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7"/>
  </p:notesMasterIdLst>
  <p:sldIdLst>
    <p:sldId id="744" r:id="rId2"/>
    <p:sldId id="749" r:id="rId3"/>
    <p:sldId id="750" r:id="rId4"/>
    <p:sldId id="751" r:id="rId5"/>
    <p:sldId id="277" r:id="rId6"/>
  </p:sldIdLst>
  <p:sldSz cx="9144000" cy="5143500" type="screen16x9"/>
  <p:notesSz cx="6858000" cy="9144000"/>
  <p:defaultTextStyle>
    <a:defPPr>
      <a:defRPr lang="zh-CN"/>
    </a:defPPr>
    <a:lvl1pPr marL="0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8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32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5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9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63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7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50" algn="l" defTabSz="914288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65" userDrawn="1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CC99"/>
    <a:srgbClr val="CCECFF"/>
    <a:srgbClr val="4BACC6"/>
    <a:srgbClr val="BFBFBF"/>
    <a:srgbClr val="C3B996"/>
    <a:srgbClr val="F79646"/>
    <a:srgbClr val="9BBB59"/>
    <a:srgbClr val="D9D9D9"/>
    <a:srgbClr val="F5B90F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1129" autoAdjust="0"/>
    <p:restoredTop sz="94185" autoAdjust="0"/>
  </p:normalViewPr>
  <p:slideViewPr>
    <p:cSldViewPr>
      <p:cViewPr>
        <p:scale>
          <a:sx n="125" d="100"/>
          <a:sy n="125" d="100"/>
        </p:scale>
        <p:origin x="504" y="108"/>
      </p:cViewPr>
      <p:guideLst>
        <p:guide orient="horz" pos="1665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50" d="100"/>
        <a:sy n="50" d="100"/>
      </p:scale>
      <p:origin x="0" y="0"/>
    </p:cViewPr>
  </p:notesTextViewPr>
  <p:sorterViewPr>
    <p:cViewPr>
      <p:scale>
        <a:sx n="150" d="100"/>
        <a:sy n="15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322F276-3B41-4825-B551-61CDDCA1537B}" type="datetimeFigureOut">
              <a:rPr lang="zh-CN" altLang="en-US" smtClean="0"/>
              <a:pPr/>
              <a:t>2026/3/31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0A6F9EE-5C32-490A-9B89-240D2A522DF4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02732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288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32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575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719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863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007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150" algn="l" defTabSz="914288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0A6F9EE-5C32-490A-9B89-240D2A522DF4}" type="slidenum">
              <a:rPr lang="zh-CN" altLang="en-US" smtClean="0"/>
              <a:pPr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0110200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1597823"/>
            <a:ext cx="7772400" cy="1102519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  <a:prstGeom prst="rect">
            <a:avLst/>
          </a:prstGeom>
        </p:spPr>
        <p:txBody>
          <a:bodyPr lIns="91429" tIns="45714" rIns="91429" bIns="45714"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2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5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71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86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0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1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</p:spTree>
    <p:extLst>
      <p:ext uri="{BB962C8B-B14F-4D97-AF65-F5344CB8AC3E}">
        <p14:creationId xmlns:p14="http://schemas.microsoft.com/office/powerpoint/2010/main" val="25319214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22712099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1302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lIns="91429" tIns="45714" rIns="91429" bIns="45714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lIns="91429" tIns="45714" rIns="91429" bIns="45714"/>
          <a:lstStyle/>
          <a:p>
            <a:fld id="{7035B6DF-BB0D-444C-9634-CCDA78E63692}" type="datetimeFigureOut">
              <a:rPr lang="zh-CN" altLang="en-US" smtClean="0"/>
              <a:pPr/>
              <a:t>2026/3/31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lIns="91429" tIns="45714" rIns="91429" bIns="45714"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lIns="91429" tIns="45714" rIns="91429" bIns="45714"/>
          <a:lstStyle/>
          <a:p>
            <a:fld id="{0210CD4F-9D1A-4F3B-A674-582DCF5F799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34496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A0C1AC-7D40-F7D7-719C-1E098F8234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/>
              <a:t>Click to edit Master title style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555491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hyperlink" Target="http://yourfreetemplates.com/" TargetMode="Externa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>
            <a:alpha val="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457200" y="86126"/>
            <a:ext cx="8229600" cy="857250"/>
          </a:xfrm>
          <a:prstGeom prst="rect">
            <a:avLst/>
          </a:prstGeom>
        </p:spPr>
        <p:txBody>
          <a:bodyPr vert="horz" lIns="91429" tIns="45714" rIns="91429" bIns="45714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5" name="TextBox 4"/>
          <p:cNvSpPr txBox="1"/>
          <p:nvPr userDrawn="1"/>
        </p:nvSpPr>
        <p:spPr>
          <a:xfrm>
            <a:off x="2699792" y="4899195"/>
            <a:ext cx="4032448" cy="276987"/>
          </a:xfrm>
          <a:prstGeom prst="rect">
            <a:avLst/>
          </a:prstGeom>
          <a:noFill/>
        </p:spPr>
        <p:txBody>
          <a:bodyPr wrap="square" lIns="91429" tIns="45714" rIns="91429" bIns="45714" rtlCol="0">
            <a:spAutoFit/>
          </a:bodyPr>
          <a:lstStyle/>
          <a:p>
            <a:pPr algn="ctr"/>
            <a:r>
              <a:rPr lang="en-US" altLang="zh-CN" sz="1200" dirty="0">
                <a:hlinkClick r:id="rId7"/>
              </a:rPr>
              <a:t>http://yourfreetemplates.com</a:t>
            </a:r>
            <a:endParaRPr lang="zh-CN" altLang="en-US" sz="1200" dirty="0"/>
          </a:p>
        </p:txBody>
      </p:sp>
      <p:cxnSp>
        <p:nvCxnSpPr>
          <p:cNvPr id="4" name="直接连接符 3"/>
          <p:cNvCxnSpPr/>
          <p:nvPr userDrawn="1"/>
        </p:nvCxnSpPr>
        <p:spPr>
          <a:xfrm>
            <a:off x="0" y="948426"/>
            <a:ext cx="91440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Picture 2" descr="C:\CurtBackup\02_wordpress\Logo\Wordpress-V2.png"/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8812" y="4872425"/>
            <a:ext cx="616775" cy="2265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159748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5" r:id="rId3"/>
    <p:sldLayoutId id="2147483656" r:id="rId4"/>
    <p:sldLayoutId id="2147483658" r:id="rId5"/>
  </p:sldLayoutIdLst>
  <p:hf hdr="0" ftr="0" dt="0"/>
  <p:txStyles>
    <p:titleStyle>
      <a:lvl1pPr algn="ctr" defTabSz="914288" rtl="0" eaLnBrk="1" latinLnBrk="0" hangingPunct="1"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858" indent="-342858" algn="l" defTabSz="914288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858" indent="-285715" algn="l" defTabSz="914288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859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03" indent="-228572" algn="l" defTabSz="914288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148" indent="-228572" algn="l" defTabSz="914288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91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435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579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723" indent="-228572" algn="l" defTabSz="914288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44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88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32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75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19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863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07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150" algn="l" defTabSz="91428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yourfreetemplates.com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4" Type="http://schemas.openxmlformats.org/officeDocument/2006/relationships/hyperlink" Target="http://yourfreetemplates.com/terms-of-use/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65DB4F-E94D-763F-7E4A-5AA924C94D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DD6A562-C687-DC08-8B4F-2D4E126C6E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Bering Strait Map-1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DB23729D-D179-A73B-5568-11FB3E8EFE1B}"/>
              </a:ext>
            </a:extLst>
          </p:cNvPr>
          <p:cNvGrpSpPr/>
          <p:nvPr/>
        </p:nvGrpSpPr>
        <p:grpSpPr>
          <a:xfrm>
            <a:off x="1958743" y="987573"/>
            <a:ext cx="5226513" cy="3972650"/>
            <a:chOff x="1958743" y="987573"/>
            <a:chExt cx="5226513" cy="3972650"/>
          </a:xfrm>
        </p:grpSpPr>
        <p:sp>
          <p:nvSpPr>
            <p:cNvPr id="38" name="Rectangle 5">
              <a:extLst>
                <a:ext uri="{FF2B5EF4-FFF2-40B4-BE49-F238E27FC236}">
                  <a16:creationId xmlns:a16="http://schemas.microsoft.com/office/drawing/2014/main" id="{9F8E826A-11B6-5483-26CF-73198C931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743" y="987573"/>
              <a:ext cx="5226512" cy="3971777"/>
            </a:xfrm>
            <a:prstGeom prst="rect">
              <a:avLst/>
            </a:prstGeom>
            <a:solidFill>
              <a:srgbClr val="BEE8FF"/>
            </a:solidFill>
            <a:ln w="6350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289">
              <a:extLst>
                <a:ext uri="{FF2B5EF4-FFF2-40B4-BE49-F238E27FC236}">
                  <a16:creationId xmlns:a16="http://schemas.microsoft.com/office/drawing/2014/main" id="{C41422BC-D9A1-74A9-00EE-B32661295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8743" y="1446623"/>
              <a:ext cx="2858400" cy="3513600"/>
            </a:xfrm>
            <a:custGeom>
              <a:avLst/>
              <a:gdLst>
                <a:gd name="T0" fmla="*/ 1598 w 2141"/>
                <a:gd name="T1" fmla="*/ 123 h 2618"/>
                <a:gd name="T2" fmla="*/ 2038 w 2141"/>
                <a:gd name="T3" fmla="*/ 952 h 2618"/>
                <a:gd name="T4" fmla="*/ 1977 w 2141"/>
                <a:gd name="T5" fmla="*/ 983 h 2618"/>
                <a:gd name="T6" fmla="*/ 1946 w 2141"/>
                <a:gd name="T7" fmla="*/ 1074 h 2618"/>
                <a:gd name="T8" fmla="*/ 1822 w 2141"/>
                <a:gd name="T9" fmla="*/ 1036 h 2618"/>
                <a:gd name="T10" fmla="*/ 1667 w 2141"/>
                <a:gd name="T11" fmla="*/ 869 h 2618"/>
                <a:gd name="T12" fmla="*/ 1613 w 2141"/>
                <a:gd name="T13" fmla="*/ 988 h 2618"/>
                <a:gd name="T14" fmla="*/ 1425 w 2141"/>
                <a:gd name="T15" fmla="*/ 1007 h 2618"/>
                <a:gd name="T16" fmla="*/ 1351 w 2141"/>
                <a:gd name="T17" fmla="*/ 1036 h 2618"/>
                <a:gd name="T18" fmla="*/ 1506 w 2141"/>
                <a:gd name="T19" fmla="*/ 1090 h 2618"/>
                <a:gd name="T20" fmla="*/ 1513 w 2141"/>
                <a:gd name="T21" fmla="*/ 1178 h 2618"/>
                <a:gd name="T22" fmla="*/ 1565 w 2141"/>
                <a:gd name="T23" fmla="*/ 1287 h 2618"/>
                <a:gd name="T24" fmla="*/ 1425 w 2141"/>
                <a:gd name="T25" fmla="*/ 1290 h 2618"/>
                <a:gd name="T26" fmla="*/ 1261 w 2141"/>
                <a:gd name="T27" fmla="*/ 1397 h 2618"/>
                <a:gd name="T28" fmla="*/ 1175 w 2141"/>
                <a:gd name="T29" fmla="*/ 1468 h 2618"/>
                <a:gd name="T30" fmla="*/ 1094 w 2141"/>
                <a:gd name="T31" fmla="*/ 1523 h 2618"/>
                <a:gd name="T32" fmla="*/ 951 w 2141"/>
                <a:gd name="T33" fmla="*/ 1504 h 2618"/>
                <a:gd name="T34" fmla="*/ 861 w 2141"/>
                <a:gd name="T35" fmla="*/ 1530 h 2618"/>
                <a:gd name="T36" fmla="*/ 790 w 2141"/>
                <a:gd name="T37" fmla="*/ 1549 h 2618"/>
                <a:gd name="T38" fmla="*/ 751 w 2141"/>
                <a:gd name="T39" fmla="*/ 1651 h 2618"/>
                <a:gd name="T40" fmla="*/ 742 w 2141"/>
                <a:gd name="T41" fmla="*/ 1836 h 2618"/>
                <a:gd name="T42" fmla="*/ 728 w 2141"/>
                <a:gd name="T43" fmla="*/ 1881 h 2618"/>
                <a:gd name="T44" fmla="*/ 663 w 2141"/>
                <a:gd name="T45" fmla="*/ 2052 h 2618"/>
                <a:gd name="T46" fmla="*/ 561 w 2141"/>
                <a:gd name="T47" fmla="*/ 2167 h 2618"/>
                <a:gd name="T48" fmla="*/ 521 w 2141"/>
                <a:gd name="T49" fmla="*/ 2247 h 2618"/>
                <a:gd name="T50" fmla="*/ 421 w 2141"/>
                <a:gd name="T51" fmla="*/ 2224 h 2618"/>
                <a:gd name="T52" fmla="*/ 445 w 2141"/>
                <a:gd name="T53" fmla="*/ 1765 h 2618"/>
                <a:gd name="T54" fmla="*/ 661 w 2141"/>
                <a:gd name="T55" fmla="*/ 1565 h 2618"/>
                <a:gd name="T56" fmla="*/ 785 w 2141"/>
                <a:gd name="T57" fmla="*/ 1432 h 2618"/>
                <a:gd name="T58" fmla="*/ 868 w 2141"/>
                <a:gd name="T59" fmla="*/ 1292 h 2618"/>
                <a:gd name="T60" fmla="*/ 749 w 2141"/>
                <a:gd name="T61" fmla="*/ 1363 h 2618"/>
                <a:gd name="T62" fmla="*/ 694 w 2141"/>
                <a:gd name="T63" fmla="*/ 1404 h 2618"/>
                <a:gd name="T64" fmla="*/ 614 w 2141"/>
                <a:gd name="T65" fmla="*/ 1463 h 2618"/>
                <a:gd name="T66" fmla="*/ 614 w 2141"/>
                <a:gd name="T67" fmla="*/ 1382 h 2618"/>
                <a:gd name="T68" fmla="*/ 514 w 2141"/>
                <a:gd name="T69" fmla="*/ 1363 h 2618"/>
                <a:gd name="T70" fmla="*/ 354 w 2141"/>
                <a:gd name="T71" fmla="*/ 1508 h 2618"/>
                <a:gd name="T72" fmla="*/ 357 w 2141"/>
                <a:gd name="T73" fmla="*/ 1603 h 2618"/>
                <a:gd name="T74" fmla="*/ 240 w 2141"/>
                <a:gd name="T75" fmla="*/ 1653 h 2618"/>
                <a:gd name="T76" fmla="*/ 173 w 2141"/>
                <a:gd name="T77" fmla="*/ 1587 h 2618"/>
                <a:gd name="T78" fmla="*/ 52 w 2141"/>
                <a:gd name="T79" fmla="*/ 1615 h 2618"/>
                <a:gd name="T80" fmla="*/ 121 w 2141"/>
                <a:gd name="T81" fmla="*/ 133 h 2618"/>
                <a:gd name="T82" fmla="*/ 399 w 2141"/>
                <a:gd name="T83" fmla="*/ 194 h 2618"/>
                <a:gd name="T84" fmla="*/ 671 w 2141"/>
                <a:gd name="T85" fmla="*/ 499 h 2618"/>
                <a:gd name="T86" fmla="*/ 716 w 2141"/>
                <a:gd name="T87" fmla="*/ 408 h 2618"/>
                <a:gd name="T88" fmla="*/ 1070 w 2141"/>
                <a:gd name="T89" fmla="*/ 496 h 2618"/>
                <a:gd name="T90" fmla="*/ 1127 w 2141"/>
                <a:gd name="T91" fmla="*/ 392 h 2618"/>
                <a:gd name="T92" fmla="*/ 1391 w 2141"/>
                <a:gd name="T93" fmla="*/ 392 h 2618"/>
                <a:gd name="T94" fmla="*/ 1575 w 2141"/>
                <a:gd name="T95" fmla="*/ 487 h 2618"/>
                <a:gd name="T96" fmla="*/ 1691 w 2141"/>
                <a:gd name="T97" fmla="*/ 575 h 2618"/>
                <a:gd name="T98" fmla="*/ 1798 w 2141"/>
                <a:gd name="T99" fmla="*/ 691 h 2618"/>
                <a:gd name="T100" fmla="*/ 1848 w 2141"/>
                <a:gd name="T101" fmla="*/ 755 h 2618"/>
                <a:gd name="T102" fmla="*/ 1898 w 2141"/>
                <a:gd name="T103" fmla="*/ 850 h 2618"/>
                <a:gd name="T104" fmla="*/ 1929 w 2141"/>
                <a:gd name="T105" fmla="*/ 762 h 2618"/>
                <a:gd name="T106" fmla="*/ 2024 w 2141"/>
                <a:gd name="T107" fmla="*/ 793 h 2618"/>
                <a:gd name="T108" fmla="*/ 790 w 2141"/>
                <a:gd name="T109" fmla="*/ 1644 h 2618"/>
                <a:gd name="T110" fmla="*/ 1958 w 2141"/>
                <a:gd name="T111" fmla="*/ 1055 h 2618"/>
                <a:gd name="T112" fmla="*/ 932 w 2141"/>
                <a:gd name="T113" fmla="*/ 2033 h 2618"/>
                <a:gd name="T114" fmla="*/ 697 w 2141"/>
                <a:gd name="T115" fmla="*/ 411 h 2618"/>
                <a:gd name="T116" fmla="*/ 668 w 2141"/>
                <a:gd name="T117" fmla="*/ 451 h 2618"/>
                <a:gd name="T118" fmla="*/ 1008 w 2141"/>
                <a:gd name="T119" fmla="*/ 358 h 2618"/>
                <a:gd name="T120" fmla="*/ 977 w 2141"/>
                <a:gd name="T121" fmla="*/ 2026 h 2618"/>
                <a:gd name="T122" fmla="*/ 392 w 2141"/>
                <a:gd name="T123" fmla="*/ 2399 h 2618"/>
                <a:gd name="T124" fmla="*/ 316 w 2141"/>
                <a:gd name="T125" fmla="*/ 2502 h 2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41" h="2618">
                  <a:moveTo>
                    <a:pt x="1627" y="223"/>
                  </a:moveTo>
                  <a:lnTo>
                    <a:pt x="1627" y="223"/>
                  </a:lnTo>
                  <a:lnTo>
                    <a:pt x="1627" y="225"/>
                  </a:lnTo>
                  <a:lnTo>
                    <a:pt x="1627" y="225"/>
                  </a:lnTo>
                  <a:lnTo>
                    <a:pt x="1627" y="225"/>
                  </a:lnTo>
                  <a:lnTo>
                    <a:pt x="1627" y="223"/>
                  </a:lnTo>
                  <a:lnTo>
                    <a:pt x="1627" y="223"/>
                  </a:lnTo>
                  <a:close/>
                  <a:moveTo>
                    <a:pt x="1527" y="211"/>
                  </a:moveTo>
                  <a:lnTo>
                    <a:pt x="1527" y="213"/>
                  </a:lnTo>
                  <a:lnTo>
                    <a:pt x="1527" y="216"/>
                  </a:lnTo>
                  <a:lnTo>
                    <a:pt x="1529" y="216"/>
                  </a:lnTo>
                  <a:lnTo>
                    <a:pt x="1529" y="218"/>
                  </a:lnTo>
                  <a:lnTo>
                    <a:pt x="1529" y="218"/>
                  </a:lnTo>
                  <a:lnTo>
                    <a:pt x="1529" y="221"/>
                  </a:lnTo>
                  <a:lnTo>
                    <a:pt x="1532" y="225"/>
                  </a:lnTo>
                  <a:lnTo>
                    <a:pt x="1532" y="228"/>
                  </a:lnTo>
                  <a:lnTo>
                    <a:pt x="1534" y="235"/>
                  </a:lnTo>
                  <a:lnTo>
                    <a:pt x="1534" y="235"/>
                  </a:lnTo>
                  <a:lnTo>
                    <a:pt x="1534" y="237"/>
                  </a:lnTo>
                  <a:lnTo>
                    <a:pt x="1534" y="240"/>
                  </a:lnTo>
                  <a:lnTo>
                    <a:pt x="1534" y="237"/>
                  </a:lnTo>
                  <a:lnTo>
                    <a:pt x="1551" y="228"/>
                  </a:lnTo>
                  <a:lnTo>
                    <a:pt x="1556" y="228"/>
                  </a:lnTo>
                  <a:lnTo>
                    <a:pt x="1556" y="228"/>
                  </a:lnTo>
                  <a:lnTo>
                    <a:pt x="1558" y="228"/>
                  </a:lnTo>
                  <a:lnTo>
                    <a:pt x="1567" y="230"/>
                  </a:lnTo>
                  <a:lnTo>
                    <a:pt x="1567" y="230"/>
                  </a:lnTo>
                  <a:lnTo>
                    <a:pt x="1577" y="230"/>
                  </a:lnTo>
                  <a:lnTo>
                    <a:pt x="1577" y="230"/>
                  </a:lnTo>
                  <a:lnTo>
                    <a:pt x="1584" y="223"/>
                  </a:lnTo>
                  <a:lnTo>
                    <a:pt x="1589" y="218"/>
                  </a:lnTo>
                  <a:lnTo>
                    <a:pt x="1589" y="216"/>
                  </a:lnTo>
                  <a:lnTo>
                    <a:pt x="1594" y="211"/>
                  </a:lnTo>
                  <a:lnTo>
                    <a:pt x="1598" y="211"/>
                  </a:lnTo>
                  <a:lnTo>
                    <a:pt x="1598" y="211"/>
                  </a:lnTo>
                  <a:lnTo>
                    <a:pt x="1601" y="211"/>
                  </a:lnTo>
                  <a:lnTo>
                    <a:pt x="1601" y="213"/>
                  </a:lnTo>
                  <a:lnTo>
                    <a:pt x="1610" y="216"/>
                  </a:lnTo>
                  <a:lnTo>
                    <a:pt x="1617" y="221"/>
                  </a:lnTo>
                  <a:lnTo>
                    <a:pt x="1620" y="223"/>
                  </a:lnTo>
                  <a:lnTo>
                    <a:pt x="1620" y="223"/>
                  </a:lnTo>
                  <a:lnTo>
                    <a:pt x="1620" y="223"/>
                  </a:lnTo>
                  <a:lnTo>
                    <a:pt x="1625" y="221"/>
                  </a:lnTo>
                  <a:lnTo>
                    <a:pt x="1627" y="221"/>
                  </a:lnTo>
                  <a:lnTo>
                    <a:pt x="1627" y="221"/>
                  </a:lnTo>
                  <a:lnTo>
                    <a:pt x="1627" y="223"/>
                  </a:lnTo>
                  <a:lnTo>
                    <a:pt x="1627" y="223"/>
                  </a:lnTo>
                  <a:lnTo>
                    <a:pt x="1627" y="223"/>
                  </a:lnTo>
                  <a:lnTo>
                    <a:pt x="1644" y="218"/>
                  </a:lnTo>
                  <a:lnTo>
                    <a:pt x="1651" y="213"/>
                  </a:lnTo>
                  <a:lnTo>
                    <a:pt x="1663" y="211"/>
                  </a:lnTo>
                  <a:lnTo>
                    <a:pt x="1677" y="209"/>
                  </a:lnTo>
                  <a:lnTo>
                    <a:pt x="1682" y="204"/>
                  </a:lnTo>
                  <a:lnTo>
                    <a:pt x="1689" y="204"/>
                  </a:lnTo>
                  <a:lnTo>
                    <a:pt x="1696" y="204"/>
                  </a:lnTo>
                  <a:lnTo>
                    <a:pt x="1701" y="202"/>
                  </a:lnTo>
                  <a:lnTo>
                    <a:pt x="1701" y="197"/>
                  </a:lnTo>
                  <a:lnTo>
                    <a:pt x="1705" y="194"/>
                  </a:lnTo>
                  <a:lnTo>
                    <a:pt x="1708" y="194"/>
                  </a:lnTo>
                  <a:lnTo>
                    <a:pt x="1710" y="192"/>
                  </a:lnTo>
                  <a:lnTo>
                    <a:pt x="1710" y="192"/>
                  </a:lnTo>
                  <a:lnTo>
                    <a:pt x="1715" y="187"/>
                  </a:lnTo>
                  <a:lnTo>
                    <a:pt x="1717" y="183"/>
                  </a:lnTo>
                  <a:lnTo>
                    <a:pt x="1720" y="178"/>
                  </a:lnTo>
                  <a:lnTo>
                    <a:pt x="1722" y="175"/>
                  </a:lnTo>
                  <a:lnTo>
                    <a:pt x="1722" y="175"/>
                  </a:lnTo>
                  <a:lnTo>
                    <a:pt x="1720" y="171"/>
                  </a:lnTo>
                  <a:lnTo>
                    <a:pt x="1720" y="171"/>
                  </a:lnTo>
                  <a:lnTo>
                    <a:pt x="1717" y="168"/>
                  </a:lnTo>
                  <a:lnTo>
                    <a:pt x="1717" y="166"/>
                  </a:lnTo>
                  <a:lnTo>
                    <a:pt x="1717" y="166"/>
                  </a:lnTo>
                  <a:lnTo>
                    <a:pt x="1717" y="164"/>
                  </a:lnTo>
                  <a:lnTo>
                    <a:pt x="1717" y="164"/>
                  </a:lnTo>
                  <a:lnTo>
                    <a:pt x="1717" y="164"/>
                  </a:lnTo>
                  <a:lnTo>
                    <a:pt x="1715" y="166"/>
                  </a:lnTo>
                  <a:lnTo>
                    <a:pt x="1713" y="166"/>
                  </a:lnTo>
                  <a:lnTo>
                    <a:pt x="1710" y="166"/>
                  </a:lnTo>
                  <a:lnTo>
                    <a:pt x="1710" y="164"/>
                  </a:lnTo>
                  <a:lnTo>
                    <a:pt x="1708" y="164"/>
                  </a:lnTo>
                  <a:lnTo>
                    <a:pt x="1708" y="164"/>
                  </a:lnTo>
                  <a:lnTo>
                    <a:pt x="1708" y="164"/>
                  </a:lnTo>
                  <a:lnTo>
                    <a:pt x="1705" y="159"/>
                  </a:lnTo>
                  <a:lnTo>
                    <a:pt x="1701" y="154"/>
                  </a:lnTo>
                  <a:lnTo>
                    <a:pt x="1693" y="149"/>
                  </a:lnTo>
                  <a:lnTo>
                    <a:pt x="1691" y="147"/>
                  </a:lnTo>
                  <a:lnTo>
                    <a:pt x="1691" y="145"/>
                  </a:lnTo>
                  <a:lnTo>
                    <a:pt x="1691" y="145"/>
                  </a:lnTo>
                  <a:lnTo>
                    <a:pt x="1691" y="145"/>
                  </a:lnTo>
                  <a:lnTo>
                    <a:pt x="1691" y="142"/>
                  </a:lnTo>
                  <a:lnTo>
                    <a:pt x="1693" y="142"/>
                  </a:lnTo>
                  <a:lnTo>
                    <a:pt x="1693" y="142"/>
                  </a:lnTo>
                  <a:lnTo>
                    <a:pt x="1689" y="140"/>
                  </a:lnTo>
                  <a:lnTo>
                    <a:pt x="1686" y="135"/>
                  </a:lnTo>
                  <a:lnTo>
                    <a:pt x="1686" y="135"/>
                  </a:lnTo>
                  <a:lnTo>
                    <a:pt x="1686" y="135"/>
                  </a:lnTo>
                  <a:lnTo>
                    <a:pt x="1684" y="137"/>
                  </a:lnTo>
                  <a:lnTo>
                    <a:pt x="1682" y="137"/>
                  </a:lnTo>
                  <a:lnTo>
                    <a:pt x="1679" y="135"/>
                  </a:lnTo>
                  <a:lnTo>
                    <a:pt x="1677" y="133"/>
                  </a:lnTo>
                  <a:lnTo>
                    <a:pt x="1674" y="130"/>
                  </a:lnTo>
                  <a:lnTo>
                    <a:pt x="1677" y="130"/>
                  </a:lnTo>
                  <a:lnTo>
                    <a:pt x="1677" y="130"/>
                  </a:lnTo>
                  <a:lnTo>
                    <a:pt x="1674" y="126"/>
                  </a:lnTo>
                  <a:lnTo>
                    <a:pt x="1658" y="123"/>
                  </a:lnTo>
                  <a:lnTo>
                    <a:pt x="1639" y="118"/>
                  </a:lnTo>
                  <a:lnTo>
                    <a:pt x="1632" y="121"/>
                  </a:lnTo>
                  <a:lnTo>
                    <a:pt x="1632" y="123"/>
                  </a:lnTo>
                  <a:lnTo>
                    <a:pt x="1629" y="123"/>
                  </a:lnTo>
                  <a:lnTo>
                    <a:pt x="1627" y="126"/>
                  </a:lnTo>
                  <a:lnTo>
                    <a:pt x="1627" y="126"/>
                  </a:lnTo>
                  <a:lnTo>
                    <a:pt x="1627" y="123"/>
                  </a:lnTo>
                  <a:lnTo>
                    <a:pt x="1625" y="123"/>
                  </a:lnTo>
                  <a:lnTo>
                    <a:pt x="1615" y="121"/>
                  </a:lnTo>
                  <a:lnTo>
                    <a:pt x="1610" y="121"/>
                  </a:lnTo>
                  <a:lnTo>
                    <a:pt x="1608" y="121"/>
                  </a:lnTo>
                  <a:lnTo>
                    <a:pt x="1608" y="121"/>
                  </a:lnTo>
                  <a:lnTo>
                    <a:pt x="1608" y="121"/>
                  </a:lnTo>
                  <a:lnTo>
                    <a:pt x="1608" y="121"/>
                  </a:lnTo>
                  <a:lnTo>
                    <a:pt x="1605" y="121"/>
                  </a:lnTo>
                  <a:lnTo>
                    <a:pt x="1603" y="123"/>
                  </a:lnTo>
                  <a:lnTo>
                    <a:pt x="1598" y="123"/>
                  </a:lnTo>
                  <a:lnTo>
                    <a:pt x="1598" y="126"/>
                  </a:lnTo>
                  <a:lnTo>
                    <a:pt x="1601" y="126"/>
                  </a:lnTo>
                  <a:lnTo>
                    <a:pt x="1594" y="126"/>
                  </a:lnTo>
                  <a:lnTo>
                    <a:pt x="1586" y="130"/>
                  </a:lnTo>
                  <a:lnTo>
                    <a:pt x="1589" y="133"/>
                  </a:lnTo>
                  <a:lnTo>
                    <a:pt x="1589" y="133"/>
                  </a:lnTo>
                  <a:lnTo>
                    <a:pt x="1586" y="135"/>
                  </a:lnTo>
                  <a:lnTo>
                    <a:pt x="1584" y="135"/>
                  </a:lnTo>
                  <a:lnTo>
                    <a:pt x="1584" y="135"/>
                  </a:lnTo>
                  <a:lnTo>
                    <a:pt x="1584" y="135"/>
                  </a:lnTo>
                  <a:lnTo>
                    <a:pt x="1584" y="135"/>
                  </a:lnTo>
                  <a:lnTo>
                    <a:pt x="1584" y="135"/>
                  </a:lnTo>
                  <a:lnTo>
                    <a:pt x="1582" y="135"/>
                  </a:lnTo>
                  <a:lnTo>
                    <a:pt x="1582" y="137"/>
                  </a:lnTo>
                  <a:lnTo>
                    <a:pt x="1577" y="140"/>
                  </a:lnTo>
                  <a:lnTo>
                    <a:pt x="1572" y="140"/>
                  </a:lnTo>
                  <a:lnTo>
                    <a:pt x="1570" y="145"/>
                  </a:lnTo>
                  <a:lnTo>
                    <a:pt x="1565" y="149"/>
                  </a:lnTo>
                  <a:lnTo>
                    <a:pt x="1565" y="152"/>
                  </a:lnTo>
                  <a:lnTo>
                    <a:pt x="1553" y="164"/>
                  </a:lnTo>
                  <a:lnTo>
                    <a:pt x="1539" y="175"/>
                  </a:lnTo>
                  <a:lnTo>
                    <a:pt x="1536" y="178"/>
                  </a:lnTo>
                  <a:lnTo>
                    <a:pt x="1539" y="178"/>
                  </a:lnTo>
                  <a:lnTo>
                    <a:pt x="1536" y="183"/>
                  </a:lnTo>
                  <a:lnTo>
                    <a:pt x="1534" y="185"/>
                  </a:lnTo>
                  <a:lnTo>
                    <a:pt x="1532" y="187"/>
                  </a:lnTo>
                  <a:lnTo>
                    <a:pt x="1529" y="192"/>
                  </a:lnTo>
                  <a:lnTo>
                    <a:pt x="1527" y="194"/>
                  </a:lnTo>
                  <a:lnTo>
                    <a:pt x="1527" y="194"/>
                  </a:lnTo>
                  <a:lnTo>
                    <a:pt x="1527" y="199"/>
                  </a:lnTo>
                  <a:lnTo>
                    <a:pt x="1525" y="202"/>
                  </a:lnTo>
                  <a:lnTo>
                    <a:pt x="1525" y="202"/>
                  </a:lnTo>
                  <a:lnTo>
                    <a:pt x="1525" y="204"/>
                  </a:lnTo>
                  <a:lnTo>
                    <a:pt x="1527" y="209"/>
                  </a:lnTo>
                  <a:lnTo>
                    <a:pt x="1527" y="211"/>
                  </a:lnTo>
                  <a:close/>
                  <a:moveTo>
                    <a:pt x="2107" y="879"/>
                  </a:moveTo>
                  <a:lnTo>
                    <a:pt x="2107" y="881"/>
                  </a:lnTo>
                  <a:lnTo>
                    <a:pt x="2107" y="883"/>
                  </a:lnTo>
                  <a:lnTo>
                    <a:pt x="2107" y="883"/>
                  </a:lnTo>
                  <a:lnTo>
                    <a:pt x="2105" y="886"/>
                  </a:lnTo>
                  <a:lnTo>
                    <a:pt x="2103" y="891"/>
                  </a:lnTo>
                  <a:lnTo>
                    <a:pt x="2103" y="891"/>
                  </a:lnTo>
                  <a:lnTo>
                    <a:pt x="2100" y="891"/>
                  </a:lnTo>
                  <a:lnTo>
                    <a:pt x="2100" y="891"/>
                  </a:lnTo>
                  <a:lnTo>
                    <a:pt x="2100" y="891"/>
                  </a:lnTo>
                  <a:lnTo>
                    <a:pt x="2100" y="891"/>
                  </a:lnTo>
                  <a:lnTo>
                    <a:pt x="2096" y="886"/>
                  </a:lnTo>
                  <a:lnTo>
                    <a:pt x="2096" y="883"/>
                  </a:lnTo>
                  <a:lnTo>
                    <a:pt x="2091" y="883"/>
                  </a:lnTo>
                  <a:lnTo>
                    <a:pt x="2088" y="886"/>
                  </a:lnTo>
                  <a:lnTo>
                    <a:pt x="2084" y="891"/>
                  </a:lnTo>
                  <a:lnTo>
                    <a:pt x="2079" y="895"/>
                  </a:lnTo>
                  <a:lnTo>
                    <a:pt x="2074" y="895"/>
                  </a:lnTo>
                  <a:lnTo>
                    <a:pt x="2069" y="898"/>
                  </a:lnTo>
                  <a:lnTo>
                    <a:pt x="2069" y="900"/>
                  </a:lnTo>
                  <a:lnTo>
                    <a:pt x="2065" y="905"/>
                  </a:lnTo>
                  <a:lnTo>
                    <a:pt x="2062" y="905"/>
                  </a:lnTo>
                  <a:lnTo>
                    <a:pt x="2060" y="907"/>
                  </a:lnTo>
                  <a:lnTo>
                    <a:pt x="2057" y="907"/>
                  </a:lnTo>
                  <a:lnTo>
                    <a:pt x="2060" y="907"/>
                  </a:lnTo>
                  <a:lnTo>
                    <a:pt x="2062" y="907"/>
                  </a:lnTo>
                  <a:lnTo>
                    <a:pt x="2062" y="907"/>
                  </a:lnTo>
                  <a:lnTo>
                    <a:pt x="2065" y="907"/>
                  </a:lnTo>
                  <a:lnTo>
                    <a:pt x="2065" y="910"/>
                  </a:lnTo>
                  <a:lnTo>
                    <a:pt x="2065" y="912"/>
                  </a:lnTo>
                  <a:lnTo>
                    <a:pt x="2062" y="919"/>
                  </a:lnTo>
                  <a:lnTo>
                    <a:pt x="2062" y="922"/>
                  </a:lnTo>
                  <a:lnTo>
                    <a:pt x="2065" y="924"/>
                  </a:lnTo>
                  <a:lnTo>
                    <a:pt x="2062" y="926"/>
                  </a:lnTo>
                  <a:lnTo>
                    <a:pt x="2062" y="926"/>
                  </a:lnTo>
                  <a:lnTo>
                    <a:pt x="2065" y="926"/>
                  </a:lnTo>
                  <a:lnTo>
                    <a:pt x="2065" y="929"/>
                  </a:lnTo>
                  <a:lnTo>
                    <a:pt x="2065" y="929"/>
                  </a:lnTo>
                  <a:lnTo>
                    <a:pt x="2065" y="933"/>
                  </a:lnTo>
                  <a:lnTo>
                    <a:pt x="2062" y="936"/>
                  </a:lnTo>
                  <a:lnTo>
                    <a:pt x="2060" y="938"/>
                  </a:lnTo>
                  <a:lnTo>
                    <a:pt x="2057" y="938"/>
                  </a:lnTo>
                  <a:lnTo>
                    <a:pt x="2057" y="938"/>
                  </a:lnTo>
                  <a:lnTo>
                    <a:pt x="2046" y="936"/>
                  </a:lnTo>
                  <a:lnTo>
                    <a:pt x="2046" y="933"/>
                  </a:lnTo>
                  <a:lnTo>
                    <a:pt x="2046" y="933"/>
                  </a:lnTo>
                  <a:lnTo>
                    <a:pt x="2038" y="926"/>
                  </a:lnTo>
                  <a:lnTo>
                    <a:pt x="2034" y="926"/>
                  </a:lnTo>
                  <a:lnTo>
                    <a:pt x="2034" y="924"/>
                  </a:lnTo>
                  <a:lnTo>
                    <a:pt x="2029" y="919"/>
                  </a:lnTo>
                  <a:lnTo>
                    <a:pt x="2027" y="917"/>
                  </a:lnTo>
                  <a:lnTo>
                    <a:pt x="2022" y="912"/>
                  </a:lnTo>
                  <a:lnTo>
                    <a:pt x="2017" y="910"/>
                  </a:lnTo>
                  <a:lnTo>
                    <a:pt x="2017" y="912"/>
                  </a:lnTo>
                  <a:lnTo>
                    <a:pt x="2019" y="914"/>
                  </a:lnTo>
                  <a:lnTo>
                    <a:pt x="2019" y="917"/>
                  </a:lnTo>
                  <a:lnTo>
                    <a:pt x="2022" y="919"/>
                  </a:lnTo>
                  <a:lnTo>
                    <a:pt x="2022" y="922"/>
                  </a:lnTo>
                  <a:lnTo>
                    <a:pt x="2024" y="922"/>
                  </a:lnTo>
                  <a:lnTo>
                    <a:pt x="2024" y="924"/>
                  </a:lnTo>
                  <a:lnTo>
                    <a:pt x="2024" y="924"/>
                  </a:lnTo>
                  <a:lnTo>
                    <a:pt x="2022" y="924"/>
                  </a:lnTo>
                  <a:lnTo>
                    <a:pt x="2022" y="924"/>
                  </a:lnTo>
                  <a:lnTo>
                    <a:pt x="2024" y="926"/>
                  </a:lnTo>
                  <a:lnTo>
                    <a:pt x="2024" y="926"/>
                  </a:lnTo>
                  <a:lnTo>
                    <a:pt x="2027" y="926"/>
                  </a:lnTo>
                  <a:lnTo>
                    <a:pt x="2027" y="929"/>
                  </a:lnTo>
                  <a:lnTo>
                    <a:pt x="2027" y="931"/>
                  </a:lnTo>
                  <a:lnTo>
                    <a:pt x="2027" y="933"/>
                  </a:lnTo>
                  <a:lnTo>
                    <a:pt x="2034" y="933"/>
                  </a:lnTo>
                  <a:lnTo>
                    <a:pt x="2034" y="933"/>
                  </a:lnTo>
                  <a:lnTo>
                    <a:pt x="2036" y="933"/>
                  </a:lnTo>
                  <a:lnTo>
                    <a:pt x="2036" y="933"/>
                  </a:lnTo>
                  <a:lnTo>
                    <a:pt x="2036" y="933"/>
                  </a:lnTo>
                  <a:lnTo>
                    <a:pt x="2038" y="936"/>
                  </a:lnTo>
                  <a:lnTo>
                    <a:pt x="2038" y="936"/>
                  </a:lnTo>
                  <a:lnTo>
                    <a:pt x="2038" y="938"/>
                  </a:lnTo>
                  <a:lnTo>
                    <a:pt x="2038" y="941"/>
                  </a:lnTo>
                  <a:lnTo>
                    <a:pt x="2041" y="941"/>
                  </a:lnTo>
                  <a:lnTo>
                    <a:pt x="2041" y="938"/>
                  </a:lnTo>
                  <a:lnTo>
                    <a:pt x="2041" y="938"/>
                  </a:lnTo>
                  <a:lnTo>
                    <a:pt x="2041" y="938"/>
                  </a:lnTo>
                  <a:lnTo>
                    <a:pt x="2041" y="943"/>
                  </a:lnTo>
                  <a:lnTo>
                    <a:pt x="2041" y="950"/>
                  </a:lnTo>
                  <a:lnTo>
                    <a:pt x="2041" y="950"/>
                  </a:lnTo>
                  <a:lnTo>
                    <a:pt x="2038" y="952"/>
                  </a:lnTo>
                  <a:lnTo>
                    <a:pt x="2038" y="952"/>
                  </a:lnTo>
                  <a:lnTo>
                    <a:pt x="2038" y="952"/>
                  </a:lnTo>
                  <a:lnTo>
                    <a:pt x="2034" y="952"/>
                  </a:lnTo>
                  <a:lnTo>
                    <a:pt x="2031" y="950"/>
                  </a:lnTo>
                  <a:lnTo>
                    <a:pt x="2027" y="945"/>
                  </a:lnTo>
                  <a:lnTo>
                    <a:pt x="2019" y="945"/>
                  </a:lnTo>
                  <a:lnTo>
                    <a:pt x="2012" y="950"/>
                  </a:lnTo>
                  <a:lnTo>
                    <a:pt x="1996" y="955"/>
                  </a:lnTo>
                  <a:lnTo>
                    <a:pt x="1991" y="952"/>
                  </a:lnTo>
                  <a:lnTo>
                    <a:pt x="2000" y="950"/>
                  </a:lnTo>
                  <a:lnTo>
                    <a:pt x="2003" y="950"/>
                  </a:lnTo>
                  <a:lnTo>
                    <a:pt x="2003" y="948"/>
                  </a:lnTo>
                  <a:lnTo>
                    <a:pt x="1998" y="948"/>
                  </a:lnTo>
                  <a:lnTo>
                    <a:pt x="1998" y="948"/>
                  </a:lnTo>
                  <a:lnTo>
                    <a:pt x="1993" y="948"/>
                  </a:lnTo>
                  <a:lnTo>
                    <a:pt x="1991" y="945"/>
                  </a:lnTo>
                  <a:lnTo>
                    <a:pt x="1991" y="945"/>
                  </a:lnTo>
                  <a:lnTo>
                    <a:pt x="1991" y="945"/>
                  </a:lnTo>
                  <a:lnTo>
                    <a:pt x="1986" y="943"/>
                  </a:lnTo>
                  <a:lnTo>
                    <a:pt x="1986" y="943"/>
                  </a:lnTo>
                  <a:lnTo>
                    <a:pt x="1986" y="941"/>
                  </a:lnTo>
                  <a:lnTo>
                    <a:pt x="1984" y="945"/>
                  </a:lnTo>
                  <a:lnTo>
                    <a:pt x="1984" y="945"/>
                  </a:lnTo>
                  <a:lnTo>
                    <a:pt x="1984" y="945"/>
                  </a:lnTo>
                  <a:lnTo>
                    <a:pt x="1981" y="945"/>
                  </a:lnTo>
                  <a:lnTo>
                    <a:pt x="1979" y="945"/>
                  </a:lnTo>
                  <a:lnTo>
                    <a:pt x="1979" y="943"/>
                  </a:lnTo>
                  <a:lnTo>
                    <a:pt x="1979" y="941"/>
                  </a:lnTo>
                  <a:lnTo>
                    <a:pt x="1981" y="941"/>
                  </a:lnTo>
                  <a:lnTo>
                    <a:pt x="1979" y="938"/>
                  </a:lnTo>
                  <a:lnTo>
                    <a:pt x="1979" y="936"/>
                  </a:lnTo>
                  <a:lnTo>
                    <a:pt x="1974" y="936"/>
                  </a:lnTo>
                  <a:lnTo>
                    <a:pt x="1977" y="933"/>
                  </a:lnTo>
                  <a:lnTo>
                    <a:pt x="1977" y="933"/>
                  </a:lnTo>
                  <a:lnTo>
                    <a:pt x="1977" y="929"/>
                  </a:lnTo>
                  <a:lnTo>
                    <a:pt x="1974" y="931"/>
                  </a:lnTo>
                  <a:lnTo>
                    <a:pt x="1974" y="931"/>
                  </a:lnTo>
                  <a:lnTo>
                    <a:pt x="1974" y="931"/>
                  </a:lnTo>
                  <a:lnTo>
                    <a:pt x="1974" y="929"/>
                  </a:lnTo>
                  <a:lnTo>
                    <a:pt x="1972" y="929"/>
                  </a:lnTo>
                  <a:lnTo>
                    <a:pt x="1972" y="926"/>
                  </a:lnTo>
                  <a:lnTo>
                    <a:pt x="1969" y="929"/>
                  </a:lnTo>
                  <a:lnTo>
                    <a:pt x="1967" y="926"/>
                  </a:lnTo>
                  <a:lnTo>
                    <a:pt x="1958" y="926"/>
                  </a:lnTo>
                  <a:lnTo>
                    <a:pt x="1953" y="926"/>
                  </a:lnTo>
                  <a:lnTo>
                    <a:pt x="1953" y="926"/>
                  </a:lnTo>
                  <a:lnTo>
                    <a:pt x="1953" y="926"/>
                  </a:lnTo>
                  <a:lnTo>
                    <a:pt x="1950" y="926"/>
                  </a:lnTo>
                  <a:lnTo>
                    <a:pt x="1950" y="926"/>
                  </a:lnTo>
                  <a:lnTo>
                    <a:pt x="1948" y="926"/>
                  </a:lnTo>
                  <a:lnTo>
                    <a:pt x="1950" y="929"/>
                  </a:lnTo>
                  <a:lnTo>
                    <a:pt x="1953" y="929"/>
                  </a:lnTo>
                  <a:lnTo>
                    <a:pt x="1958" y="929"/>
                  </a:lnTo>
                  <a:lnTo>
                    <a:pt x="1958" y="929"/>
                  </a:lnTo>
                  <a:lnTo>
                    <a:pt x="1958" y="929"/>
                  </a:lnTo>
                  <a:lnTo>
                    <a:pt x="1958" y="929"/>
                  </a:lnTo>
                  <a:lnTo>
                    <a:pt x="1958" y="931"/>
                  </a:lnTo>
                  <a:lnTo>
                    <a:pt x="1958" y="936"/>
                  </a:lnTo>
                  <a:lnTo>
                    <a:pt x="1960" y="936"/>
                  </a:lnTo>
                  <a:lnTo>
                    <a:pt x="1962" y="936"/>
                  </a:lnTo>
                  <a:lnTo>
                    <a:pt x="1967" y="936"/>
                  </a:lnTo>
                  <a:lnTo>
                    <a:pt x="1972" y="941"/>
                  </a:lnTo>
                  <a:lnTo>
                    <a:pt x="1972" y="943"/>
                  </a:lnTo>
                  <a:lnTo>
                    <a:pt x="1972" y="945"/>
                  </a:lnTo>
                  <a:lnTo>
                    <a:pt x="1972" y="945"/>
                  </a:lnTo>
                  <a:lnTo>
                    <a:pt x="1974" y="950"/>
                  </a:lnTo>
                  <a:lnTo>
                    <a:pt x="1974" y="950"/>
                  </a:lnTo>
                  <a:lnTo>
                    <a:pt x="1974" y="952"/>
                  </a:lnTo>
                  <a:lnTo>
                    <a:pt x="1972" y="952"/>
                  </a:lnTo>
                  <a:lnTo>
                    <a:pt x="1969" y="952"/>
                  </a:lnTo>
                  <a:lnTo>
                    <a:pt x="1969" y="952"/>
                  </a:lnTo>
                  <a:lnTo>
                    <a:pt x="1969" y="955"/>
                  </a:lnTo>
                  <a:lnTo>
                    <a:pt x="1972" y="955"/>
                  </a:lnTo>
                  <a:lnTo>
                    <a:pt x="1972" y="957"/>
                  </a:lnTo>
                  <a:lnTo>
                    <a:pt x="1972" y="957"/>
                  </a:lnTo>
                  <a:lnTo>
                    <a:pt x="1974" y="960"/>
                  </a:lnTo>
                  <a:lnTo>
                    <a:pt x="1979" y="960"/>
                  </a:lnTo>
                  <a:lnTo>
                    <a:pt x="1984" y="957"/>
                  </a:lnTo>
                  <a:lnTo>
                    <a:pt x="1984" y="950"/>
                  </a:lnTo>
                  <a:lnTo>
                    <a:pt x="1986" y="950"/>
                  </a:lnTo>
                  <a:lnTo>
                    <a:pt x="1986" y="950"/>
                  </a:lnTo>
                  <a:lnTo>
                    <a:pt x="1984" y="960"/>
                  </a:lnTo>
                  <a:lnTo>
                    <a:pt x="1981" y="967"/>
                  </a:lnTo>
                  <a:lnTo>
                    <a:pt x="1981" y="969"/>
                  </a:lnTo>
                  <a:lnTo>
                    <a:pt x="1981" y="974"/>
                  </a:lnTo>
                  <a:lnTo>
                    <a:pt x="1981" y="976"/>
                  </a:lnTo>
                  <a:lnTo>
                    <a:pt x="1981" y="981"/>
                  </a:lnTo>
                  <a:lnTo>
                    <a:pt x="1981" y="981"/>
                  </a:lnTo>
                  <a:lnTo>
                    <a:pt x="1981" y="981"/>
                  </a:lnTo>
                  <a:lnTo>
                    <a:pt x="1979" y="981"/>
                  </a:lnTo>
                  <a:lnTo>
                    <a:pt x="1979" y="981"/>
                  </a:lnTo>
                  <a:lnTo>
                    <a:pt x="1979" y="981"/>
                  </a:lnTo>
                  <a:lnTo>
                    <a:pt x="1977" y="979"/>
                  </a:lnTo>
                  <a:lnTo>
                    <a:pt x="1977" y="976"/>
                  </a:lnTo>
                  <a:lnTo>
                    <a:pt x="1974" y="976"/>
                  </a:lnTo>
                  <a:lnTo>
                    <a:pt x="1974" y="976"/>
                  </a:lnTo>
                  <a:lnTo>
                    <a:pt x="1972" y="976"/>
                  </a:lnTo>
                  <a:lnTo>
                    <a:pt x="1972" y="976"/>
                  </a:lnTo>
                  <a:lnTo>
                    <a:pt x="1969" y="979"/>
                  </a:lnTo>
                  <a:lnTo>
                    <a:pt x="1965" y="979"/>
                  </a:lnTo>
                  <a:lnTo>
                    <a:pt x="1965" y="979"/>
                  </a:lnTo>
                  <a:lnTo>
                    <a:pt x="1965" y="979"/>
                  </a:lnTo>
                  <a:lnTo>
                    <a:pt x="1962" y="979"/>
                  </a:lnTo>
                  <a:lnTo>
                    <a:pt x="1962" y="979"/>
                  </a:lnTo>
                  <a:lnTo>
                    <a:pt x="1962" y="979"/>
                  </a:lnTo>
                  <a:lnTo>
                    <a:pt x="1960" y="976"/>
                  </a:lnTo>
                  <a:lnTo>
                    <a:pt x="1958" y="976"/>
                  </a:lnTo>
                  <a:lnTo>
                    <a:pt x="1958" y="976"/>
                  </a:lnTo>
                  <a:lnTo>
                    <a:pt x="1958" y="979"/>
                  </a:lnTo>
                  <a:lnTo>
                    <a:pt x="1955" y="979"/>
                  </a:lnTo>
                  <a:lnTo>
                    <a:pt x="1958" y="981"/>
                  </a:lnTo>
                  <a:lnTo>
                    <a:pt x="1958" y="981"/>
                  </a:lnTo>
                  <a:lnTo>
                    <a:pt x="1958" y="981"/>
                  </a:lnTo>
                  <a:lnTo>
                    <a:pt x="1958" y="981"/>
                  </a:lnTo>
                  <a:lnTo>
                    <a:pt x="1962" y="986"/>
                  </a:lnTo>
                  <a:lnTo>
                    <a:pt x="1967" y="983"/>
                  </a:lnTo>
                  <a:lnTo>
                    <a:pt x="1967" y="983"/>
                  </a:lnTo>
                  <a:lnTo>
                    <a:pt x="1967" y="983"/>
                  </a:lnTo>
                  <a:lnTo>
                    <a:pt x="1972" y="983"/>
                  </a:lnTo>
                  <a:lnTo>
                    <a:pt x="1977" y="983"/>
                  </a:lnTo>
                  <a:lnTo>
                    <a:pt x="1977" y="983"/>
                  </a:lnTo>
                  <a:lnTo>
                    <a:pt x="1977" y="983"/>
                  </a:lnTo>
                  <a:lnTo>
                    <a:pt x="1977" y="983"/>
                  </a:lnTo>
                  <a:lnTo>
                    <a:pt x="1981" y="983"/>
                  </a:lnTo>
                  <a:lnTo>
                    <a:pt x="1984" y="988"/>
                  </a:lnTo>
                  <a:lnTo>
                    <a:pt x="1984" y="990"/>
                  </a:lnTo>
                  <a:lnTo>
                    <a:pt x="1981" y="993"/>
                  </a:lnTo>
                  <a:lnTo>
                    <a:pt x="1979" y="993"/>
                  </a:lnTo>
                  <a:lnTo>
                    <a:pt x="1979" y="993"/>
                  </a:lnTo>
                  <a:lnTo>
                    <a:pt x="1979" y="995"/>
                  </a:lnTo>
                  <a:lnTo>
                    <a:pt x="1979" y="998"/>
                  </a:lnTo>
                  <a:lnTo>
                    <a:pt x="1981" y="1000"/>
                  </a:lnTo>
                  <a:lnTo>
                    <a:pt x="1981" y="1000"/>
                  </a:lnTo>
                  <a:lnTo>
                    <a:pt x="1984" y="998"/>
                  </a:lnTo>
                  <a:lnTo>
                    <a:pt x="1984" y="995"/>
                  </a:lnTo>
                  <a:lnTo>
                    <a:pt x="1986" y="998"/>
                  </a:lnTo>
                  <a:lnTo>
                    <a:pt x="1986" y="1000"/>
                  </a:lnTo>
                  <a:lnTo>
                    <a:pt x="1986" y="1002"/>
                  </a:lnTo>
                  <a:lnTo>
                    <a:pt x="1984" y="1007"/>
                  </a:lnTo>
                  <a:lnTo>
                    <a:pt x="1981" y="1012"/>
                  </a:lnTo>
                  <a:lnTo>
                    <a:pt x="1974" y="1014"/>
                  </a:lnTo>
                  <a:lnTo>
                    <a:pt x="1967" y="1019"/>
                  </a:lnTo>
                  <a:lnTo>
                    <a:pt x="1967" y="1019"/>
                  </a:lnTo>
                  <a:lnTo>
                    <a:pt x="1965" y="1019"/>
                  </a:lnTo>
                  <a:lnTo>
                    <a:pt x="1965" y="1019"/>
                  </a:lnTo>
                  <a:lnTo>
                    <a:pt x="1965" y="1019"/>
                  </a:lnTo>
                  <a:lnTo>
                    <a:pt x="1965" y="1019"/>
                  </a:lnTo>
                  <a:lnTo>
                    <a:pt x="1962" y="1019"/>
                  </a:lnTo>
                  <a:lnTo>
                    <a:pt x="1960" y="1019"/>
                  </a:lnTo>
                  <a:lnTo>
                    <a:pt x="1960" y="1021"/>
                  </a:lnTo>
                  <a:lnTo>
                    <a:pt x="1960" y="1021"/>
                  </a:lnTo>
                  <a:lnTo>
                    <a:pt x="1958" y="1021"/>
                  </a:lnTo>
                  <a:lnTo>
                    <a:pt x="1958" y="1024"/>
                  </a:lnTo>
                  <a:lnTo>
                    <a:pt x="1955" y="1026"/>
                  </a:lnTo>
                  <a:lnTo>
                    <a:pt x="1953" y="1028"/>
                  </a:lnTo>
                  <a:lnTo>
                    <a:pt x="1950" y="1026"/>
                  </a:lnTo>
                  <a:lnTo>
                    <a:pt x="1946" y="1026"/>
                  </a:lnTo>
                  <a:lnTo>
                    <a:pt x="1941" y="1026"/>
                  </a:lnTo>
                  <a:lnTo>
                    <a:pt x="1939" y="1028"/>
                  </a:lnTo>
                  <a:lnTo>
                    <a:pt x="1939" y="1031"/>
                  </a:lnTo>
                  <a:lnTo>
                    <a:pt x="1936" y="1036"/>
                  </a:lnTo>
                  <a:lnTo>
                    <a:pt x="1934" y="1036"/>
                  </a:lnTo>
                  <a:lnTo>
                    <a:pt x="1934" y="1038"/>
                  </a:lnTo>
                  <a:lnTo>
                    <a:pt x="1939" y="1036"/>
                  </a:lnTo>
                  <a:lnTo>
                    <a:pt x="1941" y="1033"/>
                  </a:lnTo>
                  <a:lnTo>
                    <a:pt x="1943" y="1031"/>
                  </a:lnTo>
                  <a:lnTo>
                    <a:pt x="1946" y="1031"/>
                  </a:lnTo>
                  <a:lnTo>
                    <a:pt x="1948" y="1031"/>
                  </a:lnTo>
                  <a:lnTo>
                    <a:pt x="1948" y="1031"/>
                  </a:lnTo>
                  <a:lnTo>
                    <a:pt x="1950" y="1031"/>
                  </a:lnTo>
                  <a:lnTo>
                    <a:pt x="1953" y="1033"/>
                  </a:lnTo>
                  <a:lnTo>
                    <a:pt x="1953" y="1038"/>
                  </a:lnTo>
                  <a:lnTo>
                    <a:pt x="1953" y="1040"/>
                  </a:lnTo>
                  <a:lnTo>
                    <a:pt x="1950" y="1040"/>
                  </a:lnTo>
                  <a:lnTo>
                    <a:pt x="1950" y="1043"/>
                  </a:lnTo>
                  <a:lnTo>
                    <a:pt x="1948" y="1043"/>
                  </a:lnTo>
                  <a:lnTo>
                    <a:pt x="1946" y="1045"/>
                  </a:lnTo>
                  <a:lnTo>
                    <a:pt x="1946" y="1045"/>
                  </a:lnTo>
                  <a:lnTo>
                    <a:pt x="1943" y="1045"/>
                  </a:lnTo>
                  <a:lnTo>
                    <a:pt x="1941" y="1045"/>
                  </a:lnTo>
                  <a:lnTo>
                    <a:pt x="1941" y="1050"/>
                  </a:lnTo>
                  <a:lnTo>
                    <a:pt x="1941" y="1050"/>
                  </a:lnTo>
                  <a:lnTo>
                    <a:pt x="1941" y="1050"/>
                  </a:lnTo>
                  <a:lnTo>
                    <a:pt x="1946" y="1050"/>
                  </a:lnTo>
                  <a:lnTo>
                    <a:pt x="1946" y="1050"/>
                  </a:lnTo>
                  <a:lnTo>
                    <a:pt x="1948" y="1050"/>
                  </a:lnTo>
                  <a:lnTo>
                    <a:pt x="1948" y="1050"/>
                  </a:lnTo>
                  <a:lnTo>
                    <a:pt x="1948" y="1050"/>
                  </a:lnTo>
                  <a:lnTo>
                    <a:pt x="1948" y="1052"/>
                  </a:lnTo>
                  <a:lnTo>
                    <a:pt x="1946" y="1057"/>
                  </a:lnTo>
                  <a:lnTo>
                    <a:pt x="1943" y="1059"/>
                  </a:lnTo>
                  <a:lnTo>
                    <a:pt x="1943" y="1059"/>
                  </a:lnTo>
                  <a:lnTo>
                    <a:pt x="1946" y="1059"/>
                  </a:lnTo>
                  <a:lnTo>
                    <a:pt x="1948" y="1059"/>
                  </a:lnTo>
                  <a:lnTo>
                    <a:pt x="1948" y="1057"/>
                  </a:lnTo>
                  <a:lnTo>
                    <a:pt x="1948" y="1057"/>
                  </a:lnTo>
                  <a:lnTo>
                    <a:pt x="1950" y="1055"/>
                  </a:lnTo>
                  <a:lnTo>
                    <a:pt x="1950" y="1055"/>
                  </a:lnTo>
                  <a:lnTo>
                    <a:pt x="1950" y="1055"/>
                  </a:lnTo>
                  <a:lnTo>
                    <a:pt x="1950" y="1055"/>
                  </a:lnTo>
                  <a:lnTo>
                    <a:pt x="1953" y="1055"/>
                  </a:lnTo>
                  <a:lnTo>
                    <a:pt x="1953" y="1055"/>
                  </a:lnTo>
                  <a:lnTo>
                    <a:pt x="1955" y="1057"/>
                  </a:lnTo>
                  <a:lnTo>
                    <a:pt x="1958" y="1057"/>
                  </a:lnTo>
                  <a:lnTo>
                    <a:pt x="1958" y="1057"/>
                  </a:lnTo>
                  <a:lnTo>
                    <a:pt x="1960" y="1057"/>
                  </a:lnTo>
                  <a:lnTo>
                    <a:pt x="1960" y="1057"/>
                  </a:lnTo>
                  <a:lnTo>
                    <a:pt x="1967" y="1059"/>
                  </a:lnTo>
                  <a:lnTo>
                    <a:pt x="1967" y="1062"/>
                  </a:lnTo>
                  <a:lnTo>
                    <a:pt x="1967" y="1062"/>
                  </a:lnTo>
                  <a:lnTo>
                    <a:pt x="1969" y="1066"/>
                  </a:lnTo>
                  <a:lnTo>
                    <a:pt x="1969" y="1069"/>
                  </a:lnTo>
                  <a:lnTo>
                    <a:pt x="1981" y="1078"/>
                  </a:lnTo>
                  <a:lnTo>
                    <a:pt x="1974" y="1078"/>
                  </a:lnTo>
                  <a:lnTo>
                    <a:pt x="1972" y="1078"/>
                  </a:lnTo>
                  <a:lnTo>
                    <a:pt x="1969" y="1078"/>
                  </a:lnTo>
                  <a:lnTo>
                    <a:pt x="1967" y="1081"/>
                  </a:lnTo>
                  <a:lnTo>
                    <a:pt x="1962" y="1081"/>
                  </a:lnTo>
                  <a:lnTo>
                    <a:pt x="1960" y="1083"/>
                  </a:lnTo>
                  <a:lnTo>
                    <a:pt x="1960" y="1081"/>
                  </a:lnTo>
                  <a:lnTo>
                    <a:pt x="1960" y="1078"/>
                  </a:lnTo>
                  <a:lnTo>
                    <a:pt x="1958" y="1078"/>
                  </a:lnTo>
                  <a:lnTo>
                    <a:pt x="1955" y="1078"/>
                  </a:lnTo>
                  <a:lnTo>
                    <a:pt x="1955" y="1078"/>
                  </a:lnTo>
                  <a:lnTo>
                    <a:pt x="1955" y="1078"/>
                  </a:lnTo>
                  <a:lnTo>
                    <a:pt x="1955" y="1076"/>
                  </a:lnTo>
                  <a:lnTo>
                    <a:pt x="1955" y="1074"/>
                  </a:lnTo>
                  <a:lnTo>
                    <a:pt x="1955" y="1074"/>
                  </a:lnTo>
                  <a:lnTo>
                    <a:pt x="1953" y="1074"/>
                  </a:lnTo>
                  <a:lnTo>
                    <a:pt x="1953" y="1074"/>
                  </a:lnTo>
                  <a:lnTo>
                    <a:pt x="1953" y="1071"/>
                  </a:lnTo>
                  <a:lnTo>
                    <a:pt x="1953" y="1069"/>
                  </a:lnTo>
                  <a:lnTo>
                    <a:pt x="1953" y="1069"/>
                  </a:lnTo>
                  <a:lnTo>
                    <a:pt x="1953" y="1069"/>
                  </a:lnTo>
                  <a:lnTo>
                    <a:pt x="1950" y="1069"/>
                  </a:lnTo>
                  <a:lnTo>
                    <a:pt x="1950" y="1066"/>
                  </a:lnTo>
                  <a:lnTo>
                    <a:pt x="1948" y="1069"/>
                  </a:lnTo>
                  <a:lnTo>
                    <a:pt x="1948" y="1069"/>
                  </a:lnTo>
                  <a:lnTo>
                    <a:pt x="1943" y="1069"/>
                  </a:lnTo>
                  <a:lnTo>
                    <a:pt x="1941" y="1071"/>
                  </a:lnTo>
                  <a:lnTo>
                    <a:pt x="1941" y="1074"/>
                  </a:lnTo>
                  <a:lnTo>
                    <a:pt x="1946" y="1074"/>
                  </a:lnTo>
                  <a:lnTo>
                    <a:pt x="1950" y="1074"/>
                  </a:lnTo>
                  <a:lnTo>
                    <a:pt x="1950" y="1074"/>
                  </a:lnTo>
                  <a:lnTo>
                    <a:pt x="1950" y="1074"/>
                  </a:lnTo>
                  <a:lnTo>
                    <a:pt x="1950" y="1074"/>
                  </a:lnTo>
                  <a:lnTo>
                    <a:pt x="1953" y="1074"/>
                  </a:lnTo>
                  <a:lnTo>
                    <a:pt x="1953" y="1076"/>
                  </a:lnTo>
                  <a:lnTo>
                    <a:pt x="1950" y="1078"/>
                  </a:lnTo>
                  <a:lnTo>
                    <a:pt x="1950" y="1078"/>
                  </a:lnTo>
                  <a:lnTo>
                    <a:pt x="1950" y="1083"/>
                  </a:lnTo>
                  <a:lnTo>
                    <a:pt x="1950" y="1085"/>
                  </a:lnTo>
                  <a:lnTo>
                    <a:pt x="1950" y="1088"/>
                  </a:lnTo>
                  <a:lnTo>
                    <a:pt x="1948" y="1090"/>
                  </a:lnTo>
                  <a:lnTo>
                    <a:pt x="1948" y="1090"/>
                  </a:lnTo>
                  <a:lnTo>
                    <a:pt x="1948" y="1090"/>
                  </a:lnTo>
                  <a:lnTo>
                    <a:pt x="1948" y="1090"/>
                  </a:lnTo>
                  <a:lnTo>
                    <a:pt x="1948" y="1090"/>
                  </a:lnTo>
                  <a:lnTo>
                    <a:pt x="1946" y="1090"/>
                  </a:lnTo>
                  <a:lnTo>
                    <a:pt x="1946" y="1085"/>
                  </a:lnTo>
                  <a:lnTo>
                    <a:pt x="1943" y="1085"/>
                  </a:lnTo>
                  <a:lnTo>
                    <a:pt x="1943" y="1090"/>
                  </a:lnTo>
                  <a:lnTo>
                    <a:pt x="1943" y="1093"/>
                  </a:lnTo>
                  <a:lnTo>
                    <a:pt x="1946" y="1093"/>
                  </a:lnTo>
                  <a:lnTo>
                    <a:pt x="1941" y="1095"/>
                  </a:lnTo>
                  <a:lnTo>
                    <a:pt x="1936" y="1097"/>
                  </a:lnTo>
                  <a:lnTo>
                    <a:pt x="1936" y="1097"/>
                  </a:lnTo>
                  <a:lnTo>
                    <a:pt x="1936" y="1097"/>
                  </a:lnTo>
                  <a:lnTo>
                    <a:pt x="1931" y="1093"/>
                  </a:lnTo>
                  <a:lnTo>
                    <a:pt x="1929" y="1093"/>
                  </a:lnTo>
                  <a:lnTo>
                    <a:pt x="1922" y="1093"/>
                  </a:lnTo>
                  <a:lnTo>
                    <a:pt x="1922" y="1088"/>
                  </a:lnTo>
                  <a:lnTo>
                    <a:pt x="1922" y="1085"/>
                  </a:lnTo>
                  <a:lnTo>
                    <a:pt x="1922" y="1083"/>
                  </a:lnTo>
                  <a:lnTo>
                    <a:pt x="1927" y="1081"/>
                  </a:lnTo>
                  <a:lnTo>
                    <a:pt x="1927" y="1074"/>
                  </a:lnTo>
                  <a:lnTo>
                    <a:pt x="1929" y="1074"/>
                  </a:lnTo>
                  <a:lnTo>
                    <a:pt x="1927" y="1074"/>
                  </a:lnTo>
                  <a:lnTo>
                    <a:pt x="1927" y="1074"/>
                  </a:lnTo>
                  <a:lnTo>
                    <a:pt x="1927" y="1074"/>
                  </a:lnTo>
                  <a:lnTo>
                    <a:pt x="1927" y="1071"/>
                  </a:lnTo>
                  <a:lnTo>
                    <a:pt x="1927" y="1069"/>
                  </a:lnTo>
                  <a:lnTo>
                    <a:pt x="1927" y="1066"/>
                  </a:lnTo>
                  <a:lnTo>
                    <a:pt x="1927" y="1064"/>
                  </a:lnTo>
                  <a:lnTo>
                    <a:pt x="1927" y="1062"/>
                  </a:lnTo>
                  <a:lnTo>
                    <a:pt x="1927" y="1062"/>
                  </a:lnTo>
                  <a:lnTo>
                    <a:pt x="1924" y="1062"/>
                  </a:lnTo>
                  <a:lnTo>
                    <a:pt x="1924" y="1059"/>
                  </a:lnTo>
                  <a:lnTo>
                    <a:pt x="1924" y="1057"/>
                  </a:lnTo>
                  <a:lnTo>
                    <a:pt x="1924" y="1057"/>
                  </a:lnTo>
                  <a:lnTo>
                    <a:pt x="1922" y="1055"/>
                  </a:lnTo>
                  <a:lnTo>
                    <a:pt x="1919" y="1055"/>
                  </a:lnTo>
                  <a:lnTo>
                    <a:pt x="1919" y="1057"/>
                  </a:lnTo>
                  <a:lnTo>
                    <a:pt x="1922" y="1059"/>
                  </a:lnTo>
                  <a:lnTo>
                    <a:pt x="1922" y="1062"/>
                  </a:lnTo>
                  <a:lnTo>
                    <a:pt x="1924" y="1066"/>
                  </a:lnTo>
                  <a:lnTo>
                    <a:pt x="1924" y="1069"/>
                  </a:lnTo>
                  <a:lnTo>
                    <a:pt x="1922" y="1071"/>
                  </a:lnTo>
                  <a:lnTo>
                    <a:pt x="1922" y="1076"/>
                  </a:lnTo>
                  <a:lnTo>
                    <a:pt x="1922" y="1078"/>
                  </a:lnTo>
                  <a:lnTo>
                    <a:pt x="1917" y="1083"/>
                  </a:lnTo>
                  <a:lnTo>
                    <a:pt x="1917" y="1083"/>
                  </a:lnTo>
                  <a:lnTo>
                    <a:pt x="1917" y="1085"/>
                  </a:lnTo>
                  <a:lnTo>
                    <a:pt x="1910" y="1085"/>
                  </a:lnTo>
                  <a:lnTo>
                    <a:pt x="1910" y="1085"/>
                  </a:lnTo>
                  <a:lnTo>
                    <a:pt x="1908" y="1085"/>
                  </a:lnTo>
                  <a:lnTo>
                    <a:pt x="1900" y="1081"/>
                  </a:lnTo>
                  <a:lnTo>
                    <a:pt x="1898" y="1081"/>
                  </a:lnTo>
                  <a:lnTo>
                    <a:pt x="1898" y="1078"/>
                  </a:lnTo>
                  <a:lnTo>
                    <a:pt x="1896" y="1078"/>
                  </a:lnTo>
                  <a:lnTo>
                    <a:pt x="1891" y="1076"/>
                  </a:lnTo>
                  <a:lnTo>
                    <a:pt x="1891" y="1074"/>
                  </a:lnTo>
                  <a:lnTo>
                    <a:pt x="1891" y="1069"/>
                  </a:lnTo>
                  <a:lnTo>
                    <a:pt x="1891" y="1069"/>
                  </a:lnTo>
                  <a:lnTo>
                    <a:pt x="1891" y="1064"/>
                  </a:lnTo>
                  <a:lnTo>
                    <a:pt x="1886" y="1062"/>
                  </a:lnTo>
                  <a:lnTo>
                    <a:pt x="1884" y="1059"/>
                  </a:lnTo>
                  <a:lnTo>
                    <a:pt x="1884" y="1057"/>
                  </a:lnTo>
                  <a:lnTo>
                    <a:pt x="1879" y="1057"/>
                  </a:lnTo>
                  <a:lnTo>
                    <a:pt x="1877" y="1055"/>
                  </a:lnTo>
                  <a:lnTo>
                    <a:pt x="1874" y="1052"/>
                  </a:lnTo>
                  <a:lnTo>
                    <a:pt x="1874" y="1050"/>
                  </a:lnTo>
                  <a:lnTo>
                    <a:pt x="1874" y="1050"/>
                  </a:lnTo>
                  <a:lnTo>
                    <a:pt x="1877" y="1050"/>
                  </a:lnTo>
                  <a:lnTo>
                    <a:pt x="1877" y="1050"/>
                  </a:lnTo>
                  <a:lnTo>
                    <a:pt x="1877" y="1050"/>
                  </a:lnTo>
                  <a:lnTo>
                    <a:pt x="1877" y="1047"/>
                  </a:lnTo>
                  <a:lnTo>
                    <a:pt x="1874" y="1047"/>
                  </a:lnTo>
                  <a:lnTo>
                    <a:pt x="1874" y="1047"/>
                  </a:lnTo>
                  <a:lnTo>
                    <a:pt x="1870" y="1047"/>
                  </a:lnTo>
                  <a:lnTo>
                    <a:pt x="1870" y="1047"/>
                  </a:lnTo>
                  <a:lnTo>
                    <a:pt x="1867" y="1047"/>
                  </a:lnTo>
                  <a:lnTo>
                    <a:pt x="1867" y="1047"/>
                  </a:lnTo>
                  <a:lnTo>
                    <a:pt x="1860" y="1040"/>
                  </a:lnTo>
                  <a:lnTo>
                    <a:pt x="1860" y="1040"/>
                  </a:lnTo>
                  <a:lnTo>
                    <a:pt x="1860" y="1038"/>
                  </a:lnTo>
                  <a:lnTo>
                    <a:pt x="1860" y="1033"/>
                  </a:lnTo>
                  <a:lnTo>
                    <a:pt x="1860" y="1033"/>
                  </a:lnTo>
                  <a:lnTo>
                    <a:pt x="1862" y="1031"/>
                  </a:lnTo>
                  <a:lnTo>
                    <a:pt x="1860" y="1026"/>
                  </a:lnTo>
                  <a:lnTo>
                    <a:pt x="1860" y="1021"/>
                  </a:lnTo>
                  <a:lnTo>
                    <a:pt x="1858" y="1019"/>
                  </a:lnTo>
                  <a:lnTo>
                    <a:pt x="1858" y="1024"/>
                  </a:lnTo>
                  <a:lnTo>
                    <a:pt x="1858" y="1028"/>
                  </a:lnTo>
                  <a:lnTo>
                    <a:pt x="1855" y="1031"/>
                  </a:lnTo>
                  <a:lnTo>
                    <a:pt x="1855" y="1031"/>
                  </a:lnTo>
                  <a:lnTo>
                    <a:pt x="1853" y="1031"/>
                  </a:lnTo>
                  <a:lnTo>
                    <a:pt x="1848" y="1033"/>
                  </a:lnTo>
                  <a:lnTo>
                    <a:pt x="1848" y="1033"/>
                  </a:lnTo>
                  <a:lnTo>
                    <a:pt x="1848" y="1028"/>
                  </a:lnTo>
                  <a:lnTo>
                    <a:pt x="1846" y="1026"/>
                  </a:lnTo>
                  <a:lnTo>
                    <a:pt x="1843" y="1026"/>
                  </a:lnTo>
                  <a:lnTo>
                    <a:pt x="1843" y="1026"/>
                  </a:lnTo>
                  <a:lnTo>
                    <a:pt x="1843" y="1028"/>
                  </a:lnTo>
                  <a:lnTo>
                    <a:pt x="1843" y="1031"/>
                  </a:lnTo>
                  <a:lnTo>
                    <a:pt x="1843" y="1033"/>
                  </a:lnTo>
                  <a:lnTo>
                    <a:pt x="1841" y="1036"/>
                  </a:lnTo>
                  <a:lnTo>
                    <a:pt x="1839" y="1038"/>
                  </a:lnTo>
                  <a:lnTo>
                    <a:pt x="1834" y="1036"/>
                  </a:lnTo>
                  <a:lnTo>
                    <a:pt x="1827" y="1036"/>
                  </a:lnTo>
                  <a:lnTo>
                    <a:pt x="1824" y="1033"/>
                  </a:lnTo>
                  <a:lnTo>
                    <a:pt x="1824" y="1036"/>
                  </a:lnTo>
                  <a:lnTo>
                    <a:pt x="1822" y="1036"/>
                  </a:lnTo>
                  <a:lnTo>
                    <a:pt x="1822" y="1036"/>
                  </a:lnTo>
                  <a:lnTo>
                    <a:pt x="1822" y="1036"/>
                  </a:lnTo>
                  <a:lnTo>
                    <a:pt x="1820" y="1033"/>
                  </a:lnTo>
                  <a:lnTo>
                    <a:pt x="1822" y="1031"/>
                  </a:lnTo>
                  <a:lnTo>
                    <a:pt x="1824" y="1031"/>
                  </a:lnTo>
                  <a:lnTo>
                    <a:pt x="1824" y="1028"/>
                  </a:lnTo>
                  <a:lnTo>
                    <a:pt x="1824" y="1026"/>
                  </a:lnTo>
                  <a:lnTo>
                    <a:pt x="1822" y="1026"/>
                  </a:lnTo>
                  <a:lnTo>
                    <a:pt x="1822" y="1028"/>
                  </a:lnTo>
                  <a:lnTo>
                    <a:pt x="1820" y="1028"/>
                  </a:lnTo>
                  <a:lnTo>
                    <a:pt x="1820" y="1028"/>
                  </a:lnTo>
                  <a:lnTo>
                    <a:pt x="1820" y="1028"/>
                  </a:lnTo>
                  <a:lnTo>
                    <a:pt x="1820" y="1028"/>
                  </a:lnTo>
                  <a:lnTo>
                    <a:pt x="1817" y="1026"/>
                  </a:lnTo>
                  <a:lnTo>
                    <a:pt x="1817" y="1026"/>
                  </a:lnTo>
                  <a:lnTo>
                    <a:pt x="1817" y="1024"/>
                  </a:lnTo>
                  <a:lnTo>
                    <a:pt x="1815" y="1024"/>
                  </a:lnTo>
                  <a:lnTo>
                    <a:pt x="1815" y="1024"/>
                  </a:lnTo>
                  <a:lnTo>
                    <a:pt x="1815" y="1021"/>
                  </a:lnTo>
                  <a:lnTo>
                    <a:pt x="1812" y="1021"/>
                  </a:lnTo>
                  <a:lnTo>
                    <a:pt x="1812" y="1019"/>
                  </a:lnTo>
                  <a:lnTo>
                    <a:pt x="1812" y="1019"/>
                  </a:lnTo>
                  <a:lnTo>
                    <a:pt x="1810" y="1019"/>
                  </a:lnTo>
                  <a:lnTo>
                    <a:pt x="1810" y="1019"/>
                  </a:lnTo>
                  <a:lnTo>
                    <a:pt x="1808" y="1017"/>
                  </a:lnTo>
                  <a:lnTo>
                    <a:pt x="1803" y="1017"/>
                  </a:lnTo>
                  <a:lnTo>
                    <a:pt x="1803" y="1012"/>
                  </a:lnTo>
                  <a:lnTo>
                    <a:pt x="1803" y="1012"/>
                  </a:lnTo>
                  <a:lnTo>
                    <a:pt x="1798" y="1009"/>
                  </a:lnTo>
                  <a:lnTo>
                    <a:pt x="1798" y="1009"/>
                  </a:lnTo>
                  <a:lnTo>
                    <a:pt x="1801" y="1007"/>
                  </a:lnTo>
                  <a:lnTo>
                    <a:pt x="1803" y="1005"/>
                  </a:lnTo>
                  <a:lnTo>
                    <a:pt x="1803" y="1000"/>
                  </a:lnTo>
                  <a:lnTo>
                    <a:pt x="1801" y="1000"/>
                  </a:lnTo>
                  <a:lnTo>
                    <a:pt x="1801" y="1000"/>
                  </a:lnTo>
                  <a:lnTo>
                    <a:pt x="1803" y="995"/>
                  </a:lnTo>
                  <a:lnTo>
                    <a:pt x="1805" y="995"/>
                  </a:lnTo>
                  <a:lnTo>
                    <a:pt x="1805" y="993"/>
                  </a:lnTo>
                  <a:lnTo>
                    <a:pt x="1805" y="988"/>
                  </a:lnTo>
                  <a:lnTo>
                    <a:pt x="1803" y="988"/>
                  </a:lnTo>
                  <a:lnTo>
                    <a:pt x="1798" y="979"/>
                  </a:lnTo>
                  <a:lnTo>
                    <a:pt x="1798" y="976"/>
                  </a:lnTo>
                  <a:lnTo>
                    <a:pt x="1798" y="974"/>
                  </a:lnTo>
                  <a:lnTo>
                    <a:pt x="1798" y="969"/>
                  </a:lnTo>
                  <a:lnTo>
                    <a:pt x="1798" y="964"/>
                  </a:lnTo>
                  <a:lnTo>
                    <a:pt x="1798" y="962"/>
                  </a:lnTo>
                  <a:lnTo>
                    <a:pt x="1793" y="960"/>
                  </a:lnTo>
                  <a:lnTo>
                    <a:pt x="1793" y="957"/>
                  </a:lnTo>
                  <a:lnTo>
                    <a:pt x="1791" y="957"/>
                  </a:lnTo>
                  <a:lnTo>
                    <a:pt x="1789" y="955"/>
                  </a:lnTo>
                  <a:lnTo>
                    <a:pt x="1789" y="955"/>
                  </a:lnTo>
                  <a:lnTo>
                    <a:pt x="1784" y="955"/>
                  </a:lnTo>
                  <a:lnTo>
                    <a:pt x="1774" y="950"/>
                  </a:lnTo>
                  <a:lnTo>
                    <a:pt x="1760" y="945"/>
                  </a:lnTo>
                  <a:lnTo>
                    <a:pt x="1743" y="936"/>
                  </a:lnTo>
                  <a:lnTo>
                    <a:pt x="1739" y="938"/>
                  </a:lnTo>
                  <a:lnTo>
                    <a:pt x="1734" y="941"/>
                  </a:lnTo>
                  <a:lnTo>
                    <a:pt x="1732" y="945"/>
                  </a:lnTo>
                  <a:lnTo>
                    <a:pt x="1727" y="950"/>
                  </a:lnTo>
                  <a:lnTo>
                    <a:pt x="1722" y="957"/>
                  </a:lnTo>
                  <a:lnTo>
                    <a:pt x="1722" y="957"/>
                  </a:lnTo>
                  <a:lnTo>
                    <a:pt x="1705" y="957"/>
                  </a:lnTo>
                  <a:lnTo>
                    <a:pt x="1691" y="957"/>
                  </a:lnTo>
                  <a:lnTo>
                    <a:pt x="1679" y="957"/>
                  </a:lnTo>
                  <a:lnTo>
                    <a:pt x="1670" y="952"/>
                  </a:lnTo>
                  <a:lnTo>
                    <a:pt x="1667" y="950"/>
                  </a:lnTo>
                  <a:lnTo>
                    <a:pt x="1667" y="948"/>
                  </a:lnTo>
                  <a:lnTo>
                    <a:pt x="1667" y="945"/>
                  </a:lnTo>
                  <a:lnTo>
                    <a:pt x="1667" y="945"/>
                  </a:lnTo>
                  <a:lnTo>
                    <a:pt x="1667" y="945"/>
                  </a:lnTo>
                  <a:lnTo>
                    <a:pt x="1670" y="943"/>
                  </a:lnTo>
                  <a:lnTo>
                    <a:pt x="1667" y="941"/>
                  </a:lnTo>
                  <a:lnTo>
                    <a:pt x="1670" y="938"/>
                  </a:lnTo>
                  <a:lnTo>
                    <a:pt x="1670" y="936"/>
                  </a:lnTo>
                  <a:lnTo>
                    <a:pt x="1670" y="933"/>
                  </a:lnTo>
                  <a:lnTo>
                    <a:pt x="1672" y="929"/>
                  </a:lnTo>
                  <a:lnTo>
                    <a:pt x="1672" y="926"/>
                  </a:lnTo>
                  <a:lnTo>
                    <a:pt x="1672" y="924"/>
                  </a:lnTo>
                  <a:lnTo>
                    <a:pt x="1670" y="919"/>
                  </a:lnTo>
                  <a:lnTo>
                    <a:pt x="1667" y="919"/>
                  </a:lnTo>
                  <a:lnTo>
                    <a:pt x="1663" y="922"/>
                  </a:lnTo>
                  <a:lnTo>
                    <a:pt x="1663" y="922"/>
                  </a:lnTo>
                  <a:lnTo>
                    <a:pt x="1663" y="922"/>
                  </a:lnTo>
                  <a:lnTo>
                    <a:pt x="1663" y="919"/>
                  </a:lnTo>
                  <a:lnTo>
                    <a:pt x="1660" y="917"/>
                  </a:lnTo>
                  <a:lnTo>
                    <a:pt x="1660" y="917"/>
                  </a:lnTo>
                  <a:lnTo>
                    <a:pt x="1660" y="917"/>
                  </a:lnTo>
                  <a:lnTo>
                    <a:pt x="1658" y="917"/>
                  </a:lnTo>
                  <a:lnTo>
                    <a:pt x="1658" y="917"/>
                  </a:lnTo>
                  <a:lnTo>
                    <a:pt x="1658" y="914"/>
                  </a:lnTo>
                  <a:lnTo>
                    <a:pt x="1658" y="914"/>
                  </a:lnTo>
                  <a:lnTo>
                    <a:pt x="1655" y="910"/>
                  </a:lnTo>
                  <a:lnTo>
                    <a:pt x="1655" y="907"/>
                  </a:lnTo>
                  <a:lnTo>
                    <a:pt x="1651" y="903"/>
                  </a:lnTo>
                  <a:lnTo>
                    <a:pt x="1648" y="900"/>
                  </a:lnTo>
                  <a:lnTo>
                    <a:pt x="1651" y="895"/>
                  </a:lnTo>
                  <a:lnTo>
                    <a:pt x="1648" y="893"/>
                  </a:lnTo>
                  <a:lnTo>
                    <a:pt x="1644" y="883"/>
                  </a:lnTo>
                  <a:lnTo>
                    <a:pt x="1644" y="883"/>
                  </a:lnTo>
                  <a:lnTo>
                    <a:pt x="1644" y="883"/>
                  </a:lnTo>
                  <a:lnTo>
                    <a:pt x="1646" y="883"/>
                  </a:lnTo>
                  <a:lnTo>
                    <a:pt x="1646" y="883"/>
                  </a:lnTo>
                  <a:lnTo>
                    <a:pt x="1648" y="886"/>
                  </a:lnTo>
                  <a:lnTo>
                    <a:pt x="1648" y="886"/>
                  </a:lnTo>
                  <a:lnTo>
                    <a:pt x="1651" y="891"/>
                  </a:lnTo>
                  <a:lnTo>
                    <a:pt x="1653" y="891"/>
                  </a:lnTo>
                  <a:lnTo>
                    <a:pt x="1658" y="891"/>
                  </a:lnTo>
                  <a:lnTo>
                    <a:pt x="1658" y="888"/>
                  </a:lnTo>
                  <a:lnTo>
                    <a:pt x="1658" y="888"/>
                  </a:lnTo>
                  <a:lnTo>
                    <a:pt x="1660" y="883"/>
                  </a:lnTo>
                  <a:lnTo>
                    <a:pt x="1658" y="879"/>
                  </a:lnTo>
                  <a:lnTo>
                    <a:pt x="1658" y="876"/>
                  </a:lnTo>
                  <a:lnTo>
                    <a:pt x="1658" y="876"/>
                  </a:lnTo>
                  <a:lnTo>
                    <a:pt x="1663" y="876"/>
                  </a:lnTo>
                  <a:lnTo>
                    <a:pt x="1663" y="876"/>
                  </a:lnTo>
                  <a:lnTo>
                    <a:pt x="1665" y="876"/>
                  </a:lnTo>
                  <a:lnTo>
                    <a:pt x="1667" y="874"/>
                  </a:lnTo>
                  <a:lnTo>
                    <a:pt x="1667" y="874"/>
                  </a:lnTo>
                  <a:lnTo>
                    <a:pt x="1670" y="872"/>
                  </a:lnTo>
                  <a:lnTo>
                    <a:pt x="1667" y="869"/>
                  </a:lnTo>
                  <a:lnTo>
                    <a:pt x="1667" y="869"/>
                  </a:lnTo>
                  <a:lnTo>
                    <a:pt x="1667" y="867"/>
                  </a:lnTo>
                  <a:lnTo>
                    <a:pt x="1670" y="862"/>
                  </a:lnTo>
                  <a:lnTo>
                    <a:pt x="1667" y="862"/>
                  </a:lnTo>
                  <a:lnTo>
                    <a:pt x="1667" y="862"/>
                  </a:lnTo>
                  <a:lnTo>
                    <a:pt x="1667" y="860"/>
                  </a:lnTo>
                  <a:lnTo>
                    <a:pt x="1667" y="857"/>
                  </a:lnTo>
                  <a:lnTo>
                    <a:pt x="1667" y="855"/>
                  </a:lnTo>
                  <a:lnTo>
                    <a:pt x="1667" y="853"/>
                  </a:lnTo>
                  <a:lnTo>
                    <a:pt x="1667" y="853"/>
                  </a:lnTo>
                  <a:lnTo>
                    <a:pt x="1667" y="850"/>
                  </a:lnTo>
                  <a:lnTo>
                    <a:pt x="1667" y="850"/>
                  </a:lnTo>
                  <a:lnTo>
                    <a:pt x="1667" y="848"/>
                  </a:lnTo>
                  <a:lnTo>
                    <a:pt x="1670" y="843"/>
                  </a:lnTo>
                  <a:lnTo>
                    <a:pt x="1670" y="843"/>
                  </a:lnTo>
                  <a:lnTo>
                    <a:pt x="1667" y="843"/>
                  </a:lnTo>
                  <a:lnTo>
                    <a:pt x="1667" y="843"/>
                  </a:lnTo>
                  <a:lnTo>
                    <a:pt x="1667" y="845"/>
                  </a:lnTo>
                  <a:lnTo>
                    <a:pt x="1667" y="845"/>
                  </a:lnTo>
                  <a:lnTo>
                    <a:pt x="1667" y="845"/>
                  </a:lnTo>
                  <a:lnTo>
                    <a:pt x="1665" y="845"/>
                  </a:lnTo>
                  <a:lnTo>
                    <a:pt x="1663" y="845"/>
                  </a:lnTo>
                  <a:lnTo>
                    <a:pt x="1663" y="848"/>
                  </a:lnTo>
                  <a:lnTo>
                    <a:pt x="1663" y="848"/>
                  </a:lnTo>
                  <a:lnTo>
                    <a:pt x="1663" y="850"/>
                  </a:lnTo>
                  <a:lnTo>
                    <a:pt x="1663" y="853"/>
                  </a:lnTo>
                  <a:lnTo>
                    <a:pt x="1663" y="853"/>
                  </a:lnTo>
                  <a:lnTo>
                    <a:pt x="1660" y="857"/>
                  </a:lnTo>
                  <a:lnTo>
                    <a:pt x="1658" y="864"/>
                  </a:lnTo>
                  <a:lnTo>
                    <a:pt x="1655" y="867"/>
                  </a:lnTo>
                  <a:lnTo>
                    <a:pt x="1655" y="869"/>
                  </a:lnTo>
                  <a:lnTo>
                    <a:pt x="1651" y="869"/>
                  </a:lnTo>
                  <a:lnTo>
                    <a:pt x="1648" y="872"/>
                  </a:lnTo>
                  <a:lnTo>
                    <a:pt x="1648" y="872"/>
                  </a:lnTo>
                  <a:lnTo>
                    <a:pt x="1648" y="872"/>
                  </a:lnTo>
                  <a:lnTo>
                    <a:pt x="1644" y="869"/>
                  </a:lnTo>
                  <a:lnTo>
                    <a:pt x="1641" y="864"/>
                  </a:lnTo>
                  <a:lnTo>
                    <a:pt x="1641" y="862"/>
                  </a:lnTo>
                  <a:lnTo>
                    <a:pt x="1639" y="860"/>
                  </a:lnTo>
                  <a:lnTo>
                    <a:pt x="1639" y="860"/>
                  </a:lnTo>
                  <a:lnTo>
                    <a:pt x="1639" y="857"/>
                  </a:lnTo>
                  <a:lnTo>
                    <a:pt x="1639" y="853"/>
                  </a:lnTo>
                  <a:lnTo>
                    <a:pt x="1639" y="853"/>
                  </a:lnTo>
                  <a:lnTo>
                    <a:pt x="1639" y="848"/>
                  </a:lnTo>
                  <a:lnTo>
                    <a:pt x="1639" y="841"/>
                  </a:lnTo>
                  <a:lnTo>
                    <a:pt x="1634" y="838"/>
                  </a:lnTo>
                  <a:lnTo>
                    <a:pt x="1634" y="841"/>
                  </a:lnTo>
                  <a:lnTo>
                    <a:pt x="1634" y="843"/>
                  </a:lnTo>
                  <a:lnTo>
                    <a:pt x="1634" y="848"/>
                  </a:lnTo>
                  <a:lnTo>
                    <a:pt x="1634" y="850"/>
                  </a:lnTo>
                  <a:lnTo>
                    <a:pt x="1634" y="853"/>
                  </a:lnTo>
                  <a:lnTo>
                    <a:pt x="1634" y="853"/>
                  </a:lnTo>
                  <a:lnTo>
                    <a:pt x="1632" y="853"/>
                  </a:lnTo>
                  <a:lnTo>
                    <a:pt x="1629" y="853"/>
                  </a:lnTo>
                  <a:lnTo>
                    <a:pt x="1627" y="850"/>
                  </a:lnTo>
                  <a:lnTo>
                    <a:pt x="1622" y="848"/>
                  </a:lnTo>
                  <a:lnTo>
                    <a:pt x="1625" y="853"/>
                  </a:lnTo>
                  <a:lnTo>
                    <a:pt x="1625" y="853"/>
                  </a:lnTo>
                  <a:lnTo>
                    <a:pt x="1627" y="855"/>
                  </a:lnTo>
                  <a:lnTo>
                    <a:pt x="1627" y="855"/>
                  </a:lnTo>
                  <a:lnTo>
                    <a:pt x="1627" y="860"/>
                  </a:lnTo>
                  <a:lnTo>
                    <a:pt x="1629" y="860"/>
                  </a:lnTo>
                  <a:lnTo>
                    <a:pt x="1632" y="867"/>
                  </a:lnTo>
                  <a:lnTo>
                    <a:pt x="1632" y="869"/>
                  </a:lnTo>
                  <a:lnTo>
                    <a:pt x="1632" y="872"/>
                  </a:lnTo>
                  <a:lnTo>
                    <a:pt x="1627" y="874"/>
                  </a:lnTo>
                  <a:lnTo>
                    <a:pt x="1622" y="874"/>
                  </a:lnTo>
                  <a:lnTo>
                    <a:pt x="1615" y="876"/>
                  </a:lnTo>
                  <a:lnTo>
                    <a:pt x="1615" y="876"/>
                  </a:lnTo>
                  <a:lnTo>
                    <a:pt x="1615" y="876"/>
                  </a:lnTo>
                  <a:lnTo>
                    <a:pt x="1610" y="874"/>
                  </a:lnTo>
                  <a:lnTo>
                    <a:pt x="1610" y="874"/>
                  </a:lnTo>
                  <a:lnTo>
                    <a:pt x="1608" y="872"/>
                  </a:lnTo>
                  <a:lnTo>
                    <a:pt x="1608" y="872"/>
                  </a:lnTo>
                  <a:lnTo>
                    <a:pt x="1610" y="872"/>
                  </a:lnTo>
                  <a:lnTo>
                    <a:pt x="1615" y="872"/>
                  </a:lnTo>
                  <a:lnTo>
                    <a:pt x="1615" y="872"/>
                  </a:lnTo>
                  <a:lnTo>
                    <a:pt x="1615" y="869"/>
                  </a:lnTo>
                  <a:lnTo>
                    <a:pt x="1615" y="869"/>
                  </a:lnTo>
                  <a:lnTo>
                    <a:pt x="1613" y="869"/>
                  </a:lnTo>
                  <a:lnTo>
                    <a:pt x="1610" y="867"/>
                  </a:lnTo>
                  <a:lnTo>
                    <a:pt x="1608" y="867"/>
                  </a:lnTo>
                  <a:lnTo>
                    <a:pt x="1608" y="869"/>
                  </a:lnTo>
                  <a:lnTo>
                    <a:pt x="1605" y="876"/>
                  </a:lnTo>
                  <a:lnTo>
                    <a:pt x="1605" y="879"/>
                  </a:lnTo>
                  <a:lnTo>
                    <a:pt x="1605" y="886"/>
                  </a:lnTo>
                  <a:lnTo>
                    <a:pt x="1605" y="886"/>
                  </a:lnTo>
                  <a:lnTo>
                    <a:pt x="1603" y="886"/>
                  </a:lnTo>
                  <a:lnTo>
                    <a:pt x="1603" y="888"/>
                  </a:lnTo>
                  <a:lnTo>
                    <a:pt x="1603" y="891"/>
                  </a:lnTo>
                  <a:lnTo>
                    <a:pt x="1603" y="891"/>
                  </a:lnTo>
                  <a:lnTo>
                    <a:pt x="1603" y="891"/>
                  </a:lnTo>
                  <a:lnTo>
                    <a:pt x="1601" y="895"/>
                  </a:lnTo>
                  <a:lnTo>
                    <a:pt x="1601" y="895"/>
                  </a:lnTo>
                  <a:lnTo>
                    <a:pt x="1605" y="912"/>
                  </a:lnTo>
                  <a:lnTo>
                    <a:pt x="1608" y="914"/>
                  </a:lnTo>
                  <a:lnTo>
                    <a:pt x="1608" y="917"/>
                  </a:lnTo>
                  <a:lnTo>
                    <a:pt x="1620" y="929"/>
                  </a:lnTo>
                  <a:lnTo>
                    <a:pt x="1625" y="931"/>
                  </a:lnTo>
                  <a:lnTo>
                    <a:pt x="1629" y="933"/>
                  </a:lnTo>
                  <a:lnTo>
                    <a:pt x="1627" y="936"/>
                  </a:lnTo>
                  <a:lnTo>
                    <a:pt x="1627" y="941"/>
                  </a:lnTo>
                  <a:lnTo>
                    <a:pt x="1627" y="941"/>
                  </a:lnTo>
                  <a:lnTo>
                    <a:pt x="1632" y="945"/>
                  </a:lnTo>
                  <a:lnTo>
                    <a:pt x="1627" y="950"/>
                  </a:lnTo>
                  <a:lnTo>
                    <a:pt x="1627" y="952"/>
                  </a:lnTo>
                  <a:lnTo>
                    <a:pt x="1625" y="957"/>
                  </a:lnTo>
                  <a:lnTo>
                    <a:pt x="1622" y="957"/>
                  </a:lnTo>
                  <a:lnTo>
                    <a:pt x="1622" y="957"/>
                  </a:lnTo>
                  <a:lnTo>
                    <a:pt x="1620" y="960"/>
                  </a:lnTo>
                  <a:lnTo>
                    <a:pt x="1620" y="960"/>
                  </a:lnTo>
                  <a:lnTo>
                    <a:pt x="1620" y="962"/>
                  </a:lnTo>
                  <a:lnTo>
                    <a:pt x="1620" y="967"/>
                  </a:lnTo>
                  <a:lnTo>
                    <a:pt x="1620" y="969"/>
                  </a:lnTo>
                  <a:lnTo>
                    <a:pt x="1617" y="969"/>
                  </a:lnTo>
                  <a:lnTo>
                    <a:pt x="1617" y="974"/>
                  </a:lnTo>
                  <a:lnTo>
                    <a:pt x="1617" y="976"/>
                  </a:lnTo>
                  <a:lnTo>
                    <a:pt x="1617" y="981"/>
                  </a:lnTo>
                  <a:lnTo>
                    <a:pt x="1615" y="983"/>
                  </a:lnTo>
                  <a:lnTo>
                    <a:pt x="1615" y="986"/>
                  </a:lnTo>
                  <a:lnTo>
                    <a:pt x="1615" y="986"/>
                  </a:lnTo>
                  <a:lnTo>
                    <a:pt x="1613" y="988"/>
                  </a:lnTo>
                  <a:lnTo>
                    <a:pt x="1610" y="993"/>
                  </a:lnTo>
                  <a:lnTo>
                    <a:pt x="1608" y="993"/>
                  </a:lnTo>
                  <a:lnTo>
                    <a:pt x="1608" y="993"/>
                  </a:lnTo>
                  <a:lnTo>
                    <a:pt x="1608" y="993"/>
                  </a:lnTo>
                  <a:lnTo>
                    <a:pt x="1605" y="993"/>
                  </a:lnTo>
                  <a:lnTo>
                    <a:pt x="1605" y="995"/>
                  </a:lnTo>
                  <a:lnTo>
                    <a:pt x="1603" y="995"/>
                  </a:lnTo>
                  <a:lnTo>
                    <a:pt x="1603" y="995"/>
                  </a:lnTo>
                  <a:lnTo>
                    <a:pt x="1601" y="1000"/>
                  </a:lnTo>
                  <a:lnTo>
                    <a:pt x="1601" y="1000"/>
                  </a:lnTo>
                  <a:lnTo>
                    <a:pt x="1598" y="1000"/>
                  </a:lnTo>
                  <a:lnTo>
                    <a:pt x="1598" y="1000"/>
                  </a:lnTo>
                  <a:lnTo>
                    <a:pt x="1596" y="1000"/>
                  </a:lnTo>
                  <a:lnTo>
                    <a:pt x="1596" y="1000"/>
                  </a:lnTo>
                  <a:lnTo>
                    <a:pt x="1594" y="1000"/>
                  </a:lnTo>
                  <a:lnTo>
                    <a:pt x="1589" y="1002"/>
                  </a:lnTo>
                  <a:lnTo>
                    <a:pt x="1584" y="1007"/>
                  </a:lnTo>
                  <a:lnTo>
                    <a:pt x="1584" y="1007"/>
                  </a:lnTo>
                  <a:lnTo>
                    <a:pt x="1584" y="1007"/>
                  </a:lnTo>
                  <a:lnTo>
                    <a:pt x="1584" y="1007"/>
                  </a:lnTo>
                  <a:lnTo>
                    <a:pt x="1579" y="1014"/>
                  </a:lnTo>
                  <a:lnTo>
                    <a:pt x="1567" y="1028"/>
                  </a:lnTo>
                  <a:lnTo>
                    <a:pt x="1567" y="1031"/>
                  </a:lnTo>
                  <a:lnTo>
                    <a:pt x="1567" y="1031"/>
                  </a:lnTo>
                  <a:lnTo>
                    <a:pt x="1567" y="1031"/>
                  </a:lnTo>
                  <a:lnTo>
                    <a:pt x="1565" y="1028"/>
                  </a:lnTo>
                  <a:lnTo>
                    <a:pt x="1558" y="1031"/>
                  </a:lnTo>
                  <a:lnTo>
                    <a:pt x="1558" y="1031"/>
                  </a:lnTo>
                  <a:lnTo>
                    <a:pt x="1558" y="1031"/>
                  </a:lnTo>
                  <a:lnTo>
                    <a:pt x="1556" y="1033"/>
                  </a:lnTo>
                  <a:lnTo>
                    <a:pt x="1556" y="1033"/>
                  </a:lnTo>
                  <a:lnTo>
                    <a:pt x="1556" y="1033"/>
                  </a:lnTo>
                  <a:lnTo>
                    <a:pt x="1553" y="1033"/>
                  </a:lnTo>
                  <a:lnTo>
                    <a:pt x="1546" y="1038"/>
                  </a:lnTo>
                  <a:lnTo>
                    <a:pt x="1539" y="1043"/>
                  </a:lnTo>
                  <a:lnTo>
                    <a:pt x="1532" y="1050"/>
                  </a:lnTo>
                  <a:lnTo>
                    <a:pt x="1522" y="1057"/>
                  </a:lnTo>
                  <a:lnTo>
                    <a:pt x="1522" y="1057"/>
                  </a:lnTo>
                  <a:lnTo>
                    <a:pt x="1520" y="1057"/>
                  </a:lnTo>
                  <a:lnTo>
                    <a:pt x="1520" y="1057"/>
                  </a:lnTo>
                  <a:lnTo>
                    <a:pt x="1517" y="1055"/>
                  </a:lnTo>
                  <a:lnTo>
                    <a:pt x="1522" y="1052"/>
                  </a:lnTo>
                  <a:lnTo>
                    <a:pt x="1529" y="1050"/>
                  </a:lnTo>
                  <a:lnTo>
                    <a:pt x="1529" y="1050"/>
                  </a:lnTo>
                  <a:lnTo>
                    <a:pt x="1532" y="1050"/>
                  </a:lnTo>
                  <a:lnTo>
                    <a:pt x="1532" y="1045"/>
                  </a:lnTo>
                  <a:lnTo>
                    <a:pt x="1532" y="1045"/>
                  </a:lnTo>
                  <a:lnTo>
                    <a:pt x="1532" y="1043"/>
                  </a:lnTo>
                  <a:lnTo>
                    <a:pt x="1527" y="1043"/>
                  </a:lnTo>
                  <a:lnTo>
                    <a:pt x="1527" y="1043"/>
                  </a:lnTo>
                  <a:lnTo>
                    <a:pt x="1527" y="1043"/>
                  </a:lnTo>
                  <a:lnTo>
                    <a:pt x="1522" y="1045"/>
                  </a:lnTo>
                  <a:lnTo>
                    <a:pt x="1520" y="1047"/>
                  </a:lnTo>
                  <a:lnTo>
                    <a:pt x="1508" y="1047"/>
                  </a:lnTo>
                  <a:lnTo>
                    <a:pt x="1508" y="1047"/>
                  </a:lnTo>
                  <a:lnTo>
                    <a:pt x="1508" y="1047"/>
                  </a:lnTo>
                  <a:lnTo>
                    <a:pt x="1508" y="1047"/>
                  </a:lnTo>
                  <a:lnTo>
                    <a:pt x="1508" y="1045"/>
                  </a:lnTo>
                  <a:lnTo>
                    <a:pt x="1506" y="1045"/>
                  </a:lnTo>
                  <a:lnTo>
                    <a:pt x="1498" y="1045"/>
                  </a:lnTo>
                  <a:lnTo>
                    <a:pt x="1496" y="1047"/>
                  </a:lnTo>
                  <a:lnTo>
                    <a:pt x="1494" y="1047"/>
                  </a:lnTo>
                  <a:lnTo>
                    <a:pt x="1494" y="1047"/>
                  </a:lnTo>
                  <a:lnTo>
                    <a:pt x="1494" y="1047"/>
                  </a:lnTo>
                  <a:lnTo>
                    <a:pt x="1491" y="1045"/>
                  </a:lnTo>
                  <a:lnTo>
                    <a:pt x="1491" y="1045"/>
                  </a:lnTo>
                  <a:lnTo>
                    <a:pt x="1491" y="1043"/>
                  </a:lnTo>
                  <a:lnTo>
                    <a:pt x="1491" y="1043"/>
                  </a:lnTo>
                  <a:lnTo>
                    <a:pt x="1482" y="1043"/>
                  </a:lnTo>
                  <a:lnTo>
                    <a:pt x="1482" y="1043"/>
                  </a:lnTo>
                  <a:lnTo>
                    <a:pt x="1482" y="1043"/>
                  </a:lnTo>
                  <a:lnTo>
                    <a:pt x="1479" y="1043"/>
                  </a:lnTo>
                  <a:lnTo>
                    <a:pt x="1479" y="1043"/>
                  </a:lnTo>
                  <a:lnTo>
                    <a:pt x="1475" y="1043"/>
                  </a:lnTo>
                  <a:lnTo>
                    <a:pt x="1475" y="1043"/>
                  </a:lnTo>
                  <a:lnTo>
                    <a:pt x="1475" y="1040"/>
                  </a:lnTo>
                  <a:lnTo>
                    <a:pt x="1475" y="1040"/>
                  </a:lnTo>
                  <a:lnTo>
                    <a:pt x="1477" y="1038"/>
                  </a:lnTo>
                  <a:lnTo>
                    <a:pt x="1475" y="1038"/>
                  </a:lnTo>
                  <a:lnTo>
                    <a:pt x="1475" y="1038"/>
                  </a:lnTo>
                  <a:lnTo>
                    <a:pt x="1472" y="1036"/>
                  </a:lnTo>
                  <a:lnTo>
                    <a:pt x="1472" y="1033"/>
                  </a:lnTo>
                  <a:lnTo>
                    <a:pt x="1470" y="1033"/>
                  </a:lnTo>
                  <a:lnTo>
                    <a:pt x="1470" y="1031"/>
                  </a:lnTo>
                  <a:lnTo>
                    <a:pt x="1470" y="1031"/>
                  </a:lnTo>
                  <a:lnTo>
                    <a:pt x="1468" y="1028"/>
                  </a:lnTo>
                  <a:lnTo>
                    <a:pt x="1465" y="1031"/>
                  </a:lnTo>
                  <a:lnTo>
                    <a:pt x="1465" y="1028"/>
                  </a:lnTo>
                  <a:lnTo>
                    <a:pt x="1465" y="1028"/>
                  </a:lnTo>
                  <a:lnTo>
                    <a:pt x="1465" y="1026"/>
                  </a:lnTo>
                  <a:lnTo>
                    <a:pt x="1465" y="1026"/>
                  </a:lnTo>
                  <a:lnTo>
                    <a:pt x="1465" y="1026"/>
                  </a:lnTo>
                  <a:lnTo>
                    <a:pt x="1470" y="1026"/>
                  </a:lnTo>
                  <a:lnTo>
                    <a:pt x="1468" y="1026"/>
                  </a:lnTo>
                  <a:lnTo>
                    <a:pt x="1468" y="1024"/>
                  </a:lnTo>
                  <a:lnTo>
                    <a:pt x="1468" y="1021"/>
                  </a:lnTo>
                  <a:lnTo>
                    <a:pt x="1468" y="1019"/>
                  </a:lnTo>
                  <a:lnTo>
                    <a:pt x="1468" y="1019"/>
                  </a:lnTo>
                  <a:lnTo>
                    <a:pt x="1468" y="1019"/>
                  </a:lnTo>
                  <a:lnTo>
                    <a:pt x="1465" y="1019"/>
                  </a:lnTo>
                  <a:lnTo>
                    <a:pt x="1465" y="1017"/>
                  </a:lnTo>
                  <a:lnTo>
                    <a:pt x="1465" y="1017"/>
                  </a:lnTo>
                  <a:lnTo>
                    <a:pt x="1465" y="1017"/>
                  </a:lnTo>
                  <a:lnTo>
                    <a:pt x="1460" y="1017"/>
                  </a:lnTo>
                  <a:lnTo>
                    <a:pt x="1460" y="1017"/>
                  </a:lnTo>
                  <a:lnTo>
                    <a:pt x="1460" y="1017"/>
                  </a:lnTo>
                  <a:lnTo>
                    <a:pt x="1458" y="1017"/>
                  </a:lnTo>
                  <a:lnTo>
                    <a:pt x="1458" y="1017"/>
                  </a:lnTo>
                  <a:lnTo>
                    <a:pt x="1456" y="1014"/>
                  </a:lnTo>
                  <a:lnTo>
                    <a:pt x="1453" y="1007"/>
                  </a:lnTo>
                  <a:lnTo>
                    <a:pt x="1453" y="1007"/>
                  </a:lnTo>
                  <a:lnTo>
                    <a:pt x="1453" y="1007"/>
                  </a:lnTo>
                  <a:lnTo>
                    <a:pt x="1446" y="1002"/>
                  </a:lnTo>
                  <a:lnTo>
                    <a:pt x="1441" y="1000"/>
                  </a:lnTo>
                  <a:lnTo>
                    <a:pt x="1441" y="1000"/>
                  </a:lnTo>
                  <a:lnTo>
                    <a:pt x="1439" y="1000"/>
                  </a:lnTo>
                  <a:lnTo>
                    <a:pt x="1434" y="1000"/>
                  </a:lnTo>
                  <a:lnTo>
                    <a:pt x="1432" y="1002"/>
                  </a:lnTo>
                  <a:lnTo>
                    <a:pt x="1429" y="1005"/>
                  </a:lnTo>
                  <a:lnTo>
                    <a:pt x="1425" y="1007"/>
                  </a:lnTo>
                  <a:lnTo>
                    <a:pt x="1425" y="1007"/>
                  </a:lnTo>
                  <a:lnTo>
                    <a:pt x="1422" y="1007"/>
                  </a:lnTo>
                  <a:lnTo>
                    <a:pt x="1422" y="1007"/>
                  </a:lnTo>
                  <a:lnTo>
                    <a:pt x="1422" y="1005"/>
                  </a:lnTo>
                  <a:lnTo>
                    <a:pt x="1422" y="1002"/>
                  </a:lnTo>
                  <a:lnTo>
                    <a:pt x="1420" y="1000"/>
                  </a:lnTo>
                  <a:lnTo>
                    <a:pt x="1418" y="1000"/>
                  </a:lnTo>
                  <a:lnTo>
                    <a:pt x="1418" y="1000"/>
                  </a:lnTo>
                  <a:lnTo>
                    <a:pt x="1418" y="1000"/>
                  </a:lnTo>
                  <a:lnTo>
                    <a:pt x="1418" y="1000"/>
                  </a:lnTo>
                  <a:lnTo>
                    <a:pt x="1418" y="1000"/>
                  </a:lnTo>
                  <a:lnTo>
                    <a:pt x="1415" y="1000"/>
                  </a:lnTo>
                  <a:lnTo>
                    <a:pt x="1415" y="1000"/>
                  </a:lnTo>
                  <a:lnTo>
                    <a:pt x="1415" y="1000"/>
                  </a:lnTo>
                  <a:lnTo>
                    <a:pt x="1415" y="1000"/>
                  </a:lnTo>
                  <a:lnTo>
                    <a:pt x="1415" y="1002"/>
                  </a:lnTo>
                  <a:lnTo>
                    <a:pt x="1410" y="1002"/>
                  </a:lnTo>
                  <a:lnTo>
                    <a:pt x="1413" y="1005"/>
                  </a:lnTo>
                  <a:lnTo>
                    <a:pt x="1415" y="1005"/>
                  </a:lnTo>
                  <a:lnTo>
                    <a:pt x="1418" y="1005"/>
                  </a:lnTo>
                  <a:lnTo>
                    <a:pt x="1418" y="1005"/>
                  </a:lnTo>
                  <a:lnTo>
                    <a:pt x="1420" y="1007"/>
                  </a:lnTo>
                  <a:lnTo>
                    <a:pt x="1422" y="1009"/>
                  </a:lnTo>
                  <a:lnTo>
                    <a:pt x="1422" y="1009"/>
                  </a:lnTo>
                  <a:lnTo>
                    <a:pt x="1441" y="1002"/>
                  </a:lnTo>
                  <a:lnTo>
                    <a:pt x="1441" y="1002"/>
                  </a:lnTo>
                  <a:lnTo>
                    <a:pt x="1444" y="1007"/>
                  </a:lnTo>
                  <a:lnTo>
                    <a:pt x="1444" y="1007"/>
                  </a:lnTo>
                  <a:lnTo>
                    <a:pt x="1446" y="1007"/>
                  </a:lnTo>
                  <a:lnTo>
                    <a:pt x="1446" y="1009"/>
                  </a:lnTo>
                  <a:lnTo>
                    <a:pt x="1446" y="1009"/>
                  </a:lnTo>
                  <a:lnTo>
                    <a:pt x="1446" y="1009"/>
                  </a:lnTo>
                  <a:lnTo>
                    <a:pt x="1448" y="1009"/>
                  </a:lnTo>
                  <a:lnTo>
                    <a:pt x="1448" y="1012"/>
                  </a:lnTo>
                  <a:lnTo>
                    <a:pt x="1453" y="1017"/>
                  </a:lnTo>
                  <a:lnTo>
                    <a:pt x="1453" y="1017"/>
                  </a:lnTo>
                  <a:lnTo>
                    <a:pt x="1456" y="1019"/>
                  </a:lnTo>
                  <a:lnTo>
                    <a:pt x="1456" y="1019"/>
                  </a:lnTo>
                  <a:lnTo>
                    <a:pt x="1456" y="1019"/>
                  </a:lnTo>
                  <a:lnTo>
                    <a:pt x="1458" y="1024"/>
                  </a:lnTo>
                  <a:lnTo>
                    <a:pt x="1456" y="1024"/>
                  </a:lnTo>
                  <a:lnTo>
                    <a:pt x="1456" y="1026"/>
                  </a:lnTo>
                  <a:lnTo>
                    <a:pt x="1458" y="1026"/>
                  </a:lnTo>
                  <a:lnTo>
                    <a:pt x="1460" y="1028"/>
                  </a:lnTo>
                  <a:lnTo>
                    <a:pt x="1460" y="1028"/>
                  </a:lnTo>
                  <a:lnTo>
                    <a:pt x="1460" y="1031"/>
                  </a:lnTo>
                  <a:lnTo>
                    <a:pt x="1456" y="1033"/>
                  </a:lnTo>
                  <a:lnTo>
                    <a:pt x="1453" y="1033"/>
                  </a:lnTo>
                  <a:lnTo>
                    <a:pt x="1448" y="1036"/>
                  </a:lnTo>
                  <a:lnTo>
                    <a:pt x="1448" y="1036"/>
                  </a:lnTo>
                  <a:lnTo>
                    <a:pt x="1446" y="1036"/>
                  </a:lnTo>
                  <a:lnTo>
                    <a:pt x="1446" y="1036"/>
                  </a:lnTo>
                  <a:lnTo>
                    <a:pt x="1446" y="1036"/>
                  </a:lnTo>
                  <a:lnTo>
                    <a:pt x="1446" y="1033"/>
                  </a:lnTo>
                  <a:lnTo>
                    <a:pt x="1441" y="1031"/>
                  </a:lnTo>
                  <a:lnTo>
                    <a:pt x="1439" y="1026"/>
                  </a:lnTo>
                  <a:lnTo>
                    <a:pt x="1437" y="1026"/>
                  </a:lnTo>
                  <a:lnTo>
                    <a:pt x="1437" y="1026"/>
                  </a:lnTo>
                  <a:lnTo>
                    <a:pt x="1427" y="1026"/>
                  </a:lnTo>
                  <a:lnTo>
                    <a:pt x="1425" y="1026"/>
                  </a:lnTo>
                  <a:lnTo>
                    <a:pt x="1425" y="1026"/>
                  </a:lnTo>
                  <a:lnTo>
                    <a:pt x="1422" y="1028"/>
                  </a:lnTo>
                  <a:lnTo>
                    <a:pt x="1422" y="1028"/>
                  </a:lnTo>
                  <a:lnTo>
                    <a:pt x="1422" y="1031"/>
                  </a:lnTo>
                  <a:lnTo>
                    <a:pt x="1418" y="1031"/>
                  </a:lnTo>
                  <a:lnTo>
                    <a:pt x="1418" y="1031"/>
                  </a:lnTo>
                  <a:lnTo>
                    <a:pt x="1418" y="1031"/>
                  </a:lnTo>
                  <a:lnTo>
                    <a:pt x="1418" y="1031"/>
                  </a:lnTo>
                  <a:lnTo>
                    <a:pt x="1418" y="1031"/>
                  </a:lnTo>
                  <a:lnTo>
                    <a:pt x="1418" y="1028"/>
                  </a:lnTo>
                  <a:lnTo>
                    <a:pt x="1418" y="1028"/>
                  </a:lnTo>
                  <a:lnTo>
                    <a:pt x="1415" y="1026"/>
                  </a:lnTo>
                  <a:lnTo>
                    <a:pt x="1408" y="1019"/>
                  </a:lnTo>
                  <a:lnTo>
                    <a:pt x="1406" y="1019"/>
                  </a:lnTo>
                  <a:lnTo>
                    <a:pt x="1406" y="1019"/>
                  </a:lnTo>
                  <a:lnTo>
                    <a:pt x="1406" y="1017"/>
                  </a:lnTo>
                  <a:lnTo>
                    <a:pt x="1401" y="1019"/>
                  </a:lnTo>
                  <a:lnTo>
                    <a:pt x="1399" y="1017"/>
                  </a:lnTo>
                  <a:lnTo>
                    <a:pt x="1399" y="1012"/>
                  </a:lnTo>
                  <a:lnTo>
                    <a:pt x="1399" y="1012"/>
                  </a:lnTo>
                  <a:lnTo>
                    <a:pt x="1396" y="1014"/>
                  </a:lnTo>
                  <a:lnTo>
                    <a:pt x="1396" y="1017"/>
                  </a:lnTo>
                  <a:lnTo>
                    <a:pt x="1391" y="1019"/>
                  </a:lnTo>
                  <a:lnTo>
                    <a:pt x="1391" y="1019"/>
                  </a:lnTo>
                  <a:lnTo>
                    <a:pt x="1391" y="1019"/>
                  </a:lnTo>
                  <a:lnTo>
                    <a:pt x="1391" y="1021"/>
                  </a:lnTo>
                  <a:lnTo>
                    <a:pt x="1391" y="1026"/>
                  </a:lnTo>
                  <a:lnTo>
                    <a:pt x="1389" y="1026"/>
                  </a:lnTo>
                  <a:lnTo>
                    <a:pt x="1384" y="1028"/>
                  </a:lnTo>
                  <a:lnTo>
                    <a:pt x="1384" y="1031"/>
                  </a:lnTo>
                  <a:lnTo>
                    <a:pt x="1382" y="1033"/>
                  </a:lnTo>
                  <a:lnTo>
                    <a:pt x="1382" y="1033"/>
                  </a:lnTo>
                  <a:lnTo>
                    <a:pt x="1382" y="1033"/>
                  </a:lnTo>
                  <a:lnTo>
                    <a:pt x="1382" y="1033"/>
                  </a:lnTo>
                  <a:lnTo>
                    <a:pt x="1372" y="1031"/>
                  </a:lnTo>
                  <a:lnTo>
                    <a:pt x="1372" y="1031"/>
                  </a:lnTo>
                  <a:lnTo>
                    <a:pt x="1372" y="1031"/>
                  </a:lnTo>
                  <a:lnTo>
                    <a:pt x="1368" y="1033"/>
                  </a:lnTo>
                  <a:lnTo>
                    <a:pt x="1360" y="1036"/>
                  </a:lnTo>
                  <a:lnTo>
                    <a:pt x="1360" y="1036"/>
                  </a:lnTo>
                  <a:lnTo>
                    <a:pt x="1360" y="1036"/>
                  </a:lnTo>
                  <a:lnTo>
                    <a:pt x="1358" y="1033"/>
                  </a:lnTo>
                  <a:lnTo>
                    <a:pt x="1358" y="1033"/>
                  </a:lnTo>
                  <a:lnTo>
                    <a:pt x="1356" y="1033"/>
                  </a:lnTo>
                  <a:lnTo>
                    <a:pt x="1356" y="1036"/>
                  </a:lnTo>
                  <a:lnTo>
                    <a:pt x="1356" y="1036"/>
                  </a:lnTo>
                  <a:lnTo>
                    <a:pt x="1356" y="1036"/>
                  </a:lnTo>
                  <a:lnTo>
                    <a:pt x="1356" y="1036"/>
                  </a:lnTo>
                  <a:lnTo>
                    <a:pt x="1349" y="1036"/>
                  </a:lnTo>
                  <a:lnTo>
                    <a:pt x="1346" y="1036"/>
                  </a:lnTo>
                  <a:lnTo>
                    <a:pt x="1346" y="1036"/>
                  </a:lnTo>
                  <a:lnTo>
                    <a:pt x="1339" y="1043"/>
                  </a:lnTo>
                  <a:lnTo>
                    <a:pt x="1334" y="1043"/>
                  </a:lnTo>
                  <a:lnTo>
                    <a:pt x="1332" y="1045"/>
                  </a:lnTo>
                  <a:lnTo>
                    <a:pt x="1332" y="1045"/>
                  </a:lnTo>
                  <a:lnTo>
                    <a:pt x="1332" y="1045"/>
                  </a:lnTo>
                  <a:lnTo>
                    <a:pt x="1318" y="1045"/>
                  </a:lnTo>
                  <a:lnTo>
                    <a:pt x="1320" y="1045"/>
                  </a:lnTo>
                  <a:lnTo>
                    <a:pt x="1322" y="1047"/>
                  </a:lnTo>
                  <a:lnTo>
                    <a:pt x="1334" y="1045"/>
                  </a:lnTo>
                  <a:lnTo>
                    <a:pt x="1346" y="1038"/>
                  </a:lnTo>
                  <a:lnTo>
                    <a:pt x="1351" y="1036"/>
                  </a:lnTo>
                  <a:lnTo>
                    <a:pt x="1360" y="1038"/>
                  </a:lnTo>
                  <a:lnTo>
                    <a:pt x="1375" y="1033"/>
                  </a:lnTo>
                  <a:lnTo>
                    <a:pt x="1377" y="1036"/>
                  </a:lnTo>
                  <a:lnTo>
                    <a:pt x="1379" y="1036"/>
                  </a:lnTo>
                  <a:lnTo>
                    <a:pt x="1382" y="1036"/>
                  </a:lnTo>
                  <a:lnTo>
                    <a:pt x="1384" y="1033"/>
                  </a:lnTo>
                  <a:lnTo>
                    <a:pt x="1387" y="1031"/>
                  </a:lnTo>
                  <a:lnTo>
                    <a:pt x="1389" y="1031"/>
                  </a:lnTo>
                  <a:lnTo>
                    <a:pt x="1389" y="1028"/>
                  </a:lnTo>
                  <a:lnTo>
                    <a:pt x="1389" y="1028"/>
                  </a:lnTo>
                  <a:lnTo>
                    <a:pt x="1391" y="1028"/>
                  </a:lnTo>
                  <a:lnTo>
                    <a:pt x="1391" y="1026"/>
                  </a:lnTo>
                  <a:lnTo>
                    <a:pt x="1391" y="1026"/>
                  </a:lnTo>
                  <a:lnTo>
                    <a:pt x="1394" y="1019"/>
                  </a:lnTo>
                  <a:lnTo>
                    <a:pt x="1394" y="1019"/>
                  </a:lnTo>
                  <a:lnTo>
                    <a:pt x="1396" y="1019"/>
                  </a:lnTo>
                  <a:lnTo>
                    <a:pt x="1396" y="1019"/>
                  </a:lnTo>
                  <a:lnTo>
                    <a:pt x="1399" y="1019"/>
                  </a:lnTo>
                  <a:lnTo>
                    <a:pt x="1399" y="1019"/>
                  </a:lnTo>
                  <a:lnTo>
                    <a:pt x="1399" y="1019"/>
                  </a:lnTo>
                  <a:lnTo>
                    <a:pt x="1399" y="1019"/>
                  </a:lnTo>
                  <a:lnTo>
                    <a:pt x="1401" y="1019"/>
                  </a:lnTo>
                  <a:lnTo>
                    <a:pt x="1401" y="1019"/>
                  </a:lnTo>
                  <a:lnTo>
                    <a:pt x="1406" y="1024"/>
                  </a:lnTo>
                  <a:lnTo>
                    <a:pt x="1408" y="1028"/>
                  </a:lnTo>
                  <a:lnTo>
                    <a:pt x="1410" y="1031"/>
                  </a:lnTo>
                  <a:lnTo>
                    <a:pt x="1410" y="1033"/>
                  </a:lnTo>
                  <a:lnTo>
                    <a:pt x="1410" y="1036"/>
                  </a:lnTo>
                  <a:lnTo>
                    <a:pt x="1410" y="1036"/>
                  </a:lnTo>
                  <a:lnTo>
                    <a:pt x="1413" y="1038"/>
                  </a:lnTo>
                  <a:lnTo>
                    <a:pt x="1413" y="1038"/>
                  </a:lnTo>
                  <a:lnTo>
                    <a:pt x="1415" y="1040"/>
                  </a:lnTo>
                  <a:lnTo>
                    <a:pt x="1415" y="1040"/>
                  </a:lnTo>
                  <a:lnTo>
                    <a:pt x="1415" y="1043"/>
                  </a:lnTo>
                  <a:lnTo>
                    <a:pt x="1418" y="1043"/>
                  </a:lnTo>
                  <a:lnTo>
                    <a:pt x="1418" y="1043"/>
                  </a:lnTo>
                  <a:lnTo>
                    <a:pt x="1415" y="1045"/>
                  </a:lnTo>
                  <a:lnTo>
                    <a:pt x="1415" y="1045"/>
                  </a:lnTo>
                  <a:lnTo>
                    <a:pt x="1413" y="1047"/>
                  </a:lnTo>
                  <a:lnTo>
                    <a:pt x="1403" y="1050"/>
                  </a:lnTo>
                  <a:lnTo>
                    <a:pt x="1403" y="1052"/>
                  </a:lnTo>
                  <a:lnTo>
                    <a:pt x="1403" y="1052"/>
                  </a:lnTo>
                  <a:lnTo>
                    <a:pt x="1401" y="1055"/>
                  </a:lnTo>
                  <a:lnTo>
                    <a:pt x="1401" y="1057"/>
                  </a:lnTo>
                  <a:lnTo>
                    <a:pt x="1401" y="1059"/>
                  </a:lnTo>
                  <a:lnTo>
                    <a:pt x="1401" y="1059"/>
                  </a:lnTo>
                  <a:lnTo>
                    <a:pt x="1401" y="1057"/>
                  </a:lnTo>
                  <a:lnTo>
                    <a:pt x="1406" y="1052"/>
                  </a:lnTo>
                  <a:lnTo>
                    <a:pt x="1406" y="1052"/>
                  </a:lnTo>
                  <a:lnTo>
                    <a:pt x="1408" y="1052"/>
                  </a:lnTo>
                  <a:lnTo>
                    <a:pt x="1408" y="1052"/>
                  </a:lnTo>
                  <a:lnTo>
                    <a:pt x="1410" y="1052"/>
                  </a:lnTo>
                  <a:lnTo>
                    <a:pt x="1410" y="1052"/>
                  </a:lnTo>
                  <a:lnTo>
                    <a:pt x="1413" y="1052"/>
                  </a:lnTo>
                  <a:lnTo>
                    <a:pt x="1413" y="1052"/>
                  </a:lnTo>
                  <a:lnTo>
                    <a:pt x="1415" y="1050"/>
                  </a:lnTo>
                  <a:lnTo>
                    <a:pt x="1415" y="1050"/>
                  </a:lnTo>
                  <a:lnTo>
                    <a:pt x="1418" y="1045"/>
                  </a:lnTo>
                  <a:lnTo>
                    <a:pt x="1418" y="1045"/>
                  </a:lnTo>
                  <a:lnTo>
                    <a:pt x="1418" y="1045"/>
                  </a:lnTo>
                  <a:lnTo>
                    <a:pt x="1418" y="1045"/>
                  </a:lnTo>
                  <a:lnTo>
                    <a:pt x="1422" y="1045"/>
                  </a:lnTo>
                  <a:lnTo>
                    <a:pt x="1425" y="1047"/>
                  </a:lnTo>
                  <a:lnTo>
                    <a:pt x="1429" y="1052"/>
                  </a:lnTo>
                  <a:lnTo>
                    <a:pt x="1429" y="1052"/>
                  </a:lnTo>
                  <a:lnTo>
                    <a:pt x="1432" y="1057"/>
                  </a:lnTo>
                  <a:lnTo>
                    <a:pt x="1432" y="1059"/>
                  </a:lnTo>
                  <a:lnTo>
                    <a:pt x="1434" y="1059"/>
                  </a:lnTo>
                  <a:lnTo>
                    <a:pt x="1434" y="1057"/>
                  </a:lnTo>
                  <a:lnTo>
                    <a:pt x="1434" y="1055"/>
                  </a:lnTo>
                  <a:lnTo>
                    <a:pt x="1434" y="1055"/>
                  </a:lnTo>
                  <a:lnTo>
                    <a:pt x="1437" y="1055"/>
                  </a:lnTo>
                  <a:lnTo>
                    <a:pt x="1437" y="1055"/>
                  </a:lnTo>
                  <a:lnTo>
                    <a:pt x="1437" y="1052"/>
                  </a:lnTo>
                  <a:lnTo>
                    <a:pt x="1439" y="1050"/>
                  </a:lnTo>
                  <a:lnTo>
                    <a:pt x="1441" y="1047"/>
                  </a:lnTo>
                  <a:lnTo>
                    <a:pt x="1441" y="1045"/>
                  </a:lnTo>
                  <a:lnTo>
                    <a:pt x="1444" y="1043"/>
                  </a:lnTo>
                  <a:lnTo>
                    <a:pt x="1446" y="1043"/>
                  </a:lnTo>
                  <a:lnTo>
                    <a:pt x="1446" y="1043"/>
                  </a:lnTo>
                  <a:lnTo>
                    <a:pt x="1451" y="1043"/>
                  </a:lnTo>
                  <a:lnTo>
                    <a:pt x="1453" y="1040"/>
                  </a:lnTo>
                  <a:lnTo>
                    <a:pt x="1456" y="1040"/>
                  </a:lnTo>
                  <a:lnTo>
                    <a:pt x="1460" y="1036"/>
                  </a:lnTo>
                  <a:lnTo>
                    <a:pt x="1463" y="1036"/>
                  </a:lnTo>
                  <a:lnTo>
                    <a:pt x="1470" y="1036"/>
                  </a:lnTo>
                  <a:lnTo>
                    <a:pt x="1468" y="1040"/>
                  </a:lnTo>
                  <a:lnTo>
                    <a:pt x="1468" y="1045"/>
                  </a:lnTo>
                  <a:lnTo>
                    <a:pt x="1468" y="1047"/>
                  </a:lnTo>
                  <a:lnTo>
                    <a:pt x="1468" y="1050"/>
                  </a:lnTo>
                  <a:lnTo>
                    <a:pt x="1468" y="1050"/>
                  </a:lnTo>
                  <a:lnTo>
                    <a:pt x="1468" y="1050"/>
                  </a:lnTo>
                  <a:lnTo>
                    <a:pt x="1465" y="1052"/>
                  </a:lnTo>
                  <a:lnTo>
                    <a:pt x="1465" y="1052"/>
                  </a:lnTo>
                  <a:lnTo>
                    <a:pt x="1465" y="1057"/>
                  </a:lnTo>
                  <a:lnTo>
                    <a:pt x="1465" y="1057"/>
                  </a:lnTo>
                  <a:lnTo>
                    <a:pt x="1463" y="1059"/>
                  </a:lnTo>
                  <a:lnTo>
                    <a:pt x="1463" y="1059"/>
                  </a:lnTo>
                  <a:lnTo>
                    <a:pt x="1463" y="1062"/>
                  </a:lnTo>
                  <a:lnTo>
                    <a:pt x="1463" y="1064"/>
                  </a:lnTo>
                  <a:lnTo>
                    <a:pt x="1465" y="1069"/>
                  </a:lnTo>
                  <a:lnTo>
                    <a:pt x="1465" y="1074"/>
                  </a:lnTo>
                  <a:lnTo>
                    <a:pt x="1468" y="1076"/>
                  </a:lnTo>
                  <a:lnTo>
                    <a:pt x="1472" y="1081"/>
                  </a:lnTo>
                  <a:lnTo>
                    <a:pt x="1475" y="1085"/>
                  </a:lnTo>
                  <a:lnTo>
                    <a:pt x="1475" y="1085"/>
                  </a:lnTo>
                  <a:lnTo>
                    <a:pt x="1477" y="1088"/>
                  </a:lnTo>
                  <a:lnTo>
                    <a:pt x="1477" y="1090"/>
                  </a:lnTo>
                  <a:lnTo>
                    <a:pt x="1477" y="1090"/>
                  </a:lnTo>
                  <a:lnTo>
                    <a:pt x="1479" y="1090"/>
                  </a:lnTo>
                  <a:lnTo>
                    <a:pt x="1479" y="1090"/>
                  </a:lnTo>
                  <a:lnTo>
                    <a:pt x="1482" y="1093"/>
                  </a:lnTo>
                  <a:lnTo>
                    <a:pt x="1484" y="1095"/>
                  </a:lnTo>
                  <a:lnTo>
                    <a:pt x="1494" y="1100"/>
                  </a:lnTo>
                  <a:lnTo>
                    <a:pt x="1503" y="1100"/>
                  </a:lnTo>
                  <a:lnTo>
                    <a:pt x="1503" y="1100"/>
                  </a:lnTo>
                  <a:lnTo>
                    <a:pt x="1498" y="1097"/>
                  </a:lnTo>
                  <a:lnTo>
                    <a:pt x="1498" y="1095"/>
                  </a:lnTo>
                  <a:lnTo>
                    <a:pt x="1498" y="1093"/>
                  </a:lnTo>
                  <a:lnTo>
                    <a:pt x="1503" y="1093"/>
                  </a:lnTo>
                  <a:lnTo>
                    <a:pt x="1506" y="1090"/>
                  </a:lnTo>
                  <a:lnTo>
                    <a:pt x="1506" y="1090"/>
                  </a:lnTo>
                  <a:lnTo>
                    <a:pt x="1506" y="1088"/>
                  </a:lnTo>
                  <a:lnTo>
                    <a:pt x="1508" y="1085"/>
                  </a:lnTo>
                  <a:lnTo>
                    <a:pt x="1508" y="1085"/>
                  </a:lnTo>
                  <a:lnTo>
                    <a:pt x="1508" y="1083"/>
                  </a:lnTo>
                  <a:lnTo>
                    <a:pt x="1508" y="1083"/>
                  </a:lnTo>
                  <a:lnTo>
                    <a:pt x="1508" y="1081"/>
                  </a:lnTo>
                  <a:lnTo>
                    <a:pt x="1508" y="1078"/>
                  </a:lnTo>
                  <a:lnTo>
                    <a:pt x="1506" y="1076"/>
                  </a:lnTo>
                  <a:lnTo>
                    <a:pt x="1506" y="1076"/>
                  </a:lnTo>
                  <a:lnTo>
                    <a:pt x="1503" y="1076"/>
                  </a:lnTo>
                  <a:lnTo>
                    <a:pt x="1503" y="1076"/>
                  </a:lnTo>
                  <a:lnTo>
                    <a:pt x="1506" y="1074"/>
                  </a:lnTo>
                  <a:lnTo>
                    <a:pt x="1506" y="1074"/>
                  </a:lnTo>
                  <a:lnTo>
                    <a:pt x="1506" y="1074"/>
                  </a:lnTo>
                  <a:lnTo>
                    <a:pt x="1506" y="1074"/>
                  </a:lnTo>
                  <a:lnTo>
                    <a:pt x="1506" y="1076"/>
                  </a:lnTo>
                  <a:lnTo>
                    <a:pt x="1515" y="1095"/>
                  </a:lnTo>
                  <a:lnTo>
                    <a:pt x="1515" y="1100"/>
                  </a:lnTo>
                  <a:lnTo>
                    <a:pt x="1515" y="1104"/>
                  </a:lnTo>
                  <a:lnTo>
                    <a:pt x="1515" y="1104"/>
                  </a:lnTo>
                  <a:lnTo>
                    <a:pt x="1522" y="1116"/>
                  </a:lnTo>
                  <a:lnTo>
                    <a:pt x="1525" y="1119"/>
                  </a:lnTo>
                  <a:lnTo>
                    <a:pt x="1522" y="1119"/>
                  </a:lnTo>
                  <a:lnTo>
                    <a:pt x="1522" y="1116"/>
                  </a:lnTo>
                  <a:lnTo>
                    <a:pt x="1517" y="1116"/>
                  </a:lnTo>
                  <a:lnTo>
                    <a:pt x="1517" y="1116"/>
                  </a:lnTo>
                  <a:lnTo>
                    <a:pt x="1515" y="1119"/>
                  </a:lnTo>
                  <a:lnTo>
                    <a:pt x="1515" y="1119"/>
                  </a:lnTo>
                  <a:lnTo>
                    <a:pt x="1515" y="1119"/>
                  </a:lnTo>
                  <a:lnTo>
                    <a:pt x="1515" y="1119"/>
                  </a:lnTo>
                  <a:lnTo>
                    <a:pt x="1515" y="1119"/>
                  </a:lnTo>
                  <a:lnTo>
                    <a:pt x="1515" y="1123"/>
                  </a:lnTo>
                  <a:lnTo>
                    <a:pt x="1517" y="1126"/>
                  </a:lnTo>
                  <a:lnTo>
                    <a:pt x="1520" y="1126"/>
                  </a:lnTo>
                  <a:lnTo>
                    <a:pt x="1520" y="1126"/>
                  </a:lnTo>
                  <a:lnTo>
                    <a:pt x="1517" y="1126"/>
                  </a:lnTo>
                  <a:lnTo>
                    <a:pt x="1517" y="1126"/>
                  </a:lnTo>
                  <a:lnTo>
                    <a:pt x="1517" y="1126"/>
                  </a:lnTo>
                  <a:lnTo>
                    <a:pt x="1515" y="1126"/>
                  </a:lnTo>
                  <a:lnTo>
                    <a:pt x="1515" y="1128"/>
                  </a:lnTo>
                  <a:lnTo>
                    <a:pt x="1515" y="1128"/>
                  </a:lnTo>
                  <a:lnTo>
                    <a:pt x="1515" y="1128"/>
                  </a:lnTo>
                  <a:lnTo>
                    <a:pt x="1517" y="1128"/>
                  </a:lnTo>
                  <a:lnTo>
                    <a:pt x="1522" y="1128"/>
                  </a:lnTo>
                  <a:lnTo>
                    <a:pt x="1522" y="1128"/>
                  </a:lnTo>
                  <a:lnTo>
                    <a:pt x="1525" y="1131"/>
                  </a:lnTo>
                  <a:lnTo>
                    <a:pt x="1527" y="1131"/>
                  </a:lnTo>
                  <a:lnTo>
                    <a:pt x="1527" y="1131"/>
                  </a:lnTo>
                  <a:lnTo>
                    <a:pt x="1527" y="1128"/>
                  </a:lnTo>
                  <a:lnTo>
                    <a:pt x="1527" y="1128"/>
                  </a:lnTo>
                  <a:lnTo>
                    <a:pt x="1527" y="1128"/>
                  </a:lnTo>
                  <a:lnTo>
                    <a:pt x="1527" y="1128"/>
                  </a:lnTo>
                  <a:lnTo>
                    <a:pt x="1527" y="1131"/>
                  </a:lnTo>
                  <a:lnTo>
                    <a:pt x="1529" y="1135"/>
                  </a:lnTo>
                  <a:lnTo>
                    <a:pt x="1529" y="1135"/>
                  </a:lnTo>
                  <a:lnTo>
                    <a:pt x="1529" y="1135"/>
                  </a:lnTo>
                  <a:lnTo>
                    <a:pt x="1529" y="1140"/>
                  </a:lnTo>
                  <a:lnTo>
                    <a:pt x="1529" y="1140"/>
                  </a:lnTo>
                  <a:lnTo>
                    <a:pt x="1529" y="1142"/>
                  </a:lnTo>
                  <a:lnTo>
                    <a:pt x="1529" y="1142"/>
                  </a:lnTo>
                  <a:lnTo>
                    <a:pt x="1529" y="1147"/>
                  </a:lnTo>
                  <a:lnTo>
                    <a:pt x="1532" y="1154"/>
                  </a:lnTo>
                  <a:lnTo>
                    <a:pt x="1532" y="1164"/>
                  </a:lnTo>
                  <a:lnTo>
                    <a:pt x="1532" y="1166"/>
                  </a:lnTo>
                  <a:lnTo>
                    <a:pt x="1532" y="1166"/>
                  </a:lnTo>
                  <a:lnTo>
                    <a:pt x="1532" y="1164"/>
                  </a:lnTo>
                  <a:lnTo>
                    <a:pt x="1529" y="1161"/>
                  </a:lnTo>
                  <a:lnTo>
                    <a:pt x="1529" y="1161"/>
                  </a:lnTo>
                  <a:lnTo>
                    <a:pt x="1529" y="1161"/>
                  </a:lnTo>
                  <a:lnTo>
                    <a:pt x="1527" y="1161"/>
                  </a:lnTo>
                  <a:lnTo>
                    <a:pt x="1527" y="1161"/>
                  </a:lnTo>
                  <a:lnTo>
                    <a:pt x="1527" y="1161"/>
                  </a:lnTo>
                  <a:lnTo>
                    <a:pt x="1525" y="1161"/>
                  </a:lnTo>
                  <a:lnTo>
                    <a:pt x="1525" y="1161"/>
                  </a:lnTo>
                  <a:lnTo>
                    <a:pt x="1525" y="1161"/>
                  </a:lnTo>
                  <a:lnTo>
                    <a:pt x="1525" y="1164"/>
                  </a:lnTo>
                  <a:lnTo>
                    <a:pt x="1527" y="1166"/>
                  </a:lnTo>
                  <a:lnTo>
                    <a:pt x="1527" y="1166"/>
                  </a:lnTo>
                  <a:lnTo>
                    <a:pt x="1527" y="1166"/>
                  </a:lnTo>
                  <a:lnTo>
                    <a:pt x="1529" y="1166"/>
                  </a:lnTo>
                  <a:lnTo>
                    <a:pt x="1529" y="1166"/>
                  </a:lnTo>
                  <a:lnTo>
                    <a:pt x="1529" y="1166"/>
                  </a:lnTo>
                  <a:lnTo>
                    <a:pt x="1532" y="1166"/>
                  </a:lnTo>
                  <a:lnTo>
                    <a:pt x="1532" y="1169"/>
                  </a:lnTo>
                  <a:lnTo>
                    <a:pt x="1529" y="1169"/>
                  </a:lnTo>
                  <a:lnTo>
                    <a:pt x="1527" y="1171"/>
                  </a:lnTo>
                  <a:lnTo>
                    <a:pt x="1527" y="1171"/>
                  </a:lnTo>
                  <a:lnTo>
                    <a:pt x="1527" y="1171"/>
                  </a:lnTo>
                  <a:lnTo>
                    <a:pt x="1525" y="1169"/>
                  </a:lnTo>
                  <a:lnTo>
                    <a:pt x="1525" y="1166"/>
                  </a:lnTo>
                  <a:lnTo>
                    <a:pt x="1525" y="1166"/>
                  </a:lnTo>
                  <a:lnTo>
                    <a:pt x="1522" y="1164"/>
                  </a:lnTo>
                  <a:lnTo>
                    <a:pt x="1522" y="1164"/>
                  </a:lnTo>
                  <a:lnTo>
                    <a:pt x="1520" y="1164"/>
                  </a:lnTo>
                  <a:lnTo>
                    <a:pt x="1520" y="1166"/>
                  </a:lnTo>
                  <a:lnTo>
                    <a:pt x="1522" y="1166"/>
                  </a:lnTo>
                  <a:lnTo>
                    <a:pt x="1522" y="1166"/>
                  </a:lnTo>
                  <a:lnTo>
                    <a:pt x="1522" y="1166"/>
                  </a:lnTo>
                  <a:lnTo>
                    <a:pt x="1520" y="1169"/>
                  </a:lnTo>
                  <a:lnTo>
                    <a:pt x="1520" y="1169"/>
                  </a:lnTo>
                  <a:lnTo>
                    <a:pt x="1520" y="1169"/>
                  </a:lnTo>
                  <a:lnTo>
                    <a:pt x="1517" y="1169"/>
                  </a:lnTo>
                  <a:lnTo>
                    <a:pt x="1517" y="1169"/>
                  </a:lnTo>
                  <a:lnTo>
                    <a:pt x="1517" y="1169"/>
                  </a:lnTo>
                  <a:lnTo>
                    <a:pt x="1517" y="1169"/>
                  </a:lnTo>
                  <a:lnTo>
                    <a:pt x="1517" y="1166"/>
                  </a:lnTo>
                  <a:lnTo>
                    <a:pt x="1517" y="1166"/>
                  </a:lnTo>
                  <a:lnTo>
                    <a:pt x="1515" y="1166"/>
                  </a:lnTo>
                  <a:lnTo>
                    <a:pt x="1513" y="1166"/>
                  </a:lnTo>
                  <a:lnTo>
                    <a:pt x="1513" y="1166"/>
                  </a:lnTo>
                  <a:lnTo>
                    <a:pt x="1513" y="1166"/>
                  </a:lnTo>
                  <a:lnTo>
                    <a:pt x="1510" y="1166"/>
                  </a:lnTo>
                  <a:lnTo>
                    <a:pt x="1510" y="1169"/>
                  </a:lnTo>
                  <a:lnTo>
                    <a:pt x="1508" y="1171"/>
                  </a:lnTo>
                  <a:lnTo>
                    <a:pt x="1508" y="1171"/>
                  </a:lnTo>
                  <a:lnTo>
                    <a:pt x="1508" y="1173"/>
                  </a:lnTo>
                  <a:lnTo>
                    <a:pt x="1508" y="1176"/>
                  </a:lnTo>
                  <a:lnTo>
                    <a:pt x="1513" y="1178"/>
                  </a:lnTo>
                  <a:lnTo>
                    <a:pt x="1513" y="1178"/>
                  </a:lnTo>
                  <a:lnTo>
                    <a:pt x="1513" y="1178"/>
                  </a:lnTo>
                  <a:lnTo>
                    <a:pt x="1515" y="1178"/>
                  </a:lnTo>
                  <a:lnTo>
                    <a:pt x="1515" y="1176"/>
                  </a:lnTo>
                  <a:lnTo>
                    <a:pt x="1517" y="1171"/>
                  </a:lnTo>
                  <a:lnTo>
                    <a:pt x="1520" y="1171"/>
                  </a:lnTo>
                  <a:lnTo>
                    <a:pt x="1520" y="1171"/>
                  </a:lnTo>
                  <a:lnTo>
                    <a:pt x="1525" y="1173"/>
                  </a:lnTo>
                  <a:lnTo>
                    <a:pt x="1529" y="1173"/>
                  </a:lnTo>
                  <a:lnTo>
                    <a:pt x="1529" y="1171"/>
                  </a:lnTo>
                  <a:lnTo>
                    <a:pt x="1529" y="1171"/>
                  </a:lnTo>
                  <a:lnTo>
                    <a:pt x="1529" y="1171"/>
                  </a:lnTo>
                  <a:lnTo>
                    <a:pt x="1529" y="1173"/>
                  </a:lnTo>
                  <a:lnTo>
                    <a:pt x="1529" y="1173"/>
                  </a:lnTo>
                  <a:lnTo>
                    <a:pt x="1529" y="1176"/>
                  </a:lnTo>
                  <a:lnTo>
                    <a:pt x="1532" y="1176"/>
                  </a:lnTo>
                  <a:lnTo>
                    <a:pt x="1529" y="1178"/>
                  </a:lnTo>
                  <a:lnTo>
                    <a:pt x="1532" y="1178"/>
                  </a:lnTo>
                  <a:lnTo>
                    <a:pt x="1532" y="1178"/>
                  </a:lnTo>
                  <a:lnTo>
                    <a:pt x="1532" y="1180"/>
                  </a:lnTo>
                  <a:lnTo>
                    <a:pt x="1532" y="1183"/>
                  </a:lnTo>
                  <a:lnTo>
                    <a:pt x="1532" y="1183"/>
                  </a:lnTo>
                  <a:lnTo>
                    <a:pt x="1529" y="1183"/>
                  </a:lnTo>
                  <a:lnTo>
                    <a:pt x="1529" y="1185"/>
                  </a:lnTo>
                  <a:lnTo>
                    <a:pt x="1529" y="1185"/>
                  </a:lnTo>
                  <a:lnTo>
                    <a:pt x="1527" y="1185"/>
                  </a:lnTo>
                  <a:lnTo>
                    <a:pt x="1527" y="1185"/>
                  </a:lnTo>
                  <a:lnTo>
                    <a:pt x="1527" y="1185"/>
                  </a:lnTo>
                  <a:lnTo>
                    <a:pt x="1525" y="1190"/>
                  </a:lnTo>
                  <a:lnTo>
                    <a:pt x="1525" y="1190"/>
                  </a:lnTo>
                  <a:lnTo>
                    <a:pt x="1527" y="1192"/>
                  </a:lnTo>
                  <a:lnTo>
                    <a:pt x="1529" y="1192"/>
                  </a:lnTo>
                  <a:lnTo>
                    <a:pt x="1534" y="1190"/>
                  </a:lnTo>
                  <a:lnTo>
                    <a:pt x="1536" y="1188"/>
                  </a:lnTo>
                  <a:lnTo>
                    <a:pt x="1534" y="1185"/>
                  </a:lnTo>
                  <a:lnTo>
                    <a:pt x="1534" y="1183"/>
                  </a:lnTo>
                  <a:lnTo>
                    <a:pt x="1534" y="1180"/>
                  </a:lnTo>
                  <a:lnTo>
                    <a:pt x="1532" y="1176"/>
                  </a:lnTo>
                  <a:lnTo>
                    <a:pt x="1532" y="1171"/>
                  </a:lnTo>
                  <a:lnTo>
                    <a:pt x="1534" y="1169"/>
                  </a:lnTo>
                  <a:lnTo>
                    <a:pt x="1534" y="1169"/>
                  </a:lnTo>
                  <a:lnTo>
                    <a:pt x="1534" y="1169"/>
                  </a:lnTo>
                  <a:lnTo>
                    <a:pt x="1534" y="1171"/>
                  </a:lnTo>
                  <a:lnTo>
                    <a:pt x="1534" y="1171"/>
                  </a:lnTo>
                  <a:lnTo>
                    <a:pt x="1534" y="1173"/>
                  </a:lnTo>
                  <a:lnTo>
                    <a:pt x="1534" y="1176"/>
                  </a:lnTo>
                  <a:lnTo>
                    <a:pt x="1534" y="1178"/>
                  </a:lnTo>
                  <a:lnTo>
                    <a:pt x="1534" y="1180"/>
                  </a:lnTo>
                  <a:lnTo>
                    <a:pt x="1544" y="1199"/>
                  </a:lnTo>
                  <a:lnTo>
                    <a:pt x="1541" y="1197"/>
                  </a:lnTo>
                  <a:lnTo>
                    <a:pt x="1539" y="1195"/>
                  </a:lnTo>
                  <a:lnTo>
                    <a:pt x="1536" y="1190"/>
                  </a:lnTo>
                  <a:lnTo>
                    <a:pt x="1534" y="1192"/>
                  </a:lnTo>
                  <a:lnTo>
                    <a:pt x="1534" y="1197"/>
                  </a:lnTo>
                  <a:lnTo>
                    <a:pt x="1539" y="1199"/>
                  </a:lnTo>
                  <a:lnTo>
                    <a:pt x="1541" y="1204"/>
                  </a:lnTo>
                  <a:lnTo>
                    <a:pt x="1546" y="1204"/>
                  </a:lnTo>
                  <a:lnTo>
                    <a:pt x="1546" y="1204"/>
                  </a:lnTo>
                  <a:lnTo>
                    <a:pt x="1551" y="1209"/>
                  </a:lnTo>
                  <a:lnTo>
                    <a:pt x="1553" y="1209"/>
                  </a:lnTo>
                  <a:lnTo>
                    <a:pt x="1553" y="1209"/>
                  </a:lnTo>
                  <a:lnTo>
                    <a:pt x="1556" y="1209"/>
                  </a:lnTo>
                  <a:lnTo>
                    <a:pt x="1556" y="1209"/>
                  </a:lnTo>
                  <a:lnTo>
                    <a:pt x="1556" y="1209"/>
                  </a:lnTo>
                  <a:lnTo>
                    <a:pt x="1558" y="1211"/>
                  </a:lnTo>
                  <a:lnTo>
                    <a:pt x="1560" y="1214"/>
                  </a:lnTo>
                  <a:lnTo>
                    <a:pt x="1560" y="1216"/>
                  </a:lnTo>
                  <a:lnTo>
                    <a:pt x="1560" y="1216"/>
                  </a:lnTo>
                  <a:lnTo>
                    <a:pt x="1563" y="1216"/>
                  </a:lnTo>
                  <a:lnTo>
                    <a:pt x="1563" y="1216"/>
                  </a:lnTo>
                  <a:lnTo>
                    <a:pt x="1565" y="1216"/>
                  </a:lnTo>
                  <a:lnTo>
                    <a:pt x="1565" y="1219"/>
                  </a:lnTo>
                  <a:lnTo>
                    <a:pt x="1565" y="1221"/>
                  </a:lnTo>
                  <a:lnTo>
                    <a:pt x="1565" y="1223"/>
                  </a:lnTo>
                  <a:lnTo>
                    <a:pt x="1565" y="1228"/>
                  </a:lnTo>
                  <a:lnTo>
                    <a:pt x="1565" y="1228"/>
                  </a:lnTo>
                  <a:lnTo>
                    <a:pt x="1565" y="1228"/>
                  </a:lnTo>
                  <a:lnTo>
                    <a:pt x="1563" y="1228"/>
                  </a:lnTo>
                  <a:lnTo>
                    <a:pt x="1560" y="1228"/>
                  </a:lnTo>
                  <a:lnTo>
                    <a:pt x="1560" y="1228"/>
                  </a:lnTo>
                  <a:lnTo>
                    <a:pt x="1560" y="1228"/>
                  </a:lnTo>
                  <a:lnTo>
                    <a:pt x="1558" y="1228"/>
                  </a:lnTo>
                  <a:lnTo>
                    <a:pt x="1558" y="1230"/>
                  </a:lnTo>
                  <a:lnTo>
                    <a:pt x="1558" y="1233"/>
                  </a:lnTo>
                  <a:lnTo>
                    <a:pt x="1556" y="1235"/>
                  </a:lnTo>
                  <a:lnTo>
                    <a:pt x="1558" y="1238"/>
                  </a:lnTo>
                  <a:lnTo>
                    <a:pt x="1558" y="1240"/>
                  </a:lnTo>
                  <a:lnTo>
                    <a:pt x="1558" y="1242"/>
                  </a:lnTo>
                  <a:lnTo>
                    <a:pt x="1560" y="1245"/>
                  </a:lnTo>
                  <a:lnTo>
                    <a:pt x="1560" y="1247"/>
                  </a:lnTo>
                  <a:lnTo>
                    <a:pt x="1565" y="1247"/>
                  </a:lnTo>
                  <a:lnTo>
                    <a:pt x="1567" y="1247"/>
                  </a:lnTo>
                  <a:lnTo>
                    <a:pt x="1567" y="1249"/>
                  </a:lnTo>
                  <a:lnTo>
                    <a:pt x="1570" y="1249"/>
                  </a:lnTo>
                  <a:lnTo>
                    <a:pt x="1570" y="1249"/>
                  </a:lnTo>
                  <a:lnTo>
                    <a:pt x="1570" y="1252"/>
                  </a:lnTo>
                  <a:lnTo>
                    <a:pt x="1572" y="1252"/>
                  </a:lnTo>
                  <a:lnTo>
                    <a:pt x="1572" y="1257"/>
                  </a:lnTo>
                  <a:lnTo>
                    <a:pt x="1572" y="1259"/>
                  </a:lnTo>
                  <a:lnTo>
                    <a:pt x="1572" y="1259"/>
                  </a:lnTo>
                  <a:lnTo>
                    <a:pt x="1572" y="1259"/>
                  </a:lnTo>
                  <a:lnTo>
                    <a:pt x="1572" y="1259"/>
                  </a:lnTo>
                  <a:lnTo>
                    <a:pt x="1572" y="1259"/>
                  </a:lnTo>
                  <a:lnTo>
                    <a:pt x="1575" y="1259"/>
                  </a:lnTo>
                  <a:lnTo>
                    <a:pt x="1575" y="1261"/>
                  </a:lnTo>
                  <a:lnTo>
                    <a:pt x="1575" y="1261"/>
                  </a:lnTo>
                  <a:lnTo>
                    <a:pt x="1575" y="1266"/>
                  </a:lnTo>
                  <a:lnTo>
                    <a:pt x="1575" y="1266"/>
                  </a:lnTo>
                  <a:lnTo>
                    <a:pt x="1575" y="1268"/>
                  </a:lnTo>
                  <a:lnTo>
                    <a:pt x="1572" y="1271"/>
                  </a:lnTo>
                  <a:lnTo>
                    <a:pt x="1572" y="1271"/>
                  </a:lnTo>
                  <a:lnTo>
                    <a:pt x="1572" y="1273"/>
                  </a:lnTo>
                  <a:lnTo>
                    <a:pt x="1572" y="1273"/>
                  </a:lnTo>
                  <a:lnTo>
                    <a:pt x="1572" y="1276"/>
                  </a:lnTo>
                  <a:lnTo>
                    <a:pt x="1572" y="1276"/>
                  </a:lnTo>
                  <a:lnTo>
                    <a:pt x="1572" y="1276"/>
                  </a:lnTo>
                  <a:lnTo>
                    <a:pt x="1572" y="1276"/>
                  </a:lnTo>
                  <a:lnTo>
                    <a:pt x="1567" y="1276"/>
                  </a:lnTo>
                  <a:lnTo>
                    <a:pt x="1565" y="1278"/>
                  </a:lnTo>
                  <a:lnTo>
                    <a:pt x="1565" y="1278"/>
                  </a:lnTo>
                  <a:lnTo>
                    <a:pt x="1565" y="1283"/>
                  </a:lnTo>
                  <a:lnTo>
                    <a:pt x="1565" y="1283"/>
                  </a:lnTo>
                  <a:lnTo>
                    <a:pt x="1565" y="1287"/>
                  </a:lnTo>
                  <a:lnTo>
                    <a:pt x="1560" y="1287"/>
                  </a:lnTo>
                  <a:lnTo>
                    <a:pt x="1560" y="1290"/>
                  </a:lnTo>
                  <a:lnTo>
                    <a:pt x="1558" y="1290"/>
                  </a:lnTo>
                  <a:lnTo>
                    <a:pt x="1558" y="1290"/>
                  </a:lnTo>
                  <a:lnTo>
                    <a:pt x="1553" y="1290"/>
                  </a:lnTo>
                  <a:lnTo>
                    <a:pt x="1551" y="1290"/>
                  </a:lnTo>
                  <a:lnTo>
                    <a:pt x="1551" y="1292"/>
                  </a:lnTo>
                  <a:lnTo>
                    <a:pt x="1551" y="1295"/>
                  </a:lnTo>
                  <a:lnTo>
                    <a:pt x="1551" y="1299"/>
                  </a:lnTo>
                  <a:lnTo>
                    <a:pt x="1551" y="1302"/>
                  </a:lnTo>
                  <a:lnTo>
                    <a:pt x="1551" y="1304"/>
                  </a:lnTo>
                  <a:lnTo>
                    <a:pt x="1551" y="1304"/>
                  </a:lnTo>
                  <a:lnTo>
                    <a:pt x="1551" y="1306"/>
                  </a:lnTo>
                  <a:lnTo>
                    <a:pt x="1551" y="1309"/>
                  </a:lnTo>
                  <a:lnTo>
                    <a:pt x="1551" y="1309"/>
                  </a:lnTo>
                  <a:lnTo>
                    <a:pt x="1551" y="1309"/>
                  </a:lnTo>
                  <a:lnTo>
                    <a:pt x="1548" y="1311"/>
                  </a:lnTo>
                  <a:lnTo>
                    <a:pt x="1548" y="1311"/>
                  </a:lnTo>
                  <a:lnTo>
                    <a:pt x="1548" y="1311"/>
                  </a:lnTo>
                  <a:lnTo>
                    <a:pt x="1548" y="1311"/>
                  </a:lnTo>
                  <a:lnTo>
                    <a:pt x="1546" y="1311"/>
                  </a:lnTo>
                  <a:lnTo>
                    <a:pt x="1546" y="1309"/>
                  </a:lnTo>
                  <a:lnTo>
                    <a:pt x="1546" y="1309"/>
                  </a:lnTo>
                  <a:lnTo>
                    <a:pt x="1544" y="1304"/>
                  </a:lnTo>
                  <a:lnTo>
                    <a:pt x="1541" y="1304"/>
                  </a:lnTo>
                  <a:lnTo>
                    <a:pt x="1541" y="1304"/>
                  </a:lnTo>
                  <a:lnTo>
                    <a:pt x="1539" y="1302"/>
                  </a:lnTo>
                  <a:lnTo>
                    <a:pt x="1534" y="1302"/>
                  </a:lnTo>
                  <a:lnTo>
                    <a:pt x="1532" y="1299"/>
                  </a:lnTo>
                  <a:lnTo>
                    <a:pt x="1517" y="1297"/>
                  </a:lnTo>
                  <a:lnTo>
                    <a:pt x="1513" y="1292"/>
                  </a:lnTo>
                  <a:lnTo>
                    <a:pt x="1508" y="1292"/>
                  </a:lnTo>
                  <a:lnTo>
                    <a:pt x="1508" y="1290"/>
                  </a:lnTo>
                  <a:lnTo>
                    <a:pt x="1503" y="1290"/>
                  </a:lnTo>
                  <a:lnTo>
                    <a:pt x="1501" y="1285"/>
                  </a:lnTo>
                  <a:lnTo>
                    <a:pt x="1498" y="1285"/>
                  </a:lnTo>
                  <a:lnTo>
                    <a:pt x="1489" y="1283"/>
                  </a:lnTo>
                  <a:lnTo>
                    <a:pt x="1484" y="1283"/>
                  </a:lnTo>
                  <a:lnTo>
                    <a:pt x="1479" y="1283"/>
                  </a:lnTo>
                  <a:lnTo>
                    <a:pt x="1460" y="1280"/>
                  </a:lnTo>
                  <a:lnTo>
                    <a:pt x="1463" y="1280"/>
                  </a:lnTo>
                  <a:lnTo>
                    <a:pt x="1460" y="1278"/>
                  </a:lnTo>
                  <a:lnTo>
                    <a:pt x="1458" y="1278"/>
                  </a:lnTo>
                  <a:lnTo>
                    <a:pt x="1460" y="1273"/>
                  </a:lnTo>
                  <a:lnTo>
                    <a:pt x="1460" y="1271"/>
                  </a:lnTo>
                  <a:lnTo>
                    <a:pt x="1463" y="1268"/>
                  </a:lnTo>
                  <a:lnTo>
                    <a:pt x="1463" y="1268"/>
                  </a:lnTo>
                  <a:lnTo>
                    <a:pt x="1460" y="1266"/>
                  </a:lnTo>
                  <a:lnTo>
                    <a:pt x="1460" y="1264"/>
                  </a:lnTo>
                  <a:lnTo>
                    <a:pt x="1460" y="1261"/>
                  </a:lnTo>
                  <a:lnTo>
                    <a:pt x="1463" y="1261"/>
                  </a:lnTo>
                  <a:lnTo>
                    <a:pt x="1463" y="1259"/>
                  </a:lnTo>
                  <a:lnTo>
                    <a:pt x="1465" y="1259"/>
                  </a:lnTo>
                  <a:lnTo>
                    <a:pt x="1465" y="1259"/>
                  </a:lnTo>
                  <a:lnTo>
                    <a:pt x="1465" y="1259"/>
                  </a:lnTo>
                  <a:lnTo>
                    <a:pt x="1465" y="1259"/>
                  </a:lnTo>
                  <a:lnTo>
                    <a:pt x="1465" y="1259"/>
                  </a:lnTo>
                  <a:lnTo>
                    <a:pt x="1468" y="1257"/>
                  </a:lnTo>
                  <a:lnTo>
                    <a:pt x="1468" y="1257"/>
                  </a:lnTo>
                  <a:lnTo>
                    <a:pt x="1468" y="1254"/>
                  </a:lnTo>
                  <a:lnTo>
                    <a:pt x="1463" y="1257"/>
                  </a:lnTo>
                  <a:lnTo>
                    <a:pt x="1463" y="1257"/>
                  </a:lnTo>
                  <a:lnTo>
                    <a:pt x="1460" y="1259"/>
                  </a:lnTo>
                  <a:lnTo>
                    <a:pt x="1458" y="1261"/>
                  </a:lnTo>
                  <a:lnTo>
                    <a:pt x="1458" y="1266"/>
                  </a:lnTo>
                  <a:lnTo>
                    <a:pt x="1458" y="1266"/>
                  </a:lnTo>
                  <a:lnTo>
                    <a:pt x="1453" y="1266"/>
                  </a:lnTo>
                  <a:lnTo>
                    <a:pt x="1453" y="1266"/>
                  </a:lnTo>
                  <a:lnTo>
                    <a:pt x="1451" y="1264"/>
                  </a:lnTo>
                  <a:lnTo>
                    <a:pt x="1453" y="1259"/>
                  </a:lnTo>
                  <a:lnTo>
                    <a:pt x="1453" y="1259"/>
                  </a:lnTo>
                  <a:lnTo>
                    <a:pt x="1451" y="1254"/>
                  </a:lnTo>
                  <a:lnTo>
                    <a:pt x="1446" y="1252"/>
                  </a:lnTo>
                  <a:lnTo>
                    <a:pt x="1446" y="1252"/>
                  </a:lnTo>
                  <a:lnTo>
                    <a:pt x="1446" y="1252"/>
                  </a:lnTo>
                  <a:lnTo>
                    <a:pt x="1446" y="1252"/>
                  </a:lnTo>
                  <a:lnTo>
                    <a:pt x="1446" y="1249"/>
                  </a:lnTo>
                  <a:lnTo>
                    <a:pt x="1446" y="1249"/>
                  </a:lnTo>
                  <a:lnTo>
                    <a:pt x="1446" y="1249"/>
                  </a:lnTo>
                  <a:lnTo>
                    <a:pt x="1444" y="1249"/>
                  </a:lnTo>
                  <a:lnTo>
                    <a:pt x="1444" y="1252"/>
                  </a:lnTo>
                  <a:lnTo>
                    <a:pt x="1444" y="1254"/>
                  </a:lnTo>
                  <a:lnTo>
                    <a:pt x="1446" y="1257"/>
                  </a:lnTo>
                  <a:lnTo>
                    <a:pt x="1446" y="1257"/>
                  </a:lnTo>
                  <a:lnTo>
                    <a:pt x="1446" y="1259"/>
                  </a:lnTo>
                  <a:lnTo>
                    <a:pt x="1446" y="1259"/>
                  </a:lnTo>
                  <a:lnTo>
                    <a:pt x="1446" y="1259"/>
                  </a:lnTo>
                  <a:lnTo>
                    <a:pt x="1446" y="1261"/>
                  </a:lnTo>
                  <a:lnTo>
                    <a:pt x="1446" y="1261"/>
                  </a:lnTo>
                  <a:lnTo>
                    <a:pt x="1446" y="1261"/>
                  </a:lnTo>
                  <a:lnTo>
                    <a:pt x="1441" y="1266"/>
                  </a:lnTo>
                  <a:lnTo>
                    <a:pt x="1441" y="1268"/>
                  </a:lnTo>
                  <a:lnTo>
                    <a:pt x="1441" y="1271"/>
                  </a:lnTo>
                  <a:lnTo>
                    <a:pt x="1441" y="1273"/>
                  </a:lnTo>
                  <a:lnTo>
                    <a:pt x="1446" y="1276"/>
                  </a:lnTo>
                  <a:lnTo>
                    <a:pt x="1446" y="1278"/>
                  </a:lnTo>
                  <a:lnTo>
                    <a:pt x="1446" y="1278"/>
                  </a:lnTo>
                  <a:lnTo>
                    <a:pt x="1446" y="1278"/>
                  </a:lnTo>
                  <a:lnTo>
                    <a:pt x="1446" y="1280"/>
                  </a:lnTo>
                  <a:lnTo>
                    <a:pt x="1448" y="1280"/>
                  </a:lnTo>
                  <a:lnTo>
                    <a:pt x="1448" y="1280"/>
                  </a:lnTo>
                  <a:lnTo>
                    <a:pt x="1453" y="1278"/>
                  </a:lnTo>
                  <a:lnTo>
                    <a:pt x="1458" y="1280"/>
                  </a:lnTo>
                  <a:lnTo>
                    <a:pt x="1458" y="1283"/>
                  </a:lnTo>
                  <a:lnTo>
                    <a:pt x="1446" y="1283"/>
                  </a:lnTo>
                  <a:lnTo>
                    <a:pt x="1439" y="1287"/>
                  </a:lnTo>
                  <a:lnTo>
                    <a:pt x="1429" y="1290"/>
                  </a:lnTo>
                  <a:lnTo>
                    <a:pt x="1429" y="1290"/>
                  </a:lnTo>
                  <a:lnTo>
                    <a:pt x="1429" y="1290"/>
                  </a:lnTo>
                  <a:lnTo>
                    <a:pt x="1429" y="1287"/>
                  </a:lnTo>
                  <a:lnTo>
                    <a:pt x="1429" y="1287"/>
                  </a:lnTo>
                  <a:lnTo>
                    <a:pt x="1432" y="1285"/>
                  </a:lnTo>
                  <a:lnTo>
                    <a:pt x="1432" y="1285"/>
                  </a:lnTo>
                  <a:lnTo>
                    <a:pt x="1429" y="1285"/>
                  </a:lnTo>
                  <a:lnTo>
                    <a:pt x="1429" y="1285"/>
                  </a:lnTo>
                  <a:lnTo>
                    <a:pt x="1427" y="1287"/>
                  </a:lnTo>
                  <a:lnTo>
                    <a:pt x="1427" y="1290"/>
                  </a:lnTo>
                  <a:lnTo>
                    <a:pt x="1425" y="1290"/>
                  </a:lnTo>
                  <a:lnTo>
                    <a:pt x="1425" y="1290"/>
                  </a:lnTo>
                  <a:lnTo>
                    <a:pt x="1425" y="1290"/>
                  </a:lnTo>
                  <a:lnTo>
                    <a:pt x="1425" y="1290"/>
                  </a:lnTo>
                  <a:lnTo>
                    <a:pt x="1425" y="1292"/>
                  </a:lnTo>
                  <a:lnTo>
                    <a:pt x="1425" y="1292"/>
                  </a:lnTo>
                  <a:lnTo>
                    <a:pt x="1427" y="1292"/>
                  </a:lnTo>
                  <a:lnTo>
                    <a:pt x="1427" y="1292"/>
                  </a:lnTo>
                  <a:lnTo>
                    <a:pt x="1425" y="1295"/>
                  </a:lnTo>
                  <a:lnTo>
                    <a:pt x="1422" y="1295"/>
                  </a:lnTo>
                  <a:lnTo>
                    <a:pt x="1418" y="1299"/>
                  </a:lnTo>
                  <a:lnTo>
                    <a:pt x="1415" y="1302"/>
                  </a:lnTo>
                  <a:lnTo>
                    <a:pt x="1410" y="1309"/>
                  </a:lnTo>
                  <a:lnTo>
                    <a:pt x="1410" y="1309"/>
                  </a:lnTo>
                  <a:lnTo>
                    <a:pt x="1391" y="1316"/>
                  </a:lnTo>
                  <a:lnTo>
                    <a:pt x="1377" y="1323"/>
                  </a:lnTo>
                  <a:lnTo>
                    <a:pt x="1372" y="1325"/>
                  </a:lnTo>
                  <a:lnTo>
                    <a:pt x="1368" y="1328"/>
                  </a:lnTo>
                  <a:lnTo>
                    <a:pt x="1363" y="1333"/>
                  </a:lnTo>
                  <a:lnTo>
                    <a:pt x="1363" y="1333"/>
                  </a:lnTo>
                  <a:lnTo>
                    <a:pt x="1363" y="1333"/>
                  </a:lnTo>
                  <a:lnTo>
                    <a:pt x="1365" y="1333"/>
                  </a:lnTo>
                  <a:lnTo>
                    <a:pt x="1365" y="1330"/>
                  </a:lnTo>
                  <a:lnTo>
                    <a:pt x="1365" y="1330"/>
                  </a:lnTo>
                  <a:lnTo>
                    <a:pt x="1363" y="1333"/>
                  </a:lnTo>
                  <a:lnTo>
                    <a:pt x="1363" y="1333"/>
                  </a:lnTo>
                  <a:lnTo>
                    <a:pt x="1360" y="1333"/>
                  </a:lnTo>
                  <a:lnTo>
                    <a:pt x="1360" y="1333"/>
                  </a:lnTo>
                  <a:lnTo>
                    <a:pt x="1360" y="1330"/>
                  </a:lnTo>
                  <a:lnTo>
                    <a:pt x="1358" y="1325"/>
                  </a:lnTo>
                  <a:lnTo>
                    <a:pt x="1358" y="1325"/>
                  </a:lnTo>
                  <a:lnTo>
                    <a:pt x="1358" y="1325"/>
                  </a:lnTo>
                  <a:lnTo>
                    <a:pt x="1358" y="1333"/>
                  </a:lnTo>
                  <a:lnTo>
                    <a:pt x="1358" y="1335"/>
                  </a:lnTo>
                  <a:lnTo>
                    <a:pt x="1358" y="1337"/>
                  </a:lnTo>
                  <a:lnTo>
                    <a:pt x="1356" y="1340"/>
                  </a:lnTo>
                  <a:lnTo>
                    <a:pt x="1337" y="1349"/>
                  </a:lnTo>
                  <a:lnTo>
                    <a:pt x="1334" y="1347"/>
                  </a:lnTo>
                  <a:lnTo>
                    <a:pt x="1334" y="1347"/>
                  </a:lnTo>
                  <a:lnTo>
                    <a:pt x="1334" y="1347"/>
                  </a:lnTo>
                  <a:lnTo>
                    <a:pt x="1330" y="1347"/>
                  </a:lnTo>
                  <a:lnTo>
                    <a:pt x="1330" y="1344"/>
                  </a:lnTo>
                  <a:lnTo>
                    <a:pt x="1327" y="1344"/>
                  </a:lnTo>
                  <a:lnTo>
                    <a:pt x="1325" y="1344"/>
                  </a:lnTo>
                  <a:lnTo>
                    <a:pt x="1327" y="1347"/>
                  </a:lnTo>
                  <a:lnTo>
                    <a:pt x="1330" y="1349"/>
                  </a:lnTo>
                  <a:lnTo>
                    <a:pt x="1330" y="1349"/>
                  </a:lnTo>
                  <a:lnTo>
                    <a:pt x="1330" y="1352"/>
                  </a:lnTo>
                  <a:lnTo>
                    <a:pt x="1332" y="1352"/>
                  </a:lnTo>
                  <a:lnTo>
                    <a:pt x="1332" y="1354"/>
                  </a:lnTo>
                  <a:lnTo>
                    <a:pt x="1332" y="1354"/>
                  </a:lnTo>
                  <a:lnTo>
                    <a:pt x="1330" y="1356"/>
                  </a:lnTo>
                  <a:lnTo>
                    <a:pt x="1330" y="1356"/>
                  </a:lnTo>
                  <a:lnTo>
                    <a:pt x="1320" y="1361"/>
                  </a:lnTo>
                  <a:lnTo>
                    <a:pt x="1318" y="1361"/>
                  </a:lnTo>
                  <a:lnTo>
                    <a:pt x="1318" y="1361"/>
                  </a:lnTo>
                  <a:lnTo>
                    <a:pt x="1318" y="1361"/>
                  </a:lnTo>
                  <a:lnTo>
                    <a:pt x="1315" y="1361"/>
                  </a:lnTo>
                  <a:lnTo>
                    <a:pt x="1315" y="1361"/>
                  </a:lnTo>
                  <a:lnTo>
                    <a:pt x="1315" y="1359"/>
                  </a:lnTo>
                  <a:lnTo>
                    <a:pt x="1315" y="1359"/>
                  </a:lnTo>
                  <a:lnTo>
                    <a:pt x="1313" y="1359"/>
                  </a:lnTo>
                  <a:lnTo>
                    <a:pt x="1313" y="1359"/>
                  </a:lnTo>
                  <a:lnTo>
                    <a:pt x="1311" y="1361"/>
                  </a:lnTo>
                  <a:lnTo>
                    <a:pt x="1311" y="1361"/>
                  </a:lnTo>
                  <a:lnTo>
                    <a:pt x="1311" y="1361"/>
                  </a:lnTo>
                  <a:lnTo>
                    <a:pt x="1308" y="1363"/>
                  </a:lnTo>
                  <a:lnTo>
                    <a:pt x="1306" y="1361"/>
                  </a:lnTo>
                  <a:lnTo>
                    <a:pt x="1306" y="1363"/>
                  </a:lnTo>
                  <a:lnTo>
                    <a:pt x="1306" y="1363"/>
                  </a:lnTo>
                  <a:lnTo>
                    <a:pt x="1303" y="1363"/>
                  </a:lnTo>
                  <a:lnTo>
                    <a:pt x="1303" y="1363"/>
                  </a:lnTo>
                  <a:lnTo>
                    <a:pt x="1303" y="1363"/>
                  </a:lnTo>
                  <a:lnTo>
                    <a:pt x="1306" y="1363"/>
                  </a:lnTo>
                  <a:lnTo>
                    <a:pt x="1306" y="1361"/>
                  </a:lnTo>
                  <a:lnTo>
                    <a:pt x="1306" y="1361"/>
                  </a:lnTo>
                  <a:lnTo>
                    <a:pt x="1303" y="1359"/>
                  </a:lnTo>
                  <a:lnTo>
                    <a:pt x="1301" y="1359"/>
                  </a:lnTo>
                  <a:lnTo>
                    <a:pt x="1299" y="1359"/>
                  </a:lnTo>
                  <a:lnTo>
                    <a:pt x="1299" y="1361"/>
                  </a:lnTo>
                  <a:lnTo>
                    <a:pt x="1299" y="1361"/>
                  </a:lnTo>
                  <a:lnTo>
                    <a:pt x="1299" y="1361"/>
                  </a:lnTo>
                  <a:lnTo>
                    <a:pt x="1296" y="1361"/>
                  </a:lnTo>
                  <a:lnTo>
                    <a:pt x="1299" y="1363"/>
                  </a:lnTo>
                  <a:lnTo>
                    <a:pt x="1299" y="1366"/>
                  </a:lnTo>
                  <a:lnTo>
                    <a:pt x="1299" y="1366"/>
                  </a:lnTo>
                  <a:lnTo>
                    <a:pt x="1299" y="1368"/>
                  </a:lnTo>
                  <a:lnTo>
                    <a:pt x="1299" y="1368"/>
                  </a:lnTo>
                  <a:lnTo>
                    <a:pt x="1296" y="1371"/>
                  </a:lnTo>
                  <a:lnTo>
                    <a:pt x="1296" y="1371"/>
                  </a:lnTo>
                  <a:lnTo>
                    <a:pt x="1296" y="1373"/>
                  </a:lnTo>
                  <a:lnTo>
                    <a:pt x="1296" y="1373"/>
                  </a:lnTo>
                  <a:lnTo>
                    <a:pt x="1294" y="1373"/>
                  </a:lnTo>
                  <a:lnTo>
                    <a:pt x="1291" y="1375"/>
                  </a:lnTo>
                  <a:lnTo>
                    <a:pt x="1291" y="1375"/>
                  </a:lnTo>
                  <a:lnTo>
                    <a:pt x="1287" y="1378"/>
                  </a:lnTo>
                  <a:lnTo>
                    <a:pt x="1287" y="1380"/>
                  </a:lnTo>
                  <a:lnTo>
                    <a:pt x="1287" y="1375"/>
                  </a:lnTo>
                  <a:lnTo>
                    <a:pt x="1287" y="1375"/>
                  </a:lnTo>
                  <a:lnTo>
                    <a:pt x="1284" y="1375"/>
                  </a:lnTo>
                  <a:lnTo>
                    <a:pt x="1280" y="1371"/>
                  </a:lnTo>
                  <a:lnTo>
                    <a:pt x="1275" y="1368"/>
                  </a:lnTo>
                  <a:lnTo>
                    <a:pt x="1275" y="1368"/>
                  </a:lnTo>
                  <a:lnTo>
                    <a:pt x="1275" y="1368"/>
                  </a:lnTo>
                  <a:lnTo>
                    <a:pt x="1272" y="1371"/>
                  </a:lnTo>
                  <a:lnTo>
                    <a:pt x="1272" y="1371"/>
                  </a:lnTo>
                  <a:lnTo>
                    <a:pt x="1272" y="1375"/>
                  </a:lnTo>
                  <a:lnTo>
                    <a:pt x="1272" y="1375"/>
                  </a:lnTo>
                  <a:lnTo>
                    <a:pt x="1272" y="1378"/>
                  </a:lnTo>
                  <a:lnTo>
                    <a:pt x="1270" y="1380"/>
                  </a:lnTo>
                  <a:lnTo>
                    <a:pt x="1270" y="1382"/>
                  </a:lnTo>
                  <a:lnTo>
                    <a:pt x="1270" y="1382"/>
                  </a:lnTo>
                  <a:lnTo>
                    <a:pt x="1270" y="1385"/>
                  </a:lnTo>
                  <a:lnTo>
                    <a:pt x="1272" y="1385"/>
                  </a:lnTo>
                  <a:lnTo>
                    <a:pt x="1272" y="1387"/>
                  </a:lnTo>
                  <a:lnTo>
                    <a:pt x="1270" y="1390"/>
                  </a:lnTo>
                  <a:lnTo>
                    <a:pt x="1268" y="1390"/>
                  </a:lnTo>
                  <a:lnTo>
                    <a:pt x="1268" y="1390"/>
                  </a:lnTo>
                  <a:lnTo>
                    <a:pt x="1265" y="1390"/>
                  </a:lnTo>
                  <a:lnTo>
                    <a:pt x="1263" y="1390"/>
                  </a:lnTo>
                  <a:lnTo>
                    <a:pt x="1263" y="1390"/>
                  </a:lnTo>
                  <a:lnTo>
                    <a:pt x="1263" y="1392"/>
                  </a:lnTo>
                  <a:lnTo>
                    <a:pt x="1263" y="1394"/>
                  </a:lnTo>
                  <a:lnTo>
                    <a:pt x="1263" y="1394"/>
                  </a:lnTo>
                  <a:lnTo>
                    <a:pt x="1261" y="1397"/>
                  </a:lnTo>
                  <a:lnTo>
                    <a:pt x="1261" y="1399"/>
                  </a:lnTo>
                  <a:lnTo>
                    <a:pt x="1253" y="1406"/>
                  </a:lnTo>
                  <a:lnTo>
                    <a:pt x="1249" y="1406"/>
                  </a:lnTo>
                  <a:lnTo>
                    <a:pt x="1249" y="1406"/>
                  </a:lnTo>
                  <a:lnTo>
                    <a:pt x="1246" y="1404"/>
                  </a:lnTo>
                  <a:lnTo>
                    <a:pt x="1246" y="1404"/>
                  </a:lnTo>
                  <a:lnTo>
                    <a:pt x="1246" y="1404"/>
                  </a:lnTo>
                  <a:lnTo>
                    <a:pt x="1246" y="1401"/>
                  </a:lnTo>
                  <a:lnTo>
                    <a:pt x="1244" y="1401"/>
                  </a:lnTo>
                  <a:lnTo>
                    <a:pt x="1244" y="1401"/>
                  </a:lnTo>
                  <a:lnTo>
                    <a:pt x="1242" y="1401"/>
                  </a:lnTo>
                  <a:lnTo>
                    <a:pt x="1242" y="1401"/>
                  </a:lnTo>
                  <a:lnTo>
                    <a:pt x="1242" y="1399"/>
                  </a:lnTo>
                  <a:lnTo>
                    <a:pt x="1242" y="1399"/>
                  </a:lnTo>
                  <a:lnTo>
                    <a:pt x="1237" y="1399"/>
                  </a:lnTo>
                  <a:lnTo>
                    <a:pt x="1234" y="1401"/>
                  </a:lnTo>
                  <a:lnTo>
                    <a:pt x="1232" y="1401"/>
                  </a:lnTo>
                  <a:lnTo>
                    <a:pt x="1232" y="1404"/>
                  </a:lnTo>
                  <a:lnTo>
                    <a:pt x="1234" y="1404"/>
                  </a:lnTo>
                  <a:lnTo>
                    <a:pt x="1237" y="1406"/>
                  </a:lnTo>
                  <a:lnTo>
                    <a:pt x="1242" y="1406"/>
                  </a:lnTo>
                  <a:lnTo>
                    <a:pt x="1242" y="1409"/>
                  </a:lnTo>
                  <a:lnTo>
                    <a:pt x="1242" y="1409"/>
                  </a:lnTo>
                  <a:lnTo>
                    <a:pt x="1244" y="1411"/>
                  </a:lnTo>
                  <a:lnTo>
                    <a:pt x="1244" y="1411"/>
                  </a:lnTo>
                  <a:lnTo>
                    <a:pt x="1244" y="1413"/>
                  </a:lnTo>
                  <a:lnTo>
                    <a:pt x="1244" y="1413"/>
                  </a:lnTo>
                  <a:lnTo>
                    <a:pt x="1244" y="1413"/>
                  </a:lnTo>
                  <a:lnTo>
                    <a:pt x="1242" y="1418"/>
                  </a:lnTo>
                  <a:lnTo>
                    <a:pt x="1237" y="1416"/>
                  </a:lnTo>
                  <a:lnTo>
                    <a:pt x="1232" y="1413"/>
                  </a:lnTo>
                  <a:lnTo>
                    <a:pt x="1230" y="1411"/>
                  </a:lnTo>
                  <a:lnTo>
                    <a:pt x="1232" y="1416"/>
                  </a:lnTo>
                  <a:lnTo>
                    <a:pt x="1237" y="1418"/>
                  </a:lnTo>
                  <a:lnTo>
                    <a:pt x="1237" y="1418"/>
                  </a:lnTo>
                  <a:lnTo>
                    <a:pt x="1234" y="1420"/>
                  </a:lnTo>
                  <a:lnTo>
                    <a:pt x="1234" y="1420"/>
                  </a:lnTo>
                  <a:lnTo>
                    <a:pt x="1234" y="1420"/>
                  </a:lnTo>
                  <a:lnTo>
                    <a:pt x="1232" y="1420"/>
                  </a:lnTo>
                  <a:lnTo>
                    <a:pt x="1232" y="1420"/>
                  </a:lnTo>
                  <a:lnTo>
                    <a:pt x="1232" y="1423"/>
                  </a:lnTo>
                  <a:lnTo>
                    <a:pt x="1230" y="1423"/>
                  </a:lnTo>
                  <a:lnTo>
                    <a:pt x="1230" y="1425"/>
                  </a:lnTo>
                  <a:lnTo>
                    <a:pt x="1230" y="1428"/>
                  </a:lnTo>
                  <a:lnTo>
                    <a:pt x="1225" y="1428"/>
                  </a:lnTo>
                  <a:lnTo>
                    <a:pt x="1215" y="1423"/>
                  </a:lnTo>
                  <a:lnTo>
                    <a:pt x="1215" y="1425"/>
                  </a:lnTo>
                  <a:lnTo>
                    <a:pt x="1213" y="1425"/>
                  </a:lnTo>
                  <a:lnTo>
                    <a:pt x="1215" y="1425"/>
                  </a:lnTo>
                  <a:lnTo>
                    <a:pt x="1215" y="1428"/>
                  </a:lnTo>
                  <a:lnTo>
                    <a:pt x="1218" y="1430"/>
                  </a:lnTo>
                  <a:lnTo>
                    <a:pt x="1218" y="1430"/>
                  </a:lnTo>
                  <a:lnTo>
                    <a:pt x="1218" y="1432"/>
                  </a:lnTo>
                  <a:lnTo>
                    <a:pt x="1213" y="1435"/>
                  </a:lnTo>
                  <a:lnTo>
                    <a:pt x="1213" y="1435"/>
                  </a:lnTo>
                  <a:lnTo>
                    <a:pt x="1213" y="1435"/>
                  </a:lnTo>
                  <a:lnTo>
                    <a:pt x="1213" y="1435"/>
                  </a:lnTo>
                  <a:lnTo>
                    <a:pt x="1208" y="1432"/>
                  </a:lnTo>
                  <a:lnTo>
                    <a:pt x="1208" y="1435"/>
                  </a:lnTo>
                  <a:lnTo>
                    <a:pt x="1213" y="1437"/>
                  </a:lnTo>
                  <a:lnTo>
                    <a:pt x="1218" y="1437"/>
                  </a:lnTo>
                  <a:lnTo>
                    <a:pt x="1218" y="1437"/>
                  </a:lnTo>
                  <a:lnTo>
                    <a:pt x="1218" y="1439"/>
                  </a:lnTo>
                  <a:lnTo>
                    <a:pt x="1218" y="1439"/>
                  </a:lnTo>
                  <a:lnTo>
                    <a:pt x="1218" y="1439"/>
                  </a:lnTo>
                  <a:lnTo>
                    <a:pt x="1220" y="1439"/>
                  </a:lnTo>
                  <a:lnTo>
                    <a:pt x="1220" y="1442"/>
                  </a:lnTo>
                  <a:lnTo>
                    <a:pt x="1220" y="1442"/>
                  </a:lnTo>
                  <a:lnTo>
                    <a:pt x="1218" y="1444"/>
                  </a:lnTo>
                  <a:lnTo>
                    <a:pt x="1215" y="1444"/>
                  </a:lnTo>
                  <a:lnTo>
                    <a:pt x="1213" y="1444"/>
                  </a:lnTo>
                  <a:lnTo>
                    <a:pt x="1208" y="1444"/>
                  </a:lnTo>
                  <a:lnTo>
                    <a:pt x="1208" y="1444"/>
                  </a:lnTo>
                  <a:lnTo>
                    <a:pt x="1203" y="1439"/>
                  </a:lnTo>
                  <a:lnTo>
                    <a:pt x="1196" y="1437"/>
                  </a:lnTo>
                  <a:lnTo>
                    <a:pt x="1199" y="1437"/>
                  </a:lnTo>
                  <a:lnTo>
                    <a:pt x="1206" y="1444"/>
                  </a:lnTo>
                  <a:lnTo>
                    <a:pt x="1206" y="1444"/>
                  </a:lnTo>
                  <a:lnTo>
                    <a:pt x="1206" y="1447"/>
                  </a:lnTo>
                  <a:lnTo>
                    <a:pt x="1206" y="1449"/>
                  </a:lnTo>
                  <a:lnTo>
                    <a:pt x="1206" y="1451"/>
                  </a:lnTo>
                  <a:lnTo>
                    <a:pt x="1206" y="1451"/>
                  </a:lnTo>
                  <a:lnTo>
                    <a:pt x="1206" y="1451"/>
                  </a:lnTo>
                  <a:lnTo>
                    <a:pt x="1206" y="1451"/>
                  </a:lnTo>
                  <a:lnTo>
                    <a:pt x="1203" y="1451"/>
                  </a:lnTo>
                  <a:lnTo>
                    <a:pt x="1203" y="1451"/>
                  </a:lnTo>
                  <a:lnTo>
                    <a:pt x="1203" y="1451"/>
                  </a:lnTo>
                  <a:lnTo>
                    <a:pt x="1203" y="1454"/>
                  </a:lnTo>
                  <a:lnTo>
                    <a:pt x="1201" y="1454"/>
                  </a:lnTo>
                  <a:lnTo>
                    <a:pt x="1201" y="1458"/>
                  </a:lnTo>
                  <a:lnTo>
                    <a:pt x="1199" y="1461"/>
                  </a:lnTo>
                  <a:lnTo>
                    <a:pt x="1196" y="1461"/>
                  </a:lnTo>
                  <a:lnTo>
                    <a:pt x="1196" y="1458"/>
                  </a:lnTo>
                  <a:lnTo>
                    <a:pt x="1196" y="1456"/>
                  </a:lnTo>
                  <a:lnTo>
                    <a:pt x="1196" y="1454"/>
                  </a:lnTo>
                  <a:lnTo>
                    <a:pt x="1196" y="1454"/>
                  </a:lnTo>
                  <a:lnTo>
                    <a:pt x="1196" y="1451"/>
                  </a:lnTo>
                  <a:lnTo>
                    <a:pt x="1194" y="1451"/>
                  </a:lnTo>
                  <a:lnTo>
                    <a:pt x="1194" y="1454"/>
                  </a:lnTo>
                  <a:lnTo>
                    <a:pt x="1194" y="1454"/>
                  </a:lnTo>
                  <a:lnTo>
                    <a:pt x="1194" y="1456"/>
                  </a:lnTo>
                  <a:lnTo>
                    <a:pt x="1194" y="1456"/>
                  </a:lnTo>
                  <a:lnTo>
                    <a:pt x="1194" y="1456"/>
                  </a:lnTo>
                  <a:lnTo>
                    <a:pt x="1194" y="1458"/>
                  </a:lnTo>
                  <a:lnTo>
                    <a:pt x="1194" y="1458"/>
                  </a:lnTo>
                  <a:lnTo>
                    <a:pt x="1194" y="1461"/>
                  </a:lnTo>
                  <a:lnTo>
                    <a:pt x="1194" y="1461"/>
                  </a:lnTo>
                  <a:lnTo>
                    <a:pt x="1194" y="1461"/>
                  </a:lnTo>
                  <a:lnTo>
                    <a:pt x="1192" y="1463"/>
                  </a:lnTo>
                  <a:lnTo>
                    <a:pt x="1192" y="1463"/>
                  </a:lnTo>
                  <a:lnTo>
                    <a:pt x="1189" y="1463"/>
                  </a:lnTo>
                  <a:lnTo>
                    <a:pt x="1189" y="1463"/>
                  </a:lnTo>
                  <a:lnTo>
                    <a:pt x="1187" y="1463"/>
                  </a:lnTo>
                  <a:lnTo>
                    <a:pt x="1184" y="1461"/>
                  </a:lnTo>
                  <a:lnTo>
                    <a:pt x="1182" y="1461"/>
                  </a:lnTo>
                  <a:lnTo>
                    <a:pt x="1180" y="1466"/>
                  </a:lnTo>
                  <a:lnTo>
                    <a:pt x="1180" y="1466"/>
                  </a:lnTo>
                  <a:lnTo>
                    <a:pt x="1180" y="1466"/>
                  </a:lnTo>
                  <a:lnTo>
                    <a:pt x="1175" y="1468"/>
                  </a:lnTo>
                  <a:lnTo>
                    <a:pt x="1175" y="1468"/>
                  </a:lnTo>
                  <a:lnTo>
                    <a:pt x="1175" y="1468"/>
                  </a:lnTo>
                  <a:lnTo>
                    <a:pt x="1175" y="1466"/>
                  </a:lnTo>
                  <a:lnTo>
                    <a:pt x="1175" y="1466"/>
                  </a:lnTo>
                  <a:lnTo>
                    <a:pt x="1175" y="1468"/>
                  </a:lnTo>
                  <a:lnTo>
                    <a:pt x="1175" y="1468"/>
                  </a:lnTo>
                  <a:lnTo>
                    <a:pt x="1175" y="1468"/>
                  </a:lnTo>
                  <a:lnTo>
                    <a:pt x="1177" y="1468"/>
                  </a:lnTo>
                  <a:lnTo>
                    <a:pt x="1177" y="1468"/>
                  </a:lnTo>
                  <a:lnTo>
                    <a:pt x="1180" y="1473"/>
                  </a:lnTo>
                  <a:lnTo>
                    <a:pt x="1175" y="1475"/>
                  </a:lnTo>
                  <a:lnTo>
                    <a:pt x="1175" y="1475"/>
                  </a:lnTo>
                  <a:lnTo>
                    <a:pt x="1173" y="1475"/>
                  </a:lnTo>
                  <a:lnTo>
                    <a:pt x="1170" y="1475"/>
                  </a:lnTo>
                  <a:lnTo>
                    <a:pt x="1170" y="1477"/>
                  </a:lnTo>
                  <a:lnTo>
                    <a:pt x="1168" y="1477"/>
                  </a:lnTo>
                  <a:lnTo>
                    <a:pt x="1170" y="1475"/>
                  </a:lnTo>
                  <a:lnTo>
                    <a:pt x="1170" y="1475"/>
                  </a:lnTo>
                  <a:lnTo>
                    <a:pt x="1170" y="1475"/>
                  </a:lnTo>
                  <a:lnTo>
                    <a:pt x="1170" y="1473"/>
                  </a:lnTo>
                  <a:lnTo>
                    <a:pt x="1170" y="1470"/>
                  </a:lnTo>
                  <a:lnTo>
                    <a:pt x="1170" y="1470"/>
                  </a:lnTo>
                  <a:lnTo>
                    <a:pt x="1170" y="1468"/>
                  </a:lnTo>
                  <a:lnTo>
                    <a:pt x="1168" y="1468"/>
                  </a:lnTo>
                  <a:lnTo>
                    <a:pt x="1165" y="1468"/>
                  </a:lnTo>
                  <a:lnTo>
                    <a:pt x="1168" y="1468"/>
                  </a:lnTo>
                  <a:lnTo>
                    <a:pt x="1168" y="1470"/>
                  </a:lnTo>
                  <a:lnTo>
                    <a:pt x="1168" y="1470"/>
                  </a:lnTo>
                  <a:lnTo>
                    <a:pt x="1168" y="1475"/>
                  </a:lnTo>
                  <a:lnTo>
                    <a:pt x="1165" y="1477"/>
                  </a:lnTo>
                  <a:lnTo>
                    <a:pt x="1165" y="1477"/>
                  </a:lnTo>
                  <a:lnTo>
                    <a:pt x="1165" y="1482"/>
                  </a:lnTo>
                  <a:lnTo>
                    <a:pt x="1165" y="1482"/>
                  </a:lnTo>
                  <a:lnTo>
                    <a:pt x="1165" y="1485"/>
                  </a:lnTo>
                  <a:lnTo>
                    <a:pt x="1163" y="1485"/>
                  </a:lnTo>
                  <a:lnTo>
                    <a:pt x="1161" y="1487"/>
                  </a:lnTo>
                  <a:lnTo>
                    <a:pt x="1158" y="1487"/>
                  </a:lnTo>
                  <a:lnTo>
                    <a:pt x="1158" y="1489"/>
                  </a:lnTo>
                  <a:lnTo>
                    <a:pt x="1156" y="1492"/>
                  </a:lnTo>
                  <a:lnTo>
                    <a:pt x="1156" y="1492"/>
                  </a:lnTo>
                  <a:lnTo>
                    <a:pt x="1156" y="1492"/>
                  </a:lnTo>
                  <a:lnTo>
                    <a:pt x="1154" y="1492"/>
                  </a:lnTo>
                  <a:lnTo>
                    <a:pt x="1151" y="1492"/>
                  </a:lnTo>
                  <a:lnTo>
                    <a:pt x="1151" y="1492"/>
                  </a:lnTo>
                  <a:lnTo>
                    <a:pt x="1151" y="1492"/>
                  </a:lnTo>
                  <a:lnTo>
                    <a:pt x="1146" y="1494"/>
                  </a:lnTo>
                  <a:lnTo>
                    <a:pt x="1144" y="1494"/>
                  </a:lnTo>
                  <a:lnTo>
                    <a:pt x="1139" y="1496"/>
                  </a:lnTo>
                  <a:lnTo>
                    <a:pt x="1139" y="1496"/>
                  </a:lnTo>
                  <a:lnTo>
                    <a:pt x="1139" y="1496"/>
                  </a:lnTo>
                  <a:lnTo>
                    <a:pt x="1137" y="1494"/>
                  </a:lnTo>
                  <a:lnTo>
                    <a:pt x="1137" y="1494"/>
                  </a:lnTo>
                  <a:lnTo>
                    <a:pt x="1134" y="1494"/>
                  </a:lnTo>
                  <a:lnTo>
                    <a:pt x="1134" y="1494"/>
                  </a:lnTo>
                  <a:lnTo>
                    <a:pt x="1134" y="1499"/>
                  </a:lnTo>
                  <a:lnTo>
                    <a:pt x="1137" y="1499"/>
                  </a:lnTo>
                  <a:lnTo>
                    <a:pt x="1137" y="1499"/>
                  </a:lnTo>
                  <a:lnTo>
                    <a:pt x="1137" y="1499"/>
                  </a:lnTo>
                  <a:lnTo>
                    <a:pt x="1139" y="1499"/>
                  </a:lnTo>
                  <a:lnTo>
                    <a:pt x="1139" y="1499"/>
                  </a:lnTo>
                  <a:lnTo>
                    <a:pt x="1137" y="1499"/>
                  </a:lnTo>
                  <a:lnTo>
                    <a:pt x="1137" y="1501"/>
                  </a:lnTo>
                  <a:lnTo>
                    <a:pt x="1137" y="1501"/>
                  </a:lnTo>
                  <a:lnTo>
                    <a:pt x="1134" y="1504"/>
                  </a:lnTo>
                  <a:lnTo>
                    <a:pt x="1132" y="1504"/>
                  </a:lnTo>
                  <a:lnTo>
                    <a:pt x="1130" y="1506"/>
                  </a:lnTo>
                  <a:lnTo>
                    <a:pt x="1130" y="1504"/>
                  </a:lnTo>
                  <a:lnTo>
                    <a:pt x="1127" y="1504"/>
                  </a:lnTo>
                  <a:lnTo>
                    <a:pt x="1127" y="1501"/>
                  </a:lnTo>
                  <a:lnTo>
                    <a:pt x="1123" y="1501"/>
                  </a:lnTo>
                  <a:lnTo>
                    <a:pt x="1123" y="1504"/>
                  </a:lnTo>
                  <a:lnTo>
                    <a:pt x="1125" y="1504"/>
                  </a:lnTo>
                  <a:lnTo>
                    <a:pt x="1125" y="1504"/>
                  </a:lnTo>
                  <a:lnTo>
                    <a:pt x="1127" y="1504"/>
                  </a:lnTo>
                  <a:lnTo>
                    <a:pt x="1127" y="1508"/>
                  </a:lnTo>
                  <a:lnTo>
                    <a:pt x="1127" y="1508"/>
                  </a:lnTo>
                  <a:lnTo>
                    <a:pt x="1127" y="1511"/>
                  </a:lnTo>
                  <a:lnTo>
                    <a:pt x="1130" y="1511"/>
                  </a:lnTo>
                  <a:lnTo>
                    <a:pt x="1130" y="1511"/>
                  </a:lnTo>
                  <a:lnTo>
                    <a:pt x="1130" y="1511"/>
                  </a:lnTo>
                  <a:lnTo>
                    <a:pt x="1130" y="1513"/>
                  </a:lnTo>
                  <a:lnTo>
                    <a:pt x="1130" y="1516"/>
                  </a:lnTo>
                  <a:lnTo>
                    <a:pt x="1130" y="1516"/>
                  </a:lnTo>
                  <a:lnTo>
                    <a:pt x="1130" y="1516"/>
                  </a:lnTo>
                  <a:lnTo>
                    <a:pt x="1127" y="1518"/>
                  </a:lnTo>
                  <a:lnTo>
                    <a:pt x="1125" y="1518"/>
                  </a:lnTo>
                  <a:lnTo>
                    <a:pt x="1123" y="1518"/>
                  </a:lnTo>
                  <a:lnTo>
                    <a:pt x="1123" y="1520"/>
                  </a:lnTo>
                  <a:lnTo>
                    <a:pt x="1120" y="1523"/>
                  </a:lnTo>
                  <a:lnTo>
                    <a:pt x="1120" y="1530"/>
                  </a:lnTo>
                  <a:lnTo>
                    <a:pt x="1120" y="1539"/>
                  </a:lnTo>
                  <a:lnTo>
                    <a:pt x="1120" y="1546"/>
                  </a:lnTo>
                  <a:lnTo>
                    <a:pt x="1118" y="1549"/>
                  </a:lnTo>
                  <a:lnTo>
                    <a:pt x="1118" y="1551"/>
                  </a:lnTo>
                  <a:lnTo>
                    <a:pt x="1115" y="1551"/>
                  </a:lnTo>
                  <a:lnTo>
                    <a:pt x="1111" y="1554"/>
                  </a:lnTo>
                  <a:lnTo>
                    <a:pt x="1111" y="1554"/>
                  </a:lnTo>
                  <a:lnTo>
                    <a:pt x="1111" y="1554"/>
                  </a:lnTo>
                  <a:lnTo>
                    <a:pt x="1108" y="1554"/>
                  </a:lnTo>
                  <a:lnTo>
                    <a:pt x="1106" y="1551"/>
                  </a:lnTo>
                  <a:lnTo>
                    <a:pt x="1106" y="1551"/>
                  </a:lnTo>
                  <a:lnTo>
                    <a:pt x="1104" y="1551"/>
                  </a:lnTo>
                  <a:lnTo>
                    <a:pt x="1104" y="1549"/>
                  </a:lnTo>
                  <a:lnTo>
                    <a:pt x="1104" y="1549"/>
                  </a:lnTo>
                  <a:lnTo>
                    <a:pt x="1104" y="1549"/>
                  </a:lnTo>
                  <a:lnTo>
                    <a:pt x="1104" y="1546"/>
                  </a:lnTo>
                  <a:lnTo>
                    <a:pt x="1104" y="1544"/>
                  </a:lnTo>
                  <a:lnTo>
                    <a:pt x="1101" y="1542"/>
                  </a:lnTo>
                  <a:lnTo>
                    <a:pt x="1099" y="1542"/>
                  </a:lnTo>
                  <a:lnTo>
                    <a:pt x="1096" y="1542"/>
                  </a:lnTo>
                  <a:lnTo>
                    <a:pt x="1096" y="1542"/>
                  </a:lnTo>
                  <a:lnTo>
                    <a:pt x="1094" y="1539"/>
                  </a:lnTo>
                  <a:lnTo>
                    <a:pt x="1094" y="1537"/>
                  </a:lnTo>
                  <a:lnTo>
                    <a:pt x="1092" y="1535"/>
                  </a:lnTo>
                  <a:lnTo>
                    <a:pt x="1092" y="1532"/>
                  </a:lnTo>
                  <a:lnTo>
                    <a:pt x="1089" y="1532"/>
                  </a:lnTo>
                  <a:lnTo>
                    <a:pt x="1089" y="1530"/>
                  </a:lnTo>
                  <a:lnTo>
                    <a:pt x="1089" y="1525"/>
                  </a:lnTo>
                  <a:lnTo>
                    <a:pt x="1089" y="1525"/>
                  </a:lnTo>
                  <a:lnTo>
                    <a:pt x="1094" y="1525"/>
                  </a:lnTo>
                  <a:lnTo>
                    <a:pt x="1096" y="1523"/>
                  </a:lnTo>
                  <a:lnTo>
                    <a:pt x="1096" y="1523"/>
                  </a:lnTo>
                  <a:lnTo>
                    <a:pt x="1094" y="1523"/>
                  </a:lnTo>
                  <a:lnTo>
                    <a:pt x="1094" y="1523"/>
                  </a:lnTo>
                  <a:lnTo>
                    <a:pt x="1092" y="1523"/>
                  </a:lnTo>
                  <a:lnTo>
                    <a:pt x="1092" y="1523"/>
                  </a:lnTo>
                  <a:lnTo>
                    <a:pt x="1089" y="1523"/>
                  </a:lnTo>
                  <a:lnTo>
                    <a:pt x="1089" y="1523"/>
                  </a:lnTo>
                  <a:lnTo>
                    <a:pt x="1089" y="1523"/>
                  </a:lnTo>
                  <a:lnTo>
                    <a:pt x="1087" y="1520"/>
                  </a:lnTo>
                  <a:lnTo>
                    <a:pt x="1087" y="1520"/>
                  </a:lnTo>
                  <a:lnTo>
                    <a:pt x="1085" y="1518"/>
                  </a:lnTo>
                  <a:lnTo>
                    <a:pt x="1085" y="1518"/>
                  </a:lnTo>
                  <a:lnTo>
                    <a:pt x="1085" y="1518"/>
                  </a:lnTo>
                  <a:lnTo>
                    <a:pt x="1085" y="1516"/>
                  </a:lnTo>
                  <a:lnTo>
                    <a:pt x="1082" y="1513"/>
                  </a:lnTo>
                  <a:lnTo>
                    <a:pt x="1082" y="1511"/>
                  </a:lnTo>
                  <a:lnTo>
                    <a:pt x="1082" y="1511"/>
                  </a:lnTo>
                  <a:lnTo>
                    <a:pt x="1082" y="1508"/>
                  </a:lnTo>
                  <a:lnTo>
                    <a:pt x="1082" y="1508"/>
                  </a:lnTo>
                  <a:lnTo>
                    <a:pt x="1082" y="1506"/>
                  </a:lnTo>
                  <a:lnTo>
                    <a:pt x="1082" y="1504"/>
                  </a:lnTo>
                  <a:lnTo>
                    <a:pt x="1077" y="1504"/>
                  </a:lnTo>
                  <a:lnTo>
                    <a:pt x="1075" y="1501"/>
                  </a:lnTo>
                  <a:lnTo>
                    <a:pt x="1075" y="1499"/>
                  </a:lnTo>
                  <a:lnTo>
                    <a:pt x="1073" y="1499"/>
                  </a:lnTo>
                  <a:lnTo>
                    <a:pt x="1065" y="1494"/>
                  </a:lnTo>
                  <a:lnTo>
                    <a:pt x="1063" y="1492"/>
                  </a:lnTo>
                  <a:lnTo>
                    <a:pt x="1061" y="1492"/>
                  </a:lnTo>
                  <a:lnTo>
                    <a:pt x="1061" y="1492"/>
                  </a:lnTo>
                  <a:lnTo>
                    <a:pt x="1061" y="1492"/>
                  </a:lnTo>
                  <a:lnTo>
                    <a:pt x="1065" y="1492"/>
                  </a:lnTo>
                  <a:lnTo>
                    <a:pt x="1065" y="1492"/>
                  </a:lnTo>
                  <a:lnTo>
                    <a:pt x="1065" y="1492"/>
                  </a:lnTo>
                  <a:lnTo>
                    <a:pt x="1063" y="1487"/>
                  </a:lnTo>
                  <a:lnTo>
                    <a:pt x="1063" y="1485"/>
                  </a:lnTo>
                  <a:lnTo>
                    <a:pt x="1061" y="1485"/>
                  </a:lnTo>
                  <a:lnTo>
                    <a:pt x="1061" y="1485"/>
                  </a:lnTo>
                  <a:lnTo>
                    <a:pt x="1058" y="1485"/>
                  </a:lnTo>
                  <a:lnTo>
                    <a:pt x="1058" y="1485"/>
                  </a:lnTo>
                  <a:lnTo>
                    <a:pt x="1058" y="1485"/>
                  </a:lnTo>
                  <a:lnTo>
                    <a:pt x="1058" y="1487"/>
                  </a:lnTo>
                  <a:lnTo>
                    <a:pt x="1058" y="1487"/>
                  </a:lnTo>
                  <a:lnTo>
                    <a:pt x="1058" y="1487"/>
                  </a:lnTo>
                  <a:lnTo>
                    <a:pt x="1056" y="1489"/>
                  </a:lnTo>
                  <a:lnTo>
                    <a:pt x="1056" y="1489"/>
                  </a:lnTo>
                  <a:lnTo>
                    <a:pt x="1056" y="1489"/>
                  </a:lnTo>
                  <a:lnTo>
                    <a:pt x="1056" y="1487"/>
                  </a:lnTo>
                  <a:lnTo>
                    <a:pt x="1056" y="1487"/>
                  </a:lnTo>
                  <a:lnTo>
                    <a:pt x="1056" y="1487"/>
                  </a:lnTo>
                  <a:lnTo>
                    <a:pt x="1054" y="1487"/>
                  </a:lnTo>
                  <a:lnTo>
                    <a:pt x="1054" y="1489"/>
                  </a:lnTo>
                  <a:lnTo>
                    <a:pt x="1056" y="1489"/>
                  </a:lnTo>
                  <a:lnTo>
                    <a:pt x="1056" y="1492"/>
                  </a:lnTo>
                  <a:lnTo>
                    <a:pt x="1056" y="1492"/>
                  </a:lnTo>
                  <a:lnTo>
                    <a:pt x="1056" y="1492"/>
                  </a:lnTo>
                  <a:lnTo>
                    <a:pt x="1051" y="1489"/>
                  </a:lnTo>
                  <a:lnTo>
                    <a:pt x="1046" y="1489"/>
                  </a:lnTo>
                  <a:lnTo>
                    <a:pt x="1035" y="1492"/>
                  </a:lnTo>
                  <a:lnTo>
                    <a:pt x="1032" y="1492"/>
                  </a:lnTo>
                  <a:lnTo>
                    <a:pt x="1032" y="1492"/>
                  </a:lnTo>
                  <a:lnTo>
                    <a:pt x="1030" y="1492"/>
                  </a:lnTo>
                  <a:lnTo>
                    <a:pt x="1030" y="1492"/>
                  </a:lnTo>
                  <a:lnTo>
                    <a:pt x="1030" y="1492"/>
                  </a:lnTo>
                  <a:lnTo>
                    <a:pt x="1027" y="1487"/>
                  </a:lnTo>
                  <a:lnTo>
                    <a:pt x="1025" y="1487"/>
                  </a:lnTo>
                  <a:lnTo>
                    <a:pt x="1023" y="1487"/>
                  </a:lnTo>
                  <a:lnTo>
                    <a:pt x="1023" y="1487"/>
                  </a:lnTo>
                  <a:lnTo>
                    <a:pt x="1013" y="1487"/>
                  </a:lnTo>
                  <a:lnTo>
                    <a:pt x="1011" y="1487"/>
                  </a:lnTo>
                  <a:lnTo>
                    <a:pt x="1011" y="1487"/>
                  </a:lnTo>
                  <a:lnTo>
                    <a:pt x="1004" y="1489"/>
                  </a:lnTo>
                  <a:lnTo>
                    <a:pt x="992" y="1496"/>
                  </a:lnTo>
                  <a:lnTo>
                    <a:pt x="992" y="1496"/>
                  </a:lnTo>
                  <a:lnTo>
                    <a:pt x="989" y="1496"/>
                  </a:lnTo>
                  <a:lnTo>
                    <a:pt x="989" y="1494"/>
                  </a:lnTo>
                  <a:lnTo>
                    <a:pt x="987" y="1492"/>
                  </a:lnTo>
                  <a:lnTo>
                    <a:pt x="987" y="1492"/>
                  </a:lnTo>
                  <a:lnTo>
                    <a:pt x="987" y="1492"/>
                  </a:lnTo>
                  <a:lnTo>
                    <a:pt x="987" y="1494"/>
                  </a:lnTo>
                  <a:lnTo>
                    <a:pt x="987" y="1494"/>
                  </a:lnTo>
                  <a:lnTo>
                    <a:pt x="987" y="1496"/>
                  </a:lnTo>
                  <a:lnTo>
                    <a:pt x="987" y="1499"/>
                  </a:lnTo>
                  <a:lnTo>
                    <a:pt x="987" y="1499"/>
                  </a:lnTo>
                  <a:lnTo>
                    <a:pt x="987" y="1499"/>
                  </a:lnTo>
                  <a:lnTo>
                    <a:pt x="985" y="1499"/>
                  </a:lnTo>
                  <a:lnTo>
                    <a:pt x="980" y="1501"/>
                  </a:lnTo>
                  <a:lnTo>
                    <a:pt x="977" y="1504"/>
                  </a:lnTo>
                  <a:lnTo>
                    <a:pt x="977" y="1504"/>
                  </a:lnTo>
                  <a:lnTo>
                    <a:pt x="977" y="1504"/>
                  </a:lnTo>
                  <a:lnTo>
                    <a:pt x="977" y="1504"/>
                  </a:lnTo>
                  <a:lnTo>
                    <a:pt x="975" y="1501"/>
                  </a:lnTo>
                  <a:lnTo>
                    <a:pt x="975" y="1501"/>
                  </a:lnTo>
                  <a:lnTo>
                    <a:pt x="973" y="1501"/>
                  </a:lnTo>
                  <a:lnTo>
                    <a:pt x="973" y="1501"/>
                  </a:lnTo>
                  <a:lnTo>
                    <a:pt x="973" y="1501"/>
                  </a:lnTo>
                  <a:lnTo>
                    <a:pt x="973" y="1501"/>
                  </a:lnTo>
                  <a:lnTo>
                    <a:pt x="973" y="1504"/>
                  </a:lnTo>
                  <a:lnTo>
                    <a:pt x="973" y="1504"/>
                  </a:lnTo>
                  <a:lnTo>
                    <a:pt x="970" y="1506"/>
                  </a:lnTo>
                  <a:lnTo>
                    <a:pt x="970" y="1506"/>
                  </a:lnTo>
                  <a:lnTo>
                    <a:pt x="970" y="1506"/>
                  </a:lnTo>
                  <a:lnTo>
                    <a:pt x="966" y="1501"/>
                  </a:lnTo>
                  <a:lnTo>
                    <a:pt x="966" y="1499"/>
                  </a:lnTo>
                  <a:lnTo>
                    <a:pt x="966" y="1504"/>
                  </a:lnTo>
                  <a:lnTo>
                    <a:pt x="966" y="1506"/>
                  </a:lnTo>
                  <a:lnTo>
                    <a:pt x="966" y="1506"/>
                  </a:lnTo>
                  <a:lnTo>
                    <a:pt x="966" y="1508"/>
                  </a:lnTo>
                  <a:lnTo>
                    <a:pt x="966" y="1506"/>
                  </a:lnTo>
                  <a:lnTo>
                    <a:pt x="963" y="1506"/>
                  </a:lnTo>
                  <a:lnTo>
                    <a:pt x="963" y="1506"/>
                  </a:lnTo>
                  <a:lnTo>
                    <a:pt x="963" y="1506"/>
                  </a:lnTo>
                  <a:lnTo>
                    <a:pt x="963" y="1508"/>
                  </a:lnTo>
                  <a:lnTo>
                    <a:pt x="963" y="1511"/>
                  </a:lnTo>
                  <a:lnTo>
                    <a:pt x="961" y="1511"/>
                  </a:lnTo>
                  <a:lnTo>
                    <a:pt x="961" y="1511"/>
                  </a:lnTo>
                  <a:lnTo>
                    <a:pt x="958" y="1511"/>
                  </a:lnTo>
                  <a:lnTo>
                    <a:pt x="956" y="1511"/>
                  </a:lnTo>
                  <a:lnTo>
                    <a:pt x="954" y="1511"/>
                  </a:lnTo>
                  <a:lnTo>
                    <a:pt x="954" y="1508"/>
                  </a:lnTo>
                  <a:lnTo>
                    <a:pt x="954" y="1508"/>
                  </a:lnTo>
                  <a:lnTo>
                    <a:pt x="954" y="1506"/>
                  </a:lnTo>
                  <a:lnTo>
                    <a:pt x="951" y="1506"/>
                  </a:lnTo>
                  <a:lnTo>
                    <a:pt x="951" y="1504"/>
                  </a:lnTo>
                  <a:lnTo>
                    <a:pt x="949" y="1504"/>
                  </a:lnTo>
                  <a:lnTo>
                    <a:pt x="949" y="1506"/>
                  </a:lnTo>
                  <a:lnTo>
                    <a:pt x="949" y="1506"/>
                  </a:lnTo>
                  <a:lnTo>
                    <a:pt x="951" y="1508"/>
                  </a:lnTo>
                  <a:lnTo>
                    <a:pt x="951" y="1508"/>
                  </a:lnTo>
                  <a:lnTo>
                    <a:pt x="951" y="1508"/>
                  </a:lnTo>
                  <a:lnTo>
                    <a:pt x="949" y="1508"/>
                  </a:lnTo>
                  <a:lnTo>
                    <a:pt x="951" y="1511"/>
                  </a:lnTo>
                  <a:lnTo>
                    <a:pt x="951" y="1513"/>
                  </a:lnTo>
                  <a:lnTo>
                    <a:pt x="951" y="1516"/>
                  </a:lnTo>
                  <a:lnTo>
                    <a:pt x="951" y="1516"/>
                  </a:lnTo>
                  <a:lnTo>
                    <a:pt x="949" y="1516"/>
                  </a:lnTo>
                  <a:lnTo>
                    <a:pt x="949" y="1516"/>
                  </a:lnTo>
                  <a:lnTo>
                    <a:pt x="947" y="1516"/>
                  </a:lnTo>
                  <a:lnTo>
                    <a:pt x="947" y="1518"/>
                  </a:lnTo>
                  <a:lnTo>
                    <a:pt x="944" y="1518"/>
                  </a:lnTo>
                  <a:lnTo>
                    <a:pt x="947" y="1518"/>
                  </a:lnTo>
                  <a:lnTo>
                    <a:pt x="947" y="1520"/>
                  </a:lnTo>
                  <a:lnTo>
                    <a:pt x="947" y="1520"/>
                  </a:lnTo>
                  <a:lnTo>
                    <a:pt x="944" y="1523"/>
                  </a:lnTo>
                  <a:lnTo>
                    <a:pt x="942" y="1525"/>
                  </a:lnTo>
                  <a:lnTo>
                    <a:pt x="942" y="1525"/>
                  </a:lnTo>
                  <a:lnTo>
                    <a:pt x="942" y="1525"/>
                  </a:lnTo>
                  <a:lnTo>
                    <a:pt x="935" y="1535"/>
                  </a:lnTo>
                  <a:lnTo>
                    <a:pt x="925" y="1549"/>
                  </a:lnTo>
                  <a:lnTo>
                    <a:pt x="918" y="1558"/>
                  </a:lnTo>
                  <a:lnTo>
                    <a:pt x="913" y="1563"/>
                  </a:lnTo>
                  <a:lnTo>
                    <a:pt x="911" y="1565"/>
                  </a:lnTo>
                  <a:lnTo>
                    <a:pt x="911" y="1565"/>
                  </a:lnTo>
                  <a:lnTo>
                    <a:pt x="904" y="1565"/>
                  </a:lnTo>
                  <a:lnTo>
                    <a:pt x="904" y="1565"/>
                  </a:lnTo>
                  <a:lnTo>
                    <a:pt x="904" y="1563"/>
                  </a:lnTo>
                  <a:lnTo>
                    <a:pt x="904" y="1561"/>
                  </a:lnTo>
                  <a:lnTo>
                    <a:pt x="904" y="1561"/>
                  </a:lnTo>
                  <a:lnTo>
                    <a:pt x="904" y="1556"/>
                  </a:lnTo>
                  <a:lnTo>
                    <a:pt x="904" y="1556"/>
                  </a:lnTo>
                  <a:lnTo>
                    <a:pt x="904" y="1554"/>
                  </a:lnTo>
                  <a:lnTo>
                    <a:pt x="906" y="1551"/>
                  </a:lnTo>
                  <a:lnTo>
                    <a:pt x="906" y="1549"/>
                  </a:lnTo>
                  <a:lnTo>
                    <a:pt x="906" y="1549"/>
                  </a:lnTo>
                  <a:lnTo>
                    <a:pt x="906" y="1549"/>
                  </a:lnTo>
                  <a:lnTo>
                    <a:pt x="906" y="1546"/>
                  </a:lnTo>
                  <a:lnTo>
                    <a:pt x="906" y="1544"/>
                  </a:lnTo>
                  <a:lnTo>
                    <a:pt x="906" y="1544"/>
                  </a:lnTo>
                  <a:lnTo>
                    <a:pt x="906" y="1542"/>
                  </a:lnTo>
                  <a:lnTo>
                    <a:pt x="906" y="1539"/>
                  </a:lnTo>
                  <a:lnTo>
                    <a:pt x="908" y="1535"/>
                  </a:lnTo>
                  <a:lnTo>
                    <a:pt x="908" y="1535"/>
                  </a:lnTo>
                  <a:lnTo>
                    <a:pt x="911" y="1532"/>
                  </a:lnTo>
                  <a:lnTo>
                    <a:pt x="913" y="1530"/>
                  </a:lnTo>
                  <a:lnTo>
                    <a:pt x="913" y="1527"/>
                  </a:lnTo>
                  <a:lnTo>
                    <a:pt x="913" y="1525"/>
                  </a:lnTo>
                  <a:lnTo>
                    <a:pt x="913" y="1520"/>
                  </a:lnTo>
                  <a:lnTo>
                    <a:pt x="911" y="1518"/>
                  </a:lnTo>
                  <a:lnTo>
                    <a:pt x="913" y="1518"/>
                  </a:lnTo>
                  <a:lnTo>
                    <a:pt x="913" y="1516"/>
                  </a:lnTo>
                  <a:lnTo>
                    <a:pt x="913" y="1511"/>
                  </a:lnTo>
                  <a:lnTo>
                    <a:pt x="911" y="1508"/>
                  </a:lnTo>
                  <a:lnTo>
                    <a:pt x="911" y="1508"/>
                  </a:lnTo>
                  <a:lnTo>
                    <a:pt x="913" y="1508"/>
                  </a:lnTo>
                  <a:lnTo>
                    <a:pt x="916" y="1508"/>
                  </a:lnTo>
                  <a:lnTo>
                    <a:pt x="916" y="1506"/>
                  </a:lnTo>
                  <a:lnTo>
                    <a:pt x="916" y="1504"/>
                  </a:lnTo>
                  <a:lnTo>
                    <a:pt x="918" y="1501"/>
                  </a:lnTo>
                  <a:lnTo>
                    <a:pt x="916" y="1501"/>
                  </a:lnTo>
                  <a:lnTo>
                    <a:pt x="916" y="1501"/>
                  </a:lnTo>
                  <a:lnTo>
                    <a:pt x="918" y="1499"/>
                  </a:lnTo>
                  <a:lnTo>
                    <a:pt x="918" y="1499"/>
                  </a:lnTo>
                  <a:lnTo>
                    <a:pt x="918" y="1499"/>
                  </a:lnTo>
                  <a:lnTo>
                    <a:pt x="918" y="1499"/>
                  </a:lnTo>
                  <a:lnTo>
                    <a:pt x="918" y="1499"/>
                  </a:lnTo>
                  <a:lnTo>
                    <a:pt x="916" y="1499"/>
                  </a:lnTo>
                  <a:lnTo>
                    <a:pt x="916" y="1499"/>
                  </a:lnTo>
                  <a:lnTo>
                    <a:pt x="916" y="1499"/>
                  </a:lnTo>
                  <a:lnTo>
                    <a:pt x="916" y="1499"/>
                  </a:lnTo>
                  <a:lnTo>
                    <a:pt x="916" y="1499"/>
                  </a:lnTo>
                  <a:lnTo>
                    <a:pt x="913" y="1499"/>
                  </a:lnTo>
                  <a:lnTo>
                    <a:pt x="913" y="1499"/>
                  </a:lnTo>
                  <a:lnTo>
                    <a:pt x="911" y="1499"/>
                  </a:lnTo>
                  <a:lnTo>
                    <a:pt x="901" y="1501"/>
                  </a:lnTo>
                  <a:lnTo>
                    <a:pt x="899" y="1504"/>
                  </a:lnTo>
                  <a:lnTo>
                    <a:pt x="897" y="1508"/>
                  </a:lnTo>
                  <a:lnTo>
                    <a:pt x="897" y="1508"/>
                  </a:lnTo>
                  <a:lnTo>
                    <a:pt x="897" y="1511"/>
                  </a:lnTo>
                  <a:lnTo>
                    <a:pt x="899" y="1511"/>
                  </a:lnTo>
                  <a:lnTo>
                    <a:pt x="901" y="1506"/>
                  </a:lnTo>
                  <a:lnTo>
                    <a:pt x="899" y="1511"/>
                  </a:lnTo>
                  <a:lnTo>
                    <a:pt x="892" y="1513"/>
                  </a:lnTo>
                  <a:lnTo>
                    <a:pt x="889" y="1516"/>
                  </a:lnTo>
                  <a:lnTo>
                    <a:pt x="887" y="1518"/>
                  </a:lnTo>
                  <a:lnTo>
                    <a:pt x="885" y="1520"/>
                  </a:lnTo>
                  <a:lnTo>
                    <a:pt x="882" y="1523"/>
                  </a:lnTo>
                  <a:lnTo>
                    <a:pt x="875" y="1525"/>
                  </a:lnTo>
                  <a:lnTo>
                    <a:pt x="873" y="1525"/>
                  </a:lnTo>
                  <a:lnTo>
                    <a:pt x="873" y="1525"/>
                  </a:lnTo>
                  <a:lnTo>
                    <a:pt x="873" y="1520"/>
                  </a:lnTo>
                  <a:lnTo>
                    <a:pt x="870" y="1523"/>
                  </a:lnTo>
                  <a:lnTo>
                    <a:pt x="870" y="1525"/>
                  </a:lnTo>
                  <a:lnTo>
                    <a:pt x="870" y="1525"/>
                  </a:lnTo>
                  <a:lnTo>
                    <a:pt x="873" y="1527"/>
                  </a:lnTo>
                  <a:lnTo>
                    <a:pt x="870" y="1530"/>
                  </a:lnTo>
                  <a:lnTo>
                    <a:pt x="870" y="1530"/>
                  </a:lnTo>
                  <a:lnTo>
                    <a:pt x="863" y="1535"/>
                  </a:lnTo>
                  <a:lnTo>
                    <a:pt x="861" y="1537"/>
                  </a:lnTo>
                  <a:lnTo>
                    <a:pt x="861" y="1537"/>
                  </a:lnTo>
                  <a:lnTo>
                    <a:pt x="861" y="1537"/>
                  </a:lnTo>
                  <a:lnTo>
                    <a:pt x="861" y="1537"/>
                  </a:lnTo>
                  <a:lnTo>
                    <a:pt x="861" y="1537"/>
                  </a:lnTo>
                  <a:lnTo>
                    <a:pt x="861" y="1537"/>
                  </a:lnTo>
                  <a:lnTo>
                    <a:pt x="861" y="1537"/>
                  </a:lnTo>
                  <a:lnTo>
                    <a:pt x="859" y="1537"/>
                  </a:lnTo>
                  <a:lnTo>
                    <a:pt x="859" y="1537"/>
                  </a:lnTo>
                  <a:lnTo>
                    <a:pt x="859" y="1537"/>
                  </a:lnTo>
                  <a:lnTo>
                    <a:pt x="856" y="1535"/>
                  </a:lnTo>
                  <a:lnTo>
                    <a:pt x="856" y="1535"/>
                  </a:lnTo>
                  <a:lnTo>
                    <a:pt x="856" y="1532"/>
                  </a:lnTo>
                  <a:lnTo>
                    <a:pt x="856" y="1532"/>
                  </a:lnTo>
                  <a:lnTo>
                    <a:pt x="859" y="1532"/>
                  </a:lnTo>
                  <a:lnTo>
                    <a:pt x="859" y="1532"/>
                  </a:lnTo>
                  <a:lnTo>
                    <a:pt x="859" y="1532"/>
                  </a:lnTo>
                  <a:lnTo>
                    <a:pt x="861" y="1530"/>
                  </a:lnTo>
                  <a:lnTo>
                    <a:pt x="856" y="1530"/>
                  </a:lnTo>
                  <a:lnTo>
                    <a:pt x="856" y="1532"/>
                  </a:lnTo>
                  <a:lnTo>
                    <a:pt x="856" y="1532"/>
                  </a:lnTo>
                  <a:lnTo>
                    <a:pt x="856" y="1535"/>
                  </a:lnTo>
                  <a:lnTo>
                    <a:pt x="854" y="1535"/>
                  </a:lnTo>
                  <a:lnTo>
                    <a:pt x="854" y="1537"/>
                  </a:lnTo>
                  <a:lnTo>
                    <a:pt x="851" y="1537"/>
                  </a:lnTo>
                  <a:lnTo>
                    <a:pt x="849" y="1535"/>
                  </a:lnTo>
                  <a:lnTo>
                    <a:pt x="849" y="1535"/>
                  </a:lnTo>
                  <a:lnTo>
                    <a:pt x="849" y="1537"/>
                  </a:lnTo>
                  <a:lnTo>
                    <a:pt x="851" y="1537"/>
                  </a:lnTo>
                  <a:lnTo>
                    <a:pt x="851" y="1539"/>
                  </a:lnTo>
                  <a:lnTo>
                    <a:pt x="851" y="1542"/>
                  </a:lnTo>
                  <a:lnTo>
                    <a:pt x="851" y="1542"/>
                  </a:lnTo>
                  <a:lnTo>
                    <a:pt x="851" y="1539"/>
                  </a:lnTo>
                  <a:lnTo>
                    <a:pt x="854" y="1537"/>
                  </a:lnTo>
                  <a:lnTo>
                    <a:pt x="854" y="1537"/>
                  </a:lnTo>
                  <a:lnTo>
                    <a:pt x="854" y="1537"/>
                  </a:lnTo>
                  <a:lnTo>
                    <a:pt x="856" y="1539"/>
                  </a:lnTo>
                  <a:lnTo>
                    <a:pt x="856" y="1542"/>
                  </a:lnTo>
                  <a:lnTo>
                    <a:pt x="856" y="1544"/>
                  </a:lnTo>
                  <a:lnTo>
                    <a:pt x="856" y="1544"/>
                  </a:lnTo>
                  <a:lnTo>
                    <a:pt x="856" y="1544"/>
                  </a:lnTo>
                  <a:lnTo>
                    <a:pt x="859" y="1544"/>
                  </a:lnTo>
                  <a:lnTo>
                    <a:pt x="861" y="1546"/>
                  </a:lnTo>
                  <a:lnTo>
                    <a:pt x="861" y="1549"/>
                  </a:lnTo>
                  <a:lnTo>
                    <a:pt x="861" y="1549"/>
                  </a:lnTo>
                  <a:lnTo>
                    <a:pt x="859" y="1549"/>
                  </a:lnTo>
                  <a:lnTo>
                    <a:pt x="856" y="1549"/>
                  </a:lnTo>
                  <a:lnTo>
                    <a:pt x="856" y="1551"/>
                  </a:lnTo>
                  <a:lnTo>
                    <a:pt x="856" y="1554"/>
                  </a:lnTo>
                  <a:lnTo>
                    <a:pt x="851" y="1561"/>
                  </a:lnTo>
                  <a:lnTo>
                    <a:pt x="849" y="1563"/>
                  </a:lnTo>
                  <a:lnTo>
                    <a:pt x="849" y="1563"/>
                  </a:lnTo>
                  <a:lnTo>
                    <a:pt x="847" y="1563"/>
                  </a:lnTo>
                  <a:lnTo>
                    <a:pt x="844" y="1565"/>
                  </a:lnTo>
                  <a:lnTo>
                    <a:pt x="842" y="1565"/>
                  </a:lnTo>
                  <a:lnTo>
                    <a:pt x="842" y="1568"/>
                  </a:lnTo>
                  <a:lnTo>
                    <a:pt x="840" y="1568"/>
                  </a:lnTo>
                  <a:lnTo>
                    <a:pt x="840" y="1568"/>
                  </a:lnTo>
                  <a:lnTo>
                    <a:pt x="840" y="1565"/>
                  </a:lnTo>
                  <a:lnTo>
                    <a:pt x="837" y="1565"/>
                  </a:lnTo>
                  <a:lnTo>
                    <a:pt x="837" y="1563"/>
                  </a:lnTo>
                  <a:lnTo>
                    <a:pt x="837" y="1561"/>
                  </a:lnTo>
                  <a:lnTo>
                    <a:pt x="837" y="1561"/>
                  </a:lnTo>
                  <a:lnTo>
                    <a:pt x="840" y="1561"/>
                  </a:lnTo>
                  <a:lnTo>
                    <a:pt x="840" y="1561"/>
                  </a:lnTo>
                  <a:lnTo>
                    <a:pt x="837" y="1561"/>
                  </a:lnTo>
                  <a:lnTo>
                    <a:pt x="837" y="1558"/>
                  </a:lnTo>
                  <a:lnTo>
                    <a:pt x="837" y="1556"/>
                  </a:lnTo>
                  <a:lnTo>
                    <a:pt x="837" y="1554"/>
                  </a:lnTo>
                  <a:lnTo>
                    <a:pt x="837" y="1551"/>
                  </a:lnTo>
                  <a:lnTo>
                    <a:pt x="835" y="1549"/>
                  </a:lnTo>
                  <a:lnTo>
                    <a:pt x="835" y="1549"/>
                  </a:lnTo>
                  <a:lnTo>
                    <a:pt x="835" y="1549"/>
                  </a:lnTo>
                  <a:lnTo>
                    <a:pt x="830" y="1544"/>
                  </a:lnTo>
                  <a:lnTo>
                    <a:pt x="828" y="1539"/>
                  </a:lnTo>
                  <a:lnTo>
                    <a:pt x="825" y="1537"/>
                  </a:lnTo>
                  <a:lnTo>
                    <a:pt x="825" y="1537"/>
                  </a:lnTo>
                  <a:lnTo>
                    <a:pt x="825" y="1537"/>
                  </a:lnTo>
                  <a:lnTo>
                    <a:pt x="823" y="1537"/>
                  </a:lnTo>
                  <a:lnTo>
                    <a:pt x="823" y="1537"/>
                  </a:lnTo>
                  <a:lnTo>
                    <a:pt x="820" y="1537"/>
                  </a:lnTo>
                  <a:lnTo>
                    <a:pt x="818" y="1537"/>
                  </a:lnTo>
                  <a:lnTo>
                    <a:pt x="818" y="1537"/>
                  </a:lnTo>
                  <a:lnTo>
                    <a:pt x="818" y="1539"/>
                  </a:lnTo>
                  <a:lnTo>
                    <a:pt x="818" y="1539"/>
                  </a:lnTo>
                  <a:lnTo>
                    <a:pt x="816" y="1537"/>
                  </a:lnTo>
                  <a:lnTo>
                    <a:pt x="816" y="1537"/>
                  </a:lnTo>
                  <a:lnTo>
                    <a:pt x="816" y="1542"/>
                  </a:lnTo>
                  <a:lnTo>
                    <a:pt x="816" y="1544"/>
                  </a:lnTo>
                  <a:lnTo>
                    <a:pt x="818" y="1544"/>
                  </a:lnTo>
                  <a:lnTo>
                    <a:pt x="816" y="1549"/>
                  </a:lnTo>
                  <a:lnTo>
                    <a:pt x="816" y="1549"/>
                  </a:lnTo>
                  <a:lnTo>
                    <a:pt x="813" y="1549"/>
                  </a:lnTo>
                  <a:lnTo>
                    <a:pt x="813" y="1549"/>
                  </a:lnTo>
                  <a:lnTo>
                    <a:pt x="811" y="1549"/>
                  </a:lnTo>
                  <a:lnTo>
                    <a:pt x="809" y="1551"/>
                  </a:lnTo>
                  <a:lnTo>
                    <a:pt x="806" y="1551"/>
                  </a:lnTo>
                  <a:lnTo>
                    <a:pt x="806" y="1551"/>
                  </a:lnTo>
                  <a:lnTo>
                    <a:pt x="811" y="1549"/>
                  </a:lnTo>
                  <a:lnTo>
                    <a:pt x="809" y="1549"/>
                  </a:lnTo>
                  <a:lnTo>
                    <a:pt x="806" y="1549"/>
                  </a:lnTo>
                  <a:lnTo>
                    <a:pt x="806" y="1549"/>
                  </a:lnTo>
                  <a:lnTo>
                    <a:pt x="804" y="1549"/>
                  </a:lnTo>
                  <a:lnTo>
                    <a:pt x="804" y="1544"/>
                  </a:lnTo>
                  <a:lnTo>
                    <a:pt x="801" y="1544"/>
                  </a:lnTo>
                  <a:lnTo>
                    <a:pt x="801" y="1544"/>
                  </a:lnTo>
                  <a:lnTo>
                    <a:pt x="801" y="1544"/>
                  </a:lnTo>
                  <a:lnTo>
                    <a:pt x="797" y="1542"/>
                  </a:lnTo>
                  <a:lnTo>
                    <a:pt x="794" y="1544"/>
                  </a:lnTo>
                  <a:lnTo>
                    <a:pt x="794" y="1544"/>
                  </a:lnTo>
                  <a:lnTo>
                    <a:pt x="794" y="1544"/>
                  </a:lnTo>
                  <a:lnTo>
                    <a:pt x="794" y="1542"/>
                  </a:lnTo>
                  <a:lnTo>
                    <a:pt x="794" y="1542"/>
                  </a:lnTo>
                  <a:lnTo>
                    <a:pt x="792" y="1542"/>
                  </a:lnTo>
                  <a:lnTo>
                    <a:pt x="792" y="1542"/>
                  </a:lnTo>
                  <a:lnTo>
                    <a:pt x="790" y="1542"/>
                  </a:lnTo>
                  <a:lnTo>
                    <a:pt x="790" y="1542"/>
                  </a:lnTo>
                  <a:lnTo>
                    <a:pt x="790" y="1542"/>
                  </a:lnTo>
                  <a:lnTo>
                    <a:pt x="790" y="1542"/>
                  </a:lnTo>
                  <a:lnTo>
                    <a:pt x="787" y="1542"/>
                  </a:lnTo>
                  <a:lnTo>
                    <a:pt x="787" y="1542"/>
                  </a:lnTo>
                  <a:lnTo>
                    <a:pt x="787" y="1542"/>
                  </a:lnTo>
                  <a:lnTo>
                    <a:pt x="782" y="1542"/>
                  </a:lnTo>
                  <a:lnTo>
                    <a:pt x="780" y="1542"/>
                  </a:lnTo>
                  <a:lnTo>
                    <a:pt x="780" y="1544"/>
                  </a:lnTo>
                  <a:lnTo>
                    <a:pt x="780" y="1549"/>
                  </a:lnTo>
                  <a:lnTo>
                    <a:pt x="782" y="1549"/>
                  </a:lnTo>
                  <a:lnTo>
                    <a:pt x="782" y="1549"/>
                  </a:lnTo>
                  <a:lnTo>
                    <a:pt x="785" y="1549"/>
                  </a:lnTo>
                  <a:lnTo>
                    <a:pt x="785" y="1551"/>
                  </a:lnTo>
                  <a:lnTo>
                    <a:pt x="787" y="1549"/>
                  </a:lnTo>
                  <a:lnTo>
                    <a:pt x="787" y="1549"/>
                  </a:lnTo>
                  <a:lnTo>
                    <a:pt x="787" y="1549"/>
                  </a:lnTo>
                  <a:lnTo>
                    <a:pt x="787" y="1549"/>
                  </a:lnTo>
                  <a:lnTo>
                    <a:pt x="787" y="1549"/>
                  </a:lnTo>
                  <a:lnTo>
                    <a:pt x="787" y="1549"/>
                  </a:lnTo>
                  <a:lnTo>
                    <a:pt x="790" y="1549"/>
                  </a:lnTo>
                  <a:lnTo>
                    <a:pt x="790" y="1549"/>
                  </a:lnTo>
                  <a:lnTo>
                    <a:pt x="790" y="1549"/>
                  </a:lnTo>
                  <a:lnTo>
                    <a:pt x="787" y="1549"/>
                  </a:lnTo>
                  <a:lnTo>
                    <a:pt x="787" y="1551"/>
                  </a:lnTo>
                  <a:lnTo>
                    <a:pt x="787" y="1554"/>
                  </a:lnTo>
                  <a:lnTo>
                    <a:pt x="785" y="1556"/>
                  </a:lnTo>
                  <a:lnTo>
                    <a:pt x="785" y="1558"/>
                  </a:lnTo>
                  <a:lnTo>
                    <a:pt x="785" y="1558"/>
                  </a:lnTo>
                  <a:lnTo>
                    <a:pt x="785" y="1558"/>
                  </a:lnTo>
                  <a:lnTo>
                    <a:pt x="780" y="1558"/>
                  </a:lnTo>
                  <a:lnTo>
                    <a:pt x="778" y="1556"/>
                  </a:lnTo>
                  <a:lnTo>
                    <a:pt x="778" y="1556"/>
                  </a:lnTo>
                  <a:lnTo>
                    <a:pt x="775" y="1558"/>
                  </a:lnTo>
                  <a:lnTo>
                    <a:pt x="773" y="1561"/>
                  </a:lnTo>
                  <a:lnTo>
                    <a:pt x="771" y="1561"/>
                  </a:lnTo>
                  <a:lnTo>
                    <a:pt x="768" y="1565"/>
                  </a:lnTo>
                  <a:lnTo>
                    <a:pt x="768" y="1565"/>
                  </a:lnTo>
                  <a:lnTo>
                    <a:pt x="768" y="1568"/>
                  </a:lnTo>
                  <a:lnTo>
                    <a:pt x="768" y="1570"/>
                  </a:lnTo>
                  <a:lnTo>
                    <a:pt x="768" y="1573"/>
                  </a:lnTo>
                  <a:lnTo>
                    <a:pt x="768" y="1573"/>
                  </a:lnTo>
                  <a:lnTo>
                    <a:pt x="768" y="1577"/>
                  </a:lnTo>
                  <a:lnTo>
                    <a:pt x="768" y="1580"/>
                  </a:lnTo>
                  <a:lnTo>
                    <a:pt x="768" y="1580"/>
                  </a:lnTo>
                  <a:lnTo>
                    <a:pt x="771" y="1582"/>
                  </a:lnTo>
                  <a:lnTo>
                    <a:pt x="771" y="1584"/>
                  </a:lnTo>
                  <a:lnTo>
                    <a:pt x="768" y="1584"/>
                  </a:lnTo>
                  <a:lnTo>
                    <a:pt x="768" y="1584"/>
                  </a:lnTo>
                  <a:lnTo>
                    <a:pt x="768" y="1587"/>
                  </a:lnTo>
                  <a:lnTo>
                    <a:pt x="763" y="1587"/>
                  </a:lnTo>
                  <a:lnTo>
                    <a:pt x="763" y="1587"/>
                  </a:lnTo>
                  <a:lnTo>
                    <a:pt x="763" y="1587"/>
                  </a:lnTo>
                  <a:lnTo>
                    <a:pt x="763" y="1587"/>
                  </a:lnTo>
                  <a:lnTo>
                    <a:pt x="761" y="1589"/>
                  </a:lnTo>
                  <a:lnTo>
                    <a:pt x="761" y="1589"/>
                  </a:lnTo>
                  <a:lnTo>
                    <a:pt x="761" y="1592"/>
                  </a:lnTo>
                  <a:lnTo>
                    <a:pt x="761" y="1592"/>
                  </a:lnTo>
                  <a:lnTo>
                    <a:pt x="759" y="1592"/>
                  </a:lnTo>
                  <a:lnTo>
                    <a:pt x="761" y="1592"/>
                  </a:lnTo>
                  <a:lnTo>
                    <a:pt x="761" y="1594"/>
                  </a:lnTo>
                  <a:lnTo>
                    <a:pt x="761" y="1594"/>
                  </a:lnTo>
                  <a:lnTo>
                    <a:pt x="759" y="1594"/>
                  </a:lnTo>
                  <a:lnTo>
                    <a:pt x="759" y="1596"/>
                  </a:lnTo>
                  <a:lnTo>
                    <a:pt x="761" y="1599"/>
                  </a:lnTo>
                  <a:lnTo>
                    <a:pt x="763" y="1601"/>
                  </a:lnTo>
                  <a:lnTo>
                    <a:pt x="766" y="1603"/>
                  </a:lnTo>
                  <a:lnTo>
                    <a:pt x="768" y="1603"/>
                  </a:lnTo>
                  <a:lnTo>
                    <a:pt x="768" y="1608"/>
                  </a:lnTo>
                  <a:lnTo>
                    <a:pt x="768" y="1608"/>
                  </a:lnTo>
                  <a:lnTo>
                    <a:pt x="766" y="1613"/>
                  </a:lnTo>
                  <a:lnTo>
                    <a:pt x="766" y="1618"/>
                  </a:lnTo>
                  <a:lnTo>
                    <a:pt x="766" y="1618"/>
                  </a:lnTo>
                  <a:lnTo>
                    <a:pt x="763" y="1620"/>
                  </a:lnTo>
                  <a:lnTo>
                    <a:pt x="763" y="1620"/>
                  </a:lnTo>
                  <a:lnTo>
                    <a:pt x="763" y="1622"/>
                  </a:lnTo>
                  <a:lnTo>
                    <a:pt x="763" y="1622"/>
                  </a:lnTo>
                  <a:lnTo>
                    <a:pt x="763" y="1622"/>
                  </a:lnTo>
                  <a:lnTo>
                    <a:pt x="761" y="1622"/>
                  </a:lnTo>
                  <a:lnTo>
                    <a:pt x="763" y="1620"/>
                  </a:lnTo>
                  <a:lnTo>
                    <a:pt x="763" y="1618"/>
                  </a:lnTo>
                  <a:lnTo>
                    <a:pt x="763" y="1618"/>
                  </a:lnTo>
                  <a:lnTo>
                    <a:pt x="763" y="1618"/>
                  </a:lnTo>
                  <a:lnTo>
                    <a:pt x="763" y="1615"/>
                  </a:lnTo>
                  <a:lnTo>
                    <a:pt x="763" y="1615"/>
                  </a:lnTo>
                  <a:lnTo>
                    <a:pt x="761" y="1618"/>
                  </a:lnTo>
                  <a:lnTo>
                    <a:pt x="761" y="1615"/>
                  </a:lnTo>
                  <a:lnTo>
                    <a:pt x="759" y="1615"/>
                  </a:lnTo>
                  <a:lnTo>
                    <a:pt x="756" y="1615"/>
                  </a:lnTo>
                  <a:lnTo>
                    <a:pt x="756" y="1615"/>
                  </a:lnTo>
                  <a:lnTo>
                    <a:pt x="756" y="1618"/>
                  </a:lnTo>
                  <a:lnTo>
                    <a:pt x="754" y="1618"/>
                  </a:lnTo>
                  <a:lnTo>
                    <a:pt x="754" y="1620"/>
                  </a:lnTo>
                  <a:lnTo>
                    <a:pt x="754" y="1620"/>
                  </a:lnTo>
                  <a:lnTo>
                    <a:pt x="754" y="1622"/>
                  </a:lnTo>
                  <a:lnTo>
                    <a:pt x="754" y="1622"/>
                  </a:lnTo>
                  <a:lnTo>
                    <a:pt x="754" y="1625"/>
                  </a:lnTo>
                  <a:lnTo>
                    <a:pt x="754" y="1625"/>
                  </a:lnTo>
                  <a:lnTo>
                    <a:pt x="754" y="1627"/>
                  </a:lnTo>
                  <a:lnTo>
                    <a:pt x="756" y="1627"/>
                  </a:lnTo>
                  <a:lnTo>
                    <a:pt x="756" y="1627"/>
                  </a:lnTo>
                  <a:lnTo>
                    <a:pt x="756" y="1627"/>
                  </a:lnTo>
                  <a:lnTo>
                    <a:pt x="759" y="1630"/>
                  </a:lnTo>
                  <a:lnTo>
                    <a:pt x="761" y="1630"/>
                  </a:lnTo>
                  <a:lnTo>
                    <a:pt x="763" y="1632"/>
                  </a:lnTo>
                  <a:lnTo>
                    <a:pt x="763" y="1634"/>
                  </a:lnTo>
                  <a:lnTo>
                    <a:pt x="763" y="1637"/>
                  </a:lnTo>
                  <a:lnTo>
                    <a:pt x="763" y="1639"/>
                  </a:lnTo>
                  <a:lnTo>
                    <a:pt x="761" y="1641"/>
                  </a:lnTo>
                  <a:lnTo>
                    <a:pt x="759" y="1641"/>
                  </a:lnTo>
                  <a:lnTo>
                    <a:pt x="756" y="1641"/>
                  </a:lnTo>
                  <a:lnTo>
                    <a:pt x="756" y="1641"/>
                  </a:lnTo>
                  <a:lnTo>
                    <a:pt x="759" y="1639"/>
                  </a:lnTo>
                  <a:lnTo>
                    <a:pt x="759" y="1637"/>
                  </a:lnTo>
                  <a:lnTo>
                    <a:pt x="759" y="1634"/>
                  </a:lnTo>
                  <a:lnTo>
                    <a:pt x="756" y="1634"/>
                  </a:lnTo>
                  <a:lnTo>
                    <a:pt x="754" y="1634"/>
                  </a:lnTo>
                  <a:lnTo>
                    <a:pt x="754" y="1632"/>
                  </a:lnTo>
                  <a:lnTo>
                    <a:pt x="754" y="1632"/>
                  </a:lnTo>
                  <a:lnTo>
                    <a:pt x="751" y="1630"/>
                  </a:lnTo>
                  <a:lnTo>
                    <a:pt x="749" y="1630"/>
                  </a:lnTo>
                  <a:lnTo>
                    <a:pt x="749" y="1630"/>
                  </a:lnTo>
                  <a:lnTo>
                    <a:pt x="749" y="1630"/>
                  </a:lnTo>
                  <a:lnTo>
                    <a:pt x="749" y="1630"/>
                  </a:lnTo>
                  <a:lnTo>
                    <a:pt x="749" y="1627"/>
                  </a:lnTo>
                  <a:lnTo>
                    <a:pt x="747" y="1630"/>
                  </a:lnTo>
                  <a:lnTo>
                    <a:pt x="747" y="1632"/>
                  </a:lnTo>
                  <a:lnTo>
                    <a:pt x="747" y="1632"/>
                  </a:lnTo>
                  <a:lnTo>
                    <a:pt x="747" y="1632"/>
                  </a:lnTo>
                  <a:lnTo>
                    <a:pt x="747" y="1632"/>
                  </a:lnTo>
                  <a:lnTo>
                    <a:pt x="744" y="1632"/>
                  </a:lnTo>
                  <a:lnTo>
                    <a:pt x="744" y="1632"/>
                  </a:lnTo>
                  <a:lnTo>
                    <a:pt x="744" y="1634"/>
                  </a:lnTo>
                  <a:lnTo>
                    <a:pt x="744" y="1634"/>
                  </a:lnTo>
                  <a:lnTo>
                    <a:pt x="749" y="1641"/>
                  </a:lnTo>
                  <a:lnTo>
                    <a:pt x="749" y="1641"/>
                  </a:lnTo>
                  <a:lnTo>
                    <a:pt x="749" y="1641"/>
                  </a:lnTo>
                  <a:lnTo>
                    <a:pt x="751" y="1641"/>
                  </a:lnTo>
                  <a:lnTo>
                    <a:pt x="751" y="1641"/>
                  </a:lnTo>
                  <a:lnTo>
                    <a:pt x="754" y="1644"/>
                  </a:lnTo>
                  <a:lnTo>
                    <a:pt x="754" y="1644"/>
                  </a:lnTo>
                  <a:lnTo>
                    <a:pt x="754" y="1646"/>
                  </a:lnTo>
                  <a:lnTo>
                    <a:pt x="754" y="1649"/>
                  </a:lnTo>
                  <a:lnTo>
                    <a:pt x="751" y="1651"/>
                  </a:lnTo>
                  <a:lnTo>
                    <a:pt x="751" y="1651"/>
                  </a:lnTo>
                  <a:lnTo>
                    <a:pt x="749" y="1651"/>
                  </a:lnTo>
                  <a:lnTo>
                    <a:pt x="747" y="1653"/>
                  </a:lnTo>
                  <a:lnTo>
                    <a:pt x="744" y="1653"/>
                  </a:lnTo>
                  <a:lnTo>
                    <a:pt x="744" y="1653"/>
                  </a:lnTo>
                  <a:lnTo>
                    <a:pt x="744" y="1653"/>
                  </a:lnTo>
                  <a:lnTo>
                    <a:pt x="744" y="1653"/>
                  </a:lnTo>
                  <a:lnTo>
                    <a:pt x="744" y="1651"/>
                  </a:lnTo>
                  <a:lnTo>
                    <a:pt x="747" y="1651"/>
                  </a:lnTo>
                  <a:lnTo>
                    <a:pt x="747" y="1649"/>
                  </a:lnTo>
                  <a:lnTo>
                    <a:pt x="744" y="1646"/>
                  </a:lnTo>
                  <a:lnTo>
                    <a:pt x="744" y="1649"/>
                  </a:lnTo>
                  <a:lnTo>
                    <a:pt x="744" y="1653"/>
                  </a:lnTo>
                  <a:lnTo>
                    <a:pt x="740" y="1656"/>
                  </a:lnTo>
                  <a:lnTo>
                    <a:pt x="740" y="1656"/>
                  </a:lnTo>
                  <a:lnTo>
                    <a:pt x="737" y="1656"/>
                  </a:lnTo>
                  <a:lnTo>
                    <a:pt x="735" y="1658"/>
                  </a:lnTo>
                  <a:lnTo>
                    <a:pt x="735" y="1658"/>
                  </a:lnTo>
                  <a:lnTo>
                    <a:pt x="735" y="1658"/>
                  </a:lnTo>
                  <a:lnTo>
                    <a:pt x="737" y="1658"/>
                  </a:lnTo>
                  <a:lnTo>
                    <a:pt x="737" y="1658"/>
                  </a:lnTo>
                  <a:lnTo>
                    <a:pt x="737" y="1658"/>
                  </a:lnTo>
                  <a:lnTo>
                    <a:pt x="737" y="1658"/>
                  </a:lnTo>
                  <a:lnTo>
                    <a:pt x="737" y="1658"/>
                  </a:lnTo>
                  <a:lnTo>
                    <a:pt x="737" y="1658"/>
                  </a:lnTo>
                  <a:lnTo>
                    <a:pt x="737" y="1658"/>
                  </a:lnTo>
                  <a:lnTo>
                    <a:pt x="740" y="1658"/>
                  </a:lnTo>
                  <a:lnTo>
                    <a:pt x="740" y="1658"/>
                  </a:lnTo>
                  <a:lnTo>
                    <a:pt x="740" y="1658"/>
                  </a:lnTo>
                  <a:lnTo>
                    <a:pt x="740" y="1660"/>
                  </a:lnTo>
                  <a:lnTo>
                    <a:pt x="737" y="1663"/>
                  </a:lnTo>
                  <a:lnTo>
                    <a:pt x="725" y="1672"/>
                  </a:lnTo>
                  <a:lnTo>
                    <a:pt x="723" y="1675"/>
                  </a:lnTo>
                  <a:lnTo>
                    <a:pt x="721" y="1677"/>
                  </a:lnTo>
                  <a:lnTo>
                    <a:pt x="718" y="1682"/>
                  </a:lnTo>
                  <a:lnTo>
                    <a:pt x="718" y="1684"/>
                  </a:lnTo>
                  <a:lnTo>
                    <a:pt x="716" y="1689"/>
                  </a:lnTo>
                  <a:lnTo>
                    <a:pt x="713" y="1694"/>
                  </a:lnTo>
                  <a:lnTo>
                    <a:pt x="709" y="1701"/>
                  </a:lnTo>
                  <a:lnTo>
                    <a:pt x="704" y="1720"/>
                  </a:lnTo>
                  <a:lnTo>
                    <a:pt x="702" y="1725"/>
                  </a:lnTo>
                  <a:lnTo>
                    <a:pt x="702" y="1729"/>
                  </a:lnTo>
                  <a:lnTo>
                    <a:pt x="702" y="1732"/>
                  </a:lnTo>
                  <a:lnTo>
                    <a:pt x="702" y="1734"/>
                  </a:lnTo>
                  <a:lnTo>
                    <a:pt x="702" y="1739"/>
                  </a:lnTo>
                  <a:lnTo>
                    <a:pt x="702" y="1746"/>
                  </a:lnTo>
                  <a:lnTo>
                    <a:pt x="704" y="1748"/>
                  </a:lnTo>
                  <a:lnTo>
                    <a:pt x="704" y="1751"/>
                  </a:lnTo>
                  <a:lnTo>
                    <a:pt x="709" y="1753"/>
                  </a:lnTo>
                  <a:lnTo>
                    <a:pt x="711" y="1758"/>
                  </a:lnTo>
                  <a:lnTo>
                    <a:pt x="713" y="1758"/>
                  </a:lnTo>
                  <a:lnTo>
                    <a:pt x="718" y="1760"/>
                  </a:lnTo>
                  <a:lnTo>
                    <a:pt x="723" y="1760"/>
                  </a:lnTo>
                  <a:lnTo>
                    <a:pt x="723" y="1763"/>
                  </a:lnTo>
                  <a:lnTo>
                    <a:pt x="723" y="1765"/>
                  </a:lnTo>
                  <a:lnTo>
                    <a:pt x="721" y="1765"/>
                  </a:lnTo>
                  <a:lnTo>
                    <a:pt x="721" y="1765"/>
                  </a:lnTo>
                  <a:lnTo>
                    <a:pt x="718" y="1767"/>
                  </a:lnTo>
                  <a:lnTo>
                    <a:pt x="718" y="1770"/>
                  </a:lnTo>
                  <a:lnTo>
                    <a:pt x="718" y="1770"/>
                  </a:lnTo>
                  <a:lnTo>
                    <a:pt x="718" y="1767"/>
                  </a:lnTo>
                  <a:lnTo>
                    <a:pt x="721" y="1767"/>
                  </a:lnTo>
                  <a:lnTo>
                    <a:pt x="728" y="1763"/>
                  </a:lnTo>
                  <a:lnTo>
                    <a:pt x="725" y="1758"/>
                  </a:lnTo>
                  <a:lnTo>
                    <a:pt x="725" y="1753"/>
                  </a:lnTo>
                  <a:lnTo>
                    <a:pt x="725" y="1751"/>
                  </a:lnTo>
                  <a:lnTo>
                    <a:pt x="725" y="1748"/>
                  </a:lnTo>
                  <a:lnTo>
                    <a:pt x="728" y="1746"/>
                  </a:lnTo>
                  <a:lnTo>
                    <a:pt x="728" y="1744"/>
                  </a:lnTo>
                  <a:lnTo>
                    <a:pt x="728" y="1744"/>
                  </a:lnTo>
                  <a:lnTo>
                    <a:pt x="730" y="1744"/>
                  </a:lnTo>
                  <a:lnTo>
                    <a:pt x="732" y="1744"/>
                  </a:lnTo>
                  <a:lnTo>
                    <a:pt x="732" y="1744"/>
                  </a:lnTo>
                  <a:lnTo>
                    <a:pt x="735" y="1744"/>
                  </a:lnTo>
                  <a:lnTo>
                    <a:pt x="735" y="1744"/>
                  </a:lnTo>
                  <a:lnTo>
                    <a:pt x="735" y="1744"/>
                  </a:lnTo>
                  <a:lnTo>
                    <a:pt x="735" y="1744"/>
                  </a:lnTo>
                  <a:lnTo>
                    <a:pt x="737" y="1744"/>
                  </a:lnTo>
                  <a:lnTo>
                    <a:pt x="737" y="1744"/>
                  </a:lnTo>
                  <a:lnTo>
                    <a:pt x="737" y="1744"/>
                  </a:lnTo>
                  <a:lnTo>
                    <a:pt x="737" y="1746"/>
                  </a:lnTo>
                  <a:lnTo>
                    <a:pt x="740" y="1746"/>
                  </a:lnTo>
                  <a:lnTo>
                    <a:pt x="740" y="1748"/>
                  </a:lnTo>
                  <a:lnTo>
                    <a:pt x="742" y="1748"/>
                  </a:lnTo>
                  <a:lnTo>
                    <a:pt x="742" y="1748"/>
                  </a:lnTo>
                  <a:lnTo>
                    <a:pt x="744" y="1748"/>
                  </a:lnTo>
                  <a:lnTo>
                    <a:pt x="751" y="1755"/>
                  </a:lnTo>
                  <a:lnTo>
                    <a:pt x="756" y="1758"/>
                  </a:lnTo>
                  <a:lnTo>
                    <a:pt x="761" y="1758"/>
                  </a:lnTo>
                  <a:lnTo>
                    <a:pt x="761" y="1758"/>
                  </a:lnTo>
                  <a:lnTo>
                    <a:pt x="763" y="1760"/>
                  </a:lnTo>
                  <a:lnTo>
                    <a:pt x="763" y="1763"/>
                  </a:lnTo>
                  <a:lnTo>
                    <a:pt x="768" y="1767"/>
                  </a:lnTo>
                  <a:lnTo>
                    <a:pt x="763" y="1770"/>
                  </a:lnTo>
                  <a:lnTo>
                    <a:pt x="763" y="1770"/>
                  </a:lnTo>
                  <a:lnTo>
                    <a:pt x="763" y="1774"/>
                  </a:lnTo>
                  <a:lnTo>
                    <a:pt x="763" y="1777"/>
                  </a:lnTo>
                  <a:lnTo>
                    <a:pt x="763" y="1777"/>
                  </a:lnTo>
                  <a:lnTo>
                    <a:pt x="761" y="1779"/>
                  </a:lnTo>
                  <a:lnTo>
                    <a:pt x="761" y="1779"/>
                  </a:lnTo>
                  <a:lnTo>
                    <a:pt x="761" y="1779"/>
                  </a:lnTo>
                  <a:lnTo>
                    <a:pt x="759" y="1779"/>
                  </a:lnTo>
                  <a:lnTo>
                    <a:pt x="756" y="1782"/>
                  </a:lnTo>
                  <a:lnTo>
                    <a:pt x="756" y="1784"/>
                  </a:lnTo>
                  <a:lnTo>
                    <a:pt x="756" y="1786"/>
                  </a:lnTo>
                  <a:lnTo>
                    <a:pt x="754" y="1789"/>
                  </a:lnTo>
                  <a:lnTo>
                    <a:pt x="751" y="1791"/>
                  </a:lnTo>
                  <a:lnTo>
                    <a:pt x="749" y="1791"/>
                  </a:lnTo>
                  <a:lnTo>
                    <a:pt x="744" y="1793"/>
                  </a:lnTo>
                  <a:lnTo>
                    <a:pt x="742" y="1798"/>
                  </a:lnTo>
                  <a:lnTo>
                    <a:pt x="742" y="1798"/>
                  </a:lnTo>
                  <a:lnTo>
                    <a:pt x="740" y="1801"/>
                  </a:lnTo>
                  <a:lnTo>
                    <a:pt x="740" y="1801"/>
                  </a:lnTo>
                  <a:lnTo>
                    <a:pt x="740" y="1808"/>
                  </a:lnTo>
                  <a:lnTo>
                    <a:pt x="740" y="1815"/>
                  </a:lnTo>
                  <a:lnTo>
                    <a:pt x="740" y="1820"/>
                  </a:lnTo>
                  <a:lnTo>
                    <a:pt x="740" y="1824"/>
                  </a:lnTo>
                  <a:lnTo>
                    <a:pt x="744" y="1827"/>
                  </a:lnTo>
                  <a:lnTo>
                    <a:pt x="744" y="1829"/>
                  </a:lnTo>
                  <a:lnTo>
                    <a:pt x="742" y="1834"/>
                  </a:lnTo>
                  <a:lnTo>
                    <a:pt x="742" y="1836"/>
                  </a:lnTo>
                  <a:lnTo>
                    <a:pt x="740" y="1836"/>
                  </a:lnTo>
                  <a:lnTo>
                    <a:pt x="740" y="1839"/>
                  </a:lnTo>
                  <a:lnTo>
                    <a:pt x="740" y="1843"/>
                  </a:lnTo>
                  <a:lnTo>
                    <a:pt x="740" y="1848"/>
                  </a:lnTo>
                  <a:lnTo>
                    <a:pt x="740" y="1853"/>
                  </a:lnTo>
                  <a:lnTo>
                    <a:pt x="742" y="1858"/>
                  </a:lnTo>
                  <a:lnTo>
                    <a:pt x="744" y="1858"/>
                  </a:lnTo>
                  <a:lnTo>
                    <a:pt x="747" y="1858"/>
                  </a:lnTo>
                  <a:lnTo>
                    <a:pt x="747" y="1858"/>
                  </a:lnTo>
                  <a:lnTo>
                    <a:pt x="747" y="1858"/>
                  </a:lnTo>
                  <a:lnTo>
                    <a:pt x="749" y="1860"/>
                  </a:lnTo>
                  <a:lnTo>
                    <a:pt x="751" y="1858"/>
                  </a:lnTo>
                  <a:lnTo>
                    <a:pt x="754" y="1855"/>
                  </a:lnTo>
                  <a:lnTo>
                    <a:pt x="756" y="1858"/>
                  </a:lnTo>
                  <a:lnTo>
                    <a:pt x="761" y="1855"/>
                  </a:lnTo>
                  <a:lnTo>
                    <a:pt x="761" y="1855"/>
                  </a:lnTo>
                  <a:lnTo>
                    <a:pt x="763" y="1855"/>
                  </a:lnTo>
                  <a:lnTo>
                    <a:pt x="761" y="1858"/>
                  </a:lnTo>
                  <a:lnTo>
                    <a:pt x="763" y="1858"/>
                  </a:lnTo>
                  <a:lnTo>
                    <a:pt x="763" y="1860"/>
                  </a:lnTo>
                  <a:lnTo>
                    <a:pt x="763" y="1860"/>
                  </a:lnTo>
                  <a:lnTo>
                    <a:pt x="763" y="1862"/>
                  </a:lnTo>
                  <a:lnTo>
                    <a:pt x="763" y="1865"/>
                  </a:lnTo>
                  <a:lnTo>
                    <a:pt x="763" y="1867"/>
                  </a:lnTo>
                  <a:lnTo>
                    <a:pt x="763" y="1867"/>
                  </a:lnTo>
                  <a:lnTo>
                    <a:pt x="763" y="1870"/>
                  </a:lnTo>
                  <a:lnTo>
                    <a:pt x="763" y="1872"/>
                  </a:lnTo>
                  <a:lnTo>
                    <a:pt x="763" y="1874"/>
                  </a:lnTo>
                  <a:lnTo>
                    <a:pt x="763" y="1874"/>
                  </a:lnTo>
                  <a:lnTo>
                    <a:pt x="763" y="1874"/>
                  </a:lnTo>
                  <a:lnTo>
                    <a:pt x="763" y="1879"/>
                  </a:lnTo>
                  <a:lnTo>
                    <a:pt x="763" y="1879"/>
                  </a:lnTo>
                  <a:lnTo>
                    <a:pt x="763" y="1881"/>
                  </a:lnTo>
                  <a:lnTo>
                    <a:pt x="763" y="1881"/>
                  </a:lnTo>
                  <a:lnTo>
                    <a:pt x="763" y="1881"/>
                  </a:lnTo>
                  <a:lnTo>
                    <a:pt x="763" y="1881"/>
                  </a:lnTo>
                  <a:lnTo>
                    <a:pt x="763" y="1884"/>
                  </a:lnTo>
                  <a:lnTo>
                    <a:pt x="763" y="1884"/>
                  </a:lnTo>
                  <a:lnTo>
                    <a:pt x="766" y="1886"/>
                  </a:lnTo>
                  <a:lnTo>
                    <a:pt x="768" y="1891"/>
                  </a:lnTo>
                  <a:lnTo>
                    <a:pt x="768" y="1891"/>
                  </a:lnTo>
                  <a:lnTo>
                    <a:pt x="768" y="1893"/>
                  </a:lnTo>
                  <a:lnTo>
                    <a:pt x="768" y="1893"/>
                  </a:lnTo>
                  <a:lnTo>
                    <a:pt x="768" y="1896"/>
                  </a:lnTo>
                  <a:lnTo>
                    <a:pt x="768" y="1896"/>
                  </a:lnTo>
                  <a:lnTo>
                    <a:pt x="768" y="1900"/>
                  </a:lnTo>
                  <a:lnTo>
                    <a:pt x="768" y="1903"/>
                  </a:lnTo>
                  <a:lnTo>
                    <a:pt x="768" y="1903"/>
                  </a:lnTo>
                  <a:lnTo>
                    <a:pt x="768" y="1905"/>
                  </a:lnTo>
                  <a:lnTo>
                    <a:pt x="766" y="1908"/>
                  </a:lnTo>
                  <a:lnTo>
                    <a:pt x="763" y="1908"/>
                  </a:lnTo>
                  <a:lnTo>
                    <a:pt x="763" y="1908"/>
                  </a:lnTo>
                  <a:lnTo>
                    <a:pt x="763" y="1910"/>
                  </a:lnTo>
                  <a:lnTo>
                    <a:pt x="759" y="1910"/>
                  </a:lnTo>
                  <a:lnTo>
                    <a:pt x="756" y="1912"/>
                  </a:lnTo>
                  <a:lnTo>
                    <a:pt x="756" y="1912"/>
                  </a:lnTo>
                  <a:lnTo>
                    <a:pt x="756" y="1912"/>
                  </a:lnTo>
                  <a:lnTo>
                    <a:pt x="756" y="1915"/>
                  </a:lnTo>
                  <a:lnTo>
                    <a:pt x="756" y="1915"/>
                  </a:lnTo>
                  <a:lnTo>
                    <a:pt x="756" y="1917"/>
                  </a:lnTo>
                  <a:lnTo>
                    <a:pt x="754" y="1917"/>
                  </a:lnTo>
                  <a:lnTo>
                    <a:pt x="754" y="1917"/>
                  </a:lnTo>
                  <a:lnTo>
                    <a:pt x="754" y="1919"/>
                  </a:lnTo>
                  <a:lnTo>
                    <a:pt x="754" y="1922"/>
                  </a:lnTo>
                  <a:lnTo>
                    <a:pt x="749" y="1919"/>
                  </a:lnTo>
                  <a:lnTo>
                    <a:pt x="747" y="1919"/>
                  </a:lnTo>
                  <a:lnTo>
                    <a:pt x="747" y="1919"/>
                  </a:lnTo>
                  <a:lnTo>
                    <a:pt x="744" y="1919"/>
                  </a:lnTo>
                  <a:lnTo>
                    <a:pt x="744" y="1917"/>
                  </a:lnTo>
                  <a:lnTo>
                    <a:pt x="744" y="1917"/>
                  </a:lnTo>
                  <a:lnTo>
                    <a:pt x="742" y="1917"/>
                  </a:lnTo>
                  <a:lnTo>
                    <a:pt x="742" y="1917"/>
                  </a:lnTo>
                  <a:lnTo>
                    <a:pt x="740" y="1915"/>
                  </a:lnTo>
                  <a:lnTo>
                    <a:pt x="737" y="1912"/>
                  </a:lnTo>
                  <a:lnTo>
                    <a:pt x="737" y="1908"/>
                  </a:lnTo>
                  <a:lnTo>
                    <a:pt x="735" y="1908"/>
                  </a:lnTo>
                  <a:lnTo>
                    <a:pt x="732" y="1903"/>
                  </a:lnTo>
                  <a:lnTo>
                    <a:pt x="730" y="1903"/>
                  </a:lnTo>
                  <a:lnTo>
                    <a:pt x="728" y="1900"/>
                  </a:lnTo>
                  <a:lnTo>
                    <a:pt x="728" y="1900"/>
                  </a:lnTo>
                  <a:lnTo>
                    <a:pt x="730" y="1900"/>
                  </a:lnTo>
                  <a:lnTo>
                    <a:pt x="730" y="1900"/>
                  </a:lnTo>
                  <a:lnTo>
                    <a:pt x="730" y="1900"/>
                  </a:lnTo>
                  <a:lnTo>
                    <a:pt x="732" y="1900"/>
                  </a:lnTo>
                  <a:lnTo>
                    <a:pt x="732" y="1900"/>
                  </a:lnTo>
                  <a:lnTo>
                    <a:pt x="735" y="1898"/>
                  </a:lnTo>
                  <a:lnTo>
                    <a:pt x="735" y="1898"/>
                  </a:lnTo>
                  <a:lnTo>
                    <a:pt x="737" y="1898"/>
                  </a:lnTo>
                  <a:lnTo>
                    <a:pt x="737" y="1896"/>
                  </a:lnTo>
                  <a:lnTo>
                    <a:pt x="737" y="1893"/>
                  </a:lnTo>
                  <a:lnTo>
                    <a:pt x="737" y="1893"/>
                  </a:lnTo>
                  <a:lnTo>
                    <a:pt x="737" y="1891"/>
                  </a:lnTo>
                  <a:lnTo>
                    <a:pt x="740" y="1891"/>
                  </a:lnTo>
                  <a:lnTo>
                    <a:pt x="744" y="1891"/>
                  </a:lnTo>
                  <a:lnTo>
                    <a:pt x="747" y="1886"/>
                  </a:lnTo>
                  <a:lnTo>
                    <a:pt x="747" y="1886"/>
                  </a:lnTo>
                  <a:lnTo>
                    <a:pt x="749" y="1884"/>
                  </a:lnTo>
                  <a:lnTo>
                    <a:pt x="754" y="1881"/>
                  </a:lnTo>
                  <a:lnTo>
                    <a:pt x="754" y="1881"/>
                  </a:lnTo>
                  <a:lnTo>
                    <a:pt x="756" y="1879"/>
                  </a:lnTo>
                  <a:lnTo>
                    <a:pt x="756" y="1877"/>
                  </a:lnTo>
                  <a:lnTo>
                    <a:pt x="756" y="1874"/>
                  </a:lnTo>
                  <a:lnTo>
                    <a:pt x="751" y="1874"/>
                  </a:lnTo>
                  <a:lnTo>
                    <a:pt x="751" y="1874"/>
                  </a:lnTo>
                  <a:lnTo>
                    <a:pt x="751" y="1874"/>
                  </a:lnTo>
                  <a:lnTo>
                    <a:pt x="749" y="1874"/>
                  </a:lnTo>
                  <a:lnTo>
                    <a:pt x="749" y="1877"/>
                  </a:lnTo>
                  <a:lnTo>
                    <a:pt x="749" y="1877"/>
                  </a:lnTo>
                  <a:lnTo>
                    <a:pt x="747" y="1881"/>
                  </a:lnTo>
                  <a:lnTo>
                    <a:pt x="747" y="1884"/>
                  </a:lnTo>
                  <a:lnTo>
                    <a:pt x="747" y="1884"/>
                  </a:lnTo>
                  <a:lnTo>
                    <a:pt x="747" y="1884"/>
                  </a:lnTo>
                  <a:lnTo>
                    <a:pt x="742" y="1881"/>
                  </a:lnTo>
                  <a:lnTo>
                    <a:pt x="737" y="1879"/>
                  </a:lnTo>
                  <a:lnTo>
                    <a:pt x="735" y="1879"/>
                  </a:lnTo>
                  <a:lnTo>
                    <a:pt x="732" y="1879"/>
                  </a:lnTo>
                  <a:lnTo>
                    <a:pt x="732" y="1884"/>
                  </a:lnTo>
                  <a:lnTo>
                    <a:pt x="730" y="1884"/>
                  </a:lnTo>
                  <a:lnTo>
                    <a:pt x="728" y="1884"/>
                  </a:lnTo>
                  <a:lnTo>
                    <a:pt x="728" y="1884"/>
                  </a:lnTo>
                  <a:lnTo>
                    <a:pt x="728" y="1881"/>
                  </a:lnTo>
                  <a:lnTo>
                    <a:pt x="725" y="1881"/>
                  </a:lnTo>
                  <a:lnTo>
                    <a:pt x="725" y="1884"/>
                  </a:lnTo>
                  <a:lnTo>
                    <a:pt x="725" y="1884"/>
                  </a:lnTo>
                  <a:lnTo>
                    <a:pt x="723" y="1886"/>
                  </a:lnTo>
                  <a:lnTo>
                    <a:pt x="723" y="1886"/>
                  </a:lnTo>
                  <a:lnTo>
                    <a:pt x="723" y="1886"/>
                  </a:lnTo>
                  <a:lnTo>
                    <a:pt x="723" y="1886"/>
                  </a:lnTo>
                  <a:lnTo>
                    <a:pt x="721" y="1886"/>
                  </a:lnTo>
                  <a:lnTo>
                    <a:pt x="721" y="1886"/>
                  </a:lnTo>
                  <a:lnTo>
                    <a:pt x="721" y="1889"/>
                  </a:lnTo>
                  <a:lnTo>
                    <a:pt x="725" y="1893"/>
                  </a:lnTo>
                  <a:lnTo>
                    <a:pt x="728" y="1893"/>
                  </a:lnTo>
                  <a:lnTo>
                    <a:pt x="728" y="1893"/>
                  </a:lnTo>
                  <a:lnTo>
                    <a:pt x="728" y="1896"/>
                  </a:lnTo>
                  <a:lnTo>
                    <a:pt x="730" y="1896"/>
                  </a:lnTo>
                  <a:lnTo>
                    <a:pt x="730" y="1898"/>
                  </a:lnTo>
                  <a:lnTo>
                    <a:pt x="730" y="1898"/>
                  </a:lnTo>
                  <a:lnTo>
                    <a:pt x="728" y="1898"/>
                  </a:lnTo>
                  <a:lnTo>
                    <a:pt x="728" y="1900"/>
                  </a:lnTo>
                  <a:lnTo>
                    <a:pt x="725" y="1900"/>
                  </a:lnTo>
                  <a:lnTo>
                    <a:pt x="725" y="1900"/>
                  </a:lnTo>
                  <a:lnTo>
                    <a:pt x="725" y="1900"/>
                  </a:lnTo>
                  <a:lnTo>
                    <a:pt x="725" y="1900"/>
                  </a:lnTo>
                  <a:lnTo>
                    <a:pt x="725" y="1903"/>
                  </a:lnTo>
                  <a:lnTo>
                    <a:pt x="723" y="1903"/>
                  </a:lnTo>
                  <a:lnTo>
                    <a:pt x="721" y="1903"/>
                  </a:lnTo>
                  <a:lnTo>
                    <a:pt x="718" y="1905"/>
                  </a:lnTo>
                  <a:lnTo>
                    <a:pt x="713" y="1908"/>
                  </a:lnTo>
                  <a:lnTo>
                    <a:pt x="709" y="1910"/>
                  </a:lnTo>
                  <a:lnTo>
                    <a:pt x="709" y="1910"/>
                  </a:lnTo>
                  <a:lnTo>
                    <a:pt x="709" y="1910"/>
                  </a:lnTo>
                  <a:lnTo>
                    <a:pt x="706" y="1912"/>
                  </a:lnTo>
                  <a:lnTo>
                    <a:pt x="706" y="1912"/>
                  </a:lnTo>
                  <a:lnTo>
                    <a:pt x="706" y="1915"/>
                  </a:lnTo>
                  <a:lnTo>
                    <a:pt x="704" y="1917"/>
                  </a:lnTo>
                  <a:lnTo>
                    <a:pt x="704" y="1917"/>
                  </a:lnTo>
                  <a:lnTo>
                    <a:pt x="702" y="1917"/>
                  </a:lnTo>
                  <a:lnTo>
                    <a:pt x="704" y="1917"/>
                  </a:lnTo>
                  <a:lnTo>
                    <a:pt x="704" y="1919"/>
                  </a:lnTo>
                  <a:lnTo>
                    <a:pt x="704" y="1922"/>
                  </a:lnTo>
                  <a:lnTo>
                    <a:pt x="702" y="1924"/>
                  </a:lnTo>
                  <a:lnTo>
                    <a:pt x="702" y="1929"/>
                  </a:lnTo>
                  <a:lnTo>
                    <a:pt x="699" y="1931"/>
                  </a:lnTo>
                  <a:lnTo>
                    <a:pt x="697" y="1936"/>
                  </a:lnTo>
                  <a:lnTo>
                    <a:pt x="697" y="1936"/>
                  </a:lnTo>
                  <a:lnTo>
                    <a:pt x="697" y="1941"/>
                  </a:lnTo>
                  <a:lnTo>
                    <a:pt x="694" y="1943"/>
                  </a:lnTo>
                  <a:lnTo>
                    <a:pt x="694" y="1948"/>
                  </a:lnTo>
                  <a:lnTo>
                    <a:pt x="690" y="1953"/>
                  </a:lnTo>
                  <a:lnTo>
                    <a:pt x="690" y="1955"/>
                  </a:lnTo>
                  <a:lnTo>
                    <a:pt x="690" y="1957"/>
                  </a:lnTo>
                  <a:lnTo>
                    <a:pt x="687" y="1960"/>
                  </a:lnTo>
                  <a:lnTo>
                    <a:pt x="687" y="1965"/>
                  </a:lnTo>
                  <a:lnTo>
                    <a:pt x="687" y="1969"/>
                  </a:lnTo>
                  <a:lnTo>
                    <a:pt x="687" y="1976"/>
                  </a:lnTo>
                  <a:lnTo>
                    <a:pt x="687" y="1979"/>
                  </a:lnTo>
                  <a:lnTo>
                    <a:pt x="690" y="1981"/>
                  </a:lnTo>
                  <a:lnTo>
                    <a:pt x="690" y="1984"/>
                  </a:lnTo>
                  <a:lnTo>
                    <a:pt x="690" y="1988"/>
                  </a:lnTo>
                  <a:lnTo>
                    <a:pt x="690" y="1993"/>
                  </a:lnTo>
                  <a:lnTo>
                    <a:pt x="694" y="1998"/>
                  </a:lnTo>
                  <a:lnTo>
                    <a:pt x="694" y="2003"/>
                  </a:lnTo>
                  <a:lnTo>
                    <a:pt x="694" y="2003"/>
                  </a:lnTo>
                  <a:lnTo>
                    <a:pt x="699" y="2007"/>
                  </a:lnTo>
                  <a:lnTo>
                    <a:pt x="699" y="2007"/>
                  </a:lnTo>
                  <a:lnTo>
                    <a:pt x="702" y="2010"/>
                  </a:lnTo>
                  <a:lnTo>
                    <a:pt x="704" y="2012"/>
                  </a:lnTo>
                  <a:lnTo>
                    <a:pt x="704" y="2017"/>
                  </a:lnTo>
                  <a:lnTo>
                    <a:pt x="704" y="2017"/>
                  </a:lnTo>
                  <a:lnTo>
                    <a:pt x="706" y="2019"/>
                  </a:lnTo>
                  <a:lnTo>
                    <a:pt x="706" y="2019"/>
                  </a:lnTo>
                  <a:lnTo>
                    <a:pt x="706" y="2019"/>
                  </a:lnTo>
                  <a:lnTo>
                    <a:pt x="709" y="2022"/>
                  </a:lnTo>
                  <a:lnTo>
                    <a:pt x="709" y="2022"/>
                  </a:lnTo>
                  <a:lnTo>
                    <a:pt x="709" y="2024"/>
                  </a:lnTo>
                  <a:lnTo>
                    <a:pt x="709" y="2024"/>
                  </a:lnTo>
                  <a:lnTo>
                    <a:pt x="706" y="2024"/>
                  </a:lnTo>
                  <a:lnTo>
                    <a:pt x="706" y="2024"/>
                  </a:lnTo>
                  <a:lnTo>
                    <a:pt x="706" y="2026"/>
                  </a:lnTo>
                  <a:lnTo>
                    <a:pt x="706" y="2029"/>
                  </a:lnTo>
                  <a:lnTo>
                    <a:pt x="706" y="2029"/>
                  </a:lnTo>
                  <a:lnTo>
                    <a:pt x="706" y="2029"/>
                  </a:lnTo>
                  <a:lnTo>
                    <a:pt x="706" y="2031"/>
                  </a:lnTo>
                  <a:lnTo>
                    <a:pt x="704" y="2033"/>
                  </a:lnTo>
                  <a:lnTo>
                    <a:pt x="704" y="2033"/>
                  </a:lnTo>
                  <a:lnTo>
                    <a:pt x="704" y="2033"/>
                  </a:lnTo>
                  <a:lnTo>
                    <a:pt x="702" y="2033"/>
                  </a:lnTo>
                  <a:lnTo>
                    <a:pt x="702" y="2033"/>
                  </a:lnTo>
                  <a:lnTo>
                    <a:pt x="702" y="2036"/>
                  </a:lnTo>
                  <a:lnTo>
                    <a:pt x="702" y="2036"/>
                  </a:lnTo>
                  <a:lnTo>
                    <a:pt x="702" y="2038"/>
                  </a:lnTo>
                  <a:lnTo>
                    <a:pt x="699" y="2038"/>
                  </a:lnTo>
                  <a:lnTo>
                    <a:pt x="699" y="2041"/>
                  </a:lnTo>
                  <a:lnTo>
                    <a:pt x="699" y="2041"/>
                  </a:lnTo>
                  <a:lnTo>
                    <a:pt x="697" y="2041"/>
                  </a:lnTo>
                  <a:lnTo>
                    <a:pt x="697" y="2041"/>
                  </a:lnTo>
                  <a:lnTo>
                    <a:pt x="694" y="2041"/>
                  </a:lnTo>
                  <a:lnTo>
                    <a:pt x="694" y="2041"/>
                  </a:lnTo>
                  <a:lnTo>
                    <a:pt x="694" y="2043"/>
                  </a:lnTo>
                  <a:lnTo>
                    <a:pt x="694" y="2043"/>
                  </a:lnTo>
                  <a:lnTo>
                    <a:pt x="692" y="2045"/>
                  </a:lnTo>
                  <a:lnTo>
                    <a:pt x="692" y="2045"/>
                  </a:lnTo>
                  <a:lnTo>
                    <a:pt x="690" y="2045"/>
                  </a:lnTo>
                  <a:lnTo>
                    <a:pt x="690" y="2050"/>
                  </a:lnTo>
                  <a:lnTo>
                    <a:pt x="687" y="2050"/>
                  </a:lnTo>
                  <a:lnTo>
                    <a:pt x="687" y="2052"/>
                  </a:lnTo>
                  <a:lnTo>
                    <a:pt x="687" y="2052"/>
                  </a:lnTo>
                  <a:lnTo>
                    <a:pt x="687" y="2052"/>
                  </a:lnTo>
                  <a:lnTo>
                    <a:pt x="685" y="2052"/>
                  </a:lnTo>
                  <a:lnTo>
                    <a:pt x="685" y="2052"/>
                  </a:lnTo>
                  <a:lnTo>
                    <a:pt x="685" y="2052"/>
                  </a:lnTo>
                  <a:lnTo>
                    <a:pt x="683" y="2050"/>
                  </a:lnTo>
                  <a:lnTo>
                    <a:pt x="680" y="2050"/>
                  </a:lnTo>
                  <a:lnTo>
                    <a:pt x="673" y="2050"/>
                  </a:lnTo>
                  <a:lnTo>
                    <a:pt x="668" y="2052"/>
                  </a:lnTo>
                  <a:lnTo>
                    <a:pt x="668" y="2052"/>
                  </a:lnTo>
                  <a:lnTo>
                    <a:pt x="666" y="2052"/>
                  </a:lnTo>
                  <a:lnTo>
                    <a:pt x="666" y="2052"/>
                  </a:lnTo>
                  <a:lnTo>
                    <a:pt x="663" y="2052"/>
                  </a:lnTo>
                  <a:lnTo>
                    <a:pt x="663" y="2052"/>
                  </a:lnTo>
                  <a:lnTo>
                    <a:pt x="663" y="2052"/>
                  </a:lnTo>
                  <a:lnTo>
                    <a:pt x="663" y="2050"/>
                  </a:lnTo>
                  <a:lnTo>
                    <a:pt x="663" y="2050"/>
                  </a:lnTo>
                  <a:lnTo>
                    <a:pt x="663" y="2050"/>
                  </a:lnTo>
                  <a:lnTo>
                    <a:pt x="661" y="2050"/>
                  </a:lnTo>
                  <a:lnTo>
                    <a:pt x="661" y="2048"/>
                  </a:lnTo>
                  <a:lnTo>
                    <a:pt x="661" y="2045"/>
                  </a:lnTo>
                  <a:lnTo>
                    <a:pt x="659" y="2043"/>
                  </a:lnTo>
                  <a:lnTo>
                    <a:pt x="654" y="2043"/>
                  </a:lnTo>
                  <a:lnTo>
                    <a:pt x="644" y="2045"/>
                  </a:lnTo>
                  <a:lnTo>
                    <a:pt x="637" y="2050"/>
                  </a:lnTo>
                  <a:lnTo>
                    <a:pt x="637" y="2050"/>
                  </a:lnTo>
                  <a:lnTo>
                    <a:pt x="628" y="2057"/>
                  </a:lnTo>
                  <a:lnTo>
                    <a:pt x="625" y="2060"/>
                  </a:lnTo>
                  <a:lnTo>
                    <a:pt x="621" y="2062"/>
                  </a:lnTo>
                  <a:lnTo>
                    <a:pt x="618" y="2067"/>
                  </a:lnTo>
                  <a:lnTo>
                    <a:pt x="614" y="2071"/>
                  </a:lnTo>
                  <a:lnTo>
                    <a:pt x="614" y="2074"/>
                  </a:lnTo>
                  <a:lnTo>
                    <a:pt x="614" y="2074"/>
                  </a:lnTo>
                  <a:lnTo>
                    <a:pt x="614" y="2074"/>
                  </a:lnTo>
                  <a:lnTo>
                    <a:pt x="609" y="2074"/>
                  </a:lnTo>
                  <a:lnTo>
                    <a:pt x="606" y="2076"/>
                  </a:lnTo>
                  <a:lnTo>
                    <a:pt x="604" y="2079"/>
                  </a:lnTo>
                  <a:lnTo>
                    <a:pt x="602" y="2083"/>
                  </a:lnTo>
                  <a:lnTo>
                    <a:pt x="602" y="2086"/>
                  </a:lnTo>
                  <a:lnTo>
                    <a:pt x="599" y="2090"/>
                  </a:lnTo>
                  <a:lnTo>
                    <a:pt x="597" y="2095"/>
                  </a:lnTo>
                  <a:lnTo>
                    <a:pt x="597" y="2095"/>
                  </a:lnTo>
                  <a:lnTo>
                    <a:pt x="594" y="2112"/>
                  </a:lnTo>
                  <a:lnTo>
                    <a:pt x="594" y="2117"/>
                  </a:lnTo>
                  <a:lnTo>
                    <a:pt x="594" y="2121"/>
                  </a:lnTo>
                  <a:lnTo>
                    <a:pt x="594" y="2121"/>
                  </a:lnTo>
                  <a:lnTo>
                    <a:pt x="592" y="2124"/>
                  </a:lnTo>
                  <a:lnTo>
                    <a:pt x="594" y="2124"/>
                  </a:lnTo>
                  <a:lnTo>
                    <a:pt x="594" y="2126"/>
                  </a:lnTo>
                  <a:lnTo>
                    <a:pt x="597" y="2126"/>
                  </a:lnTo>
                  <a:lnTo>
                    <a:pt x="597" y="2126"/>
                  </a:lnTo>
                  <a:lnTo>
                    <a:pt x="597" y="2124"/>
                  </a:lnTo>
                  <a:lnTo>
                    <a:pt x="594" y="2124"/>
                  </a:lnTo>
                  <a:lnTo>
                    <a:pt x="597" y="2121"/>
                  </a:lnTo>
                  <a:lnTo>
                    <a:pt x="597" y="2124"/>
                  </a:lnTo>
                  <a:lnTo>
                    <a:pt x="602" y="2131"/>
                  </a:lnTo>
                  <a:lnTo>
                    <a:pt x="599" y="2133"/>
                  </a:lnTo>
                  <a:lnTo>
                    <a:pt x="599" y="2136"/>
                  </a:lnTo>
                  <a:lnTo>
                    <a:pt x="599" y="2138"/>
                  </a:lnTo>
                  <a:lnTo>
                    <a:pt x="597" y="2138"/>
                  </a:lnTo>
                  <a:lnTo>
                    <a:pt x="597" y="2138"/>
                  </a:lnTo>
                  <a:lnTo>
                    <a:pt x="594" y="2136"/>
                  </a:lnTo>
                  <a:lnTo>
                    <a:pt x="592" y="2133"/>
                  </a:lnTo>
                  <a:lnTo>
                    <a:pt x="592" y="2133"/>
                  </a:lnTo>
                  <a:lnTo>
                    <a:pt x="592" y="2133"/>
                  </a:lnTo>
                  <a:lnTo>
                    <a:pt x="592" y="2136"/>
                  </a:lnTo>
                  <a:lnTo>
                    <a:pt x="592" y="2136"/>
                  </a:lnTo>
                  <a:lnTo>
                    <a:pt x="592" y="2136"/>
                  </a:lnTo>
                  <a:lnTo>
                    <a:pt x="592" y="2138"/>
                  </a:lnTo>
                  <a:lnTo>
                    <a:pt x="594" y="2138"/>
                  </a:lnTo>
                  <a:lnTo>
                    <a:pt x="594" y="2138"/>
                  </a:lnTo>
                  <a:lnTo>
                    <a:pt x="594" y="2140"/>
                  </a:lnTo>
                  <a:lnTo>
                    <a:pt x="594" y="2143"/>
                  </a:lnTo>
                  <a:lnTo>
                    <a:pt x="594" y="2143"/>
                  </a:lnTo>
                  <a:lnTo>
                    <a:pt x="594" y="2145"/>
                  </a:lnTo>
                  <a:lnTo>
                    <a:pt x="597" y="2145"/>
                  </a:lnTo>
                  <a:lnTo>
                    <a:pt x="597" y="2145"/>
                  </a:lnTo>
                  <a:lnTo>
                    <a:pt x="597" y="2145"/>
                  </a:lnTo>
                  <a:lnTo>
                    <a:pt x="597" y="2145"/>
                  </a:lnTo>
                  <a:lnTo>
                    <a:pt x="597" y="2148"/>
                  </a:lnTo>
                  <a:lnTo>
                    <a:pt x="597" y="2150"/>
                  </a:lnTo>
                  <a:lnTo>
                    <a:pt x="597" y="2150"/>
                  </a:lnTo>
                  <a:lnTo>
                    <a:pt x="599" y="2150"/>
                  </a:lnTo>
                  <a:lnTo>
                    <a:pt x="602" y="2150"/>
                  </a:lnTo>
                  <a:lnTo>
                    <a:pt x="602" y="2152"/>
                  </a:lnTo>
                  <a:lnTo>
                    <a:pt x="599" y="2152"/>
                  </a:lnTo>
                  <a:lnTo>
                    <a:pt x="597" y="2152"/>
                  </a:lnTo>
                  <a:lnTo>
                    <a:pt x="597" y="2155"/>
                  </a:lnTo>
                  <a:lnTo>
                    <a:pt x="597" y="2157"/>
                  </a:lnTo>
                  <a:lnTo>
                    <a:pt x="597" y="2157"/>
                  </a:lnTo>
                  <a:lnTo>
                    <a:pt x="602" y="2159"/>
                  </a:lnTo>
                  <a:lnTo>
                    <a:pt x="599" y="2157"/>
                  </a:lnTo>
                  <a:lnTo>
                    <a:pt x="602" y="2157"/>
                  </a:lnTo>
                  <a:lnTo>
                    <a:pt x="602" y="2157"/>
                  </a:lnTo>
                  <a:lnTo>
                    <a:pt x="602" y="2157"/>
                  </a:lnTo>
                  <a:lnTo>
                    <a:pt x="602" y="2157"/>
                  </a:lnTo>
                  <a:lnTo>
                    <a:pt x="602" y="2159"/>
                  </a:lnTo>
                  <a:lnTo>
                    <a:pt x="604" y="2162"/>
                  </a:lnTo>
                  <a:lnTo>
                    <a:pt x="604" y="2162"/>
                  </a:lnTo>
                  <a:lnTo>
                    <a:pt x="602" y="2164"/>
                  </a:lnTo>
                  <a:lnTo>
                    <a:pt x="604" y="2164"/>
                  </a:lnTo>
                  <a:lnTo>
                    <a:pt x="604" y="2167"/>
                  </a:lnTo>
                  <a:lnTo>
                    <a:pt x="604" y="2169"/>
                  </a:lnTo>
                  <a:lnTo>
                    <a:pt x="604" y="2169"/>
                  </a:lnTo>
                  <a:lnTo>
                    <a:pt x="602" y="2169"/>
                  </a:lnTo>
                  <a:lnTo>
                    <a:pt x="602" y="2169"/>
                  </a:lnTo>
                  <a:lnTo>
                    <a:pt x="602" y="2169"/>
                  </a:lnTo>
                  <a:lnTo>
                    <a:pt x="602" y="2169"/>
                  </a:lnTo>
                  <a:lnTo>
                    <a:pt x="599" y="2169"/>
                  </a:lnTo>
                  <a:lnTo>
                    <a:pt x="599" y="2167"/>
                  </a:lnTo>
                  <a:lnTo>
                    <a:pt x="597" y="2167"/>
                  </a:lnTo>
                  <a:lnTo>
                    <a:pt x="592" y="2162"/>
                  </a:lnTo>
                  <a:lnTo>
                    <a:pt x="590" y="2162"/>
                  </a:lnTo>
                  <a:lnTo>
                    <a:pt x="590" y="2159"/>
                  </a:lnTo>
                  <a:lnTo>
                    <a:pt x="590" y="2157"/>
                  </a:lnTo>
                  <a:lnTo>
                    <a:pt x="592" y="2157"/>
                  </a:lnTo>
                  <a:lnTo>
                    <a:pt x="592" y="2157"/>
                  </a:lnTo>
                  <a:lnTo>
                    <a:pt x="592" y="2155"/>
                  </a:lnTo>
                  <a:lnTo>
                    <a:pt x="590" y="2157"/>
                  </a:lnTo>
                  <a:lnTo>
                    <a:pt x="587" y="2157"/>
                  </a:lnTo>
                  <a:lnTo>
                    <a:pt x="587" y="2157"/>
                  </a:lnTo>
                  <a:lnTo>
                    <a:pt x="585" y="2157"/>
                  </a:lnTo>
                  <a:lnTo>
                    <a:pt x="583" y="2157"/>
                  </a:lnTo>
                  <a:lnTo>
                    <a:pt x="580" y="2157"/>
                  </a:lnTo>
                  <a:lnTo>
                    <a:pt x="575" y="2159"/>
                  </a:lnTo>
                  <a:lnTo>
                    <a:pt x="575" y="2159"/>
                  </a:lnTo>
                  <a:lnTo>
                    <a:pt x="575" y="2159"/>
                  </a:lnTo>
                  <a:lnTo>
                    <a:pt x="571" y="2164"/>
                  </a:lnTo>
                  <a:lnTo>
                    <a:pt x="571" y="2164"/>
                  </a:lnTo>
                  <a:lnTo>
                    <a:pt x="571" y="2164"/>
                  </a:lnTo>
                  <a:lnTo>
                    <a:pt x="568" y="2164"/>
                  </a:lnTo>
                  <a:lnTo>
                    <a:pt x="566" y="2164"/>
                  </a:lnTo>
                  <a:lnTo>
                    <a:pt x="566" y="2164"/>
                  </a:lnTo>
                  <a:lnTo>
                    <a:pt x="564" y="2167"/>
                  </a:lnTo>
                  <a:lnTo>
                    <a:pt x="564" y="2167"/>
                  </a:lnTo>
                  <a:lnTo>
                    <a:pt x="561" y="2167"/>
                  </a:lnTo>
                  <a:lnTo>
                    <a:pt x="559" y="2167"/>
                  </a:lnTo>
                  <a:lnTo>
                    <a:pt x="552" y="2171"/>
                  </a:lnTo>
                  <a:lnTo>
                    <a:pt x="545" y="2178"/>
                  </a:lnTo>
                  <a:lnTo>
                    <a:pt x="540" y="2186"/>
                  </a:lnTo>
                  <a:lnTo>
                    <a:pt x="537" y="2188"/>
                  </a:lnTo>
                  <a:lnTo>
                    <a:pt x="537" y="2186"/>
                  </a:lnTo>
                  <a:lnTo>
                    <a:pt x="535" y="2183"/>
                  </a:lnTo>
                  <a:lnTo>
                    <a:pt x="535" y="2181"/>
                  </a:lnTo>
                  <a:lnTo>
                    <a:pt x="535" y="2181"/>
                  </a:lnTo>
                  <a:lnTo>
                    <a:pt x="535" y="2178"/>
                  </a:lnTo>
                  <a:lnTo>
                    <a:pt x="535" y="2178"/>
                  </a:lnTo>
                  <a:lnTo>
                    <a:pt x="533" y="2176"/>
                  </a:lnTo>
                  <a:lnTo>
                    <a:pt x="530" y="2174"/>
                  </a:lnTo>
                  <a:lnTo>
                    <a:pt x="530" y="2174"/>
                  </a:lnTo>
                  <a:lnTo>
                    <a:pt x="528" y="2174"/>
                  </a:lnTo>
                  <a:lnTo>
                    <a:pt x="528" y="2174"/>
                  </a:lnTo>
                  <a:lnTo>
                    <a:pt x="528" y="2174"/>
                  </a:lnTo>
                  <a:lnTo>
                    <a:pt x="528" y="2176"/>
                  </a:lnTo>
                  <a:lnTo>
                    <a:pt x="526" y="2176"/>
                  </a:lnTo>
                  <a:lnTo>
                    <a:pt x="526" y="2176"/>
                  </a:lnTo>
                  <a:lnTo>
                    <a:pt x="523" y="2176"/>
                  </a:lnTo>
                  <a:lnTo>
                    <a:pt x="523" y="2176"/>
                  </a:lnTo>
                  <a:lnTo>
                    <a:pt x="523" y="2178"/>
                  </a:lnTo>
                  <a:lnTo>
                    <a:pt x="523" y="2178"/>
                  </a:lnTo>
                  <a:lnTo>
                    <a:pt x="526" y="2178"/>
                  </a:lnTo>
                  <a:lnTo>
                    <a:pt x="526" y="2181"/>
                  </a:lnTo>
                  <a:lnTo>
                    <a:pt x="523" y="2181"/>
                  </a:lnTo>
                  <a:lnTo>
                    <a:pt x="523" y="2183"/>
                  </a:lnTo>
                  <a:lnTo>
                    <a:pt x="523" y="2186"/>
                  </a:lnTo>
                  <a:lnTo>
                    <a:pt x="526" y="2186"/>
                  </a:lnTo>
                  <a:lnTo>
                    <a:pt x="528" y="2186"/>
                  </a:lnTo>
                  <a:lnTo>
                    <a:pt x="528" y="2186"/>
                  </a:lnTo>
                  <a:lnTo>
                    <a:pt x="528" y="2186"/>
                  </a:lnTo>
                  <a:lnTo>
                    <a:pt x="528" y="2183"/>
                  </a:lnTo>
                  <a:lnTo>
                    <a:pt x="526" y="2183"/>
                  </a:lnTo>
                  <a:lnTo>
                    <a:pt x="528" y="2183"/>
                  </a:lnTo>
                  <a:lnTo>
                    <a:pt x="528" y="2183"/>
                  </a:lnTo>
                  <a:lnTo>
                    <a:pt x="530" y="2183"/>
                  </a:lnTo>
                  <a:lnTo>
                    <a:pt x="530" y="2183"/>
                  </a:lnTo>
                  <a:lnTo>
                    <a:pt x="533" y="2183"/>
                  </a:lnTo>
                  <a:lnTo>
                    <a:pt x="535" y="2183"/>
                  </a:lnTo>
                  <a:lnTo>
                    <a:pt x="535" y="2186"/>
                  </a:lnTo>
                  <a:lnTo>
                    <a:pt x="535" y="2186"/>
                  </a:lnTo>
                  <a:lnTo>
                    <a:pt x="535" y="2188"/>
                  </a:lnTo>
                  <a:lnTo>
                    <a:pt x="533" y="2188"/>
                  </a:lnTo>
                  <a:lnTo>
                    <a:pt x="533" y="2188"/>
                  </a:lnTo>
                  <a:lnTo>
                    <a:pt x="535" y="2190"/>
                  </a:lnTo>
                  <a:lnTo>
                    <a:pt x="535" y="2190"/>
                  </a:lnTo>
                  <a:lnTo>
                    <a:pt x="533" y="2193"/>
                  </a:lnTo>
                  <a:lnTo>
                    <a:pt x="530" y="2193"/>
                  </a:lnTo>
                  <a:lnTo>
                    <a:pt x="530" y="2193"/>
                  </a:lnTo>
                  <a:lnTo>
                    <a:pt x="530" y="2193"/>
                  </a:lnTo>
                  <a:lnTo>
                    <a:pt x="528" y="2193"/>
                  </a:lnTo>
                  <a:lnTo>
                    <a:pt x="530" y="2195"/>
                  </a:lnTo>
                  <a:lnTo>
                    <a:pt x="530" y="2195"/>
                  </a:lnTo>
                  <a:lnTo>
                    <a:pt x="528" y="2195"/>
                  </a:lnTo>
                  <a:lnTo>
                    <a:pt x="528" y="2195"/>
                  </a:lnTo>
                  <a:lnTo>
                    <a:pt x="528" y="2197"/>
                  </a:lnTo>
                  <a:lnTo>
                    <a:pt x="528" y="2200"/>
                  </a:lnTo>
                  <a:lnTo>
                    <a:pt x="528" y="2200"/>
                  </a:lnTo>
                  <a:lnTo>
                    <a:pt x="530" y="2200"/>
                  </a:lnTo>
                  <a:lnTo>
                    <a:pt x="530" y="2200"/>
                  </a:lnTo>
                  <a:lnTo>
                    <a:pt x="533" y="2202"/>
                  </a:lnTo>
                  <a:lnTo>
                    <a:pt x="533" y="2202"/>
                  </a:lnTo>
                  <a:lnTo>
                    <a:pt x="530" y="2202"/>
                  </a:lnTo>
                  <a:lnTo>
                    <a:pt x="530" y="2202"/>
                  </a:lnTo>
                  <a:lnTo>
                    <a:pt x="530" y="2207"/>
                  </a:lnTo>
                  <a:lnTo>
                    <a:pt x="530" y="2207"/>
                  </a:lnTo>
                  <a:lnTo>
                    <a:pt x="528" y="2207"/>
                  </a:lnTo>
                  <a:lnTo>
                    <a:pt x="528" y="2209"/>
                  </a:lnTo>
                  <a:lnTo>
                    <a:pt x="528" y="2209"/>
                  </a:lnTo>
                  <a:lnTo>
                    <a:pt x="526" y="2207"/>
                  </a:lnTo>
                  <a:lnTo>
                    <a:pt x="523" y="2207"/>
                  </a:lnTo>
                  <a:lnTo>
                    <a:pt x="523" y="2207"/>
                  </a:lnTo>
                  <a:lnTo>
                    <a:pt x="526" y="2209"/>
                  </a:lnTo>
                  <a:lnTo>
                    <a:pt x="523" y="2212"/>
                  </a:lnTo>
                  <a:lnTo>
                    <a:pt x="526" y="2212"/>
                  </a:lnTo>
                  <a:lnTo>
                    <a:pt x="528" y="2212"/>
                  </a:lnTo>
                  <a:lnTo>
                    <a:pt x="528" y="2212"/>
                  </a:lnTo>
                  <a:lnTo>
                    <a:pt x="528" y="2214"/>
                  </a:lnTo>
                  <a:lnTo>
                    <a:pt x="528" y="2216"/>
                  </a:lnTo>
                  <a:lnTo>
                    <a:pt x="528" y="2216"/>
                  </a:lnTo>
                  <a:lnTo>
                    <a:pt x="528" y="2219"/>
                  </a:lnTo>
                  <a:lnTo>
                    <a:pt x="528" y="2219"/>
                  </a:lnTo>
                  <a:lnTo>
                    <a:pt x="528" y="2219"/>
                  </a:lnTo>
                  <a:lnTo>
                    <a:pt x="528" y="2219"/>
                  </a:lnTo>
                  <a:lnTo>
                    <a:pt x="528" y="2221"/>
                  </a:lnTo>
                  <a:lnTo>
                    <a:pt x="526" y="2221"/>
                  </a:lnTo>
                  <a:lnTo>
                    <a:pt x="526" y="2224"/>
                  </a:lnTo>
                  <a:lnTo>
                    <a:pt x="526" y="2224"/>
                  </a:lnTo>
                  <a:lnTo>
                    <a:pt x="526" y="2226"/>
                  </a:lnTo>
                  <a:lnTo>
                    <a:pt x="526" y="2226"/>
                  </a:lnTo>
                  <a:lnTo>
                    <a:pt x="523" y="2226"/>
                  </a:lnTo>
                  <a:lnTo>
                    <a:pt x="526" y="2226"/>
                  </a:lnTo>
                  <a:lnTo>
                    <a:pt x="526" y="2226"/>
                  </a:lnTo>
                  <a:lnTo>
                    <a:pt x="526" y="2226"/>
                  </a:lnTo>
                  <a:lnTo>
                    <a:pt x="528" y="2226"/>
                  </a:lnTo>
                  <a:lnTo>
                    <a:pt x="528" y="2226"/>
                  </a:lnTo>
                  <a:lnTo>
                    <a:pt x="528" y="2226"/>
                  </a:lnTo>
                  <a:lnTo>
                    <a:pt x="530" y="2228"/>
                  </a:lnTo>
                  <a:lnTo>
                    <a:pt x="528" y="2228"/>
                  </a:lnTo>
                  <a:lnTo>
                    <a:pt x="528" y="2231"/>
                  </a:lnTo>
                  <a:lnTo>
                    <a:pt x="528" y="2231"/>
                  </a:lnTo>
                  <a:lnTo>
                    <a:pt x="528" y="2231"/>
                  </a:lnTo>
                  <a:lnTo>
                    <a:pt x="528" y="2233"/>
                  </a:lnTo>
                  <a:lnTo>
                    <a:pt x="528" y="2233"/>
                  </a:lnTo>
                  <a:lnTo>
                    <a:pt x="530" y="2233"/>
                  </a:lnTo>
                  <a:lnTo>
                    <a:pt x="530" y="2235"/>
                  </a:lnTo>
                  <a:lnTo>
                    <a:pt x="528" y="2235"/>
                  </a:lnTo>
                  <a:lnTo>
                    <a:pt x="528" y="2238"/>
                  </a:lnTo>
                  <a:lnTo>
                    <a:pt x="528" y="2238"/>
                  </a:lnTo>
                  <a:lnTo>
                    <a:pt x="523" y="2238"/>
                  </a:lnTo>
                  <a:lnTo>
                    <a:pt x="526" y="2240"/>
                  </a:lnTo>
                  <a:lnTo>
                    <a:pt x="523" y="2240"/>
                  </a:lnTo>
                  <a:lnTo>
                    <a:pt x="521" y="2243"/>
                  </a:lnTo>
                  <a:lnTo>
                    <a:pt x="521" y="2243"/>
                  </a:lnTo>
                  <a:lnTo>
                    <a:pt x="521" y="2243"/>
                  </a:lnTo>
                  <a:lnTo>
                    <a:pt x="523" y="2243"/>
                  </a:lnTo>
                  <a:lnTo>
                    <a:pt x="523" y="2245"/>
                  </a:lnTo>
                  <a:lnTo>
                    <a:pt x="523" y="2245"/>
                  </a:lnTo>
                  <a:lnTo>
                    <a:pt x="521" y="2247"/>
                  </a:lnTo>
                  <a:lnTo>
                    <a:pt x="521" y="2247"/>
                  </a:lnTo>
                  <a:lnTo>
                    <a:pt x="521" y="2250"/>
                  </a:lnTo>
                  <a:lnTo>
                    <a:pt x="521" y="2250"/>
                  </a:lnTo>
                  <a:lnTo>
                    <a:pt x="518" y="2250"/>
                  </a:lnTo>
                  <a:lnTo>
                    <a:pt x="518" y="2250"/>
                  </a:lnTo>
                  <a:lnTo>
                    <a:pt x="518" y="2250"/>
                  </a:lnTo>
                  <a:lnTo>
                    <a:pt x="518" y="2252"/>
                  </a:lnTo>
                  <a:lnTo>
                    <a:pt x="518" y="2252"/>
                  </a:lnTo>
                  <a:lnTo>
                    <a:pt x="518" y="2254"/>
                  </a:lnTo>
                  <a:lnTo>
                    <a:pt x="516" y="2257"/>
                  </a:lnTo>
                  <a:lnTo>
                    <a:pt x="516" y="2257"/>
                  </a:lnTo>
                  <a:lnTo>
                    <a:pt x="516" y="2257"/>
                  </a:lnTo>
                  <a:lnTo>
                    <a:pt x="516" y="2259"/>
                  </a:lnTo>
                  <a:lnTo>
                    <a:pt x="516" y="2262"/>
                  </a:lnTo>
                  <a:lnTo>
                    <a:pt x="516" y="2262"/>
                  </a:lnTo>
                  <a:lnTo>
                    <a:pt x="514" y="2264"/>
                  </a:lnTo>
                  <a:lnTo>
                    <a:pt x="514" y="2266"/>
                  </a:lnTo>
                  <a:lnTo>
                    <a:pt x="511" y="2269"/>
                  </a:lnTo>
                  <a:lnTo>
                    <a:pt x="509" y="2271"/>
                  </a:lnTo>
                  <a:lnTo>
                    <a:pt x="509" y="2273"/>
                  </a:lnTo>
                  <a:lnTo>
                    <a:pt x="509" y="2273"/>
                  </a:lnTo>
                  <a:lnTo>
                    <a:pt x="509" y="2273"/>
                  </a:lnTo>
                  <a:lnTo>
                    <a:pt x="504" y="2278"/>
                  </a:lnTo>
                  <a:lnTo>
                    <a:pt x="504" y="2278"/>
                  </a:lnTo>
                  <a:lnTo>
                    <a:pt x="504" y="2281"/>
                  </a:lnTo>
                  <a:lnTo>
                    <a:pt x="502" y="2281"/>
                  </a:lnTo>
                  <a:lnTo>
                    <a:pt x="502" y="2283"/>
                  </a:lnTo>
                  <a:lnTo>
                    <a:pt x="502" y="2283"/>
                  </a:lnTo>
                  <a:lnTo>
                    <a:pt x="499" y="2283"/>
                  </a:lnTo>
                  <a:lnTo>
                    <a:pt x="499" y="2285"/>
                  </a:lnTo>
                  <a:lnTo>
                    <a:pt x="497" y="2285"/>
                  </a:lnTo>
                  <a:lnTo>
                    <a:pt x="497" y="2285"/>
                  </a:lnTo>
                  <a:lnTo>
                    <a:pt x="497" y="2288"/>
                  </a:lnTo>
                  <a:lnTo>
                    <a:pt x="497" y="2290"/>
                  </a:lnTo>
                  <a:lnTo>
                    <a:pt x="497" y="2290"/>
                  </a:lnTo>
                  <a:lnTo>
                    <a:pt x="495" y="2290"/>
                  </a:lnTo>
                  <a:lnTo>
                    <a:pt x="495" y="2292"/>
                  </a:lnTo>
                  <a:lnTo>
                    <a:pt x="492" y="2292"/>
                  </a:lnTo>
                  <a:lnTo>
                    <a:pt x="490" y="2295"/>
                  </a:lnTo>
                  <a:lnTo>
                    <a:pt x="487" y="2295"/>
                  </a:lnTo>
                  <a:lnTo>
                    <a:pt x="485" y="2295"/>
                  </a:lnTo>
                  <a:lnTo>
                    <a:pt x="483" y="2297"/>
                  </a:lnTo>
                  <a:lnTo>
                    <a:pt x="478" y="2300"/>
                  </a:lnTo>
                  <a:lnTo>
                    <a:pt x="478" y="2304"/>
                  </a:lnTo>
                  <a:lnTo>
                    <a:pt x="476" y="2307"/>
                  </a:lnTo>
                  <a:lnTo>
                    <a:pt x="478" y="2309"/>
                  </a:lnTo>
                  <a:lnTo>
                    <a:pt x="476" y="2311"/>
                  </a:lnTo>
                  <a:lnTo>
                    <a:pt x="476" y="2311"/>
                  </a:lnTo>
                  <a:lnTo>
                    <a:pt x="473" y="2311"/>
                  </a:lnTo>
                  <a:lnTo>
                    <a:pt x="471" y="2311"/>
                  </a:lnTo>
                  <a:lnTo>
                    <a:pt x="468" y="2316"/>
                  </a:lnTo>
                  <a:lnTo>
                    <a:pt x="466" y="2316"/>
                  </a:lnTo>
                  <a:lnTo>
                    <a:pt x="466" y="2319"/>
                  </a:lnTo>
                  <a:lnTo>
                    <a:pt x="466" y="2321"/>
                  </a:lnTo>
                  <a:lnTo>
                    <a:pt x="461" y="2323"/>
                  </a:lnTo>
                  <a:lnTo>
                    <a:pt x="459" y="2326"/>
                  </a:lnTo>
                  <a:lnTo>
                    <a:pt x="459" y="2326"/>
                  </a:lnTo>
                  <a:lnTo>
                    <a:pt x="454" y="2330"/>
                  </a:lnTo>
                  <a:lnTo>
                    <a:pt x="452" y="2333"/>
                  </a:lnTo>
                  <a:lnTo>
                    <a:pt x="449" y="2335"/>
                  </a:lnTo>
                  <a:lnTo>
                    <a:pt x="447" y="2338"/>
                  </a:lnTo>
                  <a:lnTo>
                    <a:pt x="445" y="2340"/>
                  </a:lnTo>
                  <a:lnTo>
                    <a:pt x="445" y="2342"/>
                  </a:lnTo>
                  <a:lnTo>
                    <a:pt x="442" y="2342"/>
                  </a:lnTo>
                  <a:lnTo>
                    <a:pt x="442" y="2345"/>
                  </a:lnTo>
                  <a:lnTo>
                    <a:pt x="440" y="2345"/>
                  </a:lnTo>
                  <a:lnTo>
                    <a:pt x="437" y="2347"/>
                  </a:lnTo>
                  <a:lnTo>
                    <a:pt x="435" y="2349"/>
                  </a:lnTo>
                  <a:lnTo>
                    <a:pt x="435" y="2347"/>
                  </a:lnTo>
                  <a:lnTo>
                    <a:pt x="437" y="2345"/>
                  </a:lnTo>
                  <a:lnTo>
                    <a:pt x="442" y="2340"/>
                  </a:lnTo>
                  <a:lnTo>
                    <a:pt x="442" y="2338"/>
                  </a:lnTo>
                  <a:lnTo>
                    <a:pt x="442" y="2335"/>
                  </a:lnTo>
                  <a:lnTo>
                    <a:pt x="442" y="2335"/>
                  </a:lnTo>
                  <a:lnTo>
                    <a:pt x="442" y="2333"/>
                  </a:lnTo>
                  <a:lnTo>
                    <a:pt x="440" y="2333"/>
                  </a:lnTo>
                  <a:lnTo>
                    <a:pt x="437" y="2333"/>
                  </a:lnTo>
                  <a:lnTo>
                    <a:pt x="437" y="2330"/>
                  </a:lnTo>
                  <a:lnTo>
                    <a:pt x="437" y="2330"/>
                  </a:lnTo>
                  <a:lnTo>
                    <a:pt x="437" y="2326"/>
                  </a:lnTo>
                  <a:lnTo>
                    <a:pt x="437" y="2323"/>
                  </a:lnTo>
                  <a:lnTo>
                    <a:pt x="437" y="2323"/>
                  </a:lnTo>
                  <a:lnTo>
                    <a:pt x="435" y="2319"/>
                  </a:lnTo>
                  <a:lnTo>
                    <a:pt x="435" y="2319"/>
                  </a:lnTo>
                  <a:lnTo>
                    <a:pt x="433" y="2319"/>
                  </a:lnTo>
                  <a:lnTo>
                    <a:pt x="433" y="2319"/>
                  </a:lnTo>
                  <a:lnTo>
                    <a:pt x="430" y="2316"/>
                  </a:lnTo>
                  <a:lnTo>
                    <a:pt x="430" y="2316"/>
                  </a:lnTo>
                  <a:lnTo>
                    <a:pt x="430" y="2314"/>
                  </a:lnTo>
                  <a:lnTo>
                    <a:pt x="428" y="2311"/>
                  </a:lnTo>
                  <a:lnTo>
                    <a:pt x="430" y="2307"/>
                  </a:lnTo>
                  <a:lnTo>
                    <a:pt x="428" y="2307"/>
                  </a:lnTo>
                  <a:lnTo>
                    <a:pt x="428" y="2304"/>
                  </a:lnTo>
                  <a:lnTo>
                    <a:pt x="428" y="2304"/>
                  </a:lnTo>
                  <a:lnTo>
                    <a:pt x="428" y="2302"/>
                  </a:lnTo>
                  <a:lnTo>
                    <a:pt x="428" y="2302"/>
                  </a:lnTo>
                  <a:lnTo>
                    <a:pt x="428" y="2300"/>
                  </a:lnTo>
                  <a:lnTo>
                    <a:pt x="428" y="2300"/>
                  </a:lnTo>
                  <a:lnTo>
                    <a:pt x="428" y="2295"/>
                  </a:lnTo>
                  <a:lnTo>
                    <a:pt x="428" y="2292"/>
                  </a:lnTo>
                  <a:lnTo>
                    <a:pt x="428" y="2292"/>
                  </a:lnTo>
                  <a:lnTo>
                    <a:pt x="428" y="2292"/>
                  </a:lnTo>
                  <a:lnTo>
                    <a:pt x="428" y="2290"/>
                  </a:lnTo>
                  <a:lnTo>
                    <a:pt x="428" y="2290"/>
                  </a:lnTo>
                  <a:lnTo>
                    <a:pt x="428" y="2288"/>
                  </a:lnTo>
                  <a:lnTo>
                    <a:pt x="428" y="2278"/>
                  </a:lnTo>
                  <a:lnTo>
                    <a:pt x="428" y="2262"/>
                  </a:lnTo>
                  <a:lnTo>
                    <a:pt x="426" y="2243"/>
                  </a:lnTo>
                  <a:lnTo>
                    <a:pt x="421" y="2226"/>
                  </a:lnTo>
                  <a:lnTo>
                    <a:pt x="421" y="2226"/>
                  </a:lnTo>
                  <a:lnTo>
                    <a:pt x="418" y="2224"/>
                  </a:lnTo>
                  <a:lnTo>
                    <a:pt x="418" y="2219"/>
                  </a:lnTo>
                  <a:lnTo>
                    <a:pt x="416" y="2216"/>
                  </a:lnTo>
                  <a:lnTo>
                    <a:pt x="418" y="2216"/>
                  </a:lnTo>
                  <a:lnTo>
                    <a:pt x="418" y="2219"/>
                  </a:lnTo>
                  <a:lnTo>
                    <a:pt x="418" y="2219"/>
                  </a:lnTo>
                  <a:lnTo>
                    <a:pt x="418" y="2219"/>
                  </a:lnTo>
                  <a:lnTo>
                    <a:pt x="421" y="2219"/>
                  </a:lnTo>
                  <a:lnTo>
                    <a:pt x="421" y="2219"/>
                  </a:lnTo>
                  <a:lnTo>
                    <a:pt x="421" y="2221"/>
                  </a:lnTo>
                  <a:lnTo>
                    <a:pt x="421" y="2224"/>
                  </a:lnTo>
                  <a:lnTo>
                    <a:pt x="423" y="2224"/>
                  </a:lnTo>
                  <a:lnTo>
                    <a:pt x="423" y="2221"/>
                  </a:lnTo>
                  <a:lnTo>
                    <a:pt x="426" y="2219"/>
                  </a:lnTo>
                  <a:lnTo>
                    <a:pt x="426" y="2219"/>
                  </a:lnTo>
                  <a:lnTo>
                    <a:pt x="426" y="2216"/>
                  </a:lnTo>
                  <a:lnTo>
                    <a:pt x="421" y="2216"/>
                  </a:lnTo>
                  <a:lnTo>
                    <a:pt x="418" y="2216"/>
                  </a:lnTo>
                  <a:lnTo>
                    <a:pt x="418" y="2214"/>
                  </a:lnTo>
                  <a:lnTo>
                    <a:pt x="416" y="2212"/>
                  </a:lnTo>
                  <a:lnTo>
                    <a:pt x="416" y="2212"/>
                  </a:lnTo>
                  <a:lnTo>
                    <a:pt x="416" y="2209"/>
                  </a:lnTo>
                  <a:lnTo>
                    <a:pt x="414" y="2207"/>
                  </a:lnTo>
                  <a:lnTo>
                    <a:pt x="411" y="2195"/>
                  </a:lnTo>
                  <a:lnTo>
                    <a:pt x="409" y="2183"/>
                  </a:lnTo>
                  <a:lnTo>
                    <a:pt x="409" y="2176"/>
                  </a:lnTo>
                  <a:lnTo>
                    <a:pt x="404" y="2159"/>
                  </a:lnTo>
                  <a:lnTo>
                    <a:pt x="404" y="2155"/>
                  </a:lnTo>
                  <a:lnTo>
                    <a:pt x="404" y="2148"/>
                  </a:lnTo>
                  <a:lnTo>
                    <a:pt x="402" y="2129"/>
                  </a:lnTo>
                  <a:lnTo>
                    <a:pt x="402" y="2126"/>
                  </a:lnTo>
                  <a:lnTo>
                    <a:pt x="402" y="2124"/>
                  </a:lnTo>
                  <a:lnTo>
                    <a:pt x="402" y="2117"/>
                  </a:lnTo>
                  <a:lnTo>
                    <a:pt x="402" y="2114"/>
                  </a:lnTo>
                  <a:lnTo>
                    <a:pt x="402" y="2112"/>
                  </a:lnTo>
                  <a:lnTo>
                    <a:pt x="399" y="2107"/>
                  </a:lnTo>
                  <a:lnTo>
                    <a:pt x="399" y="2107"/>
                  </a:lnTo>
                  <a:lnTo>
                    <a:pt x="399" y="2102"/>
                  </a:lnTo>
                  <a:lnTo>
                    <a:pt x="397" y="2095"/>
                  </a:lnTo>
                  <a:lnTo>
                    <a:pt x="397" y="2095"/>
                  </a:lnTo>
                  <a:lnTo>
                    <a:pt x="397" y="2093"/>
                  </a:lnTo>
                  <a:lnTo>
                    <a:pt x="397" y="2090"/>
                  </a:lnTo>
                  <a:lnTo>
                    <a:pt x="392" y="2076"/>
                  </a:lnTo>
                  <a:lnTo>
                    <a:pt x="390" y="2060"/>
                  </a:lnTo>
                  <a:lnTo>
                    <a:pt x="385" y="2029"/>
                  </a:lnTo>
                  <a:lnTo>
                    <a:pt x="385" y="2026"/>
                  </a:lnTo>
                  <a:lnTo>
                    <a:pt x="385" y="2026"/>
                  </a:lnTo>
                  <a:lnTo>
                    <a:pt x="385" y="2024"/>
                  </a:lnTo>
                  <a:lnTo>
                    <a:pt x="385" y="2019"/>
                  </a:lnTo>
                  <a:lnTo>
                    <a:pt x="385" y="2019"/>
                  </a:lnTo>
                  <a:lnTo>
                    <a:pt x="380" y="1986"/>
                  </a:lnTo>
                  <a:lnTo>
                    <a:pt x="380" y="1979"/>
                  </a:lnTo>
                  <a:lnTo>
                    <a:pt x="383" y="1972"/>
                  </a:lnTo>
                  <a:lnTo>
                    <a:pt x="383" y="1962"/>
                  </a:lnTo>
                  <a:lnTo>
                    <a:pt x="383" y="1960"/>
                  </a:lnTo>
                  <a:lnTo>
                    <a:pt x="385" y="1953"/>
                  </a:lnTo>
                  <a:lnTo>
                    <a:pt x="385" y="1929"/>
                  </a:lnTo>
                  <a:lnTo>
                    <a:pt x="385" y="1924"/>
                  </a:lnTo>
                  <a:lnTo>
                    <a:pt x="388" y="1924"/>
                  </a:lnTo>
                  <a:lnTo>
                    <a:pt x="388" y="1922"/>
                  </a:lnTo>
                  <a:lnTo>
                    <a:pt x="388" y="1919"/>
                  </a:lnTo>
                  <a:lnTo>
                    <a:pt x="388" y="1917"/>
                  </a:lnTo>
                  <a:lnTo>
                    <a:pt x="388" y="1917"/>
                  </a:lnTo>
                  <a:lnTo>
                    <a:pt x="388" y="1915"/>
                  </a:lnTo>
                  <a:lnTo>
                    <a:pt x="388" y="1915"/>
                  </a:lnTo>
                  <a:lnTo>
                    <a:pt x="390" y="1912"/>
                  </a:lnTo>
                  <a:lnTo>
                    <a:pt x="392" y="1912"/>
                  </a:lnTo>
                  <a:lnTo>
                    <a:pt x="392" y="1912"/>
                  </a:lnTo>
                  <a:lnTo>
                    <a:pt x="390" y="1910"/>
                  </a:lnTo>
                  <a:lnTo>
                    <a:pt x="390" y="1910"/>
                  </a:lnTo>
                  <a:lnTo>
                    <a:pt x="392" y="1908"/>
                  </a:lnTo>
                  <a:lnTo>
                    <a:pt x="392" y="1905"/>
                  </a:lnTo>
                  <a:lnTo>
                    <a:pt x="392" y="1900"/>
                  </a:lnTo>
                  <a:lnTo>
                    <a:pt x="392" y="1896"/>
                  </a:lnTo>
                  <a:lnTo>
                    <a:pt x="399" y="1870"/>
                  </a:lnTo>
                  <a:lnTo>
                    <a:pt x="399" y="1867"/>
                  </a:lnTo>
                  <a:lnTo>
                    <a:pt x="399" y="1867"/>
                  </a:lnTo>
                  <a:lnTo>
                    <a:pt x="402" y="1862"/>
                  </a:lnTo>
                  <a:lnTo>
                    <a:pt x="404" y="1858"/>
                  </a:lnTo>
                  <a:lnTo>
                    <a:pt x="404" y="1853"/>
                  </a:lnTo>
                  <a:lnTo>
                    <a:pt x="409" y="1848"/>
                  </a:lnTo>
                  <a:lnTo>
                    <a:pt x="411" y="1846"/>
                  </a:lnTo>
                  <a:lnTo>
                    <a:pt x="411" y="1848"/>
                  </a:lnTo>
                  <a:lnTo>
                    <a:pt x="407" y="1853"/>
                  </a:lnTo>
                  <a:lnTo>
                    <a:pt x="407" y="1855"/>
                  </a:lnTo>
                  <a:lnTo>
                    <a:pt x="404" y="1858"/>
                  </a:lnTo>
                  <a:lnTo>
                    <a:pt x="407" y="1855"/>
                  </a:lnTo>
                  <a:lnTo>
                    <a:pt x="409" y="1853"/>
                  </a:lnTo>
                  <a:lnTo>
                    <a:pt x="411" y="1851"/>
                  </a:lnTo>
                  <a:lnTo>
                    <a:pt x="411" y="1851"/>
                  </a:lnTo>
                  <a:lnTo>
                    <a:pt x="414" y="1848"/>
                  </a:lnTo>
                  <a:lnTo>
                    <a:pt x="414" y="1848"/>
                  </a:lnTo>
                  <a:lnTo>
                    <a:pt x="414" y="1846"/>
                  </a:lnTo>
                  <a:lnTo>
                    <a:pt x="414" y="1843"/>
                  </a:lnTo>
                  <a:lnTo>
                    <a:pt x="414" y="1843"/>
                  </a:lnTo>
                  <a:lnTo>
                    <a:pt x="416" y="1843"/>
                  </a:lnTo>
                  <a:lnTo>
                    <a:pt x="418" y="1843"/>
                  </a:lnTo>
                  <a:lnTo>
                    <a:pt x="423" y="1841"/>
                  </a:lnTo>
                  <a:lnTo>
                    <a:pt x="423" y="1836"/>
                  </a:lnTo>
                  <a:lnTo>
                    <a:pt x="426" y="1836"/>
                  </a:lnTo>
                  <a:lnTo>
                    <a:pt x="426" y="1836"/>
                  </a:lnTo>
                  <a:lnTo>
                    <a:pt x="428" y="1832"/>
                  </a:lnTo>
                  <a:lnTo>
                    <a:pt x="430" y="1829"/>
                  </a:lnTo>
                  <a:lnTo>
                    <a:pt x="430" y="1827"/>
                  </a:lnTo>
                  <a:lnTo>
                    <a:pt x="430" y="1824"/>
                  </a:lnTo>
                  <a:lnTo>
                    <a:pt x="430" y="1822"/>
                  </a:lnTo>
                  <a:lnTo>
                    <a:pt x="433" y="1822"/>
                  </a:lnTo>
                  <a:lnTo>
                    <a:pt x="433" y="1824"/>
                  </a:lnTo>
                  <a:lnTo>
                    <a:pt x="433" y="1824"/>
                  </a:lnTo>
                  <a:lnTo>
                    <a:pt x="435" y="1824"/>
                  </a:lnTo>
                  <a:lnTo>
                    <a:pt x="435" y="1824"/>
                  </a:lnTo>
                  <a:lnTo>
                    <a:pt x="435" y="1827"/>
                  </a:lnTo>
                  <a:lnTo>
                    <a:pt x="435" y="1827"/>
                  </a:lnTo>
                  <a:lnTo>
                    <a:pt x="437" y="1827"/>
                  </a:lnTo>
                  <a:lnTo>
                    <a:pt x="437" y="1824"/>
                  </a:lnTo>
                  <a:lnTo>
                    <a:pt x="437" y="1824"/>
                  </a:lnTo>
                  <a:lnTo>
                    <a:pt x="437" y="1822"/>
                  </a:lnTo>
                  <a:lnTo>
                    <a:pt x="440" y="1820"/>
                  </a:lnTo>
                  <a:lnTo>
                    <a:pt x="440" y="1820"/>
                  </a:lnTo>
                  <a:lnTo>
                    <a:pt x="442" y="1820"/>
                  </a:lnTo>
                  <a:lnTo>
                    <a:pt x="445" y="1812"/>
                  </a:lnTo>
                  <a:lnTo>
                    <a:pt x="447" y="1808"/>
                  </a:lnTo>
                  <a:lnTo>
                    <a:pt x="449" y="1801"/>
                  </a:lnTo>
                  <a:lnTo>
                    <a:pt x="452" y="1796"/>
                  </a:lnTo>
                  <a:lnTo>
                    <a:pt x="454" y="1793"/>
                  </a:lnTo>
                  <a:lnTo>
                    <a:pt x="452" y="1791"/>
                  </a:lnTo>
                  <a:lnTo>
                    <a:pt x="452" y="1782"/>
                  </a:lnTo>
                  <a:lnTo>
                    <a:pt x="449" y="1777"/>
                  </a:lnTo>
                  <a:lnTo>
                    <a:pt x="449" y="1772"/>
                  </a:lnTo>
                  <a:lnTo>
                    <a:pt x="449" y="1770"/>
                  </a:lnTo>
                  <a:lnTo>
                    <a:pt x="445" y="1765"/>
                  </a:lnTo>
                  <a:lnTo>
                    <a:pt x="445" y="1765"/>
                  </a:lnTo>
                  <a:lnTo>
                    <a:pt x="442" y="1765"/>
                  </a:lnTo>
                  <a:lnTo>
                    <a:pt x="440" y="1765"/>
                  </a:lnTo>
                  <a:lnTo>
                    <a:pt x="442" y="1760"/>
                  </a:lnTo>
                  <a:lnTo>
                    <a:pt x="452" y="1753"/>
                  </a:lnTo>
                  <a:lnTo>
                    <a:pt x="454" y="1753"/>
                  </a:lnTo>
                  <a:lnTo>
                    <a:pt x="454" y="1758"/>
                  </a:lnTo>
                  <a:lnTo>
                    <a:pt x="454" y="1758"/>
                  </a:lnTo>
                  <a:lnTo>
                    <a:pt x="464" y="1760"/>
                  </a:lnTo>
                  <a:lnTo>
                    <a:pt x="468" y="1760"/>
                  </a:lnTo>
                  <a:lnTo>
                    <a:pt x="473" y="1760"/>
                  </a:lnTo>
                  <a:lnTo>
                    <a:pt x="476" y="1758"/>
                  </a:lnTo>
                  <a:lnTo>
                    <a:pt x="478" y="1753"/>
                  </a:lnTo>
                  <a:lnTo>
                    <a:pt x="480" y="1751"/>
                  </a:lnTo>
                  <a:lnTo>
                    <a:pt x="480" y="1751"/>
                  </a:lnTo>
                  <a:lnTo>
                    <a:pt x="480" y="1748"/>
                  </a:lnTo>
                  <a:lnTo>
                    <a:pt x="480" y="1746"/>
                  </a:lnTo>
                  <a:lnTo>
                    <a:pt x="480" y="1744"/>
                  </a:lnTo>
                  <a:lnTo>
                    <a:pt x="485" y="1741"/>
                  </a:lnTo>
                  <a:lnTo>
                    <a:pt x="485" y="1739"/>
                  </a:lnTo>
                  <a:lnTo>
                    <a:pt x="485" y="1739"/>
                  </a:lnTo>
                  <a:lnTo>
                    <a:pt x="485" y="1736"/>
                  </a:lnTo>
                  <a:lnTo>
                    <a:pt x="487" y="1736"/>
                  </a:lnTo>
                  <a:lnTo>
                    <a:pt x="487" y="1736"/>
                  </a:lnTo>
                  <a:lnTo>
                    <a:pt x="490" y="1739"/>
                  </a:lnTo>
                  <a:lnTo>
                    <a:pt x="492" y="1739"/>
                  </a:lnTo>
                  <a:lnTo>
                    <a:pt x="499" y="1741"/>
                  </a:lnTo>
                  <a:lnTo>
                    <a:pt x="504" y="1741"/>
                  </a:lnTo>
                  <a:lnTo>
                    <a:pt x="511" y="1736"/>
                  </a:lnTo>
                  <a:lnTo>
                    <a:pt x="514" y="1736"/>
                  </a:lnTo>
                  <a:lnTo>
                    <a:pt x="516" y="1739"/>
                  </a:lnTo>
                  <a:lnTo>
                    <a:pt x="518" y="1744"/>
                  </a:lnTo>
                  <a:lnTo>
                    <a:pt x="518" y="1744"/>
                  </a:lnTo>
                  <a:lnTo>
                    <a:pt x="518" y="1744"/>
                  </a:lnTo>
                  <a:lnTo>
                    <a:pt x="518" y="1744"/>
                  </a:lnTo>
                  <a:lnTo>
                    <a:pt x="518" y="1741"/>
                  </a:lnTo>
                  <a:lnTo>
                    <a:pt x="516" y="1739"/>
                  </a:lnTo>
                  <a:lnTo>
                    <a:pt x="516" y="1736"/>
                  </a:lnTo>
                  <a:lnTo>
                    <a:pt x="516" y="1736"/>
                  </a:lnTo>
                  <a:lnTo>
                    <a:pt x="514" y="1736"/>
                  </a:lnTo>
                  <a:lnTo>
                    <a:pt x="514" y="1736"/>
                  </a:lnTo>
                  <a:lnTo>
                    <a:pt x="514" y="1734"/>
                  </a:lnTo>
                  <a:lnTo>
                    <a:pt x="518" y="1732"/>
                  </a:lnTo>
                  <a:lnTo>
                    <a:pt x="518" y="1732"/>
                  </a:lnTo>
                  <a:lnTo>
                    <a:pt x="523" y="1727"/>
                  </a:lnTo>
                  <a:lnTo>
                    <a:pt x="528" y="1720"/>
                  </a:lnTo>
                  <a:lnTo>
                    <a:pt x="535" y="1715"/>
                  </a:lnTo>
                  <a:lnTo>
                    <a:pt x="542" y="1710"/>
                  </a:lnTo>
                  <a:lnTo>
                    <a:pt x="545" y="1708"/>
                  </a:lnTo>
                  <a:lnTo>
                    <a:pt x="547" y="1706"/>
                  </a:lnTo>
                  <a:lnTo>
                    <a:pt x="549" y="1703"/>
                  </a:lnTo>
                  <a:lnTo>
                    <a:pt x="552" y="1701"/>
                  </a:lnTo>
                  <a:lnTo>
                    <a:pt x="559" y="1696"/>
                  </a:lnTo>
                  <a:lnTo>
                    <a:pt x="559" y="1694"/>
                  </a:lnTo>
                  <a:lnTo>
                    <a:pt x="559" y="1694"/>
                  </a:lnTo>
                  <a:lnTo>
                    <a:pt x="559" y="1691"/>
                  </a:lnTo>
                  <a:lnTo>
                    <a:pt x="561" y="1691"/>
                  </a:lnTo>
                  <a:lnTo>
                    <a:pt x="561" y="1691"/>
                  </a:lnTo>
                  <a:lnTo>
                    <a:pt x="561" y="1689"/>
                  </a:lnTo>
                  <a:lnTo>
                    <a:pt x="571" y="1677"/>
                  </a:lnTo>
                  <a:lnTo>
                    <a:pt x="571" y="1677"/>
                  </a:lnTo>
                  <a:lnTo>
                    <a:pt x="571" y="1677"/>
                  </a:lnTo>
                  <a:lnTo>
                    <a:pt x="573" y="1675"/>
                  </a:lnTo>
                  <a:lnTo>
                    <a:pt x="578" y="1675"/>
                  </a:lnTo>
                  <a:lnTo>
                    <a:pt x="578" y="1672"/>
                  </a:lnTo>
                  <a:lnTo>
                    <a:pt x="578" y="1672"/>
                  </a:lnTo>
                  <a:lnTo>
                    <a:pt x="578" y="1670"/>
                  </a:lnTo>
                  <a:lnTo>
                    <a:pt x="578" y="1670"/>
                  </a:lnTo>
                  <a:lnTo>
                    <a:pt x="578" y="1668"/>
                  </a:lnTo>
                  <a:lnTo>
                    <a:pt x="580" y="1665"/>
                  </a:lnTo>
                  <a:lnTo>
                    <a:pt x="583" y="1665"/>
                  </a:lnTo>
                  <a:lnTo>
                    <a:pt x="583" y="1663"/>
                  </a:lnTo>
                  <a:lnTo>
                    <a:pt x="583" y="1660"/>
                  </a:lnTo>
                  <a:lnTo>
                    <a:pt x="583" y="1660"/>
                  </a:lnTo>
                  <a:lnTo>
                    <a:pt x="585" y="1660"/>
                  </a:lnTo>
                  <a:lnTo>
                    <a:pt x="585" y="1658"/>
                  </a:lnTo>
                  <a:lnTo>
                    <a:pt x="587" y="1658"/>
                  </a:lnTo>
                  <a:lnTo>
                    <a:pt x="587" y="1656"/>
                  </a:lnTo>
                  <a:lnTo>
                    <a:pt x="590" y="1653"/>
                  </a:lnTo>
                  <a:lnTo>
                    <a:pt x="590" y="1653"/>
                  </a:lnTo>
                  <a:lnTo>
                    <a:pt x="590" y="1649"/>
                  </a:lnTo>
                  <a:lnTo>
                    <a:pt x="590" y="1649"/>
                  </a:lnTo>
                  <a:lnTo>
                    <a:pt x="590" y="1646"/>
                  </a:lnTo>
                  <a:lnTo>
                    <a:pt x="587" y="1644"/>
                  </a:lnTo>
                  <a:lnTo>
                    <a:pt x="587" y="1644"/>
                  </a:lnTo>
                  <a:lnTo>
                    <a:pt x="590" y="1641"/>
                  </a:lnTo>
                  <a:lnTo>
                    <a:pt x="592" y="1639"/>
                  </a:lnTo>
                  <a:lnTo>
                    <a:pt x="592" y="1637"/>
                  </a:lnTo>
                  <a:lnTo>
                    <a:pt x="592" y="1634"/>
                  </a:lnTo>
                  <a:lnTo>
                    <a:pt x="594" y="1632"/>
                  </a:lnTo>
                  <a:lnTo>
                    <a:pt x="609" y="1615"/>
                  </a:lnTo>
                  <a:lnTo>
                    <a:pt x="611" y="1615"/>
                  </a:lnTo>
                  <a:lnTo>
                    <a:pt x="611" y="1615"/>
                  </a:lnTo>
                  <a:lnTo>
                    <a:pt x="611" y="1613"/>
                  </a:lnTo>
                  <a:lnTo>
                    <a:pt x="614" y="1611"/>
                  </a:lnTo>
                  <a:lnTo>
                    <a:pt x="614" y="1611"/>
                  </a:lnTo>
                  <a:lnTo>
                    <a:pt x="618" y="1611"/>
                  </a:lnTo>
                  <a:lnTo>
                    <a:pt x="618" y="1611"/>
                  </a:lnTo>
                  <a:lnTo>
                    <a:pt x="625" y="1601"/>
                  </a:lnTo>
                  <a:lnTo>
                    <a:pt x="625" y="1599"/>
                  </a:lnTo>
                  <a:lnTo>
                    <a:pt x="625" y="1596"/>
                  </a:lnTo>
                  <a:lnTo>
                    <a:pt x="625" y="1594"/>
                  </a:lnTo>
                  <a:lnTo>
                    <a:pt x="625" y="1592"/>
                  </a:lnTo>
                  <a:lnTo>
                    <a:pt x="628" y="1592"/>
                  </a:lnTo>
                  <a:lnTo>
                    <a:pt x="628" y="1592"/>
                  </a:lnTo>
                  <a:lnTo>
                    <a:pt x="628" y="1592"/>
                  </a:lnTo>
                  <a:lnTo>
                    <a:pt x="630" y="1592"/>
                  </a:lnTo>
                  <a:lnTo>
                    <a:pt x="633" y="1589"/>
                  </a:lnTo>
                  <a:lnTo>
                    <a:pt x="635" y="1587"/>
                  </a:lnTo>
                  <a:lnTo>
                    <a:pt x="642" y="1584"/>
                  </a:lnTo>
                  <a:lnTo>
                    <a:pt x="644" y="1584"/>
                  </a:lnTo>
                  <a:lnTo>
                    <a:pt x="644" y="1584"/>
                  </a:lnTo>
                  <a:lnTo>
                    <a:pt x="647" y="1580"/>
                  </a:lnTo>
                  <a:lnTo>
                    <a:pt x="649" y="1575"/>
                  </a:lnTo>
                  <a:lnTo>
                    <a:pt x="652" y="1575"/>
                  </a:lnTo>
                  <a:lnTo>
                    <a:pt x="652" y="1575"/>
                  </a:lnTo>
                  <a:lnTo>
                    <a:pt x="652" y="1573"/>
                  </a:lnTo>
                  <a:lnTo>
                    <a:pt x="652" y="1573"/>
                  </a:lnTo>
                  <a:lnTo>
                    <a:pt x="654" y="1570"/>
                  </a:lnTo>
                  <a:lnTo>
                    <a:pt x="654" y="1570"/>
                  </a:lnTo>
                  <a:lnTo>
                    <a:pt x="656" y="1570"/>
                  </a:lnTo>
                  <a:lnTo>
                    <a:pt x="661" y="1565"/>
                  </a:lnTo>
                  <a:lnTo>
                    <a:pt x="663" y="1561"/>
                  </a:lnTo>
                  <a:lnTo>
                    <a:pt x="668" y="1554"/>
                  </a:lnTo>
                  <a:lnTo>
                    <a:pt x="671" y="1549"/>
                  </a:lnTo>
                  <a:lnTo>
                    <a:pt x="673" y="1544"/>
                  </a:lnTo>
                  <a:lnTo>
                    <a:pt x="678" y="1542"/>
                  </a:lnTo>
                  <a:lnTo>
                    <a:pt x="678" y="1542"/>
                  </a:lnTo>
                  <a:lnTo>
                    <a:pt x="680" y="1539"/>
                  </a:lnTo>
                  <a:lnTo>
                    <a:pt x="680" y="1539"/>
                  </a:lnTo>
                  <a:lnTo>
                    <a:pt x="683" y="1537"/>
                  </a:lnTo>
                  <a:lnTo>
                    <a:pt x="687" y="1535"/>
                  </a:lnTo>
                  <a:lnTo>
                    <a:pt x="687" y="1535"/>
                  </a:lnTo>
                  <a:lnTo>
                    <a:pt x="687" y="1535"/>
                  </a:lnTo>
                  <a:lnTo>
                    <a:pt x="690" y="1532"/>
                  </a:lnTo>
                  <a:lnTo>
                    <a:pt x="694" y="1527"/>
                  </a:lnTo>
                  <a:lnTo>
                    <a:pt x="697" y="1523"/>
                  </a:lnTo>
                  <a:lnTo>
                    <a:pt x="697" y="1520"/>
                  </a:lnTo>
                  <a:lnTo>
                    <a:pt x="697" y="1518"/>
                  </a:lnTo>
                  <a:lnTo>
                    <a:pt x="697" y="1518"/>
                  </a:lnTo>
                  <a:lnTo>
                    <a:pt x="697" y="1516"/>
                  </a:lnTo>
                  <a:lnTo>
                    <a:pt x="694" y="1518"/>
                  </a:lnTo>
                  <a:lnTo>
                    <a:pt x="694" y="1518"/>
                  </a:lnTo>
                  <a:lnTo>
                    <a:pt x="697" y="1516"/>
                  </a:lnTo>
                  <a:lnTo>
                    <a:pt x="697" y="1511"/>
                  </a:lnTo>
                  <a:lnTo>
                    <a:pt x="697" y="1511"/>
                  </a:lnTo>
                  <a:lnTo>
                    <a:pt x="697" y="1508"/>
                  </a:lnTo>
                  <a:lnTo>
                    <a:pt x="697" y="1506"/>
                  </a:lnTo>
                  <a:lnTo>
                    <a:pt x="702" y="1504"/>
                  </a:lnTo>
                  <a:lnTo>
                    <a:pt x="704" y="1501"/>
                  </a:lnTo>
                  <a:lnTo>
                    <a:pt x="706" y="1499"/>
                  </a:lnTo>
                  <a:lnTo>
                    <a:pt x="709" y="1499"/>
                  </a:lnTo>
                  <a:lnTo>
                    <a:pt x="711" y="1494"/>
                  </a:lnTo>
                  <a:lnTo>
                    <a:pt x="711" y="1492"/>
                  </a:lnTo>
                  <a:lnTo>
                    <a:pt x="718" y="1492"/>
                  </a:lnTo>
                  <a:lnTo>
                    <a:pt x="718" y="1492"/>
                  </a:lnTo>
                  <a:lnTo>
                    <a:pt x="718" y="1492"/>
                  </a:lnTo>
                  <a:lnTo>
                    <a:pt x="721" y="1492"/>
                  </a:lnTo>
                  <a:lnTo>
                    <a:pt x="721" y="1489"/>
                  </a:lnTo>
                  <a:lnTo>
                    <a:pt x="723" y="1489"/>
                  </a:lnTo>
                  <a:lnTo>
                    <a:pt x="723" y="1487"/>
                  </a:lnTo>
                  <a:lnTo>
                    <a:pt x="723" y="1487"/>
                  </a:lnTo>
                  <a:lnTo>
                    <a:pt x="725" y="1485"/>
                  </a:lnTo>
                  <a:lnTo>
                    <a:pt x="728" y="1485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32" y="1487"/>
                  </a:lnTo>
                  <a:lnTo>
                    <a:pt x="732" y="1485"/>
                  </a:lnTo>
                  <a:lnTo>
                    <a:pt x="732" y="1485"/>
                  </a:lnTo>
                  <a:lnTo>
                    <a:pt x="735" y="1485"/>
                  </a:lnTo>
                  <a:lnTo>
                    <a:pt x="735" y="1485"/>
                  </a:lnTo>
                  <a:lnTo>
                    <a:pt x="737" y="1482"/>
                  </a:lnTo>
                  <a:lnTo>
                    <a:pt x="737" y="1482"/>
                  </a:lnTo>
                  <a:lnTo>
                    <a:pt x="737" y="1482"/>
                  </a:lnTo>
                  <a:lnTo>
                    <a:pt x="737" y="1482"/>
                  </a:lnTo>
                  <a:lnTo>
                    <a:pt x="740" y="1480"/>
                  </a:lnTo>
                  <a:lnTo>
                    <a:pt x="740" y="1477"/>
                  </a:lnTo>
                  <a:lnTo>
                    <a:pt x="744" y="1475"/>
                  </a:lnTo>
                  <a:lnTo>
                    <a:pt x="744" y="1475"/>
                  </a:lnTo>
                  <a:lnTo>
                    <a:pt x="744" y="1473"/>
                  </a:lnTo>
                  <a:lnTo>
                    <a:pt x="744" y="1470"/>
                  </a:lnTo>
                  <a:lnTo>
                    <a:pt x="747" y="1470"/>
                  </a:lnTo>
                  <a:lnTo>
                    <a:pt x="747" y="1470"/>
                  </a:lnTo>
                  <a:lnTo>
                    <a:pt x="749" y="1470"/>
                  </a:lnTo>
                  <a:lnTo>
                    <a:pt x="751" y="1468"/>
                  </a:lnTo>
                  <a:lnTo>
                    <a:pt x="754" y="1470"/>
                  </a:lnTo>
                  <a:lnTo>
                    <a:pt x="756" y="1470"/>
                  </a:lnTo>
                  <a:lnTo>
                    <a:pt x="756" y="1470"/>
                  </a:lnTo>
                  <a:lnTo>
                    <a:pt x="756" y="1468"/>
                  </a:lnTo>
                  <a:lnTo>
                    <a:pt x="756" y="1468"/>
                  </a:lnTo>
                  <a:lnTo>
                    <a:pt x="756" y="1468"/>
                  </a:lnTo>
                  <a:lnTo>
                    <a:pt x="759" y="1468"/>
                  </a:lnTo>
                  <a:lnTo>
                    <a:pt x="761" y="1468"/>
                  </a:lnTo>
                  <a:lnTo>
                    <a:pt x="761" y="1466"/>
                  </a:lnTo>
                  <a:lnTo>
                    <a:pt x="761" y="1466"/>
                  </a:lnTo>
                  <a:lnTo>
                    <a:pt x="761" y="1466"/>
                  </a:lnTo>
                  <a:lnTo>
                    <a:pt x="763" y="1468"/>
                  </a:lnTo>
                  <a:lnTo>
                    <a:pt x="763" y="1468"/>
                  </a:lnTo>
                  <a:lnTo>
                    <a:pt x="768" y="1468"/>
                  </a:lnTo>
                  <a:lnTo>
                    <a:pt x="768" y="1468"/>
                  </a:lnTo>
                  <a:lnTo>
                    <a:pt x="768" y="1468"/>
                  </a:lnTo>
                  <a:lnTo>
                    <a:pt x="768" y="1468"/>
                  </a:lnTo>
                  <a:lnTo>
                    <a:pt x="766" y="1470"/>
                  </a:lnTo>
                  <a:lnTo>
                    <a:pt x="763" y="1475"/>
                  </a:lnTo>
                  <a:lnTo>
                    <a:pt x="766" y="1475"/>
                  </a:lnTo>
                  <a:lnTo>
                    <a:pt x="768" y="1475"/>
                  </a:lnTo>
                  <a:lnTo>
                    <a:pt x="768" y="1470"/>
                  </a:lnTo>
                  <a:lnTo>
                    <a:pt x="768" y="1470"/>
                  </a:lnTo>
                  <a:lnTo>
                    <a:pt x="768" y="1468"/>
                  </a:lnTo>
                  <a:lnTo>
                    <a:pt x="771" y="1466"/>
                  </a:lnTo>
                  <a:lnTo>
                    <a:pt x="771" y="1466"/>
                  </a:lnTo>
                  <a:lnTo>
                    <a:pt x="773" y="1463"/>
                  </a:lnTo>
                  <a:lnTo>
                    <a:pt x="773" y="1463"/>
                  </a:lnTo>
                  <a:lnTo>
                    <a:pt x="773" y="1463"/>
                  </a:lnTo>
                  <a:lnTo>
                    <a:pt x="775" y="1461"/>
                  </a:lnTo>
                  <a:lnTo>
                    <a:pt x="778" y="1461"/>
                  </a:lnTo>
                  <a:lnTo>
                    <a:pt x="780" y="1461"/>
                  </a:lnTo>
                  <a:lnTo>
                    <a:pt x="780" y="1461"/>
                  </a:lnTo>
                  <a:lnTo>
                    <a:pt x="780" y="1461"/>
                  </a:lnTo>
                  <a:lnTo>
                    <a:pt x="782" y="1461"/>
                  </a:lnTo>
                  <a:lnTo>
                    <a:pt x="782" y="1461"/>
                  </a:lnTo>
                  <a:lnTo>
                    <a:pt x="785" y="1461"/>
                  </a:lnTo>
                  <a:lnTo>
                    <a:pt x="787" y="1461"/>
                  </a:lnTo>
                  <a:lnTo>
                    <a:pt x="787" y="1458"/>
                  </a:lnTo>
                  <a:lnTo>
                    <a:pt x="787" y="1456"/>
                  </a:lnTo>
                  <a:lnTo>
                    <a:pt x="787" y="1454"/>
                  </a:lnTo>
                  <a:lnTo>
                    <a:pt x="787" y="1454"/>
                  </a:lnTo>
                  <a:lnTo>
                    <a:pt x="787" y="1451"/>
                  </a:lnTo>
                  <a:lnTo>
                    <a:pt x="785" y="1451"/>
                  </a:lnTo>
                  <a:lnTo>
                    <a:pt x="780" y="1449"/>
                  </a:lnTo>
                  <a:lnTo>
                    <a:pt x="778" y="1449"/>
                  </a:lnTo>
                  <a:lnTo>
                    <a:pt x="775" y="1447"/>
                  </a:lnTo>
                  <a:lnTo>
                    <a:pt x="775" y="1447"/>
                  </a:lnTo>
                  <a:lnTo>
                    <a:pt x="775" y="1447"/>
                  </a:lnTo>
                  <a:lnTo>
                    <a:pt x="778" y="1444"/>
                  </a:lnTo>
                  <a:lnTo>
                    <a:pt x="778" y="1442"/>
                  </a:lnTo>
                  <a:lnTo>
                    <a:pt x="780" y="1442"/>
                  </a:lnTo>
                  <a:lnTo>
                    <a:pt x="780" y="1437"/>
                  </a:lnTo>
                  <a:lnTo>
                    <a:pt x="780" y="1435"/>
                  </a:lnTo>
                  <a:lnTo>
                    <a:pt x="780" y="1435"/>
                  </a:lnTo>
                  <a:lnTo>
                    <a:pt x="782" y="1432"/>
                  </a:lnTo>
                  <a:lnTo>
                    <a:pt x="782" y="1432"/>
                  </a:lnTo>
                  <a:lnTo>
                    <a:pt x="785" y="1432"/>
                  </a:lnTo>
                  <a:lnTo>
                    <a:pt x="787" y="1428"/>
                  </a:lnTo>
                  <a:lnTo>
                    <a:pt x="794" y="1423"/>
                  </a:lnTo>
                  <a:lnTo>
                    <a:pt x="797" y="1423"/>
                  </a:lnTo>
                  <a:lnTo>
                    <a:pt x="797" y="1420"/>
                  </a:lnTo>
                  <a:lnTo>
                    <a:pt x="797" y="1418"/>
                  </a:lnTo>
                  <a:lnTo>
                    <a:pt x="797" y="1418"/>
                  </a:lnTo>
                  <a:lnTo>
                    <a:pt x="797" y="1416"/>
                  </a:lnTo>
                  <a:lnTo>
                    <a:pt x="799" y="1413"/>
                  </a:lnTo>
                  <a:lnTo>
                    <a:pt x="801" y="1411"/>
                  </a:lnTo>
                  <a:lnTo>
                    <a:pt x="801" y="1409"/>
                  </a:lnTo>
                  <a:lnTo>
                    <a:pt x="799" y="1404"/>
                  </a:lnTo>
                  <a:lnTo>
                    <a:pt x="797" y="1401"/>
                  </a:lnTo>
                  <a:lnTo>
                    <a:pt x="794" y="1401"/>
                  </a:lnTo>
                  <a:lnTo>
                    <a:pt x="794" y="1401"/>
                  </a:lnTo>
                  <a:lnTo>
                    <a:pt x="792" y="1401"/>
                  </a:lnTo>
                  <a:lnTo>
                    <a:pt x="792" y="1401"/>
                  </a:lnTo>
                  <a:lnTo>
                    <a:pt x="790" y="1401"/>
                  </a:lnTo>
                  <a:lnTo>
                    <a:pt x="790" y="1404"/>
                  </a:lnTo>
                  <a:lnTo>
                    <a:pt x="790" y="1404"/>
                  </a:lnTo>
                  <a:lnTo>
                    <a:pt x="787" y="1404"/>
                  </a:lnTo>
                  <a:lnTo>
                    <a:pt x="787" y="1404"/>
                  </a:lnTo>
                  <a:lnTo>
                    <a:pt x="787" y="1401"/>
                  </a:lnTo>
                  <a:lnTo>
                    <a:pt x="787" y="1401"/>
                  </a:lnTo>
                  <a:lnTo>
                    <a:pt x="787" y="1397"/>
                  </a:lnTo>
                  <a:lnTo>
                    <a:pt x="790" y="1394"/>
                  </a:lnTo>
                  <a:lnTo>
                    <a:pt x="790" y="1394"/>
                  </a:lnTo>
                  <a:lnTo>
                    <a:pt x="792" y="1392"/>
                  </a:lnTo>
                  <a:lnTo>
                    <a:pt x="792" y="1390"/>
                  </a:lnTo>
                  <a:lnTo>
                    <a:pt x="794" y="1387"/>
                  </a:lnTo>
                  <a:lnTo>
                    <a:pt x="792" y="1385"/>
                  </a:lnTo>
                  <a:lnTo>
                    <a:pt x="794" y="1382"/>
                  </a:lnTo>
                  <a:lnTo>
                    <a:pt x="794" y="1380"/>
                  </a:lnTo>
                  <a:lnTo>
                    <a:pt x="794" y="1378"/>
                  </a:lnTo>
                  <a:lnTo>
                    <a:pt x="797" y="1378"/>
                  </a:lnTo>
                  <a:lnTo>
                    <a:pt x="799" y="1378"/>
                  </a:lnTo>
                  <a:lnTo>
                    <a:pt x="801" y="1378"/>
                  </a:lnTo>
                  <a:lnTo>
                    <a:pt x="801" y="1375"/>
                  </a:lnTo>
                  <a:lnTo>
                    <a:pt x="804" y="1371"/>
                  </a:lnTo>
                  <a:lnTo>
                    <a:pt x="804" y="1371"/>
                  </a:lnTo>
                  <a:lnTo>
                    <a:pt x="804" y="1366"/>
                  </a:lnTo>
                  <a:lnTo>
                    <a:pt x="804" y="1363"/>
                  </a:lnTo>
                  <a:lnTo>
                    <a:pt x="804" y="1361"/>
                  </a:lnTo>
                  <a:lnTo>
                    <a:pt x="801" y="1361"/>
                  </a:lnTo>
                  <a:lnTo>
                    <a:pt x="801" y="1359"/>
                  </a:lnTo>
                  <a:lnTo>
                    <a:pt x="804" y="1359"/>
                  </a:lnTo>
                  <a:lnTo>
                    <a:pt x="804" y="1356"/>
                  </a:lnTo>
                  <a:lnTo>
                    <a:pt x="804" y="1356"/>
                  </a:lnTo>
                  <a:lnTo>
                    <a:pt x="804" y="1354"/>
                  </a:lnTo>
                  <a:lnTo>
                    <a:pt x="804" y="1352"/>
                  </a:lnTo>
                  <a:lnTo>
                    <a:pt x="804" y="1349"/>
                  </a:lnTo>
                  <a:lnTo>
                    <a:pt x="804" y="1344"/>
                  </a:lnTo>
                  <a:lnTo>
                    <a:pt x="804" y="1344"/>
                  </a:lnTo>
                  <a:lnTo>
                    <a:pt x="804" y="1342"/>
                  </a:lnTo>
                  <a:lnTo>
                    <a:pt x="804" y="1342"/>
                  </a:lnTo>
                  <a:lnTo>
                    <a:pt x="806" y="1342"/>
                  </a:lnTo>
                  <a:lnTo>
                    <a:pt x="806" y="1340"/>
                  </a:lnTo>
                  <a:lnTo>
                    <a:pt x="806" y="1337"/>
                  </a:lnTo>
                  <a:lnTo>
                    <a:pt x="806" y="1337"/>
                  </a:lnTo>
                  <a:lnTo>
                    <a:pt x="804" y="1335"/>
                  </a:lnTo>
                  <a:lnTo>
                    <a:pt x="804" y="1335"/>
                  </a:lnTo>
                  <a:lnTo>
                    <a:pt x="804" y="1333"/>
                  </a:lnTo>
                  <a:lnTo>
                    <a:pt x="804" y="1333"/>
                  </a:lnTo>
                  <a:lnTo>
                    <a:pt x="804" y="1333"/>
                  </a:lnTo>
                  <a:lnTo>
                    <a:pt x="806" y="1333"/>
                  </a:lnTo>
                  <a:lnTo>
                    <a:pt x="806" y="1328"/>
                  </a:lnTo>
                  <a:lnTo>
                    <a:pt x="806" y="1328"/>
                  </a:lnTo>
                  <a:lnTo>
                    <a:pt x="806" y="1325"/>
                  </a:lnTo>
                  <a:lnTo>
                    <a:pt x="806" y="1325"/>
                  </a:lnTo>
                  <a:lnTo>
                    <a:pt x="806" y="1323"/>
                  </a:lnTo>
                  <a:lnTo>
                    <a:pt x="806" y="1321"/>
                  </a:lnTo>
                  <a:lnTo>
                    <a:pt x="806" y="1318"/>
                  </a:lnTo>
                  <a:lnTo>
                    <a:pt x="806" y="1316"/>
                  </a:lnTo>
                  <a:lnTo>
                    <a:pt x="806" y="1314"/>
                  </a:lnTo>
                  <a:lnTo>
                    <a:pt x="806" y="1314"/>
                  </a:lnTo>
                  <a:lnTo>
                    <a:pt x="806" y="1314"/>
                  </a:lnTo>
                  <a:lnTo>
                    <a:pt x="811" y="1311"/>
                  </a:lnTo>
                  <a:lnTo>
                    <a:pt x="811" y="1309"/>
                  </a:lnTo>
                  <a:lnTo>
                    <a:pt x="811" y="1309"/>
                  </a:lnTo>
                  <a:lnTo>
                    <a:pt x="811" y="1309"/>
                  </a:lnTo>
                  <a:lnTo>
                    <a:pt x="813" y="1309"/>
                  </a:lnTo>
                  <a:lnTo>
                    <a:pt x="816" y="1306"/>
                  </a:lnTo>
                  <a:lnTo>
                    <a:pt x="816" y="1306"/>
                  </a:lnTo>
                  <a:lnTo>
                    <a:pt x="820" y="1304"/>
                  </a:lnTo>
                  <a:lnTo>
                    <a:pt x="823" y="1302"/>
                  </a:lnTo>
                  <a:lnTo>
                    <a:pt x="823" y="1299"/>
                  </a:lnTo>
                  <a:lnTo>
                    <a:pt x="823" y="1299"/>
                  </a:lnTo>
                  <a:lnTo>
                    <a:pt x="825" y="1299"/>
                  </a:lnTo>
                  <a:lnTo>
                    <a:pt x="825" y="1297"/>
                  </a:lnTo>
                  <a:lnTo>
                    <a:pt x="825" y="1297"/>
                  </a:lnTo>
                  <a:lnTo>
                    <a:pt x="828" y="1295"/>
                  </a:lnTo>
                  <a:lnTo>
                    <a:pt x="830" y="1295"/>
                  </a:lnTo>
                  <a:lnTo>
                    <a:pt x="830" y="1292"/>
                  </a:lnTo>
                  <a:lnTo>
                    <a:pt x="837" y="1295"/>
                  </a:lnTo>
                  <a:lnTo>
                    <a:pt x="842" y="1297"/>
                  </a:lnTo>
                  <a:lnTo>
                    <a:pt x="844" y="1299"/>
                  </a:lnTo>
                  <a:lnTo>
                    <a:pt x="847" y="1299"/>
                  </a:lnTo>
                  <a:lnTo>
                    <a:pt x="849" y="1299"/>
                  </a:lnTo>
                  <a:lnTo>
                    <a:pt x="849" y="1299"/>
                  </a:lnTo>
                  <a:lnTo>
                    <a:pt x="854" y="1299"/>
                  </a:lnTo>
                  <a:lnTo>
                    <a:pt x="854" y="1299"/>
                  </a:lnTo>
                  <a:lnTo>
                    <a:pt x="859" y="1302"/>
                  </a:lnTo>
                  <a:lnTo>
                    <a:pt x="861" y="1302"/>
                  </a:lnTo>
                  <a:lnTo>
                    <a:pt x="861" y="1302"/>
                  </a:lnTo>
                  <a:lnTo>
                    <a:pt x="861" y="1302"/>
                  </a:lnTo>
                  <a:lnTo>
                    <a:pt x="863" y="1309"/>
                  </a:lnTo>
                  <a:lnTo>
                    <a:pt x="863" y="1309"/>
                  </a:lnTo>
                  <a:lnTo>
                    <a:pt x="866" y="1309"/>
                  </a:lnTo>
                  <a:lnTo>
                    <a:pt x="866" y="1306"/>
                  </a:lnTo>
                  <a:lnTo>
                    <a:pt x="863" y="1304"/>
                  </a:lnTo>
                  <a:lnTo>
                    <a:pt x="863" y="1304"/>
                  </a:lnTo>
                  <a:lnTo>
                    <a:pt x="861" y="1302"/>
                  </a:lnTo>
                  <a:lnTo>
                    <a:pt x="859" y="1299"/>
                  </a:lnTo>
                  <a:lnTo>
                    <a:pt x="854" y="1297"/>
                  </a:lnTo>
                  <a:lnTo>
                    <a:pt x="856" y="1295"/>
                  </a:lnTo>
                  <a:lnTo>
                    <a:pt x="856" y="1295"/>
                  </a:lnTo>
                  <a:lnTo>
                    <a:pt x="859" y="1295"/>
                  </a:lnTo>
                  <a:lnTo>
                    <a:pt x="859" y="1295"/>
                  </a:lnTo>
                  <a:lnTo>
                    <a:pt x="863" y="1295"/>
                  </a:lnTo>
                  <a:lnTo>
                    <a:pt x="868" y="1292"/>
                  </a:lnTo>
                  <a:lnTo>
                    <a:pt x="868" y="1292"/>
                  </a:lnTo>
                  <a:lnTo>
                    <a:pt x="868" y="1292"/>
                  </a:lnTo>
                  <a:lnTo>
                    <a:pt x="870" y="1295"/>
                  </a:lnTo>
                  <a:lnTo>
                    <a:pt x="873" y="1295"/>
                  </a:lnTo>
                  <a:lnTo>
                    <a:pt x="880" y="1295"/>
                  </a:lnTo>
                  <a:lnTo>
                    <a:pt x="880" y="1295"/>
                  </a:lnTo>
                  <a:lnTo>
                    <a:pt x="882" y="1295"/>
                  </a:lnTo>
                  <a:lnTo>
                    <a:pt x="880" y="1295"/>
                  </a:lnTo>
                  <a:lnTo>
                    <a:pt x="880" y="1295"/>
                  </a:lnTo>
                  <a:lnTo>
                    <a:pt x="873" y="1292"/>
                  </a:lnTo>
                  <a:lnTo>
                    <a:pt x="870" y="1292"/>
                  </a:lnTo>
                  <a:lnTo>
                    <a:pt x="868" y="1290"/>
                  </a:lnTo>
                  <a:lnTo>
                    <a:pt x="854" y="1290"/>
                  </a:lnTo>
                  <a:lnTo>
                    <a:pt x="849" y="1287"/>
                  </a:lnTo>
                  <a:lnTo>
                    <a:pt x="847" y="1287"/>
                  </a:lnTo>
                  <a:lnTo>
                    <a:pt x="847" y="1285"/>
                  </a:lnTo>
                  <a:lnTo>
                    <a:pt x="842" y="1283"/>
                  </a:lnTo>
                  <a:lnTo>
                    <a:pt x="837" y="1283"/>
                  </a:lnTo>
                  <a:lnTo>
                    <a:pt x="837" y="1280"/>
                  </a:lnTo>
                  <a:lnTo>
                    <a:pt x="835" y="1278"/>
                  </a:lnTo>
                  <a:lnTo>
                    <a:pt x="835" y="1278"/>
                  </a:lnTo>
                  <a:lnTo>
                    <a:pt x="835" y="1276"/>
                  </a:lnTo>
                  <a:lnTo>
                    <a:pt x="832" y="1276"/>
                  </a:lnTo>
                  <a:lnTo>
                    <a:pt x="830" y="1273"/>
                  </a:lnTo>
                  <a:lnTo>
                    <a:pt x="830" y="1273"/>
                  </a:lnTo>
                  <a:lnTo>
                    <a:pt x="830" y="1271"/>
                  </a:lnTo>
                  <a:lnTo>
                    <a:pt x="825" y="1271"/>
                  </a:lnTo>
                  <a:lnTo>
                    <a:pt x="825" y="1271"/>
                  </a:lnTo>
                  <a:lnTo>
                    <a:pt x="823" y="1268"/>
                  </a:lnTo>
                  <a:lnTo>
                    <a:pt x="818" y="1268"/>
                  </a:lnTo>
                  <a:lnTo>
                    <a:pt x="816" y="1273"/>
                  </a:lnTo>
                  <a:lnTo>
                    <a:pt x="811" y="1273"/>
                  </a:lnTo>
                  <a:lnTo>
                    <a:pt x="806" y="1273"/>
                  </a:lnTo>
                  <a:lnTo>
                    <a:pt x="804" y="1273"/>
                  </a:lnTo>
                  <a:lnTo>
                    <a:pt x="801" y="1276"/>
                  </a:lnTo>
                  <a:lnTo>
                    <a:pt x="799" y="1278"/>
                  </a:lnTo>
                  <a:lnTo>
                    <a:pt x="797" y="1278"/>
                  </a:lnTo>
                  <a:lnTo>
                    <a:pt x="794" y="1280"/>
                  </a:lnTo>
                  <a:lnTo>
                    <a:pt x="794" y="1278"/>
                  </a:lnTo>
                  <a:lnTo>
                    <a:pt x="787" y="1278"/>
                  </a:lnTo>
                  <a:lnTo>
                    <a:pt x="787" y="1278"/>
                  </a:lnTo>
                  <a:lnTo>
                    <a:pt x="787" y="1278"/>
                  </a:lnTo>
                  <a:lnTo>
                    <a:pt x="785" y="1280"/>
                  </a:lnTo>
                  <a:lnTo>
                    <a:pt x="785" y="1280"/>
                  </a:lnTo>
                  <a:lnTo>
                    <a:pt x="785" y="1280"/>
                  </a:lnTo>
                  <a:lnTo>
                    <a:pt x="780" y="1280"/>
                  </a:lnTo>
                  <a:lnTo>
                    <a:pt x="780" y="1283"/>
                  </a:lnTo>
                  <a:lnTo>
                    <a:pt x="775" y="1283"/>
                  </a:lnTo>
                  <a:lnTo>
                    <a:pt x="773" y="1285"/>
                  </a:lnTo>
                  <a:lnTo>
                    <a:pt x="771" y="1283"/>
                  </a:lnTo>
                  <a:lnTo>
                    <a:pt x="771" y="1283"/>
                  </a:lnTo>
                  <a:lnTo>
                    <a:pt x="768" y="1283"/>
                  </a:lnTo>
                  <a:lnTo>
                    <a:pt x="768" y="1285"/>
                  </a:lnTo>
                  <a:lnTo>
                    <a:pt x="763" y="1287"/>
                  </a:lnTo>
                  <a:lnTo>
                    <a:pt x="763" y="1287"/>
                  </a:lnTo>
                  <a:lnTo>
                    <a:pt x="763" y="1290"/>
                  </a:lnTo>
                  <a:lnTo>
                    <a:pt x="763" y="1292"/>
                  </a:lnTo>
                  <a:lnTo>
                    <a:pt x="763" y="1295"/>
                  </a:lnTo>
                  <a:lnTo>
                    <a:pt x="761" y="1297"/>
                  </a:lnTo>
                  <a:lnTo>
                    <a:pt x="761" y="1295"/>
                  </a:lnTo>
                  <a:lnTo>
                    <a:pt x="759" y="1297"/>
                  </a:lnTo>
                  <a:lnTo>
                    <a:pt x="759" y="1299"/>
                  </a:lnTo>
                  <a:lnTo>
                    <a:pt x="761" y="1297"/>
                  </a:lnTo>
                  <a:lnTo>
                    <a:pt x="763" y="1299"/>
                  </a:lnTo>
                  <a:lnTo>
                    <a:pt x="763" y="1299"/>
                  </a:lnTo>
                  <a:lnTo>
                    <a:pt x="761" y="1302"/>
                  </a:lnTo>
                  <a:lnTo>
                    <a:pt x="763" y="1302"/>
                  </a:lnTo>
                  <a:lnTo>
                    <a:pt x="766" y="1302"/>
                  </a:lnTo>
                  <a:lnTo>
                    <a:pt x="768" y="1304"/>
                  </a:lnTo>
                  <a:lnTo>
                    <a:pt x="768" y="1304"/>
                  </a:lnTo>
                  <a:lnTo>
                    <a:pt x="768" y="1306"/>
                  </a:lnTo>
                  <a:lnTo>
                    <a:pt x="768" y="1309"/>
                  </a:lnTo>
                  <a:lnTo>
                    <a:pt x="768" y="1309"/>
                  </a:lnTo>
                  <a:lnTo>
                    <a:pt x="763" y="1309"/>
                  </a:lnTo>
                  <a:lnTo>
                    <a:pt x="763" y="1309"/>
                  </a:lnTo>
                  <a:lnTo>
                    <a:pt x="763" y="1309"/>
                  </a:lnTo>
                  <a:lnTo>
                    <a:pt x="763" y="1309"/>
                  </a:lnTo>
                  <a:lnTo>
                    <a:pt x="761" y="1309"/>
                  </a:lnTo>
                  <a:lnTo>
                    <a:pt x="761" y="1311"/>
                  </a:lnTo>
                  <a:lnTo>
                    <a:pt x="763" y="1311"/>
                  </a:lnTo>
                  <a:lnTo>
                    <a:pt x="761" y="1314"/>
                  </a:lnTo>
                  <a:lnTo>
                    <a:pt x="761" y="1314"/>
                  </a:lnTo>
                  <a:lnTo>
                    <a:pt x="761" y="1314"/>
                  </a:lnTo>
                  <a:lnTo>
                    <a:pt x="759" y="1314"/>
                  </a:lnTo>
                  <a:lnTo>
                    <a:pt x="756" y="1316"/>
                  </a:lnTo>
                  <a:lnTo>
                    <a:pt x="756" y="1318"/>
                  </a:lnTo>
                  <a:lnTo>
                    <a:pt x="754" y="1318"/>
                  </a:lnTo>
                  <a:lnTo>
                    <a:pt x="754" y="1321"/>
                  </a:lnTo>
                  <a:lnTo>
                    <a:pt x="754" y="1321"/>
                  </a:lnTo>
                  <a:lnTo>
                    <a:pt x="756" y="1325"/>
                  </a:lnTo>
                  <a:lnTo>
                    <a:pt x="756" y="1325"/>
                  </a:lnTo>
                  <a:lnTo>
                    <a:pt x="756" y="1328"/>
                  </a:lnTo>
                  <a:lnTo>
                    <a:pt x="756" y="1330"/>
                  </a:lnTo>
                  <a:lnTo>
                    <a:pt x="756" y="1333"/>
                  </a:lnTo>
                  <a:lnTo>
                    <a:pt x="756" y="1333"/>
                  </a:lnTo>
                  <a:lnTo>
                    <a:pt x="756" y="1333"/>
                  </a:lnTo>
                  <a:lnTo>
                    <a:pt x="756" y="1333"/>
                  </a:lnTo>
                  <a:lnTo>
                    <a:pt x="756" y="1335"/>
                  </a:lnTo>
                  <a:lnTo>
                    <a:pt x="756" y="1335"/>
                  </a:lnTo>
                  <a:lnTo>
                    <a:pt x="759" y="1335"/>
                  </a:lnTo>
                  <a:lnTo>
                    <a:pt x="761" y="1335"/>
                  </a:lnTo>
                  <a:lnTo>
                    <a:pt x="761" y="1335"/>
                  </a:lnTo>
                  <a:lnTo>
                    <a:pt x="761" y="1337"/>
                  </a:lnTo>
                  <a:lnTo>
                    <a:pt x="759" y="1337"/>
                  </a:lnTo>
                  <a:lnTo>
                    <a:pt x="756" y="1340"/>
                  </a:lnTo>
                  <a:lnTo>
                    <a:pt x="756" y="1340"/>
                  </a:lnTo>
                  <a:lnTo>
                    <a:pt x="756" y="1342"/>
                  </a:lnTo>
                  <a:lnTo>
                    <a:pt x="756" y="1342"/>
                  </a:lnTo>
                  <a:lnTo>
                    <a:pt x="756" y="1344"/>
                  </a:lnTo>
                  <a:lnTo>
                    <a:pt x="756" y="1344"/>
                  </a:lnTo>
                  <a:lnTo>
                    <a:pt x="754" y="1344"/>
                  </a:lnTo>
                  <a:lnTo>
                    <a:pt x="754" y="1347"/>
                  </a:lnTo>
                  <a:lnTo>
                    <a:pt x="754" y="1349"/>
                  </a:lnTo>
                  <a:lnTo>
                    <a:pt x="751" y="1352"/>
                  </a:lnTo>
                  <a:lnTo>
                    <a:pt x="754" y="1352"/>
                  </a:lnTo>
                  <a:lnTo>
                    <a:pt x="754" y="1354"/>
                  </a:lnTo>
                  <a:lnTo>
                    <a:pt x="751" y="1356"/>
                  </a:lnTo>
                  <a:lnTo>
                    <a:pt x="751" y="1356"/>
                  </a:lnTo>
                  <a:lnTo>
                    <a:pt x="751" y="1359"/>
                  </a:lnTo>
                  <a:lnTo>
                    <a:pt x="749" y="1361"/>
                  </a:lnTo>
                  <a:lnTo>
                    <a:pt x="749" y="1363"/>
                  </a:lnTo>
                  <a:lnTo>
                    <a:pt x="749" y="1363"/>
                  </a:lnTo>
                  <a:lnTo>
                    <a:pt x="749" y="1363"/>
                  </a:lnTo>
                  <a:lnTo>
                    <a:pt x="749" y="1366"/>
                  </a:lnTo>
                  <a:lnTo>
                    <a:pt x="749" y="1366"/>
                  </a:lnTo>
                  <a:lnTo>
                    <a:pt x="751" y="1366"/>
                  </a:lnTo>
                  <a:lnTo>
                    <a:pt x="751" y="1366"/>
                  </a:lnTo>
                  <a:lnTo>
                    <a:pt x="756" y="1368"/>
                  </a:lnTo>
                  <a:lnTo>
                    <a:pt x="756" y="1368"/>
                  </a:lnTo>
                  <a:lnTo>
                    <a:pt x="756" y="1368"/>
                  </a:lnTo>
                  <a:lnTo>
                    <a:pt x="756" y="1371"/>
                  </a:lnTo>
                  <a:lnTo>
                    <a:pt x="763" y="1371"/>
                  </a:lnTo>
                  <a:lnTo>
                    <a:pt x="766" y="1371"/>
                  </a:lnTo>
                  <a:lnTo>
                    <a:pt x="768" y="1373"/>
                  </a:lnTo>
                  <a:lnTo>
                    <a:pt x="768" y="1373"/>
                  </a:lnTo>
                  <a:lnTo>
                    <a:pt x="768" y="1373"/>
                  </a:lnTo>
                  <a:lnTo>
                    <a:pt x="768" y="1375"/>
                  </a:lnTo>
                  <a:lnTo>
                    <a:pt x="768" y="1375"/>
                  </a:lnTo>
                  <a:lnTo>
                    <a:pt x="768" y="1378"/>
                  </a:lnTo>
                  <a:lnTo>
                    <a:pt x="763" y="1380"/>
                  </a:lnTo>
                  <a:lnTo>
                    <a:pt x="763" y="1380"/>
                  </a:lnTo>
                  <a:lnTo>
                    <a:pt x="763" y="1380"/>
                  </a:lnTo>
                  <a:lnTo>
                    <a:pt x="763" y="1380"/>
                  </a:lnTo>
                  <a:lnTo>
                    <a:pt x="761" y="1380"/>
                  </a:lnTo>
                  <a:lnTo>
                    <a:pt x="761" y="1382"/>
                  </a:lnTo>
                  <a:lnTo>
                    <a:pt x="761" y="1382"/>
                  </a:lnTo>
                  <a:lnTo>
                    <a:pt x="763" y="1382"/>
                  </a:lnTo>
                  <a:lnTo>
                    <a:pt x="763" y="1382"/>
                  </a:lnTo>
                  <a:lnTo>
                    <a:pt x="761" y="1382"/>
                  </a:lnTo>
                  <a:lnTo>
                    <a:pt x="761" y="1382"/>
                  </a:lnTo>
                  <a:lnTo>
                    <a:pt x="761" y="1382"/>
                  </a:lnTo>
                  <a:lnTo>
                    <a:pt x="759" y="1382"/>
                  </a:lnTo>
                  <a:lnTo>
                    <a:pt x="756" y="1382"/>
                  </a:lnTo>
                  <a:lnTo>
                    <a:pt x="756" y="1382"/>
                  </a:lnTo>
                  <a:lnTo>
                    <a:pt x="754" y="1385"/>
                  </a:lnTo>
                  <a:lnTo>
                    <a:pt x="754" y="1385"/>
                  </a:lnTo>
                  <a:lnTo>
                    <a:pt x="754" y="1387"/>
                  </a:lnTo>
                  <a:lnTo>
                    <a:pt x="756" y="1387"/>
                  </a:lnTo>
                  <a:lnTo>
                    <a:pt x="756" y="1390"/>
                  </a:lnTo>
                  <a:lnTo>
                    <a:pt x="756" y="1390"/>
                  </a:lnTo>
                  <a:lnTo>
                    <a:pt x="751" y="1394"/>
                  </a:lnTo>
                  <a:lnTo>
                    <a:pt x="751" y="1394"/>
                  </a:lnTo>
                  <a:lnTo>
                    <a:pt x="751" y="1394"/>
                  </a:lnTo>
                  <a:lnTo>
                    <a:pt x="749" y="1392"/>
                  </a:lnTo>
                  <a:lnTo>
                    <a:pt x="749" y="1390"/>
                  </a:lnTo>
                  <a:lnTo>
                    <a:pt x="749" y="1387"/>
                  </a:lnTo>
                  <a:lnTo>
                    <a:pt x="749" y="1387"/>
                  </a:lnTo>
                  <a:lnTo>
                    <a:pt x="747" y="1387"/>
                  </a:lnTo>
                  <a:lnTo>
                    <a:pt x="747" y="1387"/>
                  </a:lnTo>
                  <a:lnTo>
                    <a:pt x="744" y="1387"/>
                  </a:lnTo>
                  <a:lnTo>
                    <a:pt x="744" y="1385"/>
                  </a:lnTo>
                  <a:lnTo>
                    <a:pt x="747" y="1385"/>
                  </a:lnTo>
                  <a:lnTo>
                    <a:pt x="744" y="1382"/>
                  </a:lnTo>
                  <a:lnTo>
                    <a:pt x="744" y="1382"/>
                  </a:lnTo>
                  <a:lnTo>
                    <a:pt x="744" y="1385"/>
                  </a:lnTo>
                  <a:lnTo>
                    <a:pt x="744" y="1382"/>
                  </a:lnTo>
                  <a:lnTo>
                    <a:pt x="744" y="1382"/>
                  </a:lnTo>
                  <a:lnTo>
                    <a:pt x="744" y="1382"/>
                  </a:lnTo>
                  <a:lnTo>
                    <a:pt x="747" y="1382"/>
                  </a:lnTo>
                  <a:lnTo>
                    <a:pt x="747" y="1380"/>
                  </a:lnTo>
                  <a:lnTo>
                    <a:pt x="747" y="1378"/>
                  </a:lnTo>
                  <a:lnTo>
                    <a:pt x="747" y="1375"/>
                  </a:lnTo>
                  <a:lnTo>
                    <a:pt x="744" y="1375"/>
                  </a:lnTo>
                  <a:lnTo>
                    <a:pt x="744" y="1375"/>
                  </a:lnTo>
                  <a:lnTo>
                    <a:pt x="744" y="1373"/>
                  </a:lnTo>
                  <a:lnTo>
                    <a:pt x="742" y="1373"/>
                  </a:lnTo>
                  <a:lnTo>
                    <a:pt x="740" y="1373"/>
                  </a:lnTo>
                  <a:lnTo>
                    <a:pt x="740" y="1373"/>
                  </a:lnTo>
                  <a:lnTo>
                    <a:pt x="737" y="1373"/>
                  </a:lnTo>
                  <a:lnTo>
                    <a:pt x="735" y="1375"/>
                  </a:lnTo>
                  <a:lnTo>
                    <a:pt x="732" y="1378"/>
                  </a:lnTo>
                  <a:lnTo>
                    <a:pt x="732" y="1382"/>
                  </a:lnTo>
                  <a:lnTo>
                    <a:pt x="735" y="1382"/>
                  </a:lnTo>
                  <a:lnTo>
                    <a:pt x="737" y="1382"/>
                  </a:lnTo>
                  <a:lnTo>
                    <a:pt x="737" y="1382"/>
                  </a:lnTo>
                  <a:lnTo>
                    <a:pt x="740" y="1385"/>
                  </a:lnTo>
                  <a:lnTo>
                    <a:pt x="735" y="1385"/>
                  </a:lnTo>
                  <a:lnTo>
                    <a:pt x="730" y="1382"/>
                  </a:lnTo>
                  <a:lnTo>
                    <a:pt x="728" y="1378"/>
                  </a:lnTo>
                  <a:lnTo>
                    <a:pt x="725" y="1378"/>
                  </a:lnTo>
                  <a:lnTo>
                    <a:pt x="725" y="1378"/>
                  </a:lnTo>
                  <a:lnTo>
                    <a:pt x="723" y="1378"/>
                  </a:lnTo>
                  <a:lnTo>
                    <a:pt x="721" y="1375"/>
                  </a:lnTo>
                  <a:lnTo>
                    <a:pt x="721" y="1375"/>
                  </a:lnTo>
                  <a:lnTo>
                    <a:pt x="721" y="1378"/>
                  </a:lnTo>
                  <a:lnTo>
                    <a:pt x="718" y="1382"/>
                  </a:lnTo>
                  <a:lnTo>
                    <a:pt x="718" y="1382"/>
                  </a:lnTo>
                  <a:lnTo>
                    <a:pt x="718" y="1382"/>
                  </a:lnTo>
                  <a:lnTo>
                    <a:pt x="718" y="1382"/>
                  </a:lnTo>
                  <a:lnTo>
                    <a:pt x="716" y="1382"/>
                  </a:lnTo>
                  <a:lnTo>
                    <a:pt x="713" y="1382"/>
                  </a:lnTo>
                  <a:lnTo>
                    <a:pt x="716" y="1385"/>
                  </a:lnTo>
                  <a:lnTo>
                    <a:pt x="718" y="1385"/>
                  </a:lnTo>
                  <a:lnTo>
                    <a:pt x="716" y="1387"/>
                  </a:lnTo>
                  <a:lnTo>
                    <a:pt x="713" y="1390"/>
                  </a:lnTo>
                  <a:lnTo>
                    <a:pt x="713" y="1390"/>
                  </a:lnTo>
                  <a:lnTo>
                    <a:pt x="713" y="1390"/>
                  </a:lnTo>
                  <a:lnTo>
                    <a:pt x="713" y="1390"/>
                  </a:lnTo>
                  <a:lnTo>
                    <a:pt x="713" y="1390"/>
                  </a:lnTo>
                  <a:lnTo>
                    <a:pt x="711" y="1390"/>
                  </a:lnTo>
                  <a:lnTo>
                    <a:pt x="711" y="1390"/>
                  </a:lnTo>
                  <a:lnTo>
                    <a:pt x="713" y="1392"/>
                  </a:lnTo>
                  <a:lnTo>
                    <a:pt x="711" y="1394"/>
                  </a:lnTo>
                  <a:lnTo>
                    <a:pt x="711" y="1394"/>
                  </a:lnTo>
                  <a:lnTo>
                    <a:pt x="709" y="1394"/>
                  </a:lnTo>
                  <a:lnTo>
                    <a:pt x="709" y="1394"/>
                  </a:lnTo>
                  <a:lnTo>
                    <a:pt x="709" y="1397"/>
                  </a:lnTo>
                  <a:lnTo>
                    <a:pt x="706" y="1397"/>
                  </a:lnTo>
                  <a:lnTo>
                    <a:pt x="706" y="1399"/>
                  </a:lnTo>
                  <a:lnTo>
                    <a:pt x="706" y="1399"/>
                  </a:lnTo>
                  <a:lnTo>
                    <a:pt x="706" y="1401"/>
                  </a:lnTo>
                  <a:lnTo>
                    <a:pt x="706" y="1401"/>
                  </a:lnTo>
                  <a:lnTo>
                    <a:pt x="704" y="1401"/>
                  </a:lnTo>
                  <a:lnTo>
                    <a:pt x="702" y="1401"/>
                  </a:lnTo>
                  <a:lnTo>
                    <a:pt x="704" y="1404"/>
                  </a:lnTo>
                  <a:lnTo>
                    <a:pt x="702" y="1404"/>
                  </a:lnTo>
                  <a:lnTo>
                    <a:pt x="702" y="1406"/>
                  </a:lnTo>
                  <a:lnTo>
                    <a:pt x="702" y="1409"/>
                  </a:lnTo>
                  <a:lnTo>
                    <a:pt x="702" y="1409"/>
                  </a:lnTo>
                  <a:lnTo>
                    <a:pt x="697" y="1409"/>
                  </a:lnTo>
                  <a:lnTo>
                    <a:pt x="697" y="1406"/>
                  </a:lnTo>
                  <a:lnTo>
                    <a:pt x="694" y="1401"/>
                  </a:lnTo>
                  <a:lnTo>
                    <a:pt x="694" y="1404"/>
                  </a:lnTo>
                  <a:lnTo>
                    <a:pt x="694" y="1404"/>
                  </a:lnTo>
                  <a:lnTo>
                    <a:pt x="694" y="1406"/>
                  </a:lnTo>
                  <a:lnTo>
                    <a:pt x="697" y="1409"/>
                  </a:lnTo>
                  <a:lnTo>
                    <a:pt x="694" y="1411"/>
                  </a:lnTo>
                  <a:lnTo>
                    <a:pt x="694" y="1411"/>
                  </a:lnTo>
                  <a:lnTo>
                    <a:pt x="694" y="1411"/>
                  </a:lnTo>
                  <a:lnTo>
                    <a:pt x="694" y="1409"/>
                  </a:lnTo>
                  <a:lnTo>
                    <a:pt x="692" y="1409"/>
                  </a:lnTo>
                  <a:lnTo>
                    <a:pt x="690" y="1409"/>
                  </a:lnTo>
                  <a:lnTo>
                    <a:pt x="690" y="1409"/>
                  </a:lnTo>
                  <a:lnTo>
                    <a:pt x="690" y="1411"/>
                  </a:lnTo>
                  <a:lnTo>
                    <a:pt x="690" y="1411"/>
                  </a:lnTo>
                  <a:lnTo>
                    <a:pt x="690" y="1413"/>
                  </a:lnTo>
                  <a:lnTo>
                    <a:pt x="690" y="1416"/>
                  </a:lnTo>
                  <a:lnTo>
                    <a:pt x="685" y="1418"/>
                  </a:lnTo>
                  <a:lnTo>
                    <a:pt x="685" y="1418"/>
                  </a:lnTo>
                  <a:lnTo>
                    <a:pt x="683" y="1418"/>
                  </a:lnTo>
                  <a:lnTo>
                    <a:pt x="683" y="1420"/>
                  </a:lnTo>
                  <a:lnTo>
                    <a:pt x="680" y="1420"/>
                  </a:lnTo>
                  <a:lnTo>
                    <a:pt x="680" y="1420"/>
                  </a:lnTo>
                  <a:lnTo>
                    <a:pt x="680" y="1423"/>
                  </a:lnTo>
                  <a:lnTo>
                    <a:pt x="680" y="1425"/>
                  </a:lnTo>
                  <a:lnTo>
                    <a:pt x="680" y="1425"/>
                  </a:lnTo>
                  <a:lnTo>
                    <a:pt x="680" y="1428"/>
                  </a:lnTo>
                  <a:lnTo>
                    <a:pt x="678" y="1425"/>
                  </a:lnTo>
                  <a:lnTo>
                    <a:pt x="678" y="1425"/>
                  </a:lnTo>
                  <a:lnTo>
                    <a:pt x="675" y="1425"/>
                  </a:lnTo>
                  <a:lnTo>
                    <a:pt x="675" y="1425"/>
                  </a:lnTo>
                  <a:lnTo>
                    <a:pt x="675" y="1425"/>
                  </a:lnTo>
                  <a:lnTo>
                    <a:pt x="673" y="1425"/>
                  </a:lnTo>
                  <a:lnTo>
                    <a:pt x="673" y="1428"/>
                  </a:lnTo>
                  <a:lnTo>
                    <a:pt x="673" y="1428"/>
                  </a:lnTo>
                  <a:lnTo>
                    <a:pt x="673" y="1430"/>
                  </a:lnTo>
                  <a:lnTo>
                    <a:pt x="671" y="1430"/>
                  </a:lnTo>
                  <a:lnTo>
                    <a:pt x="673" y="1432"/>
                  </a:lnTo>
                  <a:lnTo>
                    <a:pt x="673" y="1432"/>
                  </a:lnTo>
                  <a:lnTo>
                    <a:pt x="673" y="1435"/>
                  </a:lnTo>
                  <a:lnTo>
                    <a:pt x="673" y="1435"/>
                  </a:lnTo>
                  <a:lnTo>
                    <a:pt x="671" y="1435"/>
                  </a:lnTo>
                  <a:lnTo>
                    <a:pt x="671" y="1435"/>
                  </a:lnTo>
                  <a:lnTo>
                    <a:pt x="666" y="1442"/>
                  </a:lnTo>
                  <a:lnTo>
                    <a:pt x="666" y="1442"/>
                  </a:lnTo>
                  <a:lnTo>
                    <a:pt x="663" y="1442"/>
                  </a:lnTo>
                  <a:lnTo>
                    <a:pt x="663" y="1442"/>
                  </a:lnTo>
                  <a:lnTo>
                    <a:pt x="663" y="1442"/>
                  </a:lnTo>
                  <a:lnTo>
                    <a:pt x="661" y="1442"/>
                  </a:lnTo>
                  <a:lnTo>
                    <a:pt x="661" y="1442"/>
                  </a:lnTo>
                  <a:lnTo>
                    <a:pt x="661" y="1444"/>
                  </a:lnTo>
                  <a:lnTo>
                    <a:pt x="661" y="1444"/>
                  </a:lnTo>
                  <a:lnTo>
                    <a:pt x="661" y="1444"/>
                  </a:lnTo>
                  <a:lnTo>
                    <a:pt x="661" y="1449"/>
                  </a:lnTo>
                  <a:lnTo>
                    <a:pt x="659" y="1449"/>
                  </a:lnTo>
                  <a:lnTo>
                    <a:pt x="654" y="1451"/>
                  </a:lnTo>
                  <a:lnTo>
                    <a:pt x="652" y="1454"/>
                  </a:lnTo>
                  <a:lnTo>
                    <a:pt x="652" y="1456"/>
                  </a:lnTo>
                  <a:lnTo>
                    <a:pt x="649" y="1456"/>
                  </a:lnTo>
                  <a:lnTo>
                    <a:pt x="647" y="1456"/>
                  </a:lnTo>
                  <a:lnTo>
                    <a:pt x="647" y="1458"/>
                  </a:lnTo>
                  <a:lnTo>
                    <a:pt x="647" y="1461"/>
                  </a:lnTo>
                  <a:lnTo>
                    <a:pt x="644" y="1461"/>
                  </a:lnTo>
                  <a:lnTo>
                    <a:pt x="644" y="1466"/>
                  </a:lnTo>
                  <a:lnTo>
                    <a:pt x="642" y="1468"/>
                  </a:lnTo>
                  <a:lnTo>
                    <a:pt x="642" y="1470"/>
                  </a:lnTo>
                  <a:lnTo>
                    <a:pt x="642" y="1473"/>
                  </a:lnTo>
                  <a:lnTo>
                    <a:pt x="642" y="1475"/>
                  </a:lnTo>
                  <a:lnTo>
                    <a:pt x="642" y="1475"/>
                  </a:lnTo>
                  <a:lnTo>
                    <a:pt x="640" y="1475"/>
                  </a:lnTo>
                  <a:lnTo>
                    <a:pt x="637" y="1475"/>
                  </a:lnTo>
                  <a:lnTo>
                    <a:pt x="637" y="1470"/>
                  </a:lnTo>
                  <a:lnTo>
                    <a:pt x="635" y="1470"/>
                  </a:lnTo>
                  <a:lnTo>
                    <a:pt x="635" y="1470"/>
                  </a:lnTo>
                  <a:lnTo>
                    <a:pt x="633" y="1475"/>
                  </a:lnTo>
                  <a:lnTo>
                    <a:pt x="633" y="1475"/>
                  </a:lnTo>
                  <a:lnTo>
                    <a:pt x="633" y="1475"/>
                  </a:lnTo>
                  <a:lnTo>
                    <a:pt x="630" y="1475"/>
                  </a:lnTo>
                  <a:lnTo>
                    <a:pt x="630" y="1475"/>
                  </a:lnTo>
                  <a:lnTo>
                    <a:pt x="630" y="1475"/>
                  </a:lnTo>
                  <a:lnTo>
                    <a:pt x="628" y="1473"/>
                  </a:lnTo>
                  <a:lnTo>
                    <a:pt x="628" y="1475"/>
                  </a:lnTo>
                  <a:lnTo>
                    <a:pt x="628" y="1475"/>
                  </a:lnTo>
                  <a:lnTo>
                    <a:pt x="628" y="1475"/>
                  </a:lnTo>
                  <a:lnTo>
                    <a:pt x="625" y="1477"/>
                  </a:lnTo>
                  <a:lnTo>
                    <a:pt x="623" y="1477"/>
                  </a:lnTo>
                  <a:lnTo>
                    <a:pt x="621" y="1475"/>
                  </a:lnTo>
                  <a:lnTo>
                    <a:pt x="623" y="1475"/>
                  </a:lnTo>
                  <a:lnTo>
                    <a:pt x="623" y="1473"/>
                  </a:lnTo>
                  <a:lnTo>
                    <a:pt x="623" y="1470"/>
                  </a:lnTo>
                  <a:lnTo>
                    <a:pt x="621" y="1473"/>
                  </a:lnTo>
                  <a:lnTo>
                    <a:pt x="621" y="1475"/>
                  </a:lnTo>
                  <a:lnTo>
                    <a:pt x="621" y="1475"/>
                  </a:lnTo>
                  <a:lnTo>
                    <a:pt x="621" y="1477"/>
                  </a:lnTo>
                  <a:lnTo>
                    <a:pt x="621" y="1482"/>
                  </a:lnTo>
                  <a:lnTo>
                    <a:pt x="618" y="1482"/>
                  </a:lnTo>
                  <a:lnTo>
                    <a:pt x="616" y="1482"/>
                  </a:lnTo>
                  <a:lnTo>
                    <a:pt x="616" y="1485"/>
                  </a:lnTo>
                  <a:lnTo>
                    <a:pt x="614" y="1487"/>
                  </a:lnTo>
                  <a:lnTo>
                    <a:pt x="614" y="1487"/>
                  </a:lnTo>
                  <a:lnTo>
                    <a:pt x="614" y="1487"/>
                  </a:lnTo>
                  <a:lnTo>
                    <a:pt x="611" y="1489"/>
                  </a:lnTo>
                  <a:lnTo>
                    <a:pt x="609" y="1489"/>
                  </a:lnTo>
                  <a:lnTo>
                    <a:pt x="609" y="1487"/>
                  </a:lnTo>
                  <a:lnTo>
                    <a:pt x="609" y="1482"/>
                  </a:lnTo>
                  <a:lnTo>
                    <a:pt x="609" y="1482"/>
                  </a:lnTo>
                  <a:lnTo>
                    <a:pt x="609" y="1480"/>
                  </a:lnTo>
                  <a:lnTo>
                    <a:pt x="609" y="1480"/>
                  </a:lnTo>
                  <a:lnTo>
                    <a:pt x="611" y="1480"/>
                  </a:lnTo>
                  <a:lnTo>
                    <a:pt x="614" y="1480"/>
                  </a:lnTo>
                  <a:lnTo>
                    <a:pt x="611" y="1480"/>
                  </a:lnTo>
                  <a:lnTo>
                    <a:pt x="611" y="1477"/>
                  </a:lnTo>
                  <a:lnTo>
                    <a:pt x="611" y="1477"/>
                  </a:lnTo>
                  <a:lnTo>
                    <a:pt x="614" y="1475"/>
                  </a:lnTo>
                  <a:lnTo>
                    <a:pt x="614" y="1475"/>
                  </a:lnTo>
                  <a:lnTo>
                    <a:pt x="614" y="1475"/>
                  </a:lnTo>
                  <a:lnTo>
                    <a:pt x="614" y="1475"/>
                  </a:lnTo>
                  <a:lnTo>
                    <a:pt x="614" y="1473"/>
                  </a:lnTo>
                  <a:lnTo>
                    <a:pt x="614" y="1470"/>
                  </a:lnTo>
                  <a:lnTo>
                    <a:pt x="614" y="1468"/>
                  </a:lnTo>
                  <a:lnTo>
                    <a:pt x="614" y="1468"/>
                  </a:lnTo>
                  <a:lnTo>
                    <a:pt x="609" y="1466"/>
                  </a:lnTo>
                  <a:lnTo>
                    <a:pt x="611" y="1463"/>
                  </a:lnTo>
                  <a:lnTo>
                    <a:pt x="614" y="1461"/>
                  </a:lnTo>
                  <a:lnTo>
                    <a:pt x="614" y="1463"/>
                  </a:lnTo>
                  <a:lnTo>
                    <a:pt x="614" y="1466"/>
                  </a:lnTo>
                  <a:lnTo>
                    <a:pt x="614" y="1461"/>
                  </a:lnTo>
                  <a:lnTo>
                    <a:pt x="614" y="1458"/>
                  </a:lnTo>
                  <a:lnTo>
                    <a:pt x="614" y="1458"/>
                  </a:lnTo>
                  <a:lnTo>
                    <a:pt x="614" y="1456"/>
                  </a:lnTo>
                  <a:lnTo>
                    <a:pt x="614" y="1456"/>
                  </a:lnTo>
                  <a:lnTo>
                    <a:pt x="616" y="1456"/>
                  </a:lnTo>
                  <a:lnTo>
                    <a:pt x="618" y="1456"/>
                  </a:lnTo>
                  <a:lnTo>
                    <a:pt x="618" y="1456"/>
                  </a:lnTo>
                  <a:lnTo>
                    <a:pt x="621" y="1456"/>
                  </a:lnTo>
                  <a:lnTo>
                    <a:pt x="618" y="1454"/>
                  </a:lnTo>
                  <a:lnTo>
                    <a:pt x="618" y="1451"/>
                  </a:lnTo>
                  <a:lnTo>
                    <a:pt x="621" y="1449"/>
                  </a:lnTo>
                  <a:lnTo>
                    <a:pt x="623" y="1449"/>
                  </a:lnTo>
                  <a:lnTo>
                    <a:pt x="621" y="1444"/>
                  </a:lnTo>
                  <a:lnTo>
                    <a:pt x="621" y="1444"/>
                  </a:lnTo>
                  <a:lnTo>
                    <a:pt x="623" y="1444"/>
                  </a:lnTo>
                  <a:lnTo>
                    <a:pt x="621" y="1444"/>
                  </a:lnTo>
                  <a:lnTo>
                    <a:pt x="621" y="1444"/>
                  </a:lnTo>
                  <a:lnTo>
                    <a:pt x="621" y="1442"/>
                  </a:lnTo>
                  <a:lnTo>
                    <a:pt x="618" y="1444"/>
                  </a:lnTo>
                  <a:lnTo>
                    <a:pt x="618" y="1444"/>
                  </a:lnTo>
                  <a:lnTo>
                    <a:pt x="614" y="1444"/>
                  </a:lnTo>
                  <a:lnTo>
                    <a:pt x="611" y="1442"/>
                  </a:lnTo>
                  <a:lnTo>
                    <a:pt x="611" y="1444"/>
                  </a:lnTo>
                  <a:lnTo>
                    <a:pt x="609" y="1444"/>
                  </a:lnTo>
                  <a:lnTo>
                    <a:pt x="604" y="1444"/>
                  </a:lnTo>
                  <a:lnTo>
                    <a:pt x="604" y="1447"/>
                  </a:lnTo>
                  <a:lnTo>
                    <a:pt x="604" y="1449"/>
                  </a:lnTo>
                  <a:lnTo>
                    <a:pt x="602" y="1449"/>
                  </a:lnTo>
                  <a:lnTo>
                    <a:pt x="602" y="1449"/>
                  </a:lnTo>
                  <a:lnTo>
                    <a:pt x="602" y="1449"/>
                  </a:lnTo>
                  <a:lnTo>
                    <a:pt x="599" y="1451"/>
                  </a:lnTo>
                  <a:lnTo>
                    <a:pt x="599" y="1451"/>
                  </a:lnTo>
                  <a:lnTo>
                    <a:pt x="597" y="1451"/>
                  </a:lnTo>
                  <a:lnTo>
                    <a:pt x="597" y="1451"/>
                  </a:lnTo>
                  <a:lnTo>
                    <a:pt x="597" y="1454"/>
                  </a:lnTo>
                  <a:lnTo>
                    <a:pt x="597" y="1454"/>
                  </a:lnTo>
                  <a:lnTo>
                    <a:pt x="597" y="1456"/>
                  </a:lnTo>
                  <a:lnTo>
                    <a:pt x="597" y="1456"/>
                  </a:lnTo>
                  <a:lnTo>
                    <a:pt x="594" y="1454"/>
                  </a:lnTo>
                  <a:lnTo>
                    <a:pt x="594" y="1454"/>
                  </a:lnTo>
                  <a:lnTo>
                    <a:pt x="592" y="1454"/>
                  </a:lnTo>
                  <a:lnTo>
                    <a:pt x="592" y="1451"/>
                  </a:lnTo>
                  <a:lnTo>
                    <a:pt x="594" y="1451"/>
                  </a:lnTo>
                  <a:lnTo>
                    <a:pt x="594" y="1449"/>
                  </a:lnTo>
                  <a:lnTo>
                    <a:pt x="594" y="1449"/>
                  </a:lnTo>
                  <a:lnTo>
                    <a:pt x="594" y="1449"/>
                  </a:lnTo>
                  <a:lnTo>
                    <a:pt x="597" y="1447"/>
                  </a:lnTo>
                  <a:lnTo>
                    <a:pt x="597" y="1444"/>
                  </a:lnTo>
                  <a:lnTo>
                    <a:pt x="599" y="1442"/>
                  </a:lnTo>
                  <a:lnTo>
                    <a:pt x="602" y="1442"/>
                  </a:lnTo>
                  <a:lnTo>
                    <a:pt x="599" y="1439"/>
                  </a:lnTo>
                  <a:lnTo>
                    <a:pt x="602" y="1439"/>
                  </a:lnTo>
                  <a:lnTo>
                    <a:pt x="602" y="1437"/>
                  </a:lnTo>
                  <a:lnTo>
                    <a:pt x="602" y="1435"/>
                  </a:lnTo>
                  <a:lnTo>
                    <a:pt x="602" y="1435"/>
                  </a:lnTo>
                  <a:lnTo>
                    <a:pt x="602" y="1432"/>
                  </a:lnTo>
                  <a:lnTo>
                    <a:pt x="602" y="1430"/>
                  </a:lnTo>
                  <a:lnTo>
                    <a:pt x="602" y="1430"/>
                  </a:lnTo>
                  <a:lnTo>
                    <a:pt x="599" y="1428"/>
                  </a:lnTo>
                  <a:lnTo>
                    <a:pt x="599" y="1425"/>
                  </a:lnTo>
                  <a:lnTo>
                    <a:pt x="597" y="1425"/>
                  </a:lnTo>
                  <a:lnTo>
                    <a:pt x="597" y="1425"/>
                  </a:lnTo>
                  <a:lnTo>
                    <a:pt x="597" y="1425"/>
                  </a:lnTo>
                  <a:lnTo>
                    <a:pt x="599" y="1423"/>
                  </a:lnTo>
                  <a:lnTo>
                    <a:pt x="597" y="1420"/>
                  </a:lnTo>
                  <a:lnTo>
                    <a:pt x="597" y="1418"/>
                  </a:lnTo>
                  <a:lnTo>
                    <a:pt x="597" y="1420"/>
                  </a:lnTo>
                  <a:lnTo>
                    <a:pt x="594" y="1420"/>
                  </a:lnTo>
                  <a:lnTo>
                    <a:pt x="592" y="1423"/>
                  </a:lnTo>
                  <a:lnTo>
                    <a:pt x="592" y="1420"/>
                  </a:lnTo>
                  <a:lnTo>
                    <a:pt x="590" y="1420"/>
                  </a:lnTo>
                  <a:lnTo>
                    <a:pt x="592" y="1420"/>
                  </a:lnTo>
                  <a:lnTo>
                    <a:pt x="592" y="1418"/>
                  </a:lnTo>
                  <a:lnTo>
                    <a:pt x="592" y="1418"/>
                  </a:lnTo>
                  <a:lnTo>
                    <a:pt x="592" y="1418"/>
                  </a:lnTo>
                  <a:lnTo>
                    <a:pt x="594" y="1416"/>
                  </a:lnTo>
                  <a:lnTo>
                    <a:pt x="594" y="1416"/>
                  </a:lnTo>
                  <a:lnTo>
                    <a:pt x="597" y="1416"/>
                  </a:lnTo>
                  <a:lnTo>
                    <a:pt x="597" y="1418"/>
                  </a:lnTo>
                  <a:lnTo>
                    <a:pt x="597" y="1418"/>
                  </a:lnTo>
                  <a:lnTo>
                    <a:pt x="599" y="1418"/>
                  </a:lnTo>
                  <a:lnTo>
                    <a:pt x="602" y="1418"/>
                  </a:lnTo>
                  <a:lnTo>
                    <a:pt x="602" y="1416"/>
                  </a:lnTo>
                  <a:lnTo>
                    <a:pt x="599" y="1416"/>
                  </a:lnTo>
                  <a:lnTo>
                    <a:pt x="597" y="1413"/>
                  </a:lnTo>
                  <a:lnTo>
                    <a:pt x="597" y="1413"/>
                  </a:lnTo>
                  <a:lnTo>
                    <a:pt x="602" y="1411"/>
                  </a:lnTo>
                  <a:lnTo>
                    <a:pt x="602" y="1409"/>
                  </a:lnTo>
                  <a:lnTo>
                    <a:pt x="599" y="1409"/>
                  </a:lnTo>
                  <a:lnTo>
                    <a:pt x="602" y="1406"/>
                  </a:lnTo>
                  <a:lnTo>
                    <a:pt x="604" y="1406"/>
                  </a:lnTo>
                  <a:lnTo>
                    <a:pt x="604" y="1406"/>
                  </a:lnTo>
                  <a:lnTo>
                    <a:pt x="604" y="1404"/>
                  </a:lnTo>
                  <a:lnTo>
                    <a:pt x="606" y="1404"/>
                  </a:lnTo>
                  <a:lnTo>
                    <a:pt x="606" y="1401"/>
                  </a:lnTo>
                  <a:lnTo>
                    <a:pt x="606" y="1401"/>
                  </a:lnTo>
                  <a:lnTo>
                    <a:pt x="606" y="1401"/>
                  </a:lnTo>
                  <a:lnTo>
                    <a:pt x="604" y="1401"/>
                  </a:lnTo>
                  <a:lnTo>
                    <a:pt x="604" y="1401"/>
                  </a:lnTo>
                  <a:lnTo>
                    <a:pt x="602" y="1401"/>
                  </a:lnTo>
                  <a:lnTo>
                    <a:pt x="604" y="1399"/>
                  </a:lnTo>
                  <a:lnTo>
                    <a:pt x="604" y="1399"/>
                  </a:lnTo>
                  <a:lnTo>
                    <a:pt x="606" y="1399"/>
                  </a:lnTo>
                  <a:lnTo>
                    <a:pt x="606" y="1397"/>
                  </a:lnTo>
                  <a:lnTo>
                    <a:pt x="606" y="1394"/>
                  </a:lnTo>
                  <a:lnTo>
                    <a:pt x="606" y="1394"/>
                  </a:lnTo>
                  <a:lnTo>
                    <a:pt x="609" y="1394"/>
                  </a:lnTo>
                  <a:lnTo>
                    <a:pt x="609" y="1394"/>
                  </a:lnTo>
                  <a:lnTo>
                    <a:pt x="614" y="1394"/>
                  </a:lnTo>
                  <a:lnTo>
                    <a:pt x="614" y="1392"/>
                  </a:lnTo>
                  <a:lnTo>
                    <a:pt x="614" y="1392"/>
                  </a:lnTo>
                  <a:lnTo>
                    <a:pt x="614" y="1390"/>
                  </a:lnTo>
                  <a:lnTo>
                    <a:pt x="614" y="1387"/>
                  </a:lnTo>
                  <a:lnTo>
                    <a:pt x="614" y="1387"/>
                  </a:lnTo>
                  <a:lnTo>
                    <a:pt x="614" y="1385"/>
                  </a:lnTo>
                  <a:lnTo>
                    <a:pt x="614" y="1385"/>
                  </a:lnTo>
                  <a:lnTo>
                    <a:pt x="614" y="1385"/>
                  </a:lnTo>
                  <a:lnTo>
                    <a:pt x="614" y="1382"/>
                  </a:lnTo>
                  <a:lnTo>
                    <a:pt x="614" y="1382"/>
                  </a:lnTo>
                  <a:lnTo>
                    <a:pt x="616" y="1382"/>
                  </a:lnTo>
                  <a:lnTo>
                    <a:pt x="618" y="1380"/>
                  </a:lnTo>
                  <a:lnTo>
                    <a:pt x="618" y="1378"/>
                  </a:lnTo>
                  <a:lnTo>
                    <a:pt x="616" y="1375"/>
                  </a:lnTo>
                  <a:lnTo>
                    <a:pt x="614" y="1375"/>
                  </a:lnTo>
                  <a:lnTo>
                    <a:pt x="614" y="1375"/>
                  </a:lnTo>
                  <a:lnTo>
                    <a:pt x="618" y="1373"/>
                  </a:lnTo>
                  <a:lnTo>
                    <a:pt x="621" y="1371"/>
                  </a:lnTo>
                  <a:lnTo>
                    <a:pt x="621" y="1368"/>
                  </a:lnTo>
                  <a:lnTo>
                    <a:pt x="621" y="1366"/>
                  </a:lnTo>
                  <a:lnTo>
                    <a:pt x="621" y="1363"/>
                  </a:lnTo>
                  <a:lnTo>
                    <a:pt x="621" y="1363"/>
                  </a:lnTo>
                  <a:lnTo>
                    <a:pt x="621" y="1361"/>
                  </a:lnTo>
                  <a:lnTo>
                    <a:pt x="621" y="1361"/>
                  </a:lnTo>
                  <a:lnTo>
                    <a:pt x="621" y="1361"/>
                  </a:lnTo>
                  <a:lnTo>
                    <a:pt x="621" y="1359"/>
                  </a:lnTo>
                  <a:lnTo>
                    <a:pt x="621" y="1359"/>
                  </a:lnTo>
                  <a:lnTo>
                    <a:pt x="621" y="1356"/>
                  </a:lnTo>
                  <a:lnTo>
                    <a:pt x="621" y="1356"/>
                  </a:lnTo>
                  <a:lnTo>
                    <a:pt x="621" y="1356"/>
                  </a:lnTo>
                  <a:lnTo>
                    <a:pt x="621" y="1354"/>
                  </a:lnTo>
                  <a:lnTo>
                    <a:pt x="621" y="1352"/>
                  </a:lnTo>
                  <a:lnTo>
                    <a:pt x="621" y="1352"/>
                  </a:lnTo>
                  <a:lnTo>
                    <a:pt x="618" y="1352"/>
                  </a:lnTo>
                  <a:lnTo>
                    <a:pt x="618" y="1349"/>
                  </a:lnTo>
                  <a:lnTo>
                    <a:pt x="618" y="1349"/>
                  </a:lnTo>
                  <a:lnTo>
                    <a:pt x="618" y="1349"/>
                  </a:lnTo>
                  <a:lnTo>
                    <a:pt x="616" y="1349"/>
                  </a:lnTo>
                  <a:lnTo>
                    <a:pt x="614" y="1352"/>
                  </a:lnTo>
                  <a:lnTo>
                    <a:pt x="614" y="1352"/>
                  </a:lnTo>
                  <a:lnTo>
                    <a:pt x="614" y="1352"/>
                  </a:lnTo>
                  <a:lnTo>
                    <a:pt x="614" y="1352"/>
                  </a:lnTo>
                  <a:lnTo>
                    <a:pt x="614" y="1354"/>
                  </a:lnTo>
                  <a:lnTo>
                    <a:pt x="611" y="1354"/>
                  </a:lnTo>
                  <a:lnTo>
                    <a:pt x="609" y="1354"/>
                  </a:lnTo>
                  <a:lnTo>
                    <a:pt x="606" y="1356"/>
                  </a:lnTo>
                  <a:lnTo>
                    <a:pt x="604" y="1356"/>
                  </a:lnTo>
                  <a:lnTo>
                    <a:pt x="604" y="1359"/>
                  </a:lnTo>
                  <a:lnTo>
                    <a:pt x="602" y="1361"/>
                  </a:lnTo>
                  <a:lnTo>
                    <a:pt x="602" y="1366"/>
                  </a:lnTo>
                  <a:lnTo>
                    <a:pt x="602" y="1366"/>
                  </a:lnTo>
                  <a:lnTo>
                    <a:pt x="602" y="1368"/>
                  </a:lnTo>
                  <a:lnTo>
                    <a:pt x="599" y="1368"/>
                  </a:lnTo>
                  <a:lnTo>
                    <a:pt x="599" y="1371"/>
                  </a:lnTo>
                  <a:lnTo>
                    <a:pt x="597" y="1371"/>
                  </a:lnTo>
                  <a:lnTo>
                    <a:pt x="597" y="1371"/>
                  </a:lnTo>
                  <a:lnTo>
                    <a:pt x="597" y="1371"/>
                  </a:lnTo>
                  <a:lnTo>
                    <a:pt x="597" y="1373"/>
                  </a:lnTo>
                  <a:lnTo>
                    <a:pt x="594" y="1373"/>
                  </a:lnTo>
                  <a:lnTo>
                    <a:pt x="592" y="1371"/>
                  </a:lnTo>
                  <a:lnTo>
                    <a:pt x="592" y="1371"/>
                  </a:lnTo>
                  <a:lnTo>
                    <a:pt x="592" y="1373"/>
                  </a:lnTo>
                  <a:lnTo>
                    <a:pt x="592" y="1375"/>
                  </a:lnTo>
                  <a:lnTo>
                    <a:pt x="590" y="1373"/>
                  </a:lnTo>
                  <a:lnTo>
                    <a:pt x="587" y="1375"/>
                  </a:lnTo>
                  <a:lnTo>
                    <a:pt x="587" y="1373"/>
                  </a:lnTo>
                  <a:lnTo>
                    <a:pt x="587" y="1371"/>
                  </a:lnTo>
                  <a:lnTo>
                    <a:pt x="587" y="1375"/>
                  </a:lnTo>
                  <a:lnTo>
                    <a:pt x="587" y="1375"/>
                  </a:lnTo>
                  <a:lnTo>
                    <a:pt x="585" y="1375"/>
                  </a:lnTo>
                  <a:lnTo>
                    <a:pt x="585" y="1375"/>
                  </a:lnTo>
                  <a:lnTo>
                    <a:pt x="583" y="1375"/>
                  </a:lnTo>
                  <a:lnTo>
                    <a:pt x="580" y="1378"/>
                  </a:lnTo>
                  <a:lnTo>
                    <a:pt x="580" y="1378"/>
                  </a:lnTo>
                  <a:lnTo>
                    <a:pt x="578" y="1378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8" y="1375"/>
                  </a:lnTo>
                  <a:lnTo>
                    <a:pt x="578" y="1373"/>
                  </a:lnTo>
                  <a:lnTo>
                    <a:pt x="578" y="1371"/>
                  </a:lnTo>
                  <a:lnTo>
                    <a:pt x="578" y="1371"/>
                  </a:lnTo>
                  <a:lnTo>
                    <a:pt x="578" y="1368"/>
                  </a:lnTo>
                  <a:lnTo>
                    <a:pt x="578" y="1368"/>
                  </a:lnTo>
                  <a:lnTo>
                    <a:pt x="578" y="1366"/>
                  </a:lnTo>
                  <a:lnTo>
                    <a:pt x="578" y="1363"/>
                  </a:lnTo>
                  <a:lnTo>
                    <a:pt x="580" y="1361"/>
                  </a:lnTo>
                  <a:lnTo>
                    <a:pt x="578" y="1361"/>
                  </a:lnTo>
                  <a:lnTo>
                    <a:pt x="578" y="1361"/>
                  </a:lnTo>
                  <a:lnTo>
                    <a:pt x="578" y="1363"/>
                  </a:lnTo>
                  <a:lnTo>
                    <a:pt x="578" y="1363"/>
                  </a:lnTo>
                  <a:lnTo>
                    <a:pt x="575" y="1363"/>
                  </a:lnTo>
                  <a:lnTo>
                    <a:pt x="575" y="1366"/>
                  </a:lnTo>
                  <a:lnTo>
                    <a:pt x="575" y="1368"/>
                  </a:lnTo>
                  <a:lnTo>
                    <a:pt x="575" y="1366"/>
                  </a:lnTo>
                  <a:lnTo>
                    <a:pt x="573" y="1366"/>
                  </a:lnTo>
                  <a:lnTo>
                    <a:pt x="571" y="1363"/>
                  </a:lnTo>
                  <a:lnTo>
                    <a:pt x="571" y="1361"/>
                  </a:lnTo>
                  <a:lnTo>
                    <a:pt x="571" y="1361"/>
                  </a:lnTo>
                  <a:lnTo>
                    <a:pt x="571" y="1361"/>
                  </a:lnTo>
                  <a:lnTo>
                    <a:pt x="571" y="1359"/>
                  </a:lnTo>
                  <a:lnTo>
                    <a:pt x="571" y="1359"/>
                  </a:lnTo>
                  <a:lnTo>
                    <a:pt x="571" y="1356"/>
                  </a:lnTo>
                  <a:lnTo>
                    <a:pt x="571" y="1354"/>
                  </a:lnTo>
                  <a:lnTo>
                    <a:pt x="566" y="1352"/>
                  </a:lnTo>
                  <a:lnTo>
                    <a:pt x="561" y="1352"/>
                  </a:lnTo>
                  <a:lnTo>
                    <a:pt x="559" y="1352"/>
                  </a:lnTo>
                  <a:lnTo>
                    <a:pt x="554" y="1352"/>
                  </a:lnTo>
                  <a:lnTo>
                    <a:pt x="552" y="1352"/>
                  </a:lnTo>
                  <a:lnTo>
                    <a:pt x="552" y="1352"/>
                  </a:lnTo>
                  <a:lnTo>
                    <a:pt x="547" y="1352"/>
                  </a:lnTo>
                  <a:lnTo>
                    <a:pt x="547" y="1354"/>
                  </a:lnTo>
                  <a:lnTo>
                    <a:pt x="545" y="1354"/>
                  </a:lnTo>
                  <a:lnTo>
                    <a:pt x="545" y="1356"/>
                  </a:lnTo>
                  <a:lnTo>
                    <a:pt x="545" y="1361"/>
                  </a:lnTo>
                  <a:lnTo>
                    <a:pt x="545" y="1361"/>
                  </a:lnTo>
                  <a:lnTo>
                    <a:pt x="542" y="1361"/>
                  </a:lnTo>
                  <a:lnTo>
                    <a:pt x="540" y="1361"/>
                  </a:lnTo>
                  <a:lnTo>
                    <a:pt x="540" y="1361"/>
                  </a:lnTo>
                  <a:lnTo>
                    <a:pt x="535" y="1359"/>
                  </a:lnTo>
                  <a:lnTo>
                    <a:pt x="533" y="1361"/>
                  </a:lnTo>
                  <a:lnTo>
                    <a:pt x="528" y="1361"/>
                  </a:lnTo>
                  <a:lnTo>
                    <a:pt x="528" y="1361"/>
                  </a:lnTo>
                  <a:lnTo>
                    <a:pt x="528" y="1363"/>
                  </a:lnTo>
                  <a:lnTo>
                    <a:pt x="528" y="1366"/>
                  </a:lnTo>
                  <a:lnTo>
                    <a:pt x="526" y="1363"/>
                  </a:lnTo>
                  <a:lnTo>
                    <a:pt x="523" y="1361"/>
                  </a:lnTo>
                  <a:lnTo>
                    <a:pt x="521" y="1361"/>
                  </a:lnTo>
                  <a:lnTo>
                    <a:pt x="518" y="1361"/>
                  </a:lnTo>
                  <a:lnTo>
                    <a:pt x="516" y="1361"/>
                  </a:lnTo>
                  <a:lnTo>
                    <a:pt x="514" y="1363"/>
                  </a:lnTo>
                  <a:lnTo>
                    <a:pt x="514" y="1363"/>
                  </a:lnTo>
                  <a:lnTo>
                    <a:pt x="511" y="1368"/>
                  </a:lnTo>
                  <a:lnTo>
                    <a:pt x="509" y="1366"/>
                  </a:lnTo>
                  <a:lnTo>
                    <a:pt x="509" y="1368"/>
                  </a:lnTo>
                  <a:lnTo>
                    <a:pt x="506" y="1371"/>
                  </a:lnTo>
                  <a:lnTo>
                    <a:pt x="504" y="1371"/>
                  </a:lnTo>
                  <a:lnTo>
                    <a:pt x="504" y="1371"/>
                  </a:lnTo>
                  <a:lnTo>
                    <a:pt x="504" y="1371"/>
                  </a:lnTo>
                  <a:lnTo>
                    <a:pt x="504" y="1371"/>
                  </a:lnTo>
                  <a:lnTo>
                    <a:pt x="502" y="1371"/>
                  </a:lnTo>
                  <a:lnTo>
                    <a:pt x="499" y="1371"/>
                  </a:lnTo>
                  <a:lnTo>
                    <a:pt x="499" y="1368"/>
                  </a:lnTo>
                  <a:lnTo>
                    <a:pt x="497" y="1368"/>
                  </a:lnTo>
                  <a:lnTo>
                    <a:pt x="492" y="1366"/>
                  </a:lnTo>
                  <a:lnTo>
                    <a:pt x="487" y="1366"/>
                  </a:lnTo>
                  <a:lnTo>
                    <a:pt x="478" y="1363"/>
                  </a:lnTo>
                  <a:lnTo>
                    <a:pt x="476" y="1366"/>
                  </a:lnTo>
                  <a:lnTo>
                    <a:pt x="473" y="1371"/>
                  </a:lnTo>
                  <a:lnTo>
                    <a:pt x="471" y="1373"/>
                  </a:lnTo>
                  <a:lnTo>
                    <a:pt x="471" y="1375"/>
                  </a:lnTo>
                  <a:lnTo>
                    <a:pt x="471" y="1375"/>
                  </a:lnTo>
                  <a:lnTo>
                    <a:pt x="471" y="1375"/>
                  </a:lnTo>
                  <a:lnTo>
                    <a:pt x="468" y="1375"/>
                  </a:lnTo>
                  <a:lnTo>
                    <a:pt x="466" y="1375"/>
                  </a:lnTo>
                  <a:lnTo>
                    <a:pt x="461" y="1375"/>
                  </a:lnTo>
                  <a:lnTo>
                    <a:pt x="459" y="1378"/>
                  </a:lnTo>
                  <a:lnTo>
                    <a:pt x="454" y="1378"/>
                  </a:lnTo>
                  <a:lnTo>
                    <a:pt x="454" y="1378"/>
                  </a:lnTo>
                  <a:lnTo>
                    <a:pt x="454" y="1382"/>
                  </a:lnTo>
                  <a:lnTo>
                    <a:pt x="452" y="1382"/>
                  </a:lnTo>
                  <a:lnTo>
                    <a:pt x="452" y="1387"/>
                  </a:lnTo>
                  <a:lnTo>
                    <a:pt x="449" y="1390"/>
                  </a:lnTo>
                  <a:lnTo>
                    <a:pt x="445" y="1392"/>
                  </a:lnTo>
                  <a:lnTo>
                    <a:pt x="442" y="1394"/>
                  </a:lnTo>
                  <a:lnTo>
                    <a:pt x="440" y="1392"/>
                  </a:lnTo>
                  <a:lnTo>
                    <a:pt x="437" y="1392"/>
                  </a:lnTo>
                  <a:lnTo>
                    <a:pt x="435" y="1392"/>
                  </a:lnTo>
                  <a:lnTo>
                    <a:pt x="435" y="1394"/>
                  </a:lnTo>
                  <a:lnTo>
                    <a:pt x="437" y="1394"/>
                  </a:lnTo>
                  <a:lnTo>
                    <a:pt x="435" y="1394"/>
                  </a:lnTo>
                  <a:lnTo>
                    <a:pt x="435" y="1397"/>
                  </a:lnTo>
                  <a:lnTo>
                    <a:pt x="435" y="1399"/>
                  </a:lnTo>
                  <a:lnTo>
                    <a:pt x="435" y="1401"/>
                  </a:lnTo>
                  <a:lnTo>
                    <a:pt x="435" y="1401"/>
                  </a:lnTo>
                  <a:lnTo>
                    <a:pt x="435" y="1401"/>
                  </a:lnTo>
                  <a:lnTo>
                    <a:pt x="435" y="1409"/>
                  </a:lnTo>
                  <a:lnTo>
                    <a:pt x="435" y="1411"/>
                  </a:lnTo>
                  <a:lnTo>
                    <a:pt x="435" y="1413"/>
                  </a:lnTo>
                  <a:lnTo>
                    <a:pt x="435" y="1416"/>
                  </a:lnTo>
                  <a:lnTo>
                    <a:pt x="435" y="1416"/>
                  </a:lnTo>
                  <a:lnTo>
                    <a:pt x="435" y="1418"/>
                  </a:lnTo>
                  <a:lnTo>
                    <a:pt x="435" y="1418"/>
                  </a:lnTo>
                  <a:lnTo>
                    <a:pt x="435" y="1420"/>
                  </a:lnTo>
                  <a:lnTo>
                    <a:pt x="435" y="1420"/>
                  </a:lnTo>
                  <a:lnTo>
                    <a:pt x="435" y="1425"/>
                  </a:lnTo>
                  <a:lnTo>
                    <a:pt x="435" y="1425"/>
                  </a:lnTo>
                  <a:lnTo>
                    <a:pt x="435" y="1425"/>
                  </a:lnTo>
                  <a:lnTo>
                    <a:pt x="435" y="1428"/>
                  </a:lnTo>
                  <a:lnTo>
                    <a:pt x="435" y="1425"/>
                  </a:lnTo>
                  <a:lnTo>
                    <a:pt x="435" y="1425"/>
                  </a:lnTo>
                  <a:lnTo>
                    <a:pt x="433" y="1425"/>
                  </a:lnTo>
                  <a:lnTo>
                    <a:pt x="433" y="1425"/>
                  </a:lnTo>
                  <a:lnTo>
                    <a:pt x="430" y="1425"/>
                  </a:lnTo>
                  <a:lnTo>
                    <a:pt x="428" y="1425"/>
                  </a:lnTo>
                  <a:lnTo>
                    <a:pt x="426" y="1428"/>
                  </a:lnTo>
                  <a:lnTo>
                    <a:pt x="421" y="1430"/>
                  </a:lnTo>
                  <a:lnTo>
                    <a:pt x="416" y="1439"/>
                  </a:lnTo>
                  <a:lnTo>
                    <a:pt x="409" y="1447"/>
                  </a:lnTo>
                  <a:lnTo>
                    <a:pt x="404" y="1449"/>
                  </a:lnTo>
                  <a:lnTo>
                    <a:pt x="404" y="1451"/>
                  </a:lnTo>
                  <a:lnTo>
                    <a:pt x="404" y="1451"/>
                  </a:lnTo>
                  <a:lnTo>
                    <a:pt x="402" y="1454"/>
                  </a:lnTo>
                  <a:lnTo>
                    <a:pt x="402" y="1454"/>
                  </a:lnTo>
                  <a:lnTo>
                    <a:pt x="399" y="1454"/>
                  </a:lnTo>
                  <a:lnTo>
                    <a:pt x="402" y="1456"/>
                  </a:lnTo>
                  <a:lnTo>
                    <a:pt x="399" y="1458"/>
                  </a:lnTo>
                  <a:lnTo>
                    <a:pt x="399" y="1461"/>
                  </a:lnTo>
                  <a:lnTo>
                    <a:pt x="399" y="1461"/>
                  </a:lnTo>
                  <a:lnTo>
                    <a:pt x="399" y="1463"/>
                  </a:lnTo>
                  <a:lnTo>
                    <a:pt x="399" y="1466"/>
                  </a:lnTo>
                  <a:lnTo>
                    <a:pt x="399" y="1466"/>
                  </a:lnTo>
                  <a:lnTo>
                    <a:pt x="397" y="1468"/>
                  </a:lnTo>
                  <a:lnTo>
                    <a:pt x="399" y="1468"/>
                  </a:lnTo>
                  <a:lnTo>
                    <a:pt x="399" y="1468"/>
                  </a:lnTo>
                  <a:lnTo>
                    <a:pt x="399" y="1470"/>
                  </a:lnTo>
                  <a:lnTo>
                    <a:pt x="399" y="1473"/>
                  </a:lnTo>
                  <a:lnTo>
                    <a:pt x="399" y="1477"/>
                  </a:lnTo>
                  <a:lnTo>
                    <a:pt x="397" y="1475"/>
                  </a:lnTo>
                  <a:lnTo>
                    <a:pt x="397" y="1475"/>
                  </a:lnTo>
                  <a:lnTo>
                    <a:pt x="395" y="1475"/>
                  </a:lnTo>
                  <a:lnTo>
                    <a:pt x="395" y="1475"/>
                  </a:lnTo>
                  <a:lnTo>
                    <a:pt x="392" y="1477"/>
                  </a:lnTo>
                  <a:lnTo>
                    <a:pt x="392" y="1477"/>
                  </a:lnTo>
                  <a:lnTo>
                    <a:pt x="390" y="1482"/>
                  </a:lnTo>
                  <a:lnTo>
                    <a:pt x="388" y="1482"/>
                  </a:lnTo>
                  <a:lnTo>
                    <a:pt x="385" y="1482"/>
                  </a:lnTo>
                  <a:lnTo>
                    <a:pt x="385" y="1482"/>
                  </a:lnTo>
                  <a:lnTo>
                    <a:pt x="383" y="1485"/>
                  </a:lnTo>
                  <a:lnTo>
                    <a:pt x="383" y="1485"/>
                  </a:lnTo>
                  <a:lnTo>
                    <a:pt x="380" y="1487"/>
                  </a:lnTo>
                  <a:lnTo>
                    <a:pt x="380" y="1487"/>
                  </a:lnTo>
                  <a:lnTo>
                    <a:pt x="380" y="1487"/>
                  </a:lnTo>
                  <a:lnTo>
                    <a:pt x="378" y="1487"/>
                  </a:lnTo>
                  <a:lnTo>
                    <a:pt x="378" y="1487"/>
                  </a:lnTo>
                  <a:lnTo>
                    <a:pt x="378" y="1489"/>
                  </a:lnTo>
                  <a:lnTo>
                    <a:pt x="378" y="1492"/>
                  </a:lnTo>
                  <a:lnTo>
                    <a:pt x="378" y="1492"/>
                  </a:lnTo>
                  <a:lnTo>
                    <a:pt x="378" y="1492"/>
                  </a:lnTo>
                  <a:lnTo>
                    <a:pt x="378" y="1494"/>
                  </a:lnTo>
                  <a:lnTo>
                    <a:pt x="376" y="1494"/>
                  </a:lnTo>
                  <a:lnTo>
                    <a:pt x="376" y="1494"/>
                  </a:lnTo>
                  <a:lnTo>
                    <a:pt x="376" y="1494"/>
                  </a:lnTo>
                  <a:lnTo>
                    <a:pt x="373" y="1494"/>
                  </a:lnTo>
                  <a:lnTo>
                    <a:pt x="373" y="1494"/>
                  </a:lnTo>
                  <a:lnTo>
                    <a:pt x="371" y="1494"/>
                  </a:lnTo>
                  <a:lnTo>
                    <a:pt x="371" y="1494"/>
                  </a:lnTo>
                  <a:lnTo>
                    <a:pt x="369" y="1496"/>
                  </a:lnTo>
                  <a:lnTo>
                    <a:pt x="369" y="1499"/>
                  </a:lnTo>
                  <a:lnTo>
                    <a:pt x="366" y="1499"/>
                  </a:lnTo>
                  <a:lnTo>
                    <a:pt x="361" y="1504"/>
                  </a:lnTo>
                  <a:lnTo>
                    <a:pt x="361" y="1506"/>
                  </a:lnTo>
                  <a:lnTo>
                    <a:pt x="354" y="1508"/>
                  </a:lnTo>
                  <a:lnTo>
                    <a:pt x="352" y="1511"/>
                  </a:lnTo>
                  <a:lnTo>
                    <a:pt x="349" y="1516"/>
                  </a:lnTo>
                  <a:lnTo>
                    <a:pt x="347" y="1518"/>
                  </a:lnTo>
                  <a:lnTo>
                    <a:pt x="345" y="1518"/>
                  </a:lnTo>
                  <a:lnTo>
                    <a:pt x="345" y="1518"/>
                  </a:lnTo>
                  <a:lnTo>
                    <a:pt x="345" y="1518"/>
                  </a:lnTo>
                  <a:lnTo>
                    <a:pt x="342" y="1518"/>
                  </a:lnTo>
                  <a:lnTo>
                    <a:pt x="342" y="1520"/>
                  </a:lnTo>
                  <a:lnTo>
                    <a:pt x="342" y="1520"/>
                  </a:lnTo>
                  <a:lnTo>
                    <a:pt x="342" y="1523"/>
                  </a:lnTo>
                  <a:lnTo>
                    <a:pt x="342" y="1523"/>
                  </a:lnTo>
                  <a:lnTo>
                    <a:pt x="342" y="1525"/>
                  </a:lnTo>
                  <a:lnTo>
                    <a:pt x="338" y="1527"/>
                  </a:lnTo>
                  <a:lnTo>
                    <a:pt x="335" y="1535"/>
                  </a:lnTo>
                  <a:lnTo>
                    <a:pt x="333" y="1537"/>
                  </a:lnTo>
                  <a:lnTo>
                    <a:pt x="333" y="1537"/>
                  </a:lnTo>
                  <a:lnTo>
                    <a:pt x="330" y="1542"/>
                  </a:lnTo>
                  <a:lnTo>
                    <a:pt x="333" y="1537"/>
                  </a:lnTo>
                  <a:lnTo>
                    <a:pt x="330" y="1537"/>
                  </a:lnTo>
                  <a:lnTo>
                    <a:pt x="328" y="1537"/>
                  </a:lnTo>
                  <a:lnTo>
                    <a:pt x="328" y="1537"/>
                  </a:lnTo>
                  <a:lnTo>
                    <a:pt x="326" y="1539"/>
                  </a:lnTo>
                  <a:lnTo>
                    <a:pt x="323" y="1542"/>
                  </a:lnTo>
                  <a:lnTo>
                    <a:pt x="323" y="1544"/>
                  </a:lnTo>
                  <a:lnTo>
                    <a:pt x="326" y="1546"/>
                  </a:lnTo>
                  <a:lnTo>
                    <a:pt x="326" y="1549"/>
                  </a:lnTo>
                  <a:lnTo>
                    <a:pt x="326" y="1551"/>
                  </a:lnTo>
                  <a:lnTo>
                    <a:pt x="326" y="1554"/>
                  </a:lnTo>
                  <a:lnTo>
                    <a:pt x="328" y="1554"/>
                  </a:lnTo>
                  <a:lnTo>
                    <a:pt x="328" y="1556"/>
                  </a:lnTo>
                  <a:lnTo>
                    <a:pt x="328" y="1558"/>
                  </a:lnTo>
                  <a:lnTo>
                    <a:pt x="328" y="1558"/>
                  </a:lnTo>
                  <a:lnTo>
                    <a:pt x="326" y="1561"/>
                  </a:lnTo>
                  <a:lnTo>
                    <a:pt x="323" y="1561"/>
                  </a:lnTo>
                  <a:lnTo>
                    <a:pt x="323" y="1561"/>
                  </a:lnTo>
                  <a:lnTo>
                    <a:pt x="323" y="1561"/>
                  </a:lnTo>
                  <a:lnTo>
                    <a:pt x="326" y="1558"/>
                  </a:lnTo>
                  <a:lnTo>
                    <a:pt x="323" y="1556"/>
                  </a:lnTo>
                  <a:lnTo>
                    <a:pt x="319" y="1558"/>
                  </a:lnTo>
                  <a:lnTo>
                    <a:pt x="316" y="1558"/>
                  </a:lnTo>
                  <a:lnTo>
                    <a:pt x="316" y="1561"/>
                  </a:lnTo>
                  <a:lnTo>
                    <a:pt x="316" y="1561"/>
                  </a:lnTo>
                  <a:lnTo>
                    <a:pt x="316" y="1565"/>
                  </a:lnTo>
                  <a:lnTo>
                    <a:pt x="316" y="1565"/>
                  </a:lnTo>
                  <a:lnTo>
                    <a:pt x="314" y="1568"/>
                  </a:lnTo>
                  <a:lnTo>
                    <a:pt x="316" y="1570"/>
                  </a:lnTo>
                  <a:lnTo>
                    <a:pt x="316" y="1573"/>
                  </a:lnTo>
                  <a:lnTo>
                    <a:pt x="316" y="1577"/>
                  </a:lnTo>
                  <a:lnTo>
                    <a:pt x="319" y="1580"/>
                  </a:lnTo>
                  <a:lnTo>
                    <a:pt x="321" y="1587"/>
                  </a:lnTo>
                  <a:lnTo>
                    <a:pt x="321" y="1589"/>
                  </a:lnTo>
                  <a:lnTo>
                    <a:pt x="321" y="1587"/>
                  </a:lnTo>
                  <a:lnTo>
                    <a:pt x="319" y="1587"/>
                  </a:lnTo>
                  <a:lnTo>
                    <a:pt x="319" y="1584"/>
                  </a:lnTo>
                  <a:lnTo>
                    <a:pt x="319" y="1582"/>
                  </a:lnTo>
                  <a:lnTo>
                    <a:pt x="316" y="1580"/>
                  </a:lnTo>
                  <a:lnTo>
                    <a:pt x="316" y="1580"/>
                  </a:lnTo>
                  <a:lnTo>
                    <a:pt x="314" y="1584"/>
                  </a:lnTo>
                  <a:lnTo>
                    <a:pt x="314" y="1584"/>
                  </a:lnTo>
                  <a:lnTo>
                    <a:pt x="311" y="1587"/>
                  </a:lnTo>
                  <a:lnTo>
                    <a:pt x="314" y="1587"/>
                  </a:lnTo>
                  <a:lnTo>
                    <a:pt x="311" y="1589"/>
                  </a:lnTo>
                  <a:lnTo>
                    <a:pt x="311" y="1592"/>
                  </a:lnTo>
                  <a:lnTo>
                    <a:pt x="311" y="1592"/>
                  </a:lnTo>
                  <a:lnTo>
                    <a:pt x="311" y="1592"/>
                  </a:lnTo>
                  <a:lnTo>
                    <a:pt x="309" y="1592"/>
                  </a:lnTo>
                  <a:lnTo>
                    <a:pt x="309" y="1594"/>
                  </a:lnTo>
                  <a:lnTo>
                    <a:pt x="307" y="1596"/>
                  </a:lnTo>
                  <a:lnTo>
                    <a:pt x="309" y="1596"/>
                  </a:lnTo>
                  <a:lnTo>
                    <a:pt x="309" y="1599"/>
                  </a:lnTo>
                  <a:lnTo>
                    <a:pt x="311" y="1601"/>
                  </a:lnTo>
                  <a:lnTo>
                    <a:pt x="319" y="1603"/>
                  </a:lnTo>
                  <a:lnTo>
                    <a:pt x="319" y="1601"/>
                  </a:lnTo>
                  <a:lnTo>
                    <a:pt x="319" y="1601"/>
                  </a:lnTo>
                  <a:lnTo>
                    <a:pt x="321" y="1599"/>
                  </a:lnTo>
                  <a:lnTo>
                    <a:pt x="321" y="1596"/>
                  </a:lnTo>
                  <a:lnTo>
                    <a:pt x="321" y="1596"/>
                  </a:lnTo>
                  <a:lnTo>
                    <a:pt x="321" y="1594"/>
                  </a:lnTo>
                  <a:lnTo>
                    <a:pt x="321" y="1594"/>
                  </a:lnTo>
                  <a:lnTo>
                    <a:pt x="323" y="1592"/>
                  </a:lnTo>
                  <a:lnTo>
                    <a:pt x="323" y="1594"/>
                  </a:lnTo>
                  <a:lnTo>
                    <a:pt x="323" y="1596"/>
                  </a:lnTo>
                  <a:lnTo>
                    <a:pt x="323" y="1596"/>
                  </a:lnTo>
                  <a:lnTo>
                    <a:pt x="323" y="1599"/>
                  </a:lnTo>
                  <a:lnTo>
                    <a:pt x="323" y="1599"/>
                  </a:lnTo>
                  <a:lnTo>
                    <a:pt x="323" y="1601"/>
                  </a:lnTo>
                  <a:lnTo>
                    <a:pt x="323" y="1601"/>
                  </a:lnTo>
                  <a:lnTo>
                    <a:pt x="323" y="1603"/>
                  </a:lnTo>
                  <a:lnTo>
                    <a:pt x="326" y="1603"/>
                  </a:lnTo>
                  <a:lnTo>
                    <a:pt x="326" y="1603"/>
                  </a:lnTo>
                  <a:lnTo>
                    <a:pt x="330" y="1603"/>
                  </a:lnTo>
                  <a:lnTo>
                    <a:pt x="330" y="1603"/>
                  </a:lnTo>
                  <a:lnTo>
                    <a:pt x="330" y="1603"/>
                  </a:lnTo>
                  <a:lnTo>
                    <a:pt x="328" y="1601"/>
                  </a:lnTo>
                  <a:lnTo>
                    <a:pt x="326" y="1599"/>
                  </a:lnTo>
                  <a:lnTo>
                    <a:pt x="326" y="1599"/>
                  </a:lnTo>
                  <a:lnTo>
                    <a:pt x="326" y="1596"/>
                  </a:lnTo>
                  <a:lnTo>
                    <a:pt x="326" y="1592"/>
                  </a:lnTo>
                  <a:lnTo>
                    <a:pt x="323" y="1592"/>
                  </a:lnTo>
                  <a:lnTo>
                    <a:pt x="326" y="1592"/>
                  </a:lnTo>
                  <a:lnTo>
                    <a:pt x="326" y="1592"/>
                  </a:lnTo>
                  <a:lnTo>
                    <a:pt x="328" y="1594"/>
                  </a:lnTo>
                  <a:lnTo>
                    <a:pt x="330" y="1594"/>
                  </a:lnTo>
                  <a:lnTo>
                    <a:pt x="333" y="1594"/>
                  </a:lnTo>
                  <a:lnTo>
                    <a:pt x="335" y="1592"/>
                  </a:lnTo>
                  <a:lnTo>
                    <a:pt x="340" y="1596"/>
                  </a:lnTo>
                  <a:lnTo>
                    <a:pt x="342" y="1599"/>
                  </a:lnTo>
                  <a:lnTo>
                    <a:pt x="345" y="1599"/>
                  </a:lnTo>
                  <a:lnTo>
                    <a:pt x="345" y="1599"/>
                  </a:lnTo>
                  <a:lnTo>
                    <a:pt x="347" y="1599"/>
                  </a:lnTo>
                  <a:lnTo>
                    <a:pt x="347" y="1601"/>
                  </a:lnTo>
                  <a:lnTo>
                    <a:pt x="349" y="1599"/>
                  </a:lnTo>
                  <a:lnTo>
                    <a:pt x="349" y="1599"/>
                  </a:lnTo>
                  <a:lnTo>
                    <a:pt x="349" y="1596"/>
                  </a:lnTo>
                  <a:lnTo>
                    <a:pt x="352" y="1596"/>
                  </a:lnTo>
                  <a:lnTo>
                    <a:pt x="352" y="1596"/>
                  </a:lnTo>
                  <a:lnTo>
                    <a:pt x="354" y="1599"/>
                  </a:lnTo>
                  <a:lnTo>
                    <a:pt x="354" y="1601"/>
                  </a:lnTo>
                  <a:lnTo>
                    <a:pt x="354" y="1603"/>
                  </a:lnTo>
                  <a:lnTo>
                    <a:pt x="354" y="1603"/>
                  </a:lnTo>
                  <a:lnTo>
                    <a:pt x="357" y="1603"/>
                  </a:lnTo>
                  <a:lnTo>
                    <a:pt x="359" y="1606"/>
                  </a:lnTo>
                  <a:lnTo>
                    <a:pt x="361" y="1608"/>
                  </a:lnTo>
                  <a:lnTo>
                    <a:pt x="361" y="1611"/>
                  </a:lnTo>
                  <a:lnTo>
                    <a:pt x="364" y="1611"/>
                  </a:lnTo>
                  <a:lnTo>
                    <a:pt x="361" y="1613"/>
                  </a:lnTo>
                  <a:lnTo>
                    <a:pt x="364" y="1615"/>
                  </a:lnTo>
                  <a:lnTo>
                    <a:pt x="364" y="1615"/>
                  </a:lnTo>
                  <a:lnTo>
                    <a:pt x="361" y="1615"/>
                  </a:lnTo>
                  <a:lnTo>
                    <a:pt x="361" y="1615"/>
                  </a:lnTo>
                  <a:lnTo>
                    <a:pt x="361" y="1618"/>
                  </a:lnTo>
                  <a:lnTo>
                    <a:pt x="361" y="1620"/>
                  </a:lnTo>
                  <a:lnTo>
                    <a:pt x="361" y="1622"/>
                  </a:lnTo>
                  <a:lnTo>
                    <a:pt x="361" y="1622"/>
                  </a:lnTo>
                  <a:lnTo>
                    <a:pt x="361" y="1622"/>
                  </a:lnTo>
                  <a:lnTo>
                    <a:pt x="361" y="1625"/>
                  </a:lnTo>
                  <a:lnTo>
                    <a:pt x="361" y="1625"/>
                  </a:lnTo>
                  <a:lnTo>
                    <a:pt x="361" y="1627"/>
                  </a:lnTo>
                  <a:lnTo>
                    <a:pt x="361" y="1627"/>
                  </a:lnTo>
                  <a:lnTo>
                    <a:pt x="359" y="1627"/>
                  </a:lnTo>
                  <a:lnTo>
                    <a:pt x="354" y="1627"/>
                  </a:lnTo>
                  <a:lnTo>
                    <a:pt x="354" y="1627"/>
                  </a:lnTo>
                  <a:lnTo>
                    <a:pt x="352" y="1627"/>
                  </a:lnTo>
                  <a:lnTo>
                    <a:pt x="349" y="1627"/>
                  </a:lnTo>
                  <a:lnTo>
                    <a:pt x="349" y="1627"/>
                  </a:lnTo>
                  <a:lnTo>
                    <a:pt x="347" y="1627"/>
                  </a:lnTo>
                  <a:lnTo>
                    <a:pt x="345" y="1627"/>
                  </a:lnTo>
                  <a:lnTo>
                    <a:pt x="342" y="1627"/>
                  </a:lnTo>
                  <a:lnTo>
                    <a:pt x="342" y="1627"/>
                  </a:lnTo>
                  <a:lnTo>
                    <a:pt x="342" y="1630"/>
                  </a:lnTo>
                  <a:lnTo>
                    <a:pt x="342" y="1632"/>
                  </a:lnTo>
                  <a:lnTo>
                    <a:pt x="342" y="1632"/>
                  </a:lnTo>
                  <a:lnTo>
                    <a:pt x="338" y="1632"/>
                  </a:lnTo>
                  <a:lnTo>
                    <a:pt x="338" y="1630"/>
                  </a:lnTo>
                  <a:lnTo>
                    <a:pt x="335" y="1627"/>
                  </a:lnTo>
                  <a:lnTo>
                    <a:pt x="335" y="1627"/>
                  </a:lnTo>
                  <a:lnTo>
                    <a:pt x="333" y="1627"/>
                  </a:lnTo>
                  <a:lnTo>
                    <a:pt x="333" y="1627"/>
                  </a:lnTo>
                  <a:lnTo>
                    <a:pt x="333" y="1625"/>
                  </a:lnTo>
                  <a:lnTo>
                    <a:pt x="328" y="1625"/>
                  </a:lnTo>
                  <a:lnTo>
                    <a:pt x="326" y="1625"/>
                  </a:lnTo>
                  <a:lnTo>
                    <a:pt x="323" y="1627"/>
                  </a:lnTo>
                  <a:lnTo>
                    <a:pt x="321" y="1627"/>
                  </a:lnTo>
                  <a:lnTo>
                    <a:pt x="321" y="1627"/>
                  </a:lnTo>
                  <a:lnTo>
                    <a:pt x="321" y="1627"/>
                  </a:lnTo>
                  <a:lnTo>
                    <a:pt x="321" y="1630"/>
                  </a:lnTo>
                  <a:lnTo>
                    <a:pt x="321" y="1632"/>
                  </a:lnTo>
                  <a:lnTo>
                    <a:pt x="321" y="1634"/>
                  </a:lnTo>
                  <a:lnTo>
                    <a:pt x="321" y="1634"/>
                  </a:lnTo>
                  <a:lnTo>
                    <a:pt x="319" y="1634"/>
                  </a:lnTo>
                  <a:lnTo>
                    <a:pt x="319" y="1634"/>
                  </a:lnTo>
                  <a:lnTo>
                    <a:pt x="319" y="1637"/>
                  </a:lnTo>
                  <a:lnTo>
                    <a:pt x="316" y="1637"/>
                  </a:lnTo>
                  <a:lnTo>
                    <a:pt x="311" y="1634"/>
                  </a:lnTo>
                  <a:lnTo>
                    <a:pt x="311" y="1637"/>
                  </a:lnTo>
                  <a:lnTo>
                    <a:pt x="309" y="1639"/>
                  </a:lnTo>
                  <a:lnTo>
                    <a:pt x="307" y="1641"/>
                  </a:lnTo>
                  <a:lnTo>
                    <a:pt x="304" y="1641"/>
                  </a:lnTo>
                  <a:lnTo>
                    <a:pt x="304" y="1639"/>
                  </a:lnTo>
                  <a:lnTo>
                    <a:pt x="302" y="1637"/>
                  </a:lnTo>
                  <a:lnTo>
                    <a:pt x="302" y="1637"/>
                  </a:lnTo>
                  <a:lnTo>
                    <a:pt x="300" y="1637"/>
                  </a:lnTo>
                  <a:lnTo>
                    <a:pt x="300" y="1637"/>
                  </a:lnTo>
                  <a:lnTo>
                    <a:pt x="300" y="1634"/>
                  </a:lnTo>
                  <a:lnTo>
                    <a:pt x="295" y="1630"/>
                  </a:lnTo>
                  <a:lnTo>
                    <a:pt x="292" y="1627"/>
                  </a:lnTo>
                  <a:lnTo>
                    <a:pt x="292" y="1627"/>
                  </a:lnTo>
                  <a:lnTo>
                    <a:pt x="288" y="1627"/>
                  </a:lnTo>
                  <a:lnTo>
                    <a:pt x="288" y="1625"/>
                  </a:lnTo>
                  <a:lnTo>
                    <a:pt x="290" y="1625"/>
                  </a:lnTo>
                  <a:lnTo>
                    <a:pt x="292" y="1625"/>
                  </a:lnTo>
                  <a:lnTo>
                    <a:pt x="292" y="1622"/>
                  </a:lnTo>
                  <a:lnTo>
                    <a:pt x="292" y="1620"/>
                  </a:lnTo>
                  <a:lnTo>
                    <a:pt x="290" y="1622"/>
                  </a:lnTo>
                  <a:lnTo>
                    <a:pt x="288" y="1622"/>
                  </a:lnTo>
                  <a:lnTo>
                    <a:pt x="288" y="1627"/>
                  </a:lnTo>
                  <a:lnTo>
                    <a:pt x="288" y="1627"/>
                  </a:lnTo>
                  <a:lnTo>
                    <a:pt x="285" y="1625"/>
                  </a:lnTo>
                  <a:lnTo>
                    <a:pt x="283" y="1625"/>
                  </a:lnTo>
                  <a:lnTo>
                    <a:pt x="280" y="1622"/>
                  </a:lnTo>
                  <a:lnTo>
                    <a:pt x="278" y="1622"/>
                  </a:lnTo>
                  <a:lnTo>
                    <a:pt x="276" y="1622"/>
                  </a:lnTo>
                  <a:lnTo>
                    <a:pt x="276" y="1622"/>
                  </a:lnTo>
                  <a:lnTo>
                    <a:pt x="271" y="1622"/>
                  </a:lnTo>
                  <a:lnTo>
                    <a:pt x="271" y="1622"/>
                  </a:lnTo>
                  <a:lnTo>
                    <a:pt x="271" y="1625"/>
                  </a:lnTo>
                  <a:lnTo>
                    <a:pt x="271" y="1627"/>
                  </a:lnTo>
                  <a:lnTo>
                    <a:pt x="271" y="1630"/>
                  </a:lnTo>
                  <a:lnTo>
                    <a:pt x="269" y="1630"/>
                  </a:lnTo>
                  <a:lnTo>
                    <a:pt x="269" y="1630"/>
                  </a:lnTo>
                  <a:lnTo>
                    <a:pt x="269" y="1632"/>
                  </a:lnTo>
                  <a:lnTo>
                    <a:pt x="269" y="1632"/>
                  </a:lnTo>
                  <a:lnTo>
                    <a:pt x="269" y="1632"/>
                  </a:lnTo>
                  <a:lnTo>
                    <a:pt x="271" y="1632"/>
                  </a:lnTo>
                  <a:lnTo>
                    <a:pt x="271" y="1634"/>
                  </a:lnTo>
                  <a:lnTo>
                    <a:pt x="271" y="1634"/>
                  </a:lnTo>
                  <a:lnTo>
                    <a:pt x="271" y="1637"/>
                  </a:lnTo>
                  <a:lnTo>
                    <a:pt x="269" y="1637"/>
                  </a:lnTo>
                  <a:lnTo>
                    <a:pt x="266" y="1637"/>
                  </a:lnTo>
                  <a:lnTo>
                    <a:pt x="261" y="1637"/>
                  </a:lnTo>
                  <a:lnTo>
                    <a:pt x="259" y="1637"/>
                  </a:lnTo>
                  <a:lnTo>
                    <a:pt x="257" y="1639"/>
                  </a:lnTo>
                  <a:lnTo>
                    <a:pt x="254" y="1639"/>
                  </a:lnTo>
                  <a:lnTo>
                    <a:pt x="254" y="1641"/>
                  </a:lnTo>
                  <a:lnTo>
                    <a:pt x="254" y="1641"/>
                  </a:lnTo>
                  <a:lnTo>
                    <a:pt x="252" y="1644"/>
                  </a:lnTo>
                  <a:lnTo>
                    <a:pt x="252" y="1644"/>
                  </a:lnTo>
                  <a:lnTo>
                    <a:pt x="250" y="1646"/>
                  </a:lnTo>
                  <a:lnTo>
                    <a:pt x="250" y="1649"/>
                  </a:lnTo>
                  <a:lnTo>
                    <a:pt x="250" y="1649"/>
                  </a:lnTo>
                  <a:lnTo>
                    <a:pt x="250" y="1651"/>
                  </a:lnTo>
                  <a:lnTo>
                    <a:pt x="250" y="1651"/>
                  </a:lnTo>
                  <a:lnTo>
                    <a:pt x="250" y="1653"/>
                  </a:lnTo>
                  <a:lnTo>
                    <a:pt x="250" y="1653"/>
                  </a:lnTo>
                  <a:lnTo>
                    <a:pt x="250" y="1653"/>
                  </a:lnTo>
                  <a:lnTo>
                    <a:pt x="247" y="1653"/>
                  </a:lnTo>
                  <a:lnTo>
                    <a:pt x="245" y="1653"/>
                  </a:lnTo>
                  <a:lnTo>
                    <a:pt x="242" y="1653"/>
                  </a:lnTo>
                  <a:lnTo>
                    <a:pt x="242" y="1653"/>
                  </a:lnTo>
                  <a:lnTo>
                    <a:pt x="240" y="1653"/>
                  </a:lnTo>
                  <a:lnTo>
                    <a:pt x="240" y="1653"/>
                  </a:lnTo>
                  <a:lnTo>
                    <a:pt x="240" y="1653"/>
                  </a:lnTo>
                  <a:lnTo>
                    <a:pt x="238" y="1651"/>
                  </a:lnTo>
                  <a:lnTo>
                    <a:pt x="235" y="1651"/>
                  </a:lnTo>
                  <a:lnTo>
                    <a:pt x="233" y="1651"/>
                  </a:lnTo>
                  <a:lnTo>
                    <a:pt x="231" y="1646"/>
                  </a:lnTo>
                  <a:lnTo>
                    <a:pt x="228" y="1644"/>
                  </a:lnTo>
                  <a:lnTo>
                    <a:pt x="226" y="1644"/>
                  </a:lnTo>
                  <a:lnTo>
                    <a:pt x="226" y="1641"/>
                  </a:lnTo>
                  <a:lnTo>
                    <a:pt x="226" y="1641"/>
                  </a:lnTo>
                  <a:lnTo>
                    <a:pt x="221" y="1639"/>
                  </a:lnTo>
                  <a:lnTo>
                    <a:pt x="221" y="1641"/>
                  </a:lnTo>
                  <a:lnTo>
                    <a:pt x="221" y="1641"/>
                  </a:lnTo>
                  <a:lnTo>
                    <a:pt x="221" y="1641"/>
                  </a:lnTo>
                  <a:lnTo>
                    <a:pt x="221" y="1644"/>
                  </a:lnTo>
                  <a:lnTo>
                    <a:pt x="219" y="1644"/>
                  </a:lnTo>
                  <a:lnTo>
                    <a:pt x="216" y="1644"/>
                  </a:lnTo>
                  <a:lnTo>
                    <a:pt x="214" y="1646"/>
                  </a:lnTo>
                  <a:lnTo>
                    <a:pt x="212" y="1649"/>
                  </a:lnTo>
                  <a:lnTo>
                    <a:pt x="212" y="1653"/>
                  </a:lnTo>
                  <a:lnTo>
                    <a:pt x="209" y="1653"/>
                  </a:lnTo>
                  <a:lnTo>
                    <a:pt x="204" y="1658"/>
                  </a:lnTo>
                  <a:lnTo>
                    <a:pt x="202" y="1658"/>
                  </a:lnTo>
                  <a:lnTo>
                    <a:pt x="195" y="1658"/>
                  </a:lnTo>
                  <a:lnTo>
                    <a:pt x="192" y="1658"/>
                  </a:lnTo>
                  <a:lnTo>
                    <a:pt x="190" y="1658"/>
                  </a:lnTo>
                  <a:lnTo>
                    <a:pt x="185" y="1658"/>
                  </a:lnTo>
                  <a:lnTo>
                    <a:pt x="183" y="1658"/>
                  </a:lnTo>
                  <a:lnTo>
                    <a:pt x="181" y="1658"/>
                  </a:lnTo>
                  <a:lnTo>
                    <a:pt x="176" y="1658"/>
                  </a:lnTo>
                  <a:lnTo>
                    <a:pt x="176" y="1660"/>
                  </a:lnTo>
                  <a:lnTo>
                    <a:pt x="173" y="1660"/>
                  </a:lnTo>
                  <a:lnTo>
                    <a:pt x="171" y="1660"/>
                  </a:lnTo>
                  <a:lnTo>
                    <a:pt x="173" y="1658"/>
                  </a:lnTo>
                  <a:lnTo>
                    <a:pt x="173" y="1658"/>
                  </a:lnTo>
                  <a:lnTo>
                    <a:pt x="171" y="1653"/>
                  </a:lnTo>
                  <a:lnTo>
                    <a:pt x="171" y="1653"/>
                  </a:lnTo>
                  <a:lnTo>
                    <a:pt x="169" y="1653"/>
                  </a:lnTo>
                  <a:lnTo>
                    <a:pt x="169" y="1651"/>
                  </a:lnTo>
                  <a:lnTo>
                    <a:pt x="166" y="1649"/>
                  </a:lnTo>
                  <a:lnTo>
                    <a:pt x="166" y="1646"/>
                  </a:lnTo>
                  <a:lnTo>
                    <a:pt x="166" y="1644"/>
                  </a:lnTo>
                  <a:lnTo>
                    <a:pt x="164" y="1644"/>
                  </a:lnTo>
                  <a:lnTo>
                    <a:pt x="164" y="1641"/>
                  </a:lnTo>
                  <a:lnTo>
                    <a:pt x="162" y="1641"/>
                  </a:lnTo>
                  <a:lnTo>
                    <a:pt x="162" y="1641"/>
                  </a:lnTo>
                  <a:lnTo>
                    <a:pt x="162" y="1637"/>
                  </a:lnTo>
                  <a:lnTo>
                    <a:pt x="159" y="1637"/>
                  </a:lnTo>
                  <a:lnTo>
                    <a:pt x="159" y="1634"/>
                  </a:lnTo>
                  <a:lnTo>
                    <a:pt x="159" y="1634"/>
                  </a:lnTo>
                  <a:lnTo>
                    <a:pt x="162" y="1634"/>
                  </a:lnTo>
                  <a:lnTo>
                    <a:pt x="162" y="1634"/>
                  </a:lnTo>
                  <a:lnTo>
                    <a:pt x="164" y="1634"/>
                  </a:lnTo>
                  <a:lnTo>
                    <a:pt x="166" y="1634"/>
                  </a:lnTo>
                  <a:lnTo>
                    <a:pt x="166" y="1634"/>
                  </a:lnTo>
                  <a:lnTo>
                    <a:pt x="171" y="1634"/>
                  </a:lnTo>
                  <a:lnTo>
                    <a:pt x="173" y="1634"/>
                  </a:lnTo>
                  <a:lnTo>
                    <a:pt x="173" y="1632"/>
                  </a:lnTo>
                  <a:lnTo>
                    <a:pt x="176" y="1630"/>
                  </a:lnTo>
                  <a:lnTo>
                    <a:pt x="176" y="1627"/>
                  </a:lnTo>
                  <a:lnTo>
                    <a:pt x="178" y="1627"/>
                  </a:lnTo>
                  <a:lnTo>
                    <a:pt x="183" y="1630"/>
                  </a:lnTo>
                  <a:lnTo>
                    <a:pt x="185" y="1627"/>
                  </a:lnTo>
                  <a:lnTo>
                    <a:pt x="188" y="1630"/>
                  </a:lnTo>
                  <a:lnTo>
                    <a:pt x="190" y="1632"/>
                  </a:lnTo>
                  <a:lnTo>
                    <a:pt x="192" y="1632"/>
                  </a:lnTo>
                  <a:lnTo>
                    <a:pt x="195" y="1632"/>
                  </a:lnTo>
                  <a:lnTo>
                    <a:pt x="195" y="1630"/>
                  </a:lnTo>
                  <a:lnTo>
                    <a:pt x="200" y="1632"/>
                  </a:lnTo>
                  <a:lnTo>
                    <a:pt x="202" y="1632"/>
                  </a:lnTo>
                  <a:lnTo>
                    <a:pt x="202" y="1632"/>
                  </a:lnTo>
                  <a:lnTo>
                    <a:pt x="204" y="1630"/>
                  </a:lnTo>
                  <a:lnTo>
                    <a:pt x="207" y="1632"/>
                  </a:lnTo>
                  <a:lnTo>
                    <a:pt x="209" y="1630"/>
                  </a:lnTo>
                  <a:lnTo>
                    <a:pt x="214" y="1627"/>
                  </a:lnTo>
                  <a:lnTo>
                    <a:pt x="216" y="1625"/>
                  </a:lnTo>
                  <a:lnTo>
                    <a:pt x="219" y="1625"/>
                  </a:lnTo>
                  <a:lnTo>
                    <a:pt x="219" y="1625"/>
                  </a:lnTo>
                  <a:lnTo>
                    <a:pt x="219" y="1622"/>
                  </a:lnTo>
                  <a:lnTo>
                    <a:pt x="219" y="1622"/>
                  </a:lnTo>
                  <a:lnTo>
                    <a:pt x="216" y="1620"/>
                  </a:lnTo>
                  <a:lnTo>
                    <a:pt x="216" y="1618"/>
                  </a:lnTo>
                  <a:lnTo>
                    <a:pt x="212" y="1615"/>
                  </a:lnTo>
                  <a:lnTo>
                    <a:pt x="212" y="1615"/>
                  </a:lnTo>
                  <a:lnTo>
                    <a:pt x="209" y="1618"/>
                  </a:lnTo>
                  <a:lnTo>
                    <a:pt x="207" y="1618"/>
                  </a:lnTo>
                  <a:lnTo>
                    <a:pt x="207" y="1618"/>
                  </a:lnTo>
                  <a:lnTo>
                    <a:pt x="202" y="1620"/>
                  </a:lnTo>
                  <a:lnTo>
                    <a:pt x="202" y="1618"/>
                  </a:lnTo>
                  <a:lnTo>
                    <a:pt x="202" y="1618"/>
                  </a:lnTo>
                  <a:lnTo>
                    <a:pt x="202" y="1615"/>
                  </a:lnTo>
                  <a:lnTo>
                    <a:pt x="200" y="1615"/>
                  </a:lnTo>
                  <a:lnTo>
                    <a:pt x="195" y="1615"/>
                  </a:lnTo>
                  <a:lnTo>
                    <a:pt x="195" y="1615"/>
                  </a:lnTo>
                  <a:lnTo>
                    <a:pt x="192" y="1615"/>
                  </a:lnTo>
                  <a:lnTo>
                    <a:pt x="192" y="1615"/>
                  </a:lnTo>
                  <a:lnTo>
                    <a:pt x="190" y="1615"/>
                  </a:lnTo>
                  <a:lnTo>
                    <a:pt x="192" y="1613"/>
                  </a:lnTo>
                  <a:lnTo>
                    <a:pt x="192" y="1611"/>
                  </a:lnTo>
                  <a:lnTo>
                    <a:pt x="192" y="1611"/>
                  </a:lnTo>
                  <a:lnTo>
                    <a:pt x="190" y="1608"/>
                  </a:lnTo>
                  <a:lnTo>
                    <a:pt x="190" y="1608"/>
                  </a:lnTo>
                  <a:lnTo>
                    <a:pt x="190" y="1606"/>
                  </a:lnTo>
                  <a:lnTo>
                    <a:pt x="190" y="1603"/>
                  </a:lnTo>
                  <a:lnTo>
                    <a:pt x="190" y="1603"/>
                  </a:lnTo>
                  <a:lnTo>
                    <a:pt x="188" y="1601"/>
                  </a:lnTo>
                  <a:lnTo>
                    <a:pt x="185" y="1599"/>
                  </a:lnTo>
                  <a:lnTo>
                    <a:pt x="183" y="1596"/>
                  </a:lnTo>
                  <a:lnTo>
                    <a:pt x="183" y="1596"/>
                  </a:lnTo>
                  <a:lnTo>
                    <a:pt x="181" y="1596"/>
                  </a:lnTo>
                  <a:lnTo>
                    <a:pt x="181" y="1594"/>
                  </a:lnTo>
                  <a:lnTo>
                    <a:pt x="178" y="1594"/>
                  </a:lnTo>
                  <a:lnTo>
                    <a:pt x="178" y="1594"/>
                  </a:lnTo>
                  <a:lnTo>
                    <a:pt x="178" y="1592"/>
                  </a:lnTo>
                  <a:lnTo>
                    <a:pt x="178" y="1592"/>
                  </a:lnTo>
                  <a:lnTo>
                    <a:pt x="176" y="1592"/>
                  </a:lnTo>
                  <a:lnTo>
                    <a:pt x="176" y="1592"/>
                  </a:lnTo>
                  <a:lnTo>
                    <a:pt x="176" y="1589"/>
                  </a:lnTo>
                  <a:lnTo>
                    <a:pt x="176" y="1589"/>
                  </a:lnTo>
                  <a:lnTo>
                    <a:pt x="176" y="1587"/>
                  </a:lnTo>
                  <a:lnTo>
                    <a:pt x="176" y="1584"/>
                  </a:lnTo>
                  <a:lnTo>
                    <a:pt x="173" y="1587"/>
                  </a:lnTo>
                  <a:lnTo>
                    <a:pt x="173" y="1587"/>
                  </a:lnTo>
                  <a:lnTo>
                    <a:pt x="173" y="1592"/>
                  </a:lnTo>
                  <a:lnTo>
                    <a:pt x="171" y="1592"/>
                  </a:lnTo>
                  <a:lnTo>
                    <a:pt x="169" y="1592"/>
                  </a:lnTo>
                  <a:lnTo>
                    <a:pt x="166" y="1589"/>
                  </a:lnTo>
                  <a:lnTo>
                    <a:pt x="164" y="1589"/>
                  </a:lnTo>
                  <a:lnTo>
                    <a:pt x="162" y="1589"/>
                  </a:lnTo>
                  <a:lnTo>
                    <a:pt x="157" y="1589"/>
                  </a:lnTo>
                  <a:lnTo>
                    <a:pt x="157" y="1589"/>
                  </a:lnTo>
                  <a:lnTo>
                    <a:pt x="152" y="1592"/>
                  </a:lnTo>
                  <a:lnTo>
                    <a:pt x="150" y="1592"/>
                  </a:lnTo>
                  <a:lnTo>
                    <a:pt x="150" y="1592"/>
                  </a:lnTo>
                  <a:lnTo>
                    <a:pt x="150" y="1594"/>
                  </a:lnTo>
                  <a:lnTo>
                    <a:pt x="152" y="1594"/>
                  </a:lnTo>
                  <a:lnTo>
                    <a:pt x="152" y="1596"/>
                  </a:lnTo>
                  <a:lnTo>
                    <a:pt x="152" y="1599"/>
                  </a:lnTo>
                  <a:lnTo>
                    <a:pt x="152" y="1601"/>
                  </a:lnTo>
                  <a:lnTo>
                    <a:pt x="152" y="1601"/>
                  </a:lnTo>
                  <a:lnTo>
                    <a:pt x="150" y="1601"/>
                  </a:lnTo>
                  <a:lnTo>
                    <a:pt x="147" y="1601"/>
                  </a:lnTo>
                  <a:lnTo>
                    <a:pt x="145" y="1603"/>
                  </a:lnTo>
                  <a:lnTo>
                    <a:pt x="143" y="1603"/>
                  </a:lnTo>
                  <a:lnTo>
                    <a:pt x="143" y="1601"/>
                  </a:lnTo>
                  <a:lnTo>
                    <a:pt x="145" y="1599"/>
                  </a:lnTo>
                  <a:lnTo>
                    <a:pt x="143" y="1599"/>
                  </a:lnTo>
                  <a:lnTo>
                    <a:pt x="143" y="1599"/>
                  </a:lnTo>
                  <a:lnTo>
                    <a:pt x="140" y="1596"/>
                  </a:lnTo>
                  <a:lnTo>
                    <a:pt x="138" y="1596"/>
                  </a:lnTo>
                  <a:lnTo>
                    <a:pt x="135" y="1596"/>
                  </a:lnTo>
                  <a:lnTo>
                    <a:pt x="133" y="1599"/>
                  </a:lnTo>
                  <a:lnTo>
                    <a:pt x="131" y="1596"/>
                  </a:lnTo>
                  <a:lnTo>
                    <a:pt x="133" y="1596"/>
                  </a:lnTo>
                  <a:lnTo>
                    <a:pt x="138" y="1594"/>
                  </a:lnTo>
                  <a:lnTo>
                    <a:pt x="140" y="1594"/>
                  </a:lnTo>
                  <a:lnTo>
                    <a:pt x="143" y="1592"/>
                  </a:lnTo>
                  <a:lnTo>
                    <a:pt x="145" y="1592"/>
                  </a:lnTo>
                  <a:lnTo>
                    <a:pt x="140" y="1592"/>
                  </a:lnTo>
                  <a:lnTo>
                    <a:pt x="138" y="1592"/>
                  </a:lnTo>
                  <a:lnTo>
                    <a:pt x="135" y="1592"/>
                  </a:lnTo>
                  <a:lnTo>
                    <a:pt x="133" y="1592"/>
                  </a:lnTo>
                  <a:lnTo>
                    <a:pt x="131" y="1592"/>
                  </a:lnTo>
                  <a:lnTo>
                    <a:pt x="131" y="1589"/>
                  </a:lnTo>
                  <a:lnTo>
                    <a:pt x="128" y="1589"/>
                  </a:lnTo>
                  <a:lnTo>
                    <a:pt x="128" y="1587"/>
                  </a:lnTo>
                  <a:lnTo>
                    <a:pt x="128" y="1584"/>
                  </a:lnTo>
                  <a:lnTo>
                    <a:pt x="126" y="1584"/>
                  </a:lnTo>
                  <a:lnTo>
                    <a:pt x="123" y="1584"/>
                  </a:lnTo>
                  <a:lnTo>
                    <a:pt x="121" y="1582"/>
                  </a:lnTo>
                  <a:lnTo>
                    <a:pt x="119" y="1582"/>
                  </a:lnTo>
                  <a:lnTo>
                    <a:pt x="114" y="1582"/>
                  </a:lnTo>
                  <a:lnTo>
                    <a:pt x="109" y="1580"/>
                  </a:lnTo>
                  <a:lnTo>
                    <a:pt x="107" y="1577"/>
                  </a:lnTo>
                  <a:lnTo>
                    <a:pt x="93" y="1573"/>
                  </a:lnTo>
                  <a:lnTo>
                    <a:pt x="85" y="1570"/>
                  </a:lnTo>
                  <a:lnTo>
                    <a:pt x="78" y="1573"/>
                  </a:lnTo>
                  <a:lnTo>
                    <a:pt x="76" y="1570"/>
                  </a:lnTo>
                  <a:lnTo>
                    <a:pt x="74" y="1570"/>
                  </a:lnTo>
                  <a:lnTo>
                    <a:pt x="74" y="1570"/>
                  </a:lnTo>
                  <a:lnTo>
                    <a:pt x="74" y="1570"/>
                  </a:lnTo>
                  <a:lnTo>
                    <a:pt x="71" y="1570"/>
                  </a:lnTo>
                  <a:lnTo>
                    <a:pt x="74" y="1575"/>
                  </a:lnTo>
                  <a:lnTo>
                    <a:pt x="74" y="1575"/>
                  </a:lnTo>
                  <a:lnTo>
                    <a:pt x="64" y="1580"/>
                  </a:lnTo>
                  <a:lnTo>
                    <a:pt x="62" y="1582"/>
                  </a:lnTo>
                  <a:lnTo>
                    <a:pt x="59" y="1582"/>
                  </a:lnTo>
                  <a:lnTo>
                    <a:pt x="59" y="1582"/>
                  </a:lnTo>
                  <a:lnTo>
                    <a:pt x="59" y="1582"/>
                  </a:lnTo>
                  <a:lnTo>
                    <a:pt x="57" y="1584"/>
                  </a:lnTo>
                  <a:lnTo>
                    <a:pt x="59" y="1584"/>
                  </a:lnTo>
                  <a:lnTo>
                    <a:pt x="59" y="1584"/>
                  </a:lnTo>
                  <a:lnTo>
                    <a:pt x="59" y="1587"/>
                  </a:lnTo>
                  <a:lnTo>
                    <a:pt x="59" y="1589"/>
                  </a:lnTo>
                  <a:lnTo>
                    <a:pt x="59" y="1592"/>
                  </a:lnTo>
                  <a:lnTo>
                    <a:pt x="59" y="1592"/>
                  </a:lnTo>
                  <a:lnTo>
                    <a:pt x="62" y="1592"/>
                  </a:lnTo>
                  <a:lnTo>
                    <a:pt x="64" y="1592"/>
                  </a:lnTo>
                  <a:lnTo>
                    <a:pt x="66" y="1594"/>
                  </a:lnTo>
                  <a:lnTo>
                    <a:pt x="66" y="1596"/>
                  </a:lnTo>
                  <a:lnTo>
                    <a:pt x="66" y="1599"/>
                  </a:lnTo>
                  <a:lnTo>
                    <a:pt x="64" y="1599"/>
                  </a:lnTo>
                  <a:lnTo>
                    <a:pt x="62" y="1596"/>
                  </a:lnTo>
                  <a:lnTo>
                    <a:pt x="62" y="1596"/>
                  </a:lnTo>
                  <a:lnTo>
                    <a:pt x="59" y="1599"/>
                  </a:lnTo>
                  <a:lnTo>
                    <a:pt x="59" y="1599"/>
                  </a:lnTo>
                  <a:lnTo>
                    <a:pt x="57" y="1601"/>
                  </a:lnTo>
                  <a:lnTo>
                    <a:pt x="55" y="1601"/>
                  </a:lnTo>
                  <a:lnTo>
                    <a:pt x="52" y="1601"/>
                  </a:lnTo>
                  <a:lnTo>
                    <a:pt x="52" y="1601"/>
                  </a:lnTo>
                  <a:lnTo>
                    <a:pt x="52" y="1599"/>
                  </a:lnTo>
                  <a:lnTo>
                    <a:pt x="52" y="1601"/>
                  </a:lnTo>
                  <a:lnTo>
                    <a:pt x="50" y="1599"/>
                  </a:lnTo>
                  <a:lnTo>
                    <a:pt x="50" y="1599"/>
                  </a:lnTo>
                  <a:lnTo>
                    <a:pt x="47" y="1599"/>
                  </a:lnTo>
                  <a:lnTo>
                    <a:pt x="47" y="1596"/>
                  </a:lnTo>
                  <a:lnTo>
                    <a:pt x="47" y="1594"/>
                  </a:lnTo>
                  <a:lnTo>
                    <a:pt x="50" y="1594"/>
                  </a:lnTo>
                  <a:lnTo>
                    <a:pt x="50" y="1592"/>
                  </a:lnTo>
                  <a:lnTo>
                    <a:pt x="47" y="1592"/>
                  </a:lnTo>
                  <a:lnTo>
                    <a:pt x="47" y="1592"/>
                  </a:lnTo>
                  <a:lnTo>
                    <a:pt x="45" y="1596"/>
                  </a:lnTo>
                  <a:lnTo>
                    <a:pt x="45" y="1596"/>
                  </a:lnTo>
                  <a:lnTo>
                    <a:pt x="43" y="1599"/>
                  </a:lnTo>
                  <a:lnTo>
                    <a:pt x="43" y="1601"/>
                  </a:lnTo>
                  <a:lnTo>
                    <a:pt x="43" y="1603"/>
                  </a:lnTo>
                  <a:lnTo>
                    <a:pt x="43" y="1603"/>
                  </a:lnTo>
                  <a:lnTo>
                    <a:pt x="43" y="1608"/>
                  </a:lnTo>
                  <a:lnTo>
                    <a:pt x="43" y="1611"/>
                  </a:lnTo>
                  <a:lnTo>
                    <a:pt x="45" y="1611"/>
                  </a:lnTo>
                  <a:lnTo>
                    <a:pt x="47" y="1611"/>
                  </a:lnTo>
                  <a:lnTo>
                    <a:pt x="47" y="1608"/>
                  </a:lnTo>
                  <a:lnTo>
                    <a:pt x="50" y="1606"/>
                  </a:lnTo>
                  <a:lnTo>
                    <a:pt x="50" y="1608"/>
                  </a:lnTo>
                  <a:lnTo>
                    <a:pt x="50" y="1611"/>
                  </a:lnTo>
                  <a:lnTo>
                    <a:pt x="50" y="1611"/>
                  </a:lnTo>
                  <a:lnTo>
                    <a:pt x="50" y="1611"/>
                  </a:lnTo>
                  <a:lnTo>
                    <a:pt x="52" y="1608"/>
                  </a:lnTo>
                  <a:lnTo>
                    <a:pt x="52" y="1606"/>
                  </a:lnTo>
                  <a:lnTo>
                    <a:pt x="52" y="1606"/>
                  </a:lnTo>
                  <a:lnTo>
                    <a:pt x="52" y="1608"/>
                  </a:lnTo>
                  <a:lnTo>
                    <a:pt x="55" y="1608"/>
                  </a:lnTo>
                  <a:lnTo>
                    <a:pt x="57" y="1611"/>
                  </a:lnTo>
                  <a:lnTo>
                    <a:pt x="52" y="1615"/>
                  </a:lnTo>
                  <a:lnTo>
                    <a:pt x="52" y="1615"/>
                  </a:lnTo>
                  <a:lnTo>
                    <a:pt x="52" y="1618"/>
                  </a:lnTo>
                  <a:lnTo>
                    <a:pt x="52" y="1620"/>
                  </a:lnTo>
                  <a:lnTo>
                    <a:pt x="52" y="1622"/>
                  </a:lnTo>
                  <a:lnTo>
                    <a:pt x="50" y="1620"/>
                  </a:lnTo>
                  <a:lnTo>
                    <a:pt x="47" y="1618"/>
                  </a:lnTo>
                  <a:lnTo>
                    <a:pt x="45" y="1618"/>
                  </a:lnTo>
                  <a:lnTo>
                    <a:pt x="45" y="1622"/>
                  </a:lnTo>
                  <a:lnTo>
                    <a:pt x="43" y="1622"/>
                  </a:lnTo>
                  <a:lnTo>
                    <a:pt x="43" y="1620"/>
                  </a:lnTo>
                  <a:lnTo>
                    <a:pt x="40" y="1620"/>
                  </a:lnTo>
                  <a:lnTo>
                    <a:pt x="35" y="1622"/>
                  </a:lnTo>
                  <a:lnTo>
                    <a:pt x="31" y="1620"/>
                  </a:lnTo>
                  <a:lnTo>
                    <a:pt x="28" y="1620"/>
                  </a:lnTo>
                  <a:lnTo>
                    <a:pt x="28" y="1618"/>
                  </a:lnTo>
                  <a:lnTo>
                    <a:pt x="26" y="1615"/>
                  </a:lnTo>
                  <a:lnTo>
                    <a:pt x="26" y="1615"/>
                  </a:lnTo>
                  <a:lnTo>
                    <a:pt x="26" y="1613"/>
                  </a:lnTo>
                  <a:lnTo>
                    <a:pt x="26" y="1611"/>
                  </a:lnTo>
                  <a:lnTo>
                    <a:pt x="26" y="1608"/>
                  </a:lnTo>
                  <a:lnTo>
                    <a:pt x="24" y="1608"/>
                  </a:lnTo>
                  <a:lnTo>
                    <a:pt x="24" y="1606"/>
                  </a:lnTo>
                  <a:lnTo>
                    <a:pt x="16" y="1603"/>
                  </a:lnTo>
                  <a:lnTo>
                    <a:pt x="7" y="1608"/>
                  </a:lnTo>
                  <a:lnTo>
                    <a:pt x="2" y="1608"/>
                  </a:lnTo>
                  <a:lnTo>
                    <a:pt x="0" y="1608"/>
                  </a:lnTo>
                  <a:lnTo>
                    <a:pt x="0" y="0"/>
                  </a:lnTo>
                  <a:lnTo>
                    <a:pt x="12" y="2"/>
                  </a:lnTo>
                  <a:lnTo>
                    <a:pt x="26" y="4"/>
                  </a:lnTo>
                  <a:lnTo>
                    <a:pt x="40" y="9"/>
                  </a:lnTo>
                  <a:lnTo>
                    <a:pt x="52" y="14"/>
                  </a:lnTo>
                  <a:lnTo>
                    <a:pt x="74" y="23"/>
                  </a:lnTo>
                  <a:lnTo>
                    <a:pt x="85" y="28"/>
                  </a:lnTo>
                  <a:lnTo>
                    <a:pt x="90" y="35"/>
                  </a:lnTo>
                  <a:lnTo>
                    <a:pt x="90" y="35"/>
                  </a:lnTo>
                  <a:lnTo>
                    <a:pt x="93" y="35"/>
                  </a:lnTo>
                  <a:lnTo>
                    <a:pt x="93" y="35"/>
                  </a:lnTo>
                  <a:lnTo>
                    <a:pt x="93" y="38"/>
                  </a:lnTo>
                  <a:lnTo>
                    <a:pt x="102" y="54"/>
                  </a:lnTo>
                  <a:lnTo>
                    <a:pt x="109" y="64"/>
                  </a:lnTo>
                  <a:lnTo>
                    <a:pt x="109" y="66"/>
                  </a:lnTo>
                  <a:lnTo>
                    <a:pt x="109" y="71"/>
                  </a:lnTo>
                  <a:lnTo>
                    <a:pt x="109" y="76"/>
                  </a:lnTo>
                  <a:lnTo>
                    <a:pt x="107" y="78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88" y="88"/>
                  </a:lnTo>
                  <a:lnTo>
                    <a:pt x="83" y="83"/>
                  </a:lnTo>
                  <a:lnTo>
                    <a:pt x="78" y="78"/>
                  </a:lnTo>
                  <a:lnTo>
                    <a:pt x="76" y="71"/>
                  </a:lnTo>
                  <a:lnTo>
                    <a:pt x="74" y="69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8"/>
                  </a:lnTo>
                  <a:lnTo>
                    <a:pt x="66" y="78"/>
                  </a:lnTo>
                  <a:lnTo>
                    <a:pt x="66" y="83"/>
                  </a:lnTo>
                  <a:lnTo>
                    <a:pt x="64" y="83"/>
                  </a:lnTo>
                  <a:lnTo>
                    <a:pt x="64" y="88"/>
                  </a:lnTo>
                  <a:lnTo>
                    <a:pt x="62" y="90"/>
                  </a:lnTo>
                  <a:lnTo>
                    <a:pt x="59" y="90"/>
                  </a:lnTo>
                  <a:lnTo>
                    <a:pt x="55" y="88"/>
                  </a:lnTo>
                  <a:lnTo>
                    <a:pt x="52" y="85"/>
                  </a:lnTo>
                  <a:lnTo>
                    <a:pt x="50" y="83"/>
                  </a:lnTo>
                  <a:lnTo>
                    <a:pt x="47" y="83"/>
                  </a:lnTo>
                  <a:lnTo>
                    <a:pt x="47" y="85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9" y="92"/>
                  </a:lnTo>
                  <a:lnTo>
                    <a:pt x="59" y="92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7" y="99"/>
                  </a:lnTo>
                  <a:lnTo>
                    <a:pt x="57" y="102"/>
                  </a:lnTo>
                  <a:lnTo>
                    <a:pt x="52" y="102"/>
                  </a:lnTo>
                  <a:lnTo>
                    <a:pt x="50" y="102"/>
                  </a:lnTo>
                  <a:lnTo>
                    <a:pt x="47" y="104"/>
                  </a:lnTo>
                  <a:lnTo>
                    <a:pt x="57" y="107"/>
                  </a:lnTo>
                  <a:lnTo>
                    <a:pt x="57" y="107"/>
                  </a:lnTo>
                  <a:lnTo>
                    <a:pt x="59" y="104"/>
                  </a:lnTo>
                  <a:lnTo>
                    <a:pt x="59" y="102"/>
                  </a:lnTo>
                  <a:lnTo>
                    <a:pt x="59" y="102"/>
                  </a:lnTo>
                  <a:lnTo>
                    <a:pt x="62" y="102"/>
                  </a:lnTo>
                  <a:lnTo>
                    <a:pt x="64" y="102"/>
                  </a:lnTo>
                  <a:lnTo>
                    <a:pt x="71" y="104"/>
                  </a:lnTo>
                  <a:lnTo>
                    <a:pt x="74" y="104"/>
                  </a:lnTo>
                  <a:lnTo>
                    <a:pt x="95" y="109"/>
                  </a:lnTo>
                  <a:lnTo>
                    <a:pt x="97" y="109"/>
                  </a:lnTo>
                  <a:lnTo>
                    <a:pt x="100" y="107"/>
                  </a:lnTo>
                  <a:lnTo>
                    <a:pt x="100" y="109"/>
                  </a:lnTo>
                  <a:lnTo>
                    <a:pt x="102" y="109"/>
                  </a:lnTo>
                  <a:lnTo>
                    <a:pt x="102" y="109"/>
                  </a:lnTo>
                  <a:lnTo>
                    <a:pt x="102" y="107"/>
                  </a:lnTo>
                  <a:lnTo>
                    <a:pt x="102" y="109"/>
                  </a:lnTo>
                  <a:lnTo>
                    <a:pt x="104" y="111"/>
                  </a:lnTo>
                  <a:lnTo>
                    <a:pt x="107" y="111"/>
                  </a:lnTo>
                  <a:lnTo>
                    <a:pt x="109" y="116"/>
                  </a:lnTo>
                  <a:lnTo>
                    <a:pt x="109" y="118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07" y="123"/>
                  </a:lnTo>
                  <a:lnTo>
                    <a:pt x="107" y="121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04" y="118"/>
                  </a:lnTo>
                  <a:lnTo>
                    <a:pt x="102" y="118"/>
                  </a:lnTo>
                  <a:lnTo>
                    <a:pt x="102" y="121"/>
                  </a:lnTo>
                  <a:lnTo>
                    <a:pt x="102" y="126"/>
                  </a:lnTo>
                  <a:lnTo>
                    <a:pt x="102" y="128"/>
                  </a:lnTo>
                  <a:lnTo>
                    <a:pt x="102" y="128"/>
                  </a:lnTo>
                  <a:lnTo>
                    <a:pt x="100" y="133"/>
                  </a:lnTo>
                  <a:lnTo>
                    <a:pt x="100" y="135"/>
                  </a:lnTo>
                  <a:lnTo>
                    <a:pt x="100" y="135"/>
                  </a:lnTo>
                  <a:lnTo>
                    <a:pt x="100" y="137"/>
                  </a:lnTo>
                  <a:lnTo>
                    <a:pt x="100" y="140"/>
                  </a:lnTo>
                  <a:lnTo>
                    <a:pt x="100" y="137"/>
                  </a:lnTo>
                  <a:lnTo>
                    <a:pt x="112" y="130"/>
                  </a:lnTo>
                  <a:lnTo>
                    <a:pt x="119" y="130"/>
                  </a:lnTo>
                  <a:lnTo>
                    <a:pt x="121" y="130"/>
                  </a:lnTo>
                  <a:lnTo>
                    <a:pt x="121" y="133"/>
                  </a:lnTo>
                  <a:lnTo>
                    <a:pt x="121" y="133"/>
                  </a:lnTo>
                  <a:lnTo>
                    <a:pt x="121" y="133"/>
                  </a:lnTo>
                  <a:lnTo>
                    <a:pt x="123" y="133"/>
                  </a:lnTo>
                  <a:lnTo>
                    <a:pt x="126" y="130"/>
                  </a:lnTo>
                  <a:lnTo>
                    <a:pt x="126" y="130"/>
                  </a:lnTo>
                  <a:lnTo>
                    <a:pt x="128" y="133"/>
                  </a:lnTo>
                  <a:lnTo>
                    <a:pt x="133" y="130"/>
                  </a:lnTo>
                  <a:lnTo>
                    <a:pt x="138" y="130"/>
                  </a:lnTo>
                  <a:lnTo>
                    <a:pt x="138" y="135"/>
                  </a:lnTo>
                  <a:lnTo>
                    <a:pt x="138" y="137"/>
                  </a:lnTo>
                  <a:lnTo>
                    <a:pt x="138" y="142"/>
                  </a:lnTo>
                  <a:lnTo>
                    <a:pt x="135" y="145"/>
                  </a:lnTo>
                  <a:lnTo>
                    <a:pt x="135" y="145"/>
                  </a:lnTo>
                  <a:lnTo>
                    <a:pt x="133" y="147"/>
                  </a:lnTo>
                  <a:lnTo>
                    <a:pt x="133" y="149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33" y="154"/>
                  </a:lnTo>
                  <a:lnTo>
                    <a:pt x="133" y="154"/>
                  </a:lnTo>
                  <a:lnTo>
                    <a:pt x="131" y="156"/>
                  </a:lnTo>
                  <a:lnTo>
                    <a:pt x="128" y="156"/>
                  </a:lnTo>
                  <a:lnTo>
                    <a:pt x="128" y="156"/>
                  </a:lnTo>
                  <a:lnTo>
                    <a:pt x="126" y="159"/>
                  </a:lnTo>
                  <a:lnTo>
                    <a:pt x="126" y="161"/>
                  </a:lnTo>
                  <a:lnTo>
                    <a:pt x="123" y="161"/>
                  </a:lnTo>
                  <a:lnTo>
                    <a:pt x="121" y="164"/>
                  </a:lnTo>
                  <a:lnTo>
                    <a:pt x="121" y="166"/>
                  </a:lnTo>
                  <a:lnTo>
                    <a:pt x="119" y="166"/>
                  </a:lnTo>
                  <a:lnTo>
                    <a:pt x="116" y="166"/>
                  </a:lnTo>
                  <a:lnTo>
                    <a:pt x="116" y="168"/>
                  </a:lnTo>
                  <a:lnTo>
                    <a:pt x="109" y="175"/>
                  </a:lnTo>
                  <a:lnTo>
                    <a:pt x="107" y="175"/>
                  </a:lnTo>
                  <a:lnTo>
                    <a:pt x="107" y="175"/>
                  </a:lnTo>
                  <a:lnTo>
                    <a:pt x="109" y="178"/>
                  </a:lnTo>
                  <a:lnTo>
                    <a:pt x="109" y="178"/>
                  </a:lnTo>
                  <a:lnTo>
                    <a:pt x="109" y="178"/>
                  </a:lnTo>
                  <a:lnTo>
                    <a:pt x="112" y="175"/>
                  </a:lnTo>
                  <a:lnTo>
                    <a:pt x="116" y="168"/>
                  </a:lnTo>
                  <a:lnTo>
                    <a:pt x="119" y="168"/>
                  </a:lnTo>
                  <a:lnTo>
                    <a:pt x="126" y="166"/>
                  </a:lnTo>
                  <a:lnTo>
                    <a:pt x="133" y="159"/>
                  </a:lnTo>
                  <a:lnTo>
                    <a:pt x="135" y="152"/>
                  </a:lnTo>
                  <a:lnTo>
                    <a:pt x="138" y="152"/>
                  </a:lnTo>
                  <a:lnTo>
                    <a:pt x="143" y="149"/>
                  </a:lnTo>
                  <a:lnTo>
                    <a:pt x="140" y="152"/>
                  </a:lnTo>
                  <a:lnTo>
                    <a:pt x="138" y="154"/>
                  </a:lnTo>
                  <a:lnTo>
                    <a:pt x="138" y="159"/>
                  </a:lnTo>
                  <a:lnTo>
                    <a:pt x="135" y="164"/>
                  </a:lnTo>
                  <a:lnTo>
                    <a:pt x="135" y="166"/>
                  </a:lnTo>
                  <a:lnTo>
                    <a:pt x="140" y="161"/>
                  </a:lnTo>
                  <a:lnTo>
                    <a:pt x="143" y="159"/>
                  </a:lnTo>
                  <a:lnTo>
                    <a:pt x="145" y="154"/>
                  </a:lnTo>
                  <a:lnTo>
                    <a:pt x="147" y="152"/>
                  </a:lnTo>
                  <a:lnTo>
                    <a:pt x="157" y="149"/>
                  </a:lnTo>
                  <a:lnTo>
                    <a:pt x="159" y="152"/>
                  </a:lnTo>
                  <a:lnTo>
                    <a:pt x="162" y="154"/>
                  </a:lnTo>
                  <a:lnTo>
                    <a:pt x="178" y="159"/>
                  </a:lnTo>
                  <a:lnTo>
                    <a:pt x="183" y="161"/>
                  </a:lnTo>
                  <a:lnTo>
                    <a:pt x="183" y="164"/>
                  </a:lnTo>
                  <a:lnTo>
                    <a:pt x="185" y="164"/>
                  </a:lnTo>
                  <a:lnTo>
                    <a:pt x="185" y="164"/>
                  </a:lnTo>
                  <a:lnTo>
                    <a:pt x="188" y="168"/>
                  </a:lnTo>
                  <a:lnTo>
                    <a:pt x="188" y="168"/>
                  </a:lnTo>
                  <a:lnTo>
                    <a:pt x="188" y="168"/>
                  </a:lnTo>
                  <a:lnTo>
                    <a:pt x="190" y="171"/>
                  </a:lnTo>
                  <a:lnTo>
                    <a:pt x="190" y="171"/>
                  </a:lnTo>
                  <a:lnTo>
                    <a:pt x="192" y="175"/>
                  </a:lnTo>
                  <a:lnTo>
                    <a:pt x="192" y="178"/>
                  </a:lnTo>
                  <a:lnTo>
                    <a:pt x="195" y="183"/>
                  </a:lnTo>
                  <a:lnTo>
                    <a:pt x="200" y="190"/>
                  </a:lnTo>
                  <a:lnTo>
                    <a:pt x="202" y="194"/>
                  </a:lnTo>
                  <a:lnTo>
                    <a:pt x="204" y="197"/>
                  </a:lnTo>
                  <a:lnTo>
                    <a:pt x="209" y="202"/>
                  </a:lnTo>
                  <a:lnTo>
                    <a:pt x="212" y="206"/>
                  </a:lnTo>
                  <a:lnTo>
                    <a:pt x="212" y="211"/>
                  </a:lnTo>
                  <a:lnTo>
                    <a:pt x="209" y="211"/>
                  </a:lnTo>
                  <a:lnTo>
                    <a:pt x="207" y="213"/>
                  </a:lnTo>
                  <a:lnTo>
                    <a:pt x="188" y="211"/>
                  </a:lnTo>
                  <a:lnTo>
                    <a:pt x="188" y="213"/>
                  </a:lnTo>
                  <a:lnTo>
                    <a:pt x="202" y="218"/>
                  </a:lnTo>
                  <a:lnTo>
                    <a:pt x="216" y="228"/>
                  </a:lnTo>
                  <a:lnTo>
                    <a:pt x="228" y="232"/>
                  </a:lnTo>
                  <a:lnTo>
                    <a:pt x="233" y="237"/>
                  </a:lnTo>
                  <a:lnTo>
                    <a:pt x="233" y="242"/>
                  </a:lnTo>
                  <a:lnTo>
                    <a:pt x="233" y="237"/>
                  </a:lnTo>
                  <a:lnTo>
                    <a:pt x="235" y="235"/>
                  </a:lnTo>
                  <a:lnTo>
                    <a:pt x="245" y="235"/>
                  </a:lnTo>
                  <a:lnTo>
                    <a:pt x="254" y="235"/>
                  </a:lnTo>
                  <a:lnTo>
                    <a:pt x="269" y="232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71" y="228"/>
                  </a:lnTo>
                  <a:lnTo>
                    <a:pt x="276" y="228"/>
                  </a:lnTo>
                  <a:lnTo>
                    <a:pt x="276" y="230"/>
                  </a:lnTo>
                  <a:lnTo>
                    <a:pt x="285" y="228"/>
                  </a:lnTo>
                  <a:lnTo>
                    <a:pt x="288" y="230"/>
                  </a:lnTo>
                  <a:lnTo>
                    <a:pt x="300" y="225"/>
                  </a:lnTo>
                  <a:lnTo>
                    <a:pt x="311" y="218"/>
                  </a:lnTo>
                  <a:lnTo>
                    <a:pt x="316" y="216"/>
                  </a:lnTo>
                  <a:lnTo>
                    <a:pt x="328" y="213"/>
                  </a:lnTo>
                  <a:lnTo>
                    <a:pt x="340" y="209"/>
                  </a:lnTo>
                  <a:lnTo>
                    <a:pt x="354" y="204"/>
                  </a:lnTo>
                  <a:lnTo>
                    <a:pt x="378" y="202"/>
                  </a:lnTo>
                  <a:lnTo>
                    <a:pt x="378" y="202"/>
                  </a:lnTo>
                  <a:lnTo>
                    <a:pt x="380" y="204"/>
                  </a:lnTo>
                  <a:lnTo>
                    <a:pt x="380" y="204"/>
                  </a:lnTo>
                  <a:lnTo>
                    <a:pt x="378" y="209"/>
                  </a:lnTo>
                  <a:lnTo>
                    <a:pt x="378" y="209"/>
                  </a:lnTo>
                  <a:lnTo>
                    <a:pt x="378" y="211"/>
                  </a:lnTo>
                  <a:lnTo>
                    <a:pt x="378" y="213"/>
                  </a:lnTo>
                  <a:lnTo>
                    <a:pt x="380" y="213"/>
                  </a:lnTo>
                  <a:lnTo>
                    <a:pt x="380" y="211"/>
                  </a:lnTo>
                  <a:lnTo>
                    <a:pt x="380" y="211"/>
                  </a:lnTo>
                  <a:lnTo>
                    <a:pt x="380" y="209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383" y="206"/>
                  </a:lnTo>
                  <a:lnTo>
                    <a:pt x="383" y="202"/>
                  </a:lnTo>
                  <a:lnTo>
                    <a:pt x="383" y="202"/>
                  </a:lnTo>
                  <a:lnTo>
                    <a:pt x="385" y="199"/>
                  </a:lnTo>
                  <a:lnTo>
                    <a:pt x="399" y="194"/>
                  </a:lnTo>
                  <a:lnTo>
                    <a:pt x="416" y="197"/>
                  </a:lnTo>
                  <a:lnTo>
                    <a:pt x="437" y="194"/>
                  </a:lnTo>
                  <a:lnTo>
                    <a:pt x="452" y="197"/>
                  </a:lnTo>
                  <a:lnTo>
                    <a:pt x="466" y="199"/>
                  </a:lnTo>
                  <a:lnTo>
                    <a:pt x="480" y="199"/>
                  </a:lnTo>
                  <a:lnTo>
                    <a:pt x="485" y="202"/>
                  </a:lnTo>
                  <a:lnTo>
                    <a:pt x="487" y="202"/>
                  </a:lnTo>
                  <a:lnTo>
                    <a:pt x="490" y="202"/>
                  </a:lnTo>
                  <a:lnTo>
                    <a:pt x="502" y="202"/>
                  </a:lnTo>
                  <a:lnTo>
                    <a:pt x="511" y="209"/>
                  </a:lnTo>
                  <a:lnTo>
                    <a:pt x="516" y="209"/>
                  </a:lnTo>
                  <a:lnTo>
                    <a:pt x="521" y="213"/>
                  </a:lnTo>
                  <a:lnTo>
                    <a:pt x="528" y="216"/>
                  </a:lnTo>
                  <a:lnTo>
                    <a:pt x="547" y="225"/>
                  </a:lnTo>
                  <a:lnTo>
                    <a:pt x="564" y="237"/>
                  </a:lnTo>
                  <a:lnTo>
                    <a:pt x="585" y="261"/>
                  </a:lnTo>
                  <a:lnTo>
                    <a:pt x="594" y="273"/>
                  </a:lnTo>
                  <a:lnTo>
                    <a:pt x="602" y="299"/>
                  </a:lnTo>
                  <a:lnTo>
                    <a:pt x="604" y="304"/>
                  </a:lnTo>
                  <a:lnTo>
                    <a:pt x="606" y="311"/>
                  </a:lnTo>
                  <a:lnTo>
                    <a:pt x="606" y="313"/>
                  </a:lnTo>
                  <a:lnTo>
                    <a:pt x="606" y="318"/>
                  </a:lnTo>
                  <a:lnTo>
                    <a:pt x="606" y="320"/>
                  </a:lnTo>
                  <a:lnTo>
                    <a:pt x="606" y="323"/>
                  </a:lnTo>
                  <a:lnTo>
                    <a:pt x="602" y="328"/>
                  </a:lnTo>
                  <a:lnTo>
                    <a:pt x="602" y="330"/>
                  </a:lnTo>
                  <a:lnTo>
                    <a:pt x="599" y="337"/>
                  </a:lnTo>
                  <a:lnTo>
                    <a:pt x="597" y="342"/>
                  </a:lnTo>
                  <a:lnTo>
                    <a:pt x="597" y="342"/>
                  </a:lnTo>
                  <a:lnTo>
                    <a:pt x="587" y="337"/>
                  </a:lnTo>
                  <a:lnTo>
                    <a:pt x="585" y="339"/>
                  </a:lnTo>
                  <a:lnTo>
                    <a:pt x="587" y="339"/>
                  </a:lnTo>
                  <a:lnTo>
                    <a:pt x="590" y="342"/>
                  </a:lnTo>
                  <a:lnTo>
                    <a:pt x="592" y="342"/>
                  </a:lnTo>
                  <a:lnTo>
                    <a:pt x="592" y="344"/>
                  </a:lnTo>
                  <a:lnTo>
                    <a:pt x="597" y="342"/>
                  </a:lnTo>
                  <a:lnTo>
                    <a:pt x="597" y="344"/>
                  </a:lnTo>
                  <a:lnTo>
                    <a:pt x="594" y="349"/>
                  </a:lnTo>
                  <a:lnTo>
                    <a:pt x="594" y="351"/>
                  </a:lnTo>
                  <a:lnTo>
                    <a:pt x="594" y="354"/>
                  </a:lnTo>
                  <a:lnTo>
                    <a:pt x="594" y="354"/>
                  </a:lnTo>
                  <a:lnTo>
                    <a:pt x="594" y="356"/>
                  </a:lnTo>
                  <a:lnTo>
                    <a:pt x="594" y="358"/>
                  </a:lnTo>
                  <a:lnTo>
                    <a:pt x="594" y="361"/>
                  </a:lnTo>
                  <a:lnTo>
                    <a:pt x="594" y="361"/>
                  </a:lnTo>
                  <a:lnTo>
                    <a:pt x="592" y="363"/>
                  </a:lnTo>
                  <a:lnTo>
                    <a:pt x="590" y="366"/>
                  </a:lnTo>
                  <a:lnTo>
                    <a:pt x="587" y="366"/>
                  </a:lnTo>
                  <a:lnTo>
                    <a:pt x="585" y="370"/>
                  </a:lnTo>
                  <a:lnTo>
                    <a:pt x="585" y="375"/>
                  </a:lnTo>
                  <a:lnTo>
                    <a:pt x="587" y="377"/>
                  </a:lnTo>
                  <a:lnTo>
                    <a:pt x="590" y="382"/>
                  </a:lnTo>
                  <a:lnTo>
                    <a:pt x="587" y="382"/>
                  </a:lnTo>
                  <a:lnTo>
                    <a:pt x="590" y="385"/>
                  </a:lnTo>
                  <a:lnTo>
                    <a:pt x="590" y="385"/>
                  </a:lnTo>
                  <a:lnTo>
                    <a:pt x="592" y="385"/>
                  </a:lnTo>
                  <a:lnTo>
                    <a:pt x="592" y="387"/>
                  </a:lnTo>
                  <a:lnTo>
                    <a:pt x="592" y="387"/>
                  </a:lnTo>
                  <a:lnTo>
                    <a:pt x="592" y="389"/>
                  </a:lnTo>
                  <a:lnTo>
                    <a:pt x="592" y="392"/>
                  </a:lnTo>
                  <a:lnTo>
                    <a:pt x="594" y="392"/>
                  </a:lnTo>
                  <a:lnTo>
                    <a:pt x="594" y="389"/>
                  </a:lnTo>
                  <a:lnTo>
                    <a:pt x="597" y="389"/>
                  </a:lnTo>
                  <a:lnTo>
                    <a:pt x="609" y="399"/>
                  </a:lnTo>
                  <a:lnTo>
                    <a:pt x="609" y="401"/>
                  </a:lnTo>
                  <a:lnTo>
                    <a:pt x="611" y="401"/>
                  </a:lnTo>
                  <a:lnTo>
                    <a:pt x="609" y="399"/>
                  </a:lnTo>
                  <a:lnTo>
                    <a:pt x="609" y="399"/>
                  </a:lnTo>
                  <a:lnTo>
                    <a:pt x="614" y="399"/>
                  </a:lnTo>
                  <a:lnTo>
                    <a:pt x="616" y="401"/>
                  </a:lnTo>
                  <a:lnTo>
                    <a:pt x="618" y="401"/>
                  </a:lnTo>
                  <a:lnTo>
                    <a:pt x="618" y="404"/>
                  </a:lnTo>
                  <a:lnTo>
                    <a:pt x="618" y="404"/>
                  </a:lnTo>
                  <a:lnTo>
                    <a:pt x="618" y="408"/>
                  </a:lnTo>
                  <a:lnTo>
                    <a:pt x="621" y="404"/>
                  </a:lnTo>
                  <a:lnTo>
                    <a:pt x="625" y="404"/>
                  </a:lnTo>
                  <a:lnTo>
                    <a:pt x="628" y="404"/>
                  </a:lnTo>
                  <a:lnTo>
                    <a:pt x="637" y="408"/>
                  </a:lnTo>
                  <a:lnTo>
                    <a:pt x="644" y="411"/>
                  </a:lnTo>
                  <a:lnTo>
                    <a:pt x="644" y="411"/>
                  </a:lnTo>
                  <a:lnTo>
                    <a:pt x="644" y="411"/>
                  </a:lnTo>
                  <a:lnTo>
                    <a:pt x="647" y="411"/>
                  </a:lnTo>
                  <a:lnTo>
                    <a:pt x="647" y="411"/>
                  </a:lnTo>
                  <a:lnTo>
                    <a:pt x="647" y="411"/>
                  </a:lnTo>
                  <a:lnTo>
                    <a:pt x="649" y="413"/>
                  </a:lnTo>
                  <a:lnTo>
                    <a:pt x="652" y="418"/>
                  </a:lnTo>
                  <a:lnTo>
                    <a:pt x="652" y="420"/>
                  </a:lnTo>
                  <a:lnTo>
                    <a:pt x="652" y="423"/>
                  </a:lnTo>
                  <a:lnTo>
                    <a:pt x="649" y="425"/>
                  </a:lnTo>
                  <a:lnTo>
                    <a:pt x="647" y="427"/>
                  </a:lnTo>
                  <a:lnTo>
                    <a:pt x="647" y="432"/>
                  </a:lnTo>
                  <a:lnTo>
                    <a:pt x="647" y="434"/>
                  </a:lnTo>
                  <a:lnTo>
                    <a:pt x="647" y="439"/>
                  </a:lnTo>
                  <a:lnTo>
                    <a:pt x="647" y="442"/>
                  </a:lnTo>
                  <a:lnTo>
                    <a:pt x="647" y="442"/>
                  </a:lnTo>
                  <a:lnTo>
                    <a:pt x="647" y="444"/>
                  </a:lnTo>
                  <a:lnTo>
                    <a:pt x="649" y="444"/>
                  </a:lnTo>
                  <a:lnTo>
                    <a:pt x="649" y="446"/>
                  </a:lnTo>
                  <a:lnTo>
                    <a:pt x="652" y="449"/>
                  </a:lnTo>
                  <a:lnTo>
                    <a:pt x="652" y="451"/>
                  </a:lnTo>
                  <a:lnTo>
                    <a:pt x="652" y="453"/>
                  </a:lnTo>
                  <a:lnTo>
                    <a:pt x="652" y="453"/>
                  </a:lnTo>
                  <a:lnTo>
                    <a:pt x="652" y="456"/>
                  </a:lnTo>
                  <a:lnTo>
                    <a:pt x="652" y="458"/>
                  </a:lnTo>
                  <a:lnTo>
                    <a:pt x="652" y="458"/>
                  </a:lnTo>
                  <a:lnTo>
                    <a:pt x="652" y="461"/>
                  </a:lnTo>
                  <a:lnTo>
                    <a:pt x="652" y="463"/>
                  </a:lnTo>
                  <a:lnTo>
                    <a:pt x="652" y="465"/>
                  </a:lnTo>
                  <a:lnTo>
                    <a:pt x="652" y="465"/>
                  </a:lnTo>
                  <a:lnTo>
                    <a:pt x="652" y="465"/>
                  </a:lnTo>
                  <a:lnTo>
                    <a:pt x="652" y="468"/>
                  </a:lnTo>
                  <a:lnTo>
                    <a:pt x="652" y="470"/>
                  </a:lnTo>
                  <a:lnTo>
                    <a:pt x="652" y="472"/>
                  </a:lnTo>
                  <a:lnTo>
                    <a:pt x="652" y="477"/>
                  </a:lnTo>
                  <a:lnTo>
                    <a:pt x="652" y="480"/>
                  </a:lnTo>
                  <a:lnTo>
                    <a:pt x="652" y="482"/>
                  </a:lnTo>
                  <a:lnTo>
                    <a:pt x="649" y="484"/>
                  </a:lnTo>
                  <a:lnTo>
                    <a:pt x="654" y="491"/>
                  </a:lnTo>
                  <a:lnTo>
                    <a:pt x="663" y="494"/>
                  </a:lnTo>
                  <a:lnTo>
                    <a:pt x="668" y="496"/>
                  </a:lnTo>
                  <a:lnTo>
                    <a:pt x="671" y="499"/>
                  </a:lnTo>
                  <a:lnTo>
                    <a:pt x="671" y="501"/>
                  </a:lnTo>
                  <a:lnTo>
                    <a:pt x="671" y="501"/>
                  </a:lnTo>
                  <a:lnTo>
                    <a:pt x="671" y="506"/>
                  </a:lnTo>
                  <a:lnTo>
                    <a:pt x="671" y="508"/>
                  </a:lnTo>
                  <a:lnTo>
                    <a:pt x="671" y="510"/>
                  </a:lnTo>
                  <a:lnTo>
                    <a:pt x="668" y="513"/>
                  </a:lnTo>
                  <a:lnTo>
                    <a:pt x="668" y="515"/>
                  </a:lnTo>
                  <a:lnTo>
                    <a:pt x="666" y="518"/>
                  </a:lnTo>
                  <a:lnTo>
                    <a:pt x="666" y="518"/>
                  </a:lnTo>
                  <a:lnTo>
                    <a:pt x="666" y="520"/>
                  </a:lnTo>
                  <a:lnTo>
                    <a:pt x="666" y="520"/>
                  </a:lnTo>
                  <a:lnTo>
                    <a:pt x="663" y="522"/>
                  </a:lnTo>
                  <a:lnTo>
                    <a:pt x="663" y="525"/>
                  </a:lnTo>
                  <a:lnTo>
                    <a:pt x="663" y="525"/>
                  </a:lnTo>
                  <a:lnTo>
                    <a:pt x="663" y="527"/>
                  </a:lnTo>
                  <a:lnTo>
                    <a:pt x="663" y="527"/>
                  </a:lnTo>
                  <a:lnTo>
                    <a:pt x="663" y="527"/>
                  </a:lnTo>
                  <a:lnTo>
                    <a:pt x="661" y="529"/>
                  </a:lnTo>
                  <a:lnTo>
                    <a:pt x="661" y="532"/>
                  </a:lnTo>
                  <a:lnTo>
                    <a:pt x="661" y="532"/>
                  </a:lnTo>
                  <a:lnTo>
                    <a:pt x="661" y="539"/>
                  </a:lnTo>
                  <a:lnTo>
                    <a:pt x="661" y="544"/>
                  </a:lnTo>
                  <a:lnTo>
                    <a:pt x="661" y="544"/>
                  </a:lnTo>
                  <a:lnTo>
                    <a:pt x="659" y="546"/>
                  </a:lnTo>
                  <a:lnTo>
                    <a:pt x="659" y="548"/>
                  </a:lnTo>
                  <a:lnTo>
                    <a:pt x="656" y="553"/>
                  </a:lnTo>
                  <a:lnTo>
                    <a:pt x="652" y="560"/>
                  </a:lnTo>
                  <a:lnTo>
                    <a:pt x="647" y="560"/>
                  </a:lnTo>
                  <a:lnTo>
                    <a:pt x="640" y="560"/>
                  </a:lnTo>
                  <a:lnTo>
                    <a:pt x="640" y="563"/>
                  </a:lnTo>
                  <a:lnTo>
                    <a:pt x="642" y="565"/>
                  </a:lnTo>
                  <a:lnTo>
                    <a:pt x="647" y="565"/>
                  </a:lnTo>
                  <a:lnTo>
                    <a:pt x="654" y="565"/>
                  </a:lnTo>
                  <a:lnTo>
                    <a:pt x="656" y="560"/>
                  </a:lnTo>
                  <a:lnTo>
                    <a:pt x="656" y="560"/>
                  </a:lnTo>
                  <a:lnTo>
                    <a:pt x="659" y="560"/>
                  </a:lnTo>
                  <a:lnTo>
                    <a:pt x="659" y="558"/>
                  </a:lnTo>
                  <a:lnTo>
                    <a:pt x="663" y="546"/>
                  </a:lnTo>
                  <a:lnTo>
                    <a:pt x="663" y="546"/>
                  </a:lnTo>
                  <a:lnTo>
                    <a:pt x="668" y="544"/>
                  </a:lnTo>
                  <a:lnTo>
                    <a:pt x="668" y="541"/>
                  </a:lnTo>
                  <a:lnTo>
                    <a:pt x="668" y="539"/>
                  </a:lnTo>
                  <a:lnTo>
                    <a:pt x="666" y="537"/>
                  </a:lnTo>
                  <a:lnTo>
                    <a:pt x="666" y="534"/>
                  </a:lnTo>
                  <a:lnTo>
                    <a:pt x="666" y="532"/>
                  </a:lnTo>
                  <a:lnTo>
                    <a:pt x="668" y="532"/>
                  </a:lnTo>
                  <a:lnTo>
                    <a:pt x="668" y="529"/>
                  </a:lnTo>
                  <a:lnTo>
                    <a:pt x="668" y="527"/>
                  </a:lnTo>
                  <a:lnTo>
                    <a:pt x="673" y="520"/>
                  </a:lnTo>
                  <a:lnTo>
                    <a:pt x="675" y="518"/>
                  </a:lnTo>
                  <a:lnTo>
                    <a:pt x="678" y="515"/>
                  </a:lnTo>
                  <a:lnTo>
                    <a:pt x="678" y="513"/>
                  </a:lnTo>
                  <a:lnTo>
                    <a:pt x="680" y="510"/>
                  </a:lnTo>
                  <a:lnTo>
                    <a:pt x="680" y="508"/>
                  </a:lnTo>
                  <a:lnTo>
                    <a:pt x="680" y="508"/>
                  </a:lnTo>
                  <a:lnTo>
                    <a:pt x="680" y="503"/>
                  </a:lnTo>
                  <a:lnTo>
                    <a:pt x="680" y="501"/>
                  </a:lnTo>
                  <a:lnTo>
                    <a:pt x="680" y="499"/>
                  </a:lnTo>
                  <a:lnTo>
                    <a:pt x="678" y="496"/>
                  </a:lnTo>
                  <a:lnTo>
                    <a:pt x="678" y="494"/>
                  </a:lnTo>
                  <a:lnTo>
                    <a:pt x="678" y="491"/>
                  </a:lnTo>
                  <a:lnTo>
                    <a:pt x="675" y="489"/>
                  </a:lnTo>
                  <a:lnTo>
                    <a:pt x="675" y="487"/>
                  </a:lnTo>
                  <a:lnTo>
                    <a:pt x="675" y="487"/>
                  </a:lnTo>
                  <a:lnTo>
                    <a:pt x="675" y="484"/>
                  </a:lnTo>
                  <a:lnTo>
                    <a:pt x="675" y="484"/>
                  </a:lnTo>
                  <a:lnTo>
                    <a:pt x="673" y="477"/>
                  </a:lnTo>
                  <a:lnTo>
                    <a:pt x="673" y="477"/>
                  </a:lnTo>
                  <a:lnTo>
                    <a:pt x="673" y="475"/>
                  </a:lnTo>
                  <a:lnTo>
                    <a:pt x="673" y="472"/>
                  </a:lnTo>
                  <a:lnTo>
                    <a:pt x="673" y="470"/>
                  </a:lnTo>
                  <a:lnTo>
                    <a:pt x="671" y="470"/>
                  </a:lnTo>
                  <a:lnTo>
                    <a:pt x="671" y="470"/>
                  </a:lnTo>
                  <a:lnTo>
                    <a:pt x="673" y="461"/>
                  </a:lnTo>
                  <a:lnTo>
                    <a:pt x="673" y="458"/>
                  </a:lnTo>
                  <a:lnTo>
                    <a:pt x="673" y="456"/>
                  </a:lnTo>
                  <a:lnTo>
                    <a:pt x="671" y="453"/>
                  </a:lnTo>
                  <a:lnTo>
                    <a:pt x="673" y="453"/>
                  </a:lnTo>
                  <a:lnTo>
                    <a:pt x="675" y="453"/>
                  </a:lnTo>
                  <a:lnTo>
                    <a:pt x="675" y="453"/>
                  </a:lnTo>
                  <a:lnTo>
                    <a:pt x="675" y="451"/>
                  </a:lnTo>
                  <a:lnTo>
                    <a:pt x="673" y="449"/>
                  </a:lnTo>
                  <a:lnTo>
                    <a:pt x="673" y="446"/>
                  </a:lnTo>
                  <a:lnTo>
                    <a:pt x="675" y="444"/>
                  </a:lnTo>
                  <a:lnTo>
                    <a:pt x="680" y="442"/>
                  </a:lnTo>
                  <a:lnTo>
                    <a:pt x="683" y="437"/>
                  </a:lnTo>
                  <a:lnTo>
                    <a:pt x="685" y="434"/>
                  </a:lnTo>
                  <a:lnTo>
                    <a:pt x="685" y="432"/>
                  </a:lnTo>
                  <a:lnTo>
                    <a:pt x="687" y="432"/>
                  </a:lnTo>
                  <a:lnTo>
                    <a:pt x="687" y="430"/>
                  </a:lnTo>
                  <a:lnTo>
                    <a:pt x="687" y="430"/>
                  </a:lnTo>
                  <a:lnTo>
                    <a:pt x="690" y="427"/>
                  </a:lnTo>
                  <a:lnTo>
                    <a:pt x="690" y="427"/>
                  </a:lnTo>
                  <a:lnTo>
                    <a:pt x="692" y="425"/>
                  </a:lnTo>
                  <a:lnTo>
                    <a:pt x="692" y="425"/>
                  </a:lnTo>
                  <a:lnTo>
                    <a:pt x="692" y="425"/>
                  </a:lnTo>
                  <a:lnTo>
                    <a:pt x="694" y="425"/>
                  </a:lnTo>
                  <a:lnTo>
                    <a:pt x="694" y="427"/>
                  </a:lnTo>
                  <a:lnTo>
                    <a:pt x="697" y="427"/>
                  </a:lnTo>
                  <a:lnTo>
                    <a:pt x="702" y="423"/>
                  </a:lnTo>
                  <a:lnTo>
                    <a:pt x="702" y="420"/>
                  </a:lnTo>
                  <a:lnTo>
                    <a:pt x="702" y="418"/>
                  </a:lnTo>
                  <a:lnTo>
                    <a:pt x="704" y="418"/>
                  </a:lnTo>
                  <a:lnTo>
                    <a:pt x="704" y="418"/>
                  </a:lnTo>
                  <a:lnTo>
                    <a:pt x="706" y="415"/>
                  </a:lnTo>
                  <a:lnTo>
                    <a:pt x="706" y="415"/>
                  </a:lnTo>
                  <a:lnTo>
                    <a:pt x="706" y="415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11" y="411"/>
                  </a:lnTo>
                  <a:lnTo>
                    <a:pt x="709" y="411"/>
                  </a:lnTo>
                  <a:lnTo>
                    <a:pt x="709" y="411"/>
                  </a:lnTo>
                  <a:lnTo>
                    <a:pt x="711" y="408"/>
                  </a:lnTo>
                  <a:lnTo>
                    <a:pt x="711" y="408"/>
                  </a:lnTo>
                  <a:lnTo>
                    <a:pt x="711" y="408"/>
                  </a:lnTo>
                  <a:lnTo>
                    <a:pt x="713" y="408"/>
                  </a:lnTo>
                  <a:lnTo>
                    <a:pt x="713" y="408"/>
                  </a:lnTo>
                  <a:lnTo>
                    <a:pt x="713" y="411"/>
                  </a:lnTo>
                  <a:lnTo>
                    <a:pt x="713" y="411"/>
                  </a:lnTo>
                  <a:lnTo>
                    <a:pt x="716" y="408"/>
                  </a:lnTo>
                  <a:lnTo>
                    <a:pt x="718" y="408"/>
                  </a:lnTo>
                  <a:lnTo>
                    <a:pt x="718" y="404"/>
                  </a:lnTo>
                  <a:lnTo>
                    <a:pt x="718" y="401"/>
                  </a:lnTo>
                  <a:lnTo>
                    <a:pt x="718" y="401"/>
                  </a:lnTo>
                  <a:lnTo>
                    <a:pt x="718" y="401"/>
                  </a:lnTo>
                  <a:lnTo>
                    <a:pt x="718" y="404"/>
                  </a:lnTo>
                  <a:lnTo>
                    <a:pt x="721" y="404"/>
                  </a:lnTo>
                  <a:lnTo>
                    <a:pt x="721" y="404"/>
                  </a:lnTo>
                  <a:lnTo>
                    <a:pt x="732" y="404"/>
                  </a:lnTo>
                  <a:lnTo>
                    <a:pt x="732" y="404"/>
                  </a:lnTo>
                  <a:lnTo>
                    <a:pt x="732" y="404"/>
                  </a:lnTo>
                  <a:lnTo>
                    <a:pt x="737" y="408"/>
                  </a:lnTo>
                  <a:lnTo>
                    <a:pt x="737" y="408"/>
                  </a:lnTo>
                  <a:lnTo>
                    <a:pt x="751" y="404"/>
                  </a:lnTo>
                  <a:lnTo>
                    <a:pt x="754" y="401"/>
                  </a:lnTo>
                  <a:lnTo>
                    <a:pt x="759" y="399"/>
                  </a:lnTo>
                  <a:lnTo>
                    <a:pt x="766" y="399"/>
                  </a:lnTo>
                  <a:lnTo>
                    <a:pt x="768" y="401"/>
                  </a:lnTo>
                  <a:lnTo>
                    <a:pt x="771" y="401"/>
                  </a:lnTo>
                  <a:lnTo>
                    <a:pt x="771" y="401"/>
                  </a:lnTo>
                  <a:lnTo>
                    <a:pt x="771" y="401"/>
                  </a:lnTo>
                  <a:lnTo>
                    <a:pt x="773" y="404"/>
                  </a:lnTo>
                  <a:lnTo>
                    <a:pt x="773" y="404"/>
                  </a:lnTo>
                  <a:lnTo>
                    <a:pt x="780" y="404"/>
                  </a:lnTo>
                  <a:lnTo>
                    <a:pt x="787" y="404"/>
                  </a:lnTo>
                  <a:lnTo>
                    <a:pt x="794" y="396"/>
                  </a:lnTo>
                  <a:lnTo>
                    <a:pt x="799" y="392"/>
                  </a:lnTo>
                  <a:lnTo>
                    <a:pt x="801" y="392"/>
                  </a:lnTo>
                  <a:lnTo>
                    <a:pt x="801" y="392"/>
                  </a:lnTo>
                  <a:lnTo>
                    <a:pt x="801" y="392"/>
                  </a:lnTo>
                  <a:lnTo>
                    <a:pt x="804" y="392"/>
                  </a:lnTo>
                  <a:lnTo>
                    <a:pt x="806" y="394"/>
                  </a:lnTo>
                  <a:lnTo>
                    <a:pt x="806" y="394"/>
                  </a:lnTo>
                  <a:lnTo>
                    <a:pt x="806" y="396"/>
                  </a:lnTo>
                  <a:lnTo>
                    <a:pt x="806" y="399"/>
                  </a:lnTo>
                  <a:lnTo>
                    <a:pt x="811" y="404"/>
                  </a:lnTo>
                  <a:lnTo>
                    <a:pt x="816" y="406"/>
                  </a:lnTo>
                  <a:lnTo>
                    <a:pt x="823" y="413"/>
                  </a:lnTo>
                  <a:lnTo>
                    <a:pt x="828" y="415"/>
                  </a:lnTo>
                  <a:lnTo>
                    <a:pt x="842" y="420"/>
                  </a:lnTo>
                  <a:lnTo>
                    <a:pt x="863" y="415"/>
                  </a:lnTo>
                  <a:lnTo>
                    <a:pt x="882" y="415"/>
                  </a:lnTo>
                  <a:lnTo>
                    <a:pt x="882" y="415"/>
                  </a:lnTo>
                  <a:lnTo>
                    <a:pt x="885" y="418"/>
                  </a:lnTo>
                  <a:lnTo>
                    <a:pt x="889" y="418"/>
                  </a:lnTo>
                  <a:lnTo>
                    <a:pt x="897" y="423"/>
                  </a:lnTo>
                  <a:lnTo>
                    <a:pt x="899" y="427"/>
                  </a:lnTo>
                  <a:lnTo>
                    <a:pt x="904" y="427"/>
                  </a:lnTo>
                  <a:lnTo>
                    <a:pt x="904" y="427"/>
                  </a:lnTo>
                  <a:lnTo>
                    <a:pt x="916" y="427"/>
                  </a:lnTo>
                  <a:lnTo>
                    <a:pt x="930" y="425"/>
                  </a:lnTo>
                  <a:lnTo>
                    <a:pt x="930" y="425"/>
                  </a:lnTo>
                  <a:lnTo>
                    <a:pt x="930" y="425"/>
                  </a:lnTo>
                  <a:lnTo>
                    <a:pt x="932" y="427"/>
                  </a:lnTo>
                  <a:lnTo>
                    <a:pt x="935" y="430"/>
                  </a:lnTo>
                  <a:lnTo>
                    <a:pt x="932" y="432"/>
                  </a:lnTo>
                  <a:lnTo>
                    <a:pt x="944" y="432"/>
                  </a:lnTo>
                  <a:lnTo>
                    <a:pt x="947" y="430"/>
                  </a:lnTo>
                  <a:lnTo>
                    <a:pt x="961" y="415"/>
                  </a:lnTo>
                  <a:lnTo>
                    <a:pt x="973" y="404"/>
                  </a:lnTo>
                  <a:lnTo>
                    <a:pt x="975" y="401"/>
                  </a:lnTo>
                  <a:lnTo>
                    <a:pt x="975" y="399"/>
                  </a:lnTo>
                  <a:lnTo>
                    <a:pt x="977" y="396"/>
                  </a:lnTo>
                  <a:lnTo>
                    <a:pt x="982" y="392"/>
                  </a:lnTo>
                  <a:lnTo>
                    <a:pt x="985" y="392"/>
                  </a:lnTo>
                  <a:lnTo>
                    <a:pt x="985" y="392"/>
                  </a:lnTo>
                  <a:lnTo>
                    <a:pt x="985" y="392"/>
                  </a:lnTo>
                  <a:lnTo>
                    <a:pt x="989" y="392"/>
                  </a:lnTo>
                  <a:lnTo>
                    <a:pt x="989" y="392"/>
                  </a:lnTo>
                  <a:lnTo>
                    <a:pt x="992" y="392"/>
                  </a:lnTo>
                  <a:lnTo>
                    <a:pt x="994" y="396"/>
                  </a:lnTo>
                  <a:lnTo>
                    <a:pt x="997" y="399"/>
                  </a:lnTo>
                  <a:lnTo>
                    <a:pt x="997" y="399"/>
                  </a:lnTo>
                  <a:lnTo>
                    <a:pt x="997" y="399"/>
                  </a:lnTo>
                  <a:lnTo>
                    <a:pt x="997" y="399"/>
                  </a:lnTo>
                  <a:lnTo>
                    <a:pt x="999" y="399"/>
                  </a:lnTo>
                  <a:lnTo>
                    <a:pt x="1001" y="399"/>
                  </a:lnTo>
                  <a:lnTo>
                    <a:pt x="1004" y="401"/>
                  </a:lnTo>
                  <a:lnTo>
                    <a:pt x="999" y="404"/>
                  </a:lnTo>
                  <a:lnTo>
                    <a:pt x="999" y="404"/>
                  </a:lnTo>
                  <a:lnTo>
                    <a:pt x="997" y="404"/>
                  </a:lnTo>
                  <a:lnTo>
                    <a:pt x="997" y="406"/>
                  </a:lnTo>
                  <a:lnTo>
                    <a:pt x="994" y="408"/>
                  </a:lnTo>
                  <a:lnTo>
                    <a:pt x="997" y="411"/>
                  </a:lnTo>
                  <a:lnTo>
                    <a:pt x="997" y="411"/>
                  </a:lnTo>
                  <a:lnTo>
                    <a:pt x="1004" y="415"/>
                  </a:lnTo>
                  <a:lnTo>
                    <a:pt x="1008" y="420"/>
                  </a:lnTo>
                  <a:lnTo>
                    <a:pt x="1008" y="420"/>
                  </a:lnTo>
                  <a:lnTo>
                    <a:pt x="1011" y="423"/>
                  </a:lnTo>
                  <a:lnTo>
                    <a:pt x="1011" y="425"/>
                  </a:lnTo>
                  <a:lnTo>
                    <a:pt x="1011" y="425"/>
                  </a:lnTo>
                  <a:lnTo>
                    <a:pt x="1011" y="427"/>
                  </a:lnTo>
                  <a:lnTo>
                    <a:pt x="1011" y="427"/>
                  </a:lnTo>
                  <a:lnTo>
                    <a:pt x="1011" y="430"/>
                  </a:lnTo>
                  <a:lnTo>
                    <a:pt x="1011" y="432"/>
                  </a:lnTo>
                  <a:lnTo>
                    <a:pt x="1011" y="434"/>
                  </a:lnTo>
                  <a:lnTo>
                    <a:pt x="1011" y="434"/>
                  </a:lnTo>
                  <a:lnTo>
                    <a:pt x="1011" y="439"/>
                  </a:lnTo>
                  <a:lnTo>
                    <a:pt x="1008" y="446"/>
                  </a:lnTo>
                  <a:lnTo>
                    <a:pt x="1008" y="451"/>
                  </a:lnTo>
                  <a:lnTo>
                    <a:pt x="1008" y="453"/>
                  </a:lnTo>
                  <a:lnTo>
                    <a:pt x="1011" y="453"/>
                  </a:lnTo>
                  <a:lnTo>
                    <a:pt x="1011" y="456"/>
                  </a:lnTo>
                  <a:lnTo>
                    <a:pt x="1011" y="458"/>
                  </a:lnTo>
                  <a:lnTo>
                    <a:pt x="1011" y="461"/>
                  </a:lnTo>
                  <a:lnTo>
                    <a:pt x="1011" y="465"/>
                  </a:lnTo>
                  <a:lnTo>
                    <a:pt x="1013" y="465"/>
                  </a:lnTo>
                  <a:lnTo>
                    <a:pt x="1016" y="468"/>
                  </a:lnTo>
                  <a:lnTo>
                    <a:pt x="1016" y="470"/>
                  </a:lnTo>
                  <a:lnTo>
                    <a:pt x="1023" y="470"/>
                  </a:lnTo>
                  <a:lnTo>
                    <a:pt x="1030" y="470"/>
                  </a:lnTo>
                  <a:lnTo>
                    <a:pt x="1035" y="472"/>
                  </a:lnTo>
                  <a:lnTo>
                    <a:pt x="1039" y="475"/>
                  </a:lnTo>
                  <a:lnTo>
                    <a:pt x="1044" y="477"/>
                  </a:lnTo>
                  <a:lnTo>
                    <a:pt x="1046" y="480"/>
                  </a:lnTo>
                  <a:lnTo>
                    <a:pt x="1049" y="482"/>
                  </a:lnTo>
                  <a:lnTo>
                    <a:pt x="1054" y="484"/>
                  </a:lnTo>
                  <a:lnTo>
                    <a:pt x="1056" y="484"/>
                  </a:lnTo>
                  <a:lnTo>
                    <a:pt x="1063" y="487"/>
                  </a:lnTo>
                  <a:lnTo>
                    <a:pt x="1065" y="489"/>
                  </a:lnTo>
                  <a:lnTo>
                    <a:pt x="1070" y="496"/>
                  </a:lnTo>
                  <a:lnTo>
                    <a:pt x="1070" y="503"/>
                  </a:lnTo>
                  <a:lnTo>
                    <a:pt x="1070" y="515"/>
                  </a:lnTo>
                  <a:lnTo>
                    <a:pt x="1070" y="520"/>
                  </a:lnTo>
                  <a:lnTo>
                    <a:pt x="1070" y="522"/>
                  </a:lnTo>
                  <a:lnTo>
                    <a:pt x="1073" y="525"/>
                  </a:lnTo>
                  <a:lnTo>
                    <a:pt x="1073" y="527"/>
                  </a:lnTo>
                  <a:lnTo>
                    <a:pt x="1080" y="532"/>
                  </a:lnTo>
                  <a:lnTo>
                    <a:pt x="1096" y="527"/>
                  </a:lnTo>
                  <a:lnTo>
                    <a:pt x="1115" y="525"/>
                  </a:lnTo>
                  <a:lnTo>
                    <a:pt x="1115" y="525"/>
                  </a:lnTo>
                  <a:lnTo>
                    <a:pt x="1118" y="527"/>
                  </a:lnTo>
                  <a:lnTo>
                    <a:pt x="1120" y="527"/>
                  </a:lnTo>
                  <a:lnTo>
                    <a:pt x="1123" y="527"/>
                  </a:lnTo>
                  <a:lnTo>
                    <a:pt x="1123" y="529"/>
                  </a:lnTo>
                  <a:lnTo>
                    <a:pt x="1125" y="532"/>
                  </a:lnTo>
                  <a:lnTo>
                    <a:pt x="1127" y="532"/>
                  </a:lnTo>
                  <a:lnTo>
                    <a:pt x="1127" y="534"/>
                  </a:lnTo>
                  <a:lnTo>
                    <a:pt x="1130" y="534"/>
                  </a:lnTo>
                  <a:lnTo>
                    <a:pt x="1125" y="527"/>
                  </a:lnTo>
                  <a:lnTo>
                    <a:pt x="1125" y="527"/>
                  </a:lnTo>
                  <a:lnTo>
                    <a:pt x="1125" y="525"/>
                  </a:lnTo>
                  <a:lnTo>
                    <a:pt x="1120" y="525"/>
                  </a:lnTo>
                  <a:lnTo>
                    <a:pt x="1120" y="520"/>
                  </a:lnTo>
                  <a:lnTo>
                    <a:pt x="1120" y="520"/>
                  </a:lnTo>
                  <a:lnTo>
                    <a:pt x="1120" y="518"/>
                  </a:lnTo>
                  <a:lnTo>
                    <a:pt x="1123" y="515"/>
                  </a:lnTo>
                  <a:lnTo>
                    <a:pt x="1127" y="513"/>
                  </a:lnTo>
                  <a:lnTo>
                    <a:pt x="1130" y="510"/>
                  </a:lnTo>
                  <a:lnTo>
                    <a:pt x="1130" y="513"/>
                  </a:lnTo>
                  <a:lnTo>
                    <a:pt x="1130" y="513"/>
                  </a:lnTo>
                  <a:lnTo>
                    <a:pt x="1130" y="515"/>
                  </a:lnTo>
                  <a:lnTo>
                    <a:pt x="1130" y="515"/>
                  </a:lnTo>
                  <a:lnTo>
                    <a:pt x="1130" y="518"/>
                  </a:lnTo>
                  <a:lnTo>
                    <a:pt x="1132" y="518"/>
                  </a:lnTo>
                  <a:lnTo>
                    <a:pt x="1132" y="520"/>
                  </a:lnTo>
                  <a:lnTo>
                    <a:pt x="1132" y="520"/>
                  </a:lnTo>
                  <a:lnTo>
                    <a:pt x="1132" y="522"/>
                  </a:lnTo>
                  <a:lnTo>
                    <a:pt x="1132" y="525"/>
                  </a:lnTo>
                  <a:lnTo>
                    <a:pt x="1132" y="525"/>
                  </a:lnTo>
                  <a:lnTo>
                    <a:pt x="1132" y="522"/>
                  </a:lnTo>
                  <a:lnTo>
                    <a:pt x="1132" y="520"/>
                  </a:lnTo>
                  <a:lnTo>
                    <a:pt x="1132" y="518"/>
                  </a:lnTo>
                  <a:lnTo>
                    <a:pt x="1132" y="515"/>
                  </a:lnTo>
                  <a:lnTo>
                    <a:pt x="1132" y="513"/>
                  </a:lnTo>
                  <a:lnTo>
                    <a:pt x="1132" y="513"/>
                  </a:lnTo>
                  <a:lnTo>
                    <a:pt x="1132" y="510"/>
                  </a:lnTo>
                  <a:lnTo>
                    <a:pt x="1132" y="510"/>
                  </a:lnTo>
                  <a:lnTo>
                    <a:pt x="1132" y="508"/>
                  </a:lnTo>
                  <a:lnTo>
                    <a:pt x="1137" y="508"/>
                  </a:lnTo>
                  <a:lnTo>
                    <a:pt x="1142" y="501"/>
                  </a:lnTo>
                  <a:lnTo>
                    <a:pt x="1144" y="499"/>
                  </a:lnTo>
                  <a:lnTo>
                    <a:pt x="1144" y="496"/>
                  </a:lnTo>
                  <a:lnTo>
                    <a:pt x="1144" y="494"/>
                  </a:lnTo>
                  <a:lnTo>
                    <a:pt x="1144" y="494"/>
                  </a:lnTo>
                  <a:lnTo>
                    <a:pt x="1146" y="491"/>
                  </a:lnTo>
                  <a:lnTo>
                    <a:pt x="1146" y="491"/>
                  </a:lnTo>
                  <a:lnTo>
                    <a:pt x="1146" y="491"/>
                  </a:lnTo>
                  <a:lnTo>
                    <a:pt x="1146" y="494"/>
                  </a:lnTo>
                  <a:lnTo>
                    <a:pt x="1149" y="496"/>
                  </a:lnTo>
                  <a:lnTo>
                    <a:pt x="1149" y="496"/>
                  </a:lnTo>
                  <a:lnTo>
                    <a:pt x="1156" y="496"/>
                  </a:lnTo>
                  <a:lnTo>
                    <a:pt x="1156" y="494"/>
                  </a:lnTo>
                  <a:lnTo>
                    <a:pt x="1151" y="494"/>
                  </a:lnTo>
                  <a:lnTo>
                    <a:pt x="1151" y="494"/>
                  </a:lnTo>
                  <a:lnTo>
                    <a:pt x="1149" y="494"/>
                  </a:lnTo>
                  <a:lnTo>
                    <a:pt x="1149" y="494"/>
                  </a:lnTo>
                  <a:lnTo>
                    <a:pt x="1149" y="489"/>
                  </a:lnTo>
                  <a:lnTo>
                    <a:pt x="1146" y="484"/>
                  </a:lnTo>
                  <a:lnTo>
                    <a:pt x="1146" y="484"/>
                  </a:lnTo>
                  <a:lnTo>
                    <a:pt x="1146" y="480"/>
                  </a:lnTo>
                  <a:lnTo>
                    <a:pt x="1144" y="477"/>
                  </a:lnTo>
                  <a:lnTo>
                    <a:pt x="1144" y="477"/>
                  </a:lnTo>
                  <a:lnTo>
                    <a:pt x="1144" y="477"/>
                  </a:lnTo>
                  <a:lnTo>
                    <a:pt x="1142" y="477"/>
                  </a:lnTo>
                  <a:lnTo>
                    <a:pt x="1142" y="475"/>
                  </a:lnTo>
                  <a:lnTo>
                    <a:pt x="1142" y="472"/>
                  </a:lnTo>
                  <a:lnTo>
                    <a:pt x="1144" y="472"/>
                  </a:lnTo>
                  <a:lnTo>
                    <a:pt x="1144" y="470"/>
                  </a:lnTo>
                  <a:lnTo>
                    <a:pt x="1144" y="470"/>
                  </a:lnTo>
                  <a:lnTo>
                    <a:pt x="1144" y="468"/>
                  </a:lnTo>
                  <a:lnTo>
                    <a:pt x="1144" y="465"/>
                  </a:lnTo>
                  <a:lnTo>
                    <a:pt x="1144" y="465"/>
                  </a:lnTo>
                  <a:lnTo>
                    <a:pt x="1144" y="461"/>
                  </a:lnTo>
                  <a:lnTo>
                    <a:pt x="1142" y="458"/>
                  </a:lnTo>
                  <a:lnTo>
                    <a:pt x="1142" y="453"/>
                  </a:lnTo>
                  <a:lnTo>
                    <a:pt x="1139" y="451"/>
                  </a:lnTo>
                  <a:lnTo>
                    <a:pt x="1137" y="449"/>
                  </a:lnTo>
                  <a:lnTo>
                    <a:pt x="1137" y="446"/>
                  </a:lnTo>
                  <a:lnTo>
                    <a:pt x="1134" y="446"/>
                  </a:lnTo>
                  <a:lnTo>
                    <a:pt x="1134" y="446"/>
                  </a:lnTo>
                  <a:lnTo>
                    <a:pt x="1134" y="444"/>
                  </a:lnTo>
                  <a:lnTo>
                    <a:pt x="1134" y="442"/>
                  </a:lnTo>
                  <a:lnTo>
                    <a:pt x="1134" y="439"/>
                  </a:lnTo>
                  <a:lnTo>
                    <a:pt x="1132" y="437"/>
                  </a:lnTo>
                  <a:lnTo>
                    <a:pt x="1132" y="434"/>
                  </a:lnTo>
                  <a:lnTo>
                    <a:pt x="1132" y="434"/>
                  </a:lnTo>
                  <a:lnTo>
                    <a:pt x="1132" y="434"/>
                  </a:lnTo>
                  <a:lnTo>
                    <a:pt x="1132" y="434"/>
                  </a:lnTo>
                  <a:lnTo>
                    <a:pt x="1132" y="432"/>
                  </a:lnTo>
                  <a:lnTo>
                    <a:pt x="1132" y="432"/>
                  </a:lnTo>
                  <a:lnTo>
                    <a:pt x="1132" y="427"/>
                  </a:lnTo>
                  <a:lnTo>
                    <a:pt x="1132" y="427"/>
                  </a:lnTo>
                  <a:lnTo>
                    <a:pt x="1132" y="425"/>
                  </a:lnTo>
                  <a:lnTo>
                    <a:pt x="1130" y="420"/>
                  </a:lnTo>
                  <a:lnTo>
                    <a:pt x="1127" y="418"/>
                  </a:lnTo>
                  <a:lnTo>
                    <a:pt x="1127" y="415"/>
                  </a:lnTo>
                  <a:lnTo>
                    <a:pt x="1123" y="415"/>
                  </a:lnTo>
                  <a:lnTo>
                    <a:pt x="1120" y="415"/>
                  </a:lnTo>
                  <a:lnTo>
                    <a:pt x="1113" y="418"/>
                  </a:lnTo>
                  <a:lnTo>
                    <a:pt x="1113" y="418"/>
                  </a:lnTo>
                  <a:lnTo>
                    <a:pt x="1106" y="418"/>
                  </a:lnTo>
                  <a:lnTo>
                    <a:pt x="1106" y="418"/>
                  </a:lnTo>
                  <a:lnTo>
                    <a:pt x="1106" y="415"/>
                  </a:lnTo>
                  <a:lnTo>
                    <a:pt x="1108" y="411"/>
                  </a:lnTo>
                  <a:lnTo>
                    <a:pt x="1108" y="404"/>
                  </a:lnTo>
                  <a:lnTo>
                    <a:pt x="1113" y="401"/>
                  </a:lnTo>
                  <a:lnTo>
                    <a:pt x="1115" y="399"/>
                  </a:lnTo>
                  <a:lnTo>
                    <a:pt x="1120" y="396"/>
                  </a:lnTo>
                  <a:lnTo>
                    <a:pt x="1123" y="396"/>
                  </a:lnTo>
                  <a:lnTo>
                    <a:pt x="1125" y="394"/>
                  </a:lnTo>
                  <a:lnTo>
                    <a:pt x="1127" y="392"/>
                  </a:lnTo>
                  <a:lnTo>
                    <a:pt x="1125" y="392"/>
                  </a:lnTo>
                  <a:lnTo>
                    <a:pt x="1125" y="389"/>
                  </a:lnTo>
                  <a:lnTo>
                    <a:pt x="1125" y="387"/>
                  </a:lnTo>
                  <a:lnTo>
                    <a:pt x="1125" y="387"/>
                  </a:lnTo>
                  <a:lnTo>
                    <a:pt x="1125" y="385"/>
                  </a:lnTo>
                  <a:lnTo>
                    <a:pt x="1125" y="385"/>
                  </a:lnTo>
                  <a:lnTo>
                    <a:pt x="1125" y="382"/>
                  </a:lnTo>
                  <a:lnTo>
                    <a:pt x="1125" y="375"/>
                  </a:lnTo>
                  <a:lnTo>
                    <a:pt x="1125" y="375"/>
                  </a:lnTo>
                  <a:lnTo>
                    <a:pt x="1125" y="373"/>
                  </a:lnTo>
                  <a:lnTo>
                    <a:pt x="1123" y="370"/>
                  </a:lnTo>
                  <a:lnTo>
                    <a:pt x="1123" y="368"/>
                  </a:lnTo>
                  <a:lnTo>
                    <a:pt x="1123" y="366"/>
                  </a:lnTo>
                  <a:lnTo>
                    <a:pt x="1125" y="361"/>
                  </a:lnTo>
                  <a:lnTo>
                    <a:pt x="1125" y="358"/>
                  </a:lnTo>
                  <a:lnTo>
                    <a:pt x="1123" y="354"/>
                  </a:lnTo>
                  <a:lnTo>
                    <a:pt x="1125" y="354"/>
                  </a:lnTo>
                  <a:lnTo>
                    <a:pt x="1125" y="351"/>
                  </a:lnTo>
                  <a:lnTo>
                    <a:pt x="1125" y="349"/>
                  </a:lnTo>
                  <a:lnTo>
                    <a:pt x="1125" y="344"/>
                  </a:lnTo>
                  <a:lnTo>
                    <a:pt x="1125" y="342"/>
                  </a:lnTo>
                  <a:lnTo>
                    <a:pt x="1118" y="342"/>
                  </a:lnTo>
                  <a:lnTo>
                    <a:pt x="1120" y="339"/>
                  </a:lnTo>
                  <a:lnTo>
                    <a:pt x="1120" y="337"/>
                  </a:lnTo>
                  <a:lnTo>
                    <a:pt x="1125" y="337"/>
                  </a:lnTo>
                  <a:lnTo>
                    <a:pt x="1125" y="337"/>
                  </a:lnTo>
                  <a:lnTo>
                    <a:pt x="1127" y="342"/>
                  </a:lnTo>
                  <a:lnTo>
                    <a:pt x="1149" y="349"/>
                  </a:lnTo>
                  <a:lnTo>
                    <a:pt x="1163" y="349"/>
                  </a:lnTo>
                  <a:lnTo>
                    <a:pt x="1175" y="354"/>
                  </a:lnTo>
                  <a:lnTo>
                    <a:pt x="1194" y="358"/>
                  </a:lnTo>
                  <a:lnTo>
                    <a:pt x="1196" y="361"/>
                  </a:lnTo>
                  <a:lnTo>
                    <a:pt x="1213" y="361"/>
                  </a:lnTo>
                  <a:lnTo>
                    <a:pt x="1230" y="363"/>
                  </a:lnTo>
                  <a:lnTo>
                    <a:pt x="1232" y="361"/>
                  </a:lnTo>
                  <a:lnTo>
                    <a:pt x="1232" y="361"/>
                  </a:lnTo>
                  <a:lnTo>
                    <a:pt x="1232" y="361"/>
                  </a:lnTo>
                  <a:lnTo>
                    <a:pt x="1237" y="363"/>
                  </a:lnTo>
                  <a:lnTo>
                    <a:pt x="1237" y="366"/>
                  </a:lnTo>
                  <a:lnTo>
                    <a:pt x="1237" y="368"/>
                  </a:lnTo>
                  <a:lnTo>
                    <a:pt x="1239" y="373"/>
                  </a:lnTo>
                  <a:lnTo>
                    <a:pt x="1256" y="382"/>
                  </a:lnTo>
                  <a:lnTo>
                    <a:pt x="1256" y="382"/>
                  </a:lnTo>
                  <a:lnTo>
                    <a:pt x="1258" y="385"/>
                  </a:lnTo>
                  <a:lnTo>
                    <a:pt x="1258" y="385"/>
                  </a:lnTo>
                  <a:lnTo>
                    <a:pt x="1256" y="385"/>
                  </a:lnTo>
                  <a:lnTo>
                    <a:pt x="1256" y="385"/>
                  </a:lnTo>
                  <a:lnTo>
                    <a:pt x="1256" y="387"/>
                  </a:lnTo>
                  <a:lnTo>
                    <a:pt x="1256" y="387"/>
                  </a:lnTo>
                  <a:lnTo>
                    <a:pt x="1256" y="392"/>
                  </a:lnTo>
                  <a:lnTo>
                    <a:pt x="1256" y="392"/>
                  </a:lnTo>
                  <a:lnTo>
                    <a:pt x="1258" y="389"/>
                  </a:lnTo>
                  <a:lnTo>
                    <a:pt x="1265" y="389"/>
                  </a:lnTo>
                  <a:lnTo>
                    <a:pt x="1268" y="387"/>
                  </a:lnTo>
                  <a:lnTo>
                    <a:pt x="1270" y="385"/>
                  </a:lnTo>
                  <a:lnTo>
                    <a:pt x="1270" y="385"/>
                  </a:lnTo>
                  <a:lnTo>
                    <a:pt x="1270" y="382"/>
                  </a:lnTo>
                  <a:lnTo>
                    <a:pt x="1270" y="382"/>
                  </a:lnTo>
                  <a:lnTo>
                    <a:pt x="1268" y="380"/>
                  </a:lnTo>
                  <a:lnTo>
                    <a:pt x="1268" y="377"/>
                  </a:lnTo>
                  <a:lnTo>
                    <a:pt x="1265" y="377"/>
                  </a:lnTo>
                  <a:lnTo>
                    <a:pt x="1265" y="375"/>
                  </a:lnTo>
                  <a:lnTo>
                    <a:pt x="1263" y="375"/>
                  </a:lnTo>
                  <a:lnTo>
                    <a:pt x="1263" y="373"/>
                  </a:lnTo>
                  <a:lnTo>
                    <a:pt x="1263" y="373"/>
                  </a:lnTo>
                  <a:lnTo>
                    <a:pt x="1258" y="370"/>
                  </a:lnTo>
                  <a:lnTo>
                    <a:pt x="1256" y="370"/>
                  </a:lnTo>
                  <a:lnTo>
                    <a:pt x="1256" y="373"/>
                  </a:lnTo>
                  <a:lnTo>
                    <a:pt x="1256" y="375"/>
                  </a:lnTo>
                  <a:lnTo>
                    <a:pt x="1256" y="375"/>
                  </a:lnTo>
                  <a:lnTo>
                    <a:pt x="1256" y="373"/>
                  </a:lnTo>
                  <a:lnTo>
                    <a:pt x="1256" y="373"/>
                  </a:lnTo>
                  <a:lnTo>
                    <a:pt x="1256" y="370"/>
                  </a:lnTo>
                  <a:lnTo>
                    <a:pt x="1256" y="370"/>
                  </a:lnTo>
                  <a:lnTo>
                    <a:pt x="1256" y="368"/>
                  </a:lnTo>
                  <a:lnTo>
                    <a:pt x="1258" y="368"/>
                  </a:lnTo>
                  <a:lnTo>
                    <a:pt x="1258" y="368"/>
                  </a:lnTo>
                  <a:lnTo>
                    <a:pt x="1261" y="366"/>
                  </a:lnTo>
                  <a:lnTo>
                    <a:pt x="1261" y="366"/>
                  </a:lnTo>
                  <a:lnTo>
                    <a:pt x="1270" y="366"/>
                  </a:lnTo>
                  <a:lnTo>
                    <a:pt x="1270" y="366"/>
                  </a:lnTo>
                  <a:lnTo>
                    <a:pt x="1282" y="375"/>
                  </a:lnTo>
                  <a:lnTo>
                    <a:pt x="1280" y="375"/>
                  </a:lnTo>
                  <a:lnTo>
                    <a:pt x="1280" y="375"/>
                  </a:lnTo>
                  <a:lnTo>
                    <a:pt x="1282" y="380"/>
                  </a:lnTo>
                  <a:lnTo>
                    <a:pt x="1282" y="380"/>
                  </a:lnTo>
                  <a:lnTo>
                    <a:pt x="1284" y="380"/>
                  </a:lnTo>
                  <a:lnTo>
                    <a:pt x="1284" y="377"/>
                  </a:lnTo>
                  <a:lnTo>
                    <a:pt x="1282" y="377"/>
                  </a:lnTo>
                  <a:lnTo>
                    <a:pt x="1284" y="375"/>
                  </a:lnTo>
                  <a:lnTo>
                    <a:pt x="1287" y="377"/>
                  </a:lnTo>
                  <a:lnTo>
                    <a:pt x="1291" y="380"/>
                  </a:lnTo>
                  <a:lnTo>
                    <a:pt x="1291" y="382"/>
                  </a:lnTo>
                  <a:lnTo>
                    <a:pt x="1294" y="380"/>
                  </a:lnTo>
                  <a:lnTo>
                    <a:pt x="1296" y="377"/>
                  </a:lnTo>
                  <a:lnTo>
                    <a:pt x="1296" y="375"/>
                  </a:lnTo>
                  <a:lnTo>
                    <a:pt x="1299" y="375"/>
                  </a:lnTo>
                  <a:lnTo>
                    <a:pt x="1299" y="375"/>
                  </a:lnTo>
                  <a:lnTo>
                    <a:pt x="1299" y="375"/>
                  </a:lnTo>
                  <a:lnTo>
                    <a:pt x="1299" y="375"/>
                  </a:lnTo>
                  <a:lnTo>
                    <a:pt x="1299" y="375"/>
                  </a:lnTo>
                  <a:lnTo>
                    <a:pt x="1308" y="377"/>
                  </a:lnTo>
                  <a:lnTo>
                    <a:pt x="1313" y="375"/>
                  </a:lnTo>
                  <a:lnTo>
                    <a:pt x="1315" y="377"/>
                  </a:lnTo>
                  <a:lnTo>
                    <a:pt x="1334" y="380"/>
                  </a:lnTo>
                  <a:lnTo>
                    <a:pt x="1349" y="382"/>
                  </a:lnTo>
                  <a:lnTo>
                    <a:pt x="1356" y="380"/>
                  </a:lnTo>
                  <a:lnTo>
                    <a:pt x="1368" y="377"/>
                  </a:lnTo>
                  <a:lnTo>
                    <a:pt x="1370" y="377"/>
                  </a:lnTo>
                  <a:lnTo>
                    <a:pt x="1382" y="375"/>
                  </a:lnTo>
                  <a:lnTo>
                    <a:pt x="1382" y="375"/>
                  </a:lnTo>
                  <a:lnTo>
                    <a:pt x="1382" y="375"/>
                  </a:lnTo>
                  <a:lnTo>
                    <a:pt x="1382" y="377"/>
                  </a:lnTo>
                  <a:lnTo>
                    <a:pt x="1377" y="380"/>
                  </a:lnTo>
                  <a:lnTo>
                    <a:pt x="1372" y="380"/>
                  </a:lnTo>
                  <a:lnTo>
                    <a:pt x="1375" y="382"/>
                  </a:lnTo>
                  <a:lnTo>
                    <a:pt x="1379" y="382"/>
                  </a:lnTo>
                  <a:lnTo>
                    <a:pt x="1384" y="385"/>
                  </a:lnTo>
                  <a:lnTo>
                    <a:pt x="1387" y="387"/>
                  </a:lnTo>
                  <a:lnTo>
                    <a:pt x="1389" y="389"/>
                  </a:lnTo>
                  <a:lnTo>
                    <a:pt x="1391" y="392"/>
                  </a:lnTo>
                  <a:lnTo>
                    <a:pt x="1396" y="392"/>
                  </a:lnTo>
                  <a:lnTo>
                    <a:pt x="1396" y="392"/>
                  </a:lnTo>
                  <a:lnTo>
                    <a:pt x="1399" y="392"/>
                  </a:lnTo>
                  <a:lnTo>
                    <a:pt x="1403" y="392"/>
                  </a:lnTo>
                  <a:lnTo>
                    <a:pt x="1403" y="387"/>
                  </a:lnTo>
                  <a:lnTo>
                    <a:pt x="1403" y="385"/>
                  </a:lnTo>
                  <a:lnTo>
                    <a:pt x="1403" y="382"/>
                  </a:lnTo>
                  <a:lnTo>
                    <a:pt x="1401" y="380"/>
                  </a:lnTo>
                  <a:lnTo>
                    <a:pt x="1396" y="380"/>
                  </a:lnTo>
                  <a:lnTo>
                    <a:pt x="1391" y="380"/>
                  </a:lnTo>
                  <a:lnTo>
                    <a:pt x="1391" y="380"/>
                  </a:lnTo>
                  <a:lnTo>
                    <a:pt x="1387" y="380"/>
                  </a:lnTo>
                  <a:lnTo>
                    <a:pt x="1387" y="380"/>
                  </a:lnTo>
                  <a:lnTo>
                    <a:pt x="1384" y="377"/>
                  </a:lnTo>
                  <a:lnTo>
                    <a:pt x="1384" y="375"/>
                  </a:lnTo>
                  <a:lnTo>
                    <a:pt x="1389" y="375"/>
                  </a:lnTo>
                  <a:lnTo>
                    <a:pt x="1391" y="375"/>
                  </a:lnTo>
                  <a:lnTo>
                    <a:pt x="1399" y="375"/>
                  </a:lnTo>
                  <a:lnTo>
                    <a:pt x="1399" y="375"/>
                  </a:lnTo>
                  <a:lnTo>
                    <a:pt x="1399" y="375"/>
                  </a:lnTo>
                  <a:lnTo>
                    <a:pt x="1399" y="375"/>
                  </a:lnTo>
                  <a:lnTo>
                    <a:pt x="1401" y="375"/>
                  </a:lnTo>
                  <a:lnTo>
                    <a:pt x="1401" y="375"/>
                  </a:lnTo>
                  <a:lnTo>
                    <a:pt x="1403" y="375"/>
                  </a:lnTo>
                  <a:lnTo>
                    <a:pt x="1403" y="377"/>
                  </a:lnTo>
                  <a:lnTo>
                    <a:pt x="1403" y="380"/>
                  </a:lnTo>
                  <a:lnTo>
                    <a:pt x="1408" y="385"/>
                  </a:lnTo>
                  <a:lnTo>
                    <a:pt x="1408" y="385"/>
                  </a:lnTo>
                  <a:lnTo>
                    <a:pt x="1410" y="387"/>
                  </a:lnTo>
                  <a:lnTo>
                    <a:pt x="1408" y="387"/>
                  </a:lnTo>
                  <a:lnTo>
                    <a:pt x="1408" y="387"/>
                  </a:lnTo>
                  <a:lnTo>
                    <a:pt x="1406" y="389"/>
                  </a:lnTo>
                  <a:lnTo>
                    <a:pt x="1408" y="392"/>
                  </a:lnTo>
                  <a:lnTo>
                    <a:pt x="1408" y="392"/>
                  </a:lnTo>
                  <a:lnTo>
                    <a:pt x="1410" y="392"/>
                  </a:lnTo>
                  <a:lnTo>
                    <a:pt x="1420" y="394"/>
                  </a:lnTo>
                  <a:lnTo>
                    <a:pt x="1422" y="396"/>
                  </a:lnTo>
                  <a:lnTo>
                    <a:pt x="1427" y="399"/>
                  </a:lnTo>
                  <a:lnTo>
                    <a:pt x="1427" y="399"/>
                  </a:lnTo>
                  <a:lnTo>
                    <a:pt x="1429" y="404"/>
                  </a:lnTo>
                  <a:lnTo>
                    <a:pt x="1432" y="404"/>
                  </a:lnTo>
                  <a:lnTo>
                    <a:pt x="1434" y="406"/>
                  </a:lnTo>
                  <a:lnTo>
                    <a:pt x="1437" y="406"/>
                  </a:lnTo>
                  <a:lnTo>
                    <a:pt x="1441" y="408"/>
                  </a:lnTo>
                  <a:lnTo>
                    <a:pt x="1444" y="411"/>
                  </a:lnTo>
                  <a:lnTo>
                    <a:pt x="1453" y="415"/>
                  </a:lnTo>
                  <a:lnTo>
                    <a:pt x="1463" y="415"/>
                  </a:lnTo>
                  <a:lnTo>
                    <a:pt x="1463" y="415"/>
                  </a:lnTo>
                  <a:lnTo>
                    <a:pt x="1477" y="420"/>
                  </a:lnTo>
                  <a:lnTo>
                    <a:pt x="1479" y="423"/>
                  </a:lnTo>
                  <a:lnTo>
                    <a:pt x="1479" y="423"/>
                  </a:lnTo>
                  <a:lnTo>
                    <a:pt x="1479" y="423"/>
                  </a:lnTo>
                  <a:lnTo>
                    <a:pt x="1477" y="423"/>
                  </a:lnTo>
                  <a:lnTo>
                    <a:pt x="1475" y="423"/>
                  </a:lnTo>
                  <a:lnTo>
                    <a:pt x="1475" y="425"/>
                  </a:lnTo>
                  <a:lnTo>
                    <a:pt x="1479" y="425"/>
                  </a:lnTo>
                  <a:lnTo>
                    <a:pt x="1482" y="425"/>
                  </a:lnTo>
                  <a:lnTo>
                    <a:pt x="1484" y="425"/>
                  </a:lnTo>
                  <a:lnTo>
                    <a:pt x="1484" y="425"/>
                  </a:lnTo>
                  <a:lnTo>
                    <a:pt x="1487" y="427"/>
                  </a:lnTo>
                  <a:lnTo>
                    <a:pt x="1489" y="430"/>
                  </a:lnTo>
                  <a:lnTo>
                    <a:pt x="1503" y="434"/>
                  </a:lnTo>
                  <a:lnTo>
                    <a:pt x="1506" y="437"/>
                  </a:lnTo>
                  <a:lnTo>
                    <a:pt x="1506" y="439"/>
                  </a:lnTo>
                  <a:lnTo>
                    <a:pt x="1508" y="437"/>
                  </a:lnTo>
                  <a:lnTo>
                    <a:pt x="1508" y="437"/>
                  </a:lnTo>
                  <a:lnTo>
                    <a:pt x="1508" y="434"/>
                  </a:lnTo>
                  <a:lnTo>
                    <a:pt x="1508" y="434"/>
                  </a:lnTo>
                  <a:lnTo>
                    <a:pt x="1508" y="434"/>
                  </a:lnTo>
                  <a:lnTo>
                    <a:pt x="1508" y="432"/>
                  </a:lnTo>
                  <a:lnTo>
                    <a:pt x="1508" y="432"/>
                  </a:lnTo>
                  <a:lnTo>
                    <a:pt x="1513" y="432"/>
                  </a:lnTo>
                  <a:lnTo>
                    <a:pt x="1513" y="432"/>
                  </a:lnTo>
                  <a:lnTo>
                    <a:pt x="1534" y="442"/>
                  </a:lnTo>
                  <a:lnTo>
                    <a:pt x="1534" y="446"/>
                  </a:lnTo>
                  <a:lnTo>
                    <a:pt x="1539" y="446"/>
                  </a:lnTo>
                  <a:lnTo>
                    <a:pt x="1539" y="446"/>
                  </a:lnTo>
                  <a:lnTo>
                    <a:pt x="1539" y="449"/>
                  </a:lnTo>
                  <a:lnTo>
                    <a:pt x="1544" y="451"/>
                  </a:lnTo>
                  <a:lnTo>
                    <a:pt x="1546" y="453"/>
                  </a:lnTo>
                  <a:lnTo>
                    <a:pt x="1548" y="453"/>
                  </a:lnTo>
                  <a:lnTo>
                    <a:pt x="1548" y="453"/>
                  </a:lnTo>
                  <a:lnTo>
                    <a:pt x="1539" y="456"/>
                  </a:lnTo>
                  <a:lnTo>
                    <a:pt x="1539" y="456"/>
                  </a:lnTo>
                  <a:lnTo>
                    <a:pt x="1539" y="456"/>
                  </a:lnTo>
                  <a:lnTo>
                    <a:pt x="1539" y="453"/>
                  </a:lnTo>
                  <a:lnTo>
                    <a:pt x="1539" y="453"/>
                  </a:lnTo>
                  <a:lnTo>
                    <a:pt x="1539" y="451"/>
                  </a:lnTo>
                  <a:lnTo>
                    <a:pt x="1536" y="449"/>
                  </a:lnTo>
                  <a:lnTo>
                    <a:pt x="1534" y="449"/>
                  </a:lnTo>
                  <a:lnTo>
                    <a:pt x="1532" y="449"/>
                  </a:lnTo>
                  <a:lnTo>
                    <a:pt x="1529" y="449"/>
                  </a:lnTo>
                  <a:lnTo>
                    <a:pt x="1529" y="449"/>
                  </a:lnTo>
                  <a:lnTo>
                    <a:pt x="1529" y="449"/>
                  </a:lnTo>
                  <a:lnTo>
                    <a:pt x="1529" y="449"/>
                  </a:lnTo>
                  <a:lnTo>
                    <a:pt x="1527" y="446"/>
                  </a:lnTo>
                  <a:lnTo>
                    <a:pt x="1527" y="446"/>
                  </a:lnTo>
                  <a:lnTo>
                    <a:pt x="1527" y="449"/>
                  </a:lnTo>
                  <a:lnTo>
                    <a:pt x="1527" y="449"/>
                  </a:lnTo>
                  <a:lnTo>
                    <a:pt x="1527" y="451"/>
                  </a:lnTo>
                  <a:lnTo>
                    <a:pt x="1527" y="456"/>
                  </a:lnTo>
                  <a:lnTo>
                    <a:pt x="1527" y="458"/>
                  </a:lnTo>
                  <a:lnTo>
                    <a:pt x="1529" y="461"/>
                  </a:lnTo>
                  <a:lnTo>
                    <a:pt x="1532" y="461"/>
                  </a:lnTo>
                  <a:lnTo>
                    <a:pt x="1539" y="458"/>
                  </a:lnTo>
                  <a:lnTo>
                    <a:pt x="1541" y="461"/>
                  </a:lnTo>
                  <a:lnTo>
                    <a:pt x="1544" y="461"/>
                  </a:lnTo>
                  <a:lnTo>
                    <a:pt x="1548" y="458"/>
                  </a:lnTo>
                  <a:lnTo>
                    <a:pt x="1558" y="463"/>
                  </a:lnTo>
                  <a:lnTo>
                    <a:pt x="1558" y="463"/>
                  </a:lnTo>
                  <a:lnTo>
                    <a:pt x="1558" y="465"/>
                  </a:lnTo>
                  <a:lnTo>
                    <a:pt x="1563" y="470"/>
                  </a:lnTo>
                  <a:lnTo>
                    <a:pt x="1570" y="477"/>
                  </a:lnTo>
                  <a:lnTo>
                    <a:pt x="1577" y="484"/>
                  </a:lnTo>
                  <a:lnTo>
                    <a:pt x="1591" y="501"/>
                  </a:lnTo>
                  <a:lnTo>
                    <a:pt x="1589" y="501"/>
                  </a:lnTo>
                  <a:lnTo>
                    <a:pt x="1586" y="499"/>
                  </a:lnTo>
                  <a:lnTo>
                    <a:pt x="1577" y="489"/>
                  </a:lnTo>
                  <a:lnTo>
                    <a:pt x="1577" y="487"/>
                  </a:lnTo>
                  <a:lnTo>
                    <a:pt x="1575" y="487"/>
                  </a:lnTo>
                  <a:lnTo>
                    <a:pt x="1575" y="487"/>
                  </a:lnTo>
                  <a:lnTo>
                    <a:pt x="1572" y="484"/>
                  </a:lnTo>
                  <a:lnTo>
                    <a:pt x="1572" y="484"/>
                  </a:lnTo>
                  <a:lnTo>
                    <a:pt x="1572" y="487"/>
                  </a:lnTo>
                  <a:lnTo>
                    <a:pt x="1575" y="489"/>
                  </a:lnTo>
                  <a:lnTo>
                    <a:pt x="1575" y="489"/>
                  </a:lnTo>
                  <a:lnTo>
                    <a:pt x="1577" y="491"/>
                  </a:lnTo>
                  <a:lnTo>
                    <a:pt x="1577" y="494"/>
                  </a:lnTo>
                  <a:lnTo>
                    <a:pt x="1577" y="496"/>
                  </a:lnTo>
                  <a:lnTo>
                    <a:pt x="1577" y="499"/>
                  </a:lnTo>
                  <a:lnTo>
                    <a:pt x="1582" y="499"/>
                  </a:lnTo>
                  <a:lnTo>
                    <a:pt x="1582" y="501"/>
                  </a:lnTo>
                  <a:lnTo>
                    <a:pt x="1584" y="501"/>
                  </a:lnTo>
                  <a:lnTo>
                    <a:pt x="1594" y="503"/>
                  </a:lnTo>
                  <a:lnTo>
                    <a:pt x="1594" y="501"/>
                  </a:lnTo>
                  <a:lnTo>
                    <a:pt x="1608" y="510"/>
                  </a:lnTo>
                  <a:lnTo>
                    <a:pt x="1615" y="513"/>
                  </a:lnTo>
                  <a:lnTo>
                    <a:pt x="1617" y="513"/>
                  </a:lnTo>
                  <a:lnTo>
                    <a:pt x="1617" y="510"/>
                  </a:lnTo>
                  <a:lnTo>
                    <a:pt x="1617" y="508"/>
                  </a:lnTo>
                  <a:lnTo>
                    <a:pt x="1615" y="508"/>
                  </a:lnTo>
                  <a:lnTo>
                    <a:pt x="1617" y="506"/>
                  </a:lnTo>
                  <a:lnTo>
                    <a:pt x="1617" y="506"/>
                  </a:lnTo>
                  <a:lnTo>
                    <a:pt x="1617" y="506"/>
                  </a:lnTo>
                  <a:lnTo>
                    <a:pt x="1620" y="508"/>
                  </a:lnTo>
                  <a:lnTo>
                    <a:pt x="1620" y="508"/>
                  </a:lnTo>
                  <a:lnTo>
                    <a:pt x="1620" y="508"/>
                  </a:lnTo>
                  <a:lnTo>
                    <a:pt x="1622" y="513"/>
                  </a:lnTo>
                  <a:lnTo>
                    <a:pt x="1622" y="513"/>
                  </a:lnTo>
                  <a:lnTo>
                    <a:pt x="1622" y="515"/>
                  </a:lnTo>
                  <a:lnTo>
                    <a:pt x="1625" y="515"/>
                  </a:lnTo>
                  <a:lnTo>
                    <a:pt x="1625" y="518"/>
                  </a:lnTo>
                  <a:lnTo>
                    <a:pt x="1627" y="518"/>
                  </a:lnTo>
                  <a:lnTo>
                    <a:pt x="1627" y="520"/>
                  </a:lnTo>
                  <a:lnTo>
                    <a:pt x="1627" y="520"/>
                  </a:lnTo>
                  <a:lnTo>
                    <a:pt x="1625" y="520"/>
                  </a:lnTo>
                  <a:lnTo>
                    <a:pt x="1627" y="520"/>
                  </a:lnTo>
                  <a:lnTo>
                    <a:pt x="1627" y="522"/>
                  </a:lnTo>
                  <a:lnTo>
                    <a:pt x="1627" y="525"/>
                  </a:lnTo>
                  <a:lnTo>
                    <a:pt x="1627" y="525"/>
                  </a:lnTo>
                  <a:lnTo>
                    <a:pt x="1627" y="527"/>
                  </a:lnTo>
                  <a:lnTo>
                    <a:pt x="1632" y="527"/>
                  </a:lnTo>
                  <a:lnTo>
                    <a:pt x="1634" y="527"/>
                  </a:lnTo>
                  <a:lnTo>
                    <a:pt x="1634" y="527"/>
                  </a:lnTo>
                  <a:lnTo>
                    <a:pt x="1634" y="527"/>
                  </a:lnTo>
                  <a:lnTo>
                    <a:pt x="1639" y="529"/>
                  </a:lnTo>
                  <a:lnTo>
                    <a:pt x="1639" y="529"/>
                  </a:lnTo>
                  <a:lnTo>
                    <a:pt x="1646" y="532"/>
                  </a:lnTo>
                  <a:lnTo>
                    <a:pt x="1651" y="534"/>
                  </a:lnTo>
                  <a:lnTo>
                    <a:pt x="1660" y="544"/>
                  </a:lnTo>
                  <a:lnTo>
                    <a:pt x="1663" y="548"/>
                  </a:lnTo>
                  <a:lnTo>
                    <a:pt x="1667" y="553"/>
                  </a:lnTo>
                  <a:lnTo>
                    <a:pt x="1670" y="558"/>
                  </a:lnTo>
                  <a:lnTo>
                    <a:pt x="1670" y="558"/>
                  </a:lnTo>
                  <a:lnTo>
                    <a:pt x="1667" y="558"/>
                  </a:lnTo>
                  <a:lnTo>
                    <a:pt x="1665" y="558"/>
                  </a:lnTo>
                  <a:lnTo>
                    <a:pt x="1660" y="551"/>
                  </a:lnTo>
                  <a:lnTo>
                    <a:pt x="1660" y="548"/>
                  </a:lnTo>
                  <a:lnTo>
                    <a:pt x="1660" y="548"/>
                  </a:lnTo>
                  <a:lnTo>
                    <a:pt x="1658" y="546"/>
                  </a:lnTo>
                  <a:lnTo>
                    <a:pt x="1658" y="546"/>
                  </a:lnTo>
                  <a:lnTo>
                    <a:pt x="1658" y="546"/>
                  </a:lnTo>
                  <a:lnTo>
                    <a:pt x="1658" y="548"/>
                  </a:lnTo>
                  <a:lnTo>
                    <a:pt x="1658" y="548"/>
                  </a:lnTo>
                  <a:lnTo>
                    <a:pt x="1658" y="551"/>
                  </a:lnTo>
                  <a:lnTo>
                    <a:pt x="1658" y="551"/>
                  </a:lnTo>
                  <a:lnTo>
                    <a:pt x="1658" y="553"/>
                  </a:lnTo>
                  <a:lnTo>
                    <a:pt x="1658" y="556"/>
                  </a:lnTo>
                  <a:lnTo>
                    <a:pt x="1658" y="558"/>
                  </a:lnTo>
                  <a:lnTo>
                    <a:pt x="1658" y="558"/>
                  </a:lnTo>
                  <a:lnTo>
                    <a:pt x="1658" y="563"/>
                  </a:lnTo>
                  <a:lnTo>
                    <a:pt x="1658" y="563"/>
                  </a:lnTo>
                  <a:lnTo>
                    <a:pt x="1660" y="563"/>
                  </a:lnTo>
                  <a:lnTo>
                    <a:pt x="1663" y="565"/>
                  </a:lnTo>
                  <a:lnTo>
                    <a:pt x="1670" y="567"/>
                  </a:lnTo>
                  <a:lnTo>
                    <a:pt x="1672" y="567"/>
                  </a:lnTo>
                  <a:lnTo>
                    <a:pt x="1672" y="567"/>
                  </a:lnTo>
                  <a:lnTo>
                    <a:pt x="1674" y="570"/>
                  </a:lnTo>
                  <a:lnTo>
                    <a:pt x="1674" y="570"/>
                  </a:lnTo>
                  <a:lnTo>
                    <a:pt x="1674" y="572"/>
                  </a:lnTo>
                  <a:lnTo>
                    <a:pt x="1679" y="570"/>
                  </a:lnTo>
                  <a:lnTo>
                    <a:pt x="1682" y="572"/>
                  </a:lnTo>
                  <a:lnTo>
                    <a:pt x="1684" y="575"/>
                  </a:lnTo>
                  <a:lnTo>
                    <a:pt x="1691" y="577"/>
                  </a:lnTo>
                  <a:lnTo>
                    <a:pt x="1691" y="579"/>
                  </a:lnTo>
                  <a:lnTo>
                    <a:pt x="1693" y="586"/>
                  </a:lnTo>
                  <a:lnTo>
                    <a:pt x="1693" y="589"/>
                  </a:lnTo>
                  <a:lnTo>
                    <a:pt x="1693" y="591"/>
                  </a:lnTo>
                  <a:lnTo>
                    <a:pt x="1693" y="591"/>
                  </a:lnTo>
                  <a:lnTo>
                    <a:pt x="1693" y="594"/>
                  </a:lnTo>
                  <a:lnTo>
                    <a:pt x="1693" y="594"/>
                  </a:lnTo>
                  <a:lnTo>
                    <a:pt x="1691" y="596"/>
                  </a:lnTo>
                  <a:lnTo>
                    <a:pt x="1691" y="598"/>
                  </a:lnTo>
                  <a:lnTo>
                    <a:pt x="1689" y="601"/>
                  </a:lnTo>
                  <a:lnTo>
                    <a:pt x="1691" y="601"/>
                  </a:lnTo>
                  <a:lnTo>
                    <a:pt x="1693" y="601"/>
                  </a:lnTo>
                  <a:lnTo>
                    <a:pt x="1693" y="601"/>
                  </a:lnTo>
                  <a:lnTo>
                    <a:pt x="1693" y="601"/>
                  </a:lnTo>
                  <a:lnTo>
                    <a:pt x="1693" y="598"/>
                  </a:lnTo>
                  <a:lnTo>
                    <a:pt x="1693" y="598"/>
                  </a:lnTo>
                  <a:lnTo>
                    <a:pt x="1693" y="596"/>
                  </a:lnTo>
                  <a:lnTo>
                    <a:pt x="1698" y="594"/>
                  </a:lnTo>
                  <a:lnTo>
                    <a:pt x="1698" y="594"/>
                  </a:lnTo>
                  <a:lnTo>
                    <a:pt x="1698" y="594"/>
                  </a:lnTo>
                  <a:lnTo>
                    <a:pt x="1701" y="594"/>
                  </a:lnTo>
                  <a:lnTo>
                    <a:pt x="1701" y="594"/>
                  </a:lnTo>
                  <a:lnTo>
                    <a:pt x="1701" y="591"/>
                  </a:lnTo>
                  <a:lnTo>
                    <a:pt x="1705" y="591"/>
                  </a:lnTo>
                  <a:lnTo>
                    <a:pt x="1708" y="589"/>
                  </a:lnTo>
                  <a:lnTo>
                    <a:pt x="1693" y="579"/>
                  </a:lnTo>
                  <a:lnTo>
                    <a:pt x="1682" y="570"/>
                  </a:lnTo>
                  <a:lnTo>
                    <a:pt x="1682" y="567"/>
                  </a:lnTo>
                  <a:lnTo>
                    <a:pt x="1682" y="567"/>
                  </a:lnTo>
                  <a:lnTo>
                    <a:pt x="1677" y="565"/>
                  </a:lnTo>
                  <a:lnTo>
                    <a:pt x="1677" y="565"/>
                  </a:lnTo>
                  <a:lnTo>
                    <a:pt x="1674" y="565"/>
                  </a:lnTo>
                  <a:lnTo>
                    <a:pt x="1674" y="563"/>
                  </a:lnTo>
                  <a:lnTo>
                    <a:pt x="1674" y="563"/>
                  </a:lnTo>
                  <a:lnTo>
                    <a:pt x="1674" y="560"/>
                  </a:lnTo>
                  <a:lnTo>
                    <a:pt x="1674" y="560"/>
                  </a:lnTo>
                  <a:lnTo>
                    <a:pt x="1674" y="560"/>
                  </a:lnTo>
                  <a:lnTo>
                    <a:pt x="1691" y="575"/>
                  </a:lnTo>
                  <a:lnTo>
                    <a:pt x="1708" y="586"/>
                  </a:lnTo>
                  <a:lnTo>
                    <a:pt x="1710" y="591"/>
                  </a:lnTo>
                  <a:lnTo>
                    <a:pt x="1717" y="596"/>
                  </a:lnTo>
                  <a:lnTo>
                    <a:pt x="1717" y="596"/>
                  </a:lnTo>
                  <a:lnTo>
                    <a:pt x="1717" y="596"/>
                  </a:lnTo>
                  <a:lnTo>
                    <a:pt x="1713" y="594"/>
                  </a:lnTo>
                  <a:lnTo>
                    <a:pt x="1710" y="594"/>
                  </a:lnTo>
                  <a:lnTo>
                    <a:pt x="1710" y="596"/>
                  </a:lnTo>
                  <a:lnTo>
                    <a:pt x="1710" y="598"/>
                  </a:lnTo>
                  <a:lnTo>
                    <a:pt x="1713" y="598"/>
                  </a:lnTo>
                  <a:lnTo>
                    <a:pt x="1705" y="601"/>
                  </a:lnTo>
                  <a:lnTo>
                    <a:pt x="1705" y="601"/>
                  </a:lnTo>
                  <a:lnTo>
                    <a:pt x="1708" y="603"/>
                  </a:lnTo>
                  <a:lnTo>
                    <a:pt x="1708" y="606"/>
                  </a:lnTo>
                  <a:lnTo>
                    <a:pt x="1710" y="606"/>
                  </a:lnTo>
                  <a:lnTo>
                    <a:pt x="1710" y="606"/>
                  </a:lnTo>
                  <a:lnTo>
                    <a:pt x="1713" y="608"/>
                  </a:lnTo>
                  <a:lnTo>
                    <a:pt x="1710" y="608"/>
                  </a:lnTo>
                  <a:lnTo>
                    <a:pt x="1710" y="610"/>
                  </a:lnTo>
                  <a:lnTo>
                    <a:pt x="1713" y="610"/>
                  </a:lnTo>
                  <a:lnTo>
                    <a:pt x="1720" y="603"/>
                  </a:lnTo>
                  <a:lnTo>
                    <a:pt x="1724" y="601"/>
                  </a:lnTo>
                  <a:lnTo>
                    <a:pt x="1724" y="603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29" y="608"/>
                  </a:lnTo>
                  <a:lnTo>
                    <a:pt x="1729" y="608"/>
                  </a:lnTo>
                  <a:lnTo>
                    <a:pt x="1729" y="610"/>
                  </a:lnTo>
                  <a:lnTo>
                    <a:pt x="1732" y="610"/>
                  </a:lnTo>
                  <a:lnTo>
                    <a:pt x="1732" y="613"/>
                  </a:lnTo>
                  <a:lnTo>
                    <a:pt x="1732" y="613"/>
                  </a:lnTo>
                  <a:lnTo>
                    <a:pt x="1732" y="613"/>
                  </a:lnTo>
                  <a:lnTo>
                    <a:pt x="1732" y="615"/>
                  </a:lnTo>
                  <a:lnTo>
                    <a:pt x="1732" y="617"/>
                  </a:lnTo>
                  <a:lnTo>
                    <a:pt x="1734" y="617"/>
                  </a:lnTo>
                  <a:lnTo>
                    <a:pt x="1734" y="617"/>
                  </a:lnTo>
                  <a:lnTo>
                    <a:pt x="1739" y="615"/>
                  </a:lnTo>
                  <a:lnTo>
                    <a:pt x="1739" y="615"/>
                  </a:lnTo>
                  <a:lnTo>
                    <a:pt x="1736" y="613"/>
                  </a:lnTo>
                  <a:lnTo>
                    <a:pt x="1736" y="613"/>
                  </a:lnTo>
                  <a:lnTo>
                    <a:pt x="1736" y="613"/>
                  </a:lnTo>
                  <a:lnTo>
                    <a:pt x="1736" y="613"/>
                  </a:lnTo>
                  <a:lnTo>
                    <a:pt x="1739" y="615"/>
                  </a:lnTo>
                  <a:lnTo>
                    <a:pt x="1746" y="620"/>
                  </a:lnTo>
                  <a:lnTo>
                    <a:pt x="1751" y="625"/>
                  </a:lnTo>
                  <a:lnTo>
                    <a:pt x="1762" y="632"/>
                  </a:lnTo>
                  <a:lnTo>
                    <a:pt x="1765" y="634"/>
                  </a:lnTo>
                  <a:lnTo>
                    <a:pt x="1765" y="634"/>
                  </a:lnTo>
                  <a:lnTo>
                    <a:pt x="1762" y="634"/>
                  </a:lnTo>
                  <a:lnTo>
                    <a:pt x="1755" y="629"/>
                  </a:lnTo>
                  <a:lnTo>
                    <a:pt x="1755" y="632"/>
                  </a:lnTo>
                  <a:lnTo>
                    <a:pt x="1755" y="634"/>
                  </a:lnTo>
                  <a:lnTo>
                    <a:pt x="1753" y="636"/>
                  </a:lnTo>
                  <a:lnTo>
                    <a:pt x="1753" y="636"/>
                  </a:lnTo>
                  <a:lnTo>
                    <a:pt x="1753" y="636"/>
                  </a:lnTo>
                  <a:lnTo>
                    <a:pt x="1753" y="641"/>
                  </a:lnTo>
                  <a:lnTo>
                    <a:pt x="1758" y="644"/>
                  </a:lnTo>
                  <a:lnTo>
                    <a:pt x="1760" y="644"/>
                  </a:lnTo>
                  <a:lnTo>
                    <a:pt x="1765" y="646"/>
                  </a:lnTo>
                  <a:lnTo>
                    <a:pt x="1765" y="646"/>
                  </a:lnTo>
                  <a:lnTo>
                    <a:pt x="1765" y="651"/>
                  </a:lnTo>
                  <a:lnTo>
                    <a:pt x="1767" y="651"/>
                  </a:lnTo>
                  <a:lnTo>
                    <a:pt x="1772" y="651"/>
                  </a:lnTo>
                  <a:lnTo>
                    <a:pt x="1772" y="651"/>
                  </a:lnTo>
                  <a:lnTo>
                    <a:pt x="1774" y="651"/>
                  </a:lnTo>
                  <a:lnTo>
                    <a:pt x="1782" y="651"/>
                  </a:lnTo>
                  <a:lnTo>
                    <a:pt x="1782" y="648"/>
                  </a:lnTo>
                  <a:lnTo>
                    <a:pt x="1782" y="648"/>
                  </a:lnTo>
                  <a:lnTo>
                    <a:pt x="1777" y="646"/>
                  </a:lnTo>
                  <a:lnTo>
                    <a:pt x="1774" y="644"/>
                  </a:lnTo>
                  <a:lnTo>
                    <a:pt x="1770" y="641"/>
                  </a:lnTo>
                  <a:lnTo>
                    <a:pt x="1770" y="639"/>
                  </a:lnTo>
                  <a:lnTo>
                    <a:pt x="1767" y="636"/>
                  </a:lnTo>
                  <a:lnTo>
                    <a:pt x="1767" y="636"/>
                  </a:lnTo>
                  <a:lnTo>
                    <a:pt x="1767" y="636"/>
                  </a:lnTo>
                  <a:lnTo>
                    <a:pt x="1767" y="634"/>
                  </a:lnTo>
                  <a:lnTo>
                    <a:pt x="1767" y="634"/>
                  </a:lnTo>
                  <a:lnTo>
                    <a:pt x="1767" y="634"/>
                  </a:lnTo>
                  <a:lnTo>
                    <a:pt x="1770" y="636"/>
                  </a:lnTo>
                  <a:lnTo>
                    <a:pt x="1772" y="641"/>
                  </a:lnTo>
                  <a:lnTo>
                    <a:pt x="1774" y="644"/>
                  </a:lnTo>
                  <a:lnTo>
                    <a:pt x="1779" y="644"/>
                  </a:lnTo>
                  <a:lnTo>
                    <a:pt x="1784" y="648"/>
                  </a:lnTo>
                  <a:lnTo>
                    <a:pt x="1789" y="651"/>
                  </a:lnTo>
                  <a:lnTo>
                    <a:pt x="1793" y="653"/>
                  </a:lnTo>
                  <a:lnTo>
                    <a:pt x="1796" y="655"/>
                  </a:lnTo>
                  <a:lnTo>
                    <a:pt x="1796" y="655"/>
                  </a:lnTo>
                  <a:lnTo>
                    <a:pt x="1793" y="655"/>
                  </a:lnTo>
                  <a:lnTo>
                    <a:pt x="1791" y="655"/>
                  </a:lnTo>
                  <a:lnTo>
                    <a:pt x="1789" y="655"/>
                  </a:lnTo>
                  <a:lnTo>
                    <a:pt x="1789" y="658"/>
                  </a:lnTo>
                  <a:lnTo>
                    <a:pt x="1786" y="658"/>
                  </a:lnTo>
                  <a:lnTo>
                    <a:pt x="1786" y="660"/>
                  </a:lnTo>
                  <a:lnTo>
                    <a:pt x="1786" y="665"/>
                  </a:lnTo>
                  <a:lnTo>
                    <a:pt x="1786" y="667"/>
                  </a:lnTo>
                  <a:lnTo>
                    <a:pt x="1789" y="667"/>
                  </a:lnTo>
                  <a:lnTo>
                    <a:pt x="1791" y="670"/>
                  </a:lnTo>
                  <a:lnTo>
                    <a:pt x="1789" y="672"/>
                  </a:lnTo>
                  <a:lnTo>
                    <a:pt x="1789" y="670"/>
                  </a:lnTo>
                  <a:lnTo>
                    <a:pt x="1784" y="670"/>
                  </a:lnTo>
                  <a:lnTo>
                    <a:pt x="1782" y="672"/>
                  </a:lnTo>
                  <a:lnTo>
                    <a:pt x="1777" y="672"/>
                  </a:lnTo>
                  <a:lnTo>
                    <a:pt x="1777" y="674"/>
                  </a:lnTo>
                  <a:lnTo>
                    <a:pt x="1774" y="674"/>
                  </a:lnTo>
                  <a:lnTo>
                    <a:pt x="1779" y="677"/>
                  </a:lnTo>
                  <a:lnTo>
                    <a:pt x="1779" y="679"/>
                  </a:lnTo>
                  <a:lnTo>
                    <a:pt x="1782" y="682"/>
                  </a:lnTo>
                  <a:lnTo>
                    <a:pt x="1786" y="684"/>
                  </a:lnTo>
                  <a:lnTo>
                    <a:pt x="1791" y="684"/>
                  </a:lnTo>
                  <a:lnTo>
                    <a:pt x="1793" y="684"/>
                  </a:lnTo>
                  <a:lnTo>
                    <a:pt x="1796" y="684"/>
                  </a:lnTo>
                  <a:lnTo>
                    <a:pt x="1798" y="684"/>
                  </a:lnTo>
                  <a:lnTo>
                    <a:pt x="1798" y="686"/>
                  </a:lnTo>
                  <a:lnTo>
                    <a:pt x="1798" y="686"/>
                  </a:lnTo>
                  <a:lnTo>
                    <a:pt x="1798" y="691"/>
                  </a:lnTo>
                  <a:lnTo>
                    <a:pt x="1798" y="691"/>
                  </a:lnTo>
                  <a:lnTo>
                    <a:pt x="1803" y="691"/>
                  </a:lnTo>
                  <a:lnTo>
                    <a:pt x="1805" y="691"/>
                  </a:lnTo>
                  <a:lnTo>
                    <a:pt x="1805" y="693"/>
                  </a:lnTo>
                  <a:lnTo>
                    <a:pt x="1808" y="691"/>
                  </a:lnTo>
                  <a:lnTo>
                    <a:pt x="1808" y="689"/>
                  </a:lnTo>
                  <a:lnTo>
                    <a:pt x="1808" y="686"/>
                  </a:lnTo>
                  <a:lnTo>
                    <a:pt x="1808" y="686"/>
                  </a:lnTo>
                  <a:lnTo>
                    <a:pt x="1808" y="684"/>
                  </a:lnTo>
                  <a:lnTo>
                    <a:pt x="1805" y="684"/>
                  </a:lnTo>
                  <a:lnTo>
                    <a:pt x="1803" y="682"/>
                  </a:lnTo>
                  <a:lnTo>
                    <a:pt x="1801" y="682"/>
                  </a:lnTo>
                  <a:lnTo>
                    <a:pt x="1798" y="682"/>
                  </a:lnTo>
                  <a:lnTo>
                    <a:pt x="1798" y="682"/>
                  </a:lnTo>
                  <a:lnTo>
                    <a:pt x="1798" y="682"/>
                  </a:lnTo>
                  <a:lnTo>
                    <a:pt x="1798" y="682"/>
                  </a:lnTo>
                  <a:lnTo>
                    <a:pt x="1798" y="682"/>
                  </a:lnTo>
                  <a:lnTo>
                    <a:pt x="1798" y="679"/>
                  </a:lnTo>
                  <a:lnTo>
                    <a:pt x="1798" y="677"/>
                  </a:lnTo>
                  <a:lnTo>
                    <a:pt x="1801" y="674"/>
                  </a:lnTo>
                  <a:lnTo>
                    <a:pt x="1798" y="672"/>
                  </a:lnTo>
                  <a:lnTo>
                    <a:pt x="1798" y="672"/>
                  </a:lnTo>
                  <a:lnTo>
                    <a:pt x="1793" y="672"/>
                  </a:lnTo>
                  <a:lnTo>
                    <a:pt x="1793" y="672"/>
                  </a:lnTo>
                  <a:lnTo>
                    <a:pt x="1793" y="672"/>
                  </a:lnTo>
                  <a:lnTo>
                    <a:pt x="1793" y="672"/>
                  </a:lnTo>
                  <a:lnTo>
                    <a:pt x="1791" y="672"/>
                  </a:lnTo>
                  <a:lnTo>
                    <a:pt x="1796" y="667"/>
                  </a:lnTo>
                  <a:lnTo>
                    <a:pt x="1798" y="667"/>
                  </a:lnTo>
                  <a:lnTo>
                    <a:pt x="1801" y="665"/>
                  </a:lnTo>
                  <a:lnTo>
                    <a:pt x="1801" y="663"/>
                  </a:lnTo>
                  <a:lnTo>
                    <a:pt x="1801" y="660"/>
                  </a:lnTo>
                  <a:lnTo>
                    <a:pt x="1817" y="672"/>
                  </a:lnTo>
                  <a:lnTo>
                    <a:pt x="1824" y="677"/>
                  </a:lnTo>
                  <a:lnTo>
                    <a:pt x="1827" y="679"/>
                  </a:lnTo>
                  <a:lnTo>
                    <a:pt x="1829" y="679"/>
                  </a:lnTo>
                  <a:lnTo>
                    <a:pt x="1829" y="682"/>
                  </a:lnTo>
                  <a:lnTo>
                    <a:pt x="1829" y="682"/>
                  </a:lnTo>
                  <a:lnTo>
                    <a:pt x="1827" y="682"/>
                  </a:lnTo>
                  <a:lnTo>
                    <a:pt x="1827" y="684"/>
                  </a:lnTo>
                  <a:lnTo>
                    <a:pt x="1827" y="686"/>
                  </a:lnTo>
                  <a:lnTo>
                    <a:pt x="1827" y="686"/>
                  </a:lnTo>
                  <a:lnTo>
                    <a:pt x="1829" y="691"/>
                  </a:lnTo>
                  <a:lnTo>
                    <a:pt x="1829" y="691"/>
                  </a:lnTo>
                  <a:lnTo>
                    <a:pt x="1829" y="693"/>
                  </a:lnTo>
                  <a:lnTo>
                    <a:pt x="1831" y="696"/>
                  </a:lnTo>
                  <a:lnTo>
                    <a:pt x="1836" y="701"/>
                  </a:lnTo>
                  <a:lnTo>
                    <a:pt x="1834" y="701"/>
                  </a:lnTo>
                  <a:lnTo>
                    <a:pt x="1834" y="701"/>
                  </a:lnTo>
                  <a:lnTo>
                    <a:pt x="1831" y="696"/>
                  </a:lnTo>
                  <a:lnTo>
                    <a:pt x="1831" y="698"/>
                  </a:lnTo>
                  <a:lnTo>
                    <a:pt x="1831" y="701"/>
                  </a:lnTo>
                  <a:lnTo>
                    <a:pt x="1831" y="701"/>
                  </a:lnTo>
                  <a:lnTo>
                    <a:pt x="1831" y="703"/>
                  </a:lnTo>
                  <a:lnTo>
                    <a:pt x="1834" y="705"/>
                  </a:lnTo>
                  <a:lnTo>
                    <a:pt x="1831" y="708"/>
                  </a:lnTo>
                  <a:lnTo>
                    <a:pt x="1831" y="708"/>
                  </a:lnTo>
                  <a:lnTo>
                    <a:pt x="1834" y="710"/>
                  </a:lnTo>
                  <a:lnTo>
                    <a:pt x="1834" y="710"/>
                  </a:lnTo>
                  <a:lnTo>
                    <a:pt x="1831" y="710"/>
                  </a:lnTo>
                  <a:lnTo>
                    <a:pt x="1829" y="710"/>
                  </a:lnTo>
                  <a:lnTo>
                    <a:pt x="1829" y="712"/>
                  </a:lnTo>
                  <a:lnTo>
                    <a:pt x="1829" y="715"/>
                  </a:lnTo>
                  <a:lnTo>
                    <a:pt x="1827" y="715"/>
                  </a:lnTo>
                  <a:lnTo>
                    <a:pt x="1824" y="717"/>
                  </a:lnTo>
                  <a:lnTo>
                    <a:pt x="1824" y="720"/>
                  </a:lnTo>
                  <a:lnTo>
                    <a:pt x="1824" y="720"/>
                  </a:lnTo>
                  <a:lnTo>
                    <a:pt x="1827" y="720"/>
                  </a:lnTo>
                  <a:lnTo>
                    <a:pt x="1827" y="722"/>
                  </a:lnTo>
                  <a:lnTo>
                    <a:pt x="1829" y="722"/>
                  </a:lnTo>
                  <a:lnTo>
                    <a:pt x="1829" y="722"/>
                  </a:lnTo>
                  <a:lnTo>
                    <a:pt x="1831" y="722"/>
                  </a:lnTo>
                  <a:lnTo>
                    <a:pt x="1834" y="722"/>
                  </a:lnTo>
                  <a:lnTo>
                    <a:pt x="1834" y="722"/>
                  </a:lnTo>
                  <a:lnTo>
                    <a:pt x="1834" y="722"/>
                  </a:lnTo>
                  <a:lnTo>
                    <a:pt x="1836" y="722"/>
                  </a:lnTo>
                  <a:lnTo>
                    <a:pt x="1836" y="720"/>
                  </a:lnTo>
                  <a:lnTo>
                    <a:pt x="1839" y="720"/>
                  </a:lnTo>
                  <a:lnTo>
                    <a:pt x="1841" y="717"/>
                  </a:lnTo>
                  <a:lnTo>
                    <a:pt x="1841" y="717"/>
                  </a:lnTo>
                  <a:lnTo>
                    <a:pt x="1841" y="717"/>
                  </a:lnTo>
                  <a:lnTo>
                    <a:pt x="1841" y="715"/>
                  </a:lnTo>
                  <a:lnTo>
                    <a:pt x="1841" y="715"/>
                  </a:lnTo>
                  <a:lnTo>
                    <a:pt x="1841" y="710"/>
                  </a:lnTo>
                  <a:lnTo>
                    <a:pt x="1843" y="710"/>
                  </a:lnTo>
                  <a:lnTo>
                    <a:pt x="1841" y="710"/>
                  </a:lnTo>
                  <a:lnTo>
                    <a:pt x="1841" y="708"/>
                  </a:lnTo>
                  <a:lnTo>
                    <a:pt x="1839" y="705"/>
                  </a:lnTo>
                  <a:lnTo>
                    <a:pt x="1836" y="703"/>
                  </a:lnTo>
                  <a:lnTo>
                    <a:pt x="1843" y="708"/>
                  </a:lnTo>
                  <a:lnTo>
                    <a:pt x="1846" y="710"/>
                  </a:lnTo>
                  <a:lnTo>
                    <a:pt x="1848" y="712"/>
                  </a:lnTo>
                  <a:lnTo>
                    <a:pt x="1846" y="715"/>
                  </a:lnTo>
                  <a:lnTo>
                    <a:pt x="1846" y="717"/>
                  </a:lnTo>
                  <a:lnTo>
                    <a:pt x="1848" y="717"/>
                  </a:lnTo>
                  <a:lnTo>
                    <a:pt x="1848" y="717"/>
                  </a:lnTo>
                  <a:lnTo>
                    <a:pt x="1848" y="717"/>
                  </a:lnTo>
                  <a:lnTo>
                    <a:pt x="1850" y="717"/>
                  </a:lnTo>
                  <a:lnTo>
                    <a:pt x="1853" y="724"/>
                  </a:lnTo>
                  <a:lnTo>
                    <a:pt x="1853" y="727"/>
                  </a:lnTo>
                  <a:lnTo>
                    <a:pt x="1853" y="727"/>
                  </a:lnTo>
                  <a:lnTo>
                    <a:pt x="1853" y="727"/>
                  </a:lnTo>
                  <a:lnTo>
                    <a:pt x="1850" y="727"/>
                  </a:lnTo>
                  <a:lnTo>
                    <a:pt x="1850" y="729"/>
                  </a:lnTo>
                  <a:lnTo>
                    <a:pt x="1850" y="729"/>
                  </a:lnTo>
                  <a:lnTo>
                    <a:pt x="1850" y="729"/>
                  </a:lnTo>
                  <a:lnTo>
                    <a:pt x="1848" y="729"/>
                  </a:lnTo>
                  <a:lnTo>
                    <a:pt x="1848" y="731"/>
                  </a:lnTo>
                  <a:lnTo>
                    <a:pt x="1848" y="734"/>
                  </a:lnTo>
                  <a:lnTo>
                    <a:pt x="1848" y="734"/>
                  </a:lnTo>
                  <a:lnTo>
                    <a:pt x="1848" y="736"/>
                  </a:lnTo>
                  <a:lnTo>
                    <a:pt x="1848" y="736"/>
                  </a:lnTo>
                  <a:lnTo>
                    <a:pt x="1848" y="736"/>
                  </a:lnTo>
                  <a:lnTo>
                    <a:pt x="1848" y="739"/>
                  </a:lnTo>
                  <a:lnTo>
                    <a:pt x="1848" y="741"/>
                  </a:lnTo>
                  <a:lnTo>
                    <a:pt x="1848" y="741"/>
                  </a:lnTo>
                  <a:lnTo>
                    <a:pt x="1848" y="746"/>
                  </a:lnTo>
                  <a:lnTo>
                    <a:pt x="1848" y="748"/>
                  </a:lnTo>
                  <a:lnTo>
                    <a:pt x="1848" y="750"/>
                  </a:lnTo>
                  <a:lnTo>
                    <a:pt x="1848" y="753"/>
                  </a:lnTo>
                  <a:lnTo>
                    <a:pt x="1848" y="755"/>
                  </a:lnTo>
                  <a:lnTo>
                    <a:pt x="1848" y="758"/>
                  </a:lnTo>
                  <a:lnTo>
                    <a:pt x="1848" y="758"/>
                  </a:lnTo>
                  <a:lnTo>
                    <a:pt x="1848" y="760"/>
                  </a:lnTo>
                  <a:lnTo>
                    <a:pt x="1848" y="762"/>
                  </a:lnTo>
                  <a:lnTo>
                    <a:pt x="1848" y="762"/>
                  </a:lnTo>
                  <a:lnTo>
                    <a:pt x="1848" y="765"/>
                  </a:lnTo>
                  <a:lnTo>
                    <a:pt x="1848" y="767"/>
                  </a:lnTo>
                  <a:lnTo>
                    <a:pt x="1850" y="769"/>
                  </a:lnTo>
                  <a:lnTo>
                    <a:pt x="1853" y="772"/>
                  </a:lnTo>
                  <a:lnTo>
                    <a:pt x="1858" y="777"/>
                  </a:lnTo>
                  <a:lnTo>
                    <a:pt x="1855" y="777"/>
                  </a:lnTo>
                  <a:lnTo>
                    <a:pt x="1853" y="777"/>
                  </a:lnTo>
                  <a:lnTo>
                    <a:pt x="1853" y="779"/>
                  </a:lnTo>
                  <a:lnTo>
                    <a:pt x="1855" y="779"/>
                  </a:lnTo>
                  <a:lnTo>
                    <a:pt x="1855" y="781"/>
                  </a:lnTo>
                  <a:lnTo>
                    <a:pt x="1855" y="781"/>
                  </a:lnTo>
                  <a:lnTo>
                    <a:pt x="1855" y="784"/>
                  </a:lnTo>
                  <a:lnTo>
                    <a:pt x="1855" y="786"/>
                  </a:lnTo>
                  <a:lnTo>
                    <a:pt x="1858" y="786"/>
                  </a:lnTo>
                  <a:lnTo>
                    <a:pt x="1858" y="791"/>
                  </a:lnTo>
                  <a:lnTo>
                    <a:pt x="1858" y="793"/>
                  </a:lnTo>
                  <a:lnTo>
                    <a:pt x="1858" y="796"/>
                  </a:lnTo>
                  <a:lnTo>
                    <a:pt x="1858" y="798"/>
                  </a:lnTo>
                  <a:lnTo>
                    <a:pt x="1858" y="800"/>
                  </a:lnTo>
                  <a:lnTo>
                    <a:pt x="1855" y="798"/>
                  </a:lnTo>
                  <a:lnTo>
                    <a:pt x="1853" y="796"/>
                  </a:lnTo>
                  <a:lnTo>
                    <a:pt x="1853" y="798"/>
                  </a:lnTo>
                  <a:lnTo>
                    <a:pt x="1853" y="798"/>
                  </a:lnTo>
                  <a:lnTo>
                    <a:pt x="1850" y="798"/>
                  </a:lnTo>
                  <a:lnTo>
                    <a:pt x="1850" y="800"/>
                  </a:lnTo>
                  <a:lnTo>
                    <a:pt x="1850" y="803"/>
                  </a:lnTo>
                  <a:lnTo>
                    <a:pt x="1848" y="803"/>
                  </a:lnTo>
                  <a:lnTo>
                    <a:pt x="1848" y="803"/>
                  </a:lnTo>
                  <a:lnTo>
                    <a:pt x="1848" y="803"/>
                  </a:lnTo>
                  <a:lnTo>
                    <a:pt x="1843" y="803"/>
                  </a:lnTo>
                  <a:lnTo>
                    <a:pt x="1843" y="805"/>
                  </a:lnTo>
                  <a:lnTo>
                    <a:pt x="1843" y="807"/>
                  </a:lnTo>
                  <a:lnTo>
                    <a:pt x="1846" y="810"/>
                  </a:lnTo>
                  <a:lnTo>
                    <a:pt x="1848" y="810"/>
                  </a:lnTo>
                  <a:lnTo>
                    <a:pt x="1848" y="812"/>
                  </a:lnTo>
                  <a:lnTo>
                    <a:pt x="1848" y="812"/>
                  </a:lnTo>
                  <a:lnTo>
                    <a:pt x="1848" y="815"/>
                  </a:lnTo>
                  <a:lnTo>
                    <a:pt x="1850" y="817"/>
                  </a:lnTo>
                  <a:lnTo>
                    <a:pt x="1858" y="817"/>
                  </a:lnTo>
                  <a:lnTo>
                    <a:pt x="1860" y="819"/>
                  </a:lnTo>
                  <a:lnTo>
                    <a:pt x="1865" y="822"/>
                  </a:lnTo>
                  <a:lnTo>
                    <a:pt x="1867" y="822"/>
                  </a:lnTo>
                  <a:lnTo>
                    <a:pt x="1867" y="822"/>
                  </a:lnTo>
                  <a:lnTo>
                    <a:pt x="1870" y="824"/>
                  </a:lnTo>
                  <a:lnTo>
                    <a:pt x="1870" y="829"/>
                  </a:lnTo>
                  <a:lnTo>
                    <a:pt x="1872" y="829"/>
                  </a:lnTo>
                  <a:lnTo>
                    <a:pt x="1872" y="831"/>
                  </a:lnTo>
                  <a:lnTo>
                    <a:pt x="1872" y="831"/>
                  </a:lnTo>
                  <a:lnTo>
                    <a:pt x="1870" y="831"/>
                  </a:lnTo>
                  <a:lnTo>
                    <a:pt x="1870" y="831"/>
                  </a:lnTo>
                  <a:lnTo>
                    <a:pt x="1867" y="834"/>
                  </a:lnTo>
                  <a:lnTo>
                    <a:pt x="1867" y="834"/>
                  </a:lnTo>
                  <a:lnTo>
                    <a:pt x="1867" y="838"/>
                  </a:lnTo>
                  <a:lnTo>
                    <a:pt x="1867" y="841"/>
                  </a:lnTo>
                  <a:lnTo>
                    <a:pt x="1870" y="843"/>
                  </a:lnTo>
                  <a:lnTo>
                    <a:pt x="1870" y="845"/>
                  </a:lnTo>
                  <a:lnTo>
                    <a:pt x="1872" y="845"/>
                  </a:lnTo>
                  <a:lnTo>
                    <a:pt x="1872" y="845"/>
                  </a:lnTo>
                  <a:lnTo>
                    <a:pt x="1872" y="848"/>
                  </a:lnTo>
                  <a:lnTo>
                    <a:pt x="1870" y="848"/>
                  </a:lnTo>
                  <a:lnTo>
                    <a:pt x="1870" y="848"/>
                  </a:lnTo>
                  <a:lnTo>
                    <a:pt x="1870" y="850"/>
                  </a:lnTo>
                  <a:lnTo>
                    <a:pt x="1870" y="853"/>
                  </a:lnTo>
                  <a:lnTo>
                    <a:pt x="1867" y="855"/>
                  </a:lnTo>
                  <a:lnTo>
                    <a:pt x="1870" y="855"/>
                  </a:lnTo>
                  <a:lnTo>
                    <a:pt x="1870" y="857"/>
                  </a:lnTo>
                  <a:lnTo>
                    <a:pt x="1874" y="855"/>
                  </a:lnTo>
                  <a:lnTo>
                    <a:pt x="1874" y="853"/>
                  </a:lnTo>
                  <a:lnTo>
                    <a:pt x="1877" y="853"/>
                  </a:lnTo>
                  <a:lnTo>
                    <a:pt x="1877" y="850"/>
                  </a:lnTo>
                  <a:lnTo>
                    <a:pt x="1877" y="848"/>
                  </a:lnTo>
                  <a:lnTo>
                    <a:pt x="1872" y="848"/>
                  </a:lnTo>
                  <a:lnTo>
                    <a:pt x="1877" y="845"/>
                  </a:lnTo>
                  <a:lnTo>
                    <a:pt x="1879" y="843"/>
                  </a:lnTo>
                  <a:lnTo>
                    <a:pt x="1879" y="841"/>
                  </a:lnTo>
                  <a:lnTo>
                    <a:pt x="1884" y="841"/>
                  </a:lnTo>
                  <a:lnTo>
                    <a:pt x="1884" y="838"/>
                  </a:lnTo>
                  <a:lnTo>
                    <a:pt x="1884" y="836"/>
                  </a:lnTo>
                  <a:lnTo>
                    <a:pt x="1884" y="834"/>
                  </a:lnTo>
                  <a:lnTo>
                    <a:pt x="1881" y="834"/>
                  </a:lnTo>
                  <a:lnTo>
                    <a:pt x="1881" y="834"/>
                  </a:lnTo>
                  <a:lnTo>
                    <a:pt x="1881" y="831"/>
                  </a:lnTo>
                  <a:lnTo>
                    <a:pt x="1881" y="831"/>
                  </a:lnTo>
                  <a:lnTo>
                    <a:pt x="1881" y="831"/>
                  </a:lnTo>
                  <a:lnTo>
                    <a:pt x="1884" y="834"/>
                  </a:lnTo>
                  <a:lnTo>
                    <a:pt x="1886" y="834"/>
                  </a:lnTo>
                  <a:lnTo>
                    <a:pt x="1886" y="831"/>
                  </a:lnTo>
                  <a:lnTo>
                    <a:pt x="1891" y="831"/>
                  </a:lnTo>
                  <a:lnTo>
                    <a:pt x="1893" y="834"/>
                  </a:lnTo>
                  <a:lnTo>
                    <a:pt x="1893" y="834"/>
                  </a:lnTo>
                  <a:lnTo>
                    <a:pt x="1893" y="836"/>
                  </a:lnTo>
                  <a:lnTo>
                    <a:pt x="1893" y="841"/>
                  </a:lnTo>
                  <a:lnTo>
                    <a:pt x="1893" y="841"/>
                  </a:lnTo>
                  <a:lnTo>
                    <a:pt x="1893" y="843"/>
                  </a:lnTo>
                  <a:lnTo>
                    <a:pt x="1896" y="845"/>
                  </a:lnTo>
                  <a:lnTo>
                    <a:pt x="1896" y="845"/>
                  </a:lnTo>
                  <a:lnTo>
                    <a:pt x="1896" y="848"/>
                  </a:lnTo>
                  <a:lnTo>
                    <a:pt x="1893" y="848"/>
                  </a:lnTo>
                  <a:lnTo>
                    <a:pt x="1893" y="850"/>
                  </a:lnTo>
                  <a:lnTo>
                    <a:pt x="1891" y="850"/>
                  </a:lnTo>
                  <a:lnTo>
                    <a:pt x="1891" y="853"/>
                  </a:lnTo>
                  <a:lnTo>
                    <a:pt x="1891" y="853"/>
                  </a:lnTo>
                  <a:lnTo>
                    <a:pt x="1891" y="857"/>
                  </a:lnTo>
                  <a:lnTo>
                    <a:pt x="1891" y="860"/>
                  </a:lnTo>
                  <a:lnTo>
                    <a:pt x="1891" y="860"/>
                  </a:lnTo>
                  <a:lnTo>
                    <a:pt x="1891" y="862"/>
                  </a:lnTo>
                  <a:lnTo>
                    <a:pt x="1891" y="862"/>
                  </a:lnTo>
                  <a:lnTo>
                    <a:pt x="1893" y="862"/>
                  </a:lnTo>
                  <a:lnTo>
                    <a:pt x="1893" y="860"/>
                  </a:lnTo>
                  <a:lnTo>
                    <a:pt x="1896" y="857"/>
                  </a:lnTo>
                  <a:lnTo>
                    <a:pt x="1898" y="855"/>
                  </a:lnTo>
                  <a:lnTo>
                    <a:pt x="1900" y="853"/>
                  </a:lnTo>
                  <a:lnTo>
                    <a:pt x="1903" y="853"/>
                  </a:lnTo>
                  <a:lnTo>
                    <a:pt x="1898" y="850"/>
                  </a:lnTo>
                  <a:lnTo>
                    <a:pt x="1898" y="850"/>
                  </a:lnTo>
                  <a:lnTo>
                    <a:pt x="1898" y="850"/>
                  </a:lnTo>
                  <a:lnTo>
                    <a:pt x="1898" y="850"/>
                  </a:lnTo>
                  <a:lnTo>
                    <a:pt x="1896" y="848"/>
                  </a:lnTo>
                  <a:lnTo>
                    <a:pt x="1898" y="848"/>
                  </a:lnTo>
                  <a:lnTo>
                    <a:pt x="1900" y="848"/>
                  </a:lnTo>
                  <a:lnTo>
                    <a:pt x="1900" y="848"/>
                  </a:lnTo>
                  <a:lnTo>
                    <a:pt x="1903" y="848"/>
                  </a:lnTo>
                  <a:lnTo>
                    <a:pt x="1903" y="845"/>
                  </a:lnTo>
                  <a:lnTo>
                    <a:pt x="1908" y="843"/>
                  </a:lnTo>
                  <a:lnTo>
                    <a:pt x="1905" y="841"/>
                  </a:lnTo>
                  <a:lnTo>
                    <a:pt x="1905" y="841"/>
                  </a:lnTo>
                  <a:lnTo>
                    <a:pt x="1908" y="836"/>
                  </a:lnTo>
                  <a:lnTo>
                    <a:pt x="1908" y="836"/>
                  </a:lnTo>
                  <a:lnTo>
                    <a:pt x="1905" y="834"/>
                  </a:lnTo>
                  <a:lnTo>
                    <a:pt x="1905" y="834"/>
                  </a:lnTo>
                  <a:lnTo>
                    <a:pt x="1903" y="834"/>
                  </a:lnTo>
                  <a:lnTo>
                    <a:pt x="1900" y="831"/>
                  </a:lnTo>
                  <a:lnTo>
                    <a:pt x="1900" y="829"/>
                  </a:lnTo>
                  <a:lnTo>
                    <a:pt x="1900" y="826"/>
                  </a:lnTo>
                  <a:lnTo>
                    <a:pt x="1898" y="826"/>
                  </a:lnTo>
                  <a:lnTo>
                    <a:pt x="1898" y="826"/>
                  </a:lnTo>
                  <a:lnTo>
                    <a:pt x="1896" y="826"/>
                  </a:lnTo>
                  <a:lnTo>
                    <a:pt x="1893" y="826"/>
                  </a:lnTo>
                  <a:lnTo>
                    <a:pt x="1893" y="826"/>
                  </a:lnTo>
                  <a:lnTo>
                    <a:pt x="1893" y="824"/>
                  </a:lnTo>
                  <a:lnTo>
                    <a:pt x="1891" y="824"/>
                  </a:lnTo>
                  <a:lnTo>
                    <a:pt x="1891" y="824"/>
                  </a:lnTo>
                  <a:lnTo>
                    <a:pt x="1889" y="824"/>
                  </a:lnTo>
                  <a:lnTo>
                    <a:pt x="1886" y="824"/>
                  </a:lnTo>
                  <a:lnTo>
                    <a:pt x="1886" y="822"/>
                  </a:lnTo>
                  <a:lnTo>
                    <a:pt x="1884" y="824"/>
                  </a:lnTo>
                  <a:lnTo>
                    <a:pt x="1884" y="824"/>
                  </a:lnTo>
                  <a:lnTo>
                    <a:pt x="1884" y="824"/>
                  </a:lnTo>
                  <a:lnTo>
                    <a:pt x="1881" y="819"/>
                  </a:lnTo>
                  <a:lnTo>
                    <a:pt x="1879" y="819"/>
                  </a:lnTo>
                  <a:lnTo>
                    <a:pt x="1879" y="819"/>
                  </a:lnTo>
                  <a:lnTo>
                    <a:pt x="1881" y="817"/>
                  </a:lnTo>
                  <a:lnTo>
                    <a:pt x="1886" y="812"/>
                  </a:lnTo>
                  <a:lnTo>
                    <a:pt x="1891" y="812"/>
                  </a:lnTo>
                  <a:lnTo>
                    <a:pt x="1893" y="810"/>
                  </a:lnTo>
                  <a:lnTo>
                    <a:pt x="1896" y="807"/>
                  </a:lnTo>
                  <a:lnTo>
                    <a:pt x="1896" y="803"/>
                  </a:lnTo>
                  <a:lnTo>
                    <a:pt x="1893" y="803"/>
                  </a:lnTo>
                  <a:lnTo>
                    <a:pt x="1893" y="800"/>
                  </a:lnTo>
                  <a:lnTo>
                    <a:pt x="1893" y="798"/>
                  </a:lnTo>
                  <a:lnTo>
                    <a:pt x="1896" y="796"/>
                  </a:lnTo>
                  <a:lnTo>
                    <a:pt x="1893" y="796"/>
                  </a:lnTo>
                  <a:lnTo>
                    <a:pt x="1893" y="793"/>
                  </a:lnTo>
                  <a:lnTo>
                    <a:pt x="1893" y="791"/>
                  </a:lnTo>
                  <a:lnTo>
                    <a:pt x="1893" y="791"/>
                  </a:lnTo>
                  <a:lnTo>
                    <a:pt x="1893" y="786"/>
                  </a:lnTo>
                  <a:lnTo>
                    <a:pt x="1893" y="786"/>
                  </a:lnTo>
                  <a:lnTo>
                    <a:pt x="1891" y="781"/>
                  </a:lnTo>
                  <a:lnTo>
                    <a:pt x="1891" y="779"/>
                  </a:lnTo>
                  <a:lnTo>
                    <a:pt x="1891" y="777"/>
                  </a:lnTo>
                  <a:lnTo>
                    <a:pt x="1891" y="777"/>
                  </a:lnTo>
                  <a:lnTo>
                    <a:pt x="1891" y="774"/>
                  </a:lnTo>
                  <a:lnTo>
                    <a:pt x="1891" y="772"/>
                  </a:lnTo>
                  <a:lnTo>
                    <a:pt x="1891" y="769"/>
                  </a:lnTo>
                  <a:lnTo>
                    <a:pt x="1889" y="767"/>
                  </a:lnTo>
                  <a:lnTo>
                    <a:pt x="1886" y="767"/>
                  </a:lnTo>
                  <a:lnTo>
                    <a:pt x="1886" y="767"/>
                  </a:lnTo>
                  <a:lnTo>
                    <a:pt x="1884" y="767"/>
                  </a:lnTo>
                  <a:lnTo>
                    <a:pt x="1884" y="767"/>
                  </a:lnTo>
                  <a:lnTo>
                    <a:pt x="1881" y="767"/>
                  </a:lnTo>
                  <a:lnTo>
                    <a:pt x="1879" y="769"/>
                  </a:lnTo>
                  <a:lnTo>
                    <a:pt x="1879" y="767"/>
                  </a:lnTo>
                  <a:lnTo>
                    <a:pt x="1881" y="767"/>
                  </a:lnTo>
                  <a:lnTo>
                    <a:pt x="1884" y="762"/>
                  </a:lnTo>
                  <a:lnTo>
                    <a:pt x="1881" y="760"/>
                  </a:lnTo>
                  <a:lnTo>
                    <a:pt x="1879" y="760"/>
                  </a:lnTo>
                  <a:lnTo>
                    <a:pt x="1877" y="760"/>
                  </a:lnTo>
                  <a:lnTo>
                    <a:pt x="1872" y="760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67" y="762"/>
                  </a:lnTo>
                  <a:lnTo>
                    <a:pt x="1874" y="758"/>
                  </a:lnTo>
                  <a:lnTo>
                    <a:pt x="1872" y="758"/>
                  </a:lnTo>
                  <a:lnTo>
                    <a:pt x="1865" y="760"/>
                  </a:lnTo>
                  <a:lnTo>
                    <a:pt x="1865" y="760"/>
                  </a:lnTo>
                  <a:lnTo>
                    <a:pt x="1860" y="760"/>
                  </a:lnTo>
                  <a:lnTo>
                    <a:pt x="1860" y="758"/>
                  </a:lnTo>
                  <a:lnTo>
                    <a:pt x="1862" y="755"/>
                  </a:lnTo>
                  <a:lnTo>
                    <a:pt x="1881" y="755"/>
                  </a:lnTo>
                  <a:lnTo>
                    <a:pt x="1881" y="755"/>
                  </a:lnTo>
                  <a:lnTo>
                    <a:pt x="1896" y="755"/>
                  </a:lnTo>
                  <a:lnTo>
                    <a:pt x="1896" y="755"/>
                  </a:lnTo>
                  <a:lnTo>
                    <a:pt x="1903" y="755"/>
                  </a:lnTo>
                  <a:lnTo>
                    <a:pt x="1910" y="753"/>
                  </a:lnTo>
                  <a:lnTo>
                    <a:pt x="1910" y="750"/>
                  </a:lnTo>
                  <a:lnTo>
                    <a:pt x="1910" y="750"/>
                  </a:lnTo>
                  <a:lnTo>
                    <a:pt x="1915" y="753"/>
                  </a:lnTo>
                  <a:lnTo>
                    <a:pt x="1917" y="755"/>
                  </a:lnTo>
                  <a:lnTo>
                    <a:pt x="1919" y="755"/>
                  </a:lnTo>
                  <a:lnTo>
                    <a:pt x="1917" y="758"/>
                  </a:lnTo>
                  <a:lnTo>
                    <a:pt x="1917" y="758"/>
                  </a:lnTo>
                  <a:lnTo>
                    <a:pt x="1917" y="758"/>
                  </a:lnTo>
                  <a:lnTo>
                    <a:pt x="1917" y="760"/>
                  </a:lnTo>
                  <a:lnTo>
                    <a:pt x="1917" y="760"/>
                  </a:lnTo>
                  <a:lnTo>
                    <a:pt x="1919" y="760"/>
                  </a:lnTo>
                  <a:lnTo>
                    <a:pt x="1919" y="760"/>
                  </a:lnTo>
                  <a:lnTo>
                    <a:pt x="1919" y="758"/>
                  </a:lnTo>
                  <a:lnTo>
                    <a:pt x="1919" y="755"/>
                  </a:lnTo>
                  <a:lnTo>
                    <a:pt x="1919" y="755"/>
                  </a:lnTo>
                  <a:lnTo>
                    <a:pt x="1922" y="755"/>
                  </a:lnTo>
                  <a:lnTo>
                    <a:pt x="1927" y="758"/>
                  </a:lnTo>
                  <a:lnTo>
                    <a:pt x="1934" y="758"/>
                  </a:lnTo>
                  <a:lnTo>
                    <a:pt x="1936" y="760"/>
                  </a:lnTo>
                  <a:lnTo>
                    <a:pt x="1936" y="760"/>
                  </a:lnTo>
                  <a:lnTo>
                    <a:pt x="1936" y="760"/>
                  </a:lnTo>
                  <a:lnTo>
                    <a:pt x="1934" y="760"/>
                  </a:lnTo>
                  <a:lnTo>
                    <a:pt x="1934" y="760"/>
                  </a:lnTo>
                  <a:lnTo>
                    <a:pt x="1934" y="760"/>
                  </a:lnTo>
                  <a:lnTo>
                    <a:pt x="1934" y="760"/>
                  </a:lnTo>
                  <a:lnTo>
                    <a:pt x="1931" y="760"/>
                  </a:lnTo>
                  <a:lnTo>
                    <a:pt x="1929" y="760"/>
                  </a:lnTo>
                  <a:lnTo>
                    <a:pt x="1929" y="758"/>
                  </a:lnTo>
                  <a:lnTo>
                    <a:pt x="1927" y="760"/>
                  </a:lnTo>
                  <a:lnTo>
                    <a:pt x="1929" y="760"/>
                  </a:lnTo>
                  <a:lnTo>
                    <a:pt x="1929" y="760"/>
                  </a:lnTo>
                  <a:lnTo>
                    <a:pt x="1929" y="762"/>
                  </a:lnTo>
                  <a:lnTo>
                    <a:pt x="1929" y="762"/>
                  </a:lnTo>
                  <a:lnTo>
                    <a:pt x="1931" y="762"/>
                  </a:lnTo>
                  <a:lnTo>
                    <a:pt x="1931" y="762"/>
                  </a:lnTo>
                  <a:lnTo>
                    <a:pt x="1934" y="765"/>
                  </a:lnTo>
                  <a:lnTo>
                    <a:pt x="1934" y="765"/>
                  </a:lnTo>
                  <a:lnTo>
                    <a:pt x="1934" y="767"/>
                  </a:lnTo>
                  <a:lnTo>
                    <a:pt x="1934" y="767"/>
                  </a:lnTo>
                  <a:lnTo>
                    <a:pt x="1934" y="767"/>
                  </a:lnTo>
                  <a:lnTo>
                    <a:pt x="1931" y="767"/>
                  </a:lnTo>
                  <a:lnTo>
                    <a:pt x="1931" y="767"/>
                  </a:lnTo>
                  <a:lnTo>
                    <a:pt x="1929" y="767"/>
                  </a:lnTo>
                  <a:lnTo>
                    <a:pt x="1929" y="767"/>
                  </a:lnTo>
                  <a:lnTo>
                    <a:pt x="1929" y="767"/>
                  </a:lnTo>
                  <a:lnTo>
                    <a:pt x="1927" y="767"/>
                  </a:lnTo>
                  <a:lnTo>
                    <a:pt x="1927" y="769"/>
                  </a:lnTo>
                  <a:lnTo>
                    <a:pt x="1927" y="772"/>
                  </a:lnTo>
                  <a:lnTo>
                    <a:pt x="1927" y="774"/>
                  </a:lnTo>
                  <a:lnTo>
                    <a:pt x="1927" y="774"/>
                  </a:lnTo>
                  <a:lnTo>
                    <a:pt x="1927" y="774"/>
                  </a:lnTo>
                  <a:lnTo>
                    <a:pt x="1927" y="777"/>
                  </a:lnTo>
                  <a:lnTo>
                    <a:pt x="1927" y="777"/>
                  </a:lnTo>
                  <a:lnTo>
                    <a:pt x="1927" y="779"/>
                  </a:lnTo>
                  <a:lnTo>
                    <a:pt x="1929" y="781"/>
                  </a:lnTo>
                  <a:lnTo>
                    <a:pt x="1927" y="781"/>
                  </a:lnTo>
                  <a:lnTo>
                    <a:pt x="1927" y="781"/>
                  </a:lnTo>
                  <a:lnTo>
                    <a:pt x="1924" y="784"/>
                  </a:lnTo>
                  <a:lnTo>
                    <a:pt x="1924" y="786"/>
                  </a:lnTo>
                  <a:lnTo>
                    <a:pt x="1924" y="786"/>
                  </a:lnTo>
                  <a:lnTo>
                    <a:pt x="1927" y="786"/>
                  </a:lnTo>
                  <a:lnTo>
                    <a:pt x="1929" y="786"/>
                  </a:lnTo>
                  <a:lnTo>
                    <a:pt x="1931" y="786"/>
                  </a:lnTo>
                  <a:lnTo>
                    <a:pt x="1931" y="786"/>
                  </a:lnTo>
                  <a:lnTo>
                    <a:pt x="1934" y="786"/>
                  </a:lnTo>
                  <a:lnTo>
                    <a:pt x="1934" y="786"/>
                  </a:lnTo>
                  <a:lnTo>
                    <a:pt x="1936" y="786"/>
                  </a:lnTo>
                  <a:lnTo>
                    <a:pt x="1936" y="786"/>
                  </a:lnTo>
                  <a:lnTo>
                    <a:pt x="1936" y="784"/>
                  </a:lnTo>
                  <a:lnTo>
                    <a:pt x="1934" y="784"/>
                  </a:lnTo>
                  <a:lnTo>
                    <a:pt x="1934" y="784"/>
                  </a:lnTo>
                  <a:lnTo>
                    <a:pt x="1934" y="781"/>
                  </a:lnTo>
                  <a:lnTo>
                    <a:pt x="1934" y="779"/>
                  </a:lnTo>
                  <a:lnTo>
                    <a:pt x="1934" y="779"/>
                  </a:lnTo>
                  <a:lnTo>
                    <a:pt x="1934" y="777"/>
                  </a:lnTo>
                  <a:lnTo>
                    <a:pt x="1931" y="777"/>
                  </a:lnTo>
                  <a:lnTo>
                    <a:pt x="1929" y="777"/>
                  </a:lnTo>
                  <a:lnTo>
                    <a:pt x="1931" y="777"/>
                  </a:lnTo>
                  <a:lnTo>
                    <a:pt x="1934" y="777"/>
                  </a:lnTo>
                  <a:lnTo>
                    <a:pt x="1934" y="774"/>
                  </a:lnTo>
                  <a:lnTo>
                    <a:pt x="1934" y="772"/>
                  </a:lnTo>
                  <a:lnTo>
                    <a:pt x="1934" y="769"/>
                  </a:lnTo>
                  <a:lnTo>
                    <a:pt x="1934" y="769"/>
                  </a:lnTo>
                  <a:lnTo>
                    <a:pt x="1934" y="767"/>
                  </a:lnTo>
                  <a:lnTo>
                    <a:pt x="1936" y="767"/>
                  </a:lnTo>
                  <a:lnTo>
                    <a:pt x="1936" y="767"/>
                  </a:lnTo>
                  <a:lnTo>
                    <a:pt x="1939" y="767"/>
                  </a:lnTo>
                  <a:lnTo>
                    <a:pt x="1939" y="767"/>
                  </a:lnTo>
                  <a:lnTo>
                    <a:pt x="1936" y="767"/>
                  </a:lnTo>
                  <a:lnTo>
                    <a:pt x="1936" y="769"/>
                  </a:lnTo>
                  <a:lnTo>
                    <a:pt x="1939" y="772"/>
                  </a:lnTo>
                  <a:lnTo>
                    <a:pt x="1939" y="774"/>
                  </a:lnTo>
                  <a:lnTo>
                    <a:pt x="1941" y="777"/>
                  </a:lnTo>
                  <a:lnTo>
                    <a:pt x="1946" y="777"/>
                  </a:lnTo>
                  <a:lnTo>
                    <a:pt x="1948" y="777"/>
                  </a:lnTo>
                  <a:lnTo>
                    <a:pt x="1953" y="779"/>
                  </a:lnTo>
                  <a:lnTo>
                    <a:pt x="1955" y="779"/>
                  </a:lnTo>
                  <a:lnTo>
                    <a:pt x="1958" y="779"/>
                  </a:lnTo>
                  <a:lnTo>
                    <a:pt x="1960" y="779"/>
                  </a:lnTo>
                  <a:lnTo>
                    <a:pt x="1960" y="777"/>
                  </a:lnTo>
                  <a:lnTo>
                    <a:pt x="1960" y="774"/>
                  </a:lnTo>
                  <a:lnTo>
                    <a:pt x="1960" y="774"/>
                  </a:lnTo>
                  <a:lnTo>
                    <a:pt x="1962" y="774"/>
                  </a:lnTo>
                  <a:lnTo>
                    <a:pt x="1962" y="774"/>
                  </a:lnTo>
                  <a:lnTo>
                    <a:pt x="1962" y="777"/>
                  </a:lnTo>
                  <a:lnTo>
                    <a:pt x="1965" y="777"/>
                  </a:lnTo>
                  <a:lnTo>
                    <a:pt x="1969" y="777"/>
                  </a:lnTo>
                  <a:lnTo>
                    <a:pt x="1972" y="774"/>
                  </a:lnTo>
                  <a:lnTo>
                    <a:pt x="1965" y="767"/>
                  </a:lnTo>
                  <a:lnTo>
                    <a:pt x="1958" y="767"/>
                  </a:lnTo>
                  <a:lnTo>
                    <a:pt x="1948" y="762"/>
                  </a:lnTo>
                  <a:lnTo>
                    <a:pt x="1946" y="762"/>
                  </a:lnTo>
                  <a:lnTo>
                    <a:pt x="1943" y="762"/>
                  </a:lnTo>
                  <a:lnTo>
                    <a:pt x="1941" y="762"/>
                  </a:lnTo>
                  <a:lnTo>
                    <a:pt x="1941" y="762"/>
                  </a:lnTo>
                  <a:lnTo>
                    <a:pt x="1941" y="762"/>
                  </a:lnTo>
                  <a:lnTo>
                    <a:pt x="1941" y="762"/>
                  </a:lnTo>
                  <a:lnTo>
                    <a:pt x="1941" y="762"/>
                  </a:lnTo>
                  <a:lnTo>
                    <a:pt x="1941" y="760"/>
                  </a:lnTo>
                  <a:lnTo>
                    <a:pt x="1941" y="760"/>
                  </a:lnTo>
                  <a:lnTo>
                    <a:pt x="1941" y="760"/>
                  </a:lnTo>
                  <a:lnTo>
                    <a:pt x="1941" y="760"/>
                  </a:lnTo>
                  <a:lnTo>
                    <a:pt x="1948" y="760"/>
                  </a:lnTo>
                  <a:lnTo>
                    <a:pt x="1953" y="760"/>
                  </a:lnTo>
                  <a:lnTo>
                    <a:pt x="1953" y="762"/>
                  </a:lnTo>
                  <a:lnTo>
                    <a:pt x="1953" y="762"/>
                  </a:lnTo>
                  <a:lnTo>
                    <a:pt x="1960" y="762"/>
                  </a:lnTo>
                  <a:lnTo>
                    <a:pt x="1969" y="767"/>
                  </a:lnTo>
                  <a:lnTo>
                    <a:pt x="1981" y="769"/>
                  </a:lnTo>
                  <a:lnTo>
                    <a:pt x="1984" y="769"/>
                  </a:lnTo>
                  <a:lnTo>
                    <a:pt x="1988" y="772"/>
                  </a:lnTo>
                  <a:lnTo>
                    <a:pt x="1991" y="769"/>
                  </a:lnTo>
                  <a:lnTo>
                    <a:pt x="1993" y="769"/>
                  </a:lnTo>
                  <a:lnTo>
                    <a:pt x="1993" y="769"/>
                  </a:lnTo>
                  <a:lnTo>
                    <a:pt x="1993" y="767"/>
                  </a:lnTo>
                  <a:lnTo>
                    <a:pt x="1993" y="767"/>
                  </a:lnTo>
                  <a:lnTo>
                    <a:pt x="1993" y="767"/>
                  </a:lnTo>
                  <a:lnTo>
                    <a:pt x="1996" y="769"/>
                  </a:lnTo>
                  <a:lnTo>
                    <a:pt x="1996" y="769"/>
                  </a:lnTo>
                  <a:lnTo>
                    <a:pt x="1996" y="769"/>
                  </a:lnTo>
                  <a:lnTo>
                    <a:pt x="2000" y="772"/>
                  </a:lnTo>
                  <a:lnTo>
                    <a:pt x="2003" y="772"/>
                  </a:lnTo>
                  <a:lnTo>
                    <a:pt x="2003" y="772"/>
                  </a:lnTo>
                  <a:lnTo>
                    <a:pt x="2005" y="772"/>
                  </a:lnTo>
                  <a:lnTo>
                    <a:pt x="2007" y="774"/>
                  </a:lnTo>
                  <a:lnTo>
                    <a:pt x="2007" y="777"/>
                  </a:lnTo>
                  <a:lnTo>
                    <a:pt x="2007" y="779"/>
                  </a:lnTo>
                  <a:lnTo>
                    <a:pt x="2007" y="781"/>
                  </a:lnTo>
                  <a:lnTo>
                    <a:pt x="2007" y="784"/>
                  </a:lnTo>
                  <a:lnTo>
                    <a:pt x="2007" y="786"/>
                  </a:lnTo>
                  <a:lnTo>
                    <a:pt x="2012" y="791"/>
                  </a:lnTo>
                  <a:lnTo>
                    <a:pt x="2019" y="793"/>
                  </a:lnTo>
                  <a:lnTo>
                    <a:pt x="2022" y="793"/>
                  </a:lnTo>
                  <a:lnTo>
                    <a:pt x="2024" y="793"/>
                  </a:lnTo>
                  <a:lnTo>
                    <a:pt x="2024" y="798"/>
                  </a:lnTo>
                  <a:lnTo>
                    <a:pt x="2022" y="798"/>
                  </a:lnTo>
                  <a:lnTo>
                    <a:pt x="2022" y="800"/>
                  </a:lnTo>
                  <a:lnTo>
                    <a:pt x="2022" y="807"/>
                  </a:lnTo>
                  <a:lnTo>
                    <a:pt x="2027" y="810"/>
                  </a:lnTo>
                  <a:lnTo>
                    <a:pt x="2036" y="819"/>
                  </a:lnTo>
                  <a:lnTo>
                    <a:pt x="2041" y="822"/>
                  </a:lnTo>
                  <a:lnTo>
                    <a:pt x="2046" y="826"/>
                  </a:lnTo>
                  <a:lnTo>
                    <a:pt x="2046" y="826"/>
                  </a:lnTo>
                  <a:lnTo>
                    <a:pt x="2046" y="826"/>
                  </a:lnTo>
                  <a:lnTo>
                    <a:pt x="2050" y="829"/>
                  </a:lnTo>
                  <a:lnTo>
                    <a:pt x="2050" y="829"/>
                  </a:lnTo>
                  <a:lnTo>
                    <a:pt x="2053" y="834"/>
                  </a:lnTo>
                  <a:lnTo>
                    <a:pt x="2053" y="834"/>
                  </a:lnTo>
                  <a:lnTo>
                    <a:pt x="2055" y="836"/>
                  </a:lnTo>
                  <a:lnTo>
                    <a:pt x="2057" y="838"/>
                  </a:lnTo>
                  <a:lnTo>
                    <a:pt x="2057" y="841"/>
                  </a:lnTo>
                  <a:lnTo>
                    <a:pt x="2060" y="845"/>
                  </a:lnTo>
                  <a:lnTo>
                    <a:pt x="2062" y="845"/>
                  </a:lnTo>
                  <a:lnTo>
                    <a:pt x="2065" y="848"/>
                  </a:lnTo>
                  <a:lnTo>
                    <a:pt x="2069" y="850"/>
                  </a:lnTo>
                  <a:lnTo>
                    <a:pt x="2069" y="853"/>
                  </a:lnTo>
                  <a:lnTo>
                    <a:pt x="2069" y="853"/>
                  </a:lnTo>
                  <a:lnTo>
                    <a:pt x="2069" y="853"/>
                  </a:lnTo>
                  <a:lnTo>
                    <a:pt x="2067" y="853"/>
                  </a:lnTo>
                  <a:lnTo>
                    <a:pt x="2065" y="855"/>
                  </a:lnTo>
                  <a:lnTo>
                    <a:pt x="2065" y="857"/>
                  </a:lnTo>
                  <a:lnTo>
                    <a:pt x="2065" y="860"/>
                  </a:lnTo>
                  <a:lnTo>
                    <a:pt x="2062" y="860"/>
                  </a:lnTo>
                  <a:lnTo>
                    <a:pt x="2060" y="860"/>
                  </a:lnTo>
                  <a:lnTo>
                    <a:pt x="2057" y="860"/>
                  </a:lnTo>
                  <a:lnTo>
                    <a:pt x="2057" y="860"/>
                  </a:lnTo>
                  <a:lnTo>
                    <a:pt x="2060" y="862"/>
                  </a:lnTo>
                  <a:lnTo>
                    <a:pt x="2065" y="862"/>
                  </a:lnTo>
                  <a:lnTo>
                    <a:pt x="2067" y="860"/>
                  </a:lnTo>
                  <a:lnTo>
                    <a:pt x="2067" y="857"/>
                  </a:lnTo>
                  <a:lnTo>
                    <a:pt x="2069" y="857"/>
                  </a:lnTo>
                  <a:lnTo>
                    <a:pt x="2069" y="853"/>
                  </a:lnTo>
                  <a:lnTo>
                    <a:pt x="2072" y="853"/>
                  </a:lnTo>
                  <a:lnTo>
                    <a:pt x="2072" y="853"/>
                  </a:lnTo>
                  <a:lnTo>
                    <a:pt x="2074" y="853"/>
                  </a:lnTo>
                  <a:lnTo>
                    <a:pt x="2076" y="853"/>
                  </a:lnTo>
                  <a:lnTo>
                    <a:pt x="2079" y="855"/>
                  </a:lnTo>
                  <a:lnTo>
                    <a:pt x="2081" y="857"/>
                  </a:lnTo>
                  <a:lnTo>
                    <a:pt x="2084" y="860"/>
                  </a:lnTo>
                  <a:lnTo>
                    <a:pt x="2084" y="862"/>
                  </a:lnTo>
                  <a:lnTo>
                    <a:pt x="2084" y="864"/>
                  </a:lnTo>
                  <a:lnTo>
                    <a:pt x="2084" y="867"/>
                  </a:lnTo>
                  <a:lnTo>
                    <a:pt x="2084" y="867"/>
                  </a:lnTo>
                  <a:lnTo>
                    <a:pt x="2084" y="867"/>
                  </a:lnTo>
                  <a:lnTo>
                    <a:pt x="2079" y="867"/>
                  </a:lnTo>
                  <a:lnTo>
                    <a:pt x="2079" y="867"/>
                  </a:lnTo>
                  <a:lnTo>
                    <a:pt x="2079" y="867"/>
                  </a:lnTo>
                  <a:lnTo>
                    <a:pt x="2076" y="867"/>
                  </a:lnTo>
                  <a:lnTo>
                    <a:pt x="2076" y="867"/>
                  </a:lnTo>
                  <a:lnTo>
                    <a:pt x="2076" y="867"/>
                  </a:lnTo>
                  <a:lnTo>
                    <a:pt x="2074" y="867"/>
                  </a:lnTo>
                  <a:lnTo>
                    <a:pt x="2074" y="867"/>
                  </a:lnTo>
                  <a:lnTo>
                    <a:pt x="2079" y="872"/>
                  </a:lnTo>
                  <a:lnTo>
                    <a:pt x="2084" y="872"/>
                  </a:lnTo>
                  <a:lnTo>
                    <a:pt x="2084" y="872"/>
                  </a:lnTo>
                  <a:lnTo>
                    <a:pt x="2086" y="869"/>
                  </a:lnTo>
                  <a:lnTo>
                    <a:pt x="2086" y="869"/>
                  </a:lnTo>
                  <a:lnTo>
                    <a:pt x="2088" y="869"/>
                  </a:lnTo>
                  <a:lnTo>
                    <a:pt x="2088" y="869"/>
                  </a:lnTo>
                  <a:lnTo>
                    <a:pt x="2091" y="872"/>
                  </a:lnTo>
                  <a:lnTo>
                    <a:pt x="2093" y="872"/>
                  </a:lnTo>
                  <a:lnTo>
                    <a:pt x="2093" y="872"/>
                  </a:lnTo>
                  <a:lnTo>
                    <a:pt x="2096" y="869"/>
                  </a:lnTo>
                  <a:lnTo>
                    <a:pt x="2093" y="869"/>
                  </a:lnTo>
                  <a:lnTo>
                    <a:pt x="2093" y="869"/>
                  </a:lnTo>
                  <a:lnTo>
                    <a:pt x="2091" y="867"/>
                  </a:lnTo>
                  <a:lnTo>
                    <a:pt x="2088" y="867"/>
                  </a:lnTo>
                  <a:lnTo>
                    <a:pt x="2088" y="864"/>
                  </a:lnTo>
                  <a:lnTo>
                    <a:pt x="2088" y="864"/>
                  </a:lnTo>
                  <a:lnTo>
                    <a:pt x="2088" y="864"/>
                  </a:lnTo>
                  <a:lnTo>
                    <a:pt x="2091" y="867"/>
                  </a:lnTo>
                  <a:lnTo>
                    <a:pt x="2093" y="867"/>
                  </a:lnTo>
                  <a:lnTo>
                    <a:pt x="2096" y="869"/>
                  </a:lnTo>
                  <a:lnTo>
                    <a:pt x="2100" y="869"/>
                  </a:lnTo>
                  <a:lnTo>
                    <a:pt x="2103" y="874"/>
                  </a:lnTo>
                  <a:lnTo>
                    <a:pt x="2105" y="874"/>
                  </a:lnTo>
                  <a:lnTo>
                    <a:pt x="2105" y="874"/>
                  </a:lnTo>
                  <a:lnTo>
                    <a:pt x="2105" y="876"/>
                  </a:lnTo>
                  <a:lnTo>
                    <a:pt x="2107" y="876"/>
                  </a:lnTo>
                  <a:lnTo>
                    <a:pt x="2107" y="879"/>
                  </a:lnTo>
                  <a:close/>
                  <a:moveTo>
                    <a:pt x="564" y="1696"/>
                  </a:moveTo>
                  <a:lnTo>
                    <a:pt x="564" y="1694"/>
                  </a:lnTo>
                  <a:lnTo>
                    <a:pt x="564" y="1694"/>
                  </a:lnTo>
                  <a:lnTo>
                    <a:pt x="561" y="1694"/>
                  </a:lnTo>
                  <a:lnTo>
                    <a:pt x="561" y="1694"/>
                  </a:lnTo>
                  <a:lnTo>
                    <a:pt x="564" y="1696"/>
                  </a:lnTo>
                  <a:lnTo>
                    <a:pt x="564" y="1696"/>
                  </a:lnTo>
                  <a:close/>
                  <a:moveTo>
                    <a:pt x="835" y="1639"/>
                  </a:moveTo>
                  <a:lnTo>
                    <a:pt x="835" y="1637"/>
                  </a:lnTo>
                  <a:lnTo>
                    <a:pt x="835" y="1637"/>
                  </a:lnTo>
                  <a:lnTo>
                    <a:pt x="830" y="1634"/>
                  </a:lnTo>
                  <a:lnTo>
                    <a:pt x="830" y="1634"/>
                  </a:lnTo>
                  <a:lnTo>
                    <a:pt x="830" y="1630"/>
                  </a:lnTo>
                  <a:lnTo>
                    <a:pt x="830" y="1627"/>
                  </a:lnTo>
                  <a:lnTo>
                    <a:pt x="830" y="1627"/>
                  </a:lnTo>
                  <a:lnTo>
                    <a:pt x="830" y="1627"/>
                  </a:lnTo>
                  <a:lnTo>
                    <a:pt x="830" y="1627"/>
                  </a:lnTo>
                  <a:lnTo>
                    <a:pt x="830" y="1622"/>
                  </a:lnTo>
                  <a:lnTo>
                    <a:pt x="828" y="1622"/>
                  </a:lnTo>
                  <a:lnTo>
                    <a:pt x="828" y="1622"/>
                  </a:lnTo>
                  <a:lnTo>
                    <a:pt x="825" y="1622"/>
                  </a:lnTo>
                  <a:lnTo>
                    <a:pt x="823" y="1625"/>
                  </a:lnTo>
                  <a:lnTo>
                    <a:pt x="820" y="1627"/>
                  </a:lnTo>
                  <a:lnTo>
                    <a:pt x="816" y="1630"/>
                  </a:lnTo>
                  <a:lnTo>
                    <a:pt x="816" y="1632"/>
                  </a:lnTo>
                  <a:lnTo>
                    <a:pt x="813" y="1634"/>
                  </a:lnTo>
                  <a:lnTo>
                    <a:pt x="799" y="1641"/>
                  </a:lnTo>
                  <a:lnTo>
                    <a:pt x="790" y="1641"/>
                  </a:lnTo>
                  <a:lnTo>
                    <a:pt x="790" y="1641"/>
                  </a:lnTo>
                  <a:lnTo>
                    <a:pt x="787" y="1644"/>
                  </a:lnTo>
                  <a:lnTo>
                    <a:pt x="787" y="1644"/>
                  </a:lnTo>
                  <a:lnTo>
                    <a:pt x="785" y="1646"/>
                  </a:lnTo>
                  <a:lnTo>
                    <a:pt x="787" y="1646"/>
                  </a:lnTo>
                  <a:lnTo>
                    <a:pt x="787" y="1644"/>
                  </a:lnTo>
                  <a:lnTo>
                    <a:pt x="790" y="1644"/>
                  </a:lnTo>
                  <a:lnTo>
                    <a:pt x="790" y="1644"/>
                  </a:lnTo>
                  <a:lnTo>
                    <a:pt x="790" y="1644"/>
                  </a:lnTo>
                  <a:lnTo>
                    <a:pt x="792" y="1644"/>
                  </a:lnTo>
                  <a:lnTo>
                    <a:pt x="792" y="1644"/>
                  </a:lnTo>
                  <a:lnTo>
                    <a:pt x="792" y="1644"/>
                  </a:lnTo>
                  <a:lnTo>
                    <a:pt x="794" y="1644"/>
                  </a:lnTo>
                  <a:lnTo>
                    <a:pt x="794" y="1644"/>
                  </a:lnTo>
                  <a:lnTo>
                    <a:pt x="794" y="1644"/>
                  </a:lnTo>
                  <a:lnTo>
                    <a:pt x="794" y="1646"/>
                  </a:lnTo>
                  <a:lnTo>
                    <a:pt x="794" y="1649"/>
                  </a:lnTo>
                  <a:lnTo>
                    <a:pt x="790" y="1653"/>
                  </a:lnTo>
                  <a:lnTo>
                    <a:pt x="790" y="1653"/>
                  </a:lnTo>
                  <a:lnTo>
                    <a:pt x="790" y="1656"/>
                  </a:lnTo>
                  <a:lnTo>
                    <a:pt x="787" y="1658"/>
                  </a:lnTo>
                  <a:lnTo>
                    <a:pt x="787" y="1660"/>
                  </a:lnTo>
                  <a:lnTo>
                    <a:pt x="790" y="1660"/>
                  </a:lnTo>
                  <a:lnTo>
                    <a:pt x="790" y="1663"/>
                  </a:lnTo>
                  <a:lnTo>
                    <a:pt x="787" y="1665"/>
                  </a:lnTo>
                  <a:lnTo>
                    <a:pt x="787" y="1670"/>
                  </a:lnTo>
                  <a:lnTo>
                    <a:pt x="785" y="1670"/>
                  </a:lnTo>
                  <a:lnTo>
                    <a:pt x="785" y="1672"/>
                  </a:lnTo>
                  <a:lnTo>
                    <a:pt x="782" y="1672"/>
                  </a:lnTo>
                  <a:lnTo>
                    <a:pt x="782" y="1675"/>
                  </a:lnTo>
                  <a:lnTo>
                    <a:pt x="780" y="1677"/>
                  </a:lnTo>
                  <a:lnTo>
                    <a:pt x="780" y="1684"/>
                  </a:lnTo>
                  <a:lnTo>
                    <a:pt x="780" y="1684"/>
                  </a:lnTo>
                  <a:lnTo>
                    <a:pt x="778" y="1684"/>
                  </a:lnTo>
                  <a:lnTo>
                    <a:pt x="775" y="1687"/>
                  </a:lnTo>
                  <a:lnTo>
                    <a:pt x="773" y="1687"/>
                  </a:lnTo>
                  <a:lnTo>
                    <a:pt x="771" y="1687"/>
                  </a:lnTo>
                  <a:lnTo>
                    <a:pt x="771" y="1689"/>
                  </a:lnTo>
                  <a:lnTo>
                    <a:pt x="773" y="1691"/>
                  </a:lnTo>
                  <a:lnTo>
                    <a:pt x="773" y="1696"/>
                  </a:lnTo>
                  <a:lnTo>
                    <a:pt x="773" y="1696"/>
                  </a:lnTo>
                  <a:lnTo>
                    <a:pt x="775" y="1698"/>
                  </a:lnTo>
                  <a:lnTo>
                    <a:pt x="775" y="1698"/>
                  </a:lnTo>
                  <a:lnTo>
                    <a:pt x="775" y="1698"/>
                  </a:lnTo>
                  <a:lnTo>
                    <a:pt x="775" y="1696"/>
                  </a:lnTo>
                  <a:lnTo>
                    <a:pt x="775" y="1694"/>
                  </a:lnTo>
                  <a:lnTo>
                    <a:pt x="778" y="1691"/>
                  </a:lnTo>
                  <a:lnTo>
                    <a:pt x="778" y="1691"/>
                  </a:lnTo>
                  <a:lnTo>
                    <a:pt x="780" y="1687"/>
                  </a:lnTo>
                  <a:lnTo>
                    <a:pt x="785" y="1684"/>
                  </a:lnTo>
                  <a:lnTo>
                    <a:pt x="787" y="1682"/>
                  </a:lnTo>
                  <a:lnTo>
                    <a:pt x="790" y="1679"/>
                  </a:lnTo>
                  <a:lnTo>
                    <a:pt x="794" y="1675"/>
                  </a:lnTo>
                  <a:lnTo>
                    <a:pt x="794" y="1672"/>
                  </a:lnTo>
                  <a:lnTo>
                    <a:pt x="797" y="1675"/>
                  </a:lnTo>
                  <a:lnTo>
                    <a:pt x="797" y="1672"/>
                  </a:lnTo>
                  <a:lnTo>
                    <a:pt x="799" y="1670"/>
                  </a:lnTo>
                  <a:lnTo>
                    <a:pt x="801" y="1670"/>
                  </a:lnTo>
                  <a:lnTo>
                    <a:pt x="804" y="1668"/>
                  </a:lnTo>
                  <a:lnTo>
                    <a:pt x="804" y="1668"/>
                  </a:lnTo>
                  <a:lnTo>
                    <a:pt x="806" y="1665"/>
                  </a:lnTo>
                  <a:lnTo>
                    <a:pt x="806" y="1665"/>
                  </a:lnTo>
                  <a:lnTo>
                    <a:pt x="806" y="1660"/>
                  </a:lnTo>
                  <a:lnTo>
                    <a:pt x="809" y="1660"/>
                  </a:lnTo>
                  <a:lnTo>
                    <a:pt x="811" y="1660"/>
                  </a:lnTo>
                  <a:lnTo>
                    <a:pt x="811" y="1663"/>
                  </a:lnTo>
                  <a:lnTo>
                    <a:pt x="813" y="1665"/>
                  </a:lnTo>
                  <a:lnTo>
                    <a:pt x="813" y="1665"/>
                  </a:lnTo>
                  <a:lnTo>
                    <a:pt x="813" y="1665"/>
                  </a:lnTo>
                  <a:lnTo>
                    <a:pt x="813" y="1665"/>
                  </a:lnTo>
                  <a:lnTo>
                    <a:pt x="816" y="1660"/>
                  </a:lnTo>
                  <a:lnTo>
                    <a:pt x="818" y="1658"/>
                  </a:lnTo>
                  <a:lnTo>
                    <a:pt x="820" y="1658"/>
                  </a:lnTo>
                  <a:lnTo>
                    <a:pt x="823" y="1658"/>
                  </a:lnTo>
                  <a:lnTo>
                    <a:pt x="823" y="1658"/>
                  </a:lnTo>
                  <a:lnTo>
                    <a:pt x="828" y="1658"/>
                  </a:lnTo>
                  <a:lnTo>
                    <a:pt x="828" y="1658"/>
                  </a:lnTo>
                  <a:lnTo>
                    <a:pt x="830" y="1658"/>
                  </a:lnTo>
                  <a:lnTo>
                    <a:pt x="835" y="1653"/>
                  </a:lnTo>
                  <a:lnTo>
                    <a:pt x="835" y="1653"/>
                  </a:lnTo>
                  <a:lnTo>
                    <a:pt x="835" y="1651"/>
                  </a:lnTo>
                  <a:lnTo>
                    <a:pt x="835" y="1651"/>
                  </a:lnTo>
                  <a:lnTo>
                    <a:pt x="835" y="1649"/>
                  </a:lnTo>
                  <a:lnTo>
                    <a:pt x="835" y="1646"/>
                  </a:lnTo>
                  <a:lnTo>
                    <a:pt x="835" y="1644"/>
                  </a:lnTo>
                  <a:lnTo>
                    <a:pt x="837" y="1641"/>
                  </a:lnTo>
                  <a:lnTo>
                    <a:pt x="835" y="1641"/>
                  </a:lnTo>
                  <a:lnTo>
                    <a:pt x="835" y="1639"/>
                  </a:lnTo>
                  <a:close/>
                  <a:moveTo>
                    <a:pt x="1984" y="1033"/>
                  </a:moveTo>
                  <a:lnTo>
                    <a:pt x="1979" y="1031"/>
                  </a:lnTo>
                  <a:lnTo>
                    <a:pt x="1974" y="1028"/>
                  </a:lnTo>
                  <a:lnTo>
                    <a:pt x="1972" y="1028"/>
                  </a:lnTo>
                  <a:lnTo>
                    <a:pt x="1967" y="1028"/>
                  </a:lnTo>
                  <a:lnTo>
                    <a:pt x="1967" y="1031"/>
                  </a:lnTo>
                  <a:lnTo>
                    <a:pt x="1965" y="1033"/>
                  </a:lnTo>
                  <a:lnTo>
                    <a:pt x="1962" y="1038"/>
                  </a:lnTo>
                  <a:lnTo>
                    <a:pt x="1960" y="1040"/>
                  </a:lnTo>
                  <a:lnTo>
                    <a:pt x="1960" y="1045"/>
                  </a:lnTo>
                  <a:lnTo>
                    <a:pt x="1962" y="1045"/>
                  </a:lnTo>
                  <a:lnTo>
                    <a:pt x="1965" y="1043"/>
                  </a:lnTo>
                  <a:lnTo>
                    <a:pt x="1972" y="1043"/>
                  </a:lnTo>
                  <a:lnTo>
                    <a:pt x="1977" y="1043"/>
                  </a:lnTo>
                  <a:lnTo>
                    <a:pt x="1981" y="1040"/>
                  </a:lnTo>
                  <a:lnTo>
                    <a:pt x="1984" y="1038"/>
                  </a:lnTo>
                  <a:lnTo>
                    <a:pt x="1988" y="1038"/>
                  </a:lnTo>
                  <a:lnTo>
                    <a:pt x="1984" y="1033"/>
                  </a:lnTo>
                  <a:close/>
                  <a:moveTo>
                    <a:pt x="1958" y="1055"/>
                  </a:moveTo>
                  <a:lnTo>
                    <a:pt x="1962" y="1057"/>
                  </a:lnTo>
                  <a:lnTo>
                    <a:pt x="1962" y="1057"/>
                  </a:lnTo>
                  <a:lnTo>
                    <a:pt x="1962" y="1057"/>
                  </a:lnTo>
                  <a:lnTo>
                    <a:pt x="1965" y="1057"/>
                  </a:lnTo>
                  <a:lnTo>
                    <a:pt x="1967" y="1055"/>
                  </a:lnTo>
                  <a:lnTo>
                    <a:pt x="1967" y="1052"/>
                  </a:lnTo>
                  <a:lnTo>
                    <a:pt x="1967" y="1050"/>
                  </a:lnTo>
                  <a:lnTo>
                    <a:pt x="1967" y="1050"/>
                  </a:lnTo>
                  <a:lnTo>
                    <a:pt x="1967" y="1050"/>
                  </a:lnTo>
                  <a:lnTo>
                    <a:pt x="1958" y="1050"/>
                  </a:lnTo>
                  <a:lnTo>
                    <a:pt x="1958" y="1050"/>
                  </a:lnTo>
                  <a:lnTo>
                    <a:pt x="1958" y="1050"/>
                  </a:lnTo>
                  <a:lnTo>
                    <a:pt x="1958" y="1050"/>
                  </a:lnTo>
                  <a:lnTo>
                    <a:pt x="1955" y="1050"/>
                  </a:lnTo>
                  <a:lnTo>
                    <a:pt x="1955" y="1052"/>
                  </a:lnTo>
                  <a:lnTo>
                    <a:pt x="1953" y="1052"/>
                  </a:lnTo>
                  <a:lnTo>
                    <a:pt x="1953" y="1052"/>
                  </a:lnTo>
                  <a:lnTo>
                    <a:pt x="1955" y="1052"/>
                  </a:lnTo>
                  <a:lnTo>
                    <a:pt x="1955" y="1052"/>
                  </a:lnTo>
                  <a:lnTo>
                    <a:pt x="1958" y="1052"/>
                  </a:lnTo>
                  <a:lnTo>
                    <a:pt x="1958" y="1055"/>
                  </a:lnTo>
                  <a:lnTo>
                    <a:pt x="1958" y="1055"/>
                  </a:lnTo>
                  <a:close/>
                  <a:moveTo>
                    <a:pt x="1527" y="1126"/>
                  </a:moveTo>
                  <a:lnTo>
                    <a:pt x="1527" y="1123"/>
                  </a:lnTo>
                  <a:lnTo>
                    <a:pt x="1527" y="1126"/>
                  </a:lnTo>
                  <a:lnTo>
                    <a:pt x="1527" y="1126"/>
                  </a:lnTo>
                  <a:lnTo>
                    <a:pt x="1527" y="1126"/>
                  </a:lnTo>
                  <a:lnTo>
                    <a:pt x="1527" y="1126"/>
                  </a:lnTo>
                  <a:close/>
                  <a:moveTo>
                    <a:pt x="718" y="266"/>
                  </a:moveTo>
                  <a:lnTo>
                    <a:pt x="718" y="266"/>
                  </a:lnTo>
                  <a:lnTo>
                    <a:pt x="718" y="266"/>
                  </a:lnTo>
                  <a:lnTo>
                    <a:pt x="723" y="261"/>
                  </a:lnTo>
                  <a:lnTo>
                    <a:pt x="725" y="261"/>
                  </a:lnTo>
                  <a:lnTo>
                    <a:pt x="723" y="259"/>
                  </a:lnTo>
                  <a:lnTo>
                    <a:pt x="721" y="259"/>
                  </a:lnTo>
                  <a:lnTo>
                    <a:pt x="721" y="259"/>
                  </a:lnTo>
                  <a:lnTo>
                    <a:pt x="721" y="259"/>
                  </a:lnTo>
                  <a:lnTo>
                    <a:pt x="718" y="259"/>
                  </a:lnTo>
                  <a:lnTo>
                    <a:pt x="718" y="259"/>
                  </a:lnTo>
                  <a:lnTo>
                    <a:pt x="718" y="261"/>
                  </a:lnTo>
                  <a:lnTo>
                    <a:pt x="718" y="261"/>
                  </a:lnTo>
                  <a:lnTo>
                    <a:pt x="716" y="261"/>
                  </a:lnTo>
                  <a:lnTo>
                    <a:pt x="716" y="261"/>
                  </a:lnTo>
                  <a:lnTo>
                    <a:pt x="713" y="261"/>
                  </a:lnTo>
                  <a:lnTo>
                    <a:pt x="713" y="261"/>
                  </a:lnTo>
                  <a:lnTo>
                    <a:pt x="713" y="261"/>
                  </a:lnTo>
                  <a:lnTo>
                    <a:pt x="713" y="261"/>
                  </a:lnTo>
                  <a:lnTo>
                    <a:pt x="713" y="261"/>
                  </a:lnTo>
                  <a:lnTo>
                    <a:pt x="713" y="261"/>
                  </a:lnTo>
                  <a:lnTo>
                    <a:pt x="713" y="261"/>
                  </a:lnTo>
                  <a:lnTo>
                    <a:pt x="716" y="263"/>
                  </a:lnTo>
                  <a:lnTo>
                    <a:pt x="718" y="266"/>
                  </a:lnTo>
                  <a:close/>
                  <a:moveTo>
                    <a:pt x="930" y="2026"/>
                  </a:moveTo>
                  <a:lnTo>
                    <a:pt x="930" y="2024"/>
                  </a:lnTo>
                  <a:lnTo>
                    <a:pt x="930" y="2024"/>
                  </a:lnTo>
                  <a:lnTo>
                    <a:pt x="930" y="2022"/>
                  </a:lnTo>
                  <a:lnTo>
                    <a:pt x="930" y="2022"/>
                  </a:lnTo>
                  <a:lnTo>
                    <a:pt x="930" y="2019"/>
                  </a:lnTo>
                  <a:lnTo>
                    <a:pt x="930" y="2017"/>
                  </a:lnTo>
                  <a:lnTo>
                    <a:pt x="928" y="2017"/>
                  </a:lnTo>
                  <a:lnTo>
                    <a:pt x="928" y="2017"/>
                  </a:lnTo>
                  <a:lnTo>
                    <a:pt x="928" y="2017"/>
                  </a:lnTo>
                  <a:lnTo>
                    <a:pt x="928" y="2017"/>
                  </a:lnTo>
                  <a:lnTo>
                    <a:pt x="923" y="2014"/>
                  </a:lnTo>
                  <a:lnTo>
                    <a:pt x="923" y="2012"/>
                  </a:lnTo>
                  <a:lnTo>
                    <a:pt x="920" y="2010"/>
                  </a:lnTo>
                  <a:lnTo>
                    <a:pt x="918" y="2010"/>
                  </a:lnTo>
                  <a:lnTo>
                    <a:pt x="918" y="2007"/>
                  </a:lnTo>
                  <a:lnTo>
                    <a:pt x="918" y="2007"/>
                  </a:lnTo>
                  <a:lnTo>
                    <a:pt x="918" y="2007"/>
                  </a:lnTo>
                  <a:lnTo>
                    <a:pt x="918" y="2005"/>
                  </a:lnTo>
                  <a:lnTo>
                    <a:pt x="916" y="2005"/>
                  </a:lnTo>
                  <a:lnTo>
                    <a:pt x="916" y="2003"/>
                  </a:lnTo>
                  <a:lnTo>
                    <a:pt x="916" y="2000"/>
                  </a:lnTo>
                  <a:lnTo>
                    <a:pt x="913" y="2000"/>
                  </a:lnTo>
                  <a:lnTo>
                    <a:pt x="913" y="1998"/>
                  </a:lnTo>
                  <a:lnTo>
                    <a:pt x="913" y="1998"/>
                  </a:lnTo>
                  <a:lnTo>
                    <a:pt x="911" y="1995"/>
                  </a:lnTo>
                  <a:lnTo>
                    <a:pt x="911" y="1995"/>
                  </a:lnTo>
                  <a:lnTo>
                    <a:pt x="911" y="1993"/>
                  </a:lnTo>
                  <a:lnTo>
                    <a:pt x="911" y="1991"/>
                  </a:lnTo>
                  <a:lnTo>
                    <a:pt x="911" y="1986"/>
                  </a:lnTo>
                  <a:lnTo>
                    <a:pt x="911" y="1986"/>
                  </a:lnTo>
                  <a:lnTo>
                    <a:pt x="913" y="1984"/>
                  </a:lnTo>
                  <a:lnTo>
                    <a:pt x="913" y="1984"/>
                  </a:lnTo>
                  <a:lnTo>
                    <a:pt x="911" y="1981"/>
                  </a:lnTo>
                  <a:lnTo>
                    <a:pt x="911" y="1981"/>
                  </a:lnTo>
                  <a:lnTo>
                    <a:pt x="911" y="1981"/>
                  </a:lnTo>
                  <a:lnTo>
                    <a:pt x="908" y="1981"/>
                  </a:lnTo>
                  <a:lnTo>
                    <a:pt x="897" y="1979"/>
                  </a:lnTo>
                  <a:lnTo>
                    <a:pt x="897" y="1979"/>
                  </a:lnTo>
                  <a:lnTo>
                    <a:pt x="897" y="1979"/>
                  </a:lnTo>
                  <a:lnTo>
                    <a:pt x="894" y="1979"/>
                  </a:lnTo>
                  <a:lnTo>
                    <a:pt x="894" y="1981"/>
                  </a:lnTo>
                  <a:lnTo>
                    <a:pt x="894" y="1981"/>
                  </a:lnTo>
                  <a:lnTo>
                    <a:pt x="894" y="1981"/>
                  </a:lnTo>
                  <a:lnTo>
                    <a:pt x="892" y="1984"/>
                  </a:lnTo>
                  <a:lnTo>
                    <a:pt x="889" y="1984"/>
                  </a:lnTo>
                  <a:lnTo>
                    <a:pt x="887" y="1984"/>
                  </a:lnTo>
                  <a:lnTo>
                    <a:pt x="887" y="1986"/>
                  </a:lnTo>
                  <a:lnTo>
                    <a:pt x="889" y="1986"/>
                  </a:lnTo>
                  <a:lnTo>
                    <a:pt x="894" y="1986"/>
                  </a:lnTo>
                  <a:lnTo>
                    <a:pt x="897" y="1991"/>
                  </a:lnTo>
                  <a:lnTo>
                    <a:pt x="899" y="1991"/>
                  </a:lnTo>
                  <a:lnTo>
                    <a:pt x="899" y="1991"/>
                  </a:lnTo>
                  <a:lnTo>
                    <a:pt x="899" y="1993"/>
                  </a:lnTo>
                  <a:lnTo>
                    <a:pt x="899" y="1993"/>
                  </a:lnTo>
                  <a:lnTo>
                    <a:pt x="904" y="1998"/>
                  </a:lnTo>
                  <a:lnTo>
                    <a:pt x="904" y="2000"/>
                  </a:lnTo>
                  <a:lnTo>
                    <a:pt x="904" y="2003"/>
                  </a:lnTo>
                  <a:lnTo>
                    <a:pt x="904" y="2003"/>
                  </a:lnTo>
                  <a:lnTo>
                    <a:pt x="904" y="2003"/>
                  </a:lnTo>
                  <a:lnTo>
                    <a:pt x="906" y="2010"/>
                  </a:lnTo>
                  <a:lnTo>
                    <a:pt x="908" y="2010"/>
                  </a:lnTo>
                  <a:lnTo>
                    <a:pt x="908" y="2012"/>
                  </a:lnTo>
                  <a:lnTo>
                    <a:pt x="908" y="2012"/>
                  </a:lnTo>
                  <a:lnTo>
                    <a:pt x="911" y="2014"/>
                  </a:lnTo>
                  <a:lnTo>
                    <a:pt x="911" y="2017"/>
                  </a:lnTo>
                  <a:lnTo>
                    <a:pt x="911" y="2017"/>
                  </a:lnTo>
                  <a:lnTo>
                    <a:pt x="913" y="2017"/>
                  </a:lnTo>
                  <a:lnTo>
                    <a:pt x="913" y="2017"/>
                  </a:lnTo>
                  <a:lnTo>
                    <a:pt x="913" y="2019"/>
                  </a:lnTo>
                  <a:lnTo>
                    <a:pt x="918" y="2024"/>
                  </a:lnTo>
                  <a:lnTo>
                    <a:pt x="918" y="2024"/>
                  </a:lnTo>
                  <a:lnTo>
                    <a:pt x="918" y="2024"/>
                  </a:lnTo>
                  <a:lnTo>
                    <a:pt x="918" y="2024"/>
                  </a:lnTo>
                  <a:lnTo>
                    <a:pt x="920" y="2024"/>
                  </a:lnTo>
                  <a:lnTo>
                    <a:pt x="923" y="2024"/>
                  </a:lnTo>
                  <a:lnTo>
                    <a:pt x="923" y="2024"/>
                  </a:lnTo>
                  <a:lnTo>
                    <a:pt x="923" y="2026"/>
                  </a:lnTo>
                  <a:lnTo>
                    <a:pt x="923" y="2029"/>
                  </a:lnTo>
                  <a:lnTo>
                    <a:pt x="928" y="2031"/>
                  </a:lnTo>
                  <a:lnTo>
                    <a:pt x="928" y="2033"/>
                  </a:lnTo>
                  <a:lnTo>
                    <a:pt x="928" y="2033"/>
                  </a:lnTo>
                  <a:lnTo>
                    <a:pt x="930" y="2033"/>
                  </a:lnTo>
                  <a:lnTo>
                    <a:pt x="930" y="2033"/>
                  </a:lnTo>
                  <a:lnTo>
                    <a:pt x="930" y="2033"/>
                  </a:lnTo>
                  <a:lnTo>
                    <a:pt x="930" y="2033"/>
                  </a:lnTo>
                  <a:lnTo>
                    <a:pt x="932" y="2036"/>
                  </a:lnTo>
                  <a:lnTo>
                    <a:pt x="932" y="2033"/>
                  </a:lnTo>
                  <a:lnTo>
                    <a:pt x="932" y="2033"/>
                  </a:lnTo>
                  <a:lnTo>
                    <a:pt x="932" y="2033"/>
                  </a:lnTo>
                  <a:lnTo>
                    <a:pt x="932" y="2029"/>
                  </a:lnTo>
                  <a:lnTo>
                    <a:pt x="932" y="2029"/>
                  </a:lnTo>
                  <a:lnTo>
                    <a:pt x="930" y="2026"/>
                  </a:lnTo>
                  <a:lnTo>
                    <a:pt x="930" y="2026"/>
                  </a:lnTo>
                  <a:close/>
                  <a:moveTo>
                    <a:pt x="683" y="432"/>
                  </a:moveTo>
                  <a:lnTo>
                    <a:pt x="683" y="430"/>
                  </a:lnTo>
                  <a:lnTo>
                    <a:pt x="680" y="427"/>
                  </a:lnTo>
                  <a:lnTo>
                    <a:pt x="683" y="425"/>
                  </a:lnTo>
                  <a:lnTo>
                    <a:pt x="683" y="425"/>
                  </a:lnTo>
                  <a:lnTo>
                    <a:pt x="683" y="423"/>
                  </a:lnTo>
                  <a:lnTo>
                    <a:pt x="683" y="423"/>
                  </a:lnTo>
                  <a:lnTo>
                    <a:pt x="683" y="420"/>
                  </a:lnTo>
                  <a:lnTo>
                    <a:pt x="683" y="418"/>
                  </a:lnTo>
                  <a:lnTo>
                    <a:pt x="683" y="415"/>
                  </a:lnTo>
                  <a:lnTo>
                    <a:pt x="680" y="413"/>
                  </a:lnTo>
                  <a:lnTo>
                    <a:pt x="680" y="413"/>
                  </a:lnTo>
                  <a:lnTo>
                    <a:pt x="678" y="411"/>
                  </a:lnTo>
                  <a:lnTo>
                    <a:pt x="678" y="411"/>
                  </a:lnTo>
                  <a:lnTo>
                    <a:pt x="675" y="411"/>
                  </a:lnTo>
                  <a:lnTo>
                    <a:pt x="673" y="411"/>
                  </a:lnTo>
                  <a:lnTo>
                    <a:pt x="673" y="413"/>
                  </a:lnTo>
                  <a:lnTo>
                    <a:pt x="673" y="415"/>
                  </a:lnTo>
                  <a:lnTo>
                    <a:pt x="673" y="415"/>
                  </a:lnTo>
                  <a:lnTo>
                    <a:pt x="671" y="418"/>
                  </a:lnTo>
                  <a:lnTo>
                    <a:pt x="671" y="418"/>
                  </a:lnTo>
                  <a:lnTo>
                    <a:pt x="671" y="425"/>
                  </a:lnTo>
                  <a:lnTo>
                    <a:pt x="673" y="427"/>
                  </a:lnTo>
                  <a:lnTo>
                    <a:pt x="673" y="427"/>
                  </a:lnTo>
                  <a:lnTo>
                    <a:pt x="671" y="434"/>
                  </a:lnTo>
                  <a:lnTo>
                    <a:pt x="671" y="437"/>
                  </a:lnTo>
                  <a:lnTo>
                    <a:pt x="671" y="439"/>
                  </a:lnTo>
                  <a:lnTo>
                    <a:pt x="671" y="442"/>
                  </a:lnTo>
                  <a:lnTo>
                    <a:pt x="671" y="442"/>
                  </a:lnTo>
                  <a:lnTo>
                    <a:pt x="671" y="444"/>
                  </a:lnTo>
                  <a:lnTo>
                    <a:pt x="671" y="442"/>
                  </a:lnTo>
                  <a:lnTo>
                    <a:pt x="678" y="442"/>
                  </a:lnTo>
                  <a:lnTo>
                    <a:pt x="680" y="442"/>
                  </a:lnTo>
                  <a:lnTo>
                    <a:pt x="680" y="439"/>
                  </a:lnTo>
                  <a:lnTo>
                    <a:pt x="683" y="437"/>
                  </a:lnTo>
                  <a:lnTo>
                    <a:pt x="680" y="434"/>
                  </a:lnTo>
                  <a:lnTo>
                    <a:pt x="683" y="432"/>
                  </a:lnTo>
                  <a:close/>
                  <a:moveTo>
                    <a:pt x="1096" y="399"/>
                  </a:moveTo>
                  <a:lnTo>
                    <a:pt x="1099" y="399"/>
                  </a:lnTo>
                  <a:lnTo>
                    <a:pt x="1101" y="401"/>
                  </a:lnTo>
                  <a:lnTo>
                    <a:pt x="1101" y="404"/>
                  </a:lnTo>
                  <a:lnTo>
                    <a:pt x="1104" y="404"/>
                  </a:lnTo>
                  <a:lnTo>
                    <a:pt x="1106" y="401"/>
                  </a:lnTo>
                  <a:lnTo>
                    <a:pt x="1108" y="396"/>
                  </a:lnTo>
                  <a:lnTo>
                    <a:pt x="1108" y="394"/>
                  </a:lnTo>
                  <a:lnTo>
                    <a:pt x="1111" y="392"/>
                  </a:lnTo>
                  <a:lnTo>
                    <a:pt x="1111" y="392"/>
                  </a:lnTo>
                  <a:lnTo>
                    <a:pt x="1111" y="392"/>
                  </a:lnTo>
                  <a:lnTo>
                    <a:pt x="1104" y="392"/>
                  </a:lnTo>
                  <a:lnTo>
                    <a:pt x="1104" y="392"/>
                  </a:lnTo>
                  <a:lnTo>
                    <a:pt x="1101" y="392"/>
                  </a:lnTo>
                  <a:lnTo>
                    <a:pt x="1096" y="396"/>
                  </a:lnTo>
                  <a:lnTo>
                    <a:pt x="1096" y="399"/>
                  </a:lnTo>
                  <a:lnTo>
                    <a:pt x="1096" y="399"/>
                  </a:lnTo>
                  <a:lnTo>
                    <a:pt x="1096" y="399"/>
                  </a:lnTo>
                  <a:close/>
                  <a:moveTo>
                    <a:pt x="2138" y="910"/>
                  </a:moveTo>
                  <a:lnTo>
                    <a:pt x="2138" y="910"/>
                  </a:lnTo>
                  <a:lnTo>
                    <a:pt x="2136" y="910"/>
                  </a:lnTo>
                  <a:lnTo>
                    <a:pt x="2136" y="912"/>
                  </a:lnTo>
                  <a:lnTo>
                    <a:pt x="2136" y="914"/>
                  </a:lnTo>
                  <a:lnTo>
                    <a:pt x="2134" y="917"/>
                  </a:lnTo>
                  <a:lnTo>
                    <a:pt x="2136" y="919"/>
                  </a:lnTo>
                  <a:lnTo>
                    <a:pt x="2136" y="919"/>
                  </a:lnTo>
                  <a:lnTo>
                    <a:pt x="2136" y="919"/>
                  </a:lnTo>
                  <a:lnTo>
                    <a:pt x="2136" y="919"/>
                  </a:lnTo>
                  <a:lnTo>
                    <a:pt x="2136" y="919"/>
                  </a:lnTo>
                  <a:lnTo>
                    <a:pt x="2138" y="917"/>
                  </a:lnTo>
                  <a:lnTo>
                    <a:pt x="2138" y="914"/>
                  </a:lnTo>
                  <a:lnTo>
                    <a:pt x="2141" y="912"/>
                  </a:lnTo>
                  <a:lnTo>
                    <a:pt x="2138" y="910"/>
                  </a:lnTo>
                  <a:close/>
                  <a:moveTo>
                    <a:pt x="675" y="242"/>
                  </a:moveTo>
                  <a:lnTo>
                    <a:pt x="678" y="242"/>
                  </a:lnTo>
                  <a:lnTo>
                    <a:pt x="678" y="242"/>
                  </a:lnTo>
                  <a:lnTo>
                    <a:pt x="678" y="242"/>
                  </a:lnTo>
                  <a:lnTo>
                    <a:pt x="680" y="242"/>
                  </a:lnTo>
                  <a:lnTo>
                    <a:pt x="683" y="247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9"/>
                  </a:lnTo>
                  <a:lnTo>
                    <a:pt x="685" y="247"/>
                  </a:lnTo>
                  <a:lnTo>
                    <a:pt x="685" y="244"/>
                  </a:lnTo>
                  <a:lnTo>
                    <a:pt x="685" y="242"/>
                  </a:lnTo>
                  <a:lnTo>
                    <a:pt x="685" y="242"/>
                  </a:lnTo>
                  <a:lnTo>
                    <a:pt x="685" y="237"/>
                  </a:lnTo>
                  <a:lnTo>
                    <a:pt x="683" y="237"/>
                  </a:lnTo>
                  <a:lnTo>
                    <a:pt x="683" y="237"/>
                  </a:lnTo>
                  <a:lnTo>
                    <a:pt x="680" y="237"/>
                  </a:lnTo>
                  <a:lnTo>
                    <a:pt x="680" y="237"/>
                  </a:lnTo>
                  <a:lnTo>
                    <a:pt x="678" y="235"/>
                  </a:lnTo>
                  <a:lnTo>
                    <a:pt x="678" y="235"/>
                  </a:lnTo>
                  <a:lnTo>
                    <a:pt x="678" y="235"/>
                  </a:lnTo>
                  <a:lnTo>
                    <a:pt x="678" y="235"/>
                  </a:lnTo>
                  <a:lnTo>
                    <a:pt x="675" y="235"/>
                  </a:lnTo>
                  <a:lnTo>
                    <a:pt x="675" y="237"/>
                  </a:lnTo>
                  <a:lnTo>
                    <a:pt x="675" y="237"/>
                  </a:lnTo>
                  <a:lnTo>
                    <a:pt x="675" y="237"/>
                  </a:lnTo>
                  <a:lnTo>
                    <a:pt x="673" y="240"/>
                  </a:lnTo>
                  <a:lnTo>
                    <a:pt x="675" y="240"/>
                  </a:lnTo>
                  <a:lnTo>
                    <a:pt x="675" y="242"/>
                  </a:lnTo>
                  <a:close/>
                  <a:moveTo>
                    <a:pt x="685" y="411"/>
                  </a:moveTo>
                  <a:lnTo>
                    <a:pt x="685" y="413"/>
                  </a:lnTo>
                  <a:lnTo>
                    <a:pt x="685" y="415"/>
                  </a:lnTo>
                  <a:lnTo>
                    <a:pt x="685" y="418"/>
                  </a:lnTo>
                  <a:lnTo>
                    <a:pt x="687" y="418"/>
                  </a:lnTo>
                  <a:lnTo>
                    <a:pt x="687" y="420"/>
                  </a:lnTo>
                  <a:lnTo>
                    <a:pt x="687" y="423"/>
                  </a:lnTo>
                  <a:lnTo>
                    <a:pt x="687" y="423"/>
                  </a:lnTo>
                  <a:lnTo>
                    <a:pt x="690" y="423"/>
                  </a:lnTo>
                  <a:lnTo>
                    <a:pt x="692" y="423"/>
                  </a:lnTo>
                  <a:lnTo>
                    <a:pt x="692" y="423"/>
                  </a:lnTo>
                  <a:lnTo>
                    <a:pt x="694" y="423"/>
                  </a:lnTo>
                  <a:lnTo>
                    <a:pt x="694" y="423"/>
                  </a:lnTo>
                  <a:lnTo>
                    <a:pt x="694" y="420"/>
                  </a:lnTo>
                  <a:lnTo>
                    <a:pt x="694" y="415"/>
                  </a:lnTo>
                  <a:lnTo>
                    <a:pt x="694" y="413"/>
                  </a:lnTo>
                  <a:lnTo>
                    <a:pt x="694" y="411"/>
                  </a:lnTo>
                  <a:lnTo>
                    <a:pt x="697" y="411"/>
                  </a:lnTo>
                  <a:lnTo>
                    <a:pt x="694" y="408"/>
                  </a:lnTo>
                  <a:lnTo>
                    <a:pt x="692" y="408"/>
                  </a:lnTo>
                  <a:lnTo>
                    <a:pt x="692" y="408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7" y="411"/>
                  </a:lnTo>
                  <a:lnTo>
                    <a:pt x="685" y="411"/>
                  </a:lnTo>
                  <a:lnTo>
                    <a:pt x="685" y="411"/>
                  </a:lnTo>
                  <a:close/>
                  <a:moveTo>
                    <a:pt x="1717" y="596"/>
                  </a:moveTo>
                  <a:lnTo>
                    <a:pt x="1717" y="596"/>
                  </a:lnTo>
                  <a:lnTo>
                    <a:pt x="1720" y="596"/>
                  </a:lnTo>
                  <a:lnTo>
                    <a:pt x="1720" y="596"/>
                  </a:lnTo>
                  <a:lnTo>
                    <a:pt x="1717" y="596"/>
                  </a:lnTo>
                  <a:lnTo>
                    <a:pt x="1717" y="596"/>
                  </a:lnTo>
                  <a:lnTo>
                    <a:pt x="1717" y="596"/>
                  </a:lnTo>
                  <a:lnTo>
                    <a:pt x="1717" y="596"/>
                  </a:lnTo>
                  <a:close/>
                  <a:moveTo>
                    <a:pt x="1734" y="610"/>
                  </a:moveTo>
                  <a:lnTo>
                    <a:pt x="1734" y="608"/>
                  </a:lnTo>
                  <a:lnTo>
                    <a:pt x="1732" y="608"/>
                  </a:lnTo>
                  <a:lnTo>
                    <a:pt x="1732" y="608"/>
                  </a:lnTo>
                  <a:lnTo>
                    <a:pt x="1734" y="610"/>
                  </a:lnTo>
                  <a:close/>
                  <a:moveTo>
                    <a:pt x="1677" y="130"/>
                  </a:moveTo>
                  <a:lnTo>
                    <a:pt x="1677" y="133"/>
                  </a:lnTo>
                  <a:lnTo>
                    <a:pt x="1682" y="133"/>
                  </a:lnTo>
                  <a:lnTo>
                    <a:pt x="1682" y="133"/>
                  </a:lnTo>
                  <a:lnTo>
                    <a:pt x="1677" y="130"/>
                  </a:lnTo>
                  <a:lnTo>
                    <a:pt x="1677" y="130"/>
                  </a:lnTo>
                  <a:lnTo>
                    <a:pt x="1677" y="130"/>
                  </a:lnTo>
                  <a:close/>
                  <a:moveTo>
                    <a:pt x="1527" y="1128"/>
                  </a:moveTo>
                  <a:lnTo>
                    <a:pt x="1527" y="1126"/>
                  </a:lnTo>
                  <a:lnTo>
                    <a:pt x="1527" y="1126"/>
                  </a:lnTo>
                  <a:lnTo>
                    <a:pt x="1527" y="1126"/>
                  </a:lnTo>
                  <a:lnTo>
                    <a:pt x="1527" y="1126"/>
                  </a:lnTo>
                  <a:lnTo>
                    <a:pt x="1527" y="1126"/>
                  </a:lnTo>
                  <a:lnTo>
                    <a:pt x="1527" y="1126"/>
                  </a:lnTo>
                  <a:lnTo>
                    <a:pt x="1527" y="1128"/>
                  </a:lnTo>
                  <a:lnTo>
                    <a:pt x="1527" y="1128"/>
                  </a:lnTo>
                  <a:lnTo>
                    <a:pt x="1527" y="1128"/>
                  </a:lnTo>
                  <a:close/>
                  <a:moveTo>
                    <a:pt x="1508" y="1047"/>
                  </a:moveTo>
                  <a:lnTo>
                    <a:pt x="1506" y="1050"/>
                  </a:lnTo>
                  <a:lnTo>
                    <a:pt x="1506" y="1050"/>
                  </a:lnTo>
                  <a:lnTo>
                    <a:pt x="1506" y="1050"/>
                  </a:lnTo>
                  <a:lnTo>
                    <a:pt x="1508" y="1050"/>
                  </a:lnTo>
                  <a:lnTo>
                    <a:pt x="1508" y="1050"/>
                  </a:lnTo>
                  <a:lnTo>
                    <a:pt x="1508" y="1047"/>
                  </a:lnTo>
                  <a:lnTo>
                    <a:pt x="1508" y="1047"/>
                  </a:lnTo>
                  <a:lnTo>
                    <a:pt x="1508" y="1047"/>
                  </a:lnTo>
                  <a:lnTo>
                    <a:pt x="1508" y="1047"/>
                  </a:lnTo>
                  <a:close/>
                  <a:moveTo>
                    <a:pt x="1363" y="1333"/>
                  </a:moveTo>
                  <a:lnTo>
                    <a:pt x="1363" y="1333"/>
                  </a:lnTo>
                  <a:lnTo>
                    <a:pt x="1363" y="1333"/>
                  </a:lnTo>
                  <a:lnTo>
                    <a:pt x="1363" y="1333"/>
                  </a:lnTo>
                  <a:close/>
                  <a:moveTo>
                    <a:pt x="1299" y="1366"/>
                  </a:moveTo>
                  <a:lnTo>
                    <a:pt x="1301" y="1366"/>
                  </a:lnTo>
                  <a:lnTo>
                    <a:pt x="1299" y="1366"/>
                  </a:lnTo>
                  <a:lnTo>
                    <a:pt x="1299" y="1366"/>
                  </a:lnTo>
                  <a:lnTo>
                    <a:pt x="1299" y="1366"/>
                  </a:lnTo>
                  <a:close/>
                  <a:moveTo>
                    <a:pt x="1334" y="1352"/>
                  </a:moveTo>
                  <a:lnTo>
                    <a:pt x="1334" y="1352"/>
                  </a:lnTo>
                  <a:lnTo>
                    <a:pt x="1334" y="1352"/>
                  </a:lnTo>
                  <a:lnTo>
                    <a:pt x="1334" y="1352"/>
                  </a:lnTo>
                  <a:lnTo>
                    <a:pt x="1337" y="1349"/>
                  </a:lnTo>
                  <a:lnTo>
                    <a:pt x="1334" y="1349"/>
                  </a:lnTo>
                  <a:lnTo>
                    <a:pt x="1334" y="1352"/>
                  </a:lnTo>
                  <a:close/>
                  <a:moveTo>
                    <a:pt x="59" y="1625"/>
                  </a:moveTo>
                  <a:lnTo>
                    <a:pt x="59" y="1625"/>
                  </a:lnTo>
                  <a:lnTo>
                    <a:pt x="59" y="1625"/>
                  </a:lnTo>
                  <a:lnTo>
                    <a:pt x="57" y="1627"/>
                  </a:lnTo>
                  <a:lnTo>
                    <a:pt x="57" y="1627"/>
                  </a:lnTo>
                  <a:lnTo>
                    <a:pt x="57" y="1627"/>
                  </a:lnTo>
                  <a:lnTo>
                    <a:pt x="59" y="1630"/>
                  </a:lnTo>
                  <a:lnTo>
                    <a:pt x="59" y="1630"/>
                  </a:lnTo>
                  <a:lnTo>
                    <a:pt x="59" y="1627"/>
                  </a:lnTo>
                  <a:lnTo>
                    <a:pt x="62" y="1627"/>
                  </a:lnTo>
                  <a:lnTo>
                    <a:pt x="62" y="1625"/>
                  </a:lnTo>
                  <a:lnTo>
                    <a:pt x="62" y="1625"/>
                  </a:lnTo>
                  <a:lnTo>
                    <a:pt x="59" y="1625"/>
                  </a:lnTo>
                  <a:close/>
                  <a:moveTo>
                    <a:pt x="659" y="453"/>
                  </a:moveTo>
                  <a:lnTo>
                    <a:pt x="659" y="458"/>
                  </a:lnTo>
                  <a:lnTo>
                    <a:pt x="659" y="463"/>
                  </a:lnTo>
                  <a:lnTo>
                    <a:pt x="659" y="465"/>
                  </a:lnTo>
                  <a:lnTo>
                    <a:pt x="659" y="468"/>
                  </a:lnTo>
                  <a:lnTo>
                    <a:pt x="656" y="468"/>
                  </a:lnTo>
                  <a:lnTo>
                    <a:pt x="659" y="468"/>
                  </a:lnTo>
                  <a:lnTo>
                    <a:pt x="659" y="470"/>
                  </a:lnTo>
                  <a:lnTo>
                    <a:pt x="656" y="477"/>
                  </a:lnTo>
                  <a:lnTo>
                    <a:pt x="656" y="477"/>
                  </a:lnTo>
                  <a:lnTo>
                    <a:pt x="656" y="477"/>
                  </a:lnTo>
                  <a:lnTo>
                    <a:pt x="659" y="482"/>
                  </a:lnTo>
                  <a:lnTo>
                    <a:pt x="659" y="482"/>
                  </a:lnTo>
                  <a:lnTo>
                    <a:pt x="659" y="484"/>
                  </a:lnTo>
                  <a:lnTo>
                    <a:pt x="659" y="484"/>
                  </a:lnTo>
                  <a:lnTo>
                    <a:pt x="659" y="487"/>
                  </a:lnTo>
                  <a:lnTo>
                    <a:pt x="659" y="487"/>
                  </a:lnTo>
                  <a:lnTo>
                    <a:pt x="659" y="489"/>
                  </a:lnTo>
                  <a:lnTo>
                    <a:pt x="666" y="491"/>
                  </a:lnTo>
                  <a:lnTo>
                    <a:pt x="671" y="496"/>
                  </a:lnTo>
                  <a:lnTo>
                    <a:pt x="671" y="499"/>
                  </a:lnTo>
                  <a:lnTo>
                    <a:pt x="673" y="501"/>
                  </a:lnTo>
                  <a:lnTo>
                    <a:pt x="675" y="503"/>
                  </a:lnTo>
                  <a:lnTo>
                    <a:pt x="673" y="508"/>
                  </a:lnTo>
                  <a:lnTo>
                    <a:pt x="671" y="513"/>
                  </a:lnTo>
                  <a:lnTo>
                    <a:pt x="671" y="515"/>
                  </a:lnTo>
                  <a:lnTo>
                    <a:pt x="675" y="513"/>
                  </a:lnTo>
                  <a:lnTo>
                    <a:pt x="675" y="508"/>
                  </a:lnTo>
                  <a:lnTo>
                    <a:pt x="675" y="503"/>
                  </a:lnTo>
                  <a:lnTo>
                    <a:pt x="675" y="496"/>
                  </a:lnTo>
                  <a:lnTo>
                    <a:pt x="671" y="489"/>
                  </a:lnTo>
                  <a:lnTo>
                    <a:pt x="671" y="487"/>
                  </a:lnTo>
                  <a:lnTo>
                    <a:pt x="671" y="484"/>
                  </a:lnTo>
                  <a:lnTo>
                    <a:pt x="671" y="477"/>
                  </a:lnTo>
                  <a:lnTo>
                    <a:pt x="671" y="475"/>
                  </a:lnTo>
                  <a:lnTo>
                    <a:pt x="671" y="475"/>
                  </a:lnTo>
                  <a:lnTo>
                    <a:pt x="671" y="470"/>
                  </a:lnTo>
                  <a:lnTo>
                    <a:pt x="668" y="470"/>
                  </a:lnTo>
                  <a:lnTo>
                    <a:pt x="668" y="465"/>
                  </a:lnTo>
                  <a:lnTo>
                    <a:pt x="671" y="461"/>
                  </a:lnTo>
                  <a:lnTo>
                    <a:pt x="671" y="458"/>
                  </a:lnTo>
                  <a:lnTo>
                    <a:pt x="668" y="453"/>
                  </a:lnTo>
                  <a:lnTo>
                    <a:pt x="668" y="453"/>
                  </a:lnTo>
                  <a:lnTo>
                    <a:pt x="668" y="451"/>
                  </a:lnTo>
                  <a:lnTo>
                    <a:pt x="671" y="449"/>
                  </a:lnTo>
                  <a:lnTo>
                    <a:pt x="668" y="446"/>
                  </a:lnTo>
                  <a:lnTo>
                    <a:pt x="668" y="446"/>
                  </a:lnTo>
                  <a:lnTo>
                    <a:pt x="666" y="444"/>
                  </a:lnTo>
                  <a:lnTo>
                    <a:pt x="666" y="442"/>
                  </a:lnTo>
                  <a:lnTo>
                    <a:pt x="666" y="442"/>
                  </a:lnTo>
                  <a:lnTo>
                    <a:pt x="668" y="439"/>
                  </a:lnTo>
                  <a:lnTo>
                    <a:pt x="671" y="437"/>
                  </a:lnTo>
                  <a:lnTo>
                    <a:pt x="671" y="434"/>
                  </a:lnTo>
                  <a:lnTo>
                    <a:pt x="671" y="434"/>
                  </a:lnTo>
                  <a:lnTo>
                    <a:pt x="671" y="434"/>
                  </a:lnTo>
                  <a:lnTo>
                    <a:pt x="671" y="432"/>
                  </a:lnTo>
                  <a:lnTo>
                    <a:pt x="671" y="427"/>
                  </a:lnTo>
                  <a:lnTo>
                    <a:pt x="671" y="425"/>
                  </a:lnTo>
                  <a:lnTo>
                    <a:pt x="668" y="423"/>
                  </a:lnTo>
                  <a:lnTo>
                    <a:pt x="668" y="423"/>
                  </a:lnTo>
                  <a:lnTo>
                    <a:pt x="668" y="423"/>
                  </a:lnTo>
                  <a:lnTo>
                    <a:pt x="668" y="425"/>
                  </a:lnTo>
                  <a:lnTo>
                    <a:pt x="668" y="425"/>
                  </a:lnTo>
                  <a:lnTo>
                    <a:pt x="666" y="425"/>
                  </a:lnTo>
                  <a:lnTo>
                    <a:pt x="663" y="425"/>
                  </a:lnTo>
                  <a:lnTo>
                    <a:pt x="663" y="425"/>
                  </a:lnTo>
                  <a:lnTo>
                    <a:pt x="663" y="427"/>
                  </a:lnTo>
                  <a:lnTo>
                    <a:pt x="656" y="434"/>
                  </a:lnTo>
                  <a:lnTo>
                    <a:pt x="656" y="434"/>
                  </a:lnTo>
                  <a:lnTo>
                    <a:pt x="654" y="437"/>
                  </a:lnTo>
                  <a:lnTo>
                    <a:pt x="654" y="442"/>
                  </a:lnTo>
                  <a:lnTo>
                    <a:pt x="654" y="446"/>
                  </a:lnTo>
                  <a:lnTo>
                    <a:pt x="659" y="451"/>
                  </a:lnTo>
                  <a:lnTo>
                    <a:pt x="659" y="453"/>
                  </a:lnTo>
                  <a:close/>
                  <a:moveTo>
                    <a:pt x="625" y="228"/>
                  </a:moveTo>
                  <a:lnTo>
                    <a:pt x="628" y="225"/>
                  </a:lnTo>
                  <a:lnTo>
                    <a:pt x="628" y="228"/>
                  </a:lnTo>
                  <a:lnTo>
                    <a:pt x="628" y="232"/>
                  </a:lnTo>
                  <a:lnTo>
                    <a:pt x="628" y="235"/>
                  </a:lnTo>
                  <a:lnTo>
                    <a:pt x="628" y="240"/>
                  </a:lnTo>
                  <a:lnTo>
                    <a:pt x="630" y="242"/>
                  </a:lnTo>
                  <a:lnTo>
                    <a:pt x="635" y="240"/>
                  </a:lnTo>
                  <a:lnTo>
                    <a:pt x="640" y="240"/>
                  </a:lnTo>
                  <a:lnTo>
                    <a:pt x="640" y="237"/>
                  </a:lnTo>
                  <a:lnTo>
                    <a:pt x="637" y="235"/>
                  </a:lnTo>
                  <a:lnTo>
                    <a:pt x="637" y="228"/>
                  </a:lnTo>
                  <a:lnTo>
                    <a:pt x="637" y="228"/>
                  </a:lnTo>
                  <a:lnTo>
                    <a:pt x="635" y="225"/>
                  </a:lnTo>
                  <a:lnTo>
                    <a:pt x="635" y="223"/>
                  </a:lnTo>
                  <a:lnTo>
                    <a:pt x="628" y="221"/>
                  </a:lnTo>
                  <a:lnTo>
                    <a:pt x="628" y="218"/>
                  </a:lnTo>
                  <a:lnTo>
                    <a:pt x="625" y="218"/>
                  </a:lnTo>
                  <a:lnTo>
                    <a:pt x="623" y="221"/>
                  </a:lnTo>
                  <a:lnTo>
                    <a:pt x="621" y="223"/>
                  </a:lnTo>
                  <a:lnTo>
                    <a:pt x="625" y="230"/>
                  </a:lnTo>
                  <a:lnTo>
                    <a:pt x="625" y="228"/>
                  </a:lnTo>
                  <a:close/>
                  <a:moveTo>
                    <a:pt x="1805" y="152"/>
                  </a:moveTo>
                  <a:lnTo>
                    <a:pt x="1808" y="152"/>
                  </a:lnTo>
                  <a:lnTo>
                    <a:pt x="1808" y="152"/>
                  </a:lnTo>
                  <a:lnTo>
                    <a:pt x="1810" y="154"/>
                  </a:lnTo>
                  <a:lnTo>
                    <a:pt x="1810" y="154"/>
                  </a:lnTo>
                  <a:lnTo>
                    <a:pt x="1810" y="156"/>
                  </a:lnTo>
                  <a:lnTo>
                    <a:pt x="1810" y="156"/>
                  </a:lnTo>
                  <a:lnTo>
                    <a:pt x="1812" y="156"/>
                  </a:lnTo>
                  <a:lnTo>
                    <a:pt x="1812" y="154"/>
                  </a:lnTo>
                  <a:lnTo>
                    <a:pt x="1812" y="154"/>
                  </a:lnTo>
                  <a:lnTo>
                    <a:pt x="1815" y="154"/>
                  </a:lnTo>
                  <a:lnTo>
                    <a:pt x="1815" y="152"/>
                  </a:lnTo>
                  <a:lnTo>
                    <a:pt x="1812" y="152"/>
                  </a:lnTo>
                  <a:lnTo>
                    <a:pt x="1812" y="152"/>
                  </a:lnTo>
                  <a:lnTo>
                    <a:pt x="1812" y="152"/>
                  </a:lnTo>
                  <a:lnTo>
                    <a:pt x="1812" y="152"/>
                  </a:lnTo>
                  <a:lnTo>
                    <a:pt x="1803" y="147"/>
                  </a:lnTo>
                  <a:lnTo>
                    <a:pt x="1803" y="147"/>
                  </a:lnTo>
                  <a:lnTo>
                    <a:pt x="1801" y="147"/>
                  </a:lnTo>
                  <a:lnTo>
                    <a:pt x="1803" y="152"/>
                  </a:lnTo>
                  <a:lnTo>
                    <a:pt x="1805" y="152"/>
                  </a:lnTo>
                  <a:close/>
                  <a:moveTo>
                    <a:pt x="992" y="387"/>
                  </a:moveTo>
                  <a:lnTo>
                    <a:pt x="997" y="392"/>
                  </a:lnTo>
                  <a:lnTo>
                    <a:pt x="1001" y="392"/>
                  </a:lnTo>
                  <a:lnTo>
                    <a:pt x="1004" y="396"/>
                  </a:lnTo>
                  <a:lnTo>
                    <a:pt x="1004" y="401"/>
                  </a:lnTo>
                  <a:lnTo>
                    <a:pt x="1006" y="401"/>
                  </a:lnTo>
                  <a:lnTo>
                    <a:pt x="1006" y="404"/>
                  </a:lnTo>
                  <a:lnTo>
                    <a:pt x="1016" y="406"/>
                  </a:lnTo>
                  <a:lnTo>
                    <a:pt x="1025" y="411"/>
                  </a:lnTo>
                  <a:lnTo>
                    <a:pt x="1042" y="420"/>
                  </a:lnTo>
                  <a:lnTo>
                    <a:pt x="1049" y="420"/>
                  </a:lnTo>
                  <a:lnTo>
                    <a:pt x="1056" y="420"/>
                  </a:lnTo>
                  <a:lnTo>
                    <a:pt x="1058" y="420"/>
                  </a:lnTo>
                  <a:lnTo>
                    <a:pt x="1061" y="418"/>
                  </a:lnTo>
                  <a:lnTo>
                    <a:pt x="1061" y="415"/>
                  </a:lnTo>
                  <a:lnTo>
                    <a:pt x="1063" y="413"/>
                  </a:lnTo>
                  <a:lnTo>
                    <a:pt x="1063" y="411"/>
                  </a:lnTo>
                  <a:lnTo>
                    <a:pt x="1063" y="408"/>
                  </a:lnTo>
                  <a:lnTo>
                    <a:pt x="1063" y="404"/>
                  </a:lnTo>
                  <a:lnTo>
                    <a:pt x="1063" y="401"/>
                  </a:lnTo>
                  <a:lnTo>
                    <a:pt x="1063" y="399"/>
                  </a:lnTo>
                  <a:lnTo>
                    <a:pt x="1063" y="396"/>
                  </a:lnTo>
                  <a:lnTo>
                    <a:pt x="1063" y="394"/>
                  </a:lnTo>
                  <a:lnTo>
                    <a:pt x="1063" y="394"/>
                  </a:lnTo>
                  <a:lnTo>
                    <a:pt x="1063" y="392"/>
                  </a:lnTo>
                  <a:lnTo>
                    <a:pt x="1063" y="392"/>
                  </a:lnTo>
                  <a:lnTo>
                    <a:pt x="1070" y="392"/>
                  </a:lnTo>
                  <a:lnTo>
                    <a:pt x="1070" y="392"/>
                  </a:lnTo>
                  <a:lnTo>
                    <a:pt x="1068" y="389"/>
                  </a:lnTo>
                  <a:lnTo>
                    <a:pt x="1070" y="389"/>
                  </a:lnTo>
                  <a:lnTo>
                    <a:pt x="1070" y="387"/>
                  </a:lnTo>
                  <a:lnTo>
                    <a:pt x="1070" y="387"/>
                  </a:lnTo>
                  <a:lnTo>
                    <a:pt x="1070" y="385"/>
                  </a:lnTo>
                  <a:lnTo>
                    <a:pt x="1070" y="385"/>
                  </a:lnTo>
                  <a:lnTo>
                    <a:pt x="1070" y="382"/>
                  </a:lnTo>
                  <a:lnTo>
                    <a:pt x="1070" y="380"/>
                  </a:lnTo>
                  <a:lnTo>
                    <a:pt x="1070" y="377"/>
                  </a:lnTo>
                  <a:lnTo>
                    <a:pt x="1065" y="375"/>
                  </a:lnTo>
                  <a:lnTo>
                    <a:pt x="1063" y="373"/>
                  </a:lnTo>
                  <a:lnTo>
                    <a:pt x="1058" y="373"/>
                  </a:lnTo>
                  <a:lnTo>
                    <a:pt x="1039" y="368"/>
                  </a:lnTo>
                  <a:lnTo>
                    <a:pt x="1037" y="366"/>
                  </a:lnTo>
                  <a:lnTo>
                    <a:pt x="1032" y="363"/>
                  </a:lnTo>
                  <a:lnTo>
                    <a:pt x="1032" y="361"/>
                  </a:lnTo>
                  <a:lnTo>
                    <a:pt x="1030" y="361"/>
                  </a:lnTo>
                  <a:lnTo>
                    <a:pt x="1011" y="354"/>
                  </a:lnTo>
                  <a:lnTo>
                    <a:pt x="1011" y="356"/>
                  </a:lnTo>
                  <a:lnTo>
                    <a:pt x="1008" y="358"/>
                  </a:lnTo>
                  <a:lnTo>
                    <a:pt x="1008" y="358"/>
                  </a:lnTo>
                  <a:lnTo>
                    <a:pt x="1008" y="358"/>
                  </a:lnTo>
                  <a:lnTo>
                    <a:pt x="997" y="366"/>
                  </a:lnTo>
                  <a:lnTo>
                    <a:pt x="989" y="375"/>
                  </a:lnTo>
                  <a:lnTo>
                    <a:pt x="987" y="380"/>
                  </a:lnTo>
                  <a:lnTo>
                    <a:pt x="987" y="382"/>
                  </a:lnTo>
                  <a:lnTo>
                    <a:pt x="987" y="385"/>
                  </a:lnTo>
                  <a:lnTo>
                    <a:pt x="992" y="387"/>
                  </a:lnTo>
                  <a:close/>
                  <a:moveTo>
                    <a:pt x="140" y="1632"/>
                  </a:moveTo>
                  <a:lnTo>
                    <a:pt x="140" y="1632"/>
                  </a:lnTo>
                  <a:lnTo>
                    <a:pt x="140" y="1634"/>
                  </a:lnTo>
                  <a:lnTo>
                    <a:pt x="140" y="1634"/>
                  </a:lnTo>
                  <a:lnTo>
                    <a:pt x="138" y="1634"/>
                  </a:lnTo>
                  <a:lnTo>
                    <a:pt x="135" y="1637"/>
                  </a:lnTo>
                  <a:lnTo>
                    <a:pt x="135" y="1637"/>
                  </a:lnTo>
                  <a:lnTo>
                    <a:pt x="133" y="1639"/>
                  </a:lnTo>
                  <a:lnTo>
                    <a:pt x="131" y="1641"/>
                  </a:lnTo>
                  <a:lnTo>
                    <a:pt x="128" y="1641"/>
                  </a:lnTo>
                  <a:lnTo>
                    <a:pt x="128" y="1644"/>
                  </a:lnTo>
                  <a:lnTo>
                    <a:pt x="128" y="1644"/>
                  </a:lnTo>
                  <a:lnTo>
                    <a:pt x="133" y="1644"/>
                  </a:lnTo>
                  <a:lnTo>
                    <a:pt x="135" y="1644"/>
                  </a:lnTo>
                  <a:lnTo>
                    <a:pt x="138" y="1641"/>
                  </a:lnTo>
                  <a:lnTo>
                    <a:pt x="140" y="1641"/>
                  </a:lnTo>
                  <a:lnTo>
                    <a:pt x="140" y="1637"/>
                  </a:lnTo>
                  <a:lnTo>
                    <a:pt x="143" y="1637"/>
                  </a:lnTo>
                  <a:lnTo>
                    <a:pt x="145" y="1637"/>
                  </a:lnTo>
                  <a:lnTo>
                    <a:pt x="145" y="1634"/>
                  </a:lnTo>
                  <a:lnTo>
                    <a:pt x="140" y="1632"/>
                  </a:lnTo>
                  <a:lnTo>
                    <a:pt x="140" y="1632"/>
                  </a:lnTo>
                  <a:close/>
                  <a:moveTo>
                    <a:pt x="906" y="1504"/>
                  </a:moveTo>
                  <a:lnTo>
                    <a:pt x="906" y="1504"/>
                  </a:lnTo>
                  <a:lnTo>
                    <a:pt x="911" y="1501"/>
                  </a:lnTo>
                  <a:lnTo>
                    <a:pt x="906" y="1501"/>
                  </a:lnTo>
                  <a:lnTo>
                    <a:pt x="906" y="1501"/>
                  </a:lnTo>
                  <a:lnTo>
                    <a:pt x="904" y="1504"/>
                  </a:lnTo>
                  <a:lnTo>
                    <a:pt x="901" y="1506"/>
                  </a:lnTo>
                  <a:lnTo>
                    <a:pt x="904" y="1504"/>
                  </a:lnTo>
                  <a:lnTo>
                    <a:pt x="906" y="1504"/>
                  </a:lnTo>
                  <a:close/>
                  <a:moveTo>
                    <a:pt x="383" y="1615"/>
                  </a:moveTo>
                  <a:lnTo>
                    <a:pt x="383" y="1613"/>
                  </a:lnTo>
                  <a:lnTo>
                    <a:pt x="383" y="1611"/>
                  </a:lnTo>
                  <a:lnTo>
                    <a:pt x="380" y="1611"/>
                  </a:lnTo>
                  <a:lnTo>
                    <a:pt x="378" y="1613"/>
                  </a:lnTo>
                  <a:lnTo>
                    <a:pt x="378" y="1615"/>
                  </a:lnTo>
                  <a:lnTo>
                    <a:pt x="380" y="1615"/>
                  </a:lnTo>
                  <a:lnTo>
                    <a:pt x="383" y="1615"/>
                  </a:lnTo>
                  <a:lnTo>
                    <a:pt x="383" y="1615"/>
                  </a:lnTo>
                  <a:close/>
                  <a:moveTo>
                    <a:pt x="428" y="2352"/>
                  </a:moveTo>
                  <a:lnTo>
                    <a:pt x="428" y="2349"/>
                  </a:lnTo>
                  <a:lnTo>
                    <a:pt x="426" y="2349"/>
                  </a:lnTo>
                  <a:lnTo>
                    <a:pt x="426" y="2349"/>
                  </a:lnTo>
                  <a:lnTo>
                    <a:pt x="423" y="2349"/>
                  </a:lnTo>
                  <a:lnTo>
                    <a:pt x="421" y="2349"/>
                  </a:lnTo>
                  <a:lnTo>
                    <a:pt x="418" y="2352"/>
                  </a:lnTo>
                  <a:lnTo>
                    <a:pt x="416" y="2354"/>
                  </a:lnTo>
                  <a:lnTo>
                    <a:pt x="416" y="2357"/>
                  </a:lnTo>
                  <a:lnTo>
                    <a:pt x="414" y="2357"/>
                  </a:lnTo>
                  <a:lnTo>
                    <a:pt x="411" y="2357"/>
                  </a:lnTo>
                  <a:lnTo>
                    <a:pt x="411" y="2359"/>
                  </a:lnTo>
                  <a:lnTo>
                    <a:pt x="411" y="2359"/>
                  </a:lnTo>
                  <a:lnTo>
                    <a:pt x="411" y="2361"/>
                  </a:lnTo>
                  <a:lnTo>
                    <a:pt x="411" y="2364"/>
                  </a:lnTo>
                  <a:lnTo>
                    <a:pt x="414" y="2366"/>
                  </a:lnTo>
                  <a:lnTo>
                    <a:pt x="414" y="2366"/>
                  </a:lnTo>
                  <a:lnTo>
                    <a:pt x="416" y="2366"/>
                  </a:lnTo>
                  <a:lnTo>
                    <a:pt x="416" y="2368"/>
                  </a:lnTo>
                  <a:lnTo>
                    <a:pt x="418" y="2366"/>
                  </a:lnTo>
                  <a:lnTo>
                    <a:pt x="418" y="2366"/>
                  </a:lnTo>
                  <a:lnTo>
                    <a:pt x="421" y="2366"/>
                  </a:lnTo>
                  <a:lnTo>
                    <a:pt x="423" y="2368"/>
                  </a:lnTo>
                  <a:lnTo>
                    <a:pt x="423" y="2366"/>
                  </a:lnTo>
                  <a:lnTo>
                    <a:pt x="426" y="2366"/>
                  </a:lnTo>
                  <a:lnTo>
                    <a:pt x="426" y="2361"/>
                  </a:lnTo>
                  <a:lnTo>
                    <a:pt x="426" y="2361"/>
                  </a:lnTo>
                  <a:lnTo>
                    <a:pt x="428" y="2361"/>
                  </a:lnTo>
                  <a:lnTo>
                    <a:pt x="428" y="2359"/>
                  </a:lnTo>
                  <a:lnTo>
                    <a:pt x="428" y="2357"/>
                  </a:lnTo>
                  <a:lnTo>
                    <a:pt x="428" y="2357"/>
                  </a:lnTo>
                  <a:lnTo>
                    <a:pt x="428" y="2354"/>
                  </a:lnTo>
                  <a:lnTo>
                    <a:pt x="428" y="2354"/>
                  </a:lnTo>
                  <a:lnTo>
                    <a:pt x="428" y="2352"/>
                  </a:lnTo>
                  <a:close/>
                  <a:moveTo>
                    <a:pt x="376" y="2347"/>
                  </a:moveTo>
                  <a:lnTo>
                    <a:pt x="376" y="2349"/>
                  </a:lnTo>
                  <a:lnTo>
                    <a:pt x="378" y="2352"/>
                  </a:lnTo>
                  <a:lnTo>
                    <a:pt x="380" y="2354"/>
                  </a:lnTo>
                  <a:lnTo>
                    <a:pt x="383" y="2354"/>
                  </a:lnTo>
                  <a:lnTo>
                    <a:pt x="383" y="2354"/>
                  </a:lnTo>
                  <a:lnTo>
                    <a:pt x="385" y="2354"/>
                  </a:lnTo>
                  <a:lnTo>
                    <a:pt x="385" y="2354"/>
                  </a:lnTo>
                  <a:lnTo>
                    <a:pt x="385" y="2349"/>
                  </a:lnTo>
                  <a:lnTo>
                    <a:pt x="385" y="2345"/>
                  </a:lnTo>
                  <a:lnTo>
                    <a:pt x="380" y="2345"/>
                  </a:lnTo>
                  <a:lnTo>
                    <a:pt x="378" y="2345"/>
                  </a:lnTo>
                  <a:lnTo>
                    <a:pt x="376" y="2347"/>
                  </a:lnTo>
                  <a:close/>
                  <a:moveTo>
                    <a:pt x="1001" y="2048"/>
                  </a:moveTo>
                  <a:lnTo>
                    <a:pt x="999" y="2048"/>
                  </a:lnTo>
                  <a:lnTo>
                    <a:pt x="997" y="2043"/>
                  </a:lnTo>
                  <a:lnTo>
                    <a:pt x="997" y="2043"/>
                  </a:lnTo>
                  <a:lnTo>
                    <a:pt x="997" y="2041"/>
                  </a:lnTo>
                  <a:lnTo>
                    <a:pt x="994" y="2041"/>
                  </a:lnTo>
                  <a:lnTo>
                    <a:pt x="994" y="2041"/>
                  </a:lnTo>
                  <a:lnTo>
                    <a:pt x="994" y="2041"/>
                  </a:lnTo>
                  <a:lnTo>
                    <a:pt x="994" y="2041"/>
                  </a:lnTo>
                  <a:lnTo>
                    <a:pt x="992" y="2041"/>
                  </a:lnTo>
                  <a:lnTo>
                    <a:pt x="992" y="2036"/>
                  </a:lnTo>
                  <a:lnTo>
                    <a:pt x="992" y="2036"/>
                  </a:lnTo>
                  <a:lnTo>
                    <a:pt x="989" y="2036"/>
                  </a:lnTo>
                  <a:lnTo>
                    <a:pt x="989" y="2036"/>
                  </a:lnTo>
                  <a:lnTo>
                    <a:pt x="987" y="2033"/>
                  </a:lnTo>
                  <a:lnTo>
                    <a:pt x="987" y="2033"/>
                  </a:lnTo>
                  <a:lnTo>
                    <a:pt x="987" y="2033"/>
                  </a:lnTo>
                  <a:lnTo>
                    <a:pt x="987" y="2031"/>
                  </a:lnTo>
                  <a:lnTo>
                    <a:pt x="985" y="2029"/>
                  </a:lnTo>
                  <a:lnTo>
                    <a:pt x="985" y="2029"/>
                  </a:lnTo>
                  <a:lnTo>
                    <a:pt x="982" y="2029"/>
                  </a:lnTo>
                  <a:lnTo>
                    <a:pt x="982" y="2029"/>
                  </a:lnTo>
                  <a:lnTo>
                    <a:pt x="980" y="2029"/>
                  </a:lnTo>
                  <a:lnTo>
                    <a:pt x="977" y="2026"/>
                  </a:lnTo>
                  <a:lnTo>
                    <a:pt x="977" y="2026"/>
                  </a:lnTo>
                  <a:lnTo>
                    <a:pt x="977" y="2026"/>
                  </a:lnTo>
                  <a:lnTo>
                    <a:pt x="977" y="2026"/>
                  </a:lnTo>
                  <a:lnTo>
                    <a:pt x="977" y="2024"/>
                  </a:lnTo>
                  <a:lnTo>
                    <a:pt x="977" y="2024"/>
                  </a:lnTo>
                  <a:lnTo>
                    <a:pt x="975" y="2024"/>
                  </a:lnTo>
                  <a:lnTo>
                    <a:pt x="975" y="2022"/>
                  </a:lnTo>
                  <a:lnTo>
                    <a:pt x="973" y="2022"/>
                  </a:lnTo>
                  <a:lnTo>
                    <a:pt x="973" y="2022"/>
                  </a:lnTo>
                  <a:lnTo>
                    <a:pt x="973" y="2022"/>
                  </a:lnTo>
                  <a:lnTo>
                    <a:pt x="970" y="2022"/>
                  </a:lnTo>
                  <a:lnTo>
                    <a:pt x="970" y="2022"/>
                  </a:lnTo>
                  <a:lnTo>
                    <a:pt x="970" y="2024"/>
                  </a:lnTo>
                  <a:lnTo>
                    <a:pt x="973" y="2026"/>
                  </a:lnTo>
                  <a:lnTo>
                    <a:pt x="973" y="2029"/>
                  </a:lnTo>
                  <a:lnTo>
                    <a:pt x="977" y="2031"/>
                  </a:lnTo>
                  <a:lnTo>
                    <a:pt x="982" y="2036"/>
                  </a:lnTo>
                  <a:lnTo>
                    <a:pt x="985" y="2036"/>
                  </a:lnTo>
                  <a:lnTo>
                    <a:pt x="985" y="2038"/>
                  </a:lnTo>
                  <a:lnTo>
                    <a:pt x="985" y="2038"/>
                  </a:lnTo>
                  <a:lnTo>
                    <a:pt x="985" y="2038"/>
                  </a:lnTo>
                  <a:lnTo>
                    <a:pt x="987" y="2038"/>
                  </a:lnTo>
                  <a:lnTo>
                    <a:pt x="987" y="2041"/>
                  </a:lnTo>
                  <a:lnTo>
                    <a:pt x="987" y="2041"/>
                  </a:lnTo>
                  <a:lnTo>
                    <a:pt x="987" y="2041"/>
                  </a:lnTo>
                  <a:lnTo>
                    <a:pt x="989" y="2041"/>
                  </a:lnTo>
                  <a:lnTo>
                    <a:pt x="989" y="2041"/>
                  </a:lnTo>
                  <a:lnTo>
                    <a:pt x="989" y="2041"/>
                  </a:lnTo>
                  <a:lnTo>
                    <a:pt x="997" y="2043"/>
                  </a:lnTo>
                  <a:lnTo>
                    <a:pt x="997" y="2048"/>
                  </a:lnTo>
                  <a:lnTo>
                    <a:pt x="999" y="2050"/>
                  </a:lnTo>
                  <a:lnTo>
                    <a:pt x="1004" y="2052"/>
                  </a:lnTo>
                  <a:lnTo>
                    <a:pt x="1004" y="2052"/>
                  </a:lnTo>
                  <a:lnTo>
                    <a:pt x="1004" y="2050"/>
                  </a:lnTo>
                  <a:lnTo>
                    <a:pt x="1004" y="2050"/>
                  </a:lnTo>
                  <a:lnTo>
                    <a:pt x="1001" y="2048"/>
                  </a:lnTo>
                  <a:close/>
                  <a:moveTo>
                    <a:pt x="228" y="2613"/>
                  </a:moveTo>
                  <a:lnTo>
                    <a:pt x="226" y="2613"/>
                  </a:lnTo>
                  <a:lnTo>
                    <a:pt x="226" y="2613"/>
                  </a:lnTo>
                  <a:lnTo>
                    <a:pt x="226" y="2616"/>
                  </a:lnTo>
                  <a:lnTo>
                    <a:pt x="226" y="2618"/>
                  </a:lnTo>
                  <a:lnTo>
                    <a:pt x="226" y="2618"/>
                  </a:lnTo>
                  <a:lnTo>
                    <a:pt x="228" y="2618"/>
                  </a:lnTo>
                  <a:lnTo>
                    <a:pt x="231" y="2618"/>
                  </a:lnTo>
                  <a:lnTo>
                    <a:pt x="233" y="2618"/>
                  </a:lnTo>
                  <a:lnTo>
                    <a:pt x="233" y="2616"/>
                  </a:lnTo>
                  <a:lnTo>
                    <a:pt x="231" y="2616"/>
                  </a:lnTo>
                  <a:lnTo>
                    <a:pt x="228" y="2613"/>
                  </a:lnTo>
                  <a:close/>
                  <a:moveTo>
                    <a:pt x="328" y="1549"/>
                  </a:moveTo>
                  <a:lnTo>
                    <a:pt x="328" y="1544"/>
                  </a:lnTo>
                  <a:lnTo>
                    <a:pt x="330" y="1542"/>
                  </a:lnTo>
                  <a:lnTo>
                    <a:pt x="328" y="1544"/>
                  </a:lnTo>
                  <a:lnTo>
                    <a:pt x="328" y="1549"/>
                  </a:lnTo>
                  <a:close/>
                  <a:moveTo>
                    <a:pt x="411" y="2368"/>
                  </a:moveTo>
                  <a:lnTo>
                    <a:pt x="409" y="2366"/>
                  </a:lnTo>
                  <a:lnTo>
                    <a:pt x="409" y="2366"/>
                  </a:lnTo>
                  <a:lnTo>
                    <a:pt x="409" y="2366"/>
                  </a:lnTo>
                  <a:lnTo>
                    <a:pt x="409" y="2364"/>
                  </a:lnTo>
                  <a:lnTo>
                    <a:pt x="409" y="2361"/>
                  </a:lnTo>
                  <a:lnTo>
                    <a:pt x="409" y="2359"/>
                  </a:lnTo>
                  <a:lnTo>
                    <a:pt x="409" y="2357"/>
                  </a:lnTo>
                  <a:lnTo>
                    <a:pt x="407" y="2357"/>
                  </a:lnTo>
                  <a:lnTo>
                    <a:pt x="404" y="2357"/>
                  </a:lnTo>
                  <a:lnTo>
                    <a:pt x="404" y="2359"/>
                  </a:lnTo>
                  <a:lnTo>
                    <a:pt x="402" y="2359"/>
                  </a:lnTo>
                  <a:lnTo>
                    <a:pt x="397" y="2364"/>
                  </a:lnTo>
                  <a:lnTo>
                    <a:pt x="397" y="2364"/>
                  </a:lnTo>
                  <a:lnTo>
                    <a:pt x="397" y="2366"/>
                  </a:lnTo>
                  <a:lnTo>
                    <a:pt x="397" y="2368"/>
                  </a:lnTo>
                  <a:lnTo>
                    <a:pt x="395" y="2371"/>
                  </a:lnTo>
                  <a:lnTo>
                    <a:pt x="395" y="2373"/>
                  </a:lnTo>
                  <a:lnTo>
                    <a:pt x="392" y="2376"/>
                  </a:lnTo>
                  <a:lnTo>
                    <a:pt x="392" y="2378"/>
                  </a:lnTo>
                  <a:lnTo>
                    <a:pt x="392" y="2378"/>
                  </a:lnTo>
                  <a:lnTo>
                    <a:pt x="392" y="2380"/>
                  </a:lnTo>
                  <a:lnTo>
                    <a:pt x="388" y="2385"/>
                  </a:lnTo>
                  <a:lnTo>
                    <a:pt x="388" y="2385"/>
                  </a:lnTo>
                  <a:lnTo>
                    <a:pt x="385" y="2385"/>
                  </a:lnTo>
                  <a:lnTo>
                    <a:pt x="385" y="2387"/>
                  </a:lnTo>
                  <a:lnTo>
                    <a:pt x="385" y="2387"/>
                  </a:lnTo>
                  <a:lnTo>
                    <a:pt x="383" y="2385"/>
                  </a:lnTo>
                  <a:lnTo>
                    <a:pt x="383" y="2385"/>
                  </a:lnTo>
                  <a:lnTo>
                    <a:pt x="380" y="2387"/>
                  </a:lnTo>
                  <a:lnTo>
                    <a:pt x="378" y="2387"/>
                  </a:lnTo>
                  <a:lnTo>
                    <a:pt x="376" y="2390"/>
                  </a:lnTo>
                  <a:lnTo>
                    <a:pt x="373" y="2390"/>
                  </a:lnTo>
                  <a:lnTo>
                    <a:pt x="373" y="2392"/>
                  </a:lnTo>
                  <a:lnTo>
                    <a:pt x="371" y="2392"/>
                  </a:lnTo>
                  <a:lnTo>
                    <a:pt x="369" y="2395"/>
                  </a:lnTo>
                  <a:lnTo>
                    <a:pt x="369" y="2392"/>
                  </a:lnTo>
                  <a:lnTo>
                    <a:pt x="366" y="2392"/>
                  </a:lnTo>
                  <a:lnTo>
                    <a:pt x="364" y="2395"/>
                  </a:lnTo>
                  <a:lnTo>
                    <a:pt x="361" y="2395"/>
                  </a:lnTo>
                  <a:lnTo>
                    <a:pt x="361" y="2397"/>
                  </a:lnTo>
                  <a:lnTo>
                    <a:pt x="361" y="2397"/>
                  </a:lnTo>
                  <a:lnTo>
                    <a:pt x="366" y="2399"/>
                  </a:lnTo>
                  <a:lnTo>
                    <a:pt x="366" y="2399"/>
                  </a:lnTo>
                  <a:lnTo>
                    <a:pt x="366" y="2402"/>
                  </a:lnTo>
                  <a:lnTo>
                    <a:pt x="366" y="2402"/>
                  </a:lnTo>
                  <a:lnTo>
                    <a:pt x="366" y="2404"/>
                  </a:lnTo>
                  <a:lnTo>
                    <a:pt x="366" y="2406"/>
                  </a:lnTo>
                  <a:lnTo>
                    <a:pt x="366" y="2406"/>
                  </a:lnTo>
                  <a:lnTo>
                    <a:pt x="366" y="2409"/>
                  </a:lnTo>
                  <a:lnTo>
                    <a:pt x="366" y="2409"/>
                  </a:lnTo>
                  <a:lnTo>
                    <a:pt x="364" y="2409"/>
                  </a:lnTo>
                  <a:lnTo>
                    <a:pt x="364" y="2411"/>
                  </a:lnTo>
                  <a:lnTo>
                    <a:pt x="366" y="2411"/>
                  </a:lnTo>
                  <a:lnTo>
                    <a:pt x="366" y="2411"/>
                  </a:lnTo>
                  <a:lnTo>
                    <a:pt x="369" y="2411"/>
                  </a:lnTo>
                  <a:lnTo>
                    <a:pt x="371" y="2411"/>
                  </a:lnTo>
                  <a:lnTo>
                    <a:pt x="371" y="2414"/>
                  </a:lnTo>
                  <a:lnTo>
                    <a:pt x="373" y="2416"/>
                  </a:lnTo>
                  <a:lnTo>
                    <a:pt x="371" y="2416"/>
                  </a:lnTo>
                  <a:lnTo>
                    <a:pt x="371" y="2416"/>
                  </a:lnTo>
                  <a:lnTo>
                    <a:pt x="373" y="2416"/>
                  </a:lnTo>
                  <a:lnTo>
                    <a:pt x="373" y="2416"/>
                  </a:lnTo>
                  <a:lnTo>
                    <a:pt x="373" y="2416"/>
                  </a:lnTo>
                  <a:lnTo>
                    <a:pt x="378" y="2409"/>
                  </a:lnTo>
                  <a:lnTo>
                    <a:pt x="378" y="2406"/>
                  </a:lnTo>
                  <a:lnTo>
                    <a:pt x="380" y="2404"/>
                  </a:lnTo>
                  <a:lnTo>
                    <a:pt x="385" y="2404"/>
                  </a:lnTo>
                  <a:lnTo>
                    <a:pt x="392" y="2402"/>
                  </a:lnTo>
                  <a:lnTo>
                    <a:pt x="392" y="2399"/>
                  </a:lnTo>
                  <a:lnTo>
                    <a:pt x="395" y="2399"/>
                  </a:lnTo>
                  <a:lnTo>
                    <a:pt x="395" y="2397"/>
                  </a:lnTo>
                  <a:lnTo>
                    <a:pt x="397" y="2397"/>
                  </a:lnTo>
                  <a:lnTo>
                    <a:pt x="397" y="2397"/>
                  </a:lnTo>
                  <a:lnTo>
                    <a:pt x="397" y="2397"/>
                  </a:lnTo>
                  <a:lnTo>
                    <a:pt x="397" y="2395"/>
                  </a:lnTo>
                  <a:lnTo>
                    <a:pt x="399" y="2392"/>
                  </a:lnTo>
                  <a:lnTo>
                    <a:pt x="402" y="2387"/>
                  </a:lnTo>
                  <a:lnTo>
                    <a:pt x="404" y="2387"/>
                  </a:lnTo>
                  <a:lnTo>
                    <a:pt x="404" y="2385"/>
                  </a:lnTo>
                  <a:lnTo>
                    <a:pt x="404" y="2385"/>
                  </a:lnTo>
                  <a:lnTo>
                    <a:pt x="404" y="2385"/>
                  </a:lnTo>
                  <a:lnTo>
                    <a:pt x="404" y="2385"/>
                  </a:lnTo>
                  <a:lnTo>
                    <a:pt x="404" y="2383"/>
                  </a:lnTo>
                  <a:lnTo>
                    <a:pt x="404" y="2383"/>
                  </a:lnTo>
                  <a:lnTo>
                    <a:pt x="404" y="2380"/>
                  </a:lnTo>
                  <a:lnTo>
                    <a:pt x="404" y="2378"/>
                  </a:lnTo>
                  <a:lnTo>
                    <a:pt x="407" y="2378"/>
                  </a:lnTo>
                  <a:lnTo>
                    <a:pt x="409" y="2378"/>
                  </a:lnTo>
                  <a:lnTo>
                    <a:pt x="409" y="2378"/>
                  </a:lnTo>
                  <a:lnTo>
                    <a:pt x="411" y="2378"/>
                  </a:lnTo>
                  <a:lnTo>
                    <a:pt x="411" y="2376"/>
                  </a:lnTo>
                  <a:lnTo>
                    <a:pt x="411" y="2373"/>
                  </a:lnTo>
                  <a:lnTo>
                    <a:pt x="411" y="2373"/>
                  </a:lnTo>
                  <a:lnTo>
                    <a:pt x="411" y="2371"/>
                  </a:lnTo>
                  <a:lnTo>
                    <a:pt x="411" y="2371"/>
                  </a:lnTo>
                  <a:lnTo>
                    <a:pt x="411" y="2368"/>
                  </a:lnTo>
                  <a:lnTo>
                    <a:pt x="411" y="2368"/>
                  </a:lnTo>
                  <a:close/>
                  <a:moveTo>
                    <a:pt x="804" y="1554"/>
                  </a:moveTo>
                  <a:lnTo>
                    <a:pt x="804" y="1554"/>
                  </a:lnTo>
                  <a:lnTo>
                    <a:pt x="804" y="1554"/>
                  </a:lnTo>
                  <a:lnTo>
                    <a:pt x="801" y="1556"/>
                  </a:lnTo>
                  <a:lnTo>
                    <a:pt x="804" y="1558"/>
                  </a:lnTo>
                  <a:lnTo>
                    <a:pt x="804" y="1561"/>
                  </a:lnTo>
                  <a:lnTo>
                    <a:pt x="804" y="1561"/>
                  </a:lnTo>
                  <a:lnTo>
                    <a:pt x="809" y="1561"/>
                  </a:lnTo>
                  <a:lnTo>
                    <a:pt x="811" y="1561"/>
                  </a:lnTo>
                  <a:lnTo>
                    <a:pt x="811" y="1561"/>
                  </a:lnTo>
                  <a:lnTo>
                    <a:pt x="809" y="1561"/>
                  </a:lnTo>
                  <a:lnTo>
                    <a:pt x="806" y="1558"/>
                  </a:lnTo>
                  <a:lnTo>
                    <a:pt x="806" y="1556"/>
                  </a:lnTo>
                  <a:lnTo>
                    <a:pt x="806" y="1554"/>
                  </a:lnTo>
                  <a:lnTo>
                    <a:pt x="804" y="1554"/>
                  </a:lnTo>
                  <a:close/>
                  <a:moveTo>
                    <a:pt x="266" y="2559"/>
                  </a:moveTo>
                  <a:lnTo>
                    <a:pt x="266" y="2559"/>
                  </a:lnTo>
                  <a:lnTo>
                    <a:pt x="261" y="2559"/>
                  </a:lnTo>
                  <a:lnTo>
                    <a:pt x="261" y="2561"/>
                  </a:lnTo>
                  <a:lnTo>
                    <a:pt x="261" y="2563"/>
                  </a:lnTo>
                  <a:lnTo>
                    <a:pt x="264" y="2563"/>
                  </a:lnTo>
                  <a:lnTo>
                    <a:pt x="266" y="2566"/>
                  </a:lnTo>
                  <a:lnTo>
                    <a:pt x="266" y="2566"/>
                  </a:lnTo>
                  <a:lnTo>
                    <a:pt x="269" y="2566"/>
                  </a:lnTo>
                  <a:lnTo>
                    <a:pt x="269" y="2566"/>
                  </a:lnTo>
                  <a:lnTo>
                    <a:pt x="269" y="2563"/>
                  </a:lnTo>
                  <a:lnTo>
                    <a:pt x="269" y="2563"/>
                  </a:lnTo>
                  <a:lnTo>
                    <a:pt x="269" y="2561"/>
                  </a:lnTo>
                  <a:lnTo>
                    <a:pt x="266" y="2559"/>
                  </a:lnTo>
                  <a:close/>
                  <a:moveTo>
                    <a:pt x="304" y="2499"/>
                  </a:moveTo>
                  <a:lnTo>
                    <a:pt x="304" y="2497"/>
                  </a:lnTo>
                  <a:lnTo>
                    <a:pt x="304" y="2497"/>
                  </a:lnTo>
                  <a:lnTo>
                    <a:pt x="302" y="2497"/>
                  </a:lnTo>
                  <a:lnTo>
                    <a:pt x="300" y="2494"/>
                  </a:lnTo>
                  <a:lnTo>
                    <a:pt x="300" y="2494"/>
                  </a:lnTo>
                  <a:lnTo>
                    <a:pt x="300" y="2497"/>
                  </a:lnTo>
                  <a:lnTo>
                    <a:pt x="300" y="2497"/>
                  </a:lnTo>
                  <a:lnTo>
                    <a:pt x="300" y="2499"/>
                  </a:lnTo>
                  <a:lnTo>
                    <a:pt x="300" y="2499"/>
                  </a:lnTo>
                  <a:lnTo>
                    <a:pt x="302" y="2499"/>
                  </a:lnTo>
                  <a:lnTo>
                    <a:pt x="302" y="2499"/>
                  </a:lnTo>
                  <a:lnTo>
                    <a:pt x="304" y="2499"/>
                  </a:lnTo>
                  <a:close/>
                  <a:moveTo>
                    <a:pt x="254" y="2582"/>
                  </a:moveTo>
                  <a:lnTo>
                    <a:pt x="254" y="2585"/>
                  </a:lnTo>
                  <a:lnTo>
                    <a:pt x="252" y="2585"/>
                  </a:lnTo>
                  <a:lnTo>
                    <a:pt x="252" y="2587"/>
                  </a:lnTo>
                  <a:lnTo>
                    <a:pt x="252" y="2587"/>
                  </a:lnTo>
                  <a:lnTo>
                    <a:pt x="252" y="2589"/>
                  </a:lnTo>
                  <a:lnTo>
                    <a:pt x="252" y="2592"/>
                  </a:lnTo>
                  <a:lnTo>
                    <a:pt x="254" y="2589"/>
                  </a:lnTo>
                  <a:lnTo>
                    <a:pt x="254" y="2589"/>
                  </a:lnTo>
                  <a:lnTo>
                    <a:pt x="257" y="2589"/>
                  </a:lnTo>
                  <a:lnTo>
                    <a:pt x="257" y="2589"/>
                  </a:lnTo>
                  <a:lnTo>
                    <a:pt x="257" y="2587"/>
                  </a:lnTo>
                  <a:lnTo>
                    <a:pt x="257" y="2585"/>
                  </a:lnTo>
                  <a:lnTo>
                    <a:pt x="257" y="2585"/>
                  </a:lnTo>
                  <a:lnTo>
                    <a:pt x="257" y="2582"/>
                  </a:lnTo>
                  <a:lnTo>
                    <a:pt x="257" y="2582"/>
                  </a:lnTo>
                  <a:lnTo>
                    <a:pt x="254" y="2582"/>
                  </a:lnTo>
                  <a:close/>
                  <a:moveTo>
                    <a:pt x="326" y="2435"/>
                  </a:moveTo>
                  <a:lnTo>
                    <a:pt x="328" y="2435"/>
                  </a:lnTo>
                  <a:lnTo>
                    <a:pt x="328" y="2435"/>
                  </a:lnTo>
                  <a:lnTo>
                    <a:pt x="328" y="2433"/>
                  </a:lnTo>
                  <a:lnTo>
                    <a:pt x="326" y="2433"/>
                  </a:lnTo>
                  <a:lnTo>
                    <a:pt x="326" y="2433"/>
                  </a:lnTo>
                  <a:lnTo>
                    <a:pt x="323" y="2433"/>
                  </a:lnTo>
                  <a:lnTo>
                    <a:pt x="323" y="2433"/>
                  </a:lnTo>
                  <a:lnTo>
                    <a:pt x="321" y="2435"/>
                  </a:lnTo>
                  <a:lnTo>
                    <a:pt x="323" y="2435"/>
                  </a:lnTo>
                  <a:lnTo>
                    <a:pt x="323" y="2435"/>
                  </a:lnTo>
                  <a:lnTo>
                    <a:pt x="323" y="2437"/>
                  </a:lnTo>
                  <a:lnTo>
                    <a:pt x="326" y="2437"/>
                  </a:lnTo>
                  <a:lnTo>
                    <a:pt x="326" y="2435"/>
                  </a:lnTo>
                  <a:close/>
                  <a:moveTo>
                    <a:pt x="311" y="2499"/>
                  </a:moveTo>
                  <a:lnTo>
                    <a:pt x="311" y="2499"/>
                  </a:lnTo>
                  <a:lnTo>
                    <a:pt x="309" y="2502"/>
                  </a:lnTo>
                  <a:lnTo>
                    <a:pt x="309" y="2502"/>
                  </a:lnTo>
                  <a:lnTo>
                    <a:pt x="309" y="2502"/>
                  </a:lnTo>
                  <a:lnTo>
                    <a:pt x="309" y="2504"/>
                  </a:lnTo>
                  <a:lnTo>
                    <a:pt x="309" y="2504"/>
                  </a:lnTo>
                  <a:lnTo>
                    <a:pt x="309" y="2506"/>
                  </a:lnTo>
                  <a:lnTo>
                    <a:pt x="307" y="2509"/>
                  </a:lnTo>
                  <a:lnTo>
                    <a:pt x="304" y="2509"/>
                  </a:lnTo>
                  <a:lnTo>
                    <a:pt x="302" y="2511"/>
                  </a:lnTo>
                  <a:lnTo>
                    <a:pt x="302" y="2513"/>
                  </a:lnTo>
                  <a:lnTo>
                    <a:pt x="304" y="2513"/>
                  </a:lnTo>
                  <a:lnTo>
                    <a:pt x="307" y="2513"/>
                  </a:lnTo>
                  <a:lnTo>
                    <a:pt x="307" y="2511"/>
                  </a:lnTo>
                  <a:lnTo>
                    <a:pt x="307" y="2511"/>
                  </a:lnTo>
                  <a:lnTo>
                    <a:pt x="309" y="2509"/>
                  </a:lnTo>
                  <a:lnTo>
                    <a:pt x="311" y="2506"/>
                  </a:lnTo>
                  <a:lnTo>
                    <a:pt x="314" y="2506"/>
                  </a:lnTo>
                  <a:lnTo>
                    <a:pt x="316" y="2502"/>
                  </a:lnTo>
                  <a:lnTo>
                    <a:pt x="316" y="2502"/>
                  </a:lnTo>
                  <a:lnTo>
                    <a:pt x="314" y="2499"/>
                  </a:lnTo>
                  <a:lnTo>
                    <a:pt x="311" y="2499"/>
                  </a:lnTo>
                  <a:close/>
                  <a:moveTo>
                    <a:pt x="330" y="2483"/>
                  </a:moveTo>
                  <a:lnTo>
                    <a:pt x="328" y="2480"/>
                  </a:lnTo>
                  <a:lnTo>
                    <a:pt x="326" y="2480"/>
                  </a:lnTo>
                  <a:lnTo>
                    <a:pt x="326" y="2483"/>
                  </a:lnTo>
                  <a:lnTo>
                    <a:pt x="326" y="2483"/>
                  </a:lnTo>
                  <a:lnTo>
                    <a:pt x="328" y="2485"/>
                  </a:lnTo>
                  <a:lnTo>
                    <a:pt x="328" y="2487"/>
                  </a:lnTo>
                  <a:lnTo>
                    <a:pt x="328" y="2487"/>
                  </a:lnTo>
                  <a:lnTo>
                    <a:pt x="330" y="2487"/>
                  </a:lnTo>
                  <a:lnTo>
                    <a:pt x="330" y="2485"/>
                  </a:lnTo>
                  <a:lnTo>
                    <a:pt x="333" y="2485"/>
                  </a:lnTo>
                  <a:lnTo>
                    <a:pt x="333" y="2485"/>
                  </a:lnTo>
                  <a:lnTo>
                    <a:pt x="333" y="2483"/>
                  </a:lnTo>
                  <a:lnTo>
                    <a:pt x="333" y="2483"/>
                  </a:lnTo>
                  <a:lnTo>
                    <a:pt x="333" y="2483"/>
                  </a:lnTo>
                  <a:lnTo>
                    <a:pt x="330" y="2483"/>
                  </a:lnTo>
                  <a:close/>
                  <a:moveTo>
                    <a:pt x="347" y="2445"/>
                  </a:moveTo>
                  <a:lnTo>
                    <a:pt x="345" y="2445"/>
                  </a:lnTo>
                  <a:lnTo>
                    <a:pt x="345" y="2445"/>
                  </a:lnTo>
                  <a:lnTo>
                    <a:pt x="342" y="2447"/>
                  </a:lnTo>
                  <a:lnTo>
                    <a:pt x="342" y="2447"/>
                  </a:lnTo>
                  <a:lnTo>
                    <a:pt x="342" y="2449"/>
                  </a:lnTo>
                  <a:lnTo>
                    <a:pt x="342" y="2449"/>
                  </a:lnTo>
                  <a:lnTo>
                    <a:pt x="342" y="2452"/>
                  </a:lnTo>
                  <a:lnTo>
                    <a:pt x="342" y="2452"/>
                  </a:lnTo>
                  <a:lnTo>
                    <a:pt x="340" y="2454"/>
                  </a:lnTo>
                  <a:lnTo>
                    <a:pt x="338" y="2456"/>
                  </a:lnTo>
                  <a:lnTo>
                    <a:pt x="338" y="2456"/>
                  </a:lnTo>
                  <a:lnTo>
                    <a:pt x="338" y="2459"/>
                  </a:lnTo>
                  <a:lnTo>
                    <a:pt x="338" y="2459"/>
                  </a:lnTo>
                  <a:lnTo>
                    <a:pt x="338" y="2459"/>
                  </a:lnTo>
                  <a:lnTo>
                    <a:pt x="335" y="2461"/>
                  </a:lnTo>
                  <a:lnTo>
                    <a:pt x="335" y="2464"/>
                  </a:lnTo>
                  <a:lnTo>
                    <a:pt x="335" y="2466"/>
                  </a:lnTo>
                  <a:lnTo>
                    <a:pt x="333" y="2466"/>
                  </a:lnTo>
                  <a:lnTo>
                    <a:pt x="335" y="2468"/>
                  </a:lnTo>
                  <a:lnTo>
                    <a:pt x="333" y="2471"/>
                  </a:lnTo>
                  <a:lnTo>
                    <a:pt x="333" y="2471"/>
                  </a:lnTo>
                  <a:lnTo>
                    <a:pt x="335" y="2471"/>
                  </a:lnTo>
                  <a:lnTo>
                    <a:pt x="338" y="2473"/>
                  </a:lnTo>
                  <a:lnTo>
                    <a:pt x="338" y="2473"/>
                  </a:lnTo>
                  <a:lnTo>
                    <a:pt x="340" y="2473"/>
                  </a:lnTo>
                  <a:lnTo>
                    <a:pt x="340" y="2473"/>
                  </a:lnTo>
                  <a:lnTo>
                    <a:pt x="340" y="2471"/>
                  </a:lnTo>
                  <a:lnTo>
                    <a:pt x="342" y="2471"/>
                  </a:lnTo>
                  <a:lnTo>
                    <a:pt x="342" y="2471"/>
                  </a:lnTo>
                  <a:lnTo>
                    <a:pt x="342" y="2471"/>
                  </a:lnTo>
                  <a:lnTo>
                    <a:pt x="345" y="2471"/>
                  </a:lnTo>
                  <a:lnTo>
                    <a:pt x="345" y="2468"/>
                  </a:lnTo>
                  <a:lnTo>
                    <a:pt x="345" y="2468"/>
                  </a:lnTo>
                  <a:lnTo>
                    <a:pt x="345" y="2466"/>
                  </a:lnTo>
                  <a:lnTo>
                    <a:pt x="345" y="2466"/>
                  </a:lnTo>
                  <a:lnTo>
                    <a:pt x="345" y="2466"/>
                  </a:lnTo>
                  <a:lnTo>
                    <a:pt x="345" y="2464"/>
                  </a:lnTo>
                  <a:lnTo>
                    <a:pt x="345" y="2461"/>
                  </a:lnTo>
                  <a:lnTo>
                    <a:pt x="342" y="2461"/>
                  </a:lnTo>
                  <a:lnTo>
                    <a:pt x="342" y="2461"/>
                  </a:lnTo>
                  <a:lnTo>
                    <a:pt x="342" y="2459"/>
                  </a:lnTo>
                  <a:lnTo>
                    <a:pt x="342" y="2456"/>
                  </a:lnTo>
                  <a:lnTo>
                    <a:pt x="345" y="2456"/>
                  </a:lnTo>
                  <a:lnTo>
                    <a:pt x="345" y="2454"/>
                  </a:lnTo>
                  <a:lnTo>
                    <a:pt x="347" y="2452"/>
                  </a:lnTo>
                  <a:lnTo>
                    <a:pt x="349" y="2452"/>
                  </a:lnTo>
                  <a:lnTo>
                    <a:pt x="349" y="2449"/>
                  </a:lnTo>
                  <a:lnTo>
                    <a:pt x="349" y="2447"/>
                  </a:lnTo>
                  <a:lnTo>
                    <a:pt x="349" y="2445"/>
                  </a:lnTo>
                  <a:lnTo>
                    <a:pt x="349" y="2447"/>
                  </a:lnTo>
                  <a:lnTo>
                    <a:pt x="347" y="24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9" name="Freeform 46">
              <a:extLst>
                <a:ext uri="{FF2B5EF4-FFF2-40B4-BE49-F238E27FC236}">
                  <a16:creationId xmlns:a16="http://schemas.microsoft.com/office/drawing/2014/main" id="{E425A9B0-BE3C-0F35-5FB6-B0986F83B4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88702" y="1642218"/>
              <a:ext cx="3596554" cy="2907314"/>
            </a:xfrm>
            <a:custGeom>
              <a:avLst/>
              <a:gdLst>
                <a:gd name="T0" fmla="*/ 499 w 2703"/>
                <a:gd name="T1" fmla="*/ 2142 h 2185"/>
                <a:gd name="T2" fmla="*/ 699 w 2703"/>
                <a:gd name="T3" fmla="*/ 2119 h 2185"/>
                <a:gd name="T4" fmla="*/ 650 w 2703"/>
                <a:gd name="T5" fmla="*/ 2096 h 2185"/>
                <a:gd name="T6" fmla="*/ 949 w 2703"/>
                <a:gd name="T7" fmla="*/ 2018 h 2185"/>
                <a:gd name="T8" fmla="*/ 1025 w 2703"/>
                <a:gd name="T9" fmla="*/ 2004 h 2185"/>
                <a:gd name="T10" fmla="*/ 1075 w 2703"/>
                <a:gd name="T11" fmla="*/ 1952 h 2185"/>
                <a:gd name="T12" fmla="*/ 1199 w 2703"/>
                <a:gd name="T13" fmla="*/ 1894 h 2185"/>
                <a:gd name="T14" fmla="*/ 1372 w 2703"/>
                <a:gd name="T15" fmla="*/ 1859 h 2185"/>
                <a:gd name="T16" fmla="*/ 1330 w 2703"/>
                <a:gd name="T17" fmla="*/ 1837 h 2185"/>
                <a:gd name="T18" fmla="*/ 1426 w 2703"/>
                <a:gd name="T19" fmla="*/ 1795 h 2185"/>
                <a:gd name="T20" fmla="*/ 1477 w 2703"/>
                <a:gd name="T21" fmla="*/ 1754 h 2185"/>
                <a:gd name="T22" fmla="*/ 2665 w 2703"/>
                <a:gd name="T23" fmla="*/ 1764 h 2185"/>
                <a:gd name="T24" fmla="*/ 2696 w 2703"/>
                <a:gd name="T25" fmla="*/ 1713 h 2185"/>
                <a:gd name="T26" fmla="*/ 2581 w 2703"/>
                <a:gd name="T27" fmla="*/ 1692 h 2185"/>
                <a:gd name="T28" fmla="*/ 2613 w 2703"/>
                <a:gd name="T29" fmla="*/ 1714 h 2185"/>
                <a:gd name="T30" fmla="*/ 1701 w 2703"/>
                <a:gd name="T31" fmla="*/ 1613 h 2185"/>
                <a:gd name="T32" fmla="*/ 1698 w 2703"/>
                <a:gd name="T33" fmla="*/ 1675 h 2185"/>
                <a:gd name="T34" fmla="*/ 1648 w 2703"/>
                <a:gd name="T35" fmla="*/ 1636 h 2185"/>
                <a:gd name="T36" fmla="*/ 1713 w 2703"/>
                <a:gd name="T37" fmla="*/ 1600 h 2185"/>
                <a:gd name="T38" fmla="*/ 2577 w 2703"/>
                <a:gd name="T39" fmla="*/ 1633 h 2185"/>
                <a:gd name="T40" fmla="*/ 2622 w 2703"/>
                <a:gd name="T41" fmla="*/ 1569 h 2185"/>
                <a:gd name="T42" fmla="*/ 2633 w 2703"/>
                <a:gd name="T43" fmla="*/ 1668 h 2185"/>
                <a:gd name="T44" fmla="*/ 1734 w 2703"/>
                <a:gd name="T45" fmla="*/ 1593 h 2185"/>
                <a:gd name="T46" fmla="*/ 1832 w 2703"/>
                <a:gd name="T47" fmla="*/ 1474 h 2185"/>
                <a:gd name="T48" fmla="*/ 1991 w 2703"/>
                <a:gd name="T49" fmla="*/ 1420 h 2185"/>
                <a:gd name="T50" fmla="*/ 1012 w 2703"/>
                <a:gd name="T51" fmla="*/ 1383 h 2185"/>
                <a:gd name="T52" fmla="*/ 721 w 2703"/>
                <a:gd name="T53" fmla="*/ 1351 h 2185"/>
                <a:gd name="T54" fmla="*/ 1142 w 2703"/>
                <a:gd name="T55" fmla="*/ 1086 h 2185"/>
                <a:gd name="T56" fmla="*/ 869 w 2703"/>
                <a:gd name="T57" fmla="*/ 1073 h 2185"/>
                <a:gd name="T58" fmla="*/ 1211 w 2703"/>
                <a:gd name="T59" fmla="*/ 283 h 2185"/>
                <a:gd name="T60" fmla="*/ 1615 w 2703"/>
                <a:gd name="T61" fmla="*/ 45 h 2185"/>
                <a:gd name="T62" fmla="*/ 1934 w 2703"/>
                <a:gd name="T63" fmla="*/ 154 h 2185"/>
                <a:gd name="T64" fmla="*/ 2314 w 2703"/>
                <a:gd name="T65" fmla="*/ 763 h 2185"/>
                <a:gd name="T66" fmla="*/ 2677 w 2703"/>
                <a:gd name="T67" fmla="*/ 1587 h 2185"/>
                <a:gd name="T68" fmla="*/ 2603 w 2703"/>
                <a:gd name="T69" fmla="*/ 1541 h 2185"/>
                <a:gd name="T70" fmla="*/ 2537 w 2703"/>
                <a:gd name="T71" fmla="*/ 1530 h 2185"/>
                <a:gd name="T72" fmla="*/ 2433 w 2703"/>
                <a:gd name="T73" fmla="*/ 1491 h 2185"/>
                <a:gd name="T74" fmla="*/ 2153 w 2703"/>
                <a:gd name="T75" fmla="*/ 1392 h 2185"/>
                <a:gd name="T76" fmla="*/ 2040 w 2703"/>
                <a:gd name="T77" fmla="*/ 1328 h 2185"/>
                <a:gd name="T78" fmla="*/ 1971 w 2703"/>
                <a:gd name="T79" fmla="*/ 1299 h 2185"/>
                <a:gd name="T80" fmla="*/ 1966 w 2703"/>
                <a:gd name="T81" fmla="*/ 1359 h 2185"/>
                <a:gd name="T82" fmla="*/ 1871 w 2703"/>
                <a:gd name="T83" fmla="*/ 1428 h 2185"/>
                <a:gd name="T84" fmla="*/ 1798 w 2703"/>
                <a:gd name="T85" fmla="*/ 1438 h 2185"/>
                <a:gd name="T86" fmla="*/ 1725 w 2703"/>
                <a:gd name="T87" fmla="*/ 1379 h 2185"/>
                <a:gd name="T88" fmla="*/ 1699 w 2703"/>
                <a:gd name="T89" fmla="*/ 1519 h 2185"/>
                <a:gd name="T90" fmla="*/ 1550 w 2703"/>
                <a:gd name="T91" fmla="*/ 1667 h 2185"/>
                <a:gd name="T92" fmla="*/ 1460 w 2703"/>
                <a:gd name="T93" fmla="*/ 1764 h 2185"/>
                <a:gd name="T94" fmla="*/ 1365 w 2703"/>
                <a:gd name="T95" fmla="*/ 1810 h 2185"/>
                <a:gd name="T96" fmla="*/ 1221 w 2703"/>
                <a:gd name="T97" fmla="*/ 1871 h 2185"/>
                <a:gd name="T98" fmla="*/ 1340 w 2703"/>
                <a:gd name="T99" fmla="*/ 1782 h 2185"/>
                <a:gd name="T100" fmla="*/ 1498 w 2703"/>
                <a:gd name="T101" fmla="*/ 1522 h 2185"/>
                <a:gd name="T102" fmla="*/ 1356 w 2703"/>
                <a:gd name="T103" fmla="*/ 1516 h 2185"/>
                <a:gd name="T104" fmla="*/ 1260 w 2703"/>
                <a:gd name="T105" fmla="*/ 1385 h 2185"/>
                <a:gd name="T106" fmla="*/ 1119 w 2703"/>
                <a:gd name="T107" fmla="*/ 1328 h 2185"/>
                <a:gd name="T108" fmla="*/ 1112 w 2703"/>
                <a:gd name="T109" fmla="*/ 1262 h 2185"/>
                <a:gd name="T110" fmla="*/ 1128 w 2703"/>
                <a:gd name="T111" fmla="*/ 1149 h 2185"/>
                <a:gd name="T112" fmla="*/ 1319 w 2703"/>
                <a:gd name="T113" fmla="*/ 922 h 2185"/>
                <a:gd name="T114" fmla="*/ 1027 w 2703"/>
                <a:gd name="T115" fmla="*/ 853 h 2185"/>
                <a:gd name="T116" fmla="*/ 1172 w 2703"/>
                <a:gd name="T117" fmla="*/ 723 h 2185"/>
                <a:gd name="T118" fmla="*/ 1317 w 2703"/>
                <a:gd name="T119" fmla="*/ 685 h 2185"/>
                <a:gd name="T120" fmla="*/ 1060 w 2703"/>
                <a:gd name="T121" fmla="*/ 397 h 2185"/>
                <a:gd name="T122" fmla="*/ 1377 w 2703"/>
                <a:gd name="T123" fmla="*/ 171 h 2185"/>
                <a:gd name="T124" fmla="*/ 302 w 2703"/>
                <a:gd name="T125" fmla="*/ 2130 h 2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3" h="2185">
                  <a:moveTo>
                    <a:pt x="419" y="2183"/>
                  </a:moveTo>
                  <a:lnTo>
                    <a:pt x="418" y="2185"/>
                  </a:lnTo>
                  <a:lnTo>
                    <a:pt x="416" y="2183"/>
                  </a:lnTo>
                  <a:lnTo>
                    <a:pt x="418" y="2182"/>
                  </a:lnTo>
                  <a:lnTo>
                    <a:pt x="418" y="2181"/>
                  </a:lnTo>
                  <a:lnTo>
                    <a:pt x="416" y="2181"/>
                  </a:lnTo>
                  <a:lnTo>
                    <a:pt x="416" y="2180"/>
                  </a:lnTo>
                  <a:lnTo>
                    <a:pt x="418" y="2179"/>
                  </a:lnTo>
                  <a:lnTo>
                    <a:pt x="420" y="2178"/>
                  </a:lnTo>
                  <a:lnTo>
                    <a:pt x="420" y="2179"/>
                  </a:lnTo>
                  <a:lnTo>
                    <a:pt x="420" y="2181"/>
                  </a:lnTo>
                  <a:lnTo>
                    <a:pt x="421" y="2181"/>
                  </a:lnTo>
                  <a:lnTo>
                    <a:pt x="421" y="2182"/>
                  </a:lnTo>
                  <a:lnTo>
                    <a:pt x="420" y="2182"/>
                  </a:lnTo>
                  <a:lnTo>
                    <a:pt x="419" y="2183"/>
                  </a:lnTo>
                  <a:close/>
                  <a:moveTo>
                    <a:pt x="425" y="2177"/>
                  </a:moveTo>
                  <a:lnTo>
                    <a:pt x="424" y="2178"/>
                  </a:lnTo>
                  <a:lnTo>
                    <a:pt x="424" y="2175"/>
                  </a:lnTo>
                  <a:lnTo>
                    <a:pt x="424" y="2173"/>
                  </a:lnTo>
                  <a:lnTo>
                    <a:pt x="424" y="2172"/>
                  </a:lnTo>
                  <a:lnTo>
                    <a:pt x="424" y="2171"/>
                  </a:lnTo>
                  <a:lnTo>
                    <a:pt x="425" y="2170"/>
                  </a:lnTo>
                  <a:lnTo>
                    <a:pt x="425" y="2171"/>
                  </a:lnTo>
                  <a:lnTo>
                    <a:pt x="428" y="2172"/>
                  </a:lnTo>
                  <a:lnTo>
                    <a:pt x="429" y="2173"/>
                  </a:lnTo>
                  <a:lnTo>
                    <a:pt x="428" y="2174"/>
                  </a:lnTo>
                  <a:lnTo>
                    <a:pt x="427" y="2174"/>
                  </a:lnTo>
                  <a:lnTo>
                    <a:pt x="425" y="2177"/>
                  </a:lnTo>
                  <a:close/>
                  <a:moveTo>
                    <a:pt x="436" y="2141"/>
                  </a:moveTo>
                  <a:lnTo>
                    <a:pt x="433" y="2142"/>
                  </a:lnTo>
                  <a:lnTo>
                    <a:pt x="432" y="2141"/>
                  </a:lnTo>
                  <a:lnTo>
                    <a:pt x="431" y="2140"/>
                  </a:lnTo>
                  <a:lnTo>
                    <a:pt x="431" y="2139"/>
                  </a:lnTo>
                  <a:lnTo>
                    <a:pt x="431" y="2138"/>
                  </a:lnTo>
                  <a:lnTo>
                    <a:pt x="432" y="2136"/>
                  </a:lnTo>
                  <a:lnTo>
                    <a:pt x="433" y="2135"/>
                  </a:lnTo>
                  <a:lnTo>
                    <a:pt x="435" y="2136"/>
                  </a:lnTo>
                  <a:lnTo>
                    <a:pt x="436" y="2137"/>
                  </a:lnTo>
                  <a:lnTo>
                    <a:pt x="437" y="2139"/>
                  </a:lnTo>
                  <a:lnTo>
                    <a:pt x="436" y="2141"/>
                  </a:lnTo>
                  <a:close/>
                  <a:moveTo>
                    <a:pt x="555" y="2135"/>
                  </a:moveTo>
                  <a:lnTo>
                    <a:pt x="555" y="2136"/>
                  </a:lnTo>
                  <a:lnTo>
                    <a:pt x="556" y="2136"/>
                  </a:lnTo>
                  <a:lnTo>
                    <a:pt x="557" y="2136"/>
                  </a:lnTo>
                  <a:lnTo>
                    <a:pt x="557" y="2137"/>
                  </a:lnTo>
                  <a:lnTo>
                    <a:pt x="558" y="2136"/>
                  </a:lnTo>
                  <a:lnTo>
                    <a:pt x="559" y="2136"/>
                  </a:lnTo>
                  <a:lnTo>
                    <a:pt x="559" y="2137"/>
                  </a:lnTo>
                  <a:lnTo>
                    <a:pt x="559" y="2138"/>
                  </a:lnTo>
                  <a:lnTo>
                    <a:pt x="559" y="2139"/>
                  </a:lnTo>
                  <a:lnTo>
                    <a:pt x="561" y="2139"/>
                  </a:lnTo>
                  <a:lnTo>
                    <a:pt x="561" y="2140"/>
                  </a:lnTo>
                  <a:lnTo>
                    <a:pt x="559" y="2140"/>
                  </a:lnTo>
                  <a:lnTo>
                    <a:pt x="558" y="2140"/>
                  </a:lnTo>
                  <a:lnTo>
                    <a:pt x="558" y="2141"/>
                  </a:lnTo>
                  <a:lnTo>
                    <a:pt x="558" y="2142"/>
                  </a:lnTo>
                  <a:lnTo>
                    <a:pt x="557" y="2141"/>
                  </a:lnTo>
                  <a:lnTo>
                    <a:pt x="557" y="2142"/>
                  </a:lnTo>
                  <a:lnTo>
                    <a:pt x="556" y="2144"/>
                  </a:lnTo>
                  <a:lnTo>
                    <a:pt x="556" y="2142"/>
                  </a:lnTo>
                  <a:lnTo>
                    <a:pt x="555" y="2144"/>
                  </a:lnTo>
                  <a:lnTo>
                    <a:pt x="555" y="2142"/>
                  </a:lnTo>
                  <a:lnTo>
                    <a:pt x="554" y="2142"/>
                  </a:lnTo>
                  <a:lnTo>
                    <a:pt x="553" y="2141"/>
                  </a:lnTo>
                  <a:lnTo>
                    <a:pt x="553" y="2136"/>
                  </a:lnTo>
                  <a:lnTo>
                    <a:pt x="554" y="2137"/>
                  </a:lnTo>
                  <a:lnTo>
                    <a:pt x="554" y="2136"/>
                  </a:lnTo>
                  <a:lnTo>
                    <a:pt x="551" y="2133"/>
                  </a:lnTo>
                  <a:lnTo>
                    <a:pt x="554" y="2132"/>
                  </a:lnTo>
                  <a:lnTo>
                    <a:pt x="556" y="2132"/>
                  </a:lnTo>
                  <a:lnTo>
                    <a:pt x="558" y="2132"/>
                  </a:lnTo>
                  <a:lnTo>
                    <a:pt x="559" y="2133"/>
                  </a:lnTo>
                  <a:lnTo>
                    <a:pt x="558" y="2135"/>
                  </a:lnTo>
                  <a:lnTo>
                    <a:pt x="557" y="2135"/>
                  </a:lnTo>
                  <a:lnTo>
                    <a:pt x="556" y="2135"/>
                  </a:lnTo>
                  <a:lnTo>
                    <a:pt x="555" y="2135"/>
                  </a:lnTo>
                  <a:close/>
                  <a:moveTo>
                    <a:pt x="567" y="2135"/>
                  </a:moveTo>
                  <a:lnTo>
                    <a:pt x="569" y="2133"/>
                  </a:lnTo>
                  <a:lnTo>
                    <a:pt x="570" y="2133"/>
                  </a:lnTo>
                  <a:lnTo>
                    <a:pt x="572" y="2135"/>
                  </a:lnTo>
                  <a:lnTo>
                    <a:pt x="572" y="2136"/>
                  </a:lnTo>
                  <a:lnTo>
                    <a:pt x="573" y="2137"/>
                  </a:lnTo>
                  <a:lnTo>
                    <a:pt x="573" y="2138"/>
                  </a:lnTo>
                  <a:lnTo>
                    <a:pt x="572" y="2136"/>
                  </a:lnTo>
                  <a:lnTo>
                    <a:pt x="571" y="2136"/>
                  </a:lnTo>
                  <a:lnTo>
                    <a:pt x="570" y="2136"/>
                  </a:lnTo>
                  <a:lnTo>
                    <a:pt x="569" y="2136"/>
                  </a:lnTo>
                  <a:lnTo>
                    <a:pt x="567" y="2136"/>
                  </a:lnTo>
                  <a:lnTo>
                    <a:pt x="567" y="2137"/>
                  </a:lnTo>
                  <a:lnTo>
                    <a:pt x="569" y="2138"/>
                  </a:lnTo>
                  <a:lnTo>
                    <a:pt x="567" y="2138"/>
                  </a:lnTo>
                  <a:lnTo>
                    <a:pt x="566" y="2137"/>
                  </a:lnTo>
                  <a:lnTo>
                    <a:pt x="566" y="2136"/>
                  </a:lnTo>
                  <a:lnTo>
                    <a:pt x="565" y="2137"/>
                  </a:lnTo>
                  <a:lnTo>
                    <a:pt x="565" y="2138"/>
                  </a:lnTo>
                  <a:lnTo>
                    <a:pt x="565" y="2139"/>
                  </a:lnTo>
                  <a:lnTo>
                    <a:pt x="566" y="2140"/>
                  </a:lnTo>
                  <a:lnTo>
                    <a:pt x="565" y="2140"/>
                  </a:lnTo>
                  <a:lnTo>
                    <a:pt x="565" y="2139"/>
                  </a:lnTo>
                  <a:lnTo>
                    <a:pt x="565" y="2138"/>
                  </a:lnTo>
                  <a:lnTo>
                    <a:pt x="565" y="2137"/>
                  </a:lnTo>
                  <a:lnTo>
                    <a:pt x="564" y="2137"/>
                  </a:lnTo>
                  <a:lnTo>
                    <a:pt x="563" y="2137"/>
                  </a:lnTo>
                  <a:lnTo>
                    <a:pt x="562" y="2136"/>
                  </a:lnTo>
                  <a:lnTo>
                    <a:pt x="562" y="2135"/>
                  </a:lnTo>
                  <a:lnTo>
                    <a:pt x="563" y="2135"/>
                  </a:lnTo>
                  <a:lnTo>
                    <a:pt x="563" y="2133"/>
                  </a:lnTo>
                  <a:lnTo>
                    <a:pt x="563" y="2132"/>
                  </a:lnTo>
                  <a:lnTo>
                    <a:pt x="563" y="2131"/>
                  </a:lnTo>
                  <a:lnTo>
                    <a:pt x="564" y="2131"/>
                  </a:lnTo>
                  <a:lnTo>
                    <a:pt x="565" y="2131"/>
                  </a:lnTo>
                  <a:lnTo>
                    <a:pt x="566" y="2132"/>
                  </a:lnTo>
                  <a:lnTo>
                    <a:pt x="566" y="2133"/>
                  </a:lnTo>
                  <a:lnTo>
                    <a:pt x="567" y="2135"/>
                  </a:lnTo>
                  <a:close/>
                  <a:moveTo>
                    <a:pt x="572" y="2130"/>
                  </a:moveTo>
                  <a:lnTo>
                    <a:pt x="573" y="2131"/>
                  </a:lnTo>
                  <a:lnTo>
                    <a:pt x="574" y="2130"/>
                  </a:lnTo>
                  <a:lnTo>
                    <a:pt x="575" y="2131"/>
                  </a:lnTo>
                  <a:lnTo>
                    <a:pt x="575" y="2132"/>
                  </a:lnTo>
                  <a:lnTo>
                    <a:pt x="575" y="2133"/>
                  </a:lnTo>
                  <a:lnTo>
                    <a:pt x="574" y="2133"/>
                  </a:lnTo>
                  <a:lnTo>
                    <a:pt x="567" y="2131"/>
                  </a:lnTo>
                  <a:lnTo>
                    <a:pt x="569" y="2130"/>
                  </a:lnTo>
                  <a:lnTo>
                    <a:pt x="570" y="2130"/>
                  </a:lnTo>
                  <a:lnTo>
                    <a:pt x="571" y="2129"/>
                  </a:lnTo>
                  <a:lnTo>
                    <a:pt x="572" y="2129"/>
                  </a:lnTo>
                  <a:lnTo>
                    <a:pt x="573" y="2129"/>
                  </a:lnTo>
                  <a:lnTo>
                    <a:pt x="573" y="2130"/>
                  </a:lnTo>
                  <a:lnTo>
                    <a:pt x="572" y="2130"/>
                  </a:lnTo>
                  <a:close/>
                  <a:moveTo>
                    <a:pt x="481" y="2133"/>
                  </a:moveTo>
                  <a:lnTo>
                    <a:pt x="481" y="2135"/>
                  </a:lnTo>
                  <a:lnTo>
                    <a:pt x="488" y="2135"/>
                  </a:lnTo>
                  <a:lnTo>
                    <a:pt x="491" y="2135"/>
                  </a:lnTo>
                  <a:lnTo>
                    <a:pt x="492" y="2133"/>
                  </a:lnTo>
                  <a:lnTo>
                    <a:pt x="492" y="2136"/>
                  </a:lnTo>
                  <a:lnTo>
                    <a:pt x="491" y="2137"/>
                  </a:lnTo>
                  <a:lnTo>
                    <a:pt x="489" y="2137"/>
                  </a:lnTo>
                  <a:lnTo>
                    <a:pt x="488" y="2137"/>
                  </a:lnTo>
                  <a:lnTo>
                    <a:pt x="487" y="2137"/>
                  </a:lnTo>
                  <a:lnTo>
                    <a:pt x="485" y="2138"/>
                  </a:lnTo>
                  <a:lnTo>
                    <a:pt x="483" y="2138"/>
                  </a:lnTo>
                  <a:lnTo>
                    <a:pt x="483" y="2139"/>
                  </a:lnTo>
                  <a:lnTo>
                    <a:pt x="485" y="2140"/>
                  </a:lnTo>
                  <a:lnTo>
                    <a:pt x="483" y="2141"/>
                  </a:lnTo>
                  <a:lnTo>
                    <a:pt x="483" y="2142"/>
                  </a:lnTo>
                  <a:lnTo>
                    <a:pt x="483" y="2144"/>
                  </a:lnTo>
                  <a:lnTo>
                    <a:pt x="483" y="2146"/>
                  </a:lnTo>
                  <a:lnTo>
                    <a:pt x="481" y="2148"/>
                  </a:lnTo>
                  <a:lnTo>
                    <a:pt x="480" y="2148"/>
                  </a:lnTo>
                  <a:lnTo>
                    <a:pt x="479" y="2147"/>
                  </a:lnTo>
                  <a:lnTo>
                    <a:pt x="479" y="2148"/>
                  </a:lnTo>
                  <a:lnTo>
                    <a:pt x="478" y="2149"/>
                  </a:lnTo>
                  <a:lnTo>
                    <a:pt x="478" y="2148"/>
                  </a:lnTo>
                  <a:lnTo>
                    <a:pt x="478" y="2149"/>
                  </a:lnTo>
                  <a:lnTo>
                    <a:pt x="478" y="2150"/>
                  </a:lnTo>
                  <a:lnTo>
                    <a:pt x="478" y="2152"/>
                  </a:lnTo>
                  <a:lnTo>
                    <a:pt x="479" y="2154"/>
                  </a:lnTo>
                  <a:lnTo>
                    <a:pt x="478" y="2154"/>
                  </a:lnTo>
                  <a:lnTo>
                    <a:pt x="477" y="2154"/>
                  </a:lnTo>
                  <a:lnTo>
                    <a:pt x="477" y="2153"/>
                  </a:lnTo>
                  <a:lnTo>
                    <a:pt x="475" y="2152"/>
                  </a:lnTo>
                  <a:lnTo>
                    <a:pt x="475" y="2150"/>
                  </a:lnTo>
                  <a:lnTo>
                    <a:pt x="474" y="2150"/>
                  </a:lnTo>
                  <a:lnTo>
                    <a:pt x="473" y="2150"/>
                  </a:lnTo>
                  <a:lnTo>
                    <a:pt x="472" y="2149"/>
                  </a:lnTo>
                  <a:lnTo>
                    <a:pt x="471" y="2148"/>
                  </a:lnTo>
                  <a:lnTo>
                    <a:pt x="470" y="2149"/>
                  </a:lnTo>
                  <a:lnTo>
                    <a:pt x="469" y="2148"/>
                  </a:lnTo>
                  <a:lnTo>
                    <a:pt x="469" y="2147"/>
                  </a:lnTo>
                  <a:lnTo>
                    <a:pt x="470" y="2146"/>
                  </a:lnTo>
                  <a:lnTo>
                    <a:pt x="472" y="2146"/>
                  </a:lnTo>
                  <a:lnTo>
                    <a:pt x="473" y="2145"/>
                  </a:lnTo>
                  <a:lnTo>
                    <a:pt x="474" y="2145"/>
                  </a:lnTo>
                  <a:lnTo>
                    <a:pt x="475" y="2145"/>
                  </a:lnTo>
                  <a:lnTo>
                    <a:pt x="475" y="2144"/>
                  </a:lnTo>
                  <a:lnTo>
                    <a:pt x="475" y="2142"/>
                  </a:lnTo>
                  <a:lnTo>
                    <a:pt x="475" y="2141"/>
                  </a:lnTo>
                  <a:lnTo>
                    <a:pt x="474" y="2139"/>
                  </a:lnTo>
                  <a:lnTo>
                    <a:pt x="473" y="2139"/>
                  </a:lnTo>
                  <a:lnTo>
                    <a:pt x="471" y="2139"/>
                  </a:lnTo>
                  <a:lnTo>
                    <a:pt x="471" y="2138"/>
                  </a:lnTo>
                  <a:lnTo>
                    <a:pt x="469" y="2136"/>
                  </a:lnTo>
                  <a:lnTo>
                    <a:pt x="464" y="2133"/>
                  </a:lnTo>
                  <a:lnTo>
                    <a:pt x="463" y="2132"/>
                  </a:lnTo>
                  <a:lnTo>
                    <a:pt x="464" y="2129"/>
                  </a:lnTo>
                  <a:lnTo>
                    <a:pt x="466" y="2129"/>
                  </a:lnTo>
                  <a:lnTo>
                    <a:pt x="475" y="2128"/>
                  </a:lnTo>
                  <a:lnTo>
                    <a:pt x="477" y="2129"/>
                  </a:lnTo>
                  <a:lnTo>
                    <a:pt x="479" y="2131"/>
                  </a:lnTo>
                  <a:lnTo>
                    <a:pt x="479" y="2132"/>
                  </a:lnTo>
                  <a:lnTo>
                    <a:pt x="481" y="2133"/>
                  </a:lnTo>
                  <a:close/>
                  <a:moveTo>
                    <a:pt x="516" y="2144"/>
                  </a:moveTo>
                  <a:lnTo>
                    <a:pt x="515" y="2146"/>
                  </a:lnTo>
                  <a:lnTo>
                    <a:pt x="514" y="2145"/>
                  </a:lnTo>
                  <a:lnTo>
                    <a:pt x="513" y="2145"/>
                  </a:lnTo>
                  <a:lnTo>
                    <a:pt x="513" y="2146"/>
                  </a:lnTo>
                  <a:lnTo>
                    <a:pt x="513" y="2147"/>
                  </a:lnTo>
                  <a:lnTo>
                    <a:pt x="512" y="2146"/>
                  </a:lnTo>
                  <a:lnTo>
                    <a:pt x="511" y="2147"/>
                  </a:lnTo>
                  <a:lnTo>
                    <a:pt x="509" y="2147"/>
                  </a:lnTo>
                  <a:lnTo>
                    <a:pt x="508" y="2147"/>
                  </a:lnTo>
                  <a:lnTo>
                    <a:pt x="507" y="2147"/>
                  </a:lnTo>
                  <a:lnTo>
                    <a:pt x="507" y="2146"/>
                  </a:lnTo>
                  <a:lnTo>
                    <a:pt x="506" y="2146"/>
                  </a:lnTo>
                  <a:lnTo>
                    <a:pt x="505" y="2145"/>
                  </a:lnTo>
                  <a:lnTo>
                    <a:pt x="505" y="2144"/>
                  </a:lnTo>
                  <a:lnTo>
                    <a:pt x="504" y="2144"/>
                  </a:lnTo>
                  <a:lnTo>
                    <a:pt x="502" y="2144"/>
                  </a:lnTo>
                  <a:lnTo>
                    <a:pt x="500" y="2144"/>
                  </a:lnTo>
                  <a:lnTo>
                    <a:pt x="500" y="2145"/>
                  </a:lnTo>
                  <a:lnTo>
                    <a:pt x="499" y="2146"/>
                  </a:lnTo>
                  <a:lnTo>
                    <a:pt x="498" y="2146"/>
                  </a:lnTo>
                  <a:lnTo>
                    <a:pt x="497" y="2146"/>
                  </a:lnTo>
                  <a:lnTo>
                    <a:pt x="494" y="2146"/>
                  </a:lnTo>
                  <a:lnTo>
                    <a:pt x="491" y="2147"/>
                  </a:lnTo>
                  <a:lnTo>
                    <a:pt x="491" y="2148"/>
                  </a:lnTo>
                  <a:lnTo>
                    <a:pt x="491" y="2149"/>
                  </a:lnTo>
                  <a:lnTo>
                    <a:pt x="490" y="2149"/>
                  </a:lnTo>
                  <a:lnTo>
                    <a:pt x="489" y="2148"/>
                  </a:lnTo>
                  <a:lnTo>
                    <a:pt x="489" y="2147"/>
                  </a:lnTo>
                  <a:lnTo>
                    <a:pt x="488" y="2146"/>
                  </a:lnTo>
                  <a:lnTo>
                    <a:pt x="489" y="2145"/>
                  </a:lnTo>
                  <a:lnTo>
                    <a:pt x="490" y="2144"/>
                  </a:lnTo>
                  <a:lnTo>
                    <a:pt x="491" y="2144"/>
                  </a:lnTo>
                  <a:lnTo>
                    <a:pt x="492" y="2144"/>
                  </a:lnTo>
                  <a:lnTo>
                    <a:pt x="494" y="2144"/>
                  </a:lnTo>
                  <a:lnTo>
                    <a:pt x="495" y="2145"/>
                  </a:lnTo>
                  <a:lnTo>
                    <a:pt x="497" y="2145"/>
                  </a:lnTo>
                  <a:lnTo>
                    <a:pt x="497" y="2144"/>
                  </a:lnTo>
                  <a:lnTo>
                    <a:pt x="497" y="2142"/>
                  </a:lnTo>
                  <a:lnTo>
                    <a:pt x="498" y="2142"/>
                  </a:lnTo>
                  <a:lnTo>
                    <a:pt x="499" y="2142"/>
                  </a:lnTo>
                  <a:lnTo>
                    <a:pt x="500" y="2142"/>
                  </a:lnTo>
                  <a:lnTo>
                    <a:pt x="500" y="2141"/>
                  </a:lnTo>
                  <a:lnTo>
                    <a:pt x="504" y="2141"/>
                  </a:lnTo>
                  <a:lnTo>
                    <a:pt x="508" y="2139"/>
                  </a:lnTo>
                  <a:lnTo>
                    <a:pt x="513" y="2137"/>
                  </a:lnTo>
                  <a:lnTo>
                    <a:pt x="513" y="2132"/>
                  </a:lnTo>
                  <a:lnTo>
                    <a:pt x="513" y="2131"/>
                  </a:lnTo>
                  <a:lnTo>
                    <a:pt x="514" y="2130"/>
                  </a:lnTo>
                  <a:lnTo>
                    <a:pt x="514" y="2129"/>
                  </a:lnTo>
                  <a:lnTo>
                    <a:pt x="514" y="2128"/>
                  </a:lnTo>
                  <a:lnTo>
                    <a:pt x="514" y="2127"/>
                  </a:lnTo>
                  <a:lnTo>
                    <a:pt x="517" y="2128"/>
                  </a:lnTo>
                  <a:lnTo>
                    <a:pt x="519" y="2128"/>
                  </a:lnTo>
                  <a:lnTo>
                    <a:pt x="520" y="2128"/>
                  </a:lnTo>
                  <a:lnTo>
                    <a:pt x="521" y="2129"/>
                  </a:lnTo>
                  <a:lnTo>
                    <a:pt x="521" y="2130"/>
                  </a:lnTo>
                  <a:lnTo>
                    <a:pt x="520" y="2131"/>
                  </a:lnTo>
                  <a:lnTo>
                    <a:pt x="520" y="2132"/>
                  </a:lnTo>
                  <a:lnTo>
                    <a:pt x="520" y="2133"/>
                  </a:lnTo>
                  <a:lnTo>
                    <a:pt x="517" y="2135"/>
                  </a:lnTo>
                  <a:lnTo>
                    <a:pt x="516" y="2136"/>
                  </a:lnTo>
                  <a:lnTo>
                    <a:pt x="516" y="2139"/>
                  </a:lnTo>
                  <a:lnTo>
                    <a:pt x="516" y="2141"/>
                  </a:lnTo>
                  <a:lnTo>
                    <a:pt x="516" y="2142"/>
                  </a:lnTo>
                  <a:lnTo>
                    <a:pt x="516" y="2144"/>
                  </a:lnTo>
                  <a:close/>
                  <a:moveTo>
                    <a:pt x="588" y="2124"/>
                  </a:moveTo>
                  <a:lnTo>
                    <a:pt x="589" y="2124"/>
                  </a:lnTo>
                  <a:lnTo>
                    <a:pt x="590" y="2124"/>
                  </a:lnTo>
                  <a:lnTo>
                    <a:pt x="590" y="2125"/>
                  </a:lnTo>
                  <a:lnTo>
                    <a:pt x="588" y="2125"/>
                  </a:lnTo>
                  <a:lnTo>
                    <a:pt x="587" y="2127"/>
                  </a:lnTo>
                  <a:lnTo>
                    <a:pt x="587" y="2128"/>
                  </a:lnTo>
                  <a:lnTo>
                    <a:pt x="586" y="2127"/>
                  </a:lnTo>
                  <a:lnTo>
                    <a:pt x="586" y="2125"/>
                  </a:lnTo>
                  <a:lnTo>
                    <a:pt x="587" y="2124"/>
                  </a:lnTo>
                  <a:lnTo>
                    <a:pt x="588" y="2124"/>
                  </a:lnTo>
                  <a:close/>
                  <a:moveTo>
                    <a:pt x="545" y="2125"/>
                  </a:moveTo>
                  <a:lnTo>
                    <a:pt x="546" y="2127"/>
                  </a:lnTo>
                  <a:lnTo>
                    <a:pt x="546" y="2128"/>
                  </a:lnTo>
                  <a:lnTo>
                    <a:pt x="546" y="2129"/>
                  </a:lnTo>
                  <a:lnTo>
                    <a:pt x="545" y="2129"/>
                  </a:lnTo>
                  <a:lnTo>
                    <a:pt x="544" y="2129"/>
                  </a:lnTo>
                  <a:lnTo>
                    <a:pt x="542" y="2130"/>
                  </a:lnTo>
                  <a:lnTo>
                    <a:pt x="542" y="2131"/>
                  </a:lnTo>
                  <a:lnTo>
                    <a:pt x="541" y="2132"/>
                  </a:lnTo>
                  <a:lnTo>
                    <a:pt x="541" y="2133"/>
                  </a:lnTo>
                  <a:lnTo>
                    <a:pt x="544" y="2133"/>
                  </a:lnTo>
                  <a:lnTo>
                    <a:pt x="544" y="2135"/>
                  </a:lnTo>
                  <a:lnTo>
                    <a:pt x="544" y="2136"/>
                  </a:lnTo>
                  <a:lnTo>
                    <a:pt x="545" y="2135"/>
                  </a:lnTo>
                  <a:lnTo>
                    <a:pt x="546" y="2135"/>
                  </a:lnTo>
                  <a:lnTo>
                    <a:pt x="547" y="2136"/>
                  </a:lnTo>
                  <a:lnTo>
                    <a:pt x="548" y="2136"/>
                  </a:lnTo>
                  <a:lnTo>
                    <a:pt x="547" y="2136"/>
                  </a:lnTo>
                  <a:lnTo>
                    <a:pt x="548" y="2135"/>
                  </a:lnTo>
                  <a:lnTo>
                    <a:pt x="550" y="2133"/>
                  </a:lnTo>
                  <a:lnTo>
                    <a:pt x="551" y="2135"/>
                  </a:lnTo>
                  <a:lnTo>
                    <a:pt x="551" y="2136"/>
                  </a:lnTo>
                  <a:lnTo>
                    <a:pt x="551" y="2137"/>
                  </a:lnTo>
                  <a:lnTo>
                    <a:pt x="551" y="2138"/>
                  </a:lnTo>
                  <a:lnTo>
                    <a:pt x="551" y="2139"/>
                  </a:lnTo>
                  <a:lnTo>
                    <a:pt x="551" y="2140"/>
                  </a:lnTo>
                  <a:lnTo>
                    <a:pt x="551" y="2141"/>
                  </a:lnTo>
                  <a:lnTo>
                    <a:pt x="553" y="2141"/>
                  </a:lnTo>
                  <a:lnTo>
                    <a:pt x="551" y="2142"/>
                  </a:lnTo>
                  <a:lnTo>
                    <a:pt x="550" y="2144"/>
                  </a:lnTo>
                  <a:lnTo>
                    <a:pt x="549" y="2145"/>
                  </a:lnTo>
                  <a:lnTo>
                    <a:pt x="548" y="2141"/>
                  </a:lnTo>
                  <a:lnTo>
                    <a:pt x="547" y="2142"/>
                  </a:lnTo>
                  <a:lnTo>
                    <a:pt x="544" y="2147"/>
                  </a:lnTo>
                  <a:lnTo>
                    <a:pt x="544" y="2146"/>
                  </a:lnTo>
                  <a:lnTo>
                    <a:pt x="542" y="2146"/>
                  </a:lnTo>
                  <a:lnTo>
                    <a:pt x="542" y="2147"/>
                  </a:lnTo>
                  <a:lnTo>
                    <a:pt x="541" y="2147"/>
                  </a:lnTo>
                  <a:lnTo>
                    <a:pt x="540" y="2147"/>
                  </a:lnTo>
                  <a:lnTo>
                    <a:pt x="540" y="2148"/>
                  </a:lnTo>
                  <a:lnTo>
                    <a:pt x="540" y="2147"/>
                  </a:lnTo>
                  <a:lnTo>
                    <a:pt x="539" y="2147"/>
                  </a:lnTo>
                  <a:lnTo>
                    <a:pt x="538" y="2147"/>
                  </a:lnTo>
                  <a:lnTo>
                    <a:pt x="537" y="2148"/>
                  </a:lnTo>
                  <a:lnTo>
                    <a:pt x="537" y="2149"/>
                  </a:lnTo>
                  <a:lnTo>
                    <a:pt x="538" y="2150"/>
                  </a:lnTo>
                  <a:lnTo>
                    <a:pt x="538" y="2152"/>
                  </a:lnTo>
                  <a:lnTo>
                    <a:pt x="538" y="2153"/>
                  </a:lnTo>
                  <a:lnTo>
                    <a:pt x="536" y="2150"/>
                  </a:lnTo>
                  <a:lnTo>
                    <a:pt x="534" y="2153"/>
                  </a:lnTo>
                  <a:lnTo>
                    <a:pt x="533" y="2153"/>
                  </a:lnTo>
                  <a:lnTo>
                    <a:pt x="532" y="2153"/>
                  </a:lnTo>
                  <a:lnTo>
                    <a:pt x="532" y="2152"/>
                  </a:lnTo>
                  <a:lnTo>
                    <a:pt x="533" y="2150"/>
                  </a:lnTo>
                  <a:lnTo>
                    <a:pt x="532" y="2149"/>
                  </a:lnTo>
                  <a:lnTo>
                    <a:pt x="532" y="2148"/>
                  </a:lnTo>
                  <a:lnTo>
                    <a:pt x="532" y="2147"/>
                  </a:lnTo>
                  <a:lnTo>
                    <a:pt x="532" y="2145"/>
                  </a:lnTo>
                  <a:lnTo>
                    <a:pt x="529" y="2150"/>
                  </a:lnTo>
                  <a:lnTo>
                    <a:pt x="528" y="2152"/>
                  </a:lnTo>
                  <a:lnTo>
                    <a:pt x="528" y="2153"/>
                  </a:lnTo>
                  <a:lnTo>
                    <a:pt x="528" y="2154"/>
                  </a:lnTo>
                  <a:lnTo>
                    <a:pt x="527" y="2154"/>
                  </a:lnTo>
                  <a:lnTo>
                    <a:pt x="525" y="2155"/>
                  </a:lnTo>
                  <a:lnTo>
                    <a:pt x="524" y="2155"/>
                  </a:lnTo>
                  <a:lnTo>
                    <a:pt x="524" y="2154"/>
                  </a:lnTo>
                  <a:lnTo>
                    <a:pt x="524" y="2150"/>
                  </a:lnTo>
                  <a:lnTo>
                    <a:pt x="525" y="2148"/>
                  </a:lnTo>
                  <a:lnTo>
                    <a:pt x="528" y="2146"/>
                  </a:lnTo>
                  <a:lnTo>
                    <a:pt x="529" y="2145"/>
                  </a:lnTo>
                  <a:lnTo>
                    <a:pt x="529" y="2144"/>
                  </a:lnTo>
                  <a:lnTo>
                    <a:pt x="529" y="2142"/>
                  </a:lnTo>
                  <a:lnTo>
                    <a:pt x="530" y="2142"/>
                  </a:lnTo>
                  <a:lnTo>
                    <a:pt x="530" y="2141"/>
                  </a:lnTo>
                  <a:lnTo>
                    <a:pt x="532" y="2140"/>
                  </a:lnTo>
                  <a:lnTo>
                    <a:pt x="531" y="2140"/>
                  </a:lnTo>
                  <a:lnTo>
                    <a:pt x="530" y="2140"/>
                  </a:lnTo>
                  <a:lnTo>
                    <a:pt x="529" y="2140"/>
                  </a:lnTo>
                  <a:lnTo>
                    <a:pt x="528" y="2140"/>
                  </a:lnTo>
                  <a:lnTo>
                    <a:pt x="528" y="2139"/>
                  </a:lnTo>
                  <a:lnTo>
                    <a:pt x="528" y="2137"/>
                  </a:lnTo>
                  <a:lnTo>
                    <a:pt x="529" y="2137"/>
                  </a:lnTo>
                  <a:lnTo>
                    <a:pt x="530" y="2136"/>
                  </a:lnTo>
                  <a:lnTo>
                    <a:pt x="530" y="2137"/>
                  </a:lnTo>
                  <a:lnTo>
                    <a:pt x="531" y="2138"/>
                  </a:lnTo>
                  <a:lnTo>
                    <a:pt x="532" y="2139"/>
                  </a:lnTo>
                  <a:lnTo>
                    <a:pt x="537" y="2139"/>
                  </a:lnTo>
                  <a:lnTo>
                    <a:pt x="538" y="2139"/>
                  </a:lnTo>
                  <a:lnTo>
                    <a:pt x="537" y="2138"/>
                  </a:lnTo>
                  <a:lnTo>
                    <a:pt x="536" y="2138"/>
                  </a:lnTo>
                  <a:lnTo>
                    <a:pt x="534" y="2137"/>
                  </a:lnTo>
                  <a:lnTo>
                    <a:pt x="534" y="2136"/>
                  </a:lnTo>
                  <a:lnTo>
                    <a:pt x="534" y="2135"/>
                  </a:lnTo>
                  <a:lnTo>
                    <a:pt x="534" y="2133"/>
                  </a:lnTo>
                  <a:lnTo>
                    <a:pt x="536" y="2133"/>
                  </a:lnTo>
                  <a:lnTo>
                    <a:pt x="538" y="2133"/>
                  </a:lnTo>
                  <a:lnTo>
                    <a:pt x="536" y="2131"/>
                  </a:lnTo>
                  <a:lnTo>
                    <a:pt x="534" y="2129"/>
                  </a:lnTo>
                  <a:lnTo>
                    <a:pt x="534" y="2127"/>
                  </a:lnTo>
                  <a:lnTo>
                    <a:pt x="536" y="2125"/>
                  </a:lnTo>
                  <a:lnTo>
                    <a:pt x="537" y="2125"/>
                  </a:lnTo>
                  <a:lnTo>
                    <a:pt x="539" y="2125"/>
                  </a:lnTo>
                  <a:lnTo>
                    <a:pt x="540" y="2125"/>
                  </a:lnTo>
                  <a:lnTo>
                    <a:pt x="541" y="2125"/>
                  </a:lnTo>
                  <a:lnTo>
                    <a:pt x="541" y="2124"/>
                  </a:lnTo>
                  <a:lnTo>
                    <a:pt x="542" y="2123"/>
                  </a:lnTo>
                  <a:lnTo>
                    <a:pt x="544" y="2122"/>
                  </a:lnTo>
                  <a:lnTo>
                    <a:pt x="545" y="2123"/>
                  </a:lnTo>
                  <a:lnTo>
                    <a:pt x="546" y="2123"/>
                  </a:lnTo>
                  <a:lnTo>
                    <a:pt x="546" y="2124"/>
                  </a:lnTo>
                  <a:lnTo>
                    <a:pt x="545" y="2125"/>
                  </a:lnTo>
                  <a:close/>
                  <a:moveTo>
                    <a:pt x="579" y="2122"/>
                  </a:moveTo>
                  <a:lnTo>
                    <a:pt x="580" y="2123"/>
                  </a:lnTo>
                  <a:lnTo>
                    <a:pt x="581" y="2122"/>
                  </a:lnTo>
                  <a:lnTo>
                    <a:pt x="582" y="2122"/>
                  </a:lnTo>
                  <a:lnTo>
                    <a:pt x="582" y="2123"/>
                  </a:lnTo>
                  <a:lnTo>
                    <a:pt x="579" y="2124"/>
                  </a:lnTo>
                  <a:lnTo>
                    <a:pt x="578" y="2124"/>
                  </a:lnTo>
                  <a:lnTo>
                    <a:pt x="575" y="2124"/>
                  </a:lnTo>
                  <a:lnTo>
                    <a:pt x="576" y="2123"/>
                  </a:lnTo>
                  <a:lnTo>
                    <a:pt x="576" y="2122"/>
                  </a:lnTo>
                  <a:lnTo>
                    <a:pt x="578" y="2123"/>
                  </a:lnTo>
                  <a:lnTo>
                    <a:pt x="579" y="2123"/>
                  </a:lnTo>
                  <a:lnTo>
                    <a:pt x="579" y="2122"/>
                  </a:lnTo>
                  <a:close/>
                  <a:moveTo>
                    <a:pt x="573" y="2119"/>
                  </a:moveTo>
                  <a:lnTo>
                    <a:pt x="574" y="2120"/>
                  </a:lnTo>
                  <a:lnTo>
                    <a:pt x="575" y="2119"/>
                  </a:lnTo>
                  <a:lnTo>
                    <a:pt x="574" y="2120"/>
                  </a:lnTo>
                  <a:lnTo>
                    <a:pt x="572" y="2121"/>
                  </a:lnTo>
                  <a:lnTo>
                    <a:pt x="571" y="2122"/>
                  </a:lnTo>
                  <a:lnTo>
                    <a:pt x="572" y="2122"/>
                  </a:lnTo>
                  <a:lnTo>
                    <a:pt x="572" y="2123"/>
                  </a:lnTo>
                  <a:lnTo>
                    <a:pt x="572" y="2124"/>
                  </a:lnTo>
                  <a:lnTo>
                    <a:pt x="571" y="2124"/>
                  </a:lnTo>
                  <a:lnTo>
                    <a:pt x="570" y="2124"/>
                  </a:lnTo>
                  <a:lnTo>
                    <a:pt x="569" y="2123"/>
                  </a:lnTo>
                  <a:lnTo>
                    <a:pt x="567" y="2122"/>
                  </a:lnTo>
                  <a:lnTo>
                    <a:pt x="566" y="2122"/>
                  </a:lnTo>
                  <a:lnTo>
                    <a:pt x="565" y="2122"/>
                  </a:lnTo>
                  <a:lnTo>
                    <a:pt x="564" y="2121"/>
                  </a:lnTo>
                  <a:lnTo>
                    <a:pt x="564" y="2119"/>
                  </a:lnTo>
                  <a:lnTo>
                    <a:pt x="563" y="2118"/>
                  </a:lnTo>
                  <a:lnTo>
                    <a:pt x="564" y="2116"/>
                  </a:lnTo>
                  <a:lnTo>
                    <a:pt x="564" y="2114"/>
                  </a:lnTo>
                  <a:lnTo>
                    <a:pt x="565" y="2114"/>
                  </a:lnTo>
                  <a:lnTo>
                    <a:pt x="566" y="2113"/>
                  </a:lnTo>
                  <a:lnTo>
                    <a:pt x="567" y="2113"/>
                  </a:lnTo>
                  <a:lnTo>
                    <a:pt x="570" y="2113"/>
                  </a:lnTo>
                  <a:lnTo>
                    <a:pt x="571" y="2114"/>
                  </a:lnTo>
                  <a:lnTo>
                    <a:pt x="573" y="2116"/>
                  </a:lnTo>
                  <a:lnTo>
                    <a:pt x="573" y="2118"/>
                  </a:lnTo>
                  <a:lnTo>
                    <a:pt x="573" y="2119"/>
                  </a:lnTo>
                  <a:close/>
                  <a:moveTo>
                    <a:pt x="692" y="2110"/>
                  </a:moveTo>
                  <a:lnTo>
                    <a:pt x="693" y="2110"/>
                  </a:lnTo>
                  <a:lnTo>
                    <a:pt x="695" y="2110"/>
                  </a:lnTo>
                  <a:lnTo>
                    <a:pt x="696" y="2110"/>
                  </a:lnTo>
                  <a:lnTo>
                    <a:pt x="696" y="2112"/>
                  </a:lnTo>
                  <a:lnTo>
                    <a:pt x="697" y="2113"/>
                  </a:lnTo>
                  <a:lnTo>
                    <a:pt x="701" y="2113"/>
                  </a:lnTo>
                  <a:lnTo>
                    <a:pt x="701" y="2112"/>
                  </a:lnTo>
                  <a:lnTo>
                    <a:pt x="702" y="2112"/>
                  </a:lnTo>
                  <a:lnTo>
                    <a:pt x="702" y="2113"/>
                  </a:lnTo>
                  <a:lnTo>
                    <a:pt x="704" y="2113"/>
                  </a:lnTo>
                  <a:lnTo>
                    <a:pt x="705" y="2113"/>
                  </a:lnTo>
                  <a:lnTo>
                    <a:pt x="705" y="2114"/>
                  </a:lnTo>
                  <a:lnTo>
                    <a:pt x="706" y="2114"/>
                  </a:lnTo>
                  <a:lnTo>
                    <a:pt x="707" y="2113"/>
                  </a:lnTo>
                  <a:lnTo>
                    <a:pt x="708" y="2113"/>
                  </a:lnTo>
                  <a:lnTo>
                    <a:pt x="709" y="2113"/>
                  </a:lnTo>
                  <a:lnTo>
                    <a:pt x="710" y="2113"/>
                  </a:lnTo>
                  <a:lnTo>
                    <a:pt x="710" y="2114"/>
                  </a:lnTo>
                  <a:lnTo>
                    <a:pt x="712" y="2113"/>
                  </a:lnTo>
                  <a:lnTo>
                    <a:pt x="714" y="2113"/>
                  </a:lnTo>
                  <a:lnTo>
                    <a:pt x="715" y="2113"/>
                  </a:lnTo>
                  <a:lnTo>
                    <a:pt x="716" y="2113"/>
                  </a:lnTo>
                  <a:lnTo>
                    <a:pt x="716" y="2114"/>
                  </a:lnTo>
                  <a:lnTo>
                    <a:pt x="717" y="2114"/>
                  </a:lnTo>
                  <a:lnTo>
                    <a:pt x="724" y="2114"/>
                  </a:lnTo>
                  <a:lnTo>
                    <a:pt x="724" y="2115"/>
                  </a:lnTo>
                  <a:lnTo>
                    <a:pt x="722" y="2115"/>
                  </a:lnTo>
                  <a:lnTo>
                    <a:pt x="721" y="2116"/>
                  </a:lnTo>
                  <a:lnTo>
                    <a:pt x="719" y="2116"/>
                  </a:lnTo>
                  <a:lnTo>
                    <a:pt x="717" y="2115"/>
                  </a:lnTo>
                  <a:lnTo>
                    <a:pt x="715" y="2118"/>
                  </a:lnTo>
                  <a:lnTo>
                    <a:pt x="714" y="2118"/>
                  </a:lnTo>
                  <a:lnTo>
                    <a:pt x="713" y="2118"/>
                  </a:lnTo>
                  <a:lnTo>
                    <a:pt x="712" y="2116"/>
                  </a:lnTo>
                  <a:lnTo>
                    <a:pt x="710" y="2115"/>
                  </a:lnTo>
                  <a:lnTo>
                    <a:pt x="710" y="2116"/>
                  </a:lnTo>
                  <a:lnTo>
                    <a:pt x="709" y="2116"/>
                  </a:lnTo>
                  <a:lnTo>
                    <a:pt x="708" y="2116"/>
                  </a:lnTo>
                  <a:lnTo>
                    <a:pt x="707" y="2116"/>
                  </a:lnTo>
                  <a:lnTo>
                    <a:pt x="704" y="2119"/>
                  </a:lnTo>
                  <a:lnTo>
                    <a:pt x="701" y="2119"/>
                  </a:lnTo>
                  <a:lnTo>
                    <a:pt x="700" y="2119"/>
                  </a:lnTo>
                  <a:lnTo>
                    <a:pt x="699" y="2119"/>
                  </a:lnTo>
                  <a:lnTo>
                    <a:pt x="698" y="2120"/>
                  </a:lnTo>
                  <a:lnTo>
                    <a:pt x="697" y="2120"/>
                  </a:lnTo>
                  <a:lnTo>
                    <a:pt x="697" y="2119"/>
                  </a:lnTo>
                  <a:lnTo>
                    <a:pt x="696" y="2119"/>
                  </a:lnTo>
                  <a:lnTo>
                    <a:pt x="695" y="2119"/>
                  </a:lnTo>
                  <a:lnTo>
                    <a:pt x="695" y="2120"/>
                  </a:lnTo>
                  <a:lnTo>
                    <a:pt x="693" y="2119"/>
                  </a:lnTo>
                  <a:lnTo>
                    <a:pt x="695" y="2119"/>
                  </a:lnTo>
                  <a:lnTo>
                    <a:pt x="693" y="2118"/>
                  </a:lnTo>
                  <a:lnTo>
                    <a:pt x="689" y="2118"/>
                  </a:lnTo>
                  <a:lnTo>
                    <a:pt x="689" y="2116"/>
                  </a:lnTo>
                  <a:lnTo>
                    <a:pt x="688" y="2116"/>
                  </a:lnTo>
                  <a:lnTo>
                    <a:pt x="687" y="2118"/>
                  </a:lnTo>
                  <a:lnTo>
                    <a:pt x="685" y="2118"/>
                  </a:lnTo>
                  <a:lnTo>
                    <a:pt x="681" y="2119"/>
                  </a:lnTo>
                  <a:lnTo>
                    <a:pt x="679" y="2118"/>
                  </a:lnTo>
                  <a:lnTo>
                    <a:pt x="676" y="2118"/>
                  </a:lnTo>
                  <a:lnTo>
                    <a:pt x="676" y="2116"/>
                  </a:lnTo>
                  <a:lnTo>
                    <a:pt x="676" y="2115"/>
                  </a:lnTo>
                  <a:lnTo>
                    <a:pt x="674" y="2114"/>
                  </a:lnTo>
                  <a:lnTo>
                    <a:pt x="673" y="2114"/>
                  </a:lnTo>
                  <a:lnTo>
                    <a:pt x="673" y="2113"/>
                  </a:lnTo>
                  <a:lnTo>
                    <a:pt x="672" y="2113"/>
                  </a:lnTo>
                  <a:lnTo>
                    <a:pt x="671" y="2113"/>
                  </a:lnTo>
                  <a:lnTo>
                    <a:pt x="670" y="2112"/>
                  </a:lnTo>
                  <a:lnTo>
                    <a:pt x="670" y="2111"/>
                  </a:lnTo>
                  <a:lnTo>
                    <a:pt x="671" y="2111"/>
                  </a:lnTo>
                  <a:lnTo>
                    <a:pt x="672" y="2112"/>
                  </a:lnTo>
                  <a:lnTo>
                    <a:pt x="674" y="2112"/>
                  </a:lnTo>
                  <a:lnTo>
                    <a:pt x="675" y="2112"/>
                  </a:lnTo>
                  <a:lnTo>
                    <a:pt x="677" y="2111"/>
                  </a:lnTo>
                  <a:lnTo>
                    <a:pt x="679" y="2111"/>
                  </a:lnTo>
                  <a:lnTo>
                    <a:pt x="677" y="2112"/>
                  </a:lnTo>
                  <a:lnTo>
                    <a:pt x="677" y="2113"/>
                  </a:lnTo>
                  <a:lnTo>
                    <a:pt x="679" y="2113"/>
                  </a:lnTo>
                  <a:lnTo>
                    <a:pt x="680" y="2112"/>
                  </a:lnTo>
                  <a:lnTo>
                    <a:pt x="681" y="2112"/>
                  </a:lnTo>
                  <a:lnTo>
                    <a:pt x="682" y="2114"/>
                  </a:lnTo>
                  <a:lnTo>
                    <a:pt x="683" y="2113"/>
                  </a:lnTo>
                  <a:lnTo>
                    <a:pt x="684" y="2112"/>
                  </a:lnTo>
                  <a:lnTo>
                    <a:pt x="685" y="2111"/>
                  </a:lnTo>
                  <a:lnTo>
                    <a:pt x="688" y="2111"/>
                  </a:lnTo>
                  <a:lnTo>
                    <a:pt x="689" y="2110"/>
                  </a:lnTo>
                  <a:lnTo>
                    <a:pt x="690" y="2110"/>
                  </a:lnTo>
                  <a:lnTo>
                    <a:pt x="691" y="2110"/>
                  </a:lnTo>
                  <a:lnTo>
                    <a:pt x="692" y="2110"/>
                  </a:lnTo>
                  <a:close/>
                  <a:moveTo>
                    <a:pt x="752" y="2098"/>
                  </a:moveTo>
                  <a:lnTo>
                    <a:pt x="751" y="2099"/>
                  </a:lnTo>
                  <a:lnTo>
                    <a:pt x="750" y="2098"/>
                  </a:lnTo>
                  <a:lnTo>
                    <a:pt x="748" y="2100"/>
                  </a:lnTo>
                  <a:lnTo>
                    <a:pt x="746" y="2102"/>
                  </a:lnTo>
                  <a:lnTo>
                    <a:pt x="743" y="2102"/>
                  </a:lnTo>
                  <a:lnTo>
                    <a:pt x="740" y="2100"/>
                  </a:lnTo>
                  <a:lnTo>
                    <a:pt x="742" y="2096"/>
                  </a:lnTo>
                  <a:lnTo>
                    <a:pt x="743" y="2095"/>
                  </a:lnTo>
                  <a:lnTo>
                    <a:pt x="744" y="2094"/>
                  </a:lnTo>
                  <a:lnTo>
                    <a:pt x="747" y="2091"/>
                  </a:lnTo>
                  <a:lnTo>
                    <a:pt x="750" y="2089"/>
                  </a:lnTo>
                  <a:lnTo>
                    <a:pt x="750" y="2090"/>
                  </a:lnTo>
                  <a:lnTo>
                    <a:pt x="751" y="2090"/>
                  </a:lnTo>
                  <a:lnTo>
                    <a:pt x="752" y="2091"/>
                  </a:lnTo>
                  <a:lnTo>
                    <a:pt x="755" y="2093"/>
                  </a:lnTo>
                  <a:lnTo>
                    <a:pt x="757" y="2094"/>
                  </a:lnTo>
                  <a:lnTo>
                    <a:pt x="757" y="2096"/>
                  </a:lnTo>
                  <a:lnTo>
                    <a:pt x="756" y="2097"/>
                  </a:lnTo>
                  <a:lnTo>
                    <a:pt x="752" y="2098"/>
                  </a:lnTo>
                  <a:close/>
                  <a:moveTo>
                    <a:pt x="666" y="2089"/>
                  </a:moveTo>
                  <a:lnTo>
                    <a:pt x="667" y="2090"/>
                  </a:lnTo>
                  <a:lnTo>
                    <a:pt x="668" y="2089"/>
                  </a:lnTo>
                  <a:lnTo>
                    <a:pt x="668" y="2090"/>
                  </a:lnTo>
                  <a:lnTo>
                    <a:pt x="670" y="2091"/>
                  </a:lnTo>
                  <a:lnTo>
                    <a:pt x="671" y="2093"/>
                  </a:lnTo>
                  <a:lnTo>
                    <a:pt x="672" y="2093"/>
                  </a:lnTo>
                  <a:lnTo>
                    <a:pt x="672" y="2094"/>
                  </a:lnTo>
                  <a:lnTo>
                    <a:pt x="673" y="2095"/>
                  </a:lnTo>
                  <a:lnTo>
                    <a:pt x="673" y="2096"/>
                  </a:lnTo>
                  <a:lnTo>
                    <a:pt x="673" y="2098"/>
                  </a:lnTo>
                  <a:lnTo>
                    <a:pt x="672" y="2098"/>
                  </a:lnTo>
                  <a:lnTo>
                    <a:pt x="672" y="2099"/>
                  </a:lnTo>
                  <a:lnTo>
                    <a:pt x="671" y="2099"/>
                  </a:lnTo>
                  <a:lnTo>
                    <a:pt x="670" y="2100"/>
                  </a:lnTo>
                  <a:lnTo>
                    <a:pt x="670" y="2102"/>
                  </a:lnTo>
                  <a:lnTo>
                    <a:pt x="670" y="2103"/>
                  </a:lnTo>
                  <a:lnTo>
                    <a:pt x="668" y="2104"/>
                  </a:lnTo>
                  <a:lnTo>
                    <a:pt x="664" y="2103"/>
                  </a:lnTo>
                  <a:lnTo>
                    <a:pt x="663" y="2105"/>
                  </a:lnTo>
                  <a:lnTo>
                    <a:pt x="664" y="2106"/>
                  </a:lnTo>
                  <a:lnTo>
                    <a:pt x="665" y="2107"/>
                  </a:lnTo>
                  <a:lnTo>
                    <a:pt x="666" y="2110"/>
                  </a:lnTo>
                  <a:lnTo>
                    <a:pt x="667" y="2111"/>
                  </a:lnTo>
                  <a:lnTo>
                    <a:pt x="668" y="2112"/>
                  </a:lnTo>
                  <a:lnTo>
                    <a:pt x="667" y="2113"/>
                  </a:lnTo>
                  <a:lnTo>
                    <a:pt x="665" y="2112"/>
                  </a:lnTo>
                  <a:lnTo>
                    <a:pt x="664" y="2112"/>
                  </a:lnTo>
                  <a:lnTo>
                    <a:pt x="663" y="2112"/>
                  </a:lnTo>
                  <a:lnTo>
                    <a:pt x="662" y="2112"/>
                  </a:lnTo>
                  <a:lnTo>
                    <a:pt x="662" y="2113"/>
                  </a:lnTo>
                  <a:lnTo>
                    <a:pt x="662" y="2114"/>
                  </a:lnTo>
                  <a:lnTo>
                    <a:pt x="659" y="2114"/>
                  </a:lnTo>
                  <a:lnTo>
                    <a:pt x="658" y="2114"/>
                  </a:lnTo>
                  <a:lnTo>
                    <a:pt x="657" y="2113"/>
                  </a:lnTo>
                  <a:lnTo>
                    <a:pt x="657" y="2112"/>
                  </a:lnTo>
                  <a:lnTo>
                    <a:pt x="656" y="2112"/>
                  </a:lnTo>
                  <a:lnTo>
                    <a:pt x="655" y="2113"/>
                  </a:lnTo>
                  <a:lnTo>
                    <a:pt x="654" y="2113"/>
                  </a:lnTo>
                  <a:lnTo>
                    <a:pt x="651" y="2113"/>
                  </a:lnTo>
                  <a:lnTo>
                    <a:pt x="650" y="2114"/>
                  </a:lnTo>
                  <a:lnTo>
                    <a:pt x="651" y="2113"/>
                  </a:lnTo>
                  <a:lnTo>
                    <a:pt x="653" y="2113"/>
                  </a:lnTo>
                  <a:lnTo>
                    <a:pt x="654" y="2113"/>
                  </a:lnTo>
                  <a:lnTo>
                    <a:pt x="654" y="2114"/>
                  </a:lnTo>
                  <a:lnTo>
                    <a:pt x="653" y="2114"/>
                  </a:lnTo>
                  <a:lnTo>
                    <a:pt x="653" y="2118"/>
                  </a:lnTo>
                  <a:lnTo>
                    <a:pt x="653" y="2119"/>
                  </a:lnTo>
                  <a:lnTo>
                    <a:pt x="650" y="2119"/>
                  </a:lnTo>
                  <a:lnTo>
                    <a:pt x="650" y="2118"/>
                  </a:lnTo>
                  <a:lnTo>
                    <a:pt x="650" y="2116"/>
                  </a:lnTo>
                  <a:lnTo>
                    <a:pt x="649" y="2115"/>
                  </a:lnTo>
                  <a:lnTo>
                    <a:pt x="649" y="2116"/>
                  </a:lnTo>
                  <a:lnTo>
                    <a:pt x="648" y="2116"/>
                  </a:lnTo>
                  <a:lnTo>
                    <a:pt x="647" y="2115"/>
                  </a:lnTo>
                  <a:lnTo>
                    <a:pt x="647" y="2114"/>
                  </a:lnTo>
                  <a:lnTo>
                    <a:pt x="647" y="2115"/>
                  </a:lnTo>
                  <a:lnTo>
                    <a:pt x="648" y="2118"/>
                  </a:lnTo>
                  <a:lnTo>
                    <a:pt x="648" y="2119"/>
                  </a:lnTo>
                  <a:lnTo>
                    <a:pt x="647" y="2118"/>
                  </a:lnTo>
                  <a:lnTo>
                    <a:pt x="646" y="2116"/>
                  </a:lnTo>
                  <a:lnTo>
                    <a:pt x="645" y="2118"/>
                  </a:lnTo>
                  <a:lnTo>
                    <a:pt x="646" y="2118"/>
                  </a:lnTo>
                  <a:lnTo>
                    <a:pt x="646" y="2119"/>
                  </a:lnTo>
                  <a:lnTo>
                    <a:pt x="645" y="2119"/>
                  </a:lnTo>
                  <a:lnTo>
                    <a:pt x="643" y="2119"/>
                  </a:lnTo>
                  <a:lnTo>
                    <a:pt x="642" y="2120"/>
                  </a:lnTo>
                  <a:lnTo>
                    <a:pt x="641" y="2120"/>
                  </a:lnTo>
                  <a:lnTo>
                    <a:pt x="640" y="2119"/>
                  </a:lnTo>
                  <a:lnTo>
                    <a:pt x="638" y="2118"/>
                  </a:lnTo>
                  <a:lnTo>
                    <a:pt x="637" y="2118"/>
                  </a:lnTo>
                  <a:lnTo>
                    <a:pt x="638" y="2119"/>
                  </a:lnTo>
                  <a:lnTo>
                    <a:pt x="638" y="2120"/>
                  </a:lnTo>
                  <a:lnTo>
                    <a:pt x="637" y="2120"/>
                  </a:lnTo>
                  <a:lnTo>
                    <a:pt x="638" y="2120"/>
                  </a:lnTo>
                  <a:lnTo>
                    <a:pt x="637" y="2121"/>
                  </a:lnTo>
                  <a:lnTo>
                    <a:pt x="635" y="2121"/>
                  </a:lnTo>
                  <a:lnTo>
                    <a:pt x="634" y="2121"/>
                  </a:lnTo>
                  <a:lnTo>
                    <a:pt x="633" y="2120"/>
                  </a:lnTo>
                  <a:lnTo>
                    <a:pt x="629" y="2119"/>
                  </a:lnTo>
                  <a:lnTo>
                    <a:pt x="628" y="2119"/>
                  </a:lnTo>
                  <a:lnTo>
                    <a:pt x="626" y="2120"/>
                  </a:lnTo>
                  <a:lnTo>
                    <a:pt x="624" y="2120"/>
                  </a:lnTo>
                  <a:lnTo>
                    <a:pt x="623" y="2120"/>
                  </a:lnTo>
                  <a:lnTo>
                    <a:pt x="621" y="2121"/>
                  </a:lnTo>
                  <a:lnTo>
                    <a:pt x="607" y="2121"/>
                  </a:lnTo>
                  <a:lnTo>
                    <a:pt x="606" y="2121"/>
                  </a:lnTo>
                  <a:lnTo>
                    <a:pt x="607" y="2120"/>
                  </a:lnTo>
                  <a:lnTo>
                    <a:pt x="613" y="2119"/>
                  </a:lnTo>
                  <a:lnTo>
                    <a:pt x="615" y="2118"/>
                  </a:lnTo>
                  <a:lnTo>
                    <a:pt x="616" y="2118"/>
                  </a:lnTo>
                  <a:lnTo>
                    <a:pt x="617" y="2119"/>
                  </a:lnTo>
                  <a:lnTo>
                    <a:pt x="616" y="2120"/>
                  </a:lnTo>
                  <a:lnTo>
                    <a:pt x="617" y="2120"/>
                  </a:lnTo>
                  <a:lnTo>
                    <a:pt x="618" y="2119"/>
                  </a:lnTo>
                  <a:lnTo>
                    <a:pt x="620" y="2119"/>
                  </a:lnTo>
                  <a:lnTo>
                    <a:pt x="621" y="2119"/>
                  </a:lnTo>
                  <a:lnTo>
                    <a:pt x="622" y="2120"/>
                  </a:lnTo>
                  <a:lnTo>
                    <a:pt x="622" y="2119"/>
                  </a:lnTo>
                  <a:lnTo>
                    <a:pt x="622" y="2118"/>
                  </a:lnTo>
                  <a:lnTo>
                    <a:pt x="622" y="2116"/>
                  </a:lnTo>
                  <a:lnTo>
                    <a:pt x="622" y="2115"/>
                  </a:lnTo>
                  <a:lnTo>
                    <a:pt x="623" y="2116"/>
                  </a:lnTo>
                  <a:lnTo>
                    <a:pt x="624" y="2118"/>
                  </a:lnTo>
                  <a:lnTo>
                    <a:pt x="624" y="2116"/>
                  </a:lnTo>
                  <a:lnTo>
                    <a:pt x="624" y="2115"/>
                  </a:lnTo>
                  <a:lnTo>
                    <a:pt x="625" y="2115"/>
                  </a:lnTo>
                  <a:lnTo>
                    <a:pt x="626" y="2115"/>
                  </a:lnTo>
                  <a:lnTo>
                    <a:pt x="626" y="2113"/>
                  </a:lnTo>
                  <a:lnTo>
                    <a:pt x="628" y="2113"/>
                  </a:lnTo>
                  <a:lnTo>
                    <a:pt x="628" y="2114"/>
                  </a:lnTo>
                  <a:lnTo>
                    <a:pt x="630" y="2113"/>
                  </a:lnTo>
                  <a:lnTo>
                    <a:pt x="631" y="2114"/>
                  </a:lnTo>
                  <a:lnTo>
                    <a:pt x="632" y="2114"/>
                  </a:lnTo>
                  <a:lnTo>
                    <a:pt x="633" y="2114"/>
                  </a:lnTo>
                  <a:lnTo>
                    <a:pt x="633" y="2115"/>
                  </a:lnTo>
                  <a:lnTo>
                    <a:pt x="634" y="2114"/>
                  </a:lnTo>
                  <a:lnTo>
                    <a:pt x="635" y="2113"/>
                  </a:lnTo>
                  <a:lnTo>
                    <a:pt x="635" y="2112"/>
                  </a:lnTo>
                  <a:lnTo>
                    <a:pt x="637" y="2112"/>
                  </a:lnTo>
                  <a:lnTo>
                    <a:pt x="638" y="2113"/>
                  </a:lnTo>
                  <a:lnTo>
                    <a:pt x="640" y="2113"/>
                  </a:lnTo>
                  <a:lnTo>
                    <a:pt x="642" y="2113"/>
                  </a:lnTo>
                  <a:lnTo>
                    <a:pt x="645" y="2113"/>
                  </a:lnTo>
                  <a:lnTo>
                    <a:pt x="643" y="2113"/>
                  </a:lnTo>
                  <a:lnTo>
                    <a:pt x="642" y="2112"/>
                  </a:lnTo>
                  <a:lnTo>
                    <a:pt x="643" y="2111"/>
                  </a:lnTo>
                  <a:lnTo>
                    <a:pt x="645" y="2111"/>
                  </a:lnTo>
                  <a:lnTo>
                    <a:pt x="646" y="2111"/>
                  </a:lnTo>
                  <a:lnTo>
                    <a:pt x="647" y="2111"/>
                  </a:lnTo>
                  <a:lnTo>
                    <a:pt x="648" y="2110"/>
                  </a:lnTo>
                  <a:lnTo>
                    <a:pt x="646" y="2110"/>
                  </a:lnTo>
                  <a:lnTo>
                    <a:pt x="645" y="2108"/>
                  </a:lnTo>
                  <a:lnTo>
                    <a:pt x="646" y="2108"/>
                  </a:lnTo>
                  <a:lnTo>
                    <a:pt x="645" y="2108"/>
                  </a:lnTo>
                  <a:lnTo>
                    <a:pt x="645" y="2107"/>
                  </a:lnTo>
                  <a:lnTo>
                    <a:pt x="650" y="2107"/>
                  </a:lnTo>
                  <a:lnTo>
                    <a:pt x="651" y="2108"/>
                  </a:lnTo>
                  <a:lnTo>
                    <a:pt x="653" y="2107"/>
                  </a:lnTo>
                  <a:lnTo>
                    <a:pt x="651" y="2106"/>
                  </a:lnTo>
                  <a:lnTo>
                    <a:pt x="650" y="2105"/>
                  </a:lnTo>
                  <a:lnTo>
                    <a:pt x="654" y="2105"/>
                  </a:lnTo>
                  <a:lnTo>
                    <a:pt x="655" y="2105"/>
                  </a:lnTo>
                  <a:lnTo>
                    <a:pt x="656" y="2106"/>
                  </a:lnTo>
                  <a:lnTo>
                    <a:pt x="656" y="2105"/>
                  </a:lnTo>
                  <a:lnTo>
                    <a:pt x="657" y="2104"/>
                  </a:lnTo>
                  <a:lnTo>
                    <a:pt x="658" y="2104"/>
                  </a:lnTo>
                  <a:lnTo>
                    <a:pt x="658" y="2105"/>
                  </a:lnTo>
                  <a:lnTo>
                    <a:pt x="658" y="2104"/>
                  </a:lnTo>
                  <a:lnTo>
                    <a:pt x="659" y="2103"/>
                  </a:lnTo>
                  <a:lnTo>
                    <a:pt x="660" y="2102"/>
                  </a:lnTo>
                  <a:lnTo>
                    <a:pt x="662" y="2102"/>
                  </a:lnTo>
                  <a:lnTo>
                    <a:pt x="662" y="2100"/>
                  </a:lnTo>
                  <a:lnTo>
                    <a:pt x="660" y="2099"/>
                  </a:lnTo>
                  <a:lnTo>
                    <a:pt x="658" y="2099"/>
                  </a:lnTo>
                  <a:lnTo>
                    <a:pt x="657" y="2099"/>
                  </a:lnTo>
                  <a:lnTo>
                    <a:pt x="657" y="2098"/>
                  </a:lnTo>
                  <a:lnTo>
                    <a:pt x="657" y="2097"/>
                  </a:lnTo>
                  <a:lnTo>
                    <a:pt x="656" y="2097"/>
                  </a:lnTo>
                  <a:lnTo>
                    <a:pt x="655" y="2096"/>
                  </a:lnTo>
                  <a:lnTo>
                    <a:pt x="655" y="2097"/>
                  </a:lnTo>
                  <a:lnTo>
                    <a:pt x="655" y="2099"/>
                  </a:lnTo>
                  <a:lnTo>
                    <a:pt x="654" y="2098"/>
                  </a:lnTo>
                  <a:lnTo>
                    <a:pt x="651" y="2098"/>
                  </a:lnTo>
                  <a:lnTo>
                    <a:pt x="650" y="2097"/>
                  </a:lnTo>
                  <a:lnTo>
                    <a:pt x="650" y="2096"/>
                  </a:lnTo>
                  <a:lnTo>
                    <a:pt x="654" y="2096"/>
                  </a:lnTo>
                  <a:lnTo>
                    <a:pt x="656" y="2095"/>
                  </a:lnTo>
                  <a:lnTo>
                    <a:pt x="655" y="2093"/>
                  </a:lnTo>
                  <a:lnTo>
                    <a:pt x="656" y="2091"/>
                  </a:lnTo>
                  <a:lnTo>
                    <a:pt x="657" y="2093"/>
                  </a:lnTo>
                  <a:lnTo>
                    <a:pt x="658" y="2093"/>
                  </a:lnTo>
                  <a:lnTo>
                    <a:pt x="658" y="2091"/>
                  </a:lnTo>
                  <a:lnTo>
                    <a:pt x="658" y="2090"/>
                  </a:lnTo>
                  <a:lnTo>
                    <a:pt x="660" y="2089"/>
                  </a:lnTo>
                  <a:lnTo>
                    <a:pt x="663" y="2088"/>
                  </a:lnTo>
                  <a:lnTo>
                    <a:pt x="664" y="2088"/>
                  </a:lnTo>
                  <a:lnTo>
                    <a:pt x="665" y="2088"/>
                  </a:lnTo>
                  <a:lnTo>
                    <a:pt x="666" y="2089"/>
                  </a:lnTo>
                  <a:close/>
                  <a:moveTo>
                    <a:pt x="810" y="2085"/>
                  </a:moveTo>
                  <a:lnTo>
                    <a:pt x="808" y="2085"/>
                  </a:lnTo>
                  <a:lnTo>
                    <a:pt x="806" y="2085"/>
                  </a:lnTo>
                  <a:lnTo>
                    <a:pt x="806" y="2082"/>
                  </a:lnTo>
                  <a:lnTo>
                    <a:pt x="807" y="2080"/>
                  </a:lnTo>
                  <a:lnTo>
                    <a:pt x="809" y="2079"/>
                  </a:lnTo>
                  <a:lnTo>
                    <a:pt x="810" y="2080"/>
                  </a:lnTo>
                  <a:lnTo>
                    <a:pt x="811" y="2081"/>
                  </a:lnTo>
                  <a:lnTo>
                    <a:pt x="811" y="2082"/>
                  </a:lnTo>
                  <a:lnTo>
                    <a:pt x="811" y="2083"/>
                  </a:lnTo>
                  <a:lnTo>
                    <a:pt x="810" y="2085"/>
                  </a:lnTo>
                  <a:close/>
                  <a:moveTo>
                    <a:pt x="842" y="2072"/>
                  </a:moveTo>
                  <a:lnTo>
                    <a:pt x="841" y="2073"/>
                  </a:lnTo>
                  <a:lnTo>
                    <a:pt x="840" y="2074"/>
                  </a:lnTo>
                  <a:lnTo>
                    <a:pt x="839" y="2074"/>
                  </a:lnTo>
                  <a:lnTo>
                    <a:pt x="836" y="2073"/>
                  </a:lnTo>
                  <a:lnTo>
                    <a:pt x="834" y="2075"/>
                  </a:lnTo>
                  <a:lnTo>
                    <a:pt x="833" y="2075"/>
                  </a:lnTo>
                  <a:lnTo>
                    <a:pt x="832" y="2078"/>
                  </a:lnTo>
                  <a:lnTo>
                    <a:pt x="831" y="2078"/>
                  </a:lnTo>
                  <a:lnTo>
                    <a:pt x="830" y="2077"/>
                  </a:lnTo>
                  <a:lnTo>
                    <a:pt x="830" y="2074"/>
                  </a:lnTo>
                  <a:lnTo>
                    <a:pt x="831" y="2072"/>
                  </a:lnTo>
                  <a:lnTo>
                    <a:pt x="834" y="2068"/>
                  </a:lnTo>
                  <a:lnTo>
                    <a:pt x="834" y="2066"/>
                  </a:lnTo>
                  <a:lnTo>
                    <a:pt x="835" y="2066"/>
                  </a:lnTo>
                  <a:lnTo>
                    <a:pt x="836" y="2066"/>
                  </a:lnTo>
                  <a:lnTo>
                    <a:pt x="836" y="2065"/>
                  </a:lnTo>
                  <a:lnTo>
                    <a:pt x="838" y="2065"/>
                  </a:lnTo>
                  <a:lnTo>
                    <a:pt x="839" y="2064"/>
                  </a:lnTo>
                  <a:lnTo>
                    <a:pt x="840" y="2065"/>
                  </a:lnTo>
                  <a:lnTo>
                    <a:pt x="841" y="2065"/>
                  </a:lnTo>
                  <a:lnTo>
                    <a:pt x="842" y="2066"/>
                  </a:lnTo>
                  <a:lnTo>
                    <a:pt x="843" y="2066"/>
                  </a:lnTo>
                  <a:lnTo>
                    <a:pt x="843" y="2068"/>
                  </a:lnTo>
                  <a:lnTo>
                    <a:pt x="843" y="2069"/>
                  </a:lnTo>
                  <a:lnTo>
                    <a:pt x="842" y="2072"/>
                  </a:lnTo>
                  <a:close/>
                  <a:moveTo>
                    <a:pt x="865" y="2063"/>
                  </a:moveTo>
                  <a:lnTo>
                    <a:pt x="861" y="2063"/>
                  </a:lnTo>
                  <a:lnTo>
                    <a:pt x="863" y="2060"/>
                  </a:lnTo>
                  <a:lnTo>
                    <a:pt x="863" y="2058"/>
                  </a:lnTo>
                  <a:lnTo>
                    <a:pt x="864" y="2057"/>
                  </a:lnTo>
                  <a:lnTo>
                    <a:pt x="865" y="2057"/>
                  </a:lnTo>
                  <a:lnTo>
                    <a:pt x="866" y="2058"/>
                  </a:lnTo>
                  <a:lnTo>
                    <a:pt x="867" y="2058"/>
                  </a:lnTo>
                  <a:lnTo>
                    <a:pt x="868" y="2058"/>
                  </a:lnTo>
                  <a:lnTo>
                    <a:pt x="868" y="2060"/>
                  </a:lnTo>
                  <a:lnTo>
                    <a:pt x="868" y="2061"/>
                  </a:lnTo>
                  <a:lnTo>
                    <a:pt x="868" y="2062"/>
                  </a:lnTo>
                  <a:lnTo>
                    <a:pt x="865" y="2063"/>
                  </a:lnTo>
                  <a:close/>
                  <a:moveTo>
                    <a:pt x="882" y="2049"/>
                  </a:moveTo>
                  <a:lnTo>
                    <a:pt x="883" y="2049"/>
                  </a:lnTo>
                  <a:lnTo>
                    <a:pt x="884" y="2049"/>
                  </a:lnTo>
                  <a:lnTo>
                    <a:pt x="885" y="2049"/>
                  </a:lnTo>
                  <a:lnTo>
                    <a:pt x="885" y="2050"/>
                  </a:lnTo>
                  <a:lnTo>
                    <a:pt x="886" y="2050"/>
                  </a:lnTo>
                  <a:lnTo>
                    <a:pt x="888" y="2050"/>
                  </a:lnTo>
                  <a:lnTo>
                    <a:pt x="888" y="2052"/>
                  </a:lnTo>
                  <a:lnTo>
                    <a:pt x="888" y="2053"/>
                  </a:lnTo>
                  <a:lnTo>
                    <a:pt x="886" y="2054"/>
                  </a:lnTo>
                  <a:lnTo>
                    <a:pt x="888" y="2055"/>
                  </a:lnTo>
                  <a:lnTo>
                    <a:pt x="886" y="2055"/>
                  </a:lnTo>
                  <a:lnTo>
                    <a:pt x="886" y="2056"/>
                  </a:lnTo>
                  <a:lnTo>
                    <a:pt x="885" y="2057"/>
                  </a:lnTo>
                  <a:lnTo>
                    <a:pt x="886" y="2058"/>
                  </a:lnTo>
                  <a:lnTo>
                    <a:pt x="885" y="2058"/>
                  </a:lnTo>
                  <a:lnTo>
                    <a:pt x="884" y="2058"/>
                  </a:lnTo>
                  <a:lnTo>
                    <a:pt x="883" y="2057"/>
                  </a:lnTo>
                  <a:lnTo>
                    <a:pt x="882" y="2056"/>
                  </a:lnTo>
                  <a:lnTo>
                    <a:pt x="878" y="2055"/>
                  </a:lnTo>
                  <a:lnTo>
                    <a:pt x="877" y="2055"/>
                  </a:lnTo>
                  <a:lnTo>
                    <a:pt x="876" y="2056"/>
                  </a:lnTo>
                  <a:lnTo>
                    <a:pt x="875" y="2056"/>
                  </a:lnTo>
                  <a:lnTo>
                    <a:pt x="875" y="2057"/>
                  </a:lnTo>
                  <a:lnTo>
                    <a:pt x="874" y="2057"/>
                  </a:lnTo>
                  <a:lnTo>
                    <a:pt x="873" y="2057"/>
                  </a:lnTo>
                  <a:lnTo>
                    <a:pt x="873" y="2056"/>
                  </a:lnTo>
                  <a:lnTo>
                    <a:pt x="872" y="2056"/>
                  </a:lnTo>
                  <a:lnTo>
                    <a:pt x="870" y="2055"/>
                  </a:lnTo>
                  <a:lnTo>
                    <a:pt x="870" y="2054"/>
                  </a:lnTo>
                  <a:lnTo>
                    <a:pt x="873" y="2052"/>
                  </a:lnTo>
                  <a:lnTo>
                    <a:pt x="875" y="2053"/>
                  </a:lnTo>
                  <a:lnTo>
                    <a:pt x="876" y="2053"/>
                  </a:lnTo>
                  <a:lnTo>
                    <a:pt x="877" y="2052"/>
                  </a:lnTo>
                  <a:lnTo>
                    <a:pt x="878" y="2050"/>
                  </a:lnTo>
                  <a:lnTo>
                    <a:pt x="878" y="2049"/>
                  </a:lnTo>
                  <a:lnTo>
                    <a:pt x="882" y="2049"/>
                  </a:lnTo>
                  <a:close/>
                  <a:moveTo>
                    <a:pt x="870" y="2052"/>
                  </a:moveTo>
                  <a:lnTo>
                    <a:pt x="868" y="2052"/>
                  </a:lnTo>
                  <a:lnTo>
                    <a:pt x="867" y="2052"/>
                  </a:lnTo>
                  <a:lnTo>
                    <a:pt x="866" y="2050"/>
                  </a:lnTo>
                  <a:lnTo>
                    <a:pt x="865" y="2049"/>
                  </a:lnTo>
                  <a:lnTo>
                    <a:pt x="865" y="2048"/>
                  </a:lnTo>
                  <a:lnTo>
                    <a:pt x="866" y="2047"/>
                  </a:lnTo>
                  <a:lnTo>
                    <a:pt x="867" y="2047"/>
                  </a:lnTo>
                  <a:lnTo>
                    <a:pt x="868" y="2047"/>
                  </a:lnTo>
                  <a:lnTo>
                    <a:pt x="870" y="2048"/>
                  </a:lnTo>
                  <a:lnTo>
                    <a:pt x="872" y="2048"/>
                  </a:lnTo>
                  <a:lnTo>
                    <a:pt x="870" y="2049"/>
                  </a:lnTo>
                  <a:lnTo>
                    <a:pt x="870" y="2052"/>
                  </a:lnTo>
                  <a:close/>
                  <a:moveTo>
                    <a:pt x="885" y="2044"/>
                  </a:moveTo>
                  <a:lnTo>
                    <a:pt x="884" y="2045"/>
                  </a:lnTo>
                  <a:lnTo>
                    <a:pt x="884" y="2044"/>
                  </a:lnTo>
                  <a:lnTo>
                    <a:pt x="883" y="2043"/>
                  </a:lnTo>
                  <a:lnTo>
                    <a:pt x="884" y="2041"/>
                  </a:lnTo>
                  <a:lnTo>
                    <a:pt x="884" y="2040"/>
                  </a:lnTo>
                  <a:lnTo>
                    <a:pt x="884" y="2038"/>
                  </a:lnTo>
                  <a:lnTo>
                    <a:pt x="885" y="2037"/>
                  </a:lnTo>
                  <a:lnTo>
                    <a:pt x="886" y="2037"/>
                  </a:lnTo>
                  <a:lnTo>
                    <a:pt x="888" y="2037"/>
                  </a:lnTo>
                  <a:lnTo>
                    <a:pt x="888" y="2038"/>
                  </a:lnTo>
                  <a:lnTo>
                    <a:pt x="888" y="2039"/>
                  </a:lnTo>
                  <a:lnTo>
                    <a:pt x="889" y="2040"/>
                  </a:lnTo>
                  <a:lnTo>
                    <a:pt x="888" y="2041"/>
                  </a:lnTo>
                  <a:lnTo>
                    <a:pt x="886" y="2043"/>
                  </a:lnTo>
                  <a:lnTo>
                    <a:pt x="885" y="2044"/>
                  </a:lnTo>
                  <a:close/>
                  <a:moveTo>
                    <a:pt x="970" y="1993"/>
                  </a:moveTo>
                  <a:lnTo>
                    <a:pt x="973" y="1995"/>
                  </a:lnTo>
                  <a:lnTo>
                    <a:pt x="974" y="1996"/>
                  </a:lnTo>
                  <a:lnTo>
                    <a:pt x="976" y="1996"/>
                  </a:lnTo>
                  <a:lnTo>
                    <a:pt x="979" y="1996"/>
                  </a:lnTo>
                  <a:lnTo>
                    <a:pt x="981" y="1997"/>
                  </a:lnTo>
                  <a:lnTo>
                    <a:pt x="982" y="1998"/>
                  </a:lnTo>
                  <a:lnTo>
                    <a:pt x="981" y="2001"/>
                  </a:lnTo>
                  <a:lnTo>
                    <a:pt x="978" y="2003"/>
                  </a:lnTo>
                  <a:lnTo>
                    <a:pt x="977" y="2004"/>
                  </a:lnTo>
                  <a:lnTo>
                    <a:pt x="978" y="2005"/>
                  </a:lnTo>
                  <a:lnTo>
                    <a:pt x="978" y="2006"/>
                  </a:lnTo>
                  <a:lnTo>
                    <a:pt x="978" y="2007"/>
                  </a:lnTo>
                  <a:lnTo>
                    <a:pt x="978" y="2008"/>
                  </a:lnTo>
                  <a:lnTo>
                    <a:pt x="977" y="2010"/>
                  </a:lnTo>
                  <a:lnTo>
                    <a:pt x="974" y="2011"/>
                  </a:lnTo>
                  <a:lnTo>
                    <a:pt x="973" y="2012"/>
                  </a:lnTo>
                  <a:lnTo>
                    <a:pt x="972" y="2012"/>
                  </a:lnTo>
                  <a:lnTo>
                    <a:pt x="965" y="2018"/>
                  </a:lnTo>
                  <a:lnTo>
                    <a:pt x="962" y="2018"/>
                  </a:lnTo>
                  <a:lnTo>
                    <a:pt x="960" y="2019"/>
                  </a:lnTo>
                  <a:lnTo>
                    <a:pt x="958" y="2019"/>
                  </a:lnTo>
                  <a:lnTo>
                    <a:pt x="958" y="2020"/>
                  </a:lnTo>
                  <a:lnTo>
                    <a:pt x="957" y="2020"/>
                  </a:lnTo>
                  <a:lnTo>
                    <a:pt x="956" y="2022"/>
                  </a:lnTo>
                  <a:lnTo>
                    <a:pt x="954" y="2022"/>
                  </a:lnTo>
                  <a:lnTo>
                    <a:pt x="954" y="2023"/>
                  </a:lnTo>
                  <a:lnTo>
                    <a:pt x="954" y="2024"/>
                  </a:lnTo>
                  <a:lnTo>
                    <a:pt x="953" y="2026"/>
                  </a:lnTo>
                  <a:lnTo>
                    <a:pt x="953" y="2027"/>
                  </a:lnTo>
                  <a:lnTo>
                    <a:pt x="952" y="2027"/>
                  </a:lnTo>
                  <a:lnTo>
                    <a:pt x="952" y="2029"/>
                  </a:lnTo>
                  <a:lnTo>
                    <a:pt x="951" y="2030"/>
                  </a:lnTo>
                  <a:lnTo>
                    <a:pt x="951" y="2031"/>
                  </a:lnTo>
                  <a:lnTo>
                    <a:pt x="950" y="2032"/>
                  </a:lnTo>
                  <a:lnTo>
                    <a:pt x="948" y="2036"/>
                  </a:lnTo>
                  <a:lnTo>
                    <a:pt x="947" y="2037"/>
                  </a:lnTo>
                  <a:lnTo>
                    <a:pt x="945" y="2036"/>
                  </a:lnTo>
                  <a:lnTo>
                    <a:pt x="944" y="2037"/>
                  </a:lnTo>
                  <a:lnTo>
                    <a:pt x="942" y="2038"/>
                  </a:lnTo>
                  <a:lnTo>
                    <a:pt x="941" y="2038"/>
                  </a:lnTo>
                  <a:lnTo>
                    <a:pt x="940" y="2039"/>
                  </a:lnTo>
                  <a:lnTo>
                    <a:pt x="937" y="2041"/>
                  </a:lnTo>
                  <a:lnTo>
                    <a:pt x="936" y="2043"/>
                  </a:lnTo>
                  <a:lnTo>
                    <a:pt x="937" y="2043"/>
                  </a:lnTo>
                  <a:lnTo>
                    <a:pt x="937" y="2044"/>
                  </a:lnTo>
                  <a:lnTo>
                    <a:pt x="934" y="2044"/>
                  </a:lnTo>
                  <a:lnTo>
                    <a:pt x="933" y="2044"/>
                  </a:lnTo>
                  <a:lnTo>
                    <a:pt x="932" y="2045"/>
                  </a:lnTo>
                  <a:lnTo>
                    <a:pt x="933" y="2045"/>
                  </a:lnTo>
                  <a:lnTo>
                    <a:pt x="934" y="2046"/>
                  </a:lnTo>
                  <a:lnTo>
                    <a:pt x="933" y="2047"/>
                  </a:lnTo>
                  <a:lnTo>
                    <a:pt x="932" y="2047"/>
                  </a:lnTo>
                  <a:lnTo>
                    <a:pt x="932" y="2046"/>
                  </a:lnTo>
                  <a:lnTo>
                    <a:pt x="931" y="2046"/>
                  </a:lnTo>
                  <a:lnTo>
                    <a:pt x="931" y="2047"/>
                  </a:lnTo>
                  <a:lnTo>
                    <a:pt x="930" y="2047"/>
                  </a:lnTo>
                  <a:lnTo>
                    <a:pt x="928" y="2047"/>
                  </a:lnTo>
                  <a:lnTo>
                    <a:pt x="927" y="2048"/>
                  </a:lnTo>
                  <a:lnTo>
                    <a:pt x="926" y="2049"/>
                  </a:lnTo>
                  <a:lnTo>
                    <a:pt x="925" y="2049"/>
                  </a:lnTo>
                  <a:lnTo>
                    <a:pt x="922" y="2052"/>
                  </a:lnTo>
                  <a:lnTo>
                    <a:pt x="920" y="2052"/>
                  </a:lnTo>
                  <a:lnTo>
                    <a:pt x="919" y="2052"/>
                  </a:lnTo>
                  <a:lnTo>
                    <a:pt x="919" y="2053"/>
                  </a:lnTo>
                  <a:lnTo>
                    <a:pt x="919" y="2054"/>
                  </a:lnTo>
                  <a:lnTo>
                    <a:pt x="916" y="2055"/>
                  </a:lnTo>
                  <a:lnTo>
                    <a:pt x="917" y="2054"/>
                  </a:lnTo>
                  <a:lnTo>
                    <a:pt x="918" y="2053"/>
                  </a:lnTo>
                  <a:lnTo>
                    <a:pt x="919" y="2052"/>
                  </a:lnTo>
                  <a:lnTo>
                    <a:pt x="918" y="2052"/>
                  </a:lnTo>
                  <a:lnTo>
                    <a:pt x="922" y="2050"/>
                  </a:lnTo>
                  <a:lnTo>
                    <a:pt x="923" y="2050"/>
                  </a:lnTo>
                  <a:lnTo>
                    <a:pt x="923" y="2048"/>
                  </a:lnTo>
                  <a:lnTo>
                    <a:pt x="923" y="2046"/>
                  </a:lnTo>
                  <a:lnTo>
                    <a:pt x="924" y="2045"/>
                  </a:lnTo>
                  <a:lnTo>
                    <a:pt x="925" y="2045"/>
                  </a:lnTo>
                  <a:lnTo>
                    <a:pt x="926" y="2045"/>
                  </a:lnTo>
                  <a:lnTo>
                    <a:pt x="927" y="2045"/>
                  </a:lnTo>
                  <a:lnTo>
                    <a:pt x="927" y="2044"/>
                  </a:lnTo>
                  <a:lnTo>
                    <a:pt x="928" y="2043"/>
                  </a:lnTo>
                  <a:lnTo>
                    <a:pt x="928" y="2039"/>
                  </a:lnTo>
                  <a:lnTo>
                    <a:pt x="928" y="2038"/>
                  </a:lnTo>
                  <a:lnTo>
                    <a:pt x="930" y="2039"/>
                  </a:lnTo>
                  <a:lnTo>
                    <a:pt x="931" y="2038"/>
                  </a:lnTo>
                  <a:lnTo>
                    <a:pt x="933" y="2035"/>
                  </a:lnTo>
                  <a:lnTo>
                    <a:pt x="933" y="2033"/>
                  </a:lnTo>
                  <a:lnTo>
                    <a:pt x="932" y="2030"/>
                  </a:lnTo>
                  <a:lnTo>
                    <a:pt x="932" y="2029"/>
                  </a:lnTo>
                  <a:lnTo>
                    <a:pt x="932" y="2028"/>
                  </a:lnTo>
                  <a:lnTo>
                    <a:pt x="933" y="2026"/>
                  </a:lnTo>
                  <a:lnTo>
                    <a:pt x="933" y="2024"/>
                  </a:lnTo>
                  <a:lnTo>
                    <a:pt x="935" y="2023"/>
                  </a:lnTo>
                  <a:lnTo>
                    <a:pt x="936" y="2021"/>
                  </a:lnTo>
                  <a:lnTo>
                    <a:pt x="940" y="2019"/>
                  </a:lnTo>
                  <a:lnTo>
                    <a:pt x="940" y="2018"/>
                  </a:lnTo>
                  <a:lnTo>
                    <a:pt x="941" y="2018"/>
                  </a:lnTo>
                  <a:lnTo>
                    <a:pt x="943" y="2019"/>
                  </a:lnTo>
                  <a:lnTo>
                    <a:pt x="944" y="2020"/>
                  </a:lnTo>
                  <a:lnTo>
                    <a:pt x="945" y="2019"/>
                  </a:lnTo>
                  <a:lnTo>
                    <a:pt x="947" y="2018"/>
                  </a:lnTo>
                  <a:lnTo>
                    <a:pt x="948" y="2018"/>
                  </a:lnTo>
                  <a:lnTo>
                    <a:pt x="949" y="2018"/>
                  </a:lnTo>
                  <a:lnTo>
                    <a:pt x="949" y="2019"/>
                  </a:lnTo>
                  <a:lnTo>
                    <a:pt x="950" y="2020"/>
                  </a:lnTo>
                  <a:lnTo>
                    <a:pt x="951" y="2019"/>
                  </a:lnTo>
                  <a:lnTo>
                    <a:pt x="952" y="2019"/>
                  </a:lnTo>
                  <a:lnTo>
                    <a:pt x="953" y="2018"/>
                  </a:lnTo>
                  <a:lnTo>
                    <a:pt x="953" y="2015"/>
                  </a:lnTo>
                  <a:lnTo>
                    <a:pt x="952" y="2015"/>
                  </a:lnTo>
                  <a:lnTo>
                    <a:pt x="952" y="2014"/>
                  </a:lnTo>
                  <a:lnTo>
                    <a:pt x="952" y="2013"/>
                  </a:lnTo>
                  <a:lnTo>
                    <a:pt x="950" y="2013"/>
                  </a:lnTo>
                  <a:lnTo>
                    <a:pt x="950" y="2012"/>
                  </a:lnTo>
                  <a:lnTo>
                    <a:pt x="951" y="2011"/>
                  </a:lnTo>
                  <a:lnTo>
                    <a:pt x="951" y="2010"/>
                  </a:lnTo>
                  <a:lnTo>
                    <a:pt x="951" y="2008"/>
                  </a:lnTo>
                  <a:lnTo>
                    <a:pt x="951" y="2007"/>
                  </a:lnTo>
                  <a:lnTo>
                    <a:pt x="951" y="2006"/>
                  </a:lnTo>
                  <a:lnTo>
                    <a:pt x="951" y="2004"/>
                  </a:lnTo>
                  <a:lnTo>
                    <a:pt x="952" y="2002"/>
                  </a:lnTo>
                  <a:lnTo>
                    <a:pt x="953" y="2001"/>
                  </a:lnTo>
                  <a:lnTo>
                    <a:pt x="956" y="1999"/>
                  </a:lnTo>
                  <a:lnTo>
                    <a:pt x="958" y="1997"/>
                  </a:lnTo>
                  <a:lnTo>
                    <a:pt x="959" y="1996"/>
                  </a:lnTo>
                  <a:lnTo>
                    <a:pt x="961" y="1995"/>
                  </a:lnTo>
                  <a:lnTo>
                    <a:pt x="965" y="1995"/>
                  </a:lnTo>
                  <a:lnTo>
                    <a:pt x="966" y="1994"/>
                  </a:lnTo>
                  <a:lnTo>
                    <a:pt x="967" y="1993"/>
                  </a:lnTo>
                  <a:lnTo>
                    <a:pt x="969" y="1994"/>
                  </a:lnTo>
                  <a:lnTo>
                    <a:pt x="970" y="1993"/>
                  </a:lnTo>
                  <a:close/>
                  <a:moveTo>
                    <a:pt x="1066" y="1970"/>
                  </a:moveTo>
                  <a:lnTo>
                    <a:pt x="1066" y="1971"/>
                  </a:lnTo>
                  <a:lnTo>
                    <a:pt x="1065" y="1971"/>
                  </a:lnTo>
                  <a:lnTo>
                    <a:pt x="1065" y="1972"/>
                  </a:lnTo>
                  <a:lnTo>
                    <a:pt x="1065" y="1973"/>
                  </a:lnTo>
                  <a:lnTo>
                    <a:pt x="1065" y="1974"/>
                  </a:lnTo>
                  <a:lnTo>
                    <a:pt x="1065" y="1976"/>
                  </a:lnTo>
                  <a:lnTo>
                    <a:pt x="1063" y="1976"/>
                  </a:lnTo>
                  <a:lnTo>
                    <a:pt x="1062" y="1976"/>
                  </a:lnTo>
                  <a:lnTo>
                    <a:pt x="1061" y="1976"/>
                  </a:lnTo>
                  <a:lnTo>
                    <a:pt x="1061" y="1977"/>
                  </a:lnTo>
                  <a:lnTo>
                    <a:pt x="1062" y="1978"/>
                  </a:lnTo>
                  <a:lnTo>
                    <a:pt x="1061" y="1979"/>
                  </a:lnTo>
                  <a:lnTo>
                    <a:pt x="1059" y="1979"/>
                  </a:lnTo>
                  <a:lnTo>
                    <a:pt x="1059" y="1980"/>
                  </a:lnTo>
                  <a:lnTo>
                    <a:pt x="1060" y="1981"/>
                  </a:lnTo>
                  <a:lnTo>
                    <a:pt x="1059" y="1980"/>
                  </a:lnTo>
                  <a:lnTo>
                    <a:pt x="1057" y="1978"/>
                  </a:lnTo>
                  <a:lnTo>
                    <a:pt x="1056" y="1978"/>
                  </a:lnTo>
                  <a:lnTo>
                    <a:pt x="1056" y="1977"/>
                  </a:lnTo>
                  <a:lnTo>
                    <a:pt x="1056" y="1974"/>
                  </a:lnTo>
                  <a:lnTo>
                    <a:pt x="1056" y="1973"/>
                  </a:lnTo>
                  <a:lnTo>
                    <a:pt x="1058" y="1974"/>
                  </a:lnTo>
                  <a:lnTo>
                    <a:pt x="1058" y="1973"/>
                  </a:lnTo>
                  <a:lnTo>
                    <a:pt x="1058" y="1972"/>
                  </a:lnTo>
                  <a:lnTo>
                    <a:pt x="1059" y="1972"/>
                  </a:lnTo>
                  <a:lnTo>
                    <a:pt x="1059" y="1974"/>
                  </a:lnTo>
                  <a:lnTo>
                    <a:pt x="1060" y="1971"/>
                  </a:lnTo>
                  <a:lnTo>
                    <a:pt x="1061" y="1970"/>
                  </a:lnTo>
                  <a:lnTo>
                    <a:pt x="1061" y="1971"/>
                  </a:lnTo>
                  <a:lnTo>
                    <a:pt x="1062" y="1970"/>
                  </a:lnTo>
                  <a:lnTo>
                    <a:pt x="1063" y="1970"/>
                  </a:lnTo>
                  <a:lnTo>
                    <a:pt x="1065" y="1970"/>
                  </a:lnTo>
                  <a:lnTo>
                    <a:pt x="1066" y="1969"/>
                  </a:lnTo>
                  <a:lnTo>
                    <a:pt x="1066" y="1970"/>
                  </a:lnTo>
                  <a:close/>
                  <a:moveTo>
                    <a:pt x="1065" y="1960"/>
                  </a:moveTo>
                  <a:lnTo>
                    <a:pt x="1062" y="1960"/>
                  </a:lnTo>
                  <a:lnTo>
                    <a:pt x="1061" y="1960"/>
                  </a:lnTo>
                  <a:lnTo>
                    <a:pt x="1061" y="1957"/>
                  </a:lnTo>
                  <a:lnTo>
                    <a:pt x="1062" y="1957"/>
                  </a:lnTo>
                  <a:lnTo>
                    <a:pt x="1065" y="1957"/>
                  </a:lnTo>
                  <a:lnTo>
                    <a:pt x="1066" y="1957"/>
                  </a:lnTo>
                  <a:lnTo>
                    <a:pt x="1066" y="1959"/>
                  </a:lnTo>
                  <a:lnTo>
                    <a:pt x="1067" y="1959"/>
                  </a:lnTo>
                  <a:lnTo>
                    <a:pt x="1066" y="1960"/>
                  </a:lnTo>
                  <a:lnTo>
                    <a:pt x="1065" y="1960"/>
                  </a:lnTo>
                  <a:close/>
                  <a:moveTo>
                    <a:pt x="1034" y="1959"/>
                  </a:moveTo>
                  <a:lnTo>
                    <a:pt x="1035" y="1957"/>
                  </a:lnTo>
                  <a:lnTo>
                    <a:pt x="1035" y="1956"/>
                  </a:lnTo>
                  <a:lnTo>
                    <a:pt x="1036" y="1955"/>
                  </a:lnTo>
                  <a:lnTo>
                    <a:pt x="1037" y="1955"/>
                  </a:lnTo>
                  <a:lnTo>
                    <a:pt x="1038" y="1956"/>
                  </a:lnTo>
                  <a:lnTo>
                    <a:pt x="1041" y="1957"/>
                  </a:lnTo>
                  <a:lnTo>
                    <a:pt x="1041" y="1960"/>
                  </a:lnTo>
                  <a:lnTo>
                    <a:pt x="1040" y="1960"/>
                  </a:lnTo>
                  <a:lnTo>
                    <a:pt x="1040" y="1961"/>
                  </a:lnTo>
                  <a:lnTo>
                    <a:pt x="1040" y="1962"/>
                  </a:lnTo>
                  <a:lnTo>
                    <a:pt x="1038" y="1962"/>
                  </a:lnTo>
                  <a:lnTo>
                    <a:pt x="1038" y="1963"/>
                  </a:lnTo>
                  <a:lnTo>
                    <a:pt x="1040" y="1964"/>
                  </a:lnTo>
                  <a:lnTo>
                    <a:pt x="1038" y="1966"/>
                  </a:lnTo>
                  <a:lnTo>
                    <a:pt x="1038" y="1968"/>
                  </a:lnTo>
                  <a:lnTo>
                    <a:pt x="1040" y="1966"/>
                  </a:lnTo>
                  <a:lnTo>
                    <a:pt x="1041" y="1966"/>
                  </a:lnTo>
                  <a:lnTo>
                    <a:pt x="1042" y="1966"/>
                  </a:lnTo>
                  <a:lnTo>
                    <a:pt x="1041" y="1970"/>
                  </a:lnTo>
                  <a:lnTo>
                    <a:pt x="1040" y="1971"/>
                  </a:lnTo>
                  <a:lnTo>
                    <a:pt x="1042" y="1970"/>
                  </a:lnTo>
                  <a:lnTo>
                    <a:pt x="1046" y="1964"/>
                  </a:lnTo>
                  <a:lnTo>
                    <a:pt x="1046" y="1965"/>
                  </a:lnTo>
                  <a:lnTo>
                    <a:pt x="1048" y="1966"/>
                  </a:lnTo>
                  <a:lnTo>
                    <a:pt x="1048" y="1965"/>
                  </a:lnTo>
                  <a:lnTo>
                    <a:pt x="1049" y="1963"/>
                  </a:lnTo>
                  <a:lnTo>
                    <a:pt x="1049" y="1962"/>
                  </a:lnTo>
                  <a:lnTo>
                    <a:pt x="1049" y="1961"/>
                  </a:lnTo>
                  <a:lnTo>
                    <a:pt x="1050" y="1961"/>
                  </a:lnTo>
                  <a:lnTo>
                    <a:pt x="1050" y="1960"/>
                  </a:lnTo>
                  <a:lnTo>
                    <a:pt x="1050" y="1959"/>
                  </a:lnTo>
                  <a:lnTo>
                    <a:pt x="1051" y="1957"/>
                  </a:lnTo>
                  <a:lnTo>
                    <a:pt x="1052" y="1955"/>
                  </a:lnTo>
                  <a:lnTo>
                    <a:pt x="1052" y="1957"/>
                  </a:lnTo>
                  <a:lnTo>
                    <a:pt x="1052" y="1959"/>
                  </a:lnTo>
                  <a:lnTo>
                    <a:pt x="1052" y="1960"/>
                  </a:lnTo>
                  <a:lnTo>
                    <a:pt x="1053" y="1961"/>
                  </a:lnTo>
                  <a:lnTo>
                    <a:pt x="1054" y="1961"/>
                  </a:lnTo>
                  <a:lnTo>
                    <a:pt x="1056" y="1960"/>
                  </a:lnTo>
                  <a:lnTo>
                    <a:pt x="1057" y="1959"/>
                  </a:lnTo>
                  <a:lnTo>
                    <a:pt x="1058" y="1959"/>
                  </a:lnTo>
                  <a:lnTo>
                    <a:pt x="1058" y="1961"/>
                  </a:lnTo>
                  <a:lnTo>
                    <a:pt x="1058" y="1962"/>
                  </a:lnTo>
                  <a:lnTo>
                    <a:pt x="1058" y="1963"/>
                  </a:lnTo>
                  <a:lnTo>
                    <a:pt x="1058" y="1964"/>
                  </a:lnTo>
                  <a:lnTo>
                    <a:pt x="1058" y="1963"/>
                  </a:lnTo>
                  <a:lnTo>
                    <a:pt x="1059" y="1963"/>
                  </a:lnTo>
                  <a:lnTo>
                    <a:pt x="1060" y="1962"/>
                  </a:lnTo>
                  <a:lnTo>
                    <a:pt x="1060" y="1963"/>
                  </a:lnTo>
                  <a:lnTo>
                    <a:pt x="1059" y="1964"/>
                  </a:lnTo>
                  <a:lnTo>
                    <a:pt x="1059" y="1965"/>
                  </a:lnTo>
                  <a:lnTo>
                    <a:pt x="1058" y="1966"/>
                  </a:lnTo>
                  <a:lnTo>
                    <a:pt x="1057" y="1968"/>
                  </a:lnTo>
                  <a:lnTo>
                    <a:pt x="1056" y="1968"/>
                  </a:lnTo>
                  <a:lnTo>
                    <a:pt x="1054" y="1968"/>
                  </a:lnTo>
                  <a:lnTo>
                    <a:pt x="1054" y="1966"/>
                  </a:lnTo>
                  <a:lnTo>
                    <a:pt x="1053" y="1965"/>
                  </a:lnTo>
                  <a:lnTo>
                    <a:pt x="1053" y="1966"/>
                  </a:lnTo>
                  <a:lnTo>
                    <a:pt x="1053" y="1969"/>
                  </a:lnTo>
                  <a:lnTo>
                    <a:pt x="1052" y="1970"/>
                  </a:lnTo>
                  <a:lnTo>
                    <a:pt x="1050" y="1970"/>
                  </a:lnTo>
                  <a:lnTo>
                    <a:pt x="1049" y="1971"/>
                  </a:lnTo>
                  <a:lnTo>
                    <a:pt x="1050" y="1972"/>
                  </a:lnTo>
                  <a:lnTo>
                    <a:pt x="1050" y="1973"/>
                  </a:lnTo>
                  <a:lnTo>
                    <a:pt x="1044" y="1974"/>
                  </a:lnTo>
                  <a:lnTo>
                    <a:pt x="1043" y="1974"/>
                  </a:lnTo>
                  <a:lnTo>
                    <a:pt x="1045" y="1974"/>
                  </a:lnTo>
                  <a:lnTo>
                    <a:pt x="1045" y="1976"/>
                  </a:lnTo>
                  <a:lnTo>
                    <a:pt x="1046" y="1976"/>
                  </a:lnTo>
                  <a:lnTo>
                    <a:pt x="1044" y="1977"/>
                  </a:lnTo>
                  <a:lnTo>
                    <a:pt x="1044" y="1978"/>
                  </a:lnTo>
                  <a:lnTo>
                    <a:pt x="1042" y="1980"/>
                  </a:lnTo>
                  <a:lnTo>
                    <a:pt x="1043" y="1980"/>
                  </a:lnTo>
                  <a:lnTo>
                    <a:pt x="1043" y="1981"/>
                  </a:lnTo>
                  <a:lnTo>
                    <a:pt x="1043" y="1982"/>
                  </a:lnTo>
                  <a:lnTo>
                    <a:pt x="1044" y="1982"/>
                  </a:lnTo>
                  <a:lnTo>
                    <a:pt x="1044" y="1980"/>
                  </a:lnTo>
                  <a:lnTo>
                    <a:pt x="1045" y="1979"/>
                  </a:lnTo>
                  <a:lnTo>
                    <a:pt x="1045" y="1980"/>
                  </a:lnTo>
                  <a:lnTo>
                    <a:pt x="1046" y="1982"/>
                  </a:lnTo>
                  <a:lnTo>
                    <a:pt x="1046" y="1981"/>
                  </a:lnTo>
                  <a:lnTo>
                    <a:pt x="1048" y="1981"/>
                  </a:lnTo>
                  <a:lnTo>
                    <a:pt x="1048" y="1980"/>
                  </a:lnTo>
                  <a:lnTo>
                    <a:pt x="1048" y="1979"/>
                  </a:lnTo>
                  <a:lnTo>
                    <a:pt x="1048" y="1978"/>
                  </a:lnTo>
                  <a:lnTo>
                    <a:pt x="1049" y="1977"/>
                  </a:lnTo>
                  <a:lnTo>
                    <a:pt x="1050" y="1977"/>
                  </a:lnTo>
                  <a:lnTo>
                    <a:pt x="1051" y="1978"/>
                  </a:lnTo>
                  <a:lnTo>
                    <a:pt x="1051" y="1979"/>
                  </a:lnTo>
                  <a:lnTo>
                    <a:pt x="1052" y="1979"/>
                  </a:lnTo>
                  <a:lnTo>
                    <a:pt x="1052" y="1980"/>
                  </a:lnTo>
                  <a:lnTo>
                    <a:pt x="1052" y="1979"/>
                  </a:lnTo>
                  <a:lnTo>
                    <a:pt x="1052" y="1977"/>
                  </a:lnTo>
                  <a:lnTo>
                    <a:pt x="1052" y="1976"/>
                  </a:lnTo>
                  <a:lnTo>
                    <a:pt x="1053" y="1974"/>
                  </a:lnTo>
                  <a:lnTo>
                    <a:pt x="1054" y="1974"/>
                  </a:lnTo>
                  <a:lnTo>
                    <a:pt x="1054" y="1976"/>
                  </a:lnTo>
                  <a:lnTo>
                    <a:pt x="1054" y="1977"/>
                  </a:lnTo>
                  <a:lnTo>
                    <a:pt x="1054" y="1978"/>
                  </a:lnTo>
                  <a:lnTo>
                    <a:pt x="1054" y="1979"/>
                  </a:lnTo>
                  <a:lnTo>
                    <a:pt x="1056" y="1979"/>
                  </a:lnTo>
                  <a:lnTo>
                    <a:pt x="1057" y="1980"/>
                  </a:lnTo>
                  <a:lnTo>
                    <a:pt x="1057" y="1981"/>
                  </a:lnTo>
                  <a:lnTo>
                    <a:pt x="1057" y="1982"/>
                  </a:lnTo>
                  <a:lnTo>
                    <a:pt x="1057" y="1983"/>
                  </a:lnTo>
                  <a:lnTo>
                    <a:pt x="1054" y="1983"/>
                  </a:lnTo>
                  <a:lnTo>
                    <a:pt x="1050" y="1983"/>
                  </a:lnTo>
                  <a:lnTo>
                    <a:pt x="1050" y="1985"/>
                  </a:lnTo>
                  <a:lnTo>
                    <a:pt x="1050" y="1986"/>
                  </a:lnTo>
                  <a:lnTo>
                    <a:pt x="1051" y="1986"/>
                  </a:lnTo>
                  <a:lnTo>
                    <a:pt x="1049" y="1986"/>
                  </a:lnTo>
                  <a:lnTo>
                    <a:pt x="1049" y="1987"/>
                  </a:lnTo>
                  <a:lnTo>
                    <a:pt x="1048" y="1987"/>
                  </a:lnTo>
                  <a:lnTo>
                    <a:pt x="1046" y="1986"/>
                  </a:lnTo>
                  <a:lnTo>
                    <a:pt x="1043" y="1988"/>
                  </a:lnTo>
                  <a:lnTo>
                    <a:pt x="1043" y="1989"/>
                  </a:lnTo>
                  <a:lnTo>
                    <a:pt x="1044" y="1989"/>
                  </a:lnTo>
                  <a:lnTo>
                    <a:pt x="1044" y="1990"/>
                  </a:lnTo>
                  <a:lnTo>
                    <a:pt x="1044" y="1991"/>
                  </a:lnTo>
                  <a:lnTo>
                    <a:pt x="1043" y="1990"/>
                  </a:lnTo>
                  <a:lnTo>
                    <a:pt x="1042" y="1990"/>
                  </a:lnTo>
                  <a:lnTo>
                    <a:pt x="1041" y="1993"/>
                  </a:lnTo>
                  <a:lnTo>
                    <a:pt x="1041" y="1995"/>
                  </a:lnTo>
                  <a:lnTo>
                    <a:pt x="1041" y="1994"/>
                  </a:lnTo>
                  <a:lnTo>
                    <a:pt x="1037" y="1990"/>
                  </a:lnTo>
                  <a:lnTo>
                    <a:pt x="1037" y="1991"/>
                  </a:lnTo>
                  <a:lnTo>
                    <a:pt x="1038" y="1994"/>
                  </a:lnTo>
                  <a:lnTo>
                    <a:pt x="1038" y="1996"/>
                  </a:lnTo>
                  <a:lnTo>
                    <a:pt x="1035" y="1994"/>
                  </a:lnTo>
                  <a:lnTo>
                    <a:pt x="1035" y="1995"/>
                  </a:lnTo>
                  <a:lnTo>
                    <a:pt x="1036" y="1996"/>
                  </a:lnTo>
                  <a:lnTo>
                    <a:pt x="1037" y="1997"/>
                  </a:lnTo>
                  <a:lnTo>
                    <a:pt x="1037" y="1998"/>
                  </a:lnTo>
                  <a:lnTo>
                    <a:pt x="1037" y="1999"/>
                  </a:lnTo>
                  <a:lnTo>
                    <a:pt x="1036" y="1998"/>
                  </a:lnTo>
                  <a:lnTo>
                    <a:pt x="1035" y="1998"/>
                  </a:lnTo>
                  <a:lnTo>
                    <a:pt x="1034" y="1997"/>
                  </a:lnTo>
                  <a:lnTo>
                    <a:pt x="1034" y="1996"/>
                  </a:lnTo>
                  <a:lnTo>
                    <a:pt x="1032" y="1995"/>
                  </a:lnTo>
                  <a:lnTo>
                    <a:pt x="1031" y="1993"/>
                  </a:lnTo>
                  <a:lnTo>
                    <a:pt x="1031" y="1994"/>
                  </a:lnTo>
                  <a:lnTo>
                    <a:pt x="1031" y="1995"/>
                  </a:lnTo>
                  <a:lnTo>
                    <a:pt x="1032" y="1997"/>
                  </a:lnTo>
                  <a:lnTo>
                    <a:pt x="1033" y="2001"/>
                  </a:lnTo>
                  <a:lnTo>
                    <a:pt x="1034" y="2001"/>
                  </a:lnTo>
                  <a:lnTo>
                    <a:pt x="1033" y="2003"/>
                  </a:lnTo>
                  <a:lnTo>
                    <a:pt x="1031" y="2002"/>
                  </a:lnTo>
                  <a:lnTo>
                    <a:pt x="1031" y="2001"/>
                  </a:lnTo>
                  <a:lnTo>
                    <a:pt x="1029" y="2001"/>
                  </a:lnTo>
                  <a:lnTo>
                    <a:pt x="1029" y="2002"/>
                  </a:lnTo>
                  <a:lnTo>
                    <a:pt x="1029" y="2003"/>
                  </a:lnTo>
                  <a:lnTo>
                    <a:pt x="1029" y="2004"/>
                  </a:lnTo>
                  <a:lnTo>
                    <a:pt x="1027" y="2001"/>
                  </a:lnTo>
                  <a:lnTo>
                    <a:pt x="1027" y="1999"/>
                  </a:lnTo>
                  <a:lnTo>
                    <a:pt x="1026" y="2001"/>
                  </a:lnTo>
                  <a:lnTo>
                    <a:pt x="1026" y="2003"/>
                  </a:lnTo>
                  <a:lnTo>
                    <a:pt x="1025" y="2004"/>
                  </a:lnTo>
                  <a:lnTo>
                    <a:pt x="1024" y="2003"/>
                  </a:lnTo>
                  <a:lnTo>
                    <a:pt x="1024" y="2002"/>
                  </a:lnTo>
                  <a:lnTo>
                    <a:pt x="1023" y="2002"/>
                  </a:lnTo>
                  <a:lnTo>
                    <a:pt x="1023" y="2003"/>
                  </a:lnTo>
                  <a:lnTo>
                    <a:pt x="1023" y="2004"/>
                  </a:lnTo>
                  <a:lnTo>
                    <a:pt x="1021" y="2004"/>
                  </a:lnTo>
                  <a:lnTo>
                    <a:pt x="1021" y="2003"/>
                  </a:lnTo>
                  <a:lnTo>
                    <a:pt x="1020" y="2003"/>
                  </a:lnTo>
                  <a:lnTo>
                    <a:pt x="1017" y="2004"/>
                  </a:lnTo>
                  <a:lnTo>
                    <a:pt x="1016" y="2005"/>
                  </a:lnTo>
                  <a:lnTo>
                    <a:pt x="1015" y="2005"/>
                  </a:lnTo>
                  <a:lnTo>
                    <a:pt x="1014" y="2005"/>
                  </a:lnTo>
                  <a:lnTo>
                    <a:pt x="1010" y="2007"/>
                  </a:lnTo>
                  <a:lnTo>
                    <a:pt x="1009" y="2008"/>
                  </a:lnTo>
                  <a:lnTo>
                    <a:pt x="1007" y="2008"/>
                  </a:lnTo>
                  <a:lnTo>
                    <a:pt x="1007" y="2010"/>
                  </a:lnTo>
                  <a:lnTo>
                    <a:pt x="1006" y="2010"/>
                  </a:lnTo>
                  <a:lnTo>
                    <a:pt x="1006" y="2012"/>
                  </a:lnTo>
                  <a:lnTo>
                    <a:pt x="1004" y="2013"/>
                  </a:lnTo>
                  <a:lnTo>
                    <a:pt x="1001" y="2012"/>
                  </a:lnTo>
                  <a:lnTo>
                    <a:pt x="999" y="2013"/>
                  </a:lnTo>
                  <a:lnTo>
                    <a:pt x="998" y="2013"/>
                  </a:lnTo>
                  <a:lnTo>
                    <a:pt x="998" y="2014"/>
                  </a:lnTo>
                  <a:lnTo>
                    <a:pt x="999" y="2014"/>
                  </a:lnTo>
                  <a:lnTo>
                    <a:pt x="998" y="2014"/>
                  </a:lnTo>
                  <a:lnTo>
                    <a:pt x="996" y="2015"/>
                  </a:lnTo>
                  <a:lnTo>
                    <a:pt x="995" y="2018"/>
                  </a:lnTo>
                  <a:lnTo>
                    <a:pt x="995" y="2019"/>
                  </a:lnTo>
                  <a:lnTo>
                    <a:pt x="994" y="2018"/>
                  </a:lnTo>
                  <a:lnTo>
                    <a:pt x="993" y="2018"/>
                  </a:lnTo>
                  <a:lnTo>
                    <a:pt x="991" y="2016"/>
                  </a:lnTo>
                  <a:lnTo>
                    <a:pt x="990" y="2018"/>
                  </a:lnTo>
                  <a:lnTo>
                    <a:pt x="990" y="2019"/>
                  </a:lnTo>
                  <a:lnTo>
                    <a:pt x="987" y="2020"/>
                  </a:lnTo>
                  <a:lnTo>
                    <a:pt x="987" y="2019"/>
                  </a:lnTo>
                  <a:lnTo>
                    <a:pt x="986" y="2018"/>
                  </a:lnTo>
                  <a:lnTo>
                    <a:pt x="983" y="2018"/>
                  </a:lnTo>
                  <a:lnTo>
                    <a:pt x="982" y="2016"/>
                  </a:lnTo>
                  <a:lnTo>
                    <a:pt x="981" y="2016"/>
                  </a:lnTo>
                  <a:lnTo>
                    <a:pt x="981" y="2015"/>
                  </a:lnTo>
                  <a:lnTo>
                    <a:pt x="979" y="2015"/>
                  </a:lnTo>
                  <a:lnTo>
                    <a:pt x="978" y="2014"/>
                  </a:lnTo>
                  <a:lnTo>
                    <a:pt x="985" y="2008"/>
                  </a:lnTo>
                  <a:lnTo>
                    <a:pt x="986" y="2008"/>
                  </a:lnTo>
                  <a:lnTo>
                    <a:pt x="987" y="2008"/>
                  </a:lnTo>
                  <a:lnTo>
                    <a:pt x="989" y="2008"/>
                  </a:lnTo>
                  <a:lnTo>
                    <a:pt x="991" y="2008"/>
                  </a:lnTo>
                  <a:lnTo>
                    <a:pt x="991" y="2007"/>
                  </a:lnTo>
                  <a:lnTo>
                    <a:pt x="992" y="2007"/>
                  </a:lnTo>
                  <a:lnTo>
                    <a:pt x="995" y="2008"/>
                  </a:lnTo>
                  <a:lnTo>
                    <a:pt x="996" y="2008"/>
                  </a:lnTo>
                  <a:lnTo>
                    <a:pt x="995" y="2006"/>
                  </a:lnTo>
                  <a:lnTo>
                    <a:pt x="995" y="2005"/>
                  </a:lnTo>
                  <a:lnTo>
                    <a:pt x="996" y="2005"/>
                  </a:lnTo>
                  <a:lnTo>
                    <a:pt x="998" y="2004"/>
                  </a:lnTo>
                  <a:lnTo>
                    <a:pt x="999" y="2004"/>
                  </a:lnTo>
                  <a:lnTo>
                    <a:pt x="1000" y="2005"/>
                  </a:lnTo>
                  <a:lnTo>
                    <a:pt x="1001" y="2005"/>
                  </a:lnTo>
                  <a:lnTo>
                    <a:pt x="1001" y="2004"/>
                  </a:lnTo>
                  <a:lnTo>
                    <a:pt x="1002" y="2004"/>
                  </a:lnTo>
                  <a:lnTo>
                    <a:pt x="1003" y="2005"/>
                  </a:lnTo>
                  <a:lnTo>
                    <a:pt x="1004" y="2005"/>
                  </a:lnTo>
                  <a:lnTo>
                    <a:pt x="1004" y="2003"/>
                  </a:lnTo>
                  <a:lnTo>
                    <a:pt x="1006" y="2003"/>
                  </a:lnTo>
                  <a:lnTo>
                    <a:pt x="1006" y="2002"/>
                  </a:lnTo>
                  <a:lnTo>
                    <a:pt x="1006" y="2001"/>
                  </a:lnTo>
                  <a:lnTo>
                    <a:pt x="1007" y="2001"/>
                  </a:lnTo>
                  <a:lnTo>
                    <a:pt x="1009" y="2002"/>
                  </a:lnTo>
                  <a:lnTo>
                    <a:pt x="1010" y="2002"/>
                  </a:lnTo>
                  <a:lnTo>
                    <a:pt x="1012" y="2001"/>
                  </a:lnTo>
                  <a:lnTo>
                    <a:pt x="1012" y="1999"/>
                  </a:lnTo>
                  <a:lnTo>
                    <a:pt x="1012" y="1998"/>
                  </a:lnTo>
                  <a:lnTo>
                    <a:pt x="1012" y="1997"/>
                  </a:lnTo>
                  <a:lnTo>
                    <a:pt x="1011" y="1996"/>
                  </a:lnTo>
                  <a:lnTo>
                    <a:pt x="1012" y="1996"/>
                  </a:lnTo>
                  <a:lnTo>
                    <a:pt x="1016" y="1997"/>
                  </a:lnTo>
                  <a:lnTo>
                    <a:pt x="1019" y="1997"/>
                  </a:lnTo>
                  <a:lnTo>
                    <a:pt x="1021" y="1996"/>
                  </a:lnTo>
                  <a:lnTo>
                    <a:pt x="1023" y="1995"/>
                  </a:lnTo>
                  <a:lnTo>
                    <a:pt x="1021" y="1995"/>
                  </a:lnTo>
                  <a:lnTo>
                    <a:pt x="1020" y="1995"/>
                  </a:lnTo>
                  <a:lnTo>
                    <a:pt x="1018" y="1995"/>
                  </a:lnTo>
                  <a:lnTo>
                    <a:pt x="1016" y="1995"/>
                  </a:lnTo>
                  <a:lnTo>
                    <a:pt x="1015" y="1995"/>
                  </a:lnTo>
                  <a:lnTo>
                    <a:pt x="1014" y="1994"/>
                  </a:lnTo>
                  <a:lnTo>
                    <a:pt x="1014" y="1993"/>
                  </a:lnTo>
                  <a:lnTo>
                    <a:pt x="1015" y="1993"/>
                  </a:lnTo>
                  <a:lnTo>
                    <a:pt x="1014" y="1991"/>
                  </a:lnTo>
                  <a:lnTo>
                    <a:pt x="1012" y="1990"/>
                  </a:lnTo>
                  <a:lnTo>
                    <a:pt x="1014" y="1988"/>
                  </a:lnTo>
                  <a:lnTo>
                    <a:pt x="1015" y="1987"/>
                  </a:lnTo>
                  <a:lnTo>
                    <a:pt x="1016" y="1988"/>
                  </a:lnTo>
                  <a:lnTo>
                    <a:pt x="1017" y="1988"/>
                  </a:lnTo>
                  <a:lnTo>
                    <a:pt x="1018" y="1989"/>
                  </a:lnTo>
                  <a:lnTo>
                    <a:pt x="1018" y="1990"/>
                  </a:lnTo>
                  <a:lnTo>
                    <a:pt x="1018" y="1989"/>
                  </a:lnTo>
                  <a:lnTo>
                    <a:pt x="1018" y="1988"/>
                  </a:lnTo>
                  <a:lnTo>
                    <a:pt x="1019" y="1988"/>
                  </a:lnTo>
                  <a:lnTo>
                    <a:pt x="1021" y="1988"/>
                  </a:lnTo>
                  <a:lnTo>
                    <a:pt x="1020" y="1987"/>
                  </a:lnTo>
                  <a:lnTo>
                    <a:pt x="1018" y="1986"/>
                  </a:lnTo>
                  <a:lnTo>
                    <a:pt x="1018" y="1985"/>
                  </a:lnTo>
                  <a:lnTo>
                    <a:pt x="1018" y="1983"/>
                  </a:lnTo>
                  <a:lnTo>
                    <a:pt x="1018" y="1982"/>
                  </a:lnTo>
                  <a:lnTo>
                    <a:pt x="1019" y="1981"/>
                  </a:lnTo>
                  <a:lnTo>
                    <a:pt x="1024" y="1980"/>
                  </a:lnTo>
                  <a:lnTo>
                    <a:pt x="1025" y="1980"/>
                  </a:lnTo>
                  <a:lnTo>
                    <a:pt x="1026" y="1981"/>
                  </a:lnTo>
                  <a:lnTo>
                    <a:pt x="1027" y="1983"/>
                  </a:lnTo>
                  <a:lnTo>
                    <a:pt x="1027" y="1986"/>
                  </a:lnTo>
                  <a:lnTo>
                    <a:pt x="1027" y="1987"/>
                  </a:lnTo>
                  <a:lnTo>
                    <a:pt x="1028" y="1987"/>
                  </a:lnTo>
                  <a:lnTo>
                    <a:pt x="1028" y="1986"/>
                  </a:lnTo>
                  <a:lnTo>
                    <a:pt x="1028" y="1985"/>
                  </a:lnTo>
                  <a:lnTo>
                    <a:pt x="1029" y="1986"/>
                  </a:lnTo>
                  <a:lnTo>
                    <a:pt x="1031" y="1987"/>
                  </a:lnTo>
                  <a:lnTo>
                    <a:pt x="1029" y="1982"/>
                  </a:lnTo>
                  <a:lnTo>
                    <a:pt x="1029" y="1981"/>
                  </a:lnTo>
                  <a:lnTo>
                    <a:pt x="1032" y="1982"/>
                  </a:lnTo>
                  <a:lnTo>
                    <a:pt x="1033" y="1982"/>
                  </a:lnTo>
                  <a:lnTo>
                    <a:pt x="1034" y="1981"/>
                  </a:lnTo>
                  <a:lnTo>
                    <a:pt x="1033" y="1981"/>
                  </a:lnTo>
                  <a:lnTo>
                    <a:pt x="1032" y="1981"/>
                  </a:lnTo>
                  <a:lnTo>
                    <a:pt x="1033" y="1980"/>
                  </a:lnTo>
                  <a:lnTo>
                    <a:pt x="1034" y="1980"/>
                  </a:lnTo>
                  <a:lnTo>
                    <a:pt x="1035" y="1980"/>
                  </a:lnTo>
                  <a:lnTo>
                    <a:pt x="1034" y="1979"/>
                  </a:lnTo>
                  <a:lnTo>
                    <a:pt x="1031" y="1979"/>
                  </a:lnTo>
                  <a:lnTo>
                    <a:pt x="1026" y="1977"/>
                  </a:lnTo>
                  <a:lnTo>
                    <a:pt x="1024" y="1976"/>
                  </a:lnTo>
                  <a:lnTo>
                    <a:pt x="1023" y="1976"/>
                  </a:lnTo>
                  <a:lnTo>
                    <a:pt x="1021" y="1976"/>
                  </a:lnTo>
                  <a:lnTo>
                    <a:pt x="1020" y="1977"/>
                  </a:lnTo>
                  <a:lnTo>
                    <a:pt x="1019" y="1977"/>
                  </a:lnTo>
                  <a:lnTo>
                    <a:pt x="1016" y="1973"/>
                  </a:lnTo>
                  <a:lnTo>
                    <a:pt x="1016" y="1972"/>
                  </a:lnTo>
                  <a:lnTo>
                    <a:pt x="1016" y="1971"/>
                  </a:lnTo>
                  <a:lnTo>
                    <a:pt x="1015" y="1971"/>
                  </a:lnTo>
                  <a:lnTo>
                    <a:pt x="1014" y="1971"/>
                  </a:lnTo>
                  <a:lnTo>
                    <a:pt x="1012" y="1970"/>
                  </a:lnTo>
                  <a:lnTo>
                    <a:pt x="1012" y="1969"/>
                  </a:lnTo>
                  <a:lnTo>
                    <a:pt x="1014" y="1968"/>
                  </a:lnTo>
                  <a:lnTo>
                    <a:pt x="1015" y="1968"/>
                  </a:lnTo>
                  <a:lnTo>
                    <a:pt x="1015" y="1966"/>
                  </a:lnTo>
                  <a:lnTo>
                    <a:pt x="1016" y="1964"/>
                  </a:lnTo>
                  <a:lnTo>
                    <a:pt x="1017" y="1963"/>
                  </a:lnTo>
                  <a:lnTo>
                    <a:pt x="1018" y="1961"/>
                  </a:lnTo>
                  <a:lnTo>
                    <a:pt x="1019" y="1960"/>
                  </a:lnTo>
                  <a:lnTo>
                    <a:pt x="1021" y="1960"/>
                  </a:lnTo>
                  <a:lnTo>
                    <a:pt x="1023" y="1960"/>
                  </a:lnTo>
                  <a:lnTo>
                    <a:pt x="1024" y="1959"/>
                  </a:lnTo>
                  <a:lnTo>
                    <a:pt x="1025" y="1959"/>
                  </a:lnTo>
                  <a:lnTo>
                    <a:pt x="1026" y="1957"/>
                  </a:lnTo>
                  <a:lnTo>
                    <a:pt x="1027" y="1959"/>
                  </a:lnTo>
                  <a:lnTo>
                    <a:pt x="1028" y="1959"/>
                  </a:lnTo>
                  <a:lnTo>
                    <a:pt x="1029" y="1957"/>
                  </a:lnTo>
                  <a:lnTo>
                    <a:pt x="1032" y="1956"/>
                  </a:lnTo>
                  <a:lnTo>
                    <a:pt x="1033" y="1955"/>
                  </a:lnTo>
                  <a:lnTo>
                    <a:pt x="1034" y="1956"/>
                  </a:lnTo>
                  <a:lnTo>
                    <a:pt x="1033" y="1957"/>
                  </a:lnTo>
                  <a:lnTo>
                    <a:pt x="1034" y="1959"/>
                  </a:lnTo>
                  <a:close/>
                  <a:moveTo>
                    <a:pt x="1108" y="1949"/>
                  </a:moveTo>
                  <a:lnTo>
                    <a:pt x="1108" y="1951"/>
                  </a:lnTo>
                  <a:lnTo>
                    <a:pt x="1108" y="1952"/>
                  </a:lnTo>
                  <a:lnTo>
                    <a:pt x="1108" y="1951"/>
                  </a:lnTo>
                  <a:lnTo>
                    <a:pt x="1107" y="1951"/>
                  </a:lnTo>
                  <a:lnTo>
                    <a:pt x="1107" y="1952"/>
                  </a:lnTo>
                  <a:lnTo>
                    <a:pt x="1105" y="1953"/>
                  </a:lnTo>
                  <a:lnTo>
                    <a:pt x="1105" y="1952"/>
                  </a:lnTo>
                  <a:lnTo>
                    <a:pt x="1104" y="1951"/>
                  </a:lnTo>
                  <a:lnTo>
                    <a:pt x="1103" y="1951"/>
                  </a:lnTo>
                  <a:lnTo>
                    <a:pt x="1101" y="1951"/>
                  </a:lnTo>
                  <a:lnTo>
                    <a:pt x="1100" y="1949"/>
                  </a:lnTo>
                  <a:lnTo>
                    <a:pt x="1098" y="1951"/>
                  </a:lnTo>
                  <a:lnTo>
                    <a:pt x="1096" y="1949"/>
                  </a:lnTo>
                  <a:lnTo>
                    <a:pt x="1102" y="1948"/>
                  </a:lnTo>
                  <a:lnTo>
                    <a:pt x="1107" y="1948"/>
                  </a:lnTo>
                  <a:lnTo>
                    <a:pt x="1108" y="1949"/>
                  </a:lnTo>
                  <a:close/>
                  <a:moveTo>
                    <a:pt x="1124" y="1946"/>
                  </a:moveTo>
                  <a:lnTo>
                    <a:pt x="1124" y="1947"/>
                  </a:lnTo>
                  <a:lnTo>
                    <a:pt x="1124" y="1948"/>
                  </a:lnTo>
                  <a:lnTo>
                    <a:pt x="1123" y="1949"/>
                  </a:lnTo>
                  <a:lnTo>
                    <a:pt x="1121" y="1949"/>
                  </a:lnTo>
                  <a:lnTo>
                    <a:pt x="1118" y="1949"/>
                  </a:lnTo>
                  <a:lnTo>
                    <a:pt x="1116" y="1951"/>
                  </a:lnTo>
                  <a:lnTo>
                    <a:pt x="1115" y="1951"/>
                  </a:lnTo>
                  <a:lnTo>
                    <a:pt x="1115" y="1949"/>
                  </a:lnTo>
                  <a:lnTo>
                    <a:pt x="1113" y="1949"/>
                  </a:lnTo>
                  <a:lnTo>
                    <a:pt x="1110" y="1949"/>
                  </a:lnTo>
                  <a:lnTo>
                    <a:pt x="1109" y="1948"/>
                  </a:lnTo>
                  <a:lnTo>
                    <a:pt x="1109" y="1947"/>
                  </a:lnTo>
                  <a:lnTo>
                    <a:pt x="1110" y="1947"/>
                  </a:lnTo>
                  <a:lnTo>
                    <a:pt x="1110" y="1946"/>
                  </a:lnTo>
                  <a:lnTo>
                    <a:pt x="1111" y="1946"/>
                  </a:lnTo>
                  <a:lnTo>
                    <a:pt x="1112" y="1947"/>
                  </a:lnTo>
                  <a:lnTo>
                    <a:pt x="1112" y="1946"/>
                  </a:lnTo>
                  <a:lnTo>
                    <a:pt x="1113" y="1945"/>
                  </a:lnTo>
                  <a:lnTo>
                    <a:pt x="1115" y="1945"/>
                  </a:lnTo>
                  <a:lnTo>
                    <a:pt x="1115" y="1946"/>
                  </a:lnTo>
                  <a:lnTo>
                    <a:pt x="1116" y="1946"/>
                  </a:lnTo>
                  <a:lnTo>
                    <a:pt x="1117" y="1946"/>
                  </a:lnTo>
                  <a:lnTo>
                    <a:pt x="1118" y="1947"/>
                  </a:lnTo>
                  <a:lnTo>
                    <a:pt x="1119" y="1947"/>
                  </a:lnTo>
                  <a:lnTo>
                    <a:pt x="1121" y="1946"/>
                  </a:lnTo>
                  <a:lnTo>
                    <a:pt x="1121" y="1945"/>
                  </a:lnTo>
                  <a:lnTo>
                    <a:pt x="1121" y="1946"/>
                  </a:lnTo>
                  <a:lnTo>
                    <a:pt x="1123" y="1945"/>
                  </a:lnTo>
                  <a:lnTo>
                    <a:pt x="1124" y="1946"/>
                  </a:lnTo>
                  <a:close/>
                  <a:moveTo>
                    <a:pt x="1077" y="1941"/>
                  </a:moveTo>
                  <a:lnTo>
                    <a:pt x="1078" y="1943"/>
                  </a:lnTo>
                  <a:lnTo>
                    <a:pt x="1079" y="1941"/>
                  </a:lnTo>
                  <a:lnTo>
                    <a:pt x="1079" y="1940"/>
                  </a:lnTo>
                  <a:lnTo>
                    <a:pt x="1080" y="1941"/>
                  </a:lnTo>
                  <a:lnTo>
                    <a:pt x="1083" y="1943"/>
                  </a:lnTo>
                  <a:lnTo>
                    <a:pt x="1084" y="1944"/>
                  </a:lnTo>
                  <a:lnTo>
                    <a:pt x="1083" y="1944"/>
                  </a:lnTo>
                  <a:lnTo>
                    <a:pt x="1079" y="1945"/>
                  </a:lnTo>
                  <a:lnTo>
                    <a:pt x="1080" y="1945"/>
                  </a:lnTo>
                  <a:lnTo>
                    <a:pt x="1082" y="1946"/>
                  </a:lnTo>
                  <a:lnTo>
                    <a:pt x="1084" y="1946"/>
                  </a:lnTo>
                  <a:lnTo>
                    <a:pt x="1087" y="1945"/>
                  </a:lnTo>
                  <a:lnTo>
                    <a:pt x="1087" y="1946"/>
                  </a:lnTo>
                  <a:lnTo>
                    <a:pt x="1086" y="1948"/>
                  </a:lnTo>
                  <a:lnTo>
                    <a:pt x="1085" y="1948"/>
                  </a:lnTo>
                  <a:lnTo>
                    <a:pt x="1082" y="1951"/>
                  </a:lnTo>
                  <a:lnTo>
                    <a:pt x="1080" y="1951"/>
                  </a:lnTo>
                  <a:lnTo>
                    <a:pt x="1079" y="1949"/>
                  </a:lnTo>
                  <a:lnTo>
                    <a:pt x="1078" y="1949"/>
                  </a:lnTo>
                  <a:lnTo>
                    <a:pt x="1076" y="1953"/>
                  </a:lnTo>
                  <a:lnTo>
                    <a:pt x="1076" y="1954"/>
                  </a:lnTo>
                  <a:lnTo>
                    <a:pt x="1075" y="1953"/>
                  </a:lnTo>
                  <a:lnTo>
                    <a:pt x="1075" y="1952"/>
                  </a:lnTo>
                  <a:lnTo>
                    <a:pt x="1074" y="1951"/>
                  </a:lnTo>
                  <a:lnTo>
                    <a:pt x="1073" y="1952"/>
                  </a:lnTo>
                  <a:lnTo>
                    <a:pt x="1073" y="1951"/>
                  </a:lnTo>
                  <a:lnTo>
                    <a:pt x="1071" y="1951"/>
                  </a:lnTo>
                  <a:lnTo>
                    <a:pt x="1071" y="1952"/>
                  </a:lnTo>
                  <a:lnTo>
                    <a:pt x="1069" y="1953"/>
                  </a:lnTo>
                  <a:lnTo>
                    <a:pt x="1068" y="1953"/>
                  </a:lnTo>
                  <a:lnTo>
                    <a:pt x="1067" y="1951"/>
                  </a:lnTo>
                  <a:lnTo>
                    <a:pt x="1067" y="1949"/>
                  </a:lnTo>
                  <a:lnTo>
                    <a:pt x="1067" y="1948"/>
                  </a:lnTo>
                  <a:lnTo>
                    <a:pt x="1065" y="1946"/>
                  </a:lnTo>
                  <a:lnTo>
                    <a:pt x="1065" y="1945"/>
                  </a:lnTo>
                  <a:lnTo>
                    <a:pt x="1066" y="1944"/>
                  </a:lnTo>
                  <a:lnTo>
                    <a:pt x="1066" y="1941"/>
                  </a:lnTo>
                  <a:lnTo>
                    <a:pt x="1067" y="1941"/>
                  </a:lnTo>
                  <a:lnTo>
                    <a:pt x="1067" y="1940"/>
                  </a:lnTo>
                  <a:lnTo>
                    <a:pt x="1069" y="1940"/>
                  </a:lnTo>
                  <a:lnTo>
                    <a:pt x="1071" y="1938"/>
                  </a:lnTo>
                  <a:lnTo>
                    <a:pt x="1074" y="1937"/>
                  </a:lnTo>
                  <a:lnTo>
                    <a:pt x="1074" y="1938"/>
                  </a:lnTo>
                  <a:lnTo>
                    <a:pt x="1075" y="1938"/>
                  </a:lnTo>
                  <a:lnTo>
                    <a:pt x="1077" y="1938"/>
                  </a:lnTo>
                  <a:lnTo>
                    <a:pt x="1076" y="1939"/>
                  </a:lnTo>
                  <a:lnTo>
                    <a:pt x="1076" y="1940"/>
                  </a:lnTo>
                  <a:lnTo>
                    <a:pt x="1077" y="1941"/>
                  </a:lnTo>
                  <a:close/>
                  <a:moveTo>
                    <a:pt x="1094" y="1934"/>
                  </a:moveTo>
                  <a:lnTo>
                    <a:pt x="1094" y="1935"/>
                  </a:lnTo>
                  <a:lnTo>
                    <a:pt x="1093" y="1935"/>
                  </a:lnTo>
                  <a:lnTo>
                    <a:pt x="1092" y="1936"/>
                  </a:lnTo>
                  <a:lnTo>
                    <a:pt x="1093" y="1936"/>
                  </a:lnTo>
                  <a:lnTo>
                    <a:pt x="1093" y="1937"/>
                  </a:lnTo>
                  <a:lnTo>
                    <a:pt x="1099" y="1939"/>
                  </a:lnTo>
                  <a:lnTo>
                    <a:pt x="1100" y="1939"/>
                  </a:lnTo>
                  <a:lnTo>
                    <a:pt x="1100" y="1940"/>
                  </a:lnTo>
                  <a:lnTo>
                    <a:pt x="1099" y="1940"/>
                  </a:lnTo>
                  <a:lnTo>
                    <a:pt x="1098" y="1941"/>
                  </a:lnTo>
                  <a:lnTo>
                    <a:pt x="1096" y="1941"/>
                  </a:lnTo>
                  <a:lnTo>
                    <a:pt x="1096" y="1943"/>
                  </a:lnTo>
                  <a:lnTo>
                    <a:pt x="1095" y="1943"/>
                  </a:lnTo>
                  <a:lnTo>
                    <a:pt x="1094" y="1944"/>
                  </a:lnTo>
                  <a:lnTo>
                    <a:pt x="1093" y="1944"/>
                  </a:lnTo>
                  <a:lnTo>
                    <a:pt x="1093" y="1945"/>
                  </a:lnTo>
                  <a:lnTo>
                    <a:pt x="1093" y="1946"/>
                  </a:lnTo>
                  <a:lnTo>
                    <a:pt x="1092" y="1947"/>
                  </a:lnTo>
                  <a:lnTo>
                    <a:pt x="1091" y="1947"/>
                  </a:lnTo>
                  <a:lnTo>
                    <a:pt x="1090" y="1946"/>
                  </a:lnTo>
                  <a:lnTo>
                    <a:pt x="1090" y="1945"/>
                  </a:lnTo>
                  <a:lnTo>
                    <a:pt x="1090" y="1944"/>
                  </a:lnTo>
                  <a:lnTo>
                    <a:pt x="1090" y="1943"/>
                  </a:lnTo>
                  <a:lnTo>
                    <a:pt x="1091" y="1941"/>
                  </a:lnTo>
                  <a:lnTo>
                    <a:pt x="1088" y="1940"/>
                  </a:lnTo>
                  <a:lnTo>
                    <a:pt x="1090" y="1939"/>
                  </a:lnTo>
                  <a:lnTo>
                    <a:pt x="1091" y="1938"/>
                  </a:lnTo>
                  <a:lnTo>
                    <a:pt x="1092" y="1936"/>
                  </a:lnTo>
                  <a:lnTo>
                    <a:pt x="1091" y="1936"/>
                  </a:lnTo>
                  <a:lnTo>
                    <a:pt x="1086" y="1936"/>
                  </a:lnTo>
                  <a:lnTo>
                    <a:pt x="1086" y="1935"/>
                  </a:lnTo>
                  <a:lnTo>
                    <a:pt x="1087" y="1934"/>
                  </a:lnTo>
                  <a:lnTo>
                    <a:pt x="1088" y="1932"/>
                  </a:lnTo>
                  <a:lnTo>
                    <a:pt x="1090" y="1931"/>
                  </a:lnTo>
                  <a:lnTo>
                    <a:pt x="1091" y="1932"/>
                  </a:lnTo>
                  <a:lnTo>
                    <a:pt x="1091" y="1934"/>
                  </a:lnTo>
                  <a:lnTo>
                    <a:pt x="1092" y="1934"/>
                  </a:lnTo>
                  <a:lnTo>
                    <a:pt x="1092" y="1932"/>
                  </a:lnTo>
                  <a:lnTo>
                    <a:pt x="1094" y="1931"/>
                  </a:lnTo>
                  <a:lnTo>
                    <a:pt x="1095" y="1931"/>
                  </a:lnTo>
                  <a:lnTo>
                    <a:pt x="1096" y="1931"/>
                  </a:lnTo>
                  <a:lnTo>
                    <a:pt x="1095" y="1932"/>
                  </a:lnTo>
                  <a:lnTo>
                    <a:pt x="1094" y="1932"/>
                  </a:lnTo>
                  <a:lnTo>
                    <a:pt x="1094" y="1934"/>
                  </a:lnTo>
                  <a:close/>
                  <a:moveTo>
                    <a:pt x="1250" y="1923"/>
                  </a:moveTo>
                  <a:lnTo>
                    <a:pt x="1251" y="1923"/>
                  </a:lnTo>
                  <a:lnTo>
                    <a:pt x="1249" y="1924"/>
                  </a:lnTo>
                  <a:lnTo>
                    <a:pt x="1247" y="1924"/>
                  </a:lnTo>
                  <a:lnTo>
                    <a:pt x="1247" y="1923"/>
                  </a:lnTo>
                  <a:lnTo>
                    <a:pt x="1246" y="1922"/>
                  </a:lnTo>
                  <a:lnTo>
                    <a:pt x="1245" y="1922"/>
                  </a:lnTo>
                  <a:lnTo>
                    <a:pt x="1245" y="1921"/>
                  </a:lnTo>
                  <a:lnTo>
                    <a:pt x="1246" y="1920"/>
                  </a:lnTo>
                  <a:lnTo>
                    <a:pt x="1247" y="1921"/>
                  </a:lnTo>
                  <a:lnTo>
                    <a:pt x="1250" y="1922"/>
                  </a:lnTo>
                  <a:lnTo>
                    <a:pt x="1250" y="1923"/>
                  </a:lnTo>
                  <a:close/>
                  <a:moveTo>
                    <a:pt x="1238" y="1918"/>
                  </a:moveTo>
                  <a:lnTo>
                    <a:pt x="1239" y="1918"/>
                  </a:lnTo>
                  <a:lnTo>
                    <a:pt x="1241" y="1918"/>
                  </a:lnTo>
                  <a:lnTo>
                    <a:pt x="1241" y="1919"/>
                  </a:lnTo>
                  <a:lnTo>
                    <a:pt x="1242" y="1921"/>
                  </a:lnTo>
                  <a:lnTo>
                    <a:pt x="1243" y="1921"/>
                  </a:lnTo>
                  <a:lnTo>
                    <a:pt x="1243" y="1922"/>
                  </a:lnTo>
                  <a:lnTo>
                    <a:pt x="1243" y="1923"/>
                  </a:lnTo>
                  <a:lnTo>
                    <a:pt x="1242" y="1923"/>
                  </a:lnTo>
                  <a:lnTo>
                    <a:pt x="1237" y="1923"/>
                  </a:lnTo>
                  <a:lnTo>
                    <a:pt x="1238" y="1923"/>
                  </a:lnTo>
                  <a:lnTo>
                    <a:pt x="1238" y="1924"/>
                  </a:lnTo>
                  <a:lnTo>
                    <a:pt x="1239" y="1924"/>
                  </a:lnTo>
                  <a:lnTo>
                    <a:pt x="1238" y="1924"/>
                  </a:lnTo>
                  <a:lnTo>
                    <a:pt x="1237" y="1924"/>
                  </a:lnTo>
                  <a:lnTo>
                    <a:pt x="1236" y="1923"/>
                  </a:lnTo>
                  <a:lnTo>
                    <a:pt x="1234" y="1922"/>
                  </a:lnTo>
                  <a:lnTo>
                    <a:pt x="1233" y="1921"/>
                  </a:lnTo>
                  <a:lnTo>
                    <a:pt x="1230" y="1921"/>
                  </a:lnTo>
                  <a:lnTo>
                    <a:pt x="1230" y="1920"/>
                  </a:lnTo>
                  <a:lnTo>
                    <a:pt x="1228" y="1916"/>
                  </a:lnTo>
                  <a:lnTo>
                    <a:pt x="1229" y="1916"/>
                  </a:lnTo>
                  <a:lnTo>
                    <a:pt x="1228" y="1914"/>
                  </a:lnTo>
                  <a:lnTo>
                    <a:pt x="1228" y="1913"/>
                  </a:lnTo>
                  <a:lnTo>
                    <a:pt x="1229" y="1913"/>
                  </a:lnTo>
                  <a:lnTo>
                    <a:pt x="1230" y="1914"/>
                  </a:lnTo>
                  <a:lnTo>
                    <a:pt x="1231" y="1914"/>
                  </a:lnTo>
                  <a:lnTo>
                    <a:pt x="1233" y="1915"/>
                  </a:lnTo>
                  <a:lnTo>
                    <a:pt x="1235" y="1916"/>
                  </a:lnTo>
                  <a:lnTo>
                    <a:pt x="1237" y="1916"/>
                  </a:lnTo>
                  <a:lnTo>
                    <a:pt x="1238" y="1918"/>
                  </a:lnTo>
                  <a:close/>
                  <a:moveTo>
                    <a:pt x="1393" y="1891"/>
                  </a:moveTo>
                  <a:lnTo>
                    <a:pt x="1392" y="1891"/>
                  </a:lnTo>
                  <a:lnTo>
                    <a:pt x="1390" y="1891"/>
                  </a:lnTo>
                  <a:lnTo>
                    <a:pt x="1389" y="1891"/>
                  </a:lnTo>
                  <a:lnTo>
                    <a:pt x="1389" y="1890"/>
                  </a:lnTo>
                  <a:lnTo>
                    <a:pt x="1389" y="1889"/>
                  </a:lnTo>
                  <a:lnTo>
                    <a:pt x="1389" y="1888"/>
                  </a:lnTo>
                  <a:lnTo>
                    <a:pt x="1389" y="1887"/>
                  </a:lnTo>
                  <a:lnTo>
                    <a:pt x="1389" y="1886"/>
                  </a:lnTo>
                  <a:lnTo>
                    <a:pt x="1390" y="1886"/>
                  </a:lnTo>
                  <a:lnTo>
                    <a:pt x="1392" y="1887"/>
                  </a:lnTo>
                  <a:lnTo>
                    <a:pt x="1393" y="1888"/>
                  </a:lnTo>
                  <a:lnTo>
                    <a:pt x="1393" y="1889"/>
                  </a:lnTo>
                  <a:lnTo>
                    <a:pt x="1394" y="1889"/>
                  </a:lnTo>
                  <a:lnTo>
                    <a:pt x="1393" y="1890"/>
                  </a:lnTo>
                  <a:lnTo>
                    <a:pt x="1393" y="1891"/>
                  </a:lnTo>
                  <a:close/>
                  <a:moveTo>
                    <a:pt x="2687" y="1889"/>
                  </a:moveTo>
                  <a:lnTo>
                    <a:pt x="2687" y="1890"/>
                  </a:lnTo>
                  <a:lnTo>
                    <a:pt x="2686" y="1890"/>
                  </a:lnTo>
                  <a:lnTo>
                    <a:pt x="2686" y="1889"/>
                  </a:lnTo>
                  <a:lnTo>
                    <a:pt x="2686" y="1888"/>
                  </a:lnTo>
                  <a:lnTo>
                    <a:pt x="2686" y="1887"/>
                  </a:lnTo>
                  <a:lnTo>
                    <a:pt x="2686" y="1886"/>
                  </a:lnTo>
                  <a:lnTo>
                    <a:pt x="2686" y="1885"/>
                  </a:lnTo>
                  <a:lnTo>
                    <a:pt x="2687" y="1886"/>
                  </a:lnTo>
                  <a:lnTo>
                    <a:pt x="2687" y="1887"/>
                  </a:lnTo>
                  <a:lnTo>
                    <a:pt x="2687" y="1888"/>
                  </a:lnTo>
                  <a:lnTo>
                    <a:pt x="2687" y="1889"/>
                  </a:lnTo>
                  <a:close/>
                  <a:moveTo>
                    <a:pt x="1405" y="1876"/>
                  </a:moveTo>
                  <a:lnTo>
                    <a:pt x="1405" y="1877"/>
                  </a:lnTo>
                  <a:lnTo>
                    <a:pt x="1406" y="1877"/>
                  </a:lnTo>
                  <a:lnTo>
                    <a:pt x="1407" y="1877"/>
                  </a:lnTo>
                  <a:lnTo>
                    <a:pt x="1409" y="1877"/>
                  </a:lnTo>
                  <a:lnTo>
                    <a:pt x="1409" y="1878"/>
                  </a:lnTo>
                  <a:lnTo>
                    <a:pt x="1407" y="1879"/>
                  </a:lnTo>
                  <a:lnTo>
                    <a:pt x="1406" y="1880"/>
                  </a:lnTo>
                  <a:lnTo>
                    <a:pt x="1404" y="1881"/>
                  </a:lnTo>
                  <a:lnTo>
                    <a:pt x="1403" y="1880"/>
                  </a:lnTo>
                  <a:lnTo>
                    <a:pt x="1403" y="1879"/>
                  </a:lnTo>
                  <a:lnTo>
                    <a:pt x="1404" y="1878"/>
                  </a:lnTo>
                  <a:lnTo>
                    <a:pt x="1404" y="1877"/>
                  </a:lnTo>
                  <a:lnTo>
                    <a:pt x="1403" y="1877"/>
                  </a:lnTo>
                  <a:lnTo>
                    <a:pt x="1402" y="1877"/>
                  </a:lnTo>
                  <a:lnTo>
                    <a:pt x="1403" y="1876"/>
                  </a:lnTo>
                  <a:lnTo>
                    <a:pt x="1404" y="1876"/>
                  </a:lnTo>
                  <a:lnTo>
                    <a:pt x="1404" y="1874"/>
                  </a:lnTo>
                  <a:lnTo>
                    <a:pt x="1405" y="1876"/>
                  </a:lnTo>
                  <a:close/>
                  <a:moveTo>
                    <a:pt x="1255" y="1884"/>
                  </a:moveTo>
                  <a:lnTo>
                    <a:pt x="1254" y="1885"/>
                  </a:lnTo>
                  <a:lnTo>
                    <a:pt x="1253" y="1885"/>
                  </a:lnTo>
                  <a:lnTo>
                    <a:pt x="1251" y="1884"/>
                  </a:lnTo>
                  <a:lnTo>
                    <a:pt x="1250" y="1881"/>
                  </a:lnTo>
                  <a:lnTo>
                    <a:pt x="1249" y="1879"/>
                  </a:lnTo>
                  <a:lnTo>
                    <a:pt x="1249" y="1878"/>
                  </a:lnTo>
                  <a:lnTo>
                    <a:pt x="1247" y="1877"/>
                  </a:lnTo>
                  <a:lnTo>
                    <a:pt x="1249" y="1876"/>
                  </a:lnTo>
                  <a:lnTo>
                    <a:pt x="1251" y="1874"/>
                  </a:lnTo>
                  <a:lnTo>
                    <a:pt x="1252" y="1873"/>
                  </a:lnTo>
                  <a:lnTo>
                    <a:pt x="1254" y="1872"/>
                  </a:lnTo>
                  <a:lnTo>
                    <a:pt x="1256" y="1871"/>
                  </a:lnTo>
                  <a:lnTo>
                    <a:pt x="1258" y="1873"/>
                  </a:lnTo>
                  <a:lnTo>
                    <a:pt x="1258" y="1874"/>
                  </a:lnTo>
                  <a:lnTo>
                    <a:pt x="1258" y="1876"/>
                  </a:lnTo>
                  <a:lnTo>
                    <a:pt x="1259" y="1878"/>
                  </a:lnTo>
                  <a:lnTo>
                    <a:pt x="1258" y="1879"/>
                  </a:lnTo>
                  <a:lnTo>
                    <a:pt x="1258" y="1880"/>
                  </a:lnTo>
                  <a:lnTo>
                    <a:pt x="1255" y="1884"/>
                  </a:lnTo>
                  <a:close/>
                  <a:moveTo>
                    <a:pt x="1183" y="1865"/>
                  </a:moveTo>
                  <a:lnTo>
                    <a:pt x="1186" y="1867"/>
                  </a:lnTo>
                  <a:lnTo>
                    <a:pt x="1192" y="1865"/>
                  </a:lnTo>
                  <a:lnTo>
                    <a:pt x="1194" y="1867"/>
                  </a:lnTo>
                  <a:lnTo>
                    <a:pt x="1193" y="1867"/>
                  </a:lnTo>
                  <a:lnTo>
                    <a:pt x="1193" y="1868"/>
                  </a:lnTo>
                  <a:lnTo>
                    <a:pt x="1193" y="1869"/>
                  </a:lnTo>
                  <a:lnTo>
                    <a:pt x="1193" y="1870"/>
                  </a:lnTo>
                  <a:lnTo>
                    <a:pt x="1194" y="1870"/>
                  </a:lnTo>
                  <a:lnTo>
                    <a:pt x="1196" y="1872"/>
                  </a:lnTo>
                  <a:lnTo>
                    <a:pt x="1197" y="1873"/>
                  </a:lnTo>
                  <a:lnTo>
                    <a:pt x="1197" y="1874"/>
                  </a:lnTo>
                  <a:lnTo>
                    <a:pt x="1199" y="1877"/>
                  </a:lnTo>
                  <a:lnTo>
                    <a:pt x="1199" y="1878"/>
                  </a:lnTo>
                  <a:lnTo>
                    <a:pt x="1199" y="1882"/>
                  </a:lnTo>
                  <a:lnTo>
                    <a:pt x="1200" y="1884"/>
                  </a:lnTo>
                  <a:lnTo>
                    <a:pt x="1201" y="1888"/>
                  </a:lnTo>
                  <a:lnTo>
                    <a:pt x="1202" y="1890"/>
                  </a:lnTo>
                  <a:lnTo>
                    <a:pt x="1203" y="1890"/>
                  </a:lnTo>
                  <a:lnTo>
                    <a:pt x="1204" y="1891"/>
                  </a:lnTo>
                  <a:lnTo>
                    <a:pt x="1209" y="1891"/>
                  </a:lnTo>
                  <a:lnTo>
                    <a:pt x="1209" y="1890"/>
                  </a:lnTo>
                  <a:lnTo>
                    <a:pt x="1210" y="1889"/>
                  </a:lnTo>
                  <a:lnTo>
                    <a:pt x="1211" y="1889"/>
                  </a:lnTo>
                  <a:lnTo>
                    <a:pt x="1211" y="1890"/>
                  </a:lnTo>
                  <a:lnTo>
                    <a:pt x="1212" y="1890"/>
                  </a:lnTo>
                  <a:lnTo>
                    <a:pt x="1213" y="1891"/>
                  </a:lnTo>
                  <a:lnTo>
                    <a:pt x="1214" y="1895"/>
                  </a:lnTo>
                  <a:lnTo>
                    <a:pt x="1214" y="1896"/>
                  </a:lnTo>
                  <a:lnTo>
                    <a:pt x="1216" y="1897"/>
                  </a:lnTo>
                  <a:lnTo>
                    <a:pt x="1217" y="1898"/>
                  </a:lnTo>
                  <a:lnTo>
                    <a:pt x="1218" y="1899"/>
                  </a:lnTo>
                  <a:lnTo>
                    <a:pt x="1217" y="1899"/>
                  </a:lnTo>
                  <a:lnTo>
                    <a:pt x="1212" y="1899"/>
                  </a:lnTo>
                  <a:lnTo>
                    <a:pt x="1211" y="1898"/>
                  </a:lnTo>
                  <a:lnTo>
                    <a:pt x="1212" y="1898"/>
                  </a:lnTo>
                  <a:lnTo>
                    <a:pt x="1214" y="1897"/>
                  </a:lnTo>
                  <a:lnTo>
                    <a:pt x="1213" y="1897"/>
                  </a:lnTo>
                  <a:lnTo>
                    <a:pt x="1213" y="1896"/>
                  </a:lnTo>
                  <a:lnTo>
                    <a:pt x="1212" y="1896"/>
                  </a:lnTo>
                  <a:lnTo>
                    <a:pt x="1211" y="1896"/>
                  </a:lnTo>
                  <a:lnTo>
                    <a:pt x="1211" y="1897"/>
                  </a:lnTo>
                  <a:lnTo>
                    <a:pt x="1209" y="1898"/>
                  </a:lnTo>
                  <a:lnTo>
                    <a:pt x="1208" y="1898"/>
                  </a:lnTo>
                  <a:lnTo>
                    <a:pt x="1208" y="1897"/>
                  </a:lnTo>
                  <a:lnTo>
                    <a:pt x="1207" y="1896"/>
                  </a:lnTo>
                  <a:lnTo>
                    <a:pt x="1205" y="1896"/>
                  </a:lnTo>
                  <a:lnTo>
                    <a:pt x="1204" y="1895"/>
                  </a:lnTo>
                  <a:lnTo>
                    <a:pt x="1202" y="1891"/>
                  </a:lnTo>
                  <a:lnTo>
                    <a:pt x="1200" y="1893"/>
                  </a:lnTo>
                  <a:lnTo>
                    <a:pt x="1199" y="1893"/>
                  </a:lnTo>
                  <a:lnTo>
                    <a:pt x="1199" y="1894"/>
                  </a:lnTo>
                  <a:lnTo>
                    <a:pt x="1199" y="1895"/>
                  </a:lnTo>
                  <a:lnTo>
                    <a:pt x="1199" y="1897"/>
                  </a:lnTo>
                  <a:lnTo>
                    <a:pt x="1199" y="1898"/>
                  </a:lnTo>
                  <a:lnTo>
                    <a:pt x="1197" y="1899"/>
                  </a:lnTo>
                  <a:lnTo>
                    <a:pt x="1195" y="1901"/>
                  </a:lnTo>
                  <a:lnTo>
                    <a:pt x="1194" y="1902"/>
                  </a:lnTo>
                  <a:lnTo>
                    <a:pt x="1193" y="1902"/>
                  </a:lnTo>
                  <a:lnTo>
                    <a:pt x="1188" y="1904"/>
                  </a:lnTo>
                  <a:lnTo>
                    <a:pt x="1186" y="1904"/>
                  </a:lnTo>
                  <a:lnTo>
                    <a:pt x="1180" y="1902"/>
                  </a:lnTo>
                  <a:lnTo>
                    <a:pt x="1163" y="1903"/>
                  </a:lnTo>
                  <a:lnTo>
                    <a:pt x="1161" y="1904"/>
                  </a:lnTo>
                  <a:lnTo>
                    <a:pt x="1159" y="1905"/>
                  </a:lnTo>
                  <a:lnTo>
                    <a:pt x="1153" y="1911"/>
                  </a:lnTo>
                  <a:lnTo>
                    <a:pt x="1153" y="1912"/>
                  </a:lnTo>
                  <a:lnTo>
                    <a:pt x="1153" y="1913"/>
                  </a:lnTo>
                  <a:lnTo>
                    <a:pt x="1153" y="1914"/>
                  </a:lnTo>
                  <a:lnTo>
                    <a:pt x="1152" y="1918"/>
                  </a:lnTo>
                  <a:lnTo>
                    <a:pt x="1150" y="1919"/>
                  </a:lnTo>
                  <a:lnTo>
                    <a:pt x="1147" y="1920"/>
                  </a:lnTo>
                  <a:lnTo>
                    <a:pt x="1145" y="1921"/>
                  </a:lnTo>
                  <a:lnTo>
                    <a:pt x="1142" y="1921"/>
                  </a:lnTo>
                  <a:lnTo>
                    <a:pt x="1140" y="1921"/>
                  </a:lnTo>
                  <a:lnTo>
                    <a:pt x="1138" y="1922"/>
                  </a:lnTo>
                  <a:lnTo>
                    <a:pt x="1137" y="1923"/>
                  </a:lnTo>
                  <a:lnTo>
                    <a:pt x="1130" y="1922"/>
                  </a:lnTo>
                  <a:lnTo>
                    <a:pt x="1129" y="1921"/>
                  </a:lnTo>
                  <a:lnTo>
                    <a:pt x="1128" y="1920"/>
                  </a:lnTo>
                  <a:lnTo>
                    <a:pt x="1127" y="1918"/>
                  </a:lnTo>
                  <a:lnTo>
                    <a:pt x="1126" y="1916"/>
                  </a:lnTo>
                  <a:lnTo>
                    <a:pt x="1125" y="1915"/>
                  </a:lnTo>
                  <a:lnTo>
                    <a:pt x="1125" y="1914"/>
                  </a:lnTo>
                  <a:lnTo>
                    <a:pt x="1125" y="1913"/>
                  </a:lnTo>
                  <a:lnTo>
                    <a:pt x="1124" y="1912"/>
                  </a:lnTo>
                  <a:lnTo>
                    <a:pt x="1124" y="1910"/>
                  </a:lnTo>
                  <a:lnTo>
                    <a:pt x="1124" y="1909"/>
                  </a:lnTo>
                  <a:lnTo>
                    <a:pt x="1123" y="1906"/>
                  </a:lnTo>
                  <a:lnTo>
                    <a:pt x="1124" y="1905"/>
                  </a:lnTo>
                  <a:lnTo>
                    <a:pt x="1125" y="1904"/>
                  </a:lnTo>
                  <a:lnTo>
                    <a:pt x="1126" y="1903"/>
                  </a:lnTo>
                  <a:lnTo>
                    <a:pt x="1130" y="1902"/>
                  </a:lnTo>
                  <a:lnTo>
                    <a:pt x="1133" y="1901"/>
                  </a:lnTo>
                  <a:lnTo>
                    <a:pt x="1135" y="1898"/>
                  </a:lnTo>
                  <a:lnTo>
                    <a:pt x="1142" y="1885"/>
                  </a:lnTo>
                  <a:lnTo>
                    <a:pt x="1142" y="1884"/>
                  </a:lnTo>
                  <a:lnTo>
                    <a:pt x="1143" y="1881"/>
                  </a:lnTo>
                  <a:lnTo>
                    <a:pt x="1143" y="1880"/>
                  </a:lnTo>
                  <a:lnTo>
                    <a:pt x="1146" y="1878"/>
                  </a:lnTo>
                  <a:lnTo>
                    <a:pt x="1147" y="1877"/>
                  </a:lnTo>
                  <a:lnTo>
                    <a:pt x="1150" y="1877"/>
                  </a:lnTo>
                  <a:lnTo>
                    <a:pt x="1151" y="1877"/>
                  </a:lnTo>
                  <a:lnTo>
                    <a:pt x="1153" y="1879"/>
                  </a:lnTo>
                  <a:lnTo>
                    <a:pt x="1154" y="1880"/>
                  </a:lnTo>
                  <a:lnTo>
                    <a:pt x="1159" y="1880"/>
                  </a:lnTo>
                  <a:lnTo>
                    <a:pt x="1160" y="1879"/>
                  </a:lnTo>
                  <a:lnTo>
                    <a:pt x="1159" y="1878"/>
                  </a:lnTo>
                  <a:lnTo>
                    <a:pt x="1161" y="1876"/>
                  </a:lnTo>
                  <a:lnTo>
                    <a:pt x="1162" y="1874"/>
                  </a:lnTo>
                  <a:lnTo>
                    <a:pt x="1165" y="1873"/>
                  </a:lnTo>
                  <a:lnTo>
                    <a:pt x="1168" y="1873"/>
                  </a:lnTo>
                  <a:lnTo>
                    <a:pt x="1169" y="1872"/>
                  </a:lnTo>
                  <a:lnTo>
                    <a:pt x="1171" y="1871"/>
                  </a:lnTo>
                  <a:lnTo>
                    <a:pt x="1174" y="1868"/>
                  </a:lnTo>
                  <a:lnTo>
                    <a:pt x="1175" y="1868"/>
                  </a:lnTo>
                  <a:lnTo>
                    <a:pt x="1179" y="1867"/>
                  </a:lnTo>
                  <a:lnTo>
                    <a:pt x="1180" y="1867"/>
                  </a:lnTo>
                  <a:lnTo>
                    <a:pt x="1182" y="1865"/>
                  </a:lnTo>
                  <a:lnTo>
                    <a:pt x="1183" y="1865"/>
                  </a:lnTo>
                  <a:close/>
                  <a:moveTo>
                    <a:pt x="1401" y="1868"/>
                  </a:moveTo>
                  <a:lnTo>
                    <a:pt x="1399" y="1868"/>
                  </a:lnTo>
                  <a:lnTo>
                    <a:pt x="1399" y="1869"/>
                  </a:lnTo>
                  <a:lnTo>
                    <a:pt x="1401" y="1870"/>
                  </a:lnTo>
                  <a:lnTo>
                    <a:pt x="1402" y="1872"/>
                  </a:lnTo>
                  <a:lnTo>
                    <a:pt x="1398" y="1874"/>
                  </a:lnTo>
                  <a:lnTo>
                    <a:pt x="1397" y="1876"/>
                  </a:lnTo>
                  <a:lnTo>
                    <a:pt x="1396" y="1876"/>
                  </a:lnTo>
                  <a:lnTo>
                    <a:pt x="1396" y="1874"/>
                  </a:lnTo>
                  <a:lnTo>
                    <a:pt x="1396" y="1873"/>
                  </a:lnTo>
                  <a:lnTo>
                    <a:pt x="1396" y="1872"/>
                  </a:lnTo>
                  <a:lnTo>
                    <a:pt x="1397" y="1872"/>
                  </a:lnTo>
                  <a:lnTo>
                    <a:pt x="1398" y="1872"/>
                  </a:lnTo>
                  <a:lnTo>
                    <a:pt x="1398" y="1871"/>
                  </a:lnTo>
                  <a:lnTo>
                    <a:pt x="1397" y="1868"/>
                  </a:lnTo>
                  <a:lnTo>
                    <a:pt x="1395" y="1869"/>
                  </a:lnTo>
                  <a:lnTo>
                    <a:pt x="1396" y="1868"/>
                  </a:lnTo>
                  <a:lnTo>
                    <a:pt x="1396" y="1867"/>
                  </a:lnTo>
                  <a:lnTo>
                    <a:pt x="1396" y="1865"/>
                  </a:lnTo>
                  <a:lnTo>
                    <a:pt x="1397" y="1865"/>
                  </a:lnTo>
                  <a:lnTo>
                    <a:pt x="1401" y="1865"/>
                  </a:lnTo>
                  <a:lnTo>
                    <a:pt x="1402" y="1865"/>
                  </a:lnTo>
                  <a:lnTo>
                    <a:pt x="1402" y="1867"/>
                  </a:lnTo>
                  <a:lnTo>
                    <a:pt x="1401" y="1868"/>
                  </a:lnTo>
                  <a:close/>
                  <a:moveTo>
                    <a:pt x="2703" y="1862"/>
                  </a:moveTo>
                  <a:lnTo>
                    <a:pt x="2703" y="1867"/>
                  </a:lnTo>
                  <a:lnTo>
                    <a:pt x="2703" y="1865"/>
                  </a:lnTo>
                  <a:lnTo>
                    <a:pt x="2703" y="1864"/>
                  </a:lnTo>
                  <a:lnTo>
                    <a:pt x="2702" y="1863"/>
                  </a:lnTo>
                  <a:lnTo>
                    <a:pt x="2702" y="1862"/>
                  </a:lnTo>
                  <a:lnTo>
                    <a:pt x="2703" y="1862"/>
                  </a:lnTo>
                  <a:close/>
                  <a:moveTo>
                    <a:pt x="2703" y="1859"/>
                  </a:moveTo>
                  <a:lnTo>
                    <a:pt x="2703" y="1860"/>
                  </a:lnTo>
                  <a:lnTo>
                    <a:pt x="2703" y="1859"/>
                  </a:lnTo>
                  <a:close/>
                  <a:moveTo>
                    <a:pt x="2703" y="1857"/>
                  </a:moveTo>
                  <a:lnTo>
                    <a:pt x="2703" y="1859"/>
                  </a:lnTo>
                  <a:lnTo>
                    <a:pt x="2702" y="1857"/>
                  </a:lnTo>
                  <a:lnTo>
                    <a:pt x="2703" y="1857"/>
                  </a:lnTo>
                  <a:close/>
                  <a:moveTo>
                    <a:pt x="1283" y="1856"/>
                  </a:moveTo>
                  <a:lnTo>
                    <a:pt x="1283" y="1857"/>
                  </a:lnTo>
                  <a:lnTo>
                    <a:pt x="1284" y="1859"/>
                  </a:lnTo>
                  <a:lnTo>
                    <a:pt x="1286" y="1860"/>
                  </a:lnTo>
                  <a:lnTo>
                    <a:pt x="1287" y="1860"/>
                  </a:lnTo>
                  <a:lnTo>
                    <a:pt x="1287" y="1861"/>
                  </a:lnTo>
                  <a:lnTo>
                    <a:pt x="1285" y="1863"/>
                  </a:lnTo>
                  <a:lnTo>
                    <a:pt x="1285" y="1864"/>
                  </a:lnTo>
                  <a:lnTo>
                    <a:pt x="1284" y="1864"/>
                  </a:lnTo>
                  <a:lnTo>
                    <a:pt x="1283" y="1865"/>
                  </a:lnTo>
                  <a:lnTo>
                    <a:pt x="1281" y="1865"/>
                  </a:lnTo>
                  <a:lnTo>
                    <a:pt x="1280" y="1864"/>
                  </a:lnTo>
                  <a:lnTo>
                    <a:pt x="1279" y="1864"/>
                  </a:lnTo>
                  <a:lnTo>
                    <a:pt x="1279" y="1863"/>
                  </a:lnTo>
                  <a:lnTo>
                    <a:pt x="1279" y="1862"/>
                  </a:lnTo>
                  <a:lnTo>
                    <a:pt x="1280" y="1860"/>
                  </a:lnTo>
                  <a:lnTo>
                    <a:pt x="1281" y="1859"/>
                  </a:lnTo>
                  <a:lnTo>
                    <a:pt x="1280" y="1857"/>
                  </a:lnTo>
                  <a:lnTo>
                    <a:pt x="1279" y="1856"/>
                  </a:lnTo>
                  <a:lnTo>
                    <a:pt x="1279" y="1857"/>
                  </a:lnTo>
                  <a:lnTo>
                    <a:pt x="1279" y="1860"/>
                  </a:lnTo>
                  <a:lnTo>
                    <a:pt x="1278" y="1862"/>
                  </a:lnTo>
                  <a:lnTo>
                    <a:pt x="1278" y="1861"/>
                  </a:lnTo>
                  <a:lnTo>
                    <a:pt x="1276" y="1860"/>
                  </a:lnTo>
                  <a:lnTo>
                    <a:pt x="1275" y="1859"/>
                  </a:lnTo>
                  <a:lnTo>
                    <a:pt x="1275" y="1857"/>
                  </a:lnTo>
                  <a:lnTo>
                    <a:pt x="1275" y="1856"/>
                  </a:lnTo>
                  <a:lnTo>
                    <a:pt x="1277" y="1855"/>
                  </a:lnTo>
                  <a:lnTo>
                    <a:pt x="1283" y="1856"/>
                  </a:lnTo>
                  <a:close/>
                  <a:moveTo>
                    <a:pt x="2703" y="1854"/>
                  </a:moveTo>
                  <a:lnTo>
                    <a:pt x="2703" y="1855"/>
                  </a:lnTo>
                  <a:lnTo>
                    <a:pt x="2702" y="1855"/>
                  </a:lnTo>
                  <a:lnTo>
                    <a:pt x="2703" y="1854"/>
                  </a:lnTo>
                  <a:close/>
                  <a:moveTo>
                    <a:pt x="1302" y="1852"/>
                  </a:moveTo>
                  <a:lnTo>
                    <a:pt x="1303" y="1852"/>
                  </a:lnTo>
                  <a:lnTo>
                    <a:pt x="1302" y="1853"/>
                  </a:lnTo>
                  <a:lnTo>
                    <a:pt x="1303" y="1853"/>
                  </a:lnTo>
                  <a:lnTo>
                    <a:pt x="1303" y="1854"/>
                  </a:lnTo>
                  <a:lnTo>
                    <a:pt x="1303" y="1855"/>
                  </a:lnTo>
                  <a:lnTo>
                    <a:pt x="1303" y="1856"/>
                  </a:lnTo>
                  <a:lnTo>
                    <a:pt x="1302" y="1856"/>
                  </a:lnTo>
                  <a:lnTo>
                    <a:pt x="1301" y="1856"/>
                  </a:lnTo>
                  <a:lnTo>
                    <a:pt x="1298" y="1854"/>
                  </a:lnTo>
                  <a:lnTo>
                    <a:pt x="1297" y="1853"/>
                  </a:lnTo>
                  <a:lnTo>
                    <a:pt x="1298" y="1852"/>
                  </a:lnTo>
                  <a:lnTo>
                    <a:pt x="1301" y="1852"/>
                  </a:lnTo>
                  <a:lnTo>
                    <a:pt x="1302" y="1852"/>
                  </a:lnTo>
                  <a:close/>
                  <a:moveTo>
                    <a:pt x="1393" y="1860"/>
                  </a:moveTo>
                  <a:lnTo>
                    <a:pt x="1393" y="1864"/>
                  </a:lnTo>
                  <a:lnTo>
                    <a:pt x="1394" y="1865"/>
                  </a:lnTo>
                  <a:lnTo>
                    <a:pt x="1395" y="1865"/>
                  </a:lnTo>
                  <a:lnTo>
                    <a:pt x="1394" y="1867"/>
                  </a:lnTo>
                  <a:lnTo>
                    <a:pt x="1393" y="1867"/>
                  </a:lnTo>
                  <a:lnTo>
                    <a:pt x="1392" y="1864"/>
                  </a:lnTo>
                  <a:lnTo>
                    <a:pt x="1390" y="1863"/>
                  </a:lnTo>
                  <a:lnTo>
                    <a:pt x="1389" y="1864"/>
                  </a:lnTo>
                  <a:lnTo>
                    <a:pt x="1390" y="1865"/>
                  </a:lnTo>
                  <a:lnTo>
                    <a:pt x="1390" y="1867"/>
                  </a:lnTo>
                  <a:lnTo>
                    <a:pt x="1389" y="1867"/>
                  </a:lnTo>
                  <a:lnTo>
                    <a:pt x="1388" y="1865"/>
                  </a:lnTo>
                  <a:lnTo>
                    <a:pt x="1387" y="1865"/>
                  </a:lnTo>
                  <a:lnTo>
                    <a:pt x="1387" y="1867"/>
                  </a:lnTo>
                  <a:lnTo>
                    <a:pt x="1386" y="1867"/>
                  </a:lnTo>
                  <a:lnTo>
                    <a:pt x="1386" y="1865"/>
                  </a:lnTo>
                  <a:lnTo>
                    <a:pt x="1386" y="1864"/>
                  </a:lnTo>
                  <a:lnTo>
                    <a:pt x="1387" y="1863"/>
                  </a:lnTo>
                  <a:lnTo>
                    <a:pt x="1388" y="1863"/>
                  </a:lnTo>
                  <a:lnTo>
                    <a:pt x="1388" y="1862"/>
                  </a:lnTo>
                  <a:lnTo>
                    <a:pt x="1387" y="1861"/>
                  </a:lnTo>
                  <a:lnTo>
                    <a:pt x="1387" y="1860"/>
                  </a:lnTo>
                  <a:lnTo>
                    <a:pt x="1387" y="1859"/>
                  </a:lnTo>
                  <a:lnTo>
                    <a:pt x="1389" y="1861"/>
                  </a:lnTo>
                  <a:lnTo>
                    <a:pt x="1390" y="1861"/>
                  </a:lnTo>
                  <a:lnTo>
                    <a:pt x="1390" y="1860"/>
                  </a:lnTo>
                  <a:lnTo>
                    <a:pt x="1389" y="1859"/>
                  </a:lnTo>
                  <a:lnTo>
                    <a:pt x="1392" y="1859"/>
                  </a:lnTo>
                  <a:lnTo>
                    <a:pt x="1392" y="1857"/>
                  </a:lnTo>
                  <a:lnTo>
                    <a:pt x="1392" y="1856"/>
                  </a:lnTo>
                  <a:lnTo>
                    <a:pt x="1389" y="1856"/>
                  </a:lnTo>
                  <a:lnTo>
                    <a:pt x="1388" y="1856"/>
                  </a:lnTo>
                  <a:lnTo>
                    <a:pt x="1390" y="1855"/>
                  </a:lnTo>
                  <a:lnTo>
                    <a:pt x="1389" y="1854"/>
                  </a:lnTo>
                  <a:lnTo>
                    <a:pt x="1389" y="1853"/>
                  </a:lnTo>
                  <a:lnTo>
                    <a:pt x="1390" y="1852"/>
                  </a:lnTo>
                  <a:lnTo>
                    <a:pt x="1392" y="1852"/>
                  </a:lnTo>
                  <a:lnTo>
                    <a:pt x="1392" y="1851"/>
                  </a:lnTo>
                  <a:lnTo>
                    <a:pt x="1392" y="1849"/>
                  </a:lnTo>
                  <a:lnTo>
                    <a:pt x="1393" y="1848"/>
                  </a:lnTo>
                  <a:lnTo>
                    <a:pt x="1393" y="1849"/>
                  </a:lnTo>
                  <a:lnTo>
                    <a:pt x="1393" y="1851"/>
                  </a:lnTo>
                  <a:lnTo>
                    <a:pt x="1393" y="1852"/>
                  </a:lnTo>
                  <a:lnTo>
                    <a:pt x="1392" y="1853"/>
                  </a:lnTo>
                  <a:lnTo>
                    <a:pt x="1392" y="1855"/>
                  </a:lnTo>
                  <a:lnTo>
                    <a:pt x="1393" y="1855"/>
                  </a:lnTo>
                  <a:lnTo>
                    <a:pt x="1394" y="1855"/>
                  </a:lnTo>
                  <a:lnTo>
                    <a:pt x="1394" y="1856"/>
                  </a:lnTo>
                  <a:lnTo>
                    <a:pt x="1393" y="1860"/>
                  </a:lnTo>
                  <a:close/>
                  <a:moveTo>
                    <a:pt x="1292" y="1853"/>
                  </a:moveTo>
                  <a:lnTo>
                    <a:pt x="1291" y="1853"/>
                  </a:lnTo>
                  <a:lnTo>
                    <a:pt x="1289" y="1853"/>
                  </a:lnTo>
                  <a:lnTo>
                    <a:pt x="1287" y="1854"/>
                  </a:lnTo>
                  <a:lnTo>
                    <a:pt x="1286" y="1853"/>
                  </a:lnTo>
                  <a:lnTo>
                    <a:pt x="1285" y="1852"/>
                  </a:lnTo>
                  <a:lnTo>
                    <a:pt x="1285" y="1851"/>
                  </a:lnTo>
                  <a:lnTo>
                    <a:pt x="1287" y="1849"/>
                  </a:lnTo>
                  <a:lnTo>
                    <a:pt x="1289" y="1849"/>
                  </a:lnTo>
                  <a:lnTo>
                    <a:pt x="1292" y="1848"/>
                  </a:lnTo>
                  <a:lnTo>
                    <a:pt x="1293" y="1849"/>
                  </a:lnTo>
                  <a:lnTo>
                    <a:pt x="1292" y="1852"/>
                  </a:lnTo>
                  <a:lnTo>
                    <a:pt x="1292" y="1853"/>
                  </a:lnTo>
                  <a:close/>
                  <a:moveTo>
                    <a:pt x="1373" y="1852"/>
                  </a:moveTo>
                  <a:lnTo>
                    <a:pt x="1373" y="1853"/>
                  </a:lnTo>
                  <a:lnTo>
                    <a:pt x="1373" y="1857"/>
                  </a:lnTo>
                  <a:lnTo>
                    <a:pt x="1375" y="1859"/>
                  </a:lnTo>
                  <a:lnTo>
                    <a:pt x="1375" y="1857"/>
                  </a:lnTo>
                  <a:lnTo>
                    <a:pt x="1376" y="1855"/>
                  </a:lnTo>
                  <a:lnTo>
                    <a:pt x="1376" y="1854"/>
                  </a:lnTo>
                  <a:lnTo>
                    <a:pt x="1378" y="1855"/>
                  </a:lnTo>
                  <a:lnTo>
                    <a:pt x="1377" y="1857"/>
                  </a:lnTo>
                  <a:lnTo>
                    <a:pt x="1377" y="1859"/>
                  </a:lnTo>
                  <a:lnTo>
                    <a:pt x="1376" y="1860"/>
                  </a:lnTo>
                  <a:lnTo>
                    <a:pt x="1376" y="1861"/>
                  </a:lnTo>
                  <a:lnTo>
                    <a:pt x="1375" y="1862"/>
                  </a:lnTo>
                  <a:lnTo>
                    <a:pt x="1373" y="1861"/>
                  </a:lnTo>
                  <a:lnTo>
                    <a:pt x="1373" y="1860"/>
                  </a:lnTo>
                  <a:lnTo>
                    <a:pt x="1372" y="1859"/>
                  </a:lnTo>
                  <a:lnTo>
                    <a:pt x="1371" y="1860"/>
                  </a:lnTo>
                  <a:lnTo>
                    <a:pt x="1371" y="1861"/>
                  </a:lnTo>
                  <a:lnTo>
                    <a:pt x="1370" y="1862"/>
                  </a:lnTo>
                  <a:lnTo>
                    <a:pt x="1371" y="1863"/>
                  </a:lnTo>
                  <a:lnTo>
                    <a:pt x="1372" y="1864"/>
                  </a:lnTo>
                  <a:lnTo>
                    <a:pt x="1371" y="1865"/>
                  </a:lnTo>
                  <a:lnTo>
                    <a:pt x="1369" y="1864"/>
                  </a:lnTo>
                  <a:lnTo>
                    <a:pt x="1368" y="1864"/>
                  </a:lnTo>
                  <a:lnTo>
                    <a:pt x="1368" y="1867"/>
                  </a:lnTo>
                  <a:lnTo>
                    <a:pt x="1367" y="1868"/>
                  </a:lnTo>
                  <a:lnTo>
                    <a:pt x="1365" y="1871"/>
                  </a:lnTo>
                  <a:lnTo>
                    <a:pt x="1363" y="1873"/>
                  </a:lnTo>
                  <a:lnTo>
                    <a:pt x="1361" y="1876"/>
                  </a:lnTo>
                  <a:lnTo>
                    <a:pt x="1360" y="1878"/>
                  </a:lnTo>
                  <a:lnTo>
                    <a:pt x="1360" y="1879"/>
                  </a:lnTo>
                  <a:lnTo>
                    <a:pt x="1359" y="1881"/>
                  </a:lnTo>
                  <a:lnTo>
                    <a:pt x="1357" y="1881"/>
                  </a:lnTo>
                  <a:lnTo>
                    <a:pt x="1357" y="1880"/>
                  </a:lnTo>
                  <a:lnTo>
                    <a:pt x="1357" y="1879"/>
                  </a:lnTo>
                  <a:lnTo>
                    <a:pt x="1357" y="1877"/>
                  </a:lnTo>
                  <a:lnTo>
                    <a:pt x="1359" y="1876"/>
                  </a:lnTo>
                  <a:lnTo>
                    <a:pt x="1360" y="1876"/>
                  </a:lnTo>
                  <a:lnTo>
                    <a:pt x="1362" y="1870"/>
                  </a:lnTo>
                  <a:lnTo>
                    <a:pt x="1362" y="1869"/>
                  </a:lnTo>
                  <a:lnTo>
                    <a:pt x="1363" y="1869"/>
                  </a:lnTo>
                  <a:lnTo>
                    <a:pt x="1364" y="1868"/>
                  </a:lnTo>
                  <a:lnTo>
                    <a:pt x="1364" y="1867"/>
                  </a:lnTo>
                  <a:lnTo>
                    <a:pt x="1361" y="1865"/>
                  </a:lnTo>
                  <a:lnTo>
                    <a:pt x="1361" y="1864"/>
                  </a:lnTo>
                  <a:lnTo>
                    <a:pt x="1362" y="1864"/>
                  </a:lnTo>
                  <a:lnTo>
                    <a:pt x="1363" y="1864"/>
                  </a:lnTo>
                  <a:lnTo>
                    <a:pt x="1363" y="1863"/>
                  </a:lnTo>
                  <a:lnTo>
                    <a:pt x="1362" y="1863"/>
                  </a:lnTo>
                  <a:lnTo>
                    <a:pt x="1362" y="1862"/>
                  </a:lnTo>
                  <a:lnTo>
                    <a:pt x="1361" y="1862"/>
                  </a:lnTo>
                  <a:lnTo>
                    <a:pt x="1360" y="1861"/>
                  </a:lnTo>
                  <a:lnTo>
                    <a:pt x="1360" y="1860"/>
                  </a:lnTo>
                  <a:lnTo>
                    <a:pt x="1362" y="1860"/>
                  </a:lnTo>
                  <a:lnTo>
                    <a:pt x="1364" y="1862"/>
                  </a:lnTo>
                  <a:lnTo>
                    <a:pt x="1365" y="1862"/>
                  </a:lnTo>
                  <a:lnTo>
                    <a:pt x="1365" y="1861"/>
                  </a:lnTo>
                  <a:lnTo>
                    <a:pt x="1363" y="1859"/>
                  </a:lnTo>
                  <a:lnTo>
                    <a:pt x="1363" y="1857"/>
                  </a:lnTo>
                  <a:lnTo>
                    <a:pt x="1363" y="1856"/>
                  </a:lnTo>
                  <a:lnTo>
                    <a:pt x="1364" y="1857"/>
                  </a:lnTo>
                  <a:lnTo>
                    <a:pt x="1365" y="1857"/>
                  </a:lnTo>
                  <a:lnTo>
                    <a:pt x="1365" y="1859"/>
                  </a:lnTo>
                  <a:lnTo>
                    <a:pt x="1365" y="1860"/>
                  </a:lnTo>
                  <a:lnTo>
                    <a:pt x="1367" y="1860"/>
                  </a:lnTo>
                  <a:lnTo>
                    <a:pt x="1367" y="1861"/>
                  </a:lnTo>
                  <a:lnTo>
                    <a:pt x="1368" y="1861"/>
                  </a:lnTo>
                  <a:lnTo>
                    <a:pt x="1368" y="1862"/>
                  </a:lnTo>
                  <a:lnTo>
                    <a:pt x="1369" y="1861"/>
                  </a:lnTo>
                  <a:lnTo>
                    <a:pt x="1369" y="1860"/>
                  </a:lnTo>
                  <a:lnTo>
                    <a:pt x="1368" y="1859"/>
                  </a:lnTo>
                  <a:lnTo>
                    <a:pt x="1367" y="1855"/>
                  </a:lnTo>
                  <a:lnTo>
                    <a:pt x="1365" y="1853"/>
                  </a:lnTo>
                  <a:lnTo>
                    <a:pt x="1370" y="1855"/>
                  </a:lnTo>
                  <a:lnTo>
                    <a:pt x="1371" y="1855"/>
                  </a:lnTo>
                  <a:lnTo>
                    <a:pt x="1370" y="1853"/>
                  </a:lnTo>
                  <a:lnTo>
                    <a:pt x="1371" y="1852"/>
                  </a:lnTo>
                  <a:lnTo>
                    <a:pt x="1371" y="1853"/>
                  </a:lnTo>
                  <a:lnTo>
                    <a:pt x="1372" y="1852"/>
                  </a:lnTo>
                  <a:lnTo>
                    <a:pt x="1372" y="1851"/>
                  </a:lnTo>
                  <a:lnTo>
                    <a:pt x="1372" y="1849"/>
                  </a:lnTo>
                  <a:lnTo>
                    <a:pt x="1371" y="1848"/>
                  </a:lnTo>
                  <a:lnTo>
                    <a:pt x="1372" y="1848"/>
                  </a:lnTo>
                  <a:lnTo>
                    <a:pt x="1375" y="1846"/>
                  </a:lnTo>
                  <a:lnTo>
                    <a:pt x="1375" y="1845"/>
                  </a:lnTo>
                  <a:lnTo>
                    <a:pt x="1376" y="1846"/>
                  </a:lnTo>
                  <a:lnTo>
                    <a:pt x="1376" y="1848"/>
                  </a:lnTo>
                  <a:lnTo>
                    <a:pt x="1376" y="1849"/>
                  </a:lnTo>
                  <a:lnTo>
                    <a:pt x="1375" y="1851"/>
                  </a:lnTo>
                  <a:lnTo>
                    <a:pt x="1373" y="1852"/>
                  </a:lnTo>
                  <a:close/>
                  <a:moveTo>
                    <a:pt x="2698" y="1843"/>
                  </a:moveTo>
                  <a:lnTo>
                    <a:pt x="2698" y="1844"/>
                  </a:lnTo>
                  <a:lnTo>
                    <a:pt x="2697" y="1847"/>
                  </a:lnTo>
                  <a:lnTo>
                    <a:pt x="2698" y="1847"/>
                  </a:lnTo>
                  <a:lnTo>
                    <a:pt x="2698" y="1846"/>
                  </a:lnTo>
                  <a:lnTo>
                    <a:pt x="2699" y="1846"/>
                  </a:lnTo>
                  <a:lnTo>
                    <a:pt x="2700" y="1847"/>
                  </a:lnTo>
                  <a:lnTo>
                    <a:pt x="2702" y="1847"/>
                  </a:lnTo>
                  <a:lnTo>
                    <a:pt x="2702" y="1848"/>
                  </a:lnTo>
                  <a:lnTo>
                    <a:pt x="2700" y="1849"/>
                  </a:lnTo>
                  <a:lnTo>
                    <a:pt x="2700" y="1852"/>
                  </a:lnTo>
                  <a:lnTo>
                    <a:pt x="2699" y="1852"/>
                  </a:lnTo>
                  <a:lnTo>
                    <a:pt x="2697" y="1853"/>
                  </a:lnTo>
                  <a:lnTo>
                    <a:pt x="2696" y="1853"/>
                  </a:lnTo>
                  <a:lnTo>
                    <a:pt x="2696" y="1852"/>
                  </a:lnTo>
                  <a:lnTo>
                    <a:pt x="2695" y="1852"/>
                  </a:lnTo>
                  <a:lnTo>
                    <a:pt x="2694" y="1852"/>
                  </a:lnTo>
                  <a:lnTo>
                    <a:pt x="2694" y="1851"/>
                  </a:lnTo>
                  <a:lnTo>
                    <a:pt x="2694" y="1852"/>
                  </a:lnTo>
                  <a:lnTo>
                    <a:pt x="2693" y="1853"/>
                  </a:lnTo>
                  <a:lnTo>
                    <a:pt x="2691" y="1853"/>
                  </a:lnTo>
                  <a:lnTo>
                    <a:pt x="2691" y="1852"/>
                  </a:lnTo>
                  <a:lnTo>
                    <a:pt x="2690" y="1851"/>
                  </a:lnTo>
                  <a:lnTo>
                    <a:pt x="2690" y="1848"/>
                  </a:lnTo>
                  <a:lnTo>
                    <a:pt x="2690" y="1847"/>
                  </a:lnTo>
                  <a:lnTo>
                    <a:pt x="2691" y="1847"/>
                  </a:lnTo>
                  <a:lnTo>
                    <a:pt x="2693" y="1847"/>
                  </a:lnTo>
                  <a:lnTo>
                    <a:pt x="2691" y="1846"/>
                  </a:lnTo>
                  <a:lnTo>
                    <a:pt x="2690" y="1845"/>
                  </a:lnTo>
                  <a:lnTo>
                    <a:pt x="2691" y="1843"/>
                  </a:lnTo>
                  <a:lnTo>
                    <a:pt x="2693" y="1843"/>
                  </a:lnTo>
                  <a:lnTo>
                    <a:pt x="2694" y="1843"/>
                  </a:lnTo>
                  <a:lnTo>
                    <a:pt x="2694" y="1842"/>
                  </a:lnTo>
                  <a:lnTo>
                    <a:pt x="2695" y="1842"/>
                  </a:lnTo>
                  <a:lnTo>
                    <a:pt x="2696" y="1842"/>
                  </a:lnTo>
                  <a:lnTo>
                    <a:pt x="2697" y="1842"/>
                  </a:lnTo>
                  <a:lnTo>
                    <a:pt x="2698" y="1842"/>
                  </a:lnTo>
                  <a:lnTo>
                    <a:pt x="2698" y="1843"/>
                  </a:lnTo>
                  <a:close/>
                  <a:moveTo>
                    <a:pt x="1368" y="1844"/>
                  </a:moveTo>
                  <a:lnTo>
                    <a:pt x="1367" y="1844"/>
                  </a:lnTo>
                  <a:lnTo>
                    <a:pt x="1365" y="1844"/>
                  </a:lnTo>
                  <a:lnTo>
                    <a:pt x="1364" y="1843"/>
                  </a:lnTo>
                  <a:lnTo>
                    <a:pt x="1363" y="1843"/>
                  </a:lnTo>
                  <a:lnTo>
                    <a:pt x="1363" y="1842"/>
                  </a:lnTo>
                  <a:lnTo>
                    <a:pt x="1364" y="1840"/>
                  </a:lnTo>
                  <a:lnTo>
                    <a:pt x="1365" y="1840"/>
                  </a:lnTo>
                  <a:lnTo>
                    <a:pt x="1367" y="1840"/>
                  </a:lnTo>
                  <a:lnTo>
                    <a:pt x="1367" y="1842"/>
                  </a:lnTo>
                  <a:lnTo>
                    <a:pt x="1368" y="1843"/>
                  </a:lnTo>
                  <a:lnTo>
                    <a:pt x="1368" y="1844"/>
                  </a:lnTo>
                  <a:close/>
                  <a:moveTo>
                    <a:pt x="1353" y="1840"/>
                  </a:moveTo>
                  <a:lnTo>
                    <a:pt x="1353" y="1843"/>
                  </a:lnTo>
                  <a:lnTo>
                    <a:pt x="1353" y="1845"/>
                  </a:lnTo>
                  <a:lnTo>
                    <a:pt x="1353" y="1846"/>
                  </a:lnTo>
                  <a:lnTo>
                    <a:pt x="1352" y="1849"/>
                  </a:lnTo>
                  <a:lnTo>
                    <a:pt x="1352" y="1848"/>
                  </a:lnTo>
                  <a:lnTo>
                    <a:pt x="1351" y="1848"/>
                  </a:lnTo>
                  <a:lnTo>
                    <a:pt x="1350" y="1846"/>
                  </a:lnTo>
                  <a:lnTo>
                    <a:pt x="1344" y="1844"/>
                  </a:lnTo>
                  <a:lnTo>
                    <a:pt x="1343" y="1843"/>
                  </a:lnTo>
                  <a:lnTo>
                    <a:pt x="1343" y="1842"/>
                  </a:lnTo>
                  <a:lnTo>
                    <a:pt x="1344" y="1842"/>
                  </a:lnTo>
                  <a:lnTo>
                    <a:pt x="1344" y="1840"/>
                  </a:lnTo>
                  <a:lnTo>
                    <a:pt x="1345" y="1839"/>
                  </a:lnTo>
                  <a:lnTo>
                    <a:pt x="1346" y="1840"/>
                  </a:lnTo>
                  <a:lnTo>
                    <a:pt x="1347" y="1840"/>
                  </a:lnTo>
                  <a:lnTo>
                    <a:pt x="1348" y="1840"/>
                  </a:lnTo>
                  <a:lnTo>
                    <a:pt x="1351" y="1838"/>
                  </a:lnTo>
                  <a:lnTo>
                    <a:pt x="1352" y="1838"/>
                  </a:lnTo>
                  <a:lnTo>
                    <a:pt x="1353" y="1839"/>
                  </a:lnTo>
                  <a:lnTo>
                    <a:pt x="1353" y="1840"/>
                  </a:lnTo>
                  <a:close/>
                  <a:moveTo>
                    <a:pt x="2703" y="1837"/>
                  </a:moveTo>
                  <a:lnTo>
                    <a:pt x="2703" y="1846"/>
                  </a:lnTo>
                  <a:lnTo>
                    <a:pt x="2702" y="1846"/>
                  </a:lnTo>
                  <a:lnTo>
                    <a:pt x="2702" y="1845"/>
                  </a:lnTo>
                  <a:lnTo>
                    <a:pt x="2702" y="1844"/>
                  </a:lnTo>
                  <a:lnTo>
                    <a:pt x="2702" y="1843"/>
                  </a:lnTo>
                  <a:lnTo>
                    <a:pt x="2700" y="1843"/>
                  </a:lnTo>
                  <a:lnTo>
                    <a:pt x="2700" y="1842"/>
                  </a:lnTo>
                  <a:lnTo>
                    <a:pt x="2699" y="1842"/>
                  </a:lnTo>
                  <a:lnTo>
                    <a:pt x="2699" y="1840"/>
                  </a:lnTo>
                  <a:lnTo>
                    <a:pt x="2700" y="1840"/>
                  </a:lnTo>
                  <a:lnTo>
                    <a:pt x="2700" y="1839"/>
                  </a:lnTo>
                  <a:lnTo>
                    <a:pt x="2702" y="1838"/>
                  </a:lnTo>
                  <a:lnTo>
                    <a:pt x="2702" y="1837"/>
                  </a:lnTo>
                  <a:lnTo>
                    <a:pt x="2703" y="1837"/>
                  </a:lnTo>
                  <a:close/>
                  <a:moveTo>
                    <a:pt x="1335" y="1844"/>
                  </a:moveTo>
                  <a:lnTo>
                    <a:pt x="1336" y="1844"/>
                  </a:lnTo>
                  <a:lnTo>
                    <a:pt x="1337" y="1843"/>
                  </a:lnTo>
                  <a:lnTo>
                    <a:pt x="1337" y="1842"/>
                  </a:lnTo>
                  <a:lnTo>
                    <a:pt x="1338" y="1842"/>
                  </a:lnTo>
                  <a:lnTo>
                    <a:pt x="1338" y="1843"/>
                  </a:lnTo>
                  <a:lnTo>
                    <a:pt x="1339" y="1842"/>
                  </a:lnTo>
                  <a:lnTo>
                    <a:pt x="1339" y="1839"/>
                  </a:lnTo>
                  <a:lnTo>
                    <a:pt x="1339" y="1838"/>
                  </a:lnTo>
                  <a:lnTo>
                    <a:pt x="1339" y="1837"/>
                  </a:lnTo>
                  <a:lnTo>
                    <a:pt x="1340" y="1837"/>
                  </a:lnTo>
                  <a:lnTo>
                    <a:pt x="1342" y="1836"/>
                  </a:lnTo>
                  <a:lnTo>
                    <a:pt x="1342" y="1837"/>
                  </a:lnTo>
                  <a:lnTo>
                    <a:pt x="1343" y="1839"/>
                  </a:lnTo>
                  <a:lnTo>
                    <a:pt x="1342" y="1840"/>
                  </a:lnTo>
                  <a:lnTo>
                    <a:pt x="1340" y="1843"/>
                  </a:lnTo>
                  <a:lnTo>
                    <a:pt x="1340" y="1845"/>
                  </a:lnTo>
                  <a:lnTo>
                    <a:pt x="1340" y="1846"/>
                  </a:lnTo>
                  <a:lnTo>
                    <a:pt x="1342" y="1847"/>
                  </a:lnTo>
                  <a:lnTo>
                    <a:pt x="1342" y="1848"/>
                  </a:lnTo>
                  <a:lnTo>
                    <a:pt x="1342" y="1849"/>
                  </a:lnTo>
                  <a:lnTo>
                    <a:pt x="1340" y="1851"/>
                  </a:lnTo>
                  <a:lnTo>
                    <a:pt x="1342" y="1851"/>
                  </a:lnTo>
                  <a:lnTo>
                    <a:pt x="1343" y="1851"/>
                  </a:lnTo>
                  <a:lnTo>
                    <a:pt x="1344" y="1852"/>
                  </a:lnTo>
                  <a:lnTo>
                    <a:pt x="1344" y="1853"/>
                  </a:lnTo>
                  <a:lnTo>
                    <a:pt x="1344" y="1854"/>
                  </a:lnTo>
                  <a:lnTo>
                    <a:pt x="1345" y="1854"/>
                  </a:lnTo>
                  <a:lnTo>
                    <a:pt x="1345" y="1853"/>
                  </a:lnTo>
                  <a:lnTo>
                    <a:pt x="1346" y="1853"/>
                  </a:lnTo>
                  <a:lnTo>
                    <a:pt x="1346" y="1854"/>
                  </a:lnTo>
                  <a:lnTo>
                    <a:pt x="1345" y="1855"/>
                  </a:lnTo>
                  <a:lnTo>
                    <a:pt x="1343" y="1854"/>
                  </a:lnTo>
                  <a:lnTo>
                    <a:pt x="1342" y="1854"/>
                  </a:lnTo>
                  <a:lnTo>
                    <a:pt x="1343" y="1855"/>
                  </a:lnTo>
                  <a:lnTo>
                    <a:pt x="1344" y="1855"/>
                  </a:lnTo>
                  <a:lnTo>
                    <a:pt x="1344" y="1856"/>
                  </a:lnTo>
                  <a:lnTo>
                    <a:pt x="1343" y="1859"/>
                  </a:lnTo>
                  <a:lnTo>
                    <a:pt x="1342" y="1857"/>
                  </a:lnTo>
                  <a:lnTo>
                    <a:pt x="1340" y="1856"/>
                  </a:lnTo>
                  <a:lnTo>
                    <a:pt x="1338" y="1857"/>
                  </a:lnTo>
                  <a:lnTo>
                    <a:pt x="1337" y="1857"/>
                  </a:lnTo>
                  <a:lnTo>
                    <a:pt x="1336" y="1856"/>
                  </a:lnTo>
                  <a:lnTo>
                    <a:pt x="1335" y="1855"/>
                  </a:lnTo>
                  <a:lnTo>
                    <a:pt x="1335" y="1854"/>
                  </a:lnTo>
                  <a:lnTo>
                    <a:pt x="1336" y="1854"/>
                  </a:lnTo>
                  <a:lnTo>
                    <a:pt x="1336" y="1853"/>
                  </a:lnTo>
                  <a:lnTo>
                    <a:pt x="1335" y="1852"/>
                  </a:lnTo>
                  <a:lnTo>
                    <a:pt x="1335" y="1853"/>
                  </a:lnTo>
                  <a:lnTo>
                    <a:pt x="1334" y="1853"/>
                  </a:lnTo>
                  <a:lnTo>
                    <a:pt x="1334" y="1854"/>
                  </a:lnTo>
                  <a:lnTo>
                    <a:pt x="1333" y="1854"/>
                  </a:lnTo>
                  <a:lnTo>
                    <a:pt x="1331" y="1854"/>
                  </a:lnTo>
                  <a:lnTo>
                    <a:pt x="1330" y="1855"/>
                  </a:lnTo>
                  <a:lnTo>
                    <a:pt x="1330" y="1856"/>
                  </a:lnTo>
                  <a:lnTo>
                    <a:pt x="1329" y="1859"/>
                  </a:lnTo>
                  <a:lnTo>
                    <a:pt x="1328" y="1860"/>
                  </a:lnTo>
                  <a:lnTo>
                    <a:pt x="1328" y="1859"/>
                  </a:lnTo>
                  <a:lnTo>
                    <a:pt x="1329" y="1856"/>
                  </a:lnTo>
                  <a:lnTo>
                    <a:pt x="1328" y="1855"/>
                  </a:lnTo>
                  <a:lnTo>
                    <a:pt x="1327" y="1853"/>
                  </a:lnTo>
                  <a:lnTo>
                    <a:pt x="1327" y="1852"/>
                  </a:lnTo>
                  <a:lnTo>
                    <a:pt x="1327" y="1851"/>
                  </a:lnTo>
                  <a:lnTo>
                    <a:pt x="1327" y="1849"/>
                  </a:lnTo>
                  <a:lnTo>
                    <a:pt x="1327" y="1848"/>
                  </a:lnTo>
                  <a:lnTo>
                    <a:pt x="1327" y="1847"/>
                  </a:lnTo>
                  <a:lnTo>
                    <a:pt x="1327" y="1845"/>
                  </a:lnTo>
                  <a:lnTo>
                    <a:pt x="1327" y="1844"/>
                  </a:lnTo>
                  <a:lnTo>
                    <a:pt x="1327" y="1843"/>
                  </a:lnTo>
                  <a:lnTo>
                    <a:pt x="1327" y="1842"/>
                  </a:lnTo>
                  <a:lnTo>
                    <a:pt x="1328" y="1839"/>
                  </a:lnTo>
                  <a:lnTo>
                    <a:pt x="1330" y="1837"/>
                  </a:lnTo>
                  <a:lnTo>
                    <a:pt x="1333" y="1835"/>
                  </a:lnTo>
                  <a:lnTo>
                    <a:pt x="1335" y="1835"/>
                  </a:lnTo>
                  <a:lnTo>
                    <a:pt x="1336" y="1837"/>
                  </a:lnTo>
                  <a:lnTo>
                    <a:pt x="1336" y="1839"/>
                  </a:lnTo>
                  <a:lnTo>
                    <a:pt x="1336" y="1840"/>
                  </a:lnTo>
                  <a:lnTo>
                    <a:pt x="1334" y="1843"/>
                  </a:lnTo>
                  <a:lnTo>
                    <a:pt x="1335" y="1844"/>
                  </a:lnTo>
                  <a:close/>
                  <a:moveTo>
                    <a:pt x="2685" y="1834"/>
                  </a:moveTo>
                  <a:lnTo>
                    <a:pt x="2686" y="1835"/>
                  </a:lnTo>
                  <a:lnTo>
                    <a:pt x="2689" y="1835"/>
                  </a:lnTo>
                  <a:lnTo>
                    <a:pt x="2690" y="1835"/>
                  </a:lnTo>
                  <a:lnTo>
                    <a:pt x="2690" y="1836"/>
                  </a:lnTo>
                  <a:lnTo>
                    <a:pt x="2690" y="1837"/>
                  </a:lnTo>
                  <a:lnTo>
                    <a:pt x="2690" y="1838"/>
                  </a:lnTo>
                  <a:lnTo>
                    <a:pt x="2689" y="1838"/>
                  </a:lnTo>
                  <a:lnTo>
                    <a:pt x="2688" y="1838"/>
                  </a:lnTo>
                  <a:lnTo>
                    <a:pt x="2688" y="1839"/>
                  </a:lnTo>
                  <a:lnTo>
                    <a:pt x="2688" y="1840"/>
                  </a:lnTo>
                  <a:lnTo>
                    <a:pt x="2687" y="1840"/>
                  </a:lnTo>
                  <a:lnTo>
                    <a:pt x="2687" y="1842"/>
                  </a:lnTo>
                  <a:lnTo>
                    <a:pt x="2686" y="1842"/>
                  </a:lnTo>
                  <a:lnTo>
                    <a:pt x="2686" y="1840"/>
                  </a:lnTo>
                  <a:lnTo>
                    <a:pt x="2685" y="1840"/>
                  </a:lnTo>
                  <a:lnTo>
                    <a:pt x="2683" y="1840"/>
                  </a:lnTo>
                  <a:lnTo>
                    <a:pt x="2685" y="1842"/>
                  </a:lnTo>
                  <a:lnTo>
                    <a:pt x="2685" y="1843"/>
                  </a:lnTo>
                  <a:lnTo>
                    <a:pt x="2683" y="1845"/>
                  </a:lnTo>
                  <a:lnTo>
                    <a:pt x="2683" y="1848"/>
                  </a:lnTo>
                  <a:lnTo>
                    <a:pt x="2683" y="1849"/>
                  </a:lnTo>
                  <a:lnTo>
                    <a:pt x="2682" y="1851"/>
                  </a:lnTo>
                  <a:lnTo>
                    <a:pt x="2681" y="1849"/>
                  </a:lnTo>
                  <a:lnTo>
                    <a:pt x="2681" y="1848"/>
                  </a:lnTo>
                  <a:lnTo>
                    <a:pt x="2680" y="1846"/>
                  </a:lnTo>
                  <a:lnTo>
                    <a:pt x="2680" y="1845"/>
                  </a:lnTo>
                  <a:lnTo>
                    <a:pt x="2680" y="1844"/>
                  </a:lnTo>
                  <a:lnTo>
                    <a:pt x="2679" y="1844"/>
                  </a:lnTo>
                  <a:lnTo>
                    <a:pt x="2678" y="1844"/>
                  </a:lnTo>
                  <a:lnTo>
                    <a:pt x="2679" y="1843"/>
                  </a:lnTo>
                  <a:lnTo>
                    <a:pt x="2680" y="1843"/>
                  </a:lnTo>
                  <a:lnTo>
                    <a:pt x="2681" y="1842"/>
                  </a:lnTo>
                  <a:lnTo>
                    <a:pt x="2681" y="1839"/>
                  </a:lnTo>
                  <a:lnTo>
                    <a:pt x="2680" y="1838"/>
                  </a:lnTo>
                  <a:lnTo>
                    <a:pt x="2680" y="1837"/>
                  </a:lnTo>
                  <a:lnTo>
                    <a:pt x="2682" y="1837"/>
                  </a:lnTo>
                  <a:lnTo>
                    <a:pt x="2682" y="1836"/>
                  </a:lnTo>
                  <a:lnTo>
                    <a:pt x="2683" y="1835"/>
                  </a:lnTo>
                  <a:lnTo>
                    <a:pt x="2683" y="1834"/>
                  </a:lnTo>
                  <a:lnTo>
                    <a:pt x="2685" y="1834"/>
                  </a:lnTo>
                  <a:close/>
                  <a:moveTo>
                    <a:pt x="1213" y="1836"/>
                  </a:moveTo>
                  <a:lnTo>
                    <a:pt x="1212" y="1836"/>
                  </a:lnTo>
                  <a:lnTo>
                    <a:pt x="1211" y="1836"/>
                  </a:lnTo>
                  <a:lnTo>
                    <a:pt x="1210" y="1835"/>
                  </a:lnTo>
                  <a:lnTo>
                    <a:pt x="1210" y="1834"/>
                  </a:lnTo>
                  <a:lnTo>
                    <a:pt x="1211" y="1832"/>
                  </a:lnTo>
                  <a:lnTo>
                    <a:pt x="1212" y="1832"/>
                  </a:lnTo>
                  <a:lnTo>
                    <a:pt x="1213" y="1832"/>
                  </a:lnTo>
                  <a:lnTo>
                    <a:pt x="1213" y="1834"/>
                  </a:lnTo>
                  <a:lnTo>
                    <a:pt x="1213" y="1835"/>
                  </a:lnTo>
                  <a:lnTo>
                    <a:pt x="1213" y="1836"/>
                  </a:lnTo>
                  <a:close/>
                  <a:moveTo>
                    <a:pt x="2700" y="1835"/>
                  </a:moveTo>
                  <a:lnTo>
                    <a:pt x="2699" y="1836"/>
                  </a:lnTo>
                  <a:lnTo>
                    <a:pt x="2697" y="1835"/>
                  </a:lnTo>
                  <a:lnTo>
                    <a:pt x="2697" y="1834"/>
                  </a:lnTo>
                  <a:lnTo>
                    <a:pt x="2697" y="1832"/>
                  </a:lnTo>
                  <a:lnTo>
                    <a:pt x="2699" y="1831"/>
                  </a:lnTo>
                  <a:lnTo>
                    <a:pt x="2700" y="1832"/>
                  </a:lnTo>
                  <a:lnTo>
                    <a:pt x="2700" y="1835"/>
                  </a:lnTo>
                  <a:close/>
                  <a:moveTo>
                    <a:pt x="1357" y="1831"/>
                  </a:moveTo>
                  <a:lnTo>
                    <a:pt x="1359" y="1831"/>
                  </a:lnTo>
                  <a:lnTo>
                    <a:pt x="1360" y="1831"/>
                  </a:lnTo>
                  <a:lnTo>
                    <a:pt x="1361" y="1831"/>
                  </a:lnTo>
                  <a:lnTo>
                    <a:pt x="1361" y="1832"/>
                  </a:lnTo>
                  <a:lnTo>
                    <a:pt x="1361" y="1834"/>
                  </a:lnTo>
                  <a:lnTo>
                    <a:pt x="1361" y="1835"/>
                  </a:lnTo>
                  <a:lnTo>
                    <a:pt x="1361" y="1836"/>
                  </a:lnTo>
                  <a:lnTo>
                    <a:pt x="1362" y="1837"/>
                  </a:lnTo>
                  <a:lnTo>
                    <a:pt x="1361" y="1837"/>
                  </a:lnTo>
                  <a:lnTo>
                    <a:pt x="1361" y="1836"/>
                  </a:lnTo>
                  <a:lnTo>
                    <a:pt x="1360" y="1836"/>
                  </a:lnTo>
                  <a:lnTo>
                    <a:pt x="1357" y="1835"/>
                  </a:lnTo>
                  <a:lnTo>
                    <a:pt x="1356" y="1834"/>
                  </a:lnTo>
                  <a:lnTo>
                    <a:pt x="1355" y="1835"/>
                  </a:lnTo>
                  <a:lnTo>
                    <a:pt x="1354" y="1836"/>
                  </a:lnTo>
                  <a:lnTo>
                    <a:pt x="1353" y="1836"/>
                  </a:lnTo>
                  <a:lnTo>
                    <a:pt x="1352" y="1836"/>
                  </a:lnTo>
                  <a:lnTo>
                    <a:pt x="1352" y="1834"/>
                  </a:lnTo>
                  <a:lnTo>
                    <a:pt x="1353" y="1831"/>
                  </a:lnTo>
                  <a:lnTo>
                    <a:pt x="1354" y="1830"/>
                  </a:lnTo>
                  <a:lnTo>
                    <a:pt x="1355" y="1830"/>
                  </a:lnTo>
                  <a:lnTo>
                    <a:pt x="1357" y="1830"/>
                  </a:lnTo>
                  <a:lnTo>
                    <a:pt x="1357" y="1831"/>
                  </a:lnTo>
                  <a:close/>
                  <a:moveTo>
                    <a:pt x="2688" y="1834"/>
                  </a:moveTo>
                  <a:lnTo>
                    <a:pt x="2687" y="1834"/>
                  </a:lnTo>
                  <a:lnTo>
                    <a:pt x="2686" y="1834"/>
                  </a:lnTo>
                  <a:lnTo>
                    <a:pt x="2682" y="1831"/>
                  </a:lnTo>
                  <a:lnTo>
                    <a:pt x="2683" y="1830"/>
                  </a:lnTo>
                  <a:lnTo>
                    <a:pt x="2683" y="1829"/>
                  </a:lnTo>
                  <a:lnTo>
                    <a:pt x="2685" y="1829"/>
                  </a:lnTo>
                  <a:lnTo>
                    <a:pt x="2686" y="1828"/>
                  </a:lnTo>
                  <a:lnTo>
                    <a:pt x="2687" y="1827"/>
                  </a:lnTo>
                  <a:lnTo>
                    <a:pt x="2687" y="1826"/>
                  </a:lnTo>
                  <a:lnTo>
                    <a:pt x="2687" y="1824"/>
                  </a:lnTo>
                  <a:lnTo>
                    <a:pt x="2689" y="1826"/>
                  </a:lnTo>
                  <a:lnTo>
                    <a:pt x="2691" y="1827"/>
                  </a:lnTo>
                  <a:lnTo>
                    <a:pt x="2691" y="1828"/>
                  </a:lnTo>
                  <a:lnTo>
                    <a:pt x="2691" y="1829"/>
                  </a:lnTo>
                  <a:lnTo>
                    <a:pt x="2691" y="1830"/>
                  </a:lnTo>
                  <a:lnTo>
                    <a:pt x="2691" y="1831"/>
                  </a:lnTo>
                  <a:lnTo>
                    <a:pt x="2690" y="1832"/>
                  </a:lnTo>
                  <a:lnTo>
                    <a:pt x="2688" y="1834"/>
                  </a:lnTo>
                  <a:close/>
                  <a:moveTo>
                    <a:pt x="2696" y="1830"/>
                  </a:moveTo>
                  <a:lnTo>
                    <a:pt x="2695" y="1831"/>
                  </a:lnTo>
                  <a:lnTo>
                    <a:pt x="2695" y="1830"/>
                  </a:lnTo>
                  <a:lnTo>
                    <a:pt x="2693" y="1827"/>
                  </a:lnTo>
                  <a:lnTo>
                    <a:pt x="2691" y="1826"/>
                  </a:lnTo>
                  <a:lnTo>
                    <a:pt x="2691" y="1824"/>
                  </a:lnTo>
                  <a:lnTo>
                    <a:pt x="2691" y="1823"/>
                  </a:lnTo>
                  <a:lnTo>
                    <a:pt x="2693" y="1822"/>
                  </a:lnTo>
                  <a:lnTo>
                    <a:pt x="2694" y="1822"/>
                  </a:lnTo>
                  <a:lnTo>
                    <a:pt x="2696" y="1822"/>
                  </a:lnTo>
                  <a:lnTo>
                    <a:pt x="2697" y="1822"/>
                  </a:lnTo>
                  <a:lnTo>
                    <a:pt x="2698" y="1823"/>
                  </a:lnTo>
                  <a:lnTo>
                    <a:pt x="2699" y="1824"/>
                  </a:lnTo>
                  <a:lnTo>
                    <a:pt x="2699" y="1826"/>
                  </a:lnTo>
                  <a:lnTo>
                    <a:pt x="2699" y="1827"/>
                  </a:lnTo>
                  <a:lnTo>
                    <a:pt x="2698" y="1828"/>
                  </a:lnTo>
                  <a:lnTo>
                    <a:pt x="2697" y="1829"/>
                  </a:lnTo>
                  <a:lnTo>
                    <a:pt x="2696" y="1829"/>
                  </a:lnTo>
                  <a:lnTo>
                    <a:pt x="2696" y="1830"/>
                  </a:lnTo>
                  <a:close/>
                  <a:moveTo>
                    <a:pt x="2680" y="1823"/>
                  </a:moveTo>
                  <a:lnTo>
                    <a:pt x="2682" y="1823"/>
                  </a:lnTo>
                  <a:lnTo>
                    <a:pt x="2683" y="1823"/>
                  </a:lnTo>
                  <a:lnTo>
                    <a:pt x="2683" y="1824"/>
                  </a:lnTo>
                  <a:lnTo>
                    <a:pt x="2683" y="1826"/>
                  </a:lnTo>
                  <a:lnTo>
                    <a:pt x="2683" y="1827"/>
                  </a:lnTo>
                  <a:lnTo>
                    <a:pt x="2682" y="1828"/>
                  </a:lnTo>
                  <a:lnTo>
                    <a:pt x="2681" y="1831"/>
                  </a:lnTo>
                  <a:lnTo>
                    <a:pt x="2680" y="1831"/>
                  </a:lnTo>
                  <a:lnTo>
                    <a:pt x="2679" y="1831"/>
                  </a:lnTo>
                  <a:lnTo>
                    <a:pt x="2678" y="1830"/>
                  </a:lnTo>
                  <a:lnTo>
                    <a:pt x="2677" y="1830"/>
                  </a:lnTo>
                  <a:lnTo>
                    <a:pt x="2675" y="1830"/>
                  </a:lnTo>
                  <a:lnTo>
                    <a:pt x="2673" y="1831"/>
                  </a:lnTo>
                  <a:lnTo>
                    <a:pt x="2674" y="1830"/>
                  </a:lnTo>
                  <a:lnTo>
                    <a:pt x="2675" y="1827"/>
                  </a:lnTo>
                  <a:lnTo>
                    <a:pt x="2678" y="1827"/>
                  </a:lnTo>
                  <a:lnTo>
                    <a:pt x="2678" y="1826"/>
                  </a:lnTo>
                  <a:lnTo>
                    <a:pt x="2677" y="1824"/>
                  </a:lnTo>
                  <a:lnTo>
                    <a:pt x="2677" y="1823"/>
                  </a:lnTo>
                  <a:lnTo>
                    <a:pt x="2677" y="1822"/>
                  </a:lnTo>
                  <a:lnTo>
                    <a:pt x="2678" y="1822"/>
                  </a:lnTo>
                  <a:lnTo>
                    <a:pt x="2679" y="1822"/>
                  </a:lnTo>
                  <a:lnTo>
                    <a:pt x="2680" y="1823"/>
                  </a:lnTo>
                  <a:close/>
                  <a:moveTo>
                    <a:pt x="2703" y="1801"/>
                  </a:moveTo>
                  <a:lnTo>
                    <a:pt x="2703" y="1819"/>
                  </a:lnTo>
                  <a:lnTo>
                    <a:pt x="2700" y="1820"/>
                  </a:lnTo>
                  <a:lnTo>
                    <a:pt x="2695" y="1817"/>
                  </a:lnTo>
                  <a:lnTo>
                    <a:pt x="2694" y="1815"/>
                  </a:lnTo>
                  <a:lnTo>
                    <a:pt x="2694" y="1813"/>
                  </a:lnTo>
                  <a:lnTo>
                    <a:pt x="2694" y="1812"/>
                  </a:lnTo>
                  <a:lnTo>
                    <a:pt x="2696" y="1811"/>
                  </a:lnTo>
                  <a:lnTo>
                    <a:pt x="2695" y="1810"/>
                  </a:lnTo>
                  <a:lnTo>
                    <a:pt x="2695" y="1809"/>
                  </a:lnTo>
                  <a:lnTo>
                    <a:pt x="2694" y="1809"/>
                  </a:lnTo>
                  <a:lnTo>
                    <a:pt x="2694" y="1807"/>
                  </a:lnTo>
                  <a:lnTo>
                    <a:pt x="2694" y="1806"/>
                  </a:lnTo>
                  <a:lnTo>
                    <a:pt x="2695" y="1806"/>
                  </a:lnTo>
                  <a:lnTo>
                    <a:pt x="2696" y="1807"/>
                  </a:lnTo>
                  <a:lnTo>
                    <a:pt x="2696" y="1809"/>
                  </a:lnTo>
                  <a:lnTo>
                    <a:pt x="2697" y="1807"/>
                  </a:lnTo>
                  <a:lnTo>
                    <a:pt x="2697" y="1805"/>
                  </a:lnTo>
                  <a:lnTo>
                    <a:pt x="2697" y="1804"/>
                  </a:lnTo>
                  <a:lnTo>
                    <a:pt x="2698" y="1804"/>
                  </a:lnTo>
                  <a:lnTo>
                    <a:pt x="2699" y="1805"/>
                  </a:lnTo>
                  <a:lnTo>
                    <a:pt x="2700" y="1805"/>
                  </a:lnTo>
                  <a:lnTo>
                    <a:pt x="2702" y="1804"/>
                  </a:lnTo>
                  <a:lnTo>
                    <a:pt x="2702" y="1802"/>
                  </a:lnTo>
                  <a:lnTo>
                    <a:pt x="2703" y="1801"/>
                  </a:lnTo>
                  <a:close/>
                  <a:moveTo>
                    <a:pt x="1404" y="1803"/>
                  </a:moveTo>
                  <a:lnTo>
                    <a:pt x="1404" y="1804"/>
                  </a:lnTo>
                  <a:lnTo>
                    <a:pt x="1403" y="1803"/>
                  </a:lnTo>
                  <a:lnTo>
                    <a:pt x="1403" y="1802"/>
                  </a:lnTo>
                  <a:lnTo>
                    <a:pt x="1402" y="1802"/>
                  </a:lnTo>
                  <a:lnTo>
                    <a:pt x="1401" y="1802"/>
                  </a:lnTo>
                  <a:lnTo>
                    <a:pt x="1401" y="1801"/>
                  </a:lnTo>
                  <a:lnTo>
                    <a:pt x="1402" y="1800"/>
                  </a:lnTo>
                  <a:lnTo>
                    <a:pt x="1403" y="1800"/>
                  </a:lnTo>
                  <a:lnTo>
                    <a:pt x="1404" y="1801"/>
                  </a:lnTo>
                  <a:lnTo>
                    <a:pt x="1404" y="1802"/>
                  </a:lnTo>
                  <a:lnTo>
                    <a:pt x="1404" y="1803"/>
                  </a:lnTo>
                  <a:close/>
                  <a:moveTo>
                    <a:pt x="2683" y="1800"/>
                  </a:moveTo>
                  <a:lnTo>
                    <a:pt x="2685" y="1800"/>
                  </a:lnTo>
                  <a:lnTo>
                    <a:pt x="2683" y="1798"/>
                  </a:lnTo>
                  <a:lnTo>
                    <a:pt x="2685" y="1797"/>
                  </a:lnTo>
                  <a:lnTo>
                    <a:pt x="2688" y="1798"/>
                  </a:lnTo>
                  <a:lnTo>
                    <a:pt x="2688" y="1800"/>
                  </a:lnTo>
                  <a:lnTo>
                    <a:pt x="2689" y="1800"/>
                  </a:lnTo>
                  <a:lnTo>
                    <a:pt x="2689" y="1801"/>
                  </a:lnTo>
                  <a:lnTo>
                    <a:pt x="2689" y="1802"/>
                  </a:lnTo>
                  <a:lnTo>
                    <a:pt x="2695" y="1802"/>
                  </a:lnTo>
                  <a:lnTo>
                    <a:pt x="2696" y="1802"/>
                  </a:lnTo>
                  <a:lnTo>
                    <a:pt x="2696" y="1801"/>
                  </a:lnTo>
                  <a:lnTo>
                    <a:pt x="2696" y="1800"/>
                  </a:lnTo>
                  <a:lnTo>
                    <a:pt x="2697" y="1800"/>
                  </a:lnTo>
                  <a:lnTo>
                    <a:pt x="2697" y="1801"/>
                  </a:lnTo>
                  <a:lnTo>
                    <a:pt x="2697" y="1802"/>
                  </a:lnTo>
                  <a:lnTo>
                    <a:pt x="2695" y="1804"/>
                  </a:lnTo>
                  <a:lnTo>
                    <a:pt x="2693" y="1805"/>
                  </a:lnTo>
                  <a:lnTo>
                    <a:pt x="2691" y="1806"/>
                  </a:lnTo>
                  <a:lnTo>
                    <a:pt x="2690" y="1805"/>
                  </a:lnTo>
                  <a:lnTo>
                    <a:pt x="2689" y="1803"/>
                  </a:lnTo>
                  <a:lnTo>
                    <a:pt x="2688" y="1802"/>
                  </a:lnTo>
                  <a:lnTo>
                    <a:pt x="2688" y="1803"/>
                  </a:lnTo>
                  <a:lnTo>
                    <a:pt x="2688" y="1806"/>
                  </a:lnTo>
                  <a:lnTo>
                    <a:pt x="2688" y="1809"/>
                  </a:lnTo>
                  <a:lnTo>
                    <a:pt x="2686" y="1810"/>
                  </a:lnTo>
                  <a:lnTo>
                    <a:pt x="2683" y="1809"/>
                  </a:lnTo>
                  <a:lnTo>
                    <a:pt x="2681" y="1806"/>
                  </a:lnTo>
                  <a:lnTo>
                    <a:pt x="2680" y="1804"/>
                  </a:lnTo>
                  <a:lnTo>
                    <a:pt x="2679" y="1802"/>
                  </a:lnTo>
                  <a:lnTo>
                    <a:pt x="2680" y="1802"/>
                  </a:lnTo>
                  <a:lnTo>
                    <a:pt x="2681" y="1802"/>
                  </a:lnTo>
                  <a:lnTo>
                    <a:pt x="2681" y="1801"/>
                  </a:lnTo>
                  <a:lnTo>
                    <a:pt x="2681" y="1798"/>
                  </a:lnTo>
                  <a:lnTo>
                    <a:pt x="2682" y="1797"/>
                  </a:lnTo>
                  <a:lnTo>
                    <a:pt x="2682" y="1798"/>
                  </a:lnTo>
                  <a:lnTo>
                    <a:pt x="2683" y="1800"/>
                  </a:lnTo>
                  <a:close/>
                  <a:moveTo>
                    <a:pt x="1431" y="1795"/>
                  </a:moveTo>
                  <a:lnTo>
                    <a:pt x="1432" y="1796"/>
                  </a:lnTo>
                  <a:lnTo>
                    <a:pt x="1434" y="1797"/>
                  </a:lnTo>
                  <a:lnTo>
                    <a:pt x="1428" y="1795"/>
                  </a:lnTo>
                  <a:lnTo>
                    <a:pt x="1426" y="1795"/>
                  </a:lnTo>
                  <a:lnTo>
                    <a:pt x="1424" y="1797"/>
                  </a:lnTo>
                  <a:lnTo>
                    <a:pt x="1426" y="1798"/>
                  </a:lnTo>
                  <a:lnTo>
                    <a:pt x="1427" y="1798"/>
                  </a:lnTo>
                  <a:lnTo>
                    <a:pt x="1427" y="1800"/>
                  </a:lnTo>
                  <a:lnTo>
                    <a:pt x="1426" y="1800"/>
                  </a:lnTo>
                  <a:lnTo>
                    <a:pt x="1424" y="1800"/>
                  </a:lnTo>
                  <a:lnTo>
                    <a:pt x="1423" y="1798"/>
                  </a:lnTo>
                  <a:lnTo>
                    <a:pt x="1423" y="1797"/>
                  </a:lnTo>
                  <a:lnTo>
                    <a:pt x="1424" y="1795"/>
                  </a:lnTo>
                  <a:lnTo>
                    <a:pt x="1423" y="1794"/>
                  </a:lnTo>
                  <a:lnTo>
                    <a:pt x="1426" y="1793"/>
                  </a:lnTo>
                  <a:lnTo>
                    <a:pt x="1428" y="1792"/>
                  </a:lnTo>
                  <a:lnTo>
                    <a:pt x="1429" y="1793"/>
                  </a:lnTo>
                  <a:lnTo>
                    <a:pt x="1430" y="1793"/>
                  </a:lnTo>
                  <a:lnTo>
                    <a:pt x="1431" y="1795"/>
                  </a:lnTo>
                  <a:close/>
                  <a:moveTo>
                    <a:pt x="2699" y="1795"/>
                  </a:moveTo>
                  <a:lnTo>
                    <a:pt x="2700" y="1795"/>
                  </a:lnTo>
                  <a:lnTo>
                    <a:pt x="2702" y="1794"/>
                  </a:lnTo>
                  <a:lnTo>
                    <a:pt x="2702" y="1795"/>
                  </a:lnTo>
                  <a:lnTo>
                    <a:pt x="2702" y="1798"/>
                  </a:lnTo>
                  <a:lnTo>
                    <a:pt x="2702" y="1800"/>
                  </a:lnTo>
                  <a:lnTo>
                    <a:pt x="2700" y="1802"/>
                  </a:lnTo>
                  <a:lnTo>
                    <a:pt x="2700" y="1803"/>
                  </a:lnTo>
                  <a:lnTo>
                    <a:pt x="2699" y="1802"/>
                  </a:lnTo>
                  <a:lnTo>
                    <a:pt x="2698" y="1801"/>
                  </a:lnTo>
                  <a:lnTo>
                    <a:pt x="2697" y="1798"/>
                  </a:lnTo>
                  <a:lnTo>
                    <a:pt x="2696" y="1798"/>
                  </a:lnTo>
                  <a:lnTo>
                    <a:pt x="2696" y="1797"/>
                  </a:lnTo>
                  <a:lnTo>
                    <a:pt x="2696" y="1796"/>
                  </a:lnTo>
                  <a:lnTo>
                    <a:pt x="2698" y="1796"/>
                  </a:lnTo>
                  <a:lnTo>
                    <a:pt x="2697" y="1795"/>
                  </a:lnTo>
                  <a:lnTo>
                    <a:pt x="2696" y="1794"/>
                  </a:lnTo>
                  <a:lnTo>
                    <a:pt x="2696" y="1793"/>
                  </a:lnTo>
                  <a:lnTo>
                    <a:pt x="2698" y="1792"/>
                  </a:lnTo>
                  <a:lnTo>
                    <a:pt x="2698" y="1790"/>
                  </a:lnTo>
                  <a:lnTo>
                    <a:pt x="2699" y="1792"/>
                  </a:lnTo>
                  <a:lnTo>
                    <a:pt x="2699" y="1793"/>
                  </a:lnTo>
                  <a:lnTo>
                    <a:pt x="2699" y="1794"/>
                  </a:lnTo>
                  <a:lnTo>
                    <a:pt x="2699" y="1795"/>
                  </a:lnTo>
                  <a:close/>
                  <a:moveTo>
                    <a:pt x="1589" y="1802"/>
                  </a:moveTo>
                  <a:lnTo>
                    <a:pt x="1588" y="1804"/>
                  </a:lnTo>
                  <a:lnTo>
                    <a:pt x="1587" y="1804"/>
                  </a:lnTo>
                  <a:lnTo>
                    <a:pt x="1585" y="1803"/>
                  </a:lnTo>
                  <a:lnTo>
                    <a:pt x="1583" y="1803"/>
                  </a:lnTo>
                  <a:lnTo>
                    <a:pt x="1582" y="1803"/>
                  </a:lnTo>
                  <a:lnTo>
                    <a:pt x="1581" y="1800"/>
                  </a:lnTo>
                  <a:lnTo>
                    <a:pt x="1581" y="1798"/>
                  </a:lnTo>
                  <a:lnTo>
                    <a:pt x="1581" y="1797"/>
                  </a:lnTo>
                  <a:lnTo>
                    <a:pt x="1583" y="1797"/>
                  </a:lnTo>
                  <a:lnTo>
                    <a:pt x="1585" y="1795"/>
                  </a:lnTo>
                  <a:lnTo>
                    <a:pt x="1586" y="1793"/>
                  </a:lnTo>
                  <a:lnTo>
                    <a:pt x="1587" y="1792"/>
                  </a:lnTo>
                  <a:lnTo>
                    <a:pt x="1588" y="1790"/>
                  </a:lnTo>
                  <a:lnTo>
                    <a:pt x="1590" y="1790"/>
                  </a:lnTo>
                  <a:lnTo>
                    <a:pt x="1590" y="1792"/>
                  </a:lnTo>
                  <a:lnTo>
                    <a:pt x="1589" y="1794"/>
                  </a:lnTo>
                  <a:lnTo>
                    <a:pt x="1589" y="1796"/>
                  </a:lnTo>
                  <a:lnTo>
                    <a:pt x="1590" y="1798"/>
                  </a:lnTo>
                  <a:lnTo>
                    <a:pt x="1590" y="1801"/>
                  </a:lnTo>
                  <a:lnTo>
                    <a:pt x="1589" y="1802"/>
                  </a:lnTo>
                  <a:close/>
                  <a:moveTo>
                    <a:pt x="2651" y="1789"/>
                  </a:moveTo>
                  <a:lnTo>
                    <a:pt x="2651" y="1792"/>
                  </a:lnTo>
                  <a:lnTo>
                    <a:pt x="2652" y="1792"/>
                  </a:lnTo>
                  <a:lnTo>
                    <a:pt x="2654" y="1790"/>
                  </a:lnTo>
                  <a:lnTo>
                    <a:pt x="2656" y="1789"/>
                  </a:lnTo>
                  <a:lnTo>
                    <a:pt x="2657" y="1789"/>
                  </a:lnTo>
                  <a:lnTo>
                    <a:pt x="2657" y="1792"/>
                  </a:lnTo>
                  <a:lnTo>
                    <a:pt x="2655" y="1793"/>
                  </a:lnTo>
                  <a:lnTo>
                    <a:pt x="2653" y="1794"/>
                  </a:lnTo>
                  <a:lnTo>
                    <a:pt x="2652" y="1796"/>
                  </a:lnTo>
                  <a:lnTo>
                    <a:pt x="2649" y="1798"/>
                  </a:lnTo>
                  <a:lnTo>
                    <a:pt x="2647" y="1797"/>
                  </a:lnTo>
                  <a:lnTo>
                    <a:pt x="2647" y="1796"/>
                  </a:lnTo>
                  <a:lnTo>
                    <a:pt x="2647" y="1795"/>
                  </a:lnTo>
                  <a:lnTo>
                    <a:pt x="2649" y="1794"/>
                  </a:lnTo>
                  <a:lnTo>
                    <a:pt x="2649" y="1793"/>
                  </a:lnTo>
                  <a:lnTo>
                    <a:pt x="2646" y="1792"/>
                  </a:lnTo>
                  <a:lnTo>
                    <a:pt x="2646" y="1790"/>
                  </a:lnTo>
                  <a:lnTo>
                    <a:pt x="2646" y="1789"/>
                  </a:lnTo>
                  <a:lnTo>
                    <a:pt x="2648" y="1789"/>
                  </a:lnTo>
                  <a:lnTo>
                    <a:pt x="2649" y="1789"/>
                  </a:lnTo>
                  <a:lnTo>
                    <a:pt x="2651" y="1789"/>
                  </a:lnTo>
                  <a:close/>
                  <a:moveTo>
                    <a:pt x="2671" y="1795"/>
                  </a:moveTo>
                  <a:lnTo>
                    <a:pt x="2669" y="1796"/>
                  </a:lnTo>
                  <a:lnTo>
                    <a:pt x="2668" y="1795"/>
                  </a:lnTo>
                  <a:lnTo>
                    <a:pt x="2666" y="1794"/>
                  </a:lnTo>
                  <a:lnTo>
                    <a:pt x="2666" y="1792"/>
                  </a:lnTo>
                  <a:lnTo>
                    <a:pt x="2666" y="1790"/>
                  </a:lnTo>
                  <a:lnTo>
                    <a:pt x="2666" y="1789"/>
                  </a:lnTo>
                  <a:lnTo>
                    <a:pt x="2669" y="1788"/>
                  </a:lnTo>
                  <a:lnTo>
                    <a:pt x="2670" y="1788"/>
                  </a:lnTo>
                  <a:lnTo>
                    <a:pt x="2671" y="1792"/>
                  </a:lnTo>
                  <a:lnTo>
                    <a:pt x="2671" y="1795"/>
                  </a:lnTo>
                  <a:close/>
                  <a:moveTo>
                    <a:pt x="1535" y="1779"/>
                  </a:moveTo>
                  <a:lnTo>
                    <a:pt x="1535" y="1780"/>
                  </a:lnTo>
                  <a:lnTo>
                    <a:pt x="1535" y="1781"/>
                  </a:lnTo>
                  <a:lnTo>
                    <a:pt x="1533" y="1781"/>
                  </a:lnTo>
                  <a:lnTo>
                    <a:pt x="1532" y="1780"/>
                  </a:lnTo>
                  <a:lnTo>
                    <a:pt x="1531" y="1780"/>
                  </a:lnTo>
                  <a:lnTo>
                    <a:pt x="1531" y="1779"/>
                  </a:lnTo>
                  <a:lnTo>
                    <a:pt x="1532" y="1779"/>
                  </a:lnTo>
                  <a:lnTo>
                    <a:pt x="1532" y="1778"/>
                  </a:lnTo>
                  <a:lnTo>
                    <a:pt x="1533" y="1777"/>
                  </a:lnTo>
                  <a:lnTo>
                    <a:pt x="1535" y="1779"/>
                  </a:lnTo>
                  <a:close/>
                  <a:moveTo>
                    <a:pt x="2693" y="1769"/>
                  </a:moveTo>
                  <a:lnTo>
                    <a:pt x="2696" y="1770"/>
                  </a:lnTo>
                  <a:lnTo>
                    <a:pt x="2697" y="1769"/>
                  </a:lnTo>
                  <a:lnTo>
                    <a:pt x="2698" y="1770"/>
                  </a:lnTo>
                  <a:lnTo>
                    <a:pt x="2698" y="1771"/>
                  </a:lnTo>
                  <a:lnTo>
                    <a:pt x="2697" y="1773"/>
                  </a:lnTo>
                  <a:lnTo>
                    <a:pt x="2697" y="1775"/>
                  </a:lnTo>
                  <a:lnTo>
                    <a:pt x="2697" y="1776"/>
                  </a:lnTo>
                  <a:lnTo>
                    <a:pt x="2697" y="1777"/>
                  </a:lnTo>
                  <a:lnTo>
                    <a:pt x="2698" y="1778"/>
                  </a:lnTo>
                  <a:lnTo>
                    <a:pt x="2698" y="1780"/>
                  </a:lnTo>
                  <a:lnTo>
                    <a:pt x="2698" y="1781"/>
                  </a:lnTo>
                  <a:lnTo>
                    <a:pt x="2697" y="1782"/>
                  </a:lnTo>
                  <a:lnTo>
                    <a:pt x="2696" y="1782"/>
                  </a:lnTo>
                  <a:lnTo>
                    <a:pt x="2695" y="1782"/>
                  </a:lnTo>
                  <a:lnTo>
                    <a:pt x="2694" y="1781"/>
                  </a:lnTo>
                  <a:lnTo>
                    <a:pt x="2693" y="1780"/>
                  </a:lnTo>
                  <a:lnTo>
                    <a:pt x="2690" y="1782"/>
                  </a:lnTo>
                  <a:lnTo>
                    <a:pt x="2689" y="1781"/>
                  </a:lnTo>
                  <a:lnTo>
                    <a:pt x="2688" y="1781"/>
                  </a:lnTo>
                  <a:lnTo>
                    <a:pt x="2687" y="1784"/>
                  </a:lnTo>
                  <a:lnTo>
                    <a:pt x="2687" y="1785"/>
                  </a:lnTo>
                  <a:lnTo>
                    <a:pt x="2685" y="1785"/>
                  </a:lnTo>
                  <a:lnTo>
                    <a:pt x="2683" y="1787"/>
                  </a:lnTo>
                  <a:lnTo>
                    <a:pt x="2681" y="1786"/>
                  </a:lnTo>
                  <a:lnTo>
                    <a:pt x="2681" y="1787"/>
                  </a:lnTo>
                  <a:lnTo>
                    <a:pt x="2681" y="1788"/>
                  </a:lnTo>
                  <a:lnTo>
                    <a:pt x="2682" y="1789"/>
                  </a:lnTo>
                  <a:lnTo>
                    <a:pt x="2681" y="1789"/>
                  </a:lnTo>
                  <a:lnTo>
                    <a:pt x="2681" y="1790"/>
                  </a:lnTo>
                  <a:lnTo>
                    <a:pt x="2679" y="1790"/>
                  </a:lnTo>
                  <a:lnTo>
                    <a:pt x="2678" y="1790"/>
                  </a:lnTo>
                  <a:lnTo>
                    <a:pt x="2678" y="1792"/>
                  </a:lnTo>
                  <a:lnTo>
                    <a:pt x="2677" y="1790"/>
                  </a:lnTo>
                  <a:lnTo>
                    <a:pt x="2677" y="1789"/>
                  </a:lnTo>
                  <a:lnTo>
                    <a:pt x="2674" y="1789"/>
                  </a:lnTo>
                  <a:lnTo>
                    <a:pt x="2673" y="1788"/>
                  </a:lnTo>
                  <a:lnTo>
                    <a:pt x="2674" y="1785"/>
                  </a:lnTo>
                  <a:lnTo>
                    <a:pt x="2678" y="1779"/>
                  </a:lnTo>
                  <a:lnTo>
                    <a:pt x="2679" y="1778"/>
                  </a:lnTo>
                  <a:lnTo>
                    <a:pt x="2679" y="1777"/>
                  </a:lnTo>
                  <a:lnTo>
                    <a:pt x="2682" y="1776"/>
                  </a:lnTo>
                  <a:lnTo>
                    <a:pt x="2686" y="1776"/>
                  </a:lnTo>
                  <a:lnTo>
                    <a:pt x="2687" y="1776"/>
                  </a:lnTo>
                  <a:lnTo>
                    <a:pt x="2688" y="1775"/>
                  </a:lnTo>
                  <a:lnTo>
                    <a:pt x="2687" y="1775"/>
                  </a:lnTo>
                  <a:lnTo>
                    <a:pt x="2683" y="1773"/>
                  </a:lnTo>
                  <a:lnTo>
                    <a:pt x="2681" y="1772"/>
                  </a:lnTo>
                  <a:lnTo>
                    <a:pt x="2682" y="1771"/>
                  </a:lnTo>
                  <a:lnTo>
                    <a:pt x="2683" y="1771"/>
                  </a:lnTo>
                  <a:lnTo>
                    <a:pt x="2687" y="1772"/>
                  </a:lnTo>
                  <a:lnTo>
                    <a:pt x="2688" y="1772"/>
                  </a:lnTo>
                  <a:lnTo>
                    <a:pt x="2689" y="1771"/>
                  </a:lnTo>
                  <a:lnTo>
                    <a:pt x="2690" y="1770"/>
                  </a:lnTo>
                  <a:lnTo>
                    <a:pt x="2691" y="1769"/>
                  </a:lnTo>
                  <a:lnTo>
                    <a:pt x="2693" y="1769"/>
                  </a:lnTo>
                  <a:close/>
                  <a:moveTo>
                    <a:pt x="1530" y="1769"/>
                  </a:moveTo>
                  <a:lnTo>
                    <a:pt x="1529" y="1769"/>
                  </a:lnTo>
                  <a:lnTo>
                    <a:pt x="1528" y="1768"/>
                  </a:lnTo>
                  <a:lnTo>
                    <a:pt x="1528" y="1767"/>
                  </a:lnTo>
                  <a:lnTo>
                    <a:pt x="1528" y="1765"/>
                  </a:lnTo>
                  <a:lnTo>
                    <a:pt x="1528" y="1764"/>
                  </a:lnTo>
                  <a:lnTo>
                    <a:pt x="1529" y="1764"/>
                  </a:lnTo>
                  <a:lnTo>
                    <a:pt x="1529" y="1763"/>
                  </a:lnTo>
                  <a:lnTo>
                    <a:pt x="1529" y="1762"/>
                  </a:lnTo>
                  <a:lnTo>
                    <a:pt x="1530" y="1763"/>
                  </a:lnTo>
                  <a:lnTo>
                    <a:pt x="1529" y="1763"/>
                  </a:lnTo>
                  <a:lnTo>
                    <a:pt x="1529" y="1764"/>
                  </a:lnTo>
                  <a:lnTo>
                    <a:pt x="1529" y="1765"/>
                  </a:lnTo>
                  <a:lnTo>
                    <a:pt x="1530" y="1767"/>
                  </a:lnTo>
                  <a:lnTo>
                    <a:pt x="1530" y="1768"/>
                  </a:lnTo>
                  <a:lnTo>
                    <a:pt x="1530" y="1769"/>
                  </a:lnTo>
                  <a:close/>
                  <a:moveTo>
                    <a:pt x="2683" y="1751"/>
                  </a:moveTo>
                  <a:lnTo>
                    <a:pt x="2690" y="1753"/>
                  </a:lnTo>
                  <a:lnTo>
                    <a:pt x="2696" y="1753"/>
                  </a:lnTo>
                  <a:lnTo>
                    <a:pt x="2697" y="1754"/>
                  </a:lnTo>
                  <a:lnTo>
                    <a:pt x="2696" y="1755"/>
                  </a:lnTo>
                  <a:lnTo>
                    <a:pt x="2696" y="1756"/>
                  </a:lnTo>
                  <a:lnTo>
                    <a:pt x="2697" y="1757"/>
                  </a:lnTo>
                  <a:lnTo>
                    <a:pt x="2698" y="1757"/>
                  </a:lnTo>
                  <a:lnTo>
                    <a:pt x="2698" y="1756"/>
                  </a:lnTo>
                  <a:lnTo>
                    <a:pt x="2698" y="1754"/>
                  </a:lnTo>
                  <a:lnTo>
                    <a:pt x="2699" y="1753"/>
                  </a:lnTo>
                  <a:lnTo>
                    <a:pt x="2702" y="1753"/>
                  </a:lnTo>
                  <a:lnTo>
                    <a:pt x="2703" y="1753"/>
                  </a:lnTo>
                  <a:lnTo>
                    <a:pt x="2703" y="1794"/>
                  </a:lnTo>
                  <a:lnTo>
                    <a:pt x="2702" y="1793"/>
                  </a:lnTo>
                  <a:lnTo>
                    <a:pt x="2700" y="1792"/>
                  </a:lnTo>
                  <a:lnTo>
                    <a:pt x="2700" y="1790"/>
                  </a:lnTo>
                  <a:lnTo>
                    <a:pt x="2700" y="1788"/>
                  </a:lnTo>
                  <a:lnTo>
                    <a:pt x="2699" y="1787"/>
                  </a:lnTo>
                  <a:lnTo>
                    <a:pt x="2700" y="1787"/>
                  </a:lnTo>
                  <a:lnTo>
                    <a:pt x="2700" y="1786"/>
                  </a:lnTo>
                  <a:lnTo>
                    <a:pt x="2702" y="1786"/>
                  </a:lnTo>
                  <a:lnTo>
                    <a:pt x="2700" y="1786"/>
                  </a:lnTo>
                  <a:lnTo>
                    <a:pt x="2700" y="1782"/>
                  </a:lnTo>
                  <a:lnTo>
                    <a:pt x="2700" y="1779"/>
                  </a:lnTo>
                  <a:lnTo>
                    <a:pt x="2700" y="1778"/>
                  </a:lnTo>
                  <a:lnTo>
                    <a:pt x="2698" y="1776"/>
                  </a:lnTo>
                  <a:lnTo>
                    <a:pt x="2698" y="1773"/>
                  </a:lnTo>
                  <a:lnTo>
                    <a:pt x="2699" y="1770"/>
                  </a:lnTo>
                  <a:lnTo>
                    <a:pt x="2698" y="1768"/>
                  </a:lnTo>
                  <a:lnTo>
                    <a:pt x="2696" y="1768"/>
                  </a:lnTo>
                  <a:lnTo>
                    <a:pt x="2691" y="1768"/>
                  </a:lnTo>
                  <a:lnTo>
                    <a:pt x="2690" y="1768"/>
                  </a:lnTo>
                  <a:lnTo>
                    <a:pt x="2690" y="1767"/>
                  </a:lnTo>
                  <a:lnTo>
                    <a:pt x="2688" y="1765"/>
                  </a:lnTo>
                  <a:lnTo>
                    <a:pt x="2687" y="1765"/>
                  </a:lnTo>
                  <a:lnTo>
                    <a:pt x="2685" y="1767"/>
                  </a:lnTo>
                  <a:lnTo>
                    <a:pt x="2683" y="1765"/>
                  </a:lnTo>
                  <a:lnTo>
                    <a:pt x="2683" y="1764"/>
                  </a:lnTo>
                  <a:lnTo>
                    <a:pt x="2682" y="1764"/>
                  </a:lnTo>
                  <a:lnTo>
                    <a:pt x="2682" y="1763"/>
                  </a:lnTo>
                  <a:lnTo>
                    <a:pt x="2682" y="1762"/>
                  </a:lnTo>
                  <a:lnTo>
                    <a:pt x="2682" y="1761"/>
                  </a:lnTo>
                  <a:lnTo>
                    <a:pt x="2682" y="1760"/>
                  </a:lnTo>
                  <a:lnTo>
                    <a:pt x="2681" y="1759"/>
                  </a:lnTo>
                  <a:lnTo>
                    <a:pt x="2681" y="1757"/>
                  </a:lnTo>
                  <a:lnTo>
                    <a:pt x="2681" y="1756"/>
                  </a:lnTo>
                  <a:lnTo>
                    <a:pt x="2683" y="1756"/>
                  </a:lnTo>
                  <a:lnTo>
                    <a:pt x="2685" y="1755"/>
                  </a:lnTo>
                  <a:lnTo>
                    <a:pt x="2685" y="1754"/>
                  </a:lnTo>
                  <a:lnTo>
                    <a:pt x="2683" y="1753"/>
                  </a:lnTo>
                  <a:lnTo>
                    <a:pt x="2682" y="1752"/>
                  </a:lnTo>
                  <a:lnTo>
                    <a:pt x="2682" y="1751"/>
                  </a:lnTo>
                  <a:lnTo>
                    <a:pt x="2683" y="1751"/>
                  </a:lnTo>
                  <a:close/>
                  <a:moveTo>
                    <a:pt x="1478" y="1754"/>
                  </a:moveTo>
                  <a:lnTo>
                    <a:pt x="1477" y="1754"/>
                  </a:lnTo>
                  <a:lnTo>
                    <a:pt x="1476" y="1753"/>
                  </a:lnTo>
                  <a:lnTo>
                    <a:pt x="1474" y="1753"/>
                  </a:lnTo>
                  <a:lnTo>
                    <a:pt x="1473" y="1752"/>
                  </a:lnTo>
                  <a:lnTo>
                    <a:pt x="1476" y="1751"/>
                  </a:lnTo>
                  <a:lnTo>
                    <a:pt x="1478" y="1751"/>
                  </a:lnTo>
                  <a:lnTo>
                    <a:pt x="1478" y="1752"/>
                  </a:lnTo>
                  <a:lnTo>
                    <a:pt x="1478" y="1753"/>
                  </a:lnTo>
                  <a:lnTo>
                    <a:pt x="1478" y="1754"/>
                  </a:lnTo>
                  <a:close/>
                  <a:moveTo>
                    <a:pt x="1673" y="1735"/>
                  </a:moveTo>
                  <a:lnTo>
                    <a:pt x="1671" y="1736"/>
                  </a:lnTo>
                  <a:lnTo>
                    <a:pt x="1670" y="1737"/>
                  </a:lnTo>
                  <a:lnTo>
                    <a:pt x="1669" y="1737"/>
                  </a:lnTo>
                  <a:lnTo>
                    <a:pt x="1667" y="1737"/>
                  </a:lnTo>
                  <a:lnTo>
                    <a:pt x="1666" y="1737"/>
                  </a:lnTo>
                  <a:lnTo>
                    <a:pt x="1665" y="1737"/>
                  </a:lnTo>
                  <a:lnTo>
                    <a:pt x="1663" y="1738"/>
                  </a:lnTo>
                  <a:lnTo>
                    <a:pt x="1662" y="1737"/>
                  </a:lnTo>
                  <a:lnTo>
                    <a:pt x="1661" y="1737"/>
                  </a:lnTo>
                  <a:lnTo>
                    <a:pt x="1662" y="1736"/>
                  </a:lnTo>
                  <a:lnTo>
                    <a:pt x="1663" y="1735"/>
                  </a:lnTo>
                  <a:lnTo>
                    <a:pt x="1664" y="1734"/>
                  </a:lnTo>
                  <a:lnTo>
                    <a:pt x="1665" y="1735"/>
                  </a:lnTo>
                  <a:lnTo>
                    <a:pt x="1665" y="1734"/>
                  </a:lnTo>
                  <a:lnTo>
                    <a:pt x="1666" y="1732"/>
                  </a:lnTo>
                  <a:lnTo>
                    <a:pt x="1674" y="1732"/>
                  </a:lnTo>
                  <a:lnTo>
                    <a:pt x="1674" y="1734"/>
                  </a:lnTo>
                  <a:lnTo>
                    <a:pt x="1673" y="1735"/>
                  </a:lnTo>
                  <a:close/>
                  <a:moveTo>
                    <a:pt x="1515" y="1730"/>
                  </a:moveTo>
                  <a:lnTo>
                    <a:pt x="1516" y="1731"/>
                  </a:lnTo>
                  <a:lnTo>
                    <a:pt x="1518" y="1732"/>
                  </a:lnTo>
                  <a:lnTo>
                    <a:pt x="1519" y="1732"/>
                  </a:lnTo>
                  <a:lnTo>
                    <a:pt x="1520" y="1735"/>
                  </a:lnTo>
                  <a:lnTo>
                    <a:pt x="1519" y="1735"/>
                  </a:lnTo>
                  <a:lnTo>
                    <a:pt x="1518" y="1735"/>
                  </a:lnTo>
                  <a:lnTo>
                    <a:pt x="1518" y="1734"/>
                  </a:lnTo>
                  <a:lnTo>
                    <a:pt x="1516" y="1734"/>
                  </a:lnTo>
                  <a:lnTo>
                    <a:pt x="1512" y="1734"/>
                  </a:lnTo>
                  <a:lnTo>
                    <a:pt x="1511" y="1734"/>
                  </a:lnTo>
                  <a:lnTo>
                    <a:pt x="1511" y="1735"/>
                  </a:lnTo>
                  <a:lnTo>
                    <a:pt x="1510" y="1735"/>
                  </a:lnTo>
                  <a:lnTo>
                    <a:pt x="1508" y="1735"/>
                  </a:lnTo>
                  <a:lnTo>
                    <a:pt x="1503" y="1735"/>
                  </a:lnTo>
                  <a:lnTo>
                    <a:pt x="1502" y="1736"/>
                  </a:lnTo>
                  <a:lnTo>
                    <a:pt x="1502" y="1735"/>
                  </a:lnTo>
                  <a:lnTo>
                    <a:pt x="1503" y="1734"/>
                  </a:lnTo>
                  <a:lnTo>
                    <a:pt x="1503" y="1732"/>
                  </a:lnTo>
                  <a:lnTo>
                    <a:pt x="1504" y="1732"/>
                  </a:lnTo>
                  <a:lnTo>
                    <a:pt x="1504" y="1731"/>
                  </a:lnTo>
                  <a:lnTo>
                    <a:pt x="1505" y="1730"/>
                  </a:lnTo>
                  <a:lnTo>
                    <a:pt x="1506" y="1730"/>
                  </a:lnTo>
                  <a:lnTo>
                    <a:pt x="1508" y="1730"/>
                  </a:lnTo>
                  <a:lnTo>
                    <a:pt x="1513" y="1729"/>
                  </a:lnTo>
                  <a:lnTo>
                    <a:pt x="1515" y="1730"/>
                  </a:lnTo>
                  <a:close/>
                  <a:moveTo>
                    <a:pt x="1645" y="1728"/>
                  </a:moveTo>
                  <a:lnTo>
                    <a:pt x="1647" y="1729"/>
                  </a:lnTo>
                  <a:lnTo>
                    <a:pt x="1647" y="1730"/>
                  </a:lnTo>
                  <a:lnTo>
                    <a:pt x="1648" y="1731"/>
                  </a:lnTo>
                  <a:lnTo>
                    <a:pt x="1648" y="1732"/>
                  </a:lnTo>
                  <a:lnTo>
                    <a:pt x="1647" y="1734"/>
                  </a:lnTo>
                  <a:lnTo>
                    <a:pt x="1646" y="1735"/>
                  </a:lnTo>
                  <a:lnTo>
                    <a:pt x="1646" y="1734"/>
                  </a:lnTo>
                  <a:lnTo>
                    <a:pt x="1647" y="1734"/>
                  </a:lnTo>
                  <a:lnTo>
                    <a:pt x="1647" y="1732"/>
                  </a:lnTo>
                  <a:lnTo>
                    <a:pt x="1646" y="1732"/>
                  </a:lnTo>
                  <a:lnTo>
                    <a:pt x="1645" y="1734"/>
                  </a:lnTo>
                  <a:lnTo>
                    <a:pt x="1646" y="1730"/>
                  </a:lnTo>
                  <a:lnTo>
                    <a:pt x="1644" y="1729"/>
                  </a:lnTo>
                  <a:lnTo>
                    <a:pt x="1642" y="1730"/>
                  </a:lnTo>
                  <a:lnTo>
                    <a:pt x="1641" y="1734"/>
                  </a:lnTo>
                  <a:lnTo>
                    <a:pt x="1642" y="1735"/>
                  </a:lnTo>
                  <a:lnTo>
                    <a:pt x="1644" y="1736"/>
                  </a:lnTo>
                  <a:lnTo>
                    <a:pt x="1642" y="1737"/>
                  </a:lnTo>
                  <a:lnTo>
                    <a:pt x="1641" y="1737"/>
                  </a:lnTo>
                  <a:lnTo>
                    <a:pt x="1640" y="1738"/>
                  </a:lnTo>
                  <a:lnTo>
                    <a:pt x="1637" y="1739"/>
                  </a:lnTo>
                  <a:lnTo>
                    <a:pt x="1634" y="1743"/>
                  </a:lnTo>
                  <a:lnTo>
                    <a:pt x="1633" y="1745"/>
                  </a:lnTo>
                  <a:lnTo>
                    <a:pt x="1632" y="1746"/>
                  </a:lnTo>
                  <a:lnTo>
                    <a:pt x="1631" y="1747"/>
                  </a:lnTo>
                  <a:lnTo>
                    <a:pt x="1630" y="1747"/>
                  </a:lnTo>
                  <a:lnTo>
                    <a:pt x="1629" y="1744"/>
                  </a:lnTo>
                  <a:lnTo>
                    <a:pt x="1629" y="1740"/>
                  </a:lnTo>
                  <a:lnTo>
                    <a:pt x="1631" y="1737"/>
                  </a:lnTo>
                  <a:lnTo>
                    <a:pt x="1633" y="1735"/>
                  </a:lnTo>
                  <a:lnTo>
                    <a:pt x="1641" y="1729"/>
                  </a:lnTo>
                  <a:lnTo>
                    <a:pt x="1642" y="1728"/>
                  </a:lnTo>
                  <a:lnTo>
                    <a:pt x="1645" y="1728"/>
                  </a:lnTo>
                  <a:close/>
                  <a:moveTo>
                    <a:pt x="1664" y="1728"/>
                  </a:moveTo>
                  <a:lnTo>
                    <a:pt x="1664" y="1729"/>
                  </a:lnTo>
                  <a:lnTo>
                    <a:pt x="1664" y="1730"/>
                  </a:lnTo>
                  <a:lnTo>
                    <a:pt x="1665" y="1731"/>
                  </a:lnTo>
                  <a:lnTo>
                    <a:pt x="1665" y="1732"/>
                  </a:lnTo>
                  <a:lnTo>
                    <a:pt x="1664" y="1731"/>
                  </a:lnTo>
                  <a:lnTo>
                    <a:pt x="1663" y="1730"/>
                  </a:lnTo>
                  <a:lnTo>
                    <a:pt x="1663" y="1731"/>
                  </a:lnTo>
                  <a:lnTo>
                    <a:pt x="1663" y="1732"/>
                  </a:lnTo>
                  <a:lnTo>
                    <a:pt x="1664" y="1734"/>
                  </a:lnTo>
                  <a:lnTo>
                    <a:pt x="1663" y="1734"/>
                  </a:lnTo>
                  <a:lnTo>
                    <a:pt x="1661" y="1735"/>
                  </a:lnTo>
                  <a:lnTo>
                    <a:pt x="1659" y="1736"/>
                  </a:lnTo>
                  <a:lnTo>
                    <a:pt x="1658" y="1737"/>
                  </a:lnTo>
                  <a:lnTo>
                    <a:pt x="1657" y="1737"/>
                  </a:lnTo>
                  <a:lnTo>
                    <a:pt x="1654" y="1737"/>
                  </a:lnTo>
                  <a:lnTo>
                    <a:pt x="1652" y="1737"/>
                  </a:lnTo>
                  <a:lnTo>
                    <a:pt x="1652" y="1736"/>
                  </a:lnTo>
                  <a:lnTo>
                    <a:pt x="1650" y="1735"/>
                  </a:lnTo>
                  <a:lnTo>
                    <a:pt x="1650" y="1734"/>
                  </a:lnTo>
                  <a:lnTo>
                    <a:pt x="1650" y="1732"/>
                  </a:lnTo>
                  <a:lnTo>
                    <a:pt x="1653" y="1730"/>
                  </a:lnTo>
                  <a:lnTo>
                    <a:pt x="1654" y="1729"/>
                  </a:lnTo>
                  <a:lnTo>
                    <a:pt x="1655" y="1728"/>
                  </a:lnTo>
                  <a:lnTo>
                    <a:pt x="1656" y="1728"/>
                  </a:lnTo>
                  <a:lnTo>
                    <a:pt x="1659" y="1728"/>
                  </a:lnTo>
                  <a:lnTo>
                    <a:pt x="1662" y="1728"/>
                  </a:lnTo>
                  <a:lnTo>
                    <a:pt x="1663" y="1728"/>
                  </a:lnTo>
                  <a:lnTo>
                    <a:pt x="1664" y="1728"/>
                  </a:lnTo>
                  <a:close/>
                  <a:moveTo>
                    <a:pt x="884" y="1727"/>
                  </a:moveTo>
                  <a:lnTo>
                    <a:pt x="891" y="1729"/>
                  </a:lnTo>
                  <a:lnTo>
                    <a:pt x="892" y="1728"/>
                  </a:lnTo>
                  <a:lnTo>
                    <a:pt x="893" y="1727"/>
                  </a:lnTo>
                  <a:lnTo>
                    <a:pt x="895" y="1727"/>
                  </a:lnTo>
                  <a:lnTo>
                    <a:pt x="897" y="1728"/>
                  </a:lnTo>
                  <a:lnTo>
                    <a:pt x="898" y="1729"/>
                  </a:lnTo>
                  <a:lnTo>
                    <a:pt x="895" y="1730"/>
                  </a:lnTo>
                  <a:lnTo>
                    <a:pt x="894" y="1732"/>
                  </a:lnTo>
                  <a:lnTo>
                    <a:pt x="892" y="1734"/>
                  </a:lnTo>
                  <a:lnTo>
                    <a:pt x="890" y="1734"/>
                  </a:lnTo>
                  <a:lnTo>
                    <a:pt x="889" y="1732"/>
                  </a:lnTo>
                  <a:lnTo>
                    <a:pt x="888" y="1731"/>
                  </a:lnTo>
                  <a:lnTo>
                    <a:pt x="886" y="1730"/>
                  </a:lnTo>
                  <a:lnTo>
                    <a:pt x="883" y="1728"/>
                  </a:lnTo>
                  <a:lnTo>
                    <a:pt x="882" y="1727"/>
                  </a:lnTo>
                  <a:lnTo>
                    <a:pt x="884" y="1727"/>
                  </a:lnTo>
                  <a:close/>
                  <a:moveTo>
                    <a:pt x="2663" y="1705"/>
                  </a:moveTo>
                  <a:lnTo>
                    <a:pt x="2663" y="1708"/>
                  </a:lnTo>
                  <a:lnTo>
                    <a:pt x="2664" y="1708"/>
                  </a:lnTo>
                  <a:lnTo>
                    <a:pt x="2665" y="1711"/>
                  </a:lnTo>
                  <a:lnTo>
                    <a:pt x="2665" y="1710"/>
                  </a:lnTo>
                  <a:lnTo>
                    <a:pt x="2666" y="1710"/>
                  </a:lnTo>
                  <a:lnTo>
                    <a:pt x="2666" y="1711"/>
                  </a:lnTo>
                  <a:lnTo>
                    <a:pt x="2666" y="1713"/>
                  </a:lnTo>
                  <a:lnTo>
                    <a:pt x="2668" y="1714"/>
                  </a:lnTo>
                  <a:lnTo>
                    <a:pt x="2668" y="1715"/>
                  </a:lnTo>
                  <a:lnTo>
                    <a:pt x="2666" y="1717"/>
                  </a:lnTo>
                  <a:lnTo>
                    <a:pt x="2666" y="1718"/>
                  </a:lnTo>
                  <a:lnTo>
                    <a:pt x="2666" y="1719"/>
                  </a:lnTo>
                  <a:lnTo>
                    <a:pt x="2665" y="1720"/>
                  </a:lnTo>
                  <a:lnTo>
                    <a:pt x="2665" y="1722"/>
                  </a:lnTo>
                  <a:lnTo>
                    <a:pt x="2664" y="1723"/>
                  </a:lnTo>
                  <a:lnTo>
                    <a:pt x="2663" y="1723"/>
                  </a:lnTo>
                  <a:lnTo>
                    <a:pt x="2662" y="1723"/>
                  </a:lnTo>
                  <a:lnTo>
                    <a:pt x="2663" y="1726"/>
                  </a:lnTo>
                  <a:lnTo>
                    <a:pt x="2664" y="1725"/>
                  </a:lnTo>
                  <a:lnTo>
                    <a:pt x="2666" y="1723"/>
                  </a:lnTo>
                  <a:lnTo>
                    <a:pt x="2666" y="1721"/>
                  </a:lnTo>
                  <a:lnTo>
                    <a:pt x="2666" y="1720"/>
                  </a:lnTo>
                  <a:lnTo>
                    <a:pt x="2668" y="1720"/>
                  </a:lnTo>
                  <a:lnTo>
                    <a:pt x="2669" y="1719"/>
                  </a:lnTo>
                  <a:lnTo>
                    <a:pt x="2670" y="1717"/>
                  </a:lnTo>
                  <a:lnTo>
                    <a:pt x="2670" y="1715"/>
                  </a:lnTo>
                  <a:lnTo>
                    <a:pt x="2670" y="1714"/>
                  </a:lnTo>
                  <a:lnTo>
                    <a:pt x="2670" y="1712"/>
                  </a:lnTo>
                  <a:lnTo>
                    <a:pt x="2670" y="1711"/>
                  </a:lnTo>
                  <a:lnTo>
                    <a:pt x="2670" y="1710"/>
                  </a:lnTo>
                  <a:lnTo>
                    <a:pt x="2671" y="1711"/>
                  </a:lnTo>
                  <a:lnTo>
                    <a:pt x="2672" y="1712"/>
                  </a:lnTo>
                  <a:lnTo>
                    <a:pt x="2673" y="1713"/>
                  </a:lnTo>
                  <a:lnTo>
                    <a:pt x="2674" y="1712"/>
                  </a:lnTo>
                  <a:lnTo>
                    <a:pt x="2675" y="1712"/>
                  </a:lnTo>
                  <a:lnTo>
                    <a:pt x="2677" y="1713"/>
                  </a:lnTo>
                  <a:lnTo>
                    <a:pt x="2674" y="1720"/>
                  </a:lnTo>
                  <a:lnTo>
                    <a:pt x="2673" y="1721"/>
                  </a:lnTo>
                  <a:lnTo>
                    <a:pt x="2674" y="1722"/>
                  </a:lnTo>
                  <a:lnTo>
                    <a:pt x="2677" y="1723"/>
                  </a:lnTo>
                  <a:lnTo>
                    <a:pt x="2677" y="1725"/>
                  </a:lnTo>
                  <a:lnTo>
                    <a:pt x="2677" y="1726"/>
                  </a:lnTo>
                  <a:lnTo>
                    <a:pt x="2678" y="1728"/>
                  </a:lnTo>
                  <a:lnTo>
                    <a:pt x="2678" y="1729"/>
                  </a:lnTo>
                  <a:lnTo>
                    <a:pt x="2675" y="1731"/>
                  </a:lnTo>
                  <a:lnTo>
                    <a:pt x="2675" y="1732"/>
                  </a:lnTo>
                  <a:lnTo>
                    <a:pt x="2674" y="1732"/>
                  </a:lnTo>
                  <a:lnTo>
                    <a:pt x="2673" y="1732"/>
                  </a:lnTo>
                  <a:lnTo>
                    <a:pt x="2673" y="1730"/>
                  </a:lnTo>
                  <a:lnTo>
                    <a:pt x="2673" y="1729"/>
                  </a:lnTo>
                  <a:lnTo>
                    <a:pt x="2672" y="1728"/>
                  </a:lnTo>
                  <a:lnTo>
                    <a:pt x="2668" y="1727"/>
                  </a:lnTo>
                  <a:lnTo>
                    <a:pt x="2666" y="1727"/>
                  </a:lnTo>
                  <a:lnTo>
                    <a:pt x="2668" y="1729"/>
                  </a:lnTo>
                  <a:lnTo>
                    <a:pt x="2670" y="1730"/>
                  </a:lnTo>
                  <a:lnTo>
                    <a:pt x="2671" y="1732"/>
                  </a:lnTo>
                  <a:lnTo>
                    <a:pt x="2670" y="1732"/>
                  </a:lnTo>
                  <a:lnTo>
                    <a:pt x="2669" y="1735"/>
                  </a:lnTo>
                  <a:lnTo>
                    <a:pt x="2669" y="1736"/>
                  </a:lnTo>
                  <a:lnTo>
                    <a:pt x="2668" y="1736"/>
                  </a:lnTo>
                  <a:lnTo>
                    <a:pt x="2666" y="1737"/>
                  </a:lnTo>
                  <a:lnTo>
                    <a:pt x="2668" y="1738"/>
                  </a:lnTo>
                  <a:lnTo>
                    <a:pt x="2669" y="1739"/>
                  </a:lnTo>
                  <a:lnTo>
                    <a:pt x="2670" y="1739"/>
                  </a:lnTo>
                  <a:lnTo>
                    <a:pt x="2670" y="1740"/>
                  </a:lnTo>
                  <a:lnTo>
                    <a:pt x="2670" y="1742"/>
                  </a:lnTo>
                  <a:lnTo>
                    <a:pt x="2670" y="1743"/>
                  </a:lnTo>
                  <a:lnTo>
                    <a:pt x="2671" y="1743"/>
                  </a:lnTo>
                  <a:lnTo>
                    <a:pt x="2671" y="1744"/>
                  </a:lnTo>
                  <a:lnTo>
                    <a:pt x="2669" y="1743"/>
                  </a:lnTo>
                  <a:lnTo>
                    <a:pt x="2668" y="1744"/>
                  </a:lnTo>
                  <a:lnTo>
                    <a:pt x="2668" y="1745"/>
                  </a:lnTo>
                  <a:lnTo>
                    <a:pt x="2669" y="1745"/>
                  </a:lnTo>
                  <a:lnTo>
                    <a:pt x="2669" y="1746"/>
                  </a:lnTo>
                  <a:lnTo>
                    <a:pt x="2669" y="1747"/>
                  </a:lnTo>
                  <a:lnTo>
                    <a:pt x="2668" y="1747"/>
                  </a:lnTo>
                  <a:lnTo>
                    <a:pt x="2666" y="1750"/>
                  </a:lnTo>
                  <a:lnTo>
                    <a:pt x="2670" y="1751"/>
                  </a:lnTo>
                  <a:lnTo>
                    <a:pt x="2671" y="1752"/>
                  </a:lnTo>
                  <a:lnTo>
                    <a:pt x="2671" y="1753"/>
                  </a:lnTo>
                  <a:lnTo>
                    <a:pt x="2670" y="1755"/>
                  </a:lnTo>
                  <a:lnTo>
                    <a:pt x="2671" y="1756"/>
                  </a:lnTo>
                  <a:lnTo>
                    <a:pt x="2670" y="1757"/>
                  </a:lnTo>
                  <a:lnTo>
                    <a:pt x="2668" y="1755"/>
                  </a:lnTo>
                  <a:lnTo>
                    <a:pt x="2666" y="1752"/>
                  </a:lnTo>
                  <a:lnTo>
                    <a:pt x="2665" y="1751"/>
                  </a:lnTo>
                  <a:lnTo>
                    <a:pt x="2664" y="1751"/>
                  </a:lnTo>
                  <a:lnTo>
                    <a:pt x="2664" y="1752"/>
                  </a:lnTo>
                  <a:lnTo>
                    <a:pt x="2664" y="1753"/>
                  </a:lnTo>
                  <a:lnTo>
                    <a:pt x="2664" y="1754"/>
                  </a:lnTo>
                  <a:lnTo>
                    <a:pt x="2664" y="1756"/>
                  </a:lnTo>
                  <a:lnTo>
                    <a:pt x="2664" y="1757"/>
                  </a:lnTo>
                  <a:lnTo>
                    <a:pt x="2665" y="1757"/>
                  </a:lnTo>
                  <a:lnTo>
                    <a:pt x="2666" y="1757"/>
                  </a:lnTo>
                  <a:lnTo>
                    <a:pt x="2668" y="1757"/>
                  </a:lnTo>
                  <a:lnTo>
                    <a:pt x="2669" y="1762"/>
                  </a:lnTo>
                  <a:lnTo>
                    <a:pt x="2668" y="1763"/>
                  </a:lnTo>
                  <a:lnTo>
                    <a:pt x="2665" y="1764"/>
                  </a:lnTo>
                  <a:lnTo>
                    <a:pt x="2666" y="1768"/>
                  </a:lnTo>
                  <a:lnTo>
                    <a:pt x="2668" y="1769"/>
                  </a:lnTo>
                  <a:lnTo>
                    <a:pt x="2666" y="1769"/>
                  </a:lnTo>
                  <a:lnTo>
                    <a:pt x="2666" y="1770"/>
                  </a:lnTo>
                  <a:lnTo>
                    <a:pt x="2665" y="1771"/>
                  </a:lnTo>
                  <a:lnTo>
                    <a:pt x="2666" y="1772"/>
                  </a:lnTo>
                  <a:lnTo>
                    <a:pt x="2665" y="1773"/>
                  </a:lnTo>
                  <a:lnTo>
                    <a:pt x="2665" y="1775"/>
                  </a:lnTo>
                  <a:lnTo>
                    <a:pt x="2664" y="1776"/>
                  </a:lnTo>
                  <a:lnTo>
                    <a:pt x="2663" y="1775"/>
                  </a:lnTo>
                  <a:lnTo>
                    <a:pt x="2661" y="1773"/>
                  </a:lnTo>
                  <a:lnTo>
                    <a:pt x="2661" y="1772"/>
                  </a:lnTo>
                  <a:lnTo>
                    <a:pt x="2662" y="1767"/>
                  </a:lnTo>
                  <a:lnTo>
                    <a:pt x="2662" y="1765"/>
                  </a:lnTo>
                  <a:lnTo>
                    <a:pt x="2662" y="1764"/>
                  </a:lnTo>
                  <a:lnTo>
                    <a:pt x="2661" y="1763"/>
                  </a:lnTo>
                  <a:lnTo>
                    <a:pt x="2661" y="1761"/>
                  </a:lnTo>
                  <a:lnTo>
                    <a:pt x="2661" y="1759"/>
                  </a:lnTo>
                  <a:lnTo>
                    <a:pt x="2661" y="1755"/>
                  </a:lnTo>
                  <a:lnTo>
                    <a:pt x="2661" y="1754"/>
                  </a:lnTo>
                  <a:lnTo>
                    <a:pt x="2660" y="1755"/>
                  </a:lnTo>
                  <a:lnTo>
                    <a:pt x="2660" y="1759"/>
                  </a:lnTo>
                  <a:lnTo>
                    <a:pt x="2660" y="1761"/>
                  </a:lnTo>
                  <a:lnTo>
                    <a:pt x="2657" y="1761"/>
                  </a:lnTo>
                  <a:lnTo>
                    <a:pt x="2658" y="1765"/>
                  </a:lnTo>
                  <a:lnTo>
                    <a:pt x="2656" y="1767"/>
                  </a:lnTo>
                  <a:lnTo>
                    <a:pt x="2655" y="1767"/>
                  </a:lnTo>
                  <a:lnTo>
                    <a:pt x="2653" y="1767"/>
                  </a:lnTo>
                  <a:lnTo>
                    <a:pt x="2655" y="1770"/>
                  </a:lnTo>
                  <a:lnTo>
                    <a:pt x="2656" y="1770"/>
                  </a:lnTo>
                  <a:lnTo>
                    <a:pt x="2657" y="1770"/>
                  </a:lnTo>
                  <a:lnTo>
                    <a:pt x="2657" y="1771"/>
                  </a:lnTo>
                  <a:lnTo>
                    <a:pt x="2657" y="1773"/>
                  </a:lnTo>
                  <a:lnTo>
                    <a:pt x="2658" y="1775"/>
                  </a:lnTo>
                  <a:lnTo>
                    <a:pt x="2658" y="1776"/>
                  </a:lnTo>
                  <a:lnTo>
                    <a:pt x="2657" y="1776"/>
                  </a:lnTo>
                  <a:lnTo>
                    <a:pt x="2657" y="1777"/>
                  </a:lnTo>
                  <a:lnTo>
                    <a:pt x="2657" y="1778"/>
                  </a:lnTo>
                  <a:lnTo>
                    <a:pt x="2657" y="1780"/>
                  </a:lnTo>
                  <a:lnTo>
                    <a:pt x="2657" y="1781"/>
                  </a:lnTo>
                  <a:lnTo>
                    <a:pt x="2657" y="1782"/>
                  </a:lnTo>
                  <a:lnTo>
                    <a:pt x="2656" y="1782"/>
                  </a:lnTo>
                  <a:lnTo>
                    <a:pt x="2655" y="1781"/>
                  </a:lnTo>
                  <a:lnTo>
                    <a:pt x="2655" y="1780"/>
                  </a:lnTo>
                  <a:lnTo>
                    <a:pt x="2656" y="1779"/>
                  </a:lnTo>
                  <a:lnTo>
                    <a:pt x="2655" y="1778"/>
                  </a:lnTo>
                  <a:lnTo>
                    <a:pt x="2653" y="1777"/>
                  </a:lnTo>
                  <a:lnTo>
                    <a:pt x="2652" y="1776"/>
                  </a:lnTo>
                  <a:lnTo>
                    <a:pt x="2653" y="1775"/>
                  </a:lnTo>
                  <a:lnTo>
                    <a:pt x="2653" y="1773"/>
                  </a:lnTo>
                  <a:lnTo>
                    <a:pt x="2652" y="1773"/>
                  </a:lnTo>
                  <a:lnTo>
                    <a:pt x="2652" y="1772"/>
                  </a:lnTo>
                  <a:lnTo>
                    <a:pt x="2651" y="1772"/>
                  </a:lnTo>
                  <a:lnTo>
                    <a:pt x="2652" y="1771"/>
                  </a:lnTo>
                  <a:lnTo>
                    <a:pt x="2653" y="1769"/>
                  </a:lnTo>
                  <a:lnTo>
                    <a:pt x="2653" y="1768"/>
                  </a:lnTo>
                  <a:lnTo>
                    <a:pt x="2652" y="1768"/>
                  </a:lnTo>
                  <a:lnTo>
                    <a:pt x="2651" y="1768"/>
                  </a:lnTo>
                  <a:lnTo>
                    <a:pt x="2651" y="1767"/>
                  </a:lnTo>
                  <a:lnTo>
                    <a:pt x="2651" y="1765"/>
                  </a:lnTo>
                  <a:lnTo>
                    <a:pt x="2651" y="1763"/>
                  </a:lnTo>
                  <a:lnTo>
                    <a:pt x="2651" y="1762"/>
                  </a:lnTo>
                  <a:lnTo>
                    <a:pt x="2649" y="1761"/>
                  </a:lnTo>
                  <a:lnTo>
                    <a:pt x="2649" y="1760"/>
                  </a:lnTo>
                  <a:lnTo>
                    <a:pt x="2651" y="1759"/>
                  </a:lnTo>
                  <a:lnTo>
                    <a:pt x="2652" y="1760"/>
                  </a:lnTo>
                  <a:lnTo>
                    <a:pt x="2652" y="1759"/>
                  </a:lnTo>
                  <a:lnTo>
                    <a:pt x="2652" y="1757"/>
                  </a:lnTo>
                  <a:lnTo>
                    <a:pt x="2652" y="1756"/>
                  </a:lnTo>
                  <a:lnTo>
                    <a:pt x="2653" y="1756"/>
                  </a:lnTo>
                  <a:lnTo>
                    <a:pt x="2653" y="1755"/>
                  </a:lnTo>
                  <a:lnTo>
                    <a:pt x="2655" y="1755"/>
                  </a:lnTo>
                  <a:lnTo>
                    <a:pt x="2654" y="1753"/>
                  </a:lnTo>
                  <a:lnTo>
                    <a:pt x="2654" y="1754"/>
                  </a:lnTo>
                  <a:lnTo>
                    <a:pt x="2652" y="1755"/>
                  </a:lnTo>
                  <a:lnTo>
                    <a:pt x="2651" y="1755"/>
                  </a:lnTo>
                  <a:lnTo>
                    <a:pt x="2651" y="1756"/>
                  </a:lnTo>
                  <a:lnTo>
                    <a:pt x="2649" y="1756"/>
                  </a:lnTo>
                  <a:lnTo>
                    <a:pt x="2648" y="1756"/>
                  </a:lnTo>
                  <a:lnTo>
                    <a:pt x="2648" y="1755"/>
                  </a:lnTo>
                  <a:lnTo>
                    <a:pt x="2649" y="1754"/>
                  </a:lnTo>
                  <a:lnTo>
                    <a:pt x="2649" y="1753"/>
                  </a:lnTo>
                  <a:lnTo>
                    <a:pt x="2648" y="1752"/>
                  </a:lnTo>
                  <a:lnTo>
                    <a:pt x="2648" y="1751"/>
                  </a:lnTo>
                  <a:lnTo>
                    <a:pt x="2649" y="1750"/>
                  </a:lnTo>
                  <a:lnTo>
                    <a:pt x="2651" y="1750"/>
                  </a:lnTo>
                  <a:lnTo>
                    <a:pt x="2652" y="1750"/>
                  </a:lnTo>
                  <a:lnTo>
                    <a:pt x="2651" y="1746"/>
                  </a:lnTo>
                  <a:lnTo>
                    <a:pt x="2652" y="1745"/>
                  </a:lnTo>
                  <a:lnTo>
                    <a:pt x="2653" y="1746"/>
                  </a:lnTo>
                  <a:lnTo>
                    <a:pt x="2654" y="1746"/>
                  </a:lnTo>
                  <a:lnTo>
                    <a:pt x="2654" y="1745"/>
                  </a:lnTo>
                  <a:lnTo>
                    <a:pt x="2654" y="1744"/>
                  </a:lnTo>
                  <a:lnTo>
                    <a:pt x="2654" y="1743"/>
                  </a:lnTo>
                  <a:lnTo>
                    <a:pt x="2654" y="1744"/>
                  </a:lnTo>
                  <a:lnTo>
                    <a:pt x="2655" y="1745"/>
                  </a:lnTo>
                  <a:lnTo>
                    <a:pt x="2655" y="1746"/>
                  </a:lnTo>
                  <a:lnTo>
                    <a:pt x="2655" y="1750"/>
                  </a:lnTo>
                  <a:lnTo>
                    <a:pt x="2657" y="1747"/>
                  </a:lnTo>
                  <a:lnTo>
                    <a:pt x="2657" y="1746"/>
                  </a:lnTo>
                  <a:lnTo>
                    <a:pt x="2658" y="1747"/>
                  </a:lnTo>
                  <a:lnTo>
                    <a:pt x="2660" y="1747"/>
                  </a:lnTo>
                  <a:lnTo>
                    <a:pt x="2660" y="1750"/>
                  </a:lnTo>
                  <a:lnTo>
                    <a:pt x="2661" y="1750"/>
                  </a:lnTo>
                  <a:lnTo>
                    <a:pt x="2661" y="1748"/>
                  </a:lnTo>
                  <a:lnTo>
                    <a:pt x="2661" y="1746"/>
                  </a:lnTo>
                  <a:lnTo>
                    <a:pt x="2661" y="1745"/>
                  </a:lnTo>
                  <a:lnTo>
                    <a:pt x="2661" y="1744"/>
                  </a:lnTo>
                  <a:lnTo>
                    <a:pt x="2660" y="1743"/>
                  </a:lnTo>
                  <a:lnTo>
                    <a:pt x="2660" y="1742"/>
                  </a:lnTo>
                  <a:lnTo>
                    <a:pt x="2660" y="1740"/>
                  </a:lnTo>
                  <a:lnTo>
                    <a:pt x="2660" y="1739"/>
                  </a:lnTo>
                  <a:lnTo>
                    <a:pt x="2661" y="1739"/>
                  </a:lnTo>
                  <a:lnTo>
                    <a:pt x="2661" y="1740"/>
                  </a:lnTo>
                  <a:lnTo>
                    <a:pt x="2661" y="1739"/>
                  </a:lnTo>
                  <a:lnTo>
                    <a:pt x="2661" y="1738"/>
                  </a:lnTo>
                  <a:lnTo>
                    <a:pt x="2661" y="1737"/>
                  </a:lnTo>
                  <a:lnTo>
                    <a:pt x="2660" y="1737"/>
                  </a:lnTo>
                  <a:lnTo>
                    <a:pt x="2660" y="1735"/>
                  </a:lnTo>
                  <a:lnTo>
                    <a:pt x="2660" y="1734"/>
                  </a:lnTo>
                  <a:lnTo>
                    <a:pt x="2658" y="1734"/>
                  </a:lnTo>
                  <a:lnTo>
                    <a:pt x="2658" y="1735"/>
                  </a:lnTo>
                  <a:lnTo>
                    <a:pt x="2657" y="1737"/>
                  </a:lnTo>
                  <a:lnTo>
                    <a:pt x="2657" y="1738"/>
                  </a:lnTo>
                  <a:lnTo>
                    <a:pt x="2656" y="1738"/>
                  </a:lnTo>
                  <a:lnTo>
                    <a:pt x="2655" y="1737"/>
                  </a:lnTo>
                  <a:lnTo>
                    <a:pt x="2654" y="1735"/>
                  </a:lnTo>
                  <a:lnTo>
                    <a:pt x="2653" y="1734"/>
                  </a:lnTo>
                  <a:lnTo>
                    <a:pt x="2652" y="1732"/>
                  </a:lnTo>
                  <a:lnTo>
                    <a:pt x="2651" y="1732"/>
                  </a:lnTo>
                  <a:lnTo>
                    <a:pt x="2649" y="1732"/>
                  </a:lnTo>
                  <a:lnTo>
                    <a:pt x="2647" y="1732"/>
                  </a:lnTo>
                  <a:lnTo>
                    <a:pt x="2652" y="1728"/>
                  </a:lnTo>
                  <a:lnTo>
                    <a:pt x="2654" y="1728"/>
                  </a:lnTo>
                  <a:lnTo>
                    <a:pt x="2655" y="1726"/>
                  </a:lnTo>
                  <a:lnTo>
                    <a:pt x="2656" y="1726"/>
                  </a:lnTo>
                  <a:lnTo>
                    <a:pt x="2657" y="1726"/>
                  </a:lnTo>
                  <a:lnTo>
                    <a:pt x="2658" y="1726"/>
                  </a:lnTo>
                  <a:lnTo>
                    <a:pt x="2658" y="1725"/>
                  </a:lnTo>
                  <a:lnTo>
                    <a:pt x="2657" y="1723"/>
                  </a:lnTo>
                  <a:lnTo>
                    <a:pt x="2656" y="1725"/>
                  </a:lnTo>
                  <a:lnTo>
                    <a:pt x="2652" y="1727"/>
                  </a:lnTo>
                  <a:lnTo>
                    <a:pt x="2651" y="1727"/>
                  </a:lnTo>
                  <a:lnTo>
                    <a:pt x="2649" y="1727"/>
                  </a:lnTo>
                  <a:lnTo>
                    <a:pt x="2648" y="1725"/>
                  </a:lnTo>
                  <a:lnTo>
                    <a:pt x="2649" y="1723"/>
                  </a:lnTo>
                  <a:lnTo>
                    <a:pt x="2651" y="1723"/>
                  </a:lnTo>
                  <a:lnTo>
                    <a:pt x="2652" y="1723"/>
                  </a:lnTo>
                  <a:lnTo>
                    <a:pt x="2652" y="1721"/>
                  </a:lnTo>
                  <a:lnTo>
                    <a:pt x="2652" y="1720"/>
                  </a:lnTo>
                  <a:lnTo>
                    <a:pt x="2651" y="1720"/>
                  </a:lnTo>
                  <a:lnTo>
                    <a:pt x="2651" y="1722"/>
                  </a:lnTo>
                  <a:lnTo>
                    <a:pt x="2649" y="1722"/>
                  </a:lnTo>
                  <a:lnTo>
                    <a:pt x="2647" y="1723"/>
                  </a:lnTo>
                  <a:lnTo>
                    <a:pt x="2646" y="1722"/>
                  </a:lnTo>
                  <a:lnTo>
                    <a:pt x="2645" y="1722"/>
                  </a:lnTo>
                  <a:lnTo>
                    <a:pt x="2645" y="1720"/>
                  </a:lnTo>
                  <a:lnTo>
                    <a:pt x="2644" y="1718"/>
                  </a:lnTo>
                  <a:lnTo>
                    <a:pt x="2643" y="1717"/>
                  </a:lnTo>
                  <a:lnTo>
                    <a:pt x="2644" y="1715"/>
                  </a:lnTo>
                  <a:lnTo>
                    <a:pt x="2644" y="1714"/>
                  </a:lnTo>
                  <a:lnTo>
                    <a:pt x="2644" y="1712"/>
                  </a:lnTo>
                  <a:lnTo>
                    <a:pt x="2643" y="1709"/>
                  </a:lnTo>
                  <a:lnTo>
                    <a:pt x="2643" y="1706"/>
                  </a:lnTo>
                  <a:lnTo>
                    <a:pt x="2643" y="1705"/>
                  </a:lnTo>
                  <a:lnTo>
                    <a:pt x="2644" y="1705"/>
                  </a:lnTo>
                  <a:lnTo>
                    <a:pt x="2644" y="1704"/>
                  </a:lnTo>
                  <a:lnTo>
                    <a:pt x="2645" y="1705"/>
                  </a:lnTo>
                  <a:lnTo>
                    <a:pt x="2646" y="1708"/>
                  </a:lnTo>
                  <a:lnTo>
                    <a:pt x="2648" y="1711"/>
                  </a:lnTo>
                  <a:lnTo>
                    <a:pt x="2649" y="1711"/>
                  </a:lnTo>
                  <a:lnTo>
                    <a:pt x="2649" y="1709"/>
                  </a:lnTo>
                  <a:lnTo>
                    <a:pt x="2648" y="1708"/>
                  </a:lnTo>
                  <a:lnTo>
                    <a:pt x="2647" y="1706"/>
                  </a:lnTo>
                  <a:lnTo>
                    <a:pt x="2647" y="1705"/>
                  </a:lnTo>
                  <a:lnTo>
                    <a:pt x="2646" y="1703"/>
                  </a:lnTo>
                  <a:lnTo>
                    <a:pt x="2647" y="1702"/>
                  </a:lnTo>
                  <a:lnTo>
                    <a:pt x="2652" y="1702"/>
                  </a:lnTo>
                  <a:lnTo>
                    <a:pt x="2652" y="1703"/>
                  </a:lnTo>
                  <a:lnTo>
                    <a:pt x="2654" y="1705"/>
                  </a:lnTo>
                  <a:lnTo>
                    <a:pt x="2655" y="1705"/>
                  </a:lnTo>
                  <a:lnTo>
                    <a:pt x="2655" y="1706"/>
                  </a:lnTo>
                  <a:lnTo>
                    <a:pt x="2656" y="1706"/>
                  </a:lnTo>
                  <a:lnTo>
                    <a:pt x="2657" y="1706"/>
                  </a:lnTo>
                  <a:lnTo>
                    <a:pt x="2656" y="1705"/>
                  </a:lnTo>
                  <a:lnTo>
                    <a:pt x="2656" y="1703"/>
                  </a:lnTo>
                  <a:lnTo>
                    <a:pt x="2655" y="1702"/>
                  </a:lnTo>
                  <a:lnTo>
                    <a:pt x="2653" y="1702"/>
                  </a:lnTo>
                  <a:lnTo>
                    <a:pt x="2652" y="1701"/>
                  </a:lnTo>
                  <a:lnTo>
                    <a:pt x="2653" y="1700"/>
                  </a:lnTo>
                  <a:lnTo>
                    <a:pt x="2652" y="1698"/>
                  </a:lnTo>
                  <a:lnTo>
                    <a:pt x="2649" y="1697"/>
                  </a:lnTo>
                  <a:lnTo>
                    <a:pt x="2651" y="1697"/>
                  </a:lnTo>
                  <a:lnTo>
                    <a:pt x="2654" y="1700"/>
                  </a:lnTo>
                  <a:lnTo>
                    <a:pt x="2656" y="1700"/>
                  </a:lnTo>
                  <a:lnTo>
                    <a:pt x="2657" y="1701"/>
                  </a:lnTo>
                  <a:lnTo>
                    <a:pt x="2658" y="1702"/>
                  </a:lnTo>
                  <a:lnTo>
                    <a:pt x="2661" y="1702"/>
                  </a:lnTo>
                  <a:lnTo>
                    <a:pt x="2662" y="1703"/>
                  </a:lnTo>
                  <a:lnTo>
                    <a:pt x="2663" y="1705"/>
                  </a:lnTo>
                  <a:close/>
                  <a:moveTo>
                    <a:pt x="2674" y="1686"/>
                  </a:moveTo>
                  <a:lnTo>
                    <a:pt x="2679" y="1687"/>
                  </a:lnTo>
                  <a:lnTo>
                    <a:pt x="2683" y="1688"/>
                  </a:lnTo>
                  <a:lnTo>
                    <a:pt x="2686" y="1689"/>
                  </a:lnTo>
                  <a:lnTo>
                    <a:pt x="2688" y="1689"/>
                  </a:lnTo>
                  <a:lnTo>
                    <a:pt x="2689" y="1690"/>
                  </a:lnTo>
                  <a:lnTo>
                    <a:pt x="2693" y="1692"/>
                  </a:lnTo>
                  <a:lnTo>
                    <a:pt x="2694" y="1693"/>
                  </a:lnTo>
                  <a:lnTo>
                    <a:pt x="2696" y="1693"/>
                  </a:lnTo>
                  <a:lnTo>
                    <a:pt x="2697" y="1693"/>
                  </a:lnTo>
                  <a:lnTo>
                    <a:pt x="2698" y="1695"/>
                  </a:lnTo>
                  <a:lnTo>
                    <a:pt x="2698" y="1697"/>
                  </a:lnTo>
                  <a:lnTo>
                    <a:pt x="2698" y="1698"/>
                  </a:lnTo>
                  <a:lnTo>
                    <a:pt x="2699" y="1700"/>
                  </a:lnTo>
                  <a:lnTo>
                    <a:pt x="2700" y="1698"/>
                  </a:lnTo>
                  <a:lnTo>
                    <a:pt x="2699" y="1695"/>
                  </a:lnTo>
                  <a:lnTo>
                    <a:pt x="2698" y="1694"/>
                  </a:lnTo>
                  <a:lnTo>
                    <a:pt x="2698" y="1692"/>
                  </a:lnTo>
                  <a:lnTo>
                    <a:pt x="2700" y="1693"/>
                  </a:lnTo>
                  <a:lnTo>
                    <a:pt x="2703" y="1693"/>
                  </a:lnTo>
                  <a:lnTo>
                    <a:pt x="2703" y="1717"/>
                  </a:lnTo>
                  <a:lnTo>
                    <a:pt x="2703" y="1713"/>
                  </a:lnTo>
                  <a:lnTo>
                    <a:pt x="2702" y="1712"/>
                  </a:lnTo>
                  <a:lnTo>
                    <a:pt x="2700" y="1711"/>
                  </a:lnTo>
                  <a:lnTo>
                    <a:pt x="2700" y="1710"/>
                  </a:lnTo>
                  <a:lnTo>
                    <a:pt x="2699" y="1711"/>
                  </a:lnTo>
                  <a:lnTo>
                    <a:pt x="2699" y="1710"/>
                  </a:lnTo>
                  <a:lnTo>
                    <a:pt x="2696" y="1708"/>
                  </a:lnTo>
                  <a:lnTo>
                    <a:pt x="2695" y="1708"/>
                  </a:lnTo>
                  <a:lnTo>
                    <a:pt x="2696" y="1711"/>
                  </a:lnTo>
                  <a:lnTo>
                    <a:pt x="2697" y="1712"/>
                  </a:lnTo>
                  <a:lnTo>
                    <a:pt x="2696" y="1713"/>
                  </a:lnTo>
                  <a:lnTo>
                    <a:pt x="2696" y="1714"/>
                  </a:lnTo>
                  <a:lnTo>
                    <a:pt x="2697" y="1715"/>
                  </a:lnTo>
                  <a:lnTo>
                    <a:pt x="2697" y="1717"/>
                  </a:lnTo>
                  <a:lnTo>
                    <a:pt x="2698" y="1718"/>
                  </a:lnTo>
                  <a:lnTo>
                    <a:pt x="2699" y="1717"/>
                  </a:lnTo>
                  <a:lnTo>
                    <a:pt x="2700" y="1715"/>
                  </a:lnTo>
                  <a:lnTo>
                    <a:pt x="2702" y="1717"/>
                  </a:lnTo>
                  <a:lnTo>
                    <a:pt x="2702" y="1719"/>
                  </a:lnTo>
                  <a:lnTo>
                    <a:pt x="2702" y="1722"/>
                  </a:lnTo>
                  <a:lnTo>
                    <a:pt x="2700" y="1723"/>
                  </a:lnTo>
                  <a:lnTo>
                    <a:pt x="2700" y="1725"/>
                  </a:lnTo>
                  <a:lnTo>
                    <a:pt x="2700" y="1726"/>
                  </a:lnTo>
                  <a:lnTo>
                    <a:pt x="2702" y="1725"/>
                  </a:lnTo>
                  <a:lnTo>
                    <a:pt x="2703" y="1725"/>
                  </a:lnTo>
                  <a:lnTo>
                    <a:pt x="2703" y="1742"/>
                  </a:lnTo>
                  <a:lnTo>
                    <a:pt x="2702" y="1742"/>
                  </a:lnTo>
                  <a:lnTo>
                    <a:pt x="2702" y="1740"/>
                  </a:lnTo>
                  <a:lnTo>
                    <a:pt x="2700" y="1740"/>
                  </a:lnTo>
                  <a:lnTo>
                    <a:pt x="2699" y="1739"/>
                  </a:lnTo>
                  <a:lnTo>
                    <a:pt x="2697" y="1740"/>
                  </a:lnTo>
                  <a:lnTo>
                    <a:pt x="2695" y="1740"/>
                  </a:lnTo>
                  <a:lnTo>
                    <a:pt x="2695" y="1739"/>
                  </a:lnTo>
                  <a:lnTo>
                    <a:pt x="2695" y="1738"/>
                  </a:lnTo>
                  <a:lnTo>
                    <a:pt x="2694" y="1738"/>
                  </a:lnTo>
                  <a:lnTo>
                    <a:pt x="2694" y="1737"/>
                  </a:lnTo>
                  <a:lnTo>
                    <a:pt x="2691" y="1737"/>
                  </a:lnTo>
                  <a:lnTo>
                    <a:pt x="2691" y="1738"/>
                  </a:lnTo>
                  <a:lnTo>
                    <a:pt x="2693" y="1739"/>
                  </a:lnTo>
                  <a:lnTo>
                    <a:pt x="2693" y="1740"/>
                  </a:lnTo>
                  <a:lnTo>
                    <a:pt x="2691" y="1740"/>
                  </a:lnTo>
                  <a:lnTo>
                    <a:pt x="2691" y="1742"/>
                  </a:lnTo>
                  <a:lnTo>
                    <a:pt x="2690" y="1742"/>
                  </a:lnTo>
                  <a:lnTo>
                    <a:pt x="2687" y="1744"/>
                  </a:lnTo>
                  <a:lnTo>
                    <a:pt x="2681" y="1743"/>
                  </a:lnTo>
                  <a:lnTo>
                    <a:pt x="2680" y="1742"/>
                  </a:lnTo>
                  <a:lnTo>
                    <a:pt x="2680" y="1732"/>
                  </a:lnTo>
                  <a:lnTo>
                    <a:pt x="2678" y="1731"/>
                  </a:lnTo>
                  <a:lnTo>
                    <a:pt x="2679" y="1730"/>
                  </a:lnTo>
                  <a:lnTo>
                    <a:pt x="2680" y="1729"/>
                  </a:lnTo>
                  <a:lnTo>
                    <a:pt x="2681" y="1728"/>
                  </a:lnTo>
                  <a:lnTo>
                    <a:pt x="2680" y="1728"/>
                  </a:lnTo>
                  <a:lnTo>
                    <a:pt x="2680" y="1727"/>
                  </a:lnTo>
                  <a:lnTo>
                    <a:pt x="2680" y="1726"/>
                  </a:lnTo>
                  <a:lnTo>
                    <a:pt x="2679" y="1725"/>
                  </a:lnTo>
                  <a:lnTo>
                    <a:pt x="2678" y="1723"/>
                  </a:lnTo>
                  <a:lnTo>
                    <a:pt x="2678" y="1722"/>
                  </a:lnTo>
                  <a:lnTo>
                    <a:pt x="2678" y="1720"/>
                  </a:lnTo>
                  <a:lnTo>
                    <a:pt x="2678" y="1719"/>
                  </a:lnTo>
                  <a:lnTo>
                    <a:pt x="2679" y="1717"/>
                  </a:lnTo>
                  <a:lnTo>
                    <a:pt x="2678" y="1714"/>
                  </a:lnTo>
                  <a:lnTo>
                    <a:pt x="2679" y="1714"/>
                  </a:lnTo>
                  <a:lnTo>
                    <a:pt x="2679" y="1713"/>
                  </a:lnTo>
                  <a:lnTo>
                    <a:pt x="2679" y="1712"/>
                  </a:lnTo>
                  <a:lnTo>
                    <a:pt x="2678" y="1711"/>
                  </a:lnTo>
                  <a:lnTo>
                    <a:pt x="2679" y="1711"/>
                  </a:lnTo>
                  <a:lnTo>
                    <a:pt x="2680" y="1712"/>
                  </a:lnTo>
                  <a:lnTo>
                    <a:pt x="2679" y="1710"/>
                  </a:lnTo>
                  <a:lnTo>
                    <a:pt x="2679" y="1708"/>
                  </a:lnTo>
                  <a:lnTo>
                    <a:pt x="2679" y="1706"/>
                  </a:lnTo>
                  <a:lnTo>
                    <a:pt x="2678" y="1706"/>
                  </a:lnTo>
                  <a:lnTo>
                    <a:pt x="2678" y="1708"/>
                  </a:lnTo>
                  <a:lnTo>
                    <a:pt x="2677" y="1709"/>
                  </a:lnTo>
                  <a:lnTo>
                    <a:pt x="2677" y="1710"/>
                  </a:lnTo>
                  <a:lnTo>
                    <a:pt x="2675" y="1710"/>
                  </a:lnTo>
                  <a:lnTo>
                    <a:pt x="2674" y="1710"/>
                  </a:lnTo>
                  <a:lnTo>
                    <a:pt x="2675" y="1709"/>
                  </a:lnTo>
                  <a:lnTo>
                    <a:pt x="2674" y="1709"/>
                  </a:lnTo>
                  <a:lnTo>
                    <a:pt x="2673" y="1709"/>
                  </a:lnTo>
                  <a:lnTo>
                    <a:pt x="2673" y="1708"/>
                  </a:lnTo>
                  <a:lnTo>
                    <a:pt x="2672" y="1708"/>
                  </a:lnTo>
                  <a:lnTo>
                    <a:pt x="2672" y="1706"/>
                  </a:lnTo>
                  <a:lnTo>
                    <a:pt x="2673" y="1706"/>
                  </a:lnTo>
                  <a:lnTo>
                    <a:pt x="2672" y="1706"/>
                  </a:lnTo>
                  <a:lnTo>
                    <a:pt x="2672" y="1705"/>
                  </a:lnTo>
                  <a:lnTo>
                    <a:pt x="2672" y="1704"/>
                  </a:lnTo>
                  <a:lnTo>
                    <a:pt x="2671" y="1704"/>
                  </a:lnTo>
                  <a:lnTo>
                    <a:pt x="2670" y="1704"/>
                  </a:lnTo>
                  <a:lnTo>
                    <a:pt x="2669" y="1704"/>
                  </a:lnTo>
                  <a:lnTo>
                    <a:pt x="2669" y="1702"/>
                  </a:lnTo>
                  <a:lnTo>
                    <a:pt x="2670" y="1702"/>
                  </a:lnTo>
                  <a:lnTo>
                    <a:pt x="2673" y="1703"/>
                  </a:lnTo>
                  <a:lnTo>
                    <a:pt x="2674" y="1703"/>
                  </a:lnTo>
                  <a:lnTo>
                    <a:pt x="2675" y="1702"/>
                  </a:lnTo>
                  <a:lnTo>
                    <a:pt x="2671" y="1700"/>
                  </a:lnTo>
                  <a:lnTo>
                    <a:pt x="2669" y="1696"/>
                  </a:lnTo>
                  <a:lnTo>
                    <a:pt x="2662" y="1690"/>
                  </a:lnTo>
                  <a:lnTo>
                    <a:pt x="2662" y="1689"/>
                  </a:lnTo>
                  <a:lnTo>
                    <a:pt x="2662" y="1687"/>
                  </a:lnTo>
                  <a:lnTo>
                    <a:pt x="2663" y="1687"/>
                  </a:lnTo>
                  <a:lnTo>
                    <a:pt x="2663" y="1686"/>
                  </a:lnTo>
                  <a:lnTo>
                    <a:pt x="2665" y="1686"/>
                  </a:lnTo>
                  <a:lnTo>
                    <a:pt x="2666" y="1686"/>
                  </a:lnTo>
                  <a:lnTo>
                    <a:pt x="2668" y="1685"/>
                  </a:lnTo>
                  <a:lnTo>
                    <a:pt x="2669" y="1685"/>
                  </a:lnTo>
                  <a:lnTo>
                    <a:pt x="2674" y="1686"/>
                  </a:lnTo>
                  <a:close/>
                  <a:moveTo>
                    <a:pt x="1708" y="1677"/>
                  </a:moveTo>
                  <a:lnTo>
                    <a:pt x="1707" y="1680"/>
                  </a:lnTo>
                  <a:lnTo>
                    <a:pt x="1709" y="1677"/>
                  </a:lnTo>
                  <a:lnTo>
                    <a:pt x="1712" y="1677"/>
                  </a:lnTo>
                  <a:lnTo>
                    <a:pt x="1713" y="1676"/>
                  </a:lnTo>
                  <a:lnTo>
                    <a:pt x="1714" y="1676"/>
                  </a:lnTo>
                  <a:lnTo>
                    <a:pt x="1714" y="1677"/>
                  </a:lnTo>
                  <a:lnTo>
                    <a:pt x="1718" y="1677"/>
                  </a:lnTo>
                  <a:lnTo>
                    <a:pt x="1720" y="1677"/>
                  </a:lnTo>
                  <a:lnTo>
                    <a:pt x="1721" y="1678"/>
                  </a:lnTo>
                  <a:lnTo>
                    <a:pt x="1722" y="1678"/>
                  </a:lnTo>
                  <a:lnTo>
                    <a:pt x="1722" y="1677"/>
                  </a:lnTo>
                  <a:lnTo>
                    <a:pt x="1723" y="1678"/>
                  </a:lnTo>
                  <a:lnTo>
                    <a:pt x="1723" y="1679"/>
                  </a:lnTo>
                  <a:lnTo>
                    <a:pt x="1722" y="1680"/>
                  </a:lnTo>
                  <a:lnTo>
                    <a:pt x="1721" y="1681"/>
                  </a:lnTo>
                  <a:lnTo>
                    <a:pt x="1717" y="1683"/>
                  </a:lnTo>
                  <a:lnTo>
                    <a:pt x="1716" y="1681"/>
                  </a:lnTo>
                  <a:lnTo>
                    <a:pt x="1716" y="1680"/>
                  </a:lnTo>
                  <a:lnTo>
                    <a:pt x="1714" y="1683"/>
                  </a:lnTo>
                  <a:lnTo>
                    <a:pt x="1713" y="1684"/>
                  </a:lnTo>
                  <a:lnTo>
                    <a:pt x="1712" y="1685"/>
                  </a:lnTo>
                  <a:lnTo>
                    <a:pt x="1711" y="1684"/>
                  </a:lnTo>
                  <a:lnTo>
                    <a:pt x="1709" y="1684"/>
                  </a:lnTo>
                  <a:lnTo>
                    <a:pt x="1708" y="1685"/>
                  </a:lnTo>
                  <a:lnTo>
                    <a:pt x="1707" y="1685"/>
                  </a:lnTo>
                  <a:lnTo>
                    <a:pt x="1707" y="1686"/>
                  </a:lnTo>
                  <a:lnTo>
                    <a:pt x="1706" y="1687"/>
                  </a:lnTo>
                  <a:lnTo>
                    <a:pt x="1706" y="1689"/>
                  </a:lnTo>
                  <a:lnTo>
                    <a:pt x="1706" y="1692"/>
                  </a:lnTo>
                  <a:lnTo>
                    <a:pt x="1704" y="1693"/>
                  </a:lnTo>
                  <a:lnTo>
                    <a:pt x="1701" y="1693"/>
                  </a:lnTo>
                  <a:lnTo>
                    <a:pt x="1700" y="1692"/>
                  </a:lnTo>
                  <a:lnTo>
                    <a:pt x="1701" y="1690"/>
                  </a:lnTo>
                  <a:lnTo>
                    <a:pt x="1701" y="1689"/>
                  </a:lnTo>
                  <a:lnTo>
                    <a:pt x="1700" y="1689"/>
                  </a:lnTo>
                  <a:lnTo>
                    <a:pt x="1700" y="1687"/>
                  </a:lnTo>
                  <a:lnTo>
                    <a:pt x="1701" y="1687"/>
                  </a:lnTo>
                  <a:lnTo>
                    <a:pt x="1701" y="1686"/>
                  </a:lnTo>
                  <a:lnTo>
                    <a:pt x="1701" y="1685"/>
                  </a:lnTo>
                  <a:lnTo>
                    <a:pt x="1699" y="1686"/>
                  </a:lnTo>
                  <a:lnTo>
                    <a:pt x="1698" y="1687"/>
                  </a:lnTo>
                  <a:lnTo>
                    <a:pt x="1697" y="1685"/>
                  </a:lnTo>
                  <a:lnTo>
                    <a:pt x="1698" y="1685"/>
                  </a:lnTo>
                  <a:lnTo>
                    <a:pt x="1699" y="1684"/>
                  </a:lnTo>
                  <a:lnTo>
                    <a:pt x="1700" y="1684"/>
                  </a:lnTo>
                  <a:lnTo>
                    <a:pt x="1700" y="1683"/>
                  </a:lnTo>
                  <a:lnTo>
                    <a:pt x="1699" y="1683"/>
                  </a:lnTo>
                  <a:lnTo>
                    <a:pt x="1698" y="1683"/>
                  </a:lnTo>
                  <a:lnTo>
                    <a:pt x="1698" y="1681"/>
                  </a:lnTo>
                  <a:lnTo>
                    <a:pt x="1700" y="1679"/>
                  </a:lnTo>
                  <a:lnTo>
                    <a:pt x="1701" y="1677"/>
                  </a:lnTo>
                  <a:lnTo>
                    <a:pt x="1703" y="1677"/>
                  </a:lnTo>
                  <a:lnTo>
                    <a:pt x="1703" y="1676"/>
                  </a:lnTo>
                  <a:lnTo>
                    <a:pt x="1704" y="1675"/>
                  </a:lnTo>
                  <a:lnTo>
                    <a:pt x="1705" y="1673"/>
                  </a:lnTo>
                  <a:lnTo>
                    <a:pt x="1706" y="1673"/>
                  </a:lnTo>
                  <a:lnTo>
                    <a:pt x="1706" y="1676"/>
                  </a:lnTo>
                  <a:lnTo>
                    <a:pt x="1708" y="1676"/>
                  </a:lnTo>
                  <a:lnTo>
                    <a:pt x="1708" y="1677"/>
                  </a:lnTo>
                  <a:close/>
                  <a:moveTo>
                    <a:pt x="865" y="1672"/>
                  </a:moveTo>
                  <a:lnTo>
                    <a:pt x="865" y="1673"/>
                  </a:lnTo>
                  <a:lnTo>
                    <a:pt x="864" y="1673"/>
                  </a:lnTo>
                  <a:lnTo>
                    <a:pt x="864" y="1675"/>
                  </a:lnTo>
                  <a:lnTo>
                    <a:pt x="864" y="1677"/>
                  </a:lnTo>
                  <a:lnTo>
                    <a:pt x="861" y="1678"/>
                  </a:lnTo>
                  <a:lnTo>
                    <a:pt x="859" y="1679"/>
                  </a:lnTo>
                  <a:lnTo>
                    <a:pt x="859" y="1680"/>
                  </a:lnTo>
                  <a:lnTo>
                    <a:pt x="858" y="1681"/>
                  </a:lnTo>
                  <a:lnTo>
                    <a:pt x="858" y="1683"/>
                  </a:lnTo>
                  <a:lnTo>
                    <a:pt x="857" y="1683"/>
                  </a:lnTo>
                  <a:lnTo>
                    <a:pt x="858" y="1681"/>
                  </a:lnTo>
                  <a:lnTo>
                    <a:pt x="858" y="1680"/>
                  </a:lnTo>
                  <a:lnTo>
                    <a:pt x="858" y="1679"/>
                  </a:lnTo>
                  <a:lnTo>
                    <a:pt x="856" y="1678"/>
                  </a:lnTo>
                  <a:lnTo>
                    <a:pt x="855" y="1679"/>
                  </a:lnTo>
                  <a:lnTo>
                    <a:pt x="853" y="1679"/>
                  </a:lnTo>
                  <a:lnTo>
                    <a:pt x="852" y="1678"/>
                  </a:lnTo>
                  <a:lnTo>
                    <a:pt x="851" y="1678"/>
                  </a:lnTo>
                  <a:lnTo>
                    <a:pt x="851" y="1677"/>
                  </a:lnTo>
                  <a:lnTo>
                    <a:pt x="851" y="1676"/>
                  </a:lnTo>
                  <a:lnTo>
                    <a:pt x="851" y="1675"/>
                  </a:lnTo>
                  <a:lnTo>
                    <a:pt x="852" y="1673"/>
                  </a:lnTo>
                  <a:lnTo>
                    <a:pt x="853" y="1673"/>
                  </a:lnTo>
                  <a:lnTo>
                    <a:pt x="855" y="1673"/>
                  </a:lnTo>
                  <a:lnTo>
                    <a:pt x="855" y="1672"/>
                  </a:lnTo>
                  <a:lnTo>
                    <a:pt x="856" y="1672"/>
                  </a:lnTo>
                  <a:lnTo>
                    <a:pt x="858" y="1672"/>
                  </a:lnTo>
                  <a:lnTo>
                    <a:pt x="859" y="1672"/>
                  </a:lnTo>
                  <a:lnTo>
                    <a:pt x="864" y="1671"/>
                  </a:lnTo>
                  <a:lnTo>
                    <a:pt x="865" y="1670"/>
                  </a:lnTo>
                  <a:lnTo>
                    <a:pt x="866" y="1670"/>
                  </a:lnTo>
                  <a:lnTo>
                    <a:pt x="865" y="1672"/>
                  </a:lnTo>
                  <a:close/>
                  <a:moveTo>
                    <a:pt x="2703" y="1664"/>
                  </a:moveTo>
                  <a:lnTo>
                    <a:pt x="2703" y="1679"/>
                  </a:lnTo>
                  <a:lnTo>
                    <a:pt x="2702" y="1679"/>
                  </a:lnTo>
                  <a:lnTo>
                    <a:pt x="2702" y="1678"/>
                  </a:lnTo>
                  <a:lnTo>
                    <a:pt x="2702" y="1677"/>
                  </a:lnTo>
                  <a:lnTo>
                    <a:pt x="2700" y="1677"/>
                  </a:lnTo>
                  <a:lnTo>
                    <a:pt x="2700" y="1680"/>
                  </a:lnTo>
                  <a:lnTo>
                    <a:pt x="2699" y="1683"/>
                  </a:lnTo>
                  <a:lnTo>
                    <a:pt x="2698" y="1684"/>
                  </a:lnTo>
                  <a:lnTo>
                    <a:pt x="2697" y="1684"/>
                  </a:lnTo>
                  <a:lnTo>
                    <a:pt x="2695" y="1680"/>
                  </a:lnTo>
                  <a:lnTo>
                    <a:pt x="2691" y="1679"/>
                  </a:lnTo>
                  <a:lnTo>
                    <a:pt x="2690" y="1679"/>
                  </a:lnTo>
                  <a:lnTo>
                    <a:pt x="2689" y="1677"/>
                  </a:lnTo>
                  <a:lnTo>
                    <a:pt x="2688" y="1677"/>
                  </a:lnTo>
                  <a:lnTo>
                    <a:pt x="2687" y="1677"/>
                  </a:lnTo>
                  <a:lnTo>
                    <a:pt x="2686" y="1677"/>
                  </a:lnTo>
                  <a:lnTo>
                    <a:pt x="2685" y="1676"/>
                  </a:lnTo>
                  <a:lnTo>
                    <a:pt x="2686" y="1675"/>
                  </a:lnTo>
                  <a:lnTo>
                    <a:pt x="2688" y="1673"/>
                  </a:lnTo>
                  <a:lnTo>
                    <a:pt x="2688" y="1672"/>
                  </a:lnTo>
                  <a:lnTo>
                    <a:pt x="2688" y="1670"/>
                  </a:lnTo>
                  <a:lnTo>
                    <a:pt x="2688" y="1669"/>
                  </a:lnTo>
                  <a:lnTo>
                    <a:pt x="2688" y="1668"/>
                  </a:lnTo>
                  <a:lnTo>
                    <a:pt x="2688" y="1667"/>
                  </a:lnTo>
                  <a:lnTo>
                    <a:pt x="2689" y="1667"/>
                  </a:lnTo>
                  <a:lnTo>
                    <a:pt x="2690" y="1667"/>
                  </a:lnTo>
                  <a:lnTo>
                    <a:pt x="2699" y="1667"/>
                  </a:lnTo>
                  <a:lnTo>
                    <a:pt x="2703" y="1664"/>
                  </a:lnTo>
                  <a:close/>
                  <a:moveTo>
                    <a:pt x="2585" y="1670"/>
                  </a:moveTo>
                  <a:lnTo>
                    <a:pt x="2586" y="1671"/>
                  </a:lnTo>
                  <a:lnTo>
                    <a:pt x="2585" y="1672"/>
                  </a:lnTo>
                  <a:lnTo>
                    <a:pt x="2584" y="1672"/>
                  </a:lnTo>
                  <a:lnTo>
                    <a:pt x="2581" y="1671"/>
                  </a:lnTo>
                  <a:lnTo>
                    <a:pt x="2582" y="1672"/>
                  </a:lnTo>
                  <a:lnTo>
                    <a:pt x="2582" y="1673"/>
                  </a:lnTo>
                  <a:lnTo>
                    <a:pt x="2584" y="1675"/>
                  </a:lnTo>
                  <a:lnTo>
                    <a:pt x="2584" y="1677"/>
                  </a:lnTo>
                  <a:lnTo>
                    <a:pt x="2584" y="1678"/>
                  </a:lnTo>
                  <a:lnTo>
                    <a:pt x="2585" y="1679"/>
                  </a:lnTo>
                  <a:lnTo>
                    <a:pt x="2586" y="1679"/>
                  </a:lnTo>
                  <a:lnTo>
                    <a:pt x="2585" y="1683"/>
                  </a:lnTo>
                  <a:lnTo>
                    <a:pt x="2584" y="1689"/>
                  </a:lnTo>
                  <a:lnTo>
                    <a:pt x="2581" y="1692"/>
                  </a:lnTo>
                  <a:lnTo>
                    <a:pt x="2579" y="1692"/>
                  </a:lnTo>
                  <a:lnTo>
                    <a:pt x="2578" y="1693"/>
                  </a:lnTo>
                  <a:lnTo>
                    <a:pt x="2571" y="1694"/>
                  </a:lnTo>
                  <a:lnTo>
                    <a:pt x="2572" y="1688"/>
                  </a:lnTo>
                  <a:lnTo>
                    <a:pt x="2572" y="1685"/>
                  </a:lnTo>
                  <a:lnTo>
                    <a:pt x="2573" y="1684"/>
                  </a:lnTo>
                  <a:lnTo>
                    <a:pt x="2573" y="1683"/>
                  </a:lnTo>
                  <a:lnTo>
                    <a:pt x="2576" y="1683"/>
                  </a:lnTo>
                  <a:lnTo>
                    <a:pt x="2577" y="1679"/>
                  </a:lnTo>
                  <a:lnTo>
                    <a:pt x="2578" y="1678"/>
                  </a:lnTo>
                  <a:lnTo>
                    <a:pt x="2578" y="1677"/>
                  </a:lnTo>
                  <a:lnTo>
                    <a:pt x="2574" y="1677"/>
                  </a:lnTo>
                  <a:lnTo>
                    <a:pt x="2573" y="1677"/>
                  </a:lnTo>
                  <a:lnTo>
                    <a:pt x="2572" y="1675"/>
                  </a:lnTo>
                  <a:lnTo>
                    <a:pt x="2572" y="1673"/>
                  </a:lnTo>
                  <a:lnTo>
                    <a:pt x="2573" y="1671"/>
                  </a:lnTo>
                  <a:lnTo>
                    <a:pt x="2572" y="1670"/>
                  </a:lnTo>
                  <a:lnTo>
                    <a:pt x="2571" y="1671"/>
                  </a:lnTo>
                  <a:lnTo>
                    <a:pt x="2571" y="1672"/>
                  </a:lnTo>
                  <a:lnTo>
                    <a:pt x="2571" y="1670"/>
                  </a:lnTo>
                  <a:lnTo>
                    <a:pt x="2571" y="1669"/>
                  </a:lnTo>
                  <a:lnTo>
                    <a:pt x="2571" y="1668"/>
                  </a:lnTo>
                  <a:lnTo>
                    <a:pt x="2572" y="1667"/>
                  </a:lnTo>
                  <a:lnTo>
                    <a:pt x="2571" y="1664"/>
                  </a:lnTo>
                  <a:lnTo>
                    <a:pt x="2571" y="1663"/>
                  </a:lnTo>
                  <a:lnTo>
                    <a:pt x="2572" y="1662"/>
                  </a:lnTo>
                  <a:lnTo>
                    <a:pt x="2577" y="1662"/>
                  </a:lnTo>
                  <a:lnTo>
                    <a:pt x="2582" y="1667"/>
                  </a:lnTo>
                  <a:lnTo>
                    <a:pt x="2584" y="1668"/>
                  </a:lnTo>
                  <a:lnTo>
                    <a:pt x="2585" y="1670"/>
                  </a:lnTo>
                  <a:close/>
                  <a:moveTo>
                    <a:pt x="1753" y="1659"/>
                  </a:moveTo>
                  <a:lnTo>
                    <a:pt x="1751" y="1659"/>
                  </a:lnTo>
                  <a:lnTo>
                    <a:pt x="1753" y="1658"/>
                  </a:lnTo>
                  <a:lnTo>
                    <a:pt x="1753" y="1656"/>
                  </a:lnTo>
                  <a:lnTo>
                    <a:pt x="1754" y="1656"/>
                  </a:lnTo>
                  <a:lnTo>
                    <a:pt x="1755" y="1658"/>
                  </a:lnTo>
                  <a:lnTo>
                    <a:pt x="1754" y="1658"/>
                  </a:lnTo>
                  <a:lnTo>
                    <a:pt x="1753" y="1659"/>
                  </a:lnTo>
                  <a:close/>
                  <a:moveTo>
                    <a:pt x="1676" y="1651"/>
                  </a:moveTo>
                  <a:lnTo>
                    <a:pt x="1675" y="1652"/>
                  </a:lnTo>
                  <a:lnTo>
                    <a:pt x="1674" y="1651"/>
                  </a:lnTo>
                  <a:lnTo>
                    <a:pt x="1673" y="1648"/>
                  </a:lnTo>
                  <a:lnTo>
                    <a:pt x="1673" y="1647"/>
                  </a:lnTo>
                  <a:lnTo>
                    <a:pt x="1673" y="1646"/>
                  </a:lnTo>
                  <a:lnTo>
                    <a:pt x="1673" y="1645"/>
                  </a:lnTo>
                  <a:lnTo>
                    <a:pt x="1674" y="1644"/>
                  </a:lnTo>
                  <a:lnTo>
                    <a:pt x="1674" y="1643"/>
                  </a:lnTo>
                  <a:lnTo>
                    <a:pt x="1675" y="1643"/>
                  </a:lnTo>
                  <a:lnTo>
                    <a:pt x="1676" y="1644"/>
                  </a:lnTo>
                  <a:lnTo>
                    <a:pt x="1676" y="1645"/>
                  </a:lnTo>
                  <a:lnTo>
                    <a:pt x="1675" y="1646"/>
                  </a:lnTo>
                  <a:lnTo>
                    <a:pt x="1676" y="1647"/>
                  </a:lnTo>
                  <a:lnTo>
                    <a:pt x="1676" y="1651"/>
                  </a:lnTo>
                  <a:close/>
                  <a:moveTo>
                    <a:pt x="2593" y="1651"/>
                  </a:moveTo>
                  <a:lnTo>
                    <a:pt x="2594" y="1652"/>
                  </a:lnTo>
                  <a:lnTo>
                    <a:pt x="2595" y="1650"/>
                  </a:lnTo>
                  <a:lnTo>
                    <a:pt x="2597" y="1648"/>
                  </a:lnTo>
                  <a:lnTo>
                    <a:pt x="2598" y="1648"/>
                  </a:lnTo>
                  <a:lnTo>
                    <a:pt x="2599" y="1650"/>
                  </a:lnTo>
                  <a:lnTo>
                    <a:pt x="2601" y="1650"/>
                  </a:lnTo>
                  <a:lnTo>
                    <a:pt x="2602" y="1648"/>
                  </a:lnTo>
                  <a:lnTo>
                    <a:pt x="2604" y="1648"/>
                  </a:lnTo>
                  <a:lnTo>
                    <a:pt x="2606" y="1650"/>
                  </a:lnTo>
                  <a:lnTo>
                    <a:pt x="2605" y="1651"/>
                  </a:lnTo>
                  <a:lnTo>
                    <a:pt x="2604" y="1652"/>
                  </a:lnTo>
                  <a:lnTo>
                    <a:pt x="2603" y="1653"/>
                  </a:lnTo>
                  <a:lnTo>
                    <a:pt x="2604" y="1652"/>
                  </a:lnTo>
                  <a:lnTo>
                    <a:pt x="2605" y="1652"/>
                  </a:lnTo>
                  <a:lnTo>
                    <a:pt x="2606" y="1652"/>
                  </a:lnTo>
                  <a:lnTo>
                    <a:pt x="2610" y="1654"/>
                  </a:lnTo>
                  <a:lnTo>
                    <a:pt x="2611" y="1654"/>
                  </a:lnTo>
                  <a:lnTo>
                    <a:pt x="2613" y="1655"/>
                  </a:lnTo>
                  <a:lnTo>
                    <a:pt x="2613" y="1656"/>
                  </a:lnTo>
                  <a:lnTo>
                    <a:pt x="2618" y="1661"/>
                  </a:lnTo>
                  <a:lnTo>
                    <a:pt x="2618" y="1662"/>
                  </a:lnTo>
                  <a:lnTo>
                    <a:pt x="2615" y="1661"/>
                  </a:lnTo>
                  <a:lnTo>
                    <a:pt x="2613" y="1661"/>
                  </a:lnTo>
                  <a:lnTo>
                    <a:pt x="2615" y="1662"/>
                  </a:lnTo>
                  <a:lnTo>
                    <a:pt x="2615" y="1663"/>
                  </a:lnTo>
                  <a:lnTo>
                    <a:pt x="2614" y="1664"/>
                  </a:lnTo>
                  <a:lnTo>
                    <a:pt x="2614" y="1665"/>
                  </a:lnTo>
                  <a:lnTo>
                    <a:pt x="2615" y="1664"/>
                  </a:lnTo>
                  <a:lnTo>
                    <a:pt x="2616" y="1665"/>
                  </a:lnTo>
                  <a:lnTo>
                    <a:pt x="2616" y="1667"/>
                  </a:lnTo>
                  <a:lnTo>
                    <a:pt x="2616" y="1668"/>
                  </a:lnTo>
                  <a:lnTo>
                    <a:pt x="2616" y="1669"/>
                  </a:lnTo>
                  <a:lnTo>
                    <a:pt x="2618" y="1669"/>
                  </a:lnTo>
                  <a:lnTo>
                    <a:pt x="2620" y="1669"/>
                  </a:lnTo>
                  <a:lnTo>
                    <a:pt x="2621" y="1669"/>
                  </a:lnTo>
                  <a:lnTo>
                    <a:pt x="2621" y="1670"/>
                  </a:lnTo>
                  <a:lnTo>
                    <a:pt x="2621" y="1671"/>
                  </a:lnTo>
                  <a:lnTo>
                    <a:pt x="2621" y="1672"/>
                  </a:lnTo>
                  <a:lnTo>
                    <a:pt x="2620" y="1672"/>
                  </a:lnTo>
                  <a:lnTo>
                    <a:pt x="2622" y="1675"/>
                  </a:lnTo>
                  <a:lnTo>
                    <a:pt x="2622" y="1676"/>
                  </a:lnTo>
                  <a:lnTo>
                    <a:pt x="2622" y="1678"/>
                  </a:lnTo>
                  <a:lnTo>
                    <a:pt x="2621" y="1679"/>
                  </a:lnTo>
                  <a:lnTo>
                    <a:pt x="2622" y="1680"/>
                  </a:lnTo>
                  <a:lnTo>
                    <a:pt x="2623" y="1681"/>
                  </a:lnTo>
                  <a:lnTo>
                    <a:pt x="2624" y="1684"/>
                  </a:lnTo>
                  <a:lnTo>
                    <a:pt x="2623" y="1685"/>
                  </a:lnTo>
                  <a:lnTo>
                    <a:pt x="2624" y="1685"/>
                  </a:lnTo>
                  <a:lnTo>
                    <a:pt x="2624" y="1686"/>
                  </a:lnTo>
                  <a:lnTo>
                    <a:pt x="2626" y="1687"/>
                  </a:lnTo>
                  <a:lnTo>
                    <a:pt x="2626" y="1688"/>
                  </a:lnTo>
                  <a:lnTo>
                    <a:pt x="2626" y="1689"/>
                  </a:lnTo>
                  <a:lnTo>
                    <a:pt x="2626" y="1690"/>
                  </a:lnTo>
                  <a:lnTo>
                    <a:pt x="2627" y="1690"/>
                  </a:lnTo>
                  <a:lnTo>
                    <a:pt x="2627" y="1692"/>
                  </a:lnTo>
                  <a:lnTo>
                    <a:pt x="2627" y="1693"/>
                  </a:lnTo>
                  <a:lnTo>
                    <a:pt x="2627" y="1695"/>
                  </a:lnTo>
                  <a:lnTo>
                    <a:pt x="2627" y="1696"/>
                  </a:lnTo>
                  <a:lnTo>
                    <a:pt x="2627" y="1697"/>
                  </a:lnTo>
                  <a:lnTo>
                    <a:pt x="2628" y="1697"/>
                  </a:lnTo>
                  <a:lnTo>
                    <a:pt x="2628" y="1698"/>
                  </a:lnTo>
                  <a:lnTo>
                    <a:pt x="2627" y="1700"/>
                  </a:lnTo>
                  <a:lnTo>
                    <a:pt x="2628" y="1701"/>
                  </a:lnTo>
                  <a:lnTo>
                    <a:pt x="2629" y="1702"/>
                  </a:lnTo>
                  <a:lnTo>
                    <a:pt x="2629" y="1706"/>
                  </a:lnTo>
                  <a:lnTo>
                    <a:pt x="2629" y="1708"/>
                  </a:lnTo>
                  <a:lnTo>
                    <a:pt x="2631" y="1711"/>
                  </a:lnTo>
                  <a:lnTo>
                    <a:pt x="2630" y="1713"/>
                  </a:lnTo>
                  <a:lnTo>
                    <a:pt x="2631" y="1714"/>
                  </a:lnTo>
                  <a:lnTo>
                    <a:pt x="2632" y="1715"/>
                  </a:lnTo>
                  <a:lnTo>
                    <a:pt x="2632" y="1718"/>
                  </a:lnTo>
                  <a:lnTo>
                    <a:pt x="2632" y="1729"/>
                  </a:lnTo>
                  <a:lnTo>
                    <a:pt x="2632" y="1732"/>
                  </a:lnTo>
                  <a:lnTo>
                    <a:pt x="2631" y="1734"/>
                  </a:lnTo>
                  <a:lnTo>
                    <a:pt x="2631" y="1732"/>
                  </a:lnTo>
                  <a:lnTo>
                    <a:pt x="2631" y="1731"/>
                  </a:lnTo>
                  <a:lnTo>
                    <a:pt x="2630" y="1730"/>
                  </a:lnTo>
                  <a:lnTo>
                    <a:pt x="2630" y="1731"/>
                  </a:lnTo>
                  <a:lnTo>
                    <a:pt x="2629" y="1735"/>
                  </a:lnTo>
                  <a:lnTo>
                    <a:pt x="2631" y="1739"/>
                  </a:lnTo>
                  <a:lnTo>
                    <a:pt x="2631" y="1740"/>
                  </a:lnTo>
                  <a:lnTo>
                    <a:pt x="2631" y="1742"/>
                  </a:lnTo>
                  <a:lnTo>
                    <a:pt x="2631" y="1744"/>
                  </a:lnTo>
                  <a:lnTo>
                    <a:pt x="2631" y="1745"/>
                  </a:lnTo>
                  <a:lnTo>
                    <a:pt x="2632" y="1746"/>
                  </a:lnTo>
                  <a:lnTo>
                    <a:pt x="2632" y="1747"/>
                  </a:lnTo>
                  <a:lnTo>
                    <a:pt x="2631" y="1750"/>
                  </a:lnTo>
                  <a:lnTo>
                    <a:pt x="2631" y="1751"/>
                  </a:lnTo>
                  <a:lnTo>
                    <a:pt x="2630" y="1752"/>
                  </a:lnTo>
                  <a:lnTo>
                    <a:pt x="2631" y="1753"/>
                  </a:lnTo>
                  <a:lnTo>
                    <a:pt x="2631" y="1755"/>
                  </a:lnTo>
                  <a:lnTo>
                    <a:pt x="2630" y="1760"/>
                  </a:lnTo>
                  <a:lnTo>
                    <a:pt x="2631" y="1759"/>
                  </a:lnTo>
                  <a:lnTo>
                    <a:pt x="2631" y="1760"/>
                  </a:lnTo>
                  <a:lnTo>
                    <a:pt x="2631" y="1761"/>
                  </a:lnTo>
                  <a:lnTo>
                    <a:pt x="2630" y="1763"/>
                  </a:lnTo>
                  <a:lnTo>
                    <a:pt x="2631" y="1764"/>
                  </a:lnTo>
                  <a:lnTo>
                    <a:pt x="2630" y="1767"/>
                  </a:lnTo>
                  <a:lnTo>
                    <a:pt x="2630" y="1768"/>
                  </a:lnTo>
                  <a:lnTo>
                    <a:pt x="2629" y="1767"/>
                  </a:lnTo>
                  <a:lnTo>
                    <a:pt x="2629" y="1764"/>
                  </a:lnTo>
                  <a:lnTo>
                    <a:pt x="2629" y="1763"/>
                  </a:lnTo>
                  <a:lnTo>
                    <a:pt x="2629" y="1762"/>
                  </a:lnTo>
                  <a:lnTo>
                    <a:pt x="2628" y="1762"/>
                  </a:lnTo>
                  <a:lnTo>
                    <a:pt x="2628" y="1763"/>
                  </a:lnTo>
                  <a:lnTo>
                    <a:pt x="2627" y="1763"/>
                  </a:lnTo>
                  <a:lnTo>
                    <a:pt x="2626" y="1763"/>
                  </a:lnTo>
                  <a:lnTo>
                    <a:pt x="2624" y="1763"/>
                  </a:lnTo>
                  <a:lnTo>
                    <a:pt x="2626" y="1762"/>
                  </a:lnTo>
                  <a:lnTo>
                    <a:pt x="2624" y="1762"/>
                  </a:lnTo>
                  <a:lnTo>
                    <a:pt x="2623" y="1761"/>
                  </a:lnTo>
                  <a:lnTo>
                    <a:pt x="2623" y="1760"/>
                  </a:lnTo>
                  <a:lnTo>
                    <a:pt x="2623" y="1759"/>
                  </a:lnTo>
                  <a:lnTo>
                    <a:pt x="2623" y="1757"/>
                  </a:lnTo>
                  <a:lnTo>
                    <a:pt x="2622" y="1757"/>
                  </a:lnTo>
                  <a:lnTo>
                    <a:pt x="2622" y="1756"/>
                  </a:lnTo>
                  <a:lnTo>
                    <a:pt x="2621" y="1756"/>
                  </a:lnTo>
                  <a:lnTo>
                    <a:pt x="2621" y="1755"/>
                  </a:lnTo>
                  <a:lnTo>
                    <a:pt x="2622" y="1754"/>
                  </a:lnTo>
                  <a:lnTo>
                    <a:pt x="2621" y="1753"/>
                  </a:lnTo>
                  <a:lnTo>
                    <a:pt x="2620" y="1754"/>
                  </a:lnTo>
                  <a:lnTo>
                    <a:pt x="2619" y="1753"/>
                  </a:lnTo>
                  <a:lnTo>
                    <a:pt x="2619" y="1751"/>
                  </a:lnTo>
                  <a:lnTo>
                    <a:pt x="2618" y="1750"/>
                  </a:lnTo>
                  <a:lnTo>
                    <a:pt x="2618" y="1748"/>
                  </a:lnTo>
                  <a:lnTo>
                    <a:pt x="2616" y="1748"/>
                  </a:lnTo>
                  <a:lnTo>
                    <a:pt x="2616" y="1747"/>
                  </a:lnTo>
                  <a:lnTo>
                    <a:pt x="2616" y="1746"/>
                  </a:lnTo>
                  <a:lnTo>
                    <a:pt x="2616" y="1745"/>
                  </a:lnTo>
                  <a:lnTo>
                    <a:pt x="2613" y="1740"/>
                  </a:lnTo>
                  <a:lnTo>
                    <a:pt x="2613" y="1738"/>
                  </a:lnTo>
                  <a:lnTo>
                    <a:pt x="2612" y="1737"/>
                  </a:lnTo>
                  <a:lnTo>
                    <a:pt x="2611" y="1736"/>
                  </a:lnTo>
                  <a:lnTo>
                    <a:pt x="2611" y="1735"/>
                  </a:lnTo>
                  <a:lnTo>
                    <a:pt x="2611" y="1734"/>
                  </a:lnTo>
                  <a:lnTo>
                    <a:pt x="2612" y="1734"/>
                  </a:lnTo>
                  <a:lnTo>
                    <a:pt x="2612" y="1732"/>
                  </a:lnTo>
                  <a:lnTo>
                    <a:pt x="2611" y="1731"/>
                  </a:lnTo>
                  <a:lnTo>
                    <a:pt x="2612" y="1731"/>
                  </a:lnTo>
                  <a:lnTo>
                    <a:pt x="2612" y="1730"/>
                  </a:lnTo>
                  <a:lnTo>
                    <a:pt x="2613" y="1730"/>
                  </a:lnTo>
                  <a:lnTo>
                    <a:pt x="2615" y="1730"/>
                  </a:lnTo>
                  <a:lnTo>
                    <a:pt x="2616" y="1729"/>
                  </a:lnTo>
                  <a:lnTo>
                    <a:pt x="2616" y="1727"/>
                  </a:lnTo>
                  <a:lnTo>
                    <a:pt x="2618" y="1725"/>
                  </a:lnTo>
                  <a:lnTo>
                    <a:pt x="2621" y="1721"/>
                  </a:lnTo>
                  <a:lnTo>
                    <a:pt x="2620" y="1721"/>
                  </a:lnTo>
                  <a:lnTo>
                    <a:pt x="2619" y="1721"/>
                  </a:lnTo>
                  <a:lnTo>
                    <a:pt x="2619" y="1722"/>
                  </a:lnTo>
                  <a:lnTo>
                    <a:pt x="2618" y="1723"/>
                  </a:lnTo>
                  <a:lnTo>
                    <a:pt x="2616" y="1726"/>
                  </a:lnTo>
                  <a:lnTo>
                    <a:pt x="2615" y="1726"/>
                  </a:lnTo>
                  <a:lnTo>
                    <a:pt x="2615" y="1727"/>
                  </a:lnTo>
                  <a:lnTo>
                    <a:pt x="2614" y="1726"/>
                  </a:lnTo>
                  <a:lnTo>
                    <a:pt x="2614" y="1725"/>
                  </a:lnTo>
                  <a:lnTo>
                    <a:pt x="2614" y="1723"/>
                  </a:lnTo>
                  <a:lnTo>
                    <a:pt x="2614" y="1720"/>
                  </a:lnTo>
                  <a:lnTo>
                    <a:pt x="2615" y="1720"/>
                  </a:lnTo>
                  <a:lnTo>
                    <a:pt x="2615" y="1719"/>
                  </a:lnTo>
                  <a:lnTo>
                    <a:pt x="2616" y="1719"/>
                  </a:lnTo>
                  <a:lnTo>
                    <a:pt x="2615" y="1718"/>
                  </a:lnTo>
                  <a:lnTo>
                    <a:pt x="2614" y="1719"/>
                  </a:lnTo>
                  <a:lnTo>
                    <a:pt x="2613" y="1720"/>
                  </a:lnTo>
                  <a:lnTo>
                    <a:pt x="2612" y="1725"/>
                  </a:lnTo>
                  <a:lnTo>
                    <a:pt x="2612" y="1726"/>
                  </a:lnTo>
                  <a:lnTo>
                    <a:pt x="2611" y="1727"/>
                  </a:lnTo>
                  <a:lnTo>
                    <a:pt x="2610" y="1728"/>
                  </a:lnTo>
                  <a:lnTo>
                    <a:pt x="2609" y="1729"/>
                  </a:lnTo>
                  <a:lnTo>
                    <a:pt x="2607" y="1729"/>
                  </a:lnTo>
                  <a:lnTo>
                    <a:pt x="2607" y="1727"/>
                  </a:lnTo>
                  <a:lnTo>
                    <a:pt x="2607" y="1725"/>
                  </a:lnTo>
                  <a:lnTo>
                    <a:pt x="2607" y="1723"/>
                  </a:lnTo>
                  <a:lnTo>
                    <a:pt x="2607" y="1722"/>
                  </a:lnTo>
                  <a:lnTo>
                    <a:pt x="2609" y="1720"/>
                  </a:lnTo>
                  <a:lnTo>
                    <a:pt x="2609" y="1719"/>
                  </a:lnTo>
                  <a:lnTo>
                    <a:pt x="2612" y="1717"/>
                  </a:lnTo>
                  <a:lnTo>
                    <a:pt x="2613" y="1715"/>
                  </a:lnTo>
                  <a:lnTo>
                    <a:pt x="2613" y="1714"/>
                  </a:lnTo>
                  <a:lnTo>
                    <a:pt x="2612" y="1713"/>
                  </a:lnTo>
                  <a:lnTo>
                    <a:pt x="2611" y="1713"/>
                  </a:lnTo>
                  <a:lnTo>
                    <a:pt x="2611" y="1714"/>
                  </a:lnTo>
                  <a:lnTo>
                    <a:pt x="2606" y="1720"/>
                  </a:lnTo>
                  <a:lnTo>
                    <a:pt x="2605" y="1721"/>
                  </a:lnTo>
                  <a:lnTo>
                    <a:pt x="2604" y="1721"/>
                  </a:lnTo>
                  <a:lnTo>
                    <a:pt x="2604" y="1722"/>
                  </a:lnTo>
                  <a:lnTo>
                    <a:pt x="2603" y="1721"/>
                  </a:lnTo>
                  <a:lnTo>
                    <a:pt x="2603" y="1720"/>
                  </a:lnTo>
                  <a:lnTo>
                    <a:pt x="2604" y="1719"/>
                  </a:lnTo>
                  <a:lnTo>
                    <a:pt x="2604" y="1718"/>
                  </a:lnTo>
                  <a:lnTo>
                    <a:pt x="2604" y="1717"/>
                  </a:lnTo>
                  <a:lnTo>
                    <a:pt x="2604" y="1715"/>
                  </a:lnTo>
                  <a:lnTo>
                    <a:pt x="2605" y="1715"/>
                  </a:lnTo>
                  <a:lnTo>
                    <a:pt x="2605" y="1714"/>
                  </a:lnTo>
                  <a:lnTo>
                    <a:pt x="2605" y="1711"/>
                  </a:lnTo>
                  <a:lnTo>
                    <a:pt x="2605" y="1710"/>
                  </a:lnTo>
                  <a:lnTo>
                    <a:pt x="2606" y="1710"/>
                  </a:lnTo>
                  <a:lnTo>
                    <a:pt x="2606" y="1709"/>
                  </a:lnTo>
                  <a:lnTo>
                    <a:pt x="2607" y="1708"/>
                  </a:lnTo>
                  <a:lnTo>
                    <a:pt x="2604" y="1709"/>
                  </a:lnTo>
                  <a:lnTo>
                    <a:pt x="2599" y="1712"/>
                  </a:lnTo>
                  <a:lnTo>
                    <a:pt x="2597" y="1711"/>
                  </a:lnTo>
                  <a:lnTo>
                    <a:pt x="2598" y="1709"/>
                  </a:lnTo>
                  <a:lnTo>
                    <a:pt x="2597" y="1709"/>
                  </a:lnTo>
                  <a:lnTo>
                    <a:pt x="2596" y="1709"/>
                  </a:lnTo>
                  <a:lnTo>
                    <a:pt x="2595" y="1708"/>
                  </a:lnTo>
                  <a:lnTo>
                    <a:pt x="2595" y="1704"/>
                  </a:lnTo>
                  <a:lnTo>
                    <a:pt x="2595" y="1703"/>
                  </a:lnTo>
                  <a:lnTo>
                    <a:pt x="2596" y="1703"/>
                  </a:lnTo>
                  <a:lnTo>
                    <a:pt x="2597" y="1703"/>
                  </a:lnTo>
                  <a:lnTo>
                    <a:pt x="2598" y="1703"/>
                  </a:lnTo>
                  <a:lnTo>
                    <a:pt x="2598" y="1702"/>
                  </a:lnTo>
                  <a:lnTo>
                    <a:pt x="2598" y="1701"/>
                  </a:lnTo>
                  <a:lnTo>
                    <a:pt x="2597" y="1700"/>
                  </a:lnTo>
                  <a:lnTo>
                    <a:pt x="2596" y="1698"/>
                  </a:lnTo>
                  <a:lnTo>
                    <a:pt x="2595" y="1698"/>
                  </a:lnTo>
                  <a:lnTo>
                    <a:pt x="2595" y="1697"/>
                  </a:lnTo>
                  <a:lnTo>
                    <a:pt x="2595" y="1696"/>
                  </a:lnTo>
                  <a:lnTo>
                    <a:pt x="2596" y="1695"/>
                  </a:lnTo>
                  <a:lnTo>
                    <a:pt x="2596" y="1694"/>
                  </a:lnTo>
                  <a:lnTo>
                    <a:pt x="2597" y="1694"/>
                  </a:lnTo>
                  <a:lnTo>
                    <a:pt x="2598" y="1694"/>
                  </a:lnTo>
                  <a:lnTo>
                    <a:pt x="2599" y="1694"/>
                  </a:lnTo>
                  <a:lnTo>
                    <a:pt x="2599" y="1693"/>
                  </a:lnTo>
                  <a:lnTo>
                    <a:pt x="2601" y="1693"/>
                  </a:lnTo>
                  <a:lnTo>
                    <a:pt x="2601" y="1692"/>
                  </a:lnTo>
                  <a:lnTo>
                    <a:pt x="2602" y="1692"/>
                  </a:lnTo>
                  <a:lnTo>
                    <a:pt x="2603" y="1692"/>
                  </a:lnTo>
                  <a:lnTo>
                    <a:pt x="2605" y="1692"/>
                  </a:lnTo>
                  <a:lnTo>
                    <a:pt x="2605" y="1690"/>
                  </a:lnTo>
                  <a:lnTo>
                    <a:pt x="2605" y="1688"/>
                  </a:lnTo>
                  <a:lnTo>
                    <a:pt x="2604" y="1688"/>
                  </a:lnTo>
                  <a:lnTo>
                    <a:pt x="2602" y="1689"/>
                  </a:lnTo>
                  <a:lnTo>
                    <a:pt x="2599" y="1689"/>
                  </a:lnTo>
                  <a:lnTo>
                    <a:pt x="2597" y="1688"/>
                  </a:lnTo>
                  <a:lnTo>
                    <a:pt x="2596" y="1687"/>
                  </a:lnTo>
                  <a:lnTo>
                    <a:pt x="2595" y="1684"/>
                  </a:lnTo>
                  <a:lnTo>
                    <a:pt x="2594" y="1680"/>
                  </a:lnTo>
                  <a:lnTo>
                    <a:pt x="2596" y="1679"/>
                  </a:lnTo>
                  <a:lnTo>
                    <a:pt x="2598" y="1678"/>
                  </a:lnTo>
                  <a:lnTo>
                    <a:pt x="2599" y="1678"/>
                  </a:lnTo>
                  <a:lnTo>
                    <a:pt x="2599" y="1677"/>
                  </a:lnTo>
                  <a:lnTo>
                    <a:pt x="2598" y="1677"/>
                  </a:lnTo>
                  <a:lnTo>
                    <a:pt x="2597" y="1676"/>
                  </a:lnTo>
                  <a:lnTo>
                    <a:pt x="2597" y="1677"/>
                  </a:lnTo>
                  <a:lnTo>
                    <a:pt x="2596" y="1677"/>
                  </a:lnTo>
                  <a:lnTo>
                    <a:pt x="2594" y="1679"/>
                  </a:lnTo>
                  <a:lnTo>
                    <a:pt x="2593" y="1678"/>
                  </a:lnTo>
                  <a:lnTo>
                    <a:pt x="2593" y="1677"/>
                  </a:lnTo>
                  <a:lnTo>
                    <a:pt x="2594" y="1676"/>
                  </a:lnTo>
                  <a:lnTo>
                    <a:pt x="2594" y="1675"/>
                  </a:lnTo>
                  <a:lnTo>
                    <a:pt x="2595" y="1675"/>
                  </a:lnTo>
                  <a:lnTo>
                    <a:pt x="2595" y="1673"/>
                  </a:lnTo>
                  <a:lnTo>
                    <a:pt x="2596" y="1670"/>
                  </a:lnTo>
                  <a:lnTo>
                    <a:pt x="2593" y="1670"/>
                  </a:lnTo>
                  <a:lnTo>
                    <a:pt x="2591" y="1670"/>
                  </a:lnTo>
                  <a:lnTo>
                    <a:pt x="2590" y="1669"/>
                  </a:lnTo>
                  <a:lnTo>
                    <a:pt x="2589" y="1670"/>
                  </a:lnTo>
                  <a:lnTo>
                    <a:pt x="2588" y="1670"/>
                  </a:lnTo>
                  <a:lnTo>
                    <a:pt x="2587" y="1671"/>
                  </a:lnTo>
                  <a:lnTo>
                    <a:pt x="2586" y="1670"/>
                  </a:lnTo>
                  <a:lnTo>
                    <a:pt x="2585" y="1665"/>
                  </a:lnTo>
                  <a:lnTo>
                    <a:pt x="2581" y="1663"/>
                  </a:lnTo>
                  <a:lnTo>
                    <a:pt x="2581" y="1662"/>
                  </a:lnTo>
                  <a:lnTo>
                    <a:pt x="2579" y="1660"/>
                  </a:lnTo>
                  <a:lnTo>
                    <a:pt x="2580" y="1659"/>
                  </a:lnTo>
                  <a:lnTo>
                    <a:pt x="2581" y="1659"/>
                  </a:lnTo>
                  <a:lnTo>
                    <a:pt x="2584" y="1659"/>
                  </a:lnTo>
                  <a:lnTo>
                    <a:pt x="2589" y="1660"/>
                  </a:lnTo>
                  <a:lnTo>
                    <a:pt x="2589" y="1659"/>
                  </a:lnTo>
                  <a:lnTo>
                    <a:pt x="2587" y="1659"/>
                  </a:lnTo>
                  <a:lnTo>
                    <a:pt x="2585" y="1656"/>
                  </a:lnTo>
                  <a:lnTo>
                    <a:pt x="2584" y="1656"/>
                  </a:lnTo>
                  <a:lnTo>
                    <a:pt x="2582" y="1656"/>
                  </a:lnTo>
                  <a:lnTo>
                    <a:pt x="2584" y="1656"/>
                  </a:lnTo>
                  <a:lnTo>
                    <a:pt x="2584" y="1655"/>
                  </a:lnTo>
                  <a:lnTo>
                    <a:pt x="2586" y="1653"/>
                  </a:lnTo>
                  <a:lnTo>
                    <a:pt x="2586" y="1652"/>
                  </a:lnTo>
                  <a:lnTo>
                    <a:pt x="2587" y="1652"/>
                  </a:lnTo>
                  <a:lnTo>
                    <a:pt x="2587" y="1651"/>
                  </a:lnTo>
                  <a:lnTo>
                    <a:pt x="2588" y="1651"/>
                  </a:lnTo>
                  <a:lnTo>
                    <a:pt x="2588" y="1650"/>
                  </a:lnTo>
                  <a:lnTo>
                    <a:pt x="2588" y="1648"/>
                  </a:lnTo>
                  <a:lnTo>
                    <a:pt x="2588" y="1647"/>
                  </a:lnTo>
                  <a:lnTo>
                    <a:pt x="2587" y="1646"/>
                  </a:lnTo>
                  <a:lnTo>
                    <a:pt x="2587" y="1645"/>
                  </a:lnTo>
                  <a:lnTo>
                    <a:pt x="2588" y="1645"/>
                  </a:lnTo>
                  <a:lnTo>
                    <a:pt x="2589" y="1645"/>
                  </a:lnTo>
                  <a:lnTo>
                    <a:pt x="2591" y="1642"/>
                  </a:lnTo>
                  <a:lnTo>
                    <a:pt x="2594" y="1642"/>
                  </a:lnTo>
                  <a:lnTo>
                    <a:pt x="2597" y="1643"/>
                  </a:lnTo>
                  <a:lnTo>
                    <a:pt x="2599" y="1645"/>
                  </a:lnTo>
                  <a:lnTo>
                    <a:pt x="2597" y="1647"/>
                  </a:lnTo>
                  <a:lnTo>
                    <a:pt x="2594" y="1650"/>
                  </a:lnTo>
                  <a:lnTo>
                    <a:pt x="2593" y="1651"/>
                  </a:lnTo>
                  <a:close/>
                  <a:moveTo>
                    <a:pt x="2685" y="1627"/>
                  </a:moveTo>
                  <a:lnTo>
                    <a:pt x="2686" y="1627"/>
                  </a:lnTo>
                  <a:lnTo>
                    <a:pt x="2686" y="1628"/>
                  </a:lnTo>
                  <a:lnTo>
                    <a:pt x="2687" y="1628"/>
                  </a:lnTo>
                  <a:lnTo>
                    <a:pt x="2687" y="1630"/>
                  </a:lnTo>
                  <a:lnTo>
                    <a:pt x="2688" y="1630"/>
                  </a:lnTo>
                  <a:lnTo>
                    <a:pt x="2690" y="1631"/>
                  </a:lnTo>
                  <a:lnTo>
                    <a:pt x="2702" y="1638"/>
                  </a:lnTo>
                  <a:lnTo>
                    <a:pt x="2703" y="1638"/>
                  </a:lnTo>
                  <a:lnTo>
                    <a:pt x="2703" y="1662"/>
                  </a:lnTo>
                  <a:lnTo>
                    <a:pt x="2702" y="1663"/>
                  </a:lnTo>
                  <a:lnTo>
                    <a:pt x="2700" y="1663"/>
                  </a:lnTo>
                  <a:lnTo>
                    <a:pt x="2699" y="1662"/>
                  </a:lnTo>
                  <a:lnTo>
                    <a:pt x="2698" y="1662"/>
                  </a:lnTo>
                  <a:lnTo>
                    <a:pt x="2693" y="1662"/>
                  </a:lnTo>
                  <a:lnTo>
                    <a:pt x="2691" y="1661"/>
                  </a:lnTo>
                  <a:lnTo>
                    <a:pt x="2690" y="1660"/>
                  </a:lnTo>
                  <a:lnTo>
                    <a:pt x="2690" y="1658"/>
                  </a:lnTo>
                  <a:lnTo>
                    <a:pt x="2691" y="1656"/>
                  </a:lnTo>
                  <a:lnTo>
                    <a:pt x="2693" y="1655"/>
                  </a:lnTo>
                  <a:lnTo>
                    <a:pt x="2695" y="1655"/>
                  </a:lnTo>
                  <a:lnTo>
                    <a:pt x="2696" y="1655"/>
                  </a:lnTo>
                  <a:lnTo>
                    <a:pt x="2696" y="1654"/>
                  </a:lnTo>
                  <a:lnTo>
                    <a:pt x="2696" y="1653"/>
                  </a:lnTo>
                  <a:lnTo>
                    <a:pt x="2696" y="1652"/>
                  </a:lnTo>
                  <a:lnTo>
                    <a:pt x="2695" y="1652"/>
                  </a:lnTo>
                  <a:lnTo>
                    <a:pt x="2695" y="1653"/>
                  </a:lnTo>
                  <a:lnTo>
                    <a:pt x="2694" y="1653"/>
                  </a:lnTo>
                  <a:lnTo>
                    <a:pt x="2693" y="1653"/>
                  </a:lnTo>
                  <a:lnTo>
                    <a:pt x="2691" y="1653"/>
                  </a:lnTo>
                  <a:lnTo>
                    <a:pt x="2690" y="1653"/>
                  </a:lnTo>
                  <a:lnTo>
                    <a:pt x="2689" y="1652"/>
                  </a:lnTo>
                  <a:lnTo>
                    <a:pt x="2688" y="1648"/>
                  </a:lnTo>
                  <a:lnTo>
                    <a:pt x="2688" y="1647"/>
                  </a:lnTo>
                  <a:lnTo>
                    <a:pt x="2688" y="1646"/>
                  </a:lnTo>
                  <a:lnTo>
                    <a:pt x="2688" y="1644"/>
                  </a:lnTo>
                  <a:lnTo>
                    <a:pt x="2688" y="1643"/>
                  </a:lnTo>
                  <a:lnTo>
                    <a:pt x="2689" y="1642"/>
                  </a:lnTo>
                  <a:lnTo>
                    <a:pt x="2690" y="1640"/>
                  </a:lnTo>
                  <a:lnTo>
                    <a:pt x="2695" y="1639"/>
                  </a:lnTo>
                  <a:lnTo>
                    <a:pt x="2697" y="1638"/>
                  </a:lnTo>
                  <a:lnTo>
                    <a:pt x="2696" y="1637"/>
                  </a:lnTo>
                  <a:lnTo>
                    <a:pt x="2691" y="1637"/>
                  </a:lnTo>
                  <a:lnTo>
                    <a:pt x="2690" y="1638"/>
                  </a:lnTo>
                  <a:lnTo>
                    <a:pt x="2689" y="1639"/>
                  </a:lnTo>
                  <a:lnTo>
                    <a:pt x="2686" y="1639"/>
                  </a:lnTo>
                  <a:lnTo>
                    <a:pt x="2683" y="1639"/>
                  </a:lnTo>
                  <a:lnTo>
                    <a:pt x="2682" y="1639"/>
                  </a:lnTo>
                  <a:lnTo>
                    <a:pt x="2680" y="1636"/>
                  </a:lnTo>
                  <a:lnTo>
                    <a:pt x="2680" y="1635"/>
                  </a:lnTo>
                  <a:lnTo>
                    <a:pt x="2680" y="1634"/>
                  </a:lnTo>
                  <a:lnTo>
                    <a:pt x="2680" y="1629"/>
                  </a:lnTo>
                  <a:lnTo>
                    <a:pt x="2680" y="1628"/>
                  </a:lnTo>
                  <a:lnTo>
                    <a:pt x="2681" y="1627"/>
                  </a:lnTo>
                  <a:lnTo>
                    <a:pt x="2683" y="1627"/>
                  </a:lnTo>
                  <a:lnTo>
                    <a:pt x="2685" y="1627"/>
                  </a:lnTo>
                  <a:close/>
                  <a:moveTo>
                    <a:pt x="2686" y="1608"/>
                  </a:moveTo>
                  <a:lnTo>
                    <a:pt x="2688" y="1609"/>
                  </a:lnTo>
                  <a:lnTo>
                    <a:pt x="2691" y="1609"/>
                  </a:lnTo>
                  <a:lnTo>
                    <a:pt x="2693" y="1609"/>
                  </a:lnTo>
                  <a:lnTo>
                    <a:pt x="2696" y="1611"/>
                  </a:lnTo>
                  <a:lnTo>
                    <a:pt x="2697" y="1611"/>
                  </a:lnTo>
                  <a:lnTo>
                    <a:pt x="2698" y="1610"/>
                  </a:lnTo>
                  <a:lnTo>
                    <a:pt x="2699" y="1611"/>
                  </a:lnTo>
                  <a:lnTo>
                    <a:pt x="2700" y="1611"/>
                  </a:lnTo>
                  <a:lnTo>
                    <a:pt x="2703" y="1612"/>
                  </a:lnTo>
                  <a:lnTo>
                    <a:pt x="2703" y="1635"/>
                  </a:lnTo>
                  <a:lnTo>
                    <a:pt x="2702" y="1635"/>
                  </a:lnTo>
                  <a:lnTo>
                    <a:pt x="2700" y="1634"/>
                  </a:lnTo>
                  <a:lnTo>
                    <a:pt x="2700" y="1633"/>
                  </a:lnTo>
                  <a:lnTo>
                    <a:pt x="2695" y="1629"/>
                  </a:lnTo>
                  <a:lnTo>
                    <a:pt x="2693" y="1627"/>
                  </a:lnTo>
                  <a:lnTo>
                    <a:pt x="2691" y="1626"/>
                  </a:lnTo>
                  <a:lnTo>
                    <a:pt x="2689" y="1626"/>
                  </a:lnTo>
                  <a:lnTo>
                    <a:pt x="2688" y="1625"/>
                  </a:lnTo>
                  <a:lnTo>
                    <a:pt x="2686" y="1623"/>
                  </a:lnTo>
                  <a:lnTo>
                    <a:pt x="2686" y="1622"/>
                  </a:lnTo>
                  <a:lnTo>
                    <a:pt x="2685" y="1619"/>
                  </a:lnTo>
                  <a:lnTo>
                    <a:pt x="2685" y="1610"/>
                  </a:lnTo>
                  <a:lnTo>
                    <a:pt x="2685" y="1608"/>
                  </a:lnTo>
                  <a:lnTo>
                    <a:pt x="2686" y="1608"/>
                  </a:lnTo>
                  <a:close/>
                  <a:moveTo>
                    <a:pt x="1746" y="1603"/>
                  </a:moveTo>
                  <a:lnTo>
                    <a:pt x="1746" y="1604"/>
                  </a:lnTo>
                  <a:lnTo>
                    <a:pt x="1747" y="1605"/>
                  </a:lnTo>
                  <a:lnTo>
                    <a:pt x="1746" y="1606"/>
                  </a:lnTo>
                  <a:lnTo>
                    <a:pt x="1747" y="1606"/>
                  </a:lnTo>
                  <a:lnTo>
                    <a:pt x="1748" y="1606"/>
                  </a:lnTo>
                  <a:lnTo>
                    <a:pt x="1749" y="1606"/>
                  </a:lnTo>
                  <a:lnTo>
                    <a:pt x="1750" y="1608"/>
                  </a:lnTo>
                  <a:lnTo>
                    <a:pt x="1751" y="1608"/>
                  </a:lnTo>
                  <a:lnTo>
                    <a:pt x="1750" y="1609"/>
                  </a:lnTo>
                  <a:lnTo>
                    <a:pt x="1749" y="1610"/>
                  </a:lnTo>
                  <a:lnTo>
                    <a:pt x="1749" y="1611"/>
                  </a:lnTo>
                  <a:lnTo>
                    <a:pt x="1748" y="1610"/>
                  </a:lnTo>
                  <a:lnTo>
                    <a:pt x="1747" y="1610"/>
                  </a:lnTo>
                  <a:lnTo>
                    <a:pt x="1743" y="1608"/>
                  </a:lnTo>
                  <a:lnTo>
                    <a:pt x="1742" y="1606"/>
                  </a:lnTo>
                  <a:lnTo>
                    <a:pt x="1742" y="1605"/>
                  </a:lnTo>
                  <a:lnTo>
                    <a:pt x="1743" y="1604"/>
                  </a:lnTo>
                  <a:lnTo>
                    <a:pt x="1742" y="1604"/>
                  </a:lnTo>
                  <a:lnTo>
                    <a:pt x="1742" y="1603"/>
                  </a:lnTo>
                  <a:lnTo>
                    <a:pt x="1743" y="1603"/>
                  </a:lnTo>
                  <a:lnTo>
                    <a:pt x="1745" y="1604"/>
                  </a:lnTo>
                  <a:lnTo>
                    <a:pt x="1746" y="1603"/>
                  </a:lnTo>
                  <a:close/>
                  <a:moveTo>
                    <a:pt x="1705" y="1610"/>
                  </a:moveTo>
                  <a:lnTo>
                    <a:pt x="1706" y="1613"/>
                  </a:lnTo>
                  <a:lnTo>
                    <a:pt x="1707" y="1616"/>
                  </a:lnTo>
                  <a:lnTo>
                    <a:pt x="1707" y="1618"/>
                  </a:lnTo>
                  <a:lnTo>
                    <a:pt x="1706" y="1618"/>
                  </a:lnTo>
                  <a:lnTo>
                    <a:pt x="1704" y="1617"/>
                  </a:lnTo>
                  <a:lnTo>
                    <a:pt x="1703" y="1617"/>
                  </a:lnTo>
                  <a:lnTo>
                    <a:pt x="1703" y="1616"/>
                  </a:lnTo>
                  <a:lnTo>
                    <a:pt x="1701" y="1616"/>
                  </a:lnTo>
                  <a:lnTo>
                    <a:pt x="1700" y="1614"/>
                  </a:lnTo>
                  <a:lnTo>
                    <a:pt x="1701" y="1614"/>
                  </a:lnTo>
                  <a:lnTo>
                    <a:pt x="1701" y="1613"/>
                  </a:lnTo>
                  <a:lnTo>
                    <a:pt x="1700" y="1613"/>
                  </a:lnTo>
                  <a:lnTo>
                    <a:pt x="1698" y="1613"/>
                  </a:lnTo>
                  <a:lnTo>
                    <a:pt x="1698" y="1612"/>
                  </a:lnTo>
                  <a:lnTo>
                    <a:pt x="1691" y="1608"/>
                  </a:lnTo>
                  <a:lnTo>
                    <a:pt x="1690" y="1605"/>
                  </a:lnTo>
                  <a:lnTo>
                    <a:pt x="1691" y="1604"/>
                  </a:lnTo>
                  <a:lnTo>
                    <a:pt x="1692" y="1603"/>
                  </a:lnTo>
                  <a:lnTo>
                    <a:pt x="1694" y="1602"/>
                  </a:lnTo>
                  <a:lnTo>
                    <a:pt x="1695" y="1603"/>
                  </a:lnTo>
                  <a:lnTo>
                    <a:pt x="1696" y="1603"/>
                  </a:lnTo>
                  <a:lnTo>
                    <a:pt x="1701" y="1606"/>
                  </a:lnTo>
                  <a:lnTo>
                    <a:pt x="1704" y="1609"/>
                  </a:lnTo>
                  <a:lnTo>
                    <a:pt x="1705" y="1610"/>
                  </a:lnTo>
                  <a:close/>
                  <a:moveTo>
                    <a:pt x="1729" y="1606"/>
                  </a:moveTo>
                  <a:lnTo>
                    <a:pt x="1728" y="1606"/>
                  </a:lnTo>
                  <a:lnTo>
                    <a:pt x="1726" y="1606"/>
                  </a:lnTo>
                  <a:lnTo>
                    <a:pt x="1726" y="1605"/>
                  </a:lnTo>
                  <a:lnTo>
                    <a:pt x="1725" y="1605"/>
                  </a:lnTo>
                  <a:lnTo>
                    <a:pt x="1724" y="1604"/>
                  </a:lnTo>
                  <a:lnTo>
                    <a:pt x="1724" y="1603"/>
                  </a:lnTo>
                  <a:lnTo>
                    <a:pt x="1725" y="1602"/>
                  </a:lnTo>
                  <a:lnTo>
                    <a:pt x="1730" y="1602"/>
                  </a:lnTo>
                  <a:lnTo>
                    <a:pt x="1731" y="1602"/>
                  </a:lnTo>
                  <a:lnTo>
                    <a:pt x="1730" y="1603"/>
                  </a:lnTo>
                  <a:lnTo>
                    <a:pt x="1730" y="1604"/>
                  </a:lnTo>
                  <a:lnTo>
                    <a:pt x="1730" y="1605"/>
                  </a:lnTo>
                  <a:lnTo>
                    <a:pt x="1729" y="1606"/>
                  </a:lnTo>
                  <a:close/>
                  <a:moveTo>
                    <a:pt x="1716" y="1606"/>
                  </a:moveTo>
                  <a:lnTo>
                    <a:pt x="1717" y="1606"/>
                  </a:lnTo>
                  <a:lnTo>
                    <a:pt x="1717" y="1604"/>
                  </a:lnTo>
                  <a:lnTo>
                    <a:pt x="1718" y="1604"/>
                  </a:lnTo>
                  <a:lnTo>
                    <a:pt x="1724" y="1606"/>
                  </a:lnTo>
                  <a:lnTo>
                    <a:pt x="1725" y="1606"/>
                  </a:lnTo>
                  <a:lnTo>
                    <a:pt x="1726" y="1609"/>
                  </a:lnTo>
                  <a:lnTo>
                    <a:pt x="1724" y="1610"/>
                  </a:lnTo>
                  <a:lnTo>
                    <a:pt x="1723" y="1611"/>
                  </a:lnTo>
                  <a:lnTo>
                    <a:pt x="1723" y="1612"/>
                  </a:lnTo>
                  <a:lnTo>
                    <a:pt x="1724" y="1611"/>
                  </a:lnTo>
                  <a:lnTo>
                    <a:pt x="1724" y="1612"/>
                  </a:lnTo>
                  <a:lnTo>
                    <a:pt x="1723" y="1613"/>
                  </a:lnTo>
                  <a:lnTo>
                    <a:pt x="1722" y="1616"/>
                  </a:lnTo>
                  <a:lnTo>
                    <a:pt x="1722" y="1618"/>
                  </a:lnTo>
                  <a:lnTo>
                    <a:pt x="1721" y="1621"/>
                  </a:lnTo>
                  <a:lnTo>
                    <a:pt x="1722" y="1622"/>
                  </a:lnTo>
                  <a:lnTo>
                    <a:pt x="1722" y="1623"/>
                  </a:lnTo>
                  <a:lnTo>
                    <a:pt x="1723" y="1625"/>
                  </a:lnTo>
                  <a:lnTo>
                    <a:pt x="1723" y="1626"/>
                  </a:lnTo>
                  <a:lnTo>
                    <a:pt x="1724" y="1625"/>
                  </a:lnTo>
                  <a:lnTo>
                    <a:pt x="1724" y="1623"/>
                  </a:lnTo>
                  <a:lnTo>
                    <a:pt x="1724" y="1622"/>
                  </a:lnTo>
                  <a:lnTo>
                    <a:pt x="1724" y="1621"/>
                  </a:lnTo>
                  <a:lnTo>
                    <a:pt x="1724" y="1617"/>
                  </a:lnTo>
                  <a:lnTo>
                    <a:pt x="1725" y="1614"/>
                  </a:lnTo>
                  <a:lnTo>
                    <a:pt x="1726" y="1613"/>
                  </a:lnTo>
                  <a:lnTo>
                    <a:pt x="1729" y="1613"/>
                  </a:lnTo>
                  <a:lnTo>
                    <a:pt x="1729" y="1614"/>
                  </a:lnTo>
                  <a:lnTo>
                    <a:pt x="1730" y="1616"/>
                  </a:lnTo>
                  <a:lnTo>
                    <a:pt x="1731" y="1616"/>
                  </a:lnTo>
                  <a:lnTo>
                    <a:pt x="1732" y="1614"/>
                  </a:lnTo>
                  <a:lnTo>
                    <a:pt x="1732" y="1611"/>
                  </a:lnTo>
                  <a:lnTo>
                    <a:pt x="1733" y="1610"/>
                  </a:lnTo>
                  <a:lnTo>
                    <a:pt x="1734" y="1611"/>
                  </a:lnTo>
                  <a:lnTo>
                    <a:pt x="1736" y="1612"/>
                  </a:lnTo>
                  <a:lnTo>
                    <a:pt x="1737" y="1613"/>
                  </a:lnTo>
                  <a:lnTo>
                    <a:pt x="1737" y="1612"/>
                  </a:lnTo>
                  <a:lnTo>
                    <a:pt x="1737" y="1610"/>
                  </a:lnTo>
                  <a:lnTo>
                    <a:pt x="1736" y="1609"/>
                  </a:lnTo>
                  <a:lnTo>
                    <a:pt x="1736" y="1608"/>
                  </a:lnTo>
                  <a:lnTo>
                    <a:pt x="1736" y="1606"/>
                  </a:lnTo>
                  <a:lnTo>
                    <a:pt x="1737" y="1606"/>
                  </a:lnTo>
                  <a:lnTo>
                    <a:pt x="1738" y="1606"/>
                  </a:lnTo>
                  <a:lnTo>
                    <a:pt x="1739" y="1608"/>
                  </a:lnTo>
                  <a:lnTo>
                    <a:pt x="1739" y="1609"/>
                  </a:lnTo>
                  <a:lnTo>
                    <a:pt x="1740" y="1609"/>
                  </a:lnTo>
                  <a:lnTo>
                    <a:pt x="1740" y="1608"/>
                  </a:lnTo>
                  <a:lnTo>
                    <a:pt x="1741" y="1608"/>
                  </a:lnTo>
                  <a:lnTo>
                    <a:pt x="1742" y="1608"/>
                  </a:lnTo>
                  <a:lnTo>
                    <a:pt x="1743" y="1609"/>
                  </a:lnTo>
                  <a:lnTo>
                    <a:pt x="1745" y="1610"/>
                  </a:lnTo>
                  <a:lnTo>
                    <a:pt x="1745" y="1611"/>
                  </a:lnTo>
                  <a:lnTo>
                    <a:pt x="1746" y="1612"/>
                  </a:lnTo>
                  <a:lnTo>
                    <a:pt x="1746" y="1613"/>
                  </a:lnTo>
                  <a:lnTo>
                    <a:pt x="1746" y="1614"/>
                  </a:lnTo>
                  <a:lnTo>
                    <a:pt x="1746" y="1616"/>
                  </a:lnTo>
                  <a:lnTo>
                    <a:pt x="1746" y="1617"/>
                  </a:lnTo>
                  <a:lnTo>
                    <a:pt x="1747" y="1617"/>
                  </a:lnTo>
                  <a:lnTo>
                    <a:pt x="1748" y="1616"/>
                  </a:lnTo>
                  <a:lnTo>
                    <a:pt x="1749" y="1614"/>
                  </a:lnTo>
                  <a:lnTo>
                    <a:pt x="1749" y="1616"/>
                  </a:lnTo>
                  <a:lnTo>
                    <a:pt x="1750" y="1616"/>
                  </a:lnTo>
                  <a:lnTo>
                    <a:pt x="1750" y="1617"/>
                  </a:lnTo>
                  <a:lnTo>
                    <a:pt x="1749" y="1619"/>
                  </a:lnTo>
                  <a:lnTo>
                    <a:pt x="1745" y="1621"/>
                  </a:lnTo>
                  <a:lnTo>
                    <a:pt x="1742" y="1623"/>
                  </a:lnTo>
                  <a:lnTo>
                    <a:pt x="1740" y="1626"/>
                  </a:lnTo>
                  <a:lnTo>
                    <a:pt x="1740" y="1628"/>
                  </a:lnTo>
                  <a:lnTo>
                    <a:pt x="1741" y="1628"/>
                  </a:lnTo>
                  <a:lnTo>
                    <a:pt x="1742" y="1627"/>
                  </a:lnTo>
                  <a:lnTo>
                    <a:pt x="1743" y="1626"/>
                  </a:lnTo>
                  <a:lnTo>
                    <a:pt x="1745" y="1626"/>
                  </a:lnTo>
                  <a:lnTo>
                    <a:pt x="1743" y="1627"/>
                  </a:lnTo>
                  <a:lnTo>
                    <a:pt x="1743" y="1629"/>
                  </a:lnTo>
                  <a:lnTo>
                    <a:pt x="1743" y="1630"/>
                  </a:lnTo>
                  <a:lnTo>
                    <a:pt x="1743" y="1631"/>
                  </a:lnTo>
                  <a:lnTo>
                    <a:pt x="1742" y="1633"/>
                  </a:lnTo>
                  <a:lnTo>
                    <a:pt x="1743" y="1631"/>
                  </a:lnTo>
                  <a:lnTo>
                    <a:pt x="1746" y="1629"/>
                  </a:lnTo>
                  <a:lnTo>
                    <a:pt x="1747" y="1629"/>
                  </a:lnTo>
                  <a:lnTo>
                    <a:pt x="1747" y="1630"/>
                  </a:lnTo>
                  <a:lnTo>
                    <a:pt x="1746" y="1631"/>
                  </a:lnTo>
                  <a:lnTo>
                    <a:pt x="1746" y="1634"/>
                  </a:lnTo>
                  <a:lnTo>
                    <a:pt x="1746" y="1636"/>
                  </a:lnTo>
                  <a:lnTo>
                    <a:pt x="1750" y="1634"/>
                  </a:lnTo>
                  <a:lnTo>
                    <a:pt x="1759" y="1635"/>
                  </a:lnTo>
                  <a:lnTo>
                    <a:pt x="1759" y="1636"/>
                  </a:lnTo>
                  <a:lnTo>
                    <a:pt x="1758" y="1637"/>
                  </a:lnTo>
                  <a:lnTo>
                    <a:pt x="1755" y="1643"/>
                  </a:lnTo>
                  <a:lnTo>
                    <a:pt x="1754" y="1644"/>
                  </a:lnTo>
                  <a:lnTo>
                    <a:pt x="1753" y="1645"/>
                  </a:lnTo>
                  <a:lnTo>
                    <a:pt x="1751" y="1646"/>
                  </a:lnTo>
                  <a:lnTo>
                    <a:pt x="1751" y="1647"/>
                  </a:lnTo>
                  <a:lnTo>
                    <a:pt x="1750" y="1650"/>
                  </a:lnTo>
                  <a:lnTo>
                    <a:pt x="1750" y="1652"/>
                  </a:lnTo>
                  <a:lnTo>
                    <a:pt x="1750" y="1653"/>
                  </a:lnTo>
                  <a:lnTo>
                    <a:pt x="1749" y="1653"/>
                  </a:lnTo>
                  <a:lnTo>
                    <a:pt x="1747" y="1653"/>
                  </a:lnTo>
                  <a:lnTo>
                    <a:pt x="1746" y="1652"/>
                  </a:lnTo>
                  <a:lnTo>
                    <a:pt x="1745" y="1652"/>
                  </a:lnTo>
                  <a:lnTo>
                    <a:pt x="1745" y="1653"/>
                  </a:lnTo>
                  <a:lnTo>
                    <a:pt x="1743" y="1653"/>
                  </a:lnTo>
                  <a:lnTo>
                    <a:pt x="1743" y="1652"/>
                  </a:lnTo>
                  <a:lnTo>
                    <a:pt x="1745" y="1651"/>
                  </a:lnTo>
                  <a:lnTo>
                    <a:pt x="1745" y="1650"/>
                  </a:lnTo>
                  <a:lnTo>
                    <a:pt x="1742" y="1650"/>
                  </a:lnTo>
                  <a:lnTo>
                    <a:pt x="1742" y="1651"/>
                  </a:lnTo>
                  <a:lnTo>
                    <a:pt x="1741" y="1652"/>
                  </a:lnTo>
                  <a:lnTo>
                    <a:pt x="1740" y="1652"/>
                  </a:lnTo>
                  <a:lnTo>
                    <a:pt x="1740" y="1651"/>
                  </a:lnTo>
                  <a:lnTo>
                    <a:pt x="1739" y="1651"/>
                  </a:lnTo>
                  <a:lnTo>
                    <a:pt x="1738" y="1651"/>
                  </a:lnTo>
                  <a:lnTo>
                    <a:pt x="1738" y="1650"/>
                  </a:lnTo>
                  <a:lnTo>
                    <a:pt x="1737" y="1648"/>
                  </a:lnTo>
                  <a:lnTo>
                    <a:pt x="1736" y="1648"/>
                  </a:lnTo>
                  <a:lnTo>
                    <a:pt x="1734" y="1650"/>
                  </a:lnTo>
                  <a:lnTo>
                    <a:pt x="1733" y="1650"/>
                  </a:lnTo>
                  <a:lnTo>
                    <a:pt x="1732" y="1648"/>
                  </a:lnTo>
                  <a:lnTo>
                    <a:pt x="1731" y="1647"/>
                  </a:lnTo>
                  <a:lnTo>
                    <a:pt x="1731" y="1646"/>
                  </a:lnTo>
                  <a:lnTo>
                    <a:pt x="1730" y="1646"/>
                  </a:lnTo>
                  <a:lnTo>
                    <a:pt x="1730" y="1645"/>
                  </a:lnTo>
                  <a:lnTo>
                    <a:pt x="1728" y="1646"/>
                  </a:lnTo>
                  <a:lnTo>
                    <a:pt x="1726" y="1646"/>
                  </a:lnTo>
                  <a:lnTo>
                    <a:pt x="1725" y="1645"/>
                  </a:lnTo>
                  <a:lnTo>
                    <a:pt x="1724" y="1645"/>
                  </a:lnTo>
                  <a:lnTo>
                    <a:pt x="1723" y="1645"/>
                  </a:lnTo>
                  <a:lnTo>
                    <a:pt x="1722" y="1645"/>
                  </a:lnTo>
                  <a:lnTo>
                    <a:pt x="1721" y="1645"/>
                  </a:lnTo>
                  <a:lnTo>
                    <a:pt x="1720" y="1644"/>
                  </a:lnTo>
                  <a:lnTo>
                    <a:pt x="1718" y="1645"/>
                  </a:lnTo>
                  <a:lnTo>
                    <a:pt x="1720" y="1645"/>
                  </a:lnTo>
                  <a:lnTo>
                    <a:pt x="1722" y="1646"/>
                  </a:lnTo>
                  <a:lnTo>
                    <a:pt x="1722" y="1647"/>
                  </a:lnTo>
                  <a:lnTo>
                    <a:pt x="1721" y="1648"/>
                  </a:lnTo>
                  <a:lnTo>
                    <a:pt x="1716" y="1648"/>
                  </a:lnTo>
                  <a:lnTo>
                    <a:pt x="1716" y="1650"/>
                  </a:lnTo>
                  <a:lnTo>
                    <a:pt x="1715" y="1652"/>
                  </a:lnTo>
                  <a:lnTo>
                    <a:pt x="1715" y="1653"/>
                  </a:lnTo>
                  <a:lnTo>
                    <a:pt x="1716" y="1653"/>
                  </a:lnTo>
                  <a:lnTo>
                    <a:pt x="1717" y="1651"/>
                  </a:lnTo>
                  <a:lnTo>
                    <a:pt x="1725" y="1648"/>
                  </a:lnTo>
                  <a:lnTo>
                    <a:pt x="1728" y="1650"/>
                  </a:lnTo>
                  <a:lnTo>
                    <a:pt x="1731" y="1653"/>
                  </a:lnTo>
                  <a:lnTo>
                    <a:pt x="1736" y="1655"/>
                  </a:lnTo>
                  <a:lnTo>
                    <a:pt x="1737" y="1656"/>
                  </a:lnTo>
                  <a:lnTo>
                    <a:pt x="1737" y="1658"/>
                  </a:lnTo>
                  <a:lnTo>
                    <a:pt x="1738" y="1659"/>
                  </a:lnTo>
                  <a:lnTo>
                    <a:pt x="1737" y="1659"/>
                  </a:lnTo>
                  <a:lnTo>
                    <a:pt x="1736" y="1660"/>
                  </a:lnTo>
                  <a:lnTo>
                    <a:pt x="1736" y="1661"/>
                  </a:lnTo>
                  <a:lnTo>
                    <a:pt x="1736" y="1663"/>
                  </a:lnTo>
                  <a:lnTo>
                    <a:pt x="1734" y="1665"/>
                  </a:lnTo>
                  <a:lnTo>
                    <a:pt x="1733" y="1667"/>
                  </a:lnTo>
                  <a:lnTo>
                    <a:pt x="1731" y="1667"/>
                  </a:lnTo>
                  <a:lnTo>
                    <a:pt x="1732" y="1664"/>
                  </a:lnTo>
                  <a:lnTo>
                    <a:pt x="1731" y="1664"/>
                  </a:lnTo>
                  <a:lnTo>
                    <a:pt x="1728" y="1665"/>
                  </a:lnTo>
                  <a:lnTo>
                    <a:pt x="1726" y="1667"/>
                  </a:lnTo>
                  <a:lnTo>
                    <a:pt x="1725" y="1668"/>
                  </a:lnTo>
                  <a:lnTo>
                    <a:pt x="1724" y="1667"/>
                  </a:lnTo>
                  <a:lnTo>
                    <a:pt x="1724" y="1665"/>
                  </a:lnTo>
                  <a:lnTo>
                    <a:pt x="1723" y="1664"/>
                  </a:lnTo>
                  <a:lnTo>
                    <a:pt x="1722" y="1663"/>
                  </a:lnTo>
                  <a:lnTo>
                    <a:pt x="1723" y="1661"/>
                  </a:lnTo>
                  <a:lnTo>
                    <a:pt x="1723" y="1660"/>
                  </a:lnTo>
                  <a:lnTo>
                    <a:pt x="1722" y="1661"/>
                  </a:lnTo>
                  <a:lnTo>
                    <a:pt x="1718" y="1662"/>
                  </a:lnTo>
                  <a:lnTo>
                    <a:pt x="1717" y="1661"/>
                  </a:lnTo>
                  <a:lnTo>
                    <a:pt x="1716" y="1661"/>
                  </a:lnTo>
                  <a:lnTo>
                    <a:pt x="1715" y="1662"/>
                  </a:lnTo>
                  <a:lnTo>
                    <a:pt x="1713" y="1663"/>
                  </a:lnTo>
                  <a:lnTo>
                    <a:pt x="1712" y="1663"/>
                  </a:lnTo>
                  <a:lnTo>
                    <a:pt x="1711" y="1663"/>
                  </a:lnTo>
                  <a:lnTo>
                    <a:pt x="1709" y="1662"/>
                  </a:lnTo>
                  <a:lnTo>
                    <a:pt x="1709" y="1661"/>
                  </a:lnTo>
                  <a:lnTo>
                    <a:pt x="1709" y="1660"/>
                  </a:lnTo>
                  <a:lnTo>
                    <a:pt x="1708" y="1660"/>
                  </a:lnTo>
                  <a:lnTo>
                    <a:pt x="1708" y="1661"/>
                  </a:lnTo>
                  <a:lnTo>
                    <a:pt x="1708" y="1662"/>
                  </a:lnTo>
                  <a:lnTo>
                    <a:pt x="1709" y="1663"/>
                  </a:lnTo>
                  <a:lnTo>
                    <a:pt x="1708" y="1664"/>
                  </a:lnTo>
                  <a:lnTo>
                    <a:pt x="1713" y="1665"/>
                  </a:lnTo>
                  <a:lnTo>
                    <a:pt x="1714" y="1665"/>
                  </a:lnTo>
                  <a:lnTo>
                    <a:pt x="1716" y="1664"/>
                  </a:lnTo>
                  <a:lnTo>
                    <a:pt x="1717" y="1665"/>
                  </a:lnTo>
                  <a:lnTo>
                    <a:pt x="1718" y="1668"/>
                  </a:lnTo>
                  <a:lnTo>
                    <a:pt x="1720" y="1669"/>
                  </a:lnTo>
                  <a:lnTo>
                    <a:pt x="1714" y="1672"/>
                  </a:lnTo>
                  <a:lnTo>
                    <a:pt x="1713" y="1672"/>
                  </a:lnTo>
                  <a:lnTo>
                    <a:pt x="1707" y="1671"/>
                  </a:lnTo>
                  <a:lnTo>
                    <a:pt x="1707" y="1672"/>
                  </a:lnTo>
                  <a:lnTo>
                    <a:pt x="1706" y="1671"/>
                  </a:lnTo>
                  <a:lnTo>
                    <a:pt x="1705" y="1671"/>
                  </a:lnTo>
                  <a:lnTo>
                    <a:pt x="1704" y="1671"/>
                  </a:lnTo>
                  <a:lnTo>
                    <a:pt x="1704" y="1672"/>
                  </a:lnTo>
                  <a:lnTo>
                    <a:pt x="1703" y="1672"/>
                  </a:lnTo>
                  <a:lnTo>
                    <a:pt x="1703" y="1673"/>
                  </a:lnTo>
                  <a:lnTo>
                    <a:pt x="1701" y="1675"/>
                  </a:lnTo>
                  <a:lnTo>
                    <a:pt x="1700" y="1676"/>
                  </a:lnTo>
                  <a:lnTo>
                    <a:pt x="1700" y="1675"/>
                  </a:lnTo>
                  <a:lnTo>
                    <a:pt x="1699" y="1673"/>
                  </a:lnTo>
                  <a:lnTo>
                    <a:pt x="1698" y="1673"/>
                  </a:lnTo>
                  <a:lnTo>
                    <a:pt x="1698" y="1675"/>
                  </a:lnTo>
                  <a:lnTo>
                    <a:pt x="1699" y="1676"/>
                  </a:lnTo>
                  <a:lnTo>
                    <a:pt x="1697" y="1679"/>
                  </a:lnTo>
                  <a:lnTo>
                    <a:pt x="1696" y="1679"/>
                  </a:lnTo>
                  <a:lnTo>
                    <a:pt x="1696" y="1681"/>
                  </a:lnTo>
                  <a:lnTo>
                    <a:pt x="1695" y="1681"/>
                  </a:lnTo>
                  <a:lnTo>
                    <a:pt x="1694" y="1680"/>
                  </a:lnTo>
                  <a:lnTo>
                    <a:pt x="1694" y="1679"/>
                  </a:lnTo>
                  <a:lnTo>
                    <a:pt x="1694" y="1678"/>
                  </a:lnTo>
                  <a:lnTo>
                    <a:pt x="1694" y="1677"/>
                  </a:lnTo>
                  <a:lnTo>
                    <a:pt x="1692" y="1676"/>
                  </a:lnTo>
                  <a:lnTo>
                    <a:pt x="1691" y="1676"/>
                  </a:lnTo>
                  <a:lnTo>
                    <a:pt x="1690" y="1677"/>
                  </a:lnTo>
                  <a:lnTo>
                    <a:pt x="1692" y="1677"/>
                  </a:lnTo>
                  <a:lnTo>
                    <a:pt x="1691" y="1680"/>
                  </a:lnTo>
                  <a:lnTo>
                    <a:pt x="1691" y="1681"/>
                  </a:lnTo>
                  <a:lnTo>
                    <a:pt x="1692" y="1683"/>
                  </a:lnTo>
                  <a:lnTo>
                    <a:pt x="1692" y="1684"/>
                  </a:lnTo>
                  <a:lnTo>
                    <a:pt x="1692" y="1686"/>
                  </a:lnTo>
                  <a:lnTo>
                    <a:pt x="1690" y="1685"/>
                  </a:lnTo>
                  <a:lnTo>
                    <a:pt x="1682" y="1686"/>
                  </a:lnTo>
                  <a:lnTo>
                    <a:pt x="1680" y="1688"/>
                  </a:lnTo>
                  <a:lnTo>
                    <a:pt x="1687" y="1688"/>
                  </a:lnTo>
                  <a:lnTo>
                    <a:pt x="1688" y="1688"/>
                  </a:lnTo>
                  <a:lnTo>
                    <a:pt x="1688" y="1689"/>
                  </a:lnTo>
                  <a:lnTo>
                    <a:pt x="1687" y="1690"/>
                  </a:lnTo>
                  <a:lnTo>
                    <a:pt x="1686" y="1690"/>
                  </a:lnTo>
                  <a:lnTo>
                    <a:pt x="1684" y="1690"/>
                  </a:lnTo>
                  <a:lnTo>
                    <a:pt x="1684" y="1692"/>
                  </a:lnTo>
                  <a:lnTo>
                    <a:pt x="1689" y="1692"/>
                  </a:lnTo>
                  <a:lnTo>
                    <a:pt x="1690" y="1693"/>
                  </a:lnTo>
                  <a:lnTo>
                    <a:pt x="1690" y="1694"/>
                  </a:lnTo>
                  <a:lnTo>
                    <a:pt x="1688" y="1696"/>
                  </a:lnTo>
                  <a:lnTo>
                    <a:pt x="1688" y="1697"/>
                  </a:lnTo>
                  <a:lnTo>
                    <a:pt x="1687" y="1698"/>
                  </a:lnTo>
                  <a:lnTo>
                    <a:pt x="1686" y="1698"/>
                  </a:lnTo>
                  <a:lnTo>
                    <a:pt x="1684" y="1698"/>
                  </a:lnTo>
                  <a:lnTo>
                    <a:pt x="1684" y="1697"/>
                  </a:lnTo>
                  <a:lnTo>
                    <a:pt x="1684" y="1696"/>
                  </a:lnTo>
                  <a:lnTo>
                    <a:pt x="1683" y="1695"/>
                  </a:lnTo>
                  <a:lnTo>
                    <a:pt x="1682" y="1701"/>
                  </a:lnTo>
                  <a:lnTo>
                    <a:pt x="1681" y="1703"/>
                  </a:lnTo>
                  <a:lnTo>
                    <a:pt x="1679" y="1702"/>
                  </a:lnTo>
                  <a:lnTo>
                    <a:pt x="1679" y="1704"/>
                  </a:lnTo>
                  <a:lnTo>
                    <a:pt x="1680" y="1704"/>
                  </a:lnTo>
                  <a:lnTo>
                    <a:pt x="1682" y="1703"/>
                  </a:lnTo>
                  <a:lnTo>
                    <a:pt x="1683" y="1703"/>
                  </a:lnTo>
                  <a:lnTo>
                    <a:pt x="1683" y="1704"/>
                  </a:lnTo>
                  <a:lnTo>
                    <a:pt x="1682" y="1705"/>
                  </a:lnTo>
                  <a:lnTo>
                    <a:pt x="1679" y="1706"/>
                  </a:lnTo>
                  <a:lnTo>
                    <a:pt x="1679" y="1708"/>
                  </a:lnTo>
                  <a:lnTo>
                    <a:pt x="1678" y="1706"/>
                  </a:lnTo>
                  <a:lnTo>
                    <a:pt x="1676" y="1706"/>
                  </a:lnTo>
                  <a:lnTo>
                    <a:pt x="1675" y="1706"/>
                  </a:lnTo>
                  <a:lnTo>
                    <a:pt x="1675" y="1708"/>
                  </a:lnTo>
                  <a:lnTo>
                    <a:pt x="1675" y="1710"/>
                  </a:lnTo>
                  <a:lnTo>
                    <a:pt x="1674" y="1711"/>
                  </a:lnTo>
                  <a:lnTo>
                    <a:pt x="1672" y="1712"/>
                  </a:lnTo>
                  <a:lnTo>
                    <a:pt x="1671" y="1714"/>
                  </a:lnTo>
                  <a:lnTo>
                    <a:pt x="1670" y="1715"/>
                  </a:lnTo>
                  <a:lnTo>
                    <a:pt x="1669" y="1715"/>
                  </a:lnTo>
                  <a:lnTo>
                    <a:pt x="1667" y="1715"/>
                  </a:lnTo>
                  <a:lnTo>
                    <a:pt x="1666" y="1714"/>
                  </a:lnTo>
                  <a:lnTo>
                    <a:pt x="1665" y="1714"/>
                  </a:lnTo>
                  <a:lnTo>
                    <a:pt x="1664" y="1714"/>
                  </a:lnTo>
                  <a:lnTo>
                    <a:pt x="1662" y="1715"/>
                  </a:lnTo>
                  <a:lnTo>
                    <a:pt x="1662" y="1717"/>
                  </a:lnTo>
                  <a:lnTo>
                    <a:pt x="1661" y="1715"/>
                  </a:lnTo>
                  <a:lnTo>
                    <a:pt x="1661" y="1714"/>
                  </a:lnTo>
                  <a:lnTo>
                    <a:pt x="1661" y="1713"/>
                  </a:lnTo>
                  <a:lnTo>
                    <a:pt x="1662" y="1712"/>
                  </a:lnTo>
                  <a:lnTo>
                    <a:pt x="1664" y="1706"/>
                  </a:lnTo>
                  <a:lnTo>
                    <a:pt x="1667" y="1704"/>
                  </a:lnTo>
                  <a:lnTo>
                    <a:pt x="1669" y="1702"/>
                  </a:lnTo>
                  <a:lnTo>
                    <a:pt x="1670" y="1701"/>
                  </a:lnTo>
                  <a:lnTo>
                    <a:pt x="1671" y="1701"/>
                  </a:lnTo>
                  <a:lnTo>
                    <a:pt x="1673" y="1698"/>
                  </a:lnTo>
                  <a:lnTo>
                    <a:pt x="1678" y="1695"/>
                  </a:lnTo>
                  <a:lnTo>
                    <a:pt x="1679" y="1693"/>
                  </a:lnTo>
                  <a:lnTo>
                    <a:pt x="1679" y="1692"/>
                  </a:lnTo>
                  <a:lnTo>
                    <a:pt x="1675" y="1695"/>
                  </a:lnTo>
                  <a:lnTo>
                    <a:pt x="1676" y="1693"/>
                  </a:lnTo>
                  <a:lnTo>
                    <a:pt x="1675" y="1690"/>
                  </a:lnTo>
                  <a:lnTo>
                    <a:pt x="1674" y="1692"/>
                  </a:lnTo>
                  <a:lnTo>
                    <a:pt x="1674" y="1693"/>
                  </a:lnTo>
                  <a:lnTo>
                    <a:pt x="1674" y="1695"/>
                  </a:lnTo>
                  <a:lnTo>
                    <a:pt x="1673" y="1696"/>
                  </a:lnTo>
                  <a:lnTo>
                    <a:pt x="1672" y="1696"/>
                  </a:lnTo>
                  <a:lnTo>
                    <a:pt x="1669" y="1696"/>
                  </a:lnTo>
                  <a:lnTo>
                    <a:pt x="1670" y="1694"/>
                  </a:lnTo>
                  <a:lnTo>
                    <a:pt x="1670" y="1693"/>
                  </a:lnTo>
                  <a:lnTo>
                    <a:pt x="1670" y="1692"/>
                  </a:lnTo>
                  <a:lnTo>
                    <a:pt x="1671" y="1689"/>
                  </a:lnTo>
                  <a:lnTo>
                    <a:pt x="1672" y="1687"/>
                  </a:lnTo>
                  <a:lnTo>
                    <a:pt x="1673" y="1686"/>
                  </a:lnTo>
                  <a:lnTo>
                    <a:pt x="1673" y="1685"/>
                  </a:lnTo>
                  <a:lnTo>
                    <a:pt x="1675" y="1684"/>
                  </a:lnTo>
                  <a:lnTo>
                    <a:pt x="1676" y="1684"/>
                  </a:lnTo>
                  <a:lnTo>
                    <a:pt x="1678" y="1684"/>
                  </a:lnTo>
                  <a:lnTo>
                    <a:pt x="1678" y="1681"/>
                  </a:lnTo>
                  <a:lnTo>
                    <a:pt x="1679" y="1681"/>
                  </a:lnTo>
                  <a:lnTo>
                    <a:pt x="1681" y="1680"/>
                  </a:lnTo>
                  <a:lnTo>
                    <a:pt x="1679" y="1679"/>
                  </a:lnTo>
                  <a:lnTo>
                    <a:pt x="1678" y="1678"/>
                  </a:lnTo>
                  <a:lnTo>
                    <a:pt x="1676" y="1679"/>
                  </a:lnTo>
                  <a:lnTo>
                    <a:pt x="1676" y="1680"/>
                  </a:lnTo>
                  <a:lnTo>
                    <a:pt x="1676" y="1681"/>
                  </a:lnTo>
                  <a:lnTo>
                    <a:pt x="1674" y="1681"/>
                  </a:lnTo>
                  <a:lnTo>
                    <a:pt x="1669" y="1687"/>
                  </a:lnTo>
                  <a:lnTo>
                    <a:pt x="1667" y="1689"/>
                  </a:lnTo>
                  <a:lnTo>
                    <a:pt x="1665" y="1693"/>
                  </a:lnTo>
                  <a:lnTo>
                    <a:pt x="1664" y="1695"/>
                  </a:lnTo>
                  <a:lnTo>
                    <a:pt x="1663" y="1696"/>
                  </a:lnTo>
                  <a:lnTo>
                    <a:pt x="1662" y="1694"/>
                  </a:lnTo>
                  <a:lnTo>
                    <a:pt x="1661" y="1693"/>
                  </a:lnTo>
                  <a:lnTo>
                    <a:pt x="1661" y="1692"/>
                  </a:lnTo>
                  <a:lnTo>
                    <a:pt x="1662" y="1690"/>
                  </a:lnTo>
                  <a:lnTo>
                    <a:pt x="1662" y="1689"/>
                  </a:lnTo>
                  <a:lnTo>
                    <a:pt x="1664" y="1686"/>
                  </a:lnTo>
                  <a:lnTo>
                    <a:pt x="1670" y="1681"/>
                  </a:lnTo>
                  <a:lnTo>
                    <a:pt x="1664" y="1680"/>
                  </a:lnTo>
                  <a:lnTo>
                    <a:pt x="1663" y="1680"/>
                  </a:lnTo>
                  <a:lnTo>
                    <a:pt x="1662" y="1679"/>
                  </a:lnTo>
                  <a:lnTo>
                    <a:pt x="1659" y="1679"/>
                  </a:lnTo>
                  <a:lnTo>
                    <a:pt x="1656" y="1678"/>
                  </a:lnTo>
                  <a:lnTo>
                    <a:pt x="1653" y="1679"/>
                  </a:lnTo>
                  <a:lnTo>
                    <a:pt x="1649" y="1679"/>
                  </a:lnTo>
                  <a:lnTo>
                    <a:pt x="1648" y="1680"/>
                  </a:lnTo>
                  <a:lnTo>
                    <a:pt x="1647" y="1680"/>
                  </a:lnTo>
                  <a:lnTo>
                    <a:pt x="1645" y="1681"/>
                  </a:lnTo>
                  <a:lnTo>
                    <a:pt x="1644" y="1683"/>
                  </a:lnTo>
                  <a:lnTo>
                    <a:pt x="1644" y="1685"/>
                  </a:lnTo>
                  <a:lnTo>
                    <a:pt x="1645" y="1686"/>
                  </a:lnTo>
                  <a:lnTo>
                    <a:pt x="1646" y="1687"/>
                  </a:lnTo>
                  <a:lnTo>
                    <a:pt x="1647" y="1688"/>
                  </a:lnTo>
                  <a:lnTo>
                    <a:pt x="1648" y="1688"/>
                  </a:lnTo>
                  <a:lnTo>
                    <a:pt x="1649" y="1687"/>
                  </a:lnTo>
                  <a:lnTo>
                    <a:pt x="1650" y="1686"/>
                  </a:lnTo>
                  <a:lnTo>
                    <a:pt x="1652" y="1684"/>
                  </a:lnTo>
                  <a:lnTo>
                    <a:pt x="1653" y="1683"/>
                  </a:lnTo>
                  <a:lnTo>
                    <a:pt x="1654" y="1681"/>
                  </a:lnTo>
                  <a:lnTo>
                    <a:pt x="1662" y="1681"/>
                  </a:lnTo>
                  <a:lnTo>
                    <a:pt x="1663" y="1683"/>
                  </a:lnTo>
                  <a:lnTo>
                    <a:pt x="1663" y="1684"/>
                  </a:lnTo>
                  <a:lnTo>
                    <a:pt x="1662" y="1686"/>
                  </a:lnTo>
                  <a:lnTo>
                    <a:pt x="1661" y="1688"/>
                  </a:lnTo>
                  <a:lnTo>
                    <a:pt x="1659" y="1690"/>
                  </a:lnTo>
                  <a:lnTo>
                    <a:pt x="1659" y="1692"/>
                  </a:lnTo>
                  <a:lnTo>
                    <a:pt x="1659" y="1693"/>
                  </a:lnTo>
                  <a:lnTo>
                    <a:pt x="1659" y="1695"/>
                  </a:lnTo>
                  <a:lnTo>
                    <a:pt x="1659" y="1697"/>
                  </a:lnTo>
                  <a:lnTo>
                    <a:pt x="1658" y="1697"/>
                  </a:lnTo>
                  <a:lnTo>
                    <a:pt x="1655" y="1697"/>
                  </a:lnTo>
                  <a:lnTo>
                    <a:pt x="1656" y="1698"/>
                  </a:lnTo>
                  <a:lnTo>
                    <a:pt x="1656" y="1700"/>
                  </a:lnTo>
                  <a:lnTo>
                    <a:pt x="1656" y="1701"/>
                  </a:lnTo>
                  <a:lnTo>
                    <a:pt x="1656" y="1702"/>
                  </a:lnTo>
                  <a:lnTo>
                    <a:pt x="1655" y="1702"/>
                  </a:lnTo>
                  <a:lnTo>
                    <a:pt x="1655" y="1701"/>
                  </a:lnTo>
                  <a:lnTo>
                    <a:pt x="1654" y="1703"/>
                  </a:lnTo>
                  <a:lnTo>
                    <a:pt x="1654" y="1702"/>
                  </a:lnTo>
                  <a:lnTo>
                    <a:pt x="1654" y="1701"/>
                  </a:lnTo>
                  <a:lnTo>
                    <a:pt x="1653" y="1701"/>
                  </a:lnTo>
                  <a:lnTo>
                    <a:pt x="1653" y="1704"/>
                  </a:lnTo>
                  <a:lnTo>
                    <a:pt x="1654" y="1704"/>
                  </a:lnTo>
                  <a:lnTo>
                    <a:pt x="1655" y="1703"/>
                  </a:lnTo>
                  <a:lnTo>
                    <a:pt x="1656" y="1703"/>
                  </a:lnTo>
                  <a:lnTo>
                    <a:pt x="1654" y="1705"/>
                  </a:lnTo>
                  <a:lnTo>
                    <a:pt x="1653" y="1705"/>
                  </a:lnTo>
                  <a:lnTo>
                    <a:pt x="1653" y="1704"/>
                  </a:lnTo>
                  <a:lnTo>
                    <a:pt x="1653" y="1702"/>
                  </a:lnTo>
                  <a:lnTo>
                    <a:pt x="1652" y="1700"/>
                  </a:lnTo>
                  <a:lnTo>
                    <a:pt x="1652" y="1698"/>
                  </a:lnTo>
                  <a:lnTo>
                    <a:pt x="1648" y="1696"/>
                  </a:lnTo>
                  <a:lnTo>
                    <a:pt x="1647" y="1695"/>
                  </a:lnTo>
                  <a:lnTo>
                    <a:pt x="1646" y="1694"/>
                  </a:lnTo>
                  <a:lnTo>
                    <a:pt x="1644" y="1694"/>
                  </a:lnTo>
                  <a:lnTo>
                    <a:pt x="1642" y="1694"/>
                  </a:lnTo>
                  <a:lnTo>
                    <a:pt x="1641" y="1693"/>
                  </a:lnTo>
                  <a:lnTo>
                    <a:pt x="1641" y="1689"/>
                  </a:lnTo>
                  <a:lnTo>
                    <a:pt x="1641" y="1687"/>
                  </a:lnTo>
                  <a:lnTo>
                    <a:pt x="1642" y="1686"/>
                  </a:lnTo>
                  <a:lnTo>
                    <a:pt x="1641" y="1683"/>
                  </a:lnTo>
                  <a:lnTo>
                    <a:pt x="1641" y="1678"/>
                  </a:lnTo>
                  <a:lnTo>
                    <a:pt x="1641" y="1677"/>
                  </a:lnTo>
                  <a:lnTo>
                    <a:pt x="1640" y="1675"/>
                  </a:lnTo>
                  <a:lnTo>
                    <a:pt x="1638" y="1671"/>
                  </a:lnTo>
                  <a:lnTo>
                    <a:pt x="1638" y="1670"/>
                  </a:lnTo>
                  <a:lnTo>
                    <a:pt x="1638" y="1669"/>
                  </a:lnTo>
                  <a:lnTo>
                    <a:pt x="1637" y="1668"/>
                  </a:lnTo>
                  <a:lnTo>
                    <a:pt x="1634" y="1668"/>
                  </a:lnTo>
                  <a:lnTo>
                    <a:pt x="1633" y="1668"/>
                  </a:lnTo>
                  <a:lnTo>
                    <a:pt x="1633" y="1667"/>
                  </a:lnTo>
                  <a:lnTo>
                    <a:pt x="1632" y="1667"/>
                  </a:lnTo>
                  <a:lnTo>
                    <a:pt x="1630" y="1668"/>
                  </a:lnTo>
                  <a:lnTo>
                    <a:pt x="1629" y="1668"/>
                  </a:lnTo>
                  <a:lnTo>
                    <a:pt x="1628" y="1665"/>
                  </a:lnTo>
                  <a:lnTo>
                    <a:pt x="1629" y="1665"/>
                  </a:lnTo>
                  <a:lnTo>
                    <a:pt x="1630" y="1665"/>
                  </a:lnTo>
                  <a:lnTo>
                    <a:pt x="1630" y="1664"/>
                  </a:lnTo>
                  <a:lnTo>
                    <a:pt x="1630" y="1663"/>
                  </a:lnTo>
                  <a:lnTo>
                    <a:pt x="1629" y="1662"/>
                  </a:lnTo>
                  <a:lnTo>
                    <a:pt x="1628" y="1662"/>
                  </a:lnTo>
                  <a:lnTo>
                    <a:pt x="1628" y="1661"/>
                  </a:lnTo>
                  <a:lnTo>
                    <a:pt x="1629" y="1660"/>
                  </a:lnTo>
                  <a:lnTo>
                    <a:pt x="1630" y="1660"/>
                  </a:lnTo>
                  <a:lnTo>
                    <a:pt x="1631" y="1661"/>
                  </a:lnTo>
                  <a:lnTo>
                    <a:pt x="1632" y="1661"/>
                  </a:lnTo>
                  <a:lnTo>
                    <a:pt x="1632" y="1660"/>
                  </a:lnTo>
                  <a:lnTo>
                    <a:pt x="1631" y="1660"/>
                  </a:lnTo>
                  <a:lnTo>
                    <a:pt x="1631" y="1659"/>
                  </a:lnTo>
                  <a:lnTo>
                    <a:pt x="1632" y="1658"/>
                  </a:lnTo>
                  <a:lnTo>
                    <a:pt x="1632" y="1656"/>
                  </a:lnTo>
                  <a:lnTo>
                    <a:pt x="1632" y="1654"/>
                  </a:lnTo>
                  <a:lnTo>
                    <a:pt x="1631" y="1653"/>
                  </a:lnTo>
                  <a:lnTo>
                    <a:pt x="1633" y="1651"/>
                  </a:lnTo>
                  <a:lnTo>
                    <a:pt x="1636" y="1650"/>
                  </a:lnTo>
                  <a:lnTo>
                    <a:pt x="1634" y="1648"/>
                  </a:lnTo>
                  <a:lnTo>
                    <a:pt x="1636" y="1647"/>
                  </a:lnTo>
                  <a:lnTo>
                    <a:pt x="1636" y="1645"/>
                  </a:lnTo>
                  <a:lnTo>
                    <a:pt x="1637" y="1644"/>
                  </a:lnTo>
                  <a:lnTo>
                    <a:pt x="1639" y="1643"/>
                  </a:lnTo>
                  <a:lnTo>
                    <a:pt x="1640" y="1643"/>
                  </a:lnTo>
                  <a:lnTo>
                    <a:pt x="1641" y="1643"/>
                  </a:lnTo>
                  <a:lnTo>
                    <a:pt x="1641" y="1645"/>
                  </a:lnTo>
                  <a:lnTo>
                    <a:pt x="1642" y="1644"/>
                  </a:lnTo>
                  <a:lnTo>
                    <a:pt x="1641" y="1640"/>
                  </a:lnTo>
                  <a:lnTo>
                    <a:pt x="1642" y="1639"/>
                  </a:lnTo>
                  <a:lnTo>
                    <a:pt x="1645" y="1639"/>
                  </a:lnTo>
                  <a:lnTo>
                    <a:pt x="1648" y="1640"/>
                  </a:lnTo>
                  <a:lnTo>
                    <a:pt x="1647" y="1639"/>
                  </a:lnTo>
                  <a:lnTo>
                    <a:pt x="1646" y="1638"/>
                  </a:lnTo>
                  <a:lnTo>
                    <a:pt x="1648" y="1636"/>
                  </a:lnTo>
                  <a:lnTo>
                    <a:pt x="1649" y="1635"/>
                  </a:lnTo>
                  <a:lnTo>
                    <a:pt x="1650" y="1633"/>
                  </a:lnTo>
                  <a:lnTo>
                    <a:pt x="1653" y="1633"/>
                  </a:lnTo>
                  <a:lnTo>
                    <a:pt x="1654" y="1633"/>
                  </a:lnTo>
                  <a:lnTo>
                    <a:pt x="1655" y="1631"/>
                  </a:lnTo>
                  <a:lnTo>
                    <a:pt x="1656" y="1630"/>
                  </a:lnTo>
                  <a:lnTo>
                    <a:pt x="1657" y="1630"/>
                  </a:lnTo>
                  <a:lnTo>
                    <a:pt x="1659" y="1631"/>
                  </a:lnTo>
                  <a:lnTo>
                    <a:pt x="1661" y="1633"/>
                  </a:lnTo>
                  <a:lnTo>
                    <a:pt x="1665" y="1633"/>
                  </a:lnTo>
                  <a:lnTo>
                    <a:pt x="1666" y="1633"/>
                  </a:lnTo>
                  <a:lnTo>
                    <a:pt x="1667" y="1635"/>
                  </a:lnTo>
                  <a:lnTo>
                    <a:pt x="1669" y="1639"/>
                  </a:lnTo>
                  <a:lnTo>
                    <a:pt x="1667" y="1642"/>
                  </a:lnTo>
                  <a:lnTo>
                    <a:pt x="1662" y="1643"/>
                  </a:lnTo>
                  <a:lnTo>
                    <a:pt x="1664" y="1643"/>
                  </a:lnTo>
                  <a:lnTo>
                    <a:pt x="1669" y="1642"/>
                  </a:lnTo>
                  <a:lnTo>
                    <a:pt x="1671" y="1643"/>
                  </a:lnTo>
                  <a:lnTo>
                    <a:pt x="1672" y="1646"/>
                  </a:lnTo>
                  <a:lnTo>
                    <a:pt x="1672" y="1653"/>
                  </a:lnTo>
                  <a:lnTo>
                    <a:pt x="1673" y="1655"/>
                  </a:lnTo>
                  <a:lnTo>
                    <a:pt x="1674" y="1655"/>
                  </a:lnTo>
                  <a:lnTo>
                    <a:pt x="1675" y="1656"/>
                  </a:lnTo>
                  <a:lnTo>
                    <a:pt x="1676" y="1658"/>
                  </a:lnTo>
                  <a:lnTo>
                    <a:pt x="1679" y="1663"/>
                  </a:lnTo>
                  <a:lnTo>
                    <a:pt x="1680" y="1664"/>
                  </a:lnTo>
                  <a:lnTo>
                    <a:pt x="1686" y="1668"/>
                  </a:lnTo>
                  <a:lnTo>
                    <a:pt x="1686" y="1667"/>
                  </a:lnTo>
                  <a:lnTo>
                    <a:pt x="1684" y="1665"/>
                  </a:lnTo>
                  <a:lnTo>
                    <a:pt x="1683" y="1664"/>
                  </a:lnTo>
                  <a:lnTo>
                    <a:pt x="1680" y="1663"/>
                  </a:lnTo>
                  <a:lnTo>
                    <a:pt x="1680" y="1662"/>
                  </a:lnTo>
                  <a:lnTo>
                    <a:pt x="1680" y="1660"/>
                  </a:lnTo>
                  <a:lnTo>
                    <a:pt x="1679" y="1658"/>
                  </a:lnTo>
                  <a:lnTo>
                    <a:pt x="1679" y="1656"/>
                  </a:lnTo>
                  <a:lnTo>
                    <a:pt x="1678" y="1655"/>
                  </a:lnTo>
                  <a:lnTo>
                    <a:pt x="1676" y="1654"/>
                  </a:lnTo>
                  <a:lnTo>
                    <a:pt x="1676" y="1647"/>
                  </a:lnTo>
                  <a:lnTo>
                    <a:pt x="1676" y="1646"/>
                  </a:lnTo>
                  <a:lnTo>
                    <a:pt x="1678" y="1645"/>
                  </a:lnTo>
                  <a:lnTo>
                    <a:pt x="1675" y="1642"/>
                  </a:lnTo>
                  <a:lnTo>
                    <a:pt x="1675" y="1640"/>
                  </a:lnTo>
                  <a:lnTo>
                    <a:pt x="1675" y="1639"/>
                  </a:lnTo>
                  <a:lnTo>
                    <a:pt x="1676" y="1639"/>
                  </a:lnTo>
                  <a:lnTo>
                    <a:pt x="1676" y="1640"/>
                  </a:lnTo>
                  <a:lnTo>
                    <a:pt x="1678" y="1642"/>
                  </a:lnTo>
                  <a:lnTo>
                    <a:pt x="1680" y="1643"/>
                  </a:lnTo>
                  <a:lnTo>
                    <a:pt x="1682" y="1643"/>
                  </a:lnTo>
                  <a:lnTo>
                    <a:pt x="1683" y="1643"/>
                  </a:lnTo>
                  <a:lnTo>
                    <a:pt x="1683" y="1642"/>
                  </a:lnTo>
                  <a:lnTo>
                    <a:pt x="1682" y="1642"/>
                  </a:lnTo>
                  <a:lnTo>
                    <a:pt x="1681" y="1640"/>
                  </a:lnTo>
                  <a:lnTo>
                    <a:pt x="1680" y="1640"/>
                  </a:lnTo>
                  <a:lnTo>
                    <a:pt x="1674" y="1635"/>
                  </a:lnTo>
                  <a:lnTo>
                    <a:pt x="1673" y="1633"/>
                  </a:lnTo>
                  <a:lnTo>
                    <a:pt x="1675" y="1631"/>
                  </a:lnTo>
                  <a:lnTo>
                    <a:pt x="1676" y="1631"/>
                  </a:lnTo>
                  <a:lnTo>
                    <a:pt x="1684" y="1634"/>
                  </a:lnTo>
                  <a:lnTo>
                    <a:pt x="1686" y="1635"/>
                  </a:lnTo>
                  <a:lnTo>
                    <a:pt x="1686" y="1637"/>
                  </a:lnTo>
                  <a:lnTo>
                    <a:pt x="1687" y="1637"/>
                  </a:lnTo>
                  <a:lnTo>
                    <a:pt x="1688" y="1637"/>
                  </a:lnTo>
                  <a:lnTo>
                    <a:pt x="1688" y="1636"/>
                  </a:lnTo>
                  <a:lnTo>
                    <a:pt x="1688" y="1635"/>
                  </a:lnTo>
                  <a:lnTo>
                    <a:pt x="1688" y="1634"/>
                  </a:lnTo>
                  <a:lnTo>
                    <a:pt x="1686" y="1633"/>
                  </a:lnTo>
                  <a:lnTo>
                    <a:pt x="1682" y="1629"/>
                  </a:lnTo>
                  <a:lnTo>
                    <a:pt x="1680" y="1628"/>
                  </a:lnTo>
                  <a:lnTo>
                    <a:pt x="1674" y="1628"/>
                  </a:lnTo>
                  <a:lnTo>
                    <a:pt x="1672" y="1627"/>
                  </a:lnTo>
                  <a:lnTo>
                    <a:pt x="1671" y="1625"/>
                  </a:lnTo>
                  <a:lnTo>
                    <a:pt x="1671" y="1621"/>
                  </a:lnTo>
                  <a:lnTo>
                    <a:pt x="1672" y="1618"/>
                  </a:lnTo>
                  <a:lnTo>
                    <a:pt x="1673" y="1616"/>
                  </a:lnTo>
                  <a:lnTo>
                    <a:pt x="1675" y="1612"/>
                  </a:lnTo>
                  <a:lnTo>
                    <a:pt x="1676" y="1611"/>
                  </a:lnTo>
                  <a:lnTo>
                    <a:pt x="1676" y="1612"/>
                  </a:lnTo>
                  <a:lnTo>
                    <a:pt x="1678" y="1612"/>
                  </a:lnTo>
                  <a:lnTo>
                    <a:pt x="1678" y="1611"/>
                  </a:lnTo>
                  <a:lnTo>
                    <a:pt x="1680" y="1610"/>
                  </a:lnTo>
                  <a:lnTo>
                    <a:pt x="1681" y="1609"/>
                  </a:lnTo>
                  <a:lnTo>
                    <a:pt x="1682" y="1609"/>
                  </a:lnTo>
                  <a:lnTo>
                    <a:pt x="1682" y="1610"/>
                  </a:lnTo>
                  <a:lnTo>
                    <a:pt x="1683" y="1611"/>
                  </a:lnTo>
                  <a:lnTo>
                    <a:pt x="1683" y="1610"/>
                  </a:lnTo>
                  <a:lnTo>
                    <a:pt x="1684" y="1610"/>
                  </a:lnTo>
                  <a:lnTo>
                    <a:pt x="1686" y="1611"/>
                  </a:lnTo>
                  <a:lnTo>
                    <a:pt x="1686" y="1612"/>
                  </a:lnTo>
                  <a:lnTo>
                    <a:pt x="1687" y="1613"/>
                  </a:lnTo>
                  <a:lnTo>
                    <a:pt x="1688" y="1614"/>
                  </a:lnTo>
                  <a:lnTo>
                    <a:pt x="1689" y="1614"/>
                  </a:lnTo>
                  <a:lnTo>
                    <a:pt x="1689" y="1617"/>
                  </a:lnTo>
                  <a:lnTo>
                    <a:pt x="1689" y="1619"/>
                  </a:lnTo>
                  <a:lnTo>
                    <a:pt x="1689" y="1620"/>
                  </a:lnTo>
                  <a:lnTo>
                    <a:pt x="1690" y="1625"/>
                  </a:lnTo>
                  <a:lnTo>
                    <a:pt x="1690" y="1628"/>
                  </a:lnTo>
                  <a:lnTo>
                    <a:pt x="1691" y="1631"/>
                  </a:lnTo>
                  <a:lnTo>
                    <a:pt x="1692" y="1635"/>
                  </a:lnTo>
                  <a:lnTo>
                    <a:pt x="1692" y="1634"/>
                  </a:lnTo>
                  <a:lnTo>
                    <a:pt x="1691" y="1628"/>
                  </a:lnTo>
                  <a:lnTo>
                    <a:pt x="1691" y="1626"/>
                  </a:lnTo>
                  <a:lnTo>
                    <a:pt x="1694" y="1628"/>
                  </a:lnTo>
                  <a:lnTo>
                    <a:pt x="1695" y="1628"/>
                  </a:lnTo>
                  <a:lnTo>
                    <a:pt x="1696" y="1628"/>
                  </a:lnTo>
                  <a:lnTo>
                    <a:pt x="1695" y="1627"/>
                  </a:lnTo>
                  <a:lnTo>
                    <a:pt x="1694" y="1626"/>
                  </a:lnTo>
                  <a:lnTo>
                    <a:pt x="1692" y="1623"/>
                  </a:lnTo>
                  <a:lnTo>
                    <a:pt x="1692" y="1622"/>
                  </a:lnTo>
                  <a:lnTo>
                    <a:pt x="1694" y="1621"/>
                  </a:lnTo>
                  <a:lnTo>
                    <a:pt x="1695" y="1621"/>
                  </a:lnTo>
                  <a:lnTo>
                    <a:pt x="1697" y="1621"/>
                  </a:lnTo>
                  <a:lnTo>
                    <a:pt x="1697" y="1623"/>
                  </a:lnTo>
                  <a:lnTo>
                    <a:pt x="1698" y="1625"/>
                  </a:lnTo>
                  <a:lnTo>
                    <a:pt x="1698" y="1626"/>
                  </a:lnTo>
                  <a:lnTo>
                    <a:pt x="1699" y="1627"/>
                  </a:lnTo>
                  <a:lnTo>
                    <a:pt x="1700" y="1627"/>
                  </a:lnTo>
                  <a:lnTo>
                    <a:pt x="1701" y="1625"/>
                  </a:lnTo>
                  <a:lnTo>
                    <a:pt x="1701" y="1623"/>
                  </a:lnTo>
                  <a:lnTo>
                    <a:pt x="1700" y="1622"/>
                  </a:lnTo>
                  <a:lnTo>
                    <a:pt x="1699" y="1622"/>
                  </a:lnTo>
                  <a:lnTo>
                    <a:pt x="1698" y="1621"/>
                  </a:lnTo>
                  <a:lnTo>
                    <a:pt x="1698" y="1620"/>
                  </a:lnTo>
                  <a:lnTo>
                    <a:pt x="1698" y="1619"/>
                  </a:lnTo>
                  <a:lnTo>
                    <a:pt x="1697" y="1619"/>
                  </a:lnTo>
                  <a:lnTo>
                    <a:pt x="1696" y="1619"/>
                  </a:lnTo>
                  <a:lnTo>
                    <a:pt x="1695" y="1618"/>
                  </a:lnTo>
                  <a:lnTo>
                    <a:pt x="1694" y="1617"/>
                  </a:lnTo>
                  <a:lnTo>
                    <a:pt x="1694" y="1614"/>
                  </a:lnTo>
                  <a:lnTo>
                    <a:pt x="1695" y="1614"/>
                  </a:lnTo>
                  <a:lnTo>
                    <a:pt x="1696" y="1614"/>
                  </a:lnTo>
                  <a:lnTo>
                    <a:pt x="1700" y="1618"/>
                  </a:lnTo>
                  <a:lnTo>
                    <a:pt x="1703" y="1619"/>
                  </a:lnTo>
                  <a:lnTo>
                    <a:pt x="1706" y="1619"/>
                  </a:lnTo>
                  <a:lnTo>
                    <a:pt x="1707" y="1620"/>
                  </a:lnTo>
                  <a:lnTo>
                    <a:pt x="1707" y="1621"/>
                  </a:lnTo>
                  <a:lnTo>
                    <a:pt x="1707" y="1623"/>
                  </a:lnTo>
                  <a:lnTo>
                    <a:pt x="1707" y="1625"/>
                  </a:lnTo>
                  <a:lnTo>
                    <a:pt x="1707" y="1626"/>
                  </a:lnTo>
                  <a:lnTo>
                    <a:pt x="1707" y="1627"/>
                  </a:lnTo>
                  <a:lnTo>
                    <a:pt x="1708" y="1627"/>
                  </a:lnTo>
                  <a:lnTo>
                    <a:pt x="1707" y="1626"/>
                  </a:lnTo>
                  <a:lnTo>
                    <a:pt x="1707" y="1623"/>
                  </a:lnTo>
                  <a:lnTo>
                    <a:pt x="1708" y="1618"/>
                  </a:lnTo>
                  <a:lnTo>
                    <a:pt x="1707" y="1613"/>
                  </a:lnTo>
                  <a:lnTo>
                    <a:pt x="1707" y="1612"/>
                  </a:lnTo>
                  <a:lnTo>
                    <a:pt x="1706" y="1610"/>
                  </a:lnTo>
                  <a:lnTo>
                    <a:pt x="1706" y="1609"/>
                  </a:lnTo>
                  <a:lnTo>
                    <a:pt x="1707" y="1609"/>
                  </a:lnTo>
                  <a:lnTo>
                    <a:pt x="1708" y="1610"/>
                  </a:lnTo>
                  <a:lnTo>
                    <a:pt x="1711" y="1612"/>
                  </a:lnTo>
                  <a:lnTo>
                    <a:pt x="1714" y="1616"/>
                  </a:lnTo>
                  <a:lnTo>
                    <a:pt x="1714" y="1617"/>
                  </a:lnTo>
                  <a:lnTo>
                    <a:pt x="1715" y="1616"/>
                  </a:lnTo>
                  <a:lnTo>
                    <a:pt x="1714" y="1614"/>
                  </a:lnTo>
                  <a:lnTo>
                    <a:pt x="1713" y="1613"/>
                  </a:lnTo>
                  <a:lnTo>
                    <a:pt x="1713" y="1612"/>
                  </a:lnTo>
                  <a:lnTo>
                    <a:pt x="1712" y="1611"/>
                  </a:lnTo>
                  <a:lnTo>
                    <a:pt x="1712" y="1610"/>
                  </a:lnTo>
                  <a:lnTo>
                    <a:pt x="1709" y="1609"/>
                  </a:lnTo>
                  <a:lnTo>
                    <a:pt x="1707" y="1605"/>
                  </a:lnTo>
                  <a:lnTo>
                    <a:pt x="1706" y="1604"/>
                  </a:lnTo>
                  <a:lnTo>
                    <a:pt x="1705" y="1603"/>
                  </a:lnTo>
                  <a:lnTo>
                    <a:pt x="1703" y="1601"/>
                  </a:lnTo>
                  <a:lnTo>
                    <a:pt x="1703" y="1600"/>
                  </a:lnTo>
                  <a:lnTo>
                    <a:pt x="1704" y="1598"/>
                  </a:lnTo>
                  <a:lnTo>
                    <a:pt x="1705" y="1600"/>
                  </a:lnTo>
                  <a:lnTo>
                    <a:pt x="1706" y="1600"/>
                  </a:lnTo>
                  <a:lnTo>
                    <a:pt x="1709" y="1603"/>
                  </a:lnTo>
                  <a:lnTo>
                    <a:pt x="1712" y="1603"/>
                  </a:lnTo>
                  <a:lnTo>
                    <a:pt x="1713" y="1605"/>
                  </a:lnTo>
                  <a:lnTo>
                    <a:pt x="1715" y="1605"/>
                  </a:lnTo>
                  <a:lnTo>
                    <a:pt x="1716" y="1606"/>
                  </a:lnTo>
                  <a:close/>
                  <a:moveTo>
                    <a:pt x="2546" y="1598"/>
                  </a:moveTo>
                  <a:lnTo>
                    <a:pt x="2546" y="1600"/>
                  </a:lnTo>
                  <a:lnTo>
                    <a:pt x="2545" y="1600"/>
                  </a:lnTo>
                  <a:lnTo>
                    <a:pt x="2545" y="1601"/>
                  </a:lnTo>
                  <a:lnTo>
                    <a:pt x="2544" y="1603"/>
                  </a:lnTo>
                  <a:lnTo>
                    <a:pt x="2545" y="1606"/>
                  </a:lnTo>
                  <a:lnTo>
                    <a:pt x="2544" y="1610"/>
                  </a:lnTo>
                  <a:lnTo>
                    <a:pt x="2543" y="1612"/>
                  </a:lnTo>
                  <a:lnTo>
                    <a:pt x="2540" y="1614"/>
                  </a:lnTo>
                  <a:lnTo>
                    <a:pt x="2540" y="1612"/>
                  </a:lnTo>
                  <a:lnTo>
                    <a:pt x="2540" y="1611"/>
                  </a:lnTo>
                  <a:lnTo>
                    <a:pt x="2540" y="1610"/>
                  </a:lnTo>
                  <a:lnTo>
                    <a:pt x="2539" y="1610"/>
                  </a:lnTo>
                  <a:lnTo>
                    <a:pt x="2539" y="1609"/>
                  </a:lnTo>
                  <a:lnTo>
                    <a:pt x="2538" y="1609"/>
                  </a:lnTo>
                  <a:lnTo>
                    <a:pt x="2538" y="1608"/>
                  </a:lnTo>
                  <a:lnTo>
                    <a:pt x="2539" y="1608"/>
                  </a:lnTo>
                  <a:lnTo>
                    <a:pt x="2539" y="1606"/>
                  </a:lnTo>
                  <a:lnTo>
                    <a:pt x="2539" y="1605"/>
                  </a:lnTo>
                  <a:lnTo>
                    <a:pt x="2538" y="1605"/>
                  </a:lnTo>
                  <a:lnTo>
                    <a:pt x="2538" y="1606"/>
                  </a:lnTo>
                  <a:lnTo>
                    <a:pt x="2537" y="1606"/>
                  </a:lnTo>
                  <a:lnTo>
                    <a:pt x="2536" y="1608"/>
                  </a:lnTo>
                  <a:lnTo>
                    <a:pt x="2536" y="1606"/>
                  </a:lnTo>
                  <a:lnTo>
                    <a:pt x="2536" y="1605"/>
                  </a:lnTo>
                  <a:lnTo>
                    <a:pt x="2537" y="1604"/>
                  </a:lnTo>
                  <a:lnTo>
                    <a:pt x="2536" y="1603"/>
                  </a:lnTo>
                  <a:lnTo>
                    <a:pt x="2536" y="1602"/>
                  </a:lnTo>
                  <a:lnTo>
                    <a:pt x="2537" y="1601"/>
                  </a:lnTo>
                  <a:lnTo>
                    <a:pt x="2538" y="1600"/>
                  </a:lnTo>
                  <a:lnTo>
                    <a:pt x="2537" y="1598"/>
                  </a:lnTo>
                  <a:lnTo>
                    <a:pt x="2536" y="1598"/>
                  </a:lnTo>
                  <a:lnTo>
                    <a:pt x="2536" y="1597"/>
                  </a:lnTo>
                  <a:lnTo>
                    <a:pt x="2536" y="1596"/>
                  </a:lnTo>
                  <a:lnTo>
                    <a:pt x="2536" y="1594"/>
                  </a:lnTo>
                  <a:lnTo>
                    <a:pt x="2538" y="1592"/>
                  </a:lnTo>
                  <a:lnTo>
                    <a:pt x="2538" y="1591"/>
                  </a:lnTo>
                  <a:lnTo>
                    <a:pt x="2539" y="1591"/>
                  </a:lnTo>
                  <a:lnTo>
                    <a:pt x="2540" y="1591"/>
                  </a:lnTo>
                  <a:lnTo>
                    <a:pt x="2542" y="1593"/>
                  </a:lnTo>
                  <a:lnTo>
                    <a:pt x="2545" y="1597"/>
                  </a:lnTo>
                  <a:lnTo>
                    <a:pt x="2546" y="1598"/>
                  </a:lnTo>
                  <a:close/>
                  <a:moveTo>
                    <a:pt x="1707" y="1591"/>
                  </a:moveTo>
                  <a:lnTo>
                    <a:pt x="1708" y="1591"/>
                  </a:lnTo>
                  <a:lnTo>
                    <a:pt x="1711" y="1591"/>
                  </a:lnTo>
                  <a:lnTo>
                    <a:pt x="1712" y="1591"/>
                  </a:lnTo>
                  <a:lnTo>
                    <a:pt x="1713" y="1593"/>
                  </a:lnTo>
                  <a:lnTo>
                    <a:pt x="1714" y="1593"/>
                  </a:lnTo>
                  <a:lnTo>
                    <a:pt x="1714" y="1594"/>
                  </a:lnTo>
                  <a:lnTo>
                    <a:pt x="1714" y="1596"/>
                  </a:lnTo>
                  <a:lnTo>
                    <a:pt x="1715" y="1596"/>
                  </a:lnTo>
                  <a:lnTo>
                    <a:pt x="1717" y="1597"/>
                  </a:lnTo>
                  <a:lnTo>
                    <a:pt x="1723" y="1600"/>
                  </a:lnTo>
                  <a:lnTo>
                    <a:pt x="1722" y="1601"/>
                  </a:lnTo>
                  <a:lnTo>
                    <a:pt x="1721" y="1601"/>
                  </a:lnTo>
                  <a:lnTo>
                    <a:pt x="1720" y="1600"/>
                  </a:lnTo>
                  <a:lnTo>
                    <a:pt x="1718" y="1601"/>
                  </a:lnTo>
                  <a:lnTo>
                    <a:pt x="1717" y="1601"/>
                  </a:lnTo>
                  <a:lnTo>
                    <a:pt x="1716" y="1601"/>
                  </a:lnTo>
                  <a:lnTo>
                    <a:pt x="1713" y="1600"/>
                  </a:lnTo>
                  <a:lnTo>
                    <a:pt x="1712" y="1598"/>
                  </a:lnTo>
                  <a:lnTo>
                    <a:pt x="1709" y="1596"/>
                  </a:lnTo>
                  <a:lnTo>
                    <a:pt x="1707" y="1597"/>
                  </a:lnTo>
                  <a:lnTo>
                    <a:pt x="1707" y="1596"/>
                  </a:lnTo>
                  <a:lnTo>
                    <a:pt x="1705" y="1593"/>
                  </a:lnTo>
                  <a:lnTo>
                    <a:pt x="1705" y="1592"/>
                  </a:lnTo>
                  <a:lnTo>
                    <a:pt x="1703" y="1592"/>
                  </a:lnTo>
                  <a:lnTo>
                    <a:pt x="1705" y="1594"/>
                  </a:lnTo>
                  <a:lnTo>
                    <a:pt x="1705" y="1595"/>
                  </a:lnTo>
                  <a:lnTo>
                    <a:pt x="1700" y="1595"/>
                  </a:lnTo>
                  <a:lnTo>
                    <a:pt x="1698" y="1595"/>
                  </a:lnTo>
                  <a:lnTo>
                    <a:pt x="1697" y="1594"/>
                  </a:lnTo>
                  <a:lnTo>
                    <a:pt x="1701" y="1588"/>
                  </a:lnTo>
                  <a:lnTo>
                    <a:pt x="1701" y="1587"/>
                  </a:lnTo>
                  <a:lnTo>
                    <a:pt x="1701" y="1586"/>
                  </a:lnTo>
                  <a:lnTo>
                    <a:pt x="1703" y="1586"/>
                  </a:lnTo>
                  <a:lnTo>
                    <a:pt x="1704" y="1586"/>
                  </a:lnTo>
                  <a:lnTo>
                    <a:pt x="1705" y="1586"/>
                  </a:lnTo>
                  <a:lnTo>
                    <a:pt x="1706" y="1589"/>
                  </a:lnTo>
                  <a:lnTo>
                    <a:pt x="1707" y="1591"/>
                  </a:lnTo>
                  <a:close/>
                  <a:moveTo>
                    <a:pt x="1775" y="1584"/>
                  </a:moveTo>
                  <a:lnTo>
                    <a:pt x="1774" y="1584"/>
                  </a:lnTo>
                  <a:lnTo>
                    <a:pt x="1773" y="1583"/>
                  </a:lnTo>
                  <a:lnTo>
                    <a:pt x="1772" y="1581"/>
                  </a:lnTo>
                  <a:lnTo>
                    <a:pt x="1773" y="1580"/>
                  </a:lnTo>
                  <a:lnTo>
                    <a:pt x="1774" y="1576"/>
                  </a:lnTo>
                  <a:lnTo>
                    <a:pt x="1775" y="1575"/>
                  </a:lnTo>
                  <a:lnTo>
                    <a:pt x="1776" y="1575"/>
                  </a:lnTo>
                  <a:lnTo>
                    <a:pt x="1778" y="1577"/>
                  </a:lnTo>
                  <a:lnTo>
                    <a:pt x="1776" y="1580"/>
                  </a:lnTo>
                  <a:lnTo>
                    <a:pt x="1776" y="1581"/>
                  </a:lnTo>
                  <a:lnTo>
                    <a:pt x="1775" y="1583"/>
                  </a:lnTo>
                  <a:lnTo>
                    <a:pt x="1775" y="1584"/>
                  </a:lnTo>
                  <a:close/>
                  <a:moveTo>
                    <a:pt x="2578" y="1578"/>
                  </a:moveTo>
                  <a:lnTo>
                    <a:pt x="2579" y="1578"/>
                  </a:lnTo>
                  <a:lnTo>
                    <a:pt x="2580" y="1578"/>
                  </a:lnTo>
                  <a:lnTo>
                    <a:pt x="2581" y="1578"/>
                  </a:lnTo>
                  <a:lnTo>
                    <a:pt x="2582" y="1579"/>
                  </a:lnTo>
                  <a:lnTo>
                    <a:pt x="2584" y="1580"/>
                  </a:lnTo>
                  <a:lnTo>
                    <a:pt x="2586" y="1581"/>
                  </a:lnTo>
                  <a:lnTo>
                    <a:pt x="2586" y="1583"/>
                  </a:lnTo>
                  <a:lnTo>
                    <a:pt x="2588" y="1584"/>
                  </a:lnTo>
                  <a:lnTo>
                    <a:pt x="2589" y="1585"/>
                  </a:lnTo>
                  <a:lnTo>
                    <a:pt x="2588" y="1586"/>
                  </a:lnTo>
                  <a:lnTo>
                    <a:pt x="2588" y="1587"/>
                  </a:lnTo>
                  <a:lnTo>
                    <a:pt x="2588" y="1588"/>
                  </a:lnTo>
                  <a:lnTo>
                    <a:pt x="2588" y="1589"/>
                  </a:lnTo>
                  <a:lnTo>
                    <a:pt x="2587" y="1591"/>
                  </a:lnTo>
                  <a:lnTo>
                    <a:pt x="2586" y="1591"/>
                  </a:lnTo>
                  <a:lnTo>
                    <a:pt x="2585" y="1591"/>
                  </a:lnTo>
                  <a:lnTo>
                    <a:pt x="2584" y="1593"/>
                  </a:lnTo>
                  <a:lnTo>
                    <a:pt x="2584" y="1595"/>
                  </a:lnTo>
                  <a:lnTo>
                    <a:pt x="2581" y="1596"/>
                  </a:lnTo>
                  <a:lnTo>
                    <a:pt x="2579" y="1595"/>
                  </a:lnTo>
                  <a:lnTo>
                    <a:pt x="2574" y="1595"/>
                  </a:lnTo>
                  <a:lnTo>
                    <a:pt x="2574" y="1596"/>
                  </a:lnTo>
                  <a:lnTo>
                    <a:pt x="2576" y="1597"/>
                  </a:lnTo>
                  <a:lnTo>
                    <a:pt x="2579" y="1596"/>
                  </a:lnTo>
                  <a:lnTo>
                    <a:pt x="2580" y="1597"/>
                  </a:lnTo>
                  <a:lnTo>
                    <a:pt x="2581" y="1598"/>
                  </a:lnTo>
                  <a:lnTo>
                    <a:pt x="2582" y="1598"/>
                  </a:lnTo>
                  <a:lnTo>
                    <a:pt x="2582" y="1600"/>
                  </a:lnTo>
                  <a:lnTo>
                    <a:pt x="2581" y="1600"/>
                  </a:lnTo>
                  <a:lnTo>
                    <a:pt x="2581" y="1601"/>
                  </a:lnTo>
                  <a:lnTo>
                    <a:pt x="2577" y="1600"/>
                  </a:lnTo>
                  <a:lnTo>
                    <a:pt x="2574" y="1600"/>
                  </a:lnTo>
                  <a:lnTo>
                    <a:pt x="2573" y="1601"/>
                  </a:lnTo>
                  <a:lnTo>
                    <a:pt x="2578" y="1602"/>
                  </a:lnTo>
                  <a:lnTo>
                    <a:pt x="2580" y="1603"/>
                  </a:lnTo>
                  <a:lnTo>
                    <a:pt x="2580" y="1604"/>
                  </a:lnTo>
                  <a:lnTo>
                    <a:pt x="2581" y="1604"/>
                  </a:lnTo>
                  <a:lnTo>
                    <a:pt x="2582" y="1603"/>
                  </a:lnTo>
                  <a:lnTo>
                    <a:pt x="2581" y="1602"/>
                  </a:lnTo>
                  <a:lnTo>
                    <a:pt x="2581" y="1601"/>
                  </a:lnTo>
                  <a:lnTo>
                    <a:pt x="2582" y="1602"/>
                  </a:lnTo>
                  <a:lnTo>
                    <a:pt x="2584" y="1601"/>
                  </a:lnTo>
                  <a:lnTo>
                    <a:pt x="2585" y="1601"/>
                  </a:lnTo>
                  <a:lnTo>
                    <a:pt x="2586" y="1600"/>
                  </a:lnTo>
                  <a:lnTo>
                    <a:pt x="2587" y="1594"/>
                  </a:lnTo>
                  <a:lnTo>
                    <a:pt x="2591" y="1593"/>
                  </a:lnTo>
                  <a:lnTo>
                    <a:pt x="2591" y="1591"/>
                  </a:lnTo>
                  <a:lnTo>
                    <a:pt x="2590" y="1589"/>
                  </a:lnTo>
                  <a:lnTo>
                    <a:pt x="2590" y="1588"/>
                  </a:lnTo>
                  <a:lnTo>
                    <a:pt x="2591" y="1587"/>
                  </a:lnTo>
                  <a:lnTo>
                    <a:pt x="2593" y="1587"/>
                  </a:lnTo>
                  <a:lnTo>
                    <a:pt x="2594" y="1586"/>
                  </a:lnTo>
                  <a:lnTo>
                    <a:pt x="2595" y="1587"/>
                  </a:lnTo>
                  <a:lnTo>
                    <a:pt x="2596" y="1587"/>
                  </a:lnTo>
                  <a:lnTo>
                    <a:pt x="2598" y="1588"/>
                  </a:lnTo>
                  <a:lnTo>
                    <a:pt x="2597" y="1588"/>
                  </a:lnTo>
                  <a:lnTo>
                    <a:pt x="2596" y="1589"/>
                  </a:lnTo>
                  <a:lnTo>
                    <a:pt x="2597" y="1591"/>
                  </a:lnTo>
                  <a:lnTo>
                    <a:pt x="2598" y="1591"/>
                  </a:lnTo>
                  <a:lnTo>
                    <a:pt x="2599" y="1589"/>
                  </a:lnTo>
                  <a:lnTo>
                    <a:pt x="2601" y="1589"/>
                  </a:lnTo>
                  <a:lnTo>
                    <a:pt x="2603" y="1591"/>
                  </a:lnTo>
                  <a:lnTo>
                    <a:pt x="2604" y="1591"/>
                  </a:lnTo>
                  <a:lnTo>
                    <a:pt x="2607" y="1591"/>
                  </a:lnTo>
                  <a:lnTo>
                    <a:pt x="2609" y="1591"/>
                  </a:lnTo>
                  <a:lnTo>
                    <a:pt x="2609" y="1592"/>
                  </a:lnTo>
                  <a:lnTo>
                    <a:pt x="2607" y="1593"/>
                  </a:lnTo>
                  <a:lnTo>
                    <a:pt x="2614" y="1595"/>
                  </a:lnTo>
                  <a:lnTo>
                    <a:pt x="2616" y="1597"/>
                  </a:lnTo>
                  <a:lnTo>
                    <a:pt x="2618" y="1602"/>
                  </a:lnTo>
                  <a:lnTo>
                    <a:pt x="2618" y="1603"/>
                  </a:lnTo>
                  <a:lnTo>
                    <a:pt x="2616" y="1603"/>
                  </a:lnTo>
                  <a:lnTo>
                    <a:pt x="2616" y="1604"/>
                  </a:lnTo>
                  <a:lnTo>
                    <a:pt x="2618" y="1605"/>
                  </a:lnTo>
                  <a:lnTo>
                    <a:pt x="2618" y="1608"/>
                  </a:lnTo>
                  <a:lnTo>
                    <a:pt x="2616" y="1608"/>
                  </a:lnTo>
                  <a:lnTo>
                    <a:pt x="2615" y="1609"/>
                  </a:lnTo>
                  <a:lnTo>
                    <a:pt x="2615" y="1611"/>
                  </a:lnTo>
                  <a:lnTo>
                    <a:pt x="2615" y="1612"/>
                  </a:lnTo>
                  <a:lnTo>
                    <a:pt x="2616" y="1613"/>
                  </a:lnTo>
                  <a:lnTo>
                    <a:pt x="2618" y="1614"/>
                  </a:lnTo>
                  <a:lnTo>
                    <a:pt x="2615" y="1613"/>
                  </a:lnTo>
                  <a:lnTo>
                    <a:pt x="2611" y="1609"/>
                  </a:lnTo>
                  <a:lnTo>
                    <a:pt x="2607" y="1608"/>
                  </a:lnTo>
                  <a:lnTo>
                    <a:pt x="2606" y="1608"/>
                  </a:lnTo>
                  <a:lnTo>
                    <a:pt x="2606" y="1606"/>
                  </a:lnTo>
                  <a:lnTo>
                    <a:pt x="2603" y="1604"/>
                  </a:lnTo>
                  <a:lnTo>
                    <a:pt x="2603" y="1605"/>
                  </a:lnTo>
                  <a:lnTo>
                    <a:pt x="2604" y="1608"/>
                  </a:lnTo>
                  <a:lnTo>
                    <a:pt x="2605" y="1609"/>
                  </a:lnTo>
                  <a:lnTo>
                    <a:pt x="2606" y="1610"/>
                  </a:lnTo>
                  <a:lnTo>
                    <a:pt x="2607" y="1611"/>
                  </a:lnTo>
                  <a:lnTo>
                    <a:pt x="2611" y="1612"/>
                  </a:lnTo>
                  <a:lnTo>
                    <a:pt x="2612" y="1614"/>
                  </a:lnTo>
                  <a:lnTo>
                    <a:pt x="2613" y="1614"/>
                  </a:lnTo>
                  <a:lnTo>
                    <a:pt x="2614" y="1614"/>
                  </a:lnTo>
                  <a:lnTo>
                    <a:pt x="2614" y="1616"/>
                  </a:lnTo>
                  <a:lnTo>
                    <a:pt x="2614" y="1617"/>
                  </a:lnTo>
                  <a:lnTo>
                    <a:pt x="2616" y="1618"/>
                  </a:lnTo>
                  <a:lnTo>
                    <a:pt x="2614" y="1618"/>
                  </a:lnTo>
                  <a:lnTo>
                    <a:pt x="2614" y="1619"/>
                  </a:lnTo>
                  <a:lnTo>
                    <a:pt x="2613" y="1620"/>
                  </a:lnTo>
                  <a:lnTo>
                    <a:pt x="2612" y="1620"/>
                  </a:lnTo>
                  <a:lnTo>
                    <a:pt x="2603" y="1620"/>
                  </a:lnTo>
                  <a:lnTo>
                    <a:pt x="2601" y="1619"/>
                  </a:lnTo>
                  <a:lnTo>
                    <a:pt x="2593" y="1612"/>
                  </a:lnTo>
                  <a:lnTo>
                    <a:pt x="2590" y="1612"/>
                  </a:lnTo>
                  <a:lnTo>
                    <a:pt x="2589" y="1612"/>
                  </a:lnTo>
                  <a:lnTo>
                    <a:pt x="2588" y="1611"/>
                  </a:lnTo>
                  <a:lnTo>
                    <a:pt x="2588" y="1610"/>
                  </a:lnTo>
                  <a:lnTo>
                    <a:pt x="2578" y="1605"/>
                  </a:lnTo>
                  <a:lnTo>
                    <a:pt x="2571" y="1601"/>
                  </a:lnTo>
                  <a:lnTo>
                    <a:pt x="2570" y="1600"/>
                  </a:lnTo>
                  <a:lnTo>
                    <a:pt x="2569" y="1600"/>
                  </a:lnTo>
                  <a:lnTo>
                    <a:pt x="2569" y="1601"/>
                  </a:lnTo>
                  <a:lnTo>
                    <a:pt x="2571" y="1602"/>
                  </a:lnTo>
                  <a:lnTo>
                    <a:pt x="2572" y="1603"/>
                  </a:lnTo>
                  <a:lnTo>
                    <a:pt x="2573" y="1605"/>
                  </a:lnTo>
                  <a:lnTo>
                    <a:pt x="2573" y="1606"/>
                  </a:lnTo>
                  <a:lnTo>
                    <a:pt x="2582" y="1610"/>
                  </a:lnTo>
                  <a:lnTo>
                    <a:pt x="2584" y="1611"/>
                  </a:lnTo>
                  <a:lnTo>
                    <a:pt x="2585" y="1611"/>
                  </a:lnTo>
                  <a:lnTo>
                    <a:pt x="2586" y="1611"/>
                  </a:lnTo>
                  <a:lnTo>
                    <a:pt x="2587" y="1613"/>
                  </a:lnTo>
                  <a:lnTo>
                    <a:pt x="2588" y="1613"/>
                  </a:lnTo>
                  <a:lnTo>
                    <a:pt x="2587" y="1614"/>
                  </a:lnTo>
                  <a:lnTo>
                    <a:pt x="2588" y="1614"/>
                  </a:lnTo>
                  <a:lnTo>
                    <a:pt x="2588" y="1616"/>
                  </a:lnTo>
                  <a:lnTo>
                    <a:pt x="2593" y="1618"/>
                  </a:lnTo>
                  <a:lnTo>
                    <a:pt x="2594" y="1618"/>
                  </a:lnTo>
                  <a:lnTo>
                    <a:pt x="2595" y="1618"/>
                  </a:lnTo>
                  <a:lnTo>
                    <a:pt x="2597" y="1621"/>
                  </a:lnTo>
                  <a:lnTo>
                    <a:pt x="2597" y="1622"/>
                  </a:lnTo>
                  <a:lnTo>
                    <a:pt x="2597" y="1623"/>
                  </a:lnTo>
                  <a:lnTo>
                    <a:pt x="2596" y="1623"/>
                  </a:lnTo>
                  <a:lnTo>
                    <a:pt x="2595" y="1625"/>
                  </a:lnTo>
                  <a:lnTo>
                    <a:pt x="2595" y="1626"/>
                  </a:lnTo>
                  <a:lnTo>
                    <a:pt x="2597" y="1625"/>
                  </a:lnTo>
                  <a:lnTo>
                    <a:pt x="2599" y="1625"/>
                  </a:lnTo>
                  <a:lnTo>
                    <a:pt x="2601" y="1626"/>
                  </a:lnTo>
                  <a:lnTo>
                    <a:pt x="2602" y="1627"/>
                  </a:lnTo>
                  <a:lnTo>
                    <a:pt x="2603" y="1627"/>
                  </a:lnTo>
                  <a:lnTo>
                    <a:pt x="2604" y="1626"/>
                  </a:lnTo>
                  <a:lnTo>
                    <a:pt x="2605" y="1625"/>
                  </a:lnTo>
                  <a:lnTo>
                    <a:pt x="2607" y="1625"/>
                  </a:lnTo>
                  <a:lnTo>
                    <a:pt x="2609" y="1625"/>
                  </a:lnTo>
                  <a:lnTo>
                    <a:pt x="2609" y="1623"/>
                  </a:lnTo>
                  <a:lnTo>
                    <a:pt x="2610" y="1623"/>
                  </a:lnTo>
                  <a:lnTo>
                    <a:pt x="2611" y="1622"/>
                  </a:lnTo>
                  <a:lnTo>
                    <a:pt x="2612" y="1623"/>
                  </a:lnTo>
                  <a:lnTo>
                    <a:pt x="2613" y="1623"/>
                  </a:lnTo>
                  <a:lnTo>
                    <a:pt x="2614" y="1622"/>
                  </a:lnTo>
                  <a:lnTo>
                    <a:pt x="2616" y="1622"/>
                  </a:lnTo>
                  <a:lnTo>
                    <a:pt x="2618" y="1622"/>
                  </a:lnTo>
                  <a:lnTo>
                    <a:pt x="2618" y="1625"/>
                  </a:lnTo>
                  <a:lnTo>
                    <a:pt x="2619" y="1627"/>
                  </a:lnTo>
                  <a:lnTo>
                    <a:pt x="2619" y="1629"/>
                  </a:lnTo>
                  <a:lnTo>
                    <a:pt x="2619" y="1630"/>
                  </a:lnTo>
                  <a:lnTo>
                    <a:pt x="2619" y="1633"/>
                  </a:lnTo>
                  <a:lnTo>
                    <a:pt x="2621" y="1637"/>
                  </a:lnTo>
                  <a:lnTo>
                    <a:pt x="2621" y="1638"/>
                  </a:lnTo>
                  <a:lnTo>
                    <a:pt x="2621" y="1639"/>
                  </a:lnTo>
                  <a:lnTo>
                    <a:pt x="2621" y="1642"/>
                  </a:lnTo>
                  <a:lnTo>
                    <a:pt x="2621" y="1644"/>
                  </a:lnTo>
                  <a:lnTo>
                    <a:pt x="2621" y="1645"/>
                  </a:lnTo>
                  <a:lnTo>
                    <a:pt x="2622" y="1646"/>
                  </a:lnTo>
                  <a:lnTo>
                    <a:pt x="2622" y="1647"/>
                  </a:lnTo>
                  <a:lnTo>
                    <a:pt x="2620" y="1646"/>
                  </a:lnTo>
                  <a:lnTo>
                    <a:pt x="2619" y="1647"/>
                  </a:lnTo>
                  <a:lnTo>
                    <a:pt x="2621" y="1650"/>
                  </a:lnTo>
                  <a:lnTo>
                    <a:pt x="2620" y="1650"/>
                  </a:lnTo>
                  <a:lnTo>
                    <a:pt x="2618" y="1651"/>
                  </a:lnTo>
                  <a:lnTo>
                    <a:pt x="2612" y="1650"/>
                  </a:lnTo>
                  <a:lnTo>
                    <a:pt x="2611" y="1650"/>
                  </a:lnTo>
                  <a:lnTo>
                    <a:pt x="2604" y="1645"/>
                  </a:lnTo>
                  <a:lnTo>
                    <a:pt x="2597" y="1638"/>
                  </a:lnTo>
                  <a:lnTo>
                    <a:pt x="2590" y="1634"/>
                  </a:lnTo>
                  <a:lnTo>
                    <a:pt x="2588" y="1633"/>
                  </a:lnTo>
                  <a:lnTo>
                    <a:pt x="2586" y="1630"/>
                  </a:lnTo>
                  <a:lnTo>
                    <a:pt x="2585" y="1630"/>
                  </a:lnTo>
                  <a:lnTo>
                    <a:pt x="2584" y="1629"/>
                  </a:lnTo>
                  <a:lnTo>
                    <a:pt x="2581" y="1627"/>
                  </a:lnTo>
                  <a:lnTo>
                    <a:pt x="2574" y="1622"/>
                  </a:lnTo>
                  <a:lnTo>
                    <a:pt x="2572" y="1622"/>
                  </a:lnTo>
                  <a:lnTo>
                    <a:pt x="2573" y="1622"/>
                  </a:lnTo>
                  <a:lnTo>
                    <a:pt x="2573" y="1623"/>
                  </a:lnTo>
                  <a:lnTo>
                    <a:pt x="2574" y="1625"/>
                  </a:lnTo>
                  <a:lnTo>
                    <a:pt x="2576" y="1626"/>
                  </a:lnTo>
                  <a:lnTo>
                    <a:pt x="2577" y="1625"/>
                  </a:lnTo>
                  <a:lnTo>
                    <a:pt x="2577" y="1626"/>
                  </a:lnTo>
                  <a:lnTo>
                    <a:pt x="2578" y="1627"/>
                  </a:lnTo>
                  <a:lnTo>
                    <a:pt x="2577" y="1628"/>
                  </a:lnTo>
                  <a:lnTo>
                    <a:pt x="2578" y="1629"/>
                  </a:lnTo>
                  <a:lnTo>
                    <a:pt x="2578" y="1630"/>
                  </a:lnTo>
                  <a:lnTo>
                    <a:pt x="2576" y="1630"/>
                  </a:lnTo>
                  <a:lnTo>
                    <a:pt x="2573" y="1631"/>
                  </a:lnTo>
                  <a:lnTo>
                    <a:pt x="2573" y="1634"/>
                  </a:lnTo>
                  <a:lnTo>
                    <a:pt x="2577" y="1633"/>
                  </a:lnTo>
                  <a:lnTo>
                    <a:pt x="2578" y="1633"/>
                  </a:lnTo>
                  <a:lnTo>
                    <a:pt x="2581" y="1636"/>
                  </a:lnTo>
                  <a:lnTo>
                    <a:pt x="2582" y="1636"/>
                  </a:lnTo>
                  <a:lnTo>
                    <a:pt x="2584" y="1638"/>
                  </a:lnTo>
                  <a:lnTo>
                    <a:pt x="2585" y="1639"/>
                  </a:lnTo>
                  <a:lnTo>
                    <a:pt x="2582" y="1639"/>
                  </a:lnTo>
                  <a:lnTo>
                    <a:pt x="2581" y="1639"/>
                  </a:lnTo>
                  <a:lnTo>
                    <a:pt x="2580" y="1642"/>
                  </a:lnTo>
                  <a:lnTo>
                    <a:pt x="2582" y="1640"/>
                  </a:lnTo>
                  <a:lnTo>
                    <a:pt x="2584" y="1640"/>
                  </a:lnTo>
                  <a:lnTo>
                    <a:pt x="2585" y="1642"/>
                  </a:lnTo>
                  <a:lnTo>
                    <a:pt x="2585" y="1643"/>
                  </a:lnTo>
                  <a:lnTo>
                    <a:pt x="2586" y="1644"/>
                  </a:lnTo>
                  <a:lnTo>
                    <a:pt x="2585" y="1644"/>
                  </a:lnTo>
                  <a:lnTo>
                    <a:pt x="2585" y="1645"/>
                  </a:lnTo>
                  <a:lnTo>
                    <a:pt x="2585" y="1646"/>
                  </a:lnTo>
                  <a:lnTo>
                    <a:pt x="2586" y="1646"/>
                  </a:lnTo>
                  <a:lnTo>
                    <a:pt x="2586" y="1648"/>
                  </a:lnTo>
                  <a:lnTo>
                    <a:pt x="2586" y="1650"/>
                  </a:lnTo>
                  <a:lnTo>
                    <a:pt x="2586" y="1651"/>
                  </a:lnTo>
                  <a:lnTo>
                    <a:pt x="2585" y="1651"/>
                  </a:lnTo>
                  <a:lnTo>
                    <a:pt x="2582" y="1651"/>
                  </a:lnTo>
                  <a:lnTo>
                    <a:pt x="2584" y="1653"/>
                  </a:lnTo>
                  <a:lnTo>
                    <a:pt x="2584" y="1654"/>
                  </a:lnTo>
                  <a:lnTo>
                    <a:pt x="2582" y="1654"/>
                  </a:lnTo>
                  <a:lnTo>
                    <a:pt x="2581" y="1654"/>
                  </a:lnTo>
                  <a:lnTo>
                    <a:pt x="2580" y="1654"/>
                  </a:lnTo>
                  <a:lnTo>
                    <a:pt x="2580" y="1655"/>
                  </a:lnTo>
                  <a:lnTo>
                    <a:pt x="2580" y="1656"/>
                  </a:lnTo>
                  <a:lnTo>
                    <a:pt x="2581" y="1656"/>
                  </a:lnTo>
                  <a:lnTo>
                    <a:pt x="2580" y="1656"/>
                  </a:lnTo>
                  <a:lnTo>
                    <a:pt x="2579" y="1658"/>
                  </a:lnTo>
                  <a:lnTo>
                    <a:pt x="2579" y="1659"/>
                  </a:lnTo>
                  <a:lnTo>
                    <a:pt x="2578" y="1659"/>
                  </a:lnTo>
                  <a:lnTo>
                    <a:pt x="2572" y="1658"/>
                  </a:lnTo>
                  <a:lnTo>
                    <a:pt x="2571" y="1656"/>
                  </a:lnTo>
                  <a:lnTo>
                    <a:pt x="2571" y="1654"/>
                  </a:lnTo>
                  <a:lnTo>
                    <a:pt x="2571" y="1653"/>
                  </a:lnTo>
                  <a:lnTo>
                    <a:pt x="2569" y="1653"/>
                  </a:lnTo>
                  <a:lnTo>
                    <a:pt x="2567" y="1651"/>
                  </a:lnTo>
                  <a:lnTo>
                    <a:pt x="2565" y="1650"/>
                  </a:lnTo>
                  <a:lnTo>
                    <a:pt x="2565" y="1648"/>
                  </a:lnTo>
                  <a:lnTo>
                    <a:pt x="2564" y="1646"/>
                  </a:lnTo>
                  <a:lnTo>
                    <a:pt x="2563" y="1645"/>
                  </a:lnTo>
                  <a:lnTo>
                    <a:pt x="2564" y="1644"/>
                  </a:lnTo>
                  <a:lnTo>
                    <a:pt x="2565" y="1645"/>
                  </a:lnTo>
                  <a:lnTo>
                    <a:pt x="2569" y="1647"/>
                  </a:lnTo>
                  <a:lnTo>
                    <a:pt x="2571" y="1651"/>
                  </a:lnTo>
                  <a:lnTo>
                    <a:pt x="2572" y="1652"/>
                  </a:lnTo>
                  <a:lnTo>
                    <a:pt x="2574" y="1653"/>
                  </a:lnTo>
                  <a:lnTo>
                    <a:pt x="2573" y="1650"/>
                  </a:lnTo>
                  <a:lnTo>
                    <a:pt x="2571" y="1647"/>
                  </a:lnTo>
                  <a:lnTo>
                    <a:pt x="2561" y="1639"/>
                  </a:lnTo>
                  <a:lnTo>
                    <a:pt x="2560" y="1636"/>
                  </a:lnTo>
                  <a:lnTo>
                    <a:pt x="2561" y="1636"/>
                  </a:lnTo>
                  <a:lnTo>
                    <a:pt x="2562" y="1636"/>
                  </a:lnTo>
                  <a:lnTo>
                    <a:pt x="2562" y="1637"/>
                  </a:lnTo>
                  <a:lnTo>
                    <a:pt x="2562" y="1638"/>
                  </a:lnTo>
                  <a:lnTo>
                    <a:pt x="2563" y="1638"/>
                  </a:lnTo>
                  <a:lnTo>
                    <a:pt x="2564" y="1638"/>
                  </a:lnTo>
                  <a:lnTo>
                    <a:pt x="2563" y="1636"/>
                  </a:lnTo>
                  <a:lnTo>
                    <a:pt x="2564" y="1636"/>
                  </a:lnTo>
                  <a:lnTo>
                    <a:pt x="2565" y="1636"/>
                  </a:lnTo>
                  <a:lnTo>
                    <a:pt x="2565" y="1635"/>
                  </a:lnTo>
                  <a:lnTo>
                    <a:pt x="2563" y="1634"/>
                  </a:lnTo>
                  <a:lnTo>
                    <a:pt x="2562" y="1634"/>
                  </a:lnTo>
                  <a:lnTo>
                    <a:pt x="2561" y="1635"/>
                  </a:lnTo>
                  <a:lnTo>
                    <a:pt x="2560" y="1634"/>
                  </a:lnTo>
                  <a:lnTo>
                    <a:pt x="2560" y="1633"/>
                  </a:lnTo>
                  <a:lnTo>
                    <a:pt x="2559" y="1633"/>
                  </a:lnTo>
                  <a:lnTo>
                    <a:pt x="2559" y="1634"/>
                  </a:lnTo>
                  <a:lnTo>
                    <a:pt x="2559" y="1635"/>
                  </a:lnTo>
                  <a:lnTo>
                    <a:pt x="2557" y="1635"/>
                  </a:lnTo>
                  <a:lnTo>
                    <a:pt x="2556" y="1635"/>
                  </a:lnTo>
                  <a:lnTo>
                    <a:pt x="2556" y="1633"/>
                  </a:lnTo>
                  <a:lnTo>
                    <a:pt x="2556" y="1631"/>
                  </a:lnTo>
                  <a:lnTo>
                    <a:pt x="2557" y="1630"/>
                  </a:lnTo>
                  <a:lnTo>
                    <a:pt x="2559" y="1630"/>
                  </a:lnTo>
                  <a:lnTo>
                    <a:pt x="2559" y="1629"/>
                  </a:lnTo>
                  <a:lnTo>
                    <a:pt x="2553" y="1623"/>
                  </a:lnTo>
                  <a:lnTo>
                    <a:pt x="2552" y="1621"/>
                  </a:lnTo>
                  <a:lnTo>
                    <a:pt x="2552" y="1620"/>
                  </a:lnTo>
                  <a:lnTo>
                    <a:pt x="2552" y="1619"/>
                  </a:lnTo>
                  <a:lnTo>
                    <a:pt x="2551" y="1621"/>
                  </a:lnTo>
                  <a:lnTo>
                    <a:pt x="2549" y="1621"/>
                  </a:lnTo>
                  <a:lnTo>
                    <a:pt x="2548" y="1620"/>
                  </a:lnTo>
                  <a:lnTo>
                    <a:pt x="2548" y="1619"/>
                  </a:lnTo>
                  <a:lnTo>
                    <a:pt x="2547" y="1618"/>
                  </a:lnTo>
                  <a:lnTo>
                    <a:pt x="2546" y="1617"/>
                  </a:lnTo>
                  <a:lnTo>
                    <a:pt x="2546" y="1616"/>
                  </a:lnTo>
                  <a:lnTo>
                    <a:pt x="2545" y="1614"/>
                  </a:lnTo>
                  <a:lnTo>
                    <a:pt x="2544" y="1614"/>
                  </a:lnTo>
                  <a:lnTo>
                    <a:pt x="2544" y="1617"/>
                  </a:lnTo>
                  <a:lnTo>
                    <a:pt x="2543" y="1617"/>
                  </a:lnTo>
                  <a:lnTo>
                    <a:pt x="2543" y="1616"/>
                  </a:lnTo>
                  <a:lnTo>
                    <a:pt x="2543" y="1613"/>
                  </a:lnTo>
                  <a:lnTo>
                    <a:pt x="2544" y="1611"/>
                  </a:lnTo>
                  <a:lnTo>
                    <a:pt x="2545" y="1608"/>
                  </a:lnTo>
                  <a:lnTo>
                    <a:pt x="2546" y="1606"/>
                  </a:lnTo>
                  <a:lnTo>
                    <a:pt x="2546" y="1605"/>
                  </a:lnTo>
                  <a:lnTo>
                    <a:pt x="2545" y="1604"/>
                  </a:lnTo>
                  <a:lnTo>
                    <a:pt x="2545" y="1603"/>
                  </a:lnTo>
                  <a:lnTo>
                    <a:pt x="2545" y="1602"/>
                  </a:lnTo>
                  <a:lnTo>
                    <a:pt x="2546" y="1602"/>
                  </a:lnTo>
                  <a:lnTo>
                    <a:pt x="2546" y="1601"/>
                  </a:lnTo>
                  <a:lnTo>
                    <a:pt x="2547" y="1601"/>
                  </a:lnTo>
                  <a:lnTo>
                    <a:pt x="2549" y="1602"/>
                  </a:lnTo>
                  <a:lnTo>
                    <a:pt x="2555" y="1609"/>
                  </a:lnTo>
                  <a:lnTo>
                    <a:pt x="2561" y="1614"/>
                  </a:lnTo>
                  <a:lnTo>
                    <a:pt x="2562" y="1614"/>
                  </a:lnTo>
                  <a:lnTo>
                    <a:pt x="2561" y="1612"/>
                  </a:lnTo>
                  <a:lnTo>
                    <a:pt x="2556" y="1609"/>
                  </a:lnTo>
                  <a:lnTo>
                    <a:pt x="2552" y="1603"/>
                  </a:lnTo>
                  <a:lnTo>
                    <a:pt x="2552" y="1602"/>
                  </a:lnTo>
                  <a:lnTo>
                    <a:pt x="2551" y="1602"/>
                  </a:lnTo>
                  <a:lnTo>
                    <a:pt x="2548" y="1598"/>
                  </a:lnTo>
                  <a:lnTo>
                    <a:pt x="2547" y="1596"/>
                  </a:lnTo>
                  <a:lnTo>
                    <a:pt x="2543" y="1593"/>
                  </a:lnTo>
                  <a:lnTo>
                    <a:pt x="2542" y="1589"/>
                  </a:lnTo>
                  <a:lnTo>
                    <a:pt x="2543" y="1588"/>
                  </a:lnTo>
                  <a:lnTo>
                    <a:pt x="2543" y="1587"/>
                  </a:lnTo>
                  <a:lnTo>
                    <a:pt x="2544" y="1587"/>
                  </a:lnTo>
                  <a:lnTo>
                    <a:pt x="2546" y="1586"/>
                  </a:lnTo>
                  <a:lnTo>
                    <a:pt x="2547" y="1587"/>
                  </a:lnTo>
                  <a:lnTo>
                    <a:pt x="2548" y="1589"/>
                  </a:lnTo>
                  <a:lnTo>
                    <a:pt x="2549" y="1589"/>
                  </a:lnTo>
                  <a:lnTo>
                    <a:pt x="2549" y="1588"/>
                  </a:lnTo>
                  <a:lnTo>
                    <a:pt x="2548" y="1588"/>
                  </a:lnTo>
                  <a:lnTo>
                    <a:pt x="2548" y="1587"/>
                  </a:lnTo>
                  <a:lnTo>
                    <a:pt x="2548" y="1586"/>
                  </a:lnTo>
                  <a:lnTo>
                    <a:pt x="2547" y="1583"/>
                  </a:lnTo>
                  <a:lnTo>
                    <a:pt x="2546" y="1581"/>
                  </a:lnTo>
                  <a:lnTo>
                    <a:pt x="2546" y="1579"/>
                  </a:lnTo>
                  <a:lnTo>
                    <a:pt x="2548" y="1579"/>
                  </a:lnTo>
                  <a:lnTo>
                    <a:pt x="2549" y="1579"/>
                  </a:lnTo>
                  <a:lnTo>
                    <a:pt x="2551" y="1579"/>
                  </a:lnTo>
                  <a:lnTo>
                    <a:pt x="2551" y="1581"/>
                  </a:lnTo>
                  <a:lnTo>
                    <a:pt x="2552" y="1584"/>
                  </a:lnTo>
                  <a:lnTo>
                    <a:pt x="2552" y="1585"/>
                  </a:lnTo>
                  <a:lnTo>
                    <a:pt x="2552" y="1586"/>
                  </a:lnTo>
                  <a:lnTo>
                    <a:pt x="2554" y="1587"/>
                  </a:lnTo>
                  <a:lnTo>
                    <a:pt x="2554" y="1588"/>
                  </a:lnTo>
                  <a:lnTo>
                    <a:pt x="2553" y="1592"/>
                  </a:lnTo>
                  <a:lnTo>
                    <a:pt x="2554" y="1592"/>
                  </a:lnTo>
                  <a:lnTo>
                    <a:pt x="2555" y="1594"/>
                  </a:lnTo>
                  <a:lnTo>
                    <a:pt x="2559" y="1594"/>
                  </a:lnTo>
                  <a:lnTo>
                    <a:pt x="2556" y="1592"/>
                  </a:lnTo>
                  <a:lnTo>
                    <a:pt x="2555" y="1592"/>
                  </a:lnTo>
                  <a:lnTo>
                    <a:pt x="2555" y="1591"/>
                  </a:lnTo>
                  <a:lnTo>
                    <a:pt x="2555" y="1588"/>
                  </a:lnTo>
                  <a:lnTo>
                    <a:pt x="2555" y="1587"/>
                  </a:lnTo>
                  <a:lnTo>
                    <a:pt x="2555" y="1586"/>
                  </a:lnTo>
                  <a:lnTo>
                    <a:pt x="2554" y="1585"/>
                  </a:lnTo>
                  <a:lnTo>
                    <a:pt x="2554" y="1584"/>
                  </a:lnTo>
                  <a:lnTo>
                    <a:pt x="2554" y="1581"/>
                  </a:lnTo>
                  <a:lnTo>
                    <a:pt x="2555" y="1581"/>
                  </a:lnTo>
                  <a:lnTo>
                    <a:pt x="2556" y="1580"/>
                  </a:lnTo>
                  <a:lnTo>
                    <a:pt x="2556" y="1579"/>
                  </a:lnTo>
                  <a:lnTo>
                    <a:pt x="2559" y="1579"/>
                  </a:lnTo>
                  <a:lnTo>
                    <a:pt x="2560" y="1580"/>
                  </a:lnTo>
                  <a:lnTo>
                    <a:pt x="2564" y="1584"/>
                  </a:lnTo>
                  <a:lnTo>
                    <a:pt x="2565" y="1585"/>
                  </a:lnTo>
                  <a:lnTo>
                    <a:pt x="2565" y="1584"/>
                  </a:lnTo>
                  <a:lnTo>
                    <a:pt x="2565" y="1581"/>
                  </a:lnTo>
                  <a:lnTo>
                    <a:pt x="2565" y="1580"/>
                  </a:lnTo>
                  <a:lnTo>
                    <a:pt x="2567" y="1579"/>
                  </a:lnTo>
                  <a:lnTo>
                    <a:pt x="2568" y="1578"/>
                  </a:lnTo>
                  <a:lnTo>
                    <a:pt x="2572" y="1573"/>
                  </a:lnTo>
                  <a:lnTo>
                    <a:pt x="2574" y="1573"/>
                  </a:lnTo>
                  <a:lnTo>
                    <a:pt x="2576" y="1575"/>
                  </a:lnTo>
                  <a:lnTo>
                    <a:pt x="2578" y="1578"/>
                  </a:lnTo>
                  <a:close/>
                  <a:moveTo>
                    <a:pt x="2561" y="1575"/>
                  </a:moveTo>
                  <a:lnTo>
                    <a:pt x="2557" y="1576"/>
                  </a:lnTo>
                  <a:lnTo>
                    <a:pt x="2556" y="1575"/>
                  </a:lnTo>
                  <a:lnTo>
                    <a:pt x="2556" y="1572"/>
                  </a:lnTo>
                  <a:lnTo>
                    <a:pt x="2557" y="1571"/>
                  </a:lnTo>
                  <a:lnTo>
                    <a:pt x="2561" y="1570"/>
                  </a:lnTo>
                  <a:lnTo>
                    <a:pt x="2562" y="1572"/>
                  </a:lnTo>
                  <a:lnTo>
                    <a:pt x="2561" y="1575"/>
                  </a:lnTo>
                  <a:close/>
                  <a:moveTo>
                    <a:pt x="1724" y="1568"/>
                  </a:moveTo>
                  <a:lnTo>
                    <a:pt x="1725" y="1568"/>
                  </a:lnTo>
                  <a:lnTo>
                    <a:pt x="1725" y="1569"/>
                  </a:lnTo>
                  <a:lnTo>
                    <a:pt x="1725" y="1568"/>
                  </a:lnTo>
                  <a:lnTo>
                    <a:pt x="1725" y="1569"/>
                  </a:lnTo>
                  <a:lnTo>
                    <a:pt x="1726" y="1569"/>
                  </a:lnTo>
                  <a:lnTo>
                    <a:pt x="1726" y="1570"/>
                  </a:lnTo>
                  <a:lnTo>
                    <a:pt x="1728" y="1570"/>
                  </a:lnTo>
                  <a:lnTo>
                    <a:pt x="1728" y="1571"/>
                  </a:lnTo>
                  <a:lnTo>
                    <a:pt x="1729" y="1572"/>
                  </a:lnTo>
                  <a:lnTo>
                    <a:pt x="1728" y="1572"/>
                  </a:lnTo>
                  <a:lnTo>
                    <a:pt x="1726" y="1572"/>
                  </a:lnTo>
                  <a:lnTo>
                    <a:pt x="1725" y="1571"/>
                  </a:lnTo>
                  <a:lnTo>
                    <a:pt x="1722" y="1571"/>
                  </a:lnTo>
                  <a:lnTo>
                    <a:pt x="1722" y="1570"/>
                  </a:lnTo>
                  <a:lnTo>
                    <a:pt x="1721" y="1569"/>
                  </a:lnTo>
                  <a:lnTo>
                    <a:pt x="1721" y="1568"/>
                  </a:lnTo>
                  <a:lnTo>
                    <a:pt x="1722" y="1568"/>
                  </a:lnTo>
                  <a:lnTo>
                    <a:pt x="1723" y="1568"/>
                  </a:lnTo>
                  <a:lnTo>
                    <a:pt x="1724" y="1568"/>
                  </a:lnTo>
                  <a:close/>
                  <a:moveTo>
                    <a:pt x="2644" y="1575"/>
                  </a:moveTo>
                  <a:lnTo>
                    <a:pt x="2649" y="1579"/>
                  </a:lnTo>
                  <a:lnTo>
                    <a:pt x="2649" y="1581"/>
                  </a:lnTo>
                  <a:lnTo>
                    <a:pt x="2639" y="1578"/>
                  </a:lnTo>
                  <a:lnTo>
                    <a:pt x="2637" y="1579"/>
                  </a:lnTo>
                  <a:lnTo>
                    <a:pt x="2636" y="1579"/>
                  </a:lnTo>
                  <a:lnTo>
                    <a:pt x="2633" y="1578"/>
                  </a:lnTo>
                  <a:lnTo>
                    <a:pt x="2633" y="1577"/>
                  </a:lnTo>
                  <a:lnTo>
                    <a:pt x="2632" y="1577"/>
                  </a:lnTo>
                  <a:lnTo>
                    <a:pt x="2630" y="1575"/>
                  </a:lnTo>
                  <a:lnTo>
                    <a:pt x="2629" y="1572"/>
                  </a:lnTo>
                  <a:lnTo>
                    <a:pt x="2629" y="1570"/>
                  </a:lnTo>
                  <a:lnTo>
                    <a:pt x="2630" y="1570"/>
                  </a:lnTo>
                  <a:lnTo>
                    <a:pt x="2632" y="1569"/>
                  </a:lnTo>
                  <a:lnTo>
                    <a:pt x="2633" y="1568"/>
                  </a:lnTo>
                  <a:lnTo>
                    <a:pt x="2635" y="1568"/>
                  </a:lnTo>
                  <a:lnTo>
                    <a:pt x="2639" y="1568"/>
                  </a:lnTo>
                  <a:lnTo>
                    <a:pt x="2640" y="1570"/>
                  </a:lnTo>
                  <a:lnTo>
                    <a:pt x="2644" y="1575"/>
                  </a:lnTo>
                  <a:close/>
                  <a:moveTo>
                    <a:pt x="2586" y="1568"/>
                  </a:moveTo>
                  <a:lnTo>
                    <a:pt x="2584" y="1569"/>
                  </a:lnTo>
                  <a:lnTo>
                    <a:pt x="2580" y="1569"/>
                  </a:lnTo>
                  <a:lnTo>
                    <a:pt x="2578" y="1567"/>
                  </a:lnTo>
                  <a:lnTo>
                    <a:pt x="2578" y="1564"/>
                  </a:lnTo>
                  <a:lnTo>
                    <a:pt x="2580" y="1564"/>
                  </a:lnTo>
                  <a:lnTo>
                    <a:pt x="2585" y="1564"/>
                  </a:lnTo>
                  <a:lnTo>
                    <a:pt x="2586" y="1568"/>
                  </a:lnTo>
                  <a:close/>
                  <a:moveTo>
                    <a:pt x="2618" y="1564"/>
                  </a:moveTo>
                  <a:lnTo>
                    <a:pt x="2619" y="1564"/>
                  </a:lnTo>
                  <a:lnTo>
                    <a:pt x="2619" y="1566"/>
                  </a:lnTo>
                  <a:lnTo>
                    <a:pt x="2620" y="1567"/>
                  </a:lnTo>
                  <a:lnTo>
                    <a:pt x="2621" y="1568"/>
                  </a:lnTo>
                  <a:lnTo>
                    <a:pt x="2622" y="1569"/>
                  </a:lnTo>
                  <a:lnTo>
                    <a:pt x="2623" y="1570"/>
                  </a:lnTo>
                  <a:lnTo>
                    <a:pt x="2623" y="1571"/>
                  </a:lnTo>
                  <a:lnTo>
                    <a:pt x="2623" y="1572"/>
                  </a:lnTo>
                  <a:lnTo>
                    <a:pt x="2624" y="1572"/>
                  </a:lnTo>
                  <a:lnTo>
                    <a:pt x="2624" y="1573"/>
                  </a:lnTo>
                  <a:lnTo>
                    <a:pt x="2626" y="1577"/>
                  </a:lnTo>
                  <a:lnTo>
                    <a:pt x="2627" y="1578"/>
                  </a:lnTo>
                  <a:lnTo>
                    <a:pt x="2628" y="1579"/>
                  </a:lnTo>
                  <a:lnTo>
                    <a:pt x="2628" y="1580"/>
                  </a:lnTo>
                  <a:lnTo>
                    <a:pt x="2628" y="1584"/>
                  </a:lnTo>
                  <a:lnTo>
                    <a:pt x="2632" y="1584"/>
                  </a:lnTo>
                  <a:lnTo>
                    <a:pt x="2635" y="1583"/>
                  </a:lnTo>
                  <a:lnTo>
                    <a:pt x="2636" y="1583"/>
                  </a:lnTo>
                  <a:lnTo>
                    <a:pt x="2639" y="1583"/>
                  </a:lnTo>
                  <a:lnTo>
                    <a:pt x="2640" y="1583"/>
                  </a:lnTo>
                  <a:lnTo>
                    <a:pt x="2644" y="1585"/>
                  </a:lnTo>
                  <a:lnTo>
                    <a:pt x="2645" y="1586"/>
                  </a:lnTo>
                  <a:lnTo>
                    <a:pt x="2646" y="1586"/>
                  </a:lnTo>
                  <a:lnTo>
                    <a:pt x="2654" y="1584"/>
                  </a:lnTo>
                  <a:lnTo>
                    <a:pt x="2654" y="1585"/>
                  </a:lnTo>
                  <a:lnTo>
                    <a:pt x="2655" y="1586"/>
                  </a:lnTo>
                  <a:lnTo>
                    <a:pt x="2655" y="1587"/>
                  </a:lnTo>
                  <a:lnTo>
                    <a:pt x="2655" y="1588"/>
                  </a:lnTo>
                  <a:lnTo>
                    <a:pt x="2654" y="1588"/>
                  </a:lnTo>
                  <a:lnTo>
                    <a:pt x="2653" y="1588"/>
                  </a:lnTo>
                  <a:lnTo>
                    <a:pt x="2653" y="1589"/>
                  </a:lnTo>
                  <a:lnTo>
                    <a:pt x="2654" y="1589"/>
                  </a:lnTo>
                  <a:lnTo>
                    <a:pt x="2654" y="1593"/>
                  </a:lnTo>
                  <a:lnTo>
                    <a:pt x="2658" y="1597"/>
                  </a:lnTo>
                  <a:lnTo>
                    <a:pt x="2658" y="1600"/>
                  </a:lnTo>
                  <a:lnTo>
                    <a:pt x="2662" y="1603"/>
                  </a:lnTo>
                  <a:lnTo>
                    <a:pt x="2663" y="1605"/>
                  </a:lnTo>
                  <a:lnTo>
                    <a:pt x="2664" y="1611"/>
                  </a:lnTo>
                  <a:lnTo>
                    <a:pt x="2665" y="1614"/>
                  </a:lnTo>
                  <a:lnTo>
                    <a:pt x="2666" y="1617"/>
                  </a:lnTo>
                  <a:lnTo>
                    <a:pt x="2669" y="1619"/>
                  </a:lnTo>
                  <a:lnTo>
                    <a:pt x="2669" y="1620"/>
                  </a:lnTo>
                  <a:lnTo>
                    <a:pt x="2668" y="1620"/>
                  </a:lnTo>
                  <a:lnTo>
                    <a:pt x="2668" y="1621"/>
                  </a:lnTo>
                  <a:lnTo>
                    <a:pt x="2668" y="1622"/>
                  </a:lnTo>
                  <a:lnTo>
                    <a:pt x="2669" y="1623"/>
                  </a:lnTo>
                  <a:lnTo>
                    <a:pt x="2669" y="1625"/>
                  </a:lnTo>
                  <a:lnTo>
                    <a:pt x="2669" y="1626"/>
                  </a:lnTo>
                  <a:lnTo>
                    <a:pt x="2669" y="1628"/>
                  </a:lnTo>
                  <a:lnTo>
                    <a:pt x="2669" y="1630"/>
                  </a:lnTo>
                  <a:lnTo>
                    <a:pt x="2670" y="1631"/>
                  </a:lnTo>
                  <a:lnTo>
                    <a:pt x="2672" y="1636"/>
                  </a:lnTo>
                  <a:lnTo>
                    <a:pt x="2673" y="1638"/>
                  </a:lnTo>
                  <a:lnTo>
                    <a:pt x="2672" y="1639"/>
                  </a:lnTo>
                  <a:lnTo>
                    <a:pt x="2671" y="1638"/>
                  </a:lnTo>
                  <a:lnTo>
                    <a:pt x="2671" y="1637"/>
                  </a:lnTo>
                  <a:lnTo>
                    <a:pt x="2670" y="1635"/>
                  </a:lnTo>
                  <a:lnTo>
                    <a:pt x="2669" y="1634"/>
                  </a:lnTo>
                  <a:lnTo>
                    <a:pt x="2664" y="1629"/>
                  </a:lnTo>
                  <a:lnTo>
                    <a:pt x="2664" y="1628"/>
                  </a:lnTo>
                  <a:lnTo>
                    <a:pt x="2664" y="1627"/>
                  </a:lnTo>
                  <a:lnTo>
                    <a:pt x="2664" y="1626"/>
                  </a:lnTo>
                  <a:lnTo>
                    <a:pt x="2663" y="1625"/>
                  </a:lnTo>
                  <a:lnTo>
                    <a:pt x="2663" y="1623"/>
                  </a:lnTo>
                  <a:lnTo>
                    <a:pt x="2663" y="1622"/>
                  </a:lnTo>
                  <a:lnTo>
                    <a:pt x="2662" y="1618"/>
                  </a:lnTo>
                  <a:lnTo>
                    <a:pt x="2662" y="1617"/>
                  </a:lnTo>
                  <a:lnTo>
                    <a:pt x="2660" y="1616"/>
                  </a:lnTo>
                  <a:lnTo>
                    <a:pt x="2658" y="1614"/>
                  </a:lnTo>
                  <a:lnTo>
                    <a:pt x="2657" y="1612"/>
                  </a:lnTo>
                  <a:lnTo>
                    <a:pt x="2657" y="1611"/>
                  </a:lnTo>
                  <a:lnTo>
                    <a:pt x="2656" y="1605"/>
                  </a:lnTo>
                  <a:lnTo>
                    <a:pt x="2656" y="1604"/>
                  </a:lnTo>
                  <a:lnTo>
                    <a:pt x="2655" y="1602"/>
                  </a:lnTo>
                  <a:lnTo>
                    <a:pt x="2654" y="1601"/>
                  </a:lnTo>
                  <a:lnTo>
                    <a:pt x="2652" y="1597"/>
                  </a:lnTo>
                  <a:lnTo>
                    <a:pt x="2653" y="1597"/>
                  </a:lnTo>
                  <a:lnTo>
                    <a:pt x="2653" y="1598"/>
                  </a:lnTo>
                  <a:lnTo>
                    <a:pt x="2655" y="1601"/>
                  </a:lnTo>
                  <a:lnTo>
                    <a:pt x="2654" y="1598"/>
                  </a:lnTo>
                  <a:lnTo>
                    <a:pt x="2653" y="1596"/>
                  </a:lnTo>
                  <a:lnTo>
                    <a:pt x="2652" y="1594"/>
                  </a:lnTo>
                  <a:lnTo>
                    <a:pt x="2651" y="1593"/>
                  </a:lnTo>
                  <a:lnTo>
                    <a:pt x="2649" y="1593"/>
                  </a:lnTo>
                  <a:lnTo>
                    <a:pt x="2648" y="1593"/>
                  </a:lnTo>
                  <a:lnTo>
                    <a:pt x="2648" y="1592"/>
                  </a:lnTo>
                  <a:lnTo>
                    <a:pt x="2647" y="1591"/>
                  </a:lnTo>
                  <a:lnTo>
                    <a:pt x="2647" y="1592"/>
                  </a:lnTo>
                  <a:lnTo>
                    <a:pt x="2648" y="1593"/>
                  </a:lnTo>
                  <a:lnTo>
                    <a:pt x="2649" y="1594"/>
                  </a:lnTo>
                  <a:lnTo>
                    <a:pt x="2649" y="1596"/>
                  </a:lnTo>
                  <a:lnTo>
                    <a:pt x="2649" y="1597"/>
                  </a:lnTo>
                  <a:lnTo>
                    <a:pt x="2648" y="1596"/>
                  </a:lnTo>
                  <a:lnTo>
                    <a:pt x="2647" y="1596"/>
                  </a:lnTo>
                  <a:lnTo>
                    <a:pt x="2647" y="1597"/>
                  </a:lnTo>
                  <a:lnTo>
                    <a:pt x="2649" y="1598"/>
                  </a:lnTo>
                  <a:lnTo>
                    <a:pt x="2651" y="1601"/>
                  </a:lnTo>
                  <a:lnTo>
                    <a:pt x="2652" y="1603"/>
                  </a:lnTo>
                  <a:lnTo>
                    <a:pt x="2651" y="1603"/>
                  </a:lnTo>
                  <a:lnTo>
                    <a:pt x="2649" y="1602"/>
                  </a:lnTo>
                  <a:lnTo>
                    <a:pt x="2648" y="1601"/>
                  </a:lnTo>
                  <a:lnTo>
                    <a:pt x="2647" y="1600"/>
                  </a:lnTo>
                  <a:lnTo>
                    <a:pt x="2647" y="1602"/>
                  </a:lnTo>
                  <a:lnTo>
                    <a:pt x="2648" y="1605"/>
                  </a:lnTo>
                  <a:lnTo>
                    <a:pt x="2648" y="1606"/>
                  </a:lnTo>
                  <a:lnTo>
                    <a:pt x="2649" y="1609"/>
                  </a:lnTo>
                  <a:lnTo>
                    <a:pt x="2649" y="1610"/>
                  </a:lnTo>
                  <a:lnTo>
                    <a:pt x="2649" y="1612"/>
                  </a:lnTo>
                  <a:lnTo>
                    <a:pt x="2648" y="1613"/>
                  </a:lnTo>
                  <a:lnTo>
                    <a:pt x="2648" y="1616"/>
                  </a:lnTo>
                  <a:lnTo>
                    <a:pt x="2649" y="1617"/>
                  </a:lnTo>
                  <a:lnTo>
                    <a:pt x="2651" y="1613"/>
                  </a:lnTo>
                  <a:lnTo>
                    <a:pt x="2653" y="1614"/>
                  </a:lnTo>
                  <a:lnTo>
                    <a:pt x="2660" y="1628"/>
                  </a:lnTo>
                  <a:lnTo>
                    <a:pt x="2661" y="1629"/>
                  </a:lnTo>
                  <a:lnTo>
                    <a:pt x="2661" y="1630"/>
                  </a:lnTo>
                  <a:lnTo>
                    <a:pt x="2658" y="1631"/>
                  </a:lnTo>
                  <a:lnTo>
                    <a:pt x="2660" y="1633"/>
                  </a:lnTo>
                  <a:lnTo>
                    <a:pt x="2662" y="1633"/>
                  </a:lnTo>
                  <a:lnTo>
                    <a:pt x="2663" y="1633"/>
                  </a:lnTo>
                  <a:lnTo>
                    <a:pt x="2664" y="1634"/>
                  </a:lnTo>
                  <a:lnTo>
                    <a:pt x="2665" y="1635"/>
                  </a:lnTo>
                  <a:lnTo>
                    <a:pt x="2666" y="1636"/>
                  </a:lnTo>
                  <a:lnTo>
                    <a:pt x="2666" y="1638"/>
                  </a:lnTo>
                  <a:lnTo>
                    <a:pt x="2666" y="1642"/>
                  </a:lnTo>
                  <a:lnTo>
                    <a:pt x="2666" y="1643"/>
                  </a:lnTo>
                  <a:lnTo>
                    <a:pt x="2668" y="1646"/>
                  </a:lnTo>
                  <a:lnTo>
                    <a:pt x="2670" y="1648"/>
                  </a:lnTo>
                  <a:lnTo>
                    <a:pt x="2671" y="1650"/>
                  </a:lnTo>
                  <a:lnTo>
                    <a:pt x="2670" y="1651"/>
                  </a:lnTo>
                  <a:lnTo>
                    <a:pt x="2669" y="1650"/>
                  </a:lnTo>
                  <a:lnTo>
                    <a:pt x="2669" y="1648"/>
                  </a:lnTo>
                  <a:lnTo>
                    <a:pt x="2669" y="1647"/>
                  </a:lnTo>
                  <a:lnTo>
                    <a:pt x="2668" y="1647"/>
                  </a:lnTo>
                  <a:lnTo>
                    <a:pt x="2666" y="1647"/>
                  </a:lnTo>
                  <a:lnTo>
                    <a:pt x="2666" y="1648"/>
                  </a:lnTo>
                  <a:lnTo>
                    <a:pt x="2666" y="1650"/>
                  </a:lnTo>
                  <a:lnTo>
                    <a:pt x="2666" y="1648"/>
                  </a:lnTo>
                  <a:lnTo>
                    <a:pt x="2664" y="1648"/>
                  </a:lnTo>
                  <a:lnTo>
                    <a:pt x="2661" y="1647"/>
                  </a:lnTo>
                  <a:lnTo>
                    <a:pt x="2660" y="1646"/>
                  </a:lnTo>
                  <a:lnTo>
                    <a:pt x="2660" y="1645"/>
                  </a:lnTo>
                  <a:lnTo>
                    <a:pt x="2658" y="1646"/>
                  </a:lnTo>
                  <a:lnTo>
                    <a:pt x="2660" y="1647"/>
                  </a:lnTo>
                  <a:lnTo>
                    <a:pt x="2660" y="1648"/>
                  </a:lnTo>
                  <a:lnTo>
                    <a:pt x="2661" y="1648"/>
                  </a:lnTo>
                  <a:lnTo>
                    <a:pt x="2657" y="1648"/>
                  </a:lnTo>
                  <a:lnTo>
                    <a:pt x="2660" y="1650"/>
                  </a:lnTo>
                  <a:lnTo>
                    <a:pt x="2662" y="1651"/>
                  </a:lnTo>
                  <a:lnTo>
                    <a:pt x="2664" y="1651"/>
                  </a:lnTo>
                  <a:lnTo>
                    <a:pt x="2663" y="1654"/>
                  </a:lnTo>
                  <a:lnTo>
                    <a:pt x="2664" y="1654"/>
                  </a:lnTo>
                  <a:lnTo>
                    <a:pt x="2665" y="1653"/>
                  </a:lnTo>
                  <a:lnTo>
                    <a:pt x="2666" y="1653"/>
                  </a:lnTo>
                  <a:lnTo>
                    <a:pt x="2668" y="1653"/>
                  </a:lnTo>
                  <a:lnTo>
                    <a:pt x="2669" y="1653"/>
                  </a:lnTo>
                  <a:lnTo>
                    <a:pt x="2669" y="1654"/>
                  </a:lnTo>
                  <a:lnTo>
                    <a:pt x="2669" y="1655"/>
                  </a:lnTo>
                  <a:lnTo>
                    <a:pt x="2670" y="1656"/>
                  </a:lnTo>
                  <a:lnTo>
                    <a:pt x="2670" y="1659"/>
                  </a:lnTo>
                  <a:lnTo>
                    <a:pt x="2670" y="1660"/>
                  </a:lnTo>
                  <a:lnTo>
                    <a:pt x="2669" y="1661"/>
                  </a:lnTo>
                  <a:lnTo>
                    <a:pt x="2668" y="1661"/>
                  </a:lnTo>
                  <a:lnTo>
                    <a:pt x="2668" y="1662"/>
                  </a:lnTo>
                  <a:lnTo>
                    <a:pt x="2665" y="1664"/>
                  </a:lnTo>
                  <a:lnTo>
                    <a:pt x="2664" y="1664"/>
                  </a:lnTo>
                  <a:lnTo>
                    <a:pt x="2661" y="1661"/>
                  </a:lnTo>
                  <a:lnTo>
                    <a:pt x="2660" y="1661"/>
                  </a:lnTo>
                  <a:lnTo>
                    <a:pt x="2660" y="1660"/>
                  </a:lnTo>
                  <a:lnTo>
                    <a:pt x="2658" y="1660"/>
                  </a:lnTo>
                  <a:lnTo>
                    <a:pt x="2658" y="1661"/>
                  </a:lnTo>
                  <a:lnTo>
                    <a:pt x="2660" y="1662"/>
                  </a:lnTo>
                  <a:lnTo>
                    <a:pt x="2658" y="1662"/>
                  </a:lnTo>
                  <a:lnTo>
                    <a:pt x="2657" y="1662"/>
                  </a:lnTo>
                  <a:lnTo>
                    <a:pt x="2657" y="1661"/>
                  </a:lnTo>
                  <a:lnTo>
                    <a:pt x="2657" y="1660"/>
                  </a:lnTo>
                  <a:lnTo>
                    <a:pt x="2657" y="1659"/>
                  </a:lnTo>
                  <a:lnTo>
                    <a:pt x="2656" y="1658"/>
                  </a:lnTo>
                  <a:lnTo>
                    <a:pt x="2655" y="1658"/>
                  </a:lnTo>
                  <a:lnTo>
                    <a:pt x="2654" y="1656"/>
                  </a:lnTo>
                  <a:lnTo>
                    <a:pt x="2656" y="1660"/>
                  </a:lnTo>
                  <a:lnTo>
                    <a:pt x="2656" y="1662"/>
                  </a:lnTo>
                  <a:lnTo>
                    <a:pt x="2655" y="1664"/>
                  </a:lnTo>
                  <a:lnTo>
                    <a:pt x="2656" y="1664"/>
                  </a:lnTo>
                  <a:lnTo>
                    <a:pt x="2656" y="1665"/>
                  </a:lnTo>
                  <a:lnTo>
                    <a:pt x="2657" y="1664"/>
                  </a:lnTo>
                  <a:lnTo>
                    <a:pt x="2660" y="1667"/>
                  </a:lnTo>
                  <a:lnTo>
                    <a:pt x="2658" y="1669"/>
                  </a:lnTo>
                  <a:lnTo>
                    <a:pt x="2657" y="1669"/>
                  </a:lnTo>
                  <a:lnTo>
                    <a:pt x="2657" y="1668"/>
                  </a:lnTo>
                  <a:lnTo>
                    <a:pt x="2656" y="1668"/>
                  </a:lnTo>
                  <a:lnTo>
                    <a:pt x="2656" y="1669"/>
                  </a:lnTo>
                  <a:lnTo>
                    <a:pt x="2655" y="1672"/>
                  </a:lnTo>
                  <a:lnTo>
                    <a:pt x="2655" y="1673"/>
                  </a:lnTo>
                  <a:lnTo>
                    <a:pt x="2654" y="1675"/>
                  </a:lnTo>
                  <a:lnTo>
                    <a:pt x="2654" y="1676"/>
                  </a:lnTo>
                  <a:lnTo>
                    <a:pt x="2653" y="1676"/>
                  </a:lnTo>
                  <a:lnTo>
                    <a:pt x="2652" y="1677"/>
                  </a:lnTo>
                  <a:lnTo>
                    <a:pt x="2651" y="1676"/>
                  </a:lnTo>
                  <a:lnTo>
                    <a:pt x="2649" y="1677"/>
                  </a:lnTo>
                  <a:lnTo>
                    <a:pt x="2648" y="1678"/>
                  </a:lnTo>
                  <a:lnTo>
                    <a:pt x="2649" y="1679"/>
                  </a:lnTo>
                  <a:lnTo>
                    <a:pt x="2648" y="1680"/>
                  </a:lnTo>
                  <a:lnTo>
                    <a:pt x="2647" y="1680"/>
                  </a:lnTo>
                  <a:lnTo>
                    <a:pt x="2647" y="1681"/>
                  </a:lnTo>
                  <a:lnTo>
                    <a:pt x="2646" y="1681"/>
                  </a:lnTo>
                  <a:lnTo>
                    <a:pt x="2645" y="1680"/>
                  </a:lnTo>
                  <a:lnTo>
                    <a:pt x="2645" y="1681"/>
                  </a:lnTo>
                  <a:lnTo>
                    <a:pt x="2644" y="1683"/>
                  </a:lnTo>
                  <a:lnTo>
                    <a:pt x="2644" y="1684"/>
                  </a:lnTo>
                  <a:lnTo>
                    <a:pt x="2645" y="1684"/>
                  </a:lnTo>
                  <a:lnTo>
                    <a:pt x="2645" y="1685"/>
                  </a:lnTo>
                  <a:lnTo>
                    <a:pt x="2643" y="1686"/>
                  </a:lnTo>
                  <a:lnTo>
                    <a:pt x="2641" y="1687"/>
                  </a:lnTo>
                  <a:lnTo>
                    <a:pt x="2639" y="1689"/>
                  </a:lnTo>
                  <a:lnTo>
                    <a:pt x="2638" y="1689"/>
                  </a:lnTo>
                  <a:lnTo>
                    <a:pt x="2635" y="1689"/>
                  </a:lnTo>
                  <a:lnTo>
                    <a:pt x="2632" y="1692"/>
                  </a:lnTo>
                  <a:lnTo>
                    <a:pt x="2633" y="1688"/>
                  </a:lnTo>
                  <a:lnTo>
                    <a:pt x="2633" y="1686"/>
                  </a:lnTo>
                  <a:lnTo>
                    <a:pt x="2632" y="1683"/>
                  </a:lnTo>
                  <a:lnTo>
                    <a:pt x="2632" y="1681"/>
                  </a:lnTo>
                  <a:lnTo>
                    <a:pt x="2633" y="1679"/>
                  </a:lnTo>
                  <a:lnTo>
                    <a:pt x="2633" y="1678"/>
                  </a:lnTo>
                  <a:lnTo>
                    <a:pt x="2632" y="1677"/>
                  </a:lnTo>
                  <a:lnTo>
                    <a:pt x="2631" y="1676"/>
                  </a:lnTo>
                  <a:lnTo>
                    <a:pt x="2631" y="1675"/>
                  </a:lnTo>
                  <a:lnTo>
                    <a:pt x="2631" y="1673"/>
                  </a:lnTo>
                  <a:lnTo>
                    <a:pt x="2631" y="1672"/>
                  </a:lnTo>
                  <a:lnTo>
                    <a:pt x="2632" y="1671"/>
                  </a:lnTo>
                  <a:lnTo>
                    <a:pt x="2635" y="1672"/>
                  </a:lnTo>
                  <a:lnTo>
                    <a:pt x="2637" y="1672"/>
                  </a:lnTo>
                  <a:lnTo>
                    <a:pt x="2638" y="1671"/>
                  </a:lnTo>
                  <a:lnTo>
                    <a:pt x="2636" y="1670"/>
                  </a:lnTo>
                  <a:lnTo>
                    <a:pt x="2635" y="1670"/>
                  </a:lnTo>
                  <a:lnTo>
                    <a:pt x="2635" y="1669"/>
                  </a:lnTo>
                  <a:lnTo>
                    <a:pt x="2633" y="1668"/>
                  </a:lnTo>
                  <a:lnTo>
                    <a:pt x="2635" y="1667"/>
                  </a:lnTo>
                  <a:lnTo>
                    <a:pt x="2636" y="1664"/>
                  </a:lnTo>
                  <a:lnTo>
                    <a:pt x="2637" y="1664"/>
                  </a:lnTo>
                  <a:lnTo>
                    <a:pt x="2640" y="1664"/>
                  </a:lnTo>
                  <a:lnTo>
                    <a:pt x="2639" y="1663"/>
                  </a:lnTo>
                  <a:lnTo>
                    <a:pt x="2638" y="1662"/>
                  </a:lnTo>
                  <a:lnTo>
                    <a:pt x="2638" y="1661"/>
                  </a:lnTo>
                  <a:lnTo>
                    <a:pt x="2637" y="1661"/>
                  </a:lnTo>
                  <a:lnTo>
                    <a:pt x="2636" y="1661"/>
                  </a:lnTo>
                  <a:lnTo>
                    <a:pt x="2635" y="1660"/>
                  </a:lnTo>
                  <a:lnTo>
                    <a:pt x="2636" y="1659"/>
                  </a:lnTo>
                  <a:lnTo>
                    <a:pt x="2635" y="1658"/>
                  </a:lnTo>
                  <a:lnTo>
                    <a:pt x="2635" y="1656"/>
                  </a:lnTo>
                  <a:lnTo>
                    <a:pt x="2636" y="1655"/>
                  </a:lnTo>
                  <a:lnTo>
                    <a:pt x="2637" y="1655"/>
                  </a:lnTo>
                  <a:lnTo>
                    <a:pt x="2638" y="1656"/>
                  </a:lnTo>
                  <a:lnTo>
                    <a:pt x="2637" y="1658"/>
                  </a:lnTo>
                  <a:lnTo>
                    <a:pt x="2643" y="1660"/>
                  </a:lnTo>
                  <a:lnTo>
                    <a:pt x="2646" y="1662"/>
                  </a:lnTo>
                  <a:lnTo>
                    <a:pt x="2647" y="1662"/>
                  </a:lnTo>
                  <a:lnTo>
                    <a:pt x="2647" y="1661"/>
                  </a:lnTo>
                  <a:lnTo>
                    <a:pt x="2646" y="1660"/>
                  </a:lnTo>
                  <a:lnTo>
                    <a:pt x="2645" y="1659"/>
                  </a:lnTo>
                  <a:lnTo>
                    <a:pt x="2645" y="1658"/>
                  </a:lnTo>
                  <a:lnTo>
                    <a:pt x="2646" y="1658"/>
                  </a:lnTo>
                  <a:lnTo>
                    <a:pt x="2647" y="1658"/>
                  </a:lnTo>
                  <a:lnTo>
                    <a:pt x="2647" y="1656"/>
                  </a:lnTo>
                  <a:lnTo>
                    <a:pt x="2646" y="1656"/>
                  </a:lnTo>
                  <a:lnTo>
                    <a:pt x="2641" y="1658"/>
                  </a:lnTo>
                  <a:lnTo>
                    <a:pt x="2639" y="1656"/>
                  </a:lnTo>
                  <a:lnTo>
                    <a:pt x="2639" y="1655"/>
                  </a:lnTo>
                  <a:lnTo>
                    <a:pt x="2638" y="1653"/>
                  </a:lnTo>
                  <a:lnTo>
                    <a:pt x="2636" y="1651"/>
                  </a:lnTo>
                  <a:lnTo>
                    <a:pt x="2636" y="1650"/>
                  </a:lnTo>
                  <a:lnTo>
                    <a:pt x="2635" y="1648"/>
                  </a:lnTo>
                  <a:lnTo>
                    <a:pt x="2635" y="1647"/>
                  </a:lnTo>
                  <a:lnTo>
                    <a:pt x="2635" y="1646"/>
                  </a:lnTo>
                  <a:lnTo>
                    <a:pt x="2636" y="1647"/>
                  </a:lnTo>
                  <a:lnTo>
                    <a:pt x="2637" y="1647"/>
                  </a:lnTo>
                  <a:lnTo>
                    <a:pt x="2638" y="1646"/>
                  </a:lnTo>
                  <a:lnTo>
                    <a:pt x="2639" y="1646"/>
                  </a:lnTo>
                  <a:lnTo>
                    <a:pt x="2640" y="1645"/>
                  </a:lnTo>
                  <a:lnTo>
                    <a:pt x="2643" y="1644"/>
                  </a:lnTo>
                  <a:lnTo>
                    <a:pt x="2645" y="1643"/>
                  </a:lnTo>
                  <a:lnTo>
                    <a:pt x="2644" y="1642"/>
                  </a:lnTo>
                  <a:lnTo>
                    <a:pt x="2638" y="1644"/>
                  </a:lnTo>
                  <a:lnTo>
                    <a:pt x="2636" y="1645"/>
                  </a:lnTo>
                  <a:lnTo>
                    <a:pt x="2635" y="1645"/>
                  </a:lnTo>
                  <a:lnTo>
                    <a:pt x="2633" y="1644"/>
                  </a:lnTo>
                  <a:lnTo>
                    <a:pt x="2632" y="1640"/>
                  </a:lnTo>
                  <a:lnTo>
                    <a:pt x="2632" y="1639"/>
                  </a:lnTo>
                  <a:lnTo>
                    <a:pt x="2631" y="1639"/>
                  </a:lnTo>
                  <a:lnTo>
                    <a:pt x="2630" y="1637"/>
                  </a:lnTo>
                  <a:lnTo>
                    <a:pt x="2630" y="1635"/>
                  </a:lnTo>
                  <a:lnTo>
                    <a:pt x="2629" y="1634"/>
                  </a:lnTo>
                  <a:lnTo>
                    <a:pt x="2629" y="1630"/>
                  </a:lnTo>
                  <a:lnTo>
                    <a:pt x="2629" y="1629"/>
                  </a:lnTo>
                  <a:lnTo>
                    <a:pt x="2628" y="1627"/>
                  </a:lnTo>
                  <a:lnTo>
                    <a:pt x="2627" y="1623"/>
                  </a:lnTo>
                  <a:lnTo>
                    <a:pt x="2628" y="1623"/>
                  </a:lnTo>
                  <a:lnTo>
                    <a:pt x="2628" y="1622"/>
                  </a:lnTo>
                  <a:lnTo>
                    <a:pt x="2628" y="1621"/>
                  </a:lnTo>
                  <a:lnTo>
                    <a:pt x="2628" y="1619"/>
                  </a:lnTo>
                  <a:lnTo>
                    <a:pt x="2628" y="1618"/>
                  </a:lnTo>
                  <a:lnTo>
                    <a:pt x="2628" y="1613"/>
                  </a:lnTo>
                  <a:lnTo>
                    <a:pt x="2627" y="1610"/>
                  </a:lnTo>
                  <a:lnTo>
                    <a:pt x="2626" y="1604"/>
                  </a:lnTo>
                  <a:lnTo>
                    <a:pt x="2624" y="1602"/>
                  </a:lnTo>
                  <a:lnTo>
                    <a:pt x="2626" y="1601"/>
                  </a:lnTo>
                  <a:lnTo>
                    <a:pt x="2624" y="1600"/>
                  </a:lnTo>
                  <a:lnTo>
                    <a:pt x="2623" y="1598"/>
                  </a:lnTo>
                  <a:lnTo>
                    <a:pt x="2623" y="1596"/>
                  </a:lnTo>
                  <a:lnTo>
                    <a:pt x="2622" y="1595"/>
                  </a:lnTo>
                  <a:lnTo>
                    <a:pt x="2623" y="1593"/>
                  </a:lnTo>
                  <a:lnTo>
                    <a:pt x="2626" y="1591"/>
                  </a:lnTo>
                  <a:lnTo>
                    <a:pt x="2626" y="1589"/>
                  </a:lnTo>
                  <a:lnTo>
                    <a:pt x="2626" y="1588"/>
                  </a:lnTo>
                  <a:lnTo>
                    <a:pt x="2626" y="1587"/>
                  </a:lnTo>
                  <a:lnTo>
                    <a:pt x="2626" y="1586"/>
                  </a:lnTo>
                  <a:lnTo>
                    <a:pt x="2626" y="1585"/>
                  </a:lnTo>
                  <a:lnTo>
                    <a:pt x="2626" y="1584"/>
                  </a:lnTo>
                  <a:lnTo>
                    <a:pt x="2627" y="1584"/>
                  </a:lnTo>
                  <a:lnTo>
                    <a:pt x="2627" y="1583"/>
                  </a:lnTo>
                  <a:lnTo>
                    <a:pt x="2626" y="1583"/>
                  </a:lnTo>
                  <a:lnTo>
                    <a:pt x="2624" y="1584"/>
                  </a:lnTo>
                  <a:lnTo>
                    <a:pt x="2624" y="1585"/>
                  </a:lnTo>
                  <a:lnTo>
                    <a:pt x="2624" y="1586"/>
                  </a:lnTo>
                  <a:lnTo>
                    <a:pt x="2624" y="1587"/>
                  </a:lnTo>
                  <a:lnTo>
                    <a:pt x="2623" y="1589"/>
                  </a:lnTo>
                  <a:lnTo>
                    <a:pt x="2621" y="1586"/>
                  </a:lnTo>
                  <a:lnTo>
                    <a:pt x="2621" y="1584"/>
                  </a:lnTo>
                  <a:lnTo>
                    <a:pt x="2621" y="1583"/>
                  </a:lnTo>
                  <a:lnTo>
                    <a:pt x="2620" y="1583"/>
                  </a:lnTo>
                  <a:lnTo>
                    <a:pt x="2619" y="1581"/>
                  </a:lnTo>
                  <a:lnTo>
                    <a:pt x="2618" y="1580"/>
                  </a:lnTo>
                  <a:lnTo>
                    <a:pt x="2618" y="1578"/>
                  </a:lnTo>
                  <a:lnTo>
                    <a:pt x="2619" y="1577"/>
                  </a:lnTo>
                  <a:lnTo>
                    <a:pt x="2619" y="1576"/>
                  </a:lnTo>
                  <a:lnTo>
                    <a:pt x="2618" y="1576"/>
                  </a:lnTo>
                  <a:lnTo>
                    <a:pt x="2616" y="1575"/>
                  </a:lnTo>
                  <a:lnTo>
                    <a:pt x="2615" y="1573"/>
                  </a:lnTo>
                  <a:lnTo>
                    <a:pt x="2615" y="1571"/>
                  </a:lnTo>
                  <a:lnTo>
                    <a:pt x="2614" y="1566"/>
                  </a:lnTo>
                  <a:lnTo>
                    <a:pt x="2614" y="1563"/>
                  </a:lnTo>
                  <a:lnTo>
                    <a:pt x="2615" y="1561"/>
                  </a:lnTo>
                  <a:lnTo>
                    <a:pt x="2616" y="1561"/>
                  </a:lnTo>
                  <a:lnTo>
                    <a:pt x="2616" y="1562"/>
                  </a:lnTo>
                  <a:lnTo>
                    <a:pt x="2616" y="1563"/>
                  </a:lnTo>
                  <a:lnTo>
                    <a:pt x="2618" y="1564"/>
                  </a:lnTo>
                  <a:close/>
                  <a:moveTo>
                    <a:pt x="1737" y="1555"/>
                  </a:moveTo>
                  <a:lnTo>
                    <a:pt x="1737" y="1556"/>
                  </a:lnTo>
                  <a:lnTo>
                    <a:pt x="1738" y="1555"/>
                  </a:lnTo>
                  <a:lnTo>
                    <a:pt x="1740" y="1555"/>
                  </a:lnTo>
                  <a:lnTo>
                    <a:pt x="1742" y="1556"/>
                  </a:lnTo>
                  <a:lnTo>
                    <a:pt x="1742" y="1558"/>
                  </a:lnTo>
                  <a:lnTo>
                    <a:pt x="1741" y="1560"/>
                  </a:lnTo>
                  <a:lnTo>
                    <a:pt x="1741" y="1561"/>
                  </a:lnTo>
                  <a:lnTo>
                    <a:pt x="1742" y="1561"/>
                  </a:lnTo>
                  <a:lnTo>
                    <a:pt x="1743" y="1561"/>
                  </a:lnTo>
                  <a:lnTo>
                    <a:pt x="1743" y="1562"/>
                  </a:lnTo>
                  <a:lnTo>
                    <a:pt x="1743" y="1563"/>
                  </a:lnTo>
                  <a:lnTo>
                    <a:pt x="1743" y="1564"/>
                  </a:lnTo>
                  <a:lnTo>
                    <a:pt x="1743" y="1566"/>
                  </a:lnTo>
                  <a:lnTo>
                    <a:pt x="1745" y="1566"/>
                  </a:lnTo>
                  <a:lnTo>
                    <a:pt x="1745" y="1564"/>
                  </a:lnTo>
                  <a:lnTo>
                    <a:pt x="1746" y="1564"/>
                  </a:lnTo>
                  <a:lnTo>
                    <a:pt x="1747" y="1564"/>
                  </a:lnTo>
                  <a:lnTo>
                    <a:pt x="1747" y="1566"/>
                  </a:lnTo>
                  <a:lnTo>
                    <a:pt x="1747" y="1567"/>
                  </a:lnTo>
                  <a:lnTo>
                    <a:pt x="1746" y="1569"/>
                  </a:lnTo>
                  <a:lnTo>
                    <a:pt x="1747" y="1569"/>
                  </a:lnTo>
                  <a:lnTo>
                    <a:pt x="1748" y="1568"/>
                  </a:lnTo>
                  <a:lnTo>
                    <a:pt x="1748" y="1567"/>
                  </a:lnTo>
                  <a:lnTo>
                    <a:pt x="1748" y="1566"/>
                  </a:lnTo>
                  <a:lnTo>
                    <a:pt x="1749" y="1564"/>
                  </a:lnTo>
                  <a:lnTo>
                    <a:pt x="1749" y="1562"/>
                  </a:lnTo>
                  <a:lnTo>
                    <a:pt x="1749" y="1561"/>
                  </a:lnTo>
                  <a:lnTo>
                    <a:pt x="1750" y="1560"/>
                  </a:lnTo>
                  <a:lnTo>
                    <a:pt x="1751" y="1561"/>
                  </a:lnTo>
                  <a:lnTo>
                    <a:pt x="1751" y="1560"/>
                  </a:lnTo>
                  <a:lnTo>
                    <a:pt x="1753" y="1560"/>
                  </a:lnTo>
                  <a:lnTo>
                    <a:pt x="1754" y="1561"/>
                  </a:lnTo>
                  <a:lnTo>
                    <a:pt x="1754" y="1562"/>
                  </a:lnTo>
                  <a:lnTo>
                    <a:pt x="1755" y="1562"/>
                  </a:lnTo>
                  <a:lnTo>
                    <a:pt x="1754" y="1563"/>
                  </a:lnTo>
                  <a:lnTo>
                    <a:pt x="1755" y="1564"/>
                  </a:lnTo>
                  <a:lnTo>
                    <a:pt x="1756" y="1566"/>
                  </a:lnTo>
                  <a:lnTo>
                    <a:pt x="1757" y="1567"/>
                  </a:lnTo>
                  <a:lnTo>
                    <a:pt x="1759" y="1563"/>
                  </a:lnTo>
                  <a:lnTo>
                    <a:pt x="1760" y="1563"/>
                  </a:lnTo>
                  <a:lnTo>
                    <a:pt x="1762" y="1562"/>
                  </a:lnTo>
                  <a:lnTo>
                    <a:pt x="1762" y="1563"/>
                  </a:lnTo>
                  <a:lnTo>
                    <a:pt x="1763" y="1564"/>
                  </a:lnTo>
                  <a:lnTo>
                    <a:pt x="1763" y="1566"/>
                  </a:lnTo>
                  <a:lnTo>
                    <a:pt x="1760" y="1571"/>
                  </a:lnTo>
                  <a:lnTo>
                    <a:pt x="1759" y="1575"/>
                  </a:lnTo>
                  <a:lnTo>
                    <a:pt x="1760" y="1578"/>
                  </a:lnTo>
                  <a:lnTo>
                    <a:pt x="1760" y="1577"/>
                  </a:lnTo>
                  <a:lnTo>
                    <a:pt x="1762" y="1576"/>
                  </a:lnTo>
                  <a:lnTo>
                    <a:pt x="1762" y="1573"/>
                  </a:lnTo>
                  <a:lnTo>
                    <a:pt x="1762" y="1572"/>
                  </a:lnTo>
                  <a:lnTo>
                    <a:pt x="1762" y="1570"/>
                  </a:lnTo>
                  <a:lnTo>
                    <a:pt x="1763" y="1570"/>
                  </a:lnTo>
                  <a:lnTo>
                    <a:pt x="1764" y="1571"/>
                  </a:lnTo>
                  <a:lnTo>
                    <a:pt x="1764" y="1573"/>
                  </a:lnTo>
                  <a:lnTo>
                    <a:pt x="1765" y="1572"/>
                  </a:lnTo>
                  <a:lnTo>
                    <a:pt x="1765" y="1571"/>
                  </a:lnTo>
                  <a:lnTo>
                    <a:pt x="1766" y="1569"/>
                  </a:lnTo>
                  <a:lnTo>
                    <a:pt x="1767" y="1568"/>
                  </a:lnTo>
                  <a:lnTo>
                    <a:pt x="1767" y="1567"/>
                  </a:lnTo>
                  <a:lnTo>
                    <a:pt x="1768" y="1568"/>
                  </a:lnTo>
                  <a:lnTo>
                    <a:pt x="1768" y="1569"/>
                  </a:lnTo>
                  <a:lnTo>
                    <a:pt x="1768" y="1570"/>
                  </a:lnTo>
                  <a:lnTo>
                    <a:pt x="1767" y="1572"/>
                  </a:lnTo>
                  <a:lnTo>
                    <a:pt x="1768" y="1573"/>
                  </a:lnTo>
                  <a:lnTo>
                    <a:pt x="1768" y="1576"/>
                  </a:lnTo>
                  <a:lnTo>
                    <a:pt x="1768" y="1577"/>
                  </a:lnTo>
                  <a:lnTo>
                    <a:pt x="1767" y="1578"/>
                  </a:lnTo>
                  <a:lnTo>
                    <a:pt x="1765" y="1580"/>
                  </a:lnTo>
                  <a:lnTo>
                    <a:pt x="1765" y="1581"/>
                  </a:lnTo>
                  <a:lnTo>
                    <a:pt x="1765" y="1583"/>
                  </a:lnTo>
                  <a:lnTo>
                    <a:pt x="1764" y="1584"/>
                  </a:lnTo>
                  <a:lnTo>
                    <a:pt x="1762" y="1586"/>
                  </a:lnTo>
                  <a:lnTo>
                    <a:pt x="1760" y="1584"/>
                  </a:lnTo>
                  <a:lnTo>
                    <a:pt x="1757" y="1583"/>
                  </a:lnTo>
                  <a:lnTo>
                    <a:pt x="1756" y="1580"/>
                  </a:lnTo>
                  <a:lnTo>
                    <a:pt x="1756" y="1577"/>
                  </a:lnTo>
                  <a:lnTo>
                    <a:pt x="1755" y="1575"/>
                  </a:lnTo>
                  <a:lnTo>
                    <a:pt x="1754" y="1576"/>
                  </a:lnTo>
                  <a:lnTo>
                    <a:pt x="1754" y="1575"/>
                  </a:lnTo>
                  <a:lnTo>
                    <a:pt x="1753" y="1576"/>
                  </a:lnTo>
                  <a:lnTo>
                    <a:pt x="1751" y="1576"/>
                  </a:lnTo>
                  <a:lnTo>
                    <a:pt x="1751" y="1578"/>
                  </a:lnTo>
                  <a:lnTo>
                    <a:pt x="1750" y="1579"/>
                  </a:lnTo>
                  <a:lnTo>
                    <a:pt x="1751" y="1579"/>
                  </a:lnTo>
                  <a:lnTo>
                    <a:pt x="1753" y="1580"/>
                  </a:lnTo>
                  <a:lnTo>
                    <a:pt x="1753" y="1581"/>
                  </a:lnTo>
                  <a:lnTo>
                    <a:pt x="1751" y="1581"/>
                  </a:lnTo>
                  <a:lnTo>
                    <a:pt x="1749" y="1580"/>
                  </a:lnTo>
                  <a:lnTo>
                    <a:pt x="1749" y="1581"/>
                  </a:lnTo>
                  <a:lnTo>
                    <a:pt x="1749" y="1583"/>
                  </a:lnTo>
                  <a:lnTo>
                    <a:pt x="1750" y="1583"/>
                  </a:lnTo>
                  <a:lnTo>
                    <a:pt x="1750" y="1581"/>
                  </a:lnTo>
                  <a:lnTo>
                    <a:pt x="1750" y="1584"/>
                  </a:lnTo>
                  <a:lnTo>
                    <a:pt x="1751" y="1585"/>
                  </a:lnTo>
                  <a:lnTo>
                    <a:pt x="1753" y="1587"/>
                  </a:lnTo>
                  <a:lnTo>
                    <a:pt x="1754" y="1587"/>
                  </a:lnTo>
                  <a:lnTo>
                    <a:pt x="1753" y="1587"/>
                  </a:lnTo>
                  <a:lnTo>
                    <a:pt x="1751" y="1587"/>
                  </a:lnTo>
                  <a:lnTo>
                    <a:pt x="1750" y="1589"/>
                  </a:lnTo>
                  <a:lnTo>
                    <a:pt x="1749" y="1588"/>
                  </a:lnTo>
                  <a:lnTo>
                    <a:pt x="1747" y="1588"/>
                  </a:lnTo>
                  <a:lnTo>
                    <a:pt x="1746" y="1587"/>
                  </a:lnTo>
                  <a:lnTo>
                    <a:pt x="1745" y="1587"/>
                  </a:lnTo>
                  <a:lnTo>
                    <a:pt x="1742" y="1588"/>
                  </a:lnTo>
                  <a:lnTo>
                    <a:pt x="1741" y="1589"/>
                  </a:lnTo>
                  <a:lnTo>
                    <a:pt x="1740" y="1592"/>
                  </a:lnTo>
                  <a:lnTo>
                    <a:pt x="1739" y="1591"/>
                  </a:lnTo>
                  <a:lnTo>
                    <a:pt x="1739" y="1589"/>
                  </a:lnTo>
                  <a:lnTo>
                    <a:pt x="1739" y="1583"/>
                  </a:lnTo>
                  <a:lnTo>
                    <a:pt x="1739" y="1581"/>
                  </a:lnTo>
                  <a:lnTo>
                    <a:pt x="1740" y="1580"/>
                  </a:lnTo>
                  <a:lnTo>
                    <a:pt x="1739" y="1580"/>
                  </a:lnTo>
                  <a:lnTo>
                    <a:pt x="1738" y="1581"/>
                  </a:lnTo>
                  <a:lnTo>
                    <a:pt x="1738" y="1583"/>
                  </a:lnTo>
                  <a:lnTo>
                    <a:pt x="1738" y="1586"/>
                  </a:lnTo>
                  <a:lnTo>
                    <a:pt x="1737" y="1587"/>
                  </a:lnTo>
                  <a:lnTo>
                    <a:pt x="1737" y="1588"/>
                  </a:lnTo>
                  <a:lnTo>
                    <a:pt x="1736" y="1591"/>
                  </a:lnTo>
                  <a:lnTo>
                    <a:pt x="1736" y="1592"/>
                  </a:lnTo>
                  <a:lnTo>
                    <a:pt x="1736" y="1593"/>
                  </a:lnTo>
                  <a:lnTo>
                    <a:pt x="1734" y="1593"/>
                  </a:lnTo>
                  <a:lnTo>
                    <a:pt x="1733" y="1594"/>
                  </a:lnTo>
                  <a:lnTo>
                    <a:pt x="1732" y="1595"/>
                  </a:lnTo>
                  <a:lnTo>
                    <a:pt x="1731" y="1595"/>
                  </a:lnTo>
                  <a:lnTo>
                    <a:pt x="1730" y="1594"/>
                  </a:lnTo>
                  <a:lnTo>
                    <a:pt x="1729" y="1593"/>
                  </a:lnTo>
                  <a:lnTo>
                    <a:pt x="1729" y="1594"/>
                  </a:lnTo>
                  <a:lnTo>
                    <a:pt x="1729" y="1597"/>
                  </a:lnTo>
                  <a:lnTo>
                    <a:pt x="1729" y="1600"/>
                  </a:lnTo>
                  <a:lnTo>
                    <a:pt x="1728" y="1601"/>
                  </a:lnTo>
                  <a:lnTo>
                    <a:pt x="1721" y="1598"/>
                  </a:lnTo>
                  <a:lnTo>
                    <a:pt x="1716" y="1595"/>
                  </a:lnTo>
                  <a:lnTo>
                    <a:pt x="1715" y="1594"/>
                  </a:lnTo>
                  <a:lnTo>
                    <a:pt x="1714" y="1593"/>
                  </a:lnTo>
                  <a:lnTo>
                    <a:pt x="1714" y="1591"/>
                  </a:lnTo>
                  <a:lnTo>
                    <a:pt x="1715" y="1589"/>
                  </a:lnTo>
                  <a:lnTo>
                    <a:pt x="1713" y="1589"/>
                  </a:lnTo>
                  <a:lnTo>
                    <a:pt x="1711" y="1589"/>
                  </a:lnTo>
                  <a:lnTo>
                    <a:pt x="1709" y="1589"/>
                  </a:lnTo>
                  <a:lnTo>
                    <a:pt x="1708" y="1587"/>
                  </a:lnTo>
                  <a:lnTo>
                    <a:pt x="1706" y="1584"/>
                  </a:lnTo>
                  <a:lnTo>
                    <a:pt x="1706" y="1583"/>
                  </a:lnTo>
                  <a:lnTo>
                    <a:pt x="1708" y="1579"/>
                  </a:lnTo>
                  <a:lnTo>
                    <a:pt x="1709" y="1579"/>
                  </a:lnTo>
                  <a:lnTo>
                    <a:pt x="1716" y="1581"/>
                  </a:lnTo>
                  <a:lnTo>
                    <a:pt x="1716" y="1583"/>
                  </a:lnTo>
                  <a:lnTo>
                    <a:pt x="1717" y="1584"/>
                  </a:lnTo>
                  <a:lnTo>
                    <a:pt x="1717" y="1583"/>
                  </a:lnTo>
                  <a:lnTo>
                    <a:pt x="1717" y="1581"/>
                  </a:lnTo>
                  <a:lnTo>
                    <a:pt x="1718" y="1583"/>
                  </a:lnTo>
                  <a:lnTo>
                    <a:pt x="1721" y="1584"/>
                  </a:lnTo>
                  <a:lnTo>
                    <a:pt x="1722" y="1584"/>
                  </a:lnTo>
                  <a:lnTo>
                    <a:pt x="1717" y="1579"/>
                  </a:lnTo>
                  <a:lnTo>
                    <a:pt x="1716" y="1579"/>
                  </a:lnTo>
                  <a:lnTo>
                    <a:pt x="1716" y="1578"/>
                  </a:lnTo>
                  <a:lnTo>
                    <a:pt x="1715" y="1578"/>
                  </a:lnTo>
                  <a:lnTo>
                    <a:pt x="1714" y="1577"/>
                  </a:lnTo>
                  <a:lnTo>
                    <a:pt x="1713" y="1577"/>
                  </a:lnTo>
                  <a:lnTo>
                    <a:pt x="1712" y="1575"/>
                  </a:lnTo>
                  <a:lnTo>
                    <a:pt x="1714" y="1571"/>
                  </a:lnTo>
                  <a:lnTo>
                    <a:pt x="1715" y="1571"/>
                  </a:lnTo>
                  <a:lnTo>
                    <a:pt x="1716" y="1571"/>
                  </a:lnTo>
                  <a:lnTo>
                    <a:pt x="1717" y="1571"/>
                  </a:lnTo>
                  <a:lnTo>
                    <a:pt x="1720" y="1571"/>
                  </a:lnTo>
                  <a:lnTo>
                    <a:pt x="1721" y="1572"/>
                  </a:lnTo>
                  <a:lnTo>
                    <a:pt x="1722" y="1573"/>
                  </a:lnTo>
                  <a:lnTo>
                    <a:pt x="1725" y="1572"/>
                  </a:lnTo>
                  <a:lnTo>
                    <a:pt x="1728" y="1572"/>
                  </a:lnTo>
                  <a:lnTo>
                    <a:pt x="1729" y="1576"/>
                  </a:lnTo>
                  <a:lnTo>
                    <a:pt x="1730" y="1575"/>
                  </a:lnTo>
                  <a:lnTo>
                    <a:pt x="1730" y="1572"/>
                  </a:lnTo>
                  <a:lnTo>
                    <a:pt x="1729" y="1571"/>
                  </a:lnTo>
                  <a:lnTo>
                    <a:pt x="1729" y="1570"/>
                  </a:lnTo>
                  <a:lnTo>
                    <a:pt x="1729" y="1569"/>
                  </a:lnTo>
                  <a:lnTo>
                    <a:pt x="1729" y="1568"/>
                  </a:lnTo>
                  <a:lnTo>
                    <a:pt x="1728" y="1568"/>
                  </a:lnTo>
                  <a:lnTo>
                    <a:pt x="1728" y="1567"/>
                  </a:lnTo>
                  <a:lnTo>
                    <a:pt x="1729" y="1567"/>
                  </a:lnTo>
                  <a:lnTo>
                    <a:pt x="1730" y="1566"/>
                  </a:lnTo>
                  <a:lnTo>
                    <a:pt x="1728" y="1564"/>
                  </a:lnTo>
                  <a:lnTo>
                    <a:pt x="1724" y="1562"/>
                  </a:lnTo>
                  <a:lnTo>
                    <a:pt x="1723" y="1561"/>
                  </a:lnTo>
                  <a:lnTo>
                    <a:pt x="1724" y="1561"/>
                  </a:lnTo>
                  <a:lnTo>
                    <a:pt x="1726" y="1561"/>
                  </a:lnTo>
                  <a:lnTo>
                    <a:pt x="1729" y="1560"/>
                  </a:lnTo>
                  <a:lnTo>
                    <a:pt x="1730" y="1559"/>
                  </a:lnTo>
                  <a:lnTo>
                    <a:pt x="1730" y="1558"/>
                  </a:lnTo>
                  <a:lnTo>
                    <a:pt x="1731" y="1556"/>
                  </a:lnTo>
                  <a:lnTo>
                    <a:pt x="1731" y="1558"/>
                  </a:lnTo>
                  <a:lnTo>
                    <a:pt x="1732" y="1558"/>
                  </a:lnTo>
                  <a:lnTo>
                    <a:pt x="1732" y="1559"/>
                  </a:lnTo>
                  <a:lnTo>
                    <a:pt x="1733" y="1559"/>
                  </a:lnTo>
                  <a:lnTo>
                    <a:pt x="1733" y="1558"/>
                  </a:lnTo>
                  <a:lnTo>
                    <a:pt x="1733" y="1556"/>
                  </a:lnTo>
                  <a:lnTo>
                    <a:pt x="1734" y="1555"/>
                  </a:lnTo>
                  <a:lnTo>
                    <a:pt x="1734" y="1554"/>
                  </a:lnTo>
                  <a:lnTo>
                    <a:pt x="1736" y="1554"/>
                  </a:lnTo>
                  <a:lnTo>
                    <a:pt x="1737" y="1554"/>
                  </a:lnTo>
                  <a:lnTo>
                    <a:pt x="1737" y="1555"/>
                  </a:lnTo>
                  <a:close/>
                  <a:moveTo>
                    <a:pt x="1743" y="1554"/>
                  </a:moveTo>
                  <a:lnTo>
                    <a:pt x="1742" y="1555"/>
                  </a:lnTo>
                  <a:lnTo>
                    <a:pt x="1741" y="1554"/>
                  </a:lnTo>
                  <a:lnTo>
                    <a:pt x="1736" y="1552"/>
                  </a:lnTo>
                  <a:lnTo>
                    <a:pt x="1736" y="1551"/>
                  </a:lnTo>
                  <a:lnTo>
                    <a:pt x="1736" y="1550"/>
                  </a:lnTo>
                  <a:lnTo>
                    <a:pt x="1736" y="1549"/>
                  </a:lnTo>
                  <a:lnTo>
                    <a:pt x="1734" y="1549"/>
                  </a:lnTo>
                  <a:lnTo>
                    <a:pt x="1738" y="1547"/>
                  </a:lnTo>
                  <a:lnTo>
                    <a:pt x="1738" y="1546"/>
                  </a:lnTo>
                  <a:lnTo>
                    <a:pt x="1739" y="1545"/>
                  </a:lnTo>
                  <a:lnTo>
                    <a:pt x="1740" y="1544"/>
                  </a:lnTo>
                  <a:lnTo>
                    <a:pt x="1742" y="1543"/>
                  </a:lnTo>
                  <a:lnTo>
                    <a:pt x="1743" y="1541"/>
                  </a:lnTo>
                  <a:lnTo>
                    <a:pt x="1745" y="1541"/>
                  </a:lnTo>
                  <a:lnTo>
                    <a:pt x="1746" y="1541"/>
                  </a:lnTo>
                  <a:lnTo>
                    <a:pt x="1747" y="1539"/>
                  </a:lnTo>
                  <a:lnTo>
                    <a:pt x="1748" y="1539"/>
                  </a:lnTo>
                  <a:lnTo>
                    <a:pt x="1749" y="1539"/>
                  </a:lnTo>
                  <a:lnTo>
                    <a:pt x="1750" y="1541"/>
                  </a:lnTo>
                  <a:lnTo>
                    <a:pt x="1749" y="1541"/>
                  </a:lnTo>
                  <a:lnTo>
                    <a:pt x="1750" y="1542"/>
                  </a:lnTo>
                  <a:lnTo>
                    <a:pt x="1750" y="1543"/>
                  </a:lnTo>
                  <a:lnTo>
                    <a:pt x="1749" y="1545"/>
                  </a:lnTo>
                  <a:lnTo>
                    <a:pt x="1748" y="1546"/>
                  </a:lnTo>
                  <a:lnTo>
                    <a:pt x="1749" y="1547"/>
                  </a:lnTo>
                  <a:lnTo>
                    <a:pt x="1745" y="1552"/>
                  </a:lnTo>
                  <a:lnTo>
                    <a:pt x="1743" y="1554"/>
                  </a:lnTo>
                  <a:close/>
                  <a:moveTo>
                    <a:pt x="1355" y="1539"/>
                  </a:moveTo>
                  <a:lnTo>
                    <a:pt x="1355" y="1538"/>
                  </a:lnTo>
                  <a:lnTo>
                    <a:pt x="1355" y="1537"/>
                  </a:lnTo>
                  <a:lnTo>
                    <a:pt x="1354" y="1536"/>
                  </a:lnTo>
                  <a:lnTo>
                    <a:pt x="1353" y="1535"/>
                  </a:lnTo>
                  <a:lnTo>
                    <a:pt x="1353" y="1534"/>
                  </a:lnTo>
                  <a:lnTo>
                    <a:pt x="1354" y="1533"/>
                  </a:lnTo>
                  <a:lnTo>
                    <a:pt x="1354" y="1531"/>
                  </a:lnTo>
                  <a:lnTo>
                    <a:pt x="1354" y="1530"/>
                  </a:lnTo>
                  <a:lnTo>
                    <a:pt x="1355" y="1531"/>
                  </a:lnTo>
                  <a:lnTo>
                    <a:pt x="1355" y="1533"/>
                  </a:lnTo>
                  <a:lnTo>
                    <a:pt x="1355" y="1534"/>
                  </a:lnTo>
                  <a:lnTo>
                    <a:pt x="1355" y="1535"/>
                  </a:lnTo>
                  <a:lnTo>
                    <a:pt x="1356" y="1536"/>
                  </a:lnTo>
                  <a:lnTo>
                    <a:pt x="1357" y="1537"/>
                  </a:lnTo>
                  <a:lnTo>
                    <a:pt x="1356" y="1538"/>
                  </a:lnTo>
                  <a:lnTo>
                    <a:pt x="1355" y="1539"/>
                  </a:lnTo>
                  <a:close/>
                  <a:moveTo>
                    <a:pt x="1348" y="1535"/>
                  </a:moveTo>
                  <a:lnTo>
                    <a:pt x="1347" y="1535"/>
                  </a:lnTo>
                  <a:lnTo>
                    <a:pt x="1347" y="1534"/>
                  </a:lnTo>
                  <a:lnTo>
                    <a:pt x="1348" y="1531"/>
                  </a:lnTo>
                  <a:lnTo>
                    <a:pt x="1348" y="1529"/>
                  </a:lnTo>
                  <a:lnTo>
                    <a:pt x="1348" y="1528"/>
                  </a:lnTo>
                  <a:lnTo>
                    <a:pt x="1350" y="1530"/>
                  </a:lnTo>
                  <a:lnTo>
                    <a:pt x="1350" y="1531"/>
                  </a:lnTo>
                  <a:lnTo>
                    <a:pt x="1350" y="1533"/>
                  </a:lnTo>
                  <a:lnTo>
                    <a:pt x="1350" y="1534"/>
                  </a:lnTo>
                  <a:lnTo>
                    <a:pt x="1348" y="1535"/>
                  </a:lnTo>
                  <a:close/>
                  <a:moveTo>
                    <a:pt x="1328" y="1538"/>
                  </a:moveTo>
                  <a:lnTo>
                    <a:pt x="1327" y="1539"/>
                  </a:lnTo>
                  <a:lnTo>
                    <a:pt x="1326" y="1542"/>
                  </a:lnTo>
                  <a:lnTo>
                    <a:pt x="1326" y="1544"/>
                  </a:lnTo>
                  <a:lnTo>
                    <a:pt x="1325" y="1546"/>
                  </a:lnTo>
                  <a:lnTo>
                    <a:pt x="1322" y="1547"/>
                  </a:lnTo>
                  <a:lnTo>
                    <a:pt x="1321" y="1547"/>
                  </a:lnTo>
                  <a:lnTo>
                    <a:pt x="1319" y="1547"/>
                  </a:lnTo>
                  <a:lnTo>
                    <a:pt x="1318" y="1547"/>
                  </a:lnTo>
                  <a:lnTo>
                    <a:pt x="1317" y="1547"/>
                  </a:lnTo>
                  <a:lnTo>
                    <a:pt x="1315" y="1549"/>
                  </a:lnTo>
                  <a:lnTo>
                    <a:pt x="1315" y="1547"/>
                  </a:lnTo>
                  <a:lnTo>
                    <a:pt x="1315" y="1545"/>
                  </a:lnTo>
                  <a:lnTo>
                    <a:pt x="1314" y="1544"/>
                  </a:lnTo>
                  <a:lnTo>
                    <a:pt x="1315" y="1543"/>
                  </a:lnTo>
                  <a:lnTo>
                    <a:pt x="1315" y="1542"/>
                  </a:lnTo>
                  <a:lnTo>
                    <a:pt x="1315" y="1541"/>
                  </a:lnTo>
                  <a:lnTo>
                    <a:pt x="1314" y="1538"/>
                  </a:lnTo>
                  <a:lnTo>
                    <a:pt x="1312" y="1536"/>
                  </a:lnTo>
                  <a:lnTo>
                    <a:pt x="1311" y="1534"/>
                  </a:lnTo>
                  <a:lnTo>
                    <a:pt x="1311" y="1535"/>
                  </a:lnTo>
                  <a:lnTo>
                    <a:pt x="1315" y="1539"/>
                  </a:lnTo>
                  <a:lnTo>
                    <a:pt x="1317" y="1536"/>
                  </a:lnTo>
                  <a:lnTo>
                    <a:pt x="1317" y="1534"/>
                  </a:lnTo>
                  <a:lnTo>
                    <a:pt x="1319" y="1531"/>
                  </a:lnTo>
                  <a:lnTo>
                    <a:pt x="1321" y="1530"/>
                  </a:lnTo>
                  <a:lnTo>
                    <a:pt x="1322" y="1530"/>
                  </a:lnTo>
                  <a:lnTo>
                    <a:pt x="1323" y="1529"/>
                  </a:lnTo>
                  <a:lnTo>
                    <a:pt x="1327" y="1529"/>
                  </a:lnTo>
                  <a:lnTo>
                    <a:pt x="1328" y="1528"/>
                  </a:lnTo>
                  <a:lnTo>
                    <a:pt x="1329" y="1527"/>
                  </a:lnTo>
                  <a:lnTo>
                    <a:pt x="1330" y="1526"/>
                  </a:lnTo>
                  <a:lnTo>
                    <a:pt x="1331" y="1526"/>
                  </a:lnTo>
                  <a:lnTo>
                    <a:pt x="1333" y="1524"/>
                  </a:lnTo>
                  <a:lnTo>
                    <a:pt x="1334" y="1524"/>
                  </a:lnTo>
                  <a:lnTo>
                    <a:pt x="1334" y="1522"/>
                  </a:lnTo>
                  <a:lnTo>
                    <a:pt x="1335" y="1522"/>
                  </a:lnTo>
                  <a:lnTo>
                    <a:pt x="1335" y="1525"/>
                  </a:lnTo>
                  <a:lnTo>
                    <a:pt x="1334" y="1527"/>
                  </a:lnTo>
                  <a:lnTo>
                    <a:pt x="1330" y="1531"/>
                  </a:lnTo>
                  <a:lnTo>
                    <a:pt x="1329" y="1535"/>
                  </a:lnTo>
                  <a:lnTo>
                    <a:pt x="1328" y="1538"/>
                  </a:lnTo>
                  <a:close/>
                  <a:moveTo>
                    <a:pt x="1766" y="1510"/>
                  </a:moveTo>
                  <a:lnTo>
                    <a:pt x="1765" y="1511"/>
                  </a:lnTo>
                  <a:lnTo>
                    <a:pt x="1765" y="1512"/>
                  </a:lnTo>
                  <a:lnTo>
                    <a:pt x="1764" y="1513"/>
                  </a:lnTo>
                  <a:lnTo>
                    <a:pt x="1764" y="1512"/>
                  </a:lnTo>
                  <a:lnTo>
                    <a:pt x="1764" y="1511"/>
                  </a:lnTo>
                  <a:lnTo>
                    <a:pt x="1764" y="1510"/>
                  </a:lnTo>
                  <a:lnTo>
                    <a:pt x="1765" y="1510"/>
                  </a:lnTo>
                  <a:lnTo>
                    <a:pt x="1765" y="1509"/>
                  </a:lnTo>
                  <a:lnTo>
                    <a:pt x="1766" y="1510"/>
                  </a:lnTo>
                  <a:close/>
                  <a:moveTo>
                    <a:pt x="1754" y="1509"/>
                  </a:moveTo>
                  <a:lnTo>
                    <a:pt x="1755" y="1509"/>
                  </a:lnTo>
                  <a:lnTo>
                    <a:pt x="1759" y="1509"/>
                  </a:lnTo>
                  <a:lnTo>
                    <a:pt x="1759" y="1510"/>
                  </a:lnTo>
                  <a:lnTo>
                    <a:pt x="1758" y="1510"/>
                  </a:lnTo>
                  <a:lnTo>
                    <a:pt x="1757" y="1510"/>
                  </a:lnTo>
                  <a:lnTo>
                    <a:pt x="1756" y="1511"/>
                  </a:lnTo>
                  <a:lnTo>
                    <a:pt x="1755" y="1512"/>
                  </a:lnTo>
                  <a:lnTo>
                    <a:pt x="1750" y="1513"/>
                  </a:lnTo>
                  <a:lnTo>
                    <a:pt x="1749" y="1512"/>
                  </a:lnTo>
                  <a:lnTo>
                    <a:pt x="1750" y="1512"/>
                  </a:lnTo>
                  <a:lnTo>
                    <a:pt x="1751" y="1511"/>
                  </a:lnTo>
                  <a:lnTo>
                    <a:pt x="1751" y="1509"/>
                  </a:lnTo>
                  <a:lnTo>
                    <a:pt x="1750" y="1508"/>
                  </a:lnTo>
                  <a:lnTo>
                    <a:pt x="1751" y="1508"/>
                  </a:lnTo>
                  <a:lnTo>
                    <a:pt x="1754" y="1509"/>
                  </a:lnTo>
                  <a:close/>
                  <a:moveTo>
                    <a:pt x="1784" y="1494"/>
                  </a:moveTo>
                  <a:lnTo>
                    <a:pt x="1784" y="1495"/>
                  </a:lnTo>
                  <a:lnTo>
                    <a:pt x="1783" y="1495"/>
                  </a:lnTo>
                  <a:lnTo>
                    <a:pt x="1782" y="1495"/>
                  </a:lnTo>
                  <a:lnTo>
                    <a:pt x="1781" y="1494"/>
                  </a:lnTo>
                  <a:lnTo>
                    <a:pt x="1781" y="1493"/>
                  </a:lnTo>
                  <a:lnTo>
                    <a:pt x="1782" y="1492"/>
                  </a:lnTo>
                  <a:lnTo>
                    <a:pt x="1783" y="1492"/>
                  </a:lnTo>
                  <a:lnTo>
                    <a:pt x="1783" y="1493"/>
                  </a:lnTo>
                  <a:lnTo>
                    <a:pt x="1784" y="1493"/>
                  </a:lnTo>
                  <a:lnTo>
                    <a:pt x="1784" y="1494"/>
                  </a:lnTo>
                  <a:close/>
                  <a:moveTo>
                    <a:pt x="1796" y="1493"/>
                  </a:moveTo>
                  <a:lnTo>
                    <a:pt x="1795" y="1494"/>
                  </a:lnTo>
                  <a:lnTo>
                    <a:pt x="1793" y="1493"/>
                  </a:lnTo>
                  <a:lnTo>
                    <a:pt x="1791" y="1492"/>
                  </a:lnTo>
                  <a:lnTo>
                    <a:pt x="1792" y="1492"/>
                  </a:lnTo>
                  <a:lnTo>
                    <a:pt x="1793" y="1491"/>
                  </a:lnTo>
                  <a:lnTo>
                    <a:pt x="1795" y="1492"/>
                  </a:lnTo>
                  <a:lnTo>
                    <a:pt x="1796" y="1492"/>
                  </a:lnTo>
                  <a:lnTo>
                    <a:pt x="1795" y="1492"/>
                  </a:lnTo>
                  <a:lnTo>
                    <a:pt x="1796" y="1493"/>
                  </a:lnTo>
                  <a:close/>
                  <a:moveTo>
                    <a:pt x="1778" y="1489"/>
                  </a:moveTo>
                  <a:lnTo>
                    <a:pt x="1778" y="1491"/>
                  </a:lnTo>
                  <a:lnTo>
                    <a:pt x="1774" y="1491"/>
                  </a:lnTo>
                  <a:lnTo>
                    <a:pt x="1773" y="1491"/>
                  </a:lnTo>
                  <a:lnTo>
                    <a:pt x="1773" y="1489"/>
                  </a:lnTo>
                  <a:lnTo>
                    <a:pt x="1774" y="1488"/>
                  </a:lnTo>
                  <a:lnTo>
                    <a:pt x="1776" y="1488"/>
                  </a:lnTo>
                  <a:lnTo>
                    <a:pt x="1778" y="1489"/>
                  </a:lnTo>
                  <a:close/>
                  <a:moveTo>
                    <a:pt x="1832" y="1474"/>
                  </a:moveTo>
                  <a:lnTo>
                    <a:pt x="1830" y="1475"/>
                  </a:lnTo>
                  <a:lnTo>
                    <a:pt x="1829" y="1474"/>
                  </a:lnTo>
                  <a:lnTo>
                    <a:pt x="1827" y="1472"/>
                  </a:lnTo>
                  <a:lnTo>
                    <a:pt x="1830" y="1470"/>
                  </a:lnTo>
                  <a:lnTo>
                    <a:pt x="1831" y="1469"/>
                  </a:lnTo>
                  <a:lnTo>
                    <a:pt x="1831" y="1468"/>
                  </a:lnTo>
                  <a:lnTo>
                    <a:pt x="1832" y="1466"/>
                  </a:lnTo>
                  <a:lnTo>
                    <a:pt x="1833" y="1466"/>
                  </a:lnTo>
                  <a:lnTo>
                    <a:pt x="1834" y="1464"/>
                  </a:lnTo>
                  <a:lnTo>
                    <a:pt x="1835" y="1466"/>
                  </a:lnTo>
                  <a:lnTo>
                    <a:pt x="1837" y="1468"/>
                  </a:lnTo>
                  <a:lnTo>
                    <a:pt x="1834" y="1472"/>
                  </a:lnTo>
                  <a:lnTo>
                    <a:pt x="1833" y="1474"/>
                  </a:lnTo>
                  <a:lnTo>
                    <a:pt x="1832" y="1474"/>
                  </a:lnTo>
                  <a:close/>
                  <a:moveTo>
                    <a:pt x="1697" y="1471"/>
                  </a:moveTo>
                  <a:lnTo>
                    <a:pt x="1692" y="1472"/>
                  </a:lnTo>
                  <a:lnTo>
                    <a:pt x="1691" y="1472"/>
                  </a:lnTo>
                  <a:lnTo>
                    <a:pt x="1691" y="1471"/>
                  </a:lnTo>
                  <a:lnTo>
                    <a:pt x="1690" y="1471"/>
                  </a:lnTo>
                  <a:lnTo>
                    <a:pt x="1690" y="1470"/>
                  </a:lnTo>
                  <a:lnTo>
                    <a:pt x="1690" y="1469"/>
                  </a:lnTo>
                  <a:lnTo>
                    <a:pt x="1690" y="1468"/>
                  </a:lnTo>
                  <a:lnTo>
                    <a:pt x="1691" y="1467"/>
                  </a:lnTo>
                  <a:lnTo>
                    <a:pt x="1692" y="1467"/>
                  </a:lnTo>
                  <a:lnTo>
                    <a:pt x="1694" y="1466"/>
                  </a:lnTo>
                  <a:lnTo>
                    <a:pt x="1695" y="1464"/>
                  </a:lnTo>
                  <a:lnTo>
                    <a:pt x="1698" y="1464"/>
                  </a:lnTo>
                  <a:lnTo>
                    <a:pt x="1699" y="1468"/>
                  </a:lnTo>
                  <a:lnTo>
                    <a:pt x="1699" y="1469"/>
                  </a:lnTo>
                  <a:lnTo>
                    <a:pt x="1699" y="1471"/>
                  </a:lnTo>
                  <a:lnTo>
                    <a:pt x="1697" y="1471"/>
                  </a:lnTo>
                  <a:close/>
                  <a:moveTo>
                    <a:pt x="2049" y="1464"/>
                  </a:moveTo>
                  <a:lnTo>
                    <a:pt x="2048" y="1464"/>
                  </a:lnTo>
                  <a:lnTo>
                    <a:pt x="2048" y="1463"/>
                  </a:lnTo>
                  <a:lnTo>
                    <a:pt x="2050" y="1461"/>
                  </a:lnTo>
                  <a:lnTo>
                    <a:pt x="2050" y="1460"/>
                  </a:lnTo>
                  <a:lnTo>
                    <a:pt x="2050" y="1461"/>
                  </a:lnTo>
                  <a:lnTo>
                    <a:pt x="2050" y="1463"/>
                  </a:lnTo>
                  <a:lnTo>
                    <a:pt x="2049" y="1464"/>
                  </a:lnTo>
                  <a:close/>
                  <a:moveTo>
                    <a:pt x="1851" y="1461"/>
                  </a:moveTo>
                  <a:lnTo>
                    <a:pt x="1851" y="1462"/>
                  </a:lnTo>
                  <a:lnTo>
                    <a:pt x="1851" y="1463"/>
                  </a:lnTo>
                  <a:lnTo>
                    <a:pt x="1850" y="1463"/>
                  </a:lnTo>
                  <a:lnTo>
                    <a:pt x="1850" y="1462"/>
                  </a:lnTo>
                  <a:lnTo>
                    <a:pt x="1849" y="1462"/>
                  </a:lnTo>
                  <a:lnTo>
                    <a:pt x="1848" y="1462"/>
                  </a:lnTo>
                  <a:lnTo>
                    <a:pt x="1848" y="1463"/>
                  </a:lnTo>
                  <a:lnTo>
                    <a:pt x="1847" y="1463"/>
                  </a:lnTo>
                  <a:lnTo>
                    <a:pt x="1846" y="1464"/>
                  </a:lnTo>
                  <a:lnTo>
                    <a:pt x="1846" y="1466"/>
                  </a:lnTo>
                  <a:lnTo>
                    <a:pt x="1845" y="1466"/>
                  </a:lnTo>
                  <a:lnTo>
                    <a:pt x="1846" y="1462"/>
                  </a:lnTo>
                  <a:lnTo>
                    <a:pt x="1847" y="1461"/>
                  </a:lnTo>
                  <a:lnTo>
                    <a:pt x="1850" y="1460"/>
                  </a:lnTo>
                  <a:lnTo>
                    <a:pt x="1851" y="1460"/>
                  </a:lnTo>
                  <a:lnTo>
                    <a:pt x="1852" y="1459"/>
                  </a:lnTo>
                  <a:lnTo>
                    <a:pt x="1852" y="1460"/>
                  </a:lnTo>
                  <a:lnTo>
                    <a:pt x="1851" y="1461"/>
                  </a:lnTo>
                  <a:close/>
                  <a:moveTo>
                    <a:pt x="2136" y="1425"/>
                  </a:moveTo>
                  <a:lnTo>
                    <a:pt x="2135" y="1425"/>
                  </a:lnTo>
                  <a:lnTo>
                    <a:pt x="2137" y="1419"/>
                  </a:lnTo>
                  <a:lnTo>
                    <a:pt x="2139" y="1418"/>
                  </a:lnTo>
                  <a:lnTo>
                    <a:pt x="2140" y="1418"/>
                  </a:lnTo>
                  <a:lnTo>
                    <a:pt x="2143" y="1412"/>
                  </a:lnTo>
                  <a:lnTo>
                    <a:pt x="2145" y="1411"/>
                  </a:lnTo>
                  <a:lnTo>
                    <a:pt x="2149" y="1408"/>
                  </a:lnTo>
                  <a:lnTo>
                    <a:pt x="2150" y="1408"/>
                  </a:lnTo>
                  <a:lnTo>
                    <a:pt x="2153" y="1405"/>
                  </a:lnTo>
                  <a:lnTo>
                    <a:pt x="2154" y="1405"/>
                  </a:lnTo>
                  <a:lnTo>
                    <a:pt x="2154" y="1407"/>
                  </a:lnTo>
                  <a:lnTo>
                    <a:pt x="2153" y="1408"/>
                  </a:lnTo>
                  <a:lnTo>
                    <a:pt x="2146" y="1413"/>
                  </a:lnTo>
                  <a:lnTo>
                    <a:pt x="2145" y="1413"/>
                  </a:lnTo>
                  <a:lnTo>
                    <a:pt x="2144" y="1414"/>
                  </a:lnTo>
                  <a:lnTo>
                    <a:pt x="2144" y="1416"/>
                  </a:lnTo>
                  <a:lnTo>
                    <a:pt x="2137" y="1424"/>
                  </a:lnTo>
                  <a:lnTo>
                    <a:pt x="2136" y="1425"/>
                  </a:lnTo>
                  <a:close/>
                  <a:moveTo>
                    <a:pt x="1966" y="1403"/>
                  </a:moveTo>
                  <a:lnTo>
                    <a:pt x="1963" y="1409"/>
                  </a:lnTo>
                  <a:lnTo>
                    <a:pt x="1960" y="1410"/>
                  </a:lnTo>
                  <a:lnTo>
                    <a:pt x="1959" y="1412"/>
                  </a:lnTo>
                  <a:lnTo>
                    <a:pt x="1958" y="1412"/>
                  </a:lnTo>
                  <a:lnTo>
                    <a:pt x="1953" y="1412"/>
                  </a:lnTo>
                  <a:lnTo>
                    <a:pt x="1955" y="1411"/>
                  </a:lnTo>
                  <a:lnTo>
                    <a:pt x="1957" y="1411"/>
                  </a:lnTo>
                  <a:lnTo>
                    <a:pt x="1957" y="1410"/>
                  </a:lnTo>
                  <a:lnTo>
                    <a:pt x="1956" y="1410"/>
                  </a:lnTo>
                  <a:lnTo>
                    <a:pt x="1956" y="1409"/>
                  </a:lnTo>
                  <a:lnTo>
                    <a:pt x="1957" y="1409"/>
                  </a:lnTo>
                  <a:lnTo>
                    <a:pt x="1957" y="1408"/>
                  </a:lnTo>
                  <a:lnTo>
                    <a:pt x="1956" y="1408"/>
                  </a:lnTo>
                  <a:lnTo>
                    <a:pt x="1955" y="1408"/>
                  </a:lnTo>
                  <a:lnTo>
                    <a:pt x="1956" y="1407"/>
                  </a:lnTo>
                  <a:lnTo>
                    <a:pt x="1957" y="1408"/>
                  </a:lnTo>
                  <a:lnTo>
                    <a:pt x="1958" y="1408"/>
                  </a:lnTo>
                  <a:lnTo>
                    <a:pt x="1958" y="1409"/>
                  </a:lnTo>
                  <a:lnTo>
                    <a:pt x="1959" y="1409"/>
                  </a:lnTo>
                  <a:lnTo>
                    <a:pt x="1961" y="1408"/>
                  </a:lnTo>
                  <a:lnTo>
                    <a:pt x="1963" y="1407"/>
                  </a:lnTo>
                  <a:lnTo>
                    <a:pt x="1965" y="1404"/>
                  </a:lnTo>
                  <a:lnTo>
                    <a:pt x="1965" y="1403"/>
                  </a:lnTo>
                  <a:lnTo>
                    <a:pt x="1966" y="1402"/>
                  </a:lnTo>
                  <a:lnTo>
                    <a:pt x="1967" y="1402"/>
                  </a:lnTo>
                  <a:lnTo>
                    <a:pt x="1966" y="1403"/>
                  </a:lnTo>
                  <a:close/>
                  <a:moveTo>
                    <a:pt x="1967" y="1411"/>
                  </a:moveTo>
                  <a:lnTo>
                    <a:pt x="1965" y="1411"/>
                  </a:lnTo>
                  <a:lnTo>
                    <a:pt x="1964" y="1411"/>
                  </a:lnTo>
                  <a:lnTo>
                    <a:pt x="1965" y="1409"/>
                  </a:lnTo>
                  <a:lnTo>
                    <a:pt x="1966" y="1407"/>
                  </a:lnTo>
                  <a:lnTo>
                    <a:pt x="1969" y="1403"/>
                  </a:lnTo>
                  <a:lnTo>
                    <a:pt x="1972" y="1400"/>
                  </a:lnTo>
                  <a:lnTo>
                    <a:pt x="1973" y="1399"/>
                  </a:lnTo>
                  <a:lnTo>
                    <a:pt x="1974" y="1399"/>
                  </a:lnTo>
                  <a:lnTo>
                    <a:pt x="1975" y="1399"/>
                  </a:lnTo>
                  <a:lnTo>
                    <a:pt x="1975" y="1400"/>
                  </a:lnTo>
                  <a:lnTo>
                    <a:pt x="1975" y="1401"/>
                  </a:lnTo>
                  <a:lnTo>
                    <a:pt x="1974" y="1403"/>
                  </a:lnTo>
                  <a:lnTo>
                    <a:pt x="1973" y="1405"/>
                  </a:lnTo>
                  <a:lnTo>
                    <a:pt x="1972" y="1408"/>
                  </a:lnTo>
                  <a:lnTo>
                    <a:pt x="1969" y="1409"/>
                  </a:lnTo>
                  <a:lnTo>
                    <a:pt x="1967" y="1411"/>
                  </a:lnTo>
                  <a:close/>
                  <a:moveTo>
                    <a:pt x="1968" y="1394"/>
                  </a:moveTo>
                  <a:lnTo>
                    <a:pt x="1971" y="1394"/>
                  </a:lnTo>
                  <a:lnTo>
                    <a:pt x="1972" y="1394"/>
                  </a:lnTo>
                  <a:lnTo>
                    <a:pt x="1972" y="1395"/>
                  </a:lnTo>
                  <a:lnTo>
                    <a:pt x="1972" y="1397"/>
                  </a:lnTo>
                  <a:lnTo>
                    <a:pt x="1971" y="1397"/>
                  </a:lnTo>
                  <a:lnTo>
                    <a:pt x="1968" y="1399"/>
                  </a:lnTo>
                  <a:lnTo>
                    <a:pt x="1965" y="1399"/>
                  </a:lnTo>
                  <a:lnTo>
                    <a:pt x="1964" y="1400"/>
                  </a:lnTo>
                  <a:lnTo>
                    <a:pt x="1964" y="1401"/>
                  </a:lnTo>
                  <a:lnTo>
                    <a:pt x="1965" y="1401"/>
                  </a:lnTo>
                  <a:lnTo>
                    <a:pt x="1961" y="1404"/>
                  </a:lnTo>
                  <a:lnTo>
                    <a:pt x="1960" y="1407"/>
                  </a:lnTo>
                  <a:lnTo>
                    <a:pt x="1959" y="1405"/>
                  </a:lnTo>
                  <a:lnTo>
                    <a:pt x="1959" y="1403"/>
                  </a:lnTo>
                  <a:lnTo>
                    <a:pt x="1960" y="1401"/>
                  </a:lnTo>
                  <a:lnTo>
                    <a:pt x="1963" y="1399"/>
                  </a:lnTo>
                  <a:lnTo>
                    <a:pt x="1964" y="1397"/>
                  </a:lnTo>
                  <a:lnTo>
                    <a:pt x="1965" y="1395"/>
                  </a:lnTo>
                  <a:lnTo>
                    <a:pt x="1966" y="1395"/>
                  </a:lnTo>
                  <a:lnTo>
                    <a:pt x="1966" y="1394"/>
                  </a:lnTo>
                  <a:lnTo>
                    <a:pt x="1967" y="1392"/>
                  </a:lnTo>
                  <a:lnTo>
                    <a:pt x="1968" y="1391"/>
                  </a:lnTo>
                  <a:lnTo>
                    <a:pt x="1968" y="1392"/>
                  </a:lnTo>
                  <a:lnTo>
                    <a:pt x="1968" y="1394"/>
                  </a:lnTo>
                  <a:close/>
                  <a:moveTo>
                    <a:pt x="1739" y="1395"/>
                  </a:moveTo>
                  <a:lnTo>
                    <a:pt x="1738" y="1395"/>
                  </a:lnTo>
                  <a:lnTo>
                    <a:pt x="1737" y="1393"/>
                  </a:lnTo>
                  <a:lnTo>
                    <a:pt x="1736" y="1392"/>
                  </a:lnTo>
                  <a:lnTo>
                    <a:pt x="1736" y="1391"/>
                  </a:lnTo>
                  <a:lnTo>
                    <a:pt x="1736" y="1390"/>
                  </a:lnTo>
                  <a:lnTo>
                    <a:pt x="1737" y="1388"/>
                  </a:lnTo>
                  <a:lnTo>
                    <a:pt x="1738" y="1390"/>
                  </a:lnTo>
                  <a:lnTo>
                    <a:pt x="1739" y="1391"/>
                  </a:lnTo>
                  <a:lnTo>
                    <a:pt x="1739" y="1392"/>
                  </a:lnTo>
                  <a:lnTo>
                    <a:pt x="1739" y="1393"/>
                  </a:lnTo>
                  <a:lnTo>
                    <a:pt x="1739" y="1395"/>
                  </a:lnTo>
                  <a:close/>
                  <a:moveTo>
                    <a:pt x="1963" y="1393"/>
                  </a:moveTo>
                  <a:lnTo>
                    <a:pt x="1961" y="1395"/>
                  </a:lnTo>
                  <a:lnTo>
                    <a:pt x="1961" y="1396"/>
                  </a:lnTo>
                  <a:lnTo>
                    <a:pt x="1961" y="1399"/>
                  </a:lnTo>
                  <a:lnTo>
                    <a:pt x="1960" y="1400"/>
                  </a:lnTo>
                  <a:lnTo>
                    <a:pt x="1959" y="1400"/>
                  </a:lnTo>
                  <a:lnTo>
                    <a:pt x="1958" y="1402"/>
                  </a:lnTo>
                  <a:lnTo>
                    <a:pt x="1958" y="1403"/>
                  </a:lnTo>
                  <a:lnTo>
                    <a:pt x="1953" y="1404"/>
                  </a:lnTo>
                  <a:lnTo>
                    <a:pt x="1952" y="1404"/>
                  </a:lnTo>
                  <a:lnTo>
                    <a:pt x="1950" y="1403"/>
                  </a:lnTo>
                  <a:lnTo>
                    <a:pt x="1952" y="1402"/>
                  </a:lnTo>
                  <a:lnTo>
                    <a:pt x="1956" y="1402"/>
                  </a:lnTo>
                  <a:lnTo>
                    <a:pt x="1957" y="1402"/>
                  </a:lnTo>
                  <a:lnTo>
                    <a:pt x="1956" y="1401"/>
                  </a:lnTo>
                  <a:lnTo>
                    <a:pt x="1951" y="1401"/>
                  </a:lnTo>
                  <a:lnTo>
                    <a:pt x="1952" y="1400"/>
                  </a:lnTo>
                  <a:lnTo>
                    <a:pt x="1956" y="1399"/>
                  </a:lnTo>
                  <a:lnTo>
                    <a:pt x="1957" y="1397"/>
                  </a:lnTo>
                  <a:lnTo>
                    <a:pt x="1953" y="1397"/>
                  </a:lnTo>
                  <a:lnTo>
                    <a:pt x="1952" y="1397"/>
                  </a:lnTo>
                  <a:lnTo>
                    <a:pt x="1952" y="1396"/>
                  </a:lnTo>
                  <a:lnTo>
                    <a:pt x="1959" y="1392"/>
                  </a:lnTo>
                  <a:lnTo>
                    <a:pt x="1960" y="1392"/>
                  </a:lnTo>
                  <a:lnTo>
                    <a:pt x="1960" y="1394"/>
                  </a:lnTo>
                  <a:lnTo>
                    <a:pt x="1961" y="1393"/>
                  </a:lnTo>
                  <a:lnTo>
                    <a:pt x="1961" y="1392"/>
                  </a:lnTo>
                  <a:lnTo>
                    <a:pt x="1963" y="1391"/>
                  </a:lnTo>
                  <a:lnTo>
                    <a:pt x="1963" y="1387"/>
                  </a:lnTo>
                  <a:lnTo>
                    <a:pt x="1964" y="1387"/>
                  </a:lnTo>
                  <a:lnTo>
                    <a:pt x="1964" y="1388"/>
                  </a:lnTo>
                  <a:lnTo>
                    <a:pt x="1964" y="1390"/>
                  </a:lnTo>
                  <a:lnTo>
                    <a:pt x="1963" y="1393"/>
                  </a:lnTo>
                  <a:close/>
                  <a:moveTo>
                    <a:pt x="1992" y="1384"/>
                  </a:moveTo>
                  <a:lnTo>
                    <a:pt x="1991" y="1384"/>
                  </a:lnTo>
                  <a:lnTo>
                    <a:pt x="1991" y="1383"/>
                  </a:lnTo>
                  <a:lnTo>
                    <a:pt x="1991" y="1382"/>
                  </a:lnTo>
                  <a:lnTo>
                    <a:pt x="1991" y="1380"/>
                  </a:lnTo>
                  <a:lnTo>
                    <a:pt x="1993" y="1379"/>
                  </a:lnTo>
                  <a:lnTo>
                    <a:pt x="1994" y="1379"/>
                  </a:lnTo>
                  <a:lnTo>
                    <a:pt x="1998" y="1377"/>
                  </a:lnTo>
                  <a:lnTo>
                    <a:pt x="1998" y="1376"/>
                  </a:lnTo>
                  <a:lnTo>
                    <a:pt x="1999" y="1376"/>
                  </a:lnTo>
                  <a:lnTo>
                    <a:pt x="1999" y="1377"/>
                  </a:lnTo>
                  <a:lnTo>
                    <a:pt x="1999" y="1378"/>
                  </a:lnTo>
                  <a:lnTo>
                    <a:pt x="1999" y="1379"/>
                  </a:lnTo>
                  <a:lnTo>
                    <a:pt x="1998" y="1380"/>
                  </a:lnTo>
                  <a:lnTo>
                    <a:pt x="1992" y="1384"/>
                  </a:lnTo>
                  <a:close/>
                  <a:moveTo>
                    <a:pt x="2010" y="1370"/>
                  </a:moveTo>
                  <a:lnTo>
                    <a:pt x="2010" y="1371"/>
                  </a:lnTo>
                  <a:lnTo>
                    <a:pt x="2016" y="1371"/>
                  </a:lnTo>
                  <a:lnTo>
                    <a:pt x="2015" y="1374"/>
                  </a:lnTo>
                  <a:lnTo>
                    <a:pt x="2010" y="1378"/>
                  </a:lnTo>
                  <a:lnTo>
                    <a:pt x="2011" y="1378"/>
                  </a:lnTo>
                  <a:lnTo>
                    <a:pt x="2019" y="1375"/>
                  </a:lnTo>
                  <a:lnTo>
                    <a:pt x="2019" y="1376"/>
                  </a:lnTo>
                  <a:lnTo>
                    <a:pt x="2019" y="1377"/>
                  </a:lnTo>
                  <a:lnTo>
                    <a:pt x="2017" y="1380"/>
                  </a:lnTo>
                  <a:lnTo>
                    <a:pt x="2016" y="1383"/>
                  </a:lnTo>
                  <a:lnTo>
                    <a:pt x="2005" y="1393"/>
                  </a:lnTo>
                  <a:lnTo>
                    <a:pt x="2000" y="1400"/>
                  </a:lnTo>
                  <a:lnTo>
                    <a:pt x="1998" y="1403"/>
                  </a:lnTo>
                  <a:lnTo>
                    <a:pt x="1998" y="1405"/>
                  </a:lnTo>
                  <a:lnTo>
                    <a:pt x="1998" y="1407"/>
                  </a:lnTo>
                  <a:lnTo>
                    <a:pt x="1999" y="1408"/>
                  </a:lnTo>
                  <a:lnTo>
                    <a:pt x="1998" y="1409"/>
                  </a:lnTo>
                  <a:lnTo>
                    <a:pt x="1994" y="1409"/>
                  </a:lnTo>
                  <a:lnTo>
                    <a:pt x="1993" y="1410"/>
                  </a:lnTo>
                  <a:lnTo>
                    <a:pt x="1992" y="1412"/>
                  </a:lnTo>
                  <a:lnTo>
                    <a:pt x="1992" y="1413"/>
                  </a:lnTo>
                  <a:lnTo>
                    <a:pt x="1993" y="1414"/>
                  </a:lnTo>
                  <a:lnTo>
                    <a:pt x="1993" y="1417"/>
                  </a:lnTo>
                  <a:lnTo>
                    <a:pt x="1992" y="1419"/>
                  </a:lnTo>
                  <a:lnTo>
                    <a:pt x="1991" y="1420"/>
                  </a:lnTo>
                  <a:lnTo>
                    <a:pt x="1990" y="1421"/>
                  </a:lnTo>
                  <a:lnTo>
                    <a:pt x="1986" y="1420"/>
                  </a:lnTo>
                  <a:lnTo>
                    <a:pt x="1984" y="1420"/>
                  </a:lnTo>
                  <a:lnTo>
                    <a:pt x="1983" y="1425"/>
                  </a:lnTo>
                  <a:lnTo>
                    <a:pt x="1982" y="1425"/>
                  </a:lnTo>
                  <a:lnTo>
                    <a:pt x="1981" y="1425"/>
                  </a:lnTo>
                  <a:lnTo>
                    <a:pt x="1976" y="1426"/>
                  </a:lnTo>
                  <a:lnTo>
                    <a:pt x="1974" y="1428"/>
                  </a:lnTo>
                  <a:lnTo>
                    <a:pt x="1973" y="1428"/>
                  </a:lnTo>
                  <a:lnTo>
                    <a:pt x="1971" y="1427"/>
                  </a:lnTo>
                  <a:lnTo>
                    <a:pt x="1971" y="1426"/>
                  </a:lnTo>
                  <a:lnTo>
                    <a:pt x="1972" y="1426"/>
                  </a:lnTo>
                  <a:lnTo>
                    <a:pt x="1972" y="1422"/>
                  </a:lnTo>
                  <a:lnTo>
                    <a:pt x="1972" y="1420"/>
                  </a:lnTo>
                  <a:lnTo>
                    <a:pt x="1973" y="1419"/>
                  </a:lnTo>
                  <a:lnTo>
                    <a:pt x="1975" y="1419"/>
                  </a:lnTo>
                  <a:lnTo>
                    <a:pt x="1976" y="1419"/>
                  </a:lnTo>
                  <a:lnTo>
                    <a:pt x="1978" y="1418"/>
                  </a:lnTo>
                  <a:lnTo>
                    <a:pt x="1980" y="1416"/>
                  </a:lnTo>
                  <a:lnTo>
                    <a:pt x="1978" y="1416"/>
                  </a:lnTo>
                  <a:lnTo>
                    <a:pt x="1976" y="1416"/>
                  </a:lnTo>
                  <a:lnTo>
                    <a:pt x="1976" y="1414"/>
                  </a:lnTo>
                  <a:lnTo>
                    <a:pt x="1977" y="1412"/>
                  </a:lnTo>
                  <a:lnTo>
                    <a:pt x="1978" y="1411"/>
                  </a:lnTo>
                  <a:lnTo>
                    <a:pt x="1982" y="1410"/>
                  </a:lnTo>
                  <a:lnTo>
                    <a:pt x="1983" y="1409"/>
                  </a:lnTo>
                  <a:lnTo>
                    <a:pt x="1982" y="1409"/>
                  </a:lnTo>
                  <a:lnTo>
                    <a:pt x="1982" y="1408"/>
                  </a:lnTo>
                  <a:lnTo>
                    <a:pt x="1981" y="1407"/>
                  </a:lnTo>
                  <a:lnTo>
                    <a:pt x="1982" y="1405"/>
                  </a:lnTo>
                  <a:lnTo>
                    <a:pt x="1990" y="1401"/>
                  </a:lnTo>
                  <a:lnTo>
                    <a:pt x="1990" y="1400"/>
                  </a:lnTo>
                  <a:lnTo>
                    <a:pt x="1994" y="1395"/>
                  </a:lnTo>
                  <a:lnTo>
                    <a:pt x="1997" y="1393"/>
                  </a:lnTo>
                  <a:lnTo>
                    <a:pt x="1997" y="1391"/>
                  </a:lnTo>
                  <a:lnTo>
                    <a:pt x="1998" y="1390"/>
                  </a:lnTo>
                  <a:lnTo>
                    <a:pt x="1999" y="1388"/>
                  </a:lnTo>
                  <a:lnTo>
                    <a:pt x="2000" y="1387"/>
                  </a:lnTo>
                  <a:lnTo>
                    <a:pt x="2001" y="1384"/>
                  </a:lnTo>
                  <a:lnTo>
                    <a:pt x="2001" y="1383"/>
                  </a:lnTo>
                  <a:lnTo>
                    <a:pt x="2001" y="1384"/>
                  </a:lnTo>
                  <a:lnTo>
                    <a:pt x="2002" y="1384"/>
                  </a:lnTo>
                  <a:lnTo>
                    <a:pt x="2003" y="1384"/>
                  </a:lnTo>
                  <a:lnTo>
                    <a:pt x="2005" y="1383"/>
                  </a:lnTo>
                  <a:lnTo>
                    <a:pt x="2006" y="1383"/>
                  </a:lnTo>
                  <a:lnTo>
                    <a:pt x="2006" y="1382"/>
                  </a:lnTo>
                  <a:lnTo>
                    <a:pt x="2006" y="1379"/>
                  </a:lnTo>
                  <a:lnTo>
                    <a:pt x="2006" y="1378"/>
                  </a:lnTo>
                  <a:lnTo>
                    <a:pt x="2006" y="1377"/>
                  </a:lnTo>
                  <a:lnTo>
                    <a:pt x="2006" y="1376"/>
                  </a:lnTo>
                  <a:lnTo>
                    <a:pt x="2007" y="1376"/>
                  </a:lnTo>
                  <a:lnTo>
                    <a:pt x="2007" y="1375"/>
                  </a:lnTo>
                  <a:lnTo>
                    <a:pt x="2007" y="1374"/>
                  </a:lnTo>
                  <a:lnTo>
                    <a:pt x="2006" y="1372"/>
                  </a:lnTo>
                  <a:lnTo>
                    <a:pt x="2007" y="1370"/>
                  </a:lnTo>
                  <a:lnTo>
                    <a:pt x="2008" y="1369"/>
                  </a:lnTo>
                  <a:lnTo>
                    <a:pt x="2010" y="1368"/>
                  </a:lnTo>
                  <a:lnTo>
                    <a:pt x="2011" y="1369"/>
                  </a:lnTo>
                  <a:lnTo>
                    <a:pt x="2010" y="1370"/>
                  </a:lnTo>
                  <a:close/>
                  <a:moveTo>
                    <a:pt x="1966" y="1376"/>
                  </a:moveTo>
                  <a:lnTo>
                    <a:pt x="1965" y="1377"/>
                  </a:lnTo>
                  <a:lnTo>
                    <a:pt x="1964" y="1378"/>
                  </a:lnTo>
                  <a:lnTo>
                    <a:pt x="1963" y="1378"/>
                  </a:lnTo>
                  <a:lnTo>
                    <a:pt x="1961" y="1377"/>
                  </a:lnTo>
                  <a:lnTo>
                    <a:pt x="1960" y="1376"/>
                  </a:lnTo>
                  <a:lnTo>
                    <a:pt x="1959" y="1377"/>
                  </a:lnTo>
                  <a:lnTo>
                    <a:pt x="1960" y="1372"/>
                  </a:lnTo>
                  <a:lnTo>
                    <a:pt x="1963" y="1369"/>
                  </a:lnTo>
                  <a:lnTo>
                    <a:pt x="1966" y="1368"/>
                  </a:lnTo>
                  <a:lnTo>
                    <a:pt x="1967" y="1369"/>
                  </a:lnTo>
                  <a:lnTo>
                    <a:pt x="1967" y="1370"/>
                  </a:lnTo>
                  <a:lnTo>
                    <a:pt x="1966" y="1372"/>
                  </a:lnTo>
                  <a:lnTo>
                    <a:pt x="1966" y="1376"/>
                  </a:lnTo>
                  <a:close/>
                  <a:moveTo>
                    <a:pt x="2109" y="1374"/>
                  </a:moveTo>
                  <a:lnTo>
                    <a:pt x="2109" y="1375"/>
                  </a:lnTo>
                  <a:lnTo>
                    <a:pt x="2109" y="1376"/>
                  </a:lnTo>
                  <a:lnTo>
                    <a:pt x="2108" y="1376"/>
                  </a:lnTo>
                  <a:lnTo>
                    <a:pt x="2108" y="1375"/>
                  </a:lnTo>
                  <a:lnTo>
                    <a:pt x="2107" y="1375"/>
                  </a:lnTo>
                  <a:lnTo>
                    <a:pt x="2106" y="1375"/>
                  </a:lnTo>
                  <a:lnTo>
                    <a:pt x="2104" y="1375"/>
                  </a:lnTo>
                  <a:lnTo>
                    <a:pt x="2103" y="1375"/>
                  </a:lnTo>
                  <a:lnTo>
                    <a:pt x="2102" y="1374"/>
                  </a:lnTo>
                  <a:lnTo>
                    <a:pt x="2101" y="1372"/>
                  </a:lnTo>
                  <a:lnTo>
                    <a:pt x="2107" y="1368"/>
                  </a:lnTo>
                  <a:lnTo>
                    <a:pt x="2109" y="1366"/>
                  </a:lnTo>
                  <a:lnTo>
                    <a:pt x="2111" y="1365"/>
                  </a:lnTo>
                  <a:lnTo>
                    <a:pt x="2111" y="1366"/>
                  </a:lnTo>
                  <a:lnTo>
                    <a:pt x="2110" y="1368"/>
                  </a:lnTo>
                  <a:lnTo>
                    <a:pt x="2110" y="1369"/>
                  </a:lnTo>
                  <a:lnTo>
                    <a:pt x="2109" y="1371"/>
                  </a:lnTo>
                  <a:lnTo>
                    <a:pt x="2109" y="1374"/>
                  </a:lnTo>
                  <a:close/>
                  <a:moveTo>
                    <a:pt x="1066" y="1367"/>
                  </a:moveTo>
                  <a:lnTo>
                    <a:pt x="1066" y="1369"/>
                  </a:lnTo>
                  <a:lnTo>
                    <a:pt x="1067" y="1370"/>
                  </a:lnTo>
                  <a:lnTo>
                    <a:pt x="1068" y="1371"/>
                  </a:lnTo>
                  <a:lnTo>
                    <a:pt x="1067" y="1372"/>
                  </a:lnTo>
                  <a:lnTo>
                    <a:pt x="1068" y="1374"/>
                  </a:lnTo>
                  <a:lnTo>
                    <a:pt x="1071" y="1375"/>
                  </a:lnTo>
                  <a:lnTo>
                    <a:pt x="1075" y="1374"/>
                  </a:lnTo>
                  <a:lnTo>
                    <a:pt x="1076" y="1372"/>
                  </a:lnTo>
                  <a:lnTo>
                    <a:pt x="1076" y="1371"/>
                  </a:lnTo>
                  <a:lnTo>
                    <a:pt x="1080" y="1371"/>
                  </a:lnTo>
                  <a:lnTo>
                    <a:pt x="1082" y="1372"/>
                  </a:lnTo>
                  <a:lnTo>
                    <a:pt x="1082" y="1374"/>
                  </a:lnTo>
                  <a:lnTo>
                    <a:pt x="1083" y="1375"/>
                  </a:lnTo>
                  <a:lnTo>
                    <a:pt x="1085" y="1375"/>
                  </a:lnTo>
                  <a:lnTo>
                    <a:pt x="1084" y="1376"/>
                  </a:lnTo>
                  <a:lnTo>
                    <a:pt x="1086" y="1377"/>
                  </a:lnTo>
                  <a:lnTo>
                    <a:pt x="1086" y="1378"/>
                  </a:lnTo>
                  <a:lnTo>
                    <a:pt x="1086" y="1379"/>
                  </a:lnTo>
                  <a:lnTo>
                    <a:pt x="1085" y="1380"/>
                  </a:lnTo>
                  <a:lnTo>
                    <a:pt x="1085" y="1382"/>
                  </a:lnTo>
                  <a:lnTo>
                    <a:pt x="1085" y="1383"/>
                  </a:lnTo>
                  <a:lnTo>
                    <a:pt x="1086" y="1385"/>
                  </a:lnTo>
                  <a:lnTo>
                    <a:pt x="1084" y="1388"/>
                  </a:lnTo>
                  <a:lnTo>
                    <a:pt x="1084" y="1391"/>
                  </a:lnTo>
                  <a:lnTo>
                    <a:pt x="1085" y="1391"/>
                  </a:lnTo>
                  <a:lnTo>
                    <a:pt x="1086" y="1391"/>
                  </a:lnTo>
                  <a:lnTo>
                    <a:pt x="1086" y="1392"/>
                  </a:lnTo>
                  <a:lnTo>
                    <a:pt x="1086" y="1393"/>
                  </a:lnTo>
                  <a:lnTo>
                    <a:pt x="1086" y="1394"/>
                  </a:lnTo>
                  <a:lnTo>
                    <a:pt x="1087" y="1394"/>
                  </a:lnTo>
                  <a:lnTo>
                    <a:pt x="1086" y="1396"/>
                  </a:lnTo>
                  <a:lnTo>
                    <a:pt x="1086" y="1397"/>
                  </a:lnTo>
                  <a:lnTo>
                    <a:pt x="1084" y="1400"/>
                  </a:lnTo>
                  <a:lnTo>
                    <a:pt x="1086" y="1400"/>
                  </a:lnTo>
                  <a:lnTo>
                    <a:pt x="1087" y="1403"/>
                  </a:lnTo>
                  <a:lnTo>
                    <a:pt x="1090" y="1404"/>
                  </a:lnTo>
                  <a:lnTo>
                    <a:pt x="1088" y="1405"/>
                  </a:lnTo>
                  <a:lnTo>
                    <a:pt x="1088" y="1407"/>
                  </a:lnTo>
                  <a:lnTo>
                    <a:pt x="1090" y="1408"/>
                  </a:lnTo>
                  <a:lnTo>
                    <a:pt x="1090" y="1409"/>
                  </a:lnTo>
                  <a:lnTo>
                    <a:pt x="1091" y="1409"/>
                  </a:lnTo>
                  <a:lnTo>
                    <a:pt x="1093" y="1408"/>
                  </a:lnTo>
                  <a:lnTo>
                    <a:pt x="1093" y="1409"/>
                  </a:lnTo>
                  <a:lnTo>
                    <a:pt x="1092" y="1410"/>
                  </a:lnTo>
                  <a:lnTo>
                    <a:pt x="1092" y="1411"/>
                  </a:lnTo>
                  <a:lnTo>
                    <a:pt x="1093" y="1411"/>
                  </a:lnTo>
                  <a:lnTo>
                    <a:pt x="1093" y="1412"/>
                  </a:lnTo>
                  <a:lnTo>
                    <a:pt x="1093" y="1413"/>
                  </a:lnTo>
                  <a:lnTo>
                    <a:pt x="1092" y="1413"/>
                  </a:lnTo>
                  <a:lnTo>
                    <a:pt x="1092" y="1414"/>
                  </a:lnTo>
                  <a:lnTo>
                    <a:pt x="1091" y="1416"/>
                  </a:lnTo>
                  <a:lnTo>
                    <a:pt x="1086" y="1416"/>
                  </a:lnTo>
                  <a:lnTo>
                    <a:pt x="1085" y="1416"/>
                  </a:lnTo>
                  <a:lnTo>
                    <a:pt x="1084" y="1414"/>
                  </a:lnTo>
                  <a:lnTo>
                    <a:pt x="1083" y="1413"/>
                  </a:lnTo>
                  <a:lnTo>
                    <a:pt x="1083" y="1416"/>
                  </a:lnTo>
                  <a:lnTo>
                    <a:pt x="1082" y="1416"/>
                  </a:lnTo>
                  <a:lnTo>
                    <a:pt x="1077" y="1418"/>
                  </a:lnTo>
                  <a:lnTo>
                    <a:pt x="1076" y="1418"/>
                  </a:lnTo>
                  <a:lnTo>
                    <a:pt x="1074" y="1418"/>
                  </a:lnTo>
                  <a:lnTo>
                    <a:pt x="1073" y="1417"/>
                  </a:lnTo>
                  <a:lnTo>
                    <a:pt x="1071" y="1416"/>
                  </a:lnTo>
                  <a:lnTo>
                    <a:pt x="1071" y="1417"/>
                  </a:lnTo>
                  <a:lnTo>
                    <a:pt x="1073" y="1418"/>
                  </a:lnTo>
                  <a:lnTo>
                    <a:pt x="1071" y="1419"/>
                  </a:lnTo>
                  <a:lnTo>
                    <a:pt x="1070" y="1420"/>
                  </a:lnTo>
                  <a:lnTo>
                    <a:pt x="1069" y="1420"/>
                  </a:lnTo>
                  <a:lnTo>
                    <a:pt x="1068" y="1420"/>
                  </a:lnTo>
                  <a:lnTo>
                    <a:pt x="1065" y="1422"/>
                  </a:lnTo>
                  <a:lnTo>
                    <a:pt x="1063" y="1420"/>
                  </a:lnTo>
                  <a:lnTo>
                    <a:pt x="1061" y="1420"/>
                  </a:lnTo>
                  <a:lnTo>
                    <a:pt x="1058" y="1421"/>
                  </a:lnTo>
                  <a:lnTo>
                    <a:pt x="1058" y="1422"/>
                  </a:lnTo>
                  <a:lnTo>
                    <a:pt x="1058" y="1424"/>
                  </a:lnTo>
                  <a:lnTo>
                    <a:pt x="1060" y="1425"/>
                  </a:lnTo>
                  <a:lnTo>
                    <a:pt x="1062" y="1424"/>
                  </a:lnTo>
                  <a:lnTo>
                    <a:pt x="1063" y="1424"/>
                  </a:lnTo>
                  <a:lnTo>
                    <a:pt x="1065" y="1425"/>
                  </a:lnTo>
                  <a:lnTo>
                    <a:pt x="1066" y="1427"/>
                  </a:lnTo>
                  <a:lnTo>
                    <a:pt x="1067" y="1428"/>
                  </a:lnTo>
                  <a:lnTo>
                    <a:pt x="1066" y="1429"/>
                  </a:lnTo>
                  <a:lnTo>
                    <a:pt x="1063" y="1430"/>
                  </a:lnTo>
                  <a:lnTo>
                    <a:pt x="1061" y="1430"/>
                  </a:lnTo>
                  <a:lnTo>
                    <a:pt x="1060" y="1428"/>
                  </a:lnTo>
                  <a:lnTo>
                    <a:pt x="1059" y="1427"/>
                  </a:lnTo>
                  <a:lnTo>
                    <a:pt x="1059" y="1426"/>
                  </a:lnTo>
                  <a:lnTo>
                    <a:pt x="1057" y="1425"/>
                  </a:lnTo>
                  <a:lnTo>
                    <a:pt x="1056" y="1424"/>
                  </a:lnTo>
                  <a:lnTo>
                    <a:pt x="1056" y="1422"/>
                  </a:lnTo>
                  <a:lnTo>
                    <a:pt x="1054" y="1422"/>
                  </a:lnTo>
                  <a:lnTo>
                    <a:pt x="1050" y="1421"/>
                  </a:lnTo>
                  <a:lnTo>
                    <a:pt x="1049" y="1420"/>
                  </a:lnTo>
                  <a:lnTo>
                    <a:pt x="1048" y="1420"/>
                  </a:lnTo>
                  <a:lnTo>
                    <a:pt x="1045" y="1421"/>
                  </a:lnTo>
                  <a:lnTo>
                    <a:pt x="1045" y="1420"/>
                  </a:lnTo>
                  <a:lnTo>
                    <a:pt x="1044" y="1420"/>
                  </a:lnTo>
                  <a:lnTo>
                    <a:pt x="1043" y="1421"/>
                  </a:lnTo>
                  <a:lnTo>
                    <a:pt x="1040" y="1420"/>
                  </a:lnTo>
                  <a:lnTo>
                    <a:pt x="1037" y="1418"/>
                  </a:lnTo>
                  <a:lnTo>
                    <a:pt x="1036" y="1418"/>
                  </a:lnTo>
                  <a:lnTo>
                    <a:pt x="1034" y="1417"/>
                  </a:lnTo>
                  <a:lnTo>
                    <a:pt x="1033" y="1417"/>
                  </a:lnTo>
                  <a:lnTo>
                    <a:pt x="1032" y="1414"/>
                  </a:lnTo>
                  <a:lnTo>
                    <a:pt x="1019" y="1408"/>
                  </a:lnTo>
                  <a:lnTo>
                    <a:pt x="1020" y="1407"/>
                  </a:lnTo>
                  <a:lnTo>
                    <a:pt x="1021" y="1405"/>
                  </a:lnTo>
                  <a:lnTo>
                    <a:pt x="1020" y="1405"/>
                  </a:lnTo>
                  <a:lnTo>
                    <a:pt x="1019" y="1405"/>
                  </a:lnTo>
                  <a:lnTo>
                    <a:pt x="1018" y="1407"/>
                  </a:lnTo>
                  <a:lnTo>
                    <a:pt x="1018" y="1405"/>
                  </a:lnTo>
                  <a:lnTo>
                    <a:pt x="1018" y="1404"/>
                  </a:lnTo>
                  <a:lnTo>
                    <a:pt x="1017" y="1405"/>
                  </a:lnTo>
                  <a:lnTo>
                    <a:pt x="1017" y="1407"/>
                  </a:lnTo>
                  <a:lnTo>
                    <a:pt x="1016" y="1407"/>
                  </a:lnTo>
                  <a:lnTo>
                    <a:pt x="1015" y="1407"/>
                  </a:lnTo>
                  <a:lnTo>
                    <a:pt x="1014" y="1405"/>
                  </a:lnTo>
                  <a:lnTo>
                    <a:pt x="1012" y="1404"/>
                  </a:lnTo>
                  <a:lnTo>
                    <a:pt x="1011" y="1403"/>
                  </a:lnTo>
                  <a:lnTo>
                    <a:pt x="1010" y="1402"/>
                  </a:lnTo>
                  <a:lnTo>
                    <a:pt x="1009" y="1400"/>
                  </a:lnTo>
                  <a:lnTo>
                    <a:pt x="1008" y="1397"/>
                  </a:lnTo>
                  <a:lnTo>
                    <a:pt x="1008" y="1400"/>
                  </a:lnTo>
                  <a:lnTo>
                    <a:pt x="1007" y="1400"/>
                  </a:lnTo>
                  <a:lnTo>
                    <a:pt x="1006" y="1400"/>
                  </a:lnTo>
                  <a:lnTo>
                    <a:pt x="1004" y="1399"/>
                  </a:lnTo>
                  <a:lnTo>
                    <a:pt x="1004" y="1395"/>
                  </a:lnTo>
                  <a:lnTo>
                    <a:pt x="1004" y="1394"/>
                  </a:lnTo>
                  <a:lnTo>
                    <a:pt x="1003" y="1392"/>
                  </a:lnTo>
                  <a:lnTo>
                    <a:pt x="999" y="1387"/>
                  </a:lnTo>
                  <a:lnTo>
                    <a:pt x="999" y="1385"/>
                  </a:lnTo>
                  <a:lnTo>
                    <a:pt x="1000" y="1385"/>
                  </a:lnTo>
                  <a:lnTo>
                    <a:pt x="1003" y="1384"/>
                  </a:lnTo>
                  <a:lnTo>
                    <a:pt x="1004" y="1384"/>
                  </a:lnTo>
                  <a:lnTo>
                    <a:pt x="1004" y="1383"/>
                  </a:lnTo>
                  <a:lnTo>
                    <a:pt x="1006" y="1383"/>
                  </a:lnTo>
                  <a:lnTo>
                    <a:pt x="1007" y="1383"/>
                  </a:lnTo>
                  <a:lnTo>
                    <a:pt x="1008" y="1384"/>
                  </a:lnTo>
                  <a:lnTo>
                    <a:pt x="1009" y="1384"/>
                  </a:lnTo>
                  <a:lnTo>
                    <a:pt x="1012" y="1383"/>
                  </a:lnTo>
                  <a:lnTo>
                    <a:pt x="1027" y="1385"/>
                  </a:lnTo>
                  <a:lnTo>
                    <a:pt x="1029" y="1385"/>
                  </a:lnTo>
                  <a:lnTo>
                    <a:pt x="1031" y="1380"/>
                  </a:lnTo>
                  <a:lnTo>
                    <a:pt x="1031" y="1379"/>
                  </a:lnTo>
                  <a:lnTo>
                    <a:pt x="1031" y="1378"/>
                  </a:lnTo>
                  <a:lnTo>
                    <a:pt x="1032" y="1377"/>
                  </a:lnTo>
                  <a:lnTo>
                    <a:pt x="1033" y="1376"/>
                  </a:lnTo>
                  <a:lnTo>
                    <a:pt x="1035" y="1376"/>
                  </a:lnTo>
                  <a:lnTo>
                    <a:pt x="1037" y="1374"/>
                  </a:lnTo>
                  <a:lnTo>
                    <a:pt x="1038" y="1374"/>
                  </a:lnTo>
                  <a:lnTo>
                    <a:pt x="1041" y="1375"/>
                  </a:lnTo>
                  <a:lnTo>
                    <a:pt x="1042" y="1375"/>
                  </a:lnTo>
                  <a:lnTo>
                    <a:pt x="1042" y="1374"/>
                  </a:lnTo>
                  <a:lnTo>
                    <a:pt x="1042" y="1371"/>
                  </a:lnTo>
                  <a:lnTo>
                    <a:pt x="1043" y="1370"/>
                  </a:lnTo>
                  <a:lnTo>
                    <a:pt x="1048" y="1368"/>
                  </a:lnTo>
                  <a:lnTo>
                    <a:pt x="1050" y="1368"/>
                  </a:lnTo>
                  <a:lnTo>
                    <a:pt x="1051" y="1370"/>
                  </a:lnTo>
                  <a:lnTo>
                    <a:pt x="1051" y="1371"/>
                  </a:lnTo>
                  <a:lnTo>
                    <a:pt x="1052" y="1371"/>
                  </a:lnTo>
                  <a:lnTo>
                    <a:pt x="1056" y="1368"/>
                  </a:lnTo>
                  <a:lnTo>
                    <a:pt x="1061" y="1366"/>
                  </a:lnTo>
                  <a:lnTo>
                    <a:pt x="1061" y="1368"/>
                  </a:lnTo>
                  <a:lnTo>
                    <a:pt x="1062" y="1368"/>
                  </a:lnTo>
                  <a:lnTo>
                    <a:pt x="1063" y="1368"/>
                  </a:lnTo>
                  <a:lnTo>
                    <a:pt x="1063" y="1366"/>
                  </a:lnTo>
                  <a:lnTo>
                    <a:pt x="1063" y="1365"/>
                  </a:lnTo>
                  <a:lnTo>
                    <a:pt x="1062" y="1362"/>
                  </a:lnTo>
                  <a:lnTo>
                    <a:pt x="1063" y="1363"/>
                  </a:lnTo>
                  <a:lnTo>
                    <a:pt x="1065" y="1363"/>
                  </a:lnTo>
                  <a:lnTo>
                    <a:pt x="1065" y="1365"/>
                  </a:lnTo>
                  <a:lnTo>
                    <a:pt x="1065" y="1366"/>
                  </a:lnTo>
                  <a:lnTo>
                    <a:pt x="1066" y="1367"/>
                  </a:lnTo>
                  <a:close/>
                  <a:moveTo>
                    <a:pt x="2039" y="1360"/>
                  </a:moveTo>
                  <a:lnTo>
                    <a:pt x="2043" y="1360"/>
                  </a:lnTo>
                  <a:lnTo>
                    <a:pt x="2044" y="1360"/>
                  </a:lnTo>
                  <a:lnTo>
                    <a:pt x="2045" y="1359"/>
                  </a:lnTo>
                  <a:lnTo>
                    <a:pt x="2047" y="1359"/>
                  </a:lnTo>
                  <a:lnTo>
                    <a:pt x="2048" y="1359"/>
                  </a:lnTo>
                  <a:lnTo>
                    <a:pt x="2048" y="1361"/>
                  </a:lnTo>
                  <a:lnTo>
                    <a:pt x="2048" y="1363"/>
                  </a:lnTo>
                  <a:lnTo>
                    <a:pt x="2048" y="1366"/>
                  </a:lnTo>
                  <a:lnTo>
                    <a:pt x="2050" y="1366"/>
                  </a:lnTo>
                  <a:lnTo>
                    <a:pt x="2053" y="1363"/>
                  </a:lnTo>
                  <a:lnTo>
                    <a:pt x="2058" y="1362"/>
                  </a:lnTo>
                  <a:lnTo>
                    <a:pt x="2059" y="1362"/>
                  </a:lnTo>
                  <a:lnTo>
                    <a:pt x="2060" y="1363"/>
                  </a:lnTo>
                  <a:lnTo>
                    <a:pt x="2059" y="1365"/>
                  </a:lnTo>
                  <a:lnTo>
                    <a:pt x="2057" y="1366"/>
                  </a:lnTo>
                  <a:lnTo>
                    <a:pt x="2061" y="1366"/>
                  </a:lnTo>
                  <a:lnTo>
                    <a:pt x="2061" y="1367"/>
                  </a:lnTo>
                  <a:lnTo>
                    <a:pt x="2060" y="1367"/>
                  </a:lnTo>
                  <a:lnTo>
                    <a:pt x="2057" y="1368"/>
                  </a:lnTo>
                  <a:lnTo>
                    <a:pt x="2056" y="1369"/>
                  </a:lnTo>
                  <a:lnTo>
                    <a:pt x="2056" y="1370"/>
                  </a:lnTo>
                  <a:lnTo>
                    <a:pt x="2055" y="1371"/>
                  </a:lnTo>
                  <a:lnTo>
                    <a:pt x="2053" y="1371"/>
                  </a:lnTo>
                  <a:lnTo>
                    <a:pt x="2050" y="1371"/>
                  </a:lnTo>
                  <a:lnTo>
                    <a:pt x="2049" y="1371"/>
                  </a:lnTo>
                  <a:lnTo>
                    <a:pt x="2041" y="1376"/>
                  </a:lnTo>
                  <a:lnTo>
                    <a:pt x="2039" y="1380"/>
                  </a:lnTo>
                  <a:lnTo>
                    <a:pt x="2036" y="1382"/>
                  </a:lnTo>
                  <a:lnTo>
                    <a:pt x="2035" y="1382"/>
                  </a:lnTo>
                  <a:lnTo>
                    <a:pt x="2033" y="1380"/>
                  </a:lnTo>
                  <a:lnTo>
                    <a:pt x="2032" y="1379"/>
                  </a:lnTo>
                  <a:lnTo>
                    <a:pt x="2032" y="1378"/>
                  </a:lnTo>
                  <a:lnTo>
                    <a:pt x="2033" y="1376"/>
                  </a:lnTo>
                  <a:lnTo>
                    <a:pt x="2041" y="1370"/>
                  </a:lnTo>
                  <a:lnTo>
                    <a:pt x="2041" y="1369"/>
                  </a:lnTo>
                  <a:lnTo>
                    <a:pt x="2037" y="1370"/>
                  </a:lnTo>
                  <a:lnTo>
                    <a:pt x="2036" y="1369"/>
                  </a:lnTo>
                  <a:lnTo>
                    <a:pt x="2035" y="1369"/>
                  </a:lnTo>
                  <a:lnTo>
                    <a:pt x="2033" y="1371"/>
                  </a:lnTo>
                  <a:lnTo>
                    <a:pt x="2035" y="1371"/>
                  </a:lnTo>
                  <a:lnTo>
                    <a:pt x="2033" y="1372"/>
                  </a:lnTo>
                  <a:lnTo>
                    <a:pt x="2031" y="1371"/>
                  </a:lnTo>
                  <a:lnTo>
                    <a:pt x="2030" y="1368"/>
                  </a:lnTo>
                  <a:lnTo>
                    <a:pt x="2031" y="1365"/>
                  </a:lnTo>
                  <a:lnTo>
                    <a:pt x="2033" y="1363"/>
                  </a:lnTo>
                  <a:lnTo>
                    <a:pt x="2033" y="1362"/>
                  </a:lnTo>
                  <a:lnTo>
                    <a:pt x="2034" y="1361"/>
                  </a:lnTo>
                  <a:lnTo>
                    <a:pt x="2034" y="1360"/>
                  </a:lnTo>
                  <a:lnTo>
                    <a:pt x="2035" y="1359"/>
                  </a:lnTo>
                  <a:lnTo>
                    <a:pt x="2036" y="1358"/>
                  </a:lnTo>
                  <a:lnTo>
                    <a:pt x="2040" y="1358"/>
                  </a:lnTo>
                  <a:lnTo>
                    <a:pt x="2040" y="1359"/>
                  </a:lnTo>
                  <a:lnTo>
                    <a:pt x="2039" y="1359"/>
                  </a:lnTo>
                  <a:lnTo>
                    <a:pt x="2039" y="1360"/>
                  </a:lnTo>
                  <a:close/>
                  <a:moveTo>
                    <a:pt x="1982" y="1355"/>
                  </a:moveTo>
                  <a:lnTo>
                    <a:pt x="1982" y="1359"/>
                  </a:lnTo>
                  <a:lnTo>
                    <a:pt x="1983" y="1359"/>
                  </a:lnTo>
                  <a:lnTo>
                    <a:pt x="1984" y="1358"/>
                  </a:lnTo>
                  <a:lnTo>
                    <a:pt x="1985" y="1359"/>
                  </a:lnTo>
                  <a:lnTo>
                    <a:pt x="1984" y="1360"/>
                  </a:lnTo>
                  <a:lnTo>
                    <a:pt x="1984" y="1361"/>
                  </a:lnTo>
                  <a:lnTo>
                    <a:pt x="1985" y="1362"/>
                  </a:lnTo>
                  <a:lnTo>
                    <a:pt x="1984" y="1363"/>
                  </a:lnTo>
                  <a:lnTo>
                    <a:pt x="1984" y="1365"/>
                  </a:lnTo>
                  <a:lnTo>
                    <a:pt x="1983" y="1365"/>
                  </a:lnTo>
                  <a:lnTo>
                    <a:pt x="1981" y="1366"/>
                  </a:lnTo>
                  <a:lnTo>
                    <a:pt x="1980" y="1367"/>
                  </a:lnTo>
                  <a:lnTo>
                    <a:pt x="1981" y="1368"/>
                  </a:lnTo>
                  <a:lnTo>
                    <a:pt x="1982" y="1368"/>
                  </a:lnTo>
                  <a:lnTo>
                    <a:pt x="1983" y="1367"/>
                  </a:lnTo>
                  <a:lnTo>
                    <a:pt x="1984" y="1367"/>
                  </a:lnTo>
                  <a:lnTo>
                    <a:pt x="1985" y="1368"/>
                  </a:lnTo>
                  <a:lnTo>
                    <a:pt x="1984" y="1369"/>
                  </a:lnTo>
                  <a:lnTo>
                    <a:pt x="1983" y="1371"/>
                  </a:lnTo>
                  <a:lnTo>
                    <a:pt x="1982" y="1376"/>
                  </a:lnTo>
                  <a:lnTo>
                    <a:pt x="1980" y="1380"/>
                  </a:lnTo>
                  <a:lnTo>
                    <a:pt x="1980" y="1382"/>
                  </a:lnTo>
                  <a:lnTo>
                    <a:pt x="1981" y="1382"/>
                  </a:lnTo>
                  <a:lnTo>
                    <a:pt x="1980" y="1384"/>
                  </a:lnTo>
                  <a:lnTo>
                    <a:pt x="1980" y="1387"/>
                  </a:lnTo>
                  <a:lnTo>
                    <a:pt x="1977" y="1390"/>
                  </a:lnTo>
                  <a:lnTo>
                    <a:pt x="1976" y="1390"/>
                  </a:lnTo>
                  <a:lnTo>
                    <a:pt x="1976" y="1387"/>
                  </a:lnTo>
                  <a:lnTo>
                    <a:pt x="1975" y="1387"/>
                  </a:lnTo>
                  <a:lnTo>
                    <a:pt x="1974" y="1387"/>
                  </a:lnTo>
                  <a:lnTo>
                    <a:pt x="1976" y="1383"/>
                  </a:lnTo>
                  <a:lnTo>
                    <a:pt x="1976" y="1382"/>
                  </a:lnTo>
                  <a:lnTo>
                    <a:pt x="1975" y="1383"/>
                  </a:lnTo>
                  <a:lnTo>
                    <a:pt x="1974" y="1384"/>
                  </a:lnTo>
                  <a:lnTo>
                    <a:pt x="1972" y="1384"/>
                  </a:lnTo>
                  <a:lnTo>
                    <a:pt x="1971" y="1383"/>
                  </a:lnTo>
                  <a:lnTo>
                    <a:pt x="1971" y="1382"/>
                  </a:lnTo>
                  <a:lnTo>
                    <a:pt x="1972" y="1380"/>
                  </a:lnTo>
                  <a:lnTo>
                    <a:pt x="1973" y="1379"/>
                  </a:lnTo>
                  <a:lnTo>
                    <a:pt x="1973" y="1378"/>
                  </a:lnTo>
                  <a:lnTo>
                    <a:pt x="1972" y="1378"/>
                  </a:lnTo>
                  <a:lnTo>
                    <a:pt x="1971" y="1377"/>
                  </a:lnTo>
                  <a:lnTo>
                    <a:pt x="1973" y="1377"/>
                  </a:lnTo>
                  <a:lnTo>
                    <a:pt x="1975" y="1377"/>
                  </a:lnTo>
                  <a:lnTo>
                    <a:pt x="1977" y="1375"/>
                  </a:lnTo>
                  <a:lnTo>
                    <a:pt x="1978" y="1372"/>
                  </a:lnTo>
                  <a:lnTo>
                    <a:pt x="1977" y="1372"/>
                  </a:lnTo>
                  <a:lnTo>
                    <a:pt x="1974" y="1374"/>
                  </a:lnTo>
                  <a:lnTo>
                    <a:pt x="1973" y="1374"/>
                  </a:lnTo>
                  <a:lnTo>
                    <a:pt x="1973" y="1372"/>
                  </a:lnTo>
                  <a:lnTo>
                    <a:pt x="1974" y="1371"/>
                  </a:lnTo>
                  <a:lnTo>
                    <a:pt x="1975" y="1372"/>
                  </a:lnTo>
                  <a:lnTo>
                    <a:pt x="1976" y="1371"/>
                  </a:lnTo>
                  <a:lnTo>
                    <a:pt x="1974" y="1370"/>
                  </a:lnTo>
                  <a:lnTo>
                    <a:pt x="1973" y="1369"/>
                  </a:lnTo>
                  <a:lnTo>
                    <a:pt x="1974" y="1368"/>
                  </a:lnTo>
                  <a:lnTo>
                    <a:pt x="1975" y="1368"/>
                  </a:lnTo>
                  <a:lnTo>
                    <a:pt x="1976" y="1368"/>
                  </a:lnTo>
                  <a:lnTo>
                    <a:pt x="1977" y="1367"/>
                  </a:lnTo>
                  <a:lnTo>
                    <a:pt x="1977" y="1366"/>
                  </a:lnTo>
                  <a:lnTo>
                    <a:pt x="1975" y="1367"/>
                  </a:lnTo>
                  <a:lnTo>
                    <a:pt x="1974" y="1367"/>
                  </a:lnTo>
                  <a:lnTo>
                    <a:pt x="1975" y="1362"/>
                  </a:lnTo>
                  <a:lnTo>
                    <a:pt x="1976" y="1359"/>
                  </a:lnTo>
                  <a:lnTo>
                    <a:pt x="1977" y="1358"/>
                  </a:lnTo>
                  <a:lnTo>
                    <a:pt x="1977" y="1361"/>
                  </a:lnTo>
                  <a:lnTo>
                    <a:pt x="1977" y="1362"/>
                  </a:lnTo>
                  <a:lnTo>
                    <a:pt x="1977" y="1363"/>
                  </a:lnTo>
                  <a:lnTo>
                    <a:pt x="1980" y="1362"/>
                  </a:lnTo>
                  <a:lnTo>
                    <a:pt x="1981" y="1361"/>
                  </a:lnTo>
                  <a:lnTo>
                    <a:pt x="1980" y="1359"/>
                  </a:lnTo>
                  <a:lnTo>
                    <a:pt x="1980" y="1357"/>
                  </a:lnTo>
                  <a:lnTo>
                    <a:pt x="1981" y="1355"/>
                  </a:lnTo>
                  <a:lnTo>
                    <a:pt x="1982" y="1355"/>
                  </a:lnTo>
                  <a:close/>
                  <a:moveTo>
                    <a:pt x="1765" y="1371"/>
                  </a:moveTo>
                  <a:lnTo>
                    <a:pt x="1764" y="1371"/>
                  </a:lnTo>
                  <a:lnTo>
                    <a:pt x="1763" y="1371"/>
                  </a:lnTo>
                  <a:lnTo>
                    <a:pt x="1763" y="1370"/>
                  </a:lnTo>
                  <a:lnTo>
                    <a:pt x="1765" y="1370"/>
                  </a:lnTo>
                  <a:lnTo>
                    <a:pt x="1766" y="1369"/>
                  </a:lnTo>
                  <a:lnTo>
                    <a:pt x="1766" y="1368"/>
                  </a:lnTo>
                  <a:lnTo>
                    <a:pt x="1766" y="1367"/>
                  </a:lnTo>
                  <a:lnTo>
                    <a:pt x="1766" y="1366"/>
                  </a:lnTo>
                  <a:lnTo>
                    <a:pt x="1767" y="1365"/>
                  </a:lnTo>
                  <a:lnTo>
                    <a:pt x="1767" y="1363"/>
                  </a:lnTo>
                  <a:lnTo>
                    <a:pt x="1768" y="1362"/>
                  </a:lnTo>
                  <a:lnTo>
                    <a:pt x="1768" y="1361"/>
                  </a:lnTo>
                  <a:lnTo>
                    <a:pt x="1768" y="1360"/>
                  </a:lnTo>
                  <a:lnTo>
                    <a:pt x="1768" y="1358"/>
                  </a:lnTo>
                  <a:lnTo>
                    <a:pt x="1770" y="1355"/>
                  </a:lnTo>
                  <a:lnTo>
                    <a:pt x="1771" y="1355"/>
                  </a:lnTo>
                  <a:lnTo>
                    <a:pt x="1772" y="1355"/>
                  </a:lnTo>
                  <a:lnTo>
                    <a:pt x="1773" y="1355"/>
                  </a:lnTo>
                  <a:lnTo>
                    <a:pt x="1774" y="1357"/>
                  </a:lnTo>
                  <a:lnTo>
                    <a:pt x="1774" y="1358"/>
                  </a:lnTo>
                  <a:lnTo>
                    <a:pt x="1773" y="1359"/>
                  </a:lnTo>
                  <a:lnTo>
                    <a:pt x="1773" y="1361"/>
                  </a:lnTo>
                  <a:lnTo>
                    <a:pt x="1772" y="1361"/>
                  </a:lnTo>
                  <a:lnTo>
                    <a:pt x="1772" y="1362"/>
                  </a:lnTo>
                  <a:lnTo>
                    <a:pt x="1771" y="1362"/>
                  </a:lnTo>
                  <a:lnTo>
                    <a:pt x="1770" y="1362"/>
                  </a:lnTo>
                  <a:lnTo>
                    <a:pt x="1768" y="1363"/>
                  </a:lnTo>
                  <a:lnTo>
                    <a:pt x="1768" y="1366"/>
                  </a:lnTo>
                  <a:lnTo>
                    <a:pt x="1768" y="1368"/>
                  </a:lnTo>
                  <a:lnTo>
                    <a:pt x="1768" y="1369"/>
                  </a:lnTo>
                  <a:lnTo>
                    <a:pt x="1765" y="1371"/>
                  </a:lnTo>
                  <a:close/>
                  <a:moveTo>
                    <a:pt x="746" y="1367"/>
                  </a:moveTo>
                  <a:lnTo>
                    <a:pt x="747" y="1368"/>
                  </a:lnTo>
                  <a:lnTo>
                    <a:pt x="751" y="1366"/>
                  </a:lnTo>
                  <a:lnTo>
                    <a:pt x="754" y="1367"/>
                  </a:lnTo>
                  <a:lnTo>
                    <a:pt x="757" y="1371"/>
                  </a:lnTo>
                  <a:lnTo>
                    <a:pt x="758" y="1372"/>
                  </a:lnTo>
                  <a:lnTo>
                    <a:pt x="760" y="1374"/>
                  </a:lnTo>
                  <a:lnTo>
                    <a:pt x="762" y="1375"/>
                  </a:lnTo>
                  <a:lnTo>
                    <a:pt x="760" y="1375"/>
                  </a:lnTo>
                  <a:lnTo>
                    <a:pt x="759" y="1376"/>
                  </a:lnTo>
                  <a:lnTo>
                    <a:pt x="758" y="1376"/>
                  </a:lnTo>
                  <a:lnTo>
                    <a:pt x="757" y="1374"/>
                  </a:lnTo>
                  <a:lnTo>
                    <a:pt x="754" y="1372"/>
                  </a:lnTo>
                  <a:lnTo>
                    <a:pt x="752" y="1371"/>
                  </a:lnTo>
                  <a:lnTo>
                    <a:pt x="751" y="1372"/>
                  </a:lnTo>
                  <a:lnTo>
                    <a:pt x="748" y="1371"/>
                  </a:lnTo>
                  <a:lnTo>
                    <a:pt x="747" y="1372"/>
                  </a:lnTo>
                  <a:lnTo>
                    <a:pt x="746" y="1374"/>
                  </a:lnTo>
                  <a:lnTo>
                    <a:pt x="743" y="1374"/>
                  </a:lnTo>
                  <a:lnTo>
                    <a:pt x="742" y="1374"/>
                  </a:lnTo>
                  <a:lnTo>
                    <a:pt x="741" y="1372"/>
                  </a:lnTo>
                  <a:lnTo>
                    <a:pt x="739" y="1370"/>
                  </a:lnTo>
                  <a:lnTo>
                    <a:pt x="738" y="1370"/>
                  </a:lnTo>
                  <a:lnTo>
                    <a:pt x="737" y="1370"/>
                  </a:lnTo>
                  <a:lnTo>
                    <a:pt x="737" y="1369"/>
                  </a:lnTo>
                  <a:lnTo>
                    <a:pt x="735" y="1369"/>
                  </a:lnTo>
                  <a:lnTo>
                    <a:pt x="734" y="1367"/>
                  </a:lnTo>
                  <a:lnTo>
                    <a:pt x="734" y="1366"/>
                  </a:lnTo>
                  <a:lnTo>
                    <a:pt x="733" y="1366"/>
                  </a:lnTo>
                  <a:lnTo>
                    <a:pt x="722" y="1358"/>
                  </a:lnTo>
                  <a:lnTo>
                    <a:pt x="719" y="1357"/>
                  </a:lnTo>
                  <a:lnTo>
                    <a:pt x="719" y="1355"/>
                  </a:lnTo>
                  <a:lnTo>
                    <a:pt x="721" y="1355"/>
                  </a:lnTo>
                  <a:lnTo>
                    <a:pt x="721" y="1354"/>
                  </a:lnTo>
                  <a:lnTo>
                    <a:pt x="721" y="1353"/>
                  </a:lnTo>
                  <a:lnTo>
                    <a:pt x="721" y="1352"/>
                  </a:lnTo>
                  <a:lnTo>
                    <a:pt x="721" y="1351"/>
                  </a:lnTo>
                  <a:lnTo>
                    <a:pt x="721" y="1350"/>
                  </a:lnTo>
                  <a:lnTo>
                    <a:pt x="722" y="1349"/>
                  </a:lnTo>
                  <a:lnTo>
                    <a:pt x="725" y="1346"/>
                  </a:lnTo>
                  <a:lnTo>
                    <a:pt x="726" y="1345"/>
                  </a:lnTo>
                  <a:lnTo>
                    <a:pt x="726" y="1347"/>
                  </a:lnTo>
                  <a:lnTo>
                    <a:pt x="726" y="1349"/>
                  </a:lnTo>
                  <a:lnTo>
                    <a:pt x="726" y="1351"/>
                  </a:lnTo>
                  <a:lnTo>
                    <a:pt x="727" y="1353"/>
                  </a:lnTo>
                  <a:lnTo>
                    <a:pt x="727" y="1354"/>
                  </a:lnTo>
                  <a:lnTo>
                    <a:pt x="729" y="1355"/>
                  </a:lnTo>
                  <a:lnTo>
                    <a:pt x="732" y="1359"/>
                  </a:lnTo>
                  <a:lnTo>
                    <a:pt x="746" y="1367"/>
                  </a:lnTo>
                  <a:close/>
                  <a:moveTo>
                    <a:pt x="2061" y="1359"/>
                  </a:moveTo>
                  <a:lnTo>
                    <a:pt x="2051" y="1361"/>
                  </a:lnTo>
                  <a:lnTo>
                    <a:pt x="2049" y="1360"/>
                  </a:lnTo>
                  <a:lnTo>
                    <a:pt x="2050" y="1357"/>
                  </a:lnTo>
                  <a:lnTo>
                    <a:pt x="2050" y="1355"/>
                  </a:lnTo>
                  <a:lnTo>
                    <a:pt x="2051" y="1354"/>
                  </a:lnTo>
                  <a:lnTo>
                    <a:pt x="2060" y="1354"/>
                  </a:lnTo>
                  <a:lnTo>
                    <a:pt x="2061" y="1353"/>
                  </a:lnTo>
                  <a:lnTo>
                    <a:pt x="2060" y="1353"/>
                  </a:lnTo>
                  <a:lnTo>
                    <a:pt x="2060" y="1352"/>
                  </a:lnTo>
                  <a:lnTo>
                    <a:pt x="2064" y="1351"/>
                  </a:lnTo>
                  <a:lnTo>
                    <a:pt x="2068" y="1350"/>
                  </a:lnTo>
                  <a:lnTo>
                    <a:pt x="2068" y="1349"/>
                  </a:lnTo>
                  <a:lnTo>
                    <a:pt x="2067" y="1347"/>
                  </a:lnTo>
                  <a:lnTo>
                    <a:pt x="2073" y="1346"/>
                  </a:lnTo>
                  <a:lnTo>
                    <a:pt x="2075" y="1345"/>
                  </a:lnTo>
                  <a:lnTo>
                    <a:pt x="2077" y="1343"/>
                  </a:lnTo>
                  <a:lnTo>
                    <a:pt x="2078" y="1344"/>
                  </a:lnTo>
                  <a:lnTo>
                    <a:pt x="2077" y="1345"/>
                  </a:lnTo>
                  <a:lnTo>
                    <a:pt x="2077" y="1346"/>
                  </a:lnTo>
                  <a:lnTo>
                    <a:pt x="2078" y="1346"/>
                  </a:lnTo>
                  <a:lnTo>
                    <a:pt x="2077" y="1347"/>
                  </a:lnTo>
                  <a:lnTo>
                    <a:pt x="2076" y="1349"/>
                  </a:lnTo>
                  <a:lnTo>
                    <a:pt x="2072" y="1352"/>
                  </a:lnTo>
                  <a:lnTo>
                    <a:pt x="2070" y="1352"/>
                  </a:lnTo>
                  <a:lnTo>
                    <a:pt x="2067" y="1354"/>
                  </a:lnTo>
                  <a:lnTo>
                    <a:pt x="2065" y="1355"/>
                  </a:lnTo>
                  <a:lnTo>
                    <a:pt x="2062" y="1358"/>
                  </a:lnTo>
                  <a:lnTo>
                    <a:pt x="2061" y="1359"/>
                  </a:lnTo>
                  <a:close/>
                  <a:moveTo>
                    <a:pt x="719" y="1344"/>
                  </a:moveTo>
                  <a:lnTo>
                    <a:pt x="718" y="1344"/>
                  </a:lnTo>
                  <a:lnTo>
                    <a:pt x="717" y="1342"/>
                  </a:lnTo>
                  <a:lnTo>
                    <a:pt x="716" y="1341"/>
                  </a:lnTo>
                  <a:lnTo>
                    <a:pt x="717" y="1340"/>
                  </a:lnTo>
                  <a:lnTo>
                    <a:pt x="717" y="1338"/>
                  </a:lnTo>
                  <a:lnTo>
                    <a:pt x="718" y="1337"/>
                  </a:lnTo>
                  <a:lnTo>
                    <a:pt x="719" y="1338"/>
                  </a:lnTo>
                  <a:lnTo>
                    <a:pt x="719" y="1340"/>
                  </a:lnTo>
                  <a:lnTo>
                    <a:pt x="719" y="1341"/>
                  </a:lnTo>
                  <a:lnTo>
                    <a:pt x="719" y="1342"/>
                  </a:lnTo>
                  <a:lnTo>
                    <a:pt x="719" y="1343"/>
                  </a:lnTo>
                  <a:lnTo>
                    <a:pt x="719" y="1344"/>
                  </a:lnTo>
                  <a:close/>
                  <a:moveTo>
                    <a:pt x="1995" y="1336"/>
                  </a:moveTo>
                  <a:lnTo>
                    <a:pt x="1997" y="1338"/>
                  </a:lnTo>
                  <a:lnTo>
                    <a:pt x="1998" y="1340"/>
                  </a:lnTo>
                  <a:lnTo>
                    <a:pt x="1999" y="1338"/>
                  </a:lnTo>
                  <a:lnTo>
                    <a:pt x="2000" y="1337"/>
                  </a:lnTo>
                  <a:lnTo>
                    <a:pt x="2000" y="1341"/>
                  </a:lnTo>
                  <a:lnTo>
                    <a:pt x="1999" y="1342"/>
                  </a:lnTo>
                  <a:lnTo>
                    <a:pt x="1998" y="1342"/>
                  </a:lnTo>
                  <a:lnTo>
                    <a:pt x="1997" y="1341"/>
                  </a:lnTo>
                  <a:lnTo>
                    <a:pt x="1995" y="1342"/>
                  </a:lnTo>
                  <a:lnTo>
                    <a:pt x="1993" y="1342"/>
                  </a:lnTo>
                  <a:lnTo>
                    <a:pt x="1992" y="1343"/>
                  </a:lnTo>
                  <a:lnTo>
                    <a:pt x="1993" y="1342"/>
                  </a:lnTo>
                  <a:lnTo>
                    <a:pt x="1993" y="1341"/>
                  </a:lnTo>
                  <a:lnTo>
                    <a:pt x="1993" y="1340"/>
                  </a:lnTo>
                  <a:lnTo>
                    <a:pt x="1992" y="1340"/>
                  </a:lnTo>
                  <a:lnTo>
                    <a:pt x="1991" y="1341"/>
                  </a:lnTo>
                  <a:lnTo>
                    <a:pt x="1992" y="1340"/>
                  </a:lnTo>
                  <a:lnTo>
                    <a:pt x="1993" y="1340"/>
                  </a:lnTo>
                  <a:lnTo>
                    <a:pt x="1993" y="1338"/>
                  </a:lnTo>
                  <a:lnTo>
                    <a:pt x="1993" y="1337"/>
                  </a:lnTo>
                  <a:lnTo>
                    <a:pt x="1992" y="1337"/>
                  </a:lnTo>
                  <a:lnTo>
                    <a:pt x="1993" y="1336"/>
                  </a:lnTo>
                  <a:lnTo>
                    <a:pt x="1994" y="1335"/>
                  </a:lnTo>
                  <a:lnTo>
                    <a:pt x="1995" y="1335"/>
                  </a:lnTo>
                  <a:lnTo>
                    <a:pt x="1995" y="1336"/>
                  </a:lnTo>
                  <a:close/>
                  <a:moveTo>
                    <a:pt x="1969" y="1333"/>
                  </a:moveTo>
                  <a:lnTo>
                    <a:pt x="1969" y="1334"/>
                  </a:lnTo>
                  <a:lnTo>
                    <a:pt x="1969" y="1333"/>
                  </a:lnTo>
                  <a:lnTo>
                    <a:pt x="1971" y="1332"/>
                  </a:lnTo>
                  <a:lnTo>
                    <a:pt x="1972" y="1333"/>
                  </a:lnTo>
                  <a:lnTo>
                    <a:pt x="1973" y="1334"/>
                  </a:lnTo>
                  <a:lnTo>
                    <a:pt x="1974" y="1335"/>
                  </a:lnTo>
                  <a:lnTo>
                    <a:pt x="1974" y="1336"/>
                  </a:lnTo>
                  <a:lnTo>
                    <a:pt x="1973" y="1337"/>
                  </a:lnTo>
                  <a:lnTo>
                    <a:pt x="1971" y="1337"/>
                  </a:lnTo>
                  <a:lnTo>
                    <a:pt x="1971" y="1338"/>
                  </a:lnTo>
                  <a:lnTo>
                    <a:pt x="1969" y="1338"/>
                  </a:lnTo>
                  <a:lnTo>
                    <a:pt x="1969" y="1340"/>
                  </a:lnTo>
                  <a:lnTo>
                    <a:pt x="1968" y="1338"/>
                  </a:lnTo>
                  <a:lnTo>
                    <a:pt x="1966" y="1334"/>
                  </a:lnTo>
                  <a:lnTo>
                    <a:pt x="1966" y="1333"/>
                  </a:lnTo>
                  <a:lnTo>
                    <a:pt x="1967" y="1334"/>
                  </a:lnTo>
                  <a:lnTo>
                    <a:pt x="1968" y="1334"/>
                  </a:lnTo>
                  <a:lnTo>
                    <a:pt x="1968" y="1335"/>
                  </a:lnTo>
                  <a:lnTo>
                    <a:pt x="1968" y="1333"/>
                  </a:lnTo>
                  <a:lnTo>
                    <a:pt x="1968" y="1332"/>
                  </a:lnTo>
                  <a:lnTo>
                    <a:pt x="1968" y="1330"/>
                  </a:lnTo>
                  <a:lnTo>
                    <a:pt x="1968" y="1332"/>
                  </a:lnTo>
                  <a:lnTo>
                    <a:pt x="1969" y="1332"/>
                  </a:lnTo>
                  <a:lnTo>
                    <a:pt x="1969" y="1333"/>
                  </a:lnTo>
                  <a:close/>
                  <a:moveTo>
                    <a:pt x="1960" y="1341"/>
                  </a:moveTo>
                  <a:lnTo>
                    <a:pt x="1959" y="1341"/>
                  </a:lnTo>
                  <a:lnTo>
                    <a:pt x="1958" y="1341"/>
                  </a:lnTo>
                  <a:lnTo>
                    <a:pt x="1958" y="1340"/>
                  </a:lnTo>
                  <a:lnTo>
                    <a:pt x="1957" y="1338"/>
                  </a:lnTo>
                  <a:lnTo>
                    <a:pt x="1955" y="1335"/>
                  </a:lnTo>
                  <a:lnTo>
                    <a:pt x="1955" y="1333"/>
                  </a:lnTo>
                  <a:lnTo>
                    <a:pt x="1957" y="1332"/>
                  </a:lnTo>
                  <a:lnTo>
                    <a:pt x="1956" y="1330"/>
                  </a:lnTo>
                  <a:lnTo>
                    <a:pt x="1958" y="1329"/>
                  </a:lnTo>
                  <a:lnTo>
                    <a:pt x="1959" y="1330"/>
                  </a:lnTo>
                  <a:lnTo>
                    <a:pt x="1960" y="1330"/>
                  </a:lnTo>
                  <a:lnTo>
                    <a:pt x="1960" y="1332"/>
                  </a:lnTo>
                  <a:lnTo>
                    <a:pt x="1960" y="1334"/>
                  </a:lnTo>
                  <a:lnTo>
                    <a:pt x="1960" y="1335"/>
                  </a:lnTo>
                  <a:lnTo>
                    <a:pt x="1961" y="1336"/>
                  </a:lnTo>
                  <a:lnTo>
                    <a:pt x="1961" y="1338"/>
                  </a:lnTo>
                  <a:lnTo>
                    <a:pt x="1960" y="1340"/>
                  </a:lnTo>
                  <a:lnTo>
                    <a:pt x="1960" y="1341"/>
                  </a:lnTo>
                  <a:close/>
                  <a:moveTo>
                    <a:pt x="2030" y="1325"/>
                  </a:moveTo>
                  <a:lnTo>
                    <a:pt x="2027" y="1326"/>
                  </a:lnTo>
                  <a:lnTo>
                    <a:pt x="2026" y="1325"/>
                  </a:lnTo>
                  <a:lnTo>
                    <a:pt x="2025" y="1324"/>
                  </a:lnTo>
                  <a:lnTo>
                    <a:pt x="2025" y="1321"/>
                  </a:lnTo>
                  <a:lnTo>
                    <a:pt x="2026" y="1320"/>
                  </a:lnTo>
                  <a:lnTo>
                    <a:pt x="2027" y="1320"/>
                  </a:lnTo>
                  <a:lnTo>
                    <a:pt x="2027" y="1319"/>
                  </a:lnTo>
                  <a:lnTo>
                    <a:pt x="2027" y="1318"/>
                  </a:lnTo>
                  <a:lnTo>
                    <a:pt x="2028" y="1319"/>
                  </a:lnTo>
                  <a:lnTo>
                    <a:pt x="2031" y="1320"/>
                  </a:lnTo>
                  <a:lnTo>
                    <a:pt x="2031" y="1321"/>
                  </a:lnTo>
                  <a:lnTo>
                    <a:pt x="2030" y="1322"/>
                  </a:lnTo>
                  <a:lnTo>
                    <a:pt x="2030" y="1325"/>
                  </a:lnTo>
                  <a:close/>
                  <a:moveTo>
                    <a:pt x="2009" y="1315"/>
                  </a:moveTo>
                  <a:lnTo>
                    <a:pt x="2009" y="1316"/>
                  </a:lnTo>
                  <a:lnTo>
                    <a:pt x="2010" y="1315"/>
                  </a:lnTo>
                  <a:lnTo>
                    <a:pt x="2010" y="1316"/>
                  </a:lnTo>
                  <a:lnTo>
                    <a:pt x="2009" y="1317"/>
                  </a:lnTo>
                  <a:lnTo>
                    <a:pt x="2008" y="1318"/>
                  </a:lnTo>
                  <a:lnTo>
                    <a:pt x="2009" y="1318"/>
                  </a:lnTo>
                  <a:lnTo>
                    <a:pt x="2010" y="1318"/>
                  </a:lnTo>
                  <a:lnTo>
                    <a:pt x="2010" y="1317"/>
                  </a:lnTo>
                  <a:lnTo>
                    <a:pt x="2011" y="1316"/>
                  </a:lnTo>
                  <a:lnTo>
                    <a:pt x="2013" y="1317"/>
                  </a:lnTo>
                  <a:lnTo>
                    <a:pt x="2011" y="1318"/>
                  </a:lnTo>
                  <a:lnTo>
                    <a:pt x="2010" y="1319"/>
                  </a:lnTo>
                  <a:lnTo>
                    <a:pt x="2009" y="1320"/>
                  </a:lnTo>
                  <a:lnTo>
                    <a:pt x="2008" y="1320"/>
                  </a:lnTo>
                  <a:lnTo>
                    <a:pt x="2007" y="1320"/>
                  </a:lnTo>
                  <a:lnTo>
                    <a:pt x="2007" y="1319"/>
                  </a:lnTo>
                  <a:lnTo>
                    <a:pt x="2007" y="1318"/>
                  </a:lnTo>
                  <a:lnTo>
                    <a:pt x="2006" y="1318"/>
                  </a:lnTo>
                  <a:lnTo>
                    <a:pt x="2005" y="1318"/>
                  </a:lnTo>
                  <a:lnTo>
                    <a:pt x="2005" y="1319"/>
                  </a:lnTo>
                  <a:lnTo>
                    <a:pt x="2003" y="1319"/>
                  </a:lnTo>
                  <a:lnTo>
                    <a:pt x="2000" y="1318"/>
                  </a:lnTo>
                  <a:lnTo>
                    <a:pt x="2001" y="1317"/>
                  </a:lnTo>
                  <a:lnTo>
                    <a:pt x="2002" y="1317"/>
                  </a:lnTo>
                  <a:lnTo>
                    <a:pt x="2003" y="1316"/>
                  </a:lnTo>
                  <a:lnTo>
                    <a:pt x="2005" y="1316"/>
                  </a:lnTo>
                  <a:lnTo>
                    <a:pt x="2005" y="1315"/>
                  </a:lnTo>
                  <a:lnTo>
                    <a:pt x="2006" y="1315"/>
                  </a:lnTo>
                  <a:lnTo>
                    <a:pt x="2006" y="1316"/>
                  </a:lnTo>
                  <a:lnTo>
                    <a:pt x="2005" y="1316"/>
                  </a:lnTo>
                  <a:lnTo>
                    <a:pt x="2006" y="1317"/>
                  </a:lnTo>
                  <a:lnTo>
                    <a:pt x="2006" y="1316"/>
                  </a:lnTo>
                  <a:lnTo>
                    <a:pt x="2007" y="1316"/>
                  </a:lnTo>
                  <a:lnTo>
                    <a:pt x="2008" y="1317"/>
                  </a:lnTo>
                  <a:lnTo>
                    <a:pt x="2009" y="1315"/>
                  </a:lnTo>
                  <a:close/>
                  <a:moveTo>
                    <a:pt x="1965" y="1312"/>
                  </a:moveTo>
                  <a:lnTo>
                    <a:pt x="1968" y="1315"/>
                  </a:lnTo>
                  <a:lnTo>
                    <a:pt x="1969" y="1317"/>
                  </a:lnTo>
                  <a:lnTo>
                    <a:pt x="1969" y="1319"/>
                  </a:lnTo>
                  <a:lnTo>
                    <a:pt x="1971" y="1321"/>
                  </a:lnTo>
                  <a:lnTo>
                    <a:pt x="1971" y="1324"/>
                  </a:lnTo>
                  <a:lnTo>
                    <a:pt x="1971" y="1325"/>
                  </a:lnTo>
                  <a:lnTo>
                    <a:pt x="1969" y="1325"/>
                  </a:lnTo>
                  <a:lnTo>
                    <a:pt x="1968" y="1324"/>
                  </a:lnTo>
                  <a:lnTo>
                    <a:pt x="1968" y="1322"/>
                  </a:lnTo>
                  <a:lnTo>
                    <a:pt x="1966" y="1326"/>
                  </a:lnTo>
                  <a:lnTo>
                    <a:pt x="1965" y="1327"/>
                  </a:lnTo>
                  <a:lnTo>
                    <a:pt x="1961" y="1326"/>
                  </a:lnTo>
                  <a:lnTo>
                    <a:pt x="1960" y="1326"/>
                  </a:lnTo>
                  <a:lnTo>
                    <a:pt x="1959" y="1325"/>
                  </a:lnTo>
                  <a:lnTo>
                    <a:pt x="1959" y="1324"/>
                  </a:lnTo>
                  <a:lnTo>
                    <a:pt x="1959" y="1322"/>
                  </a:lnTo>
                  <a:lnTo>
                    <a:pt x="1959" y="1321"/>
                  </a:lnTo>
                  <a:lnTo>
                    <a:pt x="1960" y="1320"/>
                  </a:lnTo>
                  <a:lnTo>
                    <a:pt x="1960" y="1318"/>
                  </a:lnTo>
                  <a:lnTo>
                    <a:pt x="1963" y="1317"/>
                  </a:lnTo>
                  <a:lnTo>
                    <a:pt x="1963" y="1316"/>
                  </a:lnTo>
                  <a:lnTo>
                    <a:pt x="1960" y="1313"/>
                  </a:lnTo>
                  <a:lnTo>
                    <a:pt x="1961" y="1313"/>
                  </a:lnTo>
                  <a:lnTo>
                    <a:pt x="1965" y="1312"/>
                  </a:lnTo>
                  <a:close/>
                  <a:moveTo>
                    <a:pt x="1856" y="1292"/>
                  </a:moveTo>
                  <a:lnTo>
                    <a:pt x="1854" y="1293"/>
                  </a:lnTo>
                  <a:lnTo>
                    <a:pt x="1852" y="1292"/>
                  </a:lnTo>
                  <a:lnTo>
                    <a:pt x="1854" y="1292"/>
                  </a:lnTo>
                  <a:lnTo>
                    <a:pt x="1855" y="1291"/>
                  </a:lnTo>
                  <a:lnTo>
                    <a:pt x="1855" y="1288"/>
                  </a:lnTo>
                  <a:lnTo>
                    <a:pt x="1856" y="1287"/>
                  </a:lnTo>
                  <a:lnTo>
                    <a:pt x="1857" y="1287"/>
                  </a:lnTo>
                  <a:lnTo>
                    <a:pt x="1858" y="1288"/>
                  </a:lnTo>
                  <a:lnTo>
                    <a:pt x="1857" y="1291"/>
                  </a:lnTo>
                  <a:lnTo>
                    <a:pt x="1856" y="1292"/>
                  </a:lnTo>
                  <a:close/>
                  <a:moveTo>
                    <a:pt x="1074" y="1199"/>
                  </a:moveTo>
                  <a:lnTo>
                    <a:pt x="1074" y="1200"/>
                  </a:lnTo>
                  <a:lnTo>
                    <a:pt x="1073" y="1199"/>
                  </a:lnTo>
                  <a:lnTo>
                    <a:pt x="1071" y="1199"/>
                  </a:lnTo>
                  <a:lnTo>
                    <a:pt x="1071" y="1200"/>
                  </a:lnTo>
                  <a:lnTo>
                    <a:pt x="1071" y="1199"/>
                  </a:lnTo>
                  <a:lnTo>
                    <a:pt x="1070" y="1199"/>
                  </a:lnTo>
                  <a:lnTo>
                    <a:pt x="1070" y="1198"/>
                  </a:lnTo>
                  <a:lnTo>
                    <a:pt x="1070" y="1195"/>
                  </a:lnTo>
                  <a:lnTo>
                    <a:pt x="1071" y="1194"/>
                  </a:lnTo>
                  <a:lnTo>
                    <a:pt x="1071" y="1193"/>
                  </a:lnTo>
                  <a:lnTo>
                    <a:pt x="1073" y="1193"/>
                  </a:lnTo>
                  <a:lnTo>
                    <a:pt x="1071" y="1194"/>
                  </a:lnTo>
                  <a:lnTo>
                    <a:pt x="1071" y="1196"/>
                  </a:lnTo>
                  <a:lnTo>
                    <a:pt x="1073" y="1198"/>
                  </a:lnTo>
                  <a:lnTo>
                    <a:pt x="1074" y="1199"/>
                  </a:lnTo>
                  <a:close/>
                  <a:moveTo>
                    <a:pt x="1142" y="1089"/>
                  </a:moveTo>
                  <a:lnTo>
                    <a:pt x="1141" y="1089"/>
                  </a:lnTo>
                  <a:lnTo>
                    <a:pt x="1140" y="1089"/>
                  </a:lnTo>
                  <a:lnTo>
                    <a:pt x="1140" y="1087"/>
                  </a:lnTo>
                  <a:lnTo>
                    <a:pt x="1141" y="1086"/>
                  </a:lnTo>
                  <a:lnTo>
                    <a:pt x="1142" y="1086"/>
                  </a:lnTo>
                  <a:lnTo>
                    <a:pt x="1142" y="1087"/>
                  </a:lnTo>
                  <a:lnTo>
                    <a:pt x="1142" y="1089"/>
                  </a:lnTo>
                  <a:close/>
                  <a:moveTo>
                    <a:pt x="882" y="1089"/>
                  </a:moveTo>
                  <a:lnTo>
                    <a:pt x="883" y="1090"/>
                  </a:lnTo>
                  <a:lnTo>
                    <a:pt x="878" y="1084"/>
                  </a:lnTo>
                  <a:lnTo>
                    <a:pt x="877" y="1081"/>
                  </a:lnTo>
                  <a:lnTo>
                    <a:pt x="875" y="1078"/>
                  </a:lnTo>
                  <a:lnTo>
                    <a:pt x="878" y="1082"/>
                  </a:lnTo>
                  <a:lnTo>
                    <a:pt x="881" y="1086"/>
                  </a:lnTo>
                  <a:lnTo>
                    <a:pt x="882" y="1087"/>
                  </a:lnTo>
                  <a:lnTo>
                    <a:pt x="882" y="1089"/>
                  </a:lnTo>
                  <a:close/>
                  <a:moveTo>
                    <a:pt x="895" y="1052"/>
                  </a:moveTo>
                  <a:lnTo>
                    <a:pt x="899" y="1053"/>
                  </a:lnTo>
                  <a:lnTo>
                    <a:pt x="897" y="1052"/>
                  </a:lnTo>
                  <a:lnTo>
                    <a:pt x="895" y="1052"/>
                  </a:lnTo>
                  <a:lnTo>
                    <a:pt x="895" y="1051"/>
                  </a:lnTo>
                  <a:lnTo>
                    <a:pt x="895" y="1052"/>
                  </a:lnTo>
                  <a:close/>
                  <a:moveTo>
                    <a:pt x="852" y="1060"/>
                  </a:moveTo>
                  <a:lnTo>
                    <a:pt x="857" y="1067"/>
                  </a:lnTo>
                  <a:lnTo>
                    <a:pt x="853" y="1061"/>
                  </a:lnTo>
                  <a:lnTo>
                    <a:pt x="849" y="1058"/>
                  </a:lnTo>
                  <a:lnTo>
                    <a:pt x="836" y="1050"/>
                  </a:lnTo>
                  <a:lnTo>
                    <a:pt x="848" y="1056"/>
                  </a:lnTo>
                  <a:lnTo>
                    <a:pt x="852" y="1060"/>
                  </a:lnTo>
                  <a:close/>
                  <a:moveTo>
                    <a:pt x="821" y="1044"/>
                  </a:moveTo>
                  <a:lnTo>
                    <a:pt x="833" y="1048"/>
                  </a:lnTo>
                  <a:lnTo>
                    <a:pt x="823" y="1045"/>
                  </a:lnTo>
                  <a:lnTo>
                    <a:pt x="819" y="1045"/>
                  </a:lnTo>
                  <a:lnTo>
                    <a:pt x="818" y="1045"/>
                  </a:lnTo>
                  <a:lnTo>
                    <a:pt x="821" y="1044"/>
                  </a:lnTo>
                  <a:close/>
                  <a:moveTo>
                    <a:pt x="817" y="1026"/>
                  </a:moveTo>
                  <a:lnTo>
                    <a:pt x="818" y="1026"/>
                  </a:lnTo>
                  <a:lnTo>
                    <a:pt x="817" y="1026"/>
                  </a:lnTo>
                  <a:close/>
                  <a:moveTo>
                    <a:pt x="817" y="1026"/>
                  </a:moveTo>
                  <a:lnTo>
                    <a:pt x="814" y="1026"/>
                  </a:lnTo>
                  <a:lnTo>
                    <a:pt x="815" y="1025"/>
                  </a:lnTo>
                  <a:lnTo>
                    <a:pt x="817" y="1026"/>
                  </a:lnTo>
                  <a:close/>
                  <a:moveTo>
                    <a:pt x="1251" y="1024"/>
                  </a:moveTo>
                  <a:lnTo>
                    <a:pt x="1253" y="1026"/>
                  </a:lnTo>
                  <a:lnTo>
                    <a:pt x="1253" y="1027"/>
                  </a:lnTo>
                  <a:lnTo>
                    <a:pt x="1252" y="1027"/>
                  </a:lnTo>
                  <a:lnTo>
                    <a:pt x="1252" y="1028"/>
                  </a:lnTo>
                  <a:lnTo>
                    <a:pt x="1251" y="1028"/>
                  </a:lnTo>
                  <a:lnTo>
                    <a:pt x="1252" y="1031"/>
                  </a:lnTo>
                  <a:lnTo>
                    <a:pt x="1252" y="1032"/>
                  </a:lnTo>
                  <a:lnTo>
                    <a:pt x="1252" y="1033"/>
                  </a:lnTo>
                  <a:lnTo>
                    <a:pt x="1251" y="1033"/>
                  </a:lnTo>
                  <a:lnTo>
                    <a:pt x="1251" y="1032"/>
                  </a:lnTo>
                  <a:lnTo>
                    <a:pt x="1251" y="1031"/>
                  </a:lnTo>
                  <a:lnTo>
                    <a:pt x="1245" y="1033"/>
                  </a:lnTo>
                  <a:lnTo>
                    <a:pt x="1239" y="1033"/>
                  </a:lnTo>
                  <a:lnTo>
                    <a:pt x="1238" y="1032"/>
                  </a:lnTo>
                  <a:lnTo>
                    <a:pt x="1237" y="1032"/>
                  </a:lnTo>
                  <a:lnTo>
                    <a:pt x="1236" y="1031"/>
                  </a:lnTo>
                  <a:lnTo>
                    <a:pt x="1234" y="1029"/>
                  </a:lnTo>
                  <a:lnTo>
                    <a:pt x="1236" y="1025"/>
                  </a:lnTo>
                  <a:lnTo>
                    <a:pt x="1238" y="1024"/>
                  </a:lnTo>
                  <a:lnTo>
                    <a:pt x="1239" y="1025"/>
                  </a:lnTo>
                  <a:lnTo>
                    <a:pt x="1241" y="1025"/>
                  </a:lnTo>
                  <a:lnTo>
                    <a:pt x="1241" y="1024"/>
                  </a:lnTo>
                  <a:lnTo>
                    <a:pt x="1242" y="1024"/>
                  </a:lnTo>
                  <a:lnTo>
                    <a:pt x="1245" y="1024"/>
                  </a:lnTo>
                  <a:lnTo>
                    <a:pt x="1246" y="1024"/>
                  </a:lnTo>
                  <a:lnTo>
                    <a:pt x="1247" y="1024"/>
                  </a:lnTo>
                  <a:lnTo>
                    <a:pt x="1247" y="1023"/>
                  </a:lnTo>
                  <a:lnTo>
                    <a:pt x="1249" y="1022"/>
                  </a:lnTo>
                  <a:lnTo>
                    <a:pt x="1250" y="1023"/>
                  </a:lnTo>
                  <a:lnTo>
                    <a:pt x="1251" y="1024"/>
                  </a:lnTo>
                  <a:close/>
                  <a:moveTo>
                    <a:pt x="789" y="1004"/>
                  </a:moveTo>
                  <a:lnTo>
                    <a:pt x="789" y="1006"/>
                  </a:lnTo>
                  <a:lnTo>
                    <a:pt x="790" y="1007"/>
                  </a:lnTo>
                  <a:lnTo>
                    <a:pt x="791" y="1009"/>
                  </a:lnTo>
                  <a:lnTo>
                    <a:pt x="790" y="1009"/>
                  </a:lnTo>
                  <a:lnTo>
                    <a:pt x="790" y="1011"/>
                  </a:lnTo>
                  <a:lnTo>
                    <a:pt x="790" y="1012"/>
                  </a:lnTo>
                  <a:lnTo>
                    <a:pt x="790" y="1014"/>
                  </a:lnTo>
                  <a:lnTo>
                    <a:pt x="790" y="1016"/>
                  </a:lnTo>
                  <a:lnTo>
                    <a:pt x="791" y="1016"/>
                  </a:lnTo>
                  <a:lnTo>
                    <a:pt x="800" y="1020"/>
                  </a:lnTo>
                  <a:lnTo>
                    <a:pt x="801" y="1022"/>
                  </a:lnTo>
                  <a:lnTo>
                    <a:pt x="800" y="1022"/>
                  </a:lnTo>
                  <a:lnTo>
                    <a:pt x="799" y="1020"/>
                  </a:lnTo>
                  <a:lnTo>
                    <a:pt x="798" y="1020"/>
                  </a:lnTo>
                  <a:lnTo>
                    <a:pt x="797" y="1020"/>
                  </a:lnTo>
                  <a:lnTo>
                    <a:pt x="796" y="1023"/>
                  </a:lnTo>
                  <a:lnTo>
                    <a:pt x="794" y="1024"/>
                  </a:lnTo>
                  <a:lnTo>
                    <a:pt x="794" y="1025"/>
                  </a:lnTo>
                  <a:lnTo>
                    <a:pt x="796" y="1024"/>
                  </a:lnTo>
                  <a:lnTo>
                    <a:pt x="796" y="1025"/>
                  </a:lnTo>
                  <a:lnTo>
                    <a:pt x="797" y="1025"/>
                  </a:lnTo>
                  <a:lnTo>
                    <a:pt x="797" y="1026"/>
                  </a:lnTo>
                  <a:lnTo>
                    <a:pt x="798" y="1026"/>
                  </a:lnTo>
                  <a:lnTo>
                    <a:pt x="805" y="1025"/>
                  </a:lnTo>
                  <a:lnTo>
                    <a:pt x="806" y="1024"/>
                  </a:lnTo>
                  <a:lnTo>
                    <a:pt x="805" y="1023"/>
                  </a:lnTo>
                  <a:lnTo>
                    <a:pt x="802" y="1024"/>
                  </a:lnTo>
                  <a:lnTo>
                    <a:pt x="802" y="1023"/>
                  </a:lnTo>
                  <a:lnTo>
                    <a:pt x="814" y="1026"/>
                  </a:lnTo>
                  <a:lnTo>
                    <a:pt x="813" y="1027"/>
                  </a:lnTo>
                  <a:lnTo>
                    <a:pt x="816" y="1027"/>
                  </a:lnTo>
                  <a:lnTo>
                    <a:pt x="817" y="1028"/>
                  </a:lnTo>
                  <a:lnTo>
                    <a:pt x="823" y="1028"/>
                  </a:lnTo>
                  <a:lnTo>
                    <a:pt x="825" y="1029"/>
                  </a:lnTo>
                  <a:lnTo>
                    <a:pt x="827" y="1028"/>
                  </a:lnTo>
                  <a:lnTo>
                    <a:pt x="830" y="1026"/>
                  </a:lnTo>
                  <a:lnTo>
                    <a:pt x="833" y="1025"/>
                  </a:lnTo>
                  <a:lnTo>
                    <a:pt x="835" y="1022"/>
                  </a:lnTo>
                  <a:lnTo>
                    <a:pt x="839" y="1018"/>
                  </a:lnTo>
                  <a:lnTo>
                    <a:pt x="840" y="1017"/>
                  </a:lnTo>
                  <a:lnTo>
                    <a:pt x="841" y="1019"/>
                  </a:lnTo>
                  <a:lnTo>
                    <a:pt x="842" y="1019"/>
                  </a:lnTo>
                  <a:lnTo>
                    <a:pt x="847" y="1016"/>
                  </a:lnTo>
                  <a:lnTo>
                    <a:pt x="848" y="1015"/>
                  </a:lnTo>
                  <a:lnTo>
                    <a:pt x="850" y="1015"/>
                  </a:lnTo>
                  <a:lnTo>
                    <a:pt x="851" y="1016"/>
                  </a:lnTo>
                  <a:lnTo>
                    <a:pt x="852" y="1016"/>
                  </a:lnTo>
                  <a:lnTo>
                    <a:pt x="855" y="1016"/>
                  </a:lnTo>
                  <a:lnTo>
                    <a:pt x="856" y="1016"/>
                  </a:lnTo>
                  <a:lnTo>
                    <a:pt x="857" y="1016"/>
                  </a:lnTo>
                  <a:lnTo>
                    <a:pt x="858" y="1018"/>
                  </a:lnTo>
                  <a:lnTo>
                    <a:pt x="859" y="1018"/>
                  </a:lnTo>
                  <a:lnTo>
                    <a:pt x="859" y="1019"/>
                  </a:lnTo>
                  <a:lnTo>
                    <a:pt x="863" y="1023"/>
                  </a:lnTo>
                  <a:lnTo>
                    <a:pt x="864" y="1024"/>
                  </a:lnTo>
                  <a:lnTo>
                    <a:pt x="866" y="1024"/>
                  </a:lnTo>
                  <a:lnTo>
                    <a:pt x="867" y="1025"/>
                  </a:lnTo>
                  <a:lnTo>
                    <a:pt x="868" y="1027"/>
                  </a:lnTo>
                  <a:lnTo>
                    <a:pt x="869" y="1029"/>
                  </a:lnTo>
                  <a:lnTo>
                    <a:pt x="869" y="1031"/>
                  </a:lnTo>
                  <a:lnTo>
                    <a:pt x="868" y="1032"/>
                  </a:lnTo>
                  <a:lnTo>
                    <a:pt x="869" y="1032"/>
                  </a:lnTo>
                  <a:lnTo>
                    <a:pt x="869" y="1033"/>
                  </a:lnTo>
                  <a:lnTo>
                    <a:pt x="869" y="1034"/>
                  </a:lnTo>
                  <a:lnTo>
                    <a:pt x="869" y="1036"/>
                  </a:lnTo>
                  <a:lnTo>
                    <a:pt x="868" y="1037"/>
                  </a:lnTo>
                  <a:lnTo>
                    <a:pt x="867" y="1040"/>
                  </a:lnTo>
                  <a:lnTo>
                    <a:pt x="868" y="1039"/>
                  </a:lnTo>
                  <a:lnTo>
                    <a:pt x="869" y="1039"/>
                  </a:lnTo>
                  <a:lnTo>
                    <a:pt x="874" y="1040"/>
                  </a:lnTo>
                  <a:lnTo>
                    <a:pt x="877" y="1042"/>
                  </a:lnTo>
                  <a:lnTo>
                    <a:pt x="880" y="1043"/>
                  </a:lnTo>
                  <a:lnTo>
                    <a:pt x="884" y="1043"/>
                  </a:lnTo>
                  <a:lnTo>
                    <a:pt x="883" y="1043"/>
                  </a:lnTo>
                  <a:lnTo>
                    <a:pt x="881" y="1043"/>
                  </a:lnTo>
                  <a:lnTo>
                    <a:pt x="880" y="1044"/>
                  </a:lnTo>
                  <a:lnTo>
                    <a:pt x="882" y="1045"/>
                  </a:lnTo>
                  <a:lnTo>
                    <a:pt x="889" y="1044"/>
                  </a:lnTo>
                  <a:lnTo>
                    <a:pt x="892" y="1047"/>
                  </a:lnTo>
                  <a:lnTo>
                    <a:pt x="892" y="1048"/>
                  </a:lnTo>
                  <a:lnTo>
                    <a:pt x="893" y="1051"/>
                  </a:lnTo>
                  <a:lnTo>
                    <a:pt x="894" y="1053"/>
                  </a:lnTo>
                  <a:lnTo>
                    <a:pt x="895" y="1054"/>
                  </a:lnTo>
                  <a:lnTo>
                    <a:pt x="898" y="1054"/>
                  </a:lnTo>
                  <a:lnTo>
                    <a:pt x="899" y="1054"/>
                  </a:lnTo>
                  <a:lnTo>
                    <a:pt x="901" y="1053"/>
                  </a:lnTo>
                  <a:lnTo>
                    <a:pt x="900" y="1053"/>
                  </a:lnTo>
                  <a:lnTo>
                    <a:pt x="905" y="1053"/>
                  </a:lnTo>
                  <a:lnTo>
                    <a:pt x="907" y="1053"/>
                  </a:lnTo>
                  <a:lnTo>
                    <a:pt x="908" y="1054"/>
                  </a:lnTo>
                  <a:lnTo>
                    <a:pt x="911" y="1059"/>
                  </a:lnTo>
                  <a:lnTo>
                    <a:pt x="912" y="1060"/>
                  </a:lnTo>
                  <a:lnTo>
                    <a:pt x="915" y="1060"/>
                  </a:lnTo>
                  <a:lnTo>
                    <a:pt x="917" y="1059"/>
                  </a:lnTo>
                  <a:lnTo>
                    <a:pt x="918" y="1058"/>
                  </a:lnTo>
                  <a:lnTo>
                    <a:pt x="916" y="1057"/>
                  </a:lnTo>
                  <a:lnTo>
                    <a:pt x="914" y="1056"/>
                  </a:lnTo>
                  <a:lnTo>
                    <a:pt x="910" y="1056"/>
                  </a:lnTo>
                  <a:lnTo>
                    <a:pt x="910" y="1054"/>
                  </a:lnTo>
                  <a:lnTo>
                    <a:pt x="918" y="1056"/>
                  </a:lnTo>
                  <a:lnTo>
                    <a:pt x="920" y="1054"/>
                  </a:lnTo>
                  <a:lnTo>
                    <a:pt x="922" y="1054"/>
                  </a:lnTo>
                  <a:lnTo>
                    <a:pt x="923" y="1056"/>
                  </a:lnTo>
                  <a:lnTo>
                    <a:pt x="935" y="1059"/>
                  </a:lnTo>
                  <a:lnTo>
                    <a:pt x="936" y="1060"/>
                  </a:lnTo>
                  <a:lnTo>
                    <a:pt x="935" y="1061"/>
                  </a:lnTo>
                  <a:lnTo>
                    <a:pt x="934" y="1062"/>
                  </a:lnTo>
                  <a:lnTo>
                    <a:pt x="935" y="1065"/>
                  </a:lnTo>
                  <a:lnTo>
                    <a:pt x="935" y="1067"/>
                  </a:lnTo>
                  <a:lnTo>
                    <a:pt x="933" y="1073"/>
                  </a:lnTo>
                  <a:lnTo>
                    <a:pt x="931" y="1075"/>
                  </a:lnTo>
                  <a:lnTo>
                    <a:pt x="928" y="1075"/>
                  </a:lnTo>
                  <a:lnTo>
                    <a:pt x="924" y="1075"/>
                  </a:lnTo>
                  <a:lnTo>
                    <a:pt x="922" y="1074"/>
                  </a:lnTo>
                  <a:lnTo>
                    <a:pt x="920" y="1074"/>
                  </a:lnTo>
                  <a:lnTo>
                    <a:pt x="919" y="1073"/>
                  </a:lnTo>
                  <a:lnTo>
                    <a:pt x="907" y="1074"/>
                  </a:lnTo>
                  <a:lnTo>
                    <a:pt x="905" y="1075"/>
                  </a:lnTo>
                  <a:lnTo>
                    <a:pt x="907" y="1074"/>
                  </a:lnTo>
                  <a:lnTo>
                    <a:pt x="908" y="1073"/>
                  </a:lnTo>
                  <a:lnTo>
                    <a:pt x="912" y="1073"/>
                  </a:lnTo>
                  <a:lnTo>
                    <a:pt x="914" y="1071"/>
                  </a:lnTo>
                  <a:lnTo>
                    <a:pt x="914" y="1070"/>
                  </a:lnTo>
                  <a:lnTo>
                    <a:pt x="907" y="1071"/>
                  </a:lnTo>
                  <a:lnTo>
                    <a:pt x="903" y="1074"/>
                  </a:lnTo>
                  <a:lnTo>
                    <a:pt x="901" y="1077"/>
                  </a:lnTo>
                  <a:lnTo>
                    <a:pt x="901" y="1078"/>
                  </a:lnTo>
                  <a:lnTo>
                    <a:pt x="899" y="1081"/>
                  </a:lnTo>
                  <a:lnTo>
                    <a:pt x="897" y="1082"/>
                  </a:lnTo>
                  <a:lnTo>
                    <a:pt x="895" y="1083"/>
                  </a:lnTo>
                  <a:lnTo>
                    <a:pt x="894" y="1084"/>
                  </a:lnTo>
                  <a:lnTo>
                    <a:pt x="894" y="1085"/>
                  </a:lnTo>
                  <a:lnTo>
                    <a:pt x="893" y="1087"/>
                  </a:lnTo>
                  <a:lnTo>
                    <a:pt x="892" y="1089"/>
                  </a:lnTo>
                  <a:lnTo>
                    <a:pt x="892" y="1091"/>
                  </a:lnTo>
                  <a:lnTo>
                    <a:pt x="893" y="1092"/>
                  </a:lnTo>
                  <a:lnTo>
                    <a:pt x="894" y="1094"/>
                  </a:lnTo>
                  <a:lnTo>
                    <a:pt x="893" y="1094"/>
                  </a:lnTo>
                  <a:lnTo>
                    <a:pt x="892" y="1095"/>
                  </a:lnTo>
                  <a:lnTo>
                    <a:pt x="891" y="1095"/>
                  </a:lnTo>
                  <a:lnTo>
                    <a:pt x="890" y="1098"/>
                  </a:lnTo>
                  <a:lnTo>
                    <a:pt x="889" y="1099"/>
                  </a:lnTo>
                  <a:lnTo>
                    <a:pt x="886" y="1098"/>
                  </a:lnTo>
                  <a:lnTo>
                    <a:pt x="885" y="1096"/>
                  </a:lnTo>
                  <a:lnTo>
                    <a:pt x="884" y="1096"/>
                  </a:lnTo>
                  <a:lnTo>
                    <a:pt x="884" y="1095"/>
                  </a:lnTo>
                  <a:lnTo>
                    <a:pt x="884" y="1094"/>
                  </a:lnTo>
                  <a:lnTo>
                    <a:pt x="884" y="1093"/>
                  </a:lnTo>
                  <a:lnTo>
                    <a:pt x="883" y="1092"/>
                  </a:lnTo>
                  <a:lnTo>
                    <a:pt x="884" y="1092"/>
                  </a:lnTo>
                  <a:lnTo>
                    <a:pt x="885" y="1091"/>
                  </a:lnTo>
                  <a:lnTo>
                    <a:pt x="886" y="1089"/>
                  </a:lnTo>
                  <a:lnTo>
                    <a:pt x="885" y="1086"/>
                  </a:lnTo>
                  <a:lnTo>
                    <a:pt x="884" y="1086"/>
                  </a:lnTo>
                  <a:lnTo>
                    <a:pt x="884" y="1085"/>
                  </a:lnTo>
                  <a:lnTo>
                    <a:pt x="883" y="1083"/>
                  </a:lnTo>
                  <a:lnTo>
                    <a:pt x="881" y="1079"/>
                  </a:lnTo>
                  <a:lnTo>
                    <a:pt x="878" y="1077"/>
                  </a:lnTo>
                  <a:lnTo>
                    <a:pt x="873" y="1075"/>
                  </a:lnTo>
                  <a:lnTo>
                    <a:pt x="873" y="1076"/>
                  </a:lnTo>
                  <a:lnTo>
                    <a:pt x="870" y="1075"/>
                  </a:lnTo>
                  <a:lnTo>
                    <a:pt x="869" y="1074"/>
                  </a:lnTo>
                  <a:lnTo>
                    <a:pt x="869" y="1073"/>
                  </a:lnTo>
                  <a:lnTo>
                    <a:pt x="868" y="1073"/>
                  </a:lnTo>
                  <a:lnTo>
                    <a:pt x="867" y="1073"/>
                  </a:lnTo>
                  <a:lnTo>
                    <a:pt x="867" y="1071"/>
                  </a:lnTo>
                  <a:lnTo>
                    <a:pt x="867" y="1070"/>
                  </a:lnTo>
                  <a:lnTo>
                    <a:pt x="866" y="1070"/>
                  </a:lnTo>
                  <a:lnTo>
                    <a:pt x="865" y="1073"/>
                  </a:lnTo>
                  <a:lnTo>
                    <a:pt x="864" y="1073"/>
                  </a:lnTo>
                  <a:lnTo>
                    <a:pt x="863" y="1073"/>
                  </a:lnTo>
                  <a:lnTo>
                    <a:pt x="860" y="1071"/>
                  </a:lnTo>
                  <a:lnTo>
                    <a:pt x="858" y="1071"/>
                  </a:lnTo>
                  <a:lnTo>
                    <a:pt x="859" y="1070"/>
                  </a:lnTo>
                  <a:lnTo>
                    <a:pt x="860" y="1069"/>
                  </a:lnTo>
                  <a:lnTo>
                    <a:pt x="860" y="1068"/>
                  </a:lnTo>
                  <a:lnTo>
                    <a:pt x="860" y="1065"/>
                  </a:lnTo>
                  <a:lnTo>
                    <a:pt x="860" y="1064"/>
                  </a:lnTo>
                  <a:lnTo>
                    <a:pt x="860" y="1062"/>
                  </a:lnTo>
                  <a:lnTo>
                    <a:pt x="859" y="1061"/>
                  </a:lnTo>
                  <a:lnTo>
                    <a:pt x="858" y="1061"/>
                  </a:lnTo>
                  <a:lnTo>
                    <a:pt x="855" y="1059"/>
                  </a:lnTo>
                  <a:lnTo>
                    <a:pt x="851" y="1056"/>
                  </a:lnTo>
                  <a:lnTo>
                    <a:pt x="849" y="1053"/>
                  </a:lnTo>
                  <a:lnTo>
                    <a:pt x="842" y="1049"/>
                  </a:lnTo>
                  <a:lnTo>
                    <a:pt x="839" y="1049"/>
                  </a:lnTo>
                  <a:lnTo>
                    <a:pt x="839" y="1048"/>
                  </a:lnTo>
                  <a:lnTo>
                    <a:pt x="838" y="1048"/>
                  </a:lnTo>
                  <a:lnTo>
                    <a:pt x="838" y="1047"/>
                  </a:lnTo>
                  <a:lnTo>
                    <a:pt x="833" y="1047"/>
                  </a:lnTo>
                  <a:lnTo>
                    <a:pt x="832" y="1047"/>
                  </a:lnTo>
                  <a:lnTo>
                    <a:pt x="832" y="1045"/>
                  </a:lnTo>
                  <a:lnTo>
                    <a:pt x="831" y="1044"/>
                  </a:lnTo>
                  <a:lnTo>
                    <a:pt x="830" y="1043"/>
                  </a:lnTo>
                  <a:lnTo>
                    <a:pt x="830" y="1042"/>
                  </a:lnTo>
                  <a:lnTo>
                    <a:pt x="828" y="1042"/>
                  </a:lnTo>
                  <a:lnTo>
                    <a:pt x="817" y="1044"/>
                  </a:lnTo>
                  <a:lnTo>
                    <a:pt x="818" y="1044"/>
                  </a:lnTo>
                  <a:lnTo>
                    <a:pt x="816" y="1045"/>
                  </a:lnTo>
                  <a:lnTo>
                    <a:pt x="815" y="1047"/>
                  </a:lnTo>
                  <a:lnTo>
                    <a:pt x="814" y="1048"/>
                  </a:lnTo>
                  <a:lnTo>
                    <a:pt x="813" y="1049"/>
                  </a:lnTo>
                  <a:lnTo>
                    <a:pt x="809" y="1050"/>
                  </a:lnTo>
                  <a:lnTo>
                    <a:pt x="808" y="1051"/>
                  </a:lnTo>
                  <a:lnTo>
                    <a:pt x="807" y="1051"/>
                  </a:lnTo>
                  <a:lnTo>
                    <a:pt x="807" y="1053"/>
                  </a:lnTo>
                  <a:lnTo>
                    <a:pt x="806" y="1054"/>
                  </a:lnTo>
                  <a:lnTo>
                    <a:pt x="804" y="1056"/>
                  </a:lnTo>
                  <a:lnTo>
                    <a:pt x="802" y="1056"/>
                  </a:lnTo>
                  <a:lnTo>
                    <a:pt x="801" y="1058"/>
                  </a:lnTo>
                  <a:lnTo>
                    <a:pt x="800" y="1058"/>
                  </a:lnTo>
                  <a:lnTo>
                    <a:pt x="794" y="1057"/>
                  </a:lnTo>
                  <a:lnTo>
                    <a:pt x="794" y="1056"/>
                  </a:lnTo>
                  <a:lnTo>
                    <a:pt x="793" y="1054"/>
                  </a:lnTo>
                  <a:lnTo>
                    <a:pt x="792" y="1054"/>
                  </a:lnTo>
                  <a:lnTo>
                    <a:pt x="791" y="1054"/>
                  </a:lnTo>
                  <a:lnTo>
                    <a:pt x="789" y="1053"/>
                  </a:lnTo>
                  <a:lnTo>
                    <a:pt x="786" y="1052"/>
                  </a:lnTo>
                  <a:lnTo>
                    <a:pt x="785" y="1052"/>
                  </a:lnTo>
                  <a:lnTo>
                    <a:pt x="784" y="1050"/>
                  </a:lnTo>
                  <a:lnTo>
                    <a:pt x="781" y="1044"/>
                  </a:lnTo>
                  <a:lnTo>
                    <a:pt x="781" y="1043"/>
                  </a:lnTo>
                  <a:lnTo>
                    <a:pt x="781" y="1042"/>
                  </a:lnTo>
                  <a:lnTo>
                    <a:pt x="780" y="1040"/>
                  </a:lnTo>
                  <a:lnTo>
                    <a:pt x="780" y="1039"/>
                  </a:lnTo>
                  <a:lnTo>
                    <a:pt x="780" y="1036"/>
                  </a:lnTo>
                  <a:lnTo>
                    <a:pt x="780" y="1035"/>
                  </a:lnTo>
                  <a:lnTo>
                    <a:pt x="780" y="1034"/>
                  </a:lnTo>
                  <a:lnTo>
                    <a:pt x="780" y="1033"/>
                  </a:lnTo>
                  <a:lnTo>
                    <a:pt x="780" y="1032"/>
                  </a:lnTo>
                  <a:lnTo>
                    <a:pt x="780" y="1029"/>
                  </a:lnTo>
                  <a:lnTo>
                    <a:pt x="780" y="1028"/>
                  </a:lnTo>
                  <a:lnTo>
                    <a:pt x="781" y="1027"/>
                  </a:lnTo>
                  <a:lnTo>
                    <a:pt x="782" y="1026"/>
                  </a:lnTo>
                  <a:lnTo>
                    <a:pt x="782" y="1025"/>
                  </a:lnTo>
                  <a:lnTo>
                    <a:pt x="782" y="1024"/>
                  </a:lnTo>
                  <a:lnTo>
                    <a:pt x="782" y="1023"/>
                  </a:lnTo>
                  <a:lnTo>
                    <a:pt x="782" y="1022"/>
                  </a:lnTo>
                  <a:lnTo>
                    <a:pt x="783" y="1022"/>
                  </a:lnTo>
                  <a:lnTo>
                    <a:pt x="784" y="1019"/>
                  </a:lnTo>
                  <a:lnTo>
                    <a:pt x="784" y="1018"/>
                  </a:lnTo>
                  <a:lnTo>
                    <a:pt x="784" y="1017"/>
                  </a:lnTo>
                  <a:lnTo>
                    <a:pt x="784" y="1015"/>
                  </a:lnTo>
                  <a:lnTo>
                    <a:pt x="785" y="1011"/>
                  </a:lnTo>
                  <a:lnTo>
                    <a:pt x="785" y="1009"/>
                  </a:lnTo>
                  <a:lnTo>
                    <a:pt x="785" y="1008"/>
                  </a:lnTo>
                  <a:lnTo>
                    <a:pt x="785" y="1007"/>
                  </a:lnTo>
                  <a:lnTo>
                    <a:pt x="785" y="1006"/>
                  </a:lnTo>
                  <a:lnTo>
                    <a:pt x="785" y="1004"/>
                  </a:lnTo>
                  <a:lnTo>
                    <a:pt x="786" y="1004"/>
                  </a:lnTo>
                  <a:lnTo>
                    <a:pt x="786" y="1006"/>
                  </a:lnTo>
                  <a:lnTo>
                    <a:pt x="788" y="1006"/>
                  </a:lnTo>
                  <a:lnTo>
                    <a:pt x="789" y="1004"/>
                  </a:lnTo>
                  <a:close/>
                  <a:moveTo>
                    <a:pt x="968" y="870"/>
                  </a:moveTo>
                  <a:lnTo>
                    <a:pt x="967" y="870"/>
                  </a:lnTo>
                  <a:lnTo>
                    <a:pt x="966" y="870"/>
                  </a:lnTo>
                  <a:lnTo>
                    <a:pt x="967" y="868"/>
                  </a:lnTo>
                  <a:lnTo>
                    <a:pt x="968" y="868"/>
                  </a:lnTo>
                  <a:lnTo>
                    <a:pt x="969" y="868"/>
                  </a:lnTo>
                  <a:lnTo>
                    <a:pt x="969" y="869"/>
                  </a:lnTo>
                  <a:lnTo>
                    <a:pt x="968" y="870"/>
                  </a:lnTo>
                  <a:close/>
                  <a:moveTo>
                    <a:pt x="926" y="776"/>
                  </a:moveTo>
                  <a:lnTo>
                    <a:pt x="926" y="777"/>
                  </a:lnTo>
                  <a:lnTo>
                    <a:pt x="925" y="777"/>
                  </a:lnTo>
                  <a:lnTo>
                    <a:pt x="924" y="777"/>
                  </a:lnTo>
                  <a:lnTo>
                    <a:pt x="924" y="776"/>
                  </a:lnTo>
                  <a:lnTo>
                    <a:pt x="924" y="775"/>
                  </a:lnTo>
                  <a:lnTo>
                    <a:pt x="925" y="774"/>
                  </a:lnTo>
                  <a:lnTo>
                    <a:pt x="926" y="774"/>
                  </a:lnTo>
                  <a:lnTo>
                    <a:pt x="926" y="775"/>
                  </a:lnTo>
                  <a:lnTo>
                    <a:pt x="926" y="776"/>
                  </a:lnTo>
                  <a:close/>
                  <a:moveTo>
                    <a:pt x="979" y="777"/>
                  </a:moveTo>
                  <a:lnTo>
                    <a:pt x="978" y="777"/>
                  </a:lnTo>
                  <a:lnTo>
                    <a:pt x="979" y="776"/>
                  </a:lnTo>
                  <a:lnTo>
                    <a:pt x="979" y="775"/>
                  </a:lnTo>
                  <a:lnTo>
                    <a:pt x="982" y="774"/>
                  </a:lnTo>
                  <a:lnTo>
                    <a:pt x="983" y="773"/>
                  </a:lnTo>
                  <a:lnTo>
                    <a:pt x="984" y="773"/>
                  </a:lnTo>
                  <a:lnTo>
                    <a:pt x="984" y="774"/>
                  </a:lnTo>
                  <a:lnTo>
                    <a:pt x="983" y="775"/>
                  </a:lnTo>
                  <a:lnTo>
                    <a:pt x="982" y="775"/>
                  </a:lnTo>
                  <a:lnTo>
                    <a:pt x="982" y="776"/>
                  </a:lnTo>
                  <a:lnTo>
                    <a:pt x="981" y="777"/>
                  </a:lnTo>
                  <a:lnTo>
                    <a:pt x="979" y="777"/>
                  </a:lnTo>
                  <a:close/>
                  <a:moveTo>
                    <a:pt x="987" y="773"/>
                  </a:moveTo>
                  <a:lnTo>
                    <a:pt x="987" y="774"/>
                  </a:lnTo>
                  <a:lnTo>
                    <a:pt x="989" y="774"/>
                  </a:lnTo>
                  <a:lnTo>
                    <a:pt x="986" y="777"/>
                  </a:lnTo>
                  <a:lnTo>
                    <a:pt x="985" y="777"/>
                  </a:lnTo>
                  <a:lnTo>
                    <a:pt x="984" y="777"/>
                  </a:lnTo>
                  <a:lnTo>
                    <a:pt x="985" y="775"/>
                  </a:lnTo>
                  <a:lnTo>
                    <a:pt x="985" y="774"/>
                  </a:lnTo>
                  <a:lnTo>
                    <a:pt x="985" y="773"/>
                  </a:lnTo>
                  <a:lnTo>
                    <a:pt x="986" y="772"/>
                  </a:lnTo>
                  <a:lnTo>
                    <a:pt x="987" y="771"/>
                  </a:lnTo>
                  <a:lnTo>
                    <a:pt x="993" y="768"/>
                  </a:lnTo>
                  <a:lnTo>
                    <a:pt x="992" y="769"/>
                  </a:lnTo>
                  <a:lnTo>
                    <a:pt x="989" y="772"/>
                  </a:lnTo>
                  <a:lnTo>
                    <a:pt x="987" y="773"/>
                  </a:lnTo>
                  <a:close/>
                  <a:moveTo>
                    <a:pt x="1010" y="757"/>
                  </a:moveTo>
                  <a:lnTo>
                    <a:pt x="1009" y="757"/>
                  </a:lnTo>
                  <a:lnTo>
                    <a:pt x="1009" y="756"/>
                  </a:lnTo>
                  <a:lnTo>
                    <a:pt x="1027" y="741"/>
                  </a:lnTo>
                  <a:lnTo>
                    <a:pt x="1028" y="741"/>
                  </a:lnTo>
                  <a:lnTo>
                    <a:pt x="1029" y="741"/>
                  </a:lnTo>
                  <a:lnTo>
                    <a:pt x="1027" y="742"/>
                  </a:lnTo>
                  <a:lnTo>
                    <a:pt x="1021" y="748"/>
                  </a:lnTo>
                  <a:lnTo>
                    <a:pt x="1019" y="749"/>
                  </a:lnTo>
                  <a:lnTo>
                    <a:pt x="1016" y="752"/>
                  </a:lnTo>
                  <a:lnTo>
                    <a:pt x="1015" y="753"/>
                  </a:lnTo>
                  <a:lnTo>
                    <a:pt x="1012" y="755"/>
                  </a:lnTo>
                  <a:lnTo>
                    <a:pt x="1010" y="757"/>
                  </a:lnTo>
                  <a:close/>
                  <a:moveTo>
                    <a:pt x="1034" y="738"/>
                  </a:moveTo>
                  <a:lnTo>
                    <a:pt x="1031" y="740"/>
                  </a:lnTo>
                  <a:lnTo>
                    <a:pt x="1031" y="739"/>
                  </a:lnTo>
                  <a:lnTo>
                    <a:pt x="1033" y="738"/>
                  </a:lnTo>
                  <a:lnTo>
                    <a:pt x="1054" y="722"/>
                  </a:lnTo>
                  <a:lnTo>
                    <a:pt x="1057" y="722"/>
                  </a:lnTo>
                  <a:lnTo>
                    <a:pt x="1061" y="721"/>
                  </a:lnTo>
                  <a:lnTo>
                    <a:pt x="1059" y="721"/>
                  </a:lnTo>
                  <a:lnTo>
                    <a:pt x="1058" y="722"/>
                  </a:lnTo>
                  <a:lnTo>
                    <a:pt x="1057" y="723"/>
                  </a:lnTo>
                  <a:lnTo>
                    <a:pt x="1054" y="724"/>
                  </a:lnTo>
                  <a:lnTo>
                    <a:pt x="1051" y="726"/>
                  </a:lnTo>
                  <a:lnTo>
                    <a:pt x="1048" y="729"/>
                  </a:lnTo>
                  <a:lnTo>
                    <a:pt x="1046" y="729"/>
                  </a:lnTo>
                  <a:lnTo>
                    <a:pt x="1045" y="730"/>
                  </a:lnTo>
                  <a:lnTo>
                    <a:pt x="1043" y="731"/>
                  </a:lnTo>
                  <a:lnTo>
                    <a:pt x="1041" y="733"/>
                  </a:lnTo>
                  <a:lnTo>
                    <a:pt x="1036" y="735"/>
                  </a:lnTo>
                  <a:lnTo>
                    <a:pt x="1034" y="738"/>
                  </a:lnTo>
                  <a:close/>
                  <a:moveTo>
                    <a:pt x="1065" y="718"/>
                  </a:moveTo>
                  <a:lnTo>
                    <a:pt x="1063" y="718"/>
                  </a:lnTo>
                  <a:lnTo>
                    <a:pt x="1062" y="718"/>
                  </a:lnTo>
                  <a:lnTo>
                    <a:pt x="1063" y="717"/>
                  </a:lnTo>
                  <a:lnTo>
                    <a:pt x="1065" y="716"/>
                  </a:lnTo>
                  <a:lnTo>
                    <a:pt x="1066" y="715"/>
                  </a:lnTo>
                  <a:lnTo>
                    <a:pt x="1068" y="714"/>
                  </a:lnTo>
                  <a:lnTo>
                    <a:pt x="1068" y="715"/>
                  </a:lnTo>
                  <a:lnTo>
                    <a:pt x="1066" y="716"/>
                  </a:lnTo>
                  <a:lnTo>
                    <a:pt x="1065" y="718"/>
                  </a:lnTo>
                  <a:close/>
                  <a:moveTo>
                    <a:pt x="1073" y="714"/>
                  </a:moveTo>
                  <a:lnTo>
                    <a:pt x="1070" y="714"/>
                  </a:lnTo>
                  <a:lnTo>
                    <a:pt x="1070" y="713"/>
                  </a:lnTo>
                  <a:lnTo>
                    <a:pt x="1071" y="711"/>
                  </a:lnTo>
                  <a:lnTo>
                    <a:pt x="1073" y="710"/>
                  </a:lnTo>
                  <a:lnTo>
                    <a:pt x="1077" y="707"/>
                  </a:lnTo>
                  <a:lnTo>
                    <a:pt x="1079" y="706"/>
                  </a:lnTo>
                  <a:lnTo>
                    <a:pt x="1077" y="709"/>
                  </a:lnTo>
                  <a:lnTo>
                    <a:pt x="1076" y="709"/>
                  </a:lnTo>
                  <a:lnTo>
                    <a:pt x="1074" y="713"/>
                  </a:lnTo>
                  <a:lnTo>
                    <a:pt x="1073" y="714"/>
                  </a:lnTo>
                  <a:close/>
                  <a:moveTo>
                    <a:pt x="1096" y="696"/>
                  </a:moveTo>
                  <a:lnTo>
                    <a:pt x="1095" y="696"/>
                  </a:lnTo>
                  <a:lnTo>
                    <a:pt x="1094" y="697"/>
                  </a:lnTo>
                  <a:lnTo>
                    <a:pt x="1091" y="699"/>
                  </a:lnTo>
                  <a:lnTo>
                    <a:pt x="1090" y="699"/>
                  </a:lnTo>
                  <a:lnTo>
                    <a:pt x="1088" y="700"/>
                  </a:lnTo>
                  <a:lnTo>
                    <a:pt x="1086" y="701"/>
                  </a:lnTo>
                  <a:lnTo>
                    <a:pt x="1085" y="702"/>
                  </a:lnTo>
                  <a:lnTo>
                    <a:pt x="1085" y="701"/>
                  </a:lnTo>
                  <a:lnTo>
                    <a:pt x="1086" y="700"/>
                  </a:lnTo>
                  <a:lnTo>
                    <a:pt x="1096" y="696"/>
                  </a:lnTo>
                  <a:close/>
                  <a:moveTo>
                    <a:pt x="1096" y="696"/>
                  </a:moveTo>
                  <a:lnTo>
                    <a:pt x="1098" y="694"/>
                  </a:lnTo>
                  <a:lnTo>
                    <a:pt x="1099" y="694"/>
                  </a:lnTo>
                  <a:lnTo>
                    <a:pt x="1096" y="696"/>
                  </a:lnTo>
                  <a:close/>
                  <a:moveTo>
                    <a:pt x="1103" y="692"/>
                  </a:moveTo>
                  <a:lnTo>
                    <a:pt x="1101" y="693"/>
                  </a:lnTo>
                  <a:lnTo>
                    <a:pt x="1100" y="694"/>
                  </a:lnTo>
                  <a:lnTo>
                    <a:pt x="1103" y="692"/>
                  </a:lnTo>
                  <a:close/>
                  <a:moveTo>
                    <a:pt x="1103" y="692"/>
                  </a:moveTo>
                  <a:lnTo>
                    <a:pt x="1104" y="691"/>
                  </a:lnTo>
                  <a:lnTo>
                    <a:pt x="1103" y="692"/>
                  </a:lnTo>
                  <a:close/>
                  <a:moveTo>
                    <a:pt x="1108" y="691"/>
                  </a:moveTo>
                  <a:lnTo>
                    <a:pt x="1104" y="691"/>
                  </a:lnTo>
                  <a:lnTo>
                    <a:pt x="1118" y="685"/>
                  </a:lnTo>
                  <a:lnTo>
                    <a:pt x="1132" y="679"/>
                  </a:lnTo>
                  <a:lnTo>
                    <a:pt x="1133" y="679"/>
                  </a:lnTo>
                  <a:lnTo>
                    <a:pt x="1133" y="680"/>
                  </a:lnTo>
                  <a:lnTo>
                    <a:pt x="1132" y="680"/>
                  </a:lnTo>
                  <a:lnTo>
                    <a:pt x="1130" y="681"/>
                  </a:lnTo>
                  <a:lnTo>
                    <a:pt x="1128" y="681"/>
                  </a:lnTo>
                  <a:lnTo>
                    <a:pt x="1128" y="682"/>
                  </a:lnTo>
                  <a:lnTo>
                    <a:pt x="1127" y="683"/>
                  </a:lnTo>
                  <a:lnTo>
                    <a:pt x="1126" y="683"/>
                  </a:lnTo>
                  <a:lnTo>
                    <a:pt x="1124" y="683"/>
                  </a:lnTo>
                  <a:lnTo>
                    <a:pt x="1117" y="686"/>
                  </a:lnTo>
                  <a:lnTo>
                    <a:pt x="1115" y="686"/>
                  </a:lnTo>
                  <a:lnTo>
                    <a:pt x="1113" y="688"/>
                  </a:lnTo>
                  <a:lnTo>
                    <a:pt x="1111" y="689"/>
                  </a:lnTo>
                  <a:lnTo>
                    <a:pt x="1108" y="691"/>
                  </a:lnTo>
                  <a:close/>
                  <a:moveTo>
                    <a:pt x="1211" y="275"/>
                  </a:moveTo>
                  <a:lnTo>
                    <a:pt x="1211" y="288"/>
                  </a:lnTo>
                  <a:lnTo>
                    <a:pt x="1211" y="283"/>
                  </a:lnTo>
                  <a:lnTo>
                    <a:pt x="1210" y="279"/>
                  </a:lnTo>
                  <a:lnTo>
                    <a:pt x="1211" y="270"/>
                  </a:lnTo>
                  <a:lnTo>
                    <a:pt x="1211" y="263"/>
                  </a:lnTo>
                  <a:lnTo>
                    <a:pt x="1212" y="259"/>
                  </a:lnTo>
                  <a:lnTo>
                    <a:pt x="1213" y="258"/>
                  </a:lnTo>
                  <a:lnTo>
                    <a:pt x="1213" y="259"/>
                  </a:lnTo>
                  <a:lnTo>
                    <a:pt x="1212" y="261"/>
                  </a:lnTo>
                  <a:lnTo>
                    <a:pt x="1211" y="265"/>
                  </a:lnTo>
                  <a:lnTo>
                    <a:pt x="1211" y="270"/>
                  </a:lnTo>
                  <a:lnTo>
                    <a:pt x="1211" y="274"/>
                  </a:lnTo>
                  <a:lnTo>
                    <a:pt x="1211" y="275"/>
                  </a:lnTo>
                  <a:close/>
                  <a:moveTo>
                    <a:pt x="2295" y="255"/>
                  </a:moveTo>
                  <a:lnTo>
                    <a:pt x="2295" y="257"/>
                  </a:lnTo>
                  <a:lnTo>
                    <a:pt x="2294" y="256"/>
                  </a:lnTo>
                  <a:lnTo>
                    <a:pt x="2291" y="254"/>
                  </a:lnTo>
                  <a:lnTo>
                    <a:pt x="2285" y="247"/>
                  </a:lnTo>
                  <a:lnTo>
                    <a:pt x="2283" y="246"/>
                  </a:lnTo>
                  <a:lnTo>
                    <a:pt x="2279" y="242"/>
                  </a:lnTo>
                  <a:lnTo>
                    <a:pt x="2276" y="242"/>
                  </a:lnTo>
                  <a:lnTo>
                    <a:pt x="2275" y="240"/>
                  </a:lnTo>
                  <a:lnTo>
                    <a:pt x="2271" y="240"/>
                  </a:lnTo>
                  <a:lnTo>
                    <a:pt x="2270" y="238"/>
                  </a:lnTo>
                  <a:lnTo>
                    <a:pt x="2275" y="239"/>
                  </a:lnTo>
                  <a:lnTo>
                    <a:pt x="2288" y="248"/>
                  </a:lnTo>
                  <a:lnTo>
                    <a:pt x="2293" y="253"/>
                  </a:lnTo>
                  <a:lnTo>
                    <a:pt x="2294" y="254"/>
                  </a:lnTo>
                  <a:lnTo>
                    <a:pt x="2295" y="255"/>
                  </a:lnTo>
                  <a:close/>
                  <a:moveTo>
                    <a:pt x="1216" y="251"/>
                  </a:moveTo>
                  <a:lnTo>
                    <a:pt x="1213" y="256"/>
                  </a:lnTo>
                  <a:lnTo>
                    <a:pt x="1217" y="241"/>
                  </a:lnTo>
                  <a:lnTo>
                    <a:pt x="1218" y="237"/>
                  </a:lnTo>
                  <a:lnTo>
                    <a:pt x="1220" y="233"/>
                  </a:lnTo>
                  <a:lnTo>
                    <a:pt x="1228" y="222"/>
                  </a:lnTo>
                  <a:lnTo>
                    <a:pt x="1226" y="228"/>
                  </a:lnTo>
                  <a:lnTo>
                    <a:pt x="1219" y="237"/>
                  </a:lnTo>
                  <a:lnTo>
                    <a:pt x="1218" y="241"/>
                  </a:lnTo>
                  <a:lnTo>
                    <a:pt x="1216" y="251"/>
                  </a:lnTo>
                  <a:close/>
                  <a:moveTo>
                    <a:pt x="1233" y="216"/>
                  </a:moveTo>
                  <a:lnTo>
                    <a:pt x="1229" y="221"/>
                  </a:lnTo>
                  <a:lnTo>
                    <a:pt x="1234" y="213"/>
                  </a:lnTo>
                  <a:lnTo>
                    <a:pt x="1235" y="209"/>
                  </a:lnTo>
                  <a:lnTo>
                    <a:pt x="1236" y="206"/>
                  </a:lnTo>
                  <a:lnTo>
                    <a:pt x="1237" y="204"/>
                  </a:lnTo>
                  <a:lnTo>
                    <a:pt x="1239" y="200"/>
                  </a:lnTo>
                  <a:lnTo>
                    <a:pt x="1242" y="199"/>
                  </a:lnTo>
                  <a:lnTo>
                    <a:pt x="1239" y="203"/>
                  </a:lnTo>
                  <a:lnTo>
                    <a:pt x="1236" y="208"/>
                  </a:lnTo>
                  <a:lnTo>
                    <a:pt x="1235" y="213"/>
                  </a:lnTo>
                  <a:lnTo>
                    <a:pt x="1233" y="216"/>
                  </a:lnTo>
                  <a:close/>
                  <a:moveTo>
                    <a:pt x="1243" y="196"/>
                  </a:moveTo>
                  <a:lnTo>
                    <a:pt x="1242" y="197"/>
                  </a:lnTo>
                  <a:lnTo>
                    <a:pt x="1244" y="189"/>
                  </a:lnTo>
                  <a:lnTo>
                    <a:pt x="1245" y="188"/>
                  </a:lnTo>
                  <a:lnTo>
                    <a:pt x="1254" y="178"/>
                  </a:lnTo>
                  <a:lnTo>
                    <a:pt x="1261" y="173"/>
                  </a:lnTo>
                  <a:lnTo>
                    <a:pt x="1252" y="181"/>
                  </a:lnTo>
                  <a:lnTo>
                    <a:pt x="1245" y="190"/>
                  </a:lnTo>
                  <a:lnTo>
                    <a:pt x="1244" y="192"/>
                  </a:lnTo>
                  <a:lnTo>
                    <a:pt x="1243" y="196"/>
                  </a:lnTo>
                  <a:close/>
                  <a:moveTo>
                    <a:pt x="1275" y="161"/>
                  </a:moveTo>
                  <a:lnTo>
                    <a:pt x="1292" y="165"/>
                  </a:lnTo>
                  <a:lnTo>
                    <a:pt x="1278" y="163"/>
                  </a:lnTo>
                  <a:lnTo>
                    <a:pt x="1273" y="163"/>
                  </a:lnTo>
                  <a:lnTo>
                    <a:pt x="1271" y="167"/>
                  </a:lnTo>
                  <a:lnTo>
                    <a:pt x="1271" y="166"/>
                  </a:lnTo>
                  <a:lnTo>
                    <a:pt x="1272" y="163"/>
                  </a:lnTo>
                  <a:lnTo>
                    <a:pt x="1275" y="161"/>
                  </a:lnTo>
                  <a:close/>
                  <a:moveTo>
                    <a:pt x="1905" y="131"/>
                  </a:moveTo>
                  <a:lnTo>
                    <a:pt x="1917" y="140"/>
                  </a:lnTo>
                  <a:lnTo>
                    <a:pt x="1918" y="140"/>
                  </a:lnTo>
                  <a:lnTo>
                    <a:pt x="1919" y="139"/>
                  </a:lnTo>
                  <a:lnTo>
                    <a:pt x="1921" y="139"/>
                  </a:lnTo>
                  <a:lnTo>
                    <a:pt x="1922" y="140"/>
                  </a:lnTo>
                  <a:lnTo>
                    <a:pt x="1925" y="144"/>
                  </a:lnTo>
                  <a:lnTo>
                    <a:pt x="1921" y="141"/>
                  </a:lnTo>
                  <a:lnTo>
                    <a:pt x="1919" y="141"/>
                  </a:lnTo>
                  <a:lnTo>
                    <a:pt x="1917" y="142"/>
                  </a:lnTo>
                  <a:lnTo>
                    <a:pt x="1916" y="141"/>
                  </a:lnTo>
                  <a:lnTo>
                    <a:pt x="1907" y="133"/>
                  </a:lnTo>
                  <a:lnTo>
                    <a:pt x="1904" y="132"/>
                  </a:lnTo>
                  <a:lnTo>
                    <a:pt x="1901" y="132"/>
                  </a:lnTo>
                  <a:lnTo>
                    <a:pt x="1902" y="131"/>
                  </a:lnTo>
                  <a:lnTo>
                    <a:pt x="1905" y="131"/>
                  </a:lnTo>
                  <a:close/>
                  <a:moveTo>
                    <a:pt x="1546" y="0"/>
                  </a:moveTo>
                  <a:lnTo>
                    <a:pt x="1548" y="3"/>
                  </a:lnTo>
                  <a:lnTo>
                    <a:pt x="1549" y="5"/>
                  </a:lnTo>
                  <a:lnTo>
                    <a:pt x="1548" y="5"/>
                  </a:lnTo>
                  <a:lnTo>
                    <a:pt x="1545" y="3"/>
                  </a:lnTo>
                  <a:lnTo>
                    <a:pt x="1544" y="3"/>
                  </a:lnTo>
                  <a:lnTo>
                    <a:pt x="1540" y="7"/>
                  </a:lnTo>
                  <a:lnTo>
                    <a:pt x="1539" y="8"/>
                  </a:lnTo>
                  <a:lnTo>
                    <a:pt x="1538" y="10"/>
                  </a:lnTo>
                  <a:lnTo>
                    <a:pt x="1539" y="12"/>
                  </a:lnTo>
                  <a:lnTo>
                    <a:pt x="1540" y="14"/>
                  </a:lnTo>
                  <a:lnTo>
                    <a:pt x="1540" y="16"/>
                  </a:lnTo>
                  <a:lnTo>
                    <a:pt x="1541" y="18"/>
                  </a:lnTo>
                  <a:lnTo>
                    <a:pt x="1547" y="19"/>
                  </a:lnTo>
                  <a:lnTo>
                    <a:pt x="1546" y="21"/>
                  </a:lnTo>
                  <a:lnTo>
                    <a:pt x="1546" y="22"/>
                  </a:lnTo>
                  <a:lnTo>
                    <a:pt x="1547" y="23"/>
                  </a:lnTo>
                  <a:lnTo>
                    <a:pt x="1556" y="22"/>
                  </a:lnTo>
                  <a:lnTo>
                    <a:pt x="1561" y="24"/>
                  </a:lnTo>
                  <a:lnTo>
                    <a:pt x="1563" y="27"/>
                  </a:lnTo>
                  <a:lnTo>
                    <a:pt x="1563" y="29"/>
                  </a:lnTo>
                  <a:lnTo>
                    <a:pt x="1565" y="30"/>
                  </a:lnTo>
                  <a:lnTo>
                    <a:pt x="1566" y="30"/>
                  </a:lnTo>
                  <a:lnTo>
                    <a:pt x="1565" y="32"/>
                  </a:lnTo>
                  <a:lnTo>
                    <a:pt x="1563" y="36"/>
                  </a:lnTo>
                  <a:lnTo>
                    <a:pt x="1563" y="37"/>
                  </a:lnTo>
                  <a:lnTo>
                    <a:pt x="1564" y="37"/>
                  </a:lnTo>
                  <a:lnTo>
                    <a:pt x="1566" y="36"/>
                  </a:lnTo>
                  <a:lnTo>
                    <a:pt x="1569" y="33"/>
                  </a:lnTo>
                  <a:lnTo>
                    <a:pt x="1570" y="31"/>
                  </a:lnTo>
                  <a:lnTo>
                    <a:pt x="1570" y="30"/>
                  </a:lnTo>
                  <a:lnTo>
                    <a:pt x="1571" y="30"/>
                  </a:lnTo>
                  <a:lnTo>
                    <a:pt x="1572" y="30"/>
                  </a:lnTo>
                  <a:lnTo>
                    <a:pt x="1572" y="32"/>
                  </a:lnTo>
                  <a:lnTo>
                    <a:pt x="1572" y="33"/>
                  </a:lnTo>
                  <a:lnTo>
                    <a:pt x="1573" y="33"/>
                  </a:lnTo>
                  <a:lnTo>
                    <a:pt x="1575" y="31"/>
                  </a:lnTo>
                  <a:lnTo>
                    <a:pt x="1578" y="31"/>
                  </a:lnTo>
                  <a:lnTo>
                    <a:pt x="1587" y="36"/>
                  </a:lnTo>
                  <a:lnTo>
                    <a:pt x="1588" y="38"/>
                  </a:lnTo>
                  <a:lnTo>
                    <a:pt x="1589" y="40"/>
                  </a:lnTo>
                  <a:lnTo>
                    <a:pt x="1590" y="45"/>
                  </a:lnTo>
                  <a:lnTo>
                    <a:pt x="1590" y="48"/>
                  </a:lnTo>
                  <a:lnTo>
                    <a:pt x="1590" y="52"/>
                  </a:lnTo>
                  <a:lnTo>
                    <a:pt x="1588" y="53"/>
                  </a:lnTo>
                  <a:lnTo>
                    <a:pt x="1586" y="54"/>
                  </a:lnTo>
                  <a:lnTo>
                    <a:pt x="1586" y="55"/>
                  </a:lnTo>
                  <a:lnTo>
                    <a:pt x="1585" y="57"/>
                  </a:lnTo>
                  <a:lnTo>
                    <a:pt x="1583" y="57"/>
                  </a:lnTo>
                  <a:lnTo>
                    <a:pt x="1582" y="58"/>
                  </a:lnTo>
                  <a:lnTo>
                    <a:pt x="1582" y="60"/>
                  </a:lnTo>
                  <a:lnTo>
                    <a:pt x="1581" y="62"/>
                  </a:lnTo>
                  <a:lnTo>
                    <a:pt x="1581" y="63"/>
                  </a:lnTo>
                  <a:lnTo>
                    <a:pt x="1580" y="64"/>
                  </a:lnTo>
                  <a:lnTo>
                    <a:pt x="1578" y="64"/>
                  </a:lnTo>
                  <a:lnTo>
                    <a:pt x="1577" y="66"/>
                  </a:lnTo>
                  <a:lnTo>
                    <a:pt x="1564" y="68"/>
                  </a:lnTo>
                  <a:lnTo>
                    <a:pt x="1563" y="69"/>
                  </a:lnTo>
                  <a:lnTo>
                    <a:pt x="1564" y="70"/>
                  </a:lnTo>
                  <a:lnTo>
                    <a:pt x="1565" y="70"/>
                  </a:lnTo>
                  <a:lnTo>
                    <a:pt x="1566" y="70"/>
                  </a:lnTo>
                  <a:lnTo>
                    <a:pt x="1568" y="72"/>
                  </a:lnTo>
                  <a:lnTo>
                    <a:pt x="1565" y="74"/>
                  </a:lnTo>
                  <a:lnTo>
                    <a:pt x="1561" y="74"/>
                  </a:lnTo>
                  <a:lnTo>
                    <a:pt x="1558" y="75"/>
                  </a:lnTo>
                  <a:lnTo>
                    <a:pt x="1561" y="77"/>
                  </a:lnTo>
                  <a:lnTo>
                    <a:pt x="1564" y="75"/>
                  </a:lnTo>
                  <a:lnTo>
                    <a:pt x="1565" y="75"/>
                  </a:lnTo>
                  <a:lnTo>
                    <a:pt x="1565" y="77"/>
                  </a:lnTo>
                  <a:lnTo>
                    <a:pt x="1563" y="78"/>
                  </a:lnTo>
                  <a:lnTo>
                    <a:pt x="1565" y="79"/>
                  </a:lnTo>
                  <a:lnTo>
                    <a:pt x="1568" y="78"/>
                  </a:lnTo>
                  <a:lnTo>
                    <a:pt x="1569" y="80"/>
                  </a:lnTo>
                  <a:lnTo>
                    <a:pt x="1569" y="81"/>
                  </a:lnTo>
                  <a:lnTo>
                    <a:pt x="1569" y="82"/>
                  </a:lnTo>
                  <a:lnTo>
                    <a:pt x="1571" y="85"/>
                  </a:lnTo>
                  <a:lnTo>
                    <a:pt x="1571" y="86"/>
                  </a:lnTo>
                  <a:lnTo>
                    <a:pt x="1571" y="87"/>
                  </a:lnTo>
                  <a:lnTo>
                    <a:pt x="1570" y="88"/>
                  </a:lnTo>
                  <a:lnTo>
                    <a:pt x="1569" y="89"/>
                  </a:lnTo>
                  <a:lnTo>
                    <a:pt x="1569" y="90"/>
                  </a:lnTo>
                  <a:lnTo>
                    <a:pt x="1569" y="91"/>
                  </a:lnTo>
                  <a:lnTo>
                    <a:pt x="1570" y="94"/>
                  </a:lnTo>
                  <a:lnTo>
                    <a:pt x="1570" y="96"/>
                  </a:lnTo>
                  <a:lnTo>
                    <a:pt x="1570" y="97"/>
                  </a:lnTo>
                  <a:lnTo>
                    <a:pt x="1569" y="99"/>
                  </a:lnTo>
                  <a:lnTo>
                    <a:pt x="1570" y="100"/>
                  </a:lnTo>
                  <a:lnTo>
                    <a:pt x="1572" y="99"/>
                  </a:lnTo>
                  <a:lnTo>
                    <a:pt x="1573" y="98"/>
                  </a:lnTo>
                  <a:lnTo>
                    <a:pt x="1573" y="97"/>
                  </a:lnTo>
                  <a:lnTo>
                    <a:pt x="1572" y="96"/>
                  </a:lnTo>
                  <a:lnTo>
                    <a:pt x="1572" y="94"/>
                  </a:lnTo>
                  <a:lnTo>
                    <a:pt x="1572" y="92"/>
                  </a:lnTo>
                  <a:lnTo>
                    <a:pt x="1572" y="90"/>
                  </a:lnTo>
                  <a:lnTo>
                    <a:pt x="1573" y="89"/>
                  </a:lnTo>
                  <a:lnTo>
                    <a:pt x="1578" y="89"/>
                  </a:lnTo>
                  <a:lnTo>
                    <a:pt x="1579" y="89"/>
                  </a:lnTo>
                  <a:lnTo>
                    <a:pt x="1580" y="88"/>
                  </a:lnTo>
                  <a:lnTo>
                    <a:pt x="1582" y="87"/>
                  </a:lnTo>
                  <a:lnTo>
                    <a:pt x="1583" y="88"/>
                  </a:lnTo>
                  <a:lnTo>
                    <a:pt x="1585" y="90"/>
                  </a:lnTo>
                  <a:lnTo>
                    <a:pt x="1586" y="90"/>
                  </a:lnTo>
                  <a:lnTo>
                    <a:pt x="1586" y="89"/>
                  </a:lnTo>
                  <a:lnTo>
                    <a:pt x="1586" y="88"/>
                  </a:lnTo>
                  <a:lnTo>
                    <a:pt x="1585" y="87"/>
                  </a:lnTo>
                  <a:lnTo>
                    <a:pt x="1585" y="86"/>
                  </a:lnTo>
                  <a:lnTo>
                    <a:pt x="1585" y="85"/>
                  </a:lnTo>
                  <a:lnTo>
                    <a:pt x="1586" y="83"/>
                  </a:lnTo>
                  <a:lnTo>
                    <a:pt x="1588" y="87"/>
                  </a:lnTo>
                  <a:lnTo>
                    <a:pt x="1589" y="87"/>
                  </a:lnTo>
                  <a:lnTo>
                    <a:pt x="1591" y="85"/>
                  </a:lnTo>
                  <a:lnTo>
                    <a:pt x="1591" y="82"/>
                  </a:lnTo>
                  <a:lnTo>
                    <a:pt x="1591" y="81"/>
                  </a:lnTo>
                  <a:lnTo>
                    <a:pt x="1591" y="79"/>
                  </a:lnTo>
                  <a:lnTo>
                    <a:pt x="1591" y="75"/>
                  </a:lnTo>
                  <a:lnTo>
                    <a:pt x="1591" y="73"/>
                  </a:lnTo>
                  <a:lnTo>
                    <a:pt x="1592" y="71"/>
                  </a:lnTo>
                  <a:lnTo>
                    <a:pt x="1595" y="70"/>
                  </a:lnTo>
                  <a:lnTo>
                    <a:pt x="1598" y="64"/>
                  </a:lnTo>
                  <a:lnTo>
                    <a:pt x="1598" y="63"/>
                  </a:lnTo>
                  <a:lnTo>
                    <a:pt x="1600" y="62"/>
                  </a:lnTo>
                  <a:lnTo>
                    <a:pt x="1602" y="62"/>
                  </a:lnTo>
                  <a:lnTo>
                    <a:pt x="1603" y="60"/>
                  </a:lnTo>
                  <a:lnTo>
                    <a:pt x="1603" y="58"/>
                  </a:lnTo>
                  <a:lnTo>
                    <a:pt x="1604" y="60"/>
                  </a:lnTo>
                  <a:lnTo>
                    <a:pt x="1606" y="64"/>
                  </a:lnTo>
                  <a:lnTo>
                    <a:pt x="1607" y="65"/>
                  </a:lnTo>
                  <a:lnTo>
                    <a:pt x="1608" y="64"/>
                  </a:lnTo>
                  <a:lnTo>
                    <a:pt x="1608" y="63"/>
                  </a:lnTo>
                  <a:lnTo>
                    <a:pt x="1608" y="61"/>
                  </a:lnTo>
                  <a:lnTo>
                    <a:pt x="1608" y="57"/>
                  </a:lnTo>
                  <a:lnTo>
                    <a:pt x="1607" y="55"/>
                  </a:lnTo>
                  <a:lnTo>
                    <a:pt x="1605" y="53"/>
                  </a:lnTo>
                  <a:lnTo>
                    <a:pt x="1604" y="50"/>
                  </a:lnTo>
                  <a:lnTo>
                    <a:pt x="1605" y="48"/>
                  </a:lnTo>
                  <a:lnTo>
                    <a:pt x="1607" y="45"/>
                  </a:lnTo>
                  <a:lnTo>
                    <a:pt x="1608" y="45"/>
                  </a:lnTo>
                  <a:lnTo>
                    <a:pt x="1610" y="46"/>
                  </a:lnTo>
                  <a:lnTo>
                    <a:pt x="1612" y="50"/>
                  </a:lnTo>
                  <a:lnTo>
                    <a:pt x="1613" y="50"/>
                  </a:lnTo>
                  <a:lnTo>
                    <a:pt x="1613" y="48"/>
                  </a:lnTo>
                  <a:lnTo>
                    <a:pt x="1613" y="46"/>
                  </a:lnTo>
                  <a:lnTo>
                    <a:pt x="1613" y="44"/>
                  </a:lnTo>
                  <a:lnTo>
                    <a:pt x="1612" y="43"/>
                  </a:lnTo>
                  <a:lnTo>
                    <a:pt x="1613" y="40"/>
                  </a:lnTo>
                  <a:lnTo>
                    <a:pt x="1614" y="40"/>
                  </a:lnTo>
                  <a:lnTo>
                    <a:pt x="1615" y="41"/>
                  </a:lnTo>
                  <a:lnTo>
                    <a:pt x="1615" y="44"/>
                  </a:lnTo>
                  <a:lnTo>
                    <a:pt x="1615" y="45"/>
                  </a:lnTo>
                  <a:lnTo>
                    <a:pt x="1615" y="46"/>
                  </a:lnTo>
                  <a:lnTo>
                    <a:pt x="1615" y="48"/>
                  </a:lnTo>
                  <a:lnTo>
                    <a:pt x="1615" y="50"/>
                  </a:lnTo>
                  <a:lnTo>
                    <a:pt x="1616" y="54"/>
                  </a:lnTo>
                  <a:lnTo>
                    <a:pt x="1616" y="55"/>
                  </a:lnTo>
                  <a:lnTo>
                    <a:pt x="1615" y="57"/>
                  </a:lnTo>
                  <a:lnTo>
                    <a:pt x="1614" y="58"/>
                  </a:lnTo>
                  <a:lnTo>
                    <a:pt x="1613" y="61"/>
                  </a:lnTo>
                  <a:lnTo>
                    <a:pt x="1615" y="62"/>
                  </a:lnTo>
                  <a:lnTo>
                    <a:pt x="1616" y="61"/>
                  </a:lnTo>
                  <a:lnTo>
                    <a:pt x="1616" y="58"/>
                  </a:lnTo>
                  <a:lnTo>
                    <a:pt x="1617" y="54"/>
                  </a:lnTo>
                  <a:lnTo>
                    <a:pt x="1617" y="50"/>
                  </a:lnTo>
                  <a:lnTo>
                    <a:pt x="1617" y="49"/>
                  </a:lnTo>
                  <a:lnTo>
                    <a:pt x="1617" y="47"/>
                  </a:lnTo>
                  <a:lnTo>
                    <a:pt x="1617" y="46"/>
                  </a:lnTo>
                  <a:lnTo>
                    <a:pt x="1619" y="46"/>
                  </a:lnTo>
                  <a:lnTo>
                    <a:pt x="1620" y="45"/>
                  </a:lnTo>
                  <a:lnTo>
                    <a:pt x="1622" y="46"/>
                  </a:lnTo>
                  <a:lnTo>
                    <a:pt x="1622" y="47"/>
                  </a:lnTo>
                  <a:lnTo>
                    <a:pt x="1623" y="49"/>
                  </a:lnTo>
                  <a:lnTo>
                    <a:pt x="1624" y="50"/>
                  </a:lnTo>
                  <a:lnTo>
                    <a:pt x="1624" y="49"/>
                  </a:lnTo>
                  <a:lnTo>
                    <a:pt x="1625" y="48"/>
                  </a:lnTo>
                  <a:lnTo>
                    <a:pt x="1628" y="49"/>
                  </a:lnTo>
                  <a:lnTo>
                    <a:pt x="1629" y="50"/>
                  </a:lnTo>
                  <a:lnTo>
                    <a:pt x="1631" y="55"/>
                  </a:lnTo>
                  <a:lnTo>
                    <a:pt x="1637" y="58"/>
                  </a:lnTo>
                  <a:lnTo>
                    <a:pt x="1638" y="61"/>
                  </a:lnTo>
                  <a:lnTo>
                    <a:pt x="1638" y="62"/>
                  </a:lnTo>
                  <a:lnTo>
                    <a:pt x="1638" y="64"/>
                  </a:lnTo>
                  <a:lnTo>
                    <a:pt x="1638" y="65"/>
                  </a:lnTo>
                  <a:lnTo>
                    <a:pt x="1637" y="66"/>
                  </a:lnTo>
                  <a:lnTo>
                    <a:pt x="1637" y="68"/>
                  </a:lnTo>
                  <a:lnTo>
                    <a:pt x="1636" y="69"/>
                  </a:lnTo>
                  <a:lnTo>
                    <a:pt x="1636" y="70"/>
                  </a:lnTo>
                  <a:lnTo>
                    <a:pt x="1636" y="72"/>
                  </a:lnTo>
                  <a:lnTo>
                    <a:pt x="1634" y="75"/>
                  </a:lnTo>
                  <a:lnTo>
                    <a:pt x="1633" y="77"/>
                  </a:lnTo>
                  <a:lnTo>
                    <a:pt x="1632" y="78"/>
                  </a:lnTo>
                  <a:lnTo>
                    <a:pt x="1629" y="80"/>
                  </a:lnTo>
                  <a:lnTo>
                    <a:pt x="1628" y="82"/>
                  </a:lnTo>
                  <a:lnTo>
                    <a:pt x="1633" y="81"/>
                  </a:lnTo>
                  <a:lnTo>
                    <a:pt x="1634" y="82"/>
                  </a:lnTo>
                  <a:lnTo>
                    <a:pt x="1634" y="83"/>
                  </a:lnTo>
                  <a:lnTo>
                    <a:pt x="1637" y="86"/>
                  </a:lnTo>
                  <a:lnTo>
                    <a:pt x="1637" y="87"/>
                  </a:lnTo>
                  <a:lnTo>
                    <a:pt x="1636" y="89"/>
                  </a:lnTo>
                  <a:lnTo>
                    <a:pt x="1637" y="89"/>
                  </a:lnTo>
                  <a:lnTo>
                    <a:pt x="1638" y="90"/>
                  </a:lnTo>
                  <a:lnTo>
                    <a:pt x="1641" y="90"/>
                  </a:lnTo>
                  <a:lnTo>
                    <a:pt x="1646" y="88"/>
                  </a:lnTo>
                  <a:lnTo>
                    <a:pt x="1648" y="88"/>
                  </a:lnTo>
                  <a:lnTo>
                    <a:pt x="1653" y="89"/>
                  </a:lnTo>
                  <a:lnTo>
                    <a:pt x="1654" y="91"/>
                  </a:lnTo>
                  <a:lnTo>
                    <a:pt x="1655" y="95"/>
                  </a:lnTo>
                  <a:lnTo>
                    <a:pt x="1655" y="96"/>
                  </a:lnTo>
                  <a:lnTo>
                    <a:pt x="1655" y="97"/>
                  </a:lnTo>
                  <a:lnTo>
                    <a:pt x="1656" y="97"/>
                  </a:lnTo>
                  <a:lnTo>
                    <a:pt x="1657" y="98"/>
                  </a:lnTo>
                  <a:lnTo>
                    <a:pt x="1659" y="97"/>
                  </a:lnTo>
                  <a:lnTo>
                    <a:pt x="1661" y="96"/>
                  </a:lnTo>
                  <a:lnTo>
                    <a:pt x="1665" y="89"/>
                  </a:lnTo>
                  <a:lnTo>
                    <a:pt x="1669" y="87"/>
                  </a:lnTo>
                  <a:lnTo>
                    <a:pt x="1671" y="82"/>
                  </a:lnTo>
                  <a:lnTo>
                    <a:pt x="1672" y="80"/>
                  </a:lnTo>
                  <a:lnTo>
                    <a:pt x="1673" y="79"/>
                  </a:lnTo>
                  <a:lnTo>
                    <a:pt x="1692" y="81"/>
                  </a:lnTo>
                  <a:lnTo>
                    <a:pt x="1695" y="79"/>
                  </a:lnTo>
                  <a:lnTo>
                    <a:pt x="1698" y="79"/>
                  </a:lnTo>
                  <a:lnTo>
                    <a:pt x="1699" y="79"/>
                  </a:lnTo>
                  <a:lnTo>
                    <a:pt x="1703" y="74"/>
                  </a:lnTo>
                  <a:lnTo>
                    <a:pt x="1705" y="74"/>
                  </a:lnTo>
                  <a:lnTo>
                    <a:pt x="1709" y="74"/>
                  </a:lnTo>
                  <a:lnTo>
                    <a:pt x="1711" y="75"/>
                  </a:lnTo>
                  <a:lnTo>
                    <a:pt x="1711" y="78"/>
                  </a:lnTo>
                  <a:lnTo>
                    <a:pt x="1712" y="78"/>
                  </a:lnTo>
                  <a:lnTo>
                    <a:pt x="1713" y="79"/>
                  </a:lnTo>
                  <a:lnTo>
                    <a:pt x="1714" y="79"/>
                  </a:lnTo>
                  <a:lnTo>
                    <a:pt x="1715" y="78"/>
                  </a:lnTo>
                  <a:lnTo>
                    <a:pt x="1715" y="77"/>
                  </a:lnTo>
                  <a:lnTo>
                    <a:pt x="1720" y="78"/>
                  </a:lnTo>
                  <a:lnTo>
                    <a:pt x="1721" y="79"/>
                  </a:lnTo>
                  <a:lnTo>
                    <a:pt x="1721" y="80"/>
                  </a:lnTo>
                  <a:lnTo>
                    <a:pt x="1721" y="82"/>
                  </a:lnTo>
                  <a:lnTo>
                    <a:pt x="1722" y="83"/>
                  </a:lnTo>
                  <a:lnTo>
                    <a:pt x="1722" y="85"/>
                  </a:lnTo>
                  <a:lnTo>
                    <a:pt x="1723" y="86"/>
                  </a:lnTo>
                  <a:lnTo>
                    <a:pt x="1724" y="86"/>
                  </a:lnTo>
                  <a:lnTo>
                    <a:pt x="1725" y="86"/>
                  </a:lnTo>
                  <a:lnTo>
                    <a:pt x="1725" y="83"/>
                  </a:lnTo>
                  <a:lnTo>
                    <a:pt x="1725" y="82"/>
                  </a:lnTo>
                  <a:lnTo>
                    <a:pt x="1725" y="81"/>
                  </a:lnTo>
                  <a:lnTo>
                    <a:pt x="1726" y="81"/>
                  </a:lnTo>
                  <a:lnTo>
                    <a:pt x="1728" y="82"/>
                  </a:lnTo>
                  <a:lnTo>
                    <a:pt x="1728" y="85"/>
                  </a:lnTo>
                  <a:lnTo>
                    <a:pt x="1729" y="86"/>
                  </a:lnTo>
                  <a:lnTo>
                    <a:pt x="1730" y="88"/>
                  </a:lnTo>
                  <a:lnTo>
                    <a:pt x="1732" y="91"/>
                  </a:lnTo>
                  <a:lnTo>
                    <a:pt x="1734" y="87"/>
                  </a:lnTo>
                  <a:lnTo>
                    <a:pt x="1733" y="85"/>
                  </a:lnTo>
                  <a:lnTo>
                    <a:pt x="1732" y="82"/>
                  </a:lnTo>
                  <a:lnTo>
                    <a:pt x="1731" y="82"/>
                  </a:lnTo>
                  <a:lnTo>
                    <a:pt x="1730" y="82"/>
                  </a:lnTo>
                  <a:lnTo>
                    <a:pt x="1732" y="80"/>
                  </a:lnTo>
                  <a:lnTo>
                    <a:pt x="1740" y="81"/>
                  </a:lnTo>
                  <a:lnTo>
                    <a:pt x="1751" y="86"/>
                  </a:lnTo>
                  <a:lnTo>
                    <a:pt x="1756" y="91"/>
                  </a:lnTo>
                  <a:lnTo>
                    <a:pt x="1756" y="92"/>
                  </a:lnTo>
                  <a:lnTo>
                    <a:pt x="1754" y="94"/>
                  </a:lnTo>
                  <a:lnTo>
                    <a:pt x="1748" y="102"/>
                  </a:lnTo>
                  <a:lnTo>
                    <a:pt x="1746" y="103"/>
                  </a:lnTo>
                  <a:lnTo>
                    <a:pt x="1746" y="104"/>
                  </a:lnTo>
                  <a:lnTo>
                    <a:pt x="1747" y="105"/>
                  </a:lnTo>
                  <a:lnTo>
                    <a:pt x="1747" y="106"/>
                  </a:lnTo>
                  <a:lnTo>
                    <a:pt x="1746" y="107"/>
                  </a:lnTo>
                  <a:lnTo>
                    <a:pt x="1746" y="108"/>
                  </a:lnTo>
                  <a:lnTo>
                    <a:pt x="1743" y="108"/>
                  </a:lnTo>
                  <a:lnTo>
                    <a:pt x="1742" y="110"/>
                  </a:lnTo>
                  <a:lnTo>
                    <a:pt x="1741" y="111"/>
                  </a:lnTo>
                  <a:lnTo>
                    <a:pt x="1742" y="115"/>
                  </a:lnTo>
                  <a:lnTo>
                    <a:pt x="1743" y="117"/>
                  </a:lnTo>
                  <a:lnTo>
                    <a:pt x="1745" y="121"/>
                  </a:lnTo>
                  <a:lnTo>
                    <a:pt x="1755" y="124"/>
                  </a:lnTo>
                  <a:lnTo>
                    <a:pt x="1759" y="124"/>
                  </a:lnTo>
                  <a:lnTo>
                    <a:pt x="1762" y="124"/>
                  </a:lnTo>
                  <a:lnTo>
                    <a:pt x="1764" y="128"/>
                  </a:lnTo>
                  <a:lnTo>
                    <a:pt x="1762" y="128"/>
                  </a:lnTo>
                  <a:lnTo>
                    <a:pt x="1759" y="127"/>
                  </a:lnTo>
                  <a:lnTo>
                    <a:pt x="1747" y="127"/>
                  </a:lnTo>
                  <a:lnTo>
                    <a:pt x="1745" y="127"/>
                  </a:lnTo>
                  <a:lnTo>
                    <a:pt x="1741" y="125"/>
                  </a:lnTo>
                  <a:lnTo>
                    <a:pt x="1740" y="125"/>
                  </a:lnTo>
                  <a:lnTo>
                    <a:pt x="1738" y="127"/>
                  </a:lnTo>
                  <a:lnTo>
                    <a:pt x="1737" y="129"/>
                  </a:lnTo>
                  <a:lnTo>
                    <a:pt x="1736" y="130"/>
                  </a:lnTo>
                  <a:lnTo>
                    <a:pt x="1737" y="131"/>
                  </a:lnTo>
                  <a:lnTo>
                    <a:pt x="1738" y="130"/>
                  </a:lnTo>
                  <a:lnTo>
                    <a:pt x="1739" y="131"/>
                  </a:lnTo>
                  <a:lnTo>
                    <a:pt x="1740" y="132"/>
                  </a:lnTo>
                  <a:lnTo>
                    <a:pt x="1742" y="132"/>
                  </a:lnTo>
                  <a:lnTo>
                    <a:pt x="1745" y="131"/>
                  </a:lnTo>
                  <a:lnTo>
                    <a:pt x="1768" y="129"/>
                  </a:lnTo>
                  <a:lnTo>
                    <a:pt x="1774" y="130"/>
                  </a:lnTo>
                  <a:lnTo>
                    <a:pt x="1779" y="129"/>
                  </a:lnTo>
                  <a:lnTo>
                    <a:pt x="1781" y="130"/>
                  </a:lnTo>
                  <a:lnTo>
                    <a:pt x="1780" y="131"/>
                  </a:lnTo>
                  <a:lnTo>
                    <a:pt x="1779" y="132"/>
                  </a:lnTo>
                  <a:lnTo>
                    <a:pt x="1778" y="136"/>
                  </a:lnTo>
                  <a:lnTo>
                    <a:pt x="1776" y="137"/>
                  </a:lnTo>
                  <a:lnTo>
                    <a:pt x="1775" y="136"/>
                  </a:lnTo>
                  <a:lnTo>
                    <a:pt x="1774" y="137"/>
                  </a:lnTo>
                  <a:lnTo>
                    <a:pt x="1775" y="138"/>
                  </a:lnTo>
                  <a:lnTo>
                    <a:pt x="1778" y="139"/>
                  </a:lnTo>
                  <a:lnTo>
                    <a:pt x="1773" y="140"/>
                  </a:lnTo>
                  <a:lnTo>
                    <a:pt x="1770" y="142"/>
                  </a:lnTo>
                  <a:lnTo>
                    <a:pt x="1768" y="147"/>
                  </a:lnTo>
                  <a:lnTo>
                    <a:pt x="1780" y="149"/>
                  </a:lnTo>
                  <a:lnTo>
                    <a:pt x="1795" y="148"/>
                  </a:lnTo>
                  <a:lnTo>
                    <a:pt x="1797" y="150"/>
                  </a:lnTo>
                  <a:lnTo>
                    <a:pt x="1799" y="150"/>
                  </a:lnTo>
                  <a:lnTo>
                    <a:pt x="1800" y="152"/>
                  </a:lnTo>
                  <a:lnTo>
                    <a:pt x="1801" y="153"/>
                  </a:lnTo>
                  <a:lnTo>
                    <a:pt x="1803" y="154"/>
                  </a:lnTo>
                  <a:lnTo>
                    <a:pt x="1805" y="157"/>
                  </a:lnTo>
                  <a:lnTo>
                    <a:pt x="1806" y="157"/>
                  </a:lnTo>
                  <a:lnTo>
                    <a:pt x="1808" y="157"/>
                  </a:lnTo>
                  <a:lnTo>
                    <a:pt x="1808" y="156"/>
                  </a:lnTo>
                  <a:lnTo>
                    <a:pt x="1807" y="154"/>
                  </a:lnTo>
                  <a:lnTo>
                    <a:pt x="1807" y="150"/>
                  </a:lnTo>
                  <a:lnTo>
                    <a:pt x="1807" y="148"/>
                  </a:lnTo>
                  <a:lnTo>
                    <a:pt x="1808" y="147"/>
                  </a:lnTo>
                  <a:lnTo>
                    <a:pt x="1818" y="146"/>
                  </a:lnTo>
                  <a:lnTo>
                    <a:pt x="1818" y="144"/>
                  </a:lnTo>
                  <a:lnTo>
                    <a:pt x="1820" y="144"/>
                  </a:lnTo>
                  <a:lnTo>
                    <a:pt x="1824" y="144"/>
                  </a:lnTo>
                  <a:lnTo>
                    <a:pt x="1825" y="142"/>
                  </a:lnTo>
                  <a:lnTo>
                    <a:pt x="1825" y="141"/>
                  </a:lnTo>
                  <a:lnTo>
                    <a:pt x="1826" y="142"/>
                  </a:lnTo>
                  <a:lnTo>
                    <a:pt x="1829" y="144"/>
                  </a:lnTo>
                  <a:lnTo>
                    <a:pt x="1830" y="142"/>
                  </a:lnTo>
                  <a:lnTo>
                    <a:pt x="1829" y="141"/>
                  </a:lnTo>
                  <a:lnTo>
                    <a:pt x="1827" y="140"/>
                  </a:lnTo>
                  <a:lnTo>
                    <a:pt x="1827" y="139"/>
                  </a:lnTo>
                  <a:lnTo>
                    <a:pt x="1835" y="138"/>
                  </a:lnTo>
                  <a:lnTo>
                    <a:pt x="1837" y="138"/>
                  </a:lnTo>
                  <a:lnTo>
                    <a:pt x="1838" y="139"/>
                  </a:lnTo>
                  <a:lnTo>
                    <a:pt x="1839" y="139"/>
                  </a:lnTo>
                  <a:lnTo>
                    <a:pt x="1840" y="138"/>
                  </a:lnTo>
                  <a:lnTo>
                    <a:pt x="1841" y="139"/>
                  </a:lnTo>
                  <a:lnTo>
                    <a:pt x="1841" y="140"/>
                  </a:lnTo>
                  <a:lnTo>
                    <a:pt x="1842" y="141"/>
                  </a:lnTo>
                  <a:lnTo>
                    <a:pt x="1842" y="142"/>
                  </a:lnTo>
                  <a:lnTo>
                    <a:pt x="1843" y="142"/>
                  </a:lnTo>
                  <a:lnTo>
                    <a:pt x="1846" y="140"/>
                  </a:lnTo>
                  <a:lnTo>
                    <a:pt x="1848" y="140"/>
                  </a:lnTo>
                  <a:lnTo>
                    <a:pt x="1849" y="142"/>
                  </a:lnTo>
                  <a:lnTo>
                    <a:pt x="1848" y="144"/>
                  </a:lnTo>
                  <a:lnTo>
                    <a:pt x="1846" y="150"/>
                  </a:lnTo>
                  <a:lnTo>
                    <a:pt x="1846" y="152"/>
                  </a:lnTo>
                  <a:lnTo>
                    <a:pt x="1848" y="152"/>
                  </a:lnTo>
                  <a:lnTo>
                    <a:pt x="1854" y="148"/>
                  </a:lnTo>
                  <a:lnTo>
                    <a:pt x="1860" y="148"/>
                  </a:lnTo>
                  <a:lnTo>
                    <a:pt x="1872" y="137"/>
                  </a:lnTo>
                  <a:lnTo>
                    <a:pt x="1873" y="138"/>
                  </a:lnTo>
                  <a:lnTo>
                    <a:pt x="1876" y="140"/>
                  </a:lnTo>
                  <a:lnTo>
                    <a:pt x="1877" y="139"/>
                  </a:lnTo>
                  <a:lnTo>
                    <a:pt x="1881" y="138"/>
                  </a:lnTo>
                  <a:lnTo>
                    <a:pt x="1889" y="138"/>
                  </a:lnTo>
                  <a:lnTo>
                    <a:pt x="1891" y="136"/>
                  </a:lnTo>
                  <a:lnTo>
                    <a:pt x="1892" y="136"/>
                  </a:lnTo>
                  <a:lnTo>
                    <a:pt x="1893" y="138"/>
                  </a:lnTo>
                  <a:lnTo>
                    <a:pt x="1893" y="139"/>
                  </a:lnTo>
                  <a:lnTo>
                    <a:pt x="1892" y="139"/>
                  </a:lnTo>
                  <a:lnTo>
                    <a:pt x="1892" y="140"/>
                  </a:lnTo>
                  <a:lnTo>
                    <a:pt x="1898" y="141"/>
                  </a:lnTo>
                  <a:lnTo>
                    <a:pt x="1899" y="140"/>
                  </a:lnTo>
                  <a:lnTo>
                    <a:pt x="1898" y="139"/>
                  </a:lnTo>
                  <a:lnTo>
                    <a:pt x="1899" y="138"/>
                  </a:lnTo>
                  <a:lnTo>
                    <a:pt x="1914" y="144"/>
                  </a:lnTo>
                  <a:lnTo>
                    <a:pt x="1916" y="145"/>
                  </a:lnTo>
                  <a:lnTo>
                    <a:pt x="1917" y="147"/>
                  </a:lnTo>
                  <a:lnTo>
                    <a:pt x="1917" y="148"/>
                  </a:lnTo>
                  <a:lnTo>
                    <a:pt x="1918" y="149"/>
                  </a:lnTo>
                  <a:lnTo>
                    <a:pt x="1919" y="150"/>
                  </a:lnTo>
                  <a:lnTo>
                    <a:pt x="1921" y="148"/>
                  </a:lnTo>
                  <a:lnTo>
                    <a:pt x="1922" y="148"/>
                  </a:lnTo>
                  <a:lnTo>
                    <a:pt x="1925" y="152"/>
                  </a:lnTo>
                  <a:lnTo>
                    <a:pt x="1926" y="152"/>
                  </a:lnTo>
                  <a:lnTo>
                    <a:pt x="1931" y="150"/>
                  </a:lnTo>
                  <a:lnTo>
                    <a:pt x="1932" y="152"/>
                  </a:lnTo>
                  <a:lnTo>
                    <a:pt x="1934" y="154"/>
                  </a:lnTo>
                  <a:lnTo>
                    <a:pt x="1936" y="155"/>
                  </a:lnTo>
                  <a:lnTo>
                    <a:pt x="1939" y="156"/>
                  </a:lnTo>
                  <a:lnTo>
                    <a:pt x="1940" y="158"/>
                  </a:lnTo>
                  <a:lnTo>
                    <a:pt x="1941" y="161"/>
                  </a:lnTo>
                  <a:lnTo>
                    <a:pt x="1941" y="163"/>
                  </a:lnTo>
                  <a:lnTo>
                    <a:pt x="1941" y="166"/>
                  </a:lnTo>
                  <a:lnTo>
                    <a:pt x="1947" y="167"/>
                  </a:lnTo>
                  <a:lnTo>
                    <a:pt x="1949" y="166"/>
                  </a:lnTo>
                  <a:lnTo>
                    <a:pt x="1953" y="161"/>
                  </a:lnTo>
                  <a:lnTo>
                    <a:pt x="1955" y="161"/>
                  </a:lnTo>
                  <a:lnTo>
                    <a:pt x="1959" y="161"/>
                  </a:lnTo>
                  <a:lnTo>
                    <a:pt x="1960" y="162"/>
                  </a:lnTo>
                  <a:lnTo>
                    <a:pt x="1963" y="166"/>
                  </a:lnTo>
                  <a:lnTo>
                    <a:pt x="1964" y="166"/>
                  </a:lnTo>
                  <a:lnTo>
                    <a:pt x="1964" y="167"/>
                  </a:lnTo>
                  <a:lnTo>
                    <a:pt x="1965" y="167"/>
                  </a:lnTo>
                  <a:lnTo>
                    <a:pt x="1966" y="166"/>
                  </a:lnTo>
                  <a:lnTo>
                    <a:pt x="1967" y="167"/>
                  </a:lnTo>
                  <a:lnTo>
                    <a:pt x="1967" y="169"/>
                  </a:lnTo>
                  <a:lnTo>
                    <a:pt x="1968" y="169"/>
                  </a:lnTo>
                  <a:lnTo>
                    <a:pt x="1972" y="167"/>
                  </a:lnTo>
                  <a:lnTo>
                    <a:pt x="1973" y="167"/>
                  </a:lnTo>
                  <a:lnTo>
                    <a:pt x="1974" y="167"/>
                  </a:lnTo>
                  <a:lnTo>
                    <a:pt x="1975" y="169"/>
                  </a:lnTo>
                  <a:lnTo>
                    <a:pt x="1976" y="171"/>
                  </a:lnTo>
                  <a:lnTo>
                    <a:pt x="1975" y="172"/>
                  </a:lnTo>
                  <a:lnTo>
                    <a:pt x="1975" y="173"/>
                  </a:lnTo>
                  <a:lnTo>
                    <a:pt x="1976" y="173"/>
                  </a:lnTo>
                  <a:lnTo>
                    <a:pt x="1976" y="174"/>
                  </a:lnTo>
                  <a:lnTo>
                    <a:pt x="1977" y="175"/>
                  </a:lnTo>
                  <a:lnTo>
                    <a:pt x="1976" y="177"/>
                  </a:lnTo>
                  <a:lnTo>
                    <a:pt x="1976" y="178"/>
                  </a:lnTo>
                  <a:lnTo>
                    <a:pt x="1976" y="179"/>
                  </a:lnTo>
                  <a:lnTo>
                    <a:pt x="1977" y="180"/>
                  </a:lnTo>
                  <a:lnTo>
                    <a:pt x="1982" y="182"/>
                  </a:lnTo>
                  <a:lnTo>
                    <a:pt x="1995" y="183"/>
                  </a:lnTo>
                  <a:lnTo>
                    <a:pt x="2005" y="187"/>
                  </a:lnTo>
                  <a:lnTo>
                    <a:pt x="2005" y="186"/>
                  </a:lnTo>
                  <a:lnTo>
                    <a:pt x="2006" y="186"/>
                  </a:lnTo>
                  <a:lnTo>
                    <a:pt x="2006" y="187"/>
                  </a:lnTo>
                  <a:lnTo>
                    <a:pt x="2006" y="188"/>
                  </a:lnTo>
                  <a:lnTo>
                    <a:pt x="2010" y="188"/>
                  </a:lnTo>
                  <a:lnTo>
                    <a:pt x="2022" y="188"/>
                  </a:lnTo>
                  <a:lnTo>
                    <a:pt x="2022" y="186"/>
                  </a:lnTo>
                  <a:lnTo>
                    <a:pt x="2024" y="184"/>
                  </a:lnTo>
                  <a:lnTo>
                    <a:pt x="2028" y="184"/>
                  </a:lnTo>
                  <a:lnTo>
                    <a:pt x="2044" y="187"/>
                  </a:lnTo>
                  <a:lnTo>
                    <a:pt x="2055" y="186"/>
                  </a:lnTo>
                  <a:lnTo>
                    <a:pt x="2061" y="190"/>
                  </a:lnTo>
                  <a:lnTo>
                    <a:pt x="2067" y="190"/>
                  </a:lnTo>
                  <a:lnTo>
                    <a:pt x="2068" y="189"/>
                  </a:lnTo>
                  <a:lnTo>
                    <a:pt x="2069" y="188"/>
                  </a:lnTo>
                  <a:lnTo>
                    <a:pt x="2072" y="190"/>
                  </a:lnTo>
                  <a:lnTo>
                    <a:pt x="2072" y="188"/>
                  </a:lnTo>
                  <a:lnTo>
                    <a:pt x="2074" y="188"/>
                  </a:lnTo>
                  <a:lnTo>
                    <a:pt x="2077" y="194"/>
                  </a:lnTo>
                  <a:lnTo>
                    <a:pt x="2079" y="195"/>
                  </a:lnTo>
                  <a:lnTo>
                    <a:pt x="2083" y="198"/>
                  </a:lnTo>
                  <a:lnTo>
                    <a:pt x="2085" y="200"/>
                  </a:lnTo>
                  <a:lnTo>
                    <a:pt x="2085" y="202"/>
                  </a:lnTo>
                  <a:lnTo>
                    <a:pt x="2085" y="203"/>
                  </a:lnTo>
                  <a:lnTo>
                    <a:pt x="2086" y="202"/>
                  </a:lnTo>
                  <a:lnTo>
                    <a:pt x="2087" y="200"/>
                  </a:lnTo>
                  <a:lnTo>
                    <a:pt x="2087" y="199"/>
                  </a:lnTo>
                  <a:lnTo>
                    <a:pt x="2089" y="199"/>
                  </a:lnTo>
                  <a:lnTo>
                    <a:pt x="2090" y="199"/>
                  </a:lnTo>
                  <a:lnTo>
                    <a:pt x="2091" y="200"/>
                  </a:lnTo>
                  <a:lnTo>
                    <a:pt x="2092" y="205"/>
                  </a:lnTo>
                  <a:lnTo>
                    <a:pt x="2093" y="205"/>
                  </a:lnTo>
                  <a:lnTo>
                    <a:pt x="2094" y="206"/>
                  </a:lnTo>
                  <a:lnTo>
                    <a:pt x="2098" y="208"/>
                  </a:lnTo>
                  <a:lnTo>
                    <a:pt x="2099" y="208"/>
                  </a:lnTo>
                  <a:lnTo>
                    <a:pt x="2104" y="206"/>
                  </a:lnTo>
                  <a:lnTo>
                    <a:pt x="2104" y="207"/>
                  </a:lnTo>
                  <a:lnTo>
                    <a:pt x="2103" y="208"/>
                  </a:lnTo>
                  <a:lnTo>
                    <a:pt x="2100" y="213"/>
                  </a:lnTo>
                  <a:lnTo>
                    <a:pt x="2102" y="214"/>
                  </a:lnTo>
                  <a:lnTo>
                    <a:pt x="2108" y="213"/>
                  </a:lnTo>
                  <a:lnTo>
                    <a:pt x="2118" y="216"/>
                  </a:lnTo>
                  <a:lnTo>
                    <a:pt x="2122" y="214"/>
                  </a:lnTo>
                  <a:lnTo>
                    <a:pt x="2122" y="213"/>
                  </a:lnTo>
                  <a:lnTo>
                    <a:pt x="2124" y="215"/>
                  </a:lnTo>
                  <a:lnTo>
                    <a:pt x="2131" y="216"/>
                  </a:lnTo>
                  <a:lnTo>
                    <a:pt x="2136" y="215"/>
                  </a:lnTo>
                  <a:lnTo>
                    <a:pt x="2137" y="214"/>
                  </a:lnTo>
                  <a:lnTo>
                    <a:pt x="2140" y="209"/>
                  </a:lnTo>
                  <a:lnTo>
                    <a:pt x="2146" y="206"/>
                  </a:lnTo>
                  <a:lnTo>
                    <a:pt x="2156" y="206"/>
                  </a:lnTo>
                  <a:lnTo>
                    <a:pt x="2158" y="206"/>
                  </a:lnTo>
                  <a:lnTo>
                    <a:pt x="2158" y="204"/>
                  </a:lnTo>
                  <a:lnTo>
                    <a:pt x="2159" y="203"/>
                  </a:lnTo>
                  <a:lnTo>
                    <a:pt x="2160" y="204"/>
                  </a:lnTo>
                  <a:lnTo>
                    <a:pt x="2161" y="205"/>
                  </a:lnTo>
                  <a:lnTo>
                    <a:pt x="2162" y="206"/>
                  </a:lnTo>
                  <a:lnTo>
                    <a:pt x="2161" y="207"/>
                  </a:lnTo>
                  <a:lnTo>
                    <a:pt x="2161" y="208"/>
                  </a:lnTo>
                  <a:lnTo>
                    <a:pt x="2161" y="209"/>
                  </a:lnTo>
                  <a:lnTo>
                    <a:pt x="2162" y="211"/>
                  </a:lnTo>
                  <a:lnTo>
                    <a:pt x="2161" y="212"/>
                  </a:lnTo>
                  <a:lnTo>
                    <a:pt x="2161" y="213"/>
                  </a:lnTo>
                  <a:lnTo>
                    <a:pt x="2161" y="214"/>
                  </a:lnTo>
                  <a:lnTo>
                    <a:pt x="2162" y="213"/>
                  </a:lnTo>
                  <a:lnTo>
                    <a:pt x="2164" y="211"/>
                  </a:lnTo>
                  <a:lnTo>
                    <a:pt x="2165" y="205"/>
                  </a:lnTo>
                  <a:lnTo>
                    <a:pt x="2162" y="204"/>
                  </a:lnTo>
                  <a:lnTo>
                    <a:pt x="2162" y="203"/>
                  </a:lnTo>
                  <a:lnTo>
                    <a:pt x="2162" y="200"/>
                  </a:lnTo>
                  <a:lnTo>
                    <a:pt x="2165" y="199"/>
                  </a:lnTo>
                  <a:lnTo>
                    <a:pt x="2165" y="200"/>
                  </a:lnTo>
                  <a:lnTo>
                    <a:pt x="2166" y="202"/>
                  </a:lnTo>
                  <a:lnTo>
                    <a:pt x="2167" y="202"/>
                  </a:lnTo>
                  <a:lnTo>
                    <a:pt x="2169" y="203"/>
                  </a:lnTo>
                  <a:lnTo>
                    <a:pt x="2169" y="200"/>
                  </a:lnTo>
                  <a:lnTo>
                    <a:pt x="2170" y="200"/>
                  </a:lnTo>
                  <a:lnTo>
                    <a:pt x="2173" y="200"/>
                  </a:lnTo>
                  <a:lnTo>
                    <a:pt x="2174" y="200"/>
                  </a:lnTo>
                  <a:lnTo>
                    <a:pt x="2177" y="198"/>
                  </a:lnTo>
                  <a:lnTo>
                    <a:pt x="2178" y="197"/>
                  </a:lnTo>
                  <a:lnTo>
                    <a:pt x="2181" y="199"/>
                  </a:lnTo>
                  <a:lnTo>
                    <a:pt x="2182" y="199"/>
                  </a:lnTo>
                  <a:lnTo>
                    <a:pt x="2186" y="199"/>
                  </a:lnTo>
                  <a:lnTo>
                    <a:pt x="2187" y="198"/>
                  </a:lnTo>
                  <a:lnTo>
                    <a:pt x="2187" y="197"/>
                  </a:lnTo>
                  <a:lnTo>
                    <a:pt x="2187" y="196"/>
                  </a:lnTo>
                  <a:lnTo>
                    <a:pt x="2187" y="195"/>
                  </a:lnTo>
                  <a:lnTo>
                    <a:pt x="2188" y="198"/>
                  </a:lnTo>
                  <a:lnTo>
                    <a:pt x="2190" y="199"/>
                  </a:lnTo>
                  <a:lnTo>
                    <a:pt x="2198" y="197"/>
                  </a:lnTo>
                  <a:lnTo>
                    <a:pt x="2198" y="198"/>
                  </a:lnTo>
                  <a:lnTo>
                    <a:pt x="2199" y="205"/>
                  </a:lnTo>
                  <a:lnTo>
                    <a:pt x="2200" y="206"/>
                  </a:lnTo>
                  <a:lnTo>
                    <a:pt x="2201" y="205"/>
                  </a:lnTo>
                  <a:lnTo>
                    <a:pt x="2201" y="204"/>
                  </a:lnTo>
                  <a:lnTo>
                    <a:pt x="2200" y="202"/>
                  </a:lnTo>
                  <a:lnTo>
                    <a:pt x="2200" y="198"/>
                  </a:lnTo>
                  <a:lnTo>
                    <a:pt x="2200" y="196"/>
                  </a:lnTo>
                  <a:lnTo>
                    <a:pt x="2201" y="195"/>
                  </a:lnTo>
                  <a:lnTo>
                    <a:pt x="2203" y="196"/>
                  </a:lnTo>
                  <a:lnTo>
                    <a:pt x="2207" y="197"/>
                  </a:lnTo>
                  <a:lnTo>
                    <a:pt x="2208" y="198"/>
                  </a:lnTo>
                  <a:lnTo>
                    <a:pt x="2208" y="199"/>
                  </a:lnTo>
                  <a:lnTo>
                    <a:pt x="2208" y="200"/>
                  </a:lnTo>
                  <a:lnTo>
                    <a:pt x="2209" y="200"/>
                  </a:lnTo>
                  <a:lnTo>
                    <a:pt x="2213" y="199"/>
                  </a:lnTo>
                  <a:lnTo>
                    <a:pt x="2215" y="200"/>
                  </a:lnTo>
                  <a:lnTo>
                    <a:pt x="2215" y="203"/>
                  </a:lnTo>
                  <a:lnTo>
                    <a:pt x="2216" y="204"/>
                  </a:lnTo>
                  <a:lnTo>
                    <a:pt x="2217" y="204"/>
                  </a:lnTo>
                  <a:lnTo>
                    <a:pt x="2218" y="204"/>
                  </a:lnTo>
                  <a:lnTo>
                    <a:pt x="2219" y="203"/>
                  </a:lnTo>
                  <a:lnTo>
                    <a:pt x="2218" y="202"/>
                  </a:lnTo>
                  <a:lnTo>
                    <a:pt x="2221" y="203"/>
                  </a:lnTo>
                  <a:lnTo>
                    <a:pt x="2233" y="211"/>
                  </a:lnTo>
                  <a:lnTo>
                    <a:pt x="2235" y="211"/>
                  </a:lnTo>
                  <a:lnTo>
                    <a:pt x="2235" y="213"/>
                  </a:lnTo>
                  <a:lnTo>
                    <a:pt x="2234" y="216"/>
                  </a:lnTo>
                  <a:lnTo>
                    <a:pt x="2235" y="217"/>
                  </a:lnTo>
                  <a:lnTo>
                    <a:pt x="2236" y="217"/>
                  </a:lnTo>
                  <a:lnTo>
                    <a:pt x="2237" y="216"/>
                  </a:lnTo>
                  <a:lnTo>
                    <a:pt x="2238" y="215"/>
                  </a:lnTo>
                  <a:lnTo>
                    <a:pt x="2241" y="217"/>
                  </a:lnTo>
                  <a:lnTo>
                    <a:pt x="2240" y="216"/>
                  </a:lnTo>
                  <a:lnTo>
                    <a:pt x="2240" y="217"/>
                  </a:lnTo>
                  <a:lnTo>
                    <a:pt x="2238" y="217"/>
                  </a:lnTo>
                  <a:lnTo>
                    <a:pt x="2240" y="220"/>
                  </a:lnTo>
                  <a:lnTo>
                    <a:pt x="2243" y="221"/>
                  </a:lnTo>
                  <a:lnTo>
                    <a:pt x="2244" y="222"/>
                  </a:lnTo>
                  <a:lnTo>
                    <a:pt x="2244" y="223"/>
                  </a:lnTo>
                  <a:lnTo>
                    <a:pt x="2244" y="224"/>
                  </a:lnTo>
                  <a:lnTo>
                    <a:pt x="2245" y="224"/>
                  </a:lnTo>
                  <a:lnTo>
                    <a:pt x="2246" y="225"/>
                  </a:lnTo>
                  <a:lnTo>
                    <a:pt x="2246" y="227"/>
                  </a:lnTo>
                  <a:lnTo>
                    <a:pt x="2246" y="228"/>
                  </a:lnTo>
                  <a:lnTo>
                    <a:pt x="2248" y="229"/>
                  </a:lnTo>
                  <a:lnTo>
                    <a:pt x="2249" y="229"/>
                  </a:lnTo>
                  <a:lnTo>
                    <a:pt x="2249" y="230"/>
                  </a:lnTo>
                  <a:lnTo>
                    <a:pt x="2250" y="233"/>
                  </a:lnTo>
                  <a:lnTo>
                    <a:pt x="2251" y="233"/>
                  </a:lnTo>
                  <a:lnTo>
                    <a:pt x="2259" y="234"/>
                  </a:lnTo>
                  <a:lnTo>
                    <a:pt x="2262" y="237"/>
                  </a:lnTo>
                  <a:lnTo>
                    <a:pt x="2262" y="241"/>
                  </a:lnTo>
                  <a:lnTo>
                    <a:pt x="2265" y="242"/>
                  </a:lnTo>
                  <a:lnTo>
                    <a:pt x="2266" y="242"/>
                  </a:lnTo>
                  <a:lnTo>
                    <a:pt x="2267" y="242"/>
                  </a:lnTo>
                  <a:lnTo>
                    <a:pt x="2268" y="241"/>
                  </a:lnTo>
                  <a:lnTo>
                    <a:pt x="2269" y="240"/>
                  </a:lnTo>
                  <a:lnTo>
                    <a:pt x="2270" y="240"/>
                  </a:lnTo>
                  <a:lnTo>
                    <a:pt x="2272" y="244"/>
                  </a:lnTo>
                  <a:lnTo>
                    <a:pt x="2282" y="247"/>
                  </a:lnTo>
                  <a:lnTo>
                    <a:pt x="2286" y="251"/>
                  </a:lnTo>
                  <a:lnTo>
                    <a:pt x="2288" y="254"/>
                  </a:lnTo>
                  <a:lnTo>
                    <a:pt x="2290" y="255"/>
                  </a:lnTo>
                  <a:lnTo>
                    <a:pt x="2291" y="257"/>
                  </a:lnTo>
                  <a:lnTo>
                    <a:pt x="2293" y="262"/>
                  </a:lnTo>
                  <a:lnTo>
                    <a:pt x="2294" y="263"/>
                  </a:lnTo>
                  <a:lnTo>
                    <a:pt x="2300" y="266"/>
                  </a:lnTo>
                  <a:lnTo>
                    <a:pt x="2301" y="264"/>
                  </a:lnTo>
                  <a:lnTo>
                    <a:pt x="2302" y="262"/>
                  </a:lnTo>
                  <a:lnTo>
                    <a:pt x="2303" y="259"/>
                  </a:lnTo>
                  <a:lnTo>
                    <a:pt x="2302" y="259"/>
                  </a:lnTo>
                  <a:lnTo>
                    <a:pt x="2301" y="258"/>
                  </a:lnTo>
                  <a:lnTo>
                    <a:pt x="2300" y="258"/>
                  </a:lnTo>
                  <a:lnTo>
                    <a:pt x="2299" y="258"/>
                  </a:lnTo>
                  <a:lnTo>
                    <a:pt x="2299" y="257"/>
                  </a:lnTo>
                  <a:lnTo>
                    <a:pt x="2313" y="263"/>
                  </a:lnTo>
                  <a:lnTo>
                    <a:pt x="2314" y="263"/>
                  </a:lnTo>
                  <a:lnTo>
                    <a:pt x="2314" y="284"/>
                  </a:lnTo>
                  <a:lnTo>
                    <a:pt x="2314" y="305"/>
                  </a:lnTo>
                  <a:lnTo>
                    <a:pt x="2314" y="325"/>
                  </a:lnTo>
                  <a:lnTo>
                    <a:pt x="2314" y="346"/>
                  </a:lnTo>
                  <a:lnTo>
                    <a:pt x="2314" y="366"/>
                  </a:lnTo>
                  <a:lnTo>
                    <a:pt x="2314" y="386"/>
                  </a:lnTo>
                  <a:lnTo>
                    <a:pt x="2314" y="406"/>
                  </a:lnTo>
                  <a:lnTo>
                    <a:pt x="2314" y="426"/>
                  </a:lnTo>
                  <a:lnTo>
                    <a:pt x="2314" y="446"/>
                  </a:lnTo>
                  <a:lnTo>
                    <a:pt x="2314" y="465"/>
                  </a:lnTo>
                  <a:lnTo>
                    <a:pt x="2314" y="484"/>
                  </a:lnTo>
                  <a:lnTo>
                    <a:pt x="2314" y="504"/>
                  </a:lnTo>
                  <a:lnTo>
                    <a:pt x="2314" y="523"/>
                  </a:lnTo>
                  <a:lnTo>
                    <a:pt x="2314" y="542"/>
                  </a:lnTo>
                  <a:lnTo>
                    <a:pt x="2314" y="562"/>
                  </a:lnTo>
                  <a:lnTo>
                    <a:pt x="2314" y="580"/>
                  </a:lnTo>
                  <a:lnTo>
                    <a:pt x="2314" y="599"/>
                  </a:lnTo>
                  <a:lnTo>
                    <a:pt x="2314" y="617"/>
                  </a:lnTo>
                  <a:lnTo>
                    <a:pt x="2314" y="637"/>
                  </a:lnTo>
                  <a:lnTo>
                    <a:pt x="2314" y="655"/>
                  </a:lnTo>
                  <a:lnTo>
                    <a:pt x="2314" y="673"/>
                  </a:lnTo>
                  <a:lnTo>
                    <a:pt x="2314" y="691"/>
                  </a:lnTo>
                  <a:lnTo>
                    <a:pt x="2314" y="709"/>
                  </a:lnTo>
                  <a:lnTo>
                    <a:pt x="2314" y="727"/>
                  </a:lnTo>
                  <a:lnTo>
                    <a:pt x="2314" y="746"/>
                  </a:lnTo>
                  <a:lnTo>
                    <a:pt x="2314" y="763"/>
                  </a:lnTo>
                  <a:lnTo>
                    <a:pt x="2314" y="781"/>
                  </a:lnTo>
                  <a:lnTo>
                    <a:pt x="2314" y="798"/>
                  </a:lnTo>
                  <a:lnTo>
                    <a:pt x="2314" y="816"/>
                  </a:lnTo>
                  <a:lnTo>
                    <a:pt x="2314" y="833"/>
                  </a:lnTo>
                  <a:lnTo>
                    <a:pt x="2314" y="850"/>
                  </a:lnTo>
                  <a:lnTo>
                    <a:pt x="2314" y="867"/>
                  </a:lnTo>
                  <a:lnTo>
                    <a:pt x="2314" y="885"/>
                  </a:lnTo>
                  <a:lnTo>
                    <a:pt x="2314" y="902"/>
                  </a:lnTo>
                  <a:lnTo>
                    <a:pt x="2314" y="918"/>
                  </a:lnTo>
                  <a:lnTo>
                    <a:pt x="2314" y="935"/>
                  </a:lnTo>
                  <a:lnTo>
                    <a:pt x="2314" y="952"/>
                  </a:lnTo>
                  <a:lnTo>
                    <a:pt x="2314" y="969"/>
                  </a:lnTo>
                  <a:lnTo>
                    <a:pt x="2314" y="985"/>
                  </a:lnTo>
                  <a:lnTo>
                    <a:pt x="2314" y="1002"/>
                  </a:lnTo>
                  <a:lnTo>
                    <a:pt x="2314" y="1018"/>
                  </a:lnTo>
                  <a:lnTo>
                    <a:pt x="2314" y="1035"/>
                  </a:lnTo>
                  <a:lnTo>
                    <a:pt x="2314" y="1051"/>
                  </a:lnTo>
                  <a:lnTo>
                    <a:pt x="2314" y="1067"/>
                  </a:lnTo>
                  <a:lnTo>
                    <a:pt x="2314" y="1083"/>
                  </a:lnTo>
                  <a:lnTo>
                    <a:pt x="2314" y="1099"/>
                  </a:lnTo>
                  <a:lnTo>
                    <a:pt x="2314" y="1115"/>
                  </a:lnTo>
                  <a:lnTo>
                    <a:pt x="2314" y="1131"/>
                  </a:lnTo>
                  <a:lnTo>
                    <a:pt x="2314" y="1146"/>
                  </a:lnTo>
                  <a:lnTo>
                    <a:pt x="2314" y="1162"/>
                  </a:lnTo>
                  <a:lnTo>
                    <a:pt x="2314" y="1178"/>
                  </a:lnTo>
                  <a:lnTo>
                    <a:pt x="2314" y="1193"/>
                  </a:lnTo>
                  <a:lnTo>
                    <a:pt x="2314" y="1209"/>
                  </a:lnTo>
                  <a:lnTo>
                    <a:pt x="2314" y="1225"/>
                  </a:lnTo>
                  <a:lnTo>
                    <a:pt x="2314" y="1240"/>
                  </a:lnTo>
                  <a:lnTo>
                    <a:pt x="2314" y="1254"/>
                  </a:lnTo>
                  <a:lnTo>
                    <a:pt x="2314" y="1270"/>
                  </a:lnTo>
                  <a:lnTo>
                    <a:pt x="2314" y="1285"/>
                  </a:lnTo>
                  <a:lnTo>
                    <a:pt x="2314" y="1300"/>
                  </a:lnTo>
                  <a:lnTo>
                    <a:pt x="2314" y="1316"/>
                  </a:lnTo>
                  <a:lnTo>
                    <a:pt x="2314" y="1330"/>
                  </a:lnTo>
                  <a:lnTo>
                    <a:pt x="2314" y="1345"/>
                  </a:lnTo>
                  <a:lnTo>
                    <a:pt x="2314" y="1360"/>
                  </a:lnTo>
                  <a:lnTo>
                    <a:pt x="2314" y="1375"/>
                  </a:lnTo>
                  <a:lnTo>
                    <a:pt x="2314" y="1376"/>
                  </a:lnTo>
                  <a:lnTo>
                    <a:pt x="2316" y="1377"/>
                  </a:lnTo>
                  <a:lnTo>
                    <a:pt x="2319" y="1378"/>
                  </a:lnTo>
                  <a:lnTo>
                    <a:pt x="2326" y="1380"/>
                  </a:lnTo>
                  <a:lnTo>
                    <a:pt x="2332" y="1383"/>
                  </a:lnTo>
                  <a:lnTo>
                    <a:pt x="2337" y="1385"/>
                  </a:lnTo>
                  <a:lnTo>
                    <a:pt x="2338" y="1384"/>
                  </a:lnTo>
                  <a:lnTo>
                    <a:pt x="2339" y="1383"/>
                  </a:lnTo>
                  <a:lnTo>
                    <a:pt x="2341" y="1379"/>
                  </a:lnTo>
                  <a:lnTo>
                    <a:pt x="2342" y="1377"/>
                  </a:lnTo>
                  <a:lnTo>
                    <a:pt x="2343" y="1377"/>
                  </a:lnTo>
                  <a:lnTo>
                    <a:pt x="2349" y="1379"/>
                  </a:lnTo>
                  <a:lnTo>
                    <a:pt x="2355" y="1384"/>
                  </a:lnTo>
                  <a:lnTo>
                    <a:pt x="2363" y="1387"/>
                  </a:lnTo>
                  <a:lnTo>
                    <a:pt x="2366" y="1387"/>
                  </a:lnTo>
                  <a:lnTo>
                    <a:pt x="2368" y="1386"/>
                  </a:lnTo>
                  <a:lnTo>
                    <a:pt x="2372" y="1380"/>
                  </a:lnTo>
                  <a:lnTo>
                    <a:pt x="2378" y="1376"/>
                  </a:lnTo>
                  <a:lnTo>
                    <a:pt x="2380" y="1374"/>
                  </a:lnTo>
                  <a:lnTo>
                    <a:pt x="2383" y="1372"/>
                  </a:lnTo>
                  <a:lnTo>
                    <a:pt x="2388" y="1372"/>
                  </a:lnTo>
                  <a:lnTo>
                    <a:pt x="2394" y="1372"/>
                  </a:lnTo>
                  <a:lnTo>
                    <a:pt x="2401" y="1372"/>
                  </a:lnTo>
                  <a:lnTo>
                    <a:pt x="2409" y="1371"/>
                  </a:lnTo>
                  <a:lnTo>
                    <a:pt x="2410" y="1372"/>
                  </a:lnTo>
                  <a:lnTo>
                    <a:pt x="2411" y="1375"/>
                  </a:lnTo>
                  <a:lnTo>
                    <a:pt x="2410" y="1377"/>
                  </a:lnTo>
                  <a:lnTo>
                    <a:pt x="2409" y="1384"/>
                  </a:lnTo>
                  <a:lnTo>
                    <a:pt x="2406" y="1391"/>
                  </a:lnTo>
                  <a:lnTo>
                    <a:pt x="2405" y="1396"/>
                  </a:lnTo>
                  <a:lnTo>
                    <a:pt x="2405" y="1399"/>
                  </a:lnTo>
                  <a:lnTo>
                    <a:pt x="2409" y="1403"/>
                  </a:lnTo>
                  <a:lnTo>
                    <a:pt x="2411" y="1407"/>
                  </a:lnTo>
                  <a:lnTo>
                    <a:pt x="2414" y="1409"/>
                  </a:lnTo>
                  <a:lnTo>
                    <a:pt x="2422" y="1412"/>
                  </a:lnTo>
                  <a:lnTo>
                    <a:pt x="2427" y="1416"/>
                  </a:lnTo>
                  <a:lnTo>
                    <a:pt x="2429" y="1417"/>
                  </a:lnTo>
                  <a:lnTo>
                    <a:pt x="2429" y="1418"/>
                  </a:lnTo>
                  <a:lnTo>
                    <a:pt x="2431" y="1426"/>
                  </a:lnTo>
                  <a:lnTo>
                    <a:pt x="2433" y="1428"/>
                  </a:lnTo>
                  <a:lnTo>
                    <a:pt x="2434" y="1430"/>
                  </a:lnTo>
                  <a:lnTo>
                    <a:pt x="2439" y="1436"/>
                  </a:lnTo>
                  <a:lnTo>
                    <a:pt x="2446" y="1443"/>
                  </a:lnTo>
                  <a:lnTo>
                    <a:pt x="2453" y="1451"/>
                  </a:lnTo>
                  <a:lnTo>
                    <a:pt x="2461" y="1458"/>
                  </a:lnTo>
                  <a:lnTo>
                    <a:pt x="2468" y="1466"/>
                  </a:lnTo>
                  <a:lnTo>
                    <a:pt x="2476" y="1474"/>
                  </a:lnTo>
                  <a:lnTo>
                    <a:pt x="2484" y="1481"/>
                  </a:lnTo>
                  <a:lnTo>
                    <a:pt x="2484" y="1483"/>
                  </a:lnTo>
                  <a:lnTo>
                    <a:pt x="2485" y="1485"/>
                  </a:lnTo>
                  <a:lnTo>
                    <a:pt x="2486" y="1492"/>
                  </a:lnTo>
                  <a:lnTo>
                    <a:pt x="2487" y="1497"/>
                  </a:lnTo>
                  <a:lnTo>
                    <a:pt x="2489" y="1505"/>
                  </a:lnTo>
                  <a:lnTo>
                    <a:pt x="2488" y="1510"/>
                  </a:lnTo>
                  <a:lnTo>
                    <a:pt x="2488" y="1513"/>
                  </a:lnTo>
                  <a:lnTo>
                    <a:pt x="2489" y="1514"/>
                  </a:lnTo>
                  <a:lnTo>
                    <a:pt x="2490" y="1514"/>
                  </a:lnTo>
                  <a:lnTo>
                    <a:pt x="2493" y="1513"/>
                  </a:lnTo>
                  <a:lnTo>
                    <a:pt x="2497" y="1509"/>
                  </a:lnTo>
                  <a:lnTo>
                    <a:pt x="2500" y="1505"/>
                  </a:lnTo>
                  <a:lnTo>
                    <a:pt x="2505" y="1502"/>
                  </a:lnTo>
                  <a:lnTo>
                    <a:pt x="2511" y="1499"/>
                  </a:lnTo>
                  <a:lnTo>
                    <a:pt x="2511" y="1497"/>
                  </a:lnTo>
                  <a:lnTo>
                    <a:pt x="2517" y="1494"/>
                  </a:lnTo>
                  <a:lnTo>
                    <a:pt x="2521" y="1491"/>
                  </a:lnTo>
                  <a:lnTo>
                    <a:pt x="2525" y="1489"/>
                  </a:lnTo>
                  <a:lnTo>
                    <a:pt x="2530" y="1489"/>
                  </a:lnTo>
                  <a:lnTo>
                    <a:pt x="2532" y="1489"/>
                  </a:lnTo>
                  <a:lnTo>
                    <a:pt x="2535" y="1488"/>
                  </a:lnTo>
                  <a:lnTo>
                    <a:pt x="2539" y="1480"/>
                  </a:lnTo>
                  <a:lnTo>
                    <a:pt x="2539" y="1479"/>
                  </a:lnTo>
                  <a:lnTo>
                    <a:pt x="2540" y="1477"/>
                  </a:lnTo>
                  <a:lnTo>
                    <a:pt x="2540" y="1467"/>
                  </a:lnTo>
                  <a:lnTo>
                    <a:pt x="2540" y="1460"/>
                  </a:lnTo>
                  <a:lnTo>
                    <a:pt x="2543" y="1461"/>
                  </a:lnTo>
                  <a:lnTo>
                    <a:pt x="2545" y="1461"/>
                  </a:lnTo>
                  <a:lnTo>
                    <a:pt x="2547" y="1460"/>
                  </a:lnTo>
                  <a:lnTo>
                    <a:pt x="2549" y="1458"/>
                  </a:lnTo>
                  <a:lnTo>
                    <a:pt x="2551" y="1453"/>
                  </a:lnTo>
                  <a:lnTo>
                    <a:pt x="2551" y="1451"/>
                  </a:lnTo>
                  <a:lnTo>
                    <a:pt x="2548" y="1449"/>
                  </a:lnTo>
                  <a:lnTo>
                    <a:pt x="2546" y="1446"/>
                  </a:lnTo>
                  <a:lnTo>
                    <a:pt x="2551" y="1444"/>
                  </a:lnTo>
                  <a:lnTo>
                    <a:pt x="2556" y="1443"/>
                  </a:lnTo>
                  <a:lnTo>
                    <a:pt x="2562" y="1441"/>
                  </a:lnTo>
                  <a:lnTo>
                    <a:pt x="2568" y="1439"/>
                  </a:lnTo>
                  <a:lnTo>
                    <a:pt x="2572" y="1437"/>
                  </a:lnTo>
                  <a:lnTo>
                    <a:pt x="2581" y="1432"/>
                  </a:lnTo>
                  <a:lnTo>
                    <a:pt x="2589" y="1427"/>
                  </a:lnTo>
                  <a:lnTo>
                    <a:pt x="2590" y="1427"/>
                  </a:lnTo>
                  <a:lnTo>
                    <a:pt x="2593" y="1430"/>
                  </a:lnTo>
                  <a:lnTo>
                    <a:pt x="2596" y="1433"/>
                  </a:lnTo>
                  <a:lnTo>
                    <a:pt x="2601" y="1436"/>
                  </a:lnTo>
                  <a:lnTo>
                    <a:pt x="2602" y="1438"/>
                  </a:lnTo>
                  <a:lnTo>
                    <a:pt x="2604" y="1442"/>
                  </a:lnTo>
                  <a:lnTo>
                    <a:pt x="2605" y="1444"/>
                  </a:lnTo>
                  <a:lnTo>
                    <a:pt x="2607" y="1445"/>
                  </a:lnTo>
                  <a:lnTo>
                    <a:pt x="2609" y="1445"/>
                  </a:lnTo>
                  <a:lnTo>
                    <a:pt x="2612" y="1449"/>
                  </a:lnTo>
                  <a:lnTo>
                    <a:pt x="2612" y="1450"/>
                  </a:lnTo>
                  <a:lnTo>
                    <a:pt x="2612" y="1452"/>
                  </a:lnTo>
                  <a:lnTo>
                    <a:pt x="2612" y="1457"/>
                  </a:lnTo>
                  <a:lnTo>
                    <a:pt x="2612" y="1458"/>
                  </a:lnTo>
                  <a:lnTo>
                    <a:pt x="2611" y="1460"/>
                  </a:lnTo>
                  <a:lnTo>
                    <a:pt x="2610" y="1462"/>
                  </a:lnTo>
                  <a:lnTo>
                    <a:pt x="2609" y="1463"/>
                  </a:lnTo>
                  <a:lnTo>
                    <a:pt x="2613" y="1468"/>
                  </a:lnTo>
                  <a:lnTo>
                    <a:pt x="2613" y="1469"/>
                  </a:lnTo>
                  <a:lnTo>
                    <a:pt x="2612" y="1470"/>
                  </a:lnTo>
                  <a:lnTo>
                    <a:pt x="2612" y="1472"/>
                  </a:lnTo>
                  <a:lnTo>
                    <a:pt x="2614" y="1476"/>
                  </a:lnTo>
                  <a:lnTo>
                    <a:pt x="2615" y="1477"/>
                  </a:lnTo>
                  <a:lnTo>
                    <a:pt x="2616" y="1478"/>
                  </a:lnTo>
                  <a:lnTo>
                    <a:pt x="2621" y="1479"/>
                  </a:lnTo>
                  <a:lnTo>
                    <a:pt x="2626" y="1480"/>
                  </a:lnTo>
                  <a:lnTo>
                    <a:pt x="2628" y="1481"/>
                  </a:lnTo>
                  <a:lnTo>
                    <a:pt x="2629" y="1483"/>
                  </a:lnTo>
                  <a:lnTo>
                    <a:pt x="2629" y="1486"/>
                  </a:lnTo>
                  <a:lnTo>
                    <a:pt x="2630" y="1487"/>
                  </a:lnTo>
                  <a:lnTo>
                    <a:pt x="2632" y="1491"/>
                  </a:lnTo>
                  <a:lnTo>
                    <a:pt x="2633" y="1492"/>
                  </a:lnTo>
                  <a:lnTo>
                    <a:pt x="2635" y="1493"/>
                  </a:lnTo>
                  <a:lnTo>
                    <a:pt x="2638" y="1493"/>
                  </a:lnTo>
                  <a:lnTo>
                    <a:pt x="2639" y="1493"/>
                  </a:lnTo>
                  <a:lnTo>
                    <a:pt x="2640" y="1495"/>
                  </a:lnTo>
                  <a:lnTo>
                    <a:pt x="2643" y="1500"/>
                  </a:lnTo>
                  <a:lnTo>
                    <a:pt x="2644" y="1501"/>
                  </a:lnTo>
                  <a:lnTo>
                    <a:pt x="2644" y="1503"/>
                  </a:lnTo>
                  <a:lnTo>
                    <a:pt x="2643" y="1506"/>
                  </a:lnTo>
                  <a:lnTo>
                    <a:pt x="2646" y="1508"/>
                  </a:lnTo>
                  <a:lnTo>
                    <a:pt x="2647" y="1509"/>
                  </a:lnTo>
                  <a:lnTo>
                    <a:pt x="2647" y="1510"/>
                  </a:lnTo>
                  <a:lnTo>
                    <a:pt x="2646" y="1510"/>
                  </a:lnTo>
                  <a:lnTo>
                    <a:pt x="2646" y="1511"/>
                  </a:lnTo>
                  <a:lnTo>
                    <a:pt x="2646" y="1512"/>
                  </a:lnTo>
                  <a:lnTo>
                    <a:pt x="2647" y="1513"/>
                  </a:lnTo>
                  <a:lnTo>
                    <a:pt x="2652" y="1520"/>
                  </a:lnTo>
                  <a:lnTo>
                    <a:pt x="2657" y="1524"/>
                  </a:lnTo>
                  <a:lnTo>
                    <a:pt x="2664" y="1527"/>
                  </a:lnTo>
                  <a:lnTo>
                    <a:pt x="2669" y="1530"/>
                  </a:lnTo>
                  <a:lnTo>
                    <a:pt x="2671" y="1531"/>
                  </a:lnTo>
                  <a:lnTo>
                    <a:pt x="2673" y="1534"/>
                  </a:lnTo>
                  <a:lnTo>
                    <a:pt x="2678" y="1543"/>
                  </a:lnTo>
                  <a:lnTo>
                    <a:pt x="2681" y="1549"/>
                  </a:lnTo>
                  <a:lnTo>
                    <a:pt x="2686" y="1552"/>
                  </a:lnTo>
                  <a:lnTo>
                    <a:pt x="2689" y="1556"/>
                  </a:lnTo>
                  <a:lnTo>
                    <a:pt x="2693" y="1562"/>
                  </a:lnTo>
                  <a:lnTo>
                    <a:pt x="2691" y="1564"/>
                  </a:lnTo>
                  <a:lnTo>
                    <a:pt x="2691" y="1569"/>
                  </a:lnTo>
                  <a:lnTo>
                    <a:pt x="2694" y="1572"/>
                  </a:lnTo>
                  <a:lnTo>
                    <a:pt x="2699" y="1580"/>
                  </a:lnTo>
                  <a:lnTo>
                    <a:pt x="2703" y="1584"/>
                  </a:lnTo>
                  <a:lnTo>
                    <a:pt x="2703" y="1610"/>
                  </a:lnTo>
                  <a:lnTo>
                    <a:pt x="2685" y="1606"/>
                  </a:lnTo>
                  <a:lnTo>
                    <a:pt x="2683" y="1609"/>
                  </a:lnTo>
                  <a:lnTo>
                    <a:pt x="2683" y="1610"/>
                  </a:lnTo>
                  <a:lnTo>
                    <a:pt x="2683" y="1611"/>
                  </a:lnTo>
                  <a:lnTo>
                    <a:pt x="2683" y="1612"/>
                  </a:lnTo>
                  <a:lnTo>
                    <a:pt x="2683" y="1613"/>
                  </a:lnTo>
                  <a:lnTo>
                    <a:pt x="2682" y="1612"/>
                  </a:lnTo>
                  <a:lnTo>
                    <a:pt x="2681" y="1611"/>
                  </a:lnTo>
                  <a:lnTo>
                    <a:pt x="2681" y="1610"/>
                  </a:lnTo>
                  <a:lnTo>
                    <a:pt x="2681" y="1612"/>
                  </a:lnTo>
                  <a:lnTo>
                    <a:pt x="2681" y="1616"/>
                  </a:lnTo>
                  <a:lnTo>
                    <a:pt x="2681" y="1618"/>
                  </a:lnTo>
                  <a:lnTo>
                    <a:pt x="2680" y="1620"/>
                  </a:lnTo>
                  <a:lnTo>
                    <a:pt x="2679" y="1619"/>
                  </a:lnTo>
                  <a:lnTo>
                    <a:pt x="2678" y="1618"/>
                  </a:lnTo>
                  <a:lnTo>
                    <a:pt x="2675" y="1614"/>
                  </a:lnTo>
                  <a:lnTo>
                    <a:pt x="2672" y="1610"/>
                  </a:lnTo>
                  <a:lnTo>
                    <a:pt x="2672" y="1609"/>
                  </a:lnTo>
                  <a:lnTo>
                    <a:pt x="2672" y="1608"/>
                  </a:lnTo>
                  <a:lnTo>
                    <a:pt x="2672" y="1606"/>
                  </a:lnTo>
                  <a:lnTo>
                    <a:pt x="2670" y="1604"/>
                  </a:lnTo>
                  <a:lnTo>
                    <a:pt x="2672" y="1601"/>
                  </a:lnTo>
                  <a:lnTo>
                    <a:pt x="2673" y="1601"/>
                  </a:lnTo>
                  <a:lnTo>
                    <a:pt x="2674" y="1601"/>
                  </a:lnTo>
                  <a:lnTo>
                    <a:pt x="2674" y="1602"/>
                  </a:lnTo>
                  <a:lnTo>
                    <a:pt x="2675" y="1603"/>
                  </a:lnTo>
                  <a:lnTo>
                    <a:pt x="2675" y="1604"/>
                  </a:lnTo>
                  <a:lnTo>
                    <a:pt x="2677" y="1605"/>
                  </a:lnTo>
                  <a:lnTo>
                    <a:pt x="2678" y="1605"/>
                  </a:lnTo>
                  <a:lnTo>
                    <a:pt x="2678" y="1604"/>
                  </a:lnTo>
                  <a:lnTo>
                    <a:pt x="2678" y="1601"/>
                  </a:lnTo>
                  <a:lnTo>
                    <a:pt x="2678" y="1600"/>
                  </a:lnTo>
                  <a:lnTo>
                    <a:pt x="2679" y="1598"/>
                  </a:lnTo>
                  <a:lnTo>
                    <a:pt x="2677" y="1598"/>
                  </a:lnTo>
                  <a:lnTo>
                    <a:pt x="2675" y="1597"/>
                  </a:lnTo>
                  <a:lnTo>
                    <a:pt x="2674" y="1594"/>
                  </a:lnTo>
                  <a:lnTo>
                    <a:pt x="2675" y="1593"/>
                  </a:lnTo>
                  <a:lnTo>
                    <a:pt x="2677" y="1591"/>
                  </a:lnTo>
                  <a:lnTo>
                    <a:pt x="2678" y="1589"/>
                  </a:lnTo>
                  <a:lnTo>
                    <a:pt x="2677" y="1588"/>
                  </a:lnTo>
                  <a:lnTo>
                    <a:pt x="2677" y="1587"/>
                  </a:lnTo>
                  <a:lnTo>
                    <a:pt x="2678" y="1587"/>
                  </a:lnTo>
                  <a:lnTo>
                    <a:pt x="2679" y="1586"/>
                  </a:lnTo>
                  <a:lnTo>
                    <a:pt x="2679" y="1585"/>
                  </a:lnTo>
                  <a:lnTo>
                    <a:pt x="2678" y="1586"/>
                  </a:lnTo>
                  <a:lnTo>
                    <a:pt x="2674" y="1587"/>
                  </a:lnTo>
                  <a:lnTo>
                    <a:pt x="2674" y="1588"/>
                  </a:lnTo>
                  <a:lnTo>
                    <a:pt x="2675" y="1588"/>
                  </a:lnTo>
                  <a:lnTo>
                    <a:pt x="2675" y="1589"/>
                  </a:lnTo>
                  <a:lnTo>
                    <a:pt x="2672" y="1595"/>
                  </a:lnTo>
                  <a:lnTo>
                    <a:pt x="2672" y="1597"/>
                  </a:lnTo>
                  <a:lnTo>
                    <a:pt x="2673" y="1598"/>
                  </a:lnTo>
                  <a:lnTo>
                    <a:pt x="2670" y="1601"/>
                  </a:lnTo>
                  <a:lnTo>
                    <a:pt x="2669" y="1601"/>
                  </a:lnTo>
                  <a:lnTo>
                    <a:pt x="2668" y="1602"/>
                  </a:lnTo>
                  <a:lnTo>
                    <a:pt x="2666" y="1601"/>
                  </a:lnTo>
                  <a:lnTo>
                    <a:pt x="2665" y="1600"/>
                  </a:lnTo>
                  <a:lnTo>
                    <a:pt x="2664" y="1598"/>
                  </a:lnTo>
                  <a:lnTo>
                    <a:pt x="2664" y="1597"/>
                  </a:lnTo>
                  <a:lnTo>
                    <a:pt x="2664" y="1596"/>
                  </a:lnTo>
                  <a:lnTo>
                    <a:pt x="2663" y="1596"/>
                  </a:lnTo>
                  <a:lnTo>
                    <a:pt x="2662" y="1596"/>
                  </a:lnTo>
                  <a:lnTo>
                    <a:pt x="2662" y="1595"/>
                  </a:lnTo>
                  <a:lnTo>
                    <a:pt x="2662" y="1594"/>
                  </a:lnTo>
                  <a:lnTo>
                    <a:pt x="2662" y="1593"/>
                  </a:lnTo>
                  <a:lnTo>
                    <a:pt x="2661" y="1593"/>
                  </a:lnTo>
                  <a:lnTo>
                    <a:pt x="2660" y="1593"/>
                  </a:lnTo>
                  <a:lnTo>
                    <a:pt x="2660" y="1589"/>
                  </a:lnTo>
                  <a:lnTo>
                    <a:pt x="2661" y="1589"/>
                  </a:lnTo>
                  <a:lnTo>
                    <a:pt x="2661" y="1588"/>
                  </a:lnTo>
                  <a:lnTo>
                    <a:pt x="2661" y="1587"/>
                  </a:lnTo>
                  <a:lnTo>
                    <a:pt x="2660" y="1586"/>
                  </a:lnTo>
                  <a:lnTo>
                    <a:pt x="2658" y="1585"/>
                  </a:lnTo>
                  <a:lnTo>
                    <a:pt x="2658" y="1584"/>
                  </a:lnTo>
                  <a:lnTo>
                    <a:pt x="2658" y="1583"/>
                  </a:lnTo>
                  <a:lnTo>
                    <a:pt x="2658" y="1581"/>
                  </a:lnTo>
                  <a:lnTo>
                    <a:pt x="2658" y="1580"/>
                  </a:lnTo>
                  <a:lnTo>
                    <a:pt x="2660" y="1579"/>
                  </a:lnTo>
                  <a:lnTo>
                    <a:pt x="2660" y="1578"/>
                  </a:lnTo>
                  <a:lnTo>
                    <a:pt x="2660" y="1577"/>
                  </a:lnTo>
                  <a:lnTo>
                    <a:pt x="2660" y="1576"/>
                  </a:lnTo>
                  <a:lnTo>
                    <a:pt x="2660" y="1575"/>
                  </a:lnTo>
                  <a:lnTo>
                    <a:pt x="2660" y="1573"/>
                  </a:lnTo>
                  <a:lnTo>
                    <a:pt x="2660" y="1572"/>
                  </a:lnTo>
                  <a:lnTo>
                    <a:pt x="2661" y="1573"/>
                  </a:lnTo>
                  <a:lnTo>
                    <a:pt x="2662" y="1572"/>
                  </a:lnTo>
                  <a:lnTo>
                    <a:pt x="2663" y="1571"/>
                  </a:lnTo>
                  <a:lnTo>
                    <a:pt x="2664" y="1570"/>
                  </a:lnTo>
                  <a:lnTo>
                    <a:pt x="2663" y="1569"/>
                  </a:lnTo>
                  <a:lnTo>
                    <a:pt x="2663" y="1564"/>
                  </a:lnTo>
                  <a:lnTo>
                    <a:pt x="2662" y="1563"/>
                  </a:lnTo>
                  <a:lnTo>
                    <a:pt x="2663" y="1561"/>
                  </a:lnTo>
                  <a:lnTo>
                    <a:pt x="2664" y="1560"/>
                  </a:lnTo>
                  <a:lnTo>
                    <a:pt x="2665" y="1559"/>
                  </a:lnTo>
                  <a:lnTo>
                    <a:pt x="2665" y="1558"/>
                  </a:lnTo>
                  <a:lnTo>
                    <a:pt x="2665" y="1556"/>
                  </a:lnTo>
                  <a:lnTo>
                    <a:pt x="2666" y="1553"/>
                  </a:lnTo>
                  <a:lnTo>
                    <a:pt x="2669" y="1552"/>
                  </a:lnTo>
                  <a:lnTo>
                    <a:pt x="2674" y="1551"/>
                  </a:lnTo>
                  <a:lnTo>
                    <a:pt x="2674" y="1550"/>
                  </a:lnTo>
                  <a:lnTo>
                    <a:pt x="2669" y="1550"/>
                  </a:lnTo>
                  <a:lnTo>
                    <a:pt x="2666" y="1551"/>
                  </a:lnTo>
                  <a:lnTo>
                    <a:pt x="2665" y="1551"/>
                  </a:lnTo>
                  <a:lnTo>
                    <a:pt x="2664" y="1552"/>
                  </a:lnTo>
                  <a:lnTo>
                    <a:pt x="2664" y="1554"/>
                  </a:lnTo>
                  <a:lnTo>
                    <a:pt x="2664" y="1558"/>
                  </a:lnTo>
                  <a:lnTo>
                    <a:pt x="2663" y="1558"/>
                  </a:lnTo>
                  <a:lnTo>
                    <a:pt x="2662" y="1559"/>
                  </a:lnTo>
                  <a:lnTo>
                    <a:pt x="2661" y="1560"/>
                  </a:lnTo>
                  <a:lnTo>
                    <a:pt x="2660" y="1560"/>
                  </a:lnTo>
                  <a:lnTo>
                    <a:pt x="2660" y="1561"/>
                  </a:lnTo>
                  <a:lnTo>
                    <a:pt x="2661" y="1561"/>
                  </a:lnTo>
                  <a:lnTo>
                    <a:pt x="2661" y="1563"/>
                  </a:lnTo>
                  <a:lnTo>
                    <a:pt x="2661" y="1566"/>
                  </a:lnTo>
                  <a:lnTo>
                    <a:pt x="2660" y="1567"/>
                  </a:lnTo>
                  <a:lnTo>
                    <a:pt x="2658" y="1568"/>
                  </a:lnTo>
                  <a:lnTo>
                    <a:pt x="2656" y="1570"/>
                  </a:lnTo>
                  <a:lnTo>
                    <a:pt x="2656" y="1571"/>
                  </a:lnTo>
                  <a:lnTo>
                    <a:pt x="2655" y="1573"/>
                  </a:lnTo>
                  <a:lnTo>
                    <a:pt x="2656" y="1573"/>
                  </a:lnTo>
                  <a:lnTo>
                    <a:pt x="2657" y="1575"/>
                  </a:lnTo>
                  <a:lnTo>
                    <a:pt x="2657" y="1577"/>
                  </a:lnTo>
                  <a:lnTo>
                    <a:pt x="2657" y="1578"/>
                  </a:lnTo>
                  <a:lnTo>
                    <a:pt x="2655" y="1580"/>
                  </a:lnTo>
                  <a:lnTo>
                    <a:pt x="2654" y="1580"/>
                  </a:lnTo>
                  <a:lnTo>
                    <a:pt x="2653" y="1580"/>
                  </a:lnTo>
                  <a:lnTo>
                    <a:pt x="2651" y="1579"/>
                  </a:lnTo>
                  <a:lnTo>
                    <a:pt x="2640" y="1569"/>
                  </a:lnTo>
                  <a:lnTo>
                    <a:pt x="2639" y="1569"/>
                  </a:lnTo>
                  <a:lnTo>
                    <a:pt x="2638" y="1567"/>
                  </a:lnTo>
                  <a:lnTo>
                    <a:pt x="2636" y="1567"/>
                  </a:lnTo>
                  <a:lnTo>
                    <a:pt x="2635" y="1567"/>
                  </a:lnTo>
                  <a:lnTo>
                    <a:pt x="2633" y="1566"/>
                  </a:lnTo>
                  <a:lnTo>
                    <a:pt x="2632" y="1566"/>
                  </a:lnTo>
                  <a:lnTo>
                    <a:pt x="2631" y="1567"/>
                  </a:lnTo>
                  <a:lnTo>
                    <a:pt x="2631" y="1566"/>
                  </a:lnTo>
                  <a:lnTo>
                    <a:pt x="2630" y="1564"/>
                  </a:lnTo>
                  <a:lnTo>
                    <a:pt x="2630" y="1563"/>
                  </a:lnTo>
                  <a:lnTo>
                    <a:pt x="2629" y="1563"/>
                  </a:lnTo>
                  <a:lnTo>
                    <a:pt x="2629" y="1564"/>
                  </a:lnTo>
                  <a:lnTo>
                    <a:pt x="2627" y="1564"/>
                  </a:lnTo>
                  <a:lnTo>
                    <a:pt x="2626" y="1563"/>
                  </a:lnTo>
                  <a:lnTo>
                    <a:pt x="2624" y="1562"/>
                  </a:lnTo>
                  <a:lnTo>
                    <a:pt x="2624" y="1560"/>
                  </a:lnTo>
                  <a:lnTo>
                    <a:pt x="2624" y="1555"/>
                  </a:lnTo>
                  <a:lnTo>
                    <a:pt x="2624" y="1553"/>
                  </a:lnTo>
                  <a:lnTo>
                    <a:pt x="2623" y="1552"/>
                  </a:lnTo>
                  <a:lnTo>
                    <a:pt x="2622" y="1552"/>
                  </a:lnTo>
                  <a:lnTo>
                    <a:pt x="2622" y="1551"/>
                  </a:lnTo>
                  <a:lnTo>
                    <a:pt x="2622" y="1550"/>
                  </a:lnTo>
                  <a:lnTo>
                    <a:pt x="2621" y="1550"/>
                  </a:lnTo>
                  <a:lnTo>
                    <a:pt x="2619" y="1547"/>
                  </a:lnTo>
                  <a:lnTo>
                    <a:pt x="2618" y="1545"/>
                  </a:lnTo>
                  <a:lnTo>
                    <a:pt x="2616" y="1541"/>
                  </a:lnTo>
                  <a:lnTo>
                    <a:pt x="2614" y="1537"/>
                  </a:lnTo>
                  <a:lnTo>
                    <a:pt x="2613" y="1535"/>
                  </a:lnTo>
                  <a:lnTo>
                    <a:pt x="2615" y="1536"/>
                  </a:lnTo>
                  <a:lnTo>
                    <a:pt x="2615" y="1537"/>
                  </a:lnTo>
                  <a:lnTo>
                    <a:pt x="2616" y="1536"/>
                  </a:lnTo>
                  <a:lnTo>
                    <a:pt x="2616" y="1537"/>
                  </a:lnTo>
                  <a:lnTo>
                    <a:pt x="2618" y="1537"/>
                  </a:lnTo>
                  <a:lnTo>
                    <a:pt x="2616" y="1536"/>
                  </a:lnTo>
                  <a:lnTo>
                    <a:pt x="2616" y="1534"/>
                  </a:lnTo>
                  <a:lnTo>
                    <a:pt x="2616" y="1531"/>
                  </a:lnTo>
                  <a:lnTo>
                    <a:pt x="2616" y="1528"/>
                  </a:lnTo>
                  <a:lnTo>
                    <a:pt x="2616" y="1526"/>
                  </a:lnTo>
                  <a:lnTo>
                    <a:pt x="2615" y="1524"/>
                  </a:lnTo>
                  <a:lnTo>
                    <a:pt x="2615" y="1522"/>
                  </a:lnTo>
                  <a:lnTo>
                    <a:pt x="2614" y="1522"/>
                  </a:lnTo>
                  <a:lnTo>
                    <a:pt x="2613" y="1522"/>
                  </a:lnTo>
                  <a:lnTo>
                    <a:pt x="2613" y="1524"/>
                  </a:lnTo>
                  <a:lnTo>
                    <a:pt x="2612" y="1525"/>
                  </a:lnTo>
                  <a:lnTo>
                    <a:pt x="2612" y="1526"/>
                  </a:lnTo>
                  <a:lnTo>
                    <a:pt x="2612" y="1527"/>
                  </a:lnTo>
                  <a:lnTo>
                    <a:pt x="2612" y="1528"/>
                  </a:lnTo>
                  <a:lnTo>
                    <a:pt x="2612" y="1529"/>
                  </a:lnTo>
                  <a:lnTo>
                    <a:pt x="2612" y="1530"/>
                  </a:lnTo>
                  <a:lnTo>
                    <a:pt x="2611" y="1528"/>
                  </a:lnTo>
                  <a:lnTo>
                    <a:pt x="2607" y="1522"/>
                  </a:lnTo>
                  <a:lnTo>
                    <a:pt x="2606" y="1520"/>
                  </a:lnTo>
                  <a:lnTo>
                    <a:pt x="2605" y="1520"/>
                  </a:lnTo>
                  <a:lnTo>
                    <a:pt x="2606" y="1518"/>
                  </a:lnTo>
                  <a:lnTo>
                    <a:pt x="2606" y="1514"/>
                  </a:lnTo>
                  <a:lnTo>
                    <a:pt x="2606" y="1513"/>
                  </a:lnTo>
                  <a:lnTo>
                    <a:pt x="2605" y="1512"/>
                  </a:lnTo>
                  <a:lnTo>
                    <a:pt x="2605" y="1510"/>
                  </a:lnTo>
                  <a:lnTo>
                    <a:pt x="2605" y="1508"/>
                  </a:lnTo>
                  <a:lnTo>
                    <a:pt x="2605" y="1505"/>
                  </a:lnTo>
                  <a:lnTo>
                    <a:pt x="2604" y="1504"/>
                  </a:lnTo>
                  <a:lnTo>
                    <a:pt x="2604" y="1503"/>
                  </a:lnTo>
                  <a:lnTo>
                    <a:pt x="2603" y="1502"/>
                  </a:lnTo>
                  <a:lnTo>
                    <a:pt x="2603" y="1501"/>
                  </a:lnTo>
                  <a:lnTo>
                    <a:pt x="2603" y="1499"/>
                  </a:lnTo>
                  <a:lnTo>
                    <a:pt x="2602" y="1495"/>
                  </a:lnTo>
                  <a:lnTo>
                    <a:pt x="2602" y="1494"/>
                  </a:lnTo>
                  <a:lnTo>
                    <a:pt x="2602" y="1493"/>
                  </a:lnTo>
                  <a:lnTo>
                    <a:pt x="2599" y="1487"/>
                  </a:lnTo>
                  <a:lnTo>
                    <a:pt x="2598" y="1484"/>
                  </a:lnTo>
                  <a:lnTo>
                    <a:pt x="2596" y="1481"/>
                  </a:lnTo>
                  <a:lnTo>
                    <a:pt x="2595" y="1478"/>
                  </a:lnTo>
                  <a:lnTo>
                    <a:pt x="2595" y="1475"/>
                  </a:lnTo>
                  <a:lnTo>
                    <a:pt x="2596" y="1466"/>
                  </a:lnTo>
                  <a:lnTo>
                    <a:pt x="2596" y="1461"/>
                  </a:lnTo>
                  <a:lnTo>
                    <a:pt x="2596" y="1459"/>
                  </a:lnTo>
                  <a:lnTo>
                    <a:pt x="2595" y="1460"/>
                  </a:lnTo>
                  <a:lnTo>
                    <a:pt x="2594" y="1468"/>
                  </a:lnTo>
                  <a:lnTo>
                    <a:pt x="2593" y="1474"/>
                  </a:lnTo>
                  <a:lnTo>
                    <a:pt x="2593" y="1476"/>
                  </a:lnTo>
                  <a:lnTo>
                    <a:pt x="2591" y="1475"/>
                  </a:lnTo>
                  <a:lnTo>
                    <a:pt x="2590" y="1475"/>
                  </a:lnTo>
                  <a:lnTo>
                    <a:pt x="2587" y="1474"/>
                  </a:lnTo>
                  <a:lnTo>
                    <a:pt x="2586" y="1474"/>
                  </a:lnTo>
                  <a:lnTo>
                    <a:pt x="2587" y="1475"/>
                  </a:lnTo>
                  <a:lnTo>
                    <a:pt x="2589" y="1476"/>
                  </a:lnTo>
                  <a:lnTo>
                    <a:pt x="2590" y="1477"/>
                  </a:lnTo>
                  <a:lnTo>
                    <a:pt x="2591" y="1480"/>
                  </a:lnTo>
                  <a:lnTo>
                    <a:pt x="2591" y="1481"/>
                  </a:lnTo>
                  <a:lnTo>
                    <a:pt x="2593" y="1481"/>
                  </a:lnTo>
                  <a:lnTo>
                    <a:pt x="2594" y="1483"/>
                  </a:lnTo>
                  <a:lnTo>
                    <a:pt x="2595" y="1484"/>
                  </a:lnTo>
                  <a:lnTo>
                    <a:pt x="2595" y="1485"/>
                  </a:lnTo>
                  <a:lnTo>
                    <a:pt x="2596" y="1485"/>
                  </a:lnTo>
                  <a:lnTo>
                    <a:pt x="2596" y="1489"/>
                  </a:lnTo>
                  <a:lnTo>
                    <a:pt x="2596" y="1488"/>
                  </a:lnTo>
                  <a:lnTo>
                    <a:pt x="2596" y="1489"/>
                  </a:lnTo>
                  <a:lnTo>
                    <a:pt x="2596" y="1491"/>
                  </a:lnTo>
                  <a:lnTo>
                    <a:pt x="2597" y="1492"/>
                  </a:lnTo>
                  <a:lnTo>
                    <a:pt x="2597" y="1493"/>
                  </a:lnTo>
                  <a:lnTo>
                    <a:pt x="2598" y="1494"/>
                  </a:lnTo>
                  <a:lnTo>
                    <a:pt x="2598" y="1495"/>
                  </a:lnTo>
                  <a:lnTo>
                    <a:pt x="2598" y="1496"/>
                  </a:lnTo>
                  <a:lnTo>
                    <a:pt x="2597" y="1495"/>
                  </a:lnTo>
                  <a:lnTo>
                    <a:pt x="2595" y="1494"/>
                  </a:lnTo>
                  <a:lnTo>
                    <a:pt x="2594" y="1493"/>
                  </a:lnTo>
                  <a:lnTo>
                    <a:pt x="2594" y="1491"/>
                  </a:lnTo>
                  <a:lnTo>
                    <a:pt x="2594" y="1488"/>
                  </a:lnTo>
                  <a:lnTo>
                    <a:pt x="2594" y="1487"/>
                  </a:lnTo>
                  <a:lnTo>
                    <a:pt x="2591" y="1485"/>
                  </a:lnTo>
                  <a:lnTo>
                    <a:pt x="2589" y="1483"/>
                  </a:lnTo>
                  <a:lnTo>
                    <a:pt x="2587" y="1481"/>
                  </a:lnTo>
                  <a:lnTo>
                    <a:pt x="2586" y="1483"/>
                  </a:lnTo>
                  <a:lnTo>
                    <a:pt x="2586" y="1484"/>
                  </a:lnTo>
                  <a:lnTo>
                    <a:pt x="2589" y="1487"/>
                  </a:lnTo>
                  <a:lnTo>
                    <a:pt x="2589" y="1488"/>
                  </a:lnTo>
                  <a:lnTo>
                    <a:pt x="2590" y="1491"/>
                  </a:lnTo>
                  <a:lnTo>
                    <a:pt x="2591" y="1492"/>
                  </a:lnTo>
                  <a:lnTo>
                    <a:pt x="2593" y="1494"/>
                  </a:lnTo>
                  <a:lnTo>
                    <a:pt x="2594" y="1495"/>
                  </a:lnTo>
                  <a:lnTo>
                    <a:pt x="2595" y="1496"/>
                  </a:lnTo>
                  <a:lnTo>
                    <a:pt x="2594" y="1497"/>
                  </a:lnTo>
                  <a:lnTo>
                    <a:pt x="2594" y="1500"/>
                  </a:lnTo>
                  <a:lnTo>
                    <a:pt x="2594" y="1501"/>
                  </a:lnTo>
                  <a:lnTo>
                    <a:pt x="2595" y="1502"/>
                  </a:lnTo>
                  <a:lnTo>
                    <a:pt x="2594" y="1503"/>
                  </a:lnTo>
                  <a:lnTo>
                    <a:pt x="2594" y="1504"/>
                  </a:lnTo>
                  <a:lnTo>
                    <a:pt x="2595" y="1505"/>
                  </a:lnTo>
                  <a:lnTo>
                    <a:pt x="2594" y="1506"/>
                  </a:lnTo>
                  <a:lnTo>
                    <a:pt x="2594" y="1509"/>
                  </a:lnTo>
                  <a:lnTo>
                    <a:pt x="2594" y="1511"/>
                  </a:lnTo>
                  <a:lnTo>
                    <a:pt x="2595" y="1511"/>
                  </a:lnTo>
                  <a:lnTo>
                    <a:pt x="2597" y="1512"/>
                  </a:lnTo>
                  <a:lnTo>
                    <a:pt x="2597" y="1513"/>
                  </a:lnTo>
                  <a:lnTo>
                    <a:pt x="2596" y="1516"/>
                  </a:lnTo>
                  <a:lnTo>
                    <a:pt x="2597" y="1517"/>
                  </a:lnTo>
                  <a:lnTo>
                    <a:pt x="2598" y="1520"/>
                  </a:lnTo>
                  <a:lnTo>
                    <a:pt x="2602" y="1527"/>
                  </a:lnTo>
                  <a:lnTo>
                    <a:pt x="2601" y="1529"/>
                  </a:lnTo>
                  <a:lnTo>
                    <a:pt x="2601" y="1530"/>
                  </a:lnTo>
                  <a:lnTo>
                    <a:pt x="2602" y="1531"/>
                  </a:lnTo>
                  <a:lnTo>
                    <a:pt x="2605" y="1538"/>
                  </a:lnTo>
                  <a:lnTo>
                    <a:pt x="2605" y="1539"/>
                  </a:lnTo>
                  <a:lnTo>
                    <a:pt x="2604" y="1541"/>
                  </a:lnTo>
                  <a:lnTo>
                    <a:pt x="2603" y="1541"/>
                  </a:lnTo>
                  <a:lnTo>
                    <a:pt x="2602" y="1542"/>
                  </a:lnTo>
                  <a:lnTo>
                    <a:pt x="2603" y="1544"/>
                  </a:lnTo>
                  <a:lnTo>
                    <a:pt x="2605" y="1549"/>
                  </a:lnTo>
                  <a:lnTo>
                    <a:pt x="2605" y="1551"/>
                  </a:lnTo>
                  <a:lnTo>
                    <a:pt x="2606" y="1551"/>
                  </a:lnTo>
                  <a:lnTo>
                    <a:pt x="2606" y="1552"/>
                  </a:lnTo>
                  <a:lnTo>
                    <a:pt x="2606" y="1553"/>
                  </a:lnTo>
                  <a:lnTo>
                    <a:pt x="2606" y="1554"/>
                  </a:lnTo>
                  <a:lnTo>
                    <a:pt x="2607" y="1556"/>
                  </a:lnTo>
                  <a:lnTo>
                    <a:pt x="2609" y="1558"/>
                  </a:lnTo>
                  <a:lnTo>
                    <a:pt x="2610" y="1567"/>
                  </a:lnTo>
                  <a:lnTo>
                    <a:pt x="2611" y="1569"/>
                  </a:lnTo>
                  <a:lnTo>
                    <a:pt x="2611" y="1570"/>
                  </a:lnTo>
                  <a:lnTo>
                    <a:pt x="2610" y="1571"/>
                  </a:lnTo>
                  <a:lnTo>
                    <a:pt x="2609" y="1571"/>
                  </a:lnTo>
                  <a:lnTo>
                    <a:pt x="2609" y="1572"/>
                  </a:lnTo>
                  <a:lnTo>
                    <a:pt x="2609" y="1575"/>
                  </a:lnTo>
                  <a:lnTo>
                    <a:pt x="2609" y="1576"/>
                  </a:lnTo>
                  <a:lnTo>
                    <a:pt x="2609" y="1577"/>
                  </a:lnTo>
                  <a:lnTo>
                    <a:pt x="2609" y="1578"/>
                  </a:lnTo>
                  <a:lnTo>
                    <a:pt x="2606" y="1579"/>
                  </a:lnTo>
                  <a:lnTo>
                    <a:pt x="2604" y="1579"/>
                  </a:lnTo>
                  <a:lnTo>
                    <a:pt x="2597" y="1576"/>
                  </a:lnTo>
                  <a:lnTo>
                    <a:pt x="2596" y="1573"/>
                  </a:lnTo>
                  <a:lnTo>
                    <a:pt x="2594" y="1570"/>
                  </a:lnTo>
                  <a:lnTo>
                    <a:pt x="2593" y="1567"/>
                  </a:lnTo>
                  <a:lnTo>
                    <a:pt x="2593" y="1563"/>
                  </a:lnTo>
                  <a:lnTo>
                    <a:pt x="2593" y="1562"/>
                  </a:lnTo>
                  <a:lnTo>
                    <a:pt x="2590" y="1560"/>
                  </a:lnTo>
                  <a:lnTo>
                    <a:pt x="2590" y="1558"/>
                  </a:lnTo>
                  <a:lnTo>
                    <a:pt x="2590" y="1555"/>
                  </a:lnTo>
                  <a:lnTo>
                    <a:pt x="2589" y="1554"/>
                  </a:lnTo>
                  <a:lnTo>
                    <a:pt x="2588" y="1554"/>
                  </a:lnTo>
                  <a:lnTo>
                    <a:pt x="2587" y="1555"/>
                  </a:lnTo>
                  <a:lnTo>
                    <a:pt x="2588" y="1558"/>
                  </a:lnTo>
                  <a:lnTo>
                    <a:pt x="2589" y="1560"/>
                  </a:lnTo>
                  <a:lnTo>
                    <a:pt x="2590" y="1561"/>
                  </a:lnTo>
                  <a:lnTo>
                    <a:pt x="2590" y="1563"/>
                  </a:lnTo>
                  <a:lnTo>
                    <a:pt x="2590" y="1564"/>
                  </a:lnTo>
                  <a:lnTo>
                    <a:pt x="2589" y="1564"/>
                  </a:lnTo>
                  <a:lnTo>
                    <a:pt x="2588" y="1564"/>
                  </a:lnTo>
                  <a:lnTo>
                    <a:pt x="2587" y="1562"/>
                  </a:lnTo>
                  <a:lnTo>
                    <a:pt x="2584" y="1560"/>
                  </a:lnTo>
                  <a:lnTo>
                    <a:pt x="2581" y="1560"/>
                  </a:lnTo>
                  <a:lnTo>
                    <a:pt x="2580" y="1560"/>
                  </a:lnTo>
                  <a:lnTo>
                    <a:pt x="2579" y="1561"/>
                  </a:lnTo>
                  <a:lnTo>
                    <a:pt x="2569" y="1564"/>
                  </a:lnTo>
                  <a:lnTo>
                    <a:pt x="2568" y="1563"/>
                  </a:lnTo>
                  <a:lnTo>
                    <a:pt x="2568" y="1562"/>
                  </a:lnTo>
                  <a:lnTo>
                    <a:pt x="2568" y="1560"/>
                  </a:lnTo>
                  <a:lnTo>
                    <a:pt x="2569" y="1558"/>
                  </a:lnTo>
                  <a:lnTo>
                    <a:pt x="2570" y="1556"/>
                  </a:lnTo>
                  <a:lnTo>
                    <a:pt x="2569" y="1556"/>
                  </a:lnTo>
                  <a:lnTo>
                    <a:pt x="2565" y="1556"/>
                  </a:lnTo>
                  <a:lnTo>
                    <a:pt x="2567" y="1556"/>
                  </a:lnTo>
                  <a:lnTo>
                    <a:pt x="2567" y="1555"/>
                  </a:lnTo>
                  <a:lnTo>
                    <a:pt x="2568" y="1555"/>
                  </a:lnTo>
                  <a:lnTo>
                    <a:pt x="2568" y="1554"/>
                  </a:lnTo>
                  <a:lnTo>
                    <a:pt x="2569" y="1554"/>
                  </a:lnTo>
                  <a:lnTo>
                    <a:pt x="2571" y="1555"/>
                  </a:lnTo>
                  <a:lnTo>
                    <a:pt x="2570" y="1553"/>
                  </a:lnTo>
                  <a:lnTo>
                    <a:pt x="2571" y="1552"/>
                  </a:lnTo>
                  <a:lnTo>
                    <a:pt x="2571" y="1550"/>
                  </a:lnTo>
                  <a:lnTo>
                    <a:pt x="2571" y="1549"/>
                  </a:lnTo>
                  <a:lnTo>
                    <a:pt x="2570" y="1547"/>
                  </a:lnTo>
                  <a:lnTo>
                    <a:pt x="2570" y="1546"/>
                  </a:lnTo>
                  <a:lnTo>
                    <a:pt x="2569" y="1545"/>
                  </a:lnTo>
                  <a:lnTo>
                    <a:pt x="2572" y="1543"/>
                  </a:lnTo>
                  <a:lnTo>
                    <a:pt x="2571" y="1543"/>
                  </a:lnTo>
                  <a:lnTo>
                    <a:pt x="2570" y="1542"/>
                  </a:lnTo>
                  <a:lnTo>
                    <a:pt x="2569" y="1542"/>
                  </a:lnTo>
                  <a:lnTo>
                    <a:pt x="2567" y="1535"/>
                  </a:lnTo>
                  <a:lnTo>
                    <a:pt x="2565" y="1534"/>
                  </a:lnTo>
                  <a:lnTo>
                    <a:pt x="2564" y="1534"/>
                  </a:lnTo>
                  <a:lnTo>
                    <a:pt x="2565" y="1533"/>
                  </a:lnTo>
                  <a:lnTo>
                    <a:pt x="2565" y="1531"/>
                  </a:lnTo>
                  <a:lnTo>
                    <a:pt x="2564" y="1530"/>
                  </a:lnTo>
                  <a:lnTo>
                    <a:pt x="2564" y="1529"/>
                  </a:lnTo>
                  <a:lnTo>
                    <a:pt x="2563" y="1528"/>
                  </a:lnTo>
                  <a:lnTo>
                    <a:pt x="2562" y="1527"/>
                  </a:lnTo>
                  <a:lnTo>
                    <a:pt x="2561" y="1524"/>
                  </a:lnTo>
                  <a:lnTo>
                    <a:pt x="2560" y="1522"/>
                  </a:lnTo>
                  <a:lnTo>
                    <a:pt x="2561" y="1521"/>
                  </a:lnTo>
                  <a:lnTo>
                    <a:pt x="2565" y="1518"/>
                  </a:lnTo>
                  <a:lnTo>
                    <a:pt x="2567" y="1517"/>
                  </a:lnTo>
                  <a:lnTo>
                    <a:pt x="2567" y="1516"/>
                  </a:lnTo>
                  <a:lnTo>
                    <a:pt x="2567" y="1518"/>
                  </a:lnTo>
                  <a:lnTo>
                    <a:pt x="2568" y="1518"/>
                  </a:lnTo>
                  <a:lnTo>
                    <a:pt x="2576" y="1516"/>
                  </a:lnTo>
                  <a:lnTo>
                    <a:pt x="2574" y="1513"/>
                  </a:lnTo>
                  <a:lnTo>
                    <a:pt x="2573" y="1513"/>
                  </a:lnTo>
                  <a:lnTo>
                    <a:pt x="2567" y="1512"/>
                  </a:lnTo>
                  <a:lnTo>
                    <a:pt x="2565" y="1512"/>
                  </a:lnTo>
                  <a:lnTo>
                    <a:pt x="2565" y="1513"/>
                  </a:lnTo>
                  <a:lnTo>
                    <a:pt x="2567" y="1514"/>
                  </a:lnTo>
                  <a:lnTo>
                    <a:pt x="2563" y="1518"/>
                  </a:lnTo>
                  <a:lnTo>
                    <a:pt x="2562" y="1519"/>
                  </a:lnTo>
                  <a:lnTo>
                    <a:pt x="2561" y="1518"/>
                  </a:lnTo>
                  <a:lnTo>
                    <a:pt x="2561" y="1517"/>
                  </a:lnTo>
                  <a:lnTo>
                    <a:pt x="2561" y="1516"/>
                  </a:lnTo>
                  <a:lnTo>
                    <a:pt x="2561" y="1514"/>
                  </a:lnTo>
                  <a:lnTo>
                    <a:pt x="2562" y="1513"/>
                  </a:lnTo>
                  <a:lnTo>
                    <a:pt x="2562" y="1512"/>
                  </a:lnTo>
                  <a:lnTo>
                    <a:pt x="2561" y="1511"/>
                  </a:lnTo>
                  <a:lnTo>
                    <a:pt x="2560" y="1510"/>
                  </a:lnTo>
                  <a:lnTo>
                    <a:pt x="2559" y="1508"/>
                  </a:lnTo>
                  <a:lnTo>
                    <a:pt x="2559" y="1506"/>
                  </a:lnTo>
                  <a:lnTo>
                    <a:pt x="2559" y="1504"/>
                  </a:lnTo>
                  <a:lnTo>
                    <a:pt x="2559" y="1503"/>
                  </a:lnTo>
                  <a:lnTo>
                    <a:pt x="2557" y="1502"/>
                  </a:lnTo>
                  <a:lnTo>
                    <a:pt x="2556" y="1501"/>
                  </a:lnTo>
                  <a:lnTo>
                    <a:pt x="2555" y="1501"/>
                  </a:lnTo>
                  <a:lnTo>
                    <a:pt x="2555" y="1502"/>
                  </a:lnTo>
                  <a:lnTo>
                    <a:pt x="2556" y="1504"/>
                  </a:lnTo>
                  <a:lnTo>
                    <a:pt x="2556" y="1505"/>
                  </a:lnTo>
                  <a:lnTo>
                    <a:pt x="2556" y="1506"/>
                  </a:lnTo>
                  <a:lnTo>
                    <a:pt x="2556" y="1509"/>
                  </a:lnTo>
                  <a:lnTo>
                    <a:pt x="2555" y="1510"/>
                  </a:lnTo>
                  <a:lnTo>
                    <a:pt x="2553" y="1511"/>
                  </a:lnTo>
                  <a:lnTo>
                    <a:pt x="2552" y="1512"/>
                  </a:lnTo>
                  <a:lnTo>
                    <a:pt x="2555" y="1511"/>
                  </a:lnTo>
                  <a:lnTo>
                    <a:pt x="2557" y="1511"/>
                  </a:lnTo>
                  <a:lnTo>
                    <a:pt x="2559" y="1512"/>
                  </a:lnTo>
                  <a:lnTo>
                    <a:pt x="2557" y="1513"/>
                  </a:lnTo>
                  <a:lnTo>
                    <a:pt x="2557" y="1514"/>
                  </a:lnTo>
                  <a:lnTo>
                    <a:pt x="2559" y="1514"/>
                  </a:lnTo>
                  <a:lnTo>
                    <a:pt x="2559" y="1517"/>
                  </a:lnTo>
                  <a:lnTo>
                    <a:pt x="2559" y="1519"/>
                  </a:lnTo>
                  <a:lnTo>
                    <a:pt x="2557" y="1520"/>
                  </a:lnTo>
                  <a:lnTo>
                    <a:pt x="2556" y="1524"/>
                  </a:lnTo>
                  <a:lnTo>
                    <a:pt x="2556" y="1525"/>
                  </a:lnTo>
                  <a:lnTo>
                    <a:pt x="2556" y="1526"/>
                  </a:lnTo>
                  <a:lnTo>
                    <a:pt x="2555" y="1527"/>
                  </a:lnTo>
                  <a:lnTo>
                    <a:pt x="2553" y="1528"/>
                  </a:lnTo>
                  <a:lnTo>
                    <a:pt x="2549" y="1527"/>
                  </a:lnTo>
                  <a:lnTo>
                    <a:pt x="2544" y="1524"/>
                  </a:lnTo>
                  <a:lnTo>
                    <a:pt x="2544" y="1522"/>
                  </a:lnTo>
                  <a:lnTo>
                    <a:pt x="2547" y="1522"/>
                  </a:lnTo>
                  <a:lnTo>
                    <a:pt x="2549" y="1522"/>
                  </a:lnTo>
                  <a:lnTo>
                    <a:pt x="2551" y="1521"/>
                  </a:lnTo>
                  <a:lnTo>
                    <a:pt x="2549" y="1521"/>
                  </a:lnTo>
                  <a:lnTo>
                    <a:pt x="2545" y="1520"/>
                  </a:lnTo>
                  <a:lnTo>
                    <a:pt x="2542" y="1521"/>
                  </a:lnTo>
                  <a:lnTo>
                    <a:pt x="2540" y="1521"/>
                  </a:lnTo>
                  <a:lnTo>
                    <a:pt x="2539" y="1520"/>
                  </a:lnTo>
                  <a:lnTo>
                    <a:pt x="2539" y="1518"/>
                  </a:lnTo>
                  <a:lnTo>
                    <a:pt x="2538" y="1513"/>
                  </a:lnTo>
                  <a:lnTo>
                    <a:pt x="2538" y="1510"/>
                  </a:lnTo>
                  <a:lnTo>
                    <a:pt x="2539" y="1508"/>
                  </a:lnTo>
                  <a:lnTo>
                    <a:pt x="2537" y="1508"/>
                  </a:lnTo>
                  <a:lnTo>
                    <a:pt x="2536" y="1509"/>
                  </a:lnTo>
                  <a:lnTo>
                    <a:pt x="2535" y="1512"/>
                  </a:lnTo>
                  <a:lnTo>
                    <a:pt x="2531" y="1508"/>
                  </a:lnTo>
                  <a:lnTo>
                    <a:pt x="2530" y="1504"/>
                  </a:lnTo>
                  <a:lnTo>
                    <a:pt x="2529" y="1503"/>
                  </a:lnTo>
                  <a:lnTo>
                    <a:pt x="2528" y="1502"/>
                  </a:lnTo>
                  <a:lnTo>
                    <a:pt x="2534" y="1513"/>
                  </a:lnTo>
                  <a:lnTo>
                    <a:pt x="2531" y="1514"/>
                  </a:lnTo>
                  <a:lnTo>
                    <a:pt x="2530" y="1514"/>
                  </a:lnTo>
                  <a:lnTo>
                    <a:pt x="2529" y="1513"/>
                  </a:lnTo>
                  <a:lnTo>
                    <a:pt x="2528" y="1512"/>
                  </a:lnTo>
                  <a:lnTo>
                    <a:pt x="2527" y="1511"/>
                  </a:lnTo>
                  <a:lnTo>
                    <a:pt x="2526" y="1511"/>
                  </a:lnTo>
                  <a:lnTo>
                    <a:pt x="2525" y="1510"/>
                  </a:lnTo>
                  <a:lnTo>
                    <a:pt x="2522" y="1509"/>
                  </a:lnTo>
                  <a:lnTo>
                    <a:pt x="2521" y="1509"/>
                  </a:lnTo>
                  <a:lnTo>
                    <a:pt x="2520" y="1506"/>
                  </a:lnTo>
                  <a:lnTo>
                    <a:pt x="2518" y="1504"/>
                  </a:lnTo>
                  <a:lnTo>
                    <a:pt x="2517" y="1502"/>
                  </a:lnTo>
                  <a:lnTo>
                    <a:pt x="2513" y="1500"/>
                  </a:lnTo>
                  <a:lnTo>
                    <a:pt x="2512" y="1499"/>
                  </a:lnTo>
                  <a:lnTo>
                    <a:pt x="2511" y="1497"/>
                  </a:lnTo>
                  <a:lnTo>
                    <a:pt x="2511" y="1499"/>
                  </a:lnTo>
                  <a:lnTo>
                    <a:pt x="2511" y="1500"/>
                  </a:lnTo>
                  <a:lnTo>
                    <a:pt x="2511" y="1501"/>
                  </a:lnTo>
                  <a:lnTo>
                    <a:pt x="2512" y="1501"/>
                  </a:lnTo>
                  <a:lnTo>
                    <a:pt x="2513" y="1502"/>
                  </a:lnTo>
                  <a:lnTo>
                    <a:pt x="2515" y="1505"/>
                  </a:lnTo>
                  <a:lnTo>
                    <a:pt x="2517" y="1508"/>
                  </a:lnTo>
                  <a:lnTo>
                    <a:pt x="2518" y="1509"/>
                  </a:lnTo>
                  <a:lnTo>
                    <a:pt x="2519" y="1511"/>
                  </a:lnTo>
                  <a:lnTo>
                    <a:pt x="2518" y="1512"/>
                  </a:lnTo>
                  <a:lnTo>
                    <a:pt x="2513" y="1512"/>
                  </a:lnTo>
                  <a:lnTo>
                    <a:pt x="2512" y="1513"/>
                  </a:lnTo>
                  <a:lnTo>
                    <a:pt x="2511" y="1517"/>
                  </a:lnTo>
                  <a:lnTo>
                    <a:pt x="2510" y="1517"/>
                  </a:lnTo>
                  <a:lnTo>
                    <a:pt x="2509" y="1518"/>
                  </a:lnTo>
                  <a:lnTo>
                    <a:pt x="2507" y="1520"/>
                  </a:lnTo>
                  <a:lnTo>
                    <a:pt x="2507" y="1521"/>
                  </a:lnTo>
                  <a:lnTo>
                    <a:pt x="2509" y="1521"/>
                  </a:lnTo>
                  <a:lnTo>
                    <a:pt x="2510" y="1520"/>
                  </a:lnTo>
                  <a:lnTo>
                    <a:pt x="2510" y="1519"/>
                  </a:lnTo>
                  <a:lnTo>
                    <a:pt x="2512" y="1517"/>
                  </a:lnTo>
                  <a:lnTo>
                    <a:pt x="2513" y="1516"/>
                  </a:lnTo>
                  <a:lnTo>
                    <a:pt x="2514" y="1514"/>
                  </a:lnTo>
                  <a:lnTo>
                    <a:pt x="2519" y="1514"/>
                  </a:lnTo>
                  <a:lnTo>
                    <a:pt x="2521" y="1516"/>
                  </a:lnTo>
                  <a:lnTo>
                    <a:pt x="2522" y="1517"/>
                  </a:lnTo>
                  <a:lnTo>
                    <a:pt x="2523" y="1518"/>
                  </a:lnTo>
                  <a:lnTo>
                    <a:pt x="2523" y="1519"/>
                  </a:lnTo>
                  <a:lnTo>
                    <a:pt x="2523" y="1520"/>
                  </a:lnTo>
                  <a:lnTo>
                    <a:pt x="2523" y="1519"/>
                  </a:lnTo>
                  <a:lnTo>
                    <a:pt x="2525" y="1518"/>
                  </a:lnTo>
                  <a:lnTo>
                    <a:pt x="2526" y="1517"/>
                  </a:lnTo>
                  <a:lnTo>
                    <a:pt x="2527" y="1517"/>
                  </a:lnTo>
                  <a:lnTo>
                    <a:pt x="2529" y="1519"/>
                  </a:lnTo>
                  <a:lnTo>
                    <a:pt x="2530" y="1519"/>
                  </a:lnTo>
                  <a:lnTo>
                    <a:pt x="2531" y="1520"/>
                  </a:lnTo>
                  <a:lnTo>
                    <a:pt x="2532" y="1520"/>
                  </a:lnTo>
                  <a:lnTo>
                    <a:pt x="2534" y="1519"/>
                  </a:lnTo>
                  <a:lnTo>
                    <a:pt x="2535" y="1520"/>
                  </a:lnTo>
                  <a:lnTo>
                    <a:pt x="2536" y="1520"/>
                  </a:lnTo>
                  <a:lnTo>
                    <a:pt x="2536" y="1521"/>
                  </a:lnTo>
                  <a:lnTo>
                    <a:pt x="2539" y="1524"/>
                  </a:lnTo>
                  <a:lnTo>
                    <a:pt x="2538" y="1526"/>
                  </a:lnTo>
                  <a:lnTo>
                    <a:pt x="2537" y="1526"/>
                  </a:lnTo>
                  <a:lnTo>
                    <a:pt x="2536" y="1526"/>
                  </a:lnTo>
                  <a:lnTo>
                    <a:pt x="2536" y="1527"/>
                  </a:lnTo>
                  <a:lnTo>
                    <a:pt x="2535" y="1525"/>
                  </a:lnTo>
                  <a:lnTo>
                    <a:pt x="2534" y="1524"/>
                  </a:lnTo>
                  <a:lnTo>
                    <a:pt x="2532" y="1521"/>
                  </a:lnTo>
                  <a:lnTo>
                    <a:pt x="2531" y="1522"/>
                  </a:lnTo>
                  <a:lnTo>
                    <a:pt x="2531" y="1524"/>
                  </a:lnTo>
                  <a:lnTo>
                    <a:pt x="2532" y="1524"/>
                  </a:lnTo>
                  <a:lnTo>
                    <a:pt x="2535" y="1526"/>
                  </a:lnTo>
                  <a:lnTo>
                    <a:pt x="2534" y="1527"/>
                  </a:lnTo>
                  <a:lnTo>
                    <a:pt x="2532" y="1527"/>
                  </a:lnTo>
                  <a:lnTo>
                    <a:pt x="2535" y="1528"/>
                  </a:lnTo>
                  <a:lnTo>
                    <a:pt x="2536" y="1528"/>
                  </a:lnTo>
                  <a:lnTo>
                    <a:pt x="2537" y="1528"/>
                  </a:lnTo>
                  <a:lnTo>
                    <a:pt x="2537" y="1529"/>
                  </a:lnTo>
                  <a:lnTo>
                    <a:pt x="2537" y="1530"/>
                  </a:lnTo>
                  <a:lnTo>
                    <a:pt x="2537" y="1531"/>
                  </a:lnTo>
                  <a:lnTo>
                    <a:pt x="2537" y="1533"/>
                  </a:lnTo>
                  <a:lnTo>
                    <a:pt x="2538" y="1534"/>
                  </a:lnTo>
                  <a:lnTo>
                    <a:pt x="2539" y="1534"/>
                  </a:lnTo>
                  <a:lnTo>
                    <a:pt x="2540" y="1536"/>
                  </a:lnTo>
                  <a:lnTo>
                    <a:pt x="2542" y="1536"/>
                  </a:lnTo>
                  <a:lnTo>
                    <a:pt x="2540" y="1535"/>
                  </a:lnTo>
                  <a:lnTo>
                    <a:pt x="2539" y="1533"/>
                  </a:lnTo>
                  <a:lnTo>
                    <a:pt x="2539" y="1531"/>
                  </a:lnTo>
                  <a:lnTo>
                    <a:pt x="2538" y="1529"/>
                  </a:lnTo>
                  <a:lnTo>
                    <a:pt x="2539" y="1529"/>
                  </a:lnTo>
                  <a:lnTo>
                    <a:pt x="2544" y="1531"/>
                  </a:lnTo>
                  <a:lnTo>
                    <a:pt x="2545" y="1531"/>
                  </a:lnTo>
                  <a:lnTo>
                    <a:pt x="2545" y="1533"/>
                  </a:lnTo>
                  <a:lnTo>
                    <a:pt x="2546" y="1534"/>
                  </a:lnTo>
                  <a:lnTo>
                    <a:pt x="2546" y="1535"/>
                  </a:lnTo>
                  <a:lnTo>
                    <a:pt x="2546" y="1536"/>
                  </a:lnTo>
                  <a:lnTo>
                    <a:pt x="2544" y="1537"/>
                  </a:lnTo>
                  <a:lnTo>
                    <a:pt x="2540" y="1541"/>
                  </a:lnTo>
                  <a:lnTo>
                    <a:pt x="2539" y="1542"/>
                  </a:lnTo>
                  <a:lnTo>
                    <a:pt x="2537" y="1541"/>
                  </a:lnTo>
                  <a:lnTo>
                    <a:pt x="2537" y="1542"/>
                  </a:lnTo>
                  <a:lnTo>
                    <a:pt x="2539" y="1544"/>
                  </a:lnTo>
                  <a:lnTo>
                    <a:pt x="2540" y="1543"/>
                  </a:lnTo>
                  <a:lnTo>
                    <a:pt x="2542" y="1541"/>
                  </a:lnTo>
                  <a:lnTo>
                    <a:pt x="2544" y="1541"/>
                  </a:lnTo>
                  <a:lnTo>
                    <a:pt x="2545" y="1542"/>
                  </a:lnTo>
                  <a:lnTo>
                    <a:pt x="2546" y="1543"/>
                  </a:lnTo>
                  <a:lnTo>
                    <a:pt x="2547" y="1543"/>
                  </a:lnTo>
                  <a:lnTo>
                    <a:pt x="2546" y="1542"/>
                  </a:lnTo>
                  <a:lnTo>
                    <a:pt x="2546" y="1541"/>
                  </a:lnTo>
                  <a:lnTo>
                    <a:pt x="2546" y="1539"/>
                  </a:lnTo>
                  <a:lnTo>
                    <a:pt x="2547" y="1539"/>
                  </a:lnTo>
                  <a:lnTo>
                    <a:pt x="2548" y="1539"/>
                  </a:lnTo>
                  <a:lnTo>
                    <a:pt x="2548" y="1541"/>
                  </a:lnTo>
                  <a:lnTo>
                    <a:pt x="2548" y="1539"/>
                  </a:lnTo>
                  <a:lnTo>
                    <a:pt x="2548" y="1538"/>
                  </a:lnTo>
                  <a:lnTo>
                    <a:pt x="2548" y="1537"/>
                  </a:lnTo>
                  <a:lnTo>
                    <a:pt x="2548" y="1536"/>
                  </a:lnTo>
                  <a:lnTo>
                    <a:pt x="2549" y="1537"/>
                  </a:lnTo>
                  <a:lnTo>
                    <a:pt x="2554" y="1542"/>
                  </a:lnTo>
                  <a:lnTo>
                    <a:pt x="2554" y="1543"/>
                  </a:lnTo>
                  <a:lnTo>
                    <a:pt x="2553" y="1543"/>
                  </a:lnTo>
                  <a:lnTo>
                    <a:pt x="2553" y="1544"/>
                  </a:lnTo>
                  <a:lnTo>
                    <a:pt x="2554" y="1545"/>
                  </a:lnTo>
                  <a:lnTo>
                    <a:pt x="2555" y="1546"/>
                  </a:lnTo>
                  <a:lnTo>
                    <a:pt x="2556" y="1545"/>
                  </a:lnTo>
                  <a:lnTo>
                    <a:pt x="2557" y="1546"/>
                  </a:lnTo>
                  <a:lnTo>
                    <a:pt x="2557" y="1547"/>
                  </a:lnTo>
                  <a:lnTo>
                    <a:pt x="2556" y="1547"/>
                  </a:lnTo>
                  <a:lnTo>
                    <a:pt x="2555" y="1550"/>
                  </a:lnTo>
                  <a:lnTo>
                    <a:pt x="2554" y="1551"/>
                  </a:lnTo>
                  <a:lnTo>
                    <a:pt x="2553" y="1550"/>
                  </a:lnTo>
                  <a:lnTo>
                    <a:pt x="2553" y="1552"/>
                  </a:lnTo>
                  <a:lnTo>
                    <a:pt x="2554" y="1552"/>
                  </a:lnTo>
                  <a:lnTo>
                    <a:pt x="2556" y="1551"/>
                  </a:lnTo>
                  <a:lnTo>
                    <a:pt x="2560" y="1551"/>
                  </a:lnTo>
                  <a:lnTo>
                    <a:pt x="2560" y="1552"/>
                  </a:lnTo>
                  <a:lnTo>
                    <a:pt x="2559" y="1552"/>
                  </a:lnTo>
                  <a:lnTo>
                    <a:pt x="2559" y="1553"/>
                  </a:lnTo>
                  <a:lnTo>
                    <a:pt x="2559" y="1554"/>
                  </a:lnTo>
                  <a:lnTo>
                    <a:pt x="2560" y="1554"/>
                  </a:lnTo>
                  <a:lnTo>
                    <a:pt x="2560" y="1555"/>
                  </a:lnTo>
                  <a:lnTo>
                    <a:pt x="2561" y="1555"/>
                  </a:lnTo>
                  <a:lnTo>
                    <a:pt x="2560" y="1556"/>
                  </a:lnTo>
                  <a:lnTo>
                    <a:pt x="2561" y="1558"/>
                  </a:lnTo>
                  <a:lnTo>
                    <a:pt x="2562" y="1562"/>
                  </a:lnTo>
                  <a:lnTo>
                    <a:pt x="2562" y="1563"/>
                  </a:lnTo>
                  <a:lnTo>
                    <a:pt x="2561" y="1566"/>
                  </a:lnTo>
                  <a:lnTo>
                    <a:pt x="2560" y="1567"/>
                  </a:lnTo>
                  <a:lnTo>
                    <a:pt x="2559" y="1568"/>
                  </a:lnTo>
                  <a:lnTo>
                    <a:pt x="2557" y="1568"/>
                  </a:lnTo>
                  <a:lnTo>
                    <a:pt x="2554" y="1569"/>
                  </a:lnTo>
                  <a:lnTo>
                    <a:pt x="2549" y="1570"/>
                  </a:lnTo>
                  <a:lnTo>
                    <a:pt x="2549" y="1569"/>
                  </a:lnTo>
                  <a:lnTo>
                    <a:pt x="2549" y="1568"/>
                  </a:lnTo>
                  <a:lnTo>
                    <a:pt x="2551" y="1567"/>
                  </a:lnTo>
                  <a:lnTo>
                    <a:pt x="2549" y="1566"/>
                  </a:lnTo>
                  <a:lnTo>
                    <a:pt x="2547" y="1561"/>
                  </a:lnTo>
                  <a:lnTo>
                    <a:pt x="2547" y="1564"/>
                  </a:lnTo>
                  <a:lnTo>
                    <a:pt x="2546" y="1564"/>
                  </a:lnTo>
                  <a:lnTo>
                    <a:pt x="2543" y="1562"/>
                  </a:lnTo>
                  <a:lnTo>
                    <a:pt x="2540" y="1560"/>
                  </a:lnTo>
                  <a:lnTo>
                    <a:pt x="2539" y="1560"/>
                  </a:lnTo>
                  <a:lnTo>
                    <a:pt x="2538" y="1558"/>
                  </a:lnTo>
                  <a:lnTo>
                    <a:pt x="2538" y="1559"/>
                  </a:lnTo>
                  <a:lnTo>
                    <a:pt x="2538" y="1560"/>
                  </a:lnTo>
                  <a:lnTo>
                    <a:pt x="2538" y="1561"/>
                  </a:lnTo>
                  <a:lnTo>
                    <a:pt x="2538" y="1563"/>
                  </a:lnTo>
                  <a:lnTo>
                    <a:pt x="2538" y="1564"/>
                  </a:lnTo>
                  <a:lnTo>
                    <a:pt x="2537" y="1563"/>
                  </a:lnTo>
                  <a:lnTo>
                    <a:pt x="2536" y="1564"/>
                  </a:lnTo>
                  <a:lnTo>
                    <a:pt x="2536" y="1566"/>
                  </a:lnTo>
                  <a:lnTo>
                    <a:pt x="2537" y="1566"/>
                  </a:lnTo>
                  <a:lnTo>
                    <a:pt x="2538" y="1567"/>
                  </a:lnTo>
                  <a:lnTo>
                    <a:pt x="2539" y="1567"/>
                  </a:lnTo>
                  <a:lnTo>
                    <a:pt x="2539" y="1566"/>
                  </a:lnTo>
                  <a:lnTo>
                    <a:pt x="2539" y="1564"/>
                  </a:lnTo>
                  <a:lnTo>
                    <a:pt x="2539" y="1563"/>
                  </a:lnTo>
                  <a:lnTo>
                    <a:pt x="2540" y="1563"/>
                  </a:lnTo>
                  <a:lnTo>
                    <a:pt x="2542" y="1563"/>
                  </a:lnTo>
                  <a:lnTo>
                    <a:pt x="2543" y="1563"/>
                  </a:lnTo>
                  <a:lnTo>
                    <a:pt x="2543" y="1564"/>
                  </a:lnTo>
                  <a:lnTo>
                    <a:pt x="2544" y="1566"/>
                  </a:lnTo>
                  <a:lnTo>
                    <a:pt x="2545" y="1566"/>
                  </a:lnTo>
                  <a:lnTo>
                    <a:pt x="2545" y="1567"/>
                  </a:lnTo>
                  <a:lnTo>
                    <a:pt x="2545" y="1568"/>
                  </a:lnTo>
                  <a:lnTo>
                    <a:pt x="2545" y="1570"/>
                  </a:lnTo>
                  <a:lnTo>
                    <a:pt x="2545" y="1571"/>
                  </a:lnTo>
                  <a:lnTo>
                    <a:pt x="2544" y="1571"/>
                  </a:lnTo>
                  <a:lnTo>
                    <a:pt x="2542" y="1570"/>
                  </a:lnTo>
                  <a:lnTo>
                    <a:pt x="2539" y="1570"/>
                  </a:lnTo>
                  <a:lnTo>
                    <a:pt x="2538" y="1570"/>
                  </a:lnTo>
                  <a:lnTo>
                    <a:pt x="2537" y="1569"/>
                  </a:lnTo>
                  <a:lnTo>
                    <a:pt x="2537" y="1568"/>
                  </a:lnTo>
                  <a:lnTo>
                    <a:pt x="2536" y="1568"/>
                  </a:lnTo>
                  <a:lnTo>
                    <a:pt x="2535" y="1568"/>
                  </a:lnTo>
                  <a:lnTo>
                    <a:pt x="2535" y="1567"/>
                  </a:lnTo>
                  <a:lnTo>
                    <a:pt x="2535" y="1566"/>
                  </a:lnTo>
                  <a:lnTo>
                    <a:pt x="2534" y="1566"/>
                  </a:lnTo>
                  <a:lnTo>
                    <a:pt x="2532" y="1567"/>
                  </a:lnTo>
                  <a:lnTo>
                    <a:pt x="2530" y="1568"/>
                  </a:lnTo>
                  <a:lnTo>
                    <a:pt x="2535" y="1573"/>
                  </a:lnTo>
                  <a:lnTo>
                    <a:pt x="2536" y="1575"/>
                  </a:lnTo>
                  <a:lnTo>
                    <a:pt x="2536" y="1576"/>
                  </a:lnTo>
                  <a:lnTo>
                    <a:pt x="2535" y="1576"/>
                  </a:lnTo>
                  <a:lnTo>
                    <a:pt x="2534" y="1578"/>
                  </a:lnTo>
                  <a:lnTo>
                    <a:pt x="2534" y="1579"/>
                  </a:lnTo>
                  <a:lnTo>
                    <a:pt x="2531" y="1578"/>
                  </a:lnTo>
                  <a:lnTo>
                    <a:pt x="2531" y="1579"/>
                  </a:lnTo>
                  <a:lnTo>
                    <a:pt x="2530" y="1579"/>
                  </a:lnTo>
                  <a:lnTo>
                    <a:pt x="2529" y="1579"/>
                  </a:lnTo>
                  <a:lnTo>
                    <a:pt x="2529" y="1578"/>
                  </a:lnTo>
                  <a:lnTo>
                    <a:pt x="2528" y="1577"/>
                  </a:lnTo>
                  <a:lnTo>
                    <a:pt x="2528" y="1575"/>
                  </a:lnTo>
                  <a:lnTo>
                    <a:pt x="2528" y="1573"/>
                  </a:lnTo>
                  <a:lnTo>
                    <a:pt x="2530" y="1573"/>
                  </a:lnTo>
                  <a:lnTo>
                    <a:pt x="2530" y="1572"/>
                  </a:lnTo>
                  <a:lnTo>
                    <a:pt x="2530" y="1571"/>
                  </a:lnTo>
                  <a:lnTo>
                    <a:pt x="2529" y="1571"/>
                  </a:lnTo>
                  <a:lnTo>
                    <a:pt x="2528" y="1571"/>
                  </a:lnTo>
                  <a:lnTo>
                    <a:pt x="2527" y="1571"/>
                  </a:lnTo>
                  <a:lnTo>
                    <a:pt x="2527" y="1570"/>
                  </a:lnTo>
                  <a:lnTo>
                    <a:pt x="2527" y="1571"/>
                  </a:lnTo>
                  <a:lnTo>
                    <a:pt x="2526" y="1571"/>
                  </a:lnTo>
                  <a:lnTo>
                    <a:pt x="2525" y="1571"/>
                  </a:lnTo>
                  <a:lnTo>
                    <a:pt x="2525" y="1570"/>
                  </a:lnTo>
                  <a:lnTo>
                    <a:pt x="2525" y="1569"/>
                  </a:lnTo>
                  <a:lnTo>
                    <a:pt x="2522" y="1570"/>
                  </a:lnTo>
                  <a:lnTo>
                    <a:pt x="2521" y="1569"/>
                  </a:lnTo>
                  <a:lnTo>
                    <a:pt x="2522" y="1568"/>
                  </a:lnTo>
                  <a:lnTo>
                    <a:pt x="2522" y="1567"/>
                  </a:lnTo>
                  <a:lnTo>
                    <a:pt x="2521" y="1566"/>
                  </a:lnTo>
                  <a:lnTo>
                    <a:pt x="2521" y="1564"/>
                  </a:lnTo>
                  <a:lnTo>
                    <a:pt x="2520" y="1563"/>
                  </a:lnTo>
                  <a:lnTo>
                    <a:pt x="2520" y="1566"/>
                  </a:lnTo>
                  <a:lnTo>
                    <a:pt x="2519" y="1567"/>
                  </a:lnTo>
                  <a:lnTo>
                    <a:pt x="2518" y="1564"/>
                  </a:lnTo>
                  <a:lnTo>
                    <a:pt x="2518" y="1563"/>
                  </a:lnTo>
                  <a:lnTo>
                    <a:pt x="2517" y="1562"/>
                  </a:lnTo>
                  <a:lnTo>
                    <a:pt x="2514" y="1561"/>
                  </a:lnTo>
                  <a:lnTo>
                    <a:pt x="2513" y="1561"/>
                  </a:lnTo>
                  <a:lnTo>
                    <a:pt x="2512" y="1561"/>
                  </a:lnTo>
                  <a:lnTo>
                    <a:pt x="2510" y="1562"/>
                  </a:lnTo>
                  <a:lnTo>
                    <a:pt x="2507" y="1562"/>
                  </a:lnTo>
                  <a:lnTo>
                    <a:pt x="2504" y="1558"/>
                  </a:lnTo>
                  <a:lnTo>
                    <a:pt x="2501" y="1556"/>
                  </a:lnTo>
                  <a:lnTo>
                    <a:pt x="2498" y="1555"/>
                  </a:lnTo>
                  <a:lnTo>
                    <a:pt x="2497" y="1554"/>
                  </a:lnTo>
                  <a:lnTo>
                    <a:pt x="2496" y="1553"/>
                  </a:lnTo>
                  <a:lnTo>
                    <a:pt x="2495" y="1553"/>
                  </a:lnTo>
                  <a:lnTo>
                    <a:pt x="2490" y="1547"/>
                  </a:lnTo>
                  <a:lnTo>
                    <a:pt x="2488" y="1546"/>
                  </a:lnTo>
                  <a:lnTo>
                    <a:pt x="2486" y="1544"/>
                  </a:lnTo>
                  <a:lnTo>
                    <a:pt x="2485" y="1543"/>
                  </a:lnTo>
                  <a:lnTo>
                    <a:pt x="2483" y="1543"/>
                  </a:lnTo>
                  <a:lnTo>
                    <a:pt x="2483" y="1542"/>
                  </a:lnTo>
                  <a:lnTo>
                    <a:pt x="2484" y="1542"/>
                  </a:lnTo>
                  <a:lnTo>
                    <a:pt x="2485" y="1542"/>
                  </a:lnTo>
                  <a:lnTo>
                    <a:pt x="2486" y="1541"/>
                  </a:lnTo>
                  <a:lnTo>
                    <a:pt x="2488" y="1539"/>
                  </a:lnTo>
                  <a:lnTo>
                    <a:pt x="2488" y="1538"/>
                  </a:lnTo>
                  <a:lnTo>
                    <a:pt x="2489" y="1538"/>
                  </a:lnTo>
                  <a:lnTo>
                    <a:pt x="2492" y="1538"/>
                  </a:lnTo>
                  <a:lnTo>
                    <a:pt x="2492" y="1537"/>
                  </a:lnTo>
                  <a:lnTo>
                    <a:pt x="2490" y="1536"/>
                  </a:lnTo>
                  <a:lnTo>
                    <a:pt x="2490" y="1535"/>
                  </a:lnTo>
                  <a:lnTo>
                    <a:pt x="2489" y="1535"/>
                  </a:lnTo>
                  <a:lnTo>
                    <a:pt x="2487" y="1537"/>
                  </a:lnTo>
                  <a:lnTo>
                    <a:pt x="2485" y="1537"/>
                  </a:lnTo>
                  <a:lnTo>
                    <a:pt x="2481" y="1539"/>
                  </a:lnTo>
                  <a:lnTo>
                    <a:pt x="2480" y="1539"/>
                  </a:lnTo>
                  <a:lnTo>
                    <a:pt x="2480" y="1538"/>
                  </a:lnTo>
                  <a:lnTo>
                    <a:pt x="2479" y="1537"/>
                  </a:lnTo>
                  <a:lnTo>
                    <a:pt x="2478" y="1535"/>
                  </a:lnTo>
                  <a:lnTo>
                    <a:pt x="2470" y="1527"/>
                  </a:lnTo>
                  <a:lnTo>
                    <a:pt x="2469" y="1526"/>
                  </a:lnTo>
                  <a:lnTo>
                    <a:pt x="2469" y="1525"/>
                  </a:lnTo>
                  <a:lnTo>
                    <a:pt x="2468" y="1525"/>
                  </a:lnTo>
                  <a:lnTo>
                    <a:pt x="2468" y="1524"/>
                  </a:lnTo>
                  <a:lnTo>
                    <a:pt x="2468" y="1522"/>
                  </a:lnTo>
                  <a:lnTo>
                    <a:pt x="2468" y="1520"/>
                  </a:lnTo>
                  <a:lnTo>
                    <a:pt x="2468" y="1519"/>
                  </a:lnTo>
                  <a:lnTo>
                    <a:pt x="2467" y="1516"/>
                  </a:lnTo>
                  <a:lnTo>
                    <a:pt x="2464" y="1512"/>
                  </a:lnTo>
                  <a:lnTo>
                    <a:pt x="2454" y="1502"/>
                  </a:lnTo>
                  <a:lnTo>
                    <a:pt x="2452" y="1500"/>
                  </a:lnTo>
                  <a:lnTo>
                    <a:pt x="2450" y="1499"/>
                  </a:lnTo>
                  <a:lnTo>
                    <a:pt x="2450" y="1496"/>
                  </a:lnTo>
                  <a:lnTo>
                    <a:pt x="2446" y="1496"/>
                  </a:lnTo>
                  <a:lnTo>
                    <a:pt x="2444" y="1496"/>
                  </a:lnTo>
                  <a:lnTo>
                    <a:pt x="2443" y="1495"/>
                  </a:lnTo>
                  <a:lnTo>
                    <a:pt x="2444" y="1495"/>
                  </a:lnTo>
                  <a:lnTo>
                    <a:pt x="2445" y="1495"/>
                  </a:lnTo>
                  <a:lnTo>
                    <a:pt x="2443" y="1494"/>
                  </a:lnTo>
                  <a:lnTo>
                    <a:pt x="2436" y="1494"/>
                  </a:lnTo>
                  <a:lnTo>
                    <a:pt x="2434" y="1492"/>
                  </a:lnTo>
                  <a:lnTo>
                    <a:pt x="2437" y="1493"/>
                  </a:lnTo>
                  <a:lnTo>
                    <a:pt x="2438" y="1493"/>
                  </a:lnTo>
                  <a:lnTo>
                    <a:pt x="2439" y="1491"/>
                  </a:lnTo>
                  <a:lnTo>
                    <a:pt x="2439" y="1489"/>
                  </a:lnTo>
                  <a:lnTo>
                    <a:pt x="2439" y="1488"/>
                  </a:lnTo>
                  <a:lnTo>
                    <a:pt x="2440" y="1488"/>
                  </a:lnTo>
                  <a:lnTo>
                    <a:pt x="2442" y="1487"/>
                  </a:lnTo>
                  <a:lnTo>
                    <a:pt x="2442" y="1486"/>
                  </a:lnTo>
                  <a:lnTo>
                    <a:pt x="2436" y="1487"/>
                  </a:lnTo>
                  <a:lnTo>
                    <a:pt x="2435" y="1488"/>
                  </a:lnTo>
                  <a:lnTo>
                    <a:pt x="2434" y="1488"/>
                  </a:lnTo>
                  <a:lnTo>
                    <a:pt x="2433" y="1488"/>
                  </a:lnTo>
                  <a:lnTo>
                    <a:pt x="2431" y="1488"/>
                  </a:lnTo>
                  <a:lnTo>
                    <a:pt x="2431" y="1489"/>
                  </a:lnTo>
                  <a:lnTo>
                    <a:pt x="2433" y="1491"/>
                  </a:lnTo>
                  <a:lnTo>
                    <a:pt x="2431" y="1489"/>
                  </a:lnTo>
                  <a:lnTo>
                    <a:pt x="2429" y="1487"/>
                  </a:lnTo>
                  <a:lnTo>
                    <a:pt x="2428" y="1486"/>
                  </a:lnTo>
                  <a:lnTo>
                    <a:pt x="2426" y="1485"/>
                  </a:lnTo>
                  <a:lnTo>
                    <a:pt x="2423" y="1484"/>
                  </a:lnTo>
                  <a:lnTo>
                    <a:pt x="2422" y="1483"/>
                  </a:lnTo>
                  <a:lnTo>
                    <a:pt x="2414" y="1478"/>
                  </a:lnTo>
                  <a:lnTo>
                    <a:pt x="2404" y="1474"/>
                  </a:lnTo>
                  <a:lnTo>
                    <a:pt x="2405" y="1472"/>
                  </a:lnTo>
                  <a:lnTo>
                    <a:pt x="2408" y="1475"/>
                  </a:lnTo>
                  <a:lnTo>
                    <a:pt x="2409" y="1475"/>
                  </a:lnTo>
                  <a:lnTo>
                    <a:pt x="2406" y="1472"/>
                  </a:lnTo>
                  <a:lnTo>
                    <a:pt x="2405" y="1471"/>
                  </a:lnTo>
                  <a:lnTo>
                    <a:pt x="2404" y="1471"/>
                  </a:lnTo>
                  <a:lnTo>
                    <a:pt x="2403" y="1471"/>
                  </a:lnTo>
                  <a:lnTo>
                    <a:pt x="2402" y="1471"/>
                  </a:lnTo>
                  <a:lnTo>
                    <a:pt x="2402" y="1469"/>
                  </a:lnTo>
                  <a:lnTo>
                    <a:pt x="2403" y="1469"/>
                  </a:lnTo>
                  <a:lnTo>
                    <a:pt x="2403" y="1468"/>
                  </a:lnTo>
                  <a:lnTo>
                    <a:pt x="2402" y="1468"/>
                  </a:lnTo>
                  <a:lnTo>
                    <a:pt x="2401" y="1468"/>
                  </a:lnTo>
                  <a:lnTo>
                    <a:pt x="2400" y="1468"/>
                  </a:lnTo>
                  <a:lnTo>
                    <a:pt x="2400" y="1469"/>
                  </a:lnTo>
                  <a:lnTo>
                    <a:pt x="2398" y="1470"/>
                  </a:lnTo>
                  <a:lnTo>
                    <a:pt x="2397" y="1470"/>
                  </a:lnTo>
                  <a:lnTo>
                    <a:pt x="2396" y="1469"/>
                  </a:lnTo>
                  <a:lnTo>
                    <a:pt x="2395" y="1468"/>
                  </a:lnTo>
                  <a:lnTo>
                    <a:pt x="2394" y="1468"/>
                  </a:lnTo>
                  <a:lnTo>
                    <a:pt x="2392" y="1467"/>
                  </a:lnTo>
                  <a:lnTo>
                    <a:pt x="2391" y="1466"/>
                  </a:lnTo>
                  <a:lnTo>
                    <a:pt x="2388" y="1464"/>
                  </a:lnTo>
                  <a:lnTo>
                    <a:pt x="2393" y="1466"/>
                  </a:lnTo>
                  <a:lnTo>
                    <a:pt x="2395" y="1468"/>
                  </a:lnTo>
                  <a:lnTo>
                    <a:pt x="2396" y="1468"/>
                  </a:lnTo>
                  <a:lnTo>
                    <a:pt x="2397" y="1467"/>
                  </a:lnTo>
                  <a:lnTo>
                    <a:pt x="2398" y="1466"/>
                  </a:lnTo>
                  <a:lnTo>
                    <a:pt x="2396" y="1464"/>
                  </a:lnTo>
                  <a:lnTo>
                    <a:pt x="2395" y="1464"/>
                  </a:lnTo>
                  <a:lnTo>
                    <a:pt x="2394" y="1464"/>
                  </a:lnTo>
                  <a:lnTo>
                    <a:pt x="2393" y="1464"/>
                  </a:lnTo>
                  <a:lnTo>
                    <a:pt x="2392" y="1464"/>
                  </a:lnTo>
                  <a:lnTo>
                    <a:pt x="2391" y="1464"/>
                  </a:lnTo>
                  <a:lnTo>
                    <a:pt x="2388" y="1462"/>
                  </a:lnTo>
                  <a:lnTo>
                    <a:pt x="2387" y="1461"/>
                  </a:lnTo>
                  <a:lnTo>
                    <a:pt x="2385" y="1460"/>
                  </a:lnTo>
                  <a:lnTo>
                    <a:pt x="2371" y="1451"/>
                  </a:lnTo>
                  <a:lnTo>
                    <a:pt x="2372" y="1450"/>
                  </a:lnTo>
                  <a:lnTo>
                    <a:pt x="2376" y="1451"/>
                  </a:lnTo>
                  <a:lnTo>
                    <a:pt x="2378" y="1451"/>
                  </a:lnTo>
                  <a:lnTo>
                    <a:pt x="2377" y="1451"/>
                  </a:lnTo>
                  <a:lnTo>
                    <a:pt x="2377" y="1450"/>
                  </a:lnTo>
                  <a:lnTo>
                    <a:pt x="2378" y="1450"/>
                  </a:lnTo>
                  <a:lnTo>
                    <a:pt x="2379" y="1449"/>
                  </a:lnTo>
                  <a:lnTo>
                    <a:pt x="2380" y="1446"/>
                  </a:lnTo>
                  <a:lnTo>
                    <a:pt x="2380" y="1447"/>
                  </a:lnTo>
                  <a:lnTo>
                    <a:pt x="2381" y="1449"/>
                  </a:lnTo>
                  <a:lnTo>
                    <a:pt x="2383" y="1447"/>
                  </a:lnTo>
                  <a:lnTo>
                    <a:pt x="2383" y="1446"/>
                  </a:lnTo>
                  <a:lnTo>
                    <a:pt x="2385" y="1445"/>
                  </a:lnTo>
                  <a:lnTo>
                    <a:pt x="2385" y="1444"/>
                  </a:lnTo>
                  <a:lnTo>
                    <a:pt x="2385" y="1442"/>
                  </a:lnTo>
                  <a:lnTo>
                    <a:pt x="2388" y="1438"/>
                  </a:lnTo>
                  <a:lnTo>
                    <a:pt x="2391" y="1436"/>
                  </a:lnTo>
                  <a:lnTo>
                    <a:pt x="2391" y="1435"/>
                  </a:lnTo>
                  <a:lnTo>
                    <a:pt x="2387" y="1430"/>
                  </a:lnTo>
                  <a:lnTo>
                    <a:pt x="2387" y="1429"/>
                  </a:lnTo>
                  <a:lnTo>
                    <a:pt x="2386" y="1429"/>
                  </a:lnTo>
                  <a:lnTo>
                    <a:pt x="2386" y="1427"/>
                  </a:lnTo>
                  <a:lnTo>
                    <a:pt x="2385" y="1424"/>
                  </a:lnTo>
                  <a:lnTo>
                    <a:pt x="2384" y="1420"/>
                  </a:lnTo>
                  <a:lnTo>
                    <a:pt x="2383" y="1418"/>
                  </a:lnTo>
                  <a:lnTo>
                    <a:pt x="2384" y="1416"/>
                  </a:lnTo>
                  <a:lnTo>
                    <a:pt x="2385" y="1413"/>
                  </a:lnTo>
                  <a:lnTo>
                    <a:pt x="2386" y="1413"/>
                  </a:lnTo>
                  <a:lnTo>
                    <a:pt x="2387" y="1412"/>
                  </a:lnTo>
                  <a:lnTo>
                    <a:pt x="2388" y="1411"/>
                  </a:lnTo>
                  <a:lnTo>
                    <a:pt x="2389" y="1408"/>
                  </a:lnTo>
                  <a:lnTo>
                    <a:pt x="2391" y="1407"/>
                  </a:lnTo>
                  <a:lnTo>
                    <a:pt x="2392" y="1409"/>
                  </a:lnTo>
                  <a:lnTo>
                    <a:pt x="2393" y="1410"/>
                  </a:lnTo>
                  <a:lnTo>
                    <a:pt x="2395" y="1413"/>
                  </a:lnTo>
                  <a:lnTo>
                    <a:pt x="2398" y="1420"/>
                  </a:lnTo>
                  <a:lnTo>
                    <a:pt x="2398" y="1421"/>
                  </a:lnTo>
                  <a:lnTo>
                    <a:pt x="2397" y="1425"/>
                  </a:lnTo>
                  <a:lnTo>
                    <a:pt x="2397" y="1428"/>
                  </a:lnTo>
                  <a:lnTo>
                    <a:pt x="2397" y="1429"/>
                  </a:lnTo>
                  <a:lnTo>
                    <a:pt x="2397" y="1433"/>
                  </a:lnTo>
                  <a:lnTo>
                    <a:pt x="2397" y="1434"/>
                  </a:lnTo>
                  <a:lnTo>
                    <a:pt x="2397" y="1435"/>
                  </a:lnTo>
                  <a:lnTo>
                    <a:pt x="2398" y="1435"/>
                  </a:lnTo>
                  <a:lnTo>
                    <a:pt x="2398" y="1436"/>
                  </a:lnTo>
                  <a:lnTo>
                    <a:pt x="2398" y="1438"/>
                  </a:lnTo>
                  <a:lnTo>
                    <a:pt x="2401" y="1442"/>
                  </a:lnTo>
                  <a:lnTo>
                    <a:pt x="2401" y="1444"/>
                  </a:lnTo>
                  <a:lnTo>
                    <a:pt x="2400" y="1444"/>
                  </a:lnTo>
                  <a:lnTo>
                    <a:pt x="2398" y="1444"/>
                  </a:lnTo>
                  <a:lnTo>
                    <a:pt x="2397" y="1445"/>
                  </a:lnTo>
                  <a:lnTo>
                    <a:pt x="2397" y="1446"/>
                  </a:lnTo>
                  <a:lnTo>
                    <a:pt x="2400" y="1449"/>
                  </a:lnTo>
                  <a:lnTo>
                    <a:pt x="2401" y="1449"/>
                  </a:lnTo>
                  <a:lnTo>
                    <a:pt x="2403" y="1444"/>
                  </a:lnTo>
                  <a:lnTo>
                    <a:pt x="2402" y="1443"/>
                  </a:lnTo>
                  <a:lnTo>
                    <a:pt x="2401" y="1441"/>
                  </a:lnTo>
                  <a:lnTo>
                    <a:pt x="2401" y="1439"/>
                  </a:lnTo>
                  <a:lnTo>
                    <a:pt x="2401" y="1436"/>
                  </a:lnTo>
                  <a:lnTo>
                    <a:pt x="2401" y="1435"/>
                  </a:lnTo>
                  <a:lnTo>
                    <a:pt x="2401" y="1433"/>
                  </a:lnTo>
                  <a:lnTo>
                    <a:pt x="2400" y="1433"/>
                  </a:lnTo>
                  <a:lnTo>
                    <a:pt x="2400" y="1432"/>
                  </a:lnTo>
                  <a:lnTo>
                    <a:pt x="2400" y="1430"/>
                  </a:lnTo>
                  <a:lnTo>
                    <a:pt x="2401" y="1429"/>
                  </a:lnTo>
                  <a:lnTo>
                    <a:pt x="2401" y="1428"/>
                  </a:lnTo>
                  <a:lnTo>
                    <a:pt x="2400" y="1425"/>
                  </a:lnTo>
                  <a:lnTo>
                    <a:pt x="2400" y="1422"/>
                  </a:lnTo>
                  <a:lnTo>
                    <a:pt x="2401" y="1422"/>
                  </a:lnTo>
                  <a:lnTo>
                    <a:pt x="2405" y="1421"/>
                  </a:lnTo>
                  <a:lnTo>
                    <a:pt x="2412" y="1421"/>
                  </a:lnTo>
                  <a:lnTo>
                    <a:pt x="2413" y="1422"/>
                  </a:lnTo>
                  <a:lnTo>
                    <a:pt x="2416" y="1425"/>
                  </a:lnTo>
                  <a:lnTo>
                    <a:pt x="2417" y="1426"/>
                  </a:lnTo>
                  <a:lnTo>
                    <a:pt x="2418" y="1426"/>
                  </a:lnTo>
                  <a:lnTo>
                    <a:pt x="2419" y="1425"/>
                  </a:lnTo>
                  <a:lnTo>
                    <a:pt x="2418" y="1425"/>
                  </a:lnTo>
                  <a:lnTo>
                    <a:pt x="2417" y="1425"/>
                  </a:lnTo>
                  <a:lnTo>
                    <a:pt x="2413" y="1420"/>
                  </a:lnTo>
                  <a:lnTo>
                    <a:pt x="2412" y="1420"/>
                  </a:lnTo>
                  <a:lnTo>
                    <a:pt x="2403" y="1419"/>
                  </a:lnTo>
                  <a:lnTo>
                    <a:pt x="2402" y="1419"/>
                  </a:lnTo>
                  <a:lnTo>
                    <a:pt x="2398" y="1412"/>
                  </a:lnTo>
                  <a:lnTo>
                    <a:pt x="2396" y="1411"/>
                  </a:lnTo>
                  <a:lnTo>
                    <a:pt x="2396" y="1410"/>
                  </a:lnTo>
                  <a:lnTo>
                    <a:pt x="2395" y="1409"/>
                  </a:lnTo>
                  <a:lnTo>
                    <a:pt x="2395" y="1408"/>
                  </a:lnTo>
                  <a:lnTo>
                    <a:pt x="2394" y="1407"/>
                  </a:lnTo>
                  <a:lnTo>
                    <a:pt x="2391" y="1405"/>
                  </a:lnTo>
                  <a:lnTo>
                    <a:pt x="2389" y="1404"/>
                  </a:lnTo>
                  <a:lnTo>
                    <a:pt x="2388" y="1402"/>
                  </a:lnTo>
                  <a:lnTo>
                    <a:pt x="2388" y="1401"/>
                  </a:lnTo>
                  <a:lnTo>
                    <a:pt x="2387" y="1402"/>
                  </a:lnTo>
                  <a:lnTo>
                    <a:pt x="2387" y="1403"/>
                  </a:lnTo>
                  <a:lnTo>
                    <a:pt x="2385" y="1405"/>
                  </a:lnTo>
                  <a:lnTo>
                    <a:pt x="2385" y="1408"/>
                  </a:lnTo>
                  <a:lnTo>
                    <a:pt x="2385" y="1410"/>
                  </a:lnTo>
                  <a:lnTo>
                    <a:pt x="2385" y="1411"/>
                  </a:lnTo>
                  <a:lnTo>
                    <a:pt x="2383" y="1411"/>
                  </a:lnTo>
                  <a:lnTo>
                    <a:pt x="2381" y="1412"/>
                  </a:lnTo>
                  <a:lnTo>
                    <a:pt x="2379" y="1414"/>
                  </a:lnTo>
                  <a:lnTo>
                    <a:pt x="2377" y="1417"/>
                  </a:lnTo>
                  <a:lnTo>
                    <a:pt x="2375" y="1421"/>
                  </a:lnTo>
                  <a:lnTo>
                    <a:pt x="2371" y="1425"/>
                  </a:lnTo>
                  <a:lnTo>
                    <a:pt x="2367" y="1427"/>
                  </a:lnTo>
                  <a:lnTo>
                    <a:pt x="2362" y="1429"/>
                  </a:lnTo>
                  <a:lnTo>
                    <a:pt x="2358" y="1433"/>
                  </a:lnTo>
                  <a:lnTo>
                    <a:pt x="2352" y="1435"/>
                  </a:lnTo>
                  <a:lnTo>
                    <a:pt x="2349" y="1436"/>
                  </a:lnTo>
                  <a:lnTo>
                    <a:pt x="2339" y="1436"/>
                  </a:lnTo>
                  <a:lnTo>
                    <a:pt x="2334" y="1435"/>
                  </a:lnTo>
                  <a:lnTo>
                    <a:pt x="2330" y="1434"/>
                  </a:lnTo>
                  <a:lnTo>
                    <a:pt x="2326" y="1434"/>
                  </a:lnTo>
                  <a:lnTo>
                    <a:pt x="2321" y="1432"/>
                  </a:lnTo>
                  <a:lnTo>
                    <a:pt x="2314" y="1427"/>
                  </a:lnTo>
                  <a:lnTo>
                    <a:pt x="2309" y="1426"/>
                  </a:lnTo>
                  <a:lnTo>
                    <a:pt x="2301" y="1421"/>
                  </a:lnTo>
                  <a:lnTo>
                    <a:pt x="2297" y="1420"/>
                  </a:lnTo>
                  <a:lnTo>
                    <a:pt x="2293" y="1419"/>
                  </a:lnTo>
                  <a:lnTo>
                    <a:pt x="2292" y="1418"/>
                  </a:lnTo>
                  <a:lnTo>
                    <a:pt x="2291" y="1416"/>
                  </a:lnTo>
                  <a:lnTo>
                    <a:pt x="2292" y="1414"/>
                  </a:lnTo>
                  <a:lnTo>
                    <a:pt x="2293" y="1413"/>
                  </a:lnTo>
                  <a:lnTo>
                    <a:pt x="2294" y="1413"/>
                  </a:lnTo>
                  <a:lnTo>
                    <a:pt x="2293" y="1414"/>
                  </a:lnTo>
                  <a:lnTo>
                    <a:pt x="2292" y="1416"/>
                  </a:lnTo>
                  <a:lnTo>
                    <a:pt x="2293" y="1417"/>
                  </a:lnTo>
                  <a:lnTo>
                    <a:pt x="2294" y="1417"/>
                  </a:lnTo>
                  <a:lnTo>
                    <a:pt x="2297" y="1414"/>
                  </a:lnTo>
                  <a:lnTo>
                    <a:pt x="2297" y="1413"/>
                  </a:lnTo>
                  <a:lnTo>
                    <a:pt x="2299" y="1413"/>
                  </a:lnTo>
                  <a:lnTo>
                    <a:pt x="2301" y="1412"/>
                  </a:lnTo>
                  <a:lnTo>
                    <a:pt x="2301" y="1411"/>
                  </a:lnTo>
                  <a:lnTo>
                    <a:pt x="2302" y="1409"/>
                  </a:lnTo>
                  <a:lnTo>
                    <a:pt x="2302" y="1407"/>
                  </a:lnTo>
                  <a:lnTo>
                    <a:pt x="2302" y="1405"/>
                  </a:lnTo>
                  <a:lnTo>
                    <a:pt x="2301" y="1403"/>
                  </a:lnTo>
                  <a:lnTo>
                    <a:pt x="2301" y="1402"/>
                  </a:lnTo>
                  <a:lnTo>
                    <a:pt x="2300" y="1401"/>
                  </a:lnTo>
                  <a:lnTo>
                    <a:pt x="2299" y="1400"/>
                  </a:lnTo>
                  <a:lnTo>
                    <a:pt x="2300" y="1400"/>
                  </a:lnTo>
                  <a:lnTo>
                    <a:pt x="2301" y="1400"/>
                  </a:lnTo>
                  <a:lnTo>
                    <a:pt x="2300" y="1397"/>
                  </a:lnTo>
                  <a:lnTo>
                    <a:pt x="2297" y="1396"/>
                  </a:lnTo>
                  <a:lnTo>
                    <a:pt x="2295" y="1395"/>
                  </a:lnTo>
                  <a:lnTo>
                    <a:pt x="2295" y="1392"/>
                  </a:lnTo>
                  <a:lnTo>
                    <a:pt x="2293" y="1393"/>
                  </a:lnTo>
                  <a:lnTo>
                    <a:pt x="2291" y="1394"/>
                  </a:lnTo>
                  <a:lnTo>
                    <a:pt x="2291" y="1395"/>
                  </a:lnTo>
                  <a:lnTo>
                    <a:pt x="2292" y="1399"/>
                  </a:lnTo>
                  <a:lnTo>
                    <a:pt x="2293" y="1400"/>
                  </a:lnTo>
                  <a:lnTo>
                    <a:pt x="2294" y="1400"/>
                  </a:lnTo>
                  <a:lnTo>
                    <a:pt x="2295" y="1401"/>
                  </a:lnTo>
                  <a:lnTo>
                    <a:pt x="2295" y="1403"/>
                  </a:lnTo>
                  <a:lnTo>
                    <a:pt x="2295" y="1404"/>
                  </a:lnTo>
                  <a:lnTo>
                    <a:pt x="2294" y="1405"/>
                  </a:lnTo>
                  <a:lnTo>
                    <a:pt x="2291" y="1405"/>
                  </a:lnTo>
                  <a:lnTo>
                    <a:pt x="2284" y="1410"/>
                  </a:lnTo>
                  <a:lnTo>
                    <a:pt x="2280" y="1410"/>
                  </a:lnTo>
                  <a:lnTo>
                    <a:pt x="2278" y="1410"/>
                  </a:lnTo>
                  <a:lnTo>
                    <a:pt x="2270" y="1405"/>
                  </a:lnTo>
                  <a:lnTo>
                    <a:pt x="2267" y="1403"/>
                  </a:lnTo>
                  <a:lnTo>
                    <a:pt x="2260" y="1403"/>
                  </a:lnTo>
                  <a:lnTo>
                    <a:pt x="2255" y="1401"/>
                  </a:lnTo>
                  <a:lnTo>
                    <a:pt x="2248" y="1400"/>
                  </a:lnTo>
                  <a:lnTo>
                    <a:pt x="2241" y="1399"/>
                  </a:lnTo>
                  <a:lnTo>
                    <a:pt x="2233" y="1396"/>
                  </a:lnTo>
                  <a:lnTo>
                    <a:pt x="2225" y="1395"/>
                  </a:lnTo>
                  <a:lnTo>
                    <a:pt x="2216" y="1397"/>
                  </a:lnTo>
                  <a:lnTo>
                    <a:pt x="2206" y="1400"/>
                  </a:lnTo>
                  <a:lnTo>
                    <a:pt x="2192" y="1401"/>
                  </a:lnTo>
                  <a:lnTo>
                    <a:pt x="2185" y="1402"/>
                  </a:lnTo>
                  <a:lnTo>
                    <a:pt x="2178" y="1404"/>
                  </a:lnTo>
                  <a:lnTo>
                    <a:pt x="2173" y="1407"/>
                  </a:lnTo>
                  <a:lnTo>
                    <a:pt x="2169" y="1407"/>
                  </a:lnTo>
                  <a:lnTo>
                    <a:pt x="2164" y="1403"/>
                  </a:lnTo>
                  <a:lnTo>
                    <a:pt x="2160" y="1403"/>
                  </a:lnTo>
                  <a:lnTo>
                    <a:pt x="2153" y="1403"/>
                  </a:lnTo>
                  <a:lnTo>
                    <a:pt x="2159" y="1402"/>
                  </a:lnTo>
                  <a:lnTo>
                    <a:pt x="2164" y="1403"/>
                  </a:lnTo>
                  <a:lnTo>
                    <a:pt x="2165" y="1402"/>
                  </a:lnTo>
                  <a:lnTo>
                    <a:pt x="2165" y="1401"/>
                  </a:lnTo>
                  <a:lnTo>
                    <a:pt x="2162" y="1399"/>
                  </a:lnTo>
                  <a:lnTo>
                    <a:pt x="2156" y="1392"/>
                  </a:lnTo>
                  <a:lnTo>
                    <a:pt x="2154" y="1392"/>
                  </a:lnTo>
                  <a:lnTo>
                    <a:pt x="2153" y="1392"/>
                  </a:lnTo>
                  <a:lnTo>
                    <a:pt x="2152" y="1391"/>
                  </a:lnTo>
                  <a:lnTo>
                    <a:pt x="2153" y="1390"/>
                  </a:lnTo>
                  <a:lnTo>
                    <a:pt x="2156" y="1388"/>
                  </a:lnTo>
                  <a:lnTo>
                    <a:pt x="2156" y="1387"/>
                  </a:lnTo>
                  <a:lnTo>
                    <a:pt x="2156" y="1386"/>
                  </a:lnTo>
                  <a:lnTo>
                    <a:pt x="2154" y="1386"/>
                  </a:lnTo>
                  <a:lnTo>
                    <a:pt x="2153" y="1387"/>
                  </a:lnTo>
                  <a:lnTo>
                    <a:pt x="2148" y="1386"/>
                  </a:lnTo>
                  <a:lnTo>
                    <a:pt x="2146" y="1387"/>
                  </a:lnTo>
                  <a:lnTo>
                    <a:pt x="2146" y="1388"/>
                  </a:lnTo>
                  <a:lnTo>
                    <a:pt x="2143" y="1388"/>
                  </a:lnTo>
                  <a:lnTo>
                    <a:pt x="2142" y="1388"/>
                  </a:lnTo>
                  <a:lnTo>
                    <a:pt x="2141" y="1387"/>
                  </a:lnTo>
                  <a:lnTo>
                    <a:pt x="2142" y="1386"/>
                  </a:lnTo>
                  <a:lnTo>
                    <a:pt x="2141" y="1385"/>
                  </a:lnTo>
                  <a:lnTo>
                    <a:pt x="2140" y="1385"/>
                  </a:lnTo>
                  <a:lnTo>
                    <a:pt x="2139" y="1387"/>
                  </a:lnTo>
                  <a:lnTo>
                    <a:pt x="2136" y="1387"/>
                  </a:lnTo>
                  <a:lnTo>
                    <a:pt x="2135" y="1387"/>
                  </a:lnTo>
                  <a:lnTo>
                    <a:pt x="2133" y="1385"/>
                  </a:lnTo>
                  <a:lnTo>
                    <a:pt x="2131" y="1384"/>
                  </a:lnTo>
                  <a:lnTo>
                    <a:pt x="2132" y="1384"/>
                  </a:lnTo>
                  <a:lnTo>
                    <a:pt x="2133" y="1384"/>
                  </a:lnTo>
                  <a:lnTo>
                    <a:pt x="2133" y="1385"/>
                  </a:lnTo>
                  <a:lnTo>
                    <a:pt x="2133" y="1384"/>
                  </a:lnTo>
                  <a:lnTo>
                    <a:pt x="2133" y="1382"/>
                  </a:lnTo>
                  <a:lnTo>
                    <a:pt x="2131" y="1379"/>
                  </a:lnTo>
                  <a:lnTo>
                    <a:pt x="2128" y="1378"/>
                  </a:lnTo>
                  <a:lnTo>
                    <a:pt x="2128" y="1377"/>
                  </a:lnTo>
                  <a:lnTo>
                    <a:pt x="2127" y="1377"/>
                  </a:lnTo>
                  <a:lnTo>
                    <a:pt x="2127" y="1376"/>
                  </a:lnTo>
                  <a:lnTo>
                    <a:pt x="2126" y="1376"/>
                  </a:lnTo>
                  <a:lnTo>
                    <a:pt x="2125" y="1377"/>
                  </a:lnTo>
                  <a:lnTo>
                    <a:pt x="2124" y="1376"/>
                  </a:lnTo>
                  <a:lnTo>
                    <a:pt x="2123" y="1376"/>
                  </a:lnTo>
                  <a:lnTo>
                    <a:pt x="2122" y="1376"/>
                  </a:lnTo>
                  <a:lnTo>
                    <a:pt x="2122" y="1377"/>
                  </a:lnTo>
                  <a:lnTo>
                    <a:pt x="2120" y="1377"/>
                  </a:lnTo>
                  <a:lnTo>
                    <a:pt x="2119" y="1377"/>
                  </a:lnTo>
                  <a:lnTo>
                    <a:pt x="2118" y="1376"/>
                  </a:lnTo>
                  <a:lnTo>
                    <a:pt x="2119" y="1375"/>
                  </a:lnTo>
                  <a:lnTo>
                    <a:pt x="2119" y="1374"/>
                  </a:lnTo>
                  <a:lnTo>
                    <a:pt x="2122" y="1371"/>
                  </a:lnTo>
                  <a:lnTo>
                    <a:pt x="2122" y="1370"/>
                  </a:lnTo>
                  <a:lnTo>
                    <a:pt x="2120" y="1370"/>
                  </a:lnTo>
                  <a:lnTo>
                    <a:pt x="2120" y="1369"/>
                  </a:lnTo>
                  <a:lnTo>
                    <a:pt x="2119" y="1368"/>
                  </a:lnTo>
                  <a:lnTo>
                    <a:pt x="2120" y="1368"/>
                  </a:lnTo>
                  <a:lnTo>
                    <a:pt x="2120" y="1367"/>
                  </a:lnTo>
                  <a:lnTo>
                    <a:pt x="2122" y="1366"/>
                  </a:lnTo>
                  <a:lnTo>
                    <a:pt x="2124" y="1366"/>
                  </a:lnTo>
                  <a:lnTo>
                    <a:pt x="2123" y="1365"/>
                  </a:lnTo>
                  <a:lnTo>
                    <a:pt x="2124" y="1362"/>
                  </a:lnTo>
                  <a:lnTo>
                    <a:pt x="2126" y="1360"/>
                  </a:lnTo>
                  <a:lnTo>
                    <a:pt x="2126" y="1359"/>
                  </a:lnTo>
                  <a:lnTo>
                    <a:pt x="2126" y="1358"/>
                  </a:lnTo>
                  <a:lnTo>
                    <a:pt x="2126" y="1357"/>
                  </a:lnTo>
                  <a:lnTo>
                    <a:pt x="2124" y="1359"/>
                  </a:lnTo>
                  <a:lnTo>
                    <a:pt x="2123" y="1359"/>
                  </a:lnTo>
                  <a:lnTo>
                    <a:pt x="2122" y="1359"/>
                  </a:lnTo>
                  <a:lnTo>
                    <a:pt x="2122" y="1358"/>
                  </a:lnTo>
                  <a:lnTo>
                    <a:pt x="2122" y="1357"/>
                  </a:lnTo>
                  <a:lnTo>
                    <a:pt x="2123" y="1355"/>
                  </a:lnTo>
                  <a:lnTo>
                    <a:pt x="2123" y="1354"/>
                  </a:lnTo>
                  <a:lnTo>
                    <a:pt x="2124" y="1354"/>
                  </a:lnTo>
                  <a:lnTo>
                    <a:pt x="2124" y="1353"/>
                  </a:lnTo>
                  <a:lnTo>
                    <a:pt x="2124" y="1352"/>
                  </a:lnTo>
                  <a:lnTo>
                    <a:pt x="2125" y="1351"/>
                  </a:lnTo>
                  <a:lnTo>
                    <a:pt x="2125" y="1350"/>
                  </a:lnTo>
                  <a:lnTo>
                    <a:pt x="2125" y="1347"/>
                  </a:lnTo>
                  <a:lnTo>
                    <a:pt x="2125" y="1346"/>
                  </a:lnTo>
                  <a:lnTo>
                    <a:pt x="2126" y="1344"/>
                  </a:lnTo>
                  <a:lnTo>
                    <a:pt x="2127" y="1344"/>
                  </a:lnTo>
                  <a:lnTo>
                    <a:pt x="2127" y="1343"/>
                  </a:lnTo>
                  <a:lnTo>
                    <a:pt x="2127" y="1342"/>
                  </a:lnTo>
                  <a:lnTo>
                    <a:pt x="2127" y="1341"/>
                  </a:lnTo>
                  <a:lnTo>
                    <a:pt x="2127" y="1340"/>
                  </a:lnTo>
                  <a:lnTo>
                    <a:pt x="2127" y="1338"/>
                  </a:lnTo>
                  <a:lnTo>
                    <a:pt x="2128" y="1338"/>
                  </a:lnTo>
                  <a:lnTo>
                    <a:pt x="2129" y="1338"/>
                  </a:lnTo>
                  <a:lnTo>
                    <a:pt x="2131" y="1340"/>
                  </a:lnTo>
                  <a:lnTo>
                    <a:pt x="2133" y="1340"/>
                  </a:lnTo>
                  <a:lnTo>
                    <a:pt x="2134" y="1340"/>
                  </a:lnTo>
                  <a:lnTo>
                    <a:pt x="2134" y="1338"/>
                  </a:lnTo>
                  <a:lnTo>
                    <a:pt x="2135" y="1337"/>
                  </a:lnTo>
                  <a:lnTo>
                    <a:pt x="2135" y="1336"/>
                  </a:lnTo>
                  <a:lnTo>
                    <a:pt x="2135" y="1335"/>
                  </a:lnTo>
                  <a:lnTo>
                    <a:pt x="2134" y="1334"/>
                  </a:lnTo>
                  <a:lnTo>
                    <a:pt x="2134" y="1335"/>
                  </a:lnTo>
                  <a:lnTo>
                    <a:pt x="2131" y="1336"/>
                  </a:lnTo>
                  <a:lnTo>
                    <a:pt x="2128" y="1336"/>
                  </a:lnTo>
                  <a:lnTo>
                    <a:pt x="2127" y="1337"/>
                  </a:lnTo>
                  <a:lnTo>
                    <a:pt x="2127" y="1340"/>
                  </a:lnTo>
                  <a:lnTo>
                    <a:pt x="2126" y="1341"/>
                  </a:lnTo>
                  <a:lnTo>
                    <a:pt x="2125" y="1343"/>
                  </a:lnTo>
                  <a:lnTo>
                    <a:pt x="2123" y="1344"/>
                  </a:lnTo>
                  <a:lnTo>
                    <a:pt x="2122" y="1345"/>
                  </a:lnTo>
                  <a:lnTo>
                    <a:pt x="2122" y="1347"/>
                  </a:lnTo>
                  <a:lnTo>
                    <a:pt x="2120" y="1350"/>
                  </a:lnTo>
                  <a:lnTo>
                    <a:pt x="2120" y="1351"/>
                  </a:lnTo>
                  <a:lnTo>
                    <a:pt x="2117" y="1352"/>
                  </a:lnTo>
                  <a:lnTo>
                    <a:pt x="2116" y="1353"/>
                  </a:lnTo>
                  <a:lnTo>
                    <a:pt x="2115" y="1353"/>
                  </a:lnTo>
                  <a:lnTo>
                    <a:pt x="2114" y="1355"/>
                  </a:lnTo>
                  <a:lnTo>
                    <a:pt x="2112" y="1359"/>
                  </a:lnTo>
                  <a:lnTo>
                    <a:pt x="2110" y="1362"/>
                  </a:lnTo>
                  <a:lnTo>
                    <a:pt x="2110" y="1363"/>
                  </a:lnTo>
                  <a:lnTo>
                    <a:pt x="2108" y="1365"/>
                  </a:lnTo>
                  <a:lnTo>
                    <a:pt x="2103" y="1369"/>
                  </a:lnTo>
                  <a:lnTo>
                    <a:pt x="2102" y="1370"/>
                  </a:lnTo>
                  <a:lnTo>
                    <a:pt x="2100" y="1371"/>
                  </a:lnTo>
                  <a:lnTo>
                    <a:pt x="2097" y="1370"/>
                  </a:lnTo>
                  <a:lnTo>
                    <a:pt x="2095" y="1370"/>
                  </a:lnTo>
                  <a:lnTo>
                    <a:pt x="2094" y="1369"/>
                  </a:lnTo>
                  <a:lnTo>
                    <a:pt x="2094" y="1368"/>
                  </a:lnTo>
                  <a:lnTo>
                    <a:pt x="2092" y="1367"/>
                  </a:lnTo>
                  <a:lnTo>
                    <a:pt x="2091" y="1366"/>
                  </a:lnTo>
                  <a:lnTo>
                    <a:pt x="2091" y="1365"/>
                  </a:lnTo>
                  <a:lnTo>
                    <a:pt x="2091" y="1363"/>
                  </a:lnTo>
                  <a:lnTo>
                    <a:pt x="2090" y="1362"/>
                  </a:lnTo>
                  <a:lnTo>
                    <a:pt x="2089" y="1362"/>
                  </a:lnTo>
                  <a:lnTo>
                    <a:pt x="2087" y="1361"/>
                  </a:lnTo>
                  <a:lnTo>
                    <a:pt x="2082" y="1360"/>
                  </a:lnTo>
                  <a:lnTo>
                    <a:pt x="2079" y="1360"/>
                  </a:lnTo>
                  <a:lnTo>
                    <a:pt x="2075" y="1361"/>
                  </a:lnTo>
                  <a:lnTo>
                    <a:pt x="2073" y="1361"/>
                  </a:lnTo>
                  <a:lnTo>
                    <a:pt x="2069" y="1361"/>
                  </a:lnTo>
                  <a:lnTo>
                    <a:pt x="2068" y="1359"/>
                  </a:lnTo>
                  <a:lnTo>
                    <a:pt x="2069" y="1359"/>
                  </a:lnTo>
                  <a:lnTo>
                    <a:pt x="2072" y="1358"/>
                  </a:lnTo>
                  <a:lnTo>
                    <a:pt x="2073" y="1357"/>
                  </a:lnTo>
                  <a:lnTo>
                    <a:pt x="2074" y="1355"/>
                  </a:lnTo>
                  <a:lnTo>
                    <a:pt x="2077" y="1352"/>
                  </a:lnTo>
                  <a:lnTo>
                    <a:pt x="2082" y="1345"/>
                  </a:lnTo>
                  <a:lnTo>
                    <a:pt x="2082" y="1344"/>
                  </a:lnTo>
                  <a:lnTo>
                    <a:pt x="2082" y="1343"/>
                  </a:lnTo>
                  <a:lnTo>
                    <a:pt x="2083" y="1342"/>
                  </a:lnTo>
                  <a:lnTo>
                    <a:pt x="2084" y="1341"/>
                  </a:lnTo>
                  <a:lnTo>
                    <a:pt x="2085" y="1340"/>
                  </a:lnTo>
                  <a:lnTo>
                    <a:pt x="2084" y="1338"/>
                  </a:lnTo>
                  <a:lnTo>
                    <a:pt x="2083" y="1338"/>
                  </a:lnTo>
                  <a:lnTo>
                    <a:pt x="2081" y="1341"/>
                  </a:lnTo>
                  <a:lnTo>
                    <a:pt x="2074" y="1344"/>
                  </a:lnTo>
                  <a:lnTo>
                    <a:pt x="2072" y="1343"/>
                  </a:lnTo>
                  <a:lnTo>
                    <a:pt x="2074" y="1342"/>
                  </a:lnTo>
                  <a:lnTo>
                    <a:pt x="2075" y="1341"/>
                  </a:lnTo>
                  <a:lnTo>
                    <a:pt x="2075" y="1340"/>
                  </a:lnTo>
                  <a:lnTo>
                    <a:pt x="2073" y="1341"/>
                  </a:lnTo>
                  <a:lnTo>
                    <a:pt x="2072" y="1340"/>
                  </a:lnTo>
                  <a:lnTo>
                    <a:pt x="2073" y="1338"/>
                  </a:lnTo>
                  <a:lnTo>
                    <a:pt x="2074" y="1337"/>
                  </a:lnTo>
                  <a:lnTo>
                    <a:pt x="2074" y="1336"/>
                  </a:lnTo>
                  <a:lnTo>
                    <a:pt x="2073" y="1336"/>
                  </a:lnTo>
                  <a:lnTo>
                    <a:pt x="2072" y="1337"/>
                  </a:lnTo>
                  <a:lnTo>
                    <a:pt x="2070" y="1338"/>
                  </a:lnTo>
                  <a:lnTo>
                    <a:pt x="2069" y="1342"/>
                  </a:lnTo>
                  <a:lnTo>
                    <a:pt x="2068" y="1342"/>
                  </a:lnTo>
                  <a:lnTo>
                    <a:pt x="2066" y="1343"/>
                  </a:lnTo>
                  <a:lnTo>
                    <a:pt x="2066" y="1341"/>
                  </a:lnTo>
                  <a:lnTo>
                    <a:pt x="2067" y="1341"/>
                  </a:lnTo>
                  <a:lnTo>
                    <a:pt x="2068" y="1340"/>
                  </a:lnTo>
                  <a:lnTo>
                    <a:pt x="2068" y="1338"/>
                  </a:lnTo>
                  <a:lnTo>
                    <a:pt x="2069" y="1336"/>
                  </a:lnTo>
                  <a:lnTo>
                    <a:pt x="2070" y="1336"/>
                  </a:lnTo>
                  <a:lnTo>
                    <a:pt x="2069" y="1335"/>
                  </a:lnTo>
                  <a:lnTo>
                    <a:pt x="2067" y="1336"/>
                  </a:lnTo>
                  <a:lnTo>
                    <a:pt x="2066" y="1337"/>
                  </a:lnTo>
                  <a:lnTo>
                    <a:pt x="2065" y="1338"/>
                  </a:lnTo>
                  <a:lnTo>
                    <a:pt x="2064" y="1338"/>
                  </a:lnTo>
                  <a:lnTo>
                    <a:pt x="2056" y="1343"/>
                  </a:lnTo>
                  <a:lnTo>
                    <a:pt x="2053" y="1343"/>
                  </a:lnTo>
                  <a:lnTo>
                    <a:pt x="2053" y="1342"/>
                  </a:lnTo>
                  <a:lnTo>
                    <a:pt x="2053" y="1341"/>
                  </a:lnTo>
                  <a:lnTo>
                    <a:pt x="2052" y="1341"/>
                  </a:lnTo>
                  <a:lnTo>
                    <a:pt x="2052" y="1340"/>
                  </a:lnTo>
                  <a:lnTo>
                    <a:pt x="2053" y="1340"/>
                  </a:lnTo>
                  <a:lnTo>
                    <a:pt x="2055" y="1338"/>
                  </a:lnTo>
                  <a:lnTo>
                    <a:pt x="2060" y="1334"/>
                  </a:lnTo>
                  <a:lnTo>
                    <a:pt x="2061" y="1334"/>
                  </a:lnTo>
                  <a:lnTo>
                    <a:pt x="2062" y="1333"/>
                  </a:lnTo>
                  <a:lnTo>
                    <a:pt x="2062" y="1332"/>
                  </a:lnTo>
                  <a:lnTo>
                    <a:pt x="2064" y="1330"/>
                  </a:lnTo>
                  <a:lnTo>
                    <a:pt x="2065" y="1332"/>
                  </a:lnTo>
                  <a:lnTo>
                    <a:pt x="2065" y="1330"/>
                  </a:lnTo>
                  <a:lnTo>
                    <a:pt x="2064" y="1328"/>
                  </a:lnTo>
                  <a:lnTo>
                    <a:pt x="2064" y="1327"/>
                  </a:lnTo>
                  <a:lnTo>
                    <a:pt x="2064" y="1326"/>
                  </a:lnTo>
                  <a:lnTo>
                    <a:pt x="2062" y="1326"/>
                  </a:lnTo>
                  <a:lnTo>
                    <a:pt x="2062" y="1328"/>
                  </a:lnTo>
                  <a:lnTo>
                    <a:pt x="2061" y="1329"/>
                  </a:lnTo>
                  <a:lnTo>
                    <a:pt x="2059" y="1332"/>
                  </a:lnTo>
                  <a:lnTo>
                    <a:pt x="2058" y="1332"/>
                  </a:lnTo>
                  <a:lnTo>
                    <a:pt x="2057" y="1332"/>
                  </a:lnTo>
                  <a:lnTo>
                    <a:pt x="2057" y="1330"/>
                  </a:lnTo>
                  <a:lnTo>
                    <a:pt x="2058" y="1329"/>
                  </a:lnTo>
                  <a:lnTo>
                    <a:pt x="2056" y="1329"/>
                  </a:lnTo>
                  <a:lnTo>
                    <a:pt x="2055" y="1330"/>
                  </a:lnTo>
                  <a:lnTo>
                    <a:pt x="2055" y="1332"/>
                  </a:lnTo>
                  <a:lnTo>
                    <a:pt x="2053" y="1333"/>
                  </a:lnTo>
                  <a:lnTo>
                    <a:pt x="2052" y="1334"/>
                  </a:lnTo>
                  <a:lnTo>
                    <a:pt x="2051" y="1334"/>
                  </a:lnTo>
                  <a:lnTo>
                    <a:pt x="2050" y="1333"/>
                  </a:lnTo>
                  <a:lnTo>
                    <a:pt x="2050" y="1332"/>
                  </a:lnTo>
                  <a:lnTo>
                    <a:pt x="2050" y="1330"/>
                  </a:lnTo>
                  <a:lnTo>
                    <a:pt x="2051" y="1329"/>
                  </a:lnTo>
                  <a:lnTo>
                    <a:pt x="2051" y="1328"/>
                  </a:lnTo>
                  <a:lnTo>
                    <a:pt x="2050" y="1328"/>
                  </a:lnTo>
                  <a:lnTo>
                    <a:pt x="2048" y="1333"/>
                  </a:lnTo>
                  <a:lnTo>
                    <a:pt x="2047" y="1334"/>
                  </a:lnTo>
                  <a:lnTo>
                    <a:pt x="2045" y="1335"/>
                  </a:lnTo>
                  <a:lnTo>
                    <a:pt x="2044" y="1336"/>
                  </a:lnTo>
                  <a:lnTo>
                    <a:pt x="2042" y="1337"/>
                  </a:lnTo>
                  <a:lnTo>
                    <a:pt x="2041" y="1337"/>
                  </a:lnTo>
                  <a:lnTo>
                    <a:pt x="2040" y="1336"/>
                  </a:lnTo>
                  <a:lnTo>
                    <a:pt x="2039" y="1336"/>
                  </a:lnTo>
                  <a:lnTo>
                    <a:pt x="2034" y="1336"/>
                  </a:lnTo>
                  <a:lnTo>
                    <a:pt x="2033" y="1336"/>
                  </a:lnTo>
                  <a:lnTo>
                    <a:pt x="2033" y="1335"/>
                  </a:lnTo>
                  <a:lnTo>
                    <a:pt x="2033" y="1334"/>
                  </a:lnTo>
                  <a:lnTo>
                    <a:pt x="2031" y="1332"/>
                  </a:lnTo>
                  <a:lnTo>
                    <a:pt x="2032" y="1330"/>
                  </a:lnTo>
                  <a:lnTo>
                    <a:pt x="2033" y="1330"/>
                  </a:lnTo>
                  <a:lnTo>
                    <a:pt x="2034" y="1332"/>
                  </a:lnTo>
                  <a:lnTo>
                    <a:pt x="2034" y="1333"/>
                  </a:lnTo>
                  <a:lnTo>
                    <a:pt x="2035" y="1330"/>
                  </a:lnTo>
                  <a:lnTo>
                    <a:pt x="2035" y="1329"/>
                  </a:lnTo>
                  <a:lnTo>
                    <a:pt x="2036" y="1329"/>
                  </a:lnTo>
                  <a:lnTo>
                    <a:pt x="2037" y="1330"/>
                  </a:lnTo>
                  <a:lnTo>
                    <a:pt x="2039" y="1330"/>
                  </a:lnTo>
                  <a:lnTo>
                    <a:pt x="2041" y="1332"/>
                  </a:lnTo>
                  <a:lnTo>
                    <a:pt x="2041" y="1329"/>
                  </a:lnTo>
                  <a:lnTo>
                    <a:pt x="2040" y="1328"/>
                  </a:lnTo>
                  <a:lnTo>
                    <a:pt x="2039" y="1328"/>
                  </a:lnTo>
                  <a:lnTo>
                    <a:pt x="2040" y="1328"/>
                  </a:lnTo>
                  <a:lnTo>
                    <a:pt x="2041" y="1328"/>
                  </a:lnTo>
                  <a:lnTo>
                    <a:pt x="2043" y="1328"/>
                  </a:lnTo>
                  <a:lnTo>
                    <a:pt x="2044" y="1328"/>
                  </a:lnTo>
                  <a:lnTo>
                    <a:pt x="2047" y="1327"/>
                  </a:lnTo>
                  <a:lnTo>
                    <a:pt x="2049" y="1327"/>
                  </a:lnTo>
                  <a:lnTo>
                    <a:pt x="2052" y="1325"/>
                  </a:lnTo>
                  <a:lnTo>
                    <a:pt x="2056" y="1324"/>
                  </a:lnTo>
                  <a:lnTo>
                    <a:pt x="2056" y="1322"/>
                  </a:lnTo>
                  <a:lnTo>
                    <a:pt x="2055" y="1322"/>
                  </a:lnTo>
                  <a:lnTo>
                    <a:pt x="2053" y="1321"/>
                  </a:lnTo>
                  <a:lnTo>
                    <a:pt x="2055" y="1320"/>
                  </a:lnTo>
                  <a:lnTo>
                    <a:pt x="2056" y="1320"/>
                  </a:lnTo>
                  <a:lnTo>
                    <a:pt x="2061" y="1321"/>
                  </a:lnTo>
                  <a:lnTo>
                    <a:pt x="2055" y="1317"/>
                  </a:lnTo>
                  <a:lnTo>
                    <a:pt x="2053" y="1317"/>
                  </a:lnTo>
                  <a:lnTo>
                    <a:pt x="2052" y="1320"/>
                  </a:lnTo>
                  <a:lnTo>
                    <a:pt x="2050" y="1322"/>
                  </a:lnTo>
                  <a:lnTo>
                    <a:pt x="2048" y="1324"/>
                  </a:lnTo>
                  <a:lnTo>
                    <a:pt x="2045" y="1324"/>
                  </a:lnTo>
                  <a:lnTo>
                    <a:pt x="2045" y="1322"/>
                  </a:lnTo>
                  <a:lnTo>
                    <a:pt x="2047" y="1322"/>
                  </a:lnTo>
                  <a:lnTo>
                    <a:pt x="2047" y="1321"/>
                  </a:lnTo>
                  <a:lnTo>
                    <a:pt x="2040" y="1324"/>
                  </a:lnTo>
                  <a:lnTo>
                    <a:pt x="2037" y="1322"/>
                  </a:lnTo>
                  <a:lnTo>
                    <a:pt x="2039" y="1321"/>
                  </a:lnTo>
                  <a:lnTo>
                    <a:pt x="2037" y="1320"/>
                  </a:lnTo>
                  <a:lnTo>
                    <a:pt x="2036" y="1320"/>
                  </a:lnTo>
                  <a:lnTo>
                    <a:pt x="2035" y="1321"/>
                  </a:lnTo>
                  <a:lnTo>
                    <a:pt x="2035" y="1322"/>
                  </a:lnTo>
                  <a:lnTo>
                    <a:pt x="2034" y="1322"/>
                  </a:lnTo>
                  <a:lnTo>
                    <a:pt x="2034" y="1320"/>
                  </a:lnTo>
                  <a:lnTo>
                    <a:pt x="2035" y="1319"/>
                  </a:lnTo>
                  <a:lnTo>
                    <a:pt x="2035" y="1318"/>
                  </a:lnTo>
                  <a:lnTo>
                    <a:pt x="2035" y="1317"/>
                  </a:lnTo>
                  <a:lnTo>
                    <a:pt x="2034" y="1317"/>
                  </a:lnTo>
                  <a:lnTo>
                    <a:pt x="2033" y="1317"/>
                  </a:lnTo>
                  <a:lnTo>
                    <a:pt x="2033" y="1318"/>
                  </a:lnTo>
                  <a:lnTo>
                    <a:pt x="2032" y="1318"/>
                  </a:lnTo>
                  <a:lnTo>
                    <a:pt x="2031" y="1317"/>
                  </a:lnTo>
                  <a:lnTo>
                    <a:pt x="2030" y="1315"/>
                  </a:lnTo>
                  <a:lnTo>
                    <a:pt x="2030" y="1313"/>
                  </a:lnTo>
                  <a:lnTo>
                    <a:pt x="2030" y="1312"/>
                  </a:lnTo>
                  <a:lnTo>
                    <a:pt x="2028" y="1310"/>
                  </a:lnTo>
                  <a:lnTo>
                    <a:pt x="2028" y="1309"/>
                  </a:lnTo>
                  <a:lnTo>
                    <a:pt x="2030" y="1309"/>
                  </a:lnTo>
                  <a:lnTo>
                    <a:pt x="2031" y="1310"/>
                  </a:lnTo>
                  <a:lnTo>
                    <a:pt x="2032" y="1311"/>
                  </a:lnTo>
                  <a:lnTo>
                    <a:pt x="2035" y="1312"/>
                  </a:lnTo>
                  <a:lnTo>
                    <a:pt x="2036" y="1311"/>
                  </a:lnTo>
                  <a:lnTo>
                    <a:pt x="2035" y="1310"/>
                  </a:lnTo>
                  <a:lnTo>
                    <a:pt x="2033" y="1309"/>
                  </a:lnTo>
                  <a:lnTo>
                    <a:pt x="2031" y="1308"/>
                  </a:lnTo>
                  <a:lnTo>
                    <a:pt x="2032" y="1305"/>
                  </a:lnTo>
                  <a:lnTo>
                    <a:pt x="2032" y="1304"/>
                  </a:lnTo>
                  <a:lnTo>
                    <a:pt x="2032" y="1302"/>
                  </a:lnTo>
                  <a:lnTo>
                    <a:pt x="2033" y="1301"/>
                  </a:lnTo>
                  <a:lnTo>
                    <a:pt x="2034" y="1301"/>
                  </a:lnTo>
                  <a:lnTo>
                    <a:pt x="2036" y="1302"/>
                  </a:lnTo>
                  <a:lnTo>
                    <a:pt x="2037" y="1302"/>
                  </a:lnTo>
                  <a:lnTo>
                    <a:pt x="2037" y="1301"/>
                  </a:lnTo>
                  <a:lnTo>
                    <a:pt x="2035" y="1300"/>
                  </a:lnTo>
                  <a:lnTo>
                    <a:pt x="2034" y="1300"/>
                  </a:lnTo>
                  <a:lnTo>
                    <a:pt x="2033" y="1298"/>
                  </a:lnTo>
                  <a:lnTo>
                    <a:pt x="2037" y="1296"/>
                  </a:lnTo>
                  <a:lnTo>
                    <a:pt x="2051" y="1298"/>
                  </a:lnTo>
                  <a:lnTo>
                    <a:pt x="2053" y="1295"/>
                  </a:lnTo>
                  <a:lnTo>
                    <a:pt x="2052" y="1293"/>
                  </a:lnTo>
                  <a:lnTo>
                    <a:pt x="2051" y="1292"/>
                  </a:lnTo>
                  <a:lnTo>
                    <a:pt x="2050" y="1292"/>
                  </a:lnTo>
                  <a:lnTo>
                    <a:pt x="2047" y="1292"/>
                  </a:lnTo>
                  <a:lnTo>
                    <a:pt x="2044" y="1291"/>
                  </a:lnTo>
                  <a:lnTo>
                    <a:pt x="2041" y="1292"/>
                  </a:lnTo>
                  <a:lnTo>
                    <a:pt x="2036" y="1292"/>
                  </a:lnTo>
                  <a:lnTo>
                    <a:pt x="2035" y="1292"/>
                  </a:lnTo>
                  <a:lnTo>
                    <a:pt x="2034" y="1293"/>
                  </a:lnTo>
                  <a:lnTo>
                    <a:pt x="2032" y="1296"/>
                  </a:lnTo>
                  <a:lnTo>
                    <a:pt x="2030" y="1299"/>
                  </a:lnTo>
                  <a:lnTo>
                    <a:pt x="2025" y="1302"/>
                  </a:lnTo>
                  <a:lnTo>
                    <a:pt x="2023" y="1304"/>
                  </a:lnTo>
                  <a:lnTo>
                    <a:pt x="2023" y="1307"/>
                  </a:lnTo>
                  <a:lnTo>
                    <a:pt x="2022" y="1308"/>
                  </a:lnTo>
                  <a:lnTo>
                    <a:pt x="2020" y="1309"/>
                  </a:lnTo>
                  <a:lnTo>
                    <a:pt x="2018" y="1310"/>
                  </a:lnTo>
                  <a:lnTo>
                    <a:pt x="2017" y="1311"/>
                  </a:lnTo>
                  <a:lnTo>
                    <a:pt x="2016" y="1311"/>
                  </a:lnTo>
                  <a:lnTo>
                    <a:pt x="2015" y="1310"/>
                  </a:lnTo>
                  <a:lnTo>
                    <a:pt x="2016" y="1307"/>
                  </a:lnTo>
                  <a:lnTo>
                    <a:pt x="2017" y="1305"/>
                  </a:lnTo>
                  <a:lnTo>
                    <a:pt x="2017" y="1304"/>
                  </a:lnTo>
                  <a:lnTo>
                    <a:pt x="2016" y="1304"/>
                  </a:lnTo>
                  <a:lnTo>
                    <a:pt x="2015" y="1305"/>
                  </a:lnTo>
                  <a:lnTo>
                    <a:pt x="2015" y="1307"/>
                  </a:lnTo>
                  <a:lnTo>
                    <a:pt x="2015" y="1308"/>
                  </a:lnTo>
                  <a:lnTo>
                    <a:pt x="2014" y="1308"/>
                  </a:lnTo>
                  <a:lnTo>
                    <a:pt x="2013" y="1308"/>
                  </a:lnTo>
                  <a:lnTo>
                    <a:pt x="2014" y="1307"/>
                  </a:lnTo>
                  <a:lnTo>
                    <a:pt x="2014" y="1305"/>
                  </a:lnTo>
                  <a:lnTo>
                    <a:pt x="2014" y="1304"/>
                  </a:lnTo>
                  <a:lnTo>
                    <a:pt x="2011" y="1303"/>
                  </a:lnTo>
                  <a:lnTo>
                    <a:pt x="2011" y="1304"/>
                  </a:lnTo>
                  <a:lnTo>
                    <a:pt x="2010" y="1305"/>
                  </a:lnTo>
                  <a:lnTo>
                    <a:pt x="2009" y="1307"/>
                  </a:lnTo>
                  <a:lnTo>
                    <a:pt x="2008" y="1308"/>
                  </a:lnTo>
                  <a:lnTo>
                    <a:pt x="2009" y="1309"/>
                  </a:lnTo>
                  <a:lnTo>
                    <a:pt x="2009" y="1310"/>
                  </a:lnTo>
                  <a:lnTo>
                    <a:pt x="2008" y="1310"/>
                  </a:lnTo>
                  <a:lnTo>
                    <a:pt x="2007" y="1310"/>
                  </a:lnTo>
                  <a:lnTo>
                    <a:pt x="2006" y="1309"/>
                  </a:lnTo>
                  <a:lnTo>
                    <a:pt x="2006" y="1308"/>
                  </a:lnTo>
                  <a:lnTo>
                    <a:pt x="2006" y="1305"/>
                  </a:lnTo>
                  <a:lnTo>
                    <a:pt x="2006" y="1304"/>
                  </a:lnTo>
                  <a:lnTo>
                    <a:pt x="2003" y="1305"/>
                  </a:lnTo>
                  <a:lnTo>
                    <a:pt x="2002" y="1307"/>
                  </a:lnTo>
                  <a:lnTo>
                    <a:pt x="2002" y="1305"/>
                  </a:lnTo>
                  <a:lnTo>
                    <a:pt x="2001" y="1304"/>
                  </a:lnTo>
                  <a:lnTo>
                    <a:pt x="2001" y="1305"/>
                  </a:lnTo>
                  <a:lnTo>
                    <a:pt x="2001" y="1307"/>
                  </a:lnTo>
                  <a:lnTo>
                    <a:pt x="2002" y="1309"/>
                  </a:lnTo>
                  <a:lnTo>
                    <a:pt x="2003" y="1310"/>
                  </a:lnTo>
                  <a:lnTo>
                    <a:pt x="2003" y="1312"/>
                  </a:lnTo>
                  <a:lnTo>
                    <a:pt x="2002" y="1312"/>
                  </a:lnTo>
                  <a:lnTo>
                    <a:pt x="2000" y="1312"/>
                  </a:lnTo>
                  <a:lnTo>
                    <a:pt x="2001" y="1313"/>
                  </a:lnTo>
                  <a:lnTo>
                    <a:pt x="1999" y="1316"/>
                  </a:lnTo>
                  <a:lnTo>
                    <a:pt x="1998" y="1317"/>
                  </a:lnTo>
                  <a:lnTo>
                    <a:pt x="1998" y="1316"/>
                  </a:lnTo>
                  <a:lnTo>
                    <a:pt x="1997" y="1315"/>
                  </a:lnTo>
                  <a:lnTo>
                    <a:pt x="1995" y="1315"/>
                  </a:lnTo>
                  <a:lnTo>
                    <a:pt x="1994" y="1315"/>
                  </a:lnTo>
                  <a:lnTo>
                    <a:pt x="1993" y="1316"/>
                  </a:lnTo>
                  <a:lnTo>
                    <a:pt x="1994" y="1312"/>
                  </a:lnTo>
                  <a:lnTo>
                    <a:pt x="1997" y="1307"/>
                  </a:lnTo>
                  <a:lnTo>
                    <a:pt x="1995" y="1307"/>
                  </a:lnTo>
                  <a:lnTo>
                    <a:pt x="1995" y="1308"/>
                  </a:lnTo>
                  <a:lnTo>
                    <a:pt x="1994" y="1309"/>
                  </a:lnTo>
                  <a:lnTo>
                    <a:pt x="1993" y="1310"/>
                  </a:lnTo>
                  <a:lnTo>
                    <a:pt x="1993" y="1309"/>
                  </a:lnTo>
                  <a:lnTo>
                    <a:pt x="1993" y="1307"/>
                  </a:lnTo>
                  <a:lnTo>
                    <a:pt x="1994" y="1305"/>
                  </a:lnTo>
                  <a:lnTo>
                    <a:pt x="1994" y="1304"/>
                  </a:lnTo>
                  <a:lnTo>
                    <a:pt x="1993" y="1304"/>
                  </a:lnTo>
                  <a:lnTo>
                    <a:pt x="1992" y="1305"/>
                  </a:lnTo>
                  <a:lnTo>
                    <a:pt x="1991" y="1309"/>
                  </a:lnTo>
                  <a:lnTo>
                    <a:pt x="1991" y="1313"/>
                  </a:lnTo>
                  <a:lnTo>
                    <a:pt x="1990" y="1315"/>
                  </a:lnTo>
                  <a:lnTo>
                    <a:pt x="1989" y="1315"/>
                  </a:lnTo>
                  <a:lnTo>
                    <a:pt x="1989" y="1307"/>
                  </a:lnTo>
                  <a:lnTo>
                    <a:pt x="1989" y="1305"/>
                  </a:lnTo>
                  <a:lnTo>
                    <a:pt x="1990" y="1303"/>
                  </a:lnTo>
                  <a:lnTo>
                    <a:pt x="1990" y="1302"/>
                  </a:lnTo>
                  <a:lnTo>
                    <a:pt x="1990" y="1300"/>
                  </a:lnTo>
                  <a:lnTo>
                    <a:pt x="1990" y="1299"/>
                  </a:lnTo>
                  <a:lnTo>
                    <a:pt x="1992" y="1299"/>
                  </a:lnTo>
                  <a:lnTo>
                    <a:pt x="1992" y="1298"/>
                  </a:lnTo>
                  <a:lnTo>
                    <a:pt x="1992" y="1296"/>
                  </a:lnTo>
                  <a:lnTo>
                    <a:pt x="1991" y="1296"/>
                  </a:lnTo>
                  <a:lnTo>
                    <a:pt x="1991" y="1295"/>
                  </a:lnTo>
                  <a:lnTo>
                    <a:pt x="1990" y="1294"/>
                  </a:lnTo>
                  <a:lnTo>
                    <a:pt x="1990" y="1293"/>
                  </a:lnTo>
                  <a:lnTo>
                    <a:pt x="1990" y="1291"/>
                  </a:lnTo>
                  <a:lnTo>
                    <a:pt x="1991" y="1290"/>
                  </a:lnTo>
                  <a:lnTo>
                    <a:pt x="1990" y="1290"/>
                  </a:lnTo>
                  <a:lnTo>
                    <a:pt x="1989" y="1290"/>
                  </a:lnTo>
                  <a:lnTo>
                    <a:pt x="1988" y="1290"/>
                  </a:lnTo>
                  <a:lnTo>
                    <a:pt x="1988" y="1292"/>
                  </a:lnTo>
                  <a:lnTo>
                    <a:pt x="1988" y="1293"/>
                  </a:lnTo>
                  <a:lnTo>
                    <a:pt x="1988" y="1294"/>
                  </a:lnTo>
                  <a:lnTo>
                    <a:pt x="1988" y="1296"/>
                  </a:lnTo>
                  <a:lnTo>
                    <a:pt x="1988" y="1300"/>
                  </a:lnTo>
                  <a:lnTo>
                    <a:pt x="1986" y="1302"/>
                  </a:lnTo>
                  <a:lnTo>
                    <a:pt x="1985" y="1302"/>
                  </a:lnTo>
                  <a:lnTo>
                    <a:pt x="1984" y="1303"/>
                  </a:lnTo>
                  <a:lnTo>
                    <a:pt x="1983" y="1303"/>
                  </a:lnTo>
                  <a:lnTo>
                    <a:pt x="1983" y="1304"/>
                  </a:lnTo>
                  <a:lnTo>
                    <a:pt x="1984" y="1304"/>
                  </a:lnTo>
                  <a:lnTo>
                    <a:pt x="1985" y="1304"/>
                  </a:lnTo>
                  <a:lnTo>
                    <a:pt x="1985" y="1305"/>
                  </a:lnTo>
                  <a:lnTo>
                    <a:pt x="1985" y="1307"/>
                  </a:lnTo>
                  <a:lnTo>
                    <a:pt x="1984" y="1308"/>
                  </a:lnTo>
                  <a:lnTo>
                    <a:pt x="1984" y="1309"/>
                  </a:lnTo>
                  <a:lnTo>
                    <a:pt x="1985" y="1309"/>
                  </a:lnTo>
                  <a:lnTo>
                    <a:pt x="1986" y="1309"/>
                  </a:lnTo>
                  <a:lnTo>
                    <a:pt x="1986" y="1310"/>
                  </a:lnTo>
                  <a:lnTo>
                    <a:pt x="1985" y="1313"/>
                  </a:lnTo>
                  <a:lnTo>
                    <a:pt x="1986" y="1315"/>
                  </a:lnTo>
                  <a:lnTo>
                    <a:pt x="1986" y="1317"/>
                  </a:lnTo>
                  <a:lnTo>
                    <a:pt x="1986" y="1319"/>
                  </a:lnTo>
                  <a:lnTo>
                    <a:pt x="1985" y="1319"/>
                  </a:lnTo>
                  <a:lnTo>
                    <a:pt x="1983" y="1320"/>
                  </a:lnTo>
                  <a:lnTo>
                    <a:pt x="1982" y="1319"/>
                  </a:lnTo>
                  <a:lnTo>
                    <a:pt x="1983" y="1316"/>
                  </a:lnTo>
                  <a:lnTo>
                    <a:pt x="1982" y="1316"/>
                  </a:lnTo>
                  <a:lnTo>
                    <a:pt x="1981" y="1317"/>
                  </a:lnTo>
                  <a:lnTo>
                    <a:pt x="1980" y="1317"/>
                  </a:lnTo>
                  <a:lnTo>
                    <a:pt x="1980" y="1316"/>
                  </a:lnTo>
                  <a:lnTo>
                    <a:pt x="1980" y="1313"/>
                  </a:lnTo>
                  <a:lnTo>
                    <a:pt x="1981" y="1312"/>
                  </a:lnTo>
                  <a:lnTo>
                    <a:pt x="1981" y="1311"/>
                  </a:lnTo>
                  <a:lnTo>
                    <a:pt x="1981" y="1310"/>
                  </a:lnTo>
                  <a:lnTo>
                    <a:pt x="1980" y="1311"/>
                  </a:lnTo>
                  <a:lnTo>
                    <a:pt x="1977" y="1312"/>
                  </a:lnTo>
                  <a:lnTo>
                    <a:pt x="1976" y="1313"/>
                  </a:lnTo>
                  <a:lnTo>
                    <a:pt x="1977" y="1315"/>
                  </a:lnTo>
                  <a:lnTo>
                    <a:pt x="1977" y="1316"/>
                  </a:lnTo>
                  <a:lnTo>
                    <a:pt x="1975" y="1318"/>
                  </a:lnTo>
                  <a:lnTo>
                    <a:pt x="1977" y="1319"/>
                  </a:lnTo>
                  <a:lnTo>
                    <a:pt x="1978" y="1320"/>
                  </a:lnTo>
                  <a:lnTo>
                    <a:pt x="1978" y="1321"/>
                  </a:lnTo>
                  <a:lnTo>
                    <a:pt x="1977" y="1322"/>
                  </a:lnTo>
                  <a:lnTo>
                    <a:pt x="1976" y="1322"/>
                  </a:lnTo>
                  <a:lnTo>
                    <a:pt x="1973" y="1322"/>
                  </a:lnTo>
                  <a:lnTo>
                    <a:pt x="1972" y="1321"/>
                  </a:lnTo>
                  <a:lnTo>
                    <a:pt x="1972" y="1320"/>
                  </a:lnTo>
                  <a:lnTo>
                    <a:pt x="1971" y="1319"/>
                  </a:lnTo>
                  <a:lnTo>
                    <a:pt x="1971" y="1317"/>
                  </a:lnTo>
                  <a:lnTo>
                    <a:pt x="1971" y="1316"/>
                  </a:lnTo>
                  <a:lnTo>
                    <a:pt x="1969" y="1316"/>
                  </a:lnTo>
                  <a:lnTo>
                    <a:pt x="1969" y="1315"/>
                  </a:lnTo>
                  <a:lnTo>
                    <a:pt x="1965" y="1311"/>
                  </a:lnTo>
                  <a:lnTo>
                    <a:pt x="1964" y="1311"/>
                  </a:lnTo>
                  <a:lnTo>
                    <a:pt x="1964" y="1310"/>
                  </a:lnTo>
                  <a:lnTo>
                    <a:pt x="1965" y="1309"/>
                  </a:lnTo>
                  <a:lnTo>
                    <a:pt x="1966" y="1308"/>
                  </a:lnTo>
                  <a:lnTo>
                    <a:pt x="1966" y="1307"/>
                  </a:lnTo>
                  <a:lnTo>
                    <a:pt x="1966" y="1305"/>
                  </a:lnTo>
                  <a:lnTo>
                    <a:pt x="1967" y="1304"/>
                  </a:lnTo>
                  <a:lnTo>
                    <a:pt x="1968" y="1304"/>
                  </a:lnTo>
                  <a:lnTo>
                    <a:pt x="1969" y="1302"/>
                  </a:lnTo>
                  <a:lnTo>
                    <a:pt x="1969" y="1300"/>
                  </a:lnTo>
                  <a:lnTo>
                    <a:pt x="1971" y="1299"/>
                  </a:lnTo>
                  <a:lnTo>
                    <a:pt x="1969" y="1298"/>
                  </a:lnTo>
                  <a:lnTo>
                    <a:pt x="1971" y="1295"/>
                  </a:lnTo>
                  <a:lnTo>
                    <a:pt x="1972" y="1293"/>
                  </a:lnTo>
                  <a:lnTo>
                    <a:pt x="1974" y="1291"/>
                  </a:lnTo>
                  <a:lnTo>
                    <a:pt x="1975" y="1290"/>
                  </a:lnTo>
                  <a:lnTo>
                    <a:pt x="1976" y="1290"/>
                  </a:lnTo>
                  <a:lnTo>
                    <a:pt x="1977" y="1286"/>
                  </a:lnTo>
                  <a:lnTo>
                    <a:pt x="1978" y="1286"/>
                  </a:lnTo>
                  <a:lnTo>
                    <a:pt x="1981" y="1285"/>
                  </a:lnTo>
                  <a:lnTo>
                    <a:pt x="1981" y="1284"/>
                  </a:lnTo>
                  <a:lnTo>
                    <a:pt x="1981" y="1282"/>
                  </a:lnTo>
                  <a:lnTo>
                    <a:pt x="1980" y="1283"/>
                  </a:lnTo>
                  <a:lnTo>
                    <a:pt x="1978" y="1284"/>
                  </a:lnTo>
                  <a:lnTo>
                    <a:pt x="1977" y="1283"/>
                  </a:lnTo>
                  <a:lnTo>
                    <a:pt x="1980" y="1279"/>
                  </a:lnTo>
                  <a:lnTo>
                    <a:pt x="1981" y="1277"/>
                  </a:lnTo>
                  <a:lnTo>
                    <a:pt x="1980" y="1276"/>
                  </a:lnTo>
                  <a:lnTo>
                    <a:pt x="1978" y="1277"/>
                  </a:lnTo>
                  <a:lnTo>
                    <a:pt x="1978" y="1278"/>
                  </a:lnTo>
                  <a:lnTo>
                    <a:pt x="1977" y="1280"/>
                  </a:lnTo>
                  <a:lnTo>
                    <a:pt x="1974" y="1285"/>
                  </a:lnTo>
                  <a:lnTo>
                    <a:pt x="1974" y="1286"/>
                  </a:lnTo>
                  <a:lnTo>
                    <a:pt x="1973" y="1286"/>
                  </a:lnTo>
                  <a:lnTo>
                    <a:pt x="1971" y="1288"/>
                  </a:lnTo>
                  <a:lnTo>
                    <a:pt x="1968" y="1294"/>
                  </a:lnTo>
                  <a:lnTo>
                    <a:pt x="1966" y="1299"/>
                  </a:lnTo>
                  <a:lnTo>
                    <a:pt x="1965" y="1302"/>
                  </a:lnTo>
                  <a:lnTo>
                    <a:pt x="1964" y="1302"/>
                  </a:lnTo>
                  <a:lnTo>
                    <a:pt x="1963" y="1303"/>
                  </a:lnTo>
                  <a:lnTo>
                    <a:pt x="1963" y="1302"/>
                  </a:lnTo>
                  <a:lnTo>
                    <a:pt x="1961" y="1302"/>
                  </a:lnTo>
                  <a:lnTo>
                    <a:pt x="1961" y="1301"/>
                  </a:lnTo>
                  <a:lnTo>
                    <a:pt x="1960" y="1299"/>
                  </a:lnTo>
                  <a:lnTo>
                    <a:pt x="1960" y="1298"/>
                  </a:lnTo>
                  <a:lnTo>
                    <a:pt x="1959" y="1296"/>
                  </a:lnTo>
                  <a:lnTo>
                    <a:pt x="1959" y="1295"/>
                  </a:lnTo>
                  <a:lnTo>
                    <a:pt x="1959" y="1294"/>
                  </a:lnTo>
                  <a:lnTo>
                    <a:pt x="1959" y="1293"/>
                  </a:lnTo>
                  <a:lnTo>
                    <a:pt x="1958" y="1294"/>
                  </a:lnTo>
                  <a:lnTo>
                    <a:pt x="1957" y="1295"/>
                  </a:lnTo>
                  <a:lnTo>
                    <a:pt x="1953" y="1295"/>
                  </a:lnTo>
                  <a:lnTo>
                    <a:pt x="1952" y="1296"/>
                  </a:lnTo>
                  <a:lnTo>
                    <a:pt x="1951" y="1298"/>
                  </a:lnTo>
                  <a:lnTo>
                    <a:pt x="1947" y="1299"/>
                  </a:lnTo>
                  <a:lnTo>
                    <a:pt x="1946" y="1299"/>
                  </a:lnTo>
                  <a:lnTo>
                    <a:pt x="1947" y="1300"/>
                  </a:lnTo>
                  <a:lnTo>
                    <a:pt x="1948" y="1300"/>
                  </a:lnTo>
                  <a:lnTo>
                    <a:pt x="1948" y="1301"/>
                  </a:lnTo>
                  <a:lnTo>
                    <a:pt x="1947" y="1303"/>
                  </a:lnTo>
                  <a:lnTo>
                    <a:pt x="1946" y="1304"/>
                  </a:lnTo>
                  <a:lnTo>
                    <a:pt x="1943" y="1305"/>
                  </a:lnTo>
                  <a:lnTo>
                    <a:pt x="1943" y="1307"/>
                  </a:lnTo>
                  <a:lnTo>
                    <a:pt x="1946" y="1307"/>
                  </a:lnTo>
                  <a:lnTo>
                    <a:pt x="1948" y="1305"/>
                  </a:lnTo>
                  <a:lnTo>
                    <a:pt x="1950" y="1301"/>
                  </a:lnTo>
                  <a:lnTo>
                    <a:pt x="1952" y="1300"/>
                  </a:lnTo>
                  <a:lnTo>
                    <a:pt x="1955" y="1298"/>
                  </a:lnTo>
                  <a:lnTo>
                    <a:pt x="1957" y="1298"/>
                  </a:lnTo>
                  <a:lnTo>
                    <a:pt x="1959" y="1299"/>
                  </a:lnTo>
                  <a:lnTo>
                    <a:pt x="1958" y="1300"/>
                  </a:lnTo>
                  <a:lnTo>
                    <a:pt x="1958" y="1301"/>
                  </a:lnTo>
                  <a:lnTo>
                    <a:pt x="1958" y="1302"/>
                  </a:lnTo>
                  <a:lnTo>
                    <a:pt x="1958" y="1303"/>
                  </a:lnTo>
                  <a:lnTo>
                    <a:pt x="1956" y="1308"/>
                  </a:lnTo>
                  <a:lnTo>
                    <a:pt x="1953" y="1310"/>
                  </a:lnTo>
                  <a:lnTo>
                    <a:pt x="1952" y="1310"/>
                  </a:lnTo>
                  <a:lnTo>
                    <a:pt x="1950" y="1309"/>
                  </a:lnTo>
                  <a:lnTo>
                    <a:pt x="1950" y="1308"/>
                  </a:lnTo>
                  <a:lnTo>
                    <a:pt x="1950" y="1309"/>
                  </a:lnTo>
                  <a:lnTo>
                    <a:pt x="1952" y="1312"/>
                  </a:lnTo>
                  <a:lnTo>
                    <a:pt x="1952" y="1313"/>
                  </a:lnTo>
                  <a:lnTo>
                    <a:pt x="1952" y="1315"/>
                  </a:lnTo>
                  <a:lnTo>
                    <a:pt x="1951" y="1315"/>
                  </a:lnTo>
                  <a:lnTo>
                    <a:pt x="1951" y="1316"/>
                  </a:lnTo>
                  <a:lnTo>
                    <a:pt x="1951" y="1318"/>
                  </a:lnTo>
                  <a:lnTo>
                    <a:pt x="1951" y="1319"/>
                  </a:lnTo>
                  <a:lnTo>
                    <a:pt x="1951" y="1320"/>
                  </a:lnTo>
                  <a:lnTo>
                    <a:pt x="1950" y="1321"/>
                  </a:lnTo>
                  <a:lnTo>
                    <a:pt x="1949" y="1320"/>
                  </a:lnTo>
                  <a:lnTo>
                    <a:pt x="1948" y="1320"/>
                  </a:lnTo>
                  <a:lnTo>
                    <a:pt x="1947" y="1319"/>
                  </a:lnTo>
                  <a:lnTo>
                    <a:pt x="1949" y="1322"/>
                  </a:lnTo>
                  <a:lnTo>
                    <a:pt x="1950" y="1324"/>
                  </a:lnTo>
                  <a:lnTo>
                    <a:pt x="1949" y="1325"/>
                  </a:lnTo>
                  <a:lnTo>
                    <a:pt x="1947" y="1324"/>
                  </a:lnTo>
                  <a:lnTo>
                    <a:pt x="1944" y="1322"/>
                  </a:lnTo>
                  <a:lnTo>
                    <a:pt x="1943" y="1321"/>
                  </a:lnTo>
                  <a:lnTo>
                    <a:pt x="1940" y="1321"/>
                  </a:lnTo>
                  <a:lnTo>
                    <a:pt x="1936" y="1322"/>
                  </a:lnTo>
                  <a:lnTo>
                    <a:pt x="1931" y="1327"/>
                  </a:lnTo>
                  <a:lnTo>
                    <a:pt x="1933" y="1327"/>
                  </a:lnTo>
                  <a:lnTo>
                    <a:pt x="1934" y="1326"/>
                  </a:lnTo>
                  <a:lnTo>
                    <a:pt x="1936" y="1325"/>
                  </a:lnTo>
                  <a:lnTo>
                    <a:pt x="1938" y="1325"/>
                  </a:lnTo>
                  <a:lnTo>
                    <a:pt x="1939" y="1325"/>
                  </a:lnTo>
                  <a:lnTo>
                    <a:pt x="1939" y="1326"/>
                  </a:lnTo>
                  <a:lnTo>
                    <a:pt x="1940" y="1326"/>
                  </a:lnTo>
                  <a:lnTo>
                    <a:pt x="1942" y="1325"/>
                  </a:lnTo>
                  <a:lnTo>
                    <a:pt x="1943" y="1325"/>
                  </a:lnTo>
                  <a:lnTo>
                    <a:pt x="1943" y="1326"/>
                  </a:lnTo>
                  <a:lnTo>
                    <a:pt x="1942" y="1327"/>
                  </a:lnTo>
                  <a:lnTo>
                    <a:pt x="1938" y="1328"/>
                  </a:lnTo>
                  <a:lnTo>
                    <a:pt x="1935" y="1329"/>
                  </a:lnTo>
                  <a:lnTo>
                    <a:pt x="1935" y="1330"/>
                  </a:lnTo>
                  <a:lnTo>
                    <a:pt x="1934" y="1333"/>
                  </a:lnTo>
                  <a:lnTo>
                    <a:pt x="1933" y="1334"/>
                  </a:lnTo>
                  <a:lnTo>
                    <a:pt x="1932" y="1336"/>
                  </a:lnTo>
                  <a:lnTo>
                    <a:pt x="1932" y="1337"/>
                  </a:lnTo>
                  <a:lnTo>
                    <a:pt x="1931" y="1337"/>
                  </a:lnTo>
                  <a:lnTo>
                    <a:pt x="1931" y="1338"/>
                  </a:lnTo>
                  <a:lnTo>
                    <a:pt x="1933" y="1338"/>
                  </a:lnTo>
                  <a:lnTo>
                    <a:pt x="1934" y="1338"/>
                  </a:lnTo>
                  <a:lnTo>
                    <a:pt x="1935" y="1336"/>
                  </a:lnTo>
                  <a:lnTo>
                    <a:pt x="1936" y="1336"/>
                  </a:lnTo>
                  <a:lnTo>
                    <a:pt x="1936" y="1335"/>
                  </a:lnTo>
                  <a:lnTo>
                    <a:pt x="1938" y="1335"/>
                  </a:lnTo>
                  <a:lnTo>
                    <a:pt x="1938" y="1334"/>
                  </a:lnTo>
                  <a:lnTo>
                    <a:pt x="1938" y="1333"/>
                  </a:lnTo>
                  <a:lnTo>
                    <a:pt x="1938" y="1332"/>
                  </a:lnTo>
                  <a:lnTo>
                    <a:pt x="1939" y="1332"/>
                  </a:lnTo>
                  <a:lnTo>
                    <a:pt x="1940" y="1330"/>
                  </a:lnTo>
                  <a:lnTo>
                    <a:pt x="1941" y="1329"/>
                  </a:lnTo>
                  <a:lnTo>
                    <a:pt x="1942" y="1329"/>
                  </a:lnTo>
                  <a:lnTo>
                    <a:pt x="1943" y="1329"/>
                  </a:lnTo>
                  <a:lnTo>
                    <a:pt x="1944" y="1328"/>
                  </a:lnTo>
                  <a:lnTo>
                    <a:pt x="1948" y="1328"/>
                  </a:lnTo>
                  <a:lnTo>
                    <a:pt x="1947" y="1328"/>
                  </a:lnTo>
                  <a:lnTo>
                    <a:pt x="1947" y="1329"/>
                  </a:lnTo>
                  <a:lnTo>
                    <a:pt x="1948" y="1329"/>
                  </a:lnTo>
                  <a:lnTo>
                    <a:pt x="1948" y="1330"/>
                  </a:lnTo>
                  <a:lnTo>
                    <a:pt x="1948" y="1332"/>
                  </a:lnTo>
                  <a:lnTo>
                    <a:pt x="1947" y="1332"/>
                  </a:lnTo>
                  <a:lnTo>
                    <a:pt x="1947" y="1333"/>
                  </a:lnTo>
                  <a:lnTo>
                    <a:pt x="1947" y="1334"/>
                  </a:lnTo>
                  <a:lnTo>
                    <a:pt x="1947" y="1337"/>
                  </a:lnTo>
                  <a:lnTo>
                    <a:pt x="1946" y="1338"/>
                  </a:lnTo>
                  <a:lnTo>
                    <a:pt x="1944" y="1340"/>
                  </a:lnTo>
                  <a:lnTo>
                    <a:pt x="1944" y="1343"/>
                  </a:lnTo>
                  <a:lnTo>
                    <a:pt x="1946" y="1343"/>
                  </a:lnTo>
                  <a:lnTo>
                    <a:pt x="1947" y="1341"/>
                  </a:lnTo>
                  <a:lnTo>
                    <a:pt x="1947" y="1340"/>
                  </a:lnTo>
                  <a:lnTo>
                    <a:pt x="1948" y="1340"/>
                  </a:lnTo>
                  <a:lnTo>
                    <a:pt x="1949" y="1338"/>
                  </a:lnTo>
                  <a:lnTo>
                    <a:pt x="1949" y="1336"/>
                  </a:lnTo>
                  <a:lnTo>
                    <a:pt x="1951" y="1333"/>
                  </a:lnTo>
                  <a:lnTo>
                    <a:pt x="1953" y="1329"/>
                  </a:lnTo>
                  <a:lnTo>
                    <a:pt x="1955" y="1328"/>
                  </a:lnTo>
                  <a:lnTo>
                    <a:pt x="1955" y="1329"/>
                  </a:lnTo>
                  <a:lnTo>
                    <a:pt x="1953" y="1330"/>
                  </a:lnTo>
                  <a:lnTo>
                    <a:pt x="1953" y="1332"/>
                  </a:lnTo>
                  <a:lnTo>
                    <a:pt x="1953" y="1334"/>
                  </a:lnTo>
                  <a:lnTo>
                    <a:pt x="1953" y="1336"/>
                  </a:lnTo>
                  <a:lnTo>
                    <a:pt x="1955" y="1337"/>
                  </a:lnTo>
                  <a:lnTo>
                    <a:pt x="1956" y="1338"/>
                  </a:lnTo>
                  <a:lnTo>
                    <a:pt x="1956" y="1340"/>
                  </a:lnTo>
                  <a:lnTo>
                    <a:pt x="1956" y="1341"/>
                  </a:lnTo>
                  <a:lnTo>
                    <a:pt x="1956" y="1342"/>
                  </a:lnTo>
                  <a:lnTo>
                    <a:pt x="1957" y="1343"/>
                  </a:lnTo>
                  <a:lnTo>
                    <a:pt x="1956" y="1344"/>
                  </a:lnTo>
                  <a:lnTo>
                    <a:pt x="1956" y="1345"/>
                  </a:lnTo>
                  <a:lnTo>
                    <a:pt x="1955" y="1345"/>
                  </a:lnTo>
                  <a:lnTo>
                    <a:pt x="1953" y="1345"/>
                  </a:lnTo>
                  <a:lnTo>
                    <a:pt x="1950" y="1351"/>
                  </a:lnTo>
                  <a:lnTo>
                    <a:pt x="1949" y="1352"/>
                  </a:lnTo>
                  <a:lnTo>
                    <a:pt x="1948" y="1352"/>
                  </a:lnTo>
                  <a:lnTo>
                    <a:pt x="1948" y="1351"/>
                  </a:lnTo>
                  <a:lnTo>
                    <a:pt x="1948" y="1350"/>
                  </a:lnTo>
                  <a:lnTo>
                    <a:pt x="1946" y="1350"/>
                  </a:lnTo>
                  <a:lnTo>
                    <a:pt x="1944" y="1349"/>
                  </a:lnTo>
                  <a:lnTo>
                    <a:pt x="1944" y="1347"/>
                  </a:lnTo>
                  <a:lnTo>
                    <a:pt x="1943" y="1347"/>
                  </a:lnTo>
                  <a:lnTo>
                    <a:pt x="1942" y="1347"/>
                  </a:lnTo>
                  <a:lnTo>
                    <a:pt x="1940" y="1350"/>
                  </a:lnTo>
                  <a:lnTo>
                    <a:pt x="1936" y="1353"/>
                  </a:lnTo>
                  <a:lnTo>
                    <a:pt x="1933" y="1357"/>
                  </a:lnTo>
                  <a:lnTo>
                    <a:pt x="1933" y="1358"/>
                  </a:lnTo>
                  <a:lnTo>
                    <a:pt x="1932" y="1359"/>
                  </a:lnTo>
                  <a:lnTo>
                    <a:pt x="1932" y="1361"/>
                  </a:lnTo>
                  <a:lnTo>
                    <a:pt x="1933" y="1361"/>
                  </a:lnTo>
                  <a:lnTo>
                    <a:pt x="1934" y="1361"/>
                  </a:lnTo>
                  <a:lnTo>
                    <a:pt x="1935" y="1358"/>
                  </a:lnTo>
                  <a:lnTo>
                    <a:pt x="1939" y="1355"/>
                  </a:lnTo>
                  <a:lnTo>
                    <a:pt x="1941" y="1353"/>
                  </a:lnTo>
                  <a:lnTo>
                    <a:pt x="1943" y="1352"/>
                  </a:lnTo>
                  <a:lnTo>
                    <a:pt x="1944" y="1352"/>
                  </a:lnTo>
                  <a:lnTo>
                    <a:pt x="1944" y="1353"/>
                  </a:lnTo>
                  <a:lnTo>
                    <a:pt x="1946" y="1354"/>
                  </a:lnTo>
                  <a:lnTo>
                    <a:pt x="1947" y="1354"/>
                  </a:lnTo>
                  <a:lnTo>
                    <a:pt x="1948" y="1354"/>
                  </a:lnTo>
                  <a:lnTo>
                    <a:pt x="1947" y="1355"/>
                  </a:lnTo>
                  <a:lnTo>
                    <a:pt x="1949" y="1355"/>
                  </a:lnTo>
                  <a:lnTo>
                    <a:pt x="1949" y="1357"/>
                  </a:lnTo>
                  <a:lnTo>
                    <a:pt x="1948" y="1358"/>
                  </a:lnTo>
                  <a:lnTo>
                    <a:pt x="1949" y="1358"/>
                  </a:lnTo>
                  <a:lnTo>
                    <a:pt x="1950" y="1358"/>
                  </a:lnTo>
                  <a:lnTo>
                    <a:pt x="1952" y="1357"/>
                  </a:lnTo>
                  <a:lnTo>
                    <a:pt x="1952" y="1359"/>
                  </a:lnTo>
                  <a:lnTo>
                    <a:pt x="1953" y="1361"/>
                  </a:lnTo>
                  <a:lnTo>
                    <a:pt x="1955" y="1361"/>
                  </a:lnTo>
                  <a:lnTo>
                    <a:pt x="1955" y="1359"/>
                  </a:lnTo>
                  <a:lnTo>
                    <a:pt x="1955" y="1358"/>
                  </a:lnTo>
                  <a:lnTo>
                    <a:pt x="1955" y="1357"/>
                  </a:lnTo>
                  <a:lnTo>
                    <a:pt x="1955" y="1355"/>
                  </a:lnTo>
                  <a:lnTo>
                    <a:pt x="1955" y="1354"/>
                  </a:lnTo>
                  <a:lnTo>
                    <a:pt x="1955" y="1353"/>
                  </a:lnTo>
                  <a:lnTo>
                    <a:pt x="1956" y="1353"/>
                  </a:lnTo>
                  <a:lnTo>
                    <a:pt x="1956" y="1352"/>
                  </a:lnTo>
                  <a:lnTo>
                    <a:pt x="1957" y="1351"/>
                  </a:lnTo>
                  <a:lnTo>
                    <a:pt x="1958" y="1352"/>
                  </a:lnTo>
                  <a:lnTo>
                    <a:pt x="1957" y="1353"/>
                  </a:lnTo>
                  <a:lnTo>
                    <a:pt x="1957" y="1355"/>
                  </a:lnTo>
                  <a:lnTo>
                    <a:pt x="1958" y="1357"/>
                  </a:lnTo>
                  <a:lnTo>
                    <a:pt x="1958" y="1354"/>
                  </a:lnTo>
                  <a:lnTo>
                    <a:pt x="1959" y="1351"/>
                  </a:lnTo>
                  <a:lnTo>
                    <a:pt x="1959" y="1349"/>
                  </a:lnTo>
                  <a:lnTo>
                    <a:pt x="1959" y="1347"/>
                  </a:lnTo>
                  <a:lnTo>
                    <a:pt x="1961" y="1346"/>
                  </a:lnTo>
                  <a:lnTo>
                    <a:pt x="1963" y="1345"/>
                  </a:lnTo>
                  <a:lnTo>
                    <a:pt x="1963" y="1347"/>
                  </a:lnTo>
                  <a:lnTo>
                    <a:pt x="1964" y="1349"/>
                  </a:lnTo>
                  <a:lnTo>
                    <a:pt x="1963" y="1352"/>
                  </a:lnTo>
                  <a:lnTo>
                    <a:pt x="1964" y="1352"/>
                  </a:lnTo>
                  <a:lnTo>
                    <a:pt x="1965" y="1351"/>
                  </a:lnTo>
                  <a:lnTo>
                    <a:pt x="1966" y="1351"/>
                  </a:lnTo>
                  <a:lnTo>
                    <a:pt x="1966" y="1352"/>
                  </a:lnTo>
                  <a:lnTo>
                    <a:pt x="1966" y="1353"/>
                  </a:lnTo>
                  <a:lnTo>
                    <a:pt x="1967" y="1354"/>
                  </a:lnTo>
                  <a:lnTo>
                    <a:pt x="1968" y="1355"/>
                  </a:lnTo>
                  <a:lnTo>
                    <a:pt x="1968" y="1357"/>
                  </a:lnTo>
                  <a:lnTo>
                    <a:pt x="1967" y="1358"/>
                  </a:lnTo>
                  <a:lnTo>
                    <a:pt x="1967" y="1359"/>
                  </a:lnTo>
                  <a:lnTo>
                    <a:pt x="1966" y="1359"/>
                  </a:lnTo>
                  <a:lnTo>
                    <a:pt x="1967" y="1360"/>
                  </a:lnTo>
                  <a:lnTo>
                    <a:pt x="1968" y="1360"/>
                  </a:lnTo>
                  <a:lnTo>
                    <a:pt x="1969" y="1360"/>
                  </a:lnTo>
                  <a:lnTo>
                    <a:pt x="1969" y="1362"/>
                  </a:lnTo>
                  <a:lnTo>
                    <a:pt x="1968" y="1362"/>
                  </a:lnTo>
                  <a:lnTo>
                    <a:pt x="1966" y="1362"/>
                  </a:lnTo>
                  <a:lnTo>
                    <a:pt x="1966" y="1365"/>
                  </a:lnTo>
                  <a:lnTo>
                    <a:pt x="1966" y="1366"/>
                  </a:lnTo>
                  <a:lnTo>
                    <a:pt x="1965" y="1366"/>
                  </a:lnTo>
                  <a:lnTo>
                    <a:pt x="1964" y="1366"/>
                  </a:lnTo>
                  <a:lnTo>
                    <a:pt x="1961" y="1365"/>
                  </a:lnTo>
                  <a:lnTo>
                    <a:pt x="1961" y="1367"/>
                  </a:lnTo>
                  <a:lnTo>
                    <a:pt x="1960" y="1367"/>
                  </a:lnTo>
                  <a:lnTo>
                    <a:pt x="1958" y="1365"/>
                  </a:lnTo>
                  <a:lnTo>
                    <a:pt x="1957" y="1365"/>
                  </a:lnTo>
                  <a:lnTo>
                    <a:pt x="1958" y="1366"/>
                  </a:lnTo>
                  <a:lnTo>
                    <a:pt x="1959" y="1368"/>
                  </a:lnTo>
                  <a:lnTo>
                    <a:pt x="1960" y="1369"/>
                  </a:lnTo>
                  <a:lnTo>
                    <a:pt x="1959" y="1371"/>
                  </a:lnTo>
                  <a:lnTo>
                    <a:pt x="1958" y="1371"/>
                  </a:lnTo>
                  <a:lnTo>
                    <a:pt x="1956" y="1371"/>
                  </a:lnTo>
                  <a:lnTo>
                    <a:pt x="1956" y="1370"/>
                  </a:lnTo>
                  <a:lnTo>
                    <a:pt x="1956" y="1368"/>
                  </a:lnTo>
                  <a:lnTo>
                    <a:pt x="1955" y="1368"/>
                  </a:lnTo>
                  <a:lnTo>
                    <a:pt x="1953" y="1369"/>
                  </a:lnTo>
                  <a:lnTo>
                    <a:pt x="1953" y="1370"/>
                  </a:lnTo>
                  <a:lnTo>
                    <a:pt x="1953" y="1371"/>
                  </a:lnTo>
                  <a:lnTo>
                    <a:pt x="1955" y="1371"/>
                  </a:lnTo>
                  <a:lnTo>
                    <a:pt x="1956" y="1371"/>
                  </a:lnTo>
                  <a:lnTo>
                    <a:pt x="1956" y="1375"/>
                  </a:lnTo>
                  <a:lnTo>
                    <a:pt x="1955" y="1377"/>
                  </a:lnTo>
                  <a:lnTo>
                    <a:pt x="1952" y="1378"/>
                  </a:lnTo>
                  <a:lnTo>
                    <a:pt x="1951" y="1379"/>
                  </a:lnTo>
                  <a:lnTo>
                    <a:pt x="1950" y="1380"/>
                  </a:lnTo>
                  <a:lnTo>
                    <a:pt x="1949" y="1380"/>
                  </a:lnTo>
                  <a:lnTo>
                    <a:pt x="1949" y="1378"/>
                  </a:lnTo>
                  <a:lnTo>
                    <a:pt x="1948" y="1378"/>
                  </a:lnTo>
                  <a:lnTo>
                    <a:pt x="1947" y="1378"/>
                  </a:lnTo>
                  <a:lnTo>
                    <a:pt x="1947" y="1380"/>
                  </a:lnTo>
                  <a:lnTo>
                    <a:pt x="1948" y="1382"/>
                  </a:lnTo>
                  <a:lnTo>
                    <a:pt x="1948" y="1383"/>
                  </a:lnTo>
                  <a:lnTo>
                    <a:pt x="1948" y="1384"/>
                  </a:lnTo>
                  <a:lnTo>
                    <a:pt x="1947" y="1385"/>
                  </a:lnTo>
                  <a:lnTo>
                    <a:pt x="1947" y="1386"/>
                  </a:lnTo>
                  <a:lnTo>
                    <a:pt x="1946" y="1386"/>
                  </a:lnTo>
                  <a:lnTo>
                    <a:pt x="1944" y="1387"/>
                  </a:lnTo>
                  <a:lnTo>
                    <a:pt x="1944" y="1388"/>
                  </a:lnTo>
                  <a:lnTo>
                    <a:pt x="1946" y="1388"/>
                  </a:lnTo>
                  <a:lnTo>
                    <a:pt x="1948" y="1387"/>
                  </a:lnTo>
                  <a:lnTo>
                    <a:pt x="1949" y="1386"/>
                  </a:lnTo>
                  <a:lnTo>
                    <a:pt x="1950" y="1385"/>
                  </a:lnTo>
                  <a:lnTo>
                    <a:pt x="1953" y="1382"/>
                  </a:lnTo>
                  <a:lnTo>
                    <a:pt x="1955" y="1380"/>
                  </a:lnTo>
                  <a:lnTo>
                    <a:pt x="1957" y="1382"/>
                  </a:lnTo>
                  <a:lnTo>
                    <a:pt x="1955" y="1383"/>
                  </a:lnTo>
                  <a:lnTo>
                    <a:pt x="1953" y="1383"/>
                  </a:lnTo>
                  <a:lnTo>
                    <a:pt x="1953" y="1384"/>
                  </a:lnTo>
                  <a:lnTo>
                    <a:pt x="1956" y="1385"/>
                  </a:lnTo>
                  <a:lnTo>
                    <a:pt x="1957" y="1385"/>
                  </a:lnTo>
                  <a:lnTo>
                    <a:pt x="1957" y="1387"/>
                  </a:lnTo>
                  <a:lnTo>
                    <a:pt x="1957" y="1388"/>
                  </a:lnTo>
                  <a:lnTo>
                    <a:pt x="1956" y="1391"/>
                  </a:lnTo>
                  <a:lnTo>
                    <a:pt x="1957" y="1390"/>
                  </a:lnTo>
                  <a:lnTo>
                    <a:pt x="1958" y="1385"/>
                  </a:lnTo>
                  <a:lnTo>
                    <a:pt x="1959" y="1383"/>
                  </a:lnTo>
                  <a:lnTo>
                    <a:pt x="1960" y="1383"/>
                  </a:lnTo>
                  <a:lnTo>
                    <a:pt x="1961" y="1384"/>
                  </a:lnTo>
                  <a:lnTo>
                    <a:pt x="1961" y="1386"/>
                  </a:lnTo>
                  <a:lnTo>
                    <a:pt x="1960" y="1386"/>
                  </a:lnTo>
                  <a:lnTo>
                    <a:pt x="1958" y="1392"/>
                  </a:lnTo>
                  <a:lnTo>
                    <a:pt x="1957" y="1393"/>
                  </a:lnTo>
                  <a:lnTo>
                    <a:pt x="1956" y="1394"/>
                  </a:lnTo>
                  <a:lnTo>
                    <a:pt x="1952" y="1394"/>
                  </a:lnTo>
                  <a:lnTo>
                    <a:pt x="1951" y="1393"/>
                  </a:lnTo>
                  <a:lnTo>
                    <a:pt x="1952" y="1391"/>
                  </a:lnTo>
                  <a:lnTo>
                    <a:pt x="1951" y="1391"/>
                  </a:lnTo>
                  <a:lnTo>
                    <a:pt x="1950" y="1390"/>
                  </a:lnTo>
                  <a:lnTo>
                    <a:pt x="1948" y="1395"/>
                  </a:lnTo>
                  <a:lnTo>
                    <a:pt x="1948" y="1397"/>
                  </a:lnTo>
                  <a:lnTo>
                    <a:pt x="1947" y="1401"/>
                  </a:lnTo>
                  <a:lnTo>
                    <a:pt x="1946" y="1403"/>
                  </a:lnTo>
                  <a:lnTo>
                    <a:pt x="1944" y="1403"/>
                  </a:lnTo>
                  <a:lnTo>
                    <a:pt x="1944" y="1404"/>
                  </a:lnTo>
                  <a:lnTo>
                    <a:pt x="1946" y="1404"/>
                  </a:lnTo>
                  <a:lnTo>
                    <a:pt x="1947" y="1405"/>
                  </a:lnTo>
                  <a:lnTo>
                    <a:pt x="1946" y="1405"/>
                  </a:lnTo>
                  <a:lnTo>
                    <a:pt x="1946" y="1407"/>
                  </a:lnTo>
                  <a:lnTo>
                    <a:pt x="1947" y="1408"/>
                  </a:lnTo>
                  <a:lnTo>
                    <a:pt x="1944" y="1410"/>
                  </a:lnTo>
                  <a:lnTo>
                    <a:pt x="1943" y="1411"/>
                  </a:lnTo>
                  <a:lnTo>
                    <a:pt x="1943" y="1409"/>
                  </a:lnTo>
                  <a:lnTo>
                    <a:pt x="1941" y="1405"/>
                  </a:lnTo>
                  <a:lnTo>
                    <a:pt x="1940" y="1403"/>
                  </a:lnTo>
                  <a:lnTo>
                    <a:pt x="1939" y="1403"/>
                  </a:lnTo>
                  <a:lnTo>
                    <a:pt x="1940" y="1405"/>
                  </a:lnTo>
                  <a:lnTo>
                    <a:pt x="1940" y="1407"/>
                  </a:lnTo>
                  <a:lnTo>
                    <a:pt x="1939" y="1408"/>
                  </a:lnTo>
                  <a:lnTo>
                    <a:pt x="1938" y="1409"/>
                  </a:lnTo>
                  <a:lnTo>
                    <a:pt x="1939" y="1410"/>
                  </a:lnTo>
                  <a:lnTo>
                    <a:pt x="1939" y="1411"/>
                  </a:lnTo>
                  <a:lnTo>
                    <a:pt x="1934" y="1414"/>
                  </a:lnTo>
                  <a:lnTo>
                    <a:pt x="1933" y="1414"/>
                  </a:lnTo>
                  <a:lnTo>
                    <a:pt x="1933" y="1413"/>
                  </a:lnTo>
                  <a:lnTo>
                    <a:pt x="1933" y="1412"/>
                  </a:lnTo>
                  <a:lnTo>
                    <a:pt x="1934" y="1411"/>
                  </a:lnTo>
                  <a:lnTo>
                    <a:pt x="1933" y="1411"/>
                  </a:lnTo>
                  <a:lnTo>
                    <a:pt x="1932" y="1411"/>
                  </a:lnTo>
                  <a:lnTo>
                    <a:pt x="1931" y="1411"/>
                  </a:lnTo>
                  <a:lnTo>
                    <a:pt x="1930" y="1410"/>
                  </a:lnTo>
                  <a:lnTo>
                    <a:pt x="1929" y="1410"/>
                  </a:lnTo>
                  <a:lnTo>
                    <a:pt x="1927" y="1411"/>
                  </a:lnTo>
                  <a:lnTo>
                    <a:pt x="1924" y="1412"/>
                  </a:lnTo>
                  <a:lnTo>
                    <a:pt x="1923" y="1412"/>
                  </a:lnTo>
                  <a:lnTo>
                    <a:pt x="1922" y="1412"/>
                  </a:lnTo>
                  <a:lnTo>
                    <a:pt x="1921" y="1409"/>
                  </a:lnTo>
                  <a:lnTo>
                    <a:pt x="1919" y="1409"/>
                  </a:lnTo>
                  <a:lnTo>
                    <a:pt x="1916" y="1410"/>
                  </a:lnTo>
                  <a:lnTo>
                    <a:pt x="1915" y="1410"/>
                  </a:lnTo>
                  <a:lnTo>
                    <a:pt x="1916" y="1408"/>
                  </a:lnTo>
                  <a:lnTo>
                    <a:pt x="1913" y="1410"/>
                  </a:lnTo>
                  <a:lnTo>
                    <a:pt x="1911" y="1410"/>
                  </a:lnTo>
                  <a:lnTo>
                    <a:pt x="1910" y="1408"/>
                  </a:lnTo>
                  <a:lnTo>
                    <a:pt x="1911" y="1407"/>
                  </a:lnTo>
                  <a:lnTo>
                    <a:pt x="1914" y="1403"/>
                  </a:lnTo>
                  <a:lnTo>
                    <a:pt x="1915" y="1401"/>
                  </a:lnTo>
                  <a:lnTo>
                    <a:pt x="1913" y="1401"/>
                  </a:lnTo>
                  <a:lnTo>
                    <a:pt x="1911" y="1401"/>
                  </a:lnTo>
                  <a:lnTo>
                    <a:pt x="1909" y="1402"/>
                  </a:lnTo>
                  <a:lnTo>
                    <a:pt x="1907" y="1405"/>
                  </a:lnTo>
                  <a:lnTo>
                    <a:pt x="1906" y="1407"/>
                  </a:lnTo>
                  <a:lnTo>
                    <a:pt x="1906" y="1408"/>
                  </a:lnTo>
                  <a:lnTo>
                    <a:pt x="1906" y="1409"/>
                  </a:lnTo>
                  <a:lnTo>
                    <a:pt x="1906" y="1411"/>
                  </a:lnTo>
                  <a:lnTo>
                    <a:pt x="1905" y="1412"/>
                  </a:lnTo>
                  <a:lnTo>
                    <a:pt x="1905" y="1413"/>
                  </a:lnTo>
                  <a:lnTo>
                    <a:pt x="1905" y="1414"/>
                  </a:lnTo>
                  <a:lnTo>
                    <a:pt x="1905" y="1416"/>
                  </a:lnTo>
                  <a:lnTo>
                    <a:pt x="1904" y="1418"/>
                  </a:lnTo>
                  <a:lnTo>
                    <a:pt x="1902" y="1419"/>
                  </a:lnTo>
                  <a:lnTo>
                    <a:pt x="1902" y="1418"/>
                  </a:lnTo>
                  <a:lnTo>
                    <a:pt x="1902" y="1413"/>
                  </a:lnTo>
                  <a:lnTo>
                    <a:pt x="1901" y="1412"/>
                  </a:lnTo>
                  <a:lnTo>
                    <a:pt x="1901" y="1411"/>
                  </a:lnTo>
                  <a:lnTo>
                    <a:pt x="1901" y="1409"/>
                  </a:lnTo>
                  <a:lnTo>
                    <a:pt x="1900" y="1408"/>
                  </a:lnTo>
                  <a:lnTo>
                    <a:pt x="1900" y="1407"/>
                  </a:lnTo>
                  <a:lnTo>
                    <a:pt x="1901" y="1405"/>
                  </a:lnTo>
                  <a:lnTo>
                    <a:pt x="1902" y="1405"/>
                  </a:lnTo>
                  <a:lnTo>
                    <a:pt x="1901" y="1404"/>
                  </a:lnTo>
                  <a:lnTo>
                    <a:pt x="1899" y="1404"/>
                  </a:lnTo>
                  <a:lnTo>
                    <a:pt x="1899" y="1397"/>
                  </a:lnTo>
                  <a:lnTo>
                    <a:pt x="1898" y="1395"/>
                  </a:lnTo>
                  <a:lnTo>
                    <a:pt x="1898" y="1394"/>
                  </a:lnTo>
                  <a:lnTo>
                    <a:pt x="1896" y="1394"/>
                  </a:lnTo>
                  <a:lnTo>
                    <a:pt x="1896" y="1395"/>
                  </a:lnTo>
                  <a:lnTo>
                    <a:pt x="1894" y="1396"/>
                  </a:lnTo>
                  <a:lnTo>
                    <a:pt x="1894" y="1399"/>
                  </a:lnTo>
                  <a:lnTo>
                    <a:pt x="1894" y="1400"/>
                  </a:lnTo>
                  <a:lnTo>
                    <a:pt x="1894" y="1402"/>
                  </a:lnTo>
                  <a:lnTo>
                    <a:pt x="1896" y="1404"/>
                  </a:lnTo>
                  <a:lnTo>
                    <a:pt x="1897" y="1407"/>
                  </a:lnTo>
                  <a:lnTo>
                    <a:pt x="1896" y="1408"/>
                  </a:lnTo>
                  <a:lnTo>
                    <a:pt x="1894" y="1408"/>
                  </a:lnTo>
                  <a:lnTo>
                    <a:pt x="1894" y="1409"/>
                  </a:lnTo>
                  <a:lnTo>
                    <a:pt x="1894" y="1410"/>
                  </a:lnTo>
                  <a:lnTo>
                    <a:pt x="1894" y="1412"/>
                  </a:lnTo>
                  <a:lnTo>
                    <a:pt x="1893" y="1412"/>
                  </a:lnTo>
                  <a:lnTo>
                    <a:pt x="1893" y="1413"/>
                  </a:lnTo>
                  <a:lnTo>
                    <a:pt x="1892" y="1413"/>
                  </a:lnTo>
                  <a:lnTo>
                    <a:pt x="1892" y="1412"/>
                  </a:lnTo>
                  <a:lnTo>
                    <a:pt x="1891" y="1412"/>
                  </a:lnTo>
                  <a:lnTo>
                    <a:pt x="1890" y="1413"/>
                  </a:lnTo>
                  <a:lnTo>
                    <a:pt x="1889" y="1414"/>
                  </a:lnTo>
                  <a:lnTo>
                    <a:pt x="1889" y="1416"/>
                  </a:lnTo>
                  <a:lnTo>
                    <a:pt x="1888" y="1417"/>
                  </a:lnTo>
                  <a:lnTo>
                    <a:pt x="1887" y="1421"/>
                  </a:lnTo>
                  <a:lnTo>
                    <a:pt x="1885" y="1422"/>
                  </a:lnTo>
                  <a:lnTo>
                    <a:pt x="1885" y="1424"/>
                  </a:lnTo>
                  <a:lnTo>
                    <a:pt x="1885" y="1425"/>
                  </a:lnTo>
                  <a:lnTo>
                    <a:pt x="1887" y="1426"/>
                  </a:lnTo>
                  <a:lnTo>
                    <a:pt x="1888" y="1427"/>
                  </a:lnTo>
                  <a:lnTo>
                    <a:pt x="1888" y="1428"/>
                  </a:lnTo>
                  <a:lnTo>
                    <a:pt x="1890" y="1428"/>
                  </a:lnTo>
                  <a:lnTo>
                    <a:pt x="1889" y="1429"/>
                  </a:lnTo>
                  <a:lnTo>
                    <a:pt x="1889" y="1430"/>
                  </a:lnTo>
                  <a:lnTo>
                    <a:pt x="1889" y="1432"/>
                  </a:lnTo>
                  <a:lnTo>
                    <a:pt x="1890" y="1433"/>
                  </a:lnTo>
                  <a:lnTo>
                    <a:pt x="1890" y="1434"/>
                  </a:lnTo>
                  <a:lnTo>
                    <a:pt x="1890" y="1435"/>
                  </a:lnTo>
                  <a:lnTo>
                    <a:pt x="1889" y="1434"/>
                  </a:lnTo>
                  <a:lnTo>
                    <a:pt x="1888" y="1433"/>
                  </a:lnTo>
                  <a:lnTo>
                    <a:pt x="1888" y="1432"/>
                  </a:lnTo>
                  <a:lnTo>
                    <a:pt x="1884" y="1432"/>
                  </a:lnTo>
                  <a:lnTo>
                    <a:pt x="1887" y="1429"/>
                  </a:lnTo>
                  <a:lnTo>
                    <a:pt x="1887" y="1428"/>
                  </a:lnTo>
                  <a:lnTo>
                    <a:pt x="1885" y="1428"/>
                  </a:lnTo>
                  <a:lnTo>
                    <a:pt x="1884" y="1428"/>
                  </a:lnTo>
                  <a:lnTo>
                    <a:pt x="1884" y="1426"/>
                  </a:lnTo>
                  <a:lnTo>
                    <a:pt x="1883" y="1425"/>
                  </a:lnTo>
                  <a:lnTo>
                    <a:pt x="1883" y="1424"/>
                  </a:lnTo>
                  <a:lnTo>
                    <a:pt x="1883" y="1422"/>
                  </a:lnTo>
                  <a:lnTo>
                    <a:pt x="1884" y="1419"/>
                  </a:lnTo>
                  <a:lnTo>
                    <a:pt x="1884" y="1418"/>
                  </a:lnTo>
                  <a:lnTo>
                    <a:pt x="1884" y="1416"/>
                  </a:lnTo>
                  <a:lnTo>
                    <a:pt x="1883" y="1412"/>
                  </a:lnTo>
                  <a:lnTo>
                    <a:pt x="1882" y="1410"/>
                  </a:lnTo>
                  <a:lnTo>
                    <a:pt x="1881" y="1410"/>
                  </a:lnTo>
                  <a:lnTo>
                    <a:pt x="1880" y="1411"/>
                  </a:lnTo>
                  <a:lnTo>
                    <a:pt x="1880" y="1417"/>
                  </a:lnTo>
                  <a:lnTo>
                    <a:pt x="1880" y="1420"/>
                  </a:lnTo>
                  <a:lnTo>
                    <a:pt x="1879" y="1422"/>
                  </a:lnTo>
                  <a:lnTo>
                    <a:pt x="1877" y="1422"/>
                  </a:lnTo>
                  <a:lnTo>
                    <a:pt x="1876" y="1422"/>
                  </a:lnTo>
                  <a:lnTo>
                    <a:pt x="1875" y="1420"/>
                  </a:lnTo>
                  <a:lnTo>
                    <a:pt x="1874" y="1420"/>
                  </a:lnTo>
                  <a:lnTo>
                    <a:pt x="1873" y="1421"/>
                  </a:lnTo>
                  <a:lnTo>
                    <a:pt x="1874" y="1422"/>
                  </a:lnTo>
                  <a:lnTo>
                    <a:pt x="1877" y="1426"/>
                  </a:lnTo>
                  <a:lnTo>
                    <a:pt x="1879" y="1428"/>
                  </a:lnTo>
                  <a:lnTo>
                    <a:pt x="1879" y="1436"/>
                  </a:lnTo>
                  <a:lnTo>
                    <a:pt x="1879" y="1438"/>
                  </a:lnTo>
                  <a:lnTo>
                    <a:pt x="1880" y="1439"/>
                  </a:lnTo>
                  <a:lnTo>
                    <a:pt x="1879" y="1439"/>
                  </a:lnTo>
                  <a:lnTo>
                    <a:pt x="1877" y="1439"/>
                  </a:lnTo>
                  <a:lnTo>
                    <a:pt x="1877" y="1438"/>
                  </a:lnTo>
                  <a:lnTo>
                    <a:pt x="1876" y="1437"/>
                  </a:lnTo>
                  <a:lnTo>
                    <a:pt x="1876" y="1435"/>
                  </a:lnTo>
                  <a:lnTo>
                    <a:pt x="1875" y="1434"/>
                  </a:lnTo>
                  <a:lnTo>
                    <a:pt x="1874" y="1433"/>
                  </a:lnTo>
                  <a:lnTo>
                    <a:pt x="1873" y="1432"/>
                  </a:lnTo>
                  <a:lnTo>
                    <a:pt x="1871" y="1429"/>
                  </a:lnTo>
                  <a:lnTo>
                    <a:pt x="1871" y="1428"/>
                  </a:lnTo>
                  <a:lnTo>
                    <a:pt x="1868" y="1428"/>
                  </a:lnTo>
                  <a:lnTo>
                    <a:pt x="1866" y="1427"/>
                  </a:lnTo>
                  <a:lnTo>
                    <a:pt x="1865" y="1426"/>
                  </a:lnTo>
                  <a:lnTo>
                    <a:pt x="1865" y="1427"/>
                  </a:lnTo>
                  <a:lnTo>
                    <a:pt x="1865" y="1429"/>
                  </a:lnTo>
                  <a:lnTo>
                    <a:pt x="1867" y="1432"/>
                  </a:lnTo>
                  <a:lnTo>
                    <a:pt x="1868" y="1432"/>
                  </a:lnTo>
                  <a:lnTo>
                    <a:pt x="1868" y="1434"/>
                  </a:lnTo>
                  <a:lnTo>
                    <a:pt x="1869" y="1434"/>
                  </a:lnTo>
                  <a:lnTo>
                    <a:pt x="1871" y="1434"/>
                  </a:lnTo>
                  <a:lnTo>
                    <a:pt x="1871" y="1435"/>
                  </a:lnTo>
                  <a:lnTo>
                    <a:pt x="1868" y="1439"/>
                  </a:lnTo>
                  <a:lnTo>
                    <a:pt x="1866" y="1442"/>
                  </a:lnTo>
                  <a:lnTo>
                    <a:pt x="1866" y="1443"/>
                  </a:lnTo>
                  <a:lnTo>
                    <a:pt x="1865" y="1443"/>
                  </a:lnTo>
                  <a:lnTo>
                    <a:pt x="1865" y="1441"/>
                  </a:lnTo>
                  <a:lnTo>
                    <a:pt x="1864" y="1438"/>
                  </a:lnTo>
                  <a:lnTo>
                    <a:pt x="1863" y="1437"/>
                  </a:lnTo>
                  <a:lnTo>
                    <a:pt x="1862" y="1436"/>
                  </a:lnTo>
                  <a:lnTo>
                    <a:pt x="1860" y="1436"/>
                  </a:lnTo>
                  <a:lnTo>
                    <a:pt x="1860" y="1437"/>
                  </a:lnTo>
                  <a:lnTo>
                    <a:pt x="1860" y="1438"/>
                  </a:lnTo>
                  <a:lnTo>
                    <a:pt x="1862" y="1439"/>
                  </a:lnTo>
                  <a:lnTo>
                    <a:pt x="1862" y="1442"/>
                  </a:lnTo>
                  <a:lnTo>
                    <a:pt x="1862" y="1443"/>
                  </a:lnTo>
                  <a:lnTo>
                    <a:pt x="1862" y="1444"/>
                  </a:lnTo>
                  <a:lnTo>
                    <a:pt x="1862" y="1446"/>
                  </a:lnTo>
                  <a:lnTo>
                    <a:pt x="1863" y="1446"/>
                  </a:lnTo>
                  <a:lnTo>
                    <a:pt x="1862" y="1449"/>
                  </a:lnTo>
                  <a:lnTo>
                    <a:pt x="1860" y="1449"/>
                  </a:lnTo>
                  <a:lnTo>
                    <a:pt x="1859" y="1449"/>
                  </a:lnTo>
                  <a:lnTo>
                    <a:pt x="1858" y="1447"/>
                  </a:lnTo>
                  <a:lnTo>
                    <a:pt x="1858" y="1446"/>
                  </a:lnTo>
                  <a:lnTo>
                    <a:pt x="1857" y="1447"/>
                  </a:lnTo>
                  <a:lnTo>
                    <a:pt x="1857" y="1449"/>
                  </a:lnTo>
                  <a:lnTo>
                    <a:pt x="1857" y="1451"/>
                  </a:lnTo>
                  <a:lnTo>
                    <a:pt x="1858" y="1453"/>
                  </a:lnTo>
                  <a:lnTo>
                    <a:pt x="1855" y="1452"/>
                  </a:lnTo>
                  <a:lnTo>
                    <a:pt x="1854" y="1453"/>
                  </a:lnTo>
                  <a:lnTo>
                    <a:pt x="1855" y="1457"/>
                  </a:lnTo>
                  <a:lnTo>
                    <a:pt x="1852" y="1457"/>
                  </a:lnTo>
                  <a:lnTo>
                    <a:pt x="1850" y="1458"/>
                  </a:lnTo>
                  <a:lnTo>
                    <a:pt x="1849" y="1459"/>
                  </a:lnTo>
                  <a:lnTo>
                    <a:pt x="1848" y="1459"/>
                  </a:lnTo>
                  <a:lnTo>
                    <a:pt x="1847" y="1458"/>
                  </a:lnTo>
                  <a:lnTo>
                    <a:pt x="1848" y="1458"/>
                  </a:lnTo>
                  <a:lnTo>
                    <a:pt x="1849" y="1458"/>
                  </a:lnTo>
                  <a:lnTo>
                    <a:pt x="1848" y="1457"/>
                  </a:lnTo>
                  <a:lnTo>
                    <a:pt x="1848" y="1455"/>
                  </a:lnTo>
                  <a:lnTo>
                    <a:pt x="1849" y="1455"/>
                  </a:lnTo>
                  <a:lnTo>
                    <a:pt x="1850" y="1454"/>
                  </a:lnTo>
                  <a:lnTo>
                    <a:pt x="1849" y="1454"/>
                  </a:lnTo>
                  <a:lnTo>
                    <a:pt x="1849" y="1453"/>
                  </a:lnTo>
                  <a:lnTo>
                    <a:pt x="1849" y="1452"/>
                  </a:lnTo>
                  <a:lnTo>
                    <a:pt x="1849" y="1451"/>
                  </a:lnTo>
                  <a:lnTo>
                    <a:pt x="1851" y="1450"/>
                  </a:lnTo>
                  <a:lnTo>
                    <a:pt x="1851" y="1449"/>
                  </a:lnTo>
                  <a:lnTo>
                    <a:pt x="1852" y="1447"/>
                  </a:lnTo>
                  <a:lnTo>
                    <a:pt x="1852" y="1446"/>
                  </a:lnTo>
                  <a:lnTo>
                    <a:pt x="1852" y="1445"/>
                  </a:lnTo>
                  <a:lnTo>
                    <a:pt x="1854" y="1443"/>
                  </a:lnTo>
                  <a:lnTo>
                    <a:pt x="1854" y="1441"/>
                  </a:lnTo>
                  <a:lnTo>
                    <a:pt x="1855" y="1439"/>
                  </a:lnTo>
                  <a:lnTo>
                    <a:pt x="1855" y="1436"/>
                  </a:lnTo>
                  <a:lnTo>
                    <a:pt x="1856" y="1435"/>
                  </a:lnTo>
                  <a:lnTo>
                    <a:pt x="1854" y="1435"/>
                  </a:lnTo>
                  <a:lnTo>
                    <a:pt x="1852" y="1437"/>
                  </a:lnTo>
                  <a:lnTo>
                    <a:pt x="1849" y="1446"/>
                  </a:lnTo>
                  <a:lnTo>
                    <a:pt x="1848" y="1447"/>
                  </a:lnTo>
                  <a:lnTo>
                    <a:pt x="1847" y="1449"/>
                  </a:lnTo>
                  <a:lnTo>
                    <a:pt x="1846" y="1453"/>
                  </a:lnTo>
                  <a:lnTo>
                    <a:pt x="1843" y="1457"/>
                  </a:lnTo>
                  <a:lnTo>
                    <a:pt x="1843" y="1458"/>
                  </a:lnTo>
                  <a:lnTo>
                    <a:pt x="1843" y="1459"/>
                  </a:lnTo>
                  <a:lnTo>
                    <a:pt x="1842" y="1459"/>
                  </a:lnTo>
                  <a:lnTo>
                    <a:pt x="1841" y="1458"/>
                  </a:lnTo>
                  <a:lnTo>
                    <a:pt x="1842" y="1457"/>
                  </a:lnTo>
                  <a:lnTo>
                    <a:pt x="1840" y="1454"/>
                  </a:lnTo>
                  <a:lnTo>
                    <a:pt x="1839" y="1452"/>
                  </a:lnTo>
                  <a:lnTo>
                    <a:pt x="1840" y="1451"/>
                  </a:lnTo>
                  <a:lnTo>
                    <a:pt x="1841" y="1447"/>
                  </a:lnTo>
                  <a:lnTo>
                    <a:pt x="1842" y="1446"/>
                  </a:lnTo>
                  <a:lnTo>
                    <a:pt x="1840" y="1446"/>
                  </a:lnTo>
                  <a:lnTo>
                    <a:pt x="1835" y="1450"/>
                  </a:lnTo>
                  <a:lnTo>
                    <a:pt x="1834" y="1451"/>
                  </a:lnTo>
                  <a:lnTo>
                    <a:pt x="1835" y="1452"/>
                  </a:lnTo>
                  <a:lnTo>
                    <a:pt x="1837" y="1453"/>
                  </a:lnTo>
                  <a:lnTo>
                    <a:pt x="1838" y="1454"/>
                  </a:lnTo>
                  <a:lnTo>
                    <a:pt x="1838" y="1457"/>
                  </a:lnTo>
                  <a:lnTo>
                    <a:pt x="1838" y="1458"/>
                  </a:lnTo>
                  <a:lnTo>
                    <a:pt x="1838" y="1459"/>
                  </a:lnTo>
                  <a:lnTo>
                    <a:pt x="1835" y="1460"/>
                  </a:lnTo>
                  <a:lnTo>
                    <a:pt x="1837" y="1461"/>
                  </a:lnTo>
                  <a:lnTo>
                    <a:pt x="1837" y="1462"/>
                  </a:lnTo>
                  <a:lnTo>
                    <a:pt x="1835" y="1462"/>
                  </a:lnTo>
                  <a:lnTo>
                    <a:pt x="1834" y="1463"/>
                  </a:lnTo>
                  <a:lnTo>
                    <a:pt x="1831" y="1463"/>
                  </a:lnTo>
                  <a:lnTo>
                    <a:pt x="1830" y="1464"/>
                  </a:lnTo>
                  <a:lnTo>
                    <a:pt x="1830" y="1466"/>
                  </a:lnTo>
                  <a:lnTo>
                    <a:pt x="1829" y="1468"/>
                  </a:lnTo>
                  <a:lnTo>
                    <a:pt x="1827" y="1468"/>
                  </a:lnTo>
                  <a:lnTo>
                    <a:pt x="1824" y="1471"/>
                  </a:lnTo>
                  <a:lnTo>
                    <a:pt x="1824" y="1472"/>
                  </a:lnTo>
                  <a:lnTo>
                    <a:pt x="1821" y="1472"/>
                  </a:lnTo>
                  <a:lnTo>
                    <a:pt x="1821" y="1474"/>
                  </a:lnTo>
                  <a:lnTo>
                    <a:pt x="1822" y="1475"/>
                  </a:lnTo>
                  <a:lnTo>
                    <a:pt x="1823" y="1478"/>
                  </a:lnTo>
                  <a:lnTo>
                    <a:pt x="1822" y="1479"/>
                  </a:lnTo>
                  <a:lnTo>
                    <a:pt x="1821" y="1480"/>
                  </a:lnTo>
                  <a:lnTo>
                    <a:pt x="1818" y="1481"/>
                  </a:lnTo>
                  <a:lnTo>
                    <a:pt x="1820" y="1485"/>
                  </a:lnTo>
                  <a:lnTo>
                    <a:pt x="1817" y="1483"/>
                  </a:lnTo>
                  <a:lnTo>
                    <a:pt x="1816" y="1481"/>
                  </a:lnTo>
                  <a:lnTo>
                    <a:pt x="1816" y="1479"/>
                  </a:lnTo>
                  <a:lnTo>
                    <a:pt x="1817" y="1478"/>
                  </a:lnTo>
                  <a:lnTo>
                    <a:pt x="1816" y="1478"/>
                  </a:lnTo>
                  <a:lnTo>
                    <a:pt x="1816" y="1477"/>
                  </a:lnTo>
                  <a:lnTo>
                    <a:pt x="1815" y="1476"/>
                  </a:lnTo>
                  <a:lnTo>
                    <a:pt x="1814" y="1476"/>
                  </a:lnTo>
                  <a:lnTo>
                    <a:pt x="1813" y="1477"/>
                  </a:lnTo>
                  <a:lnTo>
                    <a:pt x="1810" y="1476"/>
                  </a:lnTo>
                  <a:lnTo>
                    <a:pt x="1808" y="1476"/>
                  </a:lnTo>
                  <a:lnTo>
                    <a:pt x="1806" y="1474"/>
                  </a:lnTo>
                  <a:lnTo>
                    <a:pt x="1805" y="1474"/>
                  </a:lnTo>
                  <a:lnTo>
                    <a:pt x="1804" y="1474"/>
                  </a:lnTo>
                  <a:lnTo>
                    <a:pt x="1804" y="1475"/>
                  </a:lnTo>
                  <a:lnTo>
                    <a:pt x="1804" y="1476"/>
                  </a:lnTo>
                  <a:lnTo>
                    <a:pt x="1805" y="1476"/>
                  </a:lnTo>
                  <a:lnTo>
                    <a:pt x="1806" y="1476"/>
                  </a:lnTo>
                  <a:lnTo>
                    <a:pt x="1807" y="1477"/>
                  </a:lnTo>
                  <a:lnTo>
                    <a:pt x="1808" y="1477"/>
                  </a:lnTo>
                  <a:lnTo>
                    <a:pt x="1810" y="1479"/>
                  </a:lnTo>
                  <a:lnTo>
                    <a:pt x="1812" y="1480"/>
                  </a:lnTo>
                  <a:lnTo>
                    <a:pt x="1813" y="1481"/>
                  </a:lnTo>
                  <a:lnTo>
                    <a:pt x="1812" y="1481"/>
                  </a:lnTo>
                  <a:lnTo>
                    <a:pt x="1812" y="1483"/>
                  </a:lnTo>
                  <a:lnTo>
                    <a:pt x="1812" y="1484"/>
                  </a:lnTo>
                  <a:lnTo>
                    <a:pt x="1809" y="1484"/>
                  </a:lnTo>
                  <a:lnTo>
                    <a:pt x="1809" y="1485"/>
                  </a:lnTo>
                  <a:lnTo>
                    <a:pt x="1808" y="1484"/>
                  </a:lnTo>
                  <a:lnTo>
                    <a:pt x="1806" y="1483"/>
                  </a:lnTo>
                  <a:lnTo>
                    <a:pt x="1804" y="1483"/>
                  </a:lnTo>
                  <a:lnTo>
                    <a:pt x="1803" y="1483"/>
                  </a:lnTo>
                  <a:lnTo>
                    <a:pt x="1799" y="1481"/>
                  </a:lnTo>
                  <a:lnTo>
                    <a:pt x="1798" y="1480"/>
                  </a:lnTo>
                  <a:lnTo>
                    <a:pt x="1798" y="1479"/>
                  </a:lnTo>
                  <a:lnTo>
                    <a:pt x="1797" y="1479"/>
                  </a:lnTo>
                  <a:lnTo>
                    <a:pt x="1796" y="1479"/>
                  </a:lnTo>
                  <a:lnTo>
                    <a:pt x="1792" y="1481"/>
                  </a:lnTo>
                  <a:lnTo>
                    <a:pt x="1791" y="1483"/>
                  </a:lnTo>
                  <a:lnTo>
                    <a:pt x="1792" y="1484"/>
                  </a:lnTo>
                  <a:lnTo>
                    <a:pt x="1793" y="1484"/>
                  </a:lnTo>
                  <a:lnTo>
                    <a:pt x="1792" y="1485"/>
                  </a:lnTo>
                  <a:lnTo>
                    <a:pt x="1791" y="1485"/>
                  </a:lnTo>
                  <a:lnTo>
                    <a:pt x="1788" y="1485"/>
                  </a:lnTo>
                  <a:lnTo>
                    <a:pt x="1787" y="1485"/>
                  </a:lnTo>
                  <a:lnTo>
                    <a:pt x="1787" y="1486"/>
                  </a:lnTo>
                  <a:lnTo>
                    <a:pt x="1787" y="1487"/>
                  </a:lnTo>
                  <a:lnTo>
                    <a:pt x="1788" y="1486"/>
                  </a:lnTo>
                  <a:lnTo>
                    <a:pt x="1789" y="1487"/>
                  </a:lnTo>
                  <a:lnTo>
                    <a:pt x="1783" y="1488"/>
                  </a:lnTo>
                  <a:lnTo>
                    <a:pt x="1780" y="1488"/>
                  </a:lnTo>
                  <a:lnTo>
                    <a:pt x="1779" y="1486"/>
                  </a:lnTo>
                  <a:lnTo>
                    <a:pt x="1779" y="1484"/>
                  </a:lnTo>
                  <a:lnTo>
                    <a:pt x="1779" y="1483"/>
                  </a:lnTo>
                  <a:lnTo>
                    <a:pt x="1775" y="1484"/>
                  </a:lnTo>
                  <a:lnTo>
                    <a:pt x="1774" y="1484"/>
                  </a:lnTo>
                  <a:lnTo>
                    <a:pt x="1773" y="1483"/>
                  </a:lnTo>
                  <a:lnTo>
                    <a:pt x="1772" y="1481"/>
                  </a:lnTo>
                  <a:lnTo>
                    <a:pt x="1773" y="1481"/>
                  </a:lnTo>
                  <a:lnTo>
                    <a:pt x="1773" y="1480"/>
                  </a:lnTo>
                  <a:lnTo>
                    <a:pt x="1772" y="1479"/>
                  </a:lnTo>
                  <a:lnTo>
                    <a:pt x="1770" y="1479"/>
                  </a:lnTo>
                  <a:lnTo>
                    <a:pt x="1770" y="1478"/>
                  </a:lnTo>
                  <a:lnTo>
                    <a:pt x="1768" y="1477"/>
                  </a:lnTo>
                  <a:lnTo>
                    <a:pt x="1767" y="1476"/>
                  </a:lnTo>
                  <a:lnTo>
                    <a:pt x="1767" y="1475"/>
                  </a:lnTo>
                  <a:lnTo>
                    <a:pt x="1768" y="1472"/>
                  </a:lnTo>
                  <a:lnTo>
                    <a:pt x="1770" y="1471"/>
                  </a:lnTo>
                  <a:lnTo>
                    <a:pt x="1771" y="1470"/>
                  </a:lnTo>
                  <a:lnTo>
                    <a:pt x="1772" y="1470"/>
                  </a:lnTo>
                  <a:lnTo>
                    <a:pt x="1776" y="1470"/>
                  </a:lnTo>
                  <a:lnTo>
                    <a:pt x="1775" y="1469"/>
                  </a:lnTo>
                  <a:lnTo>
                    <a:pt x="1773" y="1467"/>
                  </a:lnTo>
                  <a:lnTo>
                    <a:pt x="1772" y="1466"/>
                  </a:lnTo>
                  <a:lnTo>
                    <a:pt x="1773" y="1464"/>
                  </a:lnTo>
                  <a:lnTo>
                    <a:pt x="1774" y="1463"/>
                  </a:lnTo>
                  <a:lnTo>
                    <a:pt x="1776" y="1461"/>
                  </a:lnTo>
                  <a:lnTo>
                    <a:pt x="1780" y="1461"/>
                  </a:lnTo>
                  <a:lnTo>
                    <a:pt x="1781" y="1461"/>
                  </a:lnTo>
                  <a:lnTo>
                    <a:pt x="1782" y="1459"/>
                  </a:lnTo>
                  <a:lnTo>
                    <a:pt x="1782" y="1458"/>
                  </a:lnTo>
                  <a:lnTo>
                    <a:pt x="1784" y="1458"/>
                  </a:lnTo>
                  <a:lnTo>
                    <a:pt x="1793" y="1458"/>
                  </a:lnTo>
                  <a:lnTo>
                    <a:pt x="1795" y="1459"/>
                  </a:lnTo>
                  <a:lnTo>
                    <a:pt x="1796" y="1460"/>
                  </a:lnTo>
                  <a:lnTo>
                    <a:pt x="1797" y="1461"/>
                  </a:lnTo>
                  <a:lnTo>
                    <a:pt x="1798" y="1461"/>
                  </a:lnTo>
                  <a:lnTo>
                    <a:pt x="1798" y="1460"/>
                  </a:lnTo>
                  <a:lnTo>
                    <a:pt x="1798" y="1459"/>
                  </a:lnTo>
                  <a:lnTo>
                    <a:pt x="1795" y="1457"/>
                  </a:lnTo>
                  <a:lnTo>
                    <a:pt x="1795" y="1455"/>
                  </a:lnTo>
                  <a:lnTo>
                    <a:pt x="1795" y="1453"/>
                  </a:lnTo>
                  <a:lnTo>
                    <a:pt x="1796" y="1451"/>
                  </a:lnTo>
                  <a:lnTo>
                    <a:pt x="1799" y="1450"/>
                  </a:lnTo>
                  <a:lnTo>
                    <a:pt x="1800" y="1450"/>
                  </a:lnTo>
                  <a:lnTo>
                    <a:pt x="1803" y="1451"/>
                  </a:lnTo>
                  <a:lnTo>
                    <a:pt x="1804" y="1450"/>
                  </a:lnTo>
                  <a:lnTo>
                    <a:pt x="1804" y="1449"/>
                  </a:lnTo>
                  <a:lnTo>
                    <a:pt x="1804" y="1447"/>
                  </a:lnTo>
                  <a:lnTo>
                    <a:pt x="1804" y="1446"/>
                  </a:lnTo>
                  <a:lnTo>
                    <a:pt x="1805" y="1446"/>
                  </a:lnTo>
                  <a:lnTo>
                    <a:pt x="1807" y="1446"/>
                  </a:lnTo>
                  <a:lnTo>
                    <a:pt x="1808" y="1446"/>
                  </a:lnTo>
                  <a:lnTo>
                    <a:pt x="1808" y="1445"/>
                  </a:lnTo>
                  <a:lnTo>
                    <a:pt x="1807" y="1443"/>
                  </a:lnTo>
                  <a:lnTo>
                    <a:pt x="1807" y="1442"/>
                  </a:lnTo>
                  <a:lnTo>
                    <a:pt x="1808" y="1441"/>
                  </a:lnTo>
                  <a:lnTo>
                    <a:pt x="1808" y="1439"/>
                  </a:lnTo>
                  <a:lnTo>
                    <a:pt x="1809" y="1439"/>
                  </a:lnTo>
                  <a:lnTo>
                    <a:pt x="1810" y="1438"/>
                  </a:lnTo>
                  <a:lnTo>
                    <a:pt x="1810" y="1437"/>
                  </a:lnTo>
                  <a:lnTo>
                    <a:pt x="1812" y="1435"/>
                  </a:lnTo>
                  <a:lnTo>
                    <a:pt x="1812" y="1434"/>
                  </a:lnTo>
                  <a:lnTo>
                    <a:pt x="1813" y="1433"/>
                  </a:lnTo>
                  <a:lnTo>
                    <a:pt x="1817" y="1428"/>
                  </a:lnTo>
                  <a:lnTo>
                    <a:pt x="1816" y="1427"/>
                  </a:lnTo>
                  <a:lnTo>
                    <a:pt x="1814" y="1427"/>
                  </a:lnTo>
                  <a:lnTo>
                    <a:pt x="1812" y="1428"/>
                  </a:lnTo>
                  <a:lnTo>
                    <a:pt x="1809" y="1430"/>
                  </a:lnTo>
                  <a:lnTo>
                    <a:pt x="1806" y="1432"/>
                  </a:lnTo>
                  <a:lnTo>
                    <a:pt x="1798" y="1438"/>
                  </a:lnTo>
                  <a:lnTo>
                    <a:pt x="1796" y="1439"/>
                  </a:lnTo>
                  <a:lnTo>
                    <a:pt x="1795" y="1441"/>
                  </a:lnTo>
                  <a:lnTo>
                    <a:pt x="1793" y="1442"/>
                  </a:lnTo>
                  <a:lnTo>
                    <a:pt x="1793" y="1443"/>
                  </a:lnTo>
                  <a:lnTo>
                    <a:pt x="1793" y="1444"/>
                  </a:lnTo>
                  <a:lnTo>
                    <a:pt x="1795" y="1444"/>
                  </a:lnTo>
                  <a:lnTo>
                    <a:pt x="1796" y="1445"/>
                  </a:lnTo>
                  <a:lnTo>
                    <a:pt x="1797" y="1445"/>
                  </a:lnTo>
                  <a:lnTo>
                    <a:pt x="1796" y="1445"/>
                  </a:lnTo>
                  <a:lnTo>
                    <a:pt x="1780" y="1438"/>
                  </a:lnTo>
                  <a:lnTo>
                    <a:pt x="1778" y="1437"/>
                  </a:lnTo>
                  <a:lnTo>
                    <a:pt x="1775" y="1435"/>
                  </a:lnTo>
                  <a:lnTo>
                    <a:pt x="1773" y="1432"/>
                  </a:lnTo>
                  <a:lnTo>
                    <a:pt x="1773" y="1428"/>
                  </a:lnTo>
                  <a:lnTo>
                    <a:pt x="1773" y="1427"/>
                  </a:lnTo>
                  <a:lnTo>
                    <a:pt x="1774" y="1425"/>
                  </a:lnTo>
                  <a:lnTo>
                    <a:pt x="1775" y="1424"/>
                  </a:lnTo>
                  <a:lnTo>
                    <a:pt x="1775" y="1421"/>
                  </a:lnTo>
                  <a:lnTo>
                    <a:pt x="1780" y="1408"/>
                  </a:lnTo>
                  <a:lnTo>
                    <a:pt x="1781" y="1405"/>
                  </a:lnTo>
                  <a:lnTo>
                    <a:pt x="1781" y="1404"/>
                  </a:lnTo>
                  <a:lnTo>
                    <a:pt x="1782" y="1402"/>
                  </a:lnTo>
                  <a:lnTo>
                    <a:pt x="1793" y="1387"/>
                  </a:lnTo>
                  <a:lnTo>
                    <a:pt x="1796" y="1385"/>
                  </a:lnTo>
                  <a:lnTo>
                    <a:pt x="1797" y="1382"/>
                  </a:lnTo>
                  <a:lnTo>
                    <a:pt x="1798" y="1377"/>
                  </a:lnTo>
                  <a:lnTo>
                    <a:pt x="1797" y="1372"/>
                  </a:lnTo>
                  <a:lnTo>
                    <a:pt x="1798" y="1370"/>
                  </a:lnTo>
                  <a:lnTo>
                    <a:pt x="1798" y="1369"/>
                  </a:lnTo>
                  <a:lnTo>
                    <a:pt x="1799" y="1369"/>
                  </a:lnTo>
                  <a:lnTo>
                    <a:pt x="1799" y="1368"/>
                  </a:lnTo>
                  <a:lnTo>
                    <a:pt x="1801" y="1368"/>
                  </a:lnTo>
                  <a:lnTo>
                    <a:pt x="1801" y="1367"/>
                  </a:lnTo>
                  <a:lnTo>
                    <a:pt x="1803" y="1365"/>
                  </a:lnTo>
                  <a:lnTo>
                    <a:pt x="1803" y="1358"/>
                  </a:lnTo>
                  <a:lnTo>
                    <a:pt x="1803" y="1355"/>
                  </a:lnTo>
                  <a:lnTo>
                    <a:pt x="1803" y="1352"/>
                  </a:lnTo>
                  <a:lnTo>
                    <a:pt x="1803" y="1351"/>
                  </a:lnTo>
                  <a:lnTo>
                    <a:pt x="1801" y="1349"/>
                  </a:lnTo>
                  <a:lnTo>
                    <a:pt x="1800" y="1347"/>
                  </a:lnTo>
                  <a:lnTo>
                    <a:pt x="1799" y="1342"/>
                  </a:lnTo>
                  <a:lnTo>
                    <a:pt x="1798" y="1341"/>
                  </a:lnTo>
                  <a:lnTo>
                    <a:pt x="1797" y="1338"/>
                  </a:lnTo>
                  <a:lnTo>
                    <a:pt x="1797" y="1336"/>
                  </a:lnTo>
                  <a:lnTo>
                    <a:pt x="1796" y="1334"/>
                  </a:lnTo>
                  <a:lnTo>
                    <a:pt x="1797" y="1332"/>
                  </a:lnTo>
                  <a:lnTo>
                    <a:pt x="1801" y="1332"/>
                  </a:lnTo>
                  <a:lnTo>
                    <a:pt x="1803" y="1332"/>
                  </a:lnTo>
                  <a:lnTo>
                    <a:pt x="1804" y="1329"/>
                  </a:lnTo>
                  <a:lnTo>
                    <a:pt x="1805" y="1328"/>
                  </a:lnTo>
                  <a:lnTo>
                    <a:pt x="1814" y="1327"/>
                  </a:lnTo>
                  <a:lnTo>
                    <a:pt x="1815" y="1326"/>
                  </a:lnTo>
                  <a:lnTo>
                    <a:pt x="1816" y="1325"/>
                  </a:lnTo>
                  <a:lnTo>
                    <a:pt x="1829" y="1313"/>
                  </a:lnTo>
                  <a:lnTo>
                    <a:pt x="1837" y="1308"/>
                  </a:lnTo>
                  <a:lnTo>
                    <a:pt x="1845" y="1302"/>
                  </a:lnTo>
                  <a:lnTo>
                    <a:pt x="1848" y="1301"/>
                  </a:lnTo>
                  <a:lnTo>
                    <a:pt x="1850" y="1302"/>
                  </a:lnTo>
                  <a:lnTo>
                    <a:pt x="1850" y="1304"/>
                  </a:lnTo>
                  <a:lnTo>
                    <a:pt x="1851" y="1307"/>
                  </a:lnTo>
                  <a:lnTo>
                    <a:pt x="1852" y="1309"/>
                  </a:lnTo>
                  <a:lnTo>
                    <a:pt x="1854" y="1310"/>
                  </a:lnTo>
                  <a:lnTo>
                    <a:pt x="1855" y="1311"/>
                  </a:lnTo>
                  <a:lnTo>
                    <a:pt x="1856" y="1312"/>
                  </a:lnTo>
                  <a:lnTo>
                    <a:pt x="1865" y="1313"/>
                  </a:lnTo>
                  <a:lnTo>
                    <a:pt x="1867" y="1311"/>
                  </a:lnTo>
                  <a:lnTo>
                    <a:pt x="1871" y="1311"/>
                  </a:lnTo>
                  <a:lnTo>
                    <a:pt x="1874" y="1308"/>
                  </a:lnTo>
                  <a:lnTo>
                    <a:pt x="1875" y="1308"/>
                  </a:lnTo>
                  <a:lnTo>
                    <a:pt x="1879" y="1308"/>
                  </a:lnTo>
                  <a:lnTo>
                    <a:pt x="1881" y="1309"/>
                  </a:lnTo>
                  <a:lnTo>
                    <a:pt x="1882" y="1310"/>
                  </a:lnTo>
                  <a:lnTo>
                    <a:pt x="1884" y="1311"/>
                  </a:lnTo>
                  <a:lnTo>
                    <a:pt x="1885" y="1312"/>
                  </a:lnTo>
                  <a:lnTo>
                    <a:pt x="1890" y="1312"/>
                  </a:lnTo>
                  <a:lnTo>
                    <a:pt x="1891" y="1312"/>
                  </a:lnTo>
                  <a:lnTo>
                    <a:pt x="1893" y="1313"/>
                  </a:lnTo>
                  <a:lnTo>
                    <a:pt x="1910" y="1317"/>
                  </a:lnTo>
                  <a:lnTo>
                    <a:pt x="1911" y="1318"/>
                  </a:lnTo>
                  <a:lnTo>
                    <a:pt x="1913" y="1319"/>
                  </a:lnTo>
                  <a:lnTo>
                    <a:pt x="1914" y="1320"/>
                  </a:lnTo>
                  <a:lnTo>
                    <a:pt x="1915" y="1320"/>
                  </a:lnTo>
                  <a:lnTo>
                    <a:pt x="1914" y="1316"/>
                  </a:lnTo>
                  <a:lnTo>
                    <a:pt x="1910" y="1312"/>
                  </a:lnTo>
                  <a:lnTo>
                    <a:pt x="1908" y="1311"/>
                  </a:lnTo>
                  <a:lnTo>
                    <a:pt x="1905" y="1310"/>
                  </a:lnTo>
                  <a:lnTo>
                    <a:pt x="1900" y="1312"/>
                  </a:lnTo>
                  <a:lnTo>
                    <a:pt x="1899" y="1312"/>
                  </a:lnTo>
                  <a:lnTo>
                    <a:pt x="1898" y="1311"/>
                  </a:lnTo>
                  <a:lnTo>
                    <a:pt x="1892" y="1307"/>
                  </a:lnTo>
                  <a:lnTo>
                    <a:pt x="1891" y="1307"/>
                  </a:lnTo>
                  <a:lnTo>
                    <a:pt x="1885" y="1305"/>
                  </a:lnTo>
                  <a:lnTo>
                    <a:pt x="1877" y="1301"/>
                  </a:lnTo>
                  <a:lnTo>
                    <a:pt x="1875" y="1298"/>
                  </a:lnTo>
                  <a:lnTo>
                    <a:pt x="1872" y="1295"/>
                  </a:lnTo>
                  <a:lnTo>
                    <a:pt x="1864" y="1290"/>
                  </a:lnTo>
                  <a:lnTo>
                    <a:pt x="1864" y="1287"/>
                  </a:lnTo>
                  <a:lnTo>
                    <a:pt x="1865" y="1285"/>
                  </a:lnTo>
                  <a:lnTo>
                    <a:pt x="1866" y="1284"/>
                  </a:lnTo>
                  <a:lnTo>
                    <a:pt x="1867" y="1285"/>
                  </a:lnTo>
                  <a:lnTo>
                    <a:pt x="1868" y="1285"/>
                  </a:lnTo>
                  <a:lnTo>
                    <a:pt x="1869" y="1284"/>
                  </a:lnTo>
                  <a:lnTo>
                    <a:pt x="1871" y="1283"/>
                  </a:lnTo>
                  <a:lnTo>
                    <a:pt x="1872" y="1282"/>
                  </a:lnTo>
                  <a:lnTo>
                    <a:pt x="1872" y="1280"/>
                  </a:lnTo>
                  <a:lnTo>
                    <a:pt x="1873" y="1277"/>
                  </a:lnTo>
                  <a:lnTo>
                    <a:pt x="1873" y="1276"/>
                  </a:lnTo>
                  <a:lnTo>
                    <a:pt x="1876" y="1271"/>
                  </a:lnTo>
                  <a:lnTo>
                    <a:pt x="1876" y="1270"/>
                  </a:lnTo>
                  <a:lnTo>
                    <a:pt x="1877" y="1270"/>
                  </a:lnTo>
                  <a:lnTo>
                    <a:pt x="1879" y="1270"/>
                  </a:lnTo>
                  <a:lnTo>
                    <a:pt x="1880" y="1269"/>
                  </a:lnTo>
                  <a:lnTo>
                    <a:pt x="1881" y="1266"/>
                  </a:lnTo>
                  <a:lnTo>
                    <a:pt x="1882" y="1265"/>
                  </a:lnTo>
                  <a:lnTo>
                    <a:pt x="1884" y="1263"/>
                  </a:lnTo>
                  <a:lnTo>
                    <a:pt x="1900" y="1255"/>
                  </a:lnTo>
                  <a:lnTo>
                    <a:pt x="1902" y="1255"/>
                  </a:lnTo>
                  <a:lnTo>
                    <a:pt x="1904" y="1255"/>
                  </a:lnTo>
                  <a:lnTo>
                    <a:pt x="1905" y="1253"/>
                  </a:lnTo>
                  <a:lnTo>
                    <a:pt x="1902" y="1253"/>
                  </a:lnTo>
                  <a:lnTo>
                    <a:pt x="1896" y="1253"/>
                  </a:lnTo>
                  <a:lnTo>
                    <a:pt x="1897" y="1253"/>
                  </a:lnTo>
                  <a:lnTo>
                    <a:pt x="1896" y="1252"/>
                  </a:lnTo>
                  <a:lnTo>
                    <a:pt x="1884" y="1254"/>
                  </a:lnTo>
                  <a:lnTo>
                    <a:pt x="1879" y="1259"/>
                  </a:lnTo>
                  <a:lnTo>
                    <a:pt x="1876" y="1261"/>
                  </a:lnTo>
                  <a:lnTo>
                    <a:pt x="1876" y="1262"/>
                  </a:lnTo>
                  <a:lnTo>
                    <a:pt x="1874" y="1265"/>
                  </a:lnTo>
                  <a:lnTo>
                    <a:pt x="1873" y="1266"/>
                  </a:lnTo>
                  <a:lnTo>
                    <a:pt x="1872" y="1267"/>
                  </a:lnTo>
                  <a:lnTo>
                    <a:pt x="1871" y="1269"/>
                  </a:lnTo>
                  <a:lnTo>
                    <a:pt x="1871" y="1274"/>
                  </a:lnTo>
                  <a:lnTo>
                    <a:pt x="1871" y="1276"/>
                  </a:lnTo>
                  <a:lnTo>
                    <a:pt x="1869" y="1277"/>
                  </a:lnTo>
                  <a:lnTo>
                    <a:pt x="1869" y="1278"/>
                  </a:lnTo>
                  <a:lnTo>
                    <a:pt x="1867" y="1280"/>
                  </a:lnTo>
                  <a:lnTo>
                    <a:pt x="1852" y="1278"/>
                  </a:lnTo>
                  <a:lnTo>
                    <a:pt x="1851" y="1277"/>
                  </a:lnTo>
                  <a:lnTo>
                    <a:pt x="1851" y="1276"/>
                  </a:lnTo>
                  <a:lnTo>
                    <a:pt x="1850" y="1277"/>
                  </a:lnTo>
                  <a:lnTo>
                    <a:pt x="1850" y="1278"/>
                  </a:lnTo>
                  <a:lnTo>
                    <a:pt x="1850" y="1279"/>
                  </a:lnTo>
                  <a:lnTo>
                    <a:pt x="1845" y="1279"/>
                  </a:lnTo>
                  <a:lnTo>
                    <a:pt x="1842" y="1278"/>
                  </a:lnTo>
                  <a:lnTo>
                    <a:pt x="1840" y="1276"/>
                  </a:lnTo>
                  <a:lnTo>
                    <a:pt x="1839" y="1271"/>
                  </a:lnTo>
                  <a:lnTo>
                    <a:pt x="1840" y="1267"/>
                  </a:lnTo>
                  <a:lnTo>
                    <a:pt x="1839" y="1268"/>
                  </a:lnTo>
                  <a:lnTo>
                    <a:pt x="1838" y="1269"/>
                  </a:lnTo>
                  <a:lnTo>
                    <a:pt x="1837" y="1271"/>
                  </a:lnTo>
                  <a:lnTo>
                    <a:pt x="1838" y="1275"/>
                  </a:lnTo>
                  <a:lnTo>
                    <a:pt x="1837" y="1275"/>
                  </a:lnTo>
                  <a:lnTo>
                    <a:pt x="1835" y="1275"/>
                  </a:lnTo>
                  <a:lnTo>
                    <a:pt x="1834" y="1273"/>
                  </a:lnTo>
                  <a:lnTo>
                    <a:pt x="1832" y="1277"/>
                  </a:lnTo>
                  <a:lnTo>
                    <a:pt x="1830" y="1279"/>
                  </a:lnTo>
                  <a:lnTo>
                    <a:pt x="1822" y="1283"/>
                  </a:lnTo>
                  <a:lnTo>
                    <a:pt x="1820" y="1284"/>
                  </a:lnTo>
                  <a:lnTo>
                    <a:pt x="1818" y="1285"/>
                  </a:lnTo>
                  <a:lnTo>
                    <a:pt x="1817" y="1286"/>
                  </a:lnTo>
                  <a:lnTo>
                    <a:pt x="1815" y="1286"/>
                  </a:lnTo>
                  <a:lnTo>
                    <a:pt x="1815" y="1287"/>
                  </a:lnTo>
                  <a:lnTo>
                    <a:pt x="1814" y="1288"/>
                  </a:lnTo>
                  <a:lnTo>
                    <a:pt x="1810" y="1295"/>
                  </a:lnTo>
                  <a:lnTo>
                    <a:pt x="1810" y="1298"/>
                  </a:lnTo>
                  <a:lnTo>
                    <a:pt x="1809" y="1299"/>
                  </a:lnTo>
                  <a:lnTo>
                    <a:pt x="1808" y="1300"/>
                  </a:lnTo>
                  <a:lnTo>
                    <a:pt x="1805" y="1301"/>
                  </a:lnTo>
                  <a:lnTo>
                    <a:pt x="1801" y="1302"/>
                  </a:lnTo>
                  <a:lnTo>
                    <a:pt x="1799" y="1303"/>
                  </a:lnTo>
                  <a:lnTo>
                    <a:pt x="1799" y="1304"/>
                  </a:lnTo>
                  <a:lnTo>
                    <a:pt x="1796" y="1303"/>
                  </a:lnTo>
                  <a:lnTo>
                    <a:pt x="1793" y="1303"/>
                  </a:lnTo>
                  <a:lnTo>
                    <a:pt x="1791" y="1304"/>
                  </a:lnTo>
                  <a:lnTo>
                    <a:pt x="1789" y="1305"/>
                  </a:lnTo>
                  <a:lnTo>
                    <a:pt x="1787" y="1309"/>
                  </a:lnTo>
                  <a:lnTo>
                    <a:pt x="1784" y="1310"/>
                  </a:lnTo>
                  <a:lnTo>
                    <a:pt x="1783" y="1312"/>
                  </a:lnTo>
                  <a:lnTo>
                    <a:pt x="1781" y="1313"/>
                  </a:lnTo>
                  <a:lnTo>
                    <a:pt x="1780" y="1313"/>
                  </a:lnTo>
                  <a:lnTo>
                    <a:pt x="1780" y="1316"/>
                  </a:lnTo>
                  <a:lnTo>
                    <a:pt x="1778" y="1319"/>
                  </a:lnTo>
                  <a:lnTo>
                    <a:pt x="1776" y="1321"/>
                  </a:lnTo>
                  <a:lnTo>
                    <a:pt x="1776" y="1322"/>
                  </a:lnTo>
                  <a:lnTo>
                    <a:pt x="1778" y="1322"/>
                  </a:lnTo>
                  <a:lnTo>
                    <a:pt x="1781" y="1332"/>
                  </a:lnTo>
                  <a:lnTo>
                    <a:pt x="1782" y="1334"/>
                  </a:lnTo>
                  <a:lnTo>
                    <a:pt x="1780" y="1334"/>
                  </a:lnTo>
                  <a:lnTo>
                    <a:pt x="1779" y="1334"/>
                  </a:lnTo>
                  <a:lnTo>
                    <a:pt x="1775" y="1330"/>
                  </a:lnTo>
                  <a:lnTo>
                    <a:pt x="1774" y="1330"/>
                  </a:lnTo>
                  <a:lnTo>
                    <a:pt x="1774" y="1332"/>
                  </a:lnTo>
                  <a:lnTo>
                    <a:pt x="1772" y="1333"/>
                  </a:lnTo>
                  <a:lnTo>
                    <a:pt x="1771" y="1334"/>
                  </a:lnTo>
                  <a:lnTo>
                    <a:pt x="1768" y="1336"/>
                  </a:lnTo>
                  <a:lnTo>
                    <a:pt x="1766" y="1338"/>
                  </a:lnTo>
                  <a:lnTo>
                    <a:pt x="1765" y="1338"/>
                  </a:lnTo>
                  <a:lnTo>
                    <a:pt x="1764" y="1340"/>
                  </a:lnTo>
                  <a:lnTo>
                    <a:pt x="1762" y="1345"/>
                  </a:lnTo>
                  <a:lnTo>
                    <a:pt x="1762" y="1346"/>
                  </a:lnTo>
                  <a:lnTo>
                    <a:pt x="1760" y="1346"/>
                  </a:lnTo>
                  <a:lnTo>
                    <a:pt x="1758" y="1349"/>
                  </a:lnTo>
                  <a:lnTo>
                    <a:pt x="1756" y="1350"/>
                  </a:lnTo>
                  <a:lnTo>
                    <a:pt x="1751" y="1355"/>
                  </a:lnTo>
                  <a:lnTo>
                    <a:pt x="1750" y="1357"/>
                  </a:lnTo>
                  <a:lnTo>
                    <a:pt x="1750" y="1359"/>
                  </a:lnTo>
                  <a:lnTo>
                    <a:pt x="1750" y="1361"/>
                  </a:lnTo>
                  <a:lnTo>
                    <a:pt x="1750" y="1362"/>
                  </a:lnTo>
                  <a:lnTo>
                    <a:pt x="1751" y="1365"/>
                  </a:lnTo>
                  <a:lnTo>
                    <a:pt x="1753" y="1366"/>
                  </a:lnTo>
                  <a:lnTo>
                    <a:pt x="1755" y="1366"/>
                  </a:lnTo>
                  <a:lnTo>
                    <a:pt x="1755" y="1367"/>
                  </a:lnTo>
                  <a:lnTo>
                    <a:pt x="1749" y="1370"/>
                  </a:lnTo>
                  <a:lnTo>
                    <a:pt x="1747" y="1372"/>
                  </a:lnTo>
                  <a:lnTo>
                    <a:pt x="1747" y="1374"/>
                  </a:lnTo>
                  <a:lnTo>
                    <a:pt x="1747" y="1376"/>
                  </a:lnTo>
                  <a:lnTo>
                    <a:pt x="1747" y="1377"/>
                  </a:lnTo>
                  <a:lnTo>
                    <a:pt x="1743" y="1378"/>
                  </a:lnTo>
                  <a:lnTo>
                    <a:pt x="1741" y="1379"/>
                  </a:lnTo>
                  <a:lnTo>
                    <a:pt x="1740" y="1380"/>
                  </a:lnTo>
                  <a:lnTo>
                    <a:pt x="1738" y="1384"/>
                  </a:lnTo>
                  <a:lnTo>
                    <a:pt x="1737" y="1384"/>
                  </a:lnTo>
                  <a:lnTo>
                    <a:pt x="1736" y="1384"/>
                  </a:lnTo>
                  <a:lnTo>
                    <a:pt x="1734" y="1383"/>
                  </a:lnTo>
                  <a:lnTo>
                    <a:pt x="1733" y="1382"/>
                  </a:lnTo>
                  <a:lnTo>
                    <a:pt x="1728" y="1383"/>
                  </a:lnTo>
                  <a:lnTo>
                    <a:pt x="1725" y="1382"/>
                  </a:lnTo>
                  <a:lnTo>
                    <a:pt x="1725" y="1380"/>
                  </a:lnTo>
                  <a:lnTo>
                    <a:pt x="1726" y="1380"/>
                  </a:lnTo>
                  <a:lnTo>
                    <a:pt x="1728" y="1382"/>
                  </a:lnTo>
                  <a:lnTo>
                    <a:pt x="1728" y="1380"/>
                  </a:lnTo>
                  <a:lnTo>
                    <a:pt x="1725" y="1379"/>
                  </a:lnTo>
                  <a:lnTo>
                    <a:pt x="1724" y="1380"/>
                  </a:lnTo>
                  <a:lnTo>
                    <a:pt x="1723" y="1382"/>
                  </a:lnTo>
                  <a:lnTo>
                    <a:pt x="1722" y="1379"/>
                  </a:lnTo>
                  <a:lnTo>
                    <a:pt x="1723" y="1377"/>
                  </a:lnTo>
                  <a:lnTo>
                    <a:pt x="1722" y="1376"/>
                  </a:lnTo>
                  <a:lnTo>
                    <a:pt x="1721" y="1375"/>
                  </a:lnTo>
                  <a:lnTo>
                    <a:pt x="1717" y="1375"/>
                  </a:lnTo>
                  <a:lnTo>
                    <a:pt x="1715" y="1376"/>
                  </a:lnTo>
                  <a:lnTo>
                    <a:pt x="1713" y="1377"/>
                  </a:lnTo>
                  <a:lnTo>
                    <a:pt x="1712" y="1378"/>
                  </a:lnTo>
                  <a:lnTo>
                    <a:pt x="1712" y="1379"/>
                  </a:lnTo>
                  <a:lnTo>
                    <a:pt x="1713" y="1379"/>
                  </a:lnTo>
                  <a:lnTo>
                    <a:pt x="1714" y="1377"/>
                  </a:lnTo>
                  <a:lnTo>
                    <a:pt x="1715" y="1377"/>
                  </a:lnTo>
                  <a:lnTo>
                    <a:pt x="1717" y="1376"/>
                  </a:lnTo>
                  <a:lnTo>
                    <a:pt x="1720" y="1377"/>
                  </a:lnTo>
                  <a:lnTo>
                    <a:pt x="1721" y="1378"/>
                  </a:lnTo>
                  <a:lnTo>
                    <a:pt x="1721" y="1379"/>
                  </a:lnTo>
                  <a:lnTo>
                    <a:pt x="1721" y="1382"/>
                  </a:lnTo>
                  <a:lnTo>
                    <a:pt x="1721" y="1383"/>
                  </a:lnTo>
                  <a:lnTo>
                    <a:pt x="1723" y="1384"/>
                  </a:lnTo>
                  <a:lnTo>
                    <a:pt x="1724" y="1386"/>
                  </a:lnTo>
                  <a:lnTo>
                    <a:pt x="1729" y="1387"/>
                  </a:lnTo>
                  <a:lnTo>
                    <a:pt x="1730" y="1390"/>
                  </a:lnTo>
                  <a:lnTo>
                    <a:pt x="1731" y="1390"/>
                  </a:lnTo>
                  <a:lnTo>
                    <a:pt x="1732" y="1390"/>
                  </a:lnTo>
                  <a:lnTo>
                    <a:pt x="1733" y="1391"/>
                  </a:lnTo>
                  <a:lnTo>
                    <a:pt x="1733" y="1392"/>
                  </a:lnTo>
                  <a:lnTo>
                    <a:pt x="1733" y="1393"/>
                  </a:lnTo>
                  <a:lnTo>
                    <a:pt x="1734" y="1394"/>
                  </a:lnTo>
                  <a:lnTo>
                    <a:pt x="1738" y="1397"/>
                  </a:lnTo>
                  <a:lnTo>
                    <a:pt x="1739" y="1399"/>
                  </a:lnTo>
                  <a:lnTo>
                    <a:pt x="1739" y="1400"/>
                  </a:lnTo>
                  <a:lnTo>
                    <a:pt x="1738" y="1402"/>
                  </a:lnTo>
                  <a:lnTo>
                    <a:pt x="1737" y="1403"/>
                  </a:lnTo>
                  <a:lnTo>
                    <a:pt x="1736" y="1403"/>
                  </a:lnTo>
                  <a:lnTo>
                    <a:pt x="1736" y="1404"/>
                  </a:lnTo>
                  <a:lnTo>
                    <a:pt x="1737" y="1404"/>
                  </a:lnTo>
                  <a:lnTo>
                    <a:pt x="1734" y="1407"/>
                  </a:lnTo>
                  <a:lnTo>
                    <a:pt x="1733" y="1408"/>
                  </a:lnTo>
                  <a:lnTo>
                    <a:pt x="1733" y="1410"/>
                  </a:lnTo>
                  <a:lnTo>
                    <a:pt x="1732" y="1413"/>
                  </a:lnTo>
                  <a:lnTo>
                    <a:pt x="1731" y="1414"/>
                  </a:lnTo>
                  <a:lnTo>
                    <a:pt x="1731" y="1416"/>
                  </a:lnTo>
                  <a:lnTo>
                    <a:pt x="1726" y="1417"/>
                  </a:lnTo>
                  <a:lnTo>
                    <a:pt x="1725" y="1418"/>
                  </a:lnTo>
                  <a:lnTo>
                    <a:pt x="1724" y="1418"/>
                  </a:lnTo>
                  <a:lnTo>
                    <a:pt x="1722" y="1418"/>
                  </a:lnTo>
                  <a:lnTo>
                    <a:pt x="1721" y="1418"/>
                  </a:lnTo>
                  <a:lnTo>
                    <a:pt x="1716" y="1418"/>
                  </a:lnTo>
                  <a:lnTo>
                    <a:pt x="1715" y="1418"/>
                  </a:lnTo>
                  <a:lnTo>
                    <a:pt x="1713" y="1419"/>
                  </a:lnTo>
                  <a:lnTo>
                    <a:pt x="1706" y="1419"/>
                  </a:lnTo>
                  <a:lnTo>
                    <a:pt x="1705" y="1420"/>
                  </a:lnTo>
                  <a:lnTo>
                    <a:pt x="1705" y="1421"/>
                  </a:lnTo>
                  <a:lnTo>
                    <a:pt x="1704" y="1424"/>
                  </a:lnTo>
                  <a:lnTo>
                    <a:pt x="1703" y="1425"/>
                  </a:lnTo>
                  <a:lnTo>
                    <a:pt x="1705" y="1425"/>
                  </a:lnTo>
                  <a:lnTo>
                    <a:pt x="1706" y="1424"/>
                  </a:lnTo>
                  <a:lnTo>
                    <a:pt x="1707" y="1424"/>
                  </a:lnTo>
                  <a:lnTo>
                    <a:pt x="1709" y="1425"/>
                  </a:lnTo>
                  <a:lnTo>
                    <a:pt x="1711" y="1425"/>
                  </a:lnTo>
                  <a:lnTo>
                    <a:pt x="1712" y="1424"/>
                  </a:lnTo>
                  <a:lnTo>
                    <a:pt x="1714" y="1422"/>
                  </a:lnTo>
                  <a:lnTo>
                    <a:pt x="1716" y="1424"/>
                  </a:lnTo>
                  <a:lnTo>
                    <a:pt x="1717" y="1424"/>
                  </a:lnTo>
                  <a:lnTo>
                    <a:pt x="1717" y="1425"/>
                  </a:lnTo>
                  <a:lnTo>
                    <a:pt x="1717" y="1426"/>
                  </a:lnTo>
                  <a:lnTo>
                    <a:pt x="1717" y="1427"/>
                  </a:lnTo>
                  <a:lnTo>
                    <a:pt x="1717" y="1428"/>
                  </a:lnTo>
                  <a:lnTo>
                    <a:pt x="1716" y="1430"/>
                  </a:lnTo>
                  <a:lnTo>
                    <a:pt x="1715" y="1434"/>
                  </a:lnTo>
                  <a:lnTo>
                    <a:pt x="1715" y="1435"/>
                  </a:lnTo>
                  <a:lnTo>
                    <a:pt x="1714" y="1436"/>
                  </a:lnTo>
                  <a:lnTo>
                    <a:pt x="1711" y="1437"/>
                  </a:lnTo>
                  <a:lnTo>
                    <a:pt x="1709" y="1438"/>
                  </a:lnTo>
                  <a:lnTo>
                    <a:pt x="1709" y="1439"/>
                  </a:lnTo>
                  <a:lnTo>
                    <a:pt x="1707" y="1441"/>
                  </a:lnTo>
                  <a:lnTo>
                    <a:pt x="1706" y="1442"/>
                  </a:lnTo>
                  <a:lnTo>
                    <a:pt x="1705" y="1441"/>
                  </a:lnTo>
                  <a:lnTo>
                    <a:pt x="1704" y="1441"/>
                  </a:lnTo>
                  <a:lnTo>
                    <a:pt x="1704" y="1438"/>
                  </a:lnTo>
                  <a:lnTo>
                    <a:pt x="1703" y="1438"/>
                  </a:lnTo>
                  <a:lnTo>
                    <a:pt x="1701" y="1439"/>
                  </a:lnTo>
                  <a:lnTo>
                    <a:pt x="1703" y="1441"/>
                  </a:lnTo>
                  <a:lnTo>
                    <a:pt x="1703" y="1442"/>
                  </a:lnTo>
                  <a:lnTo>
                    <a:pt x="1701" y="1442"/>
                  </a:lnTo>
                  <a:lnTo>
                    <a:pt x="1701" y="1443"/>
                  </a:lnTo>
                  <a:lnTo>
                    <a:pt x="1700" y="1443"/>
                  </a:lnTo>
                  <a:lnTo>
                    <a:pt x="1698" y="1441"/>
                  </a:lnTo>
                  <a:lnTo>
                    <a:pt x="1696" y="1441"/>
                  </a:lnTo>
                  <a:lnTo>
                    <a:pt x="1697" y="1439"/>
                  </a:lnTo>
                  <a:lnTo>
                    <a:pt x="1698" y="1439"/>
                  </a:lnTo>
                  <a:lnTo>
                    <a:pt x="1699" y="1434"/>
                  </a:lnTo>
                  <a:lnTo>
                    <a:pt x="1700" y="1434"/>
                  </a:lnTo>
                  <a:lnTo>
                    <a:pt x="1701" y="1435"/>
                  </a:lnTo>
                  <a:lnTo>
                    <a:pt x="1700" y="1433"/>
                  </a:lnTo>
                  <a:lnTo>
                    <a:pt x="1698" y="1432"/>
                  </a:lnTo>
                  <a:lnTo>
                    <a:pt x="1695" y="1427"/>
                  </a:lnTo>
                  <a:lnTo>
                    <a:pt x="1695" y="1429"/>
                  </a:lnTo>
                  <a:lnTo>
                    <a:pt x="1695" y="1430"/>
                  </a:lnTo>
                  <a:lnTo>
                    <a:pt x="1695" y="1432"/>
                  </a:lnTo>
                  <a:lnTo>
                    <a:pt x="1696" y="1434"/>
                  </a:lnTo>
                  <a:lnTo>
                    <a:pt x="1696" y="1435"/>
                  </a:lnTo>
                  <a:lnTo>
                    <a:pt x="1695" y="1438"/>
                  </a:lnTo>
                  <a:lnTo>
                    <a:pt x="1694" y="1439"/>
                  </a:lnTo>
                  <a:lnTo>
                    <a:pt x="1694" y="1441"/>
                  </a:lnTo>
                  <a:lnTo>
                    <a:pt x="1692" y="1442"/>
                  </a:lnTo>
                  <a:lnTo>
                    <a:pt x="1690" y="1443"/>
                  </a:lnTo>
                  <a:lnTo>
                    <a:pt x="1689" y="1442"/>
                  </a:lnTo>
                  <a:lnTo>
                    <a:pt x="1688" y="1438"/>
                  </a:lnTo>
                  <a:lnTo>
                    <a:pt x="1687" y="1438"/>
                  </a:lnTo>
                  <a:lnTo>
                    <a:pt x="1688" y="1437"/>
                  </a:lnTo>
                  <a:lnTo>
                    <a:pt x="1688" y="1436"/>
                  </a:lnTo>
                  <a:lnTo>
                    <a:pt x="1687" y="1437"/>
                  </a:lnTo>
                  <a:lnTo>
                    <a:pt x="1687" y="1439"/>
                  </a:lnTo>
                  <a:lnTo>
                    <a:pt x="1687" y="1441"/>
                  </a:lnTo>
                  <a:lnTo>
                    <a:pt x="1686" y="1442"/>
                  </a:lnTo>
                  <a:lnTo>
                    <a:pt x="1683" y="1442"/>
                  </a:lnTo>
                  <a:lnTo>
                    <a:pt x="1682" y="1443"/>
                  </a:lnTo>
                  <a:lnTo>
                    <a:pt x="1687" y="1443"/>
                  </a:lnTo>
                  <a:lnTo>
                    <a:pt x="1689" y="1445"/>
                  </a:lnTo>
                  <a:lnTo>
                    <a:pt x="1689" y="1446"/>
                  </a:lnTo>
                  <a:lnTo>
                    <a:pt x="1688" y="1450"/>
                  </a:lnTo>
                  <a:lnTo>
                    <a:pt x="1687" y="1451"/>
                  </a:lnTo>
                  <a:lnTo>
                    <a:pt x="1678" y="1452"/>
                  </a:lnTo>
                  <a:lnTo>
                    <a:pt x="1676" y="1451"/>
                  </a:lnTo>
                  <a:lnTo>
                    <a:pt x="1675" y="1450"/>
                  </a:lnTo>
                  <a:lnTo>
                    <a:pt x="1675" y="1451"/>
                  </a:lnTo>
                  <a:lnTo>
                    <a:pt x="1674" y="1451"/>
                  </a:lnTo>
                  <a:lnTo>
                    <a:pt x="1675" y="1452"/>
                  </a:lnTo>
                  <a:lnTo>
                    <a:pt x="1676" y="1452"/>
                  </a:lnTo>
                  <a:lnTo>
                    <a:pt x="1679" y="1453"/>
                  </a:lnTo>
                  <a:lnTo>
                    <a:pt x="1681" y="1457"/>
                  </a:lnTo>
                  <a:lnTo>
                    <a:pt x="1681" y="1458"/>
                  </a:lnTo>
                  <a:lnTo>
                    <a:pt x="1681" y="1459"/>
                  </a:lnTo>
                  <a:lnTo>
                    <a:pt x="1680" y="1461"/>
                  </a:lnTo>
                  <a:lnTo>
                    <a:pt x="1680" y="1462"/>
                  </a:lnTo>
                  <a:lnTo>
                    <a:pt x="1679" y="1462"/>
                  </a:lnTo>
                  <a:lnTo>
                    <a:pt x="1675" y="1462"/>
                  </a:lnTo>
                  <a:lnTo>
                    <a:pt x="1673" y="1462"/>
                  </a:lnTo>
                  <a:lnTo>
                    <a:pt x="1672" y="1462"/>
                  </a:lnTo>
                  <a:lnTo>
                    <a:pt x="1672" y="1463"/>
                  </a:lnTo>
                  <a:lnTo>
                    <a:pt x="1671" y="1464"/>
                  </a:lnTo>
                  <a:lnTo>
                    <a:pt x="1671" y="1466"/>
                  </a:lnTo>
                  <a:lnTo>
                    <a:pt x="1666" y="1467"/>
                  </a:lnTo>
                  <a:lnTo>
                    <a:pt x="1665" y="1467"/>
                  </a:lnTo>
                  <a:lnTo>
                    <a:pt x="1665" y="1466"/>
                  </a:lnTo>
                  <a:lnTo>
                    <a:pt x="1665" y="1467"/>
                  </a:lnTo>
                  <a:lnTo>
                    <a:pt x="1664" y="1467"/>
                  </a:lnTo>
                  <a:lnTo>
                    <a:pt x="1664" y="1468"/>
                  </a:lnTo>
                  <a:lnTo>
                    <a:pt x="1663" y="1468"/>
                  </a:lnTo>
                  <a:lnTo>
                    <a:pt x="1661" y="1468"/>
                  </a:lnTo>
                  <a:lnTo>
                    <a:pt x="1662" y="1469"/>
                  </a:lnTo>
                  <a:lnTo>
                    <a:pt x="1664" y="1470"/>
                  </a:lnTo>
                  <a:lnTo>
                    <a:pt x="1666" y="1470"/>
                  </a:lnTo>
                  <a:lnTo>
                    <a:pt x="1667" y="1468"/>
                  </a:lnTo>
                  <a:lnTo>
                    <a:pt x="1669" y="1469"/>
                  </a:lnTo>
                  <a:lnTo>
                    <a:pt x="1670" y="1469"/>
                  </a:lnTo>
                  <a:lnTo>
                    <a:pt x="1666" y="1471"/>
                  </a:lnTo>
                  <a:lnTo>
                    <a:pt x="1662" y="1475"/>
                  </a:lnTo>
                  <a:lnTo>
                    <a:pt x="1662" y="1476"/>
                  </a:lnTo>
                  <a:lnTo>
                    <a:pt x="1661" y="1477"/>
                  </a:lnTo>
                  <a:lnTo>
                    <a:pt x="1661" y="1478"/>
                  </a:lnTo>
                  <a:lnTo>
                    <a:pt x="1661" y="1481"/>
                  </a:lnTo>
                  <a:lnTo>
                    <a:pt x="1661" y="1483"/>
                  </a:lnTo>
                  <a:lnTo>
                    <a:pt x="1662" y="1483"/>
                  </a:lnTo>
                  <a:lnTo>
                    <a:pt x="1661" y="1485"/>
                  </a:lnTo>
                  <a:lnTo>
                    <a:pt x="1658" y="1485"/>
                  </a:lnTo>
                  <a:lnTo>
                    <a:pt x="1658" y="1487"/>
                  </a:lnTo>
                  <a:lnTo>
                    <a:pt x="1658" y="1488"/>
                  </a:lnTo>
                  <a:lnTo>
                    <a:pt x="1656" y="1488"/>
                  </a:lnTo>
                  <a:lnTo>
                    <a:pt x="1655" y="1488"/>
                  </a:lnTo>
                  <a:lnTo>
                    <a:pt x="1656" y="1488"/>
                  </a:lnTo>
                  <a:lnTo>
                    <a:pt x="1657" y="1489"/>
                  </a:lnTo>
                  <a:lnTo>
                    <a:pt x="1656" y="1489"/>
                  </a:lnTo>
                  <a:lnTo>
                    <a:pt x="1655" y="1491"/>
                  </a:lnTo>
                  <a:lnTo>
                    <a:pt x="1655" y="1492"/>
                  </a:lnTo>
                  <a:lnTo>
                    <a:pt x="1656" y="1492"/>
                  </a:lnTo>
                  <a:lnTo>
                    <a:pt x="1658" y="1492"/>
                  </a:lnTo>
                  <a:lnTo>
                    <a:pt x="1659" y="1493"/>
                  </a:lnTo>
                  <a:lnTo>
                    <a:pt x="1658" y="1494"/>
                  </a:lnTo>
                  <a:lnTo>
                    <a:pt x="1658" y="1495"/>
                  </a:lnTo>
                  <a:lnTo>
                    <a:pt x="1658" y="1496"/>
                  </a:lnTo>
                  <a:lnTo>
                    <a:pt x="1658" y="1497"/>
                  </a:lnTo>
                  <a:lnTo>
                    <a:pt x="1657" y="1500"/>
                  </a:lnTo>
                  <a:lnTo>
                    <a:pt x="1658" y="1501"/>
                  </a:lnTo>
                  <a:lnTo>
                    <a:pt x="1659" y="1502"/>
                  </a:lnTo>
                  <a:lnTo>
                    <a:pt x="1661" y="1502"/>
                  </a:lnTo>
                  <a:lnTo>
                    <a:pt x="1662" y="1501"/>
                  </a:lnTo>
                  <a:lnTo>
                    <a:pt x="1663" y="1499"/>
                  </a:lnTo>
                  <a:lnTo>
                    <a:pt x="1664" y="1497"/>
                  </a:lnTo>
                  <a:lnTo>
                    <a:pt x="1666" y="1496"/>
                  </a:lnTo>
                  <a:lnTo>
                    <a:pt x="1673" y="1499"/>
                  </a:lnTo>
                  <a:lnTo>
                    <a:pt x="1675" y="1499"/>
                  </a:lnTo>
                  <a:lnTo>
                    <a:pt x="1676" y="1497"/>
                  </a:lnTo>
                  <a:lnTo>
                    <a:pt x="1678" y="1497"/>
                  </a:lnTo>
                  <a:lnTo>
                    <a:pt x="1682" y="1497"/>
                  </a:lnTo>
                  <a:lnTo>
                    <a:pt x="1683" y="1499"/>
                  </a:lnTo>
                  <a:lnTo>
                    <a:pt x="1684" y="1500"/>
                  </a:lnTo>
                  <a:lnTo>
                    <a:pt x="1684" y="1501"/>
                  </a:lnTo>
                  <a:lnTo>
                    <a:pt x="1686" y="1503"/>
                  </a:lnTo>
                  <a:lnTo>
                    <a:pt x="1687" y="1503"/>
                  </a:lnTo>
                  <a:lnTo>
                    <a:pt x="1688" y="1504"/>
                  </a:lnTo>
                  <a:lnTo>
                    <a:pt x="1689" y="1505"/>
                  </a:lnTo>
                  <a:lnTo>
                    <a:pt x="1690" y="1505"/>
                  </a:lnTo>
                  <a:lnTo>
                    <a:pt x="1691" y="1505"/>
                  </a:lnTo>
                  <a:lnTo>
                    <a:pt x="1692" y="1505"/>
                  </a:lnTo>
                  <a:lnTo>
                    <a:pt x="1692" y="1504"/>
                  </a:lnTo>
                  <a:lnTo>
                    <a:pt x="1694" y="1504"/>
                  </a:lnTo>
                  <a:lnTo>
                    <a:pt x="1695" y="1505"/>
                  </a:lnTo>
                  <a:lnTo>
                    <a:pt x="1696" y="1506"/>
                  </a:lnTo>
                  <a:lnTo>
                    <a:pt x="1697" y="1506"/>
                  </a:lnTo>
                  <a:lnTo>
                    <a:pt x="1698" y="1510"/>
                  </a:lnTo>
                  <a:lnTo>
                    <a:pt x="1699" y="1511"/>
                  </a:lnTo>
                  <a:lnTo>
                    <a:pt x="1700" y="1511"/>
                  </a:lnTo>
                  <a:lnTo>
                    <a:pt x="1701" y="1511"/>
                  </a:lnTo>
                  <a:lnTo>
                    <a:pt x="1700" y="1511"/>
                  </a:lnTo>
                  <a:lnTo>
                    <a:pt x="1700" y="1512"/>
                  </a:lnTo>
                  <a:lnTo>
                    <a:pt x="1701" y="1514"/>
                  </a:lnTo>
                  <a:lnTo>
                    <a:pt x="1701" y="1516"/>
                  </a:lnTo>
                  <a:lnTo>
                    <a:pt x="1703" y="1516"/>
                  </a:lnTo>
                  <a:lnTo>
                    <a:pt x="1701" y="1517"/>
                  </a:lnTo>
                  <a:lnTo>
                    <a:pt x="1699" y="1517"/>
                  </a:lnTo>
                  <a:lnTo>
                    <a:pt x="1700" y="1517"/>
                  </a:lnTo>
                  <a:lnTo>
                    <a:pt x="1700" y="1518"/>
                  </a:lnTo>
                  <a:lnTo>
                    <a:pt x="1704" y="1517"/>
                  </a:lnTo>
                  <a:lnTo>
                    <a:pt x="1705" y="1517"/>
                  </a:lnTo>
                  <a:lnTo>
                    <a:pt x="1704" y="1518"/>
                  </a:lnTo>
                  <a:lnTo>
                    <a:pt x="1703" y="1520"/>
                  </a:lnTo>
                  <a:lnTo>
                    <a:pt x="1700" y="1519"/>
                  </a:lnTo>
                  <a:lnTo>
                    <a:pt x="1699" y="1519"/>
                  </a:lnTo>
                  <a:lnTo>
                    <a:pt x="1698" y="1521"/>
                  </a:lnTo>
                  <a:lnTo>
                    <a:pt x="1698" y="1526"/>
                  </a:lnTo>
                  <a:lnTo>
                    <a:pt x="1697" y="1528"/>
                  </a:lnTo>
                  <a:lnTo>
                    <a:pt x="1696" y="1529"/>
                  </a:lnTo>
                  <a:lnTo>
                    <a:pt x="1696" y="1530"/>
                  </a:lnTo>
                  <a:lnTo>
                    <a:pt x="1691" y="1534"/>
                  </a:lnTo>
                  <a:lnTo>
                    <a:pt x="1689" y="1534"/>
                  </a:lnTo>
                  <a:lnTo>
                    <a:pt x="1688" y="1535"/>
                  </a:lnTo>
                  <a:lnTo>
                    <a:pt x="1688" y="1537"/>
                  </a:lnTo>
                  <a:lnTo>
                    <a:pt x="1687" y="1538"/>
                  </a:lnTo>
                  <a:lnTo>
                    <a:pt x="1686" y="1539"/>
                  </a:lnTo>
                  <a:lnTo>
                    <a:pt x="1683" y="1541"/>
                  </a:lnTo>
                  <a:lnTo>
                    <a:pt x="1678" y="1542"/>
                  </a:lnTo>
                  <a:lnTo>
                    <a:pt x="1674" y="1541"/>
                  </a:lnTo>
                  <a:lnTo>
                    <a:pt x="1673" y="1542"/>
                  </a:lnTo>
                  <a:lnTo>
                    <a:pt x="1672" y="1543"/>
                  </a:lnTo>
                  <a:lnTo>
                    <a:pt x="1672" y="1544"/>
                  </a:lnTo>
                  <a:lnTo>
                    <a:pt x="1673" y="1544"/>
                  </a:lnTo>
                  <a:lnTo>
                    <a:pt x="1672" y="1545"/>
                  </a:lnTo>
                  <a:lnTo>
                    <a:pt x="1672" y="1546"/>
                  </a:lnTo>
                  <a:lnTo>
                    <a:pt x="1672" y="1547"/>
                  </a:lnTo>
                  <a:lnTo>
                    <a:pt x="1671" y="1549"/>
                  </a:lnTo>
                  <a:lnTo>
                    <a:pt x="1671" y="1550"/>
                  </a:lnTo>
                  <a:lnTo>
                    <a:pt x="1670" y="1550"/>
                  </a:lnTo>
                  <a:lnTo>
                    <a:pt x="1670" y="1549"/>
                  </a:lnTo>
                  <a:lnTo>
                    <a:pt x="1669" y="1550"/>
                  </a:lnTo>
                  <a:lnTo>
                    <a:pt x="1670" y="1550"/>
                  </a:lnTo>
                  <a:lnTo>
                    <a:pt x="1671" y="1551"/>
                  </a:lnTo>
                  <a:lnTo>
                    <a:pt x="1671" y="1552"/>
                  </a:lnTo>
                  <a:lnTo>
                    <a:pt x="1670" y="1553"/>
                  </a:lnTo>
                  <a:lnTo>
                    <a:pt x="1667" y="1553"/>
                  </a:lnTo>
                  <a:lnTo>
                    <a:pt x="1665" y="1553"/>
                  </a:lnTo>
                  <a:lnTo>
                    <a:pt x="1664" y="1553"/>
                  </a:lnTo>
                  <a:lnTo>
                    <a:pt x="1662" y="1554"/>
                  </a:lnTo>
                  <a:lnTo>
                    <a:pt x="1663" y="1555"/>
                  </a:lnTo>
                  <a:lnTo>
                    <a:pt x="1664" y="1559"/>
                  </a:lnTo>
                  <a:lnTo>
                    <a:pt x="1664" y="1560"/>
                  </a:lnTo>
                  <a:lnTo>
                    <a:pt x="1664" y="1561"/>
                  </a:lnTo>
                  <a:lnTo>
                    <a:pt x="1666" y="1561"/>
                  </a:lnTo>
                  <a:lnTo>
                    <a:pt x="1666" y="1562"/>
                  </a:lnTo>
                  <a:lnTo>
                    <a:pt x="1667" y="1562"/>
                  </a:lnTo>
                  <a:lnTo>
                    <a:pt x="1667" y="1563"/>
                  </a:lnTo>
                  <a:lnTo>
                    <a:pt x="1667" y="1564"/>
                  </a:lnTo>
                  <a:lnTo>
                    <a:pt x="1664" y="1566"/>
                  </a:lnTo>
                  <a:lnTo>
                    <a:pt x="1663" y="1566"/>
                  </a:lnTo>
                  <a:lnTo>
                    <a:pt x="1658" y="1566"/>
                  </a:lnTo>
                  <a:lnTo>
                    <a:pt x="1658" y="1567"/>
                  </a:lnTo>
                  <a:lnTo>
                    <a:pt x="1657" y="1568"/>
                  </a:lnTo>
                  <a:lnTo>
                    <a:pt x="1656" y="1568"/>
                  </a:lnTo>
                  <a:lnTo>
                    <a:pt x="1653" y="1570"/>
                  </a:lnTo>
                  <a:lnTo>
                    <a:pt x="1652" y="1570"/>
                  </a:lnTo>
                  <a:lnTo>
                    <a:pt x="1652" y="1571"/>
                  </a:lnTo>
                  <a:lnTo>
                    <a:pt x="1649" y="1573"/>
                  </a:lnTo>
                  <a:lnTo>
                    <a:pt x="1650" y="1573"/>
                  </a:lnTo>
                  <a:lnTo>
                    <a:pt x="1650" y="1575"/>
                  </a:lnTo>
                  <a:lnTo>
                    <a:pt x="1649" y="1576"/>
                  </a:lnTo>
                  <a:lnTo>
                    <a:pt x="1650" y="1576"/>
                  </a:lnTo>
                  <a:lnTo>
                    <a:pt x="1652" y="1575"/>
                  </a:lnTo>
                  <a:lnTo>
                    <a:pt x="1653" y="1573"/>
                  </a:lnTo>
                  <a:lnTo>
                    <a:pt x="1654" y="1573"/>
                  </a:lnTo>
                  <a:lnTo>
                    <a:pt x="1654" y="1572"/>
                  </a:lnTo>
                  <a:lnTo>
                    <a:pt x="1655" y="1571"/>
                  </a:lnTo>
                  <a:lnTo>
                    <a:pt x="1657" y="1571"/>
                  </a:lnTo>
                  <a:lnTo>
                    <a:pt x="1658" y="1570"/>
                  </a:lnTo>
                  <a:lnTo>
                    <a:pt x="1659" y="1569"/>
                  </a:lnTo>
                  <a:lnTo>
                    <a:pt x="1659" y="1570"/>
                  </a:lnTo>
                  <a:lnTo>
                    <a:pt x="1662" y="1573"/>
                  </a:lnTo>
                  <a:lnTo>
                    <a:pt x="1661" y="1575"/>
                  </a:lnTo>
                  <a:lnTo>
                    <a:pt x="1657" y="1575"/>
                  </a:lnTo>
                  <a:lnTo>
                    <a:pt x="1655" y="1576"/>
                  </a:lnTo>
                  <a:lnTo>
                    <a:pt x="1658" y="1576"/>
                  </a:lnTo>
                  <a:lnTo>
                    <a:pt x="1659" y="1577"/>
                  </a:lnTo>
                  <a:lnTo>
                    <a:pt x="1659" y="1579"/>
                  </a:lnTo>
                  <a:lnTo>
                    <a:pt x="1658" y="1581"/>
                  </a:lnTo>
                  <a:lnTo>
                    <a:pt x="1657" y="1581"/>
                  </a:lnTo>
                  <a:lnTo>
                    <a:pt x="1655" y="1581"/>
                  </a:lnTo>
                  <a:lnTo>
                    <a:pt x="1654" y="1580"/>
                  </a:lnTo>
                  <a:lnTo>
                    <a:pt x="1654" y="1581"/>
                  </a:lnTo>
                  <a:lnTo>
                    <a:pt x="1653" y="1581"/>
                  </a:lnTo>
                  <a:lnTo>
                    <a:pt x="1654" y="1583"/>
                  </a:lnTo>
                  <a:lnTo>
                    <a:pt x="1656" y="1585"/>
                  </a:lnTo>
                  <a:lnTo>
                    <a:pt x="1656" y="1586"/>
                  </a:lnTo>
                  <a:lnTo>
                    <a:pt x="1655" y="1588"/>
                  </a:lnTo>
                  <a:lnTo>
                    <a:pt x="1654" y="1587"/>
                  </a:lnTo>
                  <a:lnTo>
                    <a:pt x="1650" y="1585"/>
                  </a:lnTo>
                  <a:lnTo>
                    <a:pt x="1650" y="1586"/>
                  </a:lnTo>
                  <a:lnTo>
                    <a:pt x="1650" y="1587"/>
                  </a:lnTo>
                  <a:lnTo>
                    <a:pt x="1650" y="1588"/>
                  </a:lnTo>
                  <a:lnTo>
                    <a:pt x="1652" y="1589"/>
                  </a:lnTo>
                  <a:lnTo>
                    <a:pt x="1650" y="1592"/>
                  </a:lnTo>
                  <a:lnTo>
                    <a:pt x="1649" y="1592"/>
                  </a:lnTo>
                  <a:lnTo>
                    <a:pt x="1648" y="1588"/>
                  </a:lnTo>
                  <a:lnTo>
                    <a:pt x="1647" y="1588"/>
                  </a:lnTo>
                  <a:lnTo>
                    <a:pt x="1646" y="1587"/>
                  </a:lnTo>
                  <a:lnTo>
                    <a:pt x="1646" y="1586"/>
                  </a:lnTo>
                  <a:lnTo>
                    <a:pt x="1645" y="1585"/>
                  </a:lnTo>
                  <a:lnTo>
                    <a:pt x="1645" y="1584"/>
                  </a:lnTo>
                  <a:lnTo>
                    <a:pt x="1645" y="1583"/>
                  </a:lnTo>
                  <a:lnTo>
                    <a:pt x="1645" y="1581"/>
                  </a:lnTo>
                  <a:lnTo>
                    <a:pt x="1644" y="1580"/>
                  </a:lnTo>
                  <a:lnTo>
                    <a:pt x="1645" y="1586"/>
                  </a:lnTo>
                  <a:lnTo>
                    <a:pt x="1645" y="1589"/>
                  </a:lnTo>
                  <a:lnTo>
                    <a:pt x="1645" y="1592"/>
                  </a:lnTo>
                  <a:lnTo>
                    <a:pt x="1642" y="1592"/>
                  </a:lnTo>
                  <a:lnTo>
                    <a:pt x="1639" y="1588"/>
                  </a:lnTo>
                  <a:lnTo>
                    <a:pt x="1637" y="1588"/>
                  </a:lnTo>
                  <a:lnTo>
                    <a:pt x="1638" y="1589"/>
                  </a:lnTo>
                  <a:lnTo>
                    <a:pt x="1640" y="1592"/>
                  </a:lnTo>
                  <a:lnTo>
                    <a:pt x="1640" y="1593"/>
                  </a:lnTo>
                  <a:lnTo>
                    <a:pt x="1640" y="1595"/>
                  </a:lnTo>
                  <a:lnTo>
                    <a:pt x="1639" y="1596"/>
                  </a:lnTo>
                  <a:lnTo>
                    <a:pt x="1639" y="1597"/>
                  </a:lnTo>
                  <a:lnTo>
                    <a:pt x="1637" y="1597"/>
                  </a:lnTo>
                  <a:lnTo>
                    <a:pt x="1636" y="1596"/>
                  </a:lnTo>
                  <a:lnTo>
                    <a:pt x="1636" y="1595"/>
                  </a:lnTo>
                  <a:lnTo>
                    <a:pt x="1636" y="1594"/>
                  </a:lnTo>
                  <a:lnTo>
                    <a:pt x="1634" y="1593"/>
                  </a:lnTo>
                  <a:lnTo>
                    <a:pt x="1633" y="1593"/>
                  </a:lnTo>
                  <a:lnTo>
                    <a:pt x="1632" y="1594"/>
                  </a:lnTo>
                  <a:lnTo>
                    <a:pt x="1631" y="1595"/>
                  </a:lnTo>
                  <a:lnTo>
                    <a:pt x="1631" y="1596"/>
                  </a:lnTo>
                  <a:lnTo>
                    <a:pt x="1631" y="1597"/>
                  </a:lnTo>
                  <a:lnTo>
                    <a:pt x="1630" y="1598"/>
                  </a:lnTo>
                  <a:lnTo>
                    <a:pt x="1629" y="1600"/>
                  </a:lnTo>
                  <a:lnTo>
                    <a:pt x="1628" y="1600"/>
                  </a:lnTo>
                  <a:lnTo>
                    <a:pt x="1625" y="1597"/>
                  </a:lnTo>
                  <a:lnTo>
                    <a:pt x="1624" y="1597"/>
                  </a:lnTo>
                  <a:lnTo>
                    <a:pt x="1620" y="1597"/>
                  </a:lnTo>
                  <a:lnTo>
                    <a:pt x="1616" y="1597"/>
                  </a:lnTo>
                  <a:lnTo>
                    <a:pt x="1616" y="1598"/>
                  </a:lnTo>
                  <a:lnTo>
                    <a:pt x="1616" y="1600"/>
                  </a:lnTo>
                  <a:lnTo>
                    <a:pt x="1615" y="1602"/>
                  </a:lnTo>
                  <a:lnTo>
                    <a:pt x="1615" y="1603"/>
                  </a:lnTo>
                  <a:lnTo>
                    <a:pt x="1613" y="1604"/>
                  </a:lnTo>
                  <a:lnTo>
                    <a:pt x="1612" y="1604"/>
                  </a:lnTo>
                  <a:lnTo>
                    <a:pt x="1614" y="1608"/>
                  </a:lnTo>
                  <a:lnTo>
                    <a:pt x="1614" y="1610"/>
                  </a:lnTo>
                  <a:lnTo>
                    <a:pt x="1613" y="1611"/>
                  </a:lnTo>
                  <a:lnTo>
                    <a:pt x="1611" y="1612"/>
                  </a:lnTo>
                  <a:lnTo>
                    <a:pt x="1605" y="1611"/>
                  </a:lnTo>
                  <a:lnTo>
                    <a:pt x="1607" y="1613"/>
                  </a:lnTo>
                  <a:lnTo>
                    <a:pt x="1607" y="1614"/>
                  </a:lnTo>
                  <a:lnTo>
                    <a:pt x="1606" y="1614"/>
                  </a:lnTo>
                  <a:lnTo>
                    <a:pt x="1606" y="1616"/>
                  </a:lnTo>
                  <a:lnTo>
                    <a:pt x="1604" y="1616"/>
                  </a:lnTo>
                  <a:lnTo>
                    <a:pt x="1603" y="1614"/>
                  </a:lnTo>
                  <a:lnTo>
                    <a:pt x="1602" y="1614"/>
                  </a:lnTo>
                  <a:lnTo>
                    <a:pt x="1602" y="1616"/>
                  </a:lnTo>
                  <a:lnTo>
                    <a:pt x="1603" y="1619"/>
                  </a:lnTo>
                  <a:lnTo>
                    <a:pt x="1600" y="1618"/>
                  </a:lnTo>
                  <a:lnTo>
                    <a:pt x="1600" y="1619"/>
                  </a:lnTo>
                  <a:lnTo>
                    <a:pt x="1602" y="1619"/>
                  </a:lnTo>
                  <a:lnTo>
                    <a:pt x="1603" y="1621"/>
                  </a:lnTo>
                  <a:lnTo>
                    <a:pt x="1603" y="1622"/>
                  </a:lnTo>
                  <a:lnTo>
                    <a:pt x="1603" y="1625"/>
                  </a:lnTo>
                  <a:lnTo>
                    <a:pt x="1602" y="1625"/>
                  </a:lnTo>
                  <a:lnTo>
                    <a:pt x="1600" y="1625"/>
                  </a:lnTo>
                  <a:lnTo>
                    <a:pt x="1599" y="1626"/>
                  </a:lnTo>
                  <a:lnTo>
                    <a:pt x="1598" y="1626"/>
                  </a:lnTo>
                  <a:lnTo>
                    <a:pt x="1598" y="1625"/>
                  </a:lnTo>
                  <a:lnTo>
                    <a:pt x="1596" y="1623"/>
                  </a:lnTo>
                  <a:lnTo>
                    <a:pt x="1594" y="1622"/>
                  </a:lnTo>
                  <a:lnTo>
                    <a:pt x="1592" y="1622"/>
                  </a:lnTo>
                  <a:lnTo>
                    <a:pt x="1591" y="1621"/>
                  </a:lnTo>
                  <a:lnTo>
                    <a:pt x="1590" y="1620"/>
                  </a:lnTo>
                  <a:lnTo>
                    <a:pt x="1589" y="1619"/>
                  </a:lnTo>
                  <a:lnTo>
                    <a:pt x="1588" y="1619"/>
                  </a:lnTo>
                  <a:lnTo>
                    <a:pt x="1587" y="1620"/>
                  </a:lnTo>
                  <a:lnTo>
                    <a:pt x="1587" y="1622"/>
                  </a:lnTo>
                  <a:lnTo>
                    <a:pt x="1587" y="1623"/>
                  </a:lnTo>
                  <a:lnTo>
                    <a:pt x="1586" y="1626"/>
                  </a:lnTo>
                  <a:lnTo>
                    <a:pt x="1587" y="1627"/>
                  </a:lnTo>
                  <a:lnTo>
                    <a:pt x="1589" y="1629"/>
                  </a:lnTo>
                  <a:lnTo>
                    <a:pt x="1588" y="1630"/>
                  </a:lnTo>
                  <a:lnTo>
                    <a:pt x="1588" y="1631"/>
                  </a:lnTo>
                  <a:lnTo>
                    <a:pt x="1583" y="1633"/>
                  </a:lnTo>
                  <a:lnTo>
                    <a:pt x="1580" y="1633"/>
                  </a:lnTo>
                  <a:lnTo>
                    <a:pt x="1580" y="1634"/>
                  </a:lnTo>
                  <a:lnTo>
                    <a:pt x="1581" y="1635"/>
                  </a:lnTo>
                  <a:lnTo>
                    <a:pt x="1581" y="1636"/>
                  </a:lnTo>
                  <a:lnTo>
                    <a:pt x="1581" y="1638"/>
                  </a:lnTo>
                  <a:lnTo>
                    <a:pt x="1581" y="1639"/>
                  </a:lnTo>
                  <a:lnTo>
                    <a:pt x="1581" y="1640"/>
                  </a:lnTo>
                  <a:lnTo>
                    <a:pt x="1581" y="1642"/>
                  </a:lnTo>
                  <a:lnTo>
                    <a:pt x="1579" y="1643"/>
                  </a:lnTo>
                  <a:lnTo>
                    <a:pt x="1578" y="1642"/>
                  </a:lnTo>
                  <a:lnTo>
                    <a:pt x="1578" y="1640"/>
                  </a:lnTo>
                  <a:lnTo>
                    <a:pt x="1578" y="1639"/>
                  </a:lnTo>
                  <a:lnTo>
                    <a:pt x="1577" y="1639"/>
                  </a:lnTo>
                  <a:lnTo>
                    <a:pt x="1575" y="1640"/>
                  </a:lnTo>
                  <a:lnTo>
                    <a:pt x="1573" y="1642"/>
                  </a:lnTo>
                  <a:lnTo>
                    <a:pt x="1572" y="1642"/>
                  </a:lnTo>
                  <a:lnTo>
                    <a:pt x="1572" y="1644"/>
                  </a:lnTo>
                  <a:lnTo>
                    <a:pt x="1571" y="1643"/>
                  </a:lnTo>
                  <a:lnTo>
                    <a:pt x="1569" y="1642"/>
                  </a:lnTo>
                  <a:lnTo>
                    <a:pt x="1568" y="1639"/>
                  </a:lnTo>
                  <a:lnTo>
                    <a:pt x="1566" y="1639"/>
                  </a:lnTo>
                  <a:lnTo>
                    <a:pt x="1566" y="1642"/>
                  </a:lnTo>
                  <a:lnTo>
                    <a:pt x="1568" y="1643"/>
                  </a:lnTo>
                  <a:lnTo>
                    <a:pt x="1568" y="1644"/>
                  </a:lnTo>
                  <a:lnTo>
                    <a:pt x="1564" y="1643"/>
                  </a:lnTo>
                  <a:lnTo>
                    <a:pt x="1563" y="1644"/>
                  </a:lnTo>
                  <a:lnTo>
                    <a:pt x="1564" y="1645"/>
                  </a:lnTo>
                  <a:lnTo>
                    <a:pt x="1565" y="1645"/>
                  </a:lnTo>
                  <a:lnTo>
                    <a:pt x="1566" y="1646"/>
                  </a:lnTo>
                  <a:lnTo>
                    <a:pt x="1566" y="1647"/>
                  </a:lnTo>
                  <a:lnTo>
                    <a:pt x="1566" y="1648"/>
                  </a:lnTo>
                  <a:lnTo>
                    <a:pt x="1566" y="1650"/>
                  </a:lnTo>
                  <a:lnTo>
                    <a:pt x="1568" y="1651"/>
                  </a:lnTo>
                  <a:lnTo>
                    <a:pt x="1565" y="1653"/>
                  </a:lnTo>
                  <a:lnTo>
                    <a:pt x="1563" y="1652"/>
                  </a:lnTo>
                  <a:lnTo>
                    <a:pt x="1560" y="1648"/>
                  </a:lnTo>
                  <a:lnTo>
                    <a:pt x="1557" y="1648"/>
                  </a:lnTo>
                  <a:lnTo>
                    <a:pt x="1557" y="1650"/>
                  </a:lnTo>
                  <a:lnTo>
                    <a:pt x="1557" y="1651"/>
                  </a:lnTo>
                  <a:lnTo>
                    <a:pt x="1557" y="1652"/>
                  </a:lnTo>
                  <a:lnTo>
                    <a:pt x="1556" y="1652"/>
                  </a:lnTo>
                  <a:lnTo>
                    <a:pt x="1555" y="1653"/>
                  </a:lnTo>
                  <a:lnTo>
                    <a:pt x="1553" y="1653"/>
                  </a:lnTo>
                  <a:lnTo>
                    <a:pt x="1552" y="1654"/>
                  </a:lnTo>
                  <a:lnTo>
                    <a:pt x="1545" y="1661"/>
                  </a:lnTo>
                  <a:lnTo>
                    <a:pt x="1544" y="1661"/>
                  </a:lnTo>
                  <a:lnTo>
                    <a:pt x="1543" y="1662"/>
                  </a:lnTo>
                  <a:lnTo>
                    <a:pt x="1541" y="1663"/>
                  </a:lnTo>
                  <a:lnTo>
                    <a:pt x="1540" y="1664"/>
                  </a:lnTo>
                  <a:lnTo>
                    <a:pt x="1540" y="1667"/>
                  </a:lnTo>
                  <a:lnTo>
                    <a:pt x="1541" y="1667"/>
                  </a:lnTo>
                  <a:lnTo>
                    <a:pt x="1548" y="1663"/>
                  </a:lnTo>
                  <a:lnTo>
                    <a:pt x="1550" y="1664"/>
                  </a:lnTo>
                  <a:lnTo>
                    <a:pt x="1552" y="1667"/>
                  </a:lnTo>
                  <a:lnTo>
                    <a:pt x="1550" y="1668"/>
                  </a:lnTo>
                  <a:lnTo>
                    <a:pt x="1550" y="1667"/>
                  </a:lnTo>
                  <a:lnTo>
                    <a:pt x="1550" y="1669"/>
                  </a:lnTo>
                  <a:lnTo>
                    <a:pt x="1549" y="1670"/>
                  </a:lnTo>
                  <a:lnTo>
                    <a:pt x="1546" y="1671"/>
                  </a:lnTo>
                  <a:lnTo>
                    <a:pt x="1546" y="1672"/>
                  </a:lnTo>
                  <a:lnTo>
                    <a:pt x="1547" y="1672"/>
                  </a:lnTo>
                  <a:lnTo>
                    <a:pt x="1548" y="1672"/>
                  </a:lnTo>
                  <a:lnTo>
                    <a:pt x="1548" y="1673"/>
                  </a:lnTo>
                  <a:lnTo>
                    <a:pt x="1549" y="1675"/>
                  </a:lnTo>
                  <a:lnTo>
                    <a:pt x="1550" y="1675"/>
                  </a:lnTo>
                  <a:lnTo>
                    <a:pt x="1550" y="1676"/>
                  </a:lnTo>
                  <a:lnTo>
                    <a:pt x="1550" y="1677"/>
                  </a:lnTo>
                  <a:lnTo>
                    <a:pt x="1549" y="1679"/>
                  </a:lnTo>
                  <a:lnTo>
                    <a:pt x="1545" y="1681"/>
                  </a:lnTo>
                  <a:lnTo>
                    <a:pt x="1544" y="1683"/>
                  </a:lnTo>
                  <a:lnTo>
                    <a:pt x="1545" y="1684"/>
                  </a:lnTo>
                  <a:lnTo>
                    <a:pt x="1546" y="1685"/>
                  </a:lnTo>
                  <a:lnTo>
                    <a:pt x="1545" y="1685"/>
                  </a:lnTo>
                  <a:lnTo>
                    <a:pt x="1544" y="1685"/>
                  </a:lnTo>
                  <a:lnTo>
                    <a:pt x="1544" y="1684"/>
                  </a:lnTo>
                  <a:lnTo>
                    <a:pt x="1544" y="1685"/>
                  </a:lnTo>
                  <a:lnTo>
                    <a:pt x="1543" y="1687"/>
                  </a:lnTo>
                  <a:lnTo>
                    <a:pt x="1543" y="1688"/>
                  </a:lnTo>
                  <a:lnTo>
                    <a:pt x="1541" y="1688"/>
                  </a:lnTo>
                  <a:lnTo>
                    <a:pt x="1540" y="1688"/>
                  </a:lnTo>
                  <a:lnTo>
                    <a:pt x="1539" y="1688"/>
                  </a:lnTo>
                  <a:lnTo>
                    <a:pt x="1539" y="1687"/>
                  </a:lnTo>
                  <a:lnTo>
                    <a:pt x="1537" y="1685"/>
                  </a:lnTo>
                  <a:lnTo>
                    <a:pt x="1537" y="1686"/>
                  </a:lnTo>
                  <a:lnTo>
                    <a:pt x="1537" y="1687"/>
                  </a:lnTo>
                  <a:lnTo>
                    <a:pt x="1536" y="1687"/>
                  </a:lnTo>
                  <a:lnTo>
                    <a:pt x="1540" y="1692"/>
                  </a:lnTo>
                  <a:lnTo>
                    <a:pt x="1540" y="1694"/>
                  </a:lnTo>
                  <a:lnTo>
                    <a:pt x="1539" y="1694"/>
                  </a:lnTo>
                  <a:lnTo>
                    <a:pt x="1536" y="1693"/>
                  </a:lnTo>
                  <a:lnTo>
                    <a:pt x="1535" y="1693"/>
                  </a:lnTo>
                  <a:lnTo>
                    <a:pt x="1533" y="1692"/>
                  </a:lnTo>
                  <a:lnTo>
                    <a:pt x="1533" y="1689"/>
                  </a:lnTo>
                  <a:lnTo>
                    <a:pt x="1532" y="1689"/>
                  </a:lnTo>
                  <a:lnTo>
                    <a:pt x="1532" y="1688"/>
                  </a:lnTo>
                  <a:lnTo>
                    <a:pt x="1530" y="1688"/>
                  </a:lnTo>
                  <a:lnTo>
                    <a:pt x="1529" y="1688"/>
                  </a:lnTo>
                  <a:lnTo>
                    <a:pt x="1529" y="1689"/>
                  </a:lnTo>
                  <a:lnTo>
                    <a:pt x="1529" y="1690"/>
                  </a:lnTo>
                  <a:lnTo>
                    <a:pt x="1530" y="1692"/>
                  </a:lnTo>
                  <a:lnTo>
                    <a:pt x="1530" y="1693"/>
                  </a:lnTo>
                  <a:lnTo>
                    <a:pt x="1530" y="1694"/>
                  </a:lnTo>
                  <a:lnTo>
                    <a:pt x="1529" y="1694"/>
                  </a:lnTo>
                  <a:lnTo>
                    <a:pt x="1529" y="1695"/>
                  </a:lnTo>
                  <a:lnTo>
                    <a:pt x="1529" y="1697"/>
                  </a:lnTo>
                  <a:lnTo>
                    <a:pt x="1529" y="1700"/>
                  </a:lnTo>
                  <a:lnTo>
                    <a:pt x="1528" y="1701"/>
                  </a:lnTo>
                  <a:lnTo>
                    <a:pt x="1527" y="1702"/>
                  </a:lnTo>
                  <a:lnTo>
                    <a:pt x="1527" y="1701"/>
                  </a:lnTo>
                  <a:lnTo>
                    <a:pt x="1524" y="1697"/>
                  </a:lnTo>
                  <a:lnTo>
                    <a:pt x="1523" y="1696"/>
                  </a:lnTo>
                  <a:lnTo>
                    <a:pt x="1522" y="1695"/>
                  </a:lnTo>
                  <a:lnTo>
                    <a:pt x="1521" y="1695"/>
                  </a:lnTo>
                  <a:lnTo>
                    <a:pt x="1520" y="1695"/>
                  </a:lnTo>
                  <a:lnTo>
                    <a:pt x="1521" y="1695"/>
                  </a:lnTo>
                  <a:lnTo>
                    <a:pt x="1521" y="1696"/>
                  </a:lnTo>
                  <a:lnTo>
                    <a:pt x="1521" y="1697"/>
                  </a:lnTo>
                  <a:lnTo>
                    <a:pt x="1521" y="1698"/>
                  </a:lnTo>
                  <a:lnTo>
                    <a:pt x="1521" y="1700"/>
                  </a:lnTo>
                  <a:lnTo>
                    <a:pt x="1521" y="1701"/>
                  </a:lnTo>
                  <a:lnTo>
                    <a:pt x="1519" y="1701"/>
                  </a:lnTo>
                  <a:lnTo>
                    <a:pt x="1516" y="1703"/>
                  </a:lnTo>
                  <a:lnTo>
                    <a:pt x="1516" y="1704"/>
                  </a:lnTo>
                  <a:lnTo>
                    <a:pt x="1514" y="1708"/>
                  </a:lnTo>
                  <a:lnTo>
                    <a:pt x="1514" y="1709"/>
                  </a:lnTo>
                  <a:lnTo>
                    <a:pt x="1513" y="1708"/>
                  </a:lnTo>
                  <a:lnTo>
                    <a:pt x="1510" y="1705"/>
                  </a:lnTo>
                  <a:lnTo>
                    <a:pt x="1508" y="1706"/>
                  </a:lnTo>
                  <a:lnTo>
                    <a:pt x="1510" y="1706"/>
                  </a:lnTo>
                  <a:lnTo>
                    <a:pt x="1511" y="1708"/>
                  </a:lnTo>
                  <a:lnTo>
                    <a:pt x="1511" y="1710"/>
                  </a:lnTo>
                  <a:lnTo>
                    <a:pt x="1511" y="1712"/>
                  </a:lnTo>
                  <a:lnTo>
                    <a:pt x="1508" y="1713"/>
                  </a:lnTo>
                  <a:lnTo>
                    <a:pt x="1507" y="1712"/>
                  </a:lnTo>
                  <a:lnTo>
                    <a:pt x="1506" y="1711"/>
                  </a:lnTo>
                  <a:lnTo>
                    <a:pt x="1504" y="1711"/>
                  </a:lnTo>
                  <a:lnTo>
                    <a:pt x="1503" y="1710"/>
                  </a:lnTo>
                  <a:lnTo>
                    <a:pt x="1501" y="1706"/>
                  </a:lnTo>
                  <a:lnTo>
                    <a:pt x="1499" y="1705"/>
                  </a:lnTo>
                  <a:lnTo>
                    <a:pt x="1497" y="1704"/>
                  </a:lnTo>
                  <a:lnTo>
                    <a:pt x="1496" y="1705"/>
                  </a:lnTo>
                  <a:lnTo>
                    <a:pt x="1496" y="1706"/>
                  </a:lnTo>
                  <a:lnTo>
                    <a:pt x="1495" y="1708"/>
                  </a:lnTo>
                  <a:lnTo>
                    <a:pt x="1495" y="1710"/>
                  </a:lnTo>
                  <a:lnTo>
                    <a:pt x="1496" y="1710"/>
                  </a:lnTo>
                  <a:lnTo>
                    <a:pt x="1497" y="1710"/>
                  </a:lnTo>
                  <a:lnTo>
                    <a:pt x="1497" y="1711"/>
                  </a:lnTo>
                  <a:lnTo>
                    <a:pt x="1498" y="1712"/>
                  </a:lnTo>
                  <a:lnTo>
                    <a:pt x="1498" y="1713"/>
                  </a:lnTo>
                  <a:lnTo>
                    <a:pt x="1498" y="1714"/>
                  </a:lnTo>
                  <a:lnTo>
                    <a:pt x="1498" y="1713"/>
                  </a:lnTo>
                  <a:lnTo>
                    <a:pt x="1497" y="1713"/>
                  </a:lnTo>
                  <a:lnTo>
                    <a:pt x="1496" y="1713"/>
                  </a:lnTo>
                  <a:lnTo>
                    <a:pt x="1496" y="1714"/>
                  </a:lnTo>
                  <a:lnTo>
                    <a:pt x="1495" y="1714"/>
                  </a:lnTo>
                  <a:lnTo>
                    <a:pt x="1493" y="1714"/>
                  </a:lnTo>
                  <a:lnTo>
                    <a:pt x="1491" y="1715"/>
                  </a:lnTo>
                  <a:lnTo>
                    <a:pt x="1491" y="1717"/>
                  </a:lnTo>
                  <a:lnTo>
                    <a:pt x="1490" y="1718"/>
                  </a:lnTo>
                  <a:lnTo>
                    <a:pt x="1488" y="1717"/>
                  </a:lnTo>
                  <a:lnTo>
                    <a:pt x="1488" y="1718"/>
                  </a:lnTo>
                  <a:lnTo>
                    <a:pt x="1489" y="1718"/>
                  </a:lnTo>
                  <a:lnTo>
                    <a:pt x="1489" y="1719"/>
                  </a:lnTo>
                  <a:lnTo>
                    <a:pt x="1489" y="1720"/>
                  </a:lnTo>
                  <a:lnTo>
                    <a:pt x="1490" y="1720"/>
                  </a:lnTo>
                  <a:lnTo>
                    <a:pt x="1490" y="1721"/>
                  </a:lnTo>
                  <a:lnTo>
                    <a:pt x="1491" y="1722"/>
                  </a:lnTo>
                  <a:lnTo>
                    <a:pt x="1494" y="1722"/>
                  </a:lnTo>
                  <a:lnTo>
                    <a:pt x="1495" y="1722"/>
                  </a:lnTo>
                  <a:lnTo>
                    <a:pt x="1495" y="1725"/>
                  </a:lnTo>
                  <a:lnTo>
                    <a:pt x="1496" y="1725"/>
                  </a:lnTo>
                  <a:lnTo>
                    <a:pt x="1495" y="1726"/>
                  </a:lnTo>
                  <a:lnTo>
                    <a:pt x="1495" y="1727"/>
                  </a:lnTo>
                  <a:lnTo>
                    <a:pt x="1493" y="1727"/>
                  </a:lnTo>
                  <a:lnTo>
                    <a:pt x="1489" y="1726"/>
                  </a:lnTo>
                  <a:lnTo>
                    <a:pt x="1488" y="1727"/>
                  </a:lnTo>
                  <a:lnTo>
                    <a:pt x="1487" y="1728"/>
                  </a:lnTo>
                  <a:lnTo>
                    <a:pt x="1486" y="1728"/>
                  </a:lnTo>
                  <a:lnTo>
                    <a:pt x="1484" y="1727"/>
                  </a:lnTo>
                  <a:lnTo>
                    <a:pt x="1482" y="1726"/>
                  </a:lnTo>
                  <a:lnTo>
                    <a:pt x="1481" y="1722"/>
                  </a:lnTo>
                  <a:lnTo>
                    <a:pt x="1480" y="1721"/>
                  </a:lnTo>
                  <a:lnTo>
                    <a:pt x="1478" y="1722"/>
                  </a:lnTo>
                  <a:lnTo>
                    <a:pt x="1477" y="1723"/>
                  </a:lnTo>
                  <a:lnTo>
                    <a:pt x="1476" y="1725"/>
                  </a:lnTo>
                  <a:lnTo>
                    <a:pt x="1473" y="1723"/>
                  </a:lnTo>
                  <a:lnTo>
                    <a:pt x="1472" y="1725"/>
                  </a:lnTo>
                  <a:lnTo>
                    <a:pt x="1470" y="1728"/>
                  </a:lnTo>
                  <a:lnTo>
                    <a:pt x="1466" y="1729"/>
                  </a:lnTo>
                  <a:lnTo>
                    <a:pt x="1466" y="1730"/>
                  </a:lnTo>
                  <a:lnTo>
                    <a:pt x="1465" y="1730"/>
                  </a:lnTo>
                  <a:lnTo>
                    <a:pt x="1464" y="1730"/>
                  </a:lnTo>
                  <a:lnTo>
                    <a:pt x="1463" y="1731"/>
                  </a:lnTo>
                  <a:lnTo>
                    <a:pt x="1463" y="1732"/>
                  </a:lnTo>
                  <a:lnTo>
                    <a:pt x="1462" y="1734"/>
                  </a:lnTo>
                  <a:lnTo>
                    <a:pt x="1462" y="1735"/>
                  </a:lnTo>
                  <a:lnTo>
                    <a:pt x="1465" y="1735"/>
                  </a:lnTo>
                  <a:lnTo>
                    <a:pt x="1470" y="1731"/>
                  </a:lnTo>
                  <a:lnTo>
                    <a:pt x="1474" y="1731"/>
                  </a:lnTo>
                  <a:lnTo>
                    <a:pt x="1476" y="1731"/>
                  </a:lnTo>
                  <a:lnTo>
                    <a:pt x="1476" y="1732"/>
                  </a:lnTo>
                  <a:lnTo>
                    <a:pt x="1477" y="1734"/>
                  </a:lnTo>
                  <a:lnTo>
                    <a:pt x="1477" y="1735"/>
                  </a:lnTo>
                  <a:lnTo>
                    <a:pt x="1477" y="1736"/>
                  </a:lnTo>
                  <a:lnTo>
                    <a:pt x="1477" y="1737"/>
                  </a:lnTo>
                  <a:lnTo>
                    <a:pt x="1476" y="1738"/>
                  </a:lnTo>
                  <a:lnTo>
                    <a:pt x="1474" y="1739"/>
                  </a:lnTo>
                  <a:lnTo>
                    <a:pt x="1474" y="1740"/>
                  </a:lnTo>
                  <a:lnTo>
                    <a:pt x="1473" y="1740"/>
                  </a:lnTo>
                  <a:lnTo>
                    <a:pt x="1471" y="1739"/>
                  </a:lnTo>
                  <a:lnTo>
                    <a:pt x="1465" y="1737"/>
                  </a:lnTo>
                  <a:lnTo>
                    <a:pt x="1462" y="1736"/>
                  </a:lnTo>
                  <a:lnTo>
                    <a:pt x="1461" y="1737"/>
                  </a:lnTo>
                  <a:lnTo>
                    <a:pt x="1461" y="1738"/>
                  </a:lnTo>
                  <a:lnTo>
                    <a:pt x="1461" y="1739"/>
                  </a:lnTo>
                  <a:lnTo>
                    <a:pt x="1462" y="1738"/>
                  </a:lnTo>
                  <a:lnTo>
                    <a:pt x="1462" y="1739"/>
                  </a:lnTo>
                  <a:lnTo>
                    <a:pt x="1462" y="1740"/>
                  </a:lnTo>
                  <a:lnTo>
                    <a:pt x="1461" y="1742"/>
                  </a:lnTo>
                  <a:lnTo>
                    <a:pt x="1457" y="1742"/>
                  </a:lnTo>
                  <a:lnTo>
                    <a:pt x="1456" y="1742"/>
                  </a:lnTo>
                  <a:lnTo>
                    <a:pt x="1455" y="1742"/>
                  </a:lnTo>
                  <a:lnTo>
                    <a:pt x="1455" y="1740"/>
                  </a:lnTo>
                  <a:lnTo>
                    <a:pt x="1453" y="1740"/>
                  </a:lnTo>
                  <a:lnTo>
                    <a:pt x="1452" y="1740"/>
                  </a:lnTo>
                  <a:lnTo>
                    <a:pt x="1451" y="1740"/>
                  </a:lnTo>
                  <a:lnTo>
                    <a:pt x="1448" y="1743"/>
                  </a:lnTo>
                  <a:lnTo>
                    <a:pt x="1447" y="1744"/>
                  </a:lnTo>
                  <a:lnTo>
                    <a:pt x="1446" y="1744"/>
                  </a:lnTo>
                  <a:lnTo>
                    <a:pt x="1446" y="1746"/>
                  </a:lnTo>
                  <a:lnTo>
                    <a:pt x="1445" y="1747"/>
                  </a:lnTo>
                  <a:lnTo>
                    <a:pt x="1444" y="1748"/>
                  </a:lnTo>
                  <a:lnTo>
                    <a:pt x="1443" y="1750"/>
                  </a:lnTo>
                  <a:lnTo>
                    <a:pt x="1443" y="1751"/>
                  </a:lnTo>
                  <a:lnTo>
                    <a:pt x="1444" y="1752"/>
                  </a:lnTo>
                  <a:lnTo>
                    <a:pt x="1442" y="1752"/>
                  </a:lnTo>
                  <a:lnTo>
                    <a:pt x="1440" y="1753"/>
                  </a:lnTo>
                  <a:lnTo>
                    <a:pt x="1438" y="1754"/>
                  </a:lnTo>
                  <a:lnTo>
                    <a:pt x="1437" y="1756"/>
                  </a:lnTo>
                  <a:lnTo>
                    <a:pt x="1437" y="1759"/>
                  </a:lnTo>
                  <a:lnTo>
                    <a:pt x="1438" y="1760"/>
                  </a:lnTo>
                  <a:lnTo>
                    <a:pt x="1442" y="1761"/>
                  </a:lnTo>
                  <a:lnTo>
                    <a:pt x="1442" y="1760"/>
                  </a:lnTo>
                  <a:lnTo>
                    <a:pt x="1442" y="1759"/>
                  </a:lnTo>
                  <a:lnTo>
                    <a:pt x="1440" y="1759"/>
                  </a:lnTo>
                  <a:lnTo>
                    <a:pt x="1440" y="1757"/>
                  </a:lnTo>
                  <a:lnTo>
                    <a:pt x="1440" y="1756"/>
                  </a:lnTo>
                  <a:lnTo>
                    <a:pt x="1442" y="1755"/>
                  </a:lnTo>
                  <a:lnTo>
                    <a:pt x="1445" y="1752"/>
                  </a:lnTo>
                  <a:lnTo>
                    <a:pt x="1446" y="1752"/>
                  </a:lnTo>
                  <a:lnTo>
                    <a:pt x="1447" y="1755"/>
                  </a:lnTo>
                  <a:lnTo>
                    <a:pt x="1447" y="1754"/>
                  </a:lnTo>
                  <a:lnTo>
                    <a:pt x="1448" y="1754"/>
                  </a:lnTo>
                  <a:lnTo>
                    <a:pt x="1448" y="1755"/>
                  </a:lnTo>
                  <a:lnTo>
                    <a:pt x="1448" y="1756"/>
                  </a:lnTo>
                  <a:lnTo>
                    <a:pt x="1451" y="1754"/>
                  </a:lnTo>
                  <a:lnTo>
                    <a:pt x="1452" y="1754"/>
                  </a:lnTo>
                  <a:lnTo>
                    <a:pt x="1453" y="1754"/>
                  </a:lnTo>
                  <a:lnTo>
                    <a:pt x="1453" y="1755"/>
                  </a:lnTo>
                  <a:lnTo>
                    <a:pt x="1456" y="1755"/>
                  </a:lnTo>
                  <a:lnTo>
                    <a:pt x="1457" y="1756"/>
                  </a:lnTo>
                  <a:lnTo>
                    <a:pt x="1459" y="1757"/>
                  </a:lnTo>
                  <a:lnTo>
                    <a:pt x="1457" y="1759"/>
                  </a:lnTo>
                  <a:lnTo>
                    <a:pt x="1456" y="1760"/>
                  </a:lnTo>
                  <a:lnTo>
                    <a:pt x="1455" y="1761"/>
                  </a:lnTo>
                  <a:lnTo>
                    <a:pt x="1453" y="1761"/>
                  </a:lnTo>
                  <a:lnTo>
                    <a:pt x="1452" y="1762"/>
                  </a:lnTo>
                  <a:lnTo>
                    <a:pt x="1451" y="1762"/>
                  </a:lnTo>
                  <a:lnTo>
                    <a:pt x="1449" y="1762"/>
                  </a:lnTo>
                  <a:lnTo>
                    <a:pt x="1448" y="1762"/>
                  </a:lnTo>
                  <a:lnTo>
                    <a:pt x="1449" y="1762"/>
                  </a:lnTo>
                  <a:lnTo>
                    <a:pt x="1448" y="1763"/>
                  </a:lnTo>
                  <a:lnTo>
                    <a:pt x="1448" y="1764"/>
                  </a:lnTo>
                  <a:lnTo>
                    <a:pt x="1449" y="1763"/>
                  </a:lnTo>
                  <a:lnTo>
                    <a:pt x="1451" y="1763"/>
                  </a:lnTo>
                  <a:lnTo>
                    <a:pt x="1453" y="1764"/>
                  </a:lnTo>
                  <a:lnTo>
                    <a:pt x="1453" y="1765"/>
                  </a:lnTo>
                  <a:lnTo>
                    <a:pt x="1452" y="1767"/>
                  </a:lnTo>
                  <a:lnTo>
                    <a:pt x="1453" y="1767"/>
                  </a:lnTo>
                  <a:lnTo>
                    <a:pt x="1454" y="1767"/>
                  </a:lnTo>
                  <a:lnTo>
                    <a:pt x="1456" y="1764"/>
                  </a:lnTo>
                  <a:lnTo>
                    <a:pt x="1459" y="1763"/>
                  </a:lnTo>
                  <a:lnTo>
                    <a:pt x="1460" y="1762"/>
                  </a:lnTo>
                  <a:lnTo>
                    <a:pt x="1461" y="1761"/>
                  </a:lnTo>
                  <a:lnTo>
                    <a:pt x="1463" y="1762"/>
                  </a:lnTo>
                  <a:lnTo>
                    <a:pt x="1461" y="1762"/>
                  </a:lnTo>
                  <a:lnTo>
                    <a:pt x="1461" y="1763"/>
                  </a:lnTo>
                  <a:lnTo>
                    <a:pt x="1460" y="1764"/>
                  </a:lnTo>
                  <a:lnTo>
                    <a:pt x="1459" y="1765"/>
                  </a:lnTo>
                  <a:lnTo>
                    <a:pt x="1457" y="1767"/>
                  </a:lnTo>
                  <a:lnTo>
                    <a:pt x="1456" y="1767"/>
                  </a:lnTo>
                  <a:lnTo>
                    <a:pt x="1455" y="1767"/>
                  </a:lnTo>
                  <a:lnTo>
                    <a:pt x="1455" y="1768"/>
                  </a:lnTo>
                  <a:lnTo>
                    <a:pt x="1454" y="1768"/>
                  </a:lnTo>
                  <a:lnTo>
                    <a:pt x="1453" y="1769"/>
                  </a:lnTo>
                  <a:lnTo>
                    <a:pt x="1451" y="1769"/>
                  </a:lnTo>
                  <a:lnTo>
                    <a:pt x="1451" y="1771"/>
                  </a:lnTo>
                  <a:lnTo>
                    <a:pt x="1449" y="1771"/>
                  </a:lnTo>
                  <a:lnTo>
                    <a:pt x="1449" y="1769"/>
                  </a:lnTo>
                  <a:lnTo>
                    <a:pt x="1449" y="1768"/>
                  </a:lnTo>
                  <a:lnTo>
                    <a:pt x="1449" y="1767"/>
                  </a:lnTo>
                  <a:lnTo>
                    <a:pt x="1448" y="1767"/>
                  </a:lnTo>
                  <a:lnTo>
                    <a:pt x="1447" y="1768"/>
                  </a:lnTo>
                  <a:lnTo>
                    <a:pt x="1447" y="1770"/>
                  </a:lnTo>
                  <a:lnTo>
                    <a:pt x="1448" y="1771"/>
                  </a:lnTo>
                  <a:lnTo>
                    <a:pt x="1447" y="1771"/>
                  </a:lnTo>
                  <a:lnTo>
                    <a:pt x="1447" y="1772"/>
                  </a:lnTo>
                  <a:lnTo>
                    <a:pt x="1448" y="1775"/>
                  </a:lnTo>
                  <a:lnTo>
                    <a:pt x="1448" y="1776"/>
                  </a:lnTo>
                  <a:lnTo>
                    <a:pt x="1447" y="1777"/>
                  </a:lnTo>
                  <a:lnTo>
                    <a:pt x="1447" y="1776"/>
                  </a:lnTo>
                  <a:lnTo>
                    <a:pt x="1446" y="1775"/>
                  </a:lnTo>
                  <a:lnTo>
                    <a:pt x="1447" y="1773"/>
                  </a:lnTo>
                  <a:lnTo>
                    <a:pt x="1446" y="1773"/>
                  </a:lnTo>
                  <a:lnTo>
                    <a:pt x="1444" y="1773"/>
                  </a:lnTo>
                  <a:lnTo>
                    <a:pt x="1444" y="1775"/>
                  </a:lnTo>
                  <a:lnTo>
                    <a:pt x="1445" y="1777"/>
                  </a:lnTo>
                  <a:lnTo>
                    <a:pt x="1445" y="1778"/>
                  </a:lnTo>
                  <a:lnTo>
                    <a:pt x="1445" y="1779"/>
                  </a:lnTo>
                  <a:lnTo>
                    <a:pt x="1445" y="1780"/>
                  </a:lnTo>
                  <a:lnTo>
                    <a:pt x="1446" y="1779"/>
                  </a:lnTo>
                  <a:lnTo>
                    <a:pt x="1446" y="1778"/>
                  </a:lnTo>
                  <a:lnTo>
                    <a:pt x="1447" y="1779"/>
                  </a:lnTo>
                  <a:lnTo>
                    <a:pt x="1447" y="1780"/>
                  </a:lnTo>
                  <a:lnTo>
                    <a:pt x="1447" y="1782"/>
                  </a:lnTo>
                  <a:lnTo>
                    <a:pt x="1446" y="1782"/>
                  </a:lnTo>
                  <a:lnTo>
                    <a:pt x="1446" y="1781"/>
                  </a:lnTo>
                  <a:lnTo>
                    <a:pt x="1445" y="1780"/>
                  </a:lnTo>
                  <a:lnTo>
                    <a:pt x="1444" y="1779"/>
                  </a:lnTo>
                  <a:lnTo>
                    <a:pt x="1443" y="1780"/>
                  </a:lnTo>
                  <a:lnTo>
                    <a:pt x="1444" y="1781"/>
                  </a:lnTo>
                  <a:lnTo>
                    <a:pt x="1444" y="1782"/>
                  </a:lnTo>
                  <a:lnTo>
                    <a:pt x="1443" y="1782"/>
                  </a:lnTo>
                  <a:lnTo>
                    <a:pt x="1442" y="1782"/>
                  </a:lnTo>
                  <a:lnTo>
                    <a:pt x="1442" y="1781"/>
                  </a:lnTo>
                  <a:lnTo>
                    <a:pt x="1440" y="1780"/>
                  </a:lnTo>
                  <a:lnTo>
                    <a:pt x="1444" y="1778"/>
                  </a:lnTo>
                  <a:lnTo>
                    <a:pt x="1440" y="1778"/>
                  </a:lnTo>
                  <a:lnTo>
                    <a:pt x="1439" y="1779"/>
                  </a:lnTo>
                  <a:lnTo>
                    <a:pt x="1438" y="1778"/>
                  </a:lnTo>
                  <a:lnTo>
                    <a:pt x="1439" y="1777"/>
                  </a:lnTo>
                  <a:lnTo>
                    <a:pt x="1440" y="1777"/>
                  </a:lnTo>
                  <a:lnTo>
                    <a:pt x="1440" y="1776"/>
                  </a:lnTo>
                  <a:lnTo>
                    <a:pt x="1438" y="1775"/>
                  </a:lnTo>
                  <a:lnTo>
                    <a:pt x="1439" y="1773"/>
                  </a:lnTo>
                  <a:lnTo>
                    <a:pt x="1439" y="1772"/>
                  </a:lnTo>
                  <a:lnTo>
                    <a:pt x="1440" y="1772"/>
                  </a:lnTo>
                  <a:lnTo>
                    <a:pt x="1440" y="1771"/>
                  </a:lnTo>
                  <a:lnTo>
                    <a:pt x="1442" y="1770"/>
                  </a:lnTo>
                  <a:lnTo>
                    <a:pt x="1442" y="1769"/>
                  </a:lnTo>
                  <a:lnTo>
                    <a:pt x="1443" y="1769"/>
                  </a:lnTo>
                  <a:lnTo>
                    <a:pt x="1444" y="1769"/>
                  </a:lnTo>
                  <a:lnTo>
                    <a:pt x="1444" y="1768"/>
                  </a:lnTo>
                  <a:lnTo>
                    <a:pt x="1444" y="1767"/>
                  </a:lnTo>
                  <a:lnTo>
                    <a:pt x="1445" y="1767"/>
                  </a:lnTo>
                  <a:lnTo>
                    <a:pt x="1445" y="1765"/>
                  </a:lnTo>
                  <a:lnTo>
                    <a:pt x="1444" y="1765"/>
                  </a:lnTo>
                  <a:lnTo>
                    <a:pt x="1440" y="1765"/>
                  </a:lnTo>
                  <a:lnTo>
                    <a:pt x="1437" y="1764"/>
                  </a:lnTo>
                  <a:lnTo>
                    <a:pt x="1437" y="1767"/>
                  </a:lnTo>
                  <a:lnTo>
                    <a:pt x="1438" y="1767"/>
                  </a:lnTo>
                  <a:lnTo>
                    <a:pt x="1440" y="1768"/>
                  </a:lnTo>
                  <a:lnTo>
                    <a:pt x="1439" y="1769"/>
                  </a:lnTo>
                  <a:lnTo>
                    <a:pt x="1438" y="1771"/>
                  </a:lnTo>
                  <a:lnTo>
                    <a:pt x="1437" y="1772"/>
                  </a:lnTo>
                  <a:lnTo>
                    <a:pt x="1436" y="1772"/>
                  </a:lnTo>
                  <a:lnTo>
                    <a:pt x="1436" y="1771"/>
                  </a:lnTo>
                  <a:lnTo>
                    <a:pt x="1436" y="1770"/>
                  </a:lnTo>
                  <a:lnTo>
                    <a:pt x="1435" y="1769"/>
                  </a:lnTo>
                  <a:lnTo>
                    <a:pt x="1434" y="1770"/>
                  </a:lnTo>
                  <a:lnTo>
                    <a:pt x="1435" y="1770"/>
                  </a:lnTo>
                  <a:lnTo>
                    <a:pt x="1435" y="1771"/>
                  </a:lnTo>
                  <a:lnTo>
                    <a:pt x="1435" y="1772"/>
                  </a:lnTo>
                  <a:lnTo>
                    <a:pt x="1434" y="1773"/>
                  </a:lnTo>
                  <a:lnTo>
                    <a:pt x="1436" y="1773"/>
                  </a:lnTo>
                  <a:lnTo>
                    <a:pt x="1436" y="1775"/>
                  </a:lnTo>
                  <a:lnTo>
                    <a:pt x="1436" y="1776"/>
                  </a:lnTo>
                  <a:lnTo>
                    <a:pt x="1436" y="1777"/>
                  </a:lnTo>
                  <a:lnTo>
                    <a:pt x="1432" y="1779"/>
                  </a:lnTo>
                  <a:lnTo>
                    <a:pt x="1434" y="1780"/>
                  </a:lnTo>
                  <a:lnTo>
                    <a:pt x="1435" y="1780"/>
                  </a:lnTo>
                  <a:lnTo>
                    <a:pt x="1436" y="1780"/>
                  </a:lnTo>
                  <a:lnTo>
                    <a:pt x="1437" y="1781"/>
                  </a:lnTo>
                  <a:lnTo>
                    <a:pt x="1437" y="1782"/>
                  </a:lnTo>
                  <a:lnTo>
                    <a:pt x="1436" y="1784"/>
                  </a:lnTo>
                  <a:lnTo>
                    <a:pt x="1435" y="1785"/>
                  </a:lnTo>
                  <a:lnTo>
                    <a:pt x="1436" y="1786"/>
                  </a:lnTo>
                  <a:lnTo>
                    <a:pt x="1435" y="1786"/>
                  </a:lnTo>
                  <a:lnTo>
                    <a:pt x="1434" y="1787"/>
                  </a:lnTo>
                  <a:lnTo>
                    <a:pt x="1431" y="1787"/>
                  </a:lnTo>
                  <a:lnTo>
                    <a:pt x="1430" y="1786"/>
                  </a:lnTo>
                  <a:lnTo>
                    <a:pt x="1431" y="1786"/>
                  </a:lnTo>
                  <a:lnTo>
                    <a:pt x="1431" y="1785"/>
                  </a:lnTo>
                  <a:lnTo>
                    <a:pt x="1432" y="1785"/>
                  </a:lnTo>
                  <a:lnTo>
                    <a:pt x="1431" y="1784"/>
                  </a:lnTo>
                  <a:lnTo>
                    <a:pt x="1431" y="1782"/>
                  </a:lnTo>
                  <a:lnTo>
                    <a:pt x="1430" y="1781"/>
                  </a:lnTo>
                  <a:lnTo>
                    <a:pt x="1429" y="1782"/>
                  </a:lnTo>
                  <a:lnTo>
                    <a:pt x="1429" y="1784"/>
                  </a:lnTo>
                  <a:lnTo>
                    <a:pt x="1428" y="1784"/>
                  </a:lnTo>
                  <a:lnTo>
                    <a:pt x="1428" y="1782"/>
                  </a:lnTo>
                  <a:lnTo>
                    <a:pt x="1427" y="1781"/>
                  </a:lnTo>
                  <a:lnTo>
                    <a:pt x="1426" y="1781"/>
                  </a:lnTo>
                  <a:lnTo>
                    <a:pt x="1424" y="1784"/>
                  </a:lnTo>
                  <a:lnTo>
                    <a:pt x="1422" y="1789"/>
                  </a:lnTo>
                  <a:lnTo>
                    <a:pt x="1421" y="1788"/>
                  </a:lnTo>
                  <a:lnTo>
                    <a:pt x="1420" y="1788"/>
                  </a:lnTo>
                  <a:lnTo>
                    <a:pt x="1419" y="1789"/>
                  </a:lnTo>
                  <a:lnTo>
                    <a:pt x="1418" y="1789"/>
                  </a:lnTo>
                  <a:lnTo>
                    <a:pt x="1418" y="1790"/>
                  </a:lnTo>
                  <a:lnTo>
                    <a:pt x="1419" y="1790"/>
                  </a:lnTo>
                  <a:lnTo>
                    <a:pt x="1419" y="1792"/>
                  </a:lnTo>
                  <a:lnTo>
                    <a:pt x="1418" y="1792"/>
                  </a:lnTo>
                  <a:lnTo>
                    <a:pt x="1418" y="1793"/>
                  </a:lnTo>
                  <a:lnTo>
                    <a:pt x="1417" y="1792"/>
                  </a:lnTo>
                  <a:lnTo>
                    <a:pt x="1415" y="1789"/>
                  </a:lnTo>
                  <a:lnTo>
                    <a:pt x="1414" y="1789"/>
                  </a:lnTo>
                  <a:lnTo>
                    <a:pt x="1413" y="1789"/>
                  </a:lnTo>
                  <a:lnTo>
                    <a:pt x="1412" y="1790"/>
                  </a:lnTo>
                  <a:lnTo>
                    <a:pt x="1411" y="1790"/>
                  </a:lnTo>
                  <a:lnTo>
                    <a:pt x="1410" y="1790"/>
                  </a:lnTo>
                  <a:lnTo>
                    <a:pt x="1410" y="1792"/>
                  </a:lnTo>
                  <a:lnTo>
                    <a:pt x="1409" y="1793"/>
                  </a:lnTo>
                  <a:lnTo>
                    <a:pt x="1405" y="1793"/>
                  </a:lnTo>
                  <a:lnTo>
                    <a:pt x="1404" y="1794"/>
                  </a:lnTo>
                  <a:lnTo>
                    <a:pt x="1403" y="1795"/>
                  </a:lnTo>
                  <a:lnTo>
                    <a:pt x="1402" y="1794"/>
                  </a:lnTo>
                  <a:lnTo>
                    <a:pt x="1401" y="1794"/>
                  </a:lnTo>
                  <a:lnTo>
                    <a:pt x="1399" y="1794"/>
                  </a:lnTo>
                  <a:lnTo>
                    <a:pt x="1398" y="1795"/>
                  </a:lnTo>
                  <a:lnTo>
                    <a:pt x="1398" y="1796"/>
                  </a:lnTo>
                  <a:lnTo>
                    <a:pt x="1398" y="1801"/>
                  </a:lnTo>
                  <a:lnTo>
                    <a:pt x="1398" y="1802"/>
                  </a:lnTo>
                  <a:lnTo>
                    <a:pt x="1397" y="1802"/>
                  </a:lnTo>
                  <a:lnTo>
                    <a:pt x="1396" y="1801"/>
                  </a:lnTo>
                  <a:lnTo>
                    <a:pt x="1396" y="1798"/>
                  </a:lnTo>
                  <a:lnTo>
                    <a:pt x="1395" y="1797"/>
                  </a:lnTo>
                  <a:lnTo>
                    <a:pt x="1395" y="1796"/>
                  </a:lnTo>
                  <a:lnTo>
                    <a:pt x="1395" y="1795"/>
                  </a:lnTo>
                  <a:lnTo>
                    <a:pt x="1395" y="1793"/>
                  </a:lnTo>
                  <a:lnTo>
                    <a:pt x="1395" y="1792"/>
                  </a:lnTo>
                  <a:lnTo>
                    <a:pt x="1393" y="1792"/>
                  </a:lnTo>
                  <a:lnTo>
                    <a:pt x="1392" y="1793"/>
                  </a:lnTo>
                  <a:lnTo>
                    <a:pt x="1392" y="1794"/>
                  </a:lnTo>
                  <a:lnTo>
                    <a:pt x="1392" y="1795"/>
                  </a:lnTo>
                  <a:lnTo>
                    <a:pt x="1393" y="1797"/>
                  </a:lnTo>
                  <a:lnTo>
                    <a:pt x="1393" y="1798"/>
                  </a:lnTo>
                  <a:lnTo>
                    <a:pt x="1393" y="1800"/>
                  </a:lnTo>
                  <a:lnTo>
                    <a:pt x="1394" y="1801"/>
                  </a:lnTo>
                  <a:lnTo>
                    <a:pt x="1394" y="1802"/>
                  </a:lnTo>
                  <a:lnTo>
                    <a:pt x="1394" y="1803"/>
                  </a:lnTo>
                  <a:lnTo>
                    <a:pt x="1394" y="1804"/>
                  </a:lnTo>
                  <a:lnTo>
                    <a:pt x="1393" y="1804"/>
                  </a:lnTo>
                  <a:lnTo>
                    <a:pt x="1393" y="1806"/>
                  </a:lnTo>
                  <a:lnTo>
                    <a:pt x="1392" y="1807"/>
                  </a:lnTo>
                  <a:lnTo>
                    <a:pt x="1390" y="1809"/>
                  </a:lnTo>
                  <a:lnTo>
                    <a:pt x="1392" y="1810"/>
                  </a:lnTo>
                  <a:lnTo>
                    <a:pt x="1392" y="1811"/>
                  </a:lnTo>
                  <a:lnTo>
                    <a:pt x="1392" y="1812"/>
                  </a:lnTo>
                  <a:lnTo>
                    <a:pt x="1392" y="1813"/>
                  </a:lnTo>
                  <a:lnTo>
                    <a:pt x="1390" y="1814"/>
                  </a:lnTo>
                  <a:lnTo>
                    <a:pt x="1389" y="1814"/>
                  </a:lnTo>
                  <a:lnTo>
                    <a:pt x="1389" y="1815"/>
                  </a:lnTo>
                  <a:lnTo>
                    <a:pt x="1388" y="1818"/>
                  </a:lnTo>
                  <a:lnTo>
                    <a:pt x="1387" y="1819"/>
                  </a:lnTo>
                  <a:lnTo>
                    <a:pt x="1388" y="1820"/>
                  </a:lnTo>
                  <a:lnTo>
                    <a:pt x="1382" y="1821"/>
                  </a:lnTo>
                  <a:lnTo>
                    <a:pt x="1381" y="1821"/>
                  </a:lnTo>
                  <a:lnTo>
                    <a:pt x="1382" y="1820"/>
                  </a:lnTo>
                  <a:lnTo>
                    <a:pt x="1384" y="1819"/>
                  </a:lnTo>
                  <a:lnTo>
                    <a:pt x="1385" y="1818"/>
                  </a:lnTo>
                  <a:lnTo>
                    <a:pt x="1382" y="1818"/>
                  </a:lnTo>
                  <a:lnTo>
                    <a:pt x="1381" y="1818"/>
                  </a:lnTo>
                  <a:lnTo>
                    <a:pt x="1382" y="1817"/>
                  </a:lnTo>
                  <a:lnTo>
                    <a:pt x="1384" y="1817"/>
                  </a:lnTo>
                  <a:lnTo>
                    <a:pt x="1385" y="1817"/>
                  </a:lnTo>
                  <a:lnTo>
                    <a:pt x="1386" y="1818"/>
                  </a:lnTo>
                  <a:lnTo>
                    <a:pt x="1387" y="1817"/>
                  </a:lnTo>
                  <a:lnTo>
                    <a:pt x="1387" y="1815"/>
                  </a:lnTo>
                  <a:lnTo>
                    <a:pt x="1388" y="1815"/>
                  </a:lnTo>
                  <a:lnTo>
                    <a:pt x="1388" y="1814"/>
                  </a:lnTo>
                  <a:lnTo>
                    <a:pt x="1386" y="1813"/>
                  </a:lnTo>
                  <a:lnTo>
                    <a:pt x="1385" y="1813"/>
                  </a:lnTo>
                  <a:lnTo>
                    <a:pt x="1384" y="1812"/>
                  </a:lnTo>
                  <a:lnTo>
                    <a:pt x="1385" y="1811"/>
                  </a:lnTo>
                  <a:lnTo>
                    <a:pt x="1387" y="1810"/>
                  </a:lnTo>
                  <a:lnTo>
                    <a:pt x="1387" y="1809"/>
                  </a:lnTo>
                  <a:lnTo>
                    <a:pt x="1386" y="1807"/>
                  </a:lnTo>
                  <a:lnTo>
                    <a:pt x="1386" y="1806"/>
                  </a:lnTo>
                  <a:lnTo>
                    <a:pt x="1385" y="1806"/>
                  </a:lnTo>
                  <a:lnTo>
                    <a:pt x="1385" y="1805"/>
                  </a:lnTo>
                  <a:lnTo>
                    <a:pt x="1387" y="1802"/>
                  </a:lnTo>
                  <a:lnTo>
                    <a:pt x="1388" y="1800"/>
                  </a:lnTo>
                  <a:lnTo>
                    <a:pt x="1387" y="1798"/>
                  </a:lnTo>
                  <a:lnTo>
                    <a:pt x="1386" y="1797"/>
                  </a:lnTo>
                  <a:lnTo>
                    <a:pt x="1384" y="1796"/>
                  </a:lnTo>
                  <a:lnTo>
                    <a:pt x="1378" y="1796"/>
                  </a:lnTo>
                  <a:lnTo>
                    <a:pt x="1377" y="1796"/>
                  </a:lnTo>
                  <a:lnTo>
                    <a:pt x="1377" y="1797"/>
                  </a:lnTo>
                  <a:lnTo>
                    <a:pt x="1376" y="1798"/>
                  </a:lnTo>
                  <a:lnTo>
                    <a:pt x="1377" y="1801"/>
                  </a:lnTo>
                  <a:lnTo>
                    <a:pt x="1376" y="1802"/>
                  </a:lnTo>
                  <a:lnTo>
                    <a:pt x="1373" y="1802"/>
                  </a:lnTo>
                  <a:lnTo>
                    <a:pt x="1371" y="1800"/>
                  </a:lnTo>
                  <a:lnTo>
                    <a:pt x="1370" y="1798"/>
                  </a:lnTo>
                  <a:lnTo>
                    <a:pt x="1370" y="1800"/>
                  </a:lnTo>
                  <a:lnTo>
                    <a:pt x="1371" y="1800"/>
                  </a:lnTo>
                  <a:lnTo>
                    <a:pt x="1371" y="1801"/>
                  </a:lnTo>
                  <a:lnTo>
                    <a:pt x="1371" y="1802"/>
                  </a:lnTo>
                  <a:lnTo>
                    <a:pt x="1370" y="1803"/>
                  </a:lnTo>
                  <a:lnTo>
                    <a:pt x="1369" y="1802"/>
                  </a:lnTo>
                  <a:lnTo>
                    <a:pt x="1368" y="1801"/>
                  </a:lnTo>
                  <a:lnTo>
                    <a:pt x="1367" y="1801"/>
                  </a:lnTo>
                  <a:lnTo>
                    <a:pt x="1367" y="1803"/>
                  </a:lnTo>
                  <a:lnTo>
                    <a:pt x="1368" y="1806"/>
                  </a:lnTo>
                  <a:lnTo>
                    <a:pt x="1368" y="1807"/>
                  </a:lnTo>
                  <a:lnTo>
                    <a:pt x="1365" y="1807"/>
                  </a:lnTo>
                  <a:lnTo>
                    <a:pt x="1364" y="1806"/>
                  </a:lnTo>
                  <a:lnTo>
                    <a:pt x="1364" y="1807"/>
                  </a:lnTo>
                  <a:lnTo>
                    <a:pt x="1365" y="1810"/>
                  </a:lnTo>
                  <a:lnTo>
                    <a:pt x="1364" y="1810"/>
                  </a:lnTo>
                  <a:lnTo>
                    <a:pt x="1363" y="1809"/>
                  </a:lnTo>
                  <a:lnTo>
                    <a:pt x="1362" y="1807"/>
                  </a:lnTo>
                  <a:lnTo>
                    <a:pt x="1362" y="1806"/>
                  </a:lnTo>
                  <a:lnTo>
                    <a:pt x="1361" y="1806"/>
                  </a:lnTo>
                  <a:lnTo>
                    <a:pt x="1362" y="1807"/>
                  </a:lnTo>
                  <a:lnTo>
                    <a:pt x="1362" y="1810"/>
                  </a:lnTo>
                  <a:lnTo>
                    <a:pt x="1362" y="1812"/>
                  </a:lnTo>
                  <a:lnTo>
                    <a:pt x="1361" y="1813"/>
                  </a:lnTo>
                  <a:lnTo>
                    <a:pt x="1357" y="1812"/>
                  </a:lnTo>
                  <a:lnTo>
                    <a:pt x="1356" y="1813"/>
                  </a:lnTo>
                  <a:lnTo>
                    <a:pt x="1356" y="1814"/>
                  </a:lnTo>
                  <a:lnTo>
                    <a:pt x="1352" y="1814"/>
                  </a:lnTo>
                  <a:lnTo>
                    <a:pt x="1350" y="1813"/>
                  </a:lnTo>
                  <a:lnTo>
                    <a:pt x="1348" y="1813"/>
                  </a:lnTo>
                  <a:lnTo>
                    <a:pt x="1347" y="1814"/>
                  </a:lnTo>
                  <a:lnTo>
                    <a:pt x="1348" y="1815"/>
                  </a:lnTo>
                  <a:lnTo>
                    <a:pt x="1351" y="1817"/>
                  </a:lnTo>
                  <a:lnTo>
                    <a:pt x="1351" y="1818"/>
                  </a:lnTo>
                  <a:lnTo>
                    <a:pt x="1350" y="1818"/>
                  </a:lnTo>
                  <a:lnTo>
                    <a:pt x="1347" y="1820"/>
                  </a:lnTo>
                  <a:lnTo>
                    <a:pt x="1346" y="1820"/>
                  </a:lnTo>
                  <a:lnTo>
                    <a:pt x="1346" y="1821"/>
                  </a:lnTo>
                  <a:lnTo>
                    <a:pt x="1346" y="1822"/>
                  </a:lnTo>
                  <a:lnTo>
                    <a:pt x="1347" y="1822"/>
                  </a:lnTo>
                  <a:lnTo>
                    <a:pt x="1346" y="1823"/>
                  </a:lnTo>
                  <a:lnTo>
                    <a:pt x="1346" y="1824"/>
                  </a:lnTo>
                  <a:lnTo>
                    <a:pt x="1346" y="1826"/>
                  </a:lnTo>
                  <a:lnTo>
                    <a:pt x="1346" y="1827"/>
                  </a:lnTo>
                  <a:lnTo>
                    <a:pt x="1345" y="1828"/>
                  </a:lnTo>
                  <a:lnTo>
                    <a:pt x="1343" y="1829"/>
                  </a:lnTo>
                  <a:lnTo>
                    <a:pt x="1342" y="1828"/>
                  </a:lnTo>
                  <a:lnTo>
                    <a:pt x="1340" y="1823"/>
                  </a:lnTo>
                  <a:lnTo>
                    <a:pt x="1339" y="1821"/>
                  </a:lnTo>
                  <a:lnTo>
                    <a:pt x="1339" y="1819"/>
                  </a:lnTo>
                  <a:lnTo>
                    <a:pt x="1339" y="1818"/>
                  </a:lnTo>
                  <a:lnTo>
                    <a:pt x="1338" y="1818"/>
                  </a:lnTo>
                  <a:lnTo>
                    <a:pt x="1338" y="1819"/>
                  </a:lnTo>
                  <a:lnTo>
                    <a:pt x="1337" y="1821"/>
                  </a:lnTo>
                  <a:lnTo>
                    <a:pt x="1336" y="1822"/>
                  </a:lnTo>
                  <a:lnTo>
                    <a:pt x="1335" y="1823"/>
                  </a:lnTo>
                  <a:lnTo>
                    <a:pt x="1333" y="1822"/>
                  </a:lnTo>
                  <a:lnTo>
                    <a:pt x="1331" y="1823"/>
                  </a:lnTo>
                  <a:lnTo>
                    <a:pt x="1331" y="1824"/>
                  </a:lnTo>
                  <a:lnTo>
                    <a:pt x="1333" y="1824"/>
                  </a:lnTo>
                  <a:lnTo>
                    <a:pt x="1334" y="1824"/>
                  </a:lnTo>
                  <a:lnTo>
                    <a:pt x="1336" y="1824"/>
                  </a:lnTo>
                  <a:lnTo>
                    <a:pt x="1336" y="1827"/>
                  </a:lnTo>
                  <a:lnTo>
                    <a:pt x="1336" y="1829"/>
                  </a:lnTo>
                  <a:lnTo>
                    <a:pt x="1335" y="1830"/>
                  </a:lnTo>
                  <a:lnTo>
                    <a:pt x="1330" y="1831"/>
                  </a:lnTo>
                  <a:lnTo>
                    <a:pt x="1329" y="1831"/>
                  </a:lnTo>
                  <a:lnTo>
                    <a:pt x="1328" y="1830"/>
                  </a:lnTo>
                  <a:lnTo>
                    <a:pt x="1327" y="1830"/>
                  </a:lnTo>
                  <a:lnTo>
                    <a:pt x="1327" y="1829"/>
                  </a:lnTo>
                  <a:lnTo>
                    <a:pt x="1327" y="1828"/>
                  </a:lnTo>
                  <a:lnTo>
                    <a:pt x="1328" y="1827"/>
                  </a:lnTo>
                  <a:lnTo>
                    <a:pt x="1328" y="1826"/>
                  </a:lnTo>
                  <a:lnTo>
                    <a:pt x="1327" y="1826"/>
                  </a:lnTo>
                  <a:lnTo>
                    <a:pt x="1326" y="1824"/>
                  </a:lnTo>
                  <a:lnTo>
                    <a:pt x="1323" y="1826"/>
                  </a:lnTo>
                  <a:lnTo>
                    <a:pt x="1321" y="1828"/>
                  </a:lnTo>
                  <a:lnTo>
                    <a:pt x="1320" y="1830"/>
                  </a:lnTo>
                  <a:lnTo>
                    <a:pt x="1318" y="1834"/>
                  </a:lnTo>
                  <a:lnTo>
                    <a:pt x="1315" y="1835"/>
                  </a:lnTo>
                  <a:lnTo>
                    <a:pt x="1305" y="1839"/>
                  </a:lnTo>
                  <a:lnTo>
                    <a:pt x="1304" y="1839"/>
                  </a:lnTo>
                  <a:lnTo>
                    <a:pt x="1303" y="1839"/>
                  </a:lnTo>
                  <a:lnTo>
                    <a:pt x="1303" y="1837"/>
                  </a:lnTo>
                  <a:lnTo>
                    <a:pt x="1301" y="1837"/>
                  </a:lnTo>
                  <a:lnTo>
                    <a:pt x="1295" y="1839"/>
                  </a:lnTo>
                  <a:lnTo>
                    <a:pt x="1294" y="1839"/>
                  </a:lnTo>
                  <a:lnTo>
                    <a:pt x="1294" y="1837"/>
                  </a:lnTo>
                  <a:lnTo>
                    <a:pt x="1295" y="1834"/>
                  </a:lnTo>
                  <a:lnTo>
                    <a:pt x="1295" y="1832"/>
                  </a:lnTo>
                  <a:lnTo>
                    <a:pt x="1295" y="1829"/>
                  </a:lnTo>
                  <a:lnTo>
                    <a:pt x="1295" y="1828"/>
                  </a:lnTo>
                  <a:lnTo>
                    <a:pt x="1296" y="1826"/>
                  </a:lnTo>
                  <a:lnTo>
                    <a:pt x="1297" y="1824"/>
                  </a:lnTo>
                  <a:lnTo>
                    <a:pt x="1298" y="1823"/>
                  </a:lnTo>
                  <a:lnTo>
                    <a:pt x="1300" y="1821"/>
                  </a:lnTo>
                  <a:lnTo>
                    <a:pt x="1301" y="1820"/>
                  </a:lnTo>
                  <a:lnTo>
                    <a:pt x="1302" y="1821"/>
                  </a:lnTo>
                  <a:lnTo>
                    <a:pt x="1304" y="1823"/>
                  </a:lnTo>
                  <a:lnTo>
                    <a:pt x="1305" y="1823"/>
                  </a:lnTo>
                  <a:lnTo>
                    <a:pt x="1310" y="1824"/>
                  </a:lnTo>
                  <a:lnTo>
                    <a:pt x="1312" y="1824"/>
                  </a:lnTo>
                  <a:lnTo>
                    <a:pt x="1312" y="1823"/>
                  </a:lnTo>
                  <a:lnTo>
                    <a:pt x="1311" y="1823"/>
                  </a:lnTo>
                  <a:lnTo>
                    <a:pt x="1308" y="1822"/>
                  </a:lnTo>
                  <a:lnTo>
                    <a:pt x="1306" y="1821"/>
                  </a:lnTo>
                  <a:lnTo>
                    <a:pt x="1305" y="1821"/>
                  </a:lnTo>
                  <a:lnTo>
                    <a:pt x="1305" y="1820"/>
                  </a:lnTo>
                  <a:lnTo>
                    <a:pt x="1305" y="1819"/>
                  </a:lnTo>
                  <a:lnTo>
                    <a:pt x="1304" y="1818"/>
                  </a:lnTo>
                  <a:lnTo>
                    <a:pt x="1301" y="1818"/>
                  </a:lnTo>
                  <a:lnTo>
                    <a:pt x="1298" y="1815"/>
                  </a:lnTo>
                  <a:lnTo>
                    <a:pt x="1297" y="1814"/>
                  </a:lnTo>
                  <a:lnTo>
                    <a:pt x="1288" y="1817"/>
                  </a:lnTo>
                  <a:lnTo>
                    <a:pt x="1289" y="1818"/>
                  </a:lnTo>
                  <a:lnTo>
                    <a:pt x="1288" y="1819"/>
                  </a:lnTo>
                  <a:lnTo>
                    <a:pt x="1288" y="1820"/>
                  </a:lnTo>
                  <a:lnTo>
                    <a:pt x="1287" y="1821"/>
                  </a:lnTo>
                  <a:lnTo>
                    <a:pt x="1284" y="1824"/>
                  </a:lnTo>
                  <a:lnTo>
                    <a:pt x="1284" y="1826"/>
                  </a:lnTo>
                  <a:lnTo>
                    <a:pt x="1284" y="1827"/>
                  </a:lnTo>
                  <a:lnTo>
                    <a:pt x="1285" y="1827"/>
                  </a:lnTo>
                  <a:lnTo>
                    <a:pt x="1285" y="1828"/>
                  </a:lnTo>
                  <a:lnTo>
                    <a:pt x="1284" y="1832"/>
                  </a:lnTo>
                  <a:lnTo>
                    <a:pt x="1284" y="1834"/>
                  </a:lnTo>
                  <a:lnTo>
                    <a:pt x="1284" y="1835"/>
                  </a:lnTo>
                  <a:lnTo>
                    <a:pt x="1284" y="1836"/>
                  </a:lnTo>
                  <a:lnTo>
                    <a:pt x="1279" y="1843"/>
                  </a:lnTo>
                  <a:lnTo>
                    <a:pt x="1278" y="1845"/>
                  </a:lnTo>
                  <a:lnTo>
                    <a:pt x="1277" y="1845"/>
                  </a:lnTo>
                  <a:lnTo>
                    <a:pt x="1275" y="1849"/>
                  </a:lnTo>
                  <a:lnTo>
                    <a:pt x="1275" y="1851"/>
                  </a:lnTo>
                  <a:lnTo>
                    <a:pt x="1275" y="1852"/>
                  </a:lnTo>
                  <a:lnTo>
                    <a:pt x="1273" y="1852"/>
                  </a:lnTo>
                  <a:lnTo>
                    <a:pt x="1272" y="1852"/>
                  </a:lnTo>
                  <a:lnTo>
                    <a:pt x="1271" y="1852"/>
                  </a:lnTo>
                  <a:lnTo>
                    <a:pt x="1272" y="1852"/>
                  </a:lnTo>
                  <a:lnTo>
                    <a:pt x="1273" y="1852"/>
                  </a:lnTo>
                  <a:lnTo>
                    <a:pt x="1273" y="1851"/>
                  </a:lnTo>
                  <a:lnTo>
                    <a:pt x="1272" y="1849"/>
                  </a:lnTo>
                  <a:lnTo>
                    <a:pt x="1270" y="1849"/>
                  </a:lnTo>
                  <a:lnTo>
                    <a:pt x="1269" y="1849"/>
                  </a:lnTo>
                  <a:lnTo>
                    <a:pt x="1268" y="1851"/>
                  </a:lnTo>
                  <a:lnTo>
                    <a:pt x="1269" y="1853"/>
                  </a:lnTo>
                  <a:lnTo>
                    <a:pt x="1269" y="1854"/>
                  </a:lnTo>
                  <a:lnTo>
                    <a:pt x="1268" y="1855"/>
                  </a:lnTo>
                  <a:lnTo>
                    <a:pt x="1270" y="1857"/>
                  </a:lnTo>
                  <a:lnTo>
                    <a:pt x="1271" y="1859"/>
                  </a:lnTo>
                  <a:lnTo>
                    <a:pt x="1271" y="1860"/>
                  </a:lnTo>
                  <a:lnTo>
                    <a:pt x="1271" y="1861"/>
                  </a:lnTo>
                  <a:lnTo>
                    <a:pt x="1269" y="1862"/>
                  </a:lnTo>
                  <a:lnTo>
                    <a:pt x="1268" y="1863"/>
                  </a:lnTo>
                  <a:lnTo>
                    <a:pt x="1267" y="1864"/>
                  </a:lnTo>
                  <a:lnTo>
                    <a:pt x="1266" y="1863"/>
                  </a:lnTo>
                  <a:lnTo>
                    <a:pt x="1264" y="1863"/>
                  </a:lnTo>
                  <a:lnTo>
                    <a:pt x="1263" y="1862"/>
                  </a:lnTo>
                  <a:lnTo>
                    <a:pt x="1262" y="1860"/>
                  </a:lnTo>
                  <a:lnTo>
                    <a:pt x="1263" y="1860"/>
                  </a:lnTo>
                  <a:lnTo>
                    <a:pt x="1264" y="1860"/>
                  </a:lnTo>
                  <a:lnTo>
                    <a:pt x="1263" y="1859"/>
                  </a:lnTo>
                  <a:lnTo>
                    <a:pt x="1264" y="1859"/>
                  </a:lnTo>
                  <a:lnTo>
                    <a:pt x="1264" y="1857"/>
                  </a:lnTo>
                  <a:lnTo>
                    <a:pt x="1264" y="1856"/>
                  </a:lnTo>
                  <a:lnTo>
                    <a:pt x="1260" y="1859"/>
                  </a:lnTo>
                  <a:lnTo>
                    <a:pt x="1258" y="1861"/>
                  </a:lnTo>
                  <a:lnTo>
                    <a:pt x="1259" y="1863"/>
                  </a:lnTo>
                  <a:lnTo>
                    <a:pt x="1260" y="1865"/>
                  </a:lnTo>
                  <a:lnTo>
                    <a:pt x="1260" y="1868"/>
                  </a:lnTo>
                  <a:lnTo>
                    <a:pt x="1258" y="1868"/>
                  </a:lnTo>
                  <a:lnTo>
                    <a:pt x="1258" y="1869"/>
                  </a:lnTo>
                  <a:lnTo>
                    <a:pt x="1256" y="1869"/>
                  </a:lnTo>
                  <a:lnTo>
                    <a:pt x="1255" y="1869"/>
                  </a:lnTo>
                  <a:lnTo>
                    <a:pt x="1254" y="1868"/>
                  </a:lnTo>
                  <a:lnTo>
                    <a:pt x="1254" y="1865"/>
                  </a:lnTo>
                  <a:lnTo>
                    <a:pt x="1254" y="1864"/>
                  </a:lnTo>
                  <a:lnTo>
                    <a:pt x="1253" y="1865"/>
                  </a:lnTo>
                  <a:lnTo>
                    <a:pt x="1252" y="1868"/>
                  </a:lnTo>
                  <a:lnTo>
                    <a:pt x="1249" y="1868"/>
                  </a:lnTo>
                  <a:lnTo>
                    <a:pt x="1247" y="1867"/>
                  </a:lnTo>
                  <a:lnTo>
                    <a:pt x="1246" y="1867"/>
                  </a:lnTo>
                  <a:lnTo>
                    <a:pt x="1245" y="1865"/>
                  </a:lnTo>
                  <a:lnTo>
                    <a:pt x="1244" y="1864"/>
                  </a:lnTo>
                  <a:lnTo>
                    <a:pt x="1243" y="1862"/>
                  </a:lnTo>
                  <a:lnTo>
                    <a:pt x="1244" y="1861"/>
                  </a:lnTo>
                  <a:lnTo>
                    <a:pt x="1245" y="1861"/>
                  </a:lnTo>
                  <a:lnTo>
                    <a:pt x="1246" y="1861"/>
                  </a:lnTo>
                  <a:lnTo>
                    <a:pt x="1249" y="1862"/>
                  </a:lnTo>
                  <a:lnTo>
                    <a:pt x="1250" y="1862"/>
                  </a:lnTo>
                  <a:lnTo>
                    <a:pt x="1252" y="1862"/>
                  </a:lnTo>
                  <a:lnTo>
                    <a:pt x="1249" y="1860"/>
                  </a:lnTo>
                  <a:lnTo>
                    <a:pt x="1247" y="1859"/>
                  </a:lnTo>
                  <a:lnTo>
                    <a:pt x="1246" y="1855"/>
                  </a:lnTo>
                  <a:lnTo>
                    <a:pt x="1245" y="1854"/>
                  </a:lnTo>
                  <a:lnTo>
                    <a:pt x="1243" y="1848"/>
                  </a:lnTo>
                  <a:lnTo>
                    <a:pt x="1242" y="1847"/>
                  </a:lnTo>
                  <a:lnTo>
                    <a:pt x="1239" y="1847"/>
                  </a:lnTo>
                  <a:lnTo>
                    <a:pt x="1242" y="1846"/>
                  </a:lnTo>
                  <a:lnTo>
                    <a:pt x="1242" y="1845"/>
                  </a:lnTo>
                  <a:lnTo>
                    <a:pt x="1241" y="1844"/>
                  </a:lnTo>
                  <a:lnTo>
                    <a:pt x="1239" y="1844"/>
                  </a:lnTo>
                  <a:lnTo>
                    <a:pt x="1237" y="1845"/>
                  </a:lnTo>
                  <a:lnTo>
                    <a:pt x="1236" y="1845"/>
                  </a:lnTo>
                  <a:lnTo>
                    <a:pt x="1235" y="1846"/>
                  </a:lnTo>
                  <a:lnTo>
                    <a:pt x="1235" y="1848"/>
                  </a:lnTo>
                  <a:lnTo>
                    <a:pt x="1234" y="1849"/>
                  </a:lnTo>
                  <a:lnTo>
                    <a:pt x="1234" y="1852"/>
                  </a:lnTo>
                  <a:lnTo>
                    <a:pt x="1235" y="1853"/>
                  </a:lnTo>
                  <a:lnTo>
                    <a:pt x="1237" y="1854"/>
                  </a:lnTo>
                  <a:lnTo>
                    <a:pt x="1238" y="1855"/>
                  </a:lnTo>
                  <a:lnTo>
                    <a:pt x="1239" y="1856"/>
                  </a:lnTo>
                  <a:lnTo>
                    <a:pt x="1239" y="1857"/>
                  </a:lnTo>
                  <a:lnTo>
                    <a:pt x="1239" y="1859"/>
                  </a:lnTo>
                  <a:lnTo>
                    <a:pt x="1239" y="1860"/>
                  </a:lnTo>
                  <a:lnTo>
                    <a:pt x="1238" y="1859"/>
                  </a:lnTo>
                  <a:lnTo>
                    <a:pt x="1238" y="1860"/>
                  </a:lnTo>
                  <a:lnTo>
                    <a:pt x="1238" y="1861"/>
                  </a:lnTo>
                  <a:lnTo>
                    <a:pt x="1237" y="1863"/>
                  </a:lnTo>
                  <a:lnTo>
                    <a:pt x="1237" y="1864"/>
                  </a:lnTo>
                  <a:lnTo>
                    <a:pt x="1238" y="1865"/>
                  </a:lnTo>
                  <a:lnTo>
                    <a:pt x="1239" y="1864"/>
                  </a:lnTo>
                  <a:lnTo>
                    <a:pt x="1239" y="1865"/>
                  </a:lnTo>
                  <a:lnTo>
                    <a:pt x="1242" y="1874"/>
                  </a:lnTo>
                  <a:lnTo>
                    <a:pt x="1241" y="1873"/>
                  </a:lnTo>
                  <a:lnTo>
                    <a:pt x="1239" y="1872"/>
                  </a:lnTo>
                  <a:lnTo>
                    <a:pt x="1237" y="1871"/>
                  </a:lnTo>
                  <a:lnTo>
                    <a:pt x="1236" y="1869"/>
                  </a:lnTo>
                  <a:lnTo>
                    <a:pt x="1238" y="1870"/>
                  </a:lnTo>
                  <a:lnTo>
                    <a:pt x="1238" y="1869"/>
                  </a:lnTo>
                  <a:lnTo>
                    <a:pt x="1238" y="1868"/>
                  </a:lnTo>
                  <a:lnTo>
                    <a:pt x="1238" y="1867"/>
                  </a:lnTo>
                  <a:lnTo>
                    <a:pt x="1237" y="1867"/>
                  </a:lnTo>
                  <a:lnTo>
                    <a:pt x="1236" y="1867"/>
                  </a:lnTo>
                  <a:lnTo>
                    <a:pt x="1236" y="1868"/>
                  </a:lnTo>
                  <a:lnTo>
                    <a:pt x="1236" y="1869"/>
                  </a:lnTo>
                  <a:lnTo>
                    <a:pt x="1235" y="1870"/>
                  </a:lnTo>
                  <a:lnTo>
                    <a:pt x="1234" y="1872"/>
                  </a:lnTo>
                  <a:lnTo>
                    <a:pt x="1234" y="1873"/>
                  </a:lnTo>
                  <a:lnTo>
                    <a:pt x="1234" y="1874"/>
                  </a:lnTo>
                  <a:lnTo>
                    <a:pt x="1233" y="1876"/>
                  </a:lnTo>
                  <a:lnTo>
                    <a:pt x="1231" y="1876"/>
                  </a:lnTo>
                  <a:lnTo>
                    <a:pt x="1230" y="1876"/>
                  </a:lnTo>
                  <a:lnTo>
                    <a:pt x="1227" y="1877"/>
                  </a:lnTo>
                  <a:lnTo>
                    <a:pt x="1226" y="1876"/>
                  </a:lnTo>
                  <a:lnTo>
                    <a:pt x="1224" y="1874"/>
                  </a:lnTo>
                  <a:lnTo>
                    <a:pt x="1224" y="1873"/>
                  </a:lnTo>
                  <a:lnTo>
                    <a:pt x="1224" y="1872"/>
                  </a:lnTo>
                  <a:lnTo>
                    <a:pt x="1221" y="1871"/>
                  </a:lnTo>
                  <a:lnTo>
                    <a:pt x="1221" y="1870"/>
                  </a:lnTo>
                  <a:lnTo>
                    <a:pt x="1222" y="1869"/>
                  </a:lnTo>
                  <a:lnTo>
                    <a:pt x="1224" y="1869"/>
                  </a:lnTo>
                  <a:lnTo>
                    <a:pt x="1222" y="1868"/>
                  </a:lnTo>
                  <a:lnTo>
                    <a:pt x="1221" y="1868"/>
                  </a:lnTo>
                  <a:lnTo>
                    <a:pt x="1220" y="1867"/>
                  </a:lnTo>
                  <a:lnTo>
                    <a:pt x="1219" y="1863"/>
                  </a:lnTo>
                  <a:lnTo>
                    <a:pt x="1218" y="1862"/>
                  </a:lnTo>
                  <a:lnTo>
                    <a:pt x="1217" y="1862"/>
                  </a:lnTo>
                  <a:lnTo>
                    <a:pt x="1216" y="1861"/>
                  </a:lnTo>
                  <a:lnTo>
                    <a:pt x="1214" y="1861"/>
                  </a:lnTo>
                  <a:lnTo>
                    <a:pt x="1213" y="1861"/>
                  </a:lnTo>
                  <a:lnTo>
                    <a:pt x="1212" y="1862"/>
                  </a:lnTo>
                  <a:lnTo>
                    <a:pt x="1212" y="1861"/>
                  </a:lnTo>
                  <a:lnTo>
                    <a:pt x="1213" y="1861"/>
                  </a:lnTo>
                  <a:lnTo>
                    <a:pt x="1214" y="1860"/>
                  </a:lnTo>
                  <a:lnTo>
                    <a:pt x="1213" y="1859"/>
                  </a:lnTo>
                  <a:lnTo>
                    <a:pt x="1212" y="1859"/>
                  </a:lnTo>
                  <a:lnTo>
                    <a:pt x="1211" y="1859"/>
                  </a:lnTo>
                  <a:lnTo>
                    <a:pt x="1210" y="1859"/>
                  </a:lnTo>
                  <a:lnTo>
                    <a:pt x="1210" y="1860"/>
                  </a:lnTo>
                  <a:lnTo>
                    <a:pt x="1210" y="1861"/>
                  </a:lnTo>
                  <a:lnTo>
                    <a:pt x="1210" y="1862"/>
                  </a:lnTo>
                  <a:lnTo>
                    <a:pt x="1210" y="1863"/>
                  </a:lnTo>
                  <a:lnTo>
                    <a:pt x="1209" y="1863"/>
                  </a:lnTo>
                  <a:lnTo>
                    <a:pt x="1208" y="1862"/>
                  </a:lnTo>
                  <a:lnTo>
                    <a:pt x="1208" y="1863"/>
                  </a:lnTo>
                  <a:lnTo>
                    <a:pt x="1209" y="1863"/>
                  </a:lnTo>
                  <a:lnTo>
                    <a:pt x="1209" y="1864"/>
                  </a:lnTo>
                  <a:lnTo>
                    <a:pt x="1210" y="1864"/>
                  </a:lnTo>
                  <a:lnTo>
                    <a:pt x="1209" y="1867"/>
                  </a:lnTo>
                  <a:lnTo>
                    <a:pt x="1210" y="1869"/>
                  </a:lnTo>
                  <a:lnTo>
                    <a:pt x="1211" y="1870"/>
                  </a:lnTo>
                  <a:lnTo>
                    <a:pt x="1214" y="1871"/>
                  </a:lnTo>
                  <a:lnTo>
                    <a:pt x="1216" y="1872"/>
                  </a:lnTo>
                  <a:lnTo>
                    <a:pt x="1217" y="1873"/>
                  </a:lnTo>
                  <a:lnTo>
                    <a:pt x="1217" y="1874"/>
                  </a:lnTo>
                  <a:lnTo>
                    <a:pt x="1218" y="1876"/>
                  </a:lnTo>
                  <a:lnTo>
                    <a:pt x="1217" y="1877"/>
                  </a:lnTo>
                  <a:lnTo>
                    <a:pt x="1213" y="1879"/>
                  </a:lnTo>
                  <a:lnTo>
                    <a:pt x="1211" y="1881"/>
                  </a:lnTo>
                  <a:lnTo>
                    <a:pt x="1210" y="1881"/>
                  </a:lnTo>
                  <a:lnTo>
                    <a:pt x="1209" y="1884"/>
                  </a:lnTo>
                  <a:lnTo>
                    <a:pt x="1208" y="1885"/>
                  </a:lnTo>
                  <a:lnTo>
                    <a:pt x="1207" y="1885"/>
                  </a:lnTo>
                  <a:lnTo>
                    <a:pt x="1204" y="1887"/>
                  </a:lnTo>
                  <a:lnTo>
                    <a:pt x="1203" y="1887"/>
                  </a:lnTo>
                  <a:lnTo>
                    <a:pt x="1202" y="1886"/>
                  </a:lnTo>
                  <a:lnTo>
                    <a:pt x="1201" y="1884"/>
                  </a:lnTo>
                  <a:lnTo>
                    <a:pt x="1201" y="1882"/>
                  </a:lnTo>
                  <a:lnTo>
                    <a:pt x="1203" y="1881"/>
                  </a:lnTo>
                  <a:lnTo>
                    <a:pt x="1203" y="1880"/>
                  </a:lnTo>
                  <a:lnTo>
                    <a:pt x="1203" y="1879"/>
                  </a:lnTo>
                  <a:lnTo>
                    <a:pt x="1204" y="1879"/>
                  </a:lnTo>
                  <a:lnTo>
                    <a:pt x="1204" y="1878"/>
                  </a:lnTo>
                  <a:lnTo>
                    <a:pt x="1205" y="1878"/>
                  </a:lnTo>
                  <a:lnTo>
                    <a:pt x="1205" y="1877"/>
                  </a:lnTo>
                  <a:lnTo>
                    <a:pt x="1203" y="1878"/>
                  </a:lnTo>
                  <a:lnTo>
                    <a:pt x="1202" y="1876"/>
                  </a:lnTo>
                  <a:lnTo>
                    <a:pt x="1203" y="1873"/>
                  </a:lnTo>
                  <a:lnTo>
                    <a:pt x="1204" y="1874"/>
                  </a:lnTo>
                  <a:lnTo>
                    <a:pt x="1205" y="1876"/>
                  </a:lnTo>
                  <a:lnTo>
                    <a:pt x="1208" y="1874"/>
                  </a:lnTo>
                  <a:lnTo>
                    <a:pt x="1208" y="1873"/>
                  </a:lnTo>
                  <a:lnTo>
                    <a:pt x="1205" y="1871"/>
                  </a:lnTo>
                  <a:lnTo>
                    <a:pt x="1205" y="1870"/>
                  </a:lnTo>
                  <a:lnTo>
                    <a:pt x="1205" y="1865"/>
                  </a:lnTo>
                  <a:lnTo>
                    <a:pt x="1204" y="1864"/>
                  </a:lnTo>
                  <a:lnTo>
                    <a:pt x="1204" y="1863"/>
                  </a:lnTo>
                  <a:lnTo>
                    <a:pt x="1203" y="1862"/>
                  </a:lnTo>
                  <a:lnTo>
                    <a:pt x="1204" y="1862"/>
                  </a:lnTo>
                  <a:lnTo>
                    <a:pt x="1204" y="1861"/>
                  </a:lnTo>
                  <a:lnTo>
                    <a:pt x="1203" y="1861"/>
                  </a:lnTo>
                  <a:lnTo>
                    <a:pt x="1203" y="1860"/>
                  </a:lnTo>
                  <a:lnTo>
                    <a:pt x="1212" y="1855"/>
                  </a:lnTo>
                  <a:lnTo>
                    <a:pt x="1219" y="1849"/>
                  </a:lnTo>
                  <a:lnTo>
                    <a:pt x="1220" y="1849"/>
                  </a:lnTo>
                  <a:lnTo>
                    <a:pt x="1219" y="1849"/>
                  </a:lnTo>
                  <a:lnTo>
                    <a:pt x="1218" y="1851"/>
                  </a:lnTo>
                  <a:lnTo>
                    <a:pt x="1217" y="1852"/>
                  </a:lnTo>
                  <a:lnTo>
                    <a:pt x="1217" y="1853"/>
                  </a:lnTo>
                  <a:lnTo>
                    <a:pt x="1216" y="1855"/>
                  </a:lnTo>
                  <a:lnTo>
                    <a:pt x="1217" y="1855"/>
                  </a:lnTo>
                  <a:lnTo>
                    <a:pt x="1220" y="1855"/>
                  </a:lnTo>
                  <a:lnTo>
                    <a:pt x="1221" y="1855"/>
                  </a:lnTo>
                  <a:lnTo>
                    <a:pt x="1221" y="1856"/>
                  </a:lnTo>
                  <a:lnTo>
                    <a:pt x="1225" y="1854"/>
                  </a:lnTo>
                  <a:lnTo>
                    <a:pt x="1226" y="1853"/>
                  </a:lnTo>
                  <a:lnTo>
                    <a:pt x="1228" y="1851"/>
                  </a:lnTo>
                  <a:lnTo>
                    <a:pt x="1227" y="1849"/>
                  </a:lnTo>
                  <a:lnTo>
                    <a:pt x="1226" y="1849"/>
                  </a:lnTo>
                  <a:lnTo>
                    <a:pt x="1225" y="1847"/>
                  </a:lnTo>
                  <a:lnTo>
                    <a:pt x="1229" y="1845"/>
                  </a:lnTo>
                  <a:lnTo>
                    <a:pt x="1230" y="1845"/>
                  </a:lnTo>
                  <a:lnTo>
                    <a:pt x="1233" y="1844"/>
                  </a:lnTo>
                  <a:lnTo>
                    <a:pt x="1234" y="1843"/>
                  </a:lnTo>
                  <a:lnTo>
                    <a:pt x="1237" y="1839"/>
                  </a:lnTo>
                  <a:lnTo>
                    <a:pt x="1237" y="1837"/>
                  </a:lnTo>
                  <a:lnTo>
                    <a:pt x="1238" y="1839"/>
                  </a:lnTo>
                  <a:lnTo>
                    <a:pt x="1239" y="1840"/>
                  </a:lnTo>
                  <a:lnTo>
                    <a:pt x="1241" y="1840"/>
                  </a:lnTo>
                  <a:lnTo>
                    <a:pt x="1242" y="1840"/>
                  </a:lnTo>
                  <a:lnTo>
                    <a:pt x="1243" y="1839"/>
                  </a:lnTo>
                  <a:lnTo>
                    <a:pt x="1244" y="1838"/>
                  </a:lnTo>
                  <a:lnTo>
                    <a:pt x="1245" y="1838"/>
                  </a:lnTo>
                  <a:lnTo>
                    <a:pt x="1245" y="1837"/>
                  </a:lnTo>
                  <a:lnTo>
                    <a:pt x="1245" y="1836"/>
                  </a:lnTo>
                  <a:lnTo>
                    <a:pt x="1244" y="1835"/>
                  </a:lnTo>
                  <a:lnTo>
                    <a:pt x="1244" y="1834"/>
                  </a:lnTo>
                  <a:lnTo>
                    <a:pt x="1244" y="1832"/>
                  </a:lnTo>
                  <a:lnTo>
                    <a:pt x="1243" y="1831"/>
                  </a:lnTo>
                  <a:lnTo>
                    <a:pt x="1242" y="1831"/>
                  </a:lnTo>
                  <a:lnTo>
                    <a:pt x="1241" y="1832"/>
                  </a:lnTo>
                  <a:lnTo>
                    <a:pt x="1239" y="1834"/>
                  </a:lnTo>
                  <a:lnTo>
                    <a:pt x="1238" y="1835"/>
                  </a:lnTo>
                  <a:lnTo>
                    <a:pt x="1239" y="1834"/>
                  </a:lnTo>
                  <a:lnTo>
                    <a:pt x="1241" y="1832"/>
                  </a:lnTo>
                  <a:lnTo>
                    <a:pt x="1241" y="1831"/>
                  </a:lnTo>
                  <a:lnTo>
                    <a:pt x="1242" y="1830"/>
                  </a:lnTo>
                  <a:lnTo>
                    <a:pt x="1259" y="1810"/>
                  </a:lnTo>
                  <a:lnTo>
                    <a:pt x="1262" y="1807"/>
                  </a:lnTo>
                  <a:lnTo>
                    <a:pt x="1263" y="1806"/>
                  </a:lnTo>
                  <a:lnTo>
                    <a:pt x="1264" y="1804"/>
                  </a:lnTo>
                  <a:lnTo>
                    <a:pt x="1266" y="1803"/>
                  </a:lnTo>
                  <a:lnTo>
                    <a:pt x="1267" y="1803"/>
                  </a:lnTo>
                  <a:lnTo>
                    <a:pt x="1273" y="1797"/>
                  </a:lnTo>
                  <a:lnTo>
                    <a:pt x="1275" y="1797"/>
                  </a:lnTo>
                  <a:lnTo>
                    <a:pt x="1278" y="1794"/>
                  </a:lnTo>
                  <a:lnTo>
                    <a:pt x="1279" y="1793"/>
                  </a:lnTo>
                  <a:lnTo>
                    <a:pt x="1280" y="1792"/>
                  </a:lnTo>
                  <a:lnTo>
                    <a:pt x="1285" y="1792"/>
                  </a:lnTo>
                  <a:lnTo>
                    <a:pt x="1287" y="1790"/>
                  </a:lnTo>
                  <a:lnTo>
                    <a:pt x="1293" y="1788"/>
                  </a:lnTo>
                  <a:lnTo>
                    <a:pt x="1296" y="1787"/>
                  </a:lnTo>
                  <a:lnTo>
                    <a:pt x="1300" y="1786"/>
                  </a:lnTo>
                  <a:lnTo>
                    <a:pt x="1301" y="1786"/>
                  </a:lnTo>
                  <a:lnTo>
                    <a:pt x="1302" y="1785"/>
                  </a:lnTo>
                  <a:lnTo>
                    <a:pt x="1312" y="1781"/>
                  </a:lnTo>
                  <a:lnTo>
                    <a:pt x="1309" y="1782"/>
                  </a:lnTo>
                  <a:lnTo>
                    <a:pt x="1306" y="1784"/>
                  </a:lnTo>
                  <a:lnTo>
                    <a:pt x="1305" y="1785"/>
                  </a:lnTo>
                  <a:lnTo>
                    <a:pt x="1301" y="1787"/>
                  </a:lnTo>
                  <a:lnTo>
                    <a:pt x="1309" y="1787"/>
                  </a:lnTo>
                  <a:lnTo>
                    <a:pt x="1311" y="1787"/>
                  </a:lnTo>
                  <a:lnTo>
                    <a:pt x="1312" y="1787"/>
                  </a:lnTo>
                  <a:lnTo>
                    <a:pt x="1312" y="1786"/>
                  </a:lnTo>
                  <a:lnTo>
                    <a:pt x="1313" y="1786"/>
                  </a:lnTo>
                  <a:lnTo>
                    <a:pt x="1315" y="1788"/>
                  </a:lnTo>
                  <a:lnTo>
                    <a:pt x="1317" y="1788"/>
                  </a:lnTo>
                  <a:lnTo>
                    <a:pt x="1318" y="1787"/>
                  </a:lnTo>
                  <a:lnTo>
                    <a:pt x="1319" y="1786"/>
                  </a:lnTo>
                  <a:lnTo>
                    <a:pt x="1321" y="1785"/>
                  </a:lnTo>
                  <a:lnTo>
                    <a:pt x="1322" y="1784"/>
                  </a:lnTo>
                  <a:lnTo>
                    <a:pt x="1326" y="1784"/>
                  </a:lnTo>
                  <a:lnTo>
                    <a:pt x="1326" y="1786"/>
                  </a:lnTo>
                  <a:lnTo>
                    <a:pt x="1326" y="1787"/>
                  </a:lnTo>
                  <a:lnTo>
                    <a:pt x="1327" y="1788"/>
                  </a:lnTo>
                  <a:lnTo>
                    <a:pt x="1325" y="1788"/>
                  </a:lnTo>
                  <a:lnTo>
                    <a:pt x="1322" y="1788"/>
                  </a:lnTo>
                  <a:lnTo>
                    <a:pt x="1320" y="1788"/>
                  </a:lnTo>
                  <a:lnTo>
                    <a:pt x="1319" y="1790"/>
                  </a:lnTo>
                  <a:lnTo>
                    <a:pt x="1318" y="1792"/>
                  </a:lnTo>
                  <a:lnTo>
                    <a:pt x="1318" y="1793"/>
                  </a:lnTo>
                  <a:lnTo>
                    <a:pt x="1319" y="1793"/>
                  </a:lnTo>
                  <a:lnTo>
                    <a:pt x="1319" y="1794"/>
                  </a:lnTo>
                  <a:lnTo>
                    <a:pt x="1320" y="1795"/>
                  </a:lnTo>
                  <a:lnTo>
                    <a:pt x="1321" y="1794"/>
                  </a:lnTo>
                  <a:lnTo>
                    <a:pt x="1322" y="1794"/>
                  </a:lnTo>
                  <a:lnTo>
                    <a:pt x="1323" y="1794"/>
                  </a:lnTo>
                  <a:lnTo>
                    <a:pt x="1322" y="1796"/>
                  </a:lnTo>
                  <a:lnTo>
                    <a:pt x="1322" y="1797"/>
                  </a:lnTo>
                  <a:lnTo>
                    <a:pt x="1322" y="1798"/>
                  </a:lnTo>
                  <a:lnTo>
                    <a:pt x="1323" y="1800"/>
                  </a:lnTo>
                  <a:lnTo>
                    <a:pt x="1328" y="1806"/>
                  </a:lnTo>
                  <a:lnTo>
                    <a:pt x="1329" y="1807"/>
                  </a:lnTo>
                  <a:lnTo>
                    <a:pt x="1330" y="1805"/>
                  </a:lnTo>
                  <a:lnTo>
                    <a:pt x="1331" y="1804"/>
                  </a:lnTo>
                  <a:lnTo>
                    <a:pt x="1331" y="1805"/>
                  </a:lnTo>
                  <a:lnTo>
                    <a:pt x="1334" y="1807"/>
                  </a:lnTo>
                  <a:lnTo>
                    <a:pt x="1335" y="1809"/>
                  </a:lnTo>
                  <a:lnTo>
                    <a:pt x="1335" y="1810"/>
                  </a:lnTo>
                  <a:lnTo>
                    <a:pt x="1336" y="1810"/>
                  </a:lnTo>
                  <a:lnTo>
                    <a:pt x="1336" y="1809"/>
                  </a:lnTo>
                  <a:lnTo>
                    <a:pt x="1336" y="1806"/>
                  </a:lnTo>
                  <a:lnTo>
                    <a:pt x="1336" y="1805"/>
                  </a:lnTo>
                  <a:lnTo>
                    <a:pt x="1335" y="1805"/>
                  </a:lnTo>
                  <a:lnTo>
                    <a:pt x="1335" y="1804"/>
                  </a:lnTo>
                  <a:lnTo>
                    <a:pt x="1334" y="1804"/>
                  </a:lnTo>
                  <a:lnTo>
                    <a:pt x="1333" y="1803"/>
                  </a:lnTo>
                  <a:lnTo>
                    <a:pt x="1331" y="1802"/>
                  </a:lnTo>
                  <a:lnTo>
                    <a:pt x="1331" y="1800"/>
                  </a:lnTo>
                  <a:lnTo>
                    <a:pt x="1330" y="1796"/>
                  </a:lnTo>
                  <a:lnTo>
                    <a:pt x="1330" y="1795"/>
                  </a:lnTo>
                  <a:lnTo>
                    <a:pt x="1329" y="1794"/>
                  </a:lnTo>
                  <a:lnTo>
                    <a:pt x="1329" y="1793"/>
                  </a:lnTo>
                  <a:lnTo>
                    <a:pt x="1330" y="1793"/>
                  </a:lnTo>
                  <a:lnTo>
                    <a:pt x="1331" y="1794"/>
                  </a:lnTo>
                  <a:lnTo>
                    <a:pt x="1334" y="1795"/>
                  </a:lnTo>
                  <a:lnTo>
                    <a:pt x="1335" y="1795"/>
                  </a:lnTo>
                  <a:lnTo>
                    <a:pt x="1344" y="1794"/>
                  </a:lnTo>
                  <a:lnTo>
                    <a:pt x="1344" y="1795"/>
                  </a:lnTo>
                  <a:lnTo>
                    <a:pt x="1345" y="1796"/>
                  </a:lnTo>
                  <a:lnTo>
                    <a:pt x="1345" y="1797"/>
                  </a:lnTo>
                  <a:lnTo>
                    <a:pt x="1345" y="1798"/>
                  </a:lnTo>
                  <a:lnTo>
                    <a:pt x="1345" y="1800"/>
                  </a:lnTo>
                  <a:lnTo>
                    <a:pt x="1346" y="1801"/>
                  </a:lnTo>
                  <a:lnTo>
                    <a:pt x="1347" y="1801"/>
                  </a:lnTo>
                  <a:lnTo>
                    <a:pt x="1348" y="1800"/>
                  </a:lnTo>
                  <a:lnTo>
                    <a:pt x="1350" y="1800"/>
                  </a:lnTo>
                  <a:lnTo>
                    <a:pt x="1350" y="1801"/>
                  </a:lnTo>
                  <a:lnTo>
                    <a:pt x="1351" y="1802"/>
                  </a:lnTo>
                  <a:lnTo>
                    <a:pt x="1354" y="1802"/>
                  </a:lnTo>
                  <a:lnTo>
                    <a:pt x="1355" y="1803"/>
                  </a:lnTo>
                  <a:lnTo>
                    <a:pt x="1357" y="1803"/>
                  </a:lnTo>
                  <a:lnTo>
                    <a:pt x="1355" y="1802"/>
                  </a:lnTo>
                  <a:lnTo>
                    <a:pt x="1355" y="1801"/>
                  </a:lnTo>
                  <a:lnTo>
                    <a:pt x="1354" y="1798"/>
                  </a:lnTo>
                  <a:lnTo>
                    <a:pt x="1353" y="1798"/>
                  </a:lnTo>
                  <a:lnTo>
                    <a:pt x="1357" y="1797"/>
                  </a:lnTo>
                  <a:lnTo>
                    <a:pt x="1356" y="1796"/>
                  </a:lnTo>
                  <a:lnTo>
                    <a:pt x="1355" y="1795"/>
                  </a:lnTo>
                  <a:lnTo>
                    <a:pt x="1353" y="1795"/>
                  </a:lnTo>
                  <a:lnTo>
                    <a:pt x="1343" y="1788"/>
                  </a:lnTo>
                  <a:lnTo>
                    <a:pt x="1340" y="1789"/>
                  </a:lnTo>
                  <a:lnTo>
                    <a:pt x="1340" y="1788"/>
                  </a:lnTo>
                  <a:lnTo>
                    <a:pt x="1342" y="1787"/>
                  </a:lnTo>
                  <a:lnTo>
                    <a:pt x="1342" y="1786"/>
                  </a:lnTo>
                  <a:lnTo>
                    <a:pt x="1343" y="1786"/>
                  </a:lnTo>
                  <a:lnTo>
                    <a:pt x="1343" y="1784"/>
                  </a:lnTo>
                  <a:lnTo>
                    <a:pt x="1342" y="1784"/>
                  </a:lnTo>
                  <a:lnTo>
                    <a:pt x="1340" y="1784"/>
                  </a:lnTo>
                  <a:lnTo>
                    <a:pt x="1340" y="1782"/>
                  </a:lnTo>
                  <a:lnTo>
                    <a:pt x="1343" y="1779"/>
                  </a:lnTo>
                  <a:lnTo>
                    <a:pt x="1344" y="1777"/>
                  </a:lnTo>
                  <a:lnTo>
                    <a:pt x="1345" y="1775"/>
                  </a:lnTo>
                  <a:lnTo>
                    <a:pt x="1346" y="1772"/>
                  </a:lnTo>
                  <a:lnTo>
                    <a:pt x="1346" y="1769"/>
                  </a:lnTo>
                  <a:lnTo>
                    <a:pt x="1346" y="1768"/>
                  </a:lnTo>
                  <a:lnTo>
                    <a:pt x="1347" y="1767"/>
                  </a:lnTo>
                  <a:lnTo>
                    <a:pt x="1347" y="1765"/>
                  </a:lnTo>
                  <a:lnTo>
                    <a:pt x="1350" y="1761"/>
                  </a:lnTo>
                  <a:lnTo>
                    <a:pt x="1351" y="1757"/>
                  </a:lnTo>
                  <a:lnTo>
                    <a:pt x="1357" y="1752"/>
                  </a:lnTo>
                  <a:lnTo>
                    <a:pt x="1360" y="1748"/>
                  </a:lnTo>
                  <a:lnTo>
                    <a:pt x="1368" y="1743"/>
                  </a:lnTo>
                  <a:lnTo>
                    <a:pt x="1372" y="1739"/>
                  </a:lnTo>
                  <a:lnTo>
                    <a:pt x="1377" y="1735"/>
                  </a:lnTo>
                  <a:lnTo>
                    <a:pt x="1381" y="1730"/>
                  </a:lnTo>
                  <a:lnTo>
                    <a:pt x="1395" y="1725"/>
                  </a:lnTo>
                  <a:lnTo>
                    <a:pt x="1392" y="1727"/>
                  </a:lnTo>
                  <a:lnTo>
                    <a:pt x="1392" y="1728"/>
                  </a:lnTo>
                  <a:lnTo>
                    <a:pt x="1393" y="1727"/>
                  </a:lnTo>
                  <a:lnTo>
                    <a:pt x="1394" y="1727"/>
                  </a:lnTo>
                  <a:lnTo>
                    <a:pt x="1396" y="1726"/>
                  </a:lnTo>
                  <a:lnTo>
                    <a:pt x="1403" y="1722"/>
                  </a:lnTo>
                  <a:lnTo>
                    <a:pt x="1404" y="1721"/>
                  </a:lnTo>
                  <a:lnTo>
                    <a:pt x="1404" y="1720"/>
                  </a:lnTo>
                  <a:lnTo>
                    <a:pt x="1407" y="1720"/>
                  </a:lnTo>
                  <a:lnTo>
                    <a:pt x="1409" y="1720"/>
                  </a:lnTo>
                  <a:lnTo>
                    <a:pt x="1407" y="1720"/>
                  </a:lnTo>
                  <a:lnTo>
                    <a:pt x="1406" y="1720"/>
                  </a:lnTo>
                  <a:lnTo>
                    <a:pt x="1406" y="1719"/>
                  </a:lnTo>
                  <a:lnTo>
                    <a:pt x="1409" y="1715"/>
                  </a:lnTo>
                  <a:lnTo>
                    <a:pt x="1410" y="1714"/>
                  </a:lnTo>
                  <a:lnTo>
                    <a:pt x="1414" y="1712"/>
                  </a:lnTo>
                  <a:lnTo>
                    <a:pt x="1417" y="1710"/>
                  </a:lnTo>
                  <a:lnTo>
                    <a:pt x="1419" y="1706"/>
                  </a:lnTo>
                  <a:lnTo>
                    <a:pt x="1422" y="1704"/>
                  </a:lnTo>
                  <a:lnTo>
                    <a:pt x="1424" y="1703"/>
                  </a:lnTo>
                  <a:lnTo>
                    <a:pt x="1426" y="1702"/>
                  </a:lnTo>
                  <a:lnTo>
                    <a:pt x="1424" y="1704"/>
                  </a:lnTo>
                  <a:lnTo>
                    <a:pt x="1421" y="1706"/>
                  </a:lnTo>
                  <a:lnTo>
                    <a:pt x="1419" y="1709"/>
                  </a:lnTo>
                  <a:lnTo>
                    <a:pt x="1418" y="1709"/>
                  </a:lnTo>
                  <a:lnTo>
                    <a:pt x="1418" y="1710"/>
                  </a:lnTo>
                  <a:lnTo>
                    <a:pt x="1418" y="1711"/>
                  </a:lnTo>
                  <a:lnTo>
                    <a:pt x="1419" y="1712"/>
                  </a:lnTo>
                  <a:lnTo>
                    <a:pt x="1420" y="1712"/>
                  </a:lnTo>
                  <a:lnTo>
                    <a:pt x="1420" y="1710"/>
                  </a:lnTo>
                  <a:lnTo>
                    <a:pt x="1420" y="1709"/>
                  </a:lnTo>
                  <a:lnTo>
                    <a:pt x="1421" y="1706"/>
                  </a:lnTo>
                  <a:lnTo>
                    <a:pt x="1423" y="1709"/>
                  </a:lnTo>
                  <a:lnTo>
                    <a:pt x="1426" y="1711"/>
                  </a:lnTo>
                  <a:lnTo>
                    <a:pt x="1427" y="1712"/>
                  </a:lnTo>
                  <a:lnTo>
                    <a:pt x="1428" y="1712"/>
                  </a:lnTo>
                  <a:lnTo>
                    <a:pt x="1430" y="1713"/>
                  </a:lnTo>
                  <a:lnTo>
                    <a:pt x="1431" y="1712"/>
                  </a:lnTo>
                  <a:lnTo>
                    <a:pt x="1432" y="1712"/>
                  </a:lnTo>
                  <a:lnTo>
                    <a:pt x="1434" y="1712"/>
                  </a:lnTo>
                  <a:lnTo>
                    <a:pt x="1435" y="1712"/>
                  </a:lnTo>
                  <a:lnTo>
                    <a:pt x="1436" y="1713"/>
                  </a:lnTo>
                  <a:lnTo>
                    <a:pt x="1437" y="1714"/>
                  </a:lnTo>
                  <a:lnTo>
                    <a:pt x="1436" y="1710"/>
                  </a:lnTo>
                  <a:lnTo>
                    <a:pt x="1436" y="1709"/>
                  </a:lnTo>
                  <a:lnTo>
                    <a:pt x="1436" y="1708"/>
                  </a:lnTo>
                  <a:lnTo>
                    <a:pt x="1435" y="1704"/>
                  </a:lnTo>
                  <a:lnTo>
                    <a:pt x="1435" y="1703"/>
                  </a:lnTo>
                  <a:lnTo>
                    <a:pt x="1435" y="1698"/>
                  </a:lnTo>
                  <a:lnTo>
                    <a:pt x="1434" y="1695"/>
                  </a:lnTo>
                  <a:lnTo>
                    <a:pt x="1434" y="1694"/>
                  </a:lnTo>
                  <a:lnTo>
                    <a:pt x="1435" y="1692"/>
                  </a:lnTo>
                  <a:lnTo>
                    <a:pt x="1435" y="1690"/>
                  </a:lnTo>
                  <a:lnTo>
                    <a:pt x="1436" y="1687"/>
                  </a:lnTo>
                  <a:lnTo>
                    <a:pt x="1438" y="1684"/>
                  </a:lnTo>
                  <a:lnTo>
                    <a:pt x="1453" y="1663"/>
                  </a:lnTo>
                  <a:lnTo>
                    <a:pt x="1454" y="1663"/>
                  </a:lnTo>
                  <a:lnTo>
                    <a:pt x="1460" y="1659"/>
                  </a:lnTo>
                  <a:lnTo>
                    <a:pt x="1465" y="1659"/>
                  </a:lnTo>
                  <a:lnTo>
                    <a:pt x="1465" y="1658"/>
                  </a:lnTo>
                  <a:lnTo>
                    <a:pt x="1464" y="1658"/>
                  </a:lnTo>
                  <a:lnTo>
                    <a:pt x="1464" y="1656"/>
                  </a:lnTo>
                  <a:lnTo>
                    <a:pt x="1468" y="1653"/>
                  </a:lnTo>
                  <a:lnTo>
                    <a:pt x="1469" y="1652"/>
                  </a:lnTo>
                  <a:lnTo>
                    <a:pt x="1471" y="1648"/>
                  </a:lnTo>
                  <a:lnTo>
                    <a:pt x="1471" y="1646"/>
                  </a:lnTo>
                  <a:lnTo>
                    <a:pt x="1474" y="1645"/>
                  </a:lnTo>
                  <a:lnTo>
                    <a:pt x="1479" y="1642"/>
                  </a:lnTo>
                  <a:lnTo>
                    <a:pt x="1480" y="1640"/>
                  </a:lnTo>
                  <a:lnTo>
                    <a:pt x="1481" y="1640"/>
                  </a:lnTo>
                  <a:lnTo>
                    <a:pt x="1482" y="1640"/>
                  </a:lnTo>
                  <a:lnTo>
                    <a:pt x="1484" y="1640"/>
                  </a:lnTo>
                  <a:lnTo>
                    <a:pt x="1485" y="1639"/>
                  </a:lnTo>
                  <a:lnTo>
                    <a:pt x="1484" y="1642"/>
                  </a:lnTo>
                  <a:lnTo>
                    <a:pt x="1485" y="1643"/>
                  </a:lnTo>
                  <a:lnTo>
                    <a:pt x="1486" y="1646"/>
                  </a:lnTo>
                  <a:lnTo>
                    <a:pt x="1485" y="1647"/>
                  </a:lnTo>
                  <a:lnTo>
                    <a:pt x="1486" y="1648"/>
                  </a:lnTo>
                  <a:lnTo>
                    <a:pt x="1493" y="1648"/>
                  </a:lnTo>
                  <a:lnTo>
                    <a:pt x="1493" y="1650"/>
                  </a:lnTo>
                  <a:lnTo>
                    <a:pt x="1495" y="1648"/>
                  </a:lnTo>
                  <a:lnTo>
                    <a:pt x="1496" y="1648"/>
                  </a:lnTo>
                  <a:lnTo>
                    <a:pt x="1497" y="1647"/>
                  </a:lnTo>
                  <a:lnTo>
                    <a:pt x="1498" y="1647"/>
                  </a:lnTo>
                  <a:lnTo>
                    <a:pt x="1498" y="1646"/>
                  </a:lnTo>
                  <a:lnTo>
                    <a:pt x="1498" y="1645"/>
                  </a:lnTo>
                  <a:lnTo>
                    <a:pt x="1498" y="1644"/>
                  </a:lnTo>
                  <a:lnTo>
                    <a:pt x="1497" y="1644"/>
                  </a:lnTo>
                  <a:lnTo>
                    <a:pt x="1497" y="1643"/>
                  </a:lnTo>
                  <a:lnTo>
                    <a:pt x="1498" y="1642"/>
                  </a:lnTo>
                  <a:lnTo>
                    <a:pt x="1499" y="1640"/>
                  </a:lnTo>
                  <a:lnTo>
                    <a:pt x="1498" y="1640"/>
                  </a:lnTo>
                  <a:lnTo>
                    <a:pt x="1496" y="1642"/>
                  </a:lnTo>
                  <a:lnTo>
                    <a:pt x="1496" y="1643"/>
                  </a:lnTo>
                  <a:lnTo>
                    <a:pt x="1497" y="1645"/>
                  </a:lnTo>
                  <a:lnTo>
                    <a:pt x="1498" y="1646"/>
                  </a:lnTo>
                  <a:lnTo>
                    <a:pt x="1493" y="1645"/>
                  </a:lnTo>
                  <a:lnTo>
                    <a:pt x="1491" y="1646"/>
                  </a:lnTo>
                  <a:lnTo>
                    <a:pt x="1490" y="1647"/>
                  </a:lnTo>
                  <a:lnTo>
                    <a:pt x="1489" y="1647"/>
                  </a:lnTo>
                  <a:lnTo>
                    <a:pt x="1489" y="1646"/>
                  </a:lnTo>
                  <a:lnTo>
                    <a:pt x="1489" y="1645"/>
                  </a:lnTo>
                  <a:lnTo>
                    <a:pt x="1489" y="1640"/>
                  </a:lnTo>
                  <a:lnTo>
                    <a:pt x="1489" y="1638"/>
                  </a:lnTo>
                  <a:lnTo>
                    <a:pt x="1488" y="1637"/>
                  </a:lnTo>
                  <a:lnTo>
                    <a:pt x="1488" y="1636"/>
                  </a:lnTo>
                  <a:lnTo>
                    <a:pt x="1488" y="1635"/>
                  </a:lnTo>
                  <a:lnTo>
                    <a:pt x="1488" y="1634"/>
                  </a:lnTo>
                  <a:lnTo>
                    <a:pt x="1487" y="1634"/>
                  </a:lnTo>
                  <a:lnTo>
                    <a:pt x="1486" y="1634"/>
                  </a:lnTo>
                  <a:lnTo>
                    <a:pt x="1487" y="1635"/>
                  </a:lnTo>
                  <a:lnTo>
                    <a:pt x="1487" y="1636"/>
                  </a:lnTo>
                  <a:lnTo>
                    <a:pt x="1486" y="1636"/>
                  </a:lnTo>
                  <a:lnTo>
                    <a:pt x="1485" y="1636"/>
                  </a:lnTo>
                  <a:lnTo>
                    <a:pt x="1484" y="1635"/>
                  </a:lnTo>
                  <a:lnTo>
                    <a:pt x="1484" y="1634"/>
                  </a:lnTo>
                  <a:lnTo>
                    <a:pt x="1484" y="1633"/>
                  </a:lnTo>
                  <a:lnTo>
                    <a:pt x="1484" y="1630"/>
                  </a:lnTo>
                  <a:lnTo>
                    <a:pt x="1484" y="1628"/>
                  </a:lnTo>
                  <a:lnTo>
                    <a:pt x="1484" y="1627"/>
                  </a:lnTo>
                  <a:lnTo>
                    <a:pt x="1484" y="1625"/>
                  </a:lnTo>
                  <a:lnTo>
                    <a:pt x="1484" y="1622"/>
                  </a:lnTo>
                  <a:lnTo>
                    <a:pt x="1485" y="1617"/>
                  </a:lnTo>
                  <a:lnTo>
                    <a:pt x="1486" y="1611"/>
                  </a:lnTo>
                  <a:lnTo>
                    <a:pt x="1487" y="1609"/>
                  </a:lnTo>
                  <a:lnTo>
                    <a:pt x="1487" y="1602"/>
                  </a:lnTo>
                  <a:lnTo>
                    <a:pt x="1488" y="1596"/>
                  </a:lnTo>
                  <a:lnTo>
                    <a:pt x="1488" y="1592"/>
                  </a:lnTo>
                  <a:lnTo>
                    <a:pt x="1488" y="1589"/>
                  </a:lnTo>
                  <a:lnTo>
                    <a:pt x="1489" y="1588"/>
                  </a:lnTo>
                  <a:lnTo>
                    <a:pt x="1489" y="1587"/>
                  </a:lnTo>
                  <a:lnTo>
                    <a:pt x="1490" y="1585"/>
                  </a:lnTo>
                  <a:lnTo>
                    <a:pt x="1491" y="1584"/>
                  </a:lnTo>
                  <a:lnTo>
                    <a:pt x="1493" y="1584"/>
                  </a:lnTo>
                  <a:lnTo>
                    <a:pt x="1494" y="1584"/>
                  </a:lnTo>
                  <a:lnTo>
                    <a:pt x="1496" y="1584"/>
                  </a:lnTo>
                  <a:lnTo>
                    <a:pt x="1497" y="1584"/>
                  </a:lnTo>
                  <a:lnTo>
                    <a:pt x="1498" y="1583"/>
                  </a:lnTo>
                  <a:lnTo>
                    <a:pt x="1498" y="1581"/>
                  </a:lnTo>
                  <a:lnTo>
                    <a:pt x="1499" y="1580"/>
                  </a:lnTo>
                  <a:lnTo>
                    <a:pt x="1501" y="1580"/>
                  </a:lnTo>
                  <a:lnTo>
                    <a:pt x="1508" y="1581"/>
                  </a:lnTo>
                  <a:lnTo>
                    <a:pt x="1510" y="1581"/>
                  </a:lnTo>
                  <a:lnTo>
                    <a:pt x="1510" y="1583"/>
                  </a:lnTo>
                  <a:lnTo>
                    <a:pt x="1511" y="1584"/>
                  </a:lnTo>
                  <a:lnTo>
                    <a:pt x="1512" y="1584"/>
                  </a:lnTo>
                  <a:lnTo>
                    <a:pt x="1511" y="1581"/>
                  </a:lnTo>
                  <a:lnTo>
                    <a:pt x="1510" y="1580"/>
                  </a:lnTo>
                  <a:lnTo>
                    <a:pt x="1501" y="1577"/>
                  </a:lnTo>
                  <a:lnTo>
                    <a:pt x="1499" y="1577"/>
                  </a:lnTo>
                  <a:lnTo>
                    <a:pt x="1497" y="1579"/>
                  </a:lnTo>
                  <a:lnTo>
                    <a:pt x="1496" y="1579"/>
                  </a:lnTo>
                  <a:lnTo>
                    <a:pt x="1495" y="1578"/>
                  </a:lnTo>
                  <a:lnTo>
                    <a:pt x="1493" y="1576"/>
                  </a:lnTo>
                  <a:lnTo>
                    <a:pt x="1491" y="1573"/>
                  </a:lnTo>
                  <a:lnTo>
                    <a:pt x="1491" y="1572"/>
                  </a:lnTo>
                  <a:lnTo>
                    <a:pt x="1490" y="1570"/>
                  </a:lnTo>
                  <a:lnTo>
                    <a:pt x="1490" y="1566"/>
                  </a:lnTo>
                  <a:lnTo>
                    <a:pt x="1494" y="1556"/>
                  </a:lnTo>
                  <a:lnTo>
                    <a:pt x="1496" y="1552"/>
                  </a:lnTo>
                  <a:lnTo>
                    <a:pt x="1497" y="1551"/>
                  </a:lnTo>
                  <a:lnTo>
                    <a:pt x="1499" y="1549"/>
                  </a:lnTo>
                  <a:lnTo>
                    <a:pt x="1501" y="1549"/>
                  </a:lnTo>
                  <a:lnTo>
                    <a:pt x="1505" y="1541"/>
                  </a:lnTo>
                  <a:lnTo>
                    <a:pt x="1512" y="1535"/>
                  </a:lnTo>
                  <a:lnTo>
                    <a:pt x="1513" y="1534"/>
                  </a:lnTo>
                  <a:lnTo>
                    <a:pt x="1514" y="1533"/>
                  </a:lnTo>
                  <a:lnTo>
                    <a:pt x="1519" y="1531"/>
                  </a:lnTo>
                  <a:lnTo>
                    <a:pt x="1520" y="1530"/>
                  </a:lnTo>
                  <a:lnTo>
                    <a:pt x="1521" y="1530"/>
                  </a:lnTo>
                  <a:lnTo>
                    <a:pt x="1521" y="1529"/>
                  </a:lnTo>
                  <a:lnTo>
                    <a:pt x="1520" y="1529"/>
                  </a:lnTo>
                  <a:lnTo>
                    <a:pt x="1518" y="1530"/>
                  </a:lnTo>
                  <a:lnTo>
                    <a:pt x="1515" y="1530"/>
                  </a:lnTo>
                  <a:lnTo>
                    <a:pt x="1514" y="1528"/>
                  </a:lnTo>
                  <a:lnTo>
                    <a:pt x="1515" y="1526"/>
                  </a:lnTo>
                  <a:lnTo>
                    <a:pt x="1519" y="1520"/>
                  </a:lnTo>
                  <a:lnTo>
                    <a:pt x="1518" y="1518"/>
                  </a:lnTo>
                  <a:lnTo>
                    <a:pt x="1518" y="1517"/>
                  </a:lnTo>
                  <a:lnTo>
                    <a:pt x="1518" y="1516"/>
                  </a:lnTo>
                  <a:lnTo>
                    <a:pt x="1519" y="1514"/>
                  </a:lnTo>
                  <a:lnTo>
                    <a:pt x="1519" y="1513"/>
                  </a:lnTo>
                  <a:lnTo>
                    <a:pt x="1519" y="1512"/>
                  </a:lnTo>
                  <a:lnTo>
                    <a:pt x="1519" y="1510"/>
                  </a:lnTo>
                  <a:lnTo>
                    <a:pt x="1520" y="1509"/>
                  </a:lnTo>
                  <a:lnTo>
                    <a:pt x="1520" y="1508"/>
                  </a:lnTo>
                  <a:lnTo>
                    <a:pt x="1522" y="1506"/>
                  </a:lnTo>
                  <a:lnTo>
                    <a:pt x="1524" y="1506"/>
                  </a:lnTo>
                  <a:lnTo>
                    <a:pt x="1526" y="1505"/>
                  </a:lnTo>
                  <a:lnTo>
                    <a:pt x="1526" y="1503"/>
                  </a:lnTo>
                  <a:lnTo>
                    <a:pt x="1526" y="1497"/>
                  </a:lnTo>
                  <a:lnTo>
                    <a:pt x="1527" y="1494"/>
                  </a:lnTo>
                  <a:lnTo>
                    <a:pt x="1527" y="1493"/>
                  </a:lnTo>
                  <a:lnTo>
                    <a:pt x="1528" y="1491"/>
                  </a:lnTo>
                  <a:lnTo>
                    <a:pt x="1529" y="1489"/>
                  </a:lnTo>
                  <a:lnTo>
                    <a:pt x="1526" y="1493"/>
                  </a:lnTo>
                  <a:lnTo>
                    <a:pt x="1526" y="1494"/>
                  </a:lnTo>
                  <a:lnTo>
                    <a:pt x="1526" y="1495"/>
                  </a:lnTo>
                  <a:lnTo>
                    <a:pt x="1524" y="1497"/>
                  </a:lnTo>
                  <a:lnTo>
                    <a:pt x="1524" y="1500"/>
                  </a:lnTo>
                  <a:lnTo>
                    <a:pt x="1524" y="1501"/>
                  </a:lnTo>
                  <a:lnTo>
                    <a:pt x="1524" y="1502"/>
                  </a:lnTo>
                  <a:lnTo>
                    <a:pt x="1524" y="1503"/>
                  </a:lnTo>
                  <a:lnTo>
                    <a:pt x="1523" y="1505"/>
                  </a:lnTo>
                  <a:lnTo>
                    <a:pt x="1522" y="1505"/>
                  </a:lnTo>
                  <a:lnTo>
                    <a:pt x="1519" y="1506"/>
                  </a:lnTo>
                  <a:lnTo>
                    <a:pt x="1518" y="1506"/>
                  </a:lnTo>
                  <a:lnTo>
                    <a:pt x="1516" y="1509"/>
                  </a:lnTo>
                  <a:lnTo>
                    <a:pt x="1515" y="1511"/>
                  </a:lnTo>
                  <a:lnTo>
                    <a:pt x="1515" y="1514"/>
                  </a:lnTo>
                  <a:lnTo>
                    <a:pt x="1514" y="1516"/>
                  </a:lnTo>
                  <a:lnTo>
                    <a:pt x="1512" y="1517"/>
                  </a:lnTo>
                  <a:lnTo>
                    <a:pt x="1506" y="1520"/>
                  </a:lnTo>
                  <a:lnTo>
                    <a:pt x="1499" y="1521"/>
                  </a:lnTo>
                  <a:lnTo>
                    <a:pt x="1498" y="1522"/>
                  </a:lnTo>
                  <a:lnTo>
                    <a:pt x="1497" y="1524"/>
                  </a:lnTo>
                  <a:lnTo>
                    <a:pt x="1495" y="1524"/>
                  </a:lnTo>
                  <a:lnTo>
                    <a:pt x="1490" y="1529"/>
                  </a:lnTo>
                  <a:lnTo>
                    <a:pt x="1486" y="1530"/>
                  </a:lnTo>
                  <a:lnTo>
                    <a:pt x="1478" y="1535"/>
                  </a:lnTo>
                  <a:lnTo>
                    <a:pt x="1470" y="1538"/>
                  </a:lnTo>
                  <a:lnTo>
                    <a:pt x="1461" y="1542"/>
                  </a:lnTo>
                  <a:lnTo>
                    <a:pt x="1459" y="1542"/>
                  </a:lnTo>
                  <a:lnTo>
                    <a:pt x="1455" y="1541"/>
                  </a:lnTo>
                  <a:lnTo>
                    <a:pt x="1453" y="1538"/>
                  </a:lnTo>
                  <a:lnTo>
                    <a:pt x="1452" y="1535"/>
                  </a:lnTo>
                  <a:lnTo>
                    <a:pt x="1452" y="1534"/>
                  </a:lnTo>
                  <a:lnTo>
                    <a:pt x="1452" y="1531"/>
                  </a:lnTo>
                  <a:lnTo>
                    <a:pt x="1451" y="1529"/>
                  </a:lnTo>
                  <a:lnTo>
                    <a:pt x="1449" y="1528"/>
                  </a:lnTo>
                  <a:lnTo>
                    <a:pt x="1448" y="1527"/>
                  </a:lnTo>
                  <a:lnTo>
                    <a:pt x="1442" y="1524"/>
                  </a:lnTo>
                  <a:lnTo>
                    <a:pt x="1440" y="1524"/>
                  </a:lnTo>
                  <a:lnTo>
                    <a:pt x="1440" y="1522"/>
                  </a:lnTo>
                  <a:lnTo>
                    <a:pt x="1440" y="1521"/>
                  </a:lnTo>
                  <a:lnTo>
                    <a:pt x="1440" y="1520"/>
                  </a:lnTo>
                  <a:lnTo>
                    <a:pt x="1442" y="1519"/>
                  </a:lnTo>
                  <a:lnTo>
                    <a:pt x="1442" y="1518"/>
                  </a:lnTo>
                  <a:lnTo>
                    <a:pt x="1443" y="1518"/>
                  </a:lnTo>
                  <a:lnTo>
                    <a:pt x="1444" y="1516"/>
                  </a:lnTo>
                  <a:lnTo>
                    <a:pt x="1444" y="1513"/>
                  </a:lnTo>
                  <a:lnTo>
                    <a:pt x="1444" y="1512"/>
                  </a:lnTo>
                  <a:lnTo>
                    <a:pt x="1444" y="1510"/>
                  </a:lnTo>
                  <a:lnTo>
                    <a:pt x="1445" y="1508"/>
                  </a:lnTo>
                  <a:lnTo>
                    <a:pt x="1447" y="1506"/>
                  </a:lnTo>
                  <a:lnTo>
                    <a:pt x="1446" y="1505"/>
                  </a:lnTo>
                  <a:lnTo>
                    <a:pt x="1447" y="1504"/>
                  </a:lnTo>
                  <a:lnTo>
                    <a:pt x="1446" y="1504"/>
                  </a:lnTo>
                  <a:lnTo>
                    <a:pt x="1446" y="1505"/>
                  </a:lnTo>
                  <a:lnTo>
                    <a:pt x="1445" y="1505"/>
                  </a:lnTo>
                  <a:lnTo>
                    <a:pt x="1445" y="1506"/>
                  </a:lnTo>
                  <a:lnTo>
                    <a:pt x="1444" y="1505"/>
                  </a:lnTo>
                  <a:lnTo>
                    <a:pt x="1444" y="1504"/>
                  </a:lnTo>
                  <a:lnTo>
                    <a:pt x="1446" y="1503"/>
                  </a:lnTo>
                  <a:lnTo>
                    <a:pt x="1446" y="1502"/>
                  </a:lnTo>
                  <a:lnTo>
                    <a:pt x="1447" y="1501"/>
                  </a:lnTo>
                  <a:lnTo>
                    <a:pt x="1448" y="1501"/>
                  </a:lnTo>
                  <a:lnTo>
                    <a:pt x="1449" y="1501"/>
                  </a:lnTo>
                  <a:lnTo>
                    <a:pt x="1460" y="1503"/>
                  </a:lnTo>
                  <a:lnTo>
                    <a:pt x="1462" y="1504"/>
                  </a:lnTo>
                  <a:lnTo>
                    <a:pt x="1463" y="1506"/>
                  </a:lnTo>
                  <a:lnTo>
                    <a:pt x="1464" y="1509"/>
                  </a:lnTo>
                  <a:lnTo>
                    <a:pt x="1465" y="1510"/>
                  </a:lnTo>
                  <a:lnTo>
                    <a:pt x="1465" y="1512"/>
                  </a:lnTo>
                  <a:lnTo>
                    <a:pt x="1465" y="1513"/>
                  </a:lnTo>
                  <a:lnTo>
                    <a:pt x="1465" y="1514"/>
                  </a:lnTo>
                  <a:lnTo>
                    <a:pt x="1466" y="1516"/>
                  </a:lnTo>
                  <a:lnTo>
                    <a:pt x="1468" y="1517"/>
                  </a:lnTo>
                  <a:lnTo>
                    <a:pt x="1468" y="1516"/>
                  </a:lnTo>
                  <a:lnTo>
                    <a:pt x="1468" y="1514"/>
                  </a:lnTo>
                  <a:lnTo>
                    <a:pt x="1469" y="1514"/>
                  </a:lnTo>
                  <a:lnTo>
                    <a:pt x="1469" y="1513"/>
                  </a:lnTo>
                  <a:lnTo>
                    <a:pt x="1468" y="1513"/>
                  </a:lnTo>
                  <a:lnTo>
                    <a:pt x="1466" y="1513"/>
                  </a:lnTo>
                  <a:lnTo>
                    <a:pt x="1466" y="1512"/>
                  </a:lnTo>
                  <a:lnTo>
                    <a:pt x="1466" y="1510"/>
                  </a:lnTo>
                  <a:lnTo>
                    <a:pt x="1466" y="1508"/>
                  </a:lnTo>
                  <a:lnTo>
                    <a:pt x="1463" y="1503"/>
                  </a:lnTo>
                  <a:lnTo>
                    <a:pt x="1462" y="1501"/>
                  </a:lnTo>
                  <a:lnTo>
                    <a:pt x="1457" y="1501"/>
                  </a:lnTo>
                  <a:lnTo>
                    <a:pt x="1453" y="1499"/>
                  </a:lnTo>
                  <a:lnTo>
                    <a:pt x="1448" y="1497"/>
                  </a:lnTo>
                  <a:lnTo>
                    <a:pt x="1447" y="1496"/>
                  </a:lnTo>
                  <a:lnTo>
                    <a:pt x="1445" y="1494"/>
                  </a:lnTo>
                  <a:lnTo>
                    <a:pt x="1444" y="1493"/>
                  </a:lnTo>
                  <a:lnTo>
                    <a:pt x="1444" y="1492"/>
                  </a:lnTo>
                  <a:lnTo>
                    <a:pt x="1444" y="1491"/>
                  </a:lnTo>
                  <a:lnTo>
                    <a:pt x="1443" y="1491"/>
                  </a:lnTo>
                  <a:lnTo>
                    <a:pt x="1443" y="1489"/>
                  </a:lnTo>
                  <a:lnTo>
                    <a:pt x="1443" y="1488"/>
                  </a:lnTo>
                  <a:lnTo>
                    <a:pt x="1442" y="1488"/>
                  </a:lnTo>
                  <a:lnTo>
                    <a:pt x="1442" y="1487"/>
                  </a:lnTo>
                  <a:lnTo>
                    <a:pt x="1442" y="1489"/>
                  </a:lnTo>
                  <a:lnTo>
                    <a:pt x="1442" y="1491"/>
                  </a:lnTo>
                  <a:lnTo>
                    <a:pt x="1442" y="1492"/>
                  </a:lnTo>
                  <a:lnTo>
                    <a:pt x="1443" y="1492"/>
                  </a:lnTo>
                  <a:lnTo>
                    <a:pt x="1443" y="1494"/>
                  </a:lnTo>
                  <a:lnTo>
                    <a:pt x="1446" y="1497"/>
                  </a:lnTo>
                  <a:lnTo>
                    <a:pt x="1446" y="1500"/>
                  </a:lnTo>
                  <a:lnTo>
                    <a:pt x="1445" y="1501"/>
                  </a:lnTo>
                  <a:lnTo>
                    <a:pt x="1443" y="1501"/>
                  </a:lnTo>
                  <a:lnTo>
                    <a:pt x="1442" y="1502"/>
                  </a:lnTo>
                  <a:lnTo>
                    <a:pt x="1442" y="1503"/>
                  </a:lnTo>
                  <a:lnTo>
                    <a:pt x="1442" y="1504"/>
                  </a:lnTo>
                  <a:lnTo>
                    <a:pt x="1442" y="1505"/>
                  </a:lnTo>
                  <a:lnTo>
                    <a:pt x="1440" y="1506"/>
                  </a:lnTo>
                  <a:lnTo>
                    <a:pt x="1440" y="1509"/>
                  </a:lnTo>
                  <a:lnTo>
                    <a:pt x="1438" y="1511"/>
                  </a:lnTo>
                  <a:lnTo>
                    <a:pt x="1437" y="1513"/>
                  </a:lnTo>
                  <a:lnTo>
                    <a:pt x="1435" y="1514"/>
                  </a:lnTo>
                  <a:lnTo>
                    <a:pt x="1434" y="1516"/>
                  </a:lnTo>
                  <a:lnTo>
                    <a:pt x="1432" y="1517"/>
                  </a:lnTo>
                  <a:lnTo>
                    <a:pt x="1431" y="1517"/>
                  </a:lnTo>
                  <a:lnTo>
                    <a:pt x="1431" y="1516"/>
                  </a:lnTo>
                  <a:lnTo>
                    <a:pt x="1431" y="1514"/>
                  </a:lnTo>
                  <a:lnTo>
                    <a:pt x="1432" y="1513"/>
                  </a:lnTo>
                  <a:lnTo>
                    <a:pt x="1432" y="1511"/>
                  </a:lnTo>
                  <a:lnTo>
                    <a:pt x="1430" y="1510"/>
                  </a:lnTo>
                  <a:lnTo>
                    <a:pt x="1430" y="1509"/>
                  </a:lnTo>
                  <a:lnTo>
                    <a:pt x="1429" y="1508"/>
                  </a:lnTo>
                  <a:lnTo>
                    <a:pt x="1431" y="1508"/>
                  </a:lnTo>
                  <a:lnTo>
                    <a:pt x="1431" y="1506"/>
                  </a:lnTo>
                  <a:lnTo>
                    <a:pt x="1431" y="1505"/>
                  </a:lnTo>
                  <a:lnTo>
                    <a:pt x="1428" y="1506"/>
                  </a:lnTo>
                  <a:lnTo>
                    <a:pt x="1428" y="1508"/>
                  </a:lnTo>
                  <a:lnTo>
                    <a:pt x="1430" y="1512"/>
                  </a:lnTo>
                  <a:lnTo>
                    <a:pt x="1430" y="1513"/>
                  </a:lnTo>
                  <a:lnTo>
                    <a:pt x="1429" y="1522"/>
                  </a:lnTo>
                  <a:lnTo>
                    <a:pt x="1430" y="1524"/>
                  </a:lnTo>
                  <a:lnTo>
                    <a:pt x="1430" y="1526"/>
                  </a:lnTo>
                  <a:lnTo>
                    <a:pt x="1429" y="1527"/>
                  </a:lnTo>
                  <a:lnTo>
                    <a:pt x="1429" y="1528"/>
                  </a:lnTo>
                  <a:lnTo>
                    <a:pt x="1428" y="1529"/>
                  </a:lnTo>
                  <a:lnTo>
                    <a:pt x="1428" y="1530"/>
                  </a:lnTo>
                  <a:lnTo>
                    <a:pt x="1427" y="1530"/>
                  </a:lnTo>
                  <a:lnTo>
                    <a:pt x="1426" y="1530"/>
                  </a:lnTo>
                  <a:lnTo>
                    <a:pt x="1424" y="1530"/>
                  </a:lnTo>
                  <a:lnTo>
                    <a:pt x="1424" y="1529"/>
                  </a:lnTo>
                  <a:lnTo>
                    <a:pt x="1424" y="1528"/>
                  </a:lnTo>
                  <a:lnTo>
                    <a:pt x="1424" y="1527"/>
                  </a:lnTo>
                  <a:lnTo>
                    <a:pt x="1426" y="1527"/>
                  </a:lnTo>
                  <a:lnTo>
                    <a:pt x="1428" y="1526"/>
                  </a:lnTo>
                  <a:lnTo>
                    <a:pt x="1429" y="1525"/>
                  </a:lnTo>
                  <a:lnTo>
                    <a:pt x="1428" y="1522"/>
                  </a:lnTo>
                  <a:lnTo>
                    <a:pt x="1427" y="1522"/>
                  </a:lnTo>
                  <a:lnTo>
                    <a:pt x="1426" y="1522"/>
                  </a:lnTo>
                  <a:lnTo>
                    <a:pt x="1424" y="1524"/>
                  </a:lnTo>
                  <a:lnTo>
                    <a:pt x="1426" y="1524"/>
                  </a:lnTo>
                  <a:lnTo>
                    <a:pt x="1426" y="1525"/>
                  </a:lnTo>
                  <a:lnTo>
                    <a:pt x="1423" y="1526"/>
                  </a:lnTo>
                  <a:lnTo>
                    <a:pt x="1423" y="1528"/>
                  </a:lnTo>
                  <a:lnTo>
                    <a:pt x="1423" y="1529"/>
                  </a:lnTo>
                  <a:lnTo>
                    <a:pt x="1424" y="1533"/>
                  </a:lnTo>
                  <a:lnTo>
                    <a:pt x="1427" y="1536"/>
                  </a:lnTo>
                  <a:lnTo>
                    <a:pt x="1428" y="1542"/>
                  </a:lnTo>
                  <a:lnTo>
                    <a:pt x="1429" y="1546"/>
                  </a:lnTo>
                  <a:lnTo>
                    <a:pt x="1430" y="1546"/>
                  </a:lnTo>
                  <a:lnTo>
                    <a:pt x="1430" y="1547"/>
                  </a:lnTo>
                  <a:lnTo>
                    <a:pt x="1430" y="1550"/>
                  </a:lnTo>
                  <a:lnTo>
                    <a:pt x="1430" y="1551"/>
                  </a:lnTo>
                  <a:lnTo>
                    <a:pt x="1431" y="1552"/>
                  </a:lnTo>
                  <a:lnTo>
                    <a:pt x="1432" y="1552"/>
                  </a:lnTo>
                  <a:lnTo>
                    <a:pt x="1434" y="1553"/>
                  </a:lnTo>
                  <a:lnTo>
                    <a:pt x="1432" y="1554"/>
                  </a:lnTo>
                  <a:lnTo>
                    <a:pt x="1431" y="1555"/>
                  </a:lnTo>
                  <a:lnTo>
                    <a:pt x="1431" y="1558"/>
                  </a:lnTo>
                  <a:lnTo>
                    <a:pt x="1430" y="1559"/>
                  </a:lnTo>
                  <a:lnTo>
                    <a:pt x="1429" y="1559"/>
                  </a:lnTo>
                  <a:lnTo>
                    <a:pt x="1428" y="1559"/>
                  </a:lnTo>
                  <a:lnTo>
                    <a:pt x="1428" y="1560"/>
                  </a:lnTo>
                  <a:lnTo>
                    <a:pt x="1429" y="1560"/>
                  </a:lnTo>
                  <a:lnTo>
                    <a:pt x="1428" y="1562"/>
                  </a:lnTo>
                  <a:lnTo>
                    <a:pt x="1424" y="1562"/>
                  </a:lnTo>
                  <a:lnTo>
                    <a:pt x="1422" y="1562"/>
                  </a:lnTo>
                  <a:lnTo>
                    <a:pt x="1418" y="1561"/>
                  </a:lnTo>
                  <a:lnTo>
                    <a:pt x="1417" y="1560"/>
                  </a:lnTo>
                  <a:lnTo>
                    <a:pt x="1415" y="1558"/>
                  </a:lnTo>
                  <a:lnTo>
                    <a:pt x="1415" y="1559"/>
                  </a:lnTo>
                  <a:lnTo>
                    <a:pt x="1417" y="1559"/>
                  </a:lnTo>
                  <a:lnTo>
                    <a:pt x="1417" y="1558"/>
                  </a:lnTo>
                  <a:lnTo>
                    <a:pt x="1418" y="1556"/>
                  </a:lnTo>
                  <a:lnTo>
                    <a:pt x="1417" y="1556"/>
                  </a:lnTo>
                  <a:lnTo>
                    <a:pt x="1415" y="1556"/>
                  </a:lnTo>
                  <a:lnTo>
                    <a:pt x="1414" y="1555"/>
                  </a:lnTo>
                  <a:lnTo>
                    <a:pt x="1415" y="1553"/>
                  </a:lnTo>
                  <a:lnTo>
                    <a:pt x="1413" y="1553"/>
                  </a:lnTo>
                  <a:lnTo>
                    <a:pt x="1411" y="1551"/>
                  </a:lnTo>
                  <a:lnTo>
                    <a:pt x="1409" y="1544"/>
                  </a:lnTo>
                  <a:lnTo>
                    <a:pt x="1404" y="1536"/>
                  </a:lnTo>
                  <a:lnTo>
                    <a:pt x="1399" y="1528"/>
                  </a:lnTo>
                  <a:lnTo>
                    <a:pt x="1395" y="1522"/>
                  </a:lnTo>
                  <a:lnTo>
                    <a:pt x="1394" y="1521"/>
                  </a:lnTo>
                  <a:lnTo>
                    <a:pt x="1393" y="1521"/>
                  </a:lnTo>
                  <a:lnTo>
                    <a:pt x="1392" y="1520"/>
                  </a:lnTo>
                  <a:lnTo>
                    <a:pt x="1392" y="1519"/>
                  </a:lnTo>
                  <a:lnTo>
                    <a:pt x="1390" y="1519"/>
                  </a:lnTo>
                  <a:lnTo>
                    <a:pt x="1389" y="1521"/>
                  </a:lnTo>
                  <a:lnTo>
                    <a:pt x="1387" y="1520"/>
                  </a:lnTo>
                  <a:lnTo>
                    <a:pt x="1386" y="1520"/>
                  </a:lnTo>
                  <a:lnTo>
                    <a:pt x="1387" y="1519"/>
                  </a:lnTo>
                  <a:lnTo>
                    <a:pt x="1389" y="1516"/>
                  </a:lnTo>
                  <a:lnTo>
                    <a:pt x="1389" y="1513"/>
                  </a:lnTo>
                  <a:lnTo>
                    <a:pt x="1388" y="1511"/>
                  </a:lnTo>
                  <a:lnTo>
                    <a:pt x="1387" y="1511"/>
                  </a:lnTo>
                  <a:lnTo>
                    <a:pt x="1385" y="1511"/>
                  </a:lnTo>
                  <a:lnTo>
                    <a:pt x="1384" y="1511"/>
                  </a:lnTo>
                  <a:lnTo>
                    <a:pt x="1382" y="1511"/>
                  </a:lnTo>
                  <a:lnTo>
                    <a:pt x="1382" y="1512"/>
                  </a:lnTo>
                  <a:lnTo>
                    <a:pt x="1382" y="1513"/>
                  </a:lnTo>
                  <a:lnTo>
                    <a:pt x="1382" y="1514"/>
                  </a:lnTo>
                  <a:lnTo>
                    <a:pt x="1381" y="1516"/>
                  </a:lnTo>
                  <a:lnTo>
                    <a:pt x="1380" y="1518"/>
                  </a:lnTo>
                  <a:lnTo>
                    <a:pt x="1381" y="1519"/>
                  </a:lnTo>
                  <a:lnTo>
                    <a:pt x="1381" y="1520"/>
                  </a:lnTo>
                  <a:lnTo>
                    <a:pt x="1380" y="1521"/>
                  </a:lnTo>
                  <a:lnTo>
                    <a:pt x="1380" y="1519"/>
                  </a:lnTo>
                  <a:lnTo>
                    <a:pt x="1379" y="1519"/>
                  </a:lnTo>
                  <a:lnTo>
                    <a:pt x="1379" y="1520"/>
                  </a:lnTo>
                  <a:lnTo>
                    <a:pt x="1379" y="1521"/>
                  </a:lnTo>
                  <a:lnTo>
                    <a:pt x="1380" y="1522"/>
                  </a:lnTo>
                  <a:lnTo>
                    <a:pt x="1379" y="1524"/>
                  </a:lnTo>
                  <a:lnTo>
                    <a:pt x="1378" y="1525"/>
                  </a:lnTo>
                  <a:lnTo>
                    <a:pt x="1377" y="1525"/>
                  </a:lnTo>
                  <a:lnTo>
                    <a:pt x="1376" y="1526"/>
                  </a:lnTo>
                  <a:lnTo>
                    <a:pt x="1373" y="1527"/>
                  </a:lnTo>
                  <a:lnTo>
                    <a:pt x="1373" y="1526"/>
                  </a:lnTo>
                  <a:lnTo>
                    <a:pt x="1372" y="1525"/>
                  </a:lnTo>
                  <a:lnTo>
                    <a:pt x="1371" y="1522"/>
                  </a:lnTo>
                  <a:lnTo>
                    <a:pt x="1370" y="1520"/>
                  </a:lnTo>
                  <a:lnTo>
                    <a:pt x="1370" y="1519"/>
                  </a:lnTo>
                  <a:lnTo>
                    <a:pt x="1370" y="1518"/>
                  </a:lnTo>
                  <a:lnTo>
                    <a:pt x="1369" y="1517"/>
                  </a:lnTo>
                  <a:lnTo>
                    <a:pt x="1368" y="1516"/>
                  </a:lnTo>
                  <a:lnTo>
                    <a:pt x="1367" y="1516"/>
                  </a:lnTo>
                  <a:lnTo>
                    <a:pt x="1365" y="1517"/>
                  </a:lnTo>
                  <a:lnTo>
                    <a:pt x="1364" y="1517"/>
                  </a:lnTo>
                  <a:lnTo>
                    <a:pt x="1364" y="1518"/>
                  </a:lnTo>
                  <a:lnTo>
                    <a:pt x="1363" y="1518"/>
                  </a:lnTo>
                  <a:lnTo>
                    <a:pt x="1362" y="1518"/>
                  </a:lnTo>
                  <a:lnTo>
                    <a:pt x="1361" y="1518"/>
                  </a:lnTo>
                  <a:lnTo>
                    <a:pt x="1362" y="1516"/>
                  </a:lnTo>
                  <a:lnTo>
                    <a:pt x="1361" y="1514"/>
                  </a:lnTo>
                  <a:lnTo>
                    <a:pt x="1362" y="1512"/>
                  </a:lnTo>
                  <a:lnTo>
                    <a:pt x="1359" y="1513"/>
                  </a:lnTo>
                  <a:lnTo>
                    <a:pt x="1357" y="1514"/>
                  </a:lnTo>
                  <a:lnTo>
                    <a:pt x="1357" y="1516"/>
                  </a:lnTo>
                  <a:lnTo>
                    <a:pt x="1356" y="1516"/>
                  </a:lnTo>
                  <a:lnTo>
                    <a:pt x="1356" y="1514"/>
                  </a:lnTo>
                  <a:lnTo>
                    <a:pt x="1356" y="1513"/>
                  </a:lnTo>
                  <a:lnTo>
                    <a:pt x="1356" y="1511"/>
                  </a:lnTo>
                  <a:lnTo>
                    <a:pt x="1356" y="1510"/>
                  </a:lnTo>
                  <a:lnTo>
                    <a:pt x="1355" y="1510"/>
                  </a:lnTo>
                  <a:lnTo>
                    <a:pt x="1355" y="1511"/>
                  </a:lnTo>
                  <a:lnTo>
                    <a:pt x="1354" y="1510"/>
                  </a:lnTo>
                  <a:lnTo>
                    <a:pt x="1353" y="1510"/>
                  </a:lnTo>
                  <a:lnTo>
                    <a:pt x="1353" y="1509"/>
                  </a:lnTo>
                  <a:lnTo>
                    <a:pt x="1353" y="1508"/>
                  </a:lnTo>
                  <a:lnTo>
                    <a:pt x="1354" y="1508"/>
                  </a:lnTo>
                  <a:lnTo>
                    <a:pt x="1354" y="1506"/>
                  </a:lnTo>
                  <a:lnTo>
                    <a:pt x="1355" y="1506"/>
                  </a:lnTo>
                  <a:lnTo>
                    <a:pt x="1356" y="1506"/>
                  </a:lnTo>
                  <a:lnTo>
                    <a:pt x="1356" y="1505"/>
                  </a:lnTo>
                  <a:lnTo>
                    <a:pt x="1356" y="1504"/>
                  </a:lnTo>
                  <a:lnTo>
                    <a:pt x="1355" y="1503"/>
                  </a:lnTo>
                  <a:lnTo>
                    <a:pt x="1354" y="1502"/>
                  </a:lnTo>
                  <a:lnTo>
                    <a:pt x="1353" y="1501"/>
                  </a:lnTo>
                  <a:lnTo>
                    <a:pt x="1353" y="1500"/>
                  </a:lnTo>
                  <a:lnTo>
                    <a:pt x="1353" y="1499"/>
                  </a:lnTo>
                  <a:lnTo>
                    <a:pt x="1352" y="1497"/>
                  </a:lnTo>
                  <a:lnTo>
                    <a:pt x="1350" y="1500"/>
                  </a:lnTo>
                  <a:lnTo>
                    <a:pt x="1343" y="1504"/>
                  </a:lnTo>
                  <a:lnTo>
                    <a:pt x="1336" y="1510"/>
                  </a:lnTo>
                  <a:lnTo>
                    <a:pt x="1335" y="1511"/>
                  </a:lnTo>
                  <a:lnTo>
                    <a:pt x="1331" y="1514"/>
                  </a:lnTo>
                  <a:lnTo>
                    <a:pt x="1328" y="1522"/>
                  </a:lnTo>
                  <a:lnTo>
                    <a:pt x="1328" y="1520"/>
                  </a:lnTo>
                  <a:lnTo>
                    <a:pt x="1328" y="1519"/>
                  </a:lnTo>
                  <a:lnTo>
                    <a:pt x="1327" y="1517"/>
                  </a:lnTo>
                  <a:lnTo>
                    <a:pt x="1326" y="1517"/>
                  </a:lnTo>
                  <a:lnTo>
                    <a:pt x="1325" y="1516"/>
                  </a:lnTo>
                  <a:lnTo>
                    <a:pt x="1323" y="1517"/>
                  </a:lnTo>
                  <a:lnTo>
                    <a:pt x="1321" y="1517"/>
                  </a:lnTo>
                  <a:lnTo>
                    <a:pt x="1320" y="1518"/>
                  </a:lnTo>
                  <a:lnTo>
                    <a:pt x="1320" y="1519"/>
                  </a:lnTo>
                  <a:lnTo>
                    <a:pt x="1318" y="1520"/>
                  </a:lnTo>
                  <a:lnTo>
                    <a:pt x="1315" y="1522"/>
                  </a:lnTo>
                  <a:lnTo>
                    <a:pt x="1314" y="1522"/>
                  </a:lnTo>
                  <a:lnTo>
                    <a:pt x="1312" y="1524"/>
                  </a:lnTo>
                  <a:lnTo>
                    <a:pt x="1311" y="1524"/>
                  </a:lnTo>
                  <a:lnTo>
                    <a:pt x="1311" y="1526"/>
                  </a:lnTo>
                  <a:lnTo>
                    <a:pt x="1308" y="1526"/>
                  </a:lnTo>
                  <a:lnTo>
                    <a:pt x="1305" y="1525"/>
                  </a:lnTo>
                  <a:lnTo>
                    <a:pt x="1305" y="1522"/>
                  </a:lnTo>
                  <a:lnTo>
                    <a:pt x="1304" y="1522"/>
                  </a:lnTo>
                  <a:lnTo>
                    <a:pt x="1304" y="1524"/>
                  </a:lnTo>
                  <a:lnTo>
                    <a:pt x="1304" y="1525"/>
                  </a:lnTo>
                  <a:lnTo>
                    <a:pt x="1305" y="1526"/>
                  </a:lnTo>
                  <a:lnTo>
                    <a:pt x="1306" y="1526"/>
                  </a:lnTo>
                  <a:lnTo>
                    <a:pt x="1305" y="1527"/>
                  </a:lnTo>
                  <a:lnTo>
                    <a:pt x="1304" y="1529"/>
                  </a:lnTo>
                  <a:lnTo>
                    <a:pt x="1302" y="1530"/>
                  </a:lnTo>
                  <a:lnTo>
                    <a:pt x="1301" y="1533"/>
                  </a:lnTo>
                  <a:lnTo>
                    <a:pt x="1301" y="1534"/>
                  </a:lnTo>
                  <a:lnTo>
                    <a:pt x="1301" y="1535"/>
                  </a:lnTo>
                  <a:lnTo>
                    <a:pt x="1301" y="1536"/>
                  </a:lnTo>
                  <a:lnTo>
                    <a:pt x="1302" y="1536"/>
                  </a:lnTo>
                  <a:lnTo>
                    <a:pt x="1303" y="1536"/>
                  </a:lnTo>
                  <a:lnTo>
                    <a:pt x="1304" y="1535"/>
                  </a:lnTo>
                  <a:lnTo>
                    <a:pt x="1301" y="1537"/>
                  </a:lnTo>
                  <a:lnTo>
                    <a:pt x="1295" y="1539"/>
                  </a:lnTo>
                  <a:lnTo>
                    <a:pt x="1293" y="1541"/>
                  </a:lnTo>
                  <a:lnTo>
                    <a:pt x="1292" y="1543"/>
                  </a:lnTo>
                  <a:lnTo>
                    <a:pt x="1291" y="1542"/>
                  </a:lnTo>
                  <a:lnTo>
                    <a:pt x="1289" y="1543"/>
                  </a:lnTo>
                  <a:lnTo>
                    <a:pt x="1287" y="1544"/>
                  </a:lnTo>
                  <a:lnTo>
                    <a:pt x="1286" y="1544"/>
                  </a:lnTo>
                  <a:lnTo>
                    <a:pt x="1285" y="1545"/>
                  </a:lnTo>
                  <a:lnTo>
                    <a:pt x="1285" y="1546"/>
                  </a:lnTo>
                  <a:lnTo>
                    <a:pt x="1284" y="1546"/>
                  </a:lnTo>
                  <a:lnTo>
                    <a:pt x="1284" y="1547"/>
                  </a:lnTo>
                  <a:lnTo>
                    <a:pt x="1281" y="1547"/>
                  </a:lnTo>
                  <a:lnTo>
                    <a:pt x="1281" y="1545"/>
                  </a:lnTo>
                  <a:lnTo>
                    <a:pt x="1284" y="1543"/>
                  </a:lnTo>
                  <a:lnTo>
                    <a:pt x="1284" y="1542"/>
                  </a:lnTo>
                  <a:lnTo>
                    <a:pt x="1284" y="1541"/>
                  </a:lnTo>
                  <a:lnTo>
                    <a:pt x="1283" y="1539"/>
                  </a:lnTo>
                  <a:lnTo>
                    <a:pt x="1281" y="1538"/>
                  </a:lnTo>
                  <a:lnTo>
                    <a:pt x="1281" y="1539"/>
                  </a:lnTo>
                  <a:lnTo>
                    <a:pt x="1281" y="1541"/>
                  </a:lnTo>
                  <a:lnTo>
                    <a:pt x="1281" y="1542"/>
                  </a:lnTo>
                  <a:lnTo>
                    <a:pt x="1281" y="1544"/>
                  </a:lnTo>
                  <a:lnTo>
                    <a:pt x="1280" y="1542"/>
                  </a:lnTo>
                  <a:lnTo>
                    <a:pt x="1279" y="1541"/>
                  </a:lnTo>
                  <a:lnTo>
                    <a:pt x="1278" y="1541"/>
                  </a:lnTo>
                  <a:lnTo>
                    <a:pt x="1273" y="1539"/>
                  </a:lnTo>
                  <a:lnTo>
                    <a:pt x="1272" y="1541"/>
                  </a:lnTo>
                  <a:lnTo>
                    <a:pt x="1271" y="1541"/>
                  </a:lnTo>
                  <a:lnTo>
                    <a:pt x="1270" y="1541"/>
                  </a:lnTo>
                  <a:lnTo>
                    <a:pt x="1269" y="1541"/>
                  </a:lnTo>
                  <a:lnTo>
                    <a:pt x="1268" y="1541"/>
                  </a:lnTo>
                  <a:lnTo>
                    <a:pt x="1266" y="1541"/>
                  </a:lnTo>
                  <a:lnTo>
                    <a:pt x="1263" y="1539"/>
                  </a:lnTo>
                  <a:lnTo>
                    <a:pt x="1261" y="1538"/>
                  </a:lnTo>
                  <a:lnTo>
                    <a:pt x="1263" y="1537"/>
                  </a:lnTo>
                  <a:lnTo>
                    <a:pt x="1267" y="1537"/>
                  </a:lnTo>
                  <a:lnTo>
                    <a:pt x="1268" y="1535"/>
                  </a:lnTo>
                  <a:lnTo>
                    <a:pt x="1268" y="1536"/>
                  </a:lnTo>
                  <a:lnTo>
                    <a:pt x="1270" y="1535"/>
                  </a:lnTo>
                  <a:lnTo>
                    <a:pt x="1271" y="1536"/>
                  </a:lnTo>
                  <a:lnTo>
                    <a:pt x="1272" y="1536"/>
                  </a:lnTo>
                  <a:lnTo>
                    <a:pt x="1272" y="1537"/>
                  </a:lnTo>
                  <a:lnTo>
                    <a:pt x="1272" y="1538"/>
                  </a:lnTo>
                  <a:lnTo>
                    <a:pt x="1273" y="1538"/>
                  </a:lnTo>
                  <a:lnTo>
                    <a:pt x="1275" y="1538"/>
                  </a:lnTo>
                  <a:lnTo>
                    <a:pt x="1277" y="1536"/>
                  </a:lnTo>
                  <a:lnTo>
                    <a:pt x="1277" y="1534"/>
                  </a:lnTo>
                  <a:lnTo>
                    <a:pt x="1276" y="1533"/>
                  </a:lnTo>
                  <a:lnTo>
                    <a:pt x="1276" y="1531"/>
                  </a:lnTo>
                  <a:lnTo>
                    <a:pt x="1278" y="1530"/>
                  </a:lnTo>
                  <a:lnTo>
                    <a:pt x="1279" y="1529"/>
                  </a:lnTo>
                  <a:lnTo>
                    <a:pt x="1280" y="1528"/>
                  </a:lnTo>
                  <a:lnTo>
                    <a:pt x="1281" y="1528"/>
                  </a:lnTo>
                  <a:lnTo>
                    <a:pt x="1284" y="1528"/>
                  </a:lnTo>
                  <a:lnTo>
                    <a:pt x="1286" y="1526"/>
                  </a:lnTo>
                  <a:lnTo>
                    <a:pt x="1287" y="1524"/>
                  </a:lnTo>
                  <a:lnTo>
                    <a:pt x="1285" y="1522"/>
                  </a:lnTo>
                  <a:lnTo>
                    <a:pt x="1284" y="1522"/>
                  </a:lnTo>
                  <a:lnTo>
                    <a:pt x="1283" y="1524"/>
                  </a:lnTo>
                  <a:lnTo>
                    <a:pt x="1281" y="1525"/>
                  </a:lnTo>
                  <a:lnTo>
                    <a:pt x="1281" y="1527"/>
                  </a:lnTo>
                  <a:lnTo>
                    <a:pt x="1280" y="1527"/>
                  </a:lnTo>
                  <a:lnTo>
                    <a:pt x="1281" y="1524"/>
                  </a:lnTo>
                  <a:lnTo>
                    <a:pt x="1281" y="1522"/>
                  </a:lnTo>
                  <a:lnTo>
                    <a:pt x="1281" y="1521"/>
                  </a:lnTo>
                  <a:lnTo>
                    <a:pt x="1281" y="1520"/>
                  </a:lnTo>
                  <a:lnTo>
                    <a:pt x="1281" y="1519"/>
                  </a:lnTo>
                  <a:lnTo>
                    <a:pt x="1280" y="1518"/>
                  </a:lnTo>
                  <a:lnTo>
                    <a:pt x="1280" y="1517"/>
                  </a:lnTo>
                  <a:lnTo>
                    <a:pt x="1280" y="1514"/>
                  </a:lnTo>
                  <a:lnTo>
                    <a:pt x="1280" y="1508"/>
                  </a:lnTo>
                  <a:lnTo>
                    <a:pt x="1280" y="1506"/>
                  </a:lnTo>
                  <a:lnTo>
                    <a:pt x="1279" y="1506"/>
                  </a:lnTo>
                  <a:lnTo>
                    <a:pt x="1279" y="1505"/>
                  </a:lnTo>
                  <a:lnTo>
                    <a:pt x="1278" y="1504"/>
                  </a:lnTo>
                  <a:lnTo>
                    <a:pt x="1277" y="1502"/>
                  </a:lnTo>
                  <a:lnTo>
                    <a:pt x="1277" y="1501"/>
                  </a:lnTo>
                  <a:lnTo>
                    <a:pt x="1278" y="1500"/>
                  </a:lnTo>
                  <a:lnTo>
                    <a:pt x="1278" y="1501"/>
                  </a:lnTo>
                  <a:lnTo>
                    <a:pt x="1278" y="1502"/>
                  </a:lnTo>
                  <a:lnTo>
                    <a:pt x="1279" y="1502"/>
                  </a:lnTo>
                  <a:lnTo>
                    <a:pt x="1279" y="1503"/>
                  </a:lnTo>
                  <a:lnTo>
                    <a:pt x="1281" y="1502"/>
                  </a:lnTo>
                  <a:lnTo>
                    <a:pt x="1283" y="1502"/>
                  </a:lnTo>
                  <a:lnTo>
                    <a:pt x="1284" y="1501"/>
                  </a:lnTo>
                  <a:lnTo>
                    <a:pt x="1285" y="1500"/>
                  </a:lnTo>
                  <a:lnTo>
                    <a:pt x="1288" y="1496"/>
                  </a:lnTo>
                  <a:lnTo>
                    <a:pt x="1289" y="1496"/>
                  </a:lnTo>
                  <a:lnTo>
                    <a:pt x="1289" y="1495"/>
                  </a:lnTo>
                  <a:lnTo>
                    <a:pt x="1291" y="1495"/>
                  </a:lnTo>
                  <a:lnTo>
                    <a:pt x="1291" y="1493"/>
                  </a:lnTo>
                  <a:lnTo>
                    <a:pt x="1289" y="1493"/>
                  </a:lnTo>
                  <a:lnTo>
                    <a:pt x="1288" y="1492"/>
                  </a:lnTo>
                  <a:lnTo>
                    <a:pt x="1288" y="1491"/>
                  </a:lnTo>
                  <a:lnTo>
                    <a:pt x="1287" y="1491"/>
                  </a:lnTo>
                  <a:lnTo>
                    <a:pt x="1286" y="1493"/>
                  </a:lnTo>
                  <a:lnTo>
                    <a:pt x="1285" y="1493"/>
                  </a:lnTo>
                  <a:lnTo>
                    <a:pt x="1284" y="1493"/>
                  </a:lnTo>
                  <a:lnTo>
                    <a:pt x="1278" y="1493"/>
                  </a:lnTo>
                  <a:lnTo>
                    <a:pt x="1276" y="1494"/>
                  </a:lnTo>
                  <a:lnTo>
                    <a:pt x="1275" y="1495"/>
                  </a:lnTo>
                  <a:lnTo>
                    <a:pt x="1276" y="1497"/>
                  </a:lnTo>
                  <a:lnTo>
                    <a:pt x="1277" y="1497"/>
                  </a:lnTo>
                  <a:lnTo>
                    <a:pt x="1277" y="1499"/>
                  </a:lnTo>
                  <a:lnTo>
                    <a:pt x="1275" y="1497"/>
                  </a:lnTo>
                  <a:lnTo>
                    <a:pt x="1272" y="1495"/>
                  </a:lnTo>
                  <a:lnTo>
                    <a:pt x="1271" y="1492"/>
                  </a:lnTo>
                  <a:lnTo>
                    <a:pt x="1268" y="1483"/>
                  </a:lnTo>
                  <a:lnTo>
                    <a:pt x="1268" y="1480"/>
                  </a:lnTo>
                  <a:lnTo>
                    <a:pt x="1267" y="1478"/>
                  </a:lnTo>
                  <a:lnTo>
                    <a:pt x="1268" y="1477"/>
                  </a:lnTo>
                  <a:lnTo>
                    <a:pt x="1269" y="1475"/>
                  </a:lnTo>
                  <a:lnTo>
                    <a:pt x="1270" y="1475"/>
                  </a:lnTo>
                  <a:lnTo>
                    <a:pt x="1268" y="1477"/>
                  </a:lnTo>
                  <a:lnTo>
                    <a:pt x="1268" y="1479"/>
                  </a:lnTo>
                  <a:lnTo>
                    <a:pt x="1268" y="1480"/>
                  </a:lnTo>
                  <a:lnTo>
                    <a:pt x="1269" y="1481"/>
                  </a:lnTo>
                  <a:lnTo>
                    <a:pt x="1270" y="1480"/>
                  </a:lnTo>
                  <a:lnTo>
                    <a:pt x="1271" y="1477"/>
                  </a:lnTo>
                  <a:lnTo>
                    <a:pt x="1271" y="1475"/>
                  </a:lnTo>
                  <a:lnTo>
                    <a:pt x="1271" y="1474"/>
                  </a:lnTo>
                  <a:lnTo>
                    <a:pt x="1271" y="1472"/>
                  </a:lnTo>
                  <a:lnTo>
                    <a:pt x="1271" y="1471"/>
                  </a:lnTo>
                  <a:lnTo>
                    <a:pt x="1271" y="1470"/>
                  </a:lnTo>
                  <a:lnTo>
                    <a:pt x="1271" y="1468"/>
                  </a:lnTo>
                  <a:lnTo>
                    <a:pt x="1272" y="1467"/>
                  </a:lnTo>
                  <a:lnTo>
                    <a:pt x="1273" y="1467"/>
                  </a:lnTo>
                  <a:lnTo>
                    <a:pt x="1275" y="1466"/>
                  </a:lnTo>
                  <a:lnTo>
                    <a:pt x="1276" y="1463"/>
                  </a:lnTo>
                  <a:lnTo>
                    <a:pt x="1276" y="1462"/>
                  </a:lnTo>
                  <a:lnTo>
                    <a:pt x="1277" y="1463"/>
                  </a:lnTo>
                  <a:lnTo>
                    <a:pt x="1278" y="1462"/>
                  </a:lnTo>
                  <a:lnTo>
                    <a:pt x="1278" y="1460"/>
                  </a:lnTo>
                  <a:lnTo>
                    <a:pt x="1279" y="1458"/>
                  </a:lnTo>
                  <a:lnTo>
                    <a:pt x="1281" y="1459"/>
                  </a:lnTo>
                  <a:lnTo>
                    <a:pt x="1283" y="1458"/>
                  </a:lnTo>
                  <a:lnTo>
                    <a:pt x="1284" y="1457"/>
                  </a:lnTo>
                  <a:lnTo>
                    <a:pt x="1284" y="1455"/>
                  </a:lnTo>
                  <a:lnTo>
                    <a:pt x="1277" y="1443"/>
                  </a:lnTo>
                  <a:lnTo>
                    <a:pt x="1276" y="1441"/>
                  </a:lnTo>
                  <a:lnTo>
                    <a:pt x="1276" y="1439"/>
                  </a:lnTo>
                  <a:lnTo>
                    <a:pt x="1276" y="1438"/>
                  </a:lnTo>
                  <a:lnTo>
                    <a:pt x="1276" y="1437"/>
                  </a:lnTo>
                  <a:lnTo>
                    <a:pt x="1276" y="1436"/>
                  </a:lnTo>
                  <a:lnTo>
                    <a:pt x="1275" y="1436"/>
                  </a:lnTo>
                  <a:lnTo>
                    <a:pt x="1275" y="1434"/>
                  </a:lnTo>
                  <a:lnTo>
                    <a:pt x="1270" y="1425"/>
                  </a:lnTo>
                  <a:lnTo>
                    <a:pt x="1266" y="1419"/>
                  </a:lnTo>
                  <a:lnTo>
                    <a:pt x="1264" y="1417"/>
                  </a:lnTo>
                  <a:lnTo>
                    <a:pt x="1264" y="1414"/>
                  </a:lnTo>
                  <a:lnTo>
                    <a:pt x="1264" y="1411"/>
                  </a:lnTo>
                  <a:lnTo>
                    <a:pt x="1264" y="1410"/>
                  </a:lnTo>
                  <a:lnTo>
                    <a:pt x="1262" y="1409"/>
                  </a:lnTo>
                  <a:lnTo>
                    <a:pt x="1261" y="1408"/>
                  </a:lnTo>
                  <a:lnTo>
                    <a:pt x="1260" y="1405"/>
                  </a:lnTo>
                  <a:lnTo>
                    <a:pt x="1259" y="1404"/>
                  </a:lnTo>
                  <a:lnTo>
                    <a:pt x="1258" y="1400"/>
                  </a:lnTo>
                  <a:lnTo>
                    <a:pt x="1258" y="1397"/>
                  </a:lnTo>
                  <a:lnTo>
                    <a:pt x="1258" y="1396"/>
                  </a:lnTo>
                  <a:lnTo>
                    <a:pt x="1259" y="1396"/>
                  </a:lnTo>
                  <a:lnTo>
                    <a:pt x="1259" y="1395"/>
                  </a:lnTo>
                  <a:lnTo>
                    <a:pt x="1259" y="1394"/>
                  </a:lnTo>
                  <a:lnTo>
                    <a:pt x="1260" y="1393"/>
                  </a:lnTo>
                  <a:lnTo>
                    <a:pt x="1260" y="1392"/>
                  </a:lnTo>
                  <a:lnTo>
                    <a:pt x="1260" y="1391"/>
                  </a:lnTo>
                  <a:lnTo>
                    <a:pt x="1259" y="1391"/>
                  </a:lnTo>
                  <a:lnTo>
                    <a:pt x="1258" y="1387"/>
                  </a:lnTo>
                  <a:lnTo>
                    <a:pt x="1258" y="1386"/>
                  </a:lnTo>
                  <a:lnTo>
                    <a:pt x="1259" y="1386"/>
                  </a:lnTo>
                  <a:lnTo>
                    <a:pt x="1260" y="1385"/>
                  </a:lnTo>
                  <a:lnTo>
                    <a:pt x="1261" y="1385"/>
                  </a:lnTo>
                  <a:lnTo>
                    <a:pt x="1261" y="1383"/>
                  </a:lnTo>
                  <a:lnTo>
                    <a:pt x="1262" y="1382"/>
                  </a:lnTo>
                  <a:lnTo>
                    <a:pt x="1261" y="1382"/>
                  </a:lnTo>
                  <a:lnTo>
                    <a:pt x="1260" y="1382"/>
                  </a:lnTo>
                  <a:lnTo>
                    <a:pt x="1260" y="1383"/>
                  </a:lnTo>
                  <a:lnTo>
                    <a:pt x="1261" y="1383"/>
                  </a:lnTo>
                  <a:lnTo>
                    <a:pt x="1261" y="1384"/>
                  </a:lnTo>
                  <a:lnTo>
                    <a:pt x="1259" y="1385"/>
                  </a:lnTo>
                  <a:lnTo>
                    <a:pt x="1258" y="1385"/>
                  </a:lnTo>
                  <a:lnTo>
                    <a:pt x="1255" y="1384"/>
                  </a:lnTo>
                  <a:lnTo>
                    <a:pt x="1256" y="1382"/>
                  </a:lnTo>
                  <a:lnTo>
                    <a:pt x="1255" y="1383"/>
                  </a:lnTo>
                  <a:lnTo>
                    <a:pt x="1254" y="1383"/>
                  </a:lnTo>
                  <a:lnTo>
                    <a:pt x="1254" y="1384"/>
                  </a:lnTo>
                  <a:lnTo>
                    <a:pt x="1254" y="1385"/>
                  </a:lnTo>
                  <a:lnTo>
                    <a:pt x="1255" y="1385"/>
                  </a:lnTo>
                  <a:lnTo>
                    <a:pt x="1255" y="1387"/>
                  </a:lnTo>
                  <a:lnTo>
                    <a:pt x="1254" y="1387"/>
                  </a:lnTo>
                  <a:lnTo>
                    <a:pt x="1254" y="1388"/>
                  </a:lnTo>
                  <a:lnTo>
                    <a:pt x="1255" y="1388"/>
                  </a:lnTo>
                  <a:lnTo>
                    <a:pt x="1256" y="1390"/>
                  </a:lnTo>
                  <a:lnTo>
                    <a:pt x="1258" y="1391"/>
                  </a:lnTo>
                  <a:lnTo>
                    <a:pt x="1259" y="1392"/>
                  </a:lnTo>
                  <a:lnTo>
                    <a:pt x="1258" y="1393"/>
                  </a:lnTo>
                  <a:lnTo>
                    <a:pt x="1256" y="1394"/>
                  </a:lnTo>
                  <a:lnTo>
                    <a:pt x="1255" y="1394"/>
                  </a:lnTo>
                  <a:lnTo>
                    <a:pt x="1255" y="1395"/>
                  </a:lnTo>
                  <a:lnTo>
                    <a:pt x="1254" y="1395"/>
                  </a:lnTo>
                  <a:lnTo>
                    <a:pt x="1253" y="1394"/>
                  </a:lnTo>
                  <a:lnTo>
                    <a:pt x="1253" y="1393"/>
                  </a:lnTo>
                  <a:lnTo>
                    <a:pt x="1251" y="1391"/>
                  </a:lnTo>
                  <a:lnTo>
                    <a:pt x="1251" y="1390"/>
                  </a:lnTo>
                  <a:lnTo>
                    <a:pt x="1251" y="1388"/>
                  </a:lnTo>
                  <a:lnTo>
                    <a:pt x="1252" y="1388"/>
                  </a:lnTo>
                  <a:lnTo>
                    <a:pt x="1252" y="1387"/>
                  </a:lnTo>
                  <a:lnTo>
                    <a:pt x="1253" y="1386"/>
                  </a:lnTo>
                  <a:lnTo>
                    <a:pt x="1253" y="1385"/>
                  </a:lnTo>
                  <a:lnTo>
                    <a:pt x="1252" y="1384"/>
                  </a:lnTo>
                  <a:lnTo>
                    <a:pt x="1252" y="1383"/>
                  </a:lnTo>
                  <a:lnTo>
                    <a:pt x="1249" y="1379"/>
                  </a:lnTo>
                  <a:lnTo>
                    <a:pt x="1247" y="1378"/>
                  </a:lnTo>
                  <a:lnTo>
                    <a:pt x="1246" y="1377"/>
                  </a:lnTo>
                  <a:lnTo>
                    <a:pt x="1247" y="1376"/>
                  </a:lnTo>
                  <a:lnTo>
                    <a:pt x="1250" y="1374"/>
                  </a:lnTo>
                  <a:lnTo>
                    <a:pt x="1253" y="1367"/>
                  </a:lnTo>
                  <a:lnTo>
                    <a:pt x="1254" y="1365"/>
                  </a:lnTo>
                  <a:lnTo>
                    <a:pt x="1254" y="1361"/>
                  </a:lnTo>
                  <a:lnTo>
                    <a:pt x="1254" y="1359"/>
                  </a:lnTo>
                  <a:lnTo>
                    <a:pt x="1255" y="1358"/>
                  </a:lnTo>
                  <a:lnTo>
                    <a:pt x="1258" y="1357"/>
                  </a:lnTo>
                  <a:lnTo>
                    <a:pt x="1259" y="1355"/>
                  </a:lnTo>
                  <a:lnTo>
                    <a:pt x="1259" y="1354"/>
                  </a:lnTo>
                  <a:lnTo>
                    <a:pt x="1259" y="1353"/>
                  </a:lnTo>
                  <a:lnTo>
                    <a:pt x="1259" y="1352"/>
                  </a:lnTo>
                  <a:lnTo>
                    <a:pt x="1259" y="1351"/>
                  </a:lnTo>
                  <a:lnTo>
                    <a:pt x="1259" y="1349"/>
                  </a:lnTo>
                  <a:lnTo>
                    <a:pt x="1259" y="1347"/>
                  </a:lnTo>
                  <a:lnTo>
                    <a:pt x="1260" y="1346"/>
                  </a:lnTo>
                  <a:lnTo>
                    <a:pt x="1264" y="1343"/>
                  </a:lnTo>
                  <a:lnTo>
                    <a:pt x="1264" y="1342"/>
                  </a:lnTo>
                  <a:lnTo>
                    <a:pt x="1267" y="1341"/>
                  </a:lnTo>
                  <a:lnTo>
                    <a:pt x="1271" y="1342"/>
                  </a:lnTo>
                  <a:lnTo>
                    <a:pt x="1272" y="1340"/>
                  </a:lnTo>
                  <a:lnTo>
                    <a:pt x="1271" y="1338"/>
                  </a:lnTo>
                  <a:lnTo>
                    <a:pt x="1272" y="1337"/>
                  </a:lnTo>
                  <a:lnTo>
                    <a:pt x="1276" y="1336"/>
                  </a:lnTo>
                  <a:lnTo>
                    <a:pt x="1273" y="1335"/>
                  </a:lnTo>
                  <a:lnTo>
                    <a:pt x="1272" y="1335"/>
                  </a:lnTo>
                  <a:lnTo>
                    <a:pt x="1271" y="1336"/>
                  </a:lnTo>
                  <a:lnTo>
                    <a:pt x="1266" y="1340"/>
                  </a:lnTo>
                  <a:lnTo>
                    <a:pt x="1264" y="1340"/>
                  </a:lnTo>
                  <a:lnTo>
                    <a:pt x="1266" y="1337"/>
                  </a:lnTo>
                  <a:lnTo>
                    <a:pt x="1264" y="1335"/>
                  </a:lnTo>
                  <a:lnTo>
                    <a:pt x="1262" y="1333"/>
                  </a:lnTo>
                  <a:lnTo>
                    <a:pt x="1261" y="1333"/>
                  </a:lnTo>
                  <a:lnTo>
                    <a:pt x="1263" y="1336"/>
                  </a:lnTo>
                  <a:lnTo>
                    <a:pt x="1263" y="1338"/>
                  </a:lnTo>
                  <a:lnTo>
                    <a:pt x="1263" y="1341"/>
                  </a:lnTo>
                  <a:lnTo>
                    <a:pt x="1263" y="1342"/>
                  </a:lnTo>
                  <a:lnTo>
                    <a:pt x="1261" y="1342"/>
                  </a:lnTo>
                  <a:lnTo>
                    <a:pt x="1258" y="1344"/>
                  </a:lnTo>
                  <a:lnTo>
                    <a:pt x="1256" y="1344"/>
                  </a:lnTo>
                  <a:lnTo>
                    <a:pt x="1255" y="1345"/>
                  </a:lnTo>
                  <a:lnTo>
                    <a:pt x="1255" y="1346"/>
                  </a:lnTo>
                  <a:lnTo>
                    <a:pt x="1255" y="1349"/>
                  </a:lnTo>
                  <a:lnTo>
                    <a:pt x="1255" y="1351"/>
                  </a:lnTo>
                  <a:lnTo>
                    <a:pt x="1254" y="1351"/>
                  </a:lnTo>
                  <a:lnTo>
                    <a:pt x="1254" y="1353"/>
                  </a:lnTo>
                  <a:lnTo>
                    <a:pt x="1252" y="1359"/>
                  </a:lnTo>
                  <a:lnTo>
                    <a:pt x="1251" y="1360"/>
                  </a:lnTo>
                  <a:lnTo>
                    <a:pt x="1251" y="1362"/>
                  </a:lnTo>
                  <a:lnTo>
                    <a:pt x="1250" y="1363"/>
                  </a:lnTo>
                  <a:lnTo>
                    <a:pt x="1249" y="1362"/>
                  </a:lnTo>
                  <a:lnTo>
                    <a:pt x="1247" y="1365"/>
                  </a:lnTo>
                  <a:lnTo>
                    <a:pt x="1247" y="1366"/>
                  </a:lnTo>
                  <a:lnTo>
                    <a:pt x="1249" y="1367"/>
                  </a:lnTo>
                  <a:lnTo>
                    <a:pt x="1249" y="1368"/>
                  </a:lnTo>
                  <a:lnTo>
                    <a:pt x="1247" y="1369"/>
                  </a:lnTo>
                  <a:lnTo>
                    <a:pt x="1246" y="1369"/>
                  </a:lnTo>
                  <a:lnTo>
                    <a:pt x="1247" y="1368"/>
                  </a:lnTo>
                  <a:lnTo>
                    <a:pt x="1246" y="1367"/>
                  </a:lnTo>
                  <a:lnTo>
                    <a:pt x="1245" y="1368"/>
                  </a:lnTo>
                  <a:lnTo>
                    <a:pt x="1244" y="1369"/>
                  </a:lnTo>
                  <a:lnTo>
                    <a:pt x="1245" y="1370"/>
                  </a:lnTo>
                  <a:lnTo>
                    <a:pt x="1244" y="1371"/>
                  </a:lnTo>
                  <a:lnTo>
                    <a:pt x="1243" y="1371"/>
                  </a:lnTo>
                  <a:lnTo>
                    <a:pt x="1242" y="1372"/>
                  </a:lnTo>
                  <a:lnTo>
                    <a:pt x="1241" y="1372"/>
                  </a:lnTo>
                  <a:lnTo>
                    <a:pt x="1241" y="1371"/>
                  </a:lnTo>
                  <a:lnTo>
                    <a:pt x="1241" y="1372"/>
                  </a:lnTo>
                  <a:lnTo>
                    <a:pt x="1239" y="1372"/>
                  </a:lnTo>
                  <a:lnTo>
                    <a:pt x="1239" y="1374"/>
                  </a:lnTo>
                  <a:lnTo>
                    <a:pt x="1241" y="1375"/>
                  </a:lnTo>
                  <a:lnTo>
                    <a:pt x="1242" y="1375"/>
                  </a:lnTo>
                  <a:lnTo>
                    <a:pt x="1241" y="1376"/>
                  </a:lnTo>
                  <a:lnTo>
                    <a:pt x="1239" y="1376"/>
                  </a:lnTo>
                  <a:lnTo>
                    <a:pt x="1242" y="1377"/>
                  </a:lnTo>
                  <a:lnTo>
                    <a:pt x="1242" y="1378"/>
                  </a:lnTo>
                  <a:lnTo>
                    <a:pt x="1242" y="1379"/>
                  </a:lnTo>
                  <a:lnTo>
                    <a:pt x="1242" y="1380"/>
                  </a:lnTo>
                  <a:lnTo>
                    <a:pt x="1241" y="1380"/>
                  </a:lnTo>
                  <a:lnTo>
                    <a:pt x="1235" y="1380"/>
                  </a:lnTo>
                  <a:lnTo>
                    <a:pt x="1237" y="1382"/>
                  </a:lnTo>
                  <a:lnTo>
                    <a:pt x="1242" y="1383"/>
                  </a:lnTo>
                  <a:lnTo>
                    <a:pt x="1246" y="1386"/>
                  </a:lnTo>
                  <a:lnTo>
                    <a:pt x="1247" y="1387"/>
                  </a:lnTo>
                  <a:lnTo>
                    <a:pt x="1247" y="1390"/>
                  </a:lnTo>
                  <a:lnTo>
                    <a:pt x="1245" y="1392"/>
                  </a:lnTo>
                  <a:lnTo>
                    <a:pt x="1245" y="1393"/>
                  </a:lnTo>
                  <a:lnTo>
                    <a:pt x="1245" y="1395"/>
                  </a:lnTo>
                  <a:lnTo>
                    <a:pt x="1245" y="1396"/>
                  </a:lnTo>
                  <a:lnTo>
                    <a:pt x="1245" y="1397"/>
                  </a:lnTo>
                  <a:lnTo>
                    <a:pt x="1246" y="1399"/>
                  </a:lnTo>
                  <a:lnTo>
                    <a:pt x="1246" y="1401"/>
                  </a:lnTo>
                  <a:lnTo>
                    <a:pt x="1245" y="1403"/>
                  </a:lnTo>
                  <a:lnTo>
                    <a:pt x="1245" y="1404"/>
                  </a:lnTo>
                  <a:lnTo>
                    <a:pt x="1244" y="1405"/>
                  </a:lnTo>
                  <a:lnTo>
                    <a:pt x="1244" y="1407"/>
                  </a:lnTo>
                  <a:lnTo>
                    <a:pt x="1241" y="1408"/>
                  </a:lnTo>
                  <a:lnTo>
                    <a:pt x="1238" y="1409"/>
                  </a:lnTo>
                  <a:lnTo>
                    <a:pt x="1235" y="1408"/>
                  </a:lnTo>
                  <a:lnTo>
                    <a:pt x="1233" y="1405"/>
                  </a:lnTo>
                  <a:lnTo>
                    <a:pt x="1233" y="1410"/>
                  </a:lnTo>
                  <a:lnTo>
                    <a:pt x="1229" y="1412"/>
                  </a:lnTo>
                  <a:lnTo>
                    <a:pt x="1216" y="1420"/>
                  </a:lnTo>
                  <a:lnTo>
                    <a:pt x="1204" y="1424"/>
                  </a:lnTo>
                  <a:lnTo>
                    <a:pt x="1189" y="1426"/>
                  </a:lnTo>
                  <a:lnTo>
                    <a:pt x="1176" y="1426"/>
                  </a:lnTo>
                  <a:lnTo>
                    <a:pt x="1166" y="1422"/>
                  </a:lnTo>
                  <a:lnTo>
                    <a:pt x="1163" y="1422"/>
                  </a:lnTo>
                  <a:lnTo>
                    <a:pt x="1162" y="1420"/>
                  </a:lnTo>
                  <a:lnTo>
                    <a:pt x="1161" y="1417"/>
                  </a:lnTo>
                  <a:lnTo>
                    <a:pt x="1160" y="1414"/>
                  </a:lnTo>
                  <a:lnTo>
                    <a:pt x="1160" y="1411"/>
                  </a:lnTo>
                  <a:lnTo>
                    <a:pt x="1161" y="1410"/>
                  </a:lnTo>
                  <a:lnTo>
                    <a:pt x="1166" y="1409"/>
                  </a:lnTo>
                  <a:lnTo>
                    <a:pt x="1166" y="1408"/>
                  </a:lnTo>
                  <a:lnTo>
                    <a:pt x="1165" y="1408"/>
                  </a:lnTo>
                  <a:lnTo>
                    <a:pt x="1163" y="1408"/>
                  </a:lnTo>
                  <a:lnTo>
                    <a:pt x="1163" y="1407"/>
                  </a:lnTo>
                  <a:lnTo>
                    <a:pt x="1165" y="1405"/>
                  </a:lnTo>
                  <a:lnTo>
                    <a:pt x="1162" y="1405"/>
                  </a:lnTo>
                  <a:lnTo>
                    <a:pt x="1160" y="1403"/>
                  </a:lnTo>
                  <a:lnTo>
                    <a:pt x="1153" y="1400"/>
                  </a:lnTo>
                  <a:lnTo>
                    <a:pt x="1151" y="1397"/>
                  </a:lnTo>
                  <a:lnTo>
                    <a:pt x="1150" y="1397"/>
                  </a:lnTo>
                  <a:lnTo>
                    <a:pt x="1149" y="1395"/>
                  </a:lnTo>
                  <a:lnTo>
                    <a:pt x="1147" y="1394"/>
                  </a:lnTo>
                  <a:lnTo>
                    <a:pt x="1146" y="1392"/>
                  </a:lnTo>
                  <a:lnTo>
                    <a:pt x="1145" y="1392"/>
                  </a:lnTo>
                  <a:lnTo>
                    <a:pt x="1145" y="1391"/>
                  </a:lnTo>
                  <a:lnTo>
                    <a:pt x="1145" y="1390"/>
                  </a:lnTo>
                  <a:lnTo>
                    <a:pt x="1146" y="1388"/>
                  </a:lnTo>
                  <a:lnTo>
                    <a:pt x="1144" y="1387"/>
                  </a:lnTo>
                  <a:lnTo>
                    <a:pt x="1142" y="1385"/>
                  </a:lnTo>
                  <a:lnTo>
                    <a:pt x="1140" y="1384"/>
                  </a:lnTo>
                  <a:lnTo>
                    <a:pt x="1138" y="1382"/>
                  </a:lnTo>
                  <a:lnTo>
                    <a:pt x="1137" y="1379"/>
                  </a:lnTo>
                  <a:lnTo>
                    <a:pt x="1137" y="1378"/>
                  </a:lnTo>
                  <a:lnTo>
                    <a:pt x="1136" y="1377"/>
                  </a:lnTo>
                  <a:lnTo>
                    <a:pt x="1136" y="1376"/>
                  </a:lnTo>
                  <a:lnTo>
                    <a:pt x="1136" y="1375"/>
                  </a:lnTo>
                  <a:lnTo>
                    <a:pt x="1137" y="1372"/>
                  </a:lnTo>
                  <a:lnTo>
                    <a:pt x="1135" y="1376"/>
                  </a:lnTo>
                  <a:lnTo>
                    <a:pt x="1133" y="1378"/>
                  </a:lnTo>
                  <a:lnTo>
                    <a:pt x="1132" y="1377"/>
                  </a:lnTo>
                  <a:lnTo>
                    <a:pt x="1129" y="1376"/>
                  </a:lnTo>
                  <a:lnTo>
                    <a:pt x="1121" y="1372"/>
                  </a:lnTo>
                  <a:lnTo>
                    <a:pt x="1120" y="1371"/>
                  </a:lnTo>
                  <a:lnTo>
                    <a:pt x="1118" y="1369"/>
                  </a:lnTo>
                  <a:lnTo>
                    <a:pt x="1117" y="1368"/>
                  </a:lnTo>
                  <a:lnTo>
                    <a:pt x="1116" y="1366"/>
                  </a:lnTo>
                  <a:lnTo>
                    <a:pt x="1113" y="1363"/>
                  </a:lnTo>
                  <a:lnTo>
                    <a:pt x="1113" y="1361"/>
                  </a:lnTo>
                  <a:lnTo>
                    <a:pt x="1115" y="1361"/>
                  </a:lnTo>
                  <a:lnTo>
                    <a:pt x="1118" y="1360"/>
                  </a:lnTo>
                  <a:lnTo>
                    <a:pt x="1119" y="1360"/>
                  </a:lnTo>
                  <a:lnTo>
                    <a:pt x="1119" y="1359"/>
                  </a:lnTo>
                  <a:lnTo>
                    <a:pt x="1119" y="1358"/>
                  </a:lnTo>
                  <a:lnTo>
                    <a:pt x="1119" y="1357"/>
                  </a:lnTo>
                  <a:lnTo>
                    <a:pt x="1120" y="1357"/>
                  </a:lnTo>
                  <a:lnTo>
                    <a:pt x="1120" y="1355"/>
                  </a:lnTo>
                  <a:lnTo>
                    <a:pt x="1121" y="1355"/>
                  </a:lnTo>
                  <a:lnTo>
                    <a:pt x="1121" y="1354"/>
                  </a:lnTo>
                  <a:lnTo>
                    <a:pt x="1121" y="1353"/>
                  </a:lnTo>
                  <a:lnTo>
                    <a:pt x="1121" y="1352"/>
                  </a:lnTo>
                  <a:lnTo>
                    <a:pt x="1120" y="1351"/>
                  </a:lnTo>
                  <a:lnTo>
                    <a:pt x="1112" y="1354"/>
                  </a:lnTo>
                  <a:lnTo>
                    <a:pt x="1111" y="1354"/>
                  </a:lnTo>
                  <a:lnTo>
                    <a:pt x="1110" y="1357"/>
                  </a:lnTo>
                  <a:lnTo>
                    <a:pt x="1109" y="1357"/>
                  </a:lnTo>
                  <a:lnTo>
                    <a:pt x="1102" y="1355"/>
                  </a:lnTo>
                  <a:lnTo>
                    <a:pt x="1101" y="1354"/>
                  </a:lnTo>
                  <a:lnTo>
                    <a:pt x="1099" y="1351"/>
                  </a:lnTo>
                  <a:lnTo>
                    <a:pt x="1100" y="1350"/>
                  </a:lnTo>
                  <a:lnTo>
                    <a:pt x="1101" y="1349"/>
                  </a:lnTo>
                  <a:lnTo>
                    <a:pt x="1103" y="1347"/>
                  </a:lnTo>
                  <a:lnTo>
                    <a:pt x="1104" y="1349"/>
                  </a:lnTo>
                  <a:lnTo>
                    <a:pt x="1105" y="1347"/>
                  </a:lnTo>
                  <a:lnTo>
                    <a:pt x="1107" y="1347"/>
                  </a:lnTo>
                  <a:lnTo>
                    <a:pt x="1107" y="1346"/>
                  </a:lnTo>
                  <a:lnTo>
                    <a:pt x="1108" y="1345"/>
                  </a:lnTo>
                  <a:lnTo>
                    <a:pt x="1110" y="1344"/>
                  </a:lnTo>
                  <a:lnTo>
                    <a:pt x="1112" y="1342"/>
                  </a:lnTo>
                  <a:lnTo>
                    <a:pt x="1115" y="1341"/>
                  </a:lnTo>
                  <a:lnTo>
                    <a:pt x="1117" y="1338"/>
                  </a:lnTo>
                  <a:lnTo>
                    <a:pt x="1119" y="1336"/>
                  </a:lnTo>
                  <a:lnTo>
                    <a:pt x="1120" y="1335"/>
                  </a:lnTo>
                  <a:lnTo>
                    <a:pt x="1121" y="1333"/>
                  </a:lnTo>
                  <a:lnTo>
                    <a:pt x="1120" y="1332"/>
                  </a:lnTo>
                  <a:lnTo>
                    <a:pt x="1119" y="1328"/>
                  </a:lnTo>
                  <a:lnTo>
                    <a:pt x="1119" y="1327"/>
                  </a:lnTo>
                  <a:lnTo>
                    <a:pt x="1120" y="1327"/>
                  </a:lnTo>
                  <a:lnTo>
                    <a:pt x="1121" y="1326"/>
                  </a:lnTo>
                  <a:lnTo>
                    <a:pt x="1124" y="1324"/>
                  </a:lnTo>
                  <a:lnTo>
                    <a:pt x="1127" y="1321"/>
                  </a:lnTo>
                  <a:lnTo>
                    <a:pt x="1126" y="1319"/>
                  </a:lnTo>
                  <a:lnTo>
                    <a:pt x="1124" y="1317"/>
                  </a:lnTo>
                  <a:lnTo>
                    <a:pt x="1123" y="1313"/>
                  </a:lnTo>
                  <a:lnTo>
                    <a:pt x="1124" y="1312"/>
                  </a:lnTo>
                  <a:lnTo>
                    <a:pt x="1125" y="1313"/>
                  </a:lnTo>
                  <a:lnTo>
                    <a:pt x="1126" y="1316"/>
                  </a:lnTo>
                  <a:lnTo>
                    <a:pt x="1126" y="1317"/>
                  </a:lnTo>
                  <a:lnTo>
                    <a:pt x="1127" y="1317"/>
                  </a:lnTo>
                  <a:lnTo>
                    <a:pt x="1128" y="1318"/>
                  </a:lnTo>
                  <a:lnTo>
                    <a:pt x="1128" y="1319"/>
                  </a:lnTo>
                  <a:lnTo>
                    <a:pt x="1129" y="1318"/>
                  </a:lnTo>
                  <a:lnTo>
                    <a:pt x="1132" y="1316"/>
                  </a:lnTo>
                  <a:lnTo>
                    <a:pt x="1133" y="1315"/>
                  </a:lnTo>
                  <a:lnTo>
                    <a:pt x="1135" y="1313"/>
                  </a:lnTo>
                  <a:lnTo>
                    <a:pt x="1137" y="1313"/>
                  </a:lnTo>
                  <a:lnTo>
                    <a:pt x="1138" y="1315"/>
                  </a:lnTo>
                  <a:lnTo>
                    <a:pt x="1138" y="1316"/>
                  </a:lnTo>
                  <a:lnTo>
                    <a:pt x="1136" y="1319"/>
                  </a:lnTo>
                  <a:lnTo>
                    <a:pt x="1135" y="1320"/>
                  </a:lnTo>
                  <a:lnTo>
                    <a:pt x="1137" y="1324"/>
                  </a:lnTo>
                  <a:lnTo>
                    <a:pt x="1141" y="1324"/>
                  </a:lnTo>
                  <a:lnTo>
                    <a:pt x="1147" y="1324"/>
                  </a:lnTo>
                  <a:lnTo>
                    <a:pt x="1149" y="1326"/>
                  </a:lnTo>
                  <a:lnTo>
                    <a:pt x="1150" y="1326"/>
                  </a:lnTo>
                  <a:lnTo>
                    <a:pt x="1151" y="1326"/>
                  </a:lnTo>
                  <a:lnTo>
                    <a:pt x="1152" y="1326"/>
                  </a:lnTo>
                  <a:lnTo>
                    <a:pt x="1152" y="1327"/>
                  </a:lnTo>
                  <a:lnTo>
                    <a:pt x="1155" y="1327"/>
                  </a:lnTo>
                  <a:lnTo>
                    <a:pt x="1157" y="1327"/>
                  </a:lnTo>
                  <a:lnTo>
                    <a:pt x="1157" y="1328"/>
                  </a:lnTo>
                  <a:lnTo>
                    <a:pt x="1157" y="1329"/>
                  </a:lnTo>
                  <a:lnTo>
                    <a:pt x="1157" y="1330"/>
                  </a:lnTo>
                  <a:lnTo>
                    <a:pt x="1158" y="1332"/>
                  </a:lnTo>
                  <a:lnTo>
                    <a:pt x="1158" y="1333"/>
                  </a:lnTo>
                  <a:lnTo>
                    <a:pt x="1159" y="1333"/>
                  </a:lnTo>
                  <a:lnTo>
                    <a:pt x="1159" y="1334"/>
                  </a:lnTo>
                  <a:lnTo>
                    <a:pt x="1159" y="1335"/>
                  </a:lnTo>
                  <a:lnTo>
                    <a:pt x="1159" y="1336"/>
                  </a:lnTo>
                  <a:lnTo>
                    <a:pt x="1159" y="1337"/>
                  </a:lnTo>
                  <a:lnTo>
                    <a:pt x="1154" y="1340"/>
                  </a:lnTo>
                  <a:lnTo>
                    <a:pt x="1154" y="1341"/>
                  </a:lnTo>
                  <a:lnTo>
                    <a:pt x="1153" y="1341"/>
                  </a:lnTo>
                  <a:lnTo>
                    <a:pt x="1153" y="1342"/>
                  </a:lnTo>
                  <a:lnTo>
                    <a:pt x="1153" y="1343"/>
                  </a:lnTo>
                  <a:lnTo>
                    <a:pt x="1153" y="1344"/>
                  </a:lnTo>
                  <a:lnTo>
                    <a:pt x="1152" y="1344"/>
                  </a:lnTo>
                  <a:lnTo>
                    <a:pt x="1151" y="1345"/>
                  </a:lnTo>
                  <a:lnTo>
                    <a:pt x="1150" y="1346"/>
                  </a:lnTo>
                  <a:lnTo>
                    <a:pt x="1150" y="1347"/>
                  </a:lnTo>
                  <a:lnTo>
                    <a:pt x="1150" y="1349"/>
                  </a:lnTo>
                  <a:lnTo>
                    <a:pt x="1147" y="1350"/>
                  </a:lnTo>
                  <a:lnTo>
                    <a:pt x="1149" y="1351"/>
                  </a:lnTo>
                  <a:lnTo>
                    <a:pt x="1150" y="1350"/>
                  </a:lnTo>
                  <a:lnTo>
                    <a:pt x="1152" y="1346"/>
                  </a:lnTo>
                  <a:lnTo>
                    <a:pt x="1155" y="1343"/>
                  </a:lnTo>
                  <a:lnTo>
                    <a:pt x="1155" y="1342"/>
                  </a:lnTo>
                  <a:lnTo>
                    <a:pt x="1158" y="1341"/>
                  </a:lnTo>
                  <a:lnTo>
                    <a:pt x="1159" y="1341"/>
                  </a:lnTo>
                  <a:lnTo>
                    <a:pt x="1162" y="1341"/>
                  </a:lnTo>
                  <a:lnTo>
                    <a:pt x="1163" y="1340"/>
                  </a:lnTo>
                  <a:lnTo>
                    <a:pt x="1165" y="1338"/>
                  </a:lnTo>
                  <a:lnTo>
                    <a:pt x="1165" y="1334"/>
                  </a:lnTo>
                  <a:lnTo>
                    <a:pt x="1166" y="1333"/>
                  </a:lnTo>
                  <a:lnTo>
                    <a:pt x="1167" y="1332"/>
                  </a:lnTo>
                  <a:lnTo>
                    <a:pt x="1169" y="1329"/>
                  </a:lnTo>
                  <a:lnTo>
                    <a:pt x="1170" y="1328"/>
                  </a:lnTo>
                  <a:lnTo>
                    <a:pt x="1172" y="1328"/>
                  </a:lnTo>
                  <a:lnTo>
                    <a:pt x="1176" y="1328"/>
                  </a:lnTo>
                  <a:lnTo>
                    <a:pt x="1177" y="1328"/>
                  </a:lnTo>
                  <a:lnTo>
                    <a:pt x="1178" y="1329"/>
                  </a:lnTo>
                  <a:lnTo>
                    <a:pt x="1179" y="1330"/>
                  </a:lnTo>
                  <a:lnTo>
                    <a:pt x="1179" y="1333"/>
                  </a:lnTo>
                  <a:lnTo>
                    <a:pt x="1179" y="1335"/>
                  </a:lnTo>
                  <a:lnTo>
                    <a:pt x="1178" y="1336"/>
                  </a:lnTo>
                  <a:lnTo>
                    <a:pt x="1178" y="1337"/>
                  </a:lnTo>
                  <a:lnTo>
                    <a:pt x="1179" y="1340"/>
                  </a:lnTo>
                  <a:lnTo>
                    <a:pt x="1179" y="1341"/>
                  </a:lnTo>
                  <a:lnTo>
                    <a:pt x="1178" y="1341"/>
                  </a:lnTo>
                  <a:lnTo>
                    <a:pt x="1178" y="1342"/>
                  </a:lnTo>
                  <a:lnTo>
                    <a:pt x="1178" y="1344"/>
                  </a:lnTo>
                  <a:lnTo>
                    <a:pt x="1179" y="1345"/>
                  </a:lnTo>
                  <a:lnTo>
                    <a:pt x="1179" y="1346"/>
                  </a:lnTo>
                  <a:lnTo>
                    <a:pt x="1180" y="1347"/>
                  </a:lnTo>
                  <a:lnTo>
                    <a:pt x="1182" y="1349"/>
                  </a:lnTo>
                  <a:lnTo>
                    <a:pt x="1184" y="1347"/>
                  </a:lnTo>
                  <a:lnTo>
                    <a:pt x="1186" y="1347"/>
                  </a:lnTo>
                  <a:lnTo>
                    <a:pt x="1188" y="1346"/>
                  </a:lnTo>
                  <a:lnTo>
                    <a:pt x="1196" y="1338"/>
                  </a:lnTo>
                  <a:lnTo>
                    <a:pt x="1199" y="1336"/>
                  </a:lnTo>
                  <a:lnTo>
                    <a:pt x="1199" y="1334"/>
                  </a:lnTo>
                  <a:lnTo>
                    <a:pt x="1197" y="1333"/>
                  </a:lnTo>
                  <a:lnTo>
                    <a:pt x="1196" y="1330"/>
                  </a:lnTo>
                  <a:lnTo>
                    <a:pt x="1197" y="1330"/>
                  </a:lnTo>
                  <a:lnTo>
                    <a:pt x="1200" y="1330"/>
                  </a:lnTo>
                  <a:lnTo>
                    <a:pt x="1199" y="1329"/>
                  </a:lnTo>
                  <a:lnTo>
                    <a:pt x="1193" y="1325"/>
                  </a:lnTo>
                  <a:lnTo>
                    <a:pt x="1177" y="1320"/>
                  </a:lnTo>
                  <a:lnTo>
                    <a:pt x="1175" y="1320"/>
                  </a:lnTo>
                  <a:lnTo>
                    <a:pt x="1174" y="1320"/>
                  </a:lnTo>
                  <a:lnTo>
                    <a:pt x="1177" y="1317"/>
                  </a:lnTo>
                  <a:lnTo>
                    <a:pt x="1179" y="1317"/>
                  </a:lnTo>
                  <a:lnTo>
                    <a:pt x="1182" y="1317"/>
                  </a:lnTo>
                  <a:lnTo>
                    <a:pt x="1184" y="1319"/>
                  </a:lnTo>
                  <a:lnTo>
                    <a:pt x="1185" y="1319"/>
                  </a:lnTo>
                  <a:lnTo>
                    <a:pt x="1191" y="1317"/>
                  </a:lnTo>
                  <a:lnTo>
                    <a:pt x="1192" y="1317"/>
                  </a:lnTo>
                  <a:lnTo>
                    <a:pt x="1192" y="1316"/>
                  </a:lnTo>
                  <a:lnTo>
                    <a:pt x="1192" y="1315"/>
                  </a:lnTo>
                  <a:lnTo>
                    <a:pt x="1191" y="1313"/>
                  </a:lnTo>
                  <a:lnTo>
                    <a:pt x="1184" y="1312"/>
                  </a:lnTo>
                  <a:lnTo>
                    <a:pt x="1183" y="1311"/>
                  </a:lnTo>
                  <a:lnTo>
                    <a:pt x="1183" y="1309"/>
                  </a:lnTo>
                  <a:lnTo>
                    <a:pt x="1184" y="1310"/>
                  </a:lnTo>
                  <a:lnTo>
                    <a:pt x="1185" y="1309"/>
                  </a:lnTo>
                  <a:lnTo>
                    <a:pt x="1186" y="1308"/>
                  </a:lnTo>
                  <a:lnTo>
                    <a:pt x="1186" y="1307"/>
                  </a:lnTo>
                  <a:lnTo>
                    <a:pt x="1185" y="1305"/>
                  </a:lnTo>
                  <a:lnTo>
                    <a:pt x="1182" y="1308"/>
                  </a:lnTo>
                  <a:lnTo>
                    <a:pt x="1180" y="1308"/>
                  </a:lnTo>
                  <a:lnTo>
                    <a:pt x="1180" y="1310"/>
                  </a:lnTo>
                  <a:lnTo>
                    <a:pt x="1179" y="1310"/>
                  </a:lnTo>
                  <a:lnTo>
                    <a:pt x="1178" y="1310"/>
                  </a:lnTo>
                  <a:lnTo>
                    <a:pt x="1177" y="1311"/>
                  </a:lnTo>
                  <a:lnTo>
                    <a:pt x="1177" y="1312"/>
                  </a:lnTo>
                  <a:lnTo>
                    <a:pt x="1176" y="1312"/>
                  </a:lnTo>
                  <a:lnTo>
                    <a:pt x="1175" y="1313"/>
                  </a:lnTo>
                  <a:lnTo>
                    <a:pt x="1175" y="1315"/>
                  </a:lnTo>
                  <a:lnTo>
                    <a:pt x="1175" y="1316"/>
                  </a:lnTo>
                  <a:lnTo>
                    <a:pt x="1175" y="1317"/>
                  </a:lnTo>
                  <a:lnTo>
                    <a:pt x="1172" y="1319"/>
                  </a:lnTo>
                  <a:lnTo>
                    <a:pt x="1170" y="1319"/>
                  </a:lnTo>
                  <a:lnTo>
                    <a:pt x="1163" y="1319"/>
                  </a:lnTo>
                  <a:lnTo>
                    <a:pt x="1152" y="1318"/>
                  </a:lnTo>
                  <a:lnTo>
                    <a:pt x="1142" y="1320"/>
                  </a:lnTo>
                  <a:lnTo>
                    <a:pt x="1141" y="1318"/>
                  </a:lnTo>
                  <a:lnTo>
                    <a:pt x="1140" y="1318"/>
                  </a:lnTo>
                  <a:lnTo>
                    <a:pt x="1141" y="1316"/>
                  </a:lnTo>
                  <a:lnTo>
                    <a:pt x="1141" y="1315"/>
                  </a:lnTo>
                  <a:lnTo>
                    <a:pt x="1140" y="1313"/>
                  </a:lnTo>
                  <a:lnTo>
                    <a:pt x="1138" y="1312"/>
                  </a:lnTo>
                  <a:lnTo>
                    <a:pt x="1135" y="1312"/>
                  </a:lnTo>
                  <a:lnTo>
                    <a:pt x="1134" y="1312"/>
                  </a:lnTo>
                  <a:lnTo>
                    <a:pt x="1133" y="1313"/>
                  </a:lnTo>
                  <a:lnTo>
                    <a:pt x="1132" y="1313"/>
                  </a:lnTo>
                  <a:lnTo>
                    <a:pt x="1130" y="1315"/>
                  </a:lnTo>
                  <a:lnTo>
                    <a:pt x="1130" y="1316"/>
                  </a:lnTo>
                  <a:lnTo>
                    <a:pt x="1129" y="1315"/>
                  </a:lnTo>
                  <a:lnTo>
                    <a:pt x="1128" y="1312"/>
                  </a:lnTo>
                  <a:lnTo>
                    <a:pt x="1127" y="1310"/>
                  </a:lnTo>
                  <a:lnTo>
                    <a:pt x="1126" y="1310"/>
                  </a:lnTo>
                  <a:lnTo>
                    <a:pt x="1125" y="1310"/>
                  </a:lnTo>
                  <a:lnTo>
                    <a:pt x="1124" y="1310"/>
                  </a:lnTo>
                  <a:lnTo>
                    <a:pt x="1123" y="1310"/>
                  </a:lnTo>
                  <a:lnTo>
                    <a:pt x="1119" y="1313"/>
                  </a:lnTo>
                  <a:lnTo>
                    <a:pt x="1118" y="1313"/>
                  </a:lnTo>
                  <a:lnTo>
                    <a:pt x="1116" y="1313"/>
                  </a:lnTo>
                  <a:lnTo>
                    <a:pt x="1113" y="1313"/>
                  </a:lnTo>
                  <a:lnTo>
                    <a:pt x="1112" y="1311"/>
                  </a:lnTo>
                  <a:lnTo>
                    <a:pt x="1110" y="1308"/>
                  </a:lnTo>
                  <a:lnTo>
                    <a:pt x="1115" y="1304"/>
                  </a:lnTo>
                  <a:lnTo>
                    <a:pt x="1116" y="1303"/>
                  </a:lnTo>
                  <a:lnTo>
                    <a:pt x="1121" y="1303"/>
                  </a:lnTo>
                  <a:lnTo>
                    <a:pt x="1123" y="1303"/>
                  </a:lnTo>
                  <a:lnTo>
                    <a:pt x="1123" y="1300"/>
                  </a:lnTo>
                  <a:lnTo>
                    <a:pt x="1123" y="1299"/>
                  </a:lnTo>
                  <a:lnTo>
                    <a:pt x="1124" y="1296"/>
                  </a:lnTo>
                  <a:lnTo>
                    <a:pt x="1127" y="1298"/>
                  </a:lnTo>
                  <a:lnTo>
                    <a:pt x="1127" y="1296"/>
                  </a:lnTo>
                  <a:lnTo>
                    <a:pt x="1128" y="1296"/>
                  </a:lnTo>
                  <a:lnTo>
                    <a:pt x="1129" y="1295"/>
                  </a:lnTo>
                  <a:lnTo>
                    <a:pt x="1130" y="1294"/>
                  </a:lnTo>
                  <a:lnTo>
                    <a:pt x="1132" y="1294"/>
                  </a:lnTo>
                  <a:lnTo>
                    <a:pt x="1132" y="1293"/>
                  </a:lnTo>
                  <a:lnTo>
                    <a:pt x="1129" y="1293"/>
                  </a:lnTo>
                  <a:lnTo>
                    <a:pt x="1126" y="1294"/>
                  </a:lnTo>
                  <a:lnTo>
                    <a:pt x="1124" y="1294"/>
                  </a:lnTo>
                  <a:lnTo>
                    <a:pt x="1120" y="1294"/>
                  </a:lnTo>
                  <a:lnTo>
                    <a:pt x="1120" y="1296"/>
                  </a:lnTo>
                  <a:lnTo>
                    <a:pt x="1120" y="1299"/>
                  </a:lnTo>
                  <a:lnTo>
                    <a:pt x="1119" y="1299"/>
                  </a:lnTo>
                  <a:lnTo>
                    <a:pt x="1117" y="1299"/>
                  </a:lnTo>
                  <a:lnTo>
                    <a:pt x="1116" y="1299"/>
                  </a:lnTo>
                  <a:lnTo>
                    <a:pt x="1115" y="1298"/>
                  </a:lnTo>
                  <a:lnTo>
                    <a:pt x="1113" y="1295"/>
                  </a:lnTo>
                  <a:lnTo>
                    <a:pt x="1113" y="1294"/>
                  </a:lnTo>
                  <a:lnTo>
                    <a:pt x="1111" y="1293"/>
                  </a:lnTo>
                  <a:lnTo>
                    <a:pt x="1111" y="1292"/>
                  </a:lnTo>
                  <a:lnTo>
                    <a:pt x="1112" y="1291"/>
                  </a:lnTo>
                  <a:lnTo>
                    <a:pt x="1113" y="1290"/>
                  </a:lnTo>
                  <a:lnTo>
                    <a:pt x="1115" y="1286"/>
                  </a:lnTo>
                  <a:lnTo>
                    <a:pt x="1116" y="1284"/>
                  </a:lnTo>
                  <a:lnTo>
                    <a:pt x="1117" y="1283"/>
                  </a:lnTo>
                  <a:lnTo>
                    <a:pt x="1113" y="1278"/>
                  </a:lnTo>
                  <a:lnTo>
                    <a:pt x="1113" y="1280"/>
                  </a:lnTo>
                  <a:lnTo>
                    <a:pt x="1115" y="1282"/>
                  </a:lnTo>
                  <a:lnTo>
                    <a:pt x="1116" y="1283"/>
                  </a:lnTo>
                  <a:lnTo>
                    <a:pt x="1116" y="1284"/>
                  </a:lnTo>
                  <a:lnTo>
                    <a:pt x="1115" y="1284"/>
                  </a:lnTo>
                  <a:lnTo>
                    <a:pt x="1113" y="1285"/>
                  </a:lnTo>
                  <a:lnTo>
                    <a:pt x="1112" y="1286"/>
                  </a:lnTo>
                  <a:lnTo>
                    <a:pt x="1113" y="1287"/>
                  </a:lnTo>
                  <a:lnTo>
                    <a:pt x="1113" y="1288"/>
                  </a:lnTo>
                  <a:lnTo>
                    <a:pt x="1112" y="1290"/>
                  </a:lnTo>
                  <a:lnTo>
                    <a:pt x="1110" y="1290"/>
                  </a:lnTo>
                  <a:lnTo>
                    <a:pt x="1103" y="1285"/>
                  </a:lnTo>
                  <a:lnTo>
                    <a:pt x="1102" y="1285"/>
                  </a:lnTo>
                  <a:lnTo>
                    <a:pt x="1102" y="1284"/>
                  </a:lnTo>
                  <a:lnTo>
                    <a:pt x="1104" y="1282"/>
                  </a:lnTo>
                  <a:lnTo>
                    <a:pt x="1105" y="1279"/>
                  </a:lnTo>
                  <a:lnTo>
                    <a:pt x="1107" y="1278"/>
                  </a:lnTo>
                  <a:lnTo>
                    <a:pt x="1109" y="1278"/>
                  </a:lnTo>
                  <a:lnTo>
                    <a:pt x="1110" y="1278"/>
                  </a:lnTo>
                  <a:lnTo>
                    <a:pt x="1110" y="1277"/>
                  </a:lnTo>
                  <a:lnTo>
                    <a:pt x="1110" y="1275"/>
                  </a:lnTo>
                  <a:lnTo>
                    <a:pt x="1110" y="1274"/>
                  </a:lnTo>
                  <a:lnTo>
                    <a:pt x="1110" y="1271"/>
                  </a:lnTo>
                  <a:lnTo>
                    <a:pt x="1109" y="1271"/>
                  </a:lnTo>
                  <a:lnTo>
                    <a:pt x="1108" y="1271"/>
                  </a:lnTo>
                  <a:lnTo>
                    <a:pt x="1108" y="1270"/>
                  </a:lnTo>
                  <a:lnTo>
                    <a:pt x="1109" y="1269"/>
                  </a:lnTo>
                  <a:lnTo>
                    <a:pt x="1111" y="1269"/>
                  </a:lnTo>
                  <a:lnTo>
                    <a:pt x="1112" y="1269"/>
                  </a:lnTo>
                  <a:lnTo>
                    <a:pt x="1112" y="1268"/>
                  </a:lnTo>
                  <a:lnTo>
                    <a:pt x="1112" y="1267"/>
                  </a:lnTo>
                  <a:lnTo>
                    <a:pt x="1112" y="1266"/>
                  </a:lnTo>
                  <a:lnTo>
                    <a:pt x="1111" y="1265"/>
                  </a:lnTo>
                  <a:lnTo>
                    <a:pt x="1112" y="1262"/>
                  </a:lnTo>
                  <a:lnTo>
                    <a:pt x="1117" y="1262"/>
                  </a:lnTo>
                  <a:lnTo>
                    <a:pt x="1118" y="1260"/>
                  </a:lnTo>
                  <a:lnTo>
                    <a:pt x="1117" y="1259"/>
                  </a:lnTo>
                  <a:lnTo>
                    <a:pt x="1118" y="1259"/>
                  </a:lnTo>
                  <a:lnTo>
                    <a:pt x="1120" y="1258"/>
                  </a:lnTo>
                  <a:lnTo>
                    <a:pt x="1120" y="1257"/>
                  </a:lnTo>
                  <a:lnTo>
                    <a:pt x="1120" y="1255"/>
                  </a:lnTo>
                  <a:lnTo>
                    <a:pt x="1121" y="1254"/>
                  </a:lnTo>
                  <a:lnTo>
                    <a:pt x="1127" y="1253"/>
                  </a:lnTo>
                  <a:lnTo>
                    <a:pt x="1128" y="1254"/>
                  </a:lnTo>
                  <a:lnTo>
                    <a:pt x="1128" y="1253"/>
                  </a:lnTo>
                  <a:lnTo>
                    <a:pt x="1128" y="1252"/>
                  </a:lnTo>
                  <a:lnTo>
                    <a:pt x="1129" y="1251"/>
                  </a:lnTo>
                  <a:lnTo>
                    <a:pt x="1130" y="1250"/>
                  </a:lnTo>
                  <a:lnTo>
                    <a:pt x="1132" y="1249"/>
                  </a:lnTo>
                  <a:lnTo>
                    <a:pt x="1133" y="1248"/>
                  </a:lnTo>
                  <a:lnTo>
                    <a:pt x="1133" y="1246"/>
                  </a:lnTo>
                  <a:lnTo>
                    <a:pt x="1133" y="1244"/>
                  </a:lnTo>
                  <a:lnTo>
                    <a:pt x="1136" y="1243"/>
                  </a:lnTo>
                  <a:lnTo>
                    <a:pt x="1135" y="1242"/>
                  </a:lnTo>
                  <a:lnTo>
                    <a:pt x="1134" y="1241"/>
                  </a:lnTo>
                  <a:lnTo>
                    <a:pt x="1133" y="1241"/>
                  </a:lnTo>
                  <a:lnTo>
                    <a:pt x="1132" y="1240"/>
                  </a:lnTo>
                  <a:lnTo>
                    <a:pt x="1133" y="1241"/>
                  </a:lnTo>
                  <a:lnTo>
                    <a:pt x="1133" y="1242"/>
                  </a:lnTo>
                  <a:lnTo>
                    <a:pt x="1133" y="1243"/>
                  </a:lnTo>
                  <a:lnTo>
                    <a:pt x="1132" y="1243"/>
                  </a:lnTo>
                  <a:lnTo>
                    <a:pt x="1130" y="1243"/>
                  </a:lnTo>
                  <a:lnTo>
                    <a:pt x="1130" y="1244"/>
                  </a:lnTo>
                  <a:lnTo>
                    <a:pt x="1129" y="1246"/>
                  </a:lnTo>
                  <a:lnTo>
                    <a:pt x="1126" y="1251"/>
                  </a:lnTo>
                  <a:lnTo>
                    <a:pt x="1126" y="1252"/>
                  </a:lnTo>
                  <a:lnTo>
                    <a:pt x="1123" y="1252"/>
                  </a:lnTo>
                  <a:lnTo>
                    <a:pt x="1120" y="1252"/>
                  </a:lnTo>
                  <a:lnTo>
                    <a:pt x="1120" y="1253"/>
                  </a:lnTo>
                  <a:lnTo>
                    <a:pt x="1119" y="1254"/>
                  </a:lnTo>
                  <a:lnTo>
                    <a:pt x="1119" y="1257"/>
                  </a:lnTo>
                  <a:lnTo>
                    <a:pt x="1118" y="1257"/>
                  </a:lnTo>
                  <a:lnTo>
                    <a:pt x="1117" y="1255"/>
                  </a:lnTo>
                  <a:lnTo>
                    <a:pt x="1116" y="1257"/>
                  </a:lnTo>
                  <a:lnTo>
                    <a:pt x="1116" y="1258"/>
                  </a:lnTo>
                  <a:lnTo>
                    <a:pt x="1116" y="1259"/>
                  </a:lnTo>
                  <a:lnTo>
                    <a:pt x="1117" y="1260"/>
                  </a:lnTo>
                  <a:lnTo>
                    <a:pt x="1116" y="1261"/>
                  </a:lnTo>
                  <a:lnTo>
                    <a:pt x="1115" y="1261"/>
                  </a:lnTo>
                  <a:lnTo>
                    <a:pt x="1115" y="1260"/>
                  </a:lnTo>
                  <a:lnTo>
                    <a:pt x="1113" y="1260"/>
                  </a:lnTo>
                  <a:lnTo>
                    <a:pt x="1112" y="1260"/>
                  </a:lnTo>
                  <a:lnTo>
                    <a:pt x="1111" y="1262"/>
                  </a:lnTo>
                  <a:lnTo>
                    <a:pt x="1110" y="1263"/>
                  </a:lnTo>
                  <a:lnTo>
                    <a:pt x="1110" y="1265"/>
                  </a:lnTo>
                  <a:lnTo>
                    <a:pt x="1111" y="1266"/>
                  </a:lnTo>
                  <a:lnTo>
                    <a:pt x="1110" y="1267"/>
                  </a:lnTo>
                  <a:lnTo>
                    <a:pt x="1109" y="1267"/>
                  </a:lnTo>
                  <a:lnTo>
                    <a:pt x="1108" y="1268"/>
                  </a:lnTo>
                  <a:lnTo>
                    <a:pt x="1108" y="1269"/>
                  </a:lnTo>
                  <a:lnTo>
                    <a:pt x="1107" y="1269"/>
                  </a:lnTo>
                  <a:lnTo>
                    <a:pt x="1107" y="1270"/>
                  </a:lnTo>
                  <a:lnTo>
                    <a:pt x="1105" y="1270"/>
                  </a:lnTo>
                  <a:lnTo>
                    <a:pt x="1107" y="1273"/>
                  </a:lnTo>
                  <a:lnTo>
                    <a:pt x="1108" y="1273"/>
                  </a:lnTo>
                  <a:lnTo>
                    <a:pt x="1109" y="1273"/>
                  </a:lnTo>
                  <a:lnTo>
                    <a:pt x="1109" y="1274"/>
                  </a:lnTo>
                  <a:lnTo>
                    <a:pt x="1109" y="1275"/>
                  </a:lnTo>
                  <a:lnTo>
                    <a:pt x="1109" y="1276"/>
                  </a:lnTo>
                  <a:lnTo>
                    <a:pt x="1109" y="1277"/>
                  </a:lnTo>
                  <a:lnTo>
                    <a:pt x="1107" y="1277"/>
                  </a:lnTo>
                  <a:lnTo>
                    <a:pt x="1104" y="1278"/>
                  </a:lnTo>
                  <a:lnTo>
                    <a:pt x="1102" y="1280"/>
                  </a:lnTo>
                  <a:lnTo>
                    <a:pt x="1101" y="1283"/>
                  </a:lnTo>
                  <a:lnTo>
                    <a:pt x="1101" y="1285"/>
                  </a:lnTo>
                  <a:lnTo>
                    <a:pt x="1102" y="1287"/>
                  </a:lnTo>
                  <a:lnTo>
                    <a:pt x="1103" y="1290"/>
                  </a:lnTo>
                  <a:lnTo>
                    <a:pt x="1102" y="1292"/>
                  </a:lnTo>
                  <a:lnTo>
                    <a:pt x="1102" y="1293"/>
                  </a:lnTo>
                  <a:lnTo>
                    <a:pt x="1102" y="1294"/>
                  </a:lnTo>
                  <a:lnTo>
                    <a:pt x="1102" y="1298"/>
                  </a:lnTo>
                  <a:lnTo>
                    <a:pt x="1101" y="1298"/>
                  </a:lnTo>
                  <a:lnTo>
                    <a:pt x="1099" y="1298"/>
                  </a:lnTo>
                  <a:lnTo>
                    <a:pt x="1095" y="1296"/>
                  </a:lnTo>
                  <a:lnTo>
                    <a:pt x="1093" y="1295"/>
                  </a:lnTo>
                  <a:lnTo>
                    <a:pt x="1092" y="1294"/>
                  </a:lnTo>
                  <a:lnTo>
                    <a:pt x="1091" y="1293"/>
                  </a:lnTo>
                  <a:lnTo>
                    <a:pt x="1090" y="1291"/>
                  </a:lnTo>
                  <a:lnTo>
                    <a:pt x="1088" y="1288"/>
                  </a:lnTo>
                  <a:lnTo>
                    <a:pt x="1088" y="1286"/>
                  </a:lnTo>
                  <a:lnTo>
                    <a:pt x="1090" y="1285"/>
                  </a:lnTo>
                  <a:lnTo>
                    <a:pt x="1090" y="1284"/>
                  </a:lnTo>
                  <a:lnTo>
                    <a:pt x="1088" y="1284"/>
                  </a:lnTo>
                  <a:lnTo>
                    <a:pt x="1088" y="1283"/>
                  </a:lnTo>
                  <a:lnTo>
                    <a:pt x="1088" y="1280"/>
                  </a:lnTo>
                  <a:lnTo>
                    <a:pt x="1088" y="1279"/>
                  </a:lnTo>
                  <a:lnTo>
                    <a:pt x="1090" y="1279"/>
                  </a:lnTo>
                  <a:lnTo>
                    <a:pt x="1090" y="1278"/>
                  </a:lnTo>
                  <a:lnTo>
                    <a:pt x="1090" y="1277"/>
                  </a:lnTo>
                  <a:lnTo>
                    <a:pt x="1090" y="1276"/>
                  </a:lnTo>
                  <a:lnTo>
                    <a:pt x="1088" y="1276"/>
                  </a:lnTo>
                  <a:lnTo>
                    <a:pt x="1085" y="1274"/>
                  </a:lnTo>
                  <a:lnTo>
                    <a:pt x="1079" y="1273"/>
                  </a:lnTo>
                  <a:lnTo>
                    <a:pt x="1078" y="1273"/>
                  </a:lnTo>
                  <a:lnTo>
                    <a:pt x="1077" y="1270"/>
                  </a:lnTo>
                  <a:lnTo>
                    <a:pt x="1075" y="1265"/>
                  </a:lnTo>
                  <a:lnTo>
                    <a:pt x="1075" y="1262"/>
                  </a:lnTo>
                  <a:lnTo>
                    <a:pt x="1076" y="1261"/>
                  </a:lnTo>
                  <a:lnTo>
                    <a:pt x="1078" y="1259"/>
                  </a:lnTo>
                  <a:lnTo>
                    <a:pt x="1080" y="1259"/>
                  </a:lnTo>
                  <a:lnTo>
                    <a:pt x="1082" y="1258"/>
                  </a:lnTo>
                  <a:lnTo>
                    <a:pt x="1082" y="1257"/>
                  </a:lnTo>
                  <a:lnTo>
                    <a:pt x="1082" y="1255"/>
                  </a:lnTo>
                  <a:lnTo>
                    <a:pt x="1082" y="1254"/>
                  </a:lnTo>
                  <a:lnTo>
                    <a:pt x="1082" y="1252"/>
                  </a:lnTo>
                  <a:lnTo>
                    <a:pt x="1080" y="1251"/>
                  </a:lnTo>
                  <a:lnTo>
                    <a:pt x="1078" y="1250"/>
                  </a:lnTo>
                  <a:lnTo>
                    <a:pt x="1077" y="1249"/>
                  </a:lnTo>
                  <a:lnTo>
                    <a:pt x="1076" y="1248"/>
                  </a:lnTo>
                  <a:lnTo>
                    <a:pt x="1075" y="1248"/>
                  </a:lnTo>
                  <a:lnTo>
                    <a:pt x="1068" y="1249"/>
                  </a:lnTo>
                  <a:lnTo>
                    <a:pt x="1066" y="1250"/>
                  </a:lnTo>
                  <a:lnTo>
                    <a:pt x="1066" y="1252"/>
                  </a:lnTo>
                  <a:lnTo>
                    <a:pt x="1067" y="1252"/>
                  </a:lnTo>
                  <a:lnTo>
                    <a:pt x="1068" y="1253"/>
                  </a:lnTo>
                  <a:lnTo>
                    <a:pt x="1066" y="1253"/>
                  </a:lnTo>
                  <a:lnTo>
                    <a:pt x="1063" y="1252"/>
                  </a:lnTo>
                  <a:lnTo>
                    <a:pt x="1061" y="1244"/>
                  </a:lnTo>
                  <a:lnTo>
                    <a:pt x="1060" y="1244"/>
                  </a:lnTo>
                  <a:lnTo>
                    <a:pt x="1061" y="1243"/>
                  </a:lnTo>
                  <a:lnTo>
                    <a:pt x="1061" y="1242"/>
                  </a:lnTo>
                  <a:lnTo>
                    <a:pt x="1061" y="1237"/>
                  </a:lnTo>
                  <a:lnTo>
                    <a:pt x="1061" y="1235"/>
                  </a:lnTo>
                  <a:lnTo>
                    <a:pt x="1062" y="1233"/>
                  </a:lnTo>
                  <a:lnTo>
                    <a:pt x="1062" y="1232"/>
                  </a:lnTo>
                  <a:lnTo>
                    <a:pt x="1063" y="1230"/>
                  </a:lnTo>
                  <a:lnTo>
                    <a:pt x="1062" y="1236"/>
                  </a:lnTo>
                  <a:lnTo>
                    <a:pt x="1062" y="1237"/>
                  </a:lnTo>
                  <a:lnTo>
                    <a:pt x="1063" y="1237"/>
                  </a:lnTo>
                  <a:lnTo>
                    <a:pt x="1065" y="1238"/>
                  </a:lnTo>
                  <a:lnTo>
                    <a:pt x="1065" y="1240"/>
                  </a:lnTo>
                  <a:lnTo>
                    <a:pt x="1068" y="1238"/>
                  </a:lnTo>
                  <a:lnTo>
                    <a:pt x="1069" y="1237"/>
                  </a:lnTo>
                  <a:lnTo>
                    <a:pt x="1082" y="1234"/>
                  </a:lnTo>
                  <a:lnTo>
                    <a:pt x="1082" y="1233"/>
                  </a:lnTo>
                  <a:lnTo>
                    <a:pt x="1079" y="1234"/>
                  </a:lnTo>
                  <a:lnTo>
                    <a:pt x="1078" y="1234"/>
                  </a:lnTo>
                  <a:lnTo>
                    <a:pt x="1077" y="1233"/>
                  </a:lnTo>
                  <a:lnTo>
                    <a:pt x="1077" y="1232"/>
                  </a:lnTo>
                  <a:lnTo>
                    <a:pt x="1076" y="1232"/>
                  </a:lnTo>
                  <a:lnTo>
                    <a:pt x="1075" y="1233"/>
                  </a:lnTo>
                  <a:lnTo>
                    <a:pt x="1075" y="1232"/>
                  </a:lnTo>
                  <a:lnTo>
                    <a:pt x="1074" y="1232"/>
                  </a:lnTo>
                  <a:lnTo>
                    <a:pt x="1073" y="1230"/>
                  </a:lnTo>
                  <a:lnTo>
                    <a:pt x="1070" y="1229"/>
                  </a:lnTo>
                  <a:lnTo>
                    <a:pt x="1068" y="1226"/>
                  </a:lnTo>
                  <a:lnTo>
                    <a:pt x="1067" y="1224"/>
                  </a:lnTo>
                  <a:lnTo>
                    <a:pt x="1066" y="1220"/>
                  </a:lnTo>
                  <a:lnTo>
                    <a:pt x="1071" y="1218"/>
                  </a:lnTo>
                  <a:lnTo>
                    <a:pt x="1075" y="1219"/>
                  </a:lnTo>
                  <a:lnTo>
                    <a:pt x="1078" y="1218"/>
                  </a:lnTo>
                  <a:lnTo>
                    <a:pt x="1079" y="1218"/>
                  </a:lnTo>
                  <a:lnTo>
                    <a:pt x="1080" y="1219"/>
                  </a:lnTo>
                  <a:lnTo>
                    <a:pt x="1082" y="1219"/>
                  </a:lnTo>
                  <a:lnTo>
                    <a:pt x="1083" y="1217"/>
                  </a:lnTo>
                  <a:lnTo>
                    <a:pt x="1084" y="1217"/>
                  </a:lnTo>
                  <a:lnTo>
                    <a:pt x="1090" y="1217"/>
                  </a:lnTo>
                  <a:lnTo>
                    <a:pt x="1091" y="1216"/>
                  </a:lnTo>
                  <a:lnTo>
                    <a:pt x="1090" y="1216"/>
                  </a:lnTo>
                  <a:lnTo>
                    <a:pt x="1088" y="1212"/>
                  </a:lnTo>
                  <a:lnTo>
                    <a:pt x="1086" y="1210"/>
                  </a:lnTo>
                  <a:lnTo>
                    <a:pt x="1085" y="1209"/>
                  </a:lnTo>
                  <a:lnTo>
                    <a:pt x="1084" y="1204"/>
                  </a:lnTo>
                  <a:lnTo>
                    <a:pt x="1083" y="1202"/>
                  </a:lnTo>
                  <a:lnTo>
                    <a:pt x="1083" y="1201"/>
                  </a:lnTo>
                  <a:lnTo>
                    <a:pt x="1083" y="1199"/>
                  </a:lnTo>
                  <a:lnTo>
                    <a:pt x="1084" y="1193"/>
                  </a:lnTo>
                  <a:lnTo>
                    <a:pt x="1085" y="1192"/>
                  </a:lnTo>
                  <a:lnTo>
                    <a:pt x="1085" y="1191"/>
                  </a:lnTo>
                  <a:lnTo>
                    <a:pt x="1085" y="1190"/>
                  </a:lnTo>
                  <a:lnTo>
                    <a:pt x="1085" y="1188"/>
                  </a:lnTo>
                  <a:lnTo>
                    <a:pt x="1086" y="1187"/>
                  </a:lnTo>
                  <a:lnTo>
                    <a:pt x="1087" y="1185"/>
                  </a:lnTo>
                  <a:lnTo>
                    <a:pt x="1088" y="1184"/>
                  </a:lnTo>
                  <a:lnTo>
                    <a:pt x="1091" y="1182"/>
                  </a:lnTo>
                  <a:lnTo>
                    <a:pt x="1098" y="1169"/>
                  </a:lnTo>
                  <a:lnTo>
                    <a:pt x="1103" y="1162"/>
                  </a:lnTo>
                  <a:lnTo>
                    <a:pt x="1103" y="1161"/>
                  </a:lnTo>
                  <a:lnTo>
                    <a:pt x="1104" y="1158"/>
                  </a:lnTo>
                  <a:lnTo>
                    <a:pt x="1105" y="1156"/>
                  </a:lnTo>
                  <a:lnTo>
                    <a:pt x="1107" y="1154"/>
                  </a:lnTo>
                  <a:lnTo>
                    <a:pt x="1111" y="1150"/>
                  </a:lnTo>
                  <a:lnTo>
                    <a:pt x="1113" y="1145"/>
                  </a:lnTo>
                  <a:lnTo>
                    <a:pt x="1116" y="1144"/>
                  </a:lnTo>
                  <a:lnTo>
                    <a:pt x="1118" y="1143"/>
                  </a:lnTo>
                  <a:lnTo>
                    <a:pt x="1119" y="1143"/>
                  </a:lnTo>
                  <a:lnTo>
                    <a:pt x="1124" y="1144"/>
                  </a:lnTo>
                  <a:lnTo>
                    <a:pt x="1126" y="1143"/>
                  </a:lnTo>
                  <a:lnTo>
                    <a:pt x="1127" y="1143"/>
                  </a:lnTo>
                  <a:lnTo>
                    <a:pt x="1128" y="1144"/>
                  </a:lnTo>
                  <a:lnTo>
                    <a:pt x="1127" y="1145"/>
                  </a:lnTo>
                  <a:lnTo>
                    <a:pt x="1127" y="1146"/>
                  </a:lnTo>
                  <a:lnTo>
                    <a:pt x="1127" y="1148"/>
                  </a:lnTo>
                  <a:lnTo>
                    <a:pt x="1127" y="1149"/>
                  </a:lnTo>
                  <a:lnTo>
                    <a:pt x="1128" y="1150"/>
                  </a:lnTo>
                  <a:lnTo>
                    <a:pt x="1129" y="1151"/>
                  </a:lnTo>
                  <a:lnTo>
                    <a:pt x="1134" y="1151"/>
                  </a:lnTo>
                  <a:lnTo>
                    <a:pt x="1134" y="1152"/>
                  </a:lnTo>
                  <a:lnTo>
                    <a:pt x="1135" y="1153"/>
                  </a:lnTo>
                  <a:lnTo>
                    <a:pt x="1136" y="1154"/>
                  </a:lnTo>
                  <a:lnTo>
                    <a:pt x="1140" y="1154"/>
                  </a:lnTo>
                  <a:lnTo>
                    <a:pt x="1137" y="1156"/>
                  </a:lnTo>
                  <a:lnTo>
                    <a:pt x="1137" y="1157"/>
                  </a:lnTo>
                  <a:lnTo>
                    <a:pt x="1135" y="1159"/>
                  </a:lnTo>
                  <a:lnTo>
                    <a:pt x="1135" y="1160"/>
                  </a:lnTo>
                  <a:lnTo>
                    <a:pt x="1134" y="1160"/>
                  </a:lnTo>
                  <a:lnTo>
                    <a:pt x="1135" y="1160"/>
                  </a:lnTo>
                  <a:lnTo>
                    <a:pt x="1136" y="1160"/>
                  </a:lnTo>
                  <a:lnTo>
                    <a:pt x="1137" y="1157"/>
                  </a:lnTo>
                  <a:lnTo>
                    <a:pt x="1138" y="1157"/>
                  </a:lnTo>
                  <a:lnTo>
                    <a:pt x="1138" y="1156"/>
                  </a:lnTo>
                  <a:lnTo>
                    <a:pt x="1141" y="1156"/>
                  </a:lnTo>
                  <a:lnTo>
                    <a:pt x="1142" y="1154"/>
                  </a:lnTo>
                  <a:lnTo>
                    <a:pt x="1141" y="1152"/>
                  </a:lnTo>
                  <a:lnTo>
                    <a:pt x="1140" y="1152"/>
                  </a:lnTo>
                  <a:lnTo>
                    <a:pt x="1137" y="1152"/>
                  </a:lnTo>
                  <a:lnTo>
                    <a:pt x="1136" y="1150"/>
                  </a:lnTo>
                  <a:lnTo>
                    <a:pt x="1137" y="1149"/>
                  </a:lnTo>
                  <a:lnTo>
                    <a:pt x="1138" y="1146"/>
                  </a:lnTo>
                  <a:lnTo>
                    <a:pt x="1137" y="1146"/>
                  </a:lnTo>
                  <a:lnTo>
                    <a:pt x="1136" y="1148"/>
                  </a:lnTo>
                  <a:lnTo>
                    <a:pt x="1135" y="1149"/>
                  </a:lnTo>
                  <a:lnTo>
                    <a:pt x="1135" y="1150"/>
                  </a:lnTo>
                  <a:lnTo>
                    <a:pt x="1133" y="1148"/>
                  </a:lnTo>
                  <a:lnTo>
                    <a:pt x="1129" y="1149"/>
                  </a:lnTo>
                  <a:lnTo>
                    <a:pt x="1128" y="1149"/>
                  </a:lnTo>
                  <a:lnTo>
                    <a:pt x="1130" y="1145"/>
                  </a:lnTo>
                  <a:lnTo>
                    <a:pt x="1130" y="1144"/>
                  </a:lnTo>
                  <a:lnTo>
                    <a:pt x="1130" y="1142"/>
                  </a:lnTo>
                  <a:lnTo>
                    <a:pt x="1129" y="1142"/>
                  </a:lnTo>
                  <a:lnTo>
                    <a:pt x="1128" y="1141"/>
                  </a:lnTo>
                  <a:lnTo>
                    <a:pt x="1127" y="1141"/>
                  </a:lnTo>
                  <a:lnTo>
                    <a:pt x="1127" y="1140"/>
                  </a:lnTo>
                  <a:lnTo>
                    <a:pt x="1128" y="1140"/>
                  </a:lnTo>
                  <a:lnTo>
                    <a:pt x="1128" y="1139"/>
                  </a:lnTo>
                  <a:lnTo>
                    <a:pt x="1129" y="1139"/>
                  </a:lnTo>
                  <a:lnTo>
                    <a:pt x="1130" y="1139"/>
                  </a:lnTo>
                  <a:lnTo>
                    <a:pt x="1135" y="1135"/>
                  </a:lnTo>
                  <a:lnTo>
                    <a:pt x="1146" y="1121"/>
                  </a:lnTo>
                  <a:lnTo>
                    <a:pt x="1145" y="1120"/>
                  </a:lnTo>
                  <a:lnTo>
                    <a:pt x="1143" y="1121"/>
                  </a:lnTo>
                  <a:lnTo>
                    <a:pt x="1142" y="1124"/>
                  </a:lnTo>
                  <a:lnTo>
                    <a:pt x="1140" y="1127"/>
                  </a:lnTo>
                  <a:lnTo>
                    <a:pt x="1137" y="1128"/>
                  </a:lnTo>
                  <a:lnTo>
                    <a:pt x="1133" y="1133"/>
                  </a:lnTo>
                  <a:lnTo>
                    <a:pt x="1132" y="1135"/>
                  </a:lnTo>
                  <a:lnTo>
                    <a:pt x="1129" y="1135"/>
                  </a:lnTo>
                  <a:lnTo>
                    <a:pt x="1129" y="1131"/>
                  </a:lnTo>
                  <a:lnTo>
                    <a:pt x="1128" y="1128"/>
                  </a:lnTo>
                  <a:lnTo>
                    <a:pt x="1128" y="1125"/>
                  </a:lnTo>
                  <a:lnTo>
                    <a:pt x="1127" y="1124"/>
                  </a:lnTo>
                  <a:lnTo>
                    <a:pt x="1126" y="1121"/>
                  </a:lnTo>
                  <a:lnTo>
                    <a:pt x="1127" y="1121"/>
                  </a:lnTo>
                  <a:lnTo>
                    <a:pt x="1127" y="1120"/>
                  </a:lnTo>
                  <a:lnTo>
                    <a:pt x="1126" y="1119"/>
                  </a:lnTo>
                  <a:lnTo>
                    <a:pt x="1127" y="1119"/>
                  </a:lnTo>
                  <a:lnTo>
                    <a:pt x="1127" y="1118"/>
                  </a:lnTo>
                  <a:lnTo>
                    <a:pt x="1126" y="1117"/>
                  </a:lnTo>
                  <a:lnTo>
                    <a:pt x="1127" y="1116"/>
                  </a:lnTo>
                  <a:lnTo>
                    <a:pt x="1128" y="1116"/>
                  </a:lnTo>
                  <a:lnTo>
                    <a:pt x="1129" y="1116"/>
                  </a:lnTo>
                  <a:lnTo>
                    <a:pt x="1130" y="1117"/>
                  </a:lnTo>
                  <a:lnTo>
                    <a:pt x="1132" y="1116"/>
                  </a:lnTo>
                  <a:lnTo>
                    <a:pt x="1132" y="1115"/>
                  </a:lnTo>
                  <a:lnTo>
                    <a:pt x="1128" y="1114"/>
                  </a:lnTo>
                  <a:lnTo>
                    <a:pt x="1127" y="1112"/>
                  </a:lnTo>
                  <a:lnTo>
                    <a:pt x="1126" y="1110"/>
                  </a:lnTo>
                  <a:lnTo>
                    <a:pt x="1127" y="1109"/>
                  </a:lnTo>
                  <a:lnTo>
                    <a:pt x="1128" y="1109"/>
                  </a:lnTo>
                  <a:lnTo>
                    <a:pt x="1128" y="1107"/>
                  </a:lnTo>
                  <a:lnTo>
                    <a:pt x="1128" y="1106"/>
                  </a:lnTo>
                  <a:lnTo>
                    <a:pt x="1128" y="1104"/>
                  </a:lnTo>
                  <a:lnTo>
                    <a:pt x="1129" y="1101"/>
                  </a:lnTo>
                  <a:lnTo>
                    <a:pt x="1133" y="1094"/>
                  </a:lnTo>
                  <a:lnTo>
                    <a:pt x="1134" y="1092"/>
                  </a:lnTo>
                  <a:lnTo>
                    <a:pt x="1136" y="1090"/>
                  </a:lnTo>
                  <a:lnTo>
                    <a:pt x="1137" y="1090"/>
                  </a:lnTo>
                  <a:lnTo>
                    <a:pt x="1144" y="1090"/>
                  </a:lnTo>
                  <a:lnTo>
                    <a:pt x="1145" y="1091"/>
                  </a:lnTo>
                  <a:lnTo>
                    <a:pt x="1146" y="1092"/>
                  </a:lnTo>
                  <a:lnTo>
                    <a:pt x="1146" y="1091"/>
                  </a:lnTo>
                  <a:lnTo>
                    <a:pt x="1147" y="1090"/>
                  </a:lnTo>
                  <a:lnTo>
                    <a:pt x="1149" y="1090"/>
                  </a:lnTo>
                  <a:lnTo>
                    <a:pt x="1150" y="1091"/>
                  </a:lnTo>
                  <a:lnTo>
                    <a:pt x="1151" y="1091"/>
                  </a:lnTo>
                  <a:lnTo>
                    <a:pt x="1152" y="1092"/>
                  </a:lnTo>
                  <a:lnTo>
                    <a:pt x="1153" y="1092"/>
                  </a:lnTo>
                  <a:lnTo>
                    <a:pt x="1154" y="1092"/>
                  </a:lnTo>
                  <a:lnTo>
                    <a:pt x="1153" y="1089"/>
                  </a:lnTo>
                  <a:lnTo>
                    <a:pt x="1153" y="1086"/>
                  </a:lnTo>
                  <a:lnTo>
                    <a:pt x="1151" y="1085"/>
                  </a:lnTo>
                  <a:lnTo>
                    <a:pt x="1144" y="1084"/>
                  </a:lnTo>
                  <a:lnTo>
                    <a:pt x="1143" y="1082"/>
                  </a:lnTo>
                  <a:lnTo>
                    <a:pt x="1143" y="1081"/>
                  </a:lnTo>
                  <a:lnTo>
                    <a:pt x="1142" y="1079"/>
                  </a:lnTo>
                  <a:lnTo>
                    <a:pt x="1141" y="1079"/>
                  </a:lnTo>
                  <a:lnTo>
                    <a:pt x="1142" y="1077"/>
                  </a:lnTo>
                  <a:lnTo>
                    <a:pt x="1144" y="1075"/>
                  </a:lnTo>
                  <a:lnTo>
                    <a:pt x="1145" y="1075"/>
                  </a:lnTo>
                  <a:lnTo>
                    <a:pt x="1146" y="1075"/>
                  </a:lnTo>
                  <a:lnTo>
                    <a:pt x="1149" y="1070"/>
                  </a:lnTo>
                  <a:lnTo>
                    <a:pt x="1152" y="1068"/>
                  </a:lnTo>
                  <a:lnTo>
                    <a:pt x="1163" y="1065"/>
                  </a:lnTo>
                  <a:lnTo>
                    <a:pt x="1170" y="1065"/>
                  </a:lnTo>
                  <a:lnTo>
                    <a:pt x="1178" y="1069"/>
                  </a:lnTo>
                  <a:lnTo>
                    <a:pt x="1182" y="1068"/>
                  </a:lnTo>
                  <a:lnTo>
                    <a:pt x="1183" y="1069"/>
                  </a:lnTo>
                  <a:lnTo>
                    <a:pt x="1184" y="1069"/>
                  </a:lnTo>
                  <a:lnTo>
                    <a:pt x="1184" y="1070"/>
                  </a:lnTo>
                  <a:lnTo>
                    <a:pt x="1184" y="1071"/>
                  </a:lnTo>
                  <a:lnTo>
                    <a:pt x="1185" y="1071"/>
                  </a:lnTo>
                  <a:lnTo>
                    <a:pt x="1185" y="1073"/>
                  </a:lnTo>
                  <a:lnTo>
                    <a:pt x="1186" y="1074"/>
                  </a:lnTo>
                  <a:lnTo>
                    <a:pt x="1186" y="1075"/>
                  </a:lnTo>
                  <a:lnTo>
                    <a:pt x="1187" y="1076"/>
                  </a:lnTo>
                  <a:lnTo>
                    <a:pt x="1188" y="1077"/>
                  </a:lnTo>
                  <a:lnTo>
                    <a:pt x="1188" y="1078"/>
                  </a:lnTo>
                  <a:lnTo>
                    <a:pt x="1187" y="1079"/>
                  </a:lnTo>
                  <a:lnTo>
                    <a:pt x="1187" y="1081"/>
                  </a:lnTo>
                  <a:lnTo>
                    <a:pt x="1188" y="1079"/>
                  </a:lnTo>
                  <a:lnTo>
                    <a:pt x="1191" y="1078"/>
                  </a:lnTo>
                  <a:lnTo>
                    <a:pt x="1192" y="1078"/>
                  </a:lnTo>
                  <a:lnTo>
                    <a:pt x="1193" y="1079"/>
                  </a:lnTo>
                  <a:lnTo>
                    <a:pt x="1192" y="1081"/>
                  </a:lnTo>
                  <a:lnTo>
                    <a:pt x="1189" y="1082"/>
                  </a:lnTo>
                  <a:lnTo>
                    <a:pt x="1188" y="1083"/>
                  </a:lnTo>
                  <a:lnTo>
                    <a:pt x="1187" y="1086"/>
                  </a:lnTo>
                  <a:lnTo>
                    <a:pt x="1180" y="1091"/>
                  </a:lnTo>
                  <a:lnTo>
                    <a:pt x="1179" y="1094"/>
                  </a:lnTo>
                  <a:lnTo>
                    <a:pt x="1182" y="1092"/>
                  </a:lnTo>
                  <a:lnTo>
                    <a:pt x="1187" y="1089"/>
                  </a:lnTo>
                  <a:lnTo>
                    <a:pt x="1189" y="1086"/>
                  </a:lnTo>
                  <a:lnTo>
                    <a:pt x="1192" y="1082"/>
                  </a:lnTo>
                  <a:lnTo>
                    <a:pt x="1194" y="1081"/>
                  </a:lnTo>
                  <a:lnTo>
                    <a:pt x="1195" y="1082"/>
                  </a:lnTo>
                  <a:lnTo>
                    <a:pt x="1197" y="1083"/>
                  </a:lnTo>
                  <a:lnTo>
                    <a:pt x="1200" y="1086"/>
                  </a:lnTo>
                  <a:lnTo>
                    <a:pt x="1202" y="1089"/>
                  </a:lnTo>
                  <a:lnTo>
                    <a:pt x="1202" y="1090"/>
                  </a:lnTo>
                  <a:lnTo>
                    <a:pt x="1205" y="1087"/>
                  </a:lnTo>
                  <a:lnTo>
                    <a:pt x="1216" y="1087"/>
                  </a:lnTo>
                  <a:lnTo>
                    <a:pt x="1216" y="1086"/>
                  </a:lnTo>
                  <a:lnTo>
                    <a:pt x="1218" y="1084"/>
                  </a:lnTo>
                  <a:lnTo>
                    <a:pt x="1219" y="1084"/>
                  </a:lnTo>
                  <a:lnTo>
                    <a:pt x="1220" y="1082"/>
                  </a:lnTo>
                  <a:lnTo>
                    <a:pt x="1221" y="1082"/>
                  </a:lnTo>
                  <a:lnTo>
                    <a:pt x="1221" y="1081"/>
                  </a:lnTo>
                  <a:lnTo>
                    <a:pt x="1224" y="1079"/>
                  </a:lnTo>
                  <a:lnTo>
                    <a:pt x="1226" y="1077"/>
                  </a:lnTo>
                  <a:lnTo>
                    <a:pt x="1227" y="1076"/>
                  </a:lnTo>
                  <a:lnTo>
                    <a:pt x="1227" y="1075"/>
                  </a:lnTo>
                  <a:lnTo>
                    <a:pt x="1228" y="1074"/>
                  </a:lnTo>
                  <a:lnTo>
                    <a:pt x="1227" y="1073"/>
                  </a:lnTo>
                  <a:lnTo>
                    <a:pt x="1228" y="1071"/>
                  </a:lnTo>
                  <a:lnTo>
                    <a:pt x="1228" y="1070"/>
                  </a:lnTo>
                  <a:lnTo>
                    <a:pt x="1229" y="1069"/>
                  </a:lnTo>
                  <a:lnTo>
                    <a:pt x="1235" y="1068"/>
                  </a:lnTo>
                  <a:lnTo>
                    <a:pt x="1239" y="1062"/>
                  </a:lnTo>
                  <a:lnTo>
                    <a:pt x="1249" y="1049"/>
                  </a:lnTo>
                  <a:lnTo>
                    <a:pt x="1250" y="1047"/>
                  </a:lnTo>
                  <a:lnTo>
                    <a:pt x="1250" y="1045"/>
                  </a:lnTo>
                  <a:lnTo>
                    <a:pt x="1252" y="1044"/>
                  </a:lnTo>
                  <a:lnTo>
                    <a:pt x="1252" y="1043"/>
                  </a:lnTo>
                  <a:lnTo>
                    <a:pt x="1253" y="1042"/>
                  </a:lnTo>
                  <a:lnTo>
                    <a:pt x="1254" y="1041"/>
                  </a:lnTo>
                  <a:lnTo>
                    <a:pt x="1255" y="1039"/>
                  </a:lnTo>
                  <a:lnTo>
                    <a:pt x="1256" y="1037"/>
                  </a:lnTo>
                  <a:lnTo>
                    <a:pt x="1254" y="1034"/>
                  </a:lnTo>
                  <a:lnTo>
                    <a:pt x="1254" y="1033"/>
                  </a:lnTo>
                  <a:lnTo>
                    <a:pt x="1255" y="1032"/>
                  </a:lnTo>
                  <a:lnTo>
                    <a:pt x="1258" y="1033"/>
                  </a:lnTo>
                  <a:lnTo>
                    <a:pt x="1259" y="1034"/>
                  </a:lnTo>
                  <a:lnTo>
                    <a:pt x="1261" y="1034"/>
                  </a:lnTo>
                  <a:lnTo>
                    <a:pt x="1263" y="1035"/>
                  </a:lnTo>
                  <a:lnTo>
                    <a:pt x="1264" y="1036"/>
                  </a:lnTo>
                  <a:lnTo>
                    <a:pt x="1266" y="1036"/>
                  </a:lnTo>
                  <a:lnTo>
                    <a:pt x="1267" y="1039"/>
                  </a:lnTo>
                  <a:lnTo>
                    <a:pt x="1268" y="1039"/>
                  </a:lnTo>
                  <a:lnTo>
                    <a:pt x="1268" y="1040"/>
                  </a:lnTo>
                  <a:lnTo>
                    <a:pt x="1269" y="1040"/>
                  </a:lnTo>
                  <a:lnTo>
                    <a:pt x="1268" y="1040"/>
                  </a:lnTo>
                  <a:lnTo>
                    <a:pt x="1267" y="1041"/>
                  </a:lnTo>
                  <a:lnTo>
                    <a:pt x="1266" y="1042"/>
                  </a:lnTo>
                  <a:lnTo>
                    <a:pt x="1266" y="1043"/>
                  </a:lnTo>
                  <a:lnTo>
                    <a:pt x="1264" y="1044"/>
                  </a:lnTo>
                  <a:lnTo>
                    <a:pt x="1262" y="1044"/>
                  </a:lnTo>
                  <a:lnTo>
                    <a:pt x="1261" y="1044"/>
                  </a:lnTo>
                  <a:lnTo>
                    <a:pt x="1261" y="1045"/>
                  </a:lnTo>
                  <a:lnTo>
                    <a:pt x="1273" y="1043"/>
                  </a:lnTo>
                  <a:lnTo>
                    <a:pt x="1286" y="1041"/>
                  </a:lnTo>
                  <a:lnTo>
                    <a:pt x="1288" y="1042"/>
                  </a:lnTo>
                  <a:lnTo>
                    <a:pt x="1291" y="1043"/>
                  </a:lnTo>
                  <a:lnTo>
                    <a:pt x="1292" y="1043"/>
                  </a:lnTo>
                  <a:lnTo>
                    <a:pt x="1294" y="1041"/>
                  </a:lnTo>
                  <a:lnTo>
                    <a:pt x="1295" y="1041"/>
                  </a:lnTo>
                  <a:lnTo>
                    <a:pt x="1296" y="1041"/>
                  </a:lnTo>
                  <a:lnTo>
                    <a:pt x="1296" y="1042"/>
                  </a:lnTo>
                  <a:lnTo>
                    <a:pt x="1297" y="1042"/>
                  </a:lnTo>
                  <a:lnTo>
                    <a:pt x="1298" y="1042"/>
                  </a:lnTo>
                  <a:lnTo>
                    <a:pt x="1300" y="1041"/>
                  </a:lnTo>
                  <a:lnTo>
                    <a:pt x="1300" y="1040"/>
                  </a:lnTo>
                  <a:lnTo>
                    <a:pt x="1310" y="1037"/>
                  </a:lnTo>
                  <a:lnTo>
                    <a:pt x="1317" y="1029"/>
                  </a:lnTo>
                  <a:lnTo>
                    <a:pt x="1317" y="1028"/>
                  </a:lnTo>
                  <a:lnTo>
                    <a:pt x="1318" y="1026"/>
                  </a:lnTo>
                  <a:lnTo>
                    <a:pt x="1319" y="1024"/>
                  </a:lnTo>
                  <a:lnTo>
                    <a:pt x="1320" y="1024"/>
                  </a:lnTo>
                  <a:lnTo>
                    <a:pt x="1322" y="1023"/>
                  </a:lnTo>
                  <a:lnTo>
                    <a:pt x="1325" y="1017"/>
                  </a:lnTo>
                  <a:lnTo>
                    <a:pt x="1327" y="1016"/>
                  </a:lnTo>
                  <a:lnTo>
                    <a:pt x="1328" y="1014"/>
                  </a:lnTo>
                  <a:lnTo>
                    <a:pt x="1330" y="1010"/>
                  </a:lnTo>
                  <a:lnTo>
                    <a:pt x="1331" y="1001"/>
                  </a:lnTo>
                  <a:lnTo>
                    <a:pt x="1329" y="992"/>
                  </a:lnTo>
                  <a:lnTo>
                    <a:pt x="1323" y="976"/>
                  </a:lnTo>
                  <a:lnTo>
                    <a:pt x="1322" y="970"/>
                  </a:lnTo>
                  <a:lnTo>
                    <a:pt x="1322" y="958"/>
                  </a:lnTo>
                  <a:lnTo>
                    <a:pt x="1321" y="953"/>
                  </a:lnTo>
                  <a:lnTo>
                    <a:pt x="1320" y="951"/>
                  </a:lnTo>
                  <a:lnTo>
                    <a:pt x="1317" y="948"/>
                  </a:lnTo>
                  <a:lnTo>
                    <a:pt x="1314" y="948"/>
                  </a:lnTo>
                  <a:lnTo>
                    <a:pt x="1313" y="947"/>
                  </a:lnTo>
                  <a:lnTo>
                    <a:pt x="1311" y="942"/>
                  </a:lnTo>
                  <a:lnTo>
                    <a:pt x="1309" y="940"/>
                  </a:lnTo>
                  <a:lnTo>
                    <a:pt x="1310" y="939"/>
                  </a:lnTo>
                  <a:lnTo>
                    <a:pt x="1311" y="937"/>
                  </a:lnTo>
                  <a:lnTo>
                    <a:pt x="1310" y="936"/>
                  </a:lnTo>
                  <a:lnTo>
                    <a:pt x="1308" y="936"/>
                  </a:lnTo>
                  <a:lnTo>
                    <a:pt x="1306" y="935"/>
                  </a:lnTo>
                  <a:lnTo>
                    <a:pt x="1308" y="935"/>
                  </a:lnTo>
                  <a:lnTo>
                    <a:pt x="1308" y="934"/>
                  </a:lnTo>
                  <a:lnTo>
                    <a:pt x="1310" y="934"/>
                  </a:lnTo>
                  <a:lnTo>
                    <a:pt x="1303" y="934"/>
                  </a:lnTo>
                  <a:lnTo>
                    <a:pt x="1298" y="932"/>
                  </a:lnTo>
                  <a:lnTo>
                    <a:pt x="1296" y="932"/>
                  </a:lnTo>
                  <a:lnTo>
                    <a:pt x="1295" y="933"/>
                  </a:lnTo>
                  <a:lnTo>
                    <a:pt x="1295" y="934"/>
                  </a:lnTo>
                  <a:lnTo>
                    <a:pt x="1294" y="935"/>
                  </a:lnTo>
                  <a:lnTo>
                    <a:pt x="1294" y="936"/>
                  </a:lnTo>
                  <a:lnTo>
                    <a:pt x="1293" y="937"/>
                  </a:lnTo>
                  <a:lnTo>
                    <a:pt x="1293" y="936"/>
                  </a:lnTo>
                  <a:lnTo>
                    <a:pt x="1293" y="933"/>
                  </a:lnTo>
                  <a:lnTo>
                    <a:pt x="1294" y="932"/>
                  </a:lnTo>
                  <a:lnTo>
                    <a:pt x="1294" y="931"/>
                  </a:lnTo>
                  <a:lnTo>
                    <a:pt x="1295" y="930"/>
                  </a:lnTo>
                  <a:lnTo>
                    <a:pt x="1295" y="927"/>
                  </a:lnTo>
                  <a:lnTo>
                    <a:pt x="1296" y="926"/>
                  </a:lnTo>
                  <a:lnTo>
                    <a:pt x="1296" y="924"/>
                  </a:lnTo>
                  <a:lnTo>
                    <a:pt x="1296" y="923"/>
                  </a:lnTo>
                  <a:lnTo>
                    <a:pt x="1296" y="922"/>
                  </a:lnTo>
                  <a:lnTo>
                    <a:pt x="1297" y="920"/>
                  </a:lnTo>
                  <a:lnTo>
                    <a:pt x="1298" y="920"/>
                  </a:lnTo>
                  <a:lnTo>
                    <a:pt x="1300" y="919"/>
                  </a:lnTo>
                  <a:lnTo>
                    <a:pt x="1301" y="920"/>
                  </a:lnTo>
                  <a:lnTo>
                    <a:pt x="1302" y="922"/>
                  </a:lnTo>
                  <a:lnTo>
                    <a:pt x="1314" y="924"/>
                  </a:lnTo>
                  <a:lnTo>
                    <a:pt x="1318" y="924"/>
                  </a:lnTo>
                  <a:lnTo>
                    <a:pt x="1319" y="922"/>
                  </a:lnTo>
                  <a:lnTo>
                    <a:pt x="1315" y="919"/>
                  </a:lnTo>
                  <a:lnTo>
                    <a:pt x="1315" y="918"/>
                  </a:lnTo>
                  <a:lnTo>
                    <a:pt x="1321" y="918"/>
                  </a:lnTo>
                  <a:lnTo>
                    <a:pt x="1321" y="917"/>
                  </a:lnTo>
                  <a:lnTo>
                    <a:pt x="1322" y="917"/>
                  </a:lnTo>
                  <a:lnTo>
                    <a:pt x="1322" y="916"/>
                  </a:lnTo>
                  <a:lnTo>
                    <a:pt x="1323" y="915"/>
                  </a:lnTo>
                  <a:lnTo>
                    <a:pt x="1328" y="910"/>
                  </a:lnTo>
                  <a:lnTo>
                    <a:pt x="1329" y="908"/>
                  </a:lnTo>
                  <a:lnTo>
                    <a:pt x="1330" y="900"/>
                  </a:lnTo>
                  <a:lnTo>
                    <a:pt x="1330" y="899"/>
                  </a:lnTo>
                  <a:lnTo>
                    <a:pt x="1330" y="898"/>
                  </a:lnTo>
                  <a:lnTo>
                    <a:pt x="1329" y="897"/>
                  </a:lnTo>
                  <a:lnTo>
                    <a:pt x="1328" y="895"/>
                  </a:lnTo>
                  <a:lnTo>
                    <a:pt x="1328" y="894"/>
                  </a:lnTo>
                  <a:lnTo>
                    <a:pt x="1325" y="889"/>
                  </a:lnTo>
                  <a:lnTo>
                    <a:pt x="1325" y="886"/>
                  </a:lnTo>
                  <a:lnTo>
                    <a:pt x="1323" y="886"/>
                  </a:lnTo>
                  <a:lnTo>
                    <a:pt x="1321" y="885"/>
                  </a:lnTo>
                  <a:lnTo>
                    <a:pt x="1319" y="883"/>
                  </a:lnTo>
                  <a:lnTo>
                    <a:pt x="1317" y="882"/>
                  </a:lnTo>
                  <a:lnTo>
                    <a:pt x="1312" y="875"/>
                  </a:lnTo>
                  <a:lnTo>
                    <a:pt x="1313" y="875"/>
                  </a:lnTo>
                  <a:lnTo>
                    <a:pt x="1315" y="876"/>
                  </a:lnTo>
                  <a:lnTo>
                    <a:pt x="1318" y="874"/>
                  </a:lnTo>
                  <a:lnTo>
                    <a:pt x="1319" y="874"/>
                  </a:lnTo>
                  <a:lnTo>
                    <a:pt x="1320" y="873"/>
                  </a:lnTo>
                  <a:lnTo>
                    <a:pt x="1319" y="873"/>
                  </a:lnTo>
                  <a:lnTo>
                    <a:pt x="1319" y="872"/>
                  </a:lnTo>
                  <a:lnTo>
                    <a:pt x="1318" y="872"/>
                  </a:lnTo>
                  <a:lnTo>
                    <a:pt x="1317" y="873"/>
                  </a:lnTo>
                  <a:lnTo>
                    <a:pt x="1317" y="874"/>
                  </a:lnTo>
                  <a:lnTo>
                    <a:pt x="1310" y="873"/>
                  </a:lnTo>
                  <a:lnTo>
                    <a:pt x="1309" y="874"/>
                  </a:lnTo>
                  <a:lnTo>
                    <a:pt x="1309" y="876"/>
                  </a:lnTo>
                  <a:lnTo>
                    <a:pt x="1308" y="878"/>
                  </a:lnTo>
                  <a:lnTo>
                    <a:pt x="1304" y="881"/>
                  </a:lnTo>
                  <a:lnTo>
                    <a:pt x="1304" y="882"/>
                  </a:lnTo>
                  <a:lnTo>
                    <a:pt x="1303" y="884"/>
                  </a:lnTo>
                  <a:lnTo>
                    <a:pt x="1303" y="885"/>
                  </a:lnTo>
                  <a:lnTo>
                    <a:pt x="1302" y="885"/>
                  </a:lnTo>
                  <a:lnTo>
                    <a:pt x="1302" y="886"/>
                  </a:lnTo>
                  <a:lnTo>
                    <a:pt x="1301" y="888"/>
                  </a:lnTo>
                  <a:lnTo>
                    <a:pt x="1301" y="889"/>
                  </a:lnTo>
                  <a:lnTo>
                    <a:pt x="1300" y="891"/>
                  </a:lnTo>
                  <a:lnTo>
                    <a:pt x="1298" y="892"/>
                  </a:lnTo>
                  <a:lnTo>
                    <a:pt x="1297" y="893"/>
                  </a:lnTo>
                  <a:lnTo>
                    <a:pt x="1295" y="893"/>
                  </a:lnTo>
                  <a:lnTo>
                    <a:pt x="1294" y="893"/>
                  </a:lnTo>
                  <a:lnTo>
                    <a:pt x="1293" y="894"/>
                  </a:lnTo>
                  <a:lnTo>
                    <a:pt x="1292" y="895"/>
                  </a:lnTo>
                  <a:lnTo>
                    <a:pt x="1292" y="894"/>
                  </a:lnTo>
                  <a:lnTo>
                    <a:pt x="1292" y="893"/>
                  </a:lnTo>
                  <a:lnTo>
                    <a:pt x="1287" y="891"/>
                  </a:lnTo>
                  <a:lnTo>
                    <a:pt x="1286" y="891"/>
                  </a:lnTo>
                  <a:lnTo>
                    <a:pt x="1285" y="888"/>
                  </a:lnTo>
                  <a:lnTo>
                    <a:pt x="1283" y="888"/>
                  </a:lnTo>
                  <a:lnTo>
                    <a:pt x="1279" y="886"/>
                  </a:lnTo>
                  <a:lnTo>
                    <a:pt x="1280" y="888"/>
                  </a:lnTo>
                  <a:lnTo>
                    <a:pt x="1283" y="890"/>
                  </a:lnTo>
                  <a:lnTo>
                    <a:pt x="1284" y="890"/>
                  </a:lnTo>
                  <a:lnTo>
                    <a:pt x="1275" y="894"/>
                  </a:lnTo>
                  <a:lnTo>
                    <a:pt x="1272" y="898"/>
                  </a:lnTo>
                  <a:lnTo>
                    <a:pt x="1273" y="899"/>
                  </a:lnTo>
                  <a:lnTo>
                    <a:pt x="1276" y="897"/>
                  </a:lnTo>
                  <a:lnTo>
                    <a:pt x="1277" y="895"/>
                  </a:lnTo>
                  <a:lnTo>
                    <a:pt x="1279" y="894"/>
                  </a:lnTo>
                  <a:lnTo>
                    <a:pt x="1279" y="895"/>
                  </a:lnTo>
                  <a:lnTo>
                    <a:pt x="1277" y="897"/>
                  </a:lnTo>
                  <a:lnTo>
                    <a:pt x="1277" y="898"/>
                  </a:lnTo>
                  <a:lnTo>
                    <a:pt x="1276" y="898"/>
                  </a:lnTo>
                  <a:lnTo>
                    <a:pt x="1276" y="899"/>
                  </a:lnTo>
                  <a:lnTo>
                    <a:pt x="1275" y="900"/>
                  </a:lnTo>
                  <a:lnTo>
                    <a:pt x="1273" y="900"/>
                  </a:lnTo>
                  <a:lnTo>
                    <a:pt x="1270" y="901"/>
                  </a:lnTo>
                  <a:lnTo>
                    <a:pt x="1266" y="899"/>
                  </a:lnTo>
                  <a:lnTo>
                    <a:pt x="1263" y="900"/>
                  </a:lnTo>
                  <a:lnTo>
                    <a:pt x="1264" y="900"/>
                  </a:lnTo>
                  <a:lnTo>
                    <a:pt x="1266" y="900"/>
                  </a:lnTo>
                  <a:lnTo>
                    <a:pt x="1267" y="901"/>
                  </a:lnTo>
                  <a:lnTo>
                    <a:pt x="1262" y="901"/>
                  </a:lnTo>
                  <a:lnTo>
                    <a:pt x="1261" y="902"/>
                  </a:lnTo>
                  <a:lnTo>
                    <a:pt x="1259" y="905"/>
                  </a:lnTo>
                  <a:lnTo>
                    <a:pt x="1259" y="906"/>
                  </a:lnTo>
                  <a:lnTo>
                    <a:pt x="1258" y="909"/>
                  </a:lnTo>
                  <a:lnTo>
                    <a:pt x="1256" y="910"/>
                  </a:lnTo>
                  <a:lnTo>
                    <a:pt x="1254" y="911"/>
                  </a:lnTo>
                  <a:lnTo>
                    <a:pt x="1244" y="917"/>
                  </a:lnTo>
                  <a:lnTo>
                    <a:pt x="1242" y="920"/>
                  </a:lnTo>
                  <a:lnTo>
                    <a:pt x="1241" y="922"/>
                  </a:lnTo>
                  <a:lnTo>
                    <a:pt x="1239" y="924"/>
                  </a:lnTo>
                  <a:lnTo>
                    <a:pt x="1238" y="926"/>
                  </a:lnTo>
                  <a:lnTo>
                    <a:pt x="1238" y="927"/>
                  </a:lnTo>
                  <a:lnTo>
                    <a:pt x="1239" y="930"/>
                  </a:lnTo>
                  <a:lnTo>
                    <a:pt x="1239" y="931"/>
                  </a:lnTo>
                  <a:lnTo>
                    <a:pt x="1238" y="932"/>
                  </a:lnTo>
                  <a:lnTo>
                    <a:pt x="1238" y="933"/>
                  </a:lnTo>
                  <a:lnTo>
                    <a:pt x="1237" y="934"/>
                  </a:lnTo>
                  <a:lnTo>
                    <a:pt x="1238" y="935"/>
                  </a:lnTo>
                  <a:lnTo>
                    <a:pt x="1237" y="936"/>
                  </a:lnTo>
                  <a:lnTo>
                    <a:pt x="1233" y="940"/>
                  </a:lnTo>
                  <a:lnTo>
                    <a:pt x="1231" y="941"/>
                  </a:lnTo>
                  <a:lnTo>
                    <a:pt x="1230" y="942"/>
                  </a:lnTo>
                  <a:lnTo>
                    <a:pt x="1229" y="942"/>
                  </a:lnTo>
                  <a:lnTo>
                    <a:pt x="1229" y="940"/>
                  </a:lnTo>
                  <a:lnTo>
                    <a:pt x="1229" y="937"/>
                  </a:lnTo>
                  <a:lnTo>
                    <a:pt x="1229" y="936"/>
                  </a:lnTo>
                  <a:lnTo>
                    <a:pt x="1229" y="935"/>
                  </a:lnTo>
                  <a:lnTo>
                    <a:pt x="1228" y="933"/>
                  </a:lnTo>
                  <a:lnTo>
                    <a:pt x="1228" y="931"/>
                  </a:lnTo>
                  <a:lnTo>
                    <a:pt x="1227" y="930"/>
                  </a:lnTo>
                  <a:lnTo>
                    <a:pt x="1226" y="930"/>
                  </a:lnTo>
                  <a:lnTo>
                    <a:pt x="1227" y="926"/>
                  </a:lnTo>
                  <a:lnTo>
                    <a:pt x="1227" y="925"/>
                  </a:lnTo>
                  <a:lnTo>
                    <a:pt x="1228" y="925"/>
                  </a:lnTo>
                  <a:lnTo>
                    <a:pt x="1228" y="924"/>
                  </a:lnTo>
                  <a:lnTo>
                    <a:pt x="1226" y="923"/>
                  </a:lnTo>
                  <a:lnTo>
                    <a:pt x="1225" y="923"/>
                  </a:lnTo>
                  <a:lnTo>
                    <a:pt x="1224" y="920"/>
                  </a:lnTo>
                  <a:lnTo>
                    <a:pt x="1222" y="920"/>
                  </a:lnTo>
                  <a:lnTo>
                    <a:pt x="1221" y="918"/>
                  </a:lnTo>
                  <a:lnTo>
                    <a:pt x="1220" y="917"/>
                  </a:lnTo>
                  <a:lnTo>
                    <a:pt x="1217" y="918"/>
                  </a:lnTo>
                  <a:lnTo>
                    <a:pt x="1217" y="917"/>
                  </a:lnTo>
                  <a:lnTo>
                    <a:pt x="1218" y="917"/>
                  </a:lnTo>
                  <a:lnTo>
                    <a:pt x="1219" y="916"/>
                  </a:lnTo>
                  <a:lnTo>
                    <a:pt x="1217" y="914"/>
                  </a:lnTo>
                  <a:lnTo>
                    <a:pt x="1214" y="911"/>
                  </a:lnTo>
                  <a:lnTo>
                    <a:pt x="1212" y="909"/>
                  </a:lnTo>
                  <a:lnTo>
                    <a:pt x="1212" y="906"/>
                  </a:lnTo>
                  <a:lnTo>
                    <a:pt x="1209" y="907"/>
                  </a:lnTo>
                  <a:lnTo>
                    <a:pt x="1208" y="907"/>
                  </a:lnTo>
                  <a:lnTo>
                    <a:pt x="1202" y="912"/>
                  </a:lnTo>
                  <a:lnTo>
                    <a:pt x="1201" y="914"/>
                  </a:lnTo>
                  <a:lnTo>
                    <a:pt x="1202" y="914"/>
                  </a:lnTo>
                  <a:lnTo>
                    <a:pt x="1204" y="917"/>
                  </a:lnTo>
                  <a:lnTo>
                    <a:pt x="1205" y="918"/>
                  </a:lnTo>
                  <a:lnTo>
                    <a:pt x="1209" y="918"/>
                  </a:lnTo>
                  <a:lnTo>
                    <a:pt x="1210" y="919"/>
                  </a:lnTo>
                  <a:lnTo>
                    <a:pt x="1212" y="922"/>
                  </a:lnTo>
                  <a:lnTo>
                    <a:pt x="1212" y="923"/>
                  </a:lnTo>
                  <a:lnTo>
                    <a:pt x="1214" y="923"/>
                  </a:lnTo>
                  <a:lnTo>
                    <a:pt x="1218" y="922"/>
                  </a:lnTo>
                  <a:lnTo>
                    <a:pt x="1218" y="923"/>
                  </a:lnTo>
                  <a:lnTo>
                    <a:pt x="1217" y="923"/>
                  </a:lnTo>
                  <a:lnTo>
                    <a:pt x="1217" y="924"/>
                  </a:lnTo>
                  <a:lnTo>
                    <a:pt x="1218" y="925"/>
                  </a:lnTo>
                  <a:lnTo>
                    <a:pt x="1214" y="927"/>
                  </a:lnTo>
                  <a:lnTo>
                    <a:pt x="1214" y="928"/>
                  </a:lnTo>
                  <a:lnTo>
                    <a:pt x="1213" y="932"/>
                  </a:lnTo>
                  <a:lnTo>
                    <a:pt x="1213" y="934"/>
                  </a:lnTo>
                  <a:lnTo>
                    <a:pt x="1211" y="934"/>
                  </a:lnTo>
                  <a:lnTo>
                    <a:pt x="1210" y="934"/>
                  </a:lnTo>
                  <a:lnTo>
                    <a:pt x="1209" y="932"/>
                  </a:lnTo>
                  <a:lnTo>
                    <a:pt x="1205" y="926"/>
                  </a:lnTo>
                  <a:lnTo>
                    <a:pt x="1205" y="925"/>
                  </a:lnTo>
                  <a:lnTo>
                    <a:pt x="1203" y="925"/>
                  </a:lnTo>
                  <a:lnTo>
                    <a:pt x="1202" y="924"/>
                  </a:lnTo>
                  <a:lnTo>
                    <a:pt x="1200" y="922"/>
                  </a:lnTo>
                  <a:lnTo>
                    <a:pt x="1193" y="917"/>
                  </a:lnTo>
                  <a:lnTo>
                    <a:pt x="1186" y="915"/>
                  </a:lnTo>
                  <a:lnTo>
                    <a:pt x="1179" y="914"/>
                  </a:lnTo>
                  <a:lnTo>
                    <a:pt x="1171" y="916"/>
                  </a:lnTo>
                  <a:lnTo>
                    <a:pt x="1151" y="916"/>
                  </a:lnTo>
                  <a:lnTo>
                    <a:pt x="1157" y="916"/>
                  </a:lnTo>
                  <a:lnTo>
                    <a:pt x="1153" y="914"/>
                  </a:lnTo>
                  <a:lnTo>
                    <a:pt x="1137" y="924"/>
                  </a:lnTo>
                  <a:lnTo>
                    <a:pt x="1133" y="925"/>
                  </a:lnTo>
                  <a:lnTo>
                    <a:pt x="1134" y="924"/>
                  </a:lnTo>
                  <a:lnTo>
                    <a:pt x="1137" y="922"/>
                  </a:lnTo>
                  <a:lnTo>
                    <a:pt x="1136" y="920"/>
                  </a:lnTo>
                  <a:lnTo>
                    <a:pt x="1130" y="922"/>
                  </a:lnTo>
                  <a:lnTo>
                    <a:pt x="1128" y="923"/>
                  </a:lnTo>
                  <a:lnTo>
                    <a:pt x="1126" y="925"/>
                  </a:lnTo>
                  <a:lnTo>
                    <a:pt x="1125" y="925"/>
                  </a:lnTo>
                  <a:lnTo>
                    <a:pt x="1125" y="923"/>
                  </a:lnTo>
                  <a:lnTo>
                    <a:pt x="1125" y="922"/>
                  </a:lnTo>
                  <a:lnTo>
                    <a:pt x="1125" y="920"/>
                  </a:lnTo>
                  <a:lnTo>
                    <a:pt x="1124" y="920"/>
                  </a:lnTo>
                  <a:lnTo>
                    <a:pt x="1124" y="922"/>
                  </a:lnTo>
                  <a:lnTo>
                    <a:pt x="1124" y="923"/>
                  </a:lnTo>
                  <a:lnTo>
                    <a:pt x="1124" y="924"/>
                  </a:lnTo>
                  <a:lnTo>
                    <a:pt x="1123" y="924"/>
                  </a:lnTo>
                  <a:lnTo>
                    <a:pt x="1123" y="925"/>
                  </a:lnTo>
                  <a:lnTo>
                    <a:pt x="1124" y="926"/>
                  </a:lnTo>
                  <a:lnTo>
                    <a:pt x="1125" y="926"/>
                  </a:lnTo>
                  <a:lnTo>
                    <a:pt x="1126" y="927"/>
                  </a:lnTo>
                  <a:lnTo>
                    <a:pt x="1124" y="930"/>
                  </a:lnTo>
                  <a:lnTo>
                    <a:pt x="1128" y="928"/>
                  </a:lnTo>
                  <a:lnTo>
                    <a:pt x="1130" y="928"/>
                  </a:lnTo>
                  <a:lnTo>
                    <a:pt x="1132" y="926"/>
                  </a:lnTo>
                  <a:lnTo>
                    <a:pt x="1130" y="928"/>
                  </a:lnTo>
                  <a:lnTo>
                    <a:pt x="1128" y="930"/>
                  </a:lnTo>
                  <a:lnTo>
                    <a:pt x="1119" y="931"/>
                  </a:lnTo>
                  <a:lnTo>
                    <a:pt x="1099" y="923"/>
                  </a:lnTo>
                  <a:lnTo>
                    <a:pt x="1077" y="918"/>
                  </a:lnTo>
                  <a:lnTo>
                    <a:pt x="1070" y="916"/>
                  </a:lnTo>
                  <a:lnTo>
                    <a:pt x="1061" y="915"/>
                  </a:lnTo>
                  <a:lnTo>
                    <a:pt x="1052" y="908"/>
                  </a:lnTo>
                  <a:lnTo>
                    <a:pt x="1049" y="902"/>
                  </a:lnTo>
                  <a:lnTo>
                    <a:pt x="1046" y="898"/>
                  </a:lnTo>
                  <a:lnTo>
                    <a:pt x="1046" y="895"/>
                  </a:lnTo>
                  <a:lnTo>
                    <a:pt x="1046" y="893"/>
                  </a:lnTo>
                  <a:lnTo>
                    <a:pt x="1046" y="891"/>
                  </a:lnTo>
                  <a:lnTo>
                    <a:pt x="1046" y="889"/>
                  </a:lnTo>
                  <a:lnTo>
                    <a:pt x="1048" y="889"/>
                  </a:lnTo>
                  <a:lnTo>
                    <a:pt x="1049" y="889"/>
                  </a:lnTo>
                  <a:lnTo>
                    <a:pt x="1051" y="886"/>
                  </a:lnTo>
                  <a:lnTo>
                    <a:pt x="1051" y="885"/>
                  </a:lnTo>
                  <a:lnTo>
                    <a:pt x="1051" y="884"/>
                  </a:lnTo>
                  <a:lnTo>
                    <a:pt x="1051" y="885"/>
                  </a:lnTo>
                  <a:lnTo>
                    <a:pt x="1050" y="883"/>
                  </a:lnTo>
                  <a:lnTo>
                    <a:pt x="1050" y="882"/>
                  </a:lnTo>
                  <a:lnTo>
                    <a:pt x="1051" y="878"/>
                  </a:lnTo>
                  <a:lnTo>
                    <a:pt x="1050" y="877"/>
                  </a:lnTo>
                  <a:lnTo>
                    <a:pt x="1049" y="875"/>
                  </a:lnTo>
                  <a:lnTo>
                    <a:pt x="1048" y="874"/>
                  </a:lnTo>
                  <a:lnTo>
                    <a:pt x="1045" y="872"/>
                  </a:lnTo>
                  <a:lnTo>
                    <a:pt x="1044" y="872"/>
                  </a:lnTo>
                  <a:lnTo>
                    <a:pt x="1045" y="873"/>
                  </a:lnTo>
                  <a:lnTo>
                    <a:pt x="1049" y="878"/>
                  </a:lnTo>
                  <a:lnTo>
                    <a:pt x="1048" y="877"/>
                  </a:lnTo>
                  <a:lnTo>
                    <a:pt x="1044" y="874"/>
                  </a:lnTo>
                  <a:lnTo>
                    <a:pt x="1042" y="872"/>
                  </a:lnTo>
                  <a:lnTo>
                    <a:pt x="1036" y="868"/>
                  </a:lnTo>
                  <a:lnTo>
                    <a:pt x="1036" y="867"/>
                  </a:lnTo>
                  <a:lnTo>
                    <a:pt x="1036" y="865"/>
                  </a:lnTo>
                  <a:lnTo>
                    <a:pt x="1036" y="864"/>
                  </a:lnTo>
                  <a:lnTo>
                    <a:pt x="1035" y="860"/>
                  </a:lnTo>
                  <a:lnTo>
                    <a:pt x="1033" y="859"/>
                  </a:lnTo>
                  <a:lnTo>
                    <a:pt x="1029" y="856"/>
                  </a:lnTo>
                  <a:lnTo>
                    <a:pt x="1027" y="853"/>
                  </a:lnTo>
                  <a:lnTo>
                    <a:pt x="1023" y="848"/>
                  </a:lnTo>
                  <a:lnTo>
                    <a:pt x="1023" y="844"/>
                  </a:lnTo>
                  <a:lnTo>
                    <a:pt x="1024" y="840"/>
                  </a:lnTo>
                  <a:lnTo>
                    <a:pt x="1025" y="838"/>
                  </a:lnTo>
                  <a:lnTo>
                    <a:pt x="1025" y="834"/>
                  </a:lnTo>
                  <a:lnTo>
                    <a:pt x="1026" y="833"/>
                  </a:lnTo>
                  <a:lnTo>
                    <a:pt x="1027" y="833"/>
                  </a:lnTo>
                  <a:lnTo>
                    <a:pt x="1028" y="833"/>
                  </a:lnTo>
                  <a:lnTo>
                    <a:pt x="1027" y="834"/>
                  </a:lnTo>
                  <a:lnTo>
                    <a:pt x="1026" y="838"/>
                  </a:lnTo>
                  <a:lnTo>
                    <a:pt x="1026" y="840"/>
                  </a:lnTo>
                  <a:lnTo>
                    <a:pt x="1025" y="842"/>
                  </a:lnTo>
                  <a:lnTo>
                    <a:pt x="1024" y="845"/>
                  </a:lnTo>
                  <a:lnTo>
                    <a:pt x="1025" y="848"/>
                  </a:lnTo>
                  <a:lnTo>
                    <a:pt x="1026" y="848"/>
                  </a:lnTo>
                  <a:lnTo>
                    <a:pt x="1027" y="849"/>
                  </a:lnTo>
                  <a:lnTo>
                    <a:pt x="1028" y="850"/>
                  </a:lnTo>
                  <a:lnTo>
                    <a:pt x="1033" y="852"/>
                  </a:lnTo>
                  <a:lnTo>
                    <a:pt x="1035" y="852"/>
                  </a:lnTo>
                  <a:lnTo>
                    <a:pt x="1037" y="851"/>
                  </a:lnTo>
                  <a:lnTo>
                    <a:pt x="1040" y="851"/>
                  </a:lnTo>
                  <a:lnTo>
                    <a:pt x="1042" y="851"/>
                  </a:lnTo>
                  <a:lnTo>
                    <a:pt x="1043" y="850"/>
                  </a:lnTo>
                  <a:lnTo>
                    <a:pt x="1044" y="850"/>
                  </a:lnTo>
                  <a:lnTo>
                    <a:pt x="1044" y="849"/>
                  </a:lnTo>
                  <a:lnTo>
                    <a:pt x="1044" y="848"/>
                  </a:lnTo>
                  <a:lnTo>
                    <a:pt x="1046" y="845"/>
                  </a:lnTo>
                  <a:lnTo>
                    <a:pt x="1048" y="843"/>
                  </a:lnTo>
                  <a:lnTo>
                    <a:pt x="1046" y="841"/>
                  </a:lnTo>
                  <a:lnTo>
                    <a:pt x="1046" y="839"/>
                  </a:lnTo>
                  <a:lnTo>
                    <a:pt x="1048" y="838"/>
                  </a:lnTo>
                  <a:lnTo>
                    <a:pt x="1051" y="836"/>
                  </a:lnTo>
                  <a:lnTo>
                    <a:pt x="1051" y="835"/>
                  </a:lnTo>
                  <a:lnTo>
                    <a:pt x="1051" y="834"/>
                  </a:lnTo>
                  <a:lnTo>
                    <a:pt x="1052" y="834"/>
                  </a:lnTo>
                  <a:lnTo>
                    <a:pt x="1053" y="833"/>
                  </a:lnTo>
                  <a:lnTo>
                    <a:pt x="1053" y="834"/>
                  </a:lnTo>
                  <a:lnTo>
                    <a:pt x="1054" y="835"/>
                  </a:lnTo>
                  <a:lnTo>
                    <a:pt x="1058" y="835"/>
                  </a:lnTo>
                  <a:lnTo>
                    <a:pt x="1065" y="839"/>
                  </a:lnTo>
                  <a:lnTo>
                    <a:pt x="1066" y="839"/>
                  </a:lnTo>
                  <a:lnTo>
                    <a:pt x="1068" y="839"/>
                  </a:lnTo>
                  <a:lnTo>
                    <a:pt x="1069" y="838"/>
                  </a:lnTo>
                  <a:lnTo>
                    <a:pt x="1067" y="835"/>
                  </a:lnTo>
                  <a:lnTo>
                    <a:pt x="1063" y="832"/>
                  </a:lnTo>
                  <a:lnTo>
                    <a:pt x="1059" y="831"/>
                  </a:lnTo>
                  <a:lnTo>
                    <a:pt x="1056" y="828"/>
                  </a:lnTo>
                  <a:lnTo>
                    <a:pt x="1053" y="830"/>
                  </a:lnTo>
                  <a:lnTo>
                    <a:pt x="1052" y="830"/>
                  </a:lnTo>
                  <a:lnTo>
                    <a:pt x="1049" y="828"/>
                  </a:lnTo>
                  <a:lnTo>
                    <a:pt x="1045" y="826"/>
                  </a:lnTo>
                  <a:lnTo>
                    <a:pt x="1038" y="824"/>
                  </a:lnTo>
                  <a:lnTo>
                    <a:pt x="1024" y="820"/>
                  </a:lnTo>
                  <a:lnTo>
                    <a:pt x="1025" y="822"/>
                  </a:lnTo>
                  <a:lnTo>
                    <a:pt x="1027" y="823"/>
                  </a:lnTo>
                  <a:lnTo>
                    <a:pt x="1031" y="824"/>
                  </a:lnTo>
                  <a:lnTo>
                    <a:pt x="1034" y="825"/>
                  </a:lnTo>
                  <a:lnTo>
                    <a:pt x="1038" y="827"/>
                  </a:lnTo>
                  <a:lnTo>
                    <a:pt x="1033" y="826"/>
                  </a:lnTo>
                  <a:lnTo>
                    <a:pt x="1027" y="824"/>
                  </a:lnTo>
                  <a:lnTo>
                    <a:pt x="1020" y="822"/>
                  </a:lnTo>
                  <a:lnTo>
                    <a:pt x="1011" y="819"/>
                  </a:lnTo>
                  <a:lnTo>
                    <a:pt x="1001" y="818"/>
                  </a:lnTo>
                  <a:lnTo>
                    <a:pt x="991" y="813"/>
                  </a:lnTo>
                  <a:lnTo>
                    <a:pt x="989" y="809"/>
                  </a:lnTo>
                  <a:lnTo>
                    <a:pt x="985" y="806"/>
                  </a:lnTo>
                  <a:lnTo>
                    <a:pt x="979" y="803"/>
                  </a:lnTo>
                  <a:lnTo>
                    <a:pt x="977" y="801"/>
                  </a:lnTo>
                  <a:lnTo>
                    <a:pt x="969" y="798"/>
                  </a:lnTo>
                  <a:lnTo>
                    <a:pt x="968" y="797"/>
                  </a:lnTo>
                  <a:lnTo>
                    <a:pt x="967" y="796"/>
                  </a:lnTo>
                  <a:lnTo>
                    <a:pt x="967" y="794"/>
                  </a:lnTo>
                  <a:lnTo>
                    <a:pt x="966" y="794"/>
                  </a:lnTo>
                  <a:lnTo>
                    <a:pt x="966" y="792"/>
                  </a:lnTo>
                  <a:lnTo>
                    <a:pt x="965" y="790"/>
                  </a:lnTo>
                  <a:lnTo>
                    <a:pt x="965" y="789"/>
                  </a:lnTo>
                  <a:lnTo>
                    <a:pt x="965" y="788"/>
                  </a:lnTo>
                  <a:lnTo>
                    <a:pt x="965" y="786"/>
                  </a:lnTo>
                  <a:lnTo>
                    <a:pt x="965" y="785"/>
                  </a:lnTo>
                  <a:lnTo>
                    <a:pt x="966" y="784"/>
                  </a:lnTo>
                  <a:lnTo>
                    <a:pt x="967" y="782"/>
                  </a:lnTo>
                  <a:lnTo>
                    <a:pt x="972" y="778"/>
                  </a:lnTo>
                  <a:lnTo>
                    <a:pt x="975" y="776"/>
                  </a:lnTo>
                  <a:lnTo>
                    <a:pt x="977" y="776"/>
                  </a:lnTo>
                  <a:lnTo>
                    <a:pt x="977" y="777"/>
                  </a:lnTo>
                  <a:lnTo>
                    <a:pt x="976" y="778"/>
                  </a:lnTo>
                  <a:lnTo>
                    <a:pt x="974" y="781"/>
                  </a:lnTo>
                  <a:lnTo>
                    <a:pt x="972" y="781"/>
                  </a:lnTo>
                  <a:lnTo>
                    <a:pt x="969" y="783"/>
                  </a:lnTo>
                  <a:lnTo>
                    <a:pt x="968" y="785"/>
                  </a:lnTo>
                  <a:lnTo>
                    <a:pt x="968" y="789"/>
                  </a:lnTo>
                  <a:lnTo>
                    <a:pt x="969" y="790"/>
                  </a:lnTo>
                  <a:lnTo>
                    <a:pt x="972" y="790"/>
                  </a:lnTo>
                  <a:lnTo>
                    <a:pt x="975" y="786"/>
                  </a:lnTo>
                  <a:lnTo>
                    <a:pt x="976" y="786"/>
                  </a:lnTo>
                  <a:lnTo>
                    <a:pt x="978" y="784"/>
                  </a:lnTo>
                  <a:lnTo>
                    <a:pt x="979" y="782"/>
                  </a:lnTo>
                  <a:lnTo>
                    <a:pt x="979" y="780"/>
                  </a:lnTo>
                  <a:lnTo>
                    <a:pt x="992" y="780"/>
                  </a:lnTo>
                  <a:lnTo>
                    <a:pt x="994" y="780"/>
                  </a:lnTo>
                  <a:lnTo>
                    <a:pt x="995" y="777"/>
                  </a:lnTo>
                  <a:lnTo>
                    <a:pt x="996" y="774"/>
                  </a:lnTo>
                  <a:lnTo>
                    <a:pt x="994" y="774"/>
                  </a:lnTo>
                  <a:lnTo>
                    <a:pt x="993" y="773"/>
                  </a:lnTo>
                  <a:lnTo>
                    <a:pt x="992" y="772"/>
                  </a:lnTo>
                  <a:lnTo>
                    <a:pt x="993" y="769"/>
                  </a:lnTo>
                  <a:lnTo>
                    <a:pt x="994" y="768"/>
                  </a:lnTo>
                  <a:lnTo>
                    <a:pt x="999" y="769"/>
                  </a:lnTo>
                  <a:lnTo>
                    <a:pt x="998" y="768"/>
                  </a:lnTo>
                  <a:lnTo>
                    <a:pt x="996" y="768"/>
                  </a:lnTo>
                  <a:lnTo>
                    <a:pt x="995" y="767"/>
                  </a:lnTo>
                  <a:lnTo>
                    <a:pt x="1003" y="758"/>
                  </a:lnTo>
                  <a:lnTo>
                    <a:pt x="1007" y="758"/>
                  </a:lnTo>
                  <a:lnTo>
                    <a:pt x="1007" y="759"/>
                  </a:lnTo>
                  <a:lnTo>
                    <a:pt x="1008" y="760"/>
                  </a:lnTo>
                  <a:lnTo>
                    <a:pt x="1010" y="763"/>
                  </a:lnTo>
                  <a:lnTo>
                    <a:pt x="1011" y="764"/>
                  </a:lnTo>
                  <a:lnTo>
                    <a:pt x="1014" y="763"/>
                  </a:lnTo>
                  <a:lnTo>
                    <a:pt x="1018" y="760"/>
                  </a:lnTo>
                  <a:lnTo>
                    <a:pt x="1021" y="757"/>
                  </a:lnTo>
                  <a:lnTo>
                    <a:pt x="1026" y="755"/>
                  </a:lnTo>
                  <a:lnTo>
                    <a:pt x="1027" y="752"/>
                  </a:lnTo>
                  <a:lnTo>
                    <a:pt x="1023" y="749"/>
                  </a:lnTo>
                  <a:lnTo>
                    <a:pt x="1025" y="747"/>
                  </a:lnTo>
                  <a:lnTo>
                    <a:pt x="1026" y="747"/>
                  </a:lnTo>
                  <a:lnTo>
                    <a:pt x="1028" y="744"/>
                  </a:lnTo>
                  <a:lnTo>
                    <a:pt x="1029" y="744"/>
                  </a:lnTo>
                  <a:lnTo>
                    <a:pt x="1028" y="744"/>
                  </a:lnTo>
                  <a:lnTo>
                    <a:pt x="1028" y="746"/>
                  </a:lnTo>
                  <a:lnTo>
                    <a:pt x="1027" y="746"/>
                  </a:lnTo>
                  <a:lnTo>
                    <a:pt x="1027" y="748"/>
                  </a:lnTo>
                  <a:lnTo>
                    <a:pt x="1028" y="748"/>
                  </a:lnTo>
                  <a:lnTo>
                    <a:pt x="1029" y="748"/>
                  </a:lnTo>
                  <a:lnTo>
                    <a:pt x="1031" y="748"/>
                  </a:lnTo>
                  <a:lnTo>
                    <a:pt x="1031" y="747"/>
                  </a:lnTo>
                  <a:lnTo>
                    <a:pt x="1031" y="746"/>
                  </a:lnTo>
                  <a:lnTo>
                    <a:pt x="1029" y="744"/>
                  </a:lnTo>
                  <a:lnTo>
                    <a:pt x="1031" y="744"/>
                  </a:lnTo>
                  <a:lnTo>
                    <a:pt x="1033" y="741"/>
                  </a:lnTo>
                  <a:lnTo>
                    <a:pt x="1034" y="739"/>
                  </a:lnTo>
                  <a:lnTo>
                    <a:pt x="1044" y="731"/>
                  </a:lnTo>
                  <a:lnTo>
                    <a:pt x="1048" y="730"/>
                  </a:lnTo>
                  <a:lnTo>
                    <a:pt x="1050" y="727"/>
                  </a:lnTo>
                  <a:lnTo>
                    <a:pt x="1053" y="726"/>
                  </a:lnTo>
                  <a:lnTo>
                    <a:pt x="1056" y="724"/>
                  </a:lnTo>
                  <a:lnTo>
                    <a:pt x="1057" y="724"/>
                  </a:lnTo>
                  <a:lnTo>
                    <a:pt x="1061" y="724"/>
                  </a:lnTo>
                  <a:lnTo>
                    <a:pt x="1063" y="725"/>
                  </a:lnTo>
                  <a:lnTo>
                    <a:pt x="1066" y="727"/>
                  </a:lnTo>
                  <a:lnTo>
                    <a:pt x="1065" y="727"/>
                  </a:lnTo>
                  <a:lnTo>
                    <a:pt x="1063" y="726"/>
                  </a:lnTo>
                  <a:lnTo>
                    <a:pt x="1062" y="727"/>
                  </a:lnTo>
                  <a:lnTo>
                    <a:pt x="1066" y="731"/>
                  </a:lnTo>
                  <a:lnTo>
                    <a:pt x="1083" y="733"/>
                  </a:lnTo>
                  <a:lnTo>
                    <a:pt x="1095" y="727"/>
                  </a:lnTo>
                  <a:lnTo>
                    <a:pt x="1094" y="725"/>
                  </a:lnTo>
                  <a:lnTo>
                    <a:pt x="1093" y="725"/>
                  </a:lnTo>
                  <a:lnTo>
                    <a:pt x="1090" y="724"/>
                  </a:lnTo>
                  <a:lnTo>
                    <a:pt x="1085" y="719"/>
                  </a:lnTo>
                  <a:lnTo>
                    <a:pt x="1082" y="718"/>
                  </a:lnTo>
                  <a:lnTo>
                    <a:pt x="1078" y="718"/>
                  </a:lnTo>
                  <a:lnTo>
                    <a:pt x="1077" y="718"/>
                  </a:lnTo>
                  <a:lnTo>
                    <a:pt x="1076" y="716"/>
                  </a:lnTo>
                  <a:lnTo>
                    <a:pt x="1077" y="714"/>
                  </a:lnTo>
                  <a:lnTo>
                    <a:pt x="1078" y="710"/>
                  </a:lnTo>
                  <a:lnTo>
                    <a:pt x="1082" y="706"/>
                  </a:lnTo>
                  <a:lnTo>
                    <a:pt x="1096" y="697"/>
                  </a:lnTo>
                  <a:lnTo>
                    <a:pt x="1102" y="694"/>
                  </a:lnTo>
                  <a:lnTo>
                    <a:pt x="1103" y="693"/>
                  </a:lnTo>
                  <a:lnTo>
                    <a:pt x="1105" y="692"/>
                  </a:lnTo>
                  <a:lnTo>
                    <a:pt x="1115" y="691"/>
                  </a:lnTo>
                  <a:lnTo>
                    <a:pt x="1117" y="691"/>
                  </a:lnTo>
                  <a:lnTo>
                    <a:pt x="1117" y="692"/>
                  </a:lnTo>
                  <a:lnTo>
                    <a:pt x="1117" y="693"/>
                  </a:lnTo>
                  <a:lnTo>
                    <a:pt x="1116" y="693"/>
                  </a:lnTo>
                  <a:lnTo>
                    <a:pt x="1117" y="694"/>
                  </a:lnTo>
                  <a:lnTo>
                    <a:pt x="1117" y="696"/>
                  </a:lnTo>
                  <a:lnTo>
                    <a:pt x="1118" y="697"/>
                  </a:lnTo>
                  <a:lnTo>
                    <a:pt x="1119" y="697"/>
                  </a:lnTo>
                  <a:lnTo>
                    <a:pt x="1119" y="693"/>
                  </a:lnTo>
                  <a:lnTo>
                    <a:pt x="1120" y="692"/>
                  </a:lnTo>
                  <a:lnTo>
                    <a:pt x="1121" y="692"/>
                  </a:lnTo>
                  <a:lnTo>
                    <a:pt x="1123" y="691"/>
                  </a:lnTo>
                  <a:lnTo>
                    <a:pt x="1123" y="689"/>
                  </a:lnTo>
                  <a:lnTo>
                    <a:pt x="1124" y="688"/>
                  </a:lnTo>
                  <a:lnTo>
                    <a:pt x="1126" y="686"/>
                  </a:lnTo>
                  <a:lnTo>
                    <a:pt x="1134" y="680"/>
                  </a:lnTo>
                  <a:lnTo>
                    <a:pt x="1134" y="677"/>
                  </a:lnTo>
                  <a:lnTo>
                    <a:pt x="1144" y="674"/>
                  </a:lnTo>
                  <a:lnTo>
                    <a:pt x="1157" y="672"/>
                  </a:lnTo>
                  <a:lnTo>
                    <a:pt x="1170" y="671"/>
                  </a:lnTo>
                  <a:lnTo>
                    <a:pt x="1183" y="672"/>
                  </a:lnTo>
                  <a:lnTo>
                    <a:pt x="1186" y="673"/>
                  </a:lnTo>
                  <a:lnTo>
                    <a:pt x="1188" y="675"/>
                  </a:lnTo>
                  <a:lnTo>
                    <a:pt x="1175" y="674"/>
                  </a:lnTo>
                  <a:lnTo>
                    <a:pt x="1174" y="673"/>
                  </a:lnTo>
                  <a:lnTo>
                    <a:pt x="1174" y="675"/>
                  </a:lnTo>
                  <a:lnTo>
                    <a:pt x="1176" y="675"/>
                  </a:lnTo>
                  <a:lnTo>
                    <a:pt x="1179" y="675"/>
                  </a:lnTo>
                  <a:lnTo>
                    <a:pt x="1180" y="676"/>
                  </a:lnTo>
                  <a:lnTo>
                    <a:pt x="1182" y="679"/>
                  </a:lnTo>
                  <a:lnTo>
                    <a:pt x="1182" y="681"/>
                  </a:lnTo>
                  <a:lnTo>
                    <a:pt x="1182" y="683"/>
                  </a:lnTo>
                  <a:lnTo>
                    <a:pt x="1182" y="686"/>
                  </a:lnTo>
                  <a:lnTo>
                    <a:pt x="1180" y="688"/>
                  </a:lnTo>
                  <a:lnTo>
                    <a:pt x="1177" y="692"/>
                  </a:lnTo>
                  <a:lnTo>
                    <a:pt x="1177" y="693"/>
                  </a:lnTo>
                  <a:lnTo>
                    <a:pt x="1176" y="694"/>
                  </a:lnTo>
                  <a:lnTo>
                    <a:pt x="1176" y="696"/>
                  </a:lnTo>
                  <a:lnTo>
                    <a:pt x="1175" y="697"/>
                  </a:lnTo>
                  <a:lnTo>
                    <a:pt x="1176" y="699"/>
                  </a:lnTo>
                  <a:lnTo>
                    <a:pt x="1176" y="701"/>
                  </a:lnTo>
                  <a:lnTo>
                    <a:pt x="1176" y="702"/>
                  </a:lnTo>
                  <a:lnTo>
                    <a:pt x="1175" y="705"/>
                  </a:lnTo>
                  <a:lnTo>
                    <a:pt x="1177" y="708"/>
                  </a:lnTo>
                  <a:lnTo>
                    <a:pt x="1177" y="709"/>
                  </a:lnTo>
                  <a:lnTo>
                    <a:pt x="1177" y="710"/>
                  </a:lnTo>
                  <a:lnTo>
                    <a:pt x="1176" y="714"/>
                  </a:lnTo>
                  <a:lnTo>
                    <a:pt x="1174" y="716"/>
                  </a:lnTo>
                  <a:lnTo>
                    <a:pt x="1171" y="717"/>
                  </a:lnTo>
                  <a:lnTo>
                    <a:pt x="1170" y="718"/>
                  </a:lnTo>
                  <a:lnTo>
                    <a:pt x="1168" y="718"/>
                  </a:lnTo>
                  <a:lnTo>
                    <a:pt x="1166" y="718"/>
                  </a:lnTo>
                  <a:lnTo>
                    <a:pt x="1166" y="721"/>
                  </a:lnTo>
                  <a:lnTo>
                    <a:pt x="1165" y="721"/>
                  </a:lnTo>
                  <a:lnTo>
                    <a:pt x="1161" y="721"/>
                  </a:lnTo>
                  <a:lnTo>
                    <a:pt x="1161" y="722"/>
                  </a:lnTo>
                  <a:lnTo>
                    <a:pt x="1168" y="723"/>
                  </a:lnTo>
                  <a:lnTo>
                    <a:pt x="1171" y="721"/>
                  </a:lnTo>
                  <a:lnTo>
                    <a:pt x="1170" y="723"/>
                  </a:lnTo>
                  <a:lnTo>
                    <a:pt x="1171" y="723"/>
                  </a:lnTo>
                  <a:lnTo>
                    <a:pt x="1172" y="723"/>
                  </a:lnTo>
                  <a:lnTo>
                    <a:pt x="1172" y="722"/>
                  </a:lnTo>
                  <a:lnTo>
                    <a:pt x="1172" y="721"/>
                  </a:lnTo>
                  <a:lnTo>
                    <a:pt x="1174" y="719"/>
                  </a:lnTo>
                  <a:lnTo>
                    <a:pt x="1175" y="721"/>
                  </a:lnTo>
                  <a:lnTo>
                    <a:pt x="1176" y="725"/>
                  </a:lnTo>
                  <a:lnTo>
                    <a:pt x="1177" y="730"/>
                  </a:lnTo>
                  <a:lnTo>
                    <a:pt x="1179" y="733"/>
                  </a:lnTo>
                  <a:lnTo>
                    <a:pt x="1182" y="735"/>
                  </a:lnTo>
                  <a:lnTo>
                    <a:pt x="1186" y="736"/>
                  </a:lnTo>
                  <a:lnTo>
                    <a:pt x="1202" y="734"/>
                  </a:lnTo>
                  <a:lnTo>
                    <a:pt x="1203" y="734"/>
                  </a:lnTo>
                  <a:lnTo>
                    <a:pt x="1204" y="736"/>
                  </a:lnTo>
                  <a:lnTo>
                    <a:pt x="1205" y="736"/>
                  </a:lnTo>
                  <a:lnTo>
                    <a:pt x="1213" y="738"/>
                  </a:lnTo>
                  <a:lnTo>
                    <a:pt x="1218" y="736"/>
                  </a:lnTo>
                  <a:lnTo>
                    <a:pt x="1220" y="735"/>
                  </a:lnTo>
                  <a:lnTo>
                    <a:pt x="1221" y="733"/>
                  </a:lnTo>
                  <a:lnTo>
                    <a:pt x="1222" y="733"/>
                  </a:lnTo>
                  <a:lnTo>
                    <a:pt x="1227" y="734"/>
                  </a:lnTo>
                  <a:lnTo>
                    <a:pt x="1230" y="733"/>
                  </a:lnTo>
                  <a:lnTo>
                    <a:pt x="1231" y="732"/>
                  </a:lnTo>
                  <a:lnTo>
                    <a:pt x="1231" y="733"/>
                  </a:lnTo>
                  <a:lnTo>
                    <a:pt x="1234" y="735"/>
                  </a:lnTo>
                  <a:lnTo>
                    <a:pt x="1236" y="738"/>
                  </a:lnTo>
                  <a:lnTo>
                    <a:pt x="1236" y="740"/>
                  </a:lnTo>
                  <a:lnTo>
                    <a:pt x="1235" y="741"/>
                  </a:lnTo>
                  <a:lnTo>
                    <a:pt x="1235" y="742"/>
                  </a:lnTo>
                  <a:lnTo>
                    <a:pt x="1235" y="743"/>
                  </a:lnTo>
                  <a:lnTo>
                    <a:pt x="1236" y="744"/>
                  </a:lnTo>
                  <a:lnTo>
                    <a:pt x="1236" y="746"/>
                  </a:lnTo>
                  <a:lnTo>
                    <a:pt x="1236" y="744"/>
                  </a:lnTo>
                  <a:lnTo>
                    <a:pt x="1237" y="743"/>
                  </a:lnTo>
                  <a:lnTo>
                    <a:pt x="1237" y="742"/>
                  </a:lnTo>
                  <a:lnTo>
                    <a:pt x="1237" y="741"/>
                  </a:lnTo>
                  <a:lnTo>
                    <a:pt x="1238" y="741"/>
                  </a:lnTo>
                  <a:lnTo>
                    <a:pt x="1242" y="740"/>
                  </a:lnTo>
                  <a:lnTo>
                    <a:pt x="1244" y="739"/>
                  </a:lnTo>
                  <a:lnTo>
                    <a:pt x="1245" y="739"/>
                  </a:lnTo>
                  <a:lnTo>
                    <a:pt x="1245" y="738"/>
                  </a:lnTo>
                  <a:lnTo>
                    <a:pt x="1246" y="738"/>
                  </a:lnTo>
                  <a:lnTo>
                    <a:pt x="1247" y="739"/>
                  </a:lnTo>
                  <a:lnTo>
                    <a:pt x="1247" y="740"/>
                  </a:lnTo>
                  <a:lnTo>
                    <a:pt x="1249" y="740"/>
                  </a:lnTo>
                  <a:lnTo>
                    <a:pt x="1250" y="741"/>
                  </a:lnTo>
                  <a:lnTo>
                    <a:pt x="1251" y="741"/>
                  </a:lnTo>
                  <a:lnTo>
                    <a:pt x="1252" y="741"/>
                  </a:lnTo>
                  <a:lnTo>
                    <a:pt x="1254" y="741"/>
                  </a:lnTo>
                  <a:lnTo>
                    <a:pt x="1259" y="738"/>
                  </a:lnTo>
                  <a:lnTo>
                    <a:pt x="1261" y="736"/>
                  </a:lnTo>
                  <a:lnTo>
                    <a:pt x="1273" y="741"/>
                  </a:lnTo>
                  <a:lnTo>
                    <a:pt x="1272" y="741"/>
                  </a:lnTo>
                  <a:lnTo>
                    <a:pt x="1272" y="742"/>
                  </a:lnTo>
                  <a:lnTo>
                    <a:pt x="1271" y="744"/>
                  </a:lnTo>
                  <a:lnTo>
                    <a:pt x="1273" y="743"/>
                  </a:lnTo>
                  <a:lnTo>
                    <a:pt x="1275" y="743"/>
                  </a:lnTo>
                  <a:lnTo>
                    <a:pt x="1275" y="744"/>
                  </a:lnTo>
                  <a:lnTo>
                    <a:pt x="1275" y="746"/>
                  </a:lnTo>
                  <a:lnTo>
                    <a:pt x="1275" y="747"/>
                  </a:lnTo>
                  <a:lnTo>
                    <a:pt x="1273" y="748"/>
                  </a:lnTo>
                  <a:lnTo>
                    <a:pt x="1275" y="749"/>
                  </a:lnTo>
                  <a:lnTo>
                    <a:pt x="1277" y="749"/>
                  </a:lnTo>
                  <a:lnTo>
                    <a:pt x="1278" y="748"/>
                  </a:lnTo>
                  <a:lnTo>
                    <a:pt x="1280" y="748"/>
                  </a:lnTo>
                  <a:lnTo>
                    <a:pt x="1280" y="747"/>
                  </a:lnTo>
                  <a:lnTo>
                    <a:pt x="1277" y="744"/>
                  </a:lnTo>
                  <a:lnTo>
                    <a:pt x="1278" y="743"/>
                  </a:lnTo>
                  <a:lnTo>
                    <a:pt x="1279" y="741"/>
                  </a:lnTo>
                  <a:lnTo>
                    <a:pt x="1279" y="740"/>
                  </a:lnTo>
                  <a:lnTo>
                    <a:pt x="1280" y="739"/>
                  </a:lnTo>
                  <a:lnTo>
                    <a:pt x="1283" y="738"/>
                  </a:lnTo>
                  <a:lnTo>
                    <a:pt x="1283" y="736"/>
                  </a:lnTo>
                  <a:lnTo>
                    <a:pt x="1284" y="735"/>
                  </a:lnTo>
                  <a:lnTo>
                    <a:pt x="1283" y="735"/>
                  </a:lnTo>
                  <a:lnTo>
                    <a:pt x="1280" y="736"/>
                  </a:lnTo>
                  <a:lnTo>
                    <a:pt x="1280" y="735"/>
                  </a:lnTo>
                  <a:lnTo>
                    <a:pt x="1281" y="734"/>
                  </a:lnTo>
                  <a:lnTo>
                    <a:pt x="1285" y="729"/>
                  </a:lnTo>
                  <a:lnTo>
                    <a:pt x="1286" y="727"/>
                  </a:lnTo>
                  <a:lnTo>
                    <a:pt x="1287" y="726"/>
                  </a:lnTo>
                  <a:lnTo>
                    <a:pt x="1287" y="723"/>
                  </a:lnTo>
                  <a:lnTo>
                    <a:pt x="1287" y="722"/>
                  </a:lnTo>
                  <a:lnTo>
                    <a:pt x="1288" y="722"/>
                  </a:lnTo>
                  <a:lnTo>
                    <a:pt x="1288" y="721"/>
                  </a:lnTo>
                  <a:lnTo>
                    <a:pt x="1289" y="716"/>
                  </a:lnTo>
                  <a:lnTo>
                    <a:pt x="1291" y="715"/>
                  </a:lnTo>
                  <a:lnTo>
                    <a:pt x="1291" y="714"/>
                  </a:lnTo>
                  <a:lnTo>
                    <a:pt x="1292" y="714"/>
                  </a:lnTo>
                  <a:lnTo>
                    <a:pt x="1294" y="711"/>
                  </a:lnTo>
                  <a:lnTo>
                    <a:pt x="1302" y="711"/>
                  </a:lnTo>
                  <a:lnTo>
                    <a:pt x="1301" y="713"/>
                  </a:lnTo>
                  <a:lnTo>
                    <a:pt x="1301" y="714"/>
                  </a:lnTo>
                  <a:lnTo>
                    <a:pt x="1303" y="717"/>
                  </a:lnTo>
                  <a:lnTo>
                    <a:pt x="1304" y="718"/>
                  </a:lnTo>
                  <a:lnTo>
                    <a:pt x="1308" y="718"/>
                  </a:lnTo>
                  <a:lnTo>
                    <a:pt x="1311" y="718"/>
                  </a:lnTo>
                  <a:lnTo>
                    <a:pt x="1313" y="716"/>
                  </a:lnTo>
                  <a:lnTo>
                    <a:pt x="1314" y="715"/>
                  </a:lnTo>
                  <a:lnTo>
                    <a:pt x="1315" y="716"/>
                  </a:lnTo>
                  <a:lnTo>
                    <a:pt x="1315" y="717"/>
                  </a:lnTo>
                  <a:lnTo>
                    <a:pt x="1315" y="719"/>
                  </a:lnTo>
                  <a:lnTo>
                    <a:pt x="1314" y="721"/>
                  </a:lnTo>
                  <a:lnTo>
                    <a:pt x="1313" y="721"/>
                  </a:lnTo>
                  <a:lnTo>
                    <a:pt x="1314" y="722"/>
                  </a:lnTo>
                  <a:lnTo>
                    <a:pt x="1314" y="723"/>
                  </a:lnTo>
                  <a:lnTo>
                    <a:pt x="1314" y="724"/>
                  </a:lnTo>
                  <a:lnTo>
                    <a:pt x="1314" y="725"/>
                  </a:lnTo>
                  <a:lnTo>
                    <a:pt x="1313" y="726"/>
                  </a:lnTo>
                  <a:lnTo>
                    <a:pt x="1313" y="727"/>
                  </a:lnTo>
                  <a:lnTo>
                    <a:pt x="1314" y="729"/>
                  </a:lnTo>
                  <a:lnTo>
                    <a:pt x="1313" y="730"/>
                  </a:lnTo>
                  <a:lnTo>
                    <a:pt x="1312" y="730"/>
                  </a:lnTo>
                  <a:lnTo>
                    <a:pt x="1310" y="730"/>
                  </a:lnTo>
                  <a:lnTo>
                    <a:pt x="1310" y="731"/>
                  </a:lnTo>
                  <a:lnTo>
                    <a:pt x="1311" y="732"/>
                  </a:lnTo>
                  <a:lnTo>
                    <a:pt x="1312" y="732"/>
                  </a:lnTo>
                  <a:lnTo>
                    <a:pt x="1313" y="731"/>
                  </a:lnTo>
                  <a:lnTo>
                    <a:pt x="1314" y="731"/>
                  </a:lnTo>
                  <a:lnTo>
                    <a:pt x="1315" y="730"/>
                  </a:lnTo>
                  <a:lnTo>
                    <a:pt x="1315" y="729"/>
                  </a:lnTo>
                  <a:lnTo>
                    <a:pt x="1317" y="726"/>
                  </a:lnTo>
                  <a:lnTo>
                    <a:pt x="1318" y="723"/>
                  </a:lnTo>
                  <a:lnTo>
                    <a:pt x="1319" y="722"/>
                  </a:lnTo>
                  <a:lnTo>
                    <a:pt x="1319" y="717"/>
                  </a:lnTo>
                  <a:lnTo>
                    <a:pt x="1320" y="716"/>
                  </a:lnTo>
                  <a:lnTo>
                    <a:pt x="1319" y="714"/>
                  </a:lnTo>
                  <a:lnTo>
                    <a:pt x="1317" y="710"/>
                  </a:lnTo>
                  <a:lnTo>
                    <a:pt x="1315" y="709"/>
                  </a:lnTo>
                  <a:lnTo>
                    <a:pt x="1314" y="707"/>
                  </a:lnTo>
                  <a:lnTo>
                    <a:pt x="1313" y="705"/>
                  </a:lnTo>
                  <a:lnTo>
                    <a:pt x="1312" y="704"/>
                  </a:lnTo>
                  <a:lnTo>
                    <a:pt x="1306" y="700"/>
                  </a:lnTo>
                  <a:lnTo>
                    <a:pt x="1304" y="700"/>
                  </a:lnTo>
                  <a:lnTo>
                    <a:pt x="1302" y="699"/>
                  </a:lnTo>
                  <a:lnTo>
                    <a:pt x="1298" y="699"/>
                  </a:lnTo>
                  <a:lnTo>
                    <a:pt x="1294" y="696"/>
                  </a:lnTo>
                  <a:lnTo>
                    <a:pt x="1283" y="696"/>
                  </a:lnTo>
                  <a:lnTo>
                    <a:pt x="1281" y="697"/>
                  </a:lnTo>
                  <a:lnTo>
                    <a:pt x="1280" y="699"/>
                  </a:lnTo>
                  <a:lnTo>
                    <a:pt x="1279" y="699"/>
                  </a:lnTo>
                  <a:lnTo>
                    <a:pt x="1276" y="699"/>
                  </a:lnTo>
                  <a:lnTo>
                    <a:pt x="1275" y="701"/>
                  </a:lnTo>
                  <a:lnTo>
                    <a:pt x="1273" y="704"/>
                  </a:lnTo>
                  <a:lnTo>
                    <a:pt x="1273" y="706"/>
                  </a:lnTo>
                  <a:lnTo>
                    <a:pt x="1276" y="706"/>
                  </a:lnTo>
                  <a:lnTo>
                    <a:pt x="1275" y="707"/>
                  </a:lnTo>
                  <a:lnTo>
                    <a:pt x="1275" y="708"/>
                  </a:lnTo>
                  <a:lnTo>
                    <a:pt x="1276" y="708"/>
                  </a:lnTo>
                  <a:lnTo>
                    <a:pt x="1276" y="709"/>
                  </a:lnTo>
                  <a:lnTo>
                    <a:pt x="1276" y="711"/>
                  </a:lnTo>
                  <a:lnTo>
                    <a:pt x="1276" y="713"/>
                  </a:lnTo>
                  <a:lnTo>
                    <a:pt x="1275" y="713"/>
                  </a:lnTo>
                  <a:lnTo>
                    <a:pt x="1273" y="711"/>
                  </a:lnTo>
                  <a:lnTo>
                    <a:pt x="1273" y="710"/>
                  </a:lnTo>
                  <a:lnTo>
                    <a:pt x="1273" y="709"/>
                  </a:lnTo>
                  <a:lnTo>
                    <a:pt x="1273" y="708"/>
                  </a:lnTo>
                  <a:lnTo>
                    <a:pt x="1273" y="707"/>
                  </a:lnTo>
                  <a:lnTo>
                    <a:pt x="1272" y="706"/>
                  </a:lnTo>
                  <a:lnTo>
                    <a:pt x="1272" y="705"/>
                  </a:lnTo>
                  <a:lnTo>
                    <a:pt x="1271" y="702"/>
                  </a:lnTo>
                  <a:lnTo>
                    <a:pt x="1272" y="701"/>
                  </a:lnTo>
                  <a:lnTo>
                    <a:pt x="1275" y="696"/>
                  </a:lnTo>
                  <a:lnTo>
                    <a:pt x="1276" y="693"/>
                  </a:lnTo>
                  <a:lnTo>
                    <a:pt x="1276" y="691"/>
                  </a:lnTo>
                  <a:lnTo>
                    <a:pt x="1276" y="689"/>
                  </a:lnTo>
                  <a:lnTo>
                    <a:pt x="1276" y="686"/>
                  </a:lnTo>
                  <a:lnTo>
                    <a:pt x="1275" y="681"/>
                  </a:lnTo>
                  <a:lnTo>
                    <a:pt x="1273" y="677"/>
                  </a:lnTo>
                  <a:lnTo>
                    <a:pt x="1266" y="668"/>
                  </a:lnTo>
                  <a:lnTo>
                    <a:pt x="1261" y="661"/>
                  </a:lnTo>
                  <a:lnTo>
                    <a:pt x="1259" y="658"/>
                  </a:lnTo>
                  <a:lnTo>
                    <a:pt x="1256" y="656"/>
                  </a:lnTo>
                  <a:lnTo>
                    <a:pt x="1247" y="655"/>
                  </a:lnTo>
                  <a:lnTo>
                    <a:pt x="1246" y="655"/>
                  </a:lnTo>
                  <a:lnTo>
                    <a:pt x="1245" y="654"/>
                  </a:lnTo>
                  <a:lnTo>
                    <a:pt x="1244" y="652"/>
                  </a:lnTo>
                  <a:lnTo>
                    <a:pt x="1244" y="651"/>
                  </a:lnTo>
                  <a:lnTo>
                    <a:pt x="1244" y="650"/>
                  </a:lnTo>
                  <a:lnTo>
                    <a:pt x="1244" y="649"/>
                  </a:lnTo>
                  <a:lnTo>
                    <a:pt x="1244" y="648"/>
                  </a:lnTo>
                  <a:lnTo>
                    <a:pt x="1243" y="646"/>
                  </a:lnTo>
                  <a:lnTo>
                    <a:pt x="1241" y="642"/>
                  </a:lnTo>
                  <a:lnTo>
                    <a:pt x="1241" y="641"/>
                  </a:lnTo>
                  <a:lnTo>
                    <a:pt x="1239" y="641"/>
                  </a:lnTo>
                  <a:lnTo>
                    <a:pt x="1238" y="639"/>
                  </a:lnTo>
                  <a:lnTo>
                    <a:pt x="1238" y="635"/>
                  </a:lnTo>
                  <a:lnTo>
                    <a:pt x="1238" y="634"/>
                  </a:lnTo>
                  <a:lnTo>
                    <a:pt x="1241" y="632"/>
                  </a:lnTo>
                  <a:lnTo>
                    <a:pt x="1241" y="631"/>
                  </a:lnTo>
                  <a:lnTo>
                    <a:pt x="1244" y="631"/>
                  </a:lnTo>
                  <a:lnTo>
                    <a:pt x="1244" y="630"/>
                  </a:lnTo>
                  <a:lnTo>
                    <a:pt x="1244" y="629"/>
                  </a:lnTo>
                  <a:lnTo>
                    <a:pt x="1245" y="627"/>
                  </a:lnTo>
                  <a:lnTo>
                    <a:pt x="1245" y="626"/>
                  </a:lnTo>
                  <a:lnTo>
                    <a:pt x="1246" y="626"/>
                  </a:lnTo>
                  <a:lnTo>
                    <a:pt x="1246" y="627"/>
                  </a:lnTo>
                  <a:lnTo>
                    <a:pt x="1247" y="630"/>
                  </a:lnTo>
                  <a:lnTo>
                    <a:pt x="1249" y="631"/>
                  </a:lnTo>
                  <a:lnTo>
                    <a:pt x="1251" y="630"/>
                  </a:lnTo>
                  <a:lnTo>
                    <a:pt x="1252" y="627"/>
                  </a:lnTo>
                  <a:lnTo>
                    <a:pt x="1253" y="626"/>
                  </a:lnTo>
                  <a:lnTo>
                    <a:pt x="1254" y="627"/>
                  </a:lnTo>
                  <a:lnTo>
                    <a:pt x="1255" y="629"/>
                  </a:lnTo>
                  <a:lnTo>
                    <a:pt x="1259" y="638"/>
                  </a:lnTo>
                  <a:lnTo>
                    <a:pt x="1263" y="646"/>
                  </a:lnTo>
                  <a:lnTo>
                    <a:pt x="1264" y="647"/>
                  </a:lnTo>
                  <a:lnTo>
                    <a:pt x="1268" y="648"/>
                  </a:lnTo>
                  <a:lnTo>
                    <a:pt x="1269" y="649"/>
                  </a:lnTo>
                  <a:lnTo>
                    <a:pt x="1269" y="650"/>
                  </a:lnTo>
                  <a:lnTo>
                    <a:pt x="1267" y="655"/>
                  </a:lnTo>
                  <a:lnTo>
                    <a:pt x="1266" y="658"/>
                  </a:lnTo>
                  <a:lnTo>
                    <a:pt x="1266" y="660"/>
                  </a:lnTo>
                  <a:lnTo>
                    <a:pt x="1266" y="664"/>
                  </a:lnTo>
                  <a:lnTo>
                    <a:pt x="1267" y="665"/>
                  </a:lnTo>
                  <a:lnTo>
                    <a:pt x="1269" y="667"/>
                  </a:lnTo>
                  <a:lnTo>
                    <a:pt x="1270" y="668"/>
                  </a:lnTo>
                  <a:lnTo>
                    <a:pt x="1273" y="677"/>
                  </a:lnTo>
                  <a:lnTo>
                    <a:pt x="1276" y="680"/>
                  </a:lnTo>
                  <a:lnTo>
                    <a:pt x="1288" y="690"/>
                  </a:lnTo>
                  <a:lnTo>
                    <a:pt x="1289" y="690"/>
                  </a:lnTo>
                  <a:lnTo>
                    <a:pt x="1297" y="688"/>
                  </a:lnTo>
                  <a:lnTo>
                    <a:pt x="1300" y="686"/>
                  </a:lnTo>
                  <a:lnTo>
                    <a:pt x="1302" y="686"/>
                  </a:lnTo>
                  <a:lnTo>
                    <a:pt x="1303" y="685"/>
                  </a:lnTo>
                  <a:lnTo>
                    <a:pt x="1302" y="684"/>
                  </a:lnTo>
                  <a:lnTo>
                    <a:pt x="1304" y="684"/>
                  </a:lnTo>
                  <a:lnTo>
                    <a:pt x="1306" y="681"/>
                  </a:lnTo>
                  <a:lnTo>
                    <a:pt x="1308" y="680"/>
                  </a:lnTo>
                  <a:lnTo>
                    <a:pt x="1309" y="680"/>
                  </a:lnTo>
                  <a:lnTo>
                    <a:pt x="1310" y="680"/>
                  </a:lnTo>
                  <a:lnTo>
                    <a:pt x="1312" y="683"/>
                  </a:lnTo>
                  <a:lnTo>
                    <a:pt x="1312" y="684"/>
                  </a:lnTo>
                  <a:lnTo>
                    <a:pt x="1317" y="685"/>
                  </a:lnTo>
                  <a:lnTo>
                    <a:pt x="1318" y="688"/>
                  </a:lnTo>
                  <a:lnTo>
                    <a:pt x="1320" y="691"/>
                  </a:lnTo>
                  <a:lnTo>
                    <a:pt x="1330" y="700"/>
                  </a:lnTo>
                  <a:lnTo>
                    <a:pt x="1331" y="700"/>
                  </a:lnTo>
                  <a:lnTo>
                    <a:pt x="1334" y="699"/>
                  </a:lnTo>
                  <a:lnTo>
                    <a:pt x="1338" y="700"/>
                  </a:lnTo>
                  <a:lnTo>
                    <a:pt x="1346" y="698"/>
                  </a:lnTo>
                  <a:lnTo>
                    <a:pt x="1356" y="697"/>
                  </a:lnTo>
                  <a:lnTo>
                    <a:pt x="1357" y="696"/>
                  </a:lnTo>
                  <a:lnTo>
                    <a:pt x="1359" y="692"/>
                  </a:lnTo>
                  <a:lnTo>
                    <a:pt x="1359" y="690"/>
                  </a:lnTo>
                  <a:lnTo>
                    <a:pt x="1359" y="685"/>
                  </a:lnTo>
                  <a:lnTo>
                    <a:pt x="1359" y="680"/>
                  </a:lnTo>
                  <a:lnTo>
                    <a:pt x="1356" y="676"/>
                  </a:lnTo>
                  <a:lnTo>
                    <a:pt x="1353" y="671"/>
                  </a:lnTo>
                  <a:lnTo>
                    <a:pt x="1354" y="671"/>
                  </a:lnTo>
                  <a:lnTo>
                    <a:pt x="1353" y="667"/>
                  </a:lnTo>
                  <a:lnTo>
                    <a:pt x="1354" y="666"/>
                  </a:lnTo>
                  <a:lnTo>
                    <a:pt x="1355" y="666"/>
                  </a:lnTo>
                  <a:lnTo>
                    <a:pt x="1357" y="666"/>
                  </a:lnTo>
                  <a:lnTo>
                    <a:pt x="1355" y="665"/>
                  </a:lnTo>
                  <a:lnTo>
                    <a:pt x="1353" y="665"/>
                  </a:lnTo>
                  <a:lnTo>
                    <a:pt x="1352" y="666"/>
                  </a:lnTo>
                  <a:lnTo>
                    <a:pt x="1351" y="669"/>
                  </a:lnTo>
                  <a:lnTo>
                    <a:pt x="1350" y="668"/>
                  </a:lnTo>
                  <a:lnTo>
                    <a:pt x="1347" y="667"/>
                  </a:lnTo>
                  <a:lnTo>
                    <a:pt x="1345" y="667"/>
                  </a:lnTo>
                  <a:lnTo>
                    <a:pt x="1344" y="668"/>
                  </a:lnTo>
                  <a:lnTo>
                    <a:pt x="1343" y="671"/>
                  </a:lnTo>
                  <a:lnTo>
                    <a:pt x="1343" y="672"/>
                  </a:lnTo>
                  <a:lnTo>
                    <a:pt x="1343" y="673"/>
                  </a:lnTo>
                  <a:lnTo>
                    <a:pt x="1342" y="673"/>
                  </a:lnTo>
                  <a:lnTo>
                    <a:pt x="1337" y="672"/>
                  </a:lnTo>
                  <a:lnTo>
                    <a:pt x="1335" y="669"/>
                  </a:lnTo>
                  <a:lnTo>
                    <a:pt x="1329" y="664"/>
                  </a:lnTo>
                  <a:lnTo>
                    <a:pt x="1326" y="663"/>
                  </a:lnTo>
                  <a:lnTo>
                    <a:pt x="1317" y="665"/>
                  </a:lnTo>
                  <a:lnTo>
                    <a:pt x="1312" y="665"/>
                  </a:lnTo>
                  <a:lnTo>
                    <a:pt x="1311" y="666"/>
                  </a:lnTo>
                  <a:lnTo>
                    <a:pt x="1309" y="668"/>
                  </a:lnTo>
                  <a:lnTo>
                    <a:pt x="1309" y="669"/>
                  </a:lnTo>
                  <a:lnTo>
                    <a:pt x="1310" y="671"/>
                  </a:lnTo>
                  <a:lnTo>
                    <a:pt x="1309" y="671"/>
                  </a:lnTo>
                  <a:lnTo>
                    <a:pt x="1309" y="672"/>
                  </a:lnTo>
                  <a:lnTo>
                    <a:pt x="1308" y="672"/>
                  </a:lnTo>
                  <a:lnTo>
                    <a:pt x="1308" y="673"/>
                  </a:lnTo>
                  <a:lnTo>
                    <a:pt x="1308" y="674"/>
                  </a:lnTo>
                  <a:lnTo>
                    <a:pt x="1308" y="675"/>
                  </a:lnTo>
                  <a:lnTo>
                    <a:pt x="1308" y="676"/>
                  </a:lnTo>
                  <a:lnTo>
                    <a:pt x="1305" y="679"/>
                  </a:lnTo>
                  <a:lnTo>
                    <a:pt x="1304" y="680"/>
                  </a:lnTo>
                  <a:lnTo>
                    <a:pt x="1300" y="680"/>
                  </a:lnTo>
                  <a:lnTo>
                    <a:pt x="1298" y="679"/>
                  </a:lnTo>
                  <a:lnTo>
                    <a:pt x="1297" y="679"/>
                  </a:lnTo>
                  <a:lnTo>
                    <a:pt x="1295" y="680"/>
                  </a:lnTo>
                  <a:lnTo>
                    <a:pt x="1294" y="677"/>
                  </a:lnTo>
                  <a:lnTo>
                    <a:pt x="1292" y="676"/>
                  </a:lnTo>
                  <a:lnTo>
                    <a:pt x="1292" y="674"/>
                  </a:lnTo>
                  <a:lnTo>
                    <a:pt x="1292" y="672"/>
                  </a:lnTo>
                  <a:lnTo>
                    <a:pt x="1289" y="672"/>
                  </a:lnTo>
                  <a:lnTo>
                    <a:pt x="1287" y="669"/>
                  </a:lnTo>
                  <a:lnTo>
                    <a:pt x="1276" y="658"/>
                  </a:lnTo>
                  <a:lnTo>
                    <a:pt x="1275" y="655"/>
                  </a:lnTo>
                  <a:lnTo>
                    <a:pt x="1276" y="652"/>
                  </a:lnTo>
                  <a:lnTo>
                    <a:pt x="1276" y="651"/>
                  </a:lnTo>
                  <a:lnTo>
                    <a:pt x="1276" y="650"/>
                  </a:lnTo>
                  <a:lnTo>
                    <a:pt x="1276" y="648"/>
                  </a:lnTo>
                  <a:lnTo>
                    <a:pt x="1276" y="646"/>
                  </a:lnTo>
                  <a:lnTo>
                    <a:pt x="1276" y="644"/>
                  </a:lnTo>
                  <a:lnTo>
                    <a:pt x="1277" y="644"/>
                  </a:lnTo>
                  <a:lnTo>
                    <a:pt x="1278" y="642"/>
                  </a:lnTo>
                  <a:lnTo>
                    <a:pt x="1279" y="640"/>
                  </a:lnTo>
                  <a:lnTo>
                    <a:pt x="1279" y="638"/>
                  </a:lnTo>
                  <a:lnTo>
                    <a:pt x="1279" y="637"/>
                  </a:lnTo>
                  <a:lnTo>
                    <a:pt x="1279" y="634"/>
                  </a:lnTo>
                  <a:lnTo>
                    <a:pt x="1280" y="632"/>
                  </a:lnTo>
                  <a:lnTo>
                    <a:pt x="1283" y="631"/>
                  </a:lnTo>
                  <a:lnTo>
                    <a:pt x="1284" y="629"/>
                  </a:lnTo>
                  <a:lnTo>
                    <a:pt x="1284" y="627"/>
                  </a:lnTo>
                  <a:lnTo>
                    <a:pt x="1283" y="627"/>
                  </a:lnTo>
                  <a:lnTo>
                    <a:pt x="1286" y="626"/>
                  </a:lnTo>
                  <a:lnTo>
                    <a:pt x="1288" y="625"/>
                  </a:lnTo>
                  <a:lnTo>
                    <a:pt x="1292" y="626"/>
                  </a:lnTo>
                  <a:lnTo>
                    <a:pt x="1294" y="626"/>
                  </a:lnTo>
                  <a:lnTo>
                    <a:pt x="1295" y="625"/>
                  </a:lnTo>
                  <a:lnTo>
                    <a:pt x="1293" y="622"/>
                  </a:lnTo>
                  <a:lnTo>
                    <a:pt x="1291" y="622"/>
                  </a:lnTo>
                  <a:lnTo>
                    <a:pt x="1289" y="622"/>
                  </a:lnTo>
                  <a:lnTo>
                    <a:pt x="1288" y="621"/>
                  </a:lnTo>
                  <a:lnTo>
                    <a:pt x="1288" y="619"/>
                  </a:lnTo>
                  <a:lnTo>
                    <a:pt x="1285" y="617"/>
                  </a:lnTo>
                  <a:lnTo>
                    <a:pt x="1284" y="618"/>
                  </a:lnTo>
                  <a:lnTo>
                    <a:pt x="1284" y="619"/>
                  </a:lnTo>
                  <a:lnTo>
                    <a:pt x="1283" y="618"/>
                  </a:lnTo>
                  <a:lnTo>
                    <a:pt x="1281" y="618"/>
                  </a:lnTo>
                  <a:lnTo>
                    <a:pt x="1281" y="617"/>
                  </a:lnTo>
                  <a:lnTo>
                    <a:pt x="1279" y="615"/>
                  </a:lnTo>
                  <a:lnTo>
                    <a:pt x="1278" y="614"/>
                  </a:lnTo>
                  <a:lnTo>
                    <a:pt x="1270" y="615"/>
                  </a:lnTo>
                  <a:lnTo>
                    <a:pt x="1258" y="619"/>
                  </a:lnTo>
                  <a:lnTo>
                    <a:pt x="1256" y="618"/>
                  </a:lnTo>
                  <a:lnTo>
                    <a:pt x="1256" y="617"/>
                  </a:lnTo>
                  <a:lnTo>
                    <a:pt x="1256" y="615"/>
                  </a:lnTo>
                  <a:lnTo>
                    <a:pt x="1256" y="614"/>
                  </a:lnTo>
                  <a:lnTo>
                    <a:pt x="1256" y="613"/>
                  </a:lnTo>
                  <a:lnTo>
                    <a:pt x="1255" y="613"/>
                  </a:lnTo>
                  <a:lnTo>
                    <a:pt x="1255" y="612"/>
                  </a:lnTo>
                  <a:lnTo>
                    <a:pt x="1254" y="612"/>
                  </a:lnTo>
                  <a:lnTo>
                    <a:pt x="1255" y="615"/>
                  </a:lnTo>
                  <a:lnTo>
                    <a:pt x="1254" y="616"/>
                  </a:lnTo>
                  <a:lnTo>
                    <a:pt x="1254" y="617"/>
                  </a:lnTo>
                  <a:lnTo>
                    <a:pt x="1255" y="619"/>
                  </a:lnTo>
                  <a:lnTo>
                    <a:pt x="1254" y="621"/>
                  </a:lnTo>
                  <a:lnTo>
                    <a:pt x="1251" y="619"/>
                  </a:lnTo>
                  <a:lnTo>
                    <a:pt x="1247" y="622"/>
                  </a:lnTo>
                  <a:lnTo>
                    <a:pt x="1246" y="621"/>
                  </a:lnTo>
                  <a:lnTo>
                    <a:pt x="1246" y="619"/>
                  </a:lnTo>
                  <a:lnTo>
                    <a:pt x="1249" y="614"/>
                  </a:lnTo>
                  <a:lnTo>
                    <a:pt x="1249" y="613"/>
                  </a:lnTo>
                  <a:lnTo>
                    <a:pt x="1250" y="612"/>
                  </a:lnTo>
                  <a:lnTo>
                    <a:pt x="1251" y="609"/>
                  </a:lnTo>
                  <a:lnTo>
                    <a:pt x="1252" y="604"/>
                  </a:lnTo>
                  <a:lnTo>
                    <a:pt x="1253" y="602"/>
                  </a:lnTo>
                  <a:lnTo>
                    <a:pt x="1253" y="601"/>
                  </a:lnTo>
                  <a:lnTo>
                    <a:pt x="1253" y="600"/>
                  </a:lnTo>
                  <a:lnTo>
                    <a:pt x="1252" y="600"/>
                  </a:lnTo>
                  <a:lnTo>
                    <a:pt x="1251" y="599"/>
                  </a:lnTo>
                  <a:lnTo>
                    <a:pt x="1249" y="600"/>
                  </a:lnTo>
                  <a:lnTo>
                    <a:pt x="1247" y="600"/>
                  </a:lnTo>
                  <a:lnTo>
                    <a:pt x="1250" y="600"/>
                  </a:lnTo>
                  <a:lnTo>
                    <a:pt x="1251" y="601"/>
                  </a:lnTo>
                  <a:lnTo>
                    <a:pt x="1251" y="604"/>
                  </a:lnTo>
                  <a:lnTo>
                    <a:pt x="1250" y="604"/>
                  </a:lnTo>
                  <a:lnTo>
                    <a:pt x="1245" y="614"/>
                  </a:lnTo>
                  <a:lnTo>
                    <a:pt x="1242" y="618"/>
                  </a:lnTo>
                  <a:lnTo>
                    <a:pt x="1241" y="619"/>
                  </a:lnTo>
                  <a:lnTo>
                    <a:pt x="1236" y="619"/>
                  </a:lnTo>
                  <a:lnTo>
                    <a:pt x="1236" y="618"/>
                  </a:lnTo>
                  <a:lnTo>
                    <a:pt x="1235" y="618"/>
                  </a:lnTo>
                  <a:lnTo>
                    <a:pt x="1235" y="617"/>
                  </a:lnTo>
                  <a:lnTo>
                    <a:pt x="1236" y="616"/>
                  </a:lnTo>
                  <a:lnTo>
                    <a:pt x="1233" y="615"/>
                  </a:lnTo>
                  <a:lnTo>
                    <a:pt x="1226" y="616"/>
                  </a:lnTo>
                  <a:lnTo>
                    <a:pt x="1222" y="615"/>
                  </a:lnTo>
                  <a:lnTo>
                    <a:pt x="1222" y="617"/>
                  </a:lnTo>
                  <a:lnTo>
                    <a:pt x="1224" y="618"/>
                  </a:lnTo>
                  <a:lnTo>
                    <a:pt x="1226" y="619"/>
                  </a:lnTo>
                  <a:lnTo>
                    <a:pt x="1227" y="619"/>
                  </a:lnTo>
                  <a:lnTo>
                    <a:pt x="1226" y="621"/>
                  </a:lnTo>
                  <a:lnTo>
                    <a:pt x="1216" y="616"/>
                  </a:lnTo>
                  <a:lnTo>
                    <a:pt x="1212" y="614"/>
                  </a:lnTo>
                  <a:lnTo>
                    <a:pt x="1200" y="612"/>
                  </a:lnTo>
                  <a:lnTo>
                    <a:pt x="1199" y="610"/>
                  </a:lnTo>
                  <a:lnTo>
                    <a:pt x="1186" y="608"/>
                  </a:lnTo>
                  <a:lnTo>
                    <a:pt x="1184" y="607"/>
                  </a:lnTo>
                  <a:lnTo>
                    <a:pt x="1182" y="604"/>
                  </a:lnTo>
                  <a:lnTo>
                    <a:pt x="1182" y="598"/>
                  </a:lnTo>
                  <a:lnTo>
                    <a:pt x="1182" y="592"/>
                  </a:lnTo>
                  <a:lnTo>
                    <a:pt x="1180" y="587"/>
                  </a:lnTo>
                  <a:lnTo>
                    <a:pt x="1180" y="584"/>
                  </a:lnTo>
                  <a:lnTo>
                    <a:pt x="1179" y="579"/>
                  </a:lnTo>
                  <a:lnTo>
                    <a:pt x="1179" y="575"/>
                  </a:lnTo>
                  <a:lnTo>
                    <a:pt x="1172" y="557"/>
                  </a:lnTo>
                  <a:lnTo>
                    <a:pt x="1168" y="548"/>
                  </a:lnTo>
                  <a:lnTo>
                    <a:pt x="1162" y="541"/>
                  </a:lnTo>
                  <a:lnTo>
                    <a:pt x="1147" y="530"/>
                  </a:lnTo>
                  <a:lnTo>
                    <a:pt x="1144" y="524"/>
                  </a:lnTo>
                  <a:lnTo>
                    <a:pt x="1141" y="521"/>
                  </a:lnTo>
                  <a:lnTo>
                    <a:pt x="1135" y="514"/>
                  </a:lnTo>
                  <a:lnTo>
                    <a:pt x="1134" y="513"/>
                  </a:lnTo>
                  <a:lnTo>
                    <a:pt x="1132" y="513"/>
                  </a:lnTo>
                  <a:lnTo>
                    <a:pt x="1132" y="514"/>
                  </a:lnTo>
                  <a:lnTo>
                    <a:pt x="1133" y="515"/>
                  </a:lnTo>
                  <a:lnTo>
                    <a:pt x="1134" y="516"/>
                  </a:lnTo>
                  <a:lnTo>
                    <a:pt x="1134" y="517"/>
                  </a:lnTo>
                  <a:lnTo>
                    <a:pt x="1133" y="516"/>
                  </a:lnTo>
                  <a:lnTo>
                    <a:pt x="1130" y="513"/>
                  </a:lnTo>
                  <a:lnTo>
                    <a:pt x="1127" y="510"/>
                  </a:lnTo>
                  <a:lnTo>
                    <a:pt x="1118" y="500"/>
                  </a:lnTo>
                  <a:lnTo>
                    <a:pt x="1109" y="491"/>
                  </a:lnTo>
                  <a:lnTo>
                    <a:pt x="1099" y="483"/>
                  </a:lnTo>
                  <a:lnTo>
                    <a:pt x="1090" y="479"/>
                  </a:lnTo>
                  <a:lnTo>
                    <a:pt x="1082" y="476"/>
                  </a:lnTo>
                  <a:lnTo>
                    <a:pt x="1074" y="473"/>
                  </a:lnTo>
                  <a:lnTo>
                    <a:pt x="1071" y="468"/>
                  </a:lnTo>
                  <a:lnTo>
                    <a:pt x="1069" y="465"/>
                  </a:lnTo>
                  <a:lnTo>
                    <a:pt x="1067" y="462"/>
                  </a:lnTo>
                  <a:lnTo>
                    <a:pt x="1067" y="460"/>
                  </a:lnTo>
                  <a:lnTo>
                    <a:pt x="1066" y="459"/>
                  </a:lnTo>
                  <a:lnTo>
                    <a:pt x="1060" y="456"/>
                  </a:lnTo>
                  <a:lnTo>
                    <a:pt x="1056" y="451"/>
                  </a:lnTo>
                  <a:lnTo>
                    <a:pt x="1038" y="445"/>
                  </a:lnTo>
                  <a:lnTo>
                    <a:pt x="1032" y="446"/>
                  </a:lnTo>
                  <a:lnTo>
                    <a:pt x="1029" y="443"/>
                  </a:lnTo>
                  <a:lnTo>
                    <a:pt x="1031" y="442"/>
                  </a:lnTo>
                  <a:lnTo>
                    <a:pt x="1041" y="437"/>
                  </a:lnTo>
                  <a:lnTo>
                    <a:pt x="1045" y="434"/>
                  </a:lnTo>
                  <a:lnTo>
                    <a:pt x="1049" y="434"/>
                  </a:lnTo>
                  <a:lnTo>
                    <a:pt x="1045" y="435"/>
                  </a:lnTo>
                  <a:lnTo>
                    <a:pt x="1035" y="441"/>
                  </a:lnTo>
                  <a:lnTo>
                    <a:pt x="1033" y="442"/>
                  </a:lnTo>
                  <a:lnTo>
                    <a:pt x="1037" y="443"/>
                  </a:lnTo>
                  <a:lnTo>
                    <a:pt x="1043" y="443"/>
                  </a:lnTo>
                  <a:lnTo>
                    <a:pt x="1048" y="438"/>
                  </a:lnTo>
                  <a:lnTo>
                    <a:pt x="1049" y="438"/>
                  </a:lnTo>
                  <a:lnTo>
                    <a:pt x="1052" y="439"/>
                  </a:lnTo>
                  <a:lnTo>
                    <a:pt x="1051" y="438"/>
                  </a:lnTo>
                  <a:lnTo>
                    <a:pt x="1050" y="437"/>
                  </a:lnTo>
                  <a:lnTo>
                    <a:pt x="1050" y="435"/>
                  </a:lnTo>
                  <a:lnTo>
                    <a:pt x="1053" y="438"/>
                  </a:lnTo>
                  <a:lnTo>
                    <a:pt x="1054" y="437"/>
                  </a:lnTo>
                  <a:lnTo>
                    <a:pt x="1054" y="435"/>
                  </a:lnTo>
                  <a:lnTo>
                    <a:pt x="1053" y="432"/>
                  </a:lnTo>
                  <a:lnTo>
                    <a:pt x="1052" y="432"/>
                  </a:lnTo>
                  <a:lnTo>
                    <a:pt x="1054" y="429"/>
                  </a:lnTo>
                  <a:lnTo>
                    <a:pt x="1054" y="426"/>
                  </a:lnTo>
                  <a:lnTo>
                    <a:pt x="1056" y="423"/>
                  </a:lnTo>
                  <a:lnTo>
                    <a:pt x="1056" y="421"/>
                  </a:lnTo>
                  <a:lnTo>
                    <a:pt x="1057" y="418"/>
                  </a:lnTo>
                  <a:lnTo>
                    <a:pt x="1058" y="417"/>
                  </a:lnTo>
                  <a:lnTo>
                    <a:pt x="1059" y="415"/>
                  </a:lnTo>
                  <a:lnTo>
                    <a:pt x="1059" y="413"/>
                  </a:lnTo>
                  <a:lnTo>
                    <a:pt x="1059" y="412"/>
                  </a:lnTo>
                  <a:lnTo>
                    <a:pt x="1059" y="409"/>
                  </a:lnTo>
                  <a:lnTo>
                    <a:pt x="1059" y="408"/>
                  </a:lnTo>
                  <a:lnTo>
                    <a:pt x="1060" y="404"/>
                  </a:lnTo>
                  <a:lnTo>
                    <a:pt x="1059" y="403"/>
                  </a:lnTo>
                  <a:lnTo>
                    <a:pt x="1059" y="401"/>
                  </a:lnTo>
                  <a:lnTo>
                    <a:pt x="1060" y="401"/>
                  </a:lnTo>
                  <a:lnTo>
                    <a:pt x="1060" y="400"/>
                  </a:lnTo>
                  <a:lnTo>
                    <a:pt x="1060" y="398"/>
                  </a:lnTo>
                  <a:lnTo>
                    <a:pt x="1060" y="397"/>
                  </a:lnTo>
                  <a:lnTo>
                    <a:pt x="1060" y="393"/>
                  </a:lnTo>
                  <a:lnTo>
                    <a:pt x="1060" y="391"/>
                  </a:lnTo>
                  <a:lnTo>
                    <a:pt x="1061" y="388"/>
                  </a:lnTo>
                  <a:lnTo>
                    <a:pt x="1061" y="386"/>
                  </a:lnTo>
                  <a:lnTo>
                    <a:pt x="1061" y="382"/>
                  </a:lnTo>
                  <a:lnTo>
                    <a:pt x="1059" y="376"/>
                  </a:lnTo>
                  <a:lnTo>
                    <a:pt x="1059" y="372"/>
                  </a:lnTo>
                  <a:lnTo>
                    <a:pt x="1059" y="371"/>
                  </a:lnTo>
                  <a:lnTo>
                    <a:pt x="1066" y="370"/>
                  </a:lnTo>
                  <a:lnTo>
                    <a:pt x="1070" y="373"/>
                  </a:lnTo>
                  <a:lnTo>
                    <a:pt x="1079" y="372"/>
                  </a:lnTo>
                  <a:lnTo>
                    <a:pt x="1087" y="374"/>
                  </a:lnTo>
                  <a:lnTo>
                    <a:pt x="1104" y="372"/>
                  </a:lnTo>
                  <a:lnTo>
                    <a:pt x="1118" y="372"/>
                  </a:lnTo>
                  <a:lnTo>
                    <a:pt x="1130" y="367"/>
                  </a:lnTo>
                  <a:lnTo>
                    <a:pt x="1153" y="365"/>
                  </a:lnTo>
                  <a:lnTo>
                    <a:pt x="1158" y="363"/>
                  </a:lnTo>
                  <a:lnTo>
                    <a:pt x="1161" y="362"/>
                  </a:lnTo>
                  <a:lnTo>
                    <a:pt x="1166" y="358"/>
                  </a:lnTo>
                  <a:lnTo>
                    <a:pt x="1171" y="355"/>
                  </a:lnTo>
                  <a:lnTo>
                    <a:pt x="1174" y="354"/>
                  </a:lnTo>
                  <a:lnTo>
                    <a:pt x="1176" y="349"/>
                  </a:lnTo>
                  <a:lnTo>
                    <a:pt x="1179" y="348"/>
                  </a:lnTo>
                  <a:lnTo>
                    <a:pt x="1188" y="339"/>
                  </a:lnTo>
                  <a:lnTo>
                    <a:pt x="1205" y="312"/>
                  </a:lnTo>
                  <a:lnTo>
                    <a:pt x="1207" y="309"/>
                  </a:lnTo>
                  <a:lnTo>
                    <a:pt x="1210" y="297"/>
                  </a:lnTo>
                  <a:lnTo>
                    <a:pt x="1211" y="295"/>
                  </a:lnTo>
                  <a:lnTo>
                    <a:pt x="1212" y="296"/>
                  </a:lnTo>
                  <a:lnTo>
                    <a:pt x="1208" y="309"/>
                  </a:lnTo>
                  <a:lnTo>
                    <a:pt x="1207" y="313"/>
                  </a:lnTo>
                  <a:lnTo>
                    <a:pt x="1207" y="314"/>
                  </a:lnTo>
                  <a:lnTo>
                    <a:pt x="1208" y="313"/>
                  </a:lnTo>
                  <a:lnTo>
                    <a:pt x="1212" y="305"/>
                  </a:lnTo>
                  <a:lnTo>
                    <a:pt x="1212" y="304"/>
                  </a:lnTo>
                  <a:lnTo>
                    <a:pt x="1212" y="303"/>
                  </a:lnTo>
                  <a:lnTo>
                    <a:pt x="1213" y="300"/>
                  </a:lnTo>
                  <a:lnTo>
                    <a:pt x="1213" y="298"/>
                  </a:lnTo>
                  <a:lnTo>
                    <a:pt x="1213" y="296"/>
                  </a:lnTo>
                  <a:lnTo>
                    <a:pt x="1213" y="295"/>
                  </a:lnTo>
                  <a:lnTo>
                    <a:pt x="1213" y="294"/>
                  </a:lnTo>
                  <a:lnTo>
                    <a:pt x="1213" y="292"/>
                  </a:lnTo>
                  <a:lnTo>
                    <a:pt x="1213" y="291"/>
                  </a:lnTo>
                  <a:lnTo>
                    <a:pt x="1214" y="290"/>
                  </a:lnTo>
                  <a:lnTo>
                    <a:pt x="1214" y="288"/>
                  </a:lnTo>
                  <a:lnTo>
                    <a:pt x="1214" y="287"/>
                  </a:lnTo>
                  <a:lnTo>
                    <a:pt x="1214" y="286"/>
                  </a:lnTo>
                  <a:lnTo>
                    <a:pt x="1216" y="284"/>
                  </a:lnTo>
                  <a:lnTo>
                    <a:pt x="1217" y="282"/>
                  </a:lnTo>
                  <a:lnTo>
                    <a:pt x="1217" y="279"/>
                  </a:lnTo>
                  <a:lnTo>
                    <a:pt x="1217" y="278"/>
                  </a:lnTo>
                  <a:lnTo>
                    <a:pt x="1217" y="276"/>
                  </a:lnTo>
                  <a:lnTo>
                    <a:pt x="1217" y="275"/>
                  </a:lnTo>
                  <a:lnTo>
                    <a:pt x="1216" y="274"/>
                  </a:lnTo>
                  <a:lnTo>
                    <a:pt x="1216" y="273"/>
                  </a:lnTo>
                  <a:lnTo>
                    <a:pt x="1216" y="272"/>
                  </a:lnTo>
                  <a:lnTo>
                    <a:pt x="1212" y="271"/>
                  </a:lnTo>
                  <a:lnTo>
                    <a:pt x="1212" y="270"/>
                  </a:lnTo>
                  <a:lnTo>
                    <a:pt x="1216" y="270"/>
                  </a:lnTo>
                  <a:lnTo>
                    <a:pt x="1217" y="269"/>
                  </a:lnTo>
                  <a:lnTo>
                    <a:pt x="1219" y="266"/>
                  </a:lnTo>
                  <a:lnTo>
                    <a:pt x="1218" y="266"/>
                  </a:lnTo>
                  <a:lnTo>
                    <a:pt x="1217" y="264"/>
                  </a:lnTo>
                  <a:lnTo>
                    <a:pt x="1218" y="262"/>
                  </a:lnTo>
                  <a:lnTo>
                    <a:pt x="1217" y="259"/>
                  </a:lnTo>
                  <a:lnTo>
                    <a:pt x="1218" y="258"/>
                  </a:lnTo>
                  <a:lnTo>
                    <a:pt x="1220" y="258"/>
                  </a:lnTo>
                  <a:lnTo>
                    <a:pt x="1222" y="258"/>
                  </a:lnTo>
                  <a:lnTo>
                    <a:pt x="1222" y="255"/>
                  </a:lnTo>
                  <a:lnTo>
                    <a:pt x="1222" y="253"/>
                  </a:lnTo>
                  <a:lnTo>
                    <a:pt x="1220" y="253"/>
                  </a:lnTo>
                  <a:lnTo>
                    <a:pt x="1219" y="253"/>
                  </a:lnTo>
                  <a:lnTo>
                    <a:pt x="1219" y="249"/>
                  </a:lnTo>
                  <a:lnTo>
                    <a:pt x="1219" y="248"/>
                  </a:lnTo>
                  <a:lnTo>
                    <a:pt x="1220" y="248"/>
                  </a:lnTo>
                  <a:lnTo>
                    <a:pt x="1221" y="247"/>
                  </a:lnTo>
                  <a:lnTo>
                    <a:pt x="1221" y="246"/>
                  </a:lnTo>
                  <a:lnTo>
                    <a:pt x="1222" y="244"/>
                  </a:lnTo>
                  <a:lnTo>
                    <a:pt x="1230" y="234"/>
                  </a:lnTo>
                  <a:lnTo>
                    <a:pt x="1231" y="231"/>
                  </a:lnTo>
                  <a:lnTo>
                    <a:pt x="1234" y="230"/>
                  </a:lnTo>
                  <a:lnTo>
                    <a:pt x="1236" y="227"/>
                  </a:lnTo>
                  <a:lnTo>
                    <a:pt x="1241" y="221"/>
                  </a:lnTo>
                  <a:lnTo>
                    <a:pt x="1243" y="220"/>
                  </a:lnTo>
                  <a:lnTo>
                    <a:pt x="1244" y="216"/>
                  </a:lnTo>
                  <a:lnTo>
                    <a:pt x="1245" y="213"/>
                  </a:lnTo>
                  <a:lnTo>
                    <a:pt x="1246" y="209"/>
                  </a:lnTo>
                  <a:lnTo>
                    <a:pt x="1245" y="208"/>
                  </a:lnTo>
                  <a:lnTo>
                    <a:pt x="1245" y="205"/>
                  </a:lnTo>
                  <a:lnTo>
                    <a:pt x="1246" y="204"/>
                  </a:lnTo>
                  <a:lnTo>
                    <a:pt x="1252" y="205"/>
                  </a:lnTo>
                  <a:lnTo>
                    <a:pt x="1252" y="204"/>
                  </a:lnTo>
                  <a:lnTo>
                    <a:pt x="1251" y="202"/>
                  </a:lnTo>
                  <a:lnTo>
                    <a:pt x="1251" y="200"/>
                  </a:lnTo>
                  <a:lnTo>
                    <a:pt x="1253" y="199"/>
                  </a:lnTo>
                  <a:lnTo>
                    <a:pt x="1252" y="197"/>
                  </a:lnTo>
                  <a:lnTo>
                    <a:pt x="1253" y="195"/>
                  </a:lnTo>
                  <a:lnTo>
                    <a:pt x="1258" y="190"/>
                  </a:lnTo>
                  <a:lnTo>
                    <a:pt x="1259" y="189"/>
                  </a:lnTo>
                  <a:lnTo>
                    <a:pt x="1260" y="189"/>
                  </a:lnTo>
                  <a:lnTo>
                    <a:pt x="1260" y="188"/>
                  </a:lnTo>
                  <a:lnTo>
                    <a:pt x="1260" y="187"/>
                  </a:lnTo>
                  <a:lnTo>
                    <a:pt x="1261" y="186"/>
                  </a:lnTo>
                  <a:lnTo>
                    <a:pt x="1263" y="183"/>
                  </a:lnTo>
                  <a:lnTo>
                    <a:pt x="1264" y="181"/>
                  </a:lnTo>
                  <a:lnTo>
                    <a:pt x="1267" y="178"/>
                  </a:lnTo>
                  <a:lnTo>
                    <a:pt x="1269" y="172"/>
                  </a:lnTo>
                  <a:lnTo>
                    <a:pt x="1271" y="169"/>
                  </a:lnTo>
                  <a:lnTo>
                    <a:pt x="1275" y="166"/>
                  </a:lnTo>
                  <a:lnTo>
                    <a:pt x="1276" y="165"/>
                  </a:lnTo>
                  <a:lnTo>
                    <a:pt x="1277" y="166"/>
                  </a:lnTo>
                  <a:lnTo>
                    <a:pt x="1277" y="169"/>
                  </a:lnTo>
                  <a:lnTo>
                    <a:pt x="1278" y="169"/>
                  </a:lnTo>
                  <a:lnTo>
                    <a:pt x="1278" y="170"/>
                  </a:lnTo>
                  <a:lnTo>
                    <a:pt x="1277" y="171"/>
                  </a:lnTo>
                  <a:lnTo>
                    <a:pt x="1284" y="173"/>
                  </a:lnTo>
                  <a:lnTo>
                    <a:pt x="1285" y="174"/>
                  </a:lnTo>
                  <a:lnTo>
                    <a:pt x="1283" y="177"/>
                  </a:lnTo>
                  <a:lnTo>
                    <a:pt x="1277" y="175"/>
                  </a:lnTo>
                  <a:lnTo>
                    <a:pt x="1275" y="175"/>
                  </a:lnTo>
                  <a:lnTo>
                    <a:pt x="1276" y="178"/>
                  </a:lnTo>
                  <a:lnTo>
                    <a:pt x="1280" y="178"/>
                  </a:lnTo>
                  <a:lnTo>
                    <a:pt x="1281" y="179"/>
                  </a:lnTo>
                  <a:lnTo>
                    <a:pt x="1280" y="180"/>
                  </a:lnTo>
                  <a:lnTo>
                    <a:pt x="1278" y="180"/>
                  </a:lnTo>
                  <a:lnTo>
                    <a:pt x="1277" y="182"/>
                  </a:lnTo>
                  <a:lnTo>
                    <a:pt x="1278" y="184"/>
                  </a:lnTo>
                  <a:lnTo>
                    <a:pt x="1276" y="187"/>
                  </a:lnTo>
                  <a:lnTo>
                    <a:pt x="1275" y="187"/>
                  </a:lnTo>
                  <a:lnTo>
                    <a:pt x="1269" y="184"/>
                  </a:lnTo>
                  <a:lnTo>
                    <a:pt x="1268" y="184"/>
                  </a:lnTo>
                  <a:lnTo>
                    <a:pt x="1267" y="187"/>
                  </a:lnTo>
                  <a:lnTo>
                    <a:pt x="1266" y="188"/>
                  </a:lnTo>
                  <a:lnTo>
                    <a:pt x="1263" y="189"/>
                  </a:lnTo>
                  <a:lnTo>
                    <a:pt x="1263" y="190"/>
                  </a:lnTo>
                  <a:lnTo>
                    <a:pt x="1276" y="188"/>
                  </a:lnTo>
                  <a:lnTo>
                    <a:pt x="1277" y="188"/>
                  </a:lnTo>
                  <a:lnTo>
                    <a:pt x="1279" y="184"/>
                  </a:lnTo>
                  <a:lnTo>
                    <a:pt x="1280" y="183"/>
                  </a:lnTo>
                  <a:lnTo>
                    <a:pt x="1285" y="184"/>
                  </a:lnTo>
                  <a:lnTo>
                    <a:pt x="1284" y="183"/>
                  </a:lnTo>
                  <a:lnTo>
                    <a:pt x="1283" y="183"/>
                  </a:lnTo>
                  <a:lnTo>
                    <a:pt x="1283" y="181"/>
                  </a:lnTo>
                  <a:lnTo>
                    <a:pt x="1284" y="180"/>
                  </a:lnTo>
                  <a:lnTo>
                    <a:pt x="1285" y="180"/>
                  </a:lnTo>
                  <a:lnTo>
                    <a:pt x="1286" y="179"/>
                  </a:lnTo>
                  <a:lnTo>
                    <a:pt x="1286" y="178"/>
                  </a:lnTo>
                  <a:lnTo>
                    <a:pt x="1286" y="177"/>
                  </a:lnTo>
                  <a:lnTo>
                    <a:pt x="1287" y="177"/>
                  </a:lnTo>
                  <a:lnTo>
                    <a:pt x="1287" y="175"/>
                  </a:lnTo>
                  <a:lnTo>
                    <a:pt x="1288" y="175"/>
                  </a:lnTo>
                  <a:lnTo>
                    <a:pt x="1302" y="175"/>
                  </a:lnTo>
                  <a:lnTo>
                    <a:pt x="1309" y="172"/>
                  </a:lnTo>
                  <a:lnTo>
                    <a:pt x="1315" y="166"/>
                  </a:lnTo>
                  <a:lnTo>
                    <a:pt x="1318" y="166"/>
                  </a:lnTo>
                  <a:lnTo>
                    <a:pt x="1318" y="167"/>
                  </a:lnTo>
                  <a:lnTo>
                    <a:pt x="1318" y="169"/>
                  </a:lnTo>
                  <a:lnTo>
                    <a:pt x="1319" y="169"/>
                  </a:lnTo>
                  <a:lnTo>
                    <a:pt x="1322" y="171"/>
                  </a:lnTo>
                  <a:lnTo>
                    <a:pt x="1321" y="169"/>
                  </a:lnTo>
                  <a:lnTo>
                    <a:pt x="1320" y="167"/>
                  </a:lnTo>
                  <a:lnTo>
                    <a:pt x="1320" y="165"/>
                  </a:lnTo>
                  <a:lnTo>
                    <a:pt x="1321" y="164"/>
                  </a:lnTo>
                  <a:lnTo>
                    <a:pt x="1326" y="162"/>
                  </a:lnTo>
                  <a:lnTo>
                    <a:pt x="1338" y="149"/>
                  </a:lnTo>
                  <a:lnTo>
                    <a:pt x="1339" y="148"/>
                  </a:lnTo>
                  <a:lnTo>
                    <a:pt x="1336" y="149"/>
                  </a:lnTo>
                  <a:lnTo>
                    <a:pt x="1334" y="152"/>
                  </a:lnTo>
                  <a:lnTo>
                    <a:pt x="1329" y="156"/>
                  </a:lnTo>
                  <a:lnTo>
                    <a:pt x="1330" y="154"/>
                  </a:lnTo>
                  <a:lnTo>
                    <a:pt x="1335" y="149"/>
                  </a:lnTo>
                  <a:lnTo>
                    <a:pt x="1347" y="141"/>
                  </a:lnTo>
                  <a:lnTo>
                    <a:pt x="1359" y="128"/>
                  </a:lnTo>
                  <a:lnTo>
                    <a:pt x="1360" y="124"/>
                  </a:lnTo>
                  <a:lnTo>
                    <a:pt x="1361" y="123"/>
                  </a:lnTo>
                  <a:lnTo>
                    <a:pt x="1361" y="125"/>
                  </a:lnTo>
                  <a:lnTo>
                    <a:pt x="1361" y="127"/>
                  </a:lnTo>
                  <a:lnTo>
                    <a:pt x="1362" y="127"/>
                  </a:lnTo>
                  <a:lnTo>
                    <a:pt x="1363" y="128"/>
                  </a:lnTo>
                  <a:lnTo>
                    <a:pt x="1364" y="128"/>
                  </a:lnTo>
                  <a:lnTo>
                    <a:pt x="1368" y="125"/>
                  </a:lnTo>
                  <a:lnTo>
                    <a:pt x="1372" y="124"/>
                  </a:lnTo>
                  <a:lnTo>
                    <a:pt x="1372" y="125"/>
                  </a:lnTo>
                  <a:lnTo>
                    <a:pt x="1373" y="127"/>
                  </a:lnTo>
                  <a:lnTo>
                    <a:pt x="1372" y="129"/>
                  </a:lnTo>
                  <a:lnTo>
                    <a:pt x="1372" y="131"/>
                  </a:lnTo>
                  <a:lnTo>
                    <a:pt x="1371" y="131"/>
                  </a:lnTo>
                  <a:lnTo>
                    <a:pt x="1371" y="132"/>
                  </a:lnTo>
                  <a:lnTo>
                    <a:pt x="1372" y="132"/>
                  </a:lnTo>
                  <a:lnTo>
                    <a:pt x="1373" y="132"/>
                  </a:lnTo>
                  <a:lnTo>
                    <a:pt x="1372" y="136"/>
                  </a:lnTo>
                  <a:lnTo>
                    <a:pt x="1369" y="137"/>
                  </a:lnTo>
                  <a:lnTo>
                    <a:pt x="1367" y="138"/>
                  </a:lnTo>
                  <a:lnTo>
                    <a:pt x="1365" y="141"/>
                  </a:lnTo>
                  <a:lnTo>
                    <a:pt x="1363" y="142"/>
                  </a:lnTo>
                  <a:lnTo>
                    <a:pt x="1359" y="142"/>
                  </a:lnTo>
                  <a:lnTo>
                    <a:pt x="1361" y="145"/>
                  </a:lnTo>
                  <a:lnTo>
                    <a:pt x="1363" y="145"/>
                  </a:lnTo>
                  <a:lnTo>
                    <a:pt x="1371" y="140"/>
                  </a:lnTo>
                  <a:lnTo>
                    <a:pt x="1373" y="141"/>
                  </a:lnTo>
                  <a:lnTo>
                    <a:pt x="1372" y="142"/>
                  </a:lnTo>
                  <a:lnTo>
                    <a:pt x="1370" y="146"/>
                  </a:lnTo>
                  <a:lnTo>
                    <a:pt x="1370" y="148"/>
                  </a:lnTo>
                  <a:lnTo>
                    <a:pt x="1369" y="153"/>
                  </a:lnTo>
                  <a:lnTo>
                    <a:pt x="1368" y="154"/>
                  </a:lnTo>
                  <a:lnTo>
                    <a:pt x="1367" y="155"/>
                  </a:lnTo>
                  <a:lnTo>
                    <a:pt x="1367" y="158"/>
                  </a:lnTo>
                  <a:lnTo>
                    <a:pt x="1363" y="163"/>
                  </a:lnTo>
                  <a:lnTo>
                    <a:pt x="1362" y="165"/>
                  </a:lnTo>
                  <a:lnTo>
                    <a:pt x="1364" y="166"/>
                  </a:lnTo>
                  <a:lnTo>
                    <a:pt x="1369" y="160"/>
                  </a:lnTo>
                  <a:lnTo>
                    <a:pt x="1371" y="158"/>
                  </a:lnTo>
                  <a:lnTo>
                    <a:pt x="1372" y="160"/>
                  </a:lnTo>
                  <a:lnTo>
                    <a:pt x="1373" y="162"/>
                  </a:lnTo>
                  <a:lnTo>
                    <a:pt x="1373" y="164"/>
                  </a:lnTo>
                  <a:lnTo>
                    <a:pt x="1373" y="165"/>
                  </a:lnTo>
                  <a:lnTo>
                    <a:pt x="1372" y="165"/>
                  </a:lnTo>
                  <a:lnTo>
                    <a:pt x="1372" y="166"/>
                  </a:lnTo>
                  <a:lnTo>
                    <a:pt x="1373" y="167"/>
                  </a:lnTo>
                  <a:lnTo>
                    <a:pt x="1373" y="169"/>
                  </a:lnTo>
                  <a:lnTo>
                    <a:pt x="1373" y="170"/>
                  </a:lnTo>
                  <a:lnTo>
                    <a:pt x="1373" y="171"/>
                  </a:lnTo>
                  <a:lnTo>
                    <a:pt x="1376" y="172"/>
                  </a:lnTo>
                  <a:lnTo>
                    <a:pt x="1378" y="177"/>
                  </a:lnTo>
                  <a:lnTo>
                    <a:pt x="1379" y="181"/>
                  </a:lnTo>
                  <a:lnTo>
                    <a:pt x="1380" y="184"/>
                  </a:lnTo>
                  <a:lnTo>
                    <a:pt x="1380" y="180"/>
                  </a:lnTo>
                  <a:lnTo>
                    <a:pt x="1380" y="178"/>
                  </a:lnTo>
                  <a:lnTo>
                    <a:pt x="1379" y="177"/>
                  </a:lnTo>
                  <a:lnTo>
                    <a:pt x="1378" y="174"/>
                  </a:lnTo>
                  <a:lnTo>
                    <a:pt x="1377" y="173"/>
                  </a:lnTo>
                  <a:lnTo>
                    <a:pt x="1377" y="171"/>
                  </a:lnTo>
                  <a:lnTo>
                    <a:pt x="1377" y="167"/>
                  </a:lnTo>
                  <a:lnTo>
                    <a:pt x="1377" y="166"/>
                  </a:lnTo>
                  <a:lnTo>
                    <a:pt x="1377" y="165"/>
                  </a:lnTo>
                  <a:lnTo>
                    <a:pt x="1377" y="164"/>
                  </a:lnTo>
                  <a:lnTo>
                    <a:pt x="1377" y="163"/>
                  </a:lnTo>
                  <a:lnTo>
                    <a:pt x="1377" y="162"/>
                  </a:lnTo>
                  <a:lnTo>
                    <a:pt x="1375" y="157"/>
                  </a:lnTo>
                  <a:lnTo>
                    <a:pt x="1375" y="156"/>
                  </a:lnTo>
                  <a:lnTo>
                    <a:pt x="1375" y="154"/>
                  </a:lnTo>
                  <a:lnTo>
                    <a:pt x="1375" y="153"/>
                  </a:lnTo>
                  <a:lnTo>
                    <a:pt x="1376" y="152"/>
                  </a:lnTo>
                  <a:lnTo>
                    <a:pt x="1376" y="150"/>
                  </a:lnTo>
                  <a:lnTo>
                    <a:pt x="1376" y="148"/>
                  </a:lnTo>
                  <a:lnTo>
                    <a:pt x="1377" y="146"/>
                  </a:lnTo>
                  <a:lnTo>
                    <a:pt x="1378" y="144"/>
                  </a:lnTo>
                  <a:lnTo>
                    <a:pt x="1378" y="140"/>
                  </a:lnTo>
                  <a:lnTo>
                    <a:pt x="1379" y="139"/>
                  </a:lnTo>
                  <a:lnTo>
                    <a:pt x="1382" y="144"/>
                  </a:lnTo>
                  <a:lnTo>
                    <a:pt x="1384" y="144"/>
                  </a:lnTo>
                  <a:lnTo>
                    <a:pt x="1386" y="144"/>
                  </a:lnTo>
                  <a:lnTo>
                    <a:pt x="1389" y="140"/>
                  </a:lnTo>
                  <a:lnTo>
                    <a:pt x="1392" y="139"/>
                  </a:lnTo>
                  <a:lnTo>
                    <a:pt x="1394" y="137"/>
                  </a:lnTo>
                  <a:lnTo>
                    <a:pt x="1395" y="137"/>
                  </a:lnTo>
                  <a:lnTo>
                    <a:pt x="1396" y="139"/>
                  </a:lnTo>
                  <a:lnTo>
                    <a:pt x="1397" y="140"/>
                  </a:lnTo>
                  <a:lnTo>
                    <a:pt x="1398" y="139"/>
                  </a:lnTo>
                  <a:lnTo>
                    <a:pt x="1401" y="137"/>
                  </a:lnTo>
                  <a:lnTo>
                    <a:pt x="1403" y="136"/>
                  </a:lnTo>
                  <a:lnTo>
                    <a:pt x="1404" y="136"/>
                  </a:lnTo>
                  <a:lnTo>
                    <a:pt x="1404" y="133"/>
                  </a:lnTo>
                  <a:lnTo>
                    <a:pt x="1398" y="136"/>
                  </a:lnTo>
                  <a:lnTo>
                    <a:pt x="1393" y="135"/>
                  </a:lnTo>
                  <a:lnTo>
                    <a:pt x="1390" y="135"/>
                  </a:lnTo>
                  <a:lnTo>
                    <a:pt x="1390" y="136"/>
                  </a:lnTo>
                  <a:lnTo>
                    <a:pt x="1390" y="137"/>
                  </a:lnTo>
                  <a:lnTo>
                    <a:pt x="1387" y="137"/>
                  </a:lnTo>
                  <a:lnTo>
                    <a:pt x="1387" y="138"/>
                  </a:lnTo>
                  <a:lnTo>
                    <a:pt x="1386" y="139"/>
                  </a:lnTo>
                  <a:lnTo>
                    <a:pt x="1385" y="140"/>
                  </a:lnTo>
                  <a:lnTo>
                    <a:pt x="1384" y="140"/>
                  </a:lnTo>
                  <a:lnTo>
                    <a:pt x="1382" y="139"/>
                  </a:lnTo>
                  <a:lnTo>
                    <a:pt x="1381" y="137"/>
                  </a:lnTo>
                  <a:lnTo>
                    <a:pt x="1378" y="132"/>
                  </a:lnTo>
                  <a:lnTo>
                    <a:pt x="1377" y="131"/>
                  </a:lnTo>
                  <a:lnTo>
                    <a:pt x="1377" y="130"/>
                  </a:lnTo>
                  <a:lnTo>
                    <a:pt x="1377" y="129"/>
                  </a:lnTo>
                  <a:lnTo>
                    <a:pt x="1376" y="128"/>
                  </a:lnTo>
                  <a:lnTo>
                    <a:pt x="1376" y="125"/>
                  </a:lnTo>
                  <a:lnTo>
                    <a:pt x="1376" y="124"/>
                  </a:lnTo>
                  <a:lnTo>
                    <a:pt x="1375" y="123"/>
                  </a:lnTo>
                  <a:lnTo>
                    <a:pt x="1372" y="119"/>
                  </a:lnTo>
                  <a:lnTo>
                    <a:pt x="1369" y="119"/>
                  </a:lnTo>
                  <a:lnTo>
                    <a:pt x="1365" y="120"/>
                  </a:lnTo>
                  <a:lnTo>
                    <a:pt x="1363" y="123"/>
                  </a:lnTo>
                  <a:lnTo>
                    <a:pt x="1363" y="122"/>
                  </a:lnTo>
                  <a:lnTo>
                    <a:pt x="1363" y="121"/>
                  </a:lnTo>
                  <a:lnTo>
                    <a:pt x="1364" y="117"/>
                  </a:lnTo>
                  <a:lnTo>
                    <a:pt x="1373" y="110"/>
                  </a:lnTo>
                  <a:lnTo>
                    <a:pt x="1375" y="108"/>
                  </a:lnTo>
                  <a:lnTo>
                    <a:pt x="1377" y="108"/>
                  </a:lnTo>
                  <a:lnTo>
                    <a:pt x="1378" y="107"/>
                  </a:lnTo>
                  <a:lnTo>
                    <a:pt x="1377" y="107"/>
                  </a:lnTo>
                  <a:lnTo>
                    <a:pt x="1378" y="105"/>
                  </a:lnTo>
                  <a:lnTo>
                    <a:pt x="1384" y="97"/>
                  </a:lnTo>
                  <a:lnTo>
                    <a:pt x="1385" y="95"/>
                  </a:lnTo>
                  <a:lnTo>
                    <a:pt x="1386" y="94"/>
                  </a:lnTo>
                  <a:lnTo>
                    <a:pt x="1387" y="92"/>
                  </a:lnTo>
                  <a:lnTo>
                    <a:pt x="1389" y="92"/>
                  </a:lnTo>
                  <a:lnTo>
                    <a:pt x="1392" y="89"/>
                  </a:lnTo>
                  <a:lnTo>
                    <a:pt x="1393" y="89"/>
                  </a:lnTo>
                  <a:lnTo>
                    <a:pt x="1398" y="88"/>
                  </a:lnTo>
                  <a:lnTo>
                    <a:pt x="1399" y="87"/>
                  </a:lnTo>
                  <a:lnTo>
                    <a:pt x="1402" y="85"/>
                  </a:lnTo>
                  <a:lnTo>
                    <a:pt x="1411" y="81"/>
                  </a:lnTo>
                  <a:lnTo>
                    <a:pt x="1409" y="85"/>
                  </a:lnTo>
                  <a:lnTo>
                    <a:pt x="1403" y="85"/>
                  </a:lnTo>
                  <a:lnTo>
                    <a:pt x="1401" y="87"/>
                  </a:lnTo>
                  <a:lnTo>
                    <a:pt x="1410" y="86"/>
                  </a:lnTo>
                  <a:lnTo>
                    <a:pt x="1411" y="87"/>
                  </a:lnTo>
                  <a:lnTo>
                    <a:pt x="1412" y="90"/>
                  </a:lnTo>
                  <a:lnTo>
                    <a:pt x="1410" y="91"/>
                  </a:lnTo>
                  <a:lnTo>
                    <a:pt x="1403" y="92"/>
                  </a:lnTo>
                  <a:lnTo>
                    <a:pt x="1398" y="96"/>
                  </a:lnTo>
                  <a:lnTo>
                    <a:pt x="1396" y="97"/>
                  </a:lnTo>
                  <a:lnTo>
                    <a:pt x="1396" y="98"/>
                  </a:lnTo>
                  <a:lnTo>
                    <a:pt x="1399" y="99"/>
                  </a:lnTo>
                  <a:lnTo>
                    <a:pt x="1401" y="100"/>
                  </a:lnTo>
                  <a:lnTo>
                    <a:pt x="1402" y="99"/>
                  </a:lnTo>
                  <a:lnTo>
                    <a:pt x="1403" y="99"/>
                  </a:lnTo>
                  <a:lnTo>
                    <a:pt x="1404" y="100"/>
                  </a:lnTo>
                  <a:lnTo>
                    <a:pt x="1403" y="102"/>
                  </a:lnTo>
                  <a:lnTo>
                    <a:pt x="1403" y="103"/>
                  </a:lnTo>
                  <a:lnTo>
                    <a:pt x="1404" y="105"/>
                  </a:lnTo>
                  <a:lnTo>
                    <a:pt x="1406" y="108"/>
                  </a:lnTo>
                  <a:lnTo>
                    <a:pt x="1407" y="111"/>
                  </a:lnTo>
                  <a:lnTo>
                    <a:pt x="1409" y="110"/>
                  </a:lnTo>
                  <a:lnTo>
                    <a:pt x="1405" y="103"/>
                  </a:lnTo>
                  <a:lnTo>
                    <a:pt x="1405" y="99"/>
                  </a:lnTo>
                  <a:lnTo>
                    <a:pt x="1407" y="98"/>
                  </a:lnTo>
                  <a:lnTo>
                    <a:pt x="1413" y="99"/>
                  </a:lnTo>
                  <a:lnTo>
                    <a:pt x="1419" y="98"/>
                  </a:lnTo>
                  <a:lnTo>
                    <a:pt x="1419" y="95"/>
                  </a:lnTo>
                  <a:lnTo>
                    <a:pt x="1418" y="94"/>
                  </a:lnTo>
                  <a:lnTo>
                    <a:pt x="1414" y="94"/>
                  </a:lnTo>
                  <a:lnTo>
                    <a:pt x="1415" y="91"/>
                  </a:lnTo>
                  <a:lnTo>
                    <a:pt x="1434" y="96"/>
                  </a:lnTo>
                  <a:lnTo>
                    <a:pt x="1452" y="91"/>
                  </a:lnTo>
                  <a:lnTo>
                    <a:pt x="1447" y="91"/>
                  </a:lnTo>
                  <a:lnTo>
                    <a:pt x="1444" y="89"/>
                  </a:lnTo>
                  <a:lnTo>
                    <a:pt x="1443" y="86"/>
                  </a:lnTo>
                  <a:lnTo>
                    <a:pt x="1445" y="86"/>
                  </a:lnTo>
                  <a:lnTo>
                    <a:pt x="1449" y="89"/>
                  </a:lnTo>
                  <a:lnTo>
                    <a:pt x="1466" y="89"/>
                  </a:lnTo>
                  <a:lnTo>
                    <a:pt x="1476" y="85"/>
                  </a:lnTo>
                  <a:lnTo>
                    <a:pt x="1485" y="75"/>
                  </a:lnTo>
                  <a:lnTo>
                    <a:pt x="1487" y="74"/>
                  </a:lnTo>
                  <a:lnTo>
                    <a:pt x="1489" y="72"/>
                  </a:lnTo>
                  <a:lnTo>
                    <a:pt x="1489" y="71"/>
                  </a:lnTo>
                  <a:lnTo>
                    <a:pt x="1490" y="71"/>
                  </a:lnTo>
                  <a:lnTo>
                    <a:pt x="1507" y="53"/>
                  </a:lnTo>
                  <a:lnTo>
                    <a:pt x="1514" y="40"/>
                  </a:lnTo>
                  <a:lnTo>
                    <a:pt x="1518" y="32"/>
                  </a:lnTo>
                  <a:lnTo>
                    <a:pt x="1528" y="16"/>
                  </a:lnTo>
                  <a:lnTo>
                    <a:pt x="1535" y="10"/>
                  </a:lnTo>
                  <a:lnTo>
                    <a:pt x="1539" y="7"/>
                  </a:lnTo>
                  <a:lnTo>
                    <a:pt x="1543" y="4"/>
                  </a:lnTo>
                  <a:lnTo>
                    <a:pt x="1544" y="2"/>
                  </a:lnTo>
                  <a:lnTo>
                    <a:pt x="1545" y="0"/>
                  </a:lnTo>
                  <a:lnTo>
                    <a:pt x="1546" y="0"/>
                  </a:lnTo>
                  <a:close/>
                  <a:moveTo>
                    <a:pt x="313" y="2150"/>
                  </a:moveTo>
                  <a:lnTo>
                    <a:pt x="313" y="2152"/>
                  </a:lnTo>
                  <a:lnTo>
                    <a:pt x="314" y="2152"/>
                  </a:lnTo>
                  <a:lnTo>
                    <a:pt x="315" y="2152"/>
                  </a:lnTo>
                  <a:lnTo>
                    <a:pt x="316" y="2153"/>
                  </a:lnTo>
                  <a:lnTo>
                    <a:pt x="318" y="2153"/>
                  </a:lnTo>
                  <a:lnTo>
                    <a:pt x="319" y="2153"/>
                  </a:lnTo>
                  <a:lnTo>
                    <a:pt x="320" y="2153"/>
                  </a:lnTo>
                  <a:lnTo>
                    <a:pt x="321" y="2154"/>
                  </a:lnTo>
                  <a:lnTo>
                    <a:pt x="321" y="2155"/>
                  </a:lnTo>
                  <a:lnTo>
                    <a:pt x="322" y="2155"/>
                  </a:lnTo>
                  <a:lnTo>
                    <a:pt x="322" y="2156"/>
                  </a:lnTo>
                  <a:lnTo>
                    <a:pt x="323" y="2156"/>
                  </a:lnTo>
                  <a:lnTo>
                    <a:pt x="324" y="2156"/>
                  </a:lnTo>
                  <a:lnTo>
                    <a:pt x="324" y="2157"/>
                  </a:lnTo>
                  <a:lnTo>
                    <a:pt x="326" y="2158"/>
                  </a:lnTo>
                  <a:lnTo>
                    <a:pt x="327" y="2161"/>
                  </a:lnTo>
                  <a:lnTo>
                    <a:pt x="330" y="2164"/>
                  </a:lnTo>
                  <a:lnTo>
                    <a:pt x="331" y="2164"/>
                  </a:lnTo>
                  <a:lnTo>
                    <a:pt x="334" y="2164"/>
                  </a:lnTo>
                  <a:lnTo>
                    <a:pt x="335" y="2165"/>
                  </a:lnTo>
                  <a:lnTo>
                    <a:pt x="336" y="2166"/>
                  </a:lnTo>
                  <a:lnTo>
                    <a:pt x="336" y="2169"/>
                  </a:lnTo>
                  <a:lnTo>
                    <a:pt x="337" y="2169"/>
                  </a:lnTo>
                  <a:lnTo>
                    <a:pt x="339" y="2169"/>
                  </a:lnTo>
                  <a:lnTo>
                    <a:pt x="338" y="2169"/>
                  </a:lnTo>
                  <a:lnTo>
                    <a:pt x="338" y="2170"/>
                  </a:lnTo>
                  <a:lnTo>
                    <a:pt x="343" y="2170"/>
                  </a:lnTo>
                  <a:lnTo>
                    <a:pt x="344" y="2170"/>
                  </a:lnTo>
                  <a:lnTo>
                    <a:pt x="347" y="2171"/>
                  </a:lnTo>
                  <a:lnTo>
                    <a:pt x="347" y="2172"/>
                  </a:lnTo>
                  <a:lnTo>
                    <a:pt x="345" y="2173"/>
                  </a:lnTo>
                  <a:lnTo>
                    <a:pt x="344" y="2173"/>
                  </a:lnTo>
                  <a:lnTo>
                    <a:pt x="345" y="2172"/>
                  </a:lnTo>
                  <a:lnTo>
                    <a:pt x="344" y="2172"/>
                  </a:lnTo>
                  <a:lnTo>
                    <a:pt x="341" y="2172"/>
                  </a:lnTo>
                  <a:lnTo>
                    <a:pt x="341" y="2173"/>
                  </a:lnTo>
                  <a:lnTo>
                    <a:pt x="340" y="2173"/>
                  </a:lnTo>
                  <a:lnTo>
                    <a:pt x="339" y="2173"/>
                  </a:lnTo>
                  <a:lnTo>
                    <a:pt x="338" y="2173"/>
                  </a:lnTo>
                  <a:lnTo>
                    <a:pt x="337" y="2174"/>
                  </a:lnTo>
                  <a:lnTo>
                    <a:pt x="336" y="2173"/>
                  </a:lnTo>
                  <a:lnTo>
                    <a:pt x="336" y="2172"/>
                  </a:lnTo>
                  <a:lnTo>
                    <a:pt x="337" y="2171"/>
                  </a:lnTo>
                  <a:lnTo>
                    <a:pt x="328" y="2165"/>
                  </a:lnTo>
                  <a:lnTo>
                    <a:pt x="327" y="2164"/>
                  </a:lnTo>
                  <a:lnTo>
                    <a:pt x="326" y="2163"/>
                  </a:lnTo>
                  <a:lnTo>
                    <a:pt x="326" y="2162"/>
                  </a:lnTo>
                  <a:lnTo>
                    <a:pt x="324" y="2162"/>
                  </a:lnTo>
                  <a:lnTo>
                    <a:pt x="323" y="2161"/>
                  </a:lnTo>
                  <a:lnTo>
                    <a:pt x="322" y="2158"/>
                  </a:lnTo>
                  <a:lnTo>
                    <a:pt x="321" y="2158"/>
                  </a:lnTo>
                  <a:lnTo>
                    <a:pt x="318" y="2156"/>
                  </a:lnTo>
                  <a:lnTo>
                    <a:pt x="316" y="2156"/>
                  </a:lnTo>
                  <a:lnTo>
                    <a:pt x="314" y="2156"/>
                  </a:lnTo>
                  <a:lnTo>
                    <a:pt x="313" y="2156"/>
                  </a:lnTo>
                  <a:lnTo>
                    <a:pt x="313" y="2155"/>
                  </a:lnTo>
                  <a:lnTo>
                    <a:pt x="312" y="2155"/>
                  </a:lnTo>
                  <a:lnTo>
                    <a:pt x="311" y="2155"/>
                  </a:lnTo>
                  <a:lnTo>
                    <a:pt x="310" y="2155"/>
                  </a:lnTo>
                  <a:lnTo>
                    <a:pt x="310" y="2154"/>
                  </a:lnTo>
                  <a:lnTo>
                    <a:pt x="309" y="2153"/>
                  </a:lnTo>
                  <a:lnTo>
                    <a:pt x="306" y="2150"/>
                  </a:lnTo>
                  <a:lnTo>
                    <a:pt x="307" y="2149"/>
                  </a:lnTo>
                  <a:lnTo>
                    <a:pt x="309" y="2149"/>
                  </a:lnTo>
                  <a:lnTo>
                    <a:pt x="311" y="2150"/>
                  </a:lnTo>
                  <a:lnTo>
                    <a:pt x="313" y="2150"/>
                  </a:lnTo>
                  <a:close/>
                  <a:moveTo>
                    <a:pt x="286" y="2136"/>
                  </a:moveTo>
                  <a:lnTo>
                    <a:pt x="287" y="2136"/>
                  </a:lnTo>
                  <a:lnTo>
                    <a:pt x="288" y="2136"/>
                  </a:lnTo>
                  <a:lnTo>
                    <a:pt x="290" y="2136"/>
                  </a:lnTo>
                  <a:lnTo>
                    <a:pt x="292" y="2137"/>
                  </a:lnTo>
                  <a:lnTo>
                    <a:pt x="294" y="2140"/>
                  </a:lnTo>
                  <a:lnTo>
                    <a:pt x="293" y="2140"/>
                  </a:lnTo>
                  <a:lnTo>
                    <a:pt x="292" y="2140"/>
                  </a:lnTo>
                  <a:lnTo>
                    <a:pt x="290" y="2140"/>
                  </a:lnTo>
                  <a:lnTo>
                    <a:pt x="290" y="2139"/>
                  </a:lnTo>
                  <a:lnTo>
                    <a:pt x="289" y="2138"/>
                  </a:lnTo>
                  <a:lnTo>
                    <a:pt x="288" y="2138"/>
                  </a:lnTo>
                  <a:lnTo>
                    <a:pt x="287" y="2137"/>
                  </a:lnTo>
                  <a:lnTo>
                    <a:pt x="286" y="2136"/>
                  </a:lnTo>
                  <a:lnTo>
                    <a:pt x="286" y="2135"/>
                  </a:lnTo>
                  <a:lnTo>
                    <a:pt x="286" y="2136"/>
                  </a:lnTo>
                  <a:close/>
                  <a:moveTo>
                    <a:pt x="302" y="2130"/>
                  </a:moveTo>
                  <a:lnTo>
                    <a:pt x="301" y="2130"/>
                  </a:lnTo>
                  <a:lnTo>
                    <a:pt x="299" y="2130"/>
                  </a:lnTo>
                  <a:lnTo>
                    <a:pt x="298" y="2128"/>
                  </a:lnTo>
                  <a:lnTo>
                    <a:pt x="297" y="2128"/>
                  </a:lnTo>
                  <a:lnTo>
                    <a:pt x="297" y="2127"/>
                  </a:lnTo>
                  <a:lnTo>
                    <a:pt x="297" y="2125"/>
                  </a:lnTo>
                  <a:lnTo>
                    <a:pt x="298" y="2123"/>
                  </a:lnTo>
                  <a:lnTo>
                    <a:pt x="299" y="2122"/>
                  </a:lnTo>
                  <a:lnTo>
                    <a:pt x="301" y="2122"/>
                  </a:lnTo>
                  <a:lnTo>
                    <a:pt x="301" y="2123"/>
                  </a:lnTo>
                  <a:lnTo>
                    <a:pt x="303" y="2123"/>
                  </a:lnTo>
                  <a:lnTo>
                    <a:pt x="304" y="2124"/>
                  </a:lnTo>
                  <a:lnTo>
                    <a:pt x="304" y="2125"/>
                  </a:lnTo>
                  <a:lnTo>
                    <a:pt x="304" y="2127"/>
                  </a:lnTo>
                  <a:lnTo>
                    <a:pt x="304" y="2128"/>
                  </a:lnTo>
                  <a:lnTo>
                    <a:pt x="303" y="2128"/>
                  </a:lnTo>
                  <a:lnTo>
                    <a:pt x="303" y="2129"/>
                  </a:lnTo>
                  <a:lnTo>
                    <a:pt x="302" y="2130"/>
                  </a:lnTo>
                  <a:close/>
                  <a:moveTo>
                    <a:pt x="357" y="2131"/>
                  </a:moveTo>
                  <a:lnTo>
                    <a:pt x="356" y="2132"/>
                  </a:lnTo>
                  <a:lnTo>
                    <a:pt x="353" y="2131"/>
                  </a:lnTo>
                  <a:lnTo>
                    <a:pt x="352" y="2131"/>
                  </a:lnTo>
                  <a:lnTo>
                    <a:pt x="352" y="2130"/>
                  </a:lnTo>
                  <a:lnTo>
                    <a:pt x="351" y="2129"/>
                  </a:lnTo>
                  <a:lnTo>
                    <a:pt x="349" y="2129"/>
                  </a:lnTo>
                  <a:lnTo>
                    <a:pt x="349" y="2128"/>
                  </a:lnTo>
                  <a:lnTo>
                    <a:pt x="349" y="2127"/>
                  </a:lnTo>
                  <a:lnTo>
                    <a:pt x="349" y="2125"/>
                  </a:lnTo>
                  <a:lnTo>
                    <a:pt x="348" y="2124"/>
                  </a:lnTo>
                  <a:lnTo>
                    <a:pt x="349" y="2123"/>
                  </a:lnTo>
                  <a:lnTo>
                    <a:pt x="351" y="2123"/>
                  </a:lnTo>
                  <a:lnTo>
                    <a:pt x="352" y="2122"/>
                  </a:lnTo>
                  <a:lnTo>
                    <a:pt x="353" y="2121"/>
                  </a:lnTo>
                  <a:lnTo>
                    <a:pt x="354" y="2121"/>
                  </a:lnTo>
                  <a:lnTo>
                    <a:pt x="355" y="2120"/>
                  </a:lnTo>
                  <a:lnTo>
                    <a:pt x="356" y="2119"/>
                  </a:lnTo>
                  <a:lnTo>
                    <a:pt x="356" y="2120"/>
                  </a:lnTo>
                  <a:lnTo>
                    <a:pt x="357" y="2120"/>
                  </a:lnTo>
                  <a:lnTo>
                    <a:pt x="357" y="2121"/>
                  </a:lnTo>
                  <a:lnTo>
                    <a:pt x="358" y="2121"/>
                  </a:lnTo>
                  <a:lnTo>
                    <a:pt x="360" y="2123"/>
                  </a:lnTo>
                  <a:lnTo>
                    <a:pt x="361" y="2123"/>
                  </a:lnTo>
                  <a:lnTo>
                    <a:pt x="362" y="2124"/>
                  </a:lnTo>
                  <a:lnTo>
                    <a:pt x="363" y="2124"/>
                  </a:lnTo>
                  <a:lnTo>
                    <a:pt x="363" y="2125"/>
                  </a:lnTo>
                  <a:lnTo>
                    <a:pt x="362" y="2127"/>
                  </a:lnTo>
                  <a:lnTo>
                    <a:pt x="362" y="2128"/>
                  </a:lnTo>
                  <a:lnTo>
                    <a:pt x="361" y="2129"/>
                  </a:lnTo>
                  <a:lnTo>
                    <a:pt x="360" y="2130"/>
                  </a:lnTo>
                  <a:lnTo>
                    <a:pt x="358" y="2131"/>
                  </a:lnTo>
                  <a:lnTo>
                    <a:pt x="357" y="2131"/>
                  </a:lnTo>
                  <a:close/>
                  <a:moveTo>
                    <a:pt x="253" y="2123"/>
                  </a:moveTo>
                  <a:lnTo>
                    <a:pt x="252" y="2124"/>
                  </a:lnTo>
                  <a:lnTo>
                    <a:pt x="253" y="2125"/>
                  </a:lnTo>
                  <a:lnTo>
                    <a:pt x="255" y="2125"/>
                  </a:lnTo>
                  <a:lnTo>
                    <a:pt x="255" y="2127"/>
                  </a:lnTo>
                  <a:lnTo>
                    <a:pt x="255" y="2128"/>
                  </a:lnTo>
                  <a:lnTo>
                    <a:pt x="254" y="2128"/>
                  </a:lnTo>
                  <a:lnTo>
                    <a:pt x="253" y="2128"/>
                  </a:lnTo>
                  <a:lnTo>
                    <a:pt x="253" y="2129"/>
                  </a:lnTo>
                  <a:lnTo>
                    <a:pt x="252" y="2128"/>
                  </a:lnTo>
                  <a:lnTo>
                    <a:pt x="251" y="2128"/>
                  </a:lnTo>
                  <a:lnTo>
                    <a:pt x="250" y="2128"/>
                  </a:lnTo>
                  <a:lnTo>
                    <a:pt x="248" y="2129"/>
                  </a:lnTo>
                  <a:lnTo>
                    <a:pt x="247" y="2128"/>
                  </a:lnTo>
                  <a:lnTo>
                    <a:pt x="248" y="2127"/>
                  </a:lnTo>
                  <a:lnTo>
                    <a:pt x="245" y="2128"/>
                  </a:lnTo>
                  <a:lnTo>
                    <a:pt x="244" y="2128"/>
                  </a:lnTo>
                  <a:lnTo>
                    <a:pt x="243" y="2129"/>
                  </a:lnTo>
                  <a:lnTo>
                    <a:pt x="243" y="2130"/>
                  </a:lnTo>
                  <a:lnTo>
                    <a:pt x="242" y="2135"/>
                  </a:lnTo>
                  <a:lnTo>
                    <a:pt x="242" y="2136"/>
                  </a:lnTo>
                  <a:lnTo>
                    <a:pt x="240" y="2136"/>
                  </a:lnTo>
                  <a:lnTo>
                    <a:pt x="240" y="2135"/>
                  </a:lnTo>
                  <a:lnTo>
                    <a:pt x="239" y="2135"/>
                  </a:lnTo>
                  <a:lnTo>
                    <a:pt x="239" y="2133"/>
                  </a:lnTo>
                  <a:lnTo>
                    <a:pt x="237" y="2131"/>
                  </a:lnTo>
                  <a:lnTo>
                    <a:pt x="236" y="2130"/>
                  </a:lnTo>
                  <a:lnTo>
                    <a:pt x="239" y="2128"/>
                  </a:lnTo>
                  <a:lnTo>
                    <a:pt x="240" y="2128"/>
                  </a:lnTo>
                  <a:lnTo>
                    <a:pt x="242" y="2128"/>
                  </a:lnTo>
                  <a:lnTo>
                    <a:pt x="242" y="2127"/>
                  </a:lnTo>
                  <a:lnTo>
                    <a:pt x="243" y="2124"/>
                  </a:lnTo>
                  <a:lnTo>
                    <a:pt x="244" y="2123"/>
                  </a:lnTo>
                  <a:lnTo>
                    <a:pt x="246" y="2123"/>
                  </a:lnTo>
                  <a:lnTo>
                    <a:pt x="247" y="2123"/>
                  </a:lnTo>
                  <a:lnTo>
                    <a:pt x="248" y="2123"/>
                  </a:lnTo>
                  <a:lnTo>
                    <a:pt x="250" y="2122"/>
                  </a:lnTo>
                  <a:lnTo>
                    <a:pt x="251" y="2122"/>
                  </a:lnTo>
                  <a:lnTo>
                    <a:pt x="251" y="2119"/>
                  </a:lnTo>
                  <a:lnTo>
                    <a:pt x="252" y="2115"/>
                  </a:lnTo>
                  <a:lnTo>
                    <a:pt x="252" y="2113"/>
                  </a:lnTo>
                  <a:lnTo>
                    <a:pt x="254" y="2112"/>
                  </a:lnTo>
                  <a:lnTo>
                    <a:pt x="255" y="2111"/>
                  </a:lnTo>
                  <a:lnTo>
                    <a:pt x="256" y="2112"/>
                  </a:lnTo>
                  <a:lnTo>
                    <a:pt x="259" y="2113"/>
                  </a:lnTo>
                  <a:lnTo>
                    <a:pt x="259" y="2114"/>
                  </a:lnTo>
                  <a:lnTo>
                    <a:pt x="259" y="2115"/>
                  </a:lnTo>
                  <a:lnTo>
                    <a:pt x="257" y="2115"/>
                  </a:lnTo>
                  <a:lnTo>
                    <a:pt x="257" y="2116"/>
                  </a:lnTo>
                  <a:lnTo>
                    <a:pt x="257" y="2119"/>
                  </a:lnTo>
                  <a:lnTo>
                    <a:pt x="256" y="2119"/>
                  </a:lnTo>
                  <a:lnTo>
                    <a:pt x="256" y="2120"/>
                  </a:lnTo>
                  <a:lnTo>
                    <a:pt x="253" y="2122"/>
                  </a:lnTo>
                  <a:lnTo>
                    <a:pt x="253" y="2123"/>
                  </a:lnTo>
                  <a:close/>
                  <a:moveTo>
                    <a:pt x="173" y="2094"/>
                  </a:moveTo>
                  <a:lnTo>
                    <a:pt x="171" y="2095"/>
                  </a:lnTo>
                  <a:lnTo>
                    <a:pt x="170" y="2094"/>
                  </a:lnTo>
                  <a:lnTo>
                    <a:pt x="169" y="2091"/>
                  </a:lnTo>
                  <a:lnTo>
                    <a:pt x="171" y="2091"/>
                  </a:lnTo>
                  <a:lnTo>
                    <a:pt x="173" y="2093"/>
                  </a:lnTo>
                  <a:lnTo>
                    <a:pt x="175" y="2093"/>
                  </a:lnTo>
                  <a:lnTo>
                    <a:pt x="173" y="2094"/>
                  </a:lnTo>
                  <a:close/>
                  <a:moveTo>
                    <a:pt x="64" y="2081"/>
                  </a:moveTo>
                  <a:lnTo>
                    <a:pt x="62" y="2083"/>
                  </a:lnTo>
                  <a:lnTo>
                    <a:pt x="61" y="2086"/>
                  </a:lnTo>
                  <a:lnTo>
                    <a:pt x="62" y="2087"/>
                  </a:lnTo>
                  <a:lnTo>
                    <a:pt x="62" y="2088"/>
                  </a:lnTo>
                  <a:lnTo>
                    <a:pt x="62" y="2090"/>
                  </a:lnTo>
                  <a:lnTo>
                    <a:pt x="62" y="2091"/>
                  </a:lnTo>
                  <a:lnTo>
                    <a:pt x="62" y="2093"/>
                  </a:lnTo>
                  <a:lnTo>
                    <a:pt x="59" y="2094"/>
                  </a:lnTo>
                  <a:lnTo>
                    <a:pt x="59" y="2093"/>
                  </a:lnTo>
                  <a:lnTo>
                    <a:pt x="59" y="2091"/>
                  </a:lnTo>
                  <a:lnTo>
                    <a:pt x="58" y="2091"/>
                  </a:lnTo>
                  <a:lnTo>
                    <a:pt x="57" y="2091"/>
                  </a:lnTo>
                  <a:lnTo>
                    <a:pt x="57" y="2090"/>
                  </a:lnTo>
                  <a:lnTo>
                    <a:pt x="55" y="2089"/>
                  </a:lnTo>
                  <a:lnTo>
                    <a:pt x="51" y="2090"/>
                  </a:lnTo>
                  <a:lnTo>
                    <a:pt x="45" y="2089"/>
                  </a:lnTo>
                  <a:lnTo>
                    <a:pt x="45" y="2088"/>
                  </a:lnTo>
                  <a:lnTo>
                    <a:pt x="46" y="2087"/>
                  </a:lnTo>
                  <a:lnTo>
                    <a:pt x="47" y="2086"/>
                  </a:lnTo>
                  <a:lnTo>
                    <a:pt x="49" y="2086"/>
                  </a:lnTo>
                  <a:lnTo>
                    <a:pt x="50" y="2086"/>
                  </a:lnTo>
                  <a:lnTo>
                    <a:pt x="51" y="2086"/>
                  </a:lnTo>
                  <a:lnTo>
                    <a:pt x="52" y="2086"/>
                  </a:lnTo>
                  <a:lnTo>
                    <a:pt x="53" y="2085"/>
                  </a:lnTo>
                  <a:lnTo>
                    <a:pt x="54" y="2083"/>
                  </a:lnTo>
                  <a:lnTo>
                    <a:pt x="55" y="2083"/>
                  </a:lnTo>
                  <a:lnTo>
                    <a:pt x="55" y="2082"/>
                  </a:lnTo>
                  <a:lnTo>
                    <a:pt x="57" y="2081"/>
                  </a:lnTo>
                  <a:lnTo>
                    <a:pt x="62" y="2080"/>
                  </a:lnTo>
                  <a:lnTo>
                    <a:pt x="63" y="2080"/>
                  </a:lnTo>
                  <a:lnTo>
                    <a:pt x="64" y="2081"/>
                  </a:lnTo>
                  <a:close/>
                  <a:moveTo>
                    <a:pt x="84" y="2063"/>
                  </a:moveTo>
                  <a:lnTo>
                    <a:pt x="85" y="2064"/>
                  </a:lnTo>
                  <a:lnTo>
                    <a:pt x="80" y="2064"/>
                  </a:lnTo>
                  <a:lnTo>
                    <a:pt x="79" y="2063"/>
                  </a:lnTo>
                  <a:lnTo>
                    <a:pt x="80" y="2062"/>
                  </a:lnTo>
                  <a:lnTo>
                    <a:pt x="82" y="2062"/>
                  </a:lnTo>
                  <a:lnTo>
                    <a:pt x="84" y="2063"/>
                  </a:lnTo>
                  <a:close/>
                  <a:moveTo>
                    <a:pt x="21" y="2040"/>
                  </a:moveTo>
                  <a:lnTo>
                    <a:pt x="21" y="2041"/>
                  </a:lnTo>
                  <a:lnTo>
                    <a:pt x="22" y="2041"/>
                  </a:lnTo>
                  <a:lnTo>
                    <a:pt x="24" y="2041"/>
                  </a:lnTo>
                  <a:lnTo>
                    <a:pt x="24" y="2043"/>
                  </a:lnTo>
                  <a:lnTo>
                    <a:pt x="26" y="2040"/>
                  </a:lnTo>
                  <a:lnTo>
                    <a:pt x="27" y="2040"/>
                  </a:lnTo>
                  <a:lnTo>
                    <a:pt x="32" y="2040"/>
                  </a:lnTo>
                  <a:lnTo>
                    <a:pt x="33" y="2040"/>
                  </a:lnTo>
                  <a:lnTo>
                    <a:pt x="34" y="2043"/>
                  </a:lnTo>
                  <a:lnTo>
                    <a:pt x="35" y="2043"/>
                  </a:lnTo>
                  <a:lnTo>
                    <a:pt x="35" y="2044"/>
                  </a:lnTo>
                  <a:lnTo>
                    <a:pt x="34" y="2044"/>
                  </a:lnTo>
                  <a:lnTo>
                    <a:pt x="33" y="2046"/>
                  </a:lnTo>
                  <a:lnTo>
                    <a:pt x="34" y="2046"/>
                  </a:lnTo>
                  <a:lnTo>
                    <a:pt x="34" y="2047"/>
                  </a:lnTo>
                  <a:lnTo>
                    <a:pt x="37" y="2045"/>
                  </a:lnTo>
                  <a:lnTo>
                    <a:pt x="38" y="2045"/>
                  </a:lnTo>
                  <a:lnTo>
                    <a:pt x="38" y="2046"/>
                  </a:lnTo>
                  <a:lnTo>
                    <a:pt x="41" y="2046"/>
                  </a:lnTo>
                  <a:lnTo>
                    <a:pt x="42" y="2047"/>
                  </a:lnTo>
                  <a:lnTo>
                    <a:pt x="42" y="2048"/>
                  </a:lnTo>
                  <a:lnTo>
                    <a:pt x="41" y="2049"/>
                  </a:lnTo>
                  <a:lnTo>
                    <a:pt x="38" y="2050"/>
                  </a:lnTo>
                  <a:lnTo>
                    <a:pt x="41" y="2052"/>
                  </a:lnTo>
                  <a:lnTo>
                    <a:pt x="43" y="2052"/>
                  </a:lnTo>
                  <a:lnTo>
                    <a:pt x="45" y="2053"/>
                  </a:lnTo>
                  <a:lnTo>
                    <a:pt x="47" y="2052"/>
                  </a:lnTo>
                  <a:lnTo>
                    <a:pt x="47" y="2053"/>
                  </a:lnTo>
                  <a:lnTo>
                    <a:pt x="46" y="2054"/>
                  </a:lnTo>
                  <a:lnTo>
                    <a:pt x="44" y="2054"/>
                  </a:lnTo>
                  <a:lnTo>
                    <a:pt x="43" y="2054"/>
                  </a:lnTo>
                  <a:lnTo>
                    <a:pt x="42" y="2055"/>
                  </a:lnTo>
                  <a:lnTo>
                    <a:pt x="41" y="2054"/>
                  </a:lnTo>
                  <a:lnTo>
                    <a:pt x="39" y="2054"/>
                  </a:lnTo>
                  <a:lnTo>
                    <a:pt x="38" y="2053"/>
                  </a:lnTo>
                  <a:lnTo>
                    <a:pt x="37" y="2053"/>
                  </a:lnTo>
                  <a:lnTo>
                    <a:pt x="36" y="2054"/>
                  </a:lnTo>
                  <a:lnTo>
                    <a:pt x="35" y="2055"/>
                  </a:lnTo>
                  <a:lnTo>
                    <a:pt x="34" y="2056"/>
                  </a:lnTo>
                  <a:lnTo>
                    <a:pt x="35" y="2056"/>
                  </a:lnTo>
                  <a:lnTo>
                    <a:pt x="35" y="2057"/>
                  </a:lnTo>
                  <a:lnTo>
                    <a:pt x="34" y="2057"/>
                  </a:lnTo>
                  <a:lnTo>
                    <a:pt x="33" y="2057"/>
                  </a:lnTo>
                  <a:lnTo>
                    <a:pt x="32" y="2056"/>
                  </a:lnTo>
                  <a:lnTo>
                    <a:pt x="30" y="2054"/>
                  </a:lnTo>
                  <a:lnTo>
                    <a:pt x="29" y="2054"/>
                  </a:lnTo>
                  <a:lnTo>
                    <a:pt x="28" y="2055"/>
                  </a:lnTo>
                  <a:lnTo>
                    <a:pt x="27" y="2056"/>
                  </a:lnTo>
                  <a:lnTo>
                    <a:pt x="25" y="2058"/>
                  </a:lnTo>
                  <a:lnTo>
                    <a:pt x="22" y="2061"/>
                  </a:lnTo>
                  <a:lnTo>
                    <a:pt x="21" y="2061"/>
                  </a:lnTo>
                  <a:lnTo>
                    <a:pt x="21" y="2060"/>
                  </a:lnTo>
                  <a:lnTo>
                    <a:pt x="21" y="2058"/>
                  </a:lnTo>
                  <a:lnTo>
                    <a:pt x="21" y="2057"/>
                  </a:lnTo>
                  <a:lnTo>
                    <a:pt x="20" y="2057"/>
                  </a:lnTo>
                  <a:lnTo>
                    <a:pt x="18" y="2057"/>
                  </a:lnTo>
                  <a:lnTo>
                    <a:pt x="18" y="2056"/>
                  </a:lnTo>
                  <a:lnTo>
                    <a:pt x="17" y="2056"/>
                  </a:lnTo>
                  <a:lnTo>
                    <a:pt x="17" y="2057"/>
                  </a:lnTo>
                  <a:lnTo>
                    <a:pt x="17" y="2058"/>
                  </a:lnTo>
                  <a:lnTo>
                    <a:pt x="16" y="2057"/>
                  </a:lnTo>
                  <a:lnTo>
                    <a:pt x="15" y="2057"/>
                  </a:lnTo>
                  <a:lnTo>
                    <a:pt x="13" y="2057"/>
                  </a:lnTo>
                  <a:lnTo>
                    <a:pt x="13" y="2056"/>
                  </a:lnTo>
                  <a:lnTo>
                    <a:pt x="15" y="2055"/>
                  </a:lnTo>
                  <a:lnTo>
                    <a:pt x="16" y="2053"/>
                  </a:lnTo>
                  <a:lnTo>
                    <a:pt x="16" y="2050"/>
                  </a:lnTo>
                  <a:lnTo>
                    <a:pt x="16" y="2049"/>
                  </a:lnTo>
                  <a:lnTo>
                    <a:pt x="15" y="2049"/>
                  </a:lnTo>
                  <a:lnTo>
                    <a:pt x="13" y="2050"/>
                  </a:lnTo>
                  <a:lnTo>
                    <a:pt x="11" y="2050"/>
                  </a:lnTo>
                  <a:lnTo>
                    <a:pt x="8" y="2050"/>
                  </a:lnTo>
                  <a:lnTo>
                    <a:pt x="7" y="2050"/>
                  </a:lnTo>
                  <a:lnTo>
                    <a:pt x="8" y="2050"/>
                  </a:lnTo>
                  <a:lnTo>
                    <a:pt x="9" y="2047"/>
                  </a:lnTo>
                  <a:lnTo>
                    <a:pt x="9" y="2046"/>
                  </a:lnTo>
                  <a:lnTo>
                    <a:pt x="8" y="2046"/>
                  </a:lnTo>
                  <a:lnTo>
                    <a:pt x="5" y="2046"/>
                  </a:lnTo>
                  <a:lnTo>
                    <a:pt x="3" y="2047"/>
                  </a:lnTo>
                  <a:lnTo>
                    <a:pt x="2" y="2047"/>
                  </a:lnTo>
                  <a:lnTo>
                    <a:pt x="2" y="2046"/>
                  </a:lnTo>
                  <a:lnTo>
                    <a:pt x="1" y="2047"/>
                  </a:lnTo>
                  <a:lnTo>
                    <a:pt x="0" y="2046"/>
                  </a:lnTo>
                  <a:lnTo>
                    <a:pt x="3" y="2043"/>
                  </a:lnTo>
                  <a:lnTo>
                    <a:pt x="3" y="2044"/>
                  </a:lnTo>
                  <a:lnTo>
                    <a:pt x="4" y="2041"/>
                  </a:lnTo>
                  <a:lnTo>
                    <a:pt x="9" y="2039"/>
                  </a:lnTo>
                  <a:lnTo>
                    <a:pt x="12" y="2040"/>
                  </a:lnTo>
                  <a:lnTo>
                    <a:pt x="13" y="2039"/>
                  </a:lnTo>
                  <a:lnTo>
                    <a:pt x="15" y="2039"/>
                  </a:lnTo>
                  <a:lnTo>
                    <a:pt x="21" y="20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7" name="Freeform 233">
              <a:extLst>
                <a:ext uri="{FF2B5EF4-FFF2-40B4-BE49-F238E27FC236}">
                  <a16:creationId xmlns:a16="http://schemas.microsoft.com/office/drawing/2014/main" id="{33CA2E52-DF3E-AF27-9BE6-B733CF68F9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7660" y="1978854"/>
              <a:ext cx="517595" cy="1771000"/>
            </a:xfrm>
            <a:custGeom>
              <a:avLst/>
              <a:gdLst>
                <a:gd name="T0" fmla="*/ 382 w 389"/>
                <a:gd name="T1" fmla="*/ 130 h 1331"/>
                <a:gd name="T2" fmla="*/ 246 w 389"/>
                <a:gd name="T3" fmla="*/ 84 h 1331"/>
                <a:gd name="T4" fmla="*/ 239 w 389"/>
                <a:gd name="T5" fmla="*/ 77 h 1331"/>
                <a:gd name="T6" fmla="*/ 285 w 389"/>
                <a:gd name="T7" fmla="*/ 55 h 1331"/>
                <a:gd name="T8" fmla="*/ 260 w 389"/>
                <a:gd name="T9" fmla="*/ 35 h 1331"/>
                <a:gd name="T10" fmla="*/ 348 w 389"/>
                <a:gd name="T11" fmla="*/ 21 h 1331"/>
                <a:gd name="T12" fmla="*/ 98 w 389"/>
                <a:gd name="T13" fmla="*/ 20 h 1331"/>
                <a:gd name="T14" fmla="*/ 83 w 389"/>
                <a:gd name="T15" fmla="*/ 21 h 1331"/>
                <a:gd name="T16" fmla="*/ 271 w 389"/>
                <a:gd name="T17" fmla="*/ 21 h 1331"/>
                <a:gd name="T18" fmla="*/ 329 w 389"/>
                <a:gd name="T19" fmla="*/ 1 h 1331"/>
                <a:gd name="T20" fmla="*/ 340 w 389"/>
                <a:gd name="T21" fmla="*/ 11 h 1331"/>
                <a:gd name="T22" fmla="*/ 342 w 389"/>
                <a:gd name="T23" fmla="*/ 25 h 1331"/>
                <a:gd name="T24" fmla="*/ 355 w 389"/>
                <a:gd name="T25" fmla="*/ 30 h 1331"/>
                <a:gd name="T26" fmla="*/ 359 w 389"/>
                <a:gd name="T27" fmla="*/ 21 h 1331"/>
                <a:gd name="T28" fmla="*/ 357 w 389"/>
                <a:gd name="T29" fmla="*/ 38 h 1331"/>
                <a:gd name="T30" fmla="*/ 335 w 389"/>
                <a:gd name="T31" fmla="*/ 71 h 1331"/>
                <a:gd name="T32" fmla="*/ 339 w 389"/>
                <a:gd name="T33" fmla="*/ 69 h 1331"/>
                <a:gd name="T34" fmla="*/ 359 w 389"/>
                <a:gd name="T35" fmla="*/ 53 h 1331"/>
                <a:gd name="T36" fmla="*/ 386 w 389"/>
                <a:gd name="T37" fmla="*/ 44 h 1331"/>
                <a:gd name="T38" fmla="*/ 389 w 389"/>
                <a:gd name="T39" fmla="*/ 104 h 1331"/>
                <a:gd name="T40" fmla="*/ 381 w 389"/>
                <a:gd name="T41" fmla="*/ 120 h 1331"/>
                <a:gd name="T42" fmla="*/ 376 w 389"/>
                <a:gd name="T43" fmla="*/ 122 h 1331"/>
                <a:gd name="T44" fmla="*/ 389 w 389"/>
                <a:gd name="T45" fmla="*/ 142 h 1331"/>
                <a:gd name="T46" fmla="*/ 355 w 389"/>
                <a:gd name="T47" fmla="*/ 1277 h 1331"/>
                <a:gd name="T48" fmla="*/ 330 w 389"/>
                <a:gd name="T49" fmla="*/ 1248 h 1331"/>
                <a:gd name="T50" fmla="*/ 307 w 389"/>
                <a:gd name="T51" fmla="*/ 1226 h 1331"/>
                <a:gd name="T52" fmla="*/ 298 w 389"/>
                <a:gd name="T53" fmla="*/ 1199 h 1331"/>
                <a:gd name="T54" fmla="*/ 267 w 389"/>
                <a:gd name="T55" fmla="*/ 1179 h 1331"/>
                <a:gd name="T56" fmla="*/ 229 w 389"/>
                <a:gd name="T57" fmla="*/ 1208 h 1331"/>
                <a:gd name="T58" fmla="*/ 197 w 389"/>
                <a:gd name="T59" fmla="*/ 1246 h 1331"/>
                <a:gd name="T60" fmla="*/ 170 w 389"/>
                <a:gd name="T61" fmla="*/ 1230 h 1331"/>
                <a:gd name="T62" fmla="*/ 113 w 389"/>
                <a:gd name="T63" fmla="*/ 1163 h 1331"/>
                <a:gd name="T64" fmla="*/ 87 w 389"/>
                <a:gd name="T65" fmla="*/ 1119 h 1331"/>
                <a:gd name="T66" fmla="*/ 28 w 389"/>
                <a:gd name="T67" fmla="*/ 1124 h 1331"/>
                <a:gd name="T68" fmla="*/ 0 w 389"/>
                <a:gd name="T69" fmla="*/ 1077 h 1331"/>
                <a:gd name="T70" fmla="*/ 0 w 389"/>
                <a:gd name="T71" fmla="*/ 878 h 1331"/>
                <a:gd name="T72" fmla="*/ 0 w 389"/>
                <a:gd name="T73" fmla="*/ 665 h 1331"/>
                <a:gd name="T74" fmla="*/ 0 w 389"/>
                <a:gd name="T75" fmla="*/ 438 h 1331"/>
                <a:gd name="T76" fmla="*/ 0 w 389"/>
                <a:gd name="T77" fmla="*/ 193 h 1331"/>
                <a:gd name="T78" fmla="*/ 6 w 389"/>
                <a:gd name="T79" fmla="*/ 13 h 1331"/>
                <a:gd name="T80" fmla="*/ 65 w 389"/>
                <a:gd name="T81" fmla="*/ 21 h 1331"/>
                <a:gd name="T82" fmla="*/ 119 w 389"/>
                <a:gd name="T83" fmla="*/ 62 h 1331"/>
                <a:gd name="T84" fmla="*/ 129 w 389"/>
                <a:gd name="T85" fmla="*/ 67 h 1331"/>
                <a:gd name="T86" fmla="*/ 139 w 389"/>
                <a:gd name="T87" fmla="*/ 77 h 1331"/>
                <a:gd name="T88" fmla="*/ 201 w 389"/>
                <a:gd name="T89" fmla="*/ 112 h 1331"/>
                <a:gd name="T90" fmla="*/ 226 w 389"/>
                <a:gd name="T91" fmla="*/ 114 h 1331"/>
                <a:gd name="T92" fmla="*/ 273 w 389"/>
                <a:gd name="T93" fmla="*/ 136 h 1331"/>
                <a:gd name="T94" fmla="*/ 291 w 389"/>
                <a:gd name="T95" fmla="*/ 148 h 1331"/>
                <a:gd name="T96" fmla="*/ 276 w 389"/>
                <a:gd name="T97" fmla="*/ 129 h 1331"/>
                <a:gd name="T98" fmla="*/ 249 w 389"/>
                <a:gd name="T99" fmla="*/ 106 h 1331"/>
                <a:gd name="T100" fmla="*/ 273 w 389"/>
                <a:gd name="T101" fmla="*/ 98 h 1331"/>
                <a:gd name="T102" fmla="*/ 253 w 389"/>
                <a:gd name="T103" fmla="*/ 67 h 1331"/>
                <a:gd name="T104" fmla="*/ 257 w 389"/>
                <a:gd name="T105" fmla="*/ 66 h 1331"/>
                <a:gd name="T106" fmla="*/ 270 w 389"/>
                <a:gd name="T107" fmla="*/ 69 h 1331"/>
                <a:gd name="T108" fmla="*/ 277 w 389"/>
                <a:gd name="T109" fmla="*/ 55 h 1331"/>
                <a:gd name="T110" fmla="*/ 288 w 389"/>
                <a:gd name="T111" fmla="*/ 56 h 1331"/>
                <a:gd name="T112" fmla="*/ 293 w 389"/>
                <a:gd name="T113" fmla="*/ 37 h 1331"/>
                <a:gd name="T114" fmla="*/ 309 w 389"/>
                <a:gd name="T115" fmla="*/ 33 h 1331"/>
                <a:gd name="T116" fmla="*/ 323 w 389"/>
                <a:gd name="T117" fmla="*/ 35 h 1331"/>
                <a:gd name="T118" fmla="*/ 324 w 389"/>
                <a:gd name="T119" fmla="*/ 22 h 1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9" h="1331">
                  <a:moveTo>
                    <a:pt x="389" y="135"/>
                  </a:moveTo>
                  <a:lnTo>
                    <a:pt x="389" y="136"/>
                  </a:lnTo>
                  <a:lnTo>
                    <a:pt x="388" y="136"/>
                  </a:lnTo>
                  <a:lnTo>
                    <a:pt x="385" y="135"/>
                  </a:lnTo>
                  <a:lnTo>
                    <a:pt x="385" y="133"/>
                  </a:lnTo>
                  <a:lnTo>
                    <a:pt x="386" y="131"/>
                  </a:lnTo>
                  <a:lnTo>
                    <a:pt x="388" y="134"/>
                  </a:lnTo>
                  <a:lnTo>
                    <a:pt x="389" y="135"/>
                  </a:lnTo>
                  <a:close/>
                  <a:moveTo>
                    <a:pt x="389" y="122"/>
                  </a:moveTo>
                  <a:lnTo>
                    <a:pt x="389" y="131"/>
                  </a:lnTo>
                  <a:lnTo>
                    <a:pt x="386" y="130"/>
                  </a:lnTo>
                  <a:lnTo>
                    <a:pt x="385" y="129"/>
                  </a:lnTo>
                  <a:lnTo>
                    <a:pt x="382" y="130"/>
                  </a:lnTo>
                  <a:lnTo>
                    <a:pt x="381" y="129"/>
                  </a:lnTo>
                  <a:lnTo>
                    <a:pt x="381" y="128"/>
                  </a:lnTo>
                  <a:lnTo>
                    <a:pt x="382" y="127"/>
                  </a:lnTo>
                  <a:lnTo>
                    <a:pt x="381" y="126"/>
                  </a:lnTo>
                  <a:lnTo>
                    <a:pt x="381" y="125"/>
                  </a:lnTo>
                  <a:lnTo>
                    <a:pt x="380" y="123"/>
                  </a:lnTo>
                  <a:lnTo>
                    <a:pt x="383" y="122"/>
                  </a:lnTo>
                  <a:lnTo>
                    <a:pt x="385" y="121"/>
                  </a:lnTo>
                  <a:lnTo>
                    <a:pt x="386" y="121"/>
                  </a:lnTo>
                  <a:lnTo>
                    <a:pt x="388" y="121"/>
                  </a:lnTo>
                  <a:lnTo>
                    <a:pt x="389" y="121"/>
                  </a:lnTo>
                  <a:lnTo>
                    <a:pt x="389" y="122"/>
                  </a:lnTo>
                  <a:close/>
                  <a:moveTo>
                    <a:pt x="246" y="84"/>
                  </a:moveTo>
                  <a:lnTo>
                    <a:pt x="248" y="87"/>
                  </a:lnTo>
                  <a:lnTo>
                    <a:pt x="249" y="89"/>
                  </a:lnTo>
                  <a:lnTo>
                    <a:pt x="247" y="90"/>
                  </a:lnTo>
                  <a:lnTo>
                    <a:pt x="245" y="89"/>
                  </a:lnTo>
                  <a:lnTo>
                    <a:pt x="243" y="90"/>
                  </a:lnTo>
                  <a:lnTo>
                    <a:pt x="241" y="90"/>
                  </a:lnTo>
                  <a:lnTo>
                    <a:pt x="238" y="87"/>
                  </a:lnTo>
                  <a:lnTo>
                    <a:pt x="238" y="85"/>
                  </a:lnTo>
                  <a:lnTo>
                    <a:pt x="240" y="86"/>
                  </a:lnTo>
                  <a:lnTo>
                    <a:pt x="240" y="84"/>
                  </a:lnTo>
                  <a:lnTo>
                    <a:pt x="238" y="80"/>
                  </a:lnTo>
                  <a:lnTo>
                    <a:pt x="237" y="78"/>
                  </a:lnTo>
                  <a:lnTo>
                    <a:pt x="239" y="77"/>
                  </a:lnTo>
                  <a:lnTo>
                    <a:pt x="242" y="79"/>
                  </a:lnTo>
                  <a:lnTo>
                    <a:pt x="246" y="84"/>
                  </a:lnTo>
                  <a:close/>
                  <a:moveTo>
                    <a:pt x="273" y="45"/>
                  </a:moveTo>
                  <a:lnTo>
                    <a:pt x="276" y="47"/>
                  </a:lnTo>
                  <a:lnTo>
                    <a:pt x="280" y="46"/>
                  </a:lnTo>
                  <a:lnTo>
                    <a:pt x="282" y="46"/>
                  </a:lnTo>
                  <a:lnTo>
                    <a:pt x="283" y="48"/>
                  </a:lnTo>
                  <a:lnTo>
                    <a:pt x="282" y="51"/>
                  </a:lnTo>
                  <a:lnTo>
                    <a:pt x="282" y="52"/>
                  </a:lnTo>
                  <a:lnTo>
                    <a:pt x="283" y="52"/>
                  </a:lnTo>
                  <a:lnTo>
                    <a:pt x="285" y="52"/>
                  </a:lnTo>
                  <a:lnTo>
                    <a:pt x="285" y="53"/>
                  </a:lnTo>
                  <a:lnTo>
                    <a:pt x="285" y="55"/>
                  </a:lnTo>
                  <a:lnTo>
                    <a:pt x="284" y="58"/>
                  </a:lnTo>
                  <a:lnTo>
                    <a:pt x="284" y="59"/>
                  </a:lnTo>
                  <a:lnTo>
                    <a:pt x="282" y="55"/>
                  </a:lnTo>
                  <a:lnTo>
                    <a:pt x="281" y="54"/>
                  </a:lnTo>
                  <a:lnTo>
                    <a:pt x="271" y="48"/>
                  </a:lnTo>
                  <a:lnTo>
                    <a:pt x="272" y="45"/>
                  </a:lnTo>
                  <a:lnTo>
                    <a:pt x="273" y="45"/>
                  </a:lnTo>
                  <a:close/>
                  <a:moveTo>
                    <a:pt x="264" y="30"/>
                  </a:moveTo>
                  <a:lnTo>
                    <a:pt x="270" y="36"/>
                  </a:lnTo>
                  <a:lnTo>
                    <a:pt x="270" y="39"/>
                  </a:lnTo>
                  <a:lnTo>
                    <a:pt x="267" y="38"/>
                  </a:lnTo>
                  <a:lnTo>
                    <a:pt x="264" y="36"/>
                  </a:lnTo>
                  <a:lnTo>
                    <a:pt x="260" y="35"/>
                  </a:lnTo>
                  <a:lnTo>
                    <a:pt x="257" y="35"/>
                  </a:lnTo>
                  <a:lnTo>
                    <a:pt x="257" y="33"/>
                  </a:lnTo>
                  <a:lnTo>
                    <a:pt x="259" y="31"/>
                  </a:lnTo>
                  <a:lnTo>
                    <a:pt x="264" y="30"/>
                  </a:lnTo>
                  <a:close/>
                  <a:moveTo>
                    <a:pt x="356" y="17"/>
                  </a:moveTo>
                  <a:lnTo>
                    <a:pt x="358" y="17"/>
                  </a:lnTo>
                  <a:lnTo>
                    <a:pt x="357" y="19"/>
                  </a:lnTo>
                  <a:lnTo>
                    <a:pt x="352" y="20"/>
                  </a:lnTo>
                  <a:lnTo>
                    <a:pt x="352" y="21"/>
                  </a:lnTo>
                  <a:lnTo>
                    <a:pt x="355" y="21"/>
                  </a:lnTo>
                  <a:lnTo>
                    <a:pt x="352" y="22"/>
                  </a:lnTo>
                  <a:lnTo>
                    <a:pt x="351" y="22"/>
                  </a:lnTo>
                  <a:lnTo>
                    <a:pt x="348" y="21"/>
                  </a:lnTo>
                  <a:lnTo>
                    <a:pt x="348" y="20"/>
                  </a:lnTo>
                  <a:lnTo>
                    <a:pt x="348" y="19"/>
                  </a:lnTo>
                  <a:lnTo>
                    <a:pt x="349" y="19"/>
                  </a:lnTo>
                  <a:lnTo>
                    <a:pt x="350" y="17"/>
                  </a:lnTo>
                  <a:lnTo>
                    <a:pt x="354" y="13"/>
                  </a:lnTo>
                  <a:lnTo>
                    <a:pt x="355" y="13"/>
                  </a:lnTo>
                  <a:lnTo>
                    <a:pt x="356" y="14"/>
                  </a:lnTo>
                  <a:lnTo>
                    <a:pt x="356" y="16"/>
                  </a:lnTo>
                  <a:lnTo>
                    <a:pt x="356" y="17"/>
                  </a:lnTo>
                  <a:close/>
                  <a:moveTo>
                    <a:pt x="106" y="19"/>
                  </a:moveTo>
                  <a:lnTo>
                    <a:pt x="105" y="21"/>
                  </a:lnTo>
                  <a:lnTo>
                    <a:pt x="100" y="20"/>
                  </a:lnTo>
                  <a:lnTo>
                    <a:pt x="98" y="20"/>
                  </a:lnTo>
                  <a:lnTo>
                    <a:pt x="97" y="21"/>
                  </a:lnTo>
                  <a:lnTo>
                    <a:pt x="96" y="25"/>
                  </a:lnTo>
                  <a:lnTo>
                    <a:pt x="95" y="27"/>
                  </a:lnTo>
                  <a:lnTo>
                    <a:pt x="94" y="27"/>
                  </a:lnTo>
                  <a:lnTo>
                    <a:pt x="91" y="26"/>
                  </a:lnTo>
                  <a:lnTo>
                    <a:pt x="90" y="25"/>
                  </a:lnTo>
                  <a:lnTo>
                    <a:pt x="88" y="22"/>
                  </a:lnTo>
                  <a:lnTo>
                    <a:pt x="88" y="21"/>
                  </a:lnTo>
                  <a:lnTo>
                    <a:pt x="88" y="20"/>
                  </a:lnTo>
                  <a:lnTo>
                    <a:pt x="87" y="20"/>
                  </a:lnTo>
                  <a:lnTo>
                    <a:pt x="86" y="21"/>
                  </a:lnTo>
                  <a:lnTo>
                    <a:pt x="84" y="21"/>
                  </a:lnTo>
                  <a:lnTo>
                    <a:pt x="83" y="21"/>
                  </a:lnTo>
                  <a:lnTo>
                    <a:pt x="84" y="20"/>
                  </a:lnTo>
                  <a:lnTo>
                    <a:pt x="89" y="13"/>
                  </a:lnTo>
                  <a:lnTo>
                    <a:pt x="91" y="11"/>
                  </a:lnTo>
                  <a:lnTo>
                    <a:pt x="95" y="10"/>
                  </a:lnTo>
                  <a:lnTo>
                    <a:pt x="96" y="11"/>
                  </a:lnTo>
                  <a:lnTo>
                    <a:pt x="99" y="13"/>
                  </a:lnTo>
                  <a:lnTo>
                    <a:pt x="103" y="14"/>
                  </a:lnTo>
                  <a:lnTo>
                    <a:pt x="104" y="16"/>
                  </a:lnTo>
                  <a:lnTo>
                    <a:pt x="105" y="17"/>
                  </a:lnTo>
                  <a:lnTo>
                    <a:pt x="106" y="19"/>
                  </a:lnTo>
                  <a:close/>
                  <a:moveTo>
                    <a:pt x="273" y="21"/>
                  </a:moveTo>
                  <a:lnTo>
                    <a:pt x="272" y="21"/>
                  </a:lnTo>
                  <a:lnTo>
                    <a:pt x="271" y="21"/>
                  </a:lnTo>
                  <a:lnTo>
                    <a:pt x="270" y="19"/>
                  </a:lnTo>
                  <a:lnTo>
                    <a:pt x="271" y="17"/>
                  </a:lnTo>
                  <a:lnTo>
                    <a:pt x="272" y="12"/>
                  </a:lnTo>
                  <a:lnTo>
                    <a:pt x="274" y="11"/>
                  </a:lnTo>
                  <a:lnTo>
                    <a:pt x="275" y="10"/>
                  </a:lnTo>
                  <a:lnTo>
                    <a:pt x="279" y="10"/>
                  </a:lnTo>
                  <a:lnTo>
                    <a:pt x="279" y="11"/>
                  </a:lnTo>
                  <a:lnTo>
                    <a:pt x="276" y="19"/>
                  </a:lnTo>
                  <a:lnTo>
                    <a:pt x="275" y="20"/>
                  </a:lnTo>
                  <a:lnTo>
                    <a:pt x="273" y="21"/>
                  </a:lnTo>
                  <a:close/>
                  <a:moveTo>
                    <a:pt x="326" y="1"/>
                  </a:moveTo>
                  <a:lnTo>
                    <a:pt x="327" y="1"/>
                  </a:lnTo>
                  <a:lnTo>
                    <a:pt x="329" y="1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3" y="0"/>
                  </a:lnTo>
                  <a:lnTo>
                    <a:pt x="333" y="2"/>
                  </a:lnTo>
                  <a:lnTo>
                    <a:pt x="333" y="4"/>
                  </a:lnTo>
                  <a:lnTo>
                    <a:pt x="332" y="5"/>
                  </a:lnTo>
                  <a:lnTo>
                    <a:pt x="331" y="6"/>
                  </a:lnTo>
                  <a:lnTo>
                    <a:pt x="332" y="8"/>
                  </a:lnTo>
                  <a:lnTo>
                    <a:pt x="337" y="5"/>
                  </a:lnTo>
                  <a:lnTo>
                    <a:pt x="338" y="6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40" y="11"/>
                  </a:lnTo>
                  <a:lnTo>
                    <a:pt x="341" y="12"/>
                  </a:lnTo>
                  <a:lnTo>
                    <a:pt x="341" y="13"/>
                  </a:lnTo>
                  <a:lnTo>
                    <a:pt x="339" y="14"/>
                  </a:lnTo>
                  <a:lnTo>
                    <a:pt x="338" y="17"/>
                  </a:lnTo>
                  <a:lnTo>
                    <a:pt x="337" y="19"/>
                  </a:lnTo>
                  <a:lnTo>
                    <a:pt x="337" y="21"/>
                  </a:lnTo>
                  <a:lnTo>
                    <a:pt x="338" y="20"/>
                  </a:lnTo>
                  <a:lnTo>
                    <a:pt x="339" y="19"/>
                  </a:lnTo>
                  <a:lnTo>
                    <a:pt x="340" y="19"/>
                  </a:lnTo>
                  <a:lnTo>
                    <a:pt x="340" y="22"/>
                  </a:lnTo>
                  <a:lnTo>
                    <a:pt x="341" y="22"/>
                  </a:lnTo>
                  <a:lnTo>
                    <a:pt x="341" y="23"/>
                  </a:lnTo>
                  <a:lnTo>
                    <a:pt x="342" y="25"/>
                  </a:lnTo>
                  <a:lnTo>
                    <a:pt x="343" y="26"/>
                  </a:lnTo>
                  <a:lnTo>
                    <a:pt x="344" y="25"/>
                  </a:lnTo>
                  <a:lnTo>
                    <a:pt x="346" y="23"/>
                  </a:lnTo>
                  <a:lnTo>
                    <a:pt x="347" y="23"/>
                  </a:lnTo>
                  <a:lnTo>
                    <a:pt x="349" y="23"/>
                  </a:lnTo>
                  <a:lnTo>
                    <a:pt x="348" y="26"/>
                  </a:lnTo>
                  <a:lnTo>
                    <a:pt x="347" y="28"/>
                  </a:lnTo>
                  <a:lnTo>
                    <a:pt x="349" y="28"/>
                  </a:lnTo>
                  <a:lnTo>
                    <a:pt x="350" y="28"/>
                  </a:lnTo>
                  <a:lnTo>
                    <a:pt x="350" y="29"/>
                  </a:lnTo>
                  <a:lnTo>
                    <a:pt x="351" y="30"/>
                  </a:lnTo>
                  <a:lnTo>
                    <a:pt x="354" y="30"/>
                  </a:lnTo>
                  <a:lnTo>
                    <a:pt x="355" y="30"/>
                  </a:lnTo>
                  <a:lnTo>
                    <a:pt x="356" y="28"/>
                  </a:lnTo>
                  <a:lnTo>
                    <a:pt x="355" y="27"/>
                  </a:lnTo>
                  <a:lnTo>
                    <a:pt x="356" y="26"/>
                  </a:lnTo>
                  <a:lnTo>
                    <a:pt x="358" y="26"/>
                  </a:lnTo>
                  <a:lnTo>
                    <a:pt x="359" y="25"/>
                  </a:lnTo>
                  <a:lnTo>
                    <a:pt x="358" y="25"/>
                  </a:lnTo>
                  <a:lnTo>
                    <a:pt x="358" y="23"/>
                  </a:lnTo>
                  <a:lnTo>
                    <a:pt x="357" y="23"/>
                  </a:lnTo>
                  <a:lnTo>
                    <a:pt x="358" y="22"/>
                  </a:lnTo>
                  <a:lnTo>
                    <a:pt x="358" y="21"/>
                  </a:lnTo>
                  <a:lnTo>
                    <a:pt x="359" y="20"/>
                  </a:lnTo>
                  <a:lnTo>
                    <a:pt x="360" y="21"/>
                  </a:lnTo>
                  <a:lnTo>
                    <a:pt x="359" y="21"/>
                  </a:lnTo>
                  <a:lnTo>
                    <a:pt x="360" y="22"/>
                  </a:lnTo>
                  <a:lnTo>
                    <a:pt x="360" y="23"/>
                  </a:lnTo>
                  <a:lnTo>
                    <a:pt x="360" y="25"/>
                  </a:lnTo>
                  <a:lnTo>
                    <a:pt x="361" y="25"/>
                  </a:lnTo>
                  <a:lnTo>
                    <a:pt x="360" y="26"/>
                  </a:lnTo>
                  <a:lnTo>
                    <a:pt x="359" y="27"/>
                  </a:lnTo>
                  <a:lnTo>
                    <a:pt x="359" y="28"/>
                  </a:lnTo>
                  <a:lnTo>
                    <a:pt x="359" y="29"/>
                  </a:lnTo>
                  <a:lnTo>
                    <a:pt x="359" y="30"/>
                  </a:lnTo>
                  <a:lnTo>
                    <a:pt x="360" y="31"/>
                  </a:lnTo>
                  <a:lnTo>
                    <a:pt x="359" y="33"/>
                  </a:lnTo>
                  <a:lnTo>
                    <a:pt x="358" y="36"/>
                  </a:lnTo>
                  <a:lnTo>
                    <a:pt x="357" y="38"/>
                  </a:lnTo>
                  <a:lnTo>
                    <a:pt x="348" y="48"/>
                  </a:lnTo>
                  <a:lnTo>
                    <a:pt x="344" y="54"/>
                  </a:lnTo>
                  <a:lnTo>
                    <a:pt x="343" y="61"/>
                  </a:lnTo>
                  <a:lnTo>
                    <a:pt x="340" y="61"/>
                  </a:lnTo>
                  <a:lnTo>
                    <a:pt x="339" y="63"/>
                  </a:lnTo>
                  <a:lnTo>
                    <a:pt x="338" y="63"/>
                  </a:lnTo>
                  <a:lnTo>
                    <a:pt x="338" y="64"/>
                  </a:lnTo>
                  <a:lnTo>
                    <a:pt x="338" y="66"/>
                  </a:lnTo>
                  <a:lnTo>
                    <a:pt x="338" y="67"/>
                  </a:lnTo>
                  <a:lnTo>
                    <a:pt x="337" y="68"/>
                  </a:lnTo>
                  <a:lnTo>
                    <a:pt x="335" y="69"/>
                  </a:lnTo>
                  <a:lnTo>
                    <a:pt x="335" y="70"/>
                  </a:lnTo>
                  <a:lnTo>
                    <a:pt x="335" y="71"/>
                  </a:lnTo>
                  <a:lnTo>
                    <a:pt x="334" y="72"/>
                  </a:lnTo>
                  <a:lnTo>
                    <a:pt x="335" y="73"/>
                  </a:lnTo>
                  <a:lnTo>
                    <a:pt x="335" y="75"/>
                  </a:lnTo>
                  <a:lnTo>
                    <a:pt x="334" y="76"/>
                  </a:lnTo>
                  <a:lnTo>
                    <a:pt x="334" y="77"/>
                  </a:lnTo>
                  <a:lnTo>
                    <a:pt x="333" y="78"/>
                  </a:lnTo>
                  <a:lnTo>
                    <a:pt x="333" y="80"/>
                  </a:lnTo>
                  <a:lnTo>
                    <a:pt x="334" y="80"/>
                  </a:lnTo>
                  <a:lnTo>
                    <a:pt x="335" y="80"/>
                  </a:lnTo>
                  <a:lnTo>
                    <a:pt x="337" y="78"/>
                  </a:lnTo>
                  <a:lnTo>
                    <a:pt x="337" y="77"/>
                  </a:lnTo>
                  <a:lnTo>
                    <a:pt x="338" y="73"/>
                  </a:lnTo>
                  <a:lnTo>
                    <a:pt x="339" y="69"/>
                  </a:lnTo>
                  <a:lnTo>
                    <a:pt x="341" y="67"/>
                  </a:lnTo>
                  <a:lnTo>
                    <a:pt x="342" y="64"/>
                  </a:lnTo>
                  <a:lnTo>
                    <a:pt x="349" y="64"/>
                  </a:lnTo>
                  <a:lnTo>
                    <a:pt x="351" y="62"/>
                  </a:lnTo>
                  <a:lnTo>
                    <a:pt x="354" y="61"/>
                  </a:lnTo>
                  <a:lnTo>
                    <a:pt x="355" y="60"/>
                  </a:lnTo>
                  <a:lnTo>
                    <a:pt x="355" y="58"/>
                  </a:lnTo>
                  <a:lnTo>
                    <a:pt x="355" y="56"/>
                  </a:lnTo>
                  <a:lnTo>
                    <a:pt x="356" y="55"/>
                  </a:lnTo>
                  <a:lnTo>
                    <a:pt x="356" y="54"/>
                  </a:lnTo>
                  <a:lnTo>
                    <a:pt x="357" y="54"/>
                  </a:lnTo>
                  <a:lnTo>
                    <a:pt x="359" y="54"/>
                  </a:lnTo>
                  <a:lnTo>
                    <a:pt x="359" y="53"/>
                  </a:lnTo>
                  <a:lnTo>
                    <a:pt x="360" y="52"/>
                  </a:lnTo>
                  <a:lnTo>
                    <a:pt x="361" y="52"/>
                  </a:lnTo>
                  <a:lnTo>
                    <a:pt x="361" y="54"/>
                  </a:lnTo>
                  <a:lnTo>
                    <a:pt x="364" y="54"/>
                  </a:lnTo>
                  <a:lnTo>
                    <a:pt x="365" y="54"/>
                  </a:lnTo>
                  <a:lnTo>
                    <a:pt x="366" y="53"/>
                  </a:lnTo>
                  <a:lnTo>
                    <a:pt x="365" y="52"/>
                  </a:lnTo>
                  <a:lnTo>
                    <a:pt x="364" y="51"/>
                  </a:lnTo>
                  <a:lnTo>
                    <a:pt x="365" y="47"/>
                  </a:lnTo>
                  <a:lnTo>
                    <a:pt x="367" y="46"/>
                  </a:lnTo>
                  <a:lnTo>
                    <a:pt x="375" y="44"/>
                  </a:lnTo>
                  <a:lnTo>
                    <a:pt x="385" y="44"/>
                  </a:lnTo>
                  <a:lnTo>
                    <a:pt x="386" y="44"/>
                  </a:lnTo>
                  <a:lnTo>
                    <a:pt x="386" y="46"/>
                  </a:lnTo>
                  <a:lnTo>
                    <a:pt x="388" y="46"/>
                  </a:lnTo>
                  <a:lnTo>
                    <a:pt x="388" y="45"/>
                  </a:lnTo>
                  <a:lnTo>
                    <a:pt x="389" y="45"/>
                  </a:lnTo>
                  <a:lnTo>
                    <a:pt x="389" y="44"/>
                  </a:lnTo>
                  <a:lnTo>
                    <a:pt x="389" y="96"/>
                  </a:lnTo>
                  <a:lnTo>
                    <a:pt x="389" y="97"/>
                  </a:lnTo>
                  <a:lnTo>
                    <a:pt x="388" y="98"/>
                  </a:lnTo>
                  <a:lnTo>
                    <a:pt x="388" y="100"/>
                  </a:lnTo>
                  <a:lnTo>
                    <a:pt x="388" y="101"/>
                  </a:lnTo>
                  <a:lnTo>
                    <a:pt x="388" y="102"/>
                  </a:lnTo>
                  <a:lnTo>
                    <a:pt x="389" y="103"/>
                  </a:lnTo>
                  <a:lnTo>
                    <a:pt x="389" y="104"/>
                  </a:lnTo>
                  <a:lnTo>
                    <a:pt x="388" y="105"/>
                  </a:lnTo>
                  <a:lnTo>
                    <a:pt x="386" y="106"/>
                  </a:lnTo>
                  <a:lnTo>
                    <a:pt x="386" y="108"/>
                  </a:lnTo>
                  <a:lnTo>
                    <a:pt x="388" y="110"/>
                  </a:lnTo>
                  <a:lnTo>
                    <a:pt x="388" y="113"/>
                  </a:lnTo>
                  <a:lnTo>
                    <a:pt x="386" y="114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3" y="119"/>
                  </a:lnTo>
                  <a:lnTo>
                    <a:pt x="382" y="120"/>
                  </a:lnTo>
                  <a:lnTo>
                    <a:pt x="381" y="121"/>
                  </a:lnTo>
                  <a:lnTo>
                    <a:pt x="381" y="120"/>
                  </a:lnTo>
                  <a:lnTo>
                    <a:pt x="380" y="120"/>
                  </a:lnTo>
                  <a:lnTo>
                    <a:pt x="379" y="119"/>
                  </a:lnTo>
                  <a:lnTo>
                    <a:pt x="379" y="117"/>
                  </a:lnTo>
                  <a:lnTo>
                    <a:pt x="380" y="117"/>
                  </a:lnTo>
                  <a:lnTo>
                    <a:pt x="381" y="115"/>
                  </a:lnTo>
                  <a:lnTo>
                    <a:pt x="381" y="114"/>
                  </a:lnTo>
                  <a:lnTo>
                    <a:pt x="380" y="114"/>
                  </a:lnTo>
                  <a:lnTo>
                    <a:pt x="375" y="117"/>
                  </a:lnTo>
                  <a:lnTo>
                    <a:pt x="375" y="119"/>
                  </a:lnTo>
                  <a:lnTo>
                    <a:pt x="376" y="120"/>
                  </a:lnTo>
                  <a:lnTo>
                    <a:pt x="376" y="121"/>
                  </a:lnTo>
                  <a:lnTo>
                    <a:pt x="377" y="121"/>
                  </a:lnTo>
                  <a:lnTo>
                    <a:pt x="376" y="122"/>
                  </a:lnTo>
                  <a:lnTo>
                    <a:pt x="375" y="123"/>
                  </a:lnTo>
                  <a:lnTo>
                    <a:pt x="374" y="123"/>
                  </a:lnTo>
                  <a:lnTo>
                    <a:pt x="374" y="127"/>
                  </a:lnTo>
                  <a:lnTo>
                    <a:pt x="375" y="129"/>
                  </a:lnTo>
                  <a:lnTo>
                    <a:pt x="376" y="131"/>
                  </a:lnTo>
                  <a:lnTo>
                    <a:pt x="379" y="133"/>
                  </a:lnTo>
                  <a:lnTo>
                    <a:pt x="382" y="135"/>
                  </a:lnTo>
                  <a:lnTo>
                    <a:pt x="382" y="136"/>
                  </a:lnTo>
                  <a:lnTo>
                    <a:pt x="383" y="137"/>
                  </a:lnTo>
                  <a:lnTo>
                    <a:pt x="386" y="138"/>
                  </a:lnTo>
                  <a:lnTo>
                    <a:pt x="388" y="139"/>
                  </a:lnTo>
                  <a:lnTo>
                    <a:pt x="388" y="142"/>
                  </a:lnTo>
                  <a:lnTo>
                    <a:pt x="389" y="142"/>
                  </a:lnTo>
                  <a:lnTo>
                    <a:pt x="389" y="1331"/>
                  </a:lnTo>
                  <a:lnTo>
                    <a:pt x="385" y="1327"/>
                  </a:lnTo>
                  <a:lnTo>
                    <a:pt x="380" y="1319"/>
                  </a:lnTo>
                  <a:lnTo>
                    <a:pt x="377" y="1316"/>
                  </a:lnTo>
                  <a:lnTo>
                    <a:pt x="377" y="1311"/>
                  </a:lnTo>
                  <a:lnTo>
                    <a:pt x="379" y="1309"/>
                  </a:lnTo>
                  <a:lnTo>
                    <a:pt x="375" y="1303"/>
                  </a:lnTo>
                  <a:lnTo>
                    <a:pt x="372" y="1299"/>
                  </a:lnTo>
                  <a:lnTo>
                    <a:pt x="367" y="1296"/>
                  </a:lnTo>
                  <a:lnTo>
                    <a:pt x="364" y="1290"/>
                  </a:lnTo>
                  <a:lnTo>
                    <a:pt x="359" y="1281"/>
                  </a:lnTo>
                  <a:lnTo>
                    <a:pt x="357" y="1278"/>
                  </a:lnTo>
                  <a:lnTo>
                    <a:pt x="355" y="1277"/>
                  </a:lnTo>
                  <a:lnTo>
                    <a:pt x="350" y="1274"/>
                  </a:lnTo>
                  <a:lnTo>
                    <a:pt x="343" y="1271"/>
                  </a:lnTo>
                  <a:lnTo>
                    <a:pt x="338" y="1267"/>
                  </a:lnTo>
                  <a:lnTo>
                    <a:pt x="333" y="1260"/>
                  </a:lnTo>
                  <a:lnTo>
                    <a:pt x="332" y="1259"/>
                  </a:lnTo>
                  <a:lnTo>
                    <a:pt x="332" y="1258"/>
                  </a:lnTo>
                  <a:lnTo>
                    <a:pt x="332" y="1257"/>
                  </a:lnTo>
                  <a:lnTo>
                    <a:pt x="333" y="1257"/>
                  </a:lnTo>
                  <a:lnTo>
                    <a:pt x="333" y="1256"/>
                  </a:lnTo>
                  <a:lnTo>
                    <a:pt x="332" y="1255"/>
                  </a:lnTo>
                  <a:lnTo>
                    <a:pt x="329" y="1253"/>
                  </a:lnTo>
                  <a:lnTo>
                    <a:pt x="330" y="1250"/>
                  </a:lnTo>
                  <a:lnTo>
                    <a:pt x="330" y="1248"/>
                  </a:lnTo>
                  <a:lnTo>
                    <a:pt x="329" y="1247"/>
                  </a:lnTo>
                  <a:lnTo>
                    <a:pt x="326" y="1242"/>
                  </a:lnTo>
                  <a:lnTo>
                    <a:pt x="325" y="1240"/>
                  </a:lnTo>
                  <a:lnTo>
                    <a:pt x="324" y="1240"/>
                  </a:lnTo>
                  <a:lnTo>
                    <a:pt x="321" y="1240"/>
                  </a:lnTo>
                  <a:lnTo>
                    <a:pt x="319" y="1239"/>
                  </a:lnTo>
                  <a:lnTo>
                    <a:pt x="318" y="1238"/>
                  </a:lnTo>
                  <a:lnTo>
                    <a:pt x="316" y="1234"/>
                  </a:lnTo>
                  <a:lnTo>
                    <a:pt x="315" y="1233"/>
                  </a:lnTo>
                  <a:lnTo>
                    <a:pt x="315" y="1230"/>
                  </a:lnTo>
                  <a:lnTo>
                    <a:pt x="314" y="1228"/>
                  </a:lnTo>
                  <a:lnTo>
                    <a:pt x="312" y="1227"/>
                  </a:lnTo>
                  <a:lnTo>
                    <a:pt x="307" y="1226"/>
                  </a:lnTo>
                  <a:lnTo>
                    <a:pt x="302" y="1225"/>
                  </a:lnTo>
                  <a:lnTo>
                    <a:pt x="301" y="1224"/>
                  </a:lnTo>
                  <a:lnTo>
                    <a:pt x="300" y="1223"/>
                  </a:lnTo>
                  <a:lnTo>
                    <a:pt x="298" y="1219"/>
                  </a:lnTo>
                  <a:lnTo>
                    <a:pt x="298" y="1217"/>
                  </a:lnTo>
                  <a:lnTo>
                    <a:pt x="299" y="1216"/>
                  </a:lnTo>
                  <a:lnTo>
                    <a:pt x="299" y="1215"/>
                  </a:lnTo>
                  <a:lnTo>
                    <a:pt x="295" y="1210"/>
                  </a:lnTo>
                  <a:lnTo>
                    <a:pt x="296" y="1209"/>
                  </a:lnTo>
                  <a:lnTo>
                    <a:pt x="297" y="1207"/>
                  </a:lnTo>
                  <a:lnTo>
                    <a:pt x="298" y="1205"/>
                  </a:lnTo>
                  <a:lnTo>
                    <a:pt x="298" y="1204"/>
                  </a:lnTo>
                  <a:lnTo>
                    <a:pt x="298" y="1199"/>
                  </a:lnTo>
                  <a:lnTo>
                    <a:pt x="298" y="1197"/>
                  </a:lnTo>
                  <a:lnTo>
                    <a:pt x="298" y="1196"/>
                  </a:lnTo>
                  <a:lnTo>
                    <a:pt x="295" y="1192"/>
                  </a:lnTo>
                  <a:lnTo>
                    <a:pt x="293" y="1192"/>
                  </a:lnTo>
                  <a:lnTo>
                    <a:pt x="291" y="1191"/>
                  </a:lnTo>
                  <a:lnTo>
                    <a:pt x="290" y="1189"/>
                  </a:lnTo>
                  <a:lnTo>
                    <a:pt x="288" y="1185"/>
                  </a:lnTo>
                  <a:lnTo>
                    <a:pt x="287" y="1183"/>
                  </a:lnTo>
                  <a:lnTo>
                    <a:pt x="282" y="1180"/>
                  </a:lnTo>
                  <a:lnTo>
                    <a:pt x="279" y="1177"/>
                  </a:lnTo>
                  <a:lnTo>
                    <a:pt x="276" y="1174"/>
                  </a:lnTo>
                  <a:lnTo>
                    <a:pt x="275" y="1174"/>
                  </a:lnTo>
                  <a:lnTo>
                    <a:pt x="267" y="1179"/>
                  </a:lnTo>
                  <a:lnTo>
                    <a:pt x="258" y="1184"/>
                  </a:lnTo>
                  <a:lnTo>
                    <a:pt x="254" y="1186"/>
                  </a:lnTo>
                  <a:lnTo>
                    <a:pt x="248" y="1188"/>
                  </a:lnTo>
                  <a:lnTo>
                    <a:pt x="242" y="1190"/>
                  </a:lnTo>
                  <a:lnTo>
                    <a:pt x="237" y="1191"/>
                  </a:lnTo>
                  <a:lnTo>
                    <a:pt x="232" y="1193"/>
                  </a:lnTo>
                  <a:lnTo>
                    <a:pt x="234" y="1196"/>
                  </a:lnTo>
                  <a:lnTo>
                    <a:pt x="237" y="1198"/>
                  </a:lnTo>
                  <a:lnTo>
                    <a:pt x="237" y="1200"/>
                  </a:lnTo>
                  <a:lnTo>
                    <a:pt x="235" y="1205"/>
                  </a:lnTo>
                  <a:lnTo>
                    <a:pt x="233" y="1207"/>
                  </a:lnTo>
                  <a:lnTo>
                    <a:pt x="231" y="1208"/>
                  </a:lnTo>
                  <a:lnTo>
                    <a:pt x="229" y="1208"/>
                  </a:lnTo>
                  <a:lnTo>
                    <a:pt x="226" y="1207"/>
                  </a:lnTo>
                  <a:lnTo>
                    <a:pt x="226" y="1214"/>
                  </a:lnTo>
                  <a:lnTo>
                    <a:pt x="226" y="1224"/>
                  </a:lnTo>
                  <a:lnTo>
                    <a:pt x="225" y="1226"/>
                  </a:lnTo>
                  <a:lnTo>
                    <a:pt x="225" y="1227"/>
                  </a:lnTo>
                  <a:lnTo>
                    <a:pt x="221" y="1235"/>
                  </a:lnTo>
                  <a:lnTo>
                    <a:pt x="218" y="1236"/>
                  </a:lnTo>
                  <a:lnTo>
                    <a:pt x="216" y="1236"/>
                  </a:lnTo>
                  <a:lnTo>
                    <a:pt x="211" y="1236"/>
                  </a:lnTo>
                  <a:lnTo>
                    <a:pt x="207" y="1238"/>
                  </a:lnTo>
                  <a:lnTo>
                    <a:pt x="203" y="1241"/>
                  </a:lnTo>
                  <a:lnTo>
                    <a:pt x="197" y="1244"/>
                  </a:lnTo>
                  <a:lnTo>
                    <a:pt x="197" y="1246"/>
                  </a:lnTo>
                  <a:lnTo>
                    <a:pt x="191" y="1249"/>
                  </a:lnTo>
                  <a:lnTo>
                    <a:pt x="186" y="1252"/>
                  </a:lnTo>
                  <a:lnTo>
                    <a:pt x="183" y="1256"/>
                  </a:lnTo>
                  <a:lnTo>
                    <a:pt x="179" y="1260"/>
                  </a:lnTo>
                  <a:lnTo>
                    <a:pt x="176" y="1261"/>
                  </a:lnTo>
                  <a:lnTo>
                    <a:pt x="175" y="1261"/>
                  </a:lnTo>
                  <a:lnTo>
                    <a:pt x="174" y="1260"/>
                  </a:lnTo>
                  <a:lnTo>
                    <a:pt x="174" y="1257"/>
                  </a:lnTo>
                  <a:lnTo>
                    <a:pt x="175" y="1252"/>
                  </a:lnTo>
                  <a:lnTo>
                    <a:pt x="173" y="1244"/>
                  </a:lnTo>
                  <a:lnTo>
                    <a:pt x="172" y="1239"/>
                  </a:lnTo>
                  <a:lnTo>
                    <a:pt x="171" y="1232"/>
                  </a:lnTo>
                  <a:lnTo>
                    <a:pt x="170" y="1230"/>
                  </a:lnTo>
                  <a:lnTo>
                    <a:pt x="170" y="1228"/>
                  </a:lnTo>
                  <a:lnTo>
                    <a:pt x="162" y="1221"/>
                  </a:lnTo>
                  <a:lnTo>
                    <a:pt x="154" y="1213"/>
                  </a:lnTo>
                  <a:lnTo>
                    <a:pt x="147" y="1205"/>
                  </a:lnTo>
                  <a:lnTo>
                    <a:pt x="139" y="1198"/>
                  </a:lnTo>
                  <a:lnTo>
                    <a:pt x="132" y="1190"/>
                  </a:lnTo>
                  <a:lnTo>
                    <a:pt x="125" y="1183"/>
                  </a:lnTo>
                  <a:lnTo>
                    <a:pt x="120" y="1177"/>
                  </a:lnTo>
                  <a:lnTo>
                    <a:pt x="119" y="1175"/>
                  </a:lnTo>
                  <a:lnTo>
                    <a:pt x="117" y="1173"/>
                  </a:lnTo>
                  <a:lnTo>
                    <a:pt x="115" y="1165"/>
                  </a:lnTo>
                  <a:lnTo>
                    <a:pt x="115" y="1164"/>
                  </a:lnTo>
                  <a:lnTo>
                    <a:pt x="113" y="1163"/>
                  </a:lnTo>
                  <a:lnTo>
                    <a:pt x="108" y="1159"/>
                  </a:lnTo>
                  <a:lnTo>
                    <a:pt x="100" y="1156"/>
                  </a:lnTo>
                  <a:lnTo>
                    <a:pt x="97" y="1154"/>
                  </a:lnTo>
                  <a:lnTo>
                    <a:pt x="95" y="1150"/>
                  </a:lnTo>
                  <a:lnTo>
                    <a:pt x="91" y="1146"/>
                  </a:lnTo>
                  <a:lnTo>
                    <a:pt x="91" y="1143"/>
                  </a:lnTo>
                  <a:lnTo>
                    <a:pt x="92" y="1138"/>
                  </a:lnTo>
                  <a:lnTo>
                    <a:pt x="95" y="1131"/>
                  </a:lnTo>
                  <a:lnTo>
                    <a:pt x="96" y="1124"/>
                  </a:lnTo>
                  <a:lnTo>
                    <a:pt x="97" y="1122"/>
                  </a:lnTo>
                  <a:lnTo>
                    <a:pt x="96" y="1119"/>
                  </a:lnTo>
                  <a:lnTo>
                    <a:pt x="95" y="1118"/>
                  </a:lnTo>
                  <a:lnTo>
                    <a:pt x="87" y="1119"/>
                  </a:lnTo>
                  <a:lnTo>
                    <a:pt x="80" y="1119"/>
                  </a:lnTo>
                  <a:lnTo>
                    <a:pt x="74" y="1119"/>
                  </a:lnTo>
                  <a:lnTo>
                    <a:pt x="69" y="1119"/>
                  </a:lnTo>
                  <a:lnTo>
                    <a:pt x="66" y="1121"/>
                  </a:lnTo>
                  <a:lnTo>
                    <a:pt x="64" y="1123"/>
                  </a:lnTo>
                  <a:lnTo>
                    <a:pt x="58" y="1127"/>
                  </a:lnTo>
                  <a:lnTo>
                    <a:pt x="54" y="1133"/>
                  </a:lnTo>
                  <a:lnTo>
                    <a:pt x="52" y="1134"/>
                  </a:lnTo>
                  <a:lnTo>
                    <a:pt x="49" y="1134"/>
                  </a:lnTo>
                  <a:lnTo>
                    <a:pt x="41" y="1131"/>
                  </a:lnTo>
                  <a:lnTo>
                    <a:pt x="35" y="1126"/>
                  </a:lnTo>
                  <a:lnTo>
                    <a:pt x="29" y="1124"/>
                  </a:lnTo>
                  <a:lnTo>
                    <a:pt x="28" y="1124"/>
                  </a:lnTo>
                  <a:lnTo>
                    <a:pt x="27" y="1126"/>
                  </a:lnTo>
                  <a:lnTo>
                    <a:pt x="25" y="1130"/>
                  </a:lnTo>
                  <a:lnTo>
                    <a:pt x="24" y="1131"/>
                  </a:lnTo>
                  <a:lnTo>
                    <a:pt x="23" y="1132"/>
                  </a:lnTo>
                  <a:lnTo>
                    <a:pt x="18" y="1130"/>
                  </a:lnTo>
                  <a:lnTo>
                    <a:pt x="12" y="1127"/>
                  </a:lnTo>
                  <a:lnTo>
                    <a:pt x="5" y="1125"/>
                  </a:lnTo>
                  <a:lnTo>
                    <a:pt x="2" y="1124"/>
                  </a:lnTo>
                  <a:lnTo>
                    <a:pt x="0" y="1123"/>
                  </a:lnTo>
                  <a:lnTo>
                    <a:pt x="0" y="1122"/>
                  </a:lnTo>
                  <a:lnTo>
                    <a:pt x="0" y="1107"/>
                  </a:lnTo>
                  <a:lnTo>
                    <a:pt x="0" y="1092"/>
                  </a:lnTo>
                  <a:lnTo>
                    <a:pt x="0" y="1077"/>
                  </a:lnTo>
                  <a:lnTo>
                    <a:pt x="0" y="1063"/>
                  </a:lnTo>
                  <a:lnTo>
                    <a:pt x="0" y="1047"/>
                  </a:lnTo>
                  <a:lnTo>
                    <a:pt x="0" y="1032"/>
                  </a:lnTo>
                  <a:lnTo>
                    <a:pt x="0" y="1017"/>
                  </a:lnTo>
                  <a:lnTo>
                    <a:pt x="0" y="1001"/>
                  </a:lnTo>
                  <a:lnTo>
                    <a:pt x="0" y="987"/>
                  </a:lnTo>
                  <a:lnTo>
                    <a:pt x="0" y="972"/>
                  </a:lnTo>
                  <a:lnTo>
                    <a:pt x="0" y="956"/>
                  </a:lnTo>
                  <a:lnTo>
                    <a:pt x="0" y="940"/>
                  </a:lnTo>
                  <a:lnTo>
                    <a:pt x="0" y="925"/>
                  </a:lnTo>
                  <a:lnTo>
                    <a:pt x="0" y="909"/>
                  </a:lnTo>
                  <a:lnTo>
                    <a:pt x="0" y="893"/>
                  </a:lnTo>
                  <a:lnTo>
                    <a:pt x="0" y="878"/>
                  </a:lnTo>
                  <a:lnTo>
                    <a:pt x="0" y="862"/>
                  </a:lnTo>
                  <a:lnTo>
                    <a:pt x="0" y="846"/>
                  </a:lnTo>
                  <a:lnTo>
                    <a:pt x="0" y="830"/>
                  </a:lnTo>
                  <a:lnTo>
                    <a:pt x="0" y="814"/>
                  </a:lnTo>
                  <a:lnTo>
                    <a:pt x="0" y="798"/>
                  </a:lnTo>
                  <a:lnTo>
                    <a:pt x="0" y="782"/>
                  </a:lnTo>
                  <a:lnTo>
                    <a:pt x="0" y="765"/>
                  </a:lnTo>
                  <a:lnTo>
                    <a:pt x="0" y="749"/>
                  </a:lnTo>
                  <a:lnTo>
                    <a:pt x="0" y="732"/>
                  </a:lnTo>
                  <a:lnTo>
                    <a:pt x="0" y="716"/>
                  </a:lnTo>
                  <a:lnTo>
                    <a:pt x="0" y="699"/>
                  </a:lnTo>
                  <a:lnTo>
                    <a:pt x="0" y="682"/>
                  </a:lnTo>
                  <a:lnTo>
                    <a:pt x="0" y="665"/>
                  </a:lnTo>
                  <a:lnTo>
                    <a:pt x="0" y="649"/>
                  </a:lnTo>
                  <a:lnTo>
                    <a:pt x="0" y="632"/>
                  </a:lnTo>
                  <a:lnTo>
                    <a:pt x="0" y="614"/>
                  </a:lnTo>
                  <a:lnTo>
                    <a:pt x="0" y="597"/>
                  </a:lnTo>
                  <a:lnTo>
                    <a:pt x="0" y="580"/>
                  </a:lnTo>
                  <a:lnTo>
                    <a:pt x="0" y="563"/>
                  </a:lnTo>
                  <a:lnTo>
                    <a:pt x="0" y="545"/>
                  </a:lnTo>
                  <a:lnTo>
                    <a:pt x="0" y="528"/>
                  </a:lnTo>
                  <a:lnTo>
                    <a:pt x="0" y="510"/>
                  </a:lnTo>
                  <a:lnTo>
                    <a:pt x="0" y="493"/>
                  </a:lnTo>
                  <a:lnTo>
                    <a:pt x="0" y="474"/>
                  </a:lnTo>
                  <a:lnTo>
                    <a:pt x="0" y="456"/>
                  </a:lnTo>
                  <a:lnTo>
                    <a:pt x="0" y="438"/>
                  </a:lnTo>
                  <a:lnTo>
                    <a:pt x="0" y="420"/>
                  </a:lnTo>
                  <a:lnTo>
                    <a:pt x="0" y="402"/>
                  </a:lnTo>
                  <a:lnTo>
                    <a:pt x="0" y="384"/>
                  </a:lnTo>
                  <a:lnTo>
                    <a:pt x="0" y="364"/>
                  </a:lnTo>
                  <a:lnTo>
                    <a:pt x="0" y="346"/>
                  </a:lnTo>
                  <a:lnTo>
                    <a:pt x="0" y="327"/>
                  </a:lnTo>
                  <a:lnTo>
                    <a:pt x="0" y="309"/>
                  </a:lnTo>
                  <a:lnTo>
                    <a:pt x="0" y="289"/>
                  </a:lnTo>
                  <a:lnTo>
                    <a:pt x="0" y="270"/>
                  </a:lnTo>
                  <a:lnTo>
                    <a:pt x="0" y="251"/>
                  </a:lnTo>
                  <a:lnTo>
                    <a:pt x="0" y="231"/>
                  </a:lnTo>
                  <a:lnTo>
                    <a:pt x="0" y="212"/>
                  </a:lnTo>
                  <a:lnTo>
                    <a:pt x="0" y="193"/>
                  </a:lnTo>
                  <a:lnTo>
                    <a:pt x="0" y="173"/>
                  </a:lnTo>
                  <a:lnTo>
                    <a:pt x="0" y="153"/>
                  </a:lnTo>
                  <a:lnTo>
                    <a:pt x="0" y="133"/>
                  </a:lnTo>
                  <a:lnTo>
                    <a:pt x="0" y="113"/>
                  </a:lnTo>
                  <a:lnTo>
                    <a:pt x="0" y="93"/>
                  </a:lnTo>
                  <a:lnTo>
                    <a:pt x="0" y="72"/>
                  </a:lnTo>
                  <a:lnTo>
                    <a:pt x="0" y="52"/>
                  </a:lnTo>
                  <a:lnTo>
                    <a:pt x="0" y="31"/>
                  </a:lnTo>
                  <a:lnTo>
                    <a:pt x="0" y="10"/>
                  </a:lnTo>
                  <a:lnTo>
                    <a:pt x="0" y="11"/>
                  </a:lnTo>
                  <a:lnTo>
                    <a:pt x="5" y="12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7" y="14"/>
                  </a:lnTo>
                  <a:lnTo>
                    <a:pt x="8" y="13"/>
                  </a:lnTo>
                  <a:lnTo>
                    <a:pt x="10" y="12"/>
                  </a:lnTo>
                  <a:lnTo>
                    <a:pt x="19" y="16"/>
                  </a:lnTo>
                  <a:lnTo>
                    <a:pt x="30" y="18"/>
                  </a:lnTo>
                  <a:lnTo>
                    <a:pt x="39" y="18"/>
                  </a:lnTo>
                  <a:lnTo>
                    <a:pt x="42" y="14"/>
                  </a:lnTo>
                  <a:lnTo>
                    <a:pt x="54" y="14"/>
                  </a:lnTo>
                  <a:lnTo>
                    <a:pt x="70" y="20"/>
                  </a:lnTo>
                  <a:lnTo>
                    <a:pt x="64" y="19"/>
                  </a:lnTo>
                  <a:lnTo>
                    <a:pt x="62" y="18"/>
                  </a:lnTo>
                  <a:lnTo>
                    <a:pt x="63" y="20"/>
                  </a:lnTo>
                  <a:lnTo>
                    <a:pt x="65" y="21"/>
                  </a:lnTo>
                  <a:lnTo>
                    <a:pt x="82" y="26"/>
                  </a:lnTo>
                  <a:lnTo>
                    <a:pt x="84" y="29"/>
                  </a:lnTo>
                  <a:lnTo>
                    <a:pt x="86" y="29"/>
                  </a:lnTo>
                  <a:lnTo>
                    <a:pt x="92" y="30"/>
                  </a:lnTo>
                  <a:lnTo>
                    <a:pt x="95" y="31"/>
                  </a:lnTo>
                  <a:lnTo>
                    <a:pt x="98" y="38"/>
                  </a:lnTo>
                  <a:lnTo>
                    <a:pt x="98" y="41"/>
                  </a:lnTo>
                  <a:lnTo>
                    <a:pt x="100" y="43"/>
                  </a:lnTo>
                  <a:lnTo>
                    <a:pt x="103" y="45"/>
                  </a:lnTo>
                  <a:lnTo>
                    <a:pt x="112" y="52"/>
                  </a:lnTo>
                  <a:lnTo>
                    <a:pt x="114" y="55"/>
                  </a:lnTo>
                  <a:lnTo>
                    <a:pt x="116" y="60"/>
                  </a:lnTo>
                  <a:lnTo>
                    <a:pt x="119" y="62"/>
                  </a:lnTo>
                  <a:lnTo>
                    <a:pt x="120" y="68"/>
                  </a:lnTo>
                  <a:lnTo>
                    <a:pt x="121" y="69"/>
                  </a:lnTo>
                  <a:lnTo>
                    <a:pt x="121" y="68"/>
                  </a:lnTo>
                  <a:lnTo>
                    <a:pt x="121" y="67"/>
                  </a:lnTo>
                  <a:lnTo>
                    <a:pt x="122" y="67"/>
                  </a:lnTo>
                  <a:lnTo>
                    <a:pt x="124" y="67"/>
                  </a:lnTo>
                  <a:lnTo>
                    <a:pt x="124" y="68"/>
                  </a:lnTo>
                  <a:lnTo>
                    <a:pt x="123" y="68"/>
                  </a:lnTo>
                  <a:lnTo>
                    <a:pt x="124" y="68"/>
                  </a:lnTo>
                  <a:lnTo>
                    <a:pt x="125" y="69"/>
                  </a:lnTo>
                  <a:lnTo>
                    <a:pt x="128" y="69"/>
                  </a:lnTo>
                  <a:lnTo>
                    <a:pt x="128" y="68"/>
                  </a:lnTo>
                  <a:lnTo>
                    <a:pt x="129" y="67"/>
                  </a:lnTo>
                  <a:lnTo>
                    <a:pt x="130" y="64"/>
                  </a:lnTo>
                  <a:lnTo>
                    <a:pt x="130" y="62"/>
                  </a:lnTo>
                  <a:lnTo>
                    <a:pt x="130" y="61"/>
                  </a:lnTo>
                  <a:lnTo>
                    <a:pt x="129" y="61"/>
                  </a:lnTo>
                  <a:lnTo>
                    <a:pt x="128" y="62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2" y="60"/>
                  </a:lnTo>
                  <a:lnTo>
                    <a:pt x="132" y="62"/>
                  </a:lnTo>
                  <a:lnTo>
                    <a:pt x="133" y="66"/>
                  </a:lnTo>
                  <a:lnTo>
                    <a:pt x="133" y="68"/>
                  </a:lnTo>
                  <a:lnTo>
                    <a:pt x="134" y="70"/>
                  </a:lnTo>
                  <a:lnTo>
                    <a:pt x="139" y="77"/>
                  </a:lnTo>
                  <a:lnTo>
                    <a:pt x="145" y="83"/>
                  </a:lnTo>
                  <a:lnTo>
                    <a:pt x="156" y="89"/>
                  </a:lnTo>
                  <a:lnTo>
                    <a:pt x="174" y="100"/>
                  </a:lnTo>
                  <a:lnTo>
                    <a:pt x="179" y="100"/>
                  </a:lnTo>
                  <a:lnTo>
                    <a:pt x="181" y="102"/>
                  </a:lnTo>
                  <a:lnTo>
                    <a:pt x="178" y="102"/>
                  </a:lnTo>
                  <a:lnTo>
                    <a:pt x="178" y="103"/>
                  </a:lnTo>
                  <a:lnTo>
                    <a:pt x="184" y="105"/>
                  </a:lnTo>
                  <a:lnTo>
                    <a:pt x="189" y="109"/>
                  </a:lnTo>
                  <a:lnTo>
                    <a:pt x="190" y="110"/>
                  </a:lnTo>
                  <a:lnTo>
                    <a:pt x="197" y="109"/>
                  </a:lnTo>
                  <a:lnTo>
                    <a:pt x="200" y="110"/>
                  </a:lnTo>
                  <a:lnTo>
                    <a:pt x="201" y="112"/>
                  </a:lnTo>
                  <a:lnTo>
                    <a:pt x="204" y="113"/>
                  </a:lnTo>
                  <a:lnTo>
                    <a:pt x="209" y="118"/>
                  </a:lnTo>
                  <a:lnTo>
                    <a:pt x="212" y="119"/>
                  </a:lnTo>
                  <a:lnTo>
                    <a:pt x="216" y="119"/>
                  </a:lnTo>
                  <a:lnTo>
                    <a:pt x="217" y="119"/>
                  </a:lnTo>
                  <a:lnTo>
                    <a:pt x="217" y="118"/>
                  </a:lnTo>
                  <a:lnTo>
                    <a:pt x="218" y="118"/>
                  </a:lnTo>
                  <a:lnTo>
                    <a:pt x="218" y="117"/>
                  </a:lnTo>
                  <a:lnTo>
                    <a:pt x="220" y="115"/>
                  </a:lnTo>
                  <a:lnTo>
                    <a:pt x="223" y="117"/>
                  </a:lnTo>
                  <a:lnTo>
                    <a:pt x="222" y="115"/>
                  </a:lnTo>
                  <a:lnTo>
                    <a:pt x="224" y="113"/>
                  </a:lnTo>
                  <a:lnTo>
                    <a:pt x="226" y="114"/>
                  </a:lnTo>
                  <a:lnTo>
                    <a:pt x="228" y="114"/>
                  </a:lnTo>
                  <a:lnTo>
                    <a:pt x="229" y="115"/>
                  </a:lnTo>
                  <a:lnTo>
                    <a:pt x="238" y="118"/>
                  </a:lnTo>
                  <a:lnTo>
                    <a:pt x="246" y="118"/>
                  </a:lnTo>
                  <a:lnTo>
                    <a:pt x="255" y="122"/>
                  </a:lnTo>
                  <a:lnTo>
                    <a:pt x="257" y="125"/>
                  </a:lnTo>
                  <a:lnTo>
                    <a:pt x="260" y="127"/>
                  </a:lnTo>
                  <a:lnTo>
                    <a:pt x="260" y="128"/>
                  </a:lnTo>
                  <a:lnTo>
                    <a:pt x="262" y="130"/>
                  </a:lnTo>
                  <a:lnTo>
                    <a:pt x="263" y="131"/>
                  </a:lnTo>
                  <a:lnTo>
                    <a:pt x="264" y="134"/>
                  </a:lnTo>
                  <a:lnTo>
                    <a:pt x="267" y="135"/>
                  </a:lnTo>
                  <a:lnTo>
                    <a:pt x="273" y="136"/>
                  </a:lnTo>
                  <a:lnTo>
                    <a:pt x="275" y="138"/>
                  </a:lnTo>
                  <a:lnTo>
                    <a:pt x="275" y="139"/>
                  </a:lnTo>
                  <a:lnTo>
                    <a:pt x="276" y="140"/>
                  </a:lnTo>
                  <a:lnTo>
                    <a:pt x="277" y="143"/>
                  </a:lnTo>
                  <a:lnTo>
                    <a:pt x="279" y="143"/>
                  </a:lnTo>
                  <a:lnTo>
                    <a:pt x="279" y="144"/>
                  </a:lnTo>
                  <a:lnTo>
                    <a:pt x="279" y="145"/>
                  </a:lnTo>
                  <a:lnTo>
                    <a:pt x="279" y="146"/>
                  </a:lnTo>
                  <a:lnTo>
                    <a:pt x="280" y="147"/>
                  </a:lnTo>
                  <a:lnTo>
                    <a:pt x="284" y="145"/>
                  </a:lnTo>
                  <a:lnTo>
                    <a:pt x="287" y="146"/>
                  </a:lnTo>
                  <a:lnTo>
                    <a:pt x="290" y="148"/>
                  </a:lnTo>
                  <a:lnTo>
                    <a:pt x="291" y="148"/>
                  </a:lnTo>
                  <a:lnTo>
                    <a:pt x="291" y="147"/>
                  </a:lnTo>
                  <a:lnTo>
                    <a:pt x="289" y="147"/>
                  </a:lnTo>
                  <a:lnTo>
                    <a:pt x="289" y="145"/>
                  </a:lnTo>
                  <a:lnTo>
                    <a:pt x="290" y="144"/>
                  </a:lnTo>
                  <a:lnTo>
                    <a:pt x="288" y="144"/>
                  </a:lnTo>
                  <a:lnTo>
                    <a:pt x="285" y="142"/>
                  </a:lnTo>
                  <a:lnTo>
                    <a:pt x="283" y="139"/>
                  </a:lnTo>
                  <a:lnTo>
                    <a:pt x="282" y="138"/>
                  </a:lnTo>
                  <a:lnTo>
                    <a:pt x="281" y="134"/>
                  </a:lnTo>
                  <a:lnTo>
                    <a:pt x="281" y="133"/>
                  </a:lnTo>
                  <a:lnTo>
                    <a:pt x="280" y="131"/>
                  </a:lnTo>
                  <a:lnTo>
                    <a:pt x="277" y="130"/>
                  </a:lnTo>
                  <a:lnTo>
                    <a:pt x="276" y="129"/>
                  </a:lnTo>
                  <a:lnTo>
                    <a:pt x="275" y="128"/>
                  </a:lnTo>
                  <a:lnTo>
                    <a:pt x="274" y="126"/>
                  </a:lnTo>
                  <a:lnTo>
                    <a:pt x="274" y="123"/>
                  </a:lnTo>
                  <a:lnTo>
                    <a:pt x="282" y="125"/>
                  </a:lnTo>
                  <a:lnTo>
                    <a:pt x="279" y="122"/>
                  </a:lnTo>
                  <a:lnTo>
                    <a:pt x="271" y="121"/>
                  </a:lnTo>
                  <a:lnTo>
                    <a:pt x="267" y="117"/>
                  </a:lnTo>
                  <a:lnTo>
                    <a:pt x="268" y="115"/>
                  </a:lnTo>
                  <a:lnTo>
                    <a:pt x="268" y="114"/>
                  </a:lnTo>
                  <a:lnTo>
                    <a:pt x="258" y="115"/>
                  </a:lnTo>
                  <a:lnTo>
                    <a:pt x="256" y="115"/>
                  </a:lnTo>
                  <a:lnTo>
                    <a:pt x="249" y="110"/>
                  </a:lnTo>
                  <a:lnTo>
                    <a:pt x="249" y="106"/>
                  </a:lnTo>
                  <a:lnTo>
                    <a:pt x="250" y="106"/>
                  </a:lnTo>
                  <a:lnTo>
                    <a:pt x="254" y="108"/>
                  </a:lnTo>
                  <a:lnTo>
                    <a:pt x="254" y="106"/>
                  </a:lnTo>
                  <a:lnTo>
                    <a:pt x="250" y="103"/>
                  </a:lnTo>
                  <a:lnTo>
                    <a:pt x="250" y="100"/>
                  </a:lnTo>
                  <a:lnTo>
                    <a:pt x="250" y="96"/>
                  </a:lnTo>
                  <a:lnTo>
                    <a:pt x="251" y="95"/>
                  </a:lnTo>
                  <a:lnTo>
                    <a:pt x="254" y="96"/>
                  </a:lnTo>
                  <a:lnTo>
                    <a:pt x="257" y="101"/>
                  </a:lnTo>
                  <a:lnTo>
                    <a:pt x="260" y="103"/>
                  </a:lnTo>
                  <a:lnTo>
                    <a:pt x="265" y="103"/>
                  </a:lnTo>
                  <a:lnTo>
                    <a:pt x="270" y="102"/>
                  </a:lnTo>
                  <a:lnTo>
                    <a:pt x="273" y="98"/>
                  </a:lnTo>
                  <a:lnTo>
                    <a:pt x="265" y="100"/>
                  </a:lnTo>
                  <a:lnTo>
                    <a:pt x="264" y="100"/>
                  </a:lnTo>
                  <a:lnTo>
                    <a:pt x="264" y="98"/>
                  </a:lnTo>
                  <a:lnTo>
                    <a:pt x="264" y="96"/>
                  </a:lnTo>
                  <a:lnTo>
                    <a:pt x="263" y="95"/>
                  </a:lnTo>
                  <a:lnTo>
                    <a:pt x="262" y="94"/>
                  </a:lnTo>
                  <a:lnTo>
                    <a:pt x="254" y="89"/>
                  </a:lnTo>
                  <a:lnTo>
                    <a:pt x="253" y="87"/>
                  </a:lnTo>
                  <a:lnTo>
                    <a:pt x="251" y="80"/>
                  </a:lnTo>
                  <a:lnTo>
                    <a:pt x="251" y="76"/>
                  </a:lnTo>
                  <a:lnTo>
                    <a:pt x="251" y="73"/>
                  </a:lnTo>
                  <a:lnTo>
                    <a:pt x="251" y="71"/>
                  </a:lnTo>
                  <a:lnTo>
                    <a:pt x="253" y="67"/>
                  </a:lnTo>
                  <a:lnTo>
                    <a:pt x="255" y="67"/>
                  </a:lnTo>
                  <a:lnTo>
                    <a:pt x="258" y="72"/>
                  </a:lnTo>
                  <a:lnTo>
                    <a:pt x="259" y="73"/>
                  </a:lnTo>
                  <a:lnTo>
                    <a:pt x="260" y="73"/>
                  </a:lnTo>
                  <a:lnTo>
                    <a:pt x="262" y="77"/>
                  </a:lnTo>
                  <a:lnTo>
                    <a:pt x="270" y="85"/>
                  </a:lnTo>
                  <a:lnTo>
                    <a:pt x="275" y="86"/>
                  </a:lnTo>
                  <a:lnTo>
                    <a:pt x="279" y="88"/>
                  </a:lnTo>
                  <a:lnTo>
                    <a:pt x="277" y="86"/>
                  </a:lnTo>
                  <a:lnTo>
                    <a:pt x="275" y="84"/>
                  </a:lnTo>
                  <a:lnTo>
                    <a:pt x="270" y="83"/>
                  </a:lnTo>
                  <a:lnTo>
                    <a:pt x="268" y="80"/>
                  </a:lnTo>
                  <a:lnTo>
                    <a:pt x="257" y="66"/>
                  </a:lnTo>
                  <a:lnTo>
                    <a:pt x="257" y="61"/>
                  </a:lnTo>
                  <a:lnTo>
                    <a:pt x="257" y="59"/>
                  </a:lnTo>
                  <a:lnTo>
                    <a:pt x="259" y="58"/>
                  </a:lnTo>
                  <a:lnTo>
                    <a:pt x="260" y="56"/>
                  </a:lnTo>
                  <a:lnTo>
                    <a:pt x="264" y="55"/>
                  </a:lnTo>
                  <a:lnTo>
                    <a:pt x="265" y="56"/>
                  </a:lnTo>
                  <a:lnTo>
                    <a:pt x="266" y="58"/>
                  </a:lnTo>
                  <a:lnTo>
                    <a:pt x="266" y="59"/>
                  </a:lnTo>
                  <a:lnTo>
                    <a:pt x="267" y="59"/>
                  </a:lnTo>
                  <a:lnTo>
                    <a:pt x="267" y="60"/>
                  </a:lnTo>
                  <a:lnTo>
                    <a:pt x="267" y="62"/>
                  </a:lnTo>
                  <a:lnTo>
                    <a:pt x="267" y="64"/>
                  </a:lnTo>
                  <a:lnTo>
                    <a:pt x="270" y="69"/>
                  </a:lnTo>
                  <a:lnTo>
                    <a:pt x="271" y="70"/>
                  </a:lnTo>
                  <a:lnTo>
                    <a:pt x="272" y="69"/>
                  </a:lnTo>
                  <a:lnTo>
                    <a:pt x="271" y="66"/>
                  </a:lnTo>
                  <a:lnTo>
                    <a:pt x="270" y="61"/>
                  </a:lnTo>
                  <a:lnTo>
                    <a:pt x="268" y="59"/>
                  </a:lnTo>
                  <a:lnTo>
                    <a:pt x="268" y="58"/>
                  </a:lnTo>
                  <a:lnTo>
                    <a:pt x="268" y="56"/>
                  </a:lnTo>
                  <a:lnTo>
                    <a:pt x="270" y="55"/>
                  </a:lnTo>
                  <a:lnTo>
                    <a:pt x="270" y="54"/>
                  </a:lnTo>
                  <a:lnTo>
                    <a:pt x="271" y="54"/>
                  </a:lnTo>
                  <a:lnTo>
                    <a:pt x="273" y="55"/>
                  </a:lnTo>
                  <a:lnTo>
                    <a:pt x="275" y="55"/>
                  </a:lnTo>
                  <a:lnTo>
                    <a:pt x="277" y="55"/>
                  </a:lnTo>
                  <a:lnTo>
                    <a:pt x="281" y="60"/>
                  </a:lnTo>
                  <a:lnTo>
                    <a:pt x="282" y="62"/>
                  </a:lnTo>
                  <a:lnTo>
                    <a:pt x="290" y="66"/>
                  </a:lnTo>
                  <a:lnTo>
                    <a:pt x="291" y="66"/>
                  </a:lnTo>
                  <a:lnTo>
                    <a:pt x="291" y="64"/>
                  </a:lnTo>
                  <a:lnTo>
                    <a:pt x="291" y="63"/>
                  </a:lnTo>
                  <a:lnTo>
                    <a:pt x="291" y="62"/>
                  </a:lnTo>
                  <a:lnTo>
                    <a:pt x="290" y="62"/>
                  </a:lnTo>
                  <a:lnTo>
                    <a:pt x="289" y="61"/>
                  </a:lnTo>
                  <a:lnTo>
                    <a:pt x="288" y="61"/>
                  </a:lnTo>
                  <a:lnTo>
                    <a:pt x="288" y="60"/>
                  </a:lnTo>
                  <a:lnTo>
                    <a:pt x="287" y="58"/>
                  </a:lnTo>
                  <a:lnTo>
                    <a:pt x="288" y="56"/>
                  </a:lnTo>
                  <a:lnTo>
                    <a:pt x="288" y="54"/>
                  </a:lnTo>
                  <a:lnTo>
                    <a:pt x="287" y="52"/>
                  </a:lnTo>
                  <a:lnTo>
                    <a:pt x="287" y="51"/>
                  </a:lnTo>
                  <a:lnTo>
                    <a:pt x="285" y="46"/>
                  </a:lnTo>
                  <a:lnTo>
                    <a:pt x="285" y="45"/>
                  </a:lnTo>
                  <a:lnTo>
                    <a:pt x="285" y="44"/>
                  </a:lnTo>
                  <a:lnTo>
                    <a:pt x="285" y="43"/>
                  </a:lnTo>
                  <a:lnTo>
                    <a:pt x="285" y="42"/>
                  </a:lnTo>
                  <a:lnTo>
                    <a:pt x="285" y="41"/>
                  </a:lnTo>
                  <a:lnTo>
                    <a:pt x="289" y="38"/>
                  </a:lnTo>
                  <a:lnTo>
                    <a:pt x="291" y="35"/>
                  </a:lnTo>
                  <a:lnTo>
                    <a:pt x="292" y="35"/>
                  </a:lnTo>
                  <a:lnTo>
                    <a:pt x="293" y="37"/>
                  </a:lnTo>
                  <a:lnTo>
                    <a:pt x="295" y="36"/>
                  </a:lnTo>
                  <a:lnTo>
                    <a:pt x="295" y="35"/>
                  </a:lnTo>
                  <a:lnTo>
                    <a:pt x="296" y="35"/>
                  </a:lnTo>
                  <a:lnTo>
                    <a:pt x="297" y="34"/>
                  </a:lnTo>
                  <a:lnTo>
                    <a:pt x="300" y="35"/>
                  </a:lnTo>
                  <a:lnTo>
                    <a:pt x="301" y="35"/>
                  </a:lnTo>
                  <a:lnTo>
                    <a:pt x="305" y="34"/>
                  </a:lnTo>
                  <a:lnTo>
                    <a:pt x="306" y="33"/>
                  </a:lnTo>
                  <a:lnTo>
                    <a:pt x="308" y="35"/>
                  </a:lnTo>
                  <a:lnTo>
                    <a:pt x="308" y="34"/>
                  </a:lnTo>
                  <a:lnTo>
                    <a:pt x="308" y="31"/>
                  </a:lnTo>
                  <a:lnTo>
                    <a:pt x="309" y="31"/>
                  </a:lnTo>
                  <a:lnTo>
                    <a:pt x="309" y="33"/>
                  </a:lnTo>
                  <a:lnTo>
                    <a:pt x="309" y="34"/>
                  </a:lnTo>
                  <a:lnTo>
                    <a:pt x="310" y="35"/>
                  </a:lnTo>
                  <a:lnTo>
                    <a:pt x="312" y="35"/>
                  </a:lnTo>
                  <a:lnTo>
                    <a:pt x="317" y="35"/>
                  </a:lnTo>
                  <a:lnTo>
                    <a:pt x="322" y="39"/>
                  </a:lnTo>
                  <a:lnTo>
                    <a:pt x="325" y="39"/>
                  </a:lnTo>
                  <a:lnTo>
                    <a:pt x="327" y="37"/>
                  </a:lnTo>
                  <a:lnTo>
                    <a:pt x="329" y="33"/>
                  </a:lnTo>
                  <a:lnTo>
                    <a:pt x="326" y="29"/>
                  </a:lnTo>
                  <a:lnTo>
                    <a:pt x="324" y="29"/>
                  </a:lnTo>
                  <a:lnTo>
                    <a:pt x="322" y="33"/>
                  </a:lnTo>
                  <a:lnTo>
                    <a:pt x="323" y="34"/>
                  </a:lnTo>
                  <a:lnTo>
                    <a:pt x="323" y="35"/>
                  </a:lnTo>
                  <a:lnTo>
                    <a:pt x="322" y="35"/>
                  </a:lnTo>
                  <a:lnTo>
                    <a:pt x="321" y="35"/>
                  </a:lnTo>
                  <a:lnTo>
                    <a:pt x="319" y="33"/>
                  </a:lnTo>
                  <a:lnTo>
                    <a:pt x="321" y="31"/>
                  </a:lnTo>
                  <a:lnTo>
                    <a:pt x="321" y="30"/>
                  </a:lnTo>
                  <a:lnTo>
                    <a:pt x="319" y="30"/>
                  </a:lnTo>
                  <a:lnTo>
                    <a:pt x="319" y="28"/>
                  </a:lnTo>
                  <a:lnTo>
                    <a:pt x="319" y="26"/>
                  </a:lnTo>
                  <a:lnTo>
                    <a:pt x="321" y="25"/>
                  </a:lnTo>
                  <a:lnTo>
                    <a:pt x="322" y="26"/>
                  </a:lnTo>
                  <a:lnTo>
                    <a:pt x="323" y="27"/>
                  </a:lnTo>
                  <a:lnTo>
                    <a:pt x="325" y="26"/>
                  </a:lnTo>
                  <a:lnTo>
                    <a:pt x="324" y="22"/>
                  </a:lnTo>
                  <a:lnTo>
                    <a:pt x="325" y="20"/>
                  </a:lnTo>
                  <a:lnTo>
                    <a:pt x="326" y="19"/>
                  </a:lnTo>
                  <a:lnTo>
                    <a:pt x="327" y="17"/>
                  </a:lnTo>
                  <a:lnTo>
                    <a:pt x="329" y="12"/>
                  </a:lnTo>
                  <a:lnTo>
                    <a:pt x="329" y="10"/>
                  </a:lnTo>
                  <a:lnTo>
                    <a:pt x="327" y="5"/>
                  </a:lnTo>
                  <a:lnTo>
                    <a:pt x="324" y="0"/>
                  </a:lnTo>
                  <a:lnTo>
                    <a:pt x="325" y="0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14DEA635-F908-7E33-405C-7640E11E8311}"/>
                </a:ext>
              </a:extLst>
            </p:cNvPr>
            <p:cNvSpPr txBox="1"/>
            <p:nvPr/>
          </p:nvSpPr>
          <p:spPr>
            <a:xfrm>
              <a:off x="2576665" y="2418301"/>
              <a:ext cx="26449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800" spc="0" baseline="0" dirty="0">
                  <a:ln/>
                  <a:solidFill>
                    <a:srgbClr val="000000"/>
                  </a:solidFill>
                  <a:latin typeface="Calibri"/>
                  <a:cs typeface="Calibri"/>
                  <a:sym typeface="Calibri"/>
                  <a:rtl val="0"/>
                </a:rPr>
                <a:t>Russia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E6ACB4A-3C62-3C1D-3E9D-3796DAFD8689}"/>
                </a:ext>
              </a:extLst>
            </p:cNvPr>
            <p:cNvSpPr txBox="1"/>
            <p:nvPr/>
          </p:nvSpPr>
          <p:spPr>
            <a:xfrm>
              <a:off x="5731640" y="2342219"/>
              <a:ext cx="561051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800" spc="0" baseline="0">
                  <a:ln/>
                  <a:solidFill>
                    <a:srgbClr val="000000"/>
                  </a:solidFill>
                  <a:latin typeface="Calibri"/>
                  <a:cs typeface="Calibri"/>
                  <a:sym typeface="Calibri"/>
                  <a:rtl val="0"/>
                </a:rPr>
                <a:t>United States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A8910F6-FA7A-2715-7535-F05605C4FDB3}"/>
                </a:ext>
              </a:extLst>
            </p:cNvPr>
            <p:cNvSpPr txBox="1"/>
            <p:nvPr/>
          </p:nvSpPr>
          <p:spPr>
            <a:xfrm>
              <a:off x="6724307" y="2862704"/>
              <a:ext cx="312586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l"/>
              <a:r>
                <a:rPr lang="zh-CN" altLang="en-US" sz="800" spc="0" baseline="0" dirty="0">
                  <a:ln/>
                  <a:solidFill>
                    <a:srgbClr val="000000"/>
                  </a:solidFill>
                  <a:latin typeface="Calibri"/>
                  <a:cs typeface="Calibri"/>
                  <a:sym typeface="Calibri"/>
                  <a:rtl val="0"/>
                </a:rPr>
                <a:t>Canada</a:t>
              </a:r>
            </a:p>
          </p:txBody>
        </p:sp>
      </p:grpSp>
      <p:sp>
        <p:nvSpPr>
          <p:cNvPr id="5" name="Rectangle 30">
            <a:extLst>
              <a:ext uri="{FF2B5EF4-FFF2-40B4-BE49-F238E27FC236}">
                <a16:creationId xmlns:a16="http://schemas.microsoft.com/office/drawing/2014/main" id="{EC846FBB-78C2-7F89-EC2D-215A947E0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55976" y="3939902"/>
            <a:ext cx="54983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defTabSz="914400"/>
            <a:r>
              <a:rPr lang="en-US" altLang="zh-CN" sz="1000" dirty="0">
                <a:solidFill>
                  <a:srgbClr val="0070C0"/>
                </a:solidFill>
                <a:latin typeface="Calibri" panose="020F0502020204030204" pitchFamily="34" charset="0"/>
              </a:rPr>
              <a:t>Bering Sea</a:t>
            </a:r>
            <a:endParaRPr kumimoji="0" lang="zh-CN" altLang="zh-CN" sz="10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6" name="Rectangle 30">
            <a:extLst>
              <a:ext uri="{FF2B5EF4-FFF2-40B4-BE49-F238E27FC236}">
                <a16:creationId xmlns:a16="http://schemas.microsoft.com/office/drawing/2014/main" id="{76D7DD37-28F5-89FD-66AB-87AE3FA20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24868" y="1270637"/>
            <a:ext cx="660437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Arctic Ocean</a:t>
            </a:r>
            <a:endParaRPr kumimoji="0" lang="zh-CN" altLang="zh-CN" sz="10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B00D0A8E-EFF2-D6DB-2747-73BE70A81E8A}"/>
              </a:ext>
            </a:extLst>
          </p:cNvPr>
          <p:cNvSpPr/>
          <p:nvPr/>
        </p:nvSpPr>
        <p:spPr>
          <a:xfrm>
            <a:off x="4691678" y="2507494"/>
            <a:ext cx="299858" cy="299858"/>
          </a:xfrm>
          <a:prstGeom prst="ellipse">
            <a:avLst/>
          </a:prstGeom>
          <a:noFill/>
          <a:ln w="3175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1857050-ABE1-6652-E8DD-02314DAD6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008" y="4592957"/>
            <a:ext cx="692497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10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Pacific Ocean</a:t>
            </a:r>
            <a:endParaRPr kumimoji="0" lang="zh-CN" altLang="zh-CN" sz="10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32" name="Rectangle 64">
            <a:extLst>
              <a:ext uri="{FF2B5EF4-FFF2-40B4-BE49-F238E27FC236}">
                <a16:creationId xmlns:a16="http://schemas.microsoft.com/office/drawing/2014/main" id="{6456AEDD-01B8-8C89-F0BE-89C211CDE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2598" y="2657423"/>
            <a:ext cx="5370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800" dirty="0"/>
              <a:t>Bering Strait </a:t>
            </a:r>
            <a:endParaRPr lang="en-US" altLang="zh-CN" sz="800" dirty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598768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2DFF0C-F6C2-51A4-021E-38A2EE47BA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Rectangle 237">
            <a:extLst>
              <a:ext uri="{FF2B5EF4-FFF2-40B4-BE49-F238E27FC236}">
                <a16:creationId xmlns:a16="http://schemas.microsoft.com/office/drawing/2014/main" id="{FD57D4DF-A838-0342-E260-0FDCEC55F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081" y="987574"/>
            <a:ext cx="5303838" cy="3879850"/>
          </a:xfrm>
          <a:prstGeom prst="rect">
            <a:avLst/>
          </a:prstGeom>
          <a:solidFill>
            <a:srgbClr val="BEE8FF"/>
          </a:solidFill>
          <a:ln w="6350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16805F97-7694-A2C6-926E-3659BBC93BCF}"/>
              </a:ext>
            </a:extLst>
          </p:cNvPr>
          <p:cNvGrpSpPr/>
          <p:nvPr/>
        </p:nvGrpSpPr>
        <p:grpSpPr>
          <a:xfrm>
            <a:off x="1925529" y="987574"/>
            <a:ext cx="5303838" cy="3879850"/>
            <a:chOff x="1920081" y="987574"/>
            <a:chExt cx="5303838" cy="3879850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D1B68533-D941-BBCD-24D5-F7E6120BA4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081" y="987574"/>
              <a:ext cx="3078000" cy="2894400"/>
            </a:xfrm>
            <a:custGeom>
              <a:avLst/>
              <a:gdLst>
                <a:gd name="T0" fmla="*/ 818 w 2304"/>
                <a:gd name="T1" fmla="*/ 1752 h 2166"/>
                <a:gd name="T2" fmla="*/ 792 w 2304"/>
                <a:gd name="T3" fmla="*/ 1598 h 2166"/>
                <a:gd name="T4" fmla="*/ 780 w 2304"/>
                <a:gd name="T5" fmla="*/ 1767 h 2166"/>
                <a:gd name="T6" fmla="*/ 818 w 2304"/>
                <a:gd name="T7" fmla="*/ 2000 h 2166"/>
                <a:gd name="T8" fmla="*/ 1087 w 2304"/>
                <a:gd name="T9" fmla="*/ 1962 h 2166"/>
                <a:gd name="T10" fmla="*/ 1646 w 2304"/>
                <a:gd name="T11" fmla="*/ 540 h 2166"/>
                <a:gd name="T12" fmla="*/ 1382 w 2304"/>
                <a:gd name="T13" fmla="*/ 551 h 2166"/>
                <a:gd name="T14" fmla="*/ 787 w 2304"/>
                <a:gd name="T15" fmla="*/ 123 h 2166"/>
                <a:gd name="T16" fmla="*/ 1037 w 2304"/>
                <a:gd name="T17" fmla="*/ 1997 h 2166"/>
                <a:gd name="T18" fmla="*/ 2188 w 2304"/>
                <a:gd name="T19" fmla="*/ 908 h 2166"/>
                <a:gd name="T20" fmla="*/ 2126 w 2304"/>
                <a:gd name="T21" fmla="*/ 934 h 2166"/>
                <a:gd name="T22" fmla="*/ 1972 w 2304"/>
                <a:gd name="T23" fmla="*/ 837 h 2166"/>
                <a:gd name="T24" fmla="*/ 1836 w 2304"/>
                <a:gd name="T25" fmla="*/ 930 h 2166"/>
                <a:gd name="T26" fmla="*/ 1917 w 2304"/>
                <a:gd name="T27" fmla="*/ 1022 h 2166"/>
                <a:gd name="T28" fmla="*/ 1872 w 2304"/>
                <a:gd name="T29" fmla="*/ 1089 h 2166"/>
                <a:gd name="T30" fmla="*/ 1717 w 2304"/>
                <a:gd name="T31" fmla="*/ 1201 h 2166"/>
                <a:gd name="T32" fmla="*/ 1567 w 2304"/>
                <a:gd name="T33" fmla="*/ 1239 h 2166"/>
                <a:gd name="T34" fmla="*/ 1451 w 2304"/>
                <a:gd name="T35" fmla="*/ 1270 h 2166"/>
                <a:gd name="T36" fmla="*/ 1425 w 2304"/>
                <a:gd name="T37" fmla="*/ 1462 h 2166"/>
                <a:gd name="T38" fmla="*/ 1375 w 2304"/>
                <a:gd name="T39" fmla="*/ 1586 h 2166"/>
                <a:gd name="T40" fmla="*/ 1289 w 2304"/>
                <a:gd name="T41" fmla="*/ 1700 h 2166"/>
                <a:gd name="T42" fmla="*/ 1204 w 2304"/>
                <a:gd name="T43" fmla="*/ 1496 h 2166"/>
                <a:gd name="T44" fmla="*/ 1396 w 2304"/>
                <a:gd name="T45" fmla="*/ 1251 h 2166"/>
                <a:gd name="T46" fmla="*/ 1510 w 2304"/>
                <a:gd name="T47" fmla="*/ 1106 h 2166"/>
                <a:gd name="T48" fmla="*/ 1394 w 2304"/>
                <a:gd name="T49" fmla="*/ 1177 h 2166"/>
                <a:gd name="T50" fmla="*/ 1339 w 2304"/>
                <a:gd name="T51" fmla="*/ 1172 h 2166"/>
                <a:gd name="T52" fmla="*/ 1211 w 2304"/>
                <a:gd name="T53" fmla="*/ 1205 h 2166"/>
                <a:gd name="T54" fmla="*/ 1168 w 2304"/>
                <a:gd name="T55" fmla="*/ 1317 h 2166"/>
                <a:gd name="T56" fmla="*/ 1068 w 2304"/>
                <a:gd name="T57" fmla="*/ 1293 h 2166"/>
                <a:gd name="T58" fmla="*/ 921 w 2304"/>
                <a:gd name="T59" fmla="*/ 1303 h 2166"/>
                <a:gd name="T60" fmla="*/ 666 w 2304"/>
                <a:gd name="T61" fmla="*/ 1450 h 2166"/>
                <a:gd name="T62" fmla="*/ 609 w 2304"/>
                <a:gd name="T63" fmla="*/ 1588 h 2166"/>
                <a:gd name="T64" fmla="*/ 704 w 2304"/>
                <a:gd name="T65" fmla="*/ 1600 h 2166"/>
                <a:gd name="T66" fmla="*/ 735 w 2304"/>
                <a:gd name="T67" fmla="*/ 1745 h 2166"/>
                <a:gd name="T68" fmla="*/ 685 w 2304"/>
                <a:gd name="T69" fmla="*/ 1928 h 2166"/>
                <a:gd name="T70" fmla="*/ 543 w 2304"/>
                <a:gd name="T71" fmla="*/ 2126 h 2166"/>
                <a:gd name="T72" fmla="*/ 436 w 2304"/>
                <a:gd name="T73" fmla="*/ 2150 h 2166"/>
                <a:gd name="T74" fmla="*/ 457 w 2304"/>
                <a:gd name="T75" fmla="*/ 2033 h 2166"/>
                <a:gd name="T76" fmla="*/ 514 w 2304"/>
                <a:gd name="T77" fmla="*/ 1900 h 2166"/>
                <a:gd name="T78" fmla="*/ 362 w 2304"/>
                <a:gd name="T79" fmla="*/ 1843 h 2166"/>
                <a:gd name="T80" fmla="*/ 274 w 2304"/>
                <a:gd name="T81" fmla="*/ 1679 h 2166"/>
                <a:gd name="T82" fmla="*/ 105 w 2304"/>
                <a:gd name="T83" fmla="*/ 1698 h 2166"/>
                <a:gd name="T84" fmla="*/ 43 w 2304"/>
                <a:gd name="T85" fmla="*/ 166 h 2166"/>
                <a:gd name="T86" fmla="*/ 191 w 2304"/>
                <a:gd name="T87" fmla="*/ 152 h 2166"/>
                <a:gd name="T88" fmla="*/ 286 w 2304"/>
                <a:gd name="T89" fmla="*/ 166 h 2166"/>
                <a:gd name="T90" fmla="*/ 381 w 2304"/>
                <a:gd name="T91" fmla="*/ 285 h 2166"/>
                <a:gd name="T92" fmla="*/ 395 w 2304"/>
                <a:gd name="T93" fmla="*/ 414 h 2166"/>
                <a:gd name="T94" fmla="*/ 602 w 2304"/>
                <a:gd name="T95" fmla="*/ 366 h 2166"/>
                <a:gd name="T96" fmla="*/ 707 w 2304"/>
                <a:gd name="T97" fmla="*/ 371 h 2166"/>
                <a:gd name="T98" fmla="*/ 871 w 2304"/>
                <a:gd name="T99" fmla="*/ 278 h 2166"/>
                <a:gd name="T100" fmla="*/ 875 w 2304"/>
                <a:gd name="T101" fmla="*/ 354 h 2166"/>
                <a:gd name="T102" fmla="*/ 1078 w 2304"/>
                <a:gd name="T103" fmla="*/ 397 h 2166"/>
                <a:gd name="T104" fmla="*/ 1375 w 2304"/>
                <a:gd name="T105" fmla="*/ 620 h 2166"/>
                <a:gd name="T106" fmla="*/ 1620 w 2304"/>
                <a:gd name="T107" fmla="*/ 594 h 2166"/>
                <a:gd name="T108" fmla="*/ 1769 w 2304"/>
                <a:gd name="T109" fmla="*/ 528 h 2166"/>
                <a:gd name="T110" fmla="*/ 2010 w 2304"/>
                <a:gd name="T111" fmla="*/ 647 h 2166"/>
                <a:gd name="T112" fmla="*/ 2112 w 2304"/>
                <a:gd name="T113" fmla="*/ 744 h 2166"/>
                <a:gd name="T114" fmla="*/ 2150 w 2304"/>
                <a:gd name="T115" fmla="*/ 785 h 2166"/>
                <a:gd name="T116" fmla="*/ 2269 w 2304"/>
                <a:gd name="T117" fmla="*/ 834 h 2166"/>
                <a:gd name="T118" fmla="*/ 609 w 2304"/>
                <a:gd name="T119" fmla="*/ 1560 h 2166"/>
                <a:gd name="T120" fmla="*/ 633 w 2304"/>
                <a:gd name="T121" fmla="*/ 1584 h 2166"/>
                <a:gd name="T122" fmla="*/ 1213 w 2304"/>
                <a:gd name="T123" fmla="*/ 1779 h 2166"/>
                <a:gd name="T124" fmla="*/ 1175 w 2304"/>
                <a:gd name="T125" fmla="*/ 1848 h 2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04" h="2166">
                  <a:moveTo>
                    <a:pt x="2117" y="735"/>
                  </a:moveTo>
                  <a:lnTo>
                    <a:pt x="2117" y="735"/>
                  </a:lnTo>
                  <a:lnTo>
                    <a:pt x="2117" y="735"/>
                  </a:lnTo>
                  <a:lnTo>
                    <a:pt x="2114" y="735"/>
                  </a:lnTo>
                  <a:lnTo>
                    <a:pt x="2114" y="732"/>
                  </a:lnTo>
                  <a:lnTo>
                    <a:pt x="2117" y="735"/>
                  </a:lnTo>
                  <a:close/>
                  <a:moveTo>
                    <a:pt x="1907" y="972"/>
                  </a:moveTo>
                  <a:lnTo>
                    <a:pt x="1907" y="972"/>
                  </a:lnTo>
                  <a:lnTo>
                    <a:pt x="1907" y="972"/>
                  </a:lnTo>
                  <a:lnTo>
                    <a:pt x="1907" y="972"/>
                  </a:lnTo>
                  <a:lnTo>
                    <a:pt x="1905" y="970"/>
                  </a:lnTo>
                  <a:lnTo>
                    <a:pt x="1905" y="970"/>
                  </a:lnTo>
                  <a:lnTo>
                    <a:pt x="1905" y="970"/>
                  </a:lnTo>
                  <a:lnTo>
                    <a:pt x="1905" y="968"/>
                  </a:lnTo>
                  <a:lnTo>
                    <a:pt x="1905" y="970"/>
                  </a:lnTo>
                  <a:lnTo>
                    <a:pt x="1905" y="972"/>
                  </a:lnTo>
                  <a:lnTo>
                    <a:pt x="1907" y="972"/>
                  </a:lnTo>
                  <a:lnTo>
                    <a:pt x="1907" y="972"/>
                  </a:lnTo>
                  <a:lnTo>
                    <a:pt x="1907" y="972"/>
                  </a:lnTo>
                  <a:lnTo>
                    <a:pt x="1907" y="972"/>
                  </a:lnTo>
                  <a:lnTo>
                    <a:pt x="1907" y="972"/>
                  </a:lnTo>
                  <a:close/>
                  <a:moveTo>
                    <a:pt x="2019" y="649"/>
                  </a:moveTo>
                  <a:lnTo>
                    <a:pt x="2012" y="642"/>
                  </a:lnTo>
                  <a:lnTo>
                    <a:pt x="2012" y="644"/>
                  </a:lnTo>
                  <a:lnTo>
                    <a:pt x="2012" y="644"/>
                  </a:lnTo>
                  <a:lnTo>
                    <a:pt x="2014" y="644"/>
                  </a:lnTo>
                  <a:lnTo>
                    <a:pt x="2014" y="647"/>
                  </a:lnTo>
                  <a:lnTo>
                    <a:pt x="2017" y="647"/>
                  </a:lnTo>
                  <a:lnTo>
                    <a:pt x="2019" y="649"/>
                  </a:lnTo>
                  <a:lnTo>
                    <a:pt x="2019" y="649"/>
                  </a:lnTo>
                  <a:lnTo>
                    <a:pt x="2019" y="649"/>
                  </a:lnTo>
                  <a:close/>
                  <a:moveTo>
                    <a:pt x="804" y="1624"/>
                  </a:moveTo>
                  <a:lnTo>
                    <a:pt x="804" y="1626"/>
                  </a:lnTo>
                  <a:lnTo>
                    <a:pt x="804" y="1624"/>
                  </a:lnTo>
                  <a:lnTo>
                    <a:pt x="802" y="1622"/>
                  </a:lnTo>
                  <a:lnTo>
                    <a:pt x="802" y="1622"/>
                  </a:lnTo>
                  <a:lnTo>
                    <a:pt x="804" y="1624"/>
                  </a:lnTo>
                  <a:close/>
                  <a:moveTo>
                    <a:pt x="222" y="123"/>
                  </a:moveTo>
                  <a:lnTo>
                    <a:pt x="222" y="123"/>
                  </a:lnTo>
                  <a:lnTo>
                    <a:pt x="224" y="123"/>
                  </a:lnTo>
                  <a:lnTo>
                    <a:pt x="224" y="123"/>
                  </a:lnTo>
                  <a:lnTo>
                    <a:pt x="226" y="123"/>
                  </a:lnTo>
                  <a:lnTo>
                    <a:pt x="226" y="126"/>
                  </a:lnTo>
                  <a:lnTo>
                    <a:pt x="226" y="126"/>
                  </a:lnTo>
                  <a:lnTo>
                    <a:pt x="231" y="121"/>
                  </a:lnTo>
                  <a:lnTo>
                    <a:pt x="231" y="119"/>
                  </a:lnTo>
                  <a:lnTo>
                    <a:pt x="231" y="119"/>
                  </a:lnTo>
                  <a:lnTo>
                    <a:pt x="231" y="116"/>
                  </a:lnTo>
                  <a:lnTo>
                    <a:pt x="229" y="116"/>
                  </a:lnTo>
                  <a:lnTo>
                    <a:pt x="224" y="116"/>
                  </a:lnTo>
                  <a:lnTo>
                    <a:pt x="226" y="114"/>
                  </a:lnTo>
                  <a:lnTo>
                    <a:pt x="229" y="112"/>
                  </a:lnTo>
                  <a:lnTo>
                    <a:pt x="222" y="114"/>
                  </a:lnTo>
                  <a:lnTo>
                    <a:pt x="222" y="116"/>
                  </a:lnTo>
                  <a:lnTo>
                    <a:pt x="222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19" y="119"/>
                  </a:lnTo>
                  <a:lnTo>
                    <a:pt x="219" y="119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2" y="121"/>
                  </a:lnTo>
                  <a:lnTo>
                    <a:pt x="222" y="123"/>
                  </a:lnTo>
                  <a:close/>
                  <a:moveTo>
                    <a:pt x="804" y="1626"/>
                  </a:moveTo>
                  <a:lnTo>
                    <a:pt x="804" y="1626"/>
                  </a:lnTo>
                  <a:lnTo>
                    <a:pt x="804" y="1629"/>
                  </a:lnTo>
                  <a:lnTo>
                    <a:pt x="804" y="1626"/>
                  </a:lnTo>
                  <a:close/>
                  <a:moveTo>
                    <a:pt x="2271" y="834"/>
                  </a:moveTo>
                  <a:lnTo>
                    <a:pt x="2271" y="834"/>
                  </a:lnTo>
                  <a:lnTo>
                    <a:pt x="2273" y="834"/>
                  </a:lnTo>
                  <a:lnTo>
                    <a:pt x="2271" y="834"/>
                  </a:lnTo>
                  <a:close/>
                  <a:moveTo>
                    <a:pt x="455" y="2135"/>
                  </a:moveTo>
                  <a:lnTo>
                    <a:pt x="455" y="2135"/>
                  </a:lnTo>
                  <a:lnTo>
                    <a:pt x="455" y="2135"/>
                  </a:lnTo>
                  <a:lnTo>
                    <a:pt x="455" y="2138"/>
                  </a:lnTo>
                  <a:lnTo>
                    <a:pt x="455" y="2138"/>
                  </a:lnTo>
                  <a:lnTo>
                    <a:pt x="457" y="2138"/>
                  </a:lnTo>
                  <a:lnTo>
                    <a:pt x="457" y="2138"/>
                  </a:lnTo>
                  <a:lnTo>
                    <a:pt x="457" y="2135"/>
                  </a:lnTo>
                  <a:lnTo>
                    <a:pt x="457" y="2135"/>
                  </a:lnTo>
                  <a:lnTo>
                    <a:pt x="457" y="2135"/>
                  </a:lnTo>
                  <a:lnTo>
                    <a:pt x="455" y="2135"/>
                  </a:lnTo>
                  <a:close/>
                  <a:moveTo>
                    <a:pt x="474" y="2143"/>
                  </a:moveTo>
                  <a:lnTo>
                    <a:pt x="474" y="2140"/>
                  </a:lnTo>
                  <a:lnTo>
                    <a:pt x="474" y="2143"/>
                  </a:lnTo>
                  <a:lnTo>
                    <a:pt x="474" y="2143"/>
                  </a:lnTo>
                  <a:lnTo>
                    <a:pt x="474" y="2145"/>
                  </a:lnTo>
                  <a:lnTo>
                    <a:pt x="474" y="2145"/>
                  </a:lnTo>
                  <a:lnTo>
                    <a:pt x="474" y="2143"/>
                  </a:lnTo>
                  <a:lnTo>
                    <a:pt x="474" y="2143"/>
                  </a:lnTo>
                  <a:close/>
                  <a:moveTo>
                    <a:pt x="455" y="2133"/>
                  </a:moveTo>
                  <a:lnTo>
                    <a:pt x="457" y="2135"/>
                  </a:lnTo>
                  <a:lnTo>
                    <a:pt x="457" y="2133"/>
                  </a:lnTo>
                  <a:lnTo>
                    <a:pt x="455" y="2133"/>
                  </a:lnTo>
                  <a:close/>
                  <a:moveTo>
                    <a:pt x="77" y="207"/>
                  </a:moveTo>
                  <a:lnTo>
                    <a:pt x="79" y="209"/>
                  </a:lnTo>
                  <a:lnTo>
                    <a:pt x="77" y="211"/>
                  </a:lnTo>
                  <a:lnTo>
                    <a:pt x="77" y="214"/>
                  </a:lnTo>
                  <a:lnTo>
                    <a:pt x="79" y="214"/>
                  </a:lnTo>
                  <a:lnTo>
                    <a:pt x="93" y="214"/>
                  </a:lnTo>
                  <a:lnTo>
                    <a:pt x="93" y="211"/>
                  </a:lnTo>
                  <a:lnTo>
                    <a:pt x="91" y="211"/>
                  </a:lnTo>
                  <a:lnTo>
                    <a:pt x="93" y="209"/>
                  </a:lnTo>
                  <a:lnTo>
                    <a:pt x="93" y="207"/>
                  </a:lnTo>
                  <a:lnTo>
                    <a:pt x="93" y="207"/>
                  </a:lnTo>
                  <a:lnTo>
                    <a:pt x="93" y="204"/>
                  </a:lnTo>
                  <a:lnTo>
                    <a:pt x="86" y="200"/>
                  </a:lnTo>
                  <a:lnTo>
                    <a:pt x="79" y="200"/>
                  </a:lnTo>
                  <a:lnTo>
                    <a:pt x="74" y="202"/>
                  </a:lnTo>
                  <a:lnTo>
                    <a:pt x="74" y="204"/>
                  </a:lnTo>
                  <a:lnTo>
                    <a:pt x="74" y="204"/>
                  </a:lnTo>
                  <a:lnTo>
                    <a:pt x="77" y="207"/>
                  </a:lnTo>
                  <a:close/>
                  <a:moveTo>
                    <a:pt x="1118" y="1921"/>
                  </a:moveTo>
                  <a:lnTo>
                    <a:pt x="1118" y="1921"/>
                  </a:lnTo>
                  <a:lnTo>
                    <a:pt x="1118" y="1921"/>
                  </a:lnTo>
                  <a:lnTo>
                    <a:pt x="1116" y="1924"/>
                  </a:lnTo>
                  <a:lnTo>
                    <a:pt x="1116" y="1924"/>
                  </a:lnTo>
                  <a:lnTo>
                    <a:pt x="1116" y="1926"/>
                  </a:lnTo>
                  <a:lnTo>
                    <a:pt x="1116" y="1926"/>
                  </a:lnTo>
                  <a:lnTo>
                    <a:pt x="1118" y="1926"/>
                  </a:lnTo>
                  <a:lnTo>
                    <a:pt x="1118" y="1926"/>
                  </a:lnTo>
                  <a:lnTo>
                    <a:pt x="1120" y="1924"/>
                  </a:lnTo>
                  <a:lnTo>
                    <a:pt x="1118" y="1924"/>
                  </a:lnTo>
                  <a:lnTo>
                    <a:pt x="1118" y="1921"/>
                  </a:lnTo>
                  <a:close/>
                  <a:moveTo>
                    <a:pt x="1099" y="1940"/>
                  </a:moveTo>
                  <a:lnTo>
                    <a:pt x="1099" y="1940"/>
                  </a:lnTo>
                  <a:lnTo>
                    <a:pt x="1099" y="1943"/>
                  </a:lnTo>
                  <a:lnTo>
                    <a:pt x="1099" y="1943"/>
                  </a:lnTo>
                  <a:lnTo>
                    <a:pt x="1101" y="1945"/>
                  </a:lnTo>
                  <a:lnTo>
                    <a:pt x="1101" y="1945"/>
                  </a:lnTo>
                  <a:lnTo>
                    <a:pt x="1104" y="1943"/>
                  </a:lnTo>
                  <a:lnTo>
                    <a:pt x="1104" y="1943"/>
                  </a:lnTo>
                  <a:lnTo>
                    <a:pt x="1101" y="1940"/>
                  </a:lnTo>
                  <a:lnTo>
                    <a:pt x="1099" y="1940"/>
                  </a:lnTo>
                  <a:close/>
                  <a:moveTo>
                    <a:pt x="859" y="1879"/>
                  </a:moveTo>
                  <a:lnTo>
                    <a:pt x="856" y="1879"/>
                  </a:lnTo>
                  <a:lnTo>
                    <a:pt x="856" y="1876"/>
                  </a:lnTo>
                  <a:lnTo>
                    <a:pt x="856" y="1876"/>
                  </a:lnTo>
                  <a:lnTo>
                    <a:pt x="859" y="1876"/>
                  </a:lnTo>
                  <a:lnTo>
                    <a:pt x="859" y="1874"/>
                  </a:lnTo>
                  <a:lnTo>
                    <a:pt x="856" y="1874"/>
                  </a:lnTo>
                  <a:lnTo>
                    <a:pt x="856" y="1871"/>
                  </a:lnTo>
                  <a:lnTo>
                    <a:pt x="856" y="1871"/>
                  </a:lnTo>
                  <a:lnTo>
                    <a:pt x="856" y="1869"/>
                  </a:lnTo>
                  <a:lnTo>
                    <a:pt x="849" y="1864"/>
                  </a:lnTo>
                  <a:lnTo>
                    <a:pt x="849" y="1862"/>
                  </a:lnTo>
                  <a:lnTo>
                    <a:pt x="847" y="1862"/>
                  </a:lnTo>
                  <a:lnTo>
                    <a:pt x="845" y="1852"/>
                  </a:lnTo>
                  <a:lnTo>
                    <a:pt x="842" y="1843"/>
                  </a:lnTo>
                  <a:lnTo>
                    <a:pt x="842" y="1843"/>
                  </a:lnTo>
                  <a:lnTo>
                    <a:pt x="842" y="1840"/>
                  </a:lnTo>
                  <a:lnTo>
                    <a:pt x="840" y="1836"/>
                  </a:lnTo>
                  <a:lnTo>
                    <a:pt x="840" y="1836"/>
                  </a:lnTo>
                  <a:lnTo>
                    <a:pt x="840" y="1833"/>
                  </a:lnTo>
                  <a:lnTo>
                    <a:pt x="840" y="1833"/>
                  </a:lnTo>
                  <a:lnTo>
                    <a:pt x="840" y="1829"/>
                  </a:lnTo>
                  <a:lnTo>
                    <a:pt x="840" y="1829"/>
                  </a:lnTo>
                  <a:lnTo>
                    <a:pt x="837" y="1826"/>
                  </a:lnTo>
                  <a:lnTo>
                    <a:pt x="837" y="1824"/>
                  </a:lnTo>
                  <a:lnTo>
                    <a:pt x="837" y="1821"/>
                  </a:lnTo>
                  <a:lnTo>
                    <a:pt x="835" y="1817"/>
                  </a:lnTo>
                  <a:lnTo>
                    <a:pt x="833" y="1810"/>
                  </a:lnTo>
                  <a:lnTo>
                    <a:pt x="830" y="1802"/>
                  </a:lnTo>
                  <a:lnTo>
                    <a:pt x="830" y="1802"/>
                  </a:lnTo>
                  <a:lnTo>
                    <a:pt x="825" y="1788"/>
                  </a:lnTo>
                  <a:lnTo>
                    <a:pt x="825" y="1781"/>
                  </a:lnTo>
                  <a:lnTo>
                    <a:pt x="823" y="1767"/>
                  </a:lnTo>
                  <a:lnTo>
                    <a:pt x="821" y="1755"/>
                  </a:lnTo>
                  <a:lnTo>
                    <a:pt x="821" y="1752"/>
                  </a:lnTo>
                  <a:lnTo>
                    <a:pt x="821" y="1755"/>
                  </a:lnTo>
                  <a:lnTo>
                    <a:pt x="818" y="1755"/>
                  </a:lnTo>
                  <a:lnTo>
                    <a:pt x="818" y="1755"/>
                  </a:lnTo>
                  <a:lnTo>
                    <a:pt x="818" y="1752"/>
                  </a:lnTo>
                  <a:lnTo>
                    <a:pt x="818" y="1752"/>
                  </a:lnTo>
                  <a:lnTo>
                    <a:pt x="818" y="1750"/>
                  </a:lnTo>
                  <a:lnTo>
                    <a:pt x="816" y="1750"/>
                  </a:lnTo>
                  <a:lnTo>
                    <a:pt x="816" y="1750"/>
                  </a:lnTo>
                  <a:lnTo>
                    <a:pt x="818" y="1750"/>
                  </a:lnTo>
                  <a:lnTo>
                    <a:pt x="818" y="1750"/>
                  </a:lnTo>
                  <a:lnTo>
                    <a:pt x="818" y="1743"/>
                  </a:lnTo>
                  <a:lnTo>
                    <a:pt x="818" y="1743"/>
                  </a:lnTo>
                  <a:lnTo>
                    <a:pt x="816" y="1738"/>
                  </a:lnTo>
                  <a:lnTo>
                    <a:pt x="816" y="1736"/>
                  </a:lnTo>
                  <a:lnTo>
                    <a:pt x="816" y="1736"/>
                  </a:lnTo>
                  <a:lnTo>
                    <a:pt x="816" y="1736"/>
                  </a:lnTo>
                  <a:lnTo>
                    <a:pt x="814" y="1736"/>
                  </a:lnTo>
                  <a:lnTo>
                    <a:pt x="814" y="1738"/>
                  </a:lnTo>
                  <a:lnTo>
                    <a:pt x="814" y="1738"/>
                  </a:lnTo>
                  <a:lnTo>
                    <a:pt x="816" y="1738"/>
                  </a:lnTo>
                  <a:lnTo>
                    <a:pt x="816" y="1741"/>
                  </a:lnTo>
                  <a:lnTo>
                    <a:pt x="816" y="1741"/>
                  </a:lnTo>
                  <a:lnTo>
                    <a:pt x="816" y="1743"/>
                  </a:lnTo>
                  <a:lnTo>
                    <a:pt x="814" y="1743"/>
                  </a:lnTo>
                  <a:lnTo>
                    <a:pt x="814" y="1741"/>
                  </a:lnTo>
                  <a:lnTo>
                    <a:pt x="814" y="1741"/>
                  </a:lnTo>
                  <a:lnTo>
                    <a:pt x="811" y="1743"/>
                  </a:lnTo>
                  <a:lnTo>
                    <a:pt x="811" y="1741"/>
                  </a:lnTo>
                  <a:lnTo>
                    <a:pt x="811" y="1741"/>
                  </a:lnTo>
                  <a:lnTo>
                    <a:pt x="811" y="1738"/>
                  </a:lnTo>
                  <a:lnTo>
                    <a:pt x="811" y="1738"/>
                  </a:lnTo>
                  <a:lnTo>
                    <a:pt x="811" y="1736"/>
                  </a:lnTo>
                  <a:lnTo>
                    <a:pt x="811" y="1736"/>
                  </a:lnTo>
                  <a:lnTo>
                    <a:pt x="814" y="1733"/>
                  </a:lnTo>
                  <a:lnTo>
                    <a:pt x="814" y="1733"/>
                  </a:lnTo>
                  <a:lnTo>
                    <a:pt x="814" y="1731"/>
                  </a:lnTo>
                  <a:lnTo>
                    <a:pt x="814" y="1729"/>
                  </a:lnTo>
                  <a:lnTo>
                    <a:pt x="811" y="1726"/>
                  </a:lnTo>
                  <a:lnTo>
                    <a:pt x="811" y="1724"/>
                  </a:lnTo>
                  <a:lnTo>
                    <a:pt x="811" y="1724"/>
                  </a:lnTo>
                  <a:lnTo>
                    <a:pt x="809" y="1724"/>
                  </a:lnTo>
                  <a:lnTo>
                    <a:pt x="809" y="1724"/>
                  </a:lnTo>
                  <a:lnTo>
                    <a:pt x="809" y="1722"/>
                  </a:lnTo>
                  <a:lnTo>
                    <a:pt x="809" y="1722"/>
                  </a:lnTo>
                  <a:lnTo>
                    <a:pt x="809" y="1722"/>
                  </a:lnTo>
                  <a:lnTo>
                    <a:pt x="809" y="1719"/>
                  </a:lnTo>
                  <a:lnTo>
                    <a:pt x="809" y="1719"/>
                  </a:lnTo>
                  <a:lnTo>
                    <a:pt x="809" y="1719"/>
                  </a:lnTo>
                  <a:lnTo>
                    <a:pt x="809" y="1717"/>
                  </a:lnTo>
                  <a:lnTo>
                    <a:pt x="809" y="1717"/>
                  </a:lnTo>
                  <a:lnTo>
                    <a:pt x="809" y="1717"/>
                  </a:lnTo>
                  <a:lnTo>
                    <a:pt x="809" y="1714"/>
                  </a:lnTo>
                  <a:lnTo>
                    <a:pt x="809" y="1714"/>
                  </a:lnTo>
                  <a:lnTo>
                    <a:pt x="809" y="1712"/>
                  </a:lnTo>
                  <a:lnTo>
                    <a:pt x="806" y="1712"/>
                  </a:lnTo>
                  <a:lnTo>
                    <a:pt x="809" y="1712"/>
                  </a:lnTo>
                  <a:lnTo>
                    <a:pt x="809" y="1710"/>
                  </a:lnTo>
                  <a:lnTo>
                    <a:pt x="809" y="1712"/>
                  </a:lnTo>
                  <a:lnTo>
                    <a:pt x="809" y="1707"/>
                  </a:lnTo>
                  <a:lnTo>
                    <a:pt x="809" y="1703"/>
                  </a:lnTo>
                  <a:lnTo>
                    <a:pt x="809" y="1703"/>
                  </a:lnTo>
                  <a:lnTo>
                    <a:pt x="809" y="1700"/>
                  </a:lnTo>
                  <a:lnTo>
                    <a:pt x="809" y="1700"/>
                  </a:lnTo>
                  <a:lnTo>
                    <a:pt x="809" y="1700"/>
                  </a:lnTo>
                  <a:lnTo>
                    <a:pt x="809" y="1698"/>
                  </a:lnTo>
                  <a:lnTo>
                    <a:pt x="809" y="1698"/>
                  </a:lnTo>
                  <a:lnTo>
                    <a:pt x="809" y="1695"/>
                  </a:lnTo>
                  <a:lnTo>
                    <a:pt x="811" y="1693"/>
                  </a:lnTo>
                  <a:lnTo>
                    <a:pt x="811" y="1691"/>
                  </a:lnTo>
                  <a:lnTo>
                    <a:pt x="811" y="1688"/>
                  </a:lnTo>
                  <a:lnTo>
                    <a:pt x="811" y="1688"/>
                  </a:lnTo>
                  <a:lnTo>
                    <a:pt x="811" y="1686"/>
                  </a:lnTo>
                  <a:lnTo>
                    <a:pt x="811" y="1686"/>
                  </a:lnTo>
                  <a:lnTo>
                    <a:pt x="814" y="1686"/>
                  </a:lnTo>
                  <a:lnTo>
                    <a:pt x="814" y="1686"/>
                  </a:lnTo>
                  <a:lnTo>
                    <a:pt x="814" y="1688"/>
                  </a:lnTo>
                  <a:lnTo>
                    <a:pt x="811" y="1691"/>
                  </a:lnTo>
                  <a:lnTo>
                    <a:pt x="814" y="1693"/>
                  </a:lnTo>
                  <a:lnTo>
                    <a:pt x="814" y="1695"/>
                  </a:lnTo>
                  <a:lnTo>
                    <a:pt x="811" y="1695"/>
                  </a:lnTo>
                  <a:lnTo>
                    <a:pt x="811" y="1695"/>
                  </a:lnTo>
                  <a:lnTo>
                    <a:pt x="811" y="1695"/>
                  </a:lnTo>
                  <a:lnTo>
                    <a:pt x="811" y="1698"/>
                  </a:lnTo>
                  <a:lnTo>
                    <a:pt x="811" y="1700"/>
                  </a:lnTo>
                  <a:lnTo>
                    <a:pt x="811" y="1698"/>
                  </a:lnTo>
                  <a:lnTo>
                    <a:pt x="811" y="1698"/>
                  </a:lnTo>
                  <a:lnTo>
                    <a:pt x="814" y="1695"/>
                  </a:lnTo>
                  <a:lnTo>
                    <a:pt x="814" y="1693"/>
                  </a:lnTo>
                  <a:lnTo>
                    <a:pt x="814" y="1686"/>
                  </a:lnTo>
                  <a:lnTo>
                    <a:pt x="814" y="1686"/>
                  </a:lnTo>
                  <a:lnTo>
                    <a:pt x="814" y="1684"/>
                  </a:lnTo>
                  <a:lnTo>
                    <a:pt x="816" y="1681"/>
                  </a:lnTo>
                  <a:lnTo>
                    <a:pt x="816" y="1676"/>
                  </a:lnTo>
                  <a:lnTo>
                    <a:pt x="816" y="1676"/>
                  </a:lnTo>
                  <a:lnTo>
                    <a:pt x="814" y="1674"/>
                  </a:lnTo>
                  <a:lnTo>
                    <a:pt x="816" y="1672"/>
                  </a:lnTo>
                  <a:lnTo>
                    <a:pt x="816" y="1672"/>
                  </a:lnTo>
                  <a:lnTo>
                    <a:pt x="816" y="1669"/>
                  </a:lnTo>
                  <a:lnTo>
                    <a:pt x="816" y="1669"/>
                  </a:lnTo>
                  <a:lnTo>
                    <a:pt x="814" y="1667"/>
                  </a:lnTo>
                  <a:lnTo>
                    <a:pt x="814" y="1664"/>
                  </a:lnTo>
                  <a:lnTo>
                    <a:pt x="814" y="1662"/>
                  </a:lnTo>
                  <a:lnTo>
                    <a:pt x="814" y="1662"/>
                  </a:lnTo>
                  <a:lnTo>
                    <a:pt x="814" y="1660"/>
                  </a:lnTo>
                  <a:lnTo>
                    <a:pt x="814" y="1657"/>
                  </a:lnTo>
                  <a:lnTo>
                    <a:pt x="814" y="1655"/>
                  </a:lnTo>
                  <a:lnTo>
                    <a:pt x="811" y="1653"/>
                  </a:lnTo>
                  <a:lnTo>
                    <a:pt x="811" y="1650"/>
                  </a:lnTo>
                  <a:lnTo>
                    <a:pt x="811" y="1645"/>
                  </a:lnTo>
                  <a:lnTo>
                    <a:pt x="811" y="1645"/>
                  </a:lnTo>
                  <a:lnTo>
                    <a:pt x="811" y="1643"/>
                  </a:lnTo>
                  <a:lnTo>
                    <a:pt x="809" y="1643"/>
                  </a:lnTo>
                  <a:lnTo>
                    <a:pt x="809" y="1645"/>
                  </a:lnTo>
                  <a:lnTo>
                    <a:pt x="806" y="1645"/>
                  </a:lnTo>
                  <a:lnTo>
                    <a:pt x="806" y="1643"/>
                  </a:lnTo>
                  <a:lnTo>
                    <a:pt x="809" y="1643"/>
                  </a:lnTo>
                  <a:lnTo>
                    <a:pt x="809" y="1643"/>
                  </a:lnTo>
                  <a:lnTo>
                    <a:pt x="806" y="1643"/>
                  </a:lnTo>
                  <a:lnTo>
                    <a:pt x="806" y="1641"/>
                  </a:lnTo>
                  <a:lnTo>
                    <a:pt x="806" y="1641"/>
                  </a:lnTo>
                  <a:lnTo>
                    <a:pt x="809" y="1641"/>
                  </a:lnTo>
                  <a:lnTo>
                    <a:pt x="809" y="1638"/>
                  </a:lnTo>
                  <a:lnTo>
                    <a:pt x="809" y="1638"/>
                  </a:lnTo>
                  <a:lnTo>
                    <a:pt x="809" y="1636"/>
                  </a:lnTo>
                  <a:lnTo>
                    <a:pt x="806" y="1636"/>
                  </a:lnTo>
                  <a:lnTo>
                    <a:pt x="806" y="1636"/>
                  </a:lnTo>
                  <a:lnTo>
                    <a:pt x="804" y="1636"/>
                  </a:lnTo>
                  <a:lnTo>
                    <a:pt x="804" y="1634"/>
                  </a:lnTo>
                  <a:lnTo>
                    <a:pt x="806" y="1634"/>
                  </a:lnTo>
                  <a:lnTo>
                    <a:pt x="806" y="1634"/>
                  </a:lnTo>
                  <a:lnTo>
                    <a:pt x="806" y="1634"/>
                  </a:lnTo>
                  <a:lnTo>
                    <a:pt x="804" y="1631"/>
                  </a:lnTo>
                  <a:lnTo>
                    <a:pt x="804" y="1631"/>
                  </a:lnTo>
                  <a:lnTo>
                    <a:pt x="804" y="1629"/>
                  </a:lnTo>
                  <a:lnTo>
                    <a:pt x="804" y="1629"/>
                  </a:lnTo>
                  <a:lnTo>
                    <a:pt x="804" y="1629"/>
                  </a:lnTo>
                  <a:lnTo>
                    <a:pt x="802" y="1626"/>
                  </a:lnTo>
                  <a:lnTo>
                    <a:pt x="802" y="1624"/>
                  </a:lnTo>
                  <a:lnTo>
                    <a:pt x="802" y="1624"/>
                  </a:lnTo>
                  <a:lnTo>
                    <a:pt x="802" y="1622"/>
                  </a:lnTo>
                  <a:lnTo>
                    <a:pt x="802" y="1622"/>
                  </a:lnTo>
                  <a:lnTo>
                    <a:pt x="802" y="1622"/>
                  </a:lnTo>
                  <a:lnTo>
                    <a:pt x="802" y="1619"/>
                  </a:lnTo>
                  <a:lnTo>
                    <a:pt x="802" y="1619"/>
                  </a:lnTo>
                  <a:lnTo>
                    <a:pt x="802" y="1619"/>
                  </a:lnTo>
                  <a:lnTo>
                    <a:pt x="799" y="1619"/>
                  </a:lnTo>
                  <a:lnTo>
                    <a:pt x="799" y="1617"/>
                  </a:lnTo>
                  <a:lnTo>
                    <a:pt x="802" y="1617"/>
                  </a:lnTo>
                  <a:lnTo>
                    <a:pt x="802" y="1617"/>
                  </a:lnTo>
                  <a:lnTo>
                    <a:pt x="802" y="1615"/>
                  </a:lnTo>
                  <a:lnTo>
                    <a:pt x="802" y="1612"/>
                  </a:lnTo>
                  <a:lnTo>
                    <a:pt x="804" y="1610"/>
                  </a:lnTo>
                  <a:lnTo>
                    <a:pt x="804" y="1610"/>
                  </a:lnTo>
                  <a:lnTo>
                    <a:pt x="804" y="1607"/>
                  </a:lnTo>
                  <a:lnTo>
                    <a:pt x="804" y="1607"/>
                  </a:lnTo>
                  <a:lnTo>
                    <a:pt x="804" y="1605"/>
                  </a:lnTo>
                  <a:lnTo>
                    <a:pt x="804" y="1605"/>
                  </a:lnTo>
                  <a:lnTo>
                    <a:pt x="804" y="1603"/>
                  </a:lnTo>
                  <a:lnTo>
                    <a:pt x="802" y="1598"/>
                  </a:lnTo>
                  <a:lnTo>
                    <a:pt x="799" y="1598"/>
                  </a:lnTo>
                  <a:lnTo>
                    <a:pt x="799" y="1596"/>
                  </a:lnTo>
                  <a:lnTo>
                    <a:pt x="799" y="1593"/>
                  </a:lnTo>
                  <a:lnTo>
                    <a:pt x="797" y="1593"/>
                  </a:lnTo>
                  <a:lnTo>
                    <a:pt x="797" y="1593"/>
                  </a:lnTo>
                  <a:lnTo>
                    <a:pt x="797" y="1591"/>
                  </a:lnTo>
                  <a:lnTo>
                    <a:pt x="797" y="1591"/>
                  </a:lnTo>
                  <a:lnTo>
                    <a:pt x="795" y="1588"/>
                  </a:lnTo>
                  <a:lnTo>
                    <a:pt x="795" y="1591"/>
                  </a:lnTo>
                  <a:lnTo>
                    <a:pt x="795" y="1591"/>
                  </a:lnTo>
                  <a:lnTo>
                    <a:pt x="795" y="1593"/>
                  </a:lnTo>
                  <a:lnTo>
                    <a:pt x="795" y="1593"/>
                  </a:lnTo>
                  <a:lnTo>
                    <a:pt x="795" y="1593"/>
                  </a:lnTo>
                  <a:lnTo>
                    <a:pt x="792" y="1593"/>
                  </a:lnTo>
                  <a:lnTo>
                    <a:pt x="792" y="1596"/>
                  </a:lnTo>
                  <a:lnTo>
                    <a:pt x="792" y="1596"/>
                  </a:lnTo>
                  <a:lnTo>
                    <a:pt x="795" y="1598"/>
                  </a:lnTo>
                  <a:lnTo>
                    <a:pt x="792" y="1598"/>
                  </a:lnTo>
                  <a:lnTo>
                    <a:pt x="792" y="1598"/>
                  </a:lnTo>
                  <a:lnTo>
                    <a:pt x="792" y="1598"/>
                  </a:lnTo>
                  <a:lnTo>
                    <a:pt x="790" y="1598"/>
                  </a:lnTo>
                  <a:lnTo>
                    <a:pt x="792" y="1598"/>
                  </a:lnTo>
                  <a:lnTo>
                    <a:pt x="790" y="1600"/>
                  </a:lnTo>
                  <a:lnTo>
                    <a:pt x="790" y="1598"/>
                  </a:lnTo>
                  <a:lnTo>
                    <a:pt x="790" y="1598"/>
                  </a:lnTo>
                  <a:lnTo>
                    <a:pt x="790" y="1596"/>
                  </a:lnTo>
                  <a:lnTo>
                    <a:pt x="787" y="1598"/>
                  </a:lnTo>
                  <a:lnTo>
                    <a:pt x="787" y="1598"/>
                  </a:lnTo>
                  <a:lnTo>
                    <a:pt x="785" y="1598"/>
                  </a:lnTo>
                  <a:lnTo>
                    <a:pt x="785" y="1598"/>
                  </a:lnTo>
                  <a:lnTo>
                    <a:pt x="785" y="1600"/>
                  </a:lnTo>
                  <a:lnTo>
                    <a:pt x="787" y="1600"/>
                  </a:lnTo>
                  <a:lnTo>
                    <a:pt x="787" y="1603"/>
                  </a:lnTo>
                  <a:lnTo>
                    <a:pt x="787" y="1605"/>
                  </a:lnTo>
                  <a:lnTo>
                    <a:pt x="790" y="1607"/>
                  </a:lnTo>
                  <a:lnTo>
                    <a:pt x="792" y="1610"/>
                  </a:lnTo>
                  <a:lnTo>
                    <a:pt x="795" y="1612"/>
                  </a:lnTo>
                  <a:lnTo>
                    <a:pt x="795" y="1615"/>
                  </a:lnTo>
                  <a:lnTo>
                    <a:pt x="795" y="1617"/>
                  </a:lnTo>
                  <a:lnTo>
                    <a:pt x="795" y="1619"/>
                  </a:lnTo>
                  <a:lnTo>
                    <a:pt x="795" y="1622"/>
                  </a:lnTo>
                  <a:lnTo>
                    <a:pt x="792" y="1624"/>
                  </a:lnTo>
                  <a:lnTo>
                    <a:pt x="792" y="1626"/>
                  </a:lnTo>
                  <a:lnTo>
                    <a:pt x="792" y="1626"/>
                  </a:lnTo>
                  <a:lnTo>
                    <a:pt x="792" y="1629"/>
                  </a:lnTo>
                  <a:lnTo>
                    <a:pt x="792" y="1629"/>
                  </a:lnTo>
                  <a:lnTo>
                    <a:pt x="795" y="1626"/>
                  </a:lnTo>
                  <a:lnTo>
                    <a:pt x="795" y="1624"/>
                  </a:lnTo>
                  <a:lnTo>
                    <a:pt x="795" y="1622"/>
                  </a:lnTo>
                  <a:lnTo>
                    <a:pt x="797" y="1619"/>
                  </a:lnTo>
                  <a:lnTo>
                    <a:pt x="797" y="1622"/>
                  </a:lnTo>
                  <a:lnTo>
                    <a:pt x="797" y="1622"/>
                  </a:lnTo>
                  <a:lnTo>
                    <a:pt x="797" y="1624"/>
                  </a:lnTo>
                  <a:lnTo>
                    <a:pt x="797" y="1626"/>
                  </a:lnTo>
                  <a:lnTo>
                    <a:pt x="797" y="1626"/>
                  </a:lnTo>
                  <a:lnTo>
                    <a:pt x="799" y="1626"/>
                  </a:lnTo>
                  <a:lnTo>
                    <a:pt x="799" y="1629"/>
                  </a:lnTo>
                  <a:lnTo>
                    <a:pt x="797" y="1629"/>
                  </a:lnTo>
                  <a:lnTo>
                    <a:pt x="795" y="1631"/>
                  </a:lnTo>
                  <a:lnTo>
                    <a:pt x="795" y="1631"/>
                  </a:lnTo>
                  <a:lnTo>
                    <a:pt x="795" y="1631"/>
                  </a:lnTo>
                  <a:lnTo>
                    <a:pt x="795" y="1629"/>
                  </a:lnTo>
                  <a:lnTo>
                    <a:pt x="792" y="1629"/>
                  </a:lnTo>
                  <a:lnTo>
                    <a:pt x="792" y="1629"/>
                  </a:lnTo>
                  <a:lnTo>
                    <a:pt x="790" y="1629"/>
                  </a:lnTo>
                  <a:lnTo>
                    <a:pt x="790" y="1629"/>
                  </a:lnTo>
                  <a:lnTo>
                    <a:pt x="790" y="1631"/>
                  </a:lnTo>
                  <a:lnTo>
                    <a:pt x="787" y="1631"/>
                  </a:lnTo>
                  <a:lnTo>
                    <a:pt x="790" y="1634"/>
                  </a:lnTo>
                  <a:lnTo>
                    <a:pt x="790" y="1634"/>
                  </a:lnTo>
                  <a:lnTo>
                    <a:pt x="790" y="1636"/>
                  </a:lnTo>
                  <a:lnTo>
                    <a:pt x="790" y="1636"/>
                  </a:lnTo>
                  <a:lnTo>
                    <a:pt x="792" y="1634"/>
                  </a:lnTo>
                  <a:lnTo>
                    <a:pt x="792" y="1636"/>
                  </a:lnTo>
                  <a:lnTo>
                    <a:pt x="795" y="1636"/>
                  </a:lnTo>
                  <a:lnTo>
                    <a:pt x="795" y="1636"/>
                  </a:lnTo>
                  <a:lnTo>
                    <a:pt x="795" y="1638"/>
                  </a:lnTo>
                  <a:lnTo>
                    <a:pt x="792" y="1636"/>
                  </a:lnTo>
                  <a:lnTo>
                    <a:pt x="792" y="1638"/>
                  </a:lnTo>
                  <a:lnTo>
                    <a:pt x="792" y="1638"/>
                  </a:lnTo>
                  <a:lnTo>
                    <a:pt x="790" y="1638"/>
                  </a:lnTo>
                  <a:lnTo>
                    <a:pt x="790" y="1641"/>
                  </a:lnTo>
                  <a:lnTo>
                    <a:pt x="790" y="1643"/>
                  </a:lnTo>
                  <a:lnTo>
                    <a:pt x="787" y="1645"/>
                  </a:lnTo>
                  <a:lnTo>
                    <a:pt x="785" y="1645"/>
                  </a:lnTo>
                  <a:lnTo>
                    <a:pt x="785" y="1645"/>
                  </a:lnTo>
                  <a:lnTo>
                    <a:pt x="783" y="1645"/>
                  </a:lnTo>
                  <a:lnTo>
                    <a:pt x="783" y="1645"/>
                  </a:lnTo>
                  <a:lnTo>
                    <a:pt x="780" y="1645"/>
                  </a:lnTo>
                  <a:lnTo>
                    <a:pt x="780" y="1643"/>
                  </a:lnTo>
                  <a:lnTo>
                    <a:pt x="780" y="1643"/>
                  </a:lnTo>
                  <a:lnTo>
                    <a:pt x="780" y="1641"/>
                  </a:lnTo>
                  <a:lnTo>
                    <a:pt x="780" y="1641"/>
                  </a:lnTo>
                  <a:lnTo>
                    <a:pt x="780" y="1638"/>
                  </a:lnTo>
                  <a:lnTo>
                    <a:pt x="780" y="1638"/>
                  </a:lnTo>
                  <a:lnTo>
                    <a:pt x="780" y="1638"/>
                  </a:lnTo>
                  <a:lnTo>
                    <a:pt x="780" y="1636"/>
                  </a:lnTo>
                  <a:lnTo>
                    <a:pt x="776" y="1638"/>
                  </a:lnTo>
                  <a:lnTo>
                    <a:pt x="773" y="1641"/>
                  </a:lnTo>
                  <a:lnTo>
                    <a:pt x="771" y="1641"/>
                  </a:lnTo>
                  <a:lnTo>
                    <a:pt x="768" y="1643"/>
                  </a:lnTo>
                  <a:lnTo>
                    <a:pt x="766" y="1645"/>
                  </a:lnTo>
                  <a:lnTo>
                    <a:pt x="766" y="1645"/>
                  </a:lnTo>
                  <a:lnTo>
                    <a:pt x="766" y="1645"/>
                  </a:lnTo>
                  <a:lnTo>
                    <a:pt x="766" y="1648"/>
                  </a:lnTo>
                  <a:lnTo>
                    <a:pt x="766" y="1648"/>
                  </a:lnTo>
                  <a:lnTo>
                    <a:pt x="768" y="1648"/>
                  </a:lnTo>
                  <a:lnTo>
                    <a:pt x="766" y="1650"/>
                  </a:lnTo>
                  <a:lnTo>
                    <a:pt x="766" y="1650"/>
                  </a:lnTo>
                  <a:lnTo>
                    <a:pt x="768" y="1653"/>
                  </a:lnTo>
                  <a:lnTo>
                    <a:pt x="768" y="1655"/>
                  </a:lnTo>
                  <a:lnTo>
                    <a:pt x="768" y="1655"/>
                  </a:lnTo>
                  <a:lnTo>
                    <a:pt x="768" y="1657"/>
                  </a:lnTo>
                  <a:lnTo>
                    <a:pt x="768" y="1657"/>
                  </a:lnTo>
                  <a:lnTo>
                    <a:pt x="771" y="1660"/>
                  </a:lnTo>
                  <a:lnTo>
                    <a:pt x="771" y="1660"/>
                  </a:lnTo>
                  <a:lnTo>
                    <a:pt x="771" y="1662"/>
                  </a:lnTo>
                  <a:lnTo>
                    <a:pt x="771" y="1662"/>
                  </a:lnTo>
                  <a:lnTo>
                    <a:pt x="771" y="1664"/>
                  </a:lnTo>
                  <a:lnTo>
                    <a:pt x="771" y="1664"/>
                  </a:lnTo>
                  <a:lnTo>
                    <a:pt x="771" y="1667"/>
                  </a:lnTo>
                  <a:lnTo>
                    <a:pt x="771" y="1667"/>
                  </a:lnTo>
                  <a:lnTo>
                    <a:pt x="771" y="1669"/>
                  </a:lnTo>
                  <a:lnTo>
                    <a:pt x="771" y="1669"/>
                  </a:lnTo>
                  <a:lnTo>
                    <a:pt x="768" y="1669"/>
                  </a:lnTo>
                  <a:lnTo>
                    <a:pt x="768" y="1672"/>
                  </a:lnTo>
                  <a:lnTo>
                    <a:pt x="768" y="1672"/>
                  </a:lnTo>
                  <a:lnTo>
                    <a:pt x="768" y="1674"/>
                  </a:lnTo>
                  <a:lnTo>
                    <a:pt x="768" y="1674"/>
                  </a:lnTo>
                  <a:lnTo>
                    <a:pt x="768" y="1676"/>
                  </a:lnTo>
                  <a:lnTo>
                    <a:pt x="768" y="1676"/>
                  </a:lnTo>
                  <a:lnTo>
                    <a:pt x="768" y="1679"/>
                  </a:lnTo>
                  <a:lnTo>
                    <a:pt x="768" y="1681"/>
                  </a:lnTo>
                  <a:lnTo>
                    <a:pt x="768" y="1684"/>
                  </a:lnTo>
                  <a:lnTo>
                    <a:pt x="766" y="1686"/>
                  </a:lnTo>
                  <a:lnTo>
                    <a:pt x="768" y="1686"/>
                  </a:lnTo>
                  <a:lnTo>
                    <a:pt x="768" y="1688"/>
                  </a:lnTo>
                  <a:lnTo>
                    <a:pt x="768" y="1688"/>
                  </a:lnTo>
                  <a:lnTo>
                    <a:pt x="766" y="1691"/>
                  </a:lnTo>
                  <a:lnTo>
                    <a:pt x="766" y="1691"/>
                  </a:lnTo>
                  <a:lnTo>
                    <a:pt x="766" y="1693"/>
                  </a:lnTo>
                  <a:lnTo>
                    <a:pt x="766" y="1695"/>
                  </a:lnTo>
                  <a:lnTo>
                    <a:pt x="764" y="1698"/>
                  </a:lnTo>
                  <a:lnTo>
                    <a:pt x="761" y="1698"/>
                  </a:lnTo>
                  <a:lnTo>
                    <a:pt x="761" y="1700"/>
                  </a:lnTo>
                  <a:lnTo>
                    <a:pt x="761" y="1700"/>
                  </a:lnTo>
                  <a:lnTo>
                    <a:pt x="761" y="1703"/>
                  </a:lnTo>
                  <a:lnTo>
                    <a:pt x="764" y="1703"/>
                  </a:lnTo>
                  <a:lnTo>
                    <a:pt x="764" y="1703"/>
                  </a:lnTo>
                  <a:lnTo>
                    <a:pt x="764" y="1705"/>
                  </a:lnTo>
                  <a:lnTo>
                    <a:pt x="761" y="1707"/>
                  </a:lnTo>
                  <a:lnTo>
                    <a:pt x="764" y="1710"/>
                  </a:lnTo>
                  <a:lnTo>
                    <a:pt x="764" y="1710"/>
                  </a:lnTo>
                  <a:lnTo>
                    <a:pt x="761" y="1712"/>
                  </a:lnTo>
                  <a:lnTo>
                    <a:pt x="761" y="1712"/>
                  </a:lnTo>
                  <a:lnTo>
                    <a:pt x="761" y="1714"/>
                  </a:lnTo>
                  <a:lnTo>
                    <a:pt x="761" y="1714"/>
                  </a:lnTo>
                  <a:lnTo>
                    <a:pt x="761" y="1717"/>
                  </a:lnTo>
                  <a:lnTo>
                    <a:pt x="764" y="1719"/>
                  </a:lnTo>
                  <a:lnTo>
                    <a:pt x="764" y="1722"/>
                  </a:lnTo>
                  <a:lnTo>
                    <a:pt x="761" y="1724"/>
                  </a:lnTo>
                  <a:lnTo>
                    <a:pt x="764" y="1724"/>
                  </a:lnTo>
                  <a:lnTo>
                    <a:pt x="766" y="1726"/>
                  </a:lnTo>
                  <a:lnTo>
                    <a:pt x="766" y="1726"/>
                  </a:lnTo>
                  <a:lnTo>
                    <a:pt x="766" y="1729"/>
                  </a:lnTo>
                  <a:lnTo>
                    <a:pt x="768" y="1731"/>
                  </a:lnTo>
                  <a:lnTo>
                    <a:pt x="768" y="1731"/>
                  </a:lnTo>
                  <a:lnTo>
                    <a:pt x="766" y="1731"/>
                  </a:lnTo>
                  <a:lnTo>
                    <a:pt x="766" y="1731"/>
                  </a:lnTo>
                  <a:lnTo>
                    <a:pt x="764" y="1731"/>
                  </a:lnTo>
                  <a:lnTo>
                    <a:pt x="764" y="1731"/>
                  </a:lnTo>
                  <a:lnTo>
                    <a:pt x="768" y="1733"/>
                  </a:lnTo>
                  <a:lnTo>
                    <a:pt x="768" y="1736"/>
                  </a:lnTo>
                  <a:lnTo>
                    <a:pt x="768" y="1736"/>
                  </a:lnTo>
                  <a:lnTo>
                    <a:pt x="771" y="1736"/>
                  </a:lnTo>
                  <a:lnTo>
                    <a:pt x="771" y="1738"/>
                  </a:lnTo>
                  <a:lnTo>
                    <a:pt x="771" y="1738"/>
                  </a:lnTo>
                  <a:lnTo>
                    <a:pt x="771" y="1741"/>
                  </a:lnTo>
                  <a:lnTo>
                    <a:pt x="776" y="1743"/>
                  </a:lnTo>
                  <a:lnTo>
                    <a:pt x="776" y="1745"/>
                  </a:lnTo>
                  <a:lnTo>
                    <a:pt x="776" y="1748"/>
                  </a:lnTo>
                  <a:lnTo>
                    <a:pt x="776" y="1748"/>
                  </a:lnTo>
                  <a:lnTo>
                    <a:pt x="778" y="1750"/>
                  </a:lnTo>
                  <a:lnTo>
                    <a:pt x="778" y="1752"/>
                  </a:lnTo>
                  <a:lnTo>
                    <a:pt x="778" y="1752"/>
                  </a:lnTo>
                  <a:lnTo>
                    <a:pt x="778" y="1755"/>
                  </a:lnTo>
                  <a:lnTo>
                    <a:pt x="780" y="1760"/>
                  </a:lnTo>
                  <a:lnTo>
                    <a:pt x="780" y="1760"/>
                  </a:lnTo>
                  <a:lnTo>
                    <a:pt x="783" y="1762"/>
                  </a:lnTo>
                  <a:lnTo>
                    <a:pt x="780" y="1764"/>
                  </a:lnTo>
                  <a:lnTo>
                    <a:pt x="780" y="1767"/>
                  </a:lnTo>
                  <a:lnTo>
                    <a:pt x="780" y="1767"/>
                  </a:lnTo>
                  <a:lnTo>
                    <a:pt x="780" y="1769"/>
                  </a:lnTo>
                  <a:lnTo>
                    <a:pt x="778" y="1774"/>
                  </a:lnTo>
                  <a:lnTo>
                    <a:pt x="778" y="1774"/>
                  </a:lnTo>
                  <a:lnTo>
                    <a:pt x="776" y="1776"/>
                  </a:lnTo>
                  <a:lnTo>
                    <a:pt x="776" y="1776"/>
                  </a:lnTo>
                  <a:lnTo>
                    <a:pt x="776" y="1779"/>
                  </a:lnTo>
                  <a:lnTo>
                    <a:pt x="776" y="1781"/>
                  </a:lnTo>
                  <a:lnTo>
                    <a:pt x="776" y="1783"/>
                  </a:lnTo>
                  <a:lnTo>
                    <a:pt x="776" y="1786"/>
                  </a:lnTo>
                  <a:lnTo>
                    <a:pt x="776" y="1788"/>
                  </a:lnTo>
                  <a:lnTo>
                    <a:pt x="776" y="1788"/>
                  </a:lnTo>
                  <a:lnTo>
                    <a:pt x="776" y="1791"/>
                  </a:lnTo>
                  <a:lnTo>
                    <a:pt x="776" y="1791"/>
                  </a:lnTo>
                  <a:lnTo>
                    <a:pt x="776" y="1795"/>
                  </a:lnTo>
                  <a:lnTo>
                    <a:pt x="778" y="1795"/>
                  </a:lnTo>
                  <a:lnTo>
                    <a:pt x="778" y="1798"/>
                  </a:lnTo>
                  <a:lnTo>
                    <a:pt x="778" y="1800"/>
                  </a:lnTo>
                  <a:lnTo>
                    <a:pt x="778" y="1800"/>
                  </a:lnTo>
                  <a:lnTo>
                    <a:pt x="778" y="1802"/>
                  </a:lnTo>
                  <a:lnTo>
                    <a:pt x="778" y="1802"/>
                  </a:lnTo>
                  <a:lnTo>
                    <a:pt x="778" y="1805"/>
                  </a:lnTo>
                  <a:lnTo>
                    <a:pt x="778" y="1812"/>
                  </a:lnTo>
                  <a:lnTo>
                    <a:pt x="778" y="1814"/>
                  </a:lnTo>
                  <a:lnTo>
                    <a:pt x="778" y="1814"/>
                  </a:lnTo>
                  <a:lnTo>
                    <a:pt x="778" y="1817"/>
                  </a:lnTo>
                  <a:lnTo>
                    <a:pt x="778" y="1817"/>
                  </a:lnTo>
                  <a:lnTo>
                    <a:pt x="778" y="1819"/>
                  </a:lnTo>
                  <a:lnTo>
                    <a:pt x="778" y="1819"/>
                  </a:lnTo>
                  <a:lnTo>
                    <a:pt x="778" y="1819"/>
                  </a:lnTo>
                  <a:lnTo>
                    <a:pt x="778" y="1821"/>
                  </a:lnTo>
                  <a:lnTo>
                    <a:pt x="778" y="1821"/>
                  </a:lnTo>
                  <a:lnTo>
                    <a:pt x="778" y="1824"/>
                  </a:lnTo>
                  <a:lnTo>
                    <a:pt x="778" y="1826"/>
                  </a:lnTo>
                  <a:lnTo>
                    <a:pt x="778" y="1826"/>
                  </a:lnTo>
                  <a:lnTo>
                    <a:pt x="778" y="1829"/>
                  </a:lnTo>
                  <a:lnTo>
                    <a:pt x="778" y="1833"/>
                  </a:lnTo>
                  <a:lnTo>
                    <a:pt x="778" y="1836"/>
                  </a:lnTo>
                  <a:lnTo>
                    <a:pt x="778" y="1838"/>
                  </a:lnTo>
                  <a:lnTo>
                    <a:pt x="778" y="1840"/>
                  </a:lnTo>
                  <a:lnTo>
                    <a:pt x="778" y="1843"/>
                  </a:lnTo>
                  <a:lnTo>
                    <a:pt x="778" y="1843"/>
                  </a:lnTo>
                  <a:lnTo>
                    <a:pt x="776" y="1845"/>
                  </a:lnTo>
                  <a:lnTo>
                    <a:pt x="776" y="1848"/>
                  </a:lnTo>
                  <a:lnTo>
                    <a:pt x="776" y="1850"/>
                  </a:lnTo>
                  <a:lnTo>
                    <a:pt x="776" y="1855"/>
                  </a:lnTo>
                  <a:lnTo>
                    <a:pt x="776" y="1855"/>
                  </a:lnTo>
                  <a:lnTo>
                    <a:pt x="776" y="1857"/>
                  </a:lnTo>
                  <a:lnTo>
                    <a:pt x="773" y="1860"/>
                  </a:lnTo>
                  <a:lnTo>
                    <a:pt x="773" y="1860"/>
                  </a:lnTo>
                  <a:lnTo>
                    <a:pt x="773" y="1862"/>
                  </a:lnTo>
                  <a:lnTo>
                    <a:pt x="773" y="1862"/>
                  </a:lnTo>
                  <a:lnTo>
                    <a:pt x="773" y="1864"/>
                  </a:lnTo>
                  <a:lnTo>
                    <a:pt x="773" y="1867"/>
                  </a:lnTo>
                  <a:lnTo>
                    <a:pt x="773" y="1867"/>
                  </a:lnTo>
                  <a:lnTo>
                    <a:pt x="773" y="1867"/>
                  </a:lnTo>
                  <a:lnTo>
                    <a:pt x="773" y="1869"/>
                  </a:lnTo>
                  <a:lnTo>
                    <a:pt x="771" y="1869"/>
                  </a:lnTo>
                  <a:lnTo>
                    <a:pt x="773" y="1871"/>
                  </a:lnTo>
                  <a:lnTo>
                    <a:pt x="771" y="1871"/>
                  </a:lnTo>
                  <a:lnTo>
                    <a:pt x="771" y="1874"/>
                  </a:lnTo>
                  <a:lnTo>
                    <a:pt x="768" y="1876"/>
                  </a:lnTo>
                  <a:lnTo>
                    <a:pt x="768" y="1879"/>
                  </a:lnTo>
                  <a:lnTo>
                    <a:pt x="768" y="1879"/>
                  </a:lnTo>
                  <a:lnTo>
                    <a:pt x="771" y="1883"/>
                  </a:lnTo>
                  <a:lnTo>
                    <a:pt x="776" y="1893"/>
                  </a:lnTo>
                  <a:lnTo>
                    <a:pt x="778" y="1898"/>
                  </a:lnTo>
                  <a:lnTo>
                    <a:pt x="778" y="1905"/>
                  </a:lnTo>
                  <a:lnTo>
                    <a:pt x="778" y="1907"/>
                  </a:lnTo>
                  <a:lnTo>
                    <a:pt x="778" y="1907"/>
                  </a:lnTo>
                  <a:lnTo>
                    <a:pt x="778" y="1914"/>
                  </a:lnTo>
                  <a:lnTo>
                    <a:pt x="778" y="1914"/>
                  </a:lnTo>
                  <a:lnTo>
                    <a:pt x="778" y="1917"/>
                  </a:lnTo>
                  <a:lnTo>
                    <a:pt x="776" y="1919"/>
                  </a:lnTo>
                  <a:lnTo>
                    <a:pt x="776" y="1921"/>
                  </a:lnTo>
                  <a:lnTo>
                    <a:pt x="773" y="1924"/>
                  </a:lnTo>
                  <a:lnTo>
                    <a:pt x="773" y="1924"/>
                  </a:lnTo>
                  <a:lnTo>
                    <a:pt x="773" y="1926"/>
                  </a:lnTo>
                  <a:lnTo>
                    <a:pt x="773" y="1926"/>
                  </a:lnTo>
                  <a:lnTo>
                    <a:pt x="773" y="1928"/>
                  </a:lnTo>
                  <a:lnTo>
                    <a:pt x="773" y="1931"/>
                  </a:lnTo>
                  <a:lnTo>
                    <a:pt x="771" y="1931"/>
                  </a:lnTo>
                  <a:lnTo>
                    <a:pt x="771" y="1936"/>
                  </a:lnTo>
                  <a:lnTo>
                    <a:pt x="771" y="1938"/>
                  </a:lnTo>
                  <a:lnTo>
                    <a:pt x="771" y="1938"/>
                  </a:lnTo>
                  <a:lnTo>
                    <a:pt x="773" y="1940"/>
                  </a:lnTo>
                  <a:lnTo>
                    <a:pt x="773" y="1940"/>
                  </a:lnTo>
                  <a:lnTo>
                    <a:pt x="773" y="1943"/>
                  </a:lnTo>
                  <a:lnTo>
                    <a:pt x="773" y="1945"/>
                  </a:lnTo>
                  <a:lnTo>
                    <a:pt x="773" y="1945"/>
                  </a:lnTo>
                  <a:lnTo>
                    <a:pt x="773" y="1947"/>
                  </a:lnTo>
                  <a:lnTo>
                    <a:pt x="776" y="1950"/>
                  </a:lnTo>
                  <a:lnTo>
                    <a:pt x="776" y="1950"/>
                  </a:lnTo>
                  <a:lnTo>
                    <a:pt x="776" y="1952"/>
                  </a:lnTo>
                  <a:lnTo>
                    <a:pt x="776" y="1952"/>
                  </a:lnTo>
                  <a:lnTo>
                    <a:pt x="776" y="1955"/>
                  </a:lnTo>
                  <a:lnTo>
                    <a:pt x="776" y="1957"/>
                  </a:lnTo>
                  <a:lnTo>
                    <a:pt x="768" y="1971"/>
                  </a:lnTo>
                  <a:lnTo>
                    <a:pt x="768" y="1974"/>
                  </a:lnTo>
                  <a:lnTo>
                    <a:pt x="768" y="1974"/>
                  </a:lnTo>
                  <a:lnTo>
                    <a:pt x="768" y="1976"/>
                  </a:lnTo>
                  <a:lnTo>
                    <a:pt x="768" y="1976"/>
                  </a:lnTo>
                  <a:lnTo>
                    <a:pt x="768" y="1978"/>
                  </a:lnTo>
                  <a:lnTo>
                    <a:pt x="768" y="1978"/>
                  </a:lnTo>
                  <a:lnTo>
                    <a:pt x="768" y="1983"/>
                  </a:lnTo>
                  <a:lnTo>
                    <a:pt x="768" y="1986"/>
                  </a:lnTo>
                  <a:lnTo>
                    <a:pt x="768" y="1990"/>
                  </a:lnTo>
                  <a:lnTo>
                    <a:pt x="771" y="1990"/>
                  </a:lnTo>
                  <a:lnTo>
                    <a:pt x="771" y="2000"/>
                  </a:lnTo>
                  <a:lnTo>
                    <a:pt x="771" y="2002"/>
                  </a:lnTo>
                  <a:lnTo>
                    <a:pt x="771" y="2002"/>
                  </a:lnTo>
                  <a:lnTo>
                    <a:pt x="773" y="2005"/>
                  </a:lnTo>
                  <a:lnTo>
                    <a:pt x="773" y="2007"/>
                  </a:lnTo>
                  <a:lnTo>
                    <a:pt x="776" y="2007"/>
                  </a:lnTo>
                  <a:lnTo>
                    <a:pt x="776" y="2009"/>
                  </a:lnTo>
                  <a:lnTo>
                    <a:pt x="776" y="2007"/>
                  </a:lnTo>
                  <a:lnTo>
                    <a:pt x="776" y="2007"/>
                  </a:lnTo>
                  <a:lnTo>
                    <a:pt x="778" y="2005"/>
                  </a:lnTo>
                  <a:lnTo>
                    <a:pt x="778" y="2002"/>
                  </a:lnTo>
                  <a:lnTo>
                    <a:pt x="780" y="2002"/>
                  </a:lnTo>
                  <a:lnTo>
                    <a:pt x="780" y="2002"/>
                  </a:lnTo>
                  <a:lnTo>
                    <a:pt x="780" y="2000"/>
                  </a:lnTo>
                  <a:lnTo>
                    <a:pt x="780" y="2000"/>
                  </a:lnTo>
                  <a:lnTo>
                    <a:pt x="780" y="1997"/>
                  </a:lnTo>
                  <a:lnTo>
                    <a:pt x="780" y="1997"/>
                  </a:lnTo>
                  <a:lnTo>
                    <a:pt x="780" y="1997"/>
                  </a:lnTo>
                  <a:lnTo>
                    <a:pt x="780" y="1995"/>
                  </a:lnTo>
                  <a:lnTo>
                    <a:pt x="780" y="1993"/>
                  </a:lnTo>
                  <a:lnTo>
                    <a:pt x="783" y="1990"/>
                  </a:lnTo>
                  <a:lnTo>
                    <a:pt x="783" y="1988"/>
                  </a:lnTo>
                  <a:lnTo>
                    <a:pt x="783" y="1986"/>
                  </a:lnTo>
                  <a:lnTo>
                    <a:pt x="785" y="1978"/>
                  </a:lnTo>
                  <a:lnTo>
                    <a:pt x="787" y="1976"/>
                  </a:lnTo>
                  <a:lnTo>
                    <a:pt x="790" y="1974"/>
                  </a:lnTo>
                  <a:lnTo>
                    <a:pt x="792" y="1971"/>
                  </a:lnTo>
                  <a:lnTo>
                    <a:pt x="795" y="1971"/>
                  </a:lnTo>
                  <a:lnTo>
                    <a:pt x="795" y="1971"/>
                  </a:lnTo>
                  <a:lnTo>
                    <a:pt x="795" y="1969"/>
                  </a:lnTo>
                  <a:lnTo>
                    <a:pt x="797" y="1971"/>
                  </a:lnTo>
                  <a:lnTo>
                    <a:pt x="797" y="1971"/>
                  </a:lnTo>
                  <a:lnTo>
                    <a:pt x="797" y="1974"/>
                  </a:lnTo>
                  <a:lnTo>
                    <a:pt x="797" y="1976"/>
                  </a:lnTo>
                  <a:lnTo>
                    <a:pt x="799" y="1976"/>
                  </a:lnTo>
                  <a:lnTo>
                    <a:pt x="802" y="1976"/>
                  </a:lnTo>
                  <a:lnTo>
                    <a:pt x="802" y="1976"/>
                  </a:lnTo>
                  <a:lnTo>
                    <a:pt x="804" y="1976"/>
                  </a:lnTo>
                  <a:lnTo>
                    <a:pt x="804" y="1976"/>
                  </a:lnTo>
                  <a:lnTo>
                    <a:pt x="806" y="1976"/>
                  </a:lnTo>
                  <a:lnTo>
                    <a:pt x="809" y="1976"/>
                  </a:lnTo>
                  <a:lnTo>
                    <a:pt x="811" y="1976"/>
                  </a:lnTo>
                  <a:lnTo>
                    <a:pt x="811" y="1978"/>
                  </a:lnTo>
                  <a:lnTo>
                    <a:pt x="811" y="1978"/>
                  </a:lnTo>
                  <a:lnTo>
                    <a:pt x="814" y="1978"/>
                  </a:lnTo>
                  <a:lnTo>
                    <a:pt x="814" y="1981"/>
                  </a:lnTo>
                  <a:lnTo>
                    <a:pt x="814" y="1981"/>
                  </a:lnTo>
                  <a:lnTo>
                    <a:pt x="814" y="1978"/>
                  </a:lnTo>
                  <a:lnTo>
                    <a:pt x="816" y="1978"/>
                  </a:lnTo>
                  <a:lnTo>
                    <a:pt x="816" y="1978"/>
                  </a:lnTo>
                  <a:lnTo>
                    <a:pt x="816" y="1981"/>
                  </a:lnTo>
                  <a:lnTo>
                    <a:pt x="816" y="1981"/>
                  </a:lnTo>
                  <a:lnTo>
                    <a:pt x="816" y="1981"/>
                  </a:lnTo>
                  <a:lnTo>
                    <a:pt x="814" y="1981"/>
                  </a:lnTo>
                  <a:lnTo>
                    <a:pt x="816" y="1983"/>
                  </a:lnTo>
                  <a:lnTo>
                    <a:pt x="816" y="1983"/>
                  </a:lnTo>
                  <a:lnTo>
                    <a:pt x="816" y="1986"/>
                  </a:lnTo>
                  <a:lnTo>
                    <a:pt x="816" y="1988"/>
                  </a:lnTo>
                  <a:lnTo>
                    <a:pt x="816" y="1990"/>
                  </a:lnTo>
                  <a:lnTo>
                    <a:pt x="818" y="1993"/>
                  </a:lnTo>
                  <a:lnTo>
                    <a:pt x="818" y="1995"/>
                  </a:lnTo>
                  <a:lnTo>
                    <a:pt x="818" y="1995"/>
                  </a:lnTo>
                  <a:lnTo>
                    <a:pt x="818" y="1997"/>
                  </a:lnTo>
                  <a:lnTo>
                    <a:pt x="818" y="1997"/>
                  </a:lnTo>
                  <a:lnTo>
                    <a:pt x="818" y="2000"/>
                  </a:lnTo>
                  <a:lnTo>
                    <a:pt x="818" y="2000"/>
                  </a:lnTo>
                  <a:lnTo>
                    <a:pt x="818" y="2002"/>
                  </a:lnTo>
                  <a:lnTo>
                    <a:pt x="818" y="2000"/>
                  </a:lnTo>
                  <a:lnTo>
                    <a:pt x="818" y="2000"/>
                  </a:lnTo>
                  <a:lnTo>
                    <a:pt x="818" y="1995"/>
                  </a:lnTo>
                  <a:lnTo>
                    <a:pt x="821" y="1993"/>
                  </a:lnTo>
                  <a:lnTo>
                    <a:pt x="821" y="1993"/>
                  </a:lnTo>
                  <a:lnTo>
                    <a:pt x="821" y="1993"/>
                  </a:lnTo>
                  <a:lnTo>
                    <a:pt x="821" y="1990"/>
                  </a:lnTo>
                  <a:lnTo>
                    <a:pt x="823" y="1990"/>
                  </a:lnTo>
                  <a:lnTo>
                    <a:pt x="823" y="1990"/>
                  </a:lnTo>
                  <a:lnTo>
                    <a:pt x="823" y="1988"/>
                  </a:lnTo>
                  <a:lnTo>
                    <a:pt x="823" y="1988"/>
                  </a:lnTo>
                  <a:lnTo>
                    <a:pt x="823" y="1988"/>
                  </a:lnTo>
                  <a:lnTo>
                    <a:pt x="823" y="1986"/>
                  </a:lnTo>
                  <a:lnTo>
                    <a:pt x="823" y="1986"/>
                  </a:lnTo>
                  <a:lnTo>
                    <a:pt x="821" y="1986"/>
                  </a:lnTo>
                  <a:lnTo>
                    <a:pt x="823" y="1986"/>
                  </a:lnTo>
                  <a:lnTo>
                    <a:pt x="823" y="1983"/>
                  </a:lnTo>
                  <a:lnTo>
                    <a:pt x="821" y="1981"/>
                  </a:lnTo>
                  <a:lnTo>
                    <a:pt x="821" y="1978"/>
                  </a:lnTo>
                  <a:lnTo>
                    <a:pt x="821" y="1976"/>
                  </a:lnTo>
                  <a:lnTo>
                    <a:pt x="821" y="1976"/>
                  </a:lnTo>
                  <a:lnTo>
                    <a:pt x="821" y="1974"/>
                  </a:lnTo>
                  <a:lnTo>
                    <a:pt x="821" y="1974"/>
                  </a:lnTo>
                  <a:lnTo>
                    <a:pt x="821" y="1971"/>
                  </a:lnTo>
                  <a:lnTo>
                    <a:pt x="821" y="1969"/>
                  </a:lnTo>
                  <a:lnTo>
                    <a:pt x="821" y="1967"/>
                  </a:lnTo>
                  <a:lnTo>
                    <a:pt x="818" y="1967"/>
                  </a:lnTo>
                  <a:lnTo>
                    <a:pt x="818" y="1964"/>
                  </a:lnTo>
                  <a:lnTo>
                    <a:pt x="818" y="1967"/>
                  </a:lnTo>
                  <a:lnTo>
                    <a:pt x="818" y="1967"/>
                  </a:lnTo>
                  <a:lnTo>
                    <a:pt x="816" y="1969"/>
                  </a:lnTo>
                  <a:lnTo>
                    <a:pt x="814" y="1967"/>
                  </a:lnTo>
                  <a:lnTo>
                    <a:pt x="811" y="1967"/>
                  </a:lnTo>
                  <a:lnTo>
                    <a:pt x="811" y="1967"/>
                  </a:lnTo>
                  <a:lnTo>
                    <a:pt x="809" y="1967"/>
                  </a:lnTo>
                  <a:lnTo>
                    <a:pt x="809" y="1967"/>
                  </a:lnTo>
                  <a:lnTo>
                    <a:pt x="809" y="1969"/>
                  </a:lnTo>
                  <a:lnTo>
                    <a:pt x="811" y="1969"/>
                  </a:lnTo>
                  <a:lnTo>
                    <a:pt x="811" y="1969"/>
                  </a:lnTo>
                  <a:lnTo>
                    <a:pt x="814" y="1969"/>
                  </a:lnTo>
                  <a:lnTo>
                    <a:pt x="814" y="1969"/>
                  </a:lnTo>
                  <a:lnTo>
                    <a:pt x="816" y="1969"/>
                  </a:lnTo>
                  <a:lnTo>
                    <a:pt x="816" y="1971"/>
                  </a:lnTo>
                  <a:lnTo>
                    <a:pt x="816" y="1971"/>
                  </a:lnTo>
                  <a:lnTo>
                    <a:pt x="816" y="1974"/>
                  </a:lnTo>
                  <a:lnTo>
                    <a:pt x="814" y="1974"/>
                  </a:lnTo>
                  <a:lnTo>
                    <a:pt x="814" y="1971"/>
                  </a:lnTo>
                  <a:lnTo>
                    <a:pt x="814" y="1971"/>
                  </a:lnTo>
                  <a:lnTo>
                    <a:pt x="811" y="1971"/>
                  </a:lnTo>
                  <a:lnTo>
                    <a:pt x="811" y="1971"/>
                  </a:lnTo>
                  <a:lnTo>
                    <a:pt x="809" y="1971"/>
                  </a:lnTo>
                  <a:lnTo>
                    <a:pt x="809" y="1971"/>
                  </a:lnTo>
                  <a:lnTo>
                    <a:pt x="809" y="1969"/>
                  </a:lnTo>
                  <a:lnTo>
                    <a:pt x="806" y="1967"/>
                  </a:lnTo>
                  <a:lnTo>
                    <a:pt x="806" y="1967"/>
                  </a:lnTo>
                  <a:lnTo>
                    <a:pt x="809" y="1967"/>
                  </a:lnTo>
                  <a:lnTo>
                    <a:pt x="809" y="1967"/>
                  </a:lnTo>
                  <a:lnTo>
                    <a:pt x="809" y="1964"/>
                  </a:lnTo>
                  <a:lnTo>
                    <a:pt x="809" y="1964"/>
                  </a:lnTo>
                  <a:lnTo>
                    <a:pt x="809" y="1964"/>
                  </a:lnTo>
                  <a:lnTo>
                    <a:pt x="806" y="1964"/>
                  </a:lnTo>
                  <a:lnTo>
                    <a:pt x="809" y="1964"/>
                  </a:lnTo>
                  <a:lnTo>
                    <a:pt x="809" y="1962"/>
                  </a:lnTo>
                  <a:lnTo>
                    <a:pt x="809" y="1962"/>
                  </a:lnTo>
                  <a:lnTo>
                    <a:pt x="806" y="1962"/>
                  </a:lnTo>
                  <a:lnTo>
                    <a:pt x="806" y="1957"/>
                  </a:lnTo>
                  <a:lnTo>
                    <a:pt x="806" y="1955"/>
                  </a:lnTo>
                  <a:lnTo>
                    <a:pt x="806" y="1955"/>
                  </a:lnTo>
                  <a:lnTo>
                    <a:pt x="806" y="1952"/>
                  </a:lnTo>
                  <a:lnTo>
                    <a:pt x="806" y="1952"/>
                  </a:lnTo>
                  <a:lnTo>
                    <a:pt x="804" y="1947"/>
                  </a:lnTo>
                  <a:lnTo>
                    <a:pt x="804" y="1947"/>
                  </a:lnTo>
                  <a:lnTo>
                    <a:pt x="802" y="1940"/>
                  </a:lnTo>
                  <a:lnTo>
                    <a:pt x="799" y="1938"/>
                  </a:lnTo>
                  <a:lnTo>
                    <a:pt x="797" y="1938"/>
                  </a:lnTo>
                  <a:lnTo>
                    <a:pt x="797" y="1938"/>
                  </a:lnTo>
                  <a:lnTo>
                    <a:pt x="795" y="1938"/>
                  </a:lnTo>
                  <a:lnTo>
                    <a:pt x="795" y="1938"/>
                  </a:lnTo>
                  <a:lnTo>
                    <a:pt x="797" y="1938"/>
                  </a:lnTo>
                  <a:lnTo>
                    <a:pt x="792" y="1931"/>
                  </a:lnTo>
                  <a:lnTo>
                    <a:pt x="792" y="1928"/>
                  </a:lnTo>
                  <a:lnTo>
                    <a:pt x="790" y="1924"/>
                  </a:lnTo>
                  <a:lnTo>
                    <a:pt x="790" y="1917"/>
                  </a:lnTo>
                  <a:lnTo>
                    <a:pt x="790" y="1917"/>
                  </a:lnTo>
                  <a:lnTo>
                    <a:pt x="790" y="1914"/>
                  </a:lnTo>
                  <a:lnTo>
                    <a:pt x="790" y="1912"/>
                  </a:lnTo>
                  <a:lnTo>
                    <a:pt x="790" y="1912"/>
                  </a:lnTo>
                  <a:lnTo>
                    <a:pt x="792" y="1902"/>
                  </a:lnTo>
                  <a:lnTo>
                    <a:pt x="795" y="1900"/>
                  </a:lnTo>
                  <a:lnTo>
                    <a:pt x="795" y="1893"/>
                  </a:lnTo>
                  <a:lnTo>
                    <a:pt x="797" y="1886"/>
                  </a:lnTo>
                  <a:lnTo>
                    <a:pt x="802" y="1879"/>
                  </a:lnTo>
                  <a:lnTo>
                    <a:pt x="802" y="1874"/>
                  </a:lnTo>
                  <a:lnTo>
                    <a:pt x="804" y="1871"/>
                  </a:lnTo>
                  <a:lnTo>
                    <a:pt x="804" y="1869"/>
                  </a:lnTo>
                  <a:lnTo>
                    <a:pt x="804" y="1867"/>
                  </a:lnTo>
                  <a:lnTo>
                    <a:pt x="804" y="1864"/>
                  </a:lnTo>
                  <a:lnTo>
                    <a:pt x="804" y="1862"/>
                  </a:lnTo>
                  <a:lnTo>
                    <a:pt x="804" y="1862"/>
                  </a:lnTo>
                  <a:lnTo>
                    <a:pt x="804" y="1860"/>
                  </a:lnTo>
                  <a:lnTo>
                    <a:pt x="806" y="1857"/>
                  </a:lnTo>
                  <a:lnTo>
                    <a:pt x="806" y="1857"/>
                  </a:lnTo>
                  <a:lnTo>
                    <a:pt x="809" y="1855"/>
                  </a:lnTo>
                  <a:lnTo>
                    <a:pt x="809" y="1852"/>
                  </a:lnTo>
                  <a:lnTo>
                    <a:pt x="816" y="1850"/>
                  </a:lnTo>
                  <a:lnTo>
                    <a:pt x="825" y="1850"/>
                  </a:lnTo>
                  <a:lnTo>
                    <a:pt x="825" y="1850"/>
                  </a:lnTo>
                  <a:lnTo>
                    <a:pt x="823" y="1850"/>
                  </a:lnTo>
                  <a:lnTo>
                    <a:pt x="816" y="1850"/>
                  </a:lnTo>
                  <a:lnTo>
                    <a:pt x="814" y="1850"/>
                  </a:lnTo>
                  <a:lnTo>
                    <a:pt x="814" y="1848"/>
                  </a:lnTo>
                  <a:lnTo>
                    <a:pt x="814" y="1848"/>
                  </a:lnTo>
                  <a:lnTo>
                    <a:pt x="811" y="1848"/>
                  </a:lnTo>
                  <a:lnTo>
                    <a:pt x="814" y="1845"/>
                  </a:lnTo>
                  <a:lnTo>
                    <a:pt x="814" y="1845"/>
                  </a:lnTo>
                  <a:lnTo>
                    <a:pt x="816" y="1845"/>
                  </a:lnTo>
                  <a:lnTo>
                    <a:pt x="818" y="1845"/>
                  </a:lnTo>
                  <a:lnTo>
                    <a:pt x="818" y="1848"/>
                  </a:lnTo>
                  <a:lnTo>
                    <a:pt x="818" y="1848"/>
                  </a:lnTo>
                  <a:lnTo>
                    <a:pt x="818" y="1848"/>
                  </a:lnTo>
                  <a:lnTo>
                    <a:pt x="821" y="1848"/>
                  </a:lnTo>
                  <a:lnTo>
                    <a:pt x="828" y="1848"/>
                  </a:lnTo>
                  <a:lnTo>
                    <a:pt x="825" y="1850"/>
                  </a:lnTo>
                  <a:lnTo>
                    <a:pt x="825" y="1850"/>
                  </a:lnTo>
                  <a:lnTo>
                    <a:pt x="835" y="1852"/>
                  </a:lnTo>
                  <a:lnTo>
                    <a:pt x="837" y="1852"/>
                  </a:lnTo>
                  <a:lnTo>
                    <a:pt x="840" y="1855"/>
                  </a:lnTo>
                  <a:lnTo>
                    <a:pt x="845" y="1860"/>
                  </a:lnTo>
                  <a:lnTo>
                    <a:pt x="845" y="1860"/>
                  </a:lnTo>
                  <a:lnTo>
                    <a:pt x="845" y="1862"/>
                  </a:lnTo>
                  <a:lnTo>
                    <a:pt x="845" y="1862"/>
                  </a:lnTo>
                  <a:lnTo>
                    <a:pt x="845" y="1862"/>
                  </a:lnTo>
                  <a:lnTo>
                    <a:pt x="847" y="1862"/>
                  </a:lnTo>
                  <a:lnTo>
                    <a:pt x="847" y="1864"/>
                  </a:lnTo>
                  <a:lnTo>
                    <a:pt x="849" y="1864"/>
                  </a:lnTo>
                  <a:lnTo>
                    <a:pt x="849" y="1864"/>
                  </a:lnTo>
                  <a:lnTo>
                    <a:pt x="849" y="1867"/>
                  </a:lnTo>
                  <a:lnTo>
                    <a:pt x="852" y="1867"/>
                  </a:lnTo>
                  <a:lnTo>
                    <a:pt x="856" y="1874"/>
                  </a:lnTo>
                  <a:lnTo>
                    <a:pt x="856" y="1876"/>
                  </a:lnTo>
                  <a:lnTo>
                    <a:pt x="856" y="1876"/>
                  </a:lnTo>
                  <a:lnTo>
                    <a:pt x="856" y="1879"/>
                  </a:lnTo>
                  <a:lnTo>
                    <a:pt x="856" y="1879"/>
                  </a:lnTo>
                  <a:lnTo>
                    <a:pt x="856" y="1881"/>
                  </a:lnTo>
                  <a:lnTo>
                    <a:pt x="856" y="1881"/>
                  </a:lnTo>
                  <a:lnTo>
                    <a:pt x="859" y="1881"/>
                  </a:lnTo>
                  <a:lnTo>
                    <a:pt x="859" y="1881"/>
                  </a:lnTo>
                  <a:lnTo>
                    <a:pt x="859" y="1881"/>
                  </a:lnTo>
                  <a:lnTo>
                    <a:pt x="859" y="1879"/>
                  </a:lnTo>
                  <a:close/>
                  <a:moveTo>
                    <a:pt x="1092" y="1952"/>
                  </a:moveTo>
                  <a:lnTo>
                    <a:pt x="1092" y="1950"/>
                  </a:lnTo>
                  <a:lnTo>
                    <a:pt x="1092" y="1952"/>
                  </a:lnTo>
                  <a:lnTo>
                    <a:pt x="1087" y="1957"/>
                  </a:lnTo>
                  <a:lnTo>
                    <a:pt x="1085" y="1959"/>
                  </a:lnTo>
                  <a:lnTo>
                    <a:pt x="1082" y="1962"/>
                  </a:lnTo>
                  <a:lnTo>
                    <a:pt x="1082" y="1964"/>
                  </a:lnTo>
                  <a:lnTo>
                    <a:pt x="1080" y="1964"/>
                  </a:lnTo>
                  <a:lnTo>
                    <a:pt x="1078" y="1964"/>
                  </a:lnTo>
                  <a:lnTo>
                    <a:pt x="1078" y="1964"/>
                  </a:lnTo>
                  <a:lnTo>
                    <a:pt x="1078" y="1967"/>
                  </a:lnTo>
                  <a:lnTo>
                    <a:pt x="1078" y="1967"/>
                  </a:lnTo>
                  <a:lnTo>
                    <a:pt x="1078" y="1969"/>
                  </a:lnTo>
                  <a:lnTo>
                    <a:pt x="1078" y="1969"/>
                  </a:lnTo>
                  <a:lnTo>
                    <a:pt x="1080" y="1969"/>
                  </a:lnTo>
                  <a:lnTo>
                    <a:pt x="1082" y="1969"/>
                  </a:lnTo>
                  <a:lnTo>
                    <a:pt x="1082" y="1967"/>
                  </a:lnTo>
                  <a:lnTo>
                    <a:pt x="1082" y="1967"/>
                  </a:lnTo>
                  <a:lnTo>
                    <a:pt x="1082" y="1964"/>
                  </a:lnTo>
                  <a:lnTo>
                    <a:pt x="1085" y="1964"/>
                  </a:lnTo>
                  <a:lnTo>
                    <a:pt x="1085" y="1964"/>
                  </a:lnTo>
                  <a:lnTo>
                    <a:pt x="1087" y="1962"/>
                  </a:lnTo>
                  <a:lnTo>
                    <a:pt x="1087" y="1962"/>
                  </a:lnTo>
                  <a:lnTo>
                    <a:pt x="1087" y="1959"/>
                  </a:lnTo>
                  <a:lnTo>
                    <a:pt x="1089" y="1959"/>
                  </a:lnTo>
                  <a:lnTo>
                    <a:pt x="1089" y="1957"/>
                  </a:lnTo>
                  <a:lnTo>
                    <a:pt x="1092" y="1957"/>
                  </a:lnTo>
                  <a:lnTo>
                    <a:pt x="1092" y="1955"/>
                  </a:lnTo>
                  <a:lnTo>
                    <a:pt x="1094" y="1952"/>
                  </a:lnTo>
                  <a:lnTo>
                    <a:pt x="1094" y="1950"/>
                  </a:lnTo>
                  <a:lnTo>
                    <a:pt x="1094" y="1952"/>
                  </a:lnTo>
                  <a:lnTo>
                    <a:pt x="1092" y="1952"/>
                  </a:lnTo>
                  <a:close/>
                  <a:moveTo>
                    <a:pt x="1146" y="1869"/>
                  </a:moveTo>
                  <a:lnTo>
                    <a:pt x="1149" y="1869"/>
                  </a:lnTo>
                  <a:lnTo>
                    <a:pt x="1149" y="1867"/>
                  </a:lnTo>
                  <a:lnTo>
                    <a:pt x="1149" y="1867"/>
                  </a:lnTo>
                  <a:lnTo>
                    <a:pt x="1146" y="1867"/>
                  </a:lnTo>
                  <a:lnTo>
                    <a:pt x="1144" y="1867"/>
                  </a:lnTo>
                  <a:lnTo>
                    <a:pt x="1146" y="1867"/>
                  </a:lnTo>
                  <a:lnTo>
                    <a:pt x="1146" y="1869"/>
                  </a:lnTo>
                  <a:lnTo>
                    <a:pt x="1146" y="1869"/>
                  </a:lnTo>
                  <a:close/>
                  <a:moveTo>
                    <a:pt x="1125" y="1907"/>
                  </a:moveTo>
                  <a:lnTo>
                    <a:pt x="1125" y="1907"/>
                  </a:lnTo>
                  <a:lnTo>
                    <a:pt x="1123" y="1907"/>
                  </a:lnTo>
                  <a:lnTo>
                    <a:pt x="1123" y="1907"/>
                  </a:lnTo>
                  <a:lnTo>
                    <a:pt x="1123" y="1907"/>
                  </a:lnTo>
                  <a:lnTo>
                    <a:pt x="1123" y="1909"/>
                  </a:lnTo>
                  <a:lnTo>
                    <a:pt x="1123" y="1909"/>
                  </a:lnTo>
                  <a:lnTo>
                    <a:pt x="1125" y="1909"/>
                  </a:lnTo>
                  <a:lnTo>
                    <a:pt x="1125" y="1909"/>
                  </a:lnTo>
                  <a:lnTo>
                    <a:pt x="1127" y="1909"/>
                  </a:lnTo>
                  <a:lnTo>
                    <a:pt x="1125" y="1909"/>
                  </a:lnTo>
                  <a:lnTo>
                    <a:pt x="1125" y="1907"/>
                  </a:lnTo>
                  <a:close/>
                  <a:moveTo>
                    <a:pt x="792" y="1596"/>
                  </a:moveTo>
                  <a:lnTo>
                    <a:pt x="790" y="1596"/>
                  </a:lnTo>
                  <a:lnTo>
                    <a:pt x="792" y="1596"/>
                  </a:lnTo>
                  <a:lnTo>
                    <a:pt x="792" y="1596"/>
                  </a:lnTo>
                  <a:close/>
                  <a:moveTo>
                    <a:pt x="994" y="1317"/>
                  </a:moveTo>
                  <a:lnTo>
                    <a:pt x="994" y="1315"/>
                  </a:lnTo>
                  <a:lnTo>
                    <a:pt x="992" y="1317"/>
                  </a:lnTo>
                  <a:lnTo>
                    <a:pt x="992" y="1317"/>
                  </a:lnTo>
                  <a:lnTo>
                    <a:pt x="994" y="1320"/>
                  </a:lnTo>
                  <a:lnTo>
                    <a:pt x="994" y="1317"/>
                  </a:lnTo>
                  <a:lnTo>
                    <a:pt x="997" y="1317"/>
                  </a:lnTo>
                  <a:lnTo>
                    <a:pt x="997" y="1315"/>
                  </a:lnTo>
                  <a:lnTo>
                    <a:pt x="994" y="1315"/>
                  </a:lnTo>
                  <a:lnTo>
                    <a:pt x="994" y="1317"/>
                  </a:lnTo>
                  <a:close/>
                  <a:moveTo>
                    <a:pt x="1047" y="1322"/>
                  </a:moveTo>
                  <a:lnTo>
                    <a:pt x="1047" y="1322"/>
                  </a:lnTo>
                  <a:lnTo>
                    <a:pt x="1047" y="1320"/>
                  </a:lnTo>
                  <a:lnTo>
                    <a:pt x="1044" y="1320"/>
                  </a:lnTo>
                  <a:lnTo>
                    <a:pt x="1044" y="1322"/>
                  </a:lnTo>
                  <a:lnTo>
                    <a:pt x="1044" y="1322"/>
                  </a:lnTo>
                  <a:lnTo>
                    <a:pt x="1042" y="1322"/>
                  </a:lnTo>
                  <a:lnTo>
                    <a:pt x="1042" y="1324"/>
                  </a:lnTo>
                  <a:lnTo>
                    <a:pt x="1039" y="1324"/>
                  </a:lnTo>
                  <a:lnTo>
                    <a:pt x="1039" y="1327"/>
                  </a:lnTo>
                  <a:lnTo>
                    <a:pt x="1037" y="1329"/>
                  </a:lnTo>
                  <a:lnTo>
                    <a:pt x="1039" y="1329"/>
                  </a:lnTo>
                  <a:lnTo>
                    <a:pt x="1042" y="1329"/>
                  </a:lnTo>
                  <a:lnTo>
                    <a:pt x="1044" y="1327"/>
                  </a:lnTo>
                  <a:lnTo>
                    <a:pt x="1044" y="1324"/>
                  </a:lnTo>
                  <a:lnTo>
                    <a:pt x="1047" y="1324"/>
                  </a:lnTo>
                  <a:lnTo>
                    <a:pt x="1047" y="1324"/>
                  </a:lnTo>
                  <a:lnTo>
                    <a:pt x="1047" y="1322"/>
                  </a:lnTo>
                  <a:close/>
                  <a:moveTo>
                    <a:pt x="1047" y="1983"/>
                  </a:moveTo>
                  <a:lnTo>
                    <a:pt x="1049" y="1983"/>
                  </a:lnTo>
                  <a:lnTo>
                    <a:pt x="1049" y="1983"/>
                  </a:lnTo>
                  <a:lnTo>
                    <a:pt x="1049" y="1983"/>
                  </a:lnTo>
                  <a:lnTo>
                    <a:pt x="1049" y="1983"/>
                  </a:lnTo>
                  <a:lnTo>
                    <a:pt x="1047" y="1983"/>
                  </a:lnTo>
                  <a:close/>
                  <a:moveTo>
                    <a:pt x="474" y="2145"/>
                  </a:moveTo>
                  <a:lnTo>
                    <a:pt x="476" y="2145"/>
                  </a:lnTo>
                  <a:lnTo>
                    <a:pt x="476" y="2145"/>
                  </a:lnTo>
                  <a:lnTo>
                    <a:pt x="474" y="2145"/>
                  </a:lnTo>
                  <a:lnTo>
                    <a:pt x="474" y="2145"/>
                  </a:lnTo>
                  <a:close/>
                  <a:moveTo>
                    <a:pt x="1410" y="454"/>
                  </a:moveTo>
                  <a:lnTo>
                    <a:pt x="1413" y="454"/>
                  </a:lnTo>
                  <a:lnTo>
                    <a:pt x="1410" y="452"/>
                  </a:lnTo>
                  <a:lnTo>
                    <a:pt x="1410" y="452"/>
                  </a:lnTo>
                  <a:lnTo>
                    <a:pt x="1408" y="452"/>
                  </a:lnTo>
                  <a:lnTo>
                    <a:pt x="1408" y="452"/>
                  </a:lnTo>
                  <a:lnTo>
                    <a:pt x="1408" y="454"/>
                  </a:lnTo>
                  <a:lnTo>
                    <a:pt x="1406" y="454"/>
                  </a:lnTo>
                  <a:lnTo>
                    <a:pt x="1406" y="454"/>
                  </a:lnTo>
                  <a:lnTo>
                    <a:pt x="1408" y="454"/>
                  </a:lnTo>
                  <a:lnTo>
                    <a:pt x="1410" y="454"/>
                  </a:lnTo>
                  <a:close/>
                  <a:moveTo>
                    <a:pt x="1582" y="532"/>
                  </a:moveTo>
                  <a:lnTo>
                    <a:pt x="1584" y="535"/>
                  </a:lnTo>
                  <a:lnTo>
                    <a:pt x="1586" y="537"/>
                  </a:lnTo>
                  <a:lnTo>
                    <a:pt x="1589" y="537"/>
                  </a:lnTo>
                  <a:lnTo>
                    <a:pt x="1589" y="540"/>
                  </a:lnTo>
                  <a:lnTo>
                    <a:pt x="1591" y="542"/>
                  </a:lnTo>
                  <a:lnTo>
                    <a:pt x="1601" y="549"/>
                  </a:lnTo>
                  <a:lnTo>
                    <a:pt x="1612" y="554"/>
                  </a:lnTo>
                  <a:lnTo>
                    <a:pt x="1617" y="554"/>
                  </a:lnTo>
                  <a:lnTo>
                    <a:pt x="1620" y="554"/>
                  </a:lnTo>
                  <a:lnTo>
                    <a:pt x="1622" y="554"/>
                  </a:lnTo>
                  <a:lnTo>
                    <a:pt x="1624" y="551"/>
                  </a:lnTo>
                  <a:lnTo>
                    <a:pt x="1624" y="549"/>
                  </a:lnTo>
                  <a:lnTo>
                    <a:pt x="1624" y="547"/>
                  </a:lnTo>
                  <a:lnTo>
                    <a:pt x="1627" y="544"/>
                  </a:lnTo>
                  <a:lnTo>
                    <a:pt x="1624" y="542"/>
                  </a:lnTo>
                  <a:lnTo>
                    <a:pt x="1624" y="542"/>
                  </a:lnTo>
                  <a:lnTo>
                    <a:pt x="1624" y="540"/>
                  </a:lnTo>
                  <a:lnTo>
                    <a:pt x="1624" y="537"/>
                  </a:lnTo>
                  <a:lnTo>
                    <a:pt x="1624" y="537"/>
                  </a:lnTo>
                  <a:lnTo>
                    <a:pt x="1624" y="535"/>
                  </a:lnTo>
                  <a:lnTo>
                    <a:pt x="1627" y="535"/>
                  </a:lnTo>
                  <a:lnTo>
                    <a:pt x="1629" y="537"/>
                  </a:lnTo>
                  <a:lnTo>
                    <a:pt x="1629" y="535"/>
                  </a:lnTo>
                  <a:lnTo>
                    <a:pt x="1629" y="535"/>
                  </a:lnTo>
                  <a:lnTo>
                    <a:pt x="1629" y="532"/>
                  </a:lnTo>
                  <a:lnTo>
                    <a:pt x="1629" y="532"/>
                  </a:lnTo>
                  <a:lnTo>
                    <a:pt x="1629" y="532"/>
                  </a:lnTo>
                  <a:lnTo>
                    <a:pt x="1629" y="530"/>
                  </a:lnTo>
                  <a:lnTo>
                    <a:pt x="1629" y="530"/>
                  </a:lnTo>
                  <a:lnTo>
                    <a:pt x="1629" y="528"/>
                  </a:lnTo>
                  <a:lnTo>
                    <a:pt x="1629" y="525"/>
                  </a:lnTo>
                  <a:lnTo>
                    <a:pt x="1627" y="525"/>
                  </a:lnTo>
                  <a:lnTo>
                    <a:pt x="1624" y="523"/>
                  </a:lnTo>
                  <a:lnTo>
                    <a:pt x="1622" y="523"/>
                  </a:lnTo>
                  <a:lnTo>
                    <a:pt x="1610" y="521"/>
                  </a:lnTo>
                  <a:lnTo>
                    <a:pt x="1608" y="518"/>
                  </a:lnTo>
                  <a:lnTo>
                    <a:pt x="1605" y="518"/>
                  </a:lnTo>
                  <a:lnTo>
                    <a:pt x="1605" y="516"/>
                  </a:lnTo>
                  <a:lnTo>
                    <a:pt x="1593" y="513"/>
                  </a:lnTo>
                  <a:lnTo>
                    <a:pt x="1591" y="513"/>
                  </a:lnTo>
                  <a:lnTo>
                    <a:pt x="1591" y="513"/>
                  </a:lnTo>
                  <a:lnTo>
                    <a:pt x="1591" y="513"/>
                  </a:lnTo>
                  <a:lnTo>
                    <a:pt x="1584" y="518"/>
                  </a:lnTo>
                  <a:lnTo>
                    <a:pt x="1579" y="525"/>
                  </a:lnTo>
                  <a:lnTo>
                    <a:pt x="1579" y="528"/>
                  </a:lnTo>
                  <a:lnTo>
                    <a:pt x="1577" y="530"/>
                  </a:lnTo>
                  <a:lnTo>
                    <a:pt x="1579" y="532"/>
                  </a:lnTo>
                  <a:lnTo>
                    <a:pt x="1582" y="532"/>
                  </a:lnTo>
                  <a:close/>
                  <a:moveTo>
                    <a:pt x="1146" y="1876"/>
                  </a:moveTo>
                  <a:lnTo>
                    <a:pt x="1146" y="1876"/>
                  </a:lnTo>
                  <a:lnTo>
                    <a:pt x="1149" y="1876"/>
                  </a:lnTo>
                  <a:lnTo>
                    <a:pt x="1149" y="1879"/>
                  </a:lnTo>
                  <a:lnTo>
                    <a:pt x="1149" y="1879"/>
                  </a:lnTo>
                  <a:lnTo>
                    <a:pt x="1151" y="1876"/>
                  </a:lnTo>
                  <a:lnTo>
                    <a:pt x="1151" y="1876"/>
                  </a:lnTo>
                  <a:lnTo>
                    <a:pt x="1151" y="1874"/>
                  </a:lnTo>
                  <a:lnTo>
                    <a:pt x="1149" y="1876"/>
                  </a:lnTo>
                  <a:lnTo>
                    <a:pt x="1146" y="1876"/>
                  </a:lnTo>
                  <a:close/>
                  <a:moveTo>
                    <a:pt x="1387" y="549"/>
                  </a:moveTo>
                  <a:lnTo>
                    <a:pt x="1387" y="551"/>
                  </a:lnTo>
                  <a:lnTo>
                    <a:pt x="1389" y="551"/>
                  </a:lnTo>
                  <a:lnTo>
                    <a:pt x="1389" y="554"/>
                  </a:lnTo>
                  <a:lnTo>
                    <a:pt x="1389" y="554"/>
                  </a:lnTo>
                  <a:lnTo>
                    <a:pt x="1391" y="556"/>
                  </a:lnTo>
                  <a:lnTo>
                    <a:pt x="1391" y="556"/>
                  </a:lnTo>
                  <a:lnTo>
                    <a:pt x="1394" y="554"/>
                  </a:lnTo>
                  <a:lnTo>
                    <a:pt x="1394" y="554"/>
                  </a:lnTo>
                  <a:lnTo>
                    <a:pt x="1394" y="551"/>
                  </a:lnTo>
                  <a:lnTo>
                    <a:pt x="1394" y="549"/>
                  </a:lnTo>
                  <a:lnTo>
                    <a:pt x="1394" y="547"/>
                  </a:lnTo>
                  <a:lnTo>
                    <a:pt x="1394" y="547"/>
                  </a:lnTo>
                  <a:lnTo>
                    <a:pt x="1391" y="547"/>
                  </a:lnTo>
                  <a:lnTo>
                    <a:pt x="1389" y="547"/>
                  </a:lnTo>
                  <a:lnTo>
                    <a:pt x="1389" y="547"/>
                  </a:lnTo>
                  <a:lnTo>
                    <a:pt x="1387" y="547"/>
                  </a:lnTo>
                  <a:lnTo>
                    <a:pt x="1387" y="549"/>
                  </a:lnTo>
                  <a:close/>
                  <a:moveTo>
                    <a:pt x="1651" y="542"/>
                  </a:moveTo>
                  <a:lnTo>
                    <a:pt x="1651" y="542"/>
                  </a:lnTo>
                  <a:lnTo>
                    <a:pt x="1653" y="542"/>
                  </a:lnTo>
                  <a:lnTo>
                    <a:pt x="1655" y="537"/>
                  </a:lnTo>
                  <a:lnTo>
                    <a:pt x="1655" y="537"/>
                  </a:lnTo>
                  <a:lnTo>
                    <a:pt x="1655" y="537"/>
                  </a:lnTo>
                  <a:lnTo>
                    <a:pt x="1655" y="535"/>
                  </a:lnTo>
                  <a:lnTo>
                    <a:pt x="1651" y="535"/>
                  </a:lnTo>
                  <a:lnTo>
                    <a:pt x="1648" y="537"/>
                  </a:lnTo>
                  <a:lnTo>
                    <a:pt x="1646" y="537"/>
                  </a:lnTo>
                  <a:lnTo>
                    <a:pt x="1646" y="540"/>
                  </a:lnTo>
                  <a:lnTo>
                    <a:pt x="1646" y="540"/>
                  </a:lnTo>
                  <a:lnTo>
                    <a:pt x="1648" y="540"/>
                  </a:lnTo>
                  <a:lnTo>
                    <a:pt x="1651" y="542"/>
                  </a:lnTo>
                  <a:close/>
                  <a:moveTo>
                    <a:pt x="1919" y="423"/>
                  </a:moveTo>
                  <a:lnTo>
                    <a:pt x="1919" y="423"/>
                  </a:lnTo>
                  <a:lnTo>
                    <a:pt x="1919" y="425"/>
                  </a:lnTo>
                  <a:lnTo>
                    <a:pt x="1919" y="425"/>
                  </a:lnTo>
                  <a:lnTo>
                    <a:pt x="1922" y="430"/>
                  </a:lnTo>
                  <a:lnTo>
                    <a:pt x="1922" y="430"/>
                  </a:lnTo>
                  <a:lnTo>
                    <a:pt x="1922" y="435"/>
                  </a:lnTo>
                  <a:lnTo>
                    <a:pt x="1922" y="435"/>
                  </a:lnTo>
                  <a:lnTo>
                    <a:pt x="1922" y="437"/>
                  </a:lnTo>
                  <a:lnTo>
                    <a:pt x="1924" y="437"/>
                  </a:lnTo>
                  <a:lnTo>
                    <a:pt x="1933" y="430"/>
                  </a:lnTo>
                  <a:lnTo>
                    <a:pt x="1936" y="430"/>
                  </a:lnTo>
                  <a:lnTo>
                    <a:pt x="1938" y="430"/>
                  </a:lnTo>
                  <a:lnTo>
                    <a:pt x="1943" y="433"/>
                  </a:lnTo>
                  <a:lnTo>
                    <a:pt x="1950" y="433"/>
                  </a:lnTo>
                  <a:lnTo>
                    <a:pt x="1955" y="428"/>
                  </a:lnTo>
                  <a:lnTo>
                    <a:pt x="1955" y="425"/>
                  </a:lnTo>
                  <a:lnTo>
                    <a:pt x="1957" y="423"/>
                  </a:lnTo>
                  <a:lnTo>
                    <a:pt x="1960" y="421"/>
                  </a:lnTo>
                  <a:lnTo>
                    <a:pt x="1962" y="421"/>
                  </a:lnTo>
                  <a:lnTo>
                    <a:pt x="1964" y="421"/>
                  </a:lnTo>
                  <a:lnTo>
                    <a:pt x="1964" y="421"/>
                  </a:lnTo>
                  <a:lnTo>
                    <a:pt x="1972" y="423"/>
                  </a:lnTo>
                  <a:lnTo>
                    <a:pt x="1976" y="428"/>
                  </a:lnTo>
                  <a:lnTo>
                    <a:pt x="1976" y="428"/>
                  </a:lnTo>
                  <a:lnTo>
                    <a:pt x="1981" y="425"/>
                  </a:lnTo>
                  <a:lnTo>
                    <a:pt x="1981" y="428"/>
                  </a:lnTo>
                  <a:lnTo>
                    <a:pt x="1981" y="428"/>
                  </a:lnTo>
                  <a:lnTo>
                    <a:pt x="1993" y="425"/>
                  </a:lnTo>
                  <a:lnTo>
                    <a:pt x="1995" y="421"/>
                  </a:lnTo>
                  <a:lnTo>
                    <a:pt x="2005" y="421"/>
                  </a:lnTo>
                  <a:lnTo>
                    <a:pt x="2012" y="418"/>
                  </a:lnTo>
                  <a:lnTo>
                    <a:pt x="2017" y="416"/>
                  </a:lnTo>
                  <a:lnTo>
                    <a:pt x="2024" y="416"/>
                  </a:lnTo>
                  <a:lnTo>
                    <a:pt x="2026" y="414"/>
                  </a:lnTo>
                  <a:lnTo>
                    <a:pt x="2029" y="411"/>
                  </a:lnTo>
                  <a:lnTo>
                    <a:pt x="2031" y="411"/>
                  </a:lnTo>
                  <a:lnTo>
                    <a:pt x="2033" y="409"/>
                  </a:lnTo>
                  <a:lnTo>
                    <a:pt x="2033" y="409"/>
                  </a:lnTo>
                  <a:lnTo>
                    <a:pt x="2036" y="406"/>
                  </a:lnTo>
                  <a:lnTo>
                    <a:pt x="2038" y="404"/>
                  </a:lnTo>
                  <a:lnTo>
                    <a:pt x="2040" y="399"/>
                  </a:lnTo>
                  <a:lnTo>
                    <a:pt x="2040" y="399"/>
                  </a:lnTo>
                  <a:lnTo>
                    <a:pt x="2040" y="397"/>
                  </a:lnTo>
                  <a:lnTo>
                    <a:pt x="2040" y="395"/>
                  </a:lnTo>
                  <a:lnTo>
                    <a:pt x="2038" y="395"/>
                  </a:lnTo>
                  <a:lnTo>
                    <a:pt x="2038" y="395"/>
                  </a:lnTo>
                  <a:lnTo>
                    <a:pt x="2038" y="392"/>
                  </a:lnTo>
                  <a:lnTo>
                    <a:pt x="2038" y="392"/>
                  </a:lnTo>
                  <a:lnTo>
                    <a:pt x="2036" y="392"/>
                  </a:lnTo>
                  <a:lnTo>
                    <a:pt x="2036" y="392"/>
                  </a:lnTo>
                  <a:lnTo>
                    <a:pt x="2033" y="392"/>
                  </a:lnTo>
                  <a:lnTo>
                    <a:pt x="2033" y="390"/>
                  </a:lnTo>
                  <a:lnTo>
                    <a:pt x="2031" y="390"/>
                  </a:lnTo>
                  <a:lnTo>
                    <a:pt x="2029" y="387"/>
                  </a:lnTo>
                  <a:lnTo>
                    <a:pt x="2024" y="380"/>
                  </a:lnTo>
                  <a:lnTo>
                    <a:pt x="2021" y="380"/>
                  </a:lnTo>
                  <a:lnTo>
                    <a:pt x="2021" y="380"/>
                  </a:lnTo>
                  <a:lnTo>
                    <a:pt x="2021" y="378"/>
                  </a:lnTo>
                  <a:lnTo>
                    <a:pt x="2021" y="378"/>
                  </a:lnTo>
                  <a:lnTo>
                    <a:pt x="2021" y="376"/>
                  </a:lnTo>
                  <a:lnTo>
                    <a:pt x="2019" y="373"/>
                  </a:lnTo>
                  <a:lnTo>
                    <a:pt x="2017" y="373"/>
                  </a:lnTo>
                  <a:lnTo>
                    <a:pt x="2012" y="371"/>
                  </a:lnTo>
                  <a:lnTo>
                    <a:pt x="2012" y="368"/>
                  </a:lnTo>
                  <a:lnTo>
                    <a:pt x="2012" y="368"/>
                  </a:lnTo>
                  <a:lnTo>
                    <a:pt x="2010" y="366"/>
                  </a:lnTo>
                  <a:lnTo>
                    <a:pt x="2000" y="364"/>
                  </a:lnTo>
                  <a:lnTo>
                    <a:pt x="1988" y="361"/>
                  </a:lnTo>
                  <a:lnTo>
                    <a:pt x="1986" y="364"/>
                  </a:lnTo>
                  <a:lnTo>
                    <a:pt x="1983" y="364"/>
                  </a:lnTo>
                  <a:lnTo>
                    <a:pt x="1983" y="366"/>
                  </a:lnTo>
                  <a:lnTo>
                    <a:pt x="1981" y="366"/>
                  </a:lnTo>
                  <a:lnTo>
                    <a:pt x="1981" y="366"/>
                  </a:lnTo>
                  <a:lnTo>
                    <a:pt x="1979" y="364"/>
                  </a:lnTo>
                  <a:lnTo>
                    <a:pt x="1972" y="364"/>
                  </a:lnTo>
                  <a:lnTo>
                    <a:pt x="1969" y="364"/>
                  </a:lnTo>
                  <a:lnTo>
                    <a:pt x="1969" y="364"/>
                  </a:lnTo>
                  <a:lnTo>
                    <a:pt x="1969" y="364"/>
                  </a:lnTo>
                  <a:lnTo>
                    <a:pt x="1967" y="364"/>
                  </a:lnTo>
                  <a:lnTo>
                    <a:pt x="1967" y="364"/>
                  </a:lnTo>
                  <a:lnTo>
                    <a:pt x="1962" y="366"/>
                  </a:lnTo>
                  <a:lnTo>
                    <a:pt x="1964" y="368"/>
                  </a:lnTo>
                  <a:lnTo>
                    <a:pt x="1960" y="368"/>
                  </a:lnTo>
                  <a:lnTo>
                    <a:pt x="1955" y="368"/>
                  </a:lnTo>
                  <a:lnTo>
                    <a:pt x="1955" y="371"/>
                  </a:lnTo>
                  <a:lnTo>
                    <a:pt x="1955" y="371"/>
                  </a:lnTo>
                  <a:lnTo>
                    <a:pt x="1955" y="373"/>
                  </a:lnTo>
                  <a:lnTo>
                    <a:pt x="1952" y="371"/>
                  </a:lnTo>
                  <a:lnTo>
                    <a:pt x="1952" y="373"/>
                  </a:lnTo>
                  <a:lnTo>
                    <a:pt x="1952" y="373"/>
                  </a:lnTo>
                  <a:lnTo>
                    <a:pt x="1952" y="373"/>
                  </a:lnTo>
                  <a:lnTo>
                    <a:pt x="1950" y="376"/>
                  </a:lnTo>
                  <a:lnTo>
                    <a:pt x="1945" y="376"/>
                  </a:lnTo>
                  <a:lnTo>
                    <a:pt x="1945" y="378"/>
                  </a:lnTo>
                  <a:lnTo>
                    <a:pt x="1943" y="383"/>
                  </a:lnTo>
                  <a:lnTo>
                    <a:pt x="1941" y="383"/>
                  </a:lnTo>
                  <a:lnTo>
                    <a:pt x="1933" y="390"/>
                  </a:lnTo>
                  <a:lnTo>
                    <a:pt x="1926" y="397"/>
                  </a:lnTo>
                  <a:lnTo>
                    <a:pt x="1924" y="399"/>
                  </a:lnTo>
                  <a:lnTo>
                    <a:pt x="1924" y="399"/>
                  </a:lnTo>
                  <a:lnTo>
                    <a:pt x="1924" y="402"/>
                  </a:lnTo>
                  <a:lnTo>
                    <a:pt x="1924" y="404"/>
                  </a:lnTo>
                  <a:lnTo>
                    <a:pt x="1919" y="409"/>
                  </a:lnTo>
                  <a:lnTo>
                    <a:pt x="1919" y="411"/>
                  </a:lnTo>
                  <a:lnTo>
                    <a:pt x="1917" y="414"/>
                  </a:lnTo>
                  <a:lnTo>
                    <a:pt x="1917" y="414"/>
                  </a:lnTo>
                  <a:lnTo>
                    <a:pt x="1917" y="416"/>
                  </a:lnTo>
                  <a:lnTo>
                    <a:pt x="1917" y="416"/>
                  </a:lnTo>
                  <a:lnTo>
                    <a:pt x="1917" y="421"/>
                  </a:lnTo>
                  <a:lnTo>
                    <a:pt x="1919" y="421"/>
                  </a:lnTo>
                  <a:lnTo>
                    <a:pt x="1919" y="423"/>
                  </a:lnTo>
                  <a:close/>
                  <a:moveTo>
                    <a:pt x="1351" y="430"/>
                  </a:moveTo>
                  <a:lnTo>
                    <a:pt x="1353" y="430"/>
                  </a:lnTo>
                  <a:lnTo>
                    <a:pt x="1353" y="435"/>
                  </a:lnTo>
                  <a:lnTo>
                    <a:pt x="1351" y="435"/>
                  </a:lnTo>
                  <a:lnTo>
                    <a:pt x="1351" y="437"/>
                  </a:lnTo>
                  <a:lnTo>
                    <a:pt x="1356" y="440"/>
                  </a:lnTo>
                  <a:lnTo>
                    <a:pt x="1358" y="440"/>
                  </a:lnTo>
                  <a:lnTo>
                    <a:pt x="1360" y="437"/>
                  </a:lnTo>
                  <a:lnTo>
                    <a:pt x="1358" y="437"/>
                  </a:lnTo>
                  <a:lnTo>
                    <a:pt x="1358" y="435"/>
                  </a:lnTo>
                  <a:lnTo>
                    <a:pt x="1358" y="433"/>
                  </a:lnTo>
                  <a:lnTo>
                    <a:pt x="1358" y="430"/>
                  </a:lnTo>
                  <a:lnTo>
                    <a:pt x="1358" y="430"/>
                  </a:lnTo>
                  <a:lnTo>
                    <a:pt x="1358" y="428"/>
                  </a:lnTo>
                  <a:lnTo>
                    <a:pt x="1353" y="425"/>
                  </a:lnTo>
                  <a:lnTo>
                    <a:pt x="1351" y="425"/>
                  </a:lnTo>
                  <a:lnTo>
                    <a:pt x="1351" y="425"/>
                  </a:lnTo>
                  <a:lnTo>
                    <a:pt x="1349" y="425"/>
                  </a:lnTo>
                  <a:lnTo>
                    <a:pt x="1349" y="428"/>
                  </a:lnTo>
                  <a:lnTo>
                    <a:pt x="1351" y="433"/>
                  </a:lnTo>
                  <a:lnTo>
                    <a:pt x="1351" y="430"/>
                  </a:lnTo>
                  <a:close/>
                  <a:moveTo>
                    <a:pt x="966" y="12"/>
                  </a:moveTo>
                  <a:lnTo>
                    <a:pt x="978" y="14"/>
                  </a:lnTo>
                  <a:lnTo>
                    <a:pt x="987" y="16"/>
                  </a:lnTo>
                  <a:lnTo>
                    <a:pt x="999" y="19"/>
                  </a:lnTo>
                  <a:lnTo>
                    <a:pt x="1001" y="16"/>
                  </a:lnTo>
                  <a:lnTo>
                    <a:pt x="1013" y="16"/>
                  </a:lnTo>
                  <a:lnTo>
                    <a:pt x="1016" y="16"/>
                  </a:lnTo>
                  <a:lnTo>
                    <a:pt x="1016" y="14"/>
                  </a:lnTo>
                  <a:lnTo>
                    <a:pt x="1016" y="12"/>
                  </a:lnTo>
                  <a:lnTo>
                    <a:pt x="1030" y="7"/>
                  </a:lnTo>
                  <a:lnTo>
                    <a:pt x="1042" y="2"/>
                  </a:lnTo>
                  <a:lnTo>
                    <a:pt x="1044" y="0"/>
                  </a:lnTo>
                  <a:lnTo>
                    <a:pt x="1044" y="0"/>
                  </a:lnTo>
                  <a:lnTo>
                    <a:pt x="954" y="0"/>
                  </a:lnTo>
                  <a:lnTo>
                    <a:pt x="956" y="2"/>
                  </a:lnTo>
                  <a:lnTo>
                    <a:pt x="966" y="12"/>
                  </a:lnTo>
                  <a:close/>
                  <a:moveTo>
                    <a:pt x="1379" y="568"/>
                  </a:moveTo>
                  <a:lnTo>
                    <a:pt x="1379" y="568"/>
                  </a:lnTo>
                  <a:lnTo>
                    <a:pt x="1384" y="566"/>
                  </a:lnTo>
                  <a:lnTo>
                    <a:pt x="1384" y="566"/>
                  </a:lnTo>
                  <a:lnTo>
                    <a:pt x="1384" y="563"/>
                  </a:lnTo>
                  <a:lnTo>
                    <a:pt x="1384" y="563"/>
                  </a:lnTo>
                  <a:lnTo>
                    <a:pt x="1387" y="561"/>
                  </a:lnTo>
                  <a:lnTo>
                    <a:pt x="1384" y="559"/>
                  </a:lnTo>
                  <a:lnTo>
                    <a:pt x="1384" y="559"/>
                  </a:lnTo>
                  <a:lnTo>
                    <a:pt x="1384" y="556"/>
                  </a:lnTo>
                  <a:lnTo>
                    <a:pt x="1384" y="556"/>
                  </a:lnTo>
                  <a:lnTo>
                    <a:pt x="1387" y="554"/>
                  </a:lnTo>
                  <a:lnTo>
                    <a:pt x="1387" y="554"/>
                  </a:lnTo>
                  <a:lnTo>
                    <a:pt x="1387" y="551"/>
                  </a:lnTo>
                  <a:lnTo>
                    <a:pt x="1384" y="551"/>
                  </a:lnTo>
                  <a:lnTo>
                    <a:pt x="1384" y="549"/>
                  </a:lnTo>
                  <a:lnTo>
                    <a:pt x="1384" y="547"/>
                  </a:lnTo>
                  <a:lnTo>
                    <a:pt x="1382" y="547"/>
                  </a:lnTo>
                  <a:lnTo>
                    <a:pt x="1382" y="549"/>
                  </a:lnTo>
                  <a:lnTo>
                    <a:pt x="1382" y="549"/>
                  </a:lnTo>
                  <a:lnTo>
                    <a:pt x="1382" y="551"/>
                  </a:lnTo>
                  <a:lnTo>
                    <a:pt x="1379" y="551"/>
                  </a:lnTo>
                  <a:lnTo>
                    <a:pt x="1379" y="556"/>
                  </a:lnTo>
                  <a:lnTo>
                    <a:pt x="1379" y="559"/>
                  </a:lnTo>
                  <a:lnTo>
                    <a:pt x="1379" y="563"/>
                  </a:lnTo>
                  <a:lnTo>
                    <a:pt x="1379" y="563"/>
                  </a:lnTo>
                  <a:lnTo>
                    <a:pt x="1379" y="566"/>
                  </a:lnTo>
                  <a:lnTo>
                    <a:pt x="1379" y="566"/>
                  </a:lnTo>
                  <a:lnTo>
                    <a:pt x="1379" y="568"/>
                  </a:lnTo>
                  <a:close/>
                  <a:moveTo>
                    <a:pt x="1384" y="440"/>
                  </a:moveTo>
                  <a:lnTo>
                    <a:pt x="1384" y="440"/>
                  </a:lnTo>
                  <a:lnTo>
                    <a:pt x="1387" y="442"/>
                  </a:lnTo>
                  <a:lnTo>
                    <a:pt x="1387" y="444"/>
                  </a:lnTo>
                  <a:lnTo>
                    <a:pt x="1387" y="442"/>
                  </a:lnTo>
                  <a:lnTo>
                    <a:pt x="1387" y="440"/>
                  </a:lnTo>
                  <a:lnTo>
                    <a:pt x="1387" y="440"/>
                  </a:lnTo>
                  <a:lnTo>
                    <a:pt x="1387" y="437"/>
                  </a:lnTo>
                  <a:lnTo>
                    <a:pt x="1387" y="437"/>
                  </a:lnTo>
                  <a:lnTo>
                    <a:pt x="1384" y="437"/>
                  </a:lnTo>
                  <a:lnTo>
                    <a:pt x="1384" y="437"/>
                  </a:lnTo>
                  <a:lnTo>
                    <a:pt x="1384" y="435"/>
                  </a:lnTo>
                  <a:lnTo>
                    <a:pt x="1382" y="435"/>
                  </a:lnTo>
                  <a:lnTo>
                    <a:pt x="1382" y="437"/>
                  </a:lnTo>
                  <a:lnTo>
                    <a:pt x="1382" y="437"/>
                  </a:lnTo>
                  <a:lnTo>
                    <a:pt x="1382" y="440"/>
                  </a:lnTo>
                  <a:lnTo>
                    <a:pt x="1384" y="440"/>
                  </a:lnTo>
                  <a:close/>
                  <a:moveTo>
                    <a:pt x="566" y="85"/>
                  </a:moveTo>
                  <a:lnTo>
                    <a:pt x="569" y="88"/>
                  </a:lnTo>
                  <a:lnTo>
                    <a:pt x="569" y="90"/>
                  </a:lnTo>
                  <a:lnTo>
                    <a:pt x="571" y="90"/>
                  </a:lnTo>
                  <a:lnTo>
                    <a:pt x="571" y="90"/>
                  </a:lnTo>
                  <a:lnTo>
                    <a:pt x="576" y="95"/>
                  </a:lnTo>
                  <a:lnTo>
                    <a:pt x="576" y="95"/>
                  </a:lnTo>
                  <a:lnTo>
                    <a:pt x="576" y="100"/>
                  </a:lnTo>
                  <a:lnTo>
                    <a:pt x="576" y="100"/>
                  </a:lnTo>
                  <a:lnTo>
                    <a:pt x="578" y="102"/>
                  </a:lnTo>
                  <a:lnTo>
                    <a:pt x="588" y="114"/>
                  </a:lnTo>
                  <a:lnTo>
                    <a:pt x="588" y="116"/>
                  </a:lnTo>
                  <a:lnTo>
                    <a:pt x="588" y="116"/>
                  </a:lnTo>
                  <a:lnTo>
                    <a:pt x="588" y="119"/>
                  </a:lnTo>
                  <a:lnTo>
                    <a:pt x="590" y="121"/>
                  </a:lnTo>
                  <a:lnTo>
                    <a:pt x="590" y="121"/>
                  </a:lnTo>
                  <a:lnTo>
                    <a:pt x="590" y="119"/>
                  </a:lnTo>
                  <a:lnTo>
                    <a:pt x="592" y="119"/>
                  </a:lnTo>
                  <a:lnTo>
                    <a:pt x="592" y="116"/>
                  </a:lnTo>
                  <a:lnTo>
                    <a:pt x="595" y="114"/>
                  </a:lnTo>
                  <a:lnTo>
                    <a:pt x="592" y="112"/>
                  </a:lnTo>
                  <a:lnTo>
                    <a:pt x="595" y="109"/>
                  </a:lnTo>
                  <a:lnTo>
                    <a:pt x="592" y="104"/>
                  </a:lnTo>
                  <a:lnTo>
                    <a:pt x="590" y="102"/>
                  </a:lnTo>
                  <a:lnTo>
                    <a:pt x="585" y="95"/>
                  </a:lnTo>
                  <a:lnTo>
                    <a:pt x="585" y="95"/>
                  </a:lnTo>
                  <a:lnTo>
                    <a:pt x="583" y="92"/>
                  </a:lnTo>
                  <a:lnTo>
                    <a:pt x="581" y="90"/>
                  </a:lnTo>
                  <a:lnTo>
                    <a:pt x="578" y="88"/>
                  </a:lnTo>
                  <a:lnTo>
                    <a:pt x="573" y="81"/>
                  </a:lnTo>
                  <a:lnTo>
                    <a:pt x="569" y="78"/>
                  </a:lnTo>
                  <a:lnTo>
                    <a:pt x="566" y="78"/>
                  </a:lnTo>
                  <a:lnTo>
                    <a:pt x="566" y="78"/>
                  </a:lnTo>
                  <a:lnTo>
                    <a:pt x="566" y="78"/>
                  </a:lnTo>
                  <a:lnTo>
                    <a:pt x="566" y="81"/>
                  </a:lnTo>
                  <a:lnTo>
                    <a:pt x="566" y="85"/>
                  </a:lnTo>
                  <a:close/>
                  <a:moveTo>
                    <a:pt x="645" y="7"/>
                  </a:moveTo>
                  <a:lnTo>
                    <a:pt x="650" y="14"/>
                  </a:lnTo>
                  <a:lnTo>
                    <a:pt x="652" y="14"/>
                  </a:lnTo>
                  <a:lnTo>
                    <a:pt x="654" y="16"/>
                  </a:lnTo>
                  <a:lnTo>
                    <a:pt x="664" y="19"/>
                  </a:lnTo>
                  <a:lnTo>
                    <a:pt x="673" y="24"/>
                  </a:lnTo>
                  <a:lnTo>
                    <a:pt x="680" y="31"/>
                  </a:lnTo>
                  <a:lnTo>
                    <a:pt x="683" y="31"/>
                  </a:lnTo>
                  <a:lnTo>
                    <a:pt x="688" y="28"/>
                  </a:lnTo>
                  <a:lnTo>
                    <a:pt x="690" y="26"/>
                  </a:lnTo>
                  <a:lnTo>
                    <a:pt x="695" y="16"/>
                  </a:lnTo>
                  <a:lnTo>
                    <a:pt x="695" y="16"/>
                  </a:lnTo>
                  <a:lnTo>
                    <a:pt x="695" y="12"/>
                  </a:lnTo>
                  <a:lnTo>
                    <a:pt x="697" y="9"/>
                  </a:lnTo>
                  <a:lnTo>
                    <a:pt x="697" y="7"/>
                  </a:lnTo>
                  <a:lnTo>
                    <a:pt x="697" y="5"/>
                  </a:lnTo>
                  <a:lnTo>
                    <a:pt x="697" y="7"/>
                  </a:lnTo>
                  <a:lnTo>
                    <a:pt x="695" y="7"/>
                  </a:lnTo>
                  <a:lnTo>
                    <a:pt x="695" y="5"/>
                  </a:lnTo>
                  <a:lnTo>
                    <a:pt x="695" y="2"/>
                  </a:lnTo>
                  <a:lnTo>
                    <a:pt x="695" y="0"/>
                  </a:lnTo>
                  <a:lnTo>
                    <a:pt x="695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2"/>
                  </a:lnTo>
                  <a:lnTo>
                    <a:pt x="645" y="5"/>
                  </a:lnTo>
                  <a:lnTo>
                    <a:pt x="645" y="7"/>
                  </a:lnTo>
                  <a:close/>
                  <a:moveTo>
                    <a:pt x="628" y="378"/>
                  </a:moveTo>
                  <a:lnTo>
                    <a:pt x="628" y="378"/>
                  </a:lnTo>
                  <a:lnTo>
                    <a:pt x="628" y="376"/>
                  </a:lnTo>
                  <a:lnTo>
                    <a:pt x="631" y="376"/>
                  </a:lnTo>
                  <a:lnTo>
                    <a:pt x="628" y="373"/>
                  </a:lnTo>
                  <a:lnTo>
                    <a:pt x="626" y="373"/>
                  </a:lnTo>
                  <a:lnTo>
                    <a:pt x="626" y="373"/>
                  </a:lnTo>
                  <a:lnTo>
                    <a:pt x="626" y="371"/>
                  </a:lnTo>
                  <a:lnTo>
                    <a:pt x="628" y="371"/>
                  </a:lnTo>
                  <a:lnTo>
                    <a:pt x="628" y="373"/>
                  </a:lnTo>
                  <a:lnTo>
                    <a:pt x="633" y="373"/>
                  </a:lnTo>
                  <a:lnTo>
                    <a:pt x="633" y="373"/>
                  </a:lnTo>
                  <a:lnTo>
                    <a:pt x="635" y="378"/>
                  </a:lnTo>
                  <a:lnTo>
                    <a:pt x="638" y="378"/>
                  </a:lnTo>
                  <a:lnTo>
                    <a:pt x="640" y="378"/>
                  </a:lnTo>
                  <a:lnTo>
                    <a:pt x="640" y="378"/>
                  </a:lnTo>
                  <a:lnTo>
                    <a:pt x="647" y="371"/>
                  </a:lnTo>
                  <a:lnTo>
                    <a:pt x="647" y="371"/>
                  </a:lnTo>
                  <a:lnTo>
                    <a:pt x="645" y="366"/>
                  </a:lnTo>
                  <a:lnTo>
                    <a:pt x="645" y="364"/>
                  </a:lnTo>
                  <a:lnTo>
                    <a:pt x="642" y="364"/>
                  </a:lnTo>
                  <a:lnTo>
                    <a:pt x="640" y="361"/>
                  </a:lnTo>
                  <a:lnTo>
                    <a:pt x="638" y="361"/>
                  </a:lnTo>
                  <a:lnTo>
                    <a:pt x="635" y="364"/>
                  </a:lnTo>
                  <a:lnTo>
                    <a:pt x="635" y="364"/>
                  </a:lnTo>
                  <a:lnTo>
                    <a:pt x="631" y="364"/>
                  </a:lnTo>
                  <a:lnTo>
                    <a:pt x="623" y="364"/>
                  </a:lnTo>
                  <a:lnTo>
                    <a:pt x="621" y="366"/>
                  </a:lnTo>
                  <a:lnTo>
                    <a:pt x="619" y="368"/>
                  </a:lnTo>
                  <a:lnTo>
                    <a:pt x="616" y="368"/>
                  </a:lnTo>
                  <a:lnTo>
                    <a:pt x="619" y="371"/>
                  </a:lnTo>
                  <a:lnTo>
                    <a:pt x="628" y="378"/>
                  </a:lnTo>
                  <a:close/>
                  <a:moveTo>
                    <a:pt x="321" y="161"/>
                  </a:moveTo>
                  <a:lnTo>
                    <a:pt x="324" y="164"/>
                  </a:lnTo>
                  <a:lnTo>
                    <a:pt x="326" y="161"/>
                  </a:lnTo>
                  <a:lnTo>
                    <a:pt x="329" y="164"/>
                  </a:lnTo>
                  <a:lnTo>
                    <a:pt x="336" y="164"/>
                  </a:lnTo>
                  <a:lnTo>
                    <a:pt x="338" y="164"/>
                  </a:lnTo>
                  <a:lnTo>
                    <a:pt x="336" y="164"/>
                  </a:lnTo>
                  <a:lnTo>
                    <a:pt x="326" y="159"/>
                  </a:lnTo>
                  <a:lnTo>
                    <a:pt x="321" y="157"/>
                  </a:lnTo>
                  <a:lnTo>
                    <a:pt x="317" y="159"/>
                  </a:lnTo>
                  <a:lnTo>
                    <a:pt x="317" y="159"/>
                  </a:lnTo>
                  <a:lnTo>
                    <a:pt x="317" y="161"/>
                  </a:lnTo>
                  <a:lnTo>
                    <a:pt x="321" y="161"/>
                  </a:lnTo>
                  <a:close/>
                  <a:moveTo>
                    <a:pt x="709" y="183"/>
                  </a:moveTo>
                  <a:lnTo>
                    <a:pt x="716" y="180"/>
                  </a:lnTo>
                  <a:lnTo>
                    <a:pt x="718" y="176"/>
                  </a:lnTo>
                  <a:lnTo>
                    <a:pt x="726" y="173"/>
                  </a:lnTo>
                  <a:lnTo>
                    <a:pt x="735" y="173"/>
                  </a:lnTo>
                  <a:lnTo>
                    <a:pt x="742" y="178"/>
                  </a:lnTo>
                  <a:lnTo>
                    <a:pt x="752" y="180"/>
                  </a:lnTo>
                  <a:lnTo>
                    <a:pt x="759" y="185"/>
                  </a:lnTo>
                  <a:lnTo>
                    <a:pt x="768" y="188"/>
                  </a:lnTo>
                  <a:lnTo>
                    <a:pt x="780" y="190"/>
                  </a:lnTo>
                  <a:lnTo>
                    <a:pt x="783" y="192"/>
                  </a:lnTo>
                  <a:lnTo>
                    <a:pt x="790" y="195"/>
                  </a:lnTo>
                  <a:lnTo>
                    <a:pt x="797" y="192"/>
                  </a:lnTo>
                  <a:lnTo>
                    <a:pt x="809" y="197"/>
                  </a:lnTo>
                  <a:lnTo>
                    <a:pt x="816" y="197"/>
                  </a:lnTo>
                  <a:lnTo>
                    <a:pt x="821" y="195"/>
                  </a:lnTo>
                  <a:lnTo>
                    <a:pt x="823" y="192"/>
                  </a:lnTo>
                  <a:lnTo>
                    <a:pt x="821" y="190"/>
                  </a:lnTo>
                  <a:lnTo>
                    <a:pt x="821" y="188"/>
                  </a:lnTo>
                  <a:lnTo>
                    <a:pt x="818" y="183"/>
                  </a:lnTo>
                  <a:lnTo>
                    <a:pt x="818" y="180"/>
                  </a:lnTo>
                  <a:lnTo>
                    <a:pt x="818" y="180"/>
                  </a:lnTo>
                  <a:lnTo>
                    <a:pt x="818" y="178"/>
                  </a:lnTo>
                  <a:lnTo>
                    <a:pt x="818" y="178"/>
                  </a:lnTo>
                  <a:lnTo>
                    <a:pt x="818" y="176"/>
                  </a:lnTo>
                  <a:lnTo>
                    <a:pt x="818" y="176"/>
                  </a:lnTo>
                  <a:lnTo>
                    <a:pt x="818" y="173"/>
                  </a:lnTo>
                  <a:lnTo>
                    <a:pt x="818" y="173"/>
                  </a:lnTo>
                  <a:lnTo>
                    <a:pt x="818" y="173"/>
                  </a:lnTo>
                  <a:lnTo>
                    <a:pt x="821" y="169"/>
                  </a:lnTo>
                  <a:lnTo>
                    <a:pt x="818" y="164"/>
                  </a:lnTo>
                  <a:lnTo>
                    <a:pt x="818" y="161"/>
                  </a:lnTo>
                  <a:lnTo>
                    <a:pt x="816" y="159"/>
                  </a:lnTo>
                  <a:lnTo>
                    <a:pt x="809" y="147"/>
                  </a:lnTo>
                  <a:lnTo>
                    <a:pt x="806" y="145"/>
                  </a:lnTo>
                  <a:lnTo>
                    <a:pt x="804" y="145"/>
                  </a:lnTo>
                  <a:lnTo>
                    <a:pt x="802" y="140"/>
                  </a:lnTo>
                  <a:lnTo>
                    <a:pt x="802" y="140"/>
                  </a:lnTo>
                  <a:lnTo>
                    <a:pt x="792" y="126"/>
                  </a:lnTo>
                  <a:lnTo>
                    <a:pt x="787" y="123"/>
                  </a:lnTo>
                  <a:lnTo>
                    <a:pt x="783" y="121"/>
                  </a:lnTo>
                  <a:lnTo>
                    <a:pt x="776" y="116"/>
                  </a:lnTo>
                  <a:lnTo>
                    <a:pt x="761" y="119"/>
                  </a:lnTo>
                  <a:lnTo>
                    <a:pt x="754" y="123"/>
                  </a:lnTo>
                  <a:lnTo>
                    <a:pt x="749" y="121"/>
                  </a:lnTo>
                  <a:lnTo>
                    <a:pt x="747" y="121"/>
                  </a:lnTo>
                  <a:lnTo>
                    <a:pt x="747" y="121"/>
                  </a:lnTo>
                  <a:lnTo>
                    <a:pt x="745" y="121"/>
                  </a:lnTo>
                  <a:lnTo>
                    <a:pt x="740" y="128"/>
                  </a:lnTo>
                  <a:lnTo>
                    <a:pt x="738" y="128"/>
                  </a:lnTo>
                  <a:lnTo>
                    <a:pt x="738" y="133"/>
                  </a:lnTo>
                  <a:lnTo>
                    <a:pt x="738" y="135"/>
                  </a:lnTo>
                  <a:lnTo>
                    <a:pt x="735" y="138"/>
                  </a:lnTo>
                  <a:lnTo>
                    <a:pt x="735" y="140"/>
                  </a:lnTo>
                  <a:lnTo>
                    <a:pt x="733" y="145"/>
                  </a:lnTo>
                  <a:lnTo>
                    <a:pt x="733" y="147"/>
                  </a:lnTo>
                  <a:lnTo>
                    <a:pt x="733" y="152"/>
                  </a:lnTo>
                  <a:lnTo>
                    <a:pt x="730" y="154"/>
                  </a:lnTo>
                  <a:lnTo>
                    <a:pt x="730" y="157"/>
                  </a:lnTo>
                  <a:lnTo>
                    <a:pt x="726" y="164"/>
                  </a:lnTo>
                  <a:lnTo>
                    <a:pt x="718" y="169"/>
                  </a:lnTo>
                  <a:lnTo>
                    <a:pt x="714" y="166"/>
                  </a:lnTo>
                  <a:lnTo>
                    <a:pt x="707" y="166"/>
                  </a:lnTo>
                  <a:lnTo>
                    <a:pt x="704" y="171"/>
                  </a:lnTo>
                  <a:lnTo>
                    <a:pt x="704" y="178"/>
                  </a:lnTo>
                  <a:lnTo>
                    <a:pt x="704" y="180"/>
                  </a:lnTo>
                  <a:lnTo>
                    <a:pt x="709" y="183"/>
                  </a:lnTo>
                  <a:close/>
                  <a:moveTo>
                    <a:pt x="2093" y="383"/>
                  </a:moveTo>
                  <a:lnTo>
                    <a:pt x="2095" y="383"/>
                  </a:lnTo>
                  <a:lnTo>
                    <a:pt x="2095" y="385"/>
                  </a:lnTo>
                  <a:lnTo>
                    <a:pt x="2095" y="385"/>
                  </a:lnTo>
                  <a:lnTo>
                    <a:pt x="2098" y="385"/>
                  </a:lnTo>
                  <a:lnTo>
                    <a:pt x="2098" y="385"/>
                  </a:lnTo>
                  <a:lnTo>
                    <a:pt x="2098" y="383"/>
                  </a:lnTo>
                  <a:lnTo>
                    <a:pt x="2098" y="383"/>
                  </a:lnTo>
                  <a:lnTo>
                    <a:pt x="2090" y="380"/>
                  </a:lnTo>
                  <a:lnTo>
                    <a:pt x="2093" y="383"/>
                  </a:lnTo>
                  <a:lnTo>
                    <a:pt x="2093" y="383"/>
                  </a:lnTo>
                  <a:close/>
                  <a:moveTo>
                    <a:pt x="738" y="76"/>
                  </a:moveTo>
                  <a:lnTo>
                    <a:pt x="730" y="76"/>
                  </a:lnTo>
                  <a:lnTo>
                    <a:pt x="721" y="78"/>
                  </a:lnTo>
                  <a:lnTo>
                    <a:pt x="718" y="83"/>
                  </a:lnTo>
                  <a:lnTo>
                    <a:pt x="716" y="85"/>
                  </a:lnTo>
                  <a:lnTo>
                    <a:pt x="716" y="90"/>
                  </a:lnTo>
                  <a:lnTo>
                    <a:pt x="716" y="95"/>
                  </a:lnTo>
                  <a:lnTo>
                    <a:pt x="716" y="100"/>
                  </a:lnTo>
                  <a:lnTo>
                    <a:pt x="716" y="104"/>
                  </a:lnTo>
                  <a:lnTo>
                    <a:pt x="721" y="114"/>
                  </a:lnTo>
                  <a:lnTo>
                    <a:pt x="723" y="116"/>
                  </a:lnTo>
                  <a:lnTo>
                    <a:pt x="728" y="116"/>
                  </a:lnTo>
                  <a:lnTo>
                    <a:pt x="728" y="116"/>
                  </a:lnTo>
                  <a:lnTo>
                    <a:pt x="730" y="114"/>
                  </a:lnTo>
                  <a:lnTo>
                    <a:pt x="733" y="112"/>
                  </a:lnTo>
                  <a:lnTo>
                    <a:pt x="733" y="112"/>
                  </a:lnTo>
                  <a:lnTo>
                    <a:pt x="735" y="109"/>
                  </a:lnTo>
                  <a:lnTo>
                    <a:pt x="738" y="109"/>
                  </a:lnTo>
                  <a:lnTo>
                    <a:pt x="740" y="109"/>
                  </a:lnTo>
                  <a:lnTo>
                    <a:pt x="742" y="109"/>
                  </a:lnTo>
                  <a:lnTo>
                    <a:pt x="742" y="107"/>
                  </a:lnTo>
                  <a:lnTo>
                    <a:pt x="742" y="104"/>
                  </a:lnTo>
                  <a:lnTo>
                    <a:pt x="745" y="104"/>
                  </a:lnTo>
                  <a:lnTo>
                    <a:pt x="745" y="102"/>
                  </a:lnTo>
                  <a:lnTo>
                    <a:pt x="745" y="102"/>
                  </a:lnTo>
                  <a:lnTo>
                    <a:pt x="745" y="100"/>
                  </a:lnTo>
                  <a:lnTo>
                    <a:pt x="745" y="100"/>
                  </a:lnTo>
                  <a:lnTo>
                    <a:pt x="745" y="97"/>
                  </a:lnTo>
                  <a:lnTo>
                    <a:pt x="745" y="97"/>
                  </a:lnTo>
                  <a:lnTo>
                    <a:pt x="745" y="95"/>
                  </a:lnTo>
                  <a:lnTo>
                    <a:pt x="745" y="95"/>
                  </a:lnTo>
                  <a:lnTo>
                    <a:pt x="745" y="92"/>
                  </a:lnTo>
                  <a:lnTo>
                    <a:pt x="745" y="92"/>
                  </a:lnTo>
                  <a:lnTo>
                    <a:pt x="745" y="90"/>
                  </a:lnTo>
                  <a:lnTo>
                    <a:pt x="745" y="90"/>
                  </a:lnTo>
                  <a:lnTo>
                    <a:pt x="745" y="88"/>
                  </a:lnTo>
                  <a:lnTo>
                    <a:pt x="745" y="88"/>
                  </a:lnTo>
                  <a:lnTo>
                    <a:pt x="745" y="85"/>
                  </a:lnTo>
                  <a:lnTo>
                    <a:pt x="745" y="81"/>
                  </a:lnTo>
                  <a:lnTo>
                    <a:pt x="742" y="76"/>
                  </a:lnTo>
                  <a:lnTo>
                    <a:pt x="738" y="76"/>
                  </a:lnTo>
                  <a:close/>
                  <a:moveTo>
                    <a:pt x="2014" y="371"/>
                  </a:moveTo>
                  <a:lnTo>
                    <a:pt x="2012" y="368"/>
                  </a:lnTo>
                  <a:lnTo>
                    <a:pt x="2012" y="371"/>
                  </a:lnTo>
                  <a:lnTo>
                    <a:pt x="2014" y="371"/>
                  </a:lnTo>
                  <a:close/>
                  <a:moveTo>
                    <a:pt x="790" y="12"/>
                  </a:moveTo>
                  <a:lnTo>
                    <a:pt x="795" y="9"/>
                  </a:lnTo>
                  <a:lnTo>
                    <a:pt x="795" y="7"/>
                  </a:lnTo>
                  <a:lnTo>
                    <a:pt x="795" y="7"/>
                  </a:lnTo>
                  <a:lnTo>
                    <a:pt x="792" y="7"/>
                  </a:lnTo>
                  <a:lnTo>
                    <a:pt x="795" y="5"/>
                  </a:lnTo>
                  <a:lnTo>
                    <a:pt x="795" y="2"/>
                  </a:lnTo>
                  <a:lnTo>
                    <a:pt x="795" y="2"/>
                  </a:lnTo>
                  <a:lnTo>
                    <a:pt x="797" y="2"/>
                  </a:lnTo>
                  <a:lnTo>
                    <a:pt x="797" y="2"/>
                  </a:lnTo>
                  <a:lnTo>
                    <a:pt x="799" y="5"/>
                  </a:lnTo>
                  <a:lnTo>
                    <a:pt x="799" y="5"/>
                  </a:lnTo>
                  <a:lnTo>
                    <a:pt x="802" y="2"/>
                  </a:lnTo>
                  <a:lnTo>
                    <a:pt x="802" y="2"/>
                  </a:lnTo>
                  <a:lnTo>
                    <a:pt x="804" y="2"/>
                  </a:lnTo>
                  <a:lnTo>
                    <a:pt x="818" y="0"/>
                  </a:lnTo>
                  <a:lnTo>
                    <a:pt x="823" y="0"/>
                  </a:lnTo>
                  <a:lnTo>
                    <a:pt x="773" y="0"/>
                  </a:lnTo>
                  <a:lnTo>
                    <a:pt x="785" y="9"/>
                  </a:lnTo>
                  <a:lnTo>
                    <a:pt x="790" y="12"/>
                  </a:lnTo>
                  <a:close/>
                  <a:moveTo>
                    <a:pt x="709" y="2"/>
                  </a:moveTo>
                  <a:lnTo>
                    <a:pt x="711" y="5"/>
                  </a:lnTo>
                  <a:lnTo>
                    <a:pt x="711" y="5"/>
                  </a:lnTo>
                  <a:lnTo>
                    <a:pt x="714" y="9"/>
                  </a:lnTo>
                  <a:lnTo>
                    <a:pt x="721" y="7"/>
                  </a:lnTo>
                  <a:lnTo>
                    <a:pt x="728" y="5"/>
                  </a:lnTo>
                  <a:lnTo>
                    <a:pt x="730" y="5"/>
                  </a:lnTo>
                  <a:lnTo>
                    <a:pt x="745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09" y="2"/>
                  </a:lnTo>
                  <a:close/>
                  <a:moveTo>
                    <a:pt x="1035" y="1993"/>
                  </a:moveTo>
                  <a:lnTo>
                    <a:pt x="1035" y="1995"/>
                  </a:lnTo>
                  <a:lnTo>
                    <a:pt x="1032" y="1995"/>
                  </a:lnTo>
                  <a:lnTo>
                    <a:pt x="1030" y="1995"/>
                  </a:lnTo>
                  <a:lnTo>
                    <a:pt x="1030" y="1995"/>
                  </a:lnTo>
                  <a:lnTo>
                    <a:pt x="1030" y="1997"/>
                  </a:lnTo>
                  <a:lnTo>
                    <a:pt x="1030" y="1997"/>
                  </a:lnTo>
                  <a:lnTo>
                    <a:pt x="1030" y="2000"/>
                  </a:lnTo>
                  <a:lnTo>
                    <a:pt x="1028" y="2000"/>
                  </a:lnTo>
                  <a:lnTo>
                    <a:pt x="1028" y="2000"/>
                  </a:lnTo>
                  <a:lnTo>
                    <a:pt x="1025" y="2000"/>
                  </a:lnTo>
                  <a:lnTo>
                    <a:pt x="1023" y="2000"/>
                  </a:lnTo>
                  <a:lnTo>
                    <a:pt x="1020" y="2005"/>
                  </a:lnTo>
                  <a:lnTo>
                    <a:pt x="1020" y="2005"/>
                  </a:lnTo>
                  <a:lnTo>
                    <a:pt x="1018" y="2007"/>
                  </a:lnTo>
                  <a:lnTo>
                    <a:pt x="1018" y="2009"/>
                  </a:lnTo>
                  <a:lnTo>
                    <a:pt x="1016" y="2009"/>
                  </a:lnTo>
                  <a:lnTo>
                    <a:pt x="1013" y="2009"/>
                  </a:lnTo>
                  <a:lnTo>
                    <a:pt x="1013" y="2009"/>
                  </a:lnTo>
                  <a:lnTo>
                    <a:pt x="1013" y="2012"/>
                  </a:lnTo>
                  <a:lnTo>
                    <a:pt x="1011" y="2012"/>
                  </a:lnTo>
                  <a:lnTo>
                    <a:pt x="1011" y="2014"/>
                  </a:lnTo>
                  <a:lnTo>
                    <a:pt x="1011" y="2014"/>
                  </a:lnTo>
                  <a:lnTo>
                    <a:pt x="1011" y="2014"/>
                  </a:lnTo>
                  <a:lnTo>
                    <a:pt x="1009" y="2016"/>
                  </a:lnTo>
                  <a:lnTo>
                    <a:pt x="1009" y="2016"/>
                  </a:lnTo>
                  <a:lnTo>
                    <a:pt x="1009" y="2016"/>
                  </a:lnTo>
                  <a:lnTo>
                    <a:pt x="1009" y="2019"/>
                  </a:lnTo>
                  <a:lnTo>
                    <a:pt x="1006" y="2019"/>
                  </a:lnTo>
                  <a:lnTo>
                    <a:pt x="1006" y="2021"/>
                  </a:lnTo>
                  <a:lnTo>
                    <a:pt x="1006" y="2021"/>
                  </a:lnTo>
                  <a:lnTo>
                    <a:pt x="1009" y="2024"/>
                  </a:lnTo>
                  <a:lnTo>
                    <a:pt x="1009" y="2021"/>
                  </a:lnTo>
                  <a:lnTo>
                    <a:pt x="1011" y="2021"/>
                  </a:lnTo>
                  <a:lnTo>
                    <a:pt x="1011" y="2021"/>
                  </a:lnTo>
                  <a:lnTo>
                    <a:pt x="1013" y="2019"/>
                  </a:lnTo>
                  <a:lnTo>
                    <a:pt x="1016" y="2019"/>
                  </a:lnTo>
                  <a:lnTo>
                    <a:pt x="1018" y="2014"/>
                  </a:lnTo>
                  <a:lnTo>
                    <a:pt x="1018" y="2014"/>
                  </a:lnTo>
                  <a:lnTo>
                    <a:pt x="1020" y="2014"/>
                  </a:lnTo>
                  <a:lnTo>
                    <a:pt x="1020" y="2012"/>
                  </a:lnTo>
                  <a:lnTo>
                    <a:pt x="1023" y="2012"/>
                  </a:lnTo>
                  <a:lnTo>
                    <a:pt x="1023" y="2012"/>
                  </a:lnTo>
                  <a:lnTo>
                    <a:pt x="1023" y="2012"/>
                  </a:lnTo>
                  <a:lnTo>
                    <a:pt x="1025" y="2012"/>
                  </a:lnTo>
                  <a:lnTo>
                    <a:pt x="1025" y="2009"/>
                  </a:lnTo>
                  <a:lnTo>
                    <a:pt x="1028" y="2009"/>
                  </a:lnTo>
                  <a:lnTo>
                    <a:pt x="1028" y="2009"/>
                  </a:lnTo>
                  <a:lnTo>
                    <a:pt x="1028" y="2007"/>
                  </a:lnTo>
                  <a:lnTo>
                    <a:pt x="1030" y="2007"/>
                  </a:lnTo>
                  <a:lnTo>
                    <a:pt x="1030" y="2007"/>
                  </a:lnTo>
                  <a:lnTo>
                    <a:pt x="1030" y="2005"/>
                  </a:lnTo>
                  <a:lnTo>
                    <a:pt x="1030" y="2002"/>
                  </a:lnTo>
                  <a:lnTo>
                    <a:pt x="1030" y="2002"/>
                  </a:lnTo>
                  <a:lnTo>
                    <a:pt x="1032" y="2002"/>
                  </a:lnTo>
                  <a:lnTo>
                    <a:pt x="1032" y="2000"/>
                  </a:lnTo>
                  <a:lnTo>
                    <a:pt x="1035" y="2000"/>
                  </a:lnTo>
                  <a:lnTo>
                    <a:pt x="1035" y="2000"/>
                  </a:lnTo>
                  <a:lnTo>
                    <a:pt x="1037" y="1997"/>
                  </a:lnTo>
                  <a:lnTo>
                    <a:pt x="1039" y="1995"/>
                  </a:lnTo>
                  <a:lnTo>
                    <a:pt x="1042" y="1993"/>
                  </a:lnTo>
                  <a:lnTo>
                    <a:pt x="1037" y="1995"/>
                  </a:lnTo>
                  <a:lnTo>
                    <a:pt x="1035" y="1993"/>
                  </a:lnTo>
                  <a:close/>
                  <a:moveTo>
                    <a:pt x="1382" y="606"/>
                  </a:moveTo>
                  <a:lnTo>
                    <a:pt x="1382" y="609"/>
                  </a:lnTo>
                  <a:lnTo>
                    <a:pt x="1379" y="611"/>
                  </a:lnTo>
                  <a:lnTo>
                    <a:pt x="1379" y="613"/>
                  </a:lnTo>
                  <a:lnTo>
                    <a:pt x="1382" y="613"/>
                  </a:lnTo>
                  <a:lnTo>
                    <a:pt x="1382" y="609"/>
                  </a:lnTo>
                  <a:lnTo>
                    <a:pt x="1382" y="606"/>
                  </a:lnTo>
                  <a:close/>
                  <a:moveTo>
                    <a:pt x="1163" y="1265"/>
                  </a:moveTo>
                  <a:lnTo>
                    <a:pt x="1165" y="1263"/>
                  </a:lnTo>
                  <a:lnTo>
                    <a:pt x="1163" y="1263"/>
                  </a:lnTo>
                  <a:lnTo>
                    <a:pt x="1163" y="1265"/>
                  </a:lnTo>
                  <a:close/>
                  <a:moveTo>
                    <a:pt x="1746" y="523"/>
                  </a:moveTo>
                  <a:lnTo>
                    <a:pt x="1746" y="525"/>
                  </a:lnTo>
                  <a:lnTo>
                    <a:pt x="1746" y="525"/>
                  </a:lnTo>
                  <a:lnTo>
                    <a:pt x="1748" y="525"/>
                  </a:lnTo>
                  <a:lnTo>
                    <a:pt x="1748" y="523"/>
                  </a:lnTo>
                  <a:lnTo>
                    <a:pt x="1748" y="523"/>
                  </a:lnTo>
                  <a:lnTo>
                    <a:pt x="1746" y="523"/>
                  </a:lnTo>
                  <a:lnTo>
                    <a:pt x="1746" y="523"/>
                  </a:lnTo>
                  <a:close/>
                  <a:moveTo>
                    <a:pt x="2283" y="842"/>
                  </a:moveTo>
                  <a:lnTo>
                    <a:pt x="2283" y="842"/>
                  </a:lnTo>
                  <a:lnTo>
                    <a:pt x="2283" y="844"/>
                  </a:lnTo>
                  <a:lnTo>
                    <a:pt x="2283" y="846"/>
                  </a:lnTo>
                  <a:lnTo>
                    <a:pt x="2283" y="849"/>
                  </a:lnTo>
                  <a:lnTo>
                    <a:pt x="2281" y="849"/>
                  </a:lnTo>
                  <a:lnTo>
                    <a:pt x="2281" y="849"/>
                  </a:lnTo>
                  <a:lnTo>
                    <a:pt x="2278" y="849"/>
                  </a:lnTo>
                  <a:lnTo>
                    <a:pt x="2276" y="849"/>
                  </a:lnTo>
                  <a:lnTo>
                    <a:pt x="2276" y="846"/>
                  </a:lnTo>
                  <a:lnTo>
                    <a:pt x="2273" y="846"/>
                  </a:lnTo>
                  <a:lnTo>
                    <a:pt x="2271" y="849"/>
                  </a:lnTo>
                  <a:lnTo>
                    <a:pt x="2269" y="849"/>
                  </a:lnTo>
                  <a:lnTo>
                    <a:pt x="2266" y="854"/>
                  </a:lnTo>
                  <a:lnTo>
                    <a:pt x="2262" y="854"/>
                  </a:lnTo>
                  <a:lnTo>
                    <a:pt x="2262" y="856"/>
                  </a:lnTo>
                  <a:lnTo>
                    <a:pt x="2259" y="856"/>
                  </a:lnTo>
                  <a:lnTo>
                    <a:pt x="2257" y="858"/>
                  </a:lnTo>
                  <a:lnTo>
                    <a:pt x="2254" y="861"/>
                  </a:lnTo>
                  <a:lnTo>
                    <a:pt x="2252" y="861"/>
                  </a:lnTo>
                  <a:lnTo>
                    <a:pt x="2254" y="861"/>
                  </a:lnTo>
                  <a:lnTo>
                    <a:pt x="2254" y="861"/>
                  </a:lnTo>
                  <a:lnTo>
                    <a:pt x="2257" y="861"/>
                  </a:lnTo>
                  <a:lnTo>
                    <a:pt x="2257" y="863"/>
                  </a:lnTo>
                  <a:lnTo>
                    <a:pt x="2257" y="863"/>
                  </a:lnTo>
                  <a:lnTo>
                    <a:pt x="2254" y="868"/>
                  </a:lnTo>
                  <a:lnTo>
                    <a:pt x="2257" y="870"/>
                  </a:lnTo>
                  <a:lnTo>
                    <a:pt x="2257" y="873"/>
                  </a:lnTo>
                  <a:lnTo>
                    <a:pt x="2257" y="873"/>
                  </a:lnTo>
                  <a:lnTo>
                    <a:pt x="2254" y="873"/>
                  </a:lnTo>
                  <a:lnTo>
                    <a:pt x="2257" y="875"/>
                  </a:lnTo>
                  <a:lnTo>
                    <a:pt x="2257" y="875"/>
                  </a:lnTo>
                  <a:lnTo>
                    <a:pt x="2257" y="875"/>
                  </a:lnTo>
                  <a:lnTo>
                    <a:pt x="2257" y="877"/>
                  </a:lnTo>
                  <a:lnTo>
                    <a:pt x="2257" y="880"/>
                  </a:lnTo>
                  <a:lnTo>
                    <a:pt x="2254" y="880"/>
                  </a:lnTo>
                  <a:lnTo>
                    <a:pt x="2252" y="882"/>
                  </a:lnTo>
                  <a:lnTo>
                    <a:pt x="2245" y="880"/>
                  </a:lnTo>
                  <a:lnTo>
                    <a:pt x="2245" y="880"/>
                  </a:lnTo>
                  <a:lnTo>
                    <a:pt x="2245" y="877"/>
                  </a:lnTo>
                  <a:lnTo>
                    <a:pt x="2240" y="875"/>
                  </a:lnTo>
                  <a:lnTo>
                    <a:pt x="2238" y="875"/>
                  </a:lnTo>
                  <a:lnTo>
                    <a:pt x="2235" y="873"/>
                  </a:lnTo>
                  <a:lnTo>
                    <a:pt x="2235" y="870"/>
                  </a:lnTo>
                  <a:lnTo>
                    <a:pt x="2233" y="868"/>
                  </a:lnTo>
                  <a:lnTo>
                    <a:pt x="2228" y="863"/>
                  </a:lnTo>
                  <a:lnTo>
                    <a:pt x="2226" y="863"/>
                  </a:lnTo>
                  <a:lnTo>
                    <a:pt x="2226" y="863"/>
                  </a:lnTo>
                  <a:lnTo>
                    <a:pt x="2228" y="865"/>
                  </a:lnTo>
                  <a:lnTo>
                    <a:pt x="2228" y="868"/>
                  </a:lnTo>
                  <a:lnTo>
                    <a:pt x="2228" y="870"/>
                  </a:lnTo>
                  <a:lnTo>
                    <a:pt x="2231" y="870"/>
                  </a:lnTo>
                  <a:lnTo>
                    <a:pt x="2231" y="873"/>
                  </a:lnTo>
                  <a:lnTo>
                    <a:pt x="2231" y="873"/>
                  </a:lnTo>
                  <a:lnTo>
                    <a:pt x="2231" y="875"/>
                  </a:lnTo>
                  <a:lnTo>
                    <a:pt x="2233" y="877"/>
                  </a:lnTo>
                  <a:lnTo>
                    <a:pt x="2235" y="877"/>
                  </a:lnTo>
                  <a:lnTo>
                    <a:pt x="2238" y="877"/>
                  </a:lnTo>
                  <a:lnTo>
                    <a:pt x="2238" y="880"/>
                  </a:lnTo>
                  <a:lnTo>
                    <a:pt x="2240" y="880"/>
                  </a:lnTo>
                  <a:lnTo>
                    <a:pt x="2240" y="882"/>
                  </a:lnTo>
                  <a:lnTo>
                    <a:pt x="2240" y="882"/>
                  </a:lnTo>
                  <a:lnTo>
                    <a:pt x="2243" y="882"/>
                  </a:lnTo>
                  <a:lnTo>
                    <a:pt x="2243" y="884"/>
                  </a:lnTo>
                  <a:lnTo>
                    <a:pt x="2243" y="887"/>
                  </a:lnTo>
                  <a:lnTo>
                    <a:pt x="2240" y="889"/>
                  </a:lnTo>
                  <a:lnTo>
                    <a:pt x="2240" y="892"/>
                  </a:lnTo>
                  <a:lnTo>
                    <a:pt x="2235" y="889"/>
                  </a:lnTo>
                  <a:lnTo>
                    <a:pt x="2235" y="889"/>
                  </a:lnTo>
                  <a:lnTo>
                    <a:pt x="2233" y="887"/>
                  </a:lnTo>
                  <a:lnTo>
                    <a:pt x="2228" y="887"/>
                  </a:lnTo>
                  <a:lnTo>
                    <a:pt x="2224" y="887"/>
                  </a:lnTo>
                  <a:lnTo>
                    <a:pt x="2214" y="892"/>
                  </a:lnTo>
                  <a:lnTo>
                    <a:pt x="2209" y="892"/>
                  </a:lnTo>
                  <a:lnTo>
                    <a:pt x="2216" y="889"/>
                  </a:lnTo>
                  <a:lnTo>
                    <a:pt x="2219" y="889"/>
                  </a:lnTo>
                  <a:lnTo>
                    <a:pt x="2216" y="887"/>
                  </a:lnTo>
                  <a:lnTo>
                    <a:pt x="2214" y="887"/>
                  </a:lnTo>
                  <a:lnTo>
                    <a:pt x="2212" y="887"/>
                  </a:lnTo>
                  <a:lnTo>
                    <a:pt x="2209" y="887"/>
                  </a:lnTo>
                  <a:lnTo>
                    <a:pt x="2209" y="884"/>
                  </a:lnTo>
                  <a:lnTo>
                    <a:pt x="2207" y="884"/>
                  </a:lnTo>
                  <a:lnTo>
                    <a:pt x="2207" y="884"/>
                  </a:lnTo>
                  <a:lnTo>
                    <a:pt x="2205" y="887"/>
                  </a:lnTo>
                  <a:lnTo>
                    <a:pt x="2205" y="887"/>
                  </a:lnTo>
                  <a:lnTo>
                    <a:pt x="2202" y="884"/>
                  </a:lnTo>
                  <a:lnTo>
                    <a:pt x="2202" y="884"/>
                  </a:lnTo>
                  <a:lnTo>
                    <a:pt x="2202" y="884"/>
                  </a:lnTo>
                  <a:lnTo>
                    <a:pt x="2205" y="882"/>
                  </a:lnTo>
                  <a:lnTo>
                    <a:pt x="2202" y="882"/>
                  </a:lnTo>
                  <a:lnTo>
                    <a:pt x="2202" y="880"/>
                  </a:lnTo>
                  <a:lnTo>
                    <a:pt x="2200" y="880"/>
                  </a:lnTo>
                  <a:lnTo>
                    <a:pt x="2200" y="877"/>
                  </a:lnTo>
                  <a:lnTo>
                    <a:pt x="2202" y="877"/>
                  </a:lnTo>
                  <a:lnTo>
                    <a:pt x="2202" y="875"/>
                  </a:lnTo>
                  <a:lnTo>
                    <a:pt x="2200" y="877"/>
                  </a:lnTo>
                  <a:lnTo>
                    <a:pt x="2200" y="875"/>
                  </a:lnTo>
                  <a:lnTo>
                    <a:pt x="2197" y="875"/>
                  </a:lnTo>
                  <a:lnTo>
                    <a:pt x="2197" y="875"/>
                  </a:lnTo>
                  <a:lnTo>
                    <a:pt x="2195" y="875"/>
                  </a:lnTo>
                  <a:lnTo>
                    <a:pt x="2188" y="873"/>
                  </a:lnTo>
                  <a:lnTo>
                    <a:pt x="2186" y="875"/>
                  </a:lnTo>
                  <a:lnTo>
                    <a:pt x="2186" y="875"/>
                  </a:lnTo>
                  <a:lnTo>
                    <a:pt x="2183" y="875"/>
                  </a:lnTo>
                  <a:lnTo>
                    <a:pt x="2183" y="875"/>
                  </a:lnTo>
                  <a:lnTo>
                    <a:pt x="2186" y="877"/>
                  </a:lnTo>
                  <a:lnTo>
                    <a:pt x="2190" y="875"/>
                  </a:lnTo>
                  <a:lnTo>
                    <a:pt x="2190" y="877"/>
                  </a:lnTo>
                  <a:lnTo>
                    <a:pt x="2188" y="877"/>
                  </a:lnTo>
                  <a:lnTo>
                    <a:pt x="2188" y="880"/>
                  </a:lnTo>
                  <a:lnTo>
                    <a:pt x="2190" y="880"/>
                  </a:lnTo>
                  <a:lnTo>
                    <a:pt x="2193" y="880"/>
                  </a:lnTo>
                  <a:lnTo>
                    <a:pt x="2195" y="880"/>
                  </a:lnTo>
                  <a:lnTo>
                    <a:pt x="2197" y="882"/>
                  </a:lnTo>
                  <a:lnTo>
                    <a:pt x="2197" y="884"/>
                  </a:lnTo>
                  <a:lnTo>
                    <a:pt x="2197" y="884"/>
                  </a:lnTo>
                  <a:lnTo>
                    <a:pt x="2197" y="887"/>
                  </a:lnTo>
                  <a:lnTo>
                    <a:pt x="2200" y="889"/>
                  </a:lnTo>
                  <a:lnTo>
                    <a:pt x="2200" y="889"/>
                  </a:lnTo>
                  <a:lnTo>
                    <a:pt x="2200" y="892"/>
                  </a:lnTo>
                  <a:lnTo>
                    <a:pt x="2197" y="889"/>
                  </a:lnTo>
                  <a:lnTo>
                    <a:pt x="2197" y="892"/>
                  </a:lnTo>
                  <a:lnTo>
                    <a:pt x="2197" y="892"/>
                  </a:lnTo>
                  <a:lnTo>
                    <a:pt x="2197" y="894"/>
                  </a:lnTo>
                  <a:lnTo>
                    <a:pt x="2200" y="894"/>
                  </a:lnTo>
                  <a:lnTo>
                    <a:pt x="2202" y="894"/>
                  </a:lnTo>
                  <a:lnTo>
                    <a:pt x="2205" y="894"/>
                  </a:lnTo>
                  <a:lnTo>
                    <a:pt x="2207" y="889"/>
                  </a:lnTo>
                  <a:lnTo>
                    <a:pt x="2207" y="889"/>
                  </a:lnTo>
                  <a:lnTo>
                    <a:pt x="2205" y="894"/>
                  </a:lnTo>
                  <a:lnTo>
                    <a:pt x="2205" y="899"/>
                  </a:lnTo>
                  <a:lnTo>
                    <a:pt x="2205" y="901"/>
                  </a:lnTo>
                  <a:lnTo>
                    <a:pt x="2205" y="903"/>
                  </a:lnTo>
                  <a:lnTo>
                    <a:pt x="2205" y="906"/>
                  </a:lnTo>
                  <a:lnTo>
                    <a:pt x="2205" y="908"/>
                  </a:lnTo>
                  <a:lnTo>
                    <a:pt x="2202" y="908"/>
                  </a:lnTo>
                  <a:lnTo>
                    <a:pt x="2202" y="908"/>
                  </a:lnTo>
                  <a:lnTo>
                    <a:pt x="2200" y="906"/>
                  </a:lnTo>
                  <a:lnTo>
                    <a:pt x="2200" y="906"/>
                  </a:lnTo>
                  <a:lnTo>
                    <a:pt x="2197" y="906"/>
                  </a:lnTo>
                  <a:lnTo>
                    <a:pt x="2195" y="906"/>
                  </a:lnTo>
                  <a:lnTo>
                    <a:pt x="2195" y="906"/>
                  </a:lnTo>
                  <a:lnTo>
                    <a:pt x="2193" y="906"/>
                  </a:lnTo>
                  <a:lnTo>
                    <a:pt x="2193" y="908"/>
                  </a:lnTo>
                  <a:lnTo>
                    <a:pt x="2193" y="908"/>
                  </a:lnTo>
                  <a:lnTo>
                    <a:pt x="2190" y="906"/>
                  </a:lnTo>
                  <a:lnTo>
                    <a:pt x="2190" y="906"/>
                  </a:lnTo>
                  <a:lnTo>
                    <a:pt x="2188" y="906"/>
                  </a:lnTo>
                  <a:lnTo>
                    <a:pt x="2188" y="906"/>
                  </a:lnTo>
                  <a:lnTo>
                    <a:pt x="2188" y="908"/>
                  </a:lnTo>
                  <a:lnTo>
                    <a:pt x="2188" y="908"/>
                  </a:lnTo>
                  <a:lnTo>
                    <a:pt x="2190" y="908"/>
                  </a:lnTo>
                  <a:lnTo>
                    <a:pt x="2193" y="911"/>
                  </a:lnTo>
                  <a:lnTo>
                    <a:pt x="2195" y="911"/>
                  </a:lnTo>
                  <a:lnTo>
                    <a:pt x="2200" y="911"/>
                  </a:lnTo>
                  <a:lnTo>
                    <a:pt x="2200" y="911"/>
                  </a:lnTo>
                  <a:lnTo>
                    <a:pt x="2202" y="911"/>
                  </a:lnTo>
                  <a:lnTo>
                    <a:pt x="2205" y="911"/>
                  </a:lnTo>
                  <a:lnTo>
                    <a:pt x="2205" y="913"/>
                  </a:lnTo>
                  <a:lnTo>
                    <a:pt x="2205" y="915"/>
                  </a:lnTo>
                  <a:lnTo>
                    <a:pt x="2205" y="915"/>
                  </a:lnTo>
                  <a:lnTo>
                    <a:pt x="2202" y="915"/>
                  </a:lnTo>
                  <a:lnTo>
                    <a:pt x="2202" y="918"/>
                  </a:lnTo>
                  <a:lnTo>
                    <a:pt x="2202" y="918"/>
                  </a:lnTo>
                  <a:lnTo>
                    <a:pt x="2205" y="920"/>
                  </a:lnTo>
                  <a:lnTo>
                    <a:pt x="2205" y="918"/>
                  </a:lnTo>
                  <a:lnTo>
                    <a:pt x="2207" y="920"/>
                  </a:lnTo>
                  <a:lnTo>
                    <a:pt x="2207" y="920"/>
                  </a:lnTo>
                  <a:lnTo>
                    <a:pt x="2207" y="922"/>
                  </a:lnTo>
                  <a:lnTo>
                    <a:pt x="2205" y="925"/>
                  </a:lnTo>
                  <a:lnTo>
                    <a:pt x="2202" y="927"/>
                  </a:lnTo>
                  <a:lnTo>
                    <a:pt x="2200" y="930"/>
                  </a:lnTo>
                  <a:lnTo>
                    <a:pt x="2195" y="932"/>
                  </a:lnTo>
                  <a:lnTo>
                    <a:pt x="2195" y="932"/>
                  </a:lnTo>
                  <a:lnTo>
                    <a:pt x="2193" y="932"/>
                  </a:lnTo>
                  <a:lnTo>
                    <a:pt x="2190" y="932"/>
                  </a:lnTo>
                  <a:lnTo>
                    <a:pt x="2190" y="934"/>
                  </a:lnTo>
                  <a:lnTo>
                    <a:pt x="2190" y="934"/>
                  </a:lnTo>
                  <a:lnTo>
                    <a:pt x="2188" y="934"/>
                  </a:lnTo>
                  <a:lnTo>
                    <a:pt x="2188" y="937"/>
                  </a:lnTo>
                  <a:lnTo>
                    <a:pt x="2186" y="939"/>
                  </a:lnTo>
                  <a:lnTo>
                    <a:pt x="2186" y="937"/>
                  </a:lnTo>
                  <a:lnTo>
                    <a:pt x="2181" y="937"/>
                  </a:lnTo>
                  <a:lnTo>
                    <a:pt x="2178" y="937"/>
                  </a:lnTo>
                  <a:lnTo>
                    <a:pt x="2176" y="939"/>
                  </a:lnTo>
                  <a:lnTo>
                    <a:pt x="2176" y="939"/>
                  </a:lnTo>
                  <a:lnTo>
                    <a:pt x="2176" y="942"/>
                  </a:lnTo>
                  <a:lnTo>
                    <a:pt x="2174" y="944"/>
                  </a:lnTo>
                  <a:lnTo>
                    <a:pt x="2176" y="944"/>
                  </a:lnTo>
                  <a:lnTo>
                    <a:pt x="2178" y="942"/>
                  </a:lnTo>
                  <a:lnTo>
                    <a:pt x="2181" y="939"/>
                  </a:lnTo>
                  <a:lnTo>
                    <a:pt x="2181" y="939"/>
                  </a:lnTo>
                  <a:lnTo>
                    <a:pt x="2183" y="939"/>
                  </a:lnTo>
                  <a:lnTo>
                    <a:pt x="2186" y="942"/>
                  </a:lnTo>
                  <a:lnTo>
                    <a:pt x="2186" y="942"/>
                  </a:lnTo>
                  <a:lnTo>
                    <a:pt x="2186" y="944"/>
                  </a:lnTo>
                  <a:lnTo>
                    <a:pt x="2186" y="946"/>
                  </a:lnTo>
                  <a:lnTo>
                    <a:pt x="2186" y="946"/>
                  </a:lnTo>
                  <a:lnTo>
                    <a:pt x="2183" y="946"/>
                  </a:lnTo>
                  <a:lnTo>
                    <a:pt x="2183" y="949"/>
                  </a:lnTo>
                  <a:lnTo>
                    <a:pt x="2183" y="949"/>
                  </a:lnTo>
                  <a:lnTo>
                    <a:pt x="2181" y="949"/>
                  </a:lnTo>
                  <a:lnTo>
                    <a:pt x="2178" y="951"/>
                  </a:lnTo>
                  <a:lnTo>
                    <a:pt x="2178" y="951"/>
                  </a:lnTo>
                  <a:lnTo>
                    <a:pt x="2178" y="951"/>
                  </a:lnTo>
                  <a:lnTo>
                    <a:pt x="2181" y="951"/>
                  </a:lnTo>
                  <a:lnTo>
                    <a:pt x="2183" y="951"/>
                  </a:lnTo>
                  <a:lnTo>
                    <a:pt x="2183" y="951"/>
                  </a:lnTo>
                  <a:lnTo>
                    <a:pt x="2183" y="953"/>
                  </a:lnTo>
                  <a:lnTo>
                    <a:pt x="2181" y="956"/>
                  </a:lnTo>
                  <a:lnTo>
                    <a:pt x="2181" y="958"/>
                  </a:lnTo>
                  <a:lnTo>
                    <a:pt x="2181" y="958"/>
                  </a:lnTo>
                  <a:lnTo>
                    <a:pt x="2183" y="958"/>
                  </a:lnTo>
                  <a:lnTo>
                    <a:pt x="2183" y="956"/>
                  </a:lnTo>
                  <a:lnTo>
                    <a:pt x="2183" y="956"/>
                  </a:lnTo>
                  <a:lnTo>
                    <a:pt x="2186" y="953"/>
                  </a:lnTo>
                  <a:lnTo>
                    <a:pt x="2186" y="956"/>
                  </a:lnTo>
                  <a:lnTo>
                    <a:pt x="2188" y="956"/>
                  </a:lnTo>
                  <a:lnTo>
                    <a:pt x="2190" y="956"/>
                  </a:lnTo>
                  <a:lnTo>
                    <a:pt x="2190" y="958"/>
                  </a:lnTo>
                  <a:lnTo>
                    <a:pt x="2195" y="958"/>
                  </a:lnTo>
                  <a:lnTo>
                    <a:pt x="2195" y="961"/>
                  </a:lnTo>
                  <a:lnTo>
                    <a:pt x="2197" y="961"/>
                  </a:lnTo>
                  <a:lnTo>
                    <a:pt x="2197" y="963"/>
                  </a:lnTo>
                  <a:lnTo>
                    <a:pt x="2202" y="970"/>
                  </a:lnTo>
                  <a:lnTo>
                    <a:pt x="2200" y="970"/>
                  </a:lnTo>
                  <a:lnTo>
                    <a:pt x="2197" y="970"/>
                  </a:lnTo>
                  <a:lnTo>
                    <a:pt x="2197" y="970"/>
                  </a:lnTo>
                  <a:lnTo>
                    <a:pt x="2195" y="970"/>
                  </a:lnTo>
                  <a:lnTo>
                    <a:pt x="2193" y="972"/>
                  </a:lnTo>
                  <a:lnTo>
                    <a:pt x="2193" y="972"/>
                  </a:lnTo>
                  <a:lnTo>
                    <a:pt x="2190" y="970"/>
                  </a:lnTo>
                  <a:lnTo>
                    <a:pt x="2188" y="970"/>
                  </a:lnTo>
                  <a:lnTo>
                    <a:pt x="2188" y="970"/>
                  </a:lnTo>
                  <a:lnTo>
                    <a:pt x="2188" y="968"/>
                  </a:lnTo>
                  <a:lnTo>
                    <a:pt x="2188" y="968"/>
                  </a:lnTo>
                  <a:lnTo>
                    <a:pt x="2188" y="965"/>
                  </a:lnTo>
                  <a:lnTo>
                    <a:pt x="2186" y="965"/>
                  </a:lnTo>
                  <a:lnTo>
                    <a:pt x="2186" y="965"/>
                  </a:lnTo>
                  <a:lnTo>
                    <a:pt x="2186" y="963"/>
                  </a:lnTo>
                  <a:lnTo>
                    <a:pt x="2186" y="963"/>
                  </a:lnTo>
                  <a:lnTo>
                    <a:pt x="2186" y="963"/>
                  </a:lnTo>
                  <a:lnTo>
                    <a:pt x="2183" y="963"/>
                  </a:lnTo>
                  <a:lnTo>
                    <a:pt x="2183" y="963"/>
                  </a:lnTo>
                  <a:lnTo>
                    <a:pt x="2181" y="963"/>
                  </a:lnTo>
                  <a:lnTo>
                    <a:pt x="2178" y="965"/>
                  </a:lnTo>
                  <a:lnTo>
                    <a:pt x="2178" y="968"/>
                  </a:lnTo>
                  <a:lnTo>
                    <a:pt x="2181" y="965"/>
                  </a:lnTo>
                  <a:lnTo>
                    <a:pt x="2183" y="965"/>
                  </a:lnTo>
                  <a:lnTo>
                    <a:pt x="2186" y="968"/>
                  </a:lnTo>
                  <a:lnTo>
                    <a:pt x="2186" y="968"/>
                  </a:lnTo>
                  <a:lnTo>
                    <a:pt x="2186" y="970"/>
                  </a:lnTo>
                  <a:lnTo>
                    <a:pt x="2186" y="972"/>
                  </a:lnTo>
                  <a:lnTo>
                    <a:pt x="2186" y="975"/>
                  </a:lnTo>
                  <a:lnTo>
                    <a:pt x="2186" y="975"/>
                  </a:lnTo>
                  <a:lnTo>
                    <a:pt x="2183" y="977"/>
                  </a:lnTo>
                  <a:lnTo>
                    <a:pt x="2183" y="977"/>
                  </a:lnTo>
                  <a:lnTo>
                    <a:pt x="2181" y="975"/>
                  </a:lnTo>
                  <a:lnTo>
                    <a:pt x="2181" y="975"/>
                  </a:lnTo>
                  <a:lnTo>
                    <a:pt x="2181" y="977"/>
                  </a:lnTo>
                  <a:lnTo>
                    <a:pt x="2181" y="977"/>
                  </a:lnTo>
                  <a:lnTo>
                    <a:pt x="2181" y="980"/>
                  </a:lnTo>
                  <a:lnTo>
                    <a:pt x="2178" y="980"/>
                  </a:lnTo>
                  <a:lnTo>
                    <a:pt x="2176" y="982"/>
                  </a:lnTo>
                  <a:lnTo>
                    <a:pt x="2171" y="980"/>
                  </a:lnTo>
                  <a:lnTo>
                    <a:pt x="2171" y="977"/>
                  </a:lnTo>
                  <a:lnTo>
                    <a:pt x="2166" y="977"/>
                  </a:lnTo>
                  <a:lnTo>
                    <a:pt x="2166" y="977"/>
                  </a:lnTo>
                  <a:lnTo>
                    <a:pt x="2166" y="975"/>
                  </a:lnTo>
                  <a:lnTo>
                    <a:pt x="2166" y="972"/>
                  </a:lnTo>
                  <a:lnTo>
                    <a:pt x="2169" y="970"/>
                  </a:lnTo>
                  <a:lnTo>
                    <a:pt x="2171" y="968"/>
                  </a:lnTo>
                  <a:lnTo>
                    <a:pt x="2171" y="965"/>
                  </a:lnTo>
                  <a:lnTo>
                    <a:pt x="2169" y="965"/>
                  </a:lnTo>
                  <a:lnTo>
                    <a:pt x="2169" y="965"/>
                  </a:lnTo>
                  <a:lnTo>
                    <a:pt x="2169" y="963"/>
                  </a:lnTo>
                  <a:lnTo>
                    <a:pt x="2169" y="963"/>
                  </a:lnTo>
                  <a:lnTo>
                    <a:pt x="2169" y="961"/>
                  </a:lnTo>
                  <a:lnTo>
                    <a:pt x="2169" y="961"/>
                  </a:lnTo>
                  <a:lnTo>
                    <a:pt x="2169" y="958"/>
                  </a:lnTo>
                  <a:lnTo>
                    <a:pt x="2169" y="958"/>
                  </a:lnTo>
                  <a:lnTo>
                    <a:pt x="2169" y="958"/>
                  </a:lnTo>
                  <a:lnTo>
                    <a:pt x="2169" y="956"/>
                  </a:lnTo>
                  <a:lnTo>
                    <a:pt x="2166" y="956"/>
                  </a:lnTo>
                  <a:lnTo>
                    <a:pt x="2166" y="956"/>
                  </a:lnTo>
                  <a:lnTo>
                    <a:pt x="2166" y="958"/>
                  </a:lnTo>
                  <a:lnTo>
                    <a:pt x="2166" y="961"/>
                  </a:lnTo>
                  <a:lnTo>
                    <a:pt x="2169" y="963"/>
                  </a:lnTo>
                  <a:lnTo>
                    <a:pt x="2169" y="963"/>
                  </a:lnTo>
                  <a:lnTo>
                    <a:pt x="2166" y="965"/>
                  </a:lnTo>
                  <a:lnTo>
                    <a:pt x="2166" y="968"/>
                  </a:lnTo>
                  <a:lnTo>
                    <a:pt x="2166" y="970"/>
                  </a:lnTo>
                  <a:lnTo>
                    <a:pt x="2164" y="972"/>
                  </a:lnTo>
                  <a:lnTo>
                    <a:pt x="2164" y="975"/>
                  </a:lnTo>
                  <a:lnTo>
                    <a:pt x="2159" y="975"/>
                  </a:lnTo>
                  <a:lnTo>
                    <a:pt x="2159" y="975"/>
                  </a:lnTo>
                  <a:lnTo>
                    <a:pt x="2157" y="972"/>
                  </a:lnTo>
                  <a:lnTo>
                    <a:pt x="2152" y="972"/>
                  </a:lnTo>
                  <a:lnTo>
                    <a:pt x="2152" y="970"/>
                  </a:lnTo>
                  <a:lnTo>
                    <a:pt x="2147" y="970"/>
                  </a:lnTo>
                  <a:lnTo>
                    <a:pt x="2147" y="968"/>
                  </a:lnTo>
                  <a:lnTo>
                    <a:pt x="2147" y="965"/>
                  </a:lnTo>
                  <a:lnTo>
                    <a:pt x="2147" y="963"/>
                  </a:lnTo>
                  <a:lnTo>
                    <a:pt x="2145" y="961"/>
                  </a:lnTo>
                  <a:lnTo>
                    <a:pt x="2145" y="958"/>
                  </a:lnTo>
                  <a:lnTo>
                    <a:pt x="2143" y="958"/>
                  </a:lnTo>
                  <a:lnTo>
                    <a:pt x="2143" y="956"/>
                  </a:lnTo>
                  <a:lnTo>
                    <a:pt x="2140" y="956"/>
                  </a:lnTo>
                  <a:lnTo>
                    <a:pt x="2138" y="956"/>
                  </a:lnTo>
                  <a:lnTo>
                    <a:pt x="2138" y="953"/>
                  </a:lnTo>
                  <a:lnTo>
                    <a:pt x="2136" y="951"/>
                  </a:lnTo>
                  <a:lnTo>
                    <a:pt x="2138" y="951"/>
                  </a:lnTo>
                  <a:lnTo>
                    <a:pt x="2138" y="951"/>
                  </a:lnTo>
                  <a:lnTo>
                    <a:pt x="2136" y="951"/>
                  </a:lnTo>
                  <a:lnTo>
                    <a:pt x="2133" y="951"/>
                  </a:lnTo>
                  <a:lnTo>
                    <a:pt x="2133" y="951"/>
                  </a:lnTo>
                  <a:lnTo>
                    <a:pt x="2126" y="946"/>
                  </a:lnTo>
                  <a:lnTo>
                    <a:pt x="2126" y="944"/>
                  </a:lnTo>
                  <a:lnTo>
                    <a:pt x="2128" y="942"/>
                  </a:lnTo>
                  <a:lnTo>
                    <a:pt x="2128" y="939"/>
                  </a:lnTo>
                  <a:lnTo>
                    <a:pt x="2128" y="937"/>
                  </a:lnTo>
                  <a:lnTo>
                    <a:pt x="2126" y="934"/>
                  </a:lnTo>
                  <a:lnTo>
                    <a:pt x="2126" y="934"/>
                  </a:lnTo>
                  <a:lnTo>
                    <a:pt x="2126" y="939"/>
                  </a:lnTo>
                  <a:lnTo>
                    <a:pt x="2126" y="939"/>
                  </a:lnTo>
                  <a:lnTo>
                    <a:pt x="2124" y="942"/>
                  </a:lnTo>
                  <a:lnTo>
                    <a:pt x="2121" y="942"/>
                  </a:lnTo>
                  <a:lnTo>
                    <a:pt x="2119" y="942"/>
                  </a:lnTo>
                  <a:lnTo>
                    <a:pt x="2119" y="939"/>
                  </a:lnTo>
                  <a:lnTo>
                    <a:pt x="2119" y="937"/>
                  </a:lnTo>
                  <a:lnTo>
                    <a:pt x="2117" y="937"/>
                  </a:lnTo>
                  <a:lnTo>
                    <a:pt x="2117" y="939"/>
                  </a:lnTo>
                  <a:lnTo>
                    <a:pt x="2117" y="942"/>
                  </a:lnTo>
                  <a:lnTo>
                    <a:pt x="2117" y="942"/>
                  </a:lnTo>
                  <a:lnTo>
                    <a:pt x="2117" y="944"/>
                  </a:lnTo>
                  <a:lnTo>
                    <a:pt x="2114" y="944"/>
                  </a:lnTo>
                  <a:lnTo>
                    <a:pt x="2112" y="944"/>
                  </a:lnTo>
                  <a:lnTo>
                    <a:pt x="2107" y="942"/>
                  </a:lnTo>
                  <a:lnTo>
                    <a:pt x="2105" y="942"/>
                  </a:lnTo>
                  <a:lnTo>
                    <a:pt x="2102" y="944"/>
                  </a:lnTo>
                  <a:lnTo>
                    <a:pt x="2102" y="942"/>
                  </a:lnTo>
                  <a:lnTo>
                    <a:pt x="2102" y="939"/>
                  </a:lnTo>
                  <a:lnTo>
                    <a:pt x="2105" y="939"/>
                  </a:lnTo>
                  <a:lnTo>
                    <a:pt x="2105" y="937"/>
                  </a:lnTo>
                  <a:lnTo>
                    <a:pt x="2105" y="937"/>
                  </a:lnTo>
                  <a:lnTo>
                    <a:pt x="2102" y="939"/>
                  </a:lnTo>
                  <a:lnTo>
                    <a:pt x="2102" y="937"/>
                  </a:lnTo>
                  <a:lnTo>
                    <a:pt x="2102" y="937"/>
                  </a:lnTo>
                  <a:lnTo>
                    <a:pt x="2100" y="934"/>
                  </a:lnTo>
                  <a:lnTo>
                    <a:pt x="2100" y="934"/>
                  </a:lnTo>
                  <a:lnTo>
                    <a:pt x="2100" y="934"/>
                  </a:lnTo>
                  <a:lnTo>
                    <a:pt x="2098" y="932"/>
                  </a:lnTo>
                  <a:lnTo>
                    <a:pt x="2098" y="932"/>
                  </a:lnTo>
                  <a:lnTo>
                    <a:pt x="2098" y="932"/>
                  </a:lnTo>
                  <a:lnTo>
                    <a:pt x="2095" y="932"/>
                  </a:lnTo>
                  <a:lnTo>
                    <a:pt x="2093" y="930"/>
                  </a:lnTo>
                  <a:lnTo>
                    <a:pt x="2093" y="930"/>
                  </a:lnTo>
                  <a:lnTo>
                    <a:pt x="2093" y="927"/>
                  </a:lnTo>
                  <a:lnTo>
                    <a:pt x="2090" y="927"/>
                  </a:lnTo>
                  <a:lnTo>
                    <a:pt x="2090" y="925"/>
                  </a:lnTo>
                  <a:lnTo>
                    <a:pt x="2093" y="922"/>
                  </a:lnTo>
                  <a:lnTo>
                    <a:pt x="2093" y="920"/>
                  </a:lnTo>
                  <a:lnTo>
                    <a:pt x="2090" y="920"/>
                  </a:lnTo>
                  <a:lnTo>
                    <a:pt x="2090" y="920"/>
                  </a:lnTo>
                  <a:lnTo>
                    <a:pt x="2093" y="918"/>
                  </a:lnTo>
                  <a:lnTo>
                    <a:pt x="2093" y="918"/>
                  </a:lnTo>
                  <a:lnTo>
                    <a:pt x="2093" y="915"/>
                  </a:lnTo>
                  <a:lnTo>
                    <a:pt x="2093" y="913"/>
                  </a:lnTo>
                  <a:lnTo>
                    <a:pt x="2090" y="913"/>
                  </a:lnTo>
                  <a:lnTo>
                    <a:pt x="2088" y="906"/>
                  </a:lnTo>
                  <a:lnTo>
                    <a:pt x="2088" y="906"/>
                  </a:lnTo>
                  <a:lnTo>
                    <a:pt x="2090" y="903"/>
                  </a:lnTo>
                  <a:lnTo>
                    <a:pt x="2088" y="901"/>
                  </a:lnTo>
                  <a:lnTo>
                    <a:pt x="2088" y="899"/>
                  </a:lnTo>
                  <a:lnTo>
                    <a:pt x="2088" y="896"/>
                  </a:lnTo>
                  <a:lnTo>
                    <a:pt x="2086" y="894"/>
                  </a:lnTo>
                  <a:lnTo>
                    <a:pt x="2086" y="894"/>
                  </a:lnTo>
                  <a:lnTo>
                    <a:pt x="2083" y="892"/>
                  </a:lnTo>
                  <a:lnTo>
                    <a:pt x="2083" y="892"/>
                  </a:lnTo>
                  <a:lnTo>
                    <a:pt x="2079" y="892"/>
                  </a:lnTo>
                  <a:lnTo>
                    <a:pt x="2074" y="889"/>
                  </a:lnTo>
                  <a:lnTo>
                    <a:pt x="2067" y="884"/>
                  </a:lnTo>
                  <a:lnTo>
                    <a:pt x="2055" y="880"/>
                  </a:lnTo>
                  <a:lnTo>
                    <a:pt x="2052" y="882"/>
                  </a:lnTo>
                  <a:lnTo>
                    <a:pt x="2048" y="884"/>
                  </a:lnTo>
                  <a:lnTo>
                    <a:pt x="2045" y="887"/>
                  </a:lnTo>
                  <a:lnTo>
                    <a:pt x="2045" y="889"/>
                  </a:lnTo>
                  <a:lnTo>
                    <a:pt x="2040" y="894"/>
                  </a:lnTo>
                  <a:lnTo>
                    <a:pt x="2031" y="894"/>
                  </a:lnTo>
                  <a:lnTo>
                    <a:pt x="2021" y="894"/>
                  </a:lnTo>
                  <a:lnTo>
                    <a:pt x="2014" y="894"/>
                  </a:lnTo>
                  <a:lnTo>
                    <a:pt x="2007" y="892"/>
                  </a:lnTo>
                  <a:lnTo>
                    <a:pt x="2007" y="889"/>
                  </a:lnTo>
                  <a:lnTo>
                    <a:pt x="2005" y="887"/>
                  </a:lnTo>
                  <a:lnTo>
                    <a:pt x="2007" y="887"/>
                  </a:lnTo>
                  <a:lnTo>
                    <a:pt x="2007" y="884"/>
                  </a:lnTo>
                  <a:lnTo>
                    <a:pt x="2007" y="884"/>
                  </a:lnTo>
                  <a:lnTo>
                    <a:pt x="2007" y="882"/>
                  </a:lnTo>
                  <a:lnTo>
                    <a:pt x="2007" y="880"/>
                  </a:lnTo>
                  <a:lnTo>
                    <a:pt x="2007" y="880"/>
                  </a:lnTo>
                  <a:lnTo>
                    <a:pt x="2007" y="877"/>
                  </a:lnTo>
                  <a:lnTo>
                    <a:pt x="2010" y="877"/>
                  </a:lnTo>
                  <a:lnTo>
                    <a:pt x="2010" y="875"/>
                  </a:lnTo>
                  <a:lnTo>
                    <a:pt x="2010" y="873"/>
                  </a:lnTo>
                  <a:lnTo>
                    <a:pt x="2007" y="870"/>
                  </a:lnTo>
                  <a:lnTo>
                    <a:pt x="2007" y="868"/>
                  </a:lnTo>
                  <a:lnTo>
                    <a:pt x="2005" y="870"/>
                  </a:lnTo>
                  <a:lnTo>
                    <a:pt x="2002" y="870"/>
                  </a:lnTo>
                  <a:lnTo>
                    <a:pt x="2002" y="868"/>
                  </a:lnTo>
                  <a:lnTo>
                    <a:pt x="2002" y="868"/>
                  </a:lnTo>
                  <a:lnTo>
                    <a:pt x="2002" y="868"/>
                  </a:lnTo>
                  <a:lnTo>
                    <a:pt x="2000" y="868"/>
                  </a:lnTo>
                  <a:lnTo>
                    <a:pt x="2000" y="865"/>
                  </a:lnTo>
                  <a:lnTo>
                    <a:pt x="2000" y="863"/>
                  </a:lnTo>
                  <a:lnTo>
                    <a:pt x="1998" y="861"/>
                  </a:lnTo>
                  <a:lnTo>
                    <a:pt x="1995" y="858"/>
                  </a:lnTo>
                  <a:lnTo>
                    <a:pt x="1995" y="856"/>
                  </a:lnTo>
                  <a:lnTo>
                    <a:pt x="1995" y="854"/>
                  </a:lnTo>
                  <a:lnTo>
                    <a:pt x="1995" y="851"/>
                  </a:lnTo>
                  <a:lnTo>
                    <a:pt x="1993" y="846"/>
                  </a:lnTo>
                  <a:lnTo>
                    <a:pt x="1993" y="846"/>
                  </a:lnTo>
                  <a:lnTo>
                    <a:pt x="1995" y="849"/>
                  </a:lnTo>
                  <a:lnTo>
                    <a:pt x="1995" y="849"/>
                  </a:lnTo>
                  <a:lnTo>
                    <a:pt x="1998" y="849"/>
                  </a:lnTo>
                  <a:lnTo>
                    <a:pt x="2000" y="851"/>
                  </a:lnTo>
                  <a:lnTo>
                    <a:pt x="2000" y="849"/>
                  </a:lnTo>
                  <a:lnTo>
                    <a:pt x="2002" y="846"/>
                  </a:lnTo>
                  <a:lnTo>
                    <a:pt x="2000" y="844"/>
                  </a:lnTo>
                  <a:lnTo>
                    <a:pt x="2000" y="842"/>
                  </a:lnTo>
                  <a:lnTo>
                    <a:pt x="2002" y="842"/>
                  </a:lnTo>
                  <a:lnTo>
                    <a:pt x="2005" y="842"/>
                  </a:lnTo>
                  <a:lnTo>
                    <a:pt x="2007" y="839"/>
                  </a:lnTo>
                  <a:lnTo>
                    <a:pt x="2007" y="839"/>
                  </a:lnTo>
                  <a:lnTo>
                    <a:pt x="2007" y="837"/>
                  </a:lnTo>
                  <a:lnTo>
                    <a:pt x="2005" y="837"/>
                  </a:lnTo>
                  <a:lnTo>
                    <a:pt x="2007" y="834"/>
                  </a:lnTo>
                  <a:lnTo>
                    <a:pt x="2007" y="832"/>
                  </a:lnTo>
                  <a:lnTo>
                    <a:pt x="2005" y="832"/>
                  </a:lnTo>
                  <a:lnTo>
                    <a:pt x="2007" y="830"/>
                  </a:lnTo>
                  <a:lnTo>
                    <a:pt x="2005" y="830"/>
                  </a:lnTo>
                  <a:lnTo>
                    <a:pt x="2005" y="827"/>
                  </a:lnTo>
                  <a:lnTo>
                    <a:pt x="2007" y="827"/>
                  </a:lnTo>
                  <a:lnTo>
                    <a:pt x="2007" y="827"/>
                  </a:lnTo>
                  <a:lnTo>
                    <a:pt x="2007" y="825"/>
                  </a:lnTo>
                  <a:lnTo>
                    <a:pt x="2007" y="825"/>
                  </a:lnTo>
                  <a:lnTo>
                    <a:pt x="2007" y="823"/>
                  </a:lnTo>
                  <a:lnTo>
                    <a:pt x="2007" y="820"/>
                  </a:lnTo>
                  <a:lnTo>
                    <a:pt x="2007" y="820"/>
                  </a:lnTo>
                  <a:lnTo>
                    <a:pt x="2007" y="820"/>
                  </a:lnTo>
                  <a:lnTo>
                    <a:pt x="2007" y="820"/>
                  </a:lnTo>
                  <a:lnTo>
                    <a:pt x="2005" y="823"/>
                  </a:lnTo>
                  <a:lnTo>
                    <a:pt x="2005" y="823"/>
                  </a:lnTo>
                  <a:lnTo>
                    <a:pt x="2002" y="823"/>
                  </a:lnTo>
                  <a:lnTo>
                    <a:pt x="2002" y="823"/>
                  </a:lnTo>
                  <a:lnTo>
                    <a:pt x="2002" y="825"/>
                  </a:lnTo>
                  <a:lnTo>
                    <a:pt x="2002" y="825"/>
                  </a:lnTo>
                  <a:lnTo>
                    <a:pt x="2002" y="827"/>
                  </a:lnTo>
                  <a:lnTo>
                    <a:pt x="2002" y="830"/>
                  </a:lnTo>
                  <a:lnTo>
                    <a:pt x="2000" y="832"/>
                  </a:lnTo>
                  <a:lnTo>
                    <a:pt x="2000" y="834"/>
                  </a:lnTo>
                  <a:lnTo>
                    <a:pt x="1998" y="837"/>
                  </a:lnTo>
                  <a:lnTo>
                    <a:pt x="1995" y="837"/>
                  </a:lnTo>
                  <a:lnTo>
                    <a:pt x="1993" y="837"/>
                  </a:lnTo>
                  <a:lnTo>
                    <a:pt x="1991" y="834"/>
                  </a:lnTo>
                  <a:lnTo>
                    <a:pt x="1988" y="832"/>
                  </a:lnTo>
                  <a:lnTo>
                    <a:pt x="1988" y="830"/>
                  </a:lnTo>
                  <a:lnTo>
                    <a:pt x="1988" y="827"/>
                  </a:lnTo>
                  <a:lnTo>
                    <a:pt x="1988" y="827"/>
                  </a:lnTo>
                  <a:lnTo>
                    <a:pt x="1988" y="825"/>
                  </a:lnTo>
                  <a:lnTo>
                    <a:pt x="1988" y="823"/>
                  </a:lnTo>
                  <a:lnTo>
                    <a:pt x="1988" y="820"/>
                  </a:lnTo>
                  <a:lnTo>
                    <a:pt x="1986" y="818"/>
                  </a:lnTo>
                  <a:lnTo>
                    <a:pt x="1986" y="818"/>
                  </a:lnTo>
                  <a:lnTo>
                    <a:pt x="1986" y="820"/>
                  </a:lnTo>
                  <a:lnTo>
                    <a:pt x="1986" y="823"/>
                  </a:lnTo>
                  <a:lnTo>
                    <a:pt x="1986" y="825"/>
                  </a:lnTo>
                  <a:lnTo>
                    <a:pt x="1986" y="827"/>
                  </a:lnTo>
                  <a:lnTo>
                    <a:pt x="1983" y="827"/>
                  </a:lnTo>
                  <a:lnTo>
                    <a:pt x="1981" y="827"/>
                  </a:lnTo>
                  <a:lnTo>
                    <a:pt x="1981" y="825"/>
                  </a:lnTo>
                  <a:lnTo>
                    <a:pt x="1979" y="823"/>
                  </a:lnTo>
                  <a:lnTo>
                    <a:pt x="1979" y="827"/>
                  </a:lnTo>
                  <a:lnTo>
                    <a:pt x="1981" y="827"/>
                  </a:lnTo>
                  <a:lnTo>
                    <a:pt x="1981" y="827"/>
                  </a:lnTo>
                  <a:lnTo>
                    <a:pt x="1981" y="830"/>
                  </a:lnTo>
                  <a:lnTo>
                    <a:pt x="1981" y="832"/>
                  </a:lnTo>
                  <a:lnTo>
                    <a:pt x="1983" y="834"/>
                  </a:lnTo>
                  <a:lnTo>
                    <a:pt x="1983" y="839"/>
                  </a:lnTo>
                  <a:lnTo>
                    <a:pt x="1981" y="839"/>
                  </a:lnTo>
                  <a:lnTo>
                    <a:pt x="1979" y="839"/>
                  </a:lnTo>
                  <a:lnTo>
                    <a:pt x="1974" y="842"/>
                  </a:lnTo>
                  <a:lnTo>
                    <a:pt x="1972" y="839"/>
                  </a:lnTo>
                  <a:lnTo>
                    <a:pt x="1969" y="839"/>
                  </a:lnTo>
                  <a:lnTo>
                    <a:pt x="1974" y="839"/>
                  </a:lnTo>
                  <a:lnTo>
                    <a:pt x="1974" y="837"/>
                  </a:lnTo>
                  <a:lnTo>
                    <a:pt x="1972" y="837"/>
                  </a:lnTo>
                  <a:lnTo>
                    <a:pt x="1969" y="834"/>
                  </a:lnTo>
                  <a:lnTo>
                    <a:pt x="1969" y="837"/>
                  </a:lnTo>
                  <a:lnTo>
                    <a:pt x="1967" y="842"/>
                  </a:lnTo>
                  <a:lnTo>
                    <a:pt x="1967" y="844"/>
                  </a:lnTo>
                  <a:lnTo>
                    <a:pt x="1967" y="846"/>
                  </a:lnTo>
                  <a:lnTo>
                    <a:pt x="1967" y="849"/>
                  </a:lnTo>
                  <a:lnTo>
                    <a:pt x="1967" y="849"/>
                  </a:lnTo>
                  <a:lnTo>
                    <a:pt x="1967" y="851"/>
                  </a:lnTo>
                  <a:lnTo>
                    <a:pt x="1964" y="854"/>
                  </a:lnTo>
                  <a:lnTo>
                    <a:pt x="1964" y="854"/>
                  </a:lnTo>
                  <a:lnTo>
                    <a:pt x="1967" y="863"/>
                  </a:lnTo>
                  <a:lnTo>
                    <a:pt x="1967" y="865"/>
                  </a:lnTo>
                  <a:lnTo>
                    <a:pt x="1969" y="868"/>
                  </a:lnTo>
                  <a:lnTo>
                    <a:pt x="1976" y="875"/>
                  </a:lnTo>
                  <a:lnTo>
                    <a:pt x="1979" y="877"/>
                  </a:lnTo>
                  <a:lnTo>
                    <a:pt x="1983" y="880"/>
                  </a:lnTo>
                  <a:lnTo>
                    <a:pt x="1981" y="880"/>
                  </a:lnTo>
                  <a:lnTo>
                    <a:pt x="1981" y="882"/>
                  </a:lnTo>
                  <a:lnTo>
                    <a:pt x="1983" y="887"/>
                  </a:lnTo>
                  <a:lnTo>
                    <a:pt x="1981" y="889"/>
                  </a:lnTo>
                  <a:lnTo>
                    <a:pt x="1981" y="892"/>
                  </a:lnTo>
                  <a:lnTo>
                    <a:pt x="1979" y="892"/>
                  </a:lnTo>
                  <a:lnTo>
                    <a:pt x="1979" y="894"/>
                  </a:lnTo>
                  <a:lnTo>
                    <a:pt x="1976" y="894"/>
                  </a:lnTo>
                  <a:lnTo>
                    <a:pt x="1976" y="896"/>
                  </a:lnTo>
                  <a:lnTo>
                    <a:pt x="1976" y="899"/>
                  </a:lnTo>
                  <a:lnTo>
                    <a:pt x="1976" y="901"/>
                  </a:lnTo>
                  <a:lnTo>
                    <a:pt x="1974" y="901"/>
                  </a:lnTo>
                  <a:lnTo>
                    <a:pt x="1976" y="903"/>
                  </a:lnTo>
                  <a:lnTo>
                    <a:pt x="1974" y="906"/>
                  </a:lnTo>
                  <a:lnTo>
                    <a:pt x="1974" y="908"/>
                  </a:lnTo>
                  <a:lnTo>
                    <a:pt x="1974" y="911"/>
                  </a:lnTo>
                  <a:lnTo>
                    <a:pt x="1972" y="913"/>
                  </a:lnTo>
                  <a:lnTo>
                    <a:pt x="1972" y="915"/>
                  </a:lnTo>
                  <a:lnTo>
                    <a:pt x="1969" y="915"/>
                  </a:lnTo>
                  <a:lnTo>
                    <a:pt x="1969" y="915"/>
                  </a:lnTo>
                  <a:lnTo>
                    <a:pt x="1967" y="915"/>
                  </a:lnTo>
                  <a:lnTo>
                    <a:pt x="1967" y="918"/>
                  </a:lnTo>
                  <a:lnTo>
                    <a:pt x="1964" y="920"/>
                  </a:lnTo>
                  <a:lnTo>
                    <a:pt x="1964" y="920"/>
                  </a:lnTo>
                  <a:lnTo>
                    <a:pt x="1962" y="920"/>
                  </a:lnTo>
                  <a:lnTo>
                    <a:pt x="1962" y="920"/>
                  </a:lnTo>
                  <a:lnTo>
                    <a:pt x="1960" y="920"/>
                  </a:lnTo>
                  <a:lnTo>
                    <a:pt x="1957" y="922"/>
                  </a:lnTo>
                  <a:lnTo>
                    <a:pt x="1955" y="925"/>
                  </a:lnTo>
                  <a:lnTo>
                    <a:pt x="1952" y="925"/>
                  </a:lnTo>
                  <a:lnTo>
                    <a:pt x="1950" y="930"/>
                  </a:lnTo>
                  <a:lnTo>
                    <a:pt x="1943" y="939"/>
                  </a:lnTo>
                  <a:lnTo>
                    <a:pt x="1943" y="939"/>
                  </a:lnTo>
                  <a:lnTo>
                    <a:pt x="1941" y="939"/>
                  </a:lnTo>
                  <a:lnTo>
                    <a:pt x="1938" y="939"/>
                  </a:lnTo>
                  <a:lnTo>
                    <a:pt x="1936" y="939"/>
                  </a:lnTo>
                  <a:lnTo>
                    <a:pt x="1936" y="942"/>
                  </a:lnTo>
                  <a:lnTo>
                    <a:pt x="1933" y="942"/>
                  </a:lnTo>
                  <a:lnTo>
                    <a:pt x="1931" y="944"/>
                  </a:lnTo>
                  <a:lnTo>
                    <a:pt x="1926" y="946"/>
                  </a:lnTo>
                  <a:lnTo>
                    <a:pt x="1922" y="953"/>
                  </a:lnTo>
                  <a:lnTo>
                    <a:pt x="1914" y="956"/>
                  </a:lnTo>
                  <a:lnTo>
                    <a:pt x="1914" y="956"/>
                  </a:lnTo>
                  <a:lnTo>
                    <a:pt x="1912" y="956"/>
                  </a:lnTo>
                  <a:lnTo>
                    <a:pt x="1914" y="953"/>
                  </a:lnTo>
                  <a:lnTo>
                    <a:pt x="1919" y="951"/>
                  </a:lnTo>
                  <a:lnTo>
                    <a:pt x="1922" y="949"/>
                  </a:lnTo>
                  <a:lnTo>
                    <a:pt x="1919" y="949"/>
                  </a:lnTo>
                  <a:lnTo>
                    <a:pt x="1919" y="949"/>
                  </a:lnTo>
                  <a:lnTo>
                    <a:pt x="1917" y="949"/>
                  </a:lnTo>
                  <a:lnTo>
                    <a:pt x="1914" y="949"/>
                  </a:lnTo>
                  <a:lnTo>
                    <a:pt x="1905" y="951"/>
                  </a:lnTo>
                  <a:lnTo>
                    <a:pt x="1905" y="951"/>
                  </a:lnTo>
                  <a:lnTo>
                    <a:pt x="1905" y="951"/>
                  </a:lnTo>
                  <a:lnTo>
                    <a:pt x="1905" y="949"/>
                  </a:lnTo>
                  <a:lnTo>
                    <a:pt x="1900" y="949"/>
                  </a:lnTo>
                  <a:lnTo>
                    <a:pt x="1898" y="951"/>
                  </a:lnTo>
                  <a:lnTo>
                    <a:pt x="1895" y="951"/>
                  </a:lnTo>
                  <a:lnTo>
                    <a:pt x="1895" y="949"/>
                  </a:lnTo>
                  <a:lnTo>
                    <a:pt x="1895" y="949"/>
                  </a:lnTo>
                  <a:lnTo>
                    <a:pt x="1895" y="949"/>
                  </a:lnTo>
                  <a:lnTo>
                    <a:pt x="1888" y="949"/>
                  </a:lnTo>
                  <a:lnTo>
                    <a:pt x="1888" y="946"/>
                  </a:lnTo>
                  <a:lnTo>
                    <a:pt x="1888" y="946"/>
                  </a:lnTo>
                  <a:lnTo>
                    <a:pt x="1886" y="946"/>
                  </a:lnTo>
                  <a:lnTo>
                    <a:pt x="1886" y="946"/>
                  </a:lnTo>
                  <a:lnTo>
                    <a:pt x="1886" y="944"/>
                  </a:lnTo>
                  <a:lnTo>
                    <a:pt x="1886" y="944"/>
                  </a:lnTo>
                  <a:lnTo>
                    <a:pt x="1884" y="942"/>
                  </a:lnTo>
                  <a:lnTo>
                    <a:pt x="1881" y="942"/>
                  </a:lnTo>
                  <a:lnTo>
                    <a:pt x="1881" y="942"/>
                  </a:lnTo>
                  <a:lnTo>
                    <a:pt x="1881" y="939"/>
                  </a:lnTo>
                  <a:lnTo>
                    <a:pt x="1881" y="939"/>
                  </a:lnTo>
                  <a:lnTo>
                    <a:pt x="1879" y="939"/>
                  </a:lnTo>
                  <a:lnTo>
                    <a:pt x="1879" y="939"/>
                  </a:lnTo>
                  <a:lnTo>
                    <a:pt x="1879" y="939"/>
                  </a:lnTo>
                  <a:lnTo>
                    <a:pt x="1879" y="937"/>
                  </a:lnTo>
                  <a:lnTo>
                    <a:pt x="1881" y="937"/>
                  </a:lnTo>
                  <a:lnTo>
                    <a:pt x="1881" y="937"/>
                  </a:lnTo>
                  <a:lnTo>
                    <a:pt x="1881" y="934"/>
                  </a:lnTo>
                  <a:lnTo>
                    <a:pt x="1881" y="934"/>
                  </a:lnTo>
                  <a:lnTo>
                    <a:pt x="1881" y="932"/>
                  </a:lnTo>
                  <a:lnTo>
                    <a:pt x="1881" y="932"/>
                  </a:lnTo>
                  <a:lnTo>
                    <a:pt x="1879" y="932"/>
                  </a:lnTo>
                  <a:lnTo>
                    <a:pt x="1879" y="930"/>
                  </a:lnTo>
                  <a:lnTo>
                    <a:pt x="1876" y="932"/>
                  </a:lnTo>
                  <a:lnTo>
                    <a:pt x="1874" y="930"/>
                  </a:lnTo>
                  <a:lnTo>
                    <a:pt x="1874" y="930"/>
                  </a:lnTo>
                  <a:lnTo>
                    <a:pt x="1874" y="930"/>
                  </a:lnTo>
                  <a:lnTo>
                    <a:pt x="1872" y="925"/>
                  </a:lnTo>
                  <a:lnTo>
                    <a:pt x="1872" y="925"/>
                  </a:lnTo>
                  <a:lnTo>
                    <a:pt x="1872" y="922"/>
                  </a:lnTo>
                  <a:lnTo>
                    <a:pt x="1867" y="922"/>
                  </a:lnTo>
                  <a:lnTo>
                    <a:pt x="1865" y="920"/>
                  </a:lnTo>
                  <a:lnTo>
                    <a:pt x="1865" y="920"/>
                  </a:lnTo>
                  <a:lnTo>
                    <a:pt x="1862" y="920"/>
                  </a:lnTo>
                  <a:lnTo>
                    <a:pt x="1860" y="920"/>
                  </a:lnTo>
                  <a:lnTo>
                    <a:pt x="1857" y="922"/>
                  </a:lnTo>
                  <a:lnTo>
                    <a:pt x="1855" y="922"/>
                  </a:lnTo>
                  <a:lnTo>
                    <a:pt x="1853" y="922"/>
                  </a:lnTo>
                  <a:lnTo>
                    <a:pt x="1850" y="922"/>
                  </a:lnTo>
                  <a:lnTo>
                    <a:pt x="1850" y="920"/>
                  </a:lnTo>
                  <a:lnTo>
                    <a:pt x="1850" y="920"/>
                  </a:lnTo>
                  <a:lnTo>
                    <a:pt x="1848" y="920"/>
                  </a:lnTo>
                  <a:lnTo>
                    <a:pt x="1848" y="920"/>
                  </a:lnTo>
                  <a:lnTo>
                    <a:pt x="1848" y="920"/>
                  </a:lnTo>
                  <a:lnTo>
                    <a:pt x="1848" y="920"/>
                  </a:lnTo>
                  <a:lnTo>
                    <a:pt x="1845" y="922"/>
                  </a:lnTo>
                  <a:lnTo>
                    <a:pt x="1845" y="922"/>
                  </a:lnTo>
                  <a:lnTo>
                    <a:pt x="1845" y="922"/>
                  </a:lnTo>
                  <a:lnTo>
                    <a:pt x="1845" y="922"/>
                  </a:lnTo>
                  <a:lnTo>
                    <a:pt x="1848" y="922"/>
                  </a:lnTo>
                  <a:lnTo>
                    <a:pt x="1850" y="922"/>
                  </a:lnTo>
                  <a:lnTo>
                    <a:pt x="1850" y="925"/>
                  </a:lnTo>
                  <a:lnTo>
                    <a:pt x="1850" y="925"/>
                  </a:lnTo>
                  <a:lnTo>
                    <a:pt x="1853" y="925"/>
                  </a:lnTo>
                  <a:lnTo>
                    <a:pt x="1865" y="922"/>
                  </a:lnTo>
                  <a:lnTo>
                    <a:pt x="1865" y="922"/>
                  </a:lnTo>
                  <a:lnTo>
                    <a:pt x="1867" y="925"/>
                  </a:lnTo>
                  <a:lnTo>
                    <a:pt x="1867" y="927"/>
                  </a:lnTo>
                  <a:lnTo>
                    <a:pt x="1869" y="927"/>
                  </a:lnTo>
                  <a:lnTo>
                    <a:pt x="1869" y="927"/>
                  </a:lnTo>
                  <a:lnTo>
                    <a:pt x="1872" y="930"/>
                  </a:lnTo>
                  <a:lnTo>
                    <a:pt x="1872" y="930"/>
                  </a:lnTo>
                  <a:lnTo>
                    <a:pt x="1872" y="932"/>
                  </a:lnTo>
                  <a:lnTo>
                    <a:pt x="1872" y="932"/>
                  </a:lnTo>
                  <a:lnTo>
                    <a:pt x="1874" y="932"/>
                  </a:lnTo>
                  <a:lnTo>
                    <a:pt x="1874" y="934"/>
                  </a:lnTo>
                  <a:lnTo>
                    <a:pt x="1874" y="937"/>
                  </a:lnTo>
                  <a:lnTo>
                    <a:pt x="1874" y="937"/>
                  </a:lnTo>
                  <a:lnTo>
                    <a:pt x="1876" y="937"/>
                  </a:lnTo>
                  <a:lnTo>
                    <a:pt x="1876" y="939"/>
                  </a:lnTo>
                  <a:lnTo>
                    <a:pt x="1874" y="939"/>
                  </a:lnTo>
                  <a:lnTo>
                    <a:pt x="1872" y="942"/>
                  </a:lnTo>
                  <a:lnTo>
                    <a:pt x="1869" y="942"/>
                  </a:lnTo>
                  <a:lnTo>
                    <a:pt x="1867" y="942"/>
                  </a:lnTo>
                  <a:lnTo>
                    <a:pt x="1867" y="942"/>
                  </a:lnTo>
                  <a:lnTo>
                    <a:pt x="1867" y="942"/>
                  </a:lnTo>
                  <a:lnTo>
                    <a:pt x="1865" y="942"/>
                  </a:lnTo>
                  <a:lnTo>
                    <a:pt x="1862" y="937"/>
                  </a:lnTo>
                  <a:lnTo>
                    <a:pt x="1862" y="937"/>
                  </a:lnTo>
                  <a:lnTo>
                    <a:pt x="1855" y="937"/>
                  </a:lnTo>
                  <a:lnTo>
                    <a:pt x="1853" y="937"/>
                  </a:lnTo>
                  <a:lnTo>
                    <a:pt x="1853" y="939"/>
                  </a:lnTo>
                  <a:lnTo>
                    <a:pt x="1853" y="939"/>
                  </a:lnTo>
                  <a:lnTo>
                    <a:pt x="1850" y="939"/>
                  </a:lnTo>
                  <a:lnTo>
                    <a:pt x="1850" y="939"/>
                  </a:lnTo>
                  <a:lnTo>
                    <a:pt x="1848" y="939"/>
                  </a:lnTo>
                  <a:lnTo>
                    <a:pt x="1848" y="939"/>
                  </a:lnTo>
                  <a:lnTo>
                    <a:pt x="1848" y="937"/>
                  </a:lnTo>
                  <a:lnTo>
                    <a:pt x="1848" y="937"/>
                  </a:lnTo>
                  <a:lnTo>
                    <a:pt x="1843" y="934"/>
                  </a:lnTo>
                  <a:lnTo>
                    <a:pt x="1841" y="932"/>
                  </a:lnTo>
                  <a:lnTo>
                    <a:pt x="1841" y="932"/>
                  </a:lnTo>
                  <a:lnTo>
                    <a:pt x="1838" y="932"/>
                  </a:lnTo>
                  <a:lnTo>
                    <a:pt x="1838" y="932"/>
                  </a:lnTo>
                  <a:lnTo>
                    <a:pt x="1836" y="930"/>
                  </a:lnTo>
                  <a:lnTo>
                    <a:pt x="1836" y="930"/>
                  </a:lnTo>
                  <a:lnTo>
                    <a:pt x="1834" y="930"/>
                  </a:lnTo>
                  <a:lnTo>
                    <a:pt x="1834" y="932"/>
                  </a:lnTo>
                  <a:lnTo>
                    <a:pt x="1834" y="932"/>
                  </a:lnTo>
                  <a:lnTo>
                    <a:pt x="1834" y="934"/>
                  </a:lnTo>
                  <a:lnTo>
                    <a:pt x="1831" y="937"/>
                  </a:lnTo>
                  <a:lnTo>
                    <a:pt x="1831" y="937"/>
                  </a:lnTo>
                  <a:lnTo>
                    <a:pt x="1829" y="939"/>
                  </a:lnTo>
                  <a:lnTo>
                    <a:pt x="1826" y="939"/>
                  </a:lnTo>
                  <a:lnTo>
                    <a:pt x="1826" y="942"/>
                  </a:lnTo>
                  <a:lnTo>
                    <a:pt x="1822" y="939"/>
                  </a:lnTo>
                  <a:lnTo>
                    <a:pt x="1819" y="939"/>
                  </a:lnTo>
                  <a:lnTo>
                    <a:pt x="1817" y="942"/>
                  </a:lnTo>
                  <a:lnTo>
                    <a:pt x="1812" y="942"/>
                  </a:lnTo>
                  <a:lnTo>
                    <a:pt x="1812" y="942"/>
                  </a:lnTo>
                  <a:lnTo>
                    <a:pt x="1810" y="942"/>
                  </a:lnTo>
                  <a:lnTo>
                    <a:pt x="1810" y="944"/>
                  </a:lnTo>
                  <a:lnTo>
                    <a:pt x="1805" y="942"/>
                  </a:lnTo>
                  <a:lnTo>
                    <a:pt x="1803" y="944"/>
                  </a:lnTo>
                  <a:lnTo>
                    <a:pt x="1800" y="946"/>
                  </a:lnTo>
                  <a:lnTo>
                    <a:pt x="1798" y="949"/>
                  </a:lnTo>
                  <a:lnTo>
                    <a:pt x="1796" y="949"/>
                  </a:lnTo>
                  <a:lnTo>
                    <a:pt x="1796" y="949"/>
                  </a:lnTo>
                  <a:lnTo>
                    <a:pt x="1786" y="949"/>
                  </a:lnTo>
                  <a:lnTo>
                    <a:pt x="1788" y="949"/>
                  </a:lnTo>
                  <a:lnTo>
                    <a:pt x="1788" y="951"/>
                  </a:lnTo>
                  <a:lnTo>
                    <a:pt x="1796" y="949"/>
                  </a:lnTo>
                  <a:lnTo>
                    <a:pt x="1805" y="944"/>
                  </a:lnTo>
                  <a:lnTo>
                    <a:pt x="1807" y="944"/>
                  </a:lnTo>
                  <a:lnTo>
                    <a:pt x="1812" y="944"/>
                  </a:lnTo>
                  <a:lnTo>
                    <a:pt x="1822" y="942"/>
                  </a:lnTo>
                  <a:lnTo>
                    <a:pt x="1824" y="942"/>
                  </a:lnTo>
                  <a:lnTo>
                    <a:pt x="1824" y="944"/>
                  </a:lnTo>
                  <a:lnTo>
                    <a:pt x="1826" y="942"/>
                  </a:lnTo>
                  <a:lnTo>
                    <a:pt x="1829" y="939"/>
                  </a:lnTo>
                  <a:lnTo>
                    <a:pt x="1831" y="939"/>
                  </a:lnTo>
                  <a:lnTo>
                    <a:pt x="1831" y="939"/>
                  </a:lnTo>
                  <a:lnTo>
                    <a:pt x="1831" y="937"/>
                  </a:lnTo>
                  <a:lnTo>
                    <a:pt x="1834" y="937"/>
                  </a:lnTo>
                  <a:lnTo>
                    <a:pt x="1834" y="937"/>
                  </a:lnTo>
                  <a:lnTo>
                    <a:pt x="1834" y="934"/>
                  </a:lnTo>
                  <a:lnTo>
                    <a:pt x="1836" y="932"/>
                  </a:lnTo>
                  <a:lnTo>
                    <a:pt x="1836" y="932"/>
                  </a:lnTo>
                  <a:lnTo>
                    <a:pt x="1838" y="932"/>
                  </a:lnTo>
                  <a:lnTo>
                    <a:pt x="1838" y="932"/>
                  </a:lnTo>
                  <a:lnTo>
                    <a:pt x="1841" y="934"/>
                  </a:lnTo>
                  <a:lnTo>
                    <a:pt x="1843" y="939"/>
                  </a:lnTo>
                  <a:lnTo>
                    <a:pt x="1843" y="939"/>
                  </a:lnTo>
                  <a:lnTo>
                    <a:pt x="1843" y="942"/>
                  </a:lnTo>
                  <a:lnTo>
                    <a:pt x="1845" y="942"/>
                  </a:lnTo>
                  <a:lnTo>
                    <a:pt x="1845" y="944"/>
                  </a:lnTo>
                  <a:lnTo>
                    <a:pt x="1845" y="944"/>
                  </a:lnTo>
                  <a:lnTo>
                    <a:pt x="1848" y="946"/>
                  </a:lnTo>
                  <a:lnTo>
                    <a:pt x="1848" y="946"/>
                  </a:lnTo>
                  <a:lnTo>
                    <a:pt x="1848" y="946"/>
                  </a:lnTo>
                  <a:lnTo>
                    <a:pt x="1848" y="949"/>
                  </a:lnTo>
                  <a:lnTo>
                    <a:pt x="1848" y="949"/>
                  </a:lnTo>
                  <a:lnTo>
                    <a:pt x="1848" y="949"/>
                  </a:lnTo>
                  <a:lnTo>
                    <a:pt x="1845" y="951"/>
                  </a:lnTo>
                  <a:lnTo>
                    <a:pt x="1841" y="951"/>
                  </a:lnTo>
                  <a:lnTo>
                    <a:pt x="1838" y="953"/>
                  </a:lnTo>
                  <a:lnTo>
                    <a:pt x="1838" y="956"/>
                  </a:lnTo>
                  <a:lnTo>
                    <a:pt x="1838" y="956"/>
                  </a:lnTo>
                  <a:lnTo>
                    <a:pt x="1838" y="958"/>
                  </a:lnTo>
                  <a:lnTo>
                    <a:pt x="1838" y="961"/>
                  </a:lnTo>
                  <a:lnTo>
                    <a:pt x="1838" y="958"/>
                  </a:lnTo>
                  <a:lnTo>
                    <a:pt x="1838" y="958"/>
                  </a:lnTo>
                  <a:lnTo>
                    <a:pt x="1838" y="956"/>
                  </a:lnTo>
                  <a:lnTo>
                    <a:pt x="1841" y="953"/>
                  </a:lnTo>
                  <a:lnTo>
                    <a:pt x="1843" y="953"/>
                  </a:lnTo>
                  <a:lnTo>
                    <a:pt x="1843" y="953"/>
                  </a:lnTo>
                  <a:lnTo>
                    <a:pt x="1845" y="953"/>
                  </a:lnTo>
                  <a:lnTo>
                    <a:pt x="1845" y="953"/>
                  </a:lnTo>
                  <a:lnTo>
                    <a:pt x="1848" y="953"/>
                  </a:lnTo>
                  <a:lnTo>
                    <a:pt x="1848" y="951"/>
                  </a:lnTo>
                  <a:lnTo>
                    <a:pt x="1848" y="949"/>
                  </a:lnTo>
                  <a:lnTo>
                    <a:pt x="1850" y="949"/>
                  </a:lnTo>
                  <a:lnTo>
                    <a:pt x="1853" y="949"/>
                  </a:lnTo>
                  <a:lnTo>
                    <a:pt x="1853" y="951"/>
                  </a:lnTo>
                  <a:lnTo>
                    <a:pt x="1857" y="953"/>
                  </a:lnTo>
                  <a:lnTo>
                    <a:pt x="1857" y="953"/>
                  </a:lnTo>
                  <a:lnTo>
                    <a:pt x="1857" y="956"/>
                  </a:lnTo>
                  <a:lnTo>
                    <a:pt x="1857" y="958"/>
                  </a:lnTo>
                  <a:lnTo>
                    <a:pt x="1860" y="958"/>
                  </a:lnTo>
                  <a:lnTo>
                    <a:pt x="1860" y="956"/>
                  </a:lnTo>
                  <a:lnTo>
                    <a:pt x="1860" y="956"/>
                  </a:lnTo>
                  <a:lnTo>
                    <a:pt x="1860" y="953"/>
                  </a:lnTo>
                  <a:lnTo>
                    <a:pt x="1862" y="953"/>
                  </a:lnTo>
                  <a:lnTo>
                    <a:pt x="1865" y="951"/>
                  </a:lnTo>
                  <a:lnTo>
                    <a:pt x="1867" y="946"/>
                  </a:lnTo>
                  <a:lnTo>
                    <a:pt x="1867" y="946"/>
                  </a:lnTo>
                  <a:lnTo>
                    <a:pt x="1869" y="946"/>
                  </a:lnTo>
                  <a:lnTo>
                    <a:pt x="1872" y="946"/>
                  </a:lnTo>
                  <a:lnTo>
                    <a:pt x="1872" y="946"/>
                  </a:lnTo>
                  <a:lnTo>
                    <a:pt x="1876" y="944"/>
                  </a:lnTo>
                  <a:lnTo>
                    <a:pt x="1876" y="942"/>
                  </a:lnTo>
                  <a:lnTo>
                    <a:pt x="1881" y="944"/>
                  </a:lnTo>
                  <a:lnTo>
                    <a:pt x="1881" y="946"/>
                  </a:lnTo>
                  <a:lnTo>
                    <a:pt x="1881" y="949"/>
                  </a:lnTo>
                  <a:lnTo>
                    <a:pt x="1881" y="951"/>
                  </a:lnTo>
                  <a:lnTo>
                    <a:pt x="1881" y="951"/>
                  </a:lnTo>
                  <a:lnTo>
                    <a:pt x="1881" y="953"/>
                  </a:lnTo>
                  <a:lnTo>
                    <a:pt x="1879" y="953"/>
                  </a:lnTo>
                  <a:lnTo>
                    <a:pt x="1879" y="953"/>
                  </a:lnTo>
                  <a:lnTo>
                    <a:pt x="1879" y="956"/>
                  </a:lnTo>
                  <a:lnTo>
                    <a:pt x="1879" y="958"/>
                  </a:lnTo>
                  <a:lnTo>
                    <a:pt x="1876" y="958"/>
                  </a:lnTo>
                  <a:lnTo>
                    <a:pt x="1876" y="958"/>
                  </a:lnTo>
                  <a:lnTo>
                    <a:pt x="1879" y="961"/>
                  </a:lnTo>
                  <a:lnTo>
                    <a:pt x="1879" y="963"/>
                  </a:lnTo>
                  <a:lnTo>
                    <a:pt x="1879" y="968"/>
                  </a:lnTo>
                  <a:lnTo>
                    <a:pt x="1881" y="968"/>
                  </a:lnTo>
                  <a:lnTo>
                    <a:pt x="1884" y="972"/>
                  </a:lnTo>
                  <a:lnTo>
                    <a:pt x="1886" y="975"/>
                  </a:lnTo>
                  <a:lnTo>
                    <a:pt x="1888" y="977"/>
                  </a:lnTo>
                  <a:lnTo>
                    <a:pt x="1888" y="977"/>
                  </a:lnTo>
                  <a:lnTo>
                    <a:pt x="1888" y="977"/>
                  </a:lnTo>
                  <a:lnTo>
                    <a:pt x="1891" y="980"/>
                  </a:lnTo>
                  <a:lnTo>
                    <a:pt x="1898" y="984"/>
                  </a:lnTo>
                  <a:lnTo>
                    <a:pt x="1903" y="984"/>
                  </a:lnTo>
                  <a:lnTo>
                    <a:pt x="1900" y="982"/>
                  </a:lnTo>
                  <a:lnTo>
                    <a:pt x="1900" y="980"/>
                  </a:lnTo>
                  <a:lnTo>
                    <a:pt x="1900" y="980"/>
                  </a:lnTo>
                  <a:lnTo>
                    <a:pt x="1903" y="977"/>
                  </a:lnTo>
                  <a:lnTo>
                    <a:pt x="1905" y="977"/>
                  </a:lnTo>
                  <a:lnTo>
                    <a:pt x="1905" y="975"/>
                  </a:lnTo>
                  <a:lnTo>
                    <a:pt x="1905" y="975"/>
                  </a:lnTo>
                  <a:lnTo>
                    <a:pt x="1907" y="972"/>
                  </a:lnTo>
                  <a:lnTo>
                    <a:pt x="1907" y="972"/>
                  </a:lnTo>
                  <a:lnTo>
                    <a:pt x="1907" y="972"/>
                  </a:lnTo>
                  <a:lnTo>
                    <a:pt x="1910" y="982"/>
                  </a:lnTo>
                  <a:lnTo>
                    <a:pt x="1910" y="982"/>
                  </a:lnTo>
                  <a:lnTo>
                    <a:pt x="1912" y="987"/>
                  </a:lnTo>
                  <a:lnTo>
                    <a:pt x="1912" y="987"/>
                  </a:lnTo>
                  <a:lnTo>
                    <a:pt x="1914" y="994"/>
                  </a:lnTo>
                  <a:lnTo>
                    <a:pt x="1917" y="996"/>
                  </a:lnTo>
                  <a:lnTo>
                    <a:pt x="1914" y="996"/>
                  </a:lnTo>
                  <a:lnTo>
                    <a:pt x="1914" y="994"/>
                  </a:lnTo>
                  <a:lnTo>
                    <a:pt x="1912" y="994"/>
                  </a:lnTo>
                  <a:lnTo>
                    <a:pt x="1912" y="994"/>
                  </a:lnTo>
                  <a:lnTo>
                    <a:pt x="1910" y="996"/>
                  </a:lnTo>
                  <a:lnTo>
                    <a:pt x="1910" y="999"/>
                  </a:lnTo>
                  <a:lnTo>
                    <a:pt x="1912" y="999"/>
                  </a:lnTo>
                  <a:lnTo>
                    <a:pt x="1912" y="1001"/>
                  </a:lnTo>
                  <a:lnTo>
                    <a:pt x="1910" y="1001"/>
                  </a:lnTo>
                  <a:lnTo>
                    <a:pt x="1910" y="1001"/>
                  </a:lnTo>
                  <a:lnTo>
                    <a:pt x="1912" y="1001"/>
                  </a:lnTo>
                  <a:lnTo>
                    <a:pt x="1914" y="1001"/>
                  </a:lnTo>
                  <a:lnTo>
                    <a:pt x="1917" y="1003"/>
                  </a:lnTo>
                  <a:lnTo>
                    <a:pt x="1917" y="1003"/>
                  </a:lnTo>
                  <a:lnTo>
                    <a:pt x="1919" y="1001"/>
                  </a:lnTo>
                  <a:lnTo>
                    <a:pt x="1919" y="1001"/>
                  </a:lnTo>
                  <a:lnTo>
                    <a:pt x="1917" y="1001"/>
                  </a:lnTo>
                  <a:lnTo>
                    <a:pt x="1917" y="999"/>
                  </a:lnTo>
                  <a:lnTo>
                    <a:pt x="1917" y="999"/>
                  </a:lnTo>
                  <a:lnTo>
                    <a:pt x="1919" y="1001"/>
                  </a:lnTo>
                  <a:lnTo>
                    <a:pt x="1919" y="1001"/>
                  </a:lnTo>
                  <a:lnTo>
                    <a:pt x="1919" y="1001"/>
                  </a:lnTo>
                  <a:lnTo>
                    <a:pt x="1919" y="1006"/>
                  </a:lnTo>
                  <a:lnTo>
                    <a:pt x="1919" y="1006"/>
                  </a:lnTo>
                  <a:lnTo>
                    <a:pt x="1919" y="1008"/>
                  </a:lnTo>
                  <a:lnTo>
                    <a:pt x="1919" y="1008"/>
                  </a:lnTo>
                  <a:lnTo>
                    <a:pt x="1919" y="1010"/>
                  </a:lnTo>
                  <a:lnTo>
                    <a:pt x="1919" y="1010"/>
                  </a:lnTo>
                  <a:lnTo>
                    <a:pt x="1919" y="1013"/>
                  </a:lnTo>
                  <a:lnTo>
                    <a:pt x="1922" y="1018"/>
                  </a:lnTo>
                  <a:lnTo>
                    <a:pt x="1922" y="1025"/>
                  </a:lnTo>
                  <a:lnTo>
                    <a:pt x="1919" y="1022"/>
                  </a:lnTo>
                  <a:lnTo>
                    <a:pt x="1919" y="1022"/>
                  </a:lnTo>
                  <a:lnTo>
                    <a:pt x="1917" y="1022"/>
                  </a:lnTo>
                  <a:lnTo>
                    <a:pt x="1917" y="1022"/>
                  </a:lnTo>
                  <a:lnTo>
                    <a:pt x="1917" y="1022"/>
                  </a:lnTo>
                  <a:lnTo>
                    <a:pt x="1917" y="1022"/>
                  </a:lnTo>
                  <a:lnTo>
                    <a:pt x="1917" y="1025"/>
                  </a:lnTo>
                  <a:lnTo>
                    <a:pt x="1917" y="1025"/>
                  </a:lnTo>
                  <a:lnTo>
                    <a:pt x="1919" y="1025"/>
                  </a:lnTo>
                  <a:lnTo>
                    <a:pt x="1919" y="1025"/>
                  </a:lnTo>
                  <a:lnTo>
                    <a:pt x="1919" y="1027"/>
                  </a:lnTo>
                  <a:lnTo>
                    <a:pt x="1919" y="1027"/>
                  </a:lnTo>
                  <a:lnTo>
                    <a:pt x="1919" y="1027"/>
                  </a:lnTo>
                  <a:lnTo>
                    <a:pt x="1917" y="1027"/>
                  </a:lnTo>
                  <a:lnTo>
                    <a:pt x="1917" y="1027"/>
                  </a:lnTo>
                  <a:lnTo>
                    <a:pt x="1917" y="1027"/>
                  </a:lnTo>
                  <a:lnTo>
                    <a:pt x="1917" y="1025"/>
                  </a:lnTo>
                  <a:lnTo>
                    <a:pt x="1917" y="1025"/>
                  </a:lnTo>
                  <a:lnTo>
                    <a:pt x="1914" y="1025"/>
                  </a:lnTo>
                  <a:lnTo>
                    <a:pt x="1914" y="1025"/>
                  </a:lnTo>
                  <a:lnTo>
                    <a:pt x="1914" y="1027"/>
                  </a:lnTo>
                  <a:lnTo>
                    <a:pt x="1912" y="1027"/>
                  </a:lnTo>
                  <a:lnTo>
                    <a:pt x="1912" y="1027"/>
                  </a:lnTo>
                  <a:lnTo>
                    <a:pt x="1912" y="1027"/>
                  </a:lnTo>
                  <a:lnTo>
                    <a:pt x="1912" y="1025"/>
                  </a:lnTo>
                  <a:lnTo>
                    <a:pt x="1910" y="1025"/>
                  </a:lnTo>
                  <a:lnTo>
                    <a:pt x="1907" y="1025"/>
                  </a:lnTo>
                  <a:lnTo>
                    <a:pt x="1907" y="1027"/>
                  </a:lnTo>
                  <a:lnTo>
                    <a:pt x="1907" y="1027"/>
                  </a:lnTo>
                  <a:lnTo>
                    <a:pt x="1905" y="1027"/>
                  </a:lnTo>
                  <a:lnTo>
                    <a:pt x="1905" y="1030"/>
                  </a:lnTo>
                  <a:lnTo>
                    <a:pt x="1907" y="1030"/>
                  </a:lnTo>
                  <a:lnTo>
                    <a:pt x="1907" y="1032"/>
                  </a:lnTo>
                  <a:lnTo>
                    <a:pt x="1910" y="1032"/>
                  </a:lnTo>
                  <a:lnTo>
                    <a:pt x="1910" y="1032"/>
                  </a:lnTo>
                  <a:lnTo>
                    <a:pt x="1910" y="1032"/>
                  </a:lnTo>
                  <a:lnTo>
                    <a:pt x="1912" y="1030"/>
                  </a:lnTo>
                  <a:lnTo>
                    <a:pt x="1914" y="1030"/>
                  </a:lnTo>
                  <a:lnTo>
                    <a:pt x="1919" y="1030"/>
                  </a:lnTo>
                  <a:lnTo>
                    <a:pt x="1919" y="1030"/>
                  </a:lnTo>
                  <a:lnTo>
                    <a:pt x="1919" y="1030"/>
                  </a:lnTo>
                  <a:lnTo>
                    <a:pt x="1919" y="1030"/>
                  </a:lnTo>
                  <a:lnTo>
                    <a:pt x="1919" y="1032"/>
                  </a:lnTo>
                  <a:lnTo>
                    <a:pt x="1919" y="1032"/>
                  </a:lnTo>
                  <a:lnTo>
                    <a:pt x="1922" y="1034"/>
                  </a:lnTo>
                  <a:lnTo>
                    <a:pt x="1919" y="1034"/>
                  </a:lnTo>
                  <a:lnTo>
                    <a:pt x="1919" y="1034"/>
                  </a:lnTo>
                  <a:lnTo>
                    <a:pt x="1919" y="1037"/>
                  </a:lnTo>
                  <a:lnTo>
                    <a:pt x="1919" y="1037"/>
                  </a:lnTo>
                  <a:lnTo>
                    <a:pt x="1919" y="1037"/>
                  </a:lnTo>
                  <a:lnTo>
                    <a:pt x="1917" y="1037"/>
                  </a:lnTo>
                  <a:lnTo>
                    <a:pt x="1917" y="1039"/>
                  </a:lnTo>
                  <a:lnTo>
                    <a:pt x="1917" y="1039"/>
                  </a:lnTo>
                  <a:lnTo>
                    <a:pt x="1919" y="1041"/>
                  </a:lnTo>
                  <a:lnTo>
                    <a:pt x="1919" y="1041"/>
                  </a:lnTo>
                  <a:lnTo>
                    <a:pt x="1924" y="1039"/>
                  </a:lnTo>
                  <a:lnTo>
                    <a:pt x="1924" y="1039"/>
                  </a:lnTo>
                  <a:lnTo>
                    <a:pt x="1924" y="1037"/>
                  </a:lnTo>
                  <a:lnTo>
                    <a:pt x="1922" y="1034"/>
                  </a:lnTo>
                  <a:lnTo>
                    <a:pt x="1922" y="1032"/>
                  </a:lnTo>
                  <a:lnTo>
                    <a:pt x="1922" y="1027"/>
                  </a:lnTo>
                  <a:lnTo>
                    <a:pt x="1922" y="1027"/>
                  </a:lnTo>
                  <a:lnTo>
                    <a:pt x="1922" y="1030"/>
                  </a:lnTo>
                  <a:lnTo>
                    <a:pt x="1922" y="1030"/>
                  </a:lnTo>
                  <a:lnTo>
                    <a:pt x="1922" y="1032"/>
                  </a:lnTo>
                  <a:lnTo>
                    <a:pt x="1922" y="1034"/>
                  </a:lnTo>
                  <a:lnTo>
                    <a:pt x="1924" y="1034"/>
                  </a:lnTo>
                  <a:lnTo>
                    <a:pt x="1929" y="1046"/>
                  </a:lnTo>
                  <a:lnTo>
                    <a:pt x="1926" y="1046"/>
                  </a:lnTo>
                  <a:lnTo>
                    <a:pt x="1926" y="1044"/>
                  </a:lnTo>
                  <a:lnTo>
                    <a:pt x="1924" y="1041"/>
                  </a:lnTo>
                  <a:lnTo>
                    <a:pt x="1922" y="1041"/>
                  </a:lnTo>
                  <a:lnTo>
                    <a:pt x="1922" y="1044"/>
                  </a:lnTo>
                  <a:lnTo>
                    <a:pt x="1926" y="1046"/>
                  </a:lnTo>
                  <a:lnTo>
                    <a:pt x="1926" y="1049"/>
                  </a:lnTo>
                  <a:lnTo>
                    <a:pt x="1929" y="1049"/>
                  </a:lnTo>
                  <a:lnTo>
                    <a:pt x="1931" y="1049"/>
                  </a:lnTo>
                  <a:lnTo>
                    <a:pt x="1933" y="1053"/>
                  </a:lnTo>
                  <a:lnTo>
                    <a:pt x="1933" y="1053"/>
                  </a:lnTo>
                  <a:lnTo>
                    <a:pt x="1936" y="1053"/>
                  </a:lnTo>
                  <a:lnTo>
                    <a:pt x="1936" y="1051"/>
                  </a:lnTo>
                  <a:lnTo>
                    <a:pt x="1936" y="1053"/>
                  </a:lnTo>
                  <a:lnTo>
                    <a:pt x="1938" y="1053"/>
                  </a:lnTo>
                  <a:lnTo>
                    <a:pt x="1938" y="1056"/>
                  </a:lnTo>
                  <a:lnTo>
                    <a:pt x="1938" y="1056"/>
                  </a:lnTo>
                  <a:lnTo>
                    <a:pt x="1941" y="1056"/>
                  </a:lnTo>
                  <a:lnTo>
                    <a:pt x="1941" y="1058"/>
                  </a:lnTo>
                  <a:lnTo>
                    <a:pt x="1941" y="1058"/>
                  </a:lnTo>
                  <a:lnTo>
                    <a:pt x="1941" y="1058"/>
                  </a:lnTo>
                  <a:lnTo>
                    <a:pt x="1941" y="1060"/>
                  </a:lnTo>
                  <a:lnTo>
                    <a:pt x="1941" y="1060"/>
                  </a:lnTo>
                  <a:lnTo>
                    <a:pt x="1943" y="1063"/>
                  </a:lnTo>
                  <a:lnTo>
                    <a:pt x="1941" y="1065"/>
                  </a:lnTo>
                  <a:lnTo>
                    <a:pt x="1941" y="1065"/>
                  </a:lnTo>
                  <a:lnTo>
                    <a:pt x="1938" y="1065"/>
                  </a:lnTo>
                  <a:lnTo>
                    <a:pt x="1938" y="1065"/>
                  </a:lnTo>
                  <a:lnTo>
                    <a:pt x="1936" y="1068"/>
                  </a:lnTo>
                  <a:lnTo>
                    <a:pt x="1936" y="1068"/>
                  </a:lnTo>
                  <a:lnTo>
                    <a:pt x="1936" y="1070"/>
                  </a:lnTo>
                  <a:lnTo>
                    <a:pt x="1938" y="1075"/>
                  </a:lnTo>
                  <a:lnTo>
                    <a:pt x="1938" y="1075"/>
                  </a:lnTo>
                  <a:lnTo>
                    <a:pt x="1941" y="1077"/>
                  </a:lnTo>
                  <a:lnTo>
                    <a:pt x="1943" y="1077"/>
                  </a:lnTo>
                  <a:lnTo>
                    <a:pt x="1945" y="1077"/>
                  </a:lnTo>
                  <a:lnTo>
                    <a:pt x="1945" y="1079"/>
                  </a:lnTo>
                  <a:lnTo>
                    <a:pt x="1945" y="1079"/>
                  </a:lnTo>
                  <a:lnTo>
                    <a:pt x="1945" y="1082"/>
                  </a:lnTo>
                  <a:lnTo>
                    <a:pt x="1945" y="1084"/>
                  </a:lnTo>
                  <a:lnTo>
                    <a:pt x="1948" y="1084"/>
                  </a:lnTo>
                  <a:lnTo>
                    <a:pt x="1948" y="1084"/>
                  </a:lnTo>
                  <a:lnTo>
                    <a:pt x="1948" y="1087"/>
                  </a:lnTo>
                  <a:lnTo>
                    <a:pt x="1948" y="1089"/>
                  </a:lnTo>
                  <a:lnTo>
                    <a:pt x="1948" y="1089"/>
                  </a:lnTo>
                  <a:lnTo>
                    <a:pt x="1948" y="1089"/>
                  </a:lnTo>
                  <a:lnTo>
                    <a:pt x="1948" y="1091"/>
                  </a:lnTo>
                  <a:lnTo>
                    <a:pt x="1945" y="1091"/>
                  </a:lnTo>
                  <a:lnTo>
                    <a:pt x="1945" y="1091"/>
                  </a:lnTo>
                  <a:lnTo>
                    <a:pt x="1945" y="1094"/>
                  </a:lnTo>
                  <a:lnTo>
                    <a:pt x="1945" y="1094"/>
                  </a:lnTo>
                  <a:lnTo>
                    <a:pt x="1943" y="1094"/>
                  </a:lnTo>
                  <a:lnTo>
                    <a:pt x="1943" y="1096"/>
                  </a:lnTo>
                  <a:lnTo>
                    <a:pt x="1943" y="1096"/>
                  </a:lnTo>
                  <a:lnTo>
                    <a:pt x="1943" y="1098"/>
                  </a:lnTo>
                  <a:lnTo>
                    <a:pt x="1941" y="1101"/>
                  </a:lnTo>
                  <a:lnTo>
                    <a:pt x="1941" y="1101"/>
                  </a:lnTo>
                  <a:lnTo>
                    <a:pt x="1941" y="1103"/>
                  </a:lnTo>
                  <a:lnTo>
                    <a:pt x="1938" y="1103"/>
                  </a:lnTo>
                  <a:lnTo>
                    <a:pt x="1933" y="1103"/>
                  </a:lnTo>
                  <a:lnTo>
                    <a:pt x="1933" y="1103"/>
                  </a:lnTo>
                  <a:lnTo>
                    <a:pt x="1933" y="1106"/>
                  </a:lnTo>
                  <a:lnTo>
                    <a:pt x="1931" y="1106"/>
                  </a:lnTo>
                  <a:lnTo>
                    <a:pt x="1933" y="1108"/>
                  </a:lnTo>
                  <a:lnTo>
                    <a:pt x="1933" y="1110"/>
                  </a:lnTo>
                  <a:lnTo>
                    <a:pt x="1933" y="1113"/>
                  </a:lnTo>
                  <a:lnTo>
                    <a:pt x="1933" y="1113"/>
                  </a:lnTo>
                  <a:lnTo>
                    <a:pt x="1933" y="1115"/>
                  </a:lnTo>
                  <a:lnTo>
                    <a:pt x="1931" y="1118"/>
                  </a:lnTo>
                  <a:lnTo>
                    <a:pt x="1931" y="1118"/>
                  </a:lnTo>
                  <a:lnTo>
                    <a:pt x="1931" y="1115"/>
                  </a:lnTo>
                  <a:lnTo>
                    <a:pt x="1931" y="1115"/>
                  </a:lnTo>
                  <a:lnTo>
                    <a:pt x="1929" y="1115"/>
                  </a:lnTo>
                  <a:lnTo>
                    <a:pt x="1929" y="1113"/>
                  </a:lnTo>
                  <a:lnTo>
                    <a:pt x="1926" y="1113"/>
                  </a:lnTo>
                  <a:lnTo>
                    <a:pt x="1924" y="1110"/>
                  </a:lnTo>
                  <a:lnTo>
                    <a:pt x="1922" y="1110"/>
                  </a:lnTo>
                  <a:lnTo>
                    <a:pt x="1912" y="1108"/>
                  </a:lnTo>
                  <a:lnTo>
                    <a:pt x="1910" y="1106"/>
                  </a:lnTo>
                  <a:lnTo>
                    <a:pt x="1907" y="1106"/>
                  </a:lnTo>
                  <a:lnTo>
                    <a:pt x="1905" y="1103"/>
                  </a:lnTo>
                  <a:lnTo>
                    <a:pt x="1903" y="1103"/>
                  </a:lnTo>
                  <a:lnTo>
                    <a:pt x="1903" y="1101"/>
                  </a:lnTo>
                  <a:lnTo>
                    <a:pt x="1900" y="1101"/>
                  </a:lnTo>
                  <a:lnTo>
                    <a:pt x="1893" y="1098"/>
                  </a:lnTo>
                  <a:lnTo>
                    <a:pt x="1888" y="1098"/>
                  </a:lnTo>
                  <a:lnTo>
                    <a:pt x="1876" y="1098"/>
                  </a:lnTo>
                  <a:lnTo>
                    <a:pt x="1876" y="1096"/>
                  </a:lnTo>
                  <a:lnTo>
                    <a:pt x="1876" y="1096"/>
                  </a:lnTo>
                  <a:lnTo>
                    <a:pt x="1876" y="1096"/>
                  </a:lnTo>
                  <a:lnTo>
                    <a:pt x="1874" y="1096"/>
                  </a:lnTo>
                  <a:lnTo>
                    <a:pt x="1876" y="1091"/>
                  </a:lnTo>
                  <a:lnTo>
                    <a:pt x="1876" y="1091"/>
                  </a:lnTo>
                  <a:lnTo>
                    <a:pt x="1876" y="1091"/>
                  </a:lnTo>
                  <a:lnTo>
                    <a:pt x="1876" y="1089"/>
                  </a:lnTo>
                  <a:lnTo>
                    <a:pt x="1876" y="1087"/>
                  </a:lnTo>
                  <a:lnTo>
                    <a:pt x="1876" y="1087"/>
                  </a:lnTo>
                  <a:lnTo>
                    <a:pt x="1876" y="1084"/>
                  </a:lnTo>
                  <a:lnTo>
                    <a:pt x="1879" y="1084"/>
                  </a:lnTo>
                  <a:lnTo>
                    <a:pt x="1879" y="1084"/>
                  </a:lnTo>
                  <a:lnTo>
                    <a:pt x="1879" y="1082"/>
                  </a:lnTo>
                  <a:lnTo>
                    <a:pt x="1881" y="1082"/>
                  </a:lnTo>
                  <a:lnTo>
                    <a:pt x="1881" y="1082"/>
                  </a:lnTo>
                  <a:lnTo>
                    <a:pt x="1879" y="1082"/>
                  </a:lnTo>
                  <a:lnTo>
                    <a:pt x="1876" y="1082"/>
                  </a:lnTo>
                  <a:lnTo>
                    <a:pt x="1876" y="1084"/>
                  </a:lnTo>
                  <a:lnTo>
                    <a:pt x="1874" y="1084"/>
                  </a:lnTo>
                  <a:lnTo>
                    <a:pt x="1874" y="1087"/>
                  </a:lnTo>
                  <a:lnTo>
                    <a:pt x="1874" y="1089"/>
                  </a:lnTo>
                  <a:lnTo>
                    <a:pt x="1872" y="1089"/>
                  </a:lnTo>
                  <a:lnTo>
                    <a:pt x="1872" y="1089"/>
                  </a:lnTo>
                  <a:lnTo>
                    <a:pt x="1869" y="1087"/>
                  </a:lnTo>
                  <a:lnTo>
                    <a:pt x="1872" y="1084"/>
                  </a:lnTo>
                  <a:lnTo>
                    <a:pt x="1872" y="1082"/>
                  </a:lnTo>
                  <a:lnTo>
                    <a:pt x="1869" y="1082"/>
                  </a:lnTo>
                  <a:lnTo>
                    <a:pt x="1867" y="1079"/>
                  </a:lnTo>
                  <a:lnTo>
                    <a:pt x="1867" y="1079"/>
                  </a:lnTo>
                  <a:lnTo>
                    <a:pt x="1867" y="1077"/>
                  </a:lnTo>
                  <a:lnTo>
                    <a:pt x="1865" y="1077"/>
                  </a:lnTo>
                  <a:lnTo>
                    <a:pt x="1865" y="1079"/>
                  </a:lnTo>
                  <a:lnTo>
                    <a:pt x="1867" y="1082"/>
                  </a:lnTo>
                  <a:lnTo>
                    <a:pt x="1867" y="1082"/>
                  </a:lnTo>
                  <a:lnTo>
                    <a:pt x="1867" y="1084"/>
                  </a:lnTo>
                  <a:lnTo>
                    <a:pt x="1867" y="1084"/>
                  </a:lnTo>
                  <a:lnTo>
                    <a:pt x="1867" y="1084"/>
                  </a:lnTo>
                  <a:lnTo>
                    <a:pt x="1867" y="1087"/>
                  </a:lnTo>
                  <a:lnTo>
                    <a:pt x="1865" y="1089"/>
                  </a:lnTo>
                  <a:lnTo>
                    <a:pt x="1865" y="1089"/>
                  </a:lnTo>
                  <a:lnTo>
                    <a:pt x="1865" y="1091"/>
                  </a:lnTo>
                  <a:lnTo>
                    <a:pt x="1865" y="1094"/>
                  </a:lnTo>
                  <a:lnTo>
                    <a:pt x="1867" y="1094"/>
                  </a:lnTo>
                  <a:lnTo>
                    <a:pt x="1867" y="1096"/>
                  </a:lnTo>
                  <a:lnTo>
                    <a:pt x="1867" y="1096"/>
                  </a:lnTo>
                  <a:lnTo>
                    <a:pt x="1869" y="1098"/>
                  </a:lnTo>
                  <a:lnTo>
                    <a:pt x="1869" y="1096"/>
                  </a:lnTo>
                  <a:lnTo>
                    <a:pt x="1872" y="1096"/>
                  </a:lnTo>
                  <a:lnTo>
                    <a:pt x="1874" y="1096"/>
                  </a:lnTo>
                  <a:lnTo>
                    <a:pt x="1874" y="1098"/>
                  </a:lnTo>
                  <a:lnTo>
                    <a:pt x="1867" y="1098"/>
                  </a:lnTo>
                  <a:lnTo>
                    <a:pt x="1862" y="1101"/>
                  </a:lnTo>
                  <a:lnTo>
                    <a:pt x="1857" y="1103"/>
                  </a:lnTo>
                  <a:lnTo>
                    <a:pt x="1857" y="1101"/>
                  </a:lnTo>
                  <a:lnTo>
                    <a:pt x="1857" y="1101"/>
                  </a:lnTo>
                  <a:lnTo>
                    <a:pt x="1857" y="1101"/>
                  </a:lnTo>
                  <a:lnTo>
                    <a:pt x="1855" y="1101"/>
                  </a:lnTo>
                  <a:lnTo>
                    <a:pt x="1855" y="1101"/>
                  </a:lnTo>
                  <a:lnTo>
                    <a:pt x="1855" y="1103"/>
                  </a:lnTo>
                  <a:lnTo>
                    <a:pt x="1853" y="1103"/>
                  </a:lnTo>
                  <a:lnTo>
                    <a:pt x="1853" y="1106"/>
                  </a:lnTo>
                  <a:lnTo>
                    <a:pt x="1855" y="1106"/>
                  </a:lnTo>
                  <a:lnTo>
                    <a:pt x="1853" y="1106"/>
                  </a:lnTo>
                  <a:lnTo>
                    <a:pt x="1853" y="1106"/>
                  </a:lnTo>
                  <a:lnTo>
                    <a:pt x="1848" y="1110"/>
                  </a:lnTo>
                  <a:lnTo>
                    <a:pt x="1848" y="1110"/>
                  </a:lnTo>
                  <a:lnTo>
                    <a:pt x="1845" y="1115"/>
                  </a:lnTo>
                  <a:lnTo>
                    <a:pt x="1843" y="1115"/>
                  </a:lnTo>
                  <a:lnTo>
                    <a:pt x="1834" y="1120"/>
                  </a:lnTo>
                  <a:lnTo>
                    <a:pt x="1824" y="1125"/>
                  </a:lnTo>
                  <a:lnTo>
                    <a:pt x="1822" y="1125"/>
                  </a:lnTo>
                  <a:lnTo>
                    <a:pt x="1819" y="1127"/>
                  </a:lnTo>
                  <a:lnTo>
                    <a:pt x="1815" y="1132"/>
                  </a:lnTo>
                  <a:lnTo>
                    <a:pt x="1815" y="1129"/>
                  </a:lnTo>
                  <a:lnTo>
                    <a:pt x="1815" y="1129"/>
                  </a:lnTo>
                  <a:lnTo>
                    <a:pt x="1815" y="1129"/>
                  </a:lnTo>
                  <a:lnTo>
                    <a:pt x="1812" y="1129"/>
                  </a:lnTo>
                  <a:lnTo>
                    <a:pt x="1812" y="1127"/>
                  </a:lnTo>
                  <a:lnTo>
                    <a:pt x="1812" y="1129"/>
                  </a:lnTo>
                  <a:lnTo>
                    <a:pt x="1812" y="1132"/>
                  </a:lnTo>
                  <a:lnTo>
                    <a:pt x="1810" y="1134"/>
                  </a:lnTo>
                  <a:lnTo>
                    <a:pt x="1810" y="1134"/>
                  </a:lnTo>
                  <a:lnTo>
                    <a:pt x="1798" y="1139"/>
                  </a:lnTo>
                  <a:lnTo>
                    <a:pt x="1796" y="1139"/>
                  </a:lnTo>
                  <a:lnTo>
                    <a:pt x="1793" y="1139"/>
                  </a:lnTo>
                  <a:lnTo>
                    <a:pt x="1791" y="1137"/>
                  </a:lnTo>
                  <a:lnTo>
                    <a:pt x="1791" y="1139"/>
                  </a:lnTo>
                  <a:lnTo>
                    <a:pt x="1793" y="1139"/>
                  </a:lnTo>
                  <a:lnTo>
                    <a:pt x="1793" y="1141"/>
                  </a:lnTo>
                  <a:lnTo>
                    <a:pt x="1796" y="1141"/>
                  </a:lnTo>
                  <a:lnTo>
                    <a:pt x="1796" y="1144"/>
                  </a:lnTo>
                  <a:lnTo>
                    <a:pt x="1796" y="1144"/>
                  </a:lnTo>
                  <a:lnTo>
                    <a:pt x="1793" y="1146"/>
                  </a:lnTo>
                  <a:lnTo>
                    <a:pt x="1788" y="1148"/>
                  </a:lnTo>
                  <a:lnTo>
                    <a:pt x="1786" y="1148"/>
                  </a:lnTo>
                  <a:lnTo>
                    <a:pt x="1786" y="1148"/>
                  </a:lnTo>
                  <a:lnTo>
                    <a:pt x="1784" y="1148"/>
                  </a:lnTo>
                  <a:lnTo>
                    <a:pt x="1784" y="1146"/>
                  </a:lnTo>
                  <a:lnTo>
                    <a:pt x="1784" y="1146"/>
                  </a:lnTo>
                  <a:lnTo>
                    <a:pt x="1781" y="1148"/>
                  </a:lnTo>
                  <a:lnTo>
                    <a:pt x="1781" y="1148"/>
                  </a:lnTo>
                  <a:lnTo>
                    <a:pt x="1779" y="1148"/>
                  </a:lnTo>
                  <a:lnTo>
                    <a:pt x="1777" y="1148"/>
                  </a:lnTo>
                  <a:lnTo>
                    <a:pt x="1777" y="1146"/>
                  </a:lnTo>
                  <a:lnTo>
                    <a:pt x="1777" y="1146"/>
                  </a:lnTo>
                  <a:lnTo>
                    <a:pt x="1774" y="1146"/>
                  </a:lnTo>
                  <a:lnTo>
                    <a:pt x="1774" y="1148"/>
                  </a:lnTo>
                  <a:lnTo>
                    <a:pt x="1774" y="1148"/>
                  </a:lnTo>
                  <a:lnTo>
                    <a:pt x="1772" y="1148"/>
                  </a:lnTo>
                  <a:lnTo>
                    <a:pt x="1774" y="1151"/>
                  </a:lnTo>
                  <a:lnTo>
                    <a:pt x="1774" y="1151"/>
                  </a:lnTo>
                  <a:lnTo>
                    <a:pt x="1774" y="1151"/>
                  </a:lnTo>
                  <a:lnTo>
                    <a:pt x="1774" y="1153"/>
                  </a:lnTo>
                  <a:lnTo>
                    <a:pt x="1772" y="1153"/>
                  </a:lnTo>
                  <a:lnTo>
                    <a:pt x="1772" y="1156"/>
                  </a:lnTo>
                  <a:lnTo>
                    <a:pt x="1769" y="1156"/>
                  </a:lnTo>
                  <a:lnTo>
                    <a:pt x="1769" y="1158"/>
                  </a:lnTo>
                  <a:lnTo>
                    <a:pt x="1767" y="1158"/>
                  </a:lnTo>
                  <a:lnTo>
                    <a:pt x="1767" y="1158"/>
                  </a:lnTo>
                  <a:lnTo>
                    <a:pt x="1765" y="1156"/>
                  </a:lnTo>
                  <a:lnTo>
                    <a:pt x="1762" y="1156"/>
                  </a:lnTo>
                  <a:lnTo>
                    <a:pt x="1760" y="1153"/>
                  </a:lnTo>
                  <a:lnTo>
                    <a:pt x="1758" y="1153"/>
                  </a:lnTo>
                  <a:lnTo>
                    <a:pt x="1758" y="1153"/>
                  </a:lnTo>
                  <a:lnTo>
                    <a:pt x="1758" y="1156"/>
                  </a:lnTo>
                  <a:lnTo>
                    <a:pt x="1758" y="1156"/>
                  </a:lnTo>
                  <a:lnTo>
                    <a:pt x="1758" y="1158"/>
                  </a:lnTo>
                  <a:lnTo>
                    <a:pt x="1758" y="1158"/>
                  </a:lnTo>
                  <a:lnTo>
                    <a:pt x="1755" y="1160"/>
                  </a:lnTo>
                  <a:lnTo>
                    <a:pt x="1755" y="1160"/>
                  </a:lnTo>
                  <a:lnTo>
                    <a:pt x="1755" y="1163"/>
                  </a:lnTo>
                  <a:lnTo>
                    <a:pt x="1758" y="1163"/>
                  </a:lnTo>
                  <a:lnTo>
                    <a:pt x="1758" y="1163"/>
                  </a:lnTo>
                  <a:lnTo>
                    <a:pt x="1758" y="1165"/>
                  </a:lnTo>
                  <a:lnTo>
                    <a:pt x="1755" y="1165"/>
                  </a:lnTo>
                  <a:lnTo>
                    <a:pt x="1755" y="1165"/>
                  </a:lnTo>
                  <a:lnTo>
                    <a:pt x="1753" y="1165"/>
                  </a:lnTo>
                  <a:lnTo>
                    <a:pt x="1753" y="1165"/>
                  </a:lnTo>
                  <a:lnTo>
                    <a:pt x="1750" y="1167"/>
                  </a:lnTo>
                  <a:lnTo>
                    <a:pt x="1750" y="1167"/>
                  </a:lnTo>
                  <a:lnTo>
                    <a:pt x="1750" y="1170"/>
                  </a:lnTo>
                  <a:lnTo>
                    <a:pt x="1750" y="1172"/>
                  </a:lnTo>
                  <a:lnTo>
                    <a:pt x="1746" y="1177"/>
                  </a:lnTo>
                  <a:lnTo>
                    <a:pt x="1743" y="1177"/>
                  </a:lnTo>
                  <a:lnTo>
                    <a:pt x="1741" y="1175"/>
                  </a:lnTo>
                  <a:lnTo>
                    <a:pt x="1741" y="1175"/>
                  </a:lnTo>
                  <a:lnTo>
                    <a:pt x="1741" y="1172"/>
                  </a:lnTo>
                  <a:lnTo>
                    <a:pt x="1739" y="1172"/>
                  </a:lnTo>
                  <a:lnTo>
                    <a:pt x="1739" y="1172"/>
                  </a:lnTo>
                  <a:lnTo>
                    <a:pt x="1739" y="1172"/>
                  </a:lnTo>
                  <a:lnTo>
                    <a:pt x="1736" y="1172"/>
                  </a:lnTo>
                  <a:lnTo>
                    <a:pt x="1731" y="1175"/>
                  </a:lnTo>
                  <a:lnTo>
                    <a:pt x="1734" y="1175"/>
                  </a:lnTo>
                  <a:lnTo>
                    <a:pt x="1736" y="1177"/>
                  </a:lnTo>
                  <a:lnTo>
                    <a:pt x="1739" y="1177"/>
                  </a:lnTo>
                  <a:lnTo>
                    <a:pt x="1739" y="1179"/>
                  </a:lnTo>
                  <a:lnTo>
                    <a:pt x="1739" y="1179"/>
                  </a:lnTo>
                  <a:lnTo>
                    <a:pt x="1739" y="1182"/>
                  </a:lnTo>
                  <a:lnTo>
                    <a:pt x="1741" y="1182"/>
                  </a:lnTo>
                  <a:lnTo>
                    <a:pt x="1739" y="1184"/>
                  </a:lnTo>
                  <a:lnTo>
                    <a:pt x="1736" y="1184"/>
                  </a:lnTo>
                  <a:lnTo>
                    <a:pt x="1734" y="1182"/>
                  </a:lnTo>
                  <a:lnTo>
                    <a:pt x="1731" y="1179"/>
                  </a:lnTo>
                  <a:lnTo>
                    <a:pt x="1734" y="1182"/>
                  </a:lnTo>
                  <a:lnTo>
                    <a:pt x="1734" y="1184"/>
                  </a:lnTo>
                  <a:lnTo>
                    <a:pt x="1734" y="1184"/>
                  </a:lnTo>
                  <a:lnTo>
                    <a:pt x="1734" y="1186"/>
                  </a:lnTo>
                  <a:lnTo>
                    <a:pt x="1731" y="1186"/>
                  </a:lnTo>
                  <a:lnTo>
                    <a:pt x="1731" y="1186"/>
                  </a:lnTo>
                  <a:lnTo>
                    <a:pt x="1731" y="1189"/>
                  </a:lnTo>
                  <a:lnTo>
                    <a:pt x="1729" y="1189"/>
                  </a:lnTo>
                  <a:lnTo>
                    <a:pt x="1727" y="1189"/>
                  </a:lnTo>
                  <a:lnTo>
                    <a:pt x="1722" y="1186"/>
                  </a:lnTo>
                  <a:lnTo>
                    <a:pt x="1719" y="1189"/>
                  </a:lnTo>
                  <a:lnTo>
                    <a:pt x="1722" y="1189"/>
                  </a:lnTo>
                  <a:lnTo>
                    <a:pt x="1722" y="1191"/>
                  </a:lnTo>
                  <a:lnTo>
                    <a:pt x="1722" y="1191"/>
                  </a:lnTo>
                  <a:lnTo>
                    <a:pt x="1724" y="1191"/>
                  </a:lnTo>
                  <a:lnTo>
                    <a:pt x="1724" y="1194"/>
                  </a:lnTo>
                  <a:lnTo>
                    <a:pt x="1719" y="1194"/>
                  </a:lnTo>
                  <a:lnTo>
                    <a:pt x="1719" y="1194"/>
                  </a:lnTo>
                  <a:lnTo>
                    <a:pt x="1717" y="1194"/>
                  </a:lnTo>
                  <a:lnTo>
                    <a:pt x="1717" y="1194"/>
                  </a:lnTo>
                  <a:lnTo>
                    <a:pt x="1719" y="1196"/>
                  </a:lnTo>
                  <a:lnTo>
                    <a:pt x="1722" y="1196"/>
                  </a:lnTo>
                  <a:lnTo>
                    <a:pt x="1722" y="1196"/>
                  </a:lnTo>
                  <a:lnTo>
                    <a:pt x="1722" y="1198"/>
                  </a:lnTo>
                  <a:lnTo>
                    <a:pt x="1724" y="1198"/>
                  </a:lnTo>
                  <a:lnTo>
                    <a:pt x="1724" y="1196"/>
                  </a:lnTo>
                  <a:lnTo>
                    <a:pt x="1724" y="1198"/>
                  </a:lnTo>
                  <a:lnTo>
                    <a:pt x="1724" y="1198"/>
                  </a:lnTo>
                  <a:lnTo>
                    <a:pt x="1722" y="1201"/>
                  </a:lnTo>
                  <a:lnTo>
                    <a:pt x="1722" y="1201"/>
                  </a:lnTo>
                  <a:lnTo>
                    <a:pt x="1719" y="1201"/>
                  </a:lnTo>
                  <a:lnTo>
                    <a:pt x="1717" y="1201"/>
                  </a:lnTo>
                  <a:lnTo>
                    <a:pt x="1717" y="1201"/>
                  </a:lnTo>
                  <a:lnTo>
                    <a:pt x="1715" y="1198"/>
                  </a:lnTo>
                  <a:lnTo>
                    <a:pt x="1710" y="1196"/>
                  </a:lnTo>
                  <a:lnTo>
                    <a:pt x="1710" y="1196"/>
                  </a:lnTo>
                  <a:lnTo>
                    <a:pt x="1715" y="1201"/>
                  </a:lnTo>
                  <a:lnTo>
                    <a:pt x="1715" y="1201"/>
                  </a:lnTo>
                  <a:lnTo>
                    <a:pt x="1717" y="1203"/>
                  </a:lnTo>
                  <a:lnTo>
                    <a:pt x="1717" y="1203"/>
                  </a:lnTo>
                  <a:lnTo>
                    <a:pt x="1717" y="1205"/>
                  </a:lnTo>
                  <a:lnTo>
                    <a:pt x="1715" y="1205"/>
                  </a:lnTo>
                  <a:lnTo>
                    <a:pt x="1715" y="1205"/>
                  </a:lnTo>
                  <a:lnTo>
                    <a:pt x="1712" y="1205"/>
                  </a:lnTo>
                  <a:lnTo>
                    <a:pt x="1712" y="1208"/>
                  </a:lnTo>
                  <a:lnTo>
                    <a:pt x="1712" y="1210"/>
                  </a:lnTo>
                  <a:lnTo>
                    <a:pt x="1712" y="1210"/>
                  </a:lnTo>
                  <a:lnTo>
                    <a:pt x="1710" y="1210"/>
                  </a:lnTo>
                  <a:lnTo>
                    <a:pt x="1710" y="1210"/>
                  </a:lnTo>
                  <a:lnTo>
                    <a:pt x="1710" y="1208"/>
                  </a:lnTo>
                  <a:lnTo>
                    <a:pt x="1710" y="1208"/>
                  </a:lnTo>
                  <a:lnTo>
                    <a:pt x="1710" y="1205"/>
                  </a:lnTo>
                  <a:lnTo>
                    <a:pt x="1710" y="1205"/>
                  </a:lnTo>
                  <a:lnTo>
                    <a:pt x="1708" y="1205"/>
                  </a:lnTo>
                  <a:lnTo>
                    <a:pt x="1708" y="1205"/>
                  </a:lnTo>
                  <a:lnTo>
                    <a:pt x="1708" y="1208"/>
                  </a:lnTo>
                  <a:lnTo>
                    <a:pt x="1708" y="1208"/>
                  </a:lnTo>
                  <a:lnTo>
                    <a:pt x="1708" y="1210"/>
                  </a:lnTo>
                  <a:lnTo>
                    <a:pt x="1708" y="1210"/>
                  </a:lnTo>
                  <a:lnTo>
                    <a:pt x="1708" y="1213"/>
                  </a:lnTo>
                  <a:lnTo>
                    <a:pt x="1708" y="1213"/>
                  </a:lnTo>
                  <a:lnTo>
                    <a:pt x="1705" y="1213"/>
                  </a:lnTo>
                  <a:lnTo>
                    <a:pt x="1703" y="1213"/>
                  </a:lnTo>
                  <a:lnTo>
                    <a:pt x="1703" y="1210"/>
                  </a:lnTo>
                  <a:lnTo>
                    <a:pt x="1700" y="1213"/>
                  </a:lnTo>
                  <a:lnTo>
                    <a:pt x="1700" y="1213"/>
                  </a:lnTo>
                  <a:lnTo>
                    <a:pt x="1698" y="1213"/>
                  </a:lnTo>
                  <a:lnTo>
                    <a:pt x="1698" y="1215"/>
                  </a:lnTo>
                  <a:lnTo>
                    <a:pt x="1696" y="1215"/>
                  </a:lnTo>
                  <a:lnTo>
                    <a:pt x="1696" y="1215"/>
                  </a:lnTo>
                  <a:lnTo>
                    <a:pt x="1696" y="1215"/>
                  </a:lnTo>
                  <a:lnTo>
                    <a:pt x="1698" y="1215"/>
                  </a:lnTo>
                  <a:lnTo>
                    <a:pt x="1698" y="1217"/>
                  </a:lnTo>
                  <a:lnTo>
                    <a:pt x="1698" y="1217"/>
                  </a:lnTo>
                  <a:lnTo>
                    <a:pt x="1698" y="1220"/>
                  </a:lnTo>
                  <a:lnTo>
                    <a:pt x="1693" y="1220"/>
                  </a:lnTo>
                  <a:lnTo>
                    <a:pt x="1693" y="1220"/>
                  </a:lnTo>
                  <a:lnTo>
                    <a:pt x="1693" y="1222"/>
                  </a:lnTo>
                  <a:lnTo>
                    <a:pt x="1693" y="1220"/>
                  </a:lnTo>
                  <a:lnTo>
                    <a:pt x="1693" y="1220"/>
                  </a:lnTo>
                  <a:lnTo>
                    <a:pt x="1693" y="1217"/>
                  </a:lnTo>
                  <a:lnTo>
                    <a:pt x="1691" y="1217"/>
                  </a:lnTo>
                  <a:lnTo>
                    <a:pt x="1691" y="1217"/>
                  </a:lnTo>
                  <a:lnTo>
                    <a:pt x="1691" y="1220"/>
                  </a:lnTo>
                  <a:lnTo>
                    <a:pt x="1691" y="1222"/>
                  </a:lnTo>
                  <a:lnTo>
                    <a:pt x="1691" y="1222"/>
                  </a:lnTo>
                  <a:lnTo>
                    <a:pt x="1691" y="1225"/>
                  </a:lnTo>
                  <a:lnTo>
                    <a:pt x="1691" y="1225"/>
                  </a:lnTo>
                  <a:lnTo>
                    <a:pt x="1689" y="1227"/>
                  </a:lnTo>
                  <a:lnTo>
                    <a:pt x="1689" y="1227"/>
                  </a:lnTo>
                  <a:lnTo>
                    <a:pt x="1686" y="1229"/>
                  </a:lnTo>
                  <a:lnTo>
                    <a:pt x="1686" y="1229"/>
                  </a:lnTo>
                  <a:lnTo>
                    <a:pt x="1684" y="1229"/>
                  </a:lnTo>
                  <a:lnTo>
                    <a:pt x="1684" y="1229"/>
                  </a:lnTo>
                  <a:lnTo>
                    <a:pt x="1681" y="1229"/>
                  </a:lnTo>
                  <a:lnTo>
                    <a:pt x="1681" y="1229"/>
                  </a:lnTo>
                  <a:lnTo>
                    <a:pt x="1679" y="1232"/>
                  </a:lnTo>
                  <a:lnTo>
                    <a:pt x="1677" y="1232"/>
                  </a:lnTo>
                  <a:lnTo>
                    <a:pt x="1672" y="1234"/>
                  </a:lnTo>
                  <a:lnTo>
                    <a:pt x="1672" y="1232"/>
                  </a:lnTo>
                  <a:lnTo>
                    <a:pt x="1670" y="1232"/>
                  </a:lnTo>
                  <a:lnTo>
                    <a:pt x="1672" y="1234"/>
                  </a:lnTo>
                  <a:lnTo>
                    <a:pt x="1672" y="1234"/>
                  </a:lnTo>
                  <a:lnTo>
                    <a:pt x="1672" y="1234"/>
                  </a:lnTo>
                  <a:lnTo>
                    <a:pt x="1672" y="1236"/>
                  </a:lnTo>
                  <a:lnTo>
                    <a:pt x="1672" y="1236"/>
                  </a:lnTo>
                  <a:lnTo>
                    <a:pt x="1672" y="1236"/>
                  </a:lnTo>
                  <a:lnTo>
                    <a:pt x="1672" y="1239"/>
                  </a:lnTo>
                  <a:lnTo>
                    <a:pt x="1670" y="1239"/>
                  </a:lnTo>
                  <a:lnTo>
                    <a:pt x="1667" y="1239"/>
                  </a:lnTo>
                  <a:lnTo>
                    <a:pt x="1667" y="1239"/>
                  </a:lnTo>
                  <a:lnTo>
                    <a:pt x="1667" y="1236"/>
                  </a:lnTo>
                  <a:lnTo>
                    <a:pt x="1665" y="1236"/>
                  </a:lnTo>
                  <a:lnTo>
                    <a:pt x="1662" y="1236"/>
                  </a:lnTo>
                  <a:lnTo>
                    <a:pt x="1665" y="1239"/>
                  </a:lnTo>
                  <a:lnTo>
                    <a:pt x="1665" y="1239"/>
                  </a:lnTo>
                  <a:lnTo>
                    <a:pt x="1667" y="1241"/>
                  </a:lnTo>
                  <a:lnTo>
                    <a:pt x="1667" y="1241"/>
                  </a:lnTo>
                  <a:lnTo>
                    <a:pt x="1667" y="1244"/>
                  </a:lnTo>
                  <a:lnTo>
                    <a:pt x="1667" y="1244"/>
                  </a:lnTo>
                  <a:lnTo>
                    <a:pt x="1667" y="1246"/>
                  </a:lnTo>
                  <a:lnTo>
                    <a:pt x="1667" y="1246"/>
                  </a:lnTo>
                  <a:lnTo>
                    <a:pt x="1665" y="1248"/>
                  </a:lnTo>
                  <a:lnTo>
                    <a:pt x="1662" y="1248"/>
                  </a:lnTo>
                  <a:lnTo>
                    <a:pt x="1662" y="1251"/>
                  </a:lnTo>
                  <a:lnTo>
                    <a:pt x="1662" y="1253"/>
                  </a:lnTo>
                  <a:lnTo>
                    <a:pt x="1660" y="1260"/>
                  </a:lnTo>
                  <a:lnTo>
                    <a:pt x="1660" y="1265"/>
                  </a:lnTo>
                  <a:lnTo>
                    <a:pt x="1660" y="1265"/>
                  </a:lnTo>
                  <a:lnTo>
                    <a:pt x="1660" y="1267"/>
                  </a:lnTo>
                  <a:lnTo>
                    <a:pt x="1660" y="1270"/>
                  </a:lnTo>
                  <a:lnTo>
                    <a:pt x="1655" y="1270"/>
                  </a:lnTo>
                  <a:lnTo>
                    <a:pt x="1655" y="1270"/>
                  </a:lnTo>
                  <a:lnTo>
                    <a:pt x="1653" y="1270"/>
                  </a:lnTo>
                  <a:lnTo>
                    <a:pt x="1653" y="1267"/>
                  </a:lnTo>
                  <a:lnTo>
                    <a:pt x="1651" y="1267"/>
                  </a:lnTo>
                  <a:lnTo>
                    <a:pt x="1651" y="1267"/>
                  </a:lnTo>
                  <a:lnTo>
                    <a:pt x="1651" y="1267"/>
                  </a:lnTo>
                  <a:lnTo>
                    <a:pt x="1651" y="1265"/>
                  </a:lnTo>
                  <a:lnTo>
                    <a:pt x="1651" y="1265"/>
                  </a:lnTo>
                  <a:lnTo>
                    <a:pt x="1648" y="1263"/>
                  </a:lnTo>
                  <a:lnTo>
                    <a:pt x="1648" y="1263"/>
                  </a:lnTo>
                  <a:lnTo>
                    <a:pt x="1646" y="1263"/>
                  </a:lnTo>
                  <a:lnTo>
                    <a:pt x="1646" y="1260"/>
                  </a:lnTo>
                  <a:lnTo>
                    <a:pt x="1643" y="1258"/>
                  </a:lnTo>
                  <a:lnTo>
                    <a:pt x="1643" y="1255"/>
                  </a:lnTo>
                  <a:lnTo>
                    <a:pt x="1643" y="1253"/>
                  </a:lnTo>
                  <a:lnTo>
                    <a:pt x="1643" y="1253"/>
                  </a:lnTo>
                  <a:lnTo>
                    <a:pt x="1643" y="1251"/>
                  </a:lnTo>
                  <a:lnTo>
                    <a:pt x="1646" y="1251"/>
                  </a:lnTo>
                  <a:lnTo>
                    <a:pt x="1646" y="1251"/>
                  </a:lnTo>
                  <a:lnTo>
                    <a:pt x="1643" y="1251"/>
                  </a:lnTo>
                  <a:lnTo>
                    <a:pt x="1643" y="1251"/>
                  </a:lnTo>
                  <a:lnTo>
                    <a:pt x="1641" y="1251"/>
                  </a:lnTo>
                  <a:lnTo>
                    <a:pt x="1639" y="1248"/>
                  </a:lnTo>
                  <a:lnTo>
                    <a:pt x="1639" y="1246"/>
                  </a:lnTo>
                  <a:lnTo>
                    <a:pt x="1639" y="1246"/>
                  </a:lnTo>
                  <a:lnTo>
                    <a:pt x="1639" y="1244"/>
                  </a:lnTo>
                  <a:lnTo>
                    <a:pt x="1639" y="1244"/>
                  </a:lnTo>
                  <a:lnTo>
                    <a:pt x="1639" y="1241"/>
                  </a:lnTo>
                  <a:lnTo>
                    <a:pt x="1639" y="1241"/>
                  </a:lnTo>
                  <a:lnTo>
                    <a:pt x="1639" y="1239"/>
                  </a:lnTo>
                  <a:lnTo>
                    <a:pt x="1636" y="1239"/>
                  </a:lnTo>
                  <a:lnTo>
                    <a:pt x="1634" y="1239"/>
                  </a:lnTo>
                  <a:lnTo>
                    <a:pt x="1634" y="1236"/>
                  </a:lnTo>
                  <a:lnTo>
                    <a:pt x="1632" y="1236"/>
                  </a:lnTo>
                  <a:lnTo>
                    <a:pt x="1627" y="1232"/>
                  </a:lnTo>
                  <a:lnTo>
                    <a:pt x="1624" y="1232"/>
                  </a:lnTo>
                  <a:lnTo>
                    <a:pt x="1624" y="1232"/>
                  </a:lnTo>
                  <a:lnTo>
                    <a:pt x="1624" y="1229"/>
                  </a:lnTo>
                  <a:lnTo>
                    <a:pt x="1627" y="1229"/>
                  </a:lnTo>
                  <a:lnTo>
                    <a:pt x="1627" y="1229"/>
                  </a:lnTo>
                  <a:lnTo>
                    <a:pt x="1627" y="1227"/>
                  </a:lnTo>
                  <a:lnTo>
                    <a:pt x="1624" y="1227"/>
                  </a:lnTo>
                  <a:lnTo>
                    <a:pt x="1624" y="1227"/>
                  </a:lnTo>
                  <a:lnTo>
                    <a:pt x="1622" y="1227"/>
                  </a:lnTo>
                  <a:lnTo>
                    <a:pt x="1622" y="1227"/>
                  </a:lnTo>
                  <a:lnTo>
                    <a:pt x="1622" y="1229"/>
                  </a:lnTo>
                  <a:lnTo>
                    <a:pt x="1622" y="1229"/>
                  </a:lnTo>
                  <a:lnTo>
                    <a:pt x="1620" y="1229"/>
                  </a:lnTo>
                  <a:lnTo>
                    <a:pt x="1622" y="1229"/>
                  </a:lnTo>
                  <a:lnTo>
                    <a:pt x="1615" y="1229"/>
                  </a:lnTo>
                  <a:lnTo>
                    <a:pt x="1608" y="1229"/>
                  </a:lnTo>
                  <a:lnTo>
                    <a:pt x="1608" y="1229"/>
                  </a:lnTo>
                  <a:lnTo>
                    <a:pt x="1608" y="1232"/>
                  </a:lnTo>
                  <a:lnTo>
                    <a:pt x="1605" y="1232"/>
                  </a:lnTo>
                  <a:lnTo>
                    <a:pt x="1603" y="1229"/>
                  </a:lnTo>
                  <a:lnTo>
                    <a:pt x="1601" y="1227"/>
                  </a:lnTo>
                  <a:lnTo>
                    <a:pt x="1601" y="1227"/>
                  </a:lnTo>
                  <a:lnTo>
                    <a:pt x="1593" y="1227"/>
                  </a:lnTo>
                  <a:lnTo>
                    <a:pt x="1591" y="1229"/>
                  </a:lnTo>
                  <a:lnTo>
                    <a:pt x="1589" y="1229"/>
                  </a:lnTo>
                  <a:lnTo>
                    <a:pt x="1579" y="1234"/>
                  </a:lnTo>
                  <a:lnTo>
                    <a:pt x="1579" y="1234"/>
                  </a:lnTo>
                  <a:lnTo>
                    <a:pt x="1579" y="1232"/>
                  </a:lnTo>
                  <a:lnTo>
                    <a:pt x="1577" y="1232"/>
                  </a:lnTo>
                  <a:lnTo>
                    <a:pt x="1577" y="1232"/>
                  </a:lnTo>
                  <a:lnTo>
                    <a:pt x="1577" y="1234"/>
                  </a:lnTo>
                  <a:lnTo>
                    <a:pt x="1577" y="1234"/>
                  </a:lnTo>
                  <a:lnTo>
                    <a:pt x="1577" y="1234"/>
                  </a:lnTo>
                  <a:lnTo>
                    <a:pt x="1574" y="1236"/>
                  </a:lnTo>
                  <a:lnTo>
                    <a:pt x="1572" y="1236"/>
                  </a:lnTo>
                  <a:lnTo>
                    <a:pt x="1570" y="1236"/>
                  </a:lnTo>
                  <a:lnTo>
                    <a:pt x="1570" y="1236"/>
                  </a:lnTo>
                  <a:lnTo>
                    <a:pt x="1567" y="1236"/>
                  </a:lnTo>
                  <a:lnTo>
                    <a:pt x="1567" y="1239"/>
                  </a:lnTo>
                  <a:lnTo>
                    <a:pt x="1567" y="1239"/>
                  </a:lnTo>
                  <a:lnTo>
                    <a:pt x="1565" y="1236"/>
                  </a:lnTo>
                  <a:lnTo>
                    <a:pt x="1565" y="1236"/>
                  </a:lnTo>
                  <a:lnTo>
                    <a:pt x="1565" y="1239"/>
                  </a:lnTo>
                  <a:lnTo>
                    <a:pt x="1565" y="1239"/>
                  </a:lnTo>
                  <a:lnTo>
                    <a:pt x="1565" y="1241"/>
                  </a:lnTo>
                  <a:lnTo>
                    <a:pt x="1563" y="1239"/>
                  </a:lnTo>
                  <a:lnTo>
                    <a:pt x="1563" y="1239"/>
                  </a:lnTo>
                  <a:lnTo>
                    <a:pt x="1563" y="1241"/>
                  </a:lnTo>
                  <a:lnTo>
                    <a:pt x="1563" y="1241"/>
                  </a:lnTo>
                  <a:lnTo>
                    <a:pt x="1560" y="1244"/>
                  </a:lnTo>
                  <a:lnTo>
                    <a:pt x="1560" y="1244"/>
                  </a:lnTo>
                  <a:lnTo>
                    <a:pt x="1558" y="1244"/>
                  </a:lnTo>
                  <a:lnTo>
                    <a:pt x="1558" y="1241"/>
                  </a:lnTo>
                  <a:lnTo>
                    <a:pt x="1555" y="1241"/>
                  </a:lnTo>
                  <a:lnTo>
                    <a:pt x="1555" y="1239"/>
                  </a:lnTo>
                  <a:lnTo>
                    <a:pt x="1555" y="1239"/>
                  </a:lnTo>
                  <a:lnTo>
                    <a:pt x="1555" y="1239"/>
                  </a:lnTo>
                  <a:lnTo>
                    <a:pt x="1555" y="1241"/>
                  </a:lnTo>
                  <a:lnTo>
                    <a:pt x="1555" y="1241"/>
                  </a:lnTo>
                  <a:lnTo>
                    <a:pt x="1555" y="1244"/>
                  </a:lnTo>
                  <a:lnTo>
                    <a:pt x="1555" y="1246"/>
                  </a:lnTo>
                  <a:lnTo>
                    <a:pt x="1553" y="1246"/>
                  </a:lnTo>
                  <a:lnTo>
                    <a:pt x="1551" y="1246"/>
                  </a:lnTo>
                  <a:lnTo>
                    <a:pt x="1551" y="1246"/>
                  </a:lnTo>
                  <a:lnTo>
                    <a:pt x="1551" y="1248"/>
                  </a:lnTo>
                  <a:lnTo>
                    <a:pt x="1551" y="1248"/>
                  </a:lnTo>
                  <a:lnTo>
                    <a:pt x="1551" y="1248"/>
                  </a:lnTo>
                  <a:lnTo>
                    <a:pt x="1551" y="1251"/>
                  </a:lnTo>
                  <a:lnTo>
                    <a:pt x="1548" y="1251"/>
                  </a:lnTo>
                  <a:lnTo>
                    <a:pt x="1546" y="1258"/>
                  </a:lnTo>
                  <a:lnTo>
                    <a:pt x="1539" y="1265"/>
                  </a:lnTo>
                  <a:lnTo>
                    <a:pt x="1534" y="1272"/>
                  </a:lnTo>
                  <a:lnTo>
                    <a:pt x="1532" y="1274"/>
                  </a:lnTo>
                  <a:lnTo>
                    <a:pt x="1529" y="1277"/>
                  </a:lnTo>
                  <a:lnTo>
                    <a:pt x="1529" y="1277"/>
                  </a:lnTo>
                  <a:lnTo>
                    <a:pt x="1525" y="1277"/>
                  </a:lnTo>
                  <a:lnTo>
                    <a:pt x="1525" y="1274"/>
                  </a:lnTo>
                  <a:lnTo>
                    <a:pt x="1525" y="1274"/>
                  </a:lnTo>
                  <a:lnTo>
                    <a:pt x="1525" y="1272"/>
                  </a:lnTo>
                  <a:lnTo>
                    <a:pt x="1527" y="1270"/>
                  </a:lnTo>
                  <a:lnTo>
                    <a:pt x="1527" y="1267"/>
                  </a:lnTo>
                  <a:lnTo>
                    <a:pt x="1527" y="1267"/>
                  </a:lnTo>
                  <a:lnTo>
                    <a:pt x="1527" y="1265"/>
                  </a:lnTo>
                  <a:lnTo>
                    <a:pt x="1527" y="1265"/>
                  </a:lnTo>
                  <a:lnTo>
                    <a:pt x="1527" y="1263"/>
                  </a:lnTo>
                  <a:lnTo>
                    <a:pt x="1527" y="1258"/>
                  </a:lnTo>
                  <a:lnTo>
                    <a:pt x="1529" y="1258"/>
                  </a:lnTo>
                  <a:lnTo>
                    <a:pt x="1529" y="1255"/>
                  </a:lnTo>
                  <a:lnTo>
                    <a:pt x="1532" y="1255"/>
                  </a:lnTo>
                  <a:lnTo>
                    <a:pt x="1532" y="1253"/>
                  </a:lnTo>
                  <a:lnTo>
                    <a:pt x="1532" y="1251"/>
                  </a:lnTo>
                  <a:lnTo>
                    <a:pt x="1532" y="1248"/>
                  </a:lnTo>
                  <a:lnTo>
                    <a:pt x="1529" y="1248"/>
                  </a:lnTo>
                  <a:lnTo>
                    <a:pt x="1532" y="1246"/>
                  </a:lnTo>
                  <a:lnTo>
                    <a:pt x="1532" y="1244"/>
                  </a:lnTo>
                  <a:lnTo>
                    <a:pt x="1532" y="1244"/>
                  </a:lnTo>
                  <a:lnTo>
                    <a:pt x="1529" y="1241"/>
                  </a:lnTo>
                  <a:lnTo>
                    <a:pt x="1529" y="1241"/>
                  </a:lnTo>
                  <a:lnTo>
                    <a:pt x="1532" y="1241"/>
                  </a:lnTo>
                  <a:lnTo>
                    <a:pt x="1532" y="1241"/>
                  </a:lnTo>
                  <a:lnTo>
                    <a:pt x="1534" y="1239"/>
                  </a:lnTo>
                  <a:lnTo>
                    <a:pt x="1534" y="1236"/>
                  </a:lnTo>
                  <a:lnTo>
                    <a:pt x="1534" y="1236"/>
                  </a:lnTo>
                  <a:lnTo>
                    <a:pt x="1534" y="1234"/>
                  </a:lnTo>
                  <a:lnTo>
                    <a:pt x="1534" y="1234"/>
                  </a:lnTo>
                  <a:lnTo>
                    <a:pt x="1532" y="1236"/>
                  </a:lnTo>
                  <a:lnTo>
                    <a:pt x="1532" y="1234"/>
                  </a:lnTo>
                  <a:lnTo>
                    <a:pt x="1529" y="1234"/>
                  </a:lnTo>
                  <a:lnTo>
                    <a:pt x="1525" y="1236"/>
                  </a:lnTo>
                  <a:lnTo>
                    <a:pt x="1522" y="1239"/>
                  </a:lnTo>
                  <a:lnTo>
                    <a:pt x="1520" y="1241"/>
                  </a:lnTo>
                  <a:lnTo>
                    <a:pt x="1520" y="1241"/>
                  </a:lnTo>
                  <a:lnTo>
                    <a:pt x="1520" y="1244"/>
                  </a:lnTo>
                  <a:lnTo>
                    <a:pt x="1522" y="1241"/>
                  </a:lnTo>
                  <a:lnTo>
                    <a:pt x="1525" y="1239"/>
                  </a:lnTo>
                  <a:lnTo>
                    <a:pt x="1522" y="1244"/>
                  </a:lnTo>
                  <a:lnTo>
                    <a:pt x="1517" y="1244"/>
                  </a:lnTo>
                  <a:lnTo>
                    <a:pt x="1517" y="1246"/>
                  </a:lnTo>
                  <a:lnTo>
                    <a:pt x="1515" y="1246"/>
                  </a:lnTo>
                  <a:lnTo>
                    <a:pt x="1513" y="1248"/>
                  </a:lnTo>
                  <a:lnTo>
                    <a:pt x="1513" y="1251"/>
                  </a:lnTo>
                  <a:lnTo>
                    <a:pt x="1508" y="1251"/>
                  </a:lnTo>
                  <a:lnTo>
                    <a:pt x="1505" y="1251"/>
                  </a:lnTo>
                  <a:lnTo>
                    <a:pt x="1505" y="1253"/>
                  </a:lnTo>
                  <a:lnTo>
                    <a:pt x="1505" y="1253"/>
                  </a:lnTo>
                  <a:lnTo>
                    <a:pt x="1503" y="1255"/>
                  </a:lnTo>
                  <a:lnTo>
                    <a:pt x="1501" y="1258"/>
                  </a:lnTo>
                  <a:lnTo>
                    <a:pt x="1498" y="1260"/>
                  </a:lnTo>
                  <a:lnTo>
                    <a:pt x="1498" y="1260"/>
                  </a:lnTo>
                  <a:lnTo>
                    <a:pt x="1496" y="1260"/>
                  </a:lnTo>
                  <a:lnTo>
                    <a:pt x="1496" y="1258"/>
                  </a:lnTo>
                  <a:lnTo>
                    <a:pt x="1496" y="1258"/>
                  </a:lnTo>
                  <a:lnTo>
                    <a:pt x="1496" y="1255"/>
                  </a:lnTo>
                  <a:lnTo>
                    <a:pt x="1496" y="1255"/>
                  </a:lnTo>
                  <a:lnTo>
                    <a:pt x="1496" y="1255"/>
                  </a:lnTo>
                  <a:lnTo>
                    <a:pt x="1496" y="1258"/>
                  </a:lnTo>
                  <a:lnTo>
                    <a:pt x="1494" y="1258"/>
                  </a:lnTo>
                  <a:lnTo>
                    <a:pt x="1494" y="1258"/>
                  </a:lnTo>
                  <a:lnTo>
                    <a:pt x="1491" y="1258"/>
                  </a:lnTo>
                  <a:lnTo>
                    <a:pt x="1491" y="1258"/>
                  </a:lnTo>
                  <a:lnTo>
                    <a:pt x="1491" y="1260"/>
                  </a:lnTo>
                  <a:lnTo>
                    <a:pt x="1491" y="1260"/>
                  </a:lnTo>
                  <a:lnTo>
                    <a:pt x="1494" y="1260"/>
                  </a:lnTo>
                  <a:lnTo>
                    <a:pt x="1494" y="1260"/>
                  </a:lnTo>
                  <a:lnTo>
                    <a:pt x="1494" y="1260"/>
                  </a:lnTo>
                  <a:lnTo>
                    <a:pt x="1496" y="1260"/>
                  </a:lnTo>
                  <a:lnTo>
                    <a:pt x="1496" y="1263"/>
                  </a:lnTo>
                  <a:lnTo>
                    <a:pt x="1496" y="1265"/>
                  </a:lnTo>
                  <a:lnTo>
                    <a:pt x="1498" y="1265"/>
                  </a:lnTo>
                  <a:lnTo>
                    <a:pt x="1496" y="1267"/>
                  </a:lnTo>
                  <a:lnTo>
                    <a:pt x="1496" y="1270"/>
                  </a:lnTo>
                  <a:lnTo>
                    <a:pt x="1491" y="1274"/>
                  </a:lnTo>
                  <a:lnTo>
                    <a:pt x="1491" y="1274"/>
                  </a:lnTo>
                  <a:lnTo>
                    <a:pt x="1489" y="1277"/>
                  </a:lnTo>
                  <a:lnTo>
                    <a:pt x="1486" y="1277"/>
                  </a:lnTo>
                  <a:lnTo>
                    <a:pt x="1486" y="1279"/>
                  </a:lnTo>
                  <a:lnTo>
                    <a:pt x="1484" y="1279"/>
                  </a:lnTo>
                  <a:lnTo>
                    <a:pt x="1484" y="1277"/>
                  </a:lnTo>
                  <a:lnTo>
                    <a:pt x="1484" y="1277"/>
                  </a:lnTo>
                  <a:lnTo>
                    <a:pt x="1484" y="1274"/>
                  </a:lnTo>
                  <a:lnTo>
                    <a:pt x="1484" y="1274"/>
                  </a:lnTo>
                  <a:lnTo>
                    <a:pt x="1484" y="1274"/>
                  </a:lnTo>
                  <a:lnTo>
                    <a:pt x="1484" y="1272"/>
                  </a:lnTo>
                  <a:lnTo>
                    <a:pt x="1484" y="1272"/>
                  </a:lnTo>
                  <a:lnTo>
                    <a:pt x="1482" y="1267"/>
                  </a:lnTo>
                  <a:lnTo>
                    <a:pt x="1482" y="1267"/>
                  </a:lnTo>
                  <a:lnTo>
                    <a:pt x="1482" y="1265"/>
                  </a:lnTo>
                  <a:lnTo>
                    <a:pt x="1479" y="1265"/>
                  </a:lnTo>
                  <a:lnTo>
                    <a:pt x="1477" y="1260"/>
                  </a:lnTo>
                  <a:lnTo>
                    <a:pt x="1477" y="1260"/>
                  </a:lnTo>
                  <a:lnTo>
                    <a:pt x="1475" y="1258"/>
                  </a:lnTo>
                  <a:lnTo>
                    <a:pt x="1475" y="1258"/>
                  </a:lnTo>
                  <a:lnTo>
                    <a:pt x="1472" y="1258"/>
                  </a:lnTo>
                  <a:lnTo>
                    <a:pt x="1472" y="1260"/>
                  </a:lnTo>
                  <a:lnTo>
                    <a:pt x="1472" y="1260"/>
                  </a:lnTo>
                  <a:lnTo>
                    <a:pt x="1470" y="1260"/>
                  </a:lnTo>
                  <a:lnTo>
                    <a:pt x="1470" y="1260"/>
                  </a:lnTo>
                  <a:lnTo>
                    <a:pt x="1470" y="1263"/>
                  </a:lnTo>
                  <a:lnTo>
                    <a:pt x="1470" y="1263"/>
                  </a:lnTo>
                  <a:lnTo>
                    <a:pt x="1472" y="1265"/>
                  </a:lnTo>
                  <a:lnTo>
                    <a:pt x="1470" y="1265"/>
                  </a:lnTo>
                  <a:lnTo>
                    <a:pt x="1467" y="1267"/>
                  </a:lnTo>
                  <a:lnTo>
                    <a:pt x="1465" y="1267"/>
                  </a:lnTo>
                  <a:lnTo>
                    <a:pt x="1465" y="1267"/>
                  </a:lnTo>
                  <a:lnTo>
                    <a:pt x="1465" y="1265"/>
                  </a:lnTo>
                  <a:lnTo>
                    <a:pt x="1465" y="1267"/>
                  </a:lnTo>
                  <a:lnTo>
                    <a:pt x="1463" y="1265"/>
                  </a:lnTo>
                  <a:lnTo>
                    <a:pt x="1463" y="1265"/>
                  </a:lnTo>
                  <a:lnTo>
                    <a:pt x="1463" y="1265"/>
                  </a:lnTo>
                  <a:lnTo>
                    <a:pt x="1460" y="1263"/>
                  </a:lnTo>
                  <a:lnTo>
                    <a:pt x="1460" y="1263"/>
                  </a:lnTo>
                  <a:lnTo>
                    <a:pt x="1458" y="1263"/>
                  </a:lnTo>
                  <a:lnTo>
                    <a:pt x="1456" y="1265"/>
                  </a:lnTo>
                  <a:lnTo>
                    <a:pt x="1456" y="1263"/>
                  </a:lnTo>
                  <a:lnTo>
                    <a:pt x="1456" y="1263"/>
                  </a:lnTo>
                  <a:lnTo>
                    <a:pt x="1456" y="1263"/>
                  </a:lnTo>
                  <a:lnTo>
                    <a:pt x="1453" y="1263"/>
                  </a:lnTo>
                  <a:lnTo>
                    <a:pt x="1453" y="1263"/>
                  </a:lnTo>
                  <a:lnTo>
                    <a:pt x="1453" y="1263"/>
                  </a:lnTo>
                  <a:lnTo>
                    <a:pt x="1453" y="1263"/>
                  </a:lnTo>
                  <a:lnTo>
                    <a:pt x="1451" y="1263"/>
                  </a:lnTo>
                  <a:lnTo>
                    <a:pt x="1448" y="1263"/>
                  </a:lnTo>
                  <a:lnTo>
                    <a:pt x="1448" y="1263"/>
                  </a:lnTo>
                  <a:lnTo>
                    <a:pt x="1448" y="1265"/>
                  </a:lnTo>
                  <a:lnTo>
                    <a:pt x="1448" y="1265"/>
                  </a:lnTo>
                  <a:lnTo>
                    <a:pt x="1448" y="1267"/>
                  </a:lnTo>
                  <a:lnTo>
                    <a:pt x="1451" y="1267"/>
                  </a:lnTo>
                  <a:lnTo>
                    <a:pt x="1451" y="1267"/>
                  </a:lnTo>
                  <a:lnTo>
                    <a:pt x="1451" y="1267"/>
                  </a:lnTo>
                  <a:lnTo>
                    <a:pt x="1453" y="1267"/>
                  </a:lnTo>
                  <a:lnTo>
                    <a:pt x="1451" y="1267"/>
                  </a:lnTo>
                  <a:lnTo>
                    <a:pt x="1451" y="1270"/>
                  </a:lnTo>
                  <a:lnTo>
                    <a:pt x="1451" y="1272"/>
                  </a:lnTo>
                  <a:lnTo>
                    <a:pt x="1448" y="1272"/>
                  </a:lnTo>
                  <a:lnTo>
                    <a:pt x="1446" y="1272"/>
                  </a:lnTo>
                  <a:lnTo>
                    <a:pt x="1446" y="1272"/>
                  </a:lnTo>
                  <a:lnTo>
                    <a:pt x="1444" y="1272"/>
                  </a:lnTo>
                  <a:lnTo>
                    <a:pt x="1444" y="1274"/>
                  </a:lnTo>
                  <a:lnTo>
                    <a:pt x="1441" y="1274"/>
                  </a:lnTo>
                  <a:lnTo>
                    <a:pt x="1439" y="1277"/>
                  </a:lnTo>
                  <a:lnTo>
                    <a:pt x="1441" y="1277"/>
                  </a:lnTo>
                  <a:lnTo>
                    <a:pt x="1441" y="1279"/>
                  </a:lnTo>
                  <a:lnTo>
                    <a:pt x="1439" y="1282"/>
                  </a:lnTo>
                  <a:lnTo>
                    <a:pt x="1439" y="1284"/>
                  </a:lnTo>
                  <a:lnTo>
                    <a:pt x="1441" y="1286"/>
                  </a:lnTo>
                  <a:lnTo>
                    <a:pt x="1441" y="1286"/>
                  </a:lnTo>
                  <a:lnTo>
                    <a:pt x="1441" y="1289"/>
                  </a:lnTo>
                  <a:lnTo>
                    <a:pt x="1441" y="1289"/>
                  </a:lnTo>
                  <a:lnTo>
                    <a:pt x="1439" y="1291"/>
                  </a:lnTo>
                  <a:lnTo>
                    <a:pt x="1439" y="1293"/>
                  </a:lnTo>
                  <a:lnTo>
                    <a:pt x="1437" y="1293"/>
                  </a:lnTo>
                  <a:lnTo>
                    <a:pt x="1437" y="1291"/>
                  </a:lnTo>
                  <a:lnTo>
                    <a:pt x="1437" y="1293"/>
                  </a:lnTo>
                  <a:lnTo>
                    <a:pt x="1434" y="1293"/>
                  </a:lnTo>
                  <a:lnTo>
                    <a:pt x="1434" y="1293"/>
                  </a:lnTo>
                  <a:lnTo>
                    <a:pt x="1434" y="1296"/>
                  </a:lnTo>
                  <a:lnTo>
                    <a:pt x="1434" y="1296"/>
                  </a:lnTo>
                  <a:lnTo>
                    <a:pt x="1434" y="1298"/>
                  </a:lnTo>
                  <a:lnTo>
                    <a:pt x="1434" y="1298"/>
                  </a:lnTo>
                  <a:lnTo>
                    <a:pt x="1437" y="1301"/>
                  </a:lnTo>
                  <a:lnTo>
                    <a:pt x="1439" y="1303"/>
                  </a:lnTo>
                  <a:lnTo>
                    <a:pt x="1439" y="1303"/>
                  </a:lnTo>
                  <a:lnTo>
                    <a:pt x="1439" y="1305"/>
                  </a:lnTo>
                  <a:lnTo>
                    <a:pt x="1439" y="1305"/>
                  </a:lnTo>
                  <a:lnTo>
                    <a:pt x="1439" y="1308"/>
                  </a:lnTo>
                  <a:lnTo>
                    <a:pt x="1439" y="1310"/>
                  </a:lnTo>
                  <a:lnTo>
                    <a:pt x="1439" y="1313"/>
                  </a:lnTo>
                  <a:lnTo>
                    <a:pt x="1437" y="1313"/>
                  </a:lnTo>
                  <a:lnTo>
                    <a:pt x="1437" y="1315"/>
                  </a:lnTo>
                  <a:lnTo>
                    <a:pt x="1437" y="1313"/>
                  </a:lnTo>
                  <a:lnTo>
                    <a:pt x="1437" y="1313"/>
                  </a:lnTo>
                  <a:lnTo>
                    <a:pt x="1437" y="1313"/>
                  </a:lnTo>
                  <a:lnTo>
                    <a:pt x="1437" y="1310"/>
                  </a:lnTo>
                  <a:lnTo>
                    <a:pt x="1437" y="1310"/>
                  </a:lnTo>
                  <a:lnTo>
                    <a:pt x="1434" y="1310"/>
                  </a:lnTo>
                  <a:lnTo>
                    <a:pt x="1434" y="1310"/>
                  </a:lnTo>
                  <a:lnTo>
                    <a:pt x="1434" y="1310"/>
                  </a:lnTo>
                  <a:lnTo>
                    <a:pt x="1432" y="1310"/>
                  </a:lnTo>
                  <a:lnTo>
                    <a:pt x="1432" y="1310"/>
                  </a:lnTo>
                  <a:lnTo>
                    <a:pt x="1432" y="1313"/>
                  </a:lnTo>
                  <a:lnTo>
                    <a:pt x="1432" y="1313"/>
                  </a:lnTo>
                  <a:lnTo>
                    <a:pt x="1429" y="1313"/>
                  </a:lnTo>
                  <a:lnTo>
                    <a:pt x="1429" y="1315"/>
                  </a:lnTo>
                  <a:lnTo>
                    <a:pt x="1432" y="1315"/>
                  </a:lnTo>
                  <a:lnTo>
                    <a:pt x="1432" y="1315"/>
                  </a:lnTo>
                  <a:lnTo>
                    <a:pt x="1432" y="1317"/>
                  </a:lnTo>
                  <a:lnTo>
                    <a:pt x="1432" y="1317"/>
                  </a:lnTo>
                  <a:lnTo>
                    <a:pt x="1432" y="1317"/>
                  </a:lnTo>
                  <a:lnTo>
                    <a:pt x="1434" y="1320"/>
                  </a:lnTo>
                  <a:lnTo>
                    <a:pt x="1434" y="1320"/>
                  </a:lnTo>
                  <a:lnTo>
                    <a:pt x="1437" y="1320"/>
                  </a:lnTo>
                  <a:lnTo>
                    <a:pt x="1437" y="1322"/>
                  </a:lnTo>
                  <a:lnTo>
                    <a:pt x="1437" y="1324"/>
                  </a:lnTo>
                  <a:lnTo>
                    <a:pt x="1437" y="1324"/>
                  </a:lnTo>
                  <a:lnTo>
                    <a:pt x="1434" y="1327"/>
                  </a:lnTo>
                  <a:lnTo>
                    <a:pt x="1434" y="1324"/>
                  </a:lnTo>
                  <a:lnTo>
                    <a:pt x="1434" y="1324"/>
                  </a:lnTo>
                  <a:lnTo>
                    <a:pt x="1434" y="1322"/>
                  </a:lnTo>
                  <a:lnTo>
                    <a:pt x="1432" y="1322"/>
                  </a:lnTo>
                  <a:lnTo>
                    <a:pt x="1429" y="1322"/>
                  </a:lnTo>
                  <a:lnTo>
                    <a:pt x="1432" y="1320"/>
                  </a:lnTo>
                  <a:lnTo>
                    <a:pt x="1429" y="1320"/>
                  </a:lnTo>
                  <a:lnTo>
                    <a:pt x="1427" y="1320"/>
                  </a:lnTo>
                  <a:lnTo>
                    <a:pt x="1427" y="1320"/>
                  </a:lnTo>
                  <a:lnTo>
                    <a:pt x="1427" y="1320"/>
                  </a:lnTo>
                  <a:lnTo>
                    <a:pt x="1425" y="1320"/>
                  </a:lnTo>
                  <a:lnTo>
                    <a:pt x="1425" y="1322"/>
                  </a:lnTo>
                  <a:lnTo>
                    <a:pt x="1427" y="1324"/>
                  </a:lnTo>
                  <a:lnTo>
                    <a:pt x="1427" y="1327"/>
                  </a:lnTo>
                  <a:lnTo>
                    <a:pt x="1429" y="1327"/>
                  </a:lnTo>
                  <a:lnTo>
                    <a:pt x="1429" y="1327"/>
                  </a:lnTo>
                  <a:lnTo>
                    <a:pt x="1432" y="1327"/>
                  </a:lnTo>
                  <a:lnTo>
                    <a:pt x="1432" y="1329"/>
                  </a:lnTo>
                  <a:lnTo>
                    <a:pt x="1429" y="1332"/>
                  </a:lnTo>
                  <a:lnTo>
                    <a:pt x="1427" y="1332"/>
                  </a:lnTo>
                  <a:lnTo>
                    <a:pt x="1427" y="1334"/>
                  </a:lnTo>
                  <a:lnTo>
                    <a:pt x="1425" y="1334"/>
                  </a:lnTo>
                  <a:lnTo>
                    <a:pt x="1425" y="1332"/>
                  </a:lnTo>
                  <a:lnTo>
                    <a:pt x="1427" y="1329"/>
                  </a:lnTo>
                  <a:lnTo>
                    <a:pt x="1425" y="1329"/>
                  </a:lnTo>
                  <a:lnTo>
                    <a:pt x="1425" y="1332"/>
                  </a:lnTo>
                  <a:lnTo>
                    <a:pt x="1425" y="1334"/>
                  </a:lnTo>
                  <a:lnTo>
                    <a:pt x="1422" y="1336"/>
                  </a:lnTo>
                  <a:lnTo>
                    <a:pt x="1420" y="1334"/>
                  </a:lnTo>
                  <a:lnTo>
                    <a:pt x="1420" y="1336"/>
                  </a:lnTo>
                  <a:lnTo>
                    <a:pt x="1418" y="1336"/>
                  </a:lnTo>
                  <a:lnTo>
                    <a:pt x="1418" y="1336"/>
                  </a:lnTo>
                  <a:lnTo>
                    <a:pt x="1420" y="1339"/>
                  </a:lnTo>
                  <a:lnTo>
                    <a:pt x="1420" y="1336"/>
                  </a:lnTo>
                  <a:lnTo>
                    <a:pt x="1422" y="1336"/>
                  </a:lnTo>
                  <a:lnTo>
                    <a:pt x="1422" y="1339"/>
                  </a:lnTo>
                  <a:lnTo>
                    <a:pt x="1420" y="1339"/>
                  </a:lnTo>
                  <a:lnTo>
                    <a:pt x="1413" y="1346"/>
                  </a:lnTo>
                  <a:lnTo>
                    <a:pt x="1410" y="1348"/>
                  </a:lnTo>
                  <a:lnTo>
                    <a:pt x="1408" y="1353"/>
                  </a:lnTo>
                  <a:lnTo>
                    <a:pt x="1406" y="1360"/>
                  </a:lnTo>
                  <a:lnTo>
                    <a:pt x="1403" y="1365"/>
                  </a:lnTo>
                  <a:lnTo>
                    <a:pt x="1399" y="1377"/>
                  </a:lnTo>
                  <a:lnTo>
                    <a:pt x="1399" y="1379"/>
                  </a:lnTo>
                  <a:lnTo>
                    <a:pt x="1396" y="1384"/>
                  </a:lnTo>
                  <a:lnTo>
                    <a:pt x="1396" y="1384"/>
                  </a:lnTo>
                  <a:lnTo>
                    <a:pt x="1399" y="1389"/>
                  </a:lnTo>
                  <a:lnTo>
                    <a:pt x="1399" y="1393"/>
                  </a:lnTo>
                  <a:lnTo>
                    <a:pt x="1401" y="1396"/>
                  </a:lnTo>
                  <a:lnTo>
                    <a:pt x="1401" y="1398"/>
                  </a:lnTo>
                  <a:lnTo>
                    <a:pt x="1403" y="1398"/>
                  </a:lnTo>
                  <a:lnTo>
                    <a:pt x="1406" y="1401"/>
                  </a:lnTo>
                  <a:lnTo>
                    <a:pt x="1408" y="1401"/>
                  </a:lnTo>
                  <a:lnTo>
                    <a:pt x="1410" y="1401"/>
                  </a:lnTo>
                  <a:lnTo>
                    <a:pt x="1413" y="1403"/>
                  </a:lnTo>
                  <a:lnTo>
                    <a:pt x="1410" y="1403"/>
                  </a:lnTo>
                  <a:lnTo>
                    <a:pt x="1410" y="1405"/>
                  </a:lnTo>
                  <a:lnTo>
                    <a:pt x="1408" y="1405"/>
                  </a:lnTo>
                  <a:lnTo>
                    <a:pt x="1410" y="1405"/>
                  </a:lnTo>
                  <a:lnTo>
                    <a:pt x="1413" y="1403"/>
                  </a:lnTo>
                  <a:lnTo>
                    <a:pt x="1413" y="1401"/>
                  </a:lnTo>
                  <a:lnTo>
                    <a:pt x="1413" y="1398"/>
                  </a:lnTo>
                  <a:lnTo>
                    <a:pt x="1413" y="1396"/>
                  </a:lnTo>
                  <a:lnTo>
                    <a:pt x="1413" y="1393"/>
                  </a:lnTo>
                  <a:lnTo>
                    <a:pt x="1413" y="1391"/>
                  </a:lnTo>
                  <a:lnTo>
                    <a:pt x="1415" y="1391"/>
                  </a:lnTo>
                  <a:lnTo>
                    <a:pt x="1415" y="1391"/>
                  </a:lnTo>
                  <a:lnTo>
                    <a:pt x="1418" y="1391"/>
                  </a:lnTo>
                  <a:lnTo>
                    <a:pt x="1420" y="1391"/>
                  </a:lnTo>
                  <a:lnTo>
                    <a:pt x="1420" y="1391"/>
                  </a:lnTo>
                  <a:lnTo>
                    <a:pt x="1420" y="1391"/>
                  </a:lnTo>
                  <a:lnTo>
                    <a:pt x="1422" y="1393"/>
                  </a:lnTo>
                  <a:lnTo>
                    <a:pt x="1422" y="1393"/>
                  </a:lnTo>
                  <a:lnTo>
                    <a:pt x="1425" y="1393"/>
                  </a:lnTo>
                  <a:lnTo>
                    <a:pt x="1429" y="1398"/>
                  </a:lnTo>
                  <a:lnTo>
                    <a:pt x="1432" y="1398"/>
                  </a:lnTo>
                  <a:lnTo>
                    <a:pt x="1434" y="1398"/>
                  </a:lnTo>
                  <a:lnTo>
                    <a:pt x="1437" y="1401"/>
                  </a:lnTo>
                  <a:lnTo>
                    <a:pt x="1437" y="1401"/>
                  </a:lnTo>
                  <a:lnTo>
                    <a:pt x="1437" y="1403"/>
                  </a:lnTo>
                  <a:lnTo>
                    <a:pt x="1439" y="1405"/>
                  </a:lnTo>
                  <a:lnTo>
                    <a:pt x="1437" y="1408"/>
                  </a:lnTo>
                  <a:lnTo>
                    <a:pt x="1437" y="1410"/>
                  </a:lnTo>
                  <a:lnTo>
                    <a:pt x="1437" y="1410"/>
                  </a:lnTo>
                  <a:lnTo>
                    <a:pt x="1437" y="1412"/>
                  </a:lnTo>
                  <a:lnTo>
                    <a:pt x="1434" y="1412"/>
                  </a:lnTo>
                  <a:lnTo>
                    <a:pt x="1434" y="1415"/>
                  </a:lnTo>
                  <a:lnTo>
                    <a:pt x="1432" y="1415"/>
                  </a:lnTo>
                  <a:lnTo>
                    <a:pt x="1432" y="1417"/>
                  </a:lnTo>
                  <a:lnTo>
                    <a:pt x="1432" y="1417"/>
                  </a:lnTo>
                  <a:lnTo>
                    <a:pt x="1432" y="1420"/>
                  </a:lnTo>
                  <a:lnTo>
                    <a:pt x="1427" y="1422"/>
                  </a:lnTo>
                  <a:lnTo>
                    <a:pt x="1425" y="1422"/>
                  </a:lnTo>
                  <a:lnTo>
                    <a:pt x="1422" y="1424"/>
                  </a:lnTo>
                  <a:lnTo>
                    <a:pt x="1422" y="1427"/>
                  </a:lnTo>
                  <a:lnTo>
                    <a:pt x="1422" y="1427"/>
                  </a:lnTo>
                  <a:lnTo>
                    <a:pt x="1422" y="1431"/>
                  </a:lnTo>
                  <a:lnTo>
                    <a:pt x="1422" y="1436"/>
                  </a:lnTo>
                  <a:lnTo>
                    <a:pt x="1422" y="1439"/>
                  </a:lnTo>
                  <a:lnTo>
                    <a:pt x="1422" y="1441"/>
                  </a:lnTo>
                  <a:lnTo>
                    <a:pt x="1425" y="1443"/>
                  </a:lnTo>
                  <a:lnTo>
                    <a:pt x="1425" y="1446"/>
                  </a:lnTo>
                  <a:lnTo>
                    <a:pt x="1422" y="1448"/>
                  </a:lnTo>
                  <a:lnTo>
                    <a:pt x="1422" y="1450"/>
                  </a:lnTo>
                  <a:lnTo>
                    <a:pt x="1422" y="1450"/>
                  </a:lnTo>
                  <a:lnTo>
                    <a:pt x="1422" y="1455"/>
                  </a:lnTo>
                  <a:lnTo>
                    <a:pt x="1422" y="1458"/>
                  </a:lnTo>
                  <a:lnTo>
                    <a:pt x="1422" y="1460"/>
                  </a:lnTo>
                  <a:lnTo>
                    <a:pt x="1422" y="1462"/>
                  </a:lnTo>
                  <a:lnTo>
                    <a:pt x="1425" y="1462"/>
                  </a:lnTo>
                  <a:lnTo>
                    <a:pt x="1427" y="1462"/>
                  </a:lnTo>
                  <a:lnTo>
                    <a:pt x="1427" y="1462"/>
                  </a:lnTo>
                  <a:lnTo>
                    <a:pt x="1429" y="1462"/>
                  </a:lnTo>
                  <a:lnTo>
                    <a:pt x="1429" y="1462"/>
                  </a:lnTo>
                  <a:lnTo>
                    <a:pt x="1432" y="1462"/>
                  </a:lnTo>
                  <a:lnTo>
                    <a:pt x="1432" y="1462"/>
                  </a:lnTo>
                  <a:lnTo>
                    <a:pt x="1434" y="1462"/>
                  </a:lnTo>
                  <a:lnTo>
                    <a:pt x="1437" y="1460"/>
                  </a:lnTo>
                  <a:lnTo>
                    <a:pt x="1437" y="1462"/>
                  </a:lnTo>
                  <a:lnTo>
                    <a:pt x="1437" y="1462"/>
                  </a:lnTo>
                  <a:lnTo>
                    <a:pt x="1437" y="1465"/>
                  </a:lnTo>
                  <a:lnTo>
                    <a:pt x="1437" y="1465"/>
                  </a:lnTo>
                  <a:lnTo>
                    <a:pt x="1437" y="1465"/>
                  </a:lnTo>
                  <a:lnTo>
                    <a:pt x="1437" y="1467"/>
                  </a:lnTo>
                  <a:lnTo>
                    <a:pt x="1437" y="1467"/>
                  </a:lnTo>
                  <a:lnTo>
                    <a:pt x="1437" y="1469"/>
                  </a:lnTo>
                  <a:lnTo>
                    <a:pt x="1437" y="1472"/>
                  </a:lnTo>
                  <a:lnTo>
                    <a:pt x="1437" y="1472"/>
                  </a:lnTo>
                  <a:lnTo>
                    <a:pt x="1437" y="1474"/>
                  </a:lnTo>
                  <a:lnTo>
                    <a:pt x="1437" y="1477"/>
                  </a:lnTo>
                  <a:lnTo>
                    <a:pt x="1437" y="1477"/>
                  </a:lnTo>
                  <a:lnTo>
                    <a:pt x="1437" y="1477"/>
                  </a:lnTo>
                  <a:lnTo>
                    <a:pt x="1437" y="1479"/>
                  </a:lnTo>
                  <a:lnTo>
                    <a:pt x="1437" y="1479"/>
                  </a:lnTo>
                  <a:lnTo>
                    <a:pt x="1437" y="1479"/>
                  </a:lnTo>
                  <a:lnTo>
                    <a:pt x="1439" y="1481"/>
                  </a:lnTo>
                  <a:lnTo>
                    <a:pt x="1439" y="1484"/>
                  </a:lnTo>
                  <a:lnTo>
                    <a:pt x="1439" y="1484"/>
                  </a:lnTo>
                  <a:lnTo>
                    <a:pt x="1439" y="1486"/>
                  </a:lnTo>
                  <a:lnTo>
                    <a:pt x="1439" y="1486"/>
                  </a:lnTo>
                  <a:lnTo>
                    <a:pt x="1439" y="1489"/>
                  </a:lnTo>
                  <a:lnTo>
                    <a:pt x="1439" y="1491"/>
                  </a:lnTo>
                  <a:lnTo>
                    <a:pt x="1439" y="1491"/>
                  </a:lnTo>
                  <a:lnTo>
                    <a:pt x="1439" y="1493"/>
                  </a:lnTo>
                  <a:lnTo>
                    <a:pt x="1439" y="1493"/>
                  </a:lnTo>
                  <a:lnTo>
                    <a:pt x="1437" y="1496"/>
                  </a:lnTo>
                  <a:lnTo>
                    <a:pt x="1437" y="1496"/>
                  </a:lnTo>
                  <a:lnTo>
                    <a:pt x="1434" y="1496"/>
                  </a:lnTo>
                  <a:lnTo>
                    <a:pt x="1432" y="1498"/>
                  </a:lnTo>
                  <a:lnTo>
                    <a:pt x="1432" y="1498"/>
                  </a:lnTo>
                  <a:lnTo>
                    <a:pt x="1432" y="1498"/>
                  </a:lnTo>
                  <a:lnTo>
                    <a:pt x="1432" y="1500"/>
                  </a:lnTo>
                  <a:lnTo>
                    <a:pt x="1432" y="1500"/>
                  </a:lnTo>
                  <a:lnTo>
                    <a:pt x="1429" y="1500"/>
                  </a:lnTo>
                  <a:lnTo>
                    <a:pt x="1429" y="1503"/>
                  </a:lnTo>
                  <a:lnTo>
                    <a:pt x="1429" y="1503"/>
                  </a:lnTo>
                  <a:lnTo>
                    <a:pt x="1427" y="1503"/>
                  </a:lnTo>
                  <a:lnTo>
                    <a:pt x="1425" y="1500"/>
                  </a:lnTo>
                  <a:lnTo>
                    <a:pt x="1425" y="1500"/>
                  </a:lnTo>
                  <a:lnTo>
                    <a:pt x="1422" y="1500"/>
                  </a:lnTo>
                  <a:lnTo>
                    <a:pt x="1422" y="1498"/>
                  </a:lnTo>
                  <a:lnTo>
                    <a:pt x="1420" y="1498"/>
                  </a:lnTo>
                  <a:lnTo>
                    <a:pt x="1420" y="1496"/>
                  </a:lnTo>
                  <a:lnTo>
                    <a:pt x="1420" y="1493"/>
                  </a:lnTo>
                  <a:lnTo>
                    <a:pt x="1418" y="1491"/>
                  </a:lnTo>
                  <a:lnTo>
                    <a:pt x="1415" y="1491"/>
                  </a:lnTo>
                  <a:lnTo>
                    <a:pt x="1415" y="1489"/>
                  </a:lnTo>
                  <a:lnTo>
                    <a:pt x="1418" y="1489"/>
                  </a:lnTo>
                  <a:lnTo>
                    <a:pt x="1418" y="1489"/>
                  </a:lnTo>
                  <a:lnTo>
                    <a:pt x="1420" y="1489"/>
                  </a:lnTo>
                  <a:lnTo>
                    <a:pt x="1420" y="1486"/>
                  </a:lnTo>
                  <a:lnTo>
                    <a:pt x="1420" y="1486"/>
                  </a:lnTo>
                  <a:lnTo>
                    <a:pt x="1420" y="1484"/>
                  </a:lnTo>
                  <a:lnTo>
                    <a:pt x="1420" y="1484"/>
                  </a:lnTo>
                  <a:lnTo>
                    <a:pt x="1422" y="1484"/>
                  </a:lnTo>
                  <a:lnTo>
                    <a:pt x="1425" y="1484"/>
                  </a:lnTo>
                  <a:lnTo>
                    <a:pt x="1427" y="1481"/>
                  </a:lnTo>
                  <a:lnTo>
                    <a:pt x="1427" y="1481"/>
                  </a:lnTo>
                  <a:lnTo>
                    <a:pt x="1429" y="1479"/>
                  </a:lnTo>
                  <a:lnTo>
                    <a:pt x="1429" y="1479"/>
                  </a:lnTo>
                  <a:lnTo>
                    <a:pt x="1432" y="1477"/>
                  </a:lnTo>
                  <a:lnTo>
                    <a:pt x="1432" y="1474"/>
                  </a:lnTo>
                  <a:lnTo>
                    <a:pt x="1432" y="1474"/>
                  </a:lnTo>
                  <a:lnTo>
                    <a:pt x="1429" y="1474"/>
                  </a:lnTo>
                  <a:lnTo>
                    <a:pt x="1429" y="1472"/>
                  </a:lnTo>
                  <a:lnTo>
                    <a:pt x="1427" y="1472"/>
                  </a:lnTo>
                  <a:lnTo>
                    <a:pt x="1427" y="1474"/>
                  </a:lnTo>
                  <a:lnTo>
                    <a:pt x="1427" y="1477"/>
                  </a:lnTo>
                  <a:lnTo>
                    <a:pt x="1425" y="1479"/>
                  </a:lnTo>
                  <a:lnTo>
                    <a:pt x="1422" y="1477"/>
                  </a:lnTo>
                  <a:lnTo>
                    <a:pt x="1420" y="1477"/>
                  </a:lnTo>
                  <a:lnTo>
                    <a:pt x="1418" y="1477"/>
                  </a:lnTo>
                  <a:lnTo>
                    <a:pt x="1418" y="1479"/>
                  </a:lnTo>
                  <a:lnTo>
                    <a:pt x="1415" y="1479"/>
                  </a:lnTo>
                  <a:lnTo>
                    <a:pt x="1415" y="1479"/>
                  </a:lnTo>
                  <a:lnTo>
                    <a:pt x="1413" y="1479"/>
                  </a:lnTo>
                  <a:lnTo>
                    <a:pt x="1413" y="1479"/>
                  </a:lnTo>
                  <a:lnTo>
                    <a:pt x="1413" y="1481"/>
                  </a:lnTo>
                  <a:lnTo>
                    <a:pt x="1410" y="1481"/>
                  </a:lnTo>
                  <a:lnTo>
                    <a:pt x="1410" y="1481"/>
                  </a:lnTo>
                  <a:lnTo>
                    <a:pt x="1413" y="1484"/>
                  </a:lnTo>
                  <a:lnTo>
                    <a:pt x="1413" y="1484"/>
                  </a:lnTo>
                  <a:lnTo>
                    <a:pt x="1415" y="1486"/>
                  </a:lnTo>
                  <a:lnTo>
                    <a:pt x="1415" y="1486"/>
                  </a:lnTo>
                  <a:lnTo>
                    <a:pt x="1415" y="1489"/>
                  </a:lnTo>
                  <a:lnTo>
                    <a:pt x="1415" y="1489"/>
                  </a:lnTo>
                  <a:lnTo>
                    <a:pt x="1415" y="1489"/>
                  </a:lnTo>
                  <a:lnTo>
                    <a:pt x="1413" y="1489"/>
                  </a:lnTo>
                  <a:lnTo>
                    <a:pt x="1413" y="1489"/>
                  </a:lnTo>
                  <a:lnTo>
                    <a:pt x="1413" y="1491"/>
                  </a:lnTo>
                  <a:lnTo>
                    <a:pt x="1413" y="1491"/>
                  </a:lnTo>
                  <a:lnTo>
                    <a:pt x="1410" y="1491"/>
                  </a:lnTo>
                  <a:lnTo>
                    <a:pt x="1408" y="1493"/>
                  </a:lnTo>
                  <a:lnTo>
                    <a:pt x="1406" y="1493"/>
                  </a:lnTo>
                  <a:lnTo>
                    <a:pt x="1403" y="1496"/>
                  </a:lnTo>
                  <a:lnTo>
                    <a:pt x="1401" y="1496"/>
                  </a:lnTo>
                  <a:lnTo>
                    <a:pt x="1401" y="1498"/>
                  </a:lnTo>
                  <a:lnTo>
                    <a:pt x="1401" y="1498"/>
                  </a:lnTo>
                  <a:lnTo>
                    <a:pt x="1399" y="1498"/>
                  </a:lnTo>
                  <a:lnTo>
                    <a:pt x="1399" y="1500"/>
                  </a:lnTo>
                  <a:lnTo>
                    <a:pt x="1399" y="1500"/>
                  </a:lnTo>
                  <a:lnTo>
                    <a:pt x="1399" y="1500"/>
                  </a:lnTo>
                  <a:lnTo>
                    <a:pt x="1399" y="1503"/>
                  </a:lnTo>
                  <a:lnTo>
                    <a:pt x="1399" y="1503"/>
                  </a:lnTo>
                  <a:lnTo>
                    <a:pt x="1399" y="1505"/>
                  </a:lnTo>
                  <a:lnTo>
                    <a:pt x="1399" y="1508"/>
                  </a:lnTo>
                  <a:lnTo>
                    <a:pt x="1396" y="1510"/>
                  </a:lnTo>
                  <a:lnTo>
                    <a:pt x="1396" y="1512"/>
                  </a:lnTo>
                  <a:lnTo>
                    <a:pt x="1394" y="1512"/>
                  </a:lnTo>
                  <a:lnTo>
                    <a:pt x="1394" y="1515"/>
                  </a:lnTo>
                  <a:lnTo>
                    <a:pt x="1394" y="1517"/>
                  </a:lnTo>
                  <a:lnTo>
                    <a:pt x="1391" y="1519"/>
                  </a:lnTo>
                  <a:lnTo>
                    <a:pt x="1391" y="1522"/>
                  </a:lnTo>
                  <a:lnTo>
                    <a:pt x="1391" y="1524"/>
                  </a:lnTo>
                  <a:lnTo>
                    <a:pt x="1391" y="1524"/>
                  </a:lnTo>
                  <a:lnTo>
                    <a:pt x="1389" y="1529"/>
                  </a:lnTo>
                  <a:lnTo>
                    <a:pt x="1389" y="1531"/>
                  </a:lnTo>
                  <a:lnTo>
                    <a:pt x="1389" y="1534"/>
                  </a:lnTo>
                  <a:lnTo>
                    <a:pt x="1389" y="1538"/>
                  </a:lnTo>
                  <a:lnTo>
                    <a:pt x="1389" y="1538"/>
                  </a:lnTo>
                  <a:lnTo>
                    <a:pt x="1389" y="1541"/>
                  </a:lnTo>
                  <a:lnTo>
                    <a:pt x="1391" y="1543"/>
                  </a:lnTo>
                  <a:lnTo>
                    <a:pt x="1391" y="1546"/>
                  </a:lnTo>
                  <a:lnTo>
                    <a:pt x="1391" y="1548"/>
                  </a:lnTo>
                  <a:lnTo>
                    <a:pt x="1391" y="1550"/>
                  </a:lnTo>
                  <a:lnTo>
                    <a:pt x="1394" y="1555"/>
                  </a:lnTo>
                  <a:lnTo>
                    <a:pt x="1394" y="1555"/>
                  </a:lnTo>
                  <a:lnTo>
                    <a:pt x="1396" y="1557"/>
                  </a:lnTo>
                  <a:lnTo>
                    <a:pt x="1396" y="1557"/>
                  </a:lnTo>
                  <a:lnTo>
                    <a:pt x="1399" y="1560"/>
                  </a:lnTo>
                  <a:lnTo>
                    <a:pt x="1399" y="1562"/>
                  </a:lnTo>
                  <a:lnTo>
                    <a:pt x="1399" y="1565"/>
                  </a:lnTo>
                  <a:lnTo>
                    <a:pt x="1401" y="1565"/>
                  </a:lnTo>
                  <a:lnTo>
                    <a:pt x="1401" y="1567"/>
                  </a:lnTo>
                  <a:lnTo>
                    <a:pt x="1401" y="1567"/>
                  </a:lnTo>
                  <a:lnTo>
                    <a:pt x="1401" y="1567"/>
                  </a:lnTo>
                  <a:lnTo>
                    <a:pt x="1401" y="1569"/>
                  </a:lnTo>
                  <a:lnTo>
                    <a:pt x="1401" y="1569"/>
                  </a:lnTo>
                  <a:lnTo>
                    <a:pt x="1401" y="1572"/>
                  </a:lnTo>
                  <a:lnTo>
                    <a:pt x="1401" y="1572"/>
                  </a:lnTo>
                  <a:lnTo>
                    <a:pt x="1399" y="1574"/>
                  </a:lnTo>
                  <a:lnTo>
                    <a:pt x="1399" y="1574"/>
                  </a:lnTo>
                  <a:lnTo>
                    <a:pt x="1399" y="1574"/>
                  </a:lnTo>
                  <a:lnTo>
                    <a:pt x="1396" y="1574"/>
                  </a:lnTo>
                  <a:lnTo>
                    <a:pt x="1396" y="1576"/>
                  </a:lnTo>
                  <a:lnTo>
                    <a:pt x="1396" y="1576"/>
                  </a:lnTo>
                  <a:lnTo>
                    <a:pt x="1396" y="1576"/>
                  </a:lnTo>
                  <a:lnTo>
                    <a:pt x="1394" y="1579"/>
                  </a:lnTo>
                  <a:lnTo>
                    <a:pt x="1394" y="1579"/>
                  </a:lnTo>
                  <a:lnTo>
                    <a:pt x="1391" y="1579"/>
                  </a:lnTo>
                  <a:lnTo>
                    <a:pt x="1391" y="1581"/>
                  </a:lnTo>
                  <a:lnTo>
                    <a:pt x="1391" y="1581"/>
                  </a:lnTo>
                  <a:lnTo>
                    <a:pt x="1389" y="1584"/>
                  </a:lnTo>
                  <a:lnTo>
                    <a:pt x="1389" y="1584"/>
                  </a:lnTo>
                  <a:lnTo>
                    <a:pt x="1389" y="1586"/>
                  </a:lnTo>
                  <a:lnTo>
                    <a:pt x="1387" y="1586"/>
                  </a:lnTo>
                  <a:lnTo>
                    <a:pt x="1387" y="1584"/>
                  </a:lnTo>
                  <a:lnTo>
                    <a:pt x="1387" y="1584"/>
                  </a:lnTo>
                  <a:lnTo>
                    <a:pt x="1384" y="1584"/>
                  </a:lnTo>
                  <a:lnTo>
                    <a:pt x="1382" y="1584"/>
                  </a:lnTo>
                  <a:lnTo>
                    <a:pt x="1379" y="1586"/>
                  </a:lnTo>
                  <a:lnTo>
                    <a:pt x="1377" y="1586"/>
                  </a:lnTo>
                  <a:lnTo>
                    <a:pt x="1375" y="1586"/>
                  </a:lnTo>
                  <a:lnTo>
                    <a:pt x="1375" y="1584"/>
                  </a:lnTo>
                  <a:lnTo>
                    <a:pt x="1375" y="1584"/>
                  </a:lnTo>
                  <a:lnTo>
                    <a:pt x="1375" y="1581"/>
                  </a:lnTo>
                  <a:lnTo>
                    <a:pt x="1372" y="1581"/>
                  </a:lnTo>
                  <a:lnTo>
                    <a:pt x="1370" y="1581"/>
                  </a:lnTo>
                  <a:lnTo>
                    <a:pt x="1363" y="1581"/>
                  </a:lnTo>
                  <a:lnTo>
                    <a:pt x="1358" y="1584"/>
                  </a:lnTo>
                  <a:lnTo>
                    <a:pt x="1358" y="1584"/>
                  </a:lnTo>
                  <a:lnTo>
                    <a:pt x="1353" y="1588"/>
                  </a:lnTo>
                  <a:lnTo>
                    <a:pt x="1351" y="1591"/>
                  </a:lnTo>
                  <a:lnTo>
                    <a:pt x="1349" y="1591"/>
                  </a:lnTo>
                  <a:lnTo>
                    <a:pt x="1346" y="1596"/>
                  </a:lnTo>
                  <a:lnTo>
                    <a:pt x="1344" y="1598"/>
                  </a:lnTo>
                  <a:lnTo>
                    <a:pt x="1344" y="1598"/>
                  </a:lnTo>
                  <a:lnTo>
                    <a:pt x="1344" y="1600"/>
                  </a:lnTo>
                  <a:lnTo>
                    <a:pt x="1341" y="1600"/>
                  </a:lnTo>
                  <a:lnTo>
                    <a:pt x="1339" y="1600"/>
                  </a:lnTo>
                  <a:lnTo>
                    <a:pt x="1337" y="1603"/>
                  </a:lnTo>
                  <a:lnTo>
                    <a:pt x="1337" y="1605"/>
                  </a:lnTo>
                  <a:lnTo>
                    <a:pt x="1337" y="1607"/>
                  </a:lnTo>
                  <a:lnTo>
                    <a:pt x="1334" y="1610"/>
                  </a:lnTo>
                  <a:lnTo>
                    <a:pt x="1334" y="1612"/>
                  </a:lnTo>
                  <a:lnTo>
                    <a:pt x="1332" y="1612"/>
                  </a:lnTo>
                  <a:lnTo>
                    <a:pt x="1332" y="1624"/>
                  </a:lnTo>
                  <a:lnTo>
                    <a:pt x="1332" y="1626"/>
                  </a:lnTo>
                  <a:lnTo>
                    <a:pt x="1332" y="1629"/>
                  </a:lnTo>
                  <a:lnTo>
                    <a:pt x="1332" y="1629"/>
                  </a:lnTo>
                  <a:lnTo>
                    <a:pt x="1330" y="1631"/>
                  </a:lnTo>
                  <a:lnTo>
                    <a:pt x="1332" y="1631"/>
                  </a:lnTo>
                  <a:lnTo>
                    <a:pt x="1332" y="1631"/>
                  </a:lnTo>
                  <a:lnTo>
                    <a:pt x="1332" y="1634"/>
                  </a:lnTo>
                  <a:lnTo>
                    <a:pt x="1334" y="1634"/>
                  </a:lnTo>
                  <a:lnTo>
                    <a:pt x="1334" y="1634"/>
                  </a:lnTo>
                  <a:lnTo>
                    <a:pt x="1332" y="1631"/>
                  </a:lnTo>
                  <a:lnTo>
                    <a:pt x="1332" y="1631"/>
                  </a:lnTo>
                  <a:lnTo>
                    <a:pt x="1332" y="1629"/>
                  </a:lnTo>
                  <a:lnTo>
                    <a:pt x="1332" y="1629"/>
                  </a:lnTo>
                  <a:lnTo>
                    <a:pt x="1334" y="1631"/>
                  </a:lnTo>
                  <a:lnTo>
                    <a:pt x="1334" y="1636"/>
                  </a:lnTo>
                  <a:lnTo>
                    <a:pt x="1334" y="1638"/>
                  </a:lnTo>
                  <a:lnTo>
                    <a:pt x="1334" y="1641"/>
                  </a:lnTo>
                  <a:lnTo>
                    <a:pt x="1332" y="1638"/>
                  </a:lnTo>
                  <a:lnTo>
                    <a:pt x="1332" y="1638"/>
                  </a:lnTo>
                  <a:lnTo>
                    <a:pt x="1330" y="1636"/>
                  </a:lnTo>
                  <a:lnTo>
                    <a:pt x="1330" y="1638"/>
                  </a:lnTo>
                  <a:lnTo>
                    <a:pt x="1330" y="1638"/>
                  </a:lnTo>
                  <a:lnTo>
                    <a:pt x="1332" y="1638"/>
                  </a:lnTo>
                  <a:lnTo>
                    <a:pt x="1332" y="1641"/>
                  </a:lnTo>
                  <a:lnTo>
                    <a:pt x="1332" y="1641"/>
                  </a:lnTo>
                  <a:lnTo>
                    <a:pt x="1332" y="1643"/>
                  </a:lnTo>
                  <a:lnTo>
                    <a:pt x="1332" y="1643"/>
                  </a:lnTo>
                  <a:lnTo>
                    <a:pt x="1332" y="1643"/>
                  </a:lnTo>
                  <a:lnTo>
                    <a:pt x="1332" y="1645"/>
                  </a:lnTo>
                  <a:lnTo>
                    <a:pt x="1334" y="1643"/>
                  </a:lnTo>
                  <a:lnTo>
                    <a:pt x="1334" y="1645"/>
                  </a:lnTo>
                  <a:lnTo>
                    <a:pt x="1334" y="1648"/>
                  </a:lnTo>
                  <a:lnTo>
                    <a:pt x="1334" y="1648"/>
                  </a:lnTo>
                  <a:lnTo>
                    <a:pt x="1334" y="1648"/>
                  </a:lnTo>
                  <a:lnTo>
                    <a:pt x="1334" y="1650"/>
                  </a:lnTo>
                  <a:lnTo>
                    <a:pt x="1334" y="1650"/>
                  </a:lnTo>
                  <a:lnTo>
                    <a:pt x="1334" y="1653"/>
                  </a:lnTo>
                  <a:lnTo>
                    <a:pt x="1334" y="1653"/>
                  </a:lnTo>
                  <a:lnTo>
                    <a:pt x="1334" y="1653"/>
                  </a:lnTo>
                  <a:lnTo>
                    <a:pt x="1334" y="1650"/>
                  </a:lnTo>
                  <a:lnTo>
                    <a:pt x="1337" y="1650"/>
                  </a:lnTo>
                  <a:lnTo>
                    <a:pt x="1337" y="1653"/>
                  </a:lnTo>
                  <a:lnTo>
                    <a:pt x="1337" y="1653"/>
                  </a:lnTo>
                  <a:lnTo>
                    <a:pt x="1337" y="1653"/>
                  </a:lnTo>
                  <a:lnTo>
                    <a:pt x="1337" y="1655"/>
                  </a:lnTo>
                  <a:lnTo>
                    <a:pt x="1337" y="1655"/>
                  </a:lnTo>
                  <a:lnTo>
                    <a:pt x="1337" y="1657"/>
                  </a:lnTo>
                  <a:lnTo>
                    <a:pt x="1337" y="1657"/>
                  </a:lnTo>
                  <a:lnTo>
                    <a:pt x="1337" y="1660"/>
                  </a:lnTo>
                  <a:lnTo>
                    <a:pt x="1337" y="1660"/>
                  </a:lnTo>
                  <a:lnTo>
                    <a:pt x="1334" y="1660"/>
                  </a:lnTo>
                  <a:lnTo>
                    <a:pt x="1334" y="1657"/>
                  </a:lnTo>
                  <a:lnTo>
                    <a:pt x="1334" y="1657"/>
                  </a:lnTo>
                  <a:lnTo>
                    <a:pt x="1330" y="1655"/>
                  </a:lnTo>
                  <a:lnTo>
                    <a:pt x="1330" y="1655"/>
                  </a:lnTo>
                  <a:lnTo>
                    <a:pt x="1327" y="1653"/>
                  </a:lnTo>
                  <a:lnTo>
                    <a:pt x="1330" y="1653"/>
                  </a:lnTo>
                  <a:lnTo>
                    <a:pt x="1330" y="1650"/>
                  </a:lnTo>
                  <a:lnTo>
                    <a:pt x="1330" y="1650"/>
                  </a:lnTo>
                  <a:lnTo>
                    <a:pt x="1330" y="1650"/>
                  </a:lnTo>
                  <a:lnTo>
                    <a:pt x="1330" y="1650"/>
                  </a:lnTo>
                  <a:lnTo>
                    <a:pt x="1327" y="1653"/>
                  </a:lnTo>
                  <a:lnTo>
                    <a:pt x="1327" y="1653"/>
                  </a:lnTo>
                  <a:lnTo>
                    <a:pt x="1325" y="1653"/>
                  </a:lnTo>
                  <a:lnTo>
                    <a:pt x="1325" y="1650"/>
                  </a:lnTo>
                  <a:lnTo>
                    <a:pt x="1322" y="1653"/>
                  </a:lnTo>
                  <a:lnTo>
                    <a:pt x="1320" y="1653"/>
                  </a:lnTo>
                  <a:lnTo>
                    <a:pt x="1318" y="1653"/>
                  </a:lnTo>
                  <a:lnTo>
                    <a:pt x="1318" y="1655"/>
                  </a:lnTo>
                  <a:lnTo>
                    <a:pt x="1318" y="1657"/>
                  </a:lnTo>
                  <a:lnTo>
                    <a:pt x="1315" y="1655"/>
                  </a:lnTo>
                  <a:lnTo>
                    <a:pt x="1315" y="1655"/>
                  </a:lnTo>
                  <a:lnTo>
                    <a:pt x="1313" y="1655"/>
                  </a:lnTo>
                  <a:lnTo>
                    <a:pt x="1313" y="1657"/>
                  </a:lnTo>
                  <a:lnTo>
                    <a:pt x="1311" y="1657"/>
                  </a:lnTo>
                  <a:lnTo>
                    <a:pt x="1311" y="1657"/>
                  </a:lnTo>
                  <a:lnTo>
                    <a:pt x="1306" y="1660"/>
                  </a:lnTo>
                  <a:lnTo>
                    <a:pt x="1301" y="1664"/>
                  </a:lnTo>
                  <a:lnTo>
                    <a:pt x="1296" y="1669"/>
                  </a:lnTo>
                  <a:lnTo>
                    <a:pt x="1296" y="1669"/>
                  </a:lnTo>
                  <a:lnTo>
                    <a:pt x="1294" y="1669"/>
                  </a:lnTo>
                  <a:lnTo>
                    <a:pt x="1294" y="1669"/>
                  </a:lnTo>
                  <a:lnTo>
                    <a:pt x="1294" y="1667"/>
                  </a:lnTo>
                  <a:lnTo>
                    <a:pt x="1294" y="1667"/>
                  </a:lnTo>
                  <a:lnTo>
                    <a:pt x="1294" y="1664"/>
                  </a:lnTo>
                  <a:lnTo>
                    <a:pt x="1294" y="1662"/>
                  </a:lnTo>
                  <a:lnTo>
                    <a:pt x="1292" y="1662"/>
                  </a:lnTo>
                  <a:lnTo>
                    <a:pt x="1292" y="1662"/>
                  </a:lnTo>
                  <a:lnTo>
                    <a:pt x="1289" y="1662"/>
                  </a:lnTo>
                  <a:lnTo>
                    <a:pt x="1289" y="1662"/>
                  </a:lnTo>
                  <a:lnTo>
                    <a:pt x="1287" y="1662"/>
                  </a:lnTo>
                  <a:lnTo>
                    <a:pt x="1287" y="1664"/>
                  </a:lnTo>
                  <a:lnTo>
                    <a:pt x="1287" y="1664"/>
                  </a:lnTo>
                  <a:lnTo>
                    <a:pt x="1287" y="1664"/>
                  </a:lnTo>
                  <a:lnTo>
                    <a:pt x="1287" y="1664"/>
                  </a:lnTo>
                  <a:lnTo>
                    <a:pt x="1287" y="1667"/>
                  </a:lnTo>
                  <a:lnTo>
                    <a:pt x="1287" y="1667"/>
                  </a:lnTo>
                  <a:lnTo>
                    <a:pt x="1287" y="1669"/>
                  </a:lnTo>
                  <a:lnTo>
                    <a:pt x="1287" y="1669"/>
                  </a:lnTo>
                  <a:lnTo>
                    <a:pt x="1289" y="1669"/>
                  </a:lnTo>
                  <a:lnTo>
                    <a:pt x="1289" y="1669"/>
                  </a:lnTo>
                  <a:lnTo>
                    <a:pt x="1289" y="1669"/>
                  </a:lnTo>
                  <a:lnTo>
                    <a:pt x="1289" y="1667"/>
                  </a:lnTo>
                  <a:lnTo>
                    <a:pt x="1289" y="1667"/>
                  </a:lnTo>
                  <a:lnTo>
                    <a:pt x="1292" y="1667"/>
                  </a:lnTo>
                  <a:lnTo>
                    <a:pt x="1292" y="1669"/>
                  </a:lnTo>
                  <a:lnTo>
                    <a:pt x="1294" y="1669"/>
                  </a:lnTo>
                  <a:lnTo>
                    <a:pt x="1294" y="1669"/>
                  </a:lnTo>
                  <a:lnTo>
                    <a:pt x="1294" y="1672"/>
                  </a:lnTo>
                  <a:lnTo>
                    <a:pt x="1292" y="1672"/>
                  </a:lnTo>
                  <a:lnTo>
                    <a:pt x="1294" y="1672"/>
                  </a:lnTo>
                  <a:lnTo>
                    <a:pt x="1292" y="1674"/>
                  </a:lnTo>
                  <a:lnTo>
                    <a:pt x="1292" y="1674"/>
                  </a:lnTo>
                  <a:lnTo>
                    <a:pt x="1292" y="1674"/>
                  </a:lnTo>
                  <a:lnTo>
                    <a:pt x="1292" y="1676"/>
                  </a:lnTo>
                  <a:lnTo>
                    <a:pt x="1289" y="1676"/>
                  </a:lnTo>
                  <a:lnTo>
                    <a:pt x="1289" y="1676"/>
                  </a:lnTo>
                  <a:lnTo>
                    <a:pt x="1289" y="1676"/>
                  </a:lnTo>
                  <a:lnTo>
                    <a:pt x="1289" y="1679"/>
                  </a:lnTo>
                  <a:lnTo>
                    <a:pt x="1292" y="1679"/>
                  </a:lnTo>
                  <a:lnTo>
                    <a:pt x="1292" y="1679"/>
                  </a:lnTo>
                  <a:lnTo>
                    <a:pt x="1292" y="1681"/>
                  </a:lnTo>
                  <a:lnTo>
                    <a:pt x="1292" y="1681"/>
                  </a:lnTo>
                  <a:lnTo>
                    <a:pt x="1292" y="1681"/>
                  </a:lnTo>
                  <a:lnTo>
                    <a:pt x="1292" y="1684"/>
                  </a:lnTo>
                  <a:lnTo>
                    <a:pt x="1292" y="1684"/>
                  </a:lnTo>
                  <a:lnTo>
                    <a:pt x="1289" y="1684"/>
                  </a:lnTo>
                  <a:lnTo>
                    <a:pt x="1289" y="1684"/>
                  </a:lnTo>
                  <a:lnTo>
                    <a:pt x="1287" y="1684"/>
                  </a:lnTo>
                  <a:lnTo>
                    <a:pt x="1287" y="1686"/>
                  </a:lnTo>
                  <a:lnTo>
                    <a:pt x="1287" y="1686"/>
                  </a:lnTo>
                  <a:lnTo>
                    <a:pt x="1289" y="1686"/>
                  </a:lnTo>
                  <a:lnTo>
                    <a:pt x="1289" y="1686"/>
                  </a:lnTo>
                  <a:lnTo>
                    <a:pt x="1289" y="1688"/>
                  </a:lnTo>
                  <a:lnTo>
                    <a:pt x="1289" y="1688"/>
                  </a:lnTo>
                  <a:lnTo>
                    <a:pt x="1289" y="1691"/>
                  </a:lnTo>
                  <a:lnTo>
                    <a:pt x="1289" y="1691"/>
                  </a:lnTo>
                  <a:lnTo>
                    <a:pt x="1289" y="1691"/>
                  </a:lnTo>
                  <a:lnTo>
                    <a:pt x="1289" y="1693"/>
                  </a:lnTo>
                  <a:lnTo>
                    <a:pt x="1287" y="1693"/>
                  </a:lnTo>
                  <a:lnTo>
                    <a:pt x="1287" y="1695"/>
                  </a:lnTo>
                  <a:lnTo>
                    <a:pt x="1287" y="1695"/>
                  </a:lnTo>
                  <a:lnTo>
                    <a:pt x="1289" y="1695"/>
                  </a:lnTo>
                  <a:lnTo>
                    <a:pt x="1289" y="1695"/>
                  </a:lnTo>
                  <a:lnTo>
                    <a:pt x="1289" y="1695"/>
                  </a:lnTo>
                  <a:lnTo>
                    <a:pt x="1292" y="1695"/>
                  </a:lnTo>
                  <a:lnTo>
                    <a:pt x="1292" y="1698"/>
                  </a:lnTo>
                  <a:lnTo>
                    <a:pt x="1289" y="1698"/>
                  </a:lnTo>
                  <a:lnTo>
                    <a:pt x="1289" y="1700"/>
                  </a:lnTo>
                  <a:lnTo>
                    <a:pt x="1289" y="1700"/>
                  </a:lnTo>
                  <a:lnTo>
                    <a:pt x="1289" y="1700"/>
                  </a:lnTo>
                  <a:lnTo>
                    <a:pt x="1292" y="1700"/>
                  </a:lnTo>
                  <a:lnTo>
                    <a:pt x="1292" y="1703"/>
                  </a:lnTo>
                  <a:lnTo>
                    <a:pt x="1289" y="1703"/>
                  </a:lnTo>
                  <a:lnTo>
                    <a:pt x="1289" y="1703"/>
                  </a:lnTo>
                  <a:lnTo>
                    <a:pt x="1287" y="1703"/>
                  </a:lnTo>
                  <a:lnTo>
                    <a:pt x="1287" y="1705"/>
                  </a:lnTo>
                  <a:lnTo>
                    <a:pt x="1287" y="1705"/>
                  </a:lnTo>
                  <a:lnTo>
                    <a:pt x="1284" y="1705"/>
                  </a:lnTo>
                  <a:lnTo>
                    <a:pt x="1284" y="1707"/>
                  </a:lnTo>
                  <a:lnTo>
                    <a:pt x="1287" y="1707"/>
                  </a:lnTo>
                  <a:lnTo>
                    <a:pt x="1287" y="1707"/>
                  </a:lnTo>
                  <a:lnTo>
                    <a:pt x="1287" y="1710"/>
                  </a:lnTo>
                  <a:lnTo>
                    <a:pt x="1284" y="1710"/>
                  </a:lnTo>
                  <a:lnTo>
                    <a:pt x="1284" y="1710"/>
                  </a:lnTo>
                  <a:lnTo>
                    <a:pt x="1284" y="1712"/>
                  </a:lnTo>
                  <a:lnTo>
                    <a:pt x="1284" y="1712"/>
                  </a:lnTo>
                  <a:lnTo>
                    <a:pt x="1284" y="1714"/>
                  </a:lnTo>
                  <a:lnTo>
                    <a:pt x="1282" y="1714"/>
                  </a:lnTo>
                  <a:lnTo>
                    <a:pt x="1282" y="1717"/>
                  </a:lnTo>
                  <a:lnTo>
                    <a:pt x="1282" y="1719"/>
                  </a:lnTo>
                  <a:lnTo>
                    <a:pt x="1282" y="1719"/>
                  </a:lnTo>
                  <a:lnTo>
                    <a:pt x="1280" y="1722"/>
                  </a:lnTo>
                  <a:lnTo>
                    <a:pt x="1280" y="1722"/>
                  </a:lnTo>
                  <a:lnTo>
                    <a:pt x="1280" y="1722"/>
                  </a:lnTo>
                  <a:lnTo>
                    <a:pt x="1277" y="1724"/>
                  </a:lnTo>
                  <a:lnTo>
                    <a:pt x="1277" y="1726"/>
                  </a:lnTo>
                  <a:lnTo>
                    <a:pt x="1277" y="1726"/>
                  </a:lnTo>
                  <a:lnTo>
                    <a:pt x="1275" y="1729"/>
                  </a:lnTo>
                  <a:lnTo>
                    <a:pt x="1275" y="1729"/>
                  </a:lnTo>
                  <a:lnTo>
                    <a:pt x="1272" y="1731"/>
                  </a:lnTo>
                  <a:lnTo>
                    <a:pt x="1272" y="1731"/>
                  </a:lnTo>
                  <a:lnTo>
                    <a:pt x="1272" y="1731"/>
                  </a:lnTo>
                  <a:lnTo>
                    <a:pt x="1272" y="1733"/>
                  </a:lnTo>
                  <a:lnTo>
                    <a:pt x="1272" y="1733"/>
                  </a:lnTo>
                  <a:lnTo>
                    <a:pt x="1270" y="1733"/>
                  </a:lnTo>
                  <a:lnTo>
                    <a:pt x="1270" y="1736"/>
                  </a:lnTo>
                  <a:lnTo>
                    <a:pt x="1270" y="1736"/>
                  </a:lnTo>
                  <a:lnTo>
                    <a:pt x="1270" y="1736"/>
                  </a:lnTo>
                  <a:lnTo>
                    <a:pt x="1268" y="1736"/>
                  </a:lnTo>
                  <a:lnTo>
                    <a:pt x="1268" y="1738"/>
                  </a:lnTo>
                  <a:lnTo>
                    <a:pt x="1268" y="1738"/>
                  </a:lnTo>
                  <a:lnTo>
                    <a:pt x="1265" y="1741"/>
                  </a:lnTo>
                  <a:lnTo>
                    <a:pt x="1265" y="1741"/>
                  </a:lnTo>
                  <a:lnTo>
                    <a:pt x="1263" y="1741"/>
                  </a:lnTo>
                  <a:lnTo>
                    <a:pt x="1261" y="1741"/>
                  </a:lnTo>
                  <a:lnTo>
                    <a:pt x="1258" y="1743"/>
                  </a:lnTo>
                  <a:lnTo>
                    <a:pt x="1258" y="1745"/>
                  </a:lnTo>
                  <a:lnTo>
                    <a:pt x="1256" y="1748"/>
                  </a:lnTo>
                  <a:lnTo>
                    <a:pt x="1258" y="1748"/>
                  </a:lnTo>
                  <a:lnTo>
                    <a:pt x="1256" y="1750"/>
                  </a:lnTo>
                  <a:lnTo>
                    <a:pt x="1256" y="1750"/>
                  </a:lnTo>
                  <a:lnTo>
                    <a:pt x="1253" y="1750"/>
                  </a:lnTo>
                  <a:lnTo>
                    <a:pt x="1253" y="1750"/>
                  </a:lnTo>
                  <a:lnTo>
                    <a:pt x="1251" y="1752"/>
                  </a:lnTo>
                  <a:lnTo>
                    <a:pt x="1251" y="1755"/>
                  </a:lnTo>
                  <a:lnTo>
                    <a:pt x="1251" y="1755"/>
                  </a:lnTo>
                  <a:lnTo>
                    <a:pt x="1249" y="1757"/>
                  </a:lnTo>
                  <a:lnTo>
                    <a:pt x="1246" y="1760"/>
                  </a:lnTo>
                  <a:lnTo>
                    <a:pt x="1244" y="1760"/>
                  </a:lnTo>
                  <a:lnTo>
                    <a:pt x="1244" y="1762"/>
                  </a:lnTo>
                  <a:lnTo>
                    <a:pt x="1242" y="1764"/>
                  </a:lnTo>
                  <a:lnTo>
                    <a:pt x="1239" y="1767"/>
                  </a:lnTo>
                  <a:lnTo>
                    <a:pt x="1239" y="1767"/>
                  </a:lnTo>
                  <a:lnTo>
                    <a:pt x="1237" y="1767"/>
                  </a:lnTo>
                  <a:lnTo>
                    <a:pt x="1237" y="1769"/>
                  </a:lnTo>
                  <a:lnTo>
                    <a:pt x="1237" y="1769"/>
                  </a:lnTo>
                  <a:lnTo>
                    <a:pt x="1237" y="1769"/>
                  </a:lnTo>
                  <a:lnTo>
                    <a:pt x="1234" y="1772"/>
                  </a:lnTo>
                  <a:lnTo>
                    <a:pt x="1234" y="1772"/>
                  </a:lnTo>
                  <a:lnTo>
                    <a:pt x="1234" y="1774"/>
                  </a:lnTo>
                  <a:lnTo>
                    <a:pt x="1232" y="1774"/>
                  </a:lnTo>
                  <a:lnTo>
                    <a:pt x="1232" y="1774"/>
                  </a:lnTo>
                  <a:lnTo>
                    <a:pt x="1232" y="1772"/>
                  </a:lnTo>
                  <a:lnTo>
                    <a:pt x="1234" y="1769"/>
                  </a:lnTo>
                  <a:lnTo>
                    <a:pt x="1234" y="1767"/>
                  </a:lnTo>
                  <a:lnTo>
                    <a:pt x="1234" y="1764"/>
                  </a:lnTo>
                  <a:lnTo>
                    <a:pt x="1234" y="1764"/>
                  </a:lnTo>
                  <a:lnTo>
                    <a:pt x="1234" y="1762"/>
                  </a:lnTo>
                  <a:lnTo>
                    <a:pt x="1232" y="1762"/>
                  </a:lnTo>
                  <a:lnTo>
                    <a:pt x="1232" y="1762"/>
                  </a:lnTo>
                  <a:lnTo>
                    <a:pt x="1234" y="1760"/>
                  </a:lnTo>
                  <a:lnTo>
                    <a:pt x="1234" y="1757"/>
                  </a:lnTo>
                  <a:lnTo>
                    <a:pt x="1232" y="1757"/>
                  </a:lnTo>
                  <a:lnTo>
                    <a:pt x="1232" y="1755"/>
                  </a:lnTo>
                  <a:lnTo>
                    <a:pt x="1232" y="1755"/>
                  </a:lnTo>
                  <a:lnTo>
                    <a:pt x="1230" y="1755"/>
                  </a:lnTo>
                  <a:lnTo>
                    <a:pt x="1227" y="1755"/>
                  </a:lnTo>
                  <a:lnTo>
                    <a:pt x="1227" y="1752"/>
                  </a:lnTo>
                  <a:lnTo>
                    <a:pt x="1227" y="1752"/>
                  </a:lnTo>
                  <a:lnTo>
                    <a:pt x="1227" y="1750"/>
                  </a:lnTo>
                  <a:lnTo>
                    <a:pt x="1227" y="1748"/>
                  </a:lnTo>
                  <a:lnTo>
                    <a:pt x="1227" y="1745"/>
                  </a:lnTo>
                  <a:lnTo>
                    <a:pt x="1227" y="1745"/>
                  </a:lnTo>
                  <a:lnTo>
                    <a:pt x="1225" y="1745"/>
                  </a:lnTo>
                  <a:lnTo>
                    <a:pt x="1225" y="1743"/>
                  </a:lnTo>
                  <a:lnTo>
                    <a:pt x="1225" y="1743"/>
                  </a:lnTo>
                  <a:lnTo>
                    <a:pt x="1225" y="1741"/>
                  </a:lnTo>
                  <a:lnTo>
                    <a:pt x="1225" y="1741"/>
                  </a:lnTo>
                  <a:lnTo>
                    <a:pt x="1225" y="1738"/>
                  </a:lnTo>
                  <a:lnTo>
                    <a:pt x="1227" y="1738"/>
                  </a:lnTo>
                  <a:lnTo>
                    <a:pt x="1227" y="1736"/>
                  </a:lnTo>
                  <a:lnTo>
                    <a:pt x="1225" y="1736"/>
                  </a:lnTo>
                  <a:lnTo>
                    <a:pt x="1227" y="1729"/>
                  </a:lnTo>
                  <a:lnTo>
                    <a:pt x="1225" y="1719"/>
                  </a:lnTo>
                  <a:lnTo>
                    <a:pt x="1225" y="1707"/>
                  </a:lnTo>
                  <a:lnTo>
                    <a:pt x="1223" y="1698"/>
                  </a:lnTo>
                  <a:lnTo>
                    <a:pt x="1223" y="1695"/>
                  </a:lnTo>
                  <a:lnTo>
                    <a:pt x="1220" y="1695"/>
                  </a:lnTo>
                  <a:lnTo>
                    <a:pt x="1220" y="1691"/>
                  </a:lnTo>
                  <a:lnTo>
                    <a:pt x="1220" y="1691"/>
                  </a:lnTo>
                  <a:lnTo>
                    <a:pt x="1220" y="1688"/>
                  </a:lnTo>
                  <a:lnTo>
                    <a:pt x="1220" y="1688"/>
                  </a:lnTo>
                  <a:lnTo>
                    <a:pt x="1220" y="1691"/>
                  </a:lnTo>
                  <a:lnTo>
                    <a:pt x="1223" y="1691"/>
                  </a:lnTo>
                  <a:lnTo>
                    <a:pt x="1223" y="1691"/>
                  </a:lnTo>
                  <a:lnTo>
                    <a:pt x="1223" y="1691"/>
                  </a:lnTo>
                  <a:lnTo>
                    <a:pt x="1223" y="1693"/>
                  </a:lnTo>
                  <a:lnTo>
                    <a:pt x="1223" y="1695"/>
                  </a:lnTo>
                  <a:lnTo>
                    <a:pt x="1223" y="1693"/>
                  </a:lnTo>
                  <a:lnTo>
                    <a:pt x="1225" y="1693"/>
                  </a:lnTo>
                  <a:lnTo>
                    <a:pt x="1225" y="1691"/>
                  </a:lnTo>
                  <a:lnTo>
                    <a:pt x="1225" y="1691"/>
                  </a:lnTo>
                  <a:lnTo>
                    <a:pt x="1225" y="1688"/>
                  </a:lnTo>
                  <a:lnTo>
                    <a:pt x="1223" y="1688"/>
                  </a:lnTo>
                  <a:lnTo>
                    <a:pt x="1220" y="1688"/>
                  </a:lnTo>
                  <a:lnTo>
                    <a:pt x="1220" y="1688"/>
                  </a:lnTo>
                  <a:lnTo>
                    <a:pt x="1220" y="1686"/>
                  </a:lnTo>
                  <a:lnTo>
                    <a:pt x="1220" y="1686"/>
                  </a:lnTo>
                  <a:lnTo>
                    <a:pt x="1218" y="1684"/>
                  </a:lnTo>
                  <a:lnTo>
                    <a:pt x="1218" y="1681"/>
                  </a:lnTo>
                  <a:lnTo>
                    <a:pt x="1215" y="1674"/>
                  </a:lnTo>
                  <a:lnTo>
                    <a:pt x="1215" y="1667"/>
                  </a:lnTo>
                  <a:lnTo>
                    <a:pt x="1213" y="1662"/>
                  </a:lnTo>
                  <a:lnTo>
                    <a:pt x="1213" y="1653"/>
                  </a:lnTo>
                  <a:lnTo>
                    <a:pt x="1213" y="1650"/>
                  </a:lnTo>
                  <a:lnTo>
                    <a:pt x="1213" y="1645"/>
                  </a:lnTo>
                  <a:lnTo>
                    <a:pt x="1211" y="1634"/>
                  </a:lnTo>
                  <a:lnTo>
                    <a:pt x="1211" y="1631"/>
                  </a:lnTo>
                  <a:lnTo>
                    <a:pt x="1211" y="1626"/>
                  </a:lnTo>
                  <a:lnTo>
                    <a:pt x="1208" y="1624"/>
                  </a:lnTo>
                  <a:lnTo>
                    <a:pt x="1208" y="1619"/>
                  </a:lnTo>
                  <a:lnTo>
                    <a:pt x="1208" y="1619"/>
                  </a:lnTo>
                  <a:lnTo>
                    <a:pt x="1208" y="1617"/>
                  </a:lnTo>
                  <a:lnTo>
                    <a:pt x="1208" y="1612"/>
                  </a:lnTo>
                  <a:lnTo>
                    <a:pt x="1208" y="1610"/>
                  </a:lnTo>
                  <a:lnTo>
                    <a:pt x="1206" y="1607"/>
                  </a:lnTo>
                  <a:lnTo>
                    <a:pt x="1206" y="1600"/>
                  </a:lnTo>
                  <a:lnTo>
                    <a:pt x="1201" y="1588"/>
                  </a:lnTo>
                  <a:lnTo>
                    <a:pt x="1199" y="1572"/>
                  </a:lnTo>
                  <a:lnTo>
                    <a:pt x="1199" y="1569"/>
                  </a:lnTo>
                  <a:lnTo>
                    <a:pt x="1199" y="1569"/>
                  </a:lnTo>
                  <a:lnTo>
                    <a:pt x="1199" y="1567"/>
                  </a:lnTo>
                  <a:lnTo>
                    <a:pt x="1199" y="1565"/>
                  </a:lnTo>
                  <a:lnTo>
                    <a:pt x="1199" y="1565"/>
                  </a:lnTo>
                  <a:lnTo>
                    <a:pt x="1196" y="1543"/>
                  </a:lnTo>
                  <a:lnTo>
                    <a:pt x="1196" y="1538"/>
                  </a:lnTo>
                  <a:lnTo>
                    <a:pt x="1196" y="1534"/>
                  </a:lnTo>
                  <a:lnTo>
                    <a:pt x="1199" y="1529"/>
                  </a:lnTo>
                  <a:lnTo>
                    <a:pt x="1199" y="1527"/>
                  </a:lnTo>
                  <a:lnTo>
                    <a:pt x="1199" y="1524"/>
                  </a:lnTo>
                  <a:lnTo>
                    <a:pt x="1201" y="1508"/>
                  </a:lnTo>
                  <a:lnTo>
                    <a:pt x="1201" y="1505"/>
                  </a:lnTo>
                  <a:lnTo>
                    <a:pt x="1201" y="1503"/>
                  </a:lnTo>
                  <a:lnTo>
                    <a:pt x="1201" y="1503"/>
                  </a:lnTo>
                  <a:lnTo>
                    <a:pt x="1201" y="1500"/>
                  </a:lnTo>
                  <a:lnTo>
                    <a:pt x="1201" y="1500"/>
                  </a:lnTo>
                  <a:lnTo>
                    <a:pt x="1201" y="1498"/>
                  </a:lnTo>
                  <a:lnTo>
                    <a:pt x="1201" y="1498"/>
                  </a:lnTo>
                  <a:lnTo>
                    <a:pt x="1204" y="1498"/>
                  </a:lnTo>
                  <a:lnTo>
                    <a:pt x="1204" y="1496"/>
                  </a:lnTo>
                  <a:lnTo>
                    <a:pt x="1204" y="1496"/>
                  </a:lnTo>
                  <a:lnTo>
                    <a:pt x="1204" y="1493"/>
                  </a:lnTo>
                  <a:lnTo>
                    <a:pt x="1204" y="1493"/>
                  </a:lnTo>
                  <a:lnTo>
                    <a:pt x="1204" y="1489"/>
                  </a:lnTo>
                  <a:lnTo>
                    <a:pt x="1206" y="1486"/>
                  </a:lnTo>
                  <a:lnTo>
                    <a:pt x="1208" y="1469"/>
                  </a:lnTo>
                  <a:lnTo>
                    <a:pt x="1208" y="1469"/>
                  </a:lnTo>
                  <a:lnTo>
                    <a:pt x="1208" y="1467"/>
                  </a:lnTo>
                  <a:lnTo>
                    <a:pt x="1211" y="1465"/>
                  </a:lnTo>
                  <a:lnTo>
                    <a:pt x="1211" y="1462"/>
                  </a:lnTo>
                  <a:lnTo>
                    <a:pt x="1213" y="1460"/>
                  </a:lnTo>
                  <a:lnTo>
                    <a:pt x="1215" y="1455"/>
                  </a:lnTo>
                  <a:lnTo>
                    <a:pt x="1215" y="1455"/>
                  </a:lnTo>
                  <a:lnTo>
                    <a:pt x="1213" y="1460"/>
                  </a:lnTo>
                  <a:lnTo>
                    <a:pt x="1213" y="1460"/>
                  </a:lnTo>
                  <a:lnTo>
                    <a:pt x="1213" y="1462"/>
                  </a:lnTo>
                  <a:lnTo>
                    <a:pt x="1213" y="1462"/>
                  </a:lnTo>
                  <a:lnTo>
                    <a:pt x="1215" y="1460"/>
                  </a:lnTo>
                  <a:lnTo>
                    <a:pt x="1215" y="1458"/>
                  </a:lnTo>
                  <a:lnTo>
                    <a:pt x="1218" y="1458"/>
                  </a:lnTo>
                  <a:lnTo>
                    <a:pt x="1218" y="1455"/>
                  </a:lnTo>
                  <a:lnTo>
                    <a:pt x="1218" y="1455"/>
                  </a:lnTo>
                  <a:lnTo>
                    <a:pt x="1218" y="1455"/>
                  </a:lnTo>
                  <a:lnTo>
                    <a:pt x="1220" y="1453"/>
                  </a:lnTo>
                  <a:lnTo>
                    <a:pt x="1220" y="1453"/>
                  </a:lnTo>
                  <a:lnTo>
                    <a:pt x="1223" y="1450"/>
                  </a:lnTo>
                  <a:lnTo>
                    <a:pt x="1225" y="1450"/>
                  </a:lnTo>
                  <a:lnTo>
                    <a:pt x="1225" y="1450"/>
                  </a:lnTo>
                  <a:lnTo>
                    <a:pt x="1225" y="1448"/>
                  </a:lnTo>
                  <a:lnTo>
                    <a:pt x="1227" y="1446"/>
                  </a:lnTo>
                  <a:lnTo>
                    <a:pt x="1227" y="1446"/>
                  </a:lnTo>
                  <a:lnTo>
                    <a:pt x="1227" y="1443"/>
                  </a:lnTo>
                  <a:lnTo>
                    <a:pt x="1227" y="1441"/>
                  </a:lnTo>
                  <a:lnTo>
                    <a:pt x="1227" y="1441"/>
                  </a:lnTo>
                  <a:lnTo>
                    <a:pt x="1230" y="1441"/>
                  </a:lnTo>
                  <a:lnTo>
                    <a:pt x="1230" y="1441"/>
                  </a:lnTo>
                  <a:lnTo>
                    <a:pt x="1230" y="1441"/>
                  </a:lnTo>
                  <a:lnTo>
                    <a:pt x="1232" y="1441"/>
                  </a:lnTo>
                  <a:lnTo>
                    <a:pt x="1232" y="1443"/>
                  </a:lnTo>
                  <a:lnTo>
                    <a:pt x="1232" y="1443"/>
                  </a:lnTo>
                  <a:lnTo>
                    <a:pt x="1232" y="1443"/>
                  </a:lnTo>
                  <a:lnTo>
                    <a:pt x="1234" y="1441"/>
                  </a:lnTo>
                  <a:lnTo>
                    <a:pt x="1234" y="1441"/>
                  </a:lnTo>
                  <a:lnTo>
                    <a:pt x="1234" y="1439"/>
                  </a:lnTo>
                  <a:lnTo>
                    <a:pt x="1234" y="1439"/>
                  </a:lnTo>
                  <a:lnTo>
                    <a:pt x="1237" y="1434"/>
                  </a:lnTo>
                  <a:lnTo>
                    <a:pt x="1239" y="1431"/>
                  </a:lnTo>
                  <a:lnTo>
                    <a:pt x="1239" y="1427"/>
                  </a:lnTo>
                  <a:lnTo>
                    <a:pt x="1242" y="1424"/>
                  </a:lnTo>
                  <a:lnTo>
                    <a:pt x="1242" y="1422"/>
                  </a:lnTo>
                  <a:lnTo>
                    <a:pt x="1242" y="1420"/>
                  </a:lnTo>
                  <a:lnTo>
                    <a:pt x="1242" y="1415"/>
                  </a:lnTo>
                  <a:lnTo>
                    <a:pt x="1242" y="1412"/>
                  </a:lnTo>
                  <a:lnTo>
                    <a:pt x="1239" y="1410"/>
                  </a:lnTo>
                  <a:lnTo>
                    <a:pt x="1239" y="1408"/>
                  </a:lnTo>
                  <a:lnTo>
                    <a:pt x="1237" y="1405"/>
                  </a:lnTo>
                  <a:lnTo>
                    <a:pt x="1237" y="1403"/>
                  </a:lnTo>
                  <a:lnTo>
                    <a:pt x="1234" y="1403"/>
                  </a:lnTo>
                  <a:lnTo>
                    <a:pt x="1234" y="1405"/>
                  </a:lnTo>
                  <a:lnTo>
                    <a:pt x="1237" y="1401"/>
                  </a:lnTo>
                  <a:lnTo>
                    <a:pt x="1242" y="1396"/>
                  </a:lnTo>
                  <a:lnTo>
                    <a:pt x="1242" y="1396"/>
                  </a:lnTo>
                  <a:lnTo>
                    <a:pt x="1242" y="1398"/>
                  </a:lnTo>
                  <a:lnTo>
                    <a:pt x="1244" y="1398"/>
                  </a:lnTo>
                  <a:lnTo>
                    <a:pt x="1244" y="1401"/>
                  </a:lnTo>
                  <a:lnTo>
                    <a:pt x="1249" y="1401"/>
                  </a:lnTo>
                  <a:lnTo>
                    <a:pt x="1251" y="1401"/>
                  </a:lnTo>
                  <a:lnTo>
                    <a:pt x="1253" y="1401"/>
                  </a:lnTo>
                  <a:lnTo>
                    <a:pt x="1256" y="1401"/>
                  </a:lnTo>
                  <a:lnTo>
                    <a:pt x="1258" y="1398"/>
                  </a:lnTo>
                  <a:lnTo>
                    <a:pt x="1261" y="1396"/>
                  </a:lnTo>
                  <a:lnTo>
                    <a:pt x="1261" y="1393"/>
                  </a:lnTo>
                  <a:lnTo>
                    <a:pt x="1261" y="1393"/>
                  </a:lnTo>
                  <a:lnTo>
                    <a:pt x="1261" y="1391"/>
                  </a:lnTo>
                  <a:lnTo>
                    <a:pt x="1263" y="1389"/>
                  </a:lnTo>
                  <a:lnTo>
                    <a:pt x="1263" y="1389"/>
                  </a:lnTo>
                  <a:lnTo>
                    <a:pt x="1263" y="1386"/>
                  </a:lnTo>
                  <a:lnTo>
                    <a:pt x="1263" y="1386"/>
                  </a:lnTo>
                  <a:lnTo>
                    <a:pt x="1265" y="1386"/>
                  </a:lnTo>
                  <a:lnTo>
                    <a:pt x="1265" y="1389"/>
                  </a:lnTo>
                  <a:lnTo>
                    <a:pt x="1268" y="1389"/>
                  </a:lnTo>
                  <a:lnTo>
                    <a:pt x="1272" y="1389"/>
                  </a:lnTo>
                  <a:lnTo>
                    <a:pt x="1275" y="1389"/>
                  </a:lnTo>
                  <a:lnTo>
                    <a:pt x="1280" y="1386"/>
                  </a:lnTo>
                  <a:lnTo>
                    <a:pt x="1280" y="1386"/>
                  </a:lnTo>
                  <a:lnTo>
                    <a:pt x="1282" y="1389"/>
                  </a:lnTo>
                  <a:lnTo>
                    <a:pt x="1282" y="1391"/>
                  </a:lnTo>
                  <a:lnTo>
                    <a:pt x="1284" y="1391"/>
                  </a:lnTo>
                  <a:lnTo>
                    <a:pt x="1284" y="1389"/>
                  </a:lnTo>
                  <a:lnTo>
                    <a:pt x="1282" y="1389"/>
                  </a:lnTo>
                  <a:lnTo>
                    <a:pt x="1282" y="1386"/>
                  </a:lnTo>
                  <a:lnTo>
                    <a:pt x="1282" y="1386"/>
                  </a:lnTo>
                  <a:lnTo>
                    <a:pt x="1282" y="1386"/>
                  </a:lnTo>
                  <a:lnTo>
                    <a:pt x="1284" y="1384"/>
                  </a:lnTo>
                  <a:lnTo>
                    <a:pt x="1287" y="1379"/>
                  </a:lnTo>
                  <a:lnTo>
                    <a:pt x="1292" y="1377"/>
                  </a:lnTo>
                  <a:lnTo>
                    <a:pt x="1294" y="1372"/>
                  </a:lnTo>
                  <a:lnTo>
                    <a:pt x="1299" y="1370"/>
                  </a:lnTo>
                  <a:lnTo>
                    <a:pt x="1301" y="1367"/>
                  </a:lnTo>
                  <a:lnTo>
                    <a:pt x="1301" y="1367"/>
                  </a:lnTo>
                  <a:lnTo>
                    <a:pt x="1303" y="1365"/>
                  </a:lnTo>
                  <a:lnTo>
                    <a:pt x="1306" y="1362"/>
                  </a:lnTo>
                  <a:lnTo>
                    <a:pt x="1308" y="1360"/>
                  </a:lnTo>
                  <a:lnTo>
                    <a:pt x="1308" y="1360"/>
                  </a:lnTo>
                  <a:lnTo>
                    <a:pt x="1308" y="1358"/>
                  </a:lnTo>
                  <a:lnTo>
                    <a:pt x="1311" y="1358"/>
                  </a:lnTo>
                  <a:lnTo>
                    <a:pt x="1311" y="1358"/>
                  </a:lnTo>
                  <a:lnTo>
                    <a:pt x="1311" y="1355"/>
                  </a:lnTo>
                  <a:lnTo>
                    <a:pt x="1315" y="1351"/>
                  </a:lnTo>
                  <a:lnTo>
                    <a:pt x="1318" y="1348"/>
                  </a:lnTo>
                  <a:lnTo>
                    <a:pt x="1318" y="1348"/>
                  </a:lnTo>
                  <a:lnTo>
                    <a:pt x="1318" y="1348"/>
                  </a:lnTo>
                  <a:lnTo>
                    <a:pt x="1320" y="1346"/>
                  </a:lnTo>
                  <a:lnTo>
                    <a:pt x="1320" y="1346"/>
                  </a:lnTo>
                  <a:lnTo>
                    <a:pt x="1322" y="1343"/>
                  </a:lnTo>
                  <a:lnTo>
                    <a:pt x="1322" y="1343"/>
                  </a:lnTo>
                  <a:lnTo>
                    <a:pt x="1322" y="1341"/>
                  </a:lnTo>
                  <a:lnTo>
                    <a:pt x="1325" y="1341"/>
                  </a:lnTo>
                  <a:lnTo>
                    <a:pt x="1325" y="1339"/>
                  </a:lnTo>
                  <a:lnTo>
                    <a:pt x="1325" y="1339"/>
                  </a:lnTo>
                  <a:lnTo>
                    <a:pt x="1325" y="1339"/>
                  </a:lnTo>
                  <a:lnTo>
                    <a:pt x="1327" y="1336"/>
                  </a:lnTo>
                  <a:lnTo>
                    <a:pt x="1327" y="1336"/>
                  </a:lnTo>
                  <a:lnTo>
                    <a:pt x="1327" y="1334"/>
                  </a:lnTo>
                  <a:lnTo>
                    <a:pt x="1327" y="1334"/>
                  </a:lnTo>
                  <a:lnTo>
                    <a:pt x="1327" y="1332"/>
                  </a:lnTo>
                  <a:lnTo>
                    <a:pt x="1327" y="1329"/>
                  </a:lnTo>
                  <a:lnTo>
                    <a:pt x="1327" y="1329"/>
                  </a:lnTo>
                  <a:lnTo>
                    <a:pt x="1327" y="1327"/>
                  </a:lnTo>
                  <a:lnTo>
                    <a:pt x="1327" y="1327"/>
                  </a:lnTo>
                  <a:lnTo>
                    <a:pt x="1330" y="1324"/>
                  </a:lnTo>
                  <a:lnTo>
                    <a:pt x="1330" y="1322"/>
                  </a:lnTo>
                  <a:lnTo>
                    <a:pt x="1332" y="1320"/>
                  </a:lnTo>
                  <a:lnTo>
                    <a:pt x="1341" y="1310"/>
                  </a:lnTo>
                  <a:lnTo>
                    <a:pt x="1341" y="1310"/>
                  </a:lnTo>
                  <a:lnTo>
                    <a:pt x="1341" y="1308"/>
                  </a:lnTo>
                  <a:lnTo>
                    <a:pt x="1344" y="1308"/>
                  </a:lnTo>
                  <a:lnTo>
                    <a:pt x="1344" y="1308"/>
                  </a:lnTo>
                  <a:lnTo>
                    <a:pt x="1346" y="1308"/>
                  </a:lnTo>
                  <a:lnTo>
                    <a:pt x="1346" y="1305"/>
                  </a:lnTo>
                  <a:lnTo>
                    <a:pt x="1351" y="1301"/>
                  </a:lnTo>
                  <a:lnTo>
                    <a:pt x="1351" y="1298"/>
                  </a:lnTo>
                  <a:lnTo>
                    <a:pt x="1351" y="1298"/>
                  </a:lnTo>
                  <a:lnTo>
                    <a:pt x="1351" y="1296"/>
                  </a:lnTo>
                  <a:lnTo>
                    <a:pt x="1351" y="1296"/>
                  </a:lnTo>
                  <a:lnTo>
                    <a:pt x="1351" y="1293"/>
                  </a:lnTo>
                  <a:lnTo>
                    <a:pt x="1353" y="1293"/>
                  </a:lnTo>
                  <a:lnTo>
                    <a:pt x="1353" y="1293"/>
                  </a:lnTo>
                  <a:lnTo>
                    <a:pt x="1356" y="1293"/>
                  </a:lnTo>
                  <a:lnTo>
                    <a:pt x="1356" y="1291"/>
                  </a:lnTo>
                  <a:lnTo>
                    <a:pt x="1360" y="1291"/>
                  </a:lnTo>
                  <a:lnTo>
                    <a:pt x="1363" y="1291"/>
                  </a:lnTo>
                  <a:lnTo>
                    <a:pt x="1363" y="1289"/>
                  </a:lnTo>
                  <a:lnTo>
                    <a:pt x="1365" y="1286"/>
                  </a:lnTo>
                  <a:lnTo>
                    <a:pt x="1365" y="1284"/>
                  </a:lnTo>
                  <a:lnTo>
                    <a:pt x="1368" y="1284"/>
                  </a:lnTo>
                  <a:lnTo>
                    <a:pt x="1368" y="1284"/>
                  </a:lnTo>
                  <a:lnTo>
                    <a:pt x="1368" y="1282"/>
                  </a:lnTo>
                  <a:lnTo>
                    <a:pt x="1370" y="1282"/>
                  </a:lnTo>
                  <a:lnTo>
                    <a:pt x="1370" y="1282"/>
                  </a:lnTo>
                  <a:lnTo>
                    <a:pt x="1372" y="1277"/>
                  </a:lnTo>
                  <a:lnTo>
                    <a:pt x="1377" y="1274"/>
                  </a:lnTo>
                  <a:lnTo>
                    <a:pt x="1377" y="1270"/>
                  </a:lnTo>
                  <a:lnTo>
                    <a:pt x="1379" y="1267"/>
                  </a:lnTo>
                  <a:lnTo>
                    <a:pt x="1382" y="1263"/>
                  </a:lnTo>
                  <a:lnTo>
                    <a:pt x="1382" y="1260"/>
                  </a:lnTo>
                  <a:lnTo>
                    <a:pt x="1384" y="1260"/>
                  </a:lnTo>
                  <a:lnTo>
                    <a:pt x="1384" y="1260"/>
                  </a:lnTo>
                  <a:lnTo>
                    <a:pt x="1387" y="1260"/>
                  </a:lnTo>
                  <a:lnTo>
                    <a:pt x="1389" y="1258"/>
                  </a:lnTo>
                  <a:lnTo>
                    <a:pt x="1389" y="1258"/>
                  </a:lnTo>
                  <a:lnTo>
                    <a:pt x="1391" y="1255"/>
                  </a:lnTo>
                  <a:lnTo>
                    <a:pt x="1394" y="1253"/>
                  </a:lnTo>
                  <a:lnTo>
                    <a:pt x="1396" y="1251"/>
                  </a:lnTo>
                  <a:lnTo>
                    <a:pt x="1396" y="1248"/>
                  </a:lnTo>
                  <a:lnTo>
                    <a:pt x="1396" y="1246"/>
                  </a:lnTo>
                  <a:lnTo>
                    <a:pt x="1394" y="1246"/>
                  </a:lnTo>
                  <a:lnTo>
                    <a:pt x="1394" y="1244"/>
                  </a:lnTo>
                  <a:lnTo>
                    <a:pt x="1396" y="1241"/>
                  </a:lnTo>
                  <a:lnTo>
                    <a:pt x="1394" y="1241"/>
                  </a:lnTo>
                  <a:lnTo>
                    <a:pt x="1396" y="1239"/>
                  </a:lnTo>
                  <a:lnTo>
                    <a:pt x="1396" y="1239"/>
                  </a:lnTo>
                  <a:lnTo>
                    <a:pt x="1401" y="1234"/>
                  </a:lnTo>
                  <a:lnTo>
                    <a:pt x="1403" y="1234"/>
                  </a:lnTo>
                  <a:lnTo>
                    <a:pt x="1403" y="1232"/>
                  </a:lnTo>
                  <a:lnTo>
                    <a:pt x="1403" y="1232"/>
                  </a:lnTo>
                  <a:lnTo>
                    <a:pt x="1408" y="1232"/>
                  </a:lnTo>
                  <a:lnTo>
                    <a:pt x="1410" y="1229"/>
                  </a:lnTo>
                  <a:lnTo>
                    <a:pt x="1410" y="1229"/>
                  </a:lnTo>
                  <a:lnTo>
                    <a:pt x="1413" y="1227"/>
                  </a:lnTo>
                  <a:lnTo>
                    <a:pt x="1413" y="1227"/>
                  </a:lnTo>
                  <a:lnTo>
                    <a:pt x="1415" y="1227"/>
                  </a:lnTo>
                  <a:lnTo>
                    <a:pt x="1415" y="1227"/>
                  </a:lnTo>
                  <a:lnTo>
                    <a:pt x="1415" y="1227"/>
                  </a:lnTo>
                  <a:lnTo>
                    <a:pt x="1418" y="1227"/>
                  </a:lnTo>
                  <a:lnTo>
                    <a:pt x="1418" y="1227"/>
                  </a:lnTo>
                  <a:lnTo>
                    <a:pt x="1420" y="1225"/>
                  </a:lnTo>
                  <a:lnTo>
                    <a:pt x="1420" y="1225"/>
                  </a:lnTo>
                  <a:lnTo>
                    <a:pt x="1422" y="1225"/>
                  </a:lnTo>
                  <a:lnTo>
                    <a:pt x="1422" y="1222"/>
                  </a:lnTo>
                  <a:lnTo>
                    <a:pt x="1425" y="1220"/>
                  </a:lnTo>
                  <a:lnTo>
                    <a:pt x="1425" y="1220"/>
                  </a:lnTo>
                  <a:lnTo>
                    <a:pt x="1425" y="1217"/>
                  </a:lnTo>
                  <a:lnTo>
                    <a:pt x="1427" y="1217"/>
                  </a:lnTo>
                  <a:lnTo>
                    <a:pt x="1427" y="1217"/>
                  </a:lnTo>
                  <a:lnTo>
                    <a:pt x="1429" y="1215"/>
                  </a:lnTo>
                  <a:lnTo>
                    <a:pt x="1429" y="1217"/>
                  </a:lnTo>
                  <a:lnTo>
                    <a:pt x="1432" y="1217"/>
                  </a:lnTo>
                  <a:lnTo>
                    <a:pt x="1432" y="1217"/>
                  </a:lnTo>
                  <a:lnTo>
                    <a:pt x="1434" y="1215"/>
                  </a:lnTo>
                  <a:lnTo>
                    <a:pt x="1434" y="1215"/>
                  </a:lnTo>
                  <a:lnTo>
                    <a:pt x="1434" y="1215"/>
                  </a:lnTo>
                  <a:lnTo>
                    <a:pt x="1437" y="1215"/>
                  </a:lnTo>
                  <a:lnTo>
                    <a:pt x="1437" y="1215"/>
                  </a:lnTo>
                  <a:lnTo>
                    <a:pt x="1439" y="1215"/>
                  </a:lnTo>
                  <a:lnTo>
                    <a:pt x="1439" y="1215"/>
                  </a:lnTo>
                  <a:lnTo>
                    <a:pt x="1439" y="1215"/>
                  </a:lnTo>
                  <a:lnTo>
                    <a:pt x="1439" y="1217"/>
                  </a:lnTo>
                  <a:lnTo>
                    <a:pt x="1437" y="1220"/>
                  </a:lnTo>
                  <a:lnTo>
                    <a:pt x="1439" y="1220"/>
                  </a:lnTo>
                  <a:lnTo>
                    <a:pt x="1439" y="1220"/>
                  </a:lnTo>
                  <a:lnTo>
                    <a:pt x="1439" y="1217"/>
                  </a:lnTo>
                  <a:lnTo>
                    <a:pt x="1439" y="1217"/>
                  </a:lnTo>
                  <a:lnTo>
                    <a:pt x="1441" y="1215"/>
                  </a:lnTo>
                  <a:lnTo>
                    <a:pt x="1441" y="1215"/>
                  </a:lnTo>
                  <a:lnTo>
                    <a:pt x="1441" y="1213"/>
                  </a:lnTo>
                  <a:lnTo>
                    <a:pt x="1444" y="1213"/>
                  </a:lnTo>
                  <a:lnTo>
                    <a:pt x="1444" y="1213"/>
                  </a:lnTo>
                  <a:lnTo>
                    <a:pt x="1446" y="1210"/>
                  </a:lnTo>
                  <a:lnTo>
                    <a:pt x="1446" y="1210"/>
                  </a:lnTo>
                  <a:lnTo>
                    <a:pt x="1448" y="1210"/>
                  </a:lnTo>
                  <a:lnTo>
                    <a:pt x="1448" y="1210"/>
                  </a:lnTo>
                  <a:lnTo>
                    <a:pt x="1451" y="1210"/>
                  </a:lnTo>
                  <a:lnTo>
                    <a:pt x="1451" y="1210"/>
                  </a:lnTo>
                  <a:lnTo>
                    <a:pt x="1451" y="1210"/>
                  </a:lnTo>
                  <a:lnTo>
                    <a:pt x="1453" y="1208"/>
                  </a:lnTo>
                  <a:lnTo>
                    <a:pt x="1453" y="1208"/>
                  </a:lnTo>
                  <a:lnTo>
                    <a:pt x="1451" y="1205"/>
                  </a:lnTo>
                  <a:lnTo>
                    <a:pt x="1451" y="1205"/>
                  </a:lnTo>
                  <a:lnTo>
                    <a:pt x="1448" y="1203"/>
                  </a:lnTo>
                  <a:lnTo>
                    <a:pt x="1446" y="1203"/>
                  </a:lnTo>
                  <a:lnTo>
                    <a:pt x="1444" y="1203"/>
                  </a:lnTo>
                  <a:lnTo>
                    <a:pt x="1444" y="1201"/>
                  </a:lnTo>
                  <a:lnTo>
                    <a:pt x="1446" y="1201"/>
                  </a:lnTo>
                  <a:lnTo>
                    <a:pt x="1446" y="1198"/>
                  </a:lnTo>
                  <a:lnTo>
                    <a:pt x="1448" y="1198"/>
                  </a:lnTo>
                  <a:lnTo>
                    <a:pt x="1448" y="1196"/>
                  </a:lnTo>
                  <a:lnTo>
                    <a:pt x="1448" y="1196"/>
                  </a:lnTo>
                  <a:lnTo>
                    <a:pt x="1448" y="1194"/>
                  </a:lnTo>
                  <a:lnTo>
                    <a:pt x="1448" y="1194"/>
                  </a:lnTo>
                  <a:lnTo>
                    <a:pt x="1453" y="1189"/>
                  </a:lnTo>
                  <a:lnTo>
                    <a:pt x="1456" y="1186"/>
                  </a:lnTo>
                  <a:lnTo>
                    <a:pt x="1458" y="1186"/>
                  </a:lnTo>
                  <a:lnTo>
                    <a:pt x="1458" y="1186"/>
                  </a:lnTo>
                  <a:lnTo>
                    <a:pt x="1458" y="1184"/>
                  </a:lnTo>
                  <a:lnTo>
                    <a:pt x="1458" y="1184"/>
                  </a:lnTo>
                  <a:lnTo>
                    <a:pt x="1458" y="1182"/>
                  </a:lnTo>
                  <a:lnTo>
                    <a:pt x="1460" y="1182"/>
                  </a:lnTo>
                  <a:lnTo>
                    <a:pt x="1460" y="1179"/>
                  </a:lnTo>
                  <a:lnTo>
                    <a:pt x="1460" y="1177"/>
                  </a:lnTo>
                  <a:lnTo>
                    <a:pt x="1458" y="1175"/>
                  </a:lnTo>
                  <a:lnTo>
                    <a:pt x="1458" y="1175"/>
                  </a:lnTo>
                  <a:lnTo>
                    <a:pt x="1456" y="1172"/>
                  </a:lnTo>
                  <a:lnTo>
                    <a:pt x="1456" y="1172"/>
                  </a:lnTo>
                  <a:lnTo>
                    <a:pt x="1453" y="1172"/>
                  </a:lnTo>
                  <a:lnTo>
                    <a:pt x="1453" y="1175"/>
                  </a:lnTo>
                  <a:lnTo>
                    <a:pt x="1453" y="1175"/>
                  </a:lnTo>
                  <a:lnTo>
                    <a:pt x="1453" y="1175"/>
                  </a:lnTo>
                  <a:lnTo>
                    <a:pt x="1453" y="1175"/>
                  </a:lnTo>
                  <a:lnTo>
                    <a:pt x="1451" y="1172"/>
                  </a:lnTo>
                  <a:lnTo>
                    <a:pt x="1453" y="1170"/>
                  </a:lnTo>
                  <a:lnTo>
                    <a:pt x="1453" y="1167"/>
                  </a:lnTo>
                  <a:lnTo>
                    <a:pt x="1456" y="1165"/>
                  </a:lnTo>
                  <a:lnTo>
                    <a:pt x="1456" y="1165"/>
                  </a:lnTo>
                  <a:lnTo>
                    <a:pt x="1456" y="1163"/>
                  </a:lnTo>
                  <a:lnTo>
                    <a:pt x="1456" y="1160"/>
                  </a:lnTo>
                  <a:lnTo>
                    <a:pt x="1456" y="1160"/>
                  </a:lnTo>
                  <a:lnTo>
                    <a:pt x="1456" y="1158"/>
                  </a:lnTo>
                  <a:lnTo>
                    <a:pt x="1458" y="1158"/>
                  </a:lnTo>
                  <a:lnTo>
                    <a:pt x="1460" y="1158"/>
                  </a:lnTo>
                  <a:lnTo>
                    <a:pt x="1460" y="1158"/>
                  </a:lnTo>
                  <a:lnTo>
                    <a:pt x="1460" y="1156"/>
                  </a:lnTo>
                  <a:lnTo>
                    <a:pt x="1463" y="1153"/>
                  </a:lnTo>
                  <a:lnTo>
                    <a:pt x="1463" y="1151"/>
                  </a:lnTo>
                  <a:lnTo>
                    <a:pt x="1463" y="1148"/>
                  </a:lnTo>
                  <a:lnTo>
                    <a:pt x="1460" y="1148"/>
                  </a:lnTo>
                  <a:lnTo>
                    <a:pt x="1460" y="1146"/>
                  </a:lnTo>
                  <a:lnTo>
                    <a:pt x="1463" y="1146"/>
                  </a:lnTo>
                  <a:lnTo>
                    <a:pt x="1463" y="1144"/>
                  </a:lnTo>
                  <a:lnTo>
                    <a:pt x="1463" y="1141"/>
                  </a:lnTo>
                  <a:lnTo>
                    <a:pt x="1463" y="1141"/>
                  </a:lnTo>
                  <a:lnTo>
                    <a:pt x="1463" y="1139"/>
                  </a:lnTo>
                  <a:lnTo>
                    <a:pt x="1463" y="1137"/>
                  </a:lnTo>
                  <a:lnTo>
                    <a:pt x="1463" y="1137"/>
                  </a:lnTo>
                  <a:lnTo>
                    <a:pt x="1463" y="1134"/>
                  </a:lnTo>
                  <a:lnTo>
                    <a:pt x="1463" y="1134"/>
                  </a:lnTo>
                  <a:lnTo>
                    <a:pt x="1463" y="1132"/>
                  </a:lnTo>
                  <a:lnTo>
                    <a:pt x="1463" y="1132"/>
                  </a:lnTo>
                  <a:lnTo>
                    <a:pt x="1463" y="1129"/>
                  </a:lnTo>
                  <a:lnTo>
                    <a:pt x="1463" y="1129"/>
                  </a:lnTo>
                  <a:lnTo>
                    <a:pt x="1463" y="1127"/>
                  </a:lnTo>
                  <a:lnTo>
                    <a:pt x="1463" y="1127"/>
                  </a:lnTo>
                  <a:lnTo>
                    <a:pt x="1463" y="1125"/>
                  </a:lnTo>
                  <a:lnTo>
                    <a:pt x="1463" y="1125"/>
                  </a:lnTo>
                  <a:lnTo>
                    <a:pt x="1463" y="1122"/>
                  </a:lnTo>
                  <a:lnTo>
                    <a:pt x="1463" y="1122"/>
                  </a:lnTo>
                  <a:lnTo>
                    <a:pt x="1463" y="1120"/>
                  </a:lnTo>
                  <a:lnTo>
                    <a:pt x="1463" y="1120"/>
                  </a:lnTo>
                  <a:lnTo>
                    <a:pt x="1465" y="1118"/>
                  </a:lnTo>
                  <a:lnTo>
                    <a:pt x="1465" y="1118"/>
                  </a:lnTo>
                  <a:lnTo>
                    <a:pt x="1467" y="1115"/>
                  </a:lnTo>
                  <a:lnTo>
                    <a:pt x="1467" y="1115"/>
                  </a:lnTo>
                  <a:lnTo>
                    <a:pt x="1470" y="1115"/>
                  </a:lnTo>
                  <a:lnTo>
                    <a:pt x="1470" y="1113"/>
                  </a:lnTo>
                  <a:lnTo>
                    <a:pt x="1472" y="1113"/>
                  </a:lnTo>
                  <a:lnTo>
                    <a:pt x="1475" y="1110"/>
                  </a:lnTo>
                  <a:lnTo>
                    <a:pt x="1475" y="1110"/>
                  </a:lnTo>
                  <a:lnTo>
                    <a:pt x="1475" y="1108"/>
                  </a:lnTo>
                  <a:lnTo>
                    <a:pt x="1475" y="1108"/>
                  </a:lnTo>
                  <a:lnTo>
                    <a:pt x="1477" y="1106"/>
                  </a:lnTo>
                  <a:lnTo>
                    <a:pt x="1479" y="1106"/>
                  </a:lnTo>
                  <a:lnTo>
                    <a:pt x="1479" y="1106"/>
                  </a:lnTo>
                  <a:lnTo>
                    <a:pt x="1482" y="1106"/>
                  </a:lnTo>
                  <a:lnTo>
                    <a:pt x="1486" y="1108"/>
                  </a:lnTo>
                  <a:lnTo>
                    <a:pt x="1489" y="1108"/>
                  </a:lnTo>
                  <a:lnTo>
                    <a:pt x="1489" y="1108"/>
                  </a:lnTo>
                  <a:lnTo>
                    <a:pt x="1491" y="1110"/>
                  </a:lnTo>
                  <a:lnTo>
                    <a:pt x="1494" y="1110"/>
                  </a:lnTo>
                  <a:lnTo>
                    <a:pt x="1494" y="1110"/>
                  </a:lnTo>
                  <a:lnTo>
                    <a:pt x="1496" y="1110"/>
                  </a:lnTo>
                  <a:lnTo>
                    <a:pt x="1498" y="1110"/>
                  </a:lnTo>
                  <a:lnTo>
                    <a:pt x="1498" y="1110"/>
                  </a:lnTo>
                  <a:lnTo>
                    <a:pt x="1498" y="1115"/>
                  </a:lnTo>
                  <a:lnTo>
                    <a:pt x="1501" y="1115"/>
                  </a:lnTo>
                  <a:lnTo>
                    <a:pt x="1501" y="1115"/>
                  </a:lnTo>
                  <a:lnTo>
                    <a:pt x="1501" y="1113"/>
                  </a:lnTo>
                  <a:lnTo>
                    <a:pt x="1501" y="1113"/>
                  </a:lnTo>
                  <a:lnTo>
                    <a:pt x="1498" y="1110"/>
                  </a:lnTo>
                  <a:lnTo>
                    <a:pt x="1498" y="1110"/>
                  </a:lnTo>
                  <a:lnTo>
                    <a:pt x="1496" y="1110"/>
                  </a:lnTo>
                  <a:lnTo>
                    <a:pt x="1494" y="1108"/>
                  </a:lnTo>
                  <a:lnTo>
                    <a:pt x="1496" y="1106"/>
                  </a:lnTo>
                  <a:lnTo>
                    <a:pt x="1496" y="1106"/>
                  </a:lnTo>
                  <a:lnTo>
                    <a:pt x="1498" y="1106"/>
                  </a:lnTo>
                  <a:lnTo>
                    <a:pt x="1503" y="1106"/>
                  </a:lnTo>
                  <a:lnTo>
                    <a:pt x="1505" y="1106"/>
                  </a:lnTo>
                  <a:lnTo>
                    <a:pt x="1510" y="1106"/>
                  </a:lnTo>
                  <a:lnTo>
                    <a:pt x="1510" y="1106"/>
                  </a:lnTo>
                  <a:lnTo>
                    <a:pt x="1505" y="1106"/>
                  </a:lnTo>
                  <a:lnTo>
                    <a:pt x="1503" y="1103"/>
                  </a:lnTo>
                  <a:lnTo>
                    <a:pt x="1494" y="1103"/>
                  </a:lnTo>
                  <a:lnTo>
                    <a:pt x="1491" y="1101"/>
                  </a:lnTo>
                  <a:lnTo>
                    <a:pt x="1489" y="1101"/>
                  </a:lnTo>
                  <a:lnTo>
                    <a:pt x="1486" y="1098"/>
                  </a:lnTo>
                  <a:lnTo>
                    <a:pt x="1484" y="1098"/>
                  </a:lnTo>
                  <a:lnTo>
                    <a:pt x="1482" y="1096"/>
                  </a:lnTo>
                  <a:lnTo>
                    <a:pt x="1482" y="1094"/>
                  </a:lnTo>
                  <a:lnTo>
                    <a:pt x="1479" y="1094"/>
                  </a:lnTo>
                  <a:lnTo>
                    <a:pt x="1479" y="1091"/>
                  </a:lnTo>
                  <a:lnTo>
                    <a:pt x="1479" y="1091"/>
                  </a:lnTo>
                  <a:lnTo>
                    <a:pt x="1477" y="1091"/>
                  </a:lnTo>
                  <a:lnTo>
                    <a:pt x="1475" y="1089"/>
                  </a:lnTo>
                  <a:lnTo>
                    <a:pt x="1472" y="1089"/>
                  </a:lnTo>
                  <a:lnTo>
                    <a:pt x="1470" y="1091"/>
                  </a:lnTo>
                  <a:lnTo>
                    <a:pt x="1467" y="1091"/>
                  </a:lnTo>
                  <a:lnTo>
                    <a:pt x="1463" y="1094"/>
                  </a:lnTo>
                  <a:lnTo>
                    <a:pt x="1460" y="1091"/>
                  </a:lnTo>
                  <a:lnTo>
                    <a:pt x="1460" y="1094"/>
                  </a:lnTo>
                  <a:lnTo>
                    <a:pt x="1458" y="1094"/>
                  </a:lnTo>
                  <a:lnTo>
                    <a:pt x="1458" y="1096"/>
                  </a:lnTo>
                  <a:lnTo>
                    <a:pt x="1458" y="1096"/>
                  </a:lnTo>
                  <a:lnTo>
                    <a:pt x="1456" y="1096"/>
                  </a:lnTo>
                  <a:lnTo>
                    <a:pt x="1453" y="1096"/>
                  </a:lnTo>
                  <a:lnTo>
                    <a:pt x="1451" y="1096"/>
                  </a:lnTo>
                  <a:lnTo>
                    <a:pt x="1448" y="1096"/>
                  </a:lnTo>
                  <a:lnTo>
                    <a:pt x="1448" y="1096"/>
                  </a:lnTo>
                  <a:lnTo>
                    <a:pt x="1446" y="1098"/>
                  </a:lnTo>
                  <a:lnTo>
                    <a:pt x="1444" y="1098"/>
                  </a:lnTo>
                  <a:lnTo>
                    <a:pt x="1444" y="1101"/>
                  </a:lnTo>
                  <a:lnTo>
                    <a:pt x="1441" y="1098"/>
                  </a:lnTo>
                  <a:lnTo>
                    <a:pt x="1441" y="1098"/>
                  </a:lnTo>
                  <a:lnTo>
                    <a:pt x="1441" y="1098"/>
                  </a:lnTo>
                  <a:lnTo>
                    <a:pt x="1439" y="1101"/>
                  </a:lnTo>
                  <a:lnTo>
                    <a:pt x="1437" y="1101"/>
                  </a:lnTo>
                  <a:lnTo>
                    <a:pt x="1437" y="1103"/>
                  </a:lnTo>
                  <a:lnTo>
                    <a:pt x="1437" y="1103"/>
                  </a:lnTo>
                  <a:lnTo>
                    <a:pt x="1437" y="1106"/>
                  </a:lnTo>
                  <a:lnTo>
                    <a:pt x="1437" y="1106"/>
                  </a:lnTo>
                  <a:lnTo>
                    <a:pt x="1434" y="1108"/>
                  </a:lnTo>
                  <a:lnTo>
                    <a:pt x="1434" y="1106"/>
                  </a:lnTo>
                  <a:lnTo>
                    <a:pt x="1434" y="1108"/>
                  </a:lnTo>
                  <a:lnTo>
                    <a:pt x="1434" y="1108"/>
                  </a:lnTo>
                  <a:lnTo>
                    <a:pt x="1434" y="1108"/>
                  </a:lnTo>
                  <a:lnTo>
                    <a:pt x="1437" y="1108"/>
                  </a:lnTo>
                  <a:lnTo>
                    <a:pt x="1437" y="1110"/>
                  </a:lnTo>
                  <a:lnTo>
                    <a:pt x="1437" y="1110"/>
                  </a:lnTo>
                  <a:lnTo>
                    <a:pt x="1437" y="1110"/>
                  </a:lnTo>
                  <a:lnTo>
                    <a:pt x="1439" y="1110"/>
                  </a:lnTo>
                  <a:lnTo>
                    <a:pt x="1439" y="1113"/>
                  </a:lnTo>
                  <a:lnTo>
                    <a:pt x="1439" y="1113"/>
                  </a:lnTo>
                  <a:lnTo>
                    <a:pt x="1439" y="1115"/>
                  </a:lnTo>
                  <a:lnTo>
                    <a:pt x="1437" y="1115"/>
                  </a:lnTo>
                  <a:lnTo>
                    <a:pt x="1437" y="1115"/>
                  </a:lnTo>
                  <a:lnTo>
                    <a:pt x="1437" y="1118"/>
                  </a:lnTo>
                  <a:lnTo>
                    <a:pt x="1437" y="1118"/>
                  </a:lnTo>
                  <a:lnTo>
                    <a:pt x="1434" y="1118"/>
                  </a:lnTo>
                  <a:lnTo>
                    <a:pt x="1434" y="1118"/>
                  </a:lnTo>
                  <a:lnTo>
                    <a:pt x="1432" y="1120"/>
                  </a:lnTo>
                  <a:lnTo>
                    <a:pt x="1432" y="1122"/>
                  </a:lnTo>
                  <a:lnTo>
                    <a:pt x="1432" y="1122"/>
                  </a:lnTo>
                  <a:lnTo>
                    <a:pt x="1432" y="1125"/>
                  </a:lnTo>
                  <a:lnTo>
                    <a:pt x="1432" y="1127"/>
                  </a:lnTo>
                  <a:lnTo>
                    <a:pt x="1432" y="1127"/>
                  </a:lnTo>
                  <a:lnTo>
                    <a:pt x="1432" y="1129"/>
                  </a:lnTo>
                  <a:lnTo>
                    <a:pt x="1434" y="1129"/>
                  </a:lnTo>
                  <a:lnTo>
                    <a:pt x="1434" y="1129"/>
                  </a:lnTo>
                  <a:lnTo>
                    <a:pt x="1432" y="1129"/>
                  </a:lnTo>
                  <a:lnTo>
                    <a:pt x="1432" y="1129"/>
                  </a:lnTo>
                  <a:lnTo>
                    <a:pt x="1432" y="1132"/>
                  </a:lnTo>
                  <a:lnTo>
                    <a:pt x="1432" y="1132"/>
                  </a:lnTo>
                  <a:lnTo>
                    <a:pt x="1434" y="1132"/>
                  </a:lnTo>
                  <a:lnTo>
                    <a:pt x="1434" y="1132"/>
                  </a:lnTo>
                  <a:lnTo>
                    <a:pt x="1434" y="1134"/>
                  </a:lnTo>
                  <a:lnTo>
                    <a:pt x="1434" y="1134"/>
                  </a:lnTo>
                  <a:lnTo>
                    <a:pt x="1432" y="1134"/>
                  </a:lnTo>
                  <a:lnTo>
                    <a:pt x="1432" y="1137"/>
                  </a:lnTo>
                  <a:lnTo>
                    <a:pt x="1432" y="1137"/>
                  </a:lnTo>
                  <a:lnTo>
                    <a:pt x="1432" y="1139"/>
                  </a:lnTo>
                  <a:lnTo>
                    <a:pt x="1432" y="1139"/>
                  </a:lnTo>
                  <a:lnTo>
                    <a:pt x="1429" y="1141"/>
                  </a:lnTo>
                  <a:lnTo>
                    <a:pt x="1429" y="1141"/>
                  </a:lnTo>
                  <a:lnTo>
                    <a:pt x="1429" y="1141"/>
                  </a:lnTo>
                  <a:lnTo>
                    <a:pt x="1429" y="1144"/>
                  </a:lnTo>
                  <a:lnTo>
                    <a:pt x="1429" y="1146"/>
                  </a:lnTo>
                  <a:lnTo>
                    <a:pt x="1429" y="1146"/>
                  </a:lnTo>
                  <a:lnTo>
                    <a:pt x="1429" y="1146"/>
                  </a:lnTo>
                  <a:lnTo>
                    <a:pt x="1429" y="1148"/>
                  </a:lnTo>
                  <a:lnTo>
                    <a:pt x="1427" y="1148"/>
                  </a:lnTo>
                  <a:lnTo>
                    <a:pt x="1427" y="1151"/>
                  </a:lnTo>
                  <a:lnTo>
                    <a:pt x="1429" y="1151"/>
                  </a:lnTo>
                  <a:lnTo>
                    <a:pt x="1432" y="1153"/>
                  </a:lnTo>
                  <a:lnTo>
                    <a:pt x="1434" y="1153"/>
                  </a:lnTo>
                  <a:lnTo>
                    <a:pt x="1437" y="1153"/>
                  </a:lnTo>
                  <a:lnTo>
                    <a:pt x="1439" y="1156"/>
                  </a:lnTo>
                  <a:lnTo>
                    <a:pt x="1439" y="1156"/>
                  </a:lnTo>
                  <a:lnTo>
                    <a:pt x="1439" y="1156"/>
                  </a:lnTo>
                  <a:lnTo>
                    <a:pt x="1439" y="1158"/>
                  </a:lnTo>
                  <a:lnTo>
                    <a:pt x="1439" y="1158"/>
                  </a:lnTo>
                  <a:lnTo>
                    <a:pt x="1439" y="1160"/>
                  </a:lnTo>
                  <a:lnTo>
                    <a:pt x="1437" y="1160"/>
                  </a:lnTo>
                  <a:lnTo>
                    <a:pt x="1437" y="1160"/>
                  </a:lnTo>
                  <a:lnTo>
                    <a:pt x="1434" y="1160"/>
                  </a:lnTo>
                  <a:lnTo>
                    <a:pt x="1434" y="1160"/>
                  </a:lnTo>
                  <a:lnTo>
                    <a:pt x="1432" y="1160"/>
                  </a:lnTo>
                  <a:lnTo>
                    <a:pt x="1432" y="1163"/>
                  </a:lnTo>
                  <a:lnTo>
                    <a:pt x="1432" y="1163"/>
                  </a:lnTo>
                  <a:lnTo>
                    <a:pt x="1432" y="1165"/>
                  </a:lnTo>
                  <a:lnTo>
                    <a:pt x="1432" y="1165"/>
                  </a:lnTo>
                  <a:lnTo>
                    <a:pt x="1432" y="1165"/>
                  </a:lnTo>
                  <a:lnTo>
                    <a:pt x="1432" y="1167"/>
                  </a:lnTo>
                  <a:lnTo>
                    <a:pt x="1429" y="1167"/>
                  </a:lnTo>
                  <a:lnTo>
                    <a:pt x="1429" y="1167"/>
                  </a:lnTo>
                  <a:lnTo>
                    <a:pt x="1427" y="1167"/>
                  </a:lnTo>
                  <a:lnTo>
                    <a:pt x="1427" y="1165"/>
                  </a:lnTo>
                  <a:lnTo>
                    <a:pt x="1427" y="1165"/>
                  </a:lnTo>
                  <a:lnTo>
                    <a:pt x="1425" y="1165"/>
                  </a:lnTo>
                  <a:lnTo>
                    <a:pt x="1425" y="1163"/>
                  </a:lnTo>
                  <a:lnTo>
                    <a:pt x="1425" y="1163"/>
                  </a:lnTo>
                  <a:lnTo>
                    <a:pt x="1425" y="1163"/>
                  </a:lnTo>
                  <a:lnTo>
                    <a:pt x="1425" y="1160"/>
                  </a:lnTo>
                  <a:lnTo>
                    <a:pt x="1425" y="1160"/>
                  </a:lnTo>
                  <a:lnTo>
                    <a:pt x="1427" y="1160"/>
                  </a:lnTo>
                  <a:lnTo>
                    <a:pt x="1427" y="1160"/>
                  </a:lnTo>
                  <a:lnTo>
                    <a:pt x="1427" y="1158"/>
                  </a:lnTo>
                  <a:lnTo>
                    <a:pt x="1425" y="1156"/>
                  </a:lnTo>
                  <a:lnTo>
                    <a:pt x="1422" y="1156"/>
                  </a:lnTo>
                  <a:lnTo>
                    <a:pt x="1422" y="1156"/>
                  </a:lnTo>
                  <a:lnTo>
                    <a:pt x="1420" y="1158"/>
                  </a:lnTo>
                  <a:lnTo>
                    <a:pt x="1418" y="1158"/>
                  </a:lnTo>
                  <a:lnTo>
                    <a:pt x="1418" y="1160"/>
                  </a:lnTo>
                  <a:lnTo>
                    <a:pt x="1418" y="1160"/>
                  </a:lnTo>
                  <a:lnTo>
                    <a:pt x="1420" y="1160"/>
                  </a:lnTo>
                  <a:lnTo>
                    <a:pt x="1422" y="1163"/>
                  </a:lnTo>
                  <a:lnTo>
                    <a:pt x="1422" y="1163"/>
                  </a:lnTo>
                  <a:lnTo>
                    <a:pt x="1418" y="1163"/>
                  </a:lnTo>
                  <a:lnTo>
                    <a:pt x="1415" y="1160"/>
                  </a:lnTo>
                  <a:lnTo>
                    <a:pt x="1415" y="1160"/>
                  </a:lnTo>
                  <a:lnTo>
                    <a:pt x="1413" y="1158"/>
                  </a:lnTo>
                  <a:lnTo>
                    <a:pt x="1410" y="1158"/>
                  </a:lnTo>
                  <a:lnTo>
                    <a:pt x="1410" y="1158"/>
                  </a:lnTo>
                  <a:lnTo>
                    <a:pt x="1408" y="1160"/>
                  </a:lnTo>
                  <a:lnTo>
                    <a:pt x="1408" y="1163"/>
                  </a:lnTo>
                  <a:lnTo>
                    <a:pt x="1408" y="1163"/>
                  </a:lnTo>
                  <a:lnTo>
                    <a:pt x="1406" y="1163"/>
                  </a:lnTo>
                  <a:lnTo>
                    <a:pt x="1406" y="1163"/>
                  </a:lnTo>
                  <a:lnTo>
                    <a:pt x="1408" y="1163"/>
                  </a:lnTo>
                  <a:lnTo>
                    <a:pt x="1406" y="1165"/>
                  </a:lnTo>
                  <a:lnTo>
                    <a:pt x="1406" y="1165"/>
                  </a:lnTo>
                  <a:lnTo>
                    <a:pt x="1406" y="1165"/>
                  </a:lnTo>
                  <a:lnTo>
                    <a:pt x="1403" y="1165"/>
                  </a:lnTo>
                  <a:lnTo>
                    <a:pt x="1403" y="1167"/>
                  </a:lnTo>
                  <a:lnTo>
                    <a:pt x="1403" y="1167"/>
                  </a:lnTo>
                  <a:lnTo>
                    <a:pt x="1403" y="1170"/>
                  </a:lnTo>
                  <a:lnTo>
                    <a:pt x="1403" y="1170"/>
                  </a:lnTo>
                  <a:lnTo>
                    <a:pt x="1403" y="1170"/>
                  </a:lnTo>
                  <a:lnTo>
                    <a:pt x="1401" y="1170"/>
                  </a:lnTo>
                  <a:lnTo>
                    <a:pt x="1401" y="1172"/>
                  </a:lnTo>
                  <a:lnTo>
                    <a:pt x="1401" y="1172"/>
                  </a:lnTo>
                  <a:lnTo>
                    <a:pt x="1401" y="1175"/>
                  </a:lnTo>
                  <a:lnTo>
                    <a:pt x="1399" y="1175"/>
                  </a:lnTo>
                  <a:lnTo>
                    <a:pt x="1399" y="1175"/>
                  </a:lnTo>
                  <a:lnTo>
                    <a:pt x="1399" y="1175"/>
                  </a:lnTo>
                  <a:lnTo>
                    <a:pt x="1399" y="1177"/>
                  </a:lnTo>
                  <a:lnTo>
                    <a:pt x="1396" y="1177"/>
                  </a:lnTo>
                  <a:lnTo>
                    <a:pt x="1396" y="1177"/>
                  </a:lnTo>
                  <a:lnTo>
                    <a:pt x="1394" y="1177"/>
                  </a:lnTo>
                  <a:lnTo>
                    <a:pt x="1394" y="1175"/>
                  </a:lnTo>
                  <a:lnTo>
                    <a:pt x="1394" y="1175"/>
                  </a:lnTo>
                  <a:lnTo>
                    <a:pt x="1394" y="1175"/>
                  </a:lnTo>
                  <a:lnTo>
                    <a:pt x="1394" y="1177"/>
                  </a:lnTo>
                  <a:lnTo>
                    <a:pt x="1394" y="1177"/>
                  </a:lnTo>
                  <a:lnTo>
                    <a:pt x="1394" y="1179"/>
                  </a:lnTo>
                  <a:lnTo>
                    <a:pt x="1394" y="1179"/>
                  </a:lnTo>
                  <a:lnTo>
                    <a:pt x="1394" y="1179"/>
                  </a:lnTo>
                  <a:lnTo>
                    <a:pt x="1391" y="1179"/>
                  </a:lnTo>
                  <a:lnTo>
                    <a:pt x="1391" y="1177"/>
                  </a:lnTo>
                  <a:lnTo>
                    <a:pt x="1391" y="1177"/>
                  </a:lnTo>
                  <a:lnTo>
                    <a:pt x="1391" y="1179"/>
                  </a:lnTo>
                  <a:lnTo>
                    <a:pt x="1391" y="1179"/>
                  </a:lnTo>
                  <a:lnTo>
                    <a:pt x="1391" y="1182"/>
                  </a:lnTo>
                  <a:lnTo>
                    <a:pt x="1389" y="1182"/>
                  </a:lnTo>
                  <a:lnTo>
                    <a:pt x="1387" y="1184"/>
                  </a:lnTo>
                  <a:lnTo>
                    <a:pt x="1387" y="1184"/>
                  </a:lnTo>
                  <a:lnTo>
                    <a:pt x="1384" y="1186"/>
                  </a:lnTo>
                  <a:lnTo>
                    <a:pt x="1384" y="1186"/>
                  </a:lnTo>
                  <a:lnTo>
                    <a:pt x="1384" y="1189"/>
                  </a:lnTo>
                  <a:lnTo>
                    <a:pt x="1384" y="1189"/>
                  </a:lnTo>
                  <a:lnTo>
                    <a:pt x="1384" y="1191"/>
                  </a:lnTo>
                  <a:lnTo>
                    <a:pt x="1382" y="1189"/>
                  </a:lnTo>
                  <a:lnTo>
                    <a:pt x="1382" y="1191"/>
                  </a:lnTo>
                  <a:lnTo>
                    <a:pt x="1382" y="1191"/>
                  </a:lnTo>
                  <a:lnTo>
                    <a:pt x="1379" y="1191"/>
                  </a:lnTo>
                  <a:lnTo>
                    <a:pt x="1382" y="1194"/>
                  </a:lnTo>
                  <a:lnTo>
                    <a:pt x="1382" y="1194"/>
                  </a:lnTo>
                  <a:lnTo>
                    <a:pt x="1379" y="1194"/>
                  </a:lnTo>
                  <a:lnTo>
                    <a:pt x="1379" y="1196"/>
                  </a:lnTo>
                  <a:lnTo>
                    <a:pt x="1377" y="1198"/>
                  </a:lnTo>
                  <a:lnTo>
                    <a:pt x="1375" y="1198"/>
                  </a:lnTo>
                  <a:lnTo>
                    <a:pt x="1375" y="1198"/>
                  </a:lnTo>
                  <a:lnTo>
                    <a:pt x="1375" y="1201"/>
                  </a:lnTo>
                  <a:lnTo>
                    <a:pt x="1372" y="1201"/>
                  </a:lnTo>
                  <a:lnTo>
                    <a:pt x="1372" y="1201"/>
                  </a:lnTo>
                  <a:lnTo>
                    <a:pt x="1372" y="1203"/>
                  </a:lnTo>
                  <a:lnTo>
                    <a:pt x="1372" y="1203"/>
                  </a:lnTo>
                  <a:lnTo>
                    <a:pt x="1368" y="1205"/>
                  </a:lnTo>
                  <a:lnTo>
                    <a:pt x="1368" y="1205"/>
                  </a:lnTo>
                  <a:lnTo>
                    <a:pt x="1368" y="1208"/>
                  </a:lnTo>
                  <a:lnTo>
                    <a:pt x="1365" y="1208"/>
                  </a:lnTo>
                  <a:lnTo>
                    <a:pt x="1365" y="1208"/>
                  </a:lnTo>
                  <a:lnTo>
                    <a:pt x="1365" y="1210"/>
                  </a:lnTo>
                  <a:lnTo>
                    <a:pt x="1365" y="1210"/>
                  </a:lnTo>
                  <a:lnTo>
                    <a:pt x="1363" y="1213"/>
                  </a:lnTo>
                  <a:lnTo>
                    <a:pt x="1363" y="1215"/>
                  </a:lnTo>
                  <a:lnTo>
                    <a:pt x="1363" y="1215"/>
                  </a:lnTo>
                  <a:lnTo>
                    <a:pt x="1363" y="1217"/>
                  </a:lnTo>
                  <a:lnTo>
                    <a:pt x="1360" y="1217"/>
                  </a:lnTo>
                  <a:lnTo>
                    <a:pt x="1360" y="1220"/>
                  </a:lnTo>
                  <a:lnTo>
                    <a:pt x="1360" y="1220"/>
                  </a:lnTo>
                  <a:lnTo>
                    <a:pt x="1360" y="1220"/>
                  </a:lnTo>
                  <a:lnTo>
                    <a:pt x="1358" y="1220"/>
                  </a:lnTo>
                  <a:lnTo>
                    <a:pt x="1358" y="1217"/>
                  </a:lnTo>
                  <a:lnTo>
                    <a:pt x="1358" y="1217"/>
                  </a:lnTo>
                  <a:lnTo>
                    <a:pt x="1356" y="1217"/>
                  </a:lnTo>
                  <a:lnTo>
                    <a:pt x="1356" y="1220"/>
                  </a:lnTo>
                  <a:lnTo>
                    <a:pt x="1356" y="1220"/>
                  </a:lnTo>
                  <a:lnTo>
                    <a:pt x="1356" y="1220"/>
                  </a:lnTo>
                  <a:lnTo>
                    <a:pt x="1353" y="1220"/>
                  </a:lnTo>
                  <a:lnTo>
                    <a:pt x="1353" y="1220"/>
                  </a:lnTo>
                  <a:lnTo>
                    <a:pt x="1353" y="1220"/>
                  </a:lnTo>
                  <a:lnTo>
                    <a:pt x="1353" y="1220"/>
                  </a:lnTo>
                  <a:lnTo>
                    <a:pt x="1351" y="1220"/>
                  </a:lnTo>
                  <a:lnTo>
                    <a:pt x="1351" y="1222"/>
                  </a:lnTo>
                  <a:lnTo>
                    <a:pt x="1349" y="1222"/>
                  </a:lnTo>
                  <a:lnTo>
                    <a:pt x="1349" y="1220"/>
                  </a:lnTo>
                  <a:lnTo>
                    <a:pt x="1349" y="1220"/>
                  </a:lnTo>
                  <a:lnTo>
                    <a:pt x="1349" y="1217"/>
                  </a:lnTo>
                  <a:lnTo>
                    <a:pt x="1349" y="1220"/>
                  </a:lnTo>
                  <a:lnTo>
                    <a:pt x="1349" y="1220"/>
                  </a:lnTo>
                  <a:lnTo>
                    <a:pt x="1349" y="1222"/>
                  </a:lnTo>
                  <a:lnTo>
                    <a:pt x="1346" y="1225"/>
                  </a:lnTo>
                  <a:lnTo>
                    <a:pt x="1346" y="1225"/>
                  </a:lnTo>
                  <a:lnTo>
                    <a:pt x="1344" y="1225"/>
                  </a:lnTo>
                  <a:lnTo>
                    <a:pt x="1344" y="1227"/>
                  </a:lnTo>
                  <a:lnTo>
                    <a:pt x="1344" y="1227"/>
                  </a:lnTo>
                  <a:lnTo>
                    <a:pt x="1344" y="1227"/>
                  </a:lnTo>
                  <a:lnTo>
                    <a:pt x="1344" y="1229"/>
                  </a:lnTo>
                  <a:lnTo>
                    <a:pt x="1341" y="1229"/>
                  </a:lnTo>
                  <a:lnTo>
                    <a:pt x="1341" y="1229"/>
                  </a:lnTo>
                  <a:lnTo>
                    <a:pt x="1339" y="1227"/>
                  </a:lnTo>
                  <a:lnTo>
                    <a:pt x="1341" y="1225"/>
                  </a:lnTo>
                  <a:lnTo>
                    <a:pt x="1341" y="1225"/>
                  </a:lnTo>
                  <a:lnTo>
                    <a:pt x="1341" y="1225"/>
                  </a:lnTo>
                  <a:lnTo>
                    <a:pt x="1344" y="1225"/>
                  </a:lnTo>
                  <a:lnTo>
                    <a:pt x="1341" y="1222"/>
                  </a:lnTo>
                  <a:lnTo>
                    <a:pt x="1341" y="1222"/>
                  </a:lnTo>
                  <a:lnTo>
                    <a:pt x="1344" y="1220"/>
                  </a:lnTo>
                  <a:lnTo>
                    <a:pt x="1344" y="1220"/>
                  </a:lnTo>
                  <a:lnTo>
                    <a:pt x="1344" y="1217"/>
                  </a:lnTo>
                  <a:lnTo>
                    <a:pt x="1344" y="1217"/>
                  </a:lnTo>
                  <a:lnTo>
                    <a:pt x="1344" y="1215"/>
                  </a:lnTo>
                  <a:lnTo>
                    <a:pt x="1341" y="1213"/>
                  </a:lnTo>
                  <a:lnTo>
                    <a:pt x="1341" y="1213"/>
                  </a:lnTo>
                  <a:lnTo>
                    <a:pt x="1341" y="1213"/>
                  </a:lnTo>
                  <a:lnTo>
                    <a:pt x="1344" y="1213"/>
                  </a:lnTo>
                  <a:lnTo>
                    <a:pt x="1344" y="1210"/>
                  </a:lnTo>
                  <a:lnTo>
                    <a:pt x="1344" y="1210"/>
                  </a:lnTo>
                  <a:lnTo>
                    <a:pt x="1344" y="1208"/>
                  </a:lnTo>
                  <a:lnTo>
                    <a:pt x="1346" y="1208"/>
                  </a:lnTo>
                  <a:lnTo>
                    <a:pt x="1346" y="1208"/>
                  </a:lnTo>
                  <a:lnTo>
                    <a:pt x="1346" y="1208"/>
                  </a:lnTo>
                  <a:lnTo>
                    <a:pt x="1346" y="1205"/>
                  </a:lnTo>
                  <a:lnTo>
                    <a:pt x="1349" y="1203"/>
                  </a:lnTo>
                  <a:lnTo>
                    <a:pt x="1349" y="1203"/>
                  </a:lnTo>
                  <a:lnTo>
                    <a:pt x="1349" y="1201"/>
                  </a:lnTo>
                  <a:lnTo>
                    <a:pt x="1351" y="1201"/>
                  </a:lnTo>
                  <a:lnTo>
                    <a:pt x="1349" y="1201"/>
                  </a:lnTo>
                  <a:lnTo>
                    <a:pt x="1349" y="1201"/>
                  </a:lnTo>
                  <a:lnTo>
                    <a:pt x="1349" y="1198"/>
                  </a:lnTo>
                  <a:lnTo>
                    <a:pt x="1346" y="1201"/>
                  </a:lnTo>
                  <a:lnTo>
                    <a:pt x="1346" y="1201"/>
                  </a:lnTo>
                  <a:lnTo>
                    <a:pt x="1344" y="1201"/>
                  </a:lnTo>
                  <a:lnTo>
                    <a:pt x="1341" y="1198"/>
                  </a:lnTo>
                  <a:lnTo>
                    <a:pt x="1341" y="1201"/>
                  </a:lnTo>
                  <a:lnTo>
                    <a:pt x="1339" y="1201"/>
                  </a:lnTo>
                  <a:lnTo>
                    <a:pt x="1339" y="1201"/>
                  </a:lnTo>
                  <a:lnTo>
                    <a:pt x="1339" y="1203"/>
                  </a:lnTo>
                  <a:lnTo>
                    <a:pt x="1337" y="1203"/>
                  </a:lnTo>
                  <a:lnTo>
                    <a:pt x="1337" y="1203"/>
                  </a:lnTo>
                  <a:lnTo>
                    <a:pt x="1337" y="1203"/>
                  </a:lnTo>
                  <a:lnTo>
                    <a:pt x="1337" y="1205"/>
                  </a:lnTo>
                  <a:lnTo>
                    <a:pt x="1334" y="1203"/>
                  </a:lnTo>
                  <a:lnTo>
                    <a:pt x="1334" y="1205"/>
                  </a:lnTo>
                  <a:lnTo>
                    <a:pt x="1334" y="1205"/>
                  </a:lnTo>
                  <a:lnTo>
                    <a:pt x="1334" y="1205"/>
                  </a:lnTo>
                  <a:lnTo>
                    <a:pt x="1332" y="1205"/>
                  </a:lnTo>
                  <a:lnTo>
                    <a:pt x="1332" y="1208"/>
                  </a:lnTo>
                  <a:lnTo>
                    <a:pt x="1332" y="1208"/>
                  </a:lnTo>
                  <a:lnTo>
                    <a:pt x="1332" y="1205"/>
                  </a:lnTo>
                  <a:lnTo>
                    <a:pt x="1330" y="1205"/>
                  </a:lnTo>
                  <a:lnTo>
                    <a:pt x="1330" y="1205"/>
                  </a:lnTo>
                  <a:lnTo>
                    <a:pt x="1332" y="1203"/>
                  </a:lnTo>
                  <a:lnTo>
                    <a:pt x="1332" y="1203"/>
                  </a:lnTo>
                  <a:lnTo>
                    <a:pt x="1334" y="1201"/>
                  </a:lnTo>
                  <a:lnTo>
                    <a:pt x="1334" y="1198"/>
                  </a:lnTo>
                  <a:lnTo>
                    <a:pt x="1334" y="1198"/>
                  </a:lnTo>
                  <a:lnTo>
                    <a:pt x="1334" y="1196"/>
                  </a:lnTo>
                  <a:lnTo>
                    <a:pt x="1334" y="1196"/>
                  </a:lnTo>
                  <a:lnTo>
                    <a:pt x="1337" y="1196"/>
                  </a:lnTo>
                  <a:lnTo>
                    <a:pt x="1337" y="1194"/>
                  </a:lnTo>
                  <a:lnTo>
                    <a:pt x="1334" y="1194"/>
                  </a:lnTo>
                  <a:lnTo>
                    <a:pt x="1334" y="1191"/>
                  </a:lnTo>
                  <a:lnTo>
                    <a:pt x="1334" y="1191"/>
                  </a:lnTo>
                  <a:lnTo>
                    <a:pt x="1334" y="1189"/>
                  </a:lnTo>
                  <a:lnTo>
                    <a:pt x="1334" y="1189"/>
                  </a:lnTo>
                  <a:lnTo>
                    <a:pt x="1334" y="1186"/>
                  </a:lnTo>
                  <a:lnTo>
                    <a:pt x="1334" y="1186"/>
                  </a:lnTo>
                  <a:lnTo>
                    <a:pt x="1332" y="1184"/>
                  </a:lnTo>
                  <a:lnTo>
                    <a:pt x="1332" y="1186"/>
                  </a:lnTo>
                  <a:lnTo>
                    <a:pt x="1332" y="1186"/>
                  </a:lnTo>
                  <a:lnTo>
                    <a:pt x="1330" y="1186"/>
                  </a:lnTo>
                  <a:lnTo>
                    <a:pt x="1330" y="1186"/>
                  </a:lnTo>
                  <a:lnTo>
                    <a:pt x="1330" y="1186"/>
                  </a:lnTo>
                  <a:lnTo>
                    <a:pt x="1330" y="1184"/>
                  </a:lnTo>
                  <a:lnTo>
                    <a:pt x="1330" y="1184"/>
                  </a:lnTo>
                  <a:lnTo>
                    <a:pt x="1332" y="1184"/>
                  </a:lnTo>
                  <a:lnTo>
                    <a:pt x="1332" y="1184"/>
                  </a:lnTo>
                  <a:lnTo>
                    <a:pt x="1334" y="1184"/>
                  </a:lnTo>
                  <a:lnTo>
                    <a:pt x="1334" y="1184"/>
                  </a:lnTo>
                  <a:lnTo>
                    <a:pt x="1337" y="1184"/>
                  </a:lnTo>
                  <a:lnTo>
                    <a:pt x="1334" y="1182"/>
                  </a:lnTo>
                  <a:lnTo>
                    <a:pt x="1332" y="1182"/>
                  </a:lnTo>
                  <a:lnTo>
                    <a:pt x="1334" y="1182"/>
                  </a:lnTo>
                  <a:lnTo>
                    <a:pt x="1334" y="1179"/>
                  </a:lnTo>
                  <a:lnTo>
                    <a:pt x="1334" y="1179"/>
                  </a:lnTo>
                  <a:lnTo>
                    <a:pt x="1334" y="1177"/>
                  </a:lnTo>
                  <a:lnTo>
                    <a:pt x="1337" y="1177"/>
                  </a:lnTo>
                  <a:lnTo>
                    <a:pt x="1337" y="1177"/>
                  </a:lnTo>
                  <a:lnTo>
                    <a:pt x="1337" y="1177"/>
                  </a:lnTo>
                  <a:lnTo>
                    <a:pt x="1339" y="1177"/>
                  </a:lnTo>
                  <a:lnTo>
                    <a:pt x="1339" y="1175"/>
                  </a:lnTo>
                  <a:lnTo>
                    <a:pt x="1339" y="1175"/>
                  </a:lnTo>
                  <a:lnTo>
                    <a:pt x="1339" y="1172"/>
                  </a:lnTo>
                  <a:lnTo>
                    <a:pt x="1339" y="1172"/>
                  </a:lnTo>
                  <a:lnTo>
                    <a:pt x="1337" y="1172"/>
                  </a:lnTo>
                  <a:lnTo>
                    <a:pt x="1337" y="1172"/>
                  </a:lnTo>
                  <a:lnTo>
                    <a:pt x="1339" y="1172"/>
                  </a:lnTo>
                  <a:lnTo>
                    <a:pt x="1339" y="1170"/>
                  </a:lnTo>
                  <a:lnTo>
                    <a:pt x="1339" y="1170"/>
                  </a:lnTo>
                  <a:lnTo>
                    <a:pt x="1339" y="1170"/>
                  </a:lnTo>
                  <a:lnTo>
                    <a:pt x="1341" y="1170"/>
                  </a:lnTo>
                  <a:lnTo>
                    <a:pt x="1344" y="1170"/>
                  </a:lnTo>
                  <a:lnTo>
                    <a:pt x="1344" y="1167"/>
                  </a:lnTo>
                  <a:lnTo>
                    <a:pt x="1344" y="1167"/>
                  </a:lnTo>
                  <a:lnTo>
                    <a:pt x="1344" y="1165"/>
                  </a:lnTo>
                  <a:lnTo>
                    <a:pt x="1344" y="1165"/>
                  </a:lnTo>
                  <a:lnTo>
                    <a:pt x="1344" y="1163"/>
                  </a:lnTo>
                  <a:lnTo>
                    <a:pt x="1344" y="1163"/>
                  </a:lnTo>
                  <a:lnTo>
                    <a:pt x="1344" y="1163"/>
                  </a:lnTo>
                  <a:lnTo>
                    <a:pt x="1344" y="1160"/>
                  </a:lnTo>
                  <a:lnTo>
                    <a:pt x="1346" y="1160"/>
                  </a:lnTo>
                  <a:lnTo>
                    <a:pt x="1346" y="1158"/>
                  </a:lnTo>
                  <a:lnTo>
                    <a:pt x="1346" y="1158"/>
                  </a:lnTo>
                  <a:lnTo>
                    <a:pt x="1344" y="1158"/>
                  </a:lnTo>
                  <a:lnTo>
                    <a:pt x="1346" y="1156"/>
                  </a:lnTo>
                  <a:lnTo>
                    <a:pt x="1349" y="1153"/>
                  </a:lnTo>
                  <a:lnTo>
                    <a:pt x="1349" y="1153"/>
                  </a:lnTo>
                  <a:lnTo>
                    <a:pt x="1349" y="1151"/>
                  </a:lnTo>
                  <a:lnTo>
                    <a:pt x="1349" y="1151"/>
                  </a:lnTo>
                  <a:lnTo>
                    <a:pt x="1346" y="1148"/>
                  </a:lnTo>
                  <a:lnTo>
                    <a:pt x="1349" y="1148"/>
                  </a:lnTo>
                  <a:lnTo>
                    <a:pt x="1349" y="1146"/>
                  </a:lnTo>
                  <a:lnTo>
                    <a:pt x="1349" y="1146"/>
                  </a:lnTo>
                  <a:lnTo>
                    <a:pt x="1349" y="1144"/>
                  </a:lnTo>
                  <a:lnTo>
                    <a:pt x="1349" y="1144"/>
                  </a:lnTo>
                  <a:lnTo>
                    <a:pt x="1346" y="1144"/>
                  </a:lnTo>
                  <a:lnTo>
                    <a:pt x="1346" y="1141"/>
                  </a:lnTo>
                  <a:lnTo>
                    <a:pt x="1346" y="1141"/>
                  </a:lnTo>
                  <a:lnTo>
                    <a:pt x="1346" y="1141"/>
                  </a:lnTo>
                  <a:lnTo>
                    <a:pt x="1344" y="1141"/>
                  </a:lnTo>
                  <a:lnTo>
                    <a:pt x="1344" y="1141"/>
                  </a:lnTo>
                  <a:lnTo>
                    <a:pt x="1344" y="1144"/>
                  </a:lnTo>
                  <a:lnTo>
                    <a:pt x="1341" y="1144"/>
                  </a:lnTo>
                  <a:lnTo>
                    <a:pt x="1339" y="1144"/>
                  </a:lnTo>
                  <a:lnTo>
                    <a:pt x="1339" y="1146"/>
                  </a:lnTo>
                  <a:lnTo>
                    <a:pt x="1339" y="1146"/>
                  </a:lnTo>
                  <a:lnTo>
                    <a:pt x="1337" y="1146"/>
                  </a:lnTo>
                  <a:lnTo>
                    <a:pt x="1337" y="1148"/>
                  </a:lnTo>
                  <a:lnTo>
                    <a:pt x="1334" y="1151"/>
                  </a:lnTo>
                  <a:lnTo>
                    <a:pt x="1334" y="1151"/>
                  </a:lnTo>
                  <a:lnTo>
                    <a:pt x="1334" y="1153"/>
                  </a:lnTo>
                  <a:lnTo>
                    <a:pt x="1334" y="1153"/>
                  </a:lnTo>
                  <a:lnTo>
                    <a:pt x="1332" y="1156"/>
                  </a:lnTo>
                  <a:lnTo>
                    <a:pt x="1332" y="1156"/>
                  </a:lnTo>
                  <a:lnTo>
                    <a:pt x="1332" y="1156"/>
                  </a:lnTo>
                  <a:lnTo>
                    <a:pt x="1330" y="1156"/>
                  </a:lnTo>
                  <a:lnTo>
                    <a:pt x="1330" y="1156"/>
                  </a:lnTo>
                  <a:lnTo>
                    <a:pt x="1327" y="1156"/>
                  </a:lnTo>
                  <a:lnTo>
                    <a:pt x="1327" y="1156"/>
                  </a:lnTo>
                  <a:lnTo>
                    <a:pt x="1327" y="1156"/>
                  </a:lnTo>
                  <a:lnTo>
                    <a:pt x="1327" y="1158"/>
                  </a:lnTo>
                  <a:lnTo>
                    <a:pt x="1325" y="1158"/>
                  </a:lnTo>
                  <a:lnTo>
                    <a:pt x="1325" y="1158"/>
                  </a:lnTo>
                  <a:lnTo>
                    <a:pt x="1322" y="1158"/>
                  </a:lnTo>
                  <a:lnTo>
                    <a:pt x="1322" y="1160"/>
                  </a:lnTo>
                  <a:lnTo>
                    <a:pt x="1322" y="1158"/>
                  </a:lnTo>
                  <a:lnTo>
                    <a:pt x="1320" y="1158"/>
                  </a:lnTo>
                  <a:lnTo>
                    <a:pt x="1320" y="1158"/>
                  </a:lnTo>
                  <a:lnTo>
                    <a:pt x="1320" y="1156"/>
                  </a:lnTo>
                  <a:lnTo>
                    <a:pt x="1320" y="1156"/>
                  </a:lnTo>
                  <a:lnTo>
                    <a:pt x="1322" y="1153"/>
                  </a:lnTo>
                  <a:lnTo>
                    <a:pt x="1322" y="1153"/>
                  </a:lnTo>
                  <a:lnTo>
                    <a:pt x="1320" y="1151"/>
                  </a:lnTo>
                  <a:lnTo>
                    <a:pt x="1322" y="1151"/>
                  </a:lnTo>
                  <a:lnTo>
                    <a:pt x="1322" y="1148"/>
                  </a:lnTo>
                  <a:lnTo>
                    <a:pt x="1320" y="1148"/>
                  </a:lnTo>
                  <a:lnTo>
                    <a:pt x="1320" y="1151"/>
                  </a:lnTo>
                  <a:lnTo>
                    <a:pt x="1320" y="1151"/>
                  </a:lnTo>
                  <a:lnTo>
                    <a:pt x="1320" y="1151"/>
                  </a:lnTo>
                  <a:lnTo>
                    <a:pt x="1320" y="1153"/>
                  </a:lnTo>
                  <a:lnTo>
                    <a:pt x="1318" y="1151"/>
                  </a:lnTo>
                  <a:lnTo>
                    <a:pt x="1318" y="1151"/>
                  </a:lnTo>
                  <a:lnTo>
                    <a:pt x="1318" y="1151"/>
                  </a:lnTo>
                  <a:lnTo>
                    <a:pt x="1318" y="1148"/>
                  </a:lnTo>
                  <a:lnTo>
                    <a:pt x="1315" y="1148"/>
                  </a:lnTo>
                  <a:lnTo>
                    <a:pt x="1315" y="1148"/>
                  </a:lnTo>
                  <a:lnTo>
                    <a:pt x="1318" y="1148"/>
                  </a:lnTo>
                  <a:lnTo>
                    <a:pt x="1318" y="1146"/>
                  </a:lnTo>
                  <a:lnTo>
                    <a:pt x="1318" y="1144"/>
                  </a:lnTo>
                  <a:lnTo>
                    <a:pt x="1315" y="1144"/>
                  </a:lnTo>
                  <a:lnTo>
                    <a:pt x="1313" y="1144"/>
                  </a:lnTo>
                  <a:lnTo>
                    <a:pt x="1311" y="1141"/>
                  </a:lnTo>
                  <a:lnTo>
                    <a:pt x="1308" y="1141"/>
                  </a:lnTo>
                  <a:lnTo>
                    <a:pt x="1306" y="1141"/>
                  </a:lnTo>
                  <a:lnTo>
                    <a:pt x="1306" y="1141"/>
                  </a:lnTo>
                  <a:lnTo>
                    <a:pt x="1306" y="1144"/>
                  </a:lnTo>
                  <a:lnTo>
                    <a:pt x="1303" y="1144"/>
                  </a:lnTo>
                  <a:lnTo>
                    <a:pt x="1301" y="1144"/>
                  </a:lnTo>
                  <a:lnTo>
                    <a:pt x="1301" y="1144"/>
                  </a:lnTo>
                  <a:lnTo>
                    <a:pt x="1299" y="1146"/>
                  </a:lnTo>
                  <a:lnTo>
                    <a:pt x="1301" y="1148"/>
                  </a:lnTo>
                  <a:lnTo>
                    <a:pt x="1299" y="1148"/>
                  </a:lnTo>
                  <a:lnTo>
                    <a:pt x="1299" y="1148"/>
                  </a:lnTo>
                  <a:lnTo>
                    <a:pt x="1296" y="1148"/>
                  </a:lnTo>
                  <a:lnTo>
                    <a:pt x="1294" y="1148"/>
                  </a:lnTo>
                  <a:lnTo>
                    <a:pt x="1292" y="1148"/>
                  </a:lnTo>
                  <a:lnTo>
                    <a:pt x="1292" y="1148"/>
                  </a:lnTo>
                  <a:lnTo>
                    <a:pt x="1289" y="1151"/>
                  </a:lnTo>
                  <a:lnTo>
                    <a:pt x="1289" y="1151"/>
                  </a:lnTo>
                  <a:lnTo>
                    <a:pt x="1287" y="1148"/>
                  </a:lnTo>
                  <a:lnTo>
                    <a:pt x="1287" y="1148"/>
                  </a:lnTo>
                  <a:lnTo>
                    <a:pt x="1284" y="1148"/>
                  </a:lnTo>
                  <a:lnTo>
                    <a:pt x="1282" y="1148"/>
                  </a:lnTo>
                  <a:lnTo>
                    <a:pt x="1280" y="1148"/>
                  </a:lnTo>
                  <a:lnTo>
                    <a:pt x="1280" y="1151"/>
                  </a:lnTo>
                  <a:lnTo>
                    <a:pt x="1280" y="1151"/>
                  </a:lnTo>
                  <a:lnTo>
                    <a:pt x="1277" y="1151"/>
                  </a:lnTo>
                  <a:lnTo>
                    <a:pt x="1277" y="1153"/>
                  </a:lnTo>
                  <a:lnTo>
                    <a:pt x="1275" y="1153"/>
                  </a:lnTo>
                  <a:lnTo>
                    <a:pt x="1275" y="1153"/>
                  </a:lnTo>
                  <a:lnTo>
                    <a:pt x="1272" y="1153"/>
                  </a:lnTo>
                  <a:lnTo>
                    <a:pt x="1272" y="1153"/>
                  </a:lnTo>
                  <a:lnTo>
                    <a:pt x="1272" y="1153"/>
                  </a:lnTo>
                  <a:lnTo>
                    <a:pt x="1270" y="1153"/>
                  </a:lnTo>
                  <a:lnTo>
                    <a:pt x="1268" y="1151"/>
                  </a:lnTo>
                  <a:lnTo>
                    <a:pt x="1263" y="1151"/>
                  </a:lnTo>
                  <a:lnTo>
                    <a:pt x="1258" y="1151"/>
                  </a:lnTo>
                  <a:lnTo>
                    <a:pt x="1256" y="1151"/>
                  </a:lnTo>
                  <a:lnTo>
                    <a:pt x="1253" y="1153"/>
                  </a:lnTo>
                  <a:lnTo>
                    <a:pt x="1253" y="1156"/>
                  </a:lnTo>
                  <a:lnTo>
                    <a:pt x="1253" y="1156"/>
                  </a:lnTo>
                  <a:lnTo>
                    <a:pt x="1253" y="1158"/>
                  </a:lnTo>
                  <a:lnTo>
                    <a:pt x="1253" y="1158"/>
                  </a:lnTo>
                  <a:lnTo>
                    <a:pt x="1251" y="1156"/>
                  </a:lnTo>
                  <a:lnTo>
                    <a:pt x="1251" y="1158"/>
                  </a:lnTo>
                  <a:lnTo>
                    <a:pt x="1249" y="1158"/>
                  </a:lnTo>
                  <a:lnTo>
                    <a:pt x="1246" y="1158"/>
                  </a:lnTo>
                  <a:lnTo>
                    <a:pt x="1244" y="1160"/>
                  </a:lnTo>
                  <a:lnTo>
                    <a:pt x="1244" y="1160"/>
                  </a:lnTo>
                  <a:lnTo>
                    <a:pt x="1242" y="1160"/>
                  </a:lnTo>
                  <a:lnTo>
                    <a:pt x="1242" y="1163"/>
                  </a:lnTo>
                  <a:lnTo>
                    <a:pt x="1242" y="1165"/>
                  </a:lnTo>
                  <a:lnTo>
                    <a:pt x="1239" y="1165"/>
                  </a:lnTo>
                  <a:lnTo>
                    <a:pt x="1237" y="1167"/>
                  </a:lnTo>
                  <a:lnTo>
                    <a:pt x="1237" y="1167"/>
                  </a:lnTo>
                  <a:lnTo>
                    <a:pt x="1234" y="1167"/>
                  </a:lnTo>
                  <a:lnTo>
                    <a:pt x="1232" y="1167"/>
                  </a:lnTo>
                  <a:lnTo>
                    <a:pt x="1232" y="1170"/>
                  </a:lnTo>
                  <a:lnTo>
                    <a:pt x="1232" y="1170"/>
                  </a:lnTo>
                  <a:lnTo>
                    <a:pt x="1232" y="1170"/>
                  </a:lnTo>
                  <a:lnTo>
                    <a:pt x="1232" y="1172"/>
                  </a:lnTo>
                  <a:lnTo>
                    <a:pt x="1232" y="1172"/>
                  </a:lnTo>
                  <a:lnTo>
                    <a:pt x="1232" y="1175"/>
                  </a:lnTo>
                  <a:lnTo>
                    <a:pt x="1230" y="1175"/>
                  </a:lnTo>
                  <a:lnTo>
                    <a:pt x="1230" y="1177"/>
                  </a:lnTo>
                  <a:lnTo>
                    <a:pt x="1232" y="1179"/>
                  </a:lnTo>
                  <a:lnTo>
                    <a:pt x="1232" y="1182"/>
                  </a:lnTo>
                  <a:lnTo>
                    <a:pt x="1230" y="1182"/>
                  </a:lnTo>
                  <a:lnTo>
                    <a:pt x="1230" y="1184"/>
                  </a:lnTo>
                  <a:lnTo>
                    <a:pt x="1230" y="1184"/>
                  </a:lnTo>
                  <a:lnTo>
                    <a:pt x="1230" y="1186"/>
                  </a:lnTo>
                  <a:lnTo>
                    <a:pt x="1232" y="1186"/>
                  </a:lnTo>
                  <a:lnTo>
                    <a:pt x="1232" y="1186"/>
                  </a:lnTo>
                  <a:lnTo>
                    <a:pt x="1232" y="1189"/>
                  </a:lnTo>
                  <a:lnTo>
                    <a:pt x="1232" y="1189"/>
                  </a:lnTo>
                  <a:lnTo>
                    <a:pt x="1230" y="1189"/>
                  </a:lnTo>
                  <a:lnTo>
                    <a:pt x="1230" y="1189"/>
                  </a:lnTo>
                  <a:lnTo>
                    <a:pt x="1230" y="1189"/>
                  </a:lnTo>
                  <a:lnTo>
                    <a:pt x="1227" y="1189"/>
                  </a:lnTo>
                  <a:lnTo>
                    <a:pt x="1227" y="1189"/>
                  </a:lnTo>
                  <a:lnTo>
                    <a:pt x="1225" y="1191"/>
                  </a:lnTo>
                  <a:lnTo>
                    <a:pt x="1223" y="1191"/>
                  </a:lnTo>
                  <a:lnTo>
                    <a:pt x="1220" y="1196"/>
                  </a:lnTo>
                  <a:lnTo>
                    <a:pt x="1213" y="1201"/>
                  </a:lnTo>
                  <a:lnTo>
                    <a:pt x="1213" y="1203"/>
                  </a:lnTo>
                  <a:lnTo>
                    <a:pt x="1211" y="1205"/>
                  </a:lnTo>
                  <a:lnTo>
                    <a:pt x="1211" y="1205"/>
                  </a:lnTo>
                  <a:lnTo>
                    <a:pt x="1211" y="1208"/>
                  </a:lnTo>
                  <a:lnTo>
                    <a:pt x="1211" y="1205"/>
                  </a:lnTo>
                  <a:lnTo>
                    <a:pt x="1208" y="1208"/>
                  </a:lnTo>
                  <a:lnTo>
                    <a:pt x="1211" y="1208"/>
                  </a:lnTo>
                  <a:lnTo>
                    <a:pt x="1208" y="1210"/>
                  </a:lnTo>
                  <a:lnTo>
                    <a:pt x="1208" y="1210"/>
                  </a:lnTo>
                  <a:lnTo>
                    <a:pt x="1208" y="1213"/>
                  </a:lnTo>
                  <a:lnTo>
                    <a:pt x="1208" y="1213"/>
                  </a:lnTo>
                  <a:lnTo>
                    <a:pt x="1208" y="1215"/>
                  </a:lnTo>
                  <a:lnTo>
                    <a:pt x="1208" y="1215"/>
                  </a:lnTo>
                  <a:lnTo>
                    <a:pt x="1208" y="1217"/>
                  </a:lnTo>
                  <a:lnTo>
                    <a:pt x="1208" y="1217"/>
                  </a:lnTo>
                  <a:lnTo>
                    <a:pt x="1208" y="1220"/>
                  </a:lnTo>
                  <a:lnTo>
                    <a:pt x="1208" y="1222"/>
                  </a:lnTo>
                  <a:lnTo>
                    <a:pt x="1206" y="1220"/>
                  </a:lnTo>
                  <a:lnTo>
                    <a:pt x="1206" y="1220"/>
                  </a:lnTo>
                  <a:lnTo>
                    <a:pt x="1206" y="1220"/>
                  </a:lnTo>
                  <a:lnTo>
                    <a:pt x="1206" y="1220"/>
                  </a:lnTo>
                  <a:lnTo>
                    <a:pt x="1204" y="1222"/>
                  </a:lnTo>
                  <a:lnTo>
                    <a:pt x="1201" y="1225"/>
                  </a:lnTo>
                  <a:lnTo>
                    <a:pt x="1201" y="1225"/>
                  </a:lnTo>
                  <a:lnTo>
                    <a:pt x="1199" y="1225"/>
                  </a:lnTo>
                  <a:lnTo>
                    <a:pt x="1199" y="1225"/>
                  </a:lnTo>
                  <a:lnTo>
                    <a:pt x="1196" y="1227"/>
                  </a:lnTo>
                  <a:lnTo>
                    <a:pt x="1196" y="1229"/>
                  </a:lnTo>
                  <a:lnTo>
                    <a:pt x="1196" y="1229"/>
                  </a:lnTo>
                  <a:lnTo>
                    <a:pt x="1194" y="1229"/>
                  </a:lnTo>
                  <a:lnTo>
                    <a:pt x="1194" y="1229"/>
                  </a:lnTo>
                  <a:lnTo>
                    <a:pt x="1194" y="1232"/>
                  </a:lnTo>
                  <a:lnTo>
                    <a:pt x="1194" y="1232"/>
                  </a:lnTo>
                  <a:lnTo>
                    <a:pt x="1194" y="1232"/>
                  </a:lnTo>
                  <a:lnTo>
                    <a:pt x="1194" y="1234"/>
                  </a:lnTo>
                  <a:lnTo>
                    <a:pt x="1192" y="1232"/>
                  </a:lnTo>
                  <a:lnTo>
                    <a:pt x="1192" y="1232"/>
                  </a:lnTo>
                  <a:lnTo>
                    <a:pt x="1189" y="1232"/>
                  </a:lnTo>
                  <a:lnTo>
                    <a:pt x="1189" y="1234"/>
                  </a:lnTo>
                  <a:lnTo>
                    <a:pt x="1189" y="1234"/>
                  </a:lnTo>
                  <a:lnTo>
                    <a:pt x="1187" y="1234"/>
                  </a:lnTo>
                  <a:lnTo>
                    <a:pt x="1185" y="1239"/>
                  </a:lnTo>
                  <a:lnTo>
                    <a:pt x="1185" y="1239"/>
                  </a:lnTo>
                  <a:lnTo>
                    <a:pt x="1180" y="1241"/>
                  </a:lnTo>
                  <a:lnTo>
                    <a:pt x="1177" y="1244"/>
                  </a:lnTo>
                  <a:lnTo>
                    <a:pt x="1175" y="1246"/>
                  </a:lnTo>
                  <a:lnTo>
                    <a:pt x="1175" y="1246"/>
                  </a:lnTo>
                  <a:lnTo>
                    <a:pt x="1175" y="1248"/>
                  </a:lnTo>
                  <a:lnTo>
                    <a:pt x="1175" y="1246"/>
                  </a:lnTo>
                  <a:lnTo>
                    <a:pt x="1173" y="1248"/>
                  </a:lnTo>
                  <a:lnTo>
                    <a:pt x="1173" y="1248"/>
                  </a:lnTo>
                  <a:lnTo>
                    <a:pt x="1173" y="1251"/>
                  </a:lnTo>
                  <a:lnTo>
                    <a:pt x="1173" y="1251"/>
                  </a:lnTo>
                  <a:lnTo>
                    <a:pt x="1173" y="1251"/>
                  </a:lnTo>
                  <a:lnTo>
                    <a:pt x="1170" y="1253"/>
                  </a:lnTo>
                  <a:lnTo>
                    <a:pt x="1168" y="1258"/>
                  </a:lnTo>
                  <a:lnTo>
                    <a:pt x="1165" y="1260"/>
                  </a:lnTo>
                  <a:lnTo>
                    <a:pt x="1165" y="1260"/>
                  </a:lnTo>
                  <a:lnTo>
                    <a:pt x="1163" y="1260"/>
                  </a:lnTo>
                  <a:lnTo>
                    <a:pt x="1163" y="1260"/>
                  </a:lnTo>
                  <a:lnTo>
                    <a:pt x="1161" y="1260"/>
                  </a:lnTo>
                  <a:lnTo>
                    <a:pt x="1161" y="1263"/>
                  </a:lnTo>
                  <a:lnTo>
                    <a:pt x="1161" y="1263"/>
                  </a:lnTo>
                  <a:lnTo>
                    <a:pt x="1163" y="1265"/>
                  </a:lnTo>
                  <a:lnTo>
                    <a:pt x="1163" y="1267"/>
                  </a:lnTo>
                  <a:lnTo>
                    <a:pt x="1163" y="1267"/>
                  </a:lnTo>
                  <a:lnTo>
                    <a:pt x="1163" y="1270"/>
                  </a:lnTo>
                  <a:lnTo>
                    <a:pt x="1163" y="1270"/>
                  </a:lnTo>
                  <a:lnTo>
                    <a:pt x="1163" y="1272"/>
                  </a:lnTo>
                  <a:lnTo>
                    <a:pt x="1163" y="1272"/>
                  </a:lnTo>
                  <a:lnTo>
                    <a:pt x="1161" y="1274"/>
                  </a:lnTo>
                  <a:lnTo>
                    <a:pt x="1161" y="1272"/>
                  </a:lnTo>
                  <a:lnTo>
                    <a:pt x="1161" y="1272"/>
                  </a:lnTo>
                  <a:lnTo>
                    <a:pt x="1156" y="1272"/>
                  </a:lnTo>
                  <a:lnTo>
                    <a:pt x="1156" y="1274"/>
                  </a:lnTo>
                  <a:lnTo>
                    <a:pt x="1156" y="1274"/>
                  </a:lnTo>
                  <a:lnTo>
                    <a:pt x="1156" y="1277"/>
                  </a:lnTo>
                  <a:lnTo>
                    <a:pt x="1156" y="1277"/>
                  </a:lnTo>
                  <a:lnTo>
                    <a:pt x="1156" y="1279"/>
                  </a:lnTo>
                  <a:lnTo>
                    <a:pt x="1156" y="1282"/>
                  </a:lnTo>
                  <a:lnTo>
                    <a:pt x="1156" y="1284"/>
                  </a:lnTo>
                  <a:lnTo>
                    <a:pt x="1156" y="1286"/>
                  </a:lnTo>
                  <a:lnTo>
                    <a:pt x="1158" y="1289"/>
                  </a:lnTo>
                  <a:lnTo>
                    <a:pt x="1161" y="1293"/>
                  </a:lnTo>
                  <a:lnTo>
                    <a:pt x="1158" y="1293"/>
                  </a:lnTo>
                  <a:lnTo>
                    <a:pt x="1158" y="1291"/>
                  </a:lnTo>
                  <a:lnTo>
                    <a:pt x="1158" y="1291"/>
                  </a:lnTo>
                  <a:lnTo>
                    <a:pt x="1156" y="1289"/>
                  </a:lnTo>
                  <a:lnTo>
                    <a:pt x="1156" y="1286"/>
                  </a:lnTo>
                  <a:lnTo>
                    <a:pt x="1156" y="1289"/>
                  </a:lnTo>
                  <a:lnTo>
                    <a:pt x="1154" y="1289"/>
                  </a:lnTo>
                  <a:lnTo>
                    <a:pt x="1154" y="1291"/>
                  </a:lnTo>
                  <a:lnTo>
                    <a:pt x="1154" y="1293"/>
                  </a:lnTo>
                  <a:lnTo>
                    <a:pt x="1154" y="1293"/>
                  </a:lnTo>
                  <a:lnTo>
                    <a:pt x="1154" y="1296"/>
                  </a:lnTo>
                  <a:lnTo>
                    <a:pt x="1151" y="1296"/>
                  </a:lnTo>
                  <a:lnTo>
                    <a:pt x="1151" y="1296"/>
                  </a:lnTo>
                  <a:lnTo>
                    <a:pt x="1151" y="1298"/>
                  </a:lnTo>
                  <a:lnTo>
                    <a:pt x="1151" y="1298"/>
                  </a:lnTo>
                  <a:lnTo>
                    <a:pt x="1154" y="1301"/>
                  </a:lnTo>
                  <a:lnTo>
                    <a:pt x="1156" y="1301"/>
                  </a:lnTo>
                  <a:lnTo>
                    <a:pt x="1158" y="1301"/>
                  </a:lnTo>
                  <a:lnTo>
                    <a:pt x="1158" y="1301"/>
                  </a:lnTo>
                  <a:lnTo>
                    <a:pt x="1158" y="1298"/>
                  </a:lnTo>
                  <a:lnTo>
                    <a:pt x="1158" y="1298"/>
                  </a:lnTo>
                  <a:lnTo>
                    <a:pt x="1158" y="1296"/>
                  </a:lnTo>
                  <a:lnTo>
                    <a:pt x="1161" y="1296"/>
                  </a:lnTo>
                  <a:lnTo>
                    <a:pt x="1161" y="1296"/>
                  </a:lnTo>
                  <a:lnTo>
                    <a:pt x="1161" y="1296"/>
                  </a:lnTo>
                  <a:lnTo>
                    <a:pt x="1161" y="1298"/>
                  </a:lnTo>
                  <a:lnTo>
                    <a:pt x="1161" y="1298"/>
                  </a:lnTo>
                  <a:lnTo>
                    <a:pt x="1161" y="1298"/>
                  </a:lnTo>
                  <a:lnTo>
                    <a:pt x="1161" y="1301"/>
                  </a:lnTo>
                  <a:lnTo>
                    <a:pt x="1161" y="1301"/>
                  </a:lnTo>
                  <a:lnTo>
                    <a:pt x="1161" y="1303"/>
                  </a:lnTo>
                  <a:lnTo>
                    <a:pt x="1163" y="1303"/>
                  </a:lnTo>
                  <a:lnTo>
                    <a:pt x="1165" y="1303"/>
                  </a:lnTo>
                  <a:lnTo>
                    <a:pt x="1165" y="1303"/>
                  </a:lnTo>
                  <a:lnTo>
                    <a:pt x="1165" y="1301"/>
                  </a:lnTo>
                  <a:lnTo>
                    <a:pt x="1163" y="1301"/>
                  </a:lnTo>
                  <a:lnTo>
                    <a:pt x="1163" y="1301"/>
                  </a:lnTo>
                  <a:lnTo>
                    <a:pt x="1161" y="1298"/>
                  </a:lnTo>
                  <a:lnTo>
                    <a:pt x="1163" y="1298"/>
                  </a:lnTo>
                  <a:lnTo>
                    <a:pt x="1161" y="1296"/>
                  </a:lnTo>
                  <a:lnTo>
                    <a:pt x="1163" y="1296"/>
                  </a:lnTo>
                  <a:lnTo>
                    <a:pt x="1163" y="1296"/>
                  </a:lnTo>
                  <a:lnTo>
                    <a:pt x="1165" y="1296"/>
                  </a:lnTo>
                  <a:lnTo>
                    <a:pt x="1168" y="1296"/>
                  </a:lnTo>
                  <a:lnTo>
                    <a:pt x="1168" y="1296"/>
                  </a:lnTo>
                  <a:lnTo>
                    <a:pt x="1170" y="1298"/>
                  </a:lnTo>
                  <a:lnTo>
                    <a:pt x="1173" y="1301"/>
                  </a:lnTo>
                  <a:lnTo>
                    <a:pt x="1175" y="1298"/>
                  </a:lnTo>
                  <a:lnTo>
                    <a:pt x="1175" y="1301"/>
                  </a:lnTo>
                  <a:lnTo>
                    <a:pt x="1177" y="1301"/>
                  </a:lnTo>
                  <a:lnTo>
                    <a:pt x="1177" y="1298"/>
                  </a:lnTo>
                  <a:lnTo>
                    <a:pt x="1177" y="1298"/>
                  </a:lnTo>
                  <a:lnTo>
                    <a:pt x="1180" y="1298"/>
                  </a:lnTo>
                  <a:lnTo>
                    <a:pt x="1180" y="1298"/>
                  </a:lnTo>
                  <a:lnTo>
                    <a:pt x="1180" y="1301"/>
                  </a:lnTo>
                  <a:lnTo>
                    <a:pt x="1182" y="1303"/>
                  </a:lnTo>
                  <a:lnTo>
                    <a:pt x="1182" y="1303"/>
                  </a:lnTo>
                  <a:lnTo>
                    <a:pt x="1182" y="1303"/>
                  </a:lnTo>
                  <a:lnTo>
                    <a:pt x="1185" y="1305"/>
                  </a:lnTo>
                  <a:lnTo>
                    <a:pt x="1185" y="1305"/>
                  </a:lnTo>
                  <a:lnTo>
                    <a:pt x="1187" y="1308"/>
                  </a:lnTo>
                  <a:lnTo>
                    <a:pt x="1185" y="1308"/>
                  </a:lnTo>
                  <a:lnTo>
                    <a:pt x="1187" y="1310"/>
                  </a:lnTo>
                  <a:lnTo>
                    <a:pt x="1185" y="1310"/>
                  </a:lnTo>
                  <a:lnTo>
                    <a:pt x="1185" y="1310"/>
                  </a:lnTo>
                  <a:lnTo>
                    <a:pt x="1185" y="1310"/>
                  </a:lnTo>
                  <a:lnTo>
                    <a:pt x="1185" y="1313"/>
                  </a:lnTo>
                  <a:lnTo>
                    <a:pt x="1187" y="1315"/>
                  </a:lnTo>
                  <a:lnTo>
                    <a:pt x="1185" y="1315"/>
                  </a:lnTo>
                  <a:lnTo>
                    <a:pt x="1185" y="1315"/>
                  </a:lnTo>
                  <a:lnTo>
                    <a:pt x="1185" y="1315"/>
                  </a:lnTo>
                  <a:lnTo>
                    <a:pt x="1185" y="1315"/>
                  </a:lnTo>
                  <a:lnTo>
                    <a:pt x="1185" y="1317"/>
                  </a:lnTo>
                  <a:lnTo>
                    <a:pt x="1185" y="1317"/>
                  </a:lnTo>
                  <a:lnTo>
                    <a:pt x="1182" y="1317"/>
                  </a:lnTo>
                  <a:lnTo>
                    <a:pt x="1182" y="1317"/>
                  </a:lnTo>
                  <a:lnTo>
                    <a:pt x="1180" y="1317"/>
                  </a:lnTo>
                  <a:lnTo>
                    <a:pt x="1180" y="1317"/>
                  </a:lnTo>
                  <a:lnTo>
                    <a:pt x="1180" y="1317"/>
                  </a:lnTo>
                  <a:lnTo>
                    <a:pt x="1177" y="1317"/>
                  </a:lnTo>
                  <a:lnTo>
                    <a:pt x="1177" y="1317"/>
                  </a:lnTo>
                  <a:lnTo>
                    <a:pt x="1175" y="1317"/>
                  </a:lnTo>
                  <a:lnTo>
                    <a:pt x="1173" y="1317"/>
                  </a:lnTo>
                  <a:lnTo>
                    <a:pt x="1173" y="1317"/>
                  </a:lnTo>
                  <a:lnTo>
                    <a:pt x="1173" y="1320"/>
                  </a:lnTo>
                  <a:lnTo>
                    <a:pt x="1173" y="1320"/>
                  </a:lnTo>
                  <a:lnTo>
                    <a:pt x="1173" y="1320"/>
                  </a:lnTo>
                  <a:lnTo>
                    <a:pt x="1170" y="1320"/>
                  </a:lnTo>
                  <a:lnTo>
                    <a:pt x="1168" y="1320"/>
                  </a:lnTo>
                  <a:lnTo>
                    <a:pt x="1168" y="1317"/>
                  </a:lnTo>
                  <a:lnTo>
                    <a:pt x="1168" y="1317"/>
                  </a:lnTo>
                  <a:lnTo>
                    <a:pt x="1168" y="1317"/>
                  </a:lnTo>
                  <a:lnTo>
                    <a:pt x="1165" y="1317"/>
                  </a:lnTo>
                  <a:lnTo>
                    <a:pt x="1163" y="1315"/>
                  </a:lnTo>
                  <a:lnTo>
                    <a:pt x="1163" y="1315"/>
                  </a:lnTo>
                  <a:lnTo>
                    <a:pt x="1161" y="1317"/>
                  </a:lnTo>
                  <a:lnTo>
                    <a:pt x="1158" y="1317"/>
                  </a:lnTo>
                  <a:lnTo>
                    <a:pt x="1158" y="1317"/>
                  </a:lnTo>
                  <a:lnTo>
                    <a:pt x="1158" y="1320"/>
                  </a:lnTo>
                  <a:lnTo>
                    <a:pt x="1158" y="1320"/>
                  </a:lnTo>
                  <a:lnTo>
                    <a:pt x="1158" y="1322"/>
                  </a:lnTo>
                  <a:lnTo>
                    <a:pt x="1158" y="1322"/>
                  </a:lnTo>
                  <a:lnTo>
                    <a:pt x="1156" y="1322"/>
                  </a:lnTo>
                  <a:lnTo>
                    <a:pt x="1154" y="1322"/>
                  </a:lnTo>
                  <a:lnTo>
                    <a:pt x="1154" y="1322"/>
                  </a:lnTo>
                  <a:lnTo>
                    <a:pt x="1151" y="1324"/>
                  </a:lnTo>
                  <a:lnTo>
                    <a:pt x="1149" y="1324"/>
                  </a:lnTo>
                  <a:lnTo>
                    <a:pt x="1149" y="1324"/>
                  </a:lnTo>
                  <a:lnTo>
                    <a:pt x="1146" y="1324"/>
                  </a:lnTo>
                  <a:lnTo>
                    <a:pt x="1146" y="1324"/>
                  </a:lnTo>
                  <a:lnTo>
                    <a:pt x="1146" y="1322"/>
                  </a:lnTo>
                  <a:lnTo>
                    <a:pt x="1144" y="1322"/>
                  </a:lnTo>
                  <a:lnTo>
                    <a:pt x="1144" y="1320"/>
                  </a:lnTo>
                  <a:lnTo>
                    <a:pt x="1142" y="1317"/>
                  </a:lnTo>
                  <a:lnTo>
                    <a:pt x="1142" y="1317"/>
                  </a:lnTo>
                  <a:lnTo>
                    <a:pt x="1139" y="1317"/>
                  </a:lnTo>
                  <a:lnTo>
                    <a:pt x="1139" y="1315"/>
                  </a:lnTo>
                  <a:lnTo>
                    <a:pt x="1139" y="1315"/>
                  </a:lnTo>
                  <a:lnTo>
                    <a:pt x="1142" y="1315"/>
                  </a:lnTo>
                  <a:lnTo>
                    <a:pt x="1142" y="1313"/>
                  </a:lnTo>
                  <a:lnTo>
                    <a:pt x="1139" y="1315"/>
                  </a:lnTo>
                  <a:lnTo>
                    <a:pt x="1139" y="1315"/>
                  </a:lnTo>
                  <a:lnTo>
                    <a:pt x="1137" y="1317"/>
                  </a:lnTo>
                  <a:lnTo>
                    <a:pt x="1137" y="1317"/>
                  </a:lnTo>
                  <a:lnTo>
                    <a:pt x="1135" y="1315"/>
                  </a:lnTo>
                  <a:lnTo>
                    <a:pt x="1135" y="1315"/>
                  </a:lnTo>
                  <a:lnTo>
                    <a:pt x="1132" y="1315"/>
                  </a:lnTo>
                  <a:lnTo>
                    <a:pt x="1130" y="1315"/>
                  </a:lnTo>
                  <a:lnTo>
                    <a:pt x="1130" y="1315"/>
                  </a:lnTo>
                  <a:lnTo>
                    <a:pt x="1127" y="1313"/>
                  </a:lnTo>
                  <a:lnTo>
                    <a:pt x="1127" y="1315"/>
                  </a:lnTo>
                  <a:lnTo>
                    <a:pt x="1127" y="1315"/>
                  </a:lnTo>
                  <a:lnTo>
                    <a:pt x="1127" y="1317"/>
                  </a:lnTo>
                  <a:lnTo>
                    <a:pt x="1127" y="1320"/>
                  </a:lnTo>
                  <a:lnTo>
                    <a:pt x="1127" y="1320"/>
                  </a:lnTo>
                  <a:lnTo>
                    <a:pt x="1125" y="1320"/>
                  </a:lnTo>
                  <a:lnTo>
                    <a:pt x="1125" y="1320"/>
                  </a:lnTo>
                  <a:lnTo>
                    <a:pt x="1127" y="1320"/>
                  </a:lnTo>
                  <a:lnTo>
                    <a:pt x="1127" y="1320"/>
                  </a:lnTo>
                  <a:lnTo>
                    <a:pt x="1127" y="1322"/>
                  </a:lnTo>
                  <a:lnTo>
                    <a:pt x="1127" y="1322"/>
                  </a:lnTo>
                  <a:lnTo>
                    <a:pt x="1125" y="1322"/>
                  </a:lnTo>
                  <a:lnTo>
                    <a:pt x="1125" y="1322"/>
                  </a:lnTo>
                  <a:lnTo>
                    <a:pt x="1123" y="1324"/>
                  </a:lnTo>
                  <a:lnTo>
                    <a:pt x="1120" y="1324"/>
                  </a:lnTo>
                  <a:lnTo>
                    <a:pt x="1118" y="1324"/>
                  </a:lnTo>
                  <a:lnTo>
                    <a:pt x="1118" y="1324"/>
                  </a:lnTo>
                  <a:lnTo>
                    <a:pt x="1116" y="1327"/>
                  </a:lnTo>
                  <a:lnTo>
                    <a:pt x="1116" y="1327"/>
                  </a:lnTo>
                  <a:lnTo>
                    <a:pt x="1116" y="1327"/>
                  </a:lnTo>
                  <a:lnTo>
                    <a:pt x="1116" y="1329"/>
                  </a:lnTo>
                  <a:lnTo>
                    <a:pt x="1116" y="1332"/>
                  </a:lnTo>
                  <a:lnTo>
                    <a:pt x="1113" y="1332"/>
                  </a:lnTo>
                  <a:lnTo>
                    <a:pt x="1113" y="1334"/>
                  </a:lnTo>
                  <a:lnTo>
                    <a:pt x="1113" y="1334"/>
                  </a:lnTo>
                  <a:lnTo>
                    <a:pt x="1111" y="1334"/>
                  </a:lnTo>
                  <a:lnTo>
                    <a:pt x="1111" y="1334"/>
                  </a:lnTo>
                  <a:lnTo>
                    <a:pt x="1108" y="1334"/>
                  </a:lnTo>
                  <a:lnTo>
                    <a:pt x="1108" y="1334"/>
                  </a:lnTo>
                  <a:lnTo>
                    <a:pt x="1106" y="1332"/>
                  </a:lnTo>
                  <a:lnTo>
                    <a:pt x="1106" y="1332"/>
                  </a:lnTo>
                  <a:lnTo>
                    <a:pt x="1104" y="1332"/>
                  </a:lnTo>
                  <a:lnTo>
                    <a:pt x="1101" y="1329"/>
                  </a:lnTo>
                  <a:lnTo>
                    <a:pt x="1101" y="1329"/>
                  </a:lnTo>
                  <a:lnTo>
                    <a:pt x="1099" y="1327"/>
                  </a:lnTo>
                  <a:lnTo>
                    <a:pt x="1099" y="1327"/>
                  </a:lnTo>
                  <a:lnTo>
                    <a:pt x="1099" y="1324"/>
                  </a:lnTo>
                  <a:lnTo>
                    <a:pt x="1097" y="1324"/>
                  </a:lnTo>
                  <a:lnTo>
                    <a:pt x="1097" y="1324"/>
                  </a:lnTo>
                  <a:lnTo>
                    <a:pt x="1097" y="1327"/>
                  </a:lnTo>
                  <a:lnTo>
                    <a:pt x="1097" y="1327"/>
                  </a:lnTo>
                  <a:lnTo>
                    <a:pt x="1094" y="1329"/>
                  </a:lnTo>
                  <a:lnTo>
                    <a:pt x="1092" y="1329"/>
                  </a:lnTo>
                  <a:lnTo>
                    <a:pt x="1089" y="1332"/>
                  </a:lnTo>
                  <a:lnTo>
                    <a:pt x="1092" y="1334"/>
                  </a:lnTo>
                  <a:lnTo>
                    <a:pt x="1089" y="1334"/>
                  </a:lnTo>
                  <a:lnTo>
                    <a:pt x="1087" y="1336"/>
                  </a:lnTo>
                  <a:lnTo>
                    <a:pt x="1082" y="1336"/>
                  </a:lnTo>
                  <a:lnTo>
                    <a:pt x="1080" y="1336"/>
                  </a:lnTo>
                  <a:lnTo>
                    <a:pt x="1078" y="1336"/>
                  </a:lnTo>
                  <a:lnTo>
                    <a:pt x="1078" y="1336"/>
                  </a:lnTo>
                  <a:lnTo>
                    <a:pt x="1075" y="1336"/>
                  </a:lnTo>
                  <a:lnTo>
                    <a:pt x="1073" y="1336"/>
                  </a:lnTo>
                  <a:lnTo>
                    <a:pt x="1070" y="1336"/>
                  </a:lnTo>
                  <a:lnTo>
                    <a:pt x="1068" y="1336"/>
                  </a:lnTo>
                  <a:lnTo>
                    <a:pt x="1068" y="1339"/>
                  </a:lnTo>
                  <a:lnTo>
                    <a:pt x="1066" y="1339"/>
                  </a:lnTo>
                  <a:lnTo>
                    <a:pt x="1066" y="1336"/>
                  </a:lnTo>
                  <a:lnTo>
                    <a:pt x="1066" y="1336"/>
                  </a:lnTo>
                  <a:lnTo>
                    <a:pt x="1063" y="1334"/>
                  </a:lnTo>
                  <a:lnTo>
                    <a:pt x="1063" y="1334"/>
                  </a:lnTo>
                  <a:lnTo>
                    <a:pt x="1063" y="1332"/>
                  </a:lnTo>
                  <a:lnTo>
                    <a:pt x="1061" y="1332"/>
                  </a:lnTo>
                  <a:lnTo>
                    <a:pt x="1061" y="1329"/>
                  </a:lnTo>
                  <a:lnTo>
                    <a:pt x="1061" y="1329"/>
                  </a:lnTo>
                  <a:lnTo>
                    <a:pt x="1061" y="1327"/>
                  </a:lnTo>
                  <a:lnTo>
                    <a:pt x="1061" y="1327"/>
                  </a:lnTo>
                  <a:lnTo>
                    <a:pt x="1058" y="1327"/>
                  </a:lnTo>
                  <a:lnTo>
                    <a:pt x="1058" y="1324"/>
                  </a:lnTo>
                  <a:lnTo>
                    <a:pt x="1058" y="1324"/>
                  </a:lnTo>
                  <a:lnTo>
                    <a:pt x="1058" y="1322"/>
                  </a:lnTo>
                  <a:lnTo>
                    <a:pt x="1056" y="1322"/>
                  </a:lnTo>
                  <a:lnTo>
                    <a:pt x="1058" y="1322"/>
                  </a:lnTo>
                  <a:lnTo>
                    <a:pt x="1058" y="1322"/>
                  </a:lnTo>
                  <a:lnTo>
                    <a:pt x="1061" y="1322"/>
                  </a:lnTo>
                  <a:lnTo>
                    <a:pt x="1061" y="1322"/>
                  </a:lnTo>
                  <a:lnTo>
                    <a:pt x="1063" y="1322"/>
                  </a:lnTo>
                  <a:lnTo>
                    <a:pt x="1063" y="1322"/>
                  </a:lnTo>
                  <a:lnTo>
                    <a:pt x="1066" y="1322"/>
                  </a:lnTo>
                  <a:lnTo>
                    <a:pt x="1066" y="1320"/>
                  </a:lnTo>
                  <a:lnTo>
                    <a:pt x="1068" y="1320"/>
                  </a:lnTo>
                  <a:lnTo>
                    <a:pt x="1068" y="1317"/>
                  </a:lnTo>
                  <a:lnTo>
                    <a:pt x="1070" y="1317"/>
                  </a:lnTo>
                  <a:lnTo>
                    <a:pt x="1073" y="1320"/>
                  </a:lnTo>
                  <a:lnTo>
                    <a:pt x="1073" y="1320"/>
                  </a:lnTo>
                  <a:lnTo>
                    <a:pt x="1075" y="1320"/>
                  </a:lnTo>
                  <a:lnTo>
                    <a:pt x="1078" y="1320"/>
                  </a:lnTo>
                  <a:lnTo>
                    <a:pt x="1078" y="1320"/>
                  </a:lnTo>
                  <a:lnTo>
                    <a:pt x="1080" y="1320"/>
                  </a:lnTo>
                  <a:lnTo>
                    <a:pt x="1080" y="1320"/>
                  </a:lnTo>
                  <a:lnTo>
                    <a:pt x="1082" y="1320"/>
                  </a:lnTo>
                  <a:lnTo>
                    <a:pt x="1082" y="1320"/>
                  </a:lnTo>
                  <a:lnTo>
                    <a:pt x="1085" y="1320"/>
                  </a:lnTo>
                  <a:lnTo>
                    <a:pt x="1085" y="1320"/>
                  </a:lnTo>
                  <a:lnTo>
                    <a:pt x="1087" y="1320"/>
                  </a:lnTo>
                  <a:lnTo>
                    <a:pt x="1089" y="1320"/>
                  </a:lnTo>
                  <a:lnTo>
                    <a:pt x="1092" y="1317"/>
                  </a:lnTo>
                  <a:lnTo>
                    <a:pt x="1092" y="1315"/>
                  </a:lnTo>
                  <a:lnTo>
                    <a:pt x="1094" y="1315"/>
                  </a:lnTo>
                  <a:lnTo>
                    <a:pt x="1097" y="1315"/>
                  </a:lnTo>
                  <a:lnTo>
                    <a:pt x="1097" y="1315"/>
                  </a:lnTo>
                  <a:lnTo>
                    <a:pt x="1094" y="1315"/>
                  </a:lnTo>
                  <a:lnTo>
                    <a:pt x="1094" y="1313"/>
                  </a:lnTo>
                  <a:lnTo>
                    <a:pt x="1092" y="1313"/>
                  </a:lnTo>
                  <a:lnTo>
                    <a:pt x="1089" y="1310"/>
                  </a:lnTo>
                  <a:lnTo>
                    <a:pt x="1089" y="1310"/>
                  </a:lnTo>
                  <a:lnTo>
                    <a:pt x="1087" y="1313"/>
                  </a:lnTo>
                  <a:lnTo>
                    <a:pt x="1087" y="1313"/>
                  </a:lnTo>
                  <a:lnTo>
                    <a:pt x="1085" y="1313"/>
                  </a:lnTo>
                  <a:lnTo>
                    <a:pt x="1085" y="1313"/>
                  </a:lnTo>
                  <a:lnTo>
                    <a:pt x="1085" y="1310"/>
                  </a:lnTo>
                  <a:lnTo>
                    <a:pt x="1082" y="1310"/>
                  </a:lnTo>
                  <a:lnTo>
                    <a:pt x="1082" y="1310"/>
                  </a:lnTo>
                  <a:lnTo>
                    <a:pt x="1080" y="1310"/>
                  </a:lnTo>
                  <a:lnTo>
                    <a:pt x="1080" y="1310"/>
                  </a:lnTo>
                  <a:lnTo>
                    <a:pt x="1078" y="1310"/>
                  </a:lnTo>
                  <a:lnTo>
                    <a:pt x="1078" y="1310"/>
                  </a:lnTo>
                  <a:lnTo>
                    <a:pt x="1078" y="1308"/>
                  </a:lnTo>
                  <a:lnTo>
                    <a:pt x="1078" y="1308"/>
                  </a:lnTo>
                  <a:lnTo>
                    <a:pt x="1078" y="1308"/>
                  </a:lnTo>
                  <a:lnTo>
                    <a:pt x="1078" y="1305"/>
                  </a:lnTo>
                  <a:lnTo>
                    <a:pt x="1078" y="1305"/>
                  </a:lnTo>
                  <a:lnTo>
                    <a:pt x="1078" y="1303"/>
                  </a:lnTo>
                  <a:lnTo>
                    <a:pt x="1075" y="1303"/>
                  </a:lnTo>
                  <a:lnTo>
                    <a:pt x="1075" y="1301"/>
                  </a:lnTo>
                  <a:lnTo>
                    <a:pt x="1075" y="1298"/>
                  </a:lnTo>
                  <a:lnTo>
                    <a:pt x="1073" y="1298"/>
                  </a:lnTo>
                  <a:lnTo>
                    <a:pt x="1070" y="1298"/>
                  </a:lnTo>
                  <a:lnTo>
                    <a:pt x="1070" y="1296"/>
                  </a:lnTo>
                  <a:lnTo>
                    <a:pt x="1070" y="1296"/>
                  </a:lnTo>
                  <a:lnTo>
                    <a:pt x="1070" y="1296"/>
                  </a:lnTo>
                  <a:lnTo>
                    <a:pt x="1070" y="1293"/>
                  </a:lnTo>
                  <a:lnTo>
                    <a:pt x="1068" y="1293"/>
                  </a:lnTo>
                  <a:lnTo>
                    <a:pt x="1068" y="1293"/>
                  </a:lnTo>
                  <a:lnTo>
                    <a:pt x="1068" y="1293"/>
                  </a:lnTo>
                  <a:lnTo>
                    <a:pt x="1068" y="1293"/>
                  </a:lnTo>
                  <a:lnTo>
                    <a:pt x="1068" y="1291"/>
                  </a:lnTo>
                  <a:lnTo>
                    <a:pt x="1066" y="1291"/>
                  </a:lnTo>
                  <a:lnTo>
                    <a:pt x="1066" y="1293"/>
                  </a:lnTo>
                  <a:lnTo>
                    <a:pt x="1066" y="1293"/>
                  </a:lnTo>
                  <a:lnTo>
                    <a:pt x="1063" y="1293"/>
                  </a:lnTo>
                  <a:lnTo>
                    <a:pt x="1061" y="1293"/>
                  </a:lnTo>
                  <a:lnTo>
                    <a:pt x="1061" y="1293"/>
                  </a:lnTo>
                  <a:lnTo>
                    <a:pt x="1058" y="1293"/>
                  </a:lnTo>
                  <a:lnTo>
                    <a:pt x="1056" y="1293"/>
                  </a:lnTo>
                  <a:lnTo>
                    <a:pt x="1054" y="1293"/>
                  </a:lnTo>
                  <a:lnTo>
                    <a:pt x="1051" y="1293"/>
                  </a:lnTo>
                  <a:lnTo>
                    <a:pt x="1051" y="1296"/>
                  </a:lnTo>
                  <a:lnTo>
                    <a:pt x="1051" y="1296"/>
                  </a:lnTo>
                  <a:lnTo>
                    <a:pt x="1054" y="1296"/>
                  </a:lnTo>
                  <a:lnTo>
                    <a:pt x="1051" y="1298"/>
                  </a:lnTo>
                  <a:lnTo>
                    <a:pt x="1051" y="1298"/>
                  </a:lnTo>
                  <a:lnTo>
                    <a:pt x="1054" y="1298"/>
                  </a:lnTo>
                  <a:lnTo>
                    <a:pt x="1054" y="1301"/>
                  </a:lnTo>
                  <a:lnTo>
                    <a:pt x="1051" y="1301"/>
                  </a:lnTo>
                  <a:lnTo>
                    <a:pt x="1051" y="1301"/>
                  </a:lnTo>
                  <a:lnTo>
                    <a:pt x="1049" y="1301"/>
                  </a:lnTo>
                  <a:lnTo>
                    <a:pt x="1047" y="1303"/>
                  </a:lnTo>
                  <a:lnTo>
                    <a:pt x="1047" y="1301"/>
                  </a:lnTo>
                  <a:lnTo>
                    <a:pt x="1047" y="1301"/>
                  </a:lnTo>
                  <a:lnTo>
                    <a:pt x="1047" y="1301"/>
                  </a:lnTo>
                  <a:lnTo>
                    <a:pt x="1047" y="1298"/>
                  </a:lnTo>
                  <a:lnTo>
                    <a:pt x="1047" y="1298"/>
                  </a:lnTo>
                  <a:lnTo>
                    <a:pt x="1044" y="1298"/>
                  </a:lnTo>
                  <a:lnTo>
                    <a:pt x="1044" y="1298"/>
                  </a:lnTo>
                  <a:lnTo>
                    <a:pt x="1042" y="1298"/>
                  </a:lnTo>
                  <a:lnTo>
                    <a:pt x="1039" y="1298"/>
                  </a:lnTo>
                  <a:lnTo>
                    <a:pt x="1039" y="1298"/>
                  </a:lnTo>
                  <a:lnTo>
                    <a:pt x="1042" y="1298"/>
                  </a:lnTo>
                  <a:lnTo>
                    <a:pt x="1044" y="1296"/>
                  </a:lnTo>
                  <a:lnTo>
                    <a:pt x="1044" y="1296"/>
                  </a:lnTo>
                  <a:lnTo>
                    <a:pt x="1047" y="1296"/>
                  </a:lnTo>
                  <a:lnTo>
                    <a:pt x="1047" y="1293"/>
                  </a:lnTo>
                  <a:lnTo>
                    <a:pt x="1047" y="1293"/>
                  </a:lnTo>
                  <a:lnTo>
                    <a:pt x="1044" y="1296"/>
                  </a:lnTo>
                  <a:lnTo>
                    <a:pt x="1042" y="1296"/>
                  </a:lnTo>
                  <a:lnTo>
                    <a:pt x="1042" y="1296"/>
                  </a:lnTo>
                  <a:lnTo>
                    <a:pt x="1039" y="1293"/>
                  </a:lnTo>
                  <a:lnTo>
                    <a:pt x="1039" y="1293"/>
                  </a:lnTo>
                  <a:lnTo>
                    <a:pt x="1037" y="1293"/>
                  </a:lnTo>
                  <a:lnTo>
                    <a:pt x="1037" y="1291"/>
                  </a:lnTo>
                  <a:lnTo>
                    <a:pt x="1037" y="1291"/>
                  </a:lnTo>
                  <a:lnTo>
                    <a:pt x="1037" y="1291"/>
                  </a:lnTo>
                  <a:lnTo>
                    <a:pt x="1035" y="1289"/>
                  </a:lnTo>
                  <a:lnTo>
                    <a:pt x="1032" y="1289"/>
                  </a:lnTo>
                  <a:lnTo>
                    <a:pt x="1032" y="1289"/>
                  </a:lnTo>
                  <a:lnTo>
                    <a:pt x="1028" y="1289"/>
                  </a:lnTo>
                  <a:lnTo>
                    <a:pt x="1025" y="1286"/>
                  </a:lnTo>
                  <a:lnTo>
                    <a:pt x="1023" y="1286"/>
                  </a:lnTo>
                  <a:lnTo>
                    <a:pt x="1016" y="1284"/>
                  </a:lnTo>
                  <a:lnTo>
                    <a:pt x="1011" y="1282"/>
                  </a:lnTo>
                  <a:lnTo>
                    <a:pt x="1006" y="1284"/>
                  </a:lnTo>
                  <a:lnTo>
                    <a:pt x="1004" y="1282"/>
                  </a:lnTo>
                  <a:lnTo>
                    <a:pt x="1004" y="1282"/>
                  </a:lnTo>
                  <a:lnTo>
                    <a:pt x="1004" y="1282"/>
                  </a:lnTo>
                  <a:lnTo>
                    <a:pt x="1001" y="1282"/>
                  </a:lnTo>
                  <a:lnTo>
                    <a:pt x="1004" y="1284"/>
                  </a:lnTo>
                  <a:lnTo>
                    <a:pt x="1004" y="1284"/>
                  </a:lnTo>
                  <a:lnTo>
                    <a:pt x="999" y="1289"/>
                  </a:lnTo>
                  <a:lnTo>
                    <a:pt x="997" y="1289"/>
                  </a:lnTo>
                  <a:lnTo>
                    <a:pt x="994" y="1289"/>
                  </a:lnTo>
                  <a:lnTo>
                    <a:pt x="994" y="1289"/>
                  </a:lnTo>
                  <a:lnTo>
                    <a:pt x="994" y="1289"/>
                  </a:lnTo>
                  <a:lnTo>
                    <a:pt x="992" y="1291"/>
                  </a:lnTo>
                  <a:lnTo>
                    <a:pt x="994" y="1291"/>
                  </a:lnTo>
                  <a:lnTo>
                    <a:pt x="994" y="1291"/>
                  </a:lnTo>
                  <a:lnTo>
                    <a:pt x="994" y="1291"/>
                  </a:lnTo>
                  <a:lnTo>
                    <a:pt x="994" y="1293"/>
                  </a:lnTo>
                  <a:lnTo>
                    <a:pt x="994" y="1293"/>
                  </a:lnTo>
                  <a:lnTo>
                    <a:pt x="997" y="1296"/>
                  </a:lnTo>
                  <a:lnTo>
                    <a:pt x="997" y="1296"/>
                  </a:lnTo>
                  <a:lnTo>
                    <a:pt x="999" y="1296"/>
                  </a:lnTo>
                  <a:lnTo>
                    <a:pt x="999" y="1298"/>
                  </a:lnTo>
                  <a:lnTo>
                    <a:pt x="999" y="1301"/>
                  </a:lnTo>
                  <a:lnTo>
                    <a:pt x="997" y="1298"/>
                  </a:lnTo>
                  <a:lnTo>
                    <a:pt x="997" y="1298"/>
                  </a:lnTo>
                  <a:lnTo>
                    <a:pt x="997" y="1298"/>
                  </a:lnTo>
                  <a:lnTo>
                    <a:pt x="994" y="1298"/>
                  </a:lnTo>
                  <a:lnTo>
                    <a:pt x="994" y="1298"/>
                  </a:lnTo>
                  <a:lnTo>
                    <a:pt x="992" y="1301"/>
                  </a:lnTo>
                  <a:lnTo>
                    <a:pt x="992" y="1301"/>
                  </a:lnTo>
                  <a:lnTo>
                    <a:pt x="990" y="1301"/>
                  </a:lnTo>
                  <a:lnTo>
                    <a:pt x="990" y="1301"/>
                  </a:lnTo>
                  <a:lnTo>
                    <a:pt x="987" y="1298"/>
                  </a:lnTo>
                  <a:lnTo>
                    <a:pt x="987" y="1298"/>
                  </a:lnTo>
                  <a:lnTo>
                    <a:pt x="987" y="1296"/>
                  </a:lnTo>
                  <a:lnTo>
                    <a:pt x="987" y="1296"/>
                  </a:lnTo>
                  <a:lnTo>
                    <a:pt x="990" y="1296"/>
                  </a:lnTo>
                  <a:lnTo>
                    <a:pt x="987" y="1293"/>
                  </a:lnTo>
                  <a:lnTo>
                    <a:pt x="987" y="1296"/>
                  </a:lnTo>
                  <a:lnTo>
                    <a:pt x="985" y="1298"/>
                  </a:lnTo>
                  <a:lnTo>
                    <a:pt x="985" y="1301"/>
                  </a:lnTo>
                  <a:lnTo>
                    <a:pt x="982" y="1301"/>
                  </a:lnTo>
                  <a:lnTo>
                    <a:pt x="982" y="1303"/>
                  </a:lnTo>
                  <a:lnTo>
                    <a:pt x="982" y="1305"/>
                  </a:lnTo>
                  <a:lnTo>
                    <a:pt x="985" y="1305"/>
                  </a:lnTo>
                  <a:lnTo>
                    <a:pt x="985" y="1305"/>
                  </a:lnTo>
                  <a:lnTo>
                    <a:pt x="987" y="1305"/>
                  </a:lnTo>
                  <a:lnTo>
                    <a:pt x="987" y="1305"/>
                  </a:lnTo>
                  <a:lnTo>
                    <a:pt x="987" y="1303"/>
                  </a:lnTo>
                  <a:lnTo>
                    <a:pt x="987" y="1305"/>
                  </a:lnTo>
                  <a:lnTo>
                    <a:pt x="987" y="1308"/>
                  </a:lnTo>
                  <a:lnTo>
                    <a:pt x="990" y="1305"/>
                  </a:lnTo>
                  <a:lnTo>
                    <a:pt x="990" y="1305"/>
                  </a:lnTo>
                  <a:lnTo>
                    <a:pt x="990" y="1303"/>
                  </a:lnTo>
                  <a:lnTo>
                    <a:pt x="990" y="1303"/>
                  </a:lnTo>
                  <a:lnTo>
                    <a:pt x="990" y="1305"/>
                  </a:lnTo>
                  <a:lnTo>
                    <a:pt x="992" y="1305"/>
                  </a:lnTo>
                  <a:lnTo>
                    <a:pt x="992" y="1308"/>
                  </a:lnTo>
                  <a:lnTo>
                    <a:pt x="990" y="1310"/>
                  </a:lnTo>
                  <a:lnTo>
                    <a:pt x="990" y="1310"/>
                  </a:lnTo>
                  <a:lnTo>
                    <a:pt x="992" y="1313"/>
                  </a:lnTo>
                  <a:lnTo>
                    <a:pt x="990" y="1313"/>
                  </a:lnTo>
                  <a:lnTo>
                    <a:pt x="990" y="1315"/>
                  </a:lnTo>
                  <a:lnTo>
                    <a:pt x="990" y="1313"/>
                  </a:lnTo>
                  <a:lnTo>
                    <a:pt x="987" y="1313"/>
                  </a:lnTo>
                  <a:lnTo>
                    <a:pt x="985" y="1313"/>
                  </a:lnTo>
                  <a:lnTo>
                    <a:pt x="985" y="1315"/>
                  </a:lnTo>
                  <a:lnTo>
                    <a:pt x="985" y="1315"/>
                  </a:lnTo>
                  <a:lnTo>
                    <a:pt x="982" y="1313"/>
                  </a:lnTo>
                  <a:lnTo>
                    <a:pt x="982" y="1313"/>
                  </a:lnTo>
                  <a:lnTo>
                    <a:pt x="980" y="1313"/>
                  </a:lnTo>
                  <a:lnTo>
                    <a:pt x="975" y="1313"/>
                  </a:lnTo>
                  <a:lnTo>
                    <a:pt x="975" y="1313"/>
                  </a:lnTo>
                  <a:lnTo>
                    <a:pt x="975" y="1310"/>
                  </a:lnTo>
                  <a:lnTo>
                    <a:pt x="973" y="1310"/>
                  </a:lnTo>
                  <a:lnTo>
                    <a:pt x="973" y="1308"/>
                  </a:lnTo>
                  <a:lnTo>
                    <a:pt x="973" y="1308"/>
                  </a:lnTo>
                  <a:lnTo>
                    <a:pt x="973" y="1305"/>
                  </a:lnTo>
                  <a:lnTo>
                    <a:pt x="973" y="1305"/>
                  </a:lnTo>
                  <a:lnTo>
                    <a:pt x="971" y="1303"/>
                  </a:lnTo>
                  <a:lnTo>
                    <a:pt x="968" y="1303"/>
                  </a:lnTo>
                  <a:lnTo>
                    <a:pt x="961" y="1305"/>
                  </a:lnTo>
                  <a:lnTo>
                    <a:pt x="959" y="1305"/>
                  </a:lnTo>
                  <a:lnTo>
                    <a:pt x="956" y="1305"/>
                  </a:lnTo>
                  <a:lnTo>
                    <a:pt x="954" y="1308"/>
                  </a:lnTo>
                  <a:lnTo>
                    <a:pt x="956" y="1310"/>
                  </a:lnTo>
                  <a:lnTo>
                    <a:pt x="956" y="1310"/>
                  </a:lnTo>
                  <a:lnTo>
                    <a:pt x="956" y="1313"/>
                  </a:lnTo>
                  <a:lnTo>
                    <a:pt x="954" y="1313"/>
                  </a:lnTo>
                  <a:lnTo>
                    <a:pt x="952" y="1313"/>
                  </a:lnTo>
                  <a:lnTo>
                    <a:pt x="952" y="1313"/>
                  </a:lnTo>
                  <a:lnTo>
                    <a:pt x="952" y="1310"/>
                  </a:lnTo>
                  <a:lnTo>
                    <a:pt x="949" y="1310"/>
                  </a:lnTo>
                  <a:lnTo>
                    <a:pt x="949" y="1310"/>
                  </a:lnTo>
                  <a:lnTo>
                    <a:pt x="947" y="1310"/>
                  </a:lnTo>
                  <a:lnTo>
                    <a:pt x="947" y="1310"/>
                  </a:lnTo>
                  <a:lnTo>
                    <a:pt x="947" y="1313"/>
                  </a:lnTo>
                  <a:lnTo>
                    <a:pt x="947" y="1313"/>
                  </a:lnTo>
                  <a:lnTo>
                    <a:pt x="944" y="1313"/>
                  </a:lnTo>
                  <a:lnTo>
                    <a:pt x="942" y="1313"/>
                  </a:lnTo>
                  <a:lnTo>
                    <a:pt x="942" y="1310"/>
                  </a:lnTo>
                  <a:lnTo>
                    <a:pt x="942" y="1310"/>
                  </a:lnTo>
                  <a:lnTo>
                    <a:pt x="940" y="1310"/>
                  </a:lnTo>
                  <a:lnTo>
                    <a:pt x="940" y="1310"/>
                  </a:lnTo>
                  <a:lnTo>
                    <a:pt x="937" y="1308"/>
                  </a:lnTo>
                  <a:lnTo>
                    <a:pt x="937" y="1308"/>
                  </a:lnTo>
                  <a:lnTo>
                    <a:pt x="935" y="1310"/>
                  </a:lnTo>
                  <a:lnTo>
                    <a:pt x="935" y="1308"/>
                  </a:lnTo>
                  <a:lnTo>
                    <a:pt x="932" y="1308"/>
                  </a:lnTo>
                  <a:lnTo>
                    <a:pt x="930" y="1305"/>
                  </a:lnTo>
                  <a:lnTo>
                    <a:pt x="928" y="1305"/>
                  </a:lnTo>
                  <a:lnTo>
                    <a:pt x="925" y="1305"/>
                  </a:lnTo>
                  <a:lnTo>
                    <a:pt x="925" y="1305"/>
                  </a:lnTo>
                  <a:lnTo>
                    <a:pt x="921" y="1305"/>
                  </a:lnTo>
                  <a:lnTo>
                    <a:pt x="921" y="1305"/>
                  </a:lnTo>
                  <a:lnTo>
                    <a:pt x="921" y="1303"/>
                  </a:lnTo>
                  <a:lnTo>
                    <a:pt x="921" y="1303"/>
                  </a:lnTo>
                  <a:lnTo>
                    <a:pt x="918" y="1301"/>
                  </a:lnTo>
                  <a:lnTo>
                    <a:pt x="916" y="1301"/>
                  </a:lnTo>
                  <a:lnTo>
                    <a:pt x="913" y="1301"/>
                  </a:lnTo>
                  <a:lnTo>
                    <a:pt x="911" y="1301"/>
                  </a:lnTo>
                  <a:lnTo>
                    <a:pt x="909" y="1303"/>
                  </a:lnTo>
                  <a:lnTo>
                    <a:pt x="909" y="1303"/>
                  </a:lnTo>
                  <a:lnTo>
                    <a:pt x="909" y="1305"/>
                  </a:lnTo>
                  <a:lnTo>
                    <a:pt x="909" y="1308"/>
                  </a:lnTo>
                  <a:lnTo>
                    <a:pt x="909" y="1310"/>
                  </a:lnTo>
                  <a:lnTo>
                    <a:pt x="909" y="1313"/>
                  </a:lnTo>
                  <a:lnTo>
                    <a:pt x="909" y="1313"/>
                  </a:lnTo>
                  <a:lnTo>
                    <a:pt x="909" y="1315"/>
                  </a:lnTo>
                  <a:lnTo>
                    <a:pt x="909" y="1315"/>
                  </a:lnTo>
                  <a:lnTo>
                    <a:pt x="909" y="1315"/>
                  </a:lnTo>
                  <a:lnTo>
                    <a:pt x="909" y="1317"/>
                  </a:lnTo>
                  <a:lnTo>
                    <a:pt x="906" y="1317"/>
                  </a:lnTo>
                  <a:lnTo>
                    <a:pt x="906" y="1317"/>
                  </a:lnTo>
                  <a:lnTo>
                    <a:pt x="904" y="1315"/>
                  </a:lnTo>
                  <a:lnTo>
                    <a:pt x="904" y="1317"/>
                  </a:lnTo>
                  <a:lnTo>
                    <a:pt x="902" y="1317"/>
                  </a:lnTo>
                  <a:lnTo>
                    <a:pt x="902" y="1317"/>
                  </a:lnTo>
                  <a:lnTo>
                    <a:pt x="899" y="1320"/>
                  </a:lnTo>
                  <a:lnTo>
                    <a:pt x="897" y="1320"/>
                  </a:lnTo>
                  <a:lnTo>
                    <a:pt x="897" y="1317"/>
                  </a:lnTo>
                  <a:lnTo>
                    <a:pt x="897" y="1317"/>
                  </a:lnTo>
                  <a:lnTo>
                    <a:pt x="897" y="1315"/>
                  </a:lnTo>
                  <a:lnTo>
                    <a:pt x="894" y="1315"/>
                  </a:lnTo>
                  <a:lnTo>
                    <a:pt x="894" y="1315"/>
                  </a:lnTo>
                  <a:lnTo>
                    <a:pt x="892" y="1315"/>
                  </a:lnTo>
                  <a:lnTo>
                    <a:pt x="892" y="1313"/>
                  </a:lnTo>
                  <a:lnTo>
                    <a:pt x="892" y="1313"/>
                  </a:lnTo>
                  <a:lnTo>
                    <a:pt x="894" y="1310"/>
                  </a:lnTo>
                  <a:lnTo>
                    <a:pt x="894" y="1310"/>
                  </a:lnTo>
                  <a:lnTo>
                    <a:pt x="894" y="1308"/>
                  </a:lnTo>
                  <a:lnTo>
                    <a:pt x="894" y="1308"/>
                  </a:lnTo>
                  <a:lnTo>
                    <a:pt x="897" y="1308"/>
                  </a:lnTo>
                  <a:lnTo>
                    <a:pt x="897" y="1305"/>
                  </a:lnTo>
                  <a:lnTo>
                    <a:pt x="897" y="1303"/>
                  </a:lnTo>
                  <a:lnTo>
                    <a:pt x="897" y="1303"/>
                  </a:lnTo>
                  <a:lnTo>
                    <a:pt x="894" y="1303"/>
                  </a:lnTo>
                  <a:lnTo>
                    <a:pt x="894" y="1303"/>
                  </a:lnTo>
                  <a:lnTo>
                    <a:pt x="892" y="1303"/>
                  </a:lnTo>
                  <a:lnTo>
                    <a:pt x="892" y="1303"/>
                  </a:lnTo>
                  <a:lnTo>
                    <a:pt x="892" y="1305"/>
                  </a:lnTo>
                  <a:lnTo>
                    <a:pt x="892" y="1305"/>
                  </a:lnTo>
                  <a:lnTo>
                    <a:pt x="890" y="1303"/>
                  </a:lnTo>
                  <a:lnTo>
                    <a:pt x="890" y="1303"/>
                  </a:lnTo>
                  <a:lnTo>
                    <a:pt x="887" y="1303"/>
                  </a:lnTo>
                  <a:lnTo>
                    <a:pt x="887" y="1301"/>
                  </a:lnTo>
                  <a:lnTo>
                    <a:pt x="887" y="1303"/>
                  </a:lnTo>
                  <a:lnTo>
                    <a:pt x="885" y="1303"/>
                  </a:lnTo>
                  <a:lnTo>
                    <a:pt x="885" y="1303"/>
                  </a:lnTo>
                  <a:lnTo>
                    <a:pt x="880" y="1303"/>
                  </a:lnTo>
                  <a:lnTo>
                    <a:pt x="878" y="1305"/>
                  </a:lnTo>
                  <a:lnTo>
                    <a:pt x="878" y="1303"/>
                  </a:lnTo>
                  <a:lnTo>
                    <a:pt x="875" y="1303"/>
                  </a:lnTo>
                  <a:lnTo>
                    <a:pt x="873" y="1303"/>
                  </a:lnTo>
                  <a:lnTo>
                    <a:pt x="871" y="1305"/>
                  </a:lnTo>
                  <a:lnTo>
                    <a:pt x="866" y="1305"/>
                  </a:lnTo>
                  <a:lnTo>
                    <a:pt x="859" y="1305"/>
                  </a:lnTo>
                  <a:lnTo>
                    <a:pt x="861" y="1305"/>
                  </a:lnTo>
                  <a:lnTo>
                    <a:pt x="861" y="1303"/>
                  </a:lnTo>
                  <a:lnTo>
                    <a:pt x="854" y="1303"/>
                  </a:lnTo>
                  <a:lnTo>
                    <a:pt x="856" y="1305"/>
                  </a:lnTo>
                  <a:lnTo>
                    <a:pt x="856" y="1305"/>
                  </a:lnTo>
                  <a:lnTo>
                    <a:pt x="849" y="1305"/>
                  </a:lnTo>
                  <a:lnTo>
                    <a:pt x="847" y="1305"/>
                  </a:lnTo>
                  <a:lnTo>
                    <a:pt x="849" y="1305"/>
                  </a:lnTo>
                  <a:lnTo>
                    <a:pt x="849" y="1305"/>
                  </a:lnTo>
                  <a:lnTo>
                    <a:pt x="849" y="1303"/>
                  </a:lnTo>
                  <a:lnTo>
                    <a:pt x="847" y="1303"/>
                  </a:lnTo>
                  <a:lnTo>
                    <a:pt x="847" y="1303"/>
                  </a:lnTo>
                  <a:lnTo>
                    <a:pt x="845" y="1305"/>
                  </a:lnTo>
                  <a:lnTo>
                    <a:pt x="845" y="1305"/>
                  </a:lnTo>
                  <a:lnTo>
                    <a:pt x="840" y="1303"/>
                  </a:lnTo>
                  <a:lnTo>
                    <a:pt x="833" y="1303"/>
                  </a:lnTo>
                  <a:lnTo>
                    <a:pt x="833" y="1303"/>
                  </a:lnTo>
                  <a:lnTo>
                    <a:pt x="830" y="1303"/>
                  </a:lnTo>
                  <a:lnTo>
                    <a:pt x="823" y="1308"/>
                  </a:lnTo>
                  <a:lnTo>
                    <a:pt x="821" y="1308"/>
                  </a:lnTo>
                  <a:lnTo>
                    <a:pt x="816" y="1308"/>
                  </a:lnTo>
                  <a:lnTo>
                    <a:pt x="816" y="1308"/>
                  </a:lnTo>
                  <a:lnTo>
                    <a:pt x="814" y="1305"/>
                  </a:lnTo>
                  <a:lnTo>
                    <a:pt x="811" y="1305"/>
                  </a:lnTo>
                  <a:lnTo>
                    <a:pt x="811" y="1305"/>
                  </a:lnTo>
                  <a:lnTo>
                    <a:pt x="809" y="1305"/>
                  </a:lnTo>
                  <a:lnTo>
                    <a:pt x="809" y="1305"/>
                  </a:lnTo>
                  <a:lnTo>
                    <a:pt x="809" y="1305"/>
                  </a:lnTo>
                  <a:lnTo>
                    <a:pt x="809" y="1308"/>
                  </a:lnTo>
                  <a:lnTo>
                    <a:pt x="802" y="1310"/>
                  </a:lnTo>
                  <a:lnTo>
                    <a:pt x="792" y="1315"/>
                  </a:lnTo>
                  <a:lnTo>
                    <a:pt x="780" y="1320"/>
                  </a:lnTo>
                  <a:lnTo>
                    <a:pt x="778" y="1324"/>
                  </a:lnTo>
                  <a:lnTo>
                    <a:pt x="776" y="1327"/>
                  </a:lnTo>
                  <a:lnTo>
                    <a:pt x="776" y="1327"/>
                  </a:lnTo>
                  <a:lnTo>
                    <a:pt x="773" y="1329"/>
                  </a:lnTo>
                  <a:lnTo>
                    <a:pt x="771" y="1332"/>
                  </a:lnTo>
                  <a:lnTo>
                    <a:pt x="766" y="1343"/>
                  </a:lnTo>
                  <a:lnTo>
                    <a:pt x="764" y="1348"/>
                  </a:lnTo>
                  <a:lnTo>
                    <a:pt x="759" y="1351"/>
                  </a:lnTo>
                  <a:lnTo>
                    <a:pt x="754" y="1355"/>
                  </a:lnTo>
                  <a:lnTo>
                    <a:pt x="749" y="1360"/>
                  </a:lnTo>
                  <a:lnTo>
                    <a:pt x="747" y="1360"/>
                  </a:lnTo>
                  <a:lnTo>
                    <a:pt x="747" y="1360"/>
                  </a:lnTo>
                  <a:lnTo>
                    <a:pt x="745" y="1360"/>
                  </a:lnTo>
                  <a:lnTo>
                    <a:pt x="742" y="1362"/>
                  </a:lnTo>
                  <a:lnTo>
                    <a:pt x="740" y="1365"/>
                  </a:lnTo>
                  <a:lnTo>
                    <a:pt x="740" y="1365"/>
                  </a:lnTo>
                  <a:lnTo>
                    <a:pt x="740" y="1365"/>
                  </a:lnTo>
                  <a:lnTo>
                    <a:pt x="733" y="1372"/>
                  </a:lnTo>
                  <a:lnTo>
                    <a:pt x="733" y="1374"/>
                  </a:lnTo>
                  <a:lnTo>
                    <a:pt x="730" y="1377"/>
                  </a:lnTo>
                  <a:lnTo>
                    <a:pt x="730" y="1381"/>
                  </a:lnTo>
                  <a:lnTo>
                    <a:pt x="726" y="1391"/>
                  </a:lnTo>
                  <a:lnTo>
                    <a:pt x="726" y="1393"/>
                  </a:lnTo>
                  <a:lnTo>
                    <a:pt x="726" y="1396"/>
                  </a:lnTo>
                  <a:lnTo>
                    <a:pt x="726" y="1398"/>
                  </a:lnTo>
                  <a:lnTo>
                    <a:pt x="726" y="1398"/>
                  </a:lnTo>
                  <a:lnTo>
                    <a:pt x="723" y="1398"/>
                  </a:lnTo>
                  <a:lnTo>
                    <a:pt x="723" y="1401"/>
                  </a:lnTo>
                  <a:lnTo>
                    <a:pt x="721" y="1401"/>
                  </a:lnTo>
                  <a:lnTo>
                    <a:pt x="721" y="1403"/>
                  </a:lnTo>
                  <a:lnTo>
                    <a:pt x="721" y="1403"/>
                  </a:lnTo>
                  <a:lnTo>
                    <a:pt x="718" y="1403"/>
                  </a:lnTo>
                  <a:lnTo>
                    <a:pt x="718" y="1403"/>
                  </a:lnTo>
                  <a:lnTo>
                    <a:pt x="716" y="1403"/>
                  </a:lnTo>
                  <a:lnTo>
                    <a:pt x="716" y="1403"/>
                  </a:lnTo>
                  <a:lnTo>
                    <a:pt x="714" y="1403"/>
                  </a:lnTo>
                  <a:lnTo>
                    <a:pt x="714" y="1405"/>
                  </a:lnTo>
                  <a:lnTo>
                    <a:pt x="711" y="1405"/>
                  </a:lnTo>
                  <a:lnTo>
                    <a:pt x="711" y="1405"/>
                  </a:lnTo>
                  <a:lnTo>
                    <a:pt x="709" y="1408"/>
                  </a:lnTo>
                  <a:lnTo>
                    <a:pt x="709" y="1408"/>
                  </a:lnTo>
                  <a:lnTo>
                    <a:pt x="707" y="1412"/>
                  </a:lnTo>
                  <a:lnTo>
                    <a:pt x="704" y="1417"/>
                  </a:lnTo>
                  <a:lnTo>
                    <a:pt x="704" y="1420"/>
                  </a:lnTo>
                  <a:lnTo>
                    <a:pt x="702" y="1417"/>
                  </a:lnTo>
                  <a:lnTo>
                    <a:pt x="699" y="1420"/>
                  </a:lnTo>
                  <a:lnTo>
                    <a:pt x="699" y="1420"/>
                  </a:lnTo>
                  <a:lnTo>
                    <a:pt x="697" y="1422"/>
                  </a:lnTo>
                  <a:lnTo>
                    <a:pt x="697" y="1424"/>
                  </a:lnTo>
                  <a:lnTo>
                    <a:pt x="695" y="1427"/>
                  </a:lnTo>
                  <a:lnTo>
                    <a:pt x="695" y="1427"/>
                  </a:lnTo>
                  <a:lnTo>
                    <a:pt x="695" y="1427"/>
                  </a:lnTo>
                  <a:lnTo>
                    <a:pt x="692" y="1429"/>
                  </a:lnTo>
                  <a:lnTo>
                    <a:pt x="692" y="1429"/>
                  </a:lnTo>
                  <a:lnTo>
                    <a:pt x="692" y="1429"/>
                  </a:lnTo>
                  <a:lnTo>
                    <a:pt x="690" y="1429"/>
                  </a:lnTo>
                  <a:lnTo>
                    <a:pt x="690" y="1431"/>
                  </a:lnTo>
                  <a:lnTo>
                    <a:pt x="688" y="1431"/>
                  </a:lnTo>
                  <a:lnTo>
                    <a:pt x="685" y="1431"/>
                  </a:lnTo>
                  <a:lnTo>
                    <a:pt x="685" y="1431"/>
                  </a:lnTo>
                  <a:lnTo>
                    <a:pt x="683" y="1434"/>
                  </a:lnTo>
                  <a:lnTo>
                    <a:pt x="680" y="1434"/>
                  </a:lnTo>
                  <a:lnTo>
                    <a:pt x="680" y="1436"/>
                  </a:lnTo>
                  <a:lnTo>
                    <a:pt x="680" y="1439"/>
                  </a:lnTo>
                  <a:lnTo>
                    <a:pt x="678" y="1439"/>
                  </a:lnTo>
                  <a:lnTo>
                    <a:pt x="678" y="1439"/>
                  </a:lnTo>
                  <a:lnTo>
                    <a:pt x="678" y="1439"/>
                  </a:lnTo>
                  <a:lnTo>
                    <a:pt x="676" y="1441"/>
                  </a:lnTo>
                  <a:lnTo>
                    <a:pt x="678" y="1441"/>
                  </a:lnTo>
                  <a:lnTo>
                    <a:pt x="678" y="1443"/>
                  </a:lnTo>
                  <a:lnTo>
                    <a:pt x="676" y="1446"/>
                  </a:lnTo>
                  <a:lnTo>
                    <a:pt x="676" y="1446"/>
                  </a:lnTo>
                  <a:lnTo>
                    <a:pt x="673" y="1446"/>
                  </a:lnTo>
                  <a:lnTo>
                    <a:pt x="673" y="1446"/>
                  </a:lnTo>
                  <a:lnTo>
                    <a:pt x="673" y="1446"/>
                  </a:lnTo>
                  <a:lnTo>
                    <a:pt x="671" y="1446"/>
                  </a:lnTo>
                  <a:lnTo>
                    <a:pt x="671" y="1448"/>
                  </a:lnTo>
                  <a:lnTo>
                    <a:pt x="669" y="1448"/>
                  </a:lnTo>
                  <a:lnTo>
                    <a:pt x="669" y="1448"/>
                  </a:lnTo>
                  <a:lnTo>
                    <a:pt x="666" y="1450"/>
                  </a:lnTo>
                  <a:lnTo>
                    <a:pt x="666" y="1450"/>
                  </a:lnTo>
                  <a:lnTo>
                    <a:pt x="666" y="1453"/>
                  </a:lnTo>
                  <a:lnTo>
                    <a:pt x="666" y="1455"/>
                  </a:lnTo>
                  <a:lnTo>
                    <a:pt x="664" y="1455"/>
                  </a:lnTo>
                  <a:lnTo>
                    <a:pt x="664" y="1455"/>
                  </a:lnTo>
                  <a:lnTo>
                    <a:pt x="661" y="1455"/>
                  </a:lnTo>
                  <a:lnTo>
                    <a:pt x="664" y="1458"/>
                  </a:lnTo>
                  <a:lnTo>
                    <a:pt x="661" y="1458"/>
                  </a:lnTo>
                  <a:lnTo>
                    <a:pt x="661" y="1460"/>
                  </a:lnTo>
                  <a:lnTo>
                    <a:pt x="661" y="1460"/>
                  </a:lnTo>
                  <a:lnTo>
                    <a:pt x="661" y="1460"/>
                  </a:lnTo>
                  <a:lnTo>
                    <a:pt x="661" y="1462"/>
                  </a:lnTo>
                  <a:lnTo>
                    <a:pt x="659" y="1462"/>
                  </a:lnTo>
                  <a:lnTo>
                    <a:pt x="659" y="1462"/>
                  </a:lnTo>
                  <a:lnTo>
                    <a:pt x="657" y="1465"/>
                  </a:lnTo>
                  <a:lnTo>
                    <a:pt x="657" y="1465"/>
                  </a:lnTo>
                  <a:lnTo>
                    <a:pt x="657" y="1467"/>
                  </a:lnTo>
                  <a:lnTo>
                    <a:pt x="657" y="1467"/>
                  </a:lnTo>
                  <a:lnTo>
                    <a:pt x="654" y="1467"/>
                  </a:lnTo>
                  <a:lnTo>
                    <a:pt x="654" y="1469"/>
                  </a:lnTo>
                  <a:lnTo>
                    <a:pt x="654" y="1469"/>
                  </a:lnTo>
                  <a:lnTo>
                    <a:pt x="652" y="1469"/>
                  </a:lnTo>
                  <a:lnTo>
                    <a:pt x="652" y="1469"/>
                  </a:lnTo>
                  <a:lnTo>
                    <a:pt x="652" y="1472"/>
                  </a:lnTo>
                  <a:lnTo>
                    <a:pt x="652" y="1472"/>
                  </a:lnTo>
                  <a:lnTo>
                    <a:pt x="652" y="1474"/>
                  </a:lnTo>
                  <a:lnTo>
                    <a:pt x="652" y="1474"/>
                  </a:lnTo>
                  <a:lnTo>
                    <a:pt x="652" y="1477"/>
                  </a:lnTo>
                  <a:lnTo>
                    <a:pt x="654" y="1477"/>
                  </a:lnTo>
                  <a:lnTo>
                    <a:pt x="654" y="1477"/>
                  </a:lnTo>
                  <a:lnTo>
                    <a:pt x="654" y="1477"/>
                  </a:lnTo>
                  <a:lnTo>
                    <a:pt x="657" y="1477"/>
                  </a:lnTo>
                  <a:lnTo>
                    <a:pt x="654" y="1479"/>
                  </a:lnTo>
                  <a:lnTo>
                    <a:pt x="654" y="1479"/>
                  </a:lnTo>
                  <a:lnTo>
                    <a:pt x="654" y="1479"/>
                  </a:lnTo>
                  <a:lnTo>
                    <a:pt x="654" y="1477"/>
                  </a:lnTo>
                  <a:lnTo>
                    <a:pt x="652" y="1479"/>
                  </a:lnTo>
                  <a:lnTo>
                    <a:pt x="652" y="1479"/>
                  </a:lnTo>
                  <a:lnTo>
                    <a:pt x="650" y="1479"/>
                  </a:lnTo>
                  <a:lnTo>
                    <a:pt x="650" y="1479"/>
                  </a:lnTo>
                  <a:lnTo>
                    <a:pt x="650" y="1481"/>
                  </a:lnTo>
                  <a:lnTo>
                    <a:pt x="650" y="1481"/>
                  </a:lnTo>
                  <a:lnTo>
                    <a:pt x="647" y="1481"/>
                  </a:lnTo>
                  <a:lnTo>
                    <a:pt x="647" y="1481"/>
                  </a:lnTo>
                  <a:lnTo>
                    <a:pt x="645" y="1484"/>
                  </a:lnTo>
                  <a:lnTo>
                    <a:pt x="645" y="1484"/>
                  </a:lnTo>
                  <a:lnTo>
                    <a:pt x="645" y="1484"/>
                  </a:lnTo>
                  <a:lnTo>
                    <a:pt x="645" y="1486"/>
                  </a:lnTo>
                  <a:lnTo>
                    <a:pt x="642" y="1489"/>
                  </a:lnTo>
                  <a:lnTo>
                    <a:pt x="642" y="1491"/>
                  </a:lnTo>
                  <a:lnTo>
                    <a:pt x="642" y="1491"/>
                  </a:lnTo>
                  <a:lnTo>
                    <a:pt x="640" y="1491"/>
                  </a:lnTo>
                  <a:lnTo>
                    <a:pt x="640" y="1493"/>
                  </a:lnTo>
                  <a:lnTo>
                    <a:pt x="640" y="1493"/>
                  </a:lnTo>
                  <a:lnTo>
                    <a:pt x="640" y="1496"/>
                  </a:lnTo>
                  <a:lnTo>
                    <a:pt x="638" y="1496"/>
                  </a:lnTo>
                  <a:lnTo>
                    <a:pt x="635" y="1496"/>
                  </a:lnTo>
                  <a:lnTo>
                    <a:pt x="635" y="1496"/>
                  </a:lnTo>
                  <a:lnTo>
                    <a:pt x="633" y="1500"/>
                  </a:lnTo>
                  <a:lnTo>
                    <a:pt x="631" y="1500"/>
                  </a:lnTo>
                  <a:lnTo>
                    <a:pt x="631" y="1500"/>
                  </a:lnTo>
                  <a:lnTo>
                    <a:pt x="631" y="1503"/>
                  </a:lnTo>
                  <a:lnTo>
                    <a:pt x="631" y="1505"/>
                  </a:lnTo>
                  <a:lnTo>
                    <a:pt x="628" y="1505"/>
                  </a:lnTo>
                  <a:lnTo>
                    <a:pt x="628" y="1505"/>
                  </a:lnTo>
                  <a:lnTo>
                    <a:pt x="628" y="1505"/>
                  </a:lnTo>
                  <a:lnTo>
                    <a:pt x="628" y="1505"/>
                  </a:lnTo>
                  <a:lnTo>
                    <a:pt x="626" y="1505"/>
                  </a:lnTo>
                  <a:lnTo>
                    <a:pt x="626" y="1508"/>
                  </a:lnTo>
                  <a:lnTo>
                    <a:pt x="623" y="1508"/>
                  </a:lnTo>
                  <a:lnTo>
                    <a:pt x="623" y="1508"/>
                  </a:lnTo>
                  <a:lnTo>
                    <a:pt x="623" y="1510"/>
                  </a:lnTo>
                  <a:lnTo>
                    <a:pt x="621" y="1510"/>
                  </a:lnTo>
                  <a:lnTo>
                    <a:pt x="621" y="1510"/>
                  </a:lnTo>
                  <a:lnTo>
                    <a:pt x="619" y="1512"/>
                  </a:lnTo>
                  <a:lnTo>
                    <a:pt x="619" y="1515"/>
                  </a:lnTo>
                  <a:lnTo>
                    <a:pt x="619" y="1515"/>
                  </a:lnTo>
                  <a:lnTo>
                    <a:pt x="616" y="1515"/>
                  </a:lnTo>
                  <a:lnTo>
                    <a:pt x="616" y="1515"/>
                  </a:lnTo>
                  <a:lnTo>
                    <a:pt x="616" y="1515"/>
                  </a:lnTo>
                  <a:lnTo>
                    <a:pt x="614" y="1515"/>
                  </a:lnTo>
                  <a:lnTo>
                    <a:pt x="614" y="1517"/>
                  </a:lnTo>
                  <a:lnTo>
                    <a:pt x="611" y="1517"/>
                  </a:lnTo>
                  <a:lnTo>
                    <a:pt x="611" y="1519"/>
                  </a:lnTo>
                  <a:lnTo>
                    <a:pt x="611" y="1519"/>
                  </a:lnTo>
                  <a:lnTo>
                    <a:pt x="611" y="1522"/>
                  </a:lnTo>
                  <a:lnTo>
                    <a:pt x="609" y="1522"/>
                  </a:lnTo>
                  <a:lnTo>
                    <a:pt x="609" y="1522"/>
                  </a:lnTo>
                  <a:lnTo>
                    <a:pt x="607" y="1522"/>
                  </a:lnTo>
                  <a:lnTo>
                    <a:pt x="607" y="1522"/>
                  </a:lnTo>
                  <a:lnTo>
                    <a:pt x="604" y="1524"/>
                  </a:lnTo>
                  <a:lnTo>
                    <a:pt x="604" y="1524"/>
                  </a:lnTo>
                  <a:lnTo>
                    <a:pt x="604" y="1524"/>
                  </a:lnTo>
                  <a:lnTo>
                    <a:pt x="602" y="1524"/>
                  </a:lnTo>
                  <a:lnTo>
                    <a:pt x="602" y="1527"/>
                  </a:lnTo>
                  <a:lnTo>
                    <a:pt x="600" y="1527"/>
                  </a:lnTo>
                  <a:lnTo>
                    <a:pt x="600" y="1527"/>
                  </a:lnTo>
                  <a:lnTo>
                    <a:pt x="597" y="1529"/>
                  </a:lnTo>
                  <a:lnTo>
                    <a:pt x="597" y="1531"/>
                  </a:lnTo>
                  <a:lnTo>
                    <a:pt x="595" y="1531"/>
                  </a:lnTo>
                  <a:lnTo>
                    <a:pt x="595" y="1534"/>
                  </a:lnTo>
                  <a:lnTo>
                    <a:pt x="595" y="1536"/>
                  </a:lnTo>
                  <a:lnTo>
                    <a:pt x="595" y="1536"/>
                  </a:lnTo>
                  <a:lnTo>
                    <a:pt x="592" y="1538"/>
                  </a:lnTo>
                  <a:lnTo>
                    <a:pt x="592" y="1538"/>
                  </a:lnTo>
                  <a:lnTo>
                    <a:pt x="590" y="1538"/>
                  </a:lnTo>
                  <a:lnTo>
                    <a:pt x="590" y="1541"/>
                  </a:lnTo>
                  <a:lnTo>
                    <a:pt x="590" y="1541"/>
                  </a:lnTo>
                  <a:lnTo>
                    <a:pt x="590" y="1541"/>
                  </a:lnTo>
                  <a:lnTo>
                    <a:pt x="588" y="1543"/>
                  </a:lnTo>
                  <a:lnTo>
                    <a:pt x="588" y="1543"/>
                  </a:lnTo>
                  <a:lnTo>
                    <a:pt x="585" y="1543"/>
                  </a:lnTo>
                  <a:lnTo>
                    <a:pt x="585" y="1546"/>
                  </a:lnTo>
                  <a:lnTo>
                    <a:pt x="583" y="1546"/>
                  </a:lnTo>
                  <a:lnTo>
                    <a:pt x="583" y="1548"/>
                  </a:lnTo>
                  <a:lnTo>
                    <a:pt x="581" y="1548"/>
                  </a:lnTo>
                  <a:lnTo>
                    <a:pt x="581" y="1548"/>
                  </a:lnTo>
                  <a:lnTo>
                    <a:pt x="578" y="1550"/>
                  </a:lnTo>
                  <a:lnTo>
                    <a:pt x="576" y="1553"/>
                  </a:lnTo>
                  <a:lnTo>
                    <a:pt x="576" y="1553"/>
                  </a:lnTo>
                  <a:lnTo>
                    <a:pt x="573" y="1553"/>
                  </a:lnTo>
                  <a:lnTo>
                    <a:pt x="571" y="1553"/>
                  </a:lnTo>
                  <a:lnTo>
                    <a:pt x="569" y="1555"/>
                  </a:lnTo>
                  <a:lnTo>
                    <a:pt x="569" y="1557"/>
                  </a:lnTo>
                  <a:lnTo>
                    <a:pt x="566" y="1557"/>
                  </a:lnTo>
                  <a:lnTo>
                    <a:pt x="564" y="1560"/>
                  </a:lnTo>
                  <a:lnTo>
                    <a:pt x="562" y="1562"/>
                  </a:lnTo>
                  <a:lnTo>
                    <a:pt x="562" y="1565"/>
                  </a:lnTo>
                  <a:lnTo>
                    <a:pt x="562" y="1565"/>
                  </a:lnTo>
                  <a:lnTo>
                    <a:pt x="559" y="1567"/>
                  </a:lnTo>
                  <a:lnTo>
                    <a:pt x="559" y="1567"/>
                  </a:lnTo>
                  <a:lnTo>
                    <a:pt x="562" y="1574"/>
                  </a:lnTo>
                  <a:lnTo>
                    <a:pt x="564" y="1574"/>
                  </a:lnTo>
                  <a:lnTo>
                    <a:pt x="564" y="1574"/>
                  </a:lnTo>
                  <a:lnTo>
                    <a:pt x="576" y="1576"/>
                  </a:lnTo>
                  <a:lnTo>
                    <a:pt x="576" y="1576"/>
                  </a:lnTo>
                  <a:lnTo>
                    <a:pt x="576" y="1579"/>
                  </a:lnTo>
                  <a:lnTo>
                    <a:pt x="576" y="1579"/>
                  </a:lnTo>
                  <a:lnTo>
                    <a:pt x="576" y="1581"/>
                  </a:lnTo>
                  <a:lnTo>
                    <a:pt x="578" y="1581"/>
                  </a:lnTo>
                  <a:lnTo>
                    <a:pt x="583" y="1581"/>
                  </a:lnTo>
                  <a:lnTo>
                    <a:pt x="585" y="1581"/>
                  </a:lnTo>
                  <a:lnTo>
                    <a:pt x="590" y="1579"/>
                  </a:lnTo>
                  <a:lnTo>
                    <a:pt x="592" y="1579"/>
                  </a:lnTo>
                  <a:lnTo>
                    <a:pt x="592" y="1579"/>
                  </a:lnTo>
                  <a:lnTo>
                    <a:pt x="595" y="1579"/>
                  </a:lnTo>
                  <a:lnTo>
                    <a:pt x="595" y="1579"/>
                  </a:lnTo>
                  <a:lnTo>
                    <a:pt x="602" y="1581"/>
                  </a:lnTo>
                  <a:lnTo>
                    <a:pt x="604" y="1579"/>
                  </a:lnTo>
                  <a:lnTo>
                    <a:pt x="604" y="1579"/>
                  </a:lnTo>
                  <a:lnTo>
                    <a:pt x="604" y="1576"/>
                  </a:lnTo>
                  <a:lnTo>
                    <a:pt x="607" y="1576"/>
                  </a:lnTo>
                  <a:lnTo>
                    <a:pt x="607" y="1576"/>
                  </a:lnTo>
                  <a:lnTo>
                    <a:pt x="607" y="1579"/>
                  </a:lnTo>
                  <a:lnTo>
                    <a:pt x="607" y="1579"/>
                  </a:lnTo>
                  <a:lnTo>
                    <a:pt x="609" y="1579"/>
                  </a:lnTo>
                  <a:lnTo>
                    <a:pt x="609" y="1579"/>
                  </a:lnTo>
                  <a:lnTo>
                    <a:pt x="609" y="1576"/>
                  </a:lnTo>
                  <a:lnTo>
                    <a:pt x="611" y="1576"/>
                  </a:lnTo>
                  <a:lnTo>
                    <a:pt x="611" y="1579"/>
                  </a:lnTo>
                  <a:lnTo>
                    <a:pt x="611" y="1579"/>
                  </a:lnTo>
                  <a:lnTo>
                    <a:pt x="611" y="1579"/>
                  </a:lnTo>
                  <a:lnTo>
                    <a:pt x="611" y="1581"/>
                  </a:lnTo>
                  <a:lnTo>
                    <a:pt x="614" y="1581"/>
                  </a:lnTo>
                  <a:lnTo>
                    <a:pt x="611" y="1584"/>
                  </a:lnTo>
                  <a:lnTo>
                    <a:pt x="611" y="1584"/>
                  </a:lnTo>
                  <a:lnTo>
                    <a:pt x="611" y="1586"/>
                  </a:lnTo>
                  <a:lnTo>
                    <a:pt x="611" y="1586"/>
                  </a:lnTo>
                  <a:lnTo>
                    <a:pt x="611" y="1586"/>
                  </a:lnTo>
                  <a:lnTo>
                    <a:pt x="611" y="1588"/>
                  </a:lnTo>
                  <a:lnTo>
                    <a:pt x="611" y="1588"/>
                  </a:lnTo>
                  <a:lnTo>
                    <a:pt x="611" y="1588"/>
                  </a:lnTo>
                  <a:lnTo>
                    <a:pt x="611" y="1588"/>
                  </a:lnTo>
                  <a:lnTo>
                    <a:pt x="609" y="1588"/>
                  </a:lnTo>
                  <a:lnTo>
                    <a:pt x="609" y="1588"/>
                  </a:lnTo>
                  <a:lnTo>
                    <a:pt x="609" y="1591"/>
                  </a:lnTo>
                  <a:lnTo>
                    <a:pt x="609" y="1591"/>
                  </a:lnTo>
                  <a:lnTo>
                    <a:pt x="609" y="1591"/>
                  </a:lnTo>
                  <a:lnTo>
                    <a:pt x="609" y="1593"/>
                  </a:lnTo>
                  <a:lnTo>
                    <a:pt x="609" y="1593"/>
                  </a:lnTo>
                  <a:lnTo>
                    <a:pt x="611" y="1596"/>
                  </a:lnTo>
                  <a:lnTo>
                    <a:pt x="611" y="1596"/>
                  </a:lnTo>
                  <a:lnTo>
                    <a:pt x="609" y="1596"/>
                  </a:lnTo>
                  <a:lnTo>
                    <a:pt x="609" y="1598"/>
                  </a:lnTo>
                  <a:lnTo>
                    <a:pt x="609" y="1598"/>
                  </a:lnTo>
                  <a:lnTo>
                    <a:pt x="611" y="1598"/>
                  </a:lnTo>
                  <a:lnTo>
                    <a:pt x="611" y="1600"/>
                  </a:lnTo>
                  <a:lnTo>
                    <a:pt x="609" y="1600"/>
                  </a:lnTo>
                  <a:lnTo>
                    <a:pt x="609" y="1600"/>
                  </a:lnTo>
                  <a:lnTo>
                    <a:pt x="609" y="1603"/>
                  </a:lnTo>
                  <a:lnTo>
                    <a:pt x="611" y="1603"/>
                  </a:lnTo>
                  <a:lnTo>
                    <a:pt x="611" y="1603"/>
                  </a:lnTo>
                  <a:lnTo>
                    <a:pt x="611" y="1605"/>
                  </a:lnTo>
                  <a:lnTo>
                    <a:pt x="609" y="1607"/>
                  </a:lnTo>
                  <a:lnTo>
                    <a:pt x="609" y="1607"/>
                  </a:lnTo>
                  <a:lnTo>
                    <a:pt x="609" y="1610"/>
                  </a:lnTo>
                  <a:lnTo>
                    <a:pt x="609" y="1610"/>
                  </a:lnTo>
                  <a:lnTo>
                    <a:pt x="607" y="1612"/>
                  </a:lnTo>
                  <a:lnTo>
                    <a:pt x="607" y="1612"/>
                  </a:lnTo>
                  <a:lnTo>
                    <a:pt x="607" y="1615"/>
                  </a:lnTo>
                  <a:lnTo>
                    <a:pt x="607" y="1615"/>
                  </a:lnTo>
                  <a:lnTo>
                    <a:pt x="607" y="1617"/>
                  </a:lnTo>
                  <a:lnTo>
                    <a:pt x="607" y="1619"/>
                  </a:lnTo>
                  <a:lnTo>
                    <a:pt x="607" y="1622"/>
                  </a:lnTo>
                  <a:lnTo>
                    <a:pt x="607" y="1622"/>
                  </a:lnTo>
                  <a:lnTo>
                    <a:pt x="609" y="1624"/>
                  </a:lnTo>
                  <a:lnTo>
                    <a:pt x="609" y="1624"/>
                  </a:lnTo>
                  <a:lnTo>
                    <a:pt x="609" y="1624"/>
                  </a:lnTo>
                  <a:lnTo>
                    <a:pt x="611" y="1624"/>
                  </a:lnTo>
                  <a:lnTo>
                    <a:pt x="611" y="1622"/>
                  </a:lnTo>
                  <a:lnTo>
                    <a:pt x="611" y="1622"/>
                  </a:lnTo>
                  <a:lnTo>
                    <a:pt x="614" y="1622"/>
                  </a:lnTo>
                  <a:lnTo>
                    <a:pt x="614" y="1619"/>
                  </a:lnTo>
                  <a:lnTo>
                    <a:pt x="616" y="1619"/>
                  </a:lnTo>
                  <a:lnTo>
                    <a:pt x="616" y="1619"/>
                  </a:lnTo>
                  <a:lnTo>
                    <a:pt x="619" y="1622"/>
                  </a:lnTo>
                  <a:lnTo>
                    <a:pt x="619" y="1622"/>
                  </a:lnTo>
                  <a:lnTo>
                    <a:pt x="621" y="1622"/>
                  </a:lnTo>
                  <a:lnTo>
                    <a:pt x="621" y="1622"/>
                  </a:lnTo>
                  <a:lnTo>
                    <a:pt x="621" y="1622"/>
                  </a:lnTo>
                  <a:lnTo>
                    <a:pt x="623" y="1619"/>
                  </a:lnTo>
                  <a:lnTo>
                    <a:pt x="623" y="1615"/>
                  </a:lnTo>
                  <a:lnTo>
                    <a:pt x="623" y="1615"/>
                  </a:lnTo>
                  <a:lnTo>
                    <a:pt x="626" y="1612"/>
                  </a:lnTo>
                  <a:lnTo>
                    <a:pt x="626" y="1610"/>
                  </a:lnTo>
                  <a:lnTo>
                    <a:pt x="626" y="1610"/>
                  </a:lnTo>
                  <a:lnTo>
                    <a:pt x="626" y="1610"/>
                  </a:lnTo>
                  <a:lnTo>
                    <a:pt x="628" y="1610"/>
                  </a:lnTo>
                  <a:lnTo>
                    <a:pt x="628" y="1610"/>
                  </a:lnTo>
                  <a:lnTo>
                    <a:pt x="631" y="1610"/>
                  </a:lnTo>
                  <a:lnTo>
                    <a:pt x="631" y="1610"/>
                  </a:lnTo>
                  <a:lnTo>
                    <a:pt x="633" y="1615"/>
                  </a:lnTo>
                  <a:lnTo>
                    <a:pt x="635" y="1615"/>
                  </a:lnTo>
                  <a:lnTo>
                    <a:pt x="635" y="1615"/>
                  </a:lnTo>
                  <a:lnTo>
                    <a:pt x="635" y="1615"/>
                  </a:lnTo>
                  <a:lnTo>
                    <a:pt x="638" y="1615"/>
                  </a:lnTo>
                  <a:lnTo>
                    <a:pt x="638" y="1615"/>
                  </a:lnTo>
                  <a:lnTo>
                    <a:pt x="640" y="1615"/>
                  </a:lnTo>
                  <a:lnTo>
                    <a:pt x="640" y="1615"/>
                  </a:lnTo>
                  <a:lnTo>
                    <a:pt x="642" y="1615"/>
                  </a:lnTo>
                  <a:lnTo>
                    <a:pt x="645" y="1615"/>
                  </a:lnTo>
                  <a:lnTo>
                    <a:pt x="642" y="1615"/>
                  </a:lnTo>
                  <a:lnTo>
                    <a:pt x="642" y="1617"/>
                  </a:lnTo>
                  <a:lnTo>
                    <a:pt x="640" y="1617"/>
                  </a:lnTo>
                  <a:lnTo>
                    <a:pt x="638" y="1619"/>
                  </a:lnTo>
                  <a:lnTo>
                    <a:pt x="638" y="1619"/>
                  </a:lnTo>
                  <a:lnTo>
                    <a:pt x="638" y="1619"/>
                  </a:lnTo>
                  <a:lnTo>
                    <a:pt x="638" y="1622"/>
                  </a:lnTo>
                  <a:lnTo>
                    <a:pt x="635" y="1622"/>
                  </a:lnTo>
                  <a:lnTo>
                    <a:pt x="635" y="1622"/>
                  </a:lnTo>
                  <a:lnTo>
                    <a:pt x="635" y="1624"/>
                  </a:lnTo>
                  <a:lnTo>
                    <a:pt x="635" y="1624"/>
                  </a:lnTo>
                  <a:lnTo>
                    <a:pt x="635" y="1624"/>
                  </a:lnTo>
                  <a:lnTo>
                    <a:pt x="635" y="1626"/>
                  </a:lnTo>
                  <a:lnTo>
                    <a:pt x="635" y="1626"/>
                  </a:lnTo>
                  <a:lnTo>
                    <a:pt x="633" y="1626"/>
                  </a:lnTo>
                  <a:lnTo>
                    <a:pt x="633" y="1629"/>
                  </a:lnTo>
                  <a:lnTo>
                    <a:pt x="633" y="1629"/>
                  </a:lnTo>
                  <a:lnTo>
                    <a:pt x="633" y="1629"/>
                  </a:lnTo>
                  <a:lnTo>
                    <a:pt x="628" y="1629"/>
                  </a:lnTo>
                  <a:lnTo>
                    <a:pt x="628" y="1629"/>
                  </a:lnTo>
                  <a:lnTo>
                    <a:pt x="626" y="1631"/>
                  </a:lnTo>
                  <a:lnTo>
                    <a:pt x="626" y="1631"/>
                  </a:lnTo>
                  <a:lnTo>
                    <a:pt x="626" y="1634"/>
                  </a:lnTo>
                  <a:lnTo>
                    <a:pt x="623" y="1634"/>
                  </a:lnTo>
                  <a:lnTo>
                    <a:pt x="623" y="1634"/>
                  </a:lnTo>
                  <a:lnTo>
                    <a:pt x="623" y="1636"/>
                  </a:lnTo>
                  <a:lnTo>
                    <a:pt x="626" y="1636"/>
                  </a:lnTo>
                  <a:lnTo>
                    <a:pt x="628" y="1636"/>
                  </a:lnTo>
                  <a:lnTo>
                    <a:pt x="628" y="1636"/>
                  </a:lnTo>
                  <a:lnTo>
                    <a:pt x="631" y="1636"/>
                  </a:lnTo>
                  <a:lnTo>
                    <a:pt x="638" y="1636"/>
                  </a:lnTo>
                  <a:lnTo>
                    <a:pt x="645" y="1634"/>
                  </a:lnTo>
                  <a:lnTo>
                    <a:pt x="650" y="1631"/>
                  </a:lnTo>
                  <a:lnTo>
                    <a:pt x="652" y="1629"/>
                  </a:lnTo>
                  <a:lnTo>
                    <a:pt x="654" y="1629"/>
                  </a:lnTo>
                  <a:lnTo>
                    <a:pt x="654" y="1626"/>
                  </a:lnTo>
                  <a:lnTo>
                    <a:pt x="657" y="1626"/>
                  </a:lnTo>
                  <a:lnTo>
                    <a:pt x="657" y="1626"/>
                  </a:lnTo>
                  <a:lnTo>
                    <a:pt x="657" y="1624"/>
                  </a:lnTo>
                  <a:lnTo>
                    <a:pt x="659" y="1619"/>
                  </a:lnTo>
                  <a:lnTo>
                    <a:pt x="659" y="1617"/>
                  </a:lnTo>
                  <a:lnTo>
                    <a:pt x="659" y="1617"/>
                  </a:lnTo>
                  <a:lnTo>
                    <a:pt x="661" y="1617"/>
                  </a:lnTo>
                  <a:lnTo>
                    <a:pt x="664" y="1615"/>
                  </a:lnTo>
                  <a:lnTo>
                    <a:pt x="666" y="1612"/>
                  </a:lnTo>
                  <a:lnTo>
                    <a:pt x="666" y="1612"/>
                  </a:lnTo>
                  <a:lnTo>
                    <a:pt x="666" y="1612"/>
                  </a:lnTo>
                  <a:lnTo>
                    <a:pt x="666" y="1615"/>
                  </a:lnTo>
                  <a:lnTo>
                    <a:pt x="666" y="1617"/>
                  </a:lnTo>
                  <a:lnTo>
                    <a:pt x="666" y="1619"/>
                  </a:lnTo>
                  <a:lnTo>
                    <a:pt x="666" y="1622"/>
                  </a:lnTo>
                  <a:lnTo>
                    <a:pt x="664" y="1624"/>
                  </a:lnTo>
                  <a:lnTo>
                    <a:pt x="659" y="1629"/>
                  </a:lnTo>
                  <a:lnTo>
                    <a:pt x="659" y="1631"/>
                  </a:lnTo>
                  <a:lnTo>
                    <a:pt x="659" y="1631"/>
                  </a:lnTo>
                  <a:lnTo>
                    <a:pt x="659" y="1634"/>
                  </a:lnTo>
                  <a:lnTo>
                    <a:pt x="657" y="1634"/>
                  </a:lnTo>
                  <a:lnTo>
                    <a:pt x="657" y="1636"/>
                  </a:lnTo>
                  <a:lnTo>
                    <a:pt x="657" y="1636"/>
                  </a:lnTo>
                  <a:lnTo>
                    <a:pt x="657" y="1638"/>
                  </a:lnTo>
                  <a:lnTo>
                    <a:pt x="657" y="1638"/>
                  </a:lnTo>
                  <a:lnTo>
                    <a:pt x="661" y="1638"/>
                  </a:lnTo>
                  <a:lnTo>
                    <a:pt x="661" y="1638"/>
                  </a:lnTo>
                  <a:lnTo>
                    <a:pt x="664" y="1638"/>
                  </a:lnTo>
                  <a:lnTo>
                    <a:pt x="664" y="1636"/>
                  </a:lnTo>
                  <a:lnTo>
                    <a:pt x="664" y="1636"/>
                  </a:lnTo>
                  <a:lnTo>
                    <a:pt x="666" y="1634"/>
                  </a:lnTo>
                  <a:lnTo>
                    <a:pt x="669" y="1626"/>
                  </a:lnTo>
                  <a:lnTo>
                    <a:pt x="671" y="1622"/>
                  </a:lnTo>
                  <a:lnTo>
                    <a:pt x="671" y="1622"/>
                  </a:lnTo>
                  <a:lnTo>
                    <a:pt x="669" y="1619"/>
                  </a:lnTo>
                  <a:lnTo>
                    <a:pt x="669" y="1619"/>
                  </a:lnTo>
                  <a:lnTo>
                    <a:pt x="671" y="1617"/>
                  </a:lnTo>
                  <a:lnTo>
                    <a:pt x="671" y="1615"/>
                  </a:lnTo>
                  <a:lnTo>
                    <a:pt x="671" y="1615"/>
                  </a:lnTo>
                  <a:lnTo>
                    <a:pt x="673" y="1612"/>
                  </a:lnTo>
                  <a:lnTo>
                    <a:pt x="673" y="1610"/>
                  </a:lnTo>
                  <a:lnTo>
                    <a:pt x="671" y="1607"/>
                  </a:lnTo>
                  <a:lnTo>
                    <a:pt x="669" y="1607"/>
                  </a:lnTo>
                  <a:lnTo>
                    <a:pt x="669" y="1607"/>
                  </a:lnTo>
                  <a:lnTo>
                    <a:pt x="671" y="1605"/>
                  </a:lnTo>
                  <a:lnTo>
                    <a:pt x="671" y="1603"/>
                  </a:lnTo>
                  <a:lnTo>
                    <a:pt x="671" y="1603"/>
                  </a:lnTo>
                  <a:lnTo>
                    <a:pt x="671" y="1603"/>
                  </a:lnTo>
                  <a:lnTo>
                    <a:pt x="671" y="1603"/>
                  </a:lnTo>
                  <a:lnTo>
                    <a:pt x="671" y="1600"/>
                  </a:lnTo>
                  <a:lnTo>
                    <a:pt x="671" y="1600"/>
                  </a:lnTo>
                  <a:lnTo>
                    <a:pt x="671" y="1598"/>
                  </a:lnTo>
                  <a:lnTo>
                    <a:pt x="671" y="1598"/>
                  </a:lnTo>
                  <a:lnTo>
                    <a:pt x="669" y="1596"/>
                  </a:lnTo>
                  <a:lnTo>
                    <a:pt x="671" y="1596"/>
                  </a:lnTo>
                  <a:lnTo>
                    <a:pt x="671" y="1596"/>
                  </a:lnTo>
                  <a:lnTo>
                    <a:pt x="678" y="1598"/>
                  </a:lnTo>
                  <a:lnTo>
                    <a:pt x="683" y="1600"/>
                  </a:lnTo>
                  <a:lnTo>
                    <a:pt x="685" y="1600"/>
                  </a:lnTo>
                  <a:lnTo>
                    <a:pt x="688" y="1603"/>
                  </a:lnTo>
                  <a:lnTo>
                    <a:pt x="690" y="1603"/>
                  </a:lnTo>
                  <a:lnTo>
                    <a:pt x="699" y="1598"/>
                  </a:lnTo>
                  <a:lnTo>
                    <a:pt x="702" y="1596"/>
                  </a:lnTo>
                  <a:lnTo>
                    <a:pt x="702" y="1596"/>
                  </a:lnTo>
                  <a:lnTo>
                    <a:pt x="704" y="1596"/>
                  </a:lnTo>
                  <a:lnTo>
                    <a:pt x="704" y="1596"/>
                  </a:lnTo>
                  <a:lnTo>
                    <a:pt x="704" y="1598"/>
                  </a:lnTo>
                  <a:lnTo>
                    <a:pt x="704" y="1600"/>
                  </a:lnTo>
                  <a:lnTo>
                    <a:pt x="704" y="1600"/>
                  </a:lnTo>
                  <a:lnTo>
                    <a:pt x="704" y="1600"/>
                  </a:lnTo>
                  <a:lnTo>
                    <a:pt x="707" y="1603"/>
                  </a:lnTo>
                  <a:lnTo>
                    <a:pt x="709" y="1603"/>
                  </a:lnTo>
                  <a:lnTo>
                    <a:pt x="711" y="1605"/>
                  </a:lnTo>
                  <a:lnTo>
                    <a:pt x="711" y="1605"/>
                  </a:lnTo>
                  <a:lnTo>
                    <a:pt x="718" y="1610"/>
                  </a:lnTo>
                  <a:lnTo>
                    <a:pt x="718" y="1610"/>
                  </a:lnTo>
                  <a:lnTo>
                    <a:pt x="718" y="1612"/>
                  </a:lnTo>
                  <a:lnTo>
                    <a:pt x="718" y="1612"/>
                  </a:lnTo>
                  <a:lnTo>
                    <a:pt x="721" y="1615"/>
                  </a:lnTo>
                  <a:lnTo>
                    <a:pt x="721" y="1615"/>
                  </a:lnTo>
                  <a:lnTo>
                    <a:pt x="721" y="1615"/>
                  </a:lnTo>
                  <a:lnTo>
                    <a:pt x="721" y="1617"/>
                  </a:lnTo>
                  <a:lnTo>
                    <a:pt x="718" y="1617"/>
                  </a:lnTo>
                  <a:lnTo>
                    <a:pt x="718" y="1617"/>
                  </a:lnTo>
                  <a:lnTo>
                    <a:pt x="718" y="1619"/>
                  </a:lnTo>
                  <a:lnTo>
                    <a:pt x="721" y="1624"/>
                  </a:lnTo>
                  <a:lnTo>
                    <a:pt x="723" y="1624"/>
                  </a:lnTo>
                  <a:lnTo>
                    <a:pt x="723" y="1624"/>
                  </a:lnTo>
                  <a:lnTo>
                    <a:pt x="726" y="1626"/>
                  </a:lnTo>
                  <a:lnTo>
                    <a:pt x="728" y="1626"/>
                  </a:lnTo>
                  <a:lnTo>
                    <a:pt x="728" y="1629"/>
                  </a:lnTo>
                  <a:lnTo>
                    <a:pt x="728" y="1629"/>
                  </a:lnTo>
                  <a:lnTo>
                    <a:pt x="728" y="1631"/>
                  </a:lnTo>
                  <a:lnTo>
                    <a:pt x="728" y="1631"/>
                  </a:lnTo>
                  <a:lnTo>
                    <a:pt x="730" y="1631"/>
                  </a:lnTo>
                  <a:lnTo>
                    <a:pt x="733" y="1634"/>
                  </a:lnTo>
                  <a:lnTo>
                    <a:pt x="742" y="1638"/>
                  </a:lnTo>
                  <a:lnTo>
                    <a:pt x="745" y="1638"/>
                  </a:lnTo>
                  <a:lnTo>
                    <a:pt x="745" y="1641"/>
                  </a:lnTo>
                  <a:lnTo>
                    <a:pt x="742" y="1641"/>
                  </a:lnTo>
                  <a:lnTo>
                    <a:pt x="742" y="1638"/>
                  </a:lnTo>
                  <a:lnTo>
                    <a:pt x="740" y="1638"/>
                  </a:lnTo>
                  <a:lnTo>
                    <a:pt x="740" y="1641"/>
                  </a:lnTo>
                  <a:lnTo>
                    <a:pt x="740" y="1641"/>
                  </a:lnTo>
                  <a:lnTo>
                    <a:pt x="740" y="1641"/>
                  </a:lnTo>
                  <a:lnTo>
                    <a:pt x="740" y="1643"/>
                  </a:lnTo>
                  <a:lnTo>
                    <a:pt x="740" y="1643"/>
                  </a:lnTo>
                  <a:lnTo>
                    <a:pt x="740" y="1641"/>
                  </a:lnTo>
                  <a:lnTo>
                    <a:pt x="742" y="1641"/>
                  </a:lnTo>
                  <a:lnTo>
                    <a:pt x="742" y="1643"/>
                  </a:lnTo>
                  <a:lnTo>
                    <a:pt x="742" y="1643"/>
                  </a:lnTo>
                  <a:lnTo>
                    <a:pt x="745" y="1643"/>
                  </a:lnTo>
                  <a:lnTo>
                    <a:pt x="745" y="1645"/>
                  </a:lnTo>
                  <a:lnTo>
                    <a:pt x="747" y="1645"/>
                  </a:lnTo>
                  <a:lnTo>
                    <a:pt x="747" y="1645"/>
                  </a:lnTo>
                  <a:lnTo>
                    <a:pt x="747" y="1648"/>
                  </a:lnTo>
                  <a:lnTo>
                    <a:pt x="749" y="1648"/>
                  </a:lnTo>
                  <a:lnTo>
                    <a:pt x="749" y="1648"/>
                  </a:lnTo>
                  <a:lnTo>
                    <a:pt x="749" y="1648"/>
                  </a:lnTo>
                  <a:lnTo>
                    <a:pt x="754" y="1648"/>
                  </a:lnTo>
                  <a:lnTo>
                    <a:pt x="754" y="1648"/>
                  </a:lnTo>
                  <a:lnTo>
                    <a:pt x="754" y="1650"/>
                  </a:lnTo>
                  <a:lnTo>
                    <a:pt x="754" y="1650"/>
                  </a:lnTo>
                  <a:lnTo>
                    <a:pt x="754" y="1653"/>
                  </a:lnTo>
                  <a:lnTo>
                    <a:pt x="754" y="1653"/>
                  </a:lnTo>
                  <a:lnTo>
                    <a:pt x="754" y="1653"/>
                  </a:lnTo>
                  <a:lnTo>
                    <a:pt x="754" y="1655"/>
                  </a:lnTo>
                  <a:lnTo>
                    <a:pt x="754" y="1655"/>
                  </a:lnTo>
                  <a:lnTo>
                    <a:pt x="757" y="1657"/>
                  </a:lnTo>
                  <a:lnTo>
                    <a:pt x="754" y="1657"/>
                  </a:lnTo>
                  <a:lnTo>
                    <a:pt x="754" y="1657"/>
                  </a:lnTo>
                  <a:lnTo>
                    <a:pt x="752" y="1660"/>
                  </a:lnTo>
                  <a:lnTo>
                    <a:pt x="752" y="1660"/>
                  </a:lnTo>
                  <a:lnTo>
                    <a:pt x="749" y="1660"/>
                  </a:lnTo>
                  <a:lnTo>
                    <a:pt x="749" y="1660"/>
                  </a:lnTo>
                  <a:lnTo>
                    <a:pt x="749" y="1662"/>
                  </a:lnTo>
                  <a:lnTo>
                    <a:pt x="747" y="1662"/>
                  </a:lnTo>
                  <a:lnTo>
                    <a:pt x="747" y="1662"/>
                  </a:lnTo>
                  <a:lnTo>
                    <a:pt x="749" y="1662"/>
                  </a:lnTo>
                  <a:lnTo>
                    <a:pt x="749" y="1662"/>
                  </a:lnTo>
                  <a:lnTo>
                    <a:pt x="749" y="1664"/>
                  </a:lnTo>
                  <a:lnTo>
                    <a:pt x="749" y="1664"/>
                  </a:lnTo>
                  <a:lnTo>
                    <a:pt x="747" y="1664"/>
                  </a:lnTo>
                  <a:lnTo>
                    <a:pt x="747" y="1664"/>
                  </a:lnTo>
                  <a:lnTo>
                    <a:pt x="742" y="1662"/>
                  </a:lnTo>
                  <a:lnTo>
                    <a:pt x="742" y="1662"/>
                  </a:lnTo>
                  <a:lnTo>
                    <a:pt x="740" y="1662"/>
                  </a:lnTo>
                  <a:lnTo>
                    <a:pt x="738" y="1660"/>
                  </a:lnTo>
                  <a:lnTo>
                    <a:pt x="738" y="1660"/>
                  </a:lnTo>
                  <a:lnTo>
                    <a:pt x="738" y="1657"/>
                  </a:lnTo>
                  <a:lnTo>
                    <a:pt x="735" y="1657"/>
                  </a:lnTo>
                  <a:lnTo>
                    <a:pt x="733" y="1657"/>
                  </a:lnTo>
                  <a:lnTo>
                    <a:pt x="733" y="1660"/>
                  </a:lnTo>
                  <a:lnTo>
                    <a:pt x="735" y="1660"/>
                  </a:lnTo>
                  <a:lnTo>
                    <a:pt x="738" y="1662"/>
                  </a:lnTo>
                  <a:lnTo>
                    <a:pt x="738" y="1662"/>
                  </a:lnTo>
                  <a:lnTo>
                    <a:pt x="738" y="1662"/>
                  </a:lnTo>
                  <a:lnTo>
                    <a:pt x="740" y="1662"/>
                  </a:lnTo>
                  <a:lnTo>
                    <a:pt x="740" y="1664"/>
                  </a:lnTo>
                  <a:lnTo>
                    <a:pt x="740" y="1664"/>
                  </a:lnTo>
                  <a:lnTo>
                    <a:pt x="740" y="1667"/>
                  </a:lnTo>
                  <a:lnTo>
                    <a:pt x="740" y="1667"/>
                  </a:lnTo>
                  <a:lnTo>
                    <a:pt x="742" y="1669"/>
                  </a:lnTo>
                  <a:lnTo>
                    <a:pt x="742" y="1669"/>
                  </a:lnTo>
                  <a:lnTo>
                    <a:pt x="745" y="1669"/>
                  </a:lnTo>
                  <a:lnTo>
                    <a:pt x="745" y="1669"/>
                  </a:lnTo>
                  <a:lnTo>
                    <a:pt x="745" y="1672"/>
                  </a:lnTo>
                  <a:lnTo>
                    <a:pt x="745" y="1672"/>
                  </a:lnTo>
                  <a:lnTo>
                    <a:pt x="747" y="1672"/>
                  </a:lnTo>
                  <a:lnTo>
                    <a:pt x="747" y="1672"/>
                  </a:lnTo>
                  <a:lnTo>
                    <a:pt x="749" y="1672"/>
                  </a:lnTo>
                  <a:lnTo>
                    <a:pt x="749" y="1674"/>
                  </a:lnTo>
                  <a:lnTo>
                    <a:pt x="747" y="1676"/>
                  </a:lnTo>
                  <a:lnTo>
                    <a:pt x="749" y="1676"/>
                  </a:lnTo>
                  <a:lnTo>
                    <a:pt x="749" y="1679"/>
                  </a:lnTo>
                  <a:lnTo>
                    <a:pt x="752" y="1679"/>
                  </a:lnTo>
                  <a:lnTo>
                    <a:pt x="752" y="1681"/>
                  </a:lnTo>
                  <a:lnTo>
                    <a:pt x="752" y="1681"/>
                  </a:lnTo>
                  <a:lnTo>
                    <a:pt x="752" y="1684"/>
                  </a:lnTo>
                  <a:lnTo>
                    <a:pt x="752" y="1684"/>
                  </a:lnTo>
                  <a:lnTo>
                    <a:pt x="752" y="1686"/>
                  </a:lnTo>
                  <a:lnTo>
                    <a:pt x="752" y="1686"/>
                  </a:lnTo>
                  <a:lnTo>
                    <a:pt x="749" y="1688"/>
                  </a:lnTo>
                  <a:lnTo>
                    <a:pt x="749" y="1688"/>
                  </a:lnTo>
                  <a:lnTo>
                    <a:pt x="749" y="1691"/>
                  </a:lnTo>
                  <a:lnTo>
                    <a:pt x="747" y="1693"/>
                  </a:lnTo>
                  <a:lnTo>
                    <a:pt x="745" y="1695"/>
                  </a:lnTo>
                  <a:lnTo>
                    <a:pt x="747" y="1695"/>
                  </a:lnTo>
                  <a:lnTo>
                    <a:pt x="747" y="1698"/>
                  </a:lnTo>
                  <a:lnTo>
                    <a:pt x="747" y="1700"/>
                  </a:lnTo>
                  <a:lnTo>
                    <a:pt x="749" y="1700"/>
                  </a:lnTo>
                  <a:lnTo>
                    <a:pt x="749" y="1700"/>
                  </a:lnTo>
                  <a:lnTo>
                    <a:pt x="749" y="1703"/>
                  </a:lnTo>
                  <a:lnTo>
                    <a:pt x="752" y="1703"/>
                  </a:lnTo>
                  <a:lnTo>
                    <a:pt x="754" y="1705"/>
                  </a:lnTo>
                  <a:lnTo>
                    <a:pt x="754" y="1705"/>
                  </a:lnTo>
                  <a:lnTo>
                    <a:pt x="754" y="1705"/>
                  </a:lnTo>
                  <a:lnTo>
                    <a:pt x="757" y="1707"/>
                  </a:lnTo>
                  <a:lnTo>
                    <a:pt x="757" y="1707"/>
                  </a:lnTo>
                  <a:lnTo>
                    <a:pt x="759" y="1705"/>
                  </a:lnTo>
                  <a:lnTo>
                    <a:pt x="759" y="1707"/>
                  </a:lnTo>
                  <a:lnTo>
                    <a:pt x="759" y="1707"/>
                  </a:lnTo>
                  <a:lnTo>
                    <a:pt x="759" y="1707"/>
                  </a:lnTo>
                  <a:lnTo>
                    <a:pt x="759" y="1710"/>
                  </a:lnTo>
                  <a:lnTo>
                    <a:pt x="759" y="1710"/>
                  </a:lnTo>
                  <a:lnTo>
                    <a:pt x="757" y="1707"/>
                  </a:lnTo>
                  <a:lnTo>
                    <a:pt x="757" y="1710"/>
                  </a:lnTo>
                  <a:lnTo>
                    <a:pt x="754" y="1710"/>
                  </a:lnTo>
                  <a:lnTo>
                    <a:pt x="754" y="1710"/>
                  </a:lnTo>
                  <a:lnTo>
                    <a:pt x="754" y="1712"/>
                  </a:lnTo>
                  <a:lnTo>
                    <a:pt x="752" y="1712"/>
                  </a:lnTo>
                  <a:lnTo>
                    <a:pt x="752" y="1712"/>
                  </a:lnTo>
                  <a:lnTo>
                    <a:pt x="754" y="1712"/>
                  </a:lnTo>
                  <a:lnTo>
                    <a:pt x="752" y="1714"/>
                  </a:lnTo>
                  <a:lnTo>
                    <a:pt x="752" y="1714"/>
                  </a:lnTo>
                  <a:lnTo>
                    <a:pt x="752" y="1717"/>
                  </a:lnTo>
                  <a:lnTo>
                    <a:pt x="752" y="1717"/>
                  </a:lnTo>
                  <a:lnTo>
                    <a:pt x="752" y="1717"/>
                  </a:lnTo>
                  <a:lnTo>
                    <a:pt x="754" y="1717"/>
                  </a:lnTo>
                  <a:lnTo>
                    <a:pt x="754" y="1719"/>
                  </a:lnTo>
                  <a:lnTo>
                    <a:pt x="754" y="1719"/>
                  </a:lnTo>
                  <a:lnTo>
                    <a:pt x="754" y="1722"/>
                  </a:lnTo>
                  <a:lnTo>
                    <a:pt x="752" y="1722"/>
                  </a:lnTo>
                  <a:lnTo>
                    <a:pt x="752" y="1724"/>
                  </a:lnTo>
                  <a:lnTo>
                    <a:pt x="752" y="1724"/>
                  </a:lnTo>
                  <a:lnTo>
                    <a:pt x="749" y="1724"/>
                  </a:lnTo>
                  <a:lnTo>
                    <a:pt x="747" y="1726"/>
                  </a:lnTo>
                  <a:lnTo>
                    <a:pt x="747" y="1726"/>
                  </a:lnTo>
                  <a:lnTo>
                    <a:pt x="747" y="1729"/>
                  </a:lnTo>
                  <a:lnTo>
                    <a:pt x="747" y="1731"/>
                  </a:lnTo>
                  <a:lnTo>
                    <a:pt x="745" y="1731"/>
                  </a:lnTo>
                  <a:lnTo>
                    <a:pt x="747" y="1733"/>
                  </a:lnTo>
                  <a:lnTo>
                    <a:pt x="745" y="1733"/>
                  </a:lnTo>
                  <a:lnTo>
                    <a:pt x="742" y="1733"/>
                  </a:lnTo>
                  <a:lnTo>
                    <a:pt x="740" y="1736"/>
                  </a:lnTo>
                  <a:lnTo>
                    <a:pt x="740" y="1738"/>
                  </a:lnTo>
                  <a:lnTo>
                    <a:pt x="740" y="1738"/>
                  </a:lnTo>
                  <a:lnTo>
                    <a:pt x="740" y="1743"/>
                  </a:lnTo>
                  <a:lnTo>
                    <a:pt x="738" y="1743"/>
                  </a:lnTo>
                  <a:lnTo>
                    <a:pt x="738" y="1743"/>
                  </a:lnTo>
                  <a:lnTo>
                    <a:pt x="738" y="1743"/>
                  </a:lnTo>
                  <a:lnTo>
                    <a:pt x="735" y="1743"/>
                  </a:lnTo>
                  <a:lnTo>
                    <a:pt x="735" y="1745"/>
                  </a:lnTo>
                  <a:lnTo>
                    <a:pt x="735" y="1745"/>
                  </a:lnTo>
                  <a:lnTo>
                    <a:pt x="735" y="1748"/>
                  </a:lnTo>
                  <a:lnTo>
                    <a:pt x="738" y="1748"/>
                  </a:lnTo>
                  <a:lnTo>
                    <a:pt x="738" y="1745"/>
                  </a:lnTo>
                  <a:lnTo>
                    <a:pt x="738" y="1748"/>
                  </a:lnTo>
                  <a:lnTo>
                    <a:pt x="738" y="1748"/>
                  </a:lnTo>
                  <a:lnTo>
                    <a:pt x="738" y="1750"/>
                  </a:lnTo>
                  <a:lnTo>
                    <a:pt x="738" y="1750"/>
                  </a:lnTo>
                  <a:lnTo>
                    <a:pt x="738" y="1750"/>
                  </a:lnTo>
                  <a:lnTo>
                    <a:pt x="735" y="1750"/>
                  </a:lnTo>
                  <a:lnTo>
                    <a:pt x="733" y="1750"/>
                  </a:lnTo>
                  <a:lnTo>
                    <a:pt x="733" y="1752"/>
                  </a:lnTo>
                  <a:lnTo>
                    <a:pt x="733" y="1752"/>
                  </a:lnTo>
                  <a:lnTo>
                    <a:pt x="733" y="1755"/>
                  </a:lnTo>
                  <a:lnTo>
                    <a:pt x="733" y="1755"/>
                  </a:lnTo>
                  <a:lnTo>
                    <a:pt x="733" y="1755"/>
                  </a:lnTo>
                  <a:lnTo>
                    <a:pt x="730" y="1755"/>
                  </a:lnTo>
                  <a:lnTo>
                    <a:pt x="730" y="1757"/>
                  </a:lnTo>
                  <a:lnTo>
                    <a:pt x="733" y="1757"/>
                  </a:lnTo>
                  <a:lnTo>
                    <a:pt x="733" y="1757"/>
                  </a:lnTo>
                  <a:lnTo>
                    <a:pt x="730" y="1760"/>
                  </a:lnTo>
                  <a:lnTo>
                    <a:pt x="730" y="1762"/>
                  </a:lnTo>
                  <a:lnTo>
                    <a:pt x="733" y="1762"/>
                  </a:lnTo>
                  <a:lnTo>
                    <a:pt x="733" y="1764"/>
                  </a:lnTo>
                  <a:lnTo>
                    <a:pt x="733" y="1767"/>
                  </a:lnTo>
                  <a:lnTo>
                    <a:pt x="733" y="1767"/>
                  </a:lnTo>
                  <a:lnTo>
                    <a:pt x="730" y="1767"/>
                  </a:lnTo>
                  <a:lnTo>
                    <a:pt x="733" y="1769"/>
                  </a:lnTo>
                  <a:lnTo>
                    <a:pt x="733" y="1769"/>
                  </a:lnTo>
                  <a:lnTo>
                    <a:pt x="730" y="1772"/>
                  </a:lnTo>
                  <a:lnTo>
                    <a:pt x="730" y="1772"/>
                  </a:lnTo>
                  <a:lnTo>
                    <a:pt x="728" y="1774"/>
                  </a:lnTo>
                  <a:lnTo>
                    <a:pt x="728" y="1774"/>
                  </a:lnTo>
                  <a:lnTo>
                    <a:pt x="728" y="1776"/>
                  </a:lnTo>
                  <a:lnTo>
                    <a:pt x="728" y="1776"/>
                  </a:lnTo>
                  <a:lnTo>
                    <a:pt x="728" y="1779"/>
                  </a:lnTo>
                  <a:lnTo>
                    <a:pt x="726" y="1779"/>
                  </a:lnTo>
                  <a:lnTo>
                    <a:pt x="726" y="1781"/>
                  </a:lnTo>
                  <a:lnTo>
                    <a:pt x="726" y="1781"/>
                  </a:lnTo>
                  <a:lnTo>
                    <a:pt x="726" y="1783"/>
                  </a:lnTo>
                  <a:lnTo>
                    <a:pt x="726" y="1783"/>
                  </a:lnTo>
                  <a:lnTo>
                    <a:pt x="726" y="1786"/>
                  </a:lnTo>
                  <a:lnTo>
                    <a:pt x="726" y="1788"/>
                  </a:lnTo>
                  <a:lnTo>
                    <a:pt x="723" y="1791"/>
                  </a:lnTo>
                  <a:lnTo>
                    <a:pt x="723" y="1791"/>
                  </a:lnTo>
                  <a:lnTo>
                    <a:pt x="726" y="1791"/>
                  </a:lnTo>
                  <a:lnTo>
                    <a:pt x="726" y="1795"/>
                  </a:lnTo>
                  <a:lnTo>
                    <a:pt x="726" y="1795"/>
                  </a:lnTo>
                  <a:lnTo>
                    <a:pt x="728" y="1798"/>
                  </a:lnTo>
                  <a:lnTo>
                    <a:pt x="728" y="1798"/>
                  </a:lnTo>
                  <a:lnTo>
                    <a:pt x="728" y="1800"/>
                  </a:lnTo>
                  <a:lnTo>
                    <a:pt x="728" y="1800"/>
                  </a:lnTo>
                  <a:lnTo>
                    <a:pt x="726" y="1802"/>
                  </a:lnTo>
                  <a:lnTo>
                    <a:pt x="728" y="1802"/>
                  </a:lnTo>
                  <a:lnTo>
                    <a:pt x="728" y="1805"/>
                  </a:lnTo>
                  <a:lnTo>
                    <a:pt x="728" y="1805"/>
                  </a:lnTo>
                  <a:lnTo>
                    <a:pt x="728" y="1807"/>
                  </a:lnTo>
                  <a:lnTo>
                    <a:pt x="726" y="1807"/>
                  </a:lnTo>
                  <a:lnTo>
                    <a:pt x="728" y="1810"/>
                  </a:lnTo>
                  <a:lnTo>
                    <a:pt x="728" y="1810"/>
                  </a:lnTo>
                  <a:lnTo>
                    <a:pt x="728" y="1812"/>
                  </a:lnTo>
                  <a:lnTo>
                    <a:pt x="728" y="1812"/>
                  </a:lnTo>
                  <a:lnTo>
                    <a:pt x="730" y="1812"/>
                  </a:lnTo>
                  <a:lnTo>
                    <a:pt x="730" y="1812"/>
                  </a:lnTo>
                  <a:lnTo>
                    <a:pt x="733" y="1812"/>
                  </a:lnTo>
                  <a:lnTo>
                    <a:pt x="733" y="1812"/>
                  </a:lnTo>
                  <a:lnTo>
                    <a:pt x="730" y="1814"/>
                  </a:lnTo>
                  <a:lnTo>
                    <a:pt x="728" y="1814"/>
                  </a:lnTo>
                  <a:lnTo>
                    <a:pt x="728" y="1817"/>
                  </a:lnTo>
                  <a:lnTo>
                    <a:pt x="728" y="1817"/>
                  </a:lnTo>
                  <a:lnTo>
                    <a:pt x="726" y="1817"/>
                  </a:lnTo>
                  <a:lnTo>
                    <a:pt x="726" y="1819"/>
                  </a:lnTo>
                  <a:lnTo>
                    <a:pt x="726" y="1821"/>
                  </a:lnTo>
                  <a:lnTo>
                    <a:pt x="723" y="1821"/>
                  </a:lnTo>
                  <a:lnTo>
                    <a:pt x="726" y="1821"/>
                  </a:lnTo>
                  <a:lnTo>
                    <a:pt x="723" y="1821"/>
                  </a:lnTo>
                  <a:lnTo>
                    <a:pt x="723" y="1824"/>
                  </a:lnTo>
                  <a:lnTo>
                    <a:pt x="726" y="1826"/>
                  </a:lnTo>
                  <a:lnTo>
                    <a:pt x="726" y="1826"/>
                  </a:lnTo>
                  <a:lnTo>
                    <a:pt x="726" y="1826"/>
                  </a:lnTo>
                  <a:lnTo>
                    <a:pt x="728" y="1829"/>
                  </a:lnTo>
                  <a:lnTo>
                    <a:pt x="728" y="1829"/>
                  </a:lnTo>
                  <a:lnTo>
                    <a:pt x="726" y="1831"/>
                  </a:lnTo>
                  <a:lnTo>
                    <a:pt x="726" y="1833"/>
                  </a:lnTo>
                  <a:lnTo>
                    <a:pt x="728" y="1833"/>
                  </a:lnTo>
                  <a:lnTo>
                    <a:pt x="728" y="1833"/>
                  </a:lnTo>
                  <a:lnTo>
                    <a:pt x="728" y="1836"/>
                  </a:lnTo>
                  <a:lnTo>
                    <a:pt x="728" y="1836"/>
                  </a:lnTo>
                  <a:lnTo>
                    <a:pt x="728" y="1838"/>
                  </a:lnTo>
                  <a:lnTo>
                    <a:pt x="728" y="1838"/>
                  </a:lnTo>
                  <a:lnTo>
                    <a:pt x="728" y="1840"/>
                  </a:lnTo>
                  <a:lnTo>
                    <a:pt x="728" y="1840"/>
                  </a:lnTo>
                  <a:lnTo>
                    <a:pt x="726" y="1840"/>
                  </a:lnTo>
                  <a:lnTo>
                    <a:pt x="726" y="1843"/>
                  </a:lnTo>
                  <a:lnTo>
                    <a:pt x="726" y="1843"/>
                  </a:lnTo>
                  <a:lnTo>
                    <a:pt x="726" y="1845"/>
                  </a:lnTo>
                  <a:lnTo>
                    <a:pt x="726" y="1848"/>
                  </a:lnTo>
                  <a:lnTo>
                    <a:pt x="723" y="1850"/>
                  </a:lnTo>
                  <a:lnTo>
                    <a:pt x="721" y="1850"/>
                  </a:lnTo>
                  <a:lnTo>
                    <a:pt x="721" y="1852"/>
                  </a:lnTo>
                  <a:lnTo>
                    <a:pt x="723" y="1852"/>
                  </a:lnTo>
                  <a:lnTo>
                    <a:pt x="723" y="1852"/>
                  </a:lnTo>
                  <a:lnTo>
                    <a:pt x="721" y="1852"/>
                  </a:lnTo>
                  <a:lnTo>
                    <a:pt x="721" y="1855"/>
                  </a:lnTo>
                  <a:lnTo>
                    <a:pt x="721" y="1855"/>
                  </a:lnTo>
                  <a:lnTo>
                    <a:pt x="721" y="1857"/>
                  </a:lnTo>
                  <a:lnTo>
                    <a:pt x="721" y="1857"/>
                  </a:lnTo>
                  <a:lnTo>
                    <a:pt x="723" y="1857"/>
                  </a:lnTo>
                  <a:lnTo>
                    <a:pt x="721" y="1860"/>
                  </a:lnTo>
                  <a:lnTo>
                    <a:pt x="721" y="1860"/>
                  </a:lnTo>
                  <a:lnTo>
                    <a:pt x="721" y="1860"/>
                  </a:lnTo>
                  <a:lnTo>
                    <a:pt x="721" y="1862"/>
                  </a:lnTo>
                  <a:lnTo>
                    <a:pt x="721" y="1862"/>
                  </a:lnTo>
                  <a:lnTo>
                    <a:pt x="721" y="1862"/>
                  </a:lnTo>
                  <a:lnTo>
                    <a:pt x="721" y="1864"/>
                  </a:lnTo>
                  <a:lnTo>
                    <a:pt x="718" y="1864"/>
                  </a:lnTo>
                  <a:lnTo>
                    <a:pt x="718" y="1864"/>
                  </a:lnTo>
                  <a:lnTo>
                    <a:pt x="718" y="1864"/>
                  </a:lnTo>
                  <a:lnTo>
                    <a:pt x="718" y="1864"/>
                  </a:lnTo>
                  <a:lnTo>
                    <a:pt x="718" y="1864"/>
                  </a:lnTo>
                  <a:lnTo>
                    <a:pt x="718" y="1867"/>
                  </a:lnTo>
                  <a:lnTo>
                    <a:pt x="721" y="1867"/>
                  </a:lnTo>
                  <a:lnTo>
                    <a:pt x="721" y="1864"/>
                  </a:lnTo>
                  <a:lnTo>
                    <a:pt x="721" y="1864"/>
                  </a:lnTo>
                  <a:lnTo>
                    <a:pt x="723" y="1864"/>
                  </a:lnTo>
                  <a:lnTo>
                    <a:pt x="723" y="1864"/>
                  </a:lnTo>
                  <a:lnTo>
                    <a:pt x="723" y="1867"/>
                  </a:lnTo>
                  <a:lnTo>
                    <a:pt x="721" y="1869"/>
                  </a:lnTo>
                  <a:lnTo>
                    <a:pt x="721" y="1869"/>
                  </a:lnTo>
                  <a:lnTo>
                    <a:pt x="721" y="1869"/>
                  </a:lnTo>
                  <a:lnTo>
                    <a:pt x="718" y="1871"/>
                  </a:lnTo>
                  <a:lnTo>
                    <a:pt x="718" y="1871"/>
                  </a:lnTo>
                  <a:lnTo>
                    <a:pt x="718" y="1871"/>
                  </a:lnTo>
                  <a:lnTo>
                    <a:pt x="718" y="1874"/>
                  </a:lnTo>
                  <a:lnTo>
                    <a:pt x="718" y="1874"/>
                  </a:lnTo>
                  <a:lnTo>
                    <a:pt x="718" y="1876"/>
                  </a:lnTo>
                  <a:lnTo>
                    <a:pt x="716" y="1876"/>
                  </a:lnTo>
                  <a:lnTo>
                    <a:pt x="716" y="1876"/>
                  </a:lnTo>
                  <a:lnTo>
                    <a:pt x="716" y="1879"/>
                  </a:lnTo>
                  <a:lnTo>
                    <a:pt x="716" y="1881"/>
                  </a:lnTo>
                  <a:lnTo>
                    <a:pt x="716" y="1883"/>
                  </a:lnTo>
                  <a:lnTo>
                    <a:pt x="716" y="1886"/>
                  </a:lnTo>
                  <a:lnTo>
                    <a:pt x="716" y="1886"/>
                  </a:lnTo>
                  <a:lnTo>
                    <a:pt x="716" y="1886"/>
                  </a:lnTo>
                  <a:lnTo>
                    <a:pt x="716" y="1886"/>
                  </a:lnTo>
                  <a:lnTo>
                    <a:pt x="716" y="1888"/>
                  </a:lnTo>
                  <a:lnTo>
                    <a:pt x="716" y="1888"/>
                  </a:lnTo>
                  <a:lnTo>
                    <a:pt x="716" y="1890"/>
                  </a:lnTo>
                  <a:lnTo>
                    <a:pt x="716" y="1890"/>
                  </a:lnTo>
                  <a:lnTo>
                    <a:pt x="714" y="1893"/>
                  </a:lnTo>
                  <a:lnTo>
                    <a:pt x="714" y="1893"/>
                  </a:lnTo>
                  <a:lnTo>
                    <a:pt x="714" y="1895"/>
                  </a:lnTo>
                  <a:lnTo>
                    <a:pt x="711" y="1895"/>
                  </a:lnTo>
                  <a:lnTo>
                    <a:pt x="711" y="1895"/>
                  </a:lnTo>
                  <a:lnTo>
                    <a:pt x="711" y="1898"/>
                  </a:lnTo>
                  <a:lnTo>
                    <a:pt x="711" y="1898"/>
                  </a:lnTo>
                  <a:lnTo>
                    <a:pt x="709" y="1898"/>
                  </a:lnTo>
                  <a:lnTo>
                    <a:pt x="704" y="1902"/>
                  </a:lnTo>
                  <a:lnTo>
                    <a:pt x="702" y="1905"/>
                  </a:lnTo>
                  <a:lnTo>
                    <a:pt x="702" y="1905"/>
                  </a:lnTo>
                  <a:lnTo>
                    <a:pt x="702" y="1907"/>
                  </a:lnTo>
                  <a:lnTo>
                    <a:pt x="702" y="1907"/>
                  </a:lnTo>
                  <a:lnTo>
                    <a:pt x="699" y="1909"/>
                  </a:lnTo>
                  <a:lnTo>
                    <a:pt x="697" y="1912"/>
                  </a:lnTo>
                  <a:lnTo>
                    <a:pt x="695" y="1914"/>
                  </a:lnTo>
                  <a:lnTo>
                    <a:pt x="692" y="1917"/>
                  </a:lnTo>
                  <a:lnTo>
                    <a:pt x="692" y="1917"/>
                  </a:lnTo>
                  <a:lnTo>
                    <a:pt x="688" y="1921"/>
                  </a:lnTo>
                  <a:lnTo>
                    <a:pt x="688" y="1924"/>
                  </a:lnTo>
                  <a:lnTo>
                    <a:pt x="688" y="1924"/>
                  </a:lnTo>
                  <a:lnTo>
                    <a:pt x="685" y="1926"/>
                  </a:lnTo>
                  <a:lnTo>
                    <a:pt x="685" y="1926"/>
                  </a:lnTo>
                  <a:lnTo>
                    <a:pt x="685" y="1928"/>
                  </a:lnTo>
                  <a:lnTo>
                    <a:pt x="685" y="1928"/>
                  </a:lnTo>
                  <a:lnTo>
                    <a:pt x="683" y="1931"/>
                  </a:lnTo>
                  <a:lnTo>
                    <a:pt x="683" y="1931"/>
                  </a:lnTo>
                  <a:lnTo>
                    <a:pt x="683" y="1933"/>
                  </a:lnTo>
                  <a:lnTo>
                    <a:pt x="683" y="1933"/>
                  </a:lnTo>
                  <a:lnTo>
                    <a:pt x="683" y="1936"/>
                  </a:lnTo>
                  <a:lnTo>
                    <a:pt x="680" y="1936"/>
                  </a:lnTo>
                  <a:lnTo>
                    <a:pt x="680" y="1936"/>
                  </a:lnTo>
                  <a:lnTo>
                    <a:pt x="680" y="1938"/>
                  </a:lnTo>
                  <a:lnTo>
                    <a:pt x="680" y="1938"/>
                  </a:lnTo>
                  <a:lnTo>
                    <a:pt x="680" y="1940"/>
                  </a:lnTo>
                  <a:lnTo>
                    <a:pt x="680" y="1940"/>
                  </a:lnTo>
                  <a:lnTo>
                    <a:pt x="678" y="1943"/>
                  </a:lnTo>
                  <a:lnTo>
                    <a:pt x="678" y="1943"/>
                  </a:lnTo>
                  <a:lnTo>
                    <a:pt x="678" y="1943"/>
                  </a:lnTo>
                  <a:lnTo>
                    <a:pt x="676" y="1943"/>
                  </a:lnTo>
                  <a:lnTo>
                    <a:pt x="676" y="1945"/>
                  </a:lnTo>
                  <a:lnTo>
                    <a:pt x="669" y="1955"/>
                  </a:lnTo>
                  <a:lnTo>
                    <a:pt x="666" y="1955"/>
                  </a:lnTo>
                  <a:lnTo>
                    <a:pt x="666" y="1955"/>
                  </a:lnTo>
                  <a:lnTo>
                    <a:pt x="666" y="1957"/>
                  </a:lnTo>
                  <a:lnTo>
                    <a:pt x="664" y="1959"/>
                  </a:lnTo>
                  <a:lnTo>
                    <a:pt x="664" y="1962"/>
                  </a:lnTo>
                  <a:lnTo>
                    <a:pt x="664" y="1964"/>
                  </a:lnTo>
                  <a:lnTo>
                    <a:pt x="664" y="1964"/>
                  </a:lnTo>
                  <a:lnTo>
                    <a:pt x="661" y="1969"/>
                  </a:lnTo>
                  <a:lnTo>
                    <a:pt x="661" y="1969"/>
                  </a:lnTo>
                  <a:lnTo>
                    <a:pt x="659" y="1974"/>
                  </a:lnTo>
                  <a:lnTo>
                    <a:pt x="659" y="1974"/>
                  </a:lnTo>
                  <a:lnTo>
                    <a:pt x="659" y="1976"/>
                  </a:lnTo>
                  <a:lnTo>
                    <a:pt x="659" y="1976"/>
                  </a:lnTo>
                  <a:lnTo>
                    <a:pt x="659" y="1978"/>
                  </a:lnTo>
                  <a:lnTo>
                    <a:pt x="657" y="1981"/>
                  </a:lnTo>
                  <a:lnTo>
                    <a:pt x="654" y="1981"/>
                  </a:lnTo>
                  <a:lnTo>
                    <a:pt x="654" y="1983"/>
                  </a:lnTo>
                  <a:lnTo>
                    <a:pt x="652" y="1990"/>
                  </a:lnTo>
                  <a:lnTo>
                    <a:pt x="652" y="1993"/>
                  </a:lnTo>
                  <a:lnTo>
                    <a:pt x="650" y="1997"/>
                  </a:lnTo>
                  <a:lnTo>
                    <a:pt x="650" y="1997"/>
                  </a:lnTo>
                  <a:lnTo>
                    <a:pt x="647" y="1997"/>
                  </a:lnTo>
                  <a:lnTo>
                    <a:pt x="647" y="1997"/>
                  </a:lnTo>
                  <a:lnTo>
                    <a:pt x="647" y="2000"/>
                  </a:lnTo>
                  <a:lnTo>
                    <a:pt x="647" y="2000"/>
                  </a:lnTo>
                  <a:lnTo>
                    <a:pt x="645" y="2000"/>
                  </a:lnTo>
                  <a:lnTo>
                    <a:pt x="645" y="2002"/>
                  </a:lnTo>
                  <a:lnTo>
                    <a:pt x="645" y="2002"/>
                  </a:lnTo>
                  <a:lnTo>
                    <a:pt x="642" y="2007"/>
                  </a:lnTo>
                  <a:lnTo>
                    <a:pt x="640" y="2007"/>
                  </a:lnTo>
                  <a:lnTo>
                    <a:pt x="640" y="2009"/>
                  </a:lnTo>
                  <a:lnTo>
                    <a:pt x="638" y="2009"/>
                  </a:lnTo>
                  <a:lnTo>
                    <a:pt x="638" y="2012"/>
                  </a:lnTo>
                  <a:lnTo>
                    <a:pt x="638" y="2014"/>
                  </a:lnTo>
                  <a:lnTo>
                    <a:pt x="638" y="2014"/>
                  </a:lnTo>
                  <a:lnTo>
                    <a:pt x="633" y="2019"/>
                  </a:lnTo>
                  <a:lnTo>
                    <a:pt x="633" y="2019"/>
                  </a:lnTo>
                  <a:lnTo>
                    <a:pt x="628" y="2021"/>
                  </a:lnTo>
                  <a:lnTo>
                    <a:pt x="628" y="2024"/>
                  </a:lnTo>
                  <a:lnTo>
                    <a:pt x="626" y="2026"/>
                  </a:lnTo>
                  <a:lnTo>
                    <a:pt x="623" y="2028"/>
                  </a:lnTo>
                  <a:lnTo>
                    <a:pt x="621" y="2031"/>
                  </a:lnTo>
                  <a:lnTo>
                    <a:pt x="621" y="2033"/>
                  </a:lnTo>
                  <a:lnTo>
                    <a:pt x="619" y="2033"/>
                  </a:lnTo>
                  <a:lnTo>
                    <a:pt x="614" y="2038"/>
                  </a:lnTo>
                  <a:lnTo>
                    <a:pt x="611" y="2040"/>
                  </a:lnTo>
                  <a:lnTo>
                    <a:pt x="611" y="2040"/>
                  </a:lnTo>
                  <a:lnTo>
                    <a:pt x="609" y="2043"/>
                  </a:lnTo>
                  <a:lnTo>
                    <a:pt x="609" y="2045"/>
                  </a:lnTo>
                  <a:lnTo>
                    <a:pt x="609" y="2045"/>
                  </a:lnTo>
                  <a:lnTo>
                    <a:pt x="607" y="2045"/>
                  </a:lnTo>
                  <a:lnTo>
                    <a:pt x="607" y="2047"/>
                  </a:lnTo>
                  <a:lnTo>
                    <a:pt x="607" y="2047"/>
                  </a:lnTo>
                  <a:lnTo>
                    <a:pt x="604" y="2050"/>
                  </a:lnTo>
                  <a:lnTo>
                    <a:pt x="602" y="2050"/>
                  </a:lnTo>
                  <a:lnTo>
                    <a:pt x="602" y="2052"/>
                  </a:lnTo>
                  <a:lnTo>
                    <a:pt x="602" y="2052"/>
                  </a:lnTo>
                  <a:lnTo>
                    <a:pt x="602" y="2055"/>
                  </a:lnTo>
                  <a:lnTo>
                    <a:pt x="602" y="2055"/>
                  </a:lnTo>
                  <a:lnTo>
                    <a:pt x="600" y="2055"/>
                  </a:lnTo>
                  <a:lnTo>
                    <a:pt x="600" y="2057"/>
                  </a:lnTo>
                  <a:lnTo>
                    <a:pt x="600" y="2057"/>
                  </a:lnTo>
                  <a:lnTo>
                    <a:pt x="600" y="2057"/>
                  </a:lnTo>
                  <a:lnTo>
                    <a:pt x="600" y="2059"/>
                  </a:lnTo>
                  <a:lnTo>
                    <a:pt x="597" y="2059"/>
                  </a:lnTo>
                  <a:lnTo>
                    <a:pt x="597" y="2057"/>
                  </a:lnTo>
                  <a:lnTo>
                    <a:pt x="597" y="2057"/>
                  </a:lnTo>
                  <a:lnTo>
                    <a:pt x="597" y="2059"/>
                  </a:lnTo>
                  <a:lnTo>
                    <a:pt x="595" y="2059"/>
                  </a:lnTo>
                  <a:lnTo>
                    <a:pt x="595" y="2059"/>
                  </a:lnTo>
                  <a:lnTo>
                    <a:pt x="595" y="2062"/>
                  </a:lnTo>
                  <a:lnTo>
                    <a:pt x="595" y="2062"/>
                  </a:lnTo>
                  <a:lnTo>
                    <a:pt x="595" y="2062"/>
                  </a:lnTo>
                  <a:lnTo>
                    <a:pt x="592" y="2064"/>
                  </a:lnTo>
                  <a:lnTo>
                    <a:pt x="592" y="2064"/>
                  </a:lnTo>
                  <a:lnTo>
                    <a:pt x="592" y="2066"/>
                  </a:lnTo>
                  <a:lnTo>
                    <a:pt x="592" y="2066"/>
                  </a:lnTo>
                  <a:lnTo>
                    <a:pt x="592" y="2069"/>
                  </a:lnTo>
                  <a:lnTo>
                    <a:pt x="592" y="2069"/>
                  </a:lnTo>
                  <a:lnTo>
                    <a:pt x="590" y="2069"/>
                  </a:lnTo>
                  <a:lnTo>
                    <a:pt x="590" y="2071"/>
                  </a:lnTo>
                  <a:lnTo>
                    <a:pt x="590" y="2071"/>
                  </a:lnTo>
                  <a:lnTo>
                    <a:pt x="588" y="2074"/>
                  </a:lnTo>
                  <a:lnTo>
                    <a:pt x="585" y="2071"/>
                  </a:lnTo>
                  <a:lnTo>
                    <a:pt x="585" y="2074"/>
                  </a:lnTo>
                  <a:lnTo>
                    <a:pt x="583" y="2074"/>
                  </a:lnTo>
                  <a:lnTo>
                    <a:pt x="583" y="2074"/>
                  </a:lnTo>
                  <a:lnTo>
                    <a:pt x="583" y="2076"/>
                  </a:lnTo>
                  <a:lnTo>
                    <a:pt x="581" y="2076"/>
                  </a:lnTo>
                  <a:lnTo>
                    <a:pt x="581" y="2076"/>
                  </a:lnTo>
                  <a:lnTo>
                    <a:pt x="581" y="2076"/>
                  </a:lnTo>
                  <a:lnTo>
                    <a:pt x="581" y="2078"/>
                  </a:lnTo>
                  <a:lnTo>
                    <a:pt x="581" y="2078"/>
                  </a:lnTo>
                  <a:lnTo>
                    <a:pt x="581" y="2081"/>
                  </a:lnTo>
                  <a:lnTo>
                    <a:pt x="578" y="2081"/>
                  </a:lnTo>
                  <a:lnTo>
                    <a:pt x="578" y="2081"/>
                  </a:lnTo>
                  <a:lnTo>
                    <a:pt x="576" y="2083"/>
                  </a:lnTo>
                  <a:lnTo>
                    <a:pt x="576" y="2083"/>
                  </a:lnTo>
                  <a:lnTo>
                    <a:pt x="576" y="2083"/>
                  </a:lnTo>
                  <a:lnTo>
                    <a:pt x="576" y="2085"/>
                  </a:lnTo>
                  <a:lnTo>
                    <a:pt x="573" y="2085"/>
                  </a:lnTo>
                  <a:lnTo>
                    <a:pt x="573" y="2085"/>
                  </a:lnTo>
                  <a:lnTo>
                    <a:pt x="576" y="2085"/>
                  </a:lnTo>
                  <a:lnTo>
                    <a:pt x="576" y="2088"/>
                  </a:lnTo>
                  <a:lnTo>
                    <a:pt x="573" y="2088"/>
                  </a:lnTo>
                  <a:lnTo>
                    <a:pt x="573" y="2090"/>
                  </a:lnTo>
                  <a:lnTo>
                    <a:pt x="573" y="2090"/>
                  </a:lnTo>
                  <a:lnTo>
                    <a:pt x="573" y="2090"/>
                  </a:lnTo>
                  <a:lnTo>
                    <a:pt x="571" y="2093"/>
                  </a:lnTo>
                  <a:lnTo>
                    <a:pt x="571" y="2093"/>
                  </a:lnTo>
                  <a:lnTo>
                    <a:pt x="571" y="2095"/>
                  </a:lnTo>
                  <a:lnTo>
                    <a:pt x="571" y="2095"/>
                  </a:lnTo>
                  <a:lnTo>
                    <a:pt x="569" y="2095"/>
                  </a:lnTo>
                  <a:lnTo>
                    <a:pt x="569" y="2095"/>
                  </a:lnTo>
                  <a:lnTo>
                    <a:pt x="569" y="2095"/>
                  </a:lnTo>
                  <a:lnTo>
                    <a:pt x="569" y="2097"/>
                  </a:lnTo>
                  <a:lnTo>
                    <a:pt x="569" y="2097"/>
                  </a:lnTo>
                  <a:lnTo>
                    <a:pt x="571" y="2097"/>
                  </a:lnTo>
                  <a:lnTo>
                    <a:pt x="571" y="2097"/>
                  </a:lnTo>
                  <a:lnTo>
                    <a:pt x="569" y="2100"/>
                  </a:lnTo>
                  <a:lnTo>
                    <a:pt x="569" y="2100"/>
                  </a:lnTo>
                  <a:lnTo>
                    <a:pt x="569" y="2102"/>
                  </a:lnTo>
                  <a:lnTo>
                    <a:pt x="569" y="2102"/>
                  </a:lnTo>
                  <a:lnTo>
                    <a:pt x="566" y="2102"/>
                  </a:lnTo>
                  <a:lnTo>
                    <a:pt x="566" y="2102"/>
                  </a:lnTo>
                  <a:lnTo>
                    <a:pt x="566" y="2104"/>
                  </a:lnTo>
                  <a:lnTo>
                    <a:pt x="564" y="2104"/>
                  </a:lnTo>
                  <a:lnTo>
                    <a:pt x="564" y="2104"/>
                  </a:lnTo>
                  <a:lnTo>
                    <a:pt x="564" y="2107"/>
                  </a:lnTo>
                  <a:lnTo>
                    <a:pt x="562" y="2104"/>
                  </a:lnTo>
                  <a:lnTo>
                    <a:pt x="562" y="2104"/>
                  </a:lnTo>
                  <a:lnTo>
                    <a:pt x="562" y="2104"/>
                  </a:lnTo>
                  <a:lnTo>
                    <a:pt x="562" y="2104"/>
                  </a:lnTo>
                  <a:lnTo>
                    <a:pt x="562" y="2107"/>
                  </a:lnTo>
                  <a:lnTo>
                    <a:pt x="562" y="2109"/>
                  </a:lnTo>
                  <a:lnTo>
                    <a:pt x="562" y="2109"/>
                  </a:lnTo>
                  <a:lnTo>
                    <a:pt x="559" y="2112"/>
                  </a:lnTo>
                  <a:lnTo>
                    <a:pt x="559" y="2112"/>
                  </a:lnTo>
                  <a:lnTo>
                    <a:pt x="559" y="2114"/>
                  </a:lnTo>
                  <a:lnTo>
                    <a:pt x="559" y="2114"/>
                  </a:lnTo>
                  <a:lnTo>
                    <a:pt x="557" y="2114"/>
                  </a:lnTo>
                  <a:lnTo>
                    <a:pt x="557" y="2116"/>
                  </a:lnTo>
                  <a:lnTo>
                    <a:pt x="554" y="2116"/>
                  </a:lnTo>
                  <a:lnTo>
                    <a:pt x="552" y="2116"/>
                  </a:lnTo>
                  <a:lnTo>
                    <a:pt x="552" y="2119"/>
                  </a:lnTo>
                  <a:lnTo>
                    <a:pt x="552" y="2119"/>
                  </a:lnTo>
                  <a:lnTo>
                    <a:pt x="550" y="2119"/>
                  </a:lnTo>
                  <a:lnTo>
                    <a:pt x="550" y="2121"/>
                  </a:lnTo>
                  <a:lnTo>
                    <a:pt x="547" y="2123"/>
                  </a:lnTo>
                  <a:lnTo>
                    <a:pt x="545" y="2123"/>
                  </a:lnTo>
                  <a:lnTo>
                    <a:pt x="545" y="2123"/>
                  </a:lnTo>
                  <a:lnTo>
                    <a:pt x="545" y="2126"/>
                  </a:lnTo>
                  <a:lnTo>
                    <a:pt x="543" y="2126"/>
                  </a:lnTo>
                  <a:lnTo>
                    <a:pt x="543" y="2126"/>
                  </a:lnTo>
                  <a:lnTo>
                    <a:pt x="543" y="2126"/>
                  </a:lnTo>
                  <a:lnTo>
                    <a:pt x="540" y="2126"/>
                  </a:lnTo>
                  <a:lnTo>
                    <a:pt x="540" y="2128"/>
                  </a:lnTo>
                  <a:lnTo>
                    <a:pt x="538" y="2128"/>
                  </a:lnTo>
                  <a:lnTo>
                    <a:pt x="535" y="2131"/>
                  </a:lnTo>
                  <a:lnTo>
                    <a:pt x="535" y="2131"/>
                  </a:lnTo>
                  <a:lnTo>
                    <a:pt x="533" y="2131"/>
                  </a:lnTo>
                  <a:lnTo>
                    <a:pt x="533" y="2131"/>
                  </a:lnTo>
                  <a:lnTo>
                    <a:pt x="531" y="2133"/>
                  </a:lnTo>
                  <a:lnTo>
                    <a:pt x="531" y="2133"/>
                  </a:lnTo>
                  <a:lnTo>
                    <a:pt x="528" y="2133"/>
                  </a:lnTo>
                  <a:lnTo>
                    <a:pt x="528" y="2135"/>
                  </a:lnTo>
                  <a:lnTo>
                    <a:pt x="528" y="2135"/>
                  </a:lnTo>
                  <a:lnTo>
                    <a:pt x="526" y="2135"/>
                  </a:lnTo>
                  <a:lnTo>
                    <a:pt x="526" y="2138"/>
                  </a:lnTo>
                  <a:lnTo>
                    <a:pt x="526" y="2138"/>
                  </a:lnTo>
                  <a:lnTo>
                    <a:pt x="524" y="2138"/>
                  </a:lnTo>
                  <a:lnTo>
                    <a:pt x="521" y="2143"/>
                  </a:lnTo>
                  <a:lnTo>
                    <a:pt x="519" y="2143"/>
                  </a:lnTo>
                  <a:lnTo>
                    <a:pt x="519" y="2140"/>
                  </a:lnTo>
                  <a:lnTo>
                    <a:pt x="519" y="2140"/>
                  </a:lnTo>
                  <a:lnTo>
                    <a:pt x="516" y="2143"/>
                  </a:lnTo>
                  <a:lnTo>
                    <a:pt x="514" y="2143"/>
                  </a:lnTo>
                  <a:lnTo>
                    <a:pt x="514" y="2145"/>
                  </a:lnTo>
                  <a:lnTo>
                    <a:pt x="514" y="2145"/>
                  </a:lnTo>
                  <a:lnTo>
                    <a:pt x="514" y="2143"/>
                  </a:lnTo>
                  <a:lnTo>
                    <a:pt x="512" y="2143"/>
                  </a:lnTo>
                  <a:lnTo>
                    <a:pt x="512" y="2143"/>
                  </a:lnTo>
                  <a:lnTo>
                    <a:pt x="509" y="2143"/>
                  </a:lnTo>
                  <a:lnTo>
                    <a:pt x="509" y="2145"/>
                  </a:lnTo>
                  <a:lnTo>
                    <a:pt x="509" y="2145"/>
                  </a:lnTo>
                  <a:lnTo>
                    <a:pt x="507" y="2145"/>
                  </a:lnTo>
                  <a:lnTo>
                    <a:pt x="507" y="2145"/>
                  </a:lnTo>
                  <a:lnTo>
                    <a:pt x="507" y="2145"/>
                  </a:lnTo>
                  <a:lnTo>
                    <a:pt x="505" y="2145"/>
                  </a:lnTo>
                  <a:lnTo>
                    <a:pt x="505" y="2147"/>
                  </a:lnTo>
                  <a:lnTo>
                    <a:pt x="505" y="2147"/>
                  </a:lnTo>
                  <a:lnTo>
                    <a:pt x="502" y="2147"/>
                  </a:lnTo>
                  <a:lnTo>
                    <a:pt x="500" y="2147"/>
                  </a:lnTo>
                  <a:lnTo>
                    <a:pt x="497" y="2150"/>
                  </a:lnTo>
                  <a:lnTo>
                    <a:pt x="497" y="2150"/>
                  </a:lnTo>
                  <a:lnTo>
                    <a:pt x="497" y="2150"/>
                  </a:lnTo>
                  <a:lnTo>
                    <a:pt x="493" y="2150"/>
                  </a:lnTo>
                  <a:lnTo>
                    <a:pt x="493" y="2150"/>
                  </a:lnTo>
                  <a:lnTo>
                    <a:pt x="493" y="2147"/>
                  </a:lnTo>
                  <a:lnTo>
                    <a:pt x="493" y="2147"/>
                  </a:lnTo>
                  <a:lnTo>
                    <a:pt x="495" y="2147"/>
                  </a:lnTo>
                  <a:lnTo>
                    <a:pt x="495" y="2147"/>
                  </a:lnTo>
                  <a:lnTo>
                    <a:pt x="493" y="2145"/>
                  </a:lnTo>
                  <a:lnTo>
                    <a:pt x="493" y="2145"/>
                  </a:lnTo>
                  <a:lnTo>
                    <a:pt x="490" y="2145"/>
                  </a:lnTo>
                  <a:lnTo>
                    <a:pt x="488" y="2145"/>
                  </a:lnTo>
                  <a:lnTo>
                    <a:pt x="488" y="2145"/>
                  </a:lnTo>
                  <a:lnTo>
                    <a:pt x="488" y="2147"/>
                  </a:lnTo>
                  <a:lnTo>
                    <a:pt x="488" y="2147"/>
                  </a:lnTo>
                  <a:lnTo>
                    <a:pt x="488" y="2147"/>
                  </a:lnTo>
                  <a:lnTo>
                    <a:pt x="485" y="2147"/>
                  </a:lnTo>
                  <a:lnTo>
                    <a:pt x="485" y="2145"/>
                  </a:lnTo>
                  <a:lnTo>
                    <a:pt x="485" y="2145"/>
                  </a:lnTo>
                  <a:lnTo>
                    <a:pt x="483" y="2143"/>
                  </a:lnTo>
                  <a:lnTo>
                    <a:pt x="485" y="2143"/>
                  </a:lnTo>
                  <a:lnTo>
                    <a:pt x="485" y="2143"/>
                  </a:lnTo>
                  <a:lnTo>
                    <a:pt x="485" y="2140"/>
                  </a:lnTo>
                  <a:lnTo>
                    <a:pt x="483" y="2140"/>
                  </a:lnTo>
                  <a:lnTo>
                    <a:pt x="483" y="2143"/>
                  </a:lnTo>
                  <a:lnTo>
                    <a:pt x="481" y="2143"/>
                  </a:lnTo>
                  <a:lnTo>
                    <a:pt x="481" y="2143"/>
                  </a:lnTo>
                  <a:lnTo>
                    <a:pt x="481" y="2143"/>
                  </a:lnTo>
                  <a:lnTo>
                    <a:pt x="478" y="2143"/>
                  </a:lnTo>
                  <a:lnTo>
                    <a:pt x="478" y="2143"/>
                  </a:lnTo>
                  <a:lnTo>
                    <a:pt x="478" y="2143"/>
                  </a:lnTo>
                  <a:lnTo>
                    <a:pt x="476" y="2143"/>
                  </a:lnTo>
                  <a:lnTo>
                    <a:pt x="476" y="2140"/>
                  </a:lnTo>
                  <a:lnTo>
                    <a:pt x="476" y="2140"/>
                  </a:lnTo>
                  <a:lnTo>
                    <a:pt x="476" y="2140"/>
                  </a:lnTo>
                  <a:lnTo>
                    <a:pt x="474" y="2140"/>
                  </a:lnTo>
                  <a:lnTo>
                    <a:pt x="474" y="2140"/>
                  </a:lnTo>
                  <a:lnTo>
                    <a:pt x="471" y="2140"/>
                  </a:lnTo>
                  <a:lnTo>
                    <a:pt x="471" y="2140"/>
                  </a:lnTo>
                  <a:lnTo>
                    <a:pt x="471" y="2143"/>
                  </a:lnTo>
                  <a:lnTo>
                    <a:pt x="471" y="2143"/>
                  </a:lnTo>
                  <a:lnTo>
                    <a:pt x="471" y="2143"/>
                  </a:lnTo>
                  <a:lnTo>
                    <a:pt x="469" y="2143"/>
                  </a:lnTo>
                  <a:lnTo>
                    <a:pt x="469" y="2140"/>
                  </a:lnTo>
                  <a:lnTo>
                    <a:pt x="469" y="2140"/>
                  </a:lnTo>
                  <a:lnTo>
                    <a:pt x="469" y="2138"/>
                  </a:lnTo>
                  <a:lnTo>
                    <a:pt x="469" y="2138"/>
                  </a:lnTo>
                  <a:lnTo>
                    <a:pt x="469" y="2135"/>
                  </a:lnTo>
                  <a:lnTo>
                    <a:pt x="469" y="2135"/>
                  </a:lnTo>
                  <a:lnTo>
                    <a:pt x="469" y="2133"/>
                  </a:lnTo>
                  <a:lnTo>
                    <a:pt x="469" y="2133"/>
                  </a:lnTo>
                  <a:lnTo>
                    <a:pt x="471" y="2133"/>
                  </a:lnTo>
                  <a:lnTo>
                    <a:pt x="471" y="2131"/>
                  </a:lnTo>
                  <a:lnTo>
                    <a:pt x="471" y="2131"/>
                  </a:lnTo>
                  <a:lnTo>
                    <a:pt x="471" y="2128"/>
                  </a:lnTo>
                  <a:lnTo>
                    <a:pt x="471" y="2128"/>
                  </a:lnTo>
                  <a:lnTo>
                    <a:pt x="471" y="2128"/>
                  </a:lnTo>
                  <a:lnTo>
                    <a:pt x="471" y="2126"/>
                  </a:lnTo>
                  <a:lnTo>
                    <a:pt x="471" y="2126"/>
                  </a:lnTo>
                  <a:lnTo>
                    <a:pt x="471" y="2126"/>
                  </a:lnTo>
                  <a:lnTo>
                    <a:pt x="471" y="2123"/>
                  </a:lnTo>
                  <a:lnTo>
                    <a:pt x="471" y="2123"/>
                  </a:lnTo>
                  <a:lnTo>
                    <a:pt x="469" y="2123"/>
                  </a:lnTo>
                  <a:lnTo>
                    <a:pt x="469" y="2123"/>
                  </a:lnTo>
                  <a:lnTo>
                    <a:pt x="469" y="2126"/>
                  </a:lnTo>
                  <a:lnTo>
                    <a:pt x="469" y="2126"/>
                  </a:lnTo>
                  <a:lnTo>
                    <a:pt x="466" y="2126"/>
                  </a:lnTo>
                  <a:lnTo>
                    <a:pt x="464" y="2128"/>
                  </a:lnTo>
                  <a:lnTo>
                    <a:pt x="464" y="2128"/>
                  </a:lnTo>
                  <a:lnTo>
                    <a:pt x="462" y="2131"/>
                  </a:lnTo>
                  <a:lnTo>
                    <a:pt x="462" y="2131"/>
                  </a:lnTo>
                  <a:lnTo>
                    <a:pt x="462" y="2131"/>
                  </a:lnTo>
                  <a:lnTo>
                    <a:pt x="459" y="2133"/>
                  </a:lnTo>
                  <a:lnTo>
                    <a:pt x="459" y="2133"/>
                  </a:lnTo>
                  <a:lnTo>
                    <a:pt x="457" y="2133"/>
                  </a:lnTo>
                  <a:lnTo>
                    <a:pt x="457" y="2133"/>
                  </a:lnTo>
                  <a:lnTo>
                    <a:pt x="457" y="2133"/>
                  </a:lnTo>
                  <a:lnTo>
                    <a:pt x="457" y="2131"/>
                  </a:lnTo>
                  <a:lnTo>
                    <a:pt x="457" y="2133"/>
                  </a:lnTo>
                  <a:lnTo>
                    <a:pt x="457" y="2131"/>
                  </a:lnTo>
                  <a:lnTo>
                    <a:pt x="457" y="2128"/>
                  </a:lnTo>
                  <a:lnTo>
                    <a:pt x="457" y="2128"/>
                  </a:lnTo>
                  <a:lnTo>
                    <a:pt x="459" y="2126"/>
                  </a:lnTo>
                  <a:lnTo>
                    <a:pt x="459" y="2126"/>
                  </a:lnTo>
                  <a:lnTo>
                    <a:pt x="462" y="2126"/>
                  </a:lnTo>
                  <a:lnTo>
                    <a:pt x="462" y="2123"/>
                  </a:lnTo>
                  <a:lnTo>
                    <a:pt x="462" y="2123"/>
                  </a:lnTo>
                  <a:lnTo>
                    <a:pt x="462" y="2123"/>
                  </a:lnTo>
                  <a:lnTo>
                    <a:pt x="462" y="2123"/>
                  </a:lnTo>
                  <a:lnTo>
                    <a:pt x="459" y="2123"/>
                  </a:lnTo>
                  <a:lnTo>
                    <a:pt x="459" y="2123"/>
                  </a:lnTo>
                  <a:lnTo>
                    <a:pt x="457" y="2123"/>
                  </a:lnTo>
                  <a:lnTo>
                    <a:pt x="457" y="2123"/>
                  </a:lnTo>
                  <a:lnTo>
                    <a:pt x="455" y="2123"/>
                  </a:lnTo>
                  <a:lnTo>
                    <a:pt x="455" y="2121"/>
                  </a:lnTo>
                  <a:lnTo>
                    <a:pt x="455" y="2123"/>
                  </a:lnTo>
                  <a:lnTo>
                    <a:pt x="455" y="2123"/>
                  </a:lnTo>
                  <a:lnTo>
                    <a:pt x="452" y="2123"/>
                  </a:lnTo>
                  <a:lnTo>
                    <a:pt x="452" y="2126"/>
                  </a:lnTo>
                  <a:lnTo>
                    <a:pt x="452" y="2126"/>
                  </a:lnTo>
                  <a:lnTo>
                    <a:pt x="452" y="2128"/>
                  </a:lnTo>
                  <a:lnTo>
                    <a:pt x="450" y="2128"/>
                  </a:lnTo>
                  <a:lnTo>
                    <a:pt x="450" y="2128"/>
                  </a:lnTo>
                  <a:lnTo>
                    <a:pt x="450" y="2128"/>
                  </a:lnTo>
                  <a:lnTo>
                    <a:pt x="450" y="2131"/>
                  </a:lnTo>
                  <a:lnTo>
                    <a:pt x="450" y="2131"/>
                  </a:lnTo>
                  <a:lnTo>
                    <a:pt x="450" y="2131"/>
                  </a:lnTo>
                  <a:lnTo>
                    <a:pt x="447" y="2135"/>
                  </a:lnTo>
                  <a:lnTo>
                    <a:pt x="447" y="2135"/>
                  </a:lnTo>
                  <a:lnTo>
                    <a:pt x="447" y="2135"/>
                  </a:lnTo>
                  <a:lnTo>
                    <a:pt x="447" y="2138"/>
                  </a:lnTo>
                  <a:lnTo>
                    <a:pt x="445" y="2135"/>
                  </a:lnTo>
                  <a:lnTo>
                    <a:pt x="445" y="2135"/>
                  </a:lnTo>
                  <a:lnTo>
                    <a:pt x="445" y="2138"/>
                  </a:lnTo>
                  <a:lnTo>
                    <a:pt x="445" y="2138"/>
                  </a:lnTo>
                  <a:lnTo>
                    <a:pt x="445" y="2140"/>
                  </a:lnTo>
                  <a:lnTo>
                    <a:pt x="443" y="2140"/>
                  </a:lnTo>
                  <a:lnTo>
                    <a:pt x="443" y="2140"/>
                  </a:lnTo>
                  <a:lnTo>
                    <a:pt x="443" y="2138"/>
                  </a:lnTo>
                  <a:lnTo>
                    <a:pt x="440" y="2140"/>
                  </a:lnTo>
                  <a:lnTo>
                    <a:pt x="440" y="2140"/>
                  </a:lnTo>
                  <a:lnTo>
                    <a:pt x="443" y="2140"/>
                  </a:lnTo>
                  <a:lnTo>
                    <a:pt x="443" y="2143"/>
                  </a:lnTo>
                  <a:lnTo>
                    <a:pt x="443" y="2143"/>
                  </a:lnTo>
                  <a:lnTo>
                    <a:pt x="443" y="2143"/>
                  </a:lnTo>
                  <a:lnTo>
                    <a:pt x="443" y="2143"/>
                  </a:lnTo>
                  <a:lnTo>
                    <a:pt x="440" y="2145"/>
                  </a:lnTo>
                  <a:lnTo>
                    <a:pt x="440" y="2145"/>
                  </a:lnTo>
                  <a:lnTo>
                    <a:pt x="440" y="2147"/>
                  </a:lnTo>
                  <a:lnTo>
                    <a:pt x="438" y="2145"/>
                  </a:lnTo>
                  <a:lnTo>
                    <a:pt x="438" y="2145"/>
                  </a:lnTo>
                  <a:lnTo>
                    <a:pt x="438" y="2147"/>
                  </a:lnTo>
                  <a:lnTo>
                    <a:pt x="438" y="2147"/>
                  </a:lnTo>
                  <a:lnTo>
                    <a:pt x="436" y="2150"/>
                  </a:lnTo>
                  <a:lnTo>
                    <a:pt x="438" y="2150"/>
                  </a:lnTo>
                  <a:lnTo>
                    <a:pt x="438" y="2150"/>
                  </a:lnTo>
                  <a:lnTo>
                    <a:pt x="436" y="2150"/>
                  </a:lnTo>
                  <a:lnTo>
                    <a:pt x="436" y="2152"/>
                  </a:lnTo>
                  <a:lnTo>
                    <a:pt x="436" y="2152"/>
                  </a:lnTo>
                  <a:lnTo>
                    <a:pt x="436" y="2154"/>
                  </a:lnTo>
                  <a:lnTo>
                    <a:pt x="436" y="2154"/>
                  </a:lnTo>
                  <a:lnTo>
                    <a:pt x="436" y="2154"/>
                  </a:lnTo>
                  <a:lnTo>
                    <a:pt x="436" y="2154"/>
                  </a:lnTo>
                  <a:lnTo>
                    <a:pt x="433" y="2154"/>
                  </a:lnTo>
                  <a:lnTo>
                    <a:pt x="433" y="2152"/>
                  </a:lnTo>
                  <a:lnTo>
                    <a:pt x="433" y="2152"/>
                  </a:lnTo>
                  <a:lnTo>
                    <a:pt x="433" y="2152"/>
                  </a:lnTo>
                  <a:lnTo>
                    <a:pt x="433" y="2150"/>
                  </a:lnTo>
                  <a:lnTo>
                    <a:pt x="433" y="2152"/>
                  </a:lnTo>
                  <a:lnTo>
                    <a:pt x="431" y="2152"/>
                  </a:lnTo>
                  <a:lnTo>
                    <a:pt x="431" y="2152"/>
                  </a:lnTo>
                  <a:lnTo>
                    <a:pt x="428" y="2152"/>
                  </a:lnTo>
                  <a:lnTo>
                    <a:pt x="428" y="2152"/>
                  </a:lnTo>
                  <a:lnTo>
                    <a:pt x="428" y="2152"/>
                  </a:lnTo>
                  <a:lnTo>
                    <a:pt x="426" y="2152"/>
                  </a:lnTo>
                  <a:lnTo>
                    <a:pt x="426" y="2152"/>
                  </a:lnTo>
                  <a:lnTo>
                    <a:pt x="426" y="2152"/>
                  </a:lnTo>
                  <a:lnTo>
                    <a:pt x="428" y="2152"/>
                  </a:lnTo>
                  <a:lnTo>
                    <a:pt x="426" y="2154"/>
                  </a:lnTo>
                  <a:lnTo>
                    <a:pt x="426" y="2154"/>
                  </a:lnTo>
                  <a:lnTo>
                    <a:pt x="424" y="2152"/>
                  </a:lnTo>
                  <a:lnTo>
                    <a:pt x="424" y="2152"/>
                  </a:lnTo>
                  <a:lnTo>
                    <a:pt x="424" y="2152"/>
                  </a:lnTo>
                  <a:lnTo>
                    <a:pt x="424" y="2152"/>
                  </a:lnTo>
                  <a:lnTo>
                    <a:pt x="424" y="2150"/>
                  </a:lnTo>
                  <a:lnTo>
                    <a:pt x="424" y="2150"/>
                  </a:lnTo>
                  <a:lnTo>
                    <a:pt x="424" y="2150"/>
                  </a:lnTo>
                  <a:lnTo>
                    <a:pt x="421" y="2150"/>
                  </a:lnTo>
                  <a:lnTo>
                    <a:pt x="421" y="2150"/>
                  </a:lnTo>
                  <a:lnTo>
                    <a:pt x="421" y="2150"/>
                  </a:lnTo>
                  <a:lnTo>
                    <a:pt x="419" y="2150"/>
                  </a:lnTo>
                  <a:lnTo>
                    <a:pt x="419" y="2150"/>
                  </a:lnTo>
                  <a:lnTo>
                    <a:pt x="419" y="2152"/>
                  </a:lnTo>
                  <a:lnTo>
                    <a:pt x="419" y="2152"/>
                  </a:lnTo>
                  <a:lnTo>
                    <a:pt x="421" y="2152"/>
                  </a:lnTo>
                  <a:lnTo>
                    <a:pt x="421" y="2154"/>
                  </a:lnTo>
                  <a:lnTo>
                    <a:pt x="421" y="2154"/>
                  </a:lnTo>
                  <a:lnTo>
                    <a:pt x="421" y="2154"/>
                  </a:lnTo>
                  <a:lnTo>
                    <a:pt x="421" y="2154"/>
                  </a:lnTo>
                  <a:lnTo>
                    <a:pt x="424" y="2154"/>
                  </a:lnTo>
                  <a:lnTo>
                    <a:pt x="424" y="2157"/>
                  </a:lnTo>
                  <a:lnTo>
                    <a:pt x="426" y="2157"/>
                  </a:lnTo>
                  <a:lnTo>
                    <a:pt x="426" y="2157"/>
                  </a:lnTo>
                  <a:lnTo>
                    <a:pt x="424" y="2157"/>
                  </a:lnTo>
                  <a:lnTo>
                    <a:pt x="424" y="2159"/>
                  </a:lnTo>
                  <a:lnTo>
                    <a:pt x="424" y="2159"/>
                  </a:lnTo>
                  <a:lnTo>
                    <a:pt x="424" y="2159"/>
                  </a:lnTo>
                  <a:lnTo>
                    <a:pt x="421" y="2159"/>
                  </a:lnTo>
                  <a:lnTo>
                    <a:pt x="421" y="2162"/>
                  </a:lnTo>
                  <a:lnTo>
                    <a:pt x="421" y="2164"/>
                  </a:lnTo>
                  <a:lnTo>
                    <a:pt x="421" y="2164"/>
                  </a:lnTo>
                  <a:lnTo>
                    <a:pt x="419" y="2166"/>
                  </a:lnTo>
                  <a:lnTo>
                    <a:pt x="419" y="2166"/>
                  </a:lnTo>
                  <a:lnTo>
                    <a:pt x="419" y="2166"/>
                  </a:lnTo>
                  <a:lnTo>
                    <a:pt x="419" y="2164"/>
                  </a:lnTo>
                  <a:lnTo>
                    <a:pt x="419" y="2164"/>
                  </a:lnTo>
                  <a:lnTo>
                    <a:pt x="419" y="2162"/>
                  </a:lnTo>
                  <a:lnTo>
                    <a:pt x="417" y="2162"/>
                  </a:lnTo>
                  <a:lnTo>
                    <a:pt x="417" y="2162"/>
                  </a:lnTo>
                  <a:lnTo>
                    <a:pt x="417" y="2159"/>
                  </a:lnTo>
                  <a:lnTo>
                    <a:pt x="417" y="2159"/>
                  </a:lnTo>
                  <a:lnTo>
                    <a:pt x="414" y="2159"/>
                  </a:lnTo>
                  <a:lnTo>
                    <a:pt x="414" y="2157"/>
                  </a:lnTo>
                  <a:lnTo>
                    <a:pt x="414" y="2157"/>
                  </a:lnTo>
                  <a:lnTo>
                    <a:pt x="417" y="2154"/>
                  </a:lnTo>
                  <a:lnTo>
                    <a:pt x="417" y="2154"/>
                  </a:lnTo>
                  <a:lnTo>
                    <a:pt x="417" y="2152"/>
                  </a:lnTo>
                  <a:lnTo>
                    <a:pt x="414" y="2152"/>
                  </a:lnTo>
                  <a:lnTo>
                    <a:pt x="414" y="2150"/>
                  </a:lnTo>
                  <a:lnTo>
                    <a:pt x="414" y="2150"/>
                  </a:lnTo>
                  <a:lnTo>
                    <a:pt x="412" y="2150"/>
                  </a:lnTo>
                  <a:lnTo>
                    <a:pt x="412" y="2150"/>
                  </a:lnTo>
                  <a:lnTo>
                    <a:pt x="409" y="2150"/>
                  </a:lnTo>
                  <a:lnTo>
                    <a:pt x="409" y="2150"/>
                  </a:lnTo>
                  <a:lnTo>
                    <a:pt x="412" y="2147"/>
                  </a:lnTo>
                  <a:lnTo>
                    <a:pt x="414" y="2145"/>
                  </a:lnTo>
                  <a:lnTo>
                    <a:pt x="417" y="2145"/>
                  </a:lnTo>
                  <a:lnTo>
                    <a:pt x="419" y="2145"/>
                  </a:lnTo>
                  <a:lnTo>
                    <a:pt x="421" y="2145"/>
                  </a:lnTo>
                  <a:lnTo>
                    <a:pt x="421" y="2143"/>
                  </a:lnTo>
                  <a:lnTo>
                    <a:pt x="421" y="2143"/>
                  </a:lnTo>
                  <a:lnTo>
                    <a:pt x="424" y="2143"/>
                  </a:lnTo>
                  <a:lnTo>
                    <a:pt x="424" y="2143"/>
                  </a:lnTo>
                  <a:lnTo>
                    <a:pt x="428" y="2143"/>
                  </a:lnTo>
                  <a:lnTo>
                    <a:pt x="428" y="2143"/>
                  </a:lnTo>
                  <a:lnTo>
                    <a:pt x="431" y="2140"/>
                  </a:lnTo>
                  <a:lnTo>
                    <a:pt x="431" y="2140"/>
                  </a:lnTo>
                  <a:lnTo>
                    <a:pt x="433" y="2140"/>
                  </a:lnTo>
                  <a:lnTo>
                    <a:pt x="433" y="2140"/>
                  </a:lnTo>
                  <a:lnTo>
                    <a:pt x="431" y="2138"/>
                  </a:lnTo>
                  <a:lnTo>
                    <a:pt x="431" y="2138"/>
                  </a:lnTo>
                  <a:lnTo>
                    <a:pt x="431" y="2135"/>
                  </a:lnTo>
                  <a:lnTo>
                    <a:pt x="431" y="2135"/>
                  </a:lnTo>
                  <a:lnTo>
                    <a:pt x="433" y="2135"/>
                  </a:lnTo>
                  <a:lnTo>
                    <a:pt x="433" y="2133"/>
                  </a:lnTo>
                  <a:lnTo>
                    <a:pt x="433" y="2133"/>
                  </a:lnTo>
                  <a:lnTo>
                    <a:pt x="433" y="2133"/>
                  </a:lnTo>
                  <a:lnTo>
                    <a:pt x="436" y="2133"/>
                  </a:lnTo>
                  <a:lnTo>
                    <a:pt x="436" y="2131"/>
                  </a:lnTo>
                  <a:lnTo>
                    <a:pt x="436" y="2131"/>
                  </a:lnTo>
                  <a:lnTo>
                    <a:pt x="436" y="2128"/>
                  </a:lnTo>
                  <a:lnTo>
                    <a:pt x="436" y="2128"/>
                  </a:lnTo>
                  <a:lnTo>
                    <a:pt x="436" y="2126"/>
                  </a:lnTo>
                  <a:lnTo>
                    <a:pt x="436" y="2126"/>
                  </a:lnTo>
                  <a:lnTo>
                    <a:pt x="438" y="2123"/>
                  </a:lnTo>
                  <a:lnTo>
                    <a:pt x="438" y="2123"/>
                  </a:lnTo>
                  <a:lnTo>
                    <a:pt x="438" y="2121"/>
                  </a:lnTo>
                  <a:lnTo>
                    <a:pt x="438" y="2121"/>
                  </a:lnTo>
                  <a:lnTo>
                    <a:pt x="438" y="2121"/>
                  </a:lnTo>
                  <a:lnTo>
                    <a:pt x="438" y="2119"/>
                  </a:lnTo>
                  <a:lnTo>
                    <a:pt x="438" y="2119"/>
                  </a:lnTo>
                  <a:lnTo>
                    <a:pt x="438" y="2116"/>
                  </a:lnTo>
                  <a:lnTo>
                    <a:pt x="436" y="2114"/>
                  </a:lnTo>
                  <a:lnTo>
                    <a:pt x="433" y="2114"/>
                  </a:lnTo>
                  <a:lnTo>
                    <a:pt x="436" y="2114"/>
                  </a:lnTo>
                  <a:lnTo>
                    <a:pt x="436" y="2112"/>
                  </a:lnTo>
                  <a:lnTo>
                    <a:pt x="436" y="2112"/>
                  </a:lnTo>
                  <a:lnTo>
                    <a:pt x="436" y="2109"/>
                  </a:lnTo>
                  <a:lnTo>
                    <a:pt x="436" y="2109"/>
                  </a:lnTo>
                  <a:lnTo>
                    <a:pt x="436" y="2107"/>
                  </a:lnTo>
                  <a:lnTo>
                    <a:pt x="436" y="2104"/>
                  </a:lnTo>
                  <a:lnTo>
                    <a:pt x="436" y="2104"/>
                  </a:lnTo>
                  <a:lnTo>
                    <a:pt x="436" y="2102"/>
                  </a:lnTo>
                  <a:lnTo>
                    <a:pt x="436" y="2097"/>
                  </a:lnTo>
                  <a:lnTo>
                    <a:pt x="436" y="2097"/>
                  </a:lnTo>
                  <a:lnTo>
                    <a:pt x="436" y="2095"/>
                  </a:lnTo>
                  <a:lnTo>
                    <a:pt x="436" y="2095"/>
                  </a:lnTo>
                  <a:lnTo>
                    <a:pt x="436" y="2093"/>
                  </a:lnTo>
                  <a:lnTo>
                    <a:pt x="436" y="2093"/>
                  </a:lnTo>
                  <a:lnTo>
                    <a:pt x="436" y="2090"/>
                  </a:lnTo>
                  <a:lnTo>
                    <a:pt x="438" y="2090"/>
                  </a:lnTo>
                  <a:lnTo>
                    <a:pt x="438" y="2090"/>
                  </a:lnTo>
                  <a:lnTo>
                    <a:pt x="436" y="2076"/>
                  </a:lnTo>
                  <a:lnTo>
                    <a:pt x="431" y="2062"/>
                  </a:lnTo>
                  <a:lnTo>
                    <a:pt x="431" y="2059"/>
                  </a:lnTo>
                  <a:lnTo>
                    <a:pt x="428" y="2059"/>
                  </a:lnTo>
                  <a:lnTo>
                    <a:pt x="428" y="2059"/>
                  </a:lnTo>
                  <a:lnTo>
                    <a:pt x="426" y="2057"/>
                  </a:lnTo>
                  <a:lnTo>
                    <a:pt x="426" y="2055"/>
                  </a:lnTo>
                  <a:lnTo>
                    <a:pt x="428" y="2055"/>
                  </a:lnTo>
                  <a:lnTo>
                    <a:pt x="428" y="2055"/>
                  </a:lnTo>
                  <a:lnTo>
                    <a:pt x="431" y="2055"/>
                  </a:lnTo>
                  <a:lnTo>
                    <a:pt x="431" y="2052"/>
                  </a:lnTo>
                  <a:lnTo>
                    <a:pt x="431" y="2052"/>
                  </a:lnTo>
                  <a:lnTo>
                    <a:pt x="433" y="2052"/>
                  </a:lnTo>
                  <a:lnTo>
                    <a:pt x="433" y="2052"/>
                  </a:lnTo>
                  <a:lnTo>
                    <a:pt x="436" y="2052"/>
                  </a:lnTo>
                  <a:lnTo>
                    <a:pt x="438" y="2052"/>
                  </a:lnTo>
                  <a:lnTo>
                    <a:pt x="438" y="2050"/>
                  </a:lnTo>
                  <a:lnTo>
                    <a:pt x="440" y="2050"/>
                  </a:lnTo>
                  <a:lnTo>
                    <a:pt x="443" y="2050"/>
                  </a:lnTo>
                  <a:lnTo>
                    <a:pt x="443" y="2050"/>
                  </a:lnTo>
                  <a:lnTo>
                    <a:pt x="443" y="2050"/>
                  </a:lnTo>
                  <a:lnTo>
                    <a:pt x="445" y="2047"/>
                  </a:lnTo>
                  <a:lnTo>
                    <a:pt x="447" y="2045"/>
                  </a:lnTo>
                  <a:lnTo>
                    <a:pt x="447" y="2043"/>
                  </a:lnTo>
                  <a:lnTo>
                    <a:pt x="450" y="2043"/>
                  </a:lnTo>
                  <a:lnTo>
                    <a:pt x="447" y="2043"/>
                  </a:lnTo>
                  <a:lnTo>
                    <a:pt x="447" y="2040"/>
                  </a:lnTo>
                  <a:lnTo>
                    <a:pt x="447" y="2040"/>
                  </a:lnTo>
                  <a:lnTo>
                    <a:pt x="450" y="2040"/>
                  </a:lnTo>
                  <a:lnTo>
                    <a:pt x="450" y="2040"/>
                  </a:lnTo>
                  <a:lnTo>
                    <a:pt x="452" y="2040"/>
                  </a:lnTo>
                  <a:lnTo>
                    <a:pt x="452" y="2038"/>
                  </a:lnTo>
                  <a:lnTo>
                    <a:pt x="455" y="2035"/>
                  </a:lnTo>
                  <a:lnTo>
                    <a:pt x="455" y="2033"/>
                  </a:lnTo>
                  <a:lnTo>
                    <a:pt x="457" y="2033"/>
                  </a:lnTo>
                  <a:lnTo>
                    <a:pt x="457" y="2035"/>
                  </a:lnTo>
                  <a:lnTo>
                    <a:pt x="457" y="2035"/>
                  </a:lnTo>
                  <a:lnTo>
                    <a:pt x="457" y="2035"/>
                  </a:lnTo>
                  <a:lnTo>
                    <a:pt x="457" y="2038"/>
                  </a:lnTo>
                  <a:lnTo>
                    <a:pt x="459" y="2038"/>
                  </a:lnTo>
                  <a:lnTo>
                    <a:pt x="459" y="2038"/>
                  </a:lnTo>
                  <a:lnTo>
                    <a:pt x="474" y="2043"/>
                  </a:lnTo>
                  <a:lnTo>
                    <a:pt x="488" y="2045"/>
                  </a:lnTo>
                  <a:lnTo>
                    <a:pt x="490" y="2047"/>
                  </a:lnTo>
                  <a:lnTo>
                    <a:pt x="490" y="2047"/>
                  </a:lnTo>
                  <a:lnTo>
                    <a:pt x="493" y="2047"/>
                  </a:lnTo>
                  <a:lnTo>
                    <a:pt x="493" y="2045"/>
                  </a:lnTo>
                  <a:lnTo>
                    <a:pt x="493" y="2045"/>
                  </a:lnTo>
                  <a:lnTo>
                    <a:pt x="495" y="2045"/>
                  </a:lnTo>
                  <a:lnTo>
                    <a:pt x="495" y="2043"/>
                  </a:lnTo>
                  <a:lnTo>
                    <a:pt x="495" y="2043"/>
                  </a:lnTo>
                  <a:lnTo>
                    <a:pt x="495" y="2043"/>
                  </a:lnTo>
                  <a:lnTo>
                    <a:pt x="495" y="2040"/>
                  </a:lnTo>
                  <a:lnTo>
                    <a:pt x="495" y="2038"/>
                  </a:lnTo>
                  <a:lnTo>
                    <a:pt x="495" y="2038"/>
                  </a:lnTo>
                  <a:lnTo>
                    <a:pt x="495" y="2035"/>
                  </a:lnTo>
                  <a:lnTo>
                    <a:pt x="495" y="2035"/>
                  </a:lnTo>
                  <a:lnTo>
                    <a:pt x="495" y="2031"/>
                  </a:lnTo>
                  <a:lnTo>
                    <a:pt x="495" y="2031"/>
                  </a:lnTo>
                  <a:lnTo>
                    <a:pt x="495" y="2028"/>
                  </a:lnTo>
                  <a:lnTo>
                    <a:pt x="497" y="2026"/>
                  </a:lnTo>
                  <a:lnTo>
                    <a:pt x="497" y="2026"/>
                  </a:lnTo>
                  <a:lnTo>
                    <a:pt x="500" y="2026"/>
                  </a:lnTo>
                  <a:lnTo>
                    <a:pt x="500" y="2026"/>
                  </a:lnTo>
                  <a:lnTo>
                    <a:pt x="502" y="2024"/>
                  </a:lnTo>
                  <a:lnTo>
                    <a:pt x="502" y="2024"/>
                  </a:lnTo>
                  <a:lnTo>
                    <a:pt x="505" y="2024"/>
                  </a:lnTo>
                  <a:lnTo>
                    <a:pt x="505" y="2024"/>
                  </a:lnTo>
                  <a:lnTo>
                    <a:pt x="505" y="2021"/>
                  </a:lnTo>
                  <a:lnTo>
                    <a:pt x="505" y="2021"/>
                  </a:lnTo>
                  <a:lnTo>
                    <a:pt x="507" y="2021"/>
                  </a:lnTo>
                  <a:lnTo>
                    <a:pt x="507" y="2019"/>
                  </a:lnTo>
                  <a:lnTo>
                    <a:pt x="507" y="2019"/>
                  </a:lnTo>
                  <a:lnTo>
                    <a:pt x="507" y="2016"/>
                  </a:lnTo>
                  <a:lnTo>
                    <a:pt x="505" y="2016"/>
                  </a:lnTo>
                  <a:lnTo>
                    <a:pt x="507" y="2016"/>
                  </a:lnTo>
                  <a:lnTo>
                    <a:pt x="507" y="2014"/>
                  </a:lnTo>
                  <a:lnTo>
                    <a:pt x="507" y="2014"/>
                  </a:lnTo>
                  <a:lnTo>
                    <a:pt x="507" y="2012"/>
                  </a:lnTo>
                  <a:lnTo>
                    <a:pt x="507" y="2012"/>
                  </a:lnTo>
                  <a:lnTo>
                    <a:pt x="507" y="2009"/>
                  </a:lnTo>
                  <a:lnTo>
                    <a:pt x="507" y="2009"/>
                  </a:lnTo>
                  <a:lnTo>
                    <a:pt x="509" y="2009"/>
                  </a:lnTo>
                  <a:lnTo>
                    <a:pt x="509" y="2009"/>
                  </a:lnTo>
                  <a:lnTo>
                    <a:pt x="512" y="2009"/>
                  </a:lnTo>
                  <a:lnTo>
                    <a:pt x="512" y="2007"/>
                  </a:lnTo>
                  <a:lnTo>
                    <a:pt x="512" y="2007"/>
                  </a:lnTo>
                  <a:lnTo>
                    <a:pt x="512" y="2007"/>
                  </a:lnTo>
                  <a:lnTo>
                    <a:pt x="512" y="2007"/>
                  </a:lnTo>
                  <a:lnTo>
                    <a:pt x="514" y="2002"/>
                  </a:lnTo>
                  <a:lnTo>
                    <a:pt x="514" y="2000"/>
                  </a:lnTo>
                  <a:lnTo>
                    <a:pt x="514" y="1997"/>
                  </a:lnTo>
                  <a:lnTo>
                    <a:pt x="514" y="1997"/>
                  </a:lnTo>
                  <a:lnTo>
                    <a:pt x="514" y="1997"/>
                  </a:lnTo>
                  <a:lnTo>
                    <a:pt x="516" y="1995"/>
                  </a:lnTo>
                  <a:lnTo>
                    <a:pt x="516" y="1995"/>
                  </a:lnTo>
                  <a:lnTo>
                    <a:pt x="516" y="1995"/>
                  </a:lnTo>
                  <a:lnTo>
                    <a:pt x="519" y="1995"/>
                  </a:lnTo>
                  <a:lnTo>
                    <a:pt x="519" y="1993"/>
                  </a:lnTo>
                  <a:lnTo>
                    <a:pt x="519" y="1993"/>
                  </a:lnTo>
                  <a:lnTo>
                    <a:pt x="519" y="1993"/>
                  </a:lnTo>
                  <a:lnTo>
                    <a:pt x="519" y="1990"/>
                  </a:lnTo>
                  <a:lnTo>
                    <a:pt x="519" y="1990"/>
                  </a:lnTo>
                  <a:lnTo>
                    <a:pt x="521" y="1990"/>
                  </a:lnTo>
                  <a:lnTo>
                    <a:pt x="519" y="1988"/>
                  </a:lnTo>
                  <a:lnTo>
                    <a:pt x="519" y="1990"/>
                  </a:lnTo>
                  <a:lnTo>
                    <a:pt x="519" y="1988"/>
                  </a:lnTo>
                  <a:lnTo>
                    <a:pt x="519" y="1988"/>
                  </a:lnTo>
                  <a:lnTo>
                    <a:pt x="521" y="1988"/>
                  </a:lnTo>
                  <a:lnTo>
                    <a:pt x="521" y="1986"/>
                  </a:lnTo>
                  <a:lnTo>
                    <a:pt x="521" y="1986"/>
                  </a:lnTo>
                  <a:lnTo>
                    <a:pt x="519" y="1986"/>
                  </a:lnTo>
                  <a:lnTo>
                    <a:pt x="519" y="1983"/>
                  </a:lnTo>
                  <a:lnTo>
                    <a:pt x="519" y="1983"/>
                  </a:lnTo>
                  <a:lnTo>
                    <a:pt x="519" y="1983"/>
                  </a:lnTo>
                  <a:lnTo>
                    <a:pt x="519" y="1981"/>
                  </a:lnTo>
                  <a:lnTo>
                    <a:pt x="519" y="1978"/>
                  </a:lnTo>
                  <a:lnTo>
                    <a:pt x="519" y="1978"/>
                  </a:lnTo>
                  <a:lnTo>
                    <a:pt x="521" y="1976"/>
                  </a:lnTo>
                  <a:lnTo>
                    <a:pt x="521" y="1976"/>
                  </a:lnTo>
                  <a:lnTo>
                    <a:pt x="524" y="1976"/>
                  </a:lnTo>
                  <a:lnTo>
                    <a:pt x="524" y="1974"/>
                  </a:lnTo>
                  <a:lnTo>
                    <a:pt x="524" y="1974"/>
                  </a:lnTo>
                  <a:lnTo>
                    <a:pt x="524" y="1971"/>
                  </a:lnTo>
                  <a:lnTo>
                    <a:pt x="524" y="1969"/>
                  </a:lnTo>
                  <a:lnTo>
                    <a:pt x="524" y="1969"/>
                  </a:lnTo>
                  <a:lnTo>
                    <a:pt x="524" y="1967"/>
                  </a:lnTo>
                  <a:lnTo>
                    <a:pt x="524" y="1967"/>
                  </a:lnTo>
                  <a:lnTo>
                    <a:pt x="524" y="1967"/>
                  </a:lnTo>
                  <a:lnTo>
                    <a:pt x="526" y="1962"/>
                  </a:lnTo>
                  <a:lnTo>
                    <a:pt x="526" y="1962"/>
                  </a:lnTo>
                  <a:lnTo>
                    <a:pt x="526" y="1959"/>
                  </a:lnTo>
                  <a:lnTo>
                    <a:pt x="526" y="1959"/>
                  </a:lnTo>
                  <a:lnTo>
                    <a:pt x="526" y="1955"/>
                  </a:lnTo>
                  <a:lnTo>
                    <a:pt x="528" y="1955"/>
                  </a:lnTo>
                  <a:lnTo>
                    <a:pt x="528" y="1955"/>
                  </a:lnTo>
                  <a:lnTo>
                    <a:pt x="531" y="1955"/>
                  </a:lnTo>
                  <a:lnTo>
                    <a:pt x="531" y="1952"/>
                  </a:lnTo>
                  <a:lnTo>
                    <a:pt x="531" y="1952"/>
                  </a:lnTo>
                  <a:lnTo>
                    <a:pt x="528" y="1952"/>
                  </a:lnTo>
                  <a:lnTo>
                    <a:pt x="528" y="1950"/>
                  </a:lnTo>
                  <a:lnTo>
                    <a:pt x="528" y="1950"/>
                  </a:lnTo>
                  <a:lnTo>
                    <a:pt x="528" y="1947"/>
                  </a:lnTo>
                  <a:lnTo>
                    <a:pt x="528" y="1947"/>
                  </a:lnTo>
                  <a:lnTo>
                    <a:pt x="528" y="1947"/>
                  </a:lnTo>
                  <a:lnTo>
                    <a:pt x="528" y="1945"/>
                  </a:lnTo>
                  <a:lnTo>
                    <a:pt x="528" y="1945"/>
                  </a:lnTo>
                  <a:lnTo>
                    <a:pt x="528" y="1943"/>
                  </a:lnTo>
                  <a:lnTo>
                    <a:pt x="528" y="1943"/>
                  </a:lnTo>
                  <a:lnTo>
                    <a:pt x="531" y="1943"/>
                  </a:lnTo>
                  <a:lnTo>
                    <a:pt x="531" y="1940"/>
                  </a:lnTo>
                  <a:lnTo>
                    <a:pt x="531" y="1940"/>
                  </a:lnTo>
                  <a:lnTo>
                    <a:pt x="533" y="1940"/>
                  </a:lnTo>
                  <a:lnTo>
                    <a:pt x="533" y="1938"/>
                  </a:lnTo>
                  <a:lnTo>
                    <a:pt x="533" y="1938"/>
                  </a:lnTo>
                  <a:lnTo>
                    <a:pt x="535" y="1938"/>
                  </a:lnTo>
                  <a:lnTo>
                    <a:pt x="535" y="1938"/>
                  </a:lnTo>
                  <a:lnTo>
                    <a:pt x="538" y="1938"/>
                  </a:lnTo>
                  <a:lnTo>
                    <a:pt x="538" y="1938"/>
                  </a:lnTo>
                  <a:lnTo>
                    <a:pt x="540" y="1938"/>
                  </a:lnTo>
                  <a:lnTo>
                    <a:pt x="540" y="1936"/>
                  </a:lnTo>
                  <a:lnTo>
                    <a:pt x="543" y="1933"/>
                  </a:lnTo>
                  <a:lnTo>
                    <a:pt x="543" y="1933"/>
                  </a:lnTo>
                  <a:lnTo>
                    <a:pt x="545" y="1931"/>
                  </a:lnTo>
                  <a:lnTo>
                    <a:pt x="545" y="1931"/>
                  </a:lnTo>
                  <a:lnTo>
                    <a:pt x="545" y="1928"/>
                  </a:lnTo>
                  <a:lnTo>
                    <a:pt x="545" y="1928"/>
                  </a:lnTo>
                  <a:lnTo>
                    <a:pt x="545" y="1928"/>
                  </a:lnTo>
                  <a:lnTo>
                    <a:pt x="547" y="1926"/>
                  </a:lnTo>
                  <a:lnTo>
                    <a:pt x="547" y="1924"/>
                  </a:lnTo>
                  <a:lnTo>
                    <a:pt x="545" y="1921"/>
                  </a:lnTo>
                  <a:lnTo>
                    <a:pt x="545" y="1921"/>
                  </a:lnTo>
                  <a:lnTo>
                    <a:pt x="545" y="1919"/>
                  </a:lnTo>
                  <a:lnTo>
                    <a:pt x="545" y="1919"/>
                  </a:lnTo>
                  <a:lnTo>
                    <a:pt x="543" y="1917"/>
                  </a:lnTo>
                  <a:lnTo>
                    <a:pt x="543" y="1917"/>
                  </a:lnTo>
                  <a:lnTo>
                    <a:pt x="543" y="1917"/>
                  </a:lnTo>
                  <a:lnTo>
                    <a:pt x="543" y="1914"/>
                  </a:lnTo>
                  <a:lnTo>
                    <a:pt x="540" y="1912"/>
                  </a:lnTo>
                  <a:lnTo>
                    <a:pt x="540" y="1912"/>
                  </a:lnTo>
                  <a:lnTo>
                    <a:pt x="540" y="1909"/>
                  </a:lnTo>
                  <a:lnTo>
                    <a:pt x="540" y="1909"/>
                  </a:lnTo>
                  <a:lnTo>
                    <a:pt x="543" y="1907"/>
                  </a:lnTo>
                  <a:lnTo>
                    <a:pt x="543" y="1907"/>
                  </a:lnTo>
                  <a:lnTo>
                    <a:pt x="545" y="1905"/>
                  </a:lnTo>
                  <a:lnTo>
                    <a:pt x="545" y="1902"/>
                  </a:lnTo>
                  <a:lnTo>
                    <a:pt x="545" y="1900"/>
                  </a:lnTo>
                  <a:lnTo>
                    <a:pt x="545" y="1900"/>
                  </a:lnTo>
                  <a:lnTo>
                    <a:pt x="545" y="1900"/>
                  </a:lnTo>
                  <a:lnTo>
                    <a:pt x="543" y="1900"/>
                  </a:lnTo>
                  <a:lnTo>
                    <a:pt x="543" y="1898"/>
                  </a:lnTo>
                  <a:lnTo>
                    <a:pt x="540" y="1898"/>
                  </a:lnTo>
                  <a:lnTo>
                    <a:pt x="540" y="1895"/>
                  </a:lnTo>
                  <a:lnTo>
                    <a:pt x="538" y="1895"/>
                  </a:lnTo>
                  <a:lnTo>
                    <a:pt x="538" y="1895"/>
                  </a:lnTo>
                  <a:lnTo>
                    <a:pt x="535" y="1895"/>
                  </a:lnTo>
                  <a:lnTo>
                    <a:pt x="535" y="1895"/>
                  </a:lnTo>
                  <a:lnTo>
                    <a:pt x="528" y="1895"/>
                  </a:lnTo>
                  <a:lnTo>
                    <a:pt x="526" y="1895"/>
                  </a:lnTo>
                  <a:lnTo>
                    <a:pt x="526" y="1898"/>
                  </a:lnTo>
                  <a:lnTo>
                    <a:pt x="524" y="1898"/>
                  </a:lnTo>
                  <a:lnTo>
                    <a:pt x="524" y="1898"/>
                  </a:lnTo>
                  <a:lnTo>
                    <a:pt x="521" y="1900"/>
                  </a:lnTo>
                  <a:lnTo>
                    <a:pt x="521" y="1900"/>
                  </a:lnTo>
                  <a:lnTo>
                    <a:pt x="519" y="1900"/>
                  </a:lnTo>
                  <a:lnTo>
                    <a:pt x="519" y="1900"/>
                  </a:lnTo>
                  <a:lnTo>
                    <a:pt x="516" y="1900"/>
                  </a:lnTo>
                  <a:lnTo>
                    <a:pt x="514" y="1900"/>
                  </a:lnTo>
                  <a:lnTo>
                    <a:pt x="514" y="1902"/>
                  </a:lnTo>
                  <a:lnTo>
                    <a:pt x="514" y="1902"/>
                  </a:lnTo>
                  <a:lnTo>
                    <a:pt x="512" y="1902"/>
                  </a:lnTo>
                  <a:lnTo>
                    <a:pt x="512" y="1905"/>
                  </a:lnTo>
                  <a:lnTo>
                    <a:pt x="509" y="1905"/>
                  </a:lnTo>
                  <a:lnTo>
                    <a:pt x="509" y="1905"/>
                  </a:lnTo>
                  <a:lnTo>
                    <a:pt x="509" y="1907"/>
                  </a:lnTo>
                  <a:lnTo>
                    <a:pt x="509" y="1907"/>
                  </a:lnTo>
                  <a:lnTo>
                    <a:pt x="507" y="1907"/>
                  </a:lnTo>
                  <a:lnTo>
                    <a:pt x="505" y="1907"/>
                  </a:lnTo>
                  <a:lnTo>
                    <a:pt x="505" y="1907"/>
                  </a:lnTo>
                  <a:lnTo>
                    <a:pt x="502" y="1907"/>
                  </a:lnTo>
                  <a:lnTo>
                    <a:pt x="500" y="1907"/>
                  </a:lnTo>
                  <a:lnTo>
                    <a:pt x="500" y="1907"/>
                  </a:lnTo>
                  <a:lnTo>
                    <a:pt x="500" y="1907"/>
                  </a:lnTo>
                  <a:lnTo>
                    <a:pt x="497" y="1907"/>
                  </a:lnTo>
                  <a:lnTo>
                    <a:pt x="495" y="1907"/>
                  </a:lnTo>
                  <a:lnTo>
                    <a:pt x="495" y="1907"/>
                  </a:lnTo>
                  <a:lnTo>
                    <a:pt x="493" y="1907"/>
                  </a:lnTo>
                  <a:lnTo>
                    <a:pt x="493" y="1909"/>
                  </a:lnTo>
                  <a:lnTo>
                    <a:pt x="493" y="1909"/>
                  </a:lnTo>
                  <a:lnTo>
                    <a:pt x="490" y="1912"/>
                  </a:lnTo>
                  <a:lnTo>
                    <a:pt x="488" y="1912"/>
                  </a:lnTo>
                  <a:lnTo>
                    <a:pt x="488" y="1914"/>
                  </a:lnTo>
                  <a:lnTo>
                    <a:pt x="485" y="1914"/>
                  </a:lnTo>
                  <a:lnTo>
                    <a:pt x="485" y="1914"/>
                  </a:lnTo>
                  <a:lnTo>
                    <a:pt x="483" y="1914"/>
                  </a:lnTo>
                  <a:lnTo>
                    <a:pt x="483" y="1914"/>
                  </a:lnTo>
                  <a:lnTo>
                    <a:pt x="481" y="1914"/>
                  </a:lnTo>
                  <a:lnTo>
                    <a:pt x="481" y="1917"/>
                  </a:lnTo>
                  <a:lnTo>
                    <a:pt x="481" y="1917"/>
                  </a:lnTo>
                  <a:lnTo>
                    <a:pt x="481" y="1919"/>
                  </a:lnTo>
                  <a:lnTo>
                    <a:pt x="478" y="1919"/>
                  </a:lnTo>
                  <a:lnTo>
                    <a:pt x="478" y="1921"/>
                  </a:lnTo>
                  <a:lnTo>
                    <a:pt x="478" y="1921"/>
                  </a:lnTo>
                  <a:lnTo>
                    <a:pt x="478" y="1924"/>
                  </a:lnTo>
                  <a:lnTo>
                    <a:pt x="478" y="1924"/>
                  </a:lnTo>
                  <a:lnTo>
                    <a:pt x="478" y="1924"/>
                  </a:lnTo>
                  <a:lnTo>
                    <a:pt x="478" y="1926"/>
                  </a:lnTo>
                  <a:lnTo>
                    <a:pt x="476" y="1926"/>
                  </a:lnTo>
                  <a:lnTo>
                    <a:pt x="476" y="1926"/>
                  </a:lnTo>
                  <a:lnTo>
                    <a:pt x="474" y="1926"/>
                  </a:lnTo>
                  <a:lnTo>
                    <a:pt x="474" y="1924"/>
                  </a:lnTo>
                  <a:lnTo>
                    <a:pt x="471" y="1924"/>
                  </a:lnTo>
                  <a:lnTo>
                    <a:pt x="471" y="1924"/>
                  </a:lnTo>
                  <a:lnTo>
                    <a:pt x="469" y="1924"/>
                  </a:lnTo>
                  <a:lnTo>
                    <a:pt x="466" y="1926"/>
                  </a:lnTo>
                  <a:lnTo>
                    <a:pt x="466" y="1926"/>
                  </a:lnTo>
                  <a:lnTo>
                    <a:pt x="464" y="1926"/>
                  </a:lnTo>
                  <a:lnTo>
                    <a:pt x="464" y="1926"/>
                  </a:lnTo>
                  <a:lnTo>
                    <a:pt x="462" y="1926"/>
                  </a:lnTo>
                  <a:lnTo>
                    <a:pt x="459" y="1926"/>
                  </a:lnTo>
                  <a:lnTo>
                    <a:pt x="459" y="1926"/>
                  </a:lnTo>
                  <a:lnTo>
                    <a:pt x="457" y="1928"/>
                  </a:lnTo>
                  <a:lnTo>
                    <a:pt x="457" y="1926"/>
                  </a:lnTo>
                  <a:lnTo>
                    <a:pt x="455" y="1926"/>
                  </a:lnTo>
                  <a:lnTo>
                    <a:pt x="455" y="1926"/>
                  </a:lnTo>
                  <a:lnTo>
                    <a:pt x="452" y="1926"/>
                  </a:lnTo>
                  <a:lnTo>
                    <a:pt x="450" y="1926"/>
                  </a:lnTo>
                  <a:lnTo>
                    <a:pt x="450" y="1928"/>
                  </a:lnTo>
                  <a:lnTo>
                    <a:pt x="447" y="1928"/>
                  </a:lnTo>
                  <a:lnTo>
                    <a:pt x="447" y="1928"/>
                  </a:lnTo>
                  <a:lnTo>
                    <a:pt x="445" y="1926"/>
                  </a:lnTo>
                  <a:lnTo>
                    <a:pt x="445" y="1924"/>
                  </a:lnTo>
                  <a:lnTo>
                    <a:pt x="443" y="1924"/>
                  </a:lnTo>
                  <a:lnTo>
                    <a:pt x="443" y="1924"/>
                  </a:lnTo>
                  <a:lnTo>
                    <a:pt x="436" y="1926"/>
                  </a:lnTo>
                  <a:lnTo>
                    <a:pt x="436" y="1926"/>
                  </a:lnTo>
                  <a:lnTo>
                    <a:pt x="433" y="1926"/>
                  </a:lnTo>
                  <a:lnTo>
                    <a:pt x="433" y="1926"/>
                  </a:lnTo>
                  <a:lnTo>
                    <a:pt x="431" y="1926"/>
                  </a:lnTo>
                  <a:lnTo>
                    <a:pt x="431" y="1926"/>
                  </a:lnTo>
                  <a:lnTo>
                    <a:pt x="428" y="1926"/>
                  </a:lnTo>
                  <a:lnTo>
                    <a:pt x="428" y="1926"/>
                  </a:lnTo>
                  <a:lnTo>
                    <a:pt x="428" y="1924"/>
                  </a:lnTo>
                  <a:lnTo>
                    <a:pt x="428" y="1921"/>
                  </a:lnTo>
                  <a:lnTo>
                    <a:pt x="428" y="1921"/>
                  </a:lnTo>
                  <a:lnTo>
                    <a:pt x="426" y="1917"/>
                  </a:lnTo>
                  <a:lnTo>
                    <a:pt x="424" y="1914"/>
                  </a:lnTo>
                  <a:lnTo>
                    <a:pt x="419" y="1909"/>
                  </a:lnTo>
                  <a:lnTo>
                    <a:pt x="419" y="1909"/>
                  </a:lnTo>
                  <a:lnTo>
                    <a:pt x="419" y="1907"/>
                  </a:lnTo>
                  <a:lnTo>
                    <a:pt x="419" y="1907"/>
                  </a:lnTo>
                  <a:lnTo>
                    <a:pt x="419" y="1907"/>
                  </a:lnTo>
                  <a:lnTo>
                    <a:pt x="419" y="1905"/>
                  </a:lnTo>
                  <a:lnTo>
                    <a:pt x="419" y="1905"/>
                  </a:lnTo>
                  <a:lnTo>
                    <a:pt x="421" y="1905"/>
                  </a:lnTo>
                  <a:lnTo>
                    <a:pt x="421" y="1902"/>
                  </a:lnTo>
                  <a:lnTo>
                    <a:pt x="421" y="1902"/>
                  </a:lnTo>
                  <a:lnTo>
                    <a:pt x="421" y="1902"/>
                  </a:lnTo>
                  <a:lnTo>
                    <a:pt x="421" y="1900"/>
                  </a:lnTo>
                  <a:lnTo>
                    <a:pt x="424" y="1900"/>
                  </a:lnTo>
                  <a:lnTo>
                    <a:pt x="424" y="1898"/>
                  </a:lnTo>
                  <a:lnTo>
                    <a:pt x="424" y="1898"/>
                  </a:lnTo>
                  <a:lnTo>
                    <a:pt x="424" y="1895"/>
                  </a:lnTo>
                  <a:lnTo>
                    <a:pt x="421" y="1895"/>
                  </a:lnTo>
                  <a:lnTo>
                    <a:pt x="421" y="1895"/>
                  </a:lnTo>
                  <a:lnTo>
                    <a:pt x="421" y="1893"/>
                  </a:lnTo>
                  <a:lnTo>
                    <a:pt x="421" y="1890"/>
                  </a:lnTo>
                  <a:lnTo>
                    <a:pt x="421" y="1890"/>
                  </a:lnTo>
                  <a:lnTo>
                    <a:pt x="421" y="1888"/>
                  </a:lnTo>
                  <a:lnTo>
                    <a:pt x="421" y="1888"/>
                  </a:lnTo>
                  <a:lnTo>
                    <a:pt x="419" y="1890"/>
                  </a:lnTo>
                  <a:lnTo>
                    <a:pt x="417" y="1890"/>
                  </a:lnTo>
                  <a:lnTo>
                    <a:pt x="417" y="1888"/>
                  </a:lnTo>
                  <a:lnTo>
                    <a:pt x="417" y="1888"/>
                  </a:lnTo>
                  <a:lnTo>
                    <a:pt x="417" y="1886"/>
                  </a:lnTo>
                  <a:lnTo>
                    <a:pt x="417" y="1886"/>
                  </a:lnTo>
                  <a:lnTo>
                    <a:pt x="417" y="1886"/>
                  </a:lnTo>
                  <a:lnTo>
                    <a:pt x="417" y="1883"/>
                  </a:lnTo>
                  <a:lnTo>
                    <a:pt x="414" y="1883"/>
                  </a:lnTo>
                  <a:lnTo>
                    <a:pt x="414" y="1883"/>
                  </a:lnTo>
                  <a:lnTo>
                    <a:pt x="417" y="1874"/>
                  </a:lnTo>
                  <a:lnTo>
                    <a:pt x="419" y="1871"/>
                  </a:lnTo>
                  <a:lnTo>
                    <a:pt x="419" y="1871"/>
                  </a:lnTo>
                  <a:lnTo>
                    <a:pt x="419" y="1871"/>
                  </a:lnTo>
                  <a:lnTo>
                    <a:pt x="419" y="1871"/>
                  </a:lnTo>
                  <a:lnTo>
                    <a:pt x="417" y="1871"/>
                  </a:lnTo>
                  <a:lnTo>
                    <a:pt x="417" y="1871"/>
                  </a:lnTo>
                  <a:lnTo>
                    <a:pt x="414" y="1871"/>
                  </a:lnTo>
                  <a:lnTo>
                    <a:pt x="414" y="1871"/>
                  </a:lnTo>
                  <a:lnTo>
                    <a:pt x="414" y="1871"/>
                  </a:lnTo>
                  <a:lnTo>
                    <a:pt x="412" y="1871"/>
                  </a:lnTo>
                  <a:lnTo>
                    <a:pt x="412" y="1869"/>
                  </a:lnTo>
                  <a:lnTo>
                    <a:pt x="412" y="1869"/>
                  </a:lnTo>
                  <a:lnTo>
                    <a:pt x="409" y="1869"/>
                  </a:lnTo>
                  <a:lnTo>
                    <a:pt x="409" y="1871"/>
                  </a:lnTo>
                  <a:lnTo>
                    <a:pt x="407" y="1871"/>
                  </a:lnTo>
                  <a:lnTo>
                    <a:pt x="405" y="1871"/>
                  </a:lnTo>
                  <a:lnTo>
                    <a:pt x="405" y="1871"/>
                  </a:lnTo>
                  <a:lnTo>
                    <a:pt x="400" y="1867"/>
                  </a:lnTo>
                  <a:lnTo>
                    <a:pt x="398" y="1864"/>
                  </a:lnTo>
                  <a:lnTo>
                    <a:pt x="398" y="1864"/>
                  </a:lnTo>
                  <a:lnTo>
                    <a:pt x="395" y="1864"/>
                  </a:lnTo>
                  <a:lnTo>
                    <a:pt x="395" y="1862"/>
                  </a:lnTo>
                  <a:lnTo>
                    <a:pt x="395" y="1862"/>
                  </a:lnTo>
                  <a:lnTo>
                    <a:pt x="395" y="1860"/>
                  </a:lnTo>
                  <a:lnTo>
                    <a:pt x="393" y="1860"/>
                  </a:lnTo>
                  <a:lnTo>
                    <a:pt x="393" y="1857"/>
                  </a:lnTo>
                  <a:lnTo>
                    <a:pt x="393" y="1857"/>
                  </a:lnTo>
                  <a:lnTo>
                    <a:pt x="393" y="1857"/>
                  </a:lnTo>
                  <a:lnTo>
                    <a:pt x="390" y="1857"/>
                  </a:lnTo>
                  <a:lnTo>
                    <a:pt x="390" y="1857"/>
                  </a:lnTo>
                  <a:lnTo>
                    <a:pt x="390" y="1855"/>
                  </a:lnTo>
                  <a:lnTo>
                    <a:pt x="390" y="1852"/>
                  </a:lnTo>
                  <a:lnTo>
                    <a:pt x="388" y="1852"/>
                  </a:lnTo>
                  <a:lnTo>
                    <a:pt x="388" y="1852"/>
                  </a:lnTo>
                  <a:lnTo>
                    <a:pt x="386" y="1852"/>
                  </a:lnTo>
                  <a:lnTo>
                    <a:pt x="386" y="1852"/>
                  </a:lnTo>
                  <a:lnTo>
                    <a:pt x="383" y="1850"/>
                  </a:lnTo>
                  <a:lnTo>
                    <a:pt x="383" y="1850"/>
                  </a:lnTo>
                  <a:lnTo>
                    <a:pt x="383" y="1848"/>
                  </a:lnTo>
                  <a:lnTo>
                    <a:pt x="383" y="1845"/>
                  </a:lnTo>
                  <a:lnTo>
                    <a:pt x="383" y="1845"/>
                  </a:lnTo>
                  <a:lnTo>
                    <a:pt x="381" y="1845"/>
                  </a:lnTo>
                  <a:lnTo>
                    <a:pt x="378" y="1845"/>
                  </a:lnTo>
                  <a:lnTo>
                    <a:pt x="378" y="1845"/>
                  </a:lnTo>
                  <a:lnTo>
                    <a:pt x="378" y="1848"/>
                  </a:lnTo>
                  <a:lnTo>
                    <a:pt x="378" y="1848"/>
                  </a:lnTo>
                  <a:lnTo>
                    <a:pt x="376" y="1848"/>
                  </a:lnTo>
                  <a:lnTo>
                    <a:pt x="376" y="1848"/>
                  </a:lnTo>
                  <a:lnTo>
                    <a:pt x="374" y="1845"/>
                  </a:lnTo>
                  <a:lnTo>
                    <a:pt x="374" y="1845"/>
                  </a:lnTo>
                  <a:lnTo>
                    <a:pt x="371" y="1848"/>
                  </a:lnTo>
                  <a:lnTo>
                    <a:pt x="371" y="1848"/>
                  </a:lnTo>
                  <a:lnTo>
                    <a:pt x="369" y="1848"/>
                  </a:lnTo>
                  <a:lnTo>
                    <a:pt x="369" y="1848"/>
                  </a:lnTo>
                  <a:lnTo>
                    <a:pt x="367" y="1845"/>
                  </a:lnTo>
                  <a:lnTo>
                    <a:pt x="367" y="1843"/>
                  </a:lnTo>
                  <a:lnTo>
                    <a:pt x="364" y="1843"/>
                  </a:lnTo>
                  <a:lnTo>
                    <a:pt x="364" y="1843"/>
                  </a:lnTo>
                  <a:lnTo>
                    <a:pt x="362" y="1843"/>
                  </a:lnTo>
                  <a:lnTo>
                    <a:pt x="362" y="1843"/>
                  </a:lnTo>
                  <a:lnTo>
                    <a:pt x="359" y="1843"/>
                  </a:lnTo>
                  <a:lnTo>
                    <a:pt x="359" y="1843"/>
                  </a:lnTo>
                  <a:lnTo>
                    <a:pt x="359" y="1840"/>
                  </a:lnTo>
                  <a:lnTo>
                    <a:pt x="359" y="1840"/>
                  </a:lnTo>
                  <a:lnTo>
                    <a:pt x="359" y="1840"/>
                  </a:lnTo>
                  <a:lnTo>
                    <a:pt x="359" y="1838"/>
                  </a:lnTo>
                  <a:lnTo>
                    <a:pt x="359" y="1838"/>
                  </a:lnTo>
                  <a:lnTo>
                    <a:pt x="359" y="1838"/>
                  </a:lnTo>
                  <a:lnTo>
                    <a:pt x="359" y="1836"/>
                  </a:lnTo>
                  <a:lnTo>
                    <a:pt x="357" y="1836"/>
                  </a:lnTo>
                  <a:lnTo>
                    <a:pt x="357" y="1836"/>
                  </a:lnTo>
                  <a:lnTo>
                    <a:pt x="355" y="1838"/>
                  </a:lnTo>
                  <a:lnTo>
                    <a:pt x="352" y="1836"/>
                  </a:lnTo>
                  <a:lnTo>
                    <a:pt x="348" y="1838"/>
                  </a:lnTo>
                  <a:lnTo>
                    <a:pt x="348" y="1838"/>
                  </a:lnTo>
                  <a:lnTo>
                    <a:pt x="345" y="1838"/>
                  </a:lnTo>
                  <a:lnTo>
                    <a:pt x="343" y="1838"/>
                  </a:lnTo>
                  <a:lnTo>
                    <a:pt x="343" y="1838"/>
                  </a:lnTo>
                  <a:lnTo>
                    <a:pt x="343" y="1838"/>
                  </a:lnTo>
                  <a:lnTo>
                    <a:pt x="340" y="1838"/>
                  </a:lnTo>
                  <a:lnTo>
                    <a:pt x="338" y="1838"/>
                  </a:lnTo>
                  <a:lnTo>
                    <a:pt x="338" y="1838"/>
                  </a:lnTo>
                  <a:lnTo>
                    <a:pt x="336" y="1838"/>
                  </a:lnTo>
                  <a:lnTo>
                    <a:pt x="336" y="1836"/>
                  </a:lnTo>
                  <a:lnTo>
                    <a:pt x="336" y="1836"/>
                  </a:lnTo>
                  <a:lnTo>
                    <a:pt x="333" y="1836"/>
                  </a:lnTo>
                  <a:lnTo>
                    <a:pt x="333" y="1836"/>
                  </a:lnTo>
                  <a:lnTo>
                    <a:pt x="333" y="1838"/>
                  </a:lnTo>
                  <a:lnTo>
                    <a:pt x="331" y="1836"/>
                  </a:lnTo>
                  <a:lnTo>
                    <a:pt x="329" y="1836"/>
                  </a:lnTo>
                  <a:lnTo>
                    <a:pt x="329" y="1833"/>
                  </a:lnTo>
                  <a:lnTo>
                    <a:pt x="326" y="1833"/>
                  </a:lnTo>
                  <a:lnTo>
                    <a:pt x="326" y="1833"/>
                  </a:lnTo>
                  <a:lnTo>
                    <a:pt x="326" y="1831"/>
                  </a:lnTo>
                  <a:lnTo>
                    <a:pt x="326" y="1831"/>
                  </a:lnTo>
                  <a:lnTo>
                    <a:pt x="326" y="1829"/>
                  </a:lnTo>
                  <a:lnTo>
                    <a:pt x="324" y="1829"/>
                  </a:lnTo>
                  <a:lnTo>
                    <a:pt x="321" y="1826"/>
                  </a:lnTo>
                  <a:lnTo>
                    <a:pt x="319" y="1826"/>
                  </a:lnTo>
                  <a:lnTo>
                    <a:pt x="319" y="1824"/>
                  </a:lnTo>
                  <a:lnTo>
                    <a:pt x="319" y="1824"/>
                  </a:lnTo>
                  <a:lnTo>
                    <a:pt x="321" y="1821"/>
                  </a:lnTo>
                  <a:lnTo>
                    <a:pt x="321" y="1821"/>
                  </a:lnTo>
                  <a:lnTo>
                    <a:pt x="321" y="1819"/>
                  </a:lnTo>
                  <a:lnTo>
                    <a:pt x="319" y="1819"/>
                  </a:lnTo>
                  <a:lnTo>
                    <a:pt x="319" y="1814"/>
                  </a:lnTo>
                  <a:lnTo>
                    <a:pt x="319" y="1814"/>
                  </a:lnTo>
                  <a:lnTo>
                    <a:pt x="321" y="1810"/>
                  </a:lnTo>
                  <a:lnTo>
                    <a:pt x="321" y="1810"/>
                  </a:lnTo>
                  <a:lnTo>
                    <a:pt x="321" y="1807"/>
                  </a:lnTo>
                  <a:lnTo>
                    <a:pt x="324" y="1807"/>
                  </a:lnTo>
                  <a:lnTo>
                    <a:pt x="321" y="1805"/>
                  </a:lnTo>
                  <a:lnTo>
                    <a:pt x="317" y="1802"/>
                  </a:lnTo>
                  <a:lnTo>
                    <a:pt x="314" y="1802"/>
                  </a:lnTo>
                  <a:lnTo>
                    <a:pt x="314" y="1800"/>
                  </a:lnTo>
                  <a:lnTo>
                    <a:pt x="314" y="1800"/>
                  </a:lnTo>
                  <a:lnTo>
                    <a:pt x="314" y="1798"/>
                  </a:lnTo>
                  <a:lnTo>
                    <a:pt x="314" y="1798"/>
                  </a:lnTo>
                  <a:lnTo>
                    <a:pt x="314" y="1795"/>
                  </a:lnTo>
                  <a:lnTo>
                    <a:pt x="314" y="1795"/>
                  </a:lnTo>
                  <a:lnTo>
                    <a:pt x="314" y="1793"/>
                  </a:lnTo>
                  <a:lnTo>
                    <a:pt x="314" y="1793"/>
                  </a:lnTo>
                  <a:lnTo>
                    <a:pt x="314" y="1791"/>
                  </a:lnTo>
                  <a:lnTo>
                    <a:pt x="314" y="1791"/>
                  </a:lnTo>
                  <a:lnTo>
                    <a:pt x="314" y="1791"/>
                  </a:lnTo>
                  <a:lnTo>
                    <a:pt x="317" y="1791"/>
                  </a:lnTo>
                  <a:lnTo>
                    <a:pt x="317" y="1788"/>
                  </a:lnTo>
                  <a:lnTo>
                    <a:pt x="314" y="1788"/>
                  </a:lnTo>
                  <a:lnTo>
                    <a:pt x="314" y="1786"/>
                  </a:lnTo>
                  <a:lnTo>
                    <a:pt x="314" y="1786"/>
                  </a:lnTo>
                  <a:lnTo>
                    <a:pt x="314" y="1783"/>
                  </a:lnTo>
                  <a:lnTo>
                    <a:pt x="314" y="1783"/>
                  </a:lnTo>
                  <a:lnTo>
                    <a:pt x="312" y="1783"/>
                  </a:lnTo>
                  <a:lnTo>
                    <a:pt x="314" y="1781"/>
                  </a:lnTo>
                  <a:lnTo>
                    <a:pt x="314" y="1781"/>
                  </a:lnTo>
                  <a:lnTo>
                    <a:pt x="312" y="1779"/>
                  </a:lnTo>
                  <a:lnTo>
                    <a:pt x="312" y="1779"/>
                  </a:lnTo>
                  <a:lnTo>
                    <a:pt x="312" y="1779"/>
                  </a:lnTo>
                  <a:lnTo>
                    <a:pt x="310" y="1772"/>
                  </a:lnTo>
                  <a:lnTo>
                    <a:pt x="307" y="1772"/>
                  </a:lnTo>
                  <a:lnTo>
                    <a:pt x="305" y="1769"/>
                  </a:lnTo>
                  <a:lnTo>
                    <a:pt x="302" y="1767"/>
                  </a:lnTo>
                  <a:lnTo>
                    <a:pt x="302" y="1764"/>
                  </a:lnTo>
                  <a:lnTo>
                    <a:pt x="302" y="1764"/>
                  </a:lnTo>
                  <a:lnTo>
                    <a:pt x="302" y="1762"/>
                  </a:lnTo>
                  <a:lnTo>
                    <a:pt x="302" y="1760"/>
                  </a:lnTo>
                  <a:lnTo>
                    <a:pt x="300" y="1760"/>
                  </a:lnTo>
                  <a:lnTo>
                    <a:pt x="300" y="1757"/>
                  </a:lnTo>
                  <a:lnTo>
                    <a:pt x="300" y="1757"/>
                  </a:lnTo>
                  <a:lnTo>
                    <a:pt x="302" y="1757"/>
                  </a:lnTo>
                  <a:lnTo>
                    <a:pt x="302" y="1755"/>
                  </a:lnTo>
                  <a:lnTo>
                    <a:pt x="302" y="1755"/>
                  </a:lnTo>
                  <a:lnTo>
                    <a:pt x="302" y="1752"/>
                  </a:lnTo>
                  <a:lnTo>
                    <a:pt x="302" y="1752"/>
                  </a:lnTo>
                  <a:lnTo>
                    <a:pt x="302" y="1750"/>
                  </a:lnTo>
                  <a:lnTo>
                    <a:pt x="302" y="1750"/>
                  </a:lnTo>
                  <a:lnTo>
                    <a:pt x="302" y="1752"/>
                  </a:lnTo>
                  <a:lnTo>
                    <a:pt x="300" y="1752"/>
                  </a:lnTo>
                  <a:lnTo>
                    <a:pt x="300" y="1752"/>
                  </a:lnTo>
                  <a:lnTo>
                    <a:pt x="300" y="1755"/>
                  </a:lnTo>
                  <a:lnTo>
                    <a:pt x="300" y="1755"/>
                  </a:lnTo>
                  <a:lnTo>
                    <a:pt x="300" y="1755"/>
                  </a:lnTo>
                  <a:lnTo>
                    <a:pt x="298" y="1755"/>
                  </a:lnTo>
                  <a:lnTo>
                    <a:pt x="298" y="1752"/>
                  </a:lnTo>
                  <a:lnTo>
                    <a:pt x="298" y="1752"/>
                  </a:lnTo>
                  <a:lnTo>
                    <a:pt x="298" y="1750"/>
                  </a:lnTo>
                  <a:lnTo>
                    <a:pt x="300" y="1750"/>
                  </a:lnTo>
                  <a:lnTo>
                    <a:pt x="300" y="1750"/>
                  </a:lnTo>
                  <a:lnTo>
                    <a:pt x="302" y="1748"/>
                  </a:lnTo>
                  <a:lnTo>
                    <a:pt x="300" y="1748"/>
                  </a:lnTo>
                  <a:lnTo>
                    <a:pt x="298" y="1748"/>
                  </a:lnTo>
                  <a:lnTo>
                    <a:pt x="298" y="1745"/>
                  </a:lnTo>
                  <a:lnTo>
                    <a:pt x="298" y="1745"/>
                  </a:lnTo>
                  <a:lnTo>
                    <a:pt x="298" y="1743"/>
                  </a:lnTo>
                  <a:lnTo>
                    <a:pt x="300" y="1743"/>
                  </a:lnTo>
                  <a:lnTo>
                    <a:pt x="298" y="1741"/>
                  </a:lnTo>
                  <a:lnTo>
                    <a:pt x="298" y="1741"/>
                  </a:lnTo>
                  <a:lnTo>
                    <a:pt x="295" y="1738"/>
                  </a:lnTo>
                  <a:lnTo>
                    <a:pt x="293" y="1738"/>
                  </a:lnTo>
                  <a:lnTo>
                    <a:pt x="293" y="1738"/>
                  </a:lnTo>
                  <a:lnTo>
                    <a:pt x="295" y="1736"/>
                  </a:lnTo>
                  <a:lnTo>
                    <a:pt x="295" y="1736"/>
                  </a:lnTo>
                  <a:lnTo>
                    <a:pt x="295" y="1733"/>
                  </a:lnTo>
                  <a:lnTo>
                    <a:pt x="295" y="1733"/>
                  </a:lnTo>
                  <a:lnTo>
                    <a:pt x="295" y="1733"/>
                  </a:lnTo>
                  <a:lnTo>
                    <a:pt x="295" y="1731"/>
                  </a:lnTo>
                  <a:lnTo>
                    <a:pt x="295" y="1731"/>
                  </a:lnTo>
                  <a:lnTo>
                    <a:pt x="293" y="1731"/>
                  </a:lnTo>
                  <a:lnTo>
                    <a:pt x="286" y="1719"/>
                  </a:lnTo>
                  <a:lnTo>
                    <a:pt x="286" y="1717"/>
                  </a:lnTo>
                  <a:lnTo>
                    <a:pt x="286" y="1717"/>
                  </a:lnTo>
                  <a:lnTo>
                    <a:pt x="288" y="1717"/>
                  </a:lnTo>
                  <a:lnTo>
                    <a:pt x="288" y="1714"/>
                  </a:lnTo>
                  <a:lnTo>
                    <a:pt x="288" y="1714"/>
                  </a:lnTo>
                  <a:lnTo>
                    <a:pt x="291" y="1712"/>
                  </a:lnTo>
                  <a:lnTo>
                    <a:pt x="291" y="1710"/>
                  </a:lnTo>
                  <a:lnTo>
                    <a:pt x="291" y="1710"/>
                  </a:lnTo>
                  <a:lnTo>
                    <a:pt x="288" y="1710"/>
                  </a:lnTo>
                  <a:lnTo>
                    <a:pt x="288" y="1710"/>
                  </a:lnTo>
                  <a:lnTo>
                    <a:pt x="283" y="1707"/>
                  </a:lnTo>
                  <a:lnTo>
                    <a:pt x="283" y="1707"/>
                  </a:lnTo>
                  <a:lnTo>
                    <a:pt x="283" y="1707"/>
                  </a:lnTo>
                  <a:lnTo>
                    <a:pt x="283" y="1705"/>
                  </a:lnTo>
                  <a:lnTo>
                    <a:pt x="286" y="1705"/>
                  </a:lnTo>
                  <a:lnTo>
                    <a:pt x="286" y="1703"/>
                  </a:lnTo>
                  <a:lnTo>
                    <a:pt x="283" y="1703"/>
                  </a:lnTo>
                  <a:lnTo>
                    <a:pt x="283" y="1700"/>
                  </a:lnTo>
                  <a:lnTo>
                    <a:pt x="283" y="1700"/>
                  </a:lnTo>
                  <a:lnTo>
                    <a:pt x="283" y="1698"/>
                  </a:lnTo>
                  <a:lnTo>
                    <a:pt x="283" y="1698"/>
                  </a:lnTo>
                  <a:lnTo>
                    <a:pt x="283" y="1695"/>
                  </a:lnTo>
                  <a:lnTo>
                    <a:pt x="281" y="1695"/>
                  </a:lnTo>
                  <a:lnTo>
                    <a:pt x="281" y="1693"/>
                  </a:lnTo>
                  <a:lnTo>
                    <a:pt x="281" y="1693"/>
                  </a:lnTo>
                  <a:lnTo>
                    <a:pt x="279" y="1693"/>
                  </a:lnTo>
                  <a:lnTo>
                    <a:pt x="279" y="1691"/>
                  </a:lnTo>
                  <a:lnTo>
                    <a:pt x="279" y="1691"/>
                  </a:lnTo>
                  <a:lnTo>
                    <a:pt x="279" y="1688"/>
                  </a:lnTo>
                  <a:lnTo>
                    <a:pt x="279" y="1688"/>
                  </a:lnTo>
                  <a:lnTo>
                    <a:pt x="276" y="1686"/>
                  </a:lnTo>
                  <a:lnTo>
                    <a:pt x="274" y="1686"/>
                  </a:lnTo>
                  <a:lnTo>
                    <a:pt x="274" y="1686"/>
                  </a:lnTo>
                  <a:lnTo>
                    <a:pt x="274" y="1688"/>
                  </a:lnTo>
                  <a:lnTo>
                    <a:pt x="274" y="1686"/>
                  </a:lnTo>
                  <a:lnTo>
                    <a:pt x="271" y="1686"/>
                  </a:lnTo>
                  <a:lnTo>
                    <a:pt x="271" y="1686"/>
                  </a:lnTo>
                  <a:lnTo>
                    <a:pt x="271" y="1684"/>
                  </a:lnTo>
                  <a:lnTo>
                    <a:pt x="271" y="1684"/>
                  </a:lnTo>
                  <a:lnTo>
                    <a:pt x="274" y="1681"/>
                  </a:lnTo>
                  <a:lnTo>
                    <a:pt x="274" y="1681"/>
                  </a:lnTo>
                  <a:lnTo>
                    <a:pt x="274" y="1681"/>
                  </a:lnTo>
                  <a:lnTo>
                    <a:pt x="274" y="1679"/>
                  </a:lnTo>
                  <a:lnTo>
                    <a:pt x="274" y="1679"/>
                  </a:lnTo>
                  <a:lnTo>
                    <a:pt x="276" y="1676"/>
                  </a:lnTo>
                  <a:lnTo>
                    <a:pt x="276" y="1676"/>
                  </a:lnTo>
                  <a:lnTo>
                    <a:pt x="274" y="1676"/>
                  </a:lnTo>
                  <a:lnTo>
                    <a:pt x="274" y="1676"/>
                  </a:lnTo>
                  <a:lnTo>
                    <a:pt x="271" y="1676"/>
                  </a:lnTo>
                  <a:lnTo>
                    <a:pt x="269" y="1672"/>
                  </a:lnTo>
                  <a:lnTo>
                    <a:pt x="269" y="1672"/>
                  </a:lnTo>
                  <a:lnTo>
                    <a:pt x="269" y="1669"/>
                  </a:lnTo>
                  <a:lnTo>
                    <a:pt x="267" y="1669"/>
                  </a:lnTo>
                  <a:lnTo>
                    <a:pt x="264" y="1669"/>
                  </a:lnTo>
                  <a:lnTo>
                    <a:pt x="264" y="1672"/>
                  </a:lnTo>
                  <a:lnTo>
                    <a:pt x="262" y="1672"/>
                  </a:lnTo>
                  <a:lnTo>
                    <a:pt x="262" y="1672"/>
                  </a:lnTo>
                  <a:lnTo>
                    <a:pt x="262" y="1669"/>
                  </a:lnTo>
                  <a:lnTo>
                    <a:pt x="262" y="1669"/>
                  </a:lnTo>
                  <a:lnTo>
                    <a:pt x="262" y="1667"/>
                  </a:lnTo>
                  <a:lnTo>
                    <a:pt x="264" y="1667"/>
                  </a:lnTo>
                  <a:lnTo>
                    <a:pt x="264" y="1664"/>
                  </a:lnTo>
                  <a:lnTo>
                    <a:pt x="262" y="1664"/>
                  </a:lnTo>
                  <a:lnTo>
                    <a:pt x="262" y="1664"/>
                  </a:lnTo>
                  <a:lnTo>
                    <a:pt x="262" y="1662"/>
                  </a:lnTo>
                  <a:lnTo>
                    <a:pt x="262" y="1662"/>
                  </a:lnTo>
                  <a:lnTo>
                    <a:pt x="260" y="1662"/>
                  </a:lnTo>
                  <a:lnTo>
                    <a:pt x="257" y="1662"/>
                  </a:lnTo>
                  <a:lnTo>
                    <a:pt x="257" y="1662"/>
                  </a:lnTo>
                  <a:lnTo>
                    <a:pt x="257" y="1660"/>
                  </a:lnTo>
                  <a:lnTo>
                    <a:pt x="255" y="1660"/>
                  </a:lnTo>
                  <a:lnTo>
                    <a:pt x="245" y="1655"/>
                  </a:lnTo>
                  <a:lnTo>
                    <a:pt x="243" y="1653"/>
                  </a:lnTo>
                  <a:lnTo>
                    <a:pt x="243" y="1653"/>
                  </a:lnTo>
                  <a:lnTo>
                    <a:pt x="238" y="1655"/>
                  </a:lnTo>
                  <a:lnTo>
                    <a:pt x="238" y="1655"/>
                  </a:lnTo>
                  <a:lnTo>
                    <a:pt x="238" y="1655"/>
                  </a:lnTo>
                  <a:lnTo>
                    <a:pt x="238" y="1657"/>
                  </a:lnTo>
                  <a:lnTo>
                    <a:pt x="238" y="1657"/>
                  </a:lnTo>
                  <a:lnTo>
                    <a:pt x="238" y="1660"/>
                  </a:lnTo>
                  <a:lnTo>
                    <a:pt x="238" y="1660"/>
                  </a:lnTo>
                  <a:lnTo>
                    <a:pt x="236" y="1660"/>
                  </a:lnTo>
                  <a:lnTo>
                    <a:pt x="236" y="1657"/>
                  </a:lnTo>
                  <a:lnTo>
                    <a:pt x="236" y="1657"/>
                  </a:lnTo>
                  <a:lnTo>
                    <a:pt x="233" y="1657"/>
                  </a:lnTo>
                  <a:lnTo>
                    <a:pt x="233" y="1657"/>
                  </a:lnTo>
                  <a:lnTo>
                    <a:pt x="231" y="1657"/>
                  </a:lnTo>
                  <a:lnTo>
                    <a:pt x="231" y="1655"/>
                  </a:lnTo>
                  <a:lnTo>
                    <a:pt x="231" y="1655"/>
                  </a:lnTo>
                  <a:lnTo>
                    <a:pt x="231" y="1655"/>
                  </a:lnTo>
                  <a:lnTo>
                    <a:pt x="231" y="1653"/>
                  </a:lnTo>
                  <a:lnTo>
                    <a:pt x="226" y="1653"/>
                  </a:lnTo>
                  <a:lnTo>
                    <a:pt x="226" y="1653"/>
                  </a:lnTo>
                  <a:lnTo>
                    <a:pt x="224" y="1653"/>
                  </a:lnTo>
                  <a:lnTo>
                    <a:pt x="224" y="1653"/>
                  </a:lnTo>
                  <a:lnTo>
                    <a:pt x="222" y="1653"/>
                  </a:lnTo>
                  <a:lnTo>
                    <a:pt x="222" y="1650"/>
                  </a:lnTo>
                  <a:lnTo>
                    <a:pt x="222" y="1650"/>
                  </a:lnTo>
                  <a:lnTo>
                    <a:pt x="222" y="1648"/>
                  </a:lnTo>
                  <a:lnTo>
                    <a:pt x="219" y="1648"/>
                  </a:lnTo>
                  <a:lnTo>
                    <a:pt x="219" y="1645"/>
                  </a:lnTo>
                  <a:lnTo>
                    <a:pt x="219" y="1645"/>
                  </a:lnTo>
                  <a:lnTo>
                    <a:pt x="219" y="1645"/>
                  </a:lnTo>
                  <a:lnTo>
                    <a:pt x="217" y="1645"/>
                  </a:lnTo>
                  <a:lnTo>
                    <a:pt x="217" y="1645"/>
                  </a:lnTo>
                  <a:lnTo>
                    <a:pt x="214" y="1645"/>
                  </a:lnTo>
                  <a:lnTo>
                    <a:pt x="214" y="1645"/>
                  </a:lnTo>
                  <a:lnTo>
                    <a:pt x="214" y="1645"/>
                  </a:lnTo>
                  <a:lnTo>
                    <a:pt x="212" y="1645"/>
                  </a:lnTo>
                  <a:lnTo>
                    <a:pt x="212" y="1643"/>
                  </a:lnTo>
                  <a:lnTo>
                    <a:pt x="212" y="1643"/>
                  </a:lnTo>
                  <a:lnTo>
                    <a:pt x="210" y="1643"/>
                  </a:lnTo>
                  <a:lnTo>
                    <a:pt x="210" y="1641"/>
                  </a:lnTo>
                  <a:lnTo>
                    <a:pt x="210" y="1641"/>
                  </a:lnTo>
                  <a:lnTo>
                    <a:pt x="207" y="1638"/>
                  </a:lnTo>
                  <a:lnTo>
                    <a:pt x="205" y="1638"/>
                  </a:lnTo>
                  <a:lnTo>
                    <a:pt x="203" y="1638"/>
                  </a:lnTo>
                  <a:lnTo>
                    <a:pt x="200" y="1638"/>
                  </a:lnTo>
                  <a:lnTo>
                    <a:pt x="200" y="1636"/>
                  </a:lnTo>
                  <a:lnTo>
                    <a:pt x="198" y="1636"/>
                  </a:lnTo>
                  <a:lnTo>
                    <a:pt x="198" y="1636"/>
                  </a:lnTo>
                  <a:lnTo>
                    <a:pt x="198" y="1638"/>
                  </a:lnTo>
                  <a:lnTo>
                    <a:pt x="195" y="1638"/>
                  </a:lnTo>
                  <a:lnTo>
                    <a:pt x="195" y="1638"/>
                  </a:lnTo>
                  <a:lnTo>
                    <a:pt x="195" y="1636"/>
                  </a:lnTo>
                  <a:lnTo>
                    <a:pt x="195" y="1636"/>
                  </a:lnTo>
                  <a:lnTo>
                    <a:pt x="195" y="1636"/>
                  </a:lnTo>
                  <a:lnTo>
                    <a:pt x="195" y="1636"/>
                  </a:lnTo>
                  <a:lnTo>
                    <a:pt x="195" y="1638"/>
                  </a:lnTo>
                  <a:lnTo>
                    <a:pt x="193" y="1638"/>
                  </a:lnTo>
                  <a:lnTo>
                    <a:pt x="193" y="1636"/>
                  </a:lnTo>
                  <a:lnTo>
                    <a:pt x="191" y="1636"/>
                  </a:lnTo>
                  <a:lnTo>
                    <a:pt x="191" y="1636"/>
                  </a:lnTo>
                  <a:lnTo>
                    <a:pt x="191" y="1636"/>
                  </a:lnTo>
                  <a:lnTo>
                    <a:pt x="188" y="1636"/>
                  </a:lnTo>
                  <a:lnTo>
                    <a:pt x="188" y="1636"/>
                  </a:lnTo>
                  <a:lnTo>
                    <a:pt x="186" y="1636"/>
                  </a:lnTo>
                  <a:lnTo>
                    <a:pt x="186" y="1636"/>
                  </a:lnTo>
                  <a:lnTo>
                    <a:pt x="184" y="1638"/>
                  </a:lnTo>
                  <a:lnTo>
                    <a:pt x="179" y="1638"/>
                  </a:lnTo>
                  <a:lnTo>
                    <a:pt x="174" y="1641"/>
                  </a:lnTo>
                  <a:lnTo>
                    <a:pt x="162" y="1641"/>
                  </a:lnTo>
                  <a:lnTo>
                    <a:pt x="162" y="1641"/>
                  </a:lnTo>
                  <a:lnTo>
                    <a:pt x="160" y="1641"/>
                  </a:lnTo>
                  <a:lnTo>
                    <a:pt x="160" y="1641"/>
                  </a:lnTo>
                  <a:lnTo>
                    <a:pt x="157" y="1638"/>
                  </a:lnTo>
                  <a:lnTo>
                    <a:pt x="157" y="1638"/>
                  </a:lnTo>
                  <a:lnTo>
                    <a:pt x="155" y="1641"/>
                  </a:lnTo>
                  <a:lnTo>
                    <a:pt x="153" y="1641"/>
                  </a:lnTo>
                  <a:lnTo>
                    <a:pt x="153" y="1641"/>
                  </a:lnTo>
                  <a:lnTo>
                    <a:pt x="150" y="1641"/>
                  </a:lnTo>
                  <a:lnTo>
                    <a:pt x="150" y="1643"/>
                  </a:lnTo>
                  <a:lnTo>
                    <a:pt x="148" y="1643"/>
                  </a:lnTo>
                  <a:lnTo>
                    <a:pt x="145" y="1643"/>
                  </a:lnTo>
                  <a:lnTo>
                    <a:pt x="136" y="1645"/>
                  </a:lnTo>
                  <a:lnTo>
                    <a:pt x="134" y="1648"/>
                  </a:lnTo>
                  <a:lnTo>
                    <a:pt x="131" y="1648"/>
                  </a:lnTo>
                  <a:lnTo>
                    <a:pt x="129" y="1648"/>
                  </a:lnTo>
                  <a:lnTo>
                    <a:pt x="129" y="1648"/>
                  </a:lnTo>
                  <a:lnTo>
                    <a:pt x="126" y="1648"/>
                  </a:lnTo>
                  <a:lnTo>
                    <a:pt x="126" y="1648"/>
                  </a:lnTo>
                  <a:lnTo>
                    <a:pt x="126" y="1648"/>
                  </a:lnTo>
                  <a:lnTo>
                    <a:pt x="124" y="1650"/>
                  </a:lnTo>
                  <a:lnTo>
                    <a:pt x="124" y="1650"/>
                  </a:lnTo>
                  <a:lnTo>
                    <a:pt x="122" y="1650"/>
                  </a:lnTo>
                  <a:lnTo>
                    <a:pt x="119" y="1650"/>
                  </a:lnTo>
                  <a:lnTo>
                    <a:pt x="112" y="1650"/>
                  </a:lnTo>
                  <a:lnTo>
                    <a:pt x="112" y="1650"/>
                  </a:lnTo>
                  <a:lnTo>
                    <a:pt x="112" y="1653"/>
                  </a:lnTo>
                  <a:lnTo>
                    <a:pt x="110" y="1655"/>
                  </a:lnTo>
                  <a:lnTo>
                    <a:pt x="107" y="1655"/>
                  </a:lnTo>
                  <a:lnTo>
                    <a:pt x="105" y="1657"/>
                  </a:lnTo>
                  <a:lnTo>
                    <a:pt x="105" y="1660"/>
                  </a:lnTo>
                  <a:lnTo>
                    <a:pt x="103" y="1662"/>
                  </a:lnTo>
                  <a:lnTo>
                    <a:pt x="100" y="1664"/>
                  </a:lnTo>
                  <a:lnTo>
                    <a:pt x="98" y="1667"/>
                  </a:lnTo>
                  <a:lnTo>
                    <a:pt x="96" y="1667"/>
                  </a:lnTo>
                  <a:lnTo>
                    <a:pt x="96" y="1669"/>
                  </a:lnTo>
                  <a:lnTo>
                    <a:pt x="96" y="1669"/>
                  </a:lnTo>
                  <a:lnTo>
                    <a:pt x="96" y="1669"/>
                  </a:lnTo>
                  <a:lnTo>
                    <a:pt x="96" y="1672"/>
                  </a:lnTo>
                  <a:lnTo>
                    <a:pt x="93" y="1672"/>
                  </a:lnTo>
                  <a:lnTo>
                    <a:pt x="93" y="1672"/>
                  </a:lnTo>
                  <a:lnTo>
                    <a:pt x="93" y="1672"/>
                  </a:lnTo>
                  <a:lnTo>
                    <a:pt x="91" y="1674"/>
                  </a:lnTo>
                  <a:lnTo>
                    <a:pt x="91" y="1674"/>
                  </a:lnTo>
                  <a:lnTo>
                    <a:pt x="88" y="1676"/>
                  </a:lnTo>
                  <a:lnTo>
                    <a:pt x="86" y="1676"/>
                  </a:lnTo>
                  <a:lnTo>
                    <a:pt x="86" y="1679"/>
                  </a:lnTo>
                  <a:lnTo>
                    <a:pt x="86" y="1679"/>
                  </a:lnTo>
                  <a:lnTo>
                    <a:pt x="86" y="1681"/>
                  </a:lnTo>
                  <a:lnTo>
                    <a:pt x="86" y="1681"/>
                  </a:lnTo>
                  <a:lnTo>
                    <a:pt x="86" y="1684"/>
                  </a:lnTo>
                  <a:lnTo>
                    <a:pt x="86" y="1684"/>
                  </a:lnTo>
                  <a:lnTo>
                    <a:pt x="86" y="1686"/>
                  </a:lnTo>
                  <a:lnTo>
                    <a:pt x="88" y="1686"/>
                  </a:lnTo>
                  <a:lnTo>
                    <a:pt x="88" y="1686"/>
                  </a:lnTo>
                  <a:lnTo>
                    <a:pt x="91" y="1686"/>
                  </a:lnTo>
                  <a:lnTo>
                    <a:pt x="93" y="1686"/>
                  </a:lnTo>
                  <a:lnTo>
                    <a:pt x="93" y="1686"/>
                  </a:lnTo>
                  <a:lnTo>
                    <a:pt x="98" y="1684"/>
                  </a:lnTo>
                  <a:lnTo>
                    <a:pt x="98" y="1684"/>
                  </a:lnTo>
                  <a:lnTo>
                    <a:pt x="100" y="1684"/>
                  </a:lnTo>
                  <a:lnTo>
                    <a:pt x="100" y="1684"/>
                  </a:lnTo>
                  <a:lnTo>
                    <a:pt x="100" y="1684"/>
                  </a:lnTo>
                  <a:lnTo>
                    <a:pt x="103" y="1686"/>
                  </a:lnTo>
                  <a:lnTo>
                    <a:pt x="105" y="1686"/>
                  </a:lnTo>
                  <a:lnTo>
                    <a:pt x="105" y="1688"/>
                  </a:lnTo>
                  <a:lnTo>
                    <a:pt x="107" y="1688"/>
                  </a:lnTo>
                  <a:lnTo>
                    <a:pt x="107" y="1688"/>
                  </a:lnTo>
                  <a:lnTo>
                    <a:pt x="107" y="1691"/>
                  </a:lnTo>
                  <a:lnTo>
                    <a:pt x="107" y="1691"/>
                  </a:lnTo>
                  <a:lnTo>
                    <a:pt x="107" y="1693"/>
                  </a:lnTo>
                  <a:lnTo>
                    <a:pt x="107" y="1695"/>
                  </a:lnTo>
                  <a:lnTo>
                    <a:pt x="107" y="1695"/>
                  </a:lnTo>
                  <a:lnTo>
                    <a:pt x="105" y="1698"/>
                  </a:lnTo>
                  <a:lnTo>
                    <a:pt x="105" y="1698"/>
                  </a:lnTo>
                  <a:lnTo>
                    <a:pt x="105" y="1700"/>
                  </a:lnTo>
                  <a:lnTo>
                    <a:pt x="105" y="1700"/>
                  </a:lnTo>
                  <a:lnTo>
                    <a:pt x="105" y="1700"/>
                  </a:lnTo>
                  <a:lnTo>
                    <a:pt x="105" y="1703"/>
                  </a:lnTo>
                  <a:lnTo>
                    <a:pt x="107" y="1705"/>
                  </a:lnTo>
                  <a:lnTo>
                    <a:pt x="110" y="1705"/>
                  </a:lnTo>
                  <a:lnTo>
                    <a:pt x="110" y="1707"/>
                  </a:lnTo>
                  <a:lnTo>
                    <a:pt x="110" y="1707"/>
                  </a:lnTo>
                  <a:lnTo>
                    <a:pt x="110" y="1710"/>
                  </a:lnTo>
                  <a:lnTo>
                    <a:pt x="110" y="1710"/>
                  </a:lnTo>
                  <a:lnTo>
                    <a:pt x="110" y="1712"/>
                  </a:lnTo>
                  <a:lnTo>
                    <a:pt x="110" y="1712"/>
                  </a:lnTo>
                  <a:lnTo>
                    <a:pt x="107" y="1714"/>
                  </a:lnTo>
                  <a:lnTo>
                    <a:pt x="107" y="1714"/>
                  </a:lnTo>
                  <a:lnTo>
                    <a:pt x="107" y="1714"/>
                  </a:lnTo>
                  <a:lnTo>
                    <a:pt x="107" y="1717"/>
                  </a:lnTo>
                  <a:lnTo>
                    <a:pt x="107" y="1717"/>
                  </a:lnTo>
                  <a:lnTo>
                    <a:pt x="107" y="1719"/>
                  </a:lnTo>
                  <a:lnTo>
                    <a:pt x="107" y="1719"/>
                  </a:lnTo>
                  <a:lnTo>
                    <a:pt x="105" y="1722"/>
                  </a:lnTo>
                  <a:lnTo>
                    <a:pt x="105" y="1722"/>
                  </a:lnTo>
                  <a:lnTo>
                    <a:pt x="105" y="1722"/>
                  </a:lnTo>
                  <a:lnTo>
                    <a:pt x="103" y="1722"/>
                  </a:lnTo>
                  <a:lnTo>
                    <a:pt x="103" y="1724"/>
                  </a:lnTo>
                  <a:lnTo>
                    <a:pt x="100" y="1724"/>
                  </a:lnTo>
                  <a:lnTo>
                    <a:pt x="100" y="1724"/>
                  </a:lnTo>
                  <a:lnTo>
                    <a:pt x="100" y="1724"/>
                  </a:lnTo>
                  <a:lnTo>
                    <a:pt x="100" y="1726"/>
                  </a:lnTo>
                  <a:lnTo>
                    <a:pt x="98" y="1726"/>
                  </a:lnTo>
                  <a:lnTo>
                    <a:pt x="98" y="1726"/>
                  </a:lnTo>
                  <a:lnTo>
                    <a:pt x="96" y="1729"/>
                  </a:lnTo>
                  <a:lnTo>
                    <a:pt x="91" y="1733"/>
                  </a:lnTo>
                  <a:lnTo>
                    <a:pt x="91" y="1733"/>
                  </a:lnTo>
                  <a:lnTo>
                    <a:pt x="88" y="1733"/>
                  </a:lnTo>
                  <a:lnTo>
                    <a:pt x="88" y="1736"/>
                  </a:lnTo>
                  <a:lnTo>
                    <a:pt x="88" y="1736"/>
                  </a:lnTo>
                  <a:lnTo>
                    <a:pt x="86" y="1738"/>
                  </a:lnTo>
                  <a:lnTo>
                    <a:pt x="86" y="1738"/>
                  </a:lnTo>
                  <a:lnTo>
                    <a:pt x="86" y="1741"/>
                  </a:lnTo>
                  <a:lnTo>
                    <a:pt x="86" y="1743"/>
                  </a:lnTo>
                  <a:lnTo>
                    <a:pt x="84" y="1743"/>
                  </a:lnTo>
                  <a:lnTo>
                    <a:pt x="84" y="1745"/>
                  </a:lnTo>
                  <a:lnTo>
                    <a:pt x="84" y="1745"/>
                  </a:lnTo>
                  <a:lnTo>
                    <a:pt x="84" y="1748"/>
                  </a:lnTo>
                  <a:lnTo>
                    <a:pt x="84" y="1748"/>
                  </a:lnTo>
                  <a:lnTo>
                    <a:pt x="81" y="1748"/>
                  </a:lnTo>
                  <a:lnTo>
                    <a:pt x="81" y="1750"/>
                  </a:lnTo>
                  <a:lnTo>
                    <a:pt x="84" y="1750"/>
                  </a:lnTo>
                  <a:lnTo>
                    <a:pt x="84" y="1750"/>
                  </a:lnTo>
                  <a:lnTo>
                    <a:pt x="81" y="1752"/>
                  </a:lnTo>
                  <a:lnTo>
                    <a:pt x="81" y="1752"/>
                  </a:lnTo>
                  <a:lnTo>
                    <a:pt x="79" y="1752"/>
                  </a:lnTo>
                  <a:lnTo>
                    <a:pt x="79" y="1755"/>
                  </a:lnTo>
                  <a:lnTo>
                    <a:pt x="79" y="1755"/>
                  </a:lnTo>
                  <a:lnTo>
                    <a:pt x="79" y="1757"/>
                  </a:lnTo>
                  <a:lnTo>
                    <a:pt x="79" y="1757"/>
                  </a:lnTo>
                  <a:lnTo>
                    <a:pt x="79" y="1757"/>
                  </a:lnTo>
                  <a:lnTo>
                    <a:pt x="79" y="1760"/>
                  </a:lnTo>
                  <a:lnTo>
                    <a:pt x="79" y="1760"/>
                  </a:lnTo>
                  <a:lnTo>
                    <a:pt x="79" y="1762"/>
                  </a:lnTo>
                  <a:lnTo>
                    <a:pt x="77" y="1762"/>
                  </a:lnTo>
                  <a:lnTo>
                    <a:pt x="77" y="1762"/>
                  </a:lnTo>
                  <a:lnTo>
                    <a:pt x="77" y="1764"/>
                  </a:lnTo>
                  <a:lnTo>
                    <a:pt x="77" y="1764"/>
                  </a:lnTo>
                  <a:lnTo>
                    <a:pt x="77" y="1767"/>
                  </a:lnTo>
                  <a:lnTo>
                    <a:pt x="72" y="1769"/>
                  </a:lnTo>
                  <a:lnTo>
                    <a:pt x="72" y="1769"/>
                  </a:lnTo>
                  <a:lnTo>
                    <a:pt x="69" y="1772"/>
                  </a:lnTo>
                  <a:lnTo>
                    <a:pt x="72" y="1774"/>
                  </a:lnTo>
                  <a:lnTo>
                    <a:pt x="69" y="1774"/>
                  </a:lnTo>
                  <a:lnTo>
                    <a:pt x="69" y="1776"/>
                  </a:lnTo>
                  <a:lnTo>
                    <a:pt x="69" y="1776"/>
                  </a:lnTo>
                  <a:lnTo>
                    <a:pt x="69" y="1779"/>
                  </a:lnTo>
                  <a:lnTo>
                    <a:pt x="69" y="1781"/>
                  </a:lnTo>
                  <a:lnTo>
                    <a:pt x="69" y="1783"/>
                  </a:lnTo>
                  <a:lnTo>
                    <a:pt x="67" y="1783"/>
                  </a:lnTo>
                  <a:lnTo>
                    <a:pt x="67" y="1783"/>
                  </a:lnTo>
                  <a:lnTo>
                    <a:pt x="67" y="1783"/>
                  </a:lnTo>
                  <a:lnTo>
                    <a:pt x="65" y="1786"/>
                  </a:lnTo>
                  <a:lnTo>
                    <a:pt x="65" y="1786"/>
                  </a:lnTo>
                  <a:lnTo>
                    <a:pt x="65" y="1786"/>
                  </a:lnTo>
                  <a:lnTo>
                    <a:pt x="65" y="1788"/>
                  </a:lnTo>
                  <a:lnTo>
                    <a:pt x="62" y="1788"/>
                  </a:lnTo>
                  <a:lnTo>
                    <a:pt x="62" y="1788"/>
                  </a:lnTo>
                  <a:lnTo>
                    <a:pt x="62" y="1791"/>
                  </a:lnTo>
                  <a:lnTo>
                    <a:pt x="62" y="1791"/>
                  </a:lnTo>
                  <a:lnTo>
                    <a:pt x="62" y="1793"/>
                  </a:lnTo>
                  <a:lnTo>
                    <a:pt x="62" y="1793"/>
                  </a:lnTo>
                  <a:lnTo>
                    <a:pt x="62" y="1793"/>
                  </a:lnTo>
                  <a:lnTo>
                    <a:pt x="62" y="1793"/>
                  </a:lnTo>
                  <a:lnTo>
                    <a:pt x="62" y="1795"/>
                  </a:lnTo>
                  <a:lnTo>
                    <a:pt x="60" y="1795"/>
                  </a:lnTo>
                  <a:lnTo>
                    <a:pt x="60" y="1795"/>
                  </a:lnTo>
                  <a:lnTo>
                    <a:pt x="60" y="1798"/>
                  </a:lnTo>
                  <a:lnTo>
                    <a:pt x="58" y="1798"/>
                  </a:lnTo>
                  <a:lnTo>
                    <a:pt x="58" y="1798"/>
                  </a:lnTo>
                  <a:lnTo>
                    <a:pt x="60" y="1798"/>
                  </a:lnTo>
                  <a:lnTo>
                    <a:pt x="60" y="1800"/>
                  </a:lnTo>
                  <a:lnTo>
                    <a:pt x="60" y="1800"/>
                  </a:lnTo>
                  <a:lnTo>
                    <a:pt x="62" y="1800"/>
                  </a:lnTo>
                  <a:lnTo>
                    <a:pt x="65" y="1800"/>
                  </a:lnTo>
                  <a:lnTo>
                    <a:pt x="65" y="1800"/>
                  </a:lnTo>
                  <a:lnTo>
                    <a:pt x="65" y="1800"/>
                  </a:lnTo>
                  <a:lnTo>
                    <a:pt x="65" y="1802"/>
                  </a:lnTo>
                  <a:lnTo>
                    <a:pt x="65" y="1802"/>
                  </a:lnTo>
                  <a:lnTo>
                    <a:pt x="65" y="1802"/>
                  </a:lnTo>
                  <a:lnTo>
                    <a:pt x="65" y="1807"/>
                  </a:lnTo>
                  <a:lnTo>
                    <a:pt x="65" y="1807"/>
                  </a:lnTo>
                  <a:lnTo>
                    <a:pt x="65" y="1807"/>
                  </a:lnTo>
                  <a:lnTo>
                    <a:pt x="65" y="1810"/>
                  </a:lnTo>
                  <a:lnTo>
                    <a:pt x="65" y="1810"/>
                  </a:lnTo>
                  <a:lnTo>
                    <a:pt x="65" y="1812"/>
                  </a:lnTo>
                  <a:lnTo>
                    <a:pt x="65" y="1812"/>
                  </a:lnTo>
                  <a:lnTo>
                    <a:pt x="62" y="1814"/>
                  </a:lnTo>
                  <a:lnTo>
                    <a:pt x="60" y="1814"/>
                  </a:lnTo>
                  <a:lnTo>
                    <a:pt x="60" y="1817"/>
                  </a:lnTo>
                  <a:lnTo>
                    <a:pt x="58" y="1817"/>
                  </a:lnTo>
                  <a:lnTo>
                    <a:pt x="53" y="1817"/>
                  </a:lnTo>
                  <a:lnTo>
                    <a:pt x="53" y="1817"/>
                  </a:lnTo>
                  <a:lnTo>
                    <a:pt x="50" y="1817"/>
                  </a:lnTo>
                  <a:lnTo>
                    <a:pt x="48" y="1819"/>
                  </a:lnTo>
                  <a:lnTo>
                    <a:pt x="46" y="1819"/>
                  </a:lnTo>
                  <a:lnTo>
                    <a:pt x="46" y="1819"/>
                  </a:lnTo>
                  <a:lnTo>
                    <a:pt x="43" y="1819"/>
                  </a:lnTo>
                  <a:lnTo>
                    <a:pt x="43" y="1819"/>
                  </a:lnTo>
                  <a:lnTo>
                    <a:pt x="43" y="1819"/>
                  </a:lnTo>
                  <a:lnTo>
                    <a:pt x="41" y="1821"/>
                  </a:lnTo>
                  <a:lnTo>
                    <a:pt x="41" y="1821"/>
                  </a:lnTo>
                  <a:lnTo>
                    <a:pt x="38" y="1824"/>
                  </a:lnTo>
                  <a:lnTo>
                    <a:pt x="38" y="1824"/>
                  </a:lnTo>
                  <a:lnTo>
                    <a:pt x="38" y="1824"/>
                  </a:lnTo>
                  <a:lnTo>
                    <a:pt x="36" y="1826"/>
                  </a:lnTo>
                  <a:lnTo>
                    <a:pt x="36" y="1826"/>
                  </a:lnTo>
                  <a:lnTo>
                    <a:pt x="36" y="1826"/>
                  </a:lnTo>
                  <a:lnTo>
                    <a:pt x="36" y="1829"/>
                  </a:lnTo>
                  <a:lnTo>
                    <a:pt x="34" y="1829"/>
                  </a:lnTo>
                  <a:lnTo>
                    <a:pt x="34" y="1829"/>
                  </a:lnTo>
                  <a:lnTo>
                    <a:pt x="31" y="1831"/>
                  </a:lnTo>
                  <a:lnTo>
                    <a:pt x="31" y="1831"/>
                  </a:lnTo>
                  <a:lnTo>
                    <a:pt x="31" y="1831"/>
                  </a:lnTo>
                  <a:lnTo>
                    <a:pt x="29" y="1831"/>
                  </a:lnTo>
                  <a:lnTo>
                    <a:pt x="29" y="1833"/>
                  </a:lnTo>
                  <a:lnTo>
                    <a:pt x="27" y="1833"/>
                  </a:lnTo>
                  <a:lnTo>
                    <a:pt x="27" y="1836"/>
                  </a:lnTo>
                  <a:lnTo>
                    <a:pt x="24" y="1836"/>
                  </a:lnTo>
                  <a:lnTo>
                    <a:pt x="22" y="1838"/>
                  </a:lnTo>
                  <a:lnTo>
                    <a:pt x="22" y="1838"/>
                  </a:lnTo>
                  <a:lnTo>
                    <a:pt x="19" y="1838"/>
                  </a:lnTo>
                  <a:lnTo>
                    <a:pt x="19" y="1840"/>
                  </a:lnTo>
                  <a:lnTo>
                    <a:pt x="19" y="1840"/>
                  </a:lnTo>
                  <a:lnTo>
                    <a:pt x="17" y="1840"/>
                  </a:lnTo>
                  <a:lnTo>
                    <a:pt x="17" y="1840"/>
                  </a:lnTo>
                  <a:lnTo>
                    <a:pt x="8" y="1836"/>
                  </a:lnTo>
                  <a:lnTo>
                    <a:pt x="0" y="1836"/>
                  </a:lnTo>
                  <a:lnTo>
                    <a:pt x="0" y="1833"/>
                  </a:lnTo>
                  <a:lnTo>
                    <a:pt x="0" y="152"/>
                  </a:lnTo>
                  <a:lnTo>
                    <a:pt x="8" y="152"/>
                  </a:lnTo>
                  <a:lnTo>
                    <a:pt x="15" y="154"/>
                  </a:lnTo>
                  <a:lnTo>
                    <a:pt x="22" y="152"/>
                  </a:lnTo>
                  <a:lnTo>
                    <a:pt x="29" y="152"/>
                  </a:lnTo>
                  <a:lnTo>
                    <a:pt x="38" y="152"/>
                  </a:lnTo>
                  <a:lnTo>
                    <a:pt x="48" y="157"/>
                  </a:lnTo>
                  <a:lnTo>
                    <a:pt x="50" y="159"/>
                  </a:lnTo>
                  <a:lnTo>
                    <a:pt x="55" y="164"/>
                  </a:lnTo>
                  <a:lnTo>
                    <a:pt x="53" y="166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6" y="166"/>
                  </a:lnTo>
                  <a:lnTo>
                    <a:pt x="46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3" y="164"/>
                  </a:lnTo>
                  <a:lnTo>
                    <a:pt x="41" y="164"/>
                  </a:lnTo>
                  <a:lnTo>
                    <a:pt x="38" y="164"/>
                  </a:lnTo>
                  <a:lnTo>
                    <a:pt x="38" y="166"/>
                  </a:lnTo>
                  <a:lnTo>
                    <a:pt x="38" y="169"/>
                  </a:lnTo>
                  <a:lnTo>
                    <a:pt x="36" y="169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3"/>
                  </a:lnTo>
                  <a:lnTo>
                    <a:pt x="36" y="176"/>
                  </a:lnTo>
                  <a:lnTo>
                    <a:pt x="36" y="176"/>
                  </a:lnTo>
                  <a:lnTo>
                    <a:pt x="36" y="176"/>
                  </a:lnTo>
                  <a:lnTo>
                    <a:pt x="38" y="176"/>
                  </a:lnTo>
                  <a:lnTo>
                    <a:pt x="36" y="178"/>
                  </a:lnTo>
                  <a:lnTo>
                    <a:pt x="36" y="180"/>
                  </a:lnTo>
                  <a:lnTo>
                    <a:pt x="36" y="180"/>
                  </a:lnTo>
                  <a:lnTo>
                    <a:pt x="36" y="183"/>
                  </a:lnTo>
                  <a:lnTo>
                    <a:pt x="36" y="185"/>
                  </a:lnTo>
                  <a:lnTo>
                    <a:pt x="36" y="188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5"/>
                  </a:lnTo>
                  <a:lnTo>
                    <a:pt x="50" y="204"/>
                  </a:lnTo>
                  <a:lnTo>
                    <a:pt x="58" y="207"/>
                  </a:lnTo>
                  <a:lnTo>
                    <a:pt x="62" y="209"/>
                  </a:lnTo>
                  <a:lnTo>
                    <a:pt x="65" y="209"/>
                  </a:lnTo>
                  <a:lnTo>
                    <a:pt x="69" y="209"/>
                  </a:lnTo>
                  <a:lnTo>
                    <a:pt x="69" y="211"/>
                  </a:lnTo>
                  <a:lnTo>
                    <a:pt x="72" y="211"/>
                  </a:lnTo>
                  <a:lnTo>
                    <a:pt x="72" y="214"/>
                  </a:lnTo>
                  <a:lnTo>
                    <a:pt x="72" y="216"/>
                  </a:lnTo>
                  <a:lnTo>
                    <a:pt x="72" y="216"/>
                  </a:lnTo>
                  <a:lnTo>
                    <a:pt x="74" y="216"/>
                  </a:lnTo>
                  <a:lnTo>
                    <a:pt x="74" y="216"/>
                  </a:lnTo>
                  <a:lnTo>
                    <a:pt x="77" y="219"/>
                  </a:lnTo>
                  <a:lnTo>
                    <a:pt x="77" y="219"/>
                  </a:lnTo>
                  <a:lnTo>
                    <a:pt x="77" y="221"/>
                  </a:lnTo>
                  <a:lnTo>
                    <a:pt x="88" y="226"/>
                  </a:lnTo>
                  <a:lnTo>
                    <a:pt x="103" y="230"/>
                  </a:lnTo>
                  <a:lnTo>
                    <a:pt x="103" y="228"/>
                  </a:lnTo>
                  <a:lnTo>
                    <a:pt x="103" y="228"/>
                  </a:lnTo>
                  <a:lnTo>
                    <a:pt x="91" y="226"/>
                  </a:lnTo>
                  <a:lnTo>
                    <a:pt x="81" y="221"/>
                  </a:lnTo>
                  <a:lnTo>
                    <a:pt x="79" y="221"/>
                  </a:lnTo>
                  <a:lnTo>
                    <a:pt x="79" y="219"/>
                  </a:lnTo>
                  <a:lnTo>
                    <a:pt x="79" y="216"/>
                  </a:lnTo>
                  <a:lnTo>
                    <a:pt x="79" y="216"/>
                  </a:lnTo>
                  <a:lnTo>
                    <a:pt x="93" y="219"/>
                  </a:lnTo>
                  <a:lnTo>
                    <a:pt x="98" y="219"/>
                  </a:lnTo>
                  <a:lnTo>
                    <a:pt x="105" y="219"/>
                  </a:lnTo>
                  <a:lnTo>
                    <a:pt x="112" y="223"/>
                  </a:lnTo>
                  <a:lnTo>
                    <a:pt x="119" y="223"/>
                  </a:lnTo>
                  <a:lnTo>
                    <a:pt x="122" y="223"/>
                  </a:lnTo>
                  <a:lnTo>
                    <a:pt x="124" y="223"/>
                  </a:lnTo>
                  <a:lnTo>
                    <a:pt x="129" y="219"/>
                  </a:lnTo>
                  <a:lnTo>
                    <a:pt x="138" y="221"/>
                  </a:lnTo>
                  <a:lnTo>
                    <a:pt x="141" y="221"/>
                  </a:lnTo>
                  <a:lnTo>
                    <a:pt x="141" y="219"/>
                  </a:lnTo>
                  <a:lnTo>
                    <a:pt x="148" y="221"/>
                  </a:lnTo>
                  <a:lnTo>
                    <a:pt x="145" y="223"/>
                  </a:lnTo>
                  <a:lnTo>
                    <a:pt x="145" y="223"/>
                  </a:lnTo>
                  <a:lnTo>
                    <a:pt x="145" y="226"/>
                  </a:lnTo>
                  <a:lnTo>
                    <a:pt x="145" y="226"/>
                  </a:lnTo>
                  <a:lnTo>
                    <a:pt x="150" y="228"/>
                  </a:lnTo>
                  <a:lnTo>
                    <a:pt x="162" y="230"/>
                  </a:lnTo>
                  <a:lnTo>
                    <a:pt x="165" y="235"/>
                  </a:lnTo>
                  <a:lnTo>
                    <a:pt x="167" y="235"/>
                  </a:lnTo>
                  <a:lnTo>
                    <a:pt x="172" y="235"/>
                  </a:lnTo>
                  <a:lnTo>
                    <a:pt x="157" y="223"/>
                  </a:lnTo>
                  <a:lnTo>
                    <a:pt x="157" y="223"/>
                  </a:lnTo>
                  <a:lnTo>
                    <a:pt x="160" y="223"/>
                  </a:lnTo>
                  <a:lnTo>
                    <a:pt x="174" y="230"/>
                  </a:lnTo>
                  <a:lnTo>
                    <a:pt x="179" y="228"/>
                  </a:lnTo>
                  <a:lnTo>
                    <a:pt x="169" y="223"/>
                  </a:lnTo>
                  <a:lnTo>
                    <a:pt x="162" y="219"/>
                  </a:lnTo>
                  <a:lnTo>
                    <a:pt x="162" y="219"/>
                  </a:lnTo>
                  <a:lnTo>
                    <a:pt x="162" y="219"/>
                  </a:lnTo>
                  <a:lnTo>
                    <a:pt x="165" y="219"/>
                  </a:lnTo>
                  <a:lnTo>
                    <a:pt x="162" y="216"/>
                  </a:lnTo>
                  <a:lnTo>
                    <a:pt x="167" y="214"/>
                  </a:lnTo>
                  <a:lnTo>
                    <a:pt x="172" y="216"/>
                  </a:lnTo>
                  <a:lnTo>
                    <a:pt x="174" y="216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6" y="221"/>
                  </a:lnTo>
                  <a:lnTo>
                    <a:pt x="176" y="221"/>
                  </a:lnTo>
                  <a:lnTo>
                    <a:pt x="184" y="226"/>
                  </a:lnTo>
                  <a:lnTo>
                    <a:pt x="186" y="226"/>
                  </a:lnTo>
                  <a:lnTo>
                    <a:pt x="186" y="223"/>
                  </a:lnTo>
                  <a:lnTo>
                    <a:pt x="186" y="223"/>
                  </a:lnTo>
                  <a:lnTo>
                    <a:pt x="188" y="221"/>
                  </a:lnTo>
                  <a:lnTo>
                    <a:pt x="188" y="221"/>
                  </a:lnTo>
                  <a:lnTo>
                    <a:pt x="191" y="219"/>
                  </a:lnTo>
                  <a:lnTo>
                    <a:pt x="191" y="219"/>
                  </a:lnTo>
                  <a:lnTo>
                    <a:pt x="191" y="216"/>
                  </a:lnTo>
                  <a:lnTo>
                    <a:pt x="188" y="216"/>
                  </a:lnTo>
                  <a:lnTo>
                    <a:pt x="188" y="214"/>
                  </a:lnTo>
                  <a:lnTo>
                    <a:pt x="188" y="214"/>
                  </a:lnTo>
                  <a:lnTo>
                    <a:pt x="191" y="209"/>
                  </a:lnTo>
                  <a:lnTo>
                    <a:pt x="191" y="209"/>
                  </a:lnTo>
                  <a:lnTo>
                    <a:pt x="191" y="207"/>
                  </a:lnTo>
                  <a:lnTo>
                    <a:pt x="193" y="207"/>
                  </a:lnTo>
                  <a:lnTo>
                    <a:pt x="193" y="207"/>
                  </a:lnTo>
                  <a:lnTo>
                    <a:pt x="193" y="209"/>
                  </a:lnTo>
                  <a:lnTo>
                    <a:pt x="193" y="209"/>
                  </a:lnTo>
                  <a:lnTo>
                    <a:pt x="193" y="207"/>
                  </a:lnTo>
                  <a:lnTo>
                    <a:pt x="193" y="207"/>
                  </a:lnTo>
                  <a:lnTo>
                    <a:pt x="193" y="204"/>
                  </a:lnTo>
                  <a:lnTo>
                    <a:pt x="193" y="204"/>
                  </a:lnTo>
                  <a:lnTo>
                    <a:pt x="191" y="204"/>
                  </a:lnTo>
                  <a:lnTo>
                    <a:pt x="191" y="204"/>
                  </a:lnTo>
                  <a:lnTo>
                    <a:pt x="191" y="200"/>
                  </a:lnTo>
                  <a:lnTo>
                    <a:pt x="191" y="200"/>
                  </a:lnTo>
                  <a:lnTo>
                    <a:pt x="193" y="197"/>
                  </a:lnTo>
                  <a:lnTo>
                    <a:pt x="195" y="195"/>
                  </a:lnTo>
                  <a:lnTo>
                    <a:pt x="195" y="197"/>
                  </a:lnTo>
                  <a:lnTo>
                    <a:pt x="195" y="200"/>
                  </a:lnTo>
                  <a:lnTo>
                    <a:pt x="198" y="200"/>
                  </a:lnTo>
                  <a:lnTo>
                    <a:pt x="200" y="200"/>
                  </a:lnTo>
                  <a:lnTo>
                    <a:pt x="198" y="197"/>
                  </a:lnTo>
                  <a:lnTo>
                    <a:pt x="198" y="197"/>
                  </a:lnTo>
                  <a:lnTo>
                    <a:pt x="200" y="195"/>
                  </a:lnTo>
                  <a:lnTo>
                    <a:pt x="200" y="195"/>
                  </a:lnTo>
                  <a:lnTo>
                    <a:pt x="198" y="192"/>
                  </a:lnTo>
                  <a:lnTo>
                    <a:pt x="195" y="195"/>
                  </a:lnTo>
                  <a:lnTo>
                    <a:pt x="195" y="192"/>
                  </a:lnTo>
                  <a:lnTo>
                    <a:pt x="195" y="192"/>
                  </a:lnTo>
                  <a:lnTo>
                    <a:pt x="195" y="190"/>
                  </a:lnTo>
                  <a:lnTo>
                    <a:pt x="193" y="190"/>
                  </a:lnTo>
                  <a:lnTo>
                    <a:pt x="195" y="190"/>
                  </a:lnTo>
                  <a:lnTo>
                    <a:pt x="195" y="188"/>
                  </a:lnTo>
                  <a:lnTo>
                    <a:pt x="195" y="188"/>
                  </a:lnTo>
                  <a:lnTo>
                    <a:pt x="193" y="185"/>
                  </a:lnTo>
                  <a:lnTo>
                    <a:pt x="191" y="185"/>
                  </a:lnTo>
                  <a:lnTo>
                    <a:pt x="191" y="185"/>
                  </a:lnTo>
                  <a:lnTo>
                    <a:pt x="191" y="180"/>
                  </a:lnTo>
                  <a:lnTo>
                    <a:pt x="188" y="178"/>
                  </a:lnTo>
                  <a:lnTo>
                    <a:pt x="191" y="176"/>
                  </a:lnTo>
                  <a:lnTo>
                    <a:pt x="193" y="176"/>
                  </a:lnTo>
                  <a:lnTo>
                    <a:pt x="191" y="173"/>
                  </a:lnTo>
                  <a:lnTo>
                    <a:pt x="188" y="176"/>
                  </a:lnTo>
                  <a:lnTo>
                    <a:pt x="186" y="176"/>
                  </a:lnTo>
                  <a:lnTo>
                    <a:pt x="186" y="173"/>
                  </a:lnTo>
                  <a:lnTo>
                    <a:pt x="186" y="171"/>
                  </a:lnTo>
                  <a:lnTo>
                    <a:pt x="188" y="171"/>
                  </a:lnTo>
                  <a:lnTo>
                    <a:pt x="188" y="171"/>
                  </a:lnTo>
                  <a:lnTo>
                    <a:pt x="188" y="169"/>
                  </a:lnTo>
                  <a:lnTo>
                    <a:pt x="188" y="169"/>
                  </a:lnTo>
                  <a:lnTo>
                    <a:pt x="188" y="169"/>
                  </a:lnTo>
                  <a:lnTo>
                    <a:pt x="188" y="166"/>
                  </a:lnTo>
                  <a:lnTo>
                    <a:pt x="188" y="166"/>
                  </a:lnTo>
                  <a:lnTo>
                    <a:pt x="191" y="166"/>
                  </a:lnTo>
                  <a:lnTo>
                    <a:pt x="191" y="169"/>
                  </a:lnTo>
                  <a:lnTo>
                    <a:pt x="191" y="169"/>
                  </a:lnTo>
                  <a:lnTo>
                    <a:pt x="191" y="171"/>
                  </a:lnTo>
                  <a:lnTo>
                    <a:pt x="193" y="169"/>
                  </a:lnTo>
                  <a:lnTo>
                    <a:pt x="191" y="166"/>
                  </a:lnTo>
                  <a:lnTo>
                    <a:pt x="191" y="164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59"/>
                  </a:lnTo>
                  <a:lnTo>
                    <a:pt x="186" y="157"/>
                  </a:lnTo>
                  <a:lnTo>
                    <a:pt x="188" y="157"/>
                  </a:lnTo>
                  <a:lnTo>
                    <a:pt x="188" y="154"/>
                  </a:lnTo>
                  <a:lnTo>
                    <a:pt x="191" y="157"/>
                  </a:lnTo>
                  <a:lnTo>
                    <a:pt x="191" y="154"/>
                  </a:lnTo>
                  <a:lnTo>
                    <a:pt x="188" y="154"/>
                  </a:lnTo>
                  <a:lnTo>
                    <a:pt x="188" y="152"/>
                  </a:lnTo>
                  <a:lnTo>
                    <a:pt x="191" y="154"/>
                  </a:lnTo>
                  <a:lnTo>
                    <a:pt x="193" y="154"/>
                  </a:lnTo>
                  <a:lnTo>
                    <a:pt x="193" y="152"/>
                  </a:lnTo>
                  <a:lnTo>
                    <a:pt x="191" y="152"/>
                  </a:lnTo>
                  <a:lnTo>
                    <a:pt x="191" y="150"/>
                  </a:lnTo>
                  <a:lnTo>
                    <a:pt x="191" y="150"/>
                  </a:lnTo>
                  <a:lnTo>
                    <a:pt x="191" y="147"/>
                  </a:lnTo>
                  <a:lnTo>
                    <a:pt x="191" y="147"/>
                  </a:lnTo>
                  <a:lnTo>
                    <a:pt x="191" y="145"/>
                  </a:lnTo>
                  <a:lnTo>
                    <a:pt x="191" y="145"/>
                  </a:lnTo>
                  <a:lnTo>
                    <a:pt x="195" y="142"/>
                  </a:lnTo>
                  <a:lnTo>
                    <a:pt x="195" y="140"/>
                  </a:lnTo>
                  <a:lnTo>
                    <a:pt x="198" y="140"/>
                  </a:lnTo>
                  <a:lnTo>
                    <a:pt x="198" y="138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8" y="145"/>
                  </a:lnTo>
                  <a:lnTo>
                    <a:pt x="198" y="145"/>
                  </a:lnTo>
                  <a:lnTo>
                    <a:pt x="198" y="147"/>
                  </a:lnTo>
                  <a:lnTo>
                    <a:pt x="198" y="147"/>
                  </a:lnTo>
                  <a:lnTo>
                    <a:pt x="200" y="147"/>
                  </a:lnTo>
                  <a:lnTo>
                    <a:pt x="200" y="150"/>
                  </a:lnTo>
                  <a:lnTo>
                    <a:pt x="198" y="150"/>
                  </a:lnTo>
                  <a:lnTo>
                    <a:pt x="198" y="150"/>
                  </a:lnTo>
                  <a:lnTo>
                    <a:pt x="200" y="152"/>
                  </a:lnTo>
                  <a:lnTo>
                    <a:pt x="200" y="152"/>
                  </a:lnTo>
                  <a:lnTo>
                    <a:pt x="203" y="150"/>
                  </a:lnTo>
                  <a:lnTo>
                    <a:pt x="207" y="150"/>
                  </a:lnTo>
                  <a:lnTo>
                    <a:pt x="207" y="147"/>
                  </a:lnTo>
                  <a:lnTo>
                    <a:pt x="210" y="150"/>
                  </a:lnTo>
                  <a:lnTo>
                    <a:pt x="210" y="147"/>
                  </a:lnTo>
                  <a:lnTo>
                    <a:pt x="210" y="145"/>
                  </a:lnTo>
                  <a:lnTo>
                    <a:pt x="207" y="145"/>
                  </a:lnTo>
                  <a:lnTo>
                    <a:pt x="207" y="142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38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7" y="133"/>
                  </a:lnTo>
                  <a:lnTo>
                    <a:pt x="207" y="133"/>
                  </a:lnTo>
                  <a:lnTo>
                    <a:pt x="207" y="133"/>
                  </a:lnTo>
                  <a:lnTo>
                    <a:pt x="210" y="133"/>
                  </a:lnTo>
                  <a:lnTo>
                    <a:pt x="210" y="133"/>
                  </a:lnTo>
                  <a:lnTo>
                    <a:pt x="210" y="138"/>
                  </a:lnTo>
                  <a:lnTo>
                    <a:pt x="212" y="138"/>
                  </a:lnTo>
                  <a:lnTo>
                    <a:pt x="212" y="138"/>
                  </a:lnTo>
                  <a:lnTo>
                    <a:pt x="212" y="140"/>
                  </a:lnTo>
                  <a:lnTo>
                    <a:pt x="210" y="140"/>
                  </a:lnTo>
                  <a:lnTo>
                    <a:pt x="210" y="142"/>
                  </a:lnTo>
                  <a:lnTo>
                    <a:pt x="212" y="142"/>
                  </a:lnTo>
                  <a:lnTo>
                    <a:pt x="214" y="142"/>
                  </a:lnTo>
                  <a:lnTo>
                    <a:pt x="214" y="140"/>
                  </a:lnTo>
                  <a:lnTo>
                    <a:pt x="214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5"/>
                  </a:lnTo>
                  <a:lnTo>
                    <a:pt x="217" y="133"/>
                  </a:lnTo>
                  <a:lnTo>
                    <a:pt x="219" y="133"/>
                  </a:lnTo>
                  <a:lnTo>
                    <a:pt x="219" y="131"/>
                  </a:lnTo>
                  <a:lnTo>
                    <a:pt x="222" y="131"/>
                  </a:lnTo>
                  <a:lnTo>
                    <a:pt x="222" y="128"/>
                  </a:lnTo>
                  <a:lnTo>
                    <a:pt x="222" y="128"/>
                  </a:lnTo>
                  <a:lnTo>
                    <a:pt x="224" y="131"/>
                  </a:lnTo>
                  <a:lnTo>
                    <a:pt x="222" y="131"/>
                  </a:lnTo>
                  <a:lnTo>
                    <a:pt x="222" y="131"/>
                  </a:lnTo>
                  <a:lnTo>
                    <a:pt x="224" y="131"/>
                  </a:lnTo>
                  <a:lnTo>
                    <a:pt x="226" y="133"/>
                  </a:lnTo>
                  <a:lnTo>
                    <a:pt x="226" y="133"/>
                  </a:lnTo>
                  <a:lnTo>
                    <a:pt x="226" y="135"/>
                  </a:lnTo>
                  <a:lnTo>
                    <a:pt x="229" y="135"/>
                  </a:lnTo>
                  <a:lnTo>
                    <a:pt x="229" y="135"/>
                  </a:lnTo>
                  <a:lnTo>
                    <a:pt x="231" y="138"/>
                  </a:lnTo>
                  <a:lnTo>
                    <a:pt x="231" y="135"/>
                  </a:lnTo>
                  <a:lnTo>
                    <a:pt x="231" y="135"/>
                  </a:lnTo>
                  <a:lnTo>
                    <a:pt x="233" y="138"/>
                  </a:lnTo>
                  <a:lnTo>
                    <a:pt x="231" y="138"/>
                  </a:lnTo>
                  <a:lnTo>
                    <a:pt x="233" y="140"/>
                  </a:lnTo>
                  <a:lnTo>
                    <a:pt x="238" y="138"/>
                  </a:lnTo>
                  <a:lnTo>
                    <a:pt x="236" y="140"/>
                  </a:lnTo>
                  <a:lnTo>
                    <a:pt x="236" y="140"/>
                  </a:lnTo>
                  <a:lnTo>
                    <a:pt x="238" y="142"/>
                  </a:lnTo>
                  <a:lnTo>
                    <a:pt x="238" y="142"/>
                  </a:lnTo>
                  <a:lnTo>
                    <a:pt x="238" y="145"/>
                  </a:lnTo>
                  <a:lnTo>
                    <a:pt x="241" y="145"/>
                  </a:lnTo>
                  <a:lnTo>
                    <a:pt x="241" y="145"/>
                  </a:lnTo>
                  <a:lnTo>
                    <a:pt x="241" y="147"/>
                  </a:lnTo>
                  <a:lnTo>
                    <a:pt x="241" y="150"/>
                  </a:lnTo>
                  <a:lnTo>
                    <a:pt x="243" y="150"/>
                  </a:lnTo>
                  <a:lnTo>
                    <a:pt x="243" y="147"/>
                  </a:lnTo>
                  <a:lnTo>
                    <a:pt x="243" y="145"/>
                  </a:lnTo>
                  <a:lnTo>
                    <a:pt x="243" y="142"/>
                  </a:lnTo>
                  <a:lnTo>
                    <a:pt x="243" y="142"/>
                  </a:lnTo>
                  <a:lnTo>
                    <a:pt x="245" y="142"/>
                  </a:lnTo>
                  <a:lnTo>
                    <a:pt x="245" y="142"/>
                  </a:lnTo>
                  <a:lnTo>
                    <a:pt x="245" y="142"/>
                  </a:lnTo>
                  <a:lnTo>
                    <a:pt x="248" y="145"/>
                  </a:lnTo>
                  <a:lnTo>
                    <a:pt x="245" y="145"/>
                  </a:lnTo>
                  <a:lnTo>
                    <a:pt x="248" y="147"/>
                  </a:lnTo>
                  <a:lnTo>
                    <a:pt x="248" y="147"/>
                  </a:lnTo>
                  <a:lnTo>
                    <a:pt x="248" y="147"/>
                  </a:lnTo>
                  <a:lnTo>
                    <a:pt x="248" y="150"/>
                  </a:lnTo>
                  <a:lnTo>
                    <a:pt x="248" y="150"/>
                  </a:lnTo>
                  <a:lnTo>
                    <a:pt x="248" y="150"/>
                  </a:lnTo>
                  <a:lnTo>
                    <a:pt x="248" y="152"/>
                  </a:lnTo>
                  <a:lnTo>
                    <a:pt x="248" y="152"/>
                  </a:lnTo>
                  <a:lnTo>
                    <a:pt x="248" y="154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48" y="154"/>
                  </a:lnTo>
                  <a:lnTo>
                    <a:pt x="250" y="159"/>
                  </a:lnTo>
                  <a:lnTo>
                    <a:pt x="250" y="159"/>
                  </a:lnTo>
                  <a:lnTo>
                    <a:pt x="252" y="157"/>
                  </a:lnTo>
                  <a:lnTo>
                    <a:pt x="252" y="154"/>
                  </a:lnTo>
                  <a:lnTo>
                    <a:pt x="252" y="154"/>
                  </a:lnTo>
                  <a:lnTo>
                    <a:pt x="252" y="157"/>
                  </a:lnTo>
                  <a:lnTo>
                    <a:pt x="255" y="157"/>
                  </a:lnTo>
                  <a:lnTo>
                    <a:pt x="255" y="154"/>
                  </a:lnTo>
                  <a:lnTo>
                    <a:pt x="257" y="154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7" y="159"/>
                  </a:lnTo>
                  <a:lnTo>
                    <a:pt x="260" y="157"/>
                  </a:lnTo>
                  <a:lnTo>
                    <a:pt x="262" y="159"/>
                  </a:lnTo>
                  <a:lnTo>
                    <a:pt x="262" y="159"/>
                  </a:lnTo>
                  <a:lnTo>
                    <a:pt x="262" y="161"/>
                  </a:lnTo>
                  <a:lnTo>
                    <a:pt x="262" y="161"/>
                  </a:lnTo>
                  <a:lnTo>
                    <a:pt x="262" y="164"/>
                  </a:lnTo>
                  <a:lnTo>
                    <a:pt x="260" y="166"/>
                  </a:lnTo>
                  <a:lnTo>
                    <a:pt x="257" y="169"/>
                  </a:lnTo>
                  <a:lnTo>
                    <a:pt x="257" y="169"/>
                  </a:lnTo>
                  <a:lnTo>
                    <a:pt x="260" y="171"/>
                  </a:lnTo>
                  <a:lnTo>
                    <a:pt x="260" y="173"/>
                  </a:lnTo>
                  <a:lnTo>
                    <a:pt x="260" y="173"/>
                  </a:lnTo>
                  <a:lnTo>
                    <a:pt x="262" y="171"/>
                  </a:lnTo>
                  <a:lnTo>
                    <a:pt x="262" y="171"/>
                  </a:lnTo>
                  <a:lnTo>
                    <a:pt x="260" y="169"/>
                  </a:lnTo>
                  <a:lnTo>
                    <a:pt x="262" y="169"/>
                  </a:lnTo>
                  <a:lnTo>
                    <a:pt x="264" y="166"/>
                  </a:lnTo>
                  <a:lnTo>
                    <a:pt x="267" y="166"/>
                  </a:lnTo>
                  <a:lnTo>
                    <a:pt x="267" y="169"/>
                  </a:lnTo>
                  <a:lnTo>
                    <a:pt x="267" y="169"/>
                  </a:lnTo>
                  <a:lnTo>
                    <a:pt x="269" y="166"/>
                  </a:lnTo>
                  <a:lnTo>
                    <a:pt x="269" y="166"/>
                  </a:lnTo>
                  <a:lnTo>
                    <a:pt x="267" y="164"/>
                  </a:lnTo>
                  <a:lnTo>
                    <a:pt x="267" y="164"/>
                  </a:lnTo>
                  <a:lnTo>
                    <a:pt x="269" y="161"/>
                  </a:lnTo>
                  <a:lnTo>
                    <a:pt x="269" y="161"/>
                  </a:lnTo>
                  <a:lnTo>
                    <a:pt x="269" y="159"/>
                  </a:lnTo>
                  <a:lnTo>
                    <a:pt x="269" y="159"/>
                  </a:lnTo>
                  <a:lnTo>
                    <a:pt x="271" y="159"/>
                  </a:lnTo>
                  <a:lnTo>
                    <a:pt x="271" y="159"/>
                  </a:lnTo>
                  <a:lnTo>
                    <a:pt x="271" y="159"/>
                  </a:lnTo>
                  <a:lnTo>
                    <a:pt x="271" y="164"/>
                  </a:lnTo>
                  <a:lnTo>
                    <a:pt x="271" y="166"/>
                  </a:lnTo>
                  <a:lnTo>
                    <a:pt x="271" y="169"/>
                  </a:lnTo>
                  <a:lnTo>
                    <a:pt x="269" y="171"/>
                  </a:lnTo>
                  <a:lnTo>
                    <a:pt x="271" y="171"/>
                  </a:lnTo>
                  <a:lnTo>
                    <a:pt x="271" y="171"/>
                  </a:lnTo>
                  <a:lnTo>
                    <a:pt x="274" y="169"/>
                  </a:lnTo>
                  <a:lnTo>
                    <a:pt x="274" y="166"/>
                  </a:lnTo>
                  <a:lnTo>
                    <a:pt x="274" y="164"/>
                  </a:lnTo>
                  <a:lnTo>
                    <a:pt x="274" y="164"/>
                  </a:lnTo>
                  <a:lnTo>
                    <a:pt x="274" y="161"/>
                  </a:lnTo>
                  <a:lnTo>
                    <a:pt x="274" y="161"/>
                  </a:lnTo>
                  <a:lnTo>
                    <a:pt x="276" y="161"/>
                  </a:lnTo>
                  <a:lnTo>
                    <a:pt x="281" y="157"/>
                  </a:lnTo>
                  <a:lnTo>
                    <a:pt x="281" y="157"/>
                  </a:lnTo>
                  <a:lnTo>
                    <a:pt x="283" y="157"/>
                  </a:lnTo>
                  <a:lnTo>
                    <a:pt x="283" y="159"/>
                  </a:lnTo>
                  <a:lnTo>
                    <a:pt x="286" y="161"/>
                  </a:lnTo>
                  <a:lnTo>
                    <a:pt x="286" y="161"/>
                  </a:lnTo>
                  <a:lnTo>
                    <a:pt x="286" y="164"/>
                  </a:lnTo>
                  <a:lnTo>
                    <a:pt x="286" y="166"/>
                  </a:lnTo>
                  <a:lnTo>
                    <a:pt x="286" y="166"/>
                  </a:lnTo>
                  <a:lnTo>
                    <a:pt x="286" y="169"/>
                  </a:lnTo>
                  <a:lnTo>
                    <a:pt x="283" y="169"/>
                  </a:lnTo>
                  <a:lnTo>
                    <a:pt x="283" y="171"/>
                  </a:lnTo>
                  <a:lnTo>
                    <a:pt x="283" y="169"/>
                  </a:lnTo>
                  <a:lnTo>
                    <a:pt x="281" y="169"/>
                  </a:lnTo>
                  <a:lnTo>
                    <a:pt x="281" y="169"/>
                  </a:lnTo>
                  <a:lnTo>
                    <a:pt x="281" y="169"/>
                  </a:lnTo>
                  <a:lnTo>
                    <a:pt x="279" y="169"/>
                  </a:lnTo>
                  <a:lnTo>
                    <a:pt x="279" y="166"/>
                  </a:lnTo>
                  <a:lnTo>
                    <a:pt x="279" y="171"/>
                  </a:lnTo>
                  <a:lnTo>
                    <a:pt x="279" y="171"/>
                  </a:lnTo>
                  <a:lnTo>
                    <a:pt x="281" y="171"/>
                  </a:lnTo>
                  <a:lnTo>
                    <a:pt x="281" y="173"/>
                  </a:lnTo>
                  <a:lnTo>
                    <a:pt x="281" y="176"/>
                  </a:lnTo>
                  <a:lnTo>
                    <a:pt x="279" y="176"/>
                  </a:lnTo>
                  <a:lnTo>
                    <a:pt x="279" y="176"/>
                  </a:lnTo>
                  <a:lnTo>
                    <a:pt x="281" y="176"/>
                  </a:lnTo>
                  <a:lnTo>
                    <a:pt x="286" y="173"/>
                  </a:lnTo>
                  <a:lnTo>
                    <a:pt x="286" y="173"/>
                  </a:lnTo>
                  <a:lnTo>
                    <a:pt x="288" y="173"/>
                  </a:lnTo>
                  <a:lnTo>
                    <a:pt x="286" y="176"/>
                  </a:lnTo>
                  <a:lnTo>
                    <a:pt x="286" y="176"/>
                  </a:lnTo>
                  <a:lnTo>
                    <a:pt x="288" y="176"/>
                  </a:lnTo>
                  <a:lnTo>
                    <a:pt x="288" y="178"/>
                  </a:lnTo>
                  <a:lnTo>
                    <a:pt x="291" y="180"/>
                  </a:lnTo>
                  <a:lnTo>
                    <a:pt x="291" y="185"/>
                  </a:lnTo>
                  <a:lnTo>
                    <a:pt x="291" y="188"/>
                  </a:lnTo>
                  <a:lnTo>
                    <a:pt x="291" y="188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1" y="192"/>
                  </a:lnTo>
                  <a:lnTo>
                    <a:pt x="293" y="188"/>
                  </a:lnTo>
                  <a:lnTo>
                    <a:pt x="293" y="185"/>
                  </a:lnTo>
                  <a:lnTo>
                    <a:pt x="293" y="185"/>
                  </a:lnTo>
                  <a:lnTo>
                    <a:pt x="293" y="183"/>
                  </a:lnTo>
                  <a:lnTo>
                    <a:pt x="291" y="176"/>
                  </a:lnTo>
                  <a:lnTo>
                    <a:pt x="293" y="176"/>
                  </a:lnTo>
                  <a:lnTo>
                    <a:pt x="293" y="176"/>
                  </a:lnTo>
                  <a:lnTo>
                    <a:pt x="293" y="173"/>
                  </a:lnTo>
                  <a:lnTo>
                    <a:pt x="293" y="173"/>
                  </a:lnTo>
                  <a:lnTo>
                    <a:pt x="293" y="171"/>
                  </a:lnTo>
                  <a:lnTo>
                    <a:pt x="293" y="171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8" y="169"/>
                  </a:lnTo>
                  <a:lnTo>
                    <a:pt x="298" y="176"/>
                  </a:lnTo>
                  <a:lnTo>
                    <a:pt x="298" y="176"/>
                  </a:lnTo>
                  <a:lnTo>
                    <a:pt x="300" y="173"/>
                  </a:lnTo>
                  <a:lnTo>
                    <a:pt x="300" y="171"/>
                  </a:lnTo>
                  <a:lnTo>
                    <a:pt x="300" y="171"/>
                  </a:lnTo>
                  <a:lnTo>
                    <a:pt x="300" y="169"/>
                  </a:lnTo>
                  <a:lnTo>
                    <a:pt x="302" y="171"/>
                  </a:lnTo>
                  <a:lnTo>
                    <a:pt x="302" y="169"/>
                  </a:lnTo>
                  <a:lnTo>
                    <a:pt x="300" y="169"/>
                  </a:lnTo>
                  <a:lnTo>
                    <a:pt x="302" y="166"/>
                  </a:lnTo>
                  <a:lnTo>
                    <a:pt x="302" y="166"/>
                  </a:lnTo>
                  <a:lnTo>
                    <a:pt x="302" y="164"/>
                  </a:lnTo>
                  <a:lnTo>
                    <a:pt x="302" y="164"/>
                  </a:lnTo>
                  <a:lnTo>
                    <a:pt x="302" y="161"/>
                  </a:lnTo>
                  <a:lnTo>
                    <a:pt x="300" y="161"/>
                  </a:lnTo>
                  <a:lnTo>
                    <a:pt x="300" y="161"/>
                  </a:lnTo>
                  <a:lnTo>
                    <a:pt x="300" y="161"/>
                  </a:lnTo>
                  <a:lnTo>
                    <a:pt x="298" y="161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5" y="157"/>
                  </a:lnTo>
                  <a:lnTo>
                    <a:pt x="310" y="159"/>
                  </a:lnTo>
                  <a:lnTo>
                    <a:pt x="319" y="164"/>
                  </a:lnTo>
                  <a:lnTo>
                    <a:pt x="319" y="164"/>
                  </a:lnTo>
                  <a:lnTo>
                    <a:pt x="336" y="166"/>
                  </a:lnTo>
                  <a:lnTo>
                    <a:pt x="336" y="169"/>
                  </a:lnTo>
                  <a:lnTo>
                    <a:pt x="333" y="169"/>
                  </a:lnTo>
                  <a:lnTo>
                    <a:pt x="333" y="169"/>
                  </a:lnTo>
                  <a:lnTo>
                    <a:pt x="333" y="171"/>
                  </a:lnTo>
                  <a:lnTo>
                    <a:pt x="338" y="171"/>
                  </a:lnTo>
                  <a:lnTo>
                    <a:pt x="338" y="173"/>
                  </a:lnTo>
                  <a:lnTo>
                    <a:pt x="338" y="176"/>
                  </a:lnTo>
                  <a:lnTo>
                    <a:pt x="336" y="178"/>
                  </a:lnTo>
                  <a:lnTo>
                    <a:pt x="333" y="180"/>
                  </a:lnTo>
                  <a:lnTo>
                    <a:pt x="340" y="178"/>
                  </a:lnTo>
                  <a:lnTo>
                    <a:pt x="343" y="178"/>
                  </a:lnTo>
                  <a:lnTo>
                    <a:pt x="343" y="180"/>
                  </a:lnTo>
                  <a:lnTo>
                    <a:pt x="345" y="178"/>
                  </a:lnTo>
                  <a:lnTo>
                    <a:pt x="348" y="178"/>
                  </a:lnTo>
                  <a:lnTo>
                    <a:pt x="345" y="180"/>
                  </a:lnTo>
                  <a:lnTo>
                    <a:pt x="345" y="183"/>
                  </a:lnTo>
                  <a:lnTo>
                    <a:pt x="345" y="185"/>
                  </a:lnTo>
                  <a:lnTo>
                    <a:pt x="343" y="188"/>
                  </a:lnTo>
                  <a:lnTo>
                    <a:pt x="345" y="188"/>
                  </a:lnTo>
                  <a:lnTo>
                    <a:pt x="348" y="190"/>
                  </a:lnTo>
                  <a:lnTo>
                    <a:pt x="348" y="190"/>
                  </a:lnTo>
                  <a:lnTo>
                    <a:pt x="350" y="192"/>
                  </a:lnTo>
                  <a:lnTo>
                    <a:pt x="352" y="188"/>
                  </a:lnTo>
                  <a:lnTo>
                    <a:pt x="355" y="188"/>
                  </a:lnTo>
                  <a:lnTo>
                    <a:pt x="357" y="190"/>
                  </a:lnTo>
                  <a:lnTo>
                    <a:pt x="359" y="192"/>
                  </a:lnTo>
                  <a:lnTo>
                    <a:pt x="362" y="192"/>
                  </a:lnTo>
                  <a:lnTo>
                    <a:pt x="364" y="195"/>
                  </a:lnTo>
                  <a:lnTo>
                    <a:pt x="364" y="195"/>
                  </a:lnTo>
                  <a:lnTo>
                    <a:pt x="362" y="195"/>
                  </a:lnTo>
                  <a:lnTo>
                    <a:pt x="362" y="197"/>
                  </a:lnTo>
                  <a:lnTo>
                    <a:pt x="362" y="197"/>
                  </a:lnTo>
                  <a:lnTo>
                    <a:pt x="364" y="197"/>
                  </a:lnTo>
                  <a:lnTo>
                    <a:pt x="367" y="197"/>
                  </a:lnTo>
                  <a:lnTo>
                    <a:pt x="367" y="197"/>
                  </a:lnTo>
                  <a:lnTo>
                    <a:pt x="367" y="200"/>
                  </a:lnTo>
                  <a:lnTo>
                    <a:pt x="364" y="200"/>
                  </a:lnTo>
                  <a:lnTo>
                    <a:pt x="362" y="200"/>
                  </a:lnTo>
                  <a:lnTo>
                    <a:pt x="362" y="202"/>
                  </a:lnTo>
                  <a:lnTo>
                    <a:pt x="362" y="204"/>
                  </a:lnTo>
                  <a:lnTo>
                    <a:pt x="362" y="204"/>
                  </a:lnTo>
                  <a:lnTo>
                    <a:pt x="362" y="207"/>
                  </a:lnTo>
                  <a:lnTo>
                    <a:pt x="362" y="207"/>
                  </a:lnTo>
                  <a:lnTo>
                    <a:pt x="359" y="207"/>
                  </a:lnTo>
                  <a:lnTo>
                    <a:pt x="359" y="209"/>
                  </a:lnTo>
                  <a:lnTo>
                    <a:pt x="359" y="209"/>
                  </a:lnTo>
                  <a:lnTo>
                    <a:pt x="362" y="209"/>
                  </a:lnTo>
                  <a:lnTo>
                    <a:pt x="364" y="204"/>
                  </a:lnTo>
                  <a:lnTo>
                    <a:pt x="367" y="204"/>
                  </a:lnTo>
                  <a:lnTo>
                    <a:pt x="369" y="204"/>
                  </a:lnTo>
                  <a:lnTo>
                    <a:pt x="371" y="204"/>
                  </a:lnTo>
                  <a:lnTo>
                    <a:pt x="374" y="207"/>
                  </a:lnTo>
                  <a:lnTo>
                    <a:pt x="378" y="211"/>
                  </a:lnTo>
                  <a:lnTo>
                    <a:pt x="381" y="214"/>
                  </a:lnTo>
                  <a:lnTo>
                    <a:pt x="381" y="219"/>
                  </a:lnTo>
                  <a:lnTo>
                    <a:pt x="381" y="219"/>
                  </a:lnTo>
                  <a:lnTo>
                    <a:pt x="381" y="223"/>
                  </a:lnTo>
                  <a:lnTo>
                    <a:pt x="378" y="223"/>
                  </a:lnTo>
                  <a:lnTo>
                    <a:pt x="374" y="221"/>
                  </a:lnTo>
                  <a:lnTo>
                    <a:pt x="371" y="221"/>
                  </a:lnTo>
                  <a:lnTo>
                    <a:pt x="364" y="219"/>
                  </a:lnTo>
                  <a:lnTo>
                    <a:pt x="359" y="221"/>
                  </a:lnTo>
                  <a:lnTo>
                    <a:pt x="357" y="223"/>
                  </a:lnTo>
                  <a:lnTo>
                    <a:pt x="345" y="226"/>
                  </a:lnTo>
                  <a:lnTo>
                    <a:pt x="343" y="228"/>
                  </a:lnTo>
                  <a:lnTo>
                    <a:pt x="343" y="233"/>
                  </a:lnTo>
                  <a:lnTo>
                    <a:pt x="343" y="235"/>
                  </a:lnTo>
                  <a:lnTo>
                    <a:pt x="343" y="235"/>
                  </a:lnTo>
                  <a:lnTo>
                    <a:pt x="340" y="240"/>
                  </a:lnTo>
                  <a:lnTo>
                    <a:pt x="348" y="240"/>
                  </a:lnTo>
                  <a:lnTo>
                    <a:pt x="362" y="242"/>
                  </a:lnTo>
                  <a:lnTo>
                    <a:pt x="376" y="247"/>
                  </a:lnTo>
                  <a:lnTo>
                    <a:pt x="378" y="249"/>
                  </a:lnTo>
                  <a:lnTo>
                    <a:pt x="376" y="249"/>
                  </a:lnTo>
                  <a:lnTo>
                    <a:pt x="374" y="249"/>
                  </a:lnTo>
                  <a:lnTo>
                    <a:pt x="374" y="252"/>
                  </a:lnTo>
                  <a:lnTo>
                    <a:pt x="374" y="254"/>
                  </a:lnTo>
                  <a:lnTo>
                    <a:pt x="362" y="252"/>
                  </a:lnTo>
                  <a:lnTo>
                    <a:pt x="359" y="249"/>
                  </a:lnTo>
                  <a:lnTo>
                    <a:pt x="357" y="249"/>
                  </a:lnTo>
                  <a:lnTo>
                    <a:pt x="357" y="247"/>
                  </a:lnTo>
                  <a:lnTo>
                    <a:pt x="352" y="249"/>
                  </a:lnTo>
                  <a:lnTo>
                    <a:pt x="352" y="247"/>
                  </a:lnTo>
                  <a:lnTo>
                    <a:pt x="350" y="247"/>
                  </a:lnTo>
                  <a:lnTo>
                    <a:pt x="350" y="247"/>
                  </a:lnTo>
                  <a:lnTo>
                    <a:pt x="350" y="249"/>
                  </a:lnTo>
                  <a:lnTo>
                    <a:pt x="348" y="252"/>
                  </a:lnTo>
                  <a:lnTo>
                    <a:pt x="333" y="252"/>
                  </a:lnTo>
                  <a:lnTo>
                    <a:pt x="333" y="252"/>
                  </a:lnTo>
                  <a:lnTo>
                    <a:pt x="336" y="257"/>
                  </a:lnTo>
                  <a:lnTo>
                    <a:pt x="338" y="259"/>
                  </a:lnTo>
                  <a:lnTo>
                    <a:pt x="340" y="264"/>
                  </a:lnTo>
                  <a:lnTo>
                    <a:pt x="343" y="264"/>
                  </a:lnTo>
                  <a:lnTo>
                    <a:pt x="343" y="264"/>
                  </a:lnTo>
                  <a:lnTo>
                    <a:pt x="355" y="271"/>
                  </a:lnTo>
                  <a:lnTo>
                    <a:pt x="362" y="273"/>
                  </a:lnTo>
                  <a:lnTo>
                    <a:pt x="371" y="271"/>
                  </a:lnTo>
                  <a:lnTo>
                    <a:pt x="374" y="273"/>
                  </a:lnTo>
                  <a:lnTo>
                    <a:pt x="376" y="276"/>
                  </a:lnTo>
                  <a:lnTo>
                    <a:pt x="374" y="278"/>
                  </a:lnTo>
                  <a:lnTo>
                    <a:pt x="376" y="278"/>
                  </a:lnTo>
                  <a:lnTo>
                    <a:pt x="378" y="280"/>
                  </a:lnTo>
                  <a:lnTo>
                    <a:pt x="381" y="285"/>
                  </a:lnTo>
                  <a:lnTo>
                    <a:pt x="381" y="285"/>
                  </a:lnTo>
                  <a:lnTo>
                    <a:pt x="383" y="288"/>
                  </a:lnTo>
                  <a:lnTo>
                    <a:pt x="383" y="288"/>
                  </a:lnTo>
                  <a:lnTo>
                    <a:pt x="381" y="290"/>
                  </a:lnTo>
                  <a:lnTo>
                    <a:pt x="378" y="290"/>
                  </a:lnTo>
                  <a:lnTo>
                    <a:pt x="378" y="290"/>
                  </a:lnTo>
                  <a:lnTo>
                    <a:pt x="376" y="292"/>
                  </a:lnTo>
                  <a:lnTo>
                    <a:pt x="378" y="292"/>
                  </a:lnTo>
                  <a:lnTo>
                    <a:pt x="378" y="292"/>
                  </a:lnTo>
                  <a:lnTo>
                    <a:pt x="378" y="295"/>
                  </a:lnTo>
                  <a:lnTo>
                    <a:pt x="378" y="295"/>
                  </a:lnTo>
                  <a:lnTo>
                    <a:pt x="381" y="295"/>
                  </a:lnTo>
                  <a:lnTo>
                    <a:pt x="383" y="295"/>
                  </a:lnTo>
                  <a:lnTo>
                    <a:pt x="383" y="297"/>
                  </a:lnTo>
                  <a:lnTo>
                    <a:pt x="383" y="299"/>
                  </a:lnTo>
                  <a:lnTo>
                    <a:pt x="383" y="299"/>
                  </a:lnTo>
                  <a:lnTo>
                    <a:pt x="381" y="299"/>
                  </a:lnTo>
                  <a:lnTo>
                    <a:pt x="378" y="304"/>
                  </a:lnTo>
                  <a:lnTo>
                    <a:pt x="376" y="304"/>
                  </a:lnTo>
                  <a:lnTo>
                    <a:pt x="376" y="307"/>
                  </a:lnTo>
                  <a:lnTo>
                    <a:pt x="376" y="307"/>
                  </a:lnTo>
                  <a:lnTo>
                    <a:pt x="374" y="307"/>
                  </a:lnTo>
                  <a:lnTo>
                    <a:pt x="374" y="307"/>
                  </a:lnTo>
                  <a:lnTo>
                    <a:pt x="376" y="309"/>
                  </a:lnTo>
                  <a:lnTo>
                    <a:pt x="376" y="309"/>
                  </a:lnTo>
                  <a:lnTo>
                    <a:pt x="378" y="307"/>
                  </a:lnTo>
                  <a:lnTo>
                    <a:pt x="381" y="307"/>
                  </a:lnTo>
                  <a:lnTo>
                    <a:pt x="381" y="309"/>
                  </a:lnTo>
                  <a:lnTo>
                    <a:pt x="376" y="311"/>
                  </a:lnTo>
                  <a:lnTo>
                    <a:pt x="374" y="311"/>
                  </a:lnTo>
                  <a:lnTo>
                    <a:pt x="371" y="311"/>
                  </a:lnTo>
                  <a:lnTo>
                    <a:pt x="369" y="311"/>
                  </a:lnTo>
                  <a:lnTo>
                    <a:pt x="369" y="314"/>
                  </a:lnTo>
                  <a:lnTo>
                    <a:pt x="364" y="314"/>
                  </a:lnTo>
                  <a:lnTo>
                    <a:pt x="364" y="314"/>
                  </a:lnTo>
                  <a:lnTo>
                    <a:pt x="362" y="307"/>
                  </a:lnTo>
                  <a:lnTo>
                    <a:pt x="359" y="307"/>
                  </a:lnTo>
                  <a:lnTo>
                    <a:pt x="359" y="307"/>
                  </a:lnTo>
                  <a:lnTo>
                    <a:pt x="350" y="299"/>
                  </a:lnTo>
                  <a:lnTo>
                    <a:pt x="350" y="299"/>
                  </a:lnTo>
                  <a:lnTo>
                    <a:pt x="352" y="297"/>
                  </a:lnTo>
                  <a:lnTo>
                    <a:pt x="352" y="297"/>
                  </a:lnTo>
                  <a:lnTo>
                    <a:pt x="352" y="295"/>
                  </a:lnTo>
                  <a:lnTo>
                    <a:pt x="340" y="290"/>
                  </a:lnTo>
                  <a:lnTo>
                    <a:pt x="331" y="278"/>
                  </a:lnTo>
                  <a:lnTo>
                    <a:pt x="329" y="276"/>
                  </a:lnTo>
                  <a:lnTo>
                    <a:pt x="324" y="278"/>
                  </a:lnTo>
                  <a:lnTo>
                    <a:pt x="326" y="278"/>
                  </a:lnTo>
                  <a:lnTo>
                    <a:pt x="326" y="280"/>
                  </a:lnTo>
                  <a:lnTo>
                    <a:pt x="329" y="283"/>
                  </a:lnTo>
                  <a:lnTo>
                    <a:pt x="331" y="285"/>
                  </a:lnTo>
                  <a:lnTo>
                    <a:pt x="331" y="288"/>
                  </a:lnTo>
                  <a:lnTo>
                    <a:pt x="331" y="288"/>
                  </a:lnTo>
                  <a:lnTo>
                    <a:pt x="329" y="288"/>
                  </a:lnTo>
                  <a:lnTo>
                    <a:pt x="329" y="288"/>
                  </a:lnTo>
                  <a:lnTo>
                    <a:pt x="329" y="290"/>
                  </a:lnTo>
                  <a:lnTo>
                    <a:pt x="333" y="292"/>
                  </a:lnTo>
                  <a:lnTo>
                    <a:pt x="336" y="295"/>
                  </a:lnTo>
                  <a:lnTo>
                    <a:pt x="338" y="295"/>
                  </a:lnTo>
                  <a:lnTo>
                    <a:pt x="338" y="297"/>
                  </a:lnTo>
                  <a:lnTo>
                    <a:pt x="340" y="297"/>
                  </a:lnTo>
                  <a:lnTo>
                    <a:pt x="340" y="297"/>
                  </a:lnTo>
                  <a:lnTo>
                    <a:pt x="343" y="299"/>
                  </a:lnTo>
                  <a:lnTo>
                    <a:pt x="345" y="304"/>
                  </a:lnTo>
                  <a:lnTo>
                    <a:pt x="345" y="307"/>
                  </a:lnTo>
                  <a:lnTo>
                    <a:pt x="345" y="307"/>
                  </a:lnTo>
                  <a:lnTo>
                    <a:pt x="348" y="309"/>
                  </a:lnTo>
                  <a:lnTo>
                    <a:pt x="350" y="311"/>
                  </a:lnTo>
                  <a:lnTo>
                    <a:pt x="350" y="311"/>
                  </a:lnTo>
                  <a:lnTo>
                    <a:pt x="350" y="314"/>
                  </a:lnTo>
                  <a:lnTo>
                    <a:pt x="350" y="316"/>
                  </a:lnTo>
                  <a:lnTo>
                    <a:pt x="350" y="316"/>
                  </a:lnTo>
                  <a:lnTo>
                    <a:pt x="350" y="318"/>
                  </a:lnTo>
                  <a:lnTo>
                    <a:pt x="350" y="318"/>
                  </a:lnTo>
                  <a:lnTo>
                    <a:pt x="350" y="321"/>
                  </a:lnTo>
                  <a:lnTo>
                    <a:pt x="350" y="321"/>
                  </a:lnTo>
                  <a:lnTo>
                    <a:pt x="352" y="323"/>
                  </a:lnTo>
                  <a:lnTo>
                    <a:pt x="352" y="323"/>
                  </a:lnTo>
                  <a:lnTo>
                    <a:pt x="355" y="323"/>
                  </a:lnTo>
                  <a:lnTo>
                    <a:pt x="355" y="326"/>
                  </a:lnTo>
                  <a:lnTo>
                    <a:pt x="355" y="328"/>
                  </a:lnTo>
                  <a:lnTo>
                    <a:pt x="355" y="328"/>
                  </a:lnTo>
                  <a:lnTo>
                    <a:pt x="357" y="330"/>
                  </a:lnTo>
                  <a:lnTo>
                    <a:pt x="357" y="333"/>
                  </a:lnTo>
                  <a:lnTo>
                    <a:pt x="357" y="333"/>
                  </a:lnTo>
                  <a:lnTo>
                    <a:pt x="357" y="335"/>
                  </a:lnTo>
                  <a:lnTo>
                    <a:pt x="357" y="335"/>
                  </a:lnTo>
                  <a:lnTo>
                    <a:pt x="359" y="337"/>
                  </a:lnTo>
                  <a:lnTo>
                    <a:pt x="359" y="337"/>
                  </a:lnTo>
                  <a:lnTo>
                    <a:pt x="362" y="345"/>
                  </a:lnTo>
                  <a:lnTo>
                    <a:pt x="364" y="347"/>
                  </a:lnTo>
                  <a:lnTo>
                    <a:pt x="367" y="345"/>
                  </a:lnTo>
                  <a:lnTo>
                    <a:pt x="371" y="342"/>
                  </a:lnTo>
                  <a:lnTo>
                    <a:pt x="371" y="340"/>
                  </a:lnTo>
                  <a:lnTo>
                    <a:pt x="374" y="337"/>
                  </a:lnTo>
                  <a:lnTo>
                    <a:pt x="371" y="335"/>
                  </a:lnTo>
                  <a:lnTo>
                    <a:pt x="371" y="333"/>
                  </a:lnTo>
                  <a:lnTo>
                    <a:pt x="369" y="330"/>
                  </a:lnTo>
                  <a:lnTo>
                    <a:pt x="369" y="328"/>
                  </a:lnTo>
                  <a:lnTo>
                    <a:pt x="369" y="326"/>
                  </a:lnTo>
                  <a:lnTo>
                    <a:pt x="369" y="326"/>
                  </a:lnTo>
                  <a:lnTo>
                    <a:pt x="367" y="321"/>
                  </a:lnTo>
                  <a:lnTo>
                    <a:pt x="367" y="321"/>
                  </a:lnTo>
                  <a:lnTo>
                    <a:pt x="367" y="318"/>
                  </a:lnTo>
                  <a:lnTo>
                    <a:pt x="369" y="318"/>
                  </a:lnTo>
                  <a:lnTo>
                    <a:pt x="369" y="321"/>
                  </a:lnTo>
                  <a:lnTo>
                    <a:pt x="369" y="321"/>
                  </a:lnTo>
                  <a:lnTo>
                    <a:pt x="371" y="328"/>
                  </a:lnTo>
                  <a:lnTo>
                    <a:pt x="376" y="333"/>
                  </a:lnTo>
                  <a:lnTo>
                    <a:pt x="376" y="335"/>
                  </a:lnTo>
                  <a:lnTo>
                    <a:pt x="376" y="335"/>
                  </a:lnTo>
                  <a:lnTo>
                    <a:pt x="376" y="337"/>
                  </a:lnTo>
                  <a:lnTo>
                    <a:pt x="376" y="337"/>
                  </a:lnTo>
                  <a:lnTo>
                    <a:pt x="376" y="340"/>
                  </a:lnTo>
                  <a:lnTo>
                    <a:pt x="376" y="340"/>
                  </a:lnTo>
                  <a:lnTo>
                    <a:pt x="376" y="342"/>
                  </a:lnTo>
                  <a:lnTo>
                    <a:pt x="378" y="342"/>
                  </a:lnTo>
                  <a:lnTo>
                    <a:pt x="383" y="349"/>
                  </a:lnTo>
                  <a:lnTo>
                    <a:pt x="383" y="349"/>
                  </a:lnTo>
                  <a:lnTo>
                    <a:pt x="381" y="349"/>
                  </a:lnTo>
                  <a:lnTo>
                    <a:pt x="376" y="345"/>
                  </a:lnTo>
                  <a:lnTo>
                    <a:pt x="376" y="345"/>
                  </a:lnTo>
                  <a:lnTo>
                    <a:pt x="374" y="347"/>
                  </a:lnTo>
                  <a:lnTo>
                    <a:pt x="371" y="347"/>
                  </a:lnTo>
                  <a:lnTo>
                    <a:pt x="369" y="349"/>
                  </a:lnTo>
                  <a:lnTo>
                    <a:pt x="367" y="349"/>
                  </a:lnTo>
                  <a:lnTo>
                    <a:pt x="364" y="349"/>
                  </a:lnTo>
                  <a:lnTo>
                    <a:pt x="362" y="352"/>
                  </a:lnTo>
                  <a:lnTo>
                    <a:pt x="362" y="354"/>
                  </a:lnTo>
                  <a:lnTo>
                    <a:pt x="362" y="356"/>
                  </a:lnTo>
                  <a:lnTo>
                    <a:pt x="362" y="359"/>
                  </a:lnTo>
                  <a:lnTo>
                    <a:pt x="362" y="361"/>
                  </a:lnTo>
                  <a:lnTo>
                    <a:pt x="364" y="361"/>
                  </a:lnTo>
                  <a:lnTo>
                    <a:pt x="371" y="359"/>
                  </a:lnTo>
                  <a:lnTo>
                    <a:pt x="371" y="361"/>
                  </a:lnTo>
                  <a:lnTo>
                    <a:pt x="371" y="364"/>
                  </a:lnTo>
                  <a:lnTo>
                    <a:pt x="374" y="364"/>
                  </a:lnTo>
                  <a:lnTo>
                    <a:pt x="374" y="366"/>
                  </a:lnTo>
                  <a:lnTo>
                    <a:pt x="374" y="366"/>
                  </a:lnTo>
                  <a:lnTo>
                    <a:pt x="374" y="368"/>
                  </a:lnTo>
                  <a:lnTo>
                    <a:pt x="374" y="368"/>
                  </a:lnTo>
                  <a:lnTo>
                    <a:pt x="374" y="371"/>
                  </a:lnTo>
                  <a:lnTo>
                    <a:pt x="374" y="371"/>
                  </a:lnTo>
                  <a:lnTo>
                    <a:pt x="374" y="373"/>
                  </a:lnTo>
                  <a:lnTo>
                    <a:pt x="376" y="373"/>
                  </a:lnTo>
                  <a:lnTo>
                    <a:pt x="376" y="376"/>
                  </a:lnTo>
                  <a:lnTo>
                    <a:pt x="376" y="378"/>
                  </a:lnTo>
                  <a:lnTo>
                    <a:pt x="378" y="380"/>
                  </a:lnTo>
                  <a:lnTo>
                    <a:pt x="378" y="385"/>
                  </a:lnTo>
                  <a:lnTo>
                    <a:pt x="378" y="385"/>
                  </a:lnTo>
                  <a:lnTo>
                    <a:pt x="381" y="387"/>
                  </a:lnTo>
                  <a:lnTo>
                    <a:pt x="381" y="390"/>
                  </a:lnTo>
                  <a:lnTo>
                    <a:pt x="383" y="392"/>
                  </a:lnTo>
                  <a:lnTo>
                    <a:pt x="386" y="395"/>
                  </a:lnTo>
                  <a:lnTo>
                    <a:pt x="388" y="395"/>
                  </a:lnTo>
                  <a:lnTo>
                    <a:pt x="388" y="395"/>
                  </a:lnTo>
                  <a:lnTo>
                    <a:pt x="388" y="397"/>
                  </a:lnTo>
                  <a:lnTo>
                    <a:pt x="388" y="399"/>
                  </a:lnTo>
                  <a:lnTo>
                    <a:pt x="388" y="399"/>
                  </a:lnTo>
                  <a:lnTo>
                    <a:pt x="388" y="402"/>
                  </a:lnTo>
                  <a:lnTo>
                    <a:pt x="388" y="402"/>
                  </a:lnTo>
                  <a:lnTo>
                    <a:pt x="388" y="404"/>
                  </a:lnTo>
                  <a:lnTo>
                    <a:pt x="390" y="404"/>
                  </a:lnTo>
                  <a:lnTo>
                    <a:pt x="390" y="404"/>
                  </a:lnTo>
                  <a:lnTo>
                    <a:pt x="390" y="406"/>
                  </a:lnTo>
                  <a:lnTo>
                    <a:pt x="390" y="406"/>
                  </a:lnTo>
                  <a:lnTo>
                    <a:pt x="388" y="409"/>
                  </a:lnTo>
                  <a:lnTo>
                    <a:pt x="388" y="411"/>
                  </a:lnTo>
                  <a:lnTo>
                    <a:pt x="386" y="411"/>
                  </a:lnTo>
                  <a:lnTo>
                    <a:pt x="393" y="409"/>
                  </a:lnTo>
                  <a:lnTo>
                    <a:pt x="395" y="411"/>
                  </a:lnTo>
                  <a:lnTo>
                    <a:pt x="395" y="411"/>
                  </a:lnTo>
                  <a:lnTo>
                    <a:pt x="395" y="414"/>
                  </a:lnTo>
                  <a:lnTo>
                    <a:pt x="398" y="414"/>
                  </a:lnTo>
                  <a:lnTo>
                    <a:pt x="398" y="411"/>
                  </a:lnTo>
                  <a:lnTo>
                    <a:pt x="400" y="411"/>
                  </a:lnTo>
                  <a:lnTo>
                    <a:pt x="400" y="411"/>
                  </a:lnTo>
                  <a:lnTo>
                    <a:pt x="402" y="414"/>
                  </a:lnTo>
                  <a:lnTo>
                    <a:pt x="402" y="414"/>
                  </a:lnTo>
                  <a:lnTo>
                    <a:pt x="402" y="414"/>
                  </a:lnTo>
                  <a:lnTo>
                    <a:pt x="402" y="416"/>
                  </a:lnTo>
                  <a:lnTo>
                    <a:pt x="402" y="418"/>
                  </a:lnTo>
                  <a:lnTo>
                    <a:pt x="405" y="418"/>
                  </a:lnTo>
                  <a:lnTo>
                    <a:pt x="405" y="421"/>
                  </a:lnTo>
                  <a:lnTo>
                    <a:pt x="405" y="421"/>
                  </a:lnTo>
                  <a:lnTo>
                    <a:pt x="405" y="423"/>
                  </a:lnTo>
                  <a:lnTo>
                    <a:pt x="402" y="423"/>
                  </a:lnTo>
                  <a:lnTo>
                    <a:pt x="407" y="425"/>
                  </a:lnTo>
                  <a:lnTo>
                    <a:pt x="412" y="428"/>
                  </a:lnTo>
                  <a:lnTo>
                    <a:pt x="414" y="428"/>
                  </a:lnTo>
                  <a:lnTo>
                    <a:pt x="414" y="430"/>
                  </a:lnTo>
                  <a:lnTo>
                    <a:pt x="414" y="430"/>
                  </a:lnTo>
                  <a:lnTo>
                    <a:pt x="414" y="430"/>
                  </a:lnTo>
                  <a:lnTo>
                    <a:pt x="417" y="433"/>
                  </a:lnTo>
                  <a:lnTo>
                    <a:pt x="419" y="433"/>
                  </a:lnTo>
                  <a:lnTo>
                    <a:pt x="419" y="433"/>
                  </a:lnTo>
                  <a:lnTo>
                    <a:pt x="419" y="430"/>
                  </a:lnTo>
                  <a:lnTo>
                    <a:pt x="421" y="428"/>
                  </a:lnTo>
                  <a:lnTo>
                    <a:pt x="421" y="428"/>
                  </a:lnTo>
                  <a:lnTo>
                    <a:pt x="421" y="425"/>
                  </a:lnTo>
                  <a:lnTo>
                    <a:pt x="421" y="425"/>
                  </a:lnTo>
                  <a:lnTo>
                    <a:pt x="421" y="423"/>
                  </a:lnTo>
                  <a:lnTo>
                    <a:pt x="421" y="423"/>
                  </a:lnTo>
                  <a:lnTo>
                    <a:pt x="421" y="421"/>
                  </a:lnTo>
                  <a:lnTo>
                    <a:pt x="424" y="423"/>
                  </a:lnTo>
                  <a:lnTo>
                    <a:pt x="424" y="423"/>
                  </a:lnTo>
                  <a:lnTo>
                    <a:pt x="424" y="425"/>
                  </a:lnTo>
                  <a:lnTo>
                    <a:pt x="424" y="425"/>
                  </a:lnTo>
                  <a:lnTo>
                    <a:pt x="424" y="428"/>
                  </a:lnTo>
                  <a:lnTo>
                    <a:pt x="424" y="428"/>
                  </a:lnTo>
                  <a:lnTo>
                    <a:pt x="424" y="430"/>
                  </a:lnTo>
                  <a:lnTo>
                    <a:pt x="426" y="435"/>
                  </a:lnTo>
                  <a:lnTo>
                    <a:pt x="426" y="437"/>
                  </a:lnTo>
                  <a:lnTo>
                    <a:pt x="426" y="437"/>
                  </a:lnTo>
                  <a:lnTo>
                    <a:pt x="426" y="440"/>
                  </a:lnTo>
                  <a:lnTo>
                    <a:pt x="426" y="442"/>
                  </a:lnTo>
                  <a:lnTo>
                    <a:pt x="426" y="442"/>
                  </a:lnTo>
                  <a:lnTo>
                    <a:pt x="426" y="442"/>
                  </a:lnTo>
                  <a:lnTo>
                    <a:pt x="431" y="444"/>
                  </a:lnTo>
                  <a:lnTo>
                    <a:pt x="433" y="444"/>
                  </a:lnTo>
                  <a:lnTo>
                    <a:pt x="436" y="444"/>
                  </a:lnTo>
                  <a:lnTo>
                    <a:pt x="443" y="437"/>
                  </a:lnTo>
                  <a:lnTo>
                    <a:pt x="447" y="430"/>
                  </a:lnTo>
                  <a:lnTo>
                    <a:pt x="447" y="425"/>
                  </a:lnTo>
                  <a:lnTo>
                    <a:pt x="452" y="414"/>
                  </a:lnTo>
                  <a:lnTo>
                    <a:pt x="452" y="411"/>
                  </a:lnTo>
                  <a:lnTo>
                    <a:pt x="452" y="409"/>
                  </a:lnTo>
                  <a:lnTo>
                    <a:pt x="452" y="406"/>
                  </a:lnTo>
                  <a:lnTo>
                    <a:pt x="455" y="406"/>
                  </a:lnTo>
                  <a:lnTo>
                    <a:pt x="455" y="406"/>
                  </a:lnTo>
                  <a:lnTo>
                    <a:pt x="457" y="406"/>
                  </a:lnTo>
                  <a:lnTo>
                    <a:pt x="457" y="404"/>
                  </a:lnTo>
                  <a:lnTo>
                    <a:pt x="457" y="404"/>
                  </a:lnTo>
                  <a:lnTo>
                    <a:pt x="457" y="402"/>
                  </a:lnTo>
                  <a:lnTo>
                    <a:pt x="455" y="402"/>
                  </a:lnTo>
                  <a:lnTo>
                    <a:pt x="457" y="399"/>
                  </a:lnTo>
                  <a:lnTo>
                    <a:pt x="457" y="399"/>
                  </a:lnTo>
                  <a:lnTo>
                    <a:pt x="459" y="397"/>
                  </a:lnTo>
                  <a:lnTo>
                    <a:pt x="466" y="399"/>
                  </a:lnTo>
                  <a:lnTo>
                    <a:pt x="466" y="397"/>
                  </a:lnTo>
                  <a:lnTo>
                    <a:pt x="459" y="395"/>
                  </a:lnTo>
                  <a:lnTo>
                    <a:pt x="459" y="395"/>
                  </a:lnTo>
                  <a:lnTo>
                    <a:pt x="459" y="392"/>
                  </a:lnTo>
                  <a:lnTo>
                    <a:pt x="459" y="390"/>
                  </a:lnTo>
                  <a:lnTo>
                    <a:pt x="462" y="383"/>
                  </a:lnTo>
                  <a:lnTo>
                    <a:pt x="462" y="383"/>
                  </a:lnTo>
                  <a:lnTo>
                    <a:pt x="462" y="380"/>
                  </a:lnTo>
                  <a:lnTo>
                    <a:pt x="462" y="380"/>
                  </a:lnTo>
                  <a:lnTo>
                    <a:pt x="462" y="378"/>
                  </a:lnTo>
                  <a:lnTo>
                    <a:pt x="462" y="376"/>
                  </a:lnTo>
                  <a:lnTo>
                    <a:pt x="464" y="371"/>
                  </a:lnTo>
                  <a:lnTo>
                    <a:pt x="464" y="368"/>
                  </a:lnTo>
                  <a:lnTo>
                    <a:pt x="466" y="361"/>
                  </a:lnTo>
                  <a:lnTo>
                    <a:pt x="469" y="354"/>
                  </a:lnTo>
                  <a:lnTo>
                    <a:pt x="469" y="354"/>
                  </a:lnTo>
                  <a:lnTo>
                    <a:pt x="478" y="333"/>
                  </a:lnTo>
                  <a:lnTo>
                    <a:pt x="481" y="328"/>
                  </a:lnTo>
                  <a:lnTo>
                    <a:pt x="483" y="326"/>
                  </a:lnTo>
                  <a:lnTo>
                    <a:pt x="485" y="326"/>
                  </a:lnTo>
                  <a:lnTo>
                    <a:pt x="488" y="326"/>
                  </a:lnTo>
                  <a:lnTo>
                    <a:pt x="493" y="326"/>
                  </a:lnTo>
                  <a:lnTo>
                    <a:pt x="495" y="323"/>
                  </a:lnTo>
                  <a:lnTo>
                    <a:pt x="497" y="326"/>
                  </a:lnTo>
                  <a:lnTo>
                    <a:pt x="500" y="328"/>
                  </a:lnTo>
                  <a:lnTo>
                    <a:pt x="502" y="333"/>
                  </a:lnTo>
                  <a:lnTo>
                    <a:pt x="502" y="337"/>
                  </a:lnTo>
                  <a:lnTo>
                    <a:pt x="502" y="333"/>
                  </a:lnTo>
                  <a:lnTo>
                    <a:pt x="500" y="330"/>
                  </a:lnTo>
                  <a:lnTo>
                    <a:pt x="497" y="328"/>
                  </a:lnTo>
                  <a:lnTo>
                    <a:pt x="495" y="326"/>
                  </a:lnTo>
                  <a:lnTo>
                    <a:pt x="493" y="326"/>
                  </a:lnTo>
                  <a:lnTo>
                    <a:pt x="490" y="328"/>
                  </a:lnTo>
                  <a:lnTo>
                    <a:pt x="490" y="330"/>
                  </a:lnTo>
                  <a:lnTo>
                    <a:pt x="488" y="330"/>
                  </a:lnTo>
                  <a:lnTo>
                    <a:pt x="485" y="330"/>
                  </a:lnTo>
                  <a:lnTo>
                    <a:pt x="485" y="333"/>
                  </a:lnTo>
                  <a:lnTo>
                    <a:pt x="485" y="333"/>
                  </a:lnTo>
                  <a:lnTo>
                    <a:pt x="485" y="335"/>
                  </a:lnTo>
                  <a:lnTo>
                    <a:pt x="485" y="337"/>
                  </a:lnTo>
                  <a:lnTo>
                    <a:pt x="485" y="337"/>
                  </a:lnTo>
                  <a:lnTo>
                    <a:pt x="483" y="337"/>
                  </a:lnTo>
                  <a:lnTo>
                    <a:pt x="483" y="340"/>
                  </a:lnTo>
                  <a:lnTo>
                    <a:pt x="483" y="340"/>
                  </a:lnTo>
                  <a:lnTo>
                    <a:pt x="483" y="342"/>
                  </a:lnTo>
                  <a:lnTo>
                    <a:pt x="483" y="345"/>
                  </a:lnTo>
                  <a:lnTo>
                    <a:pt x="483" y="345"/>
                  </a:lnTo>
                  <a:lnTo>
                    <a:pt x="488" y="347"/>
                  </a:lnTo>
                  <a:lnTo>
                    <a:pt x="490" y="349"/>
                  </a:lnTo>
                  <a:lnTo>
                    <a:pt x="493" y="352"/>
                  </a:lnTo>
                  <a:lnTo>
                    <a:pt x="495" y="356"/>
                  </a:lnTo>
                  <a:lnTo>
                    <a:pt x="495" y="356"/>
                  </a:lnTo>
                  <a:lnTo>
                    <a:pt x="495" y="359"/>
                  </a:lnTo>
                  <a:lnTo>
                    <a:pt x="495" y="359"/>
                  </a:lnTo>
                  <a:lnTo>
                    <a:pt x="495" y="361"/>
                  </a:lnTo>
                  <a:lnTo>
                    <a:pt x="495" y="361"/>
                  </a:lnTo>
                  <a:lnTo>
                    <a:pt x="497" y="364"/>
                  </a:lnTo>
                  <a:lnTo>
                    <a:pt x="505" y="373"/>
                  </a:lnTo>
                  <a:lnTo>
                    <a:pt x="512" y="378"/>
                  </a:lnTo>
                  <a:lnTo>
                    <a:pt x="516" y="378"/>
                  </a:lnTo>
                  <a:lnTo>
                    <a:pt x="521" y="380"/>
                  </a:lnTo>
                  <a:lnTo>
                    <a:pt x="528" y="383"/>
                  </a:lnTo>
                  <a:lnTo>
                    <a:pt x="538" y="383"/>
                  </a:lnTo>
                  <a:lnTo>
                    <a:pt x="540" y="380"/>
                  </a:lnTo>
                  <a:lnTo>
                    <a:pt x="543" y="380"/>
                  </a:lnTo>
                  <a:lnTo>
                    <a:pt x="545" y="385"/>
                  </a:lnTo>
                  <a:lnTo>
                    <a:pt x="547" y="385"/>
                  </a:lnTo>
                  <a:lnTo>
                    <a:pt x="545" y="385"/>
                  </a:lnTo>
                  <a:lnTo>
                    <a:pt x="545" y="387"/>
                  </a:lnTo>
                  <a:lnTo>
                    <a:pt x="545" y="390"/>
                  </a:lnTo>
                  <a:lnTo>
                    <a:pt x="543" y="390"/>
                  </a:lnTo>
                  <a:lnTo>
                    <a:pt x="545" y="395"/>
                  </a:lnTo>
                  <a:lnTo>
                    <a:pt x="545" y="392"/>
                  </a:lnTo>
                  <a:lnTo>
                    <a:pt x="545" y="390"/>
                  </a:lnTo>
                  <a:lnTo>
                    <a:pt x="545" y="387"/>
                  </a:lnTo>
                  <a:lnTo>
                    <a:pt x="547" y="387"/>
                  </a:lnTo>
                  <a:lnTo>
                    <a:pt x="547" y="385"/>
                  </a:lnTo>
                  <a:lnTo>
                    <a:pt x="547" y="383"/>
                  </a:lnTo>
                  <a:lnTo>
                    <a:pt x="545" y="380"/>
                  </a:lnTo>
                  <a:lnTo>
                    <a:pt x="545" y="378"/>
                  </a:lnTo>
                  <a:lnTo>
                    <a:pt x="547" y="378"/>
                  </a:lnTo>
                  <a:lnTo>
                    <a:pt x="547" y="378"/>
                  </a:lnTo>
                  <a:lnTo>
                    <a:pt x="547" y="376"/>
                  </a:lnTo>
                  <a:lnTo>
                    <a:pt x="547" y="373"/>
                  </a:lnTo>
                  <a:lnTo>
                    <a:pt x="550" y="371"/>
                  </a:lnTo>
                  <a:lnTo>
                    <a:pt x="552" y="371"/>
                  </a:lnTo>
                  <a:lnTo>
                    <a:pt x="552" y="371"/>
                  </a:lnTo>
                  <a:lnTo>
                    <a:pt x="554" y="366"/>
                  </a:lnTo>
                  <a:lnTo>
                    <a:pt x="557" y="368"/>
                  </a:lnTo>
                  <a:lnTo>
                    <a:pt x="557" y="368"/>
                  </a:lnTo>
                  <a:lnTo>
                    <a:pt x="559" y="368"/>
                  </a:lnTo>
                  <a:lnTo>
                    <a:pt x="559" y="366"/>
                  </a:lnTo>
                  <a:lnTo>
                    <a:pt x="562" y="366"/>
                  </a:lnTo>
                  <a:lnTo>
                    <a:pt x="562" y="366"/>
                  </a:lnTo>
                  <a:lnTo>
                    <a:pt x="564" y="368"/>
                  </a:lnTo>
                  <a:lnTo>
                    <a:pt x="566" y="368"/>
                  </a:lnTo>
                  <a:lnTo>
                    <a:pt x="566" y="366"/>
                  </a:lnTo>
                  <a:lnTo>
                    <a:pt x="566" y="366"/>
                  </a:lnTo>
                  <a:lnTo>
                    <a:pt x="564" y="364"/>
                  </a:lnTo>
                  <a:lnTo>
                    <a:pt x="566" y="364"/>
                  </a:lnTo>
                  <a:lnTo>
                    <a:pt x="566" y="361"/>
                  </a:lnTo>
                  <a:lnTo>
                    <a:pt x="571" y="361"/>
                  </a:lnTo>
                  <a:lnTo>
                    <a:pt x="573" y="359"/>
                  </a:lnTo>
                  <a:lnTo>
                    <a:pt x="585" y="359"/>
                  </a:lnTo>
                  <a:lnTo>
                    <a:pt x="595" y="364"/>
                  </a:lnTo>
                  <a:lnTo>
                    <a:pt x="600" y="364"/>
                  </a:lnTo>
                  <a:lnTo>
                    <a:pt x="602" y="366"/>
                  </a:lnTo>
                  <a:lnTo>
                    <a:pt x="602" y="368"/>
                  </a:lnTo>
                  <a:lnTo>
                    <a:pt x="602" y="371"/>
                  </a:lnTo>
                  <a:lnTo>
                    <a:pt x="602" y="371"/>
                  </a:lnTo>
                  <a:lnTo>
                    <a:pt x="602" y="373"/>
                  </a:lnTo>
                  <a:lnTo>
                    <a:pt x="604" y="373"/>
                  </a:lnTo>
                  <a:lnTo>
                    <a:pt x="604" y="373"/>
                  </a:lnTo>
                  <a:lnTo>
                    <a:pt x="604" y="371"/>
                  </a:lnTo>
                  <a:lnTo>
                    <a:pt x="604" y="371"/>
                  </a:lnTo>
                  <a:lnTo>
                    <a:pt x="604" y="368"/>
                  </a:lnTo>
                  <a:lnTo>
                    <a:pt x="607" y="368"/>
                  </a:lnTo>
                  <a:lnTo>
                    <a:pt x="607" y="368"/>
                  </a:lnTo>
                  <a:lnTo>
                    <a:pt x="609" y="368"/>
                  </a:lnTo>
                  <a:lnTo>
                    <a:pt x="609" y="368"/>
                  </a:lnTo>
                  <a:lnTo>
                    <a:pt x="611" y="368"/>
                  </a:lnTo>
                  <a:lnTo>
                    <a:pt x="611" y="371"/>
                  </a:lnTo>
                  <a:lnTo>
                    <a:pt x="614" y="376"/>
                  </a:lnTo>
                  <a:lnTo>
                    <a:pt x="614" y="376"/>
                  </a:lnTo>
                  <a:lnTo>
                    <a:pt x="616" y="376"/>
                  </a:lnTo>
                  <a:lnTo>
                    <a:pt x="616" y="378"/>
                  </a:lnTo>
                  <a:lnTo>
                    <a:pt x="619" y="378"/>
                  </a:lnTo>
                  <a:lnTo>
                    <a:pt x="619" y="378"/>
                  </a:lnTo>
                  <a:lnTo>
                    <a:pt x="623" y="380"/>
                  </a:lnTo>
                  <a:lnTo>
                    <a:pt x="626" y="383"/>
                  </a:lnTo>
                  <a:lnTo>
                    <a:pt x="626" y="383"/>
                  </a:lnTo>
                  <a:lnTo>
                    <a:pt x="623" y="385"/>
                  </a:lnTo>
                  <a:lnTo>
                    <a:pt x="626" y="385"/>
                  </a:lnTo>
                  <a:lnTo>
                    <a:pt x="628" y="383"/>
                  </a:lnTo>
                  <a:lnTo>
                    <a:pt x="628" y="385"/>
                  </a:lnTo>
                  <a:lnTo>
                    <a:pt x="631" y="385"/>
                  </a:lnTo>
                  <a:lnTo>
                    <a:pt x="631" y="385"/>
                  </a:lnTo>
                  <a:lnTo>
                    <a:pt x="633" y="385"/>
                  </a:lnTo>
                  <a:lnTo>
                    <a:pt x="633" y="387"/>
                  </a:lnTo>
                  <a:lnTo>
                    <a:pt x="631" y="387"/>
                  </a:lnTo>
                  <a:lnTo>
                    <a:pt x="631" y="390"/>
                  </a:lnTo>
                  <a:lnTo>
                    <a:pt x="631" y="390"/>
                  </a:lnTo>
                  <a:lnTo>
                    <a:pt x="633" y="390"/>
                  </a:lnTo>
                  <a:lnTo>
                    <a:pt x="631" y="392"/>
                  </a:lnTo>
                  <a:lnTo>
                    <a:pt x="631" y="392"/>
                  </a:lnTo>
                  <a:lnTo>
                    <a:pt x="631" y="392"/>
                  </a:lnTo>
                  <a:lnTo>
                    <a:pt x="633" y="395"/>
                  </a:lnTo>
                  <a:lnTo>
                    <a:pt x="633" y="397"/>
                  </a:lnTo>
                  <a:lnTo>
                    <a:pt x="635" y="397"/>
                  </a:lnTo>
                  <a:lnTo>
                    <a:pt x="635" y="397"/>
                  </a:lnTo>
                  <a:lnTo>
                    <a:pt x="638" y="392"/>
                  </a:lnTo>
                  <a:lnTo>
                    <a:pt x="638" y="392"/>
                  </a:lnTo>
                  <a:lnTo>
                    <a:pt x="638" y="395"/>
                  </a:lnTo>
                  <a:lnTo>
                    <a:pt x="638" y="395"/>
                  </a:lnTo>
                  <a:lnTo>
                    <a:pt x="638" y="397"/>
                  </a:lnTo>
                  <a:lnTo>
                    <a:pt x="640" y="395"/>
                  </a:lnTo>
                  <a:lnTo>
                    <a:pt x="640" y="397"/>
                  </a:lnTo>
                  <a:lnTo>
                    <a:pt x="638" y="399"/>
                  </a:lnTo>
                  <a:lnTo>
                    <a:pt x="638" y="399"/>
                  </a:lnTo>
                  <a:lnTo>
                    <a:pt x="635" y="399"/>
                  </a:lnTo>
                  <a:lnTo>
                    <a:pt x="635" y="397"/>
                  </a:lnTo>
                  <a:lnTo>
                    <a:pt x="633" y="397"/>
                  </a:lnTo>
                  <a:lnTo>
                    <a:pt x="633" y="399"/>
                  </a:lnTo>
                  <a:lnTo>
                    <a:pt x="635" y="399"/>
                  </a:lnTo>
                  <a:lnTo>
                    <a:pt x="635" y="399"/>
                  </a:lnTo>
                  <a:lnTo>
                    <a:pt x="640" y="404"/>
                  </a:lnTo>
                  <a:lnTo>
                    <a:pt x="640" y="404"/>
                  </a:lnTo>
                  <a:lnTo>
                    <a:pt x="640" y="406"/>
                  </a:lnTo>
                  <a:lnTo>
                    <a:pt x="642" y="406"/>
                  </a:lnTo>
                  <a:lnTo>
                    <a:pt x="642" y="409"/>
                  </a:lnTo>
                  <a:lnTo>
                    <a:pt x="642" y="409"/>
                  </a:lnTo>
                  <a:lnTo>
                    <a:pt x="645" y="409"/>
                  </a:lnTo>
                  <a:lnTo>
                    <a:pt x="645" y="406"/>
                  </a:lnTo>
                  <a:lnTo>
                    <a:pt x="645" y="406"/>
                  </a:lnTo>
                  <a:lnTo>
                    <a:pt x="645" y="406"/>
                  </a:lnTo>
                  <a:lnTo>
                    <a:pt x="647" y="406"/>
                  </a:lnTo>
                  <a:lnTo>
                    <a:pt x="647" y="406"/>
                  </a:lnTo>
                  <a:lnTo>
                    <a:pt x="647" y="409"/>
                  </a:lnTo>
                  <a:lnTo>
                    <a:pt x="650" y="406"/>
                  </a:lnTo>
                  <a:lnTo>
                    <a:pt x="650" y="406"/>
                  </a:lnTo>
                  <a:lnTo>
                    <a:pt x="650" y="404"/>
                  </a:lnTo>
                  <a:lnTo>
                    <a:pt x="650" y="404"/>
                  </a:lnTo>
                  <a:lnTo>
                    <a:pt x="647" y="402"/>
                  </a:lnTo>
                  <a:lnTo>
                    <a:pt x="650" y="402"/>
                  </a:lnTo>
                  <a:lnTo>
                    <a:pt x="647" y="402"/>
                  </a:lnTo>
                  <a:lnTo>
                    <a:pt x="647" y="402"/>
                  </a:lnTo>
                  <a:lnTo>
                    <a:pt x="645" y="402"/>
                  </a:lnTo>
                  <a:lnTo>
                    <a:pt x="645" y="399"/>
                  </a:lnTo>
                  <a:lnTo>
                    <a:pt x="642" y="402"/>
                  </a:lnTo>
                  <a:lnTo>
                    <a:pt x="642" y="402"/>
                  </a:lnTo>
                  <a:lnTo>
                    <a:pt x="642" y="399"/>
                  </a:lnTo>
                  <a:lnTo>
                    <a:pt x="642" y="399"/>
                  </a:lnTo>
                  <a:lnTo>
                    <a:pt x="640" y="399"/>
                  </a:lnTo>
                  <a:lnTo>
                    <a:pt x="640" y="397"/>
                  </a:lnTo>
                  <a:lnTo>
                    <a:pt x="640" y="397"/>
                  </a:lnTo>
                  <a:lnTo>
                    <a:pt x="642" y="397"/>
                  </a:lnTo>
                  <a:lnTo>
                    <a:pt x="642" y="395"/>
                  </a:lnTo>
                  <a:lnTo>
                    <a:pt x="647" y="397"/>
                  </a:lnTo>
                  <a:lnTo>
                    <a:pt x="650" y="397"/>
                  </a:lnTo>
                  <a:lnTo>
                    <a:pt x="652" y="397"/>
                  </a:lnTo>
                  <a:lnTo>
                    <a:pt x="652" y="397"/>
                  </a:lnTo>
                  <a:lnTo>
                    <a:pt x="652" y="395"/>
                  </a:lnTo>
                  <a:lnTo>
                    <a:pt x="652" y="397"/>
                  </a:lnTo>
                  <a:lnTo>
                    <a:pt x="654" y="397"/>
                  </a:lnTo>
                  <a:lnTo>
                    <a:pt x="654" y="395"/>
                  </a:lnTo>
                  <a:lnTo>
                    <a:pt x="657" y="392"/>
                  </a:lnTo>
                  <a:lnTo>
                    <a:pt x="654" y="392"/>
                  </a:lnTo>
                  <a:lnTo>
                    <a:pt x="647" y="392"/>
                  </a:lnTo>
                  <a:lnTo>
                    <a:pt x="647" y="390"/>
                  </a:lnTo>
                  <a:lnTo>
                    <a:pt x="652" y="387"/>
                  </a:lnTo>
                  <a:lnTo>
                    <a:pt x="654" y="387"/>
                  </a:lnTo>
                  <a:lnTo>
                    <a:pt x="654" y="390"/>
                  </a:lnTo>
                  <a:lnTo>
                    <a:pt x="657" y="390"/>
                  </a:lnTo>
                  <a:lnTo>
                    <a:pt x="659" y="390"/>
                  </a:lnTo>
                  <a:lnTo>
                    <a:pt x="659" y="390"/>
                  </a:lnTo>
                  <a:lnTo>
                    <a:pt x="659" y="387"/>
                  </a:lnTo>
                  <a:lnTo>
                    <a:pt x="659" y="387"/>
                  </a:lnTo>
                  <a:lnTo>
                    <a:pt x="659" y="387"/>
                  </a:lnTo>
                  <a:lnTo>
                    <a:pt x="657" y="387"/>
                  </a:lnTo>
                  <a:lnTo>
                    <a:pt x="650" y="387"/>
                  </a:lnTo>
                  <a:lnTo>
                    <a:pt x="647" y="387"/>
                  </a:lnTo>
                  <a:lnTo>
                    <a:pt x="647" y="385"/>
                  </a:lnTo>
                  <a:lnTo>
                    <a:pt x="647" y="383"/>
                  </a:lnTo>
                  <a:lnTo>
                    <a:pt x="647" y="383"/>
                  </a:lnTo>
                  <a:lnTo>
                    <a:pt x="645" y="383"/>
                  </a:lnTo>
                  <a:lnTo>
                    <a:pt x="645" y="385"/>
                  </a:lnTo>
                  <a:lnTo>
                    <a:pt x="645" y="383"/>
                  </a:lnTo>
                  <a:lnTo>
                    <a:pt x="642" y="383"/>
                  </a:lnTo>
                  <a:lnTo>
                    <a:pt x="642" y="380"/>
                  </a:lnTo>
                  <a:lnTo>
                    <a:pt x="645" y="380"/>
                  </a:lnTo>
                  <a:lnTo>
                    <a:pt x="645" y="380"/>
                  </a:lnTo>
                  <a:lnTo>
                    <a:pt x="647" y="376"/>
                  </a:lnTo>
                  <a:lnTo>
                    <a:pt x="650" y="373"/>
                  </a:lnTo>
                  <a:lnTo>
                    <a:pt x="650" y="373"/>
                  </a:lnTo>
                  <a:lnTo>
                    <a:pt x="650" y="371"/>
                  </a:lnTo>
                  <a:lnTo>
                    <a:pt x="650" y="371"/>
                  </a:lnTo>
                  <a:lnTo>
                    <a:pt x="650" y="368"/>
                  </a:lnTo>
                  <a:lnTo>
                    <a:pt x="650" y="366"/>
                  </a:lnTo>
                  <a:lnTo>
                    <a:pt x="652" y="364"/>
                  </a:lnTo>
                  <a:lnTo>
                    <a:pt x="654" y="361"/>
                  </a:lnTo>
                  <a:lnTo>
                    <a:pt x="664" y="359"/>
                  </a:lnTo>
                  <a:lnTo>
                    <a:pt x="661" y="361"/>
                  </a:lnTo>
                  <a:lnTo>
                    <a:pt x="661" y="361"/>
                  </a:lnTo>
                  <a:lnTo>
                    <a:pt x="661" y="364"/>
                  </a:lnTo>
                  <a:lnTo>
                    <a:pt x="661" y="364"/>
                  </a:lnTo>
                  <a:lnTo>
                    <a:pt x="661" y="366"/>
                  </a:lnTo>
                  <a:lnTo>
                    <a:pt x="661" y="368"/>
                  </a:lnTo>
                  <a:lnTo>
                    <a:pt x="666" y="366"/>
                  </a:lnTo>
                  <a:lnTo>
                    <a:pt x="666" y="364"/>
                  </a:lnTo>
                  <a:lnTo>
                    <a:pt x="666" y="364"/>
                  </a:lnTo>
                  <a:lnTo>
                    <a:pt x="666" y="361"/>
                  </a:lnTo>
                  <a:lnTo>
                    <a:pt x="666" y="361"/>
                  </a:lnTo>
                  <a:lnTo>
                    <a:pt x="669" y="356"/>
                  </a:lnTo>
                  <a:lnTo>
                    <a:pt x="671" y="356"/>
                  </a:lnTo>
                  <a:lnTo>
                    <a:pt x="671" y="356"/>
                  </a:lnTo>
                  <a:lnTo>
                    <a:pt x="676" y="361"/>
                  </a:lnTo>
                  <a:lnTo>
                    <a:pt x="676" y="361"/>
                  </a:lnTo>
                  <a:lnTo>
                    <a:pt x="680" y="364"/>
                  </a:lnTo>
                  <a:lnTo>
                    <a:pt x="680" y="364"/>
                  </a:lnTo>
                  <a:lnTo>
                    <a:pt x="680" y="366"/>
                  </a:lnTo>
                  <a:lnTo>
                    <a:pt x="683" y="371"/>
                  </a:lnTo>
                  <a:lnTo>
                    <a:pt x="683" y="371"/>
                  </a:lnTo>
                  <a:lnTo>
                    <a:pt x="683" y="373"/>
                  </a:lnTo>
                  <a:lnTo>
                    <a:pt x="683" y="373"/>
                  </a:lnTo>
                  <a:lnTo>
                    <a:pt x="683" y="376"/>
                  </a:lnTo>
                  <a:lnTo>
                    <a:pt x="685" y="376"/>
                  </a:lnTo>
                  <a:lnTo>
                    <a:pt x="683" y="378"/>
                  </a:lnTo>
                  <a:lnTo>
                    <a:pt x="685" y="380"/>
                  </a:lnTo>
                  <a:lnTo>
                    <a:pt x="690" y="380"/>
                  </a:lnTo>
                  <a:lnTo>
                    <a:pt x="690" y="378"/>
                  </a:lnTo>
                  <a:lnTo>
                    <a:pt x="690" y="378"/>
                  </a:lnTo>
                  <a:lnTo>
                    <a:pt x="690" y="376"/>
                  </a:lnTo>
                  <a:lnTo>
                    <a:pt x="692" y="376"/>
                  </a:lnTo>
                  <a:lnTo>
                    <a:pt x="692" y="373"/>
                  </a:lnTo>
                  <a:lnTo>
                    <a:pt x="692" y="371"/>
                  </a:lnTo>
                  <a:lnTo>
                    <a:pt x="697" y="371"/>
                  </a:lnTo>
                  <a:lnTo>
                    <a:pt x="699" y="373"/>
                  </a:lnTo>
                  <a:lnTo>
                    <a:pt x="702" y="376"/>
                  </a:lnTo>
                  <a:lnTo>
                    <a:pt x="704" y="373"/>
                  </a:lnTo>
                  <a:lnTo>
                    <a:pt x="707" y="371"/>
                  </a:lnTo>
                  <a:lnTo>
                    <a:pt x="707" y="373"/>
                  </a:lnTo>
                  <a:lnTo>
                    <a:pt x="709" y="373"/>
                  </a:lnTo>
                  <a:lnTo>
                    <a:pt x="711" y="373"/>
                  </a:lnTo>
                  <a:lnTo>
                    <a:pt x="711" y="373"/>
                  </a:lnTo>
                  <a:lnTo>
                    <a:pt x="711" y="373"/>
                  </a:lnTo>
                  <a:lnTo>
                    <a:pt x="711" y="371"/>
                  </a:lnTo>
                  <a:lnTo>
                    <a:pt x="709" y="371"/>
                  </a:lnTo>
                  <a:lnTo>
                    <a:pt x="711" y="368"/>
                  </a:lnTo>
                  <a:lnTo>
                    <a:pt x="707" y="361"/>
                  </a:lnTo>
                  <a:lnTo>
                    <a:pt x="704" y="361"/>
                  </a:lnTo>
                  <a:lnTo>
                    <a:pt x="704" y="356"/>
                  </a:lnTo>
                  <a:lnTo>
                    <a:pt x="702" y="354"/>
                  </a:lnTo>
                  <a:lnTo>
                    <a:pt x="702" y="354"/>
                  </a:lnTo>
                  <a:lnTo>
                    <a:pt x="702" y="352"/>
                  </a:lnTo>
                  <a:lnTo>
                    <a:pt x="702" y="349"/>
                  </a:lnTo>
                  <a:lnTo>
                    <a:pt x="702" y="345"/>
                  </a:lnTo>
                  <a:lnTo>
                    <a:pt x="702" y="345"/>
                  </a:lnTo>
                  <a:lnTo>
                    <a:pt x="702" y="342"/>
                  </a:lnTo>
                  <a:lnTo>
                    <a:pt x="702" y="342"/>
                  </a:lnTo>
                  <a:lnTo>
                    <a:pt x="702" y="340"/>
                  </a:lnTo>
                  <a:lnTo>
                    <a:pt x="702" y="337"/>
                  </a:lnTo>
                  <a:lnTo>
                    <a:pt x="702" y="337"/>
                  </a:lnTo>
                  <a:lnTo>
                    <a:pt x="704" y="335"/>
                  </a:lnTo>
                  <a:lnTo>
                    <a:pt x="704" y="335"/>
                  </a:lnTo>
                  <a:lnTo>
                    <a:pt x="704" y="335"/>
                  </a:lnTo>
                  <a:lnTo>
                    <a:pt x="702" y="335"/>
                  </a:lnTo>
                  <a:lnTo>
                    <a:pt x="699" y="333"/>
                  </a:lnTo>
                  <a:lnTo>
                    <a:pt x="699" y="330"/>
                  </a:lnTo>
                  <a:lnTo>
                    <a:pt x="699" y="330"/>
                  </a:lnTo>
                  <a:lnTo>
                    <a:pt x="699" y="328"/>
                  </a:lnTo>
                  <a:lnTo>
                    <a:pt x="697" y="328"/>
                  </a:lnTo>
                  <a:lnTo>
                    <a:pt x="690" y="328"/>
                  </a:lnTo>
                  <a:lnTo>
                    <a:pt x="690" y="326"/>
                  </a:lnTo>
                  <a:lnTo>
                    <a:pt x="692" y="326"/>
                  </a:lnTo>
                  <a:lnTo>
                    <a:pt x="697" y="326"/>
                  </a:lnTo>
                  <a:lnTo>
                    <a:pt x="699" y="326"/>
                  </a:lnTo>
                  <a:lnTo>
                    <a:pt x="699" y="323"/>
                  </a:lnTo>
                  <a:lnTo>
                    <a:pt x="702" y="321"/>
                  </a:lnTo>
                  <a:lnTo>
                    <a:pt x="702" y="318"/>
                  </a:lnTo>
                  <a:lnTo>
                    <a:pt x="702" y="318"/>
                  </a:lnTo>
                  <a:lnTo>
                    <a:pt x="702" y="316"/>
                  </a:lnTo>
                  <a:lnTo>
                    <a:pt x="702" y="314"/>
                  </a:lnTo>
                  <a:lnTo>
                    <a:pt x="704" y="307"/>
                  </a:lnTo>
                  <a:lnTo>
                    <a:pt x="707" y="304"/>
                  </a:lnTo>
                  <a:lnTo>
                    <a:pt x="707" y="304"/>
                  </a:lnTo>
                  <a:lnTo>
                    <a:pt x="709" y="304"/>
                  </a:lnTo>
                  <a:lnTo>
                    <a:pt x="711" y="307"/>
                  </a:lnTo>
                  <a:lnTo>
                    <a:pt x="714" y="307"/>
                  </a:lnTo>
                  <a:lnTo>
                    <a:pt x="714" y="307"/>
                  </a:lnTo>
                  <a:lnTo>
                    <a:pt x="716" y="304"/>
                  </a:lnTo>
                  <a:lnTo>
                    <a:pt x="718" y="302"/>
                  </a:lnTo>
                  <a:lnTo>
                    <a:pt x="716" y="299"/>
                  </a:lnTo>
                  <a:lnTo>
                    <a:pt x="716" y="297"/>
                  </a:lnTo>
                  <a:lnTo>
                    <a:pt x="707" y="297"/>
                  </a:lnTo>
                  <a:lnTo>
                    <a:pt x="697" y="297"/>
                  </a:lnTo>
                  <a:lnTo>
                    <a:pt x="695" y="299"/>
                  </a:lnTo>
                  <a:lnTo>
                    <a:pt x="692" y="302"/>
                  </a:lnTo>
                  <a:lnTo>
                    <a:pt x="695" y="304"/>
                  </a:lnTo>
                  <a:lnTo>
                    <a:pt x="697" y="304"/>
                  </a:lnTo>
                  <a:lnTo>
                    <a:pt x="697" y="304"/>
                  </a:lnTo>
                  <a:lnTo>
                    <a:pt x="692" y="304"/>
                  </a:lnTo>
                  <a:lnTo>
                    <a:pt x="690" y="304"/>
                  </a:lnTo>
                  <a:lnTo>
                    <a:pt x="688" y="302"/>
                  </a:lnTo>
                  <a:lnTo>
                    <a:pt x="688" y="302"/>
                  </a:lnTo>
                  <a:lnTo>
                    <a:pt x="688" y="304"/>
                  </a:lnTo>
                  <a:lnTo>
                    <a:pt x="688" y="307"/>
                  </a:lnTo>
                  <a:lnTo>
                    <a:pt x="690" y="307"/>
                  </a:lnTo>
                  <a:lnTo>
                    <a:pt x="690" y="307"/>
                  </a:lnTo>
                  <a:lnTo>
                    <a:pt x="688" y="307"/>
                  </a:lnTo>
                  <a:lnTo>
                    <a:pt x="688" y="307"/>
                  </a:lnTo>
                  <a:lnTo>
                    <a:pt x="685" y="304"/>
                  </a:lnTo>
                  <a:lnTo>
                    <a:pt x="683" y="302"/>
                  </a:lnTo>
                  <a:lnTo>
                    <a:pt x="683" y="297"/>
                  </a:lnTo>
                  <a:lnTo>
                    <a:pt x="683" y="297"/>
                  </a:lnTo>
                  <a:lnTo>
                    <a:pt x="683" y="295"/>
                  </a:lnTo>
                  <a:lnTo>
                    <a:pt x="683" y="295"/>
                  </a:lnTo>
                  <a:lnTo>
                    <a:pt x="683" y="292"/>
                  </a:lnTo>
                  <a:lnTo>
                    <a:pt x="683" y="290"/>
                  </a:lnTo>
                  <a:lnTo>
                    <a:pt x="685" y="288"/>
                  </a:lnTo>
                  <a:lnTo>
                    <a:pt x="688" y="285"/>
                  </a:lnTo>
                  <a:lnTo>
                    <a:pt x="688" y="280"/>
                  </a:lnTo>
                  <a:lnTo>
                    <a:pt x="690" y="280"/>
                  </a:lnTo>
                  <a:lnTo>
                    <a:pt x="690" y="278"/>
                  </a:lnTo>
                  <a:lnTo>
                    <a:pt x="690" y="278"/>
                  </a:lnTo>
                  <a:lnTo>
                    <a:pt x="690" y="278"/>
                  </a:lnTo>
                  <a:lnTo>
                    <a:pt x="692" y="278"/>
                  </a:lnTo>
                  <a:lnTo>
                    <a:pt x="695" y="271"/>
                  </a:lnTo>
                  <a:lnTo>
                    <a:pt x="697" y="271"/>
                  </a:lnTo>
                  <a:lnTo>
                    <a:pt x="707" y="268"/>
                  </a:lnTo>
                  <a:lnTo>
                    <a:pt x="714" y="271"/>
                  </a:lnTo>
                  <a:lnTo>
                    <a:pt x="721" y="271"/>
                  </a:lnTo>
                  <a:lnTo>
                    <a:pt x="728" y="271"/>
                  </a:lnTo>
                  <a:lnTo>
                    <a:pt x="735" y="266"/>
                  </a:lnTo>
                  <a:lnTo>
                    <a:pt x="738" y="266"/>
                  </a:lnTo>
                  <a:lnTo>
                    <a:pt x="740" y="264"/>
                  </a:lnTo>
                  <a:lnTo>
                    <a:pt x="740" y="264"/>
                  </a:lnTo>
                  <a:lnTo>
                    <a:pt x="745" y="261"/>
                  </a:lnTo>
                  <a:lnTo>
                    <a:pt x="745" y="261"/>
                  </a:lnTo>
                  <a:lnTo>
                    <a:pt x="742" y="261"/>
                  </a:lnTo>
                  <a:lnTo>
                    <a:pt x="740" y="259"/>
                  </a:lnTo>
                  <a:lnTo>
                    <a:pt x="740" y="259"/>
                  </a:lnTo>
                  <a:lnTo>
                    <a:pt x="740" y="259"/>
                  </a:lnTo>
                  <a:lnTo>
                    <a:pt x="740" y="257"/>
                  </a:lnTo>
                  <a:lnTo>
                    <a:pt x="742" y="257"/>
                  </a:lnTo>
                  <a:lnTo>
                    <a:pt x="742" y="254"/>
                  </a:lnTo>
                  <a:lnTo>
                    <a:pt x="742" y="252"/>
                  </a:lnTo>
                  <a:lnTo>
                    <a:pt x="742" y="249"/>
                  </a:lnTo>
                  <a:lnTo>
                    <a:pt x="742" y="247"/>
                  </a:lnTo>
                  <a:lnTo>
                    <a:pt x="740" y="247"/>
                  </a:lnTo>
                  <a:lnTo>
                    <a:pt x="740" y="245"/>
                  </a:lnTo>
                  <a:lnTo>
                    <a:pt x="738" y="245"/>
                  </a:lnTo>
                  <a:lnTo>
                    <a:pt x="738" y="242"/>
                  </a:lnTo>
                  <a:lnTo>
                    <a:pt x="730" y="238"/>
                  </a:lnTo>
                  <a:lnTo>
                    <a:pt x="730" y="235"/>
                  </a:lnTo>
                  <a:lnTo>
                    <a:pt x="730" y="235"/>
                  </a:lnTo>
                  <a:lnTo>
                    <a:pt x="730" y="233"/>
                  </a:lnTo>
                  <a:lnTo>
                    <a:pt x="730" y="233"/>
                  </a:lnTo>
                  <a:lnTo>
                    <a:pt x="728" y="230"/>
                  </a:lnTo>
                  <a:lnTo>
                    <a:pt x="728" y="230"/>
                  </a:lnTo>
                  <a:lnTo>
                    <a:pt x="728" y="228"/>
                  </a:lnTo>
                  <a:lnTo>
                    <a:pt x="733" y="228"/>
                  </a:lnTo>
                  <a:lnTo>
                    <a:pt x="735" y="228"/>
                  </a:lnTo>
                  <a:lnTo>
                    <a:pt x="738" y="228"/>
                  </a:lnTo>
                  <a:lnTo>
                    <a:pt x="738" y="230"/>
                  </a:lnTo>
                  <a:lnTo>
                    <a:pt x="742" y="230"/>
                  </a:lnTo>
                  <a:lnTo>
                    <a:pt x="745" y="230"/>
                  </a:lnTo>
                  <a:lnTo>
                    <a:pt x="749" y="230"/>
                  </a:lnTo>
                  <a:lnTo>
                    <a:pt x="754" y="233"/>
                  </a:lnTo>
                  <a:lnTo>
                    <a:pt x="754" y="235"/>
                  </a:lnTo>
                  <a:lnTo>
                    <a:pt x="757" y="238"/>
                  </a:lnTo>
                  <a:lnTo>
                    <a:pt x="759" y="240"/>
                  </a:lnTo>
                  <a:lnTo>
                    <a:pt x="761" y="242"/>
                  </a:lnTo>
                  <a:lnTo>
                    <a:pt x="764" y="245"/>
                  </a:lnTo>
                  <a:lnTo>
                    <a:pt x="773" y="247"/>
                  </a:lnTo>
                  <a:lnTo>
                    <a:pt x="780" y="249"/>
                  </a:lnTo>
                  <a:lnTo>
                    <a:pt x="790" y="247"/>
                  </a:lnTo>
                  <a:lnTo>
                    <a:pt x="795" y="247"/>
                  </a:lnTo>
                  <a:lnTo>
                    <a:pt x="806" y="249"/>
                  </a:lnTo>
                  <a:lnTo>
                    <a:pt x="806" y="249"/>
                  </a:lnTo>
                  <a:lnTo>
                    <a:pt x="821" y="249"/>
                  </a:lnTo>
                  <a:lnTo>
                    <a:pt x="823" y="249"/>
                  </a:lnTo>
                  <a:lnTo>
                    <a:pt x="825" y="252"/>
                  </a:lnTo>
                  <a:lnTo>
                    <a:pt x="837" y="254"/>
                  </a:lnTo>
                  <a:lnTo>
                    <a:pt x="845" y="254"/>
                  </a:lnTo>
                  <a:lnTo>
                    <a:pt x="854" y="259"/>
                  </a:lnTo>
                  <a:lnTo>
                    <a:pt x="861" y="259"/>
                  </a:lnTo>
                  <a:lnTo>
                    <a:pt x="871" y="261"/>
                  </a:lnTo>
                  <a:lnTo>
                    <a:pt x="880" y="264"/>
                  </a:lnTo>
                  <a:lnTo>
                    <a:pt x="890" y="271"/>
                  </a:lnTo>
                  <a:lnTo>
                    <a:pt x="897" y="273"/>
                  </a:lnTo>
                  <a:lnTo>
                    <a:pt x="902" y="273"/>
                  </a:lnTo>
                  <a:lnTo>
                    <a:pt x="906" y="276"/>
                  </a:lnTo>
                  <a:lnTo>
                    <a:pt x="911" y="278"/>
                  </a:lnTo>
                  <a:lnTo>
                    <a:pt x="913" y="280"/>
                  </a:lnTo>
                  <a:lnTo>
                    <a:pt x="923" y="285"/>
                  </a:lnTo>
                  <a:lnTo>
                    <a:pt x="925" y="285"/>
                  </a:lnTo>
                  <a:lnTo>
                    <a:pt x="925" y="285"/>
                  </a:lnTo>
                  <a:lnTo>
                    <a:pt x="923" y="288"/>
                  </a:lnTo>
                  <a:lnTo>
                    <a:pt x="911" y="285"/>
                  </a:lnTo>
                  <a:lnTo>
                    <a:pt x="902" y="285"/>
                  </a:lnTo>
                  <a:lnTo>
                    <a:pt x="899" y="285"/>
                  </a:lnTo>
                  <a:lnTo>
                    <a:pt x="887" y="283"/>
                  </a:lnTo>
                  <a:lnTo>
                    <a:pt x="883" y="285"/>
                  </a:lnTo>
                  <a:lnTo>
                    <a:pt x="878" y="285"/>
                  </a:lnTo>
                  <a:lnTo>
                    <a:pt x="878" y="285"/>
                  </a:lnTo>
                  <a:lnTo>
                    <a:pt x="878" y="283"/>
                  </a:lnTo>
                  <a:lnTo>
                    <a:pt x="875" y="283"/>
                  </a:lnTo>
                  <a:lnTo>
                    <a:pt x="875" y="280"/>
                  </a:lnTo>
                  <a:lnTo>
                    <a:pt x="875" y="280"/>
                  </a:lnTo>
                  <a:lnTo>
                    <a:pt x="873" y="280"/>
                  </a:lnTo>
                  <a:lnTo>
                    <a:pt x="873" y="280"/>
                  </a:lnTo>
                  <a:lnTo>
                    <a:pt x="873" y="278"/>
                  </a:lnTo>
                  <a:lnTo>
                    <a:pt x="871" y="278"/>
                  </a:lnTo>
                  <a:lnTo>
                    <a:pt x="871" y="280"/>
                  </a:lnTo>
                  <a:lnTo>
                    <a:pt x="868" y="280"/>
                  </a:lnTo>
                  <a:lnTo>
                    <a:pt x="868" y="278"/>
                  </a:lnTo>
                  <a:lnTo>
                    <a:pt x="866" y="276"/>
                  </a:lnTo>
                  <a:lnTo>
                    <a:pt x="866" y="276"/>
                  </a:lnTo>
                  <a:lnTo>
                    <a:pt x="864" y="276"/>
                  </a:lnTo>
                  <a:lnTo>
                    <a:pt x="861" y="278"/>
                  </a:lnTo>
                  <a:lnTo>
                    <a:pt x="859" y="283"/>
                  </a:lnTo>
                  <a:lnTo>
                    <a:pt x="856" y="285"/>
                  </a:lnTo>
                  <a:lnTo>
                    <a:pt x="856" y="285"/>
                  </a:lnTo>
                  <a:lnTo>
                    <a:pt x="856" y="288"/>
                  </a:lnTo>
                  <a:lnTo>
                    <a:pt x="856" y="290"/>
                  </a:lnTo>
                  <a:lnTo>
                    <a:pt x="852" y="295"/>
                  </a:lnTo>
                  <a:lnTo>
                    <a:pt x="852" y="297"/>
                  </a:lnTo>
                  <a:lnTo>
                    <a:pt x="852" y="297"/>
                  </a:lnTo>
                  <a:lnTo>
                    <a:pt x="852" y="297"/>
                  </a:lnTo>
                  <a:lnTo>
                    <a:pt x="849" y="292"/>
                  </a:lnTo>
                  <a:lnTo>
                    <a:pt x="847" y="292"/>
                  </a:lnTo>
                  <a:lnTo>
                    <a:pt x="847" y="292"/>
                  </a:lnTo>
                  <a:lnTo>
                    <a:pt x="845" y="290"/>
                  </a:lnTo>
                  <a:lnTo>
                    <a:pt x="845" y="292"/>
                  </a:lnTo>
                  <a:lnTo>
                    <a:pt x="842" y="292"/>
                  </a:lnTo>
                  <a:lnTo>
                    <a:pt x="842" y="292"/>
                  </a:lnTo>
                  <a:lnTo>
                    <a:pt x="842" y="295"/>
                  </a:lnTo>
                  <a:lnTo>
                    <a:pt x="840" y="292"/>
                  </a:lnTo>
                  <a:lnTo>
                    <a:pt x="840" y="292"/>
                  </a:lnTo>
                  <a:lnTo>
                    <a:pt x="842" y="297"/>
                  </a:lnTo>
                  <a:lnTo>
                    <a:pt x="842" y="297"/>
                  </a:lnTo>
                  <a:lnTo>
                    <a:pt x="842" y="299"/>
                  </a:lnTo>
                  <a:lnTo>
                    <a:pt x="845" y="299"/>
                  </a:lnTo>
                  <a:lnTo>
                    <a:pt x="845" y="299"/>
                  </a:lnTo>
                  <a:lnTo>
                    <a:pt x="849" y="304"/>
                  </a:lnTo>
                  <a:lnTo>
                    <a:pt x="852" y="304"/>
                  </a:lnTo>
                  <a:lnTo>
                    <a:pt x="854" y="304"/>
                  </a:lnTo>
                  <a:lnTo>
                    <a:pt x="854" y="302"/>
                  </a:lnTo>
                  <a:lnTo>
                    <a:pt x="856" y="299"/>
                  </a:lnTo>
                  <a:lnTo>
                    <a:pt x="859" y="297"/>
                  </a:lnTo>
                  <a:lnTo>
                    <a:pt x="866" y="297"/>
                  </a:lnTo>
                  <a:lnTo>
                    <a:pt x="868" y="295"/>
                  </a:lnTo>
                  <a:lnTo>
                    <a:pt x="880" y="292"/>
                  </a:lnTo>
                  <a:lnTo>
                    <a:pt x="890" y="292"/>
                  </a:lnTo>
                  <a:lnTo>
                    <a:pt x="899" y="292"/>
                  </a:lnTo>
                  <a:lnTo>
                    <a:pt x="906" y="290"/>
                  </a:lnTo>
                  <a:lnTo>
                    <a:pt x="916" y="290"/>
                  </a:lnTo>
                  <a:lnTo>
                    <a:pt x="928" y="290"/>
                  </a:lnTo>
                  <a:lnTo>
                    <a:pt x="925" y="292"/>
                  </a:lnTo>
                  <a:lnTo>
                    <a:pt x="923" y="297"/>
                  </a:lnTo>
                  <a:lnTo>
                    <a:pt x="921" y="302"/>
                  </a:lnTo>
                  <a:lnTo>
                    <a:pt x="918" y="304"/>
                  </a:lnTo>
                  <a:lnTo>
                    <a:pt x="913" y="314"/>
                  </a:lnTo>
                  <a:lnTo>
                    <a:pt x="906" y="323"/>
                  </a:lnTo>
                  <a:lnTo>
                    <a:pt x="897" y="335"/>
                  </a:lnTo>
                  <a:lnTo>
                    <a:pt x="897" y="335"/>
                  </a:lnTo>
                  <a:lnTo>
                    <a:pt x="897" y="333"/>
                  </a:lnTo>
                  <a:lnTo>
                    <a:pt x="897" y="330"/>
                  </a:lnTo>
                  <a:lnTo>
                    <a:pt x="897" y="330"/>
                  </a:lnTo>
                  <a:lnTo>
                    <a:pt x="897" y="328"/>
                  </a:lnTo>
                  <a:lnTo>
                    <a:pt x="899" y="328"/>
                  </a:lnTo>
                  <a:lnTo>
                    <a:pt x="897" y="326"/>
                  </a:lnTo>
                  <a:lnTo>
                    <a:pt x="897" y="326"/>
                  </a:lnTo>
                  <a:lnTo>
                    <a:pt x="899" y="323"/>
                  </a:lnTo>
                  <a:lnTo>
                    <a:pt x="899" y="323"/>
                  </a:lnTo>
                  <a:lnTo>
                    <a:pt x="899" y="321"/>
                  </a:lnTo>
                  <a:lnTo>
                    <a:pt x="899" y="321"/>
                  </a:lnTo>
                  <a:lnTo>
                    <a:pt x="899" y="318"/>
                  </a:lnTo>
                  <a:lnTo>
                    <a:pt x="897" y="318"/>
                  </a:lnTo>
                  <a:lnTo>
                    <a:pt x="897" y="318"/>
                  </a:lnTo>
                  <a:lnTo>
                    <a:pt x="899" y="316"/>
                  </a:lnTo>
                  <a:lnTo>
                    <a:pt x="899" y="316"/>
                  </a:lnTo>
                  <a:lnTo>
                    <a:pt x="902" y="318"/>
                  </a:lnTo>
                  <a:lnTo>
                    <a:pt x="902" y="316"/>
                  </a:lnTo>
                  <a:lnTo>
                    <a:pt x="902" y="316"/>
                  </a:lnTo>
                  <a:lnTo>
                    <a:pt x="904" y="314"/>
                  </a:lnTo>
                  <a:lnTo>
                    <a:pt x="906" y="314"/>
                  </a:lnTo>
                  <a:lnTo>
                    <a:pt x="906" y="311"/>
                  </a:lnTo>
                  <a:lnTo>
                    <a:pt x="906" y="311"/>
                  </a:lnTo>
                  <a:lnTo>
                    <a:pt x="906" y="309"/>
                  </a:lnTo>
                  <a:lnTo>
                    <a:pt x="909" y="309"/>
                  </a:lnTo>
                  <a:lnTo>
                    <a:pt x="909" y="307"/>
                  </a:lnTo>
                  <a:lnTo>
                    <a:pt x="906" y="304"/>
                  </a:lnTo>
                  <a:lnTo>
                    <a:pt x="906" y="304"/>
                  </a:lnTo>
                  <a:lnTo>
                    <a:pt x="904" y="304"/>
                  </a:lnTo>
                  <a:lnTo>
                    <a:pt x="904" y="304"/>
                  </a:lnTo>
                  <a:lnTo>
                    <a:pt x="902" y="304"/>
                  </a:lnTo>
                  <a:lnTo>
                    <a:pt x="899" y="304"/>
                  </a:lnTo>
                  <a:lnTo>
                    <a:pt x="899" y="307"/>
                  </a:lnTo>
                  <a:lnTo>
                    <a:pt x="899" y="307"/>
                  </a:lnTo>
                  <a:lnTo>
                    <a:pt x="899" y="309"/>
                  </a:lnTo>
                  <a:lnTo>
                    <a:pt x="899" y="309"/>
                  </a:lnTo>
                  <a:lnTo>
                    <a:pt x="899" y="311"/>
                  </a:lnTo>
                  <a:lnTo>
                    <a:pt x="899" y="311"/>
                  </a:lnTo>
                  <a:lnTo>
                    <a:pt x="897" y="314"/>
                  </a:lnTo>
                  <a:lnTo>
                    <a:pt x="897" y="314"/>
                  </a:lnTo>
                  <a:lnTo>
                    <a:pt x="897" y="314"/>
                  </a:lnTo>
                  <a:lnTo>
                    <a:pt x="897" y="311"/>
                  </a:lnTo>
                  <a:lnTo>
                    <a:pt x="897" y="309"/>
                  </a:lnTo>
                  <a:lnTo>
                    <a:pt x="897" y="309"/>
                  </a:lnTo>
                  <a:lnTo>
                    <a:pt x="897" y="307"/>
                  </a:lnTo>
                  <a:lnTo>
                    <a:pt x="897" y="304"/>
                  </a:lnTo>
                  <a:lnTo>
                    <a:pt x="894" y="304"/>
                  </a:lnTo>
                  <a:lnTo>
                    <a:pt x="894" y="304"/>
                  </a:lnTo>
                  <a:lnTo>
                    <a:pt x="892" y="302"/>
                  </a:lnTo>
                  <a:lnTo>
                    <a:pt x="894" y="302"/>
                  </a:lnTo>
                  <a:lnTo>
                    <a:pt x="894" y="302"/>
                  </a:lnTo>
                  <a:lnTo>
                    <a:pt x="894" y="299"/>
                  </a:lnTo>
                  <a:lnTo>
                    <a:pt x="894" y="299"/>
                  </a:lnTo>
                  <a:lnTo>
                    <a:pt x="894" y="297"/>
                  </a:lnTo>
                  <a:lnTo>
                    <a:pt x="890" y="295"/>
                  </a:lnTo>
                  <a:lnTo>
                    <a:pt x="887" y="295"/>
                  </a:lnTo>
                  <a:lnTo>
                    <a:pt x="885" y="297"/>
                  </a:lnTo>
                  <a:lnTo>
                    <a:pt x="890" y="299"/>
                  </a:lnTo>
                  <a:lnTo>
                    <a:pt x="890" y="299"/>
                  </a:lnTo>
                  <a:lnTo>
                    <a:pt x="890" y="299"/>
                  </a:lnTo>
                  <a:lnTo>
                    <a:pt x="890" y="302"/>
                  </a:lnTo>
                  <a:lnTo>
                    <a:pt x="890" y="304"/>
                  </a:lnTo>
                  <a:lnTo>
                    <a:pt x="887" y="311"/>
                  </a:lnTo>
                  <a:lnTo>
                    <a:pt x="887" y="314"/>
                  </a:lnTo>
                  <a:lnTo>
                    <a:pt x="887" y="314"/>
                  </a:lnTo>
                  <a:lnTo>
                    <a:pt x="887" y="316"/>
                  </a:lnTo>
                  <a:lnTo>
                    <a:pt x="887" y="316"/>
                  </a:lnTo>
                  <a:lnTo>
                    <a:pt x="887" y="318"/>
                  </a:lnTo>
                  <a:lnTo>
                    <a:pt x="890" y="318"/>
                  </a:lnTo>
                  <a:lnTo>
                    <a:pt x="890" y="316"/>
                  </a:lnTo>
                  <a:lnTo>
                    <a:pt x="892" y="318"/>
                  </a:lnTo>
                  <a:lnTo>
                    <a:pt x="892" y="321"/>
                  </a:lnTo>
                  <a:lnTo>
                    <a:pt x="892" y="323"/>
                  </a:lnTo>
                  <a:lnTo>
                    <a:pt x="892" y="326"/>
                  </a:lnTo>
                  <a:lnTo>
                    <a:pt x="892" y="326"/>
                  </a:lnTo>
                  <a:lnTo>
                    <a:pt x="892" y="328"/>
                  </a:lnTo>
                  <a:lnTo>
                    <a:pt x="892" y="328"/>
                  </a:lnTo>
                  <a:lnTo>
                    <a:pt x="892" y="330"/>
                  </a:lnTo>
                  <a:lnTo>
                    <a:pt x="890" y="330"/>
                  </a:lnTo>
                  <a:lnTo>
                    <a:pt x="885" y="330"/>
                  </a:lnTo>
                  <a:lnTo>
                    <a:pt x="878" y="335"/>
                  </a:lnTo>
                  <a:lnTo>
                    <a:pt x="875" y="333"/>
                  </a:lnTo>
                  <a:lnTo>
                    <a:pt x="875" y="330"/>
                  </a:lnTo>
                  <a:lnTo>
                    <a:pt x="873" y="328"/>
                  </a:lnTo>
                  <a:lnTo>
                    <a:pt x="868" y="328"/>
                  </a:lnTo>
                  <a:lnTo>
                    <a:pt x="868" y="326"/>
                  </a:lnTo>
                  <a:lnTo>
                    <a:pt x="866" y="323"/>
                  </a:lnTo>
                  <a:lnTo>
                    <a:pt x="866" y="323"/>
                  </a:lnTo>
                  <a:lnTo>
                    <a:pt x="866" y="326"/>
                  </a:lnTo>
                  <a:lnTo>
                    <a:pt x="866" y="326"/>
                  </a:lnTo>
                  <a:lnTo>
                    <a:pt x="866" y="328"/>
                  </a:lnTo>
                  <a:lnTo>
                    <a:pt x="866" y="328"/>
                  </a:lnTo>
                  <a:lnTo>
                    <a:pt x="866" y="330"/>
                  </a:lnTo>
                  <a:lnTo>
                    <a:pt x="868" y="330"/>
                  </a:lnTo>
                  <a:lnTo>
                    <a:pt x="868" y="333"/>
                  </a:lnTo>
                  <a:lnTo>
                    <a:pt x="868" y="333"/>
                  </a:lnTo>
                  <a:lnTo>
                    <a:pt x="873" y="335"/>
                  </a:lnTo>
                  <a:lnTo>
                    <a:pt x="873" y="337"/>
                  </a:lnTo>
                  <a:lnTo>
                    <a:pt x="873" y="340"/>
                  </a:lnTo>
                  <a:lnTo>
                    <a:pt x="871" y="340"/>
                  </a:lnTo>
                  <a:lnTo>
                    <a:pt x="871" y="342"/>
                  </a:lnTo>
                  <a:lnTo>
                    <a:pt x="868" y="345"/>
                  </a:lnTo>
                  <a:lnTo>
                    <a:pt x="864" y="342"/>
                  </a:lnTo>
                  <a:lnTo>
                    <a:pt x="864" y="345"/>
                  </a:lnTo>
                  <a:lnTo>
                    <a:pt x="864" y="347"/>
                  </a:lnTo>
                  <a:lnTo>
                    <a:pt x="864" y="347"/>
                  </a:lnTo>
                  <a:lnTo>
                    <a:pt x="864" y="352"/>
                  </a:lnTo>
                  <a:lnTo>
                    <a:pt x="864" y="352"/>
                  </a:lnTo>
                  <a:lnTo>
                    <a:pt x="866" y="352"/>
                  </a:lnTo>
                  <a:lnTo>
                    <a:pt x="866" y="352"/>
                  </a:lnTo>
                  <a:lnTo>
                    <a:pt x="868" y="354"/>
                  </a:lnTo>
                  <a:lnTo>
                    <a:pt x="868" y="352"/>
                  </a:lnTo>
                  <a:lnTo>
                    <a:pt x="868" y="352"/>
                  </a:lnTo>
                  <a:lnTo>
                    <a:pt x="871" y="352"/>
                  </a:lnTo>
                  <a:lnTo>
                    <a:pt x="871" y="354"/>
                  </a:lnTo>
                  <a:lnTo>
                    <a:pt x="873" y="354"/>
                  </a:lnTo>
                  <a:lnTo>
                    <a:pt x="873" y="354"/>
                  </a:lnTo>
                  <a:lnTo>
                    <a:pt x="873" y="352"/>
                  </a:lnTo>
                  <a:lnTo>
                    <a:pt x="875" y="352"/>
                  </a:lnTo>
                  <a:lnTo>
                    <a:pt x="875" y="354"/>
                  </a:lnTo>
                  <a:lnTo>
                    <a:pt x="875" y="354"/>
                  </a:lnTo>
                  <a:lnTo>
                    <a:pt x="878" y="354"/>
                  </a:lnTo>
                  <a:lnTo>
                    <a:pt x="885" y="347"/>
                  </a:lnTo>
                  <a:lnTo>
                    <a:pt x="890" y="349"/>
                  </a:lnTo>
                  <a:lnTo>
                    <a:pt x="892" y="347"/>
                  </a:lnTo>
                  <a:lnTo>
                    <a:pt x="897" y="345"/>
                  </a:lnTo>
                  <a:lnTo>
                    <a:pt x="897" y="342"/>
                  </a:lnTo>
                  <a:lnTo>
                    <a:pt x="899" y="342"/>
                  </a:lnTo>
                  <a:lnTo>
                    <a:pt x="899" y="342"/>
                  </a:lnTo>
                  <a:lnTo>
                    <a:pt x="902" y="340"/>
                  </a:lnTo>
                  <a:lnTo>
                    <a:pt x="904" y="340"/>
                  </a:lnTo>
                  <a:lnTo>
                    <a:pt x="906" y="333"/>
                  </a:lnTo>
                  <a:lnTo>
                    <a:pt x="909" y="330"/>
                  </a:lnTo>
                  <a:lnTo>
                    <a:pt x="909" y="330"/>
                  </a:lnTo>
                  <a:lnTo>
                    <a:pt x="909" y="330"/>
                  </a:lnTo>
                  <a:lnTo>
                    <a:pt x="911" y="328"/>
                  </a:lnTo>
                  <a:lnTo>
                    <a:pt x="911" y="328"/>
                  </a:lnTo>
                  <a:lnTo>
                    <a:pt x="911" y="326"/>
                  </a:lnTo>
                  <a:lnTo>
                    <a:pt x="913" y="323"/>
                  </a:lnTo>
                  <a:lnTo>
                    <a:pt x="916" y="316"/>
                  </a:lnTo>
                  <a:lnTo>
                    <a:pt x="918" y="314"/>
                  </a:lnTo>
                  <a:lnTo>
                    <a:pt x="918" y="311"/>
                  </a:lnTo>
                  <a:lnTo>
                    <a:pt x="932" y="290"/>
                  </a:lnTo>
                  <a:lnTo>
                    <a:pt x="935" y="288"/>
                  </a:lnTo>
                  <a:lnTo>
                    <a:pt x="935" y="288"/>
                  </a:lnTo>
                  <a:lnTo>
                    <a:pt x="937" y="288"/>
                  </a:lnTo>
                  <a:lnTo>
                    <a:pt x="940" y="288"/>
                  </a:lnTo>
                  <a:lnTo>
                    <a:pt x="942" y="288"/>
                  </a:lnTo>
                  <a:lnTo>
                    <a:pt x="949" y="288"/>
                  </a:lnTo>
                  <a:lnTo>
                    <a:pt x="954" y="288"/>
                  </a:lnTo>
                  <a:lnTo>
                    <a:pt x="966" y="288"/>
                  </a:lnTo>
                  <a:lnTo>
                    <a:pt x="973" y="290"/>
                  </a:lnTo>
                  <a:lnTo>
                    <a:pt x="982" y="292"/>
                  </a:lnTo>
                  <a:lnTo>
                    <a:pt x="992" y="295"/>
                  </a:lnTo>
                  <a:lnTo>
                    <a:pt x="1004" y="302"/>
                  </a:lnTo>
                  <a:lnTo>
                    <a:pt x="1011" y="307"/>
                  </a:lnTo>
                  <a:lnTo>
                    <a:pt x="1013" y="309"/>
                  </a:lnTo>
                  <a:lnTo>
                    <a:pt x="1013" y="309"/>
                  </a:lnTo>
                  <a:lnTo>
                    <a:pt x="1016" y="309"/>
                  </a:lnTo>
                  <a:lnTo>
                    <a:pt x="1016" y="309"/>
                  </a:lnTo>
                  <a:lnTo>
                    <a:pt x="1016" y="311"/>
                  </a:lnTo>
                  <a:lnTo>
                    <a:pt x="1023" y="321"/>
                  </a:lnTo>
                  <a:lnTo>
                    <a:pt x="1025" y="328"/>
                  </a:lnTo>
                  <a:lnTo>
                    <a:pt x="1025" y="328"/>
                  </a:lnTo>
                  <a:lnTo>
                    <a:pt x="1025" y="333"/>
                  </a:lnTo>
                  <a:lnTo>
                    <a:pt x="1025" y="335"/>
                  </a:lnTo>
                  <a:lnTo>
                    <a:pt x="1023" y="337"/>
                  </a:lnTo>
                  <a:lnTo>
                    <a:pt x="1013" y="345"/>
                  </a:lnTo>
                  <a:lnTo>
                    <a:pt x="1013" y="345"/>
                  </a:lnTo>
                  <a:lnTo>
                    <a:pt x="1011" y="342"/>
                  </a:lnTo>
                  <a:lnTo>
                    <a:pt x="1009" y="340"/>
                  </a:lnTo>
                  <a:lnTo>
                    <a:pt x="1006" y="335"/>
                  </a:lnTo>
                  <a:lnTo>
                    <a:pt x="1004" y="333"/>
                  </a:lnTo>
                  <a:lnTo>
                    <a:pt x="1004" y="330"/>
                  </a:lnTo>
                  <a:lnTo>
                    <a:pt x="1001" y="330"/>
                  </a:lnTo>
                  <a:lnTo>
                    <a:pt x="1001" y="333"/>
                  </a:lnTo>
                  <a:lnTo>
                    <a:pt x="1001" y="333"/>
                  </a:lnTo>
                  <a:lnTo>
                    <a:pt x="1001" y="335"/>
                  </a:lnTo>
                  <a:lnTo>
                    <a:pt x="999" y="337"/>
                  </a:lnTo>
                  <a:lnTo>
                    <a:pt x="999" y="337"/>
                  </a:lnTo>
                  <a:lnTo>
                    <a:pt x="999" y="340"/>
                  </a:lnTo>
                  <a:lnTo>
                    <a:pt x="997" y="342"/>
                  </a:lnTo>
                  <a:lnTo>
                    <a:pt x="997" y="345"/>
                  </a:lnTo>
                  <a:lnTo>
                    <a:pt x="994" y="345"/>
                  </a:lnTo>
                  <a:lnTo>
                    <a:pt x="992" y="342"/>
                  </a:lnTo>
                  <a:lnTo>
                    <a:pt x="990" y="342"/>
                  </a:lnTo>
                  <a:lnTo>
                    <a:pt x="987" y="340"/>
                  </a:lnTo>
                  <a:lnTo>
                    <a:pt x="987" y="340"/>
                  </a:lnTo>
                  <a:lnTo>
                    <a:pt x="990" y="345"/>
                  </a:lnTo>
                  <a:lnTo>
                    <a:pt x="994" y="345"/>
                  </a:lnTo>
                  <a:lnTo>
                    <a:pt x="992" y="347"/>
                  </a:lnTo>
                  <a:lnTo>
                    <a:pt x="992" y="347"/>
                  </a:lnTo>
                  <a:lnTo>
                    <a:pt x="992" y="349"/>
                  </a:lnTo>
                  <a:lnTo>
                    <a:pt x="992" y="352"/>
                  </a:lnTo>
                  <a:lnTo>
                    <a:pt x="990" y="352"/>
                  </a:lnTo>
                  <a:lnTo>
                    <a:pt x="987" y="352"/>
                  </a:lnTo>
                  <a:lnTo>
                    <a:pt x="987" y="354"/>
                  </a:lnTo>
                  <a:lnTo>
                    <a:pt x="992" y="354"/>
                  </a:lnTo>
                  <a:lnTo>
                    <a:pt x="994" y="354"/>
                  </a:lnTo>
                  <a:lnTo>
                    <a:pt x="994" y="352"/>
                  </a:lnTo>
                  <a:lnTo>
                    <a:pt x="997" y="352"/>
                  </a:lnTo>
                  <a:lnTo>
                    <a:pt x="997" y="352"/>
                  </a:lnTo>
                  <a:lnTo>
                    <a:pt x="1001" y="352"/>
                  </a:lnTo>
                  <a:lnTo>
                    <a:pt x="1004" y="354"/>
                  </a:lnTo>
                  <a:lnTo>
                    <a:pt x="1016" y="356"/>
                  </a:lnTo>
                  <a:lnTo>
                    <a:pt x="1018" y="354"/>
                  </a:lnTo>
                  <a:lnTo>
                    <a:pt x="1020" y="354"/>
                  </a:lnTo>
                  <a:lnTo>
                    <a:pt x="1020" y="356"/>
                  </a:lnTo>
                  <a:lnTo>
                    <a:pt x="1023" y="354"/>
                  </a:lnTo>
                  <a:lnTo>
                    <a:pt x="1023" y="356"/>
                  </a:lnTo>
                  <a:lnTo>
                    <a:pt x="1023" y="359"/>
                  </a:lnTo>
                  <a:lnTo>
                    <a:pt x="1025" y="359"/>
                  </a:lnTo>
                  <a:lnTo>
                    <a:pt x="1028" y="361"/>
                  </a:lnTo>
                  <a:lnTo>
                    <a:pt x="1025" y="364"/>
                  </a:lnTo>
                  <a:lnTo>
                    <a:pt x="1025" y="364"/>
                  </a:lnTo>
                  <a:lnTo>
                    <a:pt x="1023" y="364"/>
                  </a:lnTo>
                  <a:lnTo>
                    <a:pt x="1023" y="364"/>
                  </a:lnTo>
                  <a:lnTo>
                    <a:pt x="1023" y="361"/>
                  </a:lnTo>
                  <a:lnTo>
                    <a:pt x="1023" y="361"/>
                  </a:lnTo>
                  <a:lnTo>
                    <a:pt x="1023" y="361"/>
                  </a:lnTo>
                  <a:lnTo>
                    <a:pt x="1023" y="361"/>
                  </a:lnTo>
                  <a:lnTo>
                    <a:pt x="1020" y="364"/>
                  </a:lnTo>
                  <a:lnTo>
                    <a:pt x="1023" y="366"/>
                  </a:lnTo>
                  <a:lnTo>
                    <a:pt x="1023" y="368"/>
                  </a:lnTo>
                  <a:lnTo>
                    <a:pt x="1020" y="368"/>
                  </a:lnTo>
                  <a:lnTo>
                    <a:pt x="1018" y="371"/>
                  </a:lnTo>
                  <a:lnTo>
                    <a:pt x="1018" y="373"/>
                  </a:lnTo>
                  <a:lnTo>
                    <a:pt x="1020" y="373"/>
                  </a:lnTo>
                  <a:lnTo>
                    <a:pt x="1018" y="373"/>
                  </a:lnTo>
                  <a:lnTo>
                    <a:pt x="1018" y="376"/>
                  </a:lnTo>
                  <a:lnTo>
                    <a:pt x="1020" y="373"/>
                  </a:lnTo>
                  <a:lnTo>
                    <a:pt x="1028" y="368"/>
                  </a:lnTo>
                  <a:lnTo>
                    <a:pt x="1032" y="368"/>
                  </a:lnTo>
                  <a:lnTo>
                    <a:pt x="1032" y="368"/>
                  </a:lnTo>
                  <a:lnTo>
                    <a:pt x="1032" y="371"/>
                  </a:lnTo>
                  <a:lnTo>
                    <a:pt x="1032" y="371"/>
                  </a:lnTo>
                  <a:lnTo>
                    <a:pt x="1035" y="371"/>
                  </a:lnTo>
                  <a:lnTo>
                    <a:pt x="1037" y="368"/>
                  </a:lnTo>
                  <a:lnTo>
                    <a:pt x="1037" y="371"/>
                  </a:lnTo>
                  <a:lnTo>
                    <a:pt x="1042" y="368"/>
                  </a:lnTo>
                  <a:lnTo>
                    <a:pt x="1044" y="368"/>
                  </a:lnTo>
                  <a:lnTo>
                    <a:pt x="1044" y="373"/>
                  </a:lnTo>
                  <a:lnTo>
                    <a:pt x="1044" y="376"/>
                  </a:lnTo>
                  <a:lnTo>
                    <a:pt x="1044" y="376"/>
                  </a:lnTo>
                  <a:lnTo>
                    <a:pt x="1042" y="378"/>
                  </a:lnTo>
                  <a:lnTo>
                    <a:pt x="1042" y="380"/>
                  </a:lnTo>
                  <a:lnTo>
                    <a:pt x="1039" y="380"/>
                  </a:lnTo>
                  <a:lnTo>
                    <a:pt x="1039" y="383"/>
                  </a:lnTo>
                  <a:lnTo>
                    <a:pt x="1039" y="383"/>
                  </a:lnTo>
                  <a:lnTo>
                    <a:pt x="1039" y="385"/>
                  </a:lnTo>
                  <a:lnTo>
                    <a:pt x="1039" y="385"/>
                  </a:lnTo>
                  <a:lnTo>
                    <a:pt x="1039" y="387"/>
                  </a:lnTo>
                  <a:lnTo>
                    <a:pt x="1037" y="387"/>
                  </a:lnTo>
                  <a:lnTo>
                    <a:pt x="1035" y="390"/>
                  </a:lnTo>
                  <a:lnTo>
                    <a:pt x="1035" y="390"/>
                  </a:lnTo>
                  <a:lnTo>
                    <a:pt x="1032" y="392"/>
                  </a:lnTo>
                  <a:lnTo>
                    <a:pt x="1032" y="392"/>
                  </a:lnTo>
                  <a:lnTo>
                    <a:pt x="1030" y="392"/>
                  </a:lnTo>
                  <a:lnTo>
                    <a:pt x="1030" y="392"/>
                  </a:lnTo>
                  <a:lnTo>
                    <a:pt x="1025" y="397"/>
                  </a:lnTo>
                  <a:lnTo>
                    <a:pt x="1025" y="397"/>
                  </a:lnTo>
                  <a:lnTo>
                    <a:pt x="1025" y="399"/>
                  </a:lnTo>
                  <a:lnTo>
                    <a:pt x="1025" y="399"/>
                  </a:lnTo>
                  <a:lnTo>
                    <a:pt x="1025" y="399"/>
                  </a:lnTo>
                  <a:lnTo>
                    <a:pt x="1028" y="399"/>
                  </a:lnTo>
                  <a:lnTo>
                    <a:pt x="1030" y="395"/>
                  </a:lnTo>
                  <a:lnTo>
                    <a:pt x="1032" y="392"/>
                  </a:lnTo>
                  <a:lnTo>
                    <a:pt x="1037" y="392"/>
                  </a:lnTo>
                  <a:lnTo>
                    <a:pt x="1042" y="387"/>
                  </a:lnTo>
                  <a:lnTo>
                    <a:pt x="1042" y="383"/>
                  </a:lnTo>
                  <a:lnTo>
                    <a:pt x="1044" y="383"/>
                  </a:lnTo>
                  <a:lnTo>
                    <a:pt x="1047" y="380"/>
                  </a:lnTo>
                  <a:lnTo>
                    <a:pt x="1044" y="383"/>
                  </a:lnTo>
                  <a:lnTo>
                    <a:pt x="1044" y="385"/>
                  </a:lnTo>
                  <a:lnTo>
                    <a:pt x="1044" y="387"/>
                  </a:lnTo>
                  <a:lnTo>
                    <a:pt x="1042" y="390"/>
                  </a:lnTo>
                  <a:lnTo>
                    <a:pt x="1042" y="392"/>
                  </a:lnTo>
                  <a:lnTo>
                    <a:pt x="1044" y="390"/>
                  </a:lnTo>
                  <a:lnTo>
                    <a:pt x="1047" y="387"/>
                  </a:lnTo>
                  <a:lnTo>
                    <a:pt x="1049" y="385"/>
                  </a:lnTo>
                  <a:lnTo>
                    <a:pt x="1049" y="383"/>
                  </a:lnTo>
                  <a:lnTo>
                    <a:pt x="1056" y="380"/>
                  </a:lnTo>
                  <a:lnTo>
                    <a:pt x="1056" y="383"/>
                  </a:lnTo>
                  <a:lnTo>
                    <a:pt x="1058" y="385"/>
                  </a:lnTo>
                  <a:lnTo>
                    <a:pt x="1070" y="387"/>
                  </a:lnTo>
                  <a:lnTo>
                    <a:pt x="1073" y="390"/>
                  </a:lnTo>
                  <a:lnTo>
                    <a:pt x="1073" y="390"/>
                  </a:lnTo>
                  <a:lnTo>
                    <a:pt x="1073" y="390"/>
                  </a:lnTo>
                  <a:lnTo>
                    <a:pt x="1075" y="390"/>
                  </a:lnTo>
                  <a:lnTo>
                    <a:pt x="1075" y="392"/>
                  </a:lnTo>
                  <a:lnTo>
                    <a:pt x="1075" y="395"/>
                  </a:lnTo>
                  <a:lnTo>
                    <a:pt x="1078" y="395"/>
                  </a:lnTo>
                  <a:lnTo>
                    <a:pt x="1078" y="397"/>
                  </a:lnTo>
                  <a:lnTo>
                    <a:pt x="1078" y="399"/>
                  </a:lnTo>
                  <a:lnTo>
                    <a:pt x="1078" y="399"/>
                  </a:lnTo>
                  <a:lnTo>
                    <a:pt x="1080" y="402"/>
                  </a:lnTo>
                  <a:lnTo>
                    <a:pt x="1082" y="406"/>
                  </a:lnTo>
                  <a:lnTo>
                    <a:pt x="1085" y="409"/>
                  </a:lnTo>
                  <a:lnTo>
                    <a:pt x="1085" y="411"/>
                  </a:lnTo>
                  <a:lnTo>
                    <a:pt x="1089" y="416"/>
                  </a:lnTo>
                  <a:lnTo>
                    <a:pt x="1089" y="418"/>
                  </a:lnTo>
                  <a:lnTo>
                    <a:pt x="1089" y="421"/>
                  </a:lnTo>
                  <a:lnTo>
                    <a:pt x="1089" y="421"/>
                  </a:lnTo>
                  <a:lnTo>
                    <a:pt x="1087" y="421"/>
                  </a:lnTo>
                  <a:lnTo>
                    <a:pt x="1075" y="421"/>
                  </a:lnTo>
                  <a:lnTo>
                    <a:pt x="1075" y="423"/>
                  </a:lnTo>
                  <a:lnTo>
                    <a:pt x="1085" y="425"/>
                  </a:lnTo>
                  <a:lnTo>
                    <a:pt x="1092" y="430"/>
                  </a:lnTo>
                  <a:lnTo>
                    <a:pt x="1101" y="435"/>
                  </a:lnTo>
                  <a:lnTo>
                    <a:pt x="1104" y="437"/>
                  </a:lnTo>
                  <a:lnTo>
                    <a:pt x="1104" y="440"/>
                  </a:lnTo>
                  <a:lnTo>
                    <a:pt x="1104" y="437"/>
                  </a:lnTo>
                  <a:lnTo>
                    <a:pt x="1106" y="435"/>
                  </a:lnTo>
                  <a:lnTo>
                    <a:pt x="1111" y="435"/>
                  </a:lnTo>
                  <a:lnTo>
                    <a:pt x="1116" y="435"/>
                  </a:lnTo>
                  <a:lnTo>
                    <a:pt x="1127" y="433"/>
                  </a:lnTo>
                  <a:lnTo>
                    <a:pt x="1127" y="433"/>
                  </a:lnTo>
                  <a:lnTo>
                    <a:pt x="1127" y="430"/>
                  </a:lnTo>
                  <a:lnTo>
                    <a:pt x="1132" y="430"/>
                  </a:lnTo>
                  <a:lnTo>
                    <a:pt x="1132" y="433"/>
                  </a:lnTo>
                  <a:lnTo>
                    <a:pt x="1137" y="430"/>
                  </a:lnTo>
                  <a:lnTo>
                    <a:pt x="1137" y="433"/>
                  </a:lnTo>
                  <a:lnTo>
                    <a:pt x="1146" y="430"/>
                  </a:lnTo>
                  <a:lnTo>
                    <a:pt x="1154" y="425"/>
                  </a:lnTo>
                  <a:lnTo>
                    <a:pt x="1156" y="423"/>
                  </a:lnTo>
                  <a:lnTo>
                    <a:pt x="1163" y="421"/>
                  </a:lnTo>
                  <a:lnTo>
                    <a:pt x="1170" y="418"/>
                  </a:lnTo>
                  <a:lnTo>
                    <a:pt x="1180" y="416"/>
                  </a:lnTo>
                  <a:lnTo>
                    <a:pt x="1194" y="414"/>
                  </a:lnTo>
                  <a:lnTo>
                    <a:pt x="1196" y="414"/>
                  </a:lnTo>
                  <a:lnTo>
                    <a:pt x="1196" y="416"/>
                  </a:lnTo>
                  <a:lnTo>
                    <a:pt x="1196" y="416"/>
                  </a:lnTo>
                  <a:lnTo>
                    <a:pt x="1194" y="418"/>
                  </a:lnTo>
                  <a:lnTo>
                    <a:pt x="1194" y="418"/>
                  </a:lnTo>
                  <a:lnTo>
                    <a:pt x="1196" y="421"/>
                  </a:lnTo>
                  <a:lnTo>
                    <a:pt x="1196" y="418"/>
                  </a:lnTo>
                  <a:lnTo>
                    <a:pt x="1196" y="418"/>
                  </a:lnTo>
                  <a:lnTo>
                    <a:pt x="1196" y="416"/>
                  </a:lnTo>
                  <a:lnTo>
                    <a:pt x="1199" y="414"/>
                  </a:lnTo>
                  <a:lnTo>
                    <a:pt x="1199" y="414"/>
                  </a:lnTo>
                  <a:lnTo>
                    <a:pt x="1199" y="414"/>
                  </a:lnTo>
                  <a:lnTo>
                    <a:pt x="1208" y="411"/>
                  </a:lnTo>
                  <a:lnTo>
                    <a:pt x="1220" y="411"/>
                  </a:lnTo>
                  <a:lnTo>
                    <a:pt x="1232" y="411"/>
                  </a:lnTo>
                  <a:lnTo>
                    <a:pt x="1242" y="411"/>
                  </a:lnTo>
                  <a:lnTo>
                    <a:pt x="1251" y="414"/>
                  </a:lnTo>
                  <a:lnTo>
                    <a:pt x="1261" y="414"/>
                  </a:lnTo>
                  <a:lnTo>
                    <a:pt x="1263" y="414"/>
                  </a:lnTo>
                  <a:lnTo>
                    <a:pt x="1263" y="414"/>
                  </a:lnTo>
                  <a:lnTo>
                    <a:pt x="1265" y="414"/>
                  </a:lnTo>
                  <a:lnTo>
                    <a:pt x="1272" y="416"/>
                  </a:lnTo>
                  <a:lnTo>
                    <a:pt x="1280" y="418"/>
                  </a:lnTo>
                  <a:lnTo>
                    <a:pt x="1282" y="418"/>
                  </a:lnTo>
                  <a:lnTo>
                    <a:pt x="1284" y="421"/>
                  </a:lnTo>
                  <a:lnTo>
                    <a:pt x="1289" y="423"/>
                  </a:lnTo>
                  <a:lnTo>
                    <a:pt x="1301" y="430"/>
                  </a:lnTo>
                  <a:lnTo>
                    <a:pt x="1313" y="435"/>
                  </a:lnTo>
                  <a:lnTo>
                    <a:pt x="1327" y="452"/>
                  </a:lnTo>
                  <a:lnTo>
                    <a:pt x="1332" y="461"/>
                  </a:lnTo>
                  <a:lnTo>
                    <a:pt x="1337" y="475"/>
                  </a:lnTo>
                  <a:lnTo>
                    <a:pt x="1337" y="480"/>
                  </a:lnTo>
                  <a:lnTo>
                    <a:pt x="1339" y="485"/>
                  </a:lnTo>
                  <a:lnTo>
                    <a:pt x="1339" y="485"/>
                  </a:lnTo>
                  <a:lnTo>
                    <a:pt x="1339" y="487"/>
                  </a:lnTo>
                  <a:lnTo>
                    <a:pt x="1339" y="490"/>
                  </a:lnTo>
                  <a:lnTo>
                    <a:pt x="1339" y="492"/>
                  </a:lnTo>
                  <a:lnTo>
                    <a:pt x="1337" y="494"/>
                  </a:lnTo>
                  <a:lnTo>
                    <a:pt x="1337" y="497"/>
                  </a:lnTo>
                  <a:lnTo>
                    <a:pt x="1334" y="502"/>
                  </a:lnTo>
                  <a:lnTo>
                    <a:pt x="1334" y="504"/>
                  </a:lnTo>
                  <a:lnTo>
                    <a:pt x="1332" y="504"/>
                  </a:lnTo>
                  <a:lnTo>
                    <a:pt x="1327" y="502"/>
                  </a:lnTo>
                  <a:lnTo>
                    <a:pt x="1327" y="502"/>
                  </a:lnTo>
                  <a:lnTo>
                    <a:pt x="1327" y="504"/>
                  </a:lnTo>
                  <a:lnTo>
                    <a:pt x="1330" y="504"/>
                  </a:lnTo>
                  <a:lnTo>
                    <a:pt x="1330" y="504"/>
                  </a:lnTo>
                  <a:lnTo>
                    <a:pt x="1332" y="504"/>
                  </a:lnTo>
                  <a:lnTo>
                    <a:pt x="1334" y="506"/>
                  </a:lnTo>
                  <a:lnTo>
                    <a:pt x="1332" y="509"/>
                  </a:lnTo>
                  <a:lnTo>
                    <a:pt x="1332" y="509"/>
                  </a:lnTo>
                  <a:lnTo>
                    <a:pt x="1332" y="511"/>
                  </a:lnTo>
                  <a:lnTo>
                    <a:pt x="1332" y="513"/>
                  </a:lnTo>
                  <a:lnTo>
                    <a:pt x="1332" y="513"/>
                  </a:lnTo>
                  <a:lnTo>
                    <a:pt x="1332" y="516"/>
                  </a:lnTo>
                  <a:lnTo>
                    <a:pt x="1332" y="516"/>
                  </a:lnTo>
                  <a:lnTo>
                    <a:pt x="1330" y="518"/>
                  </a:lnTo>
                  <a:lnTo>
                    <a:pt x="1327" y="518"/>
                  </a:lnTo>
                  <a:lnTo>
                    <a:pt x="1327" y="523"/>
                  </a:lnTo>
                  <a:lnTo>
                    <a:pt x="1327" y="525"/>
                  </a:lnTo>
                  <a:lnTo>
                    <a:pt x="1327" y="525"/>
                  </a:lnTo>
                  <a:lnTo>
                    <a:pt x="1330" y="530"/>
                  </a:lnTo>
                  <a:lnTo>
                    <a:pt x="1327" y="530"/>
                  </a:lnTo>
                  <a:lnTo>
                    <a:pt x="1330" y="530"/>
                  </a:lnTo>
                  <a:lnTo>
                    <a:pt x="1330" y="532"/>
                  </a:lnTo>
                  <a:lnTo>
                    <a:pt x="1330" y="532"/>
                  </a:lnTo>
                  <a:lnTo>
                    <a:pt x="1330" y="532"/>
                  </a:lnTo>
                  <a:lnTo>
                    <a:pt x="1330" y="535"/>
                  </a:lnTo>
                  <a:lnTo>
                    <a:pt x="1330" y="535"/>
                  </a:lnTo>
                  <a:lnTo>
                    <a:pt x="1330" y="537"/>
                  </a:lnTo>
                  <a:lnTo>
                    <a:pt x="1330" y="535"/>
                  </a:lnTo>
                  <a:lnTo>
                    <a:pt x="1332" y="535"/>
                  </a:lnTo>
                  <a:lnTo>
                    <a:pt x="1332" y="535"/>
                  </a:lnTo>
                  <a:lnTo>
                    <a:pt x="1339" y="540"/>
                  </a:lnTo>
                  <a:lnTo>
                    <a:pt x="1341" y="542"/>
                  </a:lnTo>
                  <a:lnTo>
                    <a:pt x="1341" y="542"/>
                  </a:lnTo>
                  <a:lnTo>
                    <a:pt x="1341" y="540"/>
                  </a:lnTo>
                  <a:lnTo>
                    <a:pt x="1341" y="540"/>
                  </a:lnTo>
                  <a:lnTo>
                    <a:pt x="1344" y="540"/>
                  </a:lnTo>
                  <a:lnTo>
                    <a:pt x="1346" y="542"/>
                  </a:lnTo>
                  <a:lnTo>
                    <a:pt x="1346" y="542"/>
                  </a:lnTo>
                  <a:lnTo>
                    <a:pt x="1346" y="544"/>
                  </a:lnTo>
                  <a:lnTo>
                    <a:pt x="1346" y="547"/>
                  </a:lnTo>
                  <a:lnTo>
                    <a:pt x="1349" y="544"/>
                  </a:lnTo>
                  <a:lnTo>
                    <a:pt x="1351" y="542"/>
                  </a:lnTo>
                  <a:lnTo>
                    <a:pt x="1351" y="542"/>
                  </a:lnTo>
                  <a:lnTo>
                    <a:pt x="1358" y="544"/>
                  </a:lnTo>
                  <a:lnTo>
                    <a:pt x="1363" y="547"/>
                  </a:lnTo>
                  <a:lnTo>
                    <a:pt x="1363" y="547"/>
                  </a:lnTo>
                  <a:lnTo>
                    <a:pt x="1363" y="547"/>
                  </a:lnTo>
                  <a:lnTo>
                    <a:pt x="1365" y="547"/>
                  </a:lnTo>
                  <a:lnTo>
                    <a:pt x="1365" y="547"/>
                  </a:lnTo>
                  <a:lnTo>
                    <a:pt x="1365" y="549"/>
                  </a:lnTo>
                  <a:lnTo>
                    <a:pt x="1368" y="551"/>
                  </a:lnTo>
                  <a:lnTo>
                    <a:pt x="1368" y="554"/>
                  </a:lnTo>
                  <a:lnTo>
                    <a:pt x="1368" y="554"/>
                  </a:lnTo>
                  <a:lnTo>
                    <a:pt x="1365" y="556"/>
                  </a:lnTo>
                  <a:lnTo>
                    <a:pt x="1365" y="559"/>
                  </a:lnTo>
                  <a:lnTo>
                    <a:pt x="1365" y="561"/>
                  </a:lnTo>
                  <a:lnTo>
                    <a:pt x="1365" y="563"/>
                  </a:lnTo>
                  <a:lnTo>
                    <a:pt x="1365" y="566"/>
                  </a:lnTo>
                  <a:lnTo>
                    <a:pt x="1365" y="566"/>
                  </a:lnTo>
                  <a:lnTo>
                    <a:pt x="1365" y="568"/>
                  </a:lnTo>
                  <a:lnTo>
                    <a:pt x="1365" y="568"/>
                  </a:lnTo>
                  <a:lnTo>
                    <a:pt x="1365" y="571"/>
                  </a:lnTo>
                  <a:lnTo>
                    <a:pt x="1368" y="571"/>
                  </a:lnTo>
                  <a:lnTo>
                    <a:pt x="1368" y="573"/>
                  </a:lnTo>
                  <a:lnTo>
                    <a:pt x="1368" y="573"/>
                  </a:lnTo>
                  <a:lnTo>
                    <a:pt x="1368" y="575"/>
                  </a:lnTo>
                  <a:lnTo>
                    <a:pt x="1368" y="575"/>
                  </a:lnTo>
                  <a:lnTo>
                    <a:pt x="1368" y="578"/>
                  </a:lnTo>
                  <a:lnTo>
                    <a:pt x="1368" y="578"/>
                  </a:lnTo>
                  <a:lnTo>
                    <a:pt x="1368" y="580"/>
                  </a:lnTo>
                  <a:lnTo>
                    <a:pt x="1368" y="580"/>
                  </a:lnTo>
                  <a:lnTo>
                    <a:pt x="1368" y="580"/>
                  </a:lnTo>
                  <a:lnTo>
                    <a:pt x="1368" y="582"/>
                  </a:lnTo>
                  <a:lnTo>
                    <a:pt x="1368" y="582"/>
                  </a:lnTo>
                  <a:lnTo>
                    <a:pt x="1368" y="585"/>
                  </a:lnTo>
                  <a:lnTo>
                    <a:pt x="1368" y="587"/>
                  </a:lnTo>
                  <a:lnTo>
                    <a:pt x="1368" y="590"/>
                  </a:lnTo>
                  <a:lnTo>
                    <a:pt x="1368" y="592"/>
                  </a:lnTo>
                  <a:lnTo>
                    <a:pt x="1368" y="592"/>
                  </a:lnTo>
                  <a:lnTo>
                    <a:pt x="1365" y="594"/>
                  </a:lnTo>
                  <a:lnTo>
                    <a:pt x="1370" y="597"/>
                  </a:lnTo>
                  <a:lnTo>
                    <a:pt x="1377" y="599"/>
                  </a:lnTo>
                  <a:lnTo>
                    <a:pt x="1377" y="601"/>
                  </a:lnTo>
                  <a:lnTo>
                    <a:pt x="1379" y="604"/>
                  </a:lnTo>
                  <a:lnTo>
                    <a:pt x="1379" y="606"/>
                  </a:lnTo>
                  <a:lnTo>
                    <a:pt x="1379" y="606"/>
                  </a:lnTo>
                  <a:lnTo>
                    <a:pt x="1379" y="609"/>
                  </a:lnTo>
                  <a:lnTo>
                    <a:pt x="1377" y="613"/>
                  </a:lnTo>
                  <a:lnTo>
                    <a:pt x="1377" y="613"/>
                  </a:lnTo>
                  <a:lnTo>
                    <a:pt x="1377" y="616"/>
                  </a:lnTo>
                  <a:lnTo>
                    <a:pt x="1377" y="616"/>
                  </a:lnTo>
                  <a:lnTo>
                    <a:pt x="1377" y="618"/>
                  </a:lnTo>
                  <a:lnTo>
                    <a:pt x="1375" y="618"/>
                  </a:lnTo>
                  <a:lnTo>
                    <a:pt x="1375" y="620"/>
                  </a:lnTo>
                  <a:lnTo>
                    <a:pt x="1375" y="620"/>
                  </a:lnTo>
                  <a:lnTo>
                    <a:pt x="1375" y="623"/>
                  </a:lnTo>
                  <a:lnTo>
                    <a:pt x="1375" y="623"/>
                  </a:lnTo>
                  <a:lnTo>
                    <a:pt x="1375" y="628"/>
                  </a:lnTo>
                  <a:lnTo>
                    <a:pt x="1375" y="630"/>
                  </a:lnTo>
                  <a:lnTo>
                    <a:pt x="1372" y="632"/>
                  </a:lnTo>
                  <a:lnTo>
                    <a:pt x="1372" y="635"/>
                  </a:lnTo>
                  <a:lnTo>
                    <a:pt x="1370" y="637"/>
                  </a:lnTo>
                  <a:lnTo>
                    <a:pt x="1368" y="642"/>
                  </a:lnTo>
                  <a:lnTo>
                    <a:pt x="1365" y="642"/>
                  </a:lnTo>
                  <a:lnTo>
                    <a:pt x="1360" y="642"/>
                  </a:lnTo>
                  <a:lnTo>
                    <a:pt x="1360" y="644"/>
                  </a:lnTo>
                  <a:lnTo>
                    <a:pt x="1360" y="644"/>
                  </a:lnTo>
                  <a:lnTo>
                    <a:pt x="1365" y="644"/>
                  </a:lnTo>
                  <a:lnTo>
                    <a:pt x="1368" y="644"/>
                  </a:lnTo>
                  <a:lnTo>
                    <a:pt x="1370" y="642"/>
                  </a:lnTo>
                  <a:lnTo>
                    <a:pt x="1372" y="642"/>
                  </a:lnTo>
                  <a:lnTo>
                    <a:pt x="1375" y="632"/>
                  </a:lnTo>
                  <a:lnTo>
                    <a:pt x="1375" y="632"/>
                  </a:lnTo>
                  <a:lnTo>
                    <a:pt x="1377" y="630"/>
                  </a:lnTo>
                  <a:lnTo>
                    <a:pt x="1377" y="630"/>
                  </a:lnTo>
                  <a:lnTo>
                    <a:pt x="1377" y="628"/>
                  </a:lnTo>
                  <a:lnTo>
                    <a:pt x="1377" y="625"/>
                  </a:lnTo>
                  <a:lnTo>
                    <a:pt x="1377" y="625"/>
                  </a:lnTo>
                  <a:lnTo>
                    <a:pt x="1377" y="623"/>
                  </a:lnTo>
                  <a:lnTo>
                    <a:pt x="1377" y="623"/>
                  </a:lnTo>
                  <a:lnTo>
                    <a:pt x="1377" y="620"/>
                  </a:lnTo>
                  <a:lnTo>
                    <a:pt x="1379" y="618"/>
                  </a:lnTo>
                  <a:lnTo>
                    <a:pt x="1382" y="613"/>
                  </a:lnTo>
                  <a:lnTo>
                    <a:pt x="1382" y="613"/>
                  </a:lnTo>
                  <a:lnTo>
                    <a:pt x="1384" y="611"/>
                  </a:lnTo>
                  <a:lnTo>
                    <a:pt x="1384" y="611"/>
                  </a:lnTo>
                  <a:lnTo>
                    <a:pt x="1384" y="609"/>
                  </a:lnTo>
                  <a:lnTo>
                    <a:pt x="1384" y="609"/>
                  </a:lnTo>
                  <a:lnTo>
                    <a:pt x="1384" y="606"/>
                  </a:lnTo>
                  <a:lnTo>
                    <a:pt x="1384" y="604"/>
                  </a:lnTo>
                  <a:lnTo>
                    <a:pt x="1384" y="601"/>
                  </a:lnTo>
                  <a:lnTo>
                    <a:pt x="1384" y="601"/>
                  </a:lnTo>
                  <a:lnTo>
                    <a:pt x="1382" y="599"/>
                  </a:lnTo>
                  <a:lnTo>
                    <a:pt x="1382" y="597"/>
                  </a:lnTo>
                  <a:lnTo>
                    <a:pt x="1382" y="597"/>
                  </a:lnTo>
                  <a:lnTo>
                    <a:pt x="1382" y="594"/>
                  </a:lnTo>
                  <a:lnTo>
                    <a:pt x="1382" y="594"/>
                  </a:lnTo>
                  <a:lnTo>
                    <a:pt x="1382" y="590"/>
                  </a:lnTo>
                  <a:lnTo>
                    <a:pt x="1382" y="590"/>
                  </a:lnTo>
                  <a:lnTo>
                    <a:pt x="1382" y="587"/>
                  </a:lnTo>
                  <a:lnTo>
                    <a:pt x="1382" y="587"/>
                  </a:lnTo>
                  <a:lnTo>
                    <a:pt x="1382" y="585"/>
                  </a:lnTo>
                  <a:lnTo>
                    <a:pt x="1379" y="585"/>
                  </a:lnTo>
                  <a:lnTo>
                    <a:pt x="1382" y="578"/>
                  </a:lnTo>
                  <a:lnTo>
                    <a:pt x="1382" y="578"/>
                  </a:lnTo>
                  <a:lnTo>
                    <a:pt x="1379" y="575"/>
                  </a:lnTo>
                  <a:lnTo>
                    <a:pt x="1379" y="575"/>
                  </a:lnTo>
                  <a:lnTo>
                    <a:pt x="1382" y="575"/>
                  </a:lnTo>
                  <a:lnTo>
                    <a:pt x="1382" y="575"/>
                  </a:lnTo>
                  <a:lnTo>
                    <a:pt x="1382" y="573"/>
                  </a:lnTo>
                  <a:lnTo>
                    <a:pt x="1382" y="573"/>
                  </a:lnTo>
                  <a:lnTo>
                    <a:pt x="1382" y="571"/>
                  </a:lnTo>
                  <a:lnTo>
                    <a:pt x="1382" y="571"/>
                  </a:lnTo>
                  <a:lnTo>
                    <a:pt x="1382" y="568"/>
                  </a:lnTo>
                  <a:lnTo>
                    <a:pt x="1384" y="566"/>
                  </a:lnTo>
                  <a:lnTo>
                    <a:pt x="1387" y="566"/>
                  </a:lnTo>
                  <a:lnTo>
                    <a:pt x="1387" y="561"/>
                  </a:lnTo>
                  <a:lnTo>
                    <a:pt x="1389" y="561"/>
                  </a:lnTo>
                  <a:lnTo>
                    <a:pt x="1389" y="559"/>
                  </a:lnTo>
                  <a:lnTo>
                    <a:pt x="1389" y="559"/>
                  </a:lnTo>
                  <a:lnTo>
                    <a:pt x="1391" y="556"/>
                  </a:lnTo>
                  <a:lnTo>
                    <a:pt x="1391" y="556"/>
                  </a:lnTo>
                  <a:lnTo>
                    <a:pt x="1394" y="559"/>
                  </a:lnTo>
                  <a:lnTo>
                    <a:pt x="1396" y="556"/>
                  </a:lnTo>
                  <a:lnTo>
                    <a:pt x="1399" y="556"/>
                  </a:lnTo>
                  <a:lnTo>
                    <a:pt x="1399" y="554"/>
                  </a:lnTo>
                  <a:lnTo>
                    <a:pt x="1399" y="551"/>
                  </a:lnTo>
                  <a:lnTo>
                    <a:pt x="1401" y="551"/>
                  </a:lnTo>
                  <a:lnTo>
                    <a:pt x="1401" y="549"/>
                  </a:lnTo>
                  <a:lnTo>
                    <a:pt x="1403" y="549"/>
                  </a:lnTo>
                  <a:lnTo>
                    <a:pt x="1403" y="549"/>
                  </a:lnTo>
                  <a:lnTo>
                    <a:pt x="1403" y="549"/>
                  </a:lnTo>
                  <a:lnTo>
                    <a:pt x="1403" y="547"/>
                  </a:lnTo>
                  <a:lnTo>
                    <a:pt x="1403" y="547"/>
                  </a:lnTo>
                  <a:lnTo>
                    <a:pt x="1403" y="547"/>
                  </a:lnTo>
                  <a:lnTo>
                    <a:pt x="1406" y="547"/>
                  </a:lnTo>
                  <a:lnTo>
                    <a:pt x="1406" y="547"/>
                  </a:lnTo>
                  <a:lnTo>
                    <a:pt x="1408" y="544"/>
                  </a:lnTo>
                  <a:lnTo>
                    <a:pt x="1408" y="544"/>
                  </a:lnTo>
                  <a:lnTo>
                    <a:pt x="1408" y="542"/>
                  </a:lnTo>
                  <a:lnTo>
                    <a:pt x="1410" y="544"/>
                  </a:lnTo>
                  <a:lnTo>
                    <a:pt x="1418" y="544"/>
                  </a:lnTo>
                  <a:lnTo>
                    <a:pt x="1418" y="544"/>
                  </a:lnTo>
                  <a:lnTo>
                    <a:pt x="1420" y="544"/>
                  </a:lnTo>
                  <a:lnTo>
                    <a:pt x="1422" y="547"/>
                  </a:lnTo>
                  <a:lnTo>
                    <a:pt x="1429" y="542"/>
                  </a:lnTo>
                  <a:lnTo>
                    <a:pt x="1432" y="542"/>
                  </a:lnTo>
                  <a:lnTo>
                    <a:pt x="1434" y="540"/>
                  </a:lnTo>
                  <a:lnTo>
                    <a:pt x="1439" y="540"/>
                  </a:lnTo>
                  <a:lnTo>
                    <a:pt x="1439" y="542"/>
                  </a:lnTo>
                  <a:lnTo>
                    <a:pt x="1441" y="542"/>
                  </a:lnTo>
                  <a:lnTo>
                    <a:pt x="1441" y="542"/>
                  </a:lnTo>
                  <a:lnTo>
                    <a:pt x="1444" y="542"/>
                  </a:lnTo>
                  <a:lnTo>
                    <a:pt x="1446" y="544"/>
                  </a:lnTo>
                  <a:lnTo>
                    <a:pt x="1453" y="542"/>
                  </a:lnTo>
                  <a:lnTo>
                    <a:pt x="1456" y="537"/>
                  </a:lnTo>
                  <a:lnTo>
                    <a:pt x="1460" y="535"/>
                  </a:lnTo>
                  <a:lnTo>
                    <a:pt x="1460" y="535"/>
                  </a:lnTo>
                  <a:lnTo>
                    <a:pt x="1463" y="535"/>
                  </a:lnTo>
                  <a:lnTo>
                    <a:pt x="1463" y="537"/>
                  </a:lnTo>
                  <a:lnTo>
                    <a:pt x="1463" y="537"/>
                  </a:lnTo>
                  <a:lnTo>
                    <a:pt x="1463" y="540"/>
                  </a:lnTo>
                  <a:lnTo>
                    <a:pt x="1465" y="540"/>
                  </a:lnTo>
                  <a:lnTo>
                    <a:pt x="1467" y="544"/>
                  </a:lnTo>
                  <a:lnTo>
                    <a:pt x="1470" y="544"/>
                  </a:lnTo>
                  <a:lnTo>
                    <a:pt x="1475" y="549"/>
                  </a:lnTo>
                  <a:lnTo>
                    <a:pt x="1477" y="551"/>
                  </a:lnTo>
                  <a:lnTo>
                    <a:pt x="1486" y="554"/>
                  </a:lnTo>
                  <a:lnTo>
                    <a:pt x="1498" y="551"/>
                  </a:lnTo>
                  <a:lnTo>
                    <a:pt x="1513" y="551"/>
                  </a:lnTo>
                  <a:lnTo>
                    <a:pt x="1515" y="551"/>
                  </a:lnTo>
                  <a:lnTo>
                    <a:pt x="1515" y="551"/>
                  </a:lnTo>
                  <a:lnTo>
                    <a:pt x="1520" y="554"/>
                  </a:lnTo>
                  <a:lnTo>
                    <a:pt x="1522" y="556"/>
                  </a:lnTo>
                  <a:lnTo>
                    <a:pt x="1525" y="559"/>
                  </a:lnTo>
                  <a:lnTo>
                    <a:pt x="1534" y="556"/>
                  </a:lnTo>
                  <a:lnTo>
                    <a:pt x="1541" y="556"/>
                  </a:lnTo>
                  <a:lnTo>
                    <a:pt x="1544" y="559"/>
                  </a:lnTo>
                  <a:lnTo>
                    <a:pt x="1544" y="559"/>
                  </a:lnTo>
                  <a:lnTo>
                    <a:pt x="1544" y="561"/>
                  </a:lnTo>
                  <a:lnTo>
                    <a:pt x="1551" y="561"/>
                  </a:lnTo>
                  <a:lnTo>
                    <a:pt x="1551" y="559"/>
                  </a:lnTo>
                  <a:lnTo>
                    <a:pt x="1560" y="551"/>
                  </a:lnTo>
                  <a:lnTo>
                    <a:pt x="1570" y="542"/>
                  </a:lnTo>
                  <a:lnTo>
                    <a:pt x="1570" y="540"/>
                  </a:lnTo>
                  <a:lnTo>
                    <a:pt x="1572" y="537"/>
                  </a:lnTo>
                  <a:lnTo>
                    <a:pt x="1574" y="535"/>
                  </a:lnTo>
                  <a:lnTo>
                    <a:pt x="1577" y="535"/>
                  </a:lnTo>
                  <a:lnTo>
                    <a:pt x="1579" y="535"/>
                  </a:lnTo>
                  <a:lnTo>
                    <a:pt x="1579" y="535"/>
                  </a:lnTo>
                  <a:lnTo>
                    <a:pt x="1579" y="537"/>
                  </a:lnTo>
                  <a:lnTo>
                    <a:pt x="1582" y="537"/>
                  </a:lnTo>
                  <a:lnTo>
                    <a:pt x="1584" y="540"/>
                  </a:lnTo>
                  <a:lnTo>
                    <a:pt x="1584" y="540"/>
                  </a:lnTo>
                  <a:lnTo>
                    <a:pt x="1586" y="540"/>
                  </a:lnTo>
                  <a:lnTo>
                    <a:pt x="1586" y="540"/>
                  </a:lnTo>
                  <a:lnTo>
                    <a:pt x="1586" y="542"/>
                  </a:lnTo>
                  <a:lnTo>
                    <a:pt x="1586" y="542"/>
                  </a:lnTo>
                  <a:lnTo>
                    <a:pt x="1584" y="542"/>
                  </a:lnTo>
                  <a:lnTo>
                    <a:pt x="1584" y="544"/>
                  </a:lnTo>
                  <a:lnTo>
                    <a:pt x="1582" y="547"/>
                  </a:lnTo>
                  <a:lnTo>
                    <a:pt x="1584" y="547"/>
                  </a:lnTo>
                  <a:lnTo>
                    <a:pt x="1589" y="549"/>
                  </a:lnTo>
                  <a:lnTo>
                    <a:pt x="1591" y="554"/>
                  </a:lnTo>
                  <a:lnTo>
                    <a:pt x="1593" y="554"/>
                  </a:lnTo>
                  <a:lnTo>
                    <a:pt x="1593" y="556"/>
                  </a:lnTo>
                  <a:lnTo>
                    <a:pt x="1593" y="556"/>
                  </a:lnTo>
                  <a:lnTo>
                    <a:pt x="1593" y="559"/>
                  </a:lnTo>
                  <a:lnTo>
                    <a:pt x="1593" y="559"/>
                  </a:lnTo>
                  <a:lnTo>
                    <a:pt x="1593" y="561"/>
                  </a:lnTo>
                  <a:lnTo>
                    <a:pt x="1593" y="563"/>
                  </a:lnTo>
                  <a:lnTo>
                    <a:pt x="1591" y="566"/>
                  </a:lnTo>
                  <a:lnTo>
                    <a:pt x="1591" y="571"/>
                  </a:lnTo>
                  <a:lnTo>
                    <a:pt x="1591" y="573"/>
                  </a:lnTo>
                  <a:lnTo>
                    <a:pt x="1591" y="575"/>
                  </a:lnTo>
                  <a:lnTo>
                    <a:pt x="1593" y="575"/>
                  </a:lnTo>
                  <a:lnTo>
                    <a:pt x="1591" y="578"/>
                  </a:lnTo>
                  <a:lnTo>
                    <a:pt x="1593" y="580"/>
                  </a:lnTo>
                  <a:lnTo>
                    <a:pt x="1593" y="582"/>
                  </a:lnTo>
                  <a:lnTo>
                    <a:pt x="1593" y="582"/>
                  </a:lnTo>
                  <a:lnTo>
                    <a:pt x="1596" y="585"/>
                  </a:lnTo>
                  <a:lnTo>
                    <a:pt x="1596" y="585"/>
                  </a:lnTo>
                  <a:lnTo>
                    <a:pt x="1605" y="585"/>
                  </a:lnTo>
                  <a:lnTo>
                    <a:pt x="1612" y="587"/>
                  </a:lnTo>
                  <a:lnTo>
                    <a:pt x="1615" y="590"/>
                  </a:lnTo>
                  <a:lnTo>
                    <a:pt x="1617" y="592"/>
                  </a:lnTo>
                  <a:lnTo>
                    <a:pt x="1620" y="594"/>
                  </a:lnTo>
                  <a:lnTo>
                    <a:pt x="1622" y="594"/>
                  </a:lnTo>
                  <a:lnTo>
                    <a:pt x="1627" y="594"/>
                  </a:lnTo>
                  <a:lnTo>
                    <a:pt x="1627" y="597"/>
                  </a:lnTo>
                  <a:lnTo>
                    <a:pt x="1629" y="601"/>
                  </a:lnTo>
                  <a:lnTo>
                    <a:pt x="1629" y="606"/>
                  </a:lnTo>
                  <a:lnTo>
                    <a:pt x="1629" y="613"/>
                  </a:lnTo>
                  <a:lnTo>
                    <a:pt x="1629" y="618"/>
                  </a:lnTo>
                  <a:lnTo>
                    <a:pt x="1632" y="620"/>
                  </a:lnTo>
                  <a:lnTo>
                    <a:pt x="1632" y="620"/>
                  </a:lnTo>
                  <a:lnTo>
                    <a:pt x="1636" y="623"/>
                  </a:lnTo>
                  <a:lnTo>
                    <a:pt x="1648" y="620"/>
                  </a:lnTo>
                  <a:lnTo>
                    <a:pt x="1658" y="618"/>
                  </a:lnTo>
                  <a:lnTo>
                    <a:pt x="1660" y="620"/>
                  </a:lnTo>
                  <a:lnTo>
                    <a:pt x="1660" y="620"/>
                  </a:lnTo>
                  <a:lnTo>
                    <a:pt x="1662" y="620"/>
                  </a:lnTo>
                  <a:lnTo>
                    <a:pt x="1665" y="623"/>
                  </a:lnTo>
                  <a:lnTo>
                    <a:pt x="1665" y="625"/>
                  </a:lnTo>
                  <a:lnTo>
                    <a:pt x="1667" y="625"/>
                  </a:lnTo>
                  <a:lnTo>
                    <a:pt x="1665" y="623"/>
                  </a:lnTo>
                  <a:lnTo>
                    <a:pt x="1665" y="620"/>
                  </a:lnTo>
                  <a:lnTo>
                    <a:pt x="1665" y="618"/>
                  </a:lnTo>
                  <a:lnTo>
                    <a:pt x="1662" y="618"/>
                  </a:lnTo>
                  <a:lnTo>
                    <a:pt x="1660" y="618"/>
                  </a:lnTo>
                  <a:lnTo>
                    <a:pt x="1662" y="616"/>
                  </a:lnTo>
                  <a:lnTo>
                    <a:pt x="1662" y="616"/>
                  </a:lnTo>
                  <a:lnTo>
                    <a:pt x="1665" y="613"/>
                  </a:lnTo>
                  <a:lnTo>
                    <a:pt x="1665" y="611"/>
                  </a:lnTo>
                  <a:lnTo>
                    <a:pt x="1667" y="611"/>
                  </a:lnTo>
                  <a:lnTo>
                    <a:pt x="1667" y="611"/>
                  </a:lnTo>
                  <a:lnTo>
                    <a:pt x="1667" y="613"/>
                  </a:lnTo>
                  <a:lnTo>
                    <a:pt x="1667" y="613"/>
                  </a:lnTo>
                  <a:lnTo>
                    <a:pt x="1667" y="616"/>
                  </a:lnTo>
                  <a:lnTo>
                    <a:pt x="1670" y="616"/>
                  </a:lnTo>
                  <a:lnTo>
                    <a:pt x="1670" y="618"/>
                  </a:lnTo>
                  <a:lnTo>
                    <a:pt x="1670" y="618"/>
                  </a:lnTo>
                  <a:lnTo>
                    <a:pt x="1670" y="618"/>
                  </a:lnTo>
                  <a:lnTo>
                    <a:pt x="1670" y="618"/>
                  </a:lnTo>
                  <a:lnTo>
                    <a:pt x="1670" y="616"/>
                  </a:lnTo>
                  <a:lnTo>
                    <a:pt x="1670" y="616"/>
                  </a:lnTo>
                  <a:lnTo>
                    <a:pt x="1670" y="613"/>
                  </a:lnTo>
                  <a:lnTo>
                    <a:pt x="1670" y="613"/>
                  </a:lnTo>
                  <a:lnTo>
                    <a:pt x="1670" y="611"/>
                  </a:lnTo>
                  <a:lnTo>
                    <a:pt x="1670" y="611"/>
                  </a:lnTo>
                  <a:lnTo>
                    <a:pt x="1670" y="611"/>
                  </a:lnTo>
                  <a:lnTo>
                    <a:pt x="1670" y="609"/>
                  </a:lnTo>
                  <a:lnTo>
                    <a:pt x="1672" y="609"/>
                  </a:lnTo>
                  <a:lnTo>
                    <a:pt x="1674" y="604"/>
                  </a:lnTo>
                  <a:lnTo>
                    <a:pt x="1677" y="604"/>
                  </a:lnTo>
                  <a:lnTo>
                    <a:pt x="1677" y="601"/>
                  </a:lnTo>
                  <a:lnTo>
                    <a:pt x="1677" y="599"/>
                  </a:lnTo>
                  <a:lnTo>
                    <a:pt x="1679" y="599"/>
                  </a:lnTo>
                  <a:lnTo>
                    <a:pt x="1679" y="599"/>
                  </a:lnTo>
                  <a:lnTo>
                    <a:pt x="1679" y="601"/>
                  </a:lnTo>
                  <a:lnTo>
                    <a:pt x="1679" y="601"/>
                  </a:lnTo>
                  <a:lnTo>
                    <a:pt x="1684" y="601"/>
                  </a:lnTo>
                  <a:lnTo>
                    <a:pt x="1684" y="599"/>
                  </a:lnTo>
                  <a:lnTo>
                    <a:pt x="1681" y="599"/>
                  </a:lnTo>
                  <a:lnTo>
                    <a:pt x="1679" y="599"/>
                  </a:lnTo>
                  <a:lnTo>
                    <a:pt x="1679" y="597"/>
                  </a:lnTo>
                  <a:lnTo>
                    <a:pt x="1679" y="594"/>
                  </a:lnTo>
                  <a:lnTo>
                    <a:pt x="1679" y="592"/>
                  </a:lnTo>
                  <a:lnTo>
                    <a:pt x="1679" y="592"/>
                  </a:lnTo>
                  <a:lnTo>
                    <a:pt x="1677" y="590"/>
                  </a:lnTo>
                  <a:lnTo>
                    <a:pt x="1677" y="590"/>
                  </a:lnTo>
                  <a:lnTo>
                    <a:pt x="1674" y="590"/>
                  </a:lnTo>
                  <a:lnTo>
                    <a:pt x="1674" y="587"/>
                  </a:lnTo>
                  <a:lnTo>
                    <a:pt x="1674" y="587"/>
                  </a:lnTo>
                  <a:lnTo>
                    <a:pt x="1677" y="585"/>
                  </a:lnTo>
                  <a:lnTo>
                    <a:pt x="1677" y="585"/>
                  </a:lnTo>
                  <a:lnTo>
                    <a:pt x="1677" y="582"/>
                  </a:lnTo>
                  <a:lnTo>
                    <a:pt x="1677" y="582"/>
                  </a:lnTo>
                  <a:lnTo>
                    <a:pt x="1677" y="580"/>
                  </a:lnTo>
                  <a:lnTo>
                    <a:pt x="1677" y="578"/>
                  </a:lnTo>
                  <a:lnTo>
                    <a:pt x="1674" y="575"/>
                  </a:lnTo>
                  <a:lnTo>
                    <a:pt x="1674" y="573"/>
                  </a:lnTo>
                  <a:lnTo>
                    <a:pt x="1672" y="571"/>
                  </a:lnTo>
                  <a:lnTo>
                    <a:pt x="1672" y="571"/>
                  </a:lnTo>
                  <a:lnTo>
                    <a:pt x="1670" y="571"/>
                  </a:lnTo>
                  <a:lnTo>
                    <a:pt x="1670" y="568"/>
                  </a:lnTo>
                  <a:lnTo>
                    <a:pt x="1670" y="566"/>
                  </a:lnTo>
                  <a:lnTo>
                    <a:pt x="1670" y="563"/>
                  </a:lnTo>
                  <a:lnTo>
                    <a:pt x="1670" y="563"/>
                  </a:lnTo>
                  <a:lnTo>
                    <a:pt x="1670" y="563"/>
                  </a:lnTo>
                  <a:lnTo>
                    <a:pt x="1670" y="561"/>
                  </a:lnTo>
                  <a:lnTo>
                    <a:pt x="1670" y="561"/>
                  </a:lnTo>
                  <a:lnTo>
                    <a:pt x="1670" y="559"/>
                  </a:lnTo>
                  <a:lnTo>
                    <a:pt x="1670" y="559"/>
                  </a:lnTo>
                  <a:lnTo>
                    <a:pt x="1667" y="556"/>
                  </a:lnTo>
                  <a:lnTo>
                    <a:pt x="1667" y="554"/>
                  </a:lnTo>
                  <a:lnTo>
                    <a:pt x="1667" y="551"/>
                  </a:lnTo>
                  <a:lnTo>
                    <a:pt x="1665" y="551"/>
                  </a:lnTo>
                  <a:lnTo>
                    <a:pt x="1662" y="551"/>
                  </a:lnTo>
                  <a:lnTo>
                    <a:pt x="1662" y="551"/>
                  </a:lnTo>
                  <a:lnTo>
                    <a:pt x="1655" y="551"/>
                  </a:lnTo>
                  <a:lnTo>
                    <a:pt x="1653" y="551"/>
                  </a:lnTo>
                  <a:lnTo>
                    <a:pt x="1653" y="549"/>
                  </a:lnTo>
                  <a:lnTo>
                    <a:pt x="1653" y="547"/>
                  </a:lnTo>
                  <a:lnTo>
                    <a:pt x="1655" y="542"/>
                  </a:lnTo>
                  <a:lnTo>
                    <a:pt x="1658" y="540"/>
                  </a:lnTo>
                  <a:lnTo>
                    <a:pt x="1658" y="540"/>
                  </a:lnTo>
                  <a:lnTo>
                    <a:pt x="1660" y="537"/>
                  </a:lnTo>
                  <a:lnTo>
                    <a:pt x="1662" y="537"/>
                  </a:lnTo>
                  <a:lnTo>
                    <a:pt x="1665" y="537"/>
                  </a:lnTo>
                  <a:lnTo>
                    <a:pt x="1665" y="535"/>
                  </a:lnTo>
                  <a:lnTo>
                    <a:pt x="1665" y="535"/>
                  </a:lnTo>
                  <a:lnTo>
                    <a:pt x="1665" y="532"/>
                  </a:lnTo>
                  <a:lnTo>
                    <a:pt x="1665" y="532"/>
                  </a:lnTo>
                  <a:lnTo>
                    <a:pt x="1665" y="532"/>
                  </a:lnTo>
                  <a:lnTo>
                    <a:pt x="1665" y="530"/>
                  </a:lnTo>
                  <a:lnTo>
                    <a:pt x="1665" y="530"/>
                  </a:lnTo>
                  <a:lnTo>
                    <a:pt x="1665" y="528"/>
                  </a:lnTo>
                  <a:lnTo>
                    <a:pt x="1665" y="525"/>
                  </a:lnTo>
                  <a:lnTo>
                    <a:pt x="1665" y="525"/>
                  </a:lnTo>
                  <a:lnTo>
                    <a:pt x="1665" y="523"/>
                  </a:lnTo>
                  <a:lnTo>
                    <a:pt x="1665" y="521"/>
                  </a:lnTo>
                  <a:lnTo>
                    <a:pt x="1665" y="521"/>
                  </a:lnTo>
                  <a:lnTo>
                    <a:pt x="1665" y="518"/>
                  </a:lnTo>
                  <a:lnTo>
                    <a:pt x="1665" y="516"/>
                  </a:lnTo>
                  <a:lnTo>
                    <a:pt x="1665" y="513"/>
                  </a:lnTo>
                  <a:lnTo>
                    <a:pt x="1665" y="511"/>
                  </a:lnTo>
                  <a:lnTo>
                    <a:pt x="1665" y="511"/>
                  </a:lnTo>
                  <a:lnTo>
                    <a:pt x="1665" y="509"/>
                  </a:lnTo>
                  <a:lnTo>
                    <a:pt x="1665" y="509"/>
                  </a:lnTo>
                  <a:lnTo>
                    <a:pt x="1665" y="506"/>
                  </a:lnTo>
                  <a:lnTo>
                    <a:pt x="1665" y="504"/>
                  </a:lnTo>
                  <a:lnTo>
                    <a:pt x="1660" y="504"/>
                  </a:lnTo>
                  <a:lnTo>
                    <a:pt x="1660" y="502"/>
                  </a:lnTo>
                  <a:lnTo>
                    <a:pt x="1662" y="502"/>
                  </a:lnTo>
                  <a:lnTo>
                    <a:pt x="1665" y="502"/>
                  </a:lnTo>
                  <a:lnTo>
                    <a:pt x="1667" y="504"/>
                  </a:lnTo>
                  <a:lnTo>
                    <a:pt x="1679" y="506"/>
                  </a:lnTo>
                  <a:lnTo>
                    <a:pt x="1689" y="509"/>
                  </a:lnTo>
                  <a:lnTo>
                    <a:pt x="1696" y="511"/>
                  </a:lnTo>
                  <a:lnTo>
                    <a:pt x="1708" y="513"/>
                  </a:lnTo>
                  <a:lnTo>
                    <a:pt x="1710" y="516"/>
                  </a:lnTo>
                  <a:lnTo>
                    <a:pt x="1719" y="516"/>
                  </a:lnTo>
                  <a:lnTo>
                    <a:pt x="1729" y="518"/>
                  </a:lnTo>
                  <a:lnTo>
                    <a:pt x="1731" y="516"/>
                  </a:lnTo>
                  <a:lnTo>
                    <a:pt x="1734" y="518"/>
                  </a:lnTo>
                  <a:lnTo>
                    <a:pt x="1734" y="521"/>
                  </a:lnTo>
                  <a:lnTo>
                    <a:pt x="1736" y="523"/>
                  </a:lnTo>
                  <a:lnTo>
                    <a:pt x="1746" y="528"/>
                  </a:lnTo>
                  <a:lnTo>
                    <a:pt x="1748" y="530"/>
                  </a:lnTo>
                  <a:lnTo>
                    <a:pt x="1748" y="532"/>
                  </a:lnTo>
                  <a:lnTo>
                    <a:pt x="1748" y="532"/>
                  </a:lnTo>
                  <a:lnTo>
                    <a:pt x="1746" y="532"/>
                  </a:lnTo>
                  <a:lnTo>
                    <a:pt x="1748" y="535"/>
                  </a:lnTo>
                  <a:lnTo>
                    <a:pt x="1748" y="535"/>
                  </a:lnTo>
                  <a:lnTo>
                    <a:pt x="1750" y="532"/>
                  </a:lnTo>
                  <a:lnTo>
                    <a:pt x="1753" y="535"/>
                  </a:lnTo>
                  <a:lnTo>
                    <a:pt x="1755" y="532"/>
                  </a:lnTo>
                  <a:lnTo>
                    <a:pt x="1755" y="530"/>
                  </a:lnTo>
                  <a:lnTo>
                    <a:pt x="1755" y="530"/>
                  </a:lnTo>
                  <a:lnTo>
                    <a:pt x="1755" y="528"/>
                  </a:lnTo>
                  <a:lnTo>
                    <a:pt x="1753" y="525"/>
                  </a:lnTo>
                  <a:lnTo>
                    <a:pt x="1753" y="525"/>
                  </a:lnTo>
                  <a:lnTo>
                    <a:pt x="1750" y="523"/>
                  </a:lnTo>
                  <a:lnTo>
                    <a:pt x="1748" y="523"/>
                  </a:lnTo>
                  <a:lnTo>
                    <a:pt x="1748" y="523"/>
                  </a:lnTo>
                  <a:lnTo>
                    <a:pt x="1748" y="521"/>
                  </a:lnTo>
                  <a:lnTo>
                    <a:pt x="1750" y="521"/>
                  </a:lnTo>
                  <a:lnTo>
                    <a:pt x="1755" y="518"/>
                  </a:lnTo>
                  <a:lnTo>
                    <a:pt x="1762" y="525"/>
                  </a:lnTo>
                  <a:lnTo>
                    <a:pt x="1762" y="525"/>
                  </a:lnTo>
                  <a:lnTo>
                    <a:pt x="1762" y="525"/>
                  </a:lnTo>
                  <a:lnTo>
                    <a:pt x="1765" y="528"/>
                  </a:lnTo>
                  <a:lnTo>
                    <a:pt x="1765" y="528"/>
                  </a:lnTo>
                  <a:lnTo>
                    <a:pt x="1765" y="528"/>
                  </a:lnTo>
                  <a:lnTo>
                    <a:pt x="1765" y="528"/>
                  </a:lnTo>
                  <a:lnTo>
                    <a:pt x="1765" y="525"/>
                  </a:lnTo>
                  <a:lnTo>
                    <a:pt x="1765" y="525"/>
                  </a:lnTo>
                  <a:lnTo>
                    <a:pt x="1767" y="525"/>
                  </a:lnTo>
                  <a:lnTo>
                    <a:pt x="1769" y="528"/>
                  </a:lnTo>
                  <a:lnTo>
                    <a:pt x="1769" y="528"/>
                  </a:lnTo>
                  <a:lnTo>
                    <a:pt x="1772" y="528"/>
                  </a:lnTo>
                  <a:lnTo>
                    <a:pt x="1772" y="525"/>
                  </a:lnTo>
                  <a:lnTo>
                    <a:pt x="1774" y="525"/>
                  </a:lnTo>
                  <a:lnTo>
                    <a:pt x="1774" y="525"/>
                  </a:lnTo>
                  <a:lnTo>
                    <a:pt x="1781" y="525"/>
                  </a:lnTo>
                  <a:lnTo>
                    <a:pt x="1784" y="525"/>
                  </a:lnTo>
                  <a:lnTo>
                    <a:pt x="1784" y="525"/>
                  </a:lnTo>
                  <a:lnTo>
                    <a:pt x="1798" y="528"/>
                  </a:lnTo>
                  <a:lnTo>
                    <a:pt x="1807" y="528"/>
                  </a:lnTo>
                  <a:lnTo>
                    <a:pt x="1810" y="528"/>
                  </a:lnTo>
                  <a:lnTo>
                    <a:pt x="1817" y="528"/>
                  </a:lnTo>
                  <a:lnTo>
                    <a:pt x="1819" y="525"/>
                  </a:lnTo>
                  <a:lnTo>
                    <a:pt x="1826" y="525"/>
                  </a:lnTo>
                  <a:lnTo>
                    <a:pt x="1824" y="528"/>
                  </a:lnTo>
                  <a:lnTo>
                    <a:pt x="1819" y="528"/>
                  </a:lnTo>
                  <a:lnTo>
                    <a:pt x="1822" y="528"/>
                  </a:lnTo>
                  <a:lnTo>
                    <a:pt x="1826" y="530"/>
                  </a:lnTo>
                  <a:lnTo>
                    <a:pt x="1829" y="530"/>
                  </a:lnTo>
                  <a:lnTo>
                    <a:pt x="1829" y="532"/>
                  </a:lnTo>
                  <a:lnTo>
                    <a:pt x="1831" y="535"/>
                  </a:lnTo>
                  <a:lnTo>
                    <a:pt x="1834" y="535"/>
                  </a:lnTo>
                  <a:lnTo>
                    <a:pt x="1836" y="535"/>
                  </a:lnTo>
                  <a:lnTo>
                    <a:pt x="1838" y="535"/>
                  </a:lnTo>
                  <a:lnTo>
                    <a:pt x="1838" y="535"/>
                  </a:lnTo>
                  <a:lnTo>
                    <a:pt x="1841" y="532"/>
                  </a:lnTo>
                  <a:lnTo>
                    <a:pt x="1841" y="530"/>
                  </a:lnTo>
                  <a:lnTo>
                    <a:pt x="1838" y="530"/>
                  </a:lnTo>
                  <a:lnTo>
                    <a:pt x="1838" y="528"/>
                  </a:lnTo>
                  <a:lnTo>
                    <a:pt x="1836" y="528"/>
                  </a:lnTo>
                  <a:lnTo>
                    <a:pt x="1831" y="528"/>
                  </a:lnTo>
                  <a:lnTo>
                    <a:pt x="1829" y="528"/>
                  </a:lnTo>
                  <a:lnTo>
                    <a:pt x="1829" y="525"/>
                  </a:lnTo>
                  <a:lnTo>
                    <a:pt x="1829" y="525"/>
                  </a:lnTo>
                  <a:lnTo>
                    <a:pt x="1831" y="525"/>
                  </a:lnTo>
                  <a:lnTo>
                    <a:pt x="1834" y="525"/>
                  </a:lnTo>
                  <a:lnTo>
                    <a:pt x="1836" y="525"/>
                  </a:lnTo>
                  <a:lnTo>
                    <a:pt x="1838" y="525"/>
                  </a:lnTo>
                  <a:lnTo>
                    <a:pt x="1838" y="525"/>
                  </a:lnTo>
                  <a:lnTo>
                    <a:pt x="1841" y="525"/>
                  </a:lnTo>
                  <a:lnTo>
                    <a:pt x="1841" y="528"/>
                  </a:lnTo>
                  <a:lnTo>
                    <a:pt x="1843" y="530"/>
                  </a:lnTo>
                  <a:lnTo>
                    <a:pt x="1843" y="530"/>
                  </a:lnTo>
                  <a:lnTo>
                    <a:pt x="1843" y="532"/>
                  </a:lnTo>
                  <a:lnTo>
                    <a:pt x="1843" y="532"/>
                  </a:lnTo>
                  <a:lnTo>
                    <a:pt x="1843" y="535"/>
                  </a:lnTo>
                  <a:lnTo>
                    <a:pt x="1843" y="535"/>
                  </a:lnTo>
                  <a:lnTo>
                    <a:pt x="1843" y="535"/>
                  </a:lnTo>
                  <a:lnTo>
                    <a:pt x="1845" y="535"/>
                  </a:lnTo>
                  <a:lnTo>
                    <a:pt x="1850" y="537"/>
                  </a:lnTo>
                  <a:lnTo>
                    <a:pt x="1853" y="540"/>
                  </a:lnTo>
                  <a:lnTo>
                    <a:pt x="1855" y="540"/>
                  </a:lnTo>
                  <a:lnTo>
                    <a:pt x="1857" y="542"/>
                  </a:lnTo>
                  <a:lnTo>
                    <a:pt x="1857" y="544"/>
                  </a:lnTo>
                  <a:lnTo>
                    <a:pt x="1860" y="544"/>
                  </a:lnTo>
                  <a:lnTo>
                    <a:pt x="1865" y="547"/>
                  </a:lnTo>
                  <a:lnTo>
                    <a:pt x="1872" y="549"/>
                  </a:lnTo>
                  <a:lnTo>
                    <a:pt x="1876" y="549"/>
                  </a:lnTo>
                  <a:lnTo>
                    <a:pt x="1886" y="554"/>
                  </a:lnTo>
                  <a:lnTo>
                    <a:pt x="1888" y="556"/>
                  </a:lnTo>
                  <a:lnTo>
                    <a:pt x="1886" y="554"/>
                  </a:lnTo>
                  <a:lnTo>
                    <a:pt x="1886" y="554"/>
                  </a:lnTo>
                  <a:lnTo>
                    <a:pt x="1886" y="556"/>
                  </a:lnTo>
                  <a:lnTo>
                    <a:pt x="1888" y="556"/>
                  </a:lnTo>
                  <a:lnTo>
                    <a:pt x="1891" y="556"/>
                  </a:lnTo>
                  <a:lnTo>
                    <a:pt x="1895" y="561"/>
                  </a:lnTo>
                  <a:lnTo>
                    <a:pt x="1903" y="563"/>
                  </a:lnTo>
                  <a:lnTo>
                    <a:pt x="1905" y="566"/>
                  </a:lnTo>
                  <a:lnTo>
                    <a:pt x="1905" y="566"/>
                  </a:lnTo>
                  <a:lnTo>
                    <a:pt x="1907" y="563"/>
                  </a:lnTo>
                  <a:lnTo>
                    <a:pt x="1907" y="561"/>
                  </a:lnTo>
                  <a:lnTo>
                    <a:pt x="1905" y="561"/>
                  </a:lnTo>
                  <a:lnTo>
                    <a:pt x="1907" y="561"/>
                  </a:lnTo>
                  <a:lnTo>
                    <a:pt x="1910" y="561"/>
                  </a:lnTo>
                  <a:lnTo>
                    <a:pt x="1922" y="568"/>
                  </a:lnTo>
                  <a:lnTo>
                    <a:pt x="1924" y="568"/>
                  </a:lnTo>
                  <a:lnTo>
                    <a:pt x="1924" y="571"/>
                  </a:lnTo>
                  <a:lnTo>
                    <a:pt x="1926" y="571"/>
                  </a:lnTo>
                  <a:lnTo>
                    <a:pt x="1926" y="571"/>
                  </a:lnTo>
                  <a:lnTo>
                    <a:pt x="1929" y="573"/>
                  </a:lnTo>
                  <a:lnTo>
                    <a:pt x="1931" y="575"/>
                  </a:lnTo>
                  <a:lnTo>
                    <a:pt x="1931" y="575"/>
                  </a:lnTo>
                  <a:lnTo>
                    <a:pt x="1926" y="575"/>
                  </a:lnTo>
                  <a:lnTo>
                    <a:pt x="1926" y="575"/>
                  </a:lnTo>
                  <a:lnTo>
                    <a:pt x="1924" y="573"/>
                  </a:lnTo>
                  <a:lnTo>
                    <a:pt x="1924" y="573"/>
                  </a:lnTo>
                  <a:lnTo>
                    <a:pt x="1924" y="573"/>
                  </a:lnTo>
                  <a:lnTo>
                    <a:pt x="1924" y="571"/>
                  </a:lnTo>
                  <a:lnTo>
                    <a:pt x="1922" y="571"/>
                  </a:lnTo>
                  <a:lnTo>
                    <a:pt x="1919" y="571"/>
                  </a:lnTo>
                  <a:lnTo>
                    <a:pt x="1919" y="571"/>
                  </a:lnTo>
                  <a:lnTo>
                    <a:pt x="1919" y="571"/>
                  </a:lnTo>
                  <a:lnTo>
                    <a:pt x="1917" y="571"/>
                  </a:lnTo>
                  <a:lnTo>
                    <a:pt x="1919" y="571"/>
                  </a:lnTo>
                  <a:lnTo>
                    <a:pt x="1919" y="573"/>
                  </a:lnTo>
                  <a:lnTo>
                    <a:pt x="1917" y="575"/>
                  </a:lnTo>
                  <a:lnTo>
                    <a:pt x="1919" y="578"/>
                  </a:lnTo>
                  <a:lnTo>
                    <a:pt x="1919" y="578"/>
                  </a:lnTo>
                  <a:lnTo>
                    <a:pt x="1922" y="580"/>
                  </a:lnTo>
                  <a:lnTo>
                    <a:pt x="1924" y="578"/>
                  </a:lnTo>
                  <a:lnTo>
                    <a:pt x="1926" y="580"/>
                  </a:lnTo>
                  <a:lnTo>
                    <a:pt x="1929" y="580"/>
                  </a:lnTo>
                  <a:lnTo>
                    <a:pt x="1931" y="578"/>
                  </a:lnTo>
                  <a:lnTo>
                    <a:pt x="1936" y="580"/>
                  </a:lnTo>
                  <a:lnTo>
                    <a:pt x="1938" y="582"/>
                  </a:lnTo>
                  <a:lnTo>
                    <a:pt x="1941" y="585"/>
                  </a:lnTo>
                  <a:lnTo>
                    <a:pt x="1950" y="594"/>
                  </a:lnTo>
                  <a:lnTo>
                    <a:pt x="1960" y="604"/>
                  </a:lnTo>
                  <a:lnTo>
                    <a:pt x="1957" y="604"/>
                  </a:lnTo>
                  <a:lnTo>
                    <a:pt x="1955" y="604"/>
                  </a:lnTo>
                  <a:lnTo>
                    <a:pt x="1950" y="597"/>
                  </a:lnTo>
                  <a:lnTo>
                    <a:pt x="1948" y="597"/>
                  </a:lnTo>
                  <a:lnTo>
                    <a:pt x="1948" y="594"/>
                  </a:lnTo>
                  <a:lnTo>
                    <a:pt x="1945" y="594"/>
                  </a:lnTo>
                  <a:lnTo>
                    <a:pt x="1948" y="597"/>
                  </a:lnTo>
                  <a:lnTo>
                    <a:pt x="1948" y="597"/>
                  </a:lnTo>
                  <a:lnTo>
                    <a:pt x="1950" y="599"/>
                  </a:lnTo>
                  <a:lnTo>
                    <a:pt x="1950" y="599"/>
                  </a:lnTo>
                  <a:lnTo>
                    <a:pt x="1950" y="601"/>
                  </a:lnTo>
                  <a:lnTo>
                    <a:pt x="1950" y="601"/>
                  </a:lnTo>
                  <a:lnTo>
                    <a:pt x="1952" y="604"/>
                  </a:lnTo>
                  <a:lnTo>
                    <a:pt x="1952" y="604"/>
                  </a:lnTo>
                  <a:lnTo>
                    <a:pt x="1952" y="604"/>
                  </a:lnTo>
                  <a:lnTo>
                    <a:pt x="1960" y="606"/>
                  </a:lnTo>
                  <a:lnTo>
                    <a:pt x="1969" y="611"/>
                  </a:lnTo>
                  <a:lnTo>
                    <a:pt x="1974" y="611"/>
                  </a:lnTo>
                  <a:lnTo>
                    <a:pt x="1974" y="611"/>
                  </a:lnTo>
                  <a:lnTo>
                    <a:pt x="1976" y="611"/>
                  </a:lnTo>
                  <a:lnTo>
                    <a:pt x="1974" y="611"/>
                  </a:lnTo>
                  <a:lnTo>
                    <a:pt x="1974" y="609"/>
                  </a:lnTo>
                  <a:lnTo>
                    <a:pt x="1974" y="609"/>
                  </a:lnTo>
                  <a:lnTo>
                    <a:pt x="1974" y="606"/>
                  </a:lnTo>
                  <a:lnTo>
                    <a:pt x="1976" y="609"/>
                  </a:lnTo>
                  <a:lnTo>
                    <a:pt x="1976" y="609"/>
                  </a:lnTo>
                  <a:lnTo>
                    <a:pt x="1976" y="611"/>
                  </a:lnTo>
                  <a:lnTo>
                    <a:pt x="1979" y="613"/>
                  </a:lnTo>
                  <a:lnTo>
                    <a:pt x="1979" y="613"/>
                  </a:lnTo>
                  <a:lnTo>
                    <a:pt x="1981" y="616"/>
                  </a:lnTo>
                  <a:lnTo>
                    <a:pt x="1981" y="616"/>
                  </a:lnTo>
                  <a:lnTo>
                    <a:pt x="1981" y="618"/>
                  </a:lnTo>
                  <a:lnTo>
                    <a:pt x="1981" y="618"/>
                  </a:lnTo>
                  <a:lnTo>
                    <a:pt x="1981" y="620"/>
                  </a:lnTo>
                  <a:lnTo>
                    <a:pt x="1983" y="620"/>
                  </a:lnTo>
                  <a:lnTo>
                    <a:pt x="1986" y="620"/>
                  </a:lnTo>
                  <a:lnTo>
                    <a:pt x="1986" y="620"/>
                  </a:lnTo>
                  <a:lnTo>
                    <a:pt x="1988" y="623"/>
                  </a:lnTo>
                  <a:lnTo>
                    <a:pt x="1988" y="623"/>
                  </a:lnTo>
                  <a:lnTo>
                    <a:pt x="1993" y="623"/>
                  </a:lnTo>
                  <a:lnTo>
                    <a:pt x="1995" y="625"/>
                  </a:lnTo>
                  <a:lnTo>
                    <a:pt x="2002" y="632"/>
                  </a:lnTo>
                  <a:lnTo>
                    <a:pt x="2005" y="635"/>
                  </a:lnTo>
                  <a:lnTo>
                    <a:pt x="2007" y="637"/>
                  </a:lnTo>
                  <a:lnTo>
                    <a:pt x="2007" y="639"/>
                  </a:lnTo>
                  <a:lnTo>
                    <a:pt x="2007" y="639"/>
                  </a:lnTo>
                  <a:lnTo>
                    <a:pt x="2005" y="639"/>
                  </a:lnTo>
                  <a:lnTo>
                    <a:pt x="2002" y="635"/>
                  </a:lnTo>
                  <a:lnTo>
                    <a:pt x="2002" y="635"/>
                  </a:lnTo>
                  <a:lnTo>
                    <a:pt x="2000" y="632"/>
                  </a:lnTo>
                  <a:lnTo>
                    <a:pt x="2000" y="632"/>
                  </a:lnTo>
                  <a:lnTo>
                    <a:pt x="2000" y="632"/>
                  </a:lnTo>
                  <a:lnTo>
                    <a:pt x="2000" y="635"/>
                  </a:lnTo>
                  <a:lnTo>
                    <a:pt x="2000" y="635"/>
                  </a:lnTo>
                  <a:lnTo>
                    <a:pt x="2000" y="637"/>
                  </a:lnTo>
                  <a:lnTo>
                    <a:pt x="2000" y="637"/>
                  </a:lnTo>
                  <a:lnTo>
                    <a:pt x="2000" y="639"/>
                  </a:lnTo>
                  <a:lnTo>
                    <a:pt x="2000" y="639"/>
                  </a:lnTo>
                  <a:lnTo>
                    <a:pt x="2000" y="642"/>
                  </a:lnTo>
                  <a:lnTo>
                    <a:pt x="2000" y="642"/>
                  </a:lnTo>
                  <a:lnTo>
                    <a:pt x="2000" y="644"/>
                  </a:lnTo>
                  <a:lnTo>
                    <a:pt x="2002" y="644"/>
                  </a:lnTo>
                  <a:lnTo>
                    <a:pt x="2002" y="644"/>
                  </a:lnTo>
                  <a:lnTo>
                    <a:pt x="2007" y="647"/>
                  </a:lnTo>
                  <a:lnTo>
                    <a:pt x="2010" y="647"/>
                  </a:lnTo>
                  <a:lnTo>
                    <a:pt x="2012" y="649"/>
                  </a:lnTo>
                  <a:lnTo>
                    <a:pt x="2012" y="649"/>
                  </a:lnTo>
                  <a:lnTo>
                    <a:pt x="2014" y="649"/>
                  </a:lnTo>
                  <a:lnTo>
                    <a:pt x="2014" y="649"/>
                  </a:lnTo>
                  <a:lnTo>
                    <a:pt x="2017" y="651"/>
                  </a:lnTo>
                  <a:lnTo>
                    <a:pt x="2021" y="654"/>
                  </a:lnTo>
                  <a:lnTo>
                    <a:pt x="2021" y="654"/>
                  </a:lnTo>
                  <a:lnTo>
                    <a:pt x="2021" y="659"/>
                  </a:lnTo>
                  <a:lnTo>
                    <a:pt x="2024" y="659"/>
                  </a:lnTo>
                  <a:lnTo>
                    <a:pt x="2024" y="661"/>
                  </a:lnTo>
                  <a:lnTo>
                    <a:pt x="2024" y="661"/>
                  </a:lnTo>
                  <a:lnTo>
                    <a:pt x="2024" y="661"/>
                  </a:lnTo>
                  <a:lnTo>
                    <a:pt x="2021" y="663"/>
                  </a:lnTo>
                  <a:lnTo>
                    <a:pt x="2021" y="666"/>
                  </a:lnTo>
                  <a:lnTo>
                    <a:pt x="2019" y="668"/>
                  </a:lnTo>
                  <a:lnTo>
                    <a:pt x="2021" y="668"/>
                  </a:lnTo>
                  <a:lnTo>
                    <a:pt x="2021" y="668"/>
                  </a:lnTo>
                  <a:lnTo>
                    <a:pt x="2024" y="668"/>
                  </a:lnTo>
                  <a:lnTo>
                    <a:pt x="2024" y="666"/>
                  </a:lnTo>
                  <a:lnTo>
                    <a:pt x="2024" y="666"/>
                  </a:lnTo>
                  <a:lnTo>
                    <a:pt x="2024" y="663"/>
                  </a:lnTo>
                  <a:lnTo>
                    <a:pt x="2026" y="663"/>
                  </a:lnTo>
                  <a:lnTo>
                    <a:pt x="2026" y="663"/>
                  </a:lnTo>
                  <a:lnTo>
                    <a:pt x="2026" y="663"/>
                  </a:lnTo>
                  <a:lnTo>
                    <a:pt x="2029" y="661"/>
                  </a:lnTo>
                  <a:lnTo>
                    <a:pt x="2031" y="661"/>
                  </a:lnTo>
                  <a:lnTo>
                    <a:pt x="2031" y="661"/>
                  </a:lnTo>
                  <a:lnTo>
                    <a:pt x="2026" y="654"/>
                  </a:lnTo>
                  <a:lnTo>
                    <a:pt x="2021" y="651"/>
                  </a:lnTo>
                  <a:lnTo>
                    <a:pt x="2019" y="649"/>
                  </a:lnTo>
                  <a:lnTo>
                    <a:pt x="2019" y="649"/>
                  </a:lnTo>
                  <a:lnTo>
                    <a:pt x="2019" y="649"/>
                  </a:lnTo>
                  <a:lnTo>
                    <a:pt x="2024" y="654"/>
                  </a:lnTo>
                  <a:lnTo>
                    <a:pt x="2026" y="654"/>
                  </a:lnTo>
                  <a:lnTo>
                    <a:pt x="2031" y="659"/>
                  </a:lnTo>
                  <a:lnTo>
                    <a:pt x="2033" y="661"/>
                  </a:lnTo>
                  <a:lnTo>
                    <a:pt x="2038" y="666"/>
                  </a:lnTo>
                  <a:lnTo>
                    <a:pt x="2036" y="663"/>
                  </a:lnTo>
                  <a:lnTo>
                    <a:pt x="2033" y="663"/>
                  </a:lnTo>
                  <a:lnTo>
                    <a:pt x="2033" y="666"/>
                  </a:lnTo>
                  <a:lnTo>
                    <a:pt x="2031" y="668"/>
                  </a:lnTo>
                  <a:lnTo>
                    <a:pt x="2031" y="668"/>
                  </a:lnTo>
                  <a:lnTo>
                    <a:pt x="2033" y="670"/>
                  </a:lnTo>
                  <a:lnTo>
                    <a:pt x="2033" y="670"/>
                  </a:lnTo>
                  <a:lnTo>
                    <a:pt x="2033" y="670"/>
                  </a:lnTo>
                  <a:lnTo>
                    <a:pt x="2033" y="673"/>
                  </a:lnTo>
                  <a:lnTo>
                    <a:pt x="2033" y="673"/>
                  </a:lnTo>
                  <a:lnTo>
                    <a:pt x="2036" y="673"/>
                  </a:lnTo>
                  <a:lnTo>
                    <a:pt x="2040" y="668"/>
                  </a:lnTo>
                  <a:lnTo>
                    <a:pt x="2040" y="668"/>
                  </a:lnTo>
                  <a:lnTo>
                    <a:pt x="2043" y="668"/>
                  </a:lnTo>
                  <a:lnTo>
                    <a:pt x="2048" y="673"/>
                  </a:lnTo>
                  <a:lnTo>
                    <a:pt x="2045" y="673"/>
                  </a:lnTo>
                  <a:lnTo>
                    <a:pt x="2045" y="673"/>
                  </a:lnTo>
                  <a:lnTo>
                    <a:pt x="2048" y="675"/>
                  </a:lnTo>
                  <a:lnTo>
                    <a:pt x="2045" y="675"/>
                  </a:lnTo>
                  <a:lnTo>
                    <a:pt x="2045" y="675"/>
                  </a:lnTo>
                  <a:lnTo>
                    <a:pt x="2048" y="678"/>
                  </a:lnTo>
                  <a:lnTo>
                    <a:pt x="2048" y="678"/>
                  </a:lnTo>
                  <a:lnTo>
                    <a:pt x="2052" y="678"/>
                  </a:lnTo>
                  <a:lnTo>
                    <a:pt x="2050" y="675"/>
                  </a:lnTo>
                  <a:lnTo>
                    <a:pt x="2052" y="675"/>
                  </a:lnTo>
                  <a:lnTo>
                    <a:pt x="2055" y="680"/>
                  </a:lnTo>
                  <a:lnTo>
                    <a:pt x="2059" y="682"/>
                  </a:lnTo>
                  <a:lnTo>
                    <a:pt x="2067" y="687"/>
                  </a:lnTo>
                  <a:lnTo>
                    <a:pt x="2067" y="689"/>
                  </a:lnTo>
                  <a:lnTo>
                    <a:pt x="2067" y="689"/>
                  </a:lnTo>
                  <a:lnTo>
                    <a:pt x="2062" y="687"/>
                  </a:lnTo>
                  <a:lnTo>
                    <a:pt x="2062" y="687"/>
                  </a:lnTo>
                  <a:lnTo>
                    <a:pt x="2059" y="689"/>
                  </a:lnTo>
                  <a:lnTo>
                    <a:pt x="2062" y="689"/>
                  </a:lnTo>
                  <a:lnTo>
                    <a:pt x="2059" y="692"/>
                  </a:lnTo>
                  <a:lnTo>
                    <a:pt x="2059" y="692"/>
                  </a:lnTo>
                  <a:lnTo>
                    <a:pt x="2064" y="694"/>
                  </a:lnTo>
                  <a:lnTo>
                    <a:pt x="2064" y="694"/>
                  </a:lnTo>
                  <a:lnTo>
                    <a:pt x="2067" y="697"/>
                  </a:lnTo>
                  <a:lnTo>
                    <a:pt x="2069" y="699"/>
                  </a:lnTo>
                  <a:lnTo>
                    <a:pt x="2069" y="699"/>
                  </a:lnTo>
                  <a:lnTo>
                    <a:pt x="2071" y="699"/>
                  </a:lnTo>
                  <a:lnTo>
                    <a:pt x="2074" y="699"/>
                  </a:lnTo>
                  <a:lnTo>
                    <a:pt x="2079" y="697"/>
                  </a:lnTo>
                  <a:lnTo>
                    <a:pt x="2076" y="697"/>
                  </a:lnTo>
                  <a:lnTo>
                    <a:pt x="2074" y="694"/>
                  </a:lnTo>
                  <a:lnTo>
                    <a:pt x="2071" y="692"/>
                  </a:lnTo>
                  <a:lnTo>
                    <a:pt x="2074" y="694"/>
                  </a:lnTo>
                  <a:lnTo>
                    <a:pt x="2076" y="694"/>
                  </a:lnTo>
                  <a:lnTo>
                    <a:pt x="2083" y="699"/>
                  </a:lnTo>
                  <a:lnTo>
                    <a:pt x="2086" y="701"/>
                  </a:lnTo>
                  <a:lnTo>
                    <a:pt x="2088" y="701"/>
                  </a:lnTo>
                  <a:lnTo>
                    <a:pt x="2086" y="701"/>
                  </a:lnTo>
                  <a:lnTo>
                    <a:pt x="2083" y="701"/>
                  </a:lnTo>
                  <a:lnTo>
                    <a:pt x="2083" y="704"/>
                  </a:lnTo>
                  <a:lnTo>
                    <a:pt x="2081" y="706"/>
                  </a:lnTo>
                  <a:lnTo>
                    <a:pt x="2081" y="708"/>
                  </a:lnTo>
                  <a:lnTo>
                    <a:pt x="2081" y="708"/>
                  </a:lnTo>
                  <a:lnTo>
                    <a:pt x="2083" y="711"/>
                  </a:lnTo>
                  <a:lnTo>
                    <a:pt x="2083" y="711"/>
                  </a:lnTo>
                  <a:lnTo>
                    <a:pt x="2083" y="711"/>
                  </a:lnTo>
                  <a:lnTo>
                    <a:pt x="2079" y="711"/>
                  </a:lnTo>
                  <a:lnTo>
                    <a:pt x="2079" y="711"/>
                  </a:lnTo>
                  <a:lnTo>
                    <a:pt x="2076" y="713"/>
                  </a:lnTo>
                  <a:lnTo>
                    <a:pt x="2074" y="713"/>
                  </a:lnTo>
                  <a:lnTo>
                    <a:pt x="2074" y="716"/>
                  </a:lnTo>
                  <a:lnTo>
                    <a:pt x="2076" y="716"/>
                  </a:lnTo>
                  <a:lnTo>
                    <a:pt x="2076" y="716"/>
                  </a:lnTo>
                  <a:lnTo>
                    <a:pt x="2079" y="718"/>
                  </a:lnTo>
                  <a:lnTo>
                    <a:pt x="2081" y="720"/>
                  </a:lnTo>
                  <a:lnTo>
                    <a:pt x="2083" y="720"/>
                  </a:lnTo>
                  <a:lnTo>
                    <a:pt x="2086" y="718"/>
                  </a:lnTo>
                  <a:lnTo>
                    <a:pt x="2088" y="718"/>
                  </a:lnTo>
                  <a:lnTo>
                    <a:pt x="2088" y="720"/>
                  </a:lnTo>
                  <a:lnTo>
                    <a:pt x="2088" y="720"/>
                  </a:lnTo>
                  <a:lnTo>
                    <a:pt x="2088" y="723"/>
                  </a:lnTo>
                  <a:lnTo>
                    <a:pt x="2088" y="723"/>
                  </a:lnTo>
                  <a:lnTo>
                    <a:pt x="2088" y="723"/>
                  </a:lnTo>
                  <a:lnTo>
                    <a:pt x="2093" y="725"/>
                  </a:lnTo>
                  <a:lnTo>
                    <a:pt x="2093" y="723"/>
                  </a:lnTo>
                  <a:lnTo>
                    <a:pt x="2093" y="725"/>
                  </a:lnTo>
                  <a:lnTo>
                    <a:pt x="2095" y="725"/>
                  </a:lnTo>
                  <a:lnTo>
                    <a:pt x="2095" y="723"/>
                  </a:lnTo>
                  <a:lnTo>
                    <a:pt x="2095" y="723"/>
                  </a:lnTo>
                  <a:lnTo>
                    <a:pt x="2095" y="720"/>
                  </a:lnTo>
                  <a:lnTo>
                    <a:pt x="2095" y="720"/>
                  </a:lnTo>
                  <a:lnTo>
                    <a:pt x="2093" y="718"/>
                  </a:lnTo>
                  <a:lnTo>
                    <a:pt x="2093" y="718"/>
                  </a:lnTo>
                  <a:lnTo>
                    <a:pt x="2090" y="718"/>
                  </a:lnTo>
                  <a:lnTo>
                    <a:pt x="2088" y="718"/>
                  </a:lnTo>
                  <a:lnTo>
                    <a:pt x="2088" y="718"/>
                  </a:lnTo>
                  <a:lnTo>
                    <a:pt x="2088" y="716"/>
                  </a:lnTo>
                  <a:lnTo>
                    <a:pt x="2090" y="713"/>
                  </a:lnTo>
                  <a:lnTo>
                    <a:pt x="2088" y="713"/>
                  </a:lnTo>
                  <a:lnTo>
                    <a:pt x="2086" y="711"/>
                  </a:lnTo>
                  <a:lnTo>
                    <a:pt x="2086" y="713"/>
                  </a:lnTo>
                  <a:lnTo>
                    <a:pt x="2086" y="711"/>
                  </a:lnTo>
                  <a:lnTo>
                    <a:pt x="2088" y="711"/>
                  </a:lnTo>
                  <a:lnTo>
                    <a:pt x="2090" y="708"/>
                  </a:lnTo>
                  <a:lnTo>
                    <a:pt x="2090" y="708"/>
                  </a:lnTo>
                  <a:lnTo>
                    <a:pt x="2090" y="706"/>
                  </a:lnTo>
                  <a:lnTo>
                    <a:pt x="2090" y="704"/>
                  </a:lnTo>
                  <a:lnTo>
                    <a:pt x="2100" y="713"/>
                  </a:lnTo>
                  <a:lnTo>
                    <a:pt x="2105" y="716"/>
                  </a:lnTo>
                  <a:lnTo>
                    <a:pt x="2107" y="718"/>
                  </a:lnTo>
                  <a:lnTo>
                    <a:pt x="2107" y="718"/>
                  </a:lnTo>
                  <a:lnTo>
                    <a:pt x="2107" y="718"/>
                  </a:lnTo>
                  <a:lnTo>
                    <a:pt x="2107" y="720"/>
                  </a:lnTo>
                  <a:lnTo>
                    <a:pt x="2107" y="720"/>
                  </a:lnTo>
                  <a:lnTo>
                    <a:pt x="2107" y="723"/>
                  </a:lnTo>
                  <a:lnTo>
                    <a:pt x="2109" y="723"/>
                  </a:lnTo>
                  <a:lnTo>
                    <a:pt x="2109" y="725"/>
                  </a:lnTo>
                  <a:lnTo>
                    <a:pt x="2109" y="725"/>
                  </a:lnTo>
                  <a:lnTo>
                    <a:pt x="2109" y="727"/>
                  </a:lnTo>
                  <a:lnTo>
                    <a:pt x="2112" y="730"/>
                  </a:lnTo>
                  <a:lnTo>
                    <a:pt x="2109" y="727"/>
                  </a:lnTo>
                  <a:lnTo>
                    <a:pt x="2109" y="727"/>
                  </a:lnTo>
                  <a:lnTo>
                    <a:pt x="2109" y="730"/>
                  </a:lnTo>
                  <a:lnTo>
                    <a:pt x="2109" y="730"/>
                  </a:lnTo>
                  <a:lnTo>
                    <a:pt x="2109" y="732"/>
                  </a:lnTo>
                  <a:lnTo>
                    <a:pt x="2109" y="732"/>
                  </a:lnTo>
                  <a:lnTo>
                    <a:pt x="2109" y="735"/>
                  </a:lnTo>
                  <a:lnTo>
                    <a:pt x="2109" y="735"/>
                  </a:lnTo>
                  <a:lnTo>
                    <a:pt x="2112" y="737"/>
                  </a:lnTo>
                  <a:lnTo>
                    <a:pt x="2109" y="737"/>
                  </a:lnTo>
                  <a:lnTo>
                    <a:pt x="2109" y="737"/>
                  </a:lnTo>
                  <a:lnTo>
                    <a:pt x="2109" y="737"/>
                  </a:lnTo>
                  <a:lnTo>
                    <a:pt x="2109" y="739"/>
                  </a:lnTo>
                  <a:lnTo>
                    <a:pt x="2105" y="739"/>
                  </a:lnTo>
                  <a:lnTo>
                    <a:pt x="2105" y="742"/>
                  </a:lnTo>
                  <a:lnTo>
                    <a:pt x="2107" y="744"/>
                  </a:lnTo>
                  <a:lnTo>
                    <a:pt x="2107" y="744"/>
                  </a:lnTo>
                  <a:lnTo>
                    <a:pt x="2109" y="744"/>
                  </a:lnTo>
                  <a:lnTo>
                    <a:pt x="2109" y="744"/>
                  </a:lnTo>
                  <a:lnTo>
                    <a:pt x="2112" y="744"/>
                  </a:lnTo>
                  <a:lnTo>
                    <a:pt x="2112" y="744"/>
                  </a:lnTo>
                  <a:lnTo>
                    <a:pt x="2114" y="742"/>
                  </a:lnTo>
                  <a:lnTo>
                    <a:pt x="2114" y="742"/>
                  </a:lnTo>
                  <a:lnTo>
                    <a:pt x="2117" y="742"/>
                  </a:lnTo>
                  <a:lnTo>
                    <a:pt x="2117" y="739"/>
                  </a:lnTo>
                  <a:lnTo>
                    <a:pt x="2117" y="739"/>
                  </a:lnTo>
                  <a:lnTo>
                    <a:pt x="2117" y="739"/>
                  </a:lnTo>
                  <a:lnTo>
                    <a:pt x="2117" y="737"/>
                  </a:lnTo>
                  <a:lnTo>
                    <a:pt x="2117" y="737"/>
                  </a:lnTo>
                  <a:lnTo>
                    <a:pt x="2117" y="735"/>
                  </a:lnTo>
                  <a:lnTo>
                    <a:pt x="2119" y="737"/>
                  </a:lnTo>
                  <a:lnTo>
                    <a:pt x="2119" y="737"/>
                  </a:lnTo>
                  <a:lnTo>
                    <a:pt x="2119" y="739"/>
                  </a:lnTo>
                  <a:lnTo>
                    <a:pt x="2119" y="739"/>
                  </a:lnTo>
                  <a:lnTo>
                    <a:pt x="2121" y="739"/>
                  </a:lnTo>
                  <a:lnTo>
                    <a:pt x="2121" y="742"/>
                  </a:lnTo>
                  <a:lnTo>
                    <a:pt x="2124" y="744"/>
                  </a:lnTo>
                  <a:lnTo>
                    <a:pt x="2124" y="747"/>
                  </a:lnTo>
                  <a:lnTo>
                    <a:pt x="2124" y="747"/>
                  </a:lnTo>
                  <a:lnTo>
                    <a:pt x="2121" y="747"/>
                  </a:lnTo>
                  <a:lnTo>
                    <a:pt x="2121" y="747"/>
                  </a:lnTo>
                  <a:lnTo>
                    <a:pt x="2121" y="749"/>
                  </a:lnTo>
                  <a:lnTo>
                    <a:pt x="2121" y="749"/>
                  </a:lnTo>
                  <a:lnTo>
                    <a:pt x="2121" y="749"/>
                  </a:lnTo>
                  <a:lnTo>
                    <a:pt x="2121" y="751"/>
                  </a:lnTo>
                  <a:lnTo>
                    <a:pt x="2121" y="751"/>
                  </a:lnTo>
                  <a:lnTo>
                    <a:pt x="2119" y="754"/>
                  </a:lnTo>
                  <a:lnTo>
                    <a:pt x="2119" y="754"/>
                  </a:lnTo>
                  <a:lnTo>
                    <a:pt x="2121" y="756"/>
                  </a:lnTo>
                  <a:lnTo>
                    <a:pt x="2119" y="756"/>
                  </a:lnTo>
                  <a:lnTo>
                    <a:pt x="2119" y="758"/>
                  </a:lnTo>
                  <a:lnTo>
                    <a:pt x="2119" y="761"/>
                  </a:lnTo>
                  <a:lnTo>
                    <a:pt x="2119" y="761"/>
                  </a:lnTo>
                  <a:lnTo>
                    <a:pt x="2119" y="763"/>
                  </a:lnTo>
                  <a:lnTo>
                    <a:pt x="2119" y="763"/>
                  </a:lnTo>
                  <a:lnTo>
                    <a:pt x="2119" y="766"/>
                  </a:lnTo>
                  <a:lnTo>
                    <a:pt x="2119" y="766"/>
                  </a:lnTo>
                  <a:lnTo>
                    <a:pt x="2119" y="768"/>
                  </a:lnTo>
                  <a:lnTo>
                    <a:pt x="2121" y="770"/>
                  </a:lnTo>
                  <a:lnTo>
                    <a:pt x="2121" y="770"/>
                  </a:lnTo>
                  <a:lnTo>
                    <a:pt x="2121" y="773"/>
                  </a:lnTo>
                  <a:lnTo>
                    <a:pt x="2121" y="773"/>
                  </a:lnTo>
                  <a:lnTo>
                    <a:pt x="2124" y="775"/>
                  </a:lnTo>
                  <a:lnTo>
                    <a:pt x="2126" y="777"/>
                  </a:lnTo>
                  <a:lnTo>
                    <a:pt x="2124" y="777"/>
                  </a:lnTo>
                  <a:lnTo>
                    <a:pt x="2124" y="780"/>
                  </a:lnTo>
                  <a:lnTo>
                    <a:pt x="2124" y="780"/>
                  </a:lnTo>
                  <a:lnTo>
                    <a:pt x="2124" y="782"/>
                  </a:lnTo>
                  <a:lnTo>
                    <a:pt x="2126" y="785"/>
                  </a:lnTo>
                  <a:lnTo>
                    <a:pt x="2126" y="785"/>
                  </a:lnTo>
                  <a:lnTo>
                    <a:pt x="2126" y="787"/>
                  </a:lnTo>
                  <a:lnTo>
                    <a:pt x="2126" y="789"/>
                  </a:lnTo>
                  <a:lnTo>
                    <a:pt x="2126" y="789"/>
                  </a:lnTo>
                  <a:lnTo>
                    <a:pt x="2126" y="792"/>
                  </a:lnTo>
                  <a:lnTo>
                    <a:pt x="2126" y="792"/>
                  </a:lnTo>
                  <a:lnTo>
                    <a:pt x="2124" y="792"/>
                  </a:lnTo>
                  <a:lnTo>
                    <a:pt x="2124" y="792"/>
                  </a:lnTo>
                  <a:lnTo>
                    <a:pt x="2121" y="792"/>
                  </a:lnTo>
                  <a:lnTo>
                    <a:pt x="2121" y="794"/>
                  </a:lnTo>
                  <a:lnTo>
                    <a:pt x="2121" y="794"/>
                  </a:lnTo>
                  <a:lnTo>
                    <a:pt x="2121" y="794"/>
                  </a:lnTo>
                  <a:lnTo>
                    <a:pt x="2119" y="794"/>
                  </a:lnTo>
                  <a:lnTo>
                    <a:pt x="2119" y="796"/>
                  </a:lnTo>
                  <a:lnTo>
                    <a:pt x="2119" y="796"/>
                  </a:lnTo>
                  <a:lnTo>
                    <a:pt x="2117" y="796"/>
                  </a:lnTo>
                  <a:lnTo>
                    <a:pt x="2117" y="796"/>
                  </a:lnTo>
                  <a:lnTo>
                    <a:pt x="2119" y="799"/>
                  </a:lnTo>
                  <a:lnTo>
                    <a:pt x="2119" y="799"/>
                  </a:lnTo>
                  <a:lnTo>
                    <a:pt x="2121" y="801"/>
                  </a:lnTo>
                  <a:lnTo>
                    <a:pt x="2121" y="801"/>
                  </a:lnTo>
                  <a:lnTo>
                    <a:pt x="2121" y="804"/>
                  </a:lnTo>
                  <a:lnTo>
                    <a:pt x="2126" y="804"/>
                  </a:lnTo>
                  <a:lnTo>
                    <a:pt x="2128" y="804"/>
                  </a:lnTo>
                  <a:lnTo>
                    <a:pt x="2131" y="806"/>
                  </a:lnTo>
                  <a:lnTo>
                    <a:pt x="2133" y="808"/>
                  </a:lnTo>
                  <a:lnTo>
                    <a:pt x="2133" y="808"/>
                  </a:lnTo>
                  <a:lnTo>
                    <a:pt x="2133" y="811"/>
                  </a:lnTo>
                  <a:lnTo>
                    <a:pt x="2136" y="813"/>
                  </a:lnTo>
                  <a:lnTo>
                    <a:pt x="2133" y="813"/>
                  </a:lnTo>
                  <a:lnTo>
                    <a:pt x="2133" y="815"/>
                  </a:lnTo>
                  <a:lnTo>
                    <a:pt x="2133" y="818"/>
                  </a:lnTo>
                  <a:lnTo>
                    <a:pt x="2133" y="818"/>
                  </a:lnTo>
                  <a:lnTo>
                    <a:pt x="2133" y="820"/>
                  </a:lnTo>
                  <a:lnTo>
                    <a:pt x="2133" y="823"/>
                  </a:lnTo>
                  <a:lnTo>
                    <a:pt x="2136" y="823"/>
                  </a:lnTo>
                  <a:lnTo>
                    <a:pt x="2133" y="823"/>
                  </a:lnTo>
                  <a:lnTo>
                    <a:pt x="2133" y="825"/>
                  </a:lnTo>
                  <a:lnTo>
                    <a:pt x="2133" y="825"/>
                  </a:lnTo>
                  <a:lnTo>
                    <a:pt x="2133" y="827"/>
                  </a:lnTo>
                  <a:lnTo>
                    <a:pt x="2136" y="827"/>
                  </a:lnTo>
                  <a:lnTo>
                    <a:pt x="2136" y="827"/>
                  </a:lnTo>
                  <a:lnTo>
                    <a:pt x="2138" y="825"/>
                  </a:lnTo>
                  <a:lnTo>
                    <a:pt x="2138" y="825"/>
                  </a:lnTo>
                  <a:lnTo>
                    <a:pt x="2138" y="823"/>
                  </a:lnTo>
                  <a:lnTo>
                    <a:pt x="2136" y="823"/>
                  </a:lnTo>
                  <a:lnTo>
                    <a:pt x="2138" y="823"/>
                  </a:lnTo>
                  <a:lnTo>
                    <a:pt x="2138" y="820"/>
                  </a:lnTo>
                  <a:lnTo>
                    <a:pt x="2140" y="820"/>
                  </a:lnTo>
                  <a:lnTo>
                    <a:pt x="2143" y="818"/>
                  </a:lnTo>
                  <a:lnTo>
                    <a:pt x="2143" y="818"/>
                  </a:lnTo>
                  <a:lnTo>
                    <a:pt x="2143" y="815"/>
                  </a:lnTo>
                  <a:lnTo>
                    <a:pt x="2143" y="815"/>
                  </a:lnTo>
                  <a:lnTo>
                    <a:pt x="2140" y="815"/>
                  </a:lnTo>
                  <a:lnTo>
                    <a:pt x="2140" y="813"/>
                  </a:lnTo>
                  <a:lnTo>
                    <a:pt x="2143" y="813"/>
                  </a:lnTo>
                  <a:lnTo>
                    <a:pt x="2143" y="813"/>
                  </a:lnTo>
                  <a:lnTo>
                    <a:pt x="2145" y="813"/>
                  </a:lnTo>
                  <a:lnTo>
                    <a:pt x="2147" y="813"/>
                  </a:lnTo>
                  <a:lnTo>
                    <a:pt x="2147" y="813"/>
                  </a:lnTo>
                  <a:lnTo>
                    <a:pt x="2150" y="815"/>
                  </a:lnTo>
                  <a:lnTo>
                    <a:pt x="2147" y="815"/>
                  </a:lnTo>
                  <a:lnTo>
                    <a:pt x="2147" y="818"/>
                  </a:lnTo>
                  <a:lnTo>
                    <a:pt x="2150" y="818"/>
                  </a:lnTo>
                  <a:lnTo>
                    <a:pt x="2150" y="820"/>
                  </a:lnTo>
                  <a:lnTo>
                    <a:pt x="2150" y="820"/>
                  </a:lnTo>
                  <a:lnTo>
                    <a:pt x="2150" y="823"/>
                  </a:lnTo>
                  <a:lnTo>
                    <a:pt x="2150" y="823"/>
                  </a:lnTo>
                  <a:lnTo>
                    <a:pt x="2147" y="825"/>
                  </a:lnTo>
                  <a:lnTo>
                    <a:pt x="2147" y="825"/>
                  </a:lnTo>
                  <a:lnTo>
                    <a:pt x="2147" y="825"/>
                  </a:lnTo>
                  <a:lnTo>
                    <a:pt x="2147" y="827"/>
                  </a:lnTo>
                  <a:lnTo>
                    <a:pt x="2147" y="830"/>
                  </a:lnTo>
                  <a:lnTo>
                    <a:pt x="2147" y="830"/>
                  </a:lnTo>
                  <a:lnTo>
                    <a:pt x="2147" y="832"/>
                  </a:lnTo>
                  <a:lnTo>
                    <a:pt x="2147" y="832"/>
                  </a:lnTo>
                  <a:lnTo>
                    <a:pt x="2147" y="832"/>
                  </a:lnTo>
                  <a:lnTo>
                    <a:pt x="2147" y="832"/>
                  </a:lnTo>
                  <a:lnTo>
                    <a:pt x="2150" y="830"/>
                  </a:lnTo>
                  <a:lnTo>
                    <a:pt x="2150" y="830"/>
                  </a:lnTo>
                  <a:lnTo>
                    <a:pt x="2152" y="827"/>
                  </a:lnTo>
                  <a:lnTo>
                    <a:pt x="2152" y="827"/>
                  </a:lnTo>
                  <a:lnTo>
                    <a:pt x="2155" y="825"/>
                  </a:lnTo>
                  <a:lnTo>
                    <a:pt x="2152" y="825"/>
                  </a:lnTo>
                  <a:lnTo>
                    <a:pt x="2152" y="825"/>
                  </a:lnTo>
                  <a:lnTo>
                    <a:pt x="2150" y="823"/>
                  </a:lnTo>
                  <a:lnTo>
                    <a:pt x="2152" y="823"/>
                  </a:lnTo>
                  <a:lnTo>
                    <a:pt x="2152" y="823"/>
                  </a:lnTo>
                  <a:lnTo>
                    <a:pt x="2155" y="823"/>
                  </a:lnTo>
                  <a:lnTo>
                    <a:pt x="2155" y="823"/>
                  </a:lnTo>
                  <a:lnTo>
                    <a:pt x="2157" y="820"/>
                  </a:lnTo>
                  <a:lnTo>
                    <a:pt x="2157" y="818"/>
                  </a:lnTo>
                  <a:lnTo>
                    <a:pt x="2157" y="818"/>
                  </a:lnTo>
                  <a:lnTo>
                    <a:pt x="2157" y="815"/>
                  </a:lnTo>
                  <a:lnTo>
                    <a:pt x="2157" y="815"/>
                  </a:lnTo>
                  <a:lnTo>
                    <a:pt x="2157" y="815"/>
                  </a:lnTo>
                  <a:lnTo>
                    <a:pt x="2157" y="813"/>
                  </a:lnTo>
                  <a:lnTo>
                    <a:pt x="2155" y="813"/>
                  </a:lnTo>
                  <a:lnTo>
                    <a:pt x="2155" y="811"/>
                  </a:lnTo>
                  <a:lnTo>
                    <a:pt x="2152" y="811"/>
                  </a:lnTo>
                  <a:lnTo>
                    <a:pt x="2152" y="808"/>
                  </a:lnTo>
                  <a:lnTo>
                    <a:pt x="2150" y="808"/>
                  </a:lnTo>
                  <a:lnTo>
                    <a:pt x="2150" y="808"/>
                  </a:lnTo>
                  <a:lnTo>
                    <a:pt x="2147" y="808"/>
                  </a:lnTo>
                  <a:lnTo>
                    <a:pt x="2147" y="808"/>
                  </a:lnTo>
                  <a:lnTo>
                    <a:pt x="2145" y="808"/>
                  </a:lnTo>
                  <a:lnTo>
                    <a:pt x="2145" y="808"/>
                  </a:lnTo>
                  <a:lnTo>
                    <a:pt x="2143" y="806"/>
                  </a:lnTo>
                  <a:lnTo>
                    <a:pt x="2143" y="808"/>
                  </a:lnTo>
                  <a:lnTo>
                    <a:pt x="2140" y="806"/>
                  </a:lnTo>
                  <a:lnTo>
                    <a:pt x="2140" y="806"/>
                  </a:lnTo>
                  <a:lnTo>
                    <a:pt x="2140" y="804"/>
                  </a:lnTo>
                  <a:lnTo>
                    <a:pt x="2145" y="801"/>
                  </a:lnTo>
                  <a:lnTo>
                    <a:pt x="2147" y="801"/>
                  </a:lnTo>
                  <a:lnTo>
                    <a:pt x="2147" y="799"/>
                  </a:lnTo>
                  <a:lnTo>
                    <a:pt x="2150" y="796"/>
                  </a:lnTo>
                  <a:lnTo>
                    <a:pt x="2150" y="796"/>
                  </a:lnTo>
                  <a:lnTo>
                    <a:pt x="2150" y="794"/>
                  </a:lnTo>
                  <a:lnTo>
                    <a:pt x="2150" y="792"/>
                  </a:lnTo>
                  <a:lnTo>
                    <a:pt x="2150" y="792"/>
                  </a:lnTo>
                  <a:lnTo>
                    <a:pt x="2150" y="789"/>
                  </a:lnTo>
                  <a:lnTo>
                    <a:pt x="2150" y="789"/>
                  </a:lnTo>
                  <a:lnTo>
                    <a:pt x="2150" y="787"/>
                  </a:lnTo>
                  <a:lnTo>
                    <a:pt x="2150" y="787"/>
                  </a:lnTo>
                  <a:lnTo>
                    <a:pt x="2150" y="785"/>
                  </a:lnTo>
                  <a:lnTo>
                    <a:pt x="2147" y="782"/>
                  </a:lnTo>
                  <a:lnTo>
                    <a:pt x="2147" y="782"/>
                  </a:lnTo>
                  <a:lnTo>
                    <a:pt x="2147" y="780"/>
                  </a:lnTo>
                  <a:lnTo>
                    <a:pt x="2147" y="780"/>
                  </a:lnTo>
                  <a:lnTo>
                    <a:pt x="2147" y="777"/>
                  </a:lnTo>
                  <a:lnTo>
                    <a:pt x="2147" y="777"/>
                  </a:lnTo>
                  <a:lnTo>
                    <a:pt x="2147" y="775"/>
                  </a:lnTo>
                  <a:lnTo>
                    <a:pt x="2147" y="775"/>
                  </a:lnTo>
                  <a:lnTo>
                    <a:pt x="2145" y="773"/>
                  </a:lnTo>
                  <a:lnTo>
                    <a:pt x="2145" y="773"/>
                  </a:lnTo>
                  <a:lnTo>
                    <a:pt x="2143" y="773"/>
                  </a:lnTo>
                  <a:lnTo>
                    <a:pt x="2140" y="773"/>
                  </a:lnTo>
                  <a:lnTo>
                    <a:pt x="2140" y="773"/>
                  </a:lnTo>
                  <a:lnTo>
                    <a:pt x="2143" y="770"/>
                  </a:lnTo>
                  <a:lnTo>
                    <a:pt x="2143" y="768"/>
                  </a:lnTo>
                  <a:lnTo>
                    <a:pt x="2140" y="768"/>
                  </a:lnTo>
                  <a:lnTo>
                    <a:pt x="2138" y="768"/>
                  </a:lnTo>
                  <a:lnTo>
                    <a:pt x="2136" y="768"/>
                  </a:lnTo>
                  <a:lnTo>
                    <a:pt x="2133" y="770"/>
                  </a:lnTo>
                  <a:lnTo>
                    <a:pt x="2136" y="766"/>
                  </a:lnTo>
                  <a:lnTo>
                    <a:pt x="2136" y="766"/>
                  </a:lnTo>
                  <a:lnTo>
                    <a:pt x="2131" y="768"/>
                  </a:lnTo>
                  <a:lnTo>
                    <a:pt x="2128" y="768"/>
                  </a:lnTo>
                  <a:lnTo>
                    <a:pt x="2128" y="766"/>
                  </a:lnTo>
                  <a:lnTo>
                    <a:pt x="2128" y="766"/>
                  </a:lnTo>
                  <a:lnTo>
                    <a:pt x="2140" y="766"/>
                  </a:lnTo>
                  <a:lnTo>
                    <a:pt x="2150" y="766"/>
                  </a:lnTo>
                  <a:lnTo>
                    <a:pt x="2155" y="766"/>
                  </a:lnTo>
                  <a:lnTo>
                    <a:pt x="2159" y="763"/>
                  </a:lnTo>
                  <a:lnTo>
                    <a:pt x="2159" y="761"/>
                  </a:lnTo>
                  <a:lnTo>
                    <a:pt x="2159" y="763"/>
                  </a:lnTo>
                  <a:lnTo>
                    <a:pt x="2162" y="763"/>
                  </a:lnTo>
                  <a:lnTo>
                    <a:pt x="2164" y="766"/>
                  </a:lnTo>
                  <a:lnTo>
                    <a:pt x="2164" y="766"/>
                  </a:lnTo>
                  <a:lnTo>
                    <a:pt x="2164" y="768"/>
                  </a:lnTo>
                  <a:lnTo>
                    <a:pt x="2164" y="768"/>
                  </a:lnTo>
                  <a:lnTo>
                    <a:pt x="2166" y="768"/>
                  </a:lnTo>
                  <a:lnTo>
                    <a:pt x="2166" y="768"/>
                  </a:lnTo>
                  <a:lnTo>
                    <a:pt x="2166" y="766"/>
                  </a:lnTo>
                  <a:lnTo>
                    <a:pt x="2166" y="766"/>
                  </a:lnTo>
                  <a:lnTo>
                    <a:pt x="2166" y="766"/>
                  </a:lnTo>
                  <a:lnTo>
                    <a:pt x="2169" y="766"/>
                  </a:lnTo>
                  <a:lnTo>
                    <a:pt x="2174" y="768"/>
                  </a:lnTo>
                  <a:lnTo>
                    <a:pt x="2176" y="768"/>
                  </a:lnTo>
                  <a:lnTo>
                    <a:pt x="2176" y="768"/>
                  </a:lnTo>
                  <a:lnTo>
                    <a:pt x="2174" y="768"/>
                  </a:lnTo>
                  <a:lnTo>
                    <a:pt x="2171" y="768"/>
                  </a:lnTo>
                  <a:lnTo>
                    <a:pt x="2171" y="768"/>
                  </a:lnTo>
                  <a:lnTo>
                    <a:pt x="2171" y="768"/>
                  </a:lnTo>
                  <a:lnTo>
                    <a:pt x="2171" y="770"/>
                  </a:lnTo>
                  <a:lnTo>
                    <a:pt x="2171" y="770"/>
                  </a:lnTo>
                  <a:lnTo>
                    <a:pt x="2174" y="770"/>
                  </a:lnTo>
                  <a:lnTo>
                    <a:pt x="2174" y="770"/>
                  </a:lnTo>
                  <a:lnTo>
                    <a:pt x="2174" y="773"/>
                  </a:lnTo>
                  <a:lnTo>
                    <a:pt x="2174" y="773"/>
                  </a:lnTo>
                  <a:lnTo>
                    <a:pt x="2171" y="773"/>
                  </a:lnTo>
                  <a:lnTo>
                    <a:pt x="2171" y="773"/>
                  </a:lnTo>
                  <a:lnTo>
                    <a:pt x="2169" y="773"/>
                  </a:lnTo>
                  <a:lnTo>
                    <a:pt x="2169" y="773"/>
                  </a:lnTo>
                  <a:lnTo>
                    <a:pt x="2169" y="775"/>
                  </a:lnTo>
                  <a:lnTo>
                    <a:pt x="2169" y="775"/>
                  </a:lnTo>
                  <a:lnTo>
                    <a:pt x="2169" y="777"/>
                  </a:lnTo>
                  <a:lnTo>
                    <a:pt x="2169" y="777"/>
                  </a:lnTo>
                  <a:lnTo>
                    <a:pt x="2169" y="780"/>
                  </a:lnTo>
                  <a:lnTo>
                    <a:pt x="2171" y="780"/>
                  </a:lnTo>
                  <a:lnTo>
                    <a:pt x="2169" y="782"/>
                  </a:lnTo>
                  <a:lnTo>
                    <a:pt x="2169" y="782"/>
                  </a:lnTo>
                  <a:lnTo>
                    <a:pt x="2169" y="782"/>
                  </a:lnTo>
                  <a:lnTo>
                    <a:pt x="2169" y="785"/>
                  </a:lnTo>
                  <a:lnTo>
                    <a:pt x="2169" y="785"/>
                  </a:lnTo>
                  <a:lnTo>
                    <a:pt x="2171" y="785"/>
                  </a:lnTo>
                  <a:lnTo>
                    <a:pt x="2174" y="785"/>
                  </a:lnTo>
                  <a:lnTo>
                    <a:pt x="2174" y="785"/>
                  </a:lnTo>
                  <a:lnTo>
                    <a:pt x="2176" y="785"/>
                  </a:lnTo>
                  <a:lnTo>
                    <a:pt x="2176" y="782"/>
                  </a:lnTo>
                  <a:lnTo>
                    <a:pt x="2176" y="782"/>
                  </a:lnTo>
                  <a:lnTo>
                    <a:pt x="2174" y="782"/>
                  </a:lnTo>
                  <a:lnTo>
                    <a:pt x="2174" y="782"/>
                  </a:lnTo>
                  <a:lnTo>
                    <a:pt x="2174" y="780"/>
                  </a:lnTo>
                  <a:lnTo>
                    <a:pt x="2174" y="780"/>
                  </a:lnTo>
                  <a:lnTo>
                    <a:pt x="2171" y="780"/>
                  </a:lnTo>
                  <a:lnTo>
                    <a:pt x="2171" y="777"/>
                  </a:lnTo>
                  <a:lnTo>
                    <a:pt x="2174" y="777"/>
                  </a:lnTo>
                  <a:lnTo>
                    <a:pt x="2174" y="775"/>
                  </a:lnTo>
                  <a:lnTo>
                    <a:pt x="2174" y="775"/>
                  </a:lnTo>
                  <a:lnTo>
                    <a:pt x="2174" y="773"/>
                  </a:lnTo>
                  <a:lnTo>
                    <a:pt x="2176" y="773"/>
                  </a:lnTo>
                  <a:lnTo>
                    <a:pt x="2176" y="773"/>
                  </a:lnTo>
                  <a:lnTo>
                    <a:pt x="2176" y="773"/>
                  </a:lnTo>
                  <a:lnTo>
                    <a:pt x="2176" y="775"/>
                  </a:lnTo>
                  <a:lnTo>
                    <a:pt x="2178" y="775"/>
                  </a:lnTo>
                  <a:lnTo>
                    <a:pt x="2178" y="777"/>
                  </a:lnTo>
                  <a:lnTo>
                    <a:pt x="2183" y="780"/>
                  </a:lnTo>
                  <a:lnTo>
                    <a:pt x="2186" y="780"/>
                  </a:lnTo>
                  <a:lnTo>
                    <a:pt x="2190" y="780"/>
                  </a:lnTo>
                  <a:lnTo>
                    <a:pt x="2190" y="780"/>
                  </a:lnTo>
                  <a:lnTo>
                    <a:pt x="2190" y="777"/>
                  </a:lnTo>
                  <a:lnTo>
                    <a:pt x="2190" y="777"/>
                  </a:lnTo>
                  <a:lnTo>
                    <a:pt x="2193" y="777"/>
                  </a:lnTo>
                  <a:lnTo>
                    <a:pt x="2193" y="777"/>
                  </a:lnTo>
                  <a:lnTo>
                    <a:pt x="2195" y="777"/>
                  </a:lnTo>
                  <a:lnTo>
                    <a:pt x="2197" y="777"/>
                  </a:lnTo>
                  <a:lnTo>
                    <a:pt x="2200" y="777"/>
                  </a:lnTo>
                  <a:lnTo>
                    <a:pt x="2195" y="773"/>
                  </a:lnTo>
                  <a:lnTo>
                    <a:pt x="2190" y="773"/>
                  </a:lnTo>
                  <a:lnTo>
                    <a:pt x="2183" y="770"/>
                  </a:lnTo>
                  <a:lnTo>
                    <a:pt x="2181" y="770"/>
                  </a:lnTo>
                  <a:lnTo>
                    <a:pt x="2181" y="770"/>
                  </a:lnTo>
                  <a:lnTo>
                    <a:pt x="2178" y="770"/>
                  </a:lnTo>
                  <a:lnTo>
                    <a:pt x="2178" y="770"/>
                  </a:lnTo>
                  <a:lnTo>
                    <a:pt x="2178" y="768"/>
                  </a:lnTo>
                  <a:lnTo>
                    <a:pt x="2178" y="768"/>
                  </a:lnTo>
                  <a:lnTo>
                    <a:pt x="2186" y="768"/>
                  </a:lnTo>
                  <a:lnTo>
                    <a:pt x="2188" y="768"/>
                  </a:lnTo>
                  <a:lnTo>
                    <a:pt x="2190" y="770"/>
                  </a:lnTo>
                  <a:lnTo>
                    <a:pt x="2197" y="773"/>
                  </a:lnTo>
                  <a:lnTo>
                    <a:pt x="2205" y="775"/>
                  </a:lnTo>
                  <a:lnTo>
                    <a:pt x="2209" y="775"/>
                  </a:lnTo>
                  <a:lnTo>
                    <a:pt x="2212" y="775"/>
                  </a:lnTo>
                  <a:lnTo>
                    <a:pt x="2212" y="773"/>
                  </a:lnTo>
                  <a:lnTo>
                    <a:pt x="2212" y="773"/>
                  </a:lnTo>
                  <a:lnTo>
                    <a:pt x="2214" y="773"/>
                  </a:lnTo>
                  <a:lnTo>
                    <a:pt x="2214" y="775"/>
                  </a:lnTo>
                  <a:lnTo>
                    <a:pt x="2216" y="775"/>
                  </a:lnTo>
                  <a:lnTo>
                    <a:pt x="2216" y="775"/>
                  </a:lnTo>
                  <a:lnTo>
                    <a:pt x="2219" y="775"/>
                  </a:lnTo>
                  <a:lnTo>
                    <a:pt x="2221" y="777"/>
                  </a:lnTo>
                  <a:lnTo>
                    <a:pt x="2221" y="777"/>
                  </a:lnTo>
                  <a:lnTo>
                    <a:pt x="2221" y="780"/>
                  </a:lnTo>
                  <a:lnTo>
                    <a:pt x="2219" y="780"/>
                  </a:lnTo>
                  <a:lnTo>
                    <a:pt x="2221" y="782"/>
                  </a:lnTo>
                  <a:lnTo>
                    <a:pt x="2221" y="785"/>
                  </a:lnTo>
                  <a:lnTo>
                    <a:pt x="2224" y="787"/>
                  </a:lnTo>
                  <a:lnTo>
                    <a:pt x="2228" y="789"/>
                  </a:lnTo>
                  <a:lnTo>
                    <a:pt x="2228" y="789"/>
                  </a:lnTo>
                  <a:lnTo>
                    <a:pt x="2231" y="789"/>
                  </a:lnTo>
                  <a:lnTo>
                    <a:pt x="2231" y="792"/>
                  </a:lnTo>
                  <a:lnTo>
                    <a:pt x="2231" y="792"/>
                  </a:lnTo>
                  <a:lnTo>
                    <a:pt x="2228" y="794"/>
                  </a:lnTo>
                  <a:lnTo>
                    <a:pt x="2231" y="796"/>
                  </a:lnTo>
                  <a:lnTo>
                    <a:pt x="2233" y="799"/>
                  </a:lnTo>
                  <a:lnTo>
                    <a:pt x="2238" y="806"/>
                  </a:lnTo>
                  <a:lnTo>
                    <a:pt x="2243" y="808"/>
                  </a:lnTo>
                  <a:lnTo>
                    <a:pt x="2245" y="808"/>
                  </a:lnTo>
                  <a:lnTo>
                    <a:pt x="2245" y="808"/>
                  </a:lnTo>
                  <a:lnTo>
                    <a:pt x="2245" y="811"/>
                  </a:lnTo>
                  <a:lnTo>
                    <a:pt x="2247" y="811"/>
                  </a:lnTo>
                  <a:lnTo>
                    <a:pt x="2247" y="811"/>
                  </a:lnTo>
                  <a:lnTo>
                    <a:pt x="2250" y="813"/>
                  </a:lnTo>
                  <a:lnTo>
                    <a:pt x="2250" y="813"/>
                  </a:lnTo>
                  <a:lnTo>
                    <a:pt x="2250" y="815"/>
                  </a:lnTo>
                  <a:lnTo>
                    <a:pt x="2252" y="818"/>
                  </a:lnTo>
                  <a:lnTo>
                    <a:pt x="2252" y="818"/>
                  </a:lnTo>
                  <a:lnTo>
                    <a:pt x="2254" y="823"/>
                  </a:lnTo>
                  <a:lnTo>
                    <a:pt x="2257" y="823"/>
                  </a:lnTo>
                  <a:lnTo>
                    <a:pt x="2262" y="825"/>
                  </a:lnTo>
                  <a:lnTo>
                    <a:pt x="2259" y="825"/>
                  </a:lnTo>
                  <a:lnTo>
                    <a:pt x="2259" y="825"/>
                  </a:lnTo>
                  <a:lnTo>
                    <a:pt x="2257" y="827"/>
                  </a:lnTo>
                  <a:lnTo>
                    <a:pt x="2257" y="827"/>
                  </a:lnTo>
                  <a:lnTo>
                    <a:pt x="2257" y="830"/>
                  </a:lnTo>
                  <a:lnTo>
                    <a:pt x="2257" y="832"/>
                  </a:lnTo>
                  <a:lnTo>
                    <a:pt x="2257" y="830"/>
                  </a:lnTo>
                  <a:lnTo>
                    <a:pt x="2259" y="830"/>
                  </a:lnTo>
                  <a:lnTo>
                    <a:pt x="2259" y="827"/>
                  </a:lnTo>
                  <a:lnTo>
                    <a:pt x="2262" y="827"/>
                  </a:lnTo>
                  <a:lnTo>
                    <a:pt x="2262" y="827"/>
                  </a:lnTo>
                  <a:lnTo>
                    <a:pt x="2264" y="827"/>
                  </a:lnTo>
                  <a:lnTo>
                    <a:pt x="2266" y="827"/>
                  </a:lnTo>
                  <a:lnTo>
                    <a:pt x="2266" y="830"/>
                  </a:lnTo>
                  <a:lnTo>
                    <a:pt x="2269" y="830"/>
                  </a:lnTo>
                  <a:lnTo>
                    <a:pt x="2269" y="832"/>
                  </a:lnTo>
                  <a:lnTo>
                    <a:pt x="2269" y="834"/>
                  </a:lnTo>
                  <a:lnTo>
                    <a:pt x="2269" y="834"/>
                  </a:lnTo>
                  <a:lnTo>
                    <a:pt x="2266" y="837"/>
                  </a:lnTo>
                  <a:lnTo>
                    <a:pt x="2266" y="834"/>
                  </a:lnTo>
                  <a:lnTo>
                    <a:pt x="2264" y="834"/>
                  </a:lnTo>
                  <a:lnTo>
                    <a:pt x="2264" y="834"/>
                  </a:lnTo>
                  <a:lnTo>
                    <a:pt x="2262" y="834"/>
                  </a:lnTo>
                  <a:lnTo>
                    <a:pt x="2266" y="837"/>
                  </a:lnTo>
                  <a:lnTo>
                    <a:pt x="2269" y="839"/>
                  </a:lnTo>
                  <a:lnTo>
                    <a:pt x="2269" y="837"/>
                  </a:lnTo>
                  <a:lnTo>
                    <a:pt x="2271" y="837"/>
                  </a:lnTo>
                  <a:lnTo>
                    <a:pt x="2271" y="837"/>
                  </a:lnTo>
                  <a:lnTo>
                    <a:pt x="2273" y="839"/>
                  </a:lnTo>
                  <a:lnTo>
                    <a:pt x="2273" y="839"/>
                  </a:lnTo>
                  <a:lnTo>
                    <a:pt x="2276" y="837"/>
                  </a:lnTo>
                  <a:lnTo>
                    <a:pt x="2276" y="837"/>
                  </a:lnTo>
                  <a:lnTo>
                    <a:pt x="2278" y="837"/>
                  </a:lnTo>
                  <a:lnTo>
                    <a:pt x="2281" y="839"/>
                  </a:lnTo>
                  <a:lnTo>
                    <a:pt x="2281" y="839"/>
                  </a:lnTo>
                  <a:lnTo>
                    <a:pt x="2283" y="839"/>
                  </a:lnTo>
                  <a:lnTo>
                    <a:pt x="2283" y="842"/>
                  </a:lnTo>
                  <a:close/>
                  <a:moveTo>
                    <a:pt x="1313" y="1360"/>
                  </a:moveTo>
                  <a:lnTo>
                    <a:pt x="1311" y="1358"/>
                  </a:lnTo>
                  <a:lnTo>
                    <a:pt x="1311" y="1360"/>
                  </a:lnTo>
                  <a:lnTo>
                    <a:pt x="1311" y="1360"/>
                  </a:lnTo>
                  <a:lnTo>
                    <a:pt x="1313" y="1360"/>
                  </a:lnTo>
                  <a:lnTo>
                    <a:pt x="1313" y="1360"/>
                  </a:lnTo>
                  <a:close/>
                  <a:moveTo>
                    <a:pt x="2254" y="832"/>
                  </a:moveTo>
                  <a:lnTo>
                    <a:pt x="2252" y="830"/>
                  </a:lnTo>
                  <a:lnTo>
                    <a:pt x="2252" y="832"/>
                  </a:lnTo>
                  <a:lnTo>
                    <a:pt x="2254" y="832"/>
                  </a:lnTo>
                  <a:close/>
                  <a:moveTo>
                    <a:pt x="1529" y="1236"/>
                  </a:moveTo>
                  <a:lnTo>
                    <a:pt x="1527" y="1236"/>
                  </a:lnTo>
                  <a:lnTo>
                    <a:pt x="1525" y="1239"/>
                  </a:lnTo>
                  <a:lnTo>
                    <a:pt x="1527" y="1239"/>
                  </a:lnTo>
                  <a:lnTo>
                    <a:pt x="1529" y="1236"/>
                  </a:lnTo>
                  <a:close/>
                  <a:moveTo>
                    <a:pt x="2069" y="689"/>
                  </a:moveTo>
                  <a:lnTo>
                    <a:pt x="2069" y="692"/>
                  </a:lnTo>
                  <a:lnTo>
                    <a:pt x="2071" y="692"/>
                  </a:lnTo>
                  <a:lnTo>
                    <a:pt x="2069" y="689"/>
                  </a:lnTo>
                  <a:lnTo>
                    <a:pt x="2069" y="689"/>
                  </a:lnTo>
                  <a:close/>
                  <a:moveTo>
                    <a:pt x="1379" y="597"/>
                  </a:moveTo>
                  <a:lnTo>
                    <a:pt x="1379" y="594"/>
                  </a:lnTo>
                  <a:lnTo>
                    <a:pt x="1379" y="594"/>
                  </a:lnTo>
                  <a:lnTo>
                    <a:pt x="1379" y="590"/>
                  </a:lnTo>
                  <a:lnTo>
                    <a:pt x="1379" y="587"/>
                  </a:lnTo>
                  <a:lnTo>
                    <a:pt x="1379" y="587"/>
                  </a:lnTo>
                  <a:lnTo>
                    <a:pt x="1377" y="585"/>
                  </a:lnTo>
                  <a:lnTo>
                    <a:pt x="1377" y="582"/>
                  </a:lnTo>
                  <a:lnTo>
                    <a:pt x="1379" y="580"/>
                  </a:lnTo>
                  <a:lnTo>
                    <a:pt x="1379" y="578"/>
                  </a:lnTo>
                  <a:lnTo>
                    <a:pt x="1377" y="575"/>
                  </a:lnTo>
                  <a:lnTo>
                    <a:pt x="1377" y="573"/>
                  </a:lnTo>
                  <a:lnTo>
                    <a:pt x="1379" y="573"/>
                  </a:lnTo>
                  <a:lnTo>
                    <a:pt x="1379" y="573"/>
                  </a:lnTo>
                  <a:lnTo>
                    <a:pt x="1377" y="571"/>
                  </a:lnTo>
                  <a:lnTo>
                    <a:pt x="1377" y="568"/>
                  </a:lnTo>
                  <a:lnTo>
                    <a:pt x="1377" y="568"/>
                  </a:lnTo>
                  <a:lnTo>
                    <a:pt x="1377" y="566"/>
                  </a:lnTo>
                  <a:lnTo>
                    <a:pt x="1377" y="566"/>
                  </a:lnTo>
                  <a:lnTo>
                    <a:pt x="1379" y="563"/>
                  </a:lnTo>
                  <a:lnTo>
                    <a:pt x="1379" y="563"/>
                  </a:lnTo>
                  <a:lnTo>
                    <a:pt x="1379" y="561"/>
                  </a:lnTo>
                  <a:lnTo>
                    <a:pt x="1379" y="561"/>
                  </a:lnTo>
                  <a:lnTo>
                    <a:pt x="1379" y="559"/>
                  </a:lnTo>
                  <a:lnTo>
                    <a:pt x="1379" y="556"/>
                  </a:lnTo>
                  <a:lnTo>
                    <a:pt x="1377" y="556"/>
                  </a:lnTo>
                  <a:lnTo>
                    <a:pt x="1377" y="556"/>
                  </a:lnTo>
                  <a:lnTo>
                    <a:pt x="1375" y="556"/>
                  </a:lnTo>
                  <a:lnTo>
                    <a:pt x="1375" y="559"/>
                  </a:lnTo>
                  <a:lnTo>
                    <a:pt x="1370" y="561"/>
                  </a:lnTo>
                  <a:lnTo>
                    <a:pt x="1370" y="563"/>
                  </a:lnTo>
                  <a:lnTo>
                    <a:pt x="1370" y="566"/>
                  </a:lnTo>
                  <a:lnTo>
                    <a:pt x="1370" y="568"/>
                  </a:lnTo>
                  <a:lnTo>
                    <a:pt x="1370" y="568"/>
                  </a:lnTo>
                  <a:lnTo>
                    <a:pt x="1372" y="573"/>
                  </a:lnTo>
                  <a:lnTo>
                    <a:pt x="1372" y="575"/>
                  </a:lnTo>
                  <a:lnTo>
                    <a:pt x="1372" y="578"/>
                  </a:lnTo>
                  <a:lnTo>
                    <a:pt x="1372" y="580"/>
                  </a:lnTo>
                  <a:lnTo>
                    <a:pt x="1372" y="582"/>
                  </a:lnTo>
                  <a:lnTo>
                    <a:pt x="1370" y="582"/>
                  </a:lnTo>
                  <a:lnTo>
                    <a:pt x="1372" y="585"/>
                  </a:lnTo>
                  <a:lnTo>
                    <a:pt x="1372" y="585"/>
                  </a:lnTo>
                  <a:lnTo>
                    <a:pt x="1370" y="590"/>
                  </a:lnTo>
                  <a:lnTo>
                    <a:pt x="1370" y="590"/>
                  </a:lnTo>
                  <a:lnTo>
                    <a:pt x="1372" y="592"/>
                  </a:lnTo>
                  <a:lnTo>
                    <a:pt x="1372" y="592"/>
                  </a:lnTo>
                  <a:lnTo>
                    <a:pt x="1372" y="594"/>
                  </a:lnTo>
                  <a:lnTo>
                    <a:pt x="1372" y="594"/>
                  </a:lnTo>
                  <a:lnTo>
                    <a:pt x="1372" y="597"/>
                  </a:lnTo>
                  <a:lnTo>
                    <a:pt x="1377" y="599"/>
                  </a:lnTo>
                  <a:lnTo>
                    <a:pt x="1379" y="601"/>
                  </a:lnTo>
                  <a:lnTo>
                    <a:pt x="1379" y="601"/>
                  </a:lnTo>
                  <a:lnTo>
                    <a:pt x="1382" y="604"/>
                  </a:lnTo>
                  <a:lnTo>
                    <a:pt x="1382" y="606"/>
                  </a:lnTo>
                  <a:lnTo>
                    <a:pt x="1382" y="601"/>
                  </a:lnTo>
                  <a:lnTo>
                    <a:pt x="1379" y="597"/>
                  </a:lnTo>
                  <a:close/>
                  <a:moveTo>
                    <a:pt x="754" y="1660"/>
                  </a:moveTo>
                  <a:lnTo>
                    <a:pt x="752" y="1660"/>
                  </a:lnTo>
                  <a:lnTo>
                    <a:pt x="752" y="1662"/>
                  </a:lnTo>
                  <a:lnTo>
                    <a:pt x="754" y="1660"/>
                  </a:lnTo>
                  <a:close/>
                  <a:moveTo>
                    <a:pt x="723" y="1855"/>
                  </a:moveTo>
                  <a:lnTo>
                    <a:pt x="721" y="1855"/>
                  </a:lnTo>
                  <a:lnTo>
                    <a:pt x="723" y="1855"/>
                  </a:lnTo>
                  <a:lnTo>
                    <a:pt x="723" y="1855"/>
                  </a:lnTo>
                  <a:close/>
                  <a:moveTo>
                    <a:pt x="452" y="2128"/>
                  </a:moveTo>
                  <a:lnTo>
                    <a:pt x="452" y="2128"/>
                  </a:lnTo>
                  <a:lnTo>
                    <a:pt x="452" y="2128"/>
                  </a:lnTo>
                  <a:lnTo>
                    <a:pt x="452" y="2128"/>
                  </a:lnTo>
                  <a:lnTo>
                    <a:pt x="452" y="2128"/>
                  </a:lnTo>
                  <a:close/>
                  <a:moveTo>
                    <a:pt x="688" y="1579"/>
                  </a:moveTo>
                  <a:lnTo>
                    <a:pt x="688" y="1579"/>
                  </a:lnTo>
                  <a:lnTo>
                    <a:pt x="688" y="1581"/>
                  </a:lnTo>
                  <a:lnTo>
                    <a:pt x="688" y="1579"/>
                  </a:lnTo>
                  <a:close/>
                  <a:moveTo>
                    <a:pt x="626" y="1607"/>
                  </a:moveTo>
                  <a:lnTo>
                    <a:pt x="626" y="1605"/>
                  </a:lnTo>
                  <a:lnTo>
                    <a:pt x="628" y="1605"/>
                  </a:lnTo>
                  <a:lnTo>
                    <a:pt x="631" y="1605"/>
                  </a:lnTo>
                  <a:lnTo>
                    <a:pt x="631" y="1605"/>
                  </a:lnTo>
                  <a:lnTo>
                    <a:pt x="631" y="1605"/>
                  </a:lnTo>
                  <a:lnTo>
                    <a:pt x="631" y="1607"/>
                  </a:lnTo>
                  <a:lnTo>
                    <a:pt x="631" y="1607"/>
                  </a:lnTo>
                  <a:lnTo>
                    <a:pt x="633" y="1607"/>
                  </a:lnTo>
                  <a:lnTo>
                    <a:pt x="633" y="1607"/>
                  </a:lnTo>
                  <a:lnTo>
                    <a:pt x="633" y="1605"/>
                  </a:lnTo>
                  <a:lnTo>
                    <a:pt x="633" y="1605"/>
                  </a:lnTo>
                  <a:lnTo>
                    <a:pt x="633" y="1603"/>
                  </a:lnTo>
                  <a:lnTo>
                    <a:pt x="635" y="1603"/>
                  </a:lnTo>
                  <a:lnTo>
                    <a:pt x="635" y="1600"/>
                  </a:lnTo>
                  <a:lnTo>
                    <a:pt x="638" y="1598"/>
                  </a:lnTo>
                  <a:lnTo>
                    <a:pt x="640" y="1596"/>
                  </a:lnTo>
                  <a:lnTo>
                    <a:pt x="640" y="1596"/>
                  </a:lnTo>
                  <a:lnTo>
                    <a:pt x="638" y="1596"/>
                  </a:lnTo>
                  <a:lnTo>
                    <a:pt x="638" y="1596"/>
                  </a:lnTo>
                  <a:lnTo>
                    <a:pt x="633" y="1596"/>
                  </a:lnTo>
                  <a:lnTo>
                    <a:pt x="633" y="1596"/>
                  </a:lnTo>
                  <a:lnTo>
                    <a:pt x="631" y="1596"/>
                  </a:lnTo>
                  <a:lnTo>
                    <a:pt x="631" y="1596"/>
                  </a:lnTo>
                  <a:lnTo>
                    <a:pt x="628" y="1596"/>
                  </a:lnTo>
                  <a:lnTo>
                    <a:pt x="628" y="1598"/>
                  </a:lnTo>
                  <a:lnTo>
                    <a:pt x="626" y="1598"/>
                  </a:lnTo>
                  <a:lnTo>
                    <a:pt x="626" y="1598"/>
                  </a:lnTo>
                  <a:lnTo>
                    <a:pt x="626" y="1598"/>
                  </a:lnTo>
                  <a:lnTo>
                    <a:pt x="626" y="1600"/>
                  </a:lnTo>
                  <a:lnTo>
                    <a:pt x="623" y="1600"/>
                  </a:lnTo>
                  <a:lnTo>
                    <a:pt x="623" y="1600"/>
                  </a:lnTo>
                  <a:lnTo>
                    <a:pt x="619" y="1605"/>
                  </a:lnTo>
                  <a:lnTo>
                    <a:pt x="621" y="1607"/>
                  </a:lnTo>
                  <a:lnTo>
                    <a:pt x="621" y="1610"/>
                  </a:lnTo>
                  <a:lnTo>
                    <a:pt x="623" y="1610"/>
                  </a:lnTo>
                  <a:lnTo>
                    <a:pt x="626" y="1610"/>
                  </a:lnTo>
                  <a:lnTo>
                    <a:pt x="626" y="1610"/>
                  </a:lnTo>
                  <a:lnTo>
                    <a:pt x="626" y="1607"/>
                  </a:lnTo>
                  <a:lnTo>
                    <a:pt x="626" y="1607"/>
                  </a:lnTo>
                  <a:close/>
                  <a:moveTo>
                    <a:pt x="614" y="1562"/>
                  </a:moveTo>
                  <a:lnTo>
                    <a:pt x="616" y="1562"/>
                  </a:lnTo>
                  <a:lnTo>
                    <a:pt x="619" y="1562"/>
                  </a:lnTo>
                  <a:lnTo>
                    <a:pt x="619" y="1562"/>
                  </a:lnTo>
                  <a:lnTo>
                    <a:pt x="619" y="1560"/>
                  </a:lnTo>
                  <a:lnTo>
                    <a:pt x="619" y="1560"/>
                  </a:lnTo>
                  <a:lnTo>
                    <a:pt x="619" y="1557"/>
                  </a:lnTo>
                  <a:lnTo>
                    <a:pt x="621" y="1557"/>
                  </a:lnTo>
                  <a:lnTo>
                    <a:pt x="623" y="1553"/>
                  </a:lnTo>
                  <a:lnTo>
                    <a:pt x="623" y="1553"/>
                  </a:lnTo>
                  <a:lnTo>
                    <a:pt x="621" y="1553"/>
                  </a:lnTo>
                  <a:lnTo>
                    <a:pt x="621" y="1550"/>
                  </a:lnTo>
                  <a:lnTo>
                    <a:pt x="621" y="1553"/>
                  </a:lnTo>
                  <a:lnTo>
                    <a:pt x="619" y="1553"/>
                  </a:lnTo>
                  <a:lnTo>
                    <a:pt x="619" y="1553"/>
                  </a:lnTo>
                  <a:lnTo>
                    <a:pt x="616" y="1553"/>
                  </a:lnTo>
                  <a:lnTo>
                    <a:pt x="611" y="1557"/>
                  </a:lnTo>
                  <a:lnTo>
                    <a:pt x="611" y="1557"/>
                  </a:lnTo>
                  <a:lnTo>
                    <a:pt x="611" y="1557"/>
                  </a:lnTo>
                  <a:lnTo>
                    <a:pt x="609" y="1560"/>
                  </a:lnTo>
                  <a:lnTo>
                    <a:pt x="609" y="1560"/>
                  </a:lnTo>
                  <a:lnTo>
                    <a:pt x="607" y="1560"/>
                  </a:lnTo>
                  <a:lnTo>
                    <a:pt x="607" y="1562"/>
                  </a:lnTo>
                  <a:lnTo>
                    <a:pt x="607" y="1562"/>
                  </a:lnTo>
                  <a:lnTo>
                    <a:pt x="607" y="1562"/>
                  </a:lnTo>
                  <a:lnTo>
                    <a:pt x="607" y="1565"/>
                  </a:lnTo>
                  <a:lnTo>
                    <a:pt x="609" y="1565"/>
                  </a:lnTo>
                  <a:lnTo>
                    <a:pt x="609" y="1565"/>
                  </a:lnTo>
                  <a:lnTo>
                    <a:pt x="609" y="1562"/>
                  </a:lnTo>
                  <a:lnTo>
                    <a:pt x="609" y="1562"/>
                  </a:lnTo>
                  <a:lnTo>
                    <a:pt x="609" y="1562"/>
                  </a:lnTo>
                  <a:lnTo>
                    <a:pt x="611" y="1562"/>
                  </a:lnTo>
                  <a:lnTo>
                    <a:pt x="611" y="1562"/>
                  </a:lnTo>
                  <a:lnTo>
                    <a:pt x="614" y="1560"/>
                  </a:lnTo>
                  <a:lnTo>
                    <a:pt x="614" y="1560"/>
                  </a:lnTo>
                  <a:lnTo>
                    <a:pt x="614" y="1562"/>
                  </a:lnTo>
                  <a:lnTo>
                    <a:pt x="614" y="1562"/>
                  </a:lnTo>
                  <a:close/>
                  <a:moveTo>
                    <a:pt x="362" y="254"/>
                  </a:moveTo>
                  <a:lnTo>
                    <a:pt x="362" y="254"/>
                  </a:lnTo>
                  <a:lnTo>
                    <a:pt x="355" y="252"/>
                  </a:lnTo>
                  <a:lnTo>
                    <a:pt x="348" y="254"/>
                  </a:lnTo>
                  <a:lnTo>
                    <a:pt x="340" y="254"/>
                  </a:lnTo>
                  <a:lnTo>
                    <a:pt x="338" y="257"/>
                  </a:lnTo>
                  <a:lnTo>
                    <a:pt x="345" y="264"/>
                  </a:lnTo>
                  <a:lnTo>
                    <a:pt x="348" y="264"/>
                  </a:lnTo>
                  <a:lnTo>
                    <a:pt x="350" y="264"/>
                  </a:lnTo>
                  <a:lnTo>
                    <a:pt x="352" y="266"/>
                  </a:lnTo>
                  <a:lnTo>
                    <a:pt x="355" y="266"/>
                  </a:lnTo>
                  <a:lnTo>
                    <a:pt x="355" y="266"/>
                  </a:lnTo>
                  <a:lnTo>
                    <a:pt x="359" y="266"/>
                  </a:lnTo>
                  <a:lnTo>
                    <a:pt x="359" y="264"/>
                  </a:lnTo>
                  <a:lnTo>
                    <a:pt x="362" y="264"/>
                  </a:lnTo>
                  <a:lnTo>
                    <a:pt x="362" y="261"/>
                  </a:lnTo>
                  <a:lnTo>
                    <a:pt x="362" y="261"/>
                  </a:lnTo>
                  <a:lnTo>
                    <a:pt x="367" y="259"/>
                  </a:lnTo>
                  <a:lnTo>
                    <a:pt x="364" y="257"/>
                  </a:lnTo>
                  <a:lnTo>
                    <a:pt x="364" y="254"/>
                  </a:lnTo>
                  <a:lnTo>
                    <a:pt x="362" y="254"/>
                  </a:lnTo>
                  <a:close/>
                  <a:moveTo>
                    <a:pt x="657" y="1574"/>
                  </a:moveTo>
                  <a:lnTo>
                    <a:pt x="654" y="1574"/>
                  </a:lnTo>
                  <a:lnTo>
                    <a:pt x="654" y="1574"/>
                  </a:lnTo>
                  <a:lnTo>
                    <a:pt x="654" y="1574"/>
                  </a:lnTo>
                  <a:lnTo>
                    <a:pt x="654" y="1574"/>
                  </a:lnTo>
                  <a:lnTo>
                    <a:pt x="657" y="1574"/>
                  </a:lnTo>
                  <a:close/>
                  <a:moveTo>
                    <a:pt x="2302" y="863"/>
                  </a:moveTo>
                  <a:lnTo>
                    <a:pt x="2302" y="863"/>
                  </a:lnTo>
                  <a:lnTo>
                    <a:pt x="2302" y="863"/>
                  </a:lnTo>
                  <a:lnTo>
                    <a:pt x="2302" y="865"/>
                  </a:lnTo>
                  <a:lnTo>
                    <a:pt x="2300" y="868"/>
                  </a:lnTo>
                  <a:lnTo>
                    <a:pt x="2302" y="868"/>
                  </a:lnTo>
                  <a:lnTo>
                    <a:pt x="2302" y="870"/>
                  </a:lnTo>
                  <a:lnTo>
                    <a:pt x="2302" y="870"/>
                  </a:lnTo>
                  <a:lnTo>
                    <a:pt x="2302" y="868"/>
                  </a:lnTo>
                  <a:lnTo>
                    <a:pt x="2304" y="865"/>
                  </a:lnTo>
                  <a:lnTo>
                    <a:pt x="2304" y="863"/>
                  </a:lnTo>
                  <a:lnTo>
                    <a:pt x="2302" y="863"/>
                  </a:lnTo>
                  <a:close/>
                  <a:moveTo>
                    <a:pt x="367" y="223"/>
                  </a:moveTo>
                  <a:lnTo>
                    <a:pt x="362" y="226"/>
                  </a:lnTo>
                  <a:lnTo>
                    <a:pt x="359" y="230"/>
                  </a:lnTo>
                  <a:lnTo>
                    <a:pt x="352" y="230"/>
                  </a:lnTo>
                  <a:lnTo>
                    <a:pt x="348" y="230"/>
                  </a:lnTo>
                  <a:lnTo>
                    <a:pt x="345" y="235"/>
                  </a:lnTo>
                  <a:lnTo>
                    <a:pt x="345" y="238"/>
                  </a:lnTo>
                  <a:lnTo>
                    <a:pt x="355" y="240"/>
                  </a:lnTo>
                  <a:lnTo>
                    <a:pt x="367" y="242"/>
                  </a:lnTo>
                  <a:lnTo>
                    <a:pt x="374" y="242"/>
                  </a:lnTo>
                  <a:lnTo>
                    <a:pt x="376" y="240"/>
                  </a:lnTo>
                  <a:lnTo>
                    <a:pt x="381" y="238"/>
                  </a:lnTo>
                  <a:lnTo>
                    <a:pt x="378" y="230"/>
                  </a:lnTo>
                  <a:lnTo>
                    <a:pt x="374" y="226"/>
                  </a:lnTo>
                  <a:lnTo>
                    <a:pt x="367" y="223"/>
                  </a:lnTo>
                  <a:close/>
                  <a:moveTo>
                    <a:pt x="666" y="1460"/>
                  </a:moveTo>
                  <a:lnTo>
                    <a:pt x="666" y="1458"/>
                  </a:lnTo>
                  <a:lnTo>
                    <a:pt x="666" y="1458"/>
                  </a:lnTo>
                  <a:lnTo>
                    <a:pt x="666" y="1458"/>
                  </a:lnTo>
                  <a:lnTo>
                    <a:pt x="666" y="1460"/>
                  </a:lnTo>
                  <a:close/>
                  <a:moveTo>
                    <a:pt x="647" y="1567"/>
                  </a:moveTo>
                  <a:lnTo>
                    <a:pt x="647" y="1567"/>
                  </a:lnTo>
                  <a:lnTo>
                    <a:pt x="647" y="1565"/>
                  </a:lnTo>
                  <a:lnTo>
                    <a:pt x="647" y="1565"/>
                  </a:lnTo>
                  <a:lnTo>
                    <a:pt x="650" y="1562"/>
                  </a:lnTo>
                  <a:lnTo>
                    <a:pt x="650" y="1562"/>
                  </a:lnTo>
                  <a:lnTo>
                    <a:pt x="652" y="1557"/>
                  </a:lnTo>
                  <a:lnTo>
                    <a:pt x="652" y="1557"/>
                  </a:lnTo>
                  <a:lnTo>
                    <a:pt x="654" y="1557"/>
                  </a:lnTo>
                  <a:lnTo>
                    <a:pt x="654" y="1557"/>
                  </a:lnTo>
                  <a:lnTo>
                    <a:pt x="654" y="1555"/>
                  </a:lnTo>
                  <a:lnTo>
                    <a:pt x="652" y="1555"/>
                  </a:lnTo>
                  <a:lnTo>
                    <a:pt x="650" y="1555"/>
                  </a:lnTo>
                  <a:lnTo>
                    <a:pt x="645" y="1557"/>
                  </a:lnTo>
                  <a:lnTo>
                    <a:pt x="645" y="1557"/>
                  </a:lnTo>
                  <a:lnTo>
                    <a:pt x="647" y="1555"/>
                  </a:lnTo>
                  <a:lnTo>
                    <a:pt x="647" y="1553"/>
                  </a:lnTo>
                  <a:lnTo>
                    <a:pt x="647" y="1553"/>
                  </a:lnTo>
                  <a:lnTo>
                    <a:pt x="647" y="1553"/>
                  </a:lnTo>
                  <a:lnTo>
                    <a:pt x="647" y="1550"/>
                  </a:lnTo>
                  <a:lnTo>
                    <a:pt x="647" y="1550"/>
                  </a:lnTo>
                  <a:lnTo>
                    <a:pt x="645" y="1550"/>
                  </a:lnTo>
                  <a:lnTo>
                    <a:pt x="645" y="1550"/>
                  </a:lnTo>
                  <a:lnTo>
                    <a:pt x="642" y="1550"/>
                  </a:lnTo>
                  <a:lnTo>
                    <a:pt x="642" y="1550"/>
                  </a:lnTo>
                  <a:lnTo>
                    <a:pt x="640" y="1550"/>
                  </a:lnTo>
                  <a:lnTo>
                    <a:pt x="640" y="1550"/>
                  </a:lnTo>
                  <a:lnTo>
                    <a:pt x="640" y="1550"/>
                  </a:lnTo>
                  <a:lnTo>
                    <a:pt x="638" y="1550"/>
                  </a:lnTo>
                  <a:lnTo>
                    <a:pt x="638" y="1548"/>
                  </a:lnTo>
                  <a:lnTo>
                    <a:pt x="638" y="1548"/>
                  </a:lnTo>
                  <a:lnTo>
                    <a:pt x="635" y="1548"/>
                  </a:lnTo>
                  <a:lnTo>
                    <a:pt x="635" y="1548"/>
                  </a:lnTo>
                  <a:lnTo>
                    <a:pt x="633" y="1548"/>
                  </a:lnTo>
                  <a:lnTo>
                    <a:pt x="633" y="1550"/>
                  </a:lnTo>
                  <a:lnTo>
                    <a:pt x="633" y="1553"/>
                  </a:lnTo>
                  <a:lnTo>
                    <a:pt x="633" y="1553"/>
                  </a:lnTo>
                  <a:lnTo>
                    <a:pt x="633" y="1555"/>
                  </a:lnTo>
                  <a:lnTo>
                    <a:pt x="631" y="1555"/>
                  </a:lnTo>
                  <a:lnTo>
                    <a:pt x="631" y="1557"/>
                  </a:lnTo>
                  <a:lnTo>
                    <a:pt x="631" y="1557"/>
                  </a:lnTo>
                  <a:lnTo>
                    <a:pt x="628" y="1557"/>
                  </a:lnTo>
                  <a:lnTo>
                    <a:pt x="628" y="1560"/>
                  </a:lnTo>
                  <a:lnTo>
                    <a:pt x="626" y="1562"/>
                  </a:lnTo>
                  <a:lnTo>
                    <a:pt x="626" y="1562"/>
                  </a:lnTo>
                  <a:lnTo>
                    <a:pt x="626" y="1565"/>
                  </a:lnTo>
                  <a:lnTo>
                    <a:pt x="626" y="1565"/>
                  </a:lnTo>
                  <a:lnTo>
                    <a:pt x="626" y="1567"/>
                  </a:lnTo>
                  <a:lnTo>
                    <a:pt x="626" y="1567"/>
                  </a:lnTo>
                  <a:lnTo>
                    <a:pt x="626" y="1569"/>
                  </a:lnTo>
                  <a:lnTo>
                    <a:pt x="623" y="1569"/>
                  </a:lnTo>
                  <a:lnTo>
                    <a:pt x="623" y="1569"/>
                  </a:lnTo>
                  <a:lnTo>
                    <a:pt x="626" y="1569"/>
                  </a:lnTo>
                  <a:lnTo>
                    <a:pt x="626" y="1569"/>
                  </a:lnTo>
                  <a:lnTo>
                    <a:pt x="628" y="1567"/>
                  </a:lnTo>
                  <a:lnTo>
                    <a:pt x="631" y="1565"/>
                  </a:lnTo>
                  <a:lnTo>
                    <a:pt x="633" y="1565"/>
                  </a:lnTo>
                  <a:lnTo>
                    <a:pt x="633" y="1567"/>
                  </a:lnTo>
                  <a:lnTo>
                    <a:pt x="633" y="1569"/>
                  </a:lnTo>
                  <a:lnTo>
                    <a:pt x="633" y="1569"/>
                  </a:lnTo>
                  <a:lnTo>
                    <a:pt x="635" y="1572"/>
                  </a:lnTo>
                  <a:lnTo>
                    <a:pt x="635" y="1572"/>
                  </a:lnTo>
                  <a:lnTo>
                    <a:pt x="638" y="1576"/>
                  </a:lnTo>
                  <a:lnTo>
                    <a:pt x="638" y="1576"/>
                  </a:lnTo>
                  <a:lnTo>
                    <a:pt x="640" y="1579"/>
                  </a:lnTo>
                  <a:lnTo>
                    <a:pt x="640" y="1576"/>
                  </a:lnTo>
                  <a:lnTo>
                    <a:pt x="640" y="1576"/>
                  </a:lnTo>
                  <a:lnTo>
                    <a:pt x="642" y="1576"/>
                  </a:lnTo>
                  <a:lnTo>
                    <a:pt x="642" y="1574"/>
                  </a:lnTo>
                  <a:lnTo>
                    <a:pt x="645" y="1572"/>
                  </a:lnTo>
                  <a:lnTo>
                    <a:pt x="645" y="1572"/>
                  </a:lnTo>
                  <a:lnTo>
                    <a:pt x="647" y="1569"/>
                  </a:lnTo>
                  <a:lnTo>
                    <a:pt x="647" y="1567"/>
                  </a:lnTo>
                  <a:close/>
                  <a:moveTo>
                    <a:pt x="642" y="1586"/>
                  </a:moveTo>
                  <a:lnTo>
                    <a:pt x="642" y="1588"/>
                  </a:lnTo>
                  <a:lnTo>
                    <a:pt x="642" y="1588"/>
                  </a:lnTo>
                  <a:lnTo>
                    <a:pt x="642" y="1588"/>
                  </a:lnTo>
                  <a:lnTo>
                    <a:pt x="640" y="1591"/>
                  </a:lnTo>
                  <a:lnTo>
                    <a:pt x="640" y="1591"/>
                  </a:lnTo>
                  <a:lnTo>
                    <a:pt x="640" y="1593"/>
                  </a:lnTo>
                  <a:lnTo>
                    <a:pt x="642" y="1593"/>
                  </a:lnTo>
                  <a:lnTo>
                    <a:pt x="642" y="1591"/>
                  </a:lnTo>
                  <a:lnTo>
                    <a:pt x="642" y="1588"/>
                  </a:lnTo>
                  <a:lnTo>
                    <a:pt x="645" y="1588"/>
                  </a:lnTo>
                  <a:lnTo>
                    <a:pt x="645" y="1588"/>
                  </a:lnTo>
                  <a:lnTo>
                    <a:pt x="645" y="1586"/>
                  </a:lnTo>
                  <a:lnTo>
                    <a:pt x="645" y="1586"/>
                  </a:lnTo>
                  <a:lnTo>
                    <a:pt x="645" y="1586"/>
                  </a:lnTo>
                  <a:lnTo>
                    <a:pt x="642" y="1586"/>
                  </a:lnTo>
                  <a:close/>
                  <a:moveTo>
                    <a:pt x="635" y="1586"/>
                  </a:moveTo>
                  <a:lnTo>
                    <a:pt x="638" y="1586"/>
                  </a:lnTo>
                  <a:lnTo>
                    <a:pt x="638" y="1586"/>
                  </a:lnTo>
                  <a:lnTo>
                    <a:pt x="638" y="1584"/>
                  </a:lnTo>
                  <a:lnTo>
                    <a:pt x="638" y="1584"/>
                  </a:lnTo>
                  <a:lnTo>
                    <a:pt x="635" y="1581"/>
                  </a:lnTo>
                  <a:lnTo>
                    <a:pt x="635" y="1584"/>
                  </a:lnTo>
                  <a:lnTo>
                    <a:pt x="633" y="1584"/>
                  </a:lnTo>
                  <a:lnTo>
                    <a:pt x="633" y="1586"/>
                  </a:lnTo>
                  <a:lnTo>
                    <a:pt x="635" y="1586"/>
                  </a:lnTo>
                  <a:lnTo>
                    <a:pt x="635" y="1588"/>
                  </a:lnTo>
                  <a:lnTo>
                    <a:pt x="635" y="1588"/>
                  </a:lnTo>
                  <a:lnTo>
                    <a:pt x="633" y="1591"/>
                  </a:lnTo>
                  <a:lnTo>
                    <a:pt x="635" y="1591"/>
                  </a:lnTo>
                  <a:lnTo>
                    <a:pt x="635" y="1591"/>
                  </a:lnTo>
                  <a:lnTo>
                    <a:pt x="635" y="1591"/>
                  </a:lnTo>
                  <a:lnTo>
                    <a:pt x="638" y="1591"/>
                  </a:lnTo>
                  <a:lnTo>
                    <a:pt x="635" y="1588"/>
                  </a:lnTo>
                  <a:lnTo>
                    <a:pt x="635" y="1588"/>
                  </a:lnTo>
                  <a:lnTo>
                    <a:pt x="635" y="1586"/>
                  </a:lnTo>
                  <a:close/>
                  <a:moveTo>
                    <a:pt x="1116" y="1334"/>
                  </a:moveTo>
                  <a:lnTo>
                    <a:pt x="1113" y="1334"/>
                  </a:lnTo>
                  <a:lnTo>
                    <a:pt x="1113" y="1334"/>
                  </a:lnTo>
                  <a:lnTo>
                    <a:pt x="1116" y="1334"/>
                  </a:lnTo>
                  <a:close/>
                  <a:moveTo>
                    <a:pt x="1199" y="1308"/>
                  </a:moveTo>
                  <a:lnTo>
                    <a:pt x="1196" y="1308"/>
                  </a:lnTo>
                  <a:lnTo>
                    <a:pt x="1196" y="1308"/>
                  </a:lnTo>
                  <a:lnTo>
                    <a:pt x="1196" y="1308"/>
                  </a:lnTo>
                  <a:lnTo>
                    <a:pt x="1196" y="1308"/>
                  </a:lnTo>
                  <a:lnTo>
                    <a:pt x="1199" y="1308"/>
                  </a:lnTo>
                  <a:close/>
                  <a:moveTo>
                    <a:pt x="1225" y="1774"/>
                  </a:moveTo>
                  <a:lnTo>
                    <a:pt x="1225" y="1774"/>
                  </a:lnTo>
                  <a:lnTo>
                    <a:pt x="1223" y="1774"/>
                  </a:lnTo>
                  <a:lnTo>
                    <a:pt x="1223" y="1774"/>
                  </a:lnTo>
                  <a:lnTo>
                    <a:pt x="1220" y="1776"/>
                  </a:lnTo>
                  <a:lnTo>
                    <a:pt x="1220" y="1776"/>
                  </a:lnTo>
                  <a:lnTo>
                    <a:pt x="1218" y="1779"/>
                  </a:lnTo>
                  <a:lnTo>
                    <a:pt x="1218" y="1779"/>
                  </a:lnTo>
                  <a:lnTo>
                    <a:pt x="1215" y="1779"/>
                  </a:lnTo>
                  <a:lnTo>
                    <a:pt x="1215" y="1781"/>
                  </a:lnTo>
                  <a:lnTo>
                    <a:pt x="1215" y="1781"/>
                  </a:lnTo>
                  <a:lnTo>
                    <a:pt x="1215" y="1783"/>
                  </a:lnTo>
                  <a:lnTo>
                    <a:pt x="1218" y="1783"/>
                  </a:lnTo>
                  <a:lnTo>
                    <a:pt x="1218" y="1783"/>
                  </a:lnTo>
                  <a:lnTo>
                    <a:pt x="1218" y="1786"/>
                  </a:lnTo>
                  <a:lnTo>
                    <a:pt x="1220" y="1786"/>
                  </a:lnTo>
                  <a:lnTo>
                    <a:pt x="1220" y="1786"/>
                  </a:lnTo>
                  <a:lnTo>
                    <a:pt x="1223" y="1786"/>
                  </a:lnTo>
                  <a:lnTo>
                    <a:pt x="1223" y="1786"/>
                  </a:lnTo>
                  <a:lnTo>
                    <a:pt x="1223" y="1786"/>
                  </a:lnTo>
                  <a:lnTo>
                    <a:pt x="1225" y="1783"/>
                  </a:lnTo>
                  <a:lnTo>
                    <a:pt x="1225" y="1783"/>
                  </a:lnTo>
                  <a:lnTo>
                    <a:pt x="1225" y="1781"/>
                  </a:lnTo>
                  <a:lnTo>
                    <a:pt x="1225" y="1781"/>
                  </a:lnTo>
                  <a:lnTo>
                    <a:pt x="1227" y="1781"/>
                  </a:lnTo>
                  <a:lnTo>
                    <a:pt x="1227" y="1779"/>
                  </a:lnTo>
                  <a:lnTo>
                    <a:pt x="1227" y="1779"/>
                  </a:lnTo>
                  <a:lnTo>
                    <a:pt x="1227" y="1776"/>
                  </a:lnTo>
                  <a:lnTo>
                    <a:pt x="1227" y="1776"/>
                  </a:lnTo>
                  <a:lnTo>
                    <a:pt x="1225" y="1774"/>
                  </a:lnTo>
                  <a:lnTo>
                    <a:pt x="1225" y="1774"/>
                  </a:lnTo>
                  <a:close/>
                  <a:moveTo>
                    <a:pt x="1463" y="1270"/>
                  </a:moveTo>
                  <a:lnTo>
                    <a:pt x="1463" y="1270"/>
                  </a:lnTo>
                  <a:lnTo>
                    <a:pt x="1460" y="1270"/>
                  </a:lnTo>
                  <a:lnTo>
                    <a:pt x="1460" y="1272"/>
                  </a:lnTo>
                  <a:lnTo>
                    <a:pt x="1460" y="1272"/>
                  </a:lnTo>
                  <a:lnTo>
                    <a:pt x="1463" y="1274"/>
                  </a:lnTo>
                  <a:lnTo>
                    <a:pt x="1465" y="1274"/>
                  </a:lnTo>
                  <a:lnTo>
                    <a:pt x="1465" y="1274"/>
                  </a:lnTo>
                  <a:lnTo>
                    <a:pt x="1465" y="1274"/>
                  </a:lnTo>
                  <a:lnTo>
                    <a:pt x="1463" y="1272"/>
                  </a:lnTo>
                  <a:lnTo>
                    <a:pt x="1463" y="1272"/>
                  </a:lnTo>
                  <a:lnTo>
                    <a:pt x="1463" y="1270"/>
                  </a:lnTo>
                  <a:close/>
                  <a:moveTo>
                    <a:pt x="1194" y="1774"/>
                  </a:moveTo>
                  <a:lnTo>
                    <a:pt x="1194" y="1774"/>
                  </a:lnTo>
                  <a:lnTo>
                    <a:pt x="1194" y="1776"/>
                  </a:lnTo>
                  <a:lnTo>
                    <a:pt x="1196" y="1776"/>
                  </a:lnTo>
                  <a:lnTo>
                    <a:pt x="1196" y="1776"/>
                  </a:lnTo>
                  <a:lnTo>
                    <a:pt x="1199" y="1776"/>
                  </a:lnTo>
                  <a:lnTo>
                    <a:pt x="1199" y="1776"/>
                  </a:lnTo>
                  <a:lnTo>
                    <a:pt x="1201" y="1776"/>
                  </a:lnTo>
                  <a:lnTo>
                    <a:pt x="1201" y="1774"/>
                  </a:lnTo>
                  <a:lnTo>
                    <a:pt x="1199" y="1772"/>
                  </a:lnTo>
                  <a:lnTo>
                    <a:pt x="1196" y="1772"/>
                  </a:lnTo>
                  <a:lnTo>
                    <a:pt x="1194" y="1772"/>
                  </a:lnTo>
                  <a:lnTo>
                    <a:pt x="1194" y="1774"/>
                  </a:lnTo>
                  <a:close/>
                  <a:moveTo>
                    <a:pt x="1482" y="1322"/>
                  </a:moveTo>
                  <a:lnTo>
                    <a:pt x="1479" y="1322"/>
                  </a:lnTo>
                  <a:lnTo>
                    <a:pt x="1479" y="1322"/>
                  </a:lnTo>
                  <a:lnTo>
                    <a:pt x="1479" y="1320"/>
                  </a:lnTo>
                  <a:lnTo>
                    <a:pt x="1479" y="1317"/>
                  </a:lnTo>
                  <a:lnTo>
                    <a:pt x="1479" y="1317"/>
                  </a:lnTo>
                  <a:lnTo>
                    <a:pt x="1477" y="1317"/>
                  </a:lnTo>
                  <a:lnTo>
                    <a:pt x="1477" y="1315"/>
                  </a:lnTo>
                  <a:lnTo>
                    <a:pt x="1475" y="1315"/>
                  </a:lnTo>
                  <a:lnTo>
                    <a:pt x="1472" y="1317"/>
                  </a:lnTo>
                  <a:lnTo>
                    <a:pt x="1470" y="1320"/>
                  </a:lnTo>
                  <a:lnTo>
                    <a:pt x="1470" y="1320"/>
                  </a:lnTo>
                  <a:lnTo>
                    <a:pt x="1467" y="1322"/>
                  </a:lnTo>
                  <a:lnTo>
                    <a:pt x="1458" y="1327"/>
                  </a:lnTo>
                  <a:lnTo>
                    <a:pt x="1453" y="1327"/>
                  </a:lnTo>
                  <a:lnTo>
                    <a:pt x="1451" y="1327"/>
                  </a:lnTo>
                  <a:lnTo>
                    <a:pt x="1451" y="1329"/>
                  </a:lnTo>
                  <a:lnTo>
                    <a:pt x="1451" y="1329"/>
                  </a:lnTo>
                  <a:lnTo>
                    <a:pt x="1453" y="1327"/>
                  </a:lnTo>
                  <a:lnTo>
                    <a:pt x="1453" y="1327"/>
                  </a:lnTo>
                  <a:lnTo>
                    <a:pt x="1456" y="1327"/>
                  </a:lnTo>
                  <a:lnTo>
                    <a:pt x="1456" y="1329"/>
                  </a:lnTo>
                  <a:lnTo>
                    <a:pt x="1456" y="1327"/>
                  </a:lnTo>
                  <a:lnTo>
                    <a:pt x="1458" y="1329"/>
                  </a:lnTo>
                  <a:lnTo>
                    <a:pt x="1456" y="1332"/>
                  </a:lnTo>
                  <a:lnTo>
                    <a:pt x="1453" y="1334"/>
                  </a:lnTo>
                  <a:lnTo>
                    <a:pt x="1453" y="1334"/>
                  </a:lnTo>
                  <a:lnTo>
                    <a:pt x="1453" y="1336"/>
                  </a:lnTo>
                  <a:lnTo>
                    <a:pt x="1453" y="1339"/>
                  </a:lnTo>
                  <a:lnTo>
                    <a:pt x="1453" y="1339"/>
                  </a:lnTo>
                  <a:lnTo>
                    <a:pt x="1451" y="1341"/>
                  </a:lnTo>
                  <a:lnTo>
                    <a:pt x="1451" y="1343"/>
                  </a:lnTo>
                  <a:lnTo>
                    <a:pt x="1448" y="1346"/>
                  </a:lnTo>
                  <a:lnTo>
                    <a:pt x="1448" y="1348"/>
                  </a:lnTo>
                  <a:lnTo>
                    <a:pt x="1448" y="1351"/>
                  </a:lnTo>
                  <a:lnTo>
                    <a:pt x="1448" y="1353"/>
                  </a:lnTo>
                  <a:lnTo>
                    <a:pt x="1446" y="1353"/>
                  </a:lnTo>
                  <a:lnTo>
                    <a:pt x="1441" y="1355"/>
                  </a:lnTo>
                  <a:lnTo>
                    <a:pt x="1441" y="1355"/>
                  </a:lnTo>
                  <a:lnTo>
                    <a:pt x="1441" y="1358"/>
                  </a:lnTo>
                  <a:lnTo>
                    <a:pt x="1441" y="1360"/>
                  </a:lnTo>
                  <a:lnTo>
                    <a:pt x="1444" y="1360"/>
                  </a:lnTo>
                  <a:lnTo>
                    <a:pt x="1444" y="1362"/>
                  </a:lnTo>
                  <a:lnTo>
                    <a:pt x="1444" y="1358"/>
                  </a:lnTo>
                  <a:lnTo>
                    <a:pt x="1446" y="1358"/>
                  </a:lnTo>
                  <a:lnTo>
                    <a:pt x="1446" y="1355"/>
                  </a:lnTo>
                  <a:lnTo>
                    <a:pt x="1448" y="1353"/>
                  </a:lnTo>
                  <a:lnTo>
                    <a:pt x="1453" y="1351"/>
                  </a:lnTo>
                  <a:lnTo>
                    <a:pt x="1456" y="1348"/>
                  </a:lnTo>
                  <a:lnTo>
                    <a:pt x="1456" y="1346"/>
                  </a:lnTo>
                  <a:lnTo>
                    <a:pt x="1458" y="1346"/>
                  </a:lnTo>
                  <a:lnTo>
                    <a:pt x="1458" y="1346"/>
                  </a:lnTo>
                  <a:lnTo>
                    <a:pt x="1460" y="1346"/>
                  </a:lnTo>
                  <a:lnTo>
                    <a:pt x="1460" y="1343"/>
                  </a:lnTo>
                  <a:lnTo>
                    <a:pt x="1463" y="1343"/>
                  </a:lnTo>
                  <a:lnTo>
                    <a:pt x="1463" y="1341"/>
                  </a:lnTo>
                  <a:lnTo>
                    <a:pt x="1465" y="1341"/>
                  </a:lnTo>
                  <a:lnTo>
                    <a:pt x="1465" y="1339"/>
                  </a:lnTo>
                  <a:lnTo>
                    <a:pt x="1465" y="1339"/>
                  </a:lnTo>
                  <a:lnTo>
                    <a:pt x="1467" y="1339"/>
                  </a:lnTo>
                  <a:lnTo>
                    <a:pt x="1467" y="1341"/>
                  </a:lnTo>
                  <a:lnTo>
                    <a:pt x="1470" y="1341"/>
                  </a:lnTo>
                  <a:lnTo>
                    <a:pt x="1470" y="1339"/>
                  </a:lnTo>
                  <a:lnTo>
                    <a:pt x="1470" y="1339"/>
                  </a:lnTo>
                  <a:lnTo>
                    <a:pt x="1472" y="1336"/>
                  </a:lnTo>
                  <a:lnTo>
                    <a:pt x="1475" y="1336"/>
                  </a:lnTo>
                  <a:lnTo>
                    <a:pt x="1477" y="1336"/>
                  </a:lnTo>
                  <a:lnTo>
                    <a:pt x="1479" y="1336"/>
                  </a:lnTo>
                  <a:lnTo>
                    <a:pt x="1482" y="1334"/>
                  </a:lnTo>
                  <a:lnTo>
                    <a:pt x="1482" y="1334"/>
                  </a:lnTo>
                  <a:lnTo>
                    <a:pt x="1482" y="1332"/>
                  </a:lnTo>
                  <a:lnTo>
                    <a:pt x="1482" y="1332"/>
                  </a:lnTo>
                  <a:lnTo>
                    <a:pt x="1482" y="1329"/>
                  </a:lnTo>
                  <a:lnTo>
                    <a:pt x="1482" y="1327"/>
                  </a:lnTo>
                  <a:lnTo>
                    <a:pt x="1482" y="1324"/>
                  </a:lnTo>
                  <a:lnTo>
                    <a:pt x="1482" y="1324"/>
                  </a:lnTo>
                  <a:lnTo>
                    <a:pt x="1482" y="1322"/>
                  </a:lnTo>
                  <a:close/>
                  <a:moveTo>
                    <a:pt x="1163" y="1829"/>
                  </a:moveTo>
                  <a:lnTo>
                    <a:pt x="1163" y="1829"/>
                  </a:lnTo>
                  <a:lnTo>
                    <a:pt x="1163" y="1826"/>
                  </a:lnTo>
                  <a:lnTo>
                    <a:pt x="1163" y="1826"/>
                  </a:lnTo>
                  <a:lnTo>
                    <a:pt x="1163" y="1826"/>
                  </a:lnTo>
                  <a:lnTo>
                    <a:pt x="1161" y="1826"/>
                  </a:lnTo>
                  <a:lnTo>
                    <a:pt x="1161" y="1826"/>
                  </a:lnTo>
                  <a:lnTo>
                    <a:pt x="1161" y="1826"/>
                  </a:lnTo>
                  <a:lnTo>
                    <a:pt x="1161" y="1829"/>
                  </a:lnTo>
                  <a:lnTo>
                    <a:pt x="1161" y="1829"/>
                  </a:lnTo>
                  <a:lnTo>
                    <a:pt x="1161" y="1829"/>
                  </a:lnTo>
                  <a:lnTo>
                    <a:pt x="1163" y="1831"/>
                  </a:lnTo>
                  <a:lnTo>
                    <a:pt x="1163" y="1829"/>
                  </a:lnTo>
                  <a:close/>
                  <a:moveTo>
                    <a:pt x="1215" y="1786"/>
                  </a:moveTo>
                  <a:lnTo>
                    <a:pt x="1215" y="1783"/>
                  </a:lnTo>
                  <a:lnTo>
                    <a:pt x="1215" y="1783"/>
                  </a:lnTo>
                  <a:lnTo>
                    <a:pt x="1215" y="1781"/>
                  </a:lnTo>
                  <a:lnTo>
                    <a:pt x="1213" y="1779"/>
                  </a:lnTo>
                  <a:lnTo>
                    <a:pt x="1213" y="1779"/>
                  </a:lnTo>
                  <a:lnTo>
                    <a:pt x="1213" y="1779"/>
                  </a:lnTo>
                  <a:lnTo>
                    <a:pt x="1211" y="1779"/>
                  </a:lnTo>
                  <a:lnTo>
                    <a:pt x="1211" y="1781"/>
                  </a:lnTo>
                  <a:lnTo>
                    <a:pt x="1208" y="1783"/>
                  </a:lnTo>
                  <a:lnTo>
                    <a:pt x="1206" y="1783"/>
                  </a:lnTo>
                  <a:lnTo>
                    <a:pt x="1206" y="1786"/>
                  </a:lnTo>
                  <a:lnTo>
                    <a:pt x="1206" y="1788"/>
                  </a:lnTo>
                  <a:lnTo>
                    <a:pt x="1206" y="1788"/>
                  </a:lnTo>
                  <a:lnTo>
                    <a:pt x="1204" y="1791"/>
                  </a:lnTo>
                  <a:lnTo>
                    <a:pt x="1204" y="1793"/>
                  </a:lnTo>
                  <a:lnTo>
                    <a:pt x="1204" y="1793"/>
                  </a:lnTo>
                  <a:lnTo>
                    <a:pt x="1201" y="1795"/>
                  </a:lnTo>
                  <a:lnTo>
                    <a:pt x="1201" y="1798"/>
                  </a:lnTo>
                  <a:lnTo>
                    <a:pt x="1199" y="1798"/>
                  </a:lnTo>
                  <a:lnTo>
                    <a:pt x="1199" y="1798"/>
                  </a:lnTo>
                  <a:lnTo>
                    <a:pt x="1196" y="1798"/>
                  </a:lnTo>
                  <a:lnTo>
                    <a:pt x="1196" y="1798"/>
                  </a:lnTo>
                  <a:lnTo>
                    <a:pt x="1194" y="1798"/>
                  </a:lnTo>
                  <a:lnTo>
                    <a:pt x="1194" y="1798"/>
                  </a:lnTo>
                  <a:lnTo>
                    <a:pt x="1192" y="1800"/>
                  </a:lnTo>
                  <a:lnTo>
                    <a:pt x="1192" y="1800"/>
                  </a:lnTo>
                  <a:lnTo>
                    <a:pt x="1189" y="1802"/>
                  </a:lnTo>
                  <a:lnTo>
                    <a:pt x="1189" y="1802"/>
                  </a:lnTo>
                  <a:lnTo>
                    <a:pt x="1187" y="1802"/>
                  </a:lnTo>
                  <a:lnTo>
                    <a:pt x="1187" y="1802"/>
                  </a:lnTo>
                  <a:lnTo>
                    <a:pt x="1185" y="1802"/>
                  </a:lnTo>
                  <a:lnTo>
                    <a:pt x="1185" y="1805"/>
                  </a:lnTo>
                  <a:lnTo>
                    <a:pt x="1187" y="1805"/>
                  </a:lnTo>
                  <a:lnTo>
                    <a:pt x="1187" y="1807"/>
                  </a:lnTo>
                  <a:lnTo>
                    <a:pt x="1187" y="1807"/>
                  </a:lnTo>
                  <a:lnTo>
                    <a:pt x="1187" y="1810"/>
                  </a:lnTo>
                  <a:lnTo>
                    <a:pt x="1187" y="1810"/>
                  </a:lnTo>
                  <a:lnTo>
                    <a:pt x="1187" y="1812"/>
                  </a:lnTo>
                  <a:lnTo>
                    <a:pt x="1187" y="1812"/>
                  </a:lnTo>
                  <a:lnTo>
                    <a:pt x="1187" y="1814"/>
                  </a:lnTo>
                  <a:lnTo>
                    <a:pt x="1187" y="1814"/>
                  </a:lnTo>
                  <a:lnTo>
                    <a:pt x="1189" y="1814"/>
                  </a:lnTo>
                  <a:lnTo>
                    <a:pt x="1192" y="1814"/>
                  </a:lnTo>
                  <a:lnTo>
                    <a:pt x="1192" y="1814"/>
                  </a:lnTo>
                  <a:lnTo>
                    <a:pt x="1192" y="1817"/>
                  </a:lnTo>
                  <a:lnTo>
                    <a:pt x="1192" y="1817"/>
                  </a:lnTo>
                  <a:lnTo>
                    <a:pt x="1192" y="1817"/>
                  </a:lnTo>
                  <a:lnTo>
                    <a:pt x="1192" y="1814"/>
                  </a:lnTo>
                  <a:lnTo>
                    <a:pt x="1194" y="1812"/>
                  </a:lnTo>
                  <a:lnTo>
                    <a:pt x="1196" y="1810"/>
                  </a:lnTo>
                  <a:lnTo>
                    <a:pt x="1196" y="1810"/>
                  </a:lnTo>
                  <a:lnTo>
                    <a:pt x="1199" y="1807"/>
                  </a:lnTo>
                  <a:lnTo>
                    <a:pt x="1204" y="1807"/>
                  </a:lnTo>
                  <a:lnTo>
                    <a:pt x="1206" y="1805"/>
                  </a:lnTo>
                  <a:lnTo>
                    <a:pt x="1206" y="1805"/>
                  </a:lnTo>
                  <a:lnTo>
                    <a:pt x="1206" y="1805"/>
                  </a:lnTo>
                  <a:lnTo>
                    <a:pt x="1208" y="1805"/>
                  </a:lnTo>
                  <a:lnTo>
                    <a:pt x="1208" y="1802"/>
                  </a:lnTo>
                  <a:lnTo>
                    <a:pt x="1208" y="1800"/>
                  </a:lnTo>
                  <a:lnTo>
                    <a:pt x="1211" y="1798"/>
                  </a:lnTo>
                  <a:lnTo>
                    <a:pt x="1211" y="1798"/>
                  </a:lnTo>
                  <a:lnTo>
                    <a:pt x="1211" y="1798"/>
                  </a:lnTo>
                  <a:lnTo>
                    <a:pt x="1213" y="1798"/>
                  </a:lnTo>
                  <a:lnTo>
                    <a:pt x="1213" y="1795"/>
                  </a:lnTo>
                  <a:lnTo>
                    <a:pt x="1213" y="1795"/>
                  </a:lnTo>
                  <a:lnTo>
                    <a:pt x="1213" y="1793"/>
                  </a:lnTo>
                  <a:lnTo>
                    <a:pt x="1213" y="1793"/>
                  </a:lnTo>
                  <a:lnTo>
                    <a:pt x="1213" y="1793"/>
                  </a:lnTo>
                  <a:lnTo>
                    <a:pt x="1215" y="1793"/>
                  </a:lnTo>
                  <a:lnTo>
                    <a:pt x="1215" y="1791"/>
                  </a:lnTo>
                  <a:lnTo>
                    <a:pt x="1215" y="1791"/>
                  </a:lnTo>
                  <a:lnTo>
                    <a:pt x="1215" y="1791"/>
                  </a:lnTo>
                  <a:lnTo>
                    <a:pt x="1215" y="1788"/>
                  </a:lnTo>
                  <a:lnTo>
                    <a:pt x="1215" y="1788"/>
                  </a:lnTo>
                  <a:lnTo>
                    <a:pt x="1215" y="1786"/>
                  </a:lnTo>
                  <a:lnTo>
                    <a:pt x="1215" y="1786"/>
                  </a:lnTo>
                  <a:lnTo>
                    <a:pt x="1215" y="1786"/>
                  </a:lnTo>
                  <a:close/>
                  <a:moveTo>
                    <a:pt x="1541" y="1562"/>
                  </a:moveTo>
                  <a:lnTo>
                    <a:pt x="1539" y="1562"/>
                  </a:lnTo>
                  <a:lnTo>
                    <a:pt x="1536" y="1562"/>
                  </a:lnTo>
                  <a:lnTo>
                    <a:pt x="1536" y="1560"/>
                  </a:lnTo>
                  <a:lnTo>
                    <a:pt x="1536" y="1560"/>
                  </a:lnTo>
                  <a:lnTo>
                    <a:pt x="1534" y="1557"/>
                  </a:lnTo>
                  <a:lnTo>
                    <a:pt x="1534" y="1557"/>
                  </a:lnTo>
                  <a:lnTo>
                    <a:pt x="1534" y="1555"/>
                  </a:lnTo>
                  <a:lnTo>
                    <a:pt x="1534" y="1555"/>
                  </a:lnTo>
                  <a:lnTo>
                    <a:pt x="1532" y="1553"/>
                  </a:lnTo>
                  <a:lnTo>
                    <a:pt x="1532" y="1553"/>
                  </a:lnTo>
                  <a:lnTo>
                    <a:pt x="1532" y="1553"/>
                  </a:lnTo>
                  <a:lnTo>
                    <a:pt x="1532" y="1550"/>
                  </a:lnTo>
                  <a:lnTo>
                    <a:pt x="1529" y="1550"/>
                  </a:lnTo>
                  <a:lnTo>
                    <a:pt x="1529" y="1548"/>
                  </a:lnTo>
                  <a:lnTo>
                    <a:pt x="1529" y="1546"/>
                  </a:lnTo>
                  <a:lnTo>
                    <a:pt x="1529" y="1546"/>
                  </a:lnTo>
                  <a:lnTo>
                    <a:pt x="1529" y="1543"/>
                  </a:lnTo>
                  <a:lnTo>
                    <a:pt x="1532" y="1541"/>
                  </a:lnTo>
                  <a:lnTo>
                    <a:pt x="1529" y="1541"/>
                  </a:lnTo>
                  <a:lnTo>
                    <a:pt x="1527" y="1541"/>
                  </a:lnTo>
                  <a:lnTo>
                    <a:pt x="1520" y="1538"/>
                  </a:lnTo>
                  <a:lnTo>
                    <a:pt x="1520" y="1538"/>
                  </a:lnTo>
                  <a:lnTo>
                    <a:pt x="1520" y="1538"/>
                  </a:lnTo>
                  <a:lnTo>
                    <a:pt x="1520" y="1541"/>
                  </a:lnTo>
                  <a:lnTo>
                    <a:pt x="1517" y="1541"/>
                  </a:lnTo>
                  <a:lnTo>
                    <a:pt x="1517" y="1541"/>
                  </a:lnTo>
                  <a:lnTo>
                    <a:pt x="1515" y="1541"/>
                  </a:lnTo>
                  <a:lnTo>
                    <a:pt x="1515" y="1543"/>
                  </a:lnTo>
                  <a:lnTo>
                    <a:pt x="1515" y="1543"/>
                  </a:lnTo>
                  <a:lnTo>
                    <a:pt x="1520" y="1543"/>
                  </a:lnTo>
                  <a:lnTo>
                    <a:pt x="1522" y="1546"/>
                  </a:lnTo>
                  <a:lnTo>
                    <a:pt x="1522" y="1548"/>
                  </a:lnTo>
                  <a:lnTo>
                    <a:pt x="1522" y="1548"/>
                  </a:lnTo>
                  <a:lnTo>
                    <a:pt x="1525" y="1553"/>
                  </a:lnTo>
                  <a:lnTo>
                    <a:pt x="1525" y="1555"/>
                  </a:lnTo>
                  <a:lnTo>
                    <a:pt x="1527" y="1557"/>
                  </a:lnTo>
                  <a:lnTo>
                    <a:pt x="1527" y="1560"/>
                  </a:lnTo>
                  <a:lnTo>
                    <a:pt x="1529" y="1560"/>
                  </a:lnTo>
                  <a:lnTo>
                    <a:pt x="1529" y="1562"/>
                  </a:lnTo>
                  <a:lnTo>
                    <a:pt x="1529" y="1562"/>
                  </a:lnTo>
                  <a:lnTo>
                    <a:pt x="1529" y="1562"/>
                  </a:lnTo>
                  <a:lnTo>
                    <a:pt x="1532" y="1562"/>
                  </a:lnTo>
                  <a:lnTo>
                    <a:pt x="1532" y="1565"/>
                  </a:lnTo>
                  <a:lnTo>
                    <a:pt x="1534" y="1567"/>
                  </a:lnTo>
                  <a:lnTo>
                    <a:pt x="1534" y="1567"/>
                  </a:lnTo>
                  <a:lnTo>
                    <a:pt x="1536" y="1567"/>
                  </a:lnTo>
                  <a:lnTo>
                    <a:pt x="1536" y="1567"/>
                  </a:lnTo>
                  <a:lnTo>
                    <a:pt x="1539" y="1567"/>
                  </a:lnTo>
                  <a:lnTo>
                    <a:pt x="1536" y="1569"/>
                  </a:lnTo>
                  <a:lnTo>
                    <a:pt x="1539" y="1569"/>
                  </a:lnTo>
                  <a:lnTo>
                    <a:pt x="1539" y="1572"/>
                  </a:lnTo>
                  <a:lnTo>
                    <a:pt x="1541" y="1574"/>
                  </a:lnTo>
                  <a:lnTo>
                    <a:pt x="1541" y="1574"/>
                  </a:lnTo>
                  <a:lnTo>
                    <a:pt x="1544" y="1574"/>
                  </a:lnTo>
                  <a:lnTo>
                    <a:pt x="1544" y="1574"/>
                  </a:lnTo>
                  <a:lnTo>
                    <a:pt x="1544" y="1572"/>
                  </a:lnTo>
                  <a:lnTo>
                    <a:pt x="1544" y="1572"/>
                  </a:lnTo>
                  <a:lnTo>
                    <a:pt x="1541" y="1569"/>
                  </a:lnTo>
                  <a:lnTo>
                    <a:pt x="1541" y="1567"/>
                  </a:lnTo>
                  <a:lnTo>
                    <a:pt x="1544" y="1567"/>
                  </a:lnTo>
                  <a:lnTo>
                    <a:pt x="1544" y="1567"/>
                  </a:lnTo>
                  <a:lnTo>
                    <a:pt x="1541" y="1565"/>
                  </a:lnTo>
                  <a:lnTo>
                    <a:pt x="1541" y="1562"/>
                  </a:lnTo>
                  <a:close/>
                  <a:moveTo>
                    <a:pt x="1165" y="1857"/>
                  </a:moveTo>
                  <a:lnTo>
                    <a:pt x="1163" y="1857"/>
                  </a:lnTo>
                  <a:lnTo>
                    <a:pt x="1163" y="1857"/>
                  </a:lnTo>
                  <a:lnTo>
                    <a:pt x="1163" y="1857"/>
                  </a:lnTo>
                  <a:lnTo>
                    <a:pt x="1163" y="1860"/>
                  </a:lnTo>
                  <a:lnTo>
                    <a:pt x="1163" y="1860"/>
                  </a:lnTo>
                  <a:lnTo>
                    <a:pt x="1163" y="1862"/>
                  </a:lnTo>
                  <a:lnTo>
                    <a:pt x="1165" y="1862"/>
                  </a:lnTo>
                  <a:lnTo>
                    <a:pt x="1165" y="1860"/>
                  </a:lnTo>
                  <a:lnTo>
                    <a:pt x="1168" y="1860"/>
                  </a:lnTo>
                  <a:lnTo>
                    <a:pt x="1168" y="1860"/>
                  </a:lnTo>
                  <a:lnTo>
                    <a:pt x="1165" y="1857"/>
                  </a:lnTo>
                  <a:lnTo>
                    <a:pt x="1165" y="1857"/>
                  </a:lnTo>
                  <a:close/>
                  <a:moveTo>
                    <a:pt x="1175" y="1833"/>
                  </a:moveTo>
                  <a:lnTo>
                    <a:pt x="1175" y="1833"/>
                  </a:lnTo>
                  <a:lnTo>
                    <a:pt x="1173" y="1836"/>
                  </a:lnTo>
                  <a:lnTo>
                    <a:pt x="1173" y="1836"/>
                  </a:lnTo>
                  <a:lnTo>
                    <a:pt x="1173" y="1838"/>
                  </a:lnTo>
                  <a:lnTo>
                    <a:pt x="1173" y="1838"/>
                  </a:lnTo>
                  <a:lnTo>
                    <a:pt x="1170" y="1840"/>
                  </a:lnTo>
                  <a:lnTo>
                    <a:pt x="1170" y="1840"/>
                  </a:lnTo>
                  <a:lnTo>
                    <a:pt x="1170" y="1843"/>
                  </a:lnTo>
                  <a:lnTo>
                    <a:pt x="1168" y="1843"/>
                  </a:lnTo>
                  <a:lnTo>
                    <a:pt x="1168" y="1845"/>
                  </a:lnTo>
                  <a:lnTo>
                    <a:pt x="1168" y="1845"/>
                  </a:lnTo>
                  <a:lnTo>
                    <a:pt x="1168" y="1848"/>
                  </a:lnTo>
                  <a:lnTo>
                    <a:pt x="1168" y="1848"/>
                  </a:lnTo>
                  <a:lnTo>
                    <a:pt x="1168" y="1850"/>
                  </a:lnTo>
                  <a:lnTo>
                    <a:pt x="1168" y="1850"/>
                  </a:lnTo>
                  <a:lnTo>
                    <a:pt x="1170" y="1852"/>
                  </a:lnTo>
                  <a:lnTo>
                    <a:pt x="1170" y="1852"/>
                  </a:lnTo>
                  <a:lnTo>
                    <a:pt x="1173" y="1850"/>
                  </a:lnTo>
                  <a:lnTo>
                    <a:pt x="1173" y="1850"/>
                  </a:lnTo>
                  <a:lnTo>
                    <a:pt x="1173" y="1850"/>
                  </a:lnTo>
                  <a:lnTo>
                    <a:pt x="1175" y="1848"/>
                  </a:lnTo>
                  <a:lnTo>
                    <a:pt x="1175" y="1848"/>
                  </a:lnTo>
                  <a:lnTo>
                    <a:pt x="1175" y="1845"/>
                  </a:lnTo>
                  <a:lnTo>
                    <a:pt x="1173" y="1845"/>
                  </a:lnTo>
                  <a:lnTo>
                    <a:pt x="1173" y="1845"/>
                  </a:lnTo>
                  <a:lnTo>
                    <a:pt x="1173" y="1843"/>
                  </a:lnTo>
                  <a:lnTo>
                    <a:pt x="1173" y="1843"/>
                  </a:lnTo>
                  <a:lnTo>
                    <a:pt x="1175" y="1840"/>
                  </a:lnTo>
                  <a:lnTo>
                    <a:pt x="1173" y="1840"/>
                  </a:lnTo>
                  <a:lnTo>
                    <a:pt x="1175" y="1840"/>
                  </a:lnTo>
                  <a:lnTo>
                    <a:pt x="1175" y="1838"/>
                  </a:lnTo>
                  <a:lnTo>
                    <a:pt x="1175" y="1838"/>
                  </a:lnTo>
                  <a:lnTo>
                    <a:pt x="1177" y="1836"/>
                  </a:lnTo>
                  <a:lnTo>
                    <a:pt x="1175" y="1836"/>
                  </a:lnTo>
                  <a:lnTo>
                    <a:pt x="1175" y="1833"/>
                  </a:lnTo>
                  <a:close/>
                  <a:moveTo>
                    <a:pt x="1465" y="1270"/>
                  </a:moveTo>
                  <a:lnTo>
                    <a:pt x="1465" y="1267"/>
                  </a:lnTo>
                  <a:lnTo>
                    <a:pt x="1463" y="1270"/>
                  </a:lnTo>
                  <a:lnTo>
                    <a:pt x="1465" y="1270"/>
                  </a:lnTo>
                  <a:close/>
                  <a:moveTo>
                    <a:pt x="1453" y="1265"/>
                  </a:moveTo>
                  <a:lnTo>
                    <a:pt x="1453" y="1267"/>
                  </a:lnTo>
                  <a:lnTo>
                    <a:pt x="1453" y="1265"/>
                  </a:lnTo>
                  <a:lnTo>
                    <a:pt x="1453" y="1265"/>
                  </a:lnTo>
                  <a:close/>
                  <a:moveTo>
                    <a:pt x="1154" y="1869"/>
                  </a:moveTo>
                  <a:lnTo>
                    <a:pt x="1151" y="1869"/>
                  </a:lnTo>
                  <a:lnTo>
                    <a:pt x="1151" y="1871"/>
                  </a:lnTo>
                  <a:lnTo>
                    <a:pt x="1151" y="1871"/>
                  </a:lnTo>
                  <a:lnTo>
                    <a:pt x="1151" y="1874"/>
                  </a:lnTo>
                  <a:lnTo>
                    <a:pt x="1151" y="1874"/>
                  </a:lnTo>
                  <a:lnTo>
                    <a:pt x="1154" y="1874"/>
                  </a:lnTo>
                  <a:lnTo>
                    <a:pt x="1154" y="1871"/>
                  </a:lnTo>
                  <a:lnTo>
                    <a:pt x="1156" y="1871"/>
                  </a:lnTo>
                  <a:lnTo>
                    <a:pt x="1156" y="1869"/>
                  </a:lnTo>
                  <a:lnTo>
                    <a:pt x="1156" y="1869"/>
                  </a:lnTo>
                  <a:lnTo>
                    <a:pt x="1154" y="1869"/>
                  </a:lnTo>
                  <a:lnTo>
                    <a:pt x="1154" y="1869"/>
                  </a:lnTo>
                  <a:close/>
                  <a:moveTo>
                    <a:pt x="1437" y="1163"/>
                  </a:moveTo>
                  <a:lnTo>
                    <a:pt x="1437" y="1160"/>
                  </a:lnTo>
                  <a:lnTo>
                    <a:pt x="1434" y="1160"/>
                  </a:lnTo>
                  <a:lnTo>
                    <a:pt x="1434" y="1163"/>
                  </a:lnTo>
                  <a:lnTo>
                    <a:pt x="1437" y="1163"/>
                  </a:lnTo>
                  <a:close/>
                  <a:moveTo>
                    <a:pt x="1777" y="1151"/>
                  </a:moveTo>
                  <a:lnTo>
                    <a:pt x="1779" y="1148"/>
                  </a:lnTo>
                  <a:lnTo>
                    <a:pt x="1777" y="1148"/>
                  </a:lnTo>
                  <a:lnTo>
                    <a:pt x="1777" y="1151"/>
                  </a:lnTo>
                  <a:close/>
                  <a:moveTo>
                    <a:pt x="1798" y="1141"/>
                  </a:moveTo>
                  <a:lnTo>
                    <a:pt x="1798" y="1139"/>
                  </a:lnTo>
                  <a:lnTo>
                    <a:pt x="1796" y="1141"/>
                  </a:lnTo>
                  <a:lnTo>
                    <a:pt x="1798" y="1141"/>
                  </a:lnTo>
                  <a:close/>
                  <a:moveTo>
                    <a:pt x="2190" y="956"/>
                  </a:moveTo>
                  <a:lnTo>
                    <a:pt x="2193" y="956"/>
                  </a:lnTo>
                  <a:lnTo>
                    <a:pt x="2193" y="956"/>
                  </a:lnTo>
                  <a:lnTo>
                    <a:pt x="2195" y="956"/>
                  </a:lnTo>
                  <a:lnTo>
                    <a:pt x="2195" y="953"/>
                  </a:lnTo>
                  <a:lnTo>
                    <a:pt x="2195" y="953"/>
                  </a:lnTo>
                  <a:lnTo>
                    <a:pt x="2190" y="953"/>
                  </a:lnTo>
                  <a:lnTo>
                    <a:pt x="2188" y="951"/>
                  </a:lnTo>
                  <a:lnTo>
                    <a:pt x="2188" y="951"/>
                  </a:lnTo>
                  <a:lnTo>
                    <a:pt x="2188" y="953"/>
                  </a:lnTo>
                  <a:lnTo>
                    <a:pt x="2188" y="953"/>
                  </a:lnTo>
                  <a:lnTo>
                    <a:pt x="2188" y="956"/>
                  </a:lnTo>
                  <a:lnTo>
                    <a:pt x="2190" y="956"/>
                  </a:lnTo>
                  <a:close/>
                  <a:moveTo>
                    <a:pt x="2202" y="939"/>
                  </a:moveTo>
                  <a:lnTo>
                    <a:pt x="2200" y="939"/>
                  </a:lnTo>
                  <a:lnTo>
                    <a:pt x="2197" y="939"/>
                  </a:lnTo>
                  <a:lnTo>
                    <a:pt x="2195" y="939"/>
                  </a:lnTo>
                  <a:lnTo>
                    <a:pt x="2195" y="939"/>
                  </a:lnTo>
                  <a:lnTo>
                    <a:pt x="2193" y="942"/>
                  </a:lnTo>
                  <a:lnTo>
                    <a:pt x="2193" y="944"/>
                  </a:lnTo>
                  <a:lnTo>
                    <a:pt x="2190" y="946"/>
                  </a:lnTo>
                  <a:lnTo>
                    <a:pt x="2190" y="949"/>
                  </a:lnTo>
                  <a:lnTo>
                    <a:pt x="2193" y="949"/>
                  </a:lnTo>
                  <a:lnTo>
                    <a:pt x="2195" y="949"/>
                  </a:lnTo>
                  <a:lnTo>
                    <a:pt x="2197" y="949"/>
                  </a:lnTo>
                  <a:lnTo>
                    <a:pt x="2202" y="946"/>
                  </a:lnTo>
                  <a:lnTo>
                    <a:pt x="2205" y="946"/>
                  </a:lnTo>
                  <a:lnTo>
                    <a:pt x="2209" y="944"/>
                  </a:lnTo>
                  <a:lnTo>
                    <a:pt x="2207" y="942"/>
                  </a:lnTo>
                  <a:lnTo>
                    <a:pt x="2202" y="939"/>
                  </a:lnTo>
                  <a:close/>
                  <a:moveTo>
                    <a:pt x="1586" y="1581"/>
                  </a:moveTo>
                  <a:lnTo>
                    <a:pt x="1584" y="1579"/>
                  </a:lnTo>
                  <a:lnTo>
                    <a:pt x="1584" y="1579"/>
                  </a:lnTo>
                  <a:lnTo>
                    <a:pt x="1584" y="1579"/>
                  </a:lnTo>
                  <a:lnTo>
                    <a:pt x="1582" y="1576"/>
                  </a:lnTo>
                  <a:lnTo>
                    <a:pt x="1582" y="1576"/>
                  </a:lnTo>
                  <a:lnTo>
                    <a:pt x="1579" y="1574"/>
                  </a:lnTo>
                  <a:lnTo>
                    <a:pt x="1579" y="1574"/>
                  </a:lnTo>
                  <a:lnTo>
                    <a:pt x="1577" y="1574"/>
                  </a:lnTo>
                  <a:lnTo>
                    <a:pt x="1577" y="1572"/>
                  </a:lnTo>
                  <a:lnTo>
                    <a:pt x="1574" y="1572"/>
                  </a:lnTo>
                  <a:lnTo>
                    <a:pt x="1574" y="1569"/>
                  </a:lnTo>
                  <a:lnTo>
                    <a:pt x="1572" y="1569"/>
                  </a:lnTo>
                  <a:lnTo>
                    <a:pt x="1572" y="1569"/>
                  </a:lnTo>
                  <a:lnTo>
                    <a:pt x="1572" y="1567"/>
                  </a:lnTo>
                  <a:lnTo>
                    <a:pt x="1570" y="1567"/>
                  </a:lnTo>
                  <a:lnTo>
                    <a:pt x="1567" y="1565"/>
                  </a:lnTo>
                  <a:lnTo>
                    <a:pt x="1567" y="1565"/>
                  </a:lnTo>
                  <a:lnTo>
                    <a:pt x="1567" y="1567"/>
                  </a:lnTo>
                  <a:lnTo>
                    <a:pt x="1570" y="1569"/>
                  </a:lnTo>
                  <a:lnTo>
                    <a:pt x="1574" y="1574"/>
                  </a:lnTo>
                  <a:lnTo>
                    <a:pt x="1577" y="1576"/>
                  </a:lnTo>
                  <a:lnTo>
                    <a:pt x="1577" y="1576"/>
                  </a:lnTo>
                  <a:lnTo>
                    <a:pt x="1577" y="1576"/>
                  </a:lnTo>
                  <a:lnTo>
                    <a:pt x="1579" y="1576"/>
                  </a:lnTo>
                  <a:lnTo>
                    <a:pt x="1584" y="1581"/>
                  </a:lnTo>
                  <a:lnTo>
                    <a:pt x="1584" y="1581"/>
                  </a:lnTo>
                  <a:lnTo>
                    <a:pt x="1586" y="1584"/>
                  </a:lnTo>
                  <a:lnTo>
                    <a:pt x="1586" y="1586"/>
                  </a:lnTo>
                  <a:lnTo>
                    <a:pt x="1589" y="1586"/>
                  </a:lnTo>
                  <a:lnTo>
                    <a:pt x="1589" y="1584"/>
                  </a:lnTo>
                  <a:lnTo>
                    <a:pt x="1586" y="1584"/>
                  </a:lnTo>
                  <a:lnTo>
                    <a:pt x="1586" y="1581"/>
                  </a:lnTo>
                  <a:close/>
                  <a:moveTo>
                    <a:pt x="1903" y="968"/>
                  </a:moveTo>
                  <a:lnTo>
                    <a:pt x="1903" y="970"/>
                  </a:lnTo>
                  <a:lnTo>
                    <a:pt x="1905" y="968"/>
                  </a:lnTo>
                  <a:lnTo>
                    <a:pt x="1903" y="968"/>
                  </a:lnTo>
                  <a:lnTo>
                    <a:pt x="1903" y="9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 dirty="0"/>
            </a:p>
          </p:txBody>
        </p:sp>
        <p:sp>
          <p:nvSpPr>
            <p:cNvPr id="34" name="Freeform 238">
              <a:extLst>
                <a:ext uri="{FF2B5EF4-FFF2-40B4-BE49-F238E27FC236}">
                  <a16:creationId xmlns:a16="http://schemas.microsoft.com/office/drawing/2014/main" id="{311B4818-027C-2D09-2988-FDCF3F6A8B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20081" y="3171974"/>
              <a:ext cx="730250" cy="1695450"/>
            </a:xfrm>
            <a:custGeom>
              <a:avLst/>
              <a:gdLst>
                <a:gd name="T0" fmla="*/ 4 w 460"/>
                <a:gd name="T1" fmla="*/ 1038 h 1068"/>
                <a:gd name="T2" fmla="*/ 120 w 460"/>
                <a:gd name="T3" fmla="*/ 1003 h 1068"/>
                <a:gd name="T4" fmla="*/ 79 w 460"/>
                <a:gd name="T5" fmla="*/ 1064 h 1068"/>
                <a:gd name="T6" fmla="*/ 89 w 460"/>
                <a:gd name="T7" fmla="*/ 1013 h 1068"/>
                <a:gd name="T8" fmla="*/ 66 w 460"/>
                <a:gd name="T9" fmla="*/ 986 h 1068"/>
                <a:gd name="T10" fmla="*/ 102 w 460"/>
                <a:gd name="T11" fmla="*/ 911 h 1068"/>
                <a:gd name="T12" fmla="*/ 132 w 460"/>
                <a:gd name="T13" fmla="*/ 855 h 1068"/>
                <a:gd name="T14" fmla="*/ 133 w 460"/>
                <a:gd name="T15" fmla="*/ 842 h 1068"/>
                <a:gd name="T16" fmla="*/ 113 w 460"/>
                <a:gd name="T17" fmla="*/ 803 h 1068"/>
                <a:gd name="T18" fmla="*/ 93 w 460"/>
                <a:gd name="T19" fmla="*/ 584 h 1068"/>
                <a:gd name="T20" fmla="*/ 108 w 460"/>
                <a:gd name="T21" fmla="*/ 546 h 1068"/>
                <a:gd name="T22" fmla="*/ 200 w 460"/>
                <a:gd name="T23" fmla="*/ 18 h 1068"/>
                <a:gd name="T24" fmla="*/ 242 w 460"/>
                <a:gd name="T25" fmla="*/ 62 h 1068"/>
                <a:gd name="T26" fmla="*/ 264 w 460"/>
                <a:gd name="T27" fmla="*/ 125 h 1068"/>
                <a:gd name="T28" fmla="*/ 302 w 460"/>
                <a:gd name="T29" fmla="*/ 173 h 1068"/>
                <a:gd name="T30" fmla="*/ 351 w 460"/>
                <a:gd name="T31" fmla="*/ 210 h 1068"/>
                <a:gd name="T32" fmla="*/ 401 w 460"/>
                <a:gd name="T33" fmla="*/ 244 h 1068"/>
                <a:gd name="T34" fmla="*/ 455 w 460"/>
                <a:gd name="T35" fmla="*/ 232 h 1068"/>
                <a:gd name="T36" fmla="*/ 437 w 460"/>
                <a:gd name="T37" fmla="*/ 294 h 1068"/>
                <a:gd name="T38" fmla="*/ 414 w 460"/>
                <a:gd name="T39" fmla="*/ 346 h 1068"/>
                <a:gd name="T40" fmla="*/ 369 w 460"/>
                <a:gd name="T41" fmla="*/ 407 h 1068"/>
                <a:gd name="T42" fmla="*/ 338 w 460"/>
                <a:gd name="T43" fmla="*/ 422 h 1068"/>
                <a:gd name="T44" fmla="*/ 308 w 460"/>
                <a:gd name="T45" fmla="*/ 454 h 1068"/>
                <a:gd name="T46" fmla="*/ 262 w 460"/>
                <a:gd name="T47" fmla="*/ 473 h 1068"/>
                <a:gd name="T48" fmla="*/ 228 w 460"/>
                <a:gd name="T49" fmla="*/ 496 h 1068"/>
                <a:gd name="T50" fmla="*/ 180 w 460"/>
                <a:gd name="T51" fmla="*/ 533 h 1068"/>
                <a:gd name="T52" fmla="*/ 136 w 460"/>
                <a:gd name="T53" fmla="*/ 547 h 1068"/>
                <a:gd name="T54" fmla="*/ 100 w 460"/>
                <a:gd name="T55" fmla="*/ 564 h 1068"/>
                <a:gd name="T56" fmla="*/ 112 w 460"/>
                <a:gd name="T57" fmla="*/ 538 h 1068"/>
                <a:gd name="T58" fmla="*/ 119 w 460"/>
                <a:gd name="T59" fmla="*/ 495 h 1068"/>
                <a:gd name="T60" fmla="*/ 83 w 460"/>
                <a:gd name="T61" fmla="*/ 520 h 1068"/>
                <a:gd name="T62" fmla="*/ 44 w 460"/>
                <a:gd name="T63" fmla="*/ 556 h 1068"/>
                <a:gd name="T64" fmla="*/ 26 w 460"/>
                <a:gd name="T65" fmla="*/ 590 h 1068"/>
                <a:gd name="T66" fmla="*/ 80 w 460"/>
                <a:gd name="T67" fmla="*/ 606 h 1068"/>
                <a:gd name="T68" fmla="*/ 126 w 460"/>
                <a:gd name="T69" fmla="*/ 609 h 1068"/>
                <a:gd name="T70" fmla="*/ 133 w 460"/>
                <a:gd name="T71" fmla="*/ 633 h 1068"/>
                <a:gd name="T72" fmla="*/ 100 w 460"/>
                <a:gd name="T73" fmla="*/ 640 h 1068"/>
                <a:gd name="T74" fmla="*/ 80 w 460"/>
                <a:gd name="T75" fmla="*/ 656 h 1068"/>
                <a:gd name="T76" fmla="*/ 64 w 460"/>
                <a:gd name="T77" fmla="*/ 674 h 1068"/>
                <a:gd name="T78" fmla="*/ 81 w 460"/>
                <a:gd name="T79" fmla="*/ 722 h 1068"/>
                <a:gd name="T80" fmla="*/ 110 w 460"/>
                <a:gd name="T81" fmla="*/ 784 h 1068"/>
                <a:gd name="T82" fmla="*/ 69 w 460"/>
                <a:gd name="T83" fmla="*/ 780 h 1068"/>
                <a:gd name="T84" fmla="*/ 121 w 460"/>
                <a:gd name="T85" fmla="*/ 816 h 1068"/>
                <a:gd name="T86" fmla="*/ 90 w 460"/>
                <a:gd name="T87" fmla="*/ 844 h 1068"/>
                <a:gd name="T88" fmla="*/ 112 w 460"/>
                <a:gd name="T89" fmla="*/ 865 h 1068"/>
                <a:gd name="T90" fmla="*/ 123 w 460"/>
                <a:gd name="T91" fmla="*/ 872 h 1068"/>
                <a:gd name="T92" fmla="*/ 114 w 460"/>
                <a:gd name="T93" fmla="*/ 881 h 1068"/>
                <a:gd name="T94" fmla="*/ 112 w 460"/>
                <a:gd name="T95" fmla="*/ 900 h 1068"/>
                <a:gd name="T96" fmla="*/ 94 w 460"/>
                <a:gd name="T97" fmla="*/ 912 h 1068"/>
                <a:gd name="T98" fmla="*/ 82 w 460"/>
                <a:gd name="T99" fmla="*/ 934 h 1068"/>
                <a:gd name="T100" fmla="*/ 74 w 460"/>
                <a:gd name="T101" fmla="*/ 945 h 1068"/>
                <a:gd name="T102" fmla="*/ 64 w 460"/>
                <a:gd name="T103" fmla="*/ 955 h 1068"/>
                <a:gd name="T104" fmla="*/ 54 w 460"/>
                <a:gd name="T105" fmla="*/ 970 h 1068"/>
                <a:gd name="T106" fmla="*/ 57 w 460"/>
                <a:gd name="T107" fmla="*/ 985 h 1068"/>
                <a:gd name="T108" fmla="*/ 45 w 460"/>
                <a:gd name="T109" fmla="*/ 991 h 1068"/>
                <a:gd name="T110" fmla="*/ 37 w 460"/>
                <a:gd name="T111" fmla="*/ 1004 h 1068"/>
                <a:gd name="T112" fmla="*/ 21 w 460"/>
                <a:gd name="T113" fmla="*/ 1015 h 1068"/>
                <a:gd name="T114" fmla="*/ 5 w 460"/>
                <a:gd name="T115" fmla="*/ 1029 h 1068"/>
                <a:gd name="T116" fmla="*/ 46 w 460"/>
                <a:gd name="T117" fmla="*/ 284 h 1068"/>
                <a:gd name="T118" fmla="*/ 14 w 460"/>
                <a:gd name="T119" fmla="*/ 233 h 1068"/>
                <a:gd name="T120" fmla="*/ 49 w 460"/>
                <a:gd name="T121" fmla="*/ 137 h 1068"/>
                <a:gd name="T122" fmla="*/ 84 w 460"/>
                <a:gd name="T123" fmla="*/ 76 h 1068"/>
                <a:gd name="T124" fmla="*/ 81 w 460"/>
                <a:gd name="T125" fmla="*/ 27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0" h="1068">
                  <a:moveTo>
                    <a:pt x="80" y="1068"/>
                  </a:moveTo>
                  <a:lnTo>
                    <a:pt x="79" y="1068"/>
                  </a:lnTo>
                  <a:lnTo>
                    <a:pt x="80" y="1068"/>
                  </a:lnTo>
                  <a:close/>
                  <a:moveTo>
                    <a:pt x="111" y="1066"/>
                  </a:moveTo>
                  <a:lnTo>
                    <a:pt x="110" y="1065"/>
                  </a:lnTo>
                  <a:lnTo>
                    <a:pt x="111" y="1065"/>
                  </a:lnTo>
                  <a:lnTo>
                    <a:pt x="111" y="1066"/>
                  </a:lnTo>
                  <a:close/>
                  <a:moveTo>
                    <a:pt x="72" y="1043"/>
                  </a:moveTo>
                  <a:lnTo>
                    <a:pt x="74" y="1041"/>
                  </a:lnTo>
                  <a:lnTo>
                    <a:pt x="75" y="1040"/>
                  </a:lnTo>
                  <a:lnTo>
                    <a:pt x="74" y="1041"/>
                  </a:lnTo>
                  <a:lnTo>
                    <a:pt x="74" y="1042"/>
                  </a:lnTo>
                  <a:lnTo>
                    <a:pt x="73" y="1042"/>
                  </a:lnTo>
                  <a:lnTo>
                    <a:pt x="73" y="1043"/>
                  </a:lnTo>
                  <a:lnTo>
                    <a:pt x="72" y="1043"/>
                  </a:lnTo>
                  <a:close/>
                  <a:moveTo>
                    <a:pt x="62" y="1039"/>
                  </a:moveTo>
                  <a:lnTo>
                    <a:pt x="63" y="1038"/>
                  </a:lnTo>
                  <a:lnTo>
                    <a:pt x="63" y="1039"/>
                  </a:lnTo>
                  <a:lnTo>
                    <a:pt x="63" y="1040"/>
                  </a:lnTo>
                  <a:lnTo>
                    <a:pt x="63" y="1039"/>
                  </a:lnTo>
                  <a:lnTo>
                    <a:pt x="62" y="1039"/>
                  </a:lnTo>
                  <a:lnTo>
                    <a:pt x="62" y="1040"/>
                  </a:lnTo>
                  <a:lnTo>
                    <a:pt x="61" y="1040"/>
                  </a:lnTo>
                  <a:lnTo>
                    <a:pt x="61" y="1041"/>
                  </a:lnTo>
                  <a:lnTo>
                    <a:pt x="60" y="1041"/>
                  </a:lnTo>
                  <a:lnTo>
                    <a:pt x="59" y="1040"/>
                  </a:lnTo>
                  <a:lnTo>
                    <a:pt x="60" y="1040"/>
                  </a:lnTo>
                  <a:lnTo>
                    <a:pt x="61" y="1040"/>
                  </a:lnTo>
                  <a:lnTo>
                    <a:pt x="60" y="1039"/>
                  </a:lnTo>
                  <a:lnTo>
                    <a:pt x="61" y="1038"/>
                  </a:lnTo>
                  <a:lnTo>
                    <a:pt x="62" y="1038"/>
                  </a:lnTo>
                  <a:lnTo>
                    <a:pt x="62" y="1039"/>
                  </a:lnTo>
                  <a:close/>
                  <a:moveTo>
                    <a:pt x="58" y="1039"/>
                  </a:moveTo>
                  <a:lnTo>
                    <a:pt x="57" y="1039"/>
                  </a:lnTo>
                  <a:lnTo>
                    <a:pt x="58" y="1039"/>
                  </a:lnTo>
                  <a:lnTo>
                    <a:pt x="58" y="1038"/>
                  </a:lnTo>
                  <a:lnTo>
                    <a:pt x="58" y="1037"/>
                  </a:lnTo>
                  <a:lnTo>
                    <a:pt x="59" y="1037"/>
                  </a:lnTo>
                  <a:lnTo>
                    <a:pt x="59" y="1038"/>
                  </a:lnTo>
                  <a:lnTo>
                    <a:pt x="58" y="1039"/>
                  </a:lnTo>
                  <a:lnTo>
                    <a:pt x="59" y="1039"/>
                  </a:lnTo>
                  <a:lnTo>
                    <a:pt x="58" y="1039"/>
                  </a:lnTo>
                  <a:close/>
                  <a:moveTo>
                    <a:pt x="0" y="1038"/>
                  </a:moveTo>
                  <a:lnTo>
                    <a:pt x="0" y="1037"/>
                  </a:lnTo>
                  <a:lnTo>
                    <a:pt x="0" y="1038"/>
                  </a:lnTo>
                  <a:close/>
                  <a:moveTo>
                    <a:pt x="61" y="1038"/>
                  </a:moveTo>
                  <a:lnTo>
                    <a:pt x="61" y="1037"/>
                  </a:lnTo>
                  <a:lnTo>
                    <a:pt x="60" y="1037"/>
                  </a:lnTo>
                  <a:lnTo>
                    <a:pt x="60" y="1036"/>
                  </a:lnTo>
                  <a:lnTo>
                    <a:pt x="61" y="1036"/>
                  </a:lnTo>
                  <a:lnTo>
                    <a:pt x="61" y="1037"/>
                  </a:lnTo>
                  <a:lnTo>
                    <a:pt x="61" y="1038"/>
                  </a:lnTo>
                  <a:close/>
                  <a:moveTo>
                    <a:pt x="5" y="1034"/>
                  </a:moveTo>
                  <a:lnTo>
                    <a:pt x="6" y="1034"/>
                  </a:lnTo>
                  <a:lnTo>
                    <a:pt x="7" y="1034"/>
                  </a:lnTo>
                  <a:lnTo>
                    <a:pt x="8" y="1034"/>
                  </a:lnTo>
                  <a:lnTo>
                    <a:pt x="8" y="1035"/>
                  </a:lnTo>
                  <a:lnTo>
                    <a:pt x="7" y="1035"/>
                  </a:lnTo>
                  <a:lnTo>
                    <a:pt x="7" y="1036"/>
                  </a:lnTo>
                  <a:lnTo>
                    <a:pt x="7" y="1037"/>
                  </a:lnTo>
                  <a:lnTo>
                    <a:pt x="6" y="1037"/>
                  </a:lnTo>
                  <a:lnTo>
                    <a:pt x="5" y="1037"/>
                  </a:lnTo>
                  <a:lnTo>
                    <a:pt x="5" y="1038"/>
                  </a:lnTo>
                  <a:lnTo>
                    <a:pt x="5" y="1039"/>
                  </a:lnTo>
                  <a:lnTo>
                    <a:pt x="4" y="1039"/>
                  </a:lnTo>
                  <a:lnTo>
                    <a:pt x="2" y="1039"/>
                  </a:lnTo>
                  <a:lnTo>
                    <a:pt x="3" y="1038"/>
                  </a:lnTo>
                  <a:lnTo>
                    <a:pt x="4" y="1038"/>
                  </a:lnTo>
                  <a:lnTo>
                    <a:pt x="4" y="1036"/>
                  </a:lnTo>
                  <a:lnTo>
                    <a:pt x="3" y="1036"/>
                  </a:lnTo>
                  <a:lnTo>
                    <a:pt x="4" y="1035"/>
                  </a:lnTo>
                  <a:lnTo>
                    <a:pt x="4" y="1034"/>
                  </a:lnTo>
                  <a:lnTo>
                    <a:pt x="4" y="1033"/>
                  </a:lnTo>
                  <a:lnTo>
                    <a:pt x="5" y="1033"/>
                  </a:lnTo>
                  <a:lnTo>
                    <a:pt x="5" y="1034"/>
                  </a:lnTo>
                  <a:close/>
                  <a:moveTo>
                    <a:pt x="32" y="1012"/>
                  </a:moveTo>
                  <a:lnTo>
                    <a:pt x="33" y="1014"/>
                  </a:lnTo>
                  <a:lnTo>
                    <a:pt x="32" y="1014"/>
                  </a:lnTo>
                  <a:lnTo>
                    <a:pt x="32" y="1015"/>
                  </a:lnTo>
                  <a:lnTo>
                    <a:pt x="31" y="1014"/>
                  </a:lnTo>
                  <a:lnTo>
                    <a:pt x="30" y="1014"/>
                  </a:lnTo>
                  <a:lnTo>
                    <a:pt x="29" y="1015"/>
                  </a:lnTo>
                  <a:lnTo>
                    <a:pt x="29" y="1016"/>
                  </a:lnTo>
                  <a:lnTo>
                    <a:pt x="28" y="1015"/>
                  </a:lnTo>
                  <a:lnTo>
                    <a:pt x="28" y="1014"/>
                  </a:lnTo>
                  <a:lnTo>
                    <a:pt x="28" y="1013"/>
                  </a:lnTo>
                  <a:lnTo>
                    <a:pt x="29" y="1013"/>
                  </a:lnTo>
                  <a:lnTo>
                    <a:pt x="30" y="1013"/>
                  </a:lnTo>
                  <a:lnTo>
                    <a:pt x="30" y="1012"/>
                  </a:lnTo>
                  <a:lnTo>
                    <a:pt x="31" y="1012"/>
                  </a:lnTo>
                  <a:lnTo>
                    <a:pt x="32" y="1012"/>
                  </a:lnTo>
                  <a:close/>
                  <a:moveTo>
                    <a:pt x="24" y="1011"/>
                  </a:moveTo>
                  <a:lnTo>
                    <a:pt x="25" y="1012"/>
                  </a:lnTo>
                  <a:lnTo>
                    <a:pt x="25" y="1011"/>
                  </a:lnTo>
                  <a:lnTo>
                    <a:pt x="25" y="1012"/>
                  </a:lnTo>
                  <a:lnTo>
                    <a:pt x="25" y="1013"/>
                  </a:lnTo>
                  <a:lnTo>
                    <a:pt x="25" y="1014"/>
                  </a:lnTo>
                  <a:lnTo>
                    <a:pt x="24" y="1014"/>
                  </a:lnTo>
                  <a:lnTo>
                    <a:pt x="24" y="1015"/>
                  </a:lnTo>
                  <a:lnTo>
                    <a:pt x="23" y="1014"/>
                  </a:lnTo>
                  <a:lnTo>
                    <a:pt x="22" y="1014"/>
                  </a:lnTo>
                  <a:lnTo>
                    <a:pt x="22" y="1013"/>
                  </a:lnTo>
                  <a:lnTo>
                    <a:pt x="23" y="1013"/>
                  </a:lnTo>
                  <a:lnTo>
                    <a:pt x="22" y="1013"/>
                  </a:lnTo>
                  <a:lnTo>
                    <a:pt x="22" y="1012"/>
                  </a:lnTo>
                  <a:lnTo>
                    <a:pt x="23" y="1011"/>
                  </a:lnTo>
                  <a:lnTo>
                    <a:pt x="24" y="1011"/>
                  </a:lnTo>
                  <a:close/>
                  <a:moveTo>
                    <a:pt x="59" y="992"/>
                  </a:moveTo>
                  <a:lnTo>
                    <a:pt x="60" y="992"/>
                  </a:lnTo>
                  <a:lnTo>
                    <a:pt x="61" y="992"/>
                  </a:lnTo>
                  <a:lnTo>
                    <a:pt x="60" y="992"/>
                  </a:lnTo>
                  <a:lnTo>
                    <a:pt x="60" y="993"/>
                  </a:lnTo>
                  <a:lnTo>
                    <a:pt x="59" y="993"/>
                  </a:lnTo>
                  <a:lnTo>
                    <a:pt x="59" y="992"/>
                  </a:lnTo>
                  <a:lnTo>
                    <a:pt x="58" y="992"/>
                  </a:lnTo>
                  <a:lnTo>
                    <a:pt x="57" y="992"/>
                  </a:lnTo>
                  <a:lnTo>
                    <a:pt x="57" y="991"/>
                  </a:lnTo>
                  <a:lnTo>
                    <a:pt x="58" y="991"/>
                  </a:lnTo>
                  <a:lnTo>
                    <a:pt x="59" y="991"/>
                  </a:lnTo>
                  <a:lnTo>
                    <a:pt x="59" y="992"/>
                  </a:lnTo>
                  <a:close/>
                  <a:moveTo>
                    <a:pt x="115" y="992"/>
                  </a:moveTo>
                  <a:lnTo>
                    <a:pt x="116" y="992"/>
                  </a:lnTo>
                  <a:lnTo>
                    <a:pt x="116" y="993"/>
                  </a:lnTo>
                  <a:lnTo>
                    <a:pt x="117" y="993"/>
                  </a:lnTo>
                  <a:lnTo>
                    <a:pt x="117" y="994"/>
                  </a:lnTo>
                  <a:lnTo>
                    <a:pt x="122" y="995"/>
                  </a:lnTo>
                  <a:lnTo>
                    <a:pt x="122" y="996"/>
                  </a:lnTo>
                  <a:lnTo>
                    <a:pt x="122" y="997"/>
                  </a:lnTo>
                  <a:lnTo>
                    <a:pt x="123" y="997"/>
                  </a:lnTo>
                  <a:lnTo>
                    <a:pt x="124" y="997"/>
                  </a:lnTo>
                  <a:lnTo>
                    <a:pt x="124" y="998"/>
                  </a:lnTo>
                  <a:lnTo>
                    <a:pt x="125" y="998"/>
                  </a:lnTo>
                  <a:lnTo>
                    <a:pt x="123" y="999"/>
                  </a:lnTo>
                  <a:lnTo>
                    <a:pt x="122" y="999"/>
                  </a:lnTo>
                  <a:lnTo>
                    <a:pt x="120" y="1002"/>
                  </a:lnTo>
                  <a:lnTo>
                    <a:pt x="120" y="1003"/>
                  </a:lnTo>
                  <a:lnTo>
                    <a:pt x="119" y="1004"/>
                  </a:lnTo>
                  <a:lnTo>
                    <a:pt x="119" y="1005"/>
                  </a:lnTo>
                  <a:lnTo>
                    <a:pt x="120" y="1007"/>
                  </a:lnTo>
                  <a:lnTo>
                    <a:pt x="120" y="1008"/>
                  </a:lnTo>
                  <a:lnTo>
                    <a:pt x="120" y="1009"/>
                  </a:lnTo>
                  <a:lnTo>
                    <a:pt x="121" y="1009"/>
                  </a:lnTo>
                  <a:lnTo>
                    <a:pt x="121" y="1010"/>
                  </a:lnTo>
                  <a:lnTo>
                    <a:pt x="120" y="1010"/>
                  </a:lnTo>
                  <a:lnTo>
                    <a:pt x="121" y="1010"/>
                  </a:lnTo>
                  <a:lnTo>
                    <a:pt x="121" y="1011"/>
                  </a:lnTo>
                  <a:lnTo>
                    <a:pt x="121" y="1012"/>
                  </a:lnTo>
                  <a:lnTo>
                    <a:pt x="120" y="1012"/>
                  </a:lnTo>
                  <a:lnTo>
                    <a:pt x="120" y="1013"/>
                  </a:lnTo>
                  <a:lnTo>
                    <a:pt x="119" y="1014"/>
                  </a:lnTo>
                  <a:lnTo>
                    <a:pt x="119" y="1015"/>
                  </a:lnTo>
                  <a:lnTo>
                    <a:pt x="119" y="1016"/>
                  </a:lnTo>
                  <a:lnTo>
                    <a:pt x="118" y="1016"/>
                  </a:lnTo>
                  <a:lnTo>
                    <a:pt x="118" y="1017"/>
                  </a:lnTo>
                  <a:lnTo>
                    <a:pt x="118" y="1018"/>
                  </a:lnTo>
                  <a:lnTo>
                    <a:pt x="118" y="1019"/>
                  </a:lnTo>
                  <a:lnTo>
                    <a:pt x="117" y="1020"/>
                  </a:lnTo>
                  <a:lnTo>
                    <a:pt x="117" y="1021"/>
                  </a:lnTo>
                  <a:lnTo>
                    <a:pt x="116" y="1021"/>
                  </a:lnTo>
                  <a:lnTo>
                    <a:pt x="115" y="1022"/>
                  </a:lnTo>
                  <a:lnTo>
                    <a:pt x="115" y="1023"/>
                  </a:lnTo>
                  <a:lnTo>
                    <a:pt x="114" y="1024"/>
                  </a:lnTo>
                  <a:lnTo>
                    <a:pt x="114" y="1025"/>
                  </a:lnTo>
                  <a:lnTo>
                    <a:pt x="114" y="1026"/>
                  </a:lnTo>
                  <a:lnTo>
                    <a:pt x="115" y="1026"/>
                  </a:lnTo>
                  <a:lnTo>
                    <a:pt x="115" y="1027"/>
                  </a:lnTo>
                  <a:lnTo>
                    <a:pt x="114" y="1027"/>
                  </a:lnTo>
                  <a:lnTo>
                    <a:pt x="114" y="1028"/>
                  </a:lnTo>
                  <a:lnTo>
                    <a:pt x="114" y="1030"/>
                  </a:lnTo>
                  <a:lnTo>
                    <a:pt x="113" y="1032"/>
                  </a:lnTo>
                  <a:lnTo>
                    <a:pt x="112" y="1036"/>
                  </a:lnTo>
                  <a:lnTo>
                    <a:pt x="112" y="1037"/>
                  </a:lnTo>
                  <a:lnTo>
                    <a:pt x="111" y="1043"/>
                  </a:lnTo>
                  <a:lnTo>
                    <a:pt x="110" y="1046"/>
                  </a:lnTo>
                  <a:lnTo>
                    <a:pt x="109" y="1047"/>
                  </a:lnTo>
                  <a:lnTo>
                    <a:pt x="109" y="1048"/>
                  </a:lnTo>
                  <a:lnTo>
                    <a:pt x="109" y="1049"/>
                  </a:lnTo>
                  <a:lnTo>
                    <a:pt x="109" y="1050"/>
                  </a:lnTo>
                  <a:lnTo>
                    <a:pt x="109" y="1051"/>
                  </a:lnTo>
                  <a:lnTo>
                    <a:pt x="108" y="1052"/>
                  </a:lnTo>
                  <a:lnTo>
                    <a:pt x="108" y="1053"/>
                  </a:lnTo>
                  <a:lnTo>
                    <a:pt x="107" y="1053"/>
                  </a:lnTo>
                  <a:lnTo>
                    <a:pt x="107" y="1054"/>
                  </a:lnTo>
                  <a:lnTo>
                    <a:pt x="107" y="1055"/>
                  </a:lnTo>
                  <a:lnTo>
                    <a:pt x="106" y="1056"/>
                  </a:lnTo>
                  <a:lnTo>
                    <a:pt x="106" y="1057"/>
                  </a:lnTo>
                  <a:lnTo>
                    <a:pt x="105" y="1058"/>
                  </a:lnTo>
                  <a:lnTo>
                    <a:pt x="104" y="1060"/>
                  </a:lnTo>
                  <a:lnTo>
                    <a:pt x="103" y="1060"/>
                  </a:lnTo>
                  <a:lnTo>
                    <a:pt x="103" y="1061"/>
                  </a:lnTo>
                  <a:lnTo>
                    <a:pt x="103" y="1062"/>
                  </a:lnTo>
                  <a:lnTo>
                    <a:pt x="102" y="1062"/>
                  </a:lnTo>
                  <a:lnTo>
                    <a:pt x="102" y="1063"/>
                  </a:lnTo>
                  <a:lnTo>
                    <a:pt x="100" y="1064"/>
                  </a:lnTo>
                  <a:lnTo>
                    <a:pt x="99" y="1065"/>
                  </a:lnTo>
                  <a:lnTo>
                    <a:pt x="99" y="1066"/>
                  </a:lnTo>
                  <a:lnTo>
                    <a:pt x="98" y="1067"/>
                  </a:lnTo>
                  <a:lnTo>
                    <a:pt x="97" y="1068"/>
                  </a:lnTo>
                  <a:lnTo>
                    <a:pt x="80" y="1068"/>
                  </a:lnTo>
                  <a:lnTo>
                    <a:pt x="80" y="1067"/>
                  </a:lnTo>
                  <a:lnTo>
                    <a:pt x="79" y="1066"/>
                  </a:lnTo>
                  <a:lnTo>
                    <a:pt x="78" y="1066"/>
                  </a:lnTo>
                  <a:lnTo>
                    <a:pt x="78" y="1065"/>
                  </a:lnTo>
                  <a:lnTo>
                    <a:pt x="79" y="1064"/>
                  </a:lnTo>
                  <a:lnTo>
                    <a:pt x="78" y="1064"/>
                  </a:lnTo>
                  <a:lnTo>
                    <a:pt x="78" y="1063"/>
                  </a:lnTo>
                  <a:lnTo>
                    <a:pt x="77" y="1061"/>
                  </a:lnTo>
                  <a:lnTo>
                    <a:pt x="77" y="1060"/>
                  </a:lnTo>
                  <a:lnTo>
                    <a:pt x="77" y="1059"/>
                  </a:lnTo>
                  <a:lnTo>
                    <a:pt x="76" y="1059"/>
                  </a:lnTo>
                  <a:lnTo>
                    <a:pt x="76" y="1058"/>
                  </a:lnTo>
                  <a:lnTo>
                    <a:pt x="76" y="1057"/>
                  </a:lnTo>
                  <a:lnTo>
                    <a:pt x="76" y="1056"/>
                  </a:lnTo>
                  <a:lnTo>
                    <a:pt x="76" y="1055"/>
                  </a:lnTo>
                  <a:lnTo>
                    <a:pt x="75" y="1055"/>
                  </a:lnTo>
                  <a:lnTo>
                    <a:pt x="75" y="1054"/>
                  </a:lnTo>
                  <a:lnTo>
                    <a:pt x="74" y="1054"/>
                  </a:lnTo>
                  <a:lnTo>
                    <a:pt x="74" y="1055"/>
                  </a:lnTo>
                  <a:lnTo>
                    <a:pt x="73" y="1054"/>
                  </a:lnTo>
                  <a:lnTo>
                    <a:pt x="73" y="1053"/>
                  </a:lnTo>
                  <a:lnTo>
                    <a:pt x="74" y="1053"/>
                  </a:lnTo>
                  <a:lnTo>
                    <a:pt x="75" y="1053"/>
                  </a:lnTo>
                  <a:lnTo>
                    <a:pt x="74" y="1053"/>
                  </a:lnTo>
                  <a:lnTo>
                    <a:pt x="73" y="1052"/>
                  </a:lnTo>
                  <a:lnTo>
                    <a:pt x="74" y="1052"/>
                  </a:lnTo>
                  <a:lnTo>
                    <a:pt x="73" y="1051"/>
                  </a:lnTo>
                  <a:lnTo>
                    <a:pt x="74" y="1051"/>
                  </a:lnTo>
                  <a:lnTo>
                    <a:pt x="74" y="1050"/>
                  </a:lnTo>
                  <a:lnTo>
                    <a:pt x="74" y="1049"/>
                  </a:lnTo>
                  <a:lnTo>
                    <a:pt x="74" y="1048"/>
                  </a:lnTo>
                  <a:lnTo>
                    <a:pt x="75" y="1047"/>
                  </a:lnTo>
                  <a:lnTo>
                    <a:pt x="75" y="1046"/>
                  </a:lnTo>
                  <a:lnTo>
                    <a:pt x="76" y="1046"/>
                  </a:lnTo>
                  <a:lnTo>
                    <a:pt x="75" y="1046"/>
                  </a:lnTo>
                  <a:lnTo>
                    <a:pt x="75" y="1045"/>
                  </a:lnTo>
                  <a:lnTo>
                    <a:pt x="76" y="1045"/>
                  </a:lnTo>
                  <a:lnTo>
                    <a:pt x="76" y="1044"/>
                  </a:lnTo>
                  <a:lnTo>
                    <a:pt x="75" y="1043"/>
                  </a:lnTo>
                  <a:lnTo>
                    <a:pt x="76" y="1043"/>
                  </a:lnTo>
                  <a:lnTo>
                    <a:pt x="75" y="1043"/>
                  </a:lnTo>
                  <a:lnTo>
                    <a:pt x="75" y="1042"/>
                  </a:lnTo>
                  <a:lnTo>
                    <a:pt x="76" y="1042"/>
                  </a:lnTo>
                  <a:lnTo>
                    <a:pt x="75" y="1042"/>
                  </a:lnTo>
                  <a:lnTo>
                    <a:pt x="75" y="1041"/>
                  </a:lnTo>
                  <a:lnTo>
                    <a:pt x="76" y="1040"/>
                  </a:lnTo>
                  <a:lnTo>
                    <a:pt x="76" y="1039"/>
                  </a:lnTo>
                  <a:lnTo>
                    <a:pt x="76" y="1037"/>
                  </a:lnTo>
                  <a:lnTo>
                    <a:pt x="76" y="1036"/>
                  </a:lnTo>
                  <a:lnTo>
                    <a:pt x="76" y="1035"/>
                  </a:lnTo>
                  <a:lnTo>
                    <a:pt x="77" y="1034"/>
                  </a:lnTo>
                  <a:lnTo>
                    <a:pt x="77" y="1033"/>
                  </a:lnTo>
                  <a:lnTo>
                    <a:pt x="78" y="1032"/>
                  </a:lnTo>
                  <a:lnTo>
                    <a:pt x="78" y="1031"/>
                  </a:lnTo>
                  <a:lnTo>
                    <a:pt x="79" y="1031"/>
                  </a:lnTo>
                  <a:lnTo>
                    <a:pt x="79" y="1030"/>
                  </a:lnTo>
                  <a:lnTo>
                    <a:pt x="80" y="1029"/>
                  </a:lnTo>
                  <a:lnTo>
                    <a:pt x="80" y="1028"/>
                  </a:lnTo>
                  <a:lnTo>
                    <a:pt x="81" y="1026"/>
                  </a:lnTo>
                  <a:lnTo>
                    <a:pt x="81" y="1025"/>
                  </a:lnTo>
                  <a:lnTo>
                    <a:pt x="82" y="1025"/>
                  </a:lnTo>
                  <a:lnTo>
                    <a:pt x="83" y="1024"/>
                  </a:lnTo>
                  <a:lnTo>
                    <a:pt x="83" y="1023"/>
                  </a:lnTo>
                  <a:lnTo>
                    <a:pt x="83" y="1022"/>
                  </a:lnTo>
                  <a:lnTo>
                    <a:pt x="84" y="1021"/>
                  </a:lnTo>
                  <a:lnTo>
                    <a:pt x="85" y="1021"/>
                  </a:lnTo>
                  <a:lnTo>
                    <a:pt x="85" y="1020"/>
                  </a:lnTo>
                  <a:lnTo>
                    <a:pt x="85" y="1018"/>
                  </a:lnTo>
                  <a:lnTo>
                    <a:pt x="86" y="1017"/>
                  </a:lnTo>
                  <a:lnTo>
                    <a:pt x="87" y="1016"/>
                  </a:lnTo>
                  <a:lnTo>
                    <a:pt x="87" y="1015"/>
                  </a:lnTo>
                  <a:lnTo>
                    <a:pt x="88" y="1014"/>
                  </a:lnTo>
                  <a:lnTo>
                    <a:pt x="89" y="1013"/>
                  </a:lnTo>
                  <a:lnTo>
                    <a:pt x="89" y="1012"/>
                  </a:lnTo>
                  <a:lnTo>
                    <a:pt x="89" y="1011"/>
                  </a:lnTo>
                  <a:lnTo>
                    <a:pt x="90" y="1010"/>
                  </a:lnTo>
                  <a:lnTo>
                    <a:pt x="90" y="1009"/>
                  </a:lnTo>
                  <a:lnTo>
                    <a:pt x="91" y="1009"/>
                  </a:lnTo>
                  <a:lnTo>
                    <a:pt x="91" y="1008"/>
                  </a:lnTo>
                  <a:lnTo>
                    <a:pt x="92" y="1008"/>
                  </a:lnTo>
                  <a:lnTo>
                    <a:pt x="93" y="1008"/>
                  </a:lnTo>
                  <a:lnTo>
                    <a:pt x="94" y="1008"/>
                  </a:lnTo>
                  <a:lnTo>
                    <a:pt x="94" y="1007"/>
                  </a:lnTo>
                  <a:lnTo>
                    <a:pt x="94" y="1006"/>
                  </a:lnTo>
                  <a:lnTo>
                    <a:pt x="95" y="1005"/>
                  </a:lnTo>
                  <a:lnTo>
                    <a:pt x="95" y="1004"/>
                  </a:lnTo>
                  <a:lnTo>
                    <a:pt x="96" y="1003"/>
                  </a:lnTo>
                  <a:lnTo>
                    <a:pt x="96" y="1002"/>
                  </a:lnTo>
                  <a:lnTo>
                    <a:pt x="96" y="1001"/>
                  </a:lnTo>
                  <a:lnTo>
                    <a:pt x="97" y="1001"/>
                  </a:lnTo>
                  <a:lnTo>
                    <a:pt x="97" y="1000"/>
                  </a:lnTo>
                  <a:lnTo>
                    <a:pt x="97" y="999"/>
                  </a:lnTo>
                  <a:lnTo>
                    <a:pt x="98" y="998"/>
                  </a:lnTo>
                  <a:lnTo>
                    <a:pt x="99" y="997"/>
                  </a:lnTo>
                  <a:lnTo>
                    <a:pt x="100" y="997"/>
                  </a:lnTo>
                  <a:lnTo>
                    <a:pt x="102" y="996"/>
                  </a:lnTo>
                  <a:lnTo>
                    <a:pt x="102" y="995"/>
                  </a:lnTo>
                  <a:lnTo>
                    <a:pt x="103" y="995"/>
                  </a:lnTo>
                  <a:lnTo>
                    <a:pt x="104" y="995"/>
                  </a:lnTo>
                  <a:lnTo>
                    <a:pt x="106" y="994"/>
                  </a:lnTo>
                  <a:lnTo>
                    <a:pt x="107" y="994"/>
                  </a:lnTo>
                  <a:lnTo>
                    <a:pt x="108" y="993"/>
                  </a:lnTo>
                  <a:lnTo>
                    <a:pt x="109" y="993"/>
                  </a:lnTo>
                  <a:lnTo>
                    <a:pt x="109" y="994"/>
                  </a:lnTo>
                  <a:lnTo>
                    <a:pt x="110" y="994"/>
                  </a:lnTo>
                  <a:lnTo>
                    <a:pt x="109" y="993"/>
                  </a:lnTo>
                  <a:lnTo>
                    <a:pt x="109" y="992"/>
                  </a:lnTo>
                  <a:lnTo>
                    <a:pt x="110" y="991"/>
                  </a:lnTo>
                  <a:lnTo>
                    <a:pt x="110" y="990"/>
                  </a:lnTo>
                  <a:lnTo>
                    <a:pt x="111" y="990"/>
                  </a:lnTo>
                  <a:lnTo>
                    <a:pt x="112" y="990"/>
                  </a:lnTo>
                  <a:lnTo>
                    <a:pt x="113" y="990"/>
                  </a:lnTo>
                  <a:lnTo>
                    <a:pt x="114" y="990"/>
                  </a:lnTo>
                  <a:lnTo>
                    <a:pt x="115" y="992"/>
                  </a:lnTo>
                  <a:close/>
                  <a:moveTo>
                    <a:pt x="54" y="986"/>
                  </a:moveTo>
                  <a:lnTo>
                    <a:pt x="53" y="986"/>
                  </a:lnTo>
                  <a:lnTo>
                    <a:pt x="53" y="985"/>
                  </a:lnTo>
                  <a:lnTo>
                    <a:pt x="53" y="984"/>
                  </a:lnTo>
                  <a:lnTo>
                    <a:pt x="54" y="982"/>
                  </a:lnTo>
                  <a:lnTo>
                    <a:pt x="54" y="981"/>
                  </a:lnTo>
                  <a:lnTo>
                    <a:pt x="55" y="981"/>
                  </a:lnTo>
                  <a:lnTo>
                    <a:pt x="55" y="982"/>
                  </a:lnTo>
                  <a:lnTo>
                    <a:pt x="55" y="983"/>
                  </a:lnTo>
                  <a:lnTo>
                    <a:pt x="54" y="984"/>
                  </a:lnTo>
                  <a:lnTo>
                    <a:pt x="54" y="985"/>
                  </a:lnTo>
                  <a:lnTo>
                    <a:pt x="54" y="986"/>
                  </a:lnTo>
                  <a:close/>
                  <a:moveTo>
                    <a:pt x="66" y="980"/>
                  </a:moveTo>
                  <a:lnTo>
                    <a:pt x="67" y="980"/>
                  </a:lnTo>
                  <a:lnTo>
                    <a:pt x="67" y="981"/>
                  </a:lnTo>
                  <a:lnTo>
                    <a:pt x="68" y="982"/>
                  </a:lnTo>
                  <a:lnTo>
                    <a:pt x="69" y="982"/>
                  </a:lnTo>
                  <a:lnTo>
                    <a:pt x="68" y="982"/>
                  </a:lnTo>
                  <a:lnTo>
                    <a:pt x="67" y="982"/>
                  </a:lnTo>
                  <a:lnTo>
                    <a:pt x="67" y="983"/>
                  </a:lnTo>
                  <a:lnTo>
                    <a:pt x="67" y="984"/>
                  </a:lnTo>
                  <a:lnTo>
                    <a:pt x="68" y="984"/>
                  </a:lnTo>
                  <a:lnTo>
                    <a:pt x="68" y="985"/>
                  </a:lnTo>
                  <a:lnTo>
                    <a:pt x="67" y="984"/>
                  </a:lnTo>
                  <a:lnTo>
                    <a:pt x="66" y="985"/>
                  </a:lnTo>
                  <a:lnTo>
                    <a:pt x="65" y="986"/>
                  </a:lnTo>
                  <a:lnTo>
                    <a:pt x="66" y="986"/>
                  </a:lnTo>
                  <a:lnTo>
                    <a:pt x="65" y="986"/>
                  </a:lnTo>
                  <a:lnTo>
                    <a:pt x="64" y="986"/>
                  </a:lnTo>
                  <a:lnTo>
                    <a:pt x="64" y="985"/>
                  </a:lnTo>
                  <a:lnTo>
                    <a:pt x="64" y="984"/>
                  </a:lnTo>
                  <a:lnTo>
                    <a:pt x="63" y="984"/>
                  </a:lnTo>
                  <a:lnTo>
                    <a:pt x="63" y="983"/>
                  </a:lnTo>
                  <a:lnTo>
                    <a:pt x="64" y="983"/>
                  </a:lnTo>
                  <a:lnTo>
                    <a:pt x="65" y="983"/>
                  </a:lnTo>
                  <a:lnTo>
                    <a:pt x="66" y="983"/>
                  </a:lnTo>
                  <a:lnTo>
                    <a:pt x="65" y="983"/>
                  </a:lnTo>
                  <a:lnTo>
                    <a:pt x="64" y="982"/>
                  </a:lnTo>
                  <a:lnTo>
                    <a:pt x="65" y="981"/>
                  </a:lnTo>
                  <a:lnTo>
                    <a:pt x="64" y="981"/>
                  </a:lnTo>
                  <a:lnTo>
                    <a:pt x="64" y="980"/>
                  </a:lnTo>
                  <a:lnTo>
                    <a:pt x="65" y="979"/>
                  </a:lnTo>
                  <a:lnTo>
                    <a:pt x="66" y="979"/>
                  </a:lnTo>
                  <a:lnTo>
                    <a:pt x="66" y="980"/>
                  </a:lnTo>
                  <a:close/>
                  <a:moveTo>
                    <a:pt x="165" y="976"/>
                  </a:moveTo>
                  <a:lnTo>
                    <a:pt x="164" y="976"/>
                  </a:lnTo>
                  <a:lnTo>
                    <a:pt x="165" y="975"/>
                  </a:lnTo>
                  <a:lnTo>
                    <a:pt x="165" y="976"/>
                  </a:lnTo>
                  <a:close/>
                  <a:moveTo>
                    <a:pt x="56" y="970"/>
                  </a:moveTo>
                  <a:lnTo>
                    <a:pt x="55" y="970"/>
                  </a:lnTo>
                  <a:lnTo>
                    <a:pt x="54" y="969"/>
                  </a:lnTo>
                  <a:lnTo>
                    <a:pt x="53" y="969"/>
                  </a:lnTo>
                  <a:lnTo>
                    <a:pt x="52" y="969"/>
                  </a:lnTo>
                  <a:lnTo>
                    <a:pt x="52" y="968"/>
                  </a:lnTo>
                  <a:lnTo>
                    <a:pt x="52" y="967"/>
                  </a:lnTo>
                  <a:lnTo>
                    <a:pt x="51" y="967"/>
                  </a:lnTo>
                  <a:lnTo>
                    <a:pt x="51" y="966"/>
                  </a:lnTo>
                  <a:lnTo>
                    <a:pt x="52" y="967"/>
                  </a:lnTo>
                  <a:lnTo>
                    <a:pt x="53" y="968"/>
                  </a:lnTo>
                  <a:lnTo>
                    <a:pt x="54" y="968"/>
                  </a:lnTo>
                  <a:lnTo>
                    <a:pt x="55" y="968"/>
                  </a:lnTo>
                  <a:lnTo>
                    <a:pt x="56" y="969"/>
                  </a:lnTo>
                  <a:lnTo>
                    <a:pt x="56" y="970"/>
                  </a:lnTo>
                  <a:close/>
                  <a:moveTo>
                    <a:pt x="62" y="967"/>
                  </a:moveTo>
                  <a:lnTo>
                    <a:pt x="60" y="966"/>
                  </a:lnTo>
                  <a:lnTo>
                    <a:pt x="61" y="965"/>
                  </a:lnTo>
                  <a:lnTo>
                    <a:pt x="62" y="965"/>
                  </a:lnTo>
                  <a:lnTo>
                    <a:pt x="62" y="966"/>
                  </a:lnTo>
                  <a:lnTo>
                    <a:pt x="63" y="967"/>
                  </a:lnTo>
                  <a:lnTo>
                    <a:pt x="62" y="967"/>
                  </a:lnTo>
                  <a:close/>
                  <a:moveTo>
                    <a:pt x="81" y="941"/>
                  </a:moveTo>
                  <a:lnTo>
                    <a:pt x="82" y="941"/>
                  </a:lnTo>
                  <a:lnTo>
                    <a:pt x="81" y="942"/>
                  </a:lnTo>
                  <a:lnTo>
                    <a:pt x="80" y="941"/>
                  </a:lnTo>
                  <a:lnTo>
                    <a:pt x="81" y="940"/>
                  </a:lnTo>
                  <a:lnTo>
                    <a:pt x="81" y="941"/>
                  </a:lnTo>
                  <a:close/>
                  <a:moveTo>
                    <a:pt x="101" y="926"/>
                  </a:moveTo>
                  <a:lnTo>
                    <a:pt x="100" y="926"/>
                  </a:lnTo>
                  <a:lnTo>
                    <a:pt x="100" y="927"/>
                  </a:lnTo>
                  <a:lnTo>
                    <a:pt x="100" y="926"/>
                  </a:lnTo>
                  <a:lnTo>
                    <a:pt x="99" y="926"/>
                  </a:lnTo>
                  <a:lnTo>
                    <a:pt x="100" y="925"/>
                  </a:lnTo>
                  <a:lnTo>
                    <a:pt x="101" y="926"/>
                  </a:lnTo>
                  <a:close/>
                  <a:moveTo>
                    <a:pt x="103" y="914"/>
                  </a:moveTo>
                  <a:lnTo>
                    <a:pt x="103" y="915"/>
                  </a:lnTo>
                  <a:lnTo>
                    <a:pt x="103" y="914"/>
                  </a:lnTo>
                  <a:lnTo>
                    <a:pt x="103" y="915"/>
                  </a:lnTo>
                  <a:lnTo>
                    <a:pt x="102" y="915"/>
                  </a:lnTo>
                  <a:lnTo>
                    <a:pt x="101" y="915"/>
                  </a:lnTo>
                  <a:lnTo>
                    <a:pt x="101" y="914"/>
                  </a:lnTo>
                  <a:lnTo>
                    <a:pt x="102" y="914"/>
                  </a:lnTo>
                  <a:lnTo>
                    <a:pt x="103" y="914"/>
                  </a:lnTo>
                  <a:close/>
                  <a:moveTo>
                    <a:pt x="101" y="910"/>
                  </a:moveTo>
                  <a:lnTo>
                    <a:pt x="102" y="910"/>
                  </a:lnTo>
                  <a:lnTo>
                    <a:pt x="102" y="911"/>
                  </a:lnTo>
                  <a:lnTo>
                    <a:pt x="101" y="911"/>
                  </a:lnTo>
                  <a:lnTo>
                    <a:pt x="100" y="911"/>
                  </a:lnTo>
                  <a:lnTo>
                    <a:pt x="99" y="911"/>
                  </a:lnTo>
                  <a:lnTo>
                    <a:pt x="100" y="910"/>
                  </a:lnTo>
                  <a:lnTo>
                    <a:pt x="101" y="910"/>
                  </a:lnTo>
                  <a:close/>
                  <a:moveTo>
                    <a:pt x="106" y="907"/>
                  </a:moveTo>
                  <a:lnTo>
                    <a:pt x="105" y="907"/>
                  </a:lnTo>
                  <a:lnTo>
                    <a:pt x="104" y="907"/>
                  </a:lnTo>
                  <a:lnTo>
                    <a:pt x="104" y="908"/>
                  </a:lnTo>
                  <a:lnTo>
                    <a:pt x="103" y="908"/>
                  </a:lnTo>
                  <a:lnTo>
                    <a:pt x="103" y="909"/>
                  </a:lnTo>
                  <a:lnTo>
                    <a:pt x="102" y="909"/>
                  </a:lnTo>
                  <a:lnTo>
                    <a:pt x="102" y="908"/>
                  </a:lnTo>
                  <a:lnTo>
                    <a:pt x="102" y="907"/>
                  </a:lnTo>
                  <a:lnTo>
                    <a:pt x="102" y="906"/>
                  </a:lnTo>
                  <a:lnTo>
                    <a:pt x="101" y="906"/>
                  </a:lnTo>
                  <a:lnTo>
                    <a:pt x="102" y="906"/>
                  </a:lnTo>
                  <a:lnTo>
                    <a:pt x="103" y="905"/>
                  </a:lnTo>
                  <a:lnTo>
                    <a:pt x="104" y="904"/>
                  </a:lnTo>
                  <a:lnTo>
                    <a:pt x="104" y="903"/>
                  </a:lnTo>
                  <a:lnTo>
                    <a:pt x="105" y="903"/>
                  </a:lnTo>
                  <a:lnTo>
                    <a:pt x="105" y="904"/>
                  </a:lnTo>
                  <a:lnTo>
                    <a:pt x="105" y="905"/>
                  </a:lnTo>
                  <a:lnTo>
                    <a:pt x="105" y="906"/>
                  </a:lnTo>
                  <a:lnTo>
                    <a:pt x="106" y="907"/>
                  </a:lnTo>
                  <a:close/>
                  <a:moveTo>
                    <a:pt x="121" y="876"/>
                  </a:moveTo>
                  <a:lnTo>
                    <a:pt x="121" y="877"/>
                  </a:lnTo>
                  <a:lnTo>
                    <a:pt x="120" y="877"/>
                  </a:lnTo>
                  <a:lnTo>
                    <a:pt x="120" y="876"/>
                  </a:lnTo>
                  <a:lnTo>
                    <a:pt x="119" y="876"/>
                  </a:lnTo>
                  <a:lnTo>
                    <a:pt x="119" y="875"/>
                  </a:lnTo>
                  <a:lnTo>
                    <a:pt x="120" y="876"/>
                  </a:lnTo>
                  <a:lnTo>
                    <a:pt x="121" y="876"/>
                  </a:lnTo>
                  <a:close/>
                  <a:moveTo>
                    <a:pt x="123" y="877"/>
                  </a:moveTo>
                  <a:lnTo>
                    <a:pt x="123" y="878"/>
                  </a:lnTo>
                  <a:lnTo>
                    <a:pt x="122" y="878"/>
                  </a:lnTo>
                  <a:lnTo>
                    <a:pt x="122" y="877"/>
                  </a:lnTo>
                  <a:lnTo>
                    <a:pt x="121" y="876"/>
                  </a:lnTo>
                  <a:lnTo>
                    <a:pt x="121" y="875"/>
                  </a:lnTo>
                  <a:lnTo>
                    <a:pt x="122" y="875"/>
                  </a:lnTo>
                  <a:lnTo>
                    <a:pt x="123" y="875"/>
                  </a:lnTo>
                  <a:lnTo>
                    <a:pt x="123" y="876"/>
                  </a:lnTo>
                  <a:lnTo>
                    <a:pt x="123" y="877"/>
                  </a:lnTo>
                  <a:close/>
                  <a:moveTo>
                    <a:pt x="128" y="858"/>
                  </a:moveTo>
                  <a:lnTo>
                    <a:pt x="129" y="859"/>
                  </a:lnTo>
                  <a:lnTo>
                    <a:pt x="129" y="860"/>
                  </a:lnTo>
                  <a:lnTo>
                    <a:pt x="128" y="860"/>
                  </a:lnTo>
                  <a:lnTo>
                    <a:pt x="128" y="859"/>
                  </a:lnTo>
                  <a:lnTo>
                    <a:pt x="128" y="860"/>
                  </a:lnTo>
                  <a:lnTo>
                    <a:pt x="128" y="859"/>
                  </a:lnTo>
                  <a:lnTo>
                    <a:pt x="127" y="859"/>
                  </a:lnTo>
                  <a:lnTo>
                    <a:pt x="127" y="858"/>
                  </a:lnTo>
                  <a:lnTo>
                    <a:pt x="126" y="858"/>
                  </a:lnTo>
                  <a:lnTo>
                    <a:pt x="125" y="858"/>
                  </a:lnTo>
                  <a:lnTo>
                    <a:pt x="126" y="857"/>
                  </a:lnTo>
                  <a:lnTo>
                    <a:pt x="126" y="856"/>
                  </a:lnTo>
                  <a:lnTo>
                    <a:pt x="127" y="856"/>
                  </a:lnTo>
                  <a:lnTo>
                    <a:pt x="128" y="856"/>
                  </a:lnTo>
                  <a:lnTo>
                    <a:pt x="128" y="857"/>
                  </a:lnTo>
                  <a:lnTo>
                    <a:pt x="128" y="858"/>
                  </a:lnTo>
                  <a:close/>
                  <a:moveTo>
                    <a:pt x="133" y="856"/>
                  </a:moveTo>
                  <a:lnTo>
                    <a:pt x="132" y="856"/>
                  </a:lnTo>
                  <a:lnTo>
                    <a:pt x="131" y="856"/>
                  </a:lnTo>
                  <a:lnTo>
                    <a:pt x="131" y="855"/>
                  </a:lnTo>
                  <a:lnTo>
                    <a:pt x="131" y="854"/>
                  </a:lnTo>
                  <a:lnTo>
                    <a:pt x="132" y="854"/>
                  </a:lnTo>
                  <a:lnTo>
                    <a:pt x="133" y="855"/>
                  </a:lnTo>
                  <a:lnTo>
                    <a:pt x="132" y="855"/>
                  </a:lnTo>
                  <a:lnTo>
                    <a:pt x="133" y="856"/>
                  </a:lnTo>
                  <a:close/>
                  <a:moveTo>
                    <a:pt x="124" y="852"/>
                  </a:moveTo>
                  <a:lnTo>
                    <a:pt x="124" y="853"/>
                  </a:lnTo>
                  <a:lnTo>
                    <a:pt x="123" y="853"/>
                  </a:lnTo>
                  <a:lnTo>
                    <a:pt x="123" y="852"/>
                  </a:lnTo>
                  <a:lnTo>
                    <a:pt x="123" y="851"/>
                  </a:lnTo>
                  <a:lnTo>
                    <a:pt x="124" y="851"/>
                  </a:lnTo>
                  <a:lnTo>
                    <a:pt x="124" y="852"/>
                  </a:lnTo>
                  <a:close/>
                  <a:moveTo>
                    <a:pt x="134" y="851"/>
                  </a:moveTo>
                  <a:lnTo>
                    <a:pt x="135" y="851"/>
                  </a:lnTo>
                  <a:lnTo>
                    <a:pt x="135" y="852"/>
                  </a:lnTo>
                  <a:lnTo>
                    <a:pt x="135" y="853"/>
                  </a:lnTo>
                  <a:lnTo>
                    <a:pt x="135" y="854"/>
                  </a:lnTo>
                  <a:lnTo>
                    <a:pt x="135" y="855"/>
                  </a:lnTo>
                  <a:lnTo>
                    <a:pt x="134" y="855"/>
                  </a:lnTo>
                  <a:lnTo>
                    <a:pt x="134" y="854"/>
                  </a:lnTo>
                  <a:lnTo>
                    <a:pt x="134" y="853"/>
                  </a:lnTo>
                  <a:lnTo>
                    <a:pt x="134" y="852"/>
                  </a:lnTo>
                  <a:lnTo>
                    <a:pt x="133" y="852"/>
                  </a:lnTo>
                  <a:lnTo>
                    <a:pt x="133" y="851"/>
                  </a:lnTo>
                  <a:lnTo>
                    <a:pt x="134" y="851"/>
                  </a:lnTo>
                  <a:close/>
                  <a:moveTo>
                    <a:pt x="122" y="850"/>
                  </a:moveTo>
                  <a:lnTo>
                    <a:pt x="121" y="850"/>
                  </a:lnTo>
                  <a:lnTo>
                    <a:pt x="120" y="850"/>
                  </a:lnTo>
                  <a:lnTo>
                    <a:pt x="120" y="849"/>
                  </a:lnTo>
                  <a:lnTo>
                    <a:pt x="120" y="848"/>
                  </a:lnTo>
                  <a:lnTo>
                    <a:pt x="120" y="847"/>
                  </a:lnTo>
                  <a:lnTo>
                    <a:pt x="121" y="847"/>
                  </a:lnTo>
                  <a:lnTo>
                    <a:pt x="121" y="848"/>
                  </a:lnTo>
                  <a:lnTo>
                    <a:pt x="122" y="848"/>
                  </a:lnTo>
                  <a:lnTo>
                    <a:pt x="122" y="849"/>
                  </a:lnTo>
                  <a:lnTo>
                    <a:pt x="122" y="850"/>
                  </a:lnTo>
                  <a:close/>
                  <a:moveTo>
                    <a:pt x="129" y="847"/>
                  </a:moveTo>
                  <a:lnTo>
                    <a:pt x="130" y="847"/>
                  </a:lnTo>
                  <a:lnTo>
                    <a:pt x="131" y="847"/>
                  </a:lnTo>
                  <a:lnTo>
                    <a:pt x="131" y="848"/>
                  </a:lnTo>
                  <a:lnTo>
                    <a:pt x="132" y="848"/>
                  </a:lnTo>
                  <a:lnTo>
                    <a:pt x="133" y="849"/>
                  </a:lnTo>
                  <a:lnTo>
                    <a:pt x="133" y="850"/>
                  </a:lnTo>
                  <a:lnTo>
                    <a:pt x="132" y="850"/>
                  </a:lnTo>
                  <a:lnTo>
                    <a:pt x="132" y="851"/>
                  </a:lnTo>
                  <a:lnTo>
                    <a:pt x="132" y="852"/>
                  </a:lnTo>
                  <a:lnTo>
                    <a:pt x="132" y="851"/>
                  </a:lnTo>
                  <a:lnTo>
                    <a:pt x="131" y="851"/>
                  </a:lnTo>
                  <a:lnTo>
                    <a:pt x="131" y="850"/>
                  </a:lnTo>
                  <a:lnTo>
                    <a:pt x="129" y="850"/>
                  </a:lnTo>
                  <a:lnTo>
                    <a:pt x="128" y="850"/>
                  </a:lnTo>
                  <a:lnTo>
                    <a:pt x="127" y="849"/>
                  </a:lnTo>
                  <a:lnTo>
                    <a:pt x="126" y="849"/>
                  </a:lnTo>
                  <a:lnTo>
                    <a:pt x="125" y="850"/>
                  </a:lnTo>
                  <a:lnTo>
                    <a:pt x="125" y="849"/>
                  </a:lnTo>
                  <a:lnTo>
                    <a:pt x="124" y="849"/>
                  </a:lnTo>
                  <a:lnTo>
                    <a:pt x="124" y="848"/>
                  </a:lnTo>
                  <a:lnTo>
                    <a:pt x="124" y="847"/>
                  </a:lnTo>
                  <a:lnTo>
                    <a:pt x="124" y="846"/>
                  </a:lnTo>
                  <a:lnTo>
                    <a:pt x="124" y="845"/>
                  </a:lnTo>
                  <a:lnTo>
                    <a:pt x="127" y="845"/>
                  </a:lnTo>
                  <a:lnTo>
                    <a:pt x="128" y="846"/>
                  </a:lnTo>
                  <a:lnTo>
                    <a:pt x="129" y="846"/>
                  </a:lnTo>
                  <a:lnTo>
                    <a:pt x="129" y="847"/>
                  </a:lnTo>
                  <a:close/>
                  <a:moveTo>
                    <a:pt x="135" y="841"/>
                  </a:moveTo>
                  <a:lnTo>
                    <a:pt x="135" y="842"/>
                  </a:lnTo>
                  <a:lnTo>
                    <a:pt x="134" y="842"/>
                  </a:lnTo>
                  <a:lnTo>
                    <a:pt x="133" y="842"/>
                  </a:lnTo>
                  <a:lnTo>
                    <a:pt x="132" y="842"/>
                  </a:lnTo>
                  <a:lnTo>
                    <a:pt x="132" y="843"/>
                  </a:lnTo>
                  <a:lnTo>
                    <a:pt x="132" y="842"/>
                  </a:lnTo>
                  <a:lnTo>
                    <a:pt x="133" y="842"/>
                  </a:lnTo>
                  <a:lnTo>
                    <a:pt x="133" y="841"/>
                  </a:lnTo>
                  <a:lnTo>
                    <a:pt x="135" y="841"/>
                  </a:lnTo>
                  <a:close/>
                  <a:moveTo>
                    <a:pt x="130" y="842"/>
                  </a:moveTo>
                  <a:lnTo>
                    <a:pt x="129" y="842"/>
                  </a:lnTo>
                  <a:lnTo>
                    <a:pt x="128" y="842"/>
                  </a:lnTo>
                  <a:lnTo>
                    <a:pt x="127" y="842"/>
                  </a:lnTo>
                  <a:lnTo>
                    <a:pt x="126" y="841"/>
                  </a:lnTo>
                  <a:lnTo>
                    <a:pt x="127" y="840"/>
                  </a:lnTo>
                  <a:lnTo>
                    <a:pt x="128" y="840"/>
                  </a:lnTo>
                  <a:lnTo>
                    <a:pt x="129" y="840"/>
                  </a:lnTo>
                  <a:lnTo>
                    <a:pt x="130" y="839"/>
                  </a:lnTo>
                  <a:lnTo>
                    <a:pt x="130" y="840"/>
                  </a:lnTo>
                  <a:lnTo>
                    <a:pt x="131" y="840"/>
                  </a:lnTo>
                  <a:lnTo>
                    <a:pt x="130" y="841"/>
                  </a:lnTo>
                  <a:lnTo>
                    <a:pt x="131" y="841"/>
                  </a:lnTo>
                  <a:lnTo>
                    <a:pt x="130" y="841"/>
                  </a:lnTo>
                  <a:lnTo>
                    <a:pt x="130" y="842"/>
                  </a:lnTo>
                  <a:close/>
                  <a:moveTo>
                    <a:pt x="132" y="835"/>
                  </a:moveTo>
                  <a:lnTo>
                    <a:pt x="133" y="835"/>
                  </a:lnTo>
                  <a:lnTo>
                    <a:pt x="133" y="836"/>
                  </a:lnTo>
                  <a:lnTo>
                    <a:pt x="134" y="836"/>
                  </a:lnTo>
                  <a:lnTo>
                    <a:pt x="134" y="835"/>
                  </a:lnTo>
                  <a:lnTo>
                    <a:pt x="134" y="836"/>
                  </a:lnTo>
                  <a:lnTo>
                    <a:pt x="135" y="836"/>
                  </a:lnTo>
                  <a:lnTo>
                    <a:pt x="136" y="837"/>
                  </a:lnTo>
                  <a:lnTo>
                    <a:pt x="135" y="837"/>
                  </a:lnTo>
                  <a:lnTo>
                    <a:pt x="134" y="836"/>
                  </a:lnTo>
                  <a:lnTo>
                    <a:pt x="133" y="837"/>
                  </a:lnTo>
                  <a:lnTo>
                    <a:pt x="132" y="837"/>
                  </a:lnTo>
                  <a:lnTo>
                    <a:pt x="132" y="836"/>
                  </a:lnTo>
                  <a:lnTo>
                    <a:pt x="132" y="835"/>
                  </a:lnTo>
                  <a:close/>
                  <a:moveTo>
                    <a:pt x="137" y="828"/>
                  </a:moveTo>
                  <a:lnTo>
                    <a:pt x="138" y="828"/>
                  </a:lnTo>
                  <a:lnTo>
                    <a:pt x="137" y="828"/>
                  </a:lnTo>
                  <a:lnTo>
                    <a:pt x="137" y="829"/>
                  </a:lnTo>
                  <a:lnTo>
                    <a:pt x="136" y="829"/>
                  </a:lnTo>
                  <a:lnTo>
                    <a:pt x="136" y="828"/>
                  </a:lnTo>
                  <a:lnTo>
                    <a:pt x="136" y="827"/>
                  </a:lnTo>
                  <a:lnTo>
                    <a:pt x="137" y="827"/>
                  </a:lnTo>
                  <a:lnTo>
                    <a:pt x="137" y="828"/>
                  </a:lnTo>
                  <a:close/>
                  <a:moveTo>
                    <a:pt x="121" y="810"/>
                  </a:moveTo>
                  <a:lnTo>
                    <a:pt x="120" y="810"/>
                  </a:lnTo>
                  <a:lnTo>
                    <a:pt x="120" y="809"/>
                  </a:lnTo>
                  <a:lnTo>
                    <a:pt x="119" y="808"/>
                  </a:lnTo>
                  <a:lnTo>
                    <a:pt x="120" y="808"/>
                  </a:lnTo>
                  <a:lnTo>
                    <a:pt x="121" y="808"/>
                  </a:lnTo>
                  <a:lnTo>
                    <a:pt x="121" y="809"/>
                  </a:lnTo>
                  <a:lnTo>
                    <a:pt x="121" y="810"/>
                  </a:lnTo>
                  <a:close/>
                  <a:moveTo>
                    <a:pt x="119" y="809"/>
                  </a:moveTo>
                  <a:lnTo>
                    <a:pt x="118" y="809"/>
                  </a:lnTo>
                  <a:lnTo>
                    <a:pt x="117" y="808"/>
                  </a:lnTo>
                  <a:lnTo>
                    <a:pt x="114" y="806"/>
                  </a:lnTo>
                  <a:lnTo>
                    <a:pt x="114" y="805"/>
                  </a:lnTo>
                  <a:lnTo>
                    <a:pt x="114" y="806"/>
                  </a:lnTo>
                  <a:lnTo>
                    <a:pt x="116" y="806"/>
                  </a:lnTo>
                  <a:lnTo>
                    <a:pt x="117" y="807"/>
                  </a:lnTo>
                  <a:lnTo>
                    <a:pt x="118" y="807"/>
                  </a:lnTo>
                  <a:lnTo>
                    <a:pt x="118" y="808"/>
                  </a:lnTo>
                  <a:lnTo>
                    <a:pt x="119" y="808"/>
                  </a:lnTo>
                  <a:lnTo>
                    <a:pt x="119" y="809"/>
                  </a:lnTo>
                  <a:close/>
                  <a:moveTo>
                    <a:pt x="122" y="805"/>
                  </a:moveTo>
                  <a:lnTo>
                    <a:pt x="121" y="806"/>
                  </a:lnTo>
                  <a:lnTo>
                    <a:pt x="120" y="805"/>
                  </a:lnTo>
                  <a:lnTo>
                    <a:pt x="119" y="805"/>
                  </a:lnTo>
                  <a:lnTo>
                    <a:pt x="117" y="804"/>
                  </a:lnTo>
                  <a:lnTo>
                    <a:pt x="116" y="804"/>
                  </a:lnTo>
                  <a:lnTo>
                    <a:pt x="114" y="803"/>
                  </a:lnTo>
                  <a:lnTo>
                    <a:pt x="113" y="803"/>
                  </a:lnTo>
                  <a:lnTo>
                    <a:pt x="112" y="802"/>
                  </a:lnTo>
                  <a:lnTo>
                    <a:pt x="111" y="801"/>
                  </a:lnTo>
                  <a:lnTo>
                    <a:pt x="109" y="800"/>
                  </a:lnTo>
                  <a:lnTo>
                    <a:pt x="108" y="800"/>
                  </a:lnTo>
                  <a:lnTo>
                    <a:pt x="107" y="799"/>
                  </a:lnTo>
                  <a:lnTo>
                    <a:pt x="106" y="799"/>
                  </a:lnTo>
                  <a:lnTo>
                    <a:pt x="106" y="798"/>
                  </a:lnTo>
                  <a:lnTo>
                    <a:pt x="106" y="797"/>
                  </a:lnTo>
                  <a:lnTo>
                    <a:pt x="104" y="796"/>
                  </a:lnTo>
                  <a:lnTo>
                    <a:pt x="103" y="795"/>
                  </a:lnTo>
                  <a:lnTo>
                    <a:pt x="103" y="794"/>
                  </a:lnTo>
                  <a:lnTo>
                    <a:pt x="104" y="794"/>
                  </a:lnTo>
                  <a:lnTo>
                    <a:pt x="105" y="793"/>
                  </a:lnTo>
                  <a:lnTo>
                    <a:pt x="107" y="794"/>
                  </a:lnTo>
                  <a:lnTo>
                    <a:pt x="108" y="794"/>
                  </a:lnTo>
                  <a:lnTo>
                    <a:pt x="109" y="795"/>
                  </a:lnTo>
                  <a:lnTo>
                    <a:pt x="111" y="795"/>
                  </a:lnTo>
                  <a:lnTo>
                    <a:pt x="111" y="796"/>
                  </a:lnTo>
                  <a:lnTo>
                    <a:pt x="112" y="797"/>
                  </a:lnTo>
                  <a:lnTo>
                    <a:pt x="113" y="797"/>
                  </a:lnTo>
                  <a:lnTo>
                    <a:pt x="114" y="798"/>
                  </a:lnTo>
                  <a:lnTo>
                    <a:pt x="115" y="798"/>
                  </a:lnTo>
                  <a:lnTo>
                    <a:pt x="115" y="799"/>
                  </a:lnTo>
                  <a:lnTo>
                    <a:pt x="116" y="799"/>
                  </a:lnTo>
                  <a:lnTo>
                    <a:pt x="117" y="800"/>
                  </a:lnTo>
                  <a:lnTo>
                    <a:pt x="120" y="800"/>
                  </a:lnTo>
                  <a:lnTo>
                    <a:pt x="122" y="801"/>
                  </a:lnTo>
                  <a:lnTo>
                    <a:pt x="124" y="803"/>
                  </a:lnTo>
                  <a:lnTo>
                    <a:pt x="124" y="804"/>
                  </a:lnTo>
                  <a:lnTo>
                    <a:pt x="122" y="805"/>
                  </a:lnTo>
                  <a:close/>
                  <a:moveTo>
                    <a:pt x="69" y="786"/>
                  </a:moveTo>
                  <a:lnTo>
                    <a:pt x="68" y="785"/>
                  </a:lnTo>
                  <a:lnTo>
                    <a:pt x="67" y="785"/>
                  </a:lnTo>
                  <a:lnTo>
                    <a:pt x="66" y="785"/>
                  </a:lnTo>
                  <a:lnTo>
                    <a:pt x="66" y="784"/>
                  </a:lnTo>
                  <a:lnTo>
                    <a:pt x="66" y="783"/>
                  </a:lnTo>
                  <a:lnTo>
                    <a:pt x="67" y="783"/>
                  </a:lnTo>
                  <a:lnTo>
                    <a:pt x="67" y="782"/>
                  </a:lnTo>
                  <a:lnTo>
                    <a:pt x="66" y="782"/>
                  </a:lnTo>
                  <a:lnTo>
                    <a:pt x="65" y="781"/>
                  </a:lnTo>
                  <a:lnTo>
                    <a:pt x="64" y="781"/>
                  </a:lnTo>
                  <a:lnTo>
                    <a:pt x="64" y="780"/>
                  </a:lnTo>
                  <a:lnTo>
                    <a:pt x="65" y="779"/>
                  </a:lnTo>
                  <a:lnTo>
                    <a:pt x="66" y="779"/>
                  </a:lnTo>
                  <a:lnTo>
                    <a:pt x="67" y="780"/>
                  </a:lnTo>
                  <a:lnTo>
                    <a:pt x="69" y="783"/>
                  </a:lnTo>
                  <a:lnTo>
                    <a:pt x="69" y="784"/>
                  </a:lnTo>
                  <a:lnTo>
                    <a:pt x="69" y="786"/>
                  </a:lnTo>
                  <a:close/>
                  <a:moveTo>
                    <a:pt x="92" y="598"/>
                  </a:moveTo>
                  <a:lnTo>
                    <a:pt x="91" y="598"/>
                  </a:lnTo>
                  <a:lnTo>
                    <a:pt x="91" y="597"/>
                  </a:lnTo>
                  <a:lnTo>
                    <a:pt x="91" y="596"/>
                  </a:lnTo>
                  <a:lnTo>
                    <a:pt x="92" y="597"/>
                  </a:lnTo>
                  <a:lnTo>
                    <a:pt x="92" y="598"/>
                  </a:lnTo>
                  <a:close/>
                  <a:moveTo>
                    <a:pt x="88" y="596"/>
                  </a:moveTo>
                  <a:lnTo>
                    <a:pt x="88" y="595"/>
                  </a:lnTo>
                  <a:lnTo>
                    <a:pt x="88" y="596"/>
                  </a:lnTo>
                  <a:close/>
                  <a:moveTo>
                    <a:pt x="91" y="596"/>
                  </a:moveTo>
                  <a:lnTo>
                    <a:pt x="90" y="596"/>
                  </a:lnTo>
                  <a:lnTo>
                    <a:pt x="90" y="595"/>
                  </a:lnTo>
                  <a:lnTo>
                    <a:pt x="91" y="595"/>
                  </a:lnTo>
                  <a:lnTo>
                    <a:pt x="91" y="596"/>
                  </a:lnTo>
                  <a:close/>
                  <a:moveTo>
                    <a:pt x="92" y="589"/>
                  </a:moveTo>
                  <a:lnTo>
                    <a:pt x="91" y="589"/>
                  </a:lnTo>
                  <a:lnTo>
                    <a:pt x="91" y="588"/>
                  </a:lnTo>
                  <a:lnTo>
                    <a:pt x="92" y="589"/>
                  </a:lnTo>
                  <a:close/>
                  <a:moveTo>
                    <a:pt x="93" y="585"/>
                  </a:moveTo>
                  <a:lnTo>
                    <a:pt x="93" y="584"/>
                  </a:lnTo>
                  <a:lnTo>
                    <a:pt x="94" y="584"/>
                  </a:lnTo>
                  <a:lnTo>
                    <a:pt x="94" y="585"/>
                  </a:lnTo>
                  <a:lnTo>
                    <a:pt x="93" y="585"/>
                  </a:lnTo>
                  <a:close/>
                  <a:moveTo>
                    <a:pt x="96" y="582"/>
                  </a:moveTo>
                  <a:lnTo>
                    <a:pt x="96" y="581"/>
                  </a:lnTo>
                  <a:lnTo>
                    <a:pt x="96" y="582"/>
                  </a:lnTo>
                  <a:close/>
                  <a:moveTo>
                    <a:pt x="36" y="559"/>
                  </a:moveTo>
                  <a:lnTo>
                    <a:pt x="36" y="562"/>
                  </a:lnTo>
                  <a:lnTo>
                    <a:pt x="34" y="564"/>
                  </a:lnTo>
                  <a:lnTo>
                    <a:pt x="33" y="564"/>
                  </a:lnTo>
                  <a:lnTo>
                    <a:pt x="33" y="563"/>
                  </a:lnTo>
                  <a:lnTo>
                    <a:pt x="33" y="562"/>
                  </a:lnTo>
                  <a:lnTo>
                    <a:pt x="33" y="561"/>
                  </a:lnTo>
                  <a:lnTo>
                    <a:pt x="33" y="559"/>
                  </a:lnTo>
                  <a:lnTo>
                    <a:pt x="34" y="559"/>
                  </a:lnTo>
                  <a:lnTo>
                    <a:pt x="35" y="561"/>
                  </a:lnTo>
                  <a:lnTo>
                    <a:pt x="36" y="560"/>
                  </a:lnTo>
                  <a:lnTo>
                    <a:pt x="36" y="559"/>
                  </a:lnTo>
                  <a:lnTo>
                    <a:pt x="36" y="559"/>
                  </a:lnTo>
                  <a:lnTo>
                    <a:pt x="36" y="558"/>
                  </a:lnTo>
                  <a:lnTo>
                    <a:pt x="36" y="559"/>
                  </a:lnTo>
                  <a:close/>
                  <a:moveTo>
                    <a:pt x="156" y="559"/>
                  </a:moveTo>
                  <a:lnTo>
                    <a:pt x="155" y="560"/>
                  </a:lnTo>
                  <a:lnTo>
                    <a:pt x="155" y="559"/>
                  </a:lnTo>
                  <a:lnTo>
                    <a:pt x="155" y="558"/>
                  </a:lnTo>
                  <a:lnTo>
                    <a:pt x="156" y="558"/>
                  </a:lnTo>
                  <a:lnTo>
                    <a:pt x="156" y="559"/>
                  </a:lnTo>
                  <a:close/>
                  <a:moveTo>
                    <a:pt x="135" y="555"/>
                  </a:moveTo>
                  <a:lnTo>
                    <a:pt x="135" y="556"/>
                  </a:lnTo>
                  <a:lnTo>
                    <a:pt x="134" y="555"/>
                  </a:lnTo>
                  <a:lnTo>
                    <a:pt x="134" y="556"/>
                  </a:lnTo>
                  <a:lnTo>
                    <a:pt x="133" y="556"/>
                  </a:lnTo>
                  <a:lnTo>
                    <a:pt x="133" y="555"/>
                  </a:lnTo>
                  <a:lnTo>
                    <a:pt x="134" y="554"/>
                  </a:lnTo>
                  <a:lnTo>
                    <a:pt x="135" y="554"/>
                  </a:lnTo>
                  <a:lnTo>
                    <a:pt x="135" y="555"/>
                  </a:lnTo>
                  <a:close/>
                  <a:moveTo>
                    <a:pt x="144" y="553"/>
                  </a:moveTo>
                  <a:lnTo>
                    <a:pt x="144" y="554"/>
                  </a:lnTo>
                  <a:lnTo>
                    <a:pt x="143" y="554"/>
                  </a:lnTo>
                  <a:lnTo>
                    <a:pt x="143" y="553"/>
                  </a:lnTo>
                  <a:lnTo>
                    <a:pt x="142" y="553"/>
                  </a:lnTo>
                  <a:lnTo>
                    <a:pt x="141" y="553"/>
                  </a:lnTo>
                  <a:lnTo>
                    <a:pt x="142" y="553"/>
                  </a:lnTo>
                  <a:lnTo>
                    <a:pt x="143" y="553"/>
                  </a:lnTo>
                  <a:lnTo>
                    <a:pt x="144" y="553"/>
                  </a:lnTo>
                  <a:close/>
                  <a:moveTo>
                    <a:pt x="142" y="552"/>
                  </a:moveTo>
                  <a:lnTo>
                    <a:pt x="141" y="552"/>
                  </a:lnTo>
                  <a:lnTo>
                    <a:pt x="140" y="552"/>
                  </a:lnTo>
                  <a:lnTo>
                    <a:pt x="139" y="552"/>
                  </a:lnTo>
                  <a:lnTo>
                    <a:pt x="138" y="551"/>
                  </a:lnTo>
                  <a:lnTo>
                    <a:pt x="139" y="551"/>
                  </a:lnTo>
                  <a:lnTo>
                    <a:pt x="140" y="551"/>
                  </a:lnTo>
                  <a:lnTo>
                    <a:pt x="141" y="551"/>
                  </a:lnTo>
                  <a:lnTo>
                    <a:pt x="142" y="552"/>
                  </a:lnTo>
                  <a:close/>
                  <a:moveTo>
                    <a:pt x="107" y="545"/>
                  </a:moveTo>
                  <a:lnTo>
                    <a:pt x="108" y="545"/>
                  </a:lnTo>
                  <a:lnTo>
                    <a:pt x="109" y="545"/>
                  </a:lnTo>
                  <a:lnTo>
                    <a:pt x="110" y="545"/>
                  </a:lnTo>
                  <a:lnTo>
                    <a:pt x="110" y="546"/>
                  </a:lnTo>
                  <a:lnTo>
                    <a:pt x="109" y="546"/>
                  </a:lnTo>
                  <a:lnTo>
                    <a:pt x="110" y="546"/>
                  </a:lnTo>
                  <a:lnTo>
                    <a:pt x="110" y="547"/>
                  </a:lnTo>
                  <a:lnTo>
                    <a:pt x="110" y="548"/>
                  </a:lnTo>
                  <a:lnTo>
                    <a:pt x="109" y="548"/>
                  </a:lnTo>
                  <a:lnTo>
                    <a:pt x="107" y="548"/>
                  </a:lnTo>
                  <a:lnTo>
                    <a:pt x="107" y="547"/>
                  </a:lnTo>
                  <a:lnTo>
                    <a:pt x="108" y="547"/>
                  </a:lnTo>
                  <a:lnTo>
                    <a:pt x="108" y="546"/>
                  </a:lnTo>
                  <a:lnTo>
                    <a:pt x="107" y="546"/>
                  </a:lnTo>
                  <a:lnTo>
                    <a:pt x="106" y="547"/>
                  </a:lnTo>
                  <a:lnTo>
                    <a:pt x="106" y="548"/>
                  </a:lnTo>
                  <a:lnTo>
                    <a:pt x="105" y="548"/>
                  </a:lnTo>
                  <a:lnTo>
                    <a:pt x="105" y="547"/>
                  </a:lnTo>
                  <a:lnTo>
                    <a:pt x="105" y="546"/>
                  </a:lnTo>
                  <a:lnTo>
                    <a:pt x="106" y="546"/>
                  </a:lnTo>
                  <a:lnTo>
                    <a:pt x="107" y="545"/>
                  </a:lnTo>
                  <a:close/>
                  <a:moveTo>
                    <a:pt x="152" y="544"/>
                  </a:moveTo>
                  <a:lnTo>
                    <a:pt x="151" y="544"/>
                  </a:lnTo>
                  <a:lnTo>
                    <a:pt x="150" y="544"/>
                  </a:lnTo>
                  <a:lnTo>
                    <a:pt x="150" y="543"/>
                  </a:lnTo>
                  <a:lnTo>
                    <a:pt x="151" y="542"/>
                  </a:lnTo>
                  <a:lnTo>
                    <a:pt x="152" y="543"/>
                  </a:lnTo>
                  <a:lnTo>
                    <a:pt x="152" y="544"/>
                  </a:lnTo>
                  <a:close/>
                  <a:moveTo>
                    <a:pt x="163" y="2"/>
                  </a:moveTo>
                  <a:lnTo>
                    <a:pt x="164" y="2"/>
                  </a:lnTo>
                  <a:lnTo>
                    <a:pt x="164" y="1"/>
                  </a:lnTo>
                  <a:lnTo>
                    <a:pt x="164" y="0"/>
                  </a:lnTo>
                  <a:lnTo>
                    <a:pt x="165" y="0"/>
                  </a:lnTo>
                  <a:lnTo>
                    <a:pt x="165" y="1"/>
                  </a:lnTo>
                  <a:lnTo>
                    <a:pt x="164" y="2"/>
                  </a:lnTo>
                  <a:lnTo>
                    <a:pt x="165" y="2"/>
                  </a:lnTo>
                  <a:lnTo>
                    <a:pt x="166" y="2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9" y="2"/>
                  </a:lnTo>
                  <a:lnTo>
                    <a:pt x="170" y="3"/>
                  </a:lnTo>
                  <a:lnTo>
                    <a:pt x="173" y="3"/>
                  </a:lnTo>
                  <a:lnTo>
                    <a:pt x="174" y="3"/>
                  </a:lnTo>
                  <a:lnTo>
                    <a:pt x="176" y="5"/>
                  </a:lnTo>
                  <a:lnTo>
                    <a:pt x="177" y="5"/>
                  </a:lnTo>
                  <a:lnTo>
                    <a:pt x="177" y="6"/>
                  </a:lnTo>
                  <a:lnTo>
                    <a:pt x="178" y="7"/>
                  </a:lnTo>
                  <a:lnTo>
                    <a:pt x="179" y="7"/>
                  </a:lnTo>
                  <a:lnTo>
                    <a:pt x="179" y="8"/>
                  </a:lnTo>
                  <a:lnTo>
                    <a:pt x="180" y="9"/>
                  </a:lnTo>
                  <a:lnTo>
                    <a:pt x="181" y="9"/>
                  </a:lnTo>
                  <a:lnTo>
                    <a:pt x="181" y="8"/>
                  </a:lnTo>
                  <a:lnTo>
                    <a:pt x="182" y="8"/>
                  </a:lnTo>
                  <a:lnTo>
                    <a:pt x="183" y="8"/>
                  </a:lnTo>
                  <a:lnTo>
                    <a:pt x="184" y="8"/>
                  </a:lnTo>
                  <a:lnTo>
                    <a:pt x="184" y="9"/>
                  </a:lnTo>
                  <a:lnTo>
                    <a:pt x="185" y="9"/>
                  </a:lnTo>
                  <a:lnTo>
                    <a:pt x="185" y="10"/>
                  </a:lnTo>
                  <a:lnTo>
                    <a:pt x="186" y="11"/>
                  </a:lnTo>
                  <a:lnTo>
                    <a:pt x="186" y="13"/>
                  </a:lnTo>
                  <a:lnTo>
                    <a:pt x="187" y="13"/>
                  </a:lnTo>
                  <a:lnTo>
                    <a:pt x="187" y="14"/>
                  </a:lnTo>
                  <a:lnTo>
                    <a:pt x="188" y="14"/>
                  </a:lnTo>
                  <a:lnTo>
                    <a:pt x="189" y="15"/>
                  </a:lnTo>
                  <a:lnTo>
                    <a:pt x="190" y="15"/>
                  </a:lnTo>
                  <a:lnTo>
                    <a:pt x="191" y="15"/>
                  </a:lnTo>
                  <a:lnTo>
                    <a:pt x="194" y="15"/>
                  </a:lnTo>
                  <a:lnTo>
                    <a:pt x="194" y="16"/>
                  </a:lnTo>
                  <a:lnTo>
                    <a:pt x="195" y="16"/>
                  </a:lnTo>
                  <a:lnTo>
                    <a:pt x="195" y="17"/>
                  </a:lnTo>
                  <a:lnTo>
                    <a:pt x="195" y="18"/>
                  </a:lnTo>
                  <a:lnTo>
                    <a:pt x="196" y="18"/>
                  </a:lnTo>
                  <a:lnTo>
                    <a:pt x="197" y="18"/>
                  </a:lnTo>
                  <a:lnTo>
                    <a:pt x="198" y="18"/>
                  </a:lnTo>
                  <a:lnTo>
                    <a:pt x="199" y="18"/>
                  </a:lnTo>
                  <a:lnTo>
                    <a:pt x="199" y="20"/>
                  </a:lnTo>
                  <a:lnTo>
                    <a:pt x="200" y="20"/>
                  </a:lnTo>
                  <a:lnTo>
                    <a:pt x="201" y="20"/>
                  </a:lnTo>
                  <a:lnTo>
                    <a:pt x="201" y="19"/>
                  </a:lnTo>
                  <a:lnTo>
                    <a:pt x="200" y="18"/>
                  </a:lnTo>
                  <a:lnTo>
                    <a:pt x="200" y="17"/>
                  </a:lnTo>
                  <a:lnTo>
                    <a:pt x="201" y="17"/>
                  </a:lnTo>
                  <a:lnTo>
                    <a:pt x="201" y="16"/>
                  </a:lnTo>
                  <a:lnTo>
                    <a:pt x="204" y="15"/>
                  </a:lnTo>
                  <a:lnTo>
                    <a:pt x="205" y="15"/>
                  </a:lnTo>
                  <a:lnTo>
                    <a:pt x="207" y="16"/>
                  </a:lnTo>
                  <a:lnTo>
                    <a:pt x="215" y="21"/>
                  </a:lnTo>
                  <a:lnTo>
                    <a:pt x="216" y="21"/>
                  </a:lnTo>
                  <a:lnTo>
                    <a:pt x="217" y="22"/>
                  </a:lnTo>
                  <a:lnTo>
                    <a:pt x="217" y="23"/>
                  </a:lnTo>
                  <a:lnTo>
                    <a:pt x="219" y="22"/>
                  </a:lnTo>
                  <a:lnTo>
                    <a:pt x="220" y="22"/>
                  </a:lnTo>
                  <a:lnTo>
                    <a:pt x="220" y="23"/>
                  </a:lnTo>
                  <a:lnTo>
                    <a:pt x="220" y="24"/>
                  </a:lnTo>
                  <a:lnTo>
                    <a:pt x="221" y="24"/>
                  </a:lnTo>
                  <a:lnTo>
                    <a:pt x="223" y="25"/>
                  </a:lnTo>
                  <a:lnTo>
                    <a:pt x="222" y="27"/>
                  </a:lnTo>
                  <a:lnTo>
                    <a:pt x="221" y="27"/>
                  </a:lnTo>
                  <a:lnTo>
                    <a:pt x="221" y="28"/>
                  </a:lnTo>
                  <a:lnTo>
                    <a:pt x="220" y="29"/>
                  </a:lnTo>
                  <a:lnTo>
                    <a:pt x="220" y="30"/>
                  </a:lnTo>
                  <a:lnTo>
                    <a:pt x="221" y="30"/>
                  </a:lnTo>
                  <a:lnTo>
                    <a:pt x="222" y="30"/>
                  </a:lnTo>
                  <a:lnTo>
                    <a:pt x="223" y="29"/>
                  </a:lnTo>
                  <a:lnTo>
                    <a:pt x="225" y="29"/>
                  </a:lnTo>
                  <a:lnTo>
                    <a:pt x="226" y="29"/>
                  </a:lnTo>
                  <a:lnTo>
                    <a:pt x="226" y="30"/>
                  </a:lnTo>
                  <a:lnTo>
                    <a:pt x="226" y="31"/>
                  </a:lnTo>
                  <a:lnTo>
                    <a:pt x="229" y="35"/>
                  </a:lnTo>
                  <a:lnTo>
                    <a:pt x="230" y="34"/>
                  </a:lnTo>
                  <a:lnTo>
                    <a:pt x="231" y="34"/>
                  </a:lnTo>
                  <a:lnTo>
                    <a:pt x="232" y="34"/>
                  </a:lnTo>
                  <a:lnTo>
                    <a:pt x="232" y="35"/>
                  </a:lnTo>
                  <a:lnTo>
                    <a:pt x="231" y="36"/>
                  </a:lnTo>
                  <a:lnTo>
                    <a:pt x="231" y="37"/>
                  </a:lnTo>
                  <a:lnTo>
                    <a:pt x="231" y="38"/>
                  </a:lnTo>
                  <a:lnTo>
                    <a:pt x="231" y="39"/>
                  </a:lnTo>
                  <a:lnTo>
                    <a:pt x="230" y="39"/>
                  </a:lnTo>
                  <a:lnTo>
                    <a:pt x="229" y="40"/>
                  </a:lnTo>
                  <a:lnTo>
                    <a:pt x="229" y="41"/>
                  </a:lnTo>
                  <a:lnTo>
                    <a:pt x="229" y="42"/>
                  </a:lnTo>
                  <a:lnTo>
                    <a:pt x="229" y="43"/>
                  </a:lnTo>
                  <a:lnTo>
                    <a:pt x="230" y="43"/>
                  </a:lnTo>
                  <a:lnTo>
                    <a:pt x="230" y="44"/>
                  </a:lnTo>
                  <a:lnTo>
                    <a:pt x="231" y="43"/>
                  </a:lnTo>
                  <a:lnTo>
                    <a:pt x="231" y="42"/>
                  </a:lnTo>
                  <a:lnTo>
                    <a:pt x="232" y="42"/>
                  </a:lnTo>
                  <a:lnTo>
                    <a:pt x="234" y="44"/>
                  </a:lnTo>
                  <a:lnTo>
                    <a:pt x="235" y="45"/>
                  </a:lnTo>
                  <a:lnTo>
                    <a:pt x="235" y="46"/>
                  </a:lnTo>
                  <a:lnTo>
                    <a:pt x="235" y="47"/>
                  </a:lnTo>
                  <a:lnTo>
                    <a:pt x="235" y="49"/>
                  </a:lnTo>
                  <a:lnTo>
                    <a:pt x="236" y="49"/>
                  </a:lnTo>
                  <a:lnTo>
                    <a:pt x="237" y="49"/>
                  </a:lnTo>
                  <a:lnTo>
                    <a:pt x="237" y="50"/>
                  </a:lnTo>
                  <a:lnTo>
                    <a:pt x="238" y="51"/>
                  </a:lnTo>
                  <a:lnTo>
                    <a:pt x="239" y="52"/>
                  </a:lnTo>
                  <a:lnTo>
                    <a:pt x="239" y="53"/>
                  </a:lnTo>
                  <a:lnTo>
                    <a:pt x="239" y="54"/>
                  </a:lnTo>
                  <a:lnTo>
                    <a:pt x="238" y="55"/>
                  </a:lnTo>
                  <a:lnTo>
                    <a:pt x="239" y="56"/>
                  </a:lnTo>
                  <a:lnTo>
                    <a:pt x="241" y="57"/>
                  </a:lnTo>
                  <a:lnTo>
                    <a:pt x="240" y="58"/>
                  </a:lnTo>
                  <a:lnTo>
                    <a:pt x="238" y="59"/>
                  </a:lnTo>
                  <a:lnTo>
                    <a:pt x="238" y="60"/>
                  </a:lnTo>
                  <a:lnTo>
                    <a:pt x="238" y="61"/>
                  </a:lnTo>
                  <a:lnTo>
                    <a:pt x="239" y="61"/>
                  </a:lnTo>
                  <a:lnTo>
                    <a:pt x="242" y="62"/>
                  </a:lnTo>
                  <a:lnTo>
                    <a:pt x="243" y="62"/>
                  </a:lnTo>
                  <a:lnTo>
                    <a:pt x="244" y="62"/>
                  </a:lnTo>
                  <a:lnTo>
                    <a:pt x="244" y="63"/>
                  </a:lnTo>
                  <a:lnTo>
                    <a:pt x="244" y="64"/>
                  </a:lnTo>
                  <a:lnTo>
                    <a:pt x="243" y="66"/>
                  </a:lnTo>
                  <a:lnTo>
                    <a:pt x="243" y="67"/>
                  </a:lnTo>
                  <a:lnTo>
                    <a:pt x="242" y="68"/>
                  </a:lnTo>
                  <a:lnTo>
                    <a:pt x="241" y="68"/>
                  </a:lnTo>
                  <a:lnTo>
                    <a:pt x="241" y="69"/>
                  </a:lnTo>
                  <a:lnTo>
                    <a:pt x="241" y="70"/>
                  </a:lnTo>
                  <a:lnTo>
                    <a:pt x="247" y="80"/>
                  </a:lnTo>
                  <a:lnTo>
                    <a:pt x="248" y="81"/>
                  </a:lnTo>
                  <a:lnTo>
                    <a:pt x="249" y="81"/>
                  </a:lnTo>
                  <a:lnTo>
                    <a:pt x="249" y="82"/>
                  </a:lnTo>
                  <a:lnTo>
                    <a:pt x="248" y="82"/>
                  </a:lnTo>
                  <a:lnTo>
                    <a:pt x="248" y="83"/>
                  </a:lnTo>
                  <a:lnTo>
                    <a:pt x="249" y="84"/>
                  </a:lnTo>
                  <a:lnTo>
                    <a:pt x="248" y="85"/>
                  </a:lnTo>
                  <a:lnTo>
                    <a:pt x="247" y="86"/>
                  </a:lnTo>
                  <a:lnTo>
                    <a:pt x="247" y="87"/>
                  </a:lnTo>
                  <a:lnTo>
                    <a:pt x="248" y="87"/>
                  </a:lnTo>
                  <a:lnTo>
                    <a:pt x="250" y="88"/>
                  </a:lnTo>
                  <a:lnTo>
                    <a:pt x="251" y="89"/>
                  </a:lnTo>
                  <a:lnTo>
                    <a:pt x="252" y="90"/>
                  </a:lnTo>
                  <a:lnTo>
                    <a:pt x="251" y="91"/>
                  </a:lnTo>
                  <a:lnTo>
                    <a:pt x="251" y="92"/>
                  </a:lnTo>
                  <a:lnTo>
                    <a:pt x="250" y="93"/>
                  </a:lnTo>
                  <a:lnTo>
                    <a:pt x="251" y="94"/>
                  </a:lnTo>
                  <a:lnTo>
                    <a:pt x="253" y="94"/>
                  </a:lnTo>
                  <a:lnTo>
                    <a:pt x="254" y="95"/>
                  </a:lnTo>
                  <a:lnTo>
                    <a:pt x="253" y="96"/>
                  </a:lnTo>
                  <a:lnTo>
                    <a:pt x="252" y="96"/>
                  </a:lnTo>
                  <a:lnTo>
                    <a:pt x="251" y="97"/>
                  </a:lnTo>
                  <a:lnTo>
                    <a:pt x="251" y="98"/>
                  </a:lnTo>
                  <a:lnTo>
                    <a:pt x="251" y="99"/>
                  </a:lnTo>
                  <a:lnTo>
                    <a:pt x="251" y="100"/>
                  </a:lnTo>
                  <a:lnTo>
                    <a:pt x="252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99"/>
                  </a:lnTo>
                  <a:lnTo>
                    <a:pt x="253" y="98"/>
                  </a:lnTo>
                  <a:lnTo>
                    <a:pt x="254" y="98"/>
                  </a:lnTo>
                  <a:lnTo>
                    <a:pt x="254" y="97"/>
                  </a:lnTo>
                  <a:lnTo>
                    <a:pt x="255" y="97"/>
                  </a:lnTo>
                  <a:lnTo>
                    <a:pt x="255" y="98"/>
                  </a:lnTo>
                  <a:lnTo>
                    <a:pt x="255" y="99"/>
                  </a:lnTo>
                  <a:lnTo>
                    <a:pt x="255" y="100"/>
                  </a:lnTo>
                  <a:lnTo>
                    <a:pt x="254" y="101"/>
                  </a:lnTo>
                  <a:lnTo>
                    <a:pt x="254" y="102"/>
                  </a:lnTo>
                  <a:lnTo>
                    <a:pt x="253" y="102"/>
                  </a:lnTo>
                  <a:lnTo>
                    <a:pt x="253" y="103"/>
                  </a:lnTo>
                  <a:lnTo>
                    <a:pt x="253" y="104"/>
                  </a:lnTo>
                  <a:lnTo>
                    <a:pt x="254" y="105"/>
                  </a:lnTo>
                  <a:lnTo>
                    <a:pt x="254" y="107"/>
                  </a:lnTo>
                  <a:lnTo>
                    <a:pt x="254" y="108"/>
                  </a:lnTo>
                  <a:lnTo>
                    <a:pt x="255" y="109"/>
                  </a:lnTo>
                  <a:lnTo>
                    <a:pt x="255" y="110"/>
                  </a:lnTo>
                  <a:lnTo>
                    <a:pt x="257" y="112"/>
                  </a:lnTo>
                  <a:lnTo>
                    <a:pt x="259" y="114"/>
                  </a:lnTo>
                  <a:lnTo>
                    <a:pt x="260" y="115"/>
                  </a:lnTo>
                  <a:lnTo>
                    <a:pt x="262" y="120"/>
                  </a:lnTo>
                  <a:lnTo>
                    <a:pt x="262" y="121"/>
                  </a:lnTo>
                  <a:lnTo>
                    <a:pt x="263" y="121"/>
                  </a:lnTo>
                  <a:lnTo>
                    <a:pt x="264" y="122"/>
                  </a:lnTo>
                  <a:lnTo>
                    <a:pt x="264" y="123"/>
                  </a:lnTo>
                  <a:lnTo>
                    <a:pt x="263" y="124"/>
                  </a:lnTo>
                  <a:lnTo>
                    <a:pt x="264" y="124"/>
                  </a:lnTo>
                  <a:lnTo>
                    <a:pt x="264" y="125"/>
                  </a:lnTo>
                  <a:lnTo>
                    <a:pt x="265" y="126"/>
                  </a:lnTo>
                  <a:lnTo>
                    <a:pt x="265" y="127"/>
                  </a:lnTo>
                  <a:lnTo>
                    <a:pt x="265" y="128"/>
                  </a:lnTo>
                  <a:lnTo>
                    <a:pt x="266" y="129"/>
                  </a:lnTo>
                  <a:lnTo>
                    <a:pt x="266" y="130"/>
                  </a:lnTo>
                  <a:lnTo>
                    <a:pt x="265" y="130"/>
                  </a:lnTo>
                  <a:lnTo>
                    <a:pt x="265" y="131"/>
                  </a:lnTo>
                  <a:lnTo>
                    <a:pt x="264" y="131"/>
                  </a:lnTo>
                  <a:lnTo>
                    <a:pt x="264" y="132"/>
                  </a:lnTo>
                  <a:lnTo>
                    <a:pt x="264" y="133"/>
                  </a:lnTo>
                  <a:lnTo>
                    <a:pt x="264" y="134"/>
                  </a:lnTo>
                  <a:lnTo>
                    <a:pt x="265" y="135"/>
                  </a:lnTo>
                  <a:lnTo>
                    <a:pt x="265" y="136"/>
                  </a:lnTo>
                  <a:lnTo>
                    <a:pt x="265" y="137"/>
                  </a:lnTo>
                  <a:lnTo>
                    <a:pt x="265" y="138"/>
                  </a:lnTo>
                  <a:lnTo>
                    <a:pt x="265" y="139"/>
                  </a:lnTo>
                  <a:lnTo>
                    <a:pt x="265" y="140"/>
                  </a:lnTo>
                  <a:lnTo>
                    <a:pt x="267" y="141"/>
                  </a:lnTo>
                  <a:lnTo>
                    <a:pt x="271" y="143"/>
                  </a:lnTo>
                  <a:lnTo>
                    <a:pt x="272" y="144"/>
                  </a:lnTo>
                  <a:lnTo>
                    <a:pt x="271" y="145"/>
                  </a:lnTo>
                  <a:lnTo>
                    <a:pt x="271" y="146"/>
                  </a:lnTo>
                  <a:lnTo>
                    <a:pt x="271" y="147"/>
                  </a:lnTo>
                  <a:lnTo>
                    <a:pt x="269" y="150"/>
                  </a:lnTo>
                  <a:lnTo>
                    <a:pt x="269" y="151"/>
                  </a:lnTo>
                  <a:lnTo>
                    <a:pt x="269" y="154"/>
                  </a:lnTo>
                  <a:lnTo>
                    <a:pt x="270" y="155"/>
                  </a:lnTo>
                  <a:lnTo>
                    <a:pt x="270" y="156"/>
                  </a:lnTo>
                  <a:lnTo>
                    <a:pt x="270" y="157"/>
                  </a:lnTo>
                  <a:lnTo>
                    <a:pt x="269" y="158"/>
                  </a:lnTo>
                  <a:lnTo>
                    <a:pt x="269" y="159"/>
                  </a:lnTo>
                  <a:lnTo>
                    <a:pt x="269" y="160"/>
                  </a:lnTo>
                  <a:lnTo>
                    <a:pt x="270" y="161"/>
                  </a:lnTo>
                  <a:lnTo>
                    <a:pt x="273" y="162"/>
                  </a:lnTo>
                  <a:lnTo>
                    <a:pt x="274" y="163"/>
                  </a:lnTo>
                  <a:lnTo>
                    <a:pt x="274" y="164"/>
                  </a:lnTo>
                  <a:lnTo>
                    <a:pt x="274" y="165"/>
                  </a:lnTo>
                  <a:lnTo>
                    <a:pt x="274" y="166"/>
                  </a:lnTo>
                  <a:lnTo>
                    <a:pt x="275" y="167"/>
                  </a:lnTo>
                  <a:lnTo>
                    <a:pt x="276" y="167"/>
                  </a:lnTo>
                  <a:lnTo>
                    <a:pt x="277" y="168"/>
                  </a:lnTo>
                  <a:lnTo>
                    <a:pt x="278" y="169"/>
                  </a:lnTo>
                  <a:lnTo>
                    <a:pt x="280" y="170"/>
                  </a:lnTo>
                  <a:lnTo>
                    <a:pt x="280" y="169"/>
                  </a:lnTo>
                  <a:lnTo>
                    <a:pt x="281" y="169"/>
                  </a:lnTo>
                  <a:lnTo>
                    <a:pt x="282" y="169"/>
                  </a:lnTo>
                  <a:lnTo>
                    <a:pt x="283" y="169"/>
                  </a:lnTo>
                  <a:lnTo>
                    <a:pt x="283" y="170"/>
                  </a:lnTo>
                  <a:lnTo>
                    <a:pt x="284" y="171"/>
                  </a:lnTo>
                  <a:lnTo>
                    <a:pt x="285" y="171"/>
                  </a:lnTo>
                  <a:lnTo>
                    <a:pt x="287" y="171"/>
                  </a:lnTo>
                  <a:lnTo>
                    <a:pt x="288" y="171"/>
                  </a:lnTo>
                  <a:lnTo>
                    <a:pt x="289" y="171"/>
                  </a:lnTo>
                  <a:lnTo>
                    <a:pt x="289" y="170"/>
                  </a:lnTo>
                  <a:lnTo>
                    <a:pt x="291" y="171"/>
                  </a:lnTo>
                  <a:lnTo>
                    <a:pt x="292" y="171"/>
                  </a:lnTo>
                  <a:lnTo>
                    <a:pt x="292" y="170"/>
                  </a:lnTo>
                  <a:lnTo>
                    <a:pt x="297" y="169"/>
                  </a:lnTo>
                  <a:lnTo>
                    <a:pt x="299" y="170"/>
                  </a:lnTo>
                  <a:lnTo>
                    <a:pt x="300" y="168"/>
                  </a:lnTo>
                  <a:lnTo>
                    <a:pt x="300" y="169"/>
                  </a:lnTo>
                  <a:lnTo>
                    <a:pt x="302" y="169"/>
                  </a:lnTo>
                  <a:lnTo>
                    <a:pt x="302" y="170"/>
                  </a:lnTo>
                  <a:lnTo>
                    <a:pt x="303" y="170"/>
                  </a:lnTo>
                  <a:lnTo>
                    <a:pt x="303" y="171"/>
                  </a:lnTo>
                  <a:lnTo>
                    <a:pt x="303" y="172"/>
                  </a:lnTo>
                  <a:lnTo>
                    <a:pt x="302" y="172"/>
                  </a:lnTo>
                  <a:lnTo>
                    <a:pt x="302" y="173"/>
                  </a:lnTo>
                  <a:lnTo>
                    <a:pt x="302" y="174"/>
                  </a:lnTo>
                  <a:lnTo>
                    <a:pt x="303" y="174"/>
                  </a:lnTo>
                  <a:lnTo>
                    <a:pt x="304" y="174"/>
                  </a:lnTo>
                  <a:lnTo>
                    <a:pt x="305" y="174"/>
                  </a:lnTo>
                  <a:lnTo>
                    <a:pt x="306" y="174"/>
                  </a:lnTo>
                  <a:lnTo>
                    <a:pt x="307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10" y="178"/>
                  </a:lnTo>
                  <a:lnTo>
                    <a:pt x="311" y="179"/>
                  </a:lnTo>
                  <a:lnTo>
                    <a:pt x="312" y="179"/>
                  </a:lnTo>
                  <a:lnTo>
                    <a:pt x="313" y="178"/>
                  </a:lnTo>
                  <a:lnTo>
                    <a:pt x="314" y="177"/>
                  </a:lnTo>
                  <a:lnTo>
                    <a:pt x="315" y="177"/>
                  </a:lnTo>
                  <a:lnTo>
                    <a:pt x="316" y="178"/>
                  </a:lnTo>
                  <a:lnTo>
                    <a:pt x="317" y="179"/>
                  </a:lnTo>
                  <a:lnTo>
                    <a:pt x="318" y="179"/>
                  </a:lnTo>
                  <a:lnTo>
                    <a:pt x="318" y="178"/>
                  </a:lnTo>
                  <a:lnTo>
                    <a:pt x="318" y="176"/>
                  </a:lnTo>
                  <a:lnTo>
                    <a:pt x="319" y="176"/>
                  </a:lnTo>
                  <a:lnTo>
                    <a:pt x="321" y="176"/>
                  </a:lnTo>
                  <a:lnTo>
                    <a:pt x="322" y="176"/>
                  </a:lnTo>
                  <a:lnTo>
                    <a:pt x="322" y="177"/>
                  </a:lnTo>
                  <a:lnTo>
                    <a:pt x="323" y="178"/>
                  </a:lnTo>
                  <a:lnTo>
                    <a:pt x="323" y="180"/>
                  </a:lnTo>
                  <a:lnTo>
                    <a:pt x="323" y="181"/>
                  </a:lnTo>
                  <a:lnTo>
                    <a:pt x="324" y="182"/>
                  </a:lnTo>
                  <a:lnTo>
                    <a:pt x="325" y="182"/>
                  </a:lnTo>
                  <a:lnTo>
                    <a:pt x="326" y="182"/>
                  </a:lnTo>
                  <a:lnTo>
                    <a:pt x="327" y="182"/>
                  </a:lnTo>
                  <a:lnTo>
                    <a:pt x="328" y="183"/>
                  </a:lnTo>
                  <a:lnTo>
                    <a:pt x="328" y="185"/>
                  </a:lnTo>
                  <a:lnTo>
                    <a:pt x="328" y="186"/>
                  </a:lnTo>
                  <a:lnTo>
                    <a:pt x="329" y="186"/>
                  </a:lnTo>
                  <a:lnTo>
                    <a:pt x="330" y="186"/>
                  </a:lnTo>
                  <a:lnTo>
                    <a:pt x="331" y="186"/>
                  </a:lnTo>
                  <a:lnTo>
                    <a:pt x="331" y="187"/>
                  </a:lnTo>
                  <a:lnTo>
                    <a:pt x="331" y="189"/>
                  </a:lnTo>
                  <a:lnTo>
                    <a:pt x="332" y="189"/>
                  </a:lnTo>
                  <a:lnTo>
                    <a:pt x="333" y="190"/>
                  </a:lnTo>
                  <a:lnTo>
                    <a:pt x="333" y="191"/>
                  </a:lnTo>
                  <a:lnTo>
                    <a:pt x="333" y="192"/>
                  </a:lnTo>
                  <a:lnTo>
                    <a:pt x="334" y="192"/>
                  </a:lnTo>
                  <a:lnTo>
                    <a:pt x="335" y="193"/>
                  </a:lnTo>
                  <a:lnTo>
                    <a:pt x="336" y="194"/>
                  </a:lnTo>
                  <a:lnTo>
                    <a:pt x="340" y="198"/>
                  </a:lnTo>
                  <a:lnTo>
                    <a:pt x="341" y="198"/>
                  </a:lnTo>
                  <a:lnTo>
                    <a:pt x="343" y="198"/>
                  </a:lnTo>
                  <a:lnTo>
                    <a:pt x="344" y="198"/>
                  </a:lnTo>
                  <a:lnTo>
                    <a:pt x="345" y="197"/>
                  </a:lnTo>
                  <a:lnTo>
                    <a:pt x="346" y="197"/>
                  </a:lnTo>
                  <a:lnTo>
                    <a:pt x="347" y="197"/>
                  </a:lnTo>
                  <a:lnTo>
                    <a:pt x="347" y="198"/>
                  </a:lnTo>
                  <a:lnTo>
                    <a:pt x="348" y="198"/>
                  </a:lnTo>
                  <a:lnTo>
                    <a:pt x="348" y="199"/>
                  </a:lnTo>
                  <a:lnTo>
                    <a:pt x="349" y="199"/>
                  </a:lnTo>
                  <a:lnTo>
                    <a:pt x="350" y="199"/>
                  </a:lnTo>
                  <a:lnTo>
                    <a:pt x="351" y="198"/>
                  </a:lnTo>
                  <a:lnTo>
                    <a:pt x="352" y="198"/>
                  </a:lnTo>
                  <a:lnTo>
                    <a:pt x="353" y="198"/>
                  </a:lnTo>
                  <a:lnTo>
                    <a:pt x="353" y="199"/>
                  </a:lnTo>
                  <a:lnTo>
                    <a:pt x="352" y="199"/>
                  </a:lnTo>
                  <a:lnTo>
                    <a:pt x="351" y="201"/>
                  </a:lnTo>
                  <a:lnTo>
                    <a:pt x="349" y="208"/>
                  </a:lnTo>
                  <a:lnTo>
                    <a:pt x="349" y="209"/>
                  </a:lnTo>
                  <a:lnTo>
                    <a:pt x="350" y="209"/>
                  </a:lnTo>
                  <a:lnTo>
                    <a:pt x="350" y="210"/>
                  </a:lnTo>
                  <a:lnTo>
                    <a:pt x="351" y="210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1" y="213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4" y="213"/>
                  </a:lnTo>
                  <a:lnTo>
                    <a:pt x="355" y="213"/>
                  </a:lnTo>
                  <a:lnTo>
                    <a:pt x="355" y="214"/>
                  </a:lnTo>
                  <a:lnTo>
                    <a:pt x="354" y="215"/>
                  </a:lnTo>
                  <a:lnTo>
                    <a:pt x="354" y="216"/>
                  </a:lnTo>
                  <a:lnTo>
                    <a:pt x="355" y="218"/>
                  </a:lnTo>
                  <a:lnTo>
                    <a:pt x="355" y="219"/>
                  </a:lnTo>
                  <a:lnTo>
                    <a:pt x="356" y="219"/>
                  </a:lnTo>
                  <a:lnTo>
                    <a:pt x="357" y="220"/>
                  </a:lnTo>
                  <a:lnTo>
                    <a:pt x="357" y="221"/>
                  </a:lnTo>
                  <a:lnTo>
                    <a:pt x="356" y="222"/>
                  </a:lnTo>
                  <a:lnTo>
                    <a:pt x="355" y="223"/>
                  </a:lnTo>
                  <a:lnTo>
                    <a:pt x="355" y="224"/>
                  </a:lnTo>
                  <a:lnTo>
                    <a:pt x="355" y="225"/>
                  </a:lnTo>
                  <a:lnTo>
                    <a:pt x="354" y="225"/>
                  </a:lnTo>
                  <a:lnTo>
                    <a:pt x="354" y="226"/>
                  </a:lnTo>
                  <a:lnTo>
                    <a:pt x="353" y="226"/>
                  </a:lnTo>
                  <a:lnTo>
                    <a:pt x="353" y="227"/>
                  </a:lnTo>
                  <a:lnTo>
                    <a:pt x="352" y="228"/>
                  </a:lnTo>
                  <a:lnTo>
                    <a:pt x="352" y="229"/>
                  </a:lnTo>
                  <a:lnTo>
                    <a:pt x="353" y="229"/>
                  </a:lnTo>
                  <a:lnTo>
                    <a:pt x="353" y="230"/>
                  </a:lnTo>
                  <a:lnTo>
                    <a:pt x="353" y="231"/>
                  </a:lnTo>
                  <a:lnTo>
                    <a:pt x="357" y="235"/>
                  </a:lnTo>
                  <a:lnTo>
                    <a:pt x="359" y="237"/>
                  </a:lnTo>
                  <a:lnTo>
                    <a:pt x="360" y="240"/>
                  </a:lnTo>
                  <a:lnTo>
                    <a:pt x="360" y="241"/>
                  </a:lnTo>
                  <a:lnTo>
                    <a:pt x="360" y="242"/>
                  </a:lnTo>
                  <a:lnTo>
                    <a:pt x="360" y="244"/>
                  </a:lnTo>
                  <a:lnTo>
                    <a:pt x="361" y="244"/>
                  </a:lnTo>
                  <a:lnTo>
                    <a:pt x="362" y="245"/>
                  </a:lnTo>
                  <a:lnTo>
                    <a:pt x="363" y="245"/>
                  </a:lnTo>
                  <a:lnTo>
                    <a:pt x="364" y="245"/>
                  </a:lnTo>
                  <a:lnTo>
                    <a:pt x="365" y="245"/>
                  </a:lnTo>
                  <a:lnTo>
                    <a:pt x="366" y="245"/>
                  </a:lnTo>
                  <a:lnTo>
                    <a:pt x="367" y="244"/>
                  </a:lnTo>
                  <a:lnTo>
                    <a:pt x="372" y="243"/>
                  </a:lnTo>
                  <a:lnTo>
                    <a:pt x="373" y="243"/>
                  </a:lnTo>
                  <a:lnTo>
                    <a:pt x="374" y="243"/>
                  </a:lnTo>
                  <a:lnTo>
                    <a:pt x="375" y="244"/>
                  </a:lnTo>
                  <a:lnTo>
                    <a:pt x="376" y="246"/>
                  </a:lnTo>
                  <a:lnTo>
                    <a:pt x="377" y="246"/>
                  </a:lnTo>
                  <a:lnTo>
                    <a:pt x="378" y="246"/>
                  </a:lnTo>
                  <a:lnTo>
                    <a:pt x="379" y="245"/>
                  </a:lnTo>
                  <a:lnTo>
                    <a:pt x="380" y="245"/>
                  </a:lnTo>
                  <a:lnTo>
                    <a:pt x="382" y="245"/>
                  </a:lnTo>
                  <a:lnTo>
                    <a:pt x="383" y="245"/>
                  </a:lnTo>
                  <a:lnTo>
                    <a:pt x="384" y="245"/>
                  </a:lnTo>
                  <a:lnTo>
                    <a:pt x="385" y="246"/>
                  </a:lnTo>
                  <a:lnTo>
                    <a:pt x="386" y="245"/>
                  </a:lnTo>
                  <a:lnTo>
                    <a:pt x="387" y="245"/>
                  </a:lnTo>
                  <a:lnTo>
                    <a:pt x="388" y="244"/>
                  </a:lnTo>
                  <a:lnTo>
                    <a:pt x="390" y="245"/>
                  </a:lnTo>
                  <a:lnTo>
                    <a:pt x="391" y="245"/>
                  </a:lnTo>
                  <a:lnTo>
                    <a:pt x="392" y="245"/>
                  </a:lnTo>
                  <a:lnTo>
                    <a:pt x="393" y="244"/>
                  </a:lnTo>
                  <a:lnTo>
                    <a:pt x="394" y="243"/>
                  </a:lnTo>
                  <a:lnTo>
                    <a:pt x="396" y="243"/>
                  </a:lnTo>
                  <a:lnTo>
                    <a:pt x="397" y="243"/>
                  </a:lnTo>
                  <a:lnTo>
                    <a:pt x="398" y="243"/>
                  </a:lnTo>
                  <a:lnTo>
                    <a:pt x="399" y="244"/>
                  </a:lnTo>
                  <a:lnTo>
                    <a:pt x="400" y="244"/>
                  </a:lnTo>
                  <a:lnTo>
                    <a:pt x="401" y="244"/>
                  </a:lnTo>
                  <a:lnTo>
                    <a:pt x="402" y="244"/>
                  </a:lnTo>
                  <a:lnTo>
                    <a:pt x="402" y="243"/>
                  </a:lnTo>
                  <a:lnTo>
                    <a:pt x="403" y="243"/>
                  </a:lnTo>
                  <a:lnTo>
                    <a:pt x="403" y="242"/>
                  </a:lnTo>
                  <a:lnTo>
                    <a:pt x="403" y="241"/>
                  </a:lnTo>
                  <a:lnTo>
                    <a:pt x="403" y="240"/>
                  </a:lnTo>
                  <a:lnTo>
                    <a:pt x="403" y="239"/>
                  </a:lnTo>
                  <a:lnTo>
                    <a:pt x="405" y="238"/>
                  </a:lnTo>
                  <a:lnTo>
                    <a:pt x="405" y="237"/>
                  </a:lnTo>
                  <a:lnTo>
                    <a:pt x="405" y="236"/>
                  </a:lnTo>
                  <a:lnTo>
                    <a:pt x="405" y="235"/>
                  </a:lnTo>
                  <a:lnTo>
                    <a:pt x="406" y="234"/>
                  </a:lnTo>
                  <a:lnTo>
                    <a:pt x="407" y="234"/>
                  </a:lnTo>
                  <a:lnTo>
                    <a:pt x="408" y="235"/>
                  </a:lnTo>
                  <a:lnTo>
                    <a:pt x="409" y="235"/>
                  </a:lnTo>
                  <a:lnTo>
                    <a:pt x="410" y="234"/>
                  </a:lnTo>
                  <a:lnTo>
                    <a:pt x="410" y="233"/>
                  </a:lnTo>
                  <a:lnTo>
                    <a:pt x="412" y="232"/>
                  </a:lnTo>
                  <a:lnTo>
                    <a:pt x="414" y="231"/>
                  </a:lnTo>
                  <a:lnTo>
                    <a:pt x="415" y="230"/>
                  </a:lnTo>
                  <a:lnTo>
                    <a:pt x="415" y="229"/>
                  </a:lnTo>
                  <a:lnTo>
                    <a:pt x="416" y="229"/>
                  </a:lnTo>
                  <a:lnTo>
                    <a:pt x="416" y="228"/>
                  </a:lnTo>
                  <a:lnTo>
                    <a:pt x="419" y="228"/>
                  </a:lnTo>
                  <a:lnTo>
                    <a:pt x="420" y="228"/>
                  </a:lnTo>
                  <a:lnTo>
                    <a:pt x="421" y="228"/>
                  </a:lnTo>
                  <a:lnTo>
                    <a:pt x="421" y="229"/>
                  </a:lnTo>
                  <a:lnTo>
                    <a:pt x="422" y="229"/>
                  </a:lnTo>
                  <a:lnTo>
                    <a:pt x="424" y="228"/>
                  </a:lnTo>
                  <a:lnTo>
                    <a:pt x="425" y="229"/>
                  </a:lnTo>
                  <a:lnTo>
                    <a:pt x="426" y="229"/>
                  </a:lnTo>
                  <a:lnTo>
                    <a:pt x="428" y="229"/>
                  </a:lnTo>
                  <a:lnTo>
                    <a:pt x="428" y="228"/>
                  </a:lnTo>
                  <a:lnTo>
                    <a:pt x="429" y="227"/>
                  </a:lnTo>
                  <a:lnTo>
                    <a:pt x="429" y="226"/>
                  </a:lnTo>
                  <a:lnTo>
                    <a:pt x="430" y="226"/>
                  </a:lnTo>
                  <a:lnTo>
                    <a:pt x="431" y="225"/>
                  </a:lnTo>
                  <a:lnTo>
                    <a:pt x="432" y="225"/>
                  </a:lnTo>
                  <a:lnTo>
                    <a:pt x="432" y="224"/>
                  </a:lnTo>
                  <a:lnTo>
                    <a:pt x="433" y="223"/>
                  </a:lnTo>
                  <a:lnTo>
                    <a:pt x="435" y="223"/>
                  </a:lnTo>
                  <a:lnTo>
                    <a:pt x="436" y="222"/>
                  </a:lnTo>
                  <a:lnTo>
                    <a:pt x="437" y="222"/>
                  </a:lnTo>
                  <a:lnTo>
                    <a:pt x="438" y="222"/>
                  </a:lnTo>
                  <a:lnTo>
                    <a:pt x="439" y="222"/>
                  </a:lnTo>
                  <a:lnTo>
                    <a:pt x="440" y="221"/>
                  </a:lnTo>
                  <a:lnTo>
                    <a:pt x="441" y="220"/>
                  </a:lnTo>
                  <a:lnTo>
                    <a:pt x="442" y="220"/>
                  </a:lnTo>
                  <a:lnTo>
                    <a:pt x="443" y="219"/>
                  </a:lnTo>
                  <a:lnTo>
                    <a:pt x="445" y="218"/>
                  </a:lnTo>
                  <a:lnTo>
                    <a:pt x="450" y="218"/>
                  </a:lnTo>
                  <a:lnTo>
                    <a:pt x="451" y="218"/>
                  </a:lnTo>
                  <a:lnTo>
                    <a:pt x="452" y="219"/>
                  </a:lnTo>
                  <a:lnTo>
                    <a:pt x="453" y="219"/>
                  </a:lnTo>
                  <a:lnTo>
                    <a:pt x="454" y="219"/>
                  </a:lnTo>
                  <a:lnTo>
                    <a:pt x="455" y="220"/>
                  </a:lnTo>
                  <a:lnTo>
                    <a:pt x="456" y="221"/>
                  </a:lnTo>
                  <a:lnTo>
                    <a:pt x="457" y="222"/>
                  </a:lnTo>
                  <a:lnTo>
                    <a:pt x="458" y="222"/>
                  </a:lnTo>
                  <a:lnTo>
                    <a:pt x="459" y="222"/>
                  </a:lnTo>
                  <a:lnTo>
                    <a:pt x="459" y="223"/>
                  </a:lnTo>
                  <a:lnTo>
                    <a:pt x="458" y="224"/>
                  </a:lnTo>
                  <a:lnTo>
                    <a:pt x="458" y="227"/>
                  </a:lnTo>
                  <a:lnTo>
                    <a:pt x="457" y="228"/>
                  </a:lnTo>
                  <a:lnTo>
                    <a:pt x="457" y="229"/>
                  </a:lnTo>
                  <a:lnTo>
                    <a:pt x="455" y="230"/>
                  </a:lnTo>
                  <a:lnTo>
                    <a:pt x="455" y="231"/>
                  </a:lnTo>
                  <a:lnTo>
                    <a:pt x="455" y="232"/>
                  </a:lnTo>
                  <a:lnTo>
                    <a:pt x="455" y="233"/>
                  </a:lnTo>
                  <a:lnTo>
                    <a:pt x="456" y="235"/>
                  </a:lnTo>
                  <a:lnTo>
                    <a:pt x="456" y="236"/>
                  </a:lnTo>
                  <a:lnTo>
                    <a:pt x="456" y="237"/>
                  </a:lnTo>
                  <a:lnTo>
                    <a:pt x="457" y="237"/>
                  </a:lnTo>
                  <a:lnTo>
                    <a:pt x="458" y="238"/>
                  </a:lnTo>
                  <a:lnTo>
                    <a:pt x="458" y="239"/>
                  </a:lnTo>
                  <a:lnTo>
                    <a:pt x="458" y="240"/>
                  </a:lnTo>
                  <a:lnTo>
                    <a:pt x="458" y="241"/>
                  </a:lnTo>
                  <a:lnTo>
                    <a:pt x="460" y="243"/>
                  </a:lnTo>
                  <a:lnTo>
                    <a:pt x="460" y="244"/>
                  </a:lnTo>
                  <a:lnTo>
                    <a:pt x="459" y="246"/>
                  </a:lnTo>
                  <a:lnTo>
                    <a:pt x="458" y="246"/>
                  </a:lnTo>
                  <a:lnTo>
                    <a:pt x="458" y="247"/>
                  </a:lnTo>
                  <a:lnTo>
                    <a:pt x="458" y="248"/>
                  </a:lnTo>
                  <a:lnTo>
                    <a:pt x="458" y="249"/>
                  </a:lnTo>
                  <a:lnTo>
                    <a:pt x="456" y="250"/>
                  </a:lnTo>
                  <a:lnTo>
                    <a:pt x="456" y="251"/>
                  </a:lnTo>
                  <a:lnTo>
                    <a:pt x="455" y="253"/>
                  </a:lnTo>
                  <a:lnTo>
                    <a:pt x="454" y="254"/>
                  </a:lnTo>
                  <a:lnTo>
                    <a:pt x="453" y="255"/>
                  </a:lnTo>
                  <a:lnTo>
                    <a:pt x="452" y="255"/>
                  </a:lnTo>
                  <a:lnTo>
                    <a:pt x="451" y="255"/>
                  </a:lnTo>
                  <a:lnTo>
                    <a:pt x="450" y="255"/>
                  </a:lnTo>
                  <a:lnTo>
                    <a:pt x="449" y="255"/>
                  </a:lnTo>
                  <a:lnTo>
                    <a:pt x="448" y="255"/>
                  </a:lnTo>
                  <a:lnTo>
                    <a:pt x="448" y="256"/>
                  </a:lnTo>
                  <a:lnTo>
                    <a:pt x="447" y="256"/>
                  </a:lnTo>
                  <a:lnTo>
                    <a:pt x="447" y="257"/>
                  </a:lnTo>
                  <a:lnTo>
                    <a:pt x="447" y="258"/>
                  </a:lnTo>
                  <a:lnTo>
                    <a:pt x="445" y="258"/>
                  </a:lnTo>
                  <a:lnTo>
                    <a:pt x="445" y="259"/>
                  </a:lnTo>
                  <a:lnTo>
                    <a:pt x="445" y="260"/>
                  </a:lnTo>
                  <a:lnTo>
                    <a:pt x="444" y="261"/>
                  </a:lnTo>
                  <a:lnTo>
                    <a:pt x="444" y="262"/>
                  </a:lnTo>
                  <a:lnTo>
                    <a:pt x="444" y="263"/>
                  </a:lnTo>
                  <a:lnTo>
                    <a:pt x="445" y="263"/>
                  </a:lnTo>
                  <a:lnTo>
                    <a:pt x="445" y="264"/>
                  </a:lnTo>
                  <a:lnTo>
                    <a:pt x="445" y="265"/>
                  </a:lnTo>
                  <a:lnTo>
                    <a:pt x="445" y="266"/>
                  </a:lnTo>
                  <a:lnTo>
                    <a:pt x="446" y="266"/>
                  </a:lnTo>
                  <a:lnTo>
                    <a:pt x="446" y="267"/>
                  </a:lnTo>
                  <a:lnTo>
                    <a:pt x="446" y="268"/>
                  </a:lnTo>
                  <a:lnTo>
                    <a:pt x="445" y="268"/>
                  </a:lnTo>
                  <a:lnTo>
                    <a:pt x="444" y="268"/>
                  </a:lnTo>
                  <a:lnTo>
                    <a:pt x="443" y="269"/>
                  </a:lnTo>
                  <a:lnTo>
                    <a:pt x="442" y="272"/>
                  </a:lnTo>
                  <a:lnTo>
                    <a:pt x="442" y="273"/>
                  </a:lnTo>
                  <a:lnTo>
                    <a:pt x="442" y="274"/>
                  </a:lnTo>
                  <a:lnTo>
                    <a:pt x="442" y="275"/>
                  </a:lnTo>
                  <a:lnTo>
                    <a:pt x="441" y="278"/>
                  </a:lnTo>
                  <a:lnTo>
                    <a:pt x="440" y="279"/>
                  </a:lnTo>
                  <a:lnTo>
                    <a:pt x="441" y="279"/>
                  </a:lnTo>
                  <a:lnTo>
                    <a:pt x="441" y="280"/>
                  </a:lnTo>
                  <a:lnTo>
                    <a:pt x="441" y="281"/>
                  </a:lnTo>
                  <a:lnTo>
                    <a:pt x="441" y="283"/>
                  </a:lnTo>
                  <a:lnTo>
                    <a:pt x="440" y="284"/>
                  </a:lnTo>
                  <a:lnTo>
                    <a:pt x="440" y="285"/>
                  </a:lnTo>
                  <a:lnTo>
                    <a:pt x="440" y="286"/>
                  </a:lnTo>
                  <a:lnTo>
                    <a:pt x="439" y="287"/>
                  </a:lnTo>
                  <a:lnTo>
                    <a:pt x="438" y="287"/>
                  </a:lnTo>
                  <a:lnTo>
                    <a:pt x="437" y="288"/>
                  </a:lnTo>
                  <a:lnTo>
                    <a:pt x="437" y="289"/>
                  </a:lnTo>
                  <a:lnTo>
                    <a:pt x="437" y="290"/>
                  </a:lnTo>
                  <a:lnTo>
                    <a:pt x="436" y="292"/>
                  </a:lnTo>
                  <a:lnTo>
                    <a:pt x="436" y="293"/>
                  </a:lnTo>
                  <a:lnTo>
                    <a:pt x="437" y="293"/>
                  </a:lnTo>
                  <a:lnTo>
                    <a:pt x="437" y="294"/>
                  </a:lnTo>
                  <a:lnTo>
                    <a:pt x="438" y="294"/>
                  </a:lnTo>
                  <a:lnTo>
                    <a:pt x="438" y="295"/>
                  </a:lnTo>
                  <a:lnTo>
                    <a:pt x="438" y="296"/>
                  </a:lnTo>
                  <a:lnTo>
                    <a:pt x="437" y="296"/>
                  </a:lnTo>
                  <a:lnTo>
                    <a:pt x="436" y="297"/>
                  </a:lnTo>
                  <a:lnTo>
                    <a:pt x="437" y="298"/>
                  </a:lnTo>
                  <a:lnTo>
                    <a:pt x="437" y="297"/>
                  </a:lnTo>
                  <a:lnTo>
                    <a:pt x="438" y="298"/>
                  </a:lnTo>
                  <a:lnTo>
                    <a:pt x="437" y="298"/>
                  </a:lnTo>
                  <a:lnTo>
                    <a:pt x="437" y="299"/>
                  </a:lnTo>
                  <a:lnTo>
                    <a:pt x="437" y="300"/>
                  </a:lnTo>
                  <a:lnTo>
                    <a:pt x="437" y="301"/>
                  </a:lnTo>
                  <a:lnTo>
                    <a:pt x="436" y="301"/>
                  </a:lnTo>
                  <a:lnTo>
                    <a:pt x="436" y="302"/>
                  </a:lnTo>
                  <a:lnTo>
                    <a:pt x="435" y="302"/>
                  </a:lnTo>
                  <a:lnTo>
                    <a:pt x="434" y="302"/>
                  </a:lnTo>
                  <a:lnTo>
                    <a:pt x="434" y="303"/>
                  </a:lnTo>
                  <a:lnTo>
                    <a:pt x="433" y="304"/>
                  </a:lnTo>
                  <a:lnTo>
                    <a:pt x="432" y="304"/>
                  </a:lnTo>
                  <a:lnTo>
                    <a:pt x="432" y="305"/>
                  </a:lnTo>
                  <a:lnTo>
                    <a:pt x="433" y="307"/>
                  </a:lnTo>
                  <a:lnTo>
                    <a:pt x="432" y="309"/>
                  </a:lnTo>
                  <a:lnTo>
                    <a:pt x="431" y="312"/>
                  </a:lnTo>
                  <a:lnTo>
                    <a:pt x="431" y="313"/>
                  </a:lnTo>
                  <a:lnTo>
                    <a:pt x="430" y="312"/>
                  </a:lnTo>
                  <a:lnTo>
                    <a:pt x="430" y="313"/>
                  </a:lnTo>
                  <a:lnTo>
                    <a:pt x="430" y="314"/>
                  </a:lnTo>
                  <a:lnTo>
                    <a:pt x="429" y="314"/>
                  </a:lnTo>
                  <a:lnTo>
                    <a:pt x="429" y="315"/>
                  </a:lnTo>
                  <a:lnTo>
                    <a:pt x="429" y="314"/>
                  </a:lnTo>
                  <a:lnTo>
                    <a:pt x="428" y="314"/>
                  </a:lnTo>
                  <a:lnTo>
                    <a:pt x="427" y="314"/>
                  </a:lnTo>
                  <a:lnTo>
                    <a:pt x="427" y="315"/>
                  </a:lnTo>
                  <a:lnTo>
                    <a:pt x="427" y="316"/>
                  </a:lnTo>
                  <a:lnTo>
                    <a:pt x="426" y="317"/>
                  </a:lnTo>
                  <a:lnTo>
                    <a:pt x="427" y="318"/>
                  </a:lnTo>
                  <a:lnTo>
                    <a:pt x="427" y="319"/>
                  </a:lnTo>
                  <a:lnTo>
                    <a:pt x="426" y="320"/>
                  </a:lnTo>
                  <a:lnTo>
                    <a:pt x="425" y="321"/>
                  </a:lnTo>
                  <a:lnTo>
                    <a:pt x="426" y="321"/>
                  </a:lnTo>
                  <a:lnTo>
                    <a:pt x="427" y="322"/>
                  </a:lnTo>
                  <a:lnTo>
                    <a:pt x="426" y="323"/>
                  </a:lnTo>
                  <a:lnTo>
                    <a:pt x="426" y="324"/>
                  </a:lnTo>
                  <a:lnTo>
                    <a:pt x="425" y="324"/>
                  </a:lnTo>
                  <a:lnTo>
                    <a:pt x="425" y="325"/>
                  </a:lnTo>
                  <a:lnTo>
                    <a:pt x="425" y="326"/>
                  </a:lnTo>
                  <a:lnTo>
                    <a:pt x="424" y="326"/>
                  </a:lnTo>
                  <a:lnTo>
                    <a:pt x="423" y="326"/>
                  </a:lnTo>
                  <a:lnTo>
                    <a:pt x="422" y="327"/>
                  </a:lnTo>
                  <a:lnTo>
                    <a:pt x="421" y="328"/>
                  </a:lnTo>
                  <a:lnTo>
                    <a:pt x="420" y="328"/>
                  </a:lnTo>
                  <a:lnTo>
                    <a:pt x="419" y="328"/>
                  </a:lnTo>
                  <a:lnTo>
                    <a:pt x="418" y="329"/>
                  </a:lnTo>
                  <a:lnTo>
                    <a:pt x="417" y="331"/>
                  </a:lnTo>
                  <a:lnTo>
                    <a:pt x="417" y="332"/>
                  </a:lnTo>
                  <a:lnTo>
                    <a:pt x="417" y="333"/>
                  </a:lnTo>
                  <a:lnTo>
                    <a:pt x="416" y="337"/>
                  </a:lnTo>
                  <a:lnTo>
                    <a:pt x="417" y="337"/>
                  </a:lnTo>
                  <a:lnTo>
                    <a:pt x="416" y="338"/>
                  </a:lnTo>
                  <a:lnTo>
                    <a:pt x="417" y="339"/>
                  </a:lnTo>
                  <a:lnTo>
                    <a:pt x="417" y="340"/>
                  </a:lnTo>
                  <a:lnTo>
                    <a:pt x="417" y="342"/>
                  </a:lnTo>
                  <a:lnTo>
                    <a:pt x="417" y="343"/>
                  </a:lnTo>
                  <a:lnTo>
                    <a:pt x="416" y="343"/>
                  </a:lnTo>
                  <a:lnTo>
                    <a:pt x="416" y="344"/>
                  </a:lnTo>
                  <a:lnTo>
                    <a:pt x="415" y="344"/>
                  </a:lnTo>
                  <a:lnTo>
                    <a:pt x="414" y="345"/>
                  </a:lnTo>
                  <a:lnTo>
                    <a:pt x="414" y="346"/>
                  </a:lnTo>
                  <a:lnTo>
                    <a:pt x="413" y="346"/>
                  </a:lnTo>
                  <a:lnTo>
                    <a:pt x="412" y="346"/>
                  </a:lnTo>
                  <a:lnTo>
                    <a:pt x="410" y="345"/>
                  </a:lnTo>
                  <a:lnTo>
                    <a:pt x="398" y="342"/>
                  </a:lnTo>
                  <a:lnTo>
                    <a:pt x="387" y="339"/>
                  </a:lnTo>
                  <a:lnTo>
                    <a:pt x="386" y="338"/>
                  </a:lnTo>
                  <a:lnTo>
                    <a:pt x="385" y="338"/>
                  </a:lnTo>
                  <a:lnTo>
                    <a:pt x="385" y="337"/>
                  </a:lnTo>
                  <a:lnTo>
                    <a:pt x="385" y="336"/>
                  </a:lnTo>
                  <a:lnTo>
                    <a:pt x="384" y="336"/>
                  </a:lnTo>
                  <a:lnTo>
                    <a:pt x="384" y="335"/>
                  </a:lnTo>
                  <a:lnTo>
                    <a:pt x="383" y="335"/>
                  </a:lnTo>
                  <a:lnTo>
                    <a:pt x="382" y="336"/>
                  </a:lnTo>
                  <a:lnTo>
                    <a:pt x="380" y="339"/>
                  </a:lnTo>
                  <a:lnTo>
                    <a:pt x="380" y="340"/>
                  </a:lnTo>
                  <a:lnTo>
                    <a:pt x="379" y="340"/>
                  </a:lnTo>
                  <a:lnTo>
                    <a:pt x="378" y="340"/>
                  </a:lnTo>
                  <a:lnTo>
                    <a:pt x="377" y="340"/>
                  </a:lnTo>
                  <a:lnTo>
                    <a:pt x="377" y="341"/>
                  </a:lnTo>
                  <a:lnTo>
                    <a:pt x="377" y="342"/>
                  </a:lnTo>
                  <a:lnTo>
                    <a:pt x="378" y="343"/>
                  </a:lnTo>
                  <a:lnTo>
                    <a:pt x="377" y="343"/>
                  </a:lnTo>
                  <a:lnTo>
                    <a:pt x="377" y="344"/>
                  </a:lnTo>
                  <a:lnTo>
                    <a:pt x="374" y="347"/>
                  </a:lnTo>
                  <a:lnTo>
                    <a:pt x="373" y="348"/>
                  </a:lnTo>
                  <a:lnTo>
                    <a:pt x="373" y="349"/>
                  </a:lnTo>
                  <a:lnTo>
                    <a:pt x="372" y="349"/>
                  </a:lnTo>
                  <a:lnTo>
                    <a:pt x="370" y="349"/>
                  </a:lnTo>
                  <a:lnTo>
                    <a:pt x="369" y="349"/>
                  </a:lnTo>
                  <a:lnTo>
                    <a:pt x="368" y="350"/>
                  </a:lnTo>
                  <a:lnTo>
                    <a:pt x="366" y="351"/>
                  </a:lnTo>
                  <a:lnTo>
                    <a:pt x="365" y="351"/>
                  </a:lnTo>
                  <a:lnTo>
                    <a:pt x="364" y="350"/>
                  </a:lnTo>
                  <a:lnTo>
                    <a:pt x="363" y="351"/>
                  </a:lnTo>
                  <a:lnTo>
                    <a:pt x="362" y="351"/>
                  </a:lnTo>
                  <a:lnTo>
                    <a:pt x="362" y="352"/>
                  </a:lnTo>
                  <a:lnTo>
                    <a:pt x="361" y="353"/>
                  </a:lnTo>
                  <a:lnTo>
                    <a:pt x="360" y="353"/>
                  </a:lnTo>
                  <a:lnTo>
                    <a:pt x="359" y="353"/>
                  </a:lnTo>
                  <a:lnTo>
                    <a:pt x="359" y="354"/>
                  </a:lnTo>
                  <a:lnTo>
                    <a:pt x="360" y="356"/>
                  </a:lnTo>
                  <a:lnTo>
                    <a:pt x="361" y="356"/>
                  </a:lnTo>
                  <a:lnTo>
                    <a:pt x="362" y="357"/>
                  </a:lnTo>
                  <a:lnTo>
                    <a:pt x="363" y="359"/>
                  </a:lnTo>
                  <a:lnTo>
                    <a:pt x="366" y="371"/>
                  </a:lnTo>
                  <a:lnTo>
                    <a:pt x="368" y="382"/>
                  </a:lnTo>
                  <a:lnTo>
                    <a:pt x="368" y="383"/>
                  </a:lnTo>
                  <a:lnTo>
                    <a:pt x="367" y="383"/>
                  </a:lnTo>
                  <a:lnTo>
                    <a:pt x="367" y="384"/>
                  </a:lnTo>
                  <a:lnTo>
                    <a:pt x="367" y="385"/>
                  </a:lnTo>
                  <a:lnTo>
                    <a:pt x="367" y="386"/>
                  </a:lnTo>
                  <a:lnTo>
                    <a:pt x="367" y="387"/>
                  </a:lnTo>
                  <a:lnTo>
                    <a:pt x="367" y="388"/>
                  </a:lnTo>
                  <a:lnTo>
                    <a:pt x="366" y="389"/>
                  </a:lnTo>
                  <a:lnTo>
                    <a:pt x="366" y="392"/>
                  </a:lnTo>
                  <a:lnTo>
                    <a:pt x="366" y="394"/>
                  </a:lnTo>
                  <a:lnTo>
                    <a:pt x="366" y="395"/>
                  </a:lnTo>
                  <a:lnTo>
                    <a:pt x="366" y="397"/>
                  </a:lnTo>
                  <a:lnTo>
                    <a:pt x="366" y="398"/>
                  </a:lnTo>
                  <a:lnTo>
                    <a:pt x="366" y="399"/>
                  </a:lnTo>
                  <a:lnTo>
                    <a:pt x="366" y="400"/>
                  </a:lnTo>
                  <a:lnTo>
                    <a:pt x="366" y="401"/>
                  </a:lnTo>
                  <a:lnTo>
                    <a:pt x="366" y="402"/>
                  </a:lnTo>
                  <a:lnTo>
                    <a:pt x="365" y="402"/>
                  </a:lnTo>
                  <a:lnTo>
                    <a:pt x="366" y="403"/>
                  </a:lnTo>
                  <a:lnTo>
                    <a:pt x="368" y="405"/>
                  </a:lnTo>
                  <a:lnTo>
                    <a:pt x="368" y="406"/>
                  </a:lnTo>
                  <a:lnTo>
                    <a:pt x="369" y="407"/>
                  </a:lnTo>
                  <a:lnTo>
                    <a:pt x="369" y="408"/>
                  </a:lnTo>
                  <a:lnTo>
                    <a:pt x="368" y="408"/>
                  </a:lnTo>
                  <a:lnTo>
                    <a:pt x="368" y="409"/>
                  </a:lnTo>
                  <a:lnTo>
                    <a:pt x="368" y="410"/>
                  </a:lnTo>
                  <a:lnTo>
                    <a:pt x="368" y="411"/>
                  </a:lnTo>
                  <a:lnTo>
                    <a:pt x="367" y="412"/>
                  </a:lnTo>
                  <a:lnTo>
                    <a:pt x="366" y="413"/>
                  </a:lnTo>
                  <a:lnTo>
                    <a:pt x="366" y="414"/>
                  </a:lnTo>
                  <a:lnTo>
                    <a:pt x="366" y="415"/>
                  </a:lnTo>
                  <a:lnTo>
                    <a:pt x="366" y="416"/>
                  </a:lnTo>
                  <a:lnTo>
                    <a:pt x="366" y="417"/>
                  </a:lnTo>
                  <a:lnTo>
                    <a:pt x="366" y="418"/>
                  </a:lnTo>
                  <a:lnTo>
                    <a:pt x="365" y="418"/>
                  </a:lnTo>
                  <a:lnTo>
                    <a:pt x="364" y="418"/>
                  </a:lnTo>
                  <a:lnTo>
                    <a:pt x="364" y="419"/>
                  </a:lnTo>
                  <a:lnTo>
                    <a:pt x="364" y="420"/>
                  </a:lnTo>
                  <a:lnTo>
                    <a:pt x="363" y="420"/>
                  </a:lnTo>
                  <a:lnTo>
                    <a:pt x="363" y="421"/>
                  </a:lnTo>
                  <a:lnTo>
                    <a:pt x="363" y="422"/>
                  </a:lnTo>
                  <a:lnTo>
                    <a:pt x="363" y="423"/>
                  </a:lnTo>
                  <a:lnTo>
                    <a:pt x="364" y="424"/>
                  </a:lnTo>
                  <a:lnTo>
                    <a:pt x="364" y="425"/>
                  </a:lnTo>
                  <a:lnTo>
                    <a:pt x="363" y="425"/>
                  </a:lnTo>
                  <a:lnTo>
                    <a:pt x="362" y="425"/>
                  </a:lnTo>
                  <a:lnTo>
                    <a:pt x="361" y="426"/>
                  </a:lnTo>
                  <a:lnTo>
                    <a:pt x="361" y="427"/>
                  </a:lnTo>
                  <a:lnTo>
                    <a:pt x="357" y="427"/>
                  </a:lnTo>
                  <a:lnTo>
                    <a:pt x="356" y="426"/>
                  </a:lnTo>
                  <a:lnTo>
                    <a:pt x="355" y="426"/>
                  </a:lnTo>
                  <a:lnTo>
                    <a:pt x="355" y="427"/>
                  </a:lnTo>
                  <a:lnTo>
                    <a:pt x="354" y="428"/>
                  </a:lnTo>
                  <a:lnTo>
                    <a:pt x="352" y="428"/>
                  </a:lnTo>
                  <a:lnTo>
                    <a:pt x="350" y="428"/>
                  </a:lnTo>
                  <a:lnTo>
                    <a:pt x="348" y="429"/>
                  </a:lnTo>
                  <a:lnTo>
                    <a:pt x="346" y="431"/>
                  </a:lnTo>
                  <a:lnTo>
                    <a:pt x="345" y="432"/>
                  </a:lnTo>
                  <a:lnTo>
                    <a:pt x="345" y="433"/>
                  </a:lnTo>
                  <a:lnTo>
                    <a:pt x="346" y="433"/>
                  </a:lnTo>
                  <a:lnTo>
                    <a:pt x="347" y="433"/>
                  </a:lnTo>
                  <a:lnTo>
                    <a:pt x="348" y="433"/>
                  </a:lnTo>
                  <a:lnTo>
                    <a:pt x="349" y="433"/>
                  </a:lnTo>
                  <a:lnTo>
                    <a:pt x="349" y="434"/>
                  </a:lnTo>
                  <a:lnTo>
                    <a:pt x="350" y="435"/>
                  </a:lnTo>
                  <a:lnTo>
                    <a:pt x="350" y="436"/>
                  </a:lnTo>
                  <a:lnTo>
                    <a:pt x="350" y="437"/>
                  </a:lnTo>
                  <a:lnTo>
                    <a:pt x="349" y="438"/>
                  </a:lnTo>
                  <a:lnTo>
                    <a:pt x="349" y="436"/>
                  </a:lnTo>
                  <a:lnTo>
                    <a:pt x="348" y="436"/>
                  </a:lnTo>
                  <a:lnTo>
                    <a:pt x="348" y="435"/>
                  </a:lnTo>
                  <a:lnTo>
                    <a:pt x="347" y="436"/>
                  </a:lnTo>
                  <a:lnTo>
                    <a:pt x="347" y="437"/>
                  </a:lnTo>
                  <a:lnTo>
                    <a:pt x="347" y="438"/>
                  </a:lnTo>
                  <a:lnTo>
                    <a:pt x="346" y="437"/>
                  </a:lnTo>
                  <a:lnTo>
                    <a:pt x="346" y="436"/>
                  </a:lnTo>
                  <a:lnTo>
                    <a:pt x="345" y="436"/>
                  </a:lnTo>
                  <a:lnTo>
                    <a:pt x="343" y="434"/>
                  </a:lnTo>
                  <a:lnTo>
                    <a:pt x="343" y="433"/>
                  </a:lnTo>
                  <a:lnTo>
                    <a:pt x="342" y="432"/>
                  </a:lnTo>
                  <a:lnTo>
                    <a:pt x="341" y="431"/>
                  </a:lnTo>
                  <a:lnTo>
                    <a:pt x="341" y="429"/>
                  </a:lnTo>
                  <a:lnTo>
                    <a:pt x="342" y="426"/>
                  </a:lnTo>
                  <a:lnTo>
                    <a:pt x="341" y="425"/>
                  </a:lnTo>
                  <a:lnTo>
                    <a:pt x="340" y="425"/>
                  </a:lnTo>
                  <a:lnTo>
                    <a:pt x="339" y="425"/>
                  </a:lnTo>
                  <a:lnTo>
                    <a:pt x="337" y="424"/>
                  </a:lnTo>
                  <a:lnTo>
                    <a:pt x="338" y="424"/>
                  </a:lnTo>
                  <a:lnTo>
                    <a:pt x="338" y="423"/>
                  </a:lnTo>
                  <a:lnTo>
                    <a:pt x="338" y="422"/>
                  </a:lnTo>
                  <a:lnTo>
                    <a:pt x="337" y="422"/>
                  </a:lnTo>
                  <a:lnTo>
                    <a:pt x="336" y="423"/>
                  </a:lnTo>
                  <a:lnTo>
                    <a:pt x="335" y="423"/>
                  </a:lnTo>
                  <a:lnTo>
                    <a:pt x="334" y="423"/>
                  </a:lnTo>
                  <a:lnTo>
                    <a:pt x="334" y="422"/>
                  </a:lnTo>
                  <a:lnTo>
                    <a:pt x="333" y="421"/>
                  </a:lnTo>
                  <a:lnTo>
                    <a:pt x="332" y="421"/>
                  </a:lnTo>
                  <a:lnTo>
                    <a:pt x="332" y="422"/>
                  </a:lnTo>
                  <a:lnTo>
                    <a:pt x="331" y="423"/>
                  </a:lnTo>
                  <a:lnTo>
                    <a:pt x="331" y="424"/>
                  </a:lnTo>
                  <a:lnTo>
                    <a:pt x="331" y="425"/>
                  </a:lnTo>
                  <a:lnTo>
                    <a:pt x="330" y="427"/>
                  </a:lnTo>
                  <a:lnTo>
                    <a:pt x="329" y="428"/>
                  </a:lnTo>
                  <a:lnTo>
                    <a:pt x="329" y="429"/>
                  </a:lnTo>
                  <a:lnTo>
                    <a:pt x="329" y="430"/>
                  </a:lnTo>
                  <a:lnTo>
                    <a:pt x="329" y="431"/>
                  </a:lnTo>
                  <a:lnTo>
                    <a:pt x="328" y="431"/>
                  </a:lnTo>
                  <a:lnTo>
                    <a:pt x="328" y="432"/>
                  </a:lnTo>
                  <a:lnTo>
                    <a:pt x="329" y="432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8" y="434"/>
                  </a:lnTo>
                  <a:lnTo>
                    <a:pt x="328" y="435"/>
                  </a:lnTo>
                  <a:lnTo>
                    <a:pt x="329" y="435"/>
                  </a:lnTo>
                  <a:lnTo>
                    <a:pt x="329" y="436"/>
                  </a:lnTo>
                  <a:lnTo>
                    <a:pt x="328" y="436"/>
                  </a:lnTo>
                  <a:lnTo>
                    <a:pt x="328" y="438"/>
                  </a:lnTo>
                  <a:lnTo>
                    <a:pt x="328" y="439"/>
                  </a:lnTo>
                  <a:lnTo>
                    <a:pt x="328" y="440"/>
                  </a:lnTo>
                  <a:lnTo>
                    <a:pt x="327" y="441"/>
                  </a:lnTo>
                  <a:lnTo>
                    <a:pt x="326" y="442"/>
                  </a:lnTo>
                  <a:lnTo>
                    <a:pt x="325" y="441"/>
                  </a:lnTo>
                  <a:lnTo>
                    <a:pt x="324" y="441"/>
                  </a:lnTo>
                  <a:lnTo>
                    <a:pt x="324" y="442"/>
                  </a:lnTo>
                  <a:lnTo>
                    <a:pt x="324" y="443"/>
                  </a:lnTo>
                  <a:lnTo>
                    <a:pt x="323" y="443"/>
                  </a:lnTo>
                  <a:lnTo>
                    <a:pt x="323" y="444"/>
                  </a:lnTo>
                  <a:lnTo>
                    <a:pt x="322" y="444"/>
                  </a:lnTo>
                  <a:lnTo>
                    <a:pt x="322" y="443"/>
                  </a:lnTo>
                  <a:lnTo>
                    <a:pt x="321" y="443"/>
                  </a:lnTo>
                  <a:lnTo>
                    <a:pt x="320" y="441"/>
                  </a:lnTo>
                  <a:lnTo>
                    <a:pt x="319" y="442"/>
                  </a:lnTo>
                  <a:lnTo>
                    <a:pt x="318" y="442"/>
                  </a:lnTo>
                  <a:lnTo>
                    <a:pt x="318" y="441"/>
                  </a:lnTo>
                  <a:lnTo>
                    <a:pt x="317" y="442"/>
                  </a:lnTo>
                  <a:lnTo>
                    <a:pt x="318" y="442"/>
                  </a:lnTo>
                  <a:lnTo>
                    <a:pt x="317" y="442"/>
                  </a:lnTo>
                  <a:lnTo>
                    <a:pt x="317" y="443"/>
                  </a:lnTo>
                  <a:lnTo>
                    <a:pt x="316" y="443"/>
                  </a:lnTo>
                  <a:lnTo>
                    <a:pt x="315" y="444"/>
                  </a:lnTo>
                  <a:lnTo>
                    <a:pt x="315" y="445"/>
                  </a:lnTo>
                  <a:lnTo>
                    <a:pt x="315" y="446"/>
                  </a:lnTo>
                  <a:lnTo>
                    <a:pt x="314" y="446"/>
                  </a:lnTo>
                  <a:lnTo>
                    <a:pt x="315" y="447"/>
                  </a:lnTo>
                  <a:lnTo>
                    <a:pt x="314" y="447"/>
                  </a:lnTo>
                  <a:lnTo>
                    <a:pt x="314" y="448"/>
                  </a:lnTo>
                  <a:lnTo>
                    <a:pt x="313" y="448"/>
                  </a:lnTo>
                  <a:lnTo>
                    <a:pt x="313" y="449"/>
                  </a:lnTo>
                  <a:lnTo>
                    <a:pt x="314" y="449"/>
                  </a:lnTo>
                  <a:lnTo>
                    <a:pt x="314" y="450"/>
                  </a:lnTo>
                  <a:lnTo>
                    <a:pt x="313" y="450"/>
                  </a:lnTo>
                  <a:lnTo>
                    <a:pt x="312" y="451"/>
                  </a:lnTo>
                  <a:lnTo>
                    <a:pt x="312" y="452"/>
                  </a:lnTo>
                  <a:lnTo>
                    <a:pt x="311" y="452"/>
                  </a:lnTo>
                  <a:lnTo>
                    <a:pt x="310" y="452"/>
                  </a:lnTo>
                  <a:lnTo>
                    <a:pt x="310" y="453"/>
                  </a:lnTo>
                  <a:lnTo>
                    <a:pt x="309" y="454"/>
                  </a:lnTo>
                  <a:lnTo>
                    <a:pt x="308" y="454"/>
                  </a:lnTo>
                  <a:lnTo>
                    <a:pt x="307" y="454"/>
                  </a:lnTo>
                  <a:lnTo>
                    <a:pt x="307" y="456"/>
                  </a:lnTo>
                  <a:lnTo>
                    <a:pt x="306" y="456"/>
                  </a:lnTo>
                  <a:lnTo>
                    <a:pt x="305" y="456"/>
                  </a:lnTo>
                  <a:lnTo>
                    <a:pt x="304" y="456"/>
                  </a:lnTo>
                  <a:lnTo>
                    <a:pt x="301" y="455"/>
                  </a:lnTo>
                  <a:lnTo>
                    <a:pt x="301" y="456"/>
                  </a:lnTo>
                  <a:lnTo>
                    <a:pt x="300" y="456"/>
                  </a:lnTo>
                  <a:lnTo>
                    <a:pt x="298" y="456"/>
                  </a:lnTo>
                  <a:lnTo>
                    <a:pt x="297" y="457"/>
                  </a:lnTo>
                  <a:lnTo>
                    <a:pt x="295" y="457"/>
                  </a:lnTo>
                  <a:lnTo>
                    <a:pt x="294" y="457"/>
                  </a:lnTo>
                  <a:lnTo>
                    <a:pt x="293" y="457"/>
                  </a:lnTo>
                  <a:lnTo>
                    <a:pt x="292" y="456"/>
                  </a:lnTo>
                  <a:lnTo>
                    <a:pt x="289" y="456"/>
                  </a:lnTo>
                  <a:lnTo>
                    <a:pt x="285" y="457"/>
                  </a:lnTo>
                  <a:lnTo>
                    <a:pt x="284" y="457"/>
                  </a:lnTo>
                  <a:lnTo>
                    <a:pt x="283" y="457"/>
                  </a:lnTo>
                  <a:lnTo>
                    <a:pt x="283" y="458"/>
                  </a:lnTo>
                  <a:lnTo>
                    <a:pt x="283" y="461"/>
                  </a:lnTo>
                  <a:lnTo>
                    <a:pt x="284" y="462"/>
                  </a:lnTo>
                  <a:lnTo>
                    <a:pt x="285" y="463"/>
                  </a:lnTo>
                  <a:lnTo>
                    <a:pt x="286" y="466"/>
                  </a:lnTo>
                  <a:lnTo>
                    <a:pt x="286" y="467"/>
                  </a:lnTo>
                  <a:lnTo>
                    <a:pt x="287" y="468"/>
                  </a:lnTo>
                  <a:lnTo>
                    <a:pt x="288" y="469"/>
                  </a:lnTo>
                  <a:lnTo>
                    <a:pt x="289" y="469"/>
                  </a:lnTo>
                  <a:lnTo>
                    <a:pt x="289" y="470"/>
                  </a:lnTo>
                  <a:lnTo>
                    <a:pt x="290" y="470"/>
                  </a:lnTo>
                  <a:lnTo>
                    <a:pt x="290" y="471"/>
                  </a:lnTo>
                  <a:lnTo>
                    <a:pt x="290" y="472"/>
                  </a:lnTo>
                  <a:lnTo>
                    <a:pt x="290" y="473"/>
                  </a:lnTo>
                  <a:lnTo>
                    <a:pt x="287" y="478"/>
                  </a:lnTo>
                  <a:lnTo>
                    <a:pt x="286" y="479"/>
                  </a:lnTo>
                  <a:lnTo>
                    <a:pt x="285" y="479"/>
                  </a:lnTo>
                  <a:lnTo>
                    <a:pt x="285" y="478"/>
                  </a:lnTo>
                  <a:lnTo>
                    <a:pt x="285" y="479"/>
                  </a:lnTo>
                  <a:lnTo>
                    <a:pt x="284" y="479"/>
                  </a:lnTo>
                  <a:lnTo>
                    <a:pt x="283" y="478"/>
                  </a:lnTo>
                  <a:lnTo>
                    <a:pt x="284" y="478"/>
                  </a:lnTo>
                  <a:lnTo>
                    <a:pt x="283" y="478"/>
                  </a:lnTo>
                  <a:lnTo>
                    <a:pt x="283" y="477"/>
                  </a:lnTo>
                  <a:lnTo>
                    <a:pt x="283" y="476"/>
                  </a:lnTo>
                  <a:lnTo>
                    <a:pt x="282" y="476"/>
                  </a:lnTo>
                  <a:lnTo>
                    <a:pt x="281" y="476"/>
                  </a:lnTo>
                  <a:lnTo>
                    <a:pt x="280" y="476"/>
                  </a:lnTo>
                  <a:lnTo>
                    <a:pt x="279" y="476"/>
                  </a:lnTo>
                  <a:lnTo>
                    <a:pt x="279" y="477"/>
                  </a:lnTo>
                  <a:lnTo>
                    <a:pt x="278" y="477"/>
                  </a:lnTo>
                  <a:lnTo>
                    <a:pt x="277" y="477"/>
                  </a:lnTo>
                  <a:lnTo>
                    <a:pt x="274" y="477"/>
                  </a:lnTo>
                  <a:lnTo>
                    <a:pt x="273" y="477"/>
                  </a:lnTo>
                  <a:lnTo>
                    <a:pt x="272" y="476"/>
                  </a:lnTo>
                  <a:lnTo>
                    <a:pt x="271" y="476"/>
                  </a:lnTo>
                  <a:lnTo>
                    <a:pt x="270" y="476"/>
                  </a:lnTo>
                  <a:lnTo>
                    <a:pt x="270" y="475"/>
                  </a:lnTo>
                  <a:lnTo>
                    <a:pt x="269" y="475"/>
                  </a:lnTo>
                  <a:lnTo>
                    <a:pt x="268" y="475"/>
                  </a:lnTo>
                  <a:lnTo>
                    <a:pt x="267" y="475"/>
                  </a:lnTo>
                  <a:lnTo>
                    <a:pt x="266" y="475"/>
                  </a:lnTo>
                  <a:lnTo>
                    <a:pt x="265" y="475"/>
                  </a:lnTo>
                  <a:lnTo>
                    <a:pt x="264" y="475"/>
                  </a:lnTo>
                  <a:lnTo>
                    <a:pt x="263" y="475"/>
                  </a:lnTo>
                  <a:lnTo>
                    <a:pt x="263" y="474"/>
                  </a:lnTo>
                  <a:lnTo>
                    <a:pt x="264" y="474"/>
                  </a:lnTo>
                  <a:lnTo>
                    <a:pt x="263" y="474"/>
                  </a:lnTo>
                  <a:lnTo>
                    <a:pt x="262" y="474"/>
                  </a:lnTo>
                  <a:lnTo>
                    <a:pt x="262" y="473"/>
                  </a:lnTo>
                  <a:lnTo>
                    <a:pt x="261" y="473"/>
                  </a:lnTo>
                  <a:lnTo>
                    <a:pt x="261" y="474"/>
                  </a:lnTo>
                  <a:lnTo>
                    <a:pt x="260" y="474"/>
                  </a:lnTo>
                  <a:lnTo>
                    <a:pt x="259" y="474"/>
                  </a:lnTo>
                  <a:lnTo>
                    <a:pt x="259" y="473"/>
                  </a:lnTo>
                  <a:lnTo>
                    <a:pt x="260" y="472"/>
                  </a:lnTo>
                  <a:lnTo>
                    <a:pt x="261" y="472"/>
                  </a:lnTo>
                  <a:lnTo>
                    <a:pt x="260" y="471"/>
                  </a:lnTo>
                  <a:lnTo>
                    <a:pt x="259" y="471"/>
                  </a:lnTo>
                  <a:lnTo>
                    <a:pt x="259" y="470"/>
                  </a:lnTo>
                  <a:lnTo>
                    <a:pt x="258" y="470"/>
                  </a:lnTo>
                  <a:lnTo>
                    <a:pt x="257" y="469"/>
                  </a:lnTo>
                  <a:lnTo>
                    <a:pt x="257" y="468"/>
                  </a:lnTo>
                  <a:lnTo>
                    <a:pt x="258" y="468"/>
                  </a:lnTo>
                  <a:lnTo>
                    <a:pt x="257" y="467"/>
                  </a:lnTo>
                  <a:lnTo>
                    <a:pt x="256" y="466"/>
                  </a:lnTo>
                  <a:lnTo>
                    <a:pt x="255" y="465"/>
                  </a:lnTo>
                  <a:lnTo>
                    <a:pt x="254" y="465"/>
                  </a:lnTo>
                  <a:lnTo>
                    <a:pt x="254" y="464"/>
                  </a:lnTo>
                  <a:lnTo>
                    <a:pt x="253" y="465"/>
                  </a:lnTo>
                  <a:lnTo>
                    <a:pt x="252" y="466"/>
                  </a:lnTo>
                  <a:lnTo>
                    <a:pt x="251" y="467"/>
                  </a:lnTo>
                  <a:lnTo>
                    <a:pt x="251" y="468"/>
                  </a:lnTo>
                  <a:lnTo>
                    <a:pt x="250" y="468"/>
                  </a:lnTo>
                  <a:lnTo>
                    <a:pt x="249" y="467"/>
                  </a:lnTo>
                  <a:lnTo>
                    <a:pt x="249" y="466"/>
                  </a:lnTo>
                  <a:lnTo>
                    <a:pt x="248" y="466"/>
                  </a:lnTo>
                  <a:lnTo>
                    <a:pt x="248" y="467"/>
                  </a:lnTo>
                  <a:lnTo>
                    <a:pt x="249" y="468"/>
                  </a:lnTo>
                  <a:lnTo>
                    <a:pt x="248" y="468"/>
                  </a:lnTo>
                  <a:lnTo>
                    <a:pt x="248" y="469"/>
                  </a:lnTo>
                  <a:lnTo>
                    <a:pt x="247" y="469"/>
                  </a:lnTo>
                  <a:lnTo>
                    <a:pt x="246" y="469"/>
                  </a:lnTo>
                  <a:lnTo>
                    <a:pt x="246" y="470"/>
                  </a:lnTo>
                  <a:lnTo>
                    <a:pt x="245" y="471"/>
                  </a:lnTo>
                  <a:lnTo>
                    <a:pt x="245" y="472"/>
                  </a:lnTo>
                  <a:lnTo>
                    <a:pt x="245" y="473"/>
                  </a:lnTo>
                  <a:lnTo>
                    <a:pt x="244" y="474"/>
                  </a:lnTo>
                  <a:lnTo>
                    <a:pt x="244" y="475"/>
                  </a:lnTo>
                  <a:lnTo>
                    <a:pt x="243" y="477"/>
                  </a:lnTo>
                  <a:lnTo>
                    <a:pt x="243" y="478"/>
                  </a:lnTo>
                  <a:lnTo>
                    <a:pt x="243" y="479"/>
                  </a:lnTo>
                  <a:lnTo>
                    <a:pt x="243" y="480"/>
                  </a:lnTo>
                  <a:lnTo>
                    <a:pt x="242" y="480"/>
                  </a:lnTo>
                  <a:lnTo>
                    <a:pt x="243" y="480"/>
                  </a:lnTo>
                  <a:lnTo>
                    <a:pt x="243" y="479"/>
                  </a:lnTo>
                  <a:lnTo>
                    <a:pt x="242" y="479"/>
                  </a:lnTo>
                  <a:lnTo>
                    <a:pt x="241" y="480"/>
                  </a:lnTo>
                  <a:lnTo>
                    <a:pt x="240" y="482"/>
                  </a:lnTo>
                  <a:lnTo>
                    <a:pt x="239" y="484"/>
                  </a:lnTo>
                  <a:lnTo>
                    <a:pt x="238" y="485"/>
                  </a:lnTo>
                  <a:lnTo>
                    <a:pt x="237" y="487"/>
                  </a:lnTo>
                  <a:lnTo>
                    <a:pt x="234" y="489"/>
                  </a:lnTo>
                  <a:lnTo>
                    <a:pt x="233" y="490"/>
                  </a:lnTo>
                  <a:lnTo>
                    <a:pt x="233" y="491"/>
                  </a:lnTo>
                  <a:lnTo>
                    <a:pt x="232" y="491"/>
                  </a:lnTo>
                  <a:lnTo>
                    <a:pt x="232" y="492"/>
                  </a:lnTo>
                  <a:lnTo>
                    <a:pt x="231" y="493"/>
                  </a:lnTo>
                  <a:lnTo>
                    <a:pt x="232" y="493"/>
                  </a:lnTo>
                  <a:lnTo>
                    <a:pt x="231" y="493"/>
                  </a:lnTo>
                  <a:lnTo>
                    <a:pt x="231" y="494"/>
                  </a:lnTo>
                  <a:lnTo>
                    <a:pt x="230" y="494"/>
                  </a:lnTo>
                  <a:lnTo>
                    <a:pt x="230" y="495"/>
                  </a:lnTo>
                  <a:lnTo>
                    <a:pt x="229" y="495"/>
                  </a:lnTo>
                  <a:lnTo>
                    <a:pt x="230" y="495"/>
                  </a:lnTo>
                  <a:lnTo>
                    <a:pt x="230" y="496"/>
                  </a:lnTo>
                  <a:lnTo>
                    <a:pt x="229" y="496"/>
                  </a:lnTo>
                  <a:lnTo>
                    <a:pt x="228" y="496"/>
                  </a:lnTo>
                  <a:lnTo>
                    <a:pt x="227" y="496"/>
                  </a:lnTo>
                  <a:lnTo>
                    <a:pt x="226" y="496"/>
                  </a:lnTo>
                  <a:lnTo>
                    <a:pt x="225" y="497"/>
                  </a:lnTo>
                  <a:lnTo>
                    <a:pt x="224" y="496"/>
                  </a:lnTo>
                  <a:lnTo>
                    <a:pt x="223" y="496"/>
                  </a:lnTo>
                  <a:lnTo>
                    <a:pt x="223" y="497"/>
                  </a:lnTo>
                  <a:lnTo>
                    <a:pt x="222" y="497"/>
                  </a:lnTo>
                  <a:lnTo>
                    <a:pt x="221" y="498"/>
                  </a:lnTo>
                  <a:lnTo>
                    <a:pt x="220" y="499"/>
                  </a:lnTo>
                  <a:lnTo>
                    <a:pt x="221" y="500"/>
                  </a:lnTo>
                  <a:lnTo>
                    <a:pt x="221" y="501"/>
                  </a:lnTo>
                  <a:lnTo>
                    <a:pt x="219" y="501"/>
                  </a:lnTo>
                  <a:lnTo>
                    <a:pt x="219" y="500"/>
                  </a:lnTo>
                  <a:lnTo>
                    <a:pt x="218" y="500"/>
                  </a:lnTo>
                  <a:lnTo>
                    <a:pt x="218" y="501"/>
                  </a:lnTo>
                  <a:lnTo>
                    <a:pt x="218" y="502"/>
                  </a:lnTo>
                  <a:lnTo>
                    <a:pt x="217" y="502"/>
                  </a:lnTo>
                  <a:lnTo>
                    <a:pt x="216" y="502"/>
                  </a:lnTo>
                  <a:lnTo>
                    <a:pt x="215" y="503"/>
                  </a:lnTo>
                  <a:lnTo>
                    <a:pt x="215" y="504"/>
                  </a:lnTo>
                  <a:lnTo>
                    <a:pt x="214" y="504"/>
                  </a:lnTo>
                  <a:lnTo>
                    <a:pt x="214" y="505"/>
                  </a:lnTo>
                  <a:lnTo>
                    <a:pt x="213" y="505"/>
                  </a:lnTo>
                  <a:lnTo>
                    <a:pt x="212" y="505"/>
                  </a:lnTo>
                  <a:lnTo>
                    <a:pt x="211" y="504"/>
                  </a:lnTo>
                  <a:lnTo>
                    <a:pt x="211" y="505"/>
                  </a:lnTo>
                  <a:lnTo>
                    <a:pt x="210" y="505"/>
                  </a:lnTo>
                  <a:lnTo>
                    <a:pt x="210" y="506"/>
                  </a:lnTo>
                  <a:lnTo>
                    <a:pt x="209" y="506"/>
                  </a:lnTo>
                  <a:lnTo>
                    <a:pt x="208" y="506"/>
                  </a:lnTo>
                  <a:lnTo>
                    <a:pt x="207" y="507"/>
                  </a:lnTo>
                  <a:lnTo>
                    <a:pt x="206" y="507"/>
                  </a:lnTo>
                  <a:lnTo>
                    <a:pt x="206" y="508"/>
                  </a:lnTo>
                  <a:lnTo>
                    <a:pt x="205" y="508"/>
                  </a:lnTo>
                  <a:lnTo>
                    <a:pt x="204" y="508"/>
                  </a:lnTo>
                  <a:lnTo>
                    <a:pt x="204" y="509"/>
                  </a:lnTo>
                  <a:lnTo>
                    <a:pt x="204" y="510"/>
                  </a:lnTo>
                  <a:lnTo>
                    <a:pt x="205" y="511"/>
                  </a:lnTo>
                  <a:lnTo>
                    <a:pt x="204" y="511"/>
                  </a:lnTo>
                  <a:lnTo>
                    <a:pt x="203" y="511"/>
                  </a:lnTo>
                  <a:lnTo>
                    <a:pt x="202" y="511"/>
                  </a:lnTo>
                  <a:lnTo>
                    <a:pt x="201" y="511"/>
                  </a:lnTo>
                  <a:lnTo>
                    <a:pt x="201" y="510"/>
                  </a:lnTo>
                  <a:lnTo>
                    <a:pt x="200" y="510"/>
                  </a:lnTo>
                  <a:lnTo>
                    <a:pt x="200" y="511"/>
                  </a:lnTo>
                  <a:lnTo>
                    <a:pt x="199" y="512"/>
                  </a:lnTo>
                  <a:lnTo>
                    <a:pt x="198" y="513"/>
                  </a:lnTo>
                  <a:lnTo>
                    <a:pt x="198" y="514"/>
                  </a:lnTo>
                  <a:lnTo>
                    <a:pt x="197" y="514"/>
                  </a:lnTo>
                  <a:lnTo>
                    <a:pt x="196" y="515"/>
                  </a:lnTo>
                  <a:lnTo>
                    <a:pt x="196" y="516"/>
                  </a:lnTo>
                  <a:lnTo>
                    <a:pt x="195" y="516"/>
                  </a:lnTo>
                  <a:lnTo>
                    <a:pt x="194" y="517"/>
                  </a:lnTo>
                  <a:lnTo>
                    <a:pt x="193" y="517"/>
                  </a:lnTo>
                  <a:lnTo>
                    <a:pt x="192" y="518"/>
                  </a:lnTo>
                  <a:lnTo>
                    <a:pt x="192" y="519"/>
                  </a:lnTo>
                  <a:lnTo>
                    <a:pt x="191" y="519"/>
                  </a:lnTo>
                  <a:lnTo>
                    <a:pt x="187" y="523"/>
                  </a:lnTo>
                  <a:lnTo>
                    <a:pt x="186" y="524"/>
                  </a:lnTo>
                  <a:lnTo>
                    <a:pt x="187" y="525"/>
                  </a:lnTo>
                  <a:lnTo>
                    <a:pt x="187" y="526"/>
                  </a:lnTo>
                  <a:lnTo>
                    <a:pt x="186" y="527"/>
                  </a:lnTo>
                  <a:lnTo>
                    <a:pt x="185" y="528"/>
                  </a:lnTo>
                  <a:lnTo>
                    <a:pt x="185" y="529"/>
                  </a:lnTo>
                  <a:lnTo>
                    <a:pt x="184" y="529"/>
                  </a:lnTo>
                  <a:lnTo>
                    <a:pt x="182" y="531"/>
                  </a:lnTo>
                  <a:lnTo>
                    <a:pt x="181" y="532"/>
                  </a:lnTo>
                  <a:lnTo>
                    <a:pt x="180" y="533"/>
                  </a:lnTo>
                  <a:lnTo>
                    <a:pt x="179" y="532"/>
                  </a:lnTo>
                  <a:lnTo>
                    <a:pt x="179" y="533"/>
                  </a:lnTo>
                  <a:lnTo>
                    <a:pt x="178" y="533"/>
                  </a:lnTo>
                  <a:lnTo>
                    <a:pt x="177" y="533"/>
                  </a:lnTo>
                  <a:lnTo>
                    <a:pt x="176" y="533"/>
                  </a:lnTo>
                  <a:lnTo>
                    <a:pt x="176" y="532"/>
                  </a:lnTo>
                  <a:lnTo>
                    <a:pt x="175" y="532"/>
                  </a:lnTo>
                  <a:lnTo>
                    <a:pt x="175" y="533"/>
                  </a:lnTo>
                  <a:lnTo>
                    <a:pt x="174" y="533"/>
                  </a:lnTo>
                  <a:lnTo>
                    <a:pt x="173" y="533"/>
                  </a:lnTo>
                  <a:lnTo>
                    <a:pt x="172" y="532"/>
                  </a:lnTo>
                  <a:lnTo>
                    <a:pt x="171" y="533"/>
                  </a:lnTo>
                  <a:lnTo>
                    <a:pt x="170" y="533"/>
                  </a:lnTo>
                  <a:lnTo>
                    <a:pt x="168" y="532"/>
                  </a:lnTo>
                  <a:lnTo>
                    <a:pt x="168" y="531"/>
                  </a:lnTo>
                  <a:lnTo>
                    <a:pt x="168" y="530"/>
                  </a:lnTo>
                  <a:lnTo>
                    <a:pt x="167" y="530"/>
                  </a:lnTo>
                  <a:lnTo>
                    <a:pt x="167" y="531"/>
                  </a:lnTo>
                  <a:lnTo>
                    <a:pt x="167" y="533"/>
                  </a:lnTo>
                  <a:lnTo>
                    <a:pt x="166" y="534"/>
                  </a:lnTo>
                  <a:lnTo>
                    <a:pt x="166" y="535"/>
                  </a:lnTo>
                  <a:lnTo>
                    <a:pt x="165" y="534"/>
                  </a:lnTo>
                  <a:lnTo>
                    <a:pt x="164" y="534"/>
                  </a:lnTo>
                  <a:lnTo>
                    <a:pt x="163" y="534"/>
                  </a:lnTo>
                  <a:lnTo>
                    <a:pt x="162" y="536"/>
                  </a:lnTo>
                  <a:lnTo>
                    <a:pt x="162" y="534"/>
                  </a:lnTo>
                  <a:lnTo>
                    <a:pt x="162" y="533"/>
                  </a:lnTo>
                  <a:lnTo>
                    <a:pt x="161" y="533"/>
                  </a:lnTo>
                  <a:lnTo>
                    <a:pt x="161" y="534"/>
                  </a:lnTo>
                  <a:lnTo>
                    <a:pt x="160" y="534"/>
                  </a:lnTo>
                  <a:lnTo>
                    <a:pt x="159" y="534"/>
                  </a:lnTo>
                  <a:lnTo>
                    <a:pt x="158" y="534"/>
                  </a:lnTo>
                  <a:lnTo>
                    <a:pt x="158" y="533"/>
                  </a:lnTo>
                  <a:lnTo>
                    <a:pt x="158" y="534"/>
                  </a:lnTo>
                  <a:lnTo>
                    <a:pt x="157" y="533"/>
                  </a:lnTo>
                  <a:lnTo>
                    <a:pt x="157" y="534"/>
                  </a:lnTo>
                  <a:lnTo>
                    <a:pt x="158" y="535"/>
                  </a:lnTo>
                  <a:lnTo>
                    <a:pt x="157" y="535"/>
                  </a:lnTo>
                  <a:lnTo>
                    <a:pt x="156" y="535"/>
                  </a:lnTo>
                  <a:lnTo>
                    <a:pt x="156" y="536"/>
                  </a:lnTo>
                  <a:lnTo>
                    <a:pt x="157" y="536"/>
                  </a:lnTo>
                  <a:lnTo>
                    <a:pt x="158" y="536"/>
                  </a:lnTo>
                  <a:lnTo>
                    <a:pt x="158" y="537"/>
                  </a:lnTo>
                  <a:lnTo>
                    <a:pt x="157" y="538"/>
                  </a:lnTo>
                  <a:lnTo>
                    <a:pt x="155" y="538"/>
                  </a:lnTo>
                  <a:lnTo>
                    <a:pt x="154" y="538"/>
                  </a:lnTo>
                  <a:lnTo>
                    <a:pt x="154" y="537"/>
                  </a:lnTo>
                  <a:lnTo>
                    <a:pt x="153" y="538"/>
                  </a:lnTo>
                  <a:lnTo>
                    <a:pt x="152" y="538"/>
                  </a:lnTo>
                  <a:lnTo>
                    <a:pt x="151" y="538"/>
                  </a:lnTo>
                  <a:lnTo>
                    <a:pt x="150" y="538"/>
                  </a:lnTo>
                  <a:lnTo>
                    <a:pt x="150" y="539"/>
                  </a:lnTo>
                  <a:lnTo>
                    <a:pt x="151" y="539"/>
                  </a:lnTo>
                  <a:lnTo>
                    <a:pt x="150" y="540"/>
                  </a:lnTo>
                  <a:lnTo>
                    <a:pt x="149" y="540"/>
                  </a:lnTo>
                  <a:lnTo>
                    <a:pt x="147" y="540"/>
                  </a:lnTo>
                  <a:lnTo>
                    <a:pt x="145" y="541"/>
                  </a:lnTo>
                  <a:lnTo>
                    <a:pt x="145" y="542"/>
                  </a:lnTo>
                  <a:lnTo>
                    <a:pt x="143" y="543"/>
                  </a:lnTo>
                  <a:lnTo>
                    <a:pt x="142" y="543"/>
                  </a:lnTo>
                  <a:lnTo>
                    <a:pt x="141" y="543"/>
                  </a:lnTo>
                  <a:lnTo>
                    <a:pt x="141" y="544"/>
                  </a:lnTo>
                  <a:lnTo>
                    <a:pt x="140" y="545"/>
                  </a:lnTo>
                  <a:lnTo>
                    <a:pt x="139" y="544"/>
                  </a:lnTo>
                  <a:lnTo>
                    <a:pt x="139" y="545"/>
                  </a:lnTo>
                  <a:lnTo>
                    <a:pt x="138" y="546"/>
                  </a:lnTo>
                  <a:lnTo>
                    <a:pt x="137" y="547"/>
                  </a:lnTo>
                  <a:lnTo>
                    <a:pt x="136" y="547"/>
                  </a:lnTo>
                  <a:lnTo>
                    <a:pt x="135" y="547"/>
                  </a:lnTo>
                  <a:lnTo>
                    <a:pt x="134" y="548"/>
                  </a:lnTo>
                  <a:lnTo>
                    <a:pt x="133" y="548"/>
                  </a:lnTo>
                  <a:lnTo>
                    <a:pt x="133" y="549"/>
                  </a:lnTo>
                  <a:lnTo>
                    <a:pt x="132" y="549"/>
                  </a:lnTo>
                  <a:lnTo>
                    <a:pt x="132" y="550"/>
                  </a:lnTo>
                  <a:lnTo>
                    <a:pt x="131" y="550"/>
                  </a:lnTo>
                  <a:lnTo>
                    <a:pt x="131" y="551"/>
                  </a:lnTo>
                  <a:lnTo>
                    <a:pt x="130" y="552"/>
                  </a:lnTo>
                  <a:lnTo>
                    <a:pt x="127" y="554"/>
                  </a:lnTo>
                  <a:lnTo>
                    <a:pt x="128" y="555"/>
                  </a:lnTo>
                  <a:lnTo>
                    <a:pt x="127" y="555"/>
                  </a:lnTo>
                  <a:lnTo>
                    <a:pt x="127" y="556"/>
                  </a:lnTo>
                  <a:lnTo>
                    <a:pt x="128" y="556"/>
                  </a:lnTo>
                  <a:lnTo>
                    <a:pt x="129" y="556"/>
                  </a:lnTo>
                  <a:lnTo>
                    <a:pt x="128" y="556"/>
                  </a:lnTo>
                  <a:lnTo>
                    <a:pt x="126" y="557"/>
                  </a:lnTo>
                  <a:lnTo>
                    <a:pt x="126" y="558"/>
                  </a:lnTo>
                  <a:lnTo>
                    <a:pt x="126" y="559"/>
                  </a:lnTo>
                  <a:lnTo>
                    <a:pt x="124" y="559"/>
                  </a:lnTo>
                  <a:lnTo>
                    <a:pt x="123" y="560"/>
                  </a:lnTo>
                  <a:lnTo>
                    <a:pt x="122" y="559"/>
                  </a:lnTo>
                  <a:lnTo>
                    <a:pt x="122" y="560"/>
                  </a:lnTo>
                  <a:lnTo>
                    <a:pt x="122" y="561"/>
                  </a:lnTo>
                  <a:lnTo>
                    <a:pt x="121" y="560"/>
                  </a:lnTo>
                  <a:lnTo>
                    <a:pt x="120" y="560"/>
                  </a:lnTo>
                  <a:lnTo>
                    <a:pt x="121" y="561"/>
                  </a:lnTo>
                  <a:lnTo>
                    <a:pt x="122" y="562"/>
                  </a:lnTo>
                  <a:lnTo>
                    <a:pt x="121" y="563"/>
                  </a:lnTo>
                  <a:lnTo>
                    <a:pt x="120" y="563"/>
                  </a:lnTo>
                  <a:lnTo>
                    <a:pt x="120" y="562"/>
                  </a:lnTo>
                  <a:lnTo>
                    <a:pt x="119" y="561"/>
                  </a:lnTo>
                  <a:lnTo>
                    <a:pt x="118" y="560"/>
                  </a:lnTo>
                  <a:lnTo>
                    <a:pt x="117" y="560"/>
                  </a:lnTo>
                  <a:lnTo>
                    <a:pt x="118" y="561"/>
                  </a:lnTo>
                  <a:lnTo>
                    <a:pt x="117" y="561"/>
                  </a:lnTo>
                  <a:lnTo>
                    <a:pt x="116" y="561"/>
                  </a:lnTo>
                  <a:lnTo>
                    <a:pt x="115" y="561"/>
                  </a:lnTo>
                  <a:lnTo>
                    <a:pt x="115" y="562"/>
                  </a:lnTo>
                  <a:lnTo>
                    <a:pt x="114" y="563"/>
                  </a:lnTo>
                  <a:lnTo>
                    <a:pt x="116" y="563"/>
                  </a:lnTo>
                  <a:lnTo>
                    <a:pt x="116" y="564"/>
                  </a:lnTo>
                  <a:lnTo>
                    <a:pt x="117" y="565"/>
                  </a:lnTo>
                  <a:lnTo>
                    <a:pt x="116" y="566"/>
                  </a:lnTo>
                  <a:lnTo>
                    <a:pt x="116" y="565"/>
                  </a:lnTo>
                  <a:lnTo>
                    <a:pt x="115" y="566"/>
                  </a:lnTo>
                  <a:lnTo>
                    <a:pt x="113" y="566"/>
                  </a:lnTo>
                  <a:lnTo>
                    <a:pt x="112" y="567"/>
                  </a:lnTo>
                  <a:lnTo>
                    <a:pt x="111" y="567"/>
                  </a:lnTo>
                  <a:lnTo>
                    <a:pt x="108" y="567"/>
                  </a:lnTo>
                  <a:lnTo>
                    <a:pt x="107" y="567"/>
                  </a:lnTo>
                  <a:lnTo>
                    <a:pt x="106" y="568"/>
                  </a:lnTo>
                  <a:lnTo>
                    <a:pt x="105" y="568"/>
                  </a:lnTo>
                  <a:lnTo>
                    <a:pt x="104" y="568"/>
                  </a:lnTo>
                  <a:lnTo>
                    <a:pt x="105" y="568"/>
                  </a:lnTo>
                  <a:lnTo>
                    <a:pt x="103" y="570"/>
                  </a:lnTo>
                  <a:lnTo>
                    <a:pt x="102" y="570"/>
                  </a:lnTo>
                  <a:lnTo>
                    <a:pt x="102" y="569"/>
                  </a:lnTo>
                  <a:lnTo>
                    <a:pt x="101" y="569"/>
                  </a:lnTo>
                  <a:lnTo>
                    <a:pt x="101" y="568"/>
                  </a:lnTo>
                  <a:lnTo>
                    <a:pt x="102" y="568"/>
                  </a:lnTo>
                  <a:lnTo>
                    <a:pt x="102" y="567"/>
                  </a:lnTo>
                  <a:lnTo>
                    <a:pt x="101" y="567"/>
                  </a:lnTo>
                  <a:lnTo>
                    <a:pt x="101" y="566"/>
                  </a:lnTo>
                  <a:lnTo>
                    <a:pt x="102" y="565"/>
                  </a:lnTo>
                  <a:lnTo>
                    <a:pt x="102" y="564"/>
                  </a:lnTo>
                  <a:lnTo>
                    <a:pt x="101" y="564"/>
                  </a:lnTo>
                  <a:lnTo>
                    <a:pt x="100" y="564"/>
                  </a:lnTo>
                  <a:lnTo>
                    <a:pt x="101" y="564"/>
                  </a:lnTo>
                  <a:lnTo>
                    <a:pt x="101" y="563"/>
                  </a:lnTo>
                  <a:lnTo>
                    <a:pt x="102" y="563"/>
                  </a:lnTo>
                  <a:lnTo>
                    <a:pt x="103" y="562"/>
                  </a:lnTo>
                  <a:lnTo>
                    <a:pt x="103" y="563"/>
                  </a:lnTo>
                  <a:lnTo>
                    <a:pt x="104" y="563"/>
                  </a:lnTo>
                  <a:lnTo>
                    <a:pt x="105" y="563"/>
                  </a:lnTo>
                  <a:lnTo>
                    <a:pt x="106" y="562"/>
                  </a:lnTo>
                  <a:lnTo>
                    <a:pt x="107" y="562"/>
                  </a:lnTo>
                  <a:lnTo>
                    <a:pt x="107" y="561"/>
                  </a:lnTo>
                  <a:lnTo>
                    <a:pt x="107" y="560"/>
                  </a:lnTo>
                  <a:lnTo>
                    <a:pt x="108" y="559"/>
                  </a:lnTo>
                  <a:lnTo>
                    <a:pt x="109" y="559"/>
                  </a:lnTo>
                  <a:lnTo>
                    <a:pt x="109" y="560"/>
                  </a:lnTo>
                  <a:lnTo>
                    <a:pt x="110" y="560"/>
                  </a:lnTo>
                  <a:lnTo>
                    <a:pt x="111" y="560"/>
                  </a:lnTo>
                  <a:lnTo>
                    <a:pt x="113" y="559"/>
                  </a:lnTo>
                  <a:lnTo>
                    <a:pt x="115" y="559"/>
                  </a:lnTo>
                  <a:lnTo>
                    <a:pt x="116" y="558"/>
                  </a:lnTo>
                  <a:lnTo>
                    <a:pt x="116" y="557"/>
                  </a:lnTo>
                  <a:lnTo>
                    <a:pt x="116" y="556"/>
                  </a:lnTo>
                  <a:lnTo>
                    <a:pt x="115" y="556"/>
                  </a:lnTo>
                  <a:lnTo>
                    <a:pt x="115" y="555"/>
                  </a:lnTo>
                  <a:lnTo>
                    <a:pt x="114" y="555"/>
                  </a:lnTo>
                  <a:lnTo>
                    <a:pt x="114" y="554"/>
                  </a:lnTo>
                  <a:lnTo>
                    <a:pt x="114" y="553"/>
                  </a:lnTo>
                  <a:lnTo>
                    <a:pt x="115" y="553"/>
                  </a:lnTo>
                  <a:lnTo>
                    <a:pt x="114" y="552"/>
                  </a:lnTo>
                  <a:lnTo>
                    <a:pt x="115" y="552"/>
                  </a:lnTo>
                  <a:lnTo>
                    <a:pt x="116" y="552"/>
                  </a:lnTo>
                  <a:lnTo>
                    <a:pt x="117" y="551"/>
                  </a:lnTo>
                  <a:lnTo>
                    <a:pt x="118" y="550"/>
                  </a:lnTo>
                  <a:lnTo>
                    <a:pt x="117" y="550"/>
                  </a:lnTo>
                  <a:lnTo>
                    <a:pt x="118" y="549"/>
                  </a:lnTo>
                  <a:lnTo>
                    <a:pt x="119" y="548"/>
                  </a:lnTo>
                  <a:lnTo>
                    <a:pt x="120" y="549"/>
                  </a:lnTo>
                  <a:lnTo>
                    <a:pt x="121" y="548"/>
                  </a:lnTo>
                  <a:lnTo>
                    <a:pt x="122" y="547"/>
                  </a:lnTo>
                  <a:lnTo>
                    <a:pt x="123" y="547"/>
                  </a:lnTo>
                  <a:lnTo>
                    <a:pt x="122" y="547"/>
                  </a:lnTo>
                  <a:lnTo>
                    <a:pt x="121" y="547"/>
                  </a:lnTo>
                  <a:lnTo>
                    <a:pt x="121" y="548"/>
                  </a:lnTo>
                  <a:lnTo>
                    <a:pt x="120" y="548"/>
                  </a:lnTo>
                  <a:lnTo>
                    <a:pt x="118" y="547"/>
                  </a:lnTo>
                  <a:lnTo>
                    <a:pt x="117" y="547"/>
                  </a:lnTo>
                  <a:lnTo>
                    <a:pt x="117" y="548"/>
                  </a:lnTo>
                  <a:lnTo>
                    <a:pt x="113" y="549"/>
                  </a:lnTo>
                  <a:lnTo>
                    <a:pt x="112" y="549"/>
                  </a:lnTo>
                  <a:lnTo>
                    <a:pt x="111" y="548"/>
                  </a:lnTo>
                  <a:lnTo>
                    <a:pt x="110" y="545"/>
                  </a:lnTo>
                  <a:lnTo>
                    <a:pt x="110" y="544"/>
                  </a:lnTo>
                  <a:lnTo>
                    <a:pt x="109" y="543"/>
                  </a:lnTo>
                  <a:lnTo>
                    <a:pt x="107" y="543"/>
                  </a:lnTo>
                  <a:lnTo>
                    <a:pt x="107" y="544"/>
                  </a:lnTo>
                  <a:lnTo>
                    <a:pt x="106" y="544"/>
                  </a:lnTo>
                  <a:lnTo>
                    <a:pt x="105" y="543"/>
                  </a:lnTo>
                  <a:lnTo>
                    <a:pt x="104" y="543"/>
                  </a:lnTo>
                  <a:lnTo>
                    <a:pt x="105" y="542"/>
                  </a:lnTo>
                  <a:lnTo>
                    <a:pt x="106" y="541"/>
                  </a:lnTo>
                  <a:lnTo>
                    <a:pt x="107" y="540"/>
                  </a:lnTo>
                  <a:lnTo>
                    <a:pt x="108" y="540"/>
                  </a:lnTo>
                  <a:lnTo>
                    <a:pt x="110" y="540"/>
                  </a:lnTo>
                  <a:lnTo>
                    <a:pt x="111" y="539"/>
                  </a:lnTo>
                  <a:lnTo>
                    <a:pt x="110" y="539"/>
                  </a:lnTo>
                  <a:lnTo>
                    <a:pt x="111" y="539"/>
                  </a:lnTo>
                  <a:lnTo>
                    <a:pt x="112" y="540"/>
                  </a:lnTo>
                  <a:lnTo>
                    <a:pt x="112" y="539"/>
                  </a:lnTo>
                  <a:lnTo>
                    <a:pt x="112" y="538"/>
                  </a:lnTo>
                  <a:lnTo>
                    <a:pt x="113" y="538"/>
                  </a:lnTo>
                  <a:lnTo>
                    <a:pt x="112" y="537"/>
                  </a:lnTo>
                  <a:lnTo>
                    <a:pt x="112" y="538"/>
                  </a:lnTo>
                  <a:lnTo>
                    <a:pt x="112" y="537"/>
                  </a:lnTo>
                  <a:lnTo>
                    <a:pt x="111" y="536"/>
                  </a:lnTo>
                  <a:lnTo>
                    <a:pt x="110" y="536"/>
                  </a:lnTo>
                  <a:lnTo>
                    <a:pt x="110" y="535"/>
                  </a:lnTo>
                  <a:lnTo>
                    <a:pt x="111" y="535"/>
                  </a:lnTo>
                  <a:lnTo>
                    <a:pt x="111" y="534"/>
                  </a:lnTo>
                  <a:lnTo>
                    <a:pt x="111" y="533"/>
                  </a:lnTo>
                  <a:lnTo>
                    <a:pt x="112" y="533"/>
                  </a:lnTo>
                  <a:lnTo>
                    <a:pt x="112" y="532"/>
                  </a:lnTo>
                  <a:lnTo>
                    <a:pt x="113" y="532"/>
                  </a:lnTo>
                  <a:lnTo>
                    <a:pt x="114" y="531"/>
                  </a:lnTo>
                  <a:lnTo>
                    <a:pt x="115" y="530"/>
                  </a:lnTo>
                  <a:lnTo>
                    <a:pt x="116" y="529"/>
                  </a:lnTo>
                  <a:lnTo>
                    <a:pt x="117" y="529"/>
                  </a:lnTo>
                  <a:lnTo>
                    <a:pt x="118" y="530"/>
                  </a:lnTo>
                  <a:lnTo>
                    <a:pt x="119" y="530"/>
                  </a:lnTo>
                  <a:lnTo>
                    <a:pt x="119" y="529"/>
                  </a:lnTo>
                  <a:lnTo>
                    <a:pt x="119" y="528"/>
                  </a:lnTo>
                  <a:lnTo>
                    <a:pt x="120" y="528"/>
                  </a:lnTo>
                  <a:lnTo>
                    <a:pt x="121" y="527"/>
                  </a:lnTo>
                  <a:lnTo>
                    <a:pt x="121" y="526"/>
                  </a:lnTo>
                  <a:lnTo>
                    <a:pt x="120" y="526"/>
                  </a:lnTo>
                  <a:lnTo>
                    <a:pt x="121" y="525"/>
                  </a:lnTo>
                  <a:lnTo>
                    <a:pt x="123" y="524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5" y="521"/>
                  </a:lnTo>
                  <a:lnTo>
                    <a:pt x="124" y="520"/>
                  </a:lnTo>
                  <a:lnTo>
                    <a:pt x="125" y="520"/>
                  </a:lnTo>
                  <a:lnTo>
                    <a:pt x="126" y="520"/>
                  </a:lnTo>
                  <a:lnTo>
                    <a:pt x="127" y="519"/>
                  </a:lnTo>
                  <a:lnTo>
                    <a:pt x="127" y="518"/>
                  </a:lnTo>
                  <a:lnTo>
                    <a:pt x="127" y="517"/>
                  </a:lnTo>
                  <a:lnTo>
                    <a:pt x="127" y="516"/>
                  </a:lnTo>
                  <a:lnTo>
                    <a:pt x="128" y="516"/>
                  </a:lnTo>
                  <a:lnTo>
                    <a:pt x="129" y="515"/>
                  </a:lnTo>
                  <a:lnTo>
                    <a:pt x="130" y="514"/>
                  </a:lnTo>
                  <a:lnTo>
                    <a:pt x="130" y="512"/>
                  </a:lnTo>
                  <a:lnTo>
                    <a:pt x="131" y="512"/>
                  </a:lnTo>
                  <a:lnTo>
                    <a:pt x="131" y="511"/>
                  </a:lnTo>
                  <a:lnTo>
                    <a:pt x="132" y="511"/>
                  </a:lnTo>
                  <a:lnTo>
                    <a:pt x="132" y="510"/>
                  </a:lnTo>
                  <a:lnTo>
                    <a:pt x="132" y="509"/>
                  </a:lnTo>
                  <a:lnTo>
                    <a:pt x="132" y="508"/>
                  </a:lnTo>
                  <a:lnTo>
                    <a:pt x="130" y="507"/>
                  </a:lnTo>
                  <a:lnTo>
                    <a:pt x="129" y="507"/>
                  </a:lnTo>
                  <a:lnTo>
                    <a:pt x="128" y="506"/>
                  </a:lnTo>
                  <a:lnTo>
                    <a:pt x="128" y="505"/>
                  </a:lnTo>
                  <a:lnTo>
                    <a:pt x="129" y="504"/>
                  </a:lnTo>
                  <a:lnTo>
                    <a:pt x="129" y="503"/>
                  </a:lnTo>
                  <a:lnTo>
                    <a:pt x="128" y="503"/>
                  </a:lnTo>
                  <a:lnTo>
                    <a:pt x="127" y="503"/>
                  </a:lnTo>
                  <a:lnTo>
                    <a:pt x="126" y="501"/>
                  </a:lnTo>
                  <a:lnTo>
                    <a:pt x="122" y="499"/>
                  </a:lnTo>
                  <a:lnTo>
                    <a:pt x="121" y="499"/>
                  </a:lnTo>
                  <a:lnTo>
                    <a:pt x="121" y="498"/>
                  </a:lnTo>
                  <a:lnTo>
                    <a:pt x="120" y="497"/>
                  </a:lnTo>
                  <a:lnTo>
                    <a:pt x="120" y="495"/>
                  </a:lnTo>
                  <a:lnTo>
                    <a:pt x="120" y="494"/>
                  </a:lnTo>
                  <a:lnTo>
                    <a:pt x="121" y="494"/>
                  </a:lnTo>
                  <a:lnTo>
                    <a:pt x="121" y="493"/>
                  </a:lnTo>
                  <a:lnTo>
                    <a:pt x="121" y="492"/>
                  </a:lnTo>
                  <a:lnTo>
                    <a:pt x="120" y="493"/>
                  </a:lnTo>
                  <a:lnTo>
                    <a:pt x="119" y="494"/>
                  </a:lnTo>
                  <a:lnTo>
                    <a:pt x="119" y="495"/>
                  </a:lnTo>
                  <a:lnTo>
                    <a:pt x="118" y="496"/>
                  </a:lnTo>
                  <a:lnTo>
                    <a:pt x="118" y="497"/>
                  </a:lnTo>
                  <a:lnTo>
                    <a:pt x="116" y="498"/>
                  </a:lnTo>
                  <a:lnTo>
                    <a:pt x="114" y="498"/>
                  </a:lnTo>
                  <a:lnTo>
                    <a:pt x="113" y="498"/>
                  </a:lnTo>
                  <a:lnTo>
                    <a:pt x="112" y="497"/>
                  </a:lnTo>
                  <a:lnTo>
                    <a:pt x="112" y="496"/>
                  </a:lnTo>
                  <a:lnTo>
                    <a:pt x="111" y="496"/>
                  </a:lnTo>
                  <a:lnTo>
                    <a:pt x="110" y="496"/>
                  </a:lnTo>
                  <a:lnTo>
                    <a:pt x="110" y="495"/>
                  </a:lnTo>
                  <a:lnTo>
                    <a:pt x="109" y="495"/>
                  </a:lnTo>
                  <a:lnTo>
                    <a:pt x="108" y="495"/>
                  </a:lnTo>
                  <a:lnTo>
                    <a:pt x="108" y="494"/>
                  </a:lnTo>
                  <a:lnTo>
                    <a:pt x="107" y="495"/>
                  </a:lnTo>
                  <a:lnTo>
                    <a:pt x="106" y="495"/>
                  </a:lnTo>
                  <a:lnTo>
                    <a:pt x="106" y="496"/>
                  </a:lnTo>
                  <a:lnTo>
                    <a:pt x="105" y="496"/>
                  </a:lnTo>
                  <a:lnTo>
                    <a:pt x="105" y="495"/>
                  </a:lnTo>
                  <a:lnTo>
                    <a:pt x="104" y="495"/>
                  </a:lnTo>
                  <a:lnTo>
                    <a:pt x="103" y="495"/>
                  </a:lnTo>
                  <a:lnTo>
                    <a:pt x="102" y="495"/>
                  </a:lnTo>
                  <a:lnTo>
                    <a:pt x="102" y="496"/>
                  </a:lnTo>
                  <a:lnTo>
                    <a:pt x="101" y="496"/>
                  </a:lnTo>
                  <a:lnTo>
                    <a:pt x="101" y="497"/>
                  </a:lnTo>
                  <a:lnTo>
                    <a:pt x="100" y="497"/>
                  </a:lnTo>
                  <a:lnTo>
                    <a:pt x="100" y="498"/>
                  </a:lnTo>
                  <a:lnTo>
                    <a:pt x="100" y="499"/>
                  </a:lnTo>
                  <a:lnTo>
                    <a:pt x="99" y="499"/>
                  </a:lnTo>
                  <a:lnTo>
                    <a:pt x="99" y="498"/>
                  </a:lnTo>
                  <a:lnTo>
                    <a:pt x="98" y="498"/>
                  </a:lnTo>
                  <a:lnTo>
                    <a:pt x="97" y="499"/>
                  </a:lnTo>
                  <a:lnTo>
                    <a:pt x="97" y="500"/>
                  </a:lnTo>
                  <a:lnTo>
                    <a:pt x="96" y="501"/>
                  </a:lnTo>
                  <a:lnTo>
                    <a:pt x="97" y="501"/>
                  </a:lnTo>
                  <a:lnTo>
                    <a:pt x="98" y="501"/>
                  </a:lnTo>
                  <a:lnTo>
                    <a:pt x="98" y="502"/>
                  </a:lnTo>
                  <a:lnTo>
                    <a:pt x="99" y="502"/>
                  </a:lnTo>
                  <a:lnTo>
                    <a:pt x="98" y="502"/>
                  </a:lnTo>
                  <a:lnTo>
                    <a:pt x="97" y="502"/>
                  </a:lnTo>
                  <a:lnTo>
                    <a:pt x="97" y="503"/>
                  </a:lnTo>
                  <a:lnTo>
                    <a:pt x="96" y="503"/>
                  </a:lnTo>
                  <a:lnTo>
                    <a:pt x="95" y="503"/>
                  </a:lnTo>
                  <a:lnTo>
                    <a:pt x="94" y="503"/>
                  </a:lnTo>
                  <a:lnTo>
                    <a:pt x="94" y="504"/>
                  </a:lnTo>
                  <a:lnTo>
                    <a:pt x="93" y="504"/>
                  </a:lnTo>
                  <a:lnTo>
                    <a:pt x="93" y="505"/>
                  </a:lnTo>
                  <a:lnTo>
                    <a:pt x="93" y="506"/>
                  </a:lnTo>
                  <a:lnTo>
                    <a:pt x="92" y="507"/>
                  </a:lnTo>
                  <a:lnTo>
                    <a:pt x="90" y="508"/>
                  </a:lnTo>
                  <a:lnTo>
                    <a:pt x="90" y="509"/>
                  </a:lnTo>
                  <a:lnTo>
                    <a:pt x="89" y="509"/>
                  </a:lnTo>
                  <a:lnTo>
                    <a:pt x="89" y="510"/>
                  </a:lnTo>
                  <a:lnTo>
                    <a:pt x="88" y="510"/>
                  </a:lnTo>
                  <a:lnTo>
                    <a:pt x="88" y="511"/>
                  </a:lnTo>
                  <a:lnTo>
                    <a:pt x="88" y="512"/>
                  </a:lnTo>
                  <a:lnTo>
                    <a:pt x="87" y="513"/>
                  </a:lnTo>
                  <a:lnTo>
                    <a:pt x="86" y="513"/>
                  </a:lnTo>
                  <a:lnTo>
                    <a:pt x="86" y="514"/>
                  </a:lnTo>
                  <a:lnTo>
                    <a:pt x="87" y="514"/>
                  </a:lnTo>
                  <a:lnTo>
                    <a:pt x="87" y="515"/>
                  </a:lnTo>
                  <a:lnTo>
                    <a:pt x="86" y="515"/>
                  </a:lnTo>
                  <a:lnTo>
                    <a:pt x="85" y="516"/>
                  </a:lnTo>
                  <a:lnTo>
                    <a:pt x="85" y="517"/>
                  </a:lnTo>
                  <a:lnTo>
                    <a:pt x="85" y="518"/>
                  </a:lnTo>
                  <a:lnTo>
                    <a:pt x="85" y="519"/>
                  </a:lnTo>
                  <a:lnTo>
                    <a:pt x="84" y="519"/>
                  </a:lnTo>
                  <a:lnTo>
                    <a:pt x="84" y="520"/>
                  </a:lnTo>
                  <a:lnTo>
                    <a:pt x="83" y="520"/>
                  </a:lnTo>
                  <a:lnTo>
                    <a:pt x="82" y="520"/>
                  </a:lnTo>
                  <a:lnTo>
                    <a:pt x="81" y="520"/>
                  </a:lnTo>
                  <a:lnTo>
                    <a:pt x="80" y="521"/>
                  </a:lnTo>
                  <a:lnTo>
                    <a:pt x="79" y="521"/>
                  </a:lnTo>
                  <a:lnTo>
                    <a:pt x="79" y="522"/>
                  </a:lnTo>
                  <a:lnTo>
                    <a:pt x="78" y="522"/>
                  </a:lnTo>
                  <a:lnTo>
                    <a:pt x="77" y="522"/>
                  </a:lnTo>
                  <a:lnTo>
                    <a:pt x="77" y="523"/>
                  </a:lnTo>
                  <a:lnTo>
                    <a:pt x="76" y="523"/>
                  </a:lnTo>
                  <a:lnTo>
                    <a:pt x="75" y="523"/>
                  </a:lnTo>
                  <a:lnTo>
                    <a:pt x="71" y="525"/>
                  </a:lnTo>
                  <a:lnTo>
                    <a:pt x="70" y="526"/>
                  </a:lnTo>
                  <a:lnTo>
                    <a:pt x="70" y="527"/>
                  </a:lnTo>
                  <a:lnTo>
                    <a:pt x="69" y="527"/>
                  </a:lnTo>
                  <a:lnTo>
                    <a:pt x="68" y="527"/>
                  </a:lnTo>
                  <a:lnTo>
                    <a:pt x="67" y="528"/>
                  </a:lnTo>
                  <a:lnTo>
                    <a:pt x="66" y="528"/>
                  </a:lnTo>
                  <a:lnTo>
                    <a:pt x="66" y="529"/>
                  </a:lnTo>
                  <a:lnTo>
                    <a:pt x="65" y="528"/>
                  </a:lnTo>
                  <a:lnTo>
                    <a:pt x="64" y="529"/>
                  </a:lnTo>
                  <a:lnTo>
                    <a:pt x="63" y="529"/>
                  </a:lnTo>
                  <a:lnTo>
                    <a:pt x="62" y="530"/>
                  </a:lnTo>
                  <a:lnTo>
                    <a:pt x="61" y="530"/>
                  </a:lnTo>
                  <a:lnTo>
                    <a:pt x="60" y="530"/>
                  </a:lnTo>
                  <a:lnTo>
                    <a:pt x="60" y="531"/>
                  </a:lnTo>
                  <a:lnTo>
                    <a:pt x="59" y="531"/>
                  </a:lnTo>
                  <a:lnTo>
                    <a:pt x="59" y="532"/>
                  </a:lnTo>
                  <a:lnTo>
                    <a:pt x="60" y="533"/>
                  </a:lnTo>
                  <a:lnTo>
                    <a:pt x="59" y="533"/>
                  </a:lnTo>
                  <a:lnTo>
                    <a:pt x="58" y="533"/>
                  </a:lnTo>
                  <a:lnTo>
                    <a:pt x="57" y="534"/>
                  </a:lnTo>
                  <a:lnTo>
                    <a:pt x="56" y="534"/>
                  </a:lnTo>
                  <a:lnTo>
                    <a:pt x="56" y="535"/>
                  </a:lnTo>
                  <a:lnTo>
                    <a:pt x="55" y="535"/>
                  </a:lnTo>
                  <a:lnTo>
                    <a:pt x="55" y="536"/>
                  </a:lnTo>
                  <a:lnTo>
                    <a:pt x="55" y="537"/>
                  </a:lnTo>
                  <a:lnTo>
                    <a:pt x="54" y="539"/>
                  </a:lnTo>
                  <a:lnTo>
                    <a:pt x="54" y="540"/>
                  </a:lnTo>
                  <a:lnTo>
                    <a:pt x="53" y="541"/>
                  </a:lnTo>
                  <a:lnTo>
                    <a:pt x="52" y="541"/>
                  </a:lnTo>
                  <a:lnTo>
                    <a:pt x="51" y="541"/>
                  </a:lnTo>
                  <a:lnTo>
                    <a:pt x="51" y="542"/>
                  </a:lnTo>
                  <a:lnTo>
                    <a:pt x="52" y="542"/>
                  </a:lnTo>
                  <a:lnTo>
                    <a:pt x="52" y="543"/>
                  </a:lnTo>
                  <a:lnTo>
                    <a:pt x="52" y="542"/>
                  </a:lnTo>
                  <a:lnTo>
                    <a:pt x="52" y="541"/>
                  </a:lnTo>
                  <a:lnTo>
                    <a:pt x="53" y="541"/>
                  </a:lnTo>
                  <a:lnTo>
                    <a:pt x="52" y="543"/>
                  </a:lnTo>
                  <a:lnTo>
                    <a:pt x="52" y="544"/>
                  </a:lnTo>
                  <a:lnTo>
                    <a:pt x="53" y="544"/>
                  </a:lnTo>
                  <a:lnTo>
                    <a:pt x="53" y="545"/>
                  </a:lnTo>
                  <a:lnTo>
                    <a:pt x="54" y="546"/>
                  </a:lnTo>
                  <a:lnTo>
                    <a:pt x="53" y="547"/>
                  </a:lnTo>
                  <a:lnTo>
                    <a:pt x="53" y="548"/>
                  </a:lnTo>
                  <a:lnTo>
                    <a:pt x="52" y="548"/>
                  </a:lnTo>
                  <a:lnTo>
                    <a:pt x="52" y="549"/>
                  </a:lnTo>
                  <a:lnTo>
                    <a:pt x="51" y="549"/>
                  </a:lnTo>
                  <a:lnTo>
                    <a:pt x="50" y="549"/>
                  </a:lnTo>
                  <a:lnTo>
                    <a:pt x="49" y="551"/>
                  </a:lnTo>
                  <a:lnTo>
                    <a:pt x="48" y="552"/>
                  </a:lnTo>
                  <a:lnTo>
                    <a:pt x="47" y="553"/>
                  </a:lnTo>
                  <a:lnTo>
                    <a:pt x="47" y="554"/>
                  </a:lnTo>
                  <a:lnTo>
                    <a:pt x="46" y="554"/>
                  </a:lnTo>
                  <a:lnTo>
                    <a:pt x="45" y="555"/>
                  </a:lnTo>
                  <a:lnTo>
                    <a:pt x="44" y="556"/>
                  </a:lnTo>
                  <a:lnTo>
                    <a:pt x="43" y="557"/>
                  </a:lnTo>
                  <a:lnTo>
                    <a:pt x="43" y="556"/>
                  </a:lnTo>
                  <a:lnTo>
                    <a:pt x="44" y="556"/>
                  </a:lnTo>
                  <a:lnTo>
                    <a:pt x="44" y="555"/>
                  </a:lnTo>
                  <a:lnTo>
                    <a:pt x="45" y="554"/>
                  </a:lnTo>
                  <a:lnTo>
                    <a:pt x="44" y="554"/>
                  </a:lnTo>
                  <a:lnTo>
                    <a:pt x="43" y="555"/>
                  </a:lnTo>
                  <a:lnTo>
                    <a:pt x="42" y="555"/>
                  </a:lnTo>
                  <a:lnTo>
                    <a:pt x="43" y="555"/>
                  </a:lnTo>
                  <a:lnTo>
                    <a:pt x="42" y="554"/>
                  </a:lnTo>
                  <a:lnTo>
                    <a:pt x="41" y="555"/>
                  </a:lnTo>
                  <a:lnTo>
                    <a:pt x="40" y="556"/>
                  </a:lnTo>
                  <a:lnTo>
                    <a:pt x="38" y="556"/>
                  </a:lnTo>
                  <a:lnTo>
                    <a:pt x="37" y="556"/>
                  </a:lnTo>
                  <a:lnTo>
                    <a:pt x="36" y="555"/>
                  </a:lnTo>
                  <a:lnTo>
                    <a:pt x="36" y="556"/>
                  </a:lnTo>
                  <a:lnTo>
                    <a:pt x="35" y="556"/>
                  </a:lnTo>
                  <a:lnTo>
                    <a:pt x="34" y="556"/>
                  </a:lnTo>
                  <a:lnTo>
                    <a:pt x="34" y="557"/>
                  </a:lnTo>
                  <a:lnTo>
                    <a:pt x="33" y="557"/>
                  </a:lnTo>
                  <a:lnTo>
                    <a:pt x="33" y="558"/>
                  </a:lnTo>
                  <a:lnTo>
                    <a:pt x="31" y="559"/>
                  </a:lnTo>
                  <a:lnTo>
                    <a:pt x="30" y="559"/>
                  </a:lnTo>
                  <a:lnTo>
                    <a:pt x="29" y="560"/>
                  </a:lnTo>
                  <a:lnTo>
                    <a:pt x="28" y="560"/>
                  </a:lnTo>
                  <a:lnTo>
                    <a:pt x="27" y="559"/>
                  </a:lnTo>
                  <a:lnTo>
                    <a:pt x="26" y="559"/>
                  </a:lnTo>
                  <a:lnTo>
                    <a:pt x="26" y="558"/>
                  </a:lnTo>
                  <a:lnTo>
                    <a:pt x="25" y="557"/>
                  </a:lnTo>
                  <a:lnTo>
                    <a:pt x="25" y="556"/>
                  </a:lnTo>
                  <a:lnTo>
                    <a:pt x="24" y="555"/>
                  </a:lnTo>
                  <a:lnTo>
                    <a:pt x="23" y="554"/>
                  </a:lnTo>
                  <a:lnTo>
                    <a:pt x="21" y="553"/>
                  </a:lnTo>
                  <a:lnTo>
                    <a:pt x="20" y="554"/>
                  </a:lnTo>
                  <a:lnTo>
                    <a:pt x="18" y="554"/>
                  </a:lnTo>
                  <a:lnTo>
                    <a:pt x="17" y="554"/>
                  </a:lnTo>
                  <a:lnTo>
                    <a:pt x="15" y="556"/>
                  </a:lnTo>
                  <a:lnTo>
                    <a:pt x="14" y="557"/>
                  </a:lnTo>
                  <a:lnTo>
                    <a:pt x="13" y="557"/>
                  </a:lnTo>
                  <a:lnTo>
                    <a:pt x="13" y="558"/>
                  </a:lnTo>
                  <a:lnTo>
                    <a:pt x="14" y="559"/>
                  </a:lnTo>
                  <a:lnTo>
                    <a:pt x="14" y="560"/>
                  </a:lnTo>
                  <a:lnTo>
                    <a:pt x="14" y="561"/>
                  </a:lnTo>
                  <a:lnTo>
                    <a:pt x="14" y="562"/>
                  </a:lnTo>
                  <a:lnTo>
                    <a:pt x="13" y="561"/>
                  </a:lnTo>
                  <a:lnTo>
                    <a:pt x="12" y="561"/>
                  </a:lnTo>
                  <a:lnTo>
                    <a:pt x="13" y="561"/>
                  </a:lnTo>
                  <a:lnTo>
                    <a:pt x="13" y="562"/>
                  </a:lnTo>
                  <a:lnTo>
                    <a:pt x="9" y="567"/>
                  </a:lnTo>
                  <a:lnTo>
                    <a:pt x="9" y="568"/>
                  </a:lnTo>
                  <a:lnTo>
                    <a:pt x="9" y="569"/>
                  </a:lnTo>
                  <a:lnTo>
                    <a:pt x="9" y="571"/>
                  </a:lnTo>
                  <a:lnTo>
                    <a:pt x="9" y="572"/>
                  </a:lnTo>
                  <a:lnTo>
                    <a:pt x="9" y="573"/>
                  </a:lnTo>
                  <a:lnTo>
                    <a:pt x="8" y="574"/>
                  </a:lnTo>
                  <a:lnTo>
                    <a:pt x="9" y="574"/>
                  </a:lnTo>
                  <a:lnTo>
                    <a:pt x="9" y="575"/>
                  </a:lnTo>
                  <a:lnTo>
                    <a:pt x="12" y="580"/>
                  </a:lnTo>
                  <a:lnTo>
                    <a:pt x="13" y="582"/>
                  </a:lnTo>
                  <a:lnTo>
                    <a:pt x="15" y="585"/>
                  </a:lnTo>
                  <a:lnTo>
                    <a:pt x="16" y="585"/>
                  </a:lnTo>
                  <a:lnTo>
                    <a:pt x="18" y="586"/>
                  </a:lnTo>
                  <a:lnTo>
                    <a:pt x="19" y="587"/>
                  </a:lnTo>
                  <a:lnTo>
                    <a:pt x="20" y="588"/>
                  </a:lnTo>
                  <a:lnTo>
                    <a:pt x="21" y="588"/>
                  </a:lnTo>
                  <a:lnTo>
                    <a:pt x="22" y="589"/>
                  </a:lnTo>
                  <a:lnTo>
                    <a:pt x="22" y="590"/>
                  </a:lnTo>
                  <a:lnTo>
                    <a:pt x="23" y="590"/>
                  </a:lnTo>
                  <a:lnTo>
                    <a:pt x="23" y="589"/>
                  </a:lnTo>
                  <a:lnTo>
                    <a:pt x="24" y="590"/>
                  </a:lnTo>
                  <a:lnTo>
                    <a:pt x="26" y="590"/>
                  </a:lnTo>
                  <a:lnTo>
                    <a:pt x="28" y="590"/>
                  </a:lnTo>
                  <a:lnTo>
                    <a:pt x="31" y="591"/>
                  </a:lnTo>
                  <a:lnTo>
                    <a:pt x="32" y="591"/>
                  </a:lnTo>
                  <a:lnTo>
                    <a:pt x="33" y="591"/>
                  </a:lnTo>
                  <a:lnTo>
                    <a:pt x="34" y="592"/>
                  </a:lnTo>
                  <a:lnTo>
                    <a:pt x="35" y="592"/>
                  </a:lnTo>
                  <a:lnTo>
                    <a:pt x="36" y="592"/>
                  </a:lnTo>
                  <a:lnTo>
                    <a:pt x="36" y="591"/>
                  </a:lnTo>
                  <a:lnTo>
                    <a:pt x="36" y="590"/>
                  </a:lnTo>
                  <a:lnTo>
                    <a:pt x="37" y="590"/>
                  </a:lnTo>
                  <a:lnTo>
                    <a:pt x="39" y="589"/>
                  </a:lnTo>
                  <a:lnTo>
                    <a:pt x="40" y="589"/>
                  </a:lnTo>
                  <a:lnTo>
                    <a:pt x="41" y="589"/>
                  </a:lnTo>
                  <a:lnTo>
                    <a:pt x="43" y="590"/>
                  </a:lnTo>
                  <a:lnTo>
                    <a:pt x="44" y="591"/>
                  </a:lnTo>
                  <a:lnTo>
                    <a:pt x="44" y="593"/>
                  </a:lnTo>
                  <a:lnTo>
                    <a:pt x="45" y="595"/>
                  </a:lnTo>
                  <a:lnTo>
                    <a:pt x="45" y="596"/>
                  </a:lnTo>
                  <a:lnTo>
                    <a:pt x="47" y="596"/>
                  </a:lnTo>
                  <a:lnTo>
                    <a:pt x="48" y="597"/>
                  </a:lnTo>
                  <a:lnTo>
                    <a:pt x="49" y="599"/>
                  </a:lnTo>
                  <a:lnTo>
                    <a:pt x="50" y="600"/>
                  </a:lnTo>
                  <a:lnTo>
                    <a:pt x="51" y="601"/>
                  </a:lnTo>
                  <a:lnTo>
                    <a:pt x="52" y="602"/>
                  </a:lnTo>
                  <a:lnTo>
                    <a:pt x="52" y="604"/>
                  </a:lnTo>
                  <a:lnTo>
                    <a:pt x="52" y="605"/>
                  </a:lnTo>
                  <a:lnTo>
                    <a:pt x="51" y="605"/>
                  </a:lnTo>
                  <a:lnTo>
                    <a:pt x="51" y="604"/>
                  </a:lnTo>
                  <a:lnTo>
                    <a:pt x="49" y="603"/>
                  </a:lnTo>
                  <a:lnTo>
                    <a:pt x="47" y="603"/>
                  </a:lnTo>
                  <a:lnTo>
                    <a:pt x="47" y="604"/>
                  </a:lnTo>
                  <a:lnTo>
                    <a:pt x="46" y="604"/>
                  </a:lnTo>
                  <a:lnTo>
                    <a:pt x="46" y="605"/>
                  </a:lnTo>
                  <a:lnTo>
                    <a:pt x="46" y="606"/>
                  </a:lnTo>
                  <a:lnTo>
                    <a:pt x="45" y="607"/>
                  </a:lnTo>
                  <a:lnTo>
                    <a:pt x="45" y="608"/>
                  </a:lnTo>
                  <a:lnTo>
                    <a:pt x="45" y="609"/>
                  </a:lnTo>
                  <a:lnTo>
                    <a:pt x="44" y="610"/>
                  </a:lnTo>
                  <a:lnTo>
                    <a:pt x="44" y="615"/>
                  </a:lnTo>
                  <a:lnTo>
                    <a:pt x="44" y="617"/>
                  </a:lnTo>
                  <a:lnTo>
                    <a:pt x="45" y="618"/>
                  </a:lnTo>
                  <a:lnTo>
                    <a:pt x="45" y="619"/>
                  </a:lnTo>
                  <a:lnTo>
                    <a:pt x="46" y="619"/>
                  </a:lnTo>
                  <a:lnTo>
                    <a:pt x="47" y="620"/>
                  </a:lnTo>
                  <a:lnTo>
                    <a:pt x="49" y="621"/>
                  </a:lnTo>
                  <a:lnTo>
                    <a:pt x="49" y="622"/>
                  </a:lnTo>
                  <a:lnTo>
                    <a:pt x="53" y="623"/>
                  </a:lnTo>
                  <a:lnTo>
                    <a:pt x="57" y="624"/>
                  </a:lnTo>
                  <a:lnTo>
                    <a:pt x="58" y="623"/>
                  </a:lnTo>
                  <a:lnTo>
                    <a:pt x="59" y="623"/>
                  </a:lnTo>
                  <a:lnTo>
                    <a:pt x="60" y="623"/>
                  </a:lnTo>
                  <a:lnTo>
                    <a:pt x="63" y="623"/>
                  </a:lnTo>
                  <a:lnTo>
                    <a:pt x="64" y="623"/>
                  </a:lnTo>
                  <a:lnTo>
                    <a:pt x="66" y="623"/>
                  </a:lnTo>
                  <a:lnTo>
                    <a:pt x="66" y="622"/>
                  </a:lnTo>
                  <a:lnTo>
                    <a:pt x="69" y="620"/>
                  </a:lnTo>
                  <a:lnTo>
                    <a:pt x="69" y="619"/>
                  </a:lnTo>
                  <a:lnTo>
                    <a:pt x="69" y="618"/>
                  </a:lnTo>
                  <a:lnTo>
                    <a:pt x="68" y="617"/>
                  </a:lnTo>
                  <a:lnTo>
                    <a:pt x="68" y="616"/>
                  </a:lnTo>
                  <a:lnTo>
                    <a:pt x="69" y="615"/>
                  </a:lnTo>
                  <a:lnTo>
                    <a:pt x="70" y="615"/>
                  </a:lnTo>
                  <a:lnTo>
                    <a:pt x="72" y="614"/>
                  </a:lnTo>
                  <a:lnTo>
                    <a:pt x="73" y="613"/>
                  </a:lnTo>
                  <a:lnTo>
                    <a:pt x="77" y="611"/>
                  </a:lnTo>
                  <a:lnTo>
                    <a:pt x="80" y="608"/>
                  </a:lnTo>
                  <a:lnTo>
                    <a:pt x="80" y="607"/>
                  </a:lnTo>
                  <a:lnTo>
                    <a:pt x="80" y="606"/>
                  </a:lnTo>
                  <a:lnTo>
                    <a:pt x="80" y="605"/>
                  </a:lnTo>
                  <a:lnTo>
                    <a:pt x="79" y="605"/>
                  </a:lnTo>
                  <a:lnTo>
                    <a:pt x="78" y="605"/>
                  </a:lnTo>
                  <a:lnTo>
                    <a:pt x="80" y="605"/>
                  </a:lnTo>
                  <a:lnTo>
                    <a:pt x="82" y="605"/>
                  </a:lnTo>
                  <a:lnTo>
                    <a:pt x="82" y="604"/>
                  </a:lnTo>
                  <a:lnTo>
                    <a:pt x="83" y="604"/>
                  </a:lnTo>
                  <a:lnTo>
                    <a:pt x="84" y="603"/>
                  </a:lnTo>
                  <a:lnTo>
                    <a:pt x="87" y="602"/>
                  </a:lnTo>
                  <a:lnTo>
                    <a:pt x="89" y="602"/>
                  </a:lnTo>
                  <a:lnTo>
                    <a:pt x="90" y="601"/>
                  </a:lnTo>
                  <a:lnTo>
                    <a:pt x="90" y="600"/>
                  </a:lnTo>
                  <a:lnTo>
                    <a:pt x="91" y="600"/>
                  </a:lnTo>
                  <a:lnTo>
                    <a:pt x="93" y="600"/>
                  </a:lnTo>
                  <a:lnTo>
                    <a:pt x="93" y="601"/>
                  </a:lnTo>
                  <a:lnTo>
                    <a:pt x="94" y="601"/>
                  </a:lnTo>
                  <a:lnTo>
                    <a:pt x="95" y="600"/>
                  </a:lnTo>
                  <a:lnTo>
                    <a:pt x="96" y="600"/>
                  </a:lnTo>
                  <a:lnTo>
                    <a:pt x="96" y="601"/>
                  </a:lnTo>
                  <a:lnTo>
                    <a:pt x="97" y="601"/>
                  </a:lnTo>
                  <a:lnTo>
                    <a:pt x="96" y="602"/>
                  </a:lnTo>
                  <a:lnTo>
                    <a:pt x="97" y="602"/>
                  </a:lnTo>
                  <a:lnTo>
                    <a:pt x="98" y="603"/>
                  </a:lnTo>
                  <a:lnTo>
                    <a:pt x="99" y="604"/>
                  </a:lnTo>
                  <a:lnTo>
                    <a:pt x="100" y="604"/>
                  </a:lnTo>
                  <a:lnTo>
                    <a:pt x="101" y="604"/>
                  </a:lnTo>
                  <a:lnTo>
                    <a:pt x="102" y="604"/>
                  </a:lnTo>
                  <a:lnTo>
                    <a:pt x="102" y="605"/>
                  </a:lnTo>
                  <a:lnTo>
                    <a:pt x="102" y="606"/>
                  </a:lnTo>
                  <a:lnTo>
                    <a:pt x="102" y="607"/>
                  </a:lnTo>
                  <a:lnTo>
                    <a:pt x="102" y="608"/>
                  </a:lnTo>
                  <a:lnTo>
                    <a:pt x="103" y="609"/>
                  </a:lnTo>
                  <a:lnTo>
                    <a:pt x="106" y="608"/>
                  </a:lnTo>
                  <a:lnTo>
                    <a:pt x="107" y="608"/>
                  </a:lnTo>
                  <a:lnTo>
                    <a:pt x="108" y="607"/>
                  </a:lnTo>
                  <a:lnTo>
                    <a:pt x="107" y="607"/>
                  </a:lnTo>
                  <a:lnTo>
                    <a:pt x="108" y="607"/>
                  </a:lnTo>
                  <a:lnTo>
                    <a:pt x="109" y="607"/>
                  </a:lnTo>
                  <a:lnTo>
                    <a:pt x="109" y="608"/>
                  </a:lnTo>
                  <a:lnTo>
                    <a:pt x="108" y="608"/>
                  </a:lnTo>
                  <a:lnTo>
                    <a:pt x="108" y="609"/>
                  </a:lnTo>
                  <a:lnTo>
                    <a:pt x="109" y="610"/>
                  </a:lnTo>
                  <a:lnTo>
                    <a:pt x="110" y="610"/>
                  </a:lnTo>
                  <a:lnTo>
                    <a:pt x="110" y="611"/>
                  </a:lnTo>
                  <a:lnTo>
                    <a:pt x="111" y="612"/>
                  </a:lnTo>
                  <a:lnTo>
                    <a:pt x="112" y="612"/>
                  </a:lnTo>
                  <a:lnTo>
                    <a:pt x="112" y="613"/>
                  </a:lnTo>
                  <a:lnTo>
                    <a:pt x="113" y="613"/>
                  </a:lnTo>
                  <a:lnTo>
                    <a:pt x="114" y="614"/>
                  </a:lnTo>
                  <a:lnTo>
                    <a:pt x="115" y="613"/>
                  </a:lnTo>
                  <a:lnTo>
                    <a:pt x="116" y="613"/>
                  </a:lnTo>
                  <a:lnTo>
                    <a:pt x="115" y="613"/>
                  </a:lnTo>
                  <a:lnTo>
                    <a:pt x="115" y="612"/>
                  </a:lnTo>
                  <a:lnTo>
                    <a:pt x="114" y="613"/>
                  </a:lnTo>
                  <a:lnTo>
                    <a:pt x="114" y="612"/>
                  </a:lnTo>
                  <a:lnTo>
                    <a:pt x="115" y="612"/>
                  </a:lnTo>
                  <a:lnTo>
                    <a:pt x="116" y="612"/>
                  </a:lnTo>
                  <a:lnTo>
                    <a:pt x="117" y="612"/>
                  </a:lnTo>
                  <a:lnTo>
                    <a:pt x="123" y="612"/>
                  </a:lnTo>
                  <a:lnTo>
                    <a:pt x="123" y="613"/>
                  </a:lnTo>
                  <a:lnTo>
                    <a:pt x="123" y="614"/>
                  </a:lnTo>
                  <a:lnTo>
                    <a:pt x="124" y="614"/>
                  </a:lnTo>
                  <a:lnTo>
                    <a:pt x="124" y="613"/>
                  </a:lnTo>
                  <a:lnTo>
                    <a:pt x="124" y="612"/>
                  </a:lnTo>
                  <a:lnTo>
                    <a:pt x="125" y="611"/>
                  </a:lnTo>
                  <a:lnTo>
                    <a:pt x="125" y="610"/>
                  </a:lnTo>
                  <a:lnTo>
                    <a:pt x="126" y="610"/>
                  </a:lnTo>
                  <a:lnTo>
                    <a:pt x="126" y="609"/>
                  </a:lnTo>
                  <a:lnTo>
                    <a:pt x="127" y="609"/>
                  </a:lnTo>
                  <a:lnTo>
                    <a:pt x="127" y="610"/>
                  </a:lnTo>
                  <a:lnTo>
                    <a:pt x="127" y="609"/>
                  </a:lnTo>
                  <a:lnTo>
                    <a:pt x="128" y="609"/>
                  </a:lnTo>
                  <a:lnTo>
                    <a:pt x="128" y="610"/>
                  </a:lnTo>
                  <a:lnTo>
                    <a:pt x="128" y="611"/>
                  </a:lnTo>
                  <a:lnTo>
                    <a:pt x="128" y="612"/>
                  </a:lnTo>
                  <a:lnTo>
                    <a:pt x="128" y="613"/>
                  </a:lnTo>
                  <a:lnTo>
                    <a:pt x="129" y="613"/>
                  </a:lnTo>
                  <a:lnTo>
                    <a:pt x="129" y="614"/>
                  </a:lnTo>
                  <a:lnTo>
                    <a:pt x="130" y="613"/>
                  </a:lnTo>
                  <a:lnTo>
                    <a:pt x="131" y="612"/>
                  </a:lnTo>
                  <a:lnTo>
                    <a:pt x="131" y="613"/>
                  </a:lnTo>
                  <a:lnTo>
                    <a:pt x="132" y="614"/>
                  </a:lnTo>
                  <a:lnTo>
                    <a:pt x="136" y="614"/>
                  </a:lnTo>
                  <a:lnTo>
                    <a:pt x="137" y="614"/>
                  </a:lnTo>
                  <a:lnTo>
                    <a:pt x="139" y="614"/>
                  </a:lnTo>
                  <a:lnTo>
                    <a:pt x="140" y="614"/>
                  </a:lnTo>
                  <a:lnTo>
                    <a:pt x="141" y="614"/>
                  </a:lnTo>
                  <a:lnTo>
                    <a:pt x="142" y="614"/>
                  </a:lnTo>
                  <a:lnTo>
                    <a:pt x="143" y="614"/>
                  </a:lnTo>
                  <a:lnTo>
                    <a:pt x="143" y="615"/>
                  </a:lnTo>
                  <a:lnTo>
                    <a:pt x="142" y="615"/>
                  </a:lnTo>
                  <a:lnTo>
                    <a:pt x="141" y="615"/>
                  </a:lnTo>
                  <a:lnTo>
                    <a:pt x="140" y="616"/>
                  </a:lnTo>
                  <a:lnTo>
                    <a:pt x="139" y="616"/>
                  </a:lnTo>
                  <a:lnTo>
                    <a:pt x="140" y="617"/>
                  </a:lnTo>
                  <a:lnTo>
                    <a:pt x="140" y="618"/>
                  </a:lnTo>
                  <a:lnTo>
                    <a:pt x="139" y="617"/>
                  </a:lnTo>
                  <a:lnTo>
                    <a:pt x="139" y="619"/>
                  </a:lnTo>
                  <a:lnTo>
                    <a:pt x="140" y="620"/>
                  </a:lnTo>
                  <a:lnTo>
                    <a:pt x="140" y="621"/>
                  </a:lnTo>
                  <a:lnTo>
                    <a:pt x="141" y="621"/>
                  </a:lnTo>
                  <a:lnTo>
                    <a:pt x="140" y="621"/>
                  </a:lnTo>
                  <a:lnTo>
                    <a:pt x="140" y="622"/>
                  </a:lnTo>
                  <a:lnTo>
                    <a:pt x="139" y="622"/>
                  </a:lnTo>
                  <a:lnTo>
                    <a:pt x="140" y="622"/>
                  </a:lnTo>
                  <a:lnTo>
                    <a:pt x="140" y="623"/>
                  </a:lnTo>
                  <a:lnTo>
                    <a:pt x="139" y="622"/>
                  </a:lnTo>
                  <a:lnTo>
                    <a:pt x="138" y="623"/>
                  </a:lnTo>
                  <a:lnTo>
                    <a:pt x="137" y="623"/>
                  </a:lnTo>
                  <a:lnTo>
                    <a:pt x="137" y="624"/>
                  </a:lnTo>
                  <a:lnTo>
                    <a:pt x="137" y="623"/>
                  </a:lnTo>
                  <a:lnTo>
                    <a:pt x="136" y="623"/>
                  </a:lnTo>
                  <a:lnTo>
                    <a:pt x="136" y="624"/>
                  </a:lnTo>
                  <a:lnTo>
                    <a:pt x="136" y="625"/>
                  </a:lnTo>
                  <a:lnTo>
                    <a:pt x="136" y="626"/>
                  </a:lnTo>
                  <a:lnTo>
                    <a:pt x="135" y="626"/>
                  </a:lnTo>
                  <a:lnTo>
                    <a:pt x="135" y="627"/>
                  </a:lnTo>
                  <a:lnTo>
                    <a:pt x="136" y="628"/>
                  </a:lnTo>
                  <a:lnTo>
                    <a:pt x="136" y="627"/>
                  </a:lnTo>
                  <a:lnTo>
                    <a:pt x="137" y="627"/>
                  </a:lnTo>
                  <a:lnTo>
                    <a:pt x="138" y="627"/>
                  </a:lnTo>
                  <a:lnTo>
                    <a:pt x="139" y="627"/>
                  </a:lnTo>
                  <a:lnTo>
                    <a:pt x="138" y="629"/>
                  </a:lnTo>
                  <a:lnTo>
                    <a:pt x="138" y="630"/>
                  </a:lnTo>
                  <a:lnTo>
                    <a:pt x="138" y="631"/>
                  </a:lnTo>
                  <a:lnTo>
                    <a:pt x="138" y="630"/>
                  </a:lnTo>
                  <a:lnTo>
                    <a:pt x="137" y="630"/>
                  </a:lnTo>
                  <a:lnTo>
                    <a:pt x="136" y="630"/>
                  </a:lnTo>
                  <a:lnTo>
                    <a:pt x="135" y="630"/>
                  </a:lnTo>
                  <a:lnTo>
                    <a:pt x="135" y="631"/>
                  </a:lnTo>
                  <a:lnTo>
                    <a:pt x="136" y="631"/>
                  </a:lnTo>
                  <a:lnTo>
                    <a:pt x="136" y="632"/>
                  </a:lnTo>
                  <a:lnTo>
                    <a:pt x="135" y="632"/>
                  </a:lnTo>
                  <a:lnTo>
                    <a:pt x="134" y="632"/>
                  </a:lnTo>
                  <a:lnTo>
                    <a:pt x="134" y="633"/>
                  </a:lnTo>
                  <a:lnTo>
                    <a:pt x="133" y="633"/>
                  </a:lnTo>
                  <a:lnTo>
                    <a:pt x="130" y="633"/>
                  </a:lnTo>
                  <a:lnTo>
                    <a:pt x="129" y="633"/>
                  </a:lnTo>
                  <a:lnTo>
                    <a:pt x="129" y="632"/>
                  </a:lnTo>
                  <a:lnTo>
                    <a:pt x="129" y="631"/>
                  </a:lnTo>
                  <a:lnTo>
                    <a:pt x="130" y="631"/>
                  </a:lnTo>
                  <a:lnTo>
                    <a:pt x="131" y="631"/>
                  </a:lnTo>
                  <a:lnTo>
                    <a:pt x="130" y="630"/>
                  </a:lnTo>
                  <a:lnTo>
                    <a:pt x="129" y="630"/>
                  </a:lnTo>
                  <a:lnTo>
                    <a:pt x="129" y="629"/>
                  </a:lnTo>
                  <a:lnTo>
                    <a:pt x="129" y="628"/>
                  </a:lnTo>
                  <a:lnTo>
                    <a:pt x="129" y="627"/>
                  </a:lnTo>
                  <a:lnTo>
                    <a:pt x="128" y="627"/>
                  </a:lnTo>
                  <a:lnTo>
                    <a:pt x="128" y="628"/>
                  </a:lnTo>
                  <a:lnTo>
                    <a:pt x="128" y="629"/>
                  </a:lnTo>
                  <a:lnTo>
                    <a:pt x="127" y="629"/>
                  </a:lnTo>
                  <a:lnTo>
                    <a:pt x="127" y="630"/>
                  </a:lnTo>
                  <a:lnTo>
                    <a:pt x="126" y="631"/>
                  </a:lnTo>
                  <a:lnTo>
                    <a:pt x="125" y="631"/>
                  </a:lnTo>
                  <a:lnTo>
                    <a:pt x="125" y="630"/>
                  </a:lnTo>
                  <a:lnTo>
                    <a:pt x="125" y="629"/>
                  </a:lnTo>
                  <a:lnTo>
                    <a:pt x="126" y="629"/>
                  </a:lnTo>
                  <a:lnTo>
                    <a:pt x="126" y="628"/>
                  </a:lnTo>
                  <a:lnTo>
                    <a:pt x="125" y="628"/>
                  </a:lnTo>
                  <a:lnTo>
                    <a:pt x="123" y="628"/>
                  </a:lnTo>
                  <a:lnTo>
                    <a:pt x="122" y="628"/>
                  </a:lnTo>
                  <a:lnTo>
                    <a:pt x="122" y="629"/>
                  </a:lnTo>
                  <a:lnTo>
                    <a:pt x="123" y="630"/>
                  </a:lnTo>
                  <a:lnTo>
                    <a:pt x="122" y="630"/>
                  </a:lnTo>
                  <a:lnTo>
                    <a:pt x="119" y="631"/>
                  </a:lnTo>
                  <a:lnTo>
                    <a:pt x="118" y="632"/>
                  </a:lnTo>
                  <a:lnTo>
                    <a:pt x="118" y="633"/>
                  </a:lnTo>
                  <a:lnTo>
                    <a:pt x="117" y="633"/>
                  </a:lnTo>
                  <a:lnTo>
                    <a:pt x="116" y="634"/>
                  </a:lnTo>
                  <a:lnTo>
                    <a:pt x="115" y="634"/>
                  </a:lnTo>
                  <a:lnTo>
                    <a:pt x="116" y="633"/>
                  </a:lnTo>
                  <a:lnTo>
                    <a:pt x="115" y="633"/>
                  </a:lnTo>
                  <a:lnTo>
                    <a:pt x="115" y="634"/>
                  </a:lnTo>
                  <a:lnTo>
                    <a:pt x="115" y="635"/>
                  </a:lnTo>
                  <a:lnTo>
                    <a:pt x="115" y="636"/>
                  </a:lnTo>
                  <a:lnTo>
                    <a:pt x="114" y="636"/>
                  </a:lnTo>
                  <a:lnTo>
                    <a:pt x="114" y="635"/>
                  </a:lnTo>
                  <a:lnTo>
                    <a:pt x="113" y="635"/>
                  </a:lnTo>
                  <a:lnTo>
                    <a:pt x="112" y="636"/>
                  </a:lnTo>
                  <a:lnTo>
                    <a:pt x="111" y="636"/>
                  </a:lnTo>
                  <a:lnTo>
                    <a:pt x="111" y="635"/>
                  </a:lnTo>
                  <a:lnTo>
                    <a:pt x="112" y="634"/>
                  </a:lnTo>
                  <a:lnTo>
                    <a:pt x="113" y="634"/>
                  </a:lnTo>
                  <a:lnTo>
                    <a:pt x="114" y="633"/>
                  </a:lnTo>
                  <a:lnTo>
                    <a:pt x="113" y="633"/>
                  </a:lnTo>
                  <a:lnTo>
                    <a:pt x="112" y="633"/>
                  </a:lnTo>
                  <a:lnTo>
                    <a:pt x="112" y="634"/>
                  </a:lnTo>
                  <a:lnTo>
                    <a:pt x="111" y="634"/>
                  </a:lnTo>
                  <a:lnTo>
                    <a:pt x="111" y="633"/>
                  </a:lnTo>
                  <a:lnTo>
                    <a:pt x="110" y="633"/>
                  </a:lnTo>
                  <a:lnTo>
                    <a:pt x="110" y="634"/>
                  </a:lnTo>
                  <a:lnTo>
                    <a:pt x="111" y="635"/>
                  </a:lnTo>
                  <a:lnTo>
                    <a:pt x="110" y="635"/>
                  </a:lnTo>
                  <a:lnTo>
                    <a:pt x="110" y="636"/>
                  </a:lnTo>
                  <a:lnTo>
                    <a:pt x="109" y="636"/>
                  </a:lnTo>
                  <a:lnTo>
                    <a:pt x="108" y="636"/>
                  </a:lnTo>
                  <a:lnTo>
                    <a:pt x="108" y="637"/>
                  </a:lnTo>
                  <a:lnTo>
                    <a:pt x="109" y="637"/>
                  </a:lnTo>
                  <a:lnTo>
                    <a:pt x="108" y="637"/>
                  </a:lnTo>
                  <a:lnTo>
                    <a:pt x="107" y="637"/>
                  </a:lnTo>
                  <a:lnTo>
                    <a:pt x="106" y="637"/>
                  </a:lnTo>
                  <a:lnTo>
                    <a:pt x="102" y="639"/>
                  </a:lnTo>
                  <a:lnTo>
                    <a:pt x="101" y="640"/>
                  </a:lnTo>
                  <a:lnTo>
                    <a:pt x="100" y="640"/>
                  </a:lnTo>
                  <a:lnTo>
                    <a:pt x="99" y="640"/>
                  </a:lnTo>
                  <a:lnTo>
                    <a:pt x="99" y="641"/>
                  </a:lnTo>
                  <a:lnTo>
                    <a:pt x="98" y="641"/>
                  </a:lnTo>
                  <a:lnTo>
                    <a:pt x="97" y="641"/>
                  </a:lnTo>
                  <a:lnTo>
                    <a:pt x="96" y="641"/>
                  </a:lnTo>
                  <a:lnTo>
                    <a:pt x="97" y="640"/>
                  </a:lnTo>
                  <a:lnTo>
                    <a:pt x="96" y="640"/>
                  </a:lnTo>
                  <a:lnTo>
                    <a:pt x="95" y="640"/>
                  </a:lnTo>
                  <a:lnTo>
                    <a:pt x="95" y="639"/>
                  </a:lnTo>
                  <a:lnTo>
                    <a:pt x="94" y="639"/>
                  </a:lnTo>
                  <a:lnTo>
                    <a:pt x="92" y="640"/>
                  </a:lnTo>
                  <a:lnTo>
                    <a:pt x="92" y="641"/>
                  </a:lnTo>
                  <a:lnTo>
                    <a:pt x="92" y="642"/>
                  </a:lnTo>
                  <a:lnTo>
                    <a:pt x="91" y="642"/>
                  </a:lnTo>
                  <a:lnTo>
                    <a:pt x="92" y="643"/>
                  </a:lnTo>
                  <a:lnTo>
                    <a:pt x="93" y="642"/>
                  </a:lnTo>
                  <a:lnTo>
                    <a:pt x="93" y="641"/>
                  </a:lnTo>
                  <a:lnTo>
                    <a:pt x="94" y="641"/>
                  </a:lnTo>
                  <a:lnTo>
                    <a:pt x="95" y="641"/>
                  </a:lnTo>
                  <a:lnTo>
                    <a:pt x="95" y="642"/>
                  </a:lnTo>
                  <a:lnTo>
                    <a:pt x="96" y="642"/>
                  </a:lnTo>
                  <a:lnTo>
                    <a:pt x="96" y="643"/>
                  </a:lnTo>
                  <a:lnTo>
                    <a:pt x="97" y="643"/>
                  </a:lnTo>
                  <a:lnTo>
                    <a:pt x="97" y="642"/>
                  </a:lnTo>
                  <a:lnTo>
                    <a:pt x="97" y="643"/>
                  </a:lnTo>
                  <a:lnTo>
                    <a:pt x="97" y="644"/>
                  </a:lnTo>
                  <a:lnTo>
                    <a:pt x="96" y="644"/>
                  </a:lnTo>
                  <a:lnTo>
                    <a:pt x="97" y="644"/>
                  </a:lnTo>
                  <a:lnTo>
                    <a:pt x="97" y="645"/>
                  </a:lnTo>
                  <a:lnTo>
                    <a:pt x="96" y="645"/>
                  </a:lnTo>
                  <a:lnTo>
                    <a:pt x="96" y="646"/>
                  </a:lnTo>
                  <a:lnTo>
                    <a:pt x="95" y="646"/>
                  </a:lnTo>
                  <a:lnTo>
                    <a:pt x="96" y="646"/>
                  </a:lnTo>
                  <a:lnTo>
                    <a:pt x="96" y="647"/>
                  </a:lnTo>
                  <a:lnTo>
                    <a:pt x="95" y="647"/>
                  </a:lnTo>
                  <a:lnTo>
                    <a:pt x="95" y="648"/>
                  </a:lnTo>
                  <a:lnTo>
                    <a:pt x="94" y="648"/>
                  </a:lnTo>
                  <a:lnTo>
                    <a:pt x="94" y="647"/>
                  </a:lnTo>
                  <a:lnTo>
                    <a:pt x="94" y="646"/>
                  </a:lnTo>
                  <a:lnTo>
                    <a:pt x="93" y="645"/>
                  </a:lnTo>
                  <a:lnTo>
                    <a:pt x="92" y="645"/>
                  </a:lnTo>
                  <a:lnTo>
                    <a:pt x="92" y="646"/>
                  </a:lnTo>
                  <a:lnTo>
                    <a:pt x="91" y="646"/>
                  </a:lnTo>
                  <a:lnTo>
                    <a:pt x="90" y="648"/>
                  </a:lnTo>
                  <a:lnTo>
                    <a:pt x="91" y="649"/>
                  </a:lnTo>
                  <a:lnTo>
                    <a:pt x="91" y="650"/>
                  </a:lnTo>
                  <a:lnTo>
                    <a:pt x="90" y="650"/>
                  </a:lnTo>
                  <a:lnTo>
                    <a:pt x="89" y="649"/>
                  </a:lnTo>
                  <a:lnTo>
                    <a:pt x="89" y="650"/>
                  </a:lnTo>
                  <a:lnTo>
                    <a:pt x="89" y="651"/>
                  </a:lnTo>
                  <a:lnTo>
                    <a:pt x="90" y="652"/>
                  </a:lnTo>
                  <a:lnTo>
                    <a:pt x="90" y="654"/>
                  </a:lnTo>
                  <a:lnTo>
                    <a:pt x="90" y="655"/>
                  </a:lnTo>
                  <a:lnTo>
                    <a:pt x="90" y="656"/>
                  </a:lnTo>
                  <a:lnTo>
                    <a:pt x="88" y="657"/>
                  </a:lnTo>
                  <a:lnTo>
                    <a:pt x="88" y="656"/>
                  </a:lnTo>
                  <a:lnTo>
                    <a:pt x="87" y="657"/>
                  </a:lnTo>
                  <a:lnTo>
                    <a:pt x="86" y="657"/>
                  </a:lnTo>
                  <a:lnTo>
                    <a:pt x="85" y="657"/>
                  </a:lnTo>
                  <a:lnTo>
                    <a:pt x="84" y="657"/>
                  </a:lnTo>
                  <a:lnTo>
                    <a:pt x="84" y="658"/>
                  </a:lnTo>
                  <a:lnTo>
                    <a:pt x="83" y="658"/>
                  </a:lnTo>
                  <a:lnTo>
                    <a:pt x="82" y="659"/>
                  </a:lnTo>
                  <a:lnTo>
                    <a:pt x="81" y="659"/>
                  </a:lnTo>
                  <a:lnTo>
                    <a:pt x="80" y="659"/>
                  </a:lnTo>
                  <a:lnTo>
                    <a:pt x="80" y="658"/>
                  </a:lnTo>
                  <a:lnTo>
                    <a:pt x="80" y="657"/>
                  </a:lnTo>
                  <a:lnTo>
                    <a:pt x="80" y="656"/>
                  </a:lnTo>
                  <a:lnTo>
                    <a:pt x="81" y="656"/>
                  </a:lnTo>
                  <a:lnTo>
                    <a:pt x="81" y="654"/>
                  </a:lnTo>
                  <a:lnTo>
                    <a:pt x="81" y="653"/>
                  </a:lnTo>
                  <a:lnTo>
                    <a:pt x="80" y="653"/>
                  </a:lnTo>
                  <a:lnTo>
                    <a:pt x="80" y="652"/>
                  </a:lnTo>
                  <a:lnTo>
                    <a:pt x="80" y="651"/>
                  </a:lnTo>
                  <a:lnTo>
                    <a:pt x="79" y="652"/>
                  </a:lnTo>
                  <a:lnTo>
                    <a:pt x="79" y="653"/>
                  </a:lnTo>
                  <a:lnTo>
                    <a:pt x="79" y="654"/>
                  </a:lnTo>
                  <a:lnTo>
                    <a:pt x="80" y="654"/>
                  </a:lnTo>
                  <a:lnTo>
                    <a:pt x="79" y="655"/>
                  </a:lnTo>
                  <a:lnTo>
                    <a:pt x="79" y="654"/>
                  </a:lnTo>
                  <a:lnTo>
                    <a:pt x="78" y="654"/>
                  </a:lnTo>
                  <a:lnTo>
                    <a:pt x="78" y="653"/>
                  </a:lnTo>
                  <a:lnTo>
                    <a:pt x="77" y="653"/>
                  </a:lnTo>
                  <a:lnTo>
                    <a:pt x="76" y="654"/>
                  </a:lnTo>
                  <a:lnTo>
                    <a:pt x="75" y="654"/>
                  </a:lnTo>
                  <a:lnTo>
                    <a:pt x="75" y="653"/>
                  </a:lnTo>
                  <a:lnTo>
                    <a:pt x="74" y="653"/>
                  </a:lnTo>
                  <a:lnTo>
                    <a:pt x="74" y="654"/>
                  </a:lnTo>
                  <a:lnTo>
                    <a:pt x="75" y="654"/>
                  </a:lnTo>
                  <a:lnTo>
                    <a:pt x="75" y="655"/>
                  </a:lnTo>
                  <a:lnTo>
                    <a:pt x="74" y="656"/>
                  </a:lnTo>
                  <a:lnTo>
                    <a:pt x="74" y="657"/>
                  </a:lnTo>
                  <a:lnTo>
                    <a:pt x="75" y="657"/>
                  </a:lnTo>
                  <a:lnTo>
                    <a:pt x="75" y="658"/>
                  </a:lnTo>
                  <a:lnTo>
                    <a:pt x="76" y="658"/>
                  </a:lnTo>
                  <a:lnTo>
                    <a:pt x="76" y="659"/>
                  </a:lnTo>
                  <a:lnTo>
                    <a:pt x="76" y="660"/>
                  </a:lnTo>
                  <a:lnTo>
                    <a:pt x="76" y="661"/>
                  </a:lnTo>
                  <a:lnTo>
                    <a:pt x="77" y="661"/>
                  </a:lnTo>
                  <a:lnTo>
                    <a:pt x="78" y="660"/>
                  </a:lnTo>
                  <a:lnTo>
                    <a:pt x="78" y="661"/>
                  </a:lnTo>
                  <a:lnTo>
                    <a:pt x="79" y="661"/>
                  </a:lnTo>
                  <a:lnTo>
                    <a:pt x="79" y="660"/>
                  </a:lnTo>
                  <a:lnTo>
                    <a:pt x="80" y="660"/>
                  </a:lnTo>
                  <a:lnTo>
                    <a:pt x="80" y="661"/>
                  </a:lnTo>
                  <a:lnTo>
                    <a:pt x="79" y="662"/>
                  </a:lnTo>
                  <a:lnTo>
                    <a:pt x="78" y="662"/>
                  </a:lnTo>
                  <a:lnTo>
                    <a:pt x="77" y="663"/>
                  </a:lnTo>
                  <a:lnTo>
                    <a:pt x="76" y="664"/>
                  </a:lnTo>
                  <a:lnTo>
                    <a:pt x="76" y="663"/>
                  </a:lnTo>
                  <a:lnTo>
                    <a:pt x="77" y="663"/>
                  </a:lnTo>
                  <a:lnTo>
                    <a:pt x="77" y="662"/>
                  </a:lnTo>
                  <a:lnTo>
                    <a:pt x="76" y="662"/>
                  </a:lnTo>
                  <a:lnTo>
                    <a:pt x="76" y="663"/>
                  </a:lnTo>
                  <a:lnTo>
                    <a:pt x="75" y="663"/>
                  </a:lnTo>
                  <a:lnTo>
                    <a:pt x="74" y="664"/>
                  </a:lnTo>
                  <a:lnTo>
                    <a:pt x="73" y="665"/>
                  </a:lnTo>
                  <a:lnTo>
                    <a:pt x="72" y="668"/>
                  </a:lnTo>
                  <a:lnTo>
                    <a:pt x="72" y="669"/>
                  </a:lnTo>
                  <a:lnTo>
                    <a:pt x="71" y="669"/>
                  </a:lnTo>
                  <a:lnTo>
                    <a:pt x="71" y="668"/>
                  </a:lnTo>
                  <a:lnTo>
                    <a:pt x="70" y="668"/>
                  </a:lnTo>
                  <a:lnTo>
                    <a:pt x="69" y="669"/>
                  </a:lnTo>
                  <a:lnTo>
                    <a:pt x="70" y="670"/>
                  </a:lnTo>
                  <a:lnTo>
                    <a:pt x="69" y="671"/>
                  </a:lnTo>
                  <a:lnTo>
                    <a:pt x="69" y="672"/>
                  </a:lnTo>
                  <a:lnTo>
                    <a:pt x="69" y="673"/>
                  </a:lnTo>
                  <a:lnTo>
                    <a:pt x="68" y="673"/>
                  </a:lnTo>
                  <a:lnTo>
                    <a:pt x="68" y="672"/>
                  </a:lnTo>
                  <a:lnTo>
                    <a:pt x="68" y="671"/>
                  </a:lnTo>
                  <a:lnTo>
                    <a:pt x="67" y="672"/>
                  </a:lnTo>
                  <a:lnTo>
                    <a:pt x="66" y="674"/>
                  </a:lnTo>
                  <a:lnTo>
                    <a:pt x="65" y="674"/>
                  </a:lnTo>
                  <a:lnTo>
                    <a:pt x="65" y="673"/>
                  </a:lnTo>
                  <a:lnTo>
                    <a:pt x="64" y="673"/>
                  </a:lnTo>
                  <a:lnTo>
                    <a:pt x="64" y="674"/>
                  </a:lnTo>
                  <a:lnTo>
                    <a:pt x="63" y="674"/>
                  </a:lnTo>
                  <a:lnTo>
                    <a:pt x="62" y="674"/>
                  </a:lnTo>
                  <a:lnTo>
                    <a:pt x="62" y="675"/>
                  </a:lnTo>
                  <a:lnTo>
                    <a:pt x="61" y="677"/>
                  </a:lnTo>
                  <a:lnTo>
                    <a:pt x="61" y="678"/>
                  </a:lnTo>
                  <a:lnTo>
                    <a:pt x="61" y="679"/>
                  </a:lnTo>
                  <a:lnTo>
                    <a:pt x="60" y="679"/>
                  </a:lnTo>
                  <a:lnTo>
                    <a:pt x="60" y="680"/>
                  </a:lnTo>
                  <a:lnTo>
                    <a:pt x="59" y="681"/>
                  </a:lnTo>
                  <a:lnTo>
                    <a:pt x="59" y="682"/>
                  </a:lnTo>
                  <a:lnTo>
                    <a:pt x="58" y="682"/>
                  </a:lnTo>
                  <a:lnTo>
                    <a:pt x="57" y="682"/>
                  </a:lnTo>
                  <a:lnTo>
                    <a:pt x="57" y="683"/>
                  </a:lnTo>
                  <a:lnTo>
                    <a:pt x="57" y="684"/>
                  </a:lnTo>
                  <a:lnTo>
                    <a:pt x="56" y="685"/>
                  </a:lnTo>
                  <a:lnTo>
                    <a:pt x="56" y="686"/>
                  </a:lnTo>
                  <a:lnTo>
                    <a:pt x="55" y="689"/>
                  </a:lnTo>
                  <a:lnTo>
                    <a:pt x="55" y="690"/>
                  </a:lnTo>
                  <a:lnTo>
                    <a:pt x="54" y="690"/>
                  </a:lnTo>
                  <a:lnTo>
                    <a:pt x="53" y="690"/>
                  </a:lnTo>
                  <a:lnTo>
                    <a:pt x="52" y="690"/>
                  </a:lnTo>
                  <a:lnTo>
                    <a:pt x="52" y="691"/>
                  </a:lnTo>
                  <a:lnTo>
                    <a:pt x="51" y="691"/>
                  </a:lnTo>
                  <a:lnTo>
                    <a:pt x="51" y="692"/>
                  </a:lnTo>
                  <a:lnTo>
                    <a:pt x="51" y="693"/>
                  </a:lnTo>
                  <a:lnTo>
                    <a:pt x="51" y="694"/>
                  </a:lnTo>
                  <a:lnTo>
                    <a:pt x="51" y="695"/>
                  </a:lnTo>
                  <a:lnTo>
                    <a:pt x="51" y="697"/>
                  </a:lnTo>
                  <a:lnTo>
                    <a:pt x="51" y="699"/>
                  </a:lnTo>
                  <a:lnTo>
                    <a:pt x="51" y="700"/>
                  </a:lnTo>
                  <a:lnTo>
                    <a:pt x="51" y="701"/>
                  </a:lnTo>
                  <a:lnTo>
                    <a:pt x="51" y="702"/>
                  </a:lnTo>
                  <a:lnTo>
                    <a:pt x="51" y="701"/>
                  </a:lnTo>
                  <a:lnTo>
                    <a:pt x="52" y="700"/>
                  </a:lnTo>
                  <a:lnTo>
                    <a:pt x="53" y="701"/>
                  </a:lnTo>
                  <a:lnTo>
                    <a:pt x="54" y="701"/>
                  </a:lnTo>
                  <a:lnTo>
                    <a:pt x="54" y="700"/>
                  </a:lnTo>
                  <a:lnTo>
                    <a:pt x="55" y="700"/>
                  </a:lnTo>
                  <a:lnTo>
                    <a:pt x="56" y="701"/>
                  </a:lnTo>
                  <a:lnTo>
                    <a:pt x="57" y="701"/>
                  </a:lnTo>
                  <a:lnTo>
                    <a:pt x="58" y="701"/>
                  </a:lnTo>
                  <a:lnTo>
                    <a:pt x="58" y="702"/>
                  </a:lnTo>
                  <a:lnTo>
                    <a:pt x="58" y="703"/>
                  </a:lnTo>
                  <a:lnTo>
                    <a:pt x="60" y="705"/>
                  </a:lnTo>
                  <a:lnTo>
                    <a:pt x="61" y="706"/>
                  </a:lnTo>
                  <a:lnTo>
                    <a:pt x="62" y="707"/>
                  </a:lnTo>
                  <a:lnTo>
                    <a:pt x="62" y="708"/>
                  </a:lnTo>
                  <a:lnTo>
                    <a:pt x="63" y="708"/>
                  </a:lnTo>
                  <a:lnTo>
                    <a:pt x="64" y="708"/>
                  </a:lnTo>
                  <a:lnTo>
                    <a:pt x="65" y="708"/>
                  </a:lnTo>
                  <a:lnTo>
                    <a:pt x="66" y="709"/>
                  </a:lnTo>
                  <a:lnTo>
                    <a:pt x="67" y="710"/>
                  </a:lnTo>
                  <a:lnTo>
                    <a:pt x="68" y="710"/>
                  </a:lnTo>
                  <a:lnTo>
                    <a:pt x="69" y="710"/>
                  </a:lnTo>
                  <a:lnTo>
                    <a:pt x="70" y="710"/>
                  </a:lnTo>
                  <a:lnTo>
                    <a:pt x="71" y="711"/>
                  </a:lnTo>
                  <a:lnTo>
                    <a:pt x="72" y="711"/>
                  </a:lnTo>
                  <a:lnTo>
                    <a:pt x="74" y="713"/>
                  </a:lnTo>
                  <a:lnTo>
                    <a:pt x="75" y="713"/>
                  </a:lnTo>
                  <a:lnTo>
                    <a:pt x="78" y="714"/>
                  </a:lnTo>
                  <a:lnTo>
                    <a:pt x="79" y="715"/>
                  </a:lnTo>
                  <a:lnTo>
                    <a:pt x="79" y="716"/>
                  </a:lnTo>
                  <a:lnTo>
                    <a:pt x="79" y="717"/>
                  </a:lnTo>
                  <a:lnTo>
                    <a:pt x="80" y="718"/>
                  </a:lnTo>
                  <a:lnTo>
                    <a:pt x="80" y="719"/>
                  </a:lnTo>
                  <a:lnTo>
                    <a:pt x="80" y="720"/>
                  </a:lnTo>
                  <a:lnTo>
                    <a:pt x="80" y="721"/>
                  </a:lnTo>
                  <a:lnTo>
                    <a:pt x="81" y="722"/>
                  </a:lnTo>
                  <a:lnTo>
                    <a:pt x="81" y="723"/>
                  </a:lnTo>
                  <a:lnTo>
                    <a:pt x="82" y="723"/>
                  </a:lnTo>
                  <a:lnTo>
                    <a:pt x="82" y="726"/>
                  </a:lnTo>
                  <a:lnTo>
                    <a:pt x="83" y="727"/>
                  </a:lnTo>
                  <a:lnTo>
                    <a:pt x="83" y="728"/>
                  </a:lnTo>
                  <a:lnTo>
                    <a:pt x="82" y="728"/>
                  </a:lnTo>
                  <a:lnTo>
                    <a:pt x="82" y="729"/>
                  </a:lnTo>
                  <a:lnTo>
                    <a:pt x="83" y="729"/>
                  </a:lnTo>
                  <a:lnTo>
                    <a:pt x="84" y="730"/>
                  </a:lnTo>
                  <a:lnTo>
                    <a:pt x="84" y="731"/>
                  </a:lnTo>
                  <a:lnTo>
                    <a:pt x="84" y="732"/>
                  </a:lnTo>
                  <a:lnTo>
                    <a:pt x="85" y="732"/>
                  </a:lnTo>
                  <a:lnTo>
                    <a:pt x="85" y="733"/>
                  </a:lnTo>
                  <a:lnTo>
                    <a:pt x="85" y="734"/>
                  </a:lnTo>
                  <a:lnTo>
                    <a:pt x="85" y="735"/>
                  </a:lnTo>
                  <a:lnTo>
                    <a:pt x="85" y="736"/>
                  </a:lnTo>
                  <a:lnTo>
                    <a:pt x="86" y="737"/>
                  </a:lnTo>
                  <a:lnTo>
                    <a:pt x="87" y="739"/>
                  </a:lnTo>
                  <a:lnTo>
                    <a:pt x="88" y="741"/>
                  </a:lnTo>
                  <a:lnTo>
                    <a:pt x="89" y="741"/>
                  </a:lnTo>
                  <a:lnTo>
                    <a:pt x="89" y="743"/>
                  </a:lnTo>
                  <a:lnTo>
                    <a:pt x="89" y="747"/>
                  </a:lnTo>
                  <a:lnTo>
                    <a:pt x="90" y="747"/>
                  </a:lnTo>
                  <a:lnTo>
                    <a:pt x="90" y="748"/>
                  </a:lnTo>
                  <a:lnTo>
                    <a:pt x="91" y="748"/>
                  </a:lnTo>
                  <a:lnTo>
                    <a:pt x="92" y="749"/>
                  </a:lnTo>
                  <a:lnTo>
                    <a:pt x="91" y="749"/>
                  </a:lnTo>
                  <a:lnTo>
                    <a:pt x="91" y="750"/>
                  </a:lnTo>
                  <a:lnTo>
                    <a:pt x="91" y="751"/>
                  </a:lnTo>
                  <a:lnTo>
                    <a:pt x="93" y="752"/>
                  </a:lnTo>
                  <a:lnTo>
                    <a:pt x="93" y="753"/>
                  </a:lnTo>
                  <a:lnTo>
                    <a:pt x="93" y="754"/>
                  </a:lnTo>
                  <a:lnTo>
                    <a:pt x="93" y="755"/>
                  </a:lnTo>
                  <a:lnTo>
                    <a:pt x="94" y="756"/>
                  </a:lnTo>
                  <a:lnTo>
                    <a:pt x="95" y="756"/>
                  </a:lnTo>
                  <a:lnTo>
                    <a:pt x="95" y="757"/>
                  </a:lnTo>
                  <a:lnTo>
                    <a:pt x="95" y="758"/>
                  </a:lnTo>
                  <a:lnTo>
                    <a:pt x="96" y="762"/>
                  </a:lnTo>
                  <a:lnTo>
                    <a:pt x="96" y="763"/>
                  </a:lnTo>
                  <a:lnTo>
                    <a:pt x="95" y="764"/>
                  </a:lnTo>
                  <a:lnTo>
                    <a:pt x="94" y="765"/>
                  </a:lnTo>
                  <a:lnTo>
                    <a:pt x="95" y="766"/>
                  </a:lnTo>
                  <a:lnTo>
                    <a:pt x="95" y="767"/>
                  </a:lnTo>
                  <a:lnTo>
                    <a:pt x="94" y="767"/>
                  </a:lnTo>
                  <a:lnTo>
                    <a:pt x="94" y="766"/>
                  </a:lnTo>
                  <a:lnTo>
                    <a:pt x="94" y="767"/>
                  </a:lnTo>
                  <a:lnTo>
                    <a:pt x="95" y="767"/>
                  </a:lnTo>
                  <a:lnTo>
                    <a:pt x="96" y="768"/>
                  </a:lnTo>
                  <a:lnTo>
                    <a:pt x="96" y="769"/>
                  </a:lnTo>
                  <a:lnTo>
                    <a:pt x="97" y="769"/>
                  </a:lnTo>
                  <a:lnTo>
                    <a:pt x="98" y="770"/>
                  </a:lnTo>
                  <a:lnTo>
                    <a:pt x="99" y="771"/>
                  </a:lnTo>
                  <a:lnTo>
                    <a:pt x="100" y="771"/>
                  </a:lnTo>
                  <a:lnTo>
                    <a:pt x="100" y="772"/>
                  </a:lnTo>
                  <a:lnTo>
                    <a:pt x="101" y="772"/>
                  </a:lnTo>
                  <a:lnTo>
                    <a:pt x="101" y="773"/>
                  </a:lnTo>
                  <a:lnTo>
                    <a:pt x="102" y="773"/>
                  </a:lnTo>
                  <a:lnTo>
                    <a:pt x="103" y="773"/>
                  </a:lnTo>
                  <a:lnTo>
                    <a:pt x="104" y="774"/>
                  </a:lnTo>
                  <a:lnTo>
                    <a:pt x="105" y="774"/>
                  </a:lnTo>
                  <a:lnTo>
                    <a:pt x="107" y="775"/>
                  </a:lnTo>
                  <a:lnTo>
                    <a:pt x="108" y="776"/>
                  </a:lnTo>
                  <a:lnTo>
                    <a:pt x="109" y="777"/>
                  </a:lnTo>
                  <a:lnTo>
                    <a:pt x="109" y="780"/>
                  </a:lnTo>
                  <a:lnTo>
                    <a:pt x="109" y="781"/>
                  </a:lnTo>
                  <a:lnTo>
                    <a:pt x="108" y="781"/>
                  </a:lnTo>
                  <a:lnTo>
                    <a:pt x="109" y="783"/>
                  </a:lnTo>
                  <a:lnTo>
                    <a:pt x="110" y="784"/>
                  </a:lnTo>
                  <a:lnTo>
                    <a:pt x="110" y="785"/>
                  </a:lnTo>
                  <a:lnTo>
                    <a:pt x="111" y="785"/>
                  </a:lnTo>
                  <a:lnTo>
                    <a:pt x="112" y="785"/>
                  </a:lnTo>
                  <a:lnTo>
                    <a:pt x="113" y="785"/>
                  </a:lnTo>
                  <a:lnTo>
                    <a:pt x="114" y="786"/>
                  </a:lnTo>
                  <a:lnTo>
                    <a:pt x="115" y="786"/>
                  </a:lnTo>
                  <a:lnTo>
                    <a:pt x="116" y="787"/>
                  </a:lnTo>
                  <a:lnTo>
                    <a:pt x="117" y="788"/>
                  </a:lnTo>
                  <a:lnTo>
                    <a:pt x="118" y="788"/>
                  </a:lnTo>
                  <a:lnTo>
                    <a:pt x="119" y="789"/>
                  </a:lnTo>
                  <a:lnTo>
                    <a:pt x="120" y="790"/>
                  </a:lnTo>
                  <a:lnTo>
                    <a:pt x="120" y="791"/>
                  </a:lnTo>
                  <a:lnTo>
                    <a:pt x="121" y="793"/>
                  </a:lnTo>
                  <a:lnTo>
                    <a:pt x="121" y="794"/>
                  </a:lnTo>
                  <a:lnTo>
                    <a:pt x="122" y="795"/>
                  </a:lnTo>
                  <a:lnTo>
                    <a:pt x="122" y="796"/>
                  </a:lnTo>
                  <a:lnTo>
                    <a:pt x="123" y="797"/>
                  </a:lnTo>
                  <a:lnTo>
                    <a:pt x="122" y="797"/>
                  </a:lnTo>
                  <a:lnTo>
                    <a:pt x="121" y="798"/>
                  </a:lnTo>
                  <a:lnTo>
                    <a:pt x="120" y="798"/>
                  </a:lnTo>
                  <a:lnTo>
                    <a:pt x="118" y="797"/>
                  </a:lnTo>
                  <a:lnTo>
                    <a:pt x="117" y="797"/>
                  </a:lnTo>
                  <a:lnTo>
                    <a:pt x="116" y="797"/>
                  </a:lnTo>
                  <a:lnTo>
                    <a:pt x="115" y="797"/>
                  </a:lnTo>
                  <a:lnTo>
                    <a:pt x="114" y="796"/>
                  </a:lnTo>
                  <a:lnTo>
                    <a:pt x="113" y="796"/>
                  </a:lnTo>
                  <a:lnTo>
                    <a:pt x="113" y="795"/>
                  </a:lnTo>
                  <a:lnTo>
                    <a:pt x="112" y="795"/>
                  </a:lnTo>
                  <a:lnTo>
                    <a:pt x="111" y="794"/>
                  </a:lnTo>
                  <a:lnTo>
                    <a:pt x="109" y="793"/>
                  </a:lnTo>
                  <a:lnTo>
                    <a:pt x="107" y="792"/>
                  </a:lnTo>
                  <a:lnTo>
                    <a:pt x="106" y="792"/>
                  </a:lnTo>
                  <a:lnTo>
                    <a:pt x="104" y="792"/>
                  </a:lnTo>
                  <a:lnTo>
                    <a:pt x="103" y="793"/>
                  </a:lnTo>
                  <a:lnTo>
                    <a:pt x="101" y="795"/>
                  </a:lnTo>
                  <a:lnTo>
                    <a:pt x="100" y="794"/>
                  </a:lnTo>
                  <a:lnTo>
                    <a:pt x="99" y="794"/>
                  </a:lnTo>
                  <a:lnTo>
                    <a:pt x="98" y="794"/>
                  </a:lnTo>
                  <a:lnTo>
                    <a:pt x="97" y="794"/>
                  </a:lnTo>
                  <a:lnTo>
                    <a:pt x="97" y="793"/>
                  </a:lnTo>
                  <a:lnTo>
                    <a:pt x="97" y="792"/>
                  </a:lnTo>
                  <a:lnTo>
                    <a:pt x="96" y="792"/>
                  </a:lnTo>
                  <a:lnTo>
                    <a:pt x="96" y="791"/>
                  </a:lnTo>
                  <a:lnTo>
                    <a:pt x="94" y="789"/>
                  </a:lnTo>
                  <a:lnTo>
                    <a:pt x="93" y="788"/>
                  </a:lnTo>
                  <a:lnTo>
                    <a:pt x="91" y="787"/>
                  </a:lnTo>
                  <a:lnTo>
                    <a:pt x="89" y="786"/>
                  </a:lnTo>
                  <a:lnTo>
                    <a:pt x="87" y="786"/>
                  </a:lnTo>
                  <a:lnTo>
                    <a:pt x="86" y="786"/>
                  </a:lnTo>
                  <a:lnTo>
                    <a:pt x="85" y="786"/>
                  </a:lnTo>
                  <a:lnTo>
                    <a:pt x="83" y="787"/>
                  </a:lnTo>
                  <a:lnTo>
                    <a:pt x="81" y="788"/>
                  </a:lnTo>
                  <a:lnTo>
                    <a:pt x="80" y="789"/>
                  </a:lnTo>
                  <a:lnTo>
                    <a:pt x="79" y="790"/>
                  </a:lnTo>
                  <a:lnTo>
                    <a:pt x="78" y="790"/>
                  </a:lnTo>
                  <a:lnTo>
                    <a:pt x="77" y="790"/>
                  </a:lnTo>
                  <a:lnTo>
                    <a:pt x="75" y="790"/>
                  </a:lnTo>
                  <a:lnTo>
                    <a:pt x="74" y="790"/>
                  </a:lnTo>
                  <a:lnTo>
                    <a:pt x="73" y="789"/>
                  </a:lnTo>
                  <a:lnTo>
                    <a:pt x="72" y="789"/>
                  </a:lnTo>
                  <a:lnTo>
                    <a:pt x="72" y="788"/>
                  </a:lnTo>
                  <a:lnTo>
                    <a:pt x="70" y="785"/>
                  </a:lnTo>
                  <a:lnTo>
                    <a:pt x="70" y="784"/>
                  </a:lnTo>
                  <a:lnTo>
                    <a:pt x="69" y="784"/>
                  </a:lnTo>
                  <a:lnTo>
                    <a:pt x="70" y="783"/>
                  </a:lnTo>
                  <a:lnTo>
                    <a:pt x="70" y="782"/>
                  </a:lnTo>
                  <a:lnTo>
                    <a:pt x="69" y="782"/>
                  </a:lnTo>
                  <a:lnTo>
                    <a:pt x="69" y="780"/>
                  </a:lnTo>
                  <a:lnTo>
                    <a:pt x="68" y="780"/>
                  </a:lnTo>
                  <a:lnTo>
                    <a:pt x="68" y="779"/>
                  </a:lnTo>
                  <a:lnTo>
                    <a:pt x="67" y="779"/>
                  </a:lnTo>
                  <a:lnTo>
                    <a:pt x="66" y="778"/>
                  </a:lnTo>
                  <a:lnTo>
                    <a:pt x="65" y="778"/>
                  </a:lnTo>
                  <a:lnTo>
                    <a:pt x="64" y="778"/>
                  </a:lnTo>
                  <a:lnTo>
                    <a:pt x="63" y="778"/>
                  </a:lnTo>
                  <a:lnTo>
                    <a:pt x="62" y="777"/>
                  </a:lnTo>
                  <a:lnTo>
                    <a:pt x="63" y="778"/>
                  </a:lnTo>
                  <a:lnTo>
                    <a:pt x="63" y="779"/>
                  </a:lnTo>
                  <a:lnTo>
                    <a:pt x="64" y="779"/>
                  </a:lnTo>
                  <a:lnTo>
                    <a:pt x="63" y="779"/>
                  </a:lnTo>
                  <a:lnTo>
                    <a:pt x="63" y="780"/>
                  </a:lnTo>
                  <a:lnTo>
                    <a:pt x="63" y="781"/>
                  </a:lnTo>
                  <a:lnTo>
                    <a:pt x="62" y="782"/>
                  </a:lnTo>
                  <a:lnTo>
                    <a:pt x="63" y="782"/>
                  </a:lnTo>
                  <a:lnTo>
                    <a:pt x="63" y="781"/>
                  </a:lnTo>
                  <a:lnTo>
                    <a:pt x="64" y="781"/>
                  </a:lnTo>
                  <a:lnTo>
                    <a:pt x="65" y="782"/>
                  </a:lnTo>
                  <a:lnTo>
                    <a:pt x="66" y="782"/>
                  </a:lnTo>
                  <a:lnTo>
                    <a:pt x="66" y="783"/>
                  </a:lnTo>
                  <a:lnTo>
                    <a:pt x="66" y="784"/>
                  </a:lnTo>
                  <a:lnTo>
                    <a:pt x="66" y="785"/>
                  </a:lnTo>
                  <a:lnTo>
                    <a:pt x="68" y="786"/>
                  </a:lnTo>
                  <a:lnTo>
                    <a:pt x="69" y="787"/>
                  </a:lnTo>
                  <a:lnTo>
                    <a:pt x="70" y="788"/>
                  </a:lnTo>
                  <a:lnTo>
                    <a:pt x="71" y="789"/>
                  </a:lnTo>
                  <a:lnTo>
                    <a:pt x="72" y="790"/>
                  </a:lnTo>
                  <a:lnTo>
                    <a:pt x="73" y="790"/>
                  </a:lnTo>
                  <a:lnTo>
                    <a:pt x="75" y="791"/>
                  </a:lnTo>
                  <a:lnTo>
                    <a:pt x="77" y="791"/>
                  </a:lnTo>
                  <a:lnTo>
                    <a:pt x="78" y="791"/>
                  </a:lnTo>
                  <a:lnTo>
                    <a:pt x="81" y="790"/>
                  </a:lnTo>
                  <a:lnTo>
                    <a:pt x="83" y="789"/>
                  </a:lnTo>
                  <a:lnTo>
                    <a:pt x="84" y="789"/>
                  </a:lnTo>
                  <a:lnTo>
                    <a:pt x="84" y="788"/>
                  </a:lnTo>
                  <a:lnTo>
                    <a:pt x="85" y="788"/>
                  </a:lnTo>
                  <a:lnTo>
                    <a:pt x="88" y="789"/>
                  </a:lnTo>
                  <a:lnTo>
                    <a:pt x="89" y="788"/>
                  </a:lnTo>
                  <a:lnTo>
                    <a:pt x="90" y="788"/>
                  </a:lnTo>
                  <a:lnTo>
                    <a:pt x="92" y="789"/>
                  </a:lnTo>
                  <a:lnTo>
                    <a:pt x="92" y="791"/>
                  </a:lnTo>
                  <a:lnTo>
                    <a:pt x="93" y="792"/>
                  </a:lnTo>
                  <a:lnTo>
                    <a:pt x="94" y="794"/>
                  </a:lnTo>
                  <a:lnTo>
                    <a:pt x="93" y="794"/>
                  </a:lnTo>
                  <a:lnTo>
                    <a:pt x="92" y="794"/>
                  </a:lnTo>
                  <a:lnTo>
                    <a:pt x="91" y="793"/>
                  </a:lnTo>
                  <a:lnTo>
                    <a:pt x="91" y="794"/>
                  </a:lnTo>
                  <a:lnTo>
                    <a:pt x="92" y="794"/>
                  </a:lnTo>
                  <a:lnTo>
                    <a:pt x="94" y="795"/>
                  </a:lnTo>
                  <a:lnTo>
                    <a:pt x="95" y="796"/>
                  </a:lnTo>
                  <a:lnTo>
                    <a:pt x="97" y="796"/>
                  </a:lnTo>
                  <a:lnTo>
                    <a:pt x="98" y="796"/>
                  </a:lnTo>
                  <a:lnTo>
                    <a:pt x="99" y="796"/>
                  </a:lnTo>
                  <a:lnTo>
                    <a:pt x="100" y="797"/>
                  </a:lnTo>
                  <a:lnTo>
                    <a:pt x="102" y="798"/>
                  </a:lnTo>
                  <a:lnTo>
                    <a:pt x="104" y="800"/>
                  </a:lnTo>
                  <a:lnTo>
                    <a:pt x="105" y="801"/>
                  </a:lnTo>
                  <a:lnTo>
                    <a:pt x="107" y="804"/>
                  </a:lnTo>
                  <a:lnTo>
                    <a:pt x="108" y="804"/>
                  </a:lnTo>
                  <a:lnTo>
                    <a:pt x="109" y="805"/>
                  </a:lnTo>
                  <a:lnTo>
                    <a:pt x="110" y="806"/>
                  </a:lnTo>
                  <a:lnTo>
                    <a:pt x="113" y="808"/>
                  </a:lnTo>
                  <a:lnTo>
                    <a:pt x="115" y="809"/>
                  </a:lnTo>
                  <a:lnTo>
                    <a:pt x="116" y="810"/>
                  </a:lnTo>
                  <a:lnTo>
                    <a:pt x="117" y="811"/>
                  </a:lnTo>
                  <a:lnTo>
                    <a:pt x="119" y="813"/>
                  </a:lnTo>
                  <a:lnTo>
                    <a:pt x="121" y="816"/>
                  </a:lnTo>
                  <a:lnTo>
                    <a:pt x="123" y="820"/>
                  </a:lnTo>
                  <a:lnTo>
                    <a:pt x="124" y="822"/>
                  </a:lnTo>
                  <a:lnTo>
                    <a:pt x="123" y="823"/>
                  </a:lnTo>
                  <a:lnTo>
                    <a:pt x="122" y="824"/>
                  </a:lnTo>
                  <a:lnTo>
                    <a:pt x="119" y="824"/>
                  </a:lnTo>
                  <a:lnTo>
                    <a:pt x="117" y="824"/>
                  </a:lnTo>
                  <a:lnTo>
                    <a:pt x="115" y="824"/>
                  </a:lnTo>
                  <a:lnTo>
                    <a:pt x="112" y="825"/>
                  </a:lnTo>
                  <a:lnTo>
                    <a:pt x="111" y="825"/>
                  </a:lnTo>
                  <a:lnTo>
                    <a:pt x="110" y="826"/>
                  </a:lnTo>
                  <a:lnTo>
                    <a:pt x="109" y="826"/>
                  </a:lnTo>
                  <a:lnTo>
                    <a:pt x="107" y="828"/>
                  </a:lnTo>
                  <a:lnTo>
                    <a:pt x="105" y="829"/>
                  </a:lnTo>
                  <a:lnTo>
                    <a:pt x="104" y="829"/>
                  </a:lnTo>
                  <a:lnTo>
                    <a:pt x="103" y="830"/>
                  </a:lnTo>
                  <a:lnTo>
                    <a:pt x="102" y="830"/>
                  </a:lnTo>
                  <a:lnTo>
                    <a:pt x="102" y="831"/>
                  </a:lnTo>
                  <a:lnTo>
                    <a:pt x="101" y="832"/>
                  </a:lnTo>
                  <a:lnTo>
                    <a:pt x="99" y="832"/>
                  </a:lnTo>
                  <a:lnTo>
                    <a:pt x="98" y="833"/>
                  </a:lnTo>
                  <a:lnTo>
                    <a:pt x="97" y="834"/>
                  </a:lnTo>
                  <a:lnTo>
                    <a:pt x="96" y="835"/>
                  </a:lnTo>
                  <a:lnTo>
                    <a:pt x="96" y="836"/>
                  </a:lnTo>
                  <a:lnTo>
                    <a:pt x="97" y="837"/>
                  </a:lnTo>
                  <a:lnTo>
                    <a:pt x="96" y="837"/>
                  </a:lnTo>
                  <a:lnTo>
                    <a:pt x="95" y="837"/>
                  </a:lnTo>
                  <a:lnTo>
                    <a:pt x="96" y="838"/>
                  </a:lnTo>
                  <a:lnTo>
                    <a:pt x="95" y="838"/>
                  </a:lnTo>
                  <a:lnTo>
                    <a:pt x="94" y="840"/>
                  </a:lnTo>
                  <a:lnTo>
                    <a:pt x="93" y="841"/>
                  </a:lnTo>
                  <a:lnTo>
                    <a:pt x="92" y="840"/>
                  </a:lnTo>
                  <a:lnTo>
                    <a:pt x="91" y="839"/>
                  </a:lnTo>
                  <a:lnTo>
                    <a:pt x="91" y="838"/>
                  </a:lnTo>
                  <a:lnTo>
                    <a:pt x="90" y="838"/>
                  </a:lnTo>
                  <a:lnTo>
                    <a:pt x="89" y="837"/>
                  </a:lnTo>
                  <a:lnTo>
                    <a:pt x="88" y="837"/>
                  </a:lnTo>
                  <a:lnTo>
                    <a:pt x="84" y="837"/>
                  </a:lnTo>
                  <a:lnTo>
                    <a:pt x="83" y="838"/>
                  </a:lnTo>
                  <a:lnTo>
                    <a:pt x="83" y="839"/>
                  </a:lnTo>
                  <a:lnTo>
                    <a:pt x="82" y="840"/>
                  </a:lnTo>
                  <a:lnTo>
                    <a:pt x="82" y="841"/>
                  </a:lnTo>
                  <a:lnTo>
                    <a:pt x="81" y="842"/>
                  </a:lnTo>
                  <a:lnTo>
                    <a:pt x="81" y="841"/>
                  </a:lnTo>
                  <a:lnTo>
                    <a:pt x="80" y="841"/>
                  </a:lnTo>
                  <a:lnTo>
                    <a:pt x="79" y="841"/>
                  </a:lnTo>
                  <a:lnTo>
                    <a:pt x="78" y="841"/>
                  </a:lnTo>
                  <a:lnTo>
                    <a:pt x="77" y="843"/>
                  </a:lnTo>
                  <a:lnTo>
                    <a:pt x="76" y="844"/>
                  </a:lnTo>
                  <a:lnTo>
                    <a:pt x="77" y="844"/>
                  </a:lnTo>
                  <a:lnTo>
                    <a:pt x="77" y="843"/>
                  </a:lnTo>
                  <a:lnTo>
                    <a:pt x="78" y="842"/>
                  </a:lnTo>
                  <a:lnTo>
                    <a:pt x="78" y="841"/>
                  </a:lnTo>
                  <a:lnTo>
                    <a:pt x="79" y="841"/>
                  </a:lnTo>
                  <a:lnTo>
                    <a:pt x="80" y="841"/>
                  </a:lnTo>
                  <a:lnTo>
                    <a:pt x="80" y="842"/>
                  </a:lnTo>
                  <a:lnTo>
                    <a:pt x="81" y="842"/>
                  </a:lnTo>
                  <a:lnTo>
                    <a:pt x="82" y="842"/>
                  </a:lnTo>
                  <a:lnTo>
                    <a:pt x="83" y="841"/>
                  </a:lnTo>
                  <a:lnTo>
                    <a:pt x="83" y="840"/>
                  </a:lnTo>
                  <a:lnTo>
                    <a:pt x="84" y="838"/>
                  </a:lnTo>
                  <a:lnTo>
                    <a:pt x="86" y="838"/>
                  </a:lnTo>
                  <a:lnTo>
                    <a:pt x="88" y="838"/>
                  </a:lnTo>
                  <a:lnTo>
                    <a:pt x="89" y="839"/>
                  </a:lnTo>
                  <a:lnTo>
                    <a:pt x="90" y="841"/>
                  </a:lnTo>
                  <a:lnTo>
                    <a:pt x="90" y="842"/>
                  </a:lnTo>
                  <a:lnTo>
                    <a:pt x="91" y="842"/>
                  </a:lnTo>
                  <a:lnTo>
                    <a:pt x="91" y="843"/>
                  </a:lnTo>
                  <a:lnTo>
                    <a:pt x="90" y="844"/>
                  </a:lnTo>
                  <a:lnTo>
                    <a:pt x="89" y="845"/>
                  </a:lnTo>
                  <a:lnTo>
                    <a:pt x="88" y="846"/>
                  </a:lnTo>
                  <a:lnTo>
                    <a:pt x="89" y="847"/>
                  </a:lnTo>
                  <a:lnTo>
                    <a:pt x="90" y="847"/>
                  </a:lnTo>
                  <a:lnTo>
                    <a:pt x="91" y="847"/>
                  </a:lnTo>
                  <a:lnTo>
                    <a:pt x="92" y="847"/>
                  </a:lnTo>
                  <a:lnTo>
                    <a:pt x="93" y="848"/>
                  </a:lnTo>
                  <a:lnTo>
                    <a:pt x="92" y="847"/>
                  </a:lnTo>
                  <a:lnTo>
                    <a:pt x="91" y="847"/>
                  </a:lnTo>
                  <a:lnTo>
                    <a:pt x="90" y="847"/>
                  </a:lnTo>
                  <a:lnTo>
                    <a:pt x="89" y="846"/>
                  </a:lnTo>
                  <a:lnTo>
                    <a:pt x="89" y="845"/>
                  </a:lnTo>
                  <a:lnTo>
                    <a:pt x="90" y="844"/>
                  </a:lnTo>
                  <a:lnTo>
                    <a:pt x="92" y="843"/>
                  </a:lnTo>
                  <a:lnTo>
                    <a:pt x="93" y="843"/>
                  </a:lnTo>
                  <a:lnTo>
                    <a:pt x="94" y="844"/>
                  </a:lnTo>
                  <a:lnTo>
                    <a:pt x="95" y="845"/>
                  </a:lnTo>
                  <a:lnTo>
                    <a:pt x="96" y="844"/>
                  </a:lnTo>
                  <a:lnTo>
                    <a:pt x="97" y="844"/>
                  </a:lnTo>
                  <a:lnTo>
                    <a:pt x="98" y="843"/>
                  </a:lnTo>
                  <a:lnTo>
                    <a:pt x="101" y="841"/>
                  </a:lnTo>
                  <a:lnTo>
                    <a:pt x="102" y="841"/>
                  </a:lnTo>
                  <a:lnTo>
                    <a:pt x="102" y="840"/>
                  </a:lnTo>
                  <a:lnTo>
                    <a:pt x="103" y="839"/>
                  </a:lnTo>
                  <a:lnTo>
                    <a:pt x="105" y="839"/>
                  </a:lnTo>
                  <a:lnTo>
                    <a:pt x="106" y="839"/>
                  </a:lnTo>
                  <a:lnTo>
                    <a:pt x="108" y="840"/>
                  </a:lnTo>
                  <a:lnTo>
                    <a:pt x="109" y="841"/>
                  </a:lnTo>
                  <a:lnTo>
                    <a:pt x="112" y="843"/>
                  </a:lnTo>
                  <a:lnTo>
                    <a:pt x="113" y="845"/>
                  </a:lnTo>
                  <a:lnTo>
                    <a:pt x="114" y="846"/>
                  </a:lnTo>
                  <a:lnTo>
                    <a:pt x="115" y="848"/>
                  </a:lnTo>
                  <a:lnTo>
                    <a:pt x="115" y="849"/>
                  </a:lnTo>
                  <a:lnTo>
                    <a:pt x="116" y="850"/>
                  </a:lnTo>
                  <a:lnTo>
                    <a:pt x="117" y="850"/>
                  </a:lnTo>
                  <a:lnTo>
                    <a:pt x="117" y="851"/>
                  </a:lnTo>
                  <a:lnTo>
                    <a:pt x="118" y="851"/>
                  </a:lnTo>
                  <a:lnTo>
                    <a:pt x="118" y="850"/>
                  </a:lnTo>
                  <a:lnTo>
                    <a:pt x="119" y="851"/>
                  </a:lnTo>
                  <a:lnTo>
                    <a:pt x="120" y="851"/>
                  </a:lnTo>
                  <a:lnTo>
                    <a:pt x="121" y="851"/>
                  </a:lnTo>
                  <a:lnTo>
                    <a:pt x="121" y="852"/>
                  </a:lnTo>
                  <a:lnTo>
                    <a:pt x="122" y="852"/>
                  </a:lnTo>
                  <a:lnTo>
                    <a:pt x="123" y="853"/>
                  </a:lnTo>
                  <a:lnTo>
                    <a:pt x="124" y="853"/>
                  </a:lnTo>
                  <a:lnTo>
                    <a:pt x="126" y="853"/>
                  </a:lnTo>
                  <a:lnTo>
                    <a:pt x="127" y="853"/>
                  </a:lnTo>
                  <a:lnTo>
                    <a:pt x="127" y="852"/>
                  </a:lnTo>
                  <a:lnTo>
                    <a:pt x="128" y="853"/>
                  </a:lnTo>
                  <a:lnTo>
                    <a:pt x="127" y="854"/>
                  </a:lnTo>
                  <a:lnTo>
                    <a:pt x="126" y="854"/>
                  </a:lnTo>
                  <a:lnTo>
                    <a:pt x="125" y="855"/>
                  </a:lnTo>
                  <a:lnTo>
                    <a:pt x="124" y="855"/>
                  </a:lnTo>
                  <a:lnTo>
                    <a:pt x="123" y="856"/>
                  </a:lnTo>
                  <a:lnTo>
                    <a:pt x="122" y="857"/>
                  </a:lnTo>
                  <a:lnTo>
                    <a:pt x="121" y="857"/>
                  </a:lnTo>
                  <a:lnTo>
                    <a:pt x="121" y="858"/>
                  </a:lnTo>
                  <a:lnTo>
                    <a:pt x="121" y="859"/>
                  </a:lnTo>
                  <a:lnTo>
                    <a:pt x="120" y="859"/>
                  </a:lnTo>
                  <a:lnTo>
                    <a:pt x="119" y="860"/>
                  </a:lnTo>
                  <a:lnTo>
                    <a:pt x="117" y="862"/>
                  </a:lnTo>
                  <a:lnTo>
                    <a:pt x="117" y="863"/>
                  </a:lnTo>
                  <a:lnTo>
                    <a:pt x="116" y="863"/>
                  </a:lnTo>
                  <a:lnTo>
                    <a:pt x="115" y="863"/>
                  </a:lnTo>
                  <a:lnTo>
                    <a:pt x="114" y="863"/>
                  </a:lnTo>
                  <a:lnTo>
                    <a:pt x="114" y="864"/>
                  </a:lnTo>
                  <a:lnTo>
                    <a:pt x="113" y="863"/>
                  </a:lnTo>
                  <a:lnTo>
                    <a:pt x="112" y="865"/>
                  </a:lnTo>
                  <a:lnTo>
                    <a:pt x="112" y="864"/>
                  </a:lnTo>
                  <a:lnTo>
                    <a:pt x="112" y="863"/>
                  </a:lnTo>
                  <a:lnTo>
                    <a:pt x="111" y="863"/>
                  </a:lnTo>
                  <a:lnTo>
                    <a:pt x="111" y="864"/>
                  </a:lnTo>
                  <a:lnTo>
                    <a:pt x="110" y="864"/>
                  </a:lnTo>
                  <a:lnTo>
                    <a:pt x="110" y="865"/>
                  </a:lnTo>
                  <a:lnTo>
                    <a:pt x="109" y="866"/>
                  </a:lnTo>
                  <a:lnTo>
                    <a:pt x="110" y="867"/>
                  </a:lnTo>
                  <a:lnTo>
                    <a:pt x="111" y="866"/>
                  </a:lnTo>
                  <a:lnTo>
                    <a:pt x="111" y="865"/>
                  </a:lnTo>
                  <a:lnTo>
                    <a:pt x="111" y="866"/>
                  </a:lnTo>
                  <a:lnTo>
                    <a:pt x="112" y="866"/>
                  </a:lnTo>
                  <a:lnTo>
                    <a:pt x="112" y="867"/>
                  </a:lnTo>
                  <a:lnTo>
                    <a:pt x="111" y="867"/>
                  </a:lnTo>
                  <a:lnTo>
                    <a:pt x="111" y="868"/>
                  </a:lnTo>
                  <a:lnTo>
                    <a:pt x="112" y="868"/>
                  </a:lnTo>
                  <a:lnTo>
                    <a:pt x="112" y="867"/>
                  </a:lnTo>
                  <a:lnTo>
                    <a:pt x="113" y="867"/>
                  </a:lnTo>
                  <a:lnTo>
                    <a:pt x="113" y="866"/>
                  </a:lnTo>
                  <a:lnTo>
                    <a:pt x="113" y="865"/>
                  </a:lnTo>
                  <a:lnTo>
                    <a:pt x="114" y="865"/>
                  </a:lnTo>
                  <a:lnTo>
                    <a:pt x="115" y="865"/>
                  </a:lnTo>
                  <a:lnTo>
                    <a:pt x="116" y="865"/>
                  </a:lnTo>
                  <a:lnTo>
                    <a:pt x="116" y="864"/>
                  </a:lnTo>
                  <a:lnTo>
                    <a:pt x="117" y="864"/>
                  </a:lnTo>
                  <a:lnTo>
                    <a:pt x="118" y="864"/>
                  </a:lnTo>
                  <a:lnTo>
                    <a:pt x="118" y="865"/>
                  </a:lnTo>
                  <a:lnTo>
                    <a:pt x="118" y="866"/>
                  </a:lnTo>
                  <a:lnTo>
                    <a:pt x="119" y="866"/>
                  </a:lnTo>
                  <a:lnTo>
                    <a:pt x="120" y="865"/>
                  </a:lnTo>
                  <a:lnTo>
                    <a:pt x="120" y="864"/>
                  </a:lnTo>
                  <a:lnTo>
                    <a:pt x="120" y="863"/>
                  </a:lnTo>
                  <a:lnTo>
                    <a:pt x="119" y="863"/>
                  </a:lnTo>
                  <a:lnTo>
                    <a:pt x="119" y="864"/>
                  </a:lnTo>
                  <a:lnTo>
                    <a:pt x="118" y="863"/>
                  </a:lnTo>
                  <a:lnTo>
                    <a:pt x="119" y="863"/>
                  </a:lnTo>
                  <a:lnTo>
                    <a:pt x="119" y="862"/>
                  </a:lnTo>
                  <a:lnTo>
                    <a:pt x="120" y="862"/>
                  </a:lnTo>
                  <a:lnTo>
                    <a:pt x="120" y="861"/>
                  </a:lnTo>
                  <a:lnTo>
                    <a:pt x="121" y="861"/>
                  </a:lnTo>
                  <a:lnTo>
                    <a:pt x="122" y="861"/>
                  </a:lnTo>
                  <a:lnTo>
                    <a:pt x="123" y="861"/>
                  </a:lnTo>
                  <a:lnTo>
                    <a:pt x="123" y="862"/>
                  </a:lnTo>
                  <a:lnTo>
                    <a:pt x="124" y="862"/>
                  </a:lnTo>
                  <a:lnTo>
                    <a:pt x="124" y="863"/>
                  </a:lnTo>
                  <a:lnTo>
                    <a:pt x="123" y="863"/>
                  </a:lnTo>
                  <a:lnTo>
                    <a:pt x="123" y="864"/>
                  </a:lnTo>
                  <a:lnTo>
                    <a:pt x="122" y="864"/>
                  </a:lnTo>
                  <a:lnTo>
                    <a:pt x="122" y="865"/>
                  </a:lnTo>
                  <a:lnTo>
                    <a:pt x="123" y="865"/>
                  </a:lnTo>
                  <a:lnTo>
                    <a:pt x="124" y="866"/>
                  </a:lnTo>
                  <a:lnTo>
                    <a:pt x="124" y="867"/>
                  </a:lnTo>
                  <a:lnTo>
                    <a:pt x="123" y="867"/>
                  </a:lnTo>
                  <a:lnTo>
                    <a:pt x="123" y="868"/>
                  </a:lnTo>
                  <a:lnTo>
                    <a:pt x="123" y="867"/>
                  </a:lnTo>
                  <a:lnTo>
                    <a:pt x="122" y="867"/>
                  </a:lnTo>
                  <a:lnTo>
                    <a:pt x="123" y="868"/>
                  </a:lnTo>
                  <a:lnTo>
                    <a:pt x="122" y="868"/>
                  </a:lnTo>
                  <a:lnTo>
                    <a:pt x="122" y="869"/>
                  </a:lnTo>
                  <a:lnTo>
                    <a:pt x="123" y="870"/>
                  </a:lnTo>
                  <a:lnTo>
                    <a:pt x="122" y="870"/>
                  </a:lnTo>
                  <a:lnTo>
                    <a:pt x="122" y="871"/>
                  </a:lnTo>
                  <a:lnTo>
                    <a:pt x="122" y="872"/>
                  </a:lnTo>
                  <a:lnTo>
                    <a:pt x="123" y="872"/>
                  </a:lnTo>
                  <a:lnTo>
                    <a:pt x="123" y="871"/>
                  </a:lnTo>
                  <a:lnTo>
                    <a:pt x="124" y="871"/>
                  </a:lnTo>
                  <a:lnTo>
                    <a:pt x="124" y="872"/>
                  </a:lnTo>
                  <a:lnTo>
                    <a:pt x="123" y="872"/>
                  </a:lnTo>
                  <a:lnTo>
                    <a:pt x="123" y="873"/>
                  </a:lnTo>
                  <a:lnTo>
                    <a:pt x="123" y="874"/>
                  </a:lnTo>
                  <a:lnTo>
                    <a:pt x="122" y="874"/>
                  </a:lnTo>
                  <a:lnTo>
                    <a:pt x="120" y="875"/>
                  </a:lnTo>
                  <a:lnTo>
                    <a:pt x="119" y="875"/>
                  </a:lnTo>
                  <a:lnTo>
                    <a:pt x="119" y="874"/>
                  </a:lnTo>
                  <a:lnTo>
                    <a:pt x="119" y="873"/>
                  </a:lnTo>
                  <a:lnTo>
                    <a:pt x="119" y="872"/>
                  </a:lnTo>
                  <a:lnTo>
                    <a:pt x="119" y="871"/>
                  </a:lnTo>
                  <a:lnTo>
                    <a:pt x="120" y="870"/>
                  </a:lnTo>
                  <a:lnTo>
                    <a:pt x="119" y="870"/>
                  </a:lnTo>
                  <a:lnTo>
                    <a:pt x="119" y="869"/>
                  </a:lnTo>
                  <a:lnTo>
                    <a:pt x="118" y="869"/>
                  </a:lnTo>
                  <a:lnTo>
                    <a:pt x="118" y="870"/>
                  </a:lnTo>
                  <a:lnTo>
                    <a:pt x="119" y="871"/>
                  </a:lnTo>
                  <a:lnTo>
                    <a:pt x="119" y="872"/>
                  </a:lnTo>
                  <a:lnTo>
                    <a:pt x="118" y="873"/>
                  </a:lnTo>
                  <a:lnTo>
                    <a:pt x="118" y="874"/>
                  </a:lnTo>
                  <a:lnTo>
                    <a:pt x="117" y="874"/>
                  </a:lnTo>
                  <a:lnTo>
                    <a:pt x="117" y="875"/>
                  </a:lnTo>
                  <a:lnTo>
                    <a:pt x="116" y="875"/>
                  </a:lnTo>
                  <a:lnTo>
                    <a:pt x="115" y="874"/>
                  </a:lnTo>
                  <a:lnTo>
                    <a:pt x="115" y="873"/>
                  </a:lnTo>
                  <a:lnTo>
                    <a:pt x="115" y="872"/>
                  </a:lnTo>
                  <a:lnTo>
                    <a:pt x="115" y="871"/>
                  </a:lnTo>
                  <a:lnTo>
                    <a:pt x="115" y="872"/>
                  </a:lnTo>
                  <a:lnTo>
                    <a:pt x="115" y="874"/>
                  </a:lnTo>
                  <a:lnTo>
                    <a:pt x="114" y="874"/>
                  </a:lnTo>
                  <a:lnTo>
                    <a:pt x="114" y="873"/>
                  </a:lnTo>
                  <a:lnTo>
                    <a:pt x="114" y="871"/>
                  </a:lnTo>
                  <a:lnTo>
                    <a:pt x="113" y="871"/>
                  </a:lnTo>
                  <a:lnTo>
                    <a:pt x="113" y="872"/>
                  </a:lnTo>
                  <a:lnTo>
                    <a:pt x="112" y="872"/>
                  </a:lnTo>
                  <a:lnTo>
                    <a:pt x="112" y="873"/>
                  </a:lnTo>
                  <a:lnTo>
                    <a:pt x="111" y="874"/>
                  </a:lnTo>
                  <a:lnTo>
                    <a:pt x="112" y="874"/>
                  </a:lnTo>
                  <a:lnTo>
                    <a:pt x="111" y="875"/>
                  </a:lnTo>
                  <a:lnTo>
                    <a:pt x="111" y="874"/>
                  </a:lnTo>
                  <a:lnTo>
                    <a:pt x="110" y="875"/>
                  </a:lnTo>
                  <a:lnTo>
                    <a:pt x="109" y="875"/>
                  </a:lnTo>
                  <a:lnTo>
                    <a:pt x="110" y="875"/>
                  </a:lnTo>
                  <a:lnTo>
                    <a:pt x="110" y="876"/>
                  </a:lnTo>
                  <a:lnTo>
                    <a:pt x="109" y="876"/>
                  </a:lnTo>
                  <a:lnTo>
                    <a:pt x="109" y="877"/>
                  </a:lnTo>
                  <a:lnTo>
                    <a:pt x="111" y="877"/>
                  </a:lnTo>
                  <a:lnTo>
                    <a:pt x="112" y="876"/>
                  </a:lnTo>
                  <a:lnTo>
                    <a:pt x="115" y="876"/>
                  </a:lnTo>
                  <a:lnTo>
                    <a:pt x="115" y="877"/>
                  </a:lnTo>
                  <a:lnTo>
                    <a:pt x="115" y="878"/>
                  </a:lnTo>
                  <a:lnTo>
                    <a:pt x="114" y="878"/>
                  </a:lnTo>
                  <a:lnTo>
                    <a:pt x="113" y="878"/>
                  </a:lnTo>
                  <a:lnTo>
                    <a:pt x="112" y="878"/>
                  </a:lnTo>
                  <a:lnTo>
                    <a:pt x="112" y="879"/>
                  </a:lnTo>
                  <a:lnTo>
                    <a:pt x="113" y="879"/>
                  </a:lnTo>
                  <a:lnTo>
                    <a:pt x="112" y="879"/>
                  </a:lnTo>
                  <a:lnTo>
                    <a:pt x="113" y="878"/>
                  </a:lnTo>
                  <a:lnTo>
                    <a:pt x="114" y="879"/>
                  </a:lnTo>
                  <a:lnTo>
                    <a:pt x="115" y="878"/>
                  </a:lnTo>
                  <a:lnTo>
                    <a:pt x="116" y="879"/>
                  </a:lnTo>
                  <a:lnTo>
                    <a:pt x="116" y="880"/>
                  </a:lnTo>
                  <a:lnTo>
                    <a:pt x="115" y="880"/>
                  </a:lnTo>
                  <a:lnTo>
                    <a:pt x="116" y="881"/>
                  </a:lnTo>
                  <a:lnTo>
                    <a:pt x="117" y="881"/>
                  </a:lnTo>
                  <a:lnTo>
                    <a:pt x="117" y="882"/>
                  </a:lnTo>
                  <a:lnTo>
                    <a:pt x="116" y="882"/>
                  </a:lnTo>
                  <a:lnTo>
                    <a:pt x="115" y="882"/>
                  </a:lnTo>
                  <a:lnTo>
                    <a:pt x="114" y="882"/>
                  </a:lnTo>
                  <a:lnTo>
                    <a:pt x="114" y="881"/>
                  </a:lnTo>
                  <a:lnTo>
                    <a:pt x="114" y="882"/>
                  </a:lnTo>
                  <a:lnTo>
                    <a:pt x="113" y="882"/>
                  </a:lnTo>
                  <a:lnTo>
                    <a:pt x="113" y="881"/>
                  </a:lnTo>
                  <a:lnTo>
                    <a:pt x="112" y="881"/>
                  </a:lnTo>
                  <a:lnTo>
                    <a:pt x="111" y="881"/>
                  </a:lnTo>
                  <a:lnTo>
                    <a:pt x="111" y="882"/>
                  </a:lnTo>
                  <a:lnTo>
                    <a:pt x="112" y="882"/>
                  </a:lnTo>
                  <a:lnTo>
                    <a:pt x="112" y="883"/>
                  </a:lnTo>
                  <a:lnTo>
                    <a:pt x="112" y="882"/>
                  </a:lnTo>
                  <a:lnTo>
                    <a:pt x="112" y="883"/>
                  </a:lnTo>
                  <a:lnTo>
                    <a:pt x="113" y="883"/>
                  </a:lnTo>
                  <a:lnTo>
                    <a:pt x="114" y="883"/>
                  </a:lnTo>
                  <a:lnTo>
                    <a:pt x="115" y="883"/>
                  </a:lnTo>
                  <a:lnTo>
                    <a:pt x="115" y="884"/>
                  </a:lnTo>
                  <a:lnTo>
                    <a:pt x="115" y="885"/>
                  </a:lnTo>
                  <a:lnTo>
                    <a:pt x="116" y="885"/>
                  </a:lnTo>
                  <a:lnTo>
                    <a:pt x="115" y="886"/>
                  </a:lnTo>
                  <a:lnTo>
                    <a:pt x="116" y="886"/>
                  </a:lnTo>
                  <a:lnTo>
                    <a:pt x="115" y="886"/>
                  </a:lnTo>
                  <a:lnTo>
                    <a:pt x="115" y="887"/>
                  </a:lnTo>
                  <a:lnTo>
                    <a:pt x="114" y="887"/>
                  </a:lnTo>
                  <a:lnTo>
                    <a:pt x="115" y="888"/>
                  </a:lnTo>
                  <a:lnTo>
                    <a:pt x="114" y="888"/>
                  </a:lnTo>
                  <a:lnTo>
                    <a:pt x="111" y="889"/>
                  </a:lnTo>
                  <a:lnTo>
                    <a:pt x="107" y="889"/>
                  </a:lnTo>
                  <a:lnTo>
                    <a:pt x="107" y="888"/>
                  </a:lnTo>
                  <a:lnTo>
                    <a:pt x="106" y="888"/>
                  </a:lnTo>
                  <a:lnTo>
                    <a:pt x="106" y="887"/>
                  </a:lnTo>
                  <a:lnTo>
                    <a:pt x="105" y="887"/>
                  </a:lnTo>
                  <a:lnTo>
                    <a:pt x="104" y="887"/>
                  </a:lnTo>
                  <a:lnTo>
                    <a:pt x="104" y="886"/>
                  </a:lnTo>
                  <a:lnTo>
                    <a:pt x="103" y="886"/>
                  </a:lnTo>
                  <a:lnTo>
                    <a:pt x="103" y="885"/>
                  </a:lnTo>
                  <a:lnTo>
                    <a:pt x="102" y="885"/>
                  </a:lnTo>
                  <a:lnTo>
                    <a:pt x="103" y="886"/>
                  </a:lnTo>
                  <a:lnTo>
                    <a:pt x="104" y="886"/>
                  </a:lnTo>
                  <a:lnTo>
                    <a:pt x="104" y="887"/>
                  </a:lnTo>
                  <a:lnTo>
                    <a:pt x="105" y="887"/>
                  </a:lnTo>
                  <a:lnTo>
                    <a:pt x="106" y="888"/>
                  </a:lnTo>
                  <a:lnTo>
                    <a:pt x="106" y="889"/>
                  </a:lnTo>
                  <a:lnTo>
                    <a:pt x="105" y="889"/>
                  </a:lnTo>
                  <a:lnTo>
                    <a:pt x="105" y="890"/>
                  </a:lnTo>
                  <a:lnTo>
                    <a:pt x="107" y="889"/>
                  </a:lnTo>
                  <a:lnTo>
                    <a:pt x="108" y="889"/>
                  </a:lnTo>
                  <a:lnTo>
                    <a:pt x="109" y="889"/>
                  </a:lnTo>
                  <a:lnTo>
                    <a:pt x="110" y="889"/>
                  </a:lnTo>
                  <a:lnTo>
                    <a:pt x="111" y="890"/>
                  </a:lnTo>
                  <a:lnTo>
                    <a:pt x="112" y="890"/>
                  </a:lnTo>
                  <a:lnTo>
                    <a:pt x="112" y="891"/>
                  </a:lnTo>
                  <a:lnTo>
                    <a:pt x="112" y="892"/>
                  </a:lnTo>
                  <a:lnTo>
                    <a:pt x="112" y="893"/>
                  </a:lnTo>
                  <a:lnTo>
                    <a:pt x="113" y="893"/>
                  </a:lnTo>
                  <a:lnTo>
                    <a:pt x="113" y="894"/>
                  </a:lnTo>
                  <a:lnTo>
                    <a:pt x="113" y="895"/>
                  </a:lnTo>
                  <a:lnTo>
                    <a:pt x="112" y="895"/>
                  </a:lnTo>
                  <a:lnTo>
                    <a:pt x="113" y="895"/>
                  </a:lnTo>
                  <a:lnTo>
                    <a:pt x="114" y="895"/>
                  </a:lnTo>
                  <a:lnTo>
                    <a:pt x="114" y="896"/>
                  </a:lnTo>
                  <a:lnTo>
                    <a:pt x="114" y="897"/>
                  </a:lnTo>
                  <a:lnTo>
                    <a:pt x="114" y="898"/>
                  </a:lnTo>
                  <a:lnTo>
                    <a:pt x="115" y="898"/>
                  </a:lnTo>
                  <a:lnTo>
                    <a:pt x="115" y="899"/>
                  </a:lnTo>
                  <a:lnTo>
                    <a:pt x="115" y="900"/>
                  </a:lnTo>
                  <a:lnTo>
                    <a:pt x="115" y="901"/>
                  </a:lnTo>
                  <a:lnTo>
                    <a:pt x="114" y="902"/>
                  </a:lnTo>
                  <a:lnTo>
                    <a:pt x="113" y="902"/>
                  </a:lnTo>
                  <a:lnTo>
                    <a:pt x="113" y="901"/>
                  </a:lnTo>
                  <a:lnTo>
                    <a:pt x="112" y="900"/>
                  </a:lnTo>
                  <a:lnTo>
                    <a:pt x="111" y="900"/>
                  </a:lnTo>
                  <a:lnTo>
                    <a:pt x="110" y="900"/>
                  </a:lnTo>
                  <a:lnTo>
                    <a:pt x="110" y="901"/>
                  </a:lnTo>
                  <a:lnTo>
                    <a:pt x="109" y="901"/>
                  </a:lnTo>
                  <a:lnTo>
                    <a:pt x="109" y="902"/>
                  </a:lnTo>
                  <a:lnTo>
                    <a:pt x="109" y="903"/>
                  </a:lnTo>
                  <a:lnTo>
                    <a:pt x="108" y="903"/>
                  </a:lnTo>
                  <a:lnTo>
                    <a:pt x="108" y="904"/>
                  </a:lnTo>
                  <a:lnTo>
                    <a:pt x="107" y="904"/>
                  </a:lnTo>
                  <a:lnTo>
                    <a:pt x="108" y="904"/>
                  </a:lnTo>
                  <a:lnTo>
                    <a:pt x="108" y="905"/>
                  </a:lnTo>
                  <a:lnTo>
                    <a:pt x="107" y="905"/>
                  </a:lnTo>
                  <a:lnTo>
                    <a:pt x="106" y="905"/>
                  </a:lnTo>
                  <a:lnTo>
                    <a:pt x="106" y="904"/>
                  </a:lnTo>
                  <a:lnTo>
                    <a:pt x="105" y="904"/>
                  </a:lnTo>
                  <a:lnTo>
                    <a:pt x="105" y="903"/>
                  </a:lnTo>
                  <a:lnTo>
                    <a:pt x="104" y="903"/>
                  </a:lnTo>
                  <a:lnTo>
                    <a:pt x="105" y="902"/>
                  </a:lnTo>
                  <a:lnTo>
                    <a:pt x="104" y="901"/>
                  </a:lnTo>
                  <a:lnTo>
                    <a:pt x="104" y="900"/>
                  </a:lnTo>
                  <a:lnTo>
                    <a:pt x="104" y="899"/>
                  </a:lnTo>
                  <a:lnTo>
                    <a:pt x="105" y="899"/>
                  </a:lnTo>
                  <a:lnTo>
                    <a:pt x="104" y="899"/>
                  </a:lnTo>
                  <a:lnTo>
                    <a:pt x="103" y="898"/>
                  </a:lnTo>
                  <a:lnTo>
                    <a:pt x="102" y="899"/>
                  </a:lnTo>
                  <a:lnTo>
                    <a:pt x="103" y="899"/>
                  </a:lnTo>
                  <a:lnTo>
                    <a:pt x="102" y="900"/>
                  </a:lnTo>
                  <a:lnTo>
                    <a:pt x="102" y="901"/>
                  </a:lnTo>
                  <a:lnTo>
                    <a:pt x="101" y="901"/>
                  </a:lnTo>
                  <a:lnTo>
                    <a:pt x="100" y="901"/>
                  </a:lnTo>
                  <a:lnTo>
                    <a:pt x="99" y="901"/>
                  </a:lnTo>
                  <a:lnTo>
                    <a:pt x="100" y="901"/>
                  </a:lnTo>
                  <a:lnTo>
                    <a:pt x="100" y="902"/>
                  </a:lnTo>
                  <a:lnTo>
                    <a:pt x="101" y="901"/>
                  </a:lnTo>
                  <a:lnTo>
                    <a:pt x="102" y="902"/>
                  </a:lnTo>
                  <a:lnTo>
                    <a:pt x="101" y="903"/>
                  </a:lnTo>
                  <a:lnTo>
                    <a:pt x="101" y="904"/>
                  </a:lnTo>
                  <a:lnTo>
                    <a:pt x="100" y="905"/>
                  </a:lnTo>
                  <a:lnTo>
                    <a:pt x="99" y="906"/>
                  </a:lnTo>
                  <a:lnTo>
                    <a:pt x="98" y="907"/>
                  </a:lnTo>
                  <a:lnTo>
                    <a:pt x="98" y="908"/>
                  </a:lnTo>
                  <a:lnTo>
                    <a:pt x="98" y="909"/>
                  </a:lnTo>
                  <a:lnTo>
                    <a:pt x="98" y="910"/>
                  </a:lnTo>
                  <a:lnTo>
                    <a:pt x="97" y="910"/>
                  </a:lnTo>
                  <a:lnTo>
                    <a:pt x="96" y="910"/>
                  </a:lnTo>
                  <a:lnTo>
                    <a:pt x="95" y="910"/>
                  </a:lnTo>
                  <a:lnTo>
                    <a:pt x="94" y="910"/>
                  </a:lnTo>
                  <a:lnTo>
                    <a:pt x="93" y="910"/>
                  </a:lnTo>
                  <a:lnTo>
                    <a:pt x="92" y="910"/>
                  </a:lnTo>
                  <a:lnTo>
                    <a:pt x="92" y="909"/>
                  </a:lnTo>
                  <a:lnTo>
                    <a:pt x="91" y="909"/>
                  </a:lnTo>
                  <a:lnTo>
                    <a:pt x="90" y="909"/>
                  </a:lnTo>
                  <a:lnTo>
                    <a:pt x="89" y="908"/>
                  </a:lnTo>
                  <a:lnTo>
                    <a:pt x="88" y="909"/>
                  </a:lnTo>
                  <a:lnTo>
                    <a:pt x="87" y="908"/>
                  </a:lnTo>
                  <a:lnTo>
                    <a:pt x="87" y="907"/>
                  </a:lnTo>
                  <a:lnTo>
                    <a:pt x="87" y="906"/>
                  </a:lnTo>
                  <a:lnTo>
                    <a:pt x="87" y="907"/>
                  </a:lnTo>
                  <a:lnTo>
                    <a:pt x="87" y="908"/>
                  </a:lnTo>
                  <a:lnTo>
                    <a:pt x="87" y="909"/>
                  </a:lnTo>
                  <a:lnTo>
                    <a:pt x="88" y="909"/>
                  </a:lnTo>
                  <a:lnTo>
                    <a:pt x="89" y="909"/>
                  </a:lnTo>
                  <a:lnTo>
                    <a:pt x="90" y="909"/>
                  </a:lnTo>
                  <a:lnTo>
                    <a:pt x="90" y="910"/>
                  </a:lnTo>
                  <a:lnTo>
                    <a:pt x="91" y="910"/>
                  </a:lnTo>
                  <a:lnTo>
                    <a:pt x="92" y="911"/>
                  </a:lnTo>
                  <a:lnTo>
                    <a:pt x="94" y="911"/>
                  </a:lnTo>
                  <a:lnTo>
                    <a:pt x="94" y="912"/>
                  </a:lnTo>
                  <a:lnTo>
                    <a:pt x="95" y="912"/>
                  </a:lnTo>
                  <a:lnTo>
                    <a:pt x="95" y="913"/>
                  </a:lnTo>
                  <a:lnTo>
                    <a:pt x="94" y="914"/>
                  </a:lnTo>
                  <a:lnTo>
                    <a:pt x="93" y="915"/>
                  </a:lnTo>
                  <a:lnTo>
                    <a:pt x="93" y="916"/>
                  </a:lnTo>
                  <a:lnTo>
                    <a:pt x="92" y="917"/>
                  </a:lnTo>
                  <a:lnTo>
                    <a:pt x="91" y="918"/>
                  </a:lnTo>
                  <a:lnTo>
                    <a:pt x="90" y="918"/>
                  </a:lnTo>
                  <a:lnTo>
                    <a:pt x="89" y="917"/>
                  </a:lnTo>
                  <a:lnTo>
                    <a:pt x="89" y="918"/>
                  </a:lnTo>
                  <a:lnTo>
                    <a:pt x="90" y="918"/>
                  </a:lnTo>
                  <a:lnTo>
                    <a:pt x="90" y="919"/>
                  </a:lnTo>
                  <a:lnTo>
                    <a:pt x="89" y="919"/>
                  </a:lnTo>
                  <a:lnTo>
                    <a:pt x="89" y="920"/>
                  </a:lnTo>
                  <a:lnTo>
                    <a:pt x="90" y="920"/>
                  </a:lnTo>
                  <a:lnTo>
                    <a:pt x="89" y="921"/>
                  </a:lnTo>
                  <a:lnTo>
                    <a:pt x="88" y="922"/>
                  </a:lnTo>
                  <a:lnTo>
                    <a:pt x="88" y="923"/>
                  </a:lnTo>
                  <a:lnTo>
                    <a:pt x="88" y="924"/>
                  </a:lnTo>
                  <a:lnTo>
                    <a:pt x="89" y="924"/>
                  </a:lnTo>
                  <a:lnTo>
                    <a:pt x="89" y="925"/>
                  </a:lnTo>
                  <a:lnTo>
                    <a:pt x="90" y="925"/>
                  </a:lnTo>
                  <a:lnTo>
                    <a:pt x="90" y="926"/>
                  </a:lnTo>
                  <a:lnTo>
                    <a:pt x="89" y="926"/>
                  </a:lnTo>
                  <a:lnTo>
                    <a:pt x="89" y="927"/>
                  </a:lnTo>
                  <a:lnTo>
                    <a:pt x="89" y="928"/>
                  </a:lnTo>
                  <a:lnTo>
                    <a:pt x="88" y="928"/>
                  </a:lnTo>
                  <a:lnTo>
                    <a:pt x="87" y="928"/>
                  </a:lnTo>
                  <a:lnTo>
                    <a:pt x="86" y="928"/>
                  </a:lnTo>
                  <a:lnTo>
                    <a:pt x="86" y="929"/>
                  </a:lnTo>
                  <a:lnTo>
                    <a:pt x="85" y="929"/>
                  </a:lnTo>
                  <a:lnTo>
                    <a:pt x="86" y="930"/>
                  </a:lnTo>
                  <a:lnTo>
                    <a:pt x="86" y="931"/>
                  </a:lnTo>
                  <a:lnTo>
                    <a:pt x="86" y="932"/>
                  </a:lnTo>
                  <a:lnTo>
                    <a:pt x="85" y="932"/>
                  </a:lnTo>
                  <a:lnTo>
                    <a:pt x="86" y="932"/>
                  </a:lnTo>
                  <a:lnTo>
                    <a:pt x="86" y="933"/>
                  </a:lnTo>
                  <a:lnTo>
                    <a:pt x="85" y="933"/>
                  </a:lnTo>
                  <a:lnTo>
                    <a:pt x="85" y="934"/>
                  </a:lnTo>
                  <a:lnTo>
                    <a:pt x="84" y="934"/>
                  </a:lnTo>
                  <a:lnTo>
                    <a:pt x="84" y="933"/>
                  </a:lnTo>
                  <a:lnTo>
                    <a:pt x="83" y="933"/>
                  </a:lnTo>
                  <a:lnTo>
                    <a:pt x="83" y="934"/>
                  </a:lnTo>
                  <a:lnTo>
                    <a:pt x="82" y="932"/>
                  </a:lnTo>
                  <a:lnTo>
                    <a:pt x="81" y="932"/>
                  </a:lnTo>
                  <a:lnTo>
                    <a:pt x="80" y="932"/>
                  </a:lnTo>
                  <a:lnTo>
                    <a:pt x="79" y="932"/>
                  </a:lnTo>
                  <a:lnTo>
                    <a:pt x="80" y="931"/>
                  </a:lnTo>
                  <a:lnTo>
                    <a:pt x="80" y="930"/>
                  </a:lnTo>
                  <a:lnTo>
                    <a:pt x="79" y="930"/>
                  </a:lnTo>
                  <a:lnTo>
                    <a:pt x="79" y="931"/>
                  </a:lnTo>
                  <a:lnTo>
                    <a:pt x="78" y="930"/>
                  </a:lnTo>
                  <a:lnTo>
                    <a:pt x="78" y="931"/>
                  </a:lnTo>
                  <a:lnTo>
                    <a:pt x="78" y="932"/>
                  </a:lnTo>
                  <a:lnTo>
                    <a:pt x="78" y="931"/>
                  </a:lnTo>
                  <a:lnTo>
                    <a:pt x="77" y="931"/>
                  </a:lnTo>
                  <a:lnTo>
                    <a:pt x="77" y="932"/>
                  </a:lnTo>
                  <a:lnTo>
                    <a:pt x="76" y="932"/>
                  </a:lnTo>
                  <a:lnTo>
                    <a:pt x="76" y="933"/>
                  </a:lnTo>
                  <a:lnTo>
                    <a:pt x="77" y="933"/>
                  </a:lnTo>
                  <a:lnTo>
                    <a:pt x="78" y="932"/>
                  </a:lnTo>
                  <a:lnTo>
                    <a:pt x="79" y="932"/>
                  </a:lnTo>
                  <a:lnTo>
                    <a:pt x="80" y="933"/>
                  </a:lnTo>
                  <a:lnTo>
                    <a:pt x="81" y="933"/>
                  </a:lnTo>
                  <a:lnTo>
                    <a:pt x="81" y="932"/>
                  </a:lnTo>
                  <a:lnTo>
                    <a:pt x="81" y="933"/>
                  </a:lnTo>
                  <a:lnTo>
                    <a:pt x="81" y="934"/>
                  </a:lnTo>
                  <a:lnTo>
                    <a:pt x="82" y="934"/>
                  </a:lnTo>
                  <a:lnTo>
                    <a:pt x="82" y="935"/>
                  </a:lnTo>
                  <a:lnTo>
                    <a:pt x="83" y="935"/>
                  </a:lnTo>
                  <a:lnTo>
                    <a:pt x="82" y="935"/>
                  </a:lnTo>
                  <a:lnTo>
                    <a:pt x="83" y="935"/>
                  </a:lnTo>
                  <a:lnTo>
                    <a:pt x="83" y="936"/>
                  </a:lnTo>
                  <a:lnTo>
                    <a:pt x="82" y="936"/>
                  </a:lnTo>
                  <a:lnTo>
                    <a:pt x="82" y="937"/>
                  </a:lnTo>
                  <a:lnTo>
                    <a:pt x="81" y="937"/>
                  </a:lnTo>
                  <a:lnTo>
                    <a:pt x="79" y="936"/>
                  </a:lnTo>
                  <a:lnTo>
                    <a:pt x="78" y="936"/>
                  </a:lnTo>
                  <a:lnTo>
                    <a:pt x="79" y="936"/>
                  </a:lnTo>
                  <a:lnTo>
                    <a:pt x="79" y="937"/>
                  </a:lnTo>
                  <a:lnTo>
                    <a:pt x="79" y="938"/>
                  </a:lnTo>
                  <a:lnTo>
                    <a:pt x="79" y="937"/>
                  </a:lnTo>
                  <a:lnTo>
                    <a:pt x="78" y="938"/>
                  </a:lnTo>
                  <a:lnTo>
                    <a:pt x="79" y="939"/>
                  </a:lnTo>
                  <a:lnTo>
                    <a:pt x="79" y="940"/>
                  </a:lnTo>
                  <a:lnTo>
                    <a:pt x="78" y="940"/>
                  </a:lnTo>
                  <a:lnTo>
                    <a:pt x="77" y="940"/>
                  </a:lnTo>
                  <a:lnTo>
                    <a:pt x="76" y="940"/>
                  </a:lnTo>
                  <a:lnTo>
                    <a:pt x="77" y="941"/>
                  </a:lnTo>
                  <a:lnTo>
                    <a:pt x="78" y="941"/>
                  </a:lnTo>
                  <a:lnTo>
                    <a:pt x="78" y="940"/>
                  </a:lnTo>
                  <a:lnTo>
                    <a:pt x="78" y="941"/>
                  </a:lnTo>
                  <a:lnTo>
                    <a:pt x="78" y="942"/>
                  </a:lnTo>
                  <a:lnTo>
                    <a:pt x="77" y="942"/>
                  </a:lnTo>
                  <a:lnTo>
                    <a:pt x="76" y="942"/>
                  </a:lnTo>
                  <a:lnTo>
                    <a:pt x="75" y="942"/>
                  </a:lnTo>
                  <a:lnTo>
                    <a:pt x="75" y="943"/>
                  </a:lnTo>
                  <a:lnTo>
                    <a:pt x="74" y="943"/>
                  </a:lnTo>
                  <a:lnTo>
                    <a:pt x="74" y="942"/>
                  </a:lnTo>
                  <a:lnTo>
                    <a:pt x="73" y="942"/>
                  </a:lnTo>
                  <a:lnTo>
                    <a:pt x="73" y="943"/>
                  </a:lnTo>
                  <a:lnTo>
                    <a:pt x="73" y="944"/>
                  </a:lnTo>
                  <a:lnTo>
                    <a:pt x="73" y="945"/>
                  </a:lnTo>
                  <a:lnTo>
                    <a:pt x="74" y="945"/>
                  </a:lnTo>
                  <a:lnTo>
                    <a:pt x="75" y="945"/>
                  </a:lnTo>
                  <a:lnTo>
                    <a:pt x="75" y="946"/>
                  </a:lnTo>
                  <a:lnTo>
                    <a:pt x="74" y="947"/>
                  </a:lnTo>
                  <a:lnTo>
                    <a:pt x="75" y="947"/>
                  </a:lnTo>
                  <a:lnTo>
                    <a:pt x="76" y="947"/>
                  </a:lnTo>
                  <a:lnTo>
                    <a:pt x="76" y="948"/>
                  </a:lnTo>
                  <a:lnTo>
                    <a:pt x="75" y="948"/>
                  </a:lnTo>
                  <a:lnTo>
                    <a:pt x="75" y="949"/>
                  </a:lnTo>
                  <a:lnTo>
                    <a:pt x="75" y="950"/>
                  </a:lnTo>
                  <a:lnTo>
                    <a:pt x="74" y="950"/>
                  </a:lnTo>
                  <a:lnTo>
                    <a:pt x="74" y="951"/>
                  </a:lnTo>
                  <a:lnTo>
                    <a:pt x="74" y="950"/>
                  </a:lnTo>
                  <a:lnTo>
                    <a:pt x="73" y="951"/>
                  </a:lnTo>
                  <a:lnTo>
                    <a:pt x="72" y="951"/>
                  </a:lnTo>
                  <a:lnTo>
                    <a:pt x="71" y="951"/>
                  </a:lnTo>
                  <a:lnTo>
                    <a:pt x="70" y="951"/>
                  </a:lnTo>
                  <a:lnTo>
                    <a:pt x="70" y="952"/>
                  </a:lnTo>
                  <a:lnTo>
                    <a:pt x="69" y="954"/>
                  </a:lnTo>
                  <a:lnTo>
                    <a:pt x="68" y="953"/>
                  </a:lnTo>
                  <a:lnTo>
                    <a:pt x="67" y="953"/>
                  </a:lnTo>
                  <a:lnTo>
                    <a:pt x="68" y="952"/>
                  </a:lnTo>
                  <a:lnTo>
                    <a:pt x="68" y="951"/>
                  </a:lnTo>
                  <a:lnTo>
                    <a:pt x="69" y="951"/>
                  </a:lnTo>
                  <a:lnTo>
                    <a:pt x="70" y="950"/>
                  </a:lnTo>
                  <a:lnTo>
                    <a:pt x="71" y="950"/>
                  </a:lnTo>
                  <a:lnTo>
                    <a:pt x="71" y="949"/>
                  </a:lnTo>
                  <a:lnTo>
                    <a:pt x="72" y="949"/>
                  </a:lnTo>
                  <a:lnTo>
                    <a:pt x="72" y="948"/>
                  </a:lnTo>
                  <a:lnTo>
                    <a:pt x="73" y="948"/>
                  </a:lnTo>
                  <a:lnTo>
                    <a:pt x="73" y="947"/>
                  </a:lnTo>
                  <a:lnTo>
                    <a:pt x="74" y="946"/>
                  </a:lnTo>
                  <a:lnTo>
                    <a:pt x="74" y="945"/>
                  </a:lnTo>
                  <a:lnTo>
                    <a:pt x="72" y="946"/>
                  </a:lnTo>
                  <a:lnTo>
                    <a:pt x="70" y="945"/>
                  </a:lnTo>
                  <a:lnTo>
                    <a:pt x="70" y="946"/>
                  </a:lnTo>
                  <a:lnTo>
                    <a:pt x="70" y="947"/>
                  </a:lnTo>
                  <a:lnTo>
                    <a:pt x="69" y="948"/>
                  </a:lnTo>
                  <a:lnTo>
                    <a:pt x="69" y="949"/>
                  </a:lnTo>
                  <a:lnTo>
                    <a:pt x="69" y="950"/>
                  </a:lnTo>
                  <a:lnTo>
                    <a:pt x="68" y="950"/>
                  </a:lnTo>
                  <a:lnTo>
                    <a:pt x="68" y="949"/>
                  </a:lnTo>
                  <a:lnTo>
                    <a:pt x="67" y="948"/>
                  </a:lnTo>
                  <a:lnTo>
                    <a:pt x="66" y="949"/>
                  </a:lnTo>
                  <a:lnTo>
                    <a:pt x="66" y="948"/>
                  </a:lnTo>
                  <a:lnTo>
                    <a:pt x="67" y="946"/>
                  </a:lnTo>
                  <a:lnTo>
                    <a:pt x="68" y="946"/>
                  </a:lnTo>
                  <a:lnTo>
                    <a:pt x="67" y="945"/>
                  </a:lnTo>
                  <a:lnTo>
                    <a:pt x="66" y="946"/>
                  </a:lnTo>
                  <a:lnTo>
                    <a:pt x="67" y="945"/>
                  </a:lnTo>
                  <a:lnTo>
                    <a:pt x="68" y="944"/>
                  </a:lnTo>
                  <a:lnTo>
                    <a:pt x="67" y="944"/>
                  </a:lnTo>
                  <a:lnTo>
                    <a:pt x="66" y="945"/>
                  </a:lnTo>
                  <a:lnTo>
                    <a:pt x="66" y="946"/>
                  </a:lnTo>
                  <a:lnTo>
                    <a:pt x="66" y="947"/>
                  </a:lnTo>
                  <a:lnTo>
                    <a:pt x="65" y="947"/>
                  </a:lnTo>
                  <a:lnTo>
                    <a:pt x="65" y="946"/>
                  </a:lnTo>
                  <a:lnTo>
                    <a:pt x="64" y="945"/>
                  </a:lnTo>
                  <a:lnTo>
                    <a:pt x="63" y="945"/>
                  </a:lnTo>
                  <a:lnTo>
                    <a:pt x="63" y="946"/>
                  </a:lnTo>
                  <a:lnTo>
                    <a:pt x="64" y="947"/>
                  </a:lnTo>
                  <a:lnTo>
                    <a:pt x="65" y="948"/>
                  </a:lnTo>
                  <a:lnTo>
                    <a:pt x="64" y="948"/>
                  </a:lnTo>
                  <a:lnTo>
                    <a:pt x="63" y="948"/>
                  </a:lnTo>
                  <a:lnTo>
                    <a:pt x="63" y="947"/>
                  </a:lnTo>
                  <a:lnTo>
                    <a:pt x="62" y="947"/>
                  </a:lnTo>
                  <a:lnTo>
                    <a:pt x="62" y="946"/>
                  </a:lnTo>
                  <a:lnTo>
                    <a:pt x="62" y="945"/>
                  </a:lnTo>
                  <a:lnTo>
                    <a:pt x="61" y="945"/>
                  </a:lnTo>
                  <a:lnTo>
                    <a:pt x="61" y="946"/>
                  </a:lnTo>
                  <a:lnTo>
                    <a:pt x="60" y="947"/>
                  </a:lnTo>
                  <a:lnTo>
                    <a:pt x="60" y="948"/>
                  </a:lnTo>
                  <a:lnTo>
                    <a:pt x="61" y="948"/>
                  </a:lnTo>
                  <a:lnTo>
                    <a:pt x="62" y="948"/>
                  </a:lnTo>
                  <a:lnTo>
                    <a:pt x="62" y="949"/>
                  </a:lnTo>
                  <a:lnTo>
                    <a:pt x="61" y="950"/>
                  </a:lnTo>
                  <a:lnTo>
                    <a:pt x="61" y="949"/>
                  </a:lnTo>
                  <a:lnTo>
                    <a:pt x="60" y="949"/>
                  </a:lnTo>
                  <a:lnTo>
                    <a:pt x="60" y="950"/>
                  </a:lnTo>
                  <a:lnTo>
                    <a:pt x="60" y="951"/>
                  </a:lnTo>
                  <a:lnTo>
                    <a:pt x="61" y="952"/>
                  </a:lnTo>
                  <a:lnTo>
                    <a:pt x="62" y="952"/>
                  </a:lnTo>
                  <a:lnTo>
                    <a:pt x="62" y="951"/>
                  </a:lnTo>
                  <a:lnTo>
                    <a:pt x="63" y="951"/>
                  </a:lnTo>
                  <a:lnTo>
                    <a:pt x="64" y="951"/>
                  </a:lnTo>
                  <a:lnTo>
                    <a:pt x="65" y="951"/>
                  </a:lnTo>
                  <a:lnTo>
                    <a:pt x="65" y="952"/>
                  </a:lnTo>
                  <a:lnTo>
                    <a:pt x="66" y="952"/>
                  </a:lnTo>
                  <a:lnTo>
                    <a:pt x="66" y="953"/>
                  </a:lnTo>
                  <a:lnTo>
                    <a:pt x="66" y="952"/>
                  </a:lnTo>
                  <a:lnTo>
                    <a:pt x="66" y="953"/>
                  </a:lnTo>
                  <a:lnTo>
                    <a:pt x="66" y="954"/>
                  </a:lnTo>
                  <a:lnTo>
                    <a:pt x="67" y="954"/>
                  </a:lnTo>
                  <a:lnTo>
                    <a:pt x="66" y="954"/>
                  </a:lnTo>
                  <a:lnTo>
                    <a:pt x="67" y="955"/>
                  </a:lnTo>
                  <a:lnTo>
                    <a:pt x="67" y="956"/>
                  </a:lnTo>
                  <a:lnTo>
                    <a:pt x="66" y="956"/>
                  </a:lnTo>
                  <a:lnTo>
                    <a:pt x="66" y="957"/>
                  </a:lnTo>
                  <a:lnTo>
                    <a:pt x="65" y="956"/>
                  </a:lnTo>
                  <a:lnTo>
                    <a:pt x="64" y="956"/>
                  </a:lnTo>
                  <a:lnTo>
                    <a:pt x="64" y="955"/>
                  </a:lnTo>
                  <a:lnTo>
                    <a:pt x="63" y="954"/>
                  </a:lnTo>
                  <a:lnTo>
                    <a:pt x="62" y="955"/>
                  </a:lnTo>
                  <a:lnTo>
                    <a:pt x="61" y="955"/>
                  </a:lnTo>
                  <a:lnTo>
                    <a:pt x="60" y="956"/>
                  </a:lnTo>
                  <a:lnTo>
                    <a:pt x="61" y="956"/>
                  </a:lnTo>
                  <a:lnTo>
                    <a:pt x="62" y="956"/>
                  </a:lnTo>
                  <a:lnTo>
                    <a:pt x="63" y="956"/>
                  </a:lnTo>
                  <a:lnTo>
                    <a:pt x="63" y="958"/>
                  </a:lnTo>
                  <a:lnTo>
                    <a:pt x="63" y="959"/>
                  </a:lnTo>
                  <a:lnTo>
                    <a:pt x="64" y="959"/>
                  </a:lnTo>
                  <a:lnTo>
                    <a:pt x="64" y="960"/>
                  </a:lnTo>
                  <a:lnTo>
                    <a:pt x="65" y="959"/>
                  </a:lnTo>
                  <a:lnTo>
                    <a:pt x="65" y="958"/>
                  </a:lnTo>
                  <a:lnTo>
                    <a:pt x="66" y="958"/>
                  </a:lnTo>
                  <a:lnTo>
                    <a:pt x="66" y="957"/>
                  </a:lnTo>
                  <a:lnTo>
                    <a:pt x="67" y="957"/>
                  </a:lnTo>
                  <a:lnTo>
                    <a:pt x="67" y="956"/>
                  </a:lnTo>
                  <a:lnTo>
                    <a:pt x="68" y="957"/>
                  </a:lnTo>
                  <a:lnTo>
                    <a:pt x="68" y="958"/>
                  </a:lnTo>
                  <a:lnTo>
                    <a:pt x="69" y="958"/>
                  </a:lnTo>
                  <a:lnTo>
                    <a:pt x="70" y="958"/>
                  </a:lnTo>
                  <a:lnTo>
                    <a:pt x="71" y="958"/>
                  </a:lnTo>
                  <a:lnTo>
                    <a:pt x="69" y="960"/>
                  </a:lnTo>
                  <a:lnTo>
                    <a:pt x="68" y="959"/>
                  </a:lnTo>
                  <a:lnTo>
                    <a:pt x="67" y="959"/>
                  </a:lnTo>
                  <a:lnTo>
                    <a:pt x="67" y="960"/>
                  </a:lnTo>
                  <a:lnTo>
                    <a:pt x="66" y="960"/>
                  </a:lnTo>
                  <a:lnTo>
                    <a:pt x="67" y="960"/>
                  </a:lnTo>
                  <a:lnTo>
                    <a:pt x="66" y="961"/>
                  </a:lnTo>
                  <a:lnTo>
                    <a:pt x="66" y="960"/>
                  </a:lnTo>
                  <a:lnTo>
                    <a:pt x="65" y="960"/>
                  </a:lnTo>
                  <a:lnTo>
                    <a:pt x="65" y="961"/>
                  </a:lnTo>
                  <a:lnTo>
                    <a:pt x="64" y="961"/>
                  </a:lnTo>
                  <a:lnTo>
                    <a:pt x="63" y="961"/>
                  </a:lnTo>
                  <a:lnTo>
                    <a:pt x="62" y="961"/>
                  </a:lnTo>
                  <a:lnTo>
                    <a:pt x="63" y="962"/>
                  </a:lnTo>
                  <a:lnTo>
                    <a:pt x="62" y="963"/>
                  </a:lnTo>
                  <a:lnTo>
                    <a:pt x="62" y="964"/>
                  </a:lnTo>
                  <a:lnTo>
                    <a:pt x="61" y="964"/>
                  </a:lnTo>
                  <a:lnTo>
                    <a:pt x="61" y="965"/>
                  </a:lnTo>
                  <a:lnTo>
                    <a:pt x="60" y="965"/>
                  </a:lnTo>
                  <a:lnTo>
                    <a:pt x="60" y="966"/>
                  </a:lnTo>
                  <a:lnTo>
                    <a:pt x="59" y="967"/>
                  </a:lnTo>
                  <a:lnTo>
                    <a:pt x="59" y="968"/>
                  </a:lnTo>
                  <a:lnTo>
                    <a:pt x="58" y="969"/>
                  </a:lnTo>
                  <a:lnTo>
                    <a:pt x="57" y="969"/>
                  </a:lnTo>
                  <a:lnTo>
                    <a:pt x="56" y="969"/>
                  </a:lnTo>
                  <a:lnTo>
                    <a:pt x="56" y="968"/>
                  </a:lnTo>
                  <a:lnTo>
                    <a:pt x="55" y="968"/>
                  </a:lnTo>
                  <a:lnTo>
                    <a:pt x="54" y="967"/>
                  </a:lnTo>
                  <a:lnTo>
                    <a:pt x="53" y="967"/>
                  </a:lnTo>
                  <a:lnTo>
                    <a:pt x="52" y="967"/>
                  </a:lnTo>
                  <a:lnTo>
                    <a:pt x="52" y="966"/>
                  </a:lnTo>
                  <a:lnTo>
                    <a:pt x="51" y="966"/>
                  </a:lnTo>
                  <a:lnTo>
                    <a:pt x="50" y="966"/>
                  </a:lnTo>
                  <a:lnTo>
                    <a:pt x="50" y="965"/>
                  </a:lnTo>
                  <a:lnTo>
                    <a:pt x="49" y="965"/>
                  </a:lnTo>
                  <a:lnTo>
                    <a:pt x="48" y="965"/>
                  </a:lnTo>
                  <a:lnTo>
                    <a:pt x="49" y="965"/>
                  </a:lnTo>
                  <a:lnTo>
                    <a:pt x="49" y="966"/>
                  </a:lnTo>
                  <a:lnTo>
                    <a:pt x="50" y="966"/>
                  </a:lnTo>
                  <a:lnTo>
                    <a:pt x="51" y="966"/>
                  </a:lnTo>
                  <a:lnTo>
                    <a:pt x="51" y="967"/>
                  </a:lnTo>
                  <a:lnTo>
                    <a:pt x="51" y="968"/>
                  </a:lnTo>
                  <a:lnTo>
                    <a:pt x="52" y="969"/>
                  </a:lnTo>
                  <a:lnTo>
                    <a:pt x="52" y="970"/>
                  </a:lnTo>
                  <a:lnTo>
                    <a:pt x="53" y="970"/>
                  </a:lnTo>
                  <a:lnTo>
                    <a:pt x="54" y="970"/>
                  </a:lnTo>
                  <a:lnTo>
                    <a:pt x="55" y="971"/>
                  </a:lnTo>
                  <a:lnTo>
                    <a:pt x="56" y="971"/>
                  </a:lnTo>
                  <a:lnTo>
                    <a:pt x="56" y="970"/>
                  </a:lnTo>
                  <a:lnTo>
                    <a:pt x="57" y="970"/>
                  </a:lnTo>
                  <a:lnTo>
                    <a:pt x="58" y="969"/>
                  </a:lnTo>
                  <a:lnTo>
                    <a:pt x="59" y="969"/>
                  </a:lnTo>
                  <a:lnTo>
                    <a:pt x="59" y="968"/>
                  </a:lnTo>
                  <a:lnTo>
                    <a:pt x="60" y="968"/>
                  </a:lnTo>
                  <a:lnTo>
                    <a:pt x="60" y="967"/>
                  </a:lnTo>
                  <a:lnTo>
                    <a:pt x="62" y="968"/>
                  </a:lnTo>
                  <a:lnTo>
                    <a:pt x="63" y="968"/>
                  </a:lnTo>
                  <a:lnTo>
                    <a:pt x="64" y="969"/>
                  </a:lnTo>
                  <a:lnTo>
                    <a:pt x="64" y="970"/>
                  </a:lnTo>
                  <a:lnTo>
                    <a:pt x="63" y="971"/>
                  </a:lnTo>
                  <a:lnTo>
                    <a:pt x="63" y="972"/>
                  </a:lnTo>
                  <a:lnTo>
                    <a:pt x="62" y="972"/>
                  </a:lnTo>
                  <a:lnTo>
                    <a:pt x="61" y="973"/>
                  </a:lnTo>
                  <a:lnTo>
                    <a:pt x="61" y="972"/>
                  </a:lnTo>
                  <a:lnTo>
                    <a:pt x="60" y="973"/>
                  </a:lnTo>
                  <a:lnTo>
                    <a:pt x="61" y="973"/>
                  </a:lnTo>
                  <a:lnTo>
                    <a:pt x="61" y="974"/>
                  </a:lnTo>
                  <a:lnTo>
                    <a:pt x="62" y="975"/>
                  </a:lnTo>
                  <a:lnTo>
                    <a:pt x="62" y="976"/>
                  </a:lnTo>
                  <a:lnTo>
                    <a:pt x="61" y="977"/>
                  </a:lnTo>
                  <a:lnTo>
                    <a:pt x="61" y="978"/>
                  </a:lnTo>
                  <a:lnTo>
                    <a:pt x="60" y="978"/>
                  </a:lnTo>
                  <a:lnTo>
                    <a:pt x="60" y="977"/>
                  </a:lnTo>
                  <a:lnTo>
                    <a:pt x="59" y="977"/>
                  </a:lnTo>
                  <a:lnTo>
                    <a:pt x="59" y="978"/>
                  </a:lnTo>
                  <a:lnTo>
                    <a:pt x="58" y="978"/>
                  </a:lnTo>
                  <a:lnTo>
                    <a:pt x="57" y="978"/>
                  </a:lnTo>
                  <a:lnTo>
                    <a:pt x="58" y="979"/>
                  </a:lnTo>
                  <a:lnTo>
                    <a:pt x="58" y="980"/>
                  </a:lnTo>
                  <a:lnTo>
                    <a:pt x="58" y="981"/>
                  </a:lnTo>
                  <a:lnTo>
                    <a:pt x="59" y="982"/>
                  </a:lnTo>
                  <a:lnTo>
                    <a:pt x="59" y="981"/>
                  </a:lnTo>
                  <a:lnTo>
                    <a:pt x="60" y="981"/>
                  </a:lnTo>
                  <a:lnTo>
                    <a:pt x="60" y="982"/>
                  </a:lnTo>
                  <a:lnTo>
                    <a:pt x="61" y="981"/>
                  </a:lnTo>
                  <a:lnTo>
                    <a:pt x="61" y="982"/>
                  </a:lnTo>
                  <a:lnTo>
                    <a:pt x="61" y="983"/>
                  </a:lnTo>
                  <a:lnTo>
                    <a:pt x="60" y="983"/>
                  </a:lnTo>
                  <a:lnTo>
                    <a:pt x="61" y="983"/>
                  </a:lnTo>
                  <a:lnTo>
                    <a:pt x="61" y="984"/>
                  </a:lnTo>
                  <a:lnTo>
                    <a:pt x="62" y="984"/>
                  </a:lnTo>
                  <a:lnTo>
                    <a:pt x="62" y="985"/>
                  </a:lnTo>
                  <a:lnTo>
                    <a:pt x="63" y="986"/>
                  </a:lnTo>
                  <a:lnTo>
                    <a:pt x="63" y="987"/>
                  </a:lnTo>
                  <a:lnTo>
                    <a:pt x="62" y="987"/>
                  </a:lnTo>
                  <a:lnTo>
                    <a:pt x="63" y="987"/>
                  </a:lnTo>
                  <a:lnTo>
                    <a:pt x="63" y="988"/>
                  </a:lnTo>
                  <a:lnTo>
                    <a:pt x="61" y="988"/>
                  </a:lnTo>
                  <a:lnTo>
                    <a:pt x="61" y="987"/>
                  </a:lnTo>
                  <a:lnTo>
                    <a:pt x="61" y="986"/>
                  </a:lnTo>
                  <a:lnTo>
                    <a:pt x="61" y="985"/>
                  </a:lnTo>
                  <a:lnTo>
                    <a:pt x="61" y="984"/>
                  </a:lnTo>
                  <a:lnTo>
                    <a:pt x="60" y="985"/>
                  </a:lnTo>
                  <a:lnTo>
                    <a:pt x="60" y="986"/>
                  </a:lnTo>
                  <a:lnTo>
                    <a:pt x="60" y="987"/>
                  </a:lnTo>
                  <a:lnTo>
                    <a:pt x="59" y="987"/>
                  </a:lnTo>
                  <a:lnTo>
                    <a:pt x="58" y="987"/>
                  </a:lnTo>
                  <a:lnTo>
                    <a:pt x="59" y="986"/>
                  </a:lnTo>
                  <a:lnTo>
                    <a:pt x="59" y="985"/>
                  </a:lnTo>
                  <a:lnTo>
                    <a:pt x="58" y="985"/>
                  </a:lnTo>
                  <a:lnTo>
                    <a:pt x="59" y="985"/>
                  </a:lnTo>
                  <a:lnTo>
                    <a:pt x="59" y="984"/>
                  </a:lnTo>
                  <a:lnTo>
                    <a:pt x="58" y="984"/>
                  </a:lnTo>
                  <a:lnTo>
                    <a:pt x="57" y="985"/>
                  </a:lnTo>
                  <a:lnTo>
                    <a:pt x="57" y="984"/>
                  </a:lnTo>
                  <a:lnTo>
                    <a:pt x="57" y="983"/>
                  </a:lnTo>
                  <a:lnTo>
                    <a:pt x="55" y="983"/>
                  </a:lnTo>
                  <a:lnTo>
                    <a:pt x="55" y="982"/>
                  </a:lnTo>
                  <a:lnTo>
                    <a:pt x="56" y="981"/>
                  </a:lnTo>
                  <a:lnTo>
                    <a:pt x="55" y="981"/>
                  </a:lnTo>
                  <a:lnTo>
                    <a:pt x="55" y="980"/>
                  </a:lnTo>
                  <a:lnTo>
                    <a:pt x="54" y="980"/>
                  </a:lnTo>
                  <a:lnTo>
                    <a:pt x="54" y="981"/>
                  </a:lnTo>
                  <a:lnTo>
                    <a:pt x="53" y="981"/>
                  </a:lnTo>
                  <a:lnTo>
                    <a:pt x="53" y="982"/>
                  </a:lnTo>
                  <a:lnTo>
                    <a:pt x="53" y="983"/>
                  </a:lnTo>
                  <a:lnTo>
                    <a:pt x="52" y="983"/>
                  </a:lnTo>
                  <a:lnTo>
                    <a:pt x="52" y="984"/>
                  </a:lnTo>
                  <a:lnTo>
                    <a:pt x="51" y="984"/>
                  </a:lnTo>
                  <a:lnTo>
                    <a:pt x="50" y="984"/>
                  </a:lnTo>
                  <a:lnTo>
                    <a:pt x="50" y="985"/>
                  </a:lnTo>
                  <a:lnTo>
                    <a:pt x="49" y="985"/>
                  </a:lnTo>
                  <a:lnTo>
                    <a:pt x="49" y="986"/>
                  </a:lnTo>
                  <a:lnTo>
                    <a:pt x="48" y="986"/>
                  </a:lnTo>
                  <a:lnTo>
                    <a:pt x="50" y="987"/>
                  </a:lnTo>
                  <a:lnTo>
                    <a:pt x="50" y="988"/>
                  </a:lnTo>
                  <a:lnTo>
                    <a:pt x="50" y="989"/>
                  </a:lnTo>
                  <a:lnTo>
                    <a:pt x="50" y="988"/>
                  </a:lnTo>
                  <a:lnTo>
                    <a:pt x="51" y="988"/>
                  </a:lnTo>
                  <a:lnTo>
                    <a:pt x="51" y="989"/>
                  </a:lnTo>
                  <a:lnTo>
                    <a:pt x="50" y="990"/>
                  </a:lnTo>
                  <a:lnTo>
                    <a:pt x="51" y="990"/>
                  </a:lnTo>
                  <a:lnTo>
                    <a:pt x="52" y="990"/>
                  </a:lnTo>
                  <a:lnTo>
                    <a:pt x="52" y="989"/>
                  </a:lnTo>
                  <a:lnTo>
                    <a:pt x="52" y="988"/>
                  </a:lnTo>
                  <a:lnTo>
                    <a:pt x="52" y="989"/>
                  </a:lnTo>
                  <a:lnTo>
                    <a:pt x="53" y="989"/>
                  </a:lnTo>
                  <a:lnTo>
                    <a:pt x="53" y="988"/>
                  </a:lnTo>
                  <a:lnTo>
                    <a:pt x="53" y="989"/>
                  </a:lnTo>
                  <a:lnTo>
                    <a:pt x="54" y="990"/>
                  </a:lnTo>
                  <a:lnTo>
                    <a:pt x="55" y="990"/>
                  </a:lnTo>
                  <a:lnTo>
                    <a:pt x="55" y="991"/>
                  </a:lnTo>
                  <a:lnTo>
                    <a:pt x="54" y="991"/>
                  </a:lnTo>
                  <a:lnTo>
                    <a:pt x="53" y="991"/>
                  </a:lnTo>
                  <a:lnTo>
                    <a:pt x="53" y="992"/>
                  </a:lnTo>
                  <a:lnTo>
                    <a:pt x="53" y="993"/>
                  </a:lnTo>
                  <a:lnTo>
                    <a:pt x="52" y="993"/>
                  </a:lnTo>
                  <a:lnTo>
                    <a:pt x="52" y="992"/>
                  </a:lnTo>
                  <a:lnTo>
                    <a:pt x="51" y="993"/>
                  </a:lnTo>
                  <a:lnTo>
                    <a:pt x="50" y="993"/>
                  </a:lnTo>
                  <a:lnTo>
                    <a:pt x="50" y="992"/>
                  </a:lnTo>
                  <a:lnTo>
                    <a:pt x="49" y="992"/>
                  </a:lnTo>
                  <a:lnTo>
                    <a:pt x="48" y="992"/>
                  </a:lnTo>
                  <a:lnTo>
                    <a:pt x="48" y="993"/>
                  </a:lnTo>
                  <a:lnTo>
                    <a:pt x="49" y="993"/>
                  </a:lnTo>
                  <a:lnTo>
                    <a:pt x="49" y="994"/>
                  </a:lnTo>
                  <a:lnTo>
                    <a:pt x="50" y="994"/>
                  </a:lnTo>
                  <a:lnTo>
                    <a:pt x="49" y="994"/>
                  </a:lnTo>
                  <a:lnTo>
                    <a:pt x="48" y="994"/>
                  </a:lnTo>
                  <a:lnTo>
                    <a:pt x="48" y="995"/>
                  </a:lnTo>
                  <a:lnTo>
                    <a:pt x="47" y="994"/>
                  </a:lnTo>
                  <a:lnTo>
                    <a:pt x="48" y="994"/>
                  </a:lnTo>
                  <a:lnTo>
                    <a:pt x="47" y="993"/>
                  </a:lnTo>
                  <a:lnTo>
                    <a:pt x="47" y="994"/>
                  </a:lnTo>
                  <a:lnTo>
                    <a:pt x="46" y="994"/>
                  </a:lnTo>
                  <a:lnTo>
                    <a:pt x="46" y="993"/>
                  </a:lnTo>
                  <a:lnTo>
                    <a:pt x="47" y="993"/>
                  </a:lnTo>
                  <a:lnTo>
                    <a:pt x="47" y="992"/>
                  </a:lnTo>
                  <a:lnTo>
                    <a:pt x="47" y="991"/>
                  </a:lnTo>
                  <a:lnTo>
                    <a:pt x="46" y="991"/>
                  </a:lnTo>
                  <a:lnTo>
                    <a:pt x="45" y="992"/>
                  </a:lnTo>
                  <a:lnTo>
                    <a:pt x="45" y="991"/>
                  </a:lnTo>
                  <a:lnTo>
                    <a:pt x="46" y="991"/>
                  </a:lnTo>
                  <a:lnTo>
                    <a:pt x="46" y="990"/>
                  </a:lnTo>
                  <a:lnTo>
                    <a:pt x="45" y="990"/>
                  </a:lnTo>
                  <a:lnTo>
                    <a:pt x="43" y="990"/>
                  </a:lnTo>
                  <a:lnTo>
                    <a:pt x="43" y="991"/>
                  </a:lnTo>
                  <a:lnTo>
                    <a:pt x="42" y="991"/>
                  </a:lnTo>
                  <a:lnTo>
                    <a:pt x="43" y="992"/>
                  </a:lnTo>
                  <a:lnTo>
                    <a:pt x="43" y="993"/>
                  </a:lnTo>
                  <a:lnTo>
                    <a:pt x="44" y="992"/>
                  </a:lnTo>
                  <a:lnTo>
                    <a:pt x="45" y="992"/>
                  </a:lnTo>
                  <a:lnTo>
                    <a:pt x="45" y="993"/>
                  </a:lnTo>
                  <a:lnTo>
                    <a:pt x="44" y="994"/>
                  </a:lnTo>
                  <a:lnTo>
                    <a:pt x="44" y="995"/>
                  </a:lnTo>
                  <a:lnTo>
                    <a:pt x="43" y="995"/>
                  </a:lnTo>
                  <a:lnTo>
                    <a:pt x="42" y="995"/>
                  </a:lnTo>
                  <a:lnTo>
                    <a:pt x="42" y="996"/>
                  </a:lnTo>
                  <a:lnTo>
                    <a:pt x="42" y="997"/>
                  </a:lnTo>
                  <a:lnTo>
                    <a:pt x="43" y="997"/>
                  </a:lnTo>
                  <a:lnTo>
                    <a:pt x="44" y="997"/>
                  </a:lnTo>
                  <a:lnTo>
                    <a:pt x="44" y="998"/>
                  </a:lnTo>
                  <a:lnTo>
                    <a:pt x="45" y="998"/>
                  </a:lnTo>
                  <a:lnTo>
                    <a:pt x="45" y="997"/>
                  </a:lnTo>
                  <a:lnTo>
                    <a:pt x="46" y="996"/>
                  </a:lnTo>
                  <a:lnTo>
                    <a:pt x="46" y="997"/>
                  </a:lnTo>
                  <a:lnTo>
                    <a:pt x="45" y="998"/>
                  </a:lnTo>
                  <a:lnTo>
                    <a:pt x="45" y="999"/>
                  </a:lnTo>
                  <a:lnTo>
                    <a:pt x="46" y="999"/>
                  </a:lnTo>
                  <a:lnTo>
                    <a:pt x="46" y="1000"/>
                  </a:lnTo>
                  <a:lnTo>
                    <a:pt x="45" y="1000"/>
                  </a:lnTo>
                  <a:lnTo>
                    <a:pt x="45" y="999"/>
                  </a:lnTo>
                  <a:lnTo>
                    <a:pt x="44" y="999"/>
                  </a:lnTo>
                  <a:lnTo>
                    <a:pt x="43" y="999"/>
                  </a:lnTo>
                  <a:lnTo>
                    <a:pt x="43" y="1000"/>
                  </a:lnTo>
                  <a:lnTo>
                    <a:pt x="43" y="1001"/>
                  </a:lnTo>
                  <a:lnTo>
                    <a:pt x="44" y="1001"/>
                  </a:lnTo>
                  <a:lnTo>
                    <a:pt x="45" y="1001"/>
                  </a:lnTo>
                  <a:lnTo>
                    <a:pt x="45" y="1002"/>
                  </a:lnTo>
                  <a:lnTo>
                    <a:pt x="44" y="1002"/>
                  </a:lnTo>
                  <a:lnTo>
                    <a:pt x="43" y="1002"/>
                  </a:lnTo>
                  <a:lnTo>
                    <a:pt x="42" y="1001"/>
                  </a:lnTo>
                  <a:lnTo>
                    <a:pt x="41" y="1001"/>
                  </a:lnTo>
                  <a:lnTo>
                    <a:pt x="41" y="1002"/>
                  </a:lnTo>
                  <a:lnTo>
                    <a:pt x="41" y="1001"/>
                  </a:lnTo>
                  <a:lnTo>
                    <a:pt x="40" y="1001"/>
                  </a:lnTo>
                  <a:lnTo>
                    <a:pt x="40" y="1002"/>
                  </a:lnTo>
                  <a:lnTo>
                    <a:pt x="39" y="1002"/>
                  </a:lnTo>
                  <a:lnTo>
                    <a:pt x="38" y="1003"/>
                  </a:lnTo>
                  <a:lnTo>
                    <a:pt x="38" y="1002"/>
                  </a:lnTo>
                  <a:lnTo>
                    <a:pt x="38" y="1001"/>
                  </a:lnTo>
                  <a:lnTo>
                    <a:pt x="38" y="1000"/>
                  </a:lnTo>
                  <a:lnTo>
                    <a:pt x="38" y="1001"/>
                  </a:lnTo>
                  <a:lnTo>
                    <a:pt x="37" y="1001"/>
                  </a:lnTo>
                  <a:lnTo>
                    <a:pt x="37" y="1000"/>
                  </a:lnTo>
                  <a:lnTo>
                    <a:pt x="37" y="999"/>
                  </a:lnTo>
                  <a:lnTo>
                    <a:pt x="37" y="1000"/>
                  </a:lnTo>
                  <a:lnTo>
                    <a:pt x="36" y="1000"/>
                  </a:lnTo>
                  <a:lnTo>
                    <a:pt x="36" y="1001"/>
                  </a:lnTo>
                  <a:lnTo>
                    <a:pt x="37" y="1001"/>
                  </a:lnTo>
                  <a:lnTo>
                    <a:pt x="37" y="1002"/>
                  </a:lnTo>
                  <a:lnTo>
                    <a:pt x="36" y="1002"/>
                  </a:lnTo>
                  <a:lnTo>
                    <a:pt x="36" y="1002"/>
                  </a:lnTo>
                  <a:lnTo>
                    <a:pt x="35" y="1001"/>
                  </a:lnTo>
                  <a:lnTo>
                    <a:pt x="36" y="1002"/>
                  </a:lnTo>
                  <a:lnTo>
                    <a:pt x="36" y="1003"/>
                  </a:lnTo>
                  <a:lnTo>
                    <a:pt x="36" y="1004"/>
                  </a:lnTo>
                  <a:lnTo>
                    <a:pt x="36" y="1005"/>
                  </a:lnTo>
                  <a:lnTo>
                    <a:pt x="36" y="1004"/>
                  </a:lnTo>
                  <a:lnTo>
                    <a:pt x="37" y="1004"/>
                  </a:lnTo>
                  <a:lnTo>
                    <a:pt x="38" y="1004"/>
                  </a:lnTo>
                  <a:lnTo>
                    <a:pt x="38" y="1003"/>
                  </a:lnTo>
                  <a:lnTo>
                    <a:pt x="38" y="1004"/>
                  </a:lnTo>
                  <a:lnTo>
                    <a:pt x="38" y="1005"/>
                  </a:lnTo>
                  <a:lnTo>
                    <a:pt x="39" y="1005"/>
                  </a:lnTo>
                  <a:lnTo>
                    <a:pt x="39" y="1006"/>
                  </a:lnTo>
                  <a:lnTo>
                    <a:pt x="38" y="1007"/>
                  </a:lnTo>
                  <a:lnTo>
                    <a:pt x="37" y="1008"/>
                  </a:lnTo>
                  <a:lnTo>
                    <a:pt x="37" y="1007"/>
                  </a:lnTo>
                  <a:lnTo>
                    <a:pt x="36" y="1007"/>
                  </a:lnTo>
                  <a:lnTo>
                    <a:pt x="36" y="1008"/>
                  </a:lnTo>
                  <a:lnTo>
                    <a:pt x="36" y="1009"/>
                  </a:lnTo>
                  <a:lnTo>
                    <a:pt x="37" y="1009"/>
                  </a:lnTo>
                  <a:lnTo>
                    <a:pt x="37" y="1010"/>
                  </a:lnTo>
                  <a:lnTo>
                    <a:pt x="36" y="1010"/>
                  </a:lnTo>
                  <a:lnTo>
                    <a:pt x="36" y="1011"/>
                  </a:lnTo>
                  <a:lnTo>
                    <a:pt x="36" y="1012"/>
                  </a:lnTo>
                  <a:lnTo>
                    <a:pt x="35" y="1012"/>
                  </a:lnTo>
                  <a:lnTo>
                    <a:pt x="35" y="1011"/>
                  </a:lnTo>
                  <a:lnTo>
                    <a:pt x="35" y="1010"/>
                  </a:lnTo>
                  <a:lnTo>
                    <a:pt x="33" y="1009"/>
                  </a:lnTo>
                  <a:lnTo>
                    <a:pt x="32" y="1009"/>
                  </a:lnTo>
                  <a:lnTo>
                    <a:pt x="32" y="1008"/>
                  </a:lnTo>
                  <a:lnTo>
                    <a:pt x="32" y="1007"/>
                  </a:lnTo>
                  <a:lnTo>
                    <a:pt x="31" y="1007"/>
                  </a:lnTo>
                  <a:lnTo>
                    <a:pt x="31" y="1009"/>
                  </a:lnTo>
                  <a:lnTo>
                    <a:pt x="30" y="1010"/>
                  </a:lnTo>
                  <a:lnTo>
                    <a:pt x="29" y="1010"/>
                  </a:lnTo>
                  <a:lnTo>
                    <a:pt x="28" y="1010"/>
                  </a:lnTo>
                  <a:lnTo>
                    <a:pt x="27" y="1010"/>
                  </a:lnTo>
                  <a:lnTo>
                    <a:pt x="27" y="1011"/>
                  </a:lnTo>
                  <a:lnTo>
                    <a:pt x="26" y="1011"/>
                  </a:lnTo>
                  <a:lnTo>
                    <a:pt x="25" y="1011"/>
                  </a:lnTo>
                  <a:lnTo>
                    <a:pt x="25" y="1010"/>
                  </a:lnTo>
                  <a:lnTo>
                    <a:pt x="26" y="1010"/>
                  </a:lnTo>
                  <a:lnTo>
                    <a:pt x="26" y="1009"/>
                  </a:lnTo>
                  <a:lnTo>
                    <a:pt x="25" y="1009"/>
                  </a:lnTo>
                  <a:lnTo>
                    <a:pt x="25" y="1008"/>
                  </a:lnTo>
                  <a:lnTo>
                    <a:pt x="25" y="1007"/>
                  </a:lnTo>
                  <a:lnTo>
                    <a:pt x="24" y="1008"/>
                  </a:lnTo>
                  <a:lnTo>
                    <a:pt x="24" y="1009"/>
                  </a:lnTo>
                  <a:lnTo>
                    <a:pt x="23" y="1009"/>
                  </a:lnTo>
                  <a:lnTo>
                    <a:pt x="23" y="1010"/>
                  </a:lnTo>
                  <a:lnTo>
                    <a:pt x="21" y="1009"/>
                  </a:lnTo>
                  <a:lnTo>
                    <a:pt x="21" y="1010"/>
                  </a:lnTo>
                  <a:lnTo>
                    <a:pt x="21" y="1011"/>
                  </a:lnTo>
                  <a:lnTo>
                    <a:pt x="20" y="1011"/>
                  </a:lnTo>
                  <a:lnTo>
                    <a:pt x="21" y="1010"/>
                  </a:lnTo>
                  <a:lnTo>
                    <a:pt x="20" y="1010"/>
                  </a:lnTo>
                  <a:lnTo>
                    <a:pt x="20" y="1011"/>
                  </a:lnTo>
                  <a:lnTo>
                    <a:pt x="21" y="1011"/>
                  </a:lnTo>
                  <a:lnTo>
                    <a:pt x="21" y="1012"/>
                  </a:lnTo>
                  <a:lnTo>
                    <a:pt x="22" y="1012"/>
                  </a:lnTo>
                  <a:lnTo>
                    <a:pt x="21" y="1013"/>
                  </a:lnTo>
                  <a:lnTo>
                    <a:pt x="20" y="1013"/>
                  </a:lnTo>
                  <a:lnTo>
                    <a:pt x="21" y="1014"/>
                  </a:lnTo>
                  <a:lnTo>
                    <a:pt x="20" y="1014"/>
                  </a:lnTo>
                  <a:lnTo>
                    <a:pt x="18" y="1013"/>
                  </a:lnTo>
                  <a:lnTo>
                    <a:pt x="17" y="1013"/>
                  </a:lnTo>
                  <a:lnTo>
                    <a:pt x="16" y="1013"/>
                  </a:lnTo>
                  <a:lnTo>
                    <a:pt x="17" y="1013"/>
                  </a:lnTo>
                  <a:lnTo>
                    <a:pt x="18" y="1014"/>
                  </a:lnTo>
                  <a:lnTo>
                    <a:pt x="15" y="1013"/>
                  </a:lnTo>
                  <a:lnTo>
                    <a:pt x="15" y="1014"/>
                  </a:lnTo>
                  <a:lnTo>
                    <a:pt x="17" y="1015"/>
                  </a:lnTo>
                  <a:lnTo>
                    <a:pt x="18" y="1016"/>
                  </a:lnTo>
                  <a:lnTo>
                    <a:pt x="20" y="1016"/>
                  </a:lnTo>
                  <a:lnTo>
                    <a:pt x="21" y="1015"/>
                  </a:lnTo>
                  <a:lnTo>
                    <a:pt x="22" y="1015"/>
                  </a:lnTo>
                  <a:lnTo>
                    <a:pt x="22" y="1016"/>
                  </a:lnTo>
                  <a:lnTo>
                    <a:pt x="21" y="1016"/>
                  </a:lnTo>
                  <a:lnTo>
                    <a:pt x="21" y="1017"/>
                  </a:lnTo>
                  <a:lnTo>
                    <a:pt x="21" y="1018"/>
                  </a:lnTo>
                  <a:lnTo>
                    <a:pt x="21" y="1017"/>
                  </a:lnTo>
                  <a:lnTo>
                    <a:pt x="22" y="1017"/>
                  </a:lnTo>
                  <a:lnTo>
                    <a:pt x="23" y="1017"/>
                  </a:lnTo>
                  <a:lnTo>
                    <a:pt x="23" y="1018"/>
                  </a:lnTo>
                  <a:lnTo>
                    <a:pt x="23" y="1019"/>
                  </a:lnTo>
                  <a:lnTo>
                    <a:pt x="24" y="1019"/>
                  </a:lnTo>
                  <a:lnTo>
                    <a:pt x="23" y="1019"/>
                  </a:lnTo>
                  <a:lnTo>
                    <a:pt x="23" y="1020"/>
                  </a:lnTo>
                  <a:lnTo>
                    <a:pt x="22" y="1020"/>
                  </a:lnTo>
                  <a:lnTo>
                    <a:pt x="21" y="1021"/>
                  </a:lnTo>
                  <a:lnTo>
                    <a:pt x="20" y="1021"/>
                  </a:lnTo>
                  <a:lnTo>
                    <a:pt x="20" y="1022"/>
                  </a:lnTo>
                  <a:lnTo>
                    <a:pt x="19" y="1022"/>
                  </a:lnTo>
                  <a:lnTo>
                    <a:pt x="19" y="1021"/>
                  </a:lnTo>
                  <a:lnTo>
                    <a:pt x="18" y="1021"/>
                  </a:lnTo>
                  <a:lnTo>
                    <a:pt x="18" y="1022"/>
                  </a:lnTo>
                  <a:lnTo>
                    <a:pt x="19" y="1022"/>
                  </a:lnTo>
                  <a:lnTo>
                    <a:pt x="18" y="1023"/>
                  </a:lnTo>
                  <a:lnTo>
                    <a:pt x="18" y="1024"/>
                  </a:lnTo>
                  <a:lnTo>
                    <a:pt x="17" y="1025"/>
                  </a:lnTo>
                  <a:lnTo>
                    <a:pt x="18" y="1025"/>
                  </a:lnTo>
                  <a:lnTo>
                    <a:pt x="18" y="1026"/>
                  </a:lnTo>
                  <a:lnTo>
                    <a:pt x="17" y="1026"/>
                  </a:lnTo>
                  <a:lnTo>
                    <a:pt x="16" y="1026"/>
                  </a:lnTo>
                  <a:lnTo>
                    <a:pt x="15" y="1027"/>
                  </a:lnTo>
                  <a:lnTo>
                    <a:pt x="14" y="1028"/>
                  </a:lnTo>
                  <a:lnTo>
                    <a:pt x="14" y="1029"/>
                  </a:lnTo>
                  <a:lnTo>
                    <a:pt x="14" y="1030"/>
                  </a:lnTo>
                  <a:lnTo>
                    <a:pt x="13" y="1030"/>
                  </a:lnTo>
                  <a:lnTo>
                    <a:pt x="13" y="1029"/>
                  </a:lnTo>
                  <a:lnTo>
                    <a:pt x="13" y="1028"/>
                  </a:lnTo>
                  <a:lnTo>
                    <a:pt x="15" y="1027"/>
                  </a:lnTo>
                  <a:lnTo>
                    <a:pt x="15" y="1026"/>
                  </a:lnTo>
                  <a:lnTo>
                    <a:pt x="14" y="1026"/>
                  </a:lnTo>
                  <a:lnTo>
                    <a:pt x="14" y="1025"/>
                  </a:lnTo>
                  <a:lnTo>
                    <a:pt x="14" y="1026"/>
                  </a:lnTo>
                  <a:lnTo>
                    <a:pt x="13" y="1026"/>
                  </a:lnTo>
                  <a:lnTo>
                    <a:pt x="12" y="1026"/>
                  </a:lnTo>
                  <a:lnTo>
                    <a:pt x="12" y="1025"/>
                  </a:lnTo>
                  <a:lnTo>
                    <a:pt x="12" y="1026"/>
                  </a:lnTo>
                  <a:lnTo>
                    <a:pt x="13" y="1026"/>
                  </a:lnTo>
                  <a:lnTo>
                    <a:pt x="12" y="1027"/>
                  </a:lnTo>
                  <a:lnTo>
                    <a:pt x="12" y="1028"/>
                  </a:lnTo>
                  <a:lnTo>
                    <a:pt x="12" y="1029"/>
                  </a:lnTo>
                  <a:lnTo>
                    <a:pt x="11" y="1030"/>
                  </a:lnTo>
                  <a:lnTo>
                    <a:pt x="11" y="1031"/>
                  </a:lnTo>
                  <a:lnTo>
                    <a:pt x="10" y="1031"/>
                  </a:lnTo>
                  <a:lnTo>
                    <a:pt x="10" y="1032"/>
                  </a:lnTo>
                  <a:lnTo>
                    <a:pt x="11" y="1033"/>
                  </a:lnTo>
                  <a:lnTo>
                    <a:pt x="10" y="1033"/>
                  </a:lnTo>
                  <a:lnTo>
                    <a:pt x="10" y="1034"/>
                  </a:lnTo>
                  <a:lnTo>
                    <a:pt x="9" y="1034"/>
                  </a:lnTo>
                  <a:lnTo>
                    <a:pt x="9" y="1033"/>
                  </a:lnTo>
                  <a:lnTo>
                    <a:pt x="10" y="1033"/>
                  </a:lnTo>
                  <a:lnTo>
                    <a:pt x="10" y="1032"/>
                  </a:lnTo>
                  <a:lnTo>
                    <a:pt x="10" y="1031"/>
                  </a:lnTo>
                  <a:lnTo>
                    <a:pt x="9" y="1030"/>
                  </a:lnTo>
                  <a:lnTo>
                    <a:pt x="9" y="1029"/>
                  </a:lnTo>
                  <a:lnTo>
                    <a:pt x="8" y="1029"/>
                  </a:lnTo>
                  <a:lnTo>
                    <a:pt x="6" y="1029"/>
                  </a:lnTo>
                  <a:lnTo>
                    <a:pt x="5" y="1029"/>
                  </a:lnTo>
                  <a:lnTo>
                    <a:pt x="5" y="1028"/>
                  </a:lnTo>
                  <a:lnTo>
                    <a:pt x="5" y="1029"/>
                  </a:lnTo>
                  <a:lnTo>
                    <a:pt x="6" y="1029"/>
                  </a:lnTo>
                  <a:lnTo>
                    <a:pt x="7" y="1031"/>
                  </a:lnTo>
                  <a:lnTo>
                    <a:pt x="7" y="1032"/>
                  </a:lnTo>
                  <a:lnTo>
                    <a:pt x="6" y="1033"/>
                  </a:lnTo>
                  <a:lnTo>
                    <a:pt x="5" y="1033"/>
                  </a:lnTo>
                  <a:lnTo>
                    <a:pt x="4" y="1033"/>
                  </a:lnTo>
                  <a:lnTo>
                    <a:pt x="3" y="1033"/>
                  </a:lnTo>
                  <a:lnTo>
                    <a:pt x="3" y="1034"/>
                  </a:lnTo>
                  <a:lnTo>
                    <a:pt x="2" y="1034"/>
                  </a:lnTo>
                  <a:lnTo>
                    <a:pt x="2" y="1033"/>
                  </a:lnTo>
                  <a:lnTo>
                    <a:pt x="1" y="1033"/>
                  </a:lnTo>
                  <a:lnTo>
                    <a:pt x="2" y="1034"/>
                  </a:lnTo>
                  <a:lnTo>
                    <a:pt x="1" y="1034"/>
                  </a:lnTo>
                  <a:lnTo>
                    <a:pt x="1" y="1035"/>
                  </a:lnTo>
                  <a:lnTo>
                    <a:pt x="1" y="1036"/>
                  </a:lnTo>
                  <a:lnTo>
                    <a:pt x="1" y="1037"/>
                  </a:lnTo>
                  <a:lnTo>
                    <a:pt x="1" y="1038"/>
                  </a:lnTo>
                  <a:lnTo>
                    <a:pt x="0" y="1038"/>
                  </a:lnTo>
                  <a:lnTo>
                    <a:pt x="0" y="1037"/>
                  </a:lnTo>
                  <a:lnTo>
                    <a:pt x="0" y="1036"/>
                  </a:lnTo>
                  <a:lnTo>
                    <a:pt x="0" y="296"/>
                  </a:lnTo>
                  <a:lnTo>
                    <a:pt x="2" y="296"/>
                  </a:lnTo>
                  <a:lnTo>
                    <a:pt x="3" y="296"/>
                  </a:lnTo>
                  <a:lnTo>
                    <a:pt x="3" y="295"/>
                  </a:lnTo>
                  <a:lnTo>
                    <a:pt x="3" y="293"/>
                  </a:lnTo>
                  <a:lnTo>
                    <a:pt x="4" y="292"/>
                  </a:lnTo>
                  <a:lnTo>
                    <a:pt x="5" y="290"/>
                  </a:lnTo>
                  <a:lnTo>
                    <a:pt x="5" y="289"/>
                  </a:lnTo>
                  <a:lnTo>
                    <a:pt x="4" y="288"/>
                  </a:lnTo>
                  <a:lnTo>
                    <a:pt x="6" y="288"/>
                  </a:lnTo>
                  <a:lnTo>
                    <a:pt x="7" y="288"/>
                  </a:lnTo>
                  <a:lnTo>
                    <a:pt x="9" y="287"/>
                  </a:lnTo>
                  <a:lnTo>
                    <a:pt x="10" y="289"/>
                  </a:lnTo>
                  <a:lnTo>
                    <a:pt x="12" y="290"/>
                  </a:lnTo>
                  <a:lnTo>
                    <a:pt x="15" y="290"/>
                  </a:lnTo>
                  <a:lnTo>
                    <a:pt x="16" y="289"/>
                  </a:lnTo>
                  <a:lnTo>
                    <a:pt x="17" y="288"/>
                  </a:lnTo>
                  <a:lnTo>
                    <a:pt x="17" y="287"/>
                  </a:lnTo>
                  <a:lnTo>
                    <a:pt x="18" y="287"/>
                  </a:lnTo>
                  <a:lnTo>
                    <a:pt x="18" y="286"/>
                  </a:lnTo>
                  <a:lnTo>
                    <a:pt x="20" y="286"/>
                  </a:lnTo>
                  <a:lnTo>
                    <a:pt x="22" y="284"/>
                  </a:lnTo>
                  <a:lnTo>
                    <a:pt x="23" y="284"/>
                  </a:lnTo>
                  <a:lnTo>
                    <a:pt x="24" y="284"/>
                  </a:lnTo>
                  <a:lnTo>
                    <a:pt x="25" y="284"/>
                  </a:lnTo>
                  <a:lnTo>
                    <a:pt x="26" y="283"/>
                  </a:lnTo>
                  <a:lnTo>
                    <a:pt x="27" y="283"/>
                  </a:lnTo>
                  <a:lnTo>
                    <a:pt x="27" y="282"/>
                  </a:lnTo>
                  <a:lnTo>
                    <a:pt x="28" y="282"/>
                  </a:lnTo>
                  <a:lnTo>
                    <a:pt x="29" y="282"/>
                  </a:lnTo>
                  <a:lnTo>
                    <a:pt x="30" y="283"/>
                  </a:lnTo>
                  <a:lnTo>
                    <a:pt x="32" y="283"/>
                  </a:lnTo>
                  <a:lnTo>
                    <a:pt x="33" y="284"/>
                  </a:lnTo>
                  <a:lnTo>
                    <a:pt x="35" y="284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7" y="284"/>
                  </a:lnTo>
                  <a:lnTo>
                    <a:pt x="38" y="284"/>
                  </a:lnTo>
                  <a:lnTo>
                    <a:pt x="39" y="283"/>
                  </a:lnTo>
                  <a:lnTo>
                    <a:pt x="40" y="282"/>
                  </a:lnTo>
                  <a:lnTo>
                    <a:pt x="41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3"/>
                  </a:lnTo>
                  <a:lnTo>
                    <a:pt x="44" y="283"/>
                  </a:lnTo>
                  <a:lnTo>
                    <a:pt x="44" y="282"/>
                  </a:lnTo>
                  <a:lnTo>
                    <a:pt x="45" y="282"/>
                  </a:lnTo>
                  <a:lnTo>
                    <a:pt x="46" y="284"/>
                  </a:lnTo>
                  <a:lnTo>
                    <a:pt x="47" y="284"/>
                  </a:lnTo>
                  <a:lnTo>
                    <a:pt x="47" y="285"/>
                  </a:lnTo>
                  <a:lnTo>
                    <a:pt x="54" y="287"/>
                  </a:lnTo>
                  <a:lnTo>
                    <a:pt x="55" y="286"/>
                  </a:lnTo>
                  <a:lnTo>
                    <a:pt x="57" y="286"/>
                  </a:lnTo>
                  <a:lnTo>
                    <a:pt x="59" y="286"/>
                  </a:lnTo>
                  <a:lnTo>
                    <a:pt x="61" y="286"/>
                  </a:lnTo>
                  <a:lnTo>
                    <a:pt x="62" y="286"/>
                  </a:lnTo>
                  <a:lnTo>
                    <a:pt x="63" y="287"/>
                  </a:lnTo>
                  <a:lnTo>
                    <a:pt x="64" y="287"/>
                  </a:lnTo>
                  <a:lnTo>
                    <a:pt x="65" y="287"/>
                  </a:lnTo>
                  <a:lnTo>
                    <a:pt x="65" y="286"/>
                  </a:lnTo>
                  <a:lnTo>
                    <a:pt x="66" y="285"/>
                  </a:lnTo>
                  <a:lnTo>
                    <a:pt x="67" y="285"/>
                  </a:lnTo>
                  <a:lnTo>
                    <a:pt x="68" y="285"/>
                  </a:lnTo>
                  <a:lnTo>
                    <a:pt x="69" y="284"/>
                  </a:lnTo>
                  <a:lnTo>
                    <a:pt x="69" y="283"/>
                  </a:lnTo>
                  <a:lnTo>
                    <a:pt x="69" y="282"/>
                  </a:lnTo>
                  <a:lnTo>
                    <a:pt x="69" y="281"/>
                  </a:lnTo>
                  <a:lnTo>
                    <a:pt x="69" y="280"/>
                  </a:lnTo>
                  <a:lnTo>
                    <a:pt x="69" y="279"/>
                  </a:lnTo>
                  <a:lnTo>
                    <a:pt x="69" y="278"/>
                  </a:lnTo>
                  <a:lnTo>
                    <a:pt x="69" y="277"/>
                  </a:lnTo>
                  <a:lnTo>
                    <a:pt x="69" y="276"/>
                  </a:lnTo>
                  <a:lnTo>
                    <a:pt x="69" y="275"/>
                  </a:lnTo>
                  <a:lnTo>
                    <a:pt x="68" y="275"/>
                  </a:lnTo>
                  <a:lnTo>
                    <a:pt x="68" y="274"/>
                  </a:lnTo>
                  <a:lnTo>
                    <a:pt x="67" y="274"/>
                  </a:lnTo>
                  <a:lnTo>
                    <a:pt x="67" y="273"/>
                  </a:lnTo>
                  <a:lnTo>
                    <a:pt x="66" y="272"/>
                  </a:lnTo>
                  <a:lnTo>
                    <a:pt x="66" y="271"/>
                  </a:lnTo>
                  <a:lnTo>
                    <a:pt x="66" y="269"/>
                  </a:lnTo>
                  <a:lnTo>
                    <a:pt x="65" y="268"/>
                  </a:lnTo>
                  <a:lnTo>
                    <a:pt x="65" y="267"/>
                  </a:lnTo>
                  <a:lnTo>
                    <a:pt x="64" y="265"/>
                  </a:lnTo>
                  <a:lnTo>
                    <a:pt x="62" y="263"/>
                  </a:lnTo>
                  <a:lnTo>
                    <a:pt x="61" y="262"/>
                  </a:lnTo>
                  <a:lnTo>
                    <a:pt x="59" y="262"/>
                  </a:lnTo>
                  <a:lnTo>
                    <a:pt x="59" y="261"/>
                  </a:lnTo>
                  <a:lnTo>
                    <a:pt x="58" y="260"/>
                  </a:lnTo>
                  <a:lnTo>
                    <a:pt x="54" y="256"/>
                  </a:lnTo>
                  <a:lnTo>
                    <a:pt x="53" y="256"/>
                  </a:lnTo>
                  <a:lnTo>
                    <a:pt x="53" y="255"/>
                  </a:lnTo>
                  <a:lnTo>
                    <a:pt x="54" y="254"/>
                  </a:lnTo>
                  <a:lnTo>
                    <a:pt x="54" y="253"/>
                  </a:lnTo>
                  <a:lnTo>
                    <a:pt x="53" y="253"/>
                  </a:lnTo>
                  <a:lnTo>
                    <a:pt x="52" y="252"/>
                  </a:lnTo>
                  <a:lnTo>
                    <a:pt x="50" y="252"/>
                  </a:lnTo>
                  <a:lnTo>
                    <a:pt x="49" y="251"/>
                  </a:lnTo>
                  <a:lnTo>
                    <a:pt x="49" y="250"/>
                  </a:lnTo>
                  <a:lnTo>
                    <a:pt x="48" y="247"/>
                  </a:lnTo>
                  <a:lnTo>
                    <a:pt x="48" y="246"/>
                  </a:lnTo>
                  <a:lnTo>
                    <a:pt x="47" y="245"/>
                  </a:lnTo>
                  <a:lnTo>
                    <a:pt x="45" y="245"/>
                  </a:lnTo>
                  <a:lnTo>
                    <a:pt x="39" y="242"/>
                  </a:lnTo>
                  <a:lnTo>
                    <a:pt x="38" y="241"/>
                  </a:lnTo>
                  <a:lnTo>
                    <a:pt x="36" y="236"/>
                  </a:lnTo>
                  <a:lnTo>
                    <a:pt x="35" y="234"/>
                  </a:lnTo>
                  <a:lnTo>
                    <a:pt x="33" y="233"/>
                  </a:lnTo>
                  <a:lnTo>
                    <a:pt x="28" y="233"/>
                  </a:lnTo>
                  <a:lnTo>
                    <a:pt x="27" y="233"/>
                  </a:lnTo>
                  <a:lnTo>
                    <a:pt x="26" y="232"/>
                  </a:lnTo>
                  <a:lnTo>
                    <a:pt x="25" y="232"/>
                  </a:lnTo>
                  <a:lnTo>
                    <a:pt x="24" y="232"/>
                  </a:lnTo>
                  <a:lnTo>
                    <a:pt x="22" y="232"/>
                  </a:lnTo>
                  <a:lnTo>
                    <a:pt x="20" y="233"/>
                  </a:lnTo>
                  <a:lnTo>
                    <a:pt x="15" y="232"/>
                  </a:lnTo>
                  <a:lnTo>
                    <a:pt x="14" y="233"/>
                  </a:lnTo>
                  <a:lnTo>
                    <a:pt x="13" y="234"/>
                  </a:lnTo>
                  <a:lnTo>
                    <a:pt x="8" y="241"/>
                  </a:lnTo>
                  <a:lnTo>
                    <a:pt x="6" y="242"/>
                  </a:lnTo>
                  <a:lnTo>
                    <a:pt x="5" y="243"/>
                  </a:lnTo>
                  <a:lnTo>
                    <a:pt x="4" y="245"/>
                  </a:lnTo>
                  <a:lnTo>
                    <a:pt x="3" y="246"/>
                  </a:lnTo>
                  <a:lnTo>
                    <a:pt x="2" y="246"/>
                  </a:lnTo>
                  <a:lnTo>
                    <a:pt x="0" y="244"/>
                  </a:lnTo>
                  <a:lnTo>
                    <a:pt x="0" y="167"/>
                  </a:lnTo>
                  <a:lnTo>
                    <a:pt x="1" y="168"/>
                  </a:lnTo>
                  <a:lnTo>
                    <a:pt x="6" y="168"/>
                  </a:lnTo>
                  <a:lnTo>
                    <a:pt x="14" y="172"/>
                  </a:lnTo>
                  <a:lnTo>
                    <a:pt x="15" y="172"/>
                  </a:lnTo>
                  <a:lnTo>
                    <a:pt x="16" y="172"/>
                  </a:lnTo>
                  <a:lnTo>
                    <a:pt x="17" y="172"/>
                  </a:lnTo>
                  <a:lnTo>
                    <a:pt x="17" y="171"/>
                  </a:lnTo>
                  <a:lnTo>
                    <a:pt x="18" y="171"/>
                  </a:lnTo>
                  <a:lnTo>
                    <a:pt x="18" y="170"/>
                  </a:lnTo>
                  <a:lnTo>
                    <a:pt x="21" y="169"/>
                  </a:lnTo>
                  <a:lnTo>
                    <a:pt x="22" y="168"/>
                  </a:lnTo>
                  <a:lnTo>
                    <a:pt x="23" y="167"/>
                  </a:lnTo>
                  <a:lnTo>
                    <a:pt x="25" y="166"/>
                  </a:lnTo>
                  <a:lnTo>
                    <a:pt x="25" y="165"/>
                  </a:lnTo>
                  <a:lnTo>
                    <a:pt x="26" y="165"/>
                  </a:lnTo>
                  <a:lnTo>
                    <a:pt x="26" y="164"/>
                  </a:lnTo>
                  <a:lnTo>
                    <a:pt x="27" y="164"/>
                  </a:lnTo>
                  <a:lnTo>
                    <a:pt x="28" y="162"/>
                  </a:lnTo>
                  <a:lnTo>
                    <a:pt x="29" y="162"/>
                  </a:lnTo>
                  <a:lnTo>
                    <a:pt x="30" y="162"/>
                  </a:lnTo>
                  <a:lnTo>
                    <a:pt x="30" y="161"/>
                  </a:lnTo>
                  <a:lnTo>
                    <a:pt x="30" y="160"/>
                  </a:lnTo>
                  <a:lnTo>
                    <a:pt x="31" y="160"/>
                  </a:lnTo>
                  <a:lnTo>
                    <a:pt x="32" y="159"/>
                  </a:lnTo>
                  <a:lnTo>
                    <a:pt x="33" y="159"/>
                  </a:lnTo>
                  <a:lnTo>
                    <a:pt x="33" y="158"/>
                  </a:lnTo>
                  <a:lnTo>
                    <a:pt x="34" y="157"/>
                  </a:lnTo>
                  <a:lnTo>
                    <a:pt x="35" y="156"/>
                  </a:lnTo>
                  <a:lnTo>
                    <a:pt x="36" y="155"/>
                  </a:lnTo>
                  <a:lnTo>
                    <a:pt x="36" y="154"/>
                  </a:lnTo>
                  <a:lnTo>
                    <a:pt x="37" y="154"/>
                  </a:lnTo>
                  <a:lnTo>
                    <a:pt x="38" y="155"/>
                  </a:lnTo>
                  <a:lnTo>
                    <a:pt x="39" y="154"/>
                  </a:lnTo>
                  <a:lnTo>
                    <a:pt x="40" y="154"/>
                  </a:lnTo>
                  <a:lnTo>
                    <a:pt x="43" y="153"/>
                  </a:lnTo>
                  <a:lnTo>
                    <a:pt x="44" y="153"/>
                  </a:lnTo>
                  <a:lnTo>
                    <a:pt x="45" y="153"/>
                  </a:lnTo>
                  <a:lnTo>
                    <a:pt x="48" y="153"/>
                  </a:lnTo>
                  <a:lnTo>
                    <a:pt x="51" y="152"/>
                  </a:lnTo>
                  <a:lnTo>
                    <a:pt x="51" y="151"/>
                  </a:lnTo>
                  <a:lnTo>
                    <a:pt x="52" y="150"/>
                  </a:lnTo>
                  <a:lnTo>
                    <a:pt x="54" y="149"/>
                  </a:lnTo>
                  <a:lnTo>
                    <a:pt x="54" y="148"/>
                  </a:lnTo>
                  <a:lnTo>
                    <a:pt x="54" y="147"/>
                  </a:lnTo>
                  <a:lnTo>
                    <a:pt x="55" y="147"/>
                  </a:lnTo>
                  <a:lnTo>
                    <a:pt x="55" y="145"/>
                  </a:lnTo>
                  <a:lnTo>
                    <a:pt x="55" y="144"/>
                  </a:lnTo>
                  <a:lnTo>
                    <a:pt x="54" y="144"/>
                  </a:lnTo>
                  <a:lnTo>
                    <a:pt x="54" y="141"/>
                  </a:lnTo>
                  <a:lnTo>
                    <a:pt x="54" y="140"/>
                  </a:lnTo>
                  <a:lnTo>
                    <a:pt x="55" y="140"/>
                  </a:lnTo>
                  <a:lnTo>
                    <a:pt x="55" y="139"/>
                  </a:lnTo>
                  <a:lnTo>
                    <a:pt x="55" y="138"/>
                  </a:lnTo>
                  <a:lnTo>
                    <a:pt x="54" y="138"/>
                  </a:lnTo>
                  <a:lnTo>
                    <a:pt x="52" y="138"/>
                  </a:lnTo>
                  <a:lnTo>
                    <a:pt x="51" y="138"/>
                  </a:lnTo>
                  <a:lnTo>
                    <a:pt x="50" y="138"/>
                  </a:lnTo>
                  <a:lnTo>
                    <a:pt x="50" y="137"/>
                  </a:lnTo>
                  <a:lnTo>
                    <a:pt x="49" y="137"/>
                  </a:lnTo>
                  <a:lnTo>
                    <a:pt x="49" y="136"/>
                  </a:lnTo>
                  <a:lnTo>
                    <a:pt x="50" y="136"/>
                  </a:lnTo>
                  <a:lnTo>
                    <a:pt x="50" y="135"/>
                  </a:lnTo>
                  <a:lnTo>
                    <a:pt x="51" y="135"/>
                  </a:lnTo>
                  <a:lnTo>
                    <a:pt x="52" y="134"/>
                  </a:lnTo>
                  <a:lnTo>
                    <a:pt x="52" y="133"/>
                  </a:lnTo>
                  <a:lnTo>
                    <a:pt x="53" y="133"/>
                  </a:lnTo>
                  <a:lnTo>
                    <a:pt x="53" y="132"/>
                  </a:lnTo>
                  <a:lnTo>
                    <a:pt x="52" y="132"/>
                  </a:lnTo>
                  <a:lnTo>
                    <a:pt x="52" y="131"/>
                  </a:lnTo>
                  <a:lnTo>
                    <a:pt x="53" y="131"/>
                  </a:lnTo>
                  <a:lnTo>
                    <a:pt x="53" y="129"/>
                  </a:lnTo>
                  <a:lnTo>
                    <a:pt x="53" y="128"/>
                  </a:lnTo>
                  <a:lnTo>
                    <a:pt x="54" y="128"/>
                  </a:lnTo>
                  <a:lnTo>
                    <a:pt x="54" y="127"/>
                  </a:lnTo>
                  <a:lnTo>
                    <a:pt x="55" y="127"/>
                  </a:lnTo>
                  <a:lnTo>
                    <a:pt x="55" y="126"/>
                  </a:lnTo>
                  <a:lnTo>
                    <a:pt x="56" y="125"/>
                  </a:lnTo>
                  <a:lnTo>
                    <a:pt x="57" y="125"/>
                  </a:lnTo>
                  <a:lnTo>
                    <a:pt x="57" y="124"/>
                  </a:lnTo>
                  <a:lnTo>
                    <a:pt x="58" y="124"/>
                  </a:lnTo>
                  <a:lnTo>
                    <a:pt x="59" y="122"/>
                  </a:lnTo>
                  <a:lnTo>
                    <a:pt x="59" y="120"/>
                  </a:lnTo>
                  <a:lnTo>
                    <a:pt x="59" y="119"/>
                  </a:lnTo>
                  <a:lnTo>
                    <a:pt x="59" y="118"/>
                  </a:lnTo>
                  <a:lnTo>
                    <a:pt x="59" y="117"/>
                  </a:lnTo>
                  <a:lnTo>
                    <a:pt x="60" y="116"/>
                  </a:lnTo>
                  <a:lnTo>
                    <a:pt x="59" y="115"/>
                  </a:lnTo>
                  <a:lnTo>
                    <a:pt x="61" y="113"/>
                  </a:lnTo>
                  <a:lnTo>
                    <a:pt x="61" y="112"/>
                  </a:lnTo>
                  <a:lnTo>
                    <a:pt x="64" y="110"/>
                  </a:lnTo>
                  <a:lnTo>
                    <a:pt x="64" y="109"/>
                  </a:lnTo>
                  <a:lnTo>
                    <a:pt x="65" y="108"/>
                  </a:lnTo>
                  <a:lnTo>
                    <a:pt x="65" y="107"/>
                  </a:lnTo>
                  <a:lnTo>
                    <a:pt x="65" y="106"/>
                  </a:lnTo>
                  <a:lnTo>
                    <a:pt x="66" y="106"/>
                  </a:lnTo>
                  <a:lnTo>
                    <a:pt x="66" y="105"/>
                  </a:lnTo>
                  <a:lnTo>
                    <a:pt x="66" y="104"/>
                  </a:lnTo>
                  <a:lnTo>
                    <a:pt x="66" y="103"/>
                  </a:lnTo>
                  <a:lnTo>
                    <a:pt x="66" y="102"/>
                  </a:lnTo>
                  <a:lnTo>
                    <a:pt x="67" y="102"/>
                  </a:lnTo>
                  <a:lnTo>
                    <a:pt x="67" y="101"/>
                  </a:lnTo>
                  <a:lnTo>
                    <a:pt x="67" y="100"/>
                  </a:lnTo>
                  <a:lnTo>
                    <a:pt x="67" y="99"/>
                  </a:lnTo>
                  <a:lnTo>
                    <a:pt x="68" y="99"/>
                  </a:lnTo>
                  <a:lnTo>
                    <a:pt x="69" y="98"/>
                  </a:lnTo>
                  <a:lnTo>
                    <a:pt x="70" y="97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5"/>
                  </a:lnTo>
                  <a:lnTo>
                    <a:pt x="70" y="95"/>
                  </a:lnTo>
                  <a:lnTo>
                    <a:pt x="71" y="94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1" y="91"/>
                  </a:lnTo>
                  <a:lnTo>
                    <a:pt x="72" y="90"/>
                  </a:lnTo>
                  <a:lnTo>
                    <a:pt x="73" y="88"/>
                  </a:lnTo>
                  <a:lnTo>
                    <a:pt x="73" y="87"/>
                  </a:lnTo>
                  <a:lnTo>
                    <a:pt x="73" y="86"/>
                  </a:lnTo>
                  <a:lnTo>
                    <a:pt x="74" y="85"/>
                  </a:lnTo>
                  <a:lnTo>
                    <a:pt x="74" y="84"/>
                  </a:lnTo>
                  <a:lnTo>
                    <a:pt x="75" y="83"/>
                  </a:lnTo>
                  <a:lnTo>
                    <a:pt x="76" y="83"/>
                  </a:lnTo>
                  <a:lnTo>
                    <a:pt x="77" y="82"/>
                  </a:lnTo>
                  <a:lnTo>
                    <a:pt x="80" y="78"/>
                  </a:lnTo>
                  <a:lnTo>
                    <a:pt x="82" y="77"/>
                  </a:lnTo>
                  <a:lnTo>
                    <a:pt x="83" y="76"/>
                  </a:lnTo>
                  <a:lnTo>
                    <a:pt x="84" y="76"/>
                  </a:lnTo>
                  <a:lnTo>
                    <a:pt x="84" y="75"/>
                  </a:lnTo>
                  <a:lnTo>
                    <a:pt x="85" y="75"/>
                  </a:lnTo>
                  <a:lnTo>
                    <a:pt x="85" y="74"/>
                  </a:lnTo>
                  <a:lnTo>
                    <a:pt x="86" y="74"/>
                  </a:lnTo>
                  <a:lnTo>
                    <a:pt x="87" y="73"/>
                  </a:lnTo>
                  <a:lnTo>
                    <a:pt x="88" y="73"/>
                  </a:lnTo>
                  <a:lnTo>
                    <a:pt x="89" y="73"/>
                  </a:lnTo>
                  <a:lnTo>
                    <a:pt x="89" y="72"/>
                  </a:lnTo>
                  <a:lnTo>
                    <a:pt x="90" y="71"/>
                  </a:lnTo>
                  <a:lnTo>
                    <a:pt x="90" y="70"/>
                  </a:lnTo>
                  <a:lnTo>
                    <a:pt x="91" y="69"/>
                  </a:lnTo>
                  <a:lnTo>
                    <a:pt x="90" y="68"/>
                  </a:lnTo>
                  <a:lnTo>
                    <a:pt x="90" y="67"/>
                  </a:lnTo>
                  <a:lnTo>
                    <a:pt x="90" y="66"/>
                  </a:lnTo>
                  <a:lnTo>
                    <a:pt x="91" y="66"/>
                  </a:lnTo>
                  <a:lnTo>
                    <a:pt x="92" y="65"/>
                  </a:lnTo>
                  <a:lnTo>
                    <a:pt x="92" y="64"/>
                  </a:lnTo>
                  <a:lnTo>
                    <a:pt x="92" y="63"/>
                  </a:lnTo>
                  <a:lnTo>
                    <a:pt x="92" y="62"/>
                  </a:lnTo>
                  <a:lnTo>
                    <a:pt x="92" y="61"/>
                  </a:lnTo>
                  <a:lnTo>
                    <a:pt x="92" y="60"/>
                  </a:lnTo>
                  <a:lnTo>
                    <a:pt x="92" y="59"/>
                  </a:lnTo>
                  <a:lnTo>
                    <a:pt x="91" y="58"/>
                  </a:lnTo>
                  <a:lnTo>
                    <a:pt x="89" y="56"/>
                  </a:lnTo>
                  <a:lnTo>
                    <a:pt x="89" y="55"/>
                  </a:lnTo>
                  <a:lnTo>
                    <a:pt x="89" y="54"/>
                  </a:lnTo>
                  <a:lnTo>
                    <a:pt x="88" y="54"/>
                  </a:lnTo>
                  <a:lnTo>
                    <a:pt x="89" y="53"/>
                  </a:lnTo>
                  <a:lnTo>
                    <a:pt x="89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7"/>
                  </a:lnTo>
                  <a:lnTo>
                    <a:pt x="90" y="46"/>
                  </a:lnTo>
                  <a:lnTo>
                    <a:pt x="91" y="45"/>
                  </a:lnTo>
                  <a:lnTo>
                    <a:pt x="90" y="44"/>
                  </a:lnTo>
                  <a:lnTo>
                    <a:pt x="89" y="44"/>
                  </a:lnTo>
                  <a:lnTo>
                    <a:pt x="88" y="43"/>
                  </a:lnTo>
                  <a:lnTo>
                    <a:pt x="86" y="42"/>
                  </a:lnTo>
                  <a:lnTo>
                    <a:pt x="85" y="41"/>
                  </a:lnTo>
                  <a:lnTo>
                    <a:pt x="84" y="41"/>
                  </a:lnTo>
                  <a:lnTo>
                    <a:pt x="84" y="40"/>
                  </a:lnTo>
                  <a:lnTo>
                    <a:pt x="83" y="41"/>
                  </a:lnTo>
                  <a:lnTo>
                    <a:pt x="82" y="41"/>
                  </a:lnTo>
                  <a:lnTo>
                    <a:pt x="79" y="42"/>
                  </a:lnTo>
                  <a:lnTo>
                    <a:pt x="78" y="42"/>
                  </a:lnTo>
                  <a:lnTo>
                    <a:pt x="77" y="43"/>
                  </a:lnTo>
                  <a:lnTo>
                    <a:pt x="75" y="43"/>
                  </a:lnTo>
                  <a:lnTo>
                    <a:pt x="74" y="43"/>
                  </a:lnTo>
                  <a:lnTo>
                    <a:pt x="73" y="42"/>
                  </a:lnTo>
                  <a:lnTo>
                    <a:pt x="73" y="41"/>
                  </a:lnTo>
                  <a:lnTo>
                    <a:pt x="73" y="40"/>
                  </a:lnTo>
                  <a:lnTo>
                    <a:pt x="73" y="39"/>
                  </a:lnTo>
                  <a:lnTo>
                    <a:pt x="73" y="38"/>
                  </a:lnTo>
                  <a:lnTo>
                    <a:pt x="73" y="37"/>
                  </a:lnTo>
                  <a:lnTo>
                    <a:pt x="73" y="36"/>
                  </a:lnTo>
                  <a:lnTo>
                    <a:pt x="73" y="35"/>
                  </a:lnTo>
                  <a:lnTo>
                    <a:pt x="74" y="34"/>
                  </a:lnTo>
                  <a:lnTo>
                    <a:pt x="76" y="33"/>
                  </a:lnTo>
                  <a:lnTo>
                    <a:pt x="77" y="33"/>
                  </a:lnTo>
                  <a:lnTo>
                    <a:pt x="78" y="31"/>
                  </a:lnTo>
                  <a:lnTo>
                    <a:pt x="79" y="31"/>
                  </a:lnTo>
                  <a:lnTo>
                    <a:pt x="79" y="30"/>
                  </a:lnTo>
                  <a:lnTo>
                    <a:pt x="80" y="30"/>
                  </a:lnTo>
                  <a:lnTo>
                    <a:pt x="80" y="29"/>
                  </a:lnTo>
                  <a:lnTo>
                    <a:pt x="81" y="29"/>
                  </a:lnTo>
                  <a:lnTo>
                    <a:pt x="81" y="28"/>
                  </a:lnTo>
                  <a:lnTo>
                    <a:pt x="81" y="27"/>
                  </a:lnTo>
                  <a:lnTo>
                    <a:pt x="82" y="27"/>
                  </a:lnTo>
                  <a:lnTo>
                    <a:pt x="84" y="24"/>
                  </a:lnTo>
                  <a:lnTo>
                    <a:pt x="86" y="22"/>
                  </a:lnTo>
                  <a:lnTo>
                    <a:pt x="88" y="20"/>
                  </a:lnTo>
                  <a:lnTo>
                    <a:pt x="89" y="19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5" y="12"/>
                  </a:lnTo>
                  <a:lnTo>
                    <a:pt x="100" y="12"/>
                  </a:lnTo>
                  <a:lnTo>
                    <a:pt x="102" y="13"/>
                  </a:lnTo>
                  <a:lnTo>
                    <a:pt x="104" y="13"/>
                  </a:lnTo>
                  <a:lnTo>
                    <a:pt x="105" y="12"/>
                  </a:lnTo>
                  <a:lnTo>
                    <a:pt x="106" y="11"/>
                  </a:lnTo>
                  <a:lnTo>
                    <a:pt x="107" y="11"/>
                  </a:lnTo>
                  <a:lnTo>
                    <a:pt x="107" y="10"/>
                  </a:lnTo>
                  <a:lnTo>
                    <a:pt x="108" y="10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2" y="10"/>
                  </a:lnTo>
                  <a:lnTo>
                    <a:pt x="115" y="8"/>
                  </a:lnTo>
                  <a:lnTo>
                    <a:pt x="122" y="6"/>
                  </a:lnTo>
                  <a:lnTo>
                    <a:pt x="125" y="6"/>
                  </a:lnTo>
                  <a:lnTo>
                    <a:pt x="127" y="6"/>
                  </a:lnTo>
                  <a:lnTo>
                    <a:pt x="127" y="5"/>
                  </a:lnTo>
                  <a:lnTo>
                    <a:pt x="128" y="4"/>
                  </a:lnTo>
                  <a:lnTo>
                    <a:pt x="129" y="4"/>
                  </a:lnTo>
                  <a:lnTo>
                    <a:pt x="130" y="4"/>
                  </a:lnTo>
                  <a:lnTo>
                    <a:pt x="132" y="3"/>
                  </a:lnTo>
                  <a:lnTo>
                    <a:pt x="133" y="3"/>
                  </a:lnTo>
                  <a:lnTo>
                    <a:pt x="134" y="4"/>
                  </a:lnTo>
                  <a:lnTo>
                    <a:pt x="135" y="5"/>
                  </a:lnTo>
                  <a:lnTo>
                    <a:pt x="136" y="5"/>
                  </a:lnTo>
                  <a:lnTo>
                    <a:pt x="137" y="4"/>
                  </a:lnTo>
                  <a:lnTo>
                    <a:pt x="147" y="4"/>
                  </a:lnTo>
                  <a:lnTo>
                    <a:pt x="151" y="2"/>
                  </a:lnTo>
                  <a:lnTo>
                    <a:pt x="155" y="2"/>
                  </a:lnTo>
                  <a:lnTo>
                    <a:pt x="156" y="1"/>
                  </a:lnTo>
                  <a:lnTo>
                    <a:pt x="157" y="0"/>
                  </a:lnTo>
                  <a:lnTo>
                    <a:pt x="158" y="0"/>
                  </a:lnTo>
                  <a:lnTo>
                    <a:pt x="159" y="0"/>
                  </a:lnTo>
                  <a:lnTo>
                    <a:pt x="160" y="0"/>
                  </a:lnTo>
                  <a:lnTo>
                    <a:pt x="160" y="1"/>
                  </a:lnTo>
                  <a:lnTo>
                    <a:pt x="161" y="1"/>
                  </a:lnTo>
                  <a:lnTo>
                    <a:pt x="162" y="1"/>
                  </a:lnTo>
                  <a:lnTo>
                    <a:pt x="163" y="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5" name="Freeform 417">
              <a:extLst>
                <a:ext uri="{FF2B5EF4-FFF2-40B4-BE49-F238E27FC236}">
                  <a16:creationId xmlns:a16="http://schemas.microsoft.com/office/drawing/2014/main" id="{64FA885E-F154-E79F-533A-DD00633C8F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3544" y="1495574"/>
              <a:ext cx="3000375" cy="3260725"/>
            </a:xfrm>
            <a:custGeom>
              <a:avLst/>
              <a:gdLst>
                <a:gd name="T0" fmla="*/ 1709 w 1890"/>
                <a:gd name="T1" fmla="*/ 1303 h 2054"/>
                <a:gd name="T2" fmla="*/ 1820 w 1890"/>
                <a:gd name="T3" fmla="*/ 1789 h 2054"/>
                <a:gd name="T4" fmla="*/ 1711 w 1890"/>
                <a:gd name="T5" fmla="*/ 1657 h 2054"/>
                <a:gd name="T6" fmla="*/ 1678 w 1890"/>
                <a:gd name="T7" fmla="*/ 1617 h 2054"/>
                <a:gd name="T8" fmla="*/ 1668 w 1890"/>
                <a:gd name="T9" fmla="*/ 1415 h 2054"/>
                <a:gd name="T10" fmla="*/ 1666 w 1890"/>
                <a:gd name="T11" fmla="*/ 1329 h 2054"/>
                <a:gd name="T12" fmla="*/ 1708 w 1890"/>
                <a:gd name="T13" fmla="*/ 1313 h 2054"/>
                <a:gd name="T14" fmla="*/ 1734 w 1890"/>
                <a:gd name="T15" fmla="*/ 1249 h 2054"/>
                <a:gd name="T16" fmla="*/ 289 w 1890"/>
                <a:gd name="T17" fmla="*/ 1132 h 2054"/>
                <a:gd name="T18" fmla="*/ 337 w 1890"/>
                <a:gd name="T19" fmla="*/ 1123 h 2054"/>
                <a:gd name="T20" fmla="*/ 493 w 1890"/>
                <a:gd name="T21" fmla="*/ 1078 h 2054"/>
                <a:gd name="T22" fmla="*/ 539 w 1890"/>
                <a:gd name="T23" fmla="*/ 1058 h 2054"/>
                <a:gd name="T24" fmla="*/ 1443 w 1890"/>
                <a:gd name="T25" fmla="*/ 1001 h 2054"/>
                <a:gd name="T26" fmla="*/ 689 w 1890"/>
                <a:gd name="T27" fmla="*/ 981 h 2054"/>
                <a:gd name="T28" fmla="*/ 720 w 1890"/>
                <a:gd name="T29" fmla="*/ 986 h 2054"/>
                <a:gd name="T30" fmla="*/ 1422 w 1890"/>
                <a:gd name="T31" fmla="*/ 969 h 2054"/>
                <a:gd name="T32" fmla="*/ 1476 w 1890"/>
                <a:gd name="T33" fmla="*/ 972 h 2054"/>
                <a:gd name="T34" fmla="*/ 1425 w 1890"/>
                <a:gd name="T35" fmla="*/ 929 h 2054"/>
                <a:gd name="T36" fmla="*/ 1445 w 1890"/>
                <a:gd name="T37" fmla="*/ 994 h 2054"/>
                <a:gd name="T38" fmla="*/ 877 w 1890"/>
                <a:gd name="T39" fmla="*/ 921 h 2054"/>
                <a:gd name="T40" fmla="*/ 1405 w 1890"/>
                <a:gd name="T41" fmla="*/ 930 h 2054"/>
                <a:gd name="T42" fmla="*/ 1415 w 1890"/>
                <a:gd name="T43" fmla="*/ 909 h 2054"/>
                <a:gd name="T44" fmla="*/ 1388 w 1890"/>
                <a:gd name="T45" fmla="*/ 934 h 2054"/>
                <a:gd name="T46" fmla="*/ 919 w 1890"/>
                <a:gd name="T47" fmla="*/ 862 h 2054"/>
                <a:gd name="T48" fmla="*/ 873 w 1890"/>
                <a:gd name="T49" fmla="*/ 902 h 2054"/>
                <a:gd name="T50" fmla="*/ 905 w 1890"/>
                <a:gd name="T51" fmla="*/ 845 h 2054"/>
                <a:gd name="T52" fmla="*/ 1352 w 1890"/>
                <a:gd name="T53" fmla="*/ 867 h 2054"/>
                <a:gd name="T54" fmla="*/ 1407 w 1890"/>
                <a:gd name="T55" fmla="*/ 866 h 2054"/>
                <a:gd name="T56" fmla="*/ 926 w 1890"/>
                <a:gd name="T57" fmla="*/ 836 h 2054"/>
                <a:gd name="T58" fmla="*/ 892 w 1890"/>
                <a:gd name="T59" fmla="*/ 779 h 2054"/>
                <a:gd name="T60" fmla="*/ 1115 w 1890"/>
                <a:gd name="T61" fmla="*/ 724 h 2054"/>
                <a:gd name="T62" fmla="*/ 1043 w 1890"/>
                <a:gd name="T63" fmla="*/ 728 h 2054"/>
                <a:gd name="T64" fmla="*/ 981 w 1890"/>
                <a:gd name="T65" fmla="*/ 684 h 2054"/>
                <a:gd name="T66" fmla="*/ 430 w 1890"/>
                <a:gd name="T67" fmla="*/ 556 h 2054"/>
                <a:gd name="T68" fmla="*/ 1005 w 1890"/>
                <a:gd name="T69" fmla="*/ 71 h 2054"/>
                <a:gd name="T70" fmla="*/ 926 w 1890"/>
                <a:gd name="T71" fmla="*/ 67 h 2054"/>
                <a:gd name="T72" fmla="*/ 1188 w 1890"/>
                <a:gd name="T73" fmla="*/ 122 h 2054"/>
                <a:gd name="T74" fmla="*/ 1440 w 1890"/>
                <a:gd name="T75" fmla="*/ 865 h 2054"/>
                <a:gd name="T76" fmla="*/ 1466 w 1890"/>
                <a:gd name="T77" fmla="*/ 950 h 2054"/>
                <a:gd name="T78" fmla="*/ 1430 w 1890"/>
                <a:gd name="T79" fmla="*/ 871 h 2054"/>
                <a:gd name="T80" fmla="*/ 1371 w 1890"/>
                <a:gd name="T81" fmla="*/ 801 h 2054"/>
                <a:gd name="T82" fmla="*/ 1351 w 1890"/>
                <a:gd name="T83" fmla="*/ 821 h 2054"/>
                <a:gd name="T84" fmla="*/ 1276 w 1890"/>
                <a:gd name="T85" fmla="*/ 755 h 2054"/>
                <a:gd name="T86" fmla="*/ 1090 w 1890"/>
                <a:gd name="T87" fmla="*/ 703 h 2054"/>
                <a:gd name="T88" fmla="*/ 1042 w 1890"/>
                <a:gd name="T89" fmla="*/ 681 h 2054"/>
                <a:gd name="T90" fmla="*/ 1020 w 1890"/>
                <a:gd name="T91" fmla="*/ 747 h 2054"/>
                <a:gd name="T92" fmla="*/ 936 w 1890"/>
                <a:gd name="T93" fmla="*/ 784 h 2054"/>
                <a:gd name="T94" fmla="*/ 917 w 1890"/>
                <a:gd name="T95" fmla="*/ 733 h 2054"/>
                <a:gd name="T96" fmla="*/ 876 w 1890"/>
                <a:gd name="T97" fmla="*/ 833 h 2054"/>
                <a:gd name="T98" fmla="*/ 773 w 1890"/>
                <a:gd name="T99" fmla="*/ 918 h 2054"/>
                <a:gd name="T100" fmla="*/ 724 w 1890"/>
                <a:gd name="T101" fmla="*/ 953 h 2054"/>
                <a:gd name="T102" fmla="*/ 637 w 1890"/>
                <a:gd name="T103" fmla="*/ 988 h 2054"/>
                <a:gd name="T104" fmla="*/ 786 w 1890"/>
                <a:gd name="T105" fmla="*/ 854 h 2054"/>
                <a:gd name="T106" fmla="*/ 729 w 1890"/>
                <a:gd name="T107" fmla="*/ 806 h 2054"/>
                <a:gd name="T108" fmla="*/ 662 w 1890"/>
                <a:gd name="T109" fmla="*/ 724 h 2054"/>
                <a:gd name="T110" fmla="*/ 627 w 1890"/>
                <a:gd name="T111" fmla="*/ 714 h 2054"/>
                <a:gd name="T112" fmla="*/ 568 w 1890"/>
                <a:gd name="T113" fmla="*/ 653 h 2054"/>
                <a:gd name="T114" fmla="*/ 694 w 1890"/>
                <a:gd name="T115" fmla="*/ 502 h 2054"/>
                <a:gd name="T116" fmla="*/ 543 w 1890"/>
                <a:gd name="T117" fmla="*/ 442 h 2054"/>
                <a:gd name="T118" fmla="*/ 673 w 1890"/>
                <a:gd name="T119" fmla="*/ 396 h 2054"/>
                <a:gd name="T120" fmla="*/ 664 w 1890"/>
                <a:gd name="T121" fmla="*/ 325 h 2054"/>
                <a:gd name="T122" fmla="*/ 678 w 1890"/>
                <a:gd name="T123" fmla="*/ 98 h 2054"/>
                <a:gd name="T124" fmla="*/ 163 w 1890"/>
                <a:gd name="T125" fmla="*/ 1140 h 2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0" h="2054">
                  <a:moveTo>
                    <a:pt x="513" y="2054"/>
                  </a:moveTo>
                  <a:lnTo>
                    <a:pt x="514" y="2054"/>
                  </a:lnTo>
                  <a:lnTo>
                    <a:pt x="513" y="2054"/>
                  </a:lnTo>
                  <a:close/>
                  <a:moveTo>
                    <a:pt x="415" y="2031"/>
                  </a:moveTo>
                  <a:lnTo>
                    <a:pt x="415" y="2032"/>
                  </a:lnTo>
                  <a:lnTo>
                    <a:pt x="415" y="2031"/>
                  </a:lnTo>
                  <a:close/>
                  <a:moveTo>
                    <a:pt x="357" y="2023"/>
                  </a:moveTo>
                  <a:lnTo>
                    <a:pt x="356" y="2023"/>
                  </a:lnTo>
                  <a:lnTo>
                    <a:pt x="357" y="2023"/>
                  </a:lnTo>
                  <a:close/>
                  <a:moveTo>
                    <a:pt x="243" y="1954"/>
                  </a:moveTo>
                  <a:lnTo>
                    <a:pt x="242" y="1954"/>
                  </a:lnTo>
                  <a:lnTo>
                    <a:pt x="243" y="1954"/>
                  </a:lnTo>
                  <a:close/>
                  <a:moveTo>
                    <a:pt x="1812" y="1812"/>
                  </a:moveTo>
                  <a:lnTo>
                    <a:pt x="1812" y="1813"/>
                  </a:lnTo>
                  <a:lnTo>
                    <a:pt x="1813" y="1813"/>
                  </a:lnTo>
                  <a:lnTo>
                    <a:pt x="1813" y="1814"/>
                  </a:lnTo>
                  <a:lnTo>
                    <a:pt x="1814" y="1814"/>
                  </a:lnTo>
                  <a:lnTo>
                    <a:pt x="1814" y="1815"/>
                  </a:lnTo>
                  <a:lnTo>
                    <a:pt x="1815" y="1816"/>
                  </a:lnTo>
                  <a:lnTo>
                    <a:pt x="1817" y="1817"/>
                  </a:lnTo>
                  <a:lnTo>
                    <a:pt x="1817" y="1818"/>
                  </a:lnTo>
                  <a:lnTo>
                    <a:pt x="1818" y="1819"/>
                  </a:lnTo>
                  <a:lnTo>
                    <a:pt x="1817" y="1819"/>
                  </a:lnTo>
                  <a:lnTo>
                    <a:pt x="1816" y="1819"/>
                  </a:lnTo>
                  <a:lnTo>
                    <a:pt x="1815" y="1819"/>
                  </a:lnTo>
                  <a:lnTo>
                    <a:pt x="1815" y="1818"/>
                  </a:lnTo>
                  <a:lnTo>
                    <a:pt x="1814" y="1818"/>
                  </a:lnTo>
                  <a:lnTo>
                    <a:pt x="1814" y="1817"/>
                  </a:lnTo>
                  <a:lnTo>
                    <a:pt x="1813" y="1816"/>
                  </a:lnTo>
                  <a:lnTo>
                    <a:pt x="1813" y="1815"/>
                  </a:lnTo>
                  <a:lnTo>
                    <a:pt x="1812" y="1814"/>
                  </a:lnTo>
                  <a:lnTo>
                    <a:pt x="1812" y="1813"/>
                  </a:lnTo>
                  <a:lnTo>
                    <a:pt x="1811" y="1813"/>
                  </a:lnTo>
                  <a:lnTo>
                    <a:pt x="1811" y="1812"/>
                  </a:lnTo>
                  <a:lnTo>
                    <a:pt x="1812" y="1812"/>
                  </a:lnTo>
                  <a:close/>
                  <a:moveTo>
                    <a:pt x="1788" y="1804"/>
                  </a:moveTo>
                  <a:lnTo>
                    <a:pt x="1788" y="1805"/>
                  </a:lnTo>
                  <a:lnTo>
                    <a:pt x="1789" y="1805"/>
                  </a:lnTo>
                  <a:lnTo>
                    <a:pt x="1789" y="1806"/>
                  </a:lnTo>
                  <a:lnTo>
                    <a:pt x="1790" y="1806"/>
                  </a:lnTo>
                  <a:lnTo>
                    <a:pt x="1789" y="1806"/>
                  </a:lnTo>
                  <a:lnTo>
                    <a:pt x="1788" y="1806"/>
                  </a:lnTo>
                  <a:lnTo>
                    <a:pt x="1787" y="1806"/>
                  </a:lnTo>
                  <a:lnTo>
                    <a:pt x="1786" y="1805"/>
                  </a:lnTo>
                  <a:lnTo>
                    <a:pt x="1786" y="1804"/>
                  </a:lnTo>
                  <a:lnTo>
                    <a:pt x="1786" y="1805"/>
                  </a:lnTo>
                  <a:lnTo>
                    <a:pt x="1787" y="1804"/>
                  </a:lnTo>
                  <a:lnTo>
                    <a:pt x="1788" y="1804"/>
                  </a:lnTo>
                  <a:close/>
                  <a:moveTo>
                    <a:pt x="1813" y="1797"/>
                  </a:moveTo>
                  <a:lnTo>
                    <a:pt x="1814" y="1797"/>
                  </a:lnTo>
                  <a:lnTo>
                    <a:pt x="1814" y="1798"/>
                  </a:lnTo>
                  <a:lnTo>
                    <a:pt x="1815" y="1798"/>
                  </a:lnTo>
                  <a:lnTo>
                    <a:pt x="1815" y="1799"/>
                  </a:lnTo>
                  <a:lnTo>
                    <a:pt x="1816" y="1799"/>
                  </a:lnTo>
                  <a:lnTo>
                    <a:pt x="1817" y="1799"/>
                  </a:lnTo>
                  <a:lnTo>
                    <a:pt x="1818" y="1799"/>
                  </a:lnTo>
                  <a:lnTo>
                    <a:pt x="1818" y="1801"/>
                  </a:lnTo>
                  <a:lnTo>
                    <a:pt x="1818" y="1802"/>
                  </a:lnTo>
                  <a:lnTo>
                    <a:pt x="1819" y="1802"/>
                  </a:lnTo>
                  <a:lnTo>
                    <a:pt x="1819" y="1803"/>
                  </a:lnTo>
                  <a:lnTo>
                    <a:pt x="1819" y="1804"/>
                  </a:lnTo>
                  <a:lnTo>
                    <a:pt x="1818" y="1804"/>
                  </a:lnTo>
                  <a:lnTo>
                    <a:pt x="1818" y="1803"/>
                  </a:lnTo>
                  <a:lnTo>
                    <a:pt x="1817" y="1803"/>
                  </a:lnTo>
                  <a:lnTo>
                    <a:pt x="1816" y="1803"/>
                  </a:lnTo>
                  <a:lnTo>
                    <a:pt x="1815" y="1803"/>
                  </a:lnTo>
                  <a:lnTo>
                    <a:pt x="1815" y="1802"/>
                  </a:lnTo>
                  <a:lnTo>
                    <a:pt x="1814" y="1802"/>
                  </a:lnTo>
                  <a:lnTo>
                    <a:pt x="1815" y="1802"/>
                  </a:lnTo>
                  <a:lnTo>
                    <a:pt x="1815" y="1801"/>
                  </a:lnTo>
                  <a:lnTo>
                    <a:pt x="1814" y="1799"/>
                  </a:lnTo>
                  <a:lnTo>
                    <a:pt x="1815" y="1799"/>
                  </a:lnTo>
                  <a:lnTo>
                    <a:pt x="1814" y="1799"/>
                  </a:lnTo>
                  <a:lnTo>
                    <a:pt x="1815" y="1799"/>
                  </a:lnTo>
                  <a:lnTo>
                    <a:pt x="1814" y="1799"/>
                  </a:lnTo>
                  <a:lnTo>
                    <a:pt x="1813" y="1799"/>
                  </a:lnTo>
                  <a:lnTo>
                    <a:pt x="1812" y="1798"/>
                  </a:lnTo>
                  <a:lnTo>
                    <a:pt x="1812" y="1797"/>
                  </a:lnTo>
                  <a:lnTo>
                    <a:pt x="1811" y="1797"/>
                  </a:lnTo>
                  <a:lnTo>
                    <a:pt x="1812" y="1797"/>
                  </a:lnTo>
                  <a:lnTo>
                    <a:pt x="1813" y="1797"/>
                  </a:lnTo>
                  <a:close/>
                  <a:moveTo>
                    <a:pt x="1821" y="1788"/>
                  </a:moveTo>
                  <a:lnTo>
                    <a:pt x="1821" y="1789"/>
                  </a:lnTo>
                  <a:lnTo>
                    <a:pt x="1821" y="1790"/>
                  </a:lnTo>
                  <a:lnTo>
                    <a:pt x="1820" y="1789"/>
                  </a:lnTo>
                  <a:lnTo>
                    <a:pt x="1821" y="1789"/>
                  </a:lnTo>
                  <a:lnTo>
                    <a:pt x="1820" y="1789"/>
                  </a:lnTo>
                  <a:lnTo>
                    <a:pt x="1821" y="1788"/>
                  </a:lnTo>
                  <a:close/>
                  <a:moveTo>
                    <a:pt x="1774" y="1780"/>
                  </a:moveTo>
                  <a:lnTo>
                    <a:pt x="1773" y="1780"/>
                  </a:lnTo>
                  <a:lnTo>
                    <a:pt x="1774" y="1781"/>
                  </a:lnTo>
                  <a:lnTo>
                    <a:pt x="1775" y="1781"/>
                  </a:lnTo>
                  <a:lnTo>
                    <a:pt x="1775" y="1782"/>
                  </a:lnTo>
                  <a:lnTo>
                    <a:pt x="1776" y="1782"/>
                  </a:lnTo>
                  <a:lnTo>
                    <a:pt x="1775" y="1782"/>
                  </a:lnTo>
                  <a:lnTo>
                    <a:pt x="1774" y="1783"/>
                  </a:lnTo>
                  <a:lnTo>
                    <a:pt x="1773" y="1783"/>
                  </a:lnTo>
                  <a:lnTo>
                    <a:pt x="1773" y="1784"/>
                  </a:lnTo>
                  <a:lnTo>
                    <a:pt x="1772" y="1784"/>
                  </a:lnTo>
                  <a:lnTo>
                    <a:pt x="1771" y="1784"/>
                  </a:lnTo>
                  <a:lnTo>
                    <a:pt x="1771" y="1783"/>
                  </a:lnTo>
                  <a:lnTo>
                    <a:pt x="1770" y="1783"/>
                  </a:lnTo>
                  <a:lnTo>
                    <a:pt x="1770" y="1782"/>
                  </a:lnTo>
                  <a:lnTo>
                    <a:pt x="1769" y="1781"/>
                  </a:lnTo>
                  <a:lnTo>
                    <a:pt x="1768" y="1781"/>
                  </a:lnTo>
                  <a:lnTo>
                    <a:pt x="1768" y="1780"/>
                  </a:lnTo>
                  <a:lnTo>
                    <a:pt x="1769" y="1780"/>
                  </a:lnTo>
                  <a:lnTo>
                    <a:pt x="1770" y="1780"/>
                  </a:lnTo>
                  <a:lnTo>
                    <a:pt x="1771" y="1780"/>
                  </a:lnTo>
                  <a:lnTo>
                    <a:pt x="1772" y="1780"/>
                  </a:lnTo>
                  <a:lnTo>
                    <a:pt x="1773" y="1780"/>
                  </a:lnTo>
                  <a:lnTo>
                    <a:pt x="1773" y="1779"/>
                  </a:lnTo>
                  <a:lnTo>
                    <a:pt x="1774" y="1779"/>
                  </a:lnTo>
                  <a:lnTo>
                    <a:pt x="1774" y="1780"/>
                  </a:lnTo>
                  <a:close/>
                  <a:moveTo>
                    <a:pt x="1765" y="1779"/>
                  </a:moveTo>
                  <a:lnTo>
                    <a:pt x="1766" y="1779"/>
                  </a:lnTo>
                  <a:lnTo>
                    <a:pt x="1767" y="1779"/>
                  </a:lnTo>
                  <a:lnTo>
                    <a:pt x="1767" y="1780"/>
                  </a:lnTo>
                  <a:lnTo>
                    <a:pt x="1766" y="1780"/>
                  </a:lnTo>
                  <a:lnTo>
                    <a:pt x="1765" y="1780"/>
                  </a:lnTo>
                  <a:lnTo>
                    <a:pt x="1764" y="1780"/>
                  </a:lnTo>
                  <a:lnTo>
                    <a:pt x="1763" y="1780"/>
                  </a:lnTo>
                  <a:lnTo>
                    <a:pt x="1763" y="1779"/>
                  </a:lnTo>
                  <a:lnTo>
                    <a:pt x="1764" y="1779"/>
                  </a:lnTo>
                  <a:lnTo>
                    <a:pt x="1765" y="1779"/>
                  </a:lnTo>
                  <a:lnTo>
                    <a:pt x="1765" y="1778"/>
                  </a:lnTo>
                  <a:lnTo>
                    <a:pt x="1765" y="1779"/>
                  </a:lnTo>
                  <a:close/>
                  <a:moveTo>
                    <a:pt x="1779" y="1779"/>
                  </a:moveTo>
                  <a:lnTo>
                    <a:pt x="1780" y="1779"/>
                  </a:lnTo>
                  <a:lnTo>
                    <a:pt x="1781" y="1779"/>
                  </a:lnTo>
                  <a:lnTo>
                    <a:pt x="1782" y="1779"/>
                  </a:lnTo>
                  <a:lnTo>
                    <a:pt x="1783" y="1779"/>
                  </a:lnTo>
                  <a:lnTo>
                    <a:pt x="1783" y="1780"/>
                  </a:lnTo>
                  <a:lnTo>
                    <a:pt x="1784" y="1780"/>
                  </a:lnTo>
                  <a:lnTo>
                    <a:pt x="1785" y="1780"/>
                  </a:lnTo>
                  <a:lnTo>
                    <a:pt x="1785" y="1779"/>
                  </a:lnTo>
                  <a:lnTo>
                    <a:pt x="1786" y="1779"/>
                  </a:lnTo>
                  <a:lnTo>
                    <a:pt x="1787" y="1779"/>
                  </a:lnTo>
                  <a:lnTo>
                    <a:pt x="1787" y="1780"/>
                  </a:lnTo>
                  <a:lnTo>
                    <a:pt x="1786" y="1781"/>
                  </a:lnTo>
                  <a:lnTo>
                    <a:pt x="1785" y="1781"/>
                  </a:lnTo>
                  <a:lnTo>
                    <a:pt x="1784" y="1781"/>
                  </a:lnTo>
                  <a:lnTo>
                    <a:pt x="1783" y="1781"/>
                  </a:lnTo>
                  <a:lnTo>
                    <a:pt x="1783" y="1782"/>
                  </a:lnTo>
                  <a:lnTo>
                    <a:pt x="1782" y="1782"/>
                  </a:lnTo>
                  <a:lnTo>
                    <a:pt x="1781" y="1782"/>
                  </a:lnTo>
                  <a:lnTo>
                    <a:pt x="1780" y="1782"/>
                  </a:lnTo>
                  <a:lnTo>
                    <a:pt x="1779" y="1782"/>
                  </a:lnTo>
                  <a:lnTo>
                    <a:pt x="1778" y="1781"/>
                  </a:lnTo>
                  <a:lnTo>
                    <a:pt x="1778" y="1780"/>
                  </a:lnTo>
                  <a:lnTo>
                    <a:pt x="1778" y="1779"/>
                  </a:lnTo>
                  <a:lnTo>
                    <a:pt x="1777" y="1779"/>
                  </a:lnTo>
                  <a:lnTo>
                    <a:pt x="1776" y="1779"/>
                  </a:lnTo>
                  <a:lnTo>
                    <a:pt x="1777" y="1778"/>
                  </a:lnTo>
                  <a:lnTo>
                    <a:pt x="1778" y="1778"/>
                  </a:lnTo>
                  <a:lnTo>
                    <a:pt x="1779" y="1779"/>
                  </a:lnTo>
                  <a:close/>
                  <a:moveTo>
                    <a:pt x="1688" y="1360"/>
                  </a:moveTo>
                  <a:lnTo>
                    <a:pt x="1687" y="1360"/>
                  </a:lnTo>
                  <a:lnTo>
                    <a:pt x="1686" y="1360"/>
                  </a:lnTo>
                  <a:lnTo>
                    <a:pt x="1685" y="1359"/>
                  </a:lnTo>
                  <a:lnTo>
                    <a:pt x="1685" y="1358"/>
                  </a:lnTo>
                  <a:lnTo>
                    <a:pt x="1686" y="1359"/>
                  </a:lnTo>
                  <a:lnTo>
                    <a:pt x="1687" y="1359"/>
                  </a:lnTo>
                  <a:lnTo>
                    <a:pt x="1687" y="1360"/>
                  </a:lnTo>
                  <a:lnTo>
                    <a:pt x="1688" y="1360"/>
                  </a:lnTo>
                  <a:close/>
                  <a:moveTo>
                    <a:pt x="1684" y="1357"/>
                  </a:moveTo>
                  <a:lnTo>
                    <a:pt x="1684" y="1358"/>
                  </a:lnTo>
                  <a:lnTo>
                    <a:pt x="1683" y="1357"/>
                  </a:lnTo>
                  <a:lnTo>
                    <a:pt x="1683" y="1356"/>
                  </a:lnTo>
                  <a:lnTo>
                    <a:pt x="1684" y="1356"/>
                  </a:lnTo>
                  <a:lnTo>
                    <a:pt x="1684" y="1357"/>
                  </a:lnTo>
                  <a:close/>
                  <a:moveTo>
                    <a:pt x="1671" y="1350"/>
                  </a:moveTo>
                  <a:lnTo>
                    <a:pt x="1670" y="1350"/>
                  </a:lnTo>
                  <a:lnTo>
                    <a:pt x="1670" y="1349"/>
                  </a:lnTo>
                  <a:lnTo>
                    <a:pt x="1670" y="1348"/>
                  </a:lnTo>
                  <a:lnTo>
                    <a:pt x="1670" y="1347"/>
                  </a:lnTo>
                  <a:lnTo>
                    <a:pt x="1670" y="1348"/>
                  </a:lnTo>
                  <a:lnTo>
                    <a:pt x="1671" y="1348"/>
                  </a:lnTo>
                  <a:lnTo>
                    <a:pt x="1671" y="1349"/>
                  </a:lnTo>
                  <a:lnTo>
                    <a:pt x="1671" y="1350"/>
                  </a:lnTo>
                  <a:close/>
                  <a:moveTo>
                    <a:pt x="1704" y="1323"/>
                  </a:moveTo>
                  <a:lnTo>
                    <a:pt x="1703" y="1323"/>
                  </a:lnTo>
                  <a:lnTo>
                    <a:pt x="1703" y="1322"/>
                  </a:lnTo>
                  <a:lnTo>
                    <a:pt x="1702" y="1322"/>
                  </a:lnTo>
                  <a:lnTo>
                    <a:pt x="1703" y="1321"/>
                  </a:lnTo>
                  <a:lnTo>
                    <a:pt x="1704" y="1321"/>
                  </a:lnTo>
                  <a:lnTo>
                    <a:pt x="1704" y="1322"/>
                  </a:lnTo>
                  <a:lnTo>
                    <a:pt x="1704" y="1323"/>
                  </a:lnTo>
                  <a:close/>
                  <a:moveTo>
                    <a:pt x="1700" y="1321"/>
                  </a:moveTo>
                  <a:lnTo>
                    <a:pt x="1699" y="1321"/>
                  </a:lnTo>
                  <a:lnTo>
                    <a:pt x="1699" y="1320"/>
                  </a:lnTo>
                  <a:lnTo>
                    <a:pt x="1698" y="1319"/>
                  </a:lnTo>
                  <a:lnTo>
                    <a:pt x="1698" y="1318"/>
                  </a:lnTo>
                  <a:lnTo>
                    <a:pt x="1698" y="1317"/>
                  </a:lnTo>
                  <a:lnTo>
                    <a:pt x="1699" y="1317"/>
                  </a:lnTo>
                  <a:lnTo>
                    <a:pt x="1699" y="1316"/>
                  </a:lnTo>
                  <a:lnTo>
                    <a:pt x="1700" y="1316"/>
                  </a:lnTo>
                  <a:lnTo>
                    <a:pt x="1700" y="1317"/>
                  </a:lnTo>
                  <a:lnTo>
                    <a:pt x="1699" y="1317"/>
                  </a:lnTo>
                  <a:lnTo>
                    <a:pt x="1699" y="1318"/>
                  </a:lnTo>
                  <a:lnTo>
                    <a:pt x="1700" y="1319"/>
                  </a:lnTo>
                  <a:lnTo>
                    <a:pt x="1700" y="1320"/>
                  </a:lnTo>
                  <a:lnTo>
                    <a:pt x="1700" y="1321"/>
                  </a:lnTo>
                  <a:close/>
                  <a:moveTo>
                    <a:pt x="1711" y="1312"/>
                  </a:moveTo>
                  <a:lnTo>
                    <a:pt x="1712" y="1312"/>
                  </a:lnTo>
                  <a:lnTo>
                    <a:pt x="1712" y="1313"/>
                  </a:lnTo>
                  <a:lnTo>
                    <a:pt x="1711" y="1313"/>
                  </a:lnTo>
                  <a:lnTo>
                    <a:pt x="1710" y="1314"/>
                  </a:lnTo>
                  <a:lnTo>
                    <a:pt x="1710" y="1315"/>
                  </a:lnTo>
                  <a:lnTo>
                    <a:pt x="1710" y="1314"/>
                  </a:lnTo>
                  <a:lnTo>
                    <a:pt x="1710" y="1313"/>
                  </a:lnTo>
                  <a:lnTo>
                    <a:pt x="1711" y="1312"/>
                  </a:lnTo>
                  <a:lnTo>
                    <a:pt x="1710" y="1312"/>
                  </a:lnTo>
                  <a:lnTo>
                    <a:pt x="1710" y="1313"/>
                  </a:lnTo>
                  <a:lnTo>
                    <a:pt x="1709" y="1313"/>
                  </a:lnTo>
                  <a:lnTo>
                    <a:pt x="1709" y="1314"/>
                  </a:lnTo>
                  <a:lnTo>
                    <a:pt x="1709" y="1315"/>
                  </a:lnTo>
                  <a:lnTo>
                    <a:pt x="1708" y="1315"/>
                  </a:lnTo>
                  <a:lnTo>
                    <a:pt x="1708" y="1314"/>
                  </a:lnTo>
                  <a:lnTo>
                    <a:pt x="1708" y="1313"/>
                  </a:lnTo>
                  <a:lnTo>
                    <a:pt x="1709" y="1310"/>
                  </a:lnTo>
                  <a:lnTo>
                    <a:pt x="1709" y="1309"/>
                  </a:lnTo>
                  <a:lnTo>
                    <a:pt x="1710" y="1308"/>
                  </a:lnTo>
                  <a:lnTo>
                    <a:pt x="1710" y="1309"/>
                  </a:lnTo>
                  <a:lnTo>
                    <a:pt x="1711" y="1310"/>
                  </a:lnTo>
                  <a:lnTo>
                    <a:pt x="1711" y="1311"/>
                  </a:lnTo>
                  <a:lnTo>
                    <a:pt x="1711" y="1312"/>
                  </a:lnTo>
                  <a:close/>
                  <a:moveTo>
                    <a:pt x="1709" y="1304"/>
                  </a:moveTo>
                  <a:lnTo>
                    <a:pt x="1709" y="1305"/>
                  </a:lnTo>
                  <a:lnTo>
                    <a:pt x="1708" y="1305"/>
                  </a:lnTo>
                  <a:lnTo>
                    <a:pt x="1708" y="1304"/>
                  </a:lnTo>
                  <a:lnTo>
                    <a:pt x="1707" y="1304"/>
                  </a:lnTo>
                  <a:lnTo>
                    <a:pt x="1707" y="1303"/>
                  </a:lnTo>
                  <a:lnTo>
                    <a:pt x="1707" y="1302"/>
                  </a:lnTo>
                  <a:lnTo>
                    <a:pt x="1707" y="1301"/>
                  </a:lnTo>
                  <a:lnTo>
                    <a:pt x="1707" y="1300"/>
                  </a:lnTo>
                  <a:lnTo>
                    <a:pt x="1708" y="1300"/>
                  </a:lnTo>
                  <a:lnTo>
                    <a:pt x="1709" y="1300"/>
                  </a:lnTo>
                  <a:lnTo>
                    <a:pt x="1709" y="1301"/>
                  </a:lnTo>
                  <a:lnTo>
                    <a:pt x="1709" y="1302"/>
                  </a:lnTo>
                  <a:lnTo>
                    <a:pt x="1709" y="1303"/>
                  </a:lnTo>
                  <a:lnTo>
                    <a:pt x="1709" y="1304"/>
                  </a:lnTo>
                  <a:close/>
                  <a:moveTo>
                    <a:pt x="1704" y="1287"/>
                  </a:moveTo>
                  <a:lnTo>
                    <a:pt x="1704" y="1288"/>
                  </a:lnTo>
                  <a:lnTo>
                    <a:pt x="1703" y="1288"/>
                  </a:lnTo>
                  <a:lnTo>
                    <a:pt x="1703" y="1287"/>
                  </a:lnTo>
                  <a:lnTo>
                    <a:pt x="1703" y="1286"/>
                  </a:lnTo>
                  <a:lnTo>
                    <a:pt x="1703" y="1285"/>
                  </a:lnTo>
                  <a:lnTo>
                    <a:pt x="1703" y="1286"/>
                  </a:lnTo>
                  <a:lnTo>
                    <a:pt x="1703" y="1287"/>
                  </a:lnTo>
                  <a:lnTo>
                    <a:pt x="1704" y="1287"/>
                  </a:lnTo>
                  <a:lnTo>
                    <a:pt x="1704" y="1286"/>
                  </a:lnTo>
                  <a:lnTo>
                    <a:pt x="1703" y="1285"/>
                  </a:lnTo>
                  <a:lnTo>
                    <a:pt x="1704" y="1285"/>
                  </a:lnTo>
                  <a:lnTo>
                    <a:pt x="1704" y="1286"/>
                  </a:lnTo>
                  <a:lnTo>
                    <a:pt x="1704" y="1287"/>
                  </a:lnTo>
                  <a:close/>
                  <a:moveTo>
                    <a:pt x="1707" y="1273"/>
                  </a:moveTo>
                  <a:lnTo>
                    <a:pt x="1707" y="1274"/>
                  </a:lnTo>
                  <a:lnTo>
                    <a:pt x="1707" y="1275"/>
                  </a:lnTo>
                  <a:lnTo>
                    <a:pt x="1709" y="1276"/>
                  </a:lnTo>
                  <a:lnTo>
                    <a:pt x="1709" y="1277"/>
                  </a:lnTo>
                  <a:lnTo>
                    <a:pt x="1708" y="1277"/>
                  </a:lnTo>
                  <a:lnTo>
                    <a:pt x="1708" y="1278"/>
                  </a:lnTo>
                  <a:lnTo>
                    <a:pt x="1707" y="1277"/>
                  </a:lnTo>
                  <a:lnTo>
                    <a:pt x="1706" y="1277"/>
                  </a:lnTo>
                  <a:lnTo>
                    <a:pt x="1706" y="1278"/>
                  </a:lnTo>
                  <a:lnTo>
                    <a:pt x="1705" y="1277"/>
                  </a:lnTo>
                  <a:lnTo>
                    <a:pt x="1705" y="1278"/>
                  </a:lnTo>
                  <a:lnTo>
                    <a:pt x="1705" y="1279"/>
                  </a:lnTo>
                  <a:lnTo>
                    <a:pt x="1703" y="1279"/>
                  </a:lnTo>
                  <a:lnTo>
                    <a:pt x="1703" y="1280"/>
                  </a:lnTo>
                  <a:lnTo>
                    <a:pt x="1704" y="1280"/>
                  </a:lnTo>
                  <a:lnTo>
                    <a:pt x="1705" y="1280"/>
                  </a:lnTo>
                  <a:lnTo>
                    <a:pt x="1706" y="1280"/>
                  </a:lnTo>
                  <a:lnTo>
                    <a:pt x="1706" y="1281"/>
                  </a:lnTo>
                  <a:lnTo>
                    <a:pt x="1707" y="1281"/>
                  </a:lnTo>
                  <a:lnTo>
                    <a:pt x="1707" y="1282"/>
                  </a:lnTo>
                  <a:lnTo>
                    <a:pt x="1707" y="1284"/>
                  </a:lnTo>
                  <a:lnTo>
                    <a:pt x="1708" y="1286"/>
                  </a:lnTo>
                  <a:lnTo>
                    <a:pt x="1708" y="1288"/>
                  </a:lnTo>
                  <a:lnTo>
                    <a:pt x="1709" y="1287"/>
                  </a:lnTo>
                  <a:lnTo>
                    <a:pt x="1708" y="1286"/>
                  </a:lnTo>
                  <a:lnTo>
                    <a:pt x="1709" y="1285"/>
                  </a:lnTo>
                  <a:lnTo>
                    <a:pt x="1709" y="1286"/>
                  </a:lnTo>
                  <a:lnTo>
                    <a:pt x="1710" y="1286"/>
                  </a:lnTo>
                  <a:lnTo>
                    <a:pt x="1710" y="1287"/>
                  </a:lnTo>
                  <a:lnTo>
                    <a:pt x="1712" y="1288"/>
                  </a:lnTo>
                  <a:lnTo>
                    <a:pt x="1713" y="1289"/>
                  </a:lnTo>
                  <a:lnTo>
                    <a:pt x="1713" y="1290"/>
                  </a:lnTo>
                  <a:lnTo>
                    <a:pt x="1713" y="1291"/>
                  </a:lnTo>
                  <a:lnTo>
                    <a:pt x="1712" y="1292"/>
                  </a:lnTo>
                  <a:lnTo>
                    <a:pt x="1711" y="1292"/>
                  </a:lnTo>
                  <a:lnTo>
                    <a:pt x="1710" y="1291"/>
                  </a:lnTo>
                  <a:lnTo>
                    <a:pt x="1710" y="1290"/>
                  </a:lnTo>
                  <a:lnTo>
                    <a:pt x="1710" y="1289"/>
                  </a:lnTo>
                  <a:lnTo>
                    <a:pt x="1709" y="1289"/>
                  </a:lnTo>
                  <a:lnTo>
                    <a:pt x="1709" y="1290"/>
                  </a:lnTo>
                  <a:lnTo>
                    <a:pt x="1708" y="1290"/>
                  </a:lnTo>
                  <a:lnTo>
                    <a:pt x="1708" y="1289"/>
                  </a:lnTo>
                  <a:lnTo>
                    <a:pt x="1707" y="1289"/>
                  </a:lnTo>
                  <a:lnTo>
                    <a:pt x="1707" y="1288"/>
                  </a:lnTo>
                  <a:lnTo>
                    <a:pt x="1707" y="1287"/>
                  </a:lnTo>
                  <a:lnTo>
                    <a:pt x="1706" y="1286"/>
                  </a:lnTo>
                  <a:lnTo>
                    <a:pt x="1706" y="1284"/>
                  </a:lnTo>
                  <a:lnTo>
                    <a:pt x="1706" y="1283"/>
                  </a:lnTo>
                  <a:lnTo>
                    <a:pt x="1706" y="1282"/>
                  </a:lnTo>
                  <a:lnTo>
                    <a:pt x="1705" y="1282"/>
                  </a:lnTo>
                  <a:lnTo>
                    <a:pt x="1705" y="1283"/>
                  </a:lnTo>
                  <a:lnTo>
                    <a:pt x="1704" y="1282"/>
                  </a:lnTo>
                  <a:lnTo>
                    <a:pt x="1704" y="1281"/>
                  </a:lnTo>
                  <a:lnTo>
                    <a:pt x="1703" y="1281"/>
                  </a:lnTo>
                  <a:lnTo>
                    <a:pt x="1702" y="1280"/>
                  </a:lnTo>
                  <a:lnTo>
                    <a:pt x="1702" y="1279"/>
                  </a:lnTo>
                  <a:lnTo>
                    <a:pt x="1705" y="1274"/>
                  </a:lnTo>
                  <a:lnTo>
                    <a:pt x="1705" y="1273"/>
                  </a:lnTo>
                  <a:lnTo>
                    <a:pt x="1706" y="1273"/>
                  </a:lnTo>
                  <a:lnTo>
                    <a:pt x="1707" y="1273"/>
                  </a:lnTo>
                  <a:close/>
                  <a:moveTo>
                    <a:pt x="1700" y="1270"/>
                  </a:moveTo>
                  <a:lnTo>
                    <a:pt x="1701" y="1270"/>
                  </a:lnTo>
                  <a:lnTo>
                    <a:pt x="1701" y="1271"/>
                  </a:lnTo>
                  <a:lnTo>
                    <a:pt x="1701" y="1272"/>
                  </a:lnTo>
                  <a:lnTo>
                    <a:pt x="1700" y="1272"/>
                  </a:lnTo>
                  <a:lnTo>
                    <a:pt x="1699" y="1272"/>
                  </a:lnTo>
                  <a:lnTo>
                    <a:pt x="1699" y="1271"/>
                  </a:lnTo>
                  <a:lnTo>
                    <a:pt x="1698" y="1271"/>
                  </a:lnTo>
                  <a:lnTo>
                    <a:pt x="1697" y="1271"/>
                  </a:lnTo>
                  <a:lnTo>
                    <a:pt x="1697" y="1270"/>
                  </a:lnTo>
                  <a:lnTo>
                    <a:pt x="1697" y="1269"/>
                  </a:lnTo>
                  <a:lnTo>
                    <a:pt x="1698" y="1269"/>
                  </a:lnTo>
                  <a:lnTo>
                    <a:pt x="1698" y="1268"/>
                  </a:lnTo>
                  <a:lnTo>
                    <a:pt x="1698" y="1267"/>
                  </a:lnTo>
                  <a:lnTo>
                    <a:pt x="1699" y="1266"/>
                  </a:lnTo>
                  <a:lnTo>
                    <a:pt x="1699" y="1267"/>
                  </a:lnTo>
                  <a:lnTo>
                    <a:pt x="1700" y="1268"/>
                  </a:lnTo>
                  <a:lnTo>
                    <a:pt x="1699" y="1269"/>
                  </a:lnTo>
                  <a:lnTo>
                    <a:pt x="1700" y="1270"/>
                  </a:lnTo>
                  <a:close/>
                  <a:moveTo>
                    <a:pt x="1704" y="1267"/>
                  </a:moveTo>
                  <a:lnTo>
                    <a:pt x="1703" y="1267"/>
                  </a:lnTo>
                  <a:lnTo>
                    <a:pt x="1703" y="1266"/>
                  </a:lnTo>
                  <a:lnTo>
                    <a:pt x="1703" y="1265"/>
                  </a:lnTo>
                  <a:lnTo>
                    <a:pt x="1704" y="1265"/>
                  </a:lnTo>
                  <a:lnTo>
                    <a:pt x="1704" y="1266"/>
                  </a:lnTo>
                  <a:lnTo>
                    <a:pt x="1704" y="1267"/>
                  </a:lnTo>
                  <a:close/>
                  <a:moveTo>
                    <a:pt x="1696" y="1268"/>
                  </a:moveTo>
                  <a:lnTo>
                    <a:pt x="1696" y="1269"/>
                  </a:lnTo>
                  <a:lnTo>
                    <a:pt x="1696" y="1268"/>
                  </a:lnTo>
                  <a:lnTo>
                    <a:pt x="1695" y="1268"/>
                  </a:lnTo>
                  <a:lnTo>
                    <a:pt x="1695" y="1269"/>
                  </a:lnTo>
                  <a:lnTo>
                    <a:pt x="1696" y="1270"/>
                  </a:lnTo>
                  <a:lnTo>
                    <a:pt x="1697" y="1271"/>
                  </a:lnTo>
                  <a:lnTo>
                    <a:pt x="1696" y="1271"/>
                  </a:lnTo>
                  <a:lnTo>
                    <a:pt x="1695" y="1271"/>
                  </a:lnTo>
                  <a:lnTo>
                    <a:pt x="1695" y="1270"/>
                  </a:lnTo>
                  <a:lnTo>
                    <a:pt x="1694" y="1270"/>
                  </a:lnTo>
                  <a:lnTo>
                    <a:pt x="1693" y="1270"/>
                  </a:lnTo>
                  <a:lnTo>
                    <a:pt x="1692" y="1269"/>
                  </a:lnTo>
                  <a:lnTo>
                    <a:pt x="1692" y="1268"/>
                  </a:lnTo>
                  <a:lnTo>
                    <a:pt x="1691" y="1267"/>
                  </a:lnTo>
                  <a:lnTo>
                    <a:pt x="1691" y="1266"/>
                  </a:lnTo>
                  <a:lnTo>
                    <a:pt x="1691" y="1265"/>
                  </a:lnTo>
                  <a:lnTo>
                    <a:pt x="1692" y="1264"/>
                  </a:lnTo>
                  <a:lnTo>
                    <a:pt x="1693" y="1265"/>
                  </a:lnTo>
                  <a:lnTo>
                    <a:pt x="1694" y="1266"/>
                  </a:lnTo>
                  <a:lnTo>
                    <a:pt x="1695" y="1266"/>
                  </a:lnTo>
                  <a:lnTo>
                    <a:pt x="1696" y="1267"/>
                  </a:lnTo>
                  <a:lnTo>
                    <a:pt x="1696" y="1268"/>
                  </a:lnTo>
                  <a:close/>
                  <a:moveTo>
                    <a:pt x="1700" y="1261"/>
                  </a:moveTo>
                  <a:lnTo>
                    <a:pt x="1702" y="1262"/>
                  </a:lnTo>
                  <a:lnTo>
                    <a:pt x="1702" y="1263"/>
                  </a:lnTo>
                  <a:lnTo>
                    <a:pt x="1701" y="1264"/>
                  </a:lnTo>
                  <a:lnTo>
                    <a:pt x="1701" y="1265"/>
                  </a:lnTo>
                  <a:lnTo>
                    <a:pt x="1700" y="1264"/>
                  </a:lnTo>
                  <a:lnTo>
                    <a:pt x="1699" y="1263"/>
                  </a:lnTo>
                  <a:lnTo>
                    <a:pt x="1699" y="1262"/>
                  </a:lnTo>
                  <a:lnTo>
                    <a:pt x="1699" y="1261"/>
                  </a:lnTo>
                  <a:lnTo>
                    <a:pt x="1698" y="1261"/>
                  </a:lnTo>
                  <a:lnTo>
                    <a:pt x="1698" y="1262"/>
                  </a:lnTo>
                  <a:lnTo>
                    <a:pt x="1698" y="1263"/>
                  </a:lnTo>
                  <a:lnTo>
                    <a:pt x="1699" y="1265"/>
                  </a:lnTo>
                  <a:lnTo>
                    <a:pt x="1698" y="1265"/>
                  </a:lnTo>
                  <a:lnTo>
                    <a:pt x="1697" y="1265"/>
                  </a:lnTo>
                  <a:lnTo>
                    <a:pt x="1697" y="1264"/>
                  </a:lnTo>
                  <a:lnTo>
                    <a:pt x="1696" y="1263"/>
                  </a:lnTo>
                  <a:lnTo>
                    <a:pt x="1696" y="1264"/>
                  </a:lnTo>
                  <a:lnTo>
                    <a:pt x="1696" y="1265"/>
                  </a:lnTo>
                  <a:lnTo>
                    <a:pt x="1695" y="1264"/>
                  </a:lnTo>
                  <a:lnTo>
                    <a:pt x="1695" y="1263"/>
                  </a:lnTo>
                  <a:lnTo>
                    <a:pt x="1696" y="1263"/>
                  </a:lnTo>
                  <a:lnTo>
                    <a:pt x="1696" y="1262"/>
                  </a:lnTo>
                  <a:lnTo>
                    <a:pt x="1698" y="1261"/>
                  </a:lnTo>
                  <a:lnTo>
                    <a:pt x="1699" y="1260"/>
                  </a:lnTo>
                  <a:lnTo>
                    <a:pt x="1700" y="1261"/>
                  </a:lnTo>
                  <a:close/>
                  <a:moveTo>
                    <a:pt x="1706" y="1263"/>
                  </a:moveTo>
                  <a:lnTo>
                    <a:pt x="1705" y="1263"/>
                  </a:lnTo>
                  <a:lnTo>
                    <a:pt x="1705" y="1262"/>
                  </a:lnTo>
                  <a:lnTo>
                    <a:pt x="1704" y="1261"/>
                  </a:lnTo>
                  <a:lnTo>
                    <a:pt x="1703" y="1260"/>
                  </a:lnTo>
                  <a:lnTo>
                    <a:pt x="1703" y="1259"/>
                  </a:lnTo>
                  <a:lnTo>
                    <a:pt x="1704" y="1260"/>
                  </a:lnTo>
                  <a:lnTo>
                    <a:pt x="1704" y="1261"/>
                  </a:lnTo>
                  <a:lnTo>
                    <a:pt x="1705" y="1261"/>
                  </a:lnTo>
                  <a:lnTo>
                    <a:pt x="1705" y="1262"/>
                  </a:lnTo>
                  <a:lnTo>
                    <a:pt x="1706" y="1262"/>
                  </a:lnTo>
                  <a:lnTo>
                    <a:pt x="1706" y="1263"/>
                  </a:lnTo>
                  <a:close/>
                  <a:moveTo>
                    <a:pt x="1695" y="1250"/>
                  </a:moveTo>
                  <a:lnTo>
                    <a:pt x="1693" y="1250"/>
                  </a:lnTo>
                  <a:lnTo>
                    <a:pt x="1693" y="1249"/>
                  </a:lnTo>
                  <a:lnTo>
                    <a:pt x="1695" y="1249"/>
                  </a:lnTo>
                  <a:lnTo>
                    <a:pt x="1695" y="1250"/>
                  </a:lnTo>
                  <a:close/>
                  <a:moveTo>
                    <a:pt x="1890" y="1249"/>
                  </a:moveTo>
                  <a:lnTo>
                    <a:pt x="1890" y="1824"/>
                  </a:lnTo>
                  <a:lnTo>
                    <a:pt x="1889" y="1824"/>
                  </a:lnTo>
                  <a:lnTo>
                    <a:pt x="1887" y="1824"/>
                  </a:lnTo>
                  <a:lnTo>
                    <a:pt x="1885" y="1825"/>
                  </a:lnTo>
                  <a:lnTo>
                    <a:pt x="1883" y="1825"/>
                  </a:lnTo>
                  <a:lnTo>
                    <a:pt x="1881" y="1825"/>
                  </a:lnTo>
                  <a:lnTo>
                    <a:pt x="1880" y="1825"/>
                  </a:lnTo>
                  <a:lnTo>
                    <a:pt x="1878" y="1825"/>
                  </a:lnTo>
                  <a:lnTo>
                    <a:pt x="1876" y="1826"/>
                  </a:lnTo>
                  <a:lnTo>
                    <a:pt x="1874" y="1826"/>
                  </a:lnTo>
                  <a:lnTo>
                    <a:pt x="1872" y="1826"/>
                  </a:lnTo>
                  <a:lnTo>
                    <a:pt x="1870" y="1826"/>
                  </a:lnTo>
                  <a:lnTo>
                    <a:pt x="1868" y="1826"/>
                  </a:lnTo>
                  <a:lnTo>
                    <a:pt x="1866" y="1826"/>
                  </a:lnTo>
                  <a:lnTo>
                    <a:pt x="1864" y="1827"/>
                  </a:lnTo>
                  <a:lnTo>
                    <a:pt x="1862" y="1827"/>
                  </a:lnTo>
                  <a:lnTo>
                    <a:pt x="1860" y="1827"/>
                  </a:lnTo>
                  <a:lnTo>
                    <a:pt x="1858" y="1827"/>
                  </a:lnTo>
                  <a:lnTo>
                    <a:pt x="1856" y="1827"/>
                  </a:lnTo>
                  <a:lnTo>
                    <a:pt x="1854" y="1827"/>
                  </a:lnTo>
                  <a:lnTo>
                    <a:pt x="1852" y="1828"/>
                  </a:lnTo>
                  <a:lnTo>
                    <a:pt x="1850" y="1828"/>
                  </a:lnTo>
                  <a:lnTo>
                    <a:pt x="1850" y="1827"/>
                  </a:lnTo>
                  <a:lnTo>
                    <a:pt x="1850" y="1826"/>
                  </a:lnTo>
                  <a:lnTo>
                    <a:pt x="1850" y="1825"/>
                  </a:lnTo>
                  <a:lnTo>
                    <a:pt x="1850" y="1824"/>
                  </a:lnTo>
                  <a:lnTo>
                    <a:pt x="1849" y="1823"/>
                  </a:lnTo>
                  <a:lnTo>
                    <a:pt x="1848" y="1823"/>
                  </a:lnTo>
                  <a:lnTo>
                    <a:pt x="1848" y="1822"/>
                  </a:lnTo>
                  <a:lnTo>
                    <a:pt x="1849" y="1822"/>
                  </a:lnTo>
                  <a:lnTo>
                    <a:pt x="1849" y="1823"/>
                  </a:lnTo>
                  <a:lnTo>
                    <a:pt x="1850" y="1823"/>
                  </a:lnTo>
                  <a:lnTo>
                    <a:pt x="1850" y="1824"/>
                  </a:lnTo>
                  <a:lnTo>
                    <a:pt x="1850" y="1825"/>
                  </a:lnTo>
                  <a:lnTo>
                    <a:pt x="1851" y="1826"/>
                  </a:lnTo>
                  <a:lnTo>
                    <a:pt x="1851" y="1825"/>
                  </a:lnTo>
                  <a:lnTo>
                    <a:pt x="1850" y="1824"/>
                  </a:lnTo>
                  <a:lnTo>
                    <a:pt x="1850" y="1823"/>
                  </a:lnTo>
                  <a:lnTo>
                    <a:pt x="1849" y="1822"/>
                  </a:lnTo>
                  <a:lnTo>
                    <a:pt x="1848" y="1822"/>
                  </a:lnTo>
                  <a:lnTo>
                    <a:pt x="1847" y="1822"/>
                  </a:lnTo>
                  <a:lnTo>
                    <a:pt x="1847" y="1823"/>
                  </a:lnTo>
                  <a:lnTo>
                    <a:pt x="1847" y="1822"/>
                  </a:lnTo>
                  <a:lnTo>
                    <a:pt x="1847" y="1821"/>
                  </a:lnTo>
                  <a:lnTo>
                    <a:pt x="1847" y="1820"/>
                  </a:lnTo>
                  <a:lnTo>
                    <a:pt x="1846" y="1819"/>
                  </a:lnTo>
                  <a:lnTo>
                    <a:pt x="1846" y="1818"/>
                  </a:lnTo>
                  <a:lnTo>
                    <a:pt x="1847" y="1818"/>
                  </a:lnTo>
                  <a:lnTo>
                    <a:pt x="1847" y="1817"/>
                  </a:lnTo>
                  <a:lnTo>
                    <a:pt x="1847" y="1816"/>
                  </a:lnTo>
                  <a:lnTo>
                    <a:pt x="1846" y="1813"/>
                  </a:lnTo>
                  <a:lnTo>
                    <a:pt x="1846" y="1812"/>
                  </a:lnTo>
                  <a:lnTo>
                    <a:pt x="1845" y="1810"/>
                  </a:lnTo>
                  <a:lnTo>
                    <a:pt x="1844" y="1808"/>
                  </a:lnTo>
                  <a:lnTo>
                    <a:pt x="1840" y="1803"/>
                  </a:lnTo>
                  <a:lnTo>
                    <a:pt x="1838" y="1801"/>
                  </a:lnTo>
                  <a:lnTo>
                    <a:pt x="1836" y="1798"/>
                  </a:lnTo>
                  <a:lnTo>
                    <a:pt x="1835" y="1797"/>
                  </a:lnTo>
                  <a:lnTo>
                    <a:pt x="1834" y="1797"/>
                  </a:lnTo>
                  <a:lnTo>
                    <a:pt x="1833" y="1795"/>
                  </a:lnTo>
                  <a:lnTo>
                    <a:pt x="1832" y="1794"/>
                  </a:lnTo>
                  <a:lnTo>
                    <a:pt x="1830" y="1793"/>
                  </a:lnTo>
                  <a:lnTo>
                    <a:pt x="1829" y="1793"/>
                  </a:lnTo>
                  <a:lnTo>
                    <a:pt x="1828" y="1792"/>
                  </a:lnTo>
                  <a:lnTo>
                    <a:pt x="1825" y="1789"/>
                  </a:lnTo>
                  <a:lnTo>
                    <a:pt x="1824" y="1789"/>
                  </a:lnTo>
                  <a:lnTo>
                    <a:pt x="1823" y="1788"/>
                  </a:lnTo>
                  <a:lnTo>
                    <a:pt x="1822" y="1788"/>
                  </a:lnTo>
                  <a:lnTo>
                    <a:pt x="1822" y="1789"/>
                  </a:lnTo>
                  <a:lnTo>
                    <a:pt x="1821" y="1788"/>
                  </a:lnTo>
                  <a:lnTo>
                    <a:pt x="1820" y="1788"/>
                  </a:lnTo>
                  <a:lnTo>
                    <a:pt x="1820" y="1789"/>
                  </a:lnTo>
                  <a:lnTo>
                    <a:pt x="1820" y="1790"/>
                  </a:lnTo>
                  <a:lnTo>
                    <a:pt x="1819" y="1790"/>
                  </a:lnTo>
                  <a:lnTo>
                    <a:pt x="1819" y="1789"/>
                  </a:lnTo>
                  <a:lnTo>
                    <a:pt x="1818" y="1789"/>
                  </a:lnTo>
                  <a:lnTo>
                    <a:pt x="1817" y="1789"/>
                  </a:lnTo>
                  <a:lnTo>
                    <a:pt x="1816" y="1789"/>
                  </a:lnTo>
                  <a:lnTo>
                    <a:pt x="1816" y="1788"/>
                  </a:lnTo>
                  <a:lnTo>
                    <a:pt x="1816" y="1787"/>
                  </a:lnTo>
                  <a:lnTo>
                    <a:pt x="1817" y="1787"/>
                  </a:lnTo>
                  <a:lnTo>
                    <a:pt x="1817" y="1786"/>
                  </a:lnTo>
                  <a:lnTo>
                    <a:pt x="1817" y="1785"/>
                  </a:lnTo>
                  <a:lnTo>
                    <a:pt x="1816" y="1784"/>
                  </a:lnTo>
                  <a:lnTo>
                    <a:pt x="1816" y="1782"/>
                  </a:lnTo>
                  <a:lnTo>
                    <a:pt x="1815" y="1781"/>
                  </a:lnTo>
                  <a:lnTo>
                    <a:pt x="1814" y="1780"/>
                  </a:lnTo>
                  <a:lnTo>
                    <a:pt x="1813" y="1779"/>
                  </a:lnTo>
                  <a:lnTo>
                    <a:pt x="1812" y="1779"/>
                  </a:lnTo>
                  <a:lnTo>
                    <a:pt x="1811" y="1779"/>
                  </a:lnTo>
                  <a:lnTo>
                    <a:pt x="1810" y="1779"/>
                  </a:lnTo>
                  <a:lnTo>
                    <a:pt x="1809" y="1780"/>
                  </a:lnTo>
                  <a:lnTo>
                    <a:pt x="1808" y="1780"/>
                  </a:lnTo>
                  <a:lnTo>
                    <a:pt x="1807" y="1780"/>
                  </a:lnTo>
                  <a:lnTo>
                    <a:pt x="1806" y="1780"/>
                  </a:lnTo>
                  <a:lnTo>
                    <a:pt x="1806" y="1781"/>
                  </a:lnTo>
                  <a:lnTo>
                    <a:pt x="1805" y="1780"/>
                  </a:lnTo>
                  <a:lnTo>
                    <a:pt x="1805" y="1779"/>
                  </a:lnTo>
                  <a:lnTo>
                    <a:pt x="1804" y="1779"/>
                  </a:lnTo>
                  <a:lnTo>
                    <a:pt x="1803" y="1779"/>
                  </a:lnTo>
                  <a:lnTo>
                    <a:pt x="1802" y="1779"/>
                  </a:lnTo>
                  <a:lnTo>
                    <a:pt x="1801" y="1779"/>
                  </a:lnTo>
                  <a:lnTo>
                    <a:pt x="1801" y="1778"/>
                  </a:lnTo>
                  <a:lnTo>
                    <a:pt x="1800" y="1778"/>
                  </a:lnTo>
                  <a:lnTo>
                    <a:pt x="1799" y="1778"/>
                  </a:lnTo>
                  <a:lnTo>
                    <a:pt x="1799" y="1777"/>
                  </a:lnTo>
                  <a:lnTo>
                    <a:pt x="1798" y="1777"/>
                  </a:lnTo>
                  <a:lnTo>
                    <a:pt x="1798" y="1778"/>
                  </a:lnTo>
                  <a:lnTo>
                    <a:pt x="1798" y="1777"/>
                  </a:lnTo>
                  <a:lnTo>
                    <a:pt x="1797" y="1777"/>
                  </a:lnTo>
                  <a:lnTo>
                    <a:pt x="1796" y="1776"/>
                  </a:lnTo>
                  <a:lnTo>
                    <a:pt x="1795" y="1776"/>
                  </a:lnTo>
                  <a:lnTo>
                    <a:pt x="1795" y="1775"/>
                  </a:lnTo>
                  <a:lnTo>
                    <a:pt x="1794" y="1774"/>
                  </a:lnTo>
                  <a:lnTo>
                    <a:pt x="1794" y="1773"/>
                  </a:lnTo>
                  <a:lnTo>
                    <a:pt x="1794" y="1772"/>
                  </a:lnTo>
                  <a:lnTo>
                    <a:pt x="1793" y="1772"/>
                  </a:lnTo>
                  <a:lnTo>
                    <a:pt x="1792" y="1772"/>
                  </a:lnTo>
                  <a:lnTo>
                    <a:pt x="1792" y="1771"/>
                  </a:lnTo>
                  <a:lnTo>
                    <a:pt x="1791" y="1771"/>
                  </a:lnTo>
                  <a:lnTo>
                    <a:pt x="1791" y="1770"/>
                  </a:lnTo>
                  <a:lnTo>
                    <a:pt x="1790" y="1770"/>
                  </a:lnTo>
                  <a:lnTo>
                    <a:pt x="1790" y="1769"/>
                  </a:lnTo>
                  <a:lnTo>
                    <a:pt x="1789" y="1769"/>
                  </a:lnTo>
                  <a:lnTo>
                    <a:pt x="1788" y="1769"/>
                  </a:lnTo>
                  <a:lnTo>
                    <a:pt x="1788" y="1768"/>
                  </a:lnTo>
                  <a:lnTo>
                    <a:pt x="1787" y="1768"/>
                  </a:lnTo>
                  <a:lnTo>
                    <a:pt x="1786" y="1768"/>
                  </a:lnTo>
                  <a:lnTo>
                    <a:pt x="1786" y="1767"/>
                  </a:lnTo>
                  <a:lnTo>
                    <a:pt x="1785" y="1767"/>
                  </a:lnTo>
                  <a:lnTo>
                    <a:pt x="1784" y="1767"/>
                  </a:lnTo>
                  <a:lnTo>
                    <a:pt x="1783" y="1767"/>
                  </a:lnTo>
                  <a:lnTo>
                    <a:pt x="1783" y="1768"/>
                  </a:lnTo>
                  <a:lnTo>
                    <a:pt x="1782" y="1768"/>
                  </a:lnTo>
                  <a:lnTo>
                    <a:pt x="1781" y="1768"/>
                  </a:lnTo>
                  <a:lnTo>
                    <a:pt x="1780" y="1767"/>
                  </a:lnTo>
                  <a:lnTo>
                    <a:pt x="1779" y="1767"/>
                  </a:lnTo>
                  <a:lnTo>
                    <a:pt x="1779" y="1768"/>
                  </a:lnTo>
                  <a:lnTo>
                    <a:pt x="1778" y="1768"/>
                  </a:lnTo>
                  <a:lnTo>
                    <a:pt x="1778" y="1767"/>
                  </a:lnTo>
                  <a:lnTo>
                    <a:pt x="1777" y="1767"/>
                  </a:lnTo>
                  <a:lnTo>
                    <a:pt x="1776" y="1767"/>
                  </a:lnTo>
                  <a:lnTo>
                    <a:pt x="1775" y="1766"/>
                  </a:lnTo>
                  <a:lnTo>
                    <a:pt x="1774" y="1766"/>
                  </a:lnTo>
                  <a:lnTo>
                    <a:pt x="1772" y="1766"/>
                  </a:lnTo>
                  <a:lnTo>
                    <a:pt x="1771" y="1766"/>
                  </a:lnTo>
                  <a:lnTo>
                    <a:pt x="1770" y="1766"/>
                  </a:lnTo>
                  <a:lnTo>
                    <a:pt x="1767" y="1766"/>
                  </a:lnTo>
                  <a:lnTo>
                    <a:pt x="1764" y="1766"/>
                  </a:lnTo>
                  <a:lnTo>
                    <a:pt x="1763" y="1766"/>
                  </a:lnTo>
                  <a:lnTo>
                    <a:pt x="1763" y="1767"/>
                  </a:lnTo>
                  <a:lnTo>
                    <a:pt x="1762" y="1766"/>
                  </a:lnTo>
                  <a:lnTo>
                    <a:pt x="1762" y="1765"/>
                  </a:lnTo>
                  <a:lnTo>
                    <a:pt x="1761" y="1764"/>
                  </a:lnTo>
                  <a:lnTo>
                    <a:pt x="1760" y="1763"/>
                  </a:lnTo>
                  <a:lnTo>
                    <a:pt x="1759" y="1763"/>
                  </a:lnTo>
                  <a:lnTo>
                    <a:pt x="1758" y="1763"/>
                  </a:lnTo>
                  <a:lnTo>
                    <a:pt x="1758" y="1762"/>
                  </a:lnTo>
                  <a:lnTo>
                    <a:pt x="1758" y="1761"/>
                  </a:lnTo>
                  <a:lnTo>
                    <a:pt x="1759" y="1760"/>
                  </a:lnTo>
                  <a:lnTo>
                    <a:pt x="1759" y="1759"/>
                  </a:lnTo>
                  <a:lnTo>
                    <a:pt x="1759" y="1758"/>
                  </a:lnTo>
                  <a:lnTo>
                    <a:pt x="1758" y="1757"/>
                  </a:lnTo>
                  <a:lnTo>
                    <a:pt x="1758" y="1756"/>
                  </a:lnTo>
                  <a:lnTo>
                    <a:pt x="1758" y="1754"/>
                  </a:lnTo>
                  <a:lnTo>
                    <a:pt x="1759" y="1753"/>
                  </a:lnTo>
                  <a:lnTo>
                    <a:pt x="1758" y="1753"/>
                  </a:lnTo>
                  <a:lnTo>
                    <a:pt x="1758" y="1752"/>
                  </a:lnTo>
                  <a:lnTo>
                    <a:pt x="1757" y="1752"/>
                  </a:lnTo>
                  <a:lnTo>
                    <a:pt x="1757" y="1751"/>
                  </a:lnTo>
                  <a:lnTo>
                    <a:pt x="1758" y="1749"/>
                  </a:lnTo>
                  <a:lnTo>
                    <a:pt x="1758" y="1748"/>
                  </a:lnTo>
                  <a:lnTo>
                    <a:pt x="1758" y="1746"/>
                  </a:lnTo>
                  <a:lnTo>
                    <a:pt x="1758" y="1745"/>
                  </a:lnTo>
                  <a:lnTo>
                    <a:pt x="1758" y="1744"/>
                  </a:lnTo>
                  <a:lnTo>
                    <a:pt x="1757" y="1744"/>
                  </a:lnTo>
                  <a:lnTo>
                    <a:pt x="1756" y="1743"/>
                  </a:lnTo>
                  <a:lnTo>
                    <a:pt x="1755" y="1743"/>
                  </a:lnTo>
                  <a:lnTo>
                    <a:pt x="1755" y="1744"/>
                  </a:lnTo>
                  <a:lnTo>
                    <a:pt x="1754" y="1743"/>
                  </a:lnTo>
                  <a:lnTo>
                    <a:pt x="1752" y="1742"/>
                  </a:lnTo>
                  <a:lnTo>
                    <a:pt x="1752" y="1741"/>
                  </a:lnTo>
                  <a:lnTo>
                    <a:pt x="1751" y="1741"/>
                  </a:lnTo>
                  <a:lnTo>
                    <a:pt x="1751" y="1740"/>
                  </a:lnTo>
                  <a:lnTo>
                    <a:pt x="1751" y="1739"/>
                  </a:lnTo>
                  <a:lnTo>
                    <a:pt x="1752" y="1738"/>
                  </a:lnTo>
                  <a:lnTo>
                    <a:pt x="1752" y="1737"/>
                  </a:lnTo>
                  <a:lnTo>
                    <a:pt x="1752" y="1738"/>
                  </a:lnTo>
                  <a:lnTo>
                    <a:pt x="1753" y="1738"/>
                  </a:lnTo>
                  <a:lnTo>
                    <a:pt x="1752" y="1737"/>
                  </a:lnTo>
                  <a:lnTo>
                    <a:pt x="1752" y="1736"/>
                  </a:lnTo>
                  <a:lnTo>
                    <a:pt x="1752" y="1735"/>
                  </a:lnTo>
                  <a:lnTo>
                    <a:pt x="1751" y="1735"/>
                  </a:lnTo>
                  <a:lnTo>
                    <a:pt x="1751" y="1734"/>
                  </a:lnTo>
                  <a:lnTo>
                    <a:pt x="1750" y="1734"/>
                  </a:lnTo>
                  <a:lnTo>
                    <a:pt x="1749" y="1734"/>
                  </a:lnTo>
                  <a:lnTo>
                    <a:pt x="1748" y="1734"/>
                  </a:lnTo>
                  <a:lnTo>
                    <a:pt x="1747" y="1733"/>
                  </a:lnTo>
                  <a:lnTo>
                    <a:pt x="1747" y="1732"/>
                  </a:lnTo>
                  <a:lnTo>
                    <a:pt x="1746" y="1731"/>
                  </a:lnTo>
                  <a:lnTo>
                    <a:pt x="1745" y="1729"/>
                  </a:lnTo>
                  <a:lnTo>
                    <a:pt x="1744" y="1728"/>
                  </a:lnTo>
                  <a:lnTo>
                    <a:pt x="1743" y="1728"/>
                  </a:lnTo>
                  <a:lnTo>
                    <a:pt x="1742" y="1728"/>
                  </a:lnTo>
                  <a:lnTo>
                    <a:pt x="1742" y="1727"/>
                  </a:lnTo>
                  <a:lnTo>
                    <a:pt x="1741" y="1727"/>
                  </a:lnTo>
                  <a:lnTo>
                    <a:pt x="1741" y="1726"/>
                  </a:lnTo>
                  <a:lnTo>
                    <a:pt x="1740" y="1726"/>
                  </a:lnTo>
                  <a:lnTo>
                    <a:pt x="1740" y="1724"/>
                  </a:lnTo>
                  <a:lnTo>
                    <a:pt x="1740" y="1723"/>
                  </a:lnTo>
                  <a:lnTo>
                    <a:pt x="1739" y="1723"/>
                  </a:lnTo>
                  <a:lnTo>
                    <a:pt x="1738" y="1722"/>
                  </a:lnTo>
                  <a:lnTo>
                    <a:pt x="1738" y="1721"/>
                  </a:lnTo>
                  <a:lnTo>
                    <a:pt x="1737" y="1721"/>
                  </a:lnTo>
                  <a:lnTo>
                    <a:pt x="1736" y="1720"/>
                  </a:lnTo>
                  <a:lnTo>
                    <a:pt x="1736" y="1719"/>
                  </a:lnTo>
                  <a:lnTo>
                    <a:pt x="1736" y="1718"/>
                  </a:lnTo>
                  <a:lnTo>
                    <a:pt x="1736" y="1717"/>
                  </a:lnTo>
                  <a:lnTo>
                    <a:pt x="1735" y="1716"/>
                  </a:lnTo>
                  <a:lnTo>
                    <a:pt x="1734" y="1716"/>
                  </a:lnTo>
                  <a:lnTo>
                    <a:pt x="1733" y="1715"/>
                  </a:lnTo>
                  <a:lnTo>
                    <a:pt x="1733" y="1714"/>
                  </a:lnTo>
                  <a:lnTo>
                    <a:pt x="1732" y="1714"/>
                  </a:lnTo>
                  <a:lnTo>
                    <a:pt x="1732" y="1713"/>
                  </a:lnTo>
                  <a:lnTo>
                    <a:pt x="1732" y="1712"/>
                  </a:lnTo>
                  <a:lnTo>
                    <a:pt x="1731" y="1712"/>
                  </a:lnTo>
                  <a:lnTo>
                    <a:pt x="1731" y="1711"/>
                  </a:lnTo>
                  <a:lnTo>
                    <a:pt x="1730" y="1711"/>
                  </a:lnTo>
                  <a:lnTo>
                    <a:pt x="1730" y="1710"/>
                  </a:lnTo>
                  <a:lnTo>
                    <a:pt x="1729" y="1710"/>
                  </a:lnTo>
                  <a:lnTo>
                    <a:pt x="1729" y="1709"/>
                  </a:lnTo>
                  <a:lnTo>
                    <a:pt x="1728" y="1709"/>
                  </a:lnTo>
                  <a:lnTo>
                    <a:pt x="1727" y="1709"/>
                  </a:lnTo>
                  <a:lnTo>
                    <a:pt x="1726" y="1708"/>
                  </a:lnTo>
                  <a:lnTo>
                    <a:pt x="1726" y="1707"/>
                  </a:lnTo>
                  <a:lnTo>
                    <a:pt x="1725" y="1707"/>
                  </a:lnTo>
                  <a:lnTo>
                    <a:pt x="1725" y="1706"/>
                  </a:lnTo>
                  <a:lnTo>
                    <a:pt x="1725" y="1705"/>
                  </a:lnTo>
                  <a:lnTo>
                    <a:pt x="1725" y="1704"/>
                  </a:lnTo>
                  <a:lnTo>
                    <a:pt x="1725" y="1703"/>
                  </a:lnTo>
                  <a:lnTo>
                    <a:pt x="1724" y="1703"/>
                  </a:lnTo>
                  <a:lnTo>
                    <a:pt x="1724" y="1702"/>
                  </a:lnTo>
                  <a:lnTo>
                    <a:pt x="1724" y="1701"/>
                  </a:lnTo>
                  <a:lnTo>
                    <a:pt x="1724" y="1700"/>
                  </a:lnTo>
                  <a:lnTo>
                    <a:pt x="1723" y="1700"/>
                  </a:lnTo>
                  <a:lnTo>
                    <a:pt x="1723" y="1699"/>
                  </a:lnTo>
                  <a:lnTo>
                    <a:pt x="1724" y="1699"/>
                  </a:lnTo>
                  <a:lnTo>
                    <a:pt x="1724" y="1698"/>
                  </a:lnTo>
                  <a:lnTo>
                    <a:pt x="1723" y="1698"/>
                  </a:lnTo>
                  <a:lnTo>
                    <a:pt x="1723" y="1697"/>
                  </a:lnTo>
                  <a:lnTo>
                    <a:pt x="1723" y="1696"/>
                  </a:lnTo>
                  <a:lnTo>
                    <a:pt x="1724" y="1696"/>
                  </a:lnTo>
                  <a:lnTo>
                    <a:pt x="1725" y="1696"/>
                  </a:lnTo>
                  <a:lnTo>
                    <a:pt x="1725" y="1697"/>
                  </a:lnTo>
                  <a:lnTo>
                    <a:pt x="1726" y="1697"/>
                  </a:lnTo>
                  <a:lnTo>
                    <a:pt x="1726" y="1696"/>
                  </a:lnTo>
                  <a:lnTo>
                    <a:pt x="1727" y="1695"/>
                  </a:lnTo>
                  <a:lnTo>
                    <a:pt x="1727" y="1694"/>
                  </a:lnTo>
                  <a:lnTo>
                    <a:pt x="1727" y="1693"/>
                  </a:lnTo>
                  <a:lnTo>
                    <a:pt x="1727" y="1692"/>
                  </a:lnTo>
                  <a:lnTo>
                    <a:pt x="1728" y="1693"/>
                  </a:lnTo>
                  <a:lnTo>
                    <a:pt x="1728" y="1692"/>
                  </a:lnTo>
                  <a:lnTo>
                    <a:pt x="1727" y="1692"/>
                  </a:lnTo>
                  <a:lnTo>
                    <a:pt x="1727" y="1691"/>
                  </a:lnTo>
                  <a:lnTo>
                    <a:pt x="1728" y="1690"/>
                  </a:lnTo>
                  <a:lnTo>
                    <a:pt x="1727" y="1689"/>
                  </a:lnTo>
                  <a:lnTo>
                    <a:pt x="1726" y="1686"/>
                  </a:lnTo>
                  <a:lnTo>
                    <a:pt x="1725" y="1685"/>
                  </a:lnTo>
                  <a:lnTo>
                    <a:pt x="1724" y="1684"/>
                  </a:lnTo>
                  <a:lnTo>
                    <a:pt x="1723" y="1685"/>
                  </a:lnTo>
                  <a:lnTo>
                    <a:pt x="1722" y="1685"/>
                  </a:lnTo>
                  <a:lnTo>
                    <a:pt x="1721" y="1685"/>
                  </a:lnTo>
                  <a:lnTo>
                    <a:pt x="1720" y="1685"/>
                  </a:lnTo>
                  <a:lnTo>
                    <a:pt x="1719" y="1685"/>
                  </a:lnTo>
                  <a:lnTo>
                    <a:pt x="1718" y="1684"/>
                  </a:lnTo>
                  <a:lnTo>
                    <a:pt x="1717" y="1684"/>
                  </a:lnTo>
                  <a:lnTo>
                    <a:pt x="1717" y="1683"/>
                  </a:lnTo>
                  <a:lnTo>
                    <a:pt x="1716" y="1683"/>
                  </a:lnTo>
                  <a:lnTo>
                    <a:pt x="1716" y="1682"/>
                  </a:lnTo>
                  <a:lnTo>
                    <a:pt x="1715" y="1682"/>
                  </a:lnTo>
                  <a:lnTo>
                    <a:pt x="1715" y="1681"/>
                  </a:lnTo>
                  <a:lnTo>
                    <a:pt x="1715" y="1680"/>
                  </a:lnTo>
                  <a:lnTo>
                    <a:pt x="1714" y="1680"/>
                  </a:lnTo>
                  <a:lnTo>
                    <a:pt x="1713" y="1680"/>
                  </a:lnTo>
                  <a:lnTo>
                    <a:pt x="1713" y="1679"/>
                  </a:lnTo>
                  <a:lnTo>
                    <a:pt x="1713" y="1678"/>
                  </a:lnTo>
                  <a:lnTo>
                    <a:pt x="1712" y="1678"/>
                  </a:lnTo>
                  <a:lnTo>
                    <a:pt x="1711" y="1677"/>
                  </a:lnTo>
                  <a:lnTo>
                    <a:pt x="1711" y="1676"/>
                  </a:lnTo>
                  <a:lnTo>
                    <a:pt x="1711" y="1675"/>
                  </a:lnTo>
                  <a:lnTo>
                    <a:pt x="1711" y="1674"/>
                  </a:lnTo>
                  <a:lnTo>
                    <a:pt x="1712" y="1672"/>
                  </a:lnTo>
                  <a:lnTo>
                    <a:pt x="1711" y="1672"/>
                  </a:lnTo>
                  <a:lnTo>
                    <a:pt x="1711" y="1671"/>
                  </a:lnTo>
                  <a:lnTo>
                    <a:pt x="1711" y="1670"/>
                  </a:lnTo>
                  <a:lnTo>
                    <a:pt x="1710" y="1669"/>
                  </a:lnTo>
                  <a:lnTo>
                    <a:pt x="1710" y="1668"/>
                  </a:lnTo>
                  <a:lnTo>
                    <a:pt x="1710" y="1667"/>
                  </a:lnTo>
                  <a:lnTo>
                    <a:pt x="1709" y="1667"/>
                  </a:lnTo>
                  <a:lnTo>
                    <a:pt x="1708" y="1666"/>
                  </a:lnTo>
                  <a:lnTo>
                    <a:pt x="1709" y="1666"/>
                  </a:lnTo>
                  <a:lnTo>
                    <a:pt x="1709" y="1665"/>
                  </a:lnTo>
                  <a:lnTo>
                    <a:pt x="1708" y="1665"/>
                  </a:lnTo>
                  <a:lnTo>
                    <a:pt x="1708" y="1664"/>
                  </a:lnTo>
                  <a:lnTo>
                    <a:pt x="1709" y="1664"/>
                  </a:lnTo>
                  <a:lnTo>
                    <a:pt x="1709" y="1663"/>
                  </a:lnTo>
                  <a:lnTo>
                    <a:pt x="1709" y="1662"/>
                  </a:lnTo>
                  <a:lnTo>
                    <a:pt x="1709" y="1660"/>
                  </a:lnTo>
                  <a:lnTo>
                    <a:pt x="1709" y="1659"/>
                  </a:lnTo>
                  <a:lnTo>
                    <a:pt x="1709" y="1658"/>
                  </a:lnTo>
                  <a:lnTo>
                    <a:pt x="1709" y="1657"/>
                  </a:lnTo>
                  <a:lnTo>
                    <a:pt x="1710" y="1657"/>
                  </a:lnTo>
                  <a:lnTo>
                    <a:pt x="1711" y="1657"/>
                  </a:lnTo>
                  <a:lnTo>
                    <a:pt x="1712" y="1657"/>
                  </a:lnTo>
                  <a:lnTo>
                    <a:pt x="1712" y="1658"/>
                  </a:lnTo>
                  <a:lnTo>
                    <a:pt x="1712" y="1659"/>
                  </a:lnTo>
                  <a:lnTo>
                    <a:pt x="1713" y="1659"/>
                  </a:lnTo>
                  <a:lnTo>
                    <a:pt x="1713" y="1660"/>
                  </a:lnTo>
                  <a:lnTo>
                    <a:pt x="1712" y="1660"/>
                  </a:lnTo>
                  <a:lnTo>
                    <a:pt x="1712" y="1661"/>
                  </a:lnTo>
                  <a:lnTo>
                    <a:pt x="1712" y="1662"/>
                  </a:lnTo>
                  <a:lnTo>
                    <a:pt x="1712" y="1663"/>
                  </a:lnTo>
                  <a:lnTo>
                    <a:pt x="1713" y="1663"/>
                  </a:lnTo>
                  <a:lnTo>
                    <a:pt x="1713" y="1664"/>
                  </a:lnTo>
                  <a:lnTo>
                    <a:pt x="1712" y="1663"/>
                  </a:lnTo>
                  <a:lnTo>
                    <a:pt x="1712" y="1664"/>
                  </a:lnTo>
                  <a:lnTo>
                    <a:pt x="1713" y="1664"/>
                  </a:lnTo>
                  <a:lnTo>
                    <a:pt x="1714" y="1664"/>
                  </a:lnTo>
                  <a:lnTo>
                    <a:pt x="1714" y="1665"/>
                  </a:lnTo>
                  <a:lnTo>
                    <a:pt x="1715" y="1665"/>
                  </a:lnTo>
                  <a:lnTo>
                    <a:pt x="1716" y="1665"/>
                  </a:lnTo>
                  <a:lnTo>
                    <a:pt x="1716" y="1666"/>
                  </a:lnTo>
                  <a:lnTo>
                    <a:pt x="1717" y="1666"/>
                  </a:lnTo>
                  <a:lnTo>
                    <a:pt x="1717" y="1667"/>
                  </a:lnTo>
                  <a:lnTo>
                    <a:pt x="1718" y="1667"/>
                  </a:lnTo>
                  <a:lnTo>
                    <a:pt x="1719" y="1667"/>
                  </a:lnTo>
                  <a:lnTo>
                    <a:pt x="1719" y="1668"/>
                  </a:lnTo>
                  <a:lnTo>
                    <a:pt x="1719" y="1669"/>
                  </a:lnTo>
                  <a:lnTo>
                    <a:pt x="1720" y="1669"/>
                  </a:lnTo>
                  <a:lnTo>
                    <a:pt x="1721" y="1669"/>
                  </a:lnTo>
                  <a:lnTo>
                    <a:pt x="1721" y="1668"/>
                  </a:lnTo>
                  <a:lnTo>
                    <a:pt x="1721" y="1667"/>
                  </a:lnTo>
                  <a:lnTo>
                    <a:pt x="1720" y="1667"/>
                  </a:lnTo>
                  <a:lnTo>
                    <a:pt x="1719" y="1667"/>
                  </a:lnTo>
                  <a:lnTo>
                    <a:pt x="1719" y="1666"/>
                  </a:lnTo>
                  <a:lnTo>
                    <a:pt x="1718" y="1665"/>
                  </a:lnTo>
                  <a:lnTo>
                    <a:pt x="1718" y="1663"/>
                  </a:lnTo>
                  <a:lnTo>
                    <a:pt x="1718" y="1662"/>
                  </a:lnTo>
                  <a:lnTo>
                    <a:pt x="1717" y="1661"/>
                  </a:lnTo>
                  <a:lnTo>
                    <a:pt x="1717" y="1660"/>
                  </a:lnTo>
                  <a:lnTo>
                    <a:pt x="1716" y="1661"/>
                  </a:lnTo>
                  <a:lnTo>
                    <a:pt x="1715" y="1660"/>
                  </a:lnTo>
                  <a:lnTo>
                    <a:pt x="1715" y="1659"/>
                  </a:lnTo>
                  <a:lnTo>
                    <a:pt x="1716" y="1659"/>
                  </a:lnTo>
                  <a:lnTo>
                    <a:pt x="1717" y="1659"/>
                  </a:lnTo>
                  <a:lnTo>
                    <a:pt x="1716" y="1659"/>
                  </a:lnTo>
                  <a:lnTo>
                    <a:pt x="1715" y="1658"/>
                  </a:lnTo>
                  <a:lnTo>
                    <a:pt x="1714" y="1658"/>
                  </a:lnTo>
                  <a:lnTo>
                    <a:pt x="1713" y="1658"/>
                  </a:lnTo>
                  <a:lnTo>
                    <a:pt x="1713" y="1657"/>
                  </a:lnTo>
                  <a:lnTo>
                    <a:pt x="1714" y="1657"/>
                  </a:lnTo>
                  <a:lnTo>
                    <a:pt x="1713" y="1657"/>
                  </a:lnTo>
                  <a:lnTo>
                    <a:pt x="1714" y="1657"/>
                  </a:lnTo>
                  <a:lnTo>
                    <a:pt x="1713" y="1656"/>
                  </a:lnTo>
                  <a:lnTo>
                    <a:pt x="1714" y="1656"/>
                  </a:lnTo>
                  <a:lnTo>
                    <a:pt x="1714" y="1655"/>
                  </a:lnTo>
                  <a:lnTo>
                    <a:pt x="1714" y="1654"/>
                  </a:lnTo>
                  <a:lnTo>
                    <a:pt x="1713" y="1654"/>
                  </a:lnTo>
                  <a:lnTo>
                    <a:pt x="1712" y="1654"/>
                  </a:lnTo>
                  <a:lnTo>
                    <a:pt x="1712" y="1653"/>
                  </a:lnTo>
                  <a:lnTo>
                    <a:pt x="1711" y="1653"/>
                  </a:lnTo>
                  <a:lnTo>
                    <a:pt x="1711" y="1652"/>
                  </a:lnTo>
                  <a:lnTo>
                    <a:pt x="1712" y="1652"/>
                  </a:lnTo>
                  <a:lnTo>
                    <a:pt x="1712" y="1651"/>
                  </a:lnTo>
                  <a:lnTo>
                    <a:pt x="1713" y="1651"/>
                  </a:lnTo>
                  <a:lnTo>
                    <a:pt x="1712" y="1650"/>
                  </a:lnTo>
                  <a:lnTo>
                    <a:pt x="1713" y="1650"/>
                  </a:lnTo>
                  <a:lnTo>
                    <a:pt x="1714" y="1650"/>
                  </a:lnTo>
                  <a:lnTo>
                    <a:pt x="1715" y="1650"/>
                  </a:lnTo>
                  <a:lnTo>
                    <a:pt x="1715" y="1649"/>
                  </a:lnTo>
                  <a:lnTo>
                    <a:pt x="1716" y="1649"/>
                  </a:lnTo>
                  <a:lnTo>
                    <a:pt x="1717" y="1649"/>
                  </a:lnTo>
                  <a:lnTo>
                    <a:pt x="1718" y="1650"/>
                  </a:lnTo>
                  <a:lnTo>
                    <a:pt x="1719" y="1650"/>
                  </a:lnTo>
                  <a:lnTo>
                    <a:pt x="1720" y="1649"/>
                  </a:lnTo>
                  <a:lnTo>
                    <a:pt x="1721" y="1649"/>
                  </a:lnTo>
                  <a:lnTo>
                    <a:pt x="1722" y="1649"/>
                  </a:lnTo>
                  <a:lnTo>
                    <a:pt x="1724" y="1649"/>
                  </a:lnTo>
                  <a:lnTo>
                    <a:pt x="1725" y="1649"/>
                  </a:lnTo>
                  <a:lnTo>
                    <a:pt x="1726" y="1650"/>
                  </a:lnTo>
                  <a:lnTo>
                    <a:pt x="1728" y="1650"/>
                  </a:lnTo>
                  <a:lnTo>
                    <a:pt x="1729" y="1650"/>
                  </a:lnTo>
                  <a:lnTo>
                    <a:pt x="1730" y="1650"/>
                  </a:lnTo>
                  <a:lnTo>
                    <a:pt x="1729" y="1650"/>
                  </a:lnTo>
                  <a:lnTo>
                    <a:pt x="1729" y="1649"/>
                  </a:lnTo>
                  <a:lnTo>
                    <a:pt x="1730" y="1649"/>
                  </a:lnTo>
                  <a:lnTo>
                    <a:pt x="1731" y="1649"/>
                  </a:lnTo>
                  <a:lnTo>
                    <a:pt x="1731" y="1648"/>
                  </a:lnTo>
                  <a:lnTo>
                    <a:pt x="1732" y="1648"/>
                  </a:lnTo>
                  <a:lnTo>
                    <a:pt x="1732" y="1647"/>
                  </a:lnTo>
                  <a:lnTo>
                    <a:pt x="1733" y="1647"/>
                  </a:lnTo>
                  <a:lnTo>
                    <a:pt x="1733" y="1648"/>
                  </a:lnTo>
                  <a:lnTo>
                    <a:pt x="1733" y="1649"/>
                  </a:lnTo>
                  <a:lnTo>
                    <a:pt x="1732" y="1648"/>
                  </a:lnTo>
                  <a:lnTo>
                    <a:pt x="1732" y="1649"/>
                  </a:lnTo>
                  <a:lnTo>
                    <a:pt x="1732" y="1650"/>
                  </a:lnTo>
                  <a:lnTo>
                    <a:pt x="1733" y="1650"/>
                  </a:lnTo>
                  <a:lnTo>
                    <a:pt x="1733" y="1649"/>
                  </a:lnTo>
                  <a:lnTo>
                    <a:pt x="1733" y="1648"/>
                  </a:lnTo>
                  <a:lnTo>
                    <a:pt x="1734" y="1649"/>
                  </a:lnTo>
                  <a:lnTo>
                    <a:pt x="1735" y="1649"/>
                  </a:lnTo>
                  <a:lnTo>
                    <a:pt x="1736" y="1650"/>
                  </a:lnTo>
                  <a:lnTo>
                    <a:pt x="1737" y="1651"/>
                  </a:lnTo>
                  <a:lnTo>
                    <a:pt x="1737" y="1650"/>
                  </a:lnTo>
                  <a:lnTo>
                    <a:pt x="1736" y="1650"/>
                  </a:lnTo>
                  <a:lnTo>
                    <a:pt x="1736" y="1649"/>
                  </a:lnTo>
                  <a:lnTo>
                    <a:pt x="1735" y="1649"/>
                  </a:lnTo>
                  <a:lnTo>
                    <a:pt x="1734" y="1648"/>
                  </a:lnTo>
                  <a:lnTo>
                    <a:pt x="1733" y="1647"/>
                  </a:lnTo>
                  <a:lnTo>
                    <a:pt x="1732" y="1647"/>
                  </a:lnTo>
                  <a:lnTo>
                    <a:pt x="1731" y="1647"/>
                  </a:lnTo>
                  <a:lnTo>
                    <a:pt x="1730" y="1648"/>
                  </a:lnTo>
                  <a:lnTo>
                    <a:pt x="1730" y="1649"/>
                  </a:lnTo>
                  <a:lnTo>
                    <a:pt x="1729" y="1649"/>
                  </a:lnTo>
                  <a:lnTo>
                    <a:pt x="1729" y="1650"/>
                  </a:lnTo>
                  <a:lnTo>
                    <a:pt x="1728" y="1649"/>
                  </a:lnTo>
                  <a:lnTo>
                    <a:pt x="1728" y="1648"/>
                  </a:lnTo>
                  <a:lnTo>
                    <a:pt x="1729" y="1648"/>
                  </a:lnTo>
                  <a:lnTo>
                    <a:pt x="1730" y="1647"/>
                  </a:lnTo>
                  <a:lnTo>
                    <a:pt x="1730" y="1646"/>
                  </a:lnTo>
                  <a:lnTo>
                    <a:pt x="1729" y="1647"/>
                  </a:lnTo>
                  <a:lnTo>
                    <a:pt x="1729" y="1648"/>
                  </a:lnTo>
                  <a:lnTo>
                    <a:pt x="1728" y="1648"/>
                  </a:lnTo>
                  <a:lnTo>
                    <a:pt x="1727" y="1648"/>
                  </a:lnTo>
                  <a:lnTo>
                    <a:pt x="1726" y="1648"/>
                  </a:lnTo>
                  <a:lnTo>
                    <a:pt x="1725" y="1649"/>
                  </a:lnTo>
                  <a:lnTo>
                    <a:pt x="1724" y="1649"/>
                  </a:lnTo>
                  <a:lnTo>
                    <a:pt x="1724" y="1648"/>
                  </a:lnTo>
                  <a:lnTo>
                    <a:pt x="1725" y="1648"/>
                  </a:lnTo>
                  <a:lnTo>
                    <a:pt x="1723" y="1648"/>
                  </a:lnTo>
                  <a:lnTo>
                    <a:pt x="1722" y="1648"/>
                  </a:lnTo>
                  <a:lnTo>
                    <a:pt x="1722" y="1647"/>
                  </a:lnTo>
                  <a:lnTo>
                    <a:pt x="1722" y="1646"/>
                  </a:lnTo>
                  <a:lnTo>
                    <a:pt x="1721" y="1646"/>
                  </a:lnTo>
                  <a:lnTo>
                    <a:pt x="1720" y="1646"/>
                  </a:lnTo>
                  <a:lnTo>
                    <a:pt x="1720" y="1647"/>
                  </a:lnTo>
                  <a:lnTo>
                    <a:pt x="1720" y="1648"/>
                  </a:lnTo>
                  <a:lnTo>
                    <a:pt x="1719" y="1649"/>
                  </a:lnTo>
                  <a:lnTo>
                    <a:pt x="1718" y="1649"/>
                  </a:lnTo>
                  <a:lnTo>
                    <a:pt x="1717" y="1648"/>
                  </a:lnTo>
                  <a:lnTo>
                    <a:pt x="1716" y="1648"/>
                  </a:lnTo>
                  <a:lnTo>
                    <a:pt x="1715" y="1648"/>
                  </a:lnTo>
                  <a:lnTo>
                    <a:pt x="1714" y="1647"/>
                  </a:lnTo>
                  <a:lnTo>
                    <a:pt x="1712" y="1645"/>
                  </a:lnTo>
                  <a:lnTo>
                    <a:pt x="1711" y="1646"/>
                  </a:lnTo>
                  <a:lnTo>
                    <a:pt x="1710" y="1646"/>
                  </a:lnTo>
                  <a:lnTo>
                    <a:pt x="1710" y="1647"/>
                  </a:lnTo>
                  <a:lnTo>
                    <a:pt x="1709" y="1647"/>
                  </a:lnTo>
                  <a:lnTo>
                    <a:pt x="1709" y="1648"/>
                  </a:lnTo>
                  <a:lnTo>
                    <a:pt x="1709" y="1649"/>
                  </a:lnTo>
                  <a:lnTo>
                    <a:pt x="1709" y="1650"/>
                  </a:lnTo>
                  <a:lnTo>
                    <a:pt x="1710" y="1650"/>
                  </a:lnTo>
                  <a:lnTo>
                    <a:pt x="1710" y="1651"/>
                  </a:lnTo>
                  <a:lnTo>
                    <a:pt x="1709" y="1652"/>
                  </a:lnTo>
                  <a:lnTo>
                    <a:pt x="1709" y="1653"/>
                  </a:lnTo>
                  <a:lnTo>
                    <a:pt x="1709" y="1652"/>
                  </a:lnTo>
                  <a:lnTo>
                    <a:pt x="1709" y="1653"/>
                  </a:lnTo>
                  <a:lnTo>
                    <a:pt x="1710" y="1653"/>
                  </a:lnTo>
                  <a:lnTo>
                    <a:pt x="1710" y="1654"/>
                  </a:lnTo>
                  <a:lnTo>
                    <a:pt x="1711" y="1654"/>
                  </a:lnTo>
                  <a:lnTo>
                    <a:pt x="1710" y="1655"/>
                  </a:lnTo>
                  <a:lnTo>
                    <a:pt x="1710" y="1654"/>
                  </a:lnTo>
                  <a:lnTo>
                    <a:pt x="1709" y="1654"/>
                  </a:lnTo>
                  <a:lnTo>
                    <a:pt x="1709" y="1655"/>
                  </a:lnTo>
                  <a:lnTo>
                    <a:pt x="1710" y="1655"/>
                  </a:lnTo>
                  <a:lnTo>
                    <a:pt x="1709" y="1655"/>
                  </a:lnTo>
                  <a:lnTo>
                    <a:pt x="1710" y="1656"/>
                  </a:lnTo>
                  <a:lnTo>
                    <a:pt x="1709" y="1656"/>
                  </a:lnTo>
                  <a:lnTo>
                    <a:pt x="1708" y="1656"/>
                  </a:lnTo>
                  <a:lnTo>
                    <a:pt x="1708" y="1657"/>
                  </a:lnTo>
                  <a:lnTo>
                    <a:pt x="1708" y="1656"/>
                  </a:lnTo>
                  <a:lnTo>
                    <a:pt x="1707" y="1656"/>
                  </a:lnTo>
                  <a:lnTo>
                    <a:pt x="1707" y="1655"/>
                  </a:lnTo>
                  <a:lnTo>
                    <a:pt x="1706" y="1655"/>
                  </a:lnTo>
                  <a:lnTo>
                    <a:pt x="1705" y="1654"/>
                  </a:lnTo>
                  <a:lnTo>
                    <a:pt x="1704" y="1654"/>
                  </a:lnTo>
                  <a:lnTo>
                    <a:pt x="1703" y="1654"/>
                  </a:lnTo>
                  <a:lnTo>
                    <a:pt x="1703" y="1653"/>
                  </a:lnTo>
                  <a:lnTo>
                    <a:pt x="1702" y="1653"/>
                  </a:lnTo>
                  <a:lnTo>
                    <a:pt x="1702" y="1652"/>
                  </a:lnTo>
                  <a:lnTo>
                    <a:pt x="1701" y="1651"/>
                  </a:lnTo>
                  <a:lnTo>
                    <a:pt x="1700" y="1650"/>
                  </a:lnTo>
                  <a:lnTo>
                    <a:pt x="1698" y="1649"/>
                  </a:lnTo>
                  <a:lnTo>
                    <a:pt x="1698" y="1648"/>
                  </a:lnTo>
                  <a:lnTo>
                    <a:pt x="1697" y="1648"/>
                  </a:lnTo>
                  <a:lnTo>
                    <a:pt x="1697" y="1649"/>
                  </a:lnTo>
                  <a:lnTo>
                    <a:pt x="1697" y="1650"/>
                  </a:lnTo>
                  <a:lnTo>
                    <a:pt x="1696" y="1650"/>
                  </a:lnTo>
                  <a:lnTo>
                    <a:pt x="1696" y="1651"/>
                  </a:lnTo>
                  <a:lnTo>
                    <a:pt x="1697" y="1651"/>
                  </a:lnTo>
                  <a:lnTo>
                    <a:pt x="1696" y="1651"/>
                  </a:lnTo>
                  <a:lnTo>
                    <a:pt x="1695" y="1651"/>
                  </a:lnTo>
                  <a:lnTo>
                    <a:pt x="1695" y="1650"/>
                  </a:lnTo>
                  <a:lnTo>
                    <a:pt x="1696" y="1649"/>
                  </a:lnTo>
                  <a:lnTo>
                    <a:pt x="1697" y="1646"/>
                  </a:lnTo>
                  <a:lnTo>
                    <a:pt x="1697" y="1645"/>
                  </a:lnTo>
                  <a:lnTo>
                    <a:pt x="1697" y="1644"/>
                  </a:lnTo>
                  <a:lnTo>
                    <a:pt x="1696" y="1643"/>
                  </a:lnTo>
                  <a:lnTo>
                    <a:pt x="1696" y="1642"/>
                  </a:lnTo>
                  <a:lnTo>
                    <a:pt x="1696" y="1643"/>
                  </a:lnTo>
                  <a:lnTo>
                    <a:pt x="1697" y="1643"/>
                  </a:lnTo>
                  <a:lnTo>
                    <a:pt x="1698" y="1645"/>
                  </a:lnTo>
                  <a:lnTo>
                    <a:pt x="1699" y="1646"/>
                  </a:lnTo>
                  <a:lnTo>
                    <a:pt x="1699" y="1647"/>
                  </a:lnTo>
                  <a:lnTo>
                    <a:pt x="1700" y="1647"/>
                  </a:lnTo>
                  <a:lnTo>
                    <a:pt x="1700" y="1648"/>
                  </a:lnTo>
                  <a:lnTo>
                    <a:pt x="1700" y="1647"/>
                  </a:lnTo>
                  <a:lnTo>
                    <a:pt x="1699" y="1645"/>
                  </a:lnTo>
                  <a:lnTo>
                    <a:pt x="1698" y="1643"/>
                  </a:lnTo>
                  <a:lnTo>
                    <a:pt x="1697" y="1643"/>
                  </a:lnTo>
                  <a:lnTo>
                    <a:pt x="1697" y="1642"/>
                  </a:lnTo>
                  <a:lnTo>
                    <a:pt x="1696" y="1642"/>
                  </a:lnTo>
                  <a:lnTo>
                    <a:pt x="1696" y="1641"/>
                  </a:lnTo>
                  <a:lnTo>
                    <a:pt x="1695" y="1640"/>
                  </a:lnTo>
                  <a:lnTo>
                    <a:pt x="1694" y="1640"/>
                  </a:lnTo>
                  <a:lnTo>
                    <a:pt x="1694" y="1641"/>
                  </a:lnTo>
                  <a:lnTo>
                    <a:pt x="1694" y="1640"/>
                  </a:lnTo>
                  <a:lnTo>
                    <a:pt x="1694" y="1639"/>
                  </a:lnTo>
                  <a:lnTo>
                    <a:pt x="1694" y="1638"/>
                  </a:lnTo>
                  <a:lnTo>
                    <a:pt x="1694" y="1637"/>
                  </a:lnTo>
                  <a:lnTo>
                    <a:pt x="1693" y="1637"/>
                  </a:lnTo>
                  <a:lnTo>
                    <a:pt x="1693" y="1636"/>
                  </a:lnTo>
                  <a:lnTo>
                    <a:pt x="1692" y="1635"/>
                  </a:lnTo>
                  <a:lnTo>
                    <a:pt x="1691" y="1634"/>
                  </a:lnTo>
                  <a:lnTo>
                    <a:pt x="1689" y="1633"/>
                  </a:lnTo>
                  <a:lnTo>
                    <a:pt x="1688" y="1632"/>
                  </a:lnTo>
                  <a:lnTo>
                    <a:pt x="1687" y="1631"/>
                  </a:lnTo>
                  <a:lnTo>
                    <a:pt x="1686" y="1630"/>
                  </a:lnTo>
                  <a:lnTo>
                    <a:pt x="1685" y="1629"/>
                  </a:lnTo>
                  <a:lnTo>
                    <a:pt x="1685" y="1628"/>
                  </a:lnTo>
                  <a:lnTo>
                    <a:pt x="1684" y="1628"/>
                  </a:lnTo>
                  <a:lnTo>
                    <a:pt x="1684" y="1627"/>
                  </a:lnTo>
                  <a:lnTo>
                    <a:pt x="1683" y="1626"/>
                  </a:lnTo>
                  <a:lnTo>
                    <a:pt x="1682" y="1625"/>
                  </a:lnTo>
                  <a:lnTo>
                    <a:pt x="1681" y="1624"/>
                  </a:lnTo>
                  <a:lnTo>
                    <a:pt x="1680" y="1623"/>
                  </a:lnTo>
                  <a:lnTo>
                    <a:pt x="1679" y="1622"/>
                  </a:lnTo>
                  <a:lnTo>
                    <a:pt x="1678" y="1621"/>
                  </a:lnTo>
                  <a:lnTo>
                    <a:pt x="1677" y="1620"/>
                  </a:lnTo>
                  <a:lnTo>
                    <a:pt x="1677" y="1619"/>
                  </a:lnTo>
                  <a:lnTo>
                    <a:pt x="1676" y="1618"/>
                  </a:lnTo>
                  <a:lnTo>
                    <a:pt x="1677" y="1618"/>
                  </a:lnTo>
                  <a:lnTo>
                    <a:pt x="1677" y="1617"/>
                  </a:lnTo>
                  <a:lnTo>
                    <a:pt x="1678" y="1617"/>
                  </a:lnTo>
                  <a:lnTo>
                    <a:pt x="1678" y="1616"/>
                  </a:lnTo>
                  <a:lnTo>
                    <a:pt x="1678" y="1615"/>
                  </a:lnTo>
                  <a:lnTo>
                    <a:pt x="1677" y="1614"/>
                  </a:lnTo>
                  <a:lnTo>
                    <a:pt x="1677" y="1613"/>
                  </a:lnTo>
                  <a:lnTo>
                    <a:pt x="1677" y="1612"/>
                  </a:lnTo>
                  <a:lnTo>
                    <a:pt x="1676" y="1612"/>
                  </a:lnTo>
                  <a:lnTo>
                    <a:pt x="1676" y="1610"/>
                  </a:lnTo>
                  <a:lnTo>
                    <a:pt x="1675" y="1609"/>
                  </a:lnTo>
                  <a:lnTo>
                    <a:pt x="1675" y="1608"/>
                  </a:lnTo>
                  <a:lnTo>
                    <a:pt x="1675" y="1607"/>
                  </a:lnTo>
                  <a:lnTo>
                    <a:pt x="1675" y="1606"/>
                  </a:lnTo>
                  <a:lnTo>
                    <a:pt x="1674" y="1605"/>
                  </a:lnTo>
                  <a:lnTo>
                    <a:pt x="1674" y="1603"/>
                  </a:lnTo>
                  <a:lnTo>
                    <a:pt x="1674" y="1602"/>
                  </a:lnTo>
                  <a:lnTo>
                    <a:pt x="1675" y="1600"/>
                  </a:lnTo>
                  <a:lnTo>
                    <a:pt x="1675" y="1599"/>
                  </a:lnTo>
                  <a:lnTo>
                    <a:pt x="1676" y="1598"/>
                  </a:lnTo>
                  <a:lnTo>
                    <a:pt x="1675" y="1597"/>
                  </a:lnTo>
                  <a:lnTo>
                    <a:pt x="1675" y="1595"/>
                  </a:lnTo>
                  <a:lnTo>
                    <a:pt x="1675" y="1594"/>
                  </a:lnTo>
                  <a:lnTo>
                    <a:pt x="1675" y="1593"/>
                  </a:lnTo>
                  <a:lnTo>
                    <a:pt x="1674" y="1592"/>
                  </a:lnTo>
                  <a:lnTo>
                    <a:pt x="1674" y="1591"/>
                  </a:lnTo>
                  <a:lnTo>
                    <a:pt x="1674" y="1590"/>
                  </a:lnTo>
                  <a:lnTo>
                    <a:pt x="1674" y="1589"/>
                  </a:lnTo>
                  <a:lnTo>
                    <a:pt x="1673" y="1589"/>
                  </a:lnTo>
                  <a:lnTo>
                    <a:pt x="1673" y="1588"/>
                  </a:lnTo>
                  <a:lnTo>
                    <a:pt x="1672" y="1587"/>
                  </a:lnTo>
                  <a:lnTo>
                    <a:pt x="1671" y="1586"/>
                  </a:lnTo>
                  <a:lnTo>
                    <a:pt x="1671" y="1585"/>
                  </a:lnTo>
                  <a:lnTo>
                    <a:pt x="1670" y="1584"/>
                  </a:lnTo>
                  <a:lnTo>
                    <a:pt x="1669" y="1584"/>
                  </a:lnTo>
                  <a:lnTo>
                    <a:pt x="1669" y="1583"/>
                  </a:lnTo>
                  <a:lnTo>
                    <a:pt x="1669" y="1582"/>
                  </a:lnTo>
                  <a:lnTo>
                    <a:pt x="1668" y="1582"/>
                  </a:lnTo>
                  <a:lnTo>
                    <a:pt x="1667" y="1582"/>
                  </a:lnTo>
                  <a:lnTo>
                    <a:pt x="1667" y="1581"/>
                  </a:lnTo>
                  <a:lnTo>
                    <a:pt x="1667" y="1580"/>
                  </a:lnTo>
                  <a:lnTo>
                    <a:pt x="1666" y="1579"/>
                  </a:lnTo>
                  <a:lnTo>
                    <a:pt x="1665" y="1578"/>
                  </a:lnTo>
                  <a:lnTo>
                    <a:pt x="1664" y="1577"/>
                  </a:lnTo>
                  <a:lnTo>
                    <a:pt x="1663" y="1576"/>
                  </a:lnTo>
                  <a:lnTo>
                    <a:pt x="1661" y="1575"/>
                  </a:lnTo>
                  <a:lnTo>
                    <a:pt x="1661" y="1574"/>
                  </a:lnTo>
                  <a:lnTo>
                    <a:pt x="1660" y="1574"/>
                  </a:lnTo>
                  <a:lnTo>
                    <a:pt x="1660" y="1573"/>
                  </a:lnTo>
                  <a:lnTo>
                    <a:pt x="1660" y="1572"/>
                  </a:lnTo>
                  <a:lnTo>
                    <a:pt x="1660" y="1571"/>
                  </a:lnTo>
                  <a:lnTo>
                    <a:pt x="1660" y="1570"/>
                  </a:lnTo>
                  <a:lnTo>
                    <a:pt x="1659" y="1568"/>
                  </a:lnTo>
                  <a:lnTo>
                    <a:pt x="1659" y="1567"/>
                  </a:lnTo>
                  <a:lnTo>
                    <a:pt x="1659" y="1566"/>
                  </a:lnTo>
                  <a:lnTo>
                    <a:pt x="1659" y="1565"/>
                  </a:lnTo>
                  <a:lnTo>
                    <a:pt x="1660" y="1564"/>
                  </a:lnTo>
                  <a:lnTo>
                    <a:pt x="1660" y="1563"/>
                  </a:lnTo>
                  <a:lnTo>
                    <a:pt x="1661" y="1562"/>
                  </a:lnTo>
                  <a:lnTo>
                    <a:pt x="1661" y="1561"/>
                  </a:lnTo>
                  <a:lnTo>
                    <a:pt x="1661" y="1560"/>
                  </a:lnTo>
                  <a:lnTo>
                    <a:pt x="1662" y="1559"/>
                  </a:lnTo>
                  <a:lnTo>
                    <a:pt x="1663" y="1557"/>
                  </a:lnTo>
                  <a:lnTo>
                    <a:pt x="1663" y="1558"/>
                  </a:lnTo>
                  <a:lnTo>
                    <a:pt x="1663" y="1559"/>
                  </a:lnTo>
                  <a:lnTo>
                    <a:pt x="1664" y="1559"/>
                  </a:lnTo>
                  <a:lnTo>
                    <a:pt x="1664" y="1558"/>
                  </a:lnTo>
                  <a:lnTo>
                    <a:pt x="1664" y="1557"/>
                  </a:lnTo>
                  <a:lnTo>
                    <a:pt x="1664" y="1556"/>
                  </a:lnTo>
                  <a:lnTo>
                    <a:pt x="1665" y="1556"/>
                  </a:lnTo>
                  <a:lnTo>
                    <a:pt x="1665" y="1555"/>
                  </a:lnTo>
                  <a:lnTo>
                    <a:pt x="1666" y="1555"/>
                  </a:lnTo>
                  <a:lnTo>
                    <a:pt x="1667" y="1555"/>
                  </a:lnTo>
                  <a:lnTo>
                    <a:pt x="1667" y="1554"/>
                  </a:lnTo>
                  <a:lnTo>
                    <a:pt x="1667" y="1553"/>
                  </a:lnTo>
                  <a:lnTo>
                    <a:pt x="1666" y="1553"/>
                  </a:lnTo>
                  <a:lnTo>
                    <a:pt x="1665" y="1553"/>
                  </a:lnTo>
                  <a:lnTo>
                    <a:pt x="1665" y="1554"/>
                  </a:lnTo>
                  <a:lnTo>
                    <a:pt x="1665" y="1555"/>
                  </a:lnTo>
                  <a:lnTo>
                    <a:pt x="1664" y="1555"/>
                  </a:lnTo>
                  <a:lnTo>
                    <a:pt x="1664" y="1556"/>
                  </a:lnTo>
                  <a:lnTo>
                    <a:pt x="1664" y="1557"/>
                  </a:lnTo>
                  <a:lnTo>
                    <a:pt x="1663" y="1556"/>
                  </a:lnTo>
                  <a:lnTo>
                    <a:pt x="1664" y="1556"/>
                  </a:lnTo>
                  <a:lnTo>
                    <a:pt x="1665" y="1554"/>
                  </a:lnTo>
                  <a:lnTo>
                    <a:pt x="1666" y="1550"/>
                  </a:lnTo>
                  <a:lnTo>
                    <a:pt x="1666" y="1549"/>
                  </a:lnTo>
                  <a:lnTo>
                    <a:pt x="1667" y="1548"/>
                  </a:lnTo>
                  <a:lnTo>
                    <a:pt x="1667" y="1547"/>
                  </a:lnTo>
                  <a:lnTo>
                    <a:pt x="1666" y="1547"/>
                  </a:lnTo>
                  <a:lnTo>
                    <a:pt x="1666" y="1546"/>
                  </a:lnTo>
                  <a:lnTo>
                    <a:pt x="1665" y="1545"/>
                  </a:lnTo>
                  <a:lnTo>
                    <a:pt x="1665" y="1544"/>
                  </a:lnTo>
                  <a:lnTo>
                    <a:pt x="1665" y="1543"/>
                  </a:lnTo>
                  <a:lnTo>
                    <a:pt x="1666" y="1543"/>
                  </a:lnTo>
                  <a:lnTo>
                    <a:pt x="1666" y="1542"/>
                  </a:lnTo>
                  <a:lnTo>
                    <a:pt x="1667" y="1541"/>
                  </a:lnTo>
                  <a:lnTo>
                    <a:pt x="1667" y="1538"/>
                  </a:lnTo>
                  <a:lnTo>
                    <a:pt x="1667" y="1536"/>
                  </a:lnTo>
                  <a:lnTo>
                    <a:pt x="1668" y="1534"/>
                  </a:lnTo>
                  <a:lnTo>
                    <a:pt x="1668" y="1533"/>
                  </a:lnTo>
                  <a:lnTo>
                    <a:pt x="1668" y="1531"/>
                  </a:lnTo>
                  <a:lnTo>
                    <a:pt x="1667" y="1530"/>
                  </a:lnTo>
                  <a:lnTo>
                    <a:pt x="1668" y="1529"/>
                  </a:lnTo>
                  <a:lnTo>
                    <a:pt x="1667" y="1529"/>
                  </a:lnTo>
                  <a:lnTo>
                    <a:pt x="1667" y="1528"/>
                  </a:lnTo>
                  <a:lnTo>
                    <a:pt x="1667" y="1527"/>
                  </a:lnTo>
                  <a:lnTo>
                    <a:pt x="1666" y="1527"/>
                  </a:lnTo>
                  <a:lnTo>
                    <a:pt x="1666" y="1526"/>
                  </a:lnTo>
                  <a:lnTo>
                    <a:pt x="1666" y="1525"/>
                  </a:lnTo>
                  <a:lnTo>
                    <a:pt x="1666" y="1524"/>
                  </a:lnTo>
                  <a:lnTo>
                    <a:pt x="1666" y="1523"/>
                  </a:lnTo>
                  <a:lnTo>
                    <a:pt x="1665" y="1522"/>
                  </a:lnTo>
                  <a:lnTo>
                    <a:pt x="1664" y="1522"/>
                  </a:lnTo>
                  <a:lnTo>
                    <a:pt x="1663" y="1522"/>
                  </a:lnTo>
                  <a:lnTo>
                    <a:pt x="1663" y="1521"/>
                  </a:lnTo>
                  <a:lnTo>
                    <a:pt x="1663" y="1520"/>
                  </a:lnTo>
                  <a:lnTo>
                    <a:pt x="1664" y="1518"/>
                  </a:lnTo>
                  <a:lnTo>
                    <a:pt x="1664" y="1517"/>
                  </a:lnTo>
                  <a:lnTo>
                    <a:pt x="1664" y="1515"/>
                  </a:lnTo>
                  <a:lnTo>
                    <a:pt x="1664" y="1514"/>
                  </a:lnTo>
                  <a:lnTo>
                    <a:pt x="1664" y="1513"/>
                  </a:lnTo>
                  <a:lnTo>
                    <a:pt x="1663" y="1512"/>
                  </a:lnTo>
                  <a:lnTo>
                    <a:pt x="1662" y="1512"/>
                  </a:lnTo>
                  <a:lnTo>
                    <a:pt x="1662" y="1511"/>
                  </a:lnTo>
                  <a:lnTo>
                    <a:pt x="1661" y="1510"/>
                  </a:lnTo>
                  <a:lnTo>
                    <a:pt x="1660" y="1510"/>
                  </a:lnTo>
                  <a:lnTo>
                    <a:pt x="1660" y="1509"/>
                  </a:lnTo>
                  <a:lnTo>
                    <a:pt x="1660" y="1508"/>
                  </a:lnTo>
                  <a:lnTo>
                    <a:pt x="1660" y="1507"/>
                  </a:lnTo>
                  <a:lnTo>
                    <a:pt x="1660" y="1506"/>
                  </a:lnTo>
                  <a:lnTo>
                    <a:pt x="1660" y="1505"/>
                  </a:lnTo>
                  <a:lnTo>
                    <a:pt x="1659" y="1505"/>
                  </a:lnTo>
                  <a:lnTo>
                    <a:pt x="1659" y="1504"/>
                  </a:lnTo>
                  <a:lnTo>
                    <a:pt x="1659" y="1503"/>
                  </a:lnTo>
                  <a:lnTo>
                    <a:pt x="1658" y="1502"/>
                  </a:lnTo>
                  <a:lnTo>
                    <a:pt x="1658" y="1501"/>
                  </a:lnTo>
                  <a:lnTo>
                    <a:pt x="1658" y="1500"/>
                  </a:lnTo>
                  <a:lnTo>
                    <a:pt x="1658" y="1499"/>
                  </a:lnTo>
                  <a:lnTo>
                    <a:pt x="1658" y="1498"/>
                  </a:lnTo>
                  <a:lnTo>
                    <a:pt x="1658" y="1497"/>
                  </a:lnTo>
                  <a:lnTo>
                    <a:pt x="1658" y="1496"/>
                  </a:lnTo>
                  <a:lnTo>
                    <a:pt x="1659" y="1495"/>
                  </a:lnTo>
                  <a:lnTo>
                    <a:pt x="1659" y="1494"/>
                  </a:lnTo>
                  <a:lnTo>
                    <a:pt x="1659" y="1493"/>
                  </a:lnTo>
                  <a:lnTo>
                    <a:pt x="1659" y="1492"/>
                  </a:lnTo>
                  <a:lnTo>
                    <a:pt x="1659" y="1491"/>
                  </a:lnTo>
                  <a:lnTo>
                    <a:pt x="1659" y="1490"/>
                  </a:lnTo>
                  <a:lnTo>
                    <a:pt x="1658" y="1489"/>
                  </a:lnTo>
                  <a:lnTo>
                    <a:pt x="1657" y="1488"/>
                  </a:lnTo>
                  <a:lnTo>
                    <a:pt x="1657" y="1487"/>
                  </a:lnTo>
                  <a:lnTo>
                    <a:pt x="1656" y="1487"/>
                  </a:lnTo>
                  <a:lnTo>
                    <a:pt x="1656" y="1486"/>
                  </a:lnTo>
                  <a:lnTo>
                    <a:pt x="1656" y="1484"/>
                  </a:lnTo>
                  <a:lnTo>
                    <a:pt x="1655" y="1484"/>
                  </a:lnTo>
                  <a:lnTo>
                    <a:pt x="1655" y="1483"/>
                  </a:lnTo>
                  <a:lnTo>
                    <a:pt x="1657" y="1480"/>
                  </a:lnTo>
                  <a:lnTo>
                    <a:pt x="1657" y="1478"/>
                  </a:lnTo>
                  <a:lnTo>
                    <a:pt x="1658" y="1477"/>
                  </a:lnTo>
                  <a:lnTo>
                    <a:pt x="1658" y="1476"/>
                  </a:lnTo>
                  <a:lnTo>
                    <a:pt x="1658" y="1475"/>
                  </a:lnTo>
                  <a:lnTo>
                    <a:pt x="1658" y="1473"/>
                  </a:lnTo>
                  <a:lnTo>
                    <a:pt x="1659" y="1473"/>
                  </a:lnTo>
                  <a:lnTo>
                    <a:pt x="1659" y="1472"/>
                  </a:lnTo>
                  <a:lnTo>
                    <a:pt x="1659" y="1468"/>
                  </a:lnTo>
                  <a:lnTo>
                    <a:pt x="1659" y="1467"/>
                  </a:lnTo>
                  <a:lnTo>
                    <a:pt x="1659" y="1466"/>
                  </a:lnTo>
                  <a:lnTo>
                    <a:pt x="1660" y="1465"/>
                  </a:lnTo>
                  <a:lnTo>
                    <a:pt x="1661" y="1465"/>
                  </a:lnTo>
                  <a:lnTo>
                    <a:pt x="1661" y="1466"/>
                  </a:lnTo>
                  <a:lnTo>
                    <a:pt x="1661" y="1467"/>
                  </a:lnTo>
                  <a:lnTo>
                    <a:pt x="1661" y="1466"/>
                  </a:lnTo>
                  <a:lnTo>
                    <a:pt x="1661" y="1465"/>
                  </a:lnTo>
                  <a:lnTo>
                    <a:pt x="1662" y="1464"/>
                  </a:lnTo>
                  <a:lnTo>
                    <a:pt x="1662" y="1463"/>
                  </a:lnTo>
                  <a:lnTo>
                    <a:pt x="1663" y="1462"/>
                  </a:lnTo>
                  <a:lnTo>
                    <a:pt x="1664" y="1462"/>
                  </a:lnTo>
                  <a:lnTo>
                    <a:pt x="1664" y="1463"/>
                  </a:lnTo>
                  <a:lnTo>
                    <a:pt x="1664" y="1464"/>
                  </a:lnTo>
                  <a:lnTo>
                    <a:pt x="1665" y="1464"/>
                  </a:lnTo>
                  <a:lnTo>
                    <a:pt x="1666" y="1464"/>
                  </a:lnTo>
                  <a:lnTo>
                    <a:pt x="1665" y="1464"/>
                  </a:lnTo>
                  <a:lnTo>
                    <a:pt x="1665" y="1463"/>
                  </a:lnTo>
                  <a:lnTo>
                    <a:pt x="1664" y="1462"/>
                  </a:lnTo>
                  <a:lnTo>
                    <a:pt x="1664" y="1461"/>
                  </a:lnTo>
                  <a:lnTo>
                    <a:pt x="1663" y="1461"/>
                  </a:lnTo>
                  <a:lnTo>
                    <a:pt x="1663" y="1462"/>
                  </a:lnTo>
                  <a:lnTo>
                    <a:pt x="1662" y="1462"/>
                  </a:lnTo>
                  <a:lnTo>
                    <a:pt x="1662" y="1463"/>
                  </a:lnTo>
                  <a:lnTo>
                    <a:pt x="1661" y="1464"/>
                  </a:lnTo>
                  <a:lnTo>
                    <a:pt x="1662" y="1462"/>
                  </a:lnTo>
                  <a:lnTo>
                    <a:pt x="1663" y="1458"/>
                  </a:lnTo>
                  <a:lnTo>
                    <a:pt x="1664" y="1456"/>
                  </a:lnTo>
                  <a:lnTo>
                    <a:pt x="1664" y="1455"/>
                  </a:lnTo>
                  <a:lnTo>
                    <a:pt x="1664" y="1454"/>
                  </a:lnTo>
                  <a:lnTo>
                    <a:pt x="1664" y="1453"/>
                  </a:lnTo>
                  <a:lnTo>
                    <a:pt x="1665" y="1453"/>
                  </a:lnTo>
                  <a:lnTo>
                    <a:pt x="1665" y="1451"/>
                  </a:lnTo>
                  <a:lnTo>
                    <a:pt x="1666" y="1451"/>
                  </a:lnTo>
                  <a:lnTo>
                    <a:pt x="1666" y="1450"/>
                  </a:lnTo>
                  <a:lnTo>
                    <a:pt x="1666" y="1451"/>
                  </a:lnTo>
                  <a:lnTo>
                    <a:pt x="1667" y="1451"/>
                  </a:lnTo>
                  <a:lnTo>
                    <a:pt x="1668" y="1451"/>
                  </a:lnTo>
                  <a:lnTo>
                    <a:pt x="1667" y="1451"/>
                  </a:lnTo>
                  <a:lnTo>
                    <a:pt x="1667" y="1450"/>
                  </a:lnTo>
                  <a:lnTo>
                    <a:pt x="1666" y="1450"/>
                  </a:lnTo>
                  <a:lnTo>
                    <a:pt x="1666" y="1449"/>
                  </a:lnTo>
                  <a:lnTo>
                    <a:pt x="1665" y="1450"/>
                  </a:lnTo>
                  <a:lnTo>
                    <a:pt x="1665" y="1451"/>
                  </a:lnTo>
                  <a:lnTo>
                    <a:pt x="1664" y="1453"/>
                  </a:lnTo>
                  <a:lnTo>
                    <a:pt x="1664" y="1450"/>
                  </a:lnTo>
                  <a:lnTo>
                    <a:pt x="1665" y="1449"/>
                  </a:lnTo>
                  <a:lnTo>
                    <a:pt x="1666" y="1445"/>
                  </a:lnTo>
                  <a:lnTo>
                    <a:pt x="1666" y="1442"/>
                  </a:lnTo>
                  <a:lnTo>
                    <a:pt x="1666" y="1441"/>
                  </a:lnTo>
                  <a:lnTo>
                    <a:pt x="1666" y="1440"/>
                  </a:lnTo>
                  <a:lnTo>
                    <a:pt x="1666" y="1439"/>
                  </a:lnTo>
                  <a:lnTo>
                    <a:pt x="1666" y="1437"/>
                  </a:lnTo>
                  <a:lnTo>
                    <a:pt x="1667" y="1433"/>
                  </a:lnTo>
                  <a:lnTo>
                    <a:pt x="1667" y="1431"/>
                  </a:lnTo>
                  <a:lnTo>
                    <a:pt x="1667" y="1430"/>
                  </a:lnTo>
                  <a:lnTo>
                    <a:pt x="1667" y="1429"/>
                  </a:lnTo>
                  <a:lnTo>
                    <a:pt x="1667" y="1428"/>
                  </a:lnTo>
                  <a:lnTo>
                    <a:pt x="1667" y="1426"/>
                  </a:lnTo>
                  <a:lnTo>
                    <a:pt x="1667" y="1425"/>
                  </a:lnTo>
                  <a:lnTo>
                    <a:pt x="1668" y="1425"/>
                  </a:lnTo>
                  <a:lnTo>
                    <a:pt x="1668" y="1424"/>
                  </a:lnTo>
                  <a:lnTo>
                    <a:pt x="1668" y="1425"/>
                  </a:lnTo>
                  <a:lnTo>
                    <a:pt x="1669" y="1425"/>
                  </a:lnTo>
                  <a:lnTo>
                    <a:pt x="1669" y="1424"/>
                  </a:lnTo>
                  <a:lnTo>
                    <a:pt x="1668" y="1424"/>
                  </a:lnTo>
                  <a:lnTo>
                    <a:pt x="1667" y="1424"/>
                  </a:lnTo>
                  <a:lnTo>
                    <a:pt x="1667" y="1423"/>
                  </a:lnTo>
                  <a:lnTo>
                    <a:pt x="1667" y="1422"/>
                  </a:lnTo>
                  <a:lnTo>
                    <a:pt x="1668" y="1418"/>
                  </a:lnTo>
                  <a:lnTo>
                    <a:pt x="1668" y="1417"/>
                  </a:lnTo>
                  <a:lnTo>
                    <a:pt x="1669" y="1417"/>
                  </a:lnTo>
                  <a:lnTo>
                    <a:pt x="1669" y="1418"/>
                  </a:lnTo>
                  <a:lnTo>
                    <a:pt x="1669" y="1417"/>
                  </a:lnTo>
                  <a:lnTo>
                    <a:pt x="1668" y="1417"/>
                  </a:lnTo>
                  <a:lnTo>
                    <a:pt x="1668" y="1416"/>
                  </a:lnTo>
                  <a:lnTo>
                    <a:pt x="1668" y="1415"/>
                  </a:lnTo>
                  <a:lnTo>
                    <a:pt x="1667" y="1415"/>
                  </a:lnTo>
                  <a:lnTo>
                    <a:pt x="1668" y="1415"/>
                  </a:lnTo>
                  <a:lnTo>
                    <a:pt x="1668" y="1413"/>
                  </a:lnTo>
                  <a:lnTo>
                    <a:pt x="1668" y="1412"/>
                  </a:lnTo>
                  <a:lnTo>
                    <a:pt x="1668" y="1411"/>
                  </a:lnTo>
                  <a:lnTo>
                    <a:pt x="1668" y="1410"/>
                  </a:lnTo>
                  <a:lnTo>
                    <a:pt x="1668" y="1409"/>
                  </a:lnTo>
                  <a:lnTo>
                    <a:pt x="1669" y="1408"/>
                  </a:lnTo>
                  <a:lnTo>
                    <a:pt x="1669" y="1407"/>
                  </a:lnTo>
                  <a:lnTo>
                    <a:pt x="1669" y="1406"/>
                  </a:lnTo>
                  <a:lnTo>
                    <a:pt x="1669" y="1405"/>
                  </a:lnTo>
                  <a:lnTo>
                    <a:pt x="1669" y="1403"/>
                  </a:lnTo>
                  <a:lnTo>
                    <a:pt x="1669" y="1402"/>
                  </a:lnTo>
                  <a:lnTo>
                    <a:pt x="1669" y="1401"/>
                  </a:lnTo>
                  <a:lnTo>
                    <a:pt x="1669" y="1400"/>
                  </a:lnTo>
                  <a:lnTo>
                    <a:pt x="1670" y="1399"/>
                  </a:lnTo>
                  <a:lnTo>
                    <a:pt x="1670" y="1398"/>
                  </a:lnTo>
                  <a:lnTo>
                    <a:pt x="1670" y="1397"/>
                  </a:lnTo>
                  <a:lnTo>
                    <a:pt x="1670" y="1396"/>
                  </a:lnTo>
                  <a:lnTo>
                    <a:pt x="1670" y="1395"/>
                  </a:lnTo>
                  <a:lnTo>
                    <a:pt x="1670" y="1394"/>
                  </a:lnTo>
                  <a:lnTo>
                    <a:pt x="1671" y="1393"/>
                  </a:lnTo>
                  <a:lnTo>
                    <a:pt x="1671" y="1392"/>
                  </a:lnTo>
                  <a:lnTo>
                    <a:pt x="1670" y="1391"/>
                  </a:lnTo>
                  <a:lnTo>
                    <a:pt x="1669" y="1391"/>
                  </a:lnTo>
                  <a:lnTo>
                    <a:pt x="1669" y="1390"/>
                  </a:lnTo>
                  <a:lnTo>
                    <a:pt x="1670" y="1390"/>
                  </a:lnTo>
                  <a:lnTo>
                    <a:pt x="1670" y="1389"/>
                  </a:lnTo>
                  <a:lnTo>
                    <a:pt x="1670" y="1388"/>
                  </a:lnTo>
                  <a:lnTo>
                    <a:pt x="1671" y="1388"/>
                  </a:lnTo>
                  <a:lnTo>
                    <a:pt x="1671" y="1389"/>
                  </a:lnTo>
                  <a:lnTo>
                    <a:pt x="1671" y="1388"/>
                  </a:lnTo>
                  <a:lnTo>
                    <a:pt x="1672" y="1388"/>
                  </a:lnTo>
                  <a:lnTo>
                    <a:pt x="1671" y="1387"/>
                  </a:lnTo>
                  <a:lnTo>
                    <a:pt x="1670" y="1386"/>
                  </a:lnTo>
                  <a:lnTo>
                    <a:pt x="1670" y="1385"/>
                  </a:lnTo>
                  <a:lnTo>
                    <a:pt x="1671" y="1384"/>
                  </a:lnTo>
                  <a:lnTo>
                    <a:pt x="1671" y="1383"/>
                  </a:lnTo>
                  <a:lnTo>
                    <a:pt x="1671" y="1382"/>
                  </a:lnTo>
                  <a:lnTo>
                    <a:pt x="1671" y="1384"/>
                  </a:lnTo>
                  <a:lnTo>
                    <a:pt x="1671" y="1385"/>
                  </a:lnTo>
                  <a:lnTo>
                    <a:pt x="1672" y="1385"/>
                  </a:lnTo>
                  <a:lnTo>
                    <a:pt x="1672" y="1386"/>
                  </a:lnTo>
                  <a:lnTo>
                    <a:pt x="1672" y="1385"/>
                  </a:lnTo>
                  <a:lnTo>
                    <a:pt x="1673" y="1385"/>
                  </a:lnTo>
                  <a:lnTo>
                    <a:pt x="1673" y="1384"/>
                  </a:lnTo>
                  <a:lnTo>
                    <a:pt x="1672" y="1384"/>
                  </a:lnTo>
                  <a:lnTo>
                    <a:pt x="1672" y="1383"/>
                  </a:lnTo>
                  <a:lnTo>
                    <a:pt x="1672" y="1382"/>
                  </a:lnTo>
                  <a:lnTo>
                    <a:pt x="1671" y="1383"/>
                  </a:lnTo>
                  <a:lnTo>
                    <a:pt x="1671" y="1382"/>
                  </a:lnTo>
                  <a:lnTo>
                    <a:pt x="1671" y="1381"/>
                  </a:lnTo>
                  <a:lnTo>
                    <a:pt x="1671" y="1380"/>
                  </a:lnTo>
                  <a:lnTo>
                    <a:pt x="1671" y="1379"/>
                  </a:lnTo>
                  <a:lnTo>
                    <a:pt x="1672" y="1379"/>
                  </a:lnTo>
                  <a:lnTo>
                    <a:pt x="1672" y="1378"/>
                  </a:lnTo>
                  <a:lnTo>
                    <a:pt x="1672" y="1377"/>
                  </a:lnTo>
                  <a:lnTo>
                    <a:pt x="1672" y="1378"/>
                  </a:lnTo>
                  <a:lnTo>
                    <a:pt x="1673" y="1378"/>
                  </a:lnTo>
                  <a:lnTo>
                    <a:pt x="1673" y="1377"/>
                  </a:lnTo>
                  <a:lnTo>
                    <a:pt x="1672" y="1377"/>
                  </a:lnTo>
                  <a:lnTo>
                    <a:pt x="1671" y="1377"/>
                  </a:lnTo>
                  <a:lnTo>
                    <a:pt x="1671" y="1378"/>
                  </a:lnTo>
                  <a:lnTo>
                    <a:pt x="1671" y="1379"/>
                  </a:lnTo>
                  <a:lnTo>
                    <a:pt x="1671" y="1378"/>
                  </a:lnTo>
                  <a:lnTo>
                    <a:pt x="1671" y="1377"/>
                  </a:lnTo>
                  <a:lnTo>
                    <a:pt x="1671" y="1376"/>
                  </a:lnTo>
                  <a:lnTo>
                    <a:pt x="1670" y="1375"/>
                  </a:lnTo>
                  <a:lnTo>
                    <a:pt x="1670" y="1374"/>
                  </a:lnTo>
                  <a:lnTo>
                    <a:pt x="1671" y="1373"/>
                  </a:lnTo>
                  <a:lnTo>
                    <a:pt x="1671" y="1371"/>
                  </a:lnTo>
                  <a:lnTo>
                    <a:pt x="1671" y="1370"/>
                  </a:lnTo>
                  <a:lnTo>
                    <a:pt x="1670" y="1369"/>
                  </a:lnTo>
                  <a:lnTo>
                    <a:pt x="1670" y="1368"/>
                  </a:lnTo>
                  <a:lnTo>
                    <a:pt x="1670" y="1367"/>
                  </a:lnTo>
                  <a:lnTo>
                    <a:pt x="1671" y="1367"/>
                  </a:lnTo>
                  <a:lnTo>
                    <a:pt x="1671" y="1366"/>
                  </a:lnTo>
                  <a:lnTo>
                    <a:pt x="1672" y="1365"/>
                  </a:lnTo>
                  <a:lnTo>
                    <a:pt x="1671" y="1364"/>
                  </a:lnTo>
                  <a:lnTo>
                    <a:pt x="1671" y="1363"/>
                  </a:lnTo>
                  <a:lnTo>
                    <a:pt x="1671" y="1361"/>
                  </a:lnTo>
                  <a:lnTo>
                    <a:pt x="1670" y="1358"/>
                  </a:lnTo>
                  <a:lnTo>
                    <a:pt x="1669" y="1357"/>
                  </a:lnTo>
                  <a:lnTo>
                    <a:pt x="1670" y="1357"/>
                  </a:lnTo>
                  <a:lnTo>
                    <a:pt x="1670" y="1358"/>
                  </a:lnTo>
                  <a:lnTo>
                    <a:pt x="1671" y="1358"/>
                  </a:lnTo>
                  <a:lnTo>
                    <a:pt x="1672" y="1359"/>
                  </a:lnTo>
                  <a:lnTo>
                    <a:pt x="1673" y="1360"/>
                  </a:lnTo>
                  <a:lnTo>
                    <a:pt x="1674" y="1360"/>
                  </a:lnTo>
                  <a:lnTo>
                    <a:pt x="1674" y="1361"/>
                  </a:lnTo>
                  <a:lnTo>
                    <a:pt x="1675" y="1362"/>
                  </a:lnTo>
                  <a:lnTo>
                    <a:pt x="1675" y="1361"/>
                  </a:lnTo>
                  <a:lnTo>
                    <a:pt x="1675" y="1360"/>
                  </a:lnTo>
                  <a:lnTo>
                    <a:pt x="1675" y="1361"/>
                  </a:lnTo>
                  <a:lnTo>
                    <a:pt x="1675" y="1360"/>
                  </a:lnTo>
                  <a:lnTo>
                    <a:pt x="1675" y="1359"/>
                  </a:lnTo>
                  <a:lnTo>
                    <a:pt x="1674" y="1359"/>
                  </a:lnTo>
                  <a:lnTo>
                    <a:pt x="1673" y="1359"/>
                  </a:lnTo>
                  <a:lnTo>
                    <a:pt x="1674" y="1359"/>
                  </a:lnTo>
                  <a:lnTo>
                    <a:pt x="1675" y="1358"/>
                  </a:lnTo>
                  <a:lnTo>
                    <a:pt x="1676" y="1358"/>
                  </a:lnTo>
                  <a:lnTo>
                    <a:pt x="1676" y="1359"/>
                  </a:lnTo>
                  <a:lnTo>
                    <a:pt x="1677" y="1359"/>
                  </a:lnTo>
                  <a:lnTo>
                    <a:pt x="1680" y="1359"/>
                  </a:lnTo>
                  <a:lnTo>
                    <a:pt x="1680" y="1358"/>
                  </a:lnTo>
                  <a:lnTo>
                    <a:pt x="1679" y="1358"/>
                  </a:lnTo>
                  <a:lnTo>
                    <a:pt x="1680" y="1358"/>
                  </a:lnTo>
                  <a:lnTo>
                    <a:pt x="1681" y="1358"/>
                  </a:lnTo>
                  <a:lnTo>
                    <a:pt x="1682" y="1357"/>
                  </a:lnTo>
                  <a:lnTo>
                    <a:pt x="1683" y="1357"/>
                  </a:lnTo>
                  <a:lnTo>
                    <a:pt x="1683" y="1358"/>
                  </a:lnTo>
                  <a:lnTo>
                    <a:pt x="1684" y="1358"/>
                  </a:lnTo>
                  <a:lnTo>
                    <a:pt x="1684" y="1359"/>
                  </a:lnTo>
                  <a:lnTo>
                    <a:pt x="1685" y="1359"/>
                  </a:lnTo>
                  <a:lnTo>
                    <a:pt x="1685" y="1360"/>
                  </a:lnTo>
                  <a:lnTo>
                    <a:pt x="1686" y="1360"/>
                  </a:lnTo>
                  <a:lnTo>
                    <a:pt x="1687" y="1361"/>
                  </a:lnTo>
                  <a:lnTo>
                    <a:pt x="1688" y="1360"/>
                  </a:lnTo>
                  <a:lnTo>
                    <a:pt x="1689" y="1361"/>
                  </a:lnTo>
                  <a:lnTo>
                    <a:pt x="1690" y="1361"/>
                  </a:lnTo>
                  <a:lnTo>
                    <a:pt x="1690" y="1360"/>
                  </a:lnTo>
                  <a:lnTo>
                    <a:pt x="1691" y="1359"/>
                  </a:lnTo>
                  <a:lnTo>
                    <a:pt x="1690" y="1359"/>
                  </a:lnTo>
                  <a:lnTo>
                    <a:pt x="1689" y="1360"/>
                  </a:lnTo>
                  <a:lnTo>
                    <a:pt x="1688" y="1360"/>
                  </a:lnTo>
                  <a:lnTo>
                    <a:pt x="1687" y="1360"/>
                  </a:lnTo>
                  <a:lnTo>
                    <a:pt x="1685" y="1358"/>
                  </a:lnTo>
                  <a:lnTo>
                    <a:pt x="1685" y="1357"/>
                  </a:lnTo>
                  <a:lnTo>
                    <a:pt x="1684" y="1356"/>
                  </a:lnTo>
                  <a:lnTo>
                    <a:pt x="1683" y="1355"/>
                  </a:lnTo>
                  <a:lnTo>
                    <a:pt x="1680" y="1356"/>
                  </a:lnTo>
                  <a:lnTo>
                    <a:pt x="1678" y="1356"/>
                  </a:lnTo>
                  <a:lnTo>
                    <a:pt x="1678" y="1355"/>
                  </a:lnTo>
                  <a:lnTo>
                    <a:pt x="1678" y="1354"/>
                  </a:lnTo>
                  <a:lnTo>
                    <a:pt x="1677" y="1354"/>
                  </a:lnTo>
                  <a:lnTo>
                    <a:pt x="1677" y="1355"/>
                  </a:lnTo>
                  <a:lnTo>
                    <a:pt x="1676" y="1355"/>
                  </a:lnTo>
                  <a:lnTo>
                    <a:pt x="1675" y="1355"/>
                  </a:lnTo>
                  <a:lnTo>
                    <a:pt x="1674" y="1355"/>
                  </a:lnTo>
                  <a:lnTo>
                    <a:pt x="1674" y="1356"/>
                  </a:lnTo>
                  <a:lnTo>
                    <a:pt x="1673" y="1356"/>
                  </a:lnTo>
                  <a:lnTo>
                    <a:pt x="1673" y="1357"/>
                  </a:lnTo>
                  <a:lnTo>
                    <a:pt x="1672" y="1357"/>
                  </a:lnTo>
                  <a:lnTo>
                    <a:pt x="1672" y="1356"/>
                  </a:lnTo>
                  <a:lnTo>
                    <a:pt x="1671" y="1356"/>
                  </a:lnTo>
                  <a:lnTo>
                    <a:pt x="1670" y="1355"/>
                  </a:lnTo>
                  <a:lnTo>
                    <a:pt x="1670" y="1354"/>
                  </a:lnTo>
                  <a:lnTo>
                    <a:pt x="1669" y="1354"/>
                  </a:lnTo>
                  <a:lnTo>
                    <a:pt x="1668" y="1354"/>
                  </a:lnTo>
                  <a:lnTo>
                    <a:pt x="1668" y="1355"/>
                  </a:lnTo>
                  <a:lnTo>
                    <a:pt x="1669" y="1355"/>
                  </a:lnTo>
                  <a:lnTo>
                    <a:pt x="1668" y="1355"/>
                  </a:lnTo>
                  <a:lnTo>
                    <a:pt x="1668" y="1356"/>
                  </a:lnTo>
                  <a:lnTo>
                    <a:pt x="1667" y="1355"/>
                  </a:lnTo>
                  <a:lnTo>
                    <a:pt x="1668" y="1354"/>
                  </a:lnTo>
                  <a:lnTo>
                    <a:pt x="1668" y="1353"/>
                  </a:lnTo>
                  <a:lnTo>
                    <a:pt x="1668" y="1352"/>
                  </a:lnTo>
                  <a:lnTo>
                    <a:pt x="1668" y="1351"/>
                  </a:lnTo>
                  <a:lnTo>
                    <a:pt x="1668" y="1349"/>
                  </a:lnTo>
                  <a:lnTo>
                    <a:pt x="1668" y="1343"/>
                  </a:lnTo>
                  <a:lnTo>
                    <a:pt x="1668" y="1341"/>
                  </a:lnTo>
                  <a:lnTo>
                    <a:pt x="1669" y="1342"/>
                  </a:lnTo>
                  <a:lnTo>
                    <a:pt x="1668" y="1342"/>
                  </a:lnTo>
                  <a:lnTo>
                    <a:pt x="1669" y="1343"/>
                  </a:lnTo>
                  <a:lnTo>
                    <a:pt x="1669" y="1344"/>
                  </a:lnTo>
                  <a:lnTo>
                    <a:pt x="1669" y="1347"/>
                  </a:lnTo>
                  <a:lnTo>
                    <a:pt x="1669" y="1348"/>
                  </a:lnTo>
                  <a:lnTo>
                    <a:pt x="1669" y="1350"/>
                  </a:lnTo>
                  <a:lnTo>
                    <a:pt x="1669" y="1351"/>
                  </a:lnTo>
                  <a:lnTo>
                    <a:pt x="1670" y="1351"/>
                  </a:lnTo>
                  <a:lnTo>
                    <a:pt x="1671" y="1351"/>
                  </a:lnTo>
                  <a:lnTo>
                    <a:pt x="1671" y="1350"/>
                  </a:lnTo>
                  <a:lnTo>
                    <a:pt x="1671" y="1349"/>
                  </a:lnTo>
                  <a:lnTo>
                    <a:pt x="1672" y="1349"/>
                  </a:lnTo>
                  <a:lnTo>
                    <a:pt x="1672" y="1350"/>
                  </a:lnTo>
                  <a:lnTo>
                    <a:pt x="1673" y="1350"/>
                  </a:lnTo>
                  <a:lnTo>
                    <a:pt x="1674" y="1351"/>
                  </a:lnTo>
                  <a:lnTo>
                    <a:pt x="1674" y="1350"/>
                  </a:lnTo>
                  <a:lnTo>
                    <a:pt x="1673" y="1350"/>
                  </a:lnTo>
                  <a:lnTo>
                    <a:pt x="1673" y="1349"/>
                  </a:lnTo>
                  <a:lnTo>
                    <a:pt x="1672" y="1349"/>
                  </a:lnTo>
                  <a:lnTo>
                    <a:pt x="1672" y="1348"/>
                  </a:lnTo>
                  <a:lnTo>
                    <a:pt x="1671" y="1348"/>
                  </a:lnTo>
                  <a:lnTo>
                    <a:pt x="1671" y="1347"/>
                  </a:lnTo>
                  <a:lnTo>
                    <a:pt x="1672" y="1347"/>
                  </a:lnTo>
                  <a:lnTo>
                    <a:pt x="1672" y="1346"/>
                  </a:lnTo>
                  <a:lnTo>
                    <a:pt x="1672" y="1345"/>
                  </a:lnTo>
                  <a:lnTo>
                    <a:pt x="1672" y="1344"/>
                  </a:lnTo>
                  <a:lnTo>
                    <a:pt x="1671" y="1343"/>
                  </a:lnTo>
                  <a:lnTo>
                    <a:pt x="1671" y="1342"/>
                  </a:lnTo>
                  <a:lnTo>
                    <a:pt x="1672" y="1343"/>
                  </a:lnTo>
                  <a:lnTo>
                    <a:pt x="1672" y="1342"/>
                  </a:lnTo>
                  <a:lnTo>
                    <a:pt x="1672" y="1341"/>
                  </a:lnTo>
                  <a:lnTo>
                    <a:pt x="1672" y="1340"/>
                  </a:lnTo>
                  <a:lnTo>
                    <a:pt x="1673" y="1339"/>
                  </a:lnTo>
                  <a:lnTo>
                    <a:pt x="1674" y="1339"/>
                  </a:lnTo>
                  <a:lnTo>
                    <a:pt x="1674" y="1340"/>
                  </a:lnTo>
                  <a:lnTo>
                    <a:pt x="1674" y="1341"/>
                  </a:lnTo>
                  <a:lnTo>
                    <a:pt x="1675" y="1341"/>
                  </a:lnTo>
                  <a:lnTo>
                    <a:pt x="1675" y="1340"/>
                  </a:lnTo>
                  <a:lnTo>
                    <a:pt x="1676" y="1340"/>
                  </a:lnTo>
                  <a:lnTo>
                    <a:pt x="1675" y="1340"/>
                  </a:lnTo>
                  <a:lnTo>
                    <a:pt x="1674" y="1339"/>
                  </a:lnTo>
                  <a:lnTo>
                    <a:pt x="1674" y="1338"/>
                  </a:lnTo>
                  <a:lnTo>
                    <a:pt x="1673" y="1338"/>
                  </a:lnTo>
                  <a:lnTo>
                    <a:pt x="1672" y="1337"/>
                  </a:lnTo>
                  <a:lnTo>
                    <a:pt x="1672" y="1338"/>
                  </a:lnTo>
                  <a:lnTo>
                    <a:pt x="1671" y="1338"/>
                  </a:lnTo>
                  <a:lnTo>
                    <a:pt x="1670" y="1338"/>
                  </a:lnTo>
                  <a:lnTo>
                    <a:pt x="1670" y="1339"/>
                  </a:lnTo>
                  <a:lnTo>
                    <a:pt x="1669" y="1339"/>
                  </a:lnTo>
                  <a:lnTo>
                    <a:pt x="1669" y="1338"/>
                  </a:lnTo>
                  <a:lnTo>
                    <a:pt x="1668" y="1338"/>
                  </a:lnTo>
                  <a:lnTo>
                    <a:pt x="1667" y="1337"/>
                  </a:lnTo>
                  <a:lnTo>
                    <a:pt x="1667" y="1335"/>
                  </a:lnTo>
                  <a:lnTo>
                    <a:pt x="1667" y="1333"/>
                  </a:lnTo>
                  <a:lnTo>
                    <a:pt x="1666" y="1332"/>
                  </a:lnTo>
                  <a:lnTo>
                    <a:pt x="1666" y="1331"/>
                  </a:lnTo>
                  <a:lnTo>
                    <a:pt x="1667" y="1331"/>
                  </a:lnTo>
                  <a:lnTo>
                    <a:pt x="1667" y="1332"/>
                  </a:lnTo>
                  <a:lnTo>
                    <a:pt x="1667" y="1333"/>
                  </a:lnTo>
                  <a:lnTo>
                    <a:pt x="1668" y="1334"/>
                  </a:lnTo>
                  <a:lnTo>
                    <a:pt x="1669" y="1334"/>
                  </a:lnTo>
                  <a:lnTo>
                    <a:pt x="1669" y="1333"/>
                  </a:lnTo>
                  <a:lnTo>
                    <a:pt x="1668" y="1333"/>
                  </a:lnTo>
                  <a:lnTo>
                    <a:pt x="1668" y="1332"/>
                  </a:lnTo>
                  <a:lnTo>
                    <a:pt x="1669" y="1332"/>
                  </a:lnTo>
                  <a:lnTo>
                    <a:pt x="1669" y="1331"/>
                  </a:lnTo>
                  <a:lnTo>
                    <a:pt x="1670" y="1331"/>
                  </a:lnTo>
                  <a:lnTo>
                    <a:pt x="1673" y="1330"/>
                  </a:lnTo>
                  <a:lnTo>
                    <a:pt x="1674" y="1329"/>
                  </a:lnTo>
                  <a:lnTo>
                    <a:pt x="1673" y="1329"/>
                  </a:lnTo>
                  <a:lnTo>
                    <a:pt x="1671" y="1329"/>
                  </a:lnTo>
                  <a:lnTo>
                    <a:pt x="1672" y="1328"/>
                  </a:lnTo>
                  <a:lnTo>
                    <a:pt x="1670" y="1328"/>
                  </a:lnTo>
                  <a:lnTo>
                    <a:pt x="1669" y="1328"/>
                  </a:lnTo>
                  <a:lnTo>
                    <a:pt x="1669" y="1327"/>
                  </a:lnTo>
                  <a:lnTo>
                    <a:pt x="1668" y="1326"/>
                  </a:lnTo>
                  <a:lnTo>
                    <a:pt x="1667" y="1326"/>
                  </a:lnTo>
                  <a:lnTo>
                    <a:pt x="1666" y="1326"/>
                  </a:lnTo>
                  <a:lnTo>
                    <a:pt x="1666" y="1327"/>
                  </a:lnTo>
                  <a:lnTo>
                    <a:pt x="1666" y="1328"/>
                  </a:lnTo>
                  <a:lnTo>
                    <a:pt x="1666" y="1329"/>
                  </a:lnTo>
                  <a:lnTo>
                    <a:pt x="1666" y="1330"/>
                  </a:lnTo>
                  <a:lnTo>
                    <a:pt x="1667" y="1330"/>
                  </a:lnTo>
                  <a:lnTo>
                    <a:pt x="1666" y="1330"/>
                  </a:lnTo>
                  <a:lnTo>
                    <a:pt x="1665" y="1330"/>
                  </a:lnTo>
                  <a:lnTo>
                    <a:pt x="1665" y="1329"/>
                  </a:lnTo>
                  <a:lnTo>
                    <a:pt x="1665" y="1328"/>
                  </a:lnTo>
                  <a:lnTo>
                    <a:pt x="1665" y="1326"/>
                  </a:lnTo>
                  <a:lnTo>
                    <a:pt x="1665" y="1325"/>
                  </a:lnTo>
                  <a:lnTo>
                    <a:pt x="1665" y="1323"/>
                  </a:lnTo>
                  <a:lnTo>
                    <a:pt x="1664" y="1320"/>
                  </a:lnTo>
                  <a:lnTo>
                    <a:pt x="1664" y="1319"/>
                  </a:lnTo>
                  <a:lnTo>
                    <a:pt x="1664" y="1317"/>
                  </a:lnTo>
                  <a:lnTo>
                    <a:pt x="1663" y="1316"/>
                  </a:lnTo>
                  <a:lnTo>
                    <a:pt x="1662" y="1316"/>
                  </a:lnTo>
                  <a:lnTo>
                    <a:pt x="1662" y="1315"/>
                  </a:lnTo>
                  <a:lnTo>
                    <a:pt x="1662" y="1314"/>
                  </a:lnTo>
                  <a:lnTo>
                    <a:pt x="1661" y="1314"/>
                  </a:lnTo>
                  <a:lnTo>
                    <a:pt x="1660" y="1308"/>
                  </a:lnTo>
                  <a:lnTo>
                    <a:pt x="1660" y="1306"/>
                  </a:lnTo>
                  <a:lnTo>
                    <a:pt x="1660" y="1304"/>
                  </a:lnTo>
                  <a:lnTo>
                    <a:pt x="1659" y="1303"/>
                  </a:lnTo>
                  <a:lnTo>
                    <a:pt x="1659" y="1301"/>
                  </a:lnTo>
                  <a:lnTo>
                    <a:pt x="1659" y="1299"/>
                  </a:lnTo>
                  <a:lnTo>
                    <a:pt x="1658" y="1299"/>
                  </a:lnTo>
                  <a:lnTo>
                    <a:pt x="1658" y="1298"/>
                  </a:lnTo>
                  <a:lnTo>
                    <a:pt x="1657" y="1297"/>
                  </a:lnTo>
                  <a:lnTo>
                    <a:pt x="1657" y="1296"/>
                  </a:lnTo>
                  <a:lnTo>
                    <a:pt x="1655" y="1295"/>
                  </a:lnTo>
                  <a:lnTo>
                    <a:pt x="1655" y="1294"/>
                  </a:lnTo>
                  <a:lnTo>
                    <a:pt x="1654" y="1294"/>
                  </a:lnTo>
                  <a:lnTo>
                    <a:pt x="1653" y="1294"/>
                  </a:lnTo>
                  <a:lnTo>
                    <a:pt x="1653" y="1292"/>
                  </a:lnTo>
                  <a:lnTo>
                    <a:pt x="1652" y="1290"/>
                  </a:lnTo>
                  <a:lnTo>
                    <a:pt x="1652" y="1289"/>
                  </a:lnTo>
                  <a:lnTo>
                    <a:pt x="1652" y="1288"/>
                  </a:lnTo>
                  <a:lnTo>
                    <a:pt x="1651" y="1286"/>
                  </a:lnTo>
                  <a:lnTo>
                    <a:pt x="1651" y="1285"/>
                  </a:lnTo>
                  <a:lnTo>
                    <a:pt x="1651" y="1283"/>
                  </a:lnTo>
                  <a:lnTo>
                    <a:pt x="1650" y="1282"/>
                  </a:lnTo>
                  <a:lnTo>
                    <a:pt x="1651" y="1282"/>
                  </a:lnTo>
                  <a:lnTo>
                    <a:pt x="1651" y="1281"/>
                  </a:lnTo>
                  <a:lnTo>
                    <a:pt x="1651" y="1280"/>
                  </a:lnTo>
                  <a:lnTo>
                    <a:pt x="1651" y="1279"/>
                  </a:lnTo>
                  <a:lnTo>
                    <a:pt x="1652" y="1278"/>
                  </a:lnTo>
                  <a:lnTo>
                    <a:pt x="1652" y="1277"/>
                  </a:lnTo>
                  <a:lnTo>
                    <a:pt x="1652" y="1276"/>
                  </a:lnTo>
                  <a:lnTo>
                    <a:pt x="1652" y="1275"/>
                  </a:lnTo>
                  <a:lnTo>
                    <a:pt x="1651" y="1275"/>
                  </a:lnTo>
                  <a:lnTo>
                    <a:pt x="1650" y="1274"/>
                  </a:lnTo>
                  <a:lnTo>
                    <a:pt x="1650" y="1273"/>
                  </a:lnTo>
                  <a:lnTo>
                    <a:pt x="1651" y="1273"/>
                  </a:lnTo>
                  <a:lnTo>
                    <a:pt x="1652" y="1273"/>
                  </a:lnTo>
                  <a:lnTo>
                    <a:pt x="1653" y="1274"/>
                  </a:lnTo>
                  <a:lnTo>
                    <a:pt x="1654" y="1274"/>
                  </a:lnTo>
                  <a:lnTo>
                    <a:pt x="1656" y="1275"/>
                  </a:lnTo>
                  <a:lnTo>
                    <a:pt x="1657" y="1276"/>
                  </a:lnTo>
                  <a:lnTo>
                    <a:pt x="1659" y="1277"/>
                  </a:lnTo>
                  <a:lnTo>
                    <a:pt x="1660" y="1278"/>
                  </a:lnTo>
                  <a:lnTo>
                    <a:pt x="1661" y="1278"/>
                  </a:lnTo>
                  <a:lnTo>
                    <a:pt x="1662" y="1278"/>
                  </a:lnTo>
                  <a:lnTo>
                    <a:pt x="1662" y="1279"/>
                  </a:lnTo>
                  <a:lnTo>
                    <a:pt x="1663" y="1278"/>
                  </a:lnTo>
                  <a:lnTo>
                    <a:pt x="1664" y="1278"/>
                  </a:lnTo>
                  <a:lnTo>
                    <a:pt x="1665" y="1279"/>
                  </a:lnTo>
                  <a:lnTo>
                    <a:pt x="1667" y="1280"/>
                  </a:lnTo>
                  <a:lnTo>
                    <a:pt x="1667" y="1281"/>
                  </a:lnTo>
                  <a:lnTo>
                    <a:pt x="1668" y="1282"/>
                  </a:lnTo>
                  <a:lnTo>
                    <a:pt x="1670" y="1282"/>
                  </a:lnTo>
                  <a:lnTo>
                    <a:pt x="1671" y="1282"/>
                  </a:lnTo>
                  <a:lnTo>
                    <a:pt x="1672" y="1282"/>
                  </a:lnTo>
                  <a:lnTo>
                    <a:pt x="1673" y="1282"/>
                  </a:lnTo>
                  <a:lnTo>
                    <a:pt x="1673" y="1283"/>
                  </a:lnTo>
                  <a:lnTo>
                    <a:pt x="1674" y="1282"/>
                  </a:lnTo>
                  <a:lnTo>
                    <a:pt x="1675" y="1283"/>
                  </a:lnTo>
                  <a:lnTo>
                    <a:pt x="1676" y="1282"/>
                  </a:lnTo>
                  <a:lnTo>
                    <a:pt x="1677" y="1282"/>
                  </a:lnTo>
                  <a:lnTo>
                    <a:pt x="1679" y="1283"/>
                  </a:lnTo>
                  <a:lnTo>
                    <a:pt x="1680" y="1283"/>
                  </a:lnTo>
                  <a:lnTo>
                    <a:pt x="1681" y="1283"/>
                  </a:lnTo>
                  <a:lnTo>
                    <a:pt x="1682" y="1283"/>
                  </a:lnTo>
                  <a:lnTo>
                    <a:pt x="1683" y="1283"/>
                  </a:lnTo>
                  <a:lnTo>
                    <a:pt x="1684" y="1283"/>
                  </a:lnTo>
                  <a:lnTo>
                    <a:pt x="1685" y="1283"/>
                  </a:lnTo>
                  <a:lnTo>
                    <a:pt x="1684" y="1283"/>
                  </a:lnTo>
                  <a:lnTo>
                    <a:pt x="1684" y="1284"/>
                  </a:lnTo>
                  <a:lnTo>
                    <a:pt x="1685" y="1284"/>
                  </a:lnTo>
                  <a:lnTo>
                    <a:pt x="1686" y="1284"/>
                  </a:lnTo>
                  <a:lnTo>
                    <a:pt x="1687" y="1284"/>
                  </a:lnTo>
                  <a:lnTo>
                    <a:pt x="1688" y="1284"/>
                  </a:lnTo>
                  <a:lnTo>
                    <a:pt x="1689" y="1284"/>
                  </a:lnTo>
                  <a:lnTo>
                    <a:pt x="1690" y="1284"/>
                  </a:lnTo>
                  <a:lnTo>
                    <a:pt x="1691" y="1282"/>
                  </a:lnTo>
                  <a:lnTo>
                    <a:pt x="1692" y="1282"/>
                  </a:lnTo>
                  <a:lnTo>
                    <a:pt x="1693" y="1281"/>
                  </a:lnTo>
                  <a:lnTo>
                    <a:pt x="1693" y="1282"/>
                  </a:lnTo>
                  <a:lnTo>
                    <a:pt x="1692" y="1282"/>
                  </a:lnTo>
                  <a:lnTo>
                    <a:pt x="1692" y="1283"/>
                  </a:lnTo>
                  <a:lnTo>
                    <a:pt x="1693" y="1283"/>
                  </a:lnTo>
                  <a:lnTo>
                    <a:pt x="1693" y="1284"/>
                  </a:lnTo>
                  <a:lnTo>
                    <a:pt x="1694" y="1284"/>
                  </a:lnTo>
                  <a:lnTo>
                    <a:pt x="1695" y="1285"/>
                  </a:lnTo>
                  <a:lnTo>
                    <a:pt x="1695" y="1286"/>
                  </a:lnTo>
                  <a:lnTo>
                    <a:pt x="1695" y="1287"/>
                  </a:lnTo>
                  <a:lnTo>
                    <a:pt x="1696" y="1287"/>
                  </a:lnTo>
                  <a:lnTo>
                    <a:pt x="1696" y="1286"/>
                  </a:lnTo>
                  <a:lnTo>
                    <a:pt x="1696" y="1285"/>
                  </a:lnTo>
                  <a:lnTo>
                    <a:pt x="1697" y="1285"/>
                  </a:lnTo>
                  <a:lnTo>
                    <a:pt x="1698" y="1285"/>
                  </a:lnTo>
                  <a:lnTo>
                    <a:pt x="1698" y="1286"/>
                  </a:lnTo>
                  <a:lnTo>
                    <a:pt x="1699" y="1286"/>
                  </a:lnTo>
                  <a:lnTo>
                    <a:pt x="1699" y="1287"/>
                  </a:lnTo>
                  <a:lnTo>
                    <a:pt x="1700" y="1287"/>
                  </a:lnTo>
                  <a:lnTo>
                    <a:pt x="1700" y="1288"/>
                  </a:lnTo>
                  <a:lnTo>
                    <a:pt x="1699" y="1289"/>
                  </a:lnTo>
                  <a:lnTo>
                    <a:pt x="1700" y="1289"/>
                  </a:lnTo>
                  <a:lnTo>
                    <a:pt x="1700" y="1288"/>
                  </a:lnTo>
                  <a:lnTo>
                    <a:pt x="1700" y="1287"/>
                  </a:lnTo>
                  <a:lnTo>
                    <a:pt x="1699" y="1286"/>
                  </a:lnTo>
                  <a:lnTo>
                    <a:pt x="1699" y="1285"/>
                  </a:lnTo>
                  <a:lnTo>
                    <a:pt x="1699" y="1284"/>
                  </a:lnTo>
                  <a:lnTo>
                    <a:pt x="1700" y="1284"/>
                  </a:lnTo>
                  <a:lnTo>
                    <a:pt x="1700" y="1283"/>
                  </a:lnTo>
                  <a:lnTo>
                    <a:pt x="1701" y="1283"/>
                  </a:lnTo>
                  <a:lnTo>
                    <a:pt x="1702" y="1283"/>
                  </a:lnTo>
                  <a:lnTo>
                    <a:pt x="1702" y="1284"/>
                  </a:lnTo>
                  <a:lnTo>
                    <a:pt x="1701" y="1285"/>
                  </a:lnTo>
                  <a:lnTo>
                    <a:pt x="1701" y="1286"/>
                  </a:lnTo>
                  <a:lnTo>
                    <a:pt x="1702" y="1286"/>
                  </a:lnTo>
                  <a:lnTo>
                    <a:pt x="1702" y="1287"/>
                  </a:lnTo>
                  <a:lnTo>
                    <a:pt x="1703" y="1289"/>
                  </a:lnTo>
                  <a:lnTo>
                    <a:pt x="1704" y="1289"/>
                  </a:lnTo>
                  <a:lnTo>
                    <a:pt x="1704" y="1290"/>
                  </a:lnTo>
                  <a:lnTo>
                    <a:pt x="1704" y="1291"/>
                  </a:lnTo>
                  <a:lnTo>
                    <a:pt x="1706" y="1293"/>
                  </a:lnTo>
                  <a:lnTo>
                    <a:pt x="1706" y="1294"/>
                  </a:lnTo>
                  <a:lnTo>
                    <a:pt x="1705" y="1294"/>
                  </a:lnTo>
                  <a:lnTo>
                    <a:pt x="1704" y="1294"/>
                  </a:lnTo>
                  <a:lnTo>
                    <a:pt x="1704" y="1295"/>
                  </a:lnTo>
                  <a:lnTo>
                    <a:pt x="1703" y="1297"/>
                  </a:lnTo>
                  <a:lnTo>
                    <a:pt x="1702" y="1297"/>
                  </a:lnTo>
                  <a:lnTo>
                    <a:pt x="1702" y="1299"/>
                  </a:lnTo>
                  <a:lnTo>
                    <a:pt x="1702" y="1300"/>
                  </a:lnTo>
                  <a:lnTo>
                    <a:pt x="1702" y="1301"/>
                  </a:lnTo>
                  <a:lnTo>
                    <a:pt x="1701" y="1301"/>
                  </a:lnTo>
                  <a:lnTo>
                    <a:pt x="1700" y="1301"/>
                  </a:lnTo>
                  <a:lnTo>
                    <a:pt x="1701" y="1300"/>
                  </a:lnTo>
                  <a:lnTo>
                    <a:pt x="1701" y="1297"/>
                  </a:lnTo>
                  <a:lnTo>
                    <a:pt x="1701" y="1296"/>
                  </a:lnTo>
                  <a:lnTo>
                    <a:pt x="1701" y="1295"/>
                  </a:lnTo>
                  <a:lnTo>
                    <a:pt x="1701" y="1296"/>
                  </a:lnTo>
                  <a:lnTo>
                    <a:pt x="1701" y="1297"/>
                  </a:lnTo>
                  <a:lnTo>
                    <a:pt x="1700" y="1297"/>
                  </a:lnTo>
                  <a:lnTo>
                    <a:pt x="1700" y="1296"/>
                  </a:lnTo>
                  <a:lnTo>
                    <a:pt x="1700" y="1295"/>
                  </a:lnTo>
                  <a:lnTo>
                    <a:pt x="1699" y="1296"/>
                  </a:lnTo>
                  <a:lnTo>
                    <a:pt x="1699" y="1297"/>
                  </a:lnTo>
                  <a:lnTo>
                    <a:pt x="1700" y="1297"/>
                  </a:lnTo>
                  <a:lnTo>
                    <a:pt x="1700" y="1299"/>
                  </a:lnTo>
                  <a:lnTo>
                    <a:pt x="1699" y="1299"/>
                  </a:lnTo>
                  <a:lnTo>
                    <a:pt x="1699" y="1300"/>
                  </a:lnTo>
                  <a:lnTo>
                    <a:pt x="1699" y="1301"/>
                  </a:lnTo>
                  <a:lnTo>
                    <a:pt x="1698" y="1301"/>
                  </a:lnTo>
                  <a:lnTo>
                    <a:pt x="1698" y="1302"/>
                  </a:lnTo>
                  <a:lnTo>
                    <a:pt x="1698" y="1303"/>
                  </a:lnTo>
                  <a:lnTo>
                    <a:pt x="1697" y="1303"/>
                  </a:lnTo>
                  <a:lnTo>
                    <a:pt x="1695" y="1306"/>
                  </a:lnTo>
                  <a:lnTo>
                    <a:pt x="1694" y="1308"/>
                  </a:lnTo>
                  <a:lnTo>
                    <a:pt x="1694" y="1309"/>
                  </a:lnTo>
                  <a:lnTo>
                    <a:pt x="1693" y="1310"/>
                  </a:lnTo>
                  <a:lnTo>
                    <a:pt x="1692" y="1312"/>
                  </a:lnTo>
                  <a:lnTo>
                    <a:pt x="1692" y="1313"/>
                  </a:lnTo>
                  <a:lnTo>
                    <a:pt x="1692" y="1314"/>
                  </a:lnTo>
                  <a:lnTo>
                    <a:pt x="1694" y="1314"/>
                  </a:lnTo>
                  <a:lnTo>
                    <a:pt x="1698" y="1312"/>
                  </a:lnTo>
                  <a:lnTo>
                    <a:pt x="1699" y="1312"/>
                  </a:lnTo>
                  <a:lnTo>
                    <a:pt x="1700" y="1311"/>
                  </a:lnTo>
                  <a:lnTo>
                    <a:pt x="1699" y="1311"/>
                  </a:lnTo>
                  <a:lnTo>
                    <a:pt x="1698" y="1311"/>
                  </a:lnTo>
                  <a:lnTo>
                    <a:pt x="1696" y="1312"/>
                  </a:lnTo>
                  <a:lnTo>
                    <a:pt x="1694" y="1313"/>
                  </a:lnTo>
                  <a:lnTo>
                    <a:pt x="1693" y="1313"/>
                  </a:lnTo>
                  <a:lnTo>
                    <a:pt x="1693" y="1312"/>
                  </a:lnTo>
                  <a:lnTo>
                    <a:pt x="1693" y="1311"/>
                  </a:lnTo>
                  <a:lnTo>
                    <a:pt x="1694" y="1310"/>
                  </a:lnTo>
                  <a:lnTo>
                    <a:pt x="1695" y="1307"/>
                  </a:lnTo>
                  <a:lnTo>
                    <a:pt x="1697" y="1304"/>
                  </a:lnTo>
                  <a:lnTo>
                    <a:pt x="1698" y="1304"/>
                  </a:lnTo>
                  <a:lnTo>
                    <a:pt x="1699" y="1303"/>
                  </a:lnTo>
                  <a:lnTo>
                    <a:pt x="1701" y="1302"/>
                  </a:lnTo>
                  <a:lnTo>
                    <a:pt x="1702" y="1302"/>
                  </a:lnTo>
                  <a:lnTo>
                    <a:pt x="1702" y="1301"/>
                  </a:lnTo>
                  <a:lnTo>
                    <a:pt x="1703" y="1299"/>
                  </a:lnTo>
                  <a:lnTo>
                    <a:pt x="1705" y="1295"/>
                  </a:lnTo>
                  <a:lnTo>
                    <a:pt x="1706" y="1295"/>
                  </a:lnTo>
                  <a:lnTo>
                    <a:pt x="1707" y="1296"/>
                  </a:lnTo>
                  <a:lnTo>
                    <a:pt x="1707" y="1295"/>
                  </a:lnTo>
                  <a:lnTo>
                    <a:pt x="1707" y="1294"/>
                  </a:lnTo>
                  <a:lnTo>
                    <a:pt x="1707" y="1292"/>
                  </a:lnTo>
                  <a:lnTo>
                    <a:pt x="1706" y="1291"/>
                  </a:lnTo>
                  <a:lnTo>
                    <a:pt x="1708" y="1292"/>
                  </a:lnTo>
                  <a:lnTo>
                    <a:pt x="1708" y="1293"/>
                  </a:lnTo>
                  <a:lnTo>
                    <a:pt x="1709" y="1294"/>
                  </a:lnTo>
                  <a:lnTo>
                    <a:pt x="1709" y="1295"/>
                  </a:lnTo>
                  <a:lnTo>
                    <a:pt x="1709" y="1296"/>
                  </a:lnTo>
                  <a:lnTo>
                    <a:pt x="1709" y="1297"/>
                  </a:lnTo>
                  <a:lnTo>
                    <a:pt x="1710" y="1297"/>
                  </a:lnTo>
                  <a:lnTo>
                    <a:pt x="1710" y="1298"/>
                  </a:lnTo>
                  <a:lnTo>
                    <a:pt x="1710" y="1299"/>
                  </a:lnTo>
                  <a:lnTo>
                    <a:pt x="1709" y="1299"/>
                  </a:lnTo>
                  <a:lnTo>
                    <a:pt x="1708" y="1299"/>
                  </a:lnTo>
                  <a:lnTo>
                    <a:pt x="1707" y="1299"/>
                  </a:lnTo>
                  <a:lnTo>
                    <a:pt x="1707" y="1300"/>
                  </a:lnTo>
                  <a:lnTo>
                    <a:pt x="1706" y="1301"/>
                  </a:lnTo>
                  <a:lnTo>
                    <a:pt x="1705" y="1299"/>
                  </a:lnTo>
                  <a:lnTo>
                    <a:pt x="1705" y="1300"/>
                  </a:lnTo>
                  <a:lnTo>
                    <a:pt x="1706" y="1301"/>
                  </a:lnTo>
                  <a:lnTo>
                    <a:pt x="1707" y="1304"/>
                  </a:lnTo>
                  <a:lnTo>
                    <a:pt x="1706" y="1305"/>
                  </a:lnTo>
                  <a:lnTo>
                    <a:pt x="1707" y="1305"/>
                  </a:lnTo>
                  <a:lnTo>
                    <a:pt x="1706" y="1305"/>
                  </a:lnTo>
                  <a:lnTo>
                    <a:pt x="1705" y="1304"/>
                  </a:lnTo>
                  <a:lnTo>
                    <a:pt x="1704" y="1302"/>
                  </a:lnTo>
                  <a:lnTo>
                    <a:pt x="1704" y="1303"/>
                  </a:lnTo>
                  <a:lnTo>
                    <a:pt x="1704" y="1304"/>
                  </a:lnTo>
                  <a:lnTo>
                    <a:pt x="1704" y="1305"/>
                  </a:lnTo>
                  <a:lnTo>
                    <a:pt x="1705" y="1305"/>
                  </a:lnTo>
                  <a:lnTo>
                    <a:pt x="1705" y="1306"/>
                  </a:lnTo>
                  <a:lnTo>
                    <a:pt x="1704" y="1307"/>
                  </a:lnTo>
                  <a:lnTo>
                    <a:pt x="1706" y="1306"/>
                  </a:lnTo>
                  <a:lnTo>
                    <a:pt x="1707" y="1306"/>
                  </a:lnTo>
                  <a:lnTo>
                    <a:pt x="1708" y="1305"/>
                  </a:lnTo>
                  <a:lnTo>
                    <a:pt x="1708" y="1306"/>
                  </a:lnTo>
                  <a:lnTo>
                    <a:pt x="1708" y="1307"/>
                  </a:lnTo>
                  <a:lnTo>
                    <a:pt x="1709" y="1307"/>
                  </a:lnTo>
                  <a:lnTo>
                    <a:pt x="1709" y="1308"/>
                  </a:lnTo>
                  <a:lnTo>
                    <a:pt x="1708" y="1309"/>
                  </a:lnTo>
                  <a:lnTo>
                    <a:pt x="1708" y="1310"/>
                  </a:lnTo>
                  <a:lnTo>
                    <a:pt x="1708" y="1311"/>
                  </a:lnTo>
                  <a:lnTo>
                    <a:pt x="1708" y="1312"/>
                  </a:lnTo>
                  <a:lnTo>
                    <a:pt x="1707" y="1312"/>
                  </a:lnTo>
                  <a:lnTo>
                    <a:pt x="1708" y="1313"/>
                  </a:lnTo>
                  <a:lnTo>
                    <a:pt x="1708" y="1314"/>
                  </a:lnTo>
                  <a:lnTo>
                    <a:pt x="1707" y="1314"/>
                  </a:lnTo>
                  <a:lnTo>
                    <a:pt x="1707" y="1315"/>
                  </a:lnTo>
                  <a:lnTo>
                    <a:pt x="1707" y="1316"/>
                  </a:lnTo>
                  <a:lnTo>
                    <a:pt x="1707" y="1317"/>
                  </a:lnTo>
                  <a:lnTo>
                    <a:pt x="1705" y="1316"/>
                  </a:lnTo>
                  <a:lnTo>
                    <a:pt x="1704" y="1316"/>
                  </a:lnTo>
                  <a:lnTo>
                    <a:pt x="1705" y="1315"/>
                  </a:lnTo>
                  <a:lnTo>
                    <a:pt x="1705" y="1314"/>
                  </a:lnTo>
                  <a:lnTo>
                    <a:pt x="1706" y="1313"/>
                  </a:lnTo>
                  <a:lnTo>
                    <a:pt x="1705" y="1312"/>
                  </a:lnTo>
                  <a:lnTo>
                    <a:pt x="1705" y="1313"/>
                  </a:lnTo>
                  <a:lnTo>
                    <a:pt x="1704" y="1313"/>
                  </a:lnTo>
                  <a:lnTo>
                    <a:pt x="1704" y="1314"/>
                  </a:lnTo>
                  <a:lnTo>
                    <a:pt x="1703" y="1314"/>
                  </a:lnTo>
                  <a:lnTo>
                    <a:pt x="1703" y="1315"/>
                  </a:lnTo>
                  <a:lnTo>
                    <a:pt x="1703" y="1316"/>
                  </a:lnTo>
                  <a:lnTo>
                    <a:pt x="1702" y="1316"/>
                  </a:lnTo>
                  <a:lnTo>
                    <a:pt x="1702" y="1317"/>
                  </a:lnTo>
                  <a:lnTo>
                    <a:pt x="1703" y="1318"/>
                  </a:lnTo>
                  <a:lnTo>
                    <a:pt x="1703" y="1319"/>
                  </a:lnTo>
                  <a:lnTo>
                    <a:pt x="1702" y="1319"/>
                  </a:lnTo>
                  <a:lnTo>
                    <a:pt x="1703" y="1320"/>
                  </a:lnTo>
                  <a:lnTo>
                    <a:pt x="1702" y="1321"/>
                  </a:lnTo>
                  <a:lnTo>
                    <a:pt x="1701" y="1320"/>
                  </a:lnTo>
                  <a:lnTo>
                    <a:pt x="1701" y="1318"/>
                  </a:lnTo>
                  <a:lnTo>
                    <a:pt x="1701" y="1317"/>
                  </a:lnTo>
                  <a:lnTo>
                    <a:pt x="1701" y="1316"/>
                  </a:lnTo>
                  <a:lnTo>
                    <a:pt x="1701" y="1315"/>
                  </a:lnTo>
                  <a:lnTo>
                    <a:pt x="1701" y="1314"/>
                  </a:lnTo>
                  <a:lnTo>
                    <a:pt x="1701" y="1313"/>
                  </a:lnTo>
                  <a:lnTo>
                    <a:pt x="1701" y="1312"/>
                  </a:lnTo>
                  <a:lnTo>
                    <a:pt x="1701" y="1313"/>
                  </a:lnTo>
                  <a:lnTo>
                    <a:pt x="1700" y="1315"/>
                  </a:lnTo>
                  <a:lnTo>
                    <a:pt x="1699" y="1316"/>
                  </a:lnTo>
                  <a:lnTo>
                    <a:pt x="1698" y="1317"/>
                  </a:lnTo>
                  <a:lnTo>
                    <a:pt x="1697" y="1320"/>
                  </a:lnTo>
                  <a:lnTo>
                    <a:pt x="1697" y="1321"/>
                  </a:lnTo>
                  <a:lnTo>
                    <a:pt x="1696" y="1321"/>
                  </a:lnTo>
                  <a:lnTo>
                    <a:pt x="1695" y="1322"/>
                  </a:lnTo>
                  <a:lnTo>
                    <a:pt x="1694" y="1322"/>
                  </a:lnTo>
                  <a:lnTo>
                    <a:pt x="1694" y="1323"/>
                  </a:lnTo>
                  <a:lnTo>
                    <a:pt x="1694" y="1322"/>
                  </a:lnTo>
                  <a:lnTo>
                    <a:pt x="1695" y="1322"/>
                  </a:lnTo>
                  <a:lnTo>
                    <a:pt x="1695" y="1323"/>
                  </a:lnTo>
                  <a:lnTo>
                    <a:pt x="1694" y="1323"/>
                  </a:lnTo>
                  <a:lnTo>
                    <a:pt x="1694" y="1324"/>
                  </a:lnTo>
                  <a:lnTo>
                    <a:pt x="1696" y="1322"/>
                  </a:lnTo>
                  <a:lnTo>
                    <a:pt x="1697" y="1322"/>
                  </a:lnTo>
                  <a:lnTo>
                    <a:pt x="1697" y="1321"/>
                  </a:lnTo>
                  <a:lnTo>
                    <a:pt x="1698" y="1321"/>
                  </a:lnTo>
                  <a:lnTo>
                    <a:pt x="1696" y="1324"/>
                  </a:lnTo>
                  <a:lnTo>
                    <a:pt x="1697" y="1324"/>
                  </a:lnTo>
                  <a:lnTo>
                    <a:pt x="1697" y="1323"/>
                  </a:lnTo>
                  <a:lnTo>
                    <a:pt x="1698" y="1323"/>
                  </a:lnTo>
                  <a:lnTo>
                    <a:pt x="1698" y="1324"/>
                  </a:lnTo>
                  <a:lnTo>
                    <a:pt x="1698" y="1325"/>
                  </a:lnTo>
                  <a:lnTo>
                    <a:pt x="1698" y="1326"/>
                  </a:lnTo>
                  <a:lnTo>
                    <a:pt x="1699" y="1326"/>
                  </a:lnTo>
                  <a:lnTo>
                    <a:pt x="1699" y="1325"/>
                  </a:lnTo>
                  <a:lnTo>
                    <a:pt x="1698" y="1325"/>
                  </a:lnTo>
                  <a:lnTo>
                    <a:pt x="1698" y="1324"/>
                  </a:lnTo>
                  <a:lnTo>
                    <a:pt x="1699" y="1324"/>
                  </a:lnTo>
                  <a:lnTo>
                    <a:pt x="1698" y="1323"/>
                  </a:lnTo>
                  <a:lnTo>
                    <a:pt x="1699" y="1322"/>
                  </a:lnTo>
                  <a:lnTo>
                    <a:pt x="1700" y="1321"/>
                  </a:lnTo>
                  <a:lnTo>
                    <a:pt x="1700" y="1322"/>
                  </a:lnTo>
                  <a:lnTo>
                    <a:pt x="1700" y="1323"/>
                  </a:lnTo>
                  <a:lnTo>
                    <a:pt x="1700" y="1322"/>
                  </a:lnTo>
                  <a:lnTo>
                    <a:pt x="1701" y="1322"/>
                  </a:lnTo>
                  <a:lnTo>
                    <a:pt x="1700" y="1321"/>
                  </a:lnTo>
                  <a:lnTo>
                    <a:pt x="1701" y="1321"/>
                  </a:lnTo>
                  <a:lnTo>
                    <a:pt x="1701" y="1322"/>
                  </a:lnTo>
                  <a:lnTo>
                    <a:pt x="1702" y="1322"/>
                  </a:lnTo>
                  <a:lnTo>
                    <a:pt x="1702" y="1323"/>
                  </a:lnTo>
                  <a:lnTo>
                    <a:pt x="1703" y="1323"/>
                  </a:lnTo>
                  <a:lnTo>
                    <a:pt x="1703" y="1324"/>
                  </a:lnTo>
                  <a:lnTo>
                    <a:pt x="1704" y="1324"/>
                  </a:lnTo>
                  <a:lnTo>
                    <a:pt x="1705" y="1323"/>
                  </a:lnTo>
                  <a:lnTo>
                    <a:pt x="1707" y="1320"/>
                  </a:lnTo>
                  <a:lnTo>
                    <a:pt x="1708" y="1318"/>
                  </a:lnTo>
                  <a:lnTo>
                    <a:pt x="1708" y="1317"/>
                  </a:lnTo>
                  <a:lnTo>
                    <a:pt x="1708" y="1315"/>
                  </a:lnTo>
                  <a:lnTo>
                    <a:pt x="1708" y="1316"/>
                  </a:lnTo>
                  <a:lnTo>
                    <a:pt x="1709" y="1316"/>
                  </a:lnTo>
                  <a:lnTo>
                    <a:pt x="1710" y="1317"/>
                  </a:lnTo>
                  <a:lnTo>
                    <a:pt x="1711" y="1317"/>
                  </a:lnTo>
                  <a:lnTo>
                    <a:pt x="1712" y="1317"/>
                  </a:lnTo>
                  <a:lnTo>
                    <a:pt x="1711" y="1316"/>
                  </a:lnTo>
                  <a:lnTo>
                    <a:pt x="1711" y="1315"/>
                  </a:lnTo>
                  <a:lnTo>
                    <a:pt x="1712" y="1315"/>
                  </a:lnTo>
                  <a:lnTo>
                    <a:pt x="1712" y="1314"/>
                  </a:lnTo>
                  <a:lnTo>
                    <a:pt x="1713" y="1314"/>
                  </a:lnTo>
                  <a:lnTo>
                    <a:pt x="1714" y="1313"/>
                  </a:lnTo>
                  <a:lnTo>
                    <a:pt x="1714" y="1312"/>
                  </a:lnTo>
                  <a:lnTo>
                    <a:pt x="1713" y="1312"/>
                  </a:lnTo>
                  <a:lnTo>
                    <a:pt x="1713" y="1311"/>
                  </a:lnTo>
                  <a:lnTo>
                    <a:pt x="1712" y="1310"/>
                  </a:lnTo>
                  <a:lnTo>
                    <a:pt x="1712" y="1309"/>
                  </a:lnTo>
                  <a:lnTo>
                    <a:pt x="1712" y="1308"/>
                  </a:lnTo>
                  <a:lnTo>
                    <a:pt x="1712" y="1307"/>
                  </a:lnTo>
                  <a:lnTo>
                    <a:pt x="1711" y="1306"/>
                  </a:lnTo>
                  <a:lnTo>
                    <a:pt x="1711" y="1305"/>
                  </a:lnTo>
                  <a:lnTo>
                    <a:pt x="1712" y="1305"/>
                  </a:lnTo>
                  <a:lnTo>
                    <a:pt x="1712" y="1304"/>
                  </a:lnTo>
                  <a:lnTo>
                    <a:pt x="1712" y="1305"/>
                  </a:lnTo>
                  <a:lnTo>
                    <a:pt x="1713" y="1305"/>
                  </a:lnTo>
                  <a:lnTo>
                    <a:pt x="1713" y="1306"/>
                  </a:lnTo>
                  <a:lnTo>
                    <a:pt x="1713" y="1305"/>
                  </a:lnTo>
                  <a:lnTo>
                    <a:pt x="1713" y="1304"/>
                  </a:lnTo>
                  <a:lnTo>
                    <a:pt x="1713" y="1303"/>
                  </a:lnTo>
                  <a:lnTo>
                    <a:pt x="1711" y="1303"/>
                  </a:lnTo>
                  <a:lnTo>
                    <a:pt x="1711" y="1302"/>
                  </a:lnTo>
                  <a:lnTo>
                    <a:pt x="1711" y="1301"/>
                  </a:lnTo>
                  <a:lnTo>
                    <a:pt x="1712" y="1301"/>
                  </a:lnTo>
                  <a:lnTo>
                    <a:pt x="1712" y="1300"/>
                  </a:lnTo>
                  <a:lnTo>
                    <a:pt x="1712" y="1299"/>
                  </a:lnTo>
                  <a:lnTo>
                    <a:pt x="1712" y="1298"/>
                  </a:lnTo>
                  <a:lnTo>
                    <a:pt x="1711" y="1297"/>
                  </a:lnTo>
                  <a:lnTo>
                    <a:pt x="1712" y="1296"/>
                  </a:lnTo>
                  <a:lnTo>
                    <a:pt x="1712" y="1295"/>
                  </a:lnTo>
                  <a:lnTo>
                    <a:pt x="1713" y="1294"/>
                  </a:lnTo>
                  <a:lnTo>
                    <a:pt x="1713" y="1293"/>
                  </a:lnTo>
                  <a:lnTo>
                    <a:pt x="1713" y="1292"/>
                  </a:lnTo>
                  <a:lnTo>
                    <a:pt x="1714" y="1292"/>
                  </a:lnTo>
                  <a:lnTo>
                    <a:pt x="1714" y="1291"/>
                  </a:lnTo>
                  <a:lnTo>
                    <a:pt x="1714" y="1290"/>
                  </a:lnTo>
                  <a:lnTo>
                    <a:pt x="1715" y="1290"/>
                  </a:lnTo>
                  <a:lnTo>
                    <a:pt x="1716" y="1290"/>
                  </a:lnTo>
                  <a:lnTo>
                    <a:pt x="1717" y="1289"/>
                  </a:lnTo>
                  <a:lnTo>
                    <a:pt x="1717" y="1288"/>
                  </a:lnTo>
                  <a:lnTo>
                    <a:pt x="1717" y="1287"/>
                  </a:lnTo>
                  <a:lnTo>
                    <a:pt x="1716" y="1287"/>
                  </a:lnTo>
                  <a:lnTo>
                    <a:pt x="1716" y="1288"/>
                  </a:lnTo>
                  <a:lnTo>
                    <a:pt x="1714" y="1286"/>
                  </a:lnTo>
                  <a:lnTo>
                    <a:pt x="1713" y="1285"/>
                  </a:lnTo>
                  <a:lnTo>
                    <a:pt x="1713" y="1284"/>
                  </a:lnTo>
                  <a:lnTo>
                    <a:pt x="1712" y="1282"/>
                  </a:lnTo>
                  <a:lnTo>
                    <a:pt x="1712" y="1281"/>
                  </a:lnTo>
                  <a:lnTo>
                    <a:pt x="1712" y="1280"/>
                  </a:lnTo>
                  <a:lnTo>
                    <a:pt x="1711" y="1280"/>
                  </a:lnTo>
                  <a:lnTo>
                    <a:pt x="1711" y="1279"/>
                  </a:lnTo>
                  <a:lnTo>
                    <a:pt x="1710" y="1280"/>
                  </a:lnTo>
                  <a:lnTo>
                    <a:pt x="1710" y="1281"/>
                  </a:lnTo>
                  <a:lnTo>
                    <a:pt x="1710" y="1282"/>
                  </a:lnTo>
                  <a:lnTo>
                    <a:pt x="1710" y="1283"/>
                  </a:lnTo>
                  <a:lnTo>
                    <a:pt x="1711" y="1284"/>
                  </a:lnTo>
                  <a:lnTo>
                    <a:pt x="1712" y="1284"/>
                  </a:lnTo>
                  <a:lnTo>
                    <a:pt x="1712" y="1285"/>
                  </a:lnTo>
                  <a:lnTo>
                    <a:pt x="1713" y="1287"/>
                  </a:lnTo>
                  <a:lnTo>
                    <a:pt x="1712" y="1287"/>
                  </a:lnTo>
                  <a:lnTo>
                    <a:pt x="1712" y="1286"/>
                  </a:lnTo>
                  <a:lnTo>
                    <a:pt x="1712" y="1285"/>
                  </a:lnTo>
                  <a:lnTo>
                    <a:pt x="1711" y="1285"/>
                  </a:lnTo>
                  <a:lnTo>
                    <a:pt x="1709" y="1284"/>
                  </a:lnTo>
                  <a:lnTo>
                    <a:pt x="1709" y="1283"/>
                  </a:lnTo>
                  <a:lnTo>
                    <a:pt x="1708" y="1282"/>
                  </a:lnTo>
                  <a:lnTo>
                    <a:pt x="1708" y="1281"/>
                  </a:lnTo>
                  <a:lnTo>
                    <a:pt x="1708" y="1280"/>
                  </a:lnTo>
                  <a:lnTo>
                    <a:pt x="1708" y="1279"/>
                  </a:lnTo>
                  <a:lnTo>
                    <a:pt x="1709" y="1279"/>
                  </a:lnTo>
                  <a:lnTo>
                    <a:pt x="1710" y="1278"/>
                  </a:lnTo>
                  <a:lnTo>
                    <a:pt x="1711" y="1278"/>
                  </a:lnTo>
                  <a:lnTo>
                    <a:pt x="1711" y="1279"/>
                  </a:lnTo>
                  <a:lnTo>
                    <a:pt x="1712" y="1279"/>
                  </a:lnTo>
                  <a:lnTo>
                    <a:pt x="1712" y="1278"/>
                  </a:lnTo>
                  <a:lnTo>
                    <a:pt x="1712" y="1277"/>
                  </a:lnTo>
                  <a:lnTo>
                    <a:pt x="1712" y="1276"/>
                  </a:lnTo>
                  <a:lnTo>
                    <a:pt x="1711" y="1276"/>
                  </a:lnTo>
                  <a:lnTo>
                    <a:pt x="1710" y="1275"/>
                  </a:lnTo>
                  <a:lnTo>
                    <a:pt x="1710" y="1274"/>
                  </a:lnTo>
                  <a:lnTo>
                    <a:pt x="1709" y="1274"/>
                  </a:lnTo>
                  <a:lnTo>
                    <a:pt x="1708" y="1274"/>
                  </a:lnTo>
                  <a:lnTo>
                    <a:pt x="1708" y="1273"/>
                  </a:lnTo>
                  <a:lnTo>
                    <a:pt x="1707" y="1272"/>
                  </a:lnTo>
                  <a:lnTo>
                    <a:pt x="1708" y="1272"/>
                  </a:lnTo>
                  <a:lnTo>
                    <a:pt x="1707" y="1272"/>
                  </a:lnTo>
                  <a:lnTo>
                    <a:pt x="1707" y="1271"/>
                  </a:lnTo>
                  <a:lnTo>
                    <a:pt x="1707" y="1272"/>
                  </a:lnTo>
                  <a:lnTo>
                    <a:pt x="1706" y="1272"/>
                  </a:lnTo>
                  <a:lnTo>
                    <a:pt x="1706" y="1273"/>
                  </a:lnTo>
                  <a:lnTo>
                    <a:pt x="1705" y="1273"/>
                  </a:lnTo>
                  <a:lnTo>
                    <a:pt x="1704" y="1272"/>
                  </a:lnTo>
                  <a:lnTo>
                    <a:pt x="1704" y="1271"/>
                  </a:lnTo>
                  <a:lnTo>
                    <a:pt x="1705" y="1271"/>
                  </a:lnTo>
                  <a:lnTo>
                    <a:pt x="1705" y="1270"/>
                  </a:lnTo>
                  <a:lnTo>
                    <a:pt x="1704" y="1270"/>
                  </a:lnTo>
                  <a:lnTo>
                    <a:pt x="1704" y="1269"/>
                  </a:lnTo>
                  <a:lnTo>
                    <a:pt x="1705" y="1269"/>
                  </a:lnTo>
                  <a:lnTo>
                    <a:pt x="1705" y="1268"/>
                  </a:lnTo>
                  <a:lnTo>
                    <a:pt x="1706" y="1269"/>
                  </a:lnTo>
                  <a:lnTo>
                    <a:pt x="1706" y="1270"/>
                  </a:lnTo>
                  <a:lnTo>
                    <a:pt x="1707" y="1271"/>
                  </a:lnTo>
                  <a:lnTo>
                    <a:pt x="1707" y="1270"/>
                  </a:lnTo>
                  <a:lnTo>
                    <a:pt x="1707" y="1269"/>
                  </a:lnTo>
                  <a:lnTo>
                    <a:pt x="1708" y="1270"/>
                  </a:lnTo>
                  <a:lnTo>
                    <a:pt x="1709" y="1271"/>
                  </a:lnTo>
                  <a:lnTo>
                    <a:pt x="1709" y="1270"/>
                  </a:lnTo>
                  <a:lnTo>
                    <a:pt x="1709" y="1269"/>
                  </a:lnTo>
                  <a:lnTo>
                    <a:pt x="1709" y="1268"/>
                  </a:lnTo>
                  <a:lnTo>
                    <a:pt x="1709" y="1267"/>
                  </a:lnTo>
                  <a:lnTo>
                    <a:pt x="1707" y="1266"/>
                  </a:lnTo>
                  <a:lnTo>
                    <a:pt x="1708" y="1265"/>
                  </a:lnTo>
                  <a:lnTo>
                    <a:pt x="1708" y="1266"/>
                  </a:lnTo>
                  <a:lnTo>
                    <a:pt x="1709" y="1267"/>
                  </a:lnTo>
                  <a:lnTo>
                    <a:pt x="1710" y="1267"/>
                  </a:lnTo>
                  <a:lnTo>
                    <a:pt x="1710" y="1266"/>
                  </a:lnTo>
                  <a:lnTo>
                    <a:pt x="1711" y="1266"/>
                  </a:lnTo>
                  <a:lnTo>
                    <a:pt x="1710" y="1265"/>
                  </a:lnTo>
                  <a:lnTo>
                    <a:pt x="1710" y="1264"/>
                  </a:lnTo>
                  <a:lnTo>
                    <a:pt x="1709" y="1264"/>
                  </a:lnTo>
                  <a:lnTo>
                    <a:pt x="1709" y="1263"/>
                  </a:lnTo>
                  <a:lnTo>
                    <a:pt x="1709" y="1262"/>
                  </a:lnTo>
                  <a:lnTo>
                    <a:pt x="1708" y="1261"/>
                  </a:lnTo>
                  <a:lnTo>
                    <a:pt x="1709" y="1259"/>
                  </a:lnTo>
                  <a:lnTo>
                    <a:pt x="1708" y="1258"/>
                  </a:lnTo>
                  <a:lnTo>
                    <a:pt x="1707" y="1258"/>
                  </a:lnTo>
                  <a:lnTo>
                    <a:pt x="1706" y="1259"/>
                  </a:lnTo>
                  <a:lnTo>
                    <a:pt x="1705" y="1260"/>
                  </a:lnTo>
                  <a:lnTo>
                    <a:pt x="1704" y="1259"/>
                  </a:lnTo>
                  <a:lnTo>
                    <a:pt x="1705" y="1259"/>
                  </a:lnTo>
                  <a:lnTo>
                    <a:pt x="1705" y="1258"/>
                  </a:lnTo>
                  <a:lnTo>
                    <a:pt x="1704" y="1257"/>
                  </a:lnTo>
                  <a:lnTo>
                    <a:pt x="1704" y="1256"/>
                  </a:lnTo>
                  <a:lnTo>
                    <a:pt x="1703" y="1255"/>
                  </a:lnTo>
                  <a:lnTo>
                    <a:pt x="1702" y="1254"/>
                  </a:lnTo>
                  <a:lnTo>
                    <a:pt x="1702" y="1253"/>
                  </a:lnTo>
                  <a:lnTo>
                    <a:pt x="1702" y="1252"/>
                  </a:lnTo>
                  <a:lnTo>
                    <a:pt x="1701" y="1252"/>
                  </a:lnTo>
                  <a:lnTo>
                    <a:pt x="1701" y="1251"/>
                  </a:lnTo>
                  <a:lnTo>
                    <a:pt x="1701" y="1250"/>
                  </a:lnTo>
                  <a:lnTo>
                    <a:pt x="1702" y="1250"/>
                  </a:lnTo>
                  <a:lnTo>
                    <a:pt x="1703" y="1251"/>
                  </a:lnTo>
                  <a:lnTo>
                    <a:pt x="1703" y="1250"/>
                  </a:lnTo>
                  <a:lnTo>
                    <a:pt x="1702" y="1249"/>
                  </a:lnTo>
                  <a:lnTo>
                    <a:pt x="1705" y="1249"/>
                  </a:lnTo>
                  <a:lnTo>
                    <a:pt x="1711" y="1249"/>
                  </a:lnTo>
                  <a:lnTo>
                    <a:pt x="1716" y="1249"/>
                  </a:lnTo>
                  <a:lnTo>
                    <a:pt x="1722" y="1249"/>
                  </a:lnTo>
                  <a:lnTo>
                    <a:pt x="1728" y="1249"/>
                  </a:lnTo>
                  <a:lnTo>
                    <a:pt x="1734" y="1249"/>
                  </a:lnTo>
                  <a:lnTo>
                    <a:pt x="1740" y="1249"/>
                  </a:lnTo>
                  <a:lnTo>
                    <a:pt x="1745" y="1249"/>
                  </a:lnTo>
                  <a:lnTo>
                    <a:pt x="1751" y="1249"/>
                  </a:lnTo>
                  <a:lnTo>
                    <a:pt x="1757" y="1249"/>
                  </a:lnTo>
                  <a:lnTo>
                    <a:pt x="1763" y="1249"/>
                  </a:lnTo>
                  <a:lnTo>
                    <a:pt x="1769" y="1249"/>
                  </a:lnTo>
                  <a:lnTo>
                    <a:pt x="1774" y="1249"/>
                  </a:lnTo>
                  <a:lnTo>
                    <a:pt x="1780" y="1249"/>
                  </a:lnTo>
                  <a:lnTo>
                    <a:pt x="1786" y="1249"/>
                  </a:lnTo>
                  <a:lnTo>
                    <a:pt x="1792" y="1249"/>
                  </a:lnTo>
                  <a:lnTo>
                    <a:pt x="1797" y="1249"/>
                  </a:lnTo>
                  <a:lnTo>
                    <a:pt x="1803" y="1249"/>
                  </a:lnTo>
                  <a:lnTo>
                    <a:pt x="1809" y="1249"/>
                  </a:lnTo>
                  <a:lnTo>
                    <a:pt x="1815" y="1249"/>
                  </a:lnTo>
                  <a:lnTo>
                    <a:pt x="1821" y="1249"/>
                  </a:lnTo>
                  <a:lnTo>
                    <a:pt x="1826" y="1249"/>
                  </a:lnTo>
                  <a:lnTo>
                    <a:pt x="1832" y="1249"/>
                  </a:lnTo>
                  <a:lnTo>
                    <a:pt x="1838" y="1249"/>
                  </a:lnTo>
                  <a:lnTo>
                    <a:pt x="1844" y="1249"/>
                  </a:lnTo>
                  <a:lnTo>
                    <a:pt x="1849" y="1249"/>
                  </a:lnTo>
                  <a:lnTo>
                    <a:pt x="1853" y="1249"/>
                  </a:lnTo>
                  <a:lnTo>
                    <a:pt x="1855" y="1249"/>
                  </a:lnTo>
                  <a:lnTo>
                    <a:pt x="1861" y="1249"/>
                  </a:lnTo>
                  <a:lnTo>
                    <a:pt x="1867" y="1249"/>
                  </a:lnTo>
                  <a:lnTo>
                    <a:pt x="1873" y="1249"/>
                  </a:lnTo>
                  <a:lnTo>
                    <a:pt x="1878" y="1249"/>
                  </a:lnTo>
                  <a:lnTo>
                    <a:pt x="1879" y="1249"/>
                  </a:lnTo>
                  <a:lnTo>
                    <a:pt x="1884" y="1249"/>
                  </a:lnTo>
                  <a:lnTo>
                    <a:pt x="1890" y="1249"/>
                  </a:lnTo>
                  <a:close/>
                  <a:moveTo>
                    <a:pt x="221" y="1158"/>
                  </a:moveTo>
                  <a:lnTo>
                    <a:pt x="220" y="1158"/>
                  </a:lnTo>
                  <a:lnTo>
                    <a:pt x="221" y="1157"/>
                  </a:lnTo>
                  <a:lnTo>
                    <a:pt x="221" y="1156"/>
                  </a:lnTo>
                  <a:lnTo>
                    <a:pt x="220" y="1156"/>
                  </a:lnTo>
                  <a:lnTo>
                    <a:pt x="221" y="1155"/>
                  </a:lnTo>
                  <a:lnTo>
                    <a:pt x="222" y="1155"/>
                  </a:lnTo>
                  <a:lnTo>
                    <a:pt x="222" y="1156"/>
                  </a:lnTo>
                  <a:lnTo>
                    <a:pt x="222" y="1157"/>
                  </a:lnTo>
                  <a:lnTo>
                    <a:pt x="221" y="1158"/>
                  </a:lnTo>
                  <a:close/>
                  <a:moveTo>
                    <a:pt x="225" y="1154"/>
                  </a:moveTo>
                  <a:lnTo>
                    <a:pt x="224" y="1154"/>
                  </a:lnTo>
                  <a:lnTo>
                    <a:pt x="224" y="1153"/>
                  </a:lnTo>
                  <a:lnTo>
                    <a:pt x="225" y="1152"/>
                  </a:lnTo>
                  <a:lnTo>
                    <a:pt x="224" y="1151"/>
                  </a:lnTo>
                  <a:lnTo>
                    <a:pt x="225" y="1150"/>
                  </a:lnTo>
                  <a:lnTo>
                    <a:pt x="225" y="1151"/>
                  </a:lnTo>
                  <a:lnTo>
                    <a:pt x="226" y="1151"/>
                  </a:lnTo>
                  <a:lnTo>
                    <a:pt x="227" y="1152"/>
                  </a:lnTo>
                  <a:lnTo>
                    <a:pt x="226" y="1153"/>
                  </a:lnTo>
                  <a:lnTo>
                    <a:pt x="225" y="1153"/>
                  </a:lnTo>
                  <a:lnTo>
                    <a:pt x="225" y="1154"/>
                  </a:lnTo>
                  <a:close/>
                  <a:moveTo>
                    <a:pt x="230" y="1135"/>
                  </a:moveTo>
                  <a:lnTo>
                    <a:pt x="229" y="1136"/>
                  </a:lnTo>
                  <a:lnTo>
                    <a:pt x="229" y="1135"/>
                  </a:lnTo>
                  <a:lnTo>
                    <a:pt x="228" y="1135"/>
                  </a:lnTo>
                  <a:lnTo>
                    <a:pt x="228" y="1134"/>
                  </a:lnTo>
                  <a:lnTo>
                    <a:pt x="228" y="1133"/>
                  </a:lnTo>
                  <a:lnTo>
                    <a:pt x="229" y="1132"/>
                  </a:lnTo>
                  <a:lnTo>
                    <a:pt x="230" y="1132"/>
                  </a:lnTo>
                  <a:lnTo>
                    <a:pt x="231" y="1133"/>
                  </a:lnTo>
                  <a:lnTo>
                    <a:pt x="231" y="1134"/>
                  </a:lnTo>
                  <a:lnTo>
                    <a:pt x="230" y="1135"/>
                  </a:lnTo>
                  <a:close/>
                  <a:moveTo>
                    <a:pt x="294" y="1132"/>
                  </a:moveTo>
                  <a:lnTo>
                    <a:pt x="295" y="1132"/>
                  </a:lnTo>
                  <a:lnTo>
                    <a:pt x="294" y="1133"/>
                  </a:lnTo>
                  <a:lnTo>
                    <a:pt x="295" y="1132"/>
                  </a:lnTo>
                  <a:lnTo>
                    <a:pt x="296" y="1132"/>
                  </a:lnTo>
                  <a:lnTo>
                    <a:pt x="296" y="1133"/>
                  </a:lnTo>
                  <a:lnTo>
                    <a:pt x="296" y="1134"/>
                  </a:lnTo>
                  <a:lnTo>
                    <a:pt x="295" y="1135"/>
                  </a:lnTo>
                  <a:lnTo>
                    <a:pt x="295" y="1136"/>
                  </a:lnTo>
                  <a:lnTo>
                    <a:pt x="295" y="1135"/>
                  </a:lnTo>
                  <a:lnTo>
                    <a:pt x="295" y="1136"/>
                  </a:lnTo>
                  <a:lnTo>
                    <a:pt x="294" y="1136"/>
                  </a:lnTo>
                  <a:lnTo>
                    <a:pt x="294" y="1137"/>
                  </a:lnTo>
                  <a:lnTo>
                    <a:pt x="294" y="1136"/>
                  </a:lnTo>
                  <a:lnTo>
                    <a:pt x="293" y="1136"/>
                  </a:lnTo>
                  <a:lnTo>
                    <a:pt x="292" y="1135"/>
                  </a:lnTo>
                  <a:lnTo>
                    <a:pt x="292" y="1132"/>
                  </a:lnTo>
                  <a:lnTo>
                    <a:pt x="292" y="1133"/>
                  </a:lnTo>
                  <a:lnTo>
                    <a:pt x="293" y="1133"/>
                  </a:lnTo>
                  <a:lnTo>
                    <a:pt x="293" y="1132"/>
                  </a:lnTo>
                  <a:lnTo>
                    <a:pt x="292" y="1131"/>
                  </a:lnTo>
                  <a:lnTo>
                    <a:pt x="293" y="1131"/>
                  </a:lnTo>
                  <a:lnTo>
                    <a:pt x="294" y="1130"/>
                  </a:lnTo>
                  <a:lnTo>
                    <a:pt x="295" y="1130"/>
                  </a:lnTo>
                  <a:lnTo>
                    <a:pt x="296" y="1131"/>
                  </a:lnTo>
                  <a:lnTo>
                    <a:pt x="295" y="1132"/>
                  </a:lnTo>
                  <a:lnTo>
                    <a:pt x="294" y="1132"/>
                  </a:lnTo>
                  <a:close/>
                  <a:moveTo>
                    <a:pt x="300" y="1131"/>
                  </a:moveTo>
                  <a:lnTo>
                    <a:pt x="300" y="1132"/>
                  </a:lnTo>
                  <a:lnTo>
                    <a:pt x="300" y="1131"/>
                  </a:lnTo>
                  <a:lnTo>
                    <a:pt x="301" y="1131"/>
                  </a:lnTo>
                  <a:lnTo>
                    <a:pt x="302" y="1132"/>
                  </a:lnTo>
                  <a:lnTo>
                    <a:pt x="303" y="1132"/>
                  </a:lnTo>
                  <a:lnTo>
                    <a:pt x="302" y="1132"/>
                  </a:lnTo>
                  <a:lnTo>
                    <a:pt x="303" y="1133"/>
                  </a:lnTo>
                  <a:lnTo>
                    <a:pt x="302" y="1132"/>
                  </a:lnTo>
                  <a:lnTo>
                    <a:pt x="301" y="1132"/>
                  </a:lnTo>
                  <a:lnTo>
                    <a:pt x="300" y="1132"/>
                  </a:lnTo>
                  <a:lnTo>
                    <a:pt x="300" y="1133"/>
                  </a:lnTo>
                  <a:lnTo>
                    <a:pt x="301" y="1134"/>
                  </a:lnTo>
                  <a:lnTo>
                    <a:pt x="300" y="1133"/>
                  </a:lnTo>
                  <a:lnTo>
                    <a:pt x="299" y="1132"/>
                  </a:lnTo>
                  <a:lnTo>
                    <a:pt x="299" y="1133"/>
                  </a:lnTo>
                  <a:lnTo>
                    <a:pt x="299" y="1134"/>
                  </a:lnTo>
                  <a:lnTo>
                    <a:pt x="299" y="1133"/>
                  </a:lnTo>
                  <a:lnTo>
                    <a:pt x="298" y="1133"/>
                  </a:lnTo>
                  <a:lnTo>
                    <a:pt x="297" y="1132"/>
                  </a:lnTo>
                  <a:lnTo>
                    <a:pt x="298" y="1132"/>
                  </a:lnTo>
                  <a:lnTo>
                    <a:pt x="298" y="1131"/>
                  </a:lnTo>
                  <a:lnTo>
                    <a:pt x="297" y="1131"/>
                  </a:lnTo>
                  <a:lnTo>
                    <a:pt x="298" y="1130"/>
                  </a:lnTo>
                  <a:lnTo>
                    <a:pt x="299" y="1130"/>
                  </a:lnTo>
                  <a:lnTo>
                    <a:pt x="300" y="1131"/>
                  </a:lnTo>
                  <a:close/>
                  <a:moveTo>
                    <a:pt x="302" y="1129"/>
                  </a:moveTo>
                  <a:lnTo>
                    <a:pt x="303" y="1130"/>
                  </a:lnTo>
                  <a:lnTo>
                    <a:pt x="304" y="1129"/>
                  </a:lnTo>
                  <a:lnTo>
                    <a:pt x="304" y="1130"/>
                  </a:lnTo>
                  <a:lnTo>
                    <a:pt x="304" y="1131"/>
                  </a:lnTo>
                  <a:lnTo>
                    <a:pt x="300" y="1130"/>
                  </a:lnTo>
                  <a:lnTo>
                    <a:pt x="301" y="1129"/>
                  </a:lnTo>
                  <a:lnTo>
                    <a:pt x="302" y="1129"/>
                  </a:lnTo>
                  <a:lnTo>
                    <a:pt x="303" y="1129"/>
                  </a:lnTo>
                  <a:lnTo>
                    <a:pt x="302" y="1129"/>
                  </a:lnTo>
                  <a:close/>
                  <a:moveTo>
                    <a:pt x="254" y="1131"/>
                  </a:moveTo>
                  <a:lnTo>
                    <a:pt x="255" y="1132"/>
                  </a:lnTo>
                  <a:lnTo>
                    <a:pt x="258" y="1132"/>
                  </a:lnTo>
                  <a:lnTo>
                    <a:pt x="260" y="1131"/>
                  </a:lnTo>
                  <a:lnTo>
                    <a:pt x="260" y="1132"/>
                  </a:lnTo>
                  <a:lnTo>
                    <a:pt x="260" y="1133"/>
                  </a:lnTo>
                  <a:lnTo>
                    <a:pt x="259" y="1133"/>
                  </a:lnTo>
                  <a:lnTo>
                    <a:pt x="258" y="1133"/>
                  </a:lnTo>
                  <a:lnTo>
                    <a:pt x="256" y="1134"/>
                  </a:lnTo>
                  <a:lnTo>
                    <a:pt x="256" y="1135"/>
                  </a:lnTo>
                  <a:lnTo>
                    <a:pt x="255" y="1136"/>
                  </a:lnTo>
                  <a:lnTo>
                    <a:pt x="255" y="1138"/>
                  </a:lnTo>
                  <a:lnTo>
                    <a:pt x="255" y="1139"/>
                  </a:lnTo>
                  <a:lnTo>
                    <a:pt x="254" y="1139"/>
                  </a:lnTo>
                  <a:lnTo>
                    <a:pt x="253" y="1138"/>
                  </a:lnTo>
                  <a:lnTo>
                    <a:pt x="253" y="1139"/>
                  </a:lnTo>
                  <a:lnTo>
                    <a:pt x="253" y="1140"/>
                  </a:lnTo>
                  <a:lnTo>
                    <a:pt x="253" y="1141"/>
                  </a:lnTo>
                  <a:lnTo>
                    <a:pt x="253" y="1142"/>
                  </a:lnTo>
                  <a:lnTo>
                    <a:pt x="252" y="1142"/>
                  </a:lnTo>
                  <a:lnTo>
                    <a:pt x="252" y="1141"/>
                  </a:lnTo>
                  <a:lnTo>
                    <a:pt x="251" y="1140"/>
                  </a:lnTo>
                  <a:lnTo>
                    <a:pt x="250" y="1140"/>
                  </a:lnTo>
                  <a:lnTo>
                    <a:pt x="250" y="1139"/>
                  </a:lnTo>
                  <a:lnTo>
                    <a:pt x="249" y="1139"/>
                  </a:lnTo>
                  <a:lnTo>
                    <a:pt x="248" y="1139"/>
                  </a:lnTo>
                  <a:lnTo>
                    <a:pt x="248" y="1138"/>
                  </a:lnTo>
                  <a:lnTo>
                    <a:pt x="250" y="1138"/>
                  </a:lnTo>
                  <a:lnTo>
                    <a:pt x="250" y="1137"/>
                  </a:lnTo>
                  <a:lnTo>
                    <a:pt x="251" y="1137"/>
                  </a:lnTo>
                  <a:lnTo>
                    <a:pt x="252" y="1136"/>
                  </a:lnTo>
                  <a:lnTo>
                    <a:pt x="252" y="1135"/>
                  </a:lnTo>
                  <a:lnTo>
                    <a:pt x="251" y="1134"/>
                  </a:lnTo>
                  <a:lnTo>
                    <a:pt x="250" y="1134"/>
                  </a:lnTo>
                  <a:lnTo>
                    <a:pt x="249" y="1134"/>
                  </a:lnTo>
                  <a:lnTo>
                    <a:pt x="249" y="1133"/>
                  </a:lnTo>
                  <a:lnTo>
                    <a:pt x="248" y="1132"/>
                  </a:lnTo>
                  <a:lnTo>
                    <a:pt x="245" y="1131"/>
                  </a:lnTo>
                  <a:lnTo>
                    <a:pt x="245" y="1130"/>
                  </a:lnTo>
                  <a:lnTo>
                    <a:pt x="246" y="1129"/>
                  </a:lnTo>
                  <a:lnTo>
                    <a:pt x="247" y="1129"/>
                  </a:lnTo>
                  <a:lnTo>
                    <a:pt x="252" y="1128"/>
                  </a:lnTo>
                  <a:lnTo>
                    <a:pt x="252" y="1129"/>
                  </a:lnTo>
                  <a:lnTo>
                    <a:pt x="253" y="1130"/>
                  </a:lnTo>
                  <a:lnTo>
                    <a:pt x="253" y="1131"/>
                  </a:lnTo>
                  <a:lnTo>
                    <a:pt x="254" y="1131"/>
                  </a:lnTo>
                  <a:close/>
                  <a:moveTo>
                    <a:pt x="273" y="1136"/>
                  </a:moveTo>
                  <a:lnTo>
                    <a:pt x="273" y="1138"/>
                  </a:lnTo>
                  <a:lnTo>
                    <a:pt x="272" y="1137"/>
                  </a:lnTo>
                  <a:lnTo>
                    <a:pt x="271" y="1137"/>
                  </a:lnTo>
                  <a:lnTo>
                    <a:pt x="271" y="1138"/>
                  </a:lnTo>
                  <a:lnTo>
                    <a:pt x="270" y="1138"/>
                  </a:lnTo>
                  <a:lnTo>
                    <a:pt x="269" y="1138"/>
                  </a:lnTo>
                  <a:lnTo>
                    <a:pt x="268" y="1138"/>
                  </a:lnTo>
                  <a:lnTo>
                    <a:pt x="268" y="1137"/>
                  </a:lnTo>
                  <a:lnTo>
                    <a:pt x="267" y="1137"/>
                  </a:lnTo>
                  <a:lnTo>
                    <a:pt x="265" y="1137"/>
                  </a:lnTo>
                  <a:lnTo>
                    <a:pt x="264" y="1137"/>
                  </a:lnTo>
                  <a:lnTo>
                    <a:pt x="264" y="1138"/>
                  </a:lnTo>
                  <a:lnTo>
                    <a:pt x="263" y="1137"/>
                  </a:lnTo>
                  <a:lnTo>
                    <a:pt x="261" y="1138"/>
                  </a:lnTo>
                  <a:lnTo>
                    <a:pt x="260" y="1138"/>
                  </a:lnTo>
                  <a:lnTo>
                    <a:pt x="260" y="1139"/>
                  </a:lnTo>
                  <a:lnTo>
                    <a:pt x="260" y="1140"/>
                  </a:lnTo>
                  <a:lnTo>
                    <a:pt x="259" y="1140"/>
                  </a:lnTo>
                  <a:lnTo>
                    <a:pt x="259" y="1139"/>
                  </a:lnTo>
                  <a:lnTo>
                    <a:pt x="259" y="1138"/>
                  </a:lnTo>
                  <a:lnTo>
                    <a:pt x="258" y="1138"/>
                  </a:lnTo>
                  <a:lnTo>
                    <a:pt x="258" y="1137"/>
                  </a:lnTo>
                  <a:lnTo>
                    <a:pt x="259" y="1137"/>
                  </a:lnTo>
                  <a:lnTo>
                    <a:pt x="259" y="1136"/>
                  </a:lnTo>
                  <a:lnTo>
                    <a:pt x="260" y="1136"/>
                  </a:lnTo>
                  <a:lnTo>
                    <a:pt x="261" y="1137"/>
                  </a:lnTo>
                  <a:lnTo>
                    <a:pt x="262" y="1137"/>
                  </a:lnTo>
                  <a:lnTo>
                    <a:pt x="263" y="1137"/>
                  </a:lnTo>
                  <a:lnTo>
                    <a:pt x="263" y="1136"/>
                  </a:lnTo>
                  <a:lnTo>
                    <a:pt x="264" y="1136"/>
                  </a:lnTo>
                  <a:lnTo>
                    <a:pt x="264" y="1135"/>
                  </a:lnTo>
                  <a:lnTo>
                    <a:pt x="265" y="1135"/>
                  </a:lnTo>
                  <a:lnTo>
                    <a:pt x="266" y="1135"/>
                  </a:lnTo>
                  <a:lnTo>
                    <a:pt x="269" y="1134"/>
                  </a:lnTo>
                  <a:lnTo>
                    <a:pt x="271" y="1133"/>
                  </a:lnTo>
                  <a:lnTo>
                    <a:pt x="271" y="1130"/>
                  </a:lnTo>
                  <a:lnTo>
                    <a:pt x="272" y="1129"/>
                  </a:lnTo>
                  <a:lnTo>
                    <a:pt x="272" y="1128"/>
                  </a:lnTo>
                  <a:lnTo>
                    <a:pt x="273" y="1128"/>
                  </a:lnTo>
                  <a:lnTo>
                    <a:pt x="274" y="1128"/>
                  </a:lnTo>
                  <a:lnTo>
                    <a:pt x="275" y="1128"/>
                  </a:lnTo>
                  <a:lnTo>
                    <a:pt x="275" y="1129"/>
                  </a:lnTo>
                  <a:lnTo>
                    <a:pt x="275" y="1130"/>
                  </a:lnTo>
                  <a:lnTo>
                    <a:pt x="275" y="1131"/>
                  </a:lnTo>
                  <a:lnTo>
                    <a:pt x="273" y="1132"/>
                  </a:lnTo>
                  <a:lnTo>
                    <a:pt x="273" y="1134"/>
                  </a:lnTo>
                  <a:lnTo>
                    <a:pt x="273" y="1135"/>
                  </a:lnTo>
                  <a:lnTo>
                    <a:pt x="273" y="1136"/>
                  </a:lnTo>
                  <a:close/>
                  <a:moveTo>
                    <a:pt x="311" y="1126"/>
                  </a:moveTo>
                  <a:lnTo>
                    <a:pt x="312" y="1126"/>
                  </a:lnTo>
                  <a:lnTo>
                    <a:pt x="312" y="1127"/>
                  </a:lnTo>
                  <a:lnTo>
                    <a:pt x="311" y="1127"/>
                  </a:lnTo>
                  <a:lnTo>
                    <a:pt x="310" y="1128"/>
                  </a:lnTo>
                  <a:lnTo>
                    <a:pt x="310" y="1127"/>
                  </a:lnTo>
                  <a:lnTo>
                    <a:pt x="310" y="1126"/>
                  </a:lnTo>
                  <a:lnTo>
                    <a:pt x="311" y="1126"/>
                  </a:lnTo>
                  <a:close/>
                  <a:moveTo>
                    <a:pt x="288" y="1127"/>
                  </a:moveTo>
                  <a:lnTo>
                    <a:pt x="288" y="1128"/>
                  </a:lnTo>
                  <a:lnTo>
                    <a:pt x="289" y="1128"/>
                  </a:lnTo>
                  <a:lnTo>
                    <a:pt x="289" y="1129"/>
                  </a:lnTo>
                  <a:lnTo>
                    <a:pt x="288" y="1129"/>
                  </a:lnTo>
                  <a:lnTo>
                    <a:pt x="287" y="1129"/>
                  </a:lnTo>
                  <a:lnTo>
                    <a:pt x="287" y="1130"/>
                  </a:lnTo>
                  <a:lnTo>
                    <a:pt x="286" y="1131"/>
                  </a:lnTo>
                  <a:lnTo>
                    <a:pt x="288" y="1131"/>
                  </a:lnTo>
                  <a:lnTo>
                    <a:pt x="287" y="1131"/>
                  </a:lnTo>
                  <a:lnTo>
                    <a:pt x="287" y="1132"/>
                  </a:lnTo>
                  <a:lnTo>
                    <a:pt x="288" y="1132"/>
                  </a:lnTo>
                  <a:lnTo>
                    <a:pt x="289" y="1132"/>
                  </a:lnTo>
                  <a:lnTo>
                    <a:pt x="290" y="1132"/>
                  </a:lnTo>
                  <a:lnTo>
                    <a:pt x="291" y="1131"/>
                  </a:lnTo>
                  <a:lnTo>
                    <a:pt x="291" y="1132"/>
                  </a:lnTo>
                  <a:lnTo>
                    <a:pt x="292" y="1132"/>
                  </a:lnTo>
                  <a:lnTo>
                    <a:pt x="292" y="1133"/>
                  </a:lnTo>
                  <a:lnTo>
                    <a:pt x="292" y="1134"/>
                  </a:lnTo>
                  <a:lnTo>
                    <a:pt x="291" y="1134"/>
                  </a:lnTo>
                  <a:lnTo>
                    <a:pt x="292" y="1134"/>
                  </a:lnTo>
                  <a:lnTo>
                    <a:pt x="292" y="1135"/>
                  </a:lnTo>
                  <a:lnTo>
                    <a:pt x="292" y="1136"/>
                  </a:lnTo>
                  <a:lnTo>
                    <a:pt x="291" y="1136"/>
                  </a:lnTo>
                  <a:lnTo>
                    <a:pt x="291" y="1137"/>
                  </a:lnTo>
                  <a:lnTo>
                    <a:pt x="290" y="1135"/>
                  </a:lnTo>
                  <a:lnTo>
                    <a:pt x="289" y="1136"/>
                  </a:lnTo>
                  <a:lnTo>
                    <a:pt x="288" y="1138"/>
                  </a:lnTo>
                  <a:lnTo>
                    <a:pt x="287" y="1138"/>
                  </a:lnTo>
                  <a:lnTo>
                    <a:pt x="287" y="1137"/>
                  </a:lnTo>
                  <a:lnTo>
                    <a:pt x="287" y="1138"/>
                  </a:lnTo>
                  <a:lnTo>
                    <a:pt x="286" y="1138"/>
                  </a:lnTo>
                  <a:lnTo>
                    <a:pt x="286" y="1139"/>
                  </a:lnTo>
                  <a:lnTo>
                    <a:pt x="285" y="1138"/>
                  </a:lnTo>
                  <a:lnTo>
                    <a:pt x="284" y="1138"/>
                  </a:lnTo>
                  <a:lnTo>
                    <a:pt x="284" y="1139"/>
                  </a:lnTo>
                  <a:lnTo>
                    <a:pt x="284" y="1140"/>
                  </a:lnTo>
                  <a:lnTo>
                    <a:pt x="284" y="1141"/>
                  </a:lnTo>
                  <a:lnTo>
                    <a:pt x="283" y="1140"/>
                  </a:lnTo>
                  <a:lnTo>
                    <a:pt x="283" y="1141"/>
                  </a:lnTo>
                  <a:lnTo>
                    <a:pt x="282" y="1141"/>
                  </a:lnTo>
                  <a:lnTo>
                    <a:pt x="281" y="1141"/>
                  </a:lnTo>
                  <a:lnTo>
                    <a:pt x="281" y="1140"/>
                  </a:lnTo>
                  <a:lnTo>
                    <a:pt x="282" y="1140"/>
                  </a:lnTo>
                  <a:lnTo>
                    <a:pt x="281" y="1139"/>
                  </a:lnTo>
                  <a:lnTo>
                    <a:pt x="281" y="1138"/>
                  </a:lnTo>
                  <a:lnTo>
                    <a:pt x="281" y="1137"/>
                  </a:lnTo>
                  <a:lnTo>
                    <a:pt x="279" y="1140"/>
                  </a:lnTo>
                  <a:lnTo>
                    <a:pt x="279" y="1141"/>
                  </a:lnTo>
                  <a:lnTo>
                    <a:pt x="279" y="1142"/>
                  </a:lnTo>
                  <a:lnTo>
                    <a:pt x="278" y="1142"/>
                  </a:lnTo>
                  <a:lnTo>
                    <a:pt x="277" y="1142"/>
                  </a:lnTo>
                  <a:lnTo>
                    <a:pt x="277" y="1140"/>
                  </a:lnTo>
                  <a:lnTo>
                    <a:pt x="278" y="1139"/>
                  </a:lnTo>
                  <a:lnTo>
                    <a:pt x="279" y="1138"/>
                  </a:lnTo>
                  <a:lnTo>
                    <a:pt x="280" y="1137"/>
                  </a:lnTo>
                  <a:lnTo>
                    <a:pt x="280" y="1136"/>
                  </a:lnTo>
                  <a:lnTo>
                    <a:pt x="281" y="1136"/>
                  </a:lnTo>
                  <a:lnTo>
                    <a:pt x="280" y="1135"/>
                  </a:lnTo>
                  <a:lnTo>
                    <a:pt x="281" y="1135"/>
                  </a:lnTo>
                  <a:lnTo>
                    <a:pt x="281" y="1134"/>
                  </a:lnTo>
                  <a:lnTo>
                    <a:pt x="281" y="1135"/>
                  </a:lnTo>
                  <a:lnTo>
                    <a:pt x="280" y="1135"/>
                  </a:lnTo>
                  <a:lnTo>
                    <a:pt x="279" y="1134"/>
                  </a:lnTo>
                  <a:lnTo>
                    <a:pt x="279" y="1133"/>
                  </a:lnTo>
                  <a:lnTo>
                    <a:pt x="280" y="1133"/>
                  </a:lnTo>
                  <a:lnTo>
                    <a:pt x="280" y="1132"/>
                  </a:lnTo>
                  <a:lnTo>
                    <a:pt x="281" y="1133"/>
                  </a:lnTo>
                  <a:lnTo>
                    <a:pt x="281" y="1134"/>
                  </a:lnTo>
                  <a:lnTo>
                    <a:pt x="282" y="1134"/>
                  </a:lnTo>
                  <a:lnTo>
                    <a:pt x="284" y="1134"/>
                  </a:lnTo>
                  <a:lnTo>
                    <a:pt x="283" y="1133"/>
                  </a:lnTo>
                  <a:lnTo>
                    <a:pt x="282" y="1132"/>
                  </a:lnTo>
                  <a:lnTo>
                    <a:pt x="283" y="1132"/>
                  </a:lnTo>
                  <a:lnTo>
                    <a:pt x="283" y="1131"/>
                  </a:lnTo>
                  <a:lnTo>
                    <a:pt x="284" y="1131"/>
                  </a:lnTo>
                  <a:lnTo>
                    <a:pt x="283" y="1130"/>
                  </a:lnTo>
                  <a:lnTo>
                    <a:pt x="282" y="1129"/>
                  </a:lnTo>
                  <a:lnTo>
                    <a:pt x="282" y="1128"/>
                  </a:lnTo>
                  <a:lnTo>
                    <a:pt x="283" y="1127"/>
                  </a:lnTo>
                  <a:lnTo>
                    <a:pt x="284" y="1127"/>
                  </a:lnTo>
                  <a:lnTo>
                    <a:pt x="285" y="1127"/>
                  </a:lnTo>
                  <a:lnTo>
                    <a:pt x="286" y="1127"/>
                  </a:lnTo>
                  <a:lnTo>
                    <a:pt x="287" y="1126"/>
                  </a:lnTo>
                  <a:lnTo>
                    <a:pt x="287" y="1125"/>
                  </a:lnTo>
                  <a:lnTo>
                    <a:pt x="288" y="1125"/>
                  </a:lnTo>
                  <a:lnTo>
                    <a:pt x="289" y="1126"/>
                  </a:lnTo>
                  <a:lnTo>
                    <a:pt x="288" y="1126"/>
                  </a:lnTo>
                  <a:lnTo>
                    <a:pt x="288" y="1127"/>
                  </a:lnTo>
                  <a:close/>
                  <a:moveTo>
                    <a:pt x="306" y="1125"/>
                  </a:moveTo>
                  <a:lnTo>
                    <a:pt x="307" y="1125"/>
                  </a:lnTo>
                  <a:lnTo>
                    <a:pt x="308" y="1125"/>
                  </a:lnTo>
                  <a:lnTo>
                    <a:pt x="306" y="1126"/>
                  </a:lnTo>
                  <a:lnTo>
                    <a:pt x="305" y="1126"/>
                  </a:lnTo>
                  <a:lnTo>
                    <a:pt x="304" y="1126"/>
                  </a:lnTo>
                  <a:lnTo>
                    <a:pt x="305" y="1125"/>
                  </a:lnTo>
                  <a:lnTo>
                    <a:pt x="306" y="1125"/>
                  </a:lnTo>
                  <a:lnTo>
                    <a:pt x="306" y="1126"/>
                  </a:lnTo>
                  <a:lnTo>
                    <a:pt x="306" y="1125"/>
                  </a:lnTo>
                  <a:close/>
                  <a:moveTo>
                    <a:pt x="303" y="1123"/>
                  </a:moveTo>
                  <a:lnTo>
                    <a:pt x="303" y="1124"/>
                  </a:lnTo>
                  <a:lnTo>
                    <a:pt x="304" y="1123"/>
                  </a:lnTo>
                  <a:lnTo>
                    <a:pt x="304" y="1124"/>
                  </a:lnTo>
                  <a:lnTo>
                    <a:pt x="302" y="1124"/>
                  </a:lnTo>
                  <a:lnTo>
                    <a:pt x="302" y="1125"/>
                  </a:lnTo>
                  <a:lnTo>
                    <a:pt x="302" y="1126"/>
                  </a:lnTo>
                  <a:lnTo>
                    <a:pt x="301" y="1126"/>
                  </a:lnTo>
                  <a:lnTo>
                    <a:pt x="300" y="1125"/>
                  </a:lnTo>
                  <a:lnTo>
                    <a:pt x="299" y="1125"/>
                  </a:lnTo>
                  <a:lnTo>
                    <a:pt x="298" y="1123"/>
                  </a:lnTo>
                  <a:lnTo>
                    <a:pt x="298" y="1122"/>
                  </a:lnTo>
                  <a:lnTo>
                    <a:pt x="298" y="1121"/>
                  </a:lnTo>
                  <a:lnTo>
                    <a:pt x="299" y="1121"/>
                  </a:lnTo>
                  <a:lnTo>
                    <a:pt x="299" y="1120"/>
                  </a:lnTo>
                  <a:lnTo>
                    <a:pt x="300" y="1120"/>
                  </a:lnTo>
                  <a:lnTo>
                    <a:pt x="301" y="1120"/>
                  </a:lnTo>
                  <a:lnTo>
                    <a:pt x="302" y="1121"/>
                  </a:lnTo>
                  <a:lnTo>
                    <a:pt x="303" y="1122"/>
                  </a:lnTo>
                  <a:lnTo>
                    <a:pt x="303" y="1123"/>
                  </a:lnTo>
                  <a:close/>
                  <a:moveTo>
                    <a:pt x="366" y="1118"/>
                  </a:moveTo>
                  <a:lnTo>
                    <a:pt x="367" y="1119"/>
                  </a:lnTo>
                  <a:lnTo>
                    <a:pt x="368" y="1119"/>
                  </a:lnTo>
                  <a:lnTo>
                    <a:pt x="368" y="1120"/>
                  </a:lnTo>
                  <a:lnTo>
                    <a:pt x="369" y="1120"/>
                  </a:lnTo>
                  <a:lnTo>
                    <a:pt x="371" y="1120"/>
                  </a:lnTo>
                  <a:lnTo>
                    <a:pt x="372" y="1120"/>
                  </a:lnTo>
                  <a:lnTo>
                    <a:pt x="373" y="1121"/>
                  </a:lnTo>
                  <a:lnTo>
                    <a:pt x="374" y="1120"/>
                  </a:lnTo>
                  <a:lnTo>
                    <a:pt x="375" y="1120"/>
                  </a:lnTo>
                  <a:lnTo>
                    <a:pt x="376" y="1121"/>
                  </a:lnTo>
                  <a:lnTo>
                    <a:pt x="376" y="1120"/>
                  </a:lnTo>
                  <a:lnTo>
                    <a:pt x="378" y="1120"/>
                  </a:lnTo>
                  <a:lnTo>
                    <a:pt x="379" y="1120"/>
                  </a:lnTo>
                  <a:lnTo>
                    <a:pt x="379" y="1121"/>
                  </a:lnTo>
                  <a:lnTo>
                    <a:pt x="383" y="1121"/>
                  </a:lnTo>
                  <a:lnTo>
                    <a:pt x="381" y="1121"/>
                  </a:lnTo>
                  <a:lnTo>
                    <a:pt x="381" y="1122"/>
                  </a:lnTo>
                  <a:lnTo>
                    <a:pt x="379" y="1122"/>
                  </a:lnTo>
                  <a:lnTo>
                    <a:pt x="378" y="1122"/>
                  </a:lnTo>
                  <a:lnTo>
                    <a:pt x="377" y="1122"/>
                  </a:lnTo>
                  <a:lnTo>
                    <a:pt x="376" y="1122"/>
                  </a:lnTo>
                  <a:lnTo>
                    <a:pt x="375" y="1122"/>
                  </a:lnTo>
                  <a:lnTo>
                    <a:pt x="374" y="1122"/>
                  </a:lnTo>
                  <a:lnTo>
                    <a:pt x="372" y="1123"/>
                  </a:lnTo>
                  <a:lnTo>
                    <a:pt x="371" y="1123"/>
                  </a:lnTo>
                  <a:lnTo>
                    <a:pt x="370" y="1123"/>
                  </a:lnTo>
                  <a:lnTo>
                    <a:pt x="369" y="1123"/>
                  </a:lnTo>
                  <a:lnTo>
                    <a:pt x="369" y="1124"/>
                  </a:lnTo>
                  <a:lnTo>
                    <a:pt x="368" y="1123"/>
                  </a:lnTo>
                  <a:lnTo>
                    <a:pt x="367" y="1124"/>
                  </a:lnTo>
                  <a:lnTo>
                    <a:pt x="367" y="1123"/>
                  </a:lnTo>
                  <a:lnTo>
                    <a:pt x="364" y="1123"/>
                  </a:lnTo>
                  <a:lnTo>
                    <a:pt x="364" y="1122"/>
                  </a:lnTo>
                  <a:lnTo>
                    <a:pt x="363" y="1123"/>
                  </a:lnTo>
                  <a:lnTo>
                    <a:pt x="362" y="1123"/>
                  </a:lnTo>
                  <a:lnTo>
                    <a:pt x="360" y="1123"/>
                  </a:lnTo>
                  <a:lnTo>
                    <a:pt x="359" y="1122"/>
                  </a:lnTo>
                  <a:lnTo>
                    <a:pt x="358" y="1122"/>
                  </a:lnTo>
                  <a:lnTo>
                    <a:pt x="357" y="1122"/>
                  </a:lnTo>
                  <a:lnTo>
                    <a:pt x="358" y="1121"/>
                  </a:lnTo>
                  <a:lnTo>
                    <a:pt x="357" y="1121"/>
                  </a:lnTo>
                  <a:lnTo>
                    <a:pt x="356" y="1121"/>
                  </a:lnTo>
                  <a:lnTo>
                    <a:pt x="356" y="1120"/>
                  </a:lnTo>
                  <a:lnTo>
                    <a:pt x="355" y="1120"/>
                  </a:lnTo>
                  <a:lnTo>
                    <a:pt x="354" y="1120"/>
                  </a:lnTo>
                  <a:lnTo>
                    <a:pt x="354" y="1119"/>
                  </a:lnTo>
                  <a:lnTo>
                    <a:pt x="355" y="1119"/>
                  </a:lnTo>
                  <a:lnTo>
                    <a:pt x="355" y="1120"/>
                  </a:lnTo>
                  <a:lnTo>
                    <a:pt x="357" y="1120"/>
                  </a:lnTo>
                  <a:lnTo>
                    <a:pt x="358" y="1119"/>
                  </a:lnTo>
                  <a:lnTo>
                    <a:pt x="359" y="1119"/>
                  </a:lnTo>
                  <a:lnTo>
                    <a:pt x="358" y="1120"/>
                  </a:lnTo>
                  <a:lnTo>
                    <a:pt x="359" y="1120"/>
                  </a:lnTo>
                  <a:lnTo>
                    <a:pt x="360" y="1120"/>
                  </a:lnTo>
                  <a:lnTo>
                    <a:pt x="361" y="1121"/>
                  </a:lnTo>
                  <a:lnTo>
                    <a:pt x="361" y="1120"/>
                  </a:lnTo>
                  <a:lnTo>
                    <a:pt x="362" y="1119"/>
                  </a:lnTo>
                  <a:lnTo>
                    <a:pt x="363" y="1119"/>
                  </a:lnTo>
                  <a:lnTo>
                    <a:pt x="364" y="1119"/>
                  </a:lnTo>
                  <a:lnTo>
                    <a:pt x="365" y="1119"/>
                  </a:lnTo>
                  <a:lnTo>
                    <a:pt x="365" y="1118"/>
                  </a:lnTo>
                  <a:lnTo>
                    <a:pt x="366" y="1119"/>
                  </a:lnTo>
                  <a:lnTo>
                    <a:pt x="366" y="1118"/>
                  </a:lnTo>
                  <a:close/>
                  <a:moveTo>
                    <a:pt x="398" y="1112"/>
                  </a:moveTo>
                  <a:lnTo>
                    <a:pt x="397" y="1113"/>
                  </a:lnTo>
                  <a:lnTo>
                    <a:pt x="397" y="1112"/>
                  </a:lnTo>
                  <a:lnTo>
                    <a:pt x="396" y="1114"/>
                  </a:lnTo>
                  <a:lnTo>
                    <a:pt x="394" y="1114"/>
                  </a:lnTo>
                  <a:lnTo>
                    <a:pt x="393" y="1114"/>
                  </a:lnTo>
                  <a:lnTo>
                    <a:pt x="392" y="1114"/>
                  </a:lnTo>
                  <a:lnTo>
                    <a:pt x="392" y="1111"/>
                  </a:lnTo>
                  <a:lnTo>
                    <a:pt x="393" y="1110"/>
                  </a:lnTo>
                  <a:lnTo>
                    <a:pt x="394" y="1110"/>
                  </a:lnTo>
                  <a:lnTo>
                    <a:pt x="395" y="1109"/>
                  </a:lnTo>
                  <a:lnTo>
                    <a:pt x="397" y="1108"/>
                  </a:lnTo>
                  <a:lnTo>
                    <a:pt x="398" y="1109"/>
                  </a:lnTo>
                  <a:lnTo>
                    <a:pt x="399" y="1110"/>
                  </a:lnTo>
                  <a:lnTo>
                    <a:pt x="400" y="1110"/>
                  </a:lnTo>
                  <a:lnTo>
                    <a:pt x="400" y="1111"/>
                  </a:lnTo>
                  <a:lnTo>
                    <a:pt x="400" y="1112"/>
                  </a:lnTo>
                  <a:lnTo>
                    <a:pt x="398" y="1112"/>
                  </a:lnTo>
                  <a:close/>
                  <a:moveTo>
                    <a:pt x="352" y="1108"/>
                  </a:moveTo>
                  <a:lnTo>
                    <a:pt x="353" y="1108"/>
                  </a:lnTo>
                  <a:lnTo>
                    <a:pt x="354" y="1108"/>
                  </a:lnTo>
                  <a:lnTo>
                    <a:pt x="354" y="1109"/>
                  </a:lnTo>
                  <a:lnTo>
                    <a:pt x="355" y="1109"/>
                  </a:lnTo>
                  <a:lnTo>
                    <a:pt x="355" y="1110"/>
                  </a:lnTo>
                  <a:lnTo>
                    <a:pt x="356" y="1111"/>
                  </a:lnTo>
                  <a:lnTo>
                    <a:pt x="356" y="1112"/>
                  </a:lnTo>
                  <a:lnTo>
                    <a:pt x="355" y="1113"/>
                  </a:lnTo>
                  <a:lnTo>
                    <a:pt x="354" y="1113"/>
                  </a:lnTo>
                  <a:lnTo>
                    <a:pt x="354" y="1114"/>
                  </a:lnTo>
                  <a:lnTo>
                    <a:pt x="354" y="1115"/>
                  </a:lnTo>
                  <a:lnTo>
                    <a:pt x="353" y="1115"/>
                  </a:lnTo>
                  <a:lnTo>
                    <a:pt x="351" y="1115"/>
                  </a:lnTo>
                  <a:lnTo>
                    <a:pt x="350" y="1116"/>
                  </a:lnTo>
                  <a:lnTo>
                    <a:pt x="351" y="1116"/>
                  </a:lnTo>
                  <a:lnTo>
                    <a:pt x="351" y="1117"/>
                  </a:lnTo>
                  <a:lnTo>
                    <a:pt x="352" y="1118"/>
                  </a:lnTo>
                  <a:lnTo>
                    <a:pt x="353" y="1119"/>
                  </a:lnTo>
                  <a:lnTo>
                    <a:pt x="353" y="1120"/>
                  </a:lnTo>
                  <a:lnTo>
                    <a:pt x="352" y="1119"/>
                  </a:lnTo>
                  <a:lnTo>
                    <a:pt x="351" y="1119"/>
                  </a:lnTo>
                  <a:lnTo>
                    <a:pt x="351" y="1120"/>
                  </a:lnTo>
                  <a:lnTo>
                    <a:pt x="350" y="1120"/>
                  </a:lnTo>
                  <a:lnTo>
                    <a:pt x="350" y="1121"/>
                  </a:lnTo>
                  <a:lnTo>
                    <a:pt x="348" y="1121"/>
                  </a:lnTo>
                  <a:lnTo>
                    <a:pt x="348" y="1120"/>
                  </a:lnTo>
                  <a:lnTo>
                    <a:pt x="347" y="1120"/>
                  </a:lnTo>
                  <a:lnTo>
                    <a:pt x="346" y="1120"/>
                  </a:lnTo>
                  <a:lnTo>
                    <a:pt x="345" y="1120"/>
                  </a:lnTo>
                  <a:lnTo>
                    <a:pt x="344" y="1120"/>
                  </a:lnTo>
                  <a:lnTo>
                    <a:pt x="344" y="1121"/>
                  </a:lnTo>
                  <a:lnTo>
                    <a:pt x="345" y="1121"/>
                  </a:lnTo>
                  <a:lnTo>
                    <a:pt x="345" y="1120"/>
                  </a:lnTo>
                  <a:lnTo>
                    <a:pt x="346" y="1120"/>
                  </a:lnTo>
                  <a:lnTo>
                    <a:pt x="346" y="1121"/>
                  </a:lnTo>
                  <a:lnTo>
                    <a:pt x="345" y="1121"/>
                  </a:lnTo>
                  <a:lnTo>
                    <a:pt x="345" y="1123"/>
                  </a:lnTo>
                  <a:lnTo>
                    <a:pt x="344" y="1123"/>
                  </a:lnTo>
                  <a:lnTo>
                    <a:pt x="344" y="1122"/>
                  </a:lnTo>
                  <a:lnTo>
                    <a:pt x="343" y="1121"/>
                  </a:lnTo>
                  <a:lnTo>
                    <a:pt x="343" y="1122"/>
                  </a:lnTo>
                  <a:lnTo>
                    <a:pt x="342" y="1121"/>
                  </a:lnTo>
                  <a:lnTo>
                    <a:pt x="342" y="1123"/>
                  </a:lnTo>
                  <a:lnTo>
                    <a:pt x="343" y="1123"/>
                  </a:lnTo>
                  <a:lnTo>
                    <a:pt x="342" y="1123"/>
                  </a:lnTo>
                  <a:lnTo>
                    <a:pt x="342" y="1122"/>
                  </a:lnTo>
                  <a:lnTo>
                    <a:pt x="341" y="1122"/>
                  </a:lnTo>
                  <a:lnTo>
                    <a:pt x="341" y="1123"/>
                  </a:lnTo>
                  <a:lnTo>
                    <a:pt x="340" y="1123"/>
                  </a:lnTo>
                  <a:lnTo>
                    <a:pt x="339" y="1124"/>
                  </a:lnTo>
                  <a:lnTo>
                    <a:pt x="338" y="1123"/>
                  </a:lnTo>
                  <a:lnTo>
                    <a:pt x="337" y="1123"/>
                  </a:lnTo>
                  <a:lnTo>
                    <a:pt x="337" y="1124"/>
                  </a:lnTo>
                  <a:lnTo>
                    <a:pt x="336" y="1124"/>
                  </a:lnTo>
                  <a:lnTo>
                    <a:pt x="335" y="1124"/>
                  </a:lnTo>
                  <a:lnTo>
                    <a:pt x="332" y="1123"/>
                  </a:lnTo>
                  <a:lnTo>
                    <a:pt x="331" y="1124"/>
                  </a:lnTo>
                  <a:lnTo>
                    <a:pt x="330" y="1124"/>
                  </a:lnTo>
                  <a:lnTo>
                    <a:pt x="329" y="1124"/>
                  </a:lnTo>
                  <a:lnTo>
                    <a:pt x="328" y="1125"/>
                  </a:lnTo>
                  <a:lnTo>
                    <a:pt x="321" y="1125"/>
                  </a:lnTo>
                  <a:lnTo>
                    <a:pt x="320" y="1124"/>
                  </a:lnTo>
                  <a:lnTo>
                    <a:pt x="321" y="1124"/>
                  </a:lnTo>
                  <a:lnTo>
                    <a:pt x="324" y="1123"/>
                  </a:lnTo>
                  <a:lnTo>
                    <a:pt x="325" y="1123"/>
                  </a:lnTo>
                  <a:lnTo>
                    <a:pt x="326" y="1123"/>
                  </a:lnTo>
                  <a:lnTo>
                    <a:pt x="326" y="1124"/>
                  </a:lnTo>
                  <a:lnTo>
                    <a:pt x="327" y="1124"/>
                  </a:lnTo>
                  <a:lnTo>
                    <a:pt x="327" y="1123"/>
                  </a:lnTo>
                  <a:lnTo>
                    <a:pt x="328" y="1123"/>
                  </a:lnTo>
                  <a:lnTo>
                    <a:pt x="329" y="1123"/>
                  </a:lnTo>
                  <a:lnTo>
                    <a:pt x="329" y="1124"/>
                  </a:lnTo>
                  <a:lnTo>
                    <a:pt x="329" y="1123"/>
                  </a:lnTo>
                  <a:lnTo>
                    <a:pt x="329" y="1122"/>
                  </a:lnTo>
                  <a:lnTo>
                    <a:pt x="330" y="1122"/>
                  </a:lnTo>
                  <a:lnTo>
                    <a:pt x="330" y="1121"/>
                  </a:lnTo>
                  <a:lnTo>
                    <a:pt x="331" y="1122"/>
                  </a:lnTo>
                  <a:lnTo>
                    <a:pt x="331" y="1121"/>
                  </a:lnTo>
                  <a:lnTo>
                    <a:pt x="331" y="1120"/>
                  </a:lnTo>
                  <a:lnTo>
                    <a:pt x="332" y="1120"/>
                  </a:lnTo>
                  <a:lnTo>
                    <a:pt x="332" y="1121"/>
                  </a:lnTo>
                  <a:lnTo>
                    <a:pt x="333" y="1120"/>
                  </a:lnTo>
                  <a:lnTo>
                    <a:pt x="333" y="1121"/>
                  </a:lnTo>
                  <a:lnTo>
                    <a:pt x="334" y="1121"/>
                  </a:lnTo>
                  <a:lnTo>
                    <a:pt x="335" y="1121"/>
                  </a:lnTo>
                  <a:lnTo>
                    <a:pt x="335" y="1122"/>
                  </a:lnTo>
                  <a:lnTo>
                    <a:pt x="336" y="1121"/>
                  </a:lnTo>
                  <a:lnTo>
                    <a:pt x="336" y="1120"/>
                  </a:lnTo>
                  <a:lnTo>
                    <a:pt x="337" y="1120"/>
                  </a:lnTo>
                  <a:lnTo>
                    <a:pt x="338" y="1120"/>
                  </a:lnTo>
                  <a:lnTo>
                    <a:pt x="340" y="1120"/>
                  </a:lnTo>
                  <a:lnTo>
                    <a:pt x="341" y="1120"/>
                  </a:lnTo>
                  <a:lnTo>
                    <a:pt x="340" y="1120"/>
                  </a:lnTo>
                  <a:lnTo>
                    <a:pt x="340" y="1119"/>
                  </a:lnTo>
                  <a:lnTo>
                    <a:pt x="341" y="1119"/>
                  </a:lnTo>
                  <a:lnTo>
                    <a:pt x="342" y="1119"/>
                  </a:lnTo>
                  <a:lnTo>
                    <a:pt x="342" y="1118"/>
                  </a:lnTo>
                  <a:lnTo>
                    <a:pt x="341" y="1118"/>
                  </a:lnTo>
                  <a:lnTo>
                    <a:pt x="341" y="1117"/>
                  </a:lnTo>
                  <a:lnTo>
                    <a:pt x="344" y="1117"/>
                  </a:lnTo>
                  <a:lnTo>
                    <a:pt x="344" y="1118"/>
                  </a:lnTo>
                  <a:lnTo>
                    <a:pt x="345" y="1118"/>
                  </a:lnTo>
                  <a:lnTo>
                    <a:pt x="345" y="1117"/>
                  </a:lnTo>
                  <a:lnTo>
                    <a:pt x="344" y="1116"/>
                  </a:lnTo>
                  <a:lnTo>
                    <a:pt x="345" y="1116"/>
                  </a:lnTo>
                  <a:lnTo>
                    <a:pt x="346" y="1116"/>
                  </a:lnTo>
                  <a:lnTo>
                    <a:pt x="347" y="1117"/>
                  </a:lnTo>
                  <a:lnTo>
                    <a:pt x="347" y="1116"/>
                  </a:lnTo>
                  <a:lnTo>
                    <a:pt x="348" y="1115"/>
                  </a:lnTo>
                  <a:lnTo>
                    <a:pt x="348" y="1116"/>
                  </a:lnTo>
                  <a:lnTo>
                    <a:pt x="348" y="1115"/>
                  </a:lnTo>
                  <a:lnTo>
                    <a:pt x="349" y="1115"/>
                  </a:lnTo>
                  <a:lnTo>
                    <a:pt x="349" y="1114"/>
                  </a:lnTo>
                  <a:lnTo>
                    <a:pt x="350" y="1114"/>
                  </a:lnTo>
                  <a:lnTo>
                    <a:pt x="350" y="1113"/>
                  </a:lnTo>
                  <a:lnTo>
                    <a:pt x="349" y="1113"/>
                  </a:lnTo>
                  <a:lnTo>
                    <a:pt x="348" y="1113"/>
                  </a:lnTo>
                  <a:lnTo>
                    <a:pt x="347" y="1112"/>
                  </a:lnTo>
                  <a:lnTo>
                    <a:pt x="347" y="1111"/>
                  </a:lnTo>
                  <a:lnTo>
                    <a:pt x="346" y="1112"/>
                  </a:lnTo>
                  <a:lnTo>
                    <a:pt x="346" y="1113"/>
                  </a:lnTo>
                  <a:lnTo>
                    <a:pt x="345" y="1112"/>
                  </a:lnTo>
                  <a:lnTo>
                    <a:pt x="344" y="1112"/>
                  </a:lnTo>
                  <a:lnTo>
                    <a:pt x="344" y="1111"/>
                  </a:lnTo>
                  <a:lnTo>
                    <a:pt x="346" y="1111"/>
                  </a:lnTo>
                  <a:lnTo>
                    <a:pt x="347" y="1110"/>
                  </a:lnTo>
                  <a:lnTo>
                    <a:pt x="346" y="1109"/>
                  </a:lnTo>
                  <a:lnTo>
                    <a:pt x="347" y="1109"/>
                  </a:lnTo>
                  <a:lnTo>
                    <a:pt x="348" y="1109"/>
                  </a:lnTo>
                  <a:lnTo>
                    <a:pt x="348" y="1108"/>
                  </a:lnTo>
                  <a:lnTo>
                    <a:pt x="349" y="1108"/>
                  </a:lnTo>
                  <a:lnTo>
                    <a:pt x="351" y="1107"/>
                  </a:lnTo>
                  <a:lnTo>
                    <a:pt x="352" y="1107"/>
                  </a:lnTo>
                  <a:lnTo>
                    <a:pt x="352" y="1108"/>
                  </a:lnTo>
                  <a:close/>
                  <a:moveTo>
                    <a:pt x="429" y="1105"/>
                  </a:moveTo>
                  <a:lnTo>
                    <a:pt x="427" y="1105"/>
                  </a:lnTo>
                  <a:lnTo>
                    <a:pt x="426" y="1105"/>
                  </a:lnTo>
                  <a:lnTo>
                    <a:pt x="426" y="1103"/>
                  </a:lnTo>
                  <a:lnTo>
                    <a:pt x="427" y="1102"/>
                  </a:lnTo>
                  <a:lnTo>
                    <a:pt x="428" y="1101"/>
                  </a:lnTo>
                  <a:lnTo>
                    <a:pt x="429" y="1102"/>
                  </a:lnTo>
                  <a:lnTo>
                    <a:pt x="429" y="1103"/>
                  </a:lnTo>
                  <a:lnTo>
                    <a:pt x="429" y="1105"/>
                  </a:lnTo>
                  <a:close/>
                  <a:moveTo>
                    <a:pt x="445" y="1098"/>
                  </a:moveTo>
                  <a:lnTo>
                    <a:pt x="444" y="1098"/>
                  </a:lnTo>
                  <a:lnTo>
                    <a:pt x="444" y="1099"/>
                  </a:lnTo>
                  <a:lnTo>
                    <a:pt x="443" y="1099"/>
                  </a:lnTo>
                  <a:lnTo>
                    <a:pt x="442" y="1098"/>
                  </a:lnTo>
                  <a:lnTo>
                    <a:pt x="441" y="1099"/>
                  </a:lnTo>
                  <a:lnTo>
                    <a:pt x="441" y="1100"/>
                  </a:lnTo>
                  <a:lnTo>
                    <a:pt x="440" y="1100"/>
                  </a:lnTo>
                  <a:lnTo>
                    <a:pt x="440" y="1101"/>
                  </a:lnTo>
                  <a:lnTo>
                    <a:pt x="439" y="1101"/>
                  </a:lnTo>
                  <a:lnTo>
                    <a:pt x="439" y="1100"/>
                  </a:lnTo>
                  <a:lnTo>
                    <a:pt x="439" y="1099"/>
                  </a:lnTo>
                  <a:lnTo>
                    <a:pt x="439" y="1097"/>
                  </a:lnTo>
                  <a:lnTo>
                    <a:pt x="441" y="1096"/>
                  </a:lnTo>
                  <a:lnTo>
                    <a:pt x="441" y="1095"/>
                  </a:lnTo>
                  <a:lnTo>
                    <a:pt x="442" y="1095"/>
                  </a:lnTo>
                  <a:lnTo>
                    <a:pt x="443" y="1094"/>
                  </a:lnTo>
                  <a:lnTo>
                    <a:pt x="444" y="1094"/>
                  </a:lnTo>
                  <a:lnTo>
                    <a:pt x="445" y="1094"/>
                  </a:lnTo>
                  <a:lnTo>
                    <a:pt x="445" y="1095"/>
                  </a:lnTo>
                  <a:lnTo>
                    <a:pt x="446" y="1095"/>
                  </a:lnTo>
                  <a:lnTo>
                    <a:pt x="446" y="1096"/>
                  </a:lnTo>
                  <a:lnTo>
                    <a:pt x="445" y="1098"/>
                  </a:lnTo>
                  <a:close/>
                  <a:moveTo>
                    <a:pt x="457" y="1093"/>
                  </a:moveTo>
                  <a:lnTo>
                    <a:pt x="456" y="1093"/>
                  </a:lnTo>
                  <a:lnTo>
                    <a:pt x="456" y="1091"/>
                  </a:lnTo>
                  <a:lnTo>
                    <a:pt x="456" y="1090"/>
                  </a:lnTo>
                  <a:lnTo>
                    <a:pt x="457" y="1090"/>
                  </a:lnTo>
                  <a:lnTo>
                    <a:pt x="458" y="1090"/>
                  </a:lnTo>
                  <a:lnTo>
                    <a:pt x="459" y="1090"/>
                  </a:lnTo>
                  <a:lnTo>
                    <a:pt x="459" y="1091"/>
                  </a:lnTo>
                  <a:lnTo>
                    <a:pt x="459" y="1092"/>
                  </a:lnTo>
                  <a:lnTo>
                    <a:pt x="457" y="1093"/>
                  </a:lnTo>
                  <a:close/>
                  <a:moveTo>
                    <a:pt x="466" y="1085"/>
                  </a:moveTo>
                  <a:lnTo>
                    <a:pt x="467" y="1086"/>
                  </a:lnTo>
                  <a:lnTo>
                    <a:pt x="468" y="1086"/>
                  </a:lnTo>
                  <a:lnTo>
                    <a:pt x="469" y="1086"/>
                  </a:lnTo>
                  <a:lnTo>
                    <a:pt x="469" y="1087"/>
                  </a:lnTo>
                  <a:lnTo>
                    <a:pt x="469" y="1088"/>
                  </a:lnTo>
                  <a:lnTo>
                    <a:pt x="469" y="1089"/>
                  </a:lnTo>
                  <a:lnTo>
                    <a:pt x="468" y="1089"/>
                  </a:lnTo>
                  <a:lnTo>
                    <a:pt x="468" y="1090"/>
                  </a:lnTo>
                  <a:lnTo>
                    <a:pt x="468" y="1091"/>
                  </a:lnTo>
                  <a:lnTo>
                    <a:pt x="468" y="1090"/>
                  </a:lnTo>
                  <a:lnTo>
                    <a:pt x="467" y="1090"/>
                  </a:lnTo>
                  <a:lnTo>
                    <a:pt x="467" y="1089"/>
                  </a:lnTo>
                  <a:lnTo>
                    <a:pt x="464" y="1088"/>
                  </a:lnTo>
                  <a:lnTo>
                    <a:pt x="464" y="1089"/>
                  </a:lnTo>
                  <a:lnTo>
                    <a:pt x="463" y="1089"/>
                  </a:lnTo>
                  <a:lnTo>
                    <a:pt x="463" y="1090"/>
                  </a:lnTo>
                  <a:lnTo>
                    <a:pt x="462" y="1090"/>
                  </a:lnTo>
                  <a:lnTo>
                    <a:pt x="461" y="1089"/>
                  </a:lnTo>
                  <a:lnTo>
                    <a:pt x="460" y="1088"/>
                  </a:lnTo>
                  <a:lnTo>
                    <a:pt x="461" y="1087"/>
                  </a:lnTo>
                  <a:lnTo>
                    <a:pt x="462" y="1087"/>
                  </a:lnTo>
                  <a:lnTo>
                    <a:pt x="463" y="1087"/>
                  </a:lnTo>
                  <a:lnTo>
                    <a:pt x="464" y="1087"/>
                  </a:lnTo>
                  <a:lnTo>
                    <a:pt x="464" y="1086"/>
                  </a:lnTo>
                  <a:lnTo>
                    <a:pt x="465" y="1086"/>
                  </a:lnTo>
                  <a:lnTo>
                    <a:pt x="466" y="1086"/>
                  </a:lnTo>
                  <a:lnTo>
                    <a:pt x="466" y="1085"/>
                  </a:lnTo>
                  <a:close/>
                  <a:moveTo>
                    <a:pt x="460" y="1087"/>
                  </a:moveTo>
                  <a:lnTo>
                    <a:pt x="459" y="1087"/>
                  </a:lnTo>
                  <a:lnTo>
                    <a:pt x="458" y="1087"/>
                  </a:lnTo>
                  <a:lnTo>
                    <a:pt x="458" y="1086"/>
                  </a:lnTo>
                  <a:lnTo>
                    <a:pt x="457" y="1086"/>
                  </a:lnTo>
                  <a:lnTo>
                    <a:pt x="457" y="1085"/>
                  </a:lnTo>
                  <a:lnTo>
                    <a:pt x="458" y="1085"/>
                  </a:lnTo>
                  <a:lnTo>
                    <a:pt x="458" y="1084"/>
                  </a:lnTo>
                  <a:lnTo>
                    <a:pt x="459" y="1084"/>
                  </a:lnTo>
                  <a:lnTo>
                    <a:pt x="460" y="1085"/>
                  </a:lnTo>
                  <a:lnTo>
                    <a:pt x="461" y="1085"/>
                  </a:lnTo>
                  <a:lnTo>
                    <a:pt x="460" y="1086"/>
                  </a:lnTo>
                  <a:lnTo>
                    <a:pt x="460" y="1087"/>
                  </a:lnTo>
                  <a:close/>
                  <a:moveTo>
                    <a:pt x="468" y="1083"/>
                  </a:moveTo>
                  <a:lnTo>
                    <a:pt x="467" y="1083"/>
                  </a:lnTo>
                  <a:lnTo>
                    <a:pt x="468" y="1082"/>
                  </a:lnTo>
                  <a:lnTo>
                    <a:pt x="467" y="1082"/>
                  </a:lnTo>
                  <a:lnTo>
                    <a:pt x="467" y="1081"/>
                  </a:lnTo>
                  <a:lnTo>
                    <a:pt x="467" y="1080"/>
                  </a:lnTo>
                  <a:lnTo>
                    <a:pt x="468" y="1079"/>
                  </a:lnTo>
                  <a:lnTo>
                    <a:pt x="469" y="1079"/>
                  </a:lnTo>
                  <a:lnTo>
                    <a:pt x="469" y="1080"/>
                  </a:lnTo>
                  <a:lnTo>
                    <a:pt x="470" y="1081"/>
                  </a:lnTo>
                  <a:lnTo>
                    <a:pt x="469" y="1081"/>
                  </a:lnTo>
                  <a:lnTo>
                    <a:pt x="469" y="1082"/>
                  </a:lnTo>
                  <a:lnTo>
                    <a:pt x="468" y="1083"/>
                  </a:lnTo>
                  <a:close/>
                  <a:moveTo>
                    <a:pt x="513" y="1056"/>
                  </a:moveTo>
                  <a:lnTo>
                    <a:pt x="514" y="1057"/>
                  </a:lnTo>
                  <a:lnTo>
                    <a:pt x="515" y="1058"/>
                  </a:lnTo>
                  <a:lnTo>
                    <a:pt x="516" y="1058"/>
                  </a:lnTo>
                  <a:lnTo>
                    <a:pt x="518" y="1058"/>
                  </a:lnTo>
                  <a:lnTo>
                    <a:pt x="519" y="1059"/>
                  </a:lnTo>
                  <a:lnTo>
                    <a:pt x="518" y="1060"/>
                  </a:lnTo>
                  <a:lnTo>
                    <a:pt x="517" y="1061"/>
                  </a:lnTo>
                  <a:lnTo>
                    <a:pt x="517" y="1062"/>
                  </a:lnTo>
                  <a:lnTo>
                    <a:pt x="517" y="1063"/>
                  </a:lnTo>
                  <a:lnTo>
                    <a:pt x="517" y="1064"/>
                  </a:lnTo>
                  <a:lnTo>
                    <a:pt x="515" y="1065"/>
                  </a:lnTo>
                  <a:lnTo>
                    <a:pt x="514" y="1066"/>
                  </a:lnTo>
                  <a:lnTo>
                    <a:pt x="510" y="1069"/>
                  </a:lnTo>
                  <a:lnTo>
                    <a:pt x="509" y="1069"/>
                  </a:lnTo>
                  <a:lnTo>
                    <a:pt x="507" y="1069"/>
                  </a:lnTo>
                  <a:lnTo>
                    <a:pt x="507" y="1070"/>
                  </a:lnTo>
                  <a:lnTo>
                    <a:pt x="506" y="1070"/>
                  </a:lnTo>
                  <a:lnTo>
                    <a:pt x="505" y="1071"/>
                  </a:lnTo>
                  <a:lnTo>
                    <a:pt x="505" y="1072"/>
                  </a:lnTo>
                  <a:lnTo>
                    <a:pt x="504" y="1072"/>
                  </a:lnTo>
                  <a:lnTo>
                    <a:pt x="504" y="1073"/>
                  </a:lnTo>
                  <a:lnTo>
                    <a:pt x="504" y="1074"/>
                  </a:lnTo>
                  <a:lnTo>
                    <a:pt x="503" y="1073"/>
                  </a:lnTo>
                  <a:lnTo>
                    <a:pt x="503" y="1075"/>
                  </a:lnTo>
                  <a:lnTo>
                    <a:pt x="503" y="1076"/>
                  </a:lnTo>
                  <a:lnTo>
                    <a:pt x="502" y="1076"/>
                  </a:lnTo>
                  <a:lnTo>
                    <a:pt x="501" y="1078"/>
                  </a:lnTo>
                  <a:lnTo>
                    <a:pt x="500" y="1079"/>
                  </a:lnTo>
                  <a:lnTo>
                    <a:pt x="500" y="1078"/>
                  </a:lnTo>
                  <a:lnTo>
                    <a:pt x="499" y="1079"/>
                  </a:lnTo>
                  <a:lnTo>
                    <a:pt x="498" y="1079"/>
                  </a:lnTo>
                  <a:lnTo>
                    <a:pt x="497" y="1080"/>
                  </a:lnTo>
                  <a:lnTo>
                    <a:pt x="496" y="1081"/>
                  </a:lnTo>
                  <a:lnTo>
                    <a:pt x="495" y="1082"/>
                  </a:lnTo>
                  <a:lnTo>
                    <a:pt x="496" y="1082"/>
                  </a:lnTo>
                  <a:lnTo>
                    <a:pt x="494" y="1082"/>
                  </a:lnTo>
                  <a:lnTo>
                    <a:pt x="493" y="1083"/>
                  </a:lnTo>
                  <a:lnTo>
                    <a:pt x="494" y="1084"/>
                  </a:lnTo>
                  <a:lnTo>
                    <a:pt x="493" y="1084"/>
                  </a:lnTo>
                  <a:lnTo>
                    <a:pt x="492" y="1084"/>
                  </a:lnTo>
                  <a:lnTo>
                    <a:pt x="491" y="1084"/>
                  </a:lnTo>
                  <a:lnTo>
                    <a:pt x="490" y="1085"/>
                  </a:lnTo>
                  <a:lnTo>
                    <a:pt x="490" y="1086"/>
                  </a:lnTo>
                  <a:lnTo>
                    <a:pt x="489" y="1086"/>
                  </a:lnTo>
                  <a:lnTo>
                    <a:pt x="487" y="1087"/>
                  </a:lnTo>
                  <a:lnTo>
                    <a:pt x="486" y="1087"/>
                  </a:lnTo>
                  <a:lnTo>
                    <a:pt x="486" y="1088"/>
                  </a:lnTo>
                  <a:lnTo>
                    <a:pt x="484" y="1088"/>
                  </a:lnTo>
                  <a:lnTo>
                    <a:pt x="485" y="1088"/>
                  </a:lnTo>
                  <a:lnTo>
                    <a:pt x="486" y="1087"/>
                  </a:lnTo>
                  <a:lnTo>
                    <a:pt x="487" y="1086"/>
                  </a:lnTo>
                  <a:lnTo>
                    <a:pt x="488" y="1086"/>
                  </a:lnTo>
                  <a:lnTo>
                    <a:pt x="488" y="1085"/>
                  </a:lnTo>
                  <a:lnTo>
                    <a:pt x="488" y="1084"/>
                  </a:lnTo>
                  <a:lnTo>
                    <a:pt x="488" y="1083"/>
                  </a:lnTo>
                  <a:lnTo>
                    <a:pt x="489" y="1083"/>
                  </a:lnTo>
                  <a:lnTo>
                    <a:pt x="490" y="1083"/>
                  </a:lnTo>
                  <a:lnTo>
                    <a:pt x="491" y="1082"/>
                  </a:lnTo>
                  <a:lnTo>
                    <a:pt x="491" y="1080"/>
                  </a:lnTo>
                  <a:lnTo>
                    <a:pt x="492" y="1080"/>
                  </a:lnTo>
                  <a:lnTo>
                    <a:pt x="492" y="1079"/>
                  </a:lnTo>
                  <a:lnTo>
                    <a:pt x="493" y="1078"/>
                  </a:lnTo>
                  <a:lnTo>
                    <a:pt x="493" y="1077"/>
                  </a:lnTo>
                  <a:lnTo>
                    <a:pt x="492" y="1076"/>
                  </a:lnTo>
                  <a:lnTo>
                    <a:pt x="492" y="1075"/>
                  </a:lnTo>
                  <a:lnTo>
                    <a:pt x="493" y="1074"/>
                  </a:lnTo>
                  <a:lnTo>
                    <a:pt x="493" y="1073"/>
                  </a:lnTo>
                  <a:lnTo>
                    <a:pt x="493" y="1072"/>
                  </a:lnTo>
                  <a:lnTo>
                    <a:pt x="494" y="1072"/>
                  </a:lnTo>
                  <a:lnTo>
                    <a:pt x="495" y="1071"/>
                  </a:lnTo>
                  <a:lnTo>
                    <a:pt x="497" y="1070"/>
                  </a:lnTo>
                  <a:lnTo>
                    <a:pt x="497" y="1069"/>
                  </a:lnTo>
                  <a:lnTo>
                    <a:pt x="498" y="1069"/>
                  </a:lnTo>
                  <a:lnTo>
                    <a:pt x="499" y="1070"/>
                  </a:lnTo>
                  <a:lnTo>
                    <a:pt x="500" y="1070"/>
                  </a:lnTo>
                  <a:lnTo>
                    <a:pt x="500" y="1069"/>
                  </a:lnTo>
                  <a:lnTo>
                    <a:pt x="501" y="1069"/>
                  </a:lnTo>
                  <a:lnTo>
                    <a:pt x="502" y="1069"/>
                  </a:lnTo>
                  <a:lnTo>
                    <a:pt x="502" y="1070"/>
                  </a:lnTo>
                  <a:lnTo>
                    <a:pt x="503" y="1069"/>
                  </a:lnTo>
                  <a:lnTo>
                    <a:pt x="504" y="1069"/>
                  </a:lnTo>
                  <a:lnTo>
                    <a:pt x="504" y="1067"/>
                  </a:lnTo>
                  <a:lnTo>
                    <a:pt x="504" y="1068"/>
                  </a:lnTo>
                  <a:lnTo>
                    <a:pt x="504" y="1067"/>
                  </a:lnTo>
                  <a:lnTo>
                    <a:pt x="503" y="1067"/>
                  </a:lnTo>
                  <a:lnTo>
                    <a:pt x="502" y="1066"/>
                  </a:lnTo>
                  <a:lnTo>
                    <a:pt x="503" y="1065"/>
                  </a:lnTo>
                  <a:lnTo>
                    <a:pt x="503" y="1064"/>
                  </a:lnTo>
                  <a:lnTo>
                    <a:pt x="503" y="1063"/>
                  </a:lnTo>
                  <a:lnTo>
                    <a:pt x="503" y="1062"/>
                  </a:lnTo>
                  <a:lnTo>
                    <a:pt x="504" y="1060"/>
                  </a:lnTo>
                  <a:lnTo>
                    <a:pt x="505" y="1059"/>
                  </a:lnTo>
                  <a:lnTo>
                    <a:pt x="506" y="1058"/>
                  </a:lnTo>
                  <a:lnTo>
                    <a:pt x="507" y="1057"/>
                  </a:lnTo>
                  <a:lnTo>
                    <a:pt x="508" y="1057"/>
                  </a:lnTo>
                  <a:lnTo>
                    <a:pt x="510" y="1057"/>
                  </a:lnTo>
                  <a:lnTo>
                    <a:pt x="511" y="1056"/>
                  </a:lnTo>
                  <a:lnTo>
                    <a:pt x="513" y="1056"/>
                  </a:lnTo>
                  <a:close/>
                  <a:moveTo>
                    <a:pt x="564" y="1043"/>
                  </a:moveTo>
                  <a:lnTo>
                    <a:pt x="563" y="1044"/>
                  </a:lnTo>
                  <a:lnTo>
                    <a:pt x="563" y="1045"/>
                  </a:lnTo>
                  <a:lnTo>
                    <a:pt x="563" y="1046"/>
                  </a:lnTo>
                  <a:lnTo>
                    <a:pt x="562" y="1047"/>
                  </a:lnTo>
                  <a:lnTo>
                    <a:pt x="561" y="1046"/>
                  </a:lnTo>
                  <a:lnTo>
                    <a:pt x="561" y="1047"/>
                  </a:lnTo>
                  <a:lnTo>
                    <a:pt x="561" y="1048"/>
                  </a:lnTo>
                  <a:lnTo>
                    <a:pt x="560" y="1049"/>
                  </a:lnTo>
                  <a:lnTo>
                    <a:pt x="559" y="1048"/>
                  </a:lnTo>
                  <a:lnTo>
                    <a:pt x="558" y="1048"/>
                  </a:lnTo>
                  <a:lnTo>
                    <a:pt x="558" y="1047"/>
                  </a:lnTo>
                  <a:lnTo>
                    <a:pt x="558" y="1046"/>
                  </a:lnTo>
                  <a:lnTo>
                    <a:pt x="559" y="1046"/>
                  </a:lnTo>
                  <a:lnTo>
                    <a:pt x="559" y="1045"/>
                  </a:lnTo>
                  <a:lnTo>
                    <a:pt x="560" y="1045"/>
                  </a:lnTo>
                  <a:lnTo>
                    <a:pt x="560" y="1046"/>
                  </a:lnTo>
                  <a:lnTo>
                    <a:pt x="560" y="1044"/>
                  </a:lnTo>
                  <a:lnTo>
                    <a:pt x="561" y="1044"/>
                  </a:lnTo>
                  <a:lnTo>
                    <a:pt x="562" y="1043"/>
                  </a:lnTo>
                  <a:lnTo>
                    <a:pt x="562" y="1044"/>
                  </a:lnTo>
                  <a:lnTo>
                    <a:pt x="563" y="1044"/>
                  </a:lnTo>
                  <a:lnTo>
                    <a:pt x="563" y="1043"/>
                  </a:lnTo>
                  <a:lnTo>
                    <a:pt x="564" y="1043"/>
                  </a:lnTo>
                  <a:close/>
                  <a:moveTo>
                    <a:pt x="563" y="1038"/>
                  </a:moveTo>
                  <a:lnTo>
                    <a:pt x="562" y="1038"/>
                  </a:lnTo>
                  <a:lnTo>
                    <a:pt x="561" y="1038"/>
                  </a:lnTo>
                  <a:lnTo>
                    <a:pt x="561" y="1037"/>
                  </a:lnTo>
                  <a:lnTo>
                    <a:pt x="562" y="1037"/>
                  </a:lnTo>
                  <a:lnTo>
                    <a:pt x="563" y="1037"/>
                  </a:lnTo>
                  <a:lnTo>
                    <a:pt x="564" y="1037"/>
                  </a:lnTo>
                  <a:lnTo>
                    <a:pt x="564" y="1038"/>
                  </a:lnTo>
                  <a:lnTo>
                    <a:pt x="563" y="1038"/>
                  </a:lnTo>
                  <a:close/>
                  <a:moveTo>
                    <a:pt x="546" y="1038"/>
                  </a:moveTo>
                  <a:lnTo>
                    <a:pt x="547" y="1038"/>
                  </a:lnTo>
                  <a:lnTo>
                    <a:pt x="547" y="1037"/>
                  </a:lnTo>
                  <a:lnTo>
                    <a:pt x="548" y="1036"/>
                  </a:lnTo>
                  <a:lnTo>
                    <a:pt x="549" y="1036"/>
                  </a:lnTo>
                  <a:lnTo>
                    <a:pt x="550" y="1037"/>
                  </a:lnTo>
                  <a:lnTo>
                    <a:pt x="550" y="1038"/>
                  </a:lnTo>
                  <a:lnTo>
                    <a:pt x="550" y="1039"/>
                  </a:lnTo>
                  <a:lnTo>
                    <a:pt x="549" y="1039"/>
                  </a:lnTo>
                  <a:lnTo>
                    <a:pt x="549" y="1040"/>
                  </a:lnTo>
                  <a:lnTo>
                    <a:pt x="550" y="1041"/>
                  </a:lnTo>
                  <a:lnTo>
                    <a:pt x="549" y="1042"/>
                  </a:lnTo>
                  <a:lnTo>
                    <a:pt x="550" y="1042"/>
                  </a:lnTo>
                  <a:lnTo>
                    <a:pt x="551" y="1042"/>
                  </a:lnTo>
                  <a:lnTo>
                    <a:pt x="550" y="1043"/>
                  </a:lnTo>
                  <a:lnTo>
                    <a:pt x="550" y="1044"/>
                  </a:lnTo>
                  <a:lnTo>
                    <a:pt x="551" y="1044"/>
                  </a:lnTo>
                  <a:lnTo>
                    <a:pt x="553" y="1041"/>
                  </a:lnTo>
                  <a:lnTo>
                    <a:pt x="554" y="1042"/>
                  </a:lnTo>
                  <a:lnTo>
                    <a:pt x="554" y="1041"/>
                  </a:lnTo>
                  <a:lnTo>
                    <a:pt x="554" y="1040"/>
                  </a:lnTo>
                  <a:lnTo>
                    <a:pt x="554" y="1039"/>
                  </a:lnTo>
                  <a:lnTo>
                    <a:pt x="555" y="1039"/>
                  </a:lnTo>
                  <a:lnTo>
                    <a:pt x="555" y="1037"/>
                  </a:lnTo>
                  <a:lnTo>
                    <a:pt x="556" y="1036"/>
                  </a:lnTo>
                  <a:lnTo>
                    <a:pt x="557" y="1037"/>
                  </a:lnTo>
                  <a:lnTo>
                    <a:pt x="556" y="1038"/>
                  </a:lnTo>
                  <a:lnTo>
                    <a:pt x="557" y="1039"/>
                  </a:lnTo>
                  <a:lnTo>
                    <a:pt x="558" y="1038"/>
                  </a:lnTo>
                  <a:lnTo>
                    <a:pt x="559" y="1038"/>
                  </a:lnTo>
                  <a:lnTo>
                    <a:pt x="559" y="1039"/>
                  </a:lnTo>
                  <a:lnTo>
                    <a:pt x="559" y="1040"/>
                  </a:lnTo>
                  <a:lnTo>
                    <a:pt x="560" y="1040"/>
                  </a:lnTo>
                  <a:lnTo>
                    <a:pt x="560" y="1039"/>
                  </a:lnTo>
                  <a:lnTo>
                    <a:pt x="560" y="1040"/>
                  </a:lnTo>
                  <a:lnTo>
                    <a:pt x="560" y="1041"/>
                  </a:lnTo>
                  <a:lnTo>
                    <a:pt x="559" y="1042"/>
                  </a:lnTo>
                  <a:lnTo>
                    <a:pt x="558" y="1042"/>
                  </a:lnTo>
                  <a:lnTo>
                    <a:pt x="557" y="1042"/>
                  </a:lnTo>
                  <a:lnTo>
                    <a:pt x="557" y="1041"/>
                  </a:lnTo>
                  <a:lnTo>
                    <a:pt x="557" y="1042"/>
                  </a:lnTo>
                  <a:lnTo>
                    <a:pt x="557" y="1043"/>
                  </a:lnTo>
                  <a:lnTo>
                    <a:pt x="556" y="1044"/>
                  </a:lnTo>
                  <a:lnTo>
                    <a:pt x="555" y="1044"/>
                  </a:lnTo>
                  <a:lnTo>
                    <a:pt x="555" y="1045"/>
                  </a:lnTo>
                  <a:lnTo>
                    <a:pt x="552" y="1046"/>
                  </a:lnTo>
                  <a:lnTo>
                    <a:pt x="553" y="1046"/>
                  </a:lnTo>
                  <a:lnTo>
                    <a:pt x="553" y="1047"/>
                  </a:lnTo>
                  <a:lnTo>
                    <a:pt x="552" y="1047"/>
                  </a:lnTo>
                  <a:lnTo>
                    <a:pt x="552" y="1048"/>
                  </a:lnTo>
                  <a:lnTo>
                    <a:pt x="551" y="1049"/>
                  </a:lnTo>
                  <a:lnTo>
                    <a:pt x="552" y="1050"/>
                  </a:lnTo>
                  <a:lnTo>
                    <a:pt x="551" y="1050"/>
                  </a:lnTo>
                  <a:lnTo>
                    <a:pt x="552" y="1050"/>
                  </a:lnTo>
                  <a:lnTo>
                    <a:pt x="552" y="1049"/>
                  </a:lnTo>
                  <a:lnTo>
                    <a:pt x="553" y="1049"/>
                  </a:lnTo>
                  <a:lnTo>
                    <a:pt x="553" y="1050"/>
                  </a:lnTo>
                  <a:lnTo>
                    <a:pt x="554" y="1050"/>
                  </a:lnTo>
                  <a:lnTo>
                    <a:pt x="554" y="1049"/>
                  </a:lnTo>
                  <a:lnTo>
                    <a:pt x="554" y="1048"/>
                  </a:lnTo>
                  <a:lnTo>
                    <a:pt x="554" y="1047"/>
                  </a:lnTo>
                  <a:lnTo>
                    <a:pt x="555" y="1047"/>
                  </a:lnTo>
                  <a:lnTo>
                    <a:pt x="555" y="1048"/>
                  </a:lnTo>
                  <a:lnTo>
                    <a:pt x="556" y="1048"/>
                  </a:lnTo>
                  <a:lnTo>
                    <a:pt x="556" y="1049"/>
                  </a:lnTo>
                  <a:lnTo>
                    <a:pt x="556" y="1048"/>
                  </a:lnTo>
                  <a:lnTo>
                    <a:pt x="556" y="1047"/>
                  </a:lnTo>
                  <a:lnTo>
                    <a:pt x="557" y="1047"/>
                  </a:lnTo>
                  <a:lnTo>
                    <a:pt x="557" y="1046"/>
                  </a:lnTo>
                  <a:lnTo>
                    <a:pt x="557" y="1047"/>
                  </a:lnTo>
                  <a:lnTo>
                    <a:pt x="558" y="1047"/>
                  </a:lnTo>
                  <a:lnTo>
                    <a:pt x="558" y="1048"/>
                  </a:lnTo>
                  <a:lnTo>
                    <a:pt x="558" y="1049"/>
                  </a:lnTo>
                  <a:lnTo>
                    <a:pt x="559" y="1049"/>
                  </a:lnTo>
                  <a:lnTo>
                    <a:pt x="559" y="1050"/>
                  </a:lnTo>
                  <a:lnTo>
                    <a:pt x="558" y="1051"/>
                  </a:lnTo>
                  <a:lnTo>
                    <a:pt x="557" y="1051"/>
                  </a:lnTo>
                  <a:lnTo>
                    <a:pt x="555" y="1051"/>
                  </a:lnTo>
                  <a:lnTo>
                    <a:pt x="555" y="1052"/>
                  </a:lnTo>
                  <a:lnTo>
                    <a:pt x="554" y="1052"/>
                  </a:lnTo>
                  <a:lnTo>
                    <a:pt x="554" y="1053"/>
                  </a:lnTo>
                  <a:lnTo>
                    <a:pt x="553" y="1052"/>
                  </a:lnTo>
                  <a:lnTo>
                    <a:pt x="552" y="1053"/>
                  </a:lnTo>
                  <a:lnTo>
                    <a:pt x="551" y="1053"/>
                  </a:lnTo>
                  <a:lnTo>
                    <a:pt x="552" y="1054"/>
                  </a:lnTo>
                  <a:lnTo>
                    <a:pt x="552" y="1055"/>
                  </a:lnTo>
                  <a:lnTo>
                    <a:pt x="552" y="1054"/>
                  </a:lnTo>
                  <a:lnTo>
                    <a:pt x="551" y="1055"/>
                  </a:lnTo>
                  <a:lnTo>
                    <a:pt x="550" y="1056"/>
                  </a:lnTo>
                  <a:lnTo>
                    <a:pt x="550" y="1057"/>
                  </a:lnTo>
                  <a:lnTo>
                    <a:pt x="550" y="1056"/>
                  </a:lnTo>
                  <a:lnTo>
                    <a:pt x="548" y="1054"/>
                  </a:lnTo>
                  <a:lnTo>
                    <a:pt x="548" y="1055"/>
                  </a:lnTo>
                  <a:lnTo>
                    <a:pt x="549" y="1056"/>
                  </a:lnTo>
                  <a:lnTo>
                    <a:pt x="549" y="1057"/>
                  </a:lnTo>
                  <a:lnTo>
                    <a:pt x="547" y="1056"/>
                  </a:lnTo>
                  <a:lnTo>
                    <a:pt x="547" y="1057"/>
                  </a:lnTo>
                  <a:lnTo>
                    <a:pt x="548" y="1057"/>
                  </a:lnTo>
                  <a:lnTo>
                    <a:pt x="548" y="1058"/>
                  </a:lnTo>
                  <a:lnTo>
                    <a:pt x="549" y="1059"/>
                  </a:lnTo>
                  <a:lnTo>
                    <a:pt x="548" y="1059"/>
                  </a:lnTo>
                  <a:lnTo>
                    <a:pt x="548" y="1058"/>
                  </a:lnTo>
                  <a:lnTo>
                    <a:pt x="547" y="1058"/>
                  </a:lnTo>
                  <a:lnTo>
                    <a:pt x="546" y="1058"/>
                  </a:lnTo>
                  <a:lnTo>
                    <a:pt x="546" y="1057"/>
                  </a:lnTo>
                  <a:lnTo>
                    <a:pt x="545" y="1056"/>
                  </a:lnTo>
                  <a:lnTo>
                    <a:pt x="545" y="1057"/>
                  </a:lnTo>
                  <a:lnTo>
                    <a:pt x="545" y="1058"/>
                  </a:lnTo>
                  <a:lnTo>
                    <a:pt x="546" y="1060"/>
                  </a:lnTo>
                  <a:lnTo>
                    <a:pt x="546" y="1061"/>
                  </a:lnTo>
                  <a:lnTo>
                    <a:pt x="545" y="1060"/>
                  </a:lnTo>
                  <a:lnTo>
                    <a:pt x="544" y="1061"/>
                  </a:lnTo>
                  <a:lnTo>
                    <a:pt x="543" y="1060"/>
                  </a:lnTo>
                  <a:lnTo>
                    <a:pt x="542" y="1060"/>
                  </a:lnTo>
                  <a:lnTo>
                    <a:pt x="542" y="1061"/>
                  </a:lnTo>
                  <a:lnTo>
                    <a:pt x="541" y="1061"/>
                  </a:lnTo>
                  <a:lnTo>
                    <a:pt x="541" y="1060"/>
                  </a:lnTo>
                  <a:lnTo>
                    <a:pt x="541" y="1061"/>
                  </a:lnTo>
                  <a:lnTo>
                    <a:pt x="540" y="1062"/>
                  </a:lnTo>
                  <a:lnTo>
                    <a:pt x="540" y="1061"/>
                  </a:lnTo>
                  <a:lnTo>
                    <a:pt x="539" y="1061"/>
                  </a:lnTo>
                  <a:lnTo>
                    <a:pt x="538" y="1062"/>
                  </a:lnTo>
                  <a:lnTo>
                    <a:pt x="537" y="1062"/>
                  </a:lnTo>
                  <a:lnTo>
                    <a:pt x="536" y="1062"/>
                  </a:lnTo>
                  <a:lnTo>
                    <a:pt x="534" y="1064"/>
                  </a:lnTo>
                  <a:lnTo>
                    <a:pt x="533" y="1064"/>
                  </a:lnTo>
                  <a:lnTo>
                    <a:pt x="532" y="1064"/>
                  </a:lnTo>
                  <a:lnTo>
                    <a:pt x="532" y="1065"/>
                  </a:lnTo>
                  <a:lnTo>
                    <a:pt x="531" y="1066"/>
                  </a:lnTo>
                  <a:lnTo>
                    <a:pt x="529" y="1066"/>
                  </a:lnTo>
                  <a:lnTo>
                    <a:pt x="528" y="1066"/>
                  </a:lnTo>
                  <a:lnTo>
                    <a:pt x="528" y="1067"/>
                  </a:lnTo>
                  <a:lnTo>
                    <a:pt x="527" y="1067"/>
                  </a:lnTo>
                  <a:lnTo>
                    <a:pt x="527" y="1068"/>
                  </a:lnTo>
                  <a:lnTo>
                    <a:pt x="527" y="1069"/>
                  </a:lnTo>
                  <a:lnTo>
                    <a:pt x="526" y="1069"/>
                  </a:lnTo>
                  <a:lnTo>
                    <a:pt x="525" y="1069"/>
                  </a:lnTo>
                  <a:lnTo>
                    <a:pt x="524" y="1068"/>
                  </a:lnTo>
                  <a:lnTo>
                    <a:pt x="523" y="1069"/>
                  </a:lnTo>
                  <a:lnTo>
                    <a:pt x="522" y="1070"/>
                  </a:lnTo>
                  <a:lnTo>
                    <a:pt x="522" y="1069"/>
                  </a:lnTo>
                  <a:lnTo>
                    <a:pt x="521" y="1069"/>
                  </a:lnTo>
                  <a:lnTo>
                    <a:pt x="520" y="1069"/>
                  </a:lnTo>
                  <a:lnTo>
                    <a:pt x="519" y="1068"/>
                  </a:lnTo>
                  <a:lnTo>
                    <a:pt x="518" y="1068"/>
                  </a:lnTo>
                  <a:lnTo>
                    <a:pt x="518" y="1067"/>
                  </a:lnTo>
                  <a:lnTo>
                    <a:pt x="517" y="1067"/>
                  </a:lnTo>
                  <a:lnTo>
                    <a:pt x="521" y="1064"/>
                  </a:lnTo>
                  <a:lnTo>
                    <a:pt x="522" y="1064"/>
                  </a:lnTo>
                  <a:lnTo>
                    <a:pt x="523" y="1064"/>
                  </a:lnTo>
                  <a:lnTo>
                    <a:pt x="524" y="1064"/>
                  </a:lnTo>
                  <a:lnTo>
                    <a:pt x="524" y="1063"/>
                  </a:lnTo>
                  <a:lnTo>
                    <a:pt x="525" y="1063"/>
                  </a:lnTo>
                  <a:lnTo>
                    <a:pt x="526" y="1064"/>
                  </a:lnTo>
                  <a:lnTo>
                    <a:pt x="527" y="1064"/>
                  </a:lnTo>
                  <a:lnTo>
                    <a:pt x="526" y="1063"/>
                  </a:lnTo>
                  <a:lnTo>
                    <a:pt x="526" y="1062"/>
                  </a:lnTo>
                  <a:lnTo>
                    <a:pt x="527" y="1062"/>
                  </a:lnTo>
                  <a:lnTo>
                    <a:pt x="528" y="1062"/>
                  </a:lnTo>
                  <a:lnTo>
                    <a:pt x="529" y="1062"/>
                  </a:lnTo>
                  <a:lnTo>
                    <a:pt x="530" y="1062"/>
                  </a:lnTo>
                  <a:lnTo>
                    <a:pt x="531" y="1062"/>
                  </a:lnTo>
                  <a:lnTo>
                    <a:pt x="531" y="1061"/>
                  </a:lnTo>
                  <a:lnTo>
                    <a:pt x="532" y="1061"/>
                  </a:lnTo>
                  <a:lnTo>
                    <a:pt x="532" y="1060"/>
                  </a:lnTo>
                  <a:lnTo>
                    <a:pt x="534" y="1060"/>
                  </a:lnTo>
                  <a:lnTo>
                    <a:pt x="535" y="1060"/>
                  </a:lnTo>
                  <a:lnTo>
                    <a:pt x="536" y="1060"/>
                  </a:lnTo>
                  <a:lnTo>
                    <a:pt x="535" y="1059"/>
                  </a:lnTo>
                  <a:lnTo>
                    <a:pt x="535" y="1058"/>
                  </a:lnTo>
                  <a:lnTo>
                    <a:pt x="537" y="1058"/>
                  </a:lnTo>
                  <a:lnTo>
                    <a:pt x="539" y="1058"/>
                  </a:lnTo>
                  <a:lnTo>
                    <a:pt x="540" y="1057"/>
                  </a:lnTo>
                  <a:lnTo>
                    <a:pt x="541" y="1057"/>
                  </a:lnTo>
                  <a:lnTo>
                    <a:pt x="540" y="1057"/>
                  </a:lnTo>
                  <a:lnTo>
                    <a:pt x="538" y="1057"/>
                  </a:lnTo>
                  <a:lnTo>
                    <a:pt x="537" y="1057"/>
                  </a:lnTo>
                  <a:lnTo>
                    <a:pt x="536" y="1056"/>
                  </a:lnTo>
                  <a:lnTo>
                    <a:pt x="536" y="1055"/>
                  </a:lnTo>
                  <a:lnTo>
                    <a:pt x="535" y="1054"/>
                  </a:lnTo>
                  <a:lnTo>
                    <a:pt x="536" y="1053"/>
                  </a:lnTo>
                  <a:lnTo>
                    <a:pt x="537" y="1053"/>
                  </a:lnTo>
                  <a:lnTo>
                    <a:pt x="538" y="1053"/>
                  </a:lnTo>
                  <a:lnTo>
                    <a:pt x="538" y="1054"/>
                  </a:lnTo>
                  <a:lnTo>
                    <a:pt x="538" y="1053"/>
                  </a:lnTo>
                  <a:lnTo>
                    <a:pt x="539" y="1053"/>
                  </a:lnTo>
                  <a:lnTo>
                    <a:pt x="540" y="1053"/>
                  </a:lnTo>
                  <a:lnTo>
                    <a:pt x="539" y="1053"/>
                  </a:lnTo>
                  <a:lnTo>
                    <a:pt x="538" y="1052"/>
                  </a:lnTo>
                  <a:lnTo>
                    <a:pt x="538" y="1051"/>
                  </a:lnTo>
                  <a:lnTo>
                    <a:pt x="538" y="1050"/>
                  </a:lnTo>
                  <a:lnTo>
                    <a:pt x="539" y="1050"/>
                  </a:lnTo>
                  <a:lnTo>
                    <a:pt x="541" y="1049"/>
                  </a:lnTo>
                  <a:lnTo>
                    <a:pt x="542" y="1049"/>
                  </a:lnTo>
                  <a:lnTo>
                    <a:pt x="542" y="1050"/>
                  </a:lnTo>
                  <a:lnTo>
                    <a:pt x="543" y="1051"/>
                  </a:lnTo>
                  <a:lnTo>
                    <a:pt x="543" y="1052"/>
                  </a:lnTo>
                  <a:lnTo>
                    <a:pt x="543" y="1053"/>
                  </a:lnTo>
                  <a:lnTo>
                    <a:pt x="544" y="1052"/>
                  </a:lnTo>
                  <a:lnTo>
                    <a:pt x="545" y="1053"/>
                  </a:lnTo>
                  <a:lnTo>
                    <a:pt x="544" y="1050"/>
                  </a:lnTo>
                  <a:lnTo>
                    <a:pt x="544" y="1049"/>
                  </a:lnTo>
                  <a:lnTo>
                    <a:pt x="545" y="1050"/>
                  </a:lnTo>
                  <a:lnTo>
                    <a:pt x="546" y="1050"/>
                  </a:lnTo>
                  <a:lnTo>
                    <a:pt x="545" y="1049"/>
                  </a:lnTo>
                  <a:lnTo>
                    <a:pt x="546" y="1049"/>
                  </a:lnTo>
                  <a:lnTo>
                    <a:pt x="547" y="1049"/>
                  </a:lnTo>
                  <a:lnTo>
                    <a:pt x="545" y="1049"/>
                  </a:lnTo>
                  <a:lnTo>
                    <a:pt x="543" y="1047"/>
                  </a:lnTo>
                  <a:lnTo>
                    <a:pt x="542" y="1047"/>
                  </a:lnTo>
                  <a:lnTo>
                    <a:pt x="541" y="1047"/>
                  </a:lnTo>
                  <a:lnTo>
                    <a:pt x="540" y="1047"/>
                  </a:lnTo>
                  <a:lnTo>
                    <a:pt x="539" y="1047"/>
                  </a:lnTo>
                  <a:lnTo>
                    <a:pt x="537" y="1045"/>
                  </a:lnTo>
                  <a:lnTo>
                    <a:pt x="537" y="1044"/>
                  </a:lnTo>
                  <a:lnTo>
                    <a:pt x="536" y="1044"/>
                  </a:lnTo>
                  <a:lnTo>
                    <a:pt x="535" y="1043"/>
                  </a:lnTo>
                  <a:lnTo>
                    <a:pt x="536" y="1043"/>
                  </a:lnTo>
                  <a:lnTo>
                    <a:pt x="536" y="1042"/>
                  </a:lnTo>
                  <a:lnTo>
                    <a:pt x="537" y="1041"/>
                  </a:lnTo>
                  <a:lnTo>
                    <a:pt x="537" y="1040"/>
                  </a:lnTo>
                  <a:lnTo>
                    <a:pt x="538" y="1039"/>
                  </a:lnTo>
                  <a:lnTo>
                    <a:pt x="539" y="1038"/>
                  </a:lnTo>
                  <a:lnTo>
                    <a:pt x="540" y="1039"/>
                  </a:lnTo>
                  <a:lnTo>
                    <a:pt x="540" y="1038"/>
                  </a:lnTo>
                  <a:lnTo>
                    <a:pt x="541" y="1038"/>
                  </a:lnTo>
                  <a:lnTo>
                    <a:pt x="542" y="1037"/>
                  </a:lnTo>
                  <a:lnTo>
                    <a:pt x="543" y="1037"/>
                  </a:lnTo>
                  <a:lnTo>
                    <a:pt x="543" y="1038"/>
                  </a:lnTo>
                  <a:lnTo>
                    <a:pt x="544" y="1037"/>
                  </a:lnTo>
                  <a:lnTo>
                    <a:pt x="545" y="1036"/>
                  </a:lnTo>
                  <a:lnTo>
                    <a:pt x="546" y="1036"/>
                  </a:lnTo>
                  <a:lnTo>
                    <a:pt x="546" y="1037"/>
                  </a:lnTo>
                  <a:lnTo>
                    <a:pt x="546" y="1038"/>
                  </a:lnTo>
                  <a:close/>
                  <a:moveTo>
                    <a:pt x="586" y="1033"/>
                  </a:moveTo>
                  <a:lnTo>
                    <a:pt x="586" y="1034"/>
                  </a:lnTo>
                  <a:lnTo>
                    <a:pt x="585" y="1034"/>
                  </a:lnTo>
                  <a:lnTo>
                    <a:pt x="584" y="1034"/>
                  </a:lnTo>
                  <a:lnTo>
                    <a:pt x="584" y="1033"/>
                  </a:lnTo>
                  <a:lnTo>
                    <a:pt x="583" y="1033"/>
                  </a:lnTo>
                  <a:lnTo>
                    <a:pt x="582" y="1033"/>
                  </a:lnTo>
                  <a:lnTo>
                    <a:pt x="581" y="1033"/>
                  </a:lnTo>
                  <a:lnTo>
                    <a:pt x="580" y="1033"/>
                  </a:lnTo>
                  <a:lnTo>
                    <a:pt x="579" y="1033"/>
                  </a:lnTo>
                  <a:lnTo>
                    <a:pt x="582" y="1032"/>
                  </a:lnTo>
                  <a:lnTo>
                    <a:pt x="585" y="1032"/>
                  </a:lnTo>
                  <a:lnTo>
                    <a:pt x="585" y="1033"/>
                  </a:lnTo>
                  <a:lnTo>
                    <a:pt x="586" y="1033"/>
                  </a:lnTo>
                  <a:close/>
                  <a:moveTo>
                    <a:pt x="594" y="1031"/>
                  </a:moveTo>
                  <a:lnTo>
                    <a:pt x="594" y="1032"/>
                  </a:lnTo>
                  <a:lnTo>
                    <a:pt x="594" y="1033"/>
                  </a:lnTo>
                  <a:lnTo>
                    <a:pt x="593" y="1033"/>
                  </a:lnTo>
                  <a:lnTo>
                    <a:pt x="591" y="1033"/>
                  </a:lnTo>
                  <a:lnTo>
                    <a:pt x="590" y="1033"/>
                  </a:lnTo>
                  <a:lnTo>
                    <a:pt x="589" y="1033"/>
                  </a:lnTo>
                  <a:lnTo>
                    <a:pt x="587" y="1033"/>
                  </a:lnTo>
                  <a:lnTo>
                    <a:pt x="586" y="1032"/>
                  </a:lnTo>
                  <a:lnTo>
                    <a:pt x="587" y="1032"/>
                  </a:lnTo>
                  <a:lnTo>
                    <a:pt x="587" y="1031"/>
                  </a:lnTo>
                  <a:lnTo>
                    <a:pt x="588" y="1031"/>
                  </a:lnTo>
                  <a:lnTo>
                    <a:pt x="589" y="1031"/>
                  </a:lnTo>
                  <a:lnTo>
                    <a:pt x="590" y="1031"/>
                  </a:lnTo>
                  <a:lnTo>
                    <a:pt x="591" y="1031"/>
                  </a:lnTo>
                  <a:lnTo>
                    <a:pt x="591" y="1032"/>
                  </a:lnTo>
                  <a:lnTo>
                    <a:pt x="592" y="1031"/>
                  </a:lnTo>
                  <a:lnTo>
                    <a:pt x="593" y="1031"/>
                  </a:lnTo>
                  <a:lnTo>
                    <a:pt x="593" y="1030"/>
                  </a:lnTo>
                  <a:lnTo>
                    <a:pt x="594" y="1031"/>
                  </a:lnTo>
                  <a:close/>
                  <a:moveTo>
                    <a:pt x="569" y="1029"/>
                  </a:moveTo>
                  <a:lnTo>
                    <a:pt x="570" y="1029"/>
                  </a:lnTo>
                  <a:lnTo>
                    <a:pt x="571" y="1028"/>
                  </a:lnTo>
                  <a:lnTo>
                    <a:pt x="571" y="1029"/>
                  </a:lnTo>
                  <a:lnTo>
                    <a:pt x="572" y="1029"/>
                  </a:lnTo>
                  <a:lnTo>
                    <a:pt x="573" y="1030"/>
                  </a:lnTo>
                  <a:lnTo>
                    <a:pt x="572" y="1030"/>
                  </a:lnTo>
                  <a:lnTo>
                    <a:pt x="571" y="1030"/>
                  </a:lnTo>
                  <a:lnTo>
                    <a:pt x="571" y="1031"/>
                  </a:lnTo>
                  <a:lnTo>
                    <a:pt x="572" y="1031"/>
                  </a:lnTo>
                  <a:lnTo>
                    <a:pt x="573" y="1031"/>
                  </a:lnTo>
                  <a:lnTo>
                    <a:pt x="575" y="1031"/>
                  </a:lnTo>
                  <a:lnTo>
                    <a:pt x="574" y="1032"/>
                  </a:lnTo>
                  <a:lnTo>
                    <a:pt x="572" y="1033"/>
                  </a:lnTo>
                  <a:lnTo>
                    <a:pt x="571" y="1033"/>
                  </a:lnTo>
                  <a:lnTo>
                    <a:pt x="570" y="1033"/>
                  </a:lnTo>
                  <a:lnTo>
                    <a:pt x="569" y="1035"/>
                  </a:lnTo>
                  <a:lnTo>
                    <a:pt x="568" y="1034"/>
                  </a:lnTo>
                  <a:lnTo>
                    <a:pt x="567" y="1034"/>
                  </a:lnTo>
                  <a:lnTo>
                    <a:pt x="567" y="1033"/>
                  </a:lnTo>
                  <a:lnTo>
                    <a:pt x="566" y="1034"/>
                  </a:lnTo>
                  <a:lnTo>
                    <a:pt x="565" y="1034"/>
                  </a:lnTo>
                  <a:lnTo>
                    <a:pt x="565" y="1035"/>
                  </a:lnTo>
                  <a:lnTo>
                    <a:pt x="564" y="1034"/>
                  </a:lnTo>
                  <a:lnTo>
                    <a:pt x="564" y="1033"/>
                  </a:lnTo>
                  <a:lnTo>
                    <a:pt x="564" y="1032"/>
                  </a:lnTo>
                  <a:lnTo>
                    <a:pt x="563" y="1031"/>
                  </a:lnTo>
                  <a:lnTo>
                    <a:pt x="563" y="1030"/>
                  </a:lnTo>
                  <a:lnTo>
                    <a:pt x="564" y="1029"/>
                  </a:lnTo>
                  <a:lnTo>
                    <a:pt x="564" y="1028"/>
                  </a:lnTo>
                  <a:lnTo>
                    <a:pt x="565" y="1028"/>
                  </a:lnTo>
                  <a:lnTo>
                    <a:pt x="567" y="1027"/>
                  </a:lnTo>
                  <a:lnTo>
                    <a:pt x="567" y="1026"/>
                  </a:lnTo>
                  <a:lnTo>
                    <a:pt x="568" y="1027"/>
                  </a:lnTo>
                  <a:lnTo>
                    <a:pt x="569" y="1027"/>
                  </a:lnTo>
                  <a:lnTo>
                    <a:pt x="569" y="1028"/>
                  </a:lnTo>
                  <a:lnTo>
                    <a:pt x="569" y="1029"/>
                  </a:lnTo>
                  <a:close/>
                  <a:moveTo>
                    <a:pt x="579" y="1024"/>
                  </a:moveTo>
                  <a:lnTo>
                    <a:pt x="578" y="1025"/>
                  </a:lnTo>
                  <a:lnTo>
                    <a:pt x="578" y="1026"/>
                  </a:lnTo>
                  <a:lnTo>
                    <a:pt x="581" y="1027"/>
                  </a:lnTo>
                  <a:lnTo>
                    <a:pt x="582" y="1028"/>
                  </a:lnTo>
                  <a:lnTo>
                    <a:pt x="581" y="1028"/>
                  </a:lnTo>
                  <a:lnTo>
                    <a:pt x="580" y="1028"/>
                  </a:lnTo>
                  <a:lnTo>
                    <a:pt x="579" y="1028"/>
                  </a:lnTo>
                  <a:lnTo>
                    <a:pt x="579" y="1029"/>
                  </a:lnTo>
                  <a:lnTo>
                    <a:pt x="580" y="1029"/>
                  </a:lnTo>
                  <a:lnTo>
                    <a:pt x="579" y="1029"/>
                  </a:lnTo>
                  <a:lnTo>
                    <a:pt x="578" y="1030"/>
                  </a:lnTo>
                  <a:lnTo>
                    <a:pt x="578" y="1031"/>
                  </a:lnTo>
                  <a:lnTo>
                    <a:pt x="577" y="1031"/>
                  </a:lnTo>
                  <a:lnTo>
                    <a:pt x="576" y="1031"/>
                  </a:lnTo>
                  <a:lnTo>
                    <a:pt x="576" y="1030"/>
                  </a:lnTo>
                  <a:lnTo>
                    <a:pt x="576" y="1029"/>
                  </a:lnTo>
                  <a:lnTo>
                    <a:pt x="577" y="1029"/>
                  </a:lnTo>
                  <a:lnTo>
                    <a:pt x="576" y="1028"/>
                  </a:lnTo>
                  <a:lnTo>
                    <a:pt x="576" y="1027"/>
                  </a:lnTo>
                  <a:lnTo>
                    <a:pt x="577" y="1027"/>
                  </a:lnTo>
                  <a:lnTo>
                    <a:pt x="577" y="1026"/>
                  </a:lnTo>
                  <a:lnTo>
                    <a:pt x="576" y="1026"/>
                  </a:lnTo>
                  <a:lnTo>
                    <a:pt x="574" y="1026"/>
                  </a:lnTo>
                  <a:lnTo>
                    <a:pt x="574" y="1025"/>
                  </a:lnTo>
                  <a:lnTo>
                    <a:pt x="575" y="1025"/>
                  </a:lnTo>
                  <a:lnTo>
                    <a:pt x="575" y="1024"/>
                  </a:lnTo>
                  <a:lnTo>
                    <a:pt x="576" y="1024"/>
                  </a:lnTo>
                  <a:lnTo>
                    <a:pt x="576" y="1023"/>
                  </a:lnTo>
                  <a:lnTo>
                    <a:pt x="577" y="1024"/>
                  </a:lnTo>
                  <a:lnTo>
                    <a:pt x="578" y="1023"/>
                  </a:lnTo>
                  <a:lnTo>
                    <a:pt x="579" y="1023"/>
                  </a:lnTo>
                  <a:lnTo>
                    <a:pt x="579" y="1024"/>
                  </a:lnTo>
                  <a:close/>
                  <a:moveTo>
                    <a:pt x="661" y="1019"/>
                  </a:moveTo>
                  <a:lnTo>
                    <a:pt x="660" y="1020"/>
                  </a:lnTo>
                  <a:lnTo>
                    <a:pt x="659" y="1019"/>
                  </a:lnTo>
                  <a:lnTo>
                    <a:pt x="659" y="1018"/>
                  </a:lnTo>
                  <a:lnTo>
                    <a:pt x="658" y="1018"/>
                  </a:lnTo>
                  <a:lnTo>
                    <a:pt x="659" y="1018"/>
                  </a:lnTo>
                  <a:lnTo>
                    <a:pt x="659" y="1017"/>
                  </a:lnTo>
                  <a:lnTo>
                    <a:pt x="659" y="1018"/>
                  </a:lnTo>
                  <a:lnTo>
                    <a:pt x="660" y="1018"/>
                  </a:lnTo>
                  <a:lnTo>
                    <a:pt x="660" y="1019"/>
                  </a:lnTo>
                  <a:lnTo>
                    <a:pt x="661" y="1019"/>
                  </a:lnTo>
                  <a:close/>
                  <a:moveTo>
                    <a:pt x="655" y="1016"/>
                  </a:moveTo>
                  <a:lnTo>
                    <a:pt x="656" y="1016"/>
                  </a:lnTo>
                  <a:lnTo>
                    <a:pt x="656" y="1017"/>
                  </a:lnTo>
                  <a:lnTo>
                    <a:pt x="657" y="1018"/>
                  </a:lnTo>
                  <a:lnTo>
                    <a:pt x="657" y="1019"/>
                  </a:lnTo>
                  <a:lnTo>
                    <a:pt x="654" y="1019"/>
                  </a:lnTo>
                  <a:lnTo>
                    <a:pt x="655" y="1019"/>
                  </a:lnTo>
                  <a:lnTo>
                    <a:pt x="655" y="1020"/>
                  </a:lnTo>
                  <a:lnTo>
                    <a:pt x="654" y="1020"/>
                  </a:lnTo>
                  <a:lnTo>
                    <a:pt x="653" y="1019"/>
                  </a:lnTo>
                  <a:lnTo>
                    <a:pt x="652" y="1019"/>
                  </a:lnTo>
                  <a:lnTo>
                    <a:pt x="651" y="1018"/>
                  </a:lnTo>
                  <a:lnTo>
                    <a:pt x="650" y="1017"/>
                  </a:lnTo>
                  <a:lnTo>
                    <a:pt x="649" y="1016"/>
                  </a:lnTo>
                  <a:lnTo>
                    <a:pt x="650" y="1016"/>
                  </a:lnTo>
                  <a:lnTo>
                    <a:pt x="650" y="1015"/>
                  </a:lnTo>
                  <a:lnTo>
                    <a:pt x="649" y="1014"/>
                  </a:lnTo>
                  <a:lnTo>
                    <a:pt x="650" y="1014"/>
                  </a:lnTo>
                  <a:lnTo>
                    <a:pt x="651" y="1014"/>
                  </a:lnTo>
                  <a:lnTo>
                    <a:pt x="652" y="1015"/>
                  </a:lnTo>
                  <a:lnTo>
                    <a:pt x="653" y="1015"/>
                  </a:lnTo>
                  <a:lnTo>
                    <a:pt x="654" y="1015"/>
                  </a:lnTo>
                  <a:lnTo>
                    <a:pt x="655" y="1016"/>
                  </a:lnTo>
                  <a:close/>
                  <a:moveTo>
                    <a:pt x="736" y="1002"/>
                  </a:moveTo>
                  <a:lnTo>
                    <a:pt x="735" y="1002"/>
                  </a:lnTo>
                  <a:lnTo>
                    <a:pt x="734" y="1002"/>
                  </a:lnTo>
                  <a:lnTo>
                    <a:pt x="735" y="1001"/>
                  </a:lnTo>
                  <a:lnTo>
                    <a:pt x="734" y="1001"/>
                  </a:lnTo>
                  <a:lnTo>
                    <a:pt x="734" y="1000"/>
                  </a:lnTo>
                  <a:lnTo>
                    <a:pt x="734" y="999"/>
                  </a:lnTo>
                  <a:lnTo>
                    <a:pt x="735" y="999"/>
                  </a:lnTo>
                  <a:lnTo>
                    <a:pt x="735" y="1000"/>
                  </a:lnTo>
                  <a:lnTo>
                    <a:pt x="736" y="1000"/>
                  </a:lnTo>
                  <a:lnTo>
                    <a:pt x="736" y="1001"/>
                  </a:lnTo>
                  <a:lnTo>
                    <a:pt x="737" y="1001"/>
                  </a:lnTo>
                  <a:lnTo>
                    <a:pt x="737" y="1002"/>
                  </a:lnTo>
                  <a:lnTo>
                    <a:pt x="736" y="1002"/>
                  </a:lnTo>
                  <a:close/>
                  <a:moveTo>
                    <a:pt x="1419" y="1001"/>
                  </a:moveTo>
                  <a:lnTo>
                    <a:pt x="1419" y="1002"/>
                  </a:lnTo>
                  <a:lnTo>
                    <a:pt x="1419" y="1001"/>
                  </a:lnTo>
                  <a:lnTo>
                    <a:pt x="1418" y="1001"/>
                  </a:lnTo>
                  <a:lnTo>
                    <a:pt x="1419" y="1001"/>
                  </a:lnTo>
                  <a:lnTo>
                    <a:pt x="1419" y="1000"/>
                  </a:lnTo>
                  <a:lnTo>
                    <a:pt x="1418" y="1000"/>
                  </a:lnTo>
                  <a:lnTo>
                    <a:pt x="1419" y="999"/>
                  </a:lnTo>
                  <a:lnTo>
                    <a:pt x="1419" y="1000"/>
                  </a:lnTo>
                  <a:lnTo>
                    <a:pt x="1419" y="1001"/>
                  </a:lnTo>
                  <a:close/>
                  <a:moveTo>
                    <a:pt x="1440" y="995"/>
                  </a:moveTo>
                  <a:lnTo>
                    <a:pt x="1441" y="995"/>
                  </a:lnTo>
                  <a:lnTo>
                    <a:pt x="1441" y="994"/>
                  </a:lnTo>
                  <a:lnTo>
                    <a:pt x="1441" y="995"/>
                  </a:lnTo>
                  <a:lnTo>
                    <a:pt x="1442" y="995"/>
                  </a:lnTo>
                  <a:lnTo>
                    <a:pt x="1442" y="996"/>
                  </a:lnTo>
                  <a:lnTo>
                    <a:pt x="1443" y="996"/>
                  </a:lnTo>
                  <a:lnTo>
                    <a:pt x="1443" y="997"/>
                  </a:lnTo>
                  <a:lnTo>
                    <a:pt x="1442" y="997"/>
                  </a:lnTo>
                  <a:lnTo>
                    <a:pt x="1443" y="998"/>
                  </a:lnTo>
                  <a:lnTo>
                    <a:pt x="1442" y="998"/>
                  </a:lnTo>
                  <a:lnTo>
                    <a:pt x="1441" y="998"/>
                  </a:lnTo>
                  <a:lnTo>
                    <a:pt x="1441" y="999"/>
                  </a:lnTo>
                  <a:lnTo>
                    <a:pt x="1442" y="999"/>
                  </a:lnTo>
                  <a:lnTo>
                    <a:pt x="1442" y="1000"/>
                  </a:lnTo>
                  <a:lnTo>
                    <a:pt x="1443" y="1000"/>
                  </a:lnTo>
                  <a:lnTo>
                    <a:pt x="1443" y="1001"/>
                  </a:lnTo>
                  <a:lnTo>
                    <a:pt x="1443" y="1002"/>
                  </a:lnTo>
                  <a:lnTo>
                    <a:pt x="1442" y="1002"/>
                  </a:lnTo>
                  <a:lnTo>
                    <a:pt x="1441" y="1001"/>
                  </a:lnTo>
                  <a:lnTo>
                    <a:pt x="1441" y="1000"/>
                  </a:lnTo>
                  <a:lnTo>
                    <a:pt x="1440" y="1000"/>
                  </a:lnTo>
                  <a:lnTo>
                    <a:pt x="1440" y="999"/>
                  </a:lnTo>
                  <a:lnTo>
                    <a:pt x="1440" y="998"/>
                  </a:lnTo>
                  <a:lnTo>
                    <a:pt x="1439" y="998"/>
                  </a:lnTo>
                  <a:lnTo>
                    <a:pt x="1439" y="997"/>
                  </a:lnTo>
                  <a:lnTo>
                    <a:pt x="1438" y="996"/>
                  </a:lnTo>
                  <a:lnTo>
                    <a:pt x="1438" y="995"/>
                  </a:lnTo>
                  <a:lnTo>
                    <a:pt x="1439" y="995"/>
                  </a:lnTo>
                  <a:lnTo>
                    <a:pt x="1438" y="994"/>
                  </a:lnTo>
                  <a:lnTo>
                    <a:pt x="1439" y="994"/>
                  </a:lnTo>
                  <a:lnTo>
                    <a:pt x="1439" y="995"/>
                  </a:lnTo>
                  <a:lnTo>
                    <a:pt x="1439" y="994"/>
                  </a:lnTo>
                  <a:lnTo>
                    <a:pt x="1440" y="994"/>
                  </a:lnTo>
                  <a:lnTo>
                    <a:pt x="1440" y="995"/>
                  </a:lnTo>
                  <a:close/>
                  <a:moveTo>
                    <a:pt x="743" y="994"/>
                  </a:moveTo>
                  <a:lnTo>
                    <a:pt x="744" y="994"/>
                  </a:lnTo>
                  <a:lnTo>
                    <a:pt x="745" y="995"/>
                  </a:lnTo>
                  <a:lnTo>
                    <a:pt x="744" y="995"/>
                  </a:lnTo>
                  <a:lnTo>
                    <a:pt x="744" y="996"/>
                  </a:lnTo>
                  <a:lnTo>
                    <a:pt x="743" y="997"/>
                  </a:lnTo>
                  <a:lnTo>
                    <a:pt x="742" y="996"/>
                  </a:lnTo>
                  <a:lnTo>
                    <a:pt x="741" y="995"/>
                  </a:lnTo>
                  <a:lnTo>
                    <a:pt x="742" y="995"/>
                  </a:lnTo>
                  <a:lnTo>
                    <a:pt x="742" y="994"/>
                  </a:lnTo>
                  <a:lnTo>
                    <a:pt x="741" y="994"/>
                  </a:lnTo>
                  <a:lnTo>
                    <a:pt x="742" y="994"/>
                  </a:lnTo>
                  <a:lnTo>
                    <a:pt x="742" y="993"/>
                  </a:lnTo>
                  <a:lnTo>
                    <a:pt x="743" y="994"/>
                  </a:lnTo>
                  <a:close/>
                  <a:moveTo>
                    <a:pt x="664" y="998"/>
                  </a:moveTo>
                  <a:lnTo>
                    <a:pt x="663" y="999"/>
                  </a:lnTo>
                  <a:lnTo>
                    <a:pt x="662" y="999"/>
                  </a:lnTo>
                  <a:lnTo>
                    <a:pt x="661" y="998"/>
                  </a:lnTo>
                  <a:lnTo>
                    <a:pt x="661" y="997"/>
                  </a:lnTo>
                  <a:lnTo>
                    <a:pt x="660" y="996"/>
                  </a:lnTo>
                  <a:lnTo>
                    <a:pt x="660" y="995"/>
                  </a:lnTo>
                  <a:lnTo>
                    <a:pt x="660" y="994"/>
                  </a:lnTo>
                  <a:lnTo>
                    <a:pt x="661" y="993"/>
                  </a:lnTo>
                  <a:lnTo>
                    <a:pt x="662" y="993"/>
                  </a:lnTo>
                  <a:lnTo>
                    <a:pt x="663" y="992"/>
                  </a:lnTo>
                  <a:lnTo>
                    <a:pt x="664" y="992"/>
                  </a:lnTo>
                  <a:lnTo>
                    <a:pt x="665" y="993"/>
                  </a:lnTo>
                  <a:lnTo>
                    <a:pt x="665" y="994"/>
                  </a:lnTo>
                  <a:lnTo>
                    <a:pt x="665" y="995"/>
                  </a:lnTo>
                  <a:lnTo>
                    <a:pt x="665" y="996"/>
                  </a:lnTo>
                  <a:lnTo>
                    <a:pt x="664" y="998"/>
                  </a:lnTo>
                  <a:close/>
                  <a:moveTo>
                    <a:pt x="1479" y="992"/>
                  </a:moveTo>
                  <a:lnTo>
                    <a:pt x="1479" y="993"/>
                  </a:lnTo>
                  <a:lnTo>
                    <a:pt x="1479" y="994"/>
                  </a:lnTo>
                  <a:lnTo>
                    <a:pt x="1480" y="995"/>
                  </a:lnTo>
                  <a:lnTo>
                    <a:pt x="1480" y="996"/>
                  </a:lnTo>
                  <a:lnTo>
                    <a:pt x="1479" y="997"/>
                  </a:lnTo>
                  <a:lnTo>
                    <a:pt x="1478" y="997"/>
                  </a:lnTo>
                  <a:lnTo>
                    <a:pt x="1477" y="997"/>
                  </a:lnTo>
                  <a:lnTo>
                    <a:pt x="1477" y="998"/>
                  </a:lnTo>
                  <a:lnTo>
                    <a:pt x="1476" y="998"/>
                  </a:lnTo>
                  <a:lnTo>
                    <a:pt x="1476" y="997"/>
                  </a:lnTo>
                  <a:lnTo>
                    <a:pt x="1475" y="997"/>
                  </a:lnTo>
                  <a:lnTo>
                    <a:pt x="1475" y="996"/>
                  </a:lnTo>
                  <a:lnTo>
                    <a:pt x="1474" y="995"/>
                  </a:lnTo>
                  <a:lnTo>
                    <a:pt x="1473" y="995"/>
                  </a:lnTo>
                  <a:lnTo>
                    <a:pt x="1473" y="994"/>
                  </a:lnTo>
                  <a:lnTo>
                    <a:pt x="1474" y="993"/>
                  </a:lnTo>
                  <a:lnTo>
                    <a:pt x="1476" y="993"/>
                  </a:lnTo>
                  <a:lnTo>
                    <a:pt x="1476" y="992"/>
                  </a:lnTo>
                  <a:lnTo>
                    <a:pt x="1477" y="993"/>
                  </a:lnTo>
                  <a:lnTo>
                    <a:pt x="1478" y="991"/>
                  </a:lnTo>
                  <a:lnTo>
                    <a:pt x="1479" y="991"/>
                  </a:lnTo>
                  <a:lnTo>
                    <a:pt x="1479" y="992"/>
                  </a:lnTo>
                  <a:close/>
                  <a:moveTo>
                    <a:pt x="625" y="988"/>
                  </a:moveTo>
                  <a:lnTo>
                    <a:pt x="627" y="989"/>
                  </a:lnTo>
                  <a:lnTo>
                    <a:pt x="630" y="989"/>
                  </a:lnTo>
                  <a:lnTo>
                    <a:pt x="631" y="989"/>
                  </a:lnTo>
                  <a:lnTo>
                    <a:pt x="631" y="990"/>
                  </a:lnTo>
                  <a:lnTo>
                    <a:pt x="631" y="991"/>
                  </a:lnTo>
                  <a:lnTo>
                    <a:pt x="632" y="992"/>
                  </a:lnTo>
                  <a:lnTo>
                    <a:pt x="633" y="993"/>
                  </a:lnTo>
                  <a:lnTo>
                    <a:pt x="634" y="994"/>
                  </a:lnTo>
                  <a:lnTo>
                    <a:pt x="634" y="995"/>
                  </a:lnTo>
                  <a:lnTo>
                    <a:pt x="634" y="997"/>
                  </a:lnTo>
                  <a:lnTo>
                    <a:pt x="634" y="998"/>
                  </a:lnTo>
                  <a:lnTo>
                    <a:pt x="635" y="1001"/>
                  </a:lnTo>
                  <a:lnTo>
                    <a:pt x="636" y="1001"/>
                  </a:lnTo>
                  <a:lnTo>
                    <a:pt x="636" y="1002"/>
                  </a:lnTo>
                  <a:lnTo>
                    <a:pt x="637" y="1002"/>
                  </a:lnTo>
                  <a:lnTo>
                    <a:pt x="639" y="1002"/>
                  </a:lnTo>
                  <a:lnTo>
                    <a:pt x="639" y="1001"/>
                  </a:lnTo>
                  <a:lnTo>
                    <a:pt x="640" y="1001"/>
                  </a:lnTo>
                  <a:lnTo>
                    <a:pt x="641" y="1002"/>
                  </a:lnTo>
                  <a:lnTo>
                    <a:pt x="642" y="1004"/>
                  </a:lnTo>
                  <a:lnTo>
                    <a:pt x="642" y="1005"/>
                  </a:lnTo>
                  <a:lnTo>
                    <a:pt x="643" y="1005"/>
                  </a:lnTo>
                  <a:lnTo>
                    <a:pt x="643" y="1006"/>
                  </a:lnTo>
                  <a:lnTo>
                    <a:pt x="644" y="1007"/>
                  </a:lnTo>
                  <a:lnTo>
                    <a:pt x="643" y="1007"/>
                  </a:lnTo>
                  <a:lnTo>
                    <a:pt x="641" y="1006"/>
                  </a:lnTo>
                  <a:lnTo>
                    <a:pt x="640" y="1006"/>
                  </a:lnTo>
                  <a:lnTo>
                    <a:pt x="641" y="1006"/>
                  </a:lnTo>
                  <a:lnTo>
                    <a:pt x="642" y="1005"/>
                  </a:lnTo>
                  <a:lnTo>
                    <a:pt x="641" y="1005"/>
                  </a:lnTo>
                  <a:lnTo>
                    <a:pt x="640" y="1005"/>
                  </a:lnTo>
                  <a:lnTo>
                    <a:pt x="639" y="1006"/>
                  </a:lnTo>
                  <a:lnTo>
                    <a:pt x="638" y="1005"/>
                  </a:lnTo>
                  <a:lnTo>
                    <a:pt x="638" y="1004"/>
                  </a:lnTo>
                  <a:lnTo>
                    <a:pt x="637" y="1004"/>
                  </a:lnTo>
                  <a:lnTo>
                    <a:pt x="636" y="1002"/>
                  </a:lnTo>
                  <a:lnTo>
                    <a:pt x="635" y="1002"/>
                  </a:lnTo>
                  <a:lnTo>
                    <a:pt x="634" y="1003"/>
                  </a:lnTo>
                  <a:lnTo>
                    <a:pt x="633" y="1004"/>
                  </a:lnTo>
                  <a:lnTo>
                    <a:pt x="634" y="1005"/>
                  </a:lnTo>
                  <a:lnTo>
                    <a:pt x="634" y="1006"/>
                  </a:lnTo>
                  <a:lnTo>
                    <a:pt x="633" y="1007"/>
                  </a:lnTo>
                  <a:lnTo>
                    <a:pt x="632" y="1007"/>
                  </a:lnTo>
                  <a:lnTo>
                    <a:pt x="631" y="1008"/>
                  </a:lnTo>
                  <a:lnTo>
                    <a:pt x="628" y="1009"/>
                  </a:lnTo>
                  <a:lnTo>
                    <a:pt x="627" y="1009"/>
                  </a:lnTo>
                  <a:lnTo>
                    <a:pt x="624" y="1008"/>
                  </a:lnTo>
                  <a:lnTo>
                    <a:pt x="615" y="1008"/>
                  </a:lnTo>
                  <a:lnTo>
                    <a:pt x="614" y="1009"/>
                  </a:lnTo>
                  <a:lnTo>
                    <a:pt x="613" y="1010"/>
                  </a:lnTo>
                  <a:lnTo>
                    <a:pt x="610" y="1012"/>
                  </a:lnTo>
                  <a:lnTo>
                    <a:pt x="610" y="1013"/>
                  </a:lnTo>
                  <a:lnTo>
                    <a:pt x="610" y="1014"/>
                  </a:lnTo>
                  <a:lnTo>
                    <a:pt x="609" y="1016"/>
                  </a:lnTo>
                  <a:lnTo>
                    <a:pt x="608" y="1017"/>
                  </a:lnTo>
                  <a:lnTo>
                    <a:pt x="607" y="1018"/>
                  </a:lnTo>
                  <a:lnTo>
                    <a:pt x="605" y="1018"/>
                  </a:lnTo>
                  <a:lnTo>
                    <a:pt x="603" y="1018"/>
                  </a:lnTo>
                  <a:lnTo>
                    <a:pt x="602" y="1019"/>
                  </a:lnTo>
                  <a:lnTo>
                    <a:pt x="601" y="1019"/>
                  </a:lnTo>
                  <a:lnTo>
                    <a:pt x="597" y="1018"/>
                  </a:lnTo>
                  <a:lnTo>
                    <a:pt x="596" y="1017"/>
                  </a:lnTo>
                  <a:lnTo>
                    <a:pt x="596" y="1016"/>
                  </a:lnTo>
                  <a:lnTo>
                    <a:pt x="595" y="1015"/>
                  </a:lnTo>
                  <a:lnTo>
                    <a:pt x="595" y="1014"/>
                  </a:lnTo>
                  <a:lnTo>
                    <a:pt x="594" y="1013"/>
                  </a:lnTo>
                  <a:lnTo>
                    <a:pt x="594" y="1012"/>
                  </a:lnTo>
                  <a:lnTo>
                    <a:pt x="594" y="1011"/>
                  </a:lnTo>
                  <a:lnTo>
                    <a:pt x="593" y="1010"/>
                  </a:lnTo>
                  <a:lnTo>
                    <a:pt x="594" y="1009"/>
                  </a:lnTo>
                  <a:lnTo>
                    <a:pt x="595" y="1009"/>
                  </a:lnTo>
                  <a:lnTo>
                    <a:pt x="595" y="1008"/>
                  </a:lnTo>
                  <a:lnTo>
                    <a:pt x="598" y="1008"/>
                  </a:lnTo>
                  <a:lnTo>
                    <a:pt x="599" y="1007"/>
                  </a:lnTo>
                  <a:lnTo>
                    <a:pt x="600" y="1006"/>
                  </a:lnTo>
                  <a:lnTo>
                    <a:pt x="604" y="999"/>
                  </a:lnTo>
                  <a:lnTo>
                    <a:pt x="604" y="998"/>
                  </a:lnTo>
                  <a:lnTo>
                    <a:pt x="604" y="997"/>
                  </a:lnTo>
                  <a:lnTo>
                    <a:pt x="604" y="996"/>
                  </a:lnTo>
                  <a:lnTo>
                    <a:pt x="606" y="995"/>
                  </a:lnTo>
                  <a:lnTo>
                    <a:pt x="607" y="995"/>
                  </a:lnTo>
                  <a:lnTo>
                    <a:pt x="608" y="994"/>
                  </a:lnTo>
                  <a:lnTo>
                    <a:pt x="609" y="995"/>
                  </a:lnTo>
                  <a:lnTo>
                    <a:pt x="610" y="996"/>
                  </a:lnTo>
                  <a:lnTo>
                    <a:pt x="613" y="996"/>
                  </a:lnTo>
                  <a:lnTo>
                    <a:pt x="613" y="995"/>
                  </a:lnTo>
                  <a:lnTo>
                    <a:pt x="614" y="994"/>
                  </a:lnTo>
                  <a:lnTo>
                    <a:pt x="614" y="993"/>
                  </a:lnTo>
                  <a:lnTo>
                    <a:pt x="615" y="993"/>
                  </a:lnTo>
                  <a:lnTo>
                    <a:pt x="617" y="992"/>
                  </a:lnTo>
                  <a:lnTo>
                    <a:pt x="618" y="992"/>
                  </a:lnTo>
                  <a:lnTo>
                    <a:pt x="619" y="991"/>
                  </a:lnTo>
                  <a:lnTo>
                    <a:pt x="620" y="990"/>
                  </a:lnTo>
                  <a:lnTo>
                    <a:pt x="621" y="990"/>
                  </a:lnTo>
                  <a:lnTo>
                    <a:pt x="623" y="989"/>
                  </a:lnTo>
                  <a:lnTo>
                    <a:pt x="624" y="989"/>
                  </a:lnTo>
                  <a:lnTo>
                    <a:pt x="625" y="988"/>
                  </a:lnTo>
                  <a:close/>
                  <a:moveTo>
                    <a:pt x="741" y="989"/>
                  </a:moveTo>
                  <a:lnTo>
                    <a:pt x="741" y="990"/>
                  </a:lnTo>
                  <a:lnTo>
                    <a:pt x="740" y="990"/>
                  </a:lnTo>
                  <a:lnTo>
                    <a:pt x="741" y="991"/>
                  </a:lnTo>
                  <a:lnTo>
                    <a:pt x="741" y="992"/>
                  </a:lnTo>
                  <a:lnTo>
                    <a:pt x="740" y="993"/>
                  </a:lnTo>
                  <a:lnTo>
                    <a:pt x="739" y="994"/>
                  </a:lnTo>
                  <a:lnTo>
                    <a:pt x="738" y="994"/>
                  </a:lnTo>
                  <a:lnTo>
                    <a:pt x="738" y="993"/>
                  </a:lnTo>
                  <a:lnTo>
                    <a:pt x="738" y="992"/>
                  </a:lnTo>
                  <a:lnTo>
                    <a:pt x="739" y="992"/>
                  </a:lnTo>
                  <a:lnTo>
                    <a:pt x="739" y="990"/>
                  </a:lnTo>
                  <a:lnTo>
                    <a:pt x="737" y="990"/>
                  </a:lnTo>
                  <a:lnTo>
                    <a:pt x="738" y="989"/>
                  </a:lnTo>
                  <a:lnTo>
                    <a:pt x="738" y="988"/>
                  </a:lnTo>
                  <a:lnTo>
                    <a:pt x="740" y="989"/>
                  </a:lnTo>
                  <a:lnTo>
                    <a:pt x="741" y="989"/>
                  </a:lnTo>
                  <a:close/>
                  <a:moveTo>
                    <a:pt x="1480" y="989"/>
                  </a:moveTo>
                  <a:lnTo>
                    <a:pt x="1479" y="988"/>
                  </a:lnTo>
                  <a:lnTo>
                    <a:pt x="1479" y="987"/>
                  </a:lnTo>
                  <a:lnTo>
                    <a:pt x="1480" y="986"/>
                  </a:lnTo>
                  <a:lnTo>
                    <a:pt x="1480" y="988"/>
                  </a:lnTo>
                  <a:lnTo>
                    <a:pt x="1480" y="989"/>
                  </a:lnTo>
                  <a:close/>
                  <a:moveTo>
                    <a:pt x="678" y="984"/>
                  </a:moveTo>
                  <a:lnTo>
                    <a:pt x="679" y="985"/>
                  </a:lnTo>
                  <a:lnTo>
                    <a:pt x="680" y="985"/>
                  </a:lnTo>
                  <a:lnTo>
                    <a:pt x="681" y="986"/>
                  </a:lnTo>
                  <a:lnTo>
                    <a:pt x="680" y="986"/>
                  </a:lnTo>
                  <a:lnTo>
                    <a:pt x="679" y="987"/>
                  </a:lnTo>
                  <a:lnTo>
                    <a:pt x="679" y="988"/>
                  </a:lnTo>
                  <a:lnTo>
                    <a:pt x="678" y="988"/>
                  </a:lnTo>
                  <a:lnTo>
                    <a:pt x="678" y="989"/>
                  </a:lnTo>
                  <a:lnTo>
                    <a:pt x="677" y="988"/>
                  </a:lnTo>
                  <a:lnTo>
                    <a:pt x="676" y="988"/>
                  </a:lnTo>
                  <a:lnTo>
                    <a:pt x="676" y="987"/>
                  </a:lnTo>
                  <a:lnTo>
                    <a:pt x="677" y="986"/>
                  </a:lnTo>
                  <a:lnTo>
                    <a:pt x="677" y="985"/>
                  </a:lnTo>
                  <a:lnTo>
                    <a:pt x="676" y="984"/>
                  </a:lnTo>
                  <a:lnTo>
                    <a:pt x="676" y="985"/>
                  </a:lnTo>
                  <a:lnTo>
                    <a:pt x="676" y="987"/>
                  </a:lnTo>
                  <a:lnTo>
                    <a:pt x="675" y="986"/>
                  </a:lnTo>
                  <a:lnTo>
                    <a:pt x="674" y="985"/>
                  </a:lnTo>
                  <a:lnTo>
                    <a:pt x="674" y="984"/>
                  </a:lnTo>
                  <a:lnTo>
                    <a:pt x="675" y="983"/>
                  </a:lnTo>
                  <a:lnTo>
                    <a:pt x="678" y="984"/>
                  </a:lnTo>
                  <a:close/>
                  <a:moveTo>
                    <a:pt x="1438" y="983"/>
                  </a:moveTo>
                  <a:lnTo>
                    <a:pt x="1440" y="984"/>
                  </a:lnTo>
                  <a:lnTo>
                    <a:pt x="1440" y="985"/>
                  </a:lnTo>
                  <a:lnTo>
                    <a:pt x="1442" y="989"/>
                  </a:lnTo>
                  <a:lnTo>
                    <a:pt x="1441" y="990"/>
                  </a:lnTo>
                  <a:lnTo>
                    <a:pt x="1439" y="991"/>
                  </a:lnTo>
                  <a:lnTo>
                    <a:pt x="1439" y="990"/>
                  </a:lnTo>
                  <a:lnTo>
                    <a:pt x="1438" y="990"/>
                  </a:lnTo>
                  <a:lnTo>
                    <a:pt x="1438" y="991"/>
                  </a:lnTo>
                  <a:lnTo>
                    <a:pt x="1438" y="990"/>
                  </a:lnTo>
                  <a:lnTo>
                    <a:pt x="1436" y="990"/>
                  </a:lnTo>
                  <a:lnTo>
                    <a:pt x="1436" y="989"/>
                  </a:lnTo>
                  <a:lnTo>
                    <a:pt x="1437" y="989"/>
                  </a:lnTo>
                  <a:lnTo>
                    <a:pt x="1437" y="988"/>
                  </a:lnTo>
                  <a:lnTo>
                    <a:pt x="1438" y="988"/>
                  </a:lnTo>
                  <a:lnTo>
                    <a:pt x="1438" y="987"/>
                  </a:lnTo>
                  <a:lnTo>
                    <a:pt x="1437" y="987"/>
                  </a:lnTo>
                  <a:lnTo>
                    <a:pt x="1436" y="986"/>
                  </a:lnTo>
                  <a:lnTo>
                    <a:pt x="1436" y="985"/>
                  </a:lnTo>
                  <a:lnTo>
                    <a:pt x="1436" y="984"/>
                  </a:lnTo>
                  <a:lnTo>
                    <a:pt x="1437" y="984"/>
                  </a:lnTo>
                  <a:lnTo>
                    <a:pt x="1437" y="983"/>
                  </a:lnTo>
                  <a:lnTo>
                    <a:pt x="1437" y="982"/>
                  </a:lnTo>
                  <a:lnTo>
                    <a:pt x="1438" y="983"/>
                  </a:lnTo>
                  <a:close/>
                  <a:moveTo>
                    <a:pt x="688" y="981"/>
                  </a:moveTo>
                  <a:lnTo>
                    <a:pt x="689" y="981"/>
                  </a:lnTo>
                  <a:lnTo>
                    <a:pt x="688" y="982"/>
                  </a:lnTo>
                  <a:lnTo>
                    <a:pt x="689" y="982"/>
                  </a:lnTo>
                  <a:lnTo>
                    <a:pt x="689" y="983"/>
                  </a:lnTo>
                  <a:lnTo>
                    <a:pt x="688" y="984"/>
                  </a:lnTo>
                  <a:lnTo>
                    <a:pt x="686" y="983"/>
                  </a:lnTo>
                  <a:lnTo>
                    <a:pt x="686" y="982"/>
                  </a:lnTo>
                  <a:lnTo>
                    <a:pt x="686" y="981"/>
                  </a:lnTo>
                  <a:lnTo>
                    <a:pt x="687" y="981"/>
                  </a:lnTo>
                  <a:lnTo>
                    <a:pt x="688" y="981"/>
                  </a:lnTo>
                  <a:close/>
                  <a:moveTo>
                    <a:pt x="736" y="986"/>
                  </a:moveTo>
                  <a:lnTo>
                    <a:pt x="736" y="988"/>
                  </a:lnTo>
                  <a:lnTo>
                    <a:pt x="737" y="988"/>
                  </a:lnTo>
                  <a:lnTo>
                    <a:pt x="737" y="989"/>
                  </a:lnTo>
                  <a:lnTo>
                    <a:pt x="736" y="989"/>
                  </a:lnTo>
                  <a:lnTo>
                    <a:pt x="736" y="988"/>
                  </a:lnTo>
                  <a:lnTo>
                    <a:pt x="735" y="987"/>
                  </a:lnTo>
                  <a:lnTo>
                    <a:pt x="735" y="988"/>
                  </a:lnTo>
                  <a:lnTo>
                    <a:pt x="735" y="989"/>
                  </a:lnTo>
                  <a:lnTo>
                    <a:pt x="734" y="989"/>
                  </a:lnTo>
                  <a:lnTo>
                    <a:pt x="733" y="989"/>
                  </a:lnTo>
                  <a:lnTo>
                    <a:pt x="733" y="988"/>
                  </a:lnTo>
                  <a:lnTo>
                    <a:pt x="733" y="987"/>
                  </a:lnTo>
                  <a:lnTo>
                    <a:pt x="734" y="987"/>
                  </a:lnTo>
                  <a:lnTo>
                    <a:pt x="734" y="986"/>
                  </a:lnTo>
                  <a:lnTo>
                    <a:pt x="733" y="986"/>
                  </a:lnTo>
                  <a:lnTo>
                    <a:pt x="733" y="985"/>
                  </a:lnTo>
                  <a:lnTo>
                    <a:pt x="734" y="986"/>
                  </a:lnTo>
                  <a:lnTo>
                    <a:pt x="735" y="986"/>
                  </a:lnTo>
                  <a:lnTo>
                    <a:pt x="734" y="985"/>
                  </a:lnTo>
                  <a:lnTo>
                    <a:pt x="735" y="985"/>
                  </a:lnTo>
                  <a:lnTo>
                    <a:pt x="736" y="985"/>
                  </a:lnTo>
                  <a:lnTo>
                    <a:pt x="736" y="984"/>
                  </a:lnTo>
                  <a:lnTo>
                    <a:pt x="735" y="984"/>
                  </a:lnTo>
                  <a:lnTo>
                    <a:pt x="734" y="983"/>
                  </a:lnTo>
                  <a:lnTo>
                    <a:pt x="735" y="983"/>
                  </a:lnTo>
                  <a:lnTo>
                    <a:pt x="735" y="982"/>
                  </a:lnTo>
                  <a:lnTo>
                    <a:pt x="735" y="981"/>
                  </a:lnTo>
                  <a:lnTo>
                    <a:pt x="736" y="981"/>
                  </a:lnTo>
                  <a:lnTo>
                    <a:pt x="736" y="980"/>
                  </a:lnTo>
                  <a:lnTo>
                    <a:pt x="736" y="981"/>
                  </a:lnTo>
                  <a:lnTo>
                    <a:pt x="736" y="982"/>
                  </a:lnTo>
                  <a:lnTo>
                    <a:pt x="736" y="983"/>
                  </a:lnTo>
                  <a:lnTo>
                    <a:pt x="737" y="983"/>
                  </a:lnTo>
                  <a:lnTo>
                    <a:pt x="737" y="984"/>
                  </a:lnTo>
                  <a:lnTo>
                    <a:pt x="736" y="986"/>
                  </a:lnTo>
                  <a:close/>
                  <a:moveTo>
                    <a:pt x="1431" y="983"/>
                  </a:moveTo>
                  <a:lnTo>
                    <a:pt x="1431" y="984"/>
                  </a:lnTo>
                  <a:lnTo>
                    <a:pt x="1431" y="985"/>
                  </a:lnTo>
                  <a:lnTo>
                    <a:pt x="1433" y="985"/>
                  </a:lnTo>
                  <a:lnTo>
                    <a:pt x="1433" y="986"/>
                  </a:lnTo>
                  <a:lnTo>
                    <a:pt x="1433" y="987"/>
                  </a:lnTo>
                  <a:lnTo>
                    <a:pt x="1434" y="988"/>
                  </a:lnTo>
                  <a:lnTo>
                    <a:pt x="1433" y="988"/>
                  </a:lnTo>
                  <a:lnTo>
                    <a:pt x="1432" y="987"/>
                  </a:lnTo>
                  <a:lnTo>
                    <a:pt x="1431" y="986"/>
                  </a:lnTo>
                  <a:lnTo>
                    <a:pt x="1431" y="987"/>
                  </a:lnTo>
                  <a:lnTo>
                    <a:pt x="1433" y="988"/>
                  </a:lnTo>
                  <a:lnTo>
                    <a:pt x="1433" y="989"/>
                  </a:lnTo>
                  <a:lnTo>
                    <a:pt x="1432" y="989"/>
                  </a:lnTo>
                  <a:lnTo>
                    <a:pt x="1432" y="990"/>
                  </a:lnTo>
                  <a:lnTo>
                    <a:pt x="1433" y="990"/>
                  </a:lnTo>
                  <a:lnTo>
                    <a:pt x="1434" y="990"/>
                  </a:lnTo>
                  <a:lnTo>
                    <a:pt x="1434" y="991"/>
                  </a:lnTo>
                  <a:lnTo>
                    <a:pt x="1434" y="993"/>
                  </a:lnTo>
                  <a:lnTo>
                    <a:pt x="1434" y="994"/>
                  </a:lnTo>
                  <a:lnTo>
                    <a:pt x="1435" y="994"/>
                  </a:lnTo>
                  <a:lnTo>
                    <a:pt x="1435" y="993"/>
                  </a:lnTo>
                  <a:lnTo>
                    <a:pt x="1436" y="994"/>
                  </a:lnTo>
                  <a:lnTo>
                    <a:pt x="1435" y="994"/>
                  </a:lnTo>
                  <a:lnTo>
                    <a:pt x="1436" y="994"/>
                  </a:lnTo>
                  <a:lnTo>
                    <a:pt x="1435" y="995"/>
                  </a:lnTo>
                  <a:lnTo>
                    <a:pt x="1436" y="996"/>
                  </a:lnTo>
                  <a:lnTo>
                    <a:pt x="1437" y="996"/>
                  </a:lnTo>
                  <a:lnTo>
                    <a:pt x="1437" y="997"/>
                  </a:lnTo>
                  <a:lnTo>
                    <a:pt x="1438" y="997"/>
                  </a:lnTo>
                  <a:lnTo>
                    <a:pt x="1438" y="998"/>
                  </a:lnTo>
                  <a:lnTo>
                    <a:pt x="1437" y="998"/>
                  </a:lnTo>
                  <a:lnTo>
                    <a:pt x="1438" y="998"/>
                  </a:lnTo>
                  <a:lnTo>
                    <a:pt x="1438" y="999"/>
                  </a:lnTo>
                  <a:lnTo>
                    <a:pt x="1439" y="999"/>
                  </a:lnTo>
                  <a:lnTo>
                    <a:pt x="1439" y="1000"/>
                  </a:lnTo>
                  <a:lnTo>
                    <a:pt x="1440" y="1001"/>
                  </a:lnTo>
                  <a:lnTo>
                    <a:pt x="1440" y="1002"/>
                  </a:lnTo>
                  <a:lnTo>
                    <a:pt x="1439" y="1002"/>
                  </a:lnTo>
                  <a:lnTo>
                    <a:pt x="1440" y="1003"/>
                  </a:lnTo>
                  <a:lnTo>
                    <a:pt x="1439" y="1003"/>
                  </a:lnTo>
                  <a:lnTo>
                    <a:pt x="1441" y="1004"/>
                  </a:lnTo>
                  <a:lnTo>
                    <a:pt x="1441" y="1005"/>
                  </a:lnTo>
                  <a:lnTo>
                    <a:pt x="1441" y="1006"/>
                  </a:lnTo>
                  <a:lnTo>
                    <a:pt x="1440" y="1006"/>
                  </a:lnTo>
                  <a:lnTo>
                    <a:pt x="1439" y="1006"/>
                  </a:lnTo>
                  <a:lnTo>
                    <a:pt x="1439" y="1005"/>
                  </a:lnTo>
                  <a:lnTo>
                    <a:pt x="1438" y="1005"/>
                  </a:lnTo>
                  <a:lnTo>
                    <a:pt x="1437" y="1005"/>
                  </a:lnTo>
                  <a:lnTo>
                    <a:pt x="1437" y="1004"/>
                  </a:lnTo>
                  <a:lnTo>
                    <a:pt x="1436" y="1003"/>
                  </a:lnTo>
                  <a:lnTo>
                    <a:pt x="1437" y="1003"/>
                  </a:lnTo>
                  <a:lnTo>
                    <a:pt x="1434" y="1001"/>
                  </a:lnTo>
                  <a:lnTo>
                    <a:pt x="1434" y="1000"/>
                  </a:lnTo>
                  <a:lnTo>
                    <a:pt x="1435" y="1000"/>
                  </a:lnTo>
                  <a:lnTo>
                    <a:pt x="1435" y="999"/>
                  </a:lnTo>
                  <a:lnTo>
                    <a:pt x="1435" y="998"/>
                  </a:lnTo>
                  <a:lnTo>
                    <a:pt x="1434" y="998"/>
                  </a:lnTo>
                  <a:lnTo>
                    <a:pt x="1433" y="999"/>
                  </a:lnTo>
                  <a:lnTo>
                    <a:pt x="1433" y="997"/>
                  </a:lnTo>
                  <a:lnTo>
                    <a:pt x="1432" y="997"/>
                  </a:lnTo>
                  <a:lnTo>
                    <a:pt x="1432" y="996"/>
                  </a:lnTo>
                  <a:lnTo>
                    <a:pt x="1431" y="996"/>
                  </a:lnTo>
                  <a:lnTo>
                    <a:pt x="1432" y="995"/>
                  </a:lnTo>
                  <a:lnTo>
                    <a:pt x="1431" y="995"/>
                  </a:lnTo>
                  <a:lnTo>
                    <a:pt x="1430" y="995"/>
                  </a:lnTo>
                  <a:lnTo>
                    <a:pt x="1430" y="994"/>
                  </a:lnTo>
                  <a:lnTo>
                    <a:pt x="1431" y="994"/>
                  </a:lnTo>
                  <a:lnTo>
                    <a:pt x="1431" y="993"/>
                  </a:lnTo>
                  <a:lnTo>
                    <a:pt x="1430" y="994"/>
                  </a:lnTo>
                  <a:lnTo>
                    <a:pt x="1429" y="994"/>
                  </a:lnTo>
                  <a:lnTo>
                    <a:pt x="1429" y="993"/>
                  </a:lnTo>
                  <a:lnTo>
                    <a:pt x="1429" y="992"/>
                  </a:lnTo>
                  <a:lnTo>
                    <a:pt x="1429" y="991"/>
                  </a:lnTo>
                  <a:lnTo>
                    <a:pt x="1429" y="990"/>
                  </a:lnTo>
                  <a:lnTo>
                    <a:pt x="1427" y="989"/>
                  </a:lnTo>
                  <a:lnTo>
                    <a:pt x="1428" y="988"/>
                  </a:lnTo>
                  <a:lnTo>
                    <a:pt x="1427" y="988"/>
                  </a:lnTo>
                  <a:lnTo>
                    <a:pt x="1427" y="987"/>
                  </a:lnTo>
                  <a:lnTo>
                    <a:pt x="1428" y="987"/>
                  </a:lnTo>
                  <a:lnTo>
                    <a:pt x="1430" y="987"/>
                  </a:lnTo>
                  <a:lnTo>
                    <a:pt x="1429" y="986"/>
                  </a:lnTo>
                  <a:lnTo>
                    <a:pt x="1428" y="986"/>
                  </a:lnTo>
                  <a:lnTo>
                    <a:pt x="1427" y="985"/>
                  </a:lnTo>
                  <a:lnTo>
                    <a:pt x="1428" y="985"/>
                  </a:lnTo>
                  <a:lnTo>
                    <a:pt x="1427" y="984"/>
                  </a:lnTo>
                  <a:lnTo>
                    <a:pt x="1428" y="984"/>
                  </a:lnTo>
                  <a:lnTo>
                    <a:pt x="1428" y="983"/>
                  </a:lnTo>
                  <a:lnTo>
                    <a:pt x="1427" y="983"/>
                  </a:lnTo>
                  <a:lnTo>
                    <a:pt x="1429" y="982"/>
                  </a:lnTo>
                  <a:lnTo>
                    <a:pt x="1428" y="981"/>
                  </a:lnTo>
                  <a:lnTo>
                    <a:pt x="1428" y="980"/>
                  </a:lnTo>
                  <a:lnTo>
                    <a:pt x="1429" y="980"/>
                  </a:lnTo>
                  <a:lnTo>
                    <a:pt x="1430" y="980"/>
                  </a:lnTo>
                  <a:lnTo>
                    <a:pt x="1430" y="981"/>
                  </a:lnTo>
                  <a:lnTo>
                    <a:pt x="1431" y="982"/>
                  </a:lnTo>
                  <a:lnTo>
                    <a:pt x="1431" y="983"/>
                  </a:lnTo>
                  <a:close/>
                  <a:moveTo>
                    <a:pt x="683" y="982"/>
                  </a:moveTo>
                  <a:lnTo>
                    <a:pt x="682" y="982"/>
                  </a:lnTo>
                  <a:lnTo>
                    <a:pt x="681" y="982"/>
                  </a:lnTo>
                  <a:lnTo>
                    <a:pt x="680" y="982"/>
                  </a:lnTo>
                  <a:lnTo>
                    <a:pt x="679" y="981"/>
                  </a:lnTo>
                  <a:lnTo>
                    <a:pt x="680" y="980"/>
                  </a:lnTo>
                  <a:lnTo>
                    <a:pt x="681" y="980"/>
                  </a:lnTo>
                  <a:lnTo>
                    <a:pt x="683" y="979"/>
                  </a:lnTo>
                  <a:lnTo>
                    <a:pt x="683" y="980"/>
                  </a:lnTo>
                  <a:lnTo>
                    <a:pt x="683" y="981"/>
                  </a:lnTo>
                  <a:lnTo>
                    <a:pt x="683" y="982"/>
                  </a:lnTo>
                  <a:close/>
                  <a:moveTo>
                    <a:pt x="1476" y="986"/>
                  </a:moveTo>
                  <a:lnTo>
                    <a:pt x="1476" y="987"/>
                  </a:lnTo>
                  <a:lnTo>
                    <a:pt x="1476" y="988"/>
                  </a:lnTo>
                  <a:lnTo>
                    <a:pt x="1476" y="989"/>
                  </a:lnTo>
                  <a:lnTo>
                    <a:pt x="1476" y="990"/>
                  </a:lnTo>
                  <a:lnTo>
                    <a:pt x="1475" y="990"/>
                  </a:lnTo>
                  <a:lnTo>
                    <a:pt x="1475" y="991"/>
                  </a:lnTo>
                  <a:lnTo>
                    <a:pt x="1473" y="991"/>
                  </a:lnTo>
                  <a:lnTo>
                    <a:pt x="1473" y="990"/>
                  </a:lnTo>
                  <a:lnTo>
                    <a:pt x="1473" y="989"/>
                  </a:lnTo>
                  <a:lnTo>
                    <a:pt x="1472" y="989"/>
                  </a:lnTo>
                  <a:lnTo>
                    <a:pt x="1472" y="988"/>
                  </a:lnTo>
                  <a:lnTo>
                    <a:pt x="1471" y="987"/>
                  </a:lnTo>
                  <a:lnTo>
                    <a:pt x="1471" y="988"/>
                  </a:lnTo>
                  <a:lnTo>
                    <a:pt x="1472" y="989"/>
                  </a:lnTo>
                  <a:lnTo>
                    <a:pt x="1471" y="990"/>
                  </a:lnTo>
                  <a:lnTo>
                    <a:pt x="1470" y="991"/>
                  </a:lnTo>
                  <a:lnTo>
                    <a:pt x="1469" y="991"/>
                  </a:lnTo>
                  <a:lnTo>
                    <a:pt x="1469" y="990"/>
                  </a:lnTo>
                  <a:lnTo>
                    <a:pt x="1470" y="987"/>
                  </a:lnTo>
                  <a:lnTo>
                    <a:pt x="1470" y="985"/>
                  </a:lnTo>
                  <a:lnTo>
                    <a:pt x="1471" y="985"/>
                  </a:lnTo>
                  <a:lnTo>
                    <a:pt x="1471" y="986"/>
                  </a:lnTo>
                  <a:lnTo>
                    <a:pt x="1472" y="986"/>
                  </a:lnTo>
                  <a:lnTo>
                    <a:pt x="1472" y="985"/>
                  </a:lnTo>
                  <a:lnTo>
                    <a:pt x="1471" y="984"/>
                  </a:lnTo>
                  <a:lnTo>
                    <a:pt x="1470" y="983"/>
                  </a:lnTo>
                  <a:lnTo>
                    <a:pt x="1471" y="983"/>
                  </a:lnTo>
                  <a:lnTo>
                    <a:pt x="1470" y="982"/>
                  </a:lnTo>
                  <a:lnTo>
                    <a:pt x="1470" y="981"/>
                  </a:lnTo>
                  <a:lnTo>
                    <a:pt x="1470" y="980"/>
                  </a:lnTo>
                  <a:lnTo>
                    <a:pt x="1470" y="979"/>
                  </a:lnTo>
                  <a:lnTo>
                    <a:pt x="1471" y="979"/>
                  </a:lnTo>
                  <a:lnTo>
                    <a:pt x="1471" y="978"/>
                  </a:lnTo>
                  <a:lnTo>
                    <a:pt x="1471" y="979"/>
                  </a:lnTo>
                  <a:lnTo>
                    <a:pt x="1472" y="979"/>
                  </a:lnTo>
                  <a:lnTo>
                    <a:pt x="1473" y="980"/>
                  </a:lnTo>
                  <a:lnTo>
                    <a:pt x="1474" y="981"/>
                  </a:lnTo>
                  <a:lnTo>
                    <a:pt x="1475" y="981"/>
                  </a:lnTo>
                  <a:lnTo>
                    <a:pt x="1476" y="982"/>
                  </a:lnTo>
                  <a:lnTo>
                    <a:pt x="1476" y="983"/>
                  </a:lnTo>
                  <a:lnTo>
                    <a:pt x="1476" y="984"/>
                  </a:lnTo>
                  <a:lnTo>
                    <a:pt x="1476" y="985"/>
                  </a:lnTo>
                  <a:lnTo>
                    <a:pt x="1476" y="986"/>
                  </a:lnTo>
                  <a:close/>
                  <a:moveTo>
                    <a:pt x="726" y="981"/>
                  </a:moveTo>
                  <a:lnTo>
                    <a:pt x="726" y="982"/>
                  </a:lnTo>
                  <a:lnTo>
                    <a:pt x="726" y="984"/>
                  </a:lnTo>
                  <a:lnTo>
                    <a:pt x="726" y="985"/>
                  </a:lnTo>
                  <a:lnTo>
                    <a:pt x="727" y="984"/>
                  </a:lnTo>
                  <a:lnTo>
                    <a:pt x="727" y="983"/>
                  </a:lnTo>
                  <a:lnTo>
                    <a:pt x="728" y="982"/>
                  </a:lnTo>
                  <a:lnTo>
                    <a:pt x="728" y="983"/>
                  </a:lnTo>
                  <a:lnTo>
                    <a:pt x="728" y="985"/>
                  </a:lnTo>
                  <a:lnTo>
                    <a:pt x="727" y="985"/>
                  </a:lnTo>
                  <a:lnTo>
                    <a:pt x="727" y="986"/>
                  </a:lnTo>
                  <a:lnTo>
                    <a:pt x="726" y="986"/>
                  </a:lnTo>
                  <a:lnTo>
                    <a:pt x="726" y="985"/>
                  </a:lnTo>
                  <a:lnTo>
                    <a:pt x="725" y="985"/>
                  </a:lnTo>
                  <a:lnTo>
                    <a:pt x="725" y="986"/>
                  </a:lnTo>
                  <a:lnTo>
                    <a:pt x="724" y="987"/>
                  </a:lnTo>
                  <a:lnTo>
                    <a:pt x="725" y="987"/>
                  </a:lnTo>
                  <a:lnTo>
                    <a:pt x="725" y="988"/>
                  </a:lnTo>
                  <a:lnTo>
                    <a:pt x="723" y="988"/>
                  </a:lnTo>
                  <a:lnTo>
                    <a:pt x="723" y="989"/>
                  </a:lnTo>
                  <a:lnTo>
                    <a:pt x="723" y="990"/>
                  </a:lnTo>
                  <a:lnTo>
                    <a:pt x="722" y="991"/>
                  </a:lnTo>
                  <a:lnTo>
                    <a:pt x="720" y="993"/>
                  </a:lnTo>
                  <a:lnTo>
                    <a:pt x="720" y="994"/>
                  </a:lnTo>
                  <a:lnTo>
                    <a:pt x="719" y="995"/>
                  </a:lnTo>
                  <a:lnTo>
                    <a:pt x="719" y="996"/>
                  </a:lnTo>
                  <a:lnTo>
                    <a:pt x="718" y="997"/>
                  </a:lnTo>
                  <a:lnTo>
                    <a:pt x="718" y="996"/>
                  </a:lnTo>
                  <a:lnTo>
                    <a:pt x="717" y="996"/>
                  </a:lnTo>
                  <a:lnTo>
                    <a:pt x="717" y="995"/>
                  </a:lnTo>
                  <a:lnTo>
                    <a:pt x="718" y="994"/>
                  </a:lnTo>
                  <a:lnTo>
                    <a:pt x="719" y="994"/>
                  </a:lnTo>
                  <a:lnTo>
                    <a:pt x="720" y="991"/>
                  </a:lnTo>
                  <a:lnTo>
                    <a:pt x="720" y="990"/>
                  </a:lnTo>
                  <a:lnTo>
                    <a:pt x="721" y="990"/>
                  </a:lnTo>
                  <a:lnTo>
                    <a:pt x="721" y="989"/>
                  </a:lnTo>
                  <a:lnTo>
                    <a:pt x="719" y="989"/>
                  </a:lnTo>
                  <a:lnTo>
                    <a:pt x="719" y="988"/>
                  </a:lnTo>
                  <a:lnTo>
                    <a:pt x="720" y="988"/>
                  </a:lnTo>
                  <a:lnTo>
                    <a:pt x="721" y="988"/>
                  </a:lnTo>
                  <a:lnTo>
                    <a:pt x="720" y="987"/>
                  </a:lnTo>
                  <a:lnTo>
                    <a:pt x="719" y="986"/>
                  </a:lnTo>
                  <a:lnTo>
                    <a:pt x="719" y="985"/>
                  </a:lnTo>
                  <a:lnTo>
                    <a:pt x="720" y="986"/>
                  </a:lnTo>
                  <a:lnTo>
                    <a:pt x="721" y="986"/>
                  </a:lnTo>
                  <a:lnTo>
                    <a:pt x="722" y="987"/>
                  </a:lnTo>
                  <a:lnTo>
                    <a:pt x="722" y="986"/>
                  </a:lnTo>
                  <a:lnTo>
                    <a:pt x="721" y="985"/>
                  </a:lnTo>
                  <a:lnTo>
                    <a:pt x="720" y="984"/>
                  </a:lnTo>
                  <a:lnTo>
                    <a:pt x="721" y="984"/>
                  </a:lnTo>
                  <a:lnTo>
                    <a:pt x="722" y="984"/>
                  </a:lnTo>
                  <a:lnTo>
                    <a:pt x="722" y="985"/>
                  </a:lnTo>
                  <a:lnTo>
                    <a:pt x="722" y="986"/>
                  </a:lnTo>
                  <a:lnTo>
                    <a:pt x="723" y="986"/>
                  </a:lnTo>
                  <a:lnTo>
                    <a:pt x="724" y="986"/>
                  </a:lnTo>
                  <a:lnTo>
                    <a:pt x="723" y="985"/>
                  </a:lnTo>
                  <a:lnTo>
                    <a:pt x="722" y="983"/>
                  </a:lnTo>
                  <a:lnTo>
                    <a:pt x="722" y="982"/>
                  </a:lnTo>
                  <a:lnTo>
                    <a:pt x="724" y="983"/>
                  </a:lnTo>
                  <a:lnTo>
                    <a:pt x="725" y="983"/>
                  </a:lnTo>
                  <a:lnTo>
                    <a:pt x="724" y="982"/>
                  </a:lnTo>
                  <a:lnTo>
                    <a:pt x="725" y="981"/>
                  </a:lnTo>
                  <a:lnTo>
                    <a:pt x="725" y="982"/>
                  </a:lnTo>
                  <a:lnTo>
                    <a:pt x="725" y="981"/>
                  </a:lnTo>
                  <a:lnTo>
                    <a:pt x="726" y="981"/>
                  </a:lnTo>
                  <a:lnTo>
                    <a:pt x="725" y="980"/>
                  </a:lnTo>
                  <a:lnTo>
                    <a:pt x="725" y="979"/>
                  </a:lnTo>
                  <a:lnTo>
                    <a:pt x="726" y="978"/>
                  </a:lnTo>
                  <a:lnTo>
                    <a:pt x="727" y="977"/>
                  </a:lnTo>
                  <a:lnTo>
                    <a:pt x="727" y="978"/>
                  </a:lnTo>
                  <a:lnTo>
                    <a:pt x="727" y="980"/>
                  </a:lnTo>
                  <a:lnTo>
                    <a:pt x="726" y="980"/>
                  </a:lnTo>
                  <a:lnTo>
                    <a:pt x="726" y="981"/>
                  </a:lnTo>
                  <a:close/>
                  <a:moveTo>
                    <a:pt x="1425" y="977"/>
                  </a:moveTo>
                  <a:lnTo>
                    <a:pt x="1424" y="979"/>
                  </a:lnTo>
                  <a:lnTo>
                    <a:pt x="1425" y="979"/>
                  </a:lnTo>
                  <a:lnTo>
                    <a:pt x="1425" y="978"/>
                  </a:lnTo>
                  <a:lnTo>
                    <a:pt x="1426" y="978"/>
                  </a:lnTo>
                  <a:lnTo>
                    <a:pt x="1427" y="979"/>
                  </a:lnTo>
                  <a:lnTo>
                    <a:pt x="1427" y="980"/>
                  </a:lnTo>
                  <a:lnTo>
                    <a:pt x="1427" y="981"/>
                  </a:lnTo>
                  <a:lnTo>
                    <a:pt x="1426" y="981"/>
                  </a:lnTo>
                  <a:lnTo>
                    <a:pt x="1425" y="982"/>
                  </a:lnTo>
                  <a:lnTo>
                    <a:pt x="1424" y="982"/>
                  </a:lnTo>
                  <a:lnTo>
                    <a:pt x="1424" y="981"/>
                  </a:lnTo>
                  <a:lnTo>
                    <a:pt x="1423" y="981"/>
                  </a:lnTo>
                  <a:lnTo>
                    <a:pt x="1423" y="982"/>
                  </a:lnTo>
                  <a:lnTo>
                    <a:pt x="1422" y="982"/>
                  </a:lnTo>
                  <a:lnTo>
                    <a:pt x="1421" y="981"/>
                  </a:lnTo>
                  <a:lnTo>
                    <a:pt x="1421" y="980"/>
                  </a:lnTo>
                  <a:lnTo>
                    <a:pt x="1421" y="979"/>
                  </a:lnTo>
                  <a:lnTo>
                    <a:pt x="1422" y="979"/>
                  </a:lnTo>
                  <a:lnTo>
                    <a:pt x="1421" y="978"/>
                  </a:lnTo>
                  <a:lnTo>
                    <a:pt x="1421" y="977"/>
                  </a:lnTo>
                  <a:lnTo>
                    <a:pt x="1422" y="977"/>
                  </a:lnTo>
                  <a:lnTo>
                    <a:pt x="1423" y="977"/>
                  </a:lnTo>
                  <a:lnTo>
                    <a:pt x="1423" y="976"/>
                  </a:lnTo>
                  <a:lnTo>
                    <a:pt x="1424" y="976"/>
                  </a:lnTo>
                  <a:lnTo>
                    <a:pt x="1425" y="976"/>
                  </a:lnTo>
                  <a:lnTo>
                    <a:pt x="1425" y="977"/>
                  </a:lnTo>
                  <a:close/>
                  <a:moveTo>
                    <a:pt x="723" y="977"/>
                  </a:moveTo>
                  <a:lnTo>
                    <a:pt x="722" y="977"/>
                  </a:lnTo>
                  <a:lnTo>
                    <a:pt x="721" y="977"/>
                  </a:lnTo>
                  <a:lnTo>
                    <a:pt x="721" y="976"/>
                  </a:lnTo>
                  <a:lnTo>
                    <a:pt x="722" y="975"/>
                  </a:lnTo>
                  <a:lnTo>
                    <a:pt x="722" y="976"/>
                  </a:lnTo>
                  <a:lnTo>
                    <a:pt x="723" y="976"/>
                  </a:lnTo>
                  <a:lnTo>
                    <a:pt x="723" y="977"/>
                  </a:lnTo>
                  <a:close/>
                  <a:moveTo>
                    <a:pt x="715" y="975"/>
                  </a:moveTo>
                  <a:lnTo>
                    <a:pt x="715" y="977"/>
                  </a:lnTo>
                  <a:lnTo>
                    <a:pt x="715" y="978"/>
                  </a:lnTo>
                  <a:lnTo>
                    <a:pt x="715" y="980"/>
                  </a:lnTo>
                  <a:lnTo>
                    <a:pt x="714" y="979"/>
                  </a:lnTo>
                  <a:lnTo>
                    <a:pt x="713" y="978"/>
                  </a:lnTo>
                  <a:lnTo>
                    <a:pt x="711" y="977"/>
                  </a:lnTo>
                  <a:lnTo>
                    <a:pt x="710" y="976"/>
                  </a:lnTo>
                  <a:lnTo>
                    <a:pt x="711" y="976"/>
                  </a:lnTo>
                  <a:lnTo>
                    <a:pt x="710" y="975"/>
                  </a:lnTo>
                  <a:lnTo>
                    <a:pt x="711" y="975"/>
                  </a:lnTo>
                  <a:lnTo>
                    <a:pt x="712" y="975"/>
                  </a:lnTo>
                  <a:lnTo>
                    <a:pt x="713" y="975"/>
                  </a:lnTo>
                  <a:lnTo>
                    <a:pt x="714" y="974"/>
                  </a:lnTo>
                  <a:lnTo>
                    <a:pt x="715" y="974"/>
                  </a:lnTo>
                  <a:lnTo>
                    <a:pt x="715" y="975"/>
                  </a:lnTo>
                  <a:close/>
                  <a:moveTo>
                    <a:pt x="706" y="977"/>
                  </a:moveTo>
                  <a:lnTo>
                    <a:pt x="707" y="977"/>
                  </a:lnTo>
                  <a:lnTo>
                    <a:pt x="707" y="976"/>
                  </a:lnTo>
                  <a:lnTo>
                    <a:pt x="708" y="976"/>
                  </a:lnTo>
                  <a:lnTo>
                    <a:pt x="708" y="975"/>
                  </a:lnTo>
                  <a:lnTo>
                    <a:pt x="708" y="974"/>
                  </a:lnTo>
                  <a:lnTo>
                    <a:pt x="708" y="973"/>
                  </a:lnTo>
                  <a:lnTo>
                    <a:pt x="709" y="973"/>
                  </a:lnTo>
                  <a:lnTo>
                    <a:pt x="710" y="974"/>
                  </a:lnTo>
                  <a:lnTo>
                    <a:pt x="709" y="975"/>
                  </a:lnTo>
                  <a:lnTo>
                    <a:pt x="709" y="976"/>
                  </a:lnTo>
                  <a:lnTo>
                    <a:pt x="708" y="977"/>
                  </a:lnTo>
                  <a:lnTo>
                    <a:pt x="708" y="978"/>
                  </a:lnTo>
                  <a:lnTo>
                    <a:pt x="709" y="978"/>
                  </a:lnTo>
                  <a:lnTo>
                    <a:pt x="709" y="979"/>
                  </a:lnTo>
                  <a:lnTo>
                    <a:pt x="709" y="980"/>
                  </a:lnTo>
                  <a:lnTo>
                    <a:pt x="709" y="981"/>
                  </a:lnTo>
                  <a:lnTo>
                    <a:pt x="710" y="981"/>
                  </a:lnTo>
                  <a:lnTo>
                    <a:pt x="711" y="982"/>
                  </a:lnTo>
                  <a:lnTo>
                    <a:pt x="712" y="983"/>
                  </a:lnTo>
                  <a:lnTo>
                    <a:pt x="711" y="983"/>
                  </a:lnTo>
                  <a:lnTo>
                    <a:pt x="710" y="983"/>
                  </a:lnTo>
                  <a:lnTo>
                    <a:pt x="709" y="983"/>
                  </a:lnTo>
                  <a:lnTo>
                    <a:pt x="710" y="983"/>
                  </a:lnTo>
                  <a:lnTo>
                    <a:pt x="710" y="984"/>
                  </a:lnTo>
                  <a:lnTo>
                    <a:pt x="710" y="985"/>
                  </a:lnTo>
                  <a:lnTo>
                    <a:pt x="709" y="984"/>
                  </a:lnTo>
                  <a:lnTo>
                    <a:pt x="707" y="984"/>
                  </a:lnTo>
                  <a:lnTo>
                    <a:pt x="706" y="984"/>
                  </a:lnTo>
                  <a:lnTo>
                    <a:pt x="706" y="983"/>
                  </a:lnTo>
                  <a:lnTo>
                    <a:pt x="706" y="982"/>
                  </a:lnTo>
                  <a:lnTo>
                    <a:pt x="706" y="981"/>
                  </a:lnTo>
                  <a:lnTo>
                    <a:pt x="706" y="982"/>
                  </a:lnTo>
                  <a:lnTo>
                    <a:pt x="705" y="982"/>
                  </a:lnTo>
                  <a:lnTo>
                    <a:pt x="704" y="982"/>
                  </a:lnTo>
                  <a:lnTo>
                    <a:pt x="703" y="983"/>
                  </a:lnTo>
                  <a:lnTo>
                    <a:pt x="703" y="985"/>
                  </a:lnTo>
                  <a:lnTo>
                    <a:pt x="702" y="986"/>
                  </a:lnTo>
                  <a:lnTo>
                    <a:pt x="702" y="985"/>
                  </a:lnTo>
                  <a:lnTo>
                    <a:pt x="702" y="984"/>
                  </a:lnTo>
                  <a:lnTo>
                    <a:pt x="702" y="983"/>
                  </a:lnTo>
                  <a:lnTo>
                    <a:pt x="702" y="982"/>
                  </a:lnTo>
                  <a:lnTo>
                    <a:pt x="701" y="982"/>
                  </a:lnTo>
                  <a:lnTo>
                    <a:pt x="701" y="981"/>
                  </a:lnTo>
                  <a:lnTo>
                    <a:pt x="701" y="980"/>
                  </a:lnTo>
                  <a:lnTo>
                    <a:pt x="702" y="980"/>
                  </a:lnTo>
                  <a:lnTo>
                    <a:pt x="701" y="979"/>
                  </a:lnTo>
                  <a:lnTo>
                    <a:pt x="701" y="978"/>
                  </a:lnTo>
                  <a:lnTo>
                    <a:pt x="701" y="977"/>
                  </a:lnTo>
                  <a:lnTo>
                    <a:pt x="701" y="976"/>
                  </a:lnTo>
                  <a:lnTo>
                    <a:pt x="702" y="974"/>
                  </a:lnTo>
                  <a:lnTo>
                    <a:pt x="703" y="973"/>
                  </a:lnTo>
                  <a:lnTo>
                    <a:pt x="704" y="972"/>
                  </a:lnTo>
                  <a:lnTo>
                    <a:pt x="705" y="972"/>
                  </a:lnTo>
                  <a:lnTo>
                    <a:pt x="706" y="973"/>
                  </a:lnTo>
                  <a:lnTo>
                    <a:pt x="706" y="974"/>
                  </a:lnTo>
                  <a:lnTo>
                    <a:pt x="706" y="975"/>
                  </a:lnTo>
                  <a:lnTo>
                    <a:pt x="705" y="977"/>
                  </a:lnTo>
                  <a:lnTo>
                    <a:pt x="706" y="977"/>
                  </a:lnTo>
                  <a:close/>
                  <a:moveTo>
                    <a:pt x="1464" y="972"/>
                  </a:moveTo>
                  <a:lnTo>
                    <a:pt x="1467" y="975"/>
                  </a:lnTo>
                  <a:lnTo>
                    <a:pt x="1469" y="977"/>
                  </a:lnTo>
                  <a:lnTo>
                    <a:pt x="1469" y="979"/>
                  </a:lnTo>
                  <a:lnTo>
                    <a:pt x="1469" y="978"/>
                  </a:lnTo>
                  <a:lnTo>
                    <a:pt x="1468" y="978"/>
                  </a:lnTo>
                  <a:lnTo>
                    <a:pt x="1468" y="977"/>
                  </a:lnTo>
                  <a:lnTo>
                    <a:pt x="1468" y="978"/>
                  </a:lnTo>
                  <a:lnTo>
                    <a:pt x="1468" y="979"/>
                  </a:lnTo>
                  <a:lnTo>
                    <a:pt x="1467" y="981"/>
                  </a:lnTo>
                  <a:lnTo>
                    <a:pt x="1467" y="980"/>
                  </a:lnTo>
                  <a:lnTo>
                    <a:pt x="1466" y="980"/>
                  </a:lnTo>
                  <a:lnTo>
                    <a:pt x="1465" y="980"/>
                  </a:lnTo>
                  <a:lnTo>
                    <a:pt x="1466" y="981"/>
                  </a:lnTo>
                  <a:lnTo>
                    <a:pt x="1466" y="982"/>
                  </a:lnTo>
                  <a:lnTo>
                    <a:pt x="1467" y="982"/>
                  </a:lnTo>
                  <a:lnTo>
                    <a:pt x="1467" y="983"/>
                  </a:lnTo>
                  <a:lnTo>
                    <a:pt x="1466" y="984"/>
                  </a:lnTo>
                  <a:lnTo>
                    <a:pt x="1466" y="985"/>
                  </a:lnTo>
                  <a:lnTo>
                    <a:pt x="1465" y="983"/>
                  </a:lnTo>
                  <a:lnTo>
                    <a:pt x="1464" y="983"/>
                  </a:lnTo>
                  <a:lnTo>
                    <a:pt x="1464" y="982"/>
                  </a:lnTo>
                  <a:lnTo>
                    <a:pt x="1463" y="977"/>
                  </a:lnTo>
                  <a:lnTo>
                    <a:pt x="1463" y="976"/>
                  </a:lnTo>
                  <a:lnTo>
                    <a:pt x="1463" y="975"/>
                  </a:lnTo>
                  <a:lnTo>
                    <a:pt x="1463" y="974"/>
                  </a:lnTo>
                  <a:lnTo>
                    <a:pt x="1463" y="973"/>
                  </a:lnTo>
                  <a:lnTo>
                    <a:pt x="1463" y="972"/>
                  </a:lnTo>
                  <a:lnTo>
                    <a:pt x="1464" y="972"/>
                  </a:lnTo>
                  <a:close/>
                  <a:moveTo>
                    <a:pt x="1418" y="972"/>
                  </a:moveTo>
                  <a:lnTo>
                    <a:pt x="1419" y="972"/>
                  </a:lnTo>
                  <a:lnTo>
                    <a:pt x="1420" y="972"/>
                  </a:lnTo>
                  <a:lnTo>
                    <a:pt x="1421" y="972"/>
                  </a:lnTo>
                  <a:lnTo>
                    <a:pt x="1421" y="973"/>
                  </a:lnTo>
                  <a:lnTo>
                    <a:pt x="1421" y="974"/>
                  </a:lnTo>
                  <a:lnTo>
                    <a:pt x="1420" y="974"/>
                  </a:lnTo>
                  <a:lnTo>
                    <a:pt x="1420" y="975"/>
                  </a:lnTo>
                  <a:lnTo>
                    <a:pt x="1419" y="975"/>
                  </a:lnTo>
                  <a:lnTo>
                    <a:pt x="1419" y="976"/>
                  </a:lnTo>
                  <a:lnTo>
                    <a:pt x="1418" y="976"/>
                  </a:lnTo>
                  <a:lnTo>
                    <a:pt x="1418" y="975"/>
                  </a:lnTo>
                  <a:lnTo>
                    <a:pt x="1418" y="976"/>
                  </a:lnTo>
                  <a:lnTo>
                    <a:pt x="1418" y="978"/>
                  </a:lnTo>
                  <a:lnTo>
                    <a:pt x="1417" y="979"/>
                  </a:lnTo>
                  <a:lnTo>
                    <a:pt x="1417" y="980"/>
                  </a:lnTo>
                  <a:lnTo>
                    <a:pt x="1416" y="980"/>
                  </a:lnTo>
                  <a:lnTo>
                    <a:pt x="1416" y="978"/>
                  </a:lnTo>
                  <a:lnTo>
                    <a:pt x="1416" y="977"/>
                  </a:lnTo>
                  <a:lnTo>
                    <a:pt x="1415" y="977"/>
                  </a:lnTo>
                  <a:lnTo>
                    <a:pt x="1415" y="976"/>
                  </a:lnTo>
                  <a:lnTo>
                    <a:pt x="1416" y="976"/>
                  </a:lnTo>
                  <a:lnTo>
                    <a:pt x="1416" y="975"/>
                  </a:lnTo>
                  <a:lnTo>
                    <a:pt x="1416" y="974"/>
                  </a:lnTo>
                  <a:lnTo>
                    <a:pt x="1417" y="973"/>
                  </a:lnTo>
                  <a:lnTo>
                    <a:pt x="1417" y="972"/>
                  </a:lnTo>
                  <a:lnTo>
                    <a:pt x="1418" y="972"/>
                  </a:lnTo>
                  <a:close/>
                  <a:moveTo>
                    <a:pt x="641" y="973"/>
                  </a:moveTo>
                  <a:lnTo>
                    <a:pt x="640" y="973"/>
                  </a:lnTo>
                  <a:lnTo>
                    <a:pt x="640" y="972"/>
                  </a:lnTo>
                  <a:lnTo>
                    <a:pt x="640" y="971"/>
                  </a:lnTo>
                  <a:lnTo>
                    <a:pt x="641" y="971"/>
                  </a:lnTo>
                  <a:lnTo>
                    <a:pt x="641" y="972"/>
                  </a:lnTo>
                  <a:lnTo>
                    <a:pt x="641" y="973"/>
                  </a:lnTo>
                  <a:close/>
                  <a:moveTo>
                    <a:pt x="1427" y="972"/>
                  </a:moveTo>
                  <a:lnTo>
                    <a:pt x="1426" y="973"/>
                  </a:lnTo>
                  <a:lnTo>
                    <a:pt x="1425" y="973"/>
                  </a:lnTo>
                  <a:lnTo>
                    <a:pt x="1424" y="972"/>
                  </a:lnTo>
                  <a:lnTo>
                    <a:pt x="1425" y="971"/>
                  </a:lnTo>
                  <a:lnTo>
                    <a:pt x="1426" y="971"/>
                  </a:lnTo>
                  <a:lnTo>
                    <a:pt x="1427" y="971"/>
                  </a:lnTo>
                  <a:lnTo>
                    <a:pt x="1427" y="972"/>
                  </a:lnTo>
                  <a:close/>
                  <a:moveTo>
                    <a:pt x="718" y="970"/>
                  </a:moveTo>
                  <a:lnTo>
                    <a:pt x="718" y="971"/>
                  </a:lnTo>
                  <a:lnTo>
                    <a:pt x="718" y="970"/>
                  </a:lnTo>
                  <a:lnTo>
                    <a:pt x="719" y="970"/>
                  </a:lnTo>
                  <a:lnTo>
                    <a:pt x="720" y="970"/>
                  </a:lnTo>
                  <a:lnTo>
                    <a:pt x="720" y="971"/>
                  </a:lnTo>
                  <a:lnTo>
                    <a:pt x="720" y="972"/>
                  </a:lnTo>
                  <a:lnTo>
                    <a:pt x="720" y="973"/>
                  </a:lnTo>
                  <a:lnTo>
                    <a:pt x="720" y="974"/>
                  </a:lnTo>
                  <a:lnTo>
                    <a:pt x="719" y="973"/>
                  </a:lnTo>
                  <a:lnTo>
                    <a:pt x="718" y="972"/>
                  </a:lnTo>
                  <a:lnTo>
                    <a:pt x="717" y="972"/>
                  </a:lnTo>
                  <a:lnTo>
                    <a:pt x="716" y="973"/>
                  </a:lnTo>
                  <a:lnTo>
                    <a:pt x="715" y="973"/>
                  </a:lnTo>
                  <a:lnTo>
                    <a:pt x="715" y="972"/>
                  </a:lnTo>
                  <a:lnTo>
                    <a:pt x="715" y="971"/>
                  </a:lnTo>
                  <a:lnTo>
                    <a:pt x="716" y="970"/>
                  </a:lnTo>
                  <a:lnTo>
                    <a:pt x="717" y="970"/>
                  </a:lnTo>
                  <a:lnTo>
                    <a:pt x="718" y="970"/>
                  </a:lnTo>
                  <a:close/>
                  <a:moveTo>
                    <a:pt x="1420" y="971"/>
                  </a:moveTo>
                  <a:lnTo>
                    <a:pt x="1419" y="971"/>
                  </a:lnTo>
                  <a:lnTo>
                    <a:pt x="1417" y="971"/>
                  </a:lnTo>
                  <a:lnTo>
                    <a:pt x="1417" y="970"/>
                  </a:lnTo>
                  <a:lnTo>
                    <a:pt x="1418" y="970"/>
                  </a:lnTo>
                  <a:lnTo>
                    <a:pt x="1418" y="969"/>
                  </a:lnTo>
                  <a:lnTo>
                    <a:pt x="1419" y="969"/>
                  </a:lnTo>
                  <a:lnTo>
                    <a:pt x="1419" y="968"/>
                  </a:lnTo>
                  <a:lnTo>
                    <a:pt x="1419" y="967"/>
                  </a:lnTo>
                  <a:lnTo>
                    <a:pt x="1420" y="967"/>
                  </a:lnTo>
                  <a:lnTo>
                    <a:pt x="1421" y="968"/>
                  </a:lnTo>
                  <a:lnTo>
                    <a:pt x="1422" y="969"/>
                  </a:lnTo>
                  <a:lnTo>
                    <a:pt x="1422" y="970"/>
                  </a:lnTo>
                  <a:lnTo>
                    <a:pt x="1422" y="971"/>
                  </a:lnTo>
                  <a:lnTo>
                    <a:pt x="1421" y="971"/>
                  </a:lnTo>
                  <a:lnTo>
                    <a:pt x="1420" y="971"/>
                  </a:lnTo>
                  <a:close/>
                  <a:moveTo>
                    <a:pt x="1424" y="970"/>
                  </a:moveTo>
                  <a:lnTo>
                    <a:pt x="1424" y="971"/>
                  </a:lnTo>
                  <a:lnTo>
                    <a:pt x="1423" y="970"/>
                  </a:lnTo>
                  <a:lnTo>
                    <a:pt x="1422" y="968"/>
                  </a:lnTo>
                  <a:lnTo>
                    <a:pt x="1422" y="967"/>
                  </a:lnTo>
                  <a:lnTo>
                    <a:pt x="1421" y="967"/>
                  </a:lnTo>
                  <a:lnTo>
                    <a:pt x="1422" y="966"/>
                  </a:lnTo>
                  <a:lnTo>
                    <a:pt x="1423" y="965"/>
                  </a:lnTo>
                  <a:lnTo>
                    <a:pt x="1424" y="965"/>
                  </a:lnTo>
                  <a:lnTo>
                    <a:pt x="1425" y="966"/>
                  </a:lnTo>
                  <a:lnTo>
                    <a:pt x="1426" y="967"/>
                  </a:lnTo>
                  <a:lnTo>
                    <a:pt x="1426" y="968"/>
                  </a:lnTo>
                  <a:lnTo>
                    <a:pt x="1425" y="968"/>
                  </a:lnTo>
                  <a:lnTo>
                    <a:pt x="1425" y="969"/>
                  </a:lnTo>
                  <a:lnTo>
                    <a:pt x="1424" y="969"/>
                  </a:lnTo>
                  <a:lnTo>
                    <a:pt x="1424" y="970"/>
                  </a:lnTo>
                  <a:close/>
                  <a:moveTo>
                    <a:pt x="1416" y="966"/>
                  </a:moveTo>
                  <a:lnTo>
                    <a:pt x="1417" y="966"/>
                  </a:lnTo>
                  <a:lnTo>
                    <a:pt x="1418" y="967"/>
                  </a:lnTo>
                  <a:lnTo>
                    <a:pt x="1418" y="968"/>
                  </a:lnTo>
                  <a:lnTo>
                    <a:pt x="1417" y="968"/>
                  </a:lnTo>
                  <a:lnTo>
                    <a:pt x="1417" y="969"/>
                  </a:lnTo>
                  <a:lnTo>
                    <a:pt x="1416" y="970"/>
                  </a:lnTo>
                  <a:lnTo>
                    <a:pt x="1416" y="971"/>
                  </a:lnTo>
                  <a:lnTo>
                    <a:pt x="1415" y="970"/>
                  </a:lnTo>
                  <a:lnTo>
                    <a:pt x="1414" y="970"/>
                  </a:lnTo>
                  <a:lnTo>
                    <a:pt x="1413" y="970"/>
                  </a:lnTo>
                  <a:lnTo>
                    <a:pt x="1412" y="970"/>
                  </a:lnTo>
                  <a:lnTo>
                    <a:pt x="1412" y="971"/>
                  </a:lnTo>
                  <a:lnTo>
                    <a:pt x="1412" y="970"/>
                  </a:lnTo>
                  <a:lnTo>
                    <a:pt x="1413" y="968"/>
                  </a:lnTo>
                  <a:lnTo>
                    <a:pt x="1414" y="968"/>
                  </a:lnTo>
                  <a:lnTo>
                    <a:pt x="1414" y="967"/>
                  </a:lnTo>
                  <a:lnTo>
                    <a:pt x="1414" y="966"/>
                  </a:lnTo>
                  <a:lnTo>
                    <a:pt x="1414" y="965"/>
                  </a:lnTo>
                  <a:lnTo>
                    <a:pt x="1415" y="966"/>
                  </a:lnTo>
                  <a:lnTo>
                    <a:pt x="1416" y="966"/>
                  </a:lnTo>
                  <a:close/>
                  <a:moveTo>
                    <a:pt x="742" y="956"/>
                  </a:moveTo>
                  <a:lnTo>
                    <a:pt x="741" y="955"/>
                  </a:lnTo>
                  <a:lnTo>
                    <a:pt x="741" y="954"/>
                  </a:lnTo>
                  <a:lnTo>
                    <a:pt x="742" y="954"/>
                  </a:lnTo>
                  <a:lnTo>
                    <a:pt x="742" y="955"/>
                  </a:lnTo>
                  <a:lnTo>
                    <a:pt x="742" y="956"/>
                  </a:lnTo>
                  <a:close/>
                  <a:moveTo>
                    <a:pt x="1417" y="954"/>
                  </a:moveTo>
                  <a:lnTo>
                    <a:pt x="1418" y="954"/>
                  </a:lnTo>
                  <a:lnTo>
                    <a:pt x="1418" y="953"/>
                  </a:lnTo>
                  <a:lnTo>
                    <a:pt x="1420" y="953"/>
                  </a:lnTo>
                  <a:lnTo>
                    <a:pt x="1420" y="954"/>
                  </a:lnTo>
                  <a:lnTo>
                    <a:pt x="1421" y="955"/>
                  </a:lnTo>
                  <a:lnTo>
                    <a:pt x="1424" y="955"/>
                  </a:lnTo>
                  <a:lnTo>
                    <a:pt x="1424" y="954"/>
                  </a:lnTo>
                  <a:lnTo>
                    <a:pt x="1425" y="954"/>
                  </a:lnTo>
                  <a:lnTo>
                    <a:pt x="1425" y="955"/>
                  </a:lnTo>
                  <a:lnTo>
                    <a:pt x="1423" y="956"/>
                  </a:lnTo>
                  <a:lnTo>
                    <a:pt x="1423" y="957"/>
                  </a:lnTo>
                  <a:lnTo>
                    <a:pt x="1422" y="957"/>
                  </a:lnTo>
                  <a:lnTo>
                    <a:pt x="1421" y="956"/>
                  </a:lnTo>
                  <a:lnTo>
                    <a:pt x="1420" y="955"/>
                  </a:lnTo>
                  <a:lnTo>
                    <a:pt x="1420" y="956"/>
                  </a:lnTo>
                  <a:lnTo>
                    <a:pt x="1420" y="957"/>
                  </a:lnTo>
                  <a:lnTo>
                    <a:pt x="1420" y="958"/>
                  </a:lnTo>
                  <a:lnTo>
                    <a:pt x="1419" y="959"/>
                  </a:lnTo>
                  <a:lnTo>
                    <a:pt x="1418" y="959"/>
                  </a:lnTo>
                  <a:lnTo>
                    <a:pt x="1416" y="957"/>
                  </a:lnTo>
                  <a:lnTo>
                    <a:pt x="1415" y="956"/>
                  </a:lnTo>
                  <a:lnTo>
                    <a:pt x="1415" y="955"/>
                  </a:lnTo>
                  <a:lnTo>
                    <a:pt x="1416" y="955"/>
                  </a:lnTo>
                  <a:lnTo>
                    <a:pt x="1416" y="954"/>
                  </a:lnTo>
                  <a:lnTo>
                    <a:pt x="1416" y="953"/>
                  </a:lnTo>
                  <a:lnTo>
                    <a:pt x="1417" y="953"/>
                  </a:lnTo>
                  <a:lnTo>
                    <a:pt x="1417" y="954"/>
                  </a:lnTo>
                  <a:close/>
                  <a:moveTo>
                    <a:pt x="757" y="951"/>
                  </a:moveTo>
                  <a:lnTo>
                    <a:pt x="757" y="952"/>
                  </a:lnTo>
                  <a:lnTo>
                    <a:pt x="758" y="952"/>
                  </a:lnTo>
                  <a:lnTo>
                    <a:pt x="758" y="953"/>
                  </a:lnTo>
                  <a:lnTo>
                    <a:pt x="755" y="951"/>
                  </a:lnTo>
                  <a:lnTo>
                    <a:pt x="754" y="951"/>
                  </a:lnTo>
                  <a:lnTo>
                    <a:pt x="753" y="953"/>
                  </a:lnTo>
                  <a:lnTo>
                    <a:pt x="754" y="953"/>
                  </a:lnTo>
                  <a:lnTo>
                    <a:pt x="754" y="954"/>
                  </a:lnTo>
                  <a:lnTo>
                    <a:pt x="753" y="954"/>
                  </a:lnTo>
                  <a:lnTo>
                    <a:pt x="753" y="953"/>
                  </a:lnTo>
                  <a:lnTo>
                    <a:pt x="752" y="952"/>
                  </a:lnTo>
                  <a:lnTo>
                    <a:pt x="753" y="951"/>
                  </a:lnTo>
                  <a:lnTo>
                    <a:pt x="754" y="950"/>
                  </a:lnTo>
                  <a:lnTo>
                    <a:pt x="755" y="950"/>
                  </a:lnTo>
                  <a:lnTo>
                    <a:pt x="756" y="950"/>
                  </a:lnTo>
                  <a:lnTo>
                    <a:pt x="756" y="951"/>
                  </a:lnTo>
                  <a:lnTo>
                    <a:pt x="757" y="951"/>
                  </a:lnTo>
                  <a:close/>
                  <a:moveTo>
                    <a:pt x="1426" y="951"/>
                  </a:moveTo>
                  <a:lnTo>
                    <a:pt x="1427" y="951"/>
                  </a:lnTo>
                  <a:lnTo>
                    <a:pt x="1427" y="953"/>
                  </a:lnTo>
                  <a:lnTo>
                    <a:pt x="1427" y="954"/>
                  </a:lnTo>
                  <a:lnTo>
                    <a:pt x="1427" y="955"/>
                  </a:lnTo>
                  <a:lnTo>
                    <a:pt x="1426" y="955"/>
                  </a:lnTo>
                  <a:lnTo>
                    <a:pt x="1425" y="954"/>
                  </a:lnTo>
                  <a:lnTo>
                    <a:pt x="1425" y="953"/>
                  </a:lnTo>
                  <a:lnTo>
                    <a:pt x="1424" y="953"/>
                  </a:lnTo>
                  <a:lnTo>
                    <a:pt x="1424" y="952"/>
                  </a:lnTo>
                  <a:lnTo>
                    <a:pt x="1425" y="952"/>
                  </a:lnTo>
                  <a:lnTo>
                    <a:pt x="1424" y="951"/>
                  </a:lnTo>
                  <a:lnTo>
                    <a:pt x="1424" y="950"/>
                  </a:lnTo>
                  <a:lnTo>
                    <a:pt x="1425" y="949"/>
                  </a:lnTo>
                  <a:lnTo>
                    <a:pt x="1426" y="949"/>
                  </a:lnTo>
                  <a:lnTo>
                    <a:pt x="1426" y="950"/>
                  </a:lnTo>
                  <a:lnTo>
                    <a:pt x="1426" y="951"/>
                  </a:lnTo>
                  <a:close/>
                  <a:moveTo>
                    <a:pt x="839" y="955"/>
                  </a:moveTo>
                  <a:lnTo>
                    <a:pt x="839" y="956"/>
                  </a:lnTo>
                  <a:lnTo>
                    <a:pt x="839" y="956"/>
                  </a:lnTo>
                  <a:lnTo>
                    <a:pt x="838" y="955"/>
                  </a:lnTo>
                  <a:lnTo>
                    <a:pt x="837" y="955"/>
                  </a:lnTo>
                  <a:lnTo>
                    <a:pt x="836" y="955"/>
                  </a:lnTo>
                  <a:lnTo>
                    <a:pt x="836" y="954"/>
                  </a:lnTo>
                  <a:lnTo>
                    <a:pt x="836" y="953"/>
                  </a:lnTo>
                  <a:lnTo>
                    <a:pt x="837" y="952"/>
                  </a:lnTo>
                  <a:lnTo>
                    <a:pt x="838" y="951"/>
                  </a:lnTo>
                  <a:lnTo>
                    <a:pt x="838" y="950"/>
                  </a:lnTo>
                  <a:lnTo>
                    <a:pt x="839" y="949"/>
                  </a:lnTo>
                  <a:lnTo>
                    <a:pt x="840" y="949"/>
                  </a:lnTo>
                  <a:lnTo>
                    <a:pt x="840" y="950"/>
                  </a:lnTo>
                  <a:lnTo>
                    <a:pt x="839" y="951"/>
                  </a:lnTo>
                  <a:lnTo>
                    <a:pt x="839" y="952"/>
                  </a:lnTo>
                  <a:lnTo>
                    <a:pt x="840" y="953"/>
                  </a:lnTo>
                  <a:lnTo>
                    <a:pt x="840" y="954"/>
                  </a:lnTo>
                  <a:lnTo>
                    <a:pt x="839" y="955"/>
                  </a:lnTo>
                  <a:close/>
                  <a:moveTo>
                    <a:pt x="1400" y="948"/>
                  </a:moveTo>
                  <a:lnTo>
                    <a:pt x="1400" y="949"/>
                  </a:lnTo>
                  <a:lnTo>
                    <a:pt x="1402" y="949"/>
                  </a:lnTo>
                  <a:lnTo>
                    <a:pt x="1403" y="948"/>
                  </a:lnTo>
                  <a:lnTo>
                    <a:pt x="1404" y="948"/>
                  </a:lnTo>
                  <a:lnTo>
                    <a:pt x="1404" y="949"/>
                  </a:lnTo>
                  <a:lnTo>
                    <a:pt x="1403" y="950"/>
                  </a:lnTo>
                  <a:lnTo>
                    <a:pt x="1401" y="951"/>
                  </a:lnTo>
                  <a:lnTo>
                    <a:pt x="1400" y="952"/>
                  </a:lnTo>
                  <a:lnTo>
                    <a:pt x="1400" y="953"/>
                  </a:lnTo>
                  <a:lnTo>
                    <a:pt x="1399" y="953"/>
                  </a:lnTo>
                  <a:lnTo>
                    <a:pt x="1398" y="953"/>
                  </a:lnTo>
                  <a:lnTo>
                    <a:pt x="1398" y="952"/>
                  </a:lnTo>
                  <a:lnTo>
                    <a:pt x="1398" y="951"/>
                  </a:lnTo>
                  <a:lnTo>
                    <a:pt x="1400" y="951"/>
                  </a:lnTo>
                  <a:lnTo>
                    <a:pt x="1399" y="950"/>
                  </a:lnTo>
                  <a:lnTo>
                    <a:pt x="1398" y="950"/>
                  </a:lnTo>
                  <a:lnTo>
                    <a:pt x="1397" y="949"/>
                  </a:lnTo>
                  <a:lnTo>
                    <a:pt x="1398" y="948"/>
                  </a:lnTo>
                  <a:lnTo>
                    <a:pt x="1399" y="948"/>
                  </a:lnTo>
                  <a:lnTo>
                    <a:pt x="1400" y="948"/>
                  </a:lnTo>
                  <a:close/>
                  <a:moveTo>
                    <a:pt x="1411" y="951"/>
                  </a:moveTo>
                  <a:lnTo>
                    <a:pt x="1410" y="952"/>
                  </a:lnTo>
                  <a:lnTo>
                    <a:pt x="1409" y="951"/>
                  </a:lnTo>
                  <a:lnTo>
                    <a:pt x="1408" y="950"/>
                  </a:lnTo>
                  <a:lnTo>
                    <a:pt x="1408" y="949"/>
                  </a:lnTo>
                  <a:lnTo>
                    <a:pt x="1409" y="948"/>
                  </a:lnTo>
                  <a:lnTo>
                    <a:pt x="1410" y="948"/>
                  </a:lnTo>
                  <a:lnTo>
                    <a:pt x="1410" y="947"/>
                  </a:lnTo>
                  <a:lnTo>
                    <a:pt x="1411" y="949"/>
                  </a:lnTo>
                  <a:lnTo>
                    <a:pt x="1411" y="951"/>
                  </a:lnTo>
                  <a:close/>
                  <a:moveTo>
                    <a:pt x="1480" y="947"/>
                  </a:moveTo>
                  <a:lnTo>
                    <a:pt x="1481" y="948"/>
                  </a:lnTo>
                  <a:lnTo>
                    <a:pt x="1484" y="955"/>
                  </a:lnTo>
                  <a:lnTo>
                    <a:pt x="1484" y="956"/>
                  </a:lnTo>
                  <a:lnTo>
                    <a:pt x="1485" y="957"/>
                  </a:lnTo>
                  <a:lnTo>
                    <a:pt x="1486" y="959"/>
                  </a:lnTo>
                  <a:lnTo>
                    <a:pt x="1486" y="960"/>
                  </a:lnTo>
                  <a:lnTo>
                    <a:pt x="1487" y="961"/>
                  </a:lnTo>
                  <a:lnTo>
                    <a:pt x="1487" y="962"/>
                  </a:lnTo>
                  <a:lnTo>
                    <a:pt x="1487" y="963"/>
                  </a:lnTo>
                  <a:lnTo>
                    <a:pt x="1486" y="964"/>
                  </a:lnTo>
                  <a:lnTo>
                    <a:pt x="1487" y="964"/>
                  </a:lnTo>
                  <a:lnTo>
                    <a:pt x="1487" y="965"/>
                  </a:lnTo>
                  <a:lnTo>
                    <a:pt x="1486" y="965"/>
                  </a:lnTo>
                  <a:lnTo>
                    <a:pt x="1486" y="966"/>
                  </a:lnTo>
                  <a:lnTo>
                    <a:pt x="1486" y="967"/>
                  </a:lnTo>
                  <a:lnTo>
                    <a:pt x="1486" y="968"/>
                  </a:lnTo>
                  <a:lnTo>
                    <a:pt x="1486" y="969"/>
                  </a:lnTo>
                  <a:lnTo>
                    <a:pt x="1486" y="970"/>
                  </a:lnTo>
                  <a:lnTo>
                    <a:pt x="1486" y="971"/>
                  </a:lnTo>
                  <a:lnTo>
                    <a:pt x="1486" y="972"/>
                  </a:lnTo>
                  <a:lnTo>
                    <a:pt x="1486" y="973"/>
                  </a:lnTo>
                  <a:lnTo>
                    <a:pt x="1485" y="972"/>
                  </a:lnTo>
                  <a:lnTo>
                    <a:pt x="1485" y="973"/>
                  </a:lnTo>
                  <a:lnTo>
                    <a:pt x="1485" y="974"/>
                  </a:lnTo>
                  <a:lnTo>
                    <a:pt x="1485" y="975"/>
                  </a:lnTo>
                  <a:lnTo>
                    <a:pt x="1485" y="976"/>
                  </a:lnTo>
                  <a:lnTo>
                    <a:pt x="1484" y="977"/>
                  </a:lnTo>
                  <a:lnTo>
                    <a:pt x="1484" y="979"/>
                  </a:lnTo>
                  <a:lnTo>
                    <a:pt x="1483" y="980"/>
                  </a:lnTo>
                  <a:lnTo>
                    <a:pt x="1482" y="980"/>
                  </a:lnTo>
                  <a:lnTo>
                    <a:pt x="1482" y="981"/>
                  </a:lnTo>
                  <a:lnTo>
                    <a:pt x="1482" y="982"/>
                  </a:lnTo>
                  <a:lnTo>
                    <a:pt x="1480" y="983"/>
                  </a:lnTo>
                  <a:lnTo>
                    <a:pt x="1479" y="982"/>
                  </a:lnTo>
                  <a:lnTo>
                    <a:pt x="1478" y="981"/>
                  </a:lnTo>
                  <a:lnTo>
                    <a:pt x="1477" y="980"/>
                  </a:lnTo>
                  <a:lnTo>
                    <a:pt x="1479" y="979"/>
                  </a:lnTo>
                  <a:lnTo>
                    <a:pt x="1479" y="978"/>
                  </a:lnTo>
                  <a:lnTo>
                    <a:pt x="1480" y="977"/>
                  </a:lnTo>
                  <a:lnTo>
                    <a:pt x="1480" y="976"/>
                  </a:lnTo>
                  <a:lnTo>
                    <a:pt x="1480" y="975"/>
                  </a:lnTo>
                  <a:lnTo>
                    <a:pt x="1480" y="974"/>
                  </a:lnTo>
                  <a:lnTo>
                    <a:pt x="1480" y="973"/>
                  </a:lnTo>
                  <a:lnTo>
                    <a:pt x="1480" y="972"/>
                  </a:lnTo>
                  <a:lnTo>
                    <a:pt x="1479" y="972"/>
                  </a:lnTo>
                  <a:lnTo>
                    <a:pt x="1480" y="973"/>
                  </a:lnTo>
                  <a:lnTo>
                    <a:pt x="1479" y="973"/>
                  </a:lnTo>
                  <a:lnTo>
                    <a:pt x="1478" y="973"/>
                  </a:lnTo>
                  <a:lnTo>
                    <a:pt x="1478" y="974"/>
                  </a:lnTo>
                  <a:lnTo>
                    <a:pt x="1478" y="975"/>
                  </a:lnTo>
                  <a:lnTo>
                    <a:pt x="1479" y="976"/>
                  </a:lnTo>
                  <a:lnTo>
                    <a:pt x="1478" y="977"/>
                  </a:lnTo>
                  <a:lnTo>
                    <a:pt x="1478" y="978"/>
                  </a:lnTo>
                  <a:lnTo>
                    <a:pt x="1477" y="979"/>
                  </a:lnTo>
                  <a:lnTo>
                    <a:pt x="1476" y="979"/>
                  </a:lnTo>
                  <a:lnTo>
                    <a:pt x="1475" y="979"/>
                  </a:lnTo>
                  <a:lnTo>
                    <a:pt x="1474" y="979"/>
                  </a:lnTo>
                  <a:lnTo>
                    <a:pt x="1474" y="978"/>
                  </a:lnTo>
                  <a:lnTo>
                    <a:pt x="1473" y="978"/>
                  </a:lnTo>
                  <a:lnTo>
                    <a:pt x="1473" y="977"/>
                  </a:lnTo>
                  <a:lnTo>
                    <a:pt x="1474" y="976"/>
                  </a:lnTo>
                  <a:lnTo>
                    <a:pt x="1475" y="976"/>
                  </a:lnTo>
                  <a:lnTo>
                    <a:pt x="1476" y="975"/>
                  </a:lnTo>
                  <a:lnTo>
                    <a:pt x="1476" y="974"/>
                  </a:lnTo>
                  <a:lnTo>
                    <a:pt x="1477" y="974"/>
                  </a:lnTo>
                  <a:lnTo>
                    <a:pt x="1477" y="973"/>
                  </a:lnTo>
                  <a:lnTo>
                    <a:pt x="1478" y="971"/>
                  </a:lnTo>
                  <a:lnTo>
                    <a:pt x="1478" y="970"/>
                  </a:lnTo>
                  <a:lnTo>
                    <a:pt x="1478" y="969"/>
                  </a:lnTo>
                  <a:lnTo>
                    <a:pt x="1478" y="967"/>
                  </a:lnTo>
                  <a:lnTo>
                    <a:pt x="1477" y="965"/>
                  </a:lnTo>
                  <a:lnTo>
                    <a:pt x="1477" y="964"/>
                  </a:lnTo>
                  <a:lnTo>
                    <a:pt x="1476" y="962"/>
                  </a:lnTo>
                  <a:lnTo>
                    <a:pt x="1476" y="961"/>
                  </a:lnTo>
                  <a:lnTo>
                    <a:pt x="1476" y="963"/>
                  </a:lnTo>
                  <a:lnTo>
                    <a:pt x="1476" y="964"/>
                  </a:lnTo>
                  <a:lnTo>
                    <a:pt x="1477" y="968"/>
                  </a:lnTo>
                  <a:lnTo>
                    <a:pt x="1477" y="969"/>
                  </a:lnTo>
                  <a:lnTo>
                    <a:pt x="1477" y="971"/>
                  </a:lnTo>
                  <a:lnTo>
                    <a:pt x="1476" y="972"/>
                  </a:lnTo>
                  <a:lnTo>
                    <a:pt x="1476" y="973"/>
                  </a:lnTo>
                  <a:lnTo>
                    <a:pt x="1475" y="973"/>
                  </a:lnTo>
                  <a:lnTo>
                    <a:pt x="1475" y="974"/>
                  </a:lnTo>
                  <a:lnTo>
                    <a:pt x="1475" y="975"/>
                  </a:lnTo>
                  <a:lnTo>
                    <a:pt x="1474" y="975"/>
                  </a:lnTo>
                  <a:lnTo>
                    <a:pt x="1473" y="976"/>
                  </a:lnTo>
                  <a:lnTo>
                    <a:pt x="1474" y="975"/>
                  </a:lnTo>
                  <a:lnTo>
                    <a:pt x="1474" y="974"/>
                  </a:lnTo>
                  <a:lnTo>
                    <a:pt x="1474" y="973"/>
                  </a:lnTo>
                  <a:lnTo>
                    <a:pt x="1474" y="972"/>
                  </a:lnTo>
                  <a:lnTo>
                    <a:pt x="1473" y="971"/>
                  </a:lnTo>
                  <a:lnTo>
                    <a:pt x="1473" y="970"/>
                  </a:lnTo>
                  <a:lnTo>
                    <a:pt x="1473" y="969"/>
                  </a:lnTo>
                  <a:lnTo>
                    <a:pt x="1474" y="967"/>
                  </a:lnTo>
                  <a:lnTo>
                    <a:pt x="1473" y="967"/>
                  </a:lnTo>
                  <a:lnTo>
                    <a:pt x="1473" y="968"/>
                  </a:lnTo>
                  <a:lnTo>
                    <a:pt x="1472" y="968"/>
                  </a:lnTo>
                  <a:lnTo>
                    <a:pt x="1472" y="969"/>
                  </a:lnTo>
                  <a:lnTo>
                    <a:pt x="1472" y="970"/>
                  </a:lnTo>
                  <a:lnTo>
                    <a:pt x="1472" y="971"/>
                  </a:lnTo>
                  <a:lnTo>
                    <a:pt x="1472" y="972"/>
                  </a:lnTo>
                  <a:lnTo>
                    <a:pt x="1473" y="973"/>
                  </a:lnTo>
                  <a:lnTo>
                    <a:pt x="1473" y="974"/>
                  </a:lnTo>
                  <a:lnTo>
                    <a:pt x="1473" y="975"/>
                  </a:lnTo>
                  <a:lnTo>
                    <a:pt x="1472" y="977"/>
                  </a:lnTo>
                  <a:lnTo>
                    <a:pt x="1471" y="977"/>
                  </a:lnTo>
                  <a:lnTo>
                    <a:pt x="1470" y="977"/>
                  </a:lnTo>
                  <a:lnTo>
                    <a:pt x="1469" y="976"/>
                  </a:lnTo>
                  <a:lnTo>
                    <a:pt x="1468" y="975"/>
                  </a:lnTo>
                  <a:lnTo>
                    <a:pt x="1467" y="975"/>
                  </a:lnTo>
                  <a:lnTo>
                    <a:pt x="1466" y="974"/>
                  </a:lnTo>
                  <a:lnTo>
                    <a:pt x="1466" y="973"/>
                  </a:lnTo>
                  <a:lnTo>
                    <a:pt x="1465" y="971"/>
                  </a:lnTo>
                  <a:lnTo>
                    <a:pt x="1464" y="971"/>
                  </a:lnTo>
                  <a:lnTo>
                    <a:pt x="1464" y="970"/>
                  </a:lnTo>
                  <a:lnTo>
                    <a:pt x="1464" y="969"/>
                  </a:lnTo>
                  <a:lnTo>
                    <a:pt x="1467" y="967"/>
                  </a:lnTo>
                  <a:lnTo>
                    <a:pt x="1467" y="966"/>
                  </a:lnTo>
                  <a:lnTo>
                    <a:pt x="1468" y="966"/>
                  </a:lnTo>
                  <a:lnTo>
                    <a:pt x="1468" y="965"/>
                  </a:lnTo>
                  <a:lnTo>
                    <a:pt x="1469" y="964"/>
                  </a:lnTo>
                  <a:lnTo>
                    <a:pt x="1469" y="963"/>
                  </a:lnTo>
                  <a:lnTo>
                    <a:pt x="1468" y="963"/>
                  </a:lnTo>
                  <a:lnTo>
                    <a:pt x="1467" y="963"/>
                  </a:lnTo>
                  <a:lnTo>
                    <a:pt x="1467" y="962"/>
                  </a:lnTo>
                  <a:lnTo>
                    <a:pt x="1467" y="961"/>
                  </a:lnTo>
                  <a:lnTo>
                    <a:pt x="1467" y="960"/>
                  </a:lnTo>
                  <a:lnTo>
                    <a:pt x="1468" y="959"/>
                  </a:lnTo>
                  <a:lnTo>
                    <a:pt x="1469" y="959"/>
                  </a:lnTo>
                  <a:lnTo>
                    <a:pt x="1469" y="958"/>
                  </a:lnTo>
                  <a:lnTo>
                    <a:pt x="1470" y="958"/>
                  </a:lnTo>
                  <a:lnTo>
                    <a:pt x="1471" y="958"/>
                  </a:lnTo>
                  <a:lnTo>
                    <a:pt x="1472" y="957"/>
                  </a:lnTo>
                  <a:lnTo>
                    <a:pt x="1471" y="957"/>
                  </a:lnTo>
                  <a:lnTo>
                    <a:pt x="1470" y="957"/>
                  </a:lnTo>
                  <a:lnTo>
                    <a:pt x="1469" y="957"/>
                  </a:lnTo>
                  <a:lnTo>
                    <a:pt x="1468" y="957"/>
                  </a:lnTo>
                  <a:lnTo>
                    <a:pt x="1467" y="959"/>
                  </a:lnTo>
                  <a:lnTo>
                    <a:pt x="1467" y="958"/>
                  </a:lnTo>
                  <a:lnTo>
                    <a:pt x="1467" y="957"/>
                  </a:lnTo>
                  <a:lnTo>
                    <a:pt x="1467" y="956"/>
                  </a:lnTo>
                  <a:lnTo>
                    <a:pt x="1468" y="956"/>
                  </a:lnTo>
                  <a:lnTo>
                    <a:pt x="1469" y="956"/>
                  </a:lnTo>
                  <a:lnTo>
                    <a:pt x="1472" y="955"/>
                  </a:lnTo>
                  <a:lnTo>
                    <a:pt x="1473" y="955"/>
                  </a:lnTo>
                  <a:lnTo>
                    <a:pt x="1473" y="954"/>
                  </a:lnTo>
                  <a:lnTo>
                    <a:pt x="1472" y="954"/>
                  </a:lnTo>
                  <a:lnTo>
                    <a:pt x="1472" y="953"/>
                  </a:lnTo>
                  <a:lnTo>
                    <a:pt x="1471" y="953"/>
                  </a:lnTo>
                  <a:lnTo>
                    <a:pt x="1471" y="954"/>
                  </a:lnTo>
                  <a:lnTo>
                    <a:pt x="1470" y="954"/>
                  </a:lnTo>
                  <a:lnTo>
                    <a:pt x="1469" y="955"/>
                  </a:lnTo>
                  <a:lnTo>
                    <a:pt x="1468" y="954"/>
                  </a:lnTo>
                  <a:lnTo>
                    <a:pt x="1467" y="954"/>
                  </a:lnTo>
                  <a:lnTo>
                    <a:pt x="1467" y="953"/>
                  </a:lnTo>
                  <a:lnTo>
                    <a:pt x="1468" y="952"/>
                  </a:lnTo>
                  <a:lnTo>
                    <a:pt x="1473" y="953"/>
                  </a:lnTo>
                  <a:lnTo>
                    <a:pt x="1474" y="952"/>
                  </a:lnTo>
                  <a:lnTo>
                    <a:pt x="1473" y="952"/>
                  </a:lnTo>
                  <a:lnTo>
                    <a:pt x="1471" y="952"/>
                  </a:lnTo>
                  <a:lnTo>
                    <a:pt x="1471" y="951"/>
                  </a:lnTo>
                  <a:lnTo>
                    <a:pt x="1470" y="950"/>
                  </a:lnTo>
                  <a:lnTo>
                    <a:pt x="1470" y="949"/>
                  </a:lnTo>
                  <a:lnTo>
                    <a:pt x="1472" y="949"/>
                  </a:lnTo>
                  <a:lnTo>
                    <a:pt x="1473" y="949"/>
                  </a:lnTo>
                  <a:lnTo>
                    <a:pt x="1473" y="948"/>
                  </a:lnTo>
                  <a:lnTo>
                    <a:pt x="1474" y="948"/>
                  </a:lnTo>
                  <a:lnTo>
                    <a:pt x="1475" y="948"/>
                  </a:lnTo>
                  <a:lnTo>
                    <a:pt x="1476" y="948"/>
                  </a:lnTo>
                  <a:lnTo>
                    <a:pt x="1477" y="947"/>
                  </a:lnTo>
                  <a:lnTo>
                    <a:pt x="1478" y="946"/>
                  </a:lnTo>
                  <a:lnTo>
                    <a:pt x="1479" y="947"/>
                  </a:lnTo>
                  <a:lnTo>
                    <a:pt x="1480" y="947"/>
                  </a:lnTo>
                  <a:close/>
                  <a:moveTo>
                    <a:pt x="811" y="943"/>
                  </a:moveTo>
                  <a:lnTo>
                    <a:pt x="811" y="944"/>
                  </a:lnTo>
                  <a:lnTo>
                    <a:pt x="810" y="944"/>
                  </a:lnTo>
                  <a:lnTo>
                    <a:pt x="809" y="943"/>
                  </a:lnTo>
                  <a:lnTo>
                    <a:pt x="810" y="943"/>
                  </a:lnTo>
                  <a:lnTo>
                    <a:pt x="810" y="942"/>
                  </a:lnTo>
                  <a:lnTo>
                    <a:pt x="811" y="942"/>
                  </a:lnTo>
                  <a:lnTo>
                    <a:pt x="811" y="943"/>
                  </a:lnTo>
                  <a:close/>
                  <a:moveTo>
                    <a:pt x="1423" y="937"/>
                  </a:moveTo>
                  <a:lnTo>
                    <a:pt x="1424" y="938"/>
                  </a:lnTo>
                  <a:lnTo>
                    <a:pt x="1425" y="938"/>
                  </a:lnTo>
                  <a:lnTo>
                    <a:pt x="1425" y="940"/>
                  </a:lnTo>
                  <a:lnTo>
                    <a:pt x="1425" y="941"/>
                  </a:lnTo>
                  <a:lnTo>
                    <a:pt x="1425" y="942"/>
                  </a:lnTo>
                  <a:lnTo>
                    <a:pt x="1425" y="943"/>
                  </a:lnTo>
                  <a:lnTo>
                    <a:pt x="1425" y="944"/>
                  </a:lnTo>
                  <a:lnTo>
                    <a:pt x="1425" y="945"/>
                  </a:lnTo>
                  <a:lnTo>
                    <a:pt x="1424" y="945"/>
                  </a:lnTo>
                  <a:lnTo>
                    <a:pt x="1423" y="944"/>
                  </a:lnTo>
                  <a:lnTo>
                    <a:pt x="1422" y="943"/>
                  </a:lnTo>
                  <a:lnTo>
                    <a:pt x="1421" y="945"/>
                  </a:lnTo>
                  <a:lnTo>
                    <a:pt x="1420" y="944"/>
                  </a:lnTo>
                  <a:lnTo>
                    <a:pt x="1419" y="945"/>
                  </a:lnTo>
                  <a:lnTo>
                    <a:pt x="1419" y="946"/>
                  </a:lnTo>
                  <a:lnTo>
                    <a:pt x="1418" y="946"/>
                  </a:lnTo>
                  <a:lnTo>
                    <a:pt x="1417" y="947"/>
                  </a:lnTo>
                  <a:lnTo>
                    <a:pt x="1416" y="947"/>
                  </a:lnTo>
                  <a:lnTo>
                    <a:pt x="1416" y="948"/>
                  </a:lnTo>
                  <a:lnTo>
                    <a:pt x="1417" y="948"/>
                  </a:lnTo>
                  <a:lnTo>
                    <a:pt x="1416" y="948"/>
                  </a:lnTo>
                  <a:lnTo>
                    <a:pt x="1416" y="949"/>
                  </a:lnTo>
                  <a:lnTo>
                    <a:pt x="1415" y="949"/>
                  </a:lnTo>
                  <a:lnTo>
                    <a:pt x="1414" y="949"/>
                  </a:lnTo>
                  <a:lnTo>
                    <a:pt x="1413" y="948"/>
                  </a:lnTo>
                  <a:lnTo>
                    <a:pt x="1412" y="947"/>
                  </a:lnTo>
                  <a:lnTo>
                    <a:pt x="1413" y="946"/>
                  </a:lnTo>
                  <a:lnTo>
                    <a:pt x="1415" y="943"/>
                  </a:lnTo>
                  <a:lnTo>
                    <a:pt x="1415" y="942"/>
                  </a:lnTo>
                  <a:lnTo>
                    <a:pt x="1415" y="941"/>
                  </a:lnTo>
                  <a:lnTo>
                    <a:pt x="1417" y="941"/>
                  </a:lnTo>
                  <a:lnTo>
                    <a:pt x="1419" y="941"/>
                  </a:lnTo>
                  <a:lnTo>
                    <a:pt x="1420" y="940"/>
                  </a:lnTo>
                  <a:lnTo>
                    <a:pt x="1419" y="940"/>
                  </a:lnTo>
                  <a:lnTo>
                    <a:pt x="1417" y="940"/>
                  </a:lnTo>
                  <a:lnTo>
                    <a:pt x="1416" y="939"/>
                  </a:lnTo>
                  <a:lnTo>
                    <a:pt x="1417" y="939"/>
                  </a:lnTo>
                  <a:lnTo>
                    <a:pt x="1418" y="939"/>
                  </a:lnTo>
                  <a:lnTo>
                    <a:pt x="1419" y="939"/>
                  </a:lnTo>
                  <a:lnTo>
                    <a:pt x="1420" y="939"/>
                  </a:lnTo>
                  <a:lnTo>
                    <a:pt x="1421" y="939"/>
                  </a:lnTo>
                  <a:lnTo>
                    <a:pt x="1421" y="938"/>
                  </a:lnTo>
                  <a:lnTo>
                    <a:pt x="1422" y="938"/>
                  </a:lnTo>
                  <a:lnTo>
                    <a:pt x="1422" y="937"/>
                  </a:lnTo>
                  <a:lnTo>
                    <a:pt x="1423" y="937"/>
                  </a:lnTo>
                  <a:close/>
                  <a:moveTo>
                    <a:pt x="809" y="938"/>
                  </a:moveTo>
                  <a:lnTo>
                    <a:pt x="808" y="938"/>
                  </a:lnTo>
                  <a:lnTo>
                    <a:pt x="808" y="937"/>
                  </a:lnTo>
                  <a:lnTo>
                    <a:pt x="808" y="936"/>
                  </a:lnTo>
                  <a:lnTo>
                    <a:pt x="808" y="935"/>
                  </a:lnTo>
                  <a:lnTo>
                    <a:pt x="808" y="934"/>
                  </a:lnTo>
                  <a:lnTo>
                    <a:pt x="809" y="934"/>
                  </a:lnTo>
                  <a:lnTo>
                    <a:pt x="808" y="934"/>
                  </a:lnTo>
                  <a:lnTo>
                    <a:pt x="808" y="935"/>
                  </a:lnTo>
                  <a:lnTo>
                    <a:pt x="808" y="936"/>
                  </a:lnTo>
                  <a:lnTo>
                    <a:pt x="809" y="936"/>
                  </a:lnTo>
                  <a:lnTo>
                    <a:pt x="809" y="937"/>
                  </a:lnTo>
                  <a:lnTo>
                    <a:pt x="809" y="938"/>
                  </a:lnTo>
                  <a:close/>
                  <a:moveTo>
                    <a:pt x="1446" y="936"/>
                  </a:moveTo>
                  <a:lnTo>
                    <a:pt x="1447" y="936"/>
                  </a:lnTo>
                  <a:lnTo>
                    <a:pt x="1448" y="936"/>
                  </a:lnTo>
                  <a:lnTo>
                    <a:pt x="1449" y="936"/>
                  </a:lnTo>
                  <a:lnTo>
                    <a:pt x="1450" y="934"/>
                  </a:lnTo>
                  <a:lnTo>
                    <a:pt x="1450" y="935"/>
                  </a:lnTo>
                  <a:lnTo>
                    <a:pt x="1451" y="935"/>
                  </a:lnTo>
                  <a:lnTo>
                    <a:pt x="1451" y="936"/>
                  </a:lnTo>
                  <a:lnTo>
                    <a:pt x="1453" y="936"/>
                  </a:lnTo>
                  <a:lnTo>
                    <a:pt x="1454" y="936"/>
                  </a:lnTo>
                  <a:lnTo>
                    <a:pt x="1455" y="937"/>
                  </a:lnTo>
                  <a:lnTo>
                    <a:pt x="1455" y="938"/>
                  </a:lnTo>
                  <a:lnTo>
                    <a:pt x="1457" y="940"/>
                  </a:lnTo>
                  <a:lnTo>
                    <a:pt x="1456" y="940"/>
                  </a:lnTo>
                  <a:lnTo>
                    <a:pt x="1456" y="941"/>
                  </a:lnTo>
                  <a:lnTo>
                    <a:pt x="1456" y="940"/>
                  </a:lnTo>
                  <a:lnTo>
                    <a:pt x="1456" y="941"/>
                  </a:lnTo>
                  <a:lnTo>
                    <a:pt x="1455" y="941"/>
                  </a:lnTo>
                  <a:lnTo>
                    <a:pt x="1454" y="941"/>
                  </a:lnTo>
                  <a:lnTo>
                    <a:pt x="1454" y="940"/>
                  </a:lnTo>
                  <a:lnTo>
                    <a:pt x="1454" y="941"/>
                  </a:lnTo>
                  <a:lnTo>
                    <a:pt x="1455" y="942"/>
                  </a:lnTo>
                  <a:lnTo>
                    <a:pt x="1454" y="943"/>
                  </a:lnTo>
                  <a:lnTo>
                    <a:pt x="1455" y="943"/>
                  </a:lnTo>
                  <a:lnTo>
                    <a:pt x="1455" y="944"/>
                  </a:lnTo>
                  <a:lnTo>
                    <a:pt x="1455" y="945"/>
                  </a:lnTo>
                  <a:lnTo>
                    <a:pt x="1456" y="946"/>
                  </a:lnTo>
                  <a:lnTo>
                    <a:pt x="1456" y="947"/>
                  </a:lnTo>
                  <a:lnTo>
                    <a:pt x="1456" y="948"/>
                  </a:lnTo>
                  <a:lnTo>
                    <a:pt x="1455" y="948"/>
                  </a:lnTo>
                  <a:lnTo>
                    <a:pt x="1455" y="947"/>
                  </a:lnTo>
                  <a:lnTo>
                    <a:pt x="1454" y="946"/>
                  </a:lnTo>
                  <a:lnTo>
                    <a:pt x="1454" y="947"/>
                  </a:lnTo>
                  <a:lnTo>
                    <a:pt x="1453" y="948"/>
                  </a:lnTo>
                  <a:lnTo>
                    <a:pt x="1452" y="948"/>
                  </a:lnTo>
                  <a:lnTo>
                    <a:pt x="1452" y="949"/>
                  </a:lnTo>
                  <a:lnTo>
                    <a:pt x="1451" y="949"/>
                  </a:lnTo>
                  <a:lnTo>
                    <a:pt x="1450" y="949"/>
                  </a:lnTo>
                  <a:lnTo>
                    <a:pt x="1450" y="948"/>
                  </a:lnTo>
                  <a:lnTo>
                    <a:pt x="1450" y="947"/>
                  </a:lnTo>
                  <a:lnTo>
                    <a:pt x="1449" y="947"/>
                  </a:lnTo>
                  <a:lnTo>
                    <a:pt x="1448" y="947"/>
                  </a:lnTo>
                  <a:lnTo>
                    <a:pt x="1448" y="946"/>
                  </a:lnTo>
                  <a:lnTo>
                    <a:pt x="1448" y="945"/>
                  </a:lnTo>
                  <a:lnTo>
                    <a:pt x="1449" y="944"/>
                  </a:lnTo>
                  <a:lnTo>
                    <a:pt x="1449" y="943"/>
                  </a:lnTo>
                  <a:lnTo>
                    <a:pt x="1448" y="943"/>
                  </a:lnTo>
                  <a:lnTo>
                    <a:pt x="1447" y="943"/>
                  </a:lnTo>
                  <a:lnTo>
                    <a:pt x="1447" y="942"/>
                  </a:lnTo>
                  <a:lnTo>
                    <a:pt x="1444" y="941"/>
                  </a:lnTo>
                  <a:lnTo>
                    <a:pt x="1443" y="941"/>
                  </a:lnTo>
                  <a:lnTo>
                    <a:pt x="1443" y="942"/>
                  </a:lnTo>
                  <a:lnTo>
                    <a:pt x="1442" y="942"/>
                  </a:lnTo>
                  <a:lnTo>
                    <a:pt x="1441" y="940"/>
                  </a:lnTo>
                  <a:lnTo>
                    <a:pt x="1441" y="939"/>
                  </a:lnTo>
                  <a:lnTo>
                    <a:pt x="1440" y="938"/>
                  </a:lnTo>
                  <a:lnTo>
                    <a:pt x="1440" y="937"/>
                  </a:lnTo>
                  <a:lnTo>
                    <a:pt x="1441" y="937"/>
                  </a:lnTo>
                  <a:lnTo>
                    <a:pt x="1441" y="936"/>
                  </a:lnTo>
                  <a:lnTo>
                    <a:pt x="1441" y="935"/>
                  </a:lnTo>
                  <a:lnTo>
                    <a:pt x="1441" y="934"/>
                  </a:lnTo>
                  <a:lnTo>
                    <a:pt x="1443" y="934"/>
                  </a:lnTo>
                  <a:lnTo>
                    <a:pt x="1444" y="933"/>
                  </a:lnTo>
                  <a:lnTo>
                    <a:pt x="1444" y="931"/>
                  </a:lnTo>
                  <a:lnTo>
                    <a:pt x="1445" y="930"/>
                  </a:lnTo>
                  <a:lnTo>
                    <a:pt x="1445" y="929"/>
                  </a:lnTo>
                  <a:lnTo>
                    <a:pt x="1448" y="928"/>
                  </a:lnTo>
                  <a:lnTo>
                    <a:pt x="1449" y="928"/>
                  </a:lnTo>
                  <a:lnTo>
                    <a:pt x="1449" y="929"/>
                  </a:lnTo>
                  <a:lnTo>
                    <a:pt x="1449" y="930"/>
                  </a:lnTo>
                  <a:lnTo>
                    <a:pt x="1449" y="931"/>
                  </a:lnTo>
                  <a:lnTo>
                    <a:pt x="1449" y="932"/>
                  </a:lnTo>
                  <a:lnTo>
                    <a:pt x="1449" y="933"/>
                  </a:lnTo>
                  <a:lnTo>
                    <a:pt x="1449" y="934"/>
                  </a:lnTo>
                  <a:lnTo>
                    <a:pt x="1448" y="935"/>
                  </a:lnTo>
                  <a:lnTo>
                    <a:pt x="1447" y="935"/>
                  </a:lnTo>
                  <a:lnTo>
                    <a:pt x="1446" y="936"/>
                  </a:lnTo>
                  <a:close/>
                  <a:moveTo>
                    <a:pt x="1417" y="928"/>
                  </a:moveTo>
                  <a:lnTo>
                    <a:pt x="1421" y="929"/>
                  </a:lnTo>
                  <a:lnTo>
                    <a:pt x="1424" y="929"/>
                  </a:lnTo>
                  <a:lnTo>
                    <a:pt x="1425" y="929"/>
                  </a:lnTo>
                  <a:lnTo>
                    <a:pt x="1425" y="930"/>
                  </a:lnTo>
                  <a:lnTo>
                    <a:pt x="1424" y="930"/>
                  </a:lnTo>
                  <a:lnTo>
                    <a:pt x="1424" y="931"/>
                  </a:lnTo>
                  <a:lnTo>
                    <a:pt x="1425" y="932"/>
                  </a:lnTo>
                  <a:lnTo>
                    <a:pt x="1425" y="931"/>
                  </a:lnTo>
                  <a:lnTo>
                    <a:pt x="1425" y="930"/>
                  </a:lnTo>
                  <a:lnTo>
                    <a:pt x="1426" y="929"/>
                  </a:lnTo>
                  <a:lnTo>
                    <a:pt x="1427" y="929"/>
                  </a:lnTo>
                  <a:lnTo>
                    <a:pt x="1428" y="929"/>
                  </a:lnTo>
                  <a:lnTo>
                    <a:pt x="1429" y="930"/>
                  </a:lnTo>
                  <a:lnTo>
                    <a:pt x="1429" y="931"/>
                  </a:lnTo>
                  <a:lnTo>
                    <a:pt x="1429" y="932"/>
                  </a:lnTo>
                  <a:lnTo>
                    <a:pt x="1430" y="932"/>
                  </a:lnTo>
                  <a:lnTo>
                    <a:pt x="1430" y="933"/>
                  </a:lnTo>
                  <a:lnTo>
                    <a:pt x="1431" y="933"/>
                  </a:lnTo>
                  <a:lnTo>
                    <a:pt x="1431" y="934"/>
                  </a:lnTo>
                  <a:lnTo>
                    <a:pt x="1431" y="935"/>
                  </a:lnTo>
                  <a:lnTo>
                    <a:pt x="1431" y="936"/>
                  </a:lnTo>
                  <a:lnTo>
                    <a:pt x="1432" y="936"/>
                  </a:lnTo>
                  <a:lnTo>
                    <a:pt x="1432" y="937"/>
                  </a:lnTo>
                  <a:lnTo>
                    <a:pt x="1431" y="939"/>
                  </a:lnTo>
                  <a:lnTo>
                    <a:pt x="1430" y="940"/>
                  </a:lnTo>
                  <a:lnTo>
                    <a:pt x="1430" y="939"/>
                  </a:lnTo>
                  <a:lnTo>
                    <a:pt x="1429" y="939"/>
                  </a:lnTo>
                  <a:lnTo>
                    <a:pt x="1430" y="941"/>
                  </a:lnTo>
                  <a:lnTo>
                    <a:pt x="1431" y="942"/>
                  </a:lnTo>
                  <a:lnTo>
                    <a:pt x="1432" y="942"/>
                  </a:lnTo>
                  <a:lnTo>
                    <a:pt x="1433" y="942"/>
                  </a:lnTo>
                  <a:lnTo>
                    <a:pt x="1434" y="943"/>
                  </a:lnTo>
                  <a:lnTo>
                    <a:pt x="1434" y="942"/>
                  </a:lnTo>
                  <a:lnTo>
                    <a:pt x="1435" y="941"/>
                  </a:lnTo>
                  <a:lnTo>
                    <a:pt x="1435" y="942"/>
                  </a:lnTo>
                  <a:lnTo>
                    <a:pt x="1436" y="943"/>
                  </a:lnTo>
                  <a:lnTo>
                    <a:pt x="1435" y="943"/>
                  </a:lnTo>
                  <a:lnTo>
                    <a:pt x="1436" y="944"/>
                  </a:lnTo>
                  <a:lnTo>
                    <a:pt x="1436" y="943"/>
                  </a:lnTo>
                  <a:lnTo>
                    <a:pt x="1437" y="943"/>
                  </a:lnTo>
                  <a:lnTo>
                    <a:pt x="1438" y="944"/>
                  </a:lnTo>
                  <a:lnTo>
                    <a:pt x="1440" y="945"/>
                  </a:lnTo>
                  <a:lnTo>
                    <a:pt x="1440" y="946"/>
                  </a:lnTo>
                  <a:lnTo>
                    <a:pt x="1441" y="947"/>
                  </a:lnTo>
                  <a:lnTo>
                    <a:pt x="1442" y="948"/>
                  </a:lnTo>
                  <a:lnTo>
                    <a:pt x="1443" y="948"/>
                  </a:lnTo>
                  <a:lnTo>
                    <a:pt x="1443" y="949"/>
                  </a:lnTo>
                  <a:lnTo>
                    <a:pt x="1443" y="950"/>
                  </a:lnTo>
                  <a:lnTo>
                    <a:pt x="1444" y="950"/>
                  </a:lnTo>
                  <a:lnTo>
                    <a:pt x="1444" y="951"/>
                  </a:lnTo>
                  <a:lnTo>
                    <a:pt x="1445" y="952"/>
                  </a:lnTo>
                  <a:lnTo>
                    <a:pt x="1446" y="953"/>
                  </a:lnTo>
                  <a:lnTo>
                    <a:pt x="1447" y="955"/>
                  </a:lnTo>
                  <a:lnTo>
                    <a:pt x="1447" y="956"/>
                  </a:lnTo>
                  <a:lnTo>
                    <a:pt x="1447" y="957"/>
                  </a:lnTo>
                  <a:lnTo>
                    <a:pt x="1447" y="958"/>
                  </a:lnTo>
                  <a:lnTo>
                    <a:pt x="1447" y="959"/>
                  </a:lnTo>
                  <a:lnTo>
                    <a:pt x="1447" y="960"/>
                  </a:lnTo>
                  <a:lnTo>
                    <a:pt x="1447" y="961"/>
                  </a:lnTo>
                  <a:lnTo>
                    <a:pt x="1448" y="961"/>
                  </a:lnTo>
                  <a:lnTo>
                    <a:pt x="1448" y="962"/>
                  </a:lnTo>
                  <a:lnTo>
                    <a:pt x="1449" y="960"/>
                  </a:lnTo>
                  <a:lnTo>
                    <a:pt x="1450" y="960"/>
                  </a:lnTo>
                  <a:lnTo>
                    <a:pt x="1450" y="961"/>
                  </a:lnTo>
                  <a:lnTo>
                    <a:pt x="1450" y="963"/>
                  </a:lnTo>
                  <a:lnTo>
                    <a:pt x="1451" y="966"/>
                  </a:lnTo>
                  <a:lnTo>
                    <a:pt x="1452" y="966"/>
                  </a:lnTo>
                  <a:lnTo>
                    <a:pt x="1453" y="966"/>
                  </a:lnTo>
                  <a:lnTo>
                    <a:pt x="1453" y="967"/>
                  </a:lnTo>
                  <a:lnTo>
                    <a:pt x="1455" y="968"/>
                  </a:lnTo>
                  <a:lnTo>
                    <a:pt x="1455" y="969"/>
                  </a:lnTo>
                  <a:lnTo>
                    <a:pt x="1455" y="970"/>
                  </a:lnTo>
                  <a:lnTo>
                    <a:pt x="1453" y="969"/>
                  </a:lnTo>
                  <a:lnTo>
                    <a:pt x="1453" y="968"/>
                  </a:lnTo>
                  <a:lnTo>
                    <a:pt x="1451" y="967"/>
                  </a:lnTo>
                  <a:lnTo>
                    <a:pt x="1450" y="967"/>
                  </a:lnTo>
                  <a:lnTo>
                    <a:pt x="1448" y="966"/>
                  </a:lnTo>
                  <a:lnTo>
                    <a:pt x="1446" y="963"/>
                  </a:lnTo>
                  <a:lnTo>
                    <a:pt x="1445" y="962"/>
                  </a:lnTo>
                  <a:lnTo>
                    <a:pt x="1445" y="963"/>
                  </a:lnTo>
                  <a:lnTo>
                    <a:pt x="1445" y="964"/>
                  </a:lnTo>
                  <a:lnTo>
                    <a:pt x="1444" y="964"/>
                  </a:lnTo>
                  <a:lnTo>
                    <a:pt x="1444" y="965"/>
                  </a:lnTo>
                  <a:lnTo>
                    <a:pt x="1445" y="965"/>
                  </a:lnTo>
                  <a:lnTo>
                    <a:pt x="1446" y="965"/>
                  </a:lnTo>
                  <a:lnTo>
                    <a:pt x="1446" y="966"/>
                  </a:lnTo>
                  <a:lnTo>
                    <a:pt x="1444" y="968"/>
                  </a:lnTo>
                  <a:lnTo>
                    <a:pt x="1442" y="969"/>
                  </a:lnTo>
                  <a:lnTo>
                    <a:pt x="1441" y="970"/>
                  </a:lnTo>
                  <a:lnTo>
                    <a:pt x="1442" y="970"/>
                  </a:lnTo>
                  <a:lnTo>
                    <a:pt x="1442" y="971"/>
                  </a:lnTo>
                  <a:lnTo>
                    <a:pt x="1442" y="972"/>
                  </a:lnTo>
                  <a:lnTo>
                    <a:pt x="1442" y="971"/>
                  </a:lnTo>
                  <a:lnTo>
                    <a:pt x="1443" y="971"/>
                  </a:lnTo>
                  <a:lnTo>
                    <a:pt x="1443" y="970"/>
                  </a:lnTo>
                  <a:lnTo>
                    <a:pt x="1445" y="970"/>
                  </a:lnTo>
                  <a:lnTo>
                    <a:pt x="1445" y="969"/>
                  </a:lnTo>
                  <a:lnTo>
                    <a:pt x="1445" y="968"/>
                  </a:lnTo>
                  <a:lnTo>
                    <a:pt x="1446" y="968"/>
                  </a:lnTo>
                  <a:lnTo>
                    <a:pt x="1447" y="968"/>
                  </a:lnTo>
                  <a:lnTo>
                    <a:pt x="1448" y="968"/>
                  </a:lnTo>
                  <a:lnTo>
                    <a:pt x="1449" y="967"/>
                  </a:lnTo>
                  <a:lnTo>
                    <a:pt x="1449" y="968"/>
                  </a:lnTo>
                  <a:lnTo>
                    <a:pt x="1449" y="969"/>
                  </a:lnTo>
                  <a:lnTo>
                    <a:pt x="1450" y="969"/>
                  </a:lnTo>
                  <a:lnTo>
                    <a:pt x="1451" y="970"/>
                  </a:lnTo>
                  <a:lnTo>
                    <a:pt x="1452" y="970"/>
                  </a:lnTo>
                  <a:lnTo>
                    <a:pt x="1452" y="971"/>
                  </a:lnTo>
                  <a:lnTo>
                    <a:pt x="1451" y="971"/>
                  </a:lnTo>
                  <a:lnTo>
                    <a:pt x="1450" y="971"/>
                  </a:lnTo>
                  <a:lnTo>
                    <a:pt x="1449" y="971"/>
                  </a:lnTo>
                  <a:lnTo>
                    <a:pt x="1448" y="971"/>
                  </a:lnTo>
                  <a:lnTo>
                    <a:pt x="1447" y="972"/>
                  </a:lnTo>
                  <a:lnTo>
                    <a:pt x="1446" y="972"/>
                  </a:lnTo>
                  <a:lnTo>
                    <a:pt x="1447" y="973"/>
                  </a:lnTo>
                  <a:lnTo>
                    <a:pt x="1448" y="972"/>
                  </a:lnTo>
                  <a:lnTo>
                    <a:pt x="1449" y="972"/>
                  </a:lnTo>
                  <a:lnTo>
                    <a:pt x="1449" y="973"/>
                  </a:lnTo>
                  <a:lnTo>
                    <a:pt x="1449" y="974"/>
                  </a:lnTo>
                  <a:lnTo>
                    <a:pt x="1450" y="974"/>
                  </a:lnTo>
                  <a:lnTo>
                    <a:pt x="1450" y="973"/>
                  </a:lnTo>
                  <a:lnTo>
                    <a:pt x="1451" y="972"/>
                  </a:lnTo>
                  <a:lnTo>
                    <a:pt x="1453" y="972"/>
                  </a:lnTo>
                  <a:lnTo>
                    <a:pt x="1454" y="974"/>
                  </a:lnTo>
                  <a:lnTo>
                    <a:pt x="1455" y="974"/>
                  </a:lnTo>
                  <a:lnTo>
                    <a:pt x="1455" y="975"/>
                  </a:lnTo>
                  <a:lnTo>
                    <a:pt x="1455" y="976"/>
                  </a:lnTo>
                  <a:lnTo>
                    <a:pt x="1456" y="976"/>
                  </a:lnTo>
                  <a:lnTo>
                    <a:pt x="1456" y="977"/>
                  </a:lnTo>
                  <a:lnTo>
                    <a:pt x="1456" y="978"/>
                  </a:lnTo>
                  <a:lnTo>
                    <a:pt x="1457" y="978"/>
                  </a:lnTo>
                  <a:lnTo>
                    <a:pt x="1457" y="979"/>
                  </a:lnTo>
                  <a:lnTo>
                    <a:pt x="1456" y="979"/>
                  </a:lnTo>
                  <a:lnTo>
                    <a:pt x="1455" y="980"/>
                  </a:lnTo>
                  <a:lnTo>
                    <a:pt x="1454" y="980"/>
                  </a:lnTo>
                  <a:lnTo>
                    <a:pt x="1453" y="979"/>
                  </a:lnTo>
                  <a:lnTo>
                    <a:pt x="1453" y="980"/>
                  </a:lnTo>
                  <a:lnTo>
                    <a:pt x="1453" y="981"/>
                  </a:lnTo>
                  <a:lnTo>
                    <a:pt x="1453" y="982"/>
                  </a:lnTo>
                  <a:lnTo>
                    <a:pt x="1454" y="981"/>
                  </a:lnTo>
                  <a:lnTo>
                    <a:pt x="1455" y="981"/>
                  </a:lnTo>
                  <a:lnTo>
                    <a:pt x="1456" y="982"/>
                  </a:lnTo>
                  <a:lnTo>
                    <a:pt x="1457" y="982"/>
                  </a:lnTo>
                  <a:lnTo>
                    <a:pt x="1458" y="979"/>
                  </a:lnTo>
                  <a:lnTo>
                    <a:pt x="1459" y="979"/>
                  </a:lnTo>
                  <a:lnTo>
                    <a:pt x="1460" y="979"/>
                  </a:lnTo>
                  <a:lnTo>
                    <a:pt x="1460" y="980"/>
                  </a:lnTo>
                  <a:lnTo>
                    <a:pt x="1460" y="981"/>
                  </a:lnTo>
                  <a:lnTo>
                    <a:pt x="1460" y="982"/>
                  </a:lnTo>
                  <a:lnTo>
                    <a:pt x="1460" y="983"/>
                  </a:lnTo>
                  <a:lnTo>
                    <a:pt x="1459" y="984"/>
                  </a:lnTo>
                  <a:lnTo>
                    <a:pt x="1459" y="985"/>
                  </a:lnTo>
                  <a:lnTo>
                    <a:pt x="1458" y="986"/>
                  </a:lnTo>
                  <a:lnTo>
                    <a:pt x="1459" y="986"/>
                  </a:lnTo>
                  <a:lnTo>
                    <a:pt x="1459" y="987"/>
                  </a:lnTo>
                  <a:lnTo>
                    <a:pt x="1458" y="987"/>
                  </a:lnTo>
                  <a:lnTo>
                    <a:pt x="1458" y="988"/>
                  </a:lnTo>
                  <a:lnTo>
                    <a:pt x="1457" y="987"/>
                  </a:lnTo>
                  <a:lnTo>
                    <a:pt x="1457" y="986"/>
                  </a:lnTo>
                  <a:lnTo>
                    <a:pt x="1456" y="987"/>
                  </a:lnTo>
                  <a:lnTo>
                    <a:pt x="1457" y="987"/>
                  </a:lnTo>
                  <a:lnTo>
                    <a:pt x="1457" y="988"/>
                  </a:lnTo>
                  <a:lnTo>
                    <a:pt x="1456" y="988"/>
                  </a:lnTo>
                  <a:lnTo>
                    <a:pt x="1457" y="989"/>
                  </a:lnTo>
                  <a:lnTo>
                    <a:pt x="1457" y="990"/>
                  </a:lnTo>
                  <a:lnTo>
                    <a:pt x="1456" y="990"/>
                  </a:lnTo>
                  <a:lnTo>
                    <a:pt x="1455" y="990"/>
                  </a:lnTo>
                  <a:lnTo>
                    <a:pt x="1454" y="991"/>
                  </a:lnTo>
                  <a:lnTo>
                    <a:pt x="1453" y="992"/>
                  </a:lnTo>
                  <a:lnTo>
                    <a:pt x="1454" y="992"/>
                  </a:lnTo>
                  <a:lnTo>
                    <a:pt x="1455" y="992"/>
                  </a:lnTo>
                  <a:lnTo>
                    <a:pt x="1456" y="993"/>
                  </a:lnTo>
                  <a:lnTo>
                    <a:pt x="1456" y="992"/>
                  </a:lnTo>
                  <a:lnTo>
                    <a:pt x="1457" y="992"/>
                  </a:lnTo>
                  <a:lnTo>
                    <a:pt x="1457" y="991"/>
                  </a:lnTo>
                  <a:lnTo>
                    <a:pt x="1458" y="990"/>
                  </a:lnTo>
                  <a:lnTo>
                    <a:pt x="1459" y="990"/>
                  </a:lnTo>
                  <a:lnTo>
                    <a:pt x="1460" y="990"/>
                  </a:lnTo>
                  <a:lnTo>
                    <a:pt x="1460" y="991"/>
                  </a:lnTo>
                  <a:lnTo>
                    <a:pt x="1459" y="992"/>
                  </a:lnTo>
                  <a:lnTo>
                    <a:pt x="1459" y="993"/>
                  </a:lnTo>
                  <a:lnTo>
                    <a:pt x="1460" y="993"/>
                  </a:lnTo>
                  <a:lnTo>
                    <a:pt x="1460" y="994"/>
                  </a:lnTo>
                  <a:lnTo>
                    <a:pt x="1460" y="995"/>
                  </a:lnTo>
                  <a:lnTo>
                    <a:pt x="1459" y="995"/>
                  </a:lnTo>
                  <a:lnTo>
                    <a:pt x="1458" y="995"/>
                  </a:lnTo>
                  <a:lnTo>
                    <a:pt x="1458" y="996"/>
                  </a:lnTo>
                  <a:lnTo>
                    <a:pt x="1458" y="997"/>
                  </a:lnTo>
                  <a:lnTo>
                    <a:pt x="1460" y="998"/>
                  </a:lnTo>
                  <a:lnTo>
                    <a:pt x="1460" y="999"/>
                  </a:lnTo>
                  <a:lnTo>
                    <a:pt x="1460" y="1000"/>
                  </a:lnTo>
                  <a:lnTo>
                    <a:pt x="1460" y="1001"/>
                  </a:lnTo>
                  <a:lnTo>
                    <a:pt x="1459" y="1001"/>
                  </a:lnTo>
                  <a:lnTo>
                    <a:pt x="1459" y="1002"/>
                  </a:lnTo>
                  <a:lnTo>
                    <a:pt x="1459" y="1003"/>
                  </a:lnTo>
                  <a:lnTo>
                    <a:pt x="1459" y="1004"/>
                  </a:lnTo>
                  <a:lnTo>
                    <a:pt x="1459" y="1005"/>
                  </a:lnTo>
                  <a:lnTo>
                    <a:pt x="1457" y="1005"/>
                  </a:lnTo>
                  <a:lnTo>
                    <a:pt x="1457" y="1004"/>
                  </a:lnTo>
                  <a:lnTo>
                    <a:pt x="1456" y="1004"/>
                  </a:lnTo>
                  <a:lnTo>
                    <a:pt x="1456" y="1005"/>
                  </a:lnTo>
                  <a:lnTo>
                    <a:pt x="1455" y="1005"/>
                  </a:lnTo>
                  <a:lnTo>
                    <a:pt x="1454" y="1004"/>
                  </a:lnTo>
                  <a:lnTo>
                    <a:pt x="1453" y="1003"/>
                  </a:lnTo>
                  <a:lnTo>
                    <a:pt x="1452" y="1004"/>
                  </a:lnTo>
                  <a:lnTo>
                    <a:pt x="1451" y="1004"/>
                  </a:lnTo>
                  <a:lnTo>
                    <a:pt x="1451" y="1003"/>
                  </a:lnTo>
                  <a:lnTo>
                    <a:pt x="1451" y="1002"/>
                  </a:lnTo>
                  <a:lnTo>
                    <a:pt x="1452" y="1001"/>
                  </a:lnTo>
                  <a:lnTo>
                    <a:pt x="1453" y="1001"/>
                  </a:lnTo>
                  <a:lnTo>
                    <a:pt x="1453" y="1000"/>
                  </a:lnTo>
                  <a:lnTo>
                    <a:pt x="1452" y="1000"/>
                  </a:lnTo>
                  <a:lnTo>
                    <a:pt x="1451" y="1001"/>
                  </a:lnTo>
                  <a:lnTo>
                    <a:pt x="1450" y="1000"/>
                  </a:lnTo>
                  <a:lnTo>
                    <a:pt x="1452" y="999"/>
                  </a:lnTo>
                  <a:lnTo>
                    <a:pt x="1452" y="998"/>
                  </a:lnTo>
                  <a:lnTo>
                    <a:pt x="1451" y="998"/>
                  </a:lnTo>
                  <a:lnTo>
                    <a:pt x="1451" y="997"/>
                  </a:lnTo>
                  <a:lnTo>
                    <a:pt x="1452" y="997"/>
                  </a:lnTo>
                  <a:lnTo>
                    <a:pt x="1451" y="997"/>
                  </a:lnTo>
                  <a:lnTo>
                    <a:pt x="1450" y="996"/>
                  </a:lnTo>
                  <a:lnTo>
                    <a:pt x="1450" y="995"/>
                  </a:lnTo>
                  <a:lnTo>
                    <a:pt x="1449" y="995"/>
                  </a:lnTo>
                  <a:lnTo>
                    <a:pt x="1449" y="994"/>
                  </a:lnTo>
                  <a:lnTo>
                    <a:pt x="1450" y="994"/>
                  </a:lnTo>
                  <a:lnTo>
                    <a:pt x="1449" y="993"/>
                  </a:lnTo>
                  <a:lnTo>
                    <a:pt x="1449" y="992"/>
                  </a:lnTo>
                  <a:lnTo>
                    <a:pt x="1449" y="991"/>
                  </a:lnTo>
                  <a:lnTo>
                    <a:pt x="1449" y="990"/>
                  </a:lnTo>
                  <a:lnTo>
                    <a:pt x="1448" y="991"/>
                  </a:lnTo>
                  <a:lnTo>
                    <a:pt x="1448" y="992"/>
                  </a:lnTo>
                  <a:lnTo>
                    <a:pt x="1448" y="993"/>
                  </a:lnTo>
                  <a:lnTo>
                    <a:pt x="1448" y="994"/>
                  </a:lnTo>
                  <a:lnTo>
                    <a:pt x="1448" y="995"/>
                  </a:lnTo>
                  <a:lnTo>
                    <a:pt x="1447" y="995"/>
                  </a:lnTo>
                  <a:lnTo>
                    <a:pt x="1446" y="995"/>
                  </a:lnTo>
                  <a:lnTo>
                    <a:pt x="1446" y="994"/>
                  </a:lnTo>
                  <a:lnTo>
                    <a:pt x="1447" y="994"/>
                  </a:lnTo>
                  <a:lnTo>
                    <a:pt x="1447" y="993"/>
                  </a:lnTo>
                  <a:lnTo>
                    <a:pt x="1447" y="992"/>
                  </a:lnTo>
                  <a:lnTo>
                    <a:pt x="1447" y="991"/>
                  </a:lnTo>
                  <a:lnTo>
                    <a:pt x="1446" y="991"/>
                  </a:lnTo>
                  <a:lnTo>
                    <a:pt x="1446" y="993"/>
                  </a:lnTo>
                  <a:lnTo>
                    <a:pt x="1445" y="994"/>
                  </a:lnTo>
                  <a:lnTo>
                    <a:pt x="1444" y="993"/>
                  </a:lnTo>
                  <a:lnTo>
                    <a:pt x="1443" y="992"/>
                  </a:lnTo>
                  <a:lnTo>
                    <a:pt x="1444" y="992"/>
                  </a:lnTo>
                  <a:lnTo>
                    <a:pt x="1445" y="992"/>
                  </a:lnTo>
                  <a:lnTo>
                    <a:pt x="1445" y="991"/>
                  </a:lnTo>
                  <a:lnTo>
                    <a:pt x="1445" y="990"/>
                  </a:lnTo>
                  <a:lnTo>
                    <a:pt x="1444" y="990"/>
                  </a:lnTo>
                  <a:lnTo>
                    <a:pt x="1444" y="989"/>
                  </a:lnTo>
                  <a:lnTo>
                    <a:pt x="1445" y="989"/>
                  </a:lnTo>
                  <a:lnTo>
                    <a:pt x="1446" y="989"/>
                  </a:lnTo>
                  <a:lnTo>
                    <a:pt x="1447" y="989"/>
                  </a:lnTo>
                  <a:lnTo>
                    <a:pt x="1445" y="989"/>
                  </a:lnTo>
                  <a:lnTo>
                    <a:pt x="1445" y="988"/>
                  </a:lnTo>
                  <a:lnTo>
                    <a:pt x="1445" y="987"/>
                  </a:lnTo>
                  <a:lnTo>
                    <a:pt x="1446" y="986"/>
                  </a:lnTo>
                  <a:lnTo>
                    <a:pt x="1445" y="986"/>
                  </a:lnTo>
                  <a:lnTo>
                    <a:pt x="1444" y="985"/>
                  </a:lnTo>
                  <a:lnTo>
                    <a:pt x="1444" y="986"/>
                  </a:lnTo>
                  <a:lnTo>
                    <a:pt x="1443" y="988"/>
                  </a:lnTo>
                  <a:lnTo>
                    <a:pt x="1443" y="987"/>
                  </a:lnTo>
                  <a:lnTo>
                    <a:pt x="1443" y="986"/>
                  </a:lnTo>
                  <a:lnTo>
                    <a:pt x="1444" y="984"/>
                  </a:lnTo>
                  <a:lnTo>
                    <a:pt x="1444" y="983"/>
                  </a:lnTo>
                  <a:lnTo>
                    <a:pt x="1443" y="981"/>
                  </a:lnTo>
                  <a:lnTo>
                    <a:pt x="1442" y="981"/>
                  </a:lnTo>
                  <a:lnTo>
                    <a:pt x="1442" y="980"/>
                  </a:lnTo>
                  <a:lnTo>
                    <a:pt x="1442" y="979"/>
                  </a:lnTo>
                  <a:lnTo>
                    <a:pt x="1442" y="980"/>
                  </a:lnTo>
                  <a:lnTo>
                    <a:pt x="1442" y="981"/>
                  </a:lnTo>
                  <a:lnTo>
                    <a:pt x="1442" y="982"/>
                  </a:lnTo>
                  <a:lnTo>
                    <a:pt x="1443" y="983"/>
                  </a:lnTo>
                  <a:lnTo>
                    <a:pt x="1443" y="984"/>
                  </a:lnTo>
                  <a:lnTo>
                    <a:pt x="1441" y="984"/>
                  </a:lnTo>
                  <a:lnTo>
                    <a:pt x="1440" y="983"/>
                  </a:lnTo>
                  <a:lnTo>
                    <a:pt x="1439" y="983"/>
                  </a:lnTo>
                  <a:lnTo>
                    <a:pt x="1438" y="983"/>
                  </a:lnTo>
                  <a:lnTo>
                    <a:pt x="1438" y="982"/>
                  </a:lnTo>
                  <a:lnTo>
                    <a:pt x="1438" y="981"/>
                  </a:lnTo>
                  <a:lnTo>
                    <a:pt x="1438" y="980"/>
                  </a:lnTo>
                  <a:lnTo>
                    <a:pt x="1438" y="979"/>
                  </a:lnTo>
                  <a:lnTo>
                    <a:pt x="1437" y="978"/>
                  </a:lnTo>
                  <a:lnTo>
                    <a:pt x="1437" y="979"/>
                  </a:lnTo>
                  <a:lnTo>
                    <a:pt x="1437" y="980"/>
                  </a:lnTo>
                  <a:lnTo>
                    <a:pt x="1436" y="981"/>
                  </a:lnTo>
                  <a:lnTo>
                    <a:pt x="1435" y="981"/>
                  </a:lnTo>
                  <a:lnTo>
                    <a:pt x="1434" y="982"/>
                  </a:lnTo>
                  <a:lnTo>
                    <a:pt x="1432" y="981"/>
                  </a:lnTo>
                  <a:lnTo>
                    <a:pt x="1433" y="980"/>
                  </a:lnTo>
                  <a:lnTo>
                    <a:pt x="1435" y="979"/>
                  </a:lnTo>
                  <a:lnTo>
                    <a:pt x="1435" y="978"/>
                  </a:lnTo>
                  <a:lnTo>
                    <a:pt x="1434" y="978"/>
                  </a:lnTo>
                  <a:lnTo>
                    <a:pt x="1431" y="978"/>
                  </a:lnTo>
                  <a:lnTo>
                    <a:pt x="1431" y="979"/>
                  </a:lnTo>
                  <a:lnTo>
                    <a:pt x="1430" y="979"/>
                  </a:lnTo>
                  <a:lnTo>
                    <a:pt x="1430" y="978"/>
                  </a:lnTo>
                  <a:lnTo>
                    <a:pt x="1429" y="978"/>
                  </a:lnTo>
                  <a:lnTo>
                    <a:pt x="1428" y="978"/>
                  </a:lnTo>
                  <a:lnTo>
                    <a:pt x="1427" y="978"/>
                  </a:lnTo>
                  <a:lnTo>
                    <a:pt x="1427" y="977"/>
                  </a:lnTo>
                  <a:lnTo>
                    <a:pt x="1427" y="976"/>
                  </a:lnTo>
                  <a:lnTo>
                    <a:pt x="1426" y="976"/>
                  </a:lnTo>
                  <a:lnTo>
                    <a:pt x="1426" y="975"/>
                  </a:lnTo>
                  <a:lnTo>
                    <a:pt x="1427" y="975"/>
                  </a:lnTo>
                  <a:lnTo>
                    <a:pt x="1427" y="974"/>
                  </a:lnTo>
                  <a:lnTo>
                    <a:pt x="1427" y="973"/>
                  </a:lnTo>
                  <a:lnTo>
                    <a:pt x="1428" y="973"/>
                  </a:lnTo>
                  <a:lnTo>
                    <a:pt x="1429" y="974"/>
                  </a:lnTo>
                  <a:lnTo>
                    <a:pt x="1431" y="974"/>
                  </a:lnTo>
                  <a:lnTo>
                    <a:pt x="1432" y="975"/>
                  </a:lnTo>
                  <a:lnTo>
                    <a:pt x="1436" y="975"/>
                  </a:lnTo>
                  <a:lnTo>
                    <a:pt x="1437" y="975"/>
                  </a:lnTo>
                  <a:lnTo>
                    <a:pt x="1436" y="974"/>
                  </a:lnTo>
                  <a:lnTo>
                    <a:pt x="1434" y="974"/>
                  </a:lnTo>
                  <a:lnTo>
                    <a:pt x="1433" y="973"/>
                  </a:lnTo>
                  <a:lnTo>
                    <a:pt x="1432" y="973"/>
                  </a:lnTo>
                  <a:lnTo>
                    <a:pt x="1432" y="972"/>
                  </a:lnTo>
                  <a:lnTo>
                    <a:pt x="1432" y="971"/>
                  </a:lnTo>
                  <a:lnTo>
                    <a:pt x="1431" y="971"/>
                  </a:lnTo>
                  <a:lnTo>
                    <a:pt x="1432" y="971"/>
                  </a:lnTo>
                  <a:lnTo>
                    <a:pt x="1433" y="971"/>
                  </a:lnTo>
                  <a:lnTo>
                    <a:pt x="1433" y="970"/>
                  </a:lnTo>
                  <a:lnTo>
                    <a:pt x="1431" y="970"/>
                  </a:lnTo>
                  <a:lnTo>
                    <a:pt x="1430" y="970"/>
                  </a:lnTo>
                  <a:lnTo>
                    <a:pt x="1430" y="969"/>
                  </a:lnTo>
                  <a:lnTo>
                    <a:pt x="1430" y="968"/>
                  </a:lnTo>
                  <a:lnTo>
                    <a:pt x="1430" y="967"/>
                  </a:lnTo>
                  <a:lnTo>
                    <a:pt x="1430" y="966"/>
                  </a:lnTo>
                  <a:lnTo>
                    <a:pt x="1431" y="966"/>
                  </a:lnTo>
                  <a:lnTo>
                    <a:pt x="1431" y="965"/>
                  </a:lnTo>
                  <a:lnTo>
                    <a:pt x="1431" y="964"/>
                  </a:lnTo>
                  <a:lnTo>
                    <a:pt x="1432" y="964"/>
                  </a:lnTo>
                  <a:lnTo>
                    <a:pt x="1433" y="963"/>
                  </a:lnTo>
                  <a:lnTo>
                    <a:pt x="1433" y="962"/>
                  </a:lnTo>
                  <a:lnTo>
                    <a:pt x="1434" y="962"/>
                  </a:lnTo>
                  <a:lnTo>
                    <a:pt x="1435" y="962"/>
                  </a:lnTo>
                  <a:lnTo>
                    <a:pt x="1434" y="962"/>
                  </a:lnTo>
                  <a:lnTo>
                    <a:pt x="1433" y="962"/>
                  </a:lnTo>
                  <a:lnTo>
                    <a:pt x="1432" y="962"/>
                  </a:lnTo>
                  <a:lnTo>
                    <a:pt x="1431" y="962"/>
                  </a:lnTo>
                  <a:lnTo>
                    <a:pt x="1427" y="964"/>
                  </a:lnTo>
                  <a:lnTo>
                    <a:pt x="1426" y="964"/>
                  </a:lnTo>
                  <a:lnTo>
                    <a:pt x="1423" y="963"/>
                  </a:lnTo>
                  <a:lnTo>
                    <a:pt x="1423" y="962"/>
                  </a:lnTo>
                  <a:lnTo>
                    <a:pt x="1423" y="961"/>
                  </a:lnTo>
                  <a:lnTo>
                    <a:pt x="1423" y="960"/>
                  </a:lnTo>
                  <a:lnTo>
                    <a:pt x="1424" y="960"/>
                  </a:lnTo>
                  <a:lnTo>
                    <a:pt x="1424" y="959"/>
                  </a:lnTo>
                  <a:lnTo>
                    <a:pt x="1423" y="959"/>
                  </a:lnTo>
                  <a:lnTo>
                    <a:pt x="1423" y="958"/>
                  </a:lnTo>
                  <a:lnTo>
                    <a:pt x="1423" y="957"/>
                  </a:lnTo>
                  <a:lnTo>
                    <a:pt x="1424" y="958"/>
                  </a:lnTo>
                  <a:lnTo>
                    <a:pt x="1425" y="956"/>
                  </a:lnTo>
                  <a:lnTo>
                    <a:pt x="1426" y="957"/>
                  </a:lnTo>
                  <a:lnTo>
                    <a:pt x="1427" y="957"/>
                  </a:lnTo>
                  <a:lnTo>
                    <a:pt x="1427" y="956"/>
                  </a:lnTo>
                  <a:lnTo>
                    <a:pt x="1427" y="955"/>
                  </a:lnTo>
                  <a:lnTo>
                    <a:pt x="1428" y="954"/>
                  </a:lnTo>
                  <a:lnTo>
                    <a:pt x="1429" y="953"/>
                  </a:lnTo>
                  <a:lnTo>
                    <a:pt x="1429" y="952"/>
                  </a:lnTo>
                  <a:lnTo>
                    <a:pt x="1429" y="951"/>
                  </a:lnTo>
                  <a:lnTo>
                    <a:pt x="1429" y="950"/>
                  </a:lnTo>
                  <a:lnTo>
                    <a:pt x="1429" y="951"/>
                  </a:lnTo>
                  <a:lnTo>
                    <a:pt x="1428" y="951"/>
                  </a:lnTo>
                  <a:lnTo>
                    <a:pt x="1427" y="950"/>
                  </a:lnTo>
                  <a:lnTo>
                    <a:pt x="1427" y="949"/>
                  </a:lnTo>
                  <a:lnTo>
                    <a:pt x="1426" y="949"/>
                  </a:lnTo>
                  <a:lnTo>
                    <a:pt x="1426" y="948"/>
                  </a:lnTo>
                  <a:lnTo>
                    <a:pt x="1426" y="947"/>
                  </a:lnTo>
                  <a:lnTo>
                    <a:pt x="1427" y="947"/>
                  </a:lnTo>
                  <a:lnTo>
                    <a:pt x="1427" y="946"/>
                  </a:lnTo>
                  <a:lnTo>
                    <a:pt x="1426" y="945"/>
                  </a:lnTo>
                  <a:lnTo>
                    <a:pt x="1426" y="943"/>
                  </a:lnTo>
                  <a:lnTo>
                    <a:pt x="1426" y="942"/>
                  </a:lnTo>
                  <a:lnTo>
                    <a:pt x="1425" y="941"/>
                  </a:lnTo>
                  <a:lnTo>
                    <a:pt x="1426" y="940"/>
                  </a:lnTo>
                  <a:lnTo>
                    <a:pt x="1426" y="938"/>
                  </a:lnTo>
                  <a:lnTo>
                    <a:pt x="1425" y="937"/>
                  </a:lnTo>
                  <a:lnTo>
                    <a:pt x="1424" y="937"/>
                  </a:lnTo>
                  <a:lnTo>
                    <a:pt x="1422" y="937"/>
                  </a:lnTo>
                  <a:lnTo>
                    <a:pt x="1421" y="937"/>
                  </a:lnTo>
                  <a:lnTo>
                    <a:pt x="1421" y="936"/>
                  </a:lnTo>
                  <a:lnTo>
                    <a:pt x="1420" y="936"/>
                  </a:lnTo>
                  <a:lnTo>
                    <a:pt x="1419" y="936"/>
                  </a:lnTo>
                  <a:lnTo>
                    <a:pt x="1418" y="936"/>
                  </a:lnTo>
                  <a:lnTo>
                    <a:pt x="1417" y="935"/>
                  </a:lnTo>
                  <a:lnTo>
                    <a:pt x="1417" y="934"/>
                  </a:lnTo>
                  <a:lnTo>
                    <a:pt x="1417" y="933"/>
                  </a:lnTo>
                  <a:lnTo>
                    <a:pt x="1417" y="932"/>
                  </a:lnTo>
                  <a:lnTo>
                    <a:pt x="1416" y="932"/>
                  </a:lnTo>
                  <a:lnTo>
                    <a:pt x="1417" y="931"/>
                  </a:lnTo>
                  <a:lnTo>
                    <a:pt x="1418" y="931"/>
                  </a:lnTo>
                  <a:lnTo>
                    <a:pt x="1418" y="930"/>
                  </a:lnTo>
                  <a:lnTo>
                    <a:pt x="1417" y="929"/>
                  </a:lnTo>
                  <a:lnTo>
                    <a:pt x="1417" y="928"/>
                  </a:lnTo>
                  <a:close/>
                  <a:moveTo>
                    <a:pt x="781" y="930"/>
                  </a:moveTo>
                  <a:lnTo>
                    <a:pt x="780" y="930"/>
                  </a:lnTo>
                  <a:lnTo>
                    <a:pt x="780" y="929"/>
                  </a:lnTo>
                  <a:lnTo>
                    <a:pt x="779" y="929"/>
                  </a:lnTo>
                  <a:lnTo>
                    <a:pt x="779" y="928"/>
                  </a:lnTo>
                  <a:lnTo>
                    <a:pt x="780" y="928"/>
                  </a:lnTo>
                  <a:lnTo>
                    <a:pt x="781" y="928"/>
                  </a:lnTo>
                  <a:lnTo>
                    <a:pt x="781" y="929"/>
                  </a:lnTo>
                  <a:lnTo>
                    <a:pt x="781" y="930"/>
                  </a:lnTo>
                  <a:close/>
                  <a:moveTo>
                    <a:pt x="1442" y="924"/>
                  </a:moveTo>
                  <a:lnTo>
                    <a:pt x="1443" y="925"/>
                  </a:lnTo>
                  <a:lnTo>
                    <a:pt x="1443" y="926"/>
                  </a:lnTo>
                  <a:lnTo>
                    <a:pt x="1442" y="927"/>
                  </a:lnTo>
                  <a:lnTo>
                    <a:pt x="1442" y="928"/>
                  </a:lnTo>
                  <a:lnTo>
                    <a:pt x="1442" y="929"/>
                  </a:lnTo>
                  <a:lnTo>
                    <a:pt x="1442" y="930"/>
                  </a:lnTo>
                  <a:lnTo>
                    <a:pt x="1442" y="931"/>
                  </a:lnTo>
                  <a:lnTo>
                    <a:pt x="1442" y="932"/>
                  </a:lnTo>
                  <a:lnTo>
                    <a:pt x="1441" y="932"/>
                  </a:lnTo>
                  <a:lnTo>
                    <a:pt x="1440" y="933"/>
                  </a:lnTo>
                  <a:lnTo>
                    <a:pt x="1438" y="934"/>
                  </a:lnTo>
                  <a:lnTo>
                    <a:pt x="1436" y="933"/>
                  </a:lnTo>
                  <a:lnTo>
                    <a:pt x="1433" y="930"/>
                  </a:lnTo>
                  <a:lnTo>
                    <a:pt x="1432" y="929"/>
                  </a:lnTo>
                  <a:lnTo>
                    <a:pt x="1431" y="928"/>
                  </a:lnTo>
                  <a:lnTo>
                    <a:pt x="1432" y="928"/>
                  </a:lnTo>
                  <a:lnTo>
                    <a:pt x="1433" y="925"/>
                  </a:lnTo>
                  <a:lnTo>
                    <a:pt x="1434" y="924"/>
                  </a:lnTo>
                  <a:lnTo>
                    <a:pt x="1435" y="923"/>
                  </a:lnTo>
                  <a:lnTo>
                    <a:pt x="1436" y="923"/>
                  </a:lnTo>
                  <a:lnTo>
                    <a:pt x="1437" y="923"/>
                  </a:lnTo>
                  <a:lnTo>
                    <a:pt x="1437" y="924"/>
                  </a:lnTo>
                  <a:lnTo>
                    <a:pt x="1438" y="924"/>
                  </a:lnTo>
                  <a:lnTo>
                    <a:pt x="1439" y="923"/>
                  </a:lnTo>
                  <a:lnTo>
                    <a:pt x="1441" y="923"/>
                  </a:lnTo>
                  <a:lnTo>
                    <a:pt x="1442" y="924"/>
                  </a:lnTo>
                  <a:close/>
                  <a:moveTo>
                    <a:pt x="1455" y="928"/>
                  </a:moveTo>
                  <a:lnTo>
                    <a:pt x="1456" y="929"/>
                  </a:lnTo>
                  <a:lnTo>
                    <a:pt x="1456" y="928"/>
                  </a:lnTo>
                  <a:lnTo>
                    <a:pt x="1457" y="928"/>
                  </a:lnTo>
                  <a:lnTo>
                    <a:pt x="1458" y="928"/>
                  </a:lnTo>
                  <a:lnTo>
                    <a:pt x="1459" y="929"/>
                  </a:lnTo>
                  <a:lnTo>
                    <a:pt x="1459" y="930"/>
                  </a:lnTo>
                  <a:lnTo>
                    <a:pt x="1460" y="931"/>
                  </a:lnTo>
                  <a:lnTo>
                    <a:pt x="1461" y="934"/>
                  </a:lnTo>
                  <a:lnTo>
                    <a:pt x="1461" y="935"/>
                  </a:lnTo>
                  <a:lnTo>
                    <a:pt x="1461" y="936"/>
                  </a:lnTo>
                  <a:lnTo>
                    <a:pt x="1460" y="936"/>
                  </a:lnTo>
                  <a:lnTo>
                    <a:pt x="1459" y="936"/>
                  </a:lnTo>
                  <a:lnTo>
                    <a:pt x="1459" y="937"/>
                  </a:lnTo>
                  <a:lnTo>
                    <a:pt x="1459" y="938"/>
                  </a:lnTo>
                  <a:lnTo>
                    <a:pt x="1458" y="939"/>
                  </a:lnTo>
                  <a:lnTo>
                    <a:pt x="1457" y="939"/>
                  </a:lnTo>
                  <a:lnTo>
                    <a:pt x="1457" y="938"/>
                  </a:lnTo>
                  <a:lnTo>
                    <a:pt x="1457" y="937"/>
                  </a:lnTo>
                  <a:lnTo>
                    <a:pt x="1456" y="937"/>
                  </a:lnTo>
                  <a:lnTo>
                    <a:pt x="1455" y="937"/>
                  </a:lnTo>
                  <a:lnTo>
                    <a:pt x="1455" y="936"/>
                  </a:lnTo>
                  <a:lnTo>
                    <a:pt x="1453" y="935"/>
                  </a:lnTo>
                  <a:lnTo>
                    <a:pt x="1452" y="935"/>
                  </a:lnTo>
                  <a:lnTo>
                    <a:pt x="1451" y="934"/>
                  </a:lnTo>
                  <a:lnTo>
                    <a:pt x="1450" y="933"/>
                  </a:lnTo>
                  <a:lnTo>
                    <a:pt x="1450" y="932"/>
                  </a:lnTo>
                  <a:lnTo>
                    <a:pt x="1451" y="929"/>
                  </a:lnTo>
                  <a:lnTo>
                    <a:pt x="1450" y="929"/>
                  </a:lnTo>
                  <a:lnTo>
                    <a:pt x="1450" y="928"/>
                  </a:lnTo>
                  <a:lnTo>
                    <a:pt x="1450" y="927"/>
                  </a:lnTo>
                  <a:lnTo>
                    <a:pt x="1450" y="926"/>
                  </a:lnTo>
                  <a:lnTo>
                    <a:pt x="1450" y="925"/>
                  </a:lnTo>
                  <a:lnTo>
                    <a:pt x="1450" y="924"/>
                  </a:lnTo>
                  <a:lnTo>
                    <a:pt x="1450" y="923"/>
                  </a:lnTo>
                  <a:lnTo>
                    <a:pt x="1449" y="922"/>
                  </a:lnTo>
                  <a:lnTo>
                    <a:pt x="1450" y="921"/>
                  </a:lnTo>
                  <a:lnTo>
                    <a:pt x="1450" y="922"/>
                  </a:lnTo>
                  <a:lnTo>
                    <a:pt x="1452" y="923"/>
                  </a:lnTo>
                  <a:lnTo>
                    <a:pt x="1453" y="924"/>
                  </a:lnTo>
                  <a:lnTo>
                    <a:pt x="1454" y="926"/>
                  </a:lnTo>
                  <a:lnTo>
                    <a:pt x="1454" y="927"/>
                  </a:lnTo>
                  <a:lnTo>
                    <a:pt x="1455" y="928"/>
                  </a:lnTo>
                  <a:close/>
                  <a:moveTo>
                    <a:pt x="883" y="919"/>
                  </a:moveTo>
                  <a:lnTo>
                    <a:pt x="882" y="920"/>
                  </a:lnTo>
                  <a:lnTo>
                    <a:pt x="881" y="921"/>
                  </a:lnTo>
                  <a:lnTo>
                    <a:pt x="880" y="920"/>
                  </a:lnTo>
                  <a:lnTo>
                    <a:pt x="880" y="921"/>
                  </a:lnTo>
                  <a:lnTo>
                    <a:pt x="879" y="921"/>
                  </a:lnTo>
                  <a:lnTo>
                    <a:pt x="878" y="921"/>
                  </a:lnTo>
                  <a:lnTo>
                    <a:pt x="877" y="921"/>
                  </a:lnTo>
                  <a:lnTo>
                    <a:pt x="877" y="920"/>
                  </a:lnTo>
                  <a:lnTo>
                    <a:pt x="878" y="919"/>
                  </a:lnTo>
                  <a:lnTo>
                    <a:pt x="879" y="919"/>
                  </a:lnTo>
                  <a:lnTo>
                    <a:pt x="879" y="920"/>
                  </a:lnTo>
                  <a:lnTo>
                    <a:pt x="879" y="919"/>
                  </a:lnTo>
                  <a:lnTo>
                    <a:pt x="880" y="918"/>
                  </a:lnTo>
                  <a:lnTo>
                    <a:pt x="884" y="918"/>
                  </a:lnTo>
                  <a:lnTo>
                    <a:pt x="884" y="919"/>
                  </a:lnTo>
                  <a:lnTo>
                    <a:pt x="883" y="919"/>
                  </a:lnTo>
                  <a:close/>
                  <a:moveTo>
                    <a:pt x="801" y="917"/>
                  </a:moveTo>
                  <a:lnTo>
                    <a:pt x="801" y="918"/>
                  </a:lnTo>
                  <a:lnTo>
                    <a:pt x="802" y="918"/>
                  </a:lnTo>
                  <a:lnTo>
                    <a:pt x="803" y="918"/>
                  </a:lnTo>
                  <a:lnTo>
                    <a:pt x="803" y="919"/>
                  </a:lnTo>
                  <a:lnTo>
                    <a:pt x="803" y="920"/>
                  </a:lnTo>
                  <a:lnTo>
                    <a:pt x="802" y="919"/>
                  </a:lnTo>
                  <a:lnTo>
                    <a:pt x="801" y="919"/>
                  </a:lnTo>
                  <a:lnTo>
                    <a:pt x="799" y="919"/>
                  </a:lnTo>
                  <a:lnTo>
                    <a:pt x="798" y="920"/>
                  </a:lnTo>
                  <a:lnTo>
                    <a:pt x="798" y="919"/>
                  </a:lnTo>
                  <a:lnTo>
                    <a:pt x="797" y="920"/>
                  </a:lnTo>
                  <a:lnTo>
                    <a:pt x="795" y="920"/>
                  </a:lnTo>
                  <a:lnTo>
                    <a:pt x="794" y="920"/>
                  </a:lnTo>
                  <a:lnTo>
                    <a:pt x="794" y="919"/>
                  </a:lnTo>
                  <a:lnTo>
                    <a:pt x="795" y="918"/>
                  </a:lnTo>
                  <a:lnTo>
                    <a:pt x="796" y="917"/>
                  </a:lnTo>
                  <a:lnTo>
                    <a:pt x="797" y="917"/>
                  </a:lnTo>
                  <a:lnTo>
                    <a:pt x="800" y="917"/>
                  </a:lnTo>
                  <a:lnTo>
                    <a:pt x="801" y="917"/>
                  </a:lnTo>
                  <a:close/>
                  <a:moveTo>
                    <a:pt x="868" y="916"/>
                  </a:moveTo>
                  <a:lnTo>
                    <a:pt x="869" y="917"/>
                  </a:lnTo>
                  <a:lnTo>
                    <a:pt x="870" y="917"/>
                  </a:lnTo>
                  <a:lnTo>
                    <a:pt x="870" y="918"/>
                  </a:lnTo>
                  <a:lnTo>
                    <a:pt x="870" y="919"/>
                  </a:lnTo>
                  <a:lnTo>
                    <a:pt x="869" y="919"/>
                  </a:lnTo>
                  <a:lnTo>
                    <a:pt x="870" y="918"/>
                  </a:lnTo>
                  <a:lnTo>
                    <a:pt x="869" y="918"/>
                  </a:lnTo>
                  <a:lnTo>
                    <a:pt x="869" y="919"/>
                  </a:lnTo>
                  <a:lnTo>
                    <a:pt x="868" y="919"/>
                  </a:lnTo>
                  <a:lnTo>
                    <a:pt x="869" y="917"/>
                  </a:lnTo>
                  <a:lnTo>
                    <a:pt x="868" y="916"/>
                  </a:lnTo>
                  <a:lnTo>
                    <a:pt x="867" y="917"/>
                  </a:lnTo>
                  <a:lnTo>
                    <a:pt x="867" y="919"/>
                  </a:lnTo>
                  <a:lnTo>
                    <a:pt x="867" y="920"/>
                  </a:lnTo>
                  <a:lnTo>
                    <a:pt x="868" y="920"/>
                  </a:lnTo>
                  <a:lnTo>
                    <a:pt x="867" y="921"/>
                  </a:lnTo>
                  <a:lnTo>
                    <a:pt x="866" y="921"/>
                  </a:lnTo>
                  <a:lnTo>
                    <a:pt x="864" y="922"/>
                  </a:lnTo>
                  <a:lnTo>
                    <a:pt x="863" y="924"/>
                  </a:lnTo>
                  <a:lnTo>
                    <a:pt x="862" y="925"/>
                  </a:lnTo>
                  <a:lnTo>
                    <a:pt x="861" y="926"/>
                  </a:lnTo>
                  <a:lnTo>
                    <a:pt x="860" y="926"/>
                  </a:lnTo>
                  <a:lnTo>
                    <a:pt x="860" y="924"/>
                  </a:lnTo>
                  <a:lnTo>
                    <a:pt x="860" y="922"/>
                  </a:lnTo>
                  <a:lnTo>
                    <a:pt x="861" y="921"/>
                  </a:lnTo>
                  <a:lnTo>
                    <a:pt x="862" y="920"/>
                  </a:lnTo>
                  <a:lnTo>
                    <a:pt x="866" y="916"/>
                  </a:lnTo>
                  <a:lnTo>
                    <a:pt x="867" y="916"/>
                  </a:lnTo>
                  <a:lnTo>
                    <a:pt x="868" y="916"/>
                  </a:lnTo>
                  <a:close/>
                  <a:moveTo>
                    <a:pt x="878" y="916"/>
                  </a:moveTo>
                  <a:lnTo>
                    <a:pt x="879" y="917"/>
                  </a:lnTo>
                  <a:lnTo>
                    <a:pt x="879" y="918"/>
                  </a:lnTo>
                  <a:lnTo>
                    <a:pt x="878" y="917"/>
                  </a:lnTo>
                  <a:lnTo>
                    <a:pt x="878" y="918"/>
                  </a:lnTo>
                  <a:lnTo>
                    <a:pt x="878" y="919"/>
                  </a:lnTo>
                  <a:lnTo>
                    <a:pt x="877" y="920"/>
                  </a:lnTo>
                  <a:lnTo>
                    <a:pt x="876" y="920"/>
                  </a:lnTo>
                  <a:lnTo>
                    <a:pt x="876" y="921"/>
                  </a:lnTo>
                  <a:lnTo>
                    <a:pt x="875" y="921"/>
                  </a:lnTo>
                  <a:lnTo>
                    <a:pt x="873" y="921"/>
                  </a:lnTo>
                  <a:lnTo>
                    <a:pt x="872" y="920"/>
                  </a:lnTo>
                  <a:lnTo>
                    <a:pt x="871" y="919"/>
                  </a:lnTo>
                  <a:lnTo>
                    <a:pt x="872" y="918"/>
                  </a:lnTo>
                  <a:lnTo>
                    <a:pt x="872" y="917"/>
                  </a:lnTo>
                  <a:lnTo>
                    <a:pt x="873" y="916"/>
                  </a:lnTo>
                  <a:lnTo>
                    <a:pt x="874" y="916"/>
                  </a:lnTo>
                  <a:lnTo>
                    <a:pt x="875" y="916"/>
                  </a:lnTo>
                  <a:lnTo>
                    <a:pt x="876" y="916"/>
                  </a:lnTo>
                  <a:lnTo>
                    <a:pt x="877" y="916"/>
                  </a:lnTo>
                  <a:lnTo>
                    <a:pt x="878" y="916"/>
                  </a:lnTo>
                  <a:close/>
                  <a:moveTo>
                    <a:pt x="468" y="915"/>
                  </a:moveTo>
                  <a:lnTo>
                    <a:pt x="471" y="916"/>
                  </a:lnTo>
                  <a:lnTo>
                    <a:pt x="472" y="916"/>
                  </a:lnTo>
                  <a:lnTo>
                    <a:pt x="472" y="915"/>
                  </a:lnTo>
                  <a:lnTo>
                    <a:pt x="473" y="916"/>
                  </a:lnTo>
                  <a:lnTo>
                    <a:pt x="474" y="916"/>
                  </a:lnTo>
                  <a:lnTo>
                    <a:pt x="475" y="917"/>
                  </a:lnTo>
                  <a:lnTo>
                    <a:pt x="474" y="917"/>
                  </a:lnTo>
                  <a:lnTo>
                    <a:pt x="473" y="918"/>
                  </a:lnTo>
                  <a:lnTo>
                    <a:pt x="472" y="919"/>
                  </a:lnTo>
                  <a:lnTo>
                    <a:pt x="470" y="919"/>
                  </a:lnTo>
                  <a:lnTo>
                    <a:pt x="470" y="918"/>
                  </a:lnTo>
                  <a:lnTo>
                    <a:pt x="469" y="917"/>
                  </a:lnTo>
                  <a:lnTo>
                    <a:pt x="467" y="916"/>
                  </a:lnTo>
                  <a:lnTo>
                    <a:pt x="466" y="915"/>
                  </a:lnTo>
                  <a:lnTo>
                    <a:pt x="468" y="915"/>
                  </a:lnTo>
                  <a:close/>
                  <a:moveTo>
                    <a:pt x="1436" y="907"/>
                  </a:moveTo>
                  <a:lnTo>
                    <a:pt x="1437" y="907"/>
                  </a:lnTo>
                  <a:lnTo>
                    <a:pt x="1438" y="907"/>
                  </a:lnTo>
                  <a:lnTo>
                    <a:pt x="1439" y="909"/>
                  </a:lnTo>
                  <a:lnTo>
                    <a:pt x="1440" y="909"/>
                  </a:lnTo>
                  <a:lnTo>
                    <a:pt x="1440" y="910"/>
                  </a:lnTo>
                  <a:lnTo>
                    <a:pt x="1440" y="911"/>
                  </a:lnTo>
                  <a:lnTo>
                    <a:pt x="1441" y="912"/>
                  </a:lnTo>
                  <a:lnTo>
                    <a:pt x="1442" y="912"/>
                  </a:lnTo>
                  <a:lnTo>
                    <a:pt x="1442" y="913"/>
                  </a:lnTo>
                  <a:lnTo>
                    <a:pt x="1443" y="913"/>
                  </a:lnTo>
                  <a:lnTo>
                    <a:pt x="1443" y="914"/>
                  </a:lnTo>
                  <a:lnTo>
                    <a:pt x="1443" y="915"/>
                  </a:lnTo>
                  <a:lnTo>
                    <a:pt x="1444" y="915"/>
                  </a:lnTo>
                  <a:lnTo>
                    <a:pt x="1444" y="916"/>
                  </a:lnTo>
                  <a:lnTo>
                    <a:pt x="1445" y="916"/>
                  </a:lnTo>
                  <a:lnTo>
                    <a:pt x="1445" y="917"/>
                  </a:lnTo>
                  <a:lnTo>
                    <a:pt x="1445" y="918"/>
                  </a:lnTo>
                  <a:lnTo>
                    <a:pt x="1444" y="918"/>
                  </a:lnTo>
                  <a:lnTo>
                    <a:pt x="1443" y="918"/>
                  </a:lnTo>
                  <a:lnTo>
                    <a:pt x="1442" y="919"/>
                  </a:lnTo>
                  <a:lnTo>
                    <a:pt x="1442" y="920"/>
                  </a:lnTo>
                  <a:lnTo>
                    <a:pt x="1441" y="920"/>
                  </a:lnTo>
                  <a:lnTo>
                    <a:pt x="1440" y="919"/>
                  </a:lnTo>
                  <a:lnTo>
                    <a:pt x="1440" y="918"/>
                  </a:lnTo>
                  <a:lnTo>
                    <a:pt x="1439" y="918"/>
                  </a:lnTo>
                  <a:lnTo>
                    <a:pt x="1439" y="919"/>
                  </a:lnTo>
                  <a:lnTo>
                    <a:pt x="1440" y="920"/>
                  </a:lnTo>
                  <a:lnTo>
                    <a:pt x="1440" y="921"/>
                  </a:lnTo>
                  <a:lnTo>
                    <a:pt x="1439" y="921"/>
                  </a:lnTo>
                  <a:lnTo>
                    <a:pt x="1438" y="921"/>
                  </a:lnTo>
                  <a:lnTo>
                    <a:pt x="1435" y="921"/>
                  </a:lnTo>
                  <a:lnTo>
                    <a:pt x="1434" y="920"/>
                  </a:lnTo>
                  <a:lnTo>
                    <a:pt x="1434" y="919"/>
                  </a:lnTo>
                  <a:lnTo>
                    <a:pt x="1434" y="917"/>
                  </a:lnTo>
                  <a:lnTo>
                    <a:pt x="1434" y="916"/>
                  </a:lnTo>
                  <a:lnTo>
                    <a:pt x="1435" y="915"/>
                  </a:lnTo>
                  <a:lnTo>
                    <a:pt x="1436" y="915"/>
                  </a:lnTo>
                  <a:lnTo>
                    <a:pt x="1436" y="914"/>
                  </a:lnTo>
                  <a:lnTo>
                    <a:pt x="1435" y="912"/>
                  </a:lnTo>
                  <a:lnTo>
                    <a:pt x="1435" y="911"/>
                  </a:lnTo>
                  <a:lnTo>
                    <a:pt x="1435" y="910"/>
                  </a:lnTo>
                  <a:lnTo>
                    <a:pt x="1435" y="909"/>
                  </a:lnTo>
                  <a:lnTo>
                    <a:pt x="1434" y="907"/>
                  </a:lnTo>
                  <a:lnTo>
                    <a:pt x="1434" y="906"/>
                  </a:lnTo>
                  <a:lnTo>
                    <a:pt x="1435" y="905"/>
                  </a:lnTo>
                  <a:lnTo>
                    <a:pt x="1436" y="907"/>
                  </a:lnTo>
                  <a:close/>
                  <a:moveTo>
                    <a:pt x="1407" y="904"/>
                  </a:moveTo>
                  <a:lnTo>
                    <a:pt x="1407" y="905"/>
                  </a:lnTo>
                  <a:lnTo>
                    <a:pt x="1408" y="907"/>
                  </a:lnTo>
                  <a:lnTo>
                    <a:pt x="1408" y="906"/>
                  </a:lnTo>
                  <a:lnTo>
                    <a:pt x="1408" y="907"/>
                  </a:lnTo>
                  <a:lnTo>
                    <a:pt x="1409" y="908"/>
                  </a:lnTo>
                  <a:lnTo>
                    <a:pt x="1409" y="909"/>
                  </a:lnTo>
                  <a:lnTo>
                    <a:pt x="1409" y="910"/>
                  </a:lnTo>
                  <a:lnTo>
                    <a:pt x="1409" y="911"/>
                  </a:lnTo>
                  <a:lnTo>
                    <a:pt x="1408" y="911"/>
                  </a:lnTo>
                  <a:lnTo>
                    <a:pt x="1408" y="913"/>
                  </a:lnTo>
                  <a:lnTo>
                    <a:pt x="1407" y="913"/>
                  </a:lnTo>
                  <a:lnTo>
                    <a:pt x="1407" y="914"/>
                  </a:lnTo>
                  <a:lnTo>
                    <a:pt x="1406" y="914"/>
                  </a:lnTo>
                  <a:lnTo>
                    <a:pt x="1407" y="914"/>
                  </a:lnTo>
                  <a:lnTo>
                    <a:pt x="1408" y="913"/>
                  </a:lnTo>
                  <a:lnTo>
                    <a:pt x="1409" y="912"/>
                  </a:lnTo>
                  <a:lnTo>
                    <a:pt x="1409" y="911"/>
                  </a:lnTo>
                  <a:lnTo>
                    <a:pt x="1410" y="911"/>
                  </a:lnTo>
                  <a:lnTo>
                    <a:pt x="1410" y="910"/>
                  </a:lnTo>
                  <a:lnTo>
                    <a:pt x="1410" y="909"/>
                  </a:lnTo>
                  <a:lnTo>
                    <a:pt x="1410" y="908"/>
                  </a:lnTo>
                  <a:lnTo>
                    <a:pt x="1410" y="907"/>
                  </a:lnTo>
                  <a:lnTo>
                    <a:pt x="1410" y="906"/>
                  </a:lnTo>
                  <a:lnTo>
                    <a:pt x="1411" y="907"/>
                  </a:lnTo>
                  <a:lnTo>
                    <a:pt x="1411" y="908"/>
                  </a:lnTo>
                  <a:lnTo>
                    <a:pt x="1412" y="908"/>
                  </a:lnTo>
                  <a:lnTo>
                    <a:pt x="1413" y="907"/>
                  </a:lnTo>
                  <a:lnTo>
                    <a:pt x="1414" y="908"/>
                  </a:lnTo>
                  <a:lnTo>
                    <a:pt x="1412" y="912"/>
                  </a:lnTo>
                  <a:lnTo>
                    <a:pt x="1412" y="913"/>
                  </a:lnTo>
                  <a:lnTo>
                    <a:pt x="1413" y="913"/>
                  </a:lnTo>
                  <a:lnTo>
                    <a:pt x="1414" y="913"/>
                  </a:lnTo>
                  <a:lnTo>
                    <a:pt x="1414" y="914"/>
                  </a:lnTo>
                  <a:lnTo>
                    <a:pt x="1414" y="915"/>
                  </a:lnTo>
                  <a:lnTo>
                    <a:pt x="1414" y="916"/>
                  </a:lnTo>
                  <a:lnTo>
                    <a:pt x="1414" y="917"/>
                  </a:lnTo>
                  <a:lnTo>
                    <a:pt x="1413" y="918"/>
                  </a:lnTo>
                  <a:lnTo>
                    <a:pt x="1412" y="918"/>
                  </a:lnTo>
                  <a:lnTo>
                    <a:pt x="1412" y="917"/>
                  </a:lnTo>
                  <a:lnTo>
                    <a:pt x="1412" y="916"/>
                  </a:lnTo>
                  <a:lnTo>
                    <a:pt x="1411" y="916"/>
                  </a:lnTo>
                  <a:lnTo>
                    <a:pt x="1409" y="915"/>
                  </a:lnTo>
                  <a:lnTo>
                    <a:pt x="1409" y="916"/>
                  </a:lnTo>
                  <a:lnTo>
                    <a:pt x="1410" y="917"/>
                  </a:lnTo>
                  <a:lnTo>
                    <a:pt x="1411" y="918"/>
                  </a:lnTo>
                  <a:lnTo>
                    <a:pt x="1410" y="918"/>
                  </a:lnTo>
                  <a:lnTo>
                    <a:pt x="1410" y="919"/>
                  </a:lnTo>
                  <a:lnTo>
                    <a:pt x="1410" y="920"/>
                  </a:lnTo>
                  <a:lnTo>
                    <a:pt x="1409" y="920"/>
                  </a:lnTo>
                  <a:lnTo>
                    <a:pt x="1409" y="921"/>
                  </a:lnTo>
                  <a:lnTo>
                    <a:pt x="1410" y="922"/>
                  </a:lnTo>
                  <a:lnTo>
                    <a:pt x="1410" y="923"/>
                  </a:lnTo>
                  <a:lnTo>
                    <a:pt x="1411" y="923"/>
                  </a:lnTo>
                  <a:lnTo>
                    <a:pt x="1411" y="924"/>
                  </a:lnTo>
                  <a:lnTo>
                    <a:pt x="1409" y="924"/>
                  </a:lnTo>
                  <a:lnTo>
                    <a:pt x="1409" y="925"/>
                  </a:lnTo>
                  <a:lnTo>
                    <a:pt x="1410" y="925"/>
                  </a:lnTo>
                  <a:lnTo>
                    <a:pt x="1410" y="926"/>
                  </a:lnTo>
                  <a:lnTo>
                    <a:pt x="1409" y="926"/>
                  </a:lnTo>
                  <a:lnTo>
                    <a:pt x="1409" y="927"/>
                  </a:lnTo>
                  <a:lnTo>
                    <a:pt x="1410" y="928"/>
                  </a:lnTo>
                  <a:lnTo>
                    <a:pt x="1411" y="928"/>
                  </a:lnTo>
                  <a:lnTo>
                    <a:pt x="1411" y="929"/>
                  </a:lnTo>
                  <a:lnTo>
                    <a:pt x="1410" y="930"/>
                  </a:lnTo>
                  <a:lnTo>
                    <a:pt x="1411" y="931"/>
                  </a:lnTo>
                  <a:lnTo>
                    <a:pt x="1410" y="931"/>
                  </a:lnTo>
                  <a:lnTo>
                    <a:pt x="1409" y="930"/>
                  </a:lnTo>
                  <a:lnTo>
                    <a:pt x="1408" y="929"/>
                  </a:lnTo>
                  <a:lnTo>
                    <a:pt x="1408" y="928"/>
                  </a:lnTo>
                  <a:lnTo>
                    <a:pt x="1407" y="928"/>
                  </a:lnTo>
                  <a:lnTo>
                    <a:pt x="1407" y="929"/>
                  </a:lnTo>
                  <a:lnTo>
                    <a:pt x="1407" y="930"/>
                  </a:lnTo>
                  <a:lnTo>
                    <a:pt x="1407" y="931"/>
                  </a:lnTo>
                  <a:lnTo>
                    <a:pt x="1407" y="932"/>
                  </a:lnTo>
                  <a:lnTo>
                    <a:pt x="1408" y="932"/>
                  </a:lnTo>
                  <a:lnTo>
                    <a:pt x="1409" y="931"/>
                  </a:lnTo>
                  <a:lnTo>
                    <a:pt x="1409" y="932"/>
                  </a:lnTo>
                  <a:lnTo>
                    <a:pt x="1409" y="934"/>
                  </a:lnTo>
                  <a:lnTo>
                    <a:pt x="1408" y="935"/>
                  </a:lnTo>
                  <a:lnTo>
                    <a:pt x="1408" y="937"/>
                  </a:lnTo>
                  <a:lnTo>
                    <a:pt x="1409" y="937"/>
                  </a:lnTo>
                  <a:lnTo>
                    <a:pt x="1409" y="938"/>
                  </a:lnTo>
                  <a:lnTo>
                    <a:pt x="1408" y="938"/>
                  </a:lnTo>
                  <a:lnTo>
                    <a:pt x="1408" y="939"/>
                  </a:lnTo>
                  <a:lnTo>
                    <a:pt x="1408" y="940"/>
                  </a:lnTo>
                  <a:lnTo>
                    <a:pt x="1408" y="941"/>
                  </a:lnTo>
                  <a:lnTo>
                    <a:pt x="1407" y="941"/>
                  </a:lnTo>
                  <a:lnTo>
                    <a:pt x="1406" y="940"/>
                  </a:lnTo>
                  <a:lnTo>
                    <a:pt x="1405" y="939"/>
                  </a:lnTo>
                  <a:lnTo>
                    <a:pt x="1406" y="939"/>
                  </a:lnTo>
                  <a:lnTo>
                    <a:pt x="1406" y="936"/>
                  </a:lnTo>
                  <a:lnTo>
                    <a:pt x="1406" y="935"/>
                  </a:lnTo>
                  <a:lnTo>
                    <a:pt x="1405" y="935"/>
                  </a:lnTo>
                  <a:lnTo>
                    <a:pt x="1406" y="933"/>
                  </a:lnTo>
                  <a:lnTo>
                    <a:pt x="1406" y="932"/>
                  </a:lnTo>
                  <a:lnTo>
                    <a:pt x="1406" y="930"/>
                  </a:lnTo>
                  <a:lnTo>
                    <a:pt x="1405" y="930"/>
                  </a:lnTo>
                  <a:lnTo>
                    <a:pt x="1405" y="932"/>
                  </a:lnTo>
                  <a:lnTo>
                    <a:pt x="1405" y="933"/>
                  </a:lnTo>
                  <a:lnTo>
                    <a:pt x="1404" y="933"/>
                  </a:lnTo>
                  <a:lnTo>
                    <a:pt x="1404" y="936"/>
                  </a:lnTo>
                  <a:lnTo>
                    <a:pt x="1403" y="936"/>
                  </a:lnTo>
                  <a:lnTo>
                    <a:pt x="1402" y="936"/>
                  </a:lnTo>
                  <a:lnTo>
                    <a:pt x="1402" y="938"/>
                  </a:lnTo>
                  <a:lnTo>
                    <a:pt x="1403" y="938"/>
                  </a:lnTo>
                  <a:lnTo>
                    <a:pt x="1404" y="938"/>
                  </a:lnTo>
                  <a:lnTo>
                    <a:pt x="1404" y="939"/>
                  </a:lnTo>
                  <a:lnTo>
                    <a:pt x="1404" y="940"/>
                  </a:lnTo>
                  <a:lnTo>
                    <a:pt x="1404" y="941"/>
                  </a:lnTo>
                  <a:lnTo>
                    <a:pt x="1403" y="942"/>
                  </a:lnTo>
                  <a:lnTo>
                    <a:pt x="1404" y="942"/>
                  </a:lnTo>
                  <a:lnTo>
                    <a:pt x="1404" y="943"/>
                  </a:lnTo>
                  <a:lnTo>
                    <a:pt x="1404" y="944"/>
                  </a:lnTo>
                  <a:lnTo>
                    <a:pt x="1404" y="945"/>
                  </a:lnTo>
                  <a:lnTo>
                    <a:pt x="1403" y="945"/>
                  </a:lnTo>
                  <a:lnTo>
                    <a:pt x="1403" y="944"/>
                  </a:lnTo>
                  <a:lnTo>
                    <a:pt x="1402" y="943"/>
                  </a:lnTo>
                  <a:lnTo>
                    <a:pt x="1403" y="943"/>
                  </a:lnTo>
                  <a:lnTo>
                    <a:pt x="1402" y="942"/>
                  </a:lnTo>
                  <a:lnTo>
                    <a:pt x="1401" y="942"/>
                  </a:lnTo>
                  <a:lnTo>
                    <a:pt x="1401" y="941"/>
                  </a:lnTo>
                  <a:lnTo>
                    <a:pt x="1401" y="940"/>
                  </a:lnTo>
                  <a:lnTo>
                    <a:pt x="1400" y="939"/>
                  </a:lnTo>
                  <a:lnTo>
                    <a:pt x="1401" y="939"/>
                  </a:lnTo>
                  <a:lnTo>
                    <a:pt x="1401" y="938"/>
                  </a:lnTo>
                  <a:lnTo>
                    <a:pt x="1401" y="937"/>
                  </a:lnTo>
                  <a:lnTo>
                    <a:pt x="1400" y="937"/>
                  </a:lnTo>
                  <a:lnTo>
                    <a:pt x="1400" y="936"/>
                  </a:lnTo>
                  <a:lnTo>
                    <a:pt x="1400" y="935"/>
                  </a:lnTo>
                  <a:lnTo>
                    <a:pt x="1400" y="934"/>
                  </a:lnTo>
                  <a:lnTo>
                    <a:pt x="1400" y="933"/>
                  </a:lnTo>
                  <a:lnTo>
                    <a:pt x="1400" y="932"/>
                  </a:lnTo>
                  <a:lnTo>
                    <a:pt x="1401" y="933"/>
                  </a:lnTo>
                  <a:lnTo>
                    <a:pt x="1401" y="932"/>
                  </a:lnTo>
                  <a:lnTo>
                    <a:pt x="1401" y="931"/>
                  </a:lnTo>
                  <a:lnTo>
                    <a:pt x="1402" y="930"/>
                  </a:lnTo>
                  <a:lnTo>
                    <a:pt x="1402" y="929"/>
                  </a:lnTo>
                  <a:lnTo>
                    <a:pt x="1400" y="930"/>
                  </a:lnTo>
                  <a:lnTo>
                    <a:pt x="1400" y="931"/>
                  </a:lnTo>
                  <a:lnTo>
                    <a:pt x="1399" y="931"/>
                  </a:lnTo>
                  <a:lnTo>
                    <a:pt x="1399" y="930"/>
                  </a:lnTo>
                  <a:lnTo>
                    <a:pt x="1400" y="930"/>
                  </a:lnTo>
                  <a:lnTo>
                    <a:pt x="1400" y="929"/>
                  </a:lnTo>
                  <a:lnTo>
                    <a:pt x="1399" y="928"/>
                  </a:lnTo>
                  <a:lnTo>
                    <a:pt x="1399" y="927"/>
                  </a:lnTo>
                  <a:lnTo>
                    <a:pt x="1400" y="927"/>
                  </a:lnTo>
                  <a:lnTo>
                    <a:pt x="1400" y="926"/>
                  </a:lnTo>
                  <a:lnTo>
                    <a:pt x="1400" y="925"/>
                  </a:lnTo>
                  <a:lnTo>
                    <a:pt x="1401" y="925"/>
                  </a:lnTo>
                  <a:lnTo>
                    <a:pt x="1402" y="925"/>
                  </a:lnTo>
                  <a:lnTo>
                    <a:pt x="1402" y="924"/>
                  </a:lnTo>
                  <a:lnTo>
                    <a:pt x="1402" y="925"/>
                  </a:lnTo>
                  <a:lnTo>
                    <a:pt x="1402" y="927"/>
                  </a:lnTo>
                  <a:lnTo>
                    <a:pt x="1403" y="927"/>
                  </a:lnTo>
                  <a:lnTo>
                    <a:pt x="1404" y="926"/>
                  </a:lnTo>
                  <a:lnTo>
                    <a:pt x="1403" y="926"/>
                  </a:lnTo>
                  <a:lnTo>
                    <a:pt x="1404" y="926"/>
                  </a:lnTo>
                  <a:lnTo>
                    <a:pt x="1404" y="925"/>
                  </a:lnTo>
                  <a:lnTo>
                    <a:pt x="1404" y="926"/>
                  </a:lnTo>
                  <a:lnTo>
                    <a:pt x="1405" y="926"/>
                  </a:lnTo>
                  <a:lnTo>
                    <a:pt x="1405" y="927"/>
                  </a:lnTo>
                  <a:lnTo>
                    <a:pt x="1406" y="927"/>
                  </a:lnTo>
                  <a:lnTo>
                    <a:pt x="1406" y="925"/>
                  </a:lnTo>
                  <a:lnTo>
                    <a:pt x="1405" y="924"/>
                  </a:lnTo>
                  <a:lnTo>
                    <a:pt x="1405" y="923"/>
                  </a:lnTo>
                  <a:lnTo>
                    <a:pt x="1405" y="922"/>
                  </a:lnTo>
                  <a:lnTo>
                    <a:pt x="1406" y="922"/>
                  </a:lnTo>
                  <a:lnTo>
                    <a:pt x="1405" y="921"/>
                  </a:lnTo>
                  <a:lnTo>
                    <a:pt x="1405" y="920"/>
                  </a:lnTo>
                  <a:lnTo>
                    <a:pt x="1405" y="919"/>
                  </a:lnTo>
                  <a:lnTo>
                    <a:pt x="1404" y="919"/>
                  </a:lnTo>
                  <a:lnTo>
                    <a:pt x="1404" y="920"/>
                  </a:lnTo>
                  <a:lnTo>
                    <a:pt x="1403" y="921"/>
                  </a:lnTo>
                  <a:lnTo>
                    <a:pt x="1402" y="920"/>
                  </a:lnTo>
                  <a:lnTo>
                    <a:pt x="1402" y="919"/>
                  </a:lnTo>
                  <a:lnTo>
                    <a:pt x="1401" y="918"/>
                  </a:lnTo>
                  <a:lnTo>
                    <a:pt x="1400" y="918"/>
                  </a:lnTo>
                  <a:lnTo>
                    <a:pt x="1399" y="918"/>
                  </a:lnTo>
                  <a:lnTo>
                    <a:pt x="1398" y="918"/>
                  </a:lnTo>
                  <a:lnTo>
                    <a:pt x="1401" y="916"/>
                  </a:lnTo>
                  <a:lnTo>
                    <a:pt x="1402" y="916"/>
                  </a:lnTo>
                  <a:lnTo>
                    <a:pt x="1402" y="915"/>
                  </a:lnTo>
                  <a:lnTo>
                    <a:pt x="1403" y="915"/>
                  </a:lnTo>
                  <a:lnTo>
                    <a:pt x="1404" y="915"/>
                  </a:lnTo>
                  <a:lnTo>
                    <a:pt x="1404" y="914"/>
                  </a:lnTo>
                  <a:lnTo>
                    <a:pt x="1403" y="914"/>
                  </a:lnTo>
                  <a:lnTo>
                    <a:pt x="1401" y="915"/>
                  </a:lnTo>
                  <a:lnTo>
                    <a:pt x="1400" y="915"/>
                  </a:lnTo>
                  <a:lnTo>
                    <a:pt x="1399" y="914"/>
                  </a:lnTo>
                  <a:lnTo>
                    <a:pt x="1400" y="914"/>
                  </a:lnTo>
                  <a:lnTo>
                    <a:pt x="1401" y="913"/>
                  </a:lnTo>
                  <a:lnTo>
                    <a:pt x="1401" y="912"/>
                  </a:lnTo>
                  <a:lnTo>
                    <a:pt x="1400" y="912"/>
                  </a:lnTo>
                  <a:lnTo>
                    <a:pt x="1400" y="913"/>
                  </a:lnTo>
                  <a:lnTo>
                    <a:pt x="1398" y="913"/>
                  </a:lnTo>
                  <a:lnTo>
                    <a:pt x="1397" y="913"/>
                  </a:lnTo>
                  <a:lnTo>
                    <a:pt x="1397" y="912"/>
                  </a:lnTo>
                  <a:lnTo>
                    <a:pt x="1396" y="911"/>
                  </a:lnTo>
                  <a:lnTo>
                    <a:pt x="1396" y="910"/>
                  </a:lnTo>
                  <a:lnTo>
                    <a:pt x="1396" y="909"/>
                  </a:lnTo>
                  <a:lnTo>
                    <a:pt x="1396" y="908"/>
                  </a:lnTo>
                  <a:lnTo>
                    <a:pt x="1396" y="906"/>
                  </a:lnTo>
                  <a:lnTo>
                    <a:pt x="1396" y="905"/>
                  </a:lnTo>
                  <a:lnTo>
                    <a:pt x="1396" y="904"/>
                  </a:lnTo>
                  <a:lnTo>
                    <a:pt x="1397" y="904"/>
                  </a:lnTo>
                  <a:lnTo>
                    <a:pt x="1398" y="905"/>
                  </a:lnTo>
                  <a:lnTo>
                    <a:pt x="1399" y="907"/>
                  </a:lnTo>
                  <a:lnTo>
                    <a:pt x="1399" y="906"/>
                  </a:lnTo>
                  <a:lnTo>
                    <a:pt x="1399" y="905"/>
                  </a:lnTo>
                  <a:lnTo>
                    <a:pt x="1399" y="904"/>
                  </a:lnTo>
                  <a:lnTo>
                    <a:pt x="1398" y="904"/>
                  </a:lnTo>
                  <a:lnTo>
                    <a:pt x="1398" y="902"/>
                  </a:lnTo>
                  <a:lnTo>
                    <a:pt x="1400" y="902"/>
                  </a:lnTo>
                  <a:lnTo>
                    <a:pt x="1401" y="902"/>
                  </a:lnTo>
                  <a:lnTo>
                    <a:pt x="1402" y="904"/>
                  </a:lnTo>
                  <a:lnTo>
                    <a:pt x="1403" y="904"/>
                  </a:lnTo>
                  <a:lnTo>
                    <a:pt x="1403" y="905"/>
                  </a:lnTo>
                  <a:lnTo>
                    <a:pt x="1404" y="904"/>
                  </a:lnTo>
                  <a:lnTo>
                    <a:pt x="1403" y="904"/>
                  </a:lnTo>
                  <a:lnTo>
                    <a:pt x="1403" y="903"/>
                  </a:lnTo>
                  <a:lnTo>
                    <a:pt x="1402" y="902"/>
                  </a:lnTo>
                  <a:lnTo>
                    <a:pt x="1401" y="902"/>
                  </a:lnTo>
                  <a:lnTo>
                    <a:pt x="1401" y="901"/>
                  </a:lnTo>
                  <a:lnTo>
                    <a:pt x="1400" y="900"/>
                  </a:lnTo>
                  <a:lnTo>
                    <a:pt x="1402" y="901"/>
                  </a:lnTo>
                  <a:lnTo>
                    <a:pt x="1403" y="901"/>
                  </a:lnTo>
                  <a:lnTo>
                    <a:pt x="1404" y="901"/>
                  </a:lnTo>
                  <a:lnTo>
                    <a:pt x="1404" y="902"/>
                  </a:lnTo>
                  <a:lnTo>
                    <a:pt x="1405" y="902"/>
                  </a:lnTo>
                  <a:lnTo>
                    <a:pt x="1406" y="903"/>
                  </a:lnTo>
                  <a:lnTo>
                    <a:pt x="1407" y="904"/>
                  </a:lnTo>
                  <a:close/>
                  <a:moveTo>
                    <a:pt x="1413" y="893"/>
                  </a:moveTo>
                  <a:lnTo>
                    <a:pt x="1415" y="894"/>
                  </a:lnTo>
                  <a:lnTo>
                    <a:pt x="1418" y="895"/>
                  </a:lnTo>
                  <a:lnTo>
                    <a:pt x="1420" y="896"/>
                  </a:lnTo>
                  <a:lnTo>
                    <a:pt x="1421" y="896"/>
                  </a:lnTo>
                  <a:lnTo>
                    <a:pt x="1422" y="897"/>
                  </a:lnTo>
                  <a:lnTo>
                    <a:pt x="1423" y="897"/>
                  </a:lnTo>
                  <a:lnTo>
                    <a:pt x="1424" y="897"/>
                  </a:lnTo>
                  <a:lnTo>
                    <a:pt x="1425" y="898"/>
                  </a:lnTo>
                  <a:lnTo>
                    <a:pt x="1425" y="899"/>
                  </a:lnTo>
                  <a:lnTo>
                    <a:pt x="1425" y="900"/>
                  </a:lnTo>
                  <a:lnTo>
                    <a:pt x="1426" y="901"/>
                  </a:lnTo>
                  <a:lnTo>
                    <a:pt x="1427" y="900"/>
                  </a:lnTo>
                  <a:lnTo>
                    <a:pt x="1426" y="899"/>
                  </a:lnTo>
                  <a:lnTo>
                    <a:pt x="1425" y="898"/>
                  </a:lnTo>
                  <a:lnTo>
                    <a:pt x="1425" y="897"/>
                  </a:lnTo>
                  <a:lnTo>
                    <a:pt x="1427" y="897"/>
                  </a:lnTo>
                  <a:lnTo>
                    <a:pt x="1430" y="897"/>
                  </a:lnTo>
                  <a:lnTo>
                    <a:pt x="1431" y="898"/>
                  </a:lnTo>
                  <a:lnTo>
                    <a:pt x="1432" y="899"/>
                  </a:lnTo>
                  <a:lnTo>
                    <a:pt x="1433" y="900"/>
                  </a:lnTo>
                  <a:lnTo>
                    <a:pt x="1434" y="901"/>
                  </a:lnTo>
                  <a:lnTo>
                    <a:pt x="1434" y="902"/>
                  </a:lnTo>
                  <a:lnTo>
                    <a:pt x="1435" y="904"/>
                  </a:lnTo>
                  <a:lnTo>
                    <a:pt x="1434" y="904"/>
                  </a:lnTo>
                  <a:lnTo>
                    <a:pt x="1434" y="905"/>
                  </a:lnTo>
                  <a:lnTo>
                    <a:pt x="1434" y="906"/>
                  </a:lnTo>
                  <a:lnTo>
                    <a:pt x="1433" y="906"/>
                  </a:lnTo>
                  <a:lnTo>
                    <a:pt x="1433" y="907"/>
                  </a:lnTo>
                  <a:lnTo>
                    <a:pt x="1434" y="909"/>
                  </a:lnTo>
                  <a:lnTo>
                    <a:pt x="1434" y="911"/>
                  </a:lnTo>
                  <a:lnTo>
                    <a:pt x="1434" y="912"/>
                  </a:lnTo>
                  <a:lnTo>
                    <a:pt x="1435" y="913"/>
                  </a:lnTo>
                  <a:lnTo>
                    <a:pt x="1435" y="914"/>
                  </a:lnTo>
                  <a:lnTo>
                    <a:pt x="1434" y="915"/>
                  </a:lnTo>
                  <a:lnTo>
                    <a:pt x="1434" y="916"/>
                  </a:lnTo>
                  <a:lnTo>
                    <a:pt x="1433" y="916"/>
                  </a:lnTo>
                  <a:lnTo>
                    <a:pt x="1432" y="916"/>
                  </a:lnTo>
                  <a:lnTo>
                    <a:pt x="1432" y="915"/>
                  </a:lnTo>
                  <a:lnTo>
                    <a:pt x="1431" y="914"/>
                  </a:lnTo>
                  <a:lnTo>
                    <a:pt x="1430" y="913"/>
                  </a:lnTo>
                  <a:lnTo>
                    <a:pt x="1428" y="910"/>
                  </a:lnTo>
                  <a:lnTo>
                    <a:pt x="1427" y="908"/>
                  </a:lnTo>
                  <a:lnTo>
                    <a:pt x="1427" y="907"/>
                  </a:lnTo>
                  <a:lnTo>
                    <a:pt x="1426" y="906"/>
                  </a:lnTo>
                  <a:lnTo>
                    <a:pt x="1426" y="907"/>
                  </a:lnTo>
                  <a:lnTo>
                    <a:pt x="1426" y="906"/>
                  </a:lnTo>
                  <a:lnTo>
                    <a:pt x="1424" y="905"/>
                  </a:lnTo>
                  <a:lnTo>
                    <a:pt x="1424" y="907"/>
                  </a:lnTo>
                  <a:lnTo>
                    <a:pt x="1424" y="908"/>
                  </a:lnTo>
                  <a:lnTo>
                    <a:pt x="1424" y="909"/>
                  </a:lnTo>
                  <a:lnTo>
                    <a:pt x="1425" y="910"/>
                  </a:lnTo>
                  <a:lnTo>
                    <a:pt x="1426" y="910"/>
                  </a:lnTo>
                  <a:lnTo>
                    <a:pt x="1426" y="909"/>
                  </a:lnTo>
                  <a:lnTo>
                    <a:pt x="1427" y="909"/>
                  </a:lnTo>
                  <a:lnTo>
                    <a:pt x="1427" y="910"/>
                  </a:lnTo>
                  <a:lnTo>
                    <a:pt x="1427" y="911"/>
                  </a:lnTo>
                  <a:lnTo>
                    <a:pt x="1427" y="913"/>
                  </a:lnTo>
                  <a:lnTo>
                    <a:pt x="1427" y="914"/>
                  </a:lnTo>
                  <a:lnTo>
                    <a:pt x="1426" y="914"/>
                  </a:lnTo>
                  <a:lnTo>
                    <a:pt x="1426" y="915"/>
                  </a:lnTo>
                  <a:lnTo>
                    <a:pt x="1427" y="915"/>
                  </a:lnTo>
                  <a:lnTo>
                    <a:pt x="1427" y="914"/>
                  </a:lnTo>
                  <a:lnTo>
                    <a:pt x="1428" y="914"/>
                  </a:lnTo>
                  <a:lnTo>
                    <a:pt x="1429" y="914"/>
                  </a:lnTo>
                  <a:lnTo>
                    <a:pt x="1429" y="915"/>
                  </a:lnTo>
                  <a:lnTo>
                    <a:pt x="1430" y="915"/>
                  </a:lnTo>
                  <a:lnTo>
                    <a:pt x="1430" y="916"/>
                  </a:lnTo>
                  <a:lnTo>
                    <a:pt x="1429" y="916"/>
                  </a:lnTo>
                  <a:lnTo>
                    <a:pt x="1428" y="916"/>
                  </a:lnTo>
                  <a:lnTo>
                    <a:pt x="1430" y="917"/>
                  </a:lnTo>
                  <a:lnTo>
                    <a:pt x="1430" y="918"/>
                  </a:lnTo>
                  <a:lnTo>
                    <a:pt x="1431" y="919"/>
                  </a:lnTo>
                  <a:lnTo>
                    <a:pt x="1431" y="920"/>
                  </a:lnTo>
                  <a:lnTo>
                    <a:pt x="1429" y="920"/>
                  </a:lnTo>
                  <a:lnTo>
                    <a:pt x="1430" y="921"/>
                  </a:lnTo>
                  <a:lnTo>
                    <a:pt x="1429" y="922"/>
                  </a:lnTo>
                  <a:lnTo>
                    <a:pt x="1429" y="923"/>
                  </a:lnTo>
                  <a:lnTo>
                    <a:pt x="1428" y="923"/>
                  </a:lnTo>
                  <a:lnTo>
                    <a:pt x="1427" y="923"/>
                  </a:lnTo>
                  <a:lnTo>
                    <a:pt x="1427" y="922"/>
                  </a:lnTo>
                  <a:lnTo>
                    <a:pt x="1426" y="922"/>
                  </a:lnTo>
                  <a:lnTo>
                    <a:pt x="1424" y="922"/>
                  </a:lnTo>
                  <a:lnTo>
                    <a:pt x="1423" y="922"/>
                  </a:lnTo>
                  <a:lnTo>
                    <a:pt x="1423" y="921"/>
                  </a:lnTo>
                  <a:lnTo>
                    <a:pt x="1421" y="921"/>
                  </a:lnTo>
                  <a:lnTo>
                    <a:pt x="1422" y="921"/>
                  </a:lnTo>
                  <a:lnTo>
                    <a:pt x="1422" y="922"/>
                  </a:lnTo>
                  <a:lnTo>
                    <a:pt x="1422" y="923"/>
                  </a:lnTo>
                  <a:lnTo>
                    <a:pt x="1421" y="923"/>
                  </a:lnTo>
                  <a:lnTo>
                    <a:pt x="1419" y="924"/>
                  </a:lnTo>
                  <a:lnTo>
                    <a:pt x="1416" y="924"/>
                  </a:lnTo>
                  <a:lnTo>
                    <a:pt x="1415" y="923"/>
                  </a:lnTo>
                  <a:lnTo>
                    <a:pt x="1416" y="918"/>
                  </a:lnTo>
                  <a:lnTo>
                    <a:pt x="1415" y="918"/>
                  </a:lnTo>
                  <a:lnTo>
                    <a:pt x="1415" y="917"/>
                  </a:lnTo>
                  <a:lnTo>
                    <a:pt x="1416" y="917"/>
                  </a:lnTo>
                  <a:lnTo>
                    <a:pt x="1416" y="916"/>
                  </a:lnTo>
                  <a:lnTo>
                    <a:pt x="1415" y="916"/>
                  </a:lnTo>
                  <a:lnTo>
                    <a:pt x="1416" y="915"/>
                  </a:lnTo>
                  <a:lnTo>
                    <a:pt x="1415" y="914"/>
                  </a:lnTo>
                  <a:lnTo>
                    <a:pt x="1415" y="913"/>
                  </a:lnTo>
                  <a:lnTo>
                    <a:pt x="1414" y="913"/>
                  </a:lnTo>
                  <a:lnTo>
                    <a:pt x="1414" y="912"/>
                  </a:lnTo>
                  <a:lnTo>
                    <a:pt x="1415" y="911"/>
                  </a:lnTo>
                  <a:lnTo>
                    <a:pt x="1415" y="910"/>
                  </a:lnTo>
                  <a:lnTo>
                    <a:pt x="1415" y="909"/>
                  </a:lnTo>
                  <a:lnTo>
                    <a:pt x="1415" y="908"/>
                  </a:lnTo>
                  <a:lnTo>
                    <a:pt x="1415" y="907"/>
                  </a:lnTo>
                  <a:lnTo>
                    <a:pt x="1415" y="906"/>
                  </a:lnTo>
                  <a:lnTo>
                    <a:pt x="1415" y="905"/>
                  </a:lnTo>
                  <a:lnTo>
                    <a:pt x="1415" y="904"/>
                  </a:lnTo>
                  <a:lnTo>
                    <a:pt x="1414" y="904"/>
                  </a:lnTo>
                  <a:lnTo>
                    <a:pt x="1415" y="905"/>
                  </a:lnTo>
                  <a:lnTo>
                    <a:pt x="1414" y="905"/>
                  </a:lnTo>
                  <a:lnTo>
                    <a:pt x="1414" y="906"/>
                  </a:lnTo>
                  <a:lnTo>
                    <a:pt x="1413" y="906"/>
                  </a:lnTo>
                  <a:lnTo>
                    <a:pt x="1413" y="905"/>
                  </a:lnTo>
                  <a:lnTo>
                    <a:pt x="1413" y="906"/>
                  </a:lnTo>
                  <a:lnTo>
                    <a:pt x="1412" y="905"/>
                  </a:lnTo>
                  <a:lnTo>
                    <a:pt x="1412" y="904"/>
                  </a:lnTo>
                  <a:lnTo>
                    <a:pt x="1411" y="904"/>
                  </a:lnTo>
                  <a:lnTo>
                    <a:pt x="1411" y="903"/>
                  </a:lnTo>
                  <a:lnTo>
                    <a:pt x="1410" y="903"/>
                  </a:lnTo>
                  <a:lnTo>
                    <a:pt x="1409" y="902"/>
                  </a:lnTo>
                  <a:lnTo>
                    <a:pt x="1410" y="902"/>
                  </a:lnTo>
                  <a:lnTo>
                    <a:pt x="1412" y="903"/>
                  </a:lnTo>
                  <a:lnTo>
                    <a:pt x="1413" y="903"/>
                  </a:lnTo>
                  <a:lnTo>
                    <a:pt x="1413" y="902"/>
                  </a:lnTo>
                  <a:lnTo>
                    <a:pt x="1411" y="901"/>
                  </a:lnTo>
                  <a:lnTo>
                    <a:pt x="1409" y="899"/>
                  </a:lnTo>
                  <a:lnTo>
                    <a:pt x="1406" y="896"/>
                  </a:lnTo>
                  <a:lnTo>
                    <a:pt x="1406" y="895"/>
                  </a:lnTo>
                  <a:lnTo>
                    <a:pt x="1406" y="894"/>
                  </a:lnTo>
                  <a:lnTo>
                    <a:pt x="1407" y="894"/>
                  </a:lnTo>
                  <a:lnTo>
                    <a:pt x="1408" y="894"/>
                  </a:lnTo>
                  <a:lnTo>
                    <a:pt x="1409" y="893"/>
                  </a:lnTo>
                  <a:lnTo>
                    <a:pt x="1410" y="893"/>
                  </a:lnTo>
                  <a:lnTo>
                    <a:pt x="1413" y="893"/>
                  </a:lnTo>
                  <a:close/>
                  <a:moveTo>
                    <a:pt x="902" y="889"/>
                  </a:moveTo>
                  <a:lnTo>
                    <a:pt x="901" y="891"/>
                  </a:lnTo>
                  <a:lnTo>
                    <a:pt x="903" y="889"/>
                  </a:lnTo>
                  <a:lnTo>
                    <a:pt x="904" y="889"/>
                  </a:lnTo>
                  <a:lnTo>
                    <a:pt x="904" y="888"/>
                  </a:lnTo>
                  <a:lnTo>
                    <a:pt x="905" y="888"/>
                  </a:lnTo>
                  <a:lnTo>
                    <a:pt x="905" y="889"/>
                  </a:lnTo>
                  <a:lnTo>
                    <a:pt x="907" y="889"/>
                  </a:lnTo>
                  <a:lnTo>
                    <a:pt x="908" y="889"/>
                  </a:lnTo>
                  <a:lnTo>
                    <a:pt x="909" y="889"/>
                  </a:lnTo>
                  <a:lnTo>
                    <a:pt x="910" y="889"/>
                  </a:lnTo>
                  <a:lnTo>
                    <a:pt x="910" y="890"/>
                  </a:lnTo>
                  <a:lnTo>
                    <a:pt x="909" y="891"/>
                  </a:lnTo>
                  <a:lnTo>
                    <a:pt x="907" y="892"/>
                  </a:lnTo>
                  <a:lnTo>
                    <a:pt x="906" y="891"/>
                  </a:lnTo>
                  <a:lnTo>
                    <a:pt x="905" y="892"/>
                  </a:lnTo>
                  <a:lnTo>
                    <a:pt x="904" y="893"/>
                  </a:lnTo>
                  <a:lnTo>
                    <a:pt x="903" y="892"/>
                  </a:lnTo>
                  <a:lnTo>
                    <a:pt x="902" y="893"/>
                  </a:lnTo>
                  <a:lnTo>
                    <a:pt x="901" y="893"/>
                  </a:lnTo>
                  <a:lnTo>
                    <a:pt x="901" y="894"/>
                  </a:lnTo>
                  <a:lnTo>
                    <a:pt x="901" y="895"/>
                  </a:lnTo>
                  <a:lnTo>
                    <a:pt x="901" y="897"/>
                  </a:lnTo>
                  <a:lnTo>
                    <a:pt x="900" y="897"/>
                  </a:lnTo>
                  <a:lnTo>
                    <a:pt x="899" y="897"/>
                  </a:lnTo>
                  <a:lnTo>
                    <a:pt x="898" y="897"/>
                  </a:lnTo>
                  <a:lnTo>
                    <a:pt x="898" y="896"/>
                  </a:lnTo>
                  <a:lnTo>
                    <a:pt x="898" y="895"/>
                  </a:lnTo>
                  <a:lnTo>
                    <a:pt x="898" y="894"/>
                  </a:lnTo>
                  <a:lnTo>
                    <a:pt x="899" y="894"/>
                  </a:lnTo>
                  <a:lnTo>
                    <a:pt x="898" y="893"/>
                  </a:lnTo>
                  <a:lnTo>
                    <a:pt x="897" y="894"/>
                  </a:lnTo>
                  <a:lnTo>
                    <a:pt x="896" y="893"/>
                  </a:lnTo>
                  <a:lnTo>
                    <a:pt x="897" y="892"/>
                  </a:lnTo>
                  <a:lnTo>
                    <a:pt x="898" y="892"/>
                  </a:lnTo>
                  <a:lnTo>
                    <a:pt x="897" y="892"/>
                  </a:lnTo>
                  <a:lnTo>
                    <a:pt x="897" y="891"/>
                  </a:lnTo>
                  <a:lnTo>
                    <a:pt x="898" y="890"/>
                  </a:lnTo>
                  <a:lnTo>
                    <a:pt x="899" y="889"/>
                  </a:lnTo>
                  <a:lnTo>
                    <a:pt x="899" y="888"/>
                  </a:lnTo>
                  <a:lnTo>
                    <a:pt x="900" y="887"/>
                  </a:lnTo>
                  <a:lnTo>
                    <a:pt x="901" y="887"/>
                  </a:lnTo>
                  <a:lnTo>
                    <a:pt x="901" y="888"/>
                  </a:lnTo>
                  <a:lnTo>
                    <a:pt x="902" y="888"/>
                  </a:lnTo>
                  <a:lnTo>
                    <a:pt x="902" y="889"/>
                  </a:lnTo>
                  <a:close/>
                  <a:moveTo>
                    <a:pt x="457" y="886"/>
                  </a:moveTo>
                  <a:lnTo>
                    <a:pt x="457" y="887"/>
                  </a:lnTo>
                  <a:lnTo>
                    <a:pt x="457" y="888"/>
                  </a:lnTo>
                  <a:lnTo>
                    <a:pt x="457" y="889"/>
                  </a:lnTo>
                  <a:lnTo>
                    <a:pt x="456" y="889"/>
                  </a:lnTo>
                  <a:lnTo>
                    <a:pt x="455" y="890"/>
                  </a:lnTo>
                  <a:lnTo>
                    <a:pt x="454" y="890"/>
                  </a:lnTo>
                  <a:lnTo>
                    <a:pt x="454" y="891"/>
                  </a:lnTo>
                  <a:lnTo>
                    <a:pt x="454" y="892"/>
                  </a:lnTo>
                  <a:lnTo>
                    <a:pt x="453" y="892"/>
                  </a:lnTo>
                  <a:lnTo>
                    <a:pt x="454" y="891"/>
                  </a:lnTo>
                  <a:lnTo>
                    <a:pt x="454" y="890"/>
                  </a:lnTo>
                  <a:lnTo>
                    <a:pt x="453" y="890"/>
                  </a:lnTo>
                  <a:lnTo>
                    <a:pt x="452" y="890"/>
                  </a:lnTo>
                  <a:lnTo>
                    <a:pt x="451" y="890"/>
                  </a:lnTo>
                  <a:lnTo>
                    <a:pt x="450" y="889"/>
                  </a:lnTo>
                  <a:lnTo>
                    <a:pt x="450" y="888"/>
                  </a:lnTo>
                  <a:lnTo>
                    <a:pt x="450" y="887"/>
                  </a:lnTo>
                  <a:lnTo>
                    <a:pt x="451" y="887"/>
                  </a:lnTo>
                  <a:lnTo>
                    <a:pt x="452" y="887"/>
                  </a:lnTo>
                  <a:lnTo>
                    <a:pt x="454" y="887"/>
                  </a:lnTo>
                  <a:lnTo>
                    <a:pt x="457" y="886"/>
                  </a:lnTo>
                  <a:lnTo>
                    <a:pt x="457" y="885"/>
                  </a:lnTo>
                  <a:lnTo>
                    <a:pt x="458" y="885"/>
                  </a:lnTo>
                  <a:lnTo>
                    <a:pt x="457" y="886"/>
                  </a:lnTo>
                  <a:close/>
                  <a:moveTo>
                    <a:pt x="1365" y="885"/>
                  </a:moveTo>
                  <a:lnTo>
                    <a:pt x="1366" y="886"/>
                  </a:lnTo>
                  <a:lnTo>
                    <a:pt x="1365" y="886"/>
                  </a:lnTo>
                  <a:lnTo>
                    <a:pt x="1364" y="886"/>
                  </a:lnTo>
                  <a:lnTo>
                    <a:pt x="1364" y="887"/>
                  </a:lnTo>
                  <a:lnTo>
                    <a:pt x="1364" y="888"/>
                  </a:lnTo>
                  <a:lnTo>
                    <a:pt x="1364" y="889"/>
                  </a:lnTo>
                  <a:lnTo>
                    <a:pt x="1365" y="890"/>
                  </a:lnTo>
                  <a:lnTo>
                    <a:pt x="1366" y="890"/>
                  </a:lnTo>
                  <a:lnTo>
                    <a:pt x="1365" y="892"/>
                  </a:lnTo>
                  <a:lnTo>
                    <a:pt x="1364" y="895"/>
                  </a:lnTo>
                  <a:lnTo>
                    <a:pt x="1364" y="897"/>
                  </a:lnTo>
                  <a:lnTo>
                    <a:pt x="1363" y="897"/>
                  </a:lnTo>
                  <a:lnTo>
                    <a:pt x="1362" y="897"/>
                  </a:lnTo>
                  <a:lnTo>
                    <a:pt x="1358" y="898"/>
                  </a:lnTo>
                  <a:lnTo>
                    <a:pt x="1358" y="895"/>
                  </a:lnTo>
                  <a:lnTo>
                    <a:pt x="1359" y="893"/>
                  </a:lnTo>
                  <a:lnTo>
                    <a:pt x="1359" y="892"/>
                  </a:lnTo>
                  <a:lnTo>
                    <a:pt x="1360" y="892"/>
                  </a:lnTo>
                  <a:lnTo>
                    <a:pt x="1361" y="890"/>
                  </a:lnTo>
                  <a:lnTo>
                    <a:pt x="1362" y="889"/>
                  </a:lnTo>
                  <a:lnTo>
                    <a:pt x="1360" y="889"/>
                  </a:lnTo>
                  <a:lnTo>
                    <a:pt x="1359" y="889"/>
                  </a:lnTo>
                  <a:lnTo>
                    <a:pt x="1359" y="888"/>
                  </a:lnTo>
                  <a:lnTo>
                    <a:pt x="1359" y="887"/>
                  </a:lnTo>
                  <a:lnTo>
                    <a:pt x="1359" y="886"/>
                  </a:lnTo>
                  <a:lnTo>
                    <a:pt x="1358" y="886"/>
                  </a:lnTo>
                  <a:lnTo>
                    <a:pt x="1358" y="885"/>
                  </a:lnTo>
                  <a:lnTo>
                    <a:pt x="1358" y="884"/>
                  </a:lnTo>
                  <a:lnTo>
                    <a:pt x="1359" y="883"/>
                  </a:lnTo>
                  <a:lnTo>
                    <a:pt x="1358" y="882"/>
                  </a:lnTo>
                  <a:lnTo>
                    <a:pt x="1358" y="881"/>
                  </a:lnTo>
                  <a:lnTo>
                    <a:pt x="1359" y="881"/>
                  </a:lnTo>
                  <a:lnTo>
                    <a:pt x="1361" y="881"/>
                  </a:lnTo>
                  <a:lnTo>
                    <a:pt x="1364" y="883"/>
                  </a:lnTo>
                  <a:lnTo>
                    <a:pt x="1364" y="884"/>
                  </a:lnTo>
                  <a:lnTo>
                    <a:pt x="1365" y="885"/>
                  </a:lnTo>
                  <a:close/>
                  <a:moveTo>
                    <a:pt x="925" y="879"/>
                  </a:moveTo>
                  <a:lnTo>
                    <a:pt x="926" y="878"/>
                  </a:lnTo>
                  <a:lnTo>
                    <a:pt x="926" y="879"/>
                  </a:lnTo>
                  <a:lnTo>
                    <a:pt x="925" y="879"/>
                  </a:lnTo>
                  <a:close/>
                  <a:moveTo>
                    <a:pt x="885" y="875"/>
                  </a:moveTo>
                  <a:lnTo>
                    <a:pt x="885" y="876"/>
                  </a:lnTo>
                  <a:lnTo>
                    <a:pt x="884" y="875"/>
                  </a:lnTo>
                  <a:lnTo>
                    <a:pt x="884" y="874"/>
                  </a:lnTo>
                  <a:lnTo>
                    <a:pt x="884" y="873"/>
                  </a:lnTo>
                  <a:lnTo>
                    <a:pt x="884" y="872"/>
                  </a:lnTo>
                  <a:lnTo>
                    <a:pt x="884" y="871"/>
                  </a:lnTo>
                  <a:lnTo>
                    <a:pt x="885" y="871"/>
                  </a:lnTo>
                  <a:lnTo>
                    <a:pt x="885" y="872"/>
                  </a:lnTo>
                  <a:lnTo>
                    <a:pt x="885" y="873"/>
                  </a:lnTo>
                  <a:lnTo>
                    <a:pt x="885" y="875"/>
                  </a:lnTo>
                  <a:close/>
                  <a:moveTo>
                    <a:pt x="1369" y="875"/>
                  </a:moveTo>
                  <a:lnTo>
                    <a:pt x="1370" y="876"/>
                  </a:lnTo>
                  <a:lnTo>
                    <a:pt x="1370" y="875"/>
                  </a:lnTo>
                  <a:lnTo>
                    <a:pt x="1371" y="875"/>
                  </a:lnTo>
                  <a:lnTo>
                    <a:pt x="1372" y="874"/>
                  </a:lnTo>
                  <a:lnTo>
                    <a:pt x="1373" y="874"/>
                  </a:lnTo>
                  <a:lnTo>
                    <a:pt x="1373" y="875"/>
                  </a:lnTo>
                  <a:lnTo>
                    <a:pt x="1373" y="874"/>
                  </a:lnTo>
                  <a:lnTo>
                    <a:pt x="1374" y="874"/>
                  </a:lnTo>
                  <a:lnTo>
                    <a:pt x="1375" y="874"/>
                  </a:lnTo>
                  <a:lnTo>
                    <a:pt x="1376" y="874"/>
                  </a:lnTo>
                  <a:lnTo>
                    <a:pt x="1376" y="875"/>
                  </a:lnTo>
                  <a:lnTo>
                    <a:pt x="1375" y="876"/>
                  </a:lnTo>
                  <a:lnTo>
                    <a:pt x="1376" y="876"/>
                  </a:lnTo>
                  <a:lnTo>
                    <a:pt x="1377" y="876"/>
                  </a:lnTo>
                  <a:lnTo>
                    <a:pt x="1379" y="877"/>
                  </a:lnTo>
                  <a:lnTo>
                    <a:pt x="1380" y="877"/>
                  </a:lnTo>
                  <a:lnTo>
                    <a:pt x="1380" y="878"/>
                  </a:lnTo>
                  <a:lnTo>
                    <a:pt x="1383" y="881"/>
                  </a:lnTo>
                  <a:lnTo>
                    <a:pt x="1381" y="880"/>
                  </a:lnTo>
                  <a:lnTo>
                    <a:pt x="1380" y="880"/>
                  </a:lnTo>
                  <a:lnTo>
                    <a:pt x="1380" y="881"/>
                  </a:lnTo>
                  <a:lnTo>
                    <a:pt x="1382" y="881"/>
                  </a:lnTo>
                  <a:lnTo>
                    <a:pt x="1382" y="882"/>
                  </a:lnTo>
                  <a:lnTo>
                    <a:pt x="1381" y="882"/>
                  </a:lnTo>
                  <a:lnTo>
                    <a:pt x="1381" y="883"/>
                  </a:lnTo>
                  <a:lnTo>
                    <a:pt x="1382" y="882"/>
                  </a:lnTo>
                  <a:lnTo>
                    <a:pt x="1382" y="883"/>
                  </a:lnTo>
                  <a:lnTo>
                    <a:pt x="1382" y="884"/>
                  </a:lnTo>
                  <a:lnTo>
                    <a:pt x="1382" y="885"/>
                  </a:lnTo>
                  <a:lnTo>
                    <a:pt x="1383" y="885"/>
                  </a:lnTo>
                  <a:lnTo>
                    <a:pt x="1384" y="884"/>
                  </a:lnTo>
                  <a:lnTo>
                    <a:pt x="1384" y="885"/>
                  </a:lnTo>
                  <a:lnTo>
                    <a:pt x="1385" y="885"/>
                  </a:lnTo>
                  <a:lnTo>
                    <a:pt x="1385" y="886"/>
                  </a:lnTo>
                  <a:lnTo>
                    <a:pt x="1384" y="887"/>
                  </a:lnTo>
                  <a:lnTo>
                    <a:pt x="1385" y="888"/>
                  </a:lnTo>
                  <a:lnTo>
                    <a:pt x="1385" y="889"/>
                  </a:lnTo>
                  <a:lnTo>
                    <a:pt x="1385" y="890"/>
                  </a:lnTo>
                  <a:lnTo>
                    <a:pt x="1385" y="891"/>
                  </a:lnTo>
                  <a:lnTo>
                    <a:pt x="1386" y="891"/>
                  </a:lnTo>
                  <a:lnTo>
                    <a:pt x="1386" y="892"/>
                  </a:lnTo>
                  <a:lnTo>
                    <a:pt x="1386" y="893"/>
                  </a:lnTo>
                  <a:lnTo>
                    <a:pt x="1387" y="894"/>
                  </a:lnTo>
                  <a:lnTo>
                    <a:pt x="1387" y="895"/>
                  </a:lnTo>
                  <a:lnTo>
                    <a:pt x="1387" y="896"/>
                  </a:lnTo>
                  <a:lnTo>
                    <a:pt x="1387" y="897"/>
                  </a:lnTo>
                  <a:lnTo>
                    <a:pt x="1387" y="898"/>
                  </a:lnTo>
                  <a:lnTo>
                    <a:pt x="1387" y="899"/>
                  </a:lnTo>
                  <a:lnTo>
                    <a:pt x="1388" y="899"/>
                  </a:lnTo>
                  <a:lnTo>
                    <a:pt x="1388" y="900"/>
                  </a:lnTo>
                  <a:lnTo>
                    <a:pt x="1388" y="901"/>
                  </a:lnTo>
                  <a:lnTo>
                    <a:pt x="1388" y="902"/>
                  </a:lnTo>
                  <a:lnTo>
                    <a:pt x="1388" y="904"/>
                  </a:lnTo>
                  <a:lnTo>
                    <a:pt x="1389" y="905"/>
                  </a:lnTo>
                  <a:lnTo>
                    <a:pt x="1390" y="907"/>
                  </a:lnTo>
                  <a:lnTo>
                    <a:pt x="1389" y="908"/>
                  </a:lnTo>
                  <a:lnTo>
                    <a:pt x="1390" y="908"/>
                  </a:lnTo>
                  <a:lnTo>
                    <a:pt x="1390" y="909"/>
                  </a:lnTo>
                  <a:lnTo>
                    <a:pt x="1390" y="910"/>
                  </a:lnTo>
                  <a:lnTo>
                    <a:pt x="1391" y="916"/>
                  </a:lnTo>
                  <a:lnTo>
                    <a:pt x="1390" y="918"/>
                  </a:lnTo>
                  <a:lnTo>
                    <a:pt x="1390" y="919"/>
                  </a:lnTo>
                  <a:lnTo>
                    <a:pt x="1390" y="918"/>
                  </a:lnTo>
                  <a:lnTo>
                    <a:pt x="1389" y="917"/>
                  </a:lnTo>
                  <a:lnTo>
                    <a:pt x="1389" y="919"/>
                  </a:lnTo>
                  <a:lnTo>
                    <a:pt x="1390" y="922"/>
                  </a:lnTo>
                  <a:lnTo>
                    <a:pt x="1390" y="923"/>
                  </a:lnTo>
                  <a:lnTo>
                    <a:pt x="1390" y="924"/>
                  </a:lnTo>
                  <a:lnTo>
                    <a:pt x="1390" y="925"/>
                  </a:lnTo>
                  <a:lnTo>
                    <a:pt x="1390" y="926"/>
                  </a:lnTo>
                  <a:lnTo>
                    <a:pt x="1390" y="927"/>
                  </a:lnTo>
                  <a:lnTo>
                    <a:pt x="1390" y="928"/>
                  </a:lnTo>
                  <a:lnTo>
                    <a:pt x="1389" y="929"/>
                  </a:lnTo>
                  <a:lnTo>
                    <a:pt x="1390" y="929"/>
                  </a:lnTo>
                  <a:lnTo>
                    <a:pt x="1390" y="930"/>
                  </a:lnTo>
                  <a:lnTo>
                    <a:pt x="1389" y="933"/>
                  </a:lnTo>
                  <a:lnTo>
                    <a:pt x="1390" y="932"/>
                  </a:lnTo>
                  <a:lnTo>
                    <a:pt x="1390" y="933"/>
                  </a:lnTo>
                  <a:lnTo>
                    <a:pt x="1389" y="935"/>
                  </a:lnTo>
                  <a:lnTo>
                    <a:pt x="1390" y="935"/>
                  </a:lnTo>
                  <a:lnTo>
                    <a:pt x="1389" y="936"/>
                  </a:lnTo>
                  <a:lnTo>
                    <a:pt x="1389" y="937"/>
                  </a:lnTo>
                  <a:lnTo>
                    <a:pt x="1388" y="936"/>
                  </a:lnTo>
                  <a:lnTo>
                    <a:pt x="1389" y="935"/>
                  </a:lnTo>
                  <a:lnTo>
                    <a:pt x="1389" y="934"/>
                  </a:lnTo>
                  <a:lnTo>
                    <a:pt x="1388" y="934"/>
                  </a:lnTo>
                  <a:lnTo>
                    <a:pt x="1387" y="934"/>
                  </a:lnTo>
                  <a:lnTo>
                    <a:pt x="1386" y="934"/>
                  </a:lnTo>
                  <a:lnTo>
                    <a:pt x="1387" y="934"/>
                  </a:lnTo>
                  <a:lnTo>
                    <a:pt x="1386" y="934"/>
                  </a:lnTo>
                  <a:lnTo>
                    <a:pt x="1386" y="933"/>
                  </a:lnTo>
                  <a:lnTo>
                    <a:pt x="1386" y="932"/>
                  </a:lnTo>
                  <a:lnTo>
                    <a:pt x="1385" y="931"/>
                  </a:lnTo>
                  <a:lnTo>
                    <a:pt x="1385" y="930"/>
                  </a:lnTo>
                  <a:lnTo>
                    <a:pt x="1385" y="929"/>
                  </a:lnTo>
                  <a:lnTo>
                    <a:pt x="1384" y="929"/>
                  </a:lnTo>
                  <a:lnTo>
                    <a:pt x="1383" y="929"/>
                  </a:lnTo>
                  <a:lnTo>
                    <a:pt x="1383" y="928"/>
                  </a:lnTo>
                  <a:lnTo>
                    <a:pt x="1383" y="927"/>
                  </a:lnTo>
                  <a:lnTo>
                    <a:pt x="1382" y="927"/>
                  </a:lnTo>
                  <a:lnTo>
                    <a:pt x="1382" y="926"/>
                  </a:lnTo>
                  <a:lnTo>
                    <a:pt x="1382" y="925"/>
                  </a:lnTo>
                  <a:lnTo>
                    <a:pt x="1380" y="922"/>
                  </a:lnTo>
                  <a:lnTo>
                    <a:pt x="1380" y="921"/>
                  </a:lnTo>
                  <a:lnTo>
                    <a:pt x="1379" y="920"/>
                  </a:lnTo>
                  <a:lnTo>
                    <a:pt x="1379" y="919"/>
                  </a:lnTo>
                  <a:lnTo>
                    <a:pt x="1380" y="919"/>
                  </a:lnTo>
                  <a:lnTo>
                    <a:pt x="1379" y="918"/>
                  </a:lnTo>
                  <a:lnTo>
                    <a:pt x="1379" y="917"/>
                  </a:lnTo>
                  <a:lnTo>
                    <a:pt x="1380" y="917"/>
                  </a:lnTo>
                  <a:lnTo>
                    <a:pt x="1382" y="917"/>
                  </a:lnTo>
                  <a:lnTo>
                    <a:pt x="1382" y="916"/>
                  </a:lnTo>
                  <a:lnTo>
                    <a:pt x="1382" y="915"/>
                  </a:lnTo>
                  <a:lnTo>
                    <a:pt x="1383" y="914"/>
                  </a:lnTo>
                  <a:lnTo>
                    <a:pt x="1384" y="912"/>
                  </a:lnTo>
                  <a:lnTo>
                    <a:pt x="1383" y="912"/>
                  </a:lnTo>
                  <a:lnTo>
                    <a:pt x="1383" y="913"/>
                  </a:lnTo>
                  <a:lnTo>
                    <a:pt x="1382" y="914"/>
                  </a:lnTo>
                  <a:lnTo>
                    <a:pt x="1382" y="915"/>
                  </a:lnTo>
                  <a:lnTo>
                    <a:pt x="1381" y="915"/>
                  </a:lnTo>
                  <a:lnTo>
                    <a:pt x="1381" y="914"/>
                  </a:lnTo>
                  <a:lnTo>
                    <a:pt x="1381" y="913"/>
                  </a:lnTo>
                  <a:lnTo>
                    <a:pt x="1381" y="912"/>
                  </a:lnTo>
                  <a:lnTo>
                    <a:pt x="1381" y="911"/>
                  </a:lnTo>
                  <a:lnTo>
                    <a:pt x="1382" y="911"/>
                  </a:lnTo>
                  <a:lnTo>
                    <a:pt x="1381" y="910"/>
                  </a:lnTo>
                  <a:lnTo>
                    <a:pt x="1381" y="911"/>
                  </a:lnTo>
                  <a:lnTo>
                    <a:pt x="1380" y="912"/>
                  </a:lnTo>
                  <a:lnTo>
                    <a:pt x="1380" y="914"/>
                  </a:lnTo>
                  <a:lnTo>
                    <a:pt x="1379" y="915"/>
                  </a:lnTo>
                  <a:lnTo>
                    <a:pt x="1379" y="916"/>
                  </a:lnTo>
                  <a:lnTo>
                    <a:pt x="1378" y="916"/>
                  </a:lnTo>
                  <a:lnTo>
                    <a:pt x="1377" y="916"/>
                  </a:lnTo>
                  <a:lnTo>
                    <a:pt x="1377" y="915"/>
                  </a:lnTo>
                  <a:lnTo>
                    <a:pt x="1377" y="914"/>
                  </a:lnTo>
                  <a:lnTo>
                    <a:pt x="1377" y="913"/>
                  </a:lnTo>
                  <a:lnTo>
                    <a:pt x="1378" y="912"/>
                  </a:lnTo>
                  <a:lnTo>
                    <a:pt x="1378" y="911"/>
                  </a:lnTo>
                  <a:lnTo>
                    <a:pt x="1380" y="910"/>
                  </a:lnTo>
                  <a:lnTo>
                    <a:pt x="1380" y="909"/>
                  </a:lnTo>
                  <a:lnTo>
                    <a:pt x="1380" y="908"/>
                  </a:lnTo>
                  <a:lnTo>
                    <a:pt x="1379" y="908"/>
                  </a:lnTo>
                  <a:lnTo>
                    <a:pt x="1379" y="909"/>
                  </a:lnTo>
                  <a:lnTo>
                    <a:pt x="1377" y="912"/>
                  </a:lnTo>
                  <a:lnTo>
                    <a:pt x="1376" y="912"/>
                  </a:lnTo>
                  <a:lnTo>
                    <a:pt x="1376" y="913"/>
                  </a:lnTo>
                  <a:lnTo>
                    <a:pt x="1375" y="913"/>
                  </a:lnTo>
                  <a:lnTo>
                    <a:pt x="1375" y="912"/>
                  </a:lnTo>
                  <a:lnTo>
                    <a:pt x="1375" y="911"/>
                  </a:lnTo>
                  <a:lnTo>
                    <a:pt x="1376" y="911"/>
                  </a:lnTo>
                  <a:lnTo>
                    <a:pt x="1376" y="910"/>
                  </a:lnTo>
                  <a:lnTo>
                    <a:pt x="1375" y="910"/>
                  </a:lnTo>
                  <a:lnTo>
                    <a:pt x="1376" y="909"/>
                  </a:lnTo>
                  <a:lnTo>
                    <a:pt x="1376" y="907"/>
                  </a:lnTo>
                  <a:lnTo>
                    <a:pt x="1376" y="906"/>
                  </a:lnTo>
                  <a:lnTo>
                    <a:pt x="1377" y="906"/>
                  </a:lnTo>
                  <a:lnTo>
                    <a:pt x="1377" y="905"/>
                  </a:lnTo>
                  <a:lnTo>
                    <a:pt x="1376" y="905"/>
                  </a:lnTo>
                  <a:lnTo>
                    <a:pt x="1373" y="907"/>
                  </a:lnTo>
                  <a:lnTo>
                    <a:pt x="1372" y="907"/>
                  </a:lnTo>
                  <a:lnTo>
                    <a:pt x="1372" y="906"/>
                  </a:lnTo>
                  <a:lnTo>
                    <a:pt x="1372" y="905"/>
                  </a:lnTo>
                  <a:lnTo>
                    <a:pt x="1371" y="906"/>
                  </a:lnTo>
                  <a:lnTo>
                    <a:pt x="1371" y="905"/>
                  </a:lnTo>
                  <a:lnTo>
                    <a:pt x="1371" y="903"/>
                  </a:lnTo>
                  <a:lnTo>
                    <a:pt x="1372" y="902"/>
                  </a:lnTo>
                  <a:lnTo>
                    <a:pt x="1372" y="901"/>
                  </a:lnTo>
                  <a:lnTo>
                    <a:pt x="1371" y="900"/>
                  </a:lnTo>
                  <a:lnTo>
                    <a:pt x="1370" y="900"/>
                  </a:lnTo>
                  <a:lnTo>
                    <a:pt x="1371" y="900"/>
                  </a:lnTo>
                  <a:lnTo>
                    <a:pt x="1371" y="899"/>
                  </a:lnTo>
                  <a:lnTo>
                    <a:pt x="1372" y="898"/>
                  </a:lnTo>
                  <a:lnTo>
                    <a:pt x="1373" y="898"/>
                  </a:lnTo>
                  <a:lnTo>
                    <a:pt x="1373" y="897"/>
                  </a:lnTo>
                  <a:lnTo>
                    <a:pt x="1374" y="897"/>
                  </a:lnTo>
                  <a:lnTo>
                    <a:pt x="1375" y="896"/>
                  </a:lnTo>
                  <a:lnTo>
                    <a:pt x="1376" y="896"/>
                  </a:lnTo>
                  <a:lnTo>
                    <a:pt x="1376" y="895"/>
                  </a:lnTo>
                  <a:lnTo>
                    <a:pt x="1375" y="895"/>
                  </a:lnTo>
                  <a:lnTo>
                    <a:pt x="1374" y="895"/>
                  </a:lnTo>
                  <a:lnTo>
                    <a:pt x="1373" y="895"/>
                  </a:lnTo>
                  <a:lnTo>
                    <a:pt x="1372" y="895"/>
                  </a:lnTo>
                  <a:lnTo>
                    <a:pt x="1371" y="894"/>
                  </a:lnTo>
                  <a:lnTo>
                    <a:pt x="1370" y="893"/>
                  </a:lnTo>
                  <a:lnTo>
                    <a:pt x="1370" y="891"/>
                  </a:lnTo>
                  <a:lnTo>
                    <a:pt x="1371" y="890"/>
                  </a:lnTo>
                  <a:lnTo>
                    <a:pt x="1372" y="889"/>
                  </a:lnTo>
                  <a:lnTo>
                    <a:pt x="1373" y="889"/>
                  </a:lnTo>
                  <a:lnTo>
                    <a:pt x="1372" y="888"/>
                  </a:lnTo>
                  <a:lnTo>
                    <a:pt x="1372" y="889"/>
                  </a:lnTo>
                  <a:lnTo>
                    <a:pt x="1371" y="889"/>
                  </a:lnTo>
                  <a:lnTo>
                    <a:pt x="1370" y="890"/>
                  </a:lnTo>
                  <a:lnTo>
                    <a:pt x="1369" y="889"/>
                  </a:lnTo>
                  <a:lnTo>
                    <a:pt x="1370" y="888"/>
                  </a:lnTo>
                  <a:lnTo>
                    <a:pt x="1371" y="888"/>
                  </a:lnTo>
                  <a:lnTo>
                    <a:pt x="1371" y="887"/>
                  </a:lnTo>
                  <a:lnTo>
                    <a:pt x="1371" y="885"/>
                  </a:lnTo>
                  <a:lnTo>
                    <a:pt x="1369" y="885"/>
                  </a:lnTo>
                  <a:lnTo>
                    <a:pt x="1368" y="885"/>
                  </a:lnTo>
                  <a:lnTo>
                    <a:pt x="1367" y="885"/>
                  </a:lnTo>
                  <a:lnTo>
                    <a:pt x="1366" y="886"/>
                  </a:lnTo>
                  <a:lnTo>
                    <a:pt x="1366" y="885"/>
                  </a:lnTo>
                  <a:lnTo>
                    <a:pt x="1365" y="883"/>
                  </a:lnTo>
                  <a:lnTo>
                    <a:pt x="1363" y="882"/>
                  </a:lnTo>
                  <a:lnTo>
                    <a:pt x="1363" y="881"/>
                  </a:lnTo>
                  <a:lnTo>
                    <a:pt x="1363" y="880"/>
                  </a:lnTo>
                  <a:lnTo>
                    <a:pt x="1362" y="880"/>
                  </a:lnTo>
                  <a:lnTo>
                    <a:pt x="1363" y="879"/>
                  </a:lnTo>
                  <a:lnTo>
                    <a:pt x="1364" y="879"/>
                  </a:lnTo>
                  <a:lnTo>
                    <a:pt x="1367" y="880"/>
                  </a:lnTo>
                  <a:lnTo>
                    <a:pt x="1368" y="880"/>
                  </a:lnTo>
                  <a:lnTo>
                    <a:pt x="1368" y="879"/>
                  </a:lnTo>
                  <a:lnTo>
                    <a:pt x="1366" y="879"/>
                  </a:lnTo>
                  <a:lnTo>
                    <a:pt x="1365" y="878"/>
                  </a:lnTo>
                  <a:lnTo>
                    <a:pt x="1364" y="878"/>
                  </a:lnTo>
                  <a:lnTo>
                    <a:pt x="1365" y="877"/>
                  </a:lnTo>
                  <a:lnTo>
                    <a:pt x="1366" y="877"/>
                  </a:lnTo>
                  <a:lnTo>
                    <a:pt x="1366" y="876"/>
                  </a:lnTo>
                  <a:lnTo>
                    <a:pt x="1366" y="875"/>
                  </a:lnTo>
                  <a:lnTo>
                    <a:pt x="1367" y="875"/>
                  </a:lnTo>
                  <a:lnTo>
                    <a:pt x="1367" y="874"/>
                  </a:lnTo>
                  <a:lnTo>
                    <a:pt x="1367" y="873"/>
                  </a:lnTo>
                  <a:lnTo>
                    <a:pt x="1367" y="872"/>
                  </a:lnTo>
                  <a:lnTo>
                    <a:pt x="1369" y="870"/>
                  </a:lnTo>
                  <a:lnTo>
                    <a:pt x="1370" y="870"/>
                  </a:lnTo>
                  <a:lnTo>
                    <a:pt x="1372" y="871"/>
                  </a:lnTo>
                  <a:lnTo>
                    <a:pt x="1373" y="872"/>
                  </a:lnTo>
                  <a:lnTo>
                    <a:pt x="1372" y="873"/>
                  </a:lnTo>
                  <a:lnTo>
                    <a:pt x="1370" y="874"/>
                  </a:lnTo>
                  <a:lnTo>
                    <a:pt x="1369" y="875"/>
                  </a:lnTo>
                  <a:close/>
                  <a:moveTo>
                    <a:pt x="922" y="850"/>
                  </a:moveTo>
                  <a:lnTo>
                    <a:pt x="922" y="851"/>
                  </a:lnTo>
                  <a:lnTo>
                    <a:pt x="922" y="852"/>
                  </a:lnTo>
                  <a:lnTo>
                    <a:pt x="923" y="852"/>
                  </a:lnTo>
                  <a:lnTo>
                    <a:pt x="924" y="852"/>
                  </a:lnTo>
                  <a:lnTo>
                    <a:pt x="925" y="852"/>
                  </a:lnTo>
                  <a:lnTo>
                    <a:pt x="924" y="853"/>
                  </a:lnTo>
                  <a:lnTo>
                    <a:pt x="924" y="854"/>
                  </a:lnTo>
                  <a:lnTo>
                    <a:pt x="923" y="854"/>
                  </a:lnTo>
                  <a:lnTo>
                    <a:pt x="923" y="853"/>
                  </a:lnTo>
                  <a:lnTo>
                    <a:pt x="920" y="852"/>
                  </a:lnTo>
                  <a:lnTo>
                    <a:pt x="920" y="851"/>
                  </a:lnTo>
                  <a:lnTo>
                    <a:pt x="920" y="850"/>
                  </a:lnTo>
                  <a:lnTo>
                    <a:pt x="921" y="850"/>
                  </a:lnTo>
                  <a:lnTo>
                    <a:pt x="922" y="850"/>
                  </a:lnTo>
                  <a:close/>
                  <a:moveTo>
                    <a:pt x="900" y="854"/>
                  </a:moveTo>
                  <a:lnTo>
                    <a:pt x="901" y="855"/>
                  </a:lnTo>
                  <a:lnTo>
                    <a:pt x="901" y="857"/>
                  </a:lnTo>
                  <a:lnTo>
                    <a:pt x="899" y="857"/>
                  </a:lnTo>
                  <a:lnTo>
                    <a:pt x="899" y="856"/>
                  </a:lnTo>
                  <a:lnTo>
                    <a:pt x="898" y="856"/>
                  </a:lnTo>
                  <a:lnTo>
                    <a:pt x="899" y="856"/>
                  </a:lnTo>
                  <a:lnTo>
                    <a:pt x="898" y="855"/>
                  </a:lnTo>
                  <a:lnTo>
                    <a:pt x="897" y="855"/>
                  </a:lnTo>
                  <a:lnTo>
                    <a:pt x="896" y="855"/>
                  </a:lnTo>
                  <a:lnTo>
                    <a:pt x="893" y="852"/>
                  </a:lnTo>
                  <a:lnTo>
                    <a:pt x="893" y="851"/>
                  </a:lnTo>
                  <a:lnTo>
                    <a:pt x="893" y="850"/>
                  </a:lnTo>
                  <a:lnTo>
                    <a:pt x="894" y="850"/>
                  </a:lnTo>
                  <a:lnTo>
                    <a:pt x="894" y="849"/>
                  </a:lnTo>
                  <a:lnTo>
                    <a:pt x="895" y="850"/>
                  </a:lnTo>
                  <a:lnTo>
                    <a:pt x="898" y="852"/>
                  </a:lnTo>
                  <a:lnTo>
                    <a:pt x="900" y="853"/>
                  </a:lnTo>
                  <a:lnTo>
                    <a:pt x="900" y="854"/>
                  </a:lnTo>
                  <a:close/>
                  <a:moveTo>
                    <a:pt x="913" y="852"/>
                  </a:moveTo>
                  <a:lnTo>
                    <a:pt x="912" y="852"/>
                  </a:lnTo>
                  <a:lnTo>
                    <a:pt x="911" y="851"/>
                  </a:lnTo>
                  <a:lnTo>
                    <a:pt x="911" y="850"/>
                  </a:lnTo>
                  <a:lnTo>
                    <a:pt x="911" y="849"/>
                  </a:lnTo>
                  <a:lnTo>
                    <a:pt x="913" y="849"/>
                  </a:lnTo>
                  <a:lnTo>
                    <a:pt x="914" y="849"/>
                  </a:lnTo>
                  <a:lnTo>
                    <a:pt x="914" y="850"/>
                  </a:lnTo>
                  <a:lnTo>
                    <a:pt x="914" y="851"/>
                  </a:lnTo>
                  <a:lnTo>
                    <a:pt x="913" y="851"/>
                  </a:lnTo>
                  <a:lnTo>
                    <a:pt x="913" y="852"/>
                  </a:lnTo>
                  <a:close/>
                  <a:moveTo>
                    <a:pt x="907" y="852"/>
                  </a:moveTo>
                  <a:lnTo>
                    <a:pt x="907" y="851"/>
                  </a:lnTo>
                  <a:lnTo>
                    <a:pt x="910" y="851"/>
                  </a:lnTo>
                  <a:lnTo>
                    <a:pt x="911" y="852"/>
                  </a:lnTo>
                  <a:lnTo>
                    <a:pt x="912" y="853"/>
                  </a:lnTo>
                  <a:lnTo>
                    <a:pt x="911" y="853"/>
                  </a:lnTo>
                  <a:lnTo>
                    <a:pt x="910" y="854"/>
                  </a:lnTo>
                  <a:lnTo>
                    <a:pt x="911" y="854"/>
                  </a:lnTo>
                  <a:lnTo>
                    <a:pt x="910" y="855"/>
                  </a:lnTo>
                  <a:lnTo>
                    <a:pt x="909" y="856"/>
                  </a:lnTo>
                  <a:lnTo>
                    <a:pt x="909" y="857"/>
                  </a:lnTo>
                  <a:lnTo>
                    <a:pt x="909" y="860"/>
                  </a:lnTo>
                  <a:lnTo>
                    <a:pt x="910" y="861"/>
                  </a:lnTo>
                  <a:lnTo>
                    <a:pt x="910" y="862"/>
                  </a:lnTo>
                  <a:lnTo>
                    <a:pt x="910" y="861"/>
                  </a:lnTo>
                  <a:lnTo>
                    <a:pt x="911" y="861"/>
                  </a:lnTo>
                  <a:lnTo>
                    <a:pt x="910" y="860"/>
                  </a:lnTo>
                  <a:lnTo>
                    <a:pt x="910" y="859"/>
                  </a:lnTo>
                  <a:lnTo>
                    <a:pt x="911" y="857"/>
                  </a:lnTo>
                  <a:lnTo>
                    <a:pt x="911" y="856"/>
                  </a:lnTo>
                  <a:lnTo>
                    <a:pt x="912" y="855"/>
                  </a:lnTo>
                  <a:lnTo>
                    <a:pt x="913" y="855"/>
                  </a:lnTo>
                  <a:lnTo>
                    <a:pt x="913" y="856"/>
                  </a:lnTo>
                  <a:lnTo>
                    <a:pt x="914" y="857"/>
                  </a:lnTo>
                  <a:lnTo>
                    <a:pt x="914" y="856"/>
                  </a:lnTo>
                  <a:lnTo>
                    <a:pt x="915" y="854"/>
                  </a:lnTo>
                  <a:lnTo>
                    <a:pt x="916" y="854"/>
                  </a:lnTo>
                  <a:lnTo>
                    <a:pt x="917" y="855"/>
                  </a:lnTo>
                  <a:lnTo>
                    <a:pt x="917" y="854"/>
                  </a:lnTo>
                  <a:lnTo>
                    <a:pt x="917" y="853"/>
                  </a:lnTo>
                  <a:lnTo>
                    <a:pt x="916" y="852"/>
                  </a:lnTo>
                  <a:lnTo>
                    <a:pt x="917" y="851"/>
                  </a:lnTo>
                  <a:lnTo>
                    <a:pt x="918" y="852"/>
                  </a:lnTo>
                  <a:lnTo>
                    <a:pt x="918" y="853"/>
                  </a:lnTo>
                  <a:lnTo>
                    <a:pt x="919" y="853"/>
                  </a:lnTo>
                  <a:lnTo>
                    <a:pt x="919" y="852"/>
                  </a:lnTo>
                  <a:lnTo>
                    <a:pt x="920" y="852"/>
                  </a:lnTo>
                  <a:lnTo>
                    <a:pt x="920" y="853"/>
                  </a:lnTo>
                  <a:lnTo>
                    <a:pt x="921" y="853"/>
                  </a:lnTo>
                  <a:lnTo>
                    <a:pt x="921" y="854"/>
                  </a:lnTo>
                  <a:lnTo>
                    <a:pt x="922" y="855"/>
                  </a:lnTo>
                  <a:lnTo>
                    <a:pt x="922" y="856"/>
                  </a:lnTo>
                  <a:lnTo>
                    <a:pt x="922" y="857"/>
                  </a:lnTo>
                  <a:lnTo>
                    <a:pt x="923" y="857"/>
                  </a:lnTo>
                  <a:lnTo>
                    <a:pt x="923" y="856"/>
                  </a:lnTo>
                  <a:lnTo>
                    <a:pt x="924" y="856"/>
                  </a:lnTo>
                  <a:lnTo>
                    <a:pt x="924" y="857"/>
                  </a:lnTo>
                  <a:lnTo>
                    <a:pt x="925" y="857"/>
                  </a:lnTo>
                  <a:lnTo>
                    <a:pt x="924" y="858"/>
                  </a:lnTo>
                  <a:lnTo>
                    <a:pt x="921" y="860"/>
                  </a:lnTo>
                  <a:lnTo>
                    <a:pt x="920" y="861"/>
                  </a:lnTo>
                  <a:lnTo>
                    <a:pt x="919" y="862"/>
                  </a:lnTo>
                  <a:lnTo>
                    <a:pt x="919" y="863"/>
                  </a:lnTo>
                  <a:lnTo>
                    <a:pt x="920" y="862"/>
                  </a:lnTo>
                  <a:lnTo>
                    <a:pt x="921" y="862"/>
                  </a:lnTo>
                  <a:lnTo>
                    <a:pt x="921" y="863"/>
                  </a:lnTo>
                  <a:lnTo>
                    <a:pt x="921" y="864"/>
                  </a:lnTo>
                  <a:lnTo>
                    <a:pt x="920" y="865"/>
                  </a:lnTo>
                  <a:lnTo>
                    <a:pt x="921" y="865"/>
                  </a:lnTo>
                  <a:lnTo>
                    <a:pt x="922" y="864"/>
                  </a:lnTo>
                  <a:lnTo>
                    <a:pt x="923" y="864"/>
                  </a:lnTo>
                  <a:lnTo>
                    <a:pt x="922" y="864"/>
                  </a:lnTo>
                  <a:lnTo>
                    <a:pt x="922" y="865"/>
                  </a:lnTo>
                  <a:lnTo>
                    <a:pt x="922" y="866"/>
                  </a:lnTo>
                  <a:lnTo>
                    <a:pt x="922" y="867"/>
                  </a:lnTo>
                  <a:lnTo>
                    <a:pt x="924" y="866"/>
                  </a:lnTo>
                  <a:lnTo>
                    <a:pt x="929" y="867"/>
                  </a:lnTo>
                  <a:lnTo>
                    <a:pt x="928" y="868"/>
                  </a:lnTo>
                  <a:lnTo>
                    <a:pt x="927" y="871"/>
                  </a:lnTo>
                  <a:lnTo>
                    <a:pt x="926" y="871"/>
                  </a:lnTo>
                  <a:lnTo>
                    <a:pt x="926" y="872"/>
                  </a:lnTo>
                  <a:lnTo>
                    <a:pt x="925" y="872"/>
                  </a:lnTo>
                  <a:lnTo>
                    <a:pt x="925" y="873"/>
                  </a:lnTo>
                  <a:lnTo>
                    <a:pt x="925" y="874"/>
                  </a:lnTo>
                  <a:lnTo>
                    <a:pt x="924" y="875"/>
                  </a:lnTo>
                  <a:lnTo>
                    <a:pt x="924" y="876"/>
                  </a:lnTo>
                  <a:lnTo>
                    <a:pt x="922" y="876"/>
                  </a:lnTo>
                  <a:lnTo>
                    <a:pt x="921" y="876"/>
                  </a:lnTo>
                  <a:lnTo>
                    <a:pt x="920" y="876"/>
                  </a:lnTo>
                  <a:lnTo>
                    <a:pt x="921" y="876"/>
                  </a:lnTo>
                  <a:lnTo>
                    <a:pt x="921" y="875"/>
                  </a:lnTo>
                  <a:lnTo>
                    <a:pt x="921" y="874"/>
                  </a:lnTo>
                  <a:lnTo>
                    <a:pt x="920" y="874"/>
                  </a:lnTo>
                  <a:lnTo>
                    <a:pt x="920" y="875"/>
                  </a:lnTo>
                  <a:lnTo>
                    <a:pt x="919" y="876"/>
                  </a:lnTo>
                  <a:lnTo>
                    <a:pt x="919" y="875"/>
                  </a:lnTo>
                  <a:lnTo>
                    <a:pt x="918" y="875"/>
                  </a:lnTo>
                  <a:lnTo>
                    <a:pt x="917" y="875"/>
                  </a:lnTo>
                  <a:lnTo>
                    <a:pt x="917" y="874"/>
                  </a:lnTo>
                  <a:lnTo>
                    <a:pt x="916" y="874"/>
                  </a:lnTo>
                  <a:lnTo>
                    <a:pt x="915" y="874"/>
                  </a:lnTo>
                  <a:lnTo>
                    <a:pt x="914" y="873"/>
                  </a:lnTo>
                  <a:lnTo>
                    <a:pt x="914" y="872"/>
                  </a:lnTo>
                  <a:lnTo>
                    <a:pt x="913" y="872"/>
                  </a:lnTo>
                  <a:lnTo>
                    <a:pt x="912" y="873"/>
                  </a:lnTo>
                  <a:lnTo>
                    <a:pt x="911" y="872"/>
                  </a:lnTo>
                  <a:lnTo>
                    <a:pt x="910" y="872"/>
                  </a:lnTo>
                  <a:lnTo>
                    <a:pt x="909" y="872"/>
                  </a:lnTo>
                  <a:lnTo>
                    <a:pt x="908" y="872"/>
                  </a:lnTo>
                  <a:lnTo>
                    <a:pt x="909" y="873"/>
                  </a:lnTo>
                  <a:lnTo>
                    <a:pt x="909" y="874"/>
                  </a:lnTo>
                  <a:lnTo>
                    <a:pt x="906" y="874"/>
                  </a:lnTo>
                  <a:lnTo>
                    <a:pt x="906" y="875"/>
                  </a:lnTo>
                  <a:lnTo>
                    <a:pt x="906" y="876"/>
                  </a:lnTo>
                  <a:lnTo>
                    <a:pt x="907" y="875"/>
                  </a:lnTo>
                  <a:lnTo>
                    <a:pt x="911" y="874"/>
                  </a:lnTo>
                  <a:lnTo>
                    <a:pt x="912" y="874"/>
                  </a:lnTo>
                  <a:lnTo>
                    <a:pt x="914" y="876"/>
                  </a:lnTo>
                  <a:lnTo>
                    <a:pt x="916" y="877"/>
                  </a:lnTo>
                  <a:lnTo>
                    <a:pt x="917" y="878"/>
                  </a:lnTo>
                  <a:lnTo>
                    <a:pt x="917" y="879"/>
                  </a:lnTo>
                  <a:lnTo>
                    <a:pt x="917" y="880"/>
                  </a:lnTo>
                  <a:lnTo>
                    <a:pt x="916" y="881"/>
                  </a:lnTo>
                  <a:lnTo>
                    <a:pt x="916" y="882"/>
                  </a:lnTo>
                  <a:lnTo>
                    <a:pt x="916" y="883"/>
                  </a:lnTo>
                  <a:lnTo>
                    <a:pt x="915" y="883"/>
                  </a:lnTo>
                  <a:lnTo>
                    <a:pt x="914" y="884"/>
                  </a:lnTo>
                  <a:lnTo>
                    <a:pt x="914" y="882"/>
                  </a:lnTo>
                  <a:lnTo>
                    <a:pt x="912" y="883"/>
                  </a:lnTo>
                  <a:lnTo>
                    <a:pt x="912" y="884"/>
                  </a:lnTo>
                  <a:lnTo>
                    <a:pt x="911" y="884"/>
                  </a:lnTo>
                  <a:lnTo>
                    <a:pt x="910" y="884"/>
                  </a:lnTo>
                  <a:lnTo>
                    <a:pt x="911" y="883"/>
                  </a:lnTo>
                  <a:lnTo>
                    <a:pt x="910" y="883"/>
                  </a:lnTo>
                  <a:lnTo>
                    <a:pt x="910" y="882"/>
                  </a:lnTo>
                  <a:lnTo>
                    <a:pt x="909" y="882"/>
                  </a:lnTo>
                  <a:lnTo>
                    <a:pt x="910" y="881"/>
                  </a:lnTo>
                  <a:lnTo>
                    <a:pt x="910" y="880"/>
                  </a:lnTo>
                  <a:lnTo>
                    <a:pt x="909" y="881"/>
                  </a:lnTo>
                  <a:lnTo>
                    <a:pt x="907" y="881"/>
                  </a:lnTo>
                  <a:lnTo>
                    <a:pt x="906" y="880"/>
                  </a:lnTo>
                  <a:lnTo>
                    <a:pt x="905" y="881"/>
                  </a:lnTo>
                  <a:lnTo>
                    <a:pt x="905" y="882"/>
                  </a:lnTo>
                  <a:lnTo>
                    <a:pt x="904" y="882"/>
                  </a:lnTo>
                  <a:lnTo>
                    <a:pt x="903" y="882"/>
                  </a:lnTo>
                  <a:lnTo>
                    <a:pt x="903" y="881"/>
                  </a:lnTo>
                  <a:lnTo>
                    <a:pt x="903" y="880"/>
                  </a:lnTo>
                  <a:lnTo>
                    <a:pt x="902" y="880"/>
                  </a:lnTo>
                  <a:lnTo>
                    <a:pt x="902" y="881"/>
                  </a:lnTo>
                  <a:lnTo>
                    <a:pt x="902" y="882"/>
                  </a:lnTo>
                  <a:lnTo>
                    <a:pt x="904" y="883"/>
                  </a:lnTo>
                  <a:lnTo>
                    <a:pt x="905" y="883"/>
                  </a:lnTo>
                  <a:lnTo>
                    <a:pt x="906" y="882"/>
                  </a:lnTo>
                  <a:lnTo>
                    <a:pt x="907" y="883"/>
                  </a:lnTo>
                  <a:lnTo>
                    <a:pt x="907" y="884"/>
                  </a:lnTo>
                  <a:lnTo>
                    <a:pt x="908" y="885"/>
                  </a:lnTo>
                  <a:lnTo>
                    <a:pt x="905" y="886"/>
                  </a:lnTo>
                  <a:lnTo>
                    <a:pt x="904" y="887"/>
                  </a:lnTo>
                  <a:lnTo>
                    <a:pt x="902" y="886"/>
                  </a:lnTo>
                  <a:lnTo>
                    <a:pt x="901" y="886"/>
                  </a:lnTo>
                  <a:lnTo>
                    <a:pt x="900" y="886"/>
                  </a:lnTo>
                  <a:lnTo>
                    <a:pt x="899" y="886"/>
                  </a:lnTo>
                  <a:lnTo>
                    <a:pt x="899" y="887"/>
                  </a:lnTo>
                  <a:lnTo>
                    <a:pt x="898" y="888"/>
                  </a:lnTo>
                  <a:lnTo>
                    <a:pt x="897" y="887"/>
                  </a:lnTo>
                  <a:lnTo>
                    <a:pt x="897" y="888"/>
                  </a:lnTo>
                  <a:lnTo>
                    <a:pt x="896" y="890"/>
                  </a:lnTo>
                  <a:lnTo>
                    <a:pt x="895" y="891"/>
                  </a:lnTo>
                  <a:lnTo>
                    <a:pt x="894" y="891"/>
                  </a:lnTo>
                  <a:lnTo>
                    <a:pt x="894" y="890"/>
                  </a:lnTo>
                  <a:lnTo>
                    <a:pt x="894" y="889"/>
                  </a:lnTo>
                  <a:lnTo>
                    <a:pt x="894" y="888"/>
                  </a:lnTo>
                  <a:lnTo>
                    <a:pt x="893" y="888"/>
                  </a:lnTo>
                  <a:lnTo>
                    <a:pt x="893" y="889"/>
                  </a:lnTo>
                  <a:lnTo>
                    <a:pt x="892" y="889"/>
                  </a:lnTo>
                  <a:lnTo>
                    <a:pt x="893" y="889"/>
                  </a:lnTo>
                  <a:lnTo>
                    <a:pt x="894" y="889"/>
                  </a:lnTo>
                  <a:lnTo>
                    <a:pt x="893" y="890"/>
                  </a:lnTo>
                  <a:lnTo>
                    <a:pt x="893" y="891"/>
                  </a:lnTo>
                  <a:lnTo>
                    <a:pt x="894" y="892"/>
                  </a:lnTo>
                  <a:lnTo>
                    <a:pt x="894" y="893"/>
                  </a:lnTo>
                  <a:lnTo>
                    <a:pt x="893" y="894"/>
                  </a:lnTo>
                  <a:lnTo>
                    <a:pt x="892" y="893"/>
                  </a:lnTo>
                  <a:lnTo>
                    <a:pt x="888" y="894"/>
                  </a:lnTo>
                  <a:lnTo>
                    <a:pt x="887" y="895"/>
                  </a:lnTo>
                  <a:lnTo>
                    <a:pt x="891" y="895"/>
                  </a:lnTo>
                  <a:lnTo>
                    <a:pt x="891" y="896"/>
                  </a:lnTo>
                  <a:lnTo>
                    <a:pt x="890" y="896"/>
                  </a:lnTo>
                  <a:lnTo>
                    <a:pt x="889" y="897"/>
                  </a:lnTo>
                  <a:lnTo>
                    <a:pt x="892" y="897"/>
                  </a:lnTo>
                  <a:lnTo>
                    <a:pt x="892" y="898"/>
                  </a:lnTo>
                  <a:lnTo>
                    <a:pt x="891" y="899"/>
                  </a:lnTo>
                  <a:lnTo>
                    <a:pt x="891" y="900"/>
                  </a:lnTo>
                  <a:lnTo>
                    <a:pt x="890" y="900"/>
                  </a:lnTo>
                  <a:lnTo>
                    <a:pt x="889" y="900"/>
                  </a:lnTo>
                  <a:lnTo>
                    <a:pt x="889" y="899"/>
                  </a:lnTo>
                  <a:lnTo>
                    <a:pt x="889" y="898"/>
                  </a:lnTo>
                  <a:lnTo>
                    <a:pt x="888" y="901"/>
                  </a:lnTo>
                  <a:lnTo>
                    <a:pt x="887" y="902"/>
                  </a:lnTo>
                  <a:lnTo>
                    <a:pt x="886" y="903"/>
                  </a:lnTo>
                  <a:lnTo>
                    <a:pt x="887" y="903"/>
                  </a:lnTo>
                  <a:lnTo>
                    <a:pt x="888" y="903"/>
                  </a:lnTo>
                  <a:lnTo>
                    <a:pt x="889" y="903"/>
                  </a:lnTo>
                  <a:lnTo>
                    <a:pt x="888" y="904"/>
                  </a:lnTo>
                  <a:lnTo>
                    <a:pt x="887" y="904"/>
                  </a:lnTo>
                  <a:lnTo>
                    <a:pt x="886" y="905"/>
                  </a:lnTo>
                  <a:lnTo>
                    <a:pt x="885" y="904"/>
                  </a:lnTo>
                  <a:lnTo>
                    <a:pt x="885" y="905"/>
                  </a:lnTo>
                  <a:lnTo>
                    <a:pt x="884" y="906"/>
                  </a:lnTo>
                  <a:lnTo>
                    <a:pt x="884" y="907"/>
                  </a:lnTo>
                  <a:lnTo>
                    <a:pt x="883" y="907"/>
                  </a:lnTo>
                  <a:lnTo>
                    <a:pt x="882" y="909"/>
                  </a:lnTo>
                  <a:lnTo>
                    <a:pt x="881" y="909"/>
                  </a:lnTo>
                  <a:lnTo>
                    <a:pt x="880" y="909"/>
                  </a:lnTo>
                  <a:lnTo>
                    <a:pt x="879" y="909"/>
                  </a:lnTo>
                  <a:lnTo>
                    <a:pt x="878" y="909"/>
                  </a:lnTo>
                  <a:lnTo>
                    <a:pt x="877" y="910"/>
                  </a:lnTo>
                  <a:lnTo>
                    <a:pt x="877" y="909"/>
                  </a:lnTo>
                  <a:lnTo>
                    <a:pt x="877" y="908"/>
                  </a:lnTo>
                  <a:lnTo>
                    <a:pt x="877" y="907"/>
                  </a:lnTo>
                  <a:lnTo>
                    <a:pt x="879" y="904"/>
                  </a:lnTo>
                  <a:lnTo>
                    <a:pt x="881" y="903"/>
                  </a:lnTo>
                  <a:lnTo>
                    <a:pt x="881" y="902"/>
                  </a:lnTo>
                  <a:lnTo>
                    <a:pt x="882" y="901"/>
                  </a:lnTo>
                  <a:lnTo>
                    <a:pt x="883" y="900"/>
                  </a:lnTo>
                  <a:lnTo>
                    <a:pt x="886" y="898"/>
                  </a:lnTo>
                  <a:lnTo>
                    <a:pt x="886" y="897"/>
                  </a:lnTo>
                  <a:lnTo>
                    <a:pt x="885" y="898"/>
                  </a:lnTo>
                  <a:lnTo>
                    <a:pt x="885" y="899"/>
                  </a:lnTo>
                  <a:lnTo>
                    <a:pt x="884" y="898"/>
                  </a:lnTo>
                  <a:lnTo>
                    <a:pt x="885" y="897"/>
                  </a:lnTo>
                  <a:lnTo>
                    <a:pt x="885" y="896"/>
                  </a:lnTo>
                  <a:lnTo>
                    <a:pt x="884" y="896"/>
                  </a:lnTo>
                  <a:lnTo>
                    <a:pt x="884" y="897"/>
                  </a:lnTo>
                  <a:lnTo>
                    <a:pt x="884" y="898"/>
                  </a:lnTo>
                  <a:lnTo>
                    <a:pt x="883" y="899"/>
                  </a:lnTo>
                  <a:lnTo>
                    <a:pt x="881" y="899"/>
                  </a:lnTo>
                  <a:lnTo>
                    <a:pt x="881" y="898"/>
                  </a:lnTo>
                  <a:lnTo>
                    <a:pt x="882" y="897"/>
                  </a:lnTo>
                  <a:lnTo>
                    <a:pt x="882" y="895"/>
                  </a:lnTo>
                  <a:lnTo>
                    <a:pt x="883" y="894"/>
                  </a:lnTo>
                  <a:lnTo>
                    <a:pt x="884" y="893"/>
                  </a:lnTo>
                  <a:lnTo>
                    <a:pt x="885" y="892"/>
                  </a:lnTo>
                  <a:lnTo>
                    <a:pt x="886" y="892"/>
                  </a:lnTo>
                  <a:lnTo>
                    <a:pt x="886" y="891"/>
                  </a:lnTo>
                  <a:lnTo>
                    <a:pt x="887" y="891"/>
                  </a:lnTo>
                  <a:lnTo>
                    <a:pt x="886" y="890"/>
                  </a:lnTo>
                  <a:lnTo>
                    <a:pt x="885" y="890"/>
                  </a:lnTo>
                  <a:lnTo>
                    <a:pt x="885" y="891"/>
                  </a:lnTo>
                  <a:lnTo>
                    <a:pt x="884" y="891"/>
                  </a:lnTo>
                  <a:lnTo>
                    <a:pt x="881" y="894"/>
                  </a:lnTo>
                  <a:lnTo>
                    <a:pt x="880" y="895"/>
                  </a:lnTo>
                  <a:lnTo>
                    <a:pt x="879" y="897"/>
                  </a:lnTo>
                  <a:lnTo>
                    <a:pt x="879" y="898"/>
                  </a:lnTo>
                  <a:lnTo>
                    <a:pt x="878" y="899"/>
                  </a:lnTo>
                  <a:lnTo>
                    <a:pt x="878" y="898"/>
                  </a:lnTo>
                  <a:lnTo>
                    <a:pt x="877" y="897"/>
                  </a:lnTo>
                  <a:lnTo>
                    <a:pt x="877" y="896"/>
                  </a:lnTo>
                  <a:lnTo>
                    <a:pt x="878" y="895"/>
                  </a:lnTo>
                  <a:lnTo>
                    <a:pt x="878" y="894"/>
                  </a:lnTo>
                  <a:lnTo>
                    <a:pt x="882" y="891"/>
                  </a:lnTo>
                  <a:lnTo>
                    <a:pt x="878" y="891"/>
                  </a:lnTo>
                  <a:lnTo>
                    <a:pt x="878" y="890"/>
                  </a:lnTo>
                  <a:lnTo>
                    <a:pt x="877" y="890"/>
                  </a:lnTo>
                  <a:lnTo>
                    <a:pt x="876" y="890"/>
                  </a:lnTo>
                  <a:lnTo>
                    <a:pt x="874" y="890"/>
                  </a:lnTo>
                  <a:lnTo>
                    <a:pt x="873" y="890"/>
                  </a:lnTo>
                  <a:lnTo>
                    <a:pt x="871" y="890"/>
                  </a:lnTo>
                  <a:lnTo>
                    <a:pt x="870" y="891"/>
                  </a:lnTo>
                  <a:lnTo>
                    <a:pt x="868" y="891"/>
                  </a:lnTo>
                  <a:lnTo>
                    <a:pt x="868" y="892"/>
                  </a:lnTo>
                  <a:lnTo>
                    <a:pt x="868" y="893"/>
                  </a:lnTo>
                  <a:lnTo>
                    <a:pt x="868" y="894"/>
                  </a:lnTo>
                  <a:lnTo>
                    <a:pt x="869" y="894"/>
                  </a:lnTo>
                  <a:lnTo>
                    <a:pt x="870" y="895"/>
                  </a:lnTo>
                  <a:lnTo>
                    <a:pt x="871" y="894"/>
                  </a:lnTo>
                  <a:lnTo>
                    <a:pt x="872" y="892"/>
                  </a:lnTo>
                  <a:lnTo>
                    <a:pt x="873" y="892"/>
                  </a:lnTo>
                  <a:lnTo>
                    <a:pt x="873" y="891"/>
                  </a:lnTo>
                  <a:lnTo>
                    <a:pt x="877" y="891"/>
                  </a:lnTo>
                  <a:lnTo>
                    <a:pt x="878" y="892"/>
                  </a:lnTo>
                  <a:lnTo>
                    <a:pt x="878" y="893"/>
                  </a:lnTo>
                  <a:lnTo>
                    <a:pt x="877" y="895"/>
                  </a:lnTo>
                  <a:lnTo>
                    <a:pt x="877" y="896"/>
                  </a:lnTo>
                  <a:lnTo>
                    <a:pt x="876" y="897"/>
                  </a:lnTo>
                  <a:lnTo>
                    <a:pt x="876" y="898"/>
                  </a:lnTo>
                  <a:lnTo>
                    <a:pt x="876" y="899"/>
                  </a:lnTo>
                  <a:lnTo>
                    <a:pt x="875" y="900"/>
                  </a:lnTo>
                  <a:lnTo>
                    <a:pt x="874" y="900"/>
                  </a:lnTo>
                  <a:lnTo>
                    <a:pt x="875" y="900"/>
                  </a:lnTo>
                  <a:lnTo>
                    <a:pt x="875" y="901"/>
                  </a:lnTo>
                  <a:lnTo>
                    <a:pt x="875" y="902"/>
                  </a:lnTo>
                  <a:lnTo>
                    <a:pt x="874" y="902"/>
                  </a:lnTo>
                  <a:lnTo>
                    <a:pt x="873" y="903"/>
                  </a:lnTo>
                  <a:lnTo>
                    <a:pt x="873" y="902"/>
                  </a:lnTo>
                  <a:lnTo>
                    <a:pt x="873" y="901"/>
                  </a:lnTo>
                  <a:lnTo>
                    <a:pt x="873" y="903"/>
                  </a:lnTo>
                  <a:lnTo>
                    <a:pt x="873" y="904"/>
                  </a:lnTo>
                  <a:lnTo>
                    <a:pt x="873" y="903"/>
                  </a:lnTo>
                  <a:lnTo>
                    <a:pt x="874" y="903"/>
                  </a:lnTo>
                  <a:lnTo>
                    <a:pt x="873" y="904"/>
                  </a:lnTo>
                  <a:lnTo>
                    <a:pt x="873" y="903"/>
                  </a:lnTo>
                  <a:lnTo>
                    <a:pt x="873" y="902"/>
                  </a:lnTo>
                  <a:lnTo>
                    <a:pt x="872" y="901"/>
                  </a:lnTo>
                  <a:lnTo>
                    <a:pt x="872" y="900"/>
                  </a:lnTo>
                  <a:lnTo>
                    <a:pt x="870" y="899"/>
                  </a:lnTo>
                  <a:lnTo>
                    <a:pt x="870" y="898"/>
                  </a:lnTo>
                  <a:lnTo>
                    <a:pt x="869" y="898"/>
                  </a:lnTo>
                  <a:lnTo>
                    <a:pt x="868" y="898"/>
                  </a:lnTo>
                  <a:lnTo>
                    <a:pt x="867" y="898"/>
                  </a:lnTo>
                  <a:lnTo>
                    <a:pt x="867" y="897"/>
                  </a:lnTo>
                  <a:lnTo>
                    <a:pt x="867" y="895"/>
                  </a:lnTo>
                  <a:lnTo>
                    <a:pt x="867" y="894"/>
                  </a:lnTo>
                  <a:lnTo>
                    <a:pt x="867" y="893"/>
                  </a:lnTo>
                  <a:lnTo>
                    <a:pt x="867" y="892"/>
                  </a:lnTo>
                  <a:lnTo>
                    <a:pt x="867" y="890"/>
                  </a:lnTo>
                  <a:lnTo>
                    <a:pt x="866" y="889"/>
                  </a:lnTo>
                  <a:lnTo>
                    <a:pt x="866" y="888"/>
                  </a:lnTo>
                  <a:lnTo>
                    <a:pt x="865" y="886"/>
                  </a:lnTo>
                  <a:lnTo>
                    <a:pt x="865" y="885"/>
                  </a:lnTo>
                  <a:lnTo>
                    <a:pt x="864" y="884"/>
                  </a:lnTo>
                  <a:lnTo>
                    <a:pt x="863" y="884"/>
                  </a:lnTo>
                  <a:lnTo>
                    <a:pt x="863" y="883"/>
                  </a:lnTo>
                  <a:lnTo>
                    <a:pt x="862" y="883"/>
                  </a:lnTo>
                  <a:lnTo>
                    <a:pt x="861" y="884"/>
                  </a:lnTo>
                  <a:lnTo>
                    <a:pt x="860" y="884"/>
                  </a:lnTo>
                  <a:lnTo>
                    <a:pt x="859" y="883"/>
                  </a:lnTo>
                  <a:lnTo>
                    <a:pt x="860" y="883"/>
                  </a:lnTo>
                  <a:lnTo>
                    <a:pt x="861" y="882"/>
                  </a:lnTo>
                  <a:lnTo>
                    <a:pt x="860" y="881"/>
                  </a:lnTo>
                  <a:lnTo>
                    <a:pt x="859" y="880"/>
                  </a:lnTo>
                  <a:lnTo>
                    <a:pt x="860" y="880"/>
                  </a:lnTo>
                  <a:lnTo>
                    <a:pt x="861" y="880"/>
                  </a:lnTo>
                  <a:lnTo>
                    <a:pt x="862" y="881"/>
                  </a:lnTo>
                  <a:lnTo>
                    <a:pt x="862" y="880"/>
                  </a:lnTo>
                  <a:lnTo>
                    <a:pt x="861" y="880"/>
                  </a:lnTo>
                  <a:lnTo>
                    <a:pt x="861" y="879"/>
                  </a:lnTo>
                  <a:lnTo>
                    <a:pt x="862" y="879"/>
                  </a:lnTo>
                  <a:lnTo>
                    <a:pt x="862" y="878"/>
                  </a:lnTo>
                  <a:lnTo>
                    <a:pt x="862" y="877"/>
                  </a:lnTo>
                  <a:lnTo>
                    <a:pt x="861" y="876"/>
                  </a:lnTo>
                  <a:lnTo>
                    <a:pt x="863" y="875"/>
                  </a:lnTo>
                  <a:lnTo>
                    <a:pt x="864" y="874"/>
                  </a:lnTo>
                  <a:lnTo>
                    <a:pt x="863" y="874"/>
                  </a:lnTo>
                  <a:lnTo>
                    <a:pt x="863" y="873"/>
                  </a:lnTo>
                  <a:lnTo>
                    <a:pt x="864" y="872"/>
                  </a:lnTo>
                  <a:lnTo>
                    <a:pt x="864" y="871"/>
                  </a:lnTo>
                  <a:lnTo>
                    <a:pt x="865" y="871"/>
                  </a:lnTo>
                  <a:lnTo>
                    <a:pt x="866" y="871"/>
                  </a:lnTo>
                  <a:lnTo>
                    <a:pt x="867" y="872"/>
                  </a:lnTo>
                  <a:lnTo>
                    <a:pt x="867" y="871"/>
                  </a:lnTo>
                  <a:lnTo>
                    <a:pt x="867" y="869"/>
                  </a:lnTo>
                  <a:lnTo>
                    <a:pt x="869" y="869"/>
                  </a:lnTo>
                  <a:lnTo>
                    <a:pt x="870" y="870"/>
                  </a:lnTo>
                  <a:lnTo>
                    <a:pt x="870" y="869"/>
                  </a:lnTo>
                  <a:lnTo>
                    <a:pt x="869" y="869"/>
                  </a:lnTo>
                  <a:lnTo>
                    <a:pt x="870" y="867"/>
                  </a:lnTo>
                  <a:lnTo>
                    <a:pt x="871" y="867"/>
                  </a:lnTo>
                  <a:lnTo>
                    <a:pt x="871" y="866"/>
                  </a:lnTo>
                  <a:lnTo>
                    <a:pt x="872" y="865"/>
                  </a:lnTo>
                  <a:lnTo>
                    <a:pt x="873" y="866"/>
                  </a:lnTo>
                  <a:lnTo>
                    <a:pt x="874" y="865"/>
                  </a:lnTo>
                  <a:lnTo>
                    <a:pt x="874" y="864"/>
                  </a:lnTo>
                  <a:lnTo>
                    <a:pt x="875" y="864"/>
                  </a:lnTo>
                  <a:lnTo>
                    <a:pt x="876" y="865"/>
                  </a:lnTo>
                  <a:lnTo>
                    <a:pt x="877" y="865"/>
                  </a:lnTo>
                  <a:lnTo>
                    <a:pt x="879" y="865"/>
                  </a:lnTo>
                  <a:lnTo>
                    <a:pt x="880" y="866"/>
                  </a:lnTo>
                  <a:lnTo>
                    <a:pt x="881" y="866"/>
                  </a:lnTo>
                  <a:lnTo>
                    <a:pt x="881" y="869"/>
                  </a:lnTo>
                  <a:lnTo>
                    <a:pt x="881" y="870"/>
                  </a:lnTo>
                  <a:lnTo>
                    <a:pt x="878" y="871"/>
                  </a:lnTo>
                  <a:lnTo>
                    <a:pt x="879" y="871"/>
                  </a:lnTo>
                  <a:lnTo>
                    <a:pt x="881" y="870"/>
                  </a:lnTo>
                  <a:lnTo>
                    <a:pt x="882" y="871"/>
                  </a:lnTo>
                  <a:lnTo>
                    <a:pt x="883" y="872"/>
                  </a:lnTo>
                  <a:lnTo>
                    <a:pt x="883" y="876"/>
                  </a:lnTo>
                  <a:lnTo>
                    <a:pt x="883" y="877"/>
                  </a:lnTo>
                  <a:lnTo>
                    <a:pt x="884" y="878"/>
                  </a:lnTo>
                  <a:lnTo>
                    <a:pt x="885" y="878"/>
                  </a:lnTo>
                  <a:lnTo>
                    <a:pt x="885" y="879"/>
                  </a:lnTo>
                  <a:lnTo>
                    <a:pt x="886" y="881"/>
                  </a:lnTo>
                  <a:lnTo>
                    <a:pt x="887" y="882"/>
                  </a:lnTo>
                  <a:lnTo>
                    <a:pt x="890" y="884"/>
                  </a:lnTo>
                  <a:lnTo>
                    <a:pt x="890" y="883"/>
                  </a:lnTo>
                  <a:lnTo>
                    <a:pt x="889" y="883"/>
                  </a:lnTo>
                  <a:lnTo>
                    <a:pt x="889" y="882"/>
                  </a:lnTo>
                  <a:lnTo>
                    <a:pt x="887" y="882"/>
                  </a:lnTo>
                  <a:lnTo>
                    <a:pt x="887" y="881"/>
                  </a:lnTo>
                  <a:lnTo>
                    <a:pt x="887" y="880"/>
                  </a:lnTo>
                  <a:lnTo>
                    <a:pt x="887" y="879"/>
                  </a:lnTo>
                  <a:lnTo>
                    <a:pt x="886" y="878"/>
                  </a:lnTo>
                  <a:lnTo>
                    <a:pt x="886" y="877"/>
                  </a:lnTo>
                  <a:lnTo>
                    <a:pt x="885" y="874"/>
                  </a:lnTo>
                  <a:lnTo>
                    <a:pt x="885" y="872"/>
                  </a:lnTo>
                  <a:lnTo>
                    <a:pt x="886" y="872"/>
                  </a:lnTo>
                  <a:lnTo>
                    <a:pt x="885" y="870"/>
                  </a:lnTo>
                  <a:lnTo>
                    <a:pt x="884" y="869"/>
                  </a:lnTo>
                  <a:lnTo>
                    <a:pt x="885" y="869"/>
                  </a:lnTo>
                  <a:lnTo>
                    <a:pt x="886" y="870"/>
                  </a:lnTo>
                  <a:lnTo>
                    <a:pt x="887" y="871"/>
                  </a:lnTo>
                  <a:lnTo>
                    <a:pt x="888" y="871"/>
                  </a:lnTo>
                  <a:lnTo>
                    <a:pt x="889" y="871"/>
                  </a:lnTo>
                  <a:lnTo>
                    <a:pt x="889" y="870"/>
                  </a:lnTo>
                  <a:lnTo>
                    <a:pt x="888" y="870"/>
                  </a:lnTo>
                  <a:lnTo>
                    <a:pt x="887" y="870"/>
                  </a:lnTo>
                  <a:lnTo>
                    <a:pt x="884" y="866"/>
                  </a:lnTo>
                  <a:lnTo>
                    <a:pt x="884" y="865"/>
                  </a:lnTo>
                  <a:lnTo>
                    <a:pt x="886" y="865"/>
                  </a:lnTo>
                  <a:lnTo>
                    <a:pt x="889" y="866"/>
                  </a:lnTo>
                  <a:lnTo>
                    <a:pt x="890" y="866"/>
                  </a:lnTo>
                  <a:lnTo>
                    <a:pt x="890" y="868"/>
                  </a:lnTo>
                  <a:lnTo>
                    <a:pt x="891" y="868"/>
                  </a:lnTo>
                  <a:lnTo>
                    <a:pt x="892" y="868"/>
                  </a:lnTo>
                  <a:lnTo>
                    <a:pt x="891" y="867"/>
                  </a:lnTo>
                  <a:lnTo>
                    <a:pt x="891" y="866"/>
                  </a:lnTo>
                  <a:lnTo>
                    <a:pt x="890" y="866"/>
                  </a:lnTo>
                  <a:lnTo>
                    <a:pt x="888" y="864"/>
                  </a:lnTo>
                  <a:lnTo>
                    <a:pt x="887" y="863"/>
                  </a:lnTo>
                  <a:lnTo>
                    <a:pt x="884" y="863"/>
                  </a:lnTo>
                  <a:lnTo>
                    <a:pt x="883" y="862"/>
                  </a:lnTo>
                  <a:lnTo>
                    <a:pt x="882" y="859"/>
                  </a:lnTo>
                  <a:lnTo>
                    <a:pt x="883" y="858"/>
                  </a:lnTo>
                  <a:lnTo>
                    <a:pt x="883" y="856"/>
                  </a:lnTo>
                  <a:lnTo>
                    <a:pt x="885" y="855"/>
                  </a:lnTo>
                  <a:lnTo>
                    <a:pt x="885" y="854"/>
                  </a:lnTo>
                  <a:lnTo>
                    <a:pt x="886" y="854"/>
                  </a:lnTo>
                  <a:lnTo>
                    <a:pt x="887" y="853"/>
                  </a:lnTo>
                  <a:lnTo>
                    <a:pt x="888" y="853"/>
                  </a:lnTo>
                  <a:lnTo>
                    <a:pt x="888" y="854"/>
                  </a:lnTo>
                  <a:lnTo>
                    <a:pt x="889" y="854"/>
                  </a:lnTo>
                  <a:lnTo>
                    <a:pt x="889" y="853"/>
                  </a:lnTo>
                  <a:lnTo>
                    <a:pt x="890" y="854"/>
                  </a:lnTo>
                  <a:lnTo>
                    <a:pt x="890" y="855"/>
                  </a:lnTo>
                  <a:lnTo>
                    <a:pt x="891" y="856"/>
                  </a:lnTo>
                  <a:lnTo>
                    <a:pt x="892" y="856"/>
                  </a:lnTo>
                  <a:lnTo>
                    <a:pt x="892" y="857"/>
                  </a:lnTo>
                  <a:lnTo>
                    <a:pt x="892" y="858"/>
                  </a:lnTo>
                  <a:lnTo>
                    <a:pt x="892" y="859"/>
                  </a:lnTo>
                  <a:lnTo>
                    <a:pt x="892" y="861"/>
                  </a:lnTo>
                  <a:lnTo>
                    <a:pt x="892" y="863"/>
                  </a:lnTo>
                  <a:lnTo>
                    <a:pt x="893" y="865"/>
                  </a:lnTo>
                  <a:lnTo>
                    <a:pt x="894" y="867"/>
                  </a:lnTo>
                  <a:lnTo>
                    <a:pt x="894" y="866"/>
                  </a:lnTo>
                  <a:lnTo>
                    <a:pt x="893" y="863"/>
                  </a:lnTo>
                  <a:lnTo>
                    <a:pt x="893" y="862"/>
                  </a:lnTo>
                  <a:lnTo>
                    <a:pt x="894" y="863"/>
                  </a:lnTo>
                  <a:lnTo>
                    <a:pt x="895" y="863"/>
                  </a:lnTo>
                  <a:lnTo>
                    <a:pt x="895" y="862"/>
                  </a:lnTo>
                  <a:lnTo>
                    <a:pt x="893" y="861"/>
                  </a:lnTo>
                  <a:lnTo>
                    <a:pt x="894" y="860"/>
                  </a:lnTo>
                  <a:lnTo>
                    <a:pt x="894" y="859"/>
                  </a:lnTo>
                  <a:lnTo>
                    <a:pt x="895" y="859"/>
                  </a:lnTo>
                  <a:lnTo>
                    <a:pt x="896" y="860"/>
                  </a:lnTo>
                  <a:lnTo>
                    <a:pt x="896" y="861"/>
                  </a:lnTo>
                  <a:lnTo>
                    <a:pt x="897" y="862"/>
                  </a:lnTo>
                  <a:lnTo>
                    <a:pt x="898" y="862"/>
                  </a:lnTo>
                  <a:lnTo>
                    <a:pt x="898" y="861"/>
                  </a:lnTo>
                  <a:lnTo>
                    <a:pt x="898" y="860"/>
                  </a:lnTo>
                  <a:lnTo>
                    <a:pt x="897" y="860"/>
                  </a:lnTo>
                  <a:lnTo>
                    <a:pt x="897" y="859"/>
                  </a:lnTo>
                  <a:lnTo>
                    <a:pt x="896" y="859"/>
                  </a:lnTo>
                  <a:lnTo>
                    <a:pt x="896" y="858"/>
                  </a:lnTo>
                  <a:lnTo>
                    <a:pt x="895" y="858"/>
                  </a:lnTo>
                  <a:lnTo>
                    <a:pt x="894" y="857"/>
                  </a:lnTo>
                  <a:lnTo>
                    <a:pt x="894" y="856"/>
                  </a:lnTo>
                  <a:lnTo>
                    <a:pt x="895" y="856"/>
                  </a:lnTo>
                  <a:lnTo>
                    <a:pt x="896" y="856"/>
                  </a:lnTo>
                  <a:lnTo>
                    <a:pt x="898" y="857"/>
                  </a:lnTo>
                  <a:lnTo>
                    <a:pt x="899" y="858"/>
                  </a:lnTo>
                  <a:lnTo>
                    <a:pt x="901" y="858"/>
                  </a:lnTo>
                  <a:lnTo>
                    <a:pt x="901" y="859"/>
                  </a:lnTo>
                  <a:lnTo>
                    <a:pt x="901" y="860"/>
                  </a:lnTo>
                  <a:lnTo>
                    <a:pt x="901" y="861"/>
                  </a:lnTo>
                  <a:lnTo>
                    <a:pt x="901" y="862"/>
                  </a:lnTo>
                  <a:lnTo>
                    <a:pt x="902" y="862"/>
                  </a:lnTo>
                  <a:lnTo>
                    <a:pt x="902" y="860"/>
                  </a:lnTo>
                  <a:lnTo>
                    <a:pt x="902" y="858"/>
                  </a:lnTo>
                  <a:lnTo>
                    <a:pt x="902" y="855"/>
                  </a:lnTo>
                  <a:lnTo>
                    <a:pt x="901" y="855"/>
                  </a:lnTo>
                  <a:lnTo>
                    <a:pt x="901" y="854"/>
                  </a:lnTo>
                  <a:lnTo>
                    <a:pt x="901" y="853"/>
                  </a:lnTo>
                  <a:lnTo>
                    <a:pt x="902" y="853"/>
                  </a:lnTo>
                  <a:lnTo>
                    <a:pt x="903" y="855"/>
                  </a:lnTo>
                  <a:lnTo>
                    <a:pt x="905" y="856"/>
                  </a:lnTo>
                  <a:lnTo>
                    <a:pt x="905" y="857"/>
                  </a:lnTo>
                  <a:lnTo>
                    <a:pt x="906" y="856"/>
                  </a:lnTo>
                  <a:lnTo>
                    <a:pt x="905" y="856"/>
                  </a:lnTo>
                  <a:lnTo>
                    <a:pt x="905" y="855"/>
                  </a:lnTo>
                  <a:lnTo>
                    <a:pt x="904" y="855"/>
                  </a:lnTo>
                  <a:lnTo>
                    <a:pt x="904" y="854"/>
                  </a:lnTo>
                  <a:lnTo>
                    <a:pt x="904" y="853"/>
                  </a:lnTo>
                  <a:lnTo>
                    <a:pt x="903" y="853"/>
                  </a:lnTo>
                  <a:lnTo>
                    <a:pt x="902" y="851"/>
                  </a:lnTo>
                  <a:lnTo>
                    <a:pt x="901" y="850"/>
                  </a:lnTo>
                  <a:lnTo>
                    <a:pt x="900" y="850"/>
                  </a:lnTo>
                  <a:lnTo>
                    <a:pt x="899" y="849"/>
                  </a:lnTo>
                  <a:lnTo>
                    <a:pt x="899" y="848"/>
                  </a:lnTo>
                  <a:lnTo>
                    <a:pt x="900" y="848"/>
                  </a:lnTo>
                  <a:lnTo>
                    <a:pt x="901" y="848"/>
                  </a:lnTo>
                  <a:lnTo>
                    <a:pt x="902" y="850"/>
                  </a:lnTo>
                  <a:lnTo>
                    <a:pt x="904" y="850"/>
                  </a:lnTo>
                  <a:lnTo>
                    <a:pt x="905" y="851"/>
                  </a:lnTo>
                  <a:lnTo>
                    <a:pt x="906" y="851"/>
                  </a:lnTo>
                  <a:lnTo>
                    <a:pt x="907" y="852"/>
                  </a:lnTo>
                  <a:close/>
                  <a:moveTo>
                    <a:pt x="1345" y="847"/>
                  </a:moveTo>
                  <a:lnTo>
                    <a:pt x="1345" y="848"/>
                  </a:lnTo>
                  <a:lnTo>
                    <a:pt x="1344" y="848"/>
                  </a:lnTo>
                  <a:lnTo>
                    <a:pt x="1344" y="849"/>
                  </a:lnTo>
                  <a:lnTo>
                    <a:pt x="1344" y="850"/>
                  </a:lnTo>
                  <a:lnTo>
                    <a:pt x="1344" y="851"/>
                  </a:lnTo>
                  <a:lnTo>
                    <a:pt x="1344" y="853"/>
                  </a:lnTo>
                  <a:lnTo>
                    <a:pt x="1343" y="855"/>
                  </a:lnTo>
                  <a:lnTo>
                    <a:pt x="1342" y="856"/>
                  </a:lnTo>
                  <a:lnTo>
                    <a:pt x="1342" y="855"/>
                  </a:lnTo>
                  <a:lnTo>
                    <a:pt x="1342" y="854"/>
                  </a:lnTo>
                  <a:lnTo>
                    <a:pt x="1342" y="853"/>
                  </a:lnTo>
                  <a:lnTo>
                    <a:pt x="1341" y="853"/>
                  </a:lnTo>
                  <a:lnTo>
                    <a:pt x="1341" y="852"/>
                  </a:lnTo>
                  <a:lnTo>
                    <a:pt x="1341" y="851"/>
                  </a:lnTo>
                  <a:lnTo>
                    <a:pt x="1340" y="852"/>
                  </a:lnTo>
                  <a:lnTo>
                    <a:pt x="1339" y="852"/>
                  </a:lnTo>
                  <a:lnTo>
                    <a:pt x="1339" y="851"/>
                  </a:lnTo>
                  <a:lnTo>
                    <a:pt x="1340" y="851"/>
                  </a:lnTo>
                  <a:lnTo>
                    <a:pt x="1340" y="850"/>
                  </a:lnTo>
                  <a:lnTo>
                    <a:pt x="1340" y="849"/>
                  </a:lnTo>
                  <a:lnTo>
                    <a:pt x="1340" y="848"/>
                  </a:lnTo>
                  <a:lnTo>
                    <a:pt x="1340" y="847"/>
                  </a:lnTo>
                  <a:lnTo>
                    <a:pt x="1340" y="848"/>
                  </a:lnTo>
                  <a:lnTo>
                    <a:pt x="1339" y="847"/>
                  </a:lnTo>
                  <a:lnTo>
                    <a:pt x="1340" y="846"/>
                  </a:lnTo>
                  <a:lnTo>
                    <a:pt x="1340" y="845"/>
                  </a:lnTo>
                  <a:lnTo>
                    <a:pt x="1340" y="844"/>
                  </a:lnTo>
                  <a:lnTo>
                    <a:pt x="1341" y="843"/>
                  </a:lnTo>
                  <a:lnTo>
                    <a:pt x="1342" y="844"/>
                  </a:lnTo>
                  <a:lnTo>
                    <a:pt x="1342" y="845"/>
                  </a:lnTo>
                  <a:lnTo>
                    <a:pt x="1344" y="847"/>
                  </a:lnTo>
                  <a:lnTo>
                    <a:pt x="1345" y="847"/>
                  </a:lnTo>
                  <a:close/>
                  <a:moveTo>
                    <a:pt x="902" y="843"/>
                  </a:moveTo>
                  <a:lnTo>
                    <a:pt x="902" y="844"/>
                  </a:lnTo>
                  <a:lnTo>
                    <a:pt x="903" y="843"/>
                  </a:lnTo>
                  <a:lnTo>
                    <a:pt x="904" y="843"/>
                  </a:lnTo>
                  <a:lnTo>
                    <a:pt x="905" y="844"/>
                  </a:lnTo>
                  <a:lnTo>
                    <a:pt x="905" y="845"/>
                  </a:lnTo>
                  <a:lnTo>
                    <a:pt x="905" y="846"/>
                  </a:lnTo>
                  <a:lnTo>
                    <a:pt x="906" y="846"/>
                  </a:lnTo>
                  <a:lnTo>
                    <a:pt x="907" y="847"/>
                  </a:lnTo>
                  <a:lnTo>
                    <a:pt x="910" y="848"/>
                  </a:lnTo>
                  <a:lnTo>
                    <a:pt x="909" y="849"/>
                  </a:lnTo>
                  <a:lnTo>
                    <a:pt x="909" y="848"/>
                  </a:lnTo>
                  <a:lnTo>
                    <a:pt x="908" y="848"/>
                  </a:lnTo>
                  <a:lnTo>
                    <a:pt x="907" y="849"/>
                  </a:lnTo>
                  <a:lnTo>
                    <a:pt x="906" y="849"/>
                  </a:lnTo>
                  <a:lnTo>
                    <a:pt x="905" y="848"/>
                  </a:lnTo>
                  <a:lnTo>
                    <a:pt x="904" y="847"/>
                  </a:lnTo>
                  <a:lnTo>
                    <a:pt x="902" y="847"/>
                  </a:lnTo>
                  <a:lnTo>
                    <a:pt x="901" y="846"/>
                  </a:lnTo>
                  <a:lnTo>
                    <a:pt x="900" y="845"/>
                  </a:lnTo>
                  <a:lnTo>
                    <a:pt x="900" y="844"/>
                  </a:lnTo>
                  <a:lnTo>
                    <a:pt x="899" y="844"/>
                  </a:lnTo>
                  <a:lnTo>
                    <a:pt x="900" y="845"/>
                  </a:lnTo>
                  <a:lnTo>
                    <a:pt x="900" y="846"/>
                  </a:lnTo>
                  <a:lnTo>
                    <a:pt x="898" y="846"/>
                  </a:lnTo>
                  <a:lnTo>
                    <a:pt x="897" y="846"/>
                  </a:lnTo>
                  <a:lnTo>
                    <a:pt x="896" y="845"/>
                  </a:lnTo>
                  <a:lnTo>
                    <a:pt x="898" y="842"/>
                  </a:lnTo>
                  <a:lnTo>
                    <a:pt x="898" y="841"/>
                  </a:lnTo>
                  <a:lnTo>
                    <a:pt x="899" y="841"/>
                  </a:lnTo>
                  <a:lnTo>
                    <a:pt x="900" y="841"/>
                  </a:lnTo>
                  <a:lnTo>
                    <a:pt x="901" y="843"/>
                  </a:lnTo>
                  <a:lnTo>
                    <a:pt x="902" y="843"/>
                  </a:lnTo>
                  <a:close/>
                  <a:moveTo>
                    <a:pt x="937" y="839"/>
                  </a:moveTo>
                  <a:lnTo>
                    <a:pt x="937" y="840"/>
                  </a:lnTo>
                  <a:lnTo>
                    <a:pt x="936" y="839"/>
                  </a:lnTo>
                  <a:lnTo>
                    <a:pt x="936" y="838"/>
                  </a:lnTo>
                  <a:lnTo>
                    <a:pt x="937" y="835"/>
                  </a:lnTo>
                  <a:lnTo>
                    <a:pt x="938" y="835"/>
                  </a:lnTo>
                  <a:lnTo>
                    <a:pt x="939" y="836"/>
                  </a:lnTo>
                  <a:lnTo>
                    <a:pt x="938" y="838"/>
                  </a:lnTo>
                  <a:lnTo>
                    <a:pt x="938" y="839"/>
                  </a:lnTo>
                  <a:lnTo>
                    <a:pt x="937" y="839"/>
                  </a:lnTo>
                  <a:close/>
                  <a:moveTo>
                    <a:pt x="1361" y="837"/>
                  </a:moveTo>
                  <a:lnTo>
                    <a:pt x="1362" y="837"/>
                  </a:lnTo>
                  <a:lnTo>
                    <a:pt x="1363" y="837"/>
                  </a:lnTo>
                  <a:lnTo>
                    <a:pt x="1364" y="837"/>
                  </a:lnTo>
                  <a:lnTo>
                    <a:pt x="1364" y="838"/>
                  </a:lnTo>
                  <a:lnTo>
                    <a:pt x="1365" y="838"/>
                  </a:lnTo>
                  <a:lnTo>
                    <a:pt x="1366" y="838"/>
                  </a:lnTo>
                  <a:lnTo>
                    <a:pt x="1366" y="839"/>
                  </a:lnTo>
                  <a:lnTo>
                    <a:pt x="1367" y="839"/>
                  </a:lnTo>
                  <a:lnTo>
                    <a:pt x="1367" y="840"/>
                  </a:lnTo>
                  <a:lnTo>
                    <a:pt x="1367" y="841"/>
                  </a:lnTo>
                  <a:lnTo>
                    <a:pt x="1367" y="842"/>
                  </a:lnTo>
                  <a:lnTo>
                    <a:pt x="1367" y="843"/>
                  </a:lnTo>
                  <a:lnTo>
                    <a:pt x="1366" y="843"/>
                  </a:lnTo>
                  <a:lnTo>
                    <a:pt x="1365" y="844"/>
                  </a:lnTo>
                  <a:lnTo>
                    <a:pt x="1364" y="845"/>
                  </a:lnTo>
                  <a:lnTo>
                    <a:pt x="1364" y="846"/>
                  </a:lnTo>
                  <a:lnTo>
                    <a:pt x="1362" y="845"/>
                  </a:lnTo>
                  <a:lnTo>
                    <a:pt x="1360" y="846"/>
                  </a:lnTo>
                  <a:lnTo>
                    <a:pt x="1360" y="847"/>
                  </a:lnTo>
                  <a:lnTo>
                    <a:pt x="1362" y="846"/>
                  </a:lnTo>
                  <a:lnTo>
                    <a:pt x="1363" y="847"/>
                  </a:lnTo>
                  <a:lnTo>
                    <a:pt x="1364" y="847"/>
                  </a:lnTo>
                  <a:lnTo>
                    <a:pt x="1364" y="848"/>
                  </a:lnTo>
                  <a:lnTo>
                    <a:pt x="1363" y="848"/>
                  </a:lnTo>
                  <a:lnTo>
                    <a:pt x="1361" y="848"/>
                  </a:lnTo>
                  <a:lnTo>
                    <a:pt x="1360" y="848"/>
                  </a:lnTo>
                  <a:lnTo>
                    <a:pt x="1359" y="849"/>
                  </a:lnTo>
                  <a:lnTo>
                    <a:pt x="1362" y="849"/>
                  </a:lnTo>
                  <a:lnTo>
                    <a:pt x="1363" y="850"/>
                  </a:lnTo>
                  <a:lnTo>
                    <a:pt x="1363" y="851"/>
                  </a:lnTo>
                  <a:lnTo>
                    <a:pt x="1364" y="850"/>
                  </a:lnTo>
                  <a:lnTo>
                    <a:pt x="1364" y="849"/>
                  </a:lnTo>
                  <a:lnTo>
                    <a:pt x="1365" y="849"/>
                  </a:lnTo>
                  <a:lnTo>
                    <a:pt x="1365" y="848"/>
                  </a:lnTo>
                  <a:lnTo>
                    <a:pt x="1366" y="848"/>
                  </a:lnTo>
                  <a:lnTo>
                    <a:pt x="1367" y="845"/>
                  </a:lnTo>
                  <a:lnTo>
                    <a:pt x="1369" y="844"/>
                  </a:lnTo>
                  <a:lnTo>
                    <a:pt x="1369" y="843"/>
                  </a:lnTo>
                  <a:lnTo>
                    <a:pt x="1368" y="843"/>
                  </a:lnTo>
                  <a:lnTo>
                    <a:pt x="1368" y="842"/>
                  </a:lnTo>
                  <a:lnTo>
                    <a:pt x="1369" y="842"/>
                  </a:lnTo>
                  <a:lnTo>
                    <a:pt x="1370" y="841"/>
                  </a:lnTo>
                  <a:lnTo>
                    <a:pt x="1371" y="841"/>
                  </a:lnTo>
                  <a:lnTo>
                    <a:pt x="1372" y="842"/>
                  </a:lnTo>
                  <a:lnTo>
                    <a:pt x="1371" y="843"/>
                  </a:lnTo>
                  <a:lnTo>
                    <a:pt x="1372" y="843"/>
                  </a:lnTo>
                  <a:lnTo>
                    <a:pt x="1373" y="843"/>
                  </a:lnTo>
                  <a:lnTo>
                    <a:pt x="1374" y="843"/>
                  </a:lnTo>
                  <a:lnTo>
                    <a:pt x="1375" y="843"/>
                  </a:lnTo>
                  <a:lnTo>
                    <a:pt x="1375" y="844"/>
                  </a:lnTo>
                  <a:lnTo>
                    <a:pt x="1377" y="843"/>
                  </a:lnTo>
                  <a:lnTo>
                    <a:pt x="1378" y="843"/>
                  </a:lnTo>
                  <a:lnTo>
                    <a:pt x="1378" y="844"/>
                  </a:lnTo>
                  <a:lnTo>
                    <a:pt x="1377" y="844"/>
                  </a:lnTo>
                  <a:lnTo>
                    <a:pt x="1377" y="845"/>
                  </a:lnTo>
                  <a:lnTo>
                    <a:pt x="1381" y="846"/>
                  </a:lnTo>
                  <a:lnTo>
                    <a:pt x="1382" y="847"/>
                  </a:lnTo>
                  <a:lnTo>
                    <a:pt x="1383" y="849"/>
                  </a:lnTo>
                  <a:lnTo>
                    <a:pt x="1383" y="850"/>
                  </a:lnTo>
                  <a:lnTo>
                    <a:pt x="1382" y="850"/>
                  </a:lnTo>
                  <a:lnTo>
                    <a:pt x="1383" y="851"/>
                  </a:lnTo>
                  <a:lnTo>
                    <a:pt x="1382" y="852"/>
                  </a:lnTo>
                  <a:lnTo>
                    <a:pt x="1382" y="853"/>
                  </a:lnTo>
                  <a:lnTo>
                    <a:pt x="1381" y="854"/>
                  </a:lnTo>
                  <a:lnTo>
                    <a:pt x="1382" y="855"/>
                  </a:lnTo>
                  <a:lnTo>
                    <a:pt x="1382" y="856"/>
                  </a:lnTo>
                  <a:lnTo>
                    <a:pt x="1379" y="853"/>
                  </a:lnTo>
                  <a:lnTo>
                    <a:pt x="1377" y="852"/>
                  </a:lnTo>
                  <a:lnTo>
                    <a:pt x="1376" y="852"/>
                  </a:lnTo>
                  <a:lnTo>
                    <a:pt x="1375" y="851"/>
                  </a:lnTo>
                  <a:lnTo>
                    <a:pt x="1375" y="852"/>
                  </a:lnTo>
                  <a:lnTo>
                    <a:pt x="1376" y="853"/>
                  </a:lnTo>
                  <a:lnTo>
                    <a:pt x="1377" y="854"/>
                  </a:lnTo>
                  <a:lnTo>
                    <a:pt x="1379" y="854"/>
                  </a:lnTo>
                  <a:lnTo>
                    <a:pt x="1379" y="855"/>
                  </a:lnTo>
                  <a:lnTo>
                    <a:pt x="1380" y="856"/>
                  </a:lnTo>
                  <a:lnTo>
                    <a:pt x="1381" y="856"/>
                  </a:lnTo>
                  <a:lnTo>
                    <a:pt x="1381" y="857"/>
                  </a:lnTo>
                  <a:lnTo>
                    <a:pt x="1382" y="857"/>
                  </a:lnTo>
                  <a:lnTo>
                    <a:pt x="1382" y="858"/>
                  </a:lnTo>
                  <a:lnTo>
                    <a:pt x="1381" y="858"/>
                  </a:lnTo>
                  <a:lnTo>
                    <a:pt x="1380" y="859"/>
                  </a:lnTo>
                  <a:lnTo>
                    <a:pt x="1375" y="859"/>
                  </a:lnTo>
                  <a:lnTo>
                    <a:pt x="1373" y="858"/>
                  </a:lnTo>
                  <a:lnTo>
                    <a:pt x="1369" y="855"/>
                  </a:lnTo>
                  <a:lnTo>
                    <a:pt x="1368" y="855"/>
                  </a:lnTo>
                  <a:lnTo>
                    <a:pt x="1368" y="854"/>
                  </a:lnTo>
                  <a:lnTo>
                    <a:pt x="1367" y="854"/>
                  </a:lnTo>
                  <a:lnTo>
                    <a:pt x="1362" y="851"/>
                  </a:lnTo>
                  <a:lnTo>
                    <a:pt x="1358" y="849"/>
                  </a:lnTo>
                  <a:lnTo>
                    <a:pt x="1357" y="848"/>
                  </a:lnTo>
                  <a:lnTo>
                    <a:pt x="1357" y="849"/>
                  </a:lnTo>
                  <a:lnTo>
                    <a:pt x="1358" y="849"/>
                  </a:lnTo>
                  <a:lnTo>
                    <a:pt x="1359" y="850"/>
                  </a:lnTo>
                  <a:lnTo>
                    <a:pt x="1359" y="851"/>
                  </a:lnTo>
                  <a:lnTo>
                    <a:pt x="1364" y="853"/>
                  </a:lnTo>
                  <a:lnTo>
                    <a:pt x="1365" y="854"/>
                  </a:lnTo>
                  <a:lnTo>
                    <a:pt x="1366" y="854"/>
                  </a:lnTo>
                  <a:lnTo>
                    <a:pt x="1367" y="855"/>
                  </a:lnTo>
                  <a:lnTo>
                    <a:pt x="1367" y="856"/>
                  </a:lnTo>
                  <a:lnTo>
                    <a:pt x="1370" y="857"/>
                  </a:lnTo>
                  <a:lnTo>
                    <a:pt x="1370" y="858"/>
                  </a:lnTo>
                  <a:lnTo>
                    <a:pt x="1372" y="860"/>
                  </a:lnTo>
                  <a:lnTo>
                    <a:pt x="1371" y="861"/>
                  </a:lnTo>
                  <a:lnTo>
                    <a:pt x="1371" y="862"/>
                  </a:lnTo>
                  <a:lnTo>
                    <a:pt x="1372" y="862"/>
                  </a:lnTo>
                  <a:lnTo>
                    <a:pt x="1373" y="861"/>
                  </a:lnTo>
                  <a:lnTo>
                    <a:pt x="1374" y="862"/>
                  </a:lnTo>
                  <a:lnTo>
                    <a:pt x="1375" y="862"/>
                  </a:lnTo>
                  <a:lnTo>
                    <a:pt x="1375" y="863"/>
                  </a:lnTo>
                  <a:lnTo>
                    <a:pt x="1375" y="862"/>
                  </a:lnTo>
                  <a:lnTo>
                    <a:pt x="1376" y="862"/>
                  </a:lnTo>
                  <a:lnTo>
                    <a:pt x="1377" y="861"/>
                  </a:lnTo>
                  <a:lnTo>
                    <a:pt x="1378" y="861"/>
                  </a:lnTo>
                  <a:lnTo>
                    <a:pt x="1378" y="860"/>
                  </a:lnTo>
                  <a:lnTo>
                    <a:pt x="1379" y="860"/>
                  </a:lnTo>
                  <a:lnTo>
                    <a:pt x="1380" y="860"/>
                  </a:lnTo>
                  <a:lnTo>
                    <a:pt x="1380" y="861"/>
                  </a:lnTo>
                  <a:lnTo>
                    <a:pt x="1381" y="860"/>
                  </a:lnTo>
                  <a:lnTo>
                    <a:pt x="1382" y="860"/>
                  </a:lnTo>
                  <a:lnTo>
                    <a:pt x="1383" y="861"/>
                  </a:lnTo>
                  <a:lnTo>
                    <a:pt x="1383" y="862"/>
                  </a:lnTo>
                  <a:lnTo>
                    <a:pt x="1383" y="864"/>
                  </a:lnTo>
                  <a:lnTo>
                    <a:pt x="1383" y="865"/>
                  </a:lnTo>
                  <a:lnTo>
                    <a:pt x="1384" y="868"/>
                  </a:lnTo>
                  <a:lnTo>
                    <a:pt x="1384" y="869"/>
                  </a:lnTo>
                  <a:lnTo>
                    <a:pt x="1384" y="870"/>
                  </a:lnTo>
                  <a:lnTo>
                    <a:pt x="1384" y="871"/>
                  </a:lnTo>
                  <a:lnTo>
                    <a:pt x="1384" y="872"/>
                  </a:lnTo>
                  <a:lnTo>
                    <a:pt x="1385" y="872"/>
                  </a:lnTo>
                  <a:lnTo>
                    <a:pt x="1385" y="873"/>
                  </a:lnTo>
                  <a:lnTo>
                    <a:pt x="1384" y="873"/>
                  </a:lnTo>
                  <a:lnTo>
                    <a:pt x="1384" y="874"/>
                  </a:lnTo>
                  <a:lnTo>
                    <a:pt x="1384" y="875"/>
                  </a:lnTo>
                  <a:lnTo>
                    <a:pt x="1383" y="875"/>
                  </a:lnTo>
                  <a:lnTo>
                    <a:pt x="1379" y="875"/>
                  </a:lnTo>
                  <a:lnTo>
                    <a:pt x="1379" y="874"/>
                  </a:lnTo>
                  <a:lnTo>
                    <a:pt x="1375" y="872"/>
                  </a:lnTo>
                  <a:lnTo>
                    <a:pt x="1372" y="869"/>
                  </a:lnTo>
                  <a:lnTo>
                    <a:pt x="1368" y="866"/>
                  </a:lnTo>
                  <a:lnTo>
                    <a:pt x="1367" y="866"/>
                  </a:lnTo>
                  <a:lnTo>
                    <a:pt x="1366" y="864"/>
                  </a:lnTo>
                  <a:lnTo>
                    <a:pt x="1365" y="864"/>
                  </a:lnTo>
                  <a:lnTo>
                    <a:pt x="1364" y="863"/>
                  </a:lnTo>
                  <a:lnTo>
                    <a:pt x="1360" y="860"/>
                  </a:lnTo>
                  <a:lnTo>
                    <a:pt x="1359" y="860"/>
                  </a:lnTo>
                  <a:lnTo>
                    <a:pt x="1359" y="861"/>
                  </a:lnTo>
                  <a:lnTo>
                    <a:pt x="1360" y="861"/>
                  </a:lnTo>
                  <a:lnTo>
                    <a:pt x="1360" y="862"/>
                  </a:lnTo>
                  <a:lnTo>
                    <a:pt x="1361" y="862"/>
                  </a:lnTo>
                  <a:lnTo>
                    <a:pt x="1361" y="863"/>
                  </a:lnTo>
                  <a:lnTo>
                    <a:pt x="1361" y="864"/>
                  </a:lnTo>
                  <a:lnTo>
                    <a:pt x="1362" y="864"/>
                  </a:lnTo>
                  <a:lnTo>
                    <a:pt x="1360" y="864"/>
                  </a:lnTo>
                  <a:lnTo>
                    <a:pt x="1359" y="865"/>
                  </a:lnTo>
                  <a:lnTo>
                    <a:pt x="1359" y="866"/>
                  </a:lnTo>
                  <a:lnTo>
                    <a:pt x="1361" y="865"/>
                  </a:lnTo>
                  <a:lnTo>
                    <a:pt x="1362" y="866"/>
                  </a:lnTo>
                  <a:lnTo>
                    <a:pt x="1363" y="867"/>
                  </a:lnTo>
                  <a:lnTo>
                    <a:pt x="1364" y="867"/>
                  </a:lnTo>
                  <a:lnTo>
                    <a:pt x="1364" y="868"/>
                  </a:lnTo>
                  <a:lnTo>
                    <a:pt x="1365" y="868"/>
                  </a:lnTo>
                  <a:lnTo>
                    <a:pt x="1365" y="869"/>
                  </a:lnTo>
                  <a:lnTo>
                    <a:pt x="1364" y="869"/>
                  </a:lnTo>
                  <a:lnTo>
                    <a:pt x="1363" y="869"/>
                  </a:lnTo>
                  <a:lnTo>
                    <a:pt x="1363" y="870"/>
                  </a:lnTo>
                  <a:lnTo>
                    <a:pt x="1364" y="870"/>
                  </a:lnTo>
                  <a:lnTo>
                    <a:pt x="1365" y="870"/>
                  </a:lnTo>
                  <a:lnTo>
                    <a:pt x="1365" y="871"/>
                  </a:lnTo>
                  <a:lnTo>
                    <a:pt x="1366" y="871"/>
                  </a:lnTo>
                  <a:lnTo>
                    <a:pt x="1366" y="872"/>
                  </a:lnTo>
                  <a:lnTo>
                    <a:pt x="1365" y="872"/>
                  </a:lnTo>
                  <a:lnTo>
                    <a:pt x="1366" y="873"/>
                  </a:lnTo>
                  <a:lnTo>
                    <a:pt x="1366" y="874"/>
                  </a:lnTo>
                  <a:lnTo>
                    <a:pt x="1366" y="875"/>
                  </a:lnTo>
                  <a:lnTo>
                    <a:pt x="1365" y="875"/>
                  </a:lnTo>
                  <a:lnTo>
                    <a:pt x="1364" y="875"/>
                  </a:lnTo>
                  <a:lnTo>
                    <a:pt x="1365" y="876"/>
                  </a:lnTo>
                  <a:lnTo>
                    <a:pt x="1364" y="877"/>
                  </a:lnTo>
                  <a:lnTo>
                    <a:pt x="1363" y="877"/>
                  </a:lnTo>
                  <a:lnTo>
                    <a:pt x="1363" y="878"/>
                  </a:lnTo>
                  <a:lnTo>
                    <a:pt x="1362" y="878"/>
                  </a:lnTo>
                  <a:lnTo>
                    <a:pt x="1362" y="879"/>
                  </a:lnTo>
                  <a:lnTo>
                    <a:pt x="1359" y="878"/>
                  </a:lnTo>
                  <a:lnTo>
                    <a:pt x="1358" y="878"/>
                  </a:lnTo>
                  <a:lnTo>
                    <a:pt x="1358" y="877"/>
                  </a:lnTo>
                  <a:lnTo>
                    <a:pt x="1358" y="876"/>
                  </a:lnTo>
                  <a:lnTo>
                    <a:pt x="1357" y="876"/>
                  </a:lnTo>
                  <a:lnTo>
                    <a:pt x="1356" y="875"/>
                  </a:lnTo>
                  <a:lnTo>
                    <a:pt x="1355" y="875"/>
                  </a:lnTo>
                  <a:lnTo>
                    <a:pt x="1355" y="874"/>
                  </a:lnTo>
                  <a:lnTo>
                    <a:pt x="1355" y="873"/>
                  </a:lnTo>
                  <a:lnTo>
                    <a:pt x="1354" y="872"/>
                  </a:lnTo>
                  <a:lnTo>
                    <a:pt x="1355" y="872"/>
                  </a:lnTo>
                  <a:lnTo>
                    <a:pt x="1357" y="873"/>
                  </a:lnTo>
                  <a:lnTo>
                    <a:pt x="1358" y="875"/>
                  </a:lnTo>
                  <a:lnTo>
                    <a:pt x="1359" y="876"/>
                  </a:lnTo>
                  <a:lnTo>
                    <a:pt x="1360" y="876"/>
                  </a:lnTo>
                  <a:lnTo>
                    <a:pt x="1359" y="874"/>
                  </a:lnTo>
                  <a:lnTo>
                    <a:pt x="1358" y="873"/>
                  </a:lnTo>
                  <a:lnTo>
                    <a:pt x="1353" y="869"/>
                  </a:lnTo>
                  <a:lnTo>
                    <a:pt x="1352" y="868"/>
                  </a:lnTo>
                  <a:lnTo>
                    <a:pt x="1352" y="867"/>
                  </a:lnTo>
                  <a:lnTo>
                    <a:pt x="1353" y="867"/>
                  </a:lnTo>
                  <a:lnTo>
                    <a:pt x="1353" y="868"/>
                  </a:lnTo>
                  <a:lnTo>
                    <a:pt x="1354" y="868"/>
                  </a:lnTo>
                  <a:lnTo>
                    <a:pt x="1354" y="867"/>
                  </a:lnTo>
                  <a:lnTo>
                    <a:pt x="1355" y="867"/>
                  </a:lnTo>
                  <a:lnTo>
                    <a:pt x="1354" y="866"/>
                  </a:lnTo>
                  <a:lnTo>
                    <a:pt x="1353" y="866"/>
                  </a:lnTo>
                  <a:lnTo>
                    <a:pt x="1352" y="866"/>
                  </a:lnTo>
                  <a:lnTo>
                    <a:pt x="1352" y="865"/>
                  </a:lnTo>
                  <a:lnTo>
                    <a:pt x="1352" y="866"/>
                  </a:lnTo>
                  <a:lnTo>
                    <a:pt x="1351" y="867"/>
                  </a:lnTo>
                  <a:lnTo>
                    <a:pt x="1350" y="866"/>
                  </a:lnTo>
                  <a:lnTo>
                    <a:pt x="1350" y="865"/>
                  </a:lnTo>
                  <a:lnTo>
                    <a:pt x="1351" y="864"/>
                  </a:lnTo>
                  <a:lnTo>
                    <a:pt x="1352" y="864"/>
                  </a:lnTo>
                  <a:lnTo>
                    <a:pt x="1348" y="861"/>
                  </a:lnTo>
                  <a:lnTo>
                    <a:pt x="1348" y="860"/>
                  </a:lnTo>
                  <a:lnTo>
                    <a:pt x="1348" y="859"/>
                  </a:lnTo>
                  <a:lnTo>
                    <a:pt x="1348" y="858"/>
                  </a:lnTo>
                  <a:lnTo>
                    <a:pt x="1347" y="859"/>
                  </a:lnTo>
                  <a:lnTo>
                    <a:pt x="1346" y="859"/>
                  </a:lnTo>
                  <a:lnTo>
                    <a:pt x="1346" y="858"/>
                  </a:lnTo>
                  <a:lnTo>
                    <a:pt x="1345" y="857"/>
                  </a:lnTo>
                  <a:lnTo>
                    <a:pt x="1345" y="856"/>
                  </a:lnTo>
                  <a:lnTo>
                    <a:pt x="1344" y="856"/>
                  </a:lnTo>
                  <a:lnTo>
                    <a:pt x="1343" y="857"/>
                  </a:lnTo>
                  <a:lnTo>
                    <a:pt x="1343" y="856"/>
                  </a:lnTo>
                  <a:lnTo>
                    <a:pt x="1343" y="855"/>
                  </a:lnTo>
                  <a:lnTo>
                    <a:pt x="1344" y="854"/>
                  </a:lnTo>
                  <a:lnTo>
                    <a:pt x="1345" y="852"/>
                  </a:lnTo>
                  <a:lnTo>
                    <a:pt x="1345" y="851"/>
                  </a:lnTo>
                  <a:lnTo>
                    <a:pt x="1344" y="850"/>
                  </a:lnTo>
                  <a:lnTo>
                    <a:pt x="1344" y="849"/>
                  </a:lnTo>
                  <a:lnTo>
                    <a:pt x="1345" y="849"/>
                  </a:lnTo>
                  <a:lnTo>
                    <a:pt x="1345" y="848"/>
                  </a:lnTo>
                  <a:lnTo>
                    <a:pt x="1346" y="848"/>
                  </a:lnTo>
                  <a:lnTo>
                    <a:pt x="1346" y="849"/>
                  </a:lnTo>
                  <a:lnTo>
                    <a:pt x="1350" y="853"/>
                  </a:lnTo>
                  <a:lnTo>
                    <a:pt x="1352" y="856"/>
                  </a:lnTo>
                  <a:lnTo>
                    <a:pt x="1353" y="856"/>
                  </a:lnTo>
                  <a:lnTo>
                    <a:pt x="1352" y="855"/>
                  </a:lnTo>
                  <a:lnTo>
                    <a:pt x="1350" y="853"/>
                  </a:lnTo>
                  <a:lnTo>
                    <a:pt x="1348" y="850"/>
                  </a:lnTo>
                  <a:lnTo>
                    <a:pt x="1348" y="849"/>
                  </a:lnTo>
                  <a:lnTo>
                    <a:pt x="1347" y="849"/>
                  </a:lnTo>
                  <a:lnTo>
                    <a:pt x="1346" y="848"/>
                  </a:lnTo>
                  <a:lnTo>
                    <a:pt x="1345" y="846"/>
                  </a:lnTo>
                  <a:lnTo>
                    <a:pt x="1343" y="844"/>
                  </a:lnTo>
                  <a:lnTo>
                    <a:pt x="1343" y="843"/>
                  </a:lnTo>
                  <a:lnTo>
                    <a:pt x="1343" y="842"/>
                  </a:lnTo>
                  <a:lnTo>
                    <a:pt x="1343" y="841"/>
                  </a:lnTo>
                  <a:lnTo>
                    <a:pt x="1344" y="841"/>
                  </a:lnTo>
                  <a:lnTo>
                    <a:pt x="1345" y="841"/>
                  </a:lnTo>
                  <a:lnTo>
                    <a:pt x="1346" y="842"/>
                  </a:lnTo>
                  <a:lnTo>
                    <a:pt x="1347" y="843"/>
                  </a:lnTo>
                  <a:lnTo>
                    <a:pt x="1347" y="842"/>
                  </a:lnTo>
                  <a:lnTo>
                    <a:pt x="1346" y="842"/>
                  </a:lnTo>
                  <a:lnTo>
                    <a:pt x="1346" y="841"/>
                  </a:lnTo>
                  <a:lnTo>
                    <a:pt x="1345" y="839"/>
                  </a:lnTo>
                  <a:lnTo>
                    <a:pt x="1345" y="838"/>
                  </a:lnTo>
                  <a:lnTo>
                    <a:pt x="1345" y="837"/>
                  </a:lnTo>
                  <a:lnTo>
                    <a:pt x="1346" y="837"/>
                  </a:lnTo>
                  <a:lnTo>
                    <a:pt x="1347" y="837"/>
                  </a:lnTo>
                  <a:lnTo>
                    <a:pt x="1347" y="838"/>
                  </a:lnTo>
                  <a:lnTo>
                    <a:pt x="1347" y="839"/>
                  </a:lnTo>
                  <a:lnTo>
                    <a:pt x="1348" y="840"/>
                  </a:lnTo>
                  <a:lnTo>
                    <a:pt x="1348" y="841"/>
                  </a:lnTo>
                  <a:lnTo>
                    <a:pt x="1349" y="841"/>
                  </a:lnTo>
                  <a:lnTo>
                    <a:pt x="1349" y="842"/>
                  </a:lnTo>
                  <a:lnTo>
                    <a:pt x="1349" y="844"/>
                  </a:lnTo>
                  <a:lnTo>
                    <a:pt x="1350" y="845"/>
                  </a:lnTo>
                  <a:lnTo>
                    <a:pt x="1351" y="845"/>
                  </a:lnTo>
                  <a:lnTo>
                    <a:pt x="1350" y="844"/>
                  </a:lnTo>
                  <a:lnTo>
                    <a:pt x="1350" y="843"/>
                  </a:lnTo>
                  <a:lnTo>
                    <a:pt x="1350" y="842"/>
                  </a:lnTo>
                  <a:lnTo>
                    <a:pt x="1350" y="841"/>
                  </a:lnTo>
                  <a:lnTo>
                    <a:pt x="1349" y="841"/>
                  </a:lnTo>
                  <a:lnTo>
                    <a:pt x="1349" y="840"/>
                  </a:lnTo>
                  <a:lnTo>
                    <a:pt x="1349" y="839"/>
                  </a:lnTo>
                  <a:lnTo>
                    <a:pt x="1350" y="838"/>
                  </a:lnTo>
                  <a:lnTo>
                    <a:pt x="1350" y="837"/>
                  </a:lnTo>
                  <a:lnTo>
                    <a:pt x="1351" y="837"/>
                  </a:lnTo>
                  <a:lnTo>
                    <a:pt x="1352" y="838"/>
                  </a:lnTo>
                  <a:lnTo>
                    <a:pt x="1354" y="840"/>
                  </a:lnTo>
                  <a:lnTo>
                    <a:pt x="1355" y="840"/>
                  </a:lnTo>
                  <a:lnTo>
                    <a:pt x="1355" y="838"/>
                  </a:lnTo>
                  <a:lnTo>
                    <a:pt x="1355" y="837"/>
                  </a:lnTo>
                  <a:lnTo>
                    <a:pt x="1356" y="837"/>
                  </a:lnTo>
                  <a:lnTo>
                    <a:pt x="1359" y="834"/>
                  </a:lnTo>
                  <a:lnTo>
                    <a:pt x="1360" y="834"/>
                  </a:lnTo>
                  <a:lnTo>
                    <a:pt x="1360" y="835"/>
                  </a:lnTo>
                  <a:lnTo>
                    <a:pt x="1361" y="837"/>
                  </a:lnTo>
                  <a:close/>
                  <a:moveTo>
                    <a:pt x="1352" y="835"/>
                  </a:moveTo>
                  <a:lnTo>
                    <a:pt x="1351" y="835"/>
                  </a:lnTo>
                  <a:lnTo>
                    <a:pt x="1350" y="835"/>
                  </a:lnTo>
                  <a:lnTo>
                    <a:pt x="1350" y="834"/>
                  </a:lnTo>
                  <a:lnTo>
                    <a:pt x="1351" y="833"/>
                  </a:lnTo>
                  <a:lnTo>
                    <a:pt x="1353" y="832"/>
                  </a:lnTo>
                  <a:lnTo>
                    <a:pt x="1353" y="833"/>
                  </a:lnTo>
                  <a:lnTo>
                    <a:pt x="1352" y="835"/>
                  </a:lnTo>
                  <a:close/>
                  <a:moveTo>
                    <a:pt x="910" y="831"/>
                  </a:moveTo>
                  <a:lnTo>
                    <a:pt x="911" y="831"/>
                  </a:lnTo>
                  <a:lnTo>
                    <a:pt x="911" y="832"/>
                  </a:lnTo>
                  <a:lnTo>
                    <a:pt x="912" y="832"/>
                  </a:lnTo>
                  <a:lnTo>
                    <a:pt x="912" y="833"/>
                  </a:lnTo>
                  <a:lnTo>
                    <a:pt x="913" y="834"/>
                  </a:lnTo>
                  <a:lnTo>
                    <a:pt x="912" y="834"/>
                  </a:lnTo>
                  <a:lnTo>
                    <a:pt x="911" y="833"/>
                  </a:lnTo>
                  <a:lnTo>
                    <a:pt x="909" y="833"/>
                  </a:lnTo>
                  <a:lnTo>
                    <a:pt x="909" y="832"/>
                  </a:lnTo>
                  <a:lnTo>
                    <a:pt x="909" y="831"/>
                  </a:lnTo>
                  <a:lnTo>
                    <a:pt x="910" y="831"/>
                  </a:lnTo>
                  <a:close/>
                  <a:moveTo>
                    <a:pt x="1397" y="835"/>
                  </a:moveTo>
                  <a:lnTo>
                    <a:pt x="1399" y="837"/>
                  </a:lnTo>
                  <a:lnTo>
                    <a:pt x="1400" y="838"/>
                  </a:lnTo>
                  <a:lnTo>
                    <a:pt x="1394" y="837"/>
                  </a:lnTo>
                  <a:lnTo>
                    <a:pt x="1393" y="837"/>
                  </a:lnTo>
                  <a:lnTo>
                    <a:pt x="1392" y="837"/>
                  </a:lnTo>
                  <a:lnTo>
                    <a:pt x="1391" y="836"/>
                  </a:lnTo>
                  <a:lnTo>
                    <a:pt x="1390" y="836"/>
                  </a:lnTo>
                  <a:lnTo>
                    <a:pt x="1389" y="835"/>
                  </a:lnTo>
                  <a:lnTo>
                    <a:pt x="1389" y="834"/>
                  </a:lnTo>
                  <a:lnTo>
                    <a:pt x="1389" y="833"/>
                  </a:lnTo>
                  <a:lnTo>
                    <a:pt x="1389" y="832"/>
                  </a:lnTo>
                  <a:lnTo>
                    <a:pt x="1390" y="832"/>
                  </a:lnTo>
                  <a:lnTo>
                    <a:pt x="1391" y="832"/>
                  </a:lnTo>
                  <a:lnTo>
                    <a:pt x="1391" y="831"/>
                  </a:lnTo>
                  <a:lnTo>
                    <a:pt x="1392" y="831"/>
                  </a:lnTo>
                  <a:lnTo>
                    <a:pt x="1394" y="832"/>
                  </a:lnTo>
                  <a:lnTo>
                    <a:pt x="1395" y="832"/>
                  </a:lnTo>
                  <a:lnTo>
                    <a:pt x="1397" y="835"/>
                  </a:lnTo>
                  <a:close/>
                  <a:moveTo>
                    <a:pt x="1366" y="831"/>
                  </a:moveTo>
                  <a:lnTo>
                    <a:pt x="1365" y="832"/>
                  </a:lnTo>
                  <a:lnTo>
                    <a:pt x="1363" y="832"/>
                  </a:lnTo>
                  <a:lnTo>
                    <a:pt x="1361" y="831"/>
                  </a:lnTo>
                  <a:lnTo>
                    <a:pt x="1361" y="830"/>
                  </a:lnTo>
                  <a:lnTo>
                    <a:pt x="1363" y="829"/>
                  </a:lnTo>
                  <a:lnTo>
                    <a:pt x="1365" y="830"/>
                  </a:lnTo>
                  <a:lnTo>
                    <a:pt x="1366" y="831"/>
                  </a:lnTo>
                  <a:close/>
                  <a:moveTo>
                    <a:pt x="1382" y="829"/>
                  </a:moveTo>
                  <a:lnTo>
                    <a:pt x="1383" y="830"/>
                  </a:lnTo>
                  <a:lnTo>
                    <a:pt x="1384" y="830"/>
                  </a:lnTo>
                  <a:lnTo>
                    <a:pt x="1385" y="831"/>
                  </a:lnTo>
                  <a:lnTo>
                    <a:pt x="1385" y="832"/>
                  </a:lnTo>
                  <a:lnTo>
                    <a:pt x="1386" y="833"/>
                  </a:lnTo>
                  <a:lnTo>
                    <a:pt x="1386" y="834"/>
                  </a:lnTo>
                  <a:lnTo>
                    <a:pt x="1387" y="836"/>
                  </a:lnTo>
                  <a:lnTo>
                    <a:pt x="1388" y="837"/>
                  </a:lnTo>
                  <a:lnTo>
                    <a:pt x="1388" y="838"/>
                  </a:lnTo>
                  <a:lnTo>
                    <a:pt x="1388" y="839"/>
                  </a:lnTo>
                  <a:lnTo>
                    <a:pt x="1388" y="840"/>
                  </a:lnTo>
                  <a:lnTo>
                    <a:pt x="1391" y="840"/>
                  </a:lnTo>
                  <a:lnTo>
                    <a:pt x="1392" y="839"/>
                  </a:lnTo>
                  <a:lnTo>
                    <a:pt x="1394" y="839"/>
                  </a:lnTo>
                  <a:lnTo>
                    <a:pt x="1395" y="839"/>
                  </a:lnTo>
                  <a:lnTo>
                    <a:pt x="1396" y="840"/>
                  </a:lnTo>
                  <a:lnTo>
                    <a:pt x="1397" y="841"/>
                  </a:lnTo>
                  <a:lnTo>
                    <a:pt x="1398" y="841"/>
                  </a:lnTo>
                  <a:lnTo>
                    <a:pt x="1402" y="840"/>
                  </a:lnTo>
                  <a:lnTo>
                    <a:pt x="1402" y="841"/>
                  </a:lnTo>
                  <a:lnTo>
                    <a:pt x="1402" y="842"/>
                  </a:lnTo>
                  <a:lnTo>
                    <a:pt x="1401" y="842"/>
                  </a:lnTo>
                  <a:lnTo>
                    <a:pt x="1402" y="842"/>
                  </a:lnTo>
                  <a:lnTo>
                    <a:pt x="1402" y="843"/>
                  </a:lnTo>
                  <a:lnTo>
                    <a:pt x="1402" y="844"/>
                  </a:lnTo>
                  <a:lnTo>
                    <a:pt x="1404" y="847"/>
                  </a:lnTo>
                  <a:lnTo>
                    <a:pt x="1404" y="848"/>
                  </a:lnTo>
                  <a:lnTo>
                    <a:pt x="1406" y="850"/>
                  </a:lnTo>
                  <a:lnTo>
                    <a:pt x="1406" y="851"/>
                  </a:lnTo>
                  <a:lnTo>
                    <a:pt x="1407" y="854"/>
                  </a:lnTo>
                  <a:lnTo>
                    <a:pt x="1408" y="856"/>
                  </a:lnTo>
                  <a:lnTo>
                    <a:pt x="1409" y="857"/>
                  </a:lnTo>
                  <a:lnTo>
                    <a:pt x="1409" y="858"/>
                  </a:lnTo>
                  <a:lnTo>
                    <a:pt x="1409" y="859"/>
                  </a:lnTo>
                  <a:lnTo>
                    <a:pt x="1409" y="860"/>
                  </a:lnTo>
                  <a:lnTo>
                    <a:pt x="1409" y="861"/>
                  </a:lnTo>
                  <a:lnTo>
                    <a:pt x="1410" y="861"/>
                  </a:lnTo>
                  <a:lnTo>
                    <a:pt x="1410" y="862"/>
                  </a:lnTo>
                  <a:lnTo>
                    <a:pt x="1410" y="863"/>
                  </a:lnTo>
                  <a:lnTo>
                    <a:pt x="1410" y="864"/>
                  </a:lnTo>
                  <a:lnTo>
                    <a:pt x="1410" y="865"/>
                  </a:lnTo>
                  <a:lnTo>
                    <a:pt x="1412" y="867"/>
                  </a:lnTo>
                  <a:lnTo>
                    <a:pt x="1412" y="868"/>
                  </a:lnTo>
                  <a:lnTo>
                    <a:pt x="1412" y="869"/>
                  </a:lnTo>
                  <a:lnTo>
                    <a:pt x="1411" y="869"/>
                  </a:lnTo>
                  <a:lnTo>
                    <a:pt x="1411" y="868"/>
                  </a:lnTo>
                  <a:lnTo>
                    <a:pt x="1410" y="867"/>
                  </a:lnTo>
                  <a:lnTo>
                    <a:pt x="1410" y="866"/>
                  </a:lnTo>
                  <a:lnTo>
                    <a:pt x="1408" y="863"/>
                  </a:lnTo>
                  <a:lnTo>
                    <a:pt x="1407" y="863"/>
                  </a:lnTo>
                  <a:lnTo>
                    <a:pt x="1407" y="862"/>
                  </a:lnTo>
                  <a:lnTo>
                    <a:pt x="1407" y="861"/>
                  </a:lnTo>
                  <a:lnTo>
                    <a:pt x="1407" y="860"/>
                  </a:lnTo>
                  <a:lnTo>
                    <a:pt x="1406" y="858"/>
                  </a:lnTo>
                  <a:lnTo>
                    <a:pt x="1406" y="857"/>
                  </a:lnTo>
                  <a:lnTo>
                    <a:pt x="1405" y="856"/>
                  </a:lnTo>
                  <a:lnTo>
                    <a:pt x="1404" y="856"/>
                  </a:lnTo>
                  <a:lnTo>
                    <a:pt x="1404" y="855"/>
                  </a:lnTo>
                  <a:lnTo>
                    <a:pt x="1404" y="854"/>
                  </a:lnTo>
                  <a:lnTo>
                    <a:pt x="1403" y="851"/>
                  </a:lnTo>
                  <a:lnTo>
                    <a:pt x="1403" y="850"/>
                  </a:lnTo>
                  <a:lnTo>
                    <a:pt x="1402" y="849"/>
                  </a:lnTo>
                  <a:lnTo>
                    <a:pt x="1402" y="848"/>
                  </a:lnTo>
                  <a:lnTo>
                    <a:pt x="1400" y="847"/>
                  </a:lnTo>
                  <a:lnTo>
                    <a:pt x="1401" y="847"/>
                  </a:lnTo>
                  <a:lnTo>
                    <a:pt x="1402" y="847"/>
                  </a:lnTo>
                  <a:lnTo>
                    <a:pt x="1402" y="849"/>
                  </a:lnTo>
                  <a:lnTo>
                    <a:pt x="1402" y="847"/>
                  </a:lnTo>
                  <a:lnTo>
                    <a:pt x="1401" y="846"/>
                  </a:lnTo>
                  <a:lnTo>
                    <a:pt x="1400" y="845"/>
                  </a:lnTo>
                  <a:lnTo>
                    <a:pt x="1399" y="844"/>
                  </a:lnTo>
                  <a:lnTo>
                    <a:pt x="1398" y="843"/>
                  </a:lnTo>
                  <a:lnTo>
                    <a:pt x="1398" y="844"/>
                  </a:lnTo>
                  <a:lnTo>
                    <a:pt x="1399" y="844"/>
                  </a:lnTo>
                  <a:lnTo>
                    <a:pt x="1399" y="845"/>
                  </a:lnTo>
                  <a:lnTo>
                    <a:pt x="1400" y="846"/>
                  </a:lnTo>
                  <a:lnTo>
                    <a:pt x="1400" y="847"/>
                  </a:lnTo>
                  <a:lnTo>
                    <a:pt x="1399" y="846"/>
                  </a:lnTo>
                  <a:lnTo>
                    <a:pt x="1398" y="846"/>
                  </a:lnTo>
                  <a:lnTo>
                    <a:pt x="1398" y="847"/>
                  </a:lnTo>
                  <a:lnTo>
                    <a:pt x="1400" y="848"/>
                  </a:lnTo>
                  <a:lnTo>
                    <a:pt x="1401" y="850"/>
                  </a:lnTo>
                  <a:lnTo>
                    <a:pt x="1400" y="850"/>
                  </a:lnTo>
                  <a:lnTo>
                    <a:pt x="1400" y="849"/>
                  </a:lnTo>
                  <a:lnTo>
                    <a:pt x="1399" y="848"/>
                  </a:lnTo>
                  <a:lnTo>
                    <a:pt x="1398" y="848"/>
                  </a:lnTo>
                  <a:lnTo>
                    <a:pt x="1398" y="849"/>
                  </a:lnTo>
                  <a:lnTo>
                    <a:pt x="1399" y="851"/>
                  </a:lnTo>
                  <a:lnTo>
                    <a:pt x="1399" y="853"/>
                  </a:lnTo>
                  <a:lnTo>
                    <a:pt x="1399" y="854"/>
                  </a:lnTo>
                  <a:lnTo>
                    <a:pt x="1399" y="855"/>
                  </a:lnTo>
                  <a:lnTo>
                    <a:pt x="1399" y="856"/>
                  </a:lnTo>
                  <a:lnTo>
                    <a:pt x="1399" y="857"/>
                  </a:lnTo>
                  <a:lnTo>
                    <a:pt x="1400" y="855"/>
                  </a:lnTo>
                  <a:lnTo>
                    <a:pt x="1401" y="856"/>
                  </a:lnTo>
                  <a:lnTo>
                    <a:pt x="1405" y="863"/>
                  </a:lnTo>
                  <a:lnTo>
                    <a:pt x="1405" y="864"/>
                  </a:lnTo>
                  <a:lnTo>
                    <a:pt x="1404" y="865"/>
                  </a:lnTo>
                  <a:lnTo>
                    <a:pt x="1405" y="865"/>
                  </a:lnTo>
                  <a:lnTo>
                    <a:pt x="1406" y="865"/>
                  </a:lnTo>
                  <a:lnTo>
                    <a:pt x="1407" y="866"/>
                  </a:lnTo>
                  <a:lnTo>
                    <a:pt x="1408" y="867"/>
                  </a:lnTo>
                  <a:lnTo>
                    <a:pt x="1408" y="868"/>
                  </a:lnTo>
                  <a:lnTo>
                    <a:pt x="1408" y="870"/>
                  </a:lnTo>
                  <a:lnTo>
                    <a:pt x="1408" y="871"/>
                  </a:lnTo>
                  <a:lnTo>
                    <a:pt x="1409" y="872"/>
                  </a:lnTo>
                  <a:lnTo>
                    <a:pt x="1410" y="874"/>
                  </a:lnTo>
                  <a:lnTo>
                    <a:pt x="1411" y="875"/>
                  </a:lnTo>
                  <a:lnTo>
                    <a:pt x="1410" y="875"/>
                  </a:lnTo>
                  <a:lnTo>
                    <a:pt x="1410" y="874"/>
                  </a:lnTo>
                  <a:lnTo>
                    <a:pt x="1409" y="873"/>
                  </a:lnTo>
                  <a:lnTo>
                    <a:pt x="1409" y="874"/>
                  </a:lnTo>
                  <a:lnTo>
                    <a:pt x="1408" y="874"/>
                  </a:lnTo>
                  <a:lnTo>
                    <a:pt x="1407" y="874"/>
                  </a:lnTo>
                  <a:lnTo>
                    <a:pt x="1405" y="873"/>
                  </a:lnTo>
                  <a:lnTo>
                    <a:pt x="1405" y="872"/>
                  </a:lnTo>
                  <a:lnTo>
                    <a:pt x="1404" y="873"/>
                  </a:lnTo>
                  <a:lnTo>
                    <a:pt x="1405" y="873"/>
                  </a:lnTo>
                  <a:lnTo>
                    <a:pt x="1405" y="874"/>
                  </a:lnTo>
                  <a:lnTo>
                    <a:pt x="1404" y="874"/>
                  </a:lnTo>
                  <a:lnTo>
                    <a:pt x="1405" y="875"/>
                  </a:lnTo>
                  <a:lnTo>
                    <a:pt x="1406" y="875"/>
                  </a:lnTo>
                  <a:lnTo>
                    <a:pt x="1407" y="875"/>
                  </a:lnTo>
                  <a:lnTo>
                    <a:pt x="1407" y="877"/>
                  </a:lnTo>
                  <a:lnTo>
                    <a:pt x="1408" y="876"/>
                  </a:lnTo>
                  <a:lnTo>
                    <a:pt x="1409" y="876"/>
                  </a:lnTo>
                  <a:lnTo>
                    <a:pt x="1410" y="877"/>
                  </a:lnTo>
                  <a:lnTo>
                    <a:pt x="1410" y="878"/>
                  </a:lnTo>
                  <a:lnTo>
                    <a:pt x="1410" y="879"/>
                  </a:lnTo>
                  <a:lnTo>
                    <a:pt x="1410" y="880"/>
                  </a:lnTo>
                  <a:lnTo>
                    <a:pt x="1409" y="880"/>
                  </a:lnTo>
                  <a:lnTo>
                    <a:pt x="1409" y="881"/>
                  </a:lnTo>
                  <a:lnTo>
                    <a:pt x="1408" y="882"/>
                  </a:lnTo>
                  <a:lnTo>
                    <a:pt x="1407" y="882"/>
                  </a:lnTo>
                  <a:lnTo>
                    <a:pt x="1405" y="881"/>
                  </a:lnTo>
                  <a:lnTo>
                    <a:pt x="1405" y="880"/>
                  </a:lnTo>
                  <a:lnTo>
                    <a:pt x="1404" y="880"/>
                  </a:lnTo>
                  <a:lnTo>
                    <a:pt x="1405" y="881"/>
                  </a:lnTo>
                  <a:lnTo>
                    <a:pt x="1404" y="881"/>
                  </a:lnTo>
                  <a:lnTo>
                    <a:pt x="1404" y="880"/>
                  </a:lnTo>
                  <a:lnTo>
                    <a:pt x="1403" y="879"/>
                  </a:lnTo>
                  <a:lnTo>
                    <a:pt x="1402" y="878"/>
                  </a:lnTo>
                  <a:lnTo>
                    <a:pt x="1403" y="880"/>
                  </a:lnTo>
                  <a:lnTo>
                    <a:pt x="1403" y="881"/>
                  </a:lnTo>
                  <a:lnTo>
                    <a:pt x="1403" y="882"/>
                  </a:lnTo>
                  <a:lnTo>
                    <a:pt x="1403" y="883"/>
                  </a:lnTo>
                  <a:lnTo>
                    <a:pt x="1403" y="882"/>
                  </a:lnTo>
                  <a:lnTo>
                    <a:pt x="1404" y="883"/>
                  </a:lnTo>
                  <a:lnTo>
                    <a:pt x="1405" y="884"/>
                  </a:lnTo>
                  <a:lnTo>
                    <a:pt x="1404" y="885"/>
                  </a:lnTo>
                  <a:lnTo>
                    <a:pt x="1404" y="884"/>
                  </a:lnTo>
                  <a:lnTo>
                    <a:pt x="1403" y="884"/>
                  </a:lnTo>
                  <a:lnTo>
                    <a:pt x="1403" y="885"/>
                  </a:lnTo>
                  <a:lnTo>
                    <a:pt x="1403" y="887"/>
                  </a:lnTo>
                  <a:lnTo>
                    <a:pt x="1402" y="887"/>
                  </a:lnTo>
                  <a:lnTo>
                    <a:pt x="1402" y="888"/>
                  </a:lnTo>
                  <a:lnTo>
                    <a:pt x="1401" y="888"/>
                  </a:lnTo>
                  <a:lnTo>
                    <a:pt x="1401" y="889"/>
                  </a:lnTo>
                  <a:lnTo>
                    <a:pt x="1400" y="888"/>
                  </a:lnTo>
                  <a:lnTo>
                    <a:pt x="1400" y="889"/>
                  </a:lnTo>
                  <a:lnTo>
                    <a:pt x="1399" y="889"/>
                  </a:lnTo>
                  <a:lnTo>
                    <a:pt x="1399" y="890"/>
                  </a:lnTo>
                  <a:lnTo>
                    <a:pt x="1399" y="891"/>
                  </a:lnTo>
                  <a:lnTo>
                    <a:pt x="1398" y="891"/>
                  </a:lnTo>
                  <a:lnTo>
                    <a:pt x="1397" y="891"/>
                  </a:lnTo>
                  <a:lnTo>
                    <a:pt x="1397" y="892"/>
                  </a:lnTo>
                  <a:lnTo>
                    <a:pt x="1396" y="892"/>
                  </a:lnTo>
                  <a:lnTo>
                    <a:pt x="1397" y="892"/>
                  </a:lnTo>
                  <a:lnTo>
                    <a:pt x="1397" y="893"/>
                  </a:lnTo>
                  <a:lnTo>
                    <a:pt x="1396" y="894"/>
                  </a:lnTo>
                  <a:lnTo>
                    <a:pt x="1395" y="894"/>
                  </a:lnTo>
                  <a:lnTo>
                    <a:pt x="1394" y="895"/>
                  </a:lnTo>
                  <a:lnTo>
                    <a:pt x="1394" y="896"/>
                  </a:lnTo>
                  <a:lnTo>
                    <a:pt x="1393" y="896"/>
                  </a:lnTo>
                  <a:lnTo>
                    <a:pt x="1392" y="896"/>
                  </a:lnTo>
                  <a:lnTo>
                    <a:pt x="1391" y="896"/>
                  </a:lnTo>
                  <a:lnTo>
                    <a:pt x="1390" y="897"/>
                  </a:lnTo>
                  <a:lnTo>
                    <a:pt x="1391" y="895"/>
                  </a:lnTo>
                  <a:lnTo>
                    <a:pt x="1391" y="894"/>
                  </a:lnTo>
                  <a:lnTo>
                    <a:pt x="1390" y="892"/>
                  </a:lnTo>
                  <a:lnTo>
                    <a:pt x="1390" y="891"/>
                  </a:lnTo>
                  <a:lnTo>
                    <a:pt x="1391" y="890"/>
                  </a:lnTo>
                  <a:lnTo>
                    <a:pt x="1390" y="889"/>
                  </a:lnTo>
                  <a:lnTo>
                    <a:pt x="1390" y="888"/>
                  </a:lnTo>
                  <a:lnTo>
                    <a:pt x="1390" y="887"/>
                  </a:lnTo>
                  <a:lnTo>
                    <a:pt x="1390" y="886"/>
                  </a:lnTo>
                  <a:lnTo>
                    <a:pt x="1392" y="887"/>
                  </a:lnTo>
                  <a:lnTo>
                    <a:pt x="1393" y="887"/>
                  </a:lnTo>
                  <a:lnTo>
                    <a:pt x="1393" y="886"/>
                  </a:lnTo>
                  <a:lnTo>
                    <a:pt x="1392" y="885"/>
                  </a:lnTo>
                  <a:lnTo>
                    <a:pt x="1391" y="884"/>
                  </a:lnTo>
                  <a:lnTo>
                    <a:pt x="1392" y="883"/>
                  </a:lnTo>
                  <a:lnTo>
                    <a:pt x="1392" y="882"/>
                  </a:lnTo>
                  <a:lnTo>
                    <a:pt x="1393" y="882"/>
                  </a:lnTo>
                  <a:lnTo>
                    <a:pt x="1395" y="882"/>
                  </a:lnTo>
                  <a:lnTo>
                    <a:pt x="1394" y="882"/>
                  </a:lnTo>
                  <a:lnTo>
                    <a:pt x="1394" y="881"/>
                  </a:lnTo>
                  <a:lnTo>
                    <a:pt x="1393" y="881"/>
                  </a:lnTo>
                  <a:lnTo>
                    <a:pt x="1392" y="880"/>
                  </a:lnTo>
                  <a:lnTo>
                    <a:pt x="1392" y="879"/>
                  </a:lnTo>
                  <a:lnTo>
                    <a:pt x="1392" y="878"/>
                  </a:lnTo>
                  <a:lnTo>
                    <a:pt x="1392" y="877"/>
                  </a:lnTo>
                  <a:lnTo>
                    <a:pt x="1393" y="878"/>
                  </a:lnTo>
                  <a:lnTo>
                    <a:pt x="1393" y="879"/>
                  </a:lnTo>
                  <a:lnTo>
                    <a:pt x="1396" y="880"/>
                  </a:lnTo>
                  <a:lnTo>
                    <a:pt x="1398" y="881"/>
                  </a:lnTo>
                  <a:lnTo>
                    <a:pt x="1398" y="880"/>
                  </a:lnTo>
                  <a:lnTo>
                    <a:pt x="1397" y="879"/>
                  </a:lnTo>
                  <a:lnTo>
                    <a:pt x="1398" y="879"/>
                  </a:lnTo>
                  <a:lnTo>
                    <a:pt x="1398" y="878"/>
                  </a:lnTo>
                  <a:lnTo>
                    <a:pt x="1395" y="878"/>
                  </a:lnTo>
                  <a:lnTo>
                    <a:pt x="1394" y="878"/>
                  </a:lnTo>
                  <a:lnTo>
                    <a:pt x="1393" y="876"/>
                  </a:lnTo>
                  <a:lnTo>
                    <a:pt x="1392" y="875"/>
                  </a:lnTo>
                  <a:lnTo>
                    <a:pt x="1392" y="874"/>
                  </a:lnTo>
                  <a:lnTo>
                    <a:pt x="1392" y="873"/>
                  </a:lnTo>
                  <a:lnTo>
                    <a:pt x="1393" y="873"/>
                  </a:lnTo>
                  <a:lnTo>
                    <a:pt x="1394" y="872"/>
                  </a:lnTo>
                  <a:lnTo>
                    <a:pt x="1395" y="872"/>
                  </a:lnTo>
                  <a:lnTo>
                    <a:pt x="1396" y="871"/>
                  </a:lnTo>
                  <a:lnTo>
                    <a:pt x="1397" y="871"/>
                  </a:lnTo>
                  <a:lnTo>
                    <a:pt x="1397" y="870"/>
                  </a:lnTo>
                  <a:lnTo>
                    <a:pt x="1394" y="871"/>
                  </a:lnTo>
                  <a:lnTo>
                    <a:pt x="1392" y="872"/>
                  </a:lnTo>
                  <a:lnTo>
                    <a:pt x="1391" y="872"/>
                  </a:lnTo>
                  <a:lnTo>
                    <a:pt x="1391" y="870"/>
                  </a:lnTo>
                  <a:lnTo>
                    <a:pt x="1390" y="869"/>
                  </a:lnTo>
                  <a:lnTo>
                    <a:pt x="1389" y="868"/>
                  </a:lnTo>
                  <a:lnTo>
                    <a:pt x="1389" y="867"/>
                  </a:lnTo>
                  <a:lnTo>
                    <a:pt x="1389" y="866"/>
                  </a:lnTo>
                  <a:lnTo>
                    <a:pt x="1389" y="864"/>
                  </a:lnTo>
                  <a:lnTo>
                    <a:pt x="1388" y="863"/>
                  </a:lnTo>
                  <a:lnTo>
                    <a:pt x="1388" y="862"/>
                  </a:lnTo>
                  <a:lnTo>
                    <a:pt x="1388" y="861"/>
                  </a:lnTo>
                  <a:lnTo>
                    <a:pt x="1388" y="860"/>
                  </a:lnTo>
                  <a:lnTo>
                    <a:pt x="1388" y="858"/>
                  </a:lnTo>
                  <a:lnTo>
                    <a:pt x="1388" y="857"/>
                  </a:lnTo>
                  <a:lnTo>
                    <a:pt x="1388" y="855"/>
                  </a:lnTo>
                  <a:lnTo>
                    <a:pt x="1388" y="853"/>
                  </a:lnTo>
                  <a:lnTo>
                    <a:pt x="1387" y="850"/>
                  </a:lnTo>
                  <a:lnTo>
                    <a:pt x="1386" y="850"/>
                  </a:lnTo>
                  <a:lnTo>
                    <a:pt x="1386" y="849"/>
                  </a:lnTo>
                  <a:lnTo>
                    <a:pt x="1387" y="849"/>
                  </a:lnTo>
                  <a:lnTo>
                    <a:pt x="1386" y="848"/>
                  </a:lnTo>
                  <a:lnTo>
                    <a:pt x="1386" y="847"/>
                  </a:lnTo>
                  <a:lnTo>
                    <a:pt x="1385" y="846"/>
                  </a:lnTo>
                  <a:lnTo>
                    <a:pt x="1385" y="845"/>
                  </a:lnTo>
                  <a:lnTo>
                    <a:pt x="1386" y="845"/>
                  </a:lnTo>
                  <a:lnTo>
                    <a:pt x="1387" y="843"/>
                  </a:lnTo>
                  <a:lnTo>
                    <a:pt x="1387" y="842"/>
                  </a:lnTo>
                  <a:lnTo>
                    <a:pt x="1387" y="841"/>
                  </a:lnTo>
                  <a:lnTo>
                    <a:pt x="1387" y="840"/>
                  </a:lnTo>
                  <a:lnTo>
                    <a:pt x="1387" y="839"/>
                  </a:lnTo>
                  <a:lnTo>
                    <a:pt x="1386" y="839"/>
                  </a:lnTo>
                  <a:lnTo>
                    <a:pt x="1386" y="840"/>
                  </a:lnTo>
                  <a:lnTo>
                    <a:pt x="1386" y="841"/>
                  </a:lnTo>
                  <a:lnTo>
                    <a:pt x="1386" y="843"/>
                  </a:lnTo>
                  <a:lnTo>
                    <a:pt x="1385" y="841"/>
                  </a:lnTo>
                  <a:lnTo>
                    <a:pt x="1384" y="840"/>
                  </a:lnTo>
                  <a:lnTo>
                    <a:pt x="1384" y="839"/>
                  </a:lnTo>
                  <a:lnTo>
                    <a:pt x="1383" y="839"/>
                  </a:lnTo>
                  <a:lnTo>
                    <a:pt x="1383" y="838"/>
                  </a:lnTo>
                  <a:lnTo>
                    <a:pt x="1382" y="838"/>
                  </a:lnTo>
                  <a:lnTo>
                    <a:pt x="1383" y="837"/>
                  </a:lnTo>
                  <a:lnTo>
                    <a:pt x="1383" y="836"/>
                  </a:lnTo>
                  <a:lnTo>
                    <a:pt x="1383" y="835"/>
                  </a:lnTo>
                  <a:lnTo>
                    <a:pt x="1382" y="835"/>
                  </a:lnTo>
                  <a:lnTo>
                    <a:pt x="1382" y="834"/>
                  </a:lnTo>
                  <a:lnTo>
                    <a:pt x="1381" y="833"/>
                  </a:lnTo>
                  <a:lnTo>
                    <a:pt x="1381" y="830"/>
                  </a:lnTo>
                  <a:lnTo>
                    <a:pt x="1381" y="829"/>
                  </a:lnTo>
                  <a:lnTo>
                    <a:pt x="1381" y="828"/>
                  </a:lnTo>
                  <a:lnTo>
                    <a:pt x="1382" y="828"/>
                  </a:lnTo>
                  <a:lnTo>
                    <a:pt x="1382" y="829"/>
                  </a:lnTo>
                  <a:close/>
                  <a:moveTo>
                    <a:pt x="917" y="825"/>
                  </a:moveTo>
                  <a:lnTo>
                    <a:pt x="918" y="825"/>
                  </a:lnTo>
                  <a:lnTo>
                    <a:pt x="919" y="825"/>
                  </a:lnTo>
                  <a:lnTo>
                    <a:pt x="920" y="825"/>
                  </a:lnTo>
                  <a:lnTo>
                    <a:pt x="920" y="826"/>
                  </a:lnTo>
                  <a:lnTo>
                    <a:pt x="919" y="827"/>
                  </a:lnTo>
                  <a:lnTo>
                    <a:pt x="920" y="827"/>
                  </a:lnTo>
                  <a:lnTo>
                    <a:pt x="921" y="828"/>
                  </a:lnTo>
                  <a:lnTo>
                    <a:pt x="920" y="829"/>
                  </a:lnTo>
                  <a:lnTo>
                    <a:pt x="920" y="830"/>
                  </a:lnTo>
                  <a:lnTo>
                    <a:pt x="921" y="830"/>
                  </a:lnTo>
                  <a:lnTo>
                    <a:pt x="922" y="829"/>
                  </a:lnTo>
                  <a:lnTo>
                    <a:pt x="922" y="830"/>
                  </a:lnTo>
                  <a:lnTo>
                    <a:pt x="923" y="830"/>
                  </a:lnTo>
                  <a:lnTo>
                    <a:pt x="922" y="832"/>
                  </a:lnTo>
                  <a:lnTo>
                    <a:pt x="923" y="832"/>
                  </a:lnTo>
                  <a:lnTo>
                    <a:pt x="923" y="831"/>
                  </a:lnTo>
                  <a:lnTo>
                    <a:pt x="923" y="830"/>
                  </a:lnTo>
                  <a:lnTo>
                    <a:pt x="924" y="829"/>
                  </a:lnTo>
                  <a:lnTo>
                    <a:pt x="924" y="828"/>
                  </a:lnTo>
                  <a:lnTo>
                    <a:pt x="924" y="827"/>
                  </a:lnTo>
                  <a:lnTo>
                    <a:pt x="925" y="827"/>
                  </a:lnTo>
                  <a:lnTo>
                    <a:pt x="926" y="827"/>
                  </a:lnTo>
                  <a:lnTo>
                    <a:pt x="926" y="828"/>
                  </a:lnTo>
                  <a:lnTo>
                    <a:pt x="927" y="828"/>
                  </a:lnTo>
                  <a:lnTo>
                    <a:pt x="926" y="829"/>
                  </a:lnTo>
                  <a:lnTo>
                    <a:pt x="926" y="830"/>
                  </a:lnTo>
                  <a:lnTo>
                    <a:pt x="927" y="830"/>
                  </a:lnTo>
                  <a:lnTo>
                    <a:pt x="928" y="831"/>
                  </a:lnTo>
                  <a:lnTo>
                    <a:pt x="928" y="830"/>
                  </a:lnTo>
                  <a:lnTo>
                    <a:pt x="929" y="829"/>
                  </a:lnTo>
                  <a:lnTo>
                    <a:pt x="930" y="828"/>
                  </a:lnTo>
                  <a:lnTo>
                    <a:pt x="930" y="829"/>
                  </a:lnTo>
                  <a:lnTo>
                    <a:pt x="931" y="829"/>
                  </a:lnTo>
                  <a:lnTo>
                    <a:pt x="931" y="830"/>
                  </a:lnTo>
                  <a:lnTo>
                    <a:pt x="930" y="833"/>
                  </a:lnTo>
                  <a:lnTo>
                    <a:pt x="929" y="835"/>
                  </a:lnTo>
                  <a:lnTo>
                    <a:pt x="929" y="836"/>
                  </a:lnTo>
                  <a:lnTo>
                    <a:pt x="930" y="836"/>
                  </a:lnTo>
                  <a:lnTo>
                    <a:pt x="930" y="835"/>
                  </a:lnTo>
                  <a:lnTo>
                    <a:pt x="930" y="834"/>
                  </a:lnTo>
                  <a:lnTo>
                    <a:pt x="930" y="833"/>
                  </a:lnTo>
                  <a:lnTo>
                    <a:pt x="931" y="833"/>
                  </a:lnTo>
                  <a:lnTo>
                    <a:pt x="931" y="832"/>
                  </a:lnTo>
                  <a:lnTo>
                    <a:pt x="931" y="833"/>
                  </a:lnTo>
                  <a:lnTo>
                    <a:pt x="931" y="834"/>
                  </a:lnTo>
                  <a:lnTo>
                    <a:pt x="932" y="834"/>
                  </a:lnTo>
                  <a:lnTo>
                    <a:pt x="932" y="833"/>
                  </a:lnTo>
                  <a:lnTo>
                    <a:pt x="933" y="832"/>
                  </a:lnTo>
                  <a:lnTo>
                    <a:pt x="933" y="831"/>
                  </a:lnTo>
                  <a:lnTo>
                    <a:pt x="934" y="831"/>
                  </a:lnTo>
                  <a:lnTo>
                    <a:pt x="934" y="832"/>
                  </a:lnTo>
                  <a:lnTo>
                    <a:pt x="934" y="833"/>
                  </a:lnTo>
                  <a:lnTo>
                    <a:pt x="934" y="834"/>
                  </a:lnTo>
                  <a:lnTo>
                    <a:pt x="934" y="835"/>
                  </a:lnTo>
                  <a:lnTo>
                    <a:pt x="934" y="836"/>
                  </a:lnTo>
                  <a:lnTo>
                    <a:pt x="933" y="837"/>
                  </a:lnTo>
                  <a:lnTo>
                    <a:pt x="932" y="838"/>
                  </a:lnTo>
                  <a:lnTo>
                    <a:pt x="932" y="839"/>
                  </a:lnTo>
                  <a:lnTo>
                    <a:pt x="932" y="840"/>
                  </a:lnTo>
                  <a:lnTo>
                    <a:pt x="930" y="841"/>
                  </a:lnTo>
                  <a:lnTo>
                    <a:pt x="930" y="840"/>
                  </a:lnTo>
                  <a:lnTo>
                    <a:pt x="928" y="839"/>
                  </a:lnTo>
                  <a:lnTo>
                    <a:pt x="927" y="838"/>
                  </a:lnTo>
                  <a:lnTo>
                    <a:pt x="927" y="836"/>
                  </a:lnTo>
                  <a:lnTo>
                    <a:pt x="927" y="835"/>
                  </a:lnTo>
                  <a:lnTo>
                    <a:pt x="926" y="835"/>
                  </a:lnTo>
                  <a:lnTo>
                    <a:pt x="926" y="836"/>
                  </a:lnTo>
                  <a:lnTo>
                    <a:pt x="925" y="835"/>
                  </a:lnTo>
                  <a:lnTo>
                    <a:pt x="925" y="836"/>
                  </a:lnTo>
                  <a:lnTo>
                    <a:pt x="925" y="837"/>
                  </a:lnTo>
                  <a:lnTo>
                    <a:pt x="925" y="838"/>
                  </a:lnTo>
                  <a:lnTo>
                    <a:pt x="925" y="839"/>
                  </a:lnTo>
                  <a:lnTo>
                    <a:pt x="924" y="838"/>
                  </a:lnTo>
                  <a:lnTo>
                    <a:pt x="923" y="838"/>
                  </a:lnTo>
                  <a:lnTo>
                    <a:pt x="924" y="839"/>
                  </a:lnTo>
                  <a:lnTo>
                    <a:pt x="925" y="839"/>
                  </a:lnTo>
                  <a:lnTo>
                    <a:pt x="924" y="840"/>
                  </a:lnTo>
                  <a:lnTo>
                    <a:pt x="925" y="840"/>
                  </a:lnTo>
                  <a:lnTo>
                    <a:pt x="926" y="841"/>
                  </a:lnTo>
                  <a:lnTo>
                    <a:pt x="926" y="842"/>
                  </a:lnTo>
                  <a:lnTo>
                    <a:pt x="925" y="841"/>
                  </a:lnTo>
                  <a:lnTo>
                    <a:pt x="925" y="842"/>
                  </a:lnTo>
                  <a:lnTo>
                    <a:pt x="924" y="843"/>
                  </a:lnTo>
                  <a:lnTo>
                    <a:pt x="924" y="842"/>
                  </a:lnTo>
                  <a:lnTo>
                    <a:pt x="923" y="842"/>
                  </a:lnTo>
                  <a:lnTo>
                    <a:pt x="922" y="842"/>
                  </a:lnTo>
                  <a:lnTo>
                    <a:pt x="921" y="841"/>
                  </a:lnTo>
                  <a:lnTo>
                    <a:pt x="920" y="842"/>
                  </a:lnTo>
                  <a:lnTo>
                    <a:pt x="919" y="843"/>
                  </a:lnTo>
                  <a:lnTo>
                    <a:pt x="919" y="844"/>
                  </a:lnTo>
                  <a:lnTo>
                    <a:pt x="918" y="843"/>
                  </a:lnTo>
                  <a:lnTo>
                    <a:pt x="918" y="839"/>
                  </a:lnTo>
                  <a:lnTo>
                    <a:pt x="918" y="838"/>
                  </a:lnTo>
                  <a:lnTo>
                    <a:pt x="919" y="838"/>
                  </a:lnTo>
                  <a:lnTo>
                    <a:pt x="918" y="838"/>
                  </a:lnTo>
                  <a:lnTo>
                    <a:pt x="918" y="839"/>
                  </a:lnTo>
                  <a:lnTo>
                    <a:pt x="917" y="841"/>
                  </a:lnTo>
                  <a:lnTo>
                    <a:pt x="917" y="842"/>
                  </a:lnTo>
                  <a:lnTo>
                    <a:pt x="917" y="843"/>
                  </a:lnTo>
                  <a:lnTo>
                    <a:pt x="916" y="844"/>
                  </a:lnTo>
                  <a:lnTo>
                    <a:pt x="916" y="845"/>
                  </a:lnTo>
                  <a:lnTo>
                    <a:pt x="915" y="845"/>
                  </a:lnTo>
                  <a:lnTo>
                    <a:pt x="915" y="846"/>
                  </a:lnTo>
                  <a:lnTo>
                    <a:pt x="914" y="845"/>
                  </a:lnTo>
                  <a:lnTo>
                    <a:pt x="913" y="845"/>
                  </a:lnTo>
                  <a:lnTo>
                    <a:pt x="913" y="844"/>
                  </a:lnTo>
                  <a:lnTo>
                    <a:pt x="913" y="845"/>
                  </a:lnTo>
                  <a:lnTo>
                    <a:pt x="913" y="847"/>
                  </a:lnTo>
                  <a:lnTo>
                    <a:pt x="913" y="848"/>
                  </a:lnTo>
                  <a:lnTo>
                    <a:pt x="912" y="849"/>
                  </a:lnTo>
                  <a:lnTo>
                    <a:pt x="909" y="847"/>
                  </a:lnTo>
                  <a:lnTo>
                    <a:pt x="906" y="846"/>
                  </a:lnTo>
                  <a:lnTo>
                    <a:pt x="906" y="845"/>
                  </a:lnTo>
                  <a:lnTo>
                    <a:pt x="905" y="844"/>
                  </a:lnTo>
                  <a:lnTo>
                    <a:pt x="905" y="843"/>
                  </a:lnTo>
                  <a:lnTo>
                    <a:pt x="906" y="843"/>
                  </a:lnTo>
                  <a:lnTo>
                    <a:pt x="905" y="843"/>
                  </a:lnTo>
                  <a:lnTo>
                    <a:pt x="904" y="843"/>
                  </a:lnTo>
                  <a:lnTo>
                    <a:pt x="902" y="843"/>
                  </a:lnTo>
                  <a:lnTo>
                    <a:pt x="902" y="842"/>
                  </a:lnTo>
                  <a:lnTo>
                    <a:pt x="901" y="840"/>
                  </a:lnTo>
                  <a:lnTo>
                    <a:pt x="901" y="839"/>
                  </a:lnTo>
                  <a:lnTo>
                    <a:pt x="902" y="837"/>
                  </a:lnTo>
                  <a:lnTo>
                    <a:pt x="903" y="837"/>
                  </a:lnTo>
                  <a:lnTo>
                    <a:pt x="906" y="838"/>
                  </a:lnTo>
                  <a:lnTo>
                    <a:pt x="906" y="839"/>
                  </a:lnTo>
                  <a:lnTo>
                    <a:pt x="907" y="839"/>
                  </a:lnTo>
                  <a:lnTo>
                    <a:pt x="908" y="839"/>
                  </a:lnTo>
                  <a:lnTo>
                    <a:pt x="909" y="840"/>
                  </a:lnTo>
                  <a:lnTo>
                    <a:pt x="909" y="839"/>
                  </a:lnTo>
                  <a:lnTo>
                    <a:pt x="907" y="838"/>
                  </a:lnTo>
                  <a:lnTo>
                    <a:pt x="907" y="837"/>
                  </a:lnTo>
                  <a:lnTo>
                    <a:pt x="906" y="837"/>
                  </a:lnTo>
                  <a:lnTo>
                    <a:pt x="906" y="836"/>
                  </a:lnTo>
                  <a:lnTo>
                    <a:pt x="905" y="836"/>
                  </a:lnTo>
                  <a:lnTo>
                    <a:pt x="904" y="835"/>
                  </a:lnTo>
                  <a:lnTo>
                    <a:pt x="905" y="833"/>
                  </a:lnTo>
                  <a:lnTo>
                    <a:pt x="906" y="833"/>
                  </a:lnTo>
                  <a:lnTo>
                    <a:pt x="907" y="833"/>
                  </a:lnTo>
                  <a:lnTo>
                    <a:pt x="908" y="833"/>
                  </a:lnTo>
                  <a:lnTo>
                    <a:pt x="908" y="834"/>
                  </a:lnTo>
                  <a:lnTo>
                    <a:pt x="909" y="834"/>
                  </a:lnTo>
                  <a:lnTo>
                    <a:pt x="911" y="834"/>
                  </a:lnTo>
                  <a:lnTo>
                    <a:pt x="912" y="834"/>
                  </a:lnTo>
                  <a:lnTo>
                    <a:pt x="913" y="835"/>
                  </a:lnTo>
                  <a:lnTo>
                    <a:pt x="913" y="834"/>
                  </a:lnTo>
                  <a:lnTo>
                    <a:pt x="913" y="833"/>
                  </a:lnTo>
                  <a:lnTo>
                    <a:pt x="913" y="832"/>
                  </a:lnTo>
                  <a:lnTo>
                    <a:pt x="913" y="831"/>
                  </a:lnTo>
                  <a:lnTo>
                    <a:pt x="912" y="830"/>
                  </a:lnTo>
                  <a:lnTo>
                    <a:pt x="912" y="831"/>
                  </a:lnTo>
                  <a:lnTo>
                    <a:pt x="913" y="831"/>
                  </a:lnTo>
                  <a:lnTo>
                    <a:pt x="913" y="830"/>
                  </a:lnTo>
                  <a:lnTo>
                    <a:pt x="910" y="828"/>
                  </a:lnTo>
                  <a:lnTo>
                    <a:pt x="910" y="827"/>
                  </a:lnTo>
                  <a:lnTo>
                    <a:pt x="912" y="828"/>
                  </a:lnTo>
                  <a:lnTo>
                    <a:pt x="913" y="827"/>
                  </a:lnTo>
                  <a:lnTo>
                    <a:pt x="913" y="826"/>
                  </a:lnTo>
                  <a:lnTo>
                    <a:pt x="914" y="825"/>
                  </a:lnTo>
                  <a:lnTo>
                    <a:pt x="914" y="826"/>
                  </a:lnTo>
                  <a:lnTo>
                    <a:pt x="915" y="826"/>
                  </a:lnTo>
                  <a:lnTo>
                    <a:pt x="915" y="827"/>
                  </a:lnTo>
                  <a:lnTo>
                    <a:pt x="915" y="826"/>
                  </a:lnTo>
                  <a:lnTo>
                    <a:pt x="916" y="825"/>
                  </a:lnTo>
                  <a:lnTo>
                    <a:pt x="916" y="824"/>
                  </a:lnTo>
                  <a:lnTo>
                    <a:pt x="917" y="824"/>
                  </a:lnTo>
                  <a:lnTo>
                    <a:pt x="917" y="825"/>
                  </a:lnTo>
                  <a:close/>
                  <a:moveTo>
                    <a:pt x="920" y="824"/>
                  </a:moveTo>
                  <a:lnTo>
                    <a:pt x="919" y="824"/>
                  </a:lnTo>
                  <a:lnTo>
                    <a:pt x="917" y="823"/>
                  </a:lnTo>
                  <a:lnTo>
                    <a:pt x="916" y="822"/>
                  </a:lnTo>
                  <a:lnTo>
                    <a:pt x="916" y="821"/>
                  </a:lnTo>
                  <a:lnTo>
                    <a:pt x="918" y="820"/>
                  </a:lnTo>
                  <a:lnTo>
                    <a:pt x="918" y="819"/>
                  </a:lnTo>
                  <a:lnTo>
                    <a:pt x="919" y="819"/>
                  </a:lnTo>
                  <a:lnTo>
                    <a:pt x="920" y="818"/>
                  </a:lnTo>
                  <a:lnTo>
                    <a:pt x="921" y="817"/>
                  </a:lnTo>
                  <a:lnTo>
                    <a:pt x="922" y="817"/>
                  </a:lnTo>
                  <a:lnTo>
                    <a:pt x="923" y="816"/>
                  </a:lnTo>
                  <a:lnTo>
                    <a:pt x="924" y="817"/>
                  </a:lnTo>
                  <a:lnTo>
                    <a:pt x="924" y="818"/>
                  </a:lnTo>
                  <a:lnTo>
                    <a:pt x="923" y="819"/>
                  </a:lnTo>
                  <a:lnTo>
                    <a:pt x="923" y="820"/>
                  </a:lnTo>
                  <a:lnTo>
                    <a:pt x="924" y="821"/>
                  </a:lnTo>
                  <a:lnTo>
                    <a:pt x="921" y="823"/>
                  </a:lnTo>
                  <a:lnTo>
                    <a:pt x="920" y="824"/>
                  </a:lnTo>
                  <a:close/>
                  <a:moveTo>
                    <a:pt x="717" y="816"/>
                  </a:moveTo>
                  <a:lnTo>
                    <a:pt x="716" y="816"/>
                  </a:lnTo>
                  <a:lnTo>
                    <a:pt x="717" y="815"/>
                  </a:lnTo>
                  <a:lnTo>
                    <a:pt x="716" y="815"/>
                  </a:lnTo>
                  <a:lnTo>
                    <a:pt x="715" y="814"/>
                  </a:lnTo>
                  <a:lnTo>
                    <a:pt x="716" y="814"/>
                  </a:lnTo>
                  <a:lnTo>
                    <a:pt x="716" y="813"/>
                  </a:lnTo>
                  <a:lnTo>
                    <a:pt x="716" y="812"/>
                  </a:lnTo>
                  <a:lnTo>
                    <a:pt x="717" y="813"/>
                  </a:lnTo>
                  <a:lnTo>
                    <a:pt x="716" y="814"/>
                  </a:lnTo>
                  <a:lnTo>
                    <a:pt x="717" y="814"/>
                  </a:lnTo>
                  <a:lnTo>
                    <a:pt x="717" y="815"/>
                  </a:lnTo>
                  <a:lnTo>
                    <a:pt x="717" y="816"/>
                  </a:lnTo>
                  <a:close/>
                  <a:moveTo>
                    <a:pt x="713" y="814"/>
                  </a:moveTo>
                  <a:lnTo>
                    <a:pt x="712" y="814"/>
                  </a:lnTo>
                  <a:lnTo>
                    <a:pt x="712" y="813"/>
                  </a:lnTo>
                  <a:lnTo>
                    <a:pt x="713" y="812"/>
                  </a:lnTo>
                  <a:lnTo>
                    <a:pt x="713" y="811"/>
                  </a:lnTo>
                  <a:lnTo>
                    <a:pt x="713" y="810"/>
                  </a:lnTo>
                  <a:lnTo>
                    <a:pt x="713" y="811"/>
                  </a:lnTo>
                  <a:lnTo>
                    <a:pt x="714" y="811"/>
                  </a:lnTo>
                  <a:lnTo>
                    <a:pt x="714" y="812"/>
                  </a:lnTo>
                  <a:lnTo>
                    <a:pt x="714" y="813"/>
                  </a:lnTo>
                  <a:lnTo>
                    <a:pt x="713" y="813"/>
                  </a:lnTo>
                  <a:lnTo>
                    <a:pt x="713" y="814"/>
                  </a:lnTo>
                  <a:close/>
                  <a:moveTo>
                    <a:pt x="702" y="815"/>
                  </a:moveTo>
                  <a:lnTo>
                    <a:pt x="702" y="816"/>
                  </a:lnTo>
                  <a:lnTo>
                    <a:pt x="701" y="817"/>
                  </a:lnTo>
                  <a:lnTo>
                    <a:pt x="701" y="819"/>
                  </a:lnTo>
                  <a:lnTo>
                    <a:pt x="700" y="820"/>
                  </a:lnTo>
                  <a:lnTo>
                    <a:pt x="699" y="820"/>
                  </a:lnTo>
                  <a:lnTo>
                    <a:pt x="698" y="821"/>
                  </a:lnTo>
                  <a:lnTo>
                    <a:pt x="697" y="820"/>
                  </a:lnTo>
                  <a:lnTo>
                    <a:pt x="696" y="820"/>
                  </a:lnTo>
                  <a:lnTo>
                    <a:pt x="696" y="821"/>
                  </a:lnTo>
                  <a:lnTo>
                    <a:pt x="695" y="820"/>
                  </a:lnTo>
                  <a:lnTo>
                    <a:pt x="695" y="819"/>
                  </a:lnTo>
                  <a:lnTo>
                    <a:pt x="695" y="818"/>
                  </a:lnTo>
                  <a:lnTo>
                    <a:pt x="695" y="817"/>
                  </a:lnTo>
                  <a:lnTo>
                    <a:pt x="695" y="816"/>
                  </a:lnTo>
                  <a:lnTo>
                    <a:pt x="694" y="815"/>
                  </a:lnTo>
                  <a:lnTo>
                    <a:pt x="693" y="814"/>
                  </a:lnTo>
                  <a:lnTo>
                    <a:pt x="695" y="816"/>
                  </a:lnTo>
                  <a:lnTo>
                    <a:pt x="696" y="814"/>
                  </a:lnTo>
                  <a:lnTo>
                    <a:pt x="696" y="813"/>
                  </a:lnTo>
                  <a:lnTo>
                    <a:pt x="697" y="812"/>
                  </a:lnTo>
                  <a:lnTo>
                    <a:pt x="698" y="811"/>
                  </a:lnTo>
                  <a:lnTo>
                    <a:pt x="699" y="811"/>
                  </a:lnTo>
                  <a:lnTo>
                    <a:pt x="700" y="811"/>
                  </a:lnTo>
                  <a:lnTo>
                    <a:pt x="701" y="811"/>
                  </a:lnTo>
                  <a:lnTo>
                    <a:pt x="702" y="810"/>
                  </a:lnTo>
                  <a:lnTo>
                    <a:pt x="703" y="809"/>
                  </a:lnTo>
                  <a:lnTo>
                    <a:pt x="704" y="809"/>
                  </a:lnTo>
                  <a:lnTo>
                    <a:pt x="704" y="808"/>
                  </a:lnTo>
                  <a:lnTo>
                    <a:pt x="705" y="808"/>
                  </a:lnTo>
                  <a:lnTo>
                    <a:pt x="705" y="807"/>
                  </a:lnTo>
                  <a:lnTo>
                    <a:pt x="706" y="807"/>
                  </a:lnTo>
                  <a:lnTo>
                    <a:pt x="705" y="808"/>
                  </a:lnTo>
                  <a:lnTo>
                    <a:pt x="705" y="810"/>
                  </a:lnTo>
                  <a:lnTo>
                    <a:pt x="703" y="812"/>
                  </a:lnTo>
                  <a:lnTo>
                    <a:pt x="703" y="814"/>
                  </a:lnTo>
                  <a:lnTo>
                    <a:pt x="702" y="815"/>
                  </a:lnTo>
                  <a:close/>
                  <a:moveTo>
                    <a:pt x="933" y="801"/>
                  </a:moveTo>
                  <a:lnTo>
                    <a:pt x="932" y="801"/>
                  </a:lnTo>
                  <a:lnTo>
                    <a:pt x="932" y="802"/>
                  </a:lnTo>
                  <a:lnTo>
                    <a:pt x="931" y="802"/>
                  </a:lnTo>
                  <a:lnTo>
                    <a:pt x="931" y="801"/>
                  </a:lnTo>
                  <a:lnTo>
                    <a:pt x="932" y="801"/>
                  </a:lnTo>
                  <a:lnTo>
                    <a:pt x="932" y="800"/>
                  </a:lnTo>
                  <a:lnTo>
                    <a:pt x="933" y="801"/>
                  </a:lnTo>
                  <a:close/>
                  <a:moveTo>
                    <a:pt x="926" y="800"/>
                  </a:moveTo>
                  <a:lnTo>
                    <a:pt x="929" y="800"/>
                  </a:lnTo>
                  <a:lnTo>
                    <a:pt x="929" y="801"/>
                  </a:lnTo>
                  <a:lnTo>
                    <a:pt x="928" y="801"/>
                  </a:lnTo>
                  <a:lnTo>
                    <a:pt x="927" y="801"/>
                  </a:lnTo>
                  <a:lnTo>
                    <a:pt x="927" y="802"/>
                  </a:lnTo>
                  <a:lnTo>
                    <a:pt x="924" y="802"/>
                  </a:lnTo>
                  <a:lnTo>
                    <a:pt x="925" y="801"/>
                  </a:lnTo>
                  <a:lnTo>
                    <a:pt x="925" y="800"/>
                  </a:lnTo>
                  <a:lnTo>
                    <a:pt x="925" y="799"/>
                  </a:lnTo>
                  <a:lnTo>
                    <a:pt x="926" y="800"/>
                  </a:lnTo>
                  <a:close/>
                  <a:moveTo>
                    <a:pt x="942" y="792"/>
                  </a:moveTo>
                  <a:lnTo>
                    <a:pt x="942" y="793"/>
                  </a:lnTo>
                  <a:lnTo>
                    <a:pt x="941" y="793"/>
                  </a:lnTo>
                  <a:lnTo>
                    <a:pt x="941" y="792"/>
                  </a:lnTo>
                  <a:lnTo>
                    <a:pt x="940" y="792"/>
                  </a:lnTo>
                  <a:lnTo>
                    <a:pt x="941" y="791"/>
                  </a:lnTo>
                  <a:lnTo>
                    <a:pt x="942" y="792"/>
                  </a:lnTo>
                  <a:lnTo>
                    <a:pt x="943" y="792"/>
                  </a:lnTo>
                  <a:lnTo>
                    <a:pt x="942" y="792"/>
                  </a:lnTo>
                  <a:close/>
                  <a:moveTo>
                    <a:pt x="948" y="792"/>
                  </a:moveTo>
                  <a:lnTo>
                    <a:pt x="947" y="792"/>
                  </a:lnTo>
                  <a:lnTo>
                    <a:pt x="946" y="791"/>
                  </a:lnTo>
                  <a:lnTo>
                    <a:pt x="947" y="791"/>
                  </a:lnTo>
                  <a:lnTo>
                    <a:pt x="948" y="791"/>
                  </a:lnTo>
                  <a:lnTo>
                    <a:pt x="948" y="792"/>
                  </a:lnTo>
                  <a:close/>
                  <a:moveTo>
                    <a:pt x="939" y="790"/>
                  </a:moveTo>
                  <a:lnTo>
                    <a:pt x="938" y="791"/>
                  </a:lnTo>
                  <a:lnTo>
                    <a:pt x="937" y="790"/>
                  </a:lnTo>
                  <a:lnTo>
                    <a:pt x="936" y="790"/>
                  </a:lnTo>
                  <a:lnTo>
                    <a:pt x="937" y="789"/>
                  </a:lnTo>
                  <a:lnTo>
                    <a:pt x="938" y="789"/>
                  </a:lnTo>
                  <a:lnTo>
                    <a:pt x="939" y="790"/>
                  </a:lnTo>
                  <a:close/>
                  <a:moveTo>
                    <a:pt x="967" y="782"/>
                  </a:moveTo>
                  <a:lnTo>
                    <a:pt x="966" y="782"/>
                  </a:lnTo>
                  <a:lnTo>
                    <a:pt x="965" y="781"/>
                  </a:lnTo>
                  <a:lnTo>
                    <a:pt x="966" y="779"/>
                  </a:lnTo>
                  <a:lnTo>
                    <a:pt x="967" y="779"/>
                  </a:lnTo>
                  <a:lnTo>
                    <a:pt x="967" y="778"/>
                  </a:lnTo>
                  <a:lnTo>
                    <a:pt x="967" y="777"/>
                  </a:lnTo>
                  <a:lnTo>
                    <a:pt x="968" y="777"/>
                  </a:lnTo>
                  <a:lnTo>
                    <a:pt x="969" y="777"/>
                  </a:lnTo>
                  <a:lnTo>
                    <a:pt x="970" y="778"/>
                  </a:lnTo>
                  <a:lnTo>
                    <a:pt x="969" y="781"/>
                  </a:lnTo>
                  <a:lnTo>
                    <a:pt x="968" y="781"/>
                  </a:lnTo>
                  <a:lnTo>
                    <a:pt x="967" y="782"/>
                  </a:lnTo>
                  <a:close/>
                  <a:moveTo>
                    <a:pt x="896" y="780"/>
                  </a:moveTo>
                  <a:lnTo>
                    <a:pt x="894" y="781"/>
                  </a:lnTo>
                  <a:lnTo>
                    <a:pt x="893" y="781"/>
                  </a:lnTo>
                  <a:lnTo>
                    <a:pt x="893" y="780"/>
                  </a:lnTo>
                  <a:lnTo>
                    <a:pt x="892" y="780"/>
                  </a:lnTo>
                  <a:lnTo>
                    <a:pt x="892" y="779"/>
                  </a:lnTo>
                  <a:lnTo>
                    <a:pt x="893" y="778"/>
                  </a:lnTo>
                  <a:lnTo>
                    <a:pt x="894" y="778"/>
                  </a:lnTo>
                  <a:lnTo>
                    <a:pt x="894" y="777"/>
                  </a:lnTo>
                  <a:lnTo>
                    <a:pt x="895" y="777"/>
                  </a:lnTo>
                  <a:lnTo>
                    <a:pt x="896" y="777"/>
                  </a:lnTo>
                  <a:lnTo>
                    <a:pt x="897" y="778"/>
                  </a:lnTo>
                  <a:lnTo>
                    <a:pt x="898" y="779"/>
                  </a:lnTo>
                  <a:lnTo>
                    <a:pt x="897" y="780"/>
                  </a:lnTo>
                  <a:lnTo>
                    <a:pt x="896" y="780"/>
                  </a:lnTo>
                  <a:close/>
                  <a:moveTo>
                    <a:pt x="1082" y="777"/>
                  </a:moveTo>
                  <a:lnTo>
                    <a:pt x="1082" y="776"/>
                  </a:lnTo>
                  <a:lnTo>
                    <a:pt x="1082" y="775"/>
                  </a:lnTo>
                  <a:lnTo>
                    <a:pt x="1083" y="774"/>
                  </a:lnTo>
                  <a:lnTo>
                    <a:pt x="1083" y="775"/>
                  </a:lnTo>
                  <a:lnTo>
                    <a:pt x="1082" y="776"/>
                  </a:lnTo>
                  <a:lnTo>
                    <a:pt x="1082" y="777"/>
                  </a:lnTo>
                  <a:close/>
                  <a:moveTo>
                    <a:pt x="978" y="775"/>
                  </a:moveTo>
                  <a:lnTo>
                    <a:pt x="978" y="776"/>
                  </a:lnTo>
                  <a:lnTo>
                    <a:pt x="977" y="776"/>
                  </a:lnTo>
                  <a:lnTo>
                    <a:pt x="977" y="775"/>
                  </a:lnTo>
                  <a:lnTo>
                    <a:pt x="977" y="776"/>
                  </a:lnTo>
                  <a:lnTo>
                    <a:pt x="976" y="776"/>
                  </a:lnTo>
                  <a:lnTo>
                    <a:pt x="975" y="776"/>
                  </a:lnTo>
                  <a:lnTo>
                    <a:pt x="975" y="777"/>
                  </a:lnTo>
                  <a:lnTo>
                    <a:pt x="974" y="777"/>
                  </a:lnTo>
                  <a:lnTo>
                    <a:pt x="975" y="775"/>
                  </a:lnTo>
                  <a:lnTo>
                    <a:pt x="977" y="774"/>
                  </a:lnTo>
                  <a:lnTo>
                    <a:pt x="978" y="774"/>
                  </a:lnTo>
                  <a:lnTo>
                    <a:pt x="978" y="775"/>
                  </a:lnTo>
                  <a:close/>
                  <a:moveTo>
                    <a:pt x="1128" y="755"/>
                  </a:moveTo>
                  <a:lnTo>
                    <a:pt x="1129" y="752"/>
                  </a:lnTo>
                  <a:lnTo>
                    <a:pt x="1130" y="751"/>
                  </a:lnTo>
                  <a:lnTo>
                    <a:pt x="1132" y="748"/>
                  </a:lnTo>
                  <a:lnTo>
                    <a:pt x="1133" y="747"/>
                  </a:lnTo>
                  <a:lnTo>
                    <a:pt x="1135" y="746"/>
                  </a:lnTo>
                  <a:lnTo>
                    <a:pt x="1137" y="745"/>
                  </a:lnTo>
                  <a:lnTo>
                    <a:pt x="1138" y="744"/>
                  </a:lnTo>
                  <a:lnTo>
                    <a:pt x="1138" y="745"/>
                  </a:lnTo>
                  <a:lnTo>
                    <a:pt x="1137" y="745"/>
                  </a:lnTo>
                  <a:lnTo>
                    <a:pt x="1134" y="749"/>
                  </a:lnTo>
                  <a:lnTo>
                    <a:pt x="1133" y="749"/>
                  </a:lnTo>
                  <a:lnTo>
                    <a:pt x="1133" y="750"/>
                  </a:lnTo>
                  <a:lnTo>
                    <a:pt x="1132" y="750"/>
                  </a:lnTo>
                  <a:lnTo>
                    <a:pt x="1129" y="754"/>
                  </a:lnTo>
                  <a:lnTo>
                    <a:pt x="1128" y="755"/>
                  </a:lnTo>
                  <a:close/>
                  <a:moveTo>
                    <a:pt x="1038" y="743"/>
                  </a:moveTo>
                  <a:lnTo>
                    <a:pt x="1036" y="746"/>
                  </a:lnTo>
                  <a:lnTo>
                    <a:pt x="1035" y="747"/>
                  </a:lnTo>
                  <a:lnTo>
                    <a:pt x="1035" y="748"/>
                  </a:lnTo>
                  <a:lnTo>
                    <a:pt x="1034" y="748"/>
                  </a:lnTo>
                  <a:lnTo>
                    <a:pt x="1032" y="748"/>
                  </a:lnTo>
                  <a:lnTo>
                    <a:pt x="1033" y="747"/>
                  </a:lnTo>
                  <a:lnTo>
                    <a:pt x="1034" y="747"/>
                  </a:lnTo>
                  <a:lnTo>
                    <a:pt x="1033" y="747"/>
                  </a:lnTo>
                  <a:lnTo>
                    <a:pt x="1033" y="746"/>
                  </a:lnTo>
                  <a:lnTo>
                    <a:pt x="1032" y="746"/>
                  </a:lnTo>
                  <a:lnTo>
                    <a:pt x="1032" y="745"/>
                  </a:lnTo>
                  <a:lnTo>
                    <a:pt x="1033" y="745"/>
                  </a:lnTo>
                  <a:lnTo>
                    <a:pt x="1034" y="746"/>
                  </a:lnTo>
                  <a:lnTo>
                    <a:pt x="1035" y="746"/>
                  </a:lnTo>
                  <a:lnTo>
                    <a:pt x="1036" y="745"/>
                  </a:lnTo>
                  <a:lnTo>
                    <a:pt x="1038" y="744"/>
                  </a:lnTo>
                  <a:lnTo>
                    <a:pt x="1038" y="743"/>
                  </a:lnTo>
                  <a:lnTo>
                    <a:pt x="1039" y="743"/>
                  </a:lnTo>
                  <a:lnTo>
                    <a:pt x="1038" y="743"/>
                  </a:lnTo>
                  <a:close/>
                  <a:moveTo>
                    <a:pt x="1039" y="747"/>
                  </a:moveTo>
                  <a:lnTo>
                    <a:pt x="1037" y="747"/>
                  </a:lnTo>
                  <a:lnTo>
                    <a:pt x="1037" y="746"/>
                  </a:lnTo>
                  <a:lnTo>
                    <a:pt x="1038" y="745"/>
                  </a:lnTo>
                  <a:lnTo>
                    <a:pt x="1040" y="743"/>
                  </a:lnTo>
                  <a:lnTo>
                    <a:pt x="1041" y="741"/>
                  </a:lnTo>
                  <a:lnTo>
                    <a:pt x="1042" y="741"/>
                  </a:lnTo>
                  <a:lnTo>
                    <a:pt x="1043" y="741"/>
                  </a:lnTo>
                  <a:lnTo>
                    <a:pt x="1043" y="742"/>
                  </a:lnTo>
                  <a:lnTo>
                    <a:pt x="1042" y="743"/>
                  </a:lnTo>
                  <a:lnTo>
                    <a:pt x="1042" y="745"/>
                  </a:lnTo>
                  <a:lnTo>
                    <a:pt x="1041" y="745"/>
                  </a:lnTo>
                  <a:lnTo>
                    <a:pt x="1040" y="746"/>
                  </a:lnTo>
                  <a:lnTo>
                    <a:pt x="1039" y="747"/>
                  </a:lnTo>
                  <a:close/>
                  <a:moveTo>
                    <a:pt x="1040" y="738"/>
                  </a:moveTo>
                  <a:lnTo>
                    <a:pt x="1040" y="739"/>
                  </a:lnTo>
                  <a:lnTo>
                    <a:pt x="1041" y="738"/>
                  </a:lnTo>
                  <a:lnTo>
                    <a:pt x="1041" y="739"/>
                  </a:lnTo>
                  <a:lnTo>
                    <a:pt x="1041" y="740"/>
                  </a:lnTo>
                  <a:lnTo>
                    <a:pt x="1040" y="740"/>
                  </a:lnTo>
                  <a:lnTo>
                    <a:pt x="1039" y="741"/>
                  </a:lnTo>
                  <a:lnTo>
                    <a:pt x="1038" y="741"/>
                  </a:lnTo>
                  <a:lnTo>
                    <a:pt x="1037" y="741"/>
                  </a:lnTo>
                  <a:lnTo>
                    <a:pt x="1037" y="742"/>
                  </a:lnTo>
                  <a:lnTo>
                    <a:pt x="1038" y="742"/>
                  </a:lnTo>
                  <a:lnTo>
                    <a:pt x="1036" y="744"/>
                  </a:lnTo>
                  <a:lnTo>
                    <a:pt x="1035" y="745"/>
                  </a:lnTo>
                  <a:lnTo>
                    <a:pt x="1035" y="744"/>
                  </a:lnTo>
                  <a:lnTo>
                    <a:pt x="1035" y="743"/>
                  </a:lnTo>
                  <a:lnTo>
                    <a:pt x="1035" y="742"/>
                  </a:lnTo>
                  <a:lnTo>
                    <a:pt x="1036" y="741"/>
                  </a:lnTo>
                  <a:lnTo>
                    <a:pt x="1037" y="740"/>
                  </a:lnTo>
                  <a:lnTo>
                    <a:pt x="1038" y="739"/>
                  </a:lnTo>
                  <a:lnTo>
                    <a:pt x="1039" y="737"/>
                  </a:lnTo>
                  <a:lnTo>
                    <a:pt x="1040" y="738"/>
                  </a:lnTo>
                  <a:close/>
                  <a:moveTo>
                    <a:pt x="918" y="739"/>
                  </a:moveTo>
                  <a:lnTo>
                    <a:pt x="917" y="738"/>
                  </a:lnTo>
                  <a:lnTo>
                    <a:pt x="917" y="737"/>
                  </a:lnTo>
                  <a:lnTo>
                    <a:pt x="916" y="737"/>
                  </a:lnTo>
                  <a:lnTo>
                    <a:pt x="916" y="736"/>
                  </a:lnTo>
                  <a:lnTo>
                    <a:pt x="917" y="736"/>
                  </a:lnTo>
                  <a:lnTo>
                    <a:pt x="918" y="736"/>
                  </a:lnTo>
                  <a:lnTo>
                    <a:pt x="918" y="737"/>
                  </a:lnTo>
                  <a:lnTo>
                    <a:pt x="918" y="738"/>
                  </a:lnTo>
                  <a:lnTo>
                    <a:pt x="918" y="739"/>
                  </a:lnTo>
                  <a:close/>
                  <a:moveTo>
                    <a:pt x="1036" y="738"/>
                  </a:moveTo>
                  <a:lnTo>
                    <a:pt x="1036" y="739"/>
                  </a:lnTo>
                  <a:lnTo>
                    <a:pt x="1036" y="740"/>
                  </a:lnTo>
                  <a:lnTo>
                    <a:pt x="1036" y="741"/>
                  </a:lnTo>
                  <a:lnTo>
                    <a:pt x="1035" y="741"/>
                  </a:lnTo>
                  <a:lnTo>
                    <a:pt x="1035" y="742"/>
                  </a:lnTo>
                  <a:lnTo>
                    <a:pt x="1034" y="743"/>
                  </a:lnTo>
                  <a:lnTo>
                    <a:pt x="1032" y="744"/>
                  </a:lnTo>
                  <a:lnTo>
                    <a:pt x="1031" y="744"/>
                  </a:lnTo>
                  <a:lnTo>
                    <a:pt x="1030" y="743"/>
                  </a:lnTo>
                  <a:lnTo>
                    <a:pt x="1031" y="743"/>
                  </a:lnTo>
                  <a:lnTo>
                    <a:pt x="1033" y="743"/>
                  </a:lnTo>
                  <a:lnTo>
                    <a:pt x="1033" y="742"/>
                  </a:lnTo>
                  <a:lnTo>
                    <a:pt x="1030" y="742"/>
                  </a:lnTo>
                  <a:lnTo>
                    <a:pt x="1031" y="741"/>
                  </a:lnTo>
                  <a:lnTo>
                    <a:pt x="1033" y="741"/>
                  </a:lnTo>
                  <a:lnTo>
                    <a:pt x="1033" y="740"/>
                  </a:lnTo>
                  <a:lnTo>
                    <a:pt x="1031" y="740"/>
                  </a:lnTo>
                  <a:lnTo>
                    <a:pt x="1035" y="737"/>
                  </a:lnTo>
                  <a:lnTo>
                    <a:pt x="1035" y="738"/>
                  </a:lnTo>
                  <a:lnTo>
                    <a:pt x="1036" y="738"/>
                  </a:lnTo>
                  <a:lnTo>
                    <a:pt x="1036" y="737"/>
                  </a:lnTo>
                  <a:lnTo>
                    <a:pt x="1037" y="735"/>
                  </a:lnTo>
                  <a:lnTo>
                    <a:pt x="1037" y="736"/>
                  </a:lnTo>
                  <a:lnTo>
                    <a:pt x="1036" y="738"/>
                  </a:lnTo>
                  <a:close/>
                  <a:moveTo>
                    <a:pt x="1052" y="733"/>
                  </a:moveTo>
                  <a:lnTo>
                    <a:pt x="1052" y="732"/>
                  </a:lnTo>
                  <a:lnTo>
                    <a:pt x="1051" y="731"/>
                  </a:lnTo>
                  <a:lnTo>
                    <a:pt x="1052" y="731"/>
                  </a:lnTo>
                  <a:lnTo>
                    <a:pt x="1053" y="731"/>
                  </a:lnTo>
                  <a:lnTo>
                    <a:pt x="1055" y="729"/>
                  </a:lnTo>
                  <a:lnTo>
                    <a:pt x="1056" y="729"/>
                  </a:lnTo>
                  <a:lnTo>
                    <a:pt x="1056" y="730"/>
                  </a:lnTo>
                  <a:lnTo>
                    <a:pt x="1056" y="731"/>
                  </a:lnTo>
                  <a:lnTo>
                    <a:pt x="1055" y="731"/>
                  </a:lnTo>
                  <a:lnTo>
                    <a:pt x="1052" y="733"/>
                  </a:lnTo>
                  <a:close/>
                  <a:moveTo>
                    <a:pt x="1062" y="726"/>
                  </a:moveTo>
                  <a:lnTo>
                    <a:pt x="1061" y="727"/>
                  </a:lnTo>
                  <a:lnTo>
                    <a:pt x="1064" y="727"/>
                  </a:lnTo>
                  <a:lnTo>
                    <a:pt x="1062" y="730"/>
                  </a:lnTo>
                  <a:lnTo>
                    <a:pt x="1063" y="730"/>
                  </a:lnTo>
                  <a:lnTo>
                    <a:pt x="1067" y="728"/>
                  </a:lnTo>
                  <a:lnTo>
                    <a:pt x="1067" y="729"/>
                  </a:lnTo>
                  <a:lnTo>
                    <a:pt x="1066" y="729"/>
                  </a:lnTo>
                  <a:lnTo>
                    <a:pt x="1065" y="731"/>
                  </a:lnTo>
                  <a:lnTo>
                    <a:pt x="1064" y="733"/>
                  </a:lnTo>
                  <a:lnTo>
                    <a:pt x="1059" y="738"/>
                  </a:lnTo>
                  <a:lnTo>
                    <a:pt x="1056" y="741"/>
                  </a:lnTo>
                  <a:lnTo>
                    <a:pt x="1055" y="743"/>
                  </a:lnTo>
                  <a:lnTo>
                    <a:pt x="1055" y="744"/>
                  </a:lnTo>
                  <a:lnTo>
                    <a:pt x="1055" y="745"/>
                  </a:lnTo>
                  <a:lnTo>
                    <a:pt x="1055" y="746"/>
                  </a:lnTo>
                  <a:lnTo>
                    <a:pt x="1053" y="746"/>
                  </a:lnTo>
                  <a:lnTo>
                    <a:pt x="1053" y="747"/>
                  </a:lnTo>
                  <a:lnTo>
                    <a:pt x="1052" y="748"/>
                  </a:lnTo>
                  <a:lnTo>
                    <a:pt x="1052" y="749"/>
                  </a:lnTo>
                  <a:lnTo>
                    <a:pt x="1053" y="749"/>
                  </a:lnTo>
                  <a:lnTo>
                    <a:pt x="1053" y="750"/>
                  </a:lnTo>
                  <a:lnTo>
                    <a:pt x="1052" y="751"/>
                  </a:lnTo>
                  <a:lnTo>
                    <a:pt x="1052" y="752"/>
                  </a:lnTo>
                  <a:lnTo>
                    <a:pt x="1051" y="753"/>
                  </a:lnTo>
                  <a:lnTo>
                    <a:pt x="1049" y="752"/>
                  </a:lnTo>
                  <a:lnTo>
                    <a:pt x="1048" y="752"/>
                  </a:lnTo>
                  <a:lnTo>
                    <a:pt x="1047" y="754"/>
                  </a:lnTo>
                  <a:lnTo>
                    <a:pt x="1047" y="755"/>
                  </a:lnTo>
                  <a:lnTo>
                    <a:pt x="1046" y="754"/>
                  </a:lnTo>
                  <a:lnTo>
                    <a:pt x="1044" y="755"/>
                  </a:lnTo>
                  <a:lnTo>
                    <a:pt x="1043" y="757"/>
                  </a:lnTo>
                  <a:lnTo>
                    <a:pt x="1042" y="757"/>
                  </a:lnTo>
                  <a:lnTo>
                    <a:pt x="1041" y="757"/>
                  </a:lnTo>
                  <a:lnTo>
                    <a:pt x="1041" y="755"/>
                  </a:lnTo>
                  <a:lnTo>
                    <a:pt x="1041" y="754"/>
                  </a:lnTo>
                  <a:lnTo>
                    <a:pt x="1041" y="752"/>
                  </a:lnTo>
                  <a:lnTo>
                    <a:pt x="1042" y="752"/>
                  </a:lnTo>
                  <a:lnTo>
                    <a:pt x="1043" y="752"/>
                  </a:lnTo>
                  <a:lnTo>
                    <a:pt x="1044" y="751"/>
                  </a:lnTo>
                  <a:lnTo>
                    <a:pt x="1045" y="751"/>
                  </a:lnTo>
                  <a:lnTo>
                    <a:pt x="1045" y="750"/>
                  </a:lnTo>
                  <a:lnTo>
                    <a:pt x="1044" y="750"/>
                  </a:lnTo>
                  <a:lnTo>
                    <a:pt x="1043" y="749"/>
                  </a:lnTo>
                  <a:lnTo>
                    <a:pt x="1044" y="748"/>
                  </a:lnTo>
                  <a:lnTo>
                    <a:pt x="1045" y="747"/>
                  </a:lnTo>
                  <a:lnTo>
                    <a:pt x="1046" y="747"/>
                  </a:lnTo>
                  <a:lnTo>
                    <a:pt x="1047" y="747"/>
                  </a:lnTo>
                  <a:lnTo>
                    <a:pt x="1047" y="746"/>
                  </a:lnTo>
                  <a:lnTo>
                    <a:pt x="1046" y="745"/>
                  </a:lnTo>
                  <a:lnTo>
                    <a:pt x="1047" y="745"/>
                  </a:lnTo>
                  <a:lnTo>
                    <a:pt x="1051" y="742"/>
                  </a:lnTo>
                  <a:lnTo>
                    <a:pt x="1051" y="741"/>
                  </a:lnTo>
                  <a:lnTo>
                    <a:pt x="1053" y="739"/>
                  </a:lnTo>
                  <a:lnTo>
                    <a:pt x="1055" y="738"/>
                  </a:lnTo>
                  <a:lnTo>
                    <a:pt x="1054" y="736"/>
                  </a:lnTo>
                  <a:lnTo>
                    <a:pt x="1055" y="736"/>
                  </a:lnTo>
                  <a:lnTo>
                    <a:pt x="1056" y="735"/>
                  </a:lnTo>
                  <a:lnTo>
                    <a:pt x="1057" y="733"/>
                  </a:lnTo>
                  <a:lnTo>
                    <a:pt x="1058" y="733"/>
                  </a:lnTo>
                  <a:lnTo>
                    <a:pt x="1059" y="733"/>
                  </a:lnTo>
                  <a:lnTo>
                    <a:pt x="1059" y="732"/>
                  </a:lnTo>
                  <a:lnTo>
                    <a:pt x="1059" y="731"/>
                  </a:lnTo>
                  <a:lnTo>
                    <a:pt x="1059" y="730"/>
                  </a:lnTo>
                  <a:lnTo>
                    <a:pt x="1059" y="729"/>
                  </a:lnTo>
                  <a:lnTo>
                    <a:pt x="1060" y="729"/>
                  </a:lnTo>
                  <a:lnTo>
                    <a:pt x="1060" y="728"/>
                  </a:lnTo>
                  <a:lnTo>
                    <a:pt x="1060" y="727"/>
                  </a:lnTo>
                  <a:lnTo>
                    <a:pt x="1059" y="727"/>
                  </a:lnTo>
                  <a:lnTo>
                    <a:pt x="1060" y="726"/>
                  </a:lnTo>
                  <a:lnTo>
                    <a:pt x="1061" y="725"/>
                  </a:lnTo>
                  <a:lnTo>
                    <a:pt x="1062" y="725"/>
                  </a:lnTo>
                  <a:lnTo>
                    <a:pt x="1062" y="726"/>
                  </a:lnTo>
                  <a:close/>
                  <a:moveTo>
                    <a:pt x="1038" y="729"/>
                  </a:moveTo>
                  <a:lnTo>
                    <a:pt x="1037" y="730"/>
                  </a:lnTo>
                  <a:lnTo>
                    <a:pt x="1036" y="730"/>
                  </a:lnTo>
                  <a:lnTo>
                    <a:pt x="1035" y="729"/>
                  </a:lnTo>
                  <a:lnTo>
                    <a:pt x="1035" y="727"/>
                  </a:lnTo>
                  <a:lnTo>
                    <a:pt x="1036" y="725"/>
                  </a:lnTo>
                  <a:lnTo>
                    <a:pt x="1038" y="724"/>
                  </a:lnTo>
                  <a:lnTo>
                    <a:pt x="1039" y="725"/>
                  </a:lnTo>
                  <a:lnTo>
                    <a:pt x="1039" y="726"/>
                  </a:lnTo>
                  <a:lnTo>
                    <a:pt x="1038" y="727"/>
                  </a:lnTo>
                  <a:lnTo>
                    <a:pt x="1038" y="729"/>
                  </a:lnTo>
                  <a:close/>
                  <a:moveTo>
                    <a:pt x="1114" y="728"/>
                  </a:moveTo>
                  <a:lnTo>
                    <a:pt x="1114" y="729"/>
                  </a:lnTo>
                  <a:lnTo>
                    <a:pt x="1113" y="729"/>
                  </a:lnTo>
                  <a:lnTo>
                    <a:pt x="1113" y="728"/>
                  </a:lnTo>
                  <a:lnTo>
                    <a:pt x="1112" y="728"/>
                  </a:lnTo>
                  <a:lnTo>
                    <a:pt x="1111" y="728"/>
                  </a:lnTo>
                  <a:lnTo>
                    <a:pt x="1110" y="727"/>
                  </a:lnTo>
                  <a:lnTo>
                    <a:pt x="1113" y="725"/>
                  </a:lnTo>
                  <a:lnTo>
                    <a:pt x="1114" y="723"/>
                  </a:lnTo>
                  <a:lnTo>
                    <a:pt x="1115" y="723"/>
                  </a:lnTo>
                  <a:lnTo>
                    <a:pt x="1115" y="724"/>
                  </a:lnTo>
                  <a:lnTo>
                    <a:pt x="1114" y="725"/>
                  </a:lnTo>
                  <a:lnTo>
                    <a:pt x="1114" y="726"/>
                  </a:lnTo>
                  <a:lnTo>
                    <a:pt x="1114" y="728"/>
                  </a:lnTo>
                  <a:close/>
                  <a:moveTo>
                    <a:pt x="563" y="724"/>
                  </a:moveTo>
                  <a:lnTo>
                    <a:pt x="564" y="725"/>
                  </a:lnTo>
                  <a:lnTo>
                    <a:pt x="564" y="726"/>
                  </a:lnTo>
                  <a:lnTo>
                    <a:pt x="564" y="727"/>
                  </a:lnTo>
                  <a:lnTo>
                    <a:pt x="565" y="728"/>
                  </a:lnTo>
                  <a:lnTo>
                    <a:pt x="566" y="728"/>
                  </a:lnTo>
                  <a:lnTo>
                    <a:pt x="568" y="728"/>
                  </a:lnTo>
                  <a:lnTo>
                    <a:pt x="569" y="727"/>
                  </a:lnTo>
                  <a:lnTo>
                    <a:pt x="571" y="727"/>
                  </a:lnTo>
                  <a:lnTo>
                    <a:pt x="572" y="727"/>
                  </a:lnTo>
                  <a:lnTo>
                    <a:pt x="572" y="728"/>
                  </a:lnTo>
                  <a:lnTo>
                    <a:pt x="573" y="728"/>
                  </a:lnTo>
                  <a:lnTo>
                    <a:pt x="574" y="728"/>
                  </a:lnTo>
                  <a:lnTo>
                    <a:pt x="573" y="729"/>
                  </a:lnTo>
                  <a:lnTo>
                    <a:pt x="574" y="729"/>
                  </a:lnTo>
                  <a:lnTo>
                    <a:pt x="574" y="730"/>
                  </a:lnTo>
                  <a:lnTo>
                    <a:pt x="574" y="731"/>
                  </a:lnTo>
                  <a:lnTo>
                    <a:pt x="573" y="732"/>
                  </a:lnTo>
                  <a:lnTo>
                    <a:pt x="574" y="733"/>
                  </a:lnTo>
                  <a:lnTo>
                    <a:pt x="574" y="734"/>
                  </a:lnTo>
                  <a:lnTo>
                    <a:pt x="573" y="735"/>
                  </a:lnTo>
                  <a:lnTo>
                    <a:pt x="573" y="736"/>
                  </a:lnTo>
                  <a:lnTo>
                    <a:pt x="574" y="737"/>
                  </a:lnTo>
                  <a:lnTo>
                    <a:pt x="574" y="738"/>
                  </a:lnTo>
                  <a:lnTo>
                    <a:pt x="575" y="739"/>
                  </a:lnTo>
                  <a:lnTo>
                    <a:pt x="574" y="739"/>
                  </a:lnTo>
                  <a:lnTo>
                    <a:pt x="574" y="740"/>
                  </a:lnTo>
                  <a:lnTo>
                    <a:pt x="573" y="741"/>
                  </a:lnTo>
                  <a:lnTo>
                    <a:pt x="574" y="741"/>
                  </a:lnTo>
                  <a:lnTo>
                    <a:pt x="574" y="742"/>
                  </a:lnTo>
                  <a:lnTo>
                    <a:pt x="575" y="743"/>
                  </a:lnTo>
                  <a:lnTo>
                    <a:pt x="576" y="744"/>
                  </a:lnTo>
                  <a:lnTo>
                    <a:pt x="575" y="745"/>
                  </a:lnTo>
                  <a:lnTo>
                    <a:pt x="576" y="745"/>
                  </a:lnTo>
                  <a:lnTo>
                    <a:pt x="576" y="746"/>
                  </a:lnTo>
                  <a:lnTo>
                    <a:pt x="576" y="747"/>
                  </a:lnTo>
                  <a:lnTo>
                    <a:pt x="577" y="746"/>
                  </a:lnTo>
                  <a:lnTo>
                    <a:pt x="578" y="746"/>
                  </a:lnTo>
                  <a:lnTo>
                    <a:pt x="577" y="747"/>
                  </a:lnTo>
                  <a:lnTo>
                    <a:pt x="577" y="748"/>
                  </a:lnTo>
                  <a:lnTo>
                    <a:pt x="578" y="748"/>
                  </a:lnTo>
                  <a:lnTo>
                    <a:pt x="578" y="749"/>
                  </a:lnTo>
                  <a:lnTo>
                    <a:pt x="577" y="749"/>
                  </a:lnTo>
                  <a:lnTo>
                    <a:pt x="577" y="750"/>
                  </a:lnTo>
                  <a:lnTo>
                    <a:pt x="574" y="750"/>
                  </a:lnTo>
                  <a:lnTo>
                    <a:pt x="573" y="750"/>
                  </a:lnTo>
                  <a:lnTo>
                    <a:pt x="573" y="749"/>
                  </a:lnTo>
                  <a:lnTo>
                    <a:pt x="572" y="749"/>
                  </a:lnTo>
                  <a:lnTo>
                    <a:pt x="572" y="750"/>
                  </a:lnTo>
                  <a:lnTo>
                    <a:pt x="570" y="751"/>
                  </a:lnTo>
                  <a:lnTo>
                    <a:pt x="569" y="751"/>
                  </a:lnTo>
                  <a:lnTo>
                    <a:pt x="568" y="751"/>
                  </a:lnTo>
                  <a:lnTo>
                    <a:pt x="567" y="751"/>
                  </a:lnTo>
                  <a:lnTo>
                    <a:pt x="567" y="750"/>
                  </a:lnTo>
                  <a:lnTo>
                    <a:pt x="566" y="750"/>
                  </a:lnTo>
                  <a:lnTo>
                    <a:pt x="567" y="751"/>
                  </a:lnTo>
                  <a:lnTo>
                    <a:pt x="566" y="752"/>
                  </a:lnTo>
                  <a:lnTo>
                    <a:pt x="565" y="752"/>
                  </a:lnTo>
                  <a:lnTo>
                    <a:pt x="563" y="753"/>
                  </a:lnTo>
                  <a:lnTo>
                    <a:pt x="562" y="752"/>
                  </a:lnTo>
                  <a:lnTo>
                    <a:pt x="561" y="752"/>
                  </a:lnTo>
                  <a:lnTo>
                    <a:pt x="559" y="753"/>
                  </a:lnTo>
                  <a:lnTo>
                    <a:pt x="559" y="754"/>
                  </a:lnTo>
                  <a:lnTo>
                    <a:pt x="560" y="754"/>
                  </a:lnTo>
                  <a:lnTo>
                    <a:pt x="562" y="754"/>
                  </a:lnTo>
                  <a:lnTo>
                    <a:pt x="563" y="755"/>
                  </a:lnTo>
                  <a:lnTo>
                    <a:pt x="563" y="757"/>
                  </a:lnTo>
                  <a:lnTo>
                    <a:pt x="564" y="758"/>
                  </a:lnTo>
                  <a:lnTo>
                    <a:pt x="563" y="758"/>
                  </a:lnTo>
                  <a:lnTo>
                    <a:pt x="562" y="759"/>
                  </a:lnTo>
                  <a:lnTo>
                    <a:pt x="561" y="759"/>
                  </a:lnTo>
                  <a:lnTo>
                    <a:pt x="561" y="758"/>
                  </a:lnTo>
                  <a:lnTo>
                    <a:pt x="560" y="757"/>
                  </a:lnTo>
                  <a:lnTo>
                    <a:pt x="560" y="755"/>
                  </a:lnTo>
                  <a:lnTo>
                    <a:pt x="559" y="755"/>
                  </a:lnTo>
                  <a:lnTo>
                    <a:pt x="558" y="754"/>
                  </a:lnTo>
                  <a:lnTo>
                    <a:pt x="557" y="754"/>
                  </a:lnTo>
                  <a:lnTo>
                    <a:pt x="555" y="753"/>
                  </a:lnTo>
                  <a:lnTo>
                    <a:pt x="554" y="752"/>
                  </a:lnTo>
                  <a:lnTo>
                    <a:pt x="554" y="753"/>
                  </a:lnTo>
                  <a:lnTo>
                    <a:pt x="553" y="753"/>
                  </a:lnTo>
                  <a:lnTo>
                    <a:pt x="553" y="752"/>
                  </a:lnTo>
                  <a:lnTo>
                    <a:pt x="552" y="752"/>
                  </a:lnTo>
                  <a:lnTo>
                    <a:pt x="551" y="753"/>
                  </a:lnTo>
                  <a:lnTo>
                    <a:pt x="550" y="753"/>
                  </a:lnTo>
                  <a:lnTo>
                    <a:pt x="549" y="752"/>
                  </a:lnTo>
                  <a:lnTo>
                    <a:pt x="548" y="751"/>
                  </a:lnTo>
                  <a:lnTo>
                    <a:pt x="547" y="751"/>
                  </a:lnTo>
                  <a:lnTo>
                    <a:pt x="546" y="750"/>
                  </a:lnTo>
                  <a:lnTo>
                    <a:pt x="545" y="749"/>
                  </a:lnTo>
                  <a:lnTo>
                    <a:pt x="539" y="745"/>
                  </a:lnTo>
                  <a:lnTo>
                    <a:pt x="540" y="745"/>
                  </a:lnTo>
                  <a:lnTo>
                    <a:pt x="539" y="744"/>
                  </a:lnTo>
                  <a:lnTo>
                    <a:pt x="539" y="745"/>
                  </a:lnTo>
                  <a:lnTo>
                    <a:pt x="538" y="745"/>
                  </a:lnTo>
                  <a:lnTo>
                    <a:pt x="538" y="744"/>
                  </a:lnTo>
                  <a:lnTo>
                    <a:pt x="538" y="745"/>
                  </a:lnTo>
                  <a:lnTo>
                    <a:pt x="537" y="745"/>
                  </a:lnTo>
                  <a:lnTo>
                    <a:pt x="536" y="745"/>
                  </a:lnTo>
                  <a:lnTo>
                    <a:pt x="536" y="744"/>
                  </a:lnTo>
                  <a:lnTo>
                    <a:pt x="535" y="744"/>
                  </a:lnTo>
                  <a:lnTo>
                    <a:pt x="534" y="742"/>
                  </a:lnTo>
                  <a:lnTo>
                    <a:pt x="533" y="741"/>
                  </a:lnTo>
                  <a:lnTo>
                    <a:pt x="533" y="740"/>
                  </a:lnTo>
                  <a:lnTo>
                    <a:pt x="533" y="741"/>
                  </a:lnTo>
                  <a:lnTo>
                    <a:pt x="532" y="742"/>
                  </a:lnTo>
                  <a:lnTo>
                    <a:pt x="532" y="741"/>
                  </a:lnTo>
                  <a:lnTo>
                    <a:pt x="531" y="741"/>
                  </a:lnTo>
                  <a:lnTo>
                    <a:pt x="531" y="739"/>
                  </a:lnTo>
                  <a:lnTo>
                    <a:pt x="531" y="738"/>
                  </a:lnTo>
                  <a:lnTo>
                    <a:pt x="531" y="737"/>
                  </a:lnTo>
                  <a:lnTo>
                    <a:pt x="528" y="735"/>
                  </a:lnTo>
                  <a:lnTo>
                    <a:pt x="528" y="734"/>
                  </a:lnTo>
                  <a:lnTo>
                    <a:pt x="529" y="734"/>
                  </a:lnTo>
                  <a:lnTo>
                    <a:pt x="531" y="733"/>
                  </a:lnTo>
                  <a:lnTo>
                    <a:pt x="532" y="732"/>
                  </a:lnTo>
                  <a:lnTo>
                    <a:pt x="532" y="733"/>
                  </a:lnTo>
                  <a:lnTo>
                    <a:pt x="533" y="733"/>
                  </a:lnTo>
                  <a:lnTo>
                    <a:pt x="536" y="733"/>
                  </a:lnTo>
                  <a:lnTo>
                    <a:pt x="543" y="734"/>
                  </a:lnTo>
                  <a:lnTo>
                    <a:pt x="544" y="733"/>
                  </a:lnTo>
                  <a:lnTo>
                    <a:pt x="545" y="731"/>
                  </a:lnTo>
                  <a:lnTo>
                    <a:pt x="545" y="730"/>
                  </a:lnTo>
                  <a:lnTo>
                    <a:pt x="546" y="729"/>
                  </a:lnTo>
                  <a:lnTo>
                    <a:pt x="547" y="729"/>
                  </a:lnTo>
                  <a:lnTo>
                    <a:pt x="548" y="728"/>
                  </a:lnTo>
                  <a:lnTo>
                    <a:pt x="549" y="728"/>
                  </a:lnTo>
                  <a:lnTo>
                    <a:pt x="550" y="728"/>
                  </a:lnTo>
                  <a:lnTo>
                    <a:pt x="551" y="728"/>
                  </a:lnTo>
                  <a:lnTo>
                    <a:pt x="551" y="726"/>
                  </a:lnTo>
                  <a:lnTo>
                    <a:pt x="554" y="724"/>
                  </a:lnTo>
                  <a:lnTo>
                    <a:pt x="555" y="725"/>
                  </a:lnTo>
                  <a:lnTo>
                    <a:pt x="556" y="726"/>
                  </a:lnTo>
                  <a:lnTo>
                    <a:pt x="555" y="726"/>
                  </a:lnTo>
                  <a:lnTo>
                    <a:pt x="555" y="727"/>
                  </a:lnTo>
                  <a:lnTo>
                    <a:pt x="556" y="727"/>
                  </a:lnTo>
                  <a:lnTo>
                    <a:pt x="558" y="725"/>
                  </a:lnTo>
                  <a:lnTo>
                    <a:pt x="561" y="724"/>
                  </a:lnTo>
                  <a:lnTo>
                    <a:pt x="561" y="725"/>
                  </a:lnTo>
                  <a:lnTo>
                    <a:pt x="562" y="725"/>
                  </a:lnTo>
                  <a:lnTo>
                    <a:pt x="562" y="724"/>
                  </a:lnTo>
                  <a:lnTo>
                    <a:pt x="562" y="723"/>
                  </a:lnTo>
                  <a:lnTo>
                    <a:pt x="562" y="722"/>
                  </a:lnTo>
                  <a:lnTo>
                    <a:pt x="563" y="722"/>
                  </a:lnTo>
                  <a:lnTo>
                    <a:pt x="563" y="723"/>
                  </a:lnTo>
                  <a:lnTo>
                    <a:pt x="563" y="724"/>
                  </a:lnTo>
                  <a:close/>
                  <a:moveTo>
                    <a:pt x="1077" y="720"/>
                  </a:moveTo>
                  <a:lnTo>
                    <a:pt x="1079" y="720"/>
                  </a:lnTo>
                  <a:lnTo>
                    <a:pt x="1080" y="720"/>
                  </a:lnTo>
                  <a:lnTo>
                    <a:pt x="1081" y="720"/>
                  </a:lnTo>
                  <a:lnTo>
                    <a:pt x="1082" y="720"/>
                  </a:lnTo>
                  <a:lnTo>
                    <a:pt x="1081" y="721"/>
                  </a:lnTo>
                  <a:lnTo>
                    <a:pt x="1081" y="722"/>
                  </a:lnTo>
                  <a:lnTo>
                    <a:pt x="1081" y="723"/>
                  </a:lnTo>
                  <a:lnTo>
                    <a:pt x="1082" y="723"/>
                  </a:lnTo>
                  <a:lnTo>
                    <a:pt x="1085" y="722"/>
                  </a:lnTo>
                  <a:lnTo>
                    <a:pt x="1087" y="722"/>
                  </a:lnTo>
                  <a:lnTo>
                    <a:pt x="1088" y="722"/>
                  </a:lnTo>
                  <a:lnTo>
                    <a:pt x="1088" y="723"/>
                  </a:lnTo>
                  <a:lnTo>
                    <a:pt x="1086" y="723"/>
                  </a:lnTo>
                  <a:lnTo>
                    <a:pt x="1086" y="724"/>
                  </a:lnTo>
                  <a:lnTo>
                    <a:pt x="1088" y="723"/>
                  </a:lnTo>
                  <a:lnTo>
                    <a:pt x="1089" y="724"/>
                  </a:lnTo>
                  <a:lnTo>
                    <a:pt x="1088" y="724"/>
                  </a:lnTo>
                  <a:lnTo>
                    <a:pt x="1086" y="725"/>
                  </a:lnTo>
                  <a:lnTo>
                    <a:pt x="1086" y="726"/>
                  </a:lnTo>
                  <a:lnTo>
                    <a:pt x="1085" y="726"/>
                  </a:lnTo>
                  <a:lnTo>
                    <a:pt x="1084" y="726"/>
                  </a:lnTo>
                  <a:lnTo>
                    <a:pt x="1083" y="726"/>
                  </a:lnTo>
                  <a:lnTo>
                    <a:pt x="1082" y="726"/>
                  </a:lnTo>
                  <a:lnTo>
                    <a:pt x="1078" y="729"/>
                  </a:lnTo>
                  <a:lnTo>
                    <a:pt x="1076" y="731"/>
                  </a:lnTo>
                  <a:lnTo>
                    <a:pt x="1076" y="732"/>
                  </a:lnTo>
                  <a:lnTo>
                    <a:pt x="1075" y="732"/>
                  </a:lnTo>
                  <a:lnTo>
                    <a:pt x="1074" y="731"/>
                  </a:lnTo>
                  <a:lnTo>
                    <a:pt x="1073" y="731"/>
                  </a:lnTo>
                  <a:lnTo>
                    <a:pt x="1073" y="730"/>
                  </a:lnTo>
                  <a:lnTo>
                    <a:pt x="1074" y="729"/>
                  </a:lnTo>
                  <a:lnTo>
                    <a:pt x="1078" y="726"/>
                  </a:lnTo>
                  <a:lnTo>
                    <a:pt x="1078" y="725"/>
                  </a:lnTo>
                  <a:lnTo>
                    <a:pt x="1076" y="726"/>
                  </a:lnTo>
                  <a:lnTo>
                    <a:pt x="1075" y="726"/>
                  </a:lnTo>
                  <a:lnTo>
                    <a:pt x="1076" y="725"/>
                  </a:lnTo>
                  <a:lnTo>
                    <a:pt x="1075" y="725"/>
                  </a:lnTo>
                  <a:lnTo>
                    <a:pt x="1074" y="726"/>
                  </a:lnTo>
                  <a:lnTo>
                    <a:pt x="1075" y="726"/>
                  </a:lnTo>
                  <a:lnTo>
                    <a:pt x="1074" y="727"/>
                  </a:lnTo>
                  <a:lnTo>
                    <a:pt x="1073" y="726"/>
                  </a:lnTo>
                  <a:lnTo>
                    <a:pt x="1072" y="725"/>
                  </a:lnTo>
                  <a:lnTo>
                    <a:pt x="1073" y="723"/>
                  </a:lnTo>
                  <a:lnTo>
                    <a:pt x="1074" y="722"/>
                  </a:lnTo>
                  <a:lnTo>
                    <a:pt x="1074" y="721"/>
                  </a:lnTo>
                  <a:lnTo>
                    <a:pt x="1074" y="720"/>
                  </a:lnTo>
                  <a:lnTo>
                    <a:pt x="1075" y="720"/>
                  </a:lnTo>
                  <a:lnTo>
                    <a:pt x="1075" y="719"/>
                  </a:lnTo>
                  <a:lnTo>
                    <a:pt x="1077" y="719"/>
                  </a:lnTo>
                  <a:lnTo>
                    <a:pt x="1077" y="720"/>
                  </a:lnTo>
                  <a:close/>
                  <a:moveTo>
                    <a:pt x="1047" y="718"/>
                  </a:moveTo>
                  <a:lnTo>
                    <a:pt x="1047" y="720"/>
                  </a:lnTo>
                  <a:lnTo>
                    <a:pt x="1048" y="719"/>
                  </a:lnTo>
                  <a:lnTo>
                    <a:pt x="1048" y="720"/>
                  </a:lnTo>
                  <a:lnTo>
                    <a:pt x="1048" y="721"/>
                  </a:lnTo>
                  <a:lnTo>
                    <a:pt x="1048" y="722"/>
                  </a:lnTo>
                  <a:lnTo>
                    <a:pt x="1048" y="723"/>
                  </a:lnTo>
                  <a:lnTo>
                    <a:pt x="1047" y="723"/>
                  </a:lnTo>
                  <a:lnTo>
                    <a:pt x="1046" y="724"/>
                  </a:lnTo>
                  <a:lnTo>
                    <a:pt x="1045" y="724"/>
                  </a:lnTo>
                  <a:lnTo>
                    <a:pt x="1046" y="725"/>
                  </a:lnTo>
                  <a:lnTo>
                    <a:pt x="1047" y="724"/>
                  </a:lnTo>
                  <a:lnTo>
                    <a:pt x="1048" y="724"/>
                  </a:lnTo>
                  <a:lnTo>
                    <a:pt x="1048" y="725"/>
                  </a:lnTo>
                  <a:lnTo>
                    <a:pt x="1047" y="727"/>
                  </a:lnTo>
                  <a:lnTo>
                    <a:pt x="1046" y="729"/>
                  </a:lnTo>
                  <a:lnTo>
                    <a:pt x="1045" y="731"/>
                  </a:lnTo>
                  <a:lnTo>
                    <a:pt x="1045" y="732"/>
                  </a:lnTo>
                  <a:lnTo>
                    <a:pt x="1046" y="732"/>
                  </a:lnTo>
                  <a:lnTo>
                    <a:pt x="1046" y="733"/>
                  </a:lnTo>
                  <a:lnTo>
                    <a:pt x="1045" y="735"/>
                  </a:lnTo>
                  <a:lnTo>
                    <a:pt x="1045" y="736"/>
                  </a:lnTo>
                  <a:lnTo>
                    <a:pt x="1044" y="736"/>
                  </a:lnTo>
                  <a:lnTo>
                    <a:pt x="1044" y="735"/>
                  </a:lnTo>
                  <a:lnTo>
                    <a:pt x="1043" y="735"/>
                  </a:lnTo>
                  <a:lnTo>
                    <a:pt x="1044" y="732"/>
                  </a:lnTo>
                  <a:lnTo>
                    <a:pt x="1043" y="733"/>
                  </a:lnTo>
                  <a:lnTo>
                    <a:pt x="1042" y="733"/>
                  </a:lnTo>
                  <a:lnTo>
                    <a:pt x="1041" y="733"/>
                  </a:lnTo>
                  <a:lnTo>
                    <a:pt x="1041" y="732"/>
                  </a:lnTo>
                  <a:lnTo>
                    <a:pt x="1041" y="731"/>
                  </a:lnTo>
                  <a:lnTo>
                    <a:pt x="1042" y="731"/>
                  </a:lnTo>
                  <a:lnTo>
                    <a:pt x="1042" y="730"/>
                  </a:lnTo>
                  <a:lnTo>
                    <a:pt x="1041" y="730"/>
                  </a:lnTo>
                  <a:lnTo>
                    <a:pt x="1041" y="729"/>
                  </a:lnTo>
                  <a:lnTo>
                    <a:pt x="1042" y="730"/>
                  </a:lnTo>
                  <a:lnTo>
                    <a:pt x="1043" y="729"/>
                  </a:lnTo>
                  <a:lnTo>
                    <a:pt x="1044" y="728"/>
                  </a:lnTo>
                  <a:lnTo>
                    <a:pt x="1045" y="727"/>
                  </a:lnTo>
                  <a:lnTo>
                    <a:pt x="1044" y="727"/>
                  </a:lnTo>
                  <a:lnTo>
                    <a:pt x="1043" y="728"/>
                  </a:lnTo>
                  <a:lnTo>
                    <a:pt x="1042" y="728"/>
                  </a:lnTo>
                  <a:lnTo>
                    <a:pt x="1042" y="727"/>
                  </a:lnTo>
                  <a:lnTo>
                    <a:pt x="1043" y="727"/>
                  </a:lnTo>
                  <a:lnTo>
                    <a:pt x="1042" y="726"/>
                  </a:lnTo>
                  <a:lnTo>
                    <a:pt x="1042" y="725"/>
                  </a:lnTo>
                  <a:lnTo>
                    <a:pt x="1043" y="725"/>
                  </a:lnTo>
                  <a:lnTo>
                    <a:pt x="1044" y="725"/>
                  </a:lnTo>
                  <a:lnTo>
                    <a:pt x="1044" y="724"/>
                  </a:lnTo>
                  <a:lnTo>
                    <a:pt x="1044" y="723"/>
                  </a:lnTo>
                  <a:lnTo>
                    <a:pt x="1043" y="724"/>
                  </a:lnTo>
                  <a:lnTo>
                    <a:pt x="1043" y="721"/>
                  </a:lnTo>
                  <a:lnTo>
                    <a:pt x="1044" y="720"/>
                  </a:lnTo>
                  <a:lnTo>
                    <a:pt x="1044" y="719"/>
                  </a:lnTo>
                  <a:lnTo>
                    <a:pt x="1044" y="721"/>
                  </a:lnTo>
                  <a:lnTo>
                    <a:pt x="1044" y="722"/>
                  </a:lnTo>
                  <a:lnTo>
                    <a:pt x="1045" y="722"/>
                  </a:lnTo>
                  <a:lnTo>
                    <a:pt x="1046" y="721"/>
                  </a:lnTo>
                  <a:lnTo>
                    <a:pt x="1046" y="720"/>
                  </a:lnTo>
                  <a:lnTo>
                    <a:pt x="1046" y="719"/>
                  </a:lnTo>
                  <a:lnTo>
                    <a:pt x="1046" y="718"/>
                  </a:lnTo>
                  <a:lnTo>
                    <a:pt x="1047" y="718"/>
                  </a:lnTo>
                  <a:close/>
                  <a:moveTo>
                    <a:pt x="932" y="726"/>
                  </a:moveTo>
                  <a:lnTo>
                    <a:pt x="932" y="727"/>
                  </a:lnTo>
                  <a:lnTo>
                    <a:pt x="931" y="726"/>
                  </a:lnTo>
                  <a:lnTo>
                    <a:pt x="932" y="726"/>
                  </a:lnTo>
                  <a:lnTo>
                    <a:pt x="933" y="725"/>
                  </a:lnTo>
                  <a:lnTo>
                    <a:pt x="933" y="724"/>
                  </a:lnTo>
                  <a:lnTo>
                    <a:pt x="933" y="723"/>
                  </a:lnTo>
                  <a:lnTo>
                    <a:pt x="934" y="722"/>
                  </a:lnTo>
                  <a:lnTo>
                    <a:pt x="934" y="721"/>
                  </a:lnTo>
                  <a:lnTo>
                    <a:pt x="934" y="720"/>
                  </a:lnTo>
                  <a:lnTo>
                    <a:pt x="934" y="719"/>
                  </a:lnTo>
                  <a:lnTo>
                    <a:pt x="934" y="718"/>
                  </a:lnTo>
                  <a:lnTo>
                    <a:pt x="935" y="718"/>
                  </a:lnTo>
                  <a:lnTo>
                    <a:pt x="936" y="718"/>
                  </a:lnTo>
                  <a:lnTo>
                    <a:pt x="937" y="719"/>
                  </a:lnTo>
                  <a:lnTo>
                    <a:pt x="936" y="720"/>
                  </a:lnTo>
                  <a:lnTo>
                    <a:pt x="936" y="721"/>
                  </a:lnTo>
                  <a:lnTo>
                    <a:pt x="935" y="722"/>
                  </a:lnTo>
                  <a:lnTo>
                    <a:pt x="934" y="722"/>
                  </a:lnTo>
                  <a:lnTo>
                    <a:pt x="934" y="723"/>
                  </a:lnTo>
                  <a:lnTo>
                    <a:pt x="934" y="724"/>
                  </a:lnTo>
                  <a:lnTo>
                    <a:pt x="934" y="725"/>
                  </a:lnTo>
                  <a:lnTo>
                    <a:pt x="932" y="726"/>
                  </a:lnTo>
                  <a:close/>
                  <a:moveTo>
                    <a:pt x="394" y="724"/>
                  </a:moveTo>
                  <a:lnTo>
                    <a:pt x="395" y="724"/>
                  </a:lnTo>
                  <a:lnTo>
                    <a:pt x="397" y="724"/>
                  </a:lnTo>
                  <a:lnTo>
                    <a:pt x="398" y="724"/>
                  </a:lnTo>
                  <a:lnTo>
                    <a:pt x="400" y="726"/>
                  </a:lnTo>
                  <a:lnTo>
                    <a:pt x="401" y="727"/>
                  </a:lnTo>
                  <a:lnTo>
                    <a:pt x="402" y="728"/>
                  </a:lnTo>
                  <a:lnTo>
                    <a:pt x="403" y="728"/>
                  </a:lnTo>
                  <a:lnTo>
                    <a:pt x="402" y="728"/>
                  </a:lnTo>
                  <a:lnTo>
                    <a:pt x="401" y="729"/>
                  </a:lnTo>
                  <a:lnTo>
                    <a:pt x="400" y="728"/>
                  </a:lnTo>
                  <a:lnTo>
                    <a:pt x="399" y="727"/>
                  </a:lnTo>
                  <a:lnTo>
                    <a:pt x="398" y="727"/>
                  </a:lnTo>
                  <a:lnTo>
                    <a:pt x="397" y="727"/>
                  </a:lnTo>
                  <a:lnTo>
                    <a:pt x="396" y="726"/>
                  </a:lnTo>
                  <a:lnTo>
                    <a:pt x="395" y="727"/>
                  </a:lnTo>
                  <a:lnTo>
                    <a:pt x="394" y="727"/>
                  </a:lnTo>
                  <a:lnTo>
                    <a:pt x="393" y="728"/>
                  </a:lnTo>
                  <a:lnTo>
                    <a:pt x="392" y="728"/>
                  </a:lnTo>
                  <a:lnTo>
                    <a:pt x="392" y="727"/>
                  </a:lnTo>
                  <a:lnTo>
                    <a:pt x="390" y="726"/>
                  </a:lnTo>
                  <a:lnTo>
                    <a:pt x="389" y="726"/>
                  </a:lnTo>
                  <a:lnTo>
                    <a:pt x="389" y="725"/>
                  </a:lnTo>
                  <a:lnTo>
                    <a:pt x="388" y="724"/>
                  </a:lnTo>
                  <a:lnTo>
                    <a:pt x="388" y="723"/>
                  </a:lnTo>
                  <a:lnTo>
                    <a:pt x="382" y="719"/>
                  </a:lnTo>
                  <a:lnTo>
                    <a:pt x="380" y="719"/>
                  </a:lnTo>
                  <a:lnTo>
                    <a:pt x="381" y="718"/>
                  </a:lnTo>
                  <a:lnTo>
                    <a:pt x="381" y="717"/>
                  </a:lnTo>
                  <a:lnTo>
                    <a:pt x="381" y="716"/>
                  </a:lnTo>
                  <a:lnTo>
                    <a:pt x="381" y="715"/>
                  </a:lnTo>
                  <a:lnTo>
                    <a:pt x="382" y="715"/>
                  </a:lnTo>
                  <a:lnTo>
                    <a:pt x="383" y="713"/>
                  </a:lnTo>
                  <a:lnTo>
                    <a:pt x="384" y="713"/>
                  </a:lnTo>
                  <a:lnTo>
                    <a:pt x="384" y="714"/>
                  </a:lnTo>
                  <a:lnTo>
                    <a:pt x="384" y="715"/>
                  </a:lnTo>
                  <a:lnTo>
                    <a:pt x="384" y="716"/>
                  </a:lnTo>
                  <a:lnTo>
                    <a:pt x="384" y="717"/>
                  </a:lnTo>
                  <a:lnTo>
                    <a:pt x="385" y="717"/>
                  </a:lnTo>
                  <a:lnTo>
                    <a:pt x="385" y="718"/>
                  </a:lnTo>
                  <a:lnTo>
                    <a:pt x="387" y="720"/>
                  </a:lnTo>
                  <a:lnTo>
                    <a:pt x="394" y="724"/>
                  </a:lnTo>
                  <a:close/>
                  <a:moveTo>
                    <a:pt x="1088" y="720"/>
                  </a:moveTo>
                  <a:lnTo>
                    <a:pt x="1083" y="721"/>
                  </a:lnTo>
                  <a:lnTo>
                    <a:pt x="1082" y="720"/>
                  </a:lnTo>
                  <a:lnTo>
                    <a:pt x="1083" y="719"/>
                  </a:lnTo>
                  <a:lnTo>
                    <a:pt x="1083" y="718"/>
                  </a:lnTo>
                  <a:lnTo>
                    <a:pt x="1088" y="717"/>
                  </a:lnTo>
                  <a:lnTo>
                    <a:pt x="1088" y="716"/>
                  </a:lnTo>
                  <a:lnTo>
                    <a:pt x="1090" y="715"/>
                  </a:lnTo>
                  <a:lnTo>
                    <a:pt x="1092" y="715"/>
                  </a:lnTo>
                  <a:lnTo>
                    <a:pt x="1092" y="714"/>
                  </a:lnTo>
                  <a:lnTo>
                    <a:pt x="1095" y="713"/>
                  </a:lnTo>
                  <a:lnTo>
                    <a:pt x="1096" y="713"/>
                  </a:lnTo>
                  <a:lnTo>
                    <a:pt x="1097" y="712"/>
                  </a:lnTo>
                  <a:lnTo>
                    <a:pt x="1098" y="712"/>
                  </a:lnTo>
                  <a:lnTo>
                    <a:pt x="1097" y="713"/>
                  </a:lnTo>
                  <a:lnTo>
                    <a:pt x="1098" y="713"/>
                  </a:lnTo>
                  <a:lnTo>
                    <a:pt x="1097" y="713"/>
                  </a:lnTo>
                  <a:lnTo>
                    <a:pt x="1097" y="714"/>
                  </a:lnTo>
                  <a:lnTo>
                    <a:pt x="1094" y="716"/>
                  </a:lnTo>
                  <a:lnTo>
                    <a:pt x="1093" y="717"/>
                  </a:lnTo>
                  <a:lnTo>
                    <a:pt x="1092" y="717"/>
                  </a:lnTo>
                  <a:lnTo>
                    <a:pt x="1091" y="718"/>
                  </a:lnTo>
                  <a:lnTo>
                    <a:pt x="1089" y="719"/>
                  </a:lnTo>
                  <a:lnTo>
                    <a:pt x="1088" y="720"/>
                  </a:lnTo>
                  <a:close/>
                  <a:moveTo>
                    <a:pt x="380" y="712"/>
                  </a:moveTo>
                  <a:lnTo>
                    <a:pt x="379" y="711"/>
                  </a:lnTo>
                  <a:lnTo>
                    <a:pt x="379" y="710"/>
                  </a:lnTo>
                  <a:lnTo>
                    <a:pt x="379" y="709"/>
                  </a:lnTo>
                  <a:lnTo>
                    <a:pt x="380" y="709"/>
                  </a:lnTo>
                  <a:lnTo>
                    <a:pt x="380" y="710"/>
                  </a:lnTo>
                  <a:lnTo>
                    <a:pt x="380" y="711"/>
                  </a:lnTo>
                  <a:lnTo>
                    <a:pt x="380" y="712"/>
                  </a:lnTo>
                  <a:close/>
                  <a:moveTo>
                    <a:pt x="1054" y="708"/>
                  </a:moveTo>
                  <a:lnTo>
                    <a:pt x="1055" y="709"/>
                  </a:lnTo>
                  <a:lnTo>
                    <a:pt x="1055" y="710"/>
                  </a:lnTo>
                  <a:lnTo>
                    <a:pt x="1055" y="709"/>
                  </a:lnTo>
                  <a:lnTo>
                    <a:pt x="1056" y="709"/>
                  </a:lnTo>
                  <a:lnTo>
                    <a:pt x="1056" y="710"/>
                  </a:lnTo>
                  <a:lnTo>
                    <a:pt x="1056" y="711"/>
                  </a:lnTo>
                  <a:lnTo>
                    <a:pt x="1055" y="711"/>
                  </a:lnTo>
                  <a:lnTo>
                    <a:pt x="1054" y="710"/>
                  </a:lnTo>
                  <a:lnTo>
                    <a:pt x="1054" y="711"/>
                  </a:lnTo>
                  <a:lnTo>
                    <a:pt x="1053" y="711"/>
                  </a:lnTo>
                  <a:lnTo>
                    <a:pt x="1052" y="711"/>
                  </a:lnTo>
                  <a:lnTo>
                    <a:pt x="1053" y="711"/>
                  </a:lnTo>
                  <a:lnTo>
                    <a:pt x="1053" y="710"/>
                  </a:lnTo>
                  <a:lnTo>
                    <a:pt x="1052" y="710"/>
                  </a:lnTo>
                  <a:lnTo>
                    <a:pt x="1053" y="709"/>
                  </a:lnTo>
                  <a:lnTo>
                    <a:pt x="1053" y="708"/>
                  </a:lnTo>
                  <a:lnTo>
                    <a:pt x="1052" y="708"/>
                  </a:lnTo>
                  <a:lnTo>
                    <a:pt x="1053" y="707"/>
                  </a:lnTo>
                  <a:lnTo>
                    <a:pt x="1054" y="707"/>
                  </a:lnTo>
                  <a:lnTo>
                    <a:pt x="1054" y="708"/>
                  </a:lnTo>
                  <a:close/>
                  <a:moveTo>
                    <a:pt x="1040" y="706"/>
                  </a:moveTo>
                  <a:lnTo>
                    <a:pt x="1040" y="707"/>
                  </a:lnTo>
                  <a:lnTo>
                    <a:pt x="1040" y="706"/>
                  </a:lnTo>
                  <a:lnTo>
                    <a:pt x="1041" y="705"/>
                  </a:lnTo>
                  <a:lnTo>
                    <a:pt x="1041" y="706"/>
                  </a:lnTo>
                  <a:lnTo>
                    <a:pt x="1042" y="707"/>
                  </a:lnTo>
                  <a:lnTo>
                    <a:pt x="1042" y="708"/>
                  </a:lnTo>
                  <a:lnTo>
                    <a:pt x="1040" y="709"/>
                  </a:lnTo>
                  <a:lnTo>
                    <a:pt x="1040" y="710"/>
                  </a:lnTo>
                  <a:lnTo>
                    <a:pt x="1039" y="709"/>
                  </a:lnTo>
                  <a:lnTo>
                    <a:pt x="1038" y="706"/>
                  </a:lnTo>
                  <a:lnTo>
                    <a:pt x="1039" y="706"/>
                  </a:lnTo>
                  <a:lnTo>
                    <a:pt x="1039" y="707"/>
                  </a:lnTo>
                  <a:lnTo>
                    <a:pt x="1040" y="707"/>
                  </a:lnTo>
                  <a:lnTo>
                    <a:pt x="1039" y="706"/>
                  </a:lnTo>
                  <a:lnTo>
                    <a:pt x="1039" y="705"/>
                  </a:lnTo>
                  <a:lnTo>
                    <a:pt x="1040" y="705"/>
                  </a:lnTo>
                  <a:lnTo>
                    <a:pt x="1040" y="706"/>
                  </a:lnTo>
                  <a:close/>
                  <a:moveTo>
                    <a:pt x="1035" y="710"/>
                  </a:moveTo>
                  <a:lnTo>
                    <a:pt x="1035" y="711"/>
                  </a:lnTo>
                  <a:lnTo>
                    <a:pt x="1034" y="710"/>
                  </a:lnTo>
                  <a:lnTo>
                    <a:pt x="1033" y="709"/>
                  </a:lnTo>
                  <a:lnTo>
                    <a:pt x="1033" y="707"/>
                  </a:lnTo>
                  <a:lnTo>
                    <a:pt x="1032" y="706"/>
                  </a:lnTo>
                  <a:lnTo>
                    <a:pt x="1033" y="705"/>
                  </a:lnTo>
                  <a:lnTo>
                    <a:pt x="1034" y="704"/>
                  </a:lnTo>
                  <a:lnTo>
                    <a:pt x="1035" y="705"/>
                  </a:lnTo>
                  <a:lnTo>
                    <a:pt x="1035" y="706"/>
                  </a:lnTo>
                  <a:lnTo>
                    <a:pt x="1035" y="707"/>
                  </a:lnTo>
                  <a:lnTo>
                    <a:pt x="1036" y="707"/>
                  </a:lnTo>
                  <a:lnTo>
                    <a:pt x="1036" y="708"/>
                  </a:lnTo>
                  <a:lnTo>
                    <a:pt x="1036" y="709"/>
                  </a:lnTo>
                  <a:lnTo>
                    <a:pt x="1036" y="710"/>
                  </a:lnTo>
                  <a:lnTo>
                    <a:pt x="1035" y="710"/>
                  </a:lnTo>
                  <a:close/>
                  <a:moveTo>
                    <a:pt x="1072" y="702"/>
                  </a:moveTo>
                  <a:lnTo>
                    <a:pt x="1071" y="702"/>
                  </a:lnTo>
                  <a:lnTo>
                    <a:pt x="1070" y="702"/>
                  </a:lnTo>
                  <a:lnTo>
                    <a:pt x="1070" y="701"/>
                  </a:lnTo>
                  <a:lnTo>
                    <a:pt x="1069" y="700"/>
                  </a:lnTo>
                  <a:lnTo>
                    <a:pt x="1070" y="699"/>
                  </a:lnTo>
                  <a:lnTo>
                    <a:pt x="1071" y="699"/>
                  </a:lnTo>
                  <a:lnTo>
                    <a:pt x="1071" y="698"/>
                  </a:lnTo>
                  <a:lnTo>
                    <a:pt x="1072" y="699"/>
                  </a:lnTo>
                  <a:lnTo>
                    <a:pt x="1072" y="700"/>
                  </a:lnTo>
                  <a:lnTo>
                    <a:pt x="1072" y="701"/>
                  </a:lnTo>
                  <a:lnTo>
                    <a:pt x="1072" y="702"/>
                  </a:lnTo>
                  <a:close/>
                  <a:moveTo>
                    <a:pt x="1061" y="697"/>
                  </a:moveTo>
                  <a:lnTo>
                    <a:pt x="1062" y="697"/>
                  </a:lnTo>
                  <a:lnTo>
                    <a:pt x="1061" y="698"/>
                  </a:lnTo>
                  <a:lnTo>
                    <a:pt x="1060" y="698"/>
                  </a:lnTo>
                  <a:lnTo>
                    <a:pt x="1061" y="698"/>
                  </a:lnTo>
                  <a:lnTo>
                    <a:pt x="1062" y="698"/>
                  </a:lnTo>
                  <a:lnTo>
                    <a:pt x="1062" y="697"/>
                  </a:lnTo>
                  <a:lnTo>
                    <a:pt x="1063" y="697"/>
                  </a:lnTo>
                  <a:lnTo>
                    <a:pt x="1063" y="698"/>
                  </a:lnTo>
                  <a:lnTo>
                    <a:pt x="1062" y="698"/>
                  </a:lnTo>
                  <a:lnTo>
                    <a:pt x="1062" y="699"/>
                  </a:lnTo>
                  <a:lnTo>
                    <a:pt x="1061" y="699"/>
                  </a:lnTo>
                  <a:lnTo>
                    <a:pt x="1060" y="699"/>
                  </a:lnTo>
                  <a:lnTo>
                    <a:pt x="1060" y="698"/>
                  </a:lnTo>
                  <a:lnTo>
                    <a:pt x="1059" y="698"/>
                  </a:lnTo>
                  <a:lnTo>
                    <a:pt x="1059" y="699"/>
                  </a:lnTo>
                  <a:lnTo>
                    <a:pt x="1058" y="699"/>
                  </a:lnTo>
                  <a:lnTo>
                    <a:pt x="1056" y="698"/>
                  </a:lnTo>
                  <a:lnTo>
                    <a:pt x="1057" y="698"/>
                  </a:lnTo>
                  <a:lnTo>
                    <a:pt x="1058" y="698"/>
                  </a:lnTo>
                  <a:lnTo>
                    <a:pt x="1058" y="697"/>
                  </a:lnTo>
                  <a:lnTo>
                    <a:pt x="1059" y="697"/>
                  </a:lnTo>
                  <a:lnTo>
                    <a:pt x="1060" y="697"/>
                  </a:lnTo>
                  <a:lnTo>
                    <a:pt x="1061" y="696"/>
                  </a:lnTo>
                  <a:lnTo>
                    <a:pt x="1061" y="697"/>
                  </a:lnTo>
                  <a:close/>
                  <a:moveTo>
                    <a:pt x="1038" y="695"/>
                  </a:moveTo>
                  <a:lnTo>
                    <a:pt x="1039" y="697"/>
                  </a:lnTo>
                  <a:lnTo>
                    <a:pt x="1040" y="698"/>
                  </a:lnTo>
                  <a:lnTo>
                    <a:pt x="1040" y="699"/>
                  </a:lnTo>
                  <a:lnTo>
                    <a:pt x="1040" y="700"/>
                  </a:lnTo>
                  <a:lnTo>
                    <a:pt x="1041" y="701"/>
                  </a:lnTo>
                  <a:lnTo>
                    <a:pt x="1041" y="702"/>
                  </a:lnTo>
                  <a:lnTo>
                    <a:pt x="1040" y="702"/>
                  </a:lnTo>
                  <a:lnTo>
                    <a:pt x="1040" y="701"/>
                  </a:lnTo>
                  <a:lnTo>
                    <a:pt x="1039" y="701"/>
                  </a:lnTo>
                  <a:lnTo>
                    <a:pt x="1038" y="703"/>
                  </a:lnTo>
                  <a:lnTo>
                    <a:pt x="1036" y="702"/>
                  </a:lnTo>
                  <a:lnTo>
                    <a:pt x="1035" y="703"/>
                  </a:lnTo>
                  <a:lnTo>
                    <a:pt x="1035" y="702"/>
                  </a:lnTo>
                  <a:lnTo>
                    <a:pt x="1035" y="701"/>
                  </a:lnTo>
                  <a:lnTo>
                    <a:pt x="1035" y="700"/>
                  </a:lnTo>
                  <a:lnTo>
                    <a:pt x="1035" y="699"/>
                  </a:lnTo>
                  <a:lnTo>
                    <a:pt x="1035" y="698"/>
                  </a:lnTo>
                  <a:lnTo>
                    <a:pt x="1036" y="697"/>
                  </a:lnTo>
                  <a:lnTo>
                    <a:pt x="1037" y="697"/>
                  </a:lnTo>
                  <a:lnTo>
                    <a:pt x="1036" y="696"/>
                  </a:lnTo>
                  <a:lnTo>
                    <a:pt x="1038" y="695"/>
                  </a:lnTo>
                  <a:close/>
                  <a:moveTo>
                    <a:pt x="980" y="685"/>
                  </a:moveTo>
                  <a:lnTo>
                    <a:pt x="979" y="685"/>
                  </a:lnTo>
                  <a:lnTo>
                    <a:pt x="978" y="685"/>
                  </a:lnTo>
                  <a:lnTo>
                    <a:pt x="979" y="684"/>
                  </a:lnTo>
                  <a:lnTo>
                    <a:pt x="980" y="683"/>
                  </a:lnTo>
                  <a:lnTo>
                    <a:pt x="980" y="682"/>
                  </a:lnTo>
                  <a:lnTo>
                    <a:pt x="981" y="682"/>
                  </a:lnTo>
                  <a:lnTo>
                    <a:pt x="981" y="683"/>
                  </a:lnTo>
                  <a:lnTo>
                    <a:pt x="981" y="684"/>
                  </a:lnTo>
                  <a:lnTo>
                    <a:pt x="980" y="685"/>
                  </a:lnTo>
                  <a:close/>
                  <a:moveTo>
                    <a:pt x="567" y="635"/>
                  </a:moveTo>
                  <a:lnTo>
                    <a:pt x="567" y="636"/>
                  </a:lnTo>
                  <a:lnTo>
                    <a:pt x="567" y="635"/>
                  </a:lnTo>
                  <a:lnTo>
                    <a:pt x="566" y="636"/>
                  </a:lnTo>
                  <a:lnTo>
                    <a:pt x="566" y="635"/>
                  </a:lnTo>
                  <a:lnTo>
                    <a:pt x="566" y="634"/>
                  </a:lnTo>
                  <a:lnTo>
                    <a:pt x="566" y="633"/>
                  </a:lnTo>
                  <a:lnTo>
                    <a:pt x="567" y="632"/>
                  </a:lnTo>
                  <a:lnTo>
                    <a:pt x="567" y="633"/>
                  </a:lnTo>
                  <a:lnTo>
                    <a:pt x="567" y="634"/>
                  </a:lnTo>
                  <a:lnTo>
                    <a:pt x="567" y="635"/>
                  </a:lnTo>
                  <a:close/>
                  <a:moveTo>
                    <a:pt x="604" y="577"/>
                  </a:moveTo>
                  <a:lnTo>
                    <a:pt x="603" y="577"/>
                  </a:lnTo>
                  <a:lnTo>
                    <a:pt x="602" y="577"/>
                  </a:lnTo>
                  <a:lnTo>
                    <a:pt x="602" y="576"/>
                  </a:lnTo>
                  <a:lnTo>
                    <a:pt x="603" y="576"/>
                  </a:lnTo>
                  <a:lnTo>
                    <a:pt x="604" y="576"/>
                  </a:lnTo>
                  <a:lnTo>
                    <a:pt x="604" y="577"/>
                  </a:lnTo>
                  <a:close/>
                  <a:moveTo>
                    <a:pt x="467" y="577"/>
                  </a:moveTo>
                  <a:lnTo>
                    <a:pt x="465" y="574"/>
                  </a:lnTo>
                  <a:lnTo>
                    <a:pt x="464" y="573"/>
                  </a:lnTo>
                  <a:lnTo>
                    <a:pt x="463" y="571"/>
                  </a:lnTo>
                  <a:lnTo>
                    <a:pt x="464" y="573"/>
                  </a:lnTo>
                  <a:lnTo>
                    <a:pt x="466" y="576"/>
                  </a:lnTo>
                  <a:lnTo>
                    <a:pt x="467" y="577"/>
                  </a:lnTo>
                  <a:close/>
                  <a:moveTo>
                    <a:pt x="474" y="558"/>
                  </a:moveTo>
                  <a:lnTo>
                    <a:pt x="475" y="558"/>
                  </a:lnTo>
                  <a:lnTo>
                    <a:pt x="474" y="558"/>
                  </a:lnTo>
                  <a:lnTo>
                    <a:pt x="473" y="557"/>
                  </a:lnTo>
                  <a:lnTo>
                    <a:pt x="474" y="558"/>
                  </a:lnTo>
                  <a:close/>
                  <a:moveTo>
                    <a:pt x="451" y="562"/>
                  </a:moveTo>
                  <a:lnTo>
                    <a:pt x="453" y="566"/>
                  </a:lnTo>
                  <a:lnTo>
                    <a:pt x="451" y="563"/>
                  </a:lnTo>
                  <a:lnTo>
                    <a:pt x="449" y="561"/>
                  </a:lnTo>
                  <a:lnTo>
                    <a:pt x="442" y="556"/>
                  </a:lnTo>
                  <a:lnTo>
                    <a:pt x="448" y="559"/>
                  </a:lnTo>
                  <a:lnTo>
                    <a:pt x="451" y="562"/>
                  </a:lnTo>
                  <a:close/>
                  <a:moveTo>
                    <a:pt x="434" y="554"/>
                  </a:moveTo>
                  <a:lnTo>
                    <a:pt x="440" y="556"/>
                  </a:lnTo>
                  <a:lnTo>
                    <a:pt x="435" y="554"/>
                  </a:lnTo>
                  <a:lnTo>
                    <a:pt x="433" y="554"/>
                  </a:lnTo>
                  <a:lnTo>
                    <a:pt x="434" y="554"/>
                  </a:lnTo>
                  <a:close/>
                  <a:moveTo>
                    <a:pt x="432" y="544"/>
                  </a:moveTo>
                  <a:lnTo>
                    <a:pt x="433" y="544"/>
                  </a:lnTo>
                  <a:lnTo>
                    <a:pt x="432" y="544"/>
                  </a:lnTo>
                  <a:close/>
                  <a:moveTo>
                    <a:pt x="432" y="544"/>
                  </a:moveTo>
                  <a:lnTo>
                    <a:pt x="430" y="544"/>
                  </a:lnTo>
                  <a:lnTo>
                    <a:pt x="431" y="544"/>
                  </a:lnTo>
                  <a:lnTo>
                    <a:pt x="432" y="544"/>
                  </a:lnTo>
                  <a:close/>
                  <a:moveTo>
                    <a:pt x="661" y="543"/>
                  </a:moveTo>
                  <a:lnTo>
                    <a:pt x="662" y="544"/>
                  </a:lnTo>
                  <a:lnTo>
                    <a:pt x="662" y="545"/>
                  </a:lnTo>
                  <a:lnTo>
                    <a:pt x="661" y="545"/>
                  </a:lnTo>
                  <a:lnTo>
                    <a:pt x="662" y="547"/>
                  </a:lnTo>
                  <a:lnTo>
                    <a:pt x="662" y="548"/>
                  </a:lnTo>
                  <a:lnTo>
                    <a:pt x="661" y="547"/>
                  </a:lnTo>
                  <a:lnTo>
                    <a:pt x="658" y="547"/>
                  </a:lnTo>
                  <a:lnTo>
                    <a:pt x="655" y="547"/>
                  </a:lnTo>
                  <a:lnTo>
                    <a:pt x="654" y="547"/>
                  </a:lnTo>
                  <a:lnTo>
                    <a:pt x="653" y="547"/>
                  </a:lnTo>
                  <a:lnTo>
                    <a:pt x="652" y="546"/>
                  </a:lnTo>
                  <a:lnTo>
                    <a:pt x="653" y="544"/>
                  </a:lnTo>
                  <a:lnTo>
                    <a:pt x="654" y="543"/>
                  </a:lnTo>
                  <a:lnTo>
                    <a:pt x="655" y="543"/>
                  </a:lnTo>
                  <a:lnTo>
                    <a:pt x="655" y="544"/>
                  </a:lnTo>
                  <a:lnTo>
                    <a:pt x="656" y="544"/>
                  </a:lnTo>
                  <a:lnTo>
                    <a:pt x="656" y="543"/>
                  </a:lnTo>
                  <a:lnTo>
                    <a:pt x="657" y="543"/>
                  </a:lnTo>
                  <a:lnTo>
                    <a:pt x="658" y="543"/>
                  </a:lnTo>
                  <a:lnTo>
                    <a:pt x="659" y="543"/>
                  </a:lnTo>
                  <a:lnTo>
                    <a:pt x="660" y="542"/>
                  </a:lnTo>
                  <a:lnTo>
                    <a:pt x="661" y="543"/>
                  </a:lnTo>
                  <a:close/>
                  <a:moveTo>
                    <a:pt x="417" y="533"/>
                  </a:moveTo>
                  <a:lnTo>
                    <a:pt x="418" y="534"/>
                  </a:lnTo>
                  <a:lnTo>
                    <a:pt x="418" y="535"/>
                  </a:lnTo>
                  <a:lnTo>
                    <a:pt x="418" y="536"/>
                  </a:lnTo>
                  <a:lnTo>
                    <a:pt x="417" y="537"/>
                  </a:lnTo>
                  <a:lnTo>
                    <a:pt x="417" y="538"/>
                  </a:lnTo>
                  <a:lnTo>
                    <a:pt x="418" y="538"/>
                  </a:lnTo>
                  <a:lnTo>
                    <a:pt x="418" y="539"/>
                  </a:lnTo>
                  <a:lnTo>
                    <a:pt x="423" y="541"/>
                  </a:lnTo>
                  <a:lnTo>
                    <a:pt x="424" y="542"/>
                  </a:lnTo>
                  <a:lnTo>
                    <a:pt x="423" y="542"/>
                  </a:lnTo>
                  <a:lnTo>
                    <a:pt x="422" y="541"/>
                  </a:lnTo>
                  <a:lnTo>
                    <a:pt x="421" y="541"/>
                  </a:lnTo>
                  <a:lnTo>
                    <a:pt x="421" y="543"/>
                  </a:lnTo>
                  <a:lnTo>
                    <a:pt x="420" y="543"/>
                  </a:lnTo>
                  <a:lnTo>
                    <a:pt x="421" y="543"/>
                  </a:lnTo>
                  <a:lnTo>
                    <a:pt x="421" y="544"/>
                  </a:lnTo>
                  <a:lnTo>
                    <a:pt x="422" y="544"/>
                  </a:lnTo>
                  <a:lnTo>
                    <a:pt x="425" y="543"/>
                  </a:lnTo>
                  <a:lnTo>
                    <a:pt x="426" y="543"/>
                  </a:lnTo>
                  <a:lnTo>
                    <a:pt x="425" y="542"/>
                  </a:lnTo>
                  <a:lnTo>
                    <a:pt x="425" y="543"/>
                  </a:lnTo>
                  <a:lnTo>
                    <a:pt x="425" y="542"/>
                  </a:lnTo>
                  <a:lnTo>
                    <a:pt x="430" y="544"/>
                  </a:lnTo>
                  <a:lnTo>
                    <a:pt x="430" y="545"/>
                  </a:lnTo>
                  <a:lnTo>
                    <a:pt x="431" y="545"/>
                  </a:lnTo>
                  <a:lnTo>
                    <a:pt x="432" y="545"/>
                  </a:lnTo>
                  <a:lnTo>
                    <a:pt x="435" y="545"/>
                  </a:lnTo>
                  <a:lnTo>
                    <a:pt x="436" y="546"/>
                  </a:lnTo>
                  <a:lnTo>
                    <a:pt x="437" y="545"/>
                  </a:lnTo>
                  <a:lnTo>
                    <a:pt x="439" y="544"/>
                  </a:lnTo>
                  <a:lnTo>
                    <a:pt x="440" y="543"/>
                  </a:lnTo>
                  <a:lnTo>
                    <a:pt x="442" y="541"/>
                  </a:lnTo>
                  <a:lnTo>
                    <a:pt x="443" y="540"/>
                  </a:lnTo>
                  <a:lnTo>
                    <a:pt x="444" y="539"/>
                  </a:lnTo>
                  <a:lnTo>
                    <a:pt x="444" y="540"/>
                  </a:lnTo>
                  <a:lnTo>
                    <a:pt x="445" y="540"/>
                  </a:lnTo>
                  <a:lnTo>
                    <a:pt x="448" y="538"/>
                  </a:lnTo>
                  <a:lnTo>
                    <a:pt x="449" y="538"/>
                  </a:lnTo>
                  <a:lnTo>
                    <a:pt x="450" y="538"/>
                  </a:lnTo>
                  <a:lnTo>
                    <a:pt x="450" y="539"/>
                  </a:lnTo>
                  <a:lnTo>
                    <a:pt x="451" y="539"/>
                  </a:lnTo>
                  <a:lnTo>
                    <a:pt x="452" y="538"/>
                  </a:lnTo>
                  <a:lnTo>
                    <a:pt x="453" y="539"/>
                  </a:lnTo>
                  <a:lnTo>
                    <a:pt x="454" y="540"/>
                  </a:lnTo>
                  <a:lnTo>
                    <a:pt x="456" y="542"/>
                  </a:lnTo>
                  <a:lnTo>
                    <a:pt x="456" y="543"/>
                  </a:lnTo>
                  <a:lnTo>
                    <a:pt x="458" y="543"/>
                  </a:lnTo>
                  <a:lnTo>
                    <a:pt x="459" y="543"/>
                  </a:lnTo>
                  <a:lnTo>
                    <a:pt x="459" y="545"/>
                  </a:lnTo>
                  <a:lnTo>
                    <a:pt x="459" y="546"/>
                  </a:lnTo>
                  <a:lnTo>
                    <a:pt x="459" y="547"/>
                  </a:lnTo>
                  <a:lnTo>
                    <a:pt x="460" y="548"/>
                  </a:lnTo>
                  <a:lnTo>
                    <a:pt x="459" y="549"/>
                  </a:lnTo>
                  <a:lnTo>
                    <a:pt x="459" y="550"/>
                  </a:lnTo>
                  <a:lnTo>
                    <a:pt x="459" y="551"/>
                  </a:lnTo>
                  <a:lnTo>
                    <a:pt x="462" y="551"/>
                  </a:lnTo>
                  <a:lnTo>
                    <a:pt x="464" y="552"/>
                  </a:lnTo>
                  <a:lnTo>
                    <a:pt x="465" y="553"/>
                  </a:lnTo>
                  <a:lnTo>
                    <a:pt x="467" y="553"/>
                  </a:lnTo>
                  <a:lnTo>
                    <a:pt x="465" y="553"/>
                  </a:lnTo>
                  <a:lnTo>
                    <a:pt x="465" y="554"/>
                  </a:lnTo>
                  <a:lnTo>
                    <a:pt x="467" y="554"/>
                  </a:lnTo>
                  <a:lnTo>
                    <a:pt x="470" y="554"/>
                  </a:lnTo>
                  <a:lnTo>
                    <a:pt x="471" y="555"/>
                  </a:lnTo>
                  <a:lnTo>
                    <a:pt x="472" y="556"/>
                  </a:lnTo>
                  <a:lnTo>
                    <a:pt x="472" y="557"/>
                  </a:lnTo>
                  <a:lnTo>
                    <a:pt x="473" y="558"/>
                  </a:lnTo>
                  <a:lnTo>
                    <a:pt x="473" y="559"/>
                  </a:lnTo>
                  <a:lnTo>
                    <a:pt x="474" y="559"/>
                  </a:lnTo>
                  <a:lnTo>
                    <a:pt x="475" y="559"/>
                  </a:lnTo>
                  <a:lnTo>
                    <a:pt x="476" y="559"/>
                  </a:lnTo>
                  <a:lnTo>
                    <a:pt x="476" y="558"/>
                  </a:lnTo>
                  <a:lnTo>
                    <a:pt x="479" y="558"/>
                  </a:lnTo>
                  <a:lnTo>
                    <a:pt x="479" y="559"/>
                  </a:lnTo>
                  <a:lnTo>
                    <a:pt x="480" y="559"/>
                  </a:lnTo>
                  <a:lnTo>
                    <a:pt x="482" y="562"/>
                  </a:lnTo>
                  <a:lnTo>
                    <a:pt x="484" y="562"/>
                  </a:lnTo>
                  <a:lnTo>
                    <a:pt x="485" y="562"/>
                  </a:lnTo>
                  <a:lnTo>
                    <a:pt x="485" y="561"/>
                  </a:lnTo>
                  <a:lnTo>
                    <a:pt x="484" y="560"/>
                  </a:lnTo>
                  <a:lnTo>
                    <a:pt x="483" y="560"/>
                  </a:lnTo>
                  <a:lnTo>
                    <a:pt x="481" y="560"/>
                  </a:lnTo>
                  <a:lnTo>
                    <a:pt x="481" y="559"/>
                  </a:lnTo>
                  <a:lnTo>
                    <a:pt x="485" y="560"/>
                  </a:lnTo>
                  <a:lnTo>
                    <a:pt x="487" y="559"/>
                  </a:lnTo>
                  <a:lnTo>
                    <a:pt x="488" y="560"/>
                  </a:lnTo>
                  <a:lnTo>
                    <a:pt x="495" y="561"/>
                  </a:lnTo>
                  <a:lnTo>
                    <a:pt x="495" y="562"/>
                  </a:lnTo>
                  <a:lnTo>
                    <a:pt x="494" y="563"/>
                  </a:lnTo>
                  <a:lnTo>
                    <a:pt x="495" y="564"/>
                  </a:lnTo>
                  <a:lnTo>
                    <a:pt x="494" y="566"/>
                  </a:lnTo>
                  <a:lnTo>
                    <a:pt x="493" y="568"/>
                  </a:lnTo>
                  <a:lnTo>
                    <a:pt x="492" y="570"/>
                  </a:lnTo>
                  <a:lnTo>
                    <a:pt x="491" y="570"/>
                  </a:lnTo>
                  <a:lnTo>
                    <a:pt x="488" y="570"/>
                  </a:lnTo>
                  <a:lnTo>
                    <a:pt x="487" y="569"/>
                  </a:lnTo>
                  <a:lnTo>
                    <a:pt x="486" y="569"/>
                  </a:lnTo>
                  <a:lnTo>
                    <a:pt x="480" y="569"/>
                  </a:lnTo>
                  <a:lnTo>
                    <a:pt x="478" y="570"/>
                  </a:lnTo>
                  <a:lnTo>
                    <a:pt x="480" y="569"/>
                  </a:lnTo>
                  <a:lnTo>
                    <a:pt x="482" y="569"/>
                  </a:lnTo>
                  <a:lnTo>
                    <a:pt x="483" y="568"/>
                  </a:lnTo>
                  <a:lnTo>
                    <a:pt x="480" y="568"/>
                  </a:lnTo>
                  <a:lnTo>
                    <a:pt x="478" y="569"/>
                  </a:lnTo>
                  <a:lnTo>
                    <a:pt x="476" y="571"/>
                  </a:lnTo>
                  <a:lnTo>
                    <a:pt x="477" y="571"/>
                  </a:lnTo>
                  <a:lnTo>
                    <a:pt x="477" y="572"/>
                  </a:lnTo>
                  <a:lnTo>
                    <a:pt x="476" y="572"/>
                  </a:lnTo>
                  <a:lnTo>
                    <a:pt x="475" y="573"/>
                  </a:lnTo>
                  <a:lnTo>
                    <a:pt x="474" y="574"/>
                  </a:lnTo>
                  <a:lnTo>
                    <a:pt x="473" y="574"/>
                  </a:lnTo>
                  <a:lnTo>
                    <a:pt x="473" y="575"/>
                  </a:lnTo>
                  <a:lnTo>
                    <a:pt x="472" y="576"/>
                  </a:lnTo>
                  <a:lnTo>
                    <a:pt x="472" y="577"/>
                  </a:lnTo>
                  <a:lnTo>
                    <a:pt x="472" y="578"/>
                  </a:lnTo>
                  <a:lnTo>
                    <a:pt x="472" y="579"/>
                  </a:lnTo>
                  <a:lnTo>
                    <a:pt x="473" y="580"/>
                  </a:lnTo>
                  <a:lnTo>
                    <a:pt x="472" y="580"/>
                  </a:lnTo>
                  <a:lnTo>
                    <a:pt x="471" y="580"/>
                  </a:lnTo>
                  <a:lnTo>
                    <a:pt x="471" y="581"/>
                  </a:lnTo>
                  <a:lnTo>
                    <a:pt x="470" y="582"/>
                  </a:lnTo>
                  <a:lnTo>
                    <a:pt x="470" y="583"/>
                  </a:lnTo>
                  <a:lnTo>
                    <a:pt x="468" y="582"/>
                  </a:lnTo>
                  <a:lnTo>
                    <a:pt x="468" y="581"/>
                  </a:lnTo>
                  <a:lnTo>
                    <a:pt x="467" y="581"/>
                  </a:lnTo>
                  <a:lnTo>
                    <a:pt x="467" y="580"/>
                  </a:lnTo>
                  <a:lnTo>
                    <a:pt x="467" y="579"/>
                  </a:lnTo>
                  <a:lnTo>
                    <a:pt x="468" y="579"/>
                  </a:lnTo>
                  <a:lnTo>
                    <a:pt x="468" y="578"/>
                  </a:lnTo>
                  <a:lnTo>
                    <a:pt x="469" y="577"/>
                  </a:lnTo>
                  <a:lnTo>
                    <a:pt x="468" y="576"/>
                  </a:lnTo>
                  <a:lnTo>
                    <a:pt x="467" y="575"/>
                  </a:lnTo>
                  <a:lnTo>
                    <a:pt x="467" y="574"/>
                  </a:lnTo>
                  <a:lnTo>
                    <a:pt x="466" y="572"/>
                  </a:lnTo>
                  <a:lnTo>
                    <a:pt x="464" y="571"/>
                  </a:lnTo>
                  <a:lnTo>
                    <a:pt x="461" y="570"/>
                  </a:lnTo>
                  <a:lnTo>
                    <a:pt x="460" y="570"/>
                  </a:lnTo>
                  <a:lnTo>
                    <a:pt x="460" y="569"/>
                  </a:lnTo>
                  <a:lnTo>
                    <a:pt x="459" y="569"/>
                  </a:lnTo>
                  <a:lnTo>
                    <a:pt x="459" y="568"/>
                  </a:lnTo>
                  <a:lnTo>
                    <a:pt x="458" y="568"/>
                  </a:lnTo>
                  <a:lnTo>
                    <a:pt x="457" y="569"/>
                  </a:lnTo>
                  <a:lnTo>
                    <a:pt x="456" y="569"/>
                  </a:lnTo>
                  <a:lnTo>
                    <a:pt x="455" y="568"/>
                  </a:lnTo>
                  <a:lnTo>
                    <a:pt x="454" y="568"/>
                  </a:lnTo>
                  <a:lnTo>
                    <a:pt x="454" y="567"/>
                  </a:lnTo>
                  <a:lnTo>
                    <a:pt x="455" y="567"/>
                  </a:lnTo>
                  <a:lnTo>
                    <a:pt x="455" y="566"/>
                  </a:lnTo>
                  <a:lnTo>
                    <a:pt x="455" y="565"/>
                  </a:lnTo>
                  <a:lnTo>
                    <a:pt x="455" y="564"/>
                  </a:lnTo>
                  <a:lnTo>
                    <a:pt x="455" y="563"/>
                  </a:lnTo>
                  <a:lnTo>
                    <a:pt x="454" y="563"/>
                  </a:lnTo>
                  <a:lnTo>
                    <a:pt x="452" y="562"/>
                  </a:lnTo>
                  <a:lnTo>
                    <a:pt x="450" y="560"/>
                  </a:lnTo>
                  <a:lnTo>
                    <a:pt x="449" y="559"/>
                  </a:lnTo>
                  <a:lnTo>
                    <a:pt x="445" y="556"/>
                  </a:lnTo>
                  <a:lnTo>
                    <a:pt x="443" y="556"/>
                  </a:lnTo>
                  <a:lnTo>
                    <a:pt x="443" y="555"/>
                  </a:lnTo>
                  <a:lnTo>
                    <a:pt x="440" y="555"/>
                  </a:lnTo>
                  <a:lnTo>
                    <a:pt x="440" y="554"/>
                  </a:lnTo>
                  <a:lnTo>
                    <a:pt x="439" y="553"/>
                  </a:lnTo>
                  <a:lnTo>
                    <a:pt x="438" y="553"/>
                  </a:lnTo>
                  <a:lnTo>
                    <a:pt x="432" y="554"/>
                  </a:lnTo>
                  <a:lnTo>
                    <a:pt x="431" y="554"/>
                  </a:lnTo>
                  <a:lnTo>
                    <a:pt x="431" y="555"/>
                  </a:lnTo>
                  <a:lnTo>
                    <a:pt x="430" y="555"/>
                  </a:lnTo>
                  <a:lnTo>
                    <a:pt x="430" y="556"/>
                  </a:lnTo>
                  <a:lnTo>
                    <a:pt x="428" y="556"/>
                  </a:lnTo>
                  <a:lnTo>
                    <a:pt x="427" y="557"/>
                  </a:lnTo>
                  <a:lnTo>
                    <a:pt x="427" y="558"/>
                  </a:lnTo>
                  <a:lnTo>
                    <a:pt x="426" y="559"/>
                  </a:lnTo>
                  <a:lnTo>
                    <a:pt x="425" y="559"/>
                  </a:lnTo>
                  <a:lnTo>
                    <a:pt x="424" y="560"/>
                  </a:lnTo>
                  <a:lnTo>
                    <a:pt x="424" y="561"/>
                  </a:lnTo>
                  <a:lnTo>
                    <a:pt x="423" y="561"/>
                  </a:lnTo>
                  <a:lnTo>
                    <a:pt x="420" y="560"/>
                  </a:lnTo>
                  <a:lnTo>
                    <a:pt x="419" y="559"/>
                  </a:lnTo>
                  <a:lnTo>
                    <a:pt x="418" y="559"/>
                  </a:lnTo>
                  <a:lnTo>
                    <a:pt x="417" y="558"/>
                  </a:lnTo>
                  <a:lnTo>
                    <a:pt x="416" y="558"/>
                  </a:lnTo>
                  <a:lnTo>
                    <a:pt x="415" y="558"/>
                  </a:lnTo>
                  <a:lnTo>
                    <a:pt x="415" y="557"/>
                  </a:lnTo>
                  <a:lnTo>
                    <a:pt x="413" y="554"/>
                  </a:lnTo>
                  <a:lnTo>
                    <a:pt x="413" y="553"/>
                  </a:lnTo>
                  <a:lnTo>
                    <a:pt x="413" y="552"/>
                  </a:lnTo>
                  <a:lnTo>
                    <a:pt x="412" y="551"/>
                  </a:lnTo>
                  <a:lnTo>
                    <a:pt x="412" y="550"/>
                  </a:lnTo>
                  <a:lnTo>
                    <a:pt x="412" y="549"/>
                  </a:lnTo>
                  <a:lnTo>
                    <a:pt x="412" y="548"/>
                  </a:lnTo>
                  <a:lnTo>
                    <a:pt x="412" y="547"/>
                  </a:lnTo>
                  <a:lnTo>
                    <a:pt x="412" y="546"/>
                  </a:lnTo>
                  <a:lnTo>
                    <a:pt x="412" y="545"/>
                  </a:lnTo>
                  <a:lnTo>
                    <a:pt x="413" y="545"/>
                  </a:lnTo>
                  <a:lnTo>
                    <a:pt x="413" y="544"/>
                  </a:lnTo>
                  <a:lnTo>
                    <a:pt x="414" y="543"/>
                  </a:lnTo>
                  <a:lnTo>
                    <a:pt x="413" y="543"/>
                  </a:lnTo>
                  <a:lnTo>
                    <a:pt x="413" y="542"/>
                  </a:lnTo>
                  <a:lnTo>
                    <a:pt x="414" y="542"/>
                  </a:lnTo>
                  <a:lnTo>
                    <a:pt x="414" y="541"/>
                  </a:lnTo>
                  <a:lnTo>
                    <a:pt x="415" y="541"/>
                  </a:lnTo>
                  <a:lnTo>
                    <a:pt x="415" y="540"/>
                  </a:lnTo>
                  <a:lnTo>
                    <a:pt x="415" y="539"/>
                  </a:lnTo>
                  <a:lnTo>
                    <a:pt x="415" y="538"/>
                  </a:lnTo>
                  <a:lnTo>
                    <a:pt x="415" y="536"/>
                  </a:lnTo>
                  <a:lnTo>
                    <a:pt x="416" y="535"/>
                  </a:lnTo>
                  <a:lnTo>
                    <a:pt x="415" y="535"/>
                  </a:lnTo>
                  <a:lnTo>
                    <a:pt x="415" y="534"/>
                  </a:lnTo>
                  <a:lnTo>
                    <a:pt x="415" y="533"/>
                  </a:lnTo>
                  <a:lnTo>
                    <a:pt x="416" y="533"/>
                  </a:lnTo>
                  <a:lnTo>
                    <a:pt x="417" y="533"/>
                  </a:lnTo>
                  <a:close/>
                  <a:moveTo>
                    <a:pt x="512" y="462"/>
                  </a:moveTo>
                  <a:lnTo>
                    <a:pt x="511" y="462"/>
                  </a:lnTo>
                  <a:lnTo>
                    <a:pt x="511" y="461"/>
                  </a:lnTo>
                  <a:lnTo>
                    <a:pt x="512" y="460"/>
                  </a:lnTo>
                  <a:lnTo>
                    <a:pt x="513" y="461"/>
                  </a:lnTo>
                  <a:lnTo>
                    <a:pt x="512" y="462"/>
                  </a:lnTo>
                  <a:close/>
                  <a:moveTo>
                    <a:pt x="490" y="412"/>
                  </a:moveTo>
                  <a:lnTo>
                    <a:pt x="489" y="413"/>
                  </a:lnTo>
                  <a:lnTo>
                    <a:pt x="488" y="412"/>
                  </a:lnTo>
                  <a:lnTo>
                    <a:pt x="489" y="411"/>
                  </a:lnTo>
                  <a:lnTo>
                    <a:pt x="490" y="411"/>
                  </a:lnTo>
                  <a:lnTo>
                    <a:pt x="490" y="412"/>
                  </a:lnTo>
                  <a:close/>
                  <a:moveTo>
                    <a:pt x="518" y="413"/>
                  </a:moveTo>
                  <a:lnTo>
                    <a:pt x="517" y="413"/>
                  </a:lnTo>
                  <a:lnTo>
                    <a:pt x="518" y="412"/>
                  </a:lnTo>
                  <a:lnTo>
                    <a:pt x="519" y="411"/>
                  </a:lnTo>
                  <a:lnTo>
                    <a:pt x="520" y="410"/>
                  </a:lnTo>
                  <a:lnTo>
                    <a:pt x="520" y="411"/>
                  </a:lnTo>
                  <a:lnTo>
                    <a:pt x="519" y="411"/>
                  </a:lnTo>
                  <a:lnTo>
                    <a:pt x="519" y="412"/>
                  </a:lnTo>
                  <a:lnTo>
                    <a:pt x="518" y="412"/>
                  </a:lnTo>
                  <a:lnTo>
                    <a:pt x="518" y="413"/>
                  </a:lnTo>
                  <a:close/>
                  <a:moveTo>
                    <a:pt x="522" y="410"/>
                  </a:moveTo>
                  <a:lnTo>
                    <a:pt x="522" y="411"/>
                  </a:lnTo>
                  <a:lnTo>
                    <a:pt x="523" y="411"/>
                  </a:lnTo>
                  <a:lnTo>
                    <a:pt x="521" y="413"/>
                  </a:lnTo>
                  <a:lnTo>
                    <a:pt x="520" y="412"/>
                  </a:lnTo>
                  <a:lnTo>
                    <a:pt x="521" y="412"/>
                  </a:lnTo>
                  <a:lnTo>
                    <a:pt x="521" y="411"/>
                  </a:lnTo>
                  <a:lnTo>
                    <a:pt x="521" y="410"/>
                  </a:lnTo>
                  <a:lnTo>
                    <a:pt x="522" y="409"/>
                  </a:lnTo>
                  <a:lnTo>
                    <a:pt x="525" y="407"/>
                  </a:lnTo>
                  <a:lnTo>
                    <a:pt x="523" y="409"/>
                  </a:lnTo>
                  <a:lnTo>
                    <a:pt x="522" y="410"/>
                  </a:lnTo>
                  <a:close/>
                  <a:moveTo>
                    <a:pt x="534" y="401"/>
                  </a:moveTo>
                  <a:lnTo>
                    <a:pt x="533" y="401"/>
                  </a:lnTo>
                  <a:lnTo>
                    <a:pt x="534" y="400"/>
                  </a:lnTo>
                  <a:lnTo>
                    <a:pt x="543" y="393"/>
                  </a:lnTo>
                  <a:lnTo>
                    <a:pt x="543" y="392"/>
                  </a:lnTo>
                  <a:lnTo>
                    <a:pt x="544" y="392"/>
                  </a:lnTo>
                  <a:lnTo>
                    <a:pt x="543" y="393"/>
                  </a:lnTo>
                  <a:lnTo>
                    <a:pt x="540" y="396"/>
                  </a:lnTo>
                  <a:lnTo>
                    <a:pt x="539" y="397"/>
                  </a:lnTo>
                  <a:lnTo>
                    <a:pt x="537" y="398"/>
                  </a:lnTo>
                  <a:lnTo>
                    <a:pt x="536" y="399"/>
                  </a:lnTo>
                  <a:lnTo>
                    <a:pt x="535" y="399"/>
                  </a:lnTo>
                  <a:lnTo>
                    <a:pt x="534" y="401"/>
                  </a:lnTo>
                  <a:close/>
                  <a:moveTo>
                    <a:pt x="547" y="391"/>
                  </a:moveTo>
                  <a:lnTo>
                    <a:pt x="545" y="392"/>
                  </a:lnTo>
                  <a:lnTo>
                    <a:pt x="545" y="391"/>
                  </a:lnTo>
                  <a:lnTo>
                    <a:pt x="546" y="390"/>
                  </a:lnTo>
                  <a:lnTo>
                    <a:pt x="558" y="383"/>
                  </a:lnTo>
                  <a:lnTo>
                    <a:pt x="559" y="382"/>
                  </a:lnTo>
                  <a:lnTo>
                    <a:pt x="561" y="381"/>
                  </a:lnTo>
                  <a:lnTo>
                    <a:pt x="560" y="382"/>
                  </a:lnTo>
                  <a:lnTo>
                    <a:pt x="559" y="382"/>
                  </a:lnTo>
                  <a:lnTo>
                    <a:pt x="559" y="383"/>
                  </a:lnTo>
                  <a:lnTo>
                    <a:pt x="558" y="383"/>
                  </a:lnTo>
                  <a:lnTo>
                    <a:pt x="556" y="385"/>
                  </a:lnTo>
                  <a:lnTo>
                    <a:pt x="554" y="386"/>
                  </a:lnTo>
                  <a:lnTo>
                    <a:pt x="553" y="386"/>
                  </a:lnTo>
                  <a:lnTo>
                    <a:pt x="552" y="387"/>
                  </a:lnTo>
                  <a:lnTo>
                    <a:pt x="550" y="388"/>
                  </a:lnTo>
                  <a:lnTo>
                    <a:pt x="548" y="390"/>
                  </a:lnTo>
                  <a:lnTo>
                    <a:pt x="547" y="391"/>
                  </a:lnTo>
                  <a:close/>
                  <a:moveTo>
                    <a:pt x="563" y="380"/>
                  </a:moveTo>
                  <a:lnTo>
                    <a:pt x="562" y="381"/>
                  </a:lnTo>
                  <a:lnTo>
                    <a:pt x="562" y="380"/>
                  </a:lnTo>
                  <a:lnTo>
                    <a:pt x="563" y="379"/>
                  </a:lnTo>
                  <a:lnTo>
                    <a:pt x="564" y="378"/>
                  </a:lnTo>
                  <a:lnTo>
                    <a:pt x="565" y="378"/>
                  </a:lnTo>
                  <a:lnTo>
                    <a:pt x="563" y="380"/>
                  </a:lnTo>
                  <a:close/>
                  <a:moveTo>
                    <a:pt x="567" y="378"/>
                  </a:moveTo>
                  <a:lnTo>
                    <a:pt x="566" y="378"/>
                  </a:lnTo>
                  <a:lnTo>
                    <a:pt x="566" y="377"/>
                  </a:lnTo>
                  <a:lnTo>
                    <a:pt x="567" y="376"/>
                  </a:lnTo>
                  <a:lnTo>
                    <a:pt x="570" y="374"/>
                  </a:lnTo>
                  <a:lnTo>
                    <a:pt x="571" y="374"/>
                  </a:lnTo>
                  <a:lnTo>
                    <a:pt x="569" y="375"/>
                  </a:lnTo>
                  <a:lnTo>
                    <a:pt x="569" y="376"/>
                  </a:lnTo>
                  <a:lnTo>
                    <a:pt x="567" y="377"/>
                  </a:lnTo>
                  <a:lnTo>
                    <a:pt x="567" y="378"/>
                  </a:lnTo>
                  <a:close/>
                  <a:moveTo>
                    <a:pt x="579" y="368"/>
                  </a:moveTo>
                  <a:lnTo>
                    <a:pt x="579" y="369"/>
                  </a:lnTo>
                  <a:lnTo>
                    <a:pt x="578" y="369"/>
                  </a:lnTo>
                  <a:lnTo>
                    <a:pt x="576" y="370"/>
                  </a:lnTo>
                  <a:lnTo>
                    <a:pt x="576" y="371"/>
                  </a:lnTo>
                  <a:lnTo>
                    <a:pt x="575" y="371"/>
                  </a:lnTo>
                  <a:lnTo>
                    <a:pt x="574" y="372"/>
                  </a:lnTo>
                  <a:lnTo>
                    <a:pt x="574" y="371"/>
                  </a:lnTo>
                  <a:lnTo>
                    <a:pt x="579" y="368"/>
                  </a:lnTo>
                  <a:close/>
                  <a:moveTo>
                    <a:pt x="579" y="368"/>
                  </a:moveTo>
                  <a:lnTo>
                    <a:pt x="580" y="368"/>
                  </a:lnTo>
                  <a:lnTo>
                    <a:pt x="581" y="368"/>
                  </a:lnTo>
                  <a:lnTo>
                    <a:pt x="579" y="368"/>
                  </a:lnTo>
                  <a:close/>
                  <a:moveTo>
                    <a:pt x="583" y="367"/>
                  </a:moveTo>
                  <a:lnTo>
                    <a:pt x="582" y="367"/>
                  </a:lnTo>
                  <a:lnTo>
                    <a:pt x="581" y="368"/>
                  </a:lnTo>
                  <a:lnTo>
                    <a:pt x="583" y="367"/>
                  </a:lnTo>
                  <a:close/>
                  <a:moveTo>
                    <a:pt x="583" y="367"/>
                  </a:moveTo>
                  <a:lnTo>
                    <a:pt x="584" y="366"/>
                  </a:lnTo>
                  <a:lnTo>
                    <a:pt x="583" y="367"/>
                  </a:lnTo>
                  <a:close/>
                  <a:moveTo>
                    <a:pt x="585" y="366"/>
                  </a:moveTo>
                  <a:lnTo>
                    <a:pt x="584" y="366"/>
                  </a:lnTo>
                  <a:lnTo>
                    <a:pt x="591" y="363"/>
                  </a:lnTo>
                  <a:lnTo>
                    <a:pt x="598" y="359"/>
                  </a:lnTo>
                  <a:lnTo>
                    <a:pt x="599" y="359"/>
                  </a:lnTo>
                  <a:lnTo>
                    <a:pt x="599" y="360"/>
                  </a:lnTo>
                  <a:lnTo>
                    <a:pt x="598" y="360"/>
                  </a:lnTo>
                  <a:lnTo>
                    <a:pt x="597" y="360"/>
                  </a:lnTo>
                  <a:lnTo>
                    <a:pt x="596" y="361"/>
                  </a:lnTo>
                  <a:lnTo>
                    <a:pt x="596" y="362"/>
                  </a:lnTo>
                  <a:lnTo>
                    <a:pt x="595" y="362"/>
                  </a:lnTo>
                  <a:lnTo>
                    <a:pt x="594" y="362"/>
                  </a:lnTo>
                  <a:lnTo>
                    <a:pt x="591" y="364"/>
                  </a:lnTo>
                  <a:lnTo>
                    <a:pt x="589" y="364"/>
                  </a:lnTo>
                  <a:lnTo>
                    <a:pt x="588" y="365"/>
                  </a:lnTo>
                  <a:lnTo>
                    <a:pt x="585" y="366"/>
                  </a:lnTo>
                  <a:close/>
                  <a:moveTo>
                    <a:pt x="640" y="147"/>
                  </a:moveTo>
                  <a:lnTo>
                    <a:pt x="640" y="153"/>
                  </a:lnTo>
                  <a:lnTo>
                    <a:pt x="640" y="151"/>
                  </a:lnTo>
                  <a:lnTo>
                    <a:pt x="640" y="148"/>
                  </a:lnTo>
                  <a:lnTo>
                    <a:pt x="640" y="143"/>
                  </a:lnTo>
                  <a:lnTo>
                    <a:pt x="640" y="140"/>
                  </a:lnTo>
                  <a:lnTo>
                    <a:pt x="641" y="138"/>
                  </a:lnTo>
                  <a:lnTo>
                    <a:pt x="641" y="139"/>
                  </a:lnTo>
                  <a:lnTo>
                    <a:pt x="640" y="141"/>
                  </a:lnTo>
                  <a:lnTo>
                    <a:pt x="640" y="144"/>
                  </a:lnTo>
                  <a:lnTo>
                    <a:pt x="640" y="146"/>
                  </a:lnTo>
                  <a:lnTo>
                    <a:pt x="640" y="147"/>
                  </a:lnTo>
                  <a:close/>
                  <a:moveTo>
                    <a:pt x="1212" y="136"/>
                  </a:moveTo>
                  <a:lnTo>
                    <a:pt x="1212" y="137"/>
                  </a:lnTo>
                  <a:lnTo>
                    <a:pt x="1212" y="136"/>
                  </a:lnTo>
                  <a:lnTo>
                    <a:pt x="1210" y="135"/>
                  </a:lnTo>
                  <a:lnTo>
                    <a:pt x="1207" y="131"/>
                  </a:lnTo>
                  <a:lnTo>
                    <a:pt x="1205" y="131"/>
                  </a:lnTo>
                  <a:lnTo>
                    <a:pt x="1204" y="129"/>
                  </a:lnTo>
                  <a:lnTo>
                    <a:pt x="1202" y="129"/>
                  </a:lnTo>
                  <a:lnTo>
                    <a:pt x="1201" y="128"/>
                  </a:lnTo>
                  <a:lnTo>
                    <a:pt x="1200" y="128"/>
                  </a:lnTo>
                  <a:lnTo>
                    <a:pt x="1199" y="127"/>
                  </a:lnTo>
                  <a:lnTo>
                    <a:pt x="1201" y="127"/>
                  </a:lnTo>
                  <a:lnTo>
                    <a:pt x="1209" y="132"/>
                  </a:lnTo>
                  <a:lnTo>
                    <a:pt x="1211" y="135"/>
                  </a:lnTo>
                  <a:lnTo>
                    <a:pt x="1212" y="135"/>
                  </a:lnTo>
                  <a:lnTo>
                    <a:pt x="1212" y="136"/>
                  </a:lnTo>
                  <a:close/>
                  <a:moveTo>
                    <a:pt x="642" y="134"/>
                  </a:moveTo>
                  <a:lnTo>
                    <a:pt x="641" y="136"/>
                  </a:lnTo>
                  <a:lnTo>
                    <a:pt x="643" y="128"/>
                  </a:lnTo>
                  <a:lnTo>
                    <a:pt x="644" y="126"/>
                  </a:lnTo>
                  <a:lnTo>
                    <a:pt x="645" y="124"/>
                  </a:lnTo>
                  <a:lnTo>
                    <a:pt x="649" y="118"/>
                  </a:lnTo>
                  <a:lnTo>
                    <a:pt x="648" y="121"/>
                  </a:lnTo>
                  <a:lnTo>
                    <a:pt x="645" y="126"/>
                  </a:lnTo>
                  <a:lnTo>
                    <a:pt x="644" y="129"/>
                  </a:lnTo>
                  <a:lnTo>
                    <a:pt x="642" y="134"/>
                  </a:lnTo>
                  <a:close/>
                  <a:moveTo>
                    <a:pt x="652" y="115"/>
                  </a:moveTo>
                  <a:lnTo>
                    <a:pt x="650" y="117"/>
                  </a:lnTo>
                  <a:lnTo>
                    <a:pt x="652" y="114"/>
                  </a:lnTo>
                  <a:lnTo>
                    <a:pt x="653" y="112"/>
                  </a:lnTo>
                  <a:lnTo>
                    <a:pt x="653" y="110"/>
                  </a:lnTo>
                  <a:lnTo>
                    <a:pt x="654" y="108"/>
                  </a:lnTo>
                  <a:lnTo>
                    <a:pt x="655" y="107"/>
                  </a:lnTo>
                  <a:lnTo>
                    <a:pt x="656" y="106"/>
                  </a:lnTo>
                  <a:lnTo>
                    <a:pt x="657" y="106"/>
                  </a:lnTo>
                  <a:lnTo>
                    <a:pt x="655" y="108"/>
                  </a:lnTo>
                  <a:lnTo>
                    <a:pt x="653" y="111"/>
                  </a:lnTo>
                  <a:lnTo>
                    <a:pt x="653" y="113"/>
                  </a:lnTo>
                  <a:lnTo>
                    <a:pt x="652" y="115"/>
                  </a:lnTo>
                  <a:close/>
                  <a:moveTo>
                    <a:pt x="657" y="105"/>
                  </a:moveTo>
                  <a:lnTo>
                    <a:pt x="656" y="105"/>
                  </a:lnTo>
                  <a:lnTo>
                    <a:pt x="658" y="101"/>
                  </a:lnTo>
                  <a:lnTo>
                    <a:pt x="658" y="100"/>
                  </a:lnTo>
                  <a:lnTo>
                    <a:pt x="663" y="95"/>
                  </a:lnTo>
                  <a:lnTo>
                    <a:pt x="667" y="93"/>
                  </a:lnTo>
                  <a:lnTo>
                    <a:pt x="662" y="96"/>
                  </a:lnTo>
                  <a:lnTo>
                    <a:pt x="658" y="102"/>
                  </a:lnTo>
                  <a:lnTo>
                    <a:pt x="658" y="103"/>
                  </a:lnTo>
                  <a:lnTo>
                    <a:pt x="657" y="105"/>
                  </a:lnTo>
                  <a:close/>
                  <a:moveTo>
                    <a:pt x="674" y="86"/>
                  </a:moveTo>
                  <a:lnTo>
                    <a:pt x="683" y="88"/>
                  </a:lnTo>
                  <a:lnTo>
                    <a:pt x="675" y="87"/>
                  </a:lnTo>
                  <a:lnTo>
                    <a:pt x="673" y="87"/>
                  </a:lnTo>
                  <a:lnTo>
                    <a:pt x="672" y="89"/>
                  </a:lnTo>
                  <a:lnTo>
                    <a:pt x="673" y="87"/>
                  </a:lnTo>
                  <a:lnTo>
                    <a:pt x="674" y="86"/>
                  </a:lnTo>
                  <a:close/>
                  <a:moveTo>
                    <a:pt x="1006" y="70"/>
                  </a:moveTo>
                  <a:lnTo>
                    <a:pt x="1012" y="75"/>
                  </a:lnTo>
                  <a:lnTo>
                    <a:pt x="1013" y="75"/>
                  </a:lnTo>
                  <a:lnTo>
                    <a:pt x="1014" y="75"/>
                  </a:lnTo>
                  <a:lnTo>
                    <a:pt x="1014" y="74"/>
                  </a:lnTo>
                  <a:lnTo>
                    <a:pt x="1015" y="75"/>
                  </a:lnTo>
                  <a:lnTo>
                    <a:pt x="1017" y="77"/>
                  </a:lnTo>
                  <a:lnTo>
                    <a:pt x="1014" y="75"/>
                  </a:lnTo>
                  <a:lnTo>
                    <a:pt x="1013" y="76"/>
                  </a:lnTo>
                  <a:lnTo>
                    <a:pt x="1012" y="76"/>
                  </a:lnTo>
                  <a:lnTo>
                    <a:pt x="1007" y="72"/>
                  </a:lnTo>
                  <a:lnTo>
                    <a:pt x="1005" y="71"/>
                  </a:lnTo>
                  <a:lnTo>
                    <a:pt x="1004" y="71"/>
                  </a:lnTo>
                  <a:lnTo>
                    <a:pt x="1005" y="70"/>
                  </a:lnTo>
                  <a:lnTo>
                    <a:pt x="1006" y="70"/>
                  </a:lnTo>
                  <a:close/>
                  <a:moveTo>
                    <a:pt x="818" y="0"/>
                  </a:moveTo>
                  <a:lnTo>
                    <a:pt x="818" y="2"/>
                  </a:lnTo>
                  <a:lnTo>
                    <a:pt x="819" y="3"/>
                  </a:lnTo>
                  <a:lnTo>
                    <a:pt x="818" y="3"/>
                  </a:lnTo>
                  <a:lnTo>
                    <a:pt x="817" y="1"/>
                  </a:lnTo>
                  <a:lnTo>
                    <a:pt x="816" y="1"/>
                  </a:lnTo>
                  <a:lnTo>
                    <a:pt x="814" y="4"/>
                  </a:lnTo>
                  <a:lnTo>
                    <a:pt x="813" y="4"/>
                  </a:lnTo>
                  <a:lnTo>
                    <a:pt x="813" y="5"/>
                  </a:lnTo>
                  <a:lnTo>
                    <a:pt x="814" y="6"/>
                  </a:lnTo>
                  <a:lnTo>
                    <a:pt x="814" y="7"/>
                  </a:lnTo>
                  <a:lnTo>
                    <a:pt x="815" y="8"/>
                  </a:lnTo>
                  <a:lnTo>
                    <a:pt x="815" y="9"/>
                  </a:lnTo>
                  <a:lnTo>
                    <a:pt x="818" y="10"/>
                  </a:lnTo>
                  <a:lnTo>
                    <a:pt x="817" y="11"/>
                  </a:lnTo>
                  <a:lnTo>
                    <a:pt x="817" y="12"/>
                  </a:lnTo>
                  <a:lnTo>
                    <a:pt x="818" y="12"/>
                  </a:lnTo>
                  <a:lnTo>
                    <a:pt x="823" y="12"/>
                  </a:lnTo>
                  <a:lnTo>
                    <a:pt x="825" y="13"/>
                  </a:lnTo>
                  <a:lnTo>
                    <a:pt x="826" y="14"/>
                  </a:lnTo>
                  <a:lnTo>
                    <a:pt x="826" y="15"/>
                  </a:lnTo>
                  <a:lnTo>
                    <a:pt x="826" y="16"/>
                  </a:lnTo>
                  <a:lnTo>
                    <a:pt x="827" y="16"/>
                  </a:lnTo>
                  <a:lnTo>
                    <a:pt x="828" y="16"/>
                  </a:lnTo>
                  <a:lnTo>
                    <a:pt x="827" y="17"/>
                  </a:lnTo>
                  <a:lnTo>
                    <a:pt x="826" y="19"/>
                  </a:lnTo>
                  <a:lnTo>
                    <a:pt x="827" y="19"/>
                  </a:lnTo>
                  <a:lnTo>
                    <a:pt x="828" y="19"/>
                  </a:lnTo>
                  <a:lnTo>
                    <a:pt x="829" y="18"/>
                  </a:lnTo>
                  <a:lnTo>
                    <a:pt x="830" y="16"/>
                  </a:lnTo>
                  <a:lnTo>
                    <a:pt x="831" y="16"/>
                  </a:lnTo>
                  <a:lnTo>
                    <a:pt x="831" y="17"/>
                  </a:lnTo>
                  <a:lnTo>
                    <a:pt x="831" y="18"/>
                  </a:lnTo>
                  <a:lnTo>
                    <a:pt x="832" y="18"/>
                  </a:lnTo>
                  <a:lnTo>
                    <a:pt x="833" y="17"/>
                  </a:lnTo>
                  <a:lnTo>
                    <a:pt x="834" y="17"/>
                  </a:lnTo>
                  <a:lnTo>
                    <a:pt x="839" y="19"/>
                  </a:lnTo>
                  <a:lnTo>
                    <a:pt x="839" y="20"/>
                  </a:lnTo>
                  <a:lnTo>
                    <a:pt x="839" y="21"/>
                  </a:lnTo>
                  <a:lnTo>
                    <a:pt x="840" y="23"/>
                  </a:lnTo>
                  <a:lnTo>
                    <a:pt x="840" y="25"/>
                  </a:lnTo>
                  <a:lnTo>
                    <a:pt x="839" y="27"/>
                  </a:lnTo>
                  <a:lnTo>
                    <a:pt x="839" y="28"/>
                  </a:lnTo>
                  <a:lnTo>
                    <a:pt x="838" y="29"/>
                  </a:lnTo>
                  <a:lnTo>
                    <a:pt x="837" y="30"/>
                  </a:lnTo>
                  <a:lnTo>
                    <a:pt x="837" y="31"/>
                  </a:lnTo>
                  <a:lnTo>
                    <a:pt x="836" y="31"/>
                  </a:lnTo>
                  <a:lnTo>
                    <a:pt x="836" y="33"/>
                  </a:lnTo>
                  <a:lnTo>
                    <a:pt x="835" y="34"/>
                  </a:lnTo>
                  <a:lnTo>
                    <a:pt x="834" y="34"/>
                  </a:lnTo>
                  <a:lnTo>
                    <a:pt x="834" y="35"/>
                  </a:lnTo>
                  <a:lnTo>
                    <a:pt x="833" y="35"/>
                  </a:lnTo>
                  <a:lnTo>
                    <a:pt x="827" y="36"/>
                  </a:lnTo>
                  <a:lnTo>
                    <a:pt x="826" y="36"/>
                  </a:lnTo>
                  <a:lnTo>
                    <a:pt x="827" y="37"/>
                  </a:lnTo>
                  <a:lnTo>
                    <a:pt x="828" y="37"/>
                  </a:lnTo>
                  <a:lnTo>
                    <a:pt x="829" y="38"/>
                  </a:lnTo>
                  <a:lnTo>
                    <a:pt x="828" y="39"/>
                  </a:lnTo>
                  <a:lnTo>
                    <a:pt x="825" y="39"/>
                  </a:lnTo>
                  <a:lnTo>
                    <a:pt x="824" y="40"/>
                  </a:lnTo>
                  <a:lnTo>
                    <a:pt x="825" y="40"/>
                  </a:lnTo>
                  <a:lnTo>
                    <a:pt x="827" y="40"/>
                  </a:lnTo>
                  <a:lnTo>
                    <a:pt x="826" y="41"/>
                  </a:lnTo>
                  <a:lnTo>
                    <a:pt x="827" y="42"/>
                  </a:lnTo>
                  <a:lnTo>
                    <a:pt x="829" y="41"/>
                  </a:lnTo>
                  <a:lnTo>
                    <a:pt x="829" y="42"/>
                  </a:lnTo>
                  <a:lnTo>
                    <a:pt x="829" y="43"/>
                  </a:lnTo>
                  <a:lnTo>
                    <a:pt x="829" y="44"/>
                  </a:lnTo>
                  <a:lnTo>
                    <a:pt x="830" y="44"/>
                  </a:lnTo>
                  <a:lnTo>
                    <a:pt x="831" y="45"/>
                  </a:lnTo>
                  <a:lnTo>
                    <a:pt x="830" y="46"/>
                  </a:lnTo>
                  <a:lnTo>
                    <a:pt x="829" y="47"/>
                  </a:lnTo>
                  <a:lnTo>
                    <a:pt x="829" y="48"/>
                  </a:lnTo>
                  <a:lnTo>
                    <a:pt x="830" y="50"/>
                  </a:lnTo>
                  <a:lnTo>
                    <a:pt x="830" y="51"/>
                  </a:lnTo>
                  <a:lnTo>
                    <a:pt x="830" y="52"/>
                  </a:lnTo>
                  <a:lnTo>
                    <a:pt x="830" y="53"/>
                  </a:lnTo>
                  <a:lnTo>
                    <a:pt x="831" y="52"/>
                  </a:lnTo>
                  <a:lnTo>
                    <a:pt x="832" y="51"/>
                  </a:lnTo>
                  <a:lnTo>
                    <a:pt x="831" y="50"/>
                  </a:lnTo>
                  <a:lnTo>
                    <a:pt x="831" y="49"/>
                  </a:lnTo>
                  <a:lnTo>
                    <a:pt x="831" y="48"/>
                  </a:lnTo>
                  <a:lnTo>
                    <a:pt x="832" y="47"/>
                  </a:lnTo>
                  <a:lnTo>
                    <a:pt x="834" y="47"/>
                  </a:lnTo>
                  <a:lnTo>
                    <a:pt x="835" y="47"/>
                  </a:lnTo>
                  <a:lnTo>
                    <a:pt x="836" y="46"/>
                  </a:lnTo>
                  <a:lnTo>
                    <a:pt x="837" y="46"/>
                  </a:lnTo>
                  <a:lnTo>
                    <a:pt x="838" y="48"/>
                  </a:lnTo>
                  <a:lnTo>
                    <a:pt x="838" y="47"/>
                  </a:lnTo>
                  <a:lnTo>
                    <a:pt x="838" y="46"/>
                  </a:lnTo>
                  <a:lnTo>
                    <a:pt x="838" y="45"/>
                  </a:lnTo>
                  <a:lnTo>
                    <a:pt x="838" y="44"/>
                  </a:lnTo>
                  <a:lnTo>
                    <a:pt x="839" y="46"/>
                  </a:lnTo>
                  <a:lnTo>
                    <a:pt x="839" y="46"/>
                  </a:lnTo>
                  <a:lnTo>
                    <a:pt x="840" y="44"/>
                  </a:lnTo>
                  <a:lnTo>
                    <a:pt x="840" y="43"/>
                  </a:lnTo>
                  <a:lnTo>
                    <a:pt x="840" y="41"/>
                  </a:lnTo>
                  <a:lnTo>
                    <a:pt x="840" y="40"/>
                  </a:lnTo>
                  <a:lnTo>
                    <a:pt x="840" y="38"/>
                  </a:lnTo>
                  <a:lnTo>
                    <a:pt x="841" y="38"/>
                  </a:lnTo>
                  <a:lnTo>
                    <a:pt x="842" y="37"/>
                  </a:lnTo>
                  <a:lnTo>
                    <a:pt x="844" y="34"/>
                  </a:lnTo>
                  <a:lnTo>
                    <a:pt x="844" y="33"/>
                  </a:lnTo>
                  <a:lnTo>
                    <a:pt x="845" y="33"/>
                  </a:lnTo>
                  <a:lnTo>
                    <a:pt x="846" y="32"/>
                  </a:lnTo>
                  <a:lnTo>
                    <a:pt x="846" y="31"/>
                  </a:lnTo>
                  <a:lnTo>
                    <a:pt x="847" y="32"/>
                  </a:lnTo>
                  <a:lnTo>
                    <a:pt x="848" y="34"/>
                  </a:lnTo>
                  <a:lnTo>
                    <a:pt x="849" y="34"/>
                  </a:lnTo>
                  <a:lnTo>
                    <a:pt x="849" y="33"/>
                  </a:lnTo>
                  <a:lnTo>
                    <a:pt x="849" y="32"/>
                  </a:lnTo>
                  <a:lnTo>
                    <a:pt x="849" y="30"/>
                  </a:lnTo>
                  <a:lnTo>
                    <a:pt x="849" y="29"/>
                  </a:lnTo>
                  <a:lnTo>
                    <a:pt x="847" y="28"/>
                  </a:lnTo>
                  <a:lnTo>
                    <a:pt x="847" y="27"/>
                  </a:lnTo>
                  <a:lnTo>
                    <a:pt x="847" y="26"/>
                  </a:lnTo>
                  <a:lnTo>
                    <a:pt x="849" y="24"/>
                  </a:lnTo>
                  <a:lnTo>
                    <a:pt x="849" y="23"/>
                  </a:lnTo>
                  <a:lnTo>
                    <a:pt x="850" y="24"/>
                  </a:lnTo>
                  <a:lnTo>
                    <a:pt x="851" y="26"/>
                  </a:lnTo>
                  <a:lnTo>
                    <a:pt x="852" y="27"/>
                  </a:lnTo>
                  <a:lnTo>
                    <a:pt x="852" y="25"/>
                  </a:lnTo>
                  <a:lnTo>
                    <a:pt x="852" y="24"/>
                  </a:lnTo>
                  <a:lnTo>
                    <a:pt x="851" y="23"/>
                  </a:lnTo>
                  <a:lnTo>
                    <a:pt x="851" y="22"/>
                  </a:lnTo>
                  <a:lnTo>
                    <a:pt x="851" y="21"/>
                  </a:lnTo>
                  <a:lnTo>
                    <a:pt x="852" y="21"/>
                  </a:lnTo>
                  <a:lnTo>
                    <a:pt x="853" y="22"/>
                  </a:lnTo>
                  <a:lnTo>
                    <a:pt x="853" y="23"/>
                  </a:lnTo>
                  <a:lnTo>
                    <a:pt x="853" y="24"/>
                  </a:lnTo>
                  <a:lnTo>
                    <a:pt x="853" y="25"/>
                  </a:lnTo>
                  <a:lnTo>
                    <a:pt x="853" y="26"/>
                  </a:lnTo>
                  <a:lnTo>
                    <a:pt x="853" y="27"/>
                  </a:lnTo>
                  <a:lnTo>
                    <a:pt x="853" y="29"/>
                  </a:lnTo>
                  <a:lnTo>
                    <a:pt x="853" y="30"/>
                  </a:lnTo>
                  <a:lnTo>
                    <a:pt x="852" y="31"/>
                  </a:lnTo>
                  <a:lnTo>
                    <a:pt x="852" y="32"/>
                  </a:lnTo>
                  <a:lnTo>
                    <a:pt x="853" y="33"/>
                  </a:lnTo>
                  <a:lnTo>
                    <a:pt x="853" y="32"/>
                  </a:lnTo>
                  <a:lnTo>
                    <a:pt x="854" y="31"/>
                  </a:lnTo>
                  <a:lnTo>
                    <a:pt x="854" y="28"/>
                  </a:lnTo>
                  <a:lnTo>
                    <a:pt x="854" y="27"/>
                  </a:lnTo>
                  <a:lnTo>
                    <a:pt x="854" y="26"/>
                  </a:lnTo>
                  <a:lnTo>
                    <a:pt x="854" y="25"/>
                  </a:lnTo>
                  <a:lnTo>
                    <a:pt x="854" y="24"/>
                  </a:lnTo>
                  <a:lnTo>
                    <a:pt x="855" y="24"/>
                  </a:lnTo>
                  <a:lnTo>
                    <a:pt x="856" y="24"/>
                  </a:lnTo>
                  <a:lnTo>
                    <a:pt x="857" y="25"/>
                  </a:lnTo>
                  <a:lnTo>
                    <a:pt x="857" y="26"/>
                  </a:lnTo>
                  <a:lnTo>
                    <a:pt x="857" y="27"/>
                  </a:lnTo>
                  <a:lnTo>
                    <a:pt x="858" y="26"/>
                  </a:lnTo>
                  <a:lnTo>
                    <a:pt x="858" y="25"/>
                  </a:lnTo>
                  <a:lnTo>
                    <a:pt x="859" y="26"/>
                  </a:lnTo>
                  <a:lnTo>
                    <a:pt x="860" y="27"/>
                  </a:lnTo>
                  <a:lnTo>
                    <a:pt x="861" y="29"/>
                  </a:lnTo>
                  <a:lnTo>
                    <a:pt x="864" y="31"/>
                  </a:lnTo>
                  <a:lnTo>
                    <a:pt x="865" y="32"/>
                  </a:lnTo>
                  <a:lnTo>
                    <a:pt x="865" y="33"/>
                  </a:lnTo>
                  <a:lnTo>
                    <a:pt x="865" y="34"/>
                  </a:lnTo>
                  <a:lnTo>
                    <a:pt x="864" y="35"/>
                  </a:lnTo>
                  <a:lnTo>
                    <a:pt x="864" y="36"/>
                  </a:lnTo>
                  <a:lnTo>
                    <a:pt x="864" y="37"/>
                  </a:lnTo>
                  <a:lnTo>
                    <a:pt x="863" y="38"/>
                  </a:lnTo>
                  <a:lnTo>
                    <a:pt x="863" y="40"/>
                  </a:lnTo>
                  <a:lnTo>
                    <a:pt x="863" y="41"/>
                  </a:lnTo>
                  <a:lnTo>
                    <a:pt x="862" y="41"/>
                  </a:lnTo>
                  <a:lnTo>
                    <a:pt x="860" y="42"/>
                  </a:lnTo>
                  <a:lnTo>
                    <a:pt x="859" y="43"/>
                  </a:lnTo>
                  <a:lnTo>
                    <a:pt x="862" y="43"/>
                  </a:lnTo>
                  <a:lnTo>
                    <a:pt x="863" y="44"/>
                  </a:lnTo>
                  <a:lnTo>
                    <a:pt x="864" y="45"/>
                  </a:lnTo>
                  <a:lnTo>
                    <a:pt x="864" y="46"/>
                  </a:lnTo>
                  <a:lnTo>
                    <a:pt x="864" y="47"/>
                  </a:lnTo>
                  <a:lnTo>
                    <a:pt x="865" y="48"/>
                  </a:lnTo>
                  <a:lnTo>
                    <a:pt x="866" y="48"/>
                  </a:lnTo>
                  <a:lnTo>
                    <a:pt x="869" y="47"/>
                  </a:lnTo>
                  <a:lnTo>
                    <a:pt x="870" y="47"/>
                  </a:lnTo>
                  <a:lnTo>
                    <a:pt x="872" y="47"/>
                  </a:lnTo>
                  <a:lnTo>
                    <a:pt x="873" y="48"/>
                  </a:lnTo>
                  <a:lnTo>
                    <a:pt x="874" y="50"/>
                  </a:lnTo>
                  <a:lnTo>
                    <a:pt x="874" y="51"/>
                  </a:lnTo>
                  <a:lnTo>
                    <a:pt x="875" y="51"/>
                  </a:lnTo>
                  <a:lnTo>
                    <a:pt x="875" y="52"/>
                  </a:lnTo>
                  <a:lnTo>
                    <a:pt x="876" y="51"/>
                  </a:lnTo>
                  <a:lnTo>
                    <a:pt x="877" y="50"/>
                  </a:lnTo>
                  <a:lnTo>
                    <a:pt x="879" y="47"/>
                  </a:lnTo>
                  <a:lnTo>
                    <a:pt x="881" y="46"/>
                  </a:lnTo>
                  <a:lnTo>
                    <a:pt x="882" y="43"/>
                  </a:lnTo>
                  <a:lnTo>
                    <a:pt x="883" y="42"/>
                  </a:lnTo>
                  <a:lnTo>
                    <a:pt x="893" y="43"/>
                  </a:lnTo>
                  <a:lnTo>
                    <a:pt x="895" y="42"/>
                  </a:lnTo>
                  <a:lnTo>
                    <a:pt x="897" y="42"/>
                  </a:lnTo>
                  <a:lnTo>
                    <a:pt x="897" y="41"/>
                  </a:lnTo>
                  <a:lnTo>
                    <a:pt x="899" y="39"/>
                  </a:lnTo>
                  <a:lnTo>
                    <a:pt x="900" y="39"/>
                  </a:lnTo>
                  <a:lnTo>
                    <a:pt x="903" y="39"/>
                  </a:lnTo>
                  <a:lnTo>
                    <a:pt x="903" y="40"/>
                  </a:lnTo>
                  <a:lnTo>
                    <a:pt x="903" y="41"/>
                  </a:lnTo>
                  <a:lnTo>
                    <a:pt x="904" y="41"/>
                  </a:lnTo>
                  <a:lnTo>
                    <a:pt x="905" y="42"/>
                  </a:lnTo>
                  <a:lnTo>
                    <a:pt x="905" y="41"/>
                  </a:lnTo>
                  <a:lnTo>
                    <a:pt x="906" y="41"/>
                  </a:lnTo>
                  <a:lnTo>
                    <a:pt x="908" y="41"/>
                  </a:lnTo>
                  <a:lnTo>
                    <a:pt x="909" y="42"/>
                  </a:lnTo>
                  <a:lnTo>
                    <a:pt x="909" y="43"/>
                  </a:lnTo>
                  <a:lnTo>
                    <a:pt x="909" y="44"/>
                  </a:lnTo>
                  <a:lnTo>
                    <a:pt x="909" y="45"/>
                  </a:lnTo>
                  <a:lnTo>
                    <a:pt x="910" y="45"/>
                  </a:lnTo>
                  <a:lnTo>
                    <a:pt x="911" y="45"/>
                  </a:lnTo>
                  <a:lnTo>
                    <a:pt x="911" y="44"/>
                  </a:lnTo>
                  <a:lnTo>
                    <a:pt x="911" y="43"/>
                  </a:lnTo>
                  <a:lnTo>
                    <a:pt x="912" y="43"/>
                  </a:lnTo>
                  <a:lnTo>
                    <a:pt x="912" y="44"/>
                  </a:lnTo>
                  <a:lnTo>
                    <a:pt x="913" y="45"/>
                  </a:lnTo>
                  <a:lnTo>
                    <a:pt x="914" y="46"/>
                  </a:lnTo>
                  <a:lnTo>
                    <a:pt x="914" y="48"/>
                  </a:lnTo>
                  <a:lnTo>
                    <a:pt x="915" y="48"/>
                  </a:lnTo>
                  <a:lnTo>
                    <a:pt x="916" y="46"/>
                  </a:lnTo>
                  <a:lnTo>
                    <a:pt x="915" y="44"/>
                  </a:lnTo>
                  <a:lnTo>
                    <a:pt x="914" y="43"/>
                  </a:lnTo>
                  <a:lnTo>
                    <a:pt x="914" y="42"/>
                  </a:lnTo>
                  <a:lnTo>
                    <a:pt x="919" y="43"/>
                  </a:lnTo>
                  <a:lnTo>
                    <a:pt x="925" y="45"/>
                  </a:lnTo>
                  <a:lnTo>
                    <a:pt x="927" y="48"/>
                  </a:lnTo>
                  <a:lnTo>
                    <a:pt x="927" y="49"/>
                  </a:lnTo>
                  <a:lnTo>
                    <a:pt x="926" y="50"/>
                  </a:lnTo>
                  <a:lnTo>
                    <a:pt x="923" y="54"/>
                  </a:lnTo>
                  <a:lnTo>
                    <a:pt x="922" y="54"/>
                  </a:lnTo>
                  <a:lnTo>
                    <a:pt x="922" y="55"/>
                  </a:lnTo>
                  <a:lnTo>
                    <a:pt x="922" y="56"/>
                  </a:lnTo>
                  <a:lnTo>
                    <a:pt x="922" y="57"/>
                  </a:lnTo>
                  <a:lnTo>
                    <a:pt x="921" y="57"/>
                  </a:lnTo>
                  <a:lnTo>
                    <a:pt x="920" y="58"/>
                  </a:lnTo>
                  <a:lnTo>
                    <a:pt x="920" y="60"/>
                  </a:lnTo>
                  <a:lnTo>
                    <a:pt x="920" y="62"/>
                  </a:lnTo>
                  <a:lnTo>
                    <a:pt x="920" y="63"/>
                  </a:lnTo>
                  <a:lnTo>
                    <a:pt x="921" y="65"/>
                  </a:lnTo>
                  <a:lnTo>
                    <a:pt x="926" y="67"/>
                  </a:lnTo>
                  <a:lnTo>
                    <a:pt x="929" y="66"/>
                  </a:lnTo>
                  <a:lnTo>
                    <a:pt x="930" y="67"/>
                  </a:lnTo>
                  <a:lnTo>
                    <a:pt x="931" y="68"/>
                  </a:lnTo>
                  <a:lnTo>
                    <a:pt x="930" y="69"/>
                  </a:lnTo>
                  <a:lnTo>
                    <a:pt x="929" y="68"/>
                  </a:lnTo>
                  <a:lnTo>
                    <a:pt x="922" y="68"/>
                  </a:lnTo>
                  <a:lnTo>
                    <a:pt x="921" y="68"/>
                  </a:lnTo>
                  <a:lnTo>
                    <a:pt x="920" y="67"/>
                  </a:lnTo>
                  <a:lnTo>
                    <a:pt x="919" y="67"/>
                  </a:lnTo>
                  <a:lnTo>
                    <a:pt x="918" y="68"/>
                  </a:lnTo>
                  <a:lnTo>
                    <a:pt x="917" y="69"/>
                  </a:lnTo>
                  <a:lnTo>
                    <a:pt x="917" y="70"/>
                  </a:lnTo>
                  <a:lnTo>
                    <a:pt x="918" y="70"/>
                  </a:lnTo>
                  <a:lnTo>
                    <a:pt x="919" y="71"/>
                  </a:lnTo>
                  <a:lnTo>
                    <a:pt x="920" y="71"/>
                  </a:lnTo>
                  <a:lnTo>
                    <a:pt x="921" y="70"/>
                  </a:lnTo>
                  <a:lnTo>
                    <a:pt x="934" y="69"/>
                  </a:lnTo>
                  <a:lnTo>
                    <a:pt x="937" y="70"/>
                  </a:lnTo>
                  <a:lnTo>
                    <a:pt x="939" y="69"/>
                  </a:lnTo>
                  <a:lnTo>
                    <a:pt x="940" y="70"/>
                  </a:lnTo>
                  <a:lnTo>
                    <a:pt x="939" y="71"/>
                  </a:lnTo>
                  <a:lnTo>
                    <a:pt x="939" y="72"/>
                  </a:lnTo>
                  <a:lnTo>
                    <a:pt x="938" y="73"/>
                  </a:lnTo>
                  <a:lnTo>
                    <a:pt x="937" y="73"/>
                  </a:lnTo>
                  <a:lnTo>
                    <a:pt x="937" y="74"/>
                  </a:lnTo>
                  <a:lnTo>
                    <a:pt x="939" y="74"/>
                  </a:lnTo>
                  <a:lnTo>
                    <a:pt x="936" y="75"/>
                  </a:lnTo>
                  <a:lnTo>
                    <a:pt x="935" y="76"/>
                  </a:lnTo>
                  <a:lnTo>
                    <a:pt x="934" y="79"/>
                  </a:lnTo>
                  <a:lnTo>
                    <a:pt x="940" y="80"/>
                  </a:lnTo>
                  <a:lnTo>
                    <a:pt x="948" y="79"/>
                  </a:lnTo>
                  <a:lnTo>
                    <a:pt x="949" y="80"/>
                  </a:lnTo>
                  <a:lnTo>
                    <a:pt x="950" y="80"/>
                  </a:lnTo>
                  <a:lnTo>
                    <a:pt x="951" y="81"/>
                  </a:lnTo>
                  <a:lnTo>
                    <a:pt x="951" y="82"/>
                  </a:lnTo>
                  <a:lnTo>
                    <a:pt x="952" y="82"/>
                  </a:lnTo>
                  <a:lnTo>
                    <a:pt x="953" y="84"/>
                  </a:lnTo>
                  <a:lnTo>
                    <a:pt x="954" y="84"/>
                  </a:lnTo>
                  <a:lnTo>
                    <a:pt x="955" y="84"/>
                  </a:lnTo>
                  <a:lnTo>
                    <a:pt x="955" y="83"/>
                  </a:lnTo>
                  <a:lnTo>
                    <a:pt x="954" y="82"/>
                  </a:lnTo>
                  <a:lnTo>
                    <a:pt x="954" y="81"/>
                  </a:lnTo>
                  <a:lnTo>
                    <a:pt x="954" y="79"/>
                  </a:lnTo>
                  <a:lnTo>
                    <a:pt x="955" y="79"/>
                  </a:lnTo>
                  <a:lnTo>
                    <a:pt x="960" y="78"/>
                  </a:lnTo>
                  <a:lnTo>
                    <a:pt x="961" y="77"/>
                  </a:lnTo>
                  <a:lnTo>
                    <a:pt x="963" y="77"/>
                  </a:lnTo>
                  <a:lnTo>
                    <a:pt x="964" y="76"/>
                  </a:lnTo>
                  <a:lnTo>
                    <a:pt x="966" y="77"/>
                  </a:lnTo>
                  <a:lnTo>
                    <a:pt x="966" y="76"/>
                  </a:lnTo>
                  <a:lnTo>
                    <a:pt x="965" y="76"/>
                  </a:lnTo>
                  <a:lnTo>
                    <a:pt x="965" y="75"/>
                  </a:lnTo>
                  <a:lnTo>
                    <a:pt x="965" y="74"/>
                  </a:lnTo>
                  <a:lnTo>
                    <a:pt x="969" y="74"/>
                  </a:lnTo>
                  <a:lnTo>
                    <a:pt x="970" y="74"/>
                  </a:lnTo>
                  <a:lnTo>
                    <a:pt x="971" y="74"/>
                  </a:lnTo>
                  <a:lnTo>
                    <a:pt x="972" y="74"/>
                  </a:lnTo>
                  <a:lnTo>
                    <a:pt x="972" y="75"/>
                  </a:lnTo>
                  <a:lnTo>
                    <a:pt x="973" y="76"/>
                  </a:lnTo>
                  <a:lnTo>
                    <a:pt x="974" y="76"/>
                  </a:lnTo>
                  <a:lnTo>
                    <a:pt x="975" y="75"/>
                  </a:lnTo>
                  <a:lnTo>
                    <a:pt x="976" y="75"/>
                  </a:lnTo>
                  <a:lnTo>
                    <a:pt x="976" y="76"/>
                  </a:lnTo>
                  <a:lnTo>
                    <a:pt x="976" y="77"/>
                  </a:lnTo>
                  <a:lnTo>
                    <a:pt x="975" y="81"/>
                  </a:lnTo>
                  <a:lnTo>
                    <a:pt x="976" y="81"/>
                  </a:lnTo>
                  <a:lnTo>
                    <a:pt x="979" y="79"/>
                  </a:lnTo>
                  <a:lnTo>
                    <a:pt x="983" y="79"/>
                  </a:lnTo>
                  <a:lnTo>
                    <a:pt x="989" y="74"/>
                  </a:lnTo>
                  <a:lnTo>
                    <a:pt x="991" y="75"/>
                  </a:lnTo>
                  <a:lnTo>
                    <a:pt x="993" y="74"/>
                  </a:lnTo>
                  <a:lnTo>
                    <a:pt x="997" y="74"/>
                  </a:lnTo>
                  <a:lnTo>
                    <a:pt x="999" y="73"/>
                  </a:lnTo>
                  <a:lnTo>
                    <a:pt x="1000" y="74"/>
                  </a:lnTo>
                  <a:lnTo>
                    <a:pt x="1000" y="75"/>
                  </a:lnTo>
                  <a:lnTo>
                    <a:pt x="999" y="75"/>
                  </a:lnTo>
                  <a:lnTo>
                    <a:pt x="1002" y="75"/>
                  </a:lnTo>
                  <a:lnTo>
                    <a:pt x="1003" y="75"/>
                  </a:lnTo>
                  <a:lnTo>
                    <a:pt x="1002" y="74"/>
                  </a:lnTo>
                  <a:lnTo>
                    <a:pt x="1003" y="74"/>
                  </a:lnTo>
                  <a:lnTo>
                    <a:pt x="1011" y="77"/>
                  </a:lnTo>
                  <a:lnTo>
                    <a:pt x="1012" y="78"/>
                  </a:lnTo>
                  <a:lnTo>
                    <a:pt x="1012" y="79"/>
                  </a:lnTo>
                  <a:lnTo>
                    <a:pt x="1013" y="79"/>
                  </a:lnTo>
                  <a:lnTo>
                    <a:pt x="1013" y="80"/>
                  </a:lnTo>
                  <a:lnTo>
                    <a:pt x="1014" y="79"/>
                  </a:lnTo>
                  <a:lnTo>
                    <a:pt x="1015" y="79"/>
                  </a:lnTo>
                  <a:lnTo>
                    <a:pt x="1017" y="81"/>
                  </a:lnTo>
                  <a:lnTo>
                    <a:pt x="1019" y="81"/>
                  </a:lnTo>
                  <a:lnTo>
                    <a:pt x="1020" y="81"/>
                  </a:lnTo>
                  <a:lnTo>
                    <a:pt x="1021" y="82"/>
                  </a:lnTo>
                  <a:lnTo>
                    <a:pt x="1023" y="83"/>
                  </a:lnTo>
                  <a:lnTo>
                    <a:pt x="1024" y="84"/>
                  </a:lnTo>
                  <a:lnTo>
                    <a:pt x="1025" y="85"/>
                  </a:lnTo>
                  <a:lnTo>
                    <a:pt x="1025" y="86"/>
                  </a:lnTo>
                  <a:lnTo>
                    <a:pt x="1025" y="87"/>
                  </a:lnTo>
                  <a:lnTo>
                    <a:pt x="1025" y="89"/>
                  </a:lnTo>
                  <a:lnTo>
                    <a:pt x="1028" y="89"/>
                  </a:lnTo>
                  <a:lnTo>
                    <a:pt x="1029" y="89"/>
                  </a:lnTo>
                  <a:lnTo>
                    <a:pt x="1032" y="86"/>
                  </a:lnTo>
                  <a:lnTo>
                    <a:pt x="1034" y="86"/>
                  </a:lnTo>
                  <a:lnTo>
                    <a:pt x="1035" y="86"/>
                  </a:lnTo>
                  <a:lnTo>
                    <a:pt x="1037" y="89"/>
                  </a:lnTo>
                  <a:lnTo>
                    <a:pt x="1038" y="89"/>
                  </a:lnTo>
                  <a:lnTo>
                    <a:pt x="1039" y="89"/>
                  </a:lnTo>
                  <a:lnTo>
                    <a:pt x="1039" y="90"/>
                  </a:lnTo>
                  <a:lnTo>
                    <a:pt x="1041" y="89"/>
                  </a:lnTo>
                  <a:lnTo>
                    <a:pt x="1042" y="89"/>
                  </a:lnTo>
                  <a:lnTo>
                    <a:pt x="1042" y="90"/>
                  </a:lnTo>
                  <a:lnTo>
                    <a:pt x="1043" y="90"/>
                  </a:lnTo>
                  <a:lnTo>
                    <a:pt x="1044" y="91"/>
                  </a:lnTo>
                  <a:lnTo>
                    <a:pt x="1043" y="91"/>
                  </a:lnTo>
                  <a:lnTo>
                    <a:pt x="1043" y="92"/>
                  </a:lnTo>
                  <a:lnTo>
                    <a:pt x="1043" y="93"/>
                  </a:lnTo>
                  <a:lnTo>
                    <a:pt x="1044" y="93"/>
                  </a:lnTo>
                  <a:lnTo>
                    <a:pt x="1044" y="94"/>
                  </a:lnTo>
                  <a:lnTo>
                    <a:pt x="1044" y="95"/>
                  </a:lnTo>
                  <a:lnTo>
                    <a:pt x="1043" y="95"/>
                  </a:lnTo>
                  <a:lnTo>
                    <a:pt x="1044" y="96"/>
                  </a:lnTo>
                  <a:lnTo>
                    <a:pt x="1047" y="97"/>
                  </a:lnTo>
                  <a:lnTo>
                    <a:pt x="1054" y="98"/>
                  </a:lnTo>
                  <a:lnTo>
                    <a:pt x="1058" y="99"/>
                  </a:lnTo>
                  <a:lnTo>
                    <a:pt x="1059" y="99"/>
                  </a:lnTo>
                  <a:lnTo>
                    <a:pt x="1059" y="100"/>
                  </a:lnTo>
                  <a:lnTo>
                    <a:pt x="1061" y="101"/>
                  </a:lnTo>
                  <a:lnTo>
                    <a:pt x="1068" y="100"/>
                  </a:lnTo>
                  <a:lnTo>
                    <a:pt x="1068" y="99"/>
                  </a:lnTo>
                  <a:lnTo>
                    <a:pt x="1069" y="99"/>
                  </a:lnTo>
                  <a:lnTo>
                    <a:pt x="1071" y="99"/>
                  </a:lnTo>
                  <a:lnTo>
                    <a:pt x="1080" y="99"/>
                  </a:lnTo>
                  <a:lnTo>
                    <a:pt x="1085" y="99"/>
                  </a:lnTo>
                  <a:lnTo>
                    <a:pt x="1089" y="101"/>
                  </a:lnTo>
                  <a:lnTo>
                    <a:pt x="1091" y="102"/>
                  </a:lnTo>
                  <a:lnTo>
                    <a:pt x="1092" y="101"/>
                  </a:lnTo>
                  <a:lnTo>
                    <a:pt x="1093" y="101"/>
                  </a:lnTo>
                  <a:lnTo>
                    <a:pt x="1094" y="102"/>
                  </a:lnTo>
                  <a:lnTo>
                    <a:pt x="1094" y="100"/>
                  </a:lnTo>
                  <a:lnTo>
                    <a:pt x="1095" y="101"/>
                  </a:lnTo>
                  <a:lnTo>
                    <a:pt x="1097" y="103"/>
                  </a:lnTo>
                  <a:lnTo>
                    <a:pt x="1098" y="104"/>
                  </a:lnTo>
                  <a:lnTo>
                    <a:pt x="1100" y="106"/>
                  </a:lnTo>
                  <a:lnTo>
                    <a:pt x="1101" y="107"/>
                  </a:lnTo>
                  <a:lnTo>
                    <a:pt x="1101" y="108"/>
                  </a:lnTo>
                  <a:lnTo>
                    <a:pt x="1102" y="108"/>
                  </a:lnTo>
                  <a:lnTo>
                    <a:pt x="1102" y="107"/>
                  </a:lnTo>
                  <a:lnTo>
                    <a:pt x="1103" y="106"/>
                  </a:lnTo>
                  <a:lnTo>
                    <a:pt x="1104" y="106"/>
                  </a:lnTo>
                  <a:lnTo>
                    <a:pt x="1104" y="107"/>
                  </a:lnTo>
                  <a:lnTo>
                    <a:pt x="1105" y="109"/>
                  </a:lnTo>
                  <a:lnTo>
                    <a:pt x="1106" y="110"/>
                  </a:lnTo>
                  <a:lnTo>
                    <a:pt x="1108" y="111"/>
                  </a:lnTo>
                  <a:lnTo>
                    <a:pt x="1112" y="110"/>
                  </a:lnTo>
                  <a:lnTo>
                    <a:pt x="1112" y="111"/>
                  </a:lnTo>
                  <a:lnTo>
                    <a:pt x="1111" y="111"/>
                  </a:lnTo>
                  <a:lnTo>
                    <a:pt x="1109" y="113"/>
                  </a:lnTo>
                  <a:lnTo>
                    <a:pt x="1110" y="114"/>
                  </a:lnTo>
                  <a:lnTo>
                    <a:pt x="1113" y="113"/>
                  </a:lnTo>
                  <a:lnTo>
                    <a:pt x="1119" y="115"/>
                  </a:lnTo>
                  <a:lnTo>
                    <a:pt x="1120" y="114"/>
                  </a:lnTo>
                  <a:lnTo>
                    <a:pt x="1121" y="114"/>
                  </a:lnTo>
                  <a:lnTo>
                    <a:pt x="1122" y="114"/>
                  </a:lnTo>
                  <a:lnTo>
                    <a:pt x="1125" y="115"/>
                  </a:lnTo>
                  <a:lnTo>
                    <a:pt x="1128" y="115"/>
                  </a:lnTo>
                  <a:lnTo>
                    <a:pt x="1129" y="114"/>
                  </a:lnTo>
                  <a:lnTo>
                    <a:pt x="1130" y="112"/>
                  </a:lnTo>
                  <a:lnTo>
                    <a:pt x="1133" y="110"/>
                  </a:lnTo>
                  <a:lnTo>
                    <a:pt x="1139" y="110"/>
                  </a:lnTo>
                  <a:lnTo>
                    <a:pt x="1140" y="109"/>
                  </a:lnTo>
                  <a:lnTo>
                    <a:pt x="1140" y="108"/>
                  </a:lnTo>
                  <a:lnTo>
                    <a:pt x="1141" y="108"/>
                  </a:lnTo>
                  <a:lnTo>
                    <a:pt x="1141" y="109"/>
                  </a:lnTo>
                  <a:lnTo>
                    <a:pt x="1142" y="110"/>
                  </a:lnTo>
                  <a:lnTo>
                    <a:pt x="1142" y="111"/>
                  </a:lnTo>
                  <a:lnTo>
                    <a:pt x="1142" y="112"/>
                  </a:lnTo>
                  <a:lnTo>
                    <a:pt x="1142" y="113"/>
                  </a:lnTo>
                  <a:lnTo>
                    <a:pt x="1142" y="114"/>
                  </a:lnTo>
                  <a:lnTo>
                    <a:pt x="1142" y="112"/>
                  </a:lnTo>
                  <a:lnTo>
                    <a:pt x="1143" y="109"/>
                  </a:lnTo>
                  <a:lnTo>
                    <a:pt x="1142" y="108"/>
                  </a:lnTo>
                  <a:lnTo>
                    <a:pt x="1142" y="107"/>
                  </a:lnTo>
                  <a:lnTo>
                    <a:pt x="1143" y="106"/>
                  </a:lnTo>
                  <a:lnTo>
                    <a:pt x="1143" y="107"/>
                  </a:lnTo>
                  <a:lnTo>
                    <a:pt x="1144" y="107"/>
                  </a:lnTo>
                  <a:lnTo>
                    <a:pt x="1145" y="107"/>
                  </a:lnTo>
                  <a:lnTo>
                    <a:pt x="1145" y="108"/>
                  </a:lnTo>
                  <a:lnTo>
                    <a:pt x="1146" y="108"/>
                  </a:lnTo>
                  <a:lnTo>
                    <a:pt x="1146" y="107"/>
                  </a:lnTo>
                  <a:lnTo>
                    <a:pt x="1147" y="107"/>
                  </a:lnTo>
                  <a:lnTo>
                    <a:pt x="1148" y="107"/>
                  </a:lnTo>
                  <a:lnTo>
                    <a:pt x="1150" y="105"/>
                  </a:lnTo>
                  <a:lnTo>
                    <a:pt x="1152" y="106"/>
                  </a:lnTo>
                  <a:lnTo>
                    <a:pt x="1155" y="106"/>
                  </a:lnTo>
                  <a:lnTo>
                    <a:pt x="1155" y="105"/>
                  </a:lnTo>
                  <a:lnTo>
                    <a:pt x="1155" y="104"/>
                  </a:lnTo>
                  <a:lnTo>
                    <a:pt x="1156" y="106"/>
                  </a:lnTo>
                  <a:lnTo>
                    <a:pt x="1160" y="105"/>
                  </a:lnTo>
                  <a:lnTo>
                    <a:pt x="1161" y="105"/>
                  </a:lnTo>
                  <a:lnTo>
                    <a:pt x="1161" y="106"/>
                  </a:lnTo>
                  <a:lnTo>
                    <a:pt x="1162" y="109"/>
                  </a:lnTo>
                  <a:lnTo>
                    <a:pt x="1162" y="110"/>
                  </a:lnTo>
                  <a:lnTo>
                    <a:pt x="1163" y="109"/>
                  </a:lnTo>
                  <a:lnTo>
                    <a:pt x="1162" y="109"/>
                  </a:lnTo>
                  <a:lnTo>
                    <a:pt x="1162" y="107"/>
                  </a:lnTo>
                  <a:lnTo>
                    <a:pt x="1162" y="106"/>
                  </a:lnTo>
                  <a:lnTo>
                    <a:pt x="1162" y="104"/>
                  </a:lnTo>
                  <a:lnTo>
                    <a:pt x="1163" y="104"/>
                  </a:lnTo>
                  <a:lnTo>
                    <a:pt x="1164" y="104"/>
                  </a:lnTo>
                  <a:lnTo>
                    <a:pt x="1165" y="105"/>
                  </a:lnTo>
                  <a:lnTo>
                    <a:pt x="1166" y="106"/>
                  </a:lnTo>
                  <a:lnTo>
                    <a:pt x="1166" y="107"/>
                  </a:lnTo>
                  <a:lnTo>
                    <a:pt x="1167" y="107"/>
                  </a:lnTo>
                  <a:lnTo>
                    <a:pt x="1169" y="106"/>
                  </a:lnTo>
                  <a:lnTo>
                    <a:pt x="1169" y="107"/>
                  </a:lnTo>
                  <a:lnTo>
                    <a:pt x="1170" y="108"/>
                  </a:lnTo>
                  <a:lnTo>
                    <a:pt x="1170" y="109"/>
                  </a:lnTo>
                  <a:lnTo>
                    <a:pt x="1171" y="109"/>
                  </a:lnTo>
                  <a:lnTo>
                    <a:pt x="1171" y="108"/>
                  </a:lnTo>
                  <a:lnTo>
                    <a:pt x="1172" y="108"/>
                  </a:lnTo>
                  <a:lnTo>
                    <a:pt x="1172" y="107"/>
                  </a:lnTo>
                  <a:lnTo>
                    <a:pt x="1173" y="108"/>
                  </a:lnTo>
                  <a:lnTo>
                    <a:pt x="1179" y="112"/>
                  </a:lnTo>
                  <a:lnTo>
                    <a:pt x="1180" y="112"/>
                  </a:lnTo>
                  <a:lnTo>
                    <a:pt x="1180" y="113"/>
                  </a:lnTo>
                  <a:lnTo>
                    <a:pt x="1180" y="115"/>
                  </a:lnTo>
                  <a:lnTo>
                    <a:pt x="1180" y="116"/>
                  </a:lnTo>
                  <a:lnTo>
                    <a:pt x="1181" y="116"/>
                  </a:lnTo>
                  <a:lnTo>
                    <a:pt x="1182" y="115"/>
                  </a:lnTo>
                  <a:lnTo>
                    <a:pt x="1183" y="115"/>
                  </a:lnTo>
                  <a:lnTo>
                    <a:pt x="1183" y="116"/>
                  </a:lnTo>
                  <a:lnTo>
                    <a:pt x="1183" y="115"/>
                  </a:lnTo>
                  <a:lnTo>
                    <a:pt x="1183" y="116"/>
                  </a:lnTo>
                  <a:lnTo>
                    <a:pt x="1182" y="116"/>
                  </a:lnTo>
                  <a:lnTo>
                    <a:pt x="1183" y="117"/>
                  </a:lnTo>
                  <a:lnTo>
                    <a:pt x="1185" y="117"/>
                  </a:lnTo>
                  <a:lnTo>
                    <a:pt x="1185" y="118"/>
                  </a:lnTo>
                  <a:lnTo>
                    <a:pt x="1185" y="119"/>
                  </a:lnTo>
                  <a:lnTo>
                    <a:pt x="1185" y="120"/>
                  </a:lnTo>
                  <a:lnTo>
                    <a:pt x="1186" y="120"/>
                  </a:lnTo>
                  <a:lnTo>
                    <a:pt x="1186" y="121"/>
                  </a:lnTo>
                  <a:lnTo>
                    <a:pt x="1187" y="122"/>
                  </a:lnTo>
                  <a:lnTo>
                    <a:pt x="1188" y="122"/>
                  </a:lnTo>
                  <a:lnTo>
                    <a:pt x="1188" y="124"/>
                  </a:lnTo>
                  <a:lnTo>
                    <a:pt x="1189" y="124"/>
                  </a:lnTo>
                  <a:lnTo>
                    <a:pt x="1193" y="125"/>
                  </a:lnTo>
                  <a:lnTo>
                    <a:pt x="1195" y="126"/>
                  </a:lnTo>
                  <a:lnTo>
                    <a:pt x="1195" y="128"/>
                  </a:lnTo>
                  <a:lnTo>
                    <a:pt x="1196" y="129"/>
                  </a:lnTo>
                  <a:lnTo>
                    <a:pt x="1197" y="129"/>
                  </a:lnTo>
                  <a:lnTo>
                    <a:pt x="1198" y="128"/>
                  </a:lnTo>
                  <a:lnTo>
                    <a:pt x="1199" y="128"/>
                  </a:lnTo>
                  <a:lnTo>
                    <a:pt x="1200" y="129"/>
                  </a:lnTo>
                  <a:lnTo>
                    <a:pt x="1205" y="132"/>
                  </a:lnTo>
                  <a:lnTo>
                    <a:pt x="1207" y="134"/>
                  </a:lnTo>
                  <a:lnTo>
                    <a:pt x="1209" y="135"/>
                  </a:lnTo>
                  <a:lnTo>
                    <a:pt x="1209" y="136"/>
                  </a:lnTo>
                  <a:lnTo>
                    <a:pt x="1210" y="137"/>
                  </a:lnTo>
                  <a:lnTo>
                    <a:pt x="1211" y="139"/>
                  </a:lnTo>
                  <a:lnTo>
                    <a:pt x="1212" y="140"/>
                  </a:lnTo>
                  <a:lnTo>
                    <a:pt x="1215" y="141"/>
                  </a:lnTo>
                  <a:lnTo>
                    <a:pt x="1216" y="139"/>
                  </a:lnTo>
                  <a:lnTo>
                    <a:pt x="1217" y="138"/>
                  </a:lnTo>
                  <a:lnTo>
                    <a:pt x="1216" y="138"/>
                  </a:lnTo>
                  <a:lnTo>
                    <a:pt x="1215" y="138"/>
                  </a:lnTo>
                  <a:lnTo>
                    <a:pt x="1215" y="137"/>
                  </a:lnTo>
                  <a:lnTo>
                    <a:pt x="1214" y="137"/>
                  </a:lnTo>
                  <a:lnTo>
                    <a:pt x="1222" y="140"/>
                  </a:lnTo>
                  <a:lnTo>
                    <a:pt x="1222" y="151"/>
                  </a:lnTo>
                  <a:lnTo>
                    <a:pt x="1222" y="162"/>
                  </a:lnTo>
                  <a:lnTo>
                    <a:pt x="1222" y="173"/>
                  </a:lnTo>
                  <a:lnTo>
                    <a:pt x="1222" y="184"/>
                  </a:lnTo>
                  <a:lnTo>
                    <a:pt x="1222" y="194"/>
                  </a:lnTo>
                  <a:lnTo>
                    <a:pt x="1222" y="205"/>
                  </a:lnTo>
                  <a:lnTo>
                    <a:pt x="1222" y="215"/>
                  </a:lnTo>
                  <a:lnTo>
                    <a:pt x="1222" y="226"/>
                  </a:lnTo>
                  <a:lnTo>
                    <a:pt x="1222" y="236"/>
                  </a:lnTo>
                  <a:lnTo>
                    <a:pt x="1222" y="247"/>
                  </a:lnTo>
                  <a:lnTo>
                    <a:pt x="1222" y="257"/>
                  </a:lnTo>
                  <a:lnTo>
                    <a:pt x="1222" y="267"/>
                  </a:lnTo>
                  <a:lnTo>
                    <a:pt x="1222" y="277"/>
                  </a:lnTo>
                  <a:lnTo>
                    <a:pt x="1222" y="287"/>
                  </a:lnTo>
                  <a:lnTo>
                    <a:pt x="1222" y="298"/>
                  </a:lnTo>
                  <a:lnTo>
                    <a:pt x="1222" y="307"/>
                  </a:lnTo>
                  <a:lnTo>
                    <a:pt x="1222" y="317"/>
                  </a:lnTo>
                  <a:lnTo>
                    <a:pt x="1222" y="327"/>
                  </a:lnTo>
                  <a:lnTo>
                    <a:pt x="1222" y="337"/>
                  </a:lnTo>
                  <a:lnTo>
                    <a:pt x="1222" y="347"/>
                  </a:lnTo>
                  <a:lnTo>
                    <a:pt x="1222" y="356"/>
                  </a:lnTo>
                  <a:lnTo>
                    <a:pt x="1222" y="366"/>
                  </a:lnTo>
                  <a:lnTo>
                    <a:pt x="1222" y="376"/>
                  </a:lnTo>
                  <a:lnTo>
                    <a:pt x="1222" y="385"/>
                  </a:lnTo>
                  <a:lnTo>
                    <a:pt x="1222" y="395"/>
                  </a:lnTo>
                  <a:lnTo>
                    <a:pt x="1222" y="404"/>
                  </a:lnTo>
                  <a:lnTo>
                    <a:pt x="1222" y="414"/>
                  </a:lnTo>
                  <a:lnTo>
                    <a:pt x="1222" y="424"/>
                  </a:lnTo>
                  <a:lnTo>
                    <a:pt x="1222" y="433"/>
                  </a:lnTo>
                  <a:lnTo>
                    <a:pt x="1222" y="442"/>
                  </a:lnTo>
                  <a:lnTo>
                    <a:pt x="1222" y="451"/>
                  </a:lnTo>
                  <a:lnTo>
                    <a:pt x="1222" y="460"/>
                  </a:lnTo>
                  <a:lnTo>
                    <a:pt x="1222" y="469"/>
                  </a:lnTo>
                  <a:lnTo>
                    <a:pt x="1222" y="478"/>
                  </a:lnTo>
                  <a:lnTo>
                    <a:pt x="1222" y="487"/>
                  </a:lnTo>
                  <a:lnTo>
                    <a:pt x="1222" y="496"/>
                  </a:lnTo>
                  <a:lnTo>
                    <a:pt x="1222" y="505"/>
                  </a:lnTo>
                  <a:lnTo>
                    <a:pt x="1222" y="514"/>
                  </a:lnTo>
                  <a:lnTo>
                    <a:pt x="1222" y="523"/>
                  </a:lnTo>
                  <a:lnTo>
                    <a:pt x="1222" y="531"/>
                  </a:lnTo>
                  <a:lnTo>
                    <a:pt x="1222" y="540"/>
                  </a:lnTo>
                  <a:lnTo>
                    <a:pt x="1222" y="549"/>
                  </a:lnTo>
                  <a:lnTo>
                    <a:pt x="1222" y="557"/>
                  </a:lnTo>
                  <a:lnTo>
                    <a:pt x="1222" y="566"/>
                  </a:lnTo>
                  <a:lnTo>
                    <a:pt x="1222" y="574"/>
                  </a:lnTo>
                  <a:lnTo>
                    <a:pt x="1222" y="583"/>
                  </a:lnTo>
                  <a:lnTo>
                    <a:pt x="1222" y="591"/>
                  </a:lnTo>
                  <a:lnTo>
                    <a:pt x="1222" y="599"/>
                  </a:lnTo>
                  <a:lnTo>
                    <a:pt x="1222" y="608"/>
                  </a:lnTo>
                  <a:lnTo>
                    <a:pt x="1222" y="616"/>
                  </a:lnTo>
                  <a:lnTo>
                    <a:pt x="1222" y="624"/>
                  </a:lnTo>
                  <a:lnTo>
                    <a:pt x="1222" y="632"/>
                  </a:lnTo>
                  <a:lnTo>
                    <a:pt x="1222" y="641"/>
                  </a:lnTo>
                  <a:lnTo>
                    <a:pt x="1222" y="649"/>
                  </a:lnTo>
                  <a:lnTo>
                    <a:pt x="1222" y="657"/>
                  </a:lnTo>
                  <a:lnTo>
                    <a:pt x="1222" y="665"/>
                  </a:lnTo>
                  <a:lnTo>
                    <a:pt x="1222" y="673"/>
                  </a:lnTo>
                  <a:lnTo>
                    <a:pt x="1222" y="681"/>
                  </a:lnTo>
                  <a:lnTo>
                    <a:pt x="1222" y="689"/>
                  </a:lnTo>
                  <a:lnTo>
                    <a:pt x="1222" y="697"/>
                  </a:lnTo>
                  <a:lnTo>
                    <a:pt x="1222" y="705"/>
                  </a:lnTo>
                  <a:lnTo>
                    <a:pt x="1222" y="712"/>
                  </a:lnTo>
                  <a:lnTo>
                    <a:pt x="1222" y="720"/>
                  </a:lnTo>
                  <a:lnTo>
                    <a:pt x="1222" y="728"/>
                  </a:lnTo>
                  <a:lnTo>
                    <a:pt x="1223" y="729"/>
                  </a:lnTo>
                  <a:lnTo>
                    <a:pt x="1225" y="730"/>
                  </a:lnTo>
                  <a:lnTo>
                    <a:pt x="1229" y="731"/>
                  </a:lnTo>
                  <a:lnTo>
                    <a:pt x="1231" y="732"/>
                  </a:lnTo>
                  <a:lnTo>
                    <a:pt x="1235" y="733"/>
                  </a:lnTo>
                  <a:lnTo>
                    <a:pt x="1236" y="730"/>
                  </a:lnTo>
                  <a:lnTo>
                    <a:pt x="1237" y="730"/>
                  </a:lnTo>
                  <a:lnTo>
                    <a:pt x="1237" y="729"/>
                  </a:lnTo>
                  <a:lnTo>
                    <a:pt x="1238" y="729"/>
                  </a:lnTo>
                  <a:lnTo>
                    <a:pt x="1240" y="731"/>
                  </a:lnTo>
                  <a:lnTo>
                    <a:pt x="1244" y="733"/>
                  </a:lnTo>
                  <a:lnTo>
                    <a:pt x="1248" y="735"/>
                  </a:lnTo>
                  <a:lnTo>
                    <a:pt x="1250" y="735"/>
                  </a:lnTo>
                  <a:lnTo>
                    <a:pt x="1251" y="734"/>
                  </a:lnTo>
                  <a:lnTo>
                    <a:pt x="1253" y="731"/>
                  </a:lnTo>
                  <a:lnTo>
                    <a:pt x="1256" y="729"/>
                  </a:lnTo>
                  <a:lnTo>
                    <a:pt x="1257" y="728"/>
                  </a:lnTo>
                  <a:lnTo>
                    <a:pt x="1259" y="727"/>
                  </a:lnTo>
                  <a:lnTo>
                    <a:pt x="1261" y="727"/>
                  </a:lnTo>
                  <a:lnTo>
                    <a:pt x="1264" y="727"/>
                  </a:lnTo>
                  <a:lnTo>
                    <a:pt x="1268" y="727"/>
                  </a:lnTo>
                  <a:lnTo>
                    <a:pt x="1272" y="727"/>
                  </a:lnTo>
                  <a:lnTo>
                    <a:pt x="1273" y="727"/>
                  </a:lnTo>
                  <a:lnTo>
                    <a:pt x="1273" y="728"/>
                  </a:lnTo>
                  <a:lnTo>
                    <a:pt x="1273" y="729"/>
                  </a:lnTo>
                  <a:lnTo>
                    <a:pt x="1272" y="733"/>
                  </a:lnTo>
                  <a:lnTo>
                    <a:pt x="1271" y="736"/>
                  </a:lnTo>
                  <a:lnTo>
                    <a:pt x="1270" y="740"/>
                  </a:lnTo>
                  <a:lnTo>
                    <a:pt x="1270" y="741"/>
                  </a:lnTo>
                  <a:lnTo>
                    <a:pt x="1272" y="743"/>
                  </a:lnTo>
                  <a:lnTo>
                    <a:pt x="1273" y="745"/>
                  </a:lnTo>
                  <a:lnTo>
                    <a:pt x="1274" y="745"/>
                  </a:lnTo>
                  <a:lnTo>
                    <a:pt x="1275" y="746"/>
                  </a:lnTo>
                  <a:lnTo>
                    <a:pt x="1279" y="748"/>
                  </a:lnTo>
                  <a:lnTo>
                    <a:pt x="1282" y="750"/>
                  </a:lnTo>
                  <a:lnTo>
                    <a:pt x="1283" y="750"/>
                  </a:lnTo>
                  <a:lnTo>
                    <a:pt x="1283" y="751"/>
                  </a:lnTo>
                  <a:lnTo>
                    <a:pt x="1284" y="755"/>
                  </a:lnTo>
                  <a:lnTo>
                    <a:pt x="1285" y="757"/>
                  </a:lnTo>
                  <a:lnTo>
                    <a:pt x="1286" y="759"/>
                  </a:lnTo>
                  <a:lnTo>
                    <a:pt x="1288" y="762"/>
                  </a:lnTo>
                  <a:lnTo>
                    <a:pt x="1292" y="765"/>
                  </a:lnTo>
                  <a:lnTo>
                    <a:pt x="1296" y="769"/>
                  </a:lnTo>
                  <a:lnTo>
                    <a:pt x="1300" y="773"/>
                  </a:lnTo>
                  <a:lnTo>
                    <a:pt x="1304" y="778"/>
                  </a:lnTo>
                  <a:lnTo>
                    <a:pt x="1308" y="782"/>
                  </a:lnTo>
                  <a:lnTo>
                    <a:pt x="1312" y="786"/>
                  </a:lnTo>
                  <a:lnTo>
                    <a:pt x="1312" y="787"/>
                  </a:lnTo>
                  <a:lnTo>
                    <a:pt x="1313" y="791"/>
                  </a:lnTo>
                  <a:lnTo>
                    <a:pt x="1314" y="794"/>
                  </a:lnTo>
                  <a:lnTo>
                    <a:pt x="1315" y="798"/>
                  </a:lnTo>
                  <a:lnTo>
                    <a:pt x="1314" y="801"/>
                  </a:lnTo>
                  <a:lnTo>
                    <a:pt x="1314" y="802"/>
                  </a:lnTo>
                  <a:lnTo>
                    <a:pt x="1315" y="803"/>
                  </a:lnTo>
                  <a:lnTo>
                    <a:pt x="1316" y="803"/>
                  </a:lnTo>
                  <a:lnTo>
                    <a:pt x="1317" y="803"/>
                  </a:lnTo>
                  <a:lnTo>
                    <a:pt x="1319" y="800"/>
                  </a:lnTo>
                  <a:lnTo>
                    <a:pt x="1320" y="798"/>
                  </a:lnTo>
                  <a:lnTo>
                    <a:pt x="1323" y="796"/>
                  </a:lnTo>
                  <a:lnTo>
                    <a:pt x="1326" y="794"/>
                  </a:lnTo>
                  <a:lnTo>
                    <a:pt x="1329" y="792"/>
                  </a:lnTo>
                  <a:lnTo>
                    <a:pt x="1332" y="790"/>
                  </a:lnTo>
                  <a:lnTo>
                    <a:pt x="1333" y="790"/>
                  </a:lnTo>
                  <a:lnTo>
                    <a:pt x="1336" y="790"/>
                  </a:lnTo>
                  <a:lnTo>
                    <a:pt x="1338" y="790"/>
                  </a:lnTo>
                  <a:lnTo>
                    <a:pt x="1339" y="789"/>
                  </a:lnTo>
                  <a:lnTo>
                    <a:pt x="1341" y="785"/>
                  </a:lnTo>
                  <a:lnTo>
                    <a:pt x="1342" y="783"/>
                  </a:lnTo>
                  <a:lnTo>
                    <a:pt x="1342" y="778"/>
                  </a:lnTo>
                  <a:lnTo>
                    <a:pt x="1342" y="774"/>
                  </a:lnTo>
                  <a:lnTo>
                    <a:pt x="1343" y="775"/>
                  </a:lnTo>
                  <a:lnTo>
                    <a:pt x="1344" y="775"/>
                  </a:lnTo>
                  <a:lnTo>
                    <a:pt x="1346" y="774"/>
                  </a:lnTo>
                  <a:lnTo>
                    <a:pt x="1347" y="773"/>
                  </a:lnTo>
                  <a:lnTo>
                    <a:pt x="1347" y="771"/>
                  </a:lnTo>
                  <a:lnTo>
                    <a:pt x="1347" y="769"/>
                  </a:lnTo>
                  <a:lnTo>
                    <a:pt x="1346" y="768"/>
                  </a:lnTo>
                  <a:lnTo>
                    <a:pt x="1345" y="767"/>
                  </a:lnTo>
                  <a:lnTo>
                    <a:pt x="1347" y="766"/>
                  </a:lnTo>
                  <a:lnTo>
                    <a:pt x="1350" y="765"/>
                  </a:lnTo>
                  <a:lnTo>
                    <a:pt x="1353" y="764"/>
                  </a:lnTo>
                  <a:lnTo>
                    <a:pt x="1356" y="763"/>
                  </a:lnTo>
                  <a:lnTo>
                    <a:pt x="1358" y="762"/>
                  </a:lnTo>
                  <a:lnTo>
                    <a:pt x="1363" y="759"/>
                  </a:lnTo>
                  <a:lnTo>
                    <a:pt x="1368" y="757"/>
                  </a:lnTo>
                  <a:lnTo>
                    <a:pt x="1370" y="759"/>
                  </a:lnTo>
                  <a:lnTo>
                    <a:pt x="1371" y="760"/>
                  </a:lnTo>
                  <a:lnTo>
                    <a:pt x="1373" y="762"/>
                  </a:lnTo>
                  <a:lnTo>
                    <a:pt x="1374" y="763"/>
                  </a:lnTo>
                  <a:lnTo>
                    <a:pt x="1375" y="764"/>
                  </a:lnTo>
                  <a:lnTo>
                    <a:pt x="1376" y="766"/>
                  </a:lnTo>
                  <a:lnTo>
                    <a:pt x="1377" y="766"/>
                  </a:lnTo>
                  <a:lnTo>
                    <a:pt x="1378" y="767"/>
                  </a:lnTo>
                  <a:lnTo>
                    <a:pt x="1379" y="768"/>
                  </a:lnTo>
                  <a:lnTo>
                    <a:pt x="1380" y="769"/>
                  </a:lnTo>
                  <a:lnTo>
                    <a:pt x="1380" y="770"/>
                  </a:lnTo>
                  <a:lnTo>
                    <a:pt x="1380" y="772"/>
                  </a:lnTo>
                  <a:lnTo>
                    <a:pt x="1380" y="773"/>
                  </a:lnTo>
                  <a:lnTo>
                    <a:pt x="1379" y="774"/>
                  </a:lnTo>
                  <a:lnTo>
                    <a:pt x="1378" y="775"/>
                  </a:lnTo>
                  <a:lnTo>
                    <a:pt x="1378" y="776"/>
                  </a:lnTo>
                  <a:lnTo>
                    <a:pt x="1380" y="778"/>
                  </a:lnTo>
                  <a:lnTo>
                    <a:pt x="1380" y="779"/>
                  </a:lnTo>
                  <a:lnTo>
                    <a:pt x="1380" y="780"/>
                  </a:lnTo>
                  <a:lnTo>
                    <a:pt x="1380" y="781"/>
                  </a:lnTo>
                  <a:lnTo>
                    <a:pt x="1381" y="783"/>
                  </a:lnTo>
                  <a:lnTo>
                    <a:pt x="1382" y="784"/>
                  </a:lnTo>
                  <a:lnTo>
                    <a:pt x="1384" y="785"/>
                  </a:lnTo>
                  <a:lnTo>
                    <a:pt x="1387" y="785"/>
                  </a:lnTo>
                  <a:lnTo>
                    <a:pt x="1388" y="785"/>
                  </a:lnTo>
                  <a:lnTo>
                    <a:pt x="1388" y="786"/>
                  </a:lnTo>
                  <a:lnTo>
                    <a:pt x="1389" y="786"/>
                  </a:lnTo>
                  <a:lnTo>
                    <a:pt x="1389" y="788"/>
                  </a:lnTo>
                  <a:lnTo>
                    <a:pt x="1389" y="789"/>
                  </a:lnTo>
                  <a:lnTo>
                    <a:pt x="1390" y="790"/>
                  </a:lnTo>
                  <a:lnTo>
                    <a:pt x="1391" y="791"/>
                  </a:lnTo>
                  <a:lnTo>
                    <a:pt x="1392" y="792"/>
                  </a:lnTo>
                  <a:lnTo>
                    <a:pt x="1393" y="792"/>
                  </a:lnTo>
                  <a:lnTo>
                    <a:pt x="1394" y="792"/>
                  </a:lnTo>
                  <a:lnTo>
                    <a:pt x="1395" y="793"/>
                  </a:lnTo>
                  <a:lnTo>
                    <a:pt x="1396" y="795"/>
                  </a:lnTo>
                  <a:lnTo>
                    <a:pt x="1396" y="796"/>
                  </a:lnTo>
                  <a:lnTo>
                    <a:pt x="1396" y="797"/>
                  </a:lnTo>
                  <a:lnTo>
                    <a:pt x="1396" y="799"/>
                  </a:lnTo>
                  <a:lnTo>
                    <a:pt x="1397" y="799"/>
                  </a:lnTo>
                  <a:lnTo>
                    <a:pt x="1398" y="800"/>
                  </a:lnTo>
                  <a:lnTo>
                    <a:pt x="1398" y="801"/>
                  </a:lnTo>
                  <a:lnTo>
                    <a:pt x="1398" y="802"/>
                  </a:lnTo>
                  <a:lnTo>
                    <a:pt x="1398" y="803"/>
                  </a:lnTo>
                  <a:lnTo>
                    <a:pt x="1401" y="806"/>
                  </a:lnTo>
                  <a:lnTo>
                    <a:pt x="1404" y="808"/>
                  </a:lnTo>
                  <a:lnTo>
                    <a:pt x="1407" y="810"/>
                  </a:lnTo>
                  <a:lnTo>
                    <a:pt x="1410" y="811"/>
                  </a:lnTo>
                  <a:lnTo>
                    <a:pt x="1411" y="812"/>
                  </a:lnTo>
                  <a:lnTo>
                    <a:pt x="1412" y="813"/>
                  </a:lnTo>
                  <a:lnTo>
                    <a:pt x="1414" y="818"/>
                  </a:lnTo>
                  <a:lnTo>
                    <a:pt x="1416" y="821"/>
                  </a:lnTo>
                  <a:lnTo>
                    <a:pt x="1418" y="823"/>
                  </a:lnTo>
                  <a:lnTo>
                    <a:pt x="1421" y="825"/>
                  </a:lnTo>
                  <a:lnTo>
                    <a:pt x="1423" y="828"/>
                  </a:lnTo>
                  <a:lnTo>
                    <a:pt x="1422" y="830"/>
                  </a:lnTo>
                  <a:lnTo>
                    <a:pt x="1422" y="832"/>
                  </a:lnTo>
                  <a:lnTo>
                    <a:pt x="1423" y="834"/>
                  </a:lnTo>
                  <a:lnTo>
                    <a:pt x="1426" y="838"/>
                  </a:lnTo>
                  <a:lnTo>
                    <a:pt x="1428" y="841"/>
                  </a:lnTo>
                  <a:lnTo>
                    <a:pt x="1429" y="842"/>
                  </a:lnTo>
                  <a:lnTo>
                    <a:pt x="1430" y="846"/>
                  </a:lnTo>
                  <a:lnTo>
                    <a:pt x="1431" y="848"/>
                  </a:lnTo>
                  <a:lnTo>
                    <a:pt x="1433" y="851"/>
                  </a:lnTo>
                  <a:lnTo>
                    <a:pt x="1435" y="854"/>
                  </a:lnTo>
                  <a:lnTo>
                    <a:pt x="1437" y="858"/>
                  </a:lnTo>
                  <a:lnTo>
                    <a:pt x="1440" y="865"/>
                  </a:lnTo>
                  <a:lnTo>
                    <a:pt x="1443" y="869"/>
                  </a:lnTo>
                  <a:lnTo>
                    <a:pt x="1445" y="873"/>
                  </a:lnTo>
                  <a:lnTo>
                    <a:pt x="1447" y="877"/>
                  </a:lnTo>
                  <a:lnTo>
                    <a:pt x="1450" y="880"/>
                  </a:lnTo>
                  <a:lnTo>
                    <a:pt x="1451" y="883"/>
                  </a:lnTo>
                  <a:lnTo>
                    <a:pt x="1453" y="888"/>
                  </a:lnTo>
                  <a:lnTo>
                    <a:pt x="1452" y="890"/>
                  </a:lnTo>
                  <a:lnTo>
                    <a:pt x="1450" y="893"/>
                  </a:lnTo>
                  <a:lnTo>
                    <a:pt x="1455" y="895"/>
                  </a:lnTo>
                  <a:lnTo>
                    <a:pt x="1458" y="896"/>
                  </a:lnTo>
                  <a:lnTo>
                    <a:pt x="1456" y="904"/>
                  </a:lnTo>
                  <a:lnTo>
                    <a:pt x="1463" y="907"/>
                  </a:lnTo>
                  <a:lnTo>
                    <a:pt x="1462" y="908"/>
                  </a:lnTo>
                  <a:lnTo>
                    <a:pt x="1462" y="909"/>
                  </a:lnTo>
                  <a:lnTo>
                    <a:pt x="1462" y="910"/>
                  </a:lnTo>
                  <a:lnTo>
                    <a:pt x="1463" y="911"/>
                  </a:lnTo>
                  <a:lnTo>
                    <a:pt x="1463" y="912"/>
                  </a:lnTo>
                  <a:lnTo>
                    <a:pt x="1464" y="913"/>
                  </a:lnTo>
                  <a:lnTo>
                    <a:pt x="1464" y="914"/>
                  </a:lnTo>
                  <a:lnTo>
                    <a:pt x="1464" y="916"/>
                  </a:lnTo>
                  <a:lnTo>
                    <a:pt x="1464" y="917"/>
                  </a:lnTo>
                  <a:lnTo>
                    <a:pt x="1467" y="917"/>
                  </a:lnTo>
                  <a:lnTo>
                    <a:pt x="1470" y="917"/>
                  </a:lnTo>
                  <a:lnTo>
                    <a:pt x="1471" y="917"/>
                  </a:lnTo>
                  <a:lnTo>
                    <a:pt x="1472" y="918"/>
                  </a:lnTo>
                  <a:lnTo>
                    <a:pt x="1476" y="921"/>
                  </a:lnTo>
                  <a:lnTo>
                    <a:pt x="1480" y="923"/>
                  </a:lnTo>
                  <a:lnTo>
                    <a:pt x="1483" y="925"/>
                  </a:lnTo>
                  <a:lnTo>
                    <a:pt x="1485" y="926"/>
                  </a:lnTo>
                  <a:lnTo>
                    <a:pt x="1490" y="927"/>
                  </a:lnTo>
                  <a:lnTo>
                    <a:pt x="1492" y="928"/>
                  </a:lnTo>
                  <a:lnTo>
                    <a:pt x="1495" y="932"/>
                  </a:lnTo>
                  <a:lnTo>
                    <a:pt x="1496" y="933"/>
                  </a:lnTo>
                  <a:lnTo>
                    <a:pt x="1499" y="934"/>
                  </a:lnTo>
                  <a:lnTo>
                    <a:pt x="1500" y="935"/>
                  </a:lnTo>
                  <a:lnTo>
                    <a:pt x="1500" y="938"/>
                  </a:lnTo>
                  <a:lnTo>
                    <a:pt x="1501" y="939"/>
                  </a:lnTo>
                  <a:lnTo>
                    <a:pt x="1504" y="940"/>
                  </a:lnTo>
                  <a:lnTo>
                    <a:pt x="1505" y="940"/>
                  </a:lnTo>
                  <a:lnTo>
                    <a:pt x="1506" y="940"/>
                  </a:lnTo>
                  <a:lnTo>
                    <a:pt x="1509" y="940"/>
                  </a:lnTo>
                  <a:lnTo>
                    <a:pt x="1510" y="941"/>
                  </a:lnTo>
                  <a:lnTo>
                    <a:pt x="1511" y="943"/>
                  </a:lnTo>
                  <a:lnTo>
                    <a:pt x="1511" y="944"/>
                  </a:lnTo>
                  <a:lnTo>
                    <a:pt x="1511" y="945"/>
                  </a:lnTo>
                  <a:lnTo>
                    <a:pt x="1511" y="946"/>
                  </a:lnTo>
                  <a:lnTo>
                    <a:pt x="1511" y="949"/>
                  </a:lnTo>
                  <a:lnTo>
                    <a:pt x="1510" y="951"/>
                  </a:lnTo>
                  <a:lnTo>
                    <a:pt x="1509" y="953"/>
                  </a:lnTo>
                  <a:lnTo>
                    <a:pt x="1508" y="954"/>
                  </a:lnTo>
                  <a:lnTo>
                    <a:pt x="1507" y="955"/>
                  </a:lnTo>
                  <a:lnTo>
                    <a:pt x="1507" y="956"/>
                  </a:lnTo>
                  <a:lnTo>
                    <a:pt x="1507" y="957"/>
                  </a:lnTo>
                  <a:lnTo>
                    <a:pt x="1508" y="958"/>
                  </a:lnTo>
                  <a:lnTo>
                    <a:pt x="1507" y="958"/>
                  </a:lnTo>
                  <a:lnTo>
                    <a:pt x="1508" y="959"/>
                  </a:lnTo>
                  <a:lnTo>
                    <a:pt x="1508" y="960"/>
                  </a:lnTo>
                  <a:lnTo>
                    <a:pt x="1508" y="961"/>
                  </a:lnTo>
                  <a:lnTo>
                    <a:pt x="1508" y="962"/>
                  </a:lnTo>
                  <a:lnTo>
                    <a:pt x="1508" y="963"/>
                  </a:lnTo>
                  <a:lnTo>
                    <a:pt x="1508" y="964"/>
                  </a:lnTo>
                  <a:lnTo>
                    <a:pt x="1508" y="965"/>
                  </a:lnTo>
                  <a:lnTo>
                    <a:pt x="1508" y="966"/>
                  </a:lnTo>
                  <a:lnTo>
                    <a:pt x="1509" y="968"/>
                  </a:lnTo>
                  <a:lnTo>
                    <a:pt x="1509" y="969"/>
                  </a:lnTo>
                  <a:lnTo>
                    <a:pt x="1510" y="971"/>
                  </a:lnTo>
                  <a:lnTo>
                    <a:pt x="1510" y="972"/>
                  </a:lnTo>
                  <a:lnTo>
                    <a:pt x="1510" y="974"/>
                  </a:lnTo>
                  <a:lnTo>
                    <a:pt x="1510" y="975"/>
                  </a:lnTo>
                  <a:lnTo>
                    <a:pt x="1511" y="976"/>
                  </a:lnTo>
                  <a:lnTo>
                    <a:pt x="1512" y="978"/>
                  </a:lnTo>
                  <a:lnTo>
                    <a:pt x="1511" y="979"/>
                  </a:lnTo>
                  <a:lnTo>
                    <a:pt x="1510" y="980"/>
                  </a:lnTo>
                  <a:lnTo>
                    <a:pt x="1509" y="981"/>
                  </a:lnTo>
                  <a:lnTo>
                    <a:pt x="1509" y="982"/>
                  </a:lnTo>
                  <a:lnTo>
                    <a:pt x="1508" y="983"/>
                  </a:lnTo>
                  <a:lnTo>
                    <a:pt x="1508" y="984"/>
                  </a:lnTo>
                  <a:lnTo>
                    <a:pt x="1507" y="985"/>
                  </a:lnTo>
                  <a:lnTo>
                    <a:pt x="1507" y="986"/>
                  </a:lnTo>
                  <a:lnTo>
                    <a:pt x="1506" y="986"/>
                  </a:lnTo>
                  <a:lnTo>
                    <a:pt x="1506" y="987"/>
                  </a:lnTo>
                  <a:lnTo>
                    <a:pt x="1506" y="989"/>
                  </a:lnTo>
                  <a:lnTo>
                    <a:pt x="1505" y="990"/>
                  </a:lnTo>
                  <a:lnTo>
                    <a:pt x="1504" y="991"/>
                  </a:lnTo>
                  <a:lnTo>
                    <a:pt x="1504" y="992"/>
                  </a:lnTo>
                  <a:lnTo>
                    <a:pt x="1503" y="993"/>
                  </a:lnTo>
                  <a:lnTo>
                    <a:pt x="1503" y="994"/>
                  </a:lnTo>
                  <a:lnTo>
                    <a:pt x="1502" y="995"/>
                  </a:lnTo>
                  <a:lnTo>
                    <a:pt x="1502" y="996"/>
                  </a:lnTo>
                  <a:lnTo>
                    <a:pt x="1500" y="997"/>
                  </a:lnTo>
                  <a:lnTo>
                    <a:pt x="1499" y="998"/>
                  </a:lnTo>
                  <a:lnTo>
                    <a:pt x="1496" y="1000"/>
                  </a:lnTo>
                  <a:lnTo>
                    <a:pt x="1497" y="998"/>
                  </a:lnTo>
                  <a:lnTo>
                    <a:pt x="1496" y="998"/>
                  </a:lnTo>
                  <a:lnTo>
                    <a:pt x="1496" y="999"/>
                  </a:lnTo>
                  <a:lnTo>
                    <a:pt x="1494" y="1002"/>
                  </a:lnTo>
                  <a:lnTo>
                    <a:pt x="1493" y="1002"/>
                  </a:lnTo>
                  <a:lnTo>
                    <a:pt x="1493" y="1001"/>
                  </a:lnTo>
                  <a:lnTo>
                    <a:pt x="1493" y="1000"/>
                  </a:lnTo>
                  <a:lnTo>
                    <a:pt x="1494" y="1000"/>
                  </a:lnTo>
                  <a:lnTo>
                    <a:pt x="1494" y="999"/>
                  </a:lnTo>
                  <a:lnTo>
                    <a:pt x="1493" y="998"/>
                  </a:lnTo>
                  <a:lnTo>
                    <a:pt x="1493" y="997"/>
                  </a:lnTo>
                  <a:lnTo>
                    <a:pt x="1493" y="996"/>
                  </a:lnTo>
                  <a:lnTo>
                    <a:pt x="1493" y="995"/>
                  </a:lnTo>
                  <a:lnTo>
                    <a:pt x="1493" y="994"/>
                  </a:lnTo>
                  <a:lnTo>
                    <a:pt x="1492" y="993"/>
                  </a:lnTo>
                  <a:lnTo>
                    <a:pt x="1492" y="996"/>
                  </a:lnTo>
                  <a:lnTo>
                    <a:pt x="1492" y="997"/>
                  </a:lnTo>
                  <a:lnTo>
                    <a:pt x="1492" y="998"/>
                  </a:lnTo>
                  <a:lnTo>
                    <a:pt x="1492" y="999"/>
                  </a:lnTo>
                  <a:lnTo>
                    <a:pt x="1491" y="999"/>
                  </a:lnTo>
                  <a:lnTo>
                    <a:pt x="1491" y="1000"/>
                  </a:lnTo>
                  <a:lnTo>
                    <a:pt x="1491" y="1001"/>
                  </a:lnTo>
                  <a:lnTo>
                    <a:pt x="1490" y="1002"/>
                  </a:lnTo>
                  <a:lnTo>
                    <a:pt x="1489" y="1002"/>
                  </a:lnTo>
                  <a:lnTo>
                    <a:pt x="1488" y="1000"/>
                  </a:lnTo>
                  <a:lnTo>
                    <a:pt x="1487" y="999"/>
                  </a:lnTo>
                  <a:lnTo>
                    <a:pt x="1487" y="998"/>
                  </a:lnTo>
                  <a:lnTo>
                    <a:pt x="1487" y="997"/>
                  </a:lnTo>
                  <a:lnTo>
                    <a:pt x="1487" y="996"/>
                  </a:lnTo>
                  <a:lnTo>
                    <a:pt x="1487" y="995"/>
                  </a:lnTo>
                  <a:lnTo>
                    <a:pt x="1486" y="994"/>
                  </a:lnTo>
                  <a:lnTo>
                    <a:pt x="1487" y="995"/>
                  </a:lnTo>
                  <a:lnTo>
                    <a:pt x="1487" y="994"/>
                  </a:lnTo>
                  <a:lnTo>
                    <a:pt x="1487" y="993"/>
                  </a:lnTo>
                  <a:lnTo>
                    <a:pt x="1486" y="993"/>
                  </a:lnTo>
                  <a:lnTo>
                    <a:pt x="1486" y="992"/>
                  </a:lnTo>
                  <a:lnTo>
                    <a:pt x="1486" y="991"/>
                  </a:lnTo>
                  <a:lnTo>
                    <a:pt x="1485" y="991"/>
                  </a:lnTo>
                  <a:lnTo>
                    <a:pt x="1486" y="990"/>
                  </a:lnTo>
                  <a:lnTo>
                    <a:pt x="1486" y="989"/>
                  </a:lnTo>
                  <a:lnTo>
                    <a:pt x="1486" y="988"/>
                  </a:lnTo>
                  <a:lnTo>
                    <a:pt x="1487" y="988"/>
                  </a:lnTo>
                  <a:lnTo>
                    <a:pt x="1488" y="987"/>
                  </a:lnTo>
                  <a:lnTo>
                    <a:pt x="1489" y="986"/>
                  </a:lnTo>
                  <a:lnTo>
                    <a:pt x="1490" y="986"/>
                  </a:lnTo>
                  <a:lnTo>
                    <a:pt x="1490" y="987"/>
                  </a:lnTo>
                  <a:lnTo>
                    <a:pt x="1490" y="988"/>
                  </a:lnTo>
                  <a:lnTo>
                    <a:pt x="1491" y="988"/>
                  </a:lnTo>
                  <a:lnTo>
                    <a:pt x="1492" y="988"/>
                  </a:lnTo>
                  <a:lnTo>
                    <a:pt x="1492" y="987"/>
                  </a:lnTo>
                  <a:lnTo>
                    <a:pt x="1492" y="988"/>
                  </a:lnTo>
                  <a:lnTo>
                    <a:pt x="1493" y="987"/>
                  </a:lnTo>
                  <a:lnTo>
                    <a:pt x="1493" y="986"/>
                  </a:lnTo>
                  <a:lnTo>
                    <a:pt x="1494" y="985"/>
                  </a:lnTo>
                  <a:lnTo>
                    <a:pt x="1495" y="983"/>
                  </a:lnTo>
                  <a:lnTo>
                    <a:pt x="1497" y="981"/>
                  </a:lnTo>
                  <a:lnTo>
                    <a:pt x="1499" y="977"/>
                  </a:lnTo>
                  <a:lnTo>
                    <a:pt x="1500" y="976"/>
                  </a:lnTo>
                  <a:lnTo>
                    <a:pt x="1499" y="976"/>
                  </a:lnTo>
                  <a:lnTo>
                    <a:pt x="1499" y="977"/>
                  </a:lnTo>
                  <a:lnTo>
                    <a:pt x="1498" y="977"/>
                  </a:lnTo>
                  <a:lnTo>
                    <a:pt x="1497" y="978"/>
                  </a:lnTo>
                  <a:lnTo>
                    <a:pt x="1496" y="981"/>
                  </a:lnTo>
                  <a:lnTo>
                    <a:pt x="1496" y="982"/>
                  </a:lnTo>
                  <a:lnTo>
                    <a:pt x="1494" y="983"/>
                  </a:lnTo>
                  <a:lnTo>
                    <a:pt x="1493" y="984"/>
                  </a:lnTo>
                  <a:lnTo>
                    <a:pt x="1492" y="987"/>
                  </a:lnTo>
                  <a:lnTo>
                    <a:pt x="1491" y="987"/>
                  </a:lnTo>
                  <a:lnTo>
                    <a:pt x="1491" y="986"/>
                  </a:lnTo>
                  <a:lnTo>
                    <a:pt x="1491" y="985"/>
                  </a:lnTo>
                  <a:lnTo>
                    <a:pt x="1490" y="984"/>
                  </a:lnTo>
                  <a:lnTo>
                    <a:pt x="1490" y="985"/>
                  </a:lnTo>
                  <a:lnTo>
                    <a:pt x="1489" y="985"/>
                  </a:lnTo>
                  <a:lnTo>
                    <a:pt x="1488" y="986"/>
                  </a:lnTo>
                  <a:lnTo>
                    <a:pt x="1486" y="987"/>
                  </a:lnTo>
                  <a:lnTo>
                    <a:pt x="1485" y="987"/>
                  </a:lnTo>
                  <a:lnTo>
                    <a:pt x="1484" y="986"/>
                  </a:lnTo>
                  <a:lnTo>
                    <a:pt x="1484" y="985"/>
                  </a:lnTo>
                  <a:lnTo>
                    <a:pt x="1484" y="983"/>
                  </a:lnTo>
                  <a:lnTo>
                    <a:pt x="1484" y="982"/>
                  </a:lnTo>
                  <a:lnTo>
                    <a:pt x="1485" y="980"/>
                  </a:lnTo>
                  <a:lnTo>
                    <a:pt x="1486" y="980"/>
                  </a:lnTo>
                  <a:lnTo>
                    <a:pt x="1487" y="979"/>
                  </a:lnTo>
                  <a:lnTo>
                    <a:pt x="1487" y="978"/>
                  </a:lnTo>
                  <a:lnTo>
                    <a:pt x="1488" y="978"/>
                  </a:lnTo>
                  <a:lnTo>
                    <a:pt x="1489" y="978"/>
                  </a:lnTo>
                  <a:lnTo>
                    <a:pt x="1495" y="978"/>
                  </a:lnTo>
                  <a:lnTo>
                    <a:pt x="1496" y="977"/>
                  </a:lnTo>
                  <a:lnTo>
                    <a:pt x="1494" y="977"/>
                  </a:lnTo>
                  <a:lnTo>
                    <a:pt x="1494" y="976"/>
                  </a:lnTo>
                  <a:lnTo>
                    <a:pt x="1495" y="976"/>
                  </a:lnTo>
                  <a:lnTo>
                    <a:pt x="1494" y="975"/>
                  </a:lnTo>
                  <a:lnTo>
                    <a:pt x="1493" y="976"/>
                  </a:lnTo>
                  <a:lnTo>
                    <a:pt x="1493" y="977"/>
                  </a:lnTo>
                  <a:lnTo>
                    <a:pt x="1490" y="977"/>
                  </a:lnTo>
                  <a:lnTo>
                    <a:pt x="1489" y="977"/>
                  </a:lnTo>
                  <a:lnTo>
                    <a:pt x="1489" y="975"/>
                  </a:lnTo>
                  <a:lnTo>
                    <a:pt x="1488" y="970"/>
                  </a:lnTo>
                  <a:lnTo>
                    <a:pt x="1489" y="967"/>
                  </a:lnTo>
                  <a:lnTo>
                    <a:pt x="1489" y="966"/>
                  </a:lnTo>
                  <a:lnTo>
                    <a:pt x="1489" y="962"/>
                  </a:lnTo>
                  <a:lnTo>
                    <a:pt x="1488" y="960"/>
                  </a:lnTo>
                  <a:lnTo>
                    <a:pt x="1488" y="959"/>
                  </a:lnTo>
                  <a:lnTo>
                    <a:pt x="1488" y="958"/>
                  </a:lnTo>
                  <a:lnTo>
                    <a:pt x="1488" y="957"/>
                  </a:lnTo>
                  <a:lnTo>
                    <a:pt x="1487" y="955"/>
                  </a:lnTo>
                  <a:lnTo>
                    <a:pt x="1486" y="955"/>
                  </a:lnTo>
                  <a:lnTo>
                    <a:pt x="1487" y="954"/>
                  </a:lnTo>
                  <a:lnTo>
                    <a:pt x="1488" y="954"/>
                  </a:lnTo>
                  <a:lnTo>
                    <a:pt x="1487" y="953"/>
                  </a:lnTo>
                  <a:lnTo>
                    <a:pt x="1486" y="954"/>
                  </a:lnTo>
                  <a:lnTo>
                    <a:pt x="1485" y="953"/>
                  </a:lnTo>
                  <a:lnTo>
                    <a:pt x="1484" y="951"/>
                  </a:lnTo>
                  <a:lnTo>
                    <a:pt x="1483" y="950"/>
                  </a:lnTo>
                  <a:lnTo>
                    <a:pt x="1482" y="948"/>
                  </a:lnTo>
                  <a:lnTo>
                    <a:pt x="1481" y="948"/>
                  </a:lnTo>
                  <a:lnTo>
                    <a:pt x="1481" y="947"/>
                  </a:lnTo>
                  <a:lnTo>
                    <a:pt x="1481" y="946"/>
                  </a:lnTo>
                  <a:lnTo>
                    <a:pt x="1480" y="946"/>
                  </a:lnTo>
                  <a:lnTo>
                    <a:pt x="1481" y="945"/>
                  </a:lnTo>
                  <a:lnTo>
                    <a:pt x="1482" y="944"/>
                  </a:lnTo>
                  <a:lnTo>
                    <a:pt x="1484" y="942"/>
                  </a:lnTo>
                  <a:lnTo>
                    <a:pt x="1483" y="942"/>
                  </a:lnTo>
                  <a:lnTo>
                    <a:pt x="1484" y="941"/>
                  </a:lnTo>
                  <a:lnTo>
                    <a:pt x="1485" y="939"/>
                  </a:lnTo>
                  <a:lnTo>
                    <a:pt x="1484" y="940"/>
                  </a:lnTo>
                  <a:lnTo>
                    <a:pt x="1483" y="941"/>
                  </a:lnTo>
                  <a:lnTo>
                    <a:pt x="1482" y="942"/>
                  </a:lnTo>
                  <a:lnTo>
                    <a:pt x="1482" y="943"/>
                  </a:lnTo>
                  <a:lnTo>
                    <a:pt x="1481" y="943"/>
                  </a:lnTo>
                  <a:lnTo>
                    <a:pt x="1480" y="944"/>
                  </a:lnTo>
                  <a:lnTo>
                    <a:pt x="1478" y="945"/>
                  </a:lnTo>
                  <a:lnTo>
                    <a:pt x="1477" y="946"/>
                  </a:lnTo>
                  <a:lnTo>
                    <a:pt x="1476" y="947"/>
                  </a:lnTo>
                  <a:lnTo>
                    <a:pt x="1476" y="946"/>
                  </a:lnTo>
                  <a:lnTo>
                    <a:pt x="1475" y="945"/>
                  </a:lnTo>
                  <a:lnTo>
                    <a:pt x="1475" y="944"/>
                  </a:lnTo>
                  <a:lnTo>
                    <a:pt x="1474" y="945"/>
                  </a:lnTo>
                  <a:lnTo>
                    <a:pt x="1473" y="945"/>
                  </a:lnTo>
                  <a:lnTo>
                    <a:pt x="1473" y="946"/>
                  </a:lnTo>
                  <a:lnTo>
                    <a:pt x="1472" y="945"/>
                  </a:lnTo>
                  <a:lnTo>
                    <a:pt x="1471" y="947"/>
                  </a:lnTo>
                  <a:lnTo>
                    <a:pt x="1470" y="947"/>
                  </a:lnTo>
                  <a:lnTo>
                    <a:pt x="1469" y="947"/>
                  </a:lnTo>
                  <a:lnTo>
                    <a:pt x="1469" y="948"/>
                  </a:lnTo>
                  <a:lnTo>
                    <a:pt x="1468" y="948"/>
                  </a:lnTo>
                  <a:lnTo>
                    <a:pt x="1468" y="949"/>
                  </a:lnTo>
                  <a:lnTo>
                    <a:pt x="1467" y="949"/>
                  </a:lnTo>
                  <a:lnTo>
                    <a:pt x="1466" y="950"/>
                  </a:lnTo>
                  <a:lnTo>
                    <a:pt x="1465" y="950"/>
                  </a:lnTo>
                  <a:lnTo>
                    <a:pt x="1464" y="950"/>
                  </a:lnTo>
                  <a:lnTo>
                    <a:pt x="1463" y="951"/>
                  </a:lnTo>
                  <a:lnTo>
                    <a:pt x="1462" y="951"/>
                  </a:lnTo>
                  <a:lnTo>
                    <a:pt x="1461" y="951"/>
                  </a:lnTo>
                  <a:lnTo>
                    <a:pt x="1462" y="952"/>
                  </a:lnTo>
                  <a:lnTo>
                    <a:pt x="1464" y="953"/>
                  </a:lnTo>
                  <a:lnTo>
                    <a:pt x="1465" y="953"/>
                  </a:lnTo>
                  <a:lnTo>
                    <a:pt x="1465" y="954"/>
                  </a:lnTo>
                  <a:lnTo>
                    <a:pt x="1465" y="955"/>
                  </a:lnTo>
                  <a:lnTo>
                    <a:pt x="1465" y="956"/>
                  </a:lnTo>
                  <a:lnTo>
                    <a:pt x="1465" y="957"/>
                  </a:lnTo>
                  <a:lnTo>
                    <a:pt x="1464" y="957"/>
                  </a:lnTo>
                  <a:lnTo>
                    <a:pt x="1464" y="958"/>
                  </a:lnTo>
                  <a:lnTo>
                    <a:pt x="1463" y="957"/>
                  </a:lnTo>
                  <a:lnTo>
                    <a:pt x="1464" y="959"/>
                  </a:lnTo>
                  <a:lnTo>
                    <a:pt x="1464" y="960"/>
                  </a:lnTo>
                  <a:lnTo>
                    <a:pt x="1463" y="961"/>
                  </a:lnTo>
                  <a:lnTo>
                    <a:pt x="1462" y="963"/>
                  </a:lnTo>
                  <a:lnTo>
                    <a:pt x="1462" y="964"/>
                  </a:lnTo>
                  <a:lnTo>
                    <a:pt x="1459" y="960"/>
                  </a:lnTo>
                  <a:lnTo>
                    <a:pt x="1459" y="961"/>
                  </a:lnTo>
                  <a:lnTo>
                    <a:pt x="1460" y="962"/>
                  </a:lnTo>
                  <a:lnTo>
                    <a:pt x="1460" y="963"/>
                  </a:lnTo>
                  <a:lnTo>
                    <a:pt x="1461" y="964"/>
                  </a:lnTo>
                  <a:lnTo>
                    <a:pt x="1460" y="964"/>
                  </a:lnTo>
                  <a:lnTo>
                    <a:pt x="1461" y="965"/>
                  </a:lnTo>
                  <a:lnTo>
                    <a:pt x="1461" y="966"/>
                  </a:lnTo>
                  <a:lnTo>
                    <a:pt x="1461" y="967"/>
                  </a:lnTo>
                  <a:lnTo>
                    <a:pt x="1460" y="967"/>
                  </a:lnTo>
                  <a:lnTo>
                    <a:pt x="1460" y="968"/>
                  </a:lnTo>
                  <a:lnTo>
                    <a:pt x="1459" y="967"/>
                  </a:lnTo>
                  <a:lnTo>
                    <a:pt x="1456" y="965"/>
                  </a:lnTo>
                  <a:lnTo>
                    <a:pt x="1455" y="964"/>
                  </a:lnTo>
                  <a:lnTo>
                    <a:pt x="1454" y="963"/>
                  </a:lnTo>
                  <a:lnTo>
                    <a:pt x="1454" y="959"/>
                  </a:lnTo>
                  <a:lnTo>
                    <a:pt x="1453" y="958"/>
                  </a:lnTo>
                  <a:lnTo>
                    <a:pt x="1452" y="957"/>
                  </a:lnTo>
                  <a:lnTo>
                    <a:pt x="1452" y="956"/>
                  </a:lnTo>
                  <a:lnTo>
                    <a:pt x="1453" y="956"/>
                  </a:lnTo>
                  <a:lnTo>
                    <a:pt x="1454" y="957"/>
                  </a:lnTo>
                  <a:lnTo>
                    <a:pt x="1455" y="958"/>
                  </a:lnTo>
                  <a:lnTo>
                    <a:pt x="1454" y="956"/>
                  </a:lnTo>
                  <a:lnTo>
                    <a:pt x="1454" y="955"/>
                  </a:lnTo>
                  <a:lnTo>
                    <a:pt x="1454" y="954"/>
                  </a:lnTo>
                  <a:lnTo>
                    <a:pt x="1455" y="954"/>
                  </a:lnTo>
                  <a:lnTo>
                    <a:pt x="1457" y="954"/>
                  </a:lnTo>
                  <a:lnTo>
                    <a:pt x="1458" y="954"/>
                  </a:lnTo>
                  <a:lnTo>
                    <a:pt x="1458" y="953"/>
                  </a:lnTo>
                  <a:lnTo>
                    <a:pt x="1457" y="952"/>
                  </a:lnTo>
                  <a:lnTo>
                    <a:pt x="1457" y="951"/>
                  </a:lnTo>
                  <a:lnTo>
                    <a:pt x="1458" y="950"/>
                  </a:lnTo>
                  <a:lnTo>
                    <a:pt x="1458" y="949"/>
                  </a:lnTo>
                  <a:lnTo>
                    <a:pt x="1458" y="948"/>
                  </a:lnTo>
                  <a:lnTo>
                    <a:pt x="1458" y="947"/>
                  </a:lnTo>
                  <a:lnTo>
                    <a:pt x="1459" y="947"/>
                  </a:lnTo>
                  <a:lnTo>
                    <a:pt x="1460" y="947"/>
                  </a:lnTo>
                  <a:lnTo>
                    <a:pt x="1460" y="946"/>
                  </a:lnTo>
                  <a:lnTo>
                    <a:pt x="1460" y="945"/>
                  </a:lnTo>
                  <a:lnTo>
                    <a:pt x="1461" y="945"/>
                  </a:lnTo>
                  <a:lnTo>
                    <a:pt x="1461" y="944"/>
                  </a:lnTo>
                  <a:lnTo>
                    <a:pt x="1460" y="941"/>
                  </a:lnTo>
                  <a:lnTo>
                    <a:pt x="1460" y="937"/>
                  </a:lnTo>
                  <a:lnTo>
                    <a:pt x="1462" y="936"/>
                  </a:lnTo>
                  <a:lnTo>
                    <a:pt x="1464" y="935"/>
                  </a:lnTo>
                  <a:lnTo>
                    <a:pt x="1467" y="935"/>
                  </a:lnTo>
                  <a:lnTo>
                    <a:pt x="1470" y="936"/>
                  </a:lnTo>
                  <a:lnTo>
                    <a:pt x="1471" y="936"/>
                  </a:lnTo>
                  <a:lnTo>
                    <a:pt x="1472" y="935"/>
                  </a:lnTo>
                  <a:lnTo>
                    <a:pt x="1472" y="934"/>
                  </a:lnTo>
                  <a:lnTo>
                    <a:pt x="1473" y="934"/>
                  </a:lnTo>
                  <a:lnTo>
                    <a:pt x="1472" y="934"/>
                  </a:lnTo>
                  <a:lnTo>
                    <a:pt x="1471" y="934"/>
                  </a:lnTo>
                  <a:lnTo>
                    <a:pt x="1470" y="935"/>
                  </a:lnTo>
                  <a:lnTo>
                    <a:pt x="1469" y="935"/>
                  </a:lnTo>
                  <a:lnTo>
                    <a:pt x="1467" y="935"/>
                  </a:lnTo>
                  <a:lnTo>
                    <a:pt x="1462" y="934"/>
                  </a:lnTo>
                  <a:lnTo>
                    <a:pt x="1460" y="931"/>
                  </a:lnTo>
                  <a:lnTo>
                    <a:pt x="1460" y="930"/>
                  </a:lnTo>
                  <a:lnTo>
                    <a:pt x="1460" y="928"/>
                  </a:lnTo>
                  <a:lnTo>
                    <a:pt x="1460" y="927"/>
                  </a:lnTo>
                  <a:lnTo>
                    <a:pt x="1459" y="927"/>
                  </a:lnTo>
                  <a:lnTo>
                    <a:pt x="1458" y="927"/>
                  </a:lnTo>
                  <a:lnTo>
                    <a:pt x="1457" y="927"/>
                  </a:lnTo>
                  <a:lnTo>
                    <a:pt x="1456" y="927"/>
                  </a:lnTo>
                  <a:lnTo>
                    <a:pt x="1455" y="926"/>
                  </a:lnTo>
                  <a:lnTo>
                    <a:pt x="1455" y="927"/>
                  </a:lnTo>
                  <a:lnTo>
                    <a:pt x="1454" y="924"/>
                  </a:lnTo>
                  <a:lnTo>
                    <a:pt x="1454" y="923"/>
                  </a:lnTo>
                  <a:lnTo>
                    <a:pt x="1454" y="922"/>
                  </a:lnTo>
                  <a:lnTo>
                    <a:pt x="1453" y="922"/>
                  </a:lnTo>
                  <a:lnTo>
                    <a:pt x="1452" y="921"/>
                  </a:lnTo>
                  <a:lnTo>
                    <a:pt x="1450" y="920"/>
                  </a:lnTo>
                  <a:lnTo>
                    <a:pt x="1450" y="919"/>
                  </a:lnTo>
                  <a:lnTo>
                    <a:pt x="1450" y="917"/>
                  </a:lnTo>
                  <a:lnTo>
                    <a:pt x="1450" y="916"/>
                  </a:lnTo>
                  <a:lnTo>
                    <a:pt x="1451" y="914"/>
                  </a:lnTo>
                  <a:lnTo>
                    <a:pt x="1450" y="914"/>
                  </a:lnTo>
                  <a:lnTo>
                    <a:pt x="1449" y="915"/>
                  </a:lnTo>
                  <a:lnTo>
                    <a:pt x="1447" y="916"/>
                  </a:lnTo>
                  <a:lnTo>
                    <a:pt x="1445" y="915"/>
                  </a:lnTo>
                  <a:lnTo>
                    <a:pt x="1445" y="914"/>
                  </a:lnTo>
                  <a:lnTo>
                    <a:pt x="1445" y="913"/>
                  </a:lnTo>
                  <a:lnTo>
                    <a:pt x="1446" y="913"/>
                  </a:lnTo>
                  <a:lnTo>
                    <a:pt x="1447" y="913"/>
                  </a:lnTo>
                  <a:lnTo>
                    <a:pt x="1447" y="912"/>
                  </a:lnTo>
                  <a:lnTo>
                    <a:pt x="1446" y="912"/>
                  </a:lnTo>
                  <a:lnTo>
                    <a:pt x="1446" y="911"/>
                  </a:lnTo>
                  <a:lnTo>
                    <a:pt x="1445" y="911"/>
                  </a:lnTo>
                  <a:lnTo>
                    <a:pt x="1447" y="909"/>
                  </a:lnTo>
                  <a:lnTo>
                    <a:pt x="1447" y="908"/>
                  </a:lnTo>
                  <a:lnTo>
                    <a:pt x="1448" y="907"/>
                  </a:lnTo>
                  <a:lnTo>
                    <a:pt x="1448" y="906"/>
                  </a:lnTo>
                  <a:lnTo>
                    <a:pt x="1449" y="906"/>
                  </a:lnTo>
                  <a:lnTo>
                    <a:pt x="1450" y="906"/>
                  </a:lnTo>
                  <a:lnTo>
                    <a:pt x="1449" y="905"/>
                  </a:lnTo>
                  <a:lnTo>
                    <a:pt x="1449" y="906"/>
                  </a:lnTo>
                  <a:lnTo>
                    <a:pt x="1448" y="906"/>
                  </a:lnTo>
                  <a:lnTo>
                    <a:pt x="1448" y="907"/>
                  </a:lnTo>
                  <a:lnTo>
                    <a:pt x="1447" y="907"/>
                  </a:lnTo>
                  <a:lnTo>
                    <a:pt x="1446" y="908"/>
                  </a:lnTo>
                  <a:lnTo>
                    <a:pt x="1446" y="909"/>
                  </a:lnTo>
                  <a:lnTo>
                    <a:pt x="1445" y="909"/>
                  </a:lnTo>
                  <a:lnTo>
                    <a:pt x="1441" y="907"/>
                  </a:lnTo>
                  <a:lnTo>
                    <a:pt x="1439" y="905"/>
                  </a:lnTo>
                  <a:lnTo>
                    <a:pt x="1439" y="904"/>
                  </a:lnTo>
                  <a:lnTo>
                    <a:pt x="1439" y="903"/>
                  </a:lnTo>
                  <a:lnTo>
                    <a:pt x="1438" y="903"/>
                  </a:lnTo>
                  <a:lnTo>
                    <a:pt x="1437" y="901"/>
                  </a:lnTo>
                  <a:lnTo>
                    <a:pt x="1437" y="900"/>
                  </a:lnTo>
                  <a:lnTo>
                    <a:pt x="1436" y="900"/>
                  </a:lnTo>
                  <a:lnTo>
                    <a:pt x="1436" y="899"/>
                  </a:lnTo>
                  <a:lnTo>
                    <a:pt x="1435" y="898"/>
                  </a:lnTo>
                  <a:lnTo>
                    <a:pt x="1436" y="898"/>
                  </a:lnTo>
                  <a:lnTo>
                    <a:pt x="1437" y="898"/>
                  </a:lnTo>
                  <a:lnTo>
                    <a:pt x="1437" y="899"/>
                  </a:lnTo>
                  <a:lnTo>
                    <a:pt x="1437" y="898"/>
                  </a:lnTo>
                  <a:lnTo>
                    <a:pt x="1438" y="898"/>
                  </a:lnTo>
                  <a:lnTo>
                    <a:pt x="1438" y="899"/>
                  </a:lnTo>
                  <a:lnTo>
                    <a:pt x="1439" y="899"/>
                  </a:lnTo>
                  <a:lnTo>
                    <a:pt x="1439" y="897"/>
                  </a:lnTo>
                  <a:lnTo>
                    <a:pt x="1438" y="894"/>
                  </a:lnTo>
                  <a:lnTo>
                    <a:pt x="1438" y="893"/>
                  </a:lnTo>
                  <a:lnTo>
                    <a:pt x="1437" y="893"/>
                  </a:lnTo>
                  <a:lnTo>
                    <a:pt x="1437" y="894"/>
                  </a:lnTo>
                  <a:lnTo>
                    <a:pt x="1436" y="895"/>
                  </a:lnTo>
                  <a:lnTo>
                    <a:pt x="1436" y="896"/>
                  </a:lnTo>
                  <a:lnTo>
                    <a:pt x="1435" y="895"/>
                  </a:lnTo>
                  <a:lnTo>
                    <a:pt x="1434" y="895"/>
                  </a:lnTo>
                  <a:lnTo>
                    <a:pt x="1433" y="895"/>
                  </a:lnTo>
                  <a:lnTo>
                    <a:pt x="1432" y="894"/>
                  </a:lnTo>
                  <a:lnTo>
                    <a:pt x="1431" y="893"/>
                  </a:lnTo>
                  <a:lnTo>
                    <a:pt x="1430" y="893"/>
                  </a:lnTo>
                  <a:lnTo>
                    <a:pt x="1429" y="893"/>
                  </a:lnTo>
                  <a:lnTo>
                    <a:pt x="1428" y="893"/>
                  </a:lnTo>
                  <a:lnTo>
                    <a:pt x="1428" y="892"/>
                  </a:lnTo>
                  <a:lnTo>
                    <a:pt x="1429" y="892"/>
                  </a:lnTo>
                  <a:lnTo>
                    <a:pt x="1429" y="891"/>
                  </a:lnTo>
                  <a:lnTo>
                    <a:pt x="1429" y="890"/>
                  </a:lnTo>
                  <a:lnTo>
                    <a:pt x="1430" y="890"/>
                  </a:lnTo>
                  <a:lnTo>
                    <a:pt x="1429" y="889"/>
                  </a:lnTo>
                  <a:lnTo>
                    <a:pt x="1428" y="889"/>
                  </a:lnTo>
                  <a:lnTo>
                    <a:pt x="1428" y="890"/>
                  </a:lnTo>
                  <a:lnTo>
                    <a:pt x="1427" y="890"/>
                  </a:lnTo>
                  <a:lnTo>
                    <a:pt x="1427" y="889"/>
                  </a:lnTo>
                  <a:lnTo>
                    <a:pt x="1426" y="889"/>
                  </a:lnTo>
                  <a:lnTo>
                    <a:pt x="1426" y="891"/>
                  </a:lnTo>
                  <a:lnTo>
                    <a:pt x="1426" y="892"/>
                  </a:lnTo>
                  <a:lnTo>
                    <a:pt x="1425" y="892"/>
                  </a:lnTo>
                  <a:lnTo>
                    <a:pt x="1424" y="892"/>
                  </a:lnTo>
                  <a:lnTo>
                    <a:pt x="1423" y="891"/>
                  </a:lnTo>
                  <a:lnTo>
                    <a:pt x="1422" y="890"/>
                  </a:lnTo>
                  <a:lnTo>
                    <a:pt x="1421" y="890"/>
                  </a:lnTo>
                  <a:lnTo>
                    <a:pt x="1420" y="889"/>
                  </a:lnTo>
                  <a:lnTo>
                    <a:pt x="1419" y="889"/>
                  </a:lnTo>
                  <a:lnTo>
                    <a:pt x="1418" y="888"/>
                  </a:lnTo>
                  <a:lnTo>
                    <a:pt x="1419" y="888"/>
                  </a:lnTo>
                  <a:lnTo>
                    <a:pt x="1420" y="887"/>
                  </a:lnTo>
                  <a:lnTo>
                    <a:pt x="1420" y="886"/>
                  </a:lnTo>
                  <a:lnTo>
                    <a:pt x="1420" y="885"/>
                  </a:lnTo>
                  <a:lnTo>
                    <a:pt x="1420" y="884"/>
                  </a:lnTo>
                  <a:lnTo>
                    <a:pt x="1420" y="883"/>
                  </a:lnTo>
                  <a:lnTo>
                    <a:pt x="1421" y="883"/>
                  </a:lnTo>
                  <a:lnTo>
                    <a:pt x="1426" y="883"/>
                  </a:lnTo>
                  <a:lnTo>
                    <a:pt x="1428" y="882"/>
                  </a:lnTo>
                  <a:lnTo>
                    <a:pt x="1429" y="882"/>
                  </a:lnTo>
                  <a:lnTo>
                    <a:pt x="1430" y="882"/>
                  </a:lnTo>
                  <a:lnTo>
                    <a:pt x="1431" y="881"/>
                  </a:lnTo>
                  <a:lnTo>
                    <a:pt x="1432" y="880"/>
                  </a:lnTo>
                  <a:lnTo>
                    <a:pt x="1432" y="879"/>
                  </a:lnTo>
                  <a:lnTo>
                    <a:pt x="1431" y="879"/>
                  </a:lnTo>
                  <a:lnTo>
                    <a:pt x="1430" y="881"/>
                  </a:lnTo>
                  <a:lnTo>
                    <a:pt x="1428" y="881"/>
                  </a:lnTo>
                  <a:lnTo>
                    <a:pt x="1427" y="881"/>
                  </a:lnTo>
                  <a:lnTo>
                    <a:pt x="1427" y="882"/>
                  </a:lnTo>
                  <a:lnTo>
                    <a:pt x="1426" y="882"/>
                  </a:lnTo>
                  <a:lnTo>
                    <a:pt x="1426" y="881"/>
                  </a:lnTo>
                  <a:lnTo>
                    <a:pt x="1425" y="881"/>
                  </a:lnTo>
                  <a:lnTo>
                    <a:pt x="1423" y="881"/>
                  </a:lnTo>
                  <a:lnTo>
                    <a:pt x="1422" y="880"/>
                  </a:lnTo>
                  <a:lnTo>
                    <a:pt x="1421" y="880"/>
                  </a:lnTo>
                  <a:lnTo>
                    <a:pt x="1421" y="879"/>
                  </a:lnTo>
                  <a:lnTo>
                    <a:pt x="1422" y="878"/>
                  </a:lnTo>
                  <a:lnTo>
                    <a:pt x="1423" y="878"/>
                  </a:lnTo>
                  <a:lnTo>
                    <a:pt x="1424" y="877"/>
                  </a:lnTo>
                  <a:lnTo>
                    <a:pt x="1424" y="876"/>
                  </a:lnTo>
                  <a:lnTo>
                    <a:pt x="1423" y="876"/>
                  </a:lnTo>
                  <a:lnTo>
                    <a:pt x="1422" y="876"/>
                  </a:lnTo>
                  <a:lnTo>
                    <a:pt x="1421" y="877"/>
                  </a:lnTo>
                  <a:lnTo>
                    <a:pt x="1421" y="876"/>
                  </a:lnTo>
                  <a:lnTo>
                    <a:pt x="1420" y="876"/>
                  </a:lnTo>
                  <a:lnTo>
                    <a:pt x="1420" y="874"/>
                  </a:lnTo>
                  <a:lnTo>
                    <a:pt x="1420" y="873"/>
                  </a:lnTo>
                  <a:lnTo>
                    <a:pt x="1420" y="871"/>
                  </a:lnTo>
                  <a:lnTo>
                    <a:pt x="1420" y="870"/>
                  </a:lnTo>
                  <a:lnTo>
                    <a:pt x="1421" y="869"/>
                  </a:lnTo>
                  <a:lnTo>
                    <a:pt x="1424" y="869"/>
                  </a:lnTo>
                  <a:lnTo>
                    <a:pt x="1425" y="868"/>
                  </a:lnTo>
                  <a:lnTo>
                    <a:pt x="1424" y="868"/>
                  </a:lnTo>
                  <a:lnTo>
                    <a:pt x="1422" y="868"/>
                  </a:lnTo>
                  <a:lnTo>
                    <a:pt x="1421" y="868"/>
                  </a:lnTo>
                  <a:lnTo>
                    <a:pt x="1421" y="869"/>
                  </a:lnTo>
                  <a:lnTo>
                    <a:pt x="1419" y="869"/>
                  </a:lnTo>
                  <a:lnTo>
                    <a:pt x="1417" y="869"/>
                  </a:lnTo>
                  <a:lnTo>
                    <a:pt x="1416" y="867"/>
                  </a:lnTo>
                  <a:lnTo>
                    <a:pt x="1416" y="866"/>
                  </a:lnTo>
                  <a:lnTo>
                    <a:pt x="1416" y="864"/>
                  </a:lnTo>
                  <a:lnTo>
                    <a:pt x="1416" y="863"/>
                  </a:lnTo>
                  <a:lnTo>
                    <a:pt x="1416" y="862"/>
                  </a:lnTo>
                  <a:lnTo>
                    <a:pt x="1417" y="862"/>
                  </a:lnTo>
                  <a:lnTo>
                    <a:pt x="1418" y="862"/>
                  </a:lnTo>
                  <a:lnTo>
                    <a:pt x="1418" y="863"/>
                  </a:lnTo>
                  <a:lnTo>
                    <a:pt x="1419" y="863"/>
                  </a:lnTo>
                  <a:lnTo>
                    <a:pt x="1419" y="864"/>
                  </a:lnTo>
                  <a:lnTo>
                    <a:pt x="1420" y="864"/>
                  </a:lnTo>
                  <a:lnTo>
                    <a:pt x="1421" y="865"/>
                  </a:lnTo>
                  <a:lnTo>
                    <a:pt x="1427" y="868"/>
                  </a:lnTo>
                  <a:lnTo>
                    <a:pt x="1428" y="869"/>
                  </a:lnTo>
                  <a:lnTo>
                    <a:pt x="1429" y="869"/>
                  </a:lnTo>
                  <a:lnTo>
                    <a:pt x="1429" y="870"/>
                  </a:lnTo>
                  <a:lnTo>
                    <a:pt x="1430" y="871"/>
                  </a:lnTo>
                  <a:lnTo>
                    <a:pt x="1431" y="872"/>
                  </a:lnTo>
                  <a:lnTo>
                    <a:pt x="1432" y="873"/>
                  </a:lnTo>
                  <a:lnTo>
                    <a:pt x="1432" y="872"/>
                  </a:lnTo>
                  <a:lnTo>
                    <a:pt x="1433" y="872"/>
                  </a:lnTo>
                  <a:lnTo>
                    <a:pt x="1431" y="871"/>
                  </a:lnTo>
                  <a:lnTo>
                    <a:pt x="1430" y="870"/>
                  </a:lnTo>
                  <a:lnTo>
                    <a:pt x="1429" y="869"/>
                  </a:lnTo>
                  <a:lnTo>
                    <a:pt x="1429" y="868"/>
                  </a:lnTo>
                  <a:lnTo>
                    <a:pt x="1428" y="867"/>
                  </a:lnTo>
                  <a:lnTo>
                    <a:pt x="1429" y="867"/>
                  </a:lnTo>
                  <a:lnTo>
                    <a:pt x="1428" y="867"/>
                  </a:lnTo>
                  <a:lnTo>
                    <a:pt x="1427" y="867"/>
                  </a:lnTo>
                  <a:lnTo>
                    <a:pt x="1427" y="866"/>
                  </a:lnTo>
                  <a:lnTo>
                    <a:pt x="1426" y="865"/>
                  </a:lnTo>
                  <a:lnTo>
                    <a:pt x="1423" y="864"/>
                  </a:lnTo>
                  <a:lnTo>
                    <a:pt x="1422" y="862"/>
                  </a:lnTo>
                  <a:lnTo>
                    <a:pt x="1420" y="862"/>
                  </a:lnTo>
                  <a:lnTo>
                    <a:pt x="1420" y="861"/>
                  </a:lnTo>
                  <a:lnTo>
                    <a:pt x="1419" y="860"/>
                  </a:lnTo>
                  <a:lnTo>
                    <a:pt x="1418" y="860"/>
                  </a:lnTo>
                  <a:lnTo>
                    <a:pt x="1418" y="858"/>
                  </a:lnTo>
                  <a:lnTo>
                    <a:pt x="1418" y="854"/>
                  </a:lnTo>
                  <a:lnTo>
                    <a:pt x="1418" y="852"/>
                  </a:lnTo>
                  <a:lnTo>
                    <a:pt x="1419" y="852"/>
                  </a:lnTo>
                  <a:lnTo>
                    <a:pt x="1420" y="853"/>
                  </a:lnTo>
                  <a:lnTo>
                    <a:pt x="1422" y="853"/>
                  </a:lnTo>
                  <a:lnTo>
                    <a:pt x="1424" y="854"/>
                  </a:lnTo>
                  <a:lnTo>
                    <a:pt x="1425" y="854"/>
                  </a:lnTo>
                  <a:lnTo>
                    <a:pt x="1426" y="854"/>
                  </a:lnTo>
                  <a:lnTo>
                    <a:pt x="1429" y="855"/>
                  </a:lnTo>
                  <a:lnTo>
                    <a:pt x="1430" y="855"/>
                  </a:lnTo>
                  <a:lnTo>
                    <a:pt x="1429" y="855"/>
                  </a:lnTo>
                  <a:lnTo>
                    <a:pt x="1428" y="854"/>
                  </a:lnTo>
                  <a:lnTo>
                    <a:pt x="1427" y="853"/>
                  </a:lnTo>
                  <a:lnTo>
                    <a:pt x="1418" y="852"/>
                  </a:lnTo>
                  <a:lnTo>
                    <a:pt x="1417" y="853"/>
                  </a:lnTo>
                  <a:lnTo>
                    <a:pt x="1417" y="854"/>
                  </a:lnTo>
                  <a:lnTo>
                    <a:pt x="1417" y="855"/>
                  </a:lnTo>
                  <a:lnTo>
                    <a:pt x="1416" y="854"/>
                  </a:lnTo>
                  <a:lnTo>
                    <a:pt x="1416" y="855"/>
                  </a:lnTo>
                  <a:lnTo>
                    <a:pt x="1416" y="857"/>
                  </a:lnTo>
                  <a:lnTo>
                    <a:pt x="1416" y="858"/>
                  </a:lnTo>
                  <a:lnTo>
                    <a:pt x="1415" y="859"/>
                  </a:lnTo>
                  <a:lnTo>
                    <a:pt x="1415" y="858"/>
                  </a:lnTo>
                  <a:lnTo>
                    <a:pt x="1414" y="858"/>
                  </a:lnTo>
                  <a:lnTo>
                    <a:pt x="1413" y="856"/>
                  </a:lnTo>
                  <a:lnTo>
                    <a:pt x="1412" y="853"/>
                  </a:lnTo>
                  <a:lnTo>
                    <a:pt x="1411" y="852"/>
                  </a:lnTo>
                  <a:lnTo>
                    <a:pt x="1411" y="851"/>
                  </a:lnTo>
                  <a:lnTo>
                    <a:pt x="1410" y="850"/>
                  </a:lnTo>
                  <a:lnTo>
                    <a:pt x="1412" y="849"/>
                  </a:lnTo>
                  <a:lnTo>
                    <a:pt x="1413" y="849"/>
                  </a:lnTo>
                  <a:lnTo>
                    <a:pt x="1413" y="850"/>
                  </a:lnTo>
                  <a:lnTo>
                    <a:pt x="1414" y="851"/>
                  </a:lnTo>
                  <a:lnTo>
                    <a:pt x="1415" y="851"/>
                  </a:lnTo>
                  <a:lnTo>
                    <a:pt x="1415" y="850"/>
                  </a:lnTo>
                  <a:lnTo>
                    <a:pt x="1414" y="849"/>
                  </a:lnTo>
                  <a:lnTo>
                    <a:pt x="1415" y="848"/>
                  </a:lnTo>
                  <a:lnTo>
                    <a:pt x="1415" y="847"/>
                  </a:lnTo>
                  <a:lnTo>
                    <a:pt x="1414" y="847"/>
                  </a:lnTo>
                  <a:lnTo>
                    <a:pt x="1413" y="847"/>
                  </a:lnTo>
                  <a:lnTo>
                    <a:pt x="1413" y="845"/>
                  </a:lnTo>
                  <a:lnTo>
                    <a:pt x="1413" y="844"/>
                  </a:lnTo>
                  <a:lnTo>
                    <a:pt x="1414" y="843"/>
                  </a:lnTo>
                  <a:lnTo>
                    <a:pt x="1414" y="842"/>
                  </a:lnTo>
                  <a:lnTo>
                    <a:pt x="1414" y="841"/>
                  </a:lnTo>
                  <a:lnTo>
                    <a:pt x="1415" y="841"/>
                  </a:lnTo>
                  <a:lnTo>
                    <a:pt x="1415" y="840"/>
                  </a:lnTo>
                  <a:lnTo>
                    <a:pt x="1414" y="841"/>
                  </a:lnTo>
                  <a:lnTo>
                    <a:pt x="1413" y="841"/>
                  </a:lnTo>
                  <a:lnTo>
                    <a:pt x="1413" y="842"/>
                  </a:lnTo>
                  <a:lnTo>
                    <a:pt x="1413" y="843"/>
                  </a:lnTo>
                  <a:lnTo>
                    <a:pt x="1412" y="846"/>
                  </a:lnTo>
                  <a:lnTo>
                    <a:pt x="1411" y="847"/>
                  </a:lnTo>
                  <a:lnTo>
                    <a:pt x="1412" y="848"/>
                  </a:lnTo>
                  <a:lnTo>
                    <a:pt x="1410" y="849"/>
                  </a:lnTo>
                  <a:lnTo>
                    <a:pt x="1409" y="849"/>
                  </a:lnTo>
                  <a:lnTo>
                    <a:pt x="1408" y="849"/>
                  </a:lnTo>
                  <a:lnTo>
                    <a:pt x="1408" y="848"/>
                  </a:lnTo>
                  <a:lnTo>
                    <a:pt x="1407" y="848"/>
                  </a:lnTo>
                  <a:lnTo>
                    <a:pt x="1407" y="847"/>
                  </a:lnTo>
                  <a:lnTo>
                    <a:pt x="1407" y="846"/>
                  </a:lnTo>
                  <a:lnTo>
                    <a:pt x="1406" y="846"/>
                  </a:lnTo>
                  <a:lnTo>
                    <a:pt x="1406" y="845"/>
                  </a:lnTo>
                  <a:lnTo>
                    <a:pt x="1405" y="845"/>
                  </a:lnTo>
                  <a:lnTo>
                    <a:pt x="1405" y="844"/>
                  </a:lnTo>
                  <a:lnTo>
                    <a:pt x="1405" y="843"/>
                  </a:lnTo>
                  <a:lnTo>
                    <a:pt x="1405" y="842"/>
                  </a:lnTo>
                  <a:lnTo>
                    <a:pt x="1405" y="841"/>
                  </a:lnTo>
                  <a:lnTo>
                    <a:pt x="1404" y="840"/>
                  </a:lnTo>
                  <a:lnTo>
                    <a:pt x="1404" y="839"/>
                  </a:lnTo>
                  <a:lnTo>
                    <a:pt x="1404" y="838"/>
                  </a:lnTo>
                  <a:lnTo>
                    <a:pt x="1405" y="837"/>
                  </a:lnTo>
                  <a:lnTo>
                    <a:pt x="1405" y="836"/>
                  </a:lnTo>
                  <a:lnTo>
                    <a:pt x="1405" y="835"/>
                  </a:lnTo>
                  <a:lnTo>
                    <a:pt x="1405" y="834"/>
                  </a:lnTo>
                  <a:lnTo>
                    <a:pt x="1406" y="834"/>
                  </a:lnTo>
                  <a:lnTo>
                    <a:pt x="1406" y="833"/>
                  </a:lnTo>
                  <a:lnTo>
                    <a:pt x="1407" y="833"/>
                  </a:lnTo>
                  <a:lnTo>
                    <a:pt x="1407" y="832"/>
                  </a:lnTo>
                  <a:lnTo>
                    <a:pt x="1406" y="830"/>
                  </a:lnTo>
                  <a:lnTo>
                    <a:pt x="1406" y="829"/>
                  </a:lnTo>
                  <a:lnTo>
                    <a:pt x="1406" y="828"/>
                  </a:lnTo>
                  <a:lnTo>
                    <a:pt x="1407" y="828"/>
                  </a:lnTo>
                  <a:lnTo>
                    <a:pt x="1407" y="827"/>
                  </a:lnTo>
                  <a:lnTo>
                    <a:pt x="1408" y="827"/>
                  </a:lnTo>
                  <a:lnTo>
                    <a:pt x="1408" y="826"/>
                  </a:lnTo>
                  <a:lnTo>
                    <a:pt x="1408" y="825"/>
                  </a:lnTo>
                  <a:lnTo>
                    <a:pt x="1409" y="823"/>
                  </a:lnTo>
                  <a:lnTo>
                    <a:pt x="1410" y="823"/>
                  </a:lnTo>
                  <a:lnTo>
                    <a:pt x="1413" y="822"/>
                  </a:lnTo>
                  <a:lnTo>
                    <a:pt x="1409" y="822"/>
                  </a:lnTo>
                  <a:lnTo>
                    <a:pt x="1408" y="822"/>
                  </a:lnTo>
                  <a:lnTo>
                    <a:pt x="1408" y="823"/>
                  </a:lnTo>
                  <a:lnTo>
                    <a:pt x="1407" y="823"/>
                  </a:lnTo>
                  <a:lnTo>
                    <a:pt x="1407" y="824"/>
                  </a:lnTo>
                  <a:lnTo>
                    <a:pt x="1407" y="826"/>
                  </a:lnTo>
                  <a:lnTo>
                    <a:pt x="1406" y="826"/>
                  </a:lnTo>
                  <a:lnTo>
                    <a:pt x="1405" y="827"/>
                  </a:lnTo>
                  <a:lnTo>
                    <a:pt x="1405" y="828"/>
                  </a:lnTo>
                  <a:lnTo>
                    <a:pt x="1405" y="829"/>
                  </a:lnTo>
                  <a:lnTo>
                    <a:pt x="1405" y="830"/>
                  </a:lnTo>
                  <a:lnTo>
                    <a:pt x="1405" y="831"/>
                  </a:lnTo>
                  <a:lnTo>
                    <a:pt x="1404" y="831"/>
                  </a:lnTo>
                  <a:lnTo>
                    <a:pt x="1403" y="832"/>
                  </a:lnTo>
                  <a:lnTo>
                    <a:pt x="1403" y="833"/>
                  </a:lnTo>
                  <a:lnTo>
                    <a:pt x="1403" y="834"/>
                  </a:lnTo>
                  <a:lnTo>
                    <a:pt x="1403" y="835"/>
                  </a:lnTo>
                  <a:lnTo>
                    <a:pt x="1404" y="835"/>
                  </a:lnTo>
                  <a:lnTo>
                    <a:pt x="1404" y="836"/>
                  </a:lnTo>
                  <a:lnTo>
                    <a:pt x="1404" y="837"/>
                  </a:lnTo>
                  <a:lnTo>
                    <a:pt x="1403" y="838"/>
                  </a:lnTo>
                  <a:lnTo>
                    <a:pt x="1402" y="838"/>
                  </a:lnTo>
                  <a:lnTo>
                    <a:pt x="1400" y="837"/>
                  </a:lnTo>
                  <a:lnTo>
                    <a:pt x="1395" y="832"/>
                  </a:lnTo>
                  <a:lnTo>
                    <a:pt x="1394" y="832"/>
                  </a:lnTo>
                  <a:lnTo>
                    <a:pt x="1394" y="831"/>
                  </a:lnTo>
                  <a:lnTo>
                    <a:pt x="1393" y="830"/>
                  </a:lnTo>
                  <a:lnTo>
                    <a:pt x="1392" y="830"/>
                  </a:lnTo>
                  <a:lnTo>
                    <a:pt x="1391" y="830"/>
                  </a:lnTo>
                  <a:lnTo>
                    <a:pt x="1390" y="830"/>
                  </a:lnTo>
                  <a:lnTo>
                    <a:pt x="1390" y="831"/>
                  </a:lnTo>
                  <a:lnTo>
                    <a:pt x="1390" y="830"/>
                  </a:lnTo>
                  <a:lnTo>
                    <a:pt x="1389" y="829"/>
                  </a:lnTo>
                  <a:lnTo>
                    <a:pt x="1388" y="829"/>
                  </a:lnTo>
                  <a:lnTo>
                    <a:pt x="1387" y="829"/>
                  </a:lnTo>
                  <a:lnTo>
                    <a:pt x="1386" y="828"/>
                  </a:lnTo>
                  <a:lnTo>
                    <a:pt x="1386" y="827"/>
                  </a:lnTo>
                  <a:lnTo>
                    <a:pt x="1386" y="824"/>
                  </a:lnTo>
                  <a:lnTo>
                    <a:pt x="1386" y="823"/>
                  </a:lnTo>
                  <a:lnTo>
                    <a:pt x="1385" y="823"/>
                  </a:lnTo>
                  <a:lnTo>
                    <a:pt x="1385" y="822"/>
                  </a:lnTo>
                  <a:lnTo>
                    <a:pt x="1384" y="821"/>
                  </a:lnTo>
                  <a:lnTo>
                    <a:pt x="1384" y="820"/>
                  </a:lnTo>
                  <a:lnTo>
                    <a:pt x="1383" y="819"/>
                  </a:lnTo>
                  <a:lnTo>
                    <a:pt x="1382" y="817"/>
                  </a:lnTo>
                  <a:lnTo>
                    <a:pt x="1381" y="815"/>
                  </a:lnTo>
                  <a:lnTo>
                    <a:pt x="1380" y="814"/>
                  </a:lnTo>
                  <a:lnTo>
                    <a:pt x="1381" y="815"/>
                  </a:lnTo>
                  <a:lnTo>
                    <a:pt x="1382" y="815"/>
                  </a:lnTo>
                  <a:lnTo>
                    <a:pt x="1382" y="814"/>
                  </a:lnTo>
                  <a:lnTo>
                    <a:pt x="1382" y="813"/>
                  </a:lnTo>
                  <a:lnTo>
                    <a:pt x="1382" y="812"/>
                  </a:lnTo>
                  <a:lnTo>
                    <a:pt x="1382" y="810"/>
                  </a:lnTo>
                  <a:lnTo>
                    <a:pt x="1382" y="809"/>
                  </a:lnTo>
                  <a:lnTo>
                    <a:pt x="1382" y="808"/>
                  </a:lnTo>
                  <a:lnTo>
                    <a:pt x="1382" y="807"/>
                  </a:lnTo>
                  <a:lnTo>
                    <a:pt x="1381" y="807"/>
                  </a:lnTo>
                  <a:lnTo>
                    <a:pt x="1380" y="807"/>
                  </a:lnTo>
                  <a:lnTo>
                    <a:pt x="1380" y="808"/>
                  </a:lnTo>
                  <a:lnTo>
                    <a:pt x="1379" y="809"/>
                  </a:lnTo>
                  <a:lnTo>
                    <a:pt x="1380" y="810"/>
                  </a:lnTo>
                  <a:lnTo>
                    <a:pt x="1379" y="810"/>
                  </a:lnTo>
                  <a:lnTo>
                    <a:pt x="1379" y="811"/>
                  </a:lnTo>
                  <a:lnTo>
                    <a:pt x="1380" y="811"/>
                  </a:lnTo>
                  <a:lnTo>
                    <a:pt x="1379" y="810"/>
                  </a:lnTo>
                  <a:lnTo>
                    <a:pt x="1377" y="807"/>
                  </a:lnTo>
                  <a:lnTo>
                    <a:pt x="1376" y="806"/>
                  </a:lnTo>
                  <a:lnTo>
                    <a:pt x="1376" y="805"/>
                  </a:lnTo>
                  <a:lnTo>
                    <a:pt x="1377" y="803"/>
                  </a:lnTo>
                  <a:lnTo>
                    <a:pt x="1376" y="803"/>
                  </a:lnTo>
                  <a:lnTo>
                    <a:pt x="1376" y="802"/>
                  </a:lnTo>
                  <a:lnTo>
                    <a:pt x="1376" y="801"/>
                  </a:lnTo>
                  <a:lnTo>
                    <a:pt x="1376" y="799"/>
                  </a:lnTo>
                  <a:lnTo>
                    <a:pt x="1376" y="798"/>
                  </a:lnTo>
                  <a:lnTo>
                    <a:pt x="1375" y="797"/>
                  </a:lnTo>
                  <a:lnTo>
                    <a:pt x="1375" y="796"/>
                  </a:lnTo>
                  <a:lnTo>
                    <a:pt x="1375" y="794"/>
                  </a:lnTo>
                  <a:lnTo>
                    <a:pt x="1374" y="793"/>
                  </a:lnTo>
                  <a:lnTo>
                    <a:pt x="1374" y="792"/>
                  </a:lnTo>
                  <a:lnTo>
                    <a:pt x="1374" y="791"/>
                  </a:lnTo>
                  <a:lnTo>
                    <a:pt x="1373" y="788"/>
                  </a:lnTo>
                  <a:lnTo>
                    <a:pt x="1372" y="787"/>
                  </a:lnTo>
                  <a:lnTo>
                    <a:pt x="1371" y="786"/>
                  </a:lnTo>
                  <a:lnTo>
                    <a:pt x="1371" y="784"/>
                  </a:lnTo>
                  <a:lnTo>
                    <a:pt x="1371" y="782"/>
                  </a:lnTo>
                  <a:lnTo>
                    <a:pt x="1371" y="777"/>
                  </a:lnTo>
                  <a:lnTo>
                    <a:pt x="1372" y="775"/>
                  </a:lnTo>
                  <a:lnTo>
                    <a:pt x="1371" y="774"/>
                  </a:lnTo>
                  <a:lnTo>
                    <a:pt x="1370" y="779"/>
                  </a:lnTo>
                  <a:lnTo>
                    <a:pt x="1370" y="781"/>
                  </a:lnTo>
                  <a:lnTo>
                    <a:pt x="1369" y="782"/>
                  </a:lnTo>
                  <a:lnTo>
                    <a:pt x="1368" y="782"/>
                  </a:lnTo>
                  <a:lnTo>
                    <a:pt x="1366" y="781"/>
                  </a:lnTo>
                  <a:lnTo>
                    <a:pt x="1366" y="782"/>
                  </a:lnTo>
                  <a:lnTo>
                    <a:pt x="1368" y="783"/>
                  </a:lnTo>
                  <a:lnTo>
                    <a:pt x="1369" y="785"/>
                  </a:lnTo>
                  <a:lnTo>
                    <a:pt x="1369" y="786"/>
                  </a:lnTo>
                  <a:lnTo>
                    <a:pt x="1370" y="786"/>
                  </a:lnTo>
                  <a:lnTo>
                    <a:pt x="1371" y="787"/>
                  </a:lnTo>
                  <a:lnTo>
                    <a:pt x="1371" y="788"/>
                  </a:lnTo>
                  <a:lnTo>
                    <a:pt x="1371" y="790"/>
                  </a:lnTo>
                  <a:lnTo>
                    <a:pt x="1371" y="789"/>
                  </a:lnTo>
                  <a:lnTo>
                    <a:pt x="1371" y="790"/>
                  </a:lnTo>
                  <a:lnTo>
                    <a:pt x="1372" y="791"/>
                  </a:lnTo>
                  <a:lnTo>
                    <a:pt x="1372" y="792"/>
                  </a:lnTo>
                  <a:lnTo>
                    <a:pt x="1372" y="793"/>
                  </a:lnTo>
                  <a:lnTo>
                    <a:pt x="1371" y="792"/>
                  </a:lnTo>
                  <a:lnTo>
                    <a:pt x="1370" y="791"/>
                  </a:lnTo>
                  <a:lnTo>
                    <a:pt x="1370" y="789"/>
                  </a:lnTo>
                  <a:lnTo>
                    <a:pt x="1370" y="788"/>
                  </a:lnTo>
                  <a:lnTo>
                    <a:pt x="1369" y="787"/>
                  </a:lnTo>
                  <a:lnTo>
                    <a:pt x="1368" y="786"/>
                  </a:lnTo>
                  <a:lnTo>
                    <a:pt x="1367" y="786"/>
                  </a:lnTo>
                  <a:lnTo>
                    <a:pt x="1366" y="786"/>
                  </a:lnTo>
                  <a:lnTo>
                    <a:pt x="1366" y="787"/>
                  </a:lnTo>
                  <a:lnTo>
                    <a:pt x="1367" y="788"/>
                  </a:lnTo>
                  <a:lnTo>
                    <a:pt x="1368" y="789"/>
                  </a:lnTo>
                  <a:lnTo>
                    <a:pt x="1368" y="791"/>
                  </a:lnTo>
                  <a:lnTo>
                    <a:pt x="1369" y="791"/>
                  </a:lnTo>
                  <a:lnTo>
                    <a:pt x="1370" y="792"/>
                  </a:lnTo>
                  <a:lnTo>
                    <a:pt x="1370" y="793"/>
                  </a:lnTo>
                  <a:lnTo>
                    <a:pt x="1370" y="794"/>
                  </a:lnTo>
                  <a:lnTo>
                    <a:pt x="1370" y="795"/>
                  </a:lnTo>
                  <a:lnTo>
                    <a:pt x="1370" y="796"/>
                  </a:lnTo>
                  <a:lnTo>
                    <a:pt x="1370" y="797"/>
                  </a:lnTo>
                  <a:lnTo>
                    <a:pt x="1370" y="798"/>
                  </a:lnTo>
                  <a:lnTo>
                    <a:pt x="1370" y="799"/>
                  </a:lnTo>
                  <a:lnTo>
                    <a:pt x="1370" y="800"/>
                  </a:lnTo>
                  <a:lnTo>
                    <a:pt x="1370" y="801"/>
                  </a:lnTo>
                  <a:lnTo>
                    <a:pt x="1371" y="801"/>
                  </a:lnTo>
                  <a:lnTo>
                    <a:pt x="1372" y="802"/>
                  </a:lnTo>
                  <a:lnTo>
                    <a:pt x="1372" y="803"/>
                  </a:lnTo>
                  <a:lnTo>
                    <a:pt x="1371" y="804"/>
                  </a:lnTo>
                  <a:lnTo>
                    <a:pt x="1372" y="804"/>
                  </a:lnTo>
                  <a:lnTo>
                    <a:pt x="1372" y="806"/>
                  </a:lnTo>
                  <a:lnTo>
                    <a:pt x="1374" y="809"/>
                  </a:lnTo>
                  <a:lnTo>
                    <a:pt x="1374" y="811"/>
                  </a:lnTo>
                  <a:lnTo>
                    <a:pt x="1374" y="812"/>
                  </a:lnTo>
                  <a:lnTo>
                    <a:pt x="1376" y="816"/>
                  </a:lnTo>
                  <a:lnTo>
                    <a:pt x="1375" y="817"/>
                  </a:lnTo>
                  <a:lnTo>
                    <a:pt x="1374" y="817"/>
                  </a:lnTo>
                  <a:lnTo>
                    <a:pt x="1375" y="819"/>
                  </a:lnTo>
                  <a:lnTo>
                    <a:pt x="1376" y="821"/>
                  </a:lnTo>
                  <a:lnTo>
                    <a:pt x="1376" y="822"/>
                  </a:lnTo>
                  <a:lnTo>
                    <a:pt x="1376" y="823"/>
                  </a:lnTo>
                  <a:lnTo>
                    <a:pt x="1377" y="823"/>
                  </a:lnTo>
                  <a:lnTo>
                    <a:pt x="1376" y="823"/>
                  </a:lnTo>
                  <a:lnTo>
                    <a:pt x="1376" y="824"/>
                  </a:lnTo>
                  <a:lnTo>
                    <a:pt x="1377" y="824"/>
                  </a:lnTo>
                  <a:lnTo>
                    <a:pt x="1377" y="825"/>
                  </a:lnTo>
                  <a:lnTo>
                    <a:pt x="1378" y="826"/>
                  </a:lnTo>
                  <a:lnTo>
                    <a:pt x="1379" y="831"/>
                  </a:lnTo>
                  <a:lnTo>
                    <a:pt x="1379" y="832"/>
                  </a:lnTo>
                  <a:lnTo>
                    <a:pt x="1379" y="833"/>
                  </a:lnTo>
                  <a:lnTo>
                    <a:pt x="1378" y="833"/>
                  </a:lnTo>
                  <a:lnTo>
                    <a:pt x="1378" y="835"/>
                  </a:lnTo>
                  <a:lnTo>
                    <a:pt x="1378" y="836"/>
                  </a:lnTo>
                  <a:lnTo>
                    <a:pt x="1378" y="837"/>
                  </a:lnTo>
                  <a:lnTo>
                    <a:pt x="1377" y="837"/>
                  </a:lnTo>
                  <a:lnTo>
                    <a:pt x="1376" y="837"/>
                  </a:lnTo>
                  <a:lnTo>
                    <a:pt x="1372" y="836"/>
                  </a:lnTo>
                  <a:lnTo>
                    <a:pt x="1371" y="834"/>
                  </a:lnTo>
                  <a:lnTo>
                    <a:pt x="1370" y="833"/>
                  </a:lnTo>
                  <a:lnTo>
                    <a:pt x="1370" y="830"/>
                  </a:lnTo>
                  <a:lnTo>
                    <a:pt x="1369" y="829"/>
                  </a:lnTo>
                  <a:lnTo>
                    <a:pt x="1369" y="828"/>
                  </a:lnTo>
                  <a:lnTo>
                    <a:pt x="1369" y="827"/>
                  </a:lnTo>
                  <a:lnTo>
                    <a:pt x="1368" y="826"/>
                  </a:lnTo>
                  <a:lnTo>
                    <a:pt x="1368" y="825"/>
                  </a:lnTo>
                  <a:lnTo>
                    <a:pt x="1367" y="824"/>
                  </a:lnTo>
                  <a:lnTo>
                    <a:pt x="1367" y="825"/>
                  </a:lnTo>
                  <a:lnTo>
                    <a:pt x="1367" y="826"/>
                  </a:lnTo>
                  <a:lnTo>
                    <a:pt x="1368" y="827"/>
                  </a:lnTo>
                  <a:lnTo>
                    <a:pt x="1368" y="828"/>
                  </a:lnTo>
                  <a:lnTo>
                    <a:pt x="1368" y="829"/>
                  </a:lnTo>
                  <a:lnTo>
                    <a:pt x="1367" y="829"/>
                  </a:lnTo>
                  <a:lnTo>
                    <a:pt x="1366" y="828"/>
                  </a:lnTo>
                  <a:lnTo>
                    <a:pt x="1365" y="827"/>
                  </a:lnTo>
                  <a:lnTo>
                    <a:pt x="1364" y="827"/>
                  </a:lnTo>
                  <a:lnTo>
                    <a:pt x="1363" y="827"/>
                  </a:lnTo>
                  <a:lnTo>
                    <a:pt x="1362" y="828"/>
                  </a:lnTo>
                  <a:lnTo>
                    <a:pt x="1357" y="829"/>
                  </a:lnTo>
                  <a:lnTo>
                    <a:pt x="1356" y="829"/>
                  </a:lnTo>
                  <a:lnTo>
                    <a:pt x="1356" y="828"/>
                  </a:lnTo>
                  <a:lnTo>
                    <a:pt x="1357" y="827"/>
                  </a:lnTo>
                  <a:lnTo>
                    <a:pt x="1357" y="826"/>
                  </a:lnTo>
                  <a:lnTo>
                    <a:pt x="1357" y="825"/>
                  </a:lnTo>
                  <a:lnTo>
                    <a:pt x="1355" y="825"/>
                  </a:lnTo>
                  <a:lnTo>
                    <a:pt x="1356" y="825"/>
                  </a:lnTo>
                  <a:lnTo>
                    <a:pt x="1356" y="824"/>
                  </a:lnTo>
                  <a:lnTo>
                    <a:pt x="1357" y="824"/>
                  </a:lnTo>
                  <a:lnTo>
                    <a:pt x="1358" y="825"/>
                  </a:lnTo>
                  <a:lnTo>
                    <a:pt x="1358" y="824"/>
                  </a:lnTo>
                  <a:lnTo>
                    <a:pt x="1358" y="823"/>
                  </a:lnTo>
                  <a:lnTo>
                    <a:pt x="1358" y="822"/>
                  </a:lnTo>
                  <a:lnTo>
                    <a:pt x="1358" y="821"/>
                  </a:lnTo>
                  <a:lnTo>
                    <a:pt x="1358" y="820"/>
                  </a:lnTo>
                  <a:lnTo>
                    <a:pt x="1357" y="820"/>
                  </a:lnTo>
                  <a:lnTo>
                    <a:pt x="1357" y="819"/>
                  </a:lnTo>
                  <a:lnTo>
                    <a:pt x="1359" y="818"/>
                  </a:lnTo>
                  <a:lnTo>
                    <a:pt x="1358" y="818"/>
                  </a:lnTo>
                  <a:lnTo>
                    <a:pt x="1357" y="818"/>
                  </a:lnTo>
                  <a:lnTo>
                    <a:pt x="1357" y="817"/>
                  </a:lnTo>
                  <a:lnTo>
                    <a:pt x="1356" y="814"/>
                  </a:lnTo>
                  <a:lnTo>
                    <a:pt x="1355" y="813"/>
                  </a:lnTo>
                  <a:lnTo>
                    <a:pt x="1355" y="812"/>
                  </a:lnTo>
                  <a:lnTo>
                    <a:pt x="1354" y="811"/>
                  </a:lnTo>
                  <a:lnTo>
                    <a:pt x="1354" y="810"/>
                  </a:lnTo>
                  <a:lnTo>
                    <a:pt x="1353" y="810"/>
                  </a:lnTo>
                  <a:lnTo>
                    <a:pt x="1353" y="809"/>
                  </a:lnTo>
                  <a:lnTo>
                    <a:pt x="1352" y="808"/>
                  </a:lnTo>
                  <a:lnTo>
                    <a:pt x="1352" y="807"/>
                  </a:lnTo>
                  <a:lnTo>
                    <a:pt x="1355" y="805"/>
                  </a:lnTo>
                  <a:lnTo>
                    <a:pt x="1355" y="804"/>
                  </a:lnTo>
                  <a:lnTo>
                    <a:pt x="1356" y="804"/>
                  </a:lnTo>
                  <a:lnTo>
                    <a:pt x="1356" y="805"/>
                  </a:lnTo>
                  <a:lnTo>
                    <a:pt x="1360" y="803"/>
                  </a:lnTo>
                  <a:lnTo>
                    <a:pt x="1359" y="802"/>
                  </a:lnTo>
                  <a:lnTo>
                    <a:pt x="1356" y="802"/>
                  </a:lnTo>
                  <a:lnTo>
                    <a:pt x="1355" y="802"/>
                  </a:lnTo>
                  <a:lnTo>
                    <a:pt x="1356" y="803"/>
                  </a:lnTo>
                  <a:lnTo>
                    <a:pt x="1355" y="803"/>
                  </a:lnTo>
                  <a:lnTo>
                    <a:pt x="1354" y="805"/>
                  </a:lnTo>
                  <a:lnTo>
                    <a:pt x="1353" y="805"/>
                  </a:lnTo>
                  <a:lnTo>
                    <a:pt x="1353" y="804"/>
                  </a:lnTo>
                  <a:lnTo>
                    <a:pt x="1353" y="803"/>
                  </a:lnTo>
                  <a:lnTo>
                    <a:pt x="1353" y="802"/>
                  </a:lnTo>
                  <a:lnTo>
                    <a:pt x="1352" y="801"/>
                  </a:lnTo>
                  <a:lnTo>
                    <a:pt x="1352" y="800"/>
                  </a:lnTo>
                  <a:lnTo>
                    <a:pt x="1351" y="799"/>
                  </a:lnTo>
                  <a:lnTo>
                    <a:pt x="1351" y="798"/>
                  </a:lnTo>
                  <a:lnTo>
                    <a:pt x="1351" y="797"/>
                  </a:lnTo>
                  <a:lnTo>
                    <a:pt x="1351" y="796"/>
                  </a:lnTo>
                  <a:lnTo>
                    <a:pt x="1350" y="796"/>
                  </a:lnTo>
                  <a:lnTo>
                    <a:pt x="1349" y="796"/>
                  </a:lnTo>
                  <a:lnTo>
                    <a:pt x="1350" y="797"/>
                  </a:lnTo>
                  <a:lnTo>
                    <a:pt x="1350" y="798"/>
                  </a:lnTo>
                  <a:lnTo>
                    <a:pt x="1350" y="799"/>
                  </a:lnTo>
                  <a:lnTo>
                    <a:pt x="1350" y="800"/>
                  </a:lnTo>
                  <a:lnTo>
                    <a:pt x="1350" y="801"/>
                  </a:lnTo>
                  <a:lnTo>
                    <a:pt x="1349" y="801"/>
                  </a:lnTo>
                  <a:lnTo>
                    <a:pt x="1348" y="802"/>
                  </a:lnTo>
                  <a:lnTo>
                    <a:pt x="1350" y="801"/>
                  </a:lnTo>
                  <a:lnTo>
                    <a:pt x="1351" y="801"/>
                  </a:lnTo>
                  <a:lnTo>
                    <a:pt x="1351" y="802"/>
                  </a:lnTo>
                  <a:lnTo>
                    <a:pt x="1351" y="803"/>
                  </a:lnTo>
                  <a:lnTo>
                    <a:pt x="1351" y="804"/>
                  </a:lnTo>
                  <a:lnTo>
                    <a:pt x="1351" y="805"/>
                  </a:lnTo>
                  <a:lnTo>
                    <a:pt x="1351" y="806"/>
                  </a:lnTo>
                  <a:lnTo>
                    <a:pt x="1350" y="808"/>
                  </a:lnTo>
                  <a:lnTo>
                    <a:pt x="1350" y="809"/>
                  </a:lnTo>
                  <a:lnTo>
                    <a:pt x="1350" y="810"/>
                  </a:lnTo>
                  <a:lnTo>
                    <a:pt x="1348" y="810"/>
                  </a:lnTo>
                  <a:lnTo>
                    <a:pt x="1347" y="810"/>
                  </a:lnTo>
                  <a:lnTo>
                    <a:pt x="1344" y="808"/>
                  </a:lnTo>
                  <a:lnTo>
                    <a:pt x="1344" y="807"/>
                  </a:lnTo>
                  <a:lnTo>
                    <a:pt x="1346" y="807"/>
                  </a:lnTo>
                  <a:lnTo>
                    <a:pt x="1347" y="807"/>
                  </a:lnTo>
                  <a:lnTo>
                    <a:pt x="1346" y="807"/>
                  </a:lnTo>
                  <a:lnTo>
                    <a:pt x="1344" y="806"/>
                  </a:lnTo>
                  <a:lnTo>
                    <a:pt x="1343" y="807"/>
                  </a:lnTo>
                  <a:lnTo>
                    <a:pt x="1342" y="807"/>
                  </a:lnTo>
                  <a:lnTo>
                    <a:pt x="1341" y="806"/>
                  </a:lnTo>
                  <a:lnTo>
                    <a:pt x="1341" y="805"/>
                  </a:lnTo>
                  <a:lnTo>
                    <a:pt x="1341" y="803"/>
                  </a:lnTo>
                  <a:lnTo>
                    <a:pt x="1340" y="801"/>
                  </a:lnTo>
                  <a:lnTo>
                    <a:pt x="1341" y="800"/>
                  </a:lnTo>
                  <a:lnTo>
                    <a:pt x="1341" y="799"/>
                  </a:lnTo>
                  <a:lnTo>
                    <a:pt x="1340" y="799"/>
                  </a:lnTo>
                  <a:lnTo>
                    <a:pt x="1340" y="800"/>
                  </a:lnTo>
                  <a:lnTo>
                    <a:pt x="1339" y="802"/>
                  </a:lnTo>
                  <a:lnTo>
                    <a:pt x="1337" y="799"/>
                  </a:lnTo>
                  <a:lnTo>
                    <a:pt x="1336" y="798"/>
                  </a:lnTo>
                  <a:lnTo>
                    <a:pt x="1336" y="797"/>
                  </a:lnTo>
                  <a:lnTo>
                    <a:pt x="1335" y="796"/>
                  </a:lnTo>
                  <a:lnTo>
                    <a:pt x="1338" y="802"/>
                  </a:lnTo>
                  <a:lnTo>
                    <a:pt x="1337" y="803"/>
                  </a:lnTo>
                  <a:lnTo>
                    <a:pt x="1336" y="802"/>
                  </a:lnTo>
                  <a:lnTo>
                    <a:pt x="1335" y="802"/>
                  </a:lnTo>
                  <a:lnTo>
                    <a:pt x="1335" y="801"/>
                  </a:lnTo>
                  <a:lnTo>
                    <a:pt x="1334" y="801"/>
                  </a:lnTo>
                  <a:lnTo>
                    <a:pt x="1334" y="800"/>
                  </a:lnTo>
                  <a:lnTo>
                    <a:pt x="1332" y="800"/>
                  </a:lnTo>
                  <a:lnTo>
                    <a:pt x="1331" y="799"/>
                  </a:lnTo>
                  <a:lnTo>
                    <a:pt x="1330" y="798"/>
                  </a:lnTo>
                  <a:lnTo>
                    <a:pt x="1329" y="797"/>
                  </a:lnTo>
                  <a:lnTo>
                    <a:pt x="1327" y="795"/>
                  </a:lnTo>
                  <a:lnTo>
                    <a:pt x="1327" y="794"/>
                  </a:lnTo>
                  <a:lnTo>
                    <a:pt x="1326" y="794"/>
                  </a:lnTo>
                  <a:lnTo>
                    <a:pt x="1326" y="795"/>
                  </a:lnTo>
                  <a:lnTo>
                    <a:pt x="1326" y="796"/>
                  </a:lnTo>
                  <a:lnTo>
                    <a:pt x="1327" y="796"/>
                  </a:lnTo>
                  <a:lnTo>
                    <a:pt x="1327" y="797"/>
                  </a:lnTo>
                  <a:lnTo>
                    <a:pt x="1328" y="798"/>
                  </a:lnTo>
                  <a:lnTo>
                    <a:pt x="1329" y="799"/>
                  </a:lnTo>
                  <a:lnTo>
                    <a:pt x="1330" y="800"/>
                  </a:lnTo>
                  <a:lnTo>
                    <a:pt x="1330" y="801"/>
                  </a:lnTo>
                  <a:lnTo>
                    <a:pt x="1330" y="802"/>
                  </a:lnTo>
                  <a:lnTo>
                    <a:pt x="1327" y="802"/>
                  </a:lnTo>
                  <a:lnTo>
                    <a:pt x="1326" y="804"/>
                  </a:lnTo>
                  <a:lnTo>
                    <a:pt x="1325" y="804"/>
                  </a:lnTo>
                  <a:lnTo>
                    <a:pt x="1325" y="805"/>
                  </a:lnTo>
                  <a:lnTo>
                    <a:pt x="1324" y="806"/>
                  </a:lnTo>
                  <a:lnTo>
                    <a:pt x="1324" y="807"/>
                  </a:lnTo>
                  <a:lnTo>
                    <a:pt x="1325" y="807"/>
                  </a:lnTo>
                  <a:lnTo>
                    <a:pt x="1325" y="806"/>
                  </a:lnTo>
                  <a:lnTo>
                    <a:pt x="1326" y="805"/>
                  </a:lnTo>
                  <a:lnTo>
                    <a:pt x="1327" y="804"/>
                  </a:lnTo>
                  <a:lnTo>
                    <a:pt x="1328" y="803"/>
                  </a:lnTo>
                  <a:lnTo>
                    <a:pt x="1330" y="803"/>
                  </a:lnTo>
                  <a:lnTo>
                    <a:pt x="1332" y="804"/>
                  </a:lnTo>
                  <a:lnTo>
                    <a:pt x="1333" y="805"/>
                  </a:lnTo>
                  <a:lnTo>
                    <a:pt x="1333" y="806"/>
                  </a:lnTo>
                  <a:lnTo>
                    <a:pt x="1333" y="805"/>
                  </a:lnTo>
                  <a:lnTo>
                    <a:pt x="1334" y="804"/>
                  </a:lnTo>
                  <a:lnTo>
                    <a:pt x="1335" y="804"/>
                  </a:lnTo>
                  <a:lnTo>
                    <a:pt x="1336" y="805"/>
                  </a:lnTo>
                  <a:lnTo>
                    <a:pt x="1337" y="806"/>
                  </a:lnTo>
                  <a:lnTo>
                    <a:pt x="1338" y="806"/>
                  </a:lnTo>
                  <a:lnTo>
                    <a:pt x="1339" y="806"/>
                  </a:lnTo>
                  <a:lnTo>
                    <a:pt x="1340" y="806"/>
                  </a:lnTo>
                  <a:lnTo>
                    <a:pt x="1341" y="808"/>
                  </a:lnTo>
                  <a:lnTo>
                    <a:pt x="1341" y="809"/>
                  </a:lnTo>
                  <a:lnTo>
                    <a:pt x="1340" y="809"/>
                  </a:lnTo>
                  <a:lnTo>
                    <a:pt x="1339" y="809"/>
                  </a:lnTo>
                  <a:lnTo>
                    <a:pt x="1338" y="808"/>
                  </a:lnTo>
                  <a:lnTo>
                    <a:pt x="1338" y="807"/>
                  </a:lnTo>
                  <a:lnTo>
                    <a:pt x="1337" y="807"/>
                  </a:lnTo>
                  <a:lnTo>
                    <a:pt x="1337" y="808"/>
                  </a:lnTo>
                  <a:lnTo>
                    <a:pt x="1339" y="809"/>
                  </a:lnTo>
                  <a:lnTo>
                    <a:pt x="1338" y="809"/>
                  </a:lnTo>
                  <a:lnTo>
                    <a:pt x="1339" y="810"/>
                  </a:lnTo>
                  <a:lnTo>
                    <a:pt x="1340" y="810"/>
                  </a:lnTo>
                  <a:lnTo>
                    <a:pt x="1340" y="811"/>
                  </a:lnTo>
                  <a:lnTo>
                    <a:pt x="1340" y="812"/>
                  </a:lnTo>
                  <a:lnTo>
                    <a:pt x="1340" y="813"/>
                  </a:lnTo>
                  <a:lnTo>
                    <a:pt x="1341" y="813"/>
                  </a:lnTo>
                  <a:lnTo>
                    <a:pt x="1342" y="814"/>
                  </a:lnTo>
                  <a:lnTo>
                    <a:pt x="1342" y="815"/>
                  </a:lnTo>
                  <a:lnTo>
                    <a:pt x="1342" y="814"/>
                  </a:lnTo>
                  <a:lnTo>
                    <a:pt x="1342" y="813"/>
                  </a:lnTo>
                  <a:lnTo>
                    <a:pt x="1341" y="812"/>
                  </a:lnTo>
                  <a:lnTo>
                    <a:pt x="1341" y="811"/>
                  </a:lnTo>
                  <a:lnTo>
                    <a:pt x="1344" y="812"/>
                  </a:lnTo>
                  <a:lnTo>
                    <a:pt x="1345" y="813"/>
                  </a:lnTo>
                  <a:lnTo>
                    <a:pt x="1345" y="814"/>
                  </a:lnTo>
                  <a:lnTo>
                    <a:pt x="1344" y="815"/>
                  </a:lnTo>
                  <a:lnTo>
                    <a:pt x="1342" y="817"/>
                  </a:lnTo>
                  <a:lnTo>
                    <a:pt x="1341" y="817"/>
                  </a:lnTo>
                  <a:lnTo>
                    <a:pt x="1340" y="817"/>
                  </a:lnTo>
                  <a:lnTo>
                    <a:pt x="1341" y="818"/>
                  </a:lnTo>
                  <a:lnTo>
                    <a:pt x="1342" y="818"/>
                  </a:lnTo>
                  <a:lnTo>
                    <a:pt x="1343" y="817"/>
                  </a:lnTo>
                  <a:lnTo>
                    <a:pt x="1344" y="817"/>
                  </a:lnTo>
                  <a:lnTo>
                    <a:pt x="1345" y="818"/>
                  </a:lnTo>
                  <a:lnTo>
                    <a:pt x="1345" y="817"/>
                  </a:lnTo>
                  <a:lnTo>
                    <a:pt x="1345" y="816"/>
                  </a:lnTo>
                  <a:lnTo>
                    <a:pt x="1346" y="816"/>
                  </a:lnTo>
                  <a:lnTo>
                    <a:pt x="1346" y="817"/>
                  </a:lnTo>
                  <a:lnTo>
                    <a:pt x="1346" y="816"/>
                  </a:lnTo>
                  <a:lnTo>
                    <a:pt x="1346" y="815"/>
                  </a:lnTo>
                  <a:lnTo>
                    <a:pt x="1347" y="815"/>
                  </a:lnTo>
                  <a:lnTo>
                    <a:pt x="1349" y="817"/>
                  </a:lnTo>
                  <a:lnTo>
                    <a:pt x="1349" y="818"/>
                  </a:lnTo>
                  <a:lnTo>
                    <a:pt x="1348" y="818"/>
                  </a:lnTo>
                  <a:lnTo>
                    <a:pt x="1349" y="818"/>
                  </a:lnTo>
                  <a:lnTo>
                    <a:pt x="1349" y="819"/>
                  </a:lnTo>
                  <a:lnTo>
                    <a:pt x="1350" y="820"/>
                  </a:lnTo>
                  <a:lnTo>
                    <a:pt x="1350" y="819"/>
                  </a:lnTo>
                  <a:lnTo>
                    <a:pt x="1351" y="820"/>
                  </a:lnTo>
                  <a:lnTo>
                    <a:pt x="1351" y="821"/>
                  </a:lnTo>
                  <a:lnTo>
                    <a:pt x="1350" y="821"/>
                  </a:lnTo>
                  <a:lnTo>
                    <a:pt x="1350" y="822"/>
                  </a:lnTo>
                  <a:lnTo>
                    <a:pt x="1349" y="822"/>
                  </a:lnTo>
                  <a:lnTo>
                    <a:pt x="1348" y="822"/>
                  </a:lnTo>
                  <a:lnTo>
                    <a:pt x="1349" y="823"/>
                  </a:lnTo>
                  <a:lnTo>
                    <a:pt x="1350" y="822"/>
                  </a:lnTo>
                  <a:lnTo>
                    <a:pt x="1352" y="822"/>
                  </a:lnTo>
                  <a:lnTo>
                    <a:pt x="1352" y="823"/>
                  </a:lnTo>
                  <a:lnTo>
                    <a:pt x="1352" y="824"/>
                  </a:lnTo>
                  <a:lnTo>
                    <a:pt x="1352" y="825"/>
                  </a:lnTo>
                  <a:lnTo>
                    <a:pt x="1352" y="826"/>
                  </a:lnTo>
                  <a:lnTo>
                    <a:pt x="1353" y="828"/>
                  </a:lnTo>
                  <a:lnTo>
                    <a:pt x="1353" y="829"/>
                  </a:lnTo>
                  <a:lnTo>
                    <a:pt x="1352" y="830"/>
                  </a:lnTo>
                  <a:lnTo>
                    <a:pt x="1352" y="831"/>
                  </a:lnTo>
                  <a:lnTo>
                    <a:pt x="1351" y="831"/>
                  </a:lnTo>
                  <a:lnTo>
                    <a:pt x="1349" y="832"/>
                  </a:lnTo>
                  <a:lnTo>
                    <a:pt x="1347" y="833"/>
                  </a:lnTo>
                  <a:lnTo>
                    <a:pt x="1346" y="832"/>
                  </a:lnTo>
                  <a:lnTo>
                    <a:pt x="1347" y="831"/>
                  </a:lnTo>
                  <a:lnTo>
                    <a:pt x="1347" y="830"/>
                  </a:lnTo>
                  <a:lnTo>
                    <a:pt x="1345" y="828"/>
                  </a:lnTo>
                  <a:lnTo>
                    <a:pt x="1345" y="829"/>
                  </a:lnTo>
                  <a:lnTo>
                    <a:pt x="1343" y="828"/>
                  </a:lnTo>
                  <a:lnTo>
                    <a:pt x="1342" y="827"/>
                  </a:lnTo>
                  <a:lnTo>
                    <a:pt x="1341" y="827"/>
                  </a:lnTo>
                  <a:lnTo>
                    <a:pt x="1341" y="826"/>
                  </a:lnTo>
                  <a:lnTo>
                    <a:pt x="1340" y="826"/>
                  </a:lnTo>
                  <a:lnTo>
                    <a:pt x="1341" y="827"/>
                  </a:lnTo>
                  <a:lnTo>
                    <a:pt x="1341" y="829"/>
                  </a:lnTo>
                  <a:lnTo>
                    <a:pt x="1340" y="829"/>
                  </a:lnTo>
                  <a:lnTo>
                    <a:pt x="1339" y="829"/>
                  </a:lnTo>
                  <a:lnTo>
                    <a:pt x="1339" y="830"/>
                  </a:lnTo>
                  <a:lnTo>
                    <a:pt x="1340" y="830"/>
                  </a:lnTo>
                  <a:lnTo>
                    <a:pt x="1341" y="831"/>
                  </a:lnTo>
                  <a:lnTo>
                    <a:pt x="1341" y="830"/>
                  </a:lnTo>
                  <a:lnTo>
                    <a:pt x="1341" y="829"/>
                  </a:lnTo>
                  <a:lnTo>
                    <a:pt x="1342" y="829"/>
                  </a:lnTo>
                  <a:lnTo>
                    <a:pt x="1343" y="829"/>
                  </a:lnTo>
                  <a:lnTo>
                    <a:pt x="1343" y="830"/>
                  </a:lnTo>
                  <a:lnTo>
                    <a:pt x="1344" y="830"/>
                  </a:lnTo>
                  <a:lnTo>
                    <a:pt x="1344" y="831"/>
                  </a:lnTo>
                  <a:lnTo>
                    <a:pt x="1344" y="832"/>
                  </a:lnTo>
                  <a:lnTo>
                    <a:pt x="1344" y="833"/>
                  </a:lnTo>
                  <a:lnTo>
                    <a:pt x="1343" y="832"/>
                  </a:lnTo>
                  <a:lnTo>
                    <a:pt x="1341" y="832"/>
                  </a:lnTo>
                  <a:lnTo>
                    <a:pt x="1340" y="832"/>
                  </a:lnTo>
                  <a:lnTo>
                    <a:pt x="1340" y="831"/>
                  </a:lnTo>
                  <a:lnTo>
                    <a:pt x="1339" y="831"/>
                  </a:lnTo>
                  <a:lnTo>
                    <a:pt x="1339" y="830"/>
                  </a:lnTo>
                  <a:lnTo>
                    <a:pt x="1338" y="830"/>
                  </a:lnTo>
                  <a:lnTo>
                    <a:pt x="1337" y="831"/>
                  </a:lnTo>
                  <a:lnTo>
                    <a:pt x="1339" y="834"/>
                  </a:lnTo>
                  <a:lnTo>
                    <a:pt x="1339" y="835"/>
                  </a:lnTo>
                  <a:lnTo>
                    <a:pt x="1339" y="836"/>
                  </a:lnTo>
                  <a:lnTo>
                    <a:pt x="1338" y="837"/>
                  </a:lnTo>
                  <a:lnTo>
                    <a:pt x="1337" y="837"/>
                  </a:lnTo>
                  <a:lnTo>
                    <a:pt x="1336" y="837"/>
                  </a:lnTo>
                  <a:lnTo>
                    <a:pt x="1335" y="836"/>
                  </a:lnTo>
                  <a:lnTo>
                    <a:pt x="1335" y="835"/>
                  </a:lnTo>
                  <a:lnTo>
                    <a:pt x="1336" y="834"/>
                  </a:lnTo>
                  <a:lnTo>
                    <a:pt x="1336" y="833"/>
                  </a:lnTo>
                  <a:lnTo>
                    <a:pt x="1335" y="833"/>
                  </a:lnTo>
                  <a:lnTo>
                    <a:pt x="1334" y="833"/>
                  </a:lnTo>
                  <a:lnTo>
                    <a:pt x="1333" y="833"/>
                  </a:lnTo>
                  <a:lnTo>
                    <a:pt x="1334" y="832"/>
                  </a:lnTo>
                  <a:lnTo>
                    <a:pt x="1333" y="832"/>
                  </a:lnTo>
                  <a:lnTo>
                    <a:pt x="1332" y="832"/>
                  </a:lnTo>
                  <a:lnTo>
                    <a:pt x="1332" y="831"/>
                  </a:lnTo>
                  <a:lnTo>
                    <a:pt x="1332" y="830"/>
                  </a:lnTo>
                  <a:lnTo>
                    <a:pt x="1331" y="829"/>
                  </a:lnTo>
                  <a:lnTo>
                    <a:pt x="1331" y="830"/>
                  </a:lnTo>
                  <a:lnTo>
                    <a:pt x="1331" y="831"/>
                  </a:lnTo>
                  <a:lnTo>
                    <a:pt x="1330" y="831"/>
                  </a:lnTo>
                  <a:lnTo>
                    <a:pt x="1330" y="830"/>
                  </a:lnTo>
                  <a:lnTo>
                    <a:pt x="1330" y="829"/>
                  </a:lnTo>
                  <a:lnTo>
                    <a:pt x="1329" y="828"/>
                  </a:lnTo>
                  <a:lnTo>
                    <a:pt x="1328" y="828"/>
                  </a:lnTo>
                  <a:lnTo>
                    <a:pt x="1327" y="828"/>
                  </a:lnTo>
                  <a:lnTo>
                    <a:pt x="1326" y="828"/>
                  </a:lnTo>
                  <a:lnTo>
                    <a:pt x="1326" y="829"/>
                  </a:lnTo>
                  <a:lnTo>
                    <a:pt x="1325" y="828"/>
                  </a:lnTo>
                  <a:lnTo>
                    <a:pt x="1324" y="828"/>
                  </a:lnTo>
                  <a:lnTo>
                    <a:pt x="1322" y="826"/>
                  </a:lnTo>
                  <a:lnTo>
                    <a:pt x="1321" y="825"/>
                  </a:lnTo>
                  <a:lnTo>
                    <a:pt x="1320" y="824"/>
                  </a:lnTo>
                  <a:lnTo>
                    <a:pt x="1319" y="824"/>
                  </a:lnTo>
                  <a:lnTo>
                    <a:pt x="1319" y="823"/>
                  </a:lnTo>
                  <a:lnTo>
                    <a:pt x="1318" y="823"/>
                  </a:lnTo>
                  <a:lnTo>
                    <a:pt x="1315" y="820"/>
                  </a:lnTo>
                  <a:lnTo>
                    <a:pt x="1314" y="820"/>
                  </a:lnTo>
                  <a:lnTo>
                    <a:pt x="1313" y="819"/>
                  </a:lnTo>
                  <a:lnTo>
                    <a:pt x="1312" y="818"/>
                  </a:lnTo>
                  <a:lnTo>
                    <a:pt x="1311" y="818"/>
                  </a:lnTo>
                  <a:lnTo>
                    <a:pt x="1311" y="817"/>
                  </a:lnTo>
                  <a:lnTo>
                    <a:pt x="1312" y="817"/>
                  </a:lnTo>
                  <a:lnTo>
                    <a:pt x="1313" y="817"/>
                  </a:lnTo>
                  <a:lnTo>
                    <a:pt x="1314" y="816"/>
                  </a:lnTo>
                  <a:lnTo>
                    <a:pt x="1315" y="816"/>
                  </a:lnTo>
                  <a:lnTo>
                    <a:pt x="1316" y="816"/>
                  </a:lnTo>
                  <a:lnTo>
                    <a:pt x="1316" y="815"/>
                  </a:lnTo>
                  <a:lnTo>
                    <a:pt x="1316" y="814"/>
                  </a:lnTo>
                  <a:lnTo>
                    <a:pt x="1315" y="814"/>
                  </a:lnTo>
                  <a:lnTo>
                    <a:pt x="1314" y="815"/>
                  </a:lnTo>
                  <a:lnTo>
                    <a:pt x="1313" y="815"/>
                  </a:lnTo>
                  <a:lnTo>
                    <a:pt x="1311" y="816"/>
                  </a:lnTo>
                  <a:lnTo>
                    <a:pt x="1310" y="816"/>
                  </a:lnTo>
                  <a:lnTo>
                    <a:pt x="1310" y="815"/>
                  </a:lnTo>
                  <a:lnTo>
                    <a:pt x="1309" y="814"/>
                  </a:lnTo>
                  <a:lnTo>
                    <a:pt x="1305" y="810"/>
                  </a:lnTo>
                  <a:lnTo>
                    <a:pt x="1304" y="809"/>
                  </a:lnTo>
                  <a:lnTo>
                    <a:pt x="1304" y="808"/>
                  </a:lnTo>
                  <a:lnTo>
                    <a:pt x="1303" y="808"/>
                  </a:lnTo>
                  <a:lnTo>
                    <a:pt x="1303" y="807"/>
                  </a:lnTo>
                  <a:lnTo>
                    <a:pt x="1303" y="806"/>
                  </a:lnTo>
                  <a:lnTo>
                    <a:pt x="1303" y="804"/>
                  </a:lnTo>
                  <a:lnTo>
                    <a:pt x="1302" y="802"/>
                  </a:lnTo>
                  <a:lnTo>
                    <a:pt x="1296" y="796"/>
                  </a:lnTo>
                  <a:lnTo>
                    <a:pt x="1295" y="795"/>
                  </a:lnTo>
                  <a:lnTo>
                    <a:pt x="1294" y="795"/>
                  </a:lnTo>
                  <a:lnTo>
                    <a:pt x="1294" y="794"/>
                  </a:lnTo>
                  <a:lnTo>
                    <a:pt x="1292" y="794"/>
                  </a:lnTo>
                  <a:lnTo>
                    <a:pt x="1291" y="794"/>
                  </a:lnTo>
                  <a:lnTo>
                    <a:pt x="1290" y="793"/>
                  </a:lnTo>
                  <a:lnTo>
                    <a:pt x="1291" y="793"/>
                  </a:lnTo>
                  <a:lnTo>
                    <a:pt x="1292" y="793"/>
                  </a:lnTo>
                  <a:lnTo>
                    <a:pt x="1290" y="792"/>
                  </a:lnTo>
                  <a:lnTo>
                    <a:pt x="1287" y="792"/>
                  </a:lnTo>
                  <a:lnTo>
                    <a:pt x="1285" y="791"/>
                  </a:lnTo>
                  <a:lnTo>
                    <a:pt x="1287" y="792"/>
                  </a:lnTo>
                  <a:lnTo>
                    <a:pt x="1288" y="791"/>
                  </a:lnTo>
                  <a:lnTo>
                    <a:pt x="1288" y="790"/>
                  </a:lnTo>
                  <a:lnTo>
                    <a:pt x="1289" y="789"/>
                  </a:lnTo>
                  <a:lnTo>
                    <a:pt x="1290" y="789"/>
                  </a:lnTo>
                  <a:lnTo>
                    <a:pt x="1290" y="788"/>
                  </a:lnTo>
                  <a:lnTo>
                    <a:pt x="1287" y="789"/>
                  </a:lnTo>
                  <a:lnTo>
                    <a:pt x="1286" y="789"/>
                  </a:lnTo>
                  <a:lnTo>
                    <a:pt x="1285" y="789"/>
                  </a:lnTo>
                  <a:lnTo>
                    <a:pt x="1284" y="789"/>
                  </a:lnTo>
                  <a:lnTo>
                    <a:pt x="1284" y="790"/>
                  </a:lnTo>
                  <a:lnTo>
                    <a:pt x="1285" y="791"/>
                  </a:lnTo>
                  <a:lnTo>
                    <a:pt x="1284" y="790"/>
                  </a:lnTo>
                  <a:lnTo>
                    <a:pt x="1283" y="789"/>
                  </a:lnTo>
                  <a:lnTo>
                    <a:pt x="1282" y="788"/>
                  </a:lnTo>
                  <a:lnTo>
                    <a:pt x="1281" y="788"/>
                  </a:lnTo>
                  <a:lnTo>
                    <a:pt x="1280" y="787"/>
                  </a:lnTo>
                  <a:lnTo>
                    <a:pt x="1279" y="786"/>
                  </a:lnTo>
                  <a:lnTo>
                    <a:pt x="1276" y="784"/>
                  </a:lnTo>
                  <a:lnTo>
                    <a:pt x="1270" y="781"/>
                  </a:lnTo>
                  <a:lnTo>
                    <a:pt x="1271" y="782"/>
                  </a:lnTo>
                  <a:lnTo>
                    <a:pt x="1272" y="782"/>
                  </a:lnTo>
                  <a:lnTo>
                    <a:pt x="1271" y="781"/>
                  </a:lnTo>
                  <a:lnTo>
                    <a:pt x="1271" y="780"/>
                  </a:lnTo>
                  <a:lnTo>
                    <a:pt x="1270" y="780"/>
                  </a:lnTo>
                  <a:lnTo>
                    <a:pt x="1269" y="780"/>
                  </a:lnTo>
                  <a:lnTo>
                    <a:pt x="1269" y="779"/>
                  </a:lnTo>
                  <a:lnTo>
                    <a:pt x="1269" y="778"/>
                  </a:lnTo>
                  <a:lnTo>
                    <a:pt x="1268" y="778"/>
                  </a:lnTo>
                  <a:lnTo>
                    <a:pt x="1267" y="779"/>
                  </a:lnTo>
                  <a:lnTo>
                    <a:pt x="1267" y="780"/>
                  </a:lnTo>
                  <a:lnTo>
                    <a:pt x="1266" y="780"/>
                  </a:lnTo>
                  <a:lnTo>
                    <a:pt x="1266" y="779"/>
                  </a:lnTo>
                  <a:lnTo>
                    <a:pt x="1265" y="779"/>
                  </a:lnTo>
                  <a:lnTo>
                    <a:pt x="1264" y="778"/>
                  </a:lnTo>
                  <a:lnTo>
                    <a:pt x="1263" y="778"/>
                  </a:lnTo>
                  <a:lnTo>
                    <a:pt x="1262" y="777"/>
                  </a:lnTo>
                  <a:lnTo>
                    <a:pt x="1262" y="776"/>
                  </a:lnTo>
                  <a:lnTo>
                    <a:pt x="1264" y="777"/>
                  </a:lnTo>
                  <a:lnTo>
                    <a:pt x="1265" y="778"/>
                  </a:lnTo>
                  <a:lnTo>
                    <a:pt x="1266" y="778"/>
                  </a:lnTo>
                  <a:lnTo>
                    <a:pt x="1267" y="777"/>
                  </a:lnTo>
                  <a:lnTo>
                    <a:pt x="1265" y="777"/>
                  </a:lnTo>
                  <a:lnTo>
                    <a:pt x="1265" y="776"/>
                  </a:lnTo>
                  <a:lnTo>
                    <a:pt x="1264" y="777"/>
                  </a:lnTo>
                  <a:lnTo>
                    <a:pt x="1263" y="777"/>
                  </a:lnTo>
                  <a:lnTo>
                    <a:pt x="1262" y="776"/>
                  </a:lnTo>
                  <a:lnTo>
                    <a:pt x="1261" y="775"/>
                  </a:lnTo>
                  <a:lnTo>
                    <a:pt x="1259" y="774"/>
                  </a:lnTo>
                  <a:lnTo>
                    <a:pt x="1252" y="770"/>
                  </a:lnTo>
                  <a:lnTo>
                    <a:pt x="1253" y="769"/>
                  </a:lnTo>
                  <a:lnTo>
                    <a:pt x="1255" y="770"/>
                  </a:lnTo>
                  <a:lnTo>
                    <a:pt x="1256" y="769"/>
                  </a:lnTo>
                  <a:lnTo>
                    <a:pt x="1257" y="768"/>
                  </a:lnTo>
                  <a:lnTo>
                    <a:pt x="1257" y="767"/>
                  </a:lnTo>
                  <a:lnTo>
                    <a:pt x="1257" y="768"/>
                  </a:lnTo>
                  <a:lnTo>
                    <a:pt x="1258" y="768"/>
                  </a:lnTo>
                  <a:lnTo>
                    <a:pt x="1259" y="767"/>
                  </a:lnTo>
                  <a:lnTo>
                    <a:pt x="1260" y="766"/>
                  </a:lnTo>
                  <a:lnTo>
                    <a:pt x="1259" y="766"/>
                  </a:lnTo>
                  <a:lnTo>
                    <a:pt x="1260" y="765"/>
                  </a:lnTo>
                  <a:lnTo>
                    <a:pt x="1261" y="763"/>
                  </a:lnTo>
                  <a:lnTo>
                    <a:pt x="1262" y="761"/>
                  </a:lnTo>
                  <a:lnTo>
                    <a:pt x="1263" y="761"/>
                  </a:lnTo>
                  <a:lnTo>
                    <a:pt x="1261" y="759"/>
                  </a:lnTo>
                  <a:lnTo>
                    <a:pt x="1261" y="758"/>
                  </a:lnTo>
                  <a:lnTo>
                    <a:pt x="1260" y="758"/>
                  </a:lnTo>
                  <a:lnTo>
                    <a:pt x="1260" y="757"/>
                  </a:lnTo>
                  <a:lnTo>
                    <a:pt x="1260" y="754"/>
                  </a:lnTo>
                  <a:lnTo>
                    <a:pt x="1259" y="752"/>
                  </a:lnTo>
                  <a:lnTo>
                    <a:pt x="1259" y="751"/>
                  </a:lnTo>
                  <a:lnTo>
                    <a:pt x="1259" y="750"/>
                  </a:lnTo>
                  <a:lnTo>
                    <a:pt x="1260" y="749"/>
                  </a:lnTo>
                  <a:lnTo>
                    <a:pt x="1261" y="748"/>
                  </a:lnTo>
                  <a:lnTo>
                    <a:pt x="1262" y="746"/>
                  </a:lnTo>
                  <a:lnTo>
                    <a:pt x="1263" y="745"/>
                  </a:lnTo>
                  <a:lnTo>
                    <a:pt x="1263" y="746"/>
                  </a:lnTo>
                  <a:lnTo>
                    <a:pt x="1264" y="747"/>
                  </a:lnTo>
                  <a:lnTo>
                    <a:pt x="1265" y="749"/>
                  </a:lnTo>
                  <a:lnTo>
                    <a:pt x="1267" y="752"/>
                  </a:lnTo>
                  <a:lnTo>
                    <a:pt x="1267" y="753"/>
                  </a:lnTo>
                  <a:lnTo>
                    <a:pt x="1266" y="755"/>
                  </a:lnTo>
                  <a:lnTo>
                    <a:pt x="1266" y="757"/>
                  </a:lnTo>
                  <a:lnTo>
                    <a:pt x="1266" y="758"/>
                  </a:lnTo>
                  <a:lnTo>
                    <a:pt x="1266" y="760"/>
                  </a:lnTo>
                  <a:lnTo>
                    <a:pt x="1266" y="761"/>
                  </a:lnTo>
                  <a:lnTo>
                    <a:pt x="1267" y="761"/>
                  </a:lnTo>
                  <a:lnTo>
                    <a:pt x="1267" y="762"/>
                  </a:lnTo>
                  <a:lnTo>
                    <a:pt x="1267" y="763"/>
                  </a:lnTo>
                  <a:lnTo>
                    <a:pt x="1268" y="764"/>
                  </a:lnTo>
                  <a:lnTo>
                    <a:pt x="1268" y="766"/>
                  </a:lnTo>
                  <a:lnTo>
                    <a:pt x="1267" y="766"/>
                  </a:lnTo>
                  <a:lnTo>
                    <a:pt x="1266" y="766"/>
                  </a:lnTo>
                  <a:lnTo>
                    <a:pt x="1266" y="767"/>
                  </a:lnTo>
                  <a:lnTo>
                    <a:pt x="1267" y="768"/>
                  </a:lnTo>
                  <a:lnTo>
                    <a:pt x="1268" y="768"/>
                  </a:lnTo>
                  <a:lnTo>
                    <a:pt x="1269" y="766"/>
                  </a:lnTo>
                  <a:lnTo>
                    <a:pt x="1269" y="765"/>
                  </a:lnTo>
                  <a:lnTo>
                    <a:pt x="1268" y="764"/>
                  </a:lnTo>
                  <a:lnTo>
                    <a:pt x="1268" y="763"/>
                  </a:lnTo>
                  <a:lnTo>
                    <a:pt x="1268" y="762"/>
                  </a:lnTo>
                  <a:lnTo>
                    <a:pt x="1268" y="761"/>
                  </a:lnTo>
                  <a:lnTo>
                    <a:pt x="1268" y="760"/>
                  </a:lnTo>
                  <a:lnTo>
                    <a:pt x="1267" y="759"/>
                  </a:lnTo>
                  <a:lnTo>
                    <a:pt x="1268" y="758"/>
                  </a:lnTo>
                  <a:lnTo>
                    <a:pt x="1268" y="757"/>
                  </a:lnTo>
                  <a:lnTo>
                    <a:pt x="1268" y="754"/>
                  </a:lnTo>
                  <a:lnTo>
                    <a:pt x="1268" y="753"/>
                  </a:lnTo>
                  <a:lnTo>
                    <a:pt x="1270" y="753"/>
                  </a:lnTo>
                  <a:lnTo>
                    <a:pt x="1274" y="753"/>
                  </a:lnTo>
                  <a:lnTo>
                    <a:pt x="1275" y="753"/>
                  </a:lnTo>
                  <a:lnTo>
                    <a:pt x="1276" y="755"/>
                  </a:lnTo>
                  <a:lnTo>
                    <a:pt x="1277" y="755"/>
                  </a:lnTo>
                  <a:lnTo>
                    <a:pt x="1278" y="755"/>
                  </a:lnTo>
                  <a:lnTo>
                    <a:pt x="1277" y="755"/>
                  </a:lnTo>
                  <a:lnTo>
                    <a:pt x="1276" y="754"/>
                  </a:lnTo>
                  <a:lnTo>
                    <a:pt x="1275" y="752"/>
                  </a:lnTo>
                  <a:lnTo>
                    <a:pt x="1274" y="752"/>
                  </a:lnTo>
                  <a:lnTo>
                    <a:pt x="1269" y="752"/>
                  </a:lnTo>
                  <a:lnTo>
                    <a:pt x="1269" y="751"/>
                  </a:lnTo>
                  <a:lnTo>
                    <a:pt x="1267" y="748"/>
                  </a:lnTo>
                  <a:lnTo>
                    <a:pt x="1266" y="748"/>
                  </a:lnTo>
                  <a:lnTo>
                    <a:pt x="1265" y="747"/>
                  </a:lnTo>
                  <a:lnTo>
                    <a:pt x="1265" y="746"/>
                  </a:lnTo>
                  <a:lnTo>
                    <a:pt x="1265" y="745"/>
                  </a:lnTo>
                  <a:lnTo>
                    <a:pt x="1264" y="745"/>
                  </a:lnTo>
                  <a:lnTo>
                    <a:pt x="1263" y="744"/>
                  </a:lnTo>
                  <a:lnTo>
                    <a:pt x="1262" y="744"/>
                  </a:lnTo>
                  <a:lnTo>
                    <a:pt x="1262" y="743"/>
                  </a:lnTo>
                  <a:lnTo>
                    <a:pt x="1261" y="742"/>
                  </a:lnTo>
                  <a:lnTo>
                    <a:pt x="1261" y="743"/>
                  </a:lnTo>
                  <a:lnTo>
                    <a:pt x="1260" y="745"/>
                  </a:lnTo>
                  <a:lnTo>
                    <a:pt x="1260" y="746"/>
                  </a:lnTo>
                  <a:lnTo>
                    <a:pt x="1260" y="747"/>
                  </a:lnTo>
                  <a:lnTo>
                    <a:pt x="1259" y="748"/>
                  </a:lnTo>
                  <a:lnTo>
                    <a:pt x="1258" y="748"/>
                  </a:lnTo>
                  <a:lnTo>
                    <a:pt x="1256" y="749"/>
                  </a:lnTo>
                  <a:lnTo>
                    <a:pt x="1256" y="750"/>
                  </a:lnTo>
                  <a:lnTo>
                    <a:pt x="1254" y="753"/>
                  </a:lnTo>
                  <a:lnTo>
                    <a:pt x="1253" y="754"/>
                  </a:lnTo>
                  <a:lnTo>
                    <a:pt x="1250" y="757"/>
                  </a:lnTo>
                  <a:lnTo>
                    <a:pt x="1248" y="758"/>
                  </a:lnTo>
                  <a:lnTo>
                    <a:pt x="1245" y="760"/>
                  </a:lnTo>
                  <a:lnTo>
                    <a:pt x="1242" y="761"/>
                  </a:lnTo>
                  <a:lnTo>
                    <a:pt x="1240" y="762"/>
                  </a:lnTo>
                  <a:lnTo>
                    <a:pt x="1236" y="761"/>
                  </a:lnTo>
                  <a:lnTo>
                    <a:pt x="1233" y="761"/>
                  </a:lnTo>
                  <a:lnTo>
                    <a:pt x="1231" y="761"/>
                  </a:lnTo>
                  <a:lnTo>
                    <a:pt x="1229" y="760"/>
                  </a:lnTo>
                  <a:lnTo>
                    <a:pt x="1226" y="759"/>
                  </a:lnTo>
                  <a:lnTo>
                    <a:pt x="1222" y="757"/>
                  </a:lnTo>
                  <a:lnTo>
                    <a:pt x="1219" y="755"/>
                  </a:lnTo>
                  <a:lnTo>
                    <a:pt x="1215" y="753"/>
                  </a:lnTo>
                  <a:lnTo>
                    <a:pt x="1213" y="752"/>
                  </a:lnTo>
                  <a:lnTo>
                    <a:pt x="1211" y="752"/>
                  </a:lnTo>
                  <a:lnTo>
                    <a:pt x="1211" y="751"/>
                  </a:lnTo>
                  <a:lnTo>
                    <a:pt x="1210" y="750"/>
                  </a:lnTo>
                  <a:lnTo>
                    <a:pt x="1210" y="749"/>
                  </a:lnTo>
                  <a:lnTo>
                    <a:pt x="1211" y="749"/>
                  </a:lnTo>
                  <a:lnTo>
                    <a:pt x="1212" y="749"/>
                  </a:lnTo>
                  <a:lnTo>
                    <a:pt x="1211" y="749"/>
                  </a:lnTo>
                  <a:lnTo>
                    <a:pt x="1211" y="750"/>
                  </a:lnTo>
                  <a:lnTo>
                    <a:pt x="1212" y="750"/>
                  </a:lnTo>
                  <a:lnTo>
                    <a:pt x="1213" y="749"/>
                  </a:lnTo>
                  <a:lnTo>
                    <a:pt x="1214" y="749"/>
                  </a:lnTo>
                  <a:lnTo>
                    <a:pt x="1215" y="748"/>
                  </a:lnTo>
                  <a:lnTo>
                    <a:pt x="1215" y="747"/>
                  </a:lnTo>
                  <a:lnTo>
                    <a:pt x="1216" y="746"/>
                  </a:lnTo>
                  <a:lnTo>
                    <a:pt x="1216" y="745"/>
                  </a:lnTo>
                  <a:lnTo>
                    <a:pt x="1216" y="744"/>
                  </a:lnTo>
                  <a:lnTo>
                    <a:pt x="1215" y="743"/>
                  </a:lnTo>
                  <a:lnTo>
                    <a:pt x="1215" y="742"/>
                  </a:lnTo>
                  <a:lnTo>
                    <a:pt x="1214" y="741"/>
                  </a:lnTo>
                  <a:lnTo>
                    <a:pt x="1214" y="742"/>
                  </a:lnTo>
                  <a:lnTo>
                    <a:pt x="1215" y="741"/>
                  </a:lnTo>
                  <a:lnTo>
                    <a:pt x="1214" y="740"/>
                  </a:lnTo>
                  <a:lnTo>
                    <a:pt x="1213" y="740"/>
                  </a:lnTo>
                  <a:lnTo>
                    <a:pt x="1212" y="739"/>
                  </a:lnTo>
                  <a:lnTo>
                    <a:pt x="1213" y="737"/>
                  </a:lnTo>
                  <a:lnTo>
                    <a:pt x="1211" y="738"/>
                  </a:lnTo>
                  <a:lnTo>
                    <a:pt x="1210" y="738"/>
                  </a:lnTo>
                  <a:lnTo>
                    <a:pt x="1210" y="739"/>
                  </a:lnTo>
                  <a:lnTo>
                    <a:pt x="1210" y="741"/>
                  </a:lnTo>
                  <a:lnTo>
                    <a:pt x="1211" y="741"/>
                  </a:lnTo>
                  <a:lnTo>
                    <a:pt x="1212" y="742"/>
                  </a:lnTo>
                  <a:lnTo>
                    <a:pt x="1212" y="743"/>
                  </a:lnTo>
                  <a:lnTo>
                    <a:pt x="1212" y="744"/>
                  </a:lnTo>
                  <a:lnTo>
                    <a:pt x="1210" y="745"/>
                  </a:lnTo>
                  <a:lnTo>
                    <a:pt x="1206" y="747"/>
                  </a:lnTo>
                  <a:lnTo>
                    <a:pt x="1205" y="747"/>
                  </a:lnTo>
                  <a:lnTo>
                    <a:pt x="1203" y="747"/>
                  </a:lnTo>
                  <a:lnTo>
                    <a:pt x="1199" y="745"/>
                  </a:lnTo>
                  <a:lnTo>
                    <a:pt x="1197" y="743"/>
                  </a:lnTo>
                  <a:lnTo>
                    <a:pt x="1193" y="743"/>
                  </a:lnTo>
                  <a:lnTo>
                    <a:pt x="1191" y="742"/>
                  </a:lnTo>
                  <a:lnTo>
                    <a:pt x="1187" y="741"/>
                  </a:lnTo>
                  <a:lnTo>
                    <a:pt x="1183" y="741"/>
                  </a:lnTo>
                  <a:lnTo>
                    <a:pt x="1179" y="740"/>
                  </a:lnTo>
                  <a:lnTo>
                    <a:pt x="1175" y="739"/>
                  </a:lnTo>
                  <a:lnTo>
                    <a:pt x="1170" y="740"/>
                  </a:lnTo>
                  <a:lnTo>
                    <a:pt x="1165" y="741"/>
                  </a:lnTo>
                  <a:lnTo>
                    <a:pt x="1158" y="742"/>
                  </a:lnTo>
                  <a:lnTo>
                    <a:pt x="1154" y="742"/>
                  </a:lnTo>
                  <a:lnTo>
                    <a:pt x="1150" y="744"/>
                  </a:lnTo>
                  <a:lnTo>
                    <a:pt x="1147" y="745"/>
                  </a:lnTo>
                  <a:lnTo>
                    <a:pt x="1146" y="745"/>
                  </a:lnTo>
                  <a:lnTo>
                    <a:pt x="1142" y="744"/>
                  </a:lnTo>
                  <a:lnTo>
                    <a:pt x="1141" y="743"/>
                  </a:lnTo>
                  <a:lnTo>
                    <a:pt x="1137" y="743"/>
                  </a:lnTo>
                  <a:lnTo>
                    <a:pt x="1140" y="743"/>
                  </a:lnTo>
                  <a:lnTo>
                    <a:pt x="1143" y="743"/>
                  </a:lnTo>
                  <a:lnTo>
                    <a:pt x="1143" y="742"/>
                  </a:lnTo>
                  <a:lnTo>
                    <a:pt x="1142" y="741"/>
                  </a:lnTo>
                  <a:lnTo>
                    <a:pt x="1138" y="737"/>
                  </a:lnTo>
                  <a:lnTo>
                    <a:pt x="1137" y="737"/>
                  </a:lnTo>
                  <a:lnTo>
                    <a:pt x="1137" y="736"/>
                  </a:lnTo>
                  <a:lnTo>
                    <a:pt x="1138" y="735"/>
                  </a:lnTo>
                  <a:lnTo>
                    <a:pt x="1139" y="735"/>
                  </a:lnTo>
                  <a:lnTo>
                    <a:pt x="1139" y="734"/>
                  </a:lnTo>
                  <a:lnTo>
                    <a:pt x="1138" y="734"/>
                  </a:lnTo>
                  <a:lnTo>
                    <a:pt x="1137" y="735"/>
                  </a:lnTo>
                  <a:lnTo>
                    <a:pt x="1134" y="734"/>
                  </a:lnTo>
                  <a:lnTo>
                    <a:pt x="1133" y="735"/>
                  </a:lnTo>
                  <a:lnTo>
                    <a:pt x="1134" y="735"/>
                  </a:lnTo>
                  <a:lnTo>
                    <a:pt x="1132" y="736"/>
                  </a:lnTo>
                  <a:lnTo>
                    <a:pt x="1131" y="736"/>
                  </a:lnTo>
                  <a:lnTo>
                    <a:pt x="1131" y="735"/>
                  </a:lnTo>
                  <a:lnTo>
                    <a:pt x="1131" y="734"/>
                  </a:lnTo>
                  <a:lnTo>
                    <a:pt x="1130" y="734"/>
                  </a:lnTo>
                  <a:lnTo>
                    <a:pt x="1129" y="735"/>
                  </a:lnTo>
                  <a:lnTo>
                    <a:pt x="1128" y="735"/>
                  </a:lnTo>
                  <a:lnTo>
                    <a:pt x="1126" y="734"/>
                  </a:lnTo>
                  <a:lnTo>
                    <a:pt x="1125" y="733"/>
                  </a:lnTo>
                  <a:lnTo>
                    <a:pt x="1126" y="733"/>
                  </a:lnTo>
                  <a:lnTo>
                    <a:pt x="1127" y="734"/>
                  </a:lnTo>
                  <a:lnTo>
                    <a:pt x="1127" y="733"/>
                  </a:lnTo>
                  <a:lnTo>
                    <a:pt x="1126" y="732"/>
                  </a:lnTo>
                  <a:lnTo>
                    <a:pt x="1125" y="731"/>
                  </a:lnTo>
                  <a:lnTo>
                    <a:pt x="1124" y="730"/>
                  </a:lnTo>
                  <a:lnTo>
                    <a:pt x="1124" y="729"/>
                  </a:lnTo>
                  <a:lnTo>
                    <a:pt x="1123" y="729"/>
                  </a:lnTo>
                  <a:lnTo>
                    <a:pt x="1122" y="729"/>
                  </a:lnTo>
                  <a:lnTo>
                    <a:pt x="1121" y="729"/>
                  </a:lnTo>
                  <a:lnTo>
                    <a:pt x="1120" y="729"/>
                  </a:lnTo>
                  <a:lnTo>
                    <a:pt x="1119" y="729"/>
                  </a:lnTo>
                  <a:lnTo>
                    <a:pt x="1119" y="728"/>
                  </a:lnTo>
                  <a:lnTo>
                    <a:pt x="1120" y="726"/>
                  </a:lnTo>
                  <a:lnTo>
                    <a:pt x="1119" y="725"/>
                  </a:lnTo>
                  <a:lnTo>
                    <a:pt x="1120" y="725"/>
                  </a:lnTo>
                  <a:lnTo>
                    <a:pt x="1120" y="724"/>
                  </a:lnTo>
                  <a:lnTo>
                    <a:pt x="1121" y="724"/>
                  </a:lnTo>
                  <a:lnTo>
                    <a:pt x="1122" y="724"/>
                  </a:lnTo>
                  <a:lnTo>
                    <a:pt x="1122" y="723"/>
                  </a:lnTo>
                  <a:lnTo>
                    <a:pt x="1121" y="723"/>
                  </a:lnTo>
                  <a:lnTo>
                    <a:pt x="1121" y="722"/>
                  </a:lnTo>
                  <a:lnTo>
                    <a:pt x="1123" y="720"/>
                  </a:lnTo>
                  <a:lnTo>
                    <a:pt x="1123" y="719"/>
                  </a:lnTo>
                  <a:lnTo>
                    <a:pt x="1122" y="720"/>
                  </a:lnTo>
                  <a:lnTo>
                    <a:pt x="1121" y="720"/>
                  </a:lnTo>
                  <a:lnTo>
                    <a:pt x="1120" y="719"/>
                  </a:lnTo>
                  <a:lnTo>
                    <a:pt x="1121" y="718"/>
                  </a:lnTo>
                  <a:lnTo>
                    <a:pt x="1122" y="717"/>
                  </a:lnTo>
                  <a:lnTo>
                    <a:pt x="1122" y="716"/>
                  </a:lnTo>
                  <a:lnTo>
                    <a:pt x="1122" y="715"/>
                  </a:lnTo>
                  <a:lnTo>
                    <a:pt x="1122" y="714"/>
                  </a:lnTo>
                  <a:lnTo>
                    <a:pt x="1122" y="713"/>
                  </a:lnTo>
                  <a:lnTo>
                    <a:pt x="1123" y="712"/>
                  </a:lnTo>
                  <a:lnTo>
                    <a:pt x="1124" y="711"/>
                  </a:lnTo>
                  <a:lnTo>
                    <a:pt x="1124" y="710"/>
                  </a:lnTo>
                  <a:lnTo>
                    <a:pt x="1124" y="709"/>
                  </a:lnTo>
                  <a:lnTo>
                    <a:pt x="1125" y="709"/>
                  </a:lnTo>
                  <a:lnTo>
                    <a:pt x="1125" y="710"/>
                  </a:lnTo>
                  <a:lnTo>
                    <a:pt x="1126" y="710"/>
                  </a:lnTo>
                  <a:lnTo>
                    <a:pt x="1127" y="709"/>
                  </a:lnTo>
                  <a:lnTo>
                    <a:pt x="1127" y="708"/>
                  </a:lnTo>
                  <a:lnTo>
                    <a:pt x="1127" y="707"/>
                  </a:lnTo>
                  <a:lnTo>
                    <a:pt x="1125" y="708"/>
                  </a:lnTo>
                  <a:lnTo>
                    <a:pt x="1124" y="708"/>
                  </a:lnTo>
                  <a:lnTo>
                    <a:pt x="1124" y="709"/>
                  </a:lnTo>
                  <a:lnTo>
                    <a:pt x="1123" y="709"/>
                  </a:lnTo>
                  <a:lnTo>
                    <a:pt x="1123" y="710"/>
                  </a:lnTo>
                  <a:lnTo>
                    <a:pt x="1122" y="711"/>
                  </a:lnTo>
                  <a:lnTo>
                    <a:pt x="1121" y="712"/>
                  </a:lnTo>
                  <a:lnTo>
                    <a:pt x="1121" y="713"/>
                  </a:lnTo>
                  <a:lnTo>
                    <a:pt x="1120" y="714"/>
                  </a:lnTo>
                  <a:lnTo>
                    <a:pt x="1120" y="715"/>
                  </a:lnTo>
                  <a:lnTo>
                    <a:pt x="1118" y="716"/>
                  </a:lnTo>
                  <a:lnTo>
                    <a:pt x="1117" y="717"/>
                  </a:lnTo>
                  <a:lnTo>
                    <a:pt x="1116" y="718"/>
                  </a:lnTo>
                  <a:lnTo>
                    <a:pt x="1115" y="720"/>
                  </a:lnTo>
                  <a:lnTo>
                    <a:pt x="1115" y="721"/>
                  </a:lnTo>
                  <a:lnTo>
                    <a:pt x="1114" y="722"/>
                  </a:lnTo>
                  <a:lnTo>
                    <a:pt x="1113" y="723"/>
                  </a:lnTo>
                  <a:lnTo>
                    <a:pt x="1111" y="726"/>
                  </a:lnTo>
                  <a:lnTo>
                    <a:pt x="1110" y="726"/>
                  </a:lnTo>
                  <a:lnTo>
                    <a:pt x="1109" y="726"/>
                  </a:lnTo>
                  <a:lnTo>
                    <a:pt x="1107" y="726"/>
                  </a:lnTo>
                  <a:lnTo>
                    <a:pt x="1106" y="725"/>
                  </a:lnTo>
                  <a:lnTo>
                    <a:pt x="1105" y="724"/>
                  </a:lnTo>
                  <a:lnTo>
                    <a:pt x="1104" y="724"/>
                  </a:lnTo>
                  <a:lnTo>
                    <a:pt x="1104" y="723"/>
                  </a:lnTo>
                  <a:lnTo>
                    <a:pt x="1104" y="722"/>
                  </a:lnTo>
                  <a:lnTo>
                    <a:pt x="1103" y="722"/>
                  </a:lnTo>
                  <a:lnTo>
                    <a:pt x="1102" y="721"/>
                  </a:lnTo>
                  <a:lnTo>
                    <a:pt x="1100" y="721"/>
                  </a:lnTo>
                  <a:lnTo>
                    <a:pt x="1098" y="720"/>
                  </a:lnTo>
                  <a:lnTo>
                    <a:pt x="1096" y="721"/>
                  </a:lnTo>
                  <a:lnTo>
                    <a:pt x="1094" y="721"/>
                  </a:lnTo>
                  <a:lnTo>
                    <a:pt x="1093" y="721"/>
                  </a:lnTo>
                  <a:lnTo>
                    <a:pt x="1092" y="720"/>
                  </a:lnTo>
                  <a:lnTo>
                    <a:pt x="1093" y="720"/>
                  </a:lnTo>
                  <a:lnTo>
                    <a:pt x="1094" y="719"/>
                  </a:lnTo>
                  <a:lnTo>
                    <a:pt x="1095" y="719"/>
                  </a:lnTo>
                  <a:lnTo>
                    <a:pt x="1095" y="718"/>
                  </a:lnTo>
                  <a:lnTo>
                    <a:pt x="1097" y="716"/>
                  </a:lnTo>
                  <a:lnTo>
                    <a:pt x="1099" y="713"/>
                  </a:lnTo>
                  <a:lnTo>
                    <a:pt x="1100" y="712"/>
                  </a:lnTo>
                  <a:lnTo>
                    <a:pt x="1100" y="711"/>
                  </a:lnTo>
                  <a:lnTo>
                    <a:pt x="1101" y="710"/>
                  </a:lnTo>
                  <a:lnTo>
                    <a:pt x="1101" y="709"/>
                  </a:lnTo>
                  <a:lnTo>
                    <a:pt x="1100" y="709"/>
                  </a:lnTo>
                  <a:lnTo>
                    <a:pt x="1099" y="710"/>
                  </a:lnTo>
                  <a:lnTo>
                    <a:pt x="1095" y="712"/>
                  </a:lnTo>
                  <a:lnTo>
                    <a:pt x="1094" y="712"/>
                  </a:lnTo>
                  <a:lnTo>
                    <a:pt x="1095" y="711"/>
                  </a:lnTo>
                  <a:lnTo>
                    <a:pt x="1096" y="710"/>
                  </a:lnTo>
                  <a:lnTo>
                    <a:pt x="1095" y="710"/>
                  </a:lnTo>
                  <a:lnTo>
                    <a:pt x="1094" y="710"/>
                  </a:lnTo>
                  <a:lnTo>
                    <a:pt x="1095" y="709"/>
                  </a:lnTo>
                  <a:lnTo>
                    <a:pt x="1095" y="708"/>
                  </a:lnTo>
                  <a:lnTo>
                    <a:pt x="1094" y="709"/>
                  </a:lnTo>
                  <a:lnTo>
                    <a:pt x="1093" y="709"/>
                  </a:lnTo>
                  <a:lnTo>
                    <a:pt x="1093" y="711"/>
                  </a:lnTo>
                  <a:lnTo>
                    <a:pt x="1092" y="711"/>
                  </a:lnTo>
                  <a:lnTo>
                    <a:pt x="1091" y="711"/>
                  </a:lnTo>
                  <a:lnTo>
                    <a:pt x="1091" y="710"/>
                  </a:lnTo>
                  <a:lnTo>
                    <a:pt x="1092" y="709"/>
                  </a:lnTo>
                  <a:lnTo>
                    <a:pt x="1093" y="708"/>
                  </a:lnTo>
                  <a:lnTo>
                    <a:pt x="1093" y="707"/>
                  </a:lnTo>
                  <a:lnTo>
                    <a:pt x="1092" y="708"/>
                  </a:lnTo>
                  <a:lnTo>
                    <a:pt x="1091" y="709"/>
                  </a:lnTo>
                  <a:lnTo>
                    <a:pt x="1090" y="709"/>
                  </a:lnTo>
                  <a:lnTo>
                    <a:pt x="1086" y="711"/>
                  </a:lnTo>
                  <a:lnTo>
                    <a:pt x="1085" y="711"/>
                  </a:lnTo>
                  <a:lnTo>
                    <a:pt x="1084" y="711"/>
                  </a:lnTo>
                  <a:lnTo>
                    <a:pt x="1084" y="710"/>
                  </a:lnTo>
                  <a:lnTo>
                    <a:pt x="1085" y="710"/>
                  </a:lnTo>
                  <a:lnTo>
                    <a:pt x="1085" y="709"/>
                  </a:lnTo>
                  <a:lnTo>
                    <a:pt x="1088" y="707"/>
                  </a:lnTo>
                  <a:lnTo>
                    <a:pt x="1089" y="706"/>
                  </a:lnTo>
                  <a:lnTo>
                    <a:pt x="1089" y="705"/>
                  </a:lnTo>
                  <a:lnTo>
                    <a:pt x="1090" y="705"/>
                  </a:lnTo>
                  <a:lnTo>
                    <a:pt x="1090" y="703"/>
                  </a:lnTo>
                  <a:lnTo>
                    <a:pt x="1090" y="702"/>
                  </a:lnTo>
                  <a:lnTo>
                    <a:pt x="1089" y="702"/>
                  </a:lnTo>
                  <a:lnTo>
                    <a:pt x="1089" y="703"/>
                  </a:lnTo>
                  <a:lnTo>
                    <a:pt x="1089" y="704"/>
                  </a:lnTo>
                  <a:lnTo>
                    <a:pt x="1088" y="704"/>
                  </a:lnTo>
                  <a:lnTo>
                    <a:pt x="1087" y="705"/>
                  </a:lnTo>
                  <a:lnTo>
                    <a:pt x="1087" y="706"/>
                  </a:lnTo>
                  <a:lnTo>
                    <a:pt x="1086" y="705"/>
                  </a:lnTo>
                  <a:lnTo>
                    <a:pt x="1087" y="704"/>
                  </a:lnTo>
                  <a:lnTo>
                    <a:pt x="1085" y="704"/>
                  </a:lnTo>
                  <a:lnTo>
                    <a:pt x="1085" y="705"/>
                  </a:lnTo>
                  <a:lnTo>
                    <a:pt x="1085" y="706"/>
                  </a:lnTo>
                  <a:lnTo>
                    <a:pt x="1084" y="706"/>
                  </a:lnTo>
                  <a:lnTo>
                    <a:pt x="1083" y="706"/>
                  </a:lnTo>
                  <a:lnTo>
                    <a:pt x="1083" y="705"/>
                  </a:lnTo>
                  <a:lnTo>
                    <a:pt x="1083" y="704"/>
                  </a:lnTo>
                  <a:lnTo>
                    <a:pt x="1083" y="703"/>
                  </a:lnTo>
                  <a:lnTo>
                    <a:pt x="1083" y="704"/>
                  </a:lnTo>
                  <a:lnTo>
                    <a:pt x="1082" y="706"/>
                  </a:lnTo>
                  <a:lnTo>
                    <a:pt x="1081" y="707"/>
                  </a:lnTo>
                  <a:lnTo>
                    <a:pt x="1080" y="707"/>
                  </a:lnTo>
                  <a:lnTo>
                    <a:pt x="1080" y="708"/>
                  </a:lnTo>
                  <a:lnTo>
                    <a:pt x="1079" y="708"/>
                  </a:lnTo>
                  <a:lnTo>
                    <a:pt x="1078" y="708"/>
                  </a:lnTo>
                  <a:lnTo>
                    <a:pt x="1077" y="708"/>
                  </a:lnTo>
                  <a:lnTo>
                    <a:pt x="1076" y="708"/>
                  </a:lnTo>
                  <a:lnTo>
                    <a:pt x="1074" y="708"/>
                  </a:lnTo>
                  <a:lnTo>
                    <a:pt x="1074" y="707"/>
                  </a:lnTo>
                  <a:lnTo>
                    <a:pt x="1074" y="706"/>
                  </a:lnTo>
                  <a:lnTo>
                    <a:pt x="1073" y="705"/>
                  </a:lnTo>
                  <a:lnTo>
                    <a:pt x="1074" y="705"/>
                  </a:lnTo>
                  <a:lnTo>
                    <a:pt x="1074" y="706"/>
                  </a:lnTo>
                  <a:lnTo>
                    <a:pt x="1075" y="705"/>
                  </a:lnTo>
                  <a:lnTo>
                    <a:pt x="1075" y="704"/>
                  </a:lnTo>
                  <a:lnTo>
                    <a:pt x="1076" y="705"/>
                  </a:lnTo>
                  <a:lnTo>
                    <a:pt x="1077" y="705"/>
                  </a:lnTo>
                  <a:lnTo>
                    <a:pt x="1078" y="705"/>
                  </a:lnTo>
                  <a:lnTo>
                    <a:pt x="1078" y="704"/>
                  </a:lnTo>
                  <a:lnTo>
                    <a:pt x="1077" y="704"/>
                  </a:lnTo>
                  <a:lnTo>
                    <a:pt x="1077" y="703"/>
                  </a:lnTo>
                  <a:lnTo>
                    <a:pt x="1078" y="703"/>
                  </a:lnTo>
                  <a:lnTo>
                    <a:pt x="1079" y="704"/>
                  </a:lnTo>
                  <a:lnTo>
                    <a:pt x="1080" y="704"/>
                  </a:lnTo>
                  <a:lnTo>
                    <a:pt x="1081" y="703"/>
                  </a:lnTo>
                  <a:lnTo>
                    <a:pt x="1082" y="703"/>
                  </a:lnTo>
                  <a:lnTo>
                    <a:pt x="1084" y="702"/>
                  </a:lnTo>
                  <a:lnTo>
                    <a:pt x="1086" y="701"/>
                  </a:lnTo>
                  <a:lnTo>
                    <a:pt x="1085" y="701"/>
                  </a:lnTo>
                  <a:lnTo>
                    <a:pt x="1085" y="700"/>
                  </a:lnTo>
                  <a:lnTo>
                    <a:pt x="1086" y="699"/>
                  </a:lnTo>
                  <a:lnTo>
                    <a:pt x="1088" y="700"/>
                  </a:lnTo>
                  <a:lnTo>
                    <a:pt x="1085" y="697"/>
                  </a:lnTo>
                  <a:lnTo>
                    <a:pt x="1084" y="698"/>
                  </a:lnTo>
                  <a:lnTo>
                    <a:pt x="1084" y="699"/>
                  </a:lnTo>
                  <a:lnTo>
                    <a:pt x="1083" y="700"/>
                  </a:lnTo>
                  <a:lnTo>
                    <a:pt x="1082" y="701"/>
                  </a:lnTo>
                  <a:lnTo>
                    <a:pt x="1080" y="701"/>
                  </a:lnTo>
                  <a:lnTo>
                    <a:pt x="1081" y="701"/>
                  </a:lnTo>
                  <a:lnTo>
                    <a:pt x="1081" y="700"/>
                  </a:lnTo>
                  <a:lnTo>
                    <a:pt x="1077" y="701"/>
                  </a:lnTo>
                  <a:lnTo>
                    <a:pt x="1076" y="701"/>
                  </a:lnTo>
                  <a:lnTo>
                    <a:pt x="1076" y="700"/>
                  </a:lnTo>
                  <a:lnTo>
                    <a:pt x="1076" y="699"/>
                  </a:lnTo>
                  <a:lnTo>
                    <a:pt x="1076" y="700"/>
                  </a:lnTo>
                  <a:lnTo>
                    <a:pt x="1075" y="700"/>
                  </a:lnTo>
                  <a:lnTo>
                    <a:pt x="1075" y="701"/>
                  </a:lnTo>
                  <a:lnTo>
                    <a:pt x="1074" y="701"/>
                  </a:lnTo>
                  <a:lnTo>
                    <a:pt x="1074" y="699"/>
                  </a:lnTo>
                  <a:lnTo>
                    <a:pt x="1075" y="699"/>
                  </a:lnTo>
                  <a:lnTo>
                    <a:pt x="1075" y="698"/>
                  </a:lnTo>
                  <a:lnTo>
                    <a:pt x="1074" y="698"/>
                  </a:lnTo>
                  <a:lnTo>
                    <a:pt x="1073" y="698"/>
                  </a:lnTo>
                  <a:lnTo>
                    <a:pt x="1072" y="698"/>
                  </a:lnTo>
                  <a:lnTo>
                    <a:pt x="1072" y="697"/>
                  </a:lnTo>
                  <a:lnTo>
                    <a:pt x="1072" y="696"/>
                  </a:lnTo>
                  <a:lnTo>
                    <a:pt x="1072" y="695"/>
                  </a:lnTo>
                  <a:lnTo>
                    <a:pt x="1071" y="694"/>
                  </a:lnTo>
                  <a:lnTo>
                    <a:pt x="1072" y="693"/>
                  </a:lnTo>
                  <a:lnTo>
                    <a:pt x="1072" y="694"/>
                  </a:lnTo>
                  <a:lnTo>
                    <a:pt x="1073" y="694"/>
                  </a:lnTo>
                  <a:lnTo>
                    <a:pt x="1075" y="695"/>
                  </a:lnTo>
                  <a:lnTo>
                    <a:pt x="1076" y="695"/>
                  </a:lnTo>
                  <a:lnTo>
                    <a:pt x="1075" y="694"/>
                  </a:lnTo>
                  <a:lnTo>
                    <a:pt x="1073" y="694"/>
                  </a:lnTo>
                  <a:lnTo>
                    <a:pt x="1073" y="693"/>
                  </a:lnTo>
                  <a:lnTo>
                    <a:pt x="1073" y="691"/>
                  </a:lnTo>
                  <a:lnTo>
                    <a:pt x="1073" y="690"/>
                  </a:lnTo>
                  <a:lnTo>
                    <a:pt x="1074" y="689"/>
                  </a:lnTo>
                  <a:lnTo>
                    <a:pt x="1075" y="690"/>
                  </a:lnTo>
                  <a:lnTo>
                    <a:pt x="1076" y="690"/>
                  </a:lnTo>
                  <a:lnTo>
                    <a:pt x="1076" y="689"/>
                  </a:lnTo>
                  <a:lnTo>
                    <a:pt x="1075" y="689"/>
                  </a:lnTo>
                  <a:lnTo>
                    <a:pt x="1074" y="688"/>
                  </a:lnTo>
                  <a:lnTo>
                    <a:pt x="1076" y="687"/>
                  </a:lnTo>
                  <a:lnTo>
                    <a:pt x="1083" y="687"/>
                  </a:lnTo>
                  <a:lnTo>
                    <a:pt x="1085" y="686"/>
                  </a:lnTo>
                  <a:lnTo>
                    <a:pt x="1084" y="685"/>
                  </a:lnTo>
                  <a:lnTo>
                    <a:pt x="1083" y="684"/>
                  </a:lnTo>
                  <a:lnTo>
                    <a:pt x="1082" y="684"/>
                  </a:lnTo>
                  <a:lnTo>
                    <a:pt x="1081" y="684"/>
                  </a:lnTo>
                  <a:lnTo>
                    <a:pt x="1080" y="684"/>
                  </a:lnTo>
                  <a:lnTo>
                    <a:pt x="1078" y="684"/>
                  </a:lnTo>
                  <a:lnTo>
                    <a:pt x="1076" y="684"/>
                  </a:lnTo>
                  <a:lnTo>
                    <a:pt x="1075" y="684"/>
                  </a:lnTo>
                  <a:lnTo>
                    <a:pt x="1074" y="685"/>
                  </a:lnTo>
                  <a:lnTo>
                    <a:pt x="1073" y="687"/>
                  </a:lnTo>
                  <a:lnTo>
                    <a:pt x="1072" y="688"/>
                  </a:lnTo>
                  <a:lnTo>
                    <a:pt x="1069" y="690"/>
                  </a:lnTo>
                  <a:lnTo>
                    <a:pt x="1068" y="691"/>
                  </a:lnTo>
                  <a:lnTo>
                    <a:pt x="1068" y="692"/>
                  </a:lnTo>
                  <a:lnTo>
                    <a:pt x="1068" y="693"/>
                  </a:lnTo>
                  <a:lnTo>
                    <a:pt x="1067" y="694"/>
                  </a:lnTo>
                  <a:lnTo>
                    <a:pt x="1066" y="694"/>
                  </a:lnTo>
                  <a:lnTo>
                    <a:pt x="1065" y="695"/>
                  </a:lnTo>
                  <a:lnTo>
                    <a:pt x="1065" y="694"/>
                  </a:lnTo>
                  <a:lnTo>
                    <a:pt x="1064" y="694"/>
                  </a:lnTo>
                  <a:lnTo>
                    <a:pt x="1065" y="692"/>
                  </a:lnTo>
                  <a:lnTo>
                    <a:pt x="1065" y="691"/>
                  </a:lnTo>
                  <a:lnTo>
                    <a:pt x="1064" y="691"/>
                  </a:lnTo>
                  <a:lnTo>
                    <a:pt x="1064" y="692"/>
                  </a:lnTo>
                  <a:lnTo>
                    <a:pt x="1064" y="693"/>
                  </a:lnTo>
                  <a:lnTo>
                    <a:pt x="1063" y="693"/>
                  </a:lnTo>
                  <a:lnTo>
                    <a:pt x="1063" y="692"/>
                  </a:lnTo>
                  <a:lnTo>
                    <a:pt x="1064" y="691"/>
                  </a:lnTo>
                  <a:lnTo>
                    <a:pt x="1063" y="691"/>
                  </a:lnTo>
                  <a:lnTo>
                    <a:pt x="1062" y="691"/>
                  </a:lnTo>
                  <a:lnTo>
                    <a:pt x="1061" y="692"/>
                  </a:lnTo>
                  <a:lnTo>
                    <a:pt x="1061" y="693"/>
                  </a:lnTo>
                  <a:lnTo>
                    <a:pt x="1061" y="694"/>
                  </a:lnTo>
                  <a:lnTo>
                    <a:pt x="1060" y="694"/>
                  </a:lnTo>
                  <a:lnTo>
                    <a:pt x="1059" y="694"/>
                  </a:lnTo>
                  <a:lnTo>
                    <a:pt x="1059" y="693"/>
                  </a:lnTo>
                  <a:lnTo>
                    <a:pt x="1059" y="692"/>
                  </a:lnTo>
                  <a:lnTo>
                    <a:pt x="1059" y="691"/>
                  </a:lnTo>
                  <a:lnTo>
                    <a:pt x="1058" y="692"/>
                  </a:lnTo>
                  <a:lnTo>
                    <a:pt x="1057" y="691"/>
                  </a:lnTo>
                  <a:lnTo>
                    <a:pt x="1057" y="692"/>
                  </a:lnTo>
                  <a:lnTo>
                    <a:pt x="1058" y="693"/>
                  </a:lnTo>
                  <a:lnTo>
                    <a:pt x="1058" y="694"/>
                  </a:lnTo>
                  <a:lnTo>
                    <a:pt x="1058" y="695"/>
                  </a:lnTo>
                  <a:lnTo>
                    <a:pt x="1056" y="695"/>
                  </a:lnTo>
                  <a:lnTo>
                    <a:pt x="1057" y="696"/>
                  </a:lnTo>
                  <a:lnTo>
                    <a:pt x="1056" y="697"/>
                  </a:lnTo>
                  <a:lnTo>
                    <a:pt x="1055" y="697"/>
                  </a:lnTo>
                  <a:lnTo>
                    <a:pt x="1055" y="696"/>
                  </a:lnTo>
                  <a:lnTo>
                    <a:pt x="1054" y="696"/>
                  </a:lnTo>
                  <a:lnTo>
                    <a:pt x="1053" y="697"/>
                  </a:lnTo>
                  <a:lnTo>
                    <a:pt x="1053" y="696"/>
                  </a:lnTo>
                  <a:lnTo>
                    <a:pt x="1055" y="692"/>
                  </a:lnTo>
                  <a:lnTo>
                    <a:pt x="1054" y="692"/>
                  </a:lnTo>
                  <a:lnTo>
                    <a:pt x="1054" y="693"/>
                  </a:lnTo>
                  <a:lnTo>
                    <a:pt x="1053" y="693"/>
                  </a:lnTo>
                  <a:lnTo>
                    <a:pt x="1053" y="694"/>
                  </a:lnTo>
                  <a:lnTo>
                    <a:pt x="1053" y="693"/>
                  </a:lnTo>
                  <a:lnTo>
                    <a:pt x="1053" y="692"/>
                  </a:lnTo>
                  <a:lnTo>
                    <a:pt x="1053" y="691"/>
                  </a:lnTo>
                  <a:lnTo>
                    <a:pt x="1054" y="691"/>
                  </a:lnTo>
                  <a:lnTo>
                    <a:pt x="1053" y="691"/>
                  </a:lnTo>
                  <a:lnTo>
                    <a:pt x="1052" y="692"/>
                  </a:lnTo>
                  <a:lnTo>
                    <a:pt x="1052" y="693"/>
                  </a:lnTo>
                  <a:lnTo>
                    <a:pt x="1051" y="696"/>
                  </a:lnTo>
                  <a:lnTo>
                    <a:pt x="1051" y="697"/>
                  </a:lnTo>
                  <a:lnTo>
                    <a:pt x="1050" y="696"/>
                  </a:lnTo>
                  <a:lnTo>
                    <a:pt x="1050" y="692"/>
                  </a:lnTo>
                  <a:lnTo>
                    <a:pt x="1050" y="691"/>
                  </a:lnTo>
                  <a:lnTo>
                    <a:pt x="1051" y="691"/>
                  </a:lnTo>
                  <a:lnTo>
                    <a:pt x="1051" y="690"/>
                  </a:lnTo>
                  <a:lnTo>
                    <a:pt x="1051" y="689"/>
                  </a:lnTo>
                  <a:lnTo>
                    <a:pt x="1051" y="688"/>
                  </a:lnTo>
                  <a:lnTo>
                    <a:pt x="1052" y="688"/>
                  </a:lnTo>
                  <a:lnTo>
                    <a:pt x="1052" y="687"/>
                  </a:lnTo>
                  <a:lnTo>
                    <a:pt x="1051" y="687"/>
                  </a:lnTo>
                  <a:lnTo>
                    <a:pt x="1051" y="686"/>
                  </a:lnTo>
                  <a:lnTo>
                    <a:pt x="1051" y="685"/>
                  </a:lnTo>
                  <a:lnTo>
                    <a:pt x="1051" y="684"/>
                  </a:lnTo>
                  <a:lnTo>
                    <a:pt x="1051" y="683"/>
                  </a:lnTo>
                  <a:lnTo>
                    <a:pt x="1050" y="683"/>
                  </a:lnTo>
                  <a:lnTo>
                    <a:pt x="1049" y="684"/>
                  </a:lnTo>
                  <a:lnTo>
                    <a:pt x="1050" y="685"/>
                  </a:lnTo>
                  <a:lnTo>
                    <a:pt x="1050" y="687"/>
                  </a:lnTo>
                  <a:lnTo>
                    <a:pt x="1049" y="688"/>
                  </a:lnTo>
                  <a:lnTo>
                    <a:pt x="1049" y="690"/>
                  </a:lnTo>
                  <a:lnTo>
                    <a:pt x="1048" y="690"/>
                  </a:lnTo>
                  <a:lnTo>
                    <a:pt x="1047" y="691"/>
                  </a:lnTo>
                  <a:lnTo>
                    <a:pt x="1048" y="691"/>
                  </a:lnTo>
                  <a:lnTo>
                    <a:pt x="1049" y="691"/>
                  </a:lnTo>
                  <a:lnTo>
                    <a:pt x="1049" y="692"/>
                  </a:lnTo>
                  <a:lnTo>
                    <a:pt x="1048" y="692"/>
                  </a:lnTo>
                  <a:lnTo>
                    <a:pt x="1048" y="693"/>
                  </a:lnTo>
                  <a:lnTo>
                    <a:pt x="1049" y="694"/>
                  </a:lnTo>
                  <a:lnTo>
                    <a:pt x="1049" y="696"/>
                  </a:lnTo>
                  <a:lnTo>
                    <a:pt x="1049" y="698"/>
                  </a:lnTo>
                  <a:lnTo>
                    <a:pt x="1049" y="699"/>
                  </a:lnTo>
                  <a:lnTo>
                    <a:pt x="1047" y="699"/>
                  </a:lnTo>
                  <a:lnTo>
                    <a:pt x="1047" y="697"/>
                  </a:lnTo>
                  <a:lnTo>
                    <a:pt x="1046" y="697"/>
                  </a:lnTo>
                  <a:lnTo>
                    <a:pt x="1045" y="698"/>
                  </a:lnTo>
                  <a:lnTo>
                    <a:pt x="1045" y="697"/>
                  </a:lnTo>
                  <a:lnTo>
                    <a:pt x="1046" y="696"/>
                  </a:lnTo>
                  <a:lnTo>
                    <a:pt x="1046" y="695"/>
                  </a:lnTo>
                  <a:lnTo>
                    <a:pt x="1046" y="694"/>
                  </a:lnTo>
                  <a:lnTo>
                    <a:pt x="1044" y="695"/>
                  </a:lnTo>
                  <a:lnTo>
                    <a:pt x="1044" y="696"/>
                  </a:lnTo>
                  <a:lnTo>
                    <a:pt x="1044" y="697"/>
                  </a:lnTo>
                  <a:lnTo>
                    <a:pt x="1043" y="698"/>
                  </a:lnTo>
                  <a:lnTo>
                    <a:pt x="1044" y="699"/>
                  </a:lnTo>
                  <a:lnTo>
                    <a:pt x="1045" y="699"/>
                  </a:lnTo>
                  <a:lnTo>
                    <a:pt x="1045" y="700"/>
                  </a:lnTo>
                  <a:lnTo>
                    <a:pt x="1044" y="701"/>
                  </a:lnTo>
                  <a:lnTo>
                    <a:pt x="1042" y="700"/>
                  </a:lnTo>
                  <a:lnTo>
                    <a:pt x="1041" y="700"/>
                  </a:lnTo>
                  <a:lnTo>
                    <a:pt x="1041" y="699"/>
                  </a:lnTo>
                  <a:lnTo>
                    <a:pt x="1041" y="698"/>
                  </a:lnTo>
                  <a:lnTo>
                    <a:pt x="1040" y="697"/>
                  </a:lnTo>
                  <a:lnTo>
                    <a:pt x="1038" y="695"/>
                  </a:lnTo>
                  <a:lnTo>
                    <a:pt x="1037" y="695"/>
                  </a:lnTo>
                  <a:lnTo>
                    <a:pt x="1037" y="694"/>
                  </a:lnTo>
                  <a:lnTo>
                    <a:pt x="1038" y="693"/>
                  </a:lnTo>
                  <a:lnTo>
                    <a:pt x="1038" y="692"/>
                  </a:lnTo>
                  <a:lnTo>
                    <a:pt x="1039" y="691"/>
                  </a:lnTo>
                  <a:lnTo>
                    <a:pt x="1040" y="690"/>
                  </a:lnTo>
                  <a:lnTo>
                    <a:pt x="1040" y="689"/>
                  </a:lnTo>
                  <a:lnTo>
                    <a:pt x="1041" y="688"/>
                  </a:lnTo>
                  <a:lnTo>
                    <a:pt x="1040" y="688"/>
                  </a:lnTo>
                  <a:lnTo>
                    <a:pt x="1041" y="686"/>
                  </a:lnTo>
                  <a:lnTo>
                    <a:pt x="1041" y="685"/>
                  </a:lnTo>
                  <a:lnTo>
                    <a:pt x="1042" y="684"/>
                  </a:lnTo>
                  <a:lnTo>
                    <a:pt x="1043" y="683"/>
                  </a:lnTo>
                  <a:lnTo>
                    <a:pt x="1044" y="682"/>
                  </a:lnTo>
                  <a:lnTo>
                    <a:pt x="1045" y="681"/>
                  </a:lnTo>
                  <a:lnTo>
                    <a:pt x="1046" y="681"/>
                  </a:lnTo>
                  <a:lnTo>
                    <a:pt x="1046" y="680"/>
                  </a:lnTo>
                  <a:lnTo>
                    <a:pt x="1046" y="679"/>
                  </a:lnTo>
                  <a:lnTo>
                    <a:pt x="1045" y="680"/>
                  </a:lnTo>
                  <a:lnTo>
                    <a:pt x="1046" y="678"/>
                  </a:lnTo>
                  <a:lnTo>
                    <a:pt x="1046" y="677"/>
                  </a:lnTo>
                  <a:lnTo>
                    <a:pt x="1045" y="676"/>
                  </a:lnTo>
                  <a:lnTo>
                    <a:pt x="1045" y="677"/>
                  </a:lnTo>
                  <a:lnTo>
                    <a:pt x="1044" y="679"/>
                  </a:lnTo>
                  <a:lnTo>
                    <a:pt x="1043" y="681"/>
                  </a:lnTo>
                  <a:lnTo>
                    <a:pt x="1042" y="681"/>
                  </a:lnTo>
                  <a:lnTo>
                    <a:pt x="1042" y="682"/>
                  </a:lnTo>
                  <a:lnTo>
                    <a:pt x="1041" y="683"/>
                  </a:lnTo>
                  <a:lnTo>
                    <a:pt x="1039" y="685"/>
                  </a:lnTo>
                  <a:lnTo>
                    <a:pt x="1038" y="688"/>
                  </a:lnTo>
                  <a:lnTo>
                    <a:pt x="1038" y="690"/>
                  </a:lnTo>
                  <a:lnTo>
                    <a:pt x="1037" y="690"/>
                  </a:lnTo>
                  <a:lnTo>
                    <a:pt x="1036" y="690"/>
                  </a:lnTo>
                  <a:lnTo>
                    <a:pt x="1036" y="689"/>
                  </a:lnTo>
                  <a:lnTo>
                    <a:pt x="1035" y="688"/>
                  </a:lnTo>
                  <a:lnTo>
                    <a:pt x="1035" y="687"/>
                  </a:lnTo>
                  <a:lnTo>
                    <a:pt x="1034" y="686"/>
                  </a:lnTo>
                  <a:lnTo>
                    <a:pt x="1035" y="685"/>
                  </a:lnTo>
                  <a:lnTo>
                    <a:pt x="1034" y="685"/>
                  </a:lnTo>
                  <a:lnTo>
                    <a:pt x="1033" y="686"/>
                  </a:lnTo>
                  <a:lnTo>
                    <a:pt x="1032" y="686"/>
                  </a:lnTo>
                  <a:lnTo>
                    <a:pt x="1031" y="687"/>
                  </a:lnTo>
                  <a:lnTo>
                    <a:pt x="1030" y="687"/>
                  </a:lnTo>
                  <a:lnTo>
                    <a:pt x="1028" y="688"/>
                  </a:lnTo>
                  <a:lnTo>
                    <a:pt x="1028" y="689"/>
                  </a:lnTo>
                  <a:lnTo>
                    <a:pt x="1029" y="689"/>
                  </a:lnTo>
                  <a:lnTo>
                    <a:pt x="1028" y="690"/>
                  </a:lnTo>
                  <a:lnTo>
                    <a:pt x="1028" y="691"/>
                  </a:lnTo>
                  <a:lnTo>
                    <a:pt x="1027" y="692"/>
                  </a:lnTo>
                  <a:lnTo>
                    <a:pt x="1028" y="692"/>
                  </a:lnTo>
                  <a:lnTo>
                    <a:pt x="1030" y="689"/>
                  </a:lnTo>
                  <a:lnTo>
                    <a:pt x="1031" y="689"/>
                  </a:lnTo>
                  <a:lnTo>
                    <a:pt x="1032" y="688"/>
                  </a:lnTo>
                  <a:lnTo>
                    <a:pt x="1034" y="687"/>
                  </a:lnTo>
                  <a:lnTo>
                    <a:pt x="1034" y="688"/>
                  </a:lnTo>
                  <a:lnTo>
                    <a:pt x="1034" y="689"/>
                  </a:lnTo>
                  <a:lnTo>
                    <a:pt x="1034" y="690"/>
                  </a:lnTo>
                  <a:lnTo>
                    <a:pt x="1033" y="693"/>
                  </a:lnTo>
                  <a:lnTo>
                    <a:pt x="1032" y="694"/>
                  </a:lnTo>
                  <a:lnTo>
                    <a:pt x="1031" y="694"/>
                  </a:lnTo>
                  <a:lnTo>
                    <a:pt x="1030" y="693"/>
                  </a:lnTo>
                  <a:lnTo>
                    <a:pt x="1030" y="694"/>
                  </a:lnTo>
                  <a:lnTo>
                    <a:pt x="1031" y="695"/>
                  </a:lnTo>
                  <a:lnTo>
                    <a:pt x="1031" y="696"/>
                  </a:lnTo>
                  <a:lnTo>
                    <a:pt x="1031" y="697"/>
                  </a:lnTo>
                  <a:lnTo>
                    <a:pt x="1030" y="697"/>
                  </a:lnTo>
                  <a:lnTo>
                    <a:pt x="1030" y="698"/>
                  </a:lnTo>
                  <a:lnTo>
                    <a:pt x="1030" y="699"/>
                  </a:lnTo>
                  <a:lnTo>
                    <a:pt x="1030" y="700"/>
                  </a:lnTo>
                  <a:lnTo>
                    <a:pt x="1029" y="700"/>
                  </a:lnTo>
                  <a:lnTo>
                    <a:pt x="1028" y="699"/>
                  </a:lnTo>
                  <a:lnTo>
                    <a:pt x="1029" y="701"/>
                  </a:lnTo>
                  <a:lnTo>
                    <a:pt x="1030" y="701"/>
                  </a:lnTo>
                  <a:lnTo>
                    <a:pt x="1029" y="702"/>
                  </a:lnTo>
                  <a:lnTo>
                    <a:pt x="1028" y="701"/>
                  </a:lnTo>
                  <a:lnTo>
                    <a:pt x="1027" y="700"/>
                  </a:lnTo>
                  <a:lnTo>
                    <a:pt x="1026" y="700"/>
                  </a:lnTo>
                  <a:lnTo>
                    <a:pt x="1025" y="700"/>
                  </a:lnTo>
                  <a:lnTo>
                    <a:pt x="1023" y="701"/>
                  </a:lnTo>
                  <a:lnTo>
                    <a:pt x="1020" y="703"/>
                  </a:lnTo>
                  <a:lnTo>
                    <a:pt x="1021" y="703"/>
                  </a:lnTo>
                  <a:lnTo>
                    <a:pt x="1022" y="703"/>
                  </a:lnTo>
                  <a:lnTo>
                    <a:pt x="1023" y="702"/>
                  </a:lnTo>
                  <a:lnTo>
                    <a:pt x="1024" y="702"/>
                  </a:lnTo>
                  <a:lnTo>
                    <a:pt x="1026" y="702"/>
                  </a:lnTo>
                  <a:lnTo>
                    <a:pt x="1027" y="702"/>
                  </a:lnTo>
                  <a:lnTo>
                    <a:pt x="1026" y="703"/>
                  </a:lnTo>
                  <a:lnTo>
                    <a:pt x="1023" y="703"/>
                  </a:lnTo>
                  <a:lnTo>
                    <a:pt x="1022" y="704"/>
                  </a:lnTo>
                  <a:lnTo>
                    <a:pt x="1022" y="705"/>
                  </a:lnTo>
                  <a:lnTo>
                    <a:pt x="1021" y="706"/>
                  </a:lnTo>
                  <a:lnTo>
                    <a:pt x="1021" y="708"/>
                  </a:lnTo>
                  <a:lnTo>
                    <a:pt x="1020" y="708"/>
                  </a:lnTo>
                  <a:lnTo>
                    <a:pt x="1020" y="709"/>
                  </a:lnTo>
                  <a:lnTo>
                    <a:pt x="1021" y="709"/>
                  </a:lnTo>
                  <a:lnTo>
                    <a:pt x="1022" y="708"/>
                  </a:lnTo>
                  <a:lnTo>
                    <a:pt x="1023" y="708"/>
                  </a:lnTo>
                  <a:lnTo>
                    <a:pt x="1023" y="707"/>
                  </a:lnTo>
                  <a:lnTo>
                    <a:pt x="1023" y="706"/>
                  </a:lnTo>
                  <a:lnTo>
                    <a:pt x="1024" y="705"/>
                  </a:lnTo>
                  <a:lnTo>
                    <a:pt x="1025" y="704"/>
                  </a:lnTo>
                  <a:lnTo>
                    <a:pt x="1026" y="704"/>
                  </a:lnTo>
                  <a:lnTo>
                    <a:pt x="1027" y="704"/>
                  </a:lnTo>
                  <a:lnTo>
                    <a:pt x="1027" y="703"/>
                  </a:lnTo>
                  <a:lnTo>
                    <a:pt x="1028" y="703"/>
                  </a:lnTo>
                  <a:lnTo>
                    <a:pt x="1028" y="704"/>
                  </a:lnTo>
                  <a:lnTo>
                    <a:pt x="1029" y="705"/>
                  </a:lnTo>
                  <a:lnTo>
                    <a:pt x="1028" y="706"/>
                  </a:lnTo>
                  <a:lnTo>
                    <a:pt x="1028" y="707"/>
                  </a:lnTo>
                  <a:lnTo>
                    <a:pt x="1028" y="708"/>
                  </a:lnTo>
                  <a:lnTo>
                    <a:pt x="1028" y="709"/>
                  </a:lnTo>
                  <a:lnTo>
                    <a:pt x="1027" y="709"/>
                  </a:lnTo>
                  <a:lnTo>
                    <a:pt x="1027" y="710"/>
                  </a:lnTo>
                  <a:lnTo>
                    <a:pt x="1027" y="712"/>
                  </a:lnTo>
                  <a:lnTo>
                    <a:pt x="1027" y="711"/>
                  </a:lnTo>
                  <a:lnTo>
                    <a:pt x="1028" y="710"/>
                  </a:lnTo>
                  <a:lnTo>
                    <a:pt x="1029" y="710"/>
                  </a:lnTo>
                  <a:lnTo>
                    <a:pt x="1029" y="709"/>
                  </a:lnTo>
                  <a:lnTo>
                    <a:pt x="1029" y="708"/>
                  </a:lnTo>
                  <a:lnTo>
                    <a:pt x="1030" y="706"/>
                  </a:lnTo>
                  <a:lnTo>
                    <a:pt x="1031" y="704"/>
                  </a:lnTo>
                  <a:lnTo>
                    <a:pt x="1032" y="704"/>
                  </a:lnTo>
                  <a:lnTo>
                    <a:pt x="1032" y="705"/>
                  </a:lnTo>
                  <a:lnTo>
                    <a:pt x="1032" y="706"/>
                  </a:lnTo>
                  <a:lnTo>
                    <a:pt x="1032" y="707"/>
                  </a:lnTo>
                  <a:lnTo>
                    <a:pt x="1032" y="708"/>
                  </a:lnTo>
                  <a:lnTo>
                    <a:pt x="1033" y="709"/>
                  </a:lnTo>
                  <a:lnTo>
                    <a:pt x="1033" y="710"/>
                  </a:lnTo>
                  <a:lnTo>
                    <a:pt x="1033" y="711"/>
                  </a:lnTo>
                  <a:lnTo>
                    <a:pt x="1033" y="712"/>
                  </a:lnTo>
                  <a:lnTo>
                    <a:pt x="1032" y="713"/>
                  </a:lnTo>
                  <a:lnTo>
                    <a:pt x="1030" y="716"/>
                  </a:lnTo>
                  <a:lnTo>
                    <a:pt x="1029" y="716"/>
                  </a:lnTo>
                  <a:lnTo>
                    <a:pt x="1029" y="715"/>
                  </a:lnTo>
                  <a:lnTo>
                    <a:pt x="1027" y="715"/>
                  </a:lnTo>
                  <a:lnTo>
                    <a:pt x="1027" y="714"/>
                  </a:lnTo>
                  <a:lnTo>
                    <a:pt x="1026" y="714"/>
                  </a:lnTo>
                  <a:lnTo>
                    <a:pt x="1025" y="715"/>
                  </a:lnTo>
                  <a:lnTo>
                    <a:pt x="1023" y="717"/>
                  </a:lnTo>
                  <a:lnTo>
                    <a:pt x="1021" y="719"/>
                  </a:lnTo>
                  <a:lnTo>
                    <a:pt x="1020" y="720"/>
                  </a:lnTo>
                  <a:lnTo>
                    <a:pt x="1020" y="721"/>
                  </a:lnTo>
                  <a:lnTo>
                    <a:pt x="1021" y="721"/>
                  </a:lnTo>
                  <a:lnTo>
                    <a:pt x="1022" y="719"/>
                  </a:lnTo>
                  <a:lnTo>
                    <a:pt x="1024" y="718"/>
                  </a:lnTo>
                  <a:lnTo>
                    <a:pt x="1025" y="717"/>
                  </a:lnTo>
                  <a:lnTo>
                    <a:pt x="1026" y="716"/>
                  </a:lnTo>
                  <a:lnTo>
                    <a:pt x="1027" y="716"/>
                  </a:lnTo>
                  <a:lnTo>
                    <a:pt x="1027" y="717"/>
                  </a:lnTo>
                  <a:lnTo>
                    <a:pt x="1028" y="717"/>
                  </a:lnTo>
                  <a:lnTo>
                    <a:pt x="1029" y="717"/>
                  </a:lnTo>
                  <a:lnTo>
                    <a:pt x="1028" y="718"/>
                  </a:lnTo>
                  <a:lnTo>
                    <a:pt x="1029" y="718"/>
                  </a:lnTo>
                  <a:lnTo>
                    <a:pt x="1029" y="719"/>
                  </a:lnTo>
                  <a:lnTo>
                    <a:pt x="1029" y="720"/>
                  </a:lnTo>
                  <a:lnTo>
                    <a:pt x="1030" y="719"/>
                  </a:lnTo>
                  <a:lnTo>
                    <a:pt x="1031" y="719"/>
                  </a:lnTo>
                  <a:lnTo>
                    <a:pt x="1031" y="720"/>
                  </a:lnTo>
                  <a:lnTo>
                    <a:pt x="1031" y="721"/>
                  </a:lnTo>
                  <a:lnTo>
                    <a:pt x="1032" y="721"/>
                  </a:lnTo>
                  <a:lnTo>
                    <a:pt x="1032" y="720"/>
                  </a:lnTo>
                  <a:lnTo>
                    <a:pt x="1032" y="719"/>
                  </a:lnTo>
                  <a:lnTo>
                    <a:pt x="1032" y="718"/>
                  </a:lnTo>
                  <a:lnTo>
                    <a:pt x="1032" y="717"/>
                  </a:lnTo>
                  <a:lnTo>
                    <a:pt x="1033" y="717"/>
                  </a:lnTo>
                  <a:lnTo>
                    <a:pt x="1033" y="716"/>
                  </a:lnTo>
                  <a:lnTo>
                    <a:pt x="1033" y="715"/>
                  </a:lnTo>
                  <a:lnTo>
                    <a:pt x="1034" y="716"/>
                  </a:lnTo>
                  <a:lnTo>
                    <a:pt x="1034" y="717"/>
                  </a:lnTo>
                  <a:lnTo>
                    <a:pt x="1034" y="718"/>
                  </a:lnTo>
                  <a:lnTo>
                    <a:pt x="1033" y="718"/>
                  </a:lnTo>
                  <a:lnTo>
                    <a:pt x="1034" y="718"/>
                  </a:lnTo>
                  <a:lnTo>
                    <a:pt x="1034" y="717"/>
                  </a:lnTo>
                  <a:lnTo>
                    <a:pt x="1034" y="715"/>
                  </a:lnTo>
                  <a:lnTo>
                    <a:pt x="1035" y="714"/>
                  </a:lnTo>
                  <a:lnTo>
                    <a:pt x="1036" y="713"/>
                  </a:lnTo>
                  <a:lnTo>
                    <a:pt x="1037" y="714"/>
                  </a:lnTo>
                  <a:lnTo>
                    <a:pt x="1037" y="715"/>
                  </a:lnTo>
                  <a:lnTo>
                    <a:pt x="1037" y="716"/>
                  </a:lnTo>
                  <a:lnTo>
                    <a:pt x="1038" y="716"/>
                  </a:lnTo>
                  <a:lnTo>
                    <a:pt x="1038" y="717"/>
                  </a:lnTo>
                  <a:lnTo>
                    <a:pt x="1039" y="717"/>
                  </a:lnTo>
                  <a:lnTo>
                    <a:pt x="1039" y="718"/>
                  </a:lnTo>
                  <a:lnTo>
                    <a:pt x="1039" y="719"/>
                  </a:lnTo>
                  <a:lnTo>
                    <a:pt x="1039" y="720"/>
                  </a:lnTo>
                  <a:lnTo>
                    <a:pt x="1038" y="720"/>
                  </a:lnTo>
                  <a:lnTo>
                    <a:pt x="1039" y="720"/>
                  </a:lnTo>
                  <a:lnTo>
                    <a:pt x="1040" y="720"/>
                  </a:lnTo>
                  <a:lnTo>
                    <a:pt x="1040" y="721"/>
                  </a:lnTo>
                  <a:lnTo>
                    <a:pt x="1040" y="722"/>
                  </a:lnTo>
                  <a:lnTo>
                    <a:pt x="1039" y="722"/>
                  </a:lnTo>
                  <a:lnTo>
                    <a:pt x="1038" y="722"/>
                  </a:lnTo>
                  <a:lnTo>
                    <a:pt x="1038" y="723"/>
                  </a:lnTo>
                  <a:lnTo>
                    <a:pt x="1037" y="724"/>
                  </a:lnTo>
                  <a:lnTo>
                    <a:pt x="1036" y="723"/>
                  </a:lnTo>
                  <a:lnTo>
                    <a:pt x="1036" y="724"/>
                  </a:lnTo>
                  <a:lnTo>
                    <a:pt x="1035" y="724"/>
                  </a:lnTo>
                  <a:lnTo>
                    <a:pt x="1034" y="723"/>
                  </a:lnTo>
                  <a:lnTo>
                    <a:pt x="1035" y="725"/>
                  </a:lnTo>
                  <a:lnTo>
                    <a:pt x="1035" y="726"/>
                  </a:lnTo>
                  <a:lnTo>
                    <a:pt x="1034" y="726"/>
                  </a:lnTo>
                  <a:lnTo>
                    <a:pt x="1033" y="726"/>
                  </a:lnTo>
                  <a:lnTo>
                    <a:pt x="1033" y="725"/>
                  </a:lnTo>
                  <a:lnTo>
                    <a:pt x="1032" y="725"/>
                  </a:lnTo>
                  <a:lnTo>
                    <a:pt x="1031" y="726"/>
                  </a:lnTo>
                  <a:lnTo>
                    <a:pt x="1032" y="727"/>
                  </a:lnTo>
                  <a:lnTo>
                    <a:pt x="1032" y="726"/>
                  </a:lnTo>
                  <a:lnTo>
                    <a:pt x="1033" y="727"/>
                  </a:lnTo>
                  <a:lnTo>
                    <a:pt x="1033" y="728"/>
                  </a:lnTo>
                  <a:lnTo>
                    <a:pt x="1032" y="729"/>
                  </a:lnTo>
                  <a:lnTo>
                    <a:pt x="1031" y="730"/>
                  </a:lnTo>
                  <a:lnTo>
                    <a:pt x="1030" y="731"/>
                  </a:lnTo>
                  <a:lnTo>
                    <a:pt x="1029" y="731"/>
                  </a:lnTo>
                  <a:lnTo>
                    <a:pt x="1029" y="730"/>
                  </a:lnTo>
                  <a:lnTo>
                    <a:pt x="1028" y="730"/>
                  </a:lnTo>
                  <a:lnTo>
                    <a:pt x="1028" y="731"/>
                  </a:lnTo>
                  <a:lnTo>
                    <a:pt x="1029" y="732"/>
                  </a:lnTo>
                  <a:lnTo>
                    <a:pt x="1029" y="733"/>
                  </a:lnTo>
                  <a:lnTo>
                    <a:pt x="1028" y="734"/>
                  </a:lnTo>
                  <a:lnTo>
                    <a:pt x="1027" y="734"/>
                  </a:lnTo>
                  <a:lnTo>
                    <a:pt x="1027" y="735"/>
                  </a:lnTo>
                  <a:lnTo>
                    <a:pt x="1028" y="735"/>
                  </a:lnTo>
                  <a:lnTo>
                    <a:pt x="1029" y="734"/>
                  </a:lnTo>
                  <a:lnTo>
                    <a:pt x="1030" y="734"/>
                  </a:lnTo>
                  <a:lnTo>
                    <a:pt x="1032" y="732"/>
                  </a:lnTo>
                  <a:lnTo>
                    <a:pt x="1032" y="731"/>
                  </a:lnTo>
                  <a:lnTo>
                    <a:pt x="1033" y="732"/>
                  </a:lnTo>
                  <a:lnTo>
                    <a:pt x="1032" y="732"/>
                  </a:lnTo>
                  <a:lnTo>
                    <a:pt x="1031" y="733"/>
                  </a:lnTo>
                  <a:lnTo>
                    <a:pt x="1032" y="733"/>
                  </a:lnTo>
                  <a:lnTo>
                    <a:pt x="1033" y="733"/>
                  </a:lnTo>
                  <a:lnTo>
                    <a:pt x="1033" y="734"/>
                  </a:lnTo>
                  <a:lnTo>
                    <a:pt x="1033" y="735"/>
                  </a:lnTo>
                  <a:lnTo>
                    <a:pt x="1033" y="737"/>
                  </a:lnTo>
                  <a:lnTo>
                    <a:pt x="1033" y="736"/>
                  </a:lnTo>
                  <a:lnTo>
                    <a:pt x="1034" y="734"/>
                  </a:lnTo>
                  <a:lnTo>
                    <a:pt x="1035" y="733"/>
                  </a:lnTo>
                  <a:lnTo>
                    <a:pt x="1036" y="733"/>
                  </a:lnTo>
                  <a:lnTo>
                    <a:pt x="1036" y="734"/>
                  </a:lnTo>
                  <a:lnTo>
                    <a:pt x="1034" y="737"/>
                  </a:lnTo>
                  <a:lnTo>
                    <a:pt x="1033" y="738"/>
                  </a:lnTo>
                  <a:lnTo>
                    <a:pt x="1031" y="738"/>
                  </a:lnTo>
                  <a:lnTo>
                    <a:pt x="1030" y="738"/>
                  </a:lnTo>
                  <a:lnTo>
                    <a:pt x="1031" y="736"/>
                  </a:lnTo>
                  <a:lnTo>
                    <a:pt x="1030" y="736"/>
                  </a:lnTo>
                  <a:lnTo>
                    <a:pt x="1029" y="739"/>
                  </a:lnTo>
                  <a:lnTo>
                    <a:pt x="1029" y="740"/>
                  </a:lnTo>
                  <a:lnTo>
                    <a:pt x="1028" y="742"/>
                  </a:lnTo>
                  <a:lnTo>
                    <a:pt x="1028" y="743"/>
                  </a:lnTo>
                  <a:lnTo>
                    <a:pt x="1027" y="743"/>
                  </a:lnTo>
                  <a:lnTo>
                    <a:pt x="1027" y="744"/>
                  </a:lnTo>
                  <a:lnTo>
                    <a:pt x="1028" y="744"/>
                  </a:lnTo>
                  <a:lnTo>
                    <a:pt x="1028" y="745"/>
                  </a:lnTo>
                  <a:lnTo>
                    <a:pt x="1027" y="747"/>
                  </a:lnTo>
                  <a:lnTo>
                    <a:pt x="1026" y="747"/>
                  </a:lnTo>
                  <a:lnTo>
                    <a:pt x="1025" y="744"/>
                  </a:lnTo>
                  <a:lnTo>
                    <a:pt x="1025" y="743"/>
                  </a:lnTo>
                  <a:lnTo>
                    <a:pt x="1024" y="743"/>
                  </a:lnTo>
                  <a:lnTo>
                    <a:pt x="1024" y="744"/>
                  </a:lnTo>
                  <a:lnTo>
                    <a:pt x="1024" y="745"/>
                  </a:lnTo>
                  <a:lnTo>
                    <a:pt x="1024" y="746"/>
                  </a:lnTo>
                  <a:lnTo>
                    <a:pt x="1023" y="746"/>
                  </a:lnTo>
                  <a:lnTo>
                    <a:pt x="1024" y="747"/>
                  </a:lnTo>
                  <a:lnTo>
                    <a:pt x="1021" y="749"/>
                  </a:lnTo>
                  <a:lnTo>
                    <a:pt x="1021" y="748"/>
                  </a:lnTo>
                  <a:lnTo>
                    <a:pt x="1021" y="747"/>
                  </a:lnTo>
                  <a:lnTo>
                    <a:pt x="1020" y="747"/>
                  </a:lnTo>
                  <a:lnTo>
                    <a:pt x="1020" y="748"/>
                  </a:lnTo>
                  <a:lnTo>
                    <a:pt x="1019" y="747"/>
                  </a:lnTo>
                  <a:lnTo>
                    <a:pt x="1018" y="747"/>
                  </a:lnTo>
                  <a:lnTo>
                    <a:pt x="1016" y="748"/>
                  </a:lnTo>
                  <a:lnTo>
                    <a:pt x="1015" y="748"/>
                  </a:lnTo>
                  <a:lnTo>
                    <a:pt x="1014" y="746"/>
                  </a:lnTo>
                  <a:lnTo>
                    <a:pt x="1013" y="746"/>
                  </a:lnTo>
                  <a:lnTo>
                    <a:pt x="1012" y="747"/>
                  </a:lnTo>
                  <a:lnTo>
                    <a:pt x="1011" y="747"/>
                  </a:lnTo>
                  <a:lnTo>
                    <a:pt x="1012" y="746"/>
                  </a:lnTo>
                  <a:lnTo>
                    <a:pt x="1010" y="747"/>
                  </a:lnTo>
                  <a:lnTo>
                    <a:pt x="1009" y="747"/>
                  </a:lnTo>
                  <a:lnTo>
                    <a:pt x="1009" y="745"/>
                  </a:lnTo>
                  <a:lnTo>
                    <a:pt x="1011" y="743"/>
                  </a:lnTo>
                  <a:lnTo>
                    <a:pt x="1011" y="742"/>
                  </a:lnTo>
                  <a:lnTo>
                    <a:pt x="1010" y="742"/>
                  </a:lnTo>
                  <a:lnTo>
                    <a:pt x="1009" y="742"/>
                  </a:lnTo>
                  <a:lnTo>
                    <a:pt x="1007" y="744"/>
                  </a:lnTo>
                  <a:lnTo>
                    <a:pt x="1007" y="745"/>
                  </a:lnTo>
                  <a:lnTo>
                    <a:pt x="1007" y="746"/>
                  </a:lnTo>
                  <a:lnTo>
                    <a:pt x="1006" y="747"/>
                  </a:lnTo>
                  <a:lnTo>
                    <a:pt x="1006" y="748"/>
                  </a:lnTo>
                  <a:lnTo>
                    <a:pt x="1006" y="749"/>
                  </a:lnTo>
                  <a:lnTo>
                    <a:pt x="1006" y="750"/>
                  </a:lnTo>
                  <a:lnTo>
                    <a:pt x="1005" y="751"/>
                  </a:lnTo>
                  <a:lnTo>
                    <a:pt x="1005" y="752"/>
                  </a:lnTo>
                  <a:lnTo>
                    <a:pt x="1004" y="751"/>
                  </a:lnTo>
                  <a:lnTo>
                    <a:pt x="1004" y="749"/>
                  </a:lnTo>
                  <a:lnTo>
                    <a:pt x="1004" y="748"/>
                  </a:lnTo>
                  <a:lnTo>
                    <a:pt x="1004" y="747"/>
                  </a:lnTo>
                  <a:lnTo>
                    <a:pt x="1004" y="746"/>
                  </a:lnTo>
                  <a:lnTo>
                    <a:pt x="1003" y="746"/>
                  </a:lnTo>
                  <a:lnTo>
                    <a:pt x="1003" y="745"/>
                  </a:lnTo>
                  <a:lnTo>
                    <a:pt x="1004" y="745"/>
                  </a:lnTo>
                  <a:lnTo>
                    <a:pt x="1004" y="744"/>
                  </a:lnTo>
                  <a:lnTo>
                    <a:pt x="1003" y="744"/>
                  </a:lnTo>
                  <a:lnTo>
                    <a:pt x="1003" y="740"/>
                  </a:lnTo>
                  <a:lnTo>
                    <a:pt x="1003" y="739"/>
                  </a:lnTo>
                  <a:lnTo>
                    <a:pt x="1002" y="739"/>
                  </a:lnTo>
                  <a:lnTo>
                    <a:pt x="1001" y="738"/>
                  </a:lnTo>
                  <a:lnTo>
                    <a:pt x="1001" y="739"/>
                  </a:lnTo>
                  <a:lnTo>
                    <a:pt x="1001" y="740"/>
                  </a:lnTo>
                  <a:lnTo>
                    <a:pt x="1000" y="741"/>
                  </a:lnTo>
                  <a:lnTo>
                    <a:pt x="1000" y="742"/>
                  </a:lnTo>
                  <a:lnTo>
                    <a:pt x="1001" y="744"/>
                  </a:lnTo>
                  <a:lnTo>
                    <a:pt x="1002" y="745"/>
                  </a:lnTo>
                  <a:lnTo>
                    <a:pt x="1001" y="745"/>
                  </a:lnTo>
                  <a:lnTo>
                    <a:pt x="1001" y="746"/>
                  </a:lnTo>
                  <a:lnTo>
                    <a:pt x="1000" y="746"/>
                  </a:lnTo>
                  <a:lnTo>
                    <a:pt x="1000" y="747"/>
                  </a:lnTo>
                  <a:lnTo>
                    <a:pt x="1000" y="748"/>
                  </a:lnTo>
                  <a:lnTo>
                    <a:pt x="1000" y="749"/>
                  </a:lnTo>
                  <a:lnTo>
                    <a:pt x="999" y="749"/>
                  </a:lnTo>
                  <a:lnTo>
                    <a:pt x="999" y="748"/>
                  </a:lnTo>
                  <a:lnTo>
                    <a:pt x="998" y="749"/>
                  </a:lnTo>
                  <a:lnTo>
                    <a:pt x="997" y="750"/>
                  </a:lnTo>
                  <a:lnTo>
                    <a:pt x="996" y="753"/>
                  </a:lnTo>
                  <a:lnTo>
                    <a:pt x="996" y="754"/>
                  </a:lnTo>
                  <a:lnTo>
                    <a:pt x="996" y="755"/>
                  </a:lnTo>
                  <a:lnTo>
                    <a:pt x="997" y="757"/>
                  </a:lnTo>
                  <a:lnTo>
                    <a:pt x="998" y="757"/>
                  </a:lnTo>
                  <a:lnTo>
                    <a:pt x="998" y="758"/>
                  </a:lnTo>
                  <a:lnTo>
                    <a:pt x="998" y="759"/>
                  </a:lnTo>
                  <a:lnTo>
                    <a:pt x="998" y="760"/>
                  </a:lnTo>
                  <a:lnTo>
                    <a:pt x="998" y="761"/>
                  </a:lnTo>
                  <a:lnTo>
                    <a:pt x="998" y="760"/>
                  </a:lnTo>
                  <a:lnTo>
                    <a:pt x="997" y="760"/>
                  </a:lnTo>
                  <a:lnTo>
                    <a:pt x="997" y="759"/>
                  </a:lnTo>
                  <a:lnTo>
                    <a:pt x="995" y="759"/>
                  </a:lnTo>
                  <a:lnTo>
                    <a:pt x="996" y="758"/>
                  </a:lnTo>
                  <a:lnTo>
                    <a:pt x="996" y="757"/>
                  </a:lnTo>
                  <a:lnTo>
                    <a:pt x="995" y="757"/>
                  </a:lnTo>
                  <a:lnTo>
                    <a:pt x="995" y="755"/>
                  </a:lnTo>
                  <a:lnTo>
                    <a:pt x="994" y="755"/>
                  </a:lnTo>
                  <a:lnTo>
                    <a:pt x="995" y="754"/>
                  </a:lnTo>
                  <a:lnTo>
                    <a:pt x="995" y="753"/>
                  </a:lnTo>
                  <a:lnTo>
                    <a:pt x="995" y="752"/>
                  </a:lnTo>
                  <a:lnTo>
                    <a:pt x="995" y="751"/>
                  </a:lnTo>
                  <a:lnTo>
                    <a:pt x="995" y="750"/>
                  </a:lnTo>
                  <a:lnTo>
                    <a:pt x="994" y="748"/>
                  </a:lnTo>
                  <a:lnTo>
                    <a:pt x="994" y="747"/>
                  </a:lnTo>
                  <a:lnTo>
                    <a:pt x="993" y="747"/>
                  </a:lnTo>
                  <a:lnTo>
                    <a:pt x="993" y="748"/>
                  </a:lnTo>
                  <a:lnTo>
                    <a:pt x="993" y="751"/>
                  </a:lnTo>
                  <a:lnTo>
                    <a:pt x="992" y="752"/>
                  </a:lnTo>
                  <a:lnTo>
                    <a:pt x="992" y="753"/>
                  </a:lnTo>
                  <a:lnTo>
                    <a:pt x="992" y="754"/>
                  </a:lnTo>
                  <a:lnTo>
                    <a:pt x="991" y="753"/>
                  </a:lnTo>
                  <a:lnTo>
                    <a:pt x="990" y="752"/>
                  </a:lnTo>
                  <a:lnTo>
                    <a:pt x="989" y="753"/>
                  </a:lnTo>
                  <a:lnTo>
                    <a:pt x="990" y="753"/>
                  </a:lnTo>
                  <a:lnTo>
                    <a:pt x="990" y="754"/>
                  </a:lnTo>
                  <a:lnTo>
                    <a:pt x="991" y="755"/>
                  </a:lnTo>
                  <a:lnTo>
                    <a:pt x="992" y="757"/>
                  </a:lnTo>
                  <a:lnTo>
                    <a:pt x="992" y="761"/>
                  </a:lnTo>
                  <a:lnTo>
                    <a:pt x="992" y="763"/>
                  </a:lnTo>
                  <a:lnTo>
                    <a:pt x="992" y="764"/>
                  </a:lnTo>
                  <a:lnTo>
                    <a:pt x="991" y="763"/>
                  </a:lnTo>
                  <a:lnTo>
                    <a:pt x="991" y="762"/>
                  </a:lnTo>
                  <a:lnTo>
                    <a:pt x="991" y="761"/>
                  </a:lnTo>
                  <a:lnTo>
                    <a:pt x="990" y="760"/>
                  </a:lnTo>
                  <a:lnTo>
                    <a:pt x="989" y="760"/>
                  </a:lnTo>
                  <a:lnTo>
                    <a:pt x="988" y="758"/>
                  </a:lnTo>
                  <a:lnTo>
                    <a:pt x="987" y="757"/>
                  </a:lnTo>
                  <a:lnTo>
                    <a:pt x="985" y="757"/>
                  </a:lnTo>
                  <a:lnTo>
                    <a:pt x="985" y="758"/>
                  </a:lnTo>
                  <a:lnTo>
                    <a:pt x="986" y="759"/>
                  </a:lnTo>
                  <a:lnTo>
                    <a:pt x="987" y="760"/>
                  </a:lnTo>
                  <a:lnTo>
                    <a:pt x="988" y="761"/>
                  </a:lnTo>
                  <a:lnTo>
                    <a:pt x="987" y="763"/>
                  </a:lnTo>
                  <a:lnTo>
                    <a:pt x="986" y="765"/>
                  </a:lnTo>
                  <a:lnTo>
                    <a:pt x="985" y="765"/>
                  </a:lnTo>
                  <a:lnTo>
                    <a:pt x="985" y="764"/>
                  </a:lnTo>
                  <a:lnTo>
                    <a:pt x="984" y="763"/>
                  </a:lnTo>
                  <a:lnTo>
                    <a:pt x="984" y="762"/>
                  </a:lnTo>
                  <a:lnTo>
                    <a:pt x="983" y="762"/>
                  </a:lnTo>
                  <a:lnTo>
                    <a:pt x="982" y="762"/>
                  </a:lnTo>
                  <a:lnTo>
                    <a:pt x="983" y="763"/>
                  </a:lnTo>
                  <a:lnTo>
                    <a:pt x="983" y="764"/>
                  </a:lnTo>
                  <a:lnTo>
                    <a:pt x="983" y="765"/>
                  </a:lnTo>
                  <a:lnTo>
                    <a:pt x="983" y="766"/>
                  </a:lnTo>
                  <a:lnTo>
                    <a:pt x="983" y="767"/>
                  </a:lnTo>
                  <a:lnTo>
                    <a:pt x="983" y="768"/>
                  </a:lnTo>
                  <a:lnTo>
                    <a:pt x="982" y="768"/>
                  </a:lnTo>
                  <a:lnTo>
                    <a:pt x="981" y="767"/>
                  </a:lnTo>
                  <a:lnTo>
                    <a:pt x="981" y="768"/>
                  </a:lnTo>
                  <a:lnTo>
                    <a:pt x="981" y="769"/>
                  </a:lnTo>
                  <a:lnTo>
                    <a:pt x="981" y="770"/>
                  </a:lnTo>
                  <a:lnTo>
                    <a:pt x="980" y="770"/>
                  </a:lnTo>
                  <a:lnTo>
                    <a:pt x="979" y="771"/>
                  </a:lnTo>
                  <a:lnTo>
                    <a:pt x="979" y="772"/>
                  </a:lnTo>
                  <a:lnTo>
                    <a:pt x="978" y="772"/>
                  </a:lnTo>
                  <a:lnTo>
                    <a:pt x="977" y="773"/>
                  </a:lnTo>
                  <a:lnTo>
                    <a:pt x="977" y="774"/>
                  </a:lnTo>
                  <a:lnTo>
                    <a:pt x="976" y="774"/>
                  </a:lnTo>
                  <a:lnTo>
                    <a:pt x="976" y="773"/>
                  </a:lnTo>
                  <a:lnTo>
                    <a:pt x="976" y="772"/>
                  </a:lnTo>
                  <a:lnTo>
                    <a:pt x="977" y="772"/>
                  </a:lnTo>
                  <a:lnTo>
                    <a:pt x="977" y="771"/>
                  </a:lnTo>
                  <a:lnTo>
                    <a:pt x="976" y="771"/>
                  </a:lnTo>
                  <a:lnTo>
                    <a:pt x="976" y="770"/>
                  </a:lnTo>
                  <a:lnTo>
                    <a:pt x="977" y="769"/>
                  </a:lnTo>
                  <a:lnTo>
                    <a:pt x="978" y="768"/>
                  </a:lnTo>
                  <a:lnTo>
                    <a:pt x="978" y="767"/>
                  </a:lnTo>
                  <a:lnTo>
                    <a:pt x="978" y="766"/>
                  </a:lnTo>
                  <a:lnTo>
                    <a:pt x="979" y="765"/>
                  </a:lnTo>
                  <a:lnTo>
                    <a:pt x="979" y="764"/>
                  </a:lnTo>
                  <a:lnTo>
                    <a:pt x="979" y="763"/>
                  </a:lnTo>
                  <a:lnTo>
                    <a:pt x="980" y="762"/>
                  </a:lnTo>
                  <a:lnTo>
                    <a:pt x="980" y="761"/>
                  </a:lnTo>
                  <a:lnTo>
                    <a:pt x="979" y="761"/>
                  </a:lnTo>
                  <a:lnTo>
                    <a:pt x="978" y="762"/>
                  </a:lnTo>
                  <a:lnTo>
                    <a:pt x="976" y="767"/>
                  </a:lnTo>
                  <a:lnTo>
                    <a:pt x="976" y="768"/>
                  </a:lnTo>
                  <a:lnTo>
                    <a:pt x="975" y="768"/>
                  </a:lnTo>
                  <a:lnTo>
                    <a:pt x="975" y="770"/>
                  </a:lnTo>
                  <a:lnTo>
                    <a:pt x="974" y="772"/>
                  </a:lnTo>
                  <a:lnTo>
                    <a:pt x="973" y="773"/>
                  </a:lnTo>
                  <a:lnTo>
                    <a:pt x="973" y="774"/>
                  </a:lnTo>
                  <a:lnTo>
                    <a:pt x="972" y="773"/>
                  </a:lnTo>
                  <a:lnTo>
                    <a:pt x="973" y="772"/>
                  </a:lnTo>
                  <a:lnTo>
                    <a:pt x="972" y="771"/>
                  </a:lnTo>
                  <a:lnTo>
                    <a:pt x="971" y="770"/>
                  </a:lnTo>
                  <a:lnTo>
                    <a:pt x="971" y="769"/>
                  </a:lnTo>
                  <a:lnTo>
                    <a:pt x="972" y="768"/>
                  </a:lnTo>
                  <a:lnTo>
                    <a:pt x="973" y="767"/>
                  </a:lnTo>
                  <a:lnTo>
                    <a:pt x="972" y="767"/>
                  </a:lnTo>
                  <a:lnTo>
                    <a:pt x="970" y="769"/>
                  </a:lnTo>
                  <a:lnTo>
                    <a:pt x="968" y="769"/>
                  </a:lnTo>
                  <a:lnTo>
                    <a:pt x="968" y="770"/>
                  </a:lnTo>
                  <a:lnTo>
                    <a:pt x="969" y="770"/>
                  </a:lnTo>
                  <a:lnTo>
                    <a:pt x="970" y="771"/>
                  </a:lnTo>
                  <a:lnTo>
                    <a:pt x="970" y="772"/>
                  </a:lnTo>
                  <a:lnTo>
                    <a:pt x="970" y="773"/>
                  </a:lnTo>
                  <a:lnTo>
                    <a:pt x="969" y="774"/>
                  </a:lnTo>
                  <a:lnTo>
                    <a:pt x="970" y="775"/>
                  </a:lnTo>
                  <a:lnTo>
                    <a:pt x="969" y="776"/>
                  </a:lnTo>
                  <a:lnTo>
                    <a:pt x="967" y="776"/>
                  </a:lnTo>
                  <a:lnTo>
                    <a:pt x="966" y="776"/>
                  </a:lnTo>
                  <a:lnTo>
                    <a:pt x="966" y="777"/>
                  </a:lnTo>
                  <a:lnTo>
                    <a:pt x="966" y="778"/>
                  </a:lnTo>
                  <a:lnTo>
                    <a:pt x="966" y="779"/>
                  </a:lnTo>
                  <a:lnTo>
                    <a:pt x="965" y="779"/>
                  </a:lnTo>
                  <a:lnTo>
                    <a:pt x="963" y="780"/>
                  </a:lnTo>
                  <a:lnTo>
                    <a:pt x="963" y="781"/>
                  </a:lnTo>
                  <a:lnTo>
                    <a:pt x="962" y="781"/>
                  </a:lnTo>
                  <a:lnTo>
                    <a:pt x="962" y="782"/>
                  </a:lnTo>
                  <a:lnTo>
                    <a:pt x="962" y="784"/>
                  </a:lnTo>
                  <a:lnTo>
                    <a:pt x="962" y="785"/>
                  </a:lnTo>
                  <a:lnTo>
                    <a:pt x="961" y="785"/>
                  </a:lnTo>
                  <a:lnTo>
                    <a:pt x="960" y="786"/>
                  </a:lnTo>
                  <a:lnTo>
                    <a:pt x="961" y="787"/>
                  </a:lnTo>
                  <a:lnTo>
                    <a:pt x="960" y="786"/>
                  </a:lnTo>
                  <a:lnTo>
                    <a:pt x="959" y="785"/>
                  </a:lnTo>
                  <a:lnTo>
                    <a:pt x="960" y="784"/>
                  </a:lnTo>
                  <a:lnTo>
                    <a:pt x="959" y="784"/>
                  </a:lnTo>
                  <a:lnTo>
                    <a:pt x="959" y="783"/>
                  </a:lnTo>
                  <a:lnTo>
                    <a:pt x="958" y="783"/>
                  </a:lnTo>
                  <a:lnTo>
                    <a:pt x="958" y="782"/>
                  </a:lnTo>
                  <a:lnTo>
                    <a:pt x="958" y="783"/>
                  </a:lnTo>
                  <a:lnTo>
                    <a:pt x="957" y="783"/>
                  </a:lnTo>
                  <a:lnTo>
                    <a:pt x="956" y="783"/>
                  </a:lnTo>
                  <a:lnTo>
                    <a:pt x="955" y="782"/>
                  </a:lnTo>
                  <a:lnTo>
                    <a:pt x="953" y="782"/>
                  </a:lnTo>
                  <a:lnTo>
                    <a:pt x="953" y="781"/>
                  </a:lnTo>
                  <a:lnTo>
                    <a:pt x="953" y="782"/>
                  </a:lnTo>
                  <a:lnTo>
                    <a:pt x="952" y="782"/>
                  </a:lnTo>
                  <a:lnTo>
                    <a:pt x="953" y="782"/>
                  </a:lnTo>
                  <a:lnTo>
                    <a:pt x="953" y="783"/>
                  </a:lnTo>
                  <a:lnTo>
                    <a:pt x="954" y="783"/>
                  </a:lnTo>
                  <a:lnTo>
                    <a:pt x="955" y="783"/>
                  </a:lnTo>
                  <a:lnTo>
                    <a:pt x="956" y="785"/>
                  </a:lnTo>
                  <a:lnTo>
                    <a:pt x="957" y="785"/>
                  </a:lnTo>
                  <a:lnTo>
                    <a:pt x="957" y="786"/>
                  </a:lnTo>
                  <a:lnTo>
                    <a:pt x="957" y="787"/>
                  </a:lnTo>
                  <a:lnTo>
                    <a:pt x="956" y="787"/>
                  </a:lnTo>
                  <a:lnTo>
                    <a:pt x="955" y="787"/>
                  </a:lnTo>
                  <a:lnTo>
                    <a:pt x="954" y="786"/>
                  </a:lnTo>
                  <a:lnTo>
                    <a:pt x="952" y="786"/>
                  </a:lnTo>
                  <a:lnTo>
                    <a:pt x="950" y="785"/>
                  </a:lnTo>
                  <a:lnTo>
                    <a:pt x="949" y="785"/>
                  </a:lnTo>
                  <a:lnTo>
                    <a:pt x="949" y="784"/>
                  </a:lnTo>
                  <a:lnTo>
                    <a:pt x="948" y="785"/>
                  </a:lnTo>
                  <a:lnTo>
                    <a:pt x="946" y="786"/>
                  </a:lnTo>
                  <a:lnTo>
                    <a:pt x="947" y="787"/>
                  </a:lnTo>
                  <a:lnTo>
                    <a:pt x="947" y="788"/>
                  </a:lnTo>
                  <a:lnTo>
                    <a:pt x="946" y="788"/>
                  </a:lnTo>
                  <a:lnTo>
                    <a:pt x="944" y="787"/>
                  </a:lnTo>
                  <a:lnTo>
                    <a:pt x="943" y="788"/>
                  </a:lnTo>
                  <a:lnTo>
                    <a:pt x="944" y="788"/>
                  </a:lnTo>
                  <a:lnTo>
                    <a:pt x="945" y="789"/>
                  </a:lnTo>
                  <a:lnTo>
                    <a:pt x="941" y="789"/>
                  </a:lnTo>
                  <a:lnTo>
                    <a:pt x="940" y="789"/>
                  </a:lnTo>
                  <a:lnTo>
                    <a:pt x="939" y="788"/>
                  </a:lnTo>
                  <a:lnTo>
                    <a:pt x="939" y="787"/>
                  </a:lnTo>
                  <a:lnTo>
                    <a:pt x="940" y="787"/>
                  </a:lnTo>
                  <a:lnTo>
                    <a:pt x="939" y="786"/>
                  </a:lnTo>
                  <a:lnTo>
                    <a:pt x="937" y="787"/>
                  </a:lnTo>
                  <a:lnTo>
                    <a:pt x="936" y="786"/>
                  </a:lnTo>
                  <a:lnTo>
                    <a:pt x="936" y="785"/>
                  </a:lnTo>
                  <a:lnTo>
                    <a:pt x="936" y="784"/>
                  </a:lnTo>
                  <a:lnTo>
                    <a:pt x="935" y="784"/>
                  </a:lnTo>
                  <a:lnTo>
                    <a:pt x="934" y="784"/>
                  </a:lnTo>
                  <a:lnTo>
                    <a:pt x="934" y="783"/>
                  </a:lnTo>
                  <a:lnTo>
                    <a:pt x="934" y="782"/>
                  </a:lnTo>
                  <a:lnTo>
                    <a:pt x="934" y="781"/>
                  </a:lnTo>
                  <a:lnTo>
                    <a:pt x="934" y="780"/>
                  </a:lnTo>
                  <a:lnTo>
                    <a:pt x="935" y="780"/>
                  </a:lnTo>
                  <a:lnTo>
                    <a:pt x="936" y="779"/>
                  </a:lnTo>
                  <a:lnTo>
                    <a:pt x="938" y="780"/>
                  </a:lnTo>
                  <a:lnTo>
                    <a:pt x="937" y="779"/>
                  </a:lnTo>
                  <a:lnTo>
                    <a:pt x="936" y="778"/>
                  </a:lnTo>
                  <a:lnTo>
                    <a:pt x="936" y="777"/>
                  </a:lnTo>
                  <a:lnTo>
                    <a:pt x="937" y="776"/>
                  </a:lnTo>
                  <a:lnTo>
                    <a:pt x="938" y="775"/>
                  </a:lnTo>
                  <a:lnTo>
                    <a:pt x="940" y="775"/>
                  </a:lnTo>
                  <a:lnTo>
                    <a:pt x="941" y="775"/>
                  </a:lnTo>
                  <a:lnTo>
                    <a:pt x="941" y="774"/>
                  </a:lnTo>
                  <a:lnTo>
                    <a:pt x="941" y="773"/>
                  </a:lnTo>
                  <a:lnTo>
                    <a:pt x="942" y="773"/>
                  </a:lnTo>
                  <a:lnTo>
                    <a:pt x="947" y="773"/>
                  </a:lnTo>
                  <a:lnTo>
                    <a:pt x="948" y="774"/>
                  </a:lnTo>
                  <a:lnTo>
                    <a:pt x="949" y="775"/>
                  </a:lnTo>
                  <a:lnTo>
                    <a:pt x="950" y="774"/>
                  </a:lnTo>
                  <a:lnTo>
                    <a:pt x="949" y="773"/>
                  </a:lnTo>
                  <a:lnTo>
                    <a:pt x="948" y="772"/>
                  </a:lnTo>
                  <a:lnTo>
                    <a:pt x="948" y="770"/>
                  </a:lnTo>
                  <a:lnTo>
                    <a:pt x="950" y="769"/>
                  </a:lnTo>
                  <a:lnTo>
                    <a:pt x="952" y="769"/>
                  </a:lnTo>
                  <a:lnTo>
                    <a:pt x="952" y="768"/>
                  </a:lnTo>
                  <a:lnTo>
                    <a:pt x="953" y="767"/>
                  </a:lnTo>
                  <a:lnTo>
                    <a:pt x="954" y="767"/>
                  </a:lnTo>
                  <a:lnTo>
                    <a:pt x="955" y="767"/>
                  </a:lnTo>
                  <a:lnTo>
                    <a:pt x="955" y="766"/>
                  </a:lnTo>
                  <a:lnTo>
                    <a:pt x="954" y="765"/>
                  </a:lnTo>
                  <a:lnTo>
                    <a:pt x="955" y="764"/>
                  </a:lnTo>
                  <a:lnTo>
                    <a:pt x="956" y="763"/>
                  </a:lnTo>
                  <a:lnTo>
                    <a:pt x="956" y="762"/>
                  </a:lnTo>
                  <a:lnTo>
                    <a:pt x="957" y="761"/>
                  </a:lnTo>
                  <a:lnTo>
                    <a:pt x="957" y="760"/>
                  </a:lnTo>
                  <a:lnTo>
                    <a:pt x="960" y="758"/>
                  </a:lnTo>
                  <a:lnTo>
                    <a:pt x="959" y="757"/>
                  </a:lnTo>
                  <a:lnTo>
                    <a:pt x="958" y="757"/>
                  </a:lnTo>
                  <a:lnTo>
                    <a:pt x="957" y="757"/>
                  </a:lnTo>
                  <a:lnTo>
                    <a:pt x="955" y="759"/>
                  </a:lnTo>
                  <a:lnTo>
                    <a:pt x="954" y="759"/>
                  </a:lnTo>
                  <a:lnTo>
                    <a:pt x="949" y="763"/>
                  </a:lnTo>
                  <a:lnTo>
                    <a:pt x="948" y="763"/>
                  </a:lnTo>
                  <a:lnTo>
                    <a:pt x="948" y="764"/>
                  </a:lnTo>
                  <a:lnTo>
                    <a:pt x="947" y="764"/>
                  </a:lnTo>
                  <a:lnTo>
                    <a:pt x="947" y="765"/>
                  </a:lnTo>
                  <a:lnTo>
                    <a:pt x="947" y="766"/>
                  </a:lnTo>
                  <a:lnTo>
                    <a:pt x="948" y="766"/>
                  </a:lnTo>
                  <a:lnTo>
                    <a:pt x="949" y="766"/>
                  </a:lnTo>
                  <a:lnTo>
                    <a:pt x="948" y="766"/>
                  </a:lnTo>
                  <a:lnTo>
                    <a:pt x="940" y="763"/>
                  </a:lnTo>
                  <a:lnTo>
                    <a:pt x="939" y="762"/>
                  </a:lnTo>
                  <a:lnTo>
                    <a:pt x="938" y="761"/>
                  </a:lnTo>
                  <a:lnTo>
                    <a:pt x="937" y="759"/>
                  </a:lnTo>
                  <a:lnTo>
                    <a:pt x="936" y="757"/>
                  </a:lnTo>
                  <a:lnTo>
                    <a:pt x="937" y="754"/>
                  </a:lnTo>
                  <a:lnTo>
                    <a:pt x="938" y="753"/>
                  </a:lnTo>
                  <a:lnTo>
                    <a:pt x="940" y="746"/>
                  </a:lnTo>
                  <a:lnTo>
                    <a:pt x="940" y="745"/>
                  </a:lnTo>
                  <a:lnTo>
                    <a:pt x="940" y="744"/>
                  </a:lnTo>
                  <a:lnTo>
                    <a:pt x="941" y="743"/>
                  </a:lnTo>
                  <a:lnTo>
                    <a:pt x="947" y="735"/>
                  </a:lnTo>
                  <a:lnTo>
                    <a:pt x="948" y="734"/>
                  </a:lnTo>
                  <a:lnTo>
                    <a:pt x="949" y="732"/>
                  </a:lnTo>
                  <a:lnTo>
                    <a:pt x="949" y="729"/>
                  </a:lnTo>
                  <a:lnTo>
                    <a:pt x="949" y="727"/>
                  </a:lnTo>
                  <a:lnTo>
                    <a:pt x="949" y="726"/>
                  </a:lnTo>
                  <a:lnTo>
                    <a:pt x="950" y="725"/>
                  </a:lnTo>
                  <a:lnTo>
                    <a:pt x="951" y="725"/>
                  </a:lnTo>
                  <a:lnTo>
                    <a:pt x="952" y="724"/>
                  </a:lnTo>
                  <a:lnTo>
                    <a:pt x="952" y="723"/>
                  </a:lnTo>
                  <a:lnTo>
                    <a:pt x="952" y="719"/>
                  </a:lnTo>
                  <a:lnTo>
                    <a:pt x="952" y="718"/>
                  </a:lnTo>
                  <a:lnTo>
                    <a:pt x="952" y="716"/>
                  </a:lnTo>
                  <a:lnTo>
                    <a:pt x="951" y="715"/>
                  </a:lnTo>
                  <a:lnTo>
                    <a:pt x="951" y="714"/>
                  </a:lnTo>
                  <a:lnTo>
                    <a:pt x="950" y="711"/>
                  </a:lnTo>
                  <a:lnTo>
                    <a:pt x="950" y="710"/>
                  </a:lnTo>
                  <a:lnTo>
                    <a:pt x="949" y="709"/>
                  </a:lnTo>
                  <a:lnTo>
                    <a:pt x="949" y="708"/>
                  </a:lnTo>
                  <a:lnTo>
                    <a:pt x="948" y="707"/>
                  </a:lnTo>
                  <a:lnTo>
                    <a:pt x="949" y="706"/>
                  </a:lnTo>
                  <a:lnTo>
                    <a:pt x="951" y="706"/>
                  </a:lnTo>
                  <a:lnTo>
                    <a:pt x="952" y="705"/>
                  </a:lnTo>
                  <a:lnTo>
                    <a:pt x="952" y="704"/>
                  </a:lnTo>
                  <a:lnTo>
                    <a:pt x="953" y="704"/>
                  </a:lnTo>
                  <a:lnTo>
                    <a:pt x="958" y="703"/>
                  </a:lnTo>
                  <a:lnTo>
                    <a:pt x="959" y="702"/>
                  </a:lnTo>
                  <a:lnTo>
                    <a:pt x="966" y="696"/>
                  </a:lnTo>
                  <a:lnTo>
                    <a:pt x="970" y="693"/>
                  </a:lnTo>
                  <a:lnTo>
                    <a:pt x="974" y="690"/>
                  </a:lnTo>
                  <a:lnTo>
                    <a:pt x="976" y="689"/>
                  </a:lnTo>
                  <a:lnTo>
                    <a:pt x="977" y="690"/>
                  </a:lnTo>
                  <a:lnTo>
                    <a:pt x="977" y="691"/>
                  </a:lnTo>
                  <a:lnTo>
                    <a:pt x="978" y="692"/>
                  </a:lnTo>
                  <a:lnTo>
                    <a:pt x="978" y="693"/>
                  </a:lnTo>
                  <a:lnTo>
                    <a:pt x="979" y="694"/>
                  </a:lnTo>
                  <a:lnTo>
                    <a:pt x="980" y="695"/>
                  </a:lnTo>
                  <a:lnTo>
                    <a:pt x="985" y="696"/>
                  </a:lnTo>
                  <a:lnTo>
                    <a:pt x="986" y="695"/>
                  </a:lnTo>
                  <a:lnTo>
                    <a:pt x="988" y="695"/>
                  </a:lnTo>
                  <a:lnTo>
                    <a:pt x="990" y="693"/>
                  </a:lnTo>
                  <a:lnTo>
                    <a:pt x="992" y="693"/>
                  </a:lnTo>
                  <a:lnTo>
                    <a:pt x="993" y="693"/>
                  </a:lnTo>
                  <a:lnTo>
                    <a:pt x="994" y="694"/>
                  </a:lnTo>
                  <a:lnTo>
                    <a:pt x="995" y="695"/>
                  </a:lnTo>
                  <a:lnTo>
                    <a:pt x="996" y="695"/>
                  </a:lnTo>
                  <a:lnTo>
                    <a:pt x="998" y="695"/>
                  </a:lnTo>
                  <a:lnTo>
                    <a:pt x="999" y="695"/>
                  </a:lnTo>
                  <a:lnTo>
                    <a:pt x="1000" y="696"/>
                  </a:lnTo>
                  <a:lnTo>
                    <a:pt x="1009" y="698"/>
                  </a:lnTo>
                  <a:lnTo>
                    <a:pt x="1010" y="698"/>
                  </a:lnTo>
                  <a:lnTo>
                    <a:pt x="1010" y="699"/>
                  </a:lnTo>
                  <a:lnTo>
                    <a:pt x="1011" y="700"/>
                  </a:lnTo>
                  <a:lnTo>
                    <a:pt x="1011" y="699"/>
                  </a:lnTo>
                  <a:lnTo>
                    <a:pt x="1010" y="697"/>
                  </a:lnTo>
                  <a:lnTo>
                    <a:pt x="1009" y="695"/>
                  </a:lnTo>
                  <a:lnTo>
                    <a:pt x="1008" y="694"/>
                  </a:lnTo>
                  <a:lnTo>
                    <a:pt x="1006" y="694"/>
                  </a:lnTo>
                  <a:lnTo>
                    <a:pt x="1003" y="695"/>
                  </a:lnTo>
                  <a:lnTo>
                    <a:pt x="1002" y="694"/>
                  </a:lnTo>
                  <a:lnTo>
                    <a:pt x="999" y="693"/>
                  </a:lnTo>
                  <a:lnTo>
                    <a:pt x="998" y="692"/>
                  </a:lnTo>
                  <a:lnTo>
                    <a:pt x="996" y="692"/>
                  </a:lnTo>
                  <a:lnTo>
                    <a:pt x="991" y="689"/>
                  </a:lnTo>
                  <a:lnTo>
                    <a:pt x="990" y="688"/>
                  </a:lnTo>
                  <a:lnTo>
                    <a:pt x="988" y="686"/>
                  </a:lnTo>
                  <a:lnTo>
                    <a:pt x="984" y="683"/>
                  </a:lnTo>
                  <a:lnTo>
                    <a:pt x="984" y="682"/>
                  </a:lnTo>
                  <a:lnTo>
                    <a:pt x="985" y="681"/>
                  </a:lnTo>
                  <a:lnTo>
                    <a:pt x="985" y="680"/>
                  </a:lnTo>
                  <a:lnTo>
                    <a:pt x="986" y="681"/>
                  </a:lnTo>
                  <a:lnTo>
                    <a:pt x="987" y="680"/>
                  </a:lnTo>
                  <a:lnTo>
                    <a:pt x="988" y="680"/>
                  </a:lnTo>
                  <a:lnTo>
                    <a:pt x="988" y="679"/>
                  </a:lnTo>
                  <a:lnTo>
                    <a:pt x="989" y="678"/>
                  </a:lnTo>
                  <a:lnTo>
                    <a:pt x="989" y="677"/>
                  </a:lnTo>
                  <a:lnTo>
                    <a:pt x="989" y="676"/>
                  </a:lnTo>
                  <a:lnTo>
                    <a:pt x="991" y="673"/>
                  </a:lnTo>
                  <a:lnTo>
                    <a:pt x="992" y="673"/>
                  </a:lnTo>
                  <a:lnTo>
                    <a:pt x="993" y="672"/>
                  </a:lnTo>
                  <a:lnTo>
                    <a:pt x="994" y="671"/>
                  </a:lnTo>
                  <a:lnTo>
                    <a:pt x="994" y="670"/>
                  </a:lnTo>
                  <a:lnTo>
                    <a:pt x="995" y="669"/>
                  </a:lnTo>
                  <a:lnTo>
                    <a:pt x="1004" y="665"/>
                  </a:lnTo>
                  <a:lnTo>
                    <a:pt x="1005" y="665"/>
                  </a:lnTo>
                  <a:lnTo>
                    <a:pt x="1006" y="664"/>
                  </a:lnTo>
                  <a:lnTo>
                    <a:pt x="1005" y="664"/>
                  </a:lnTo>
                  <a:lnTo>
                    <a:pt x="1001" y="664"/>
                  </a:lnTo>
                  <a:lnTo>
                    <a:pt x="995" y="665"/>
                  </a:lnTo>
                  <a:lnTo>
                    <a:pt x="992" y="667"/>
                  </a:lnTo>
                  <a:lnTo>
                    <a:pt x="991" y="668"/>
                  </a:lnTo>
                  <a:lnTo>
                    <a:pt x="991" y="669"/>
                  </a:lnTo>
                  <a:lnTo>
                    <a:pt x="989" y="670"/>
                  </a:lnTo>
                  <a:lnTo>
                    <a:pt x="988" y="671"/>
                  </a:lnTo>
                  <a:lnTo>
                    <a:pt x="988" y="672"/>
                  </a:lnTo>
                  <a:lnTo>
                    <a:pt x="988" y="675"/>
                  </a:lnTo>
                  <a:lnTo>
                    <a:pt x="988" y="676"/>
                  </a:lnTo>
                  <a:lnTo>
                    <a:pt x="987" y="677"/>
                  </a:lnTo>
                  <a:lnTo>
                    <a:pt x="986" y="678"/>
                  </a:lnTo>
                  <a:lnTo>
                    <a:pt x="978" y="677"/>
                  </a:lnTo>
                  <a:lnTo>
                    <a:pt x="978" y="676"/>
                  </a:lnTo>
                  <a:lnTo>
                    <a:pt x="977" y="676"/>
                  </a:lnTo>
                  <a:lnTo>
                    <a:pt x="977" y="677"/>
                  </a:lnTo>
                  <a:lnTo>
                    <a:pt x="977" y="678"/>
                  </a:lnTo>
                  <a:lnTo>
                    <a:pt x="974" y="678"/>
                  </a:lnTo>
                  <a:lnTo>
                    <a:pt x="973" y="677"/>
                  </a:lnTo>
                  <a:lnTo>
                    <a:pt x="972" y="676"/>
                  </a:lnTo>
                  <a:lnTo>
                    <a:pt x="971" y="674"/>
                  </a:lnTo>
                  <a:lnTo>
                    <a:pt x="972" y="671"/>
                  </a:lnTo>
                  <a:lnTo>
                    <a:pt x="971" y="672"/>
                  </a:lnTo>
                  <a:lnTo>
                    <a:pt x="970" y="672"/>
                  </a:lnTo>
                  <a:lnTo>
                    <a:pt x="970" y="673"/>
                  </a:lnTo>
                  <a:lnTo>
                    <a:pt x="970" y="676"/>
                  </a:lnTo>
                  <a:lnTo>
                    <a:pt x="969" y="675"/>
                  </a:lnTo>
                  <a:lnTo>
                    <a:pt x="968" y="674"/>
                  </a:lnTo>
                  <a:lnTo>
                    <a:pt x="968" y="676"/>
                  </a:lnTo>
                  <a:lnTo>
                    <a:pt x="967" y="678"/>
                  </a:lnTo>
                  <a:lnTo>
                    <a:pt x="962" y="680"/>
                  </a:lnTo>
                  <a:lnTo>
                    <a:pt x="961" y="680"/>
                  </a:lnTo>
                  <a:lnTo>
                    <a:pt x="960" y="681"/>
                  </a:lnTo>
                  <a:lnTo>
                    <a:pt x="959" y="681"/>
                  </a:lnTo>
                  <a:lnTo>
                    <a:pt x="959" y="682"/>
                  </a:lnTo>
                  <a:lnTo>
                    <a:pt x="958" y="682"/>
                  </a:lnTo>
                  <a:lnTo>
                    <a:pt x="958" y="683"/>
                  </a:lnTo>
                  <a:lnTo>
                    <a:pt x="956" y="686"/>
                  </a:lnTo>
                  <a:lnTo>
                    <a:pt x="956" y="687"/>
                  </a:lnTo>
                  <a:lnTo>
                    <a:pt x="955" y="688"/>
                  </a:lnTo>
                  <a:lnTo>
                    <a:pt x="955" y="689"/>
                  </a:lnTo>
                  <a:lnTo>
                    <a:pt x="953" y="689"/>
                  </a:lnTo>
                  <a:lnTo>
                    <a:pt x="951" y="690"/>
                  </a:lnTo>
                  <a:lnTo>
                    <a:pt x="950" y="691"/>
                  </a:lnTo>
                  <a:lnTo>
                    <a:pt x="948" y="690"/>
                  </a:lnTo>
                  <a:lnTo>
                    <a:pt x="947" y="691"/>
                  </a:lnTo>
                  <a:lnTo>
                    <a:pt x="946" y="691"/>
                  </a:lnTo>
                  <a:lnTo>
                    <a:pt x="945" y="692"/>
                  </a:lnTo>
                  <a:lnTo>
                    <a:pt x="943" y="693"/>
                  </a:lnTo>
                  <a:lnTo>
                    <a:pt x="942" y="694"/>
                  </a:lnTo>
                  <a:lnTo>
                    <a:pt x="942" y="695"/>
                  </a:lnTo>
                  <a:lnTo>
                    <a:pt x="940" y="696"/>
                  </a:lnTo>
                  <a:lnTo>
                    <a:pt x="940" y="697"/>
                  </a:lnTo>
                  <a:lnTo>
                    <a:pt x="939" y="699"/>
                  </a:lnTo>
                  <a:lnTo>
                    <a:pt x="938" y="700"/>
                  </a:lnTo>
                  <a:lnTo>
                    <a:pt x="938" y="701"/>
                  </a:lnTo>
                  <a:lnTo>
                    <a:pt x="941" y="705"/>
                  </a:lnTo>
                  <a:lnTo>
                    <a:pt x="941" y="706"/>
                  </a:lnTo>
                  <a:lnTo>
                    <a:pt x="940" y="707"/>
                  </a:lnTo>
                  <a:lnTo>
                    <a:pt x="939" y="706"/>
                  </a:lnTo>
                  <a:lnTo>
                    <a:pt x="937" y="705"/>
                  </a:lnTo>
                  <a:lnTo>
                    <a:pt x="937" y="706"/>
                  </a:lnTo>
                  <a:lnTo>
                    <a:pt x="936" y="706"/>
                  </a:lnTo>
                  <a:lnTo>
                    <a:pt x="935" y="706"/>
                  </a:lnTo>
                  <a:lnTo>
                    <a:pt x="934" y="708"/>
                  </a:lnTo>
                  <a:lnTo>
                    <a:pt x="933" y="709"/>
                  </a:lnTo>
                  <a:lnTo>
                    <a:pt x="932" y="709"/>
                  </a:lnTo>
                  <a:lnTo>
                    <a:pt x="932" y="710"/>
                  </a:lnTo>
                  <a:lnTo>
                    <a:pt x="930" y="712"/>
                  </a:lnTo>
                  <a:lnTo>
                    <a:pt x="930" y="713"/>
                  </a:lnTo>
                  <a:lnTo>
                    <a:pt x="929" y="713"/>
                  </a:lnTo>
                  <a:lnTo>
                    <a:pt x="929" y="714"/>
                  </a:lnTo>
                  <a:lnTo>
                    <a:pt x="927" y="715"/>
                  </a:lnTo>
                  <a:lnTo>
                    <a:pt x="925" y="718"/>
                  </a:lnTo>
                  <a:lnTo>
                    <a:pt x="924" y="719"/>
                  </a:lnTo>
                  <a:lnTo>
                    <a:pt x="924" y="720"/>
                  </a:lnTo>
                  <a:lnTo>
                    <a:pt x="924" y="721"/>
                  </a:lnTo>
                  <a:lnTo>
                    <a:pt x="924" y="722"/>
                  </a:lnTo>
                  <a:lnTo>
                    <a:pt x="925" y="723"/>
                  </a:lnTo>
                  <a:lnTo>
                    <a:pt x="927" y="724"/>
                  </a:lnTo>
                  <a:lnTo>
                    <a:pt x="923" y="726"/>
                  </a:lnTo>
                  <a:lnTo>
                    <a:pt x="923" y="727"/>
                  </a:lnTo>
                  <a:lnTo>
                    <a:pt x="923" y="728"/>
                  </a:lnTo>
                  <a:lnTo>
                    <a:pt x="923" y="729"/>
                  </a:lnTo>
                  <a:lnTo>
                    <a:pt x="922" y="729"/>
                  </a:lnTo>
                  <a:lnTo>
                    <a:pt x="921" y="730"/>
                  </a:lnTo>
                  <a:lnTo>
                    <a:pt x="920" y="730"/>
                  </a:lnTo>
                  <a:lnTo>
                    <a:pt x="919" y="731"/>
                  </a:lnTo>
                  <a:lnTo>
                    <a:pt x="917" y="733"/>
                  </a:lnTo>
                  <a:lnTo>
                    <a:pt x="916" y="733"/>
                  </a:lnTo>
                  <a:lnTo>
                    <a:pt x="916" y="732"/>
                  </a:lnTo>
                  <a:lnTo>
                    <a:pt x="915" y="732"/>
                  </a:lnTo>
                  <a:lnTo>
                    <a:pt x="912" y="733"/>
                  </a:lnTo>
                  <a:lnTo>
                    <a:pt x="911" y="732"/>
                  </a:lnTo>
                  <a:lnTo>
                    <a:pt x="911" y="731"/>
                  </a:lnTo>
                  <a:lnTo>
                    <a:pt x="912" y="732"/>
                  </a:lnTo>
                  <a:lnTo>
                    <a:pt x="912" y="731"/>
                  </a:lnTo>
                  <a:lnTo>
                    <a:pt x="911" y="731"/>
                  </a:lnTo>
                  <a:lnTo>
                    <a:pt x="910" y="731"/>
                  </a:lnTo>
                  <a:lnTo>
                    <a:pt x="910" y="732"/>
                  </a:lnTo>
                  <a:lnTo>
                    <a:pt x="910" y="730"/>
                  </a:lnTo>
                  <a:lnTo>
                    <a:pt x="910" y="729"/>
                  </a:lnTo>
                  <a:lnTo>
                    <a:pt x="909" y="729"/>
                  </a:lnTo>
                  <a:lnTo>
                    <a:pt x="908" y="728"/>
                  </a:lnTo>
                  <a:lnTo>
                    <a:pt x="907" y="728"/>
                  </a:lnTo>
                  <a:lnTo>
                    <a:pt x="906" y="729"/>
                  </a:lnTo>
                  <a:lnTo>
                    <a:pt x="905" y="729"/>
                  </a:lnTo>
                  <a:lnTo>
                    <a:pt x="904" y="730"/>
                  </a:lnTo>
                  <a:lnTo>
                    <a:pt x="905" y="730"/>
                  </a:lnTo>
                  <a:lnTo>
                    <a:pt x="906" y="729"/>
                  </a:lnTo>
                  <a:lnTo>
                    <a:pt x="907" y="729"/>
                  </a:lnTo>
                  <a:lnTo>
                    <a:pt x="908" y="729"/>
                  </a:lnTo>
                  <a:lnTo>
                    <a:pt x="909" y="730"/>
                  </a:lnTo>
                  <a:lnTo>
                    <a:pt x="909" y="731"/>
                  </a:lnTo>
                  <a:lnTo>
                    <a:pt x="909" y="732"/>
                  </a:lnTo>
                  <a:lnTo>
                    <a:pt x="910" y="733"/>
                  </a:lnTo>
                  <a:lnTo>
                    <a:pt x="910" y="734"/>
                  </a:lnTo>
                  <a:lnTo>
                    <a:pt x="913" y="735"/>
                  </a:lnTo>
                  <a:lnTo>
                    <a:pt x="914" y="736"/>
                  </a:lnTo>
                  <a:lnTo>
                    <a:pt x="915" y="736"/>
                  </a:lnTo>
                  <a:lnTo>
                    <a:pt x="915" y="737"/>
                  </a:lnTo>
                  <a:lnTo>
                    <a:pt x="915" y="738"/>
                  </a:lnTo>
                  <a:lnTo>
                    <a:pt x="916" y="738"/>
                  </a:lnTo>
                  <a:lnTo>
                    <a:pt x="918" y="740"/>
                  </a:lnTo>
                  <a:lnTo>
                    <a:pt x="918" y="741"/>
                  </a:lnTo>
                  <a:lnTo>
                    <a:pt x="917" y="743"/>
                  </a:lnTo>
                  <a:lnTo>
                    <a:pt x="917" y="744"/>
                  </a:lnTo>
                  <a:lnTo>
                    <a:pt x="916" y="745"/>
                  </a:lnTo>
                  <a:lnTo>
                    <a:pt x="915" y="746"/>
                  </a:lnTo>
                  <a:lnTo>
                    <a:pt x="915" y="747"/>
                  </a:lnTo>
                  <a:lnTo>
                    <a:pt x="915" y="749"/>
                  </a:lnTo>
                  <a:lnTo>
                    <a:pt x="914" y="749"/>
                  </a:lnTo>
                  <a:lnTo>
                    <a:pt x="914" y="750"/>
                  </a:lnTo>
                  <a:lnTo>
                    <a:pt x="912" y="750"/>
                  </a:lnTo>
                  <a:lnTo>
                    <a:pt x="911" y="751"/>
                  </a:lnTo>
                  <a:lnTo>
                    <a:pt x="909" y="751"/>
                  </a:lnTo>
                  <a:lnTo>
                    <a:pt x="906" y="751"/>
                  </a:lnTo>
                  <a:lnTo>
                    <a:pt x="904" y="751"/>
                  </a:lnTo>
                  <a:lnTo>
                    <a:pt x="901" y="752"/>
                  </a:lnTo>
                  <a:lnTo>
                    <a:pt x="900" y="752"/>
                  </a:lnTo>
                  <a:lnTo>
                    <a:pt x="900" y="753"/>
                  </a:lnTo>
                  <a:lnTo>
                    <a:pt x="900" y="754"/>
                  </a:lnTo>
                  <a:lnTo>
                    <a:pt x="899" y="754"/>
                  </a:lnTo>
                  <a:lnTo>
                    <a:pt x="900" y="754"/>
                  </a:lnTo>
                  <a:lnTo>
                    <a:pt x="901" y="754"/>
                  </a:lnTo>
                  <a:lnTo>
                    <a:pt x="902" y="754"/>
                  </a:lnTo>
                  <a:lnTo>
                    <a:pt x="903" y="754"/>
                  </a:lnTo>
                  <a:lnTo>
                    <a:pt x="904" y="754"/>
                  </a:lnTo>
                  <a:lnTo>
                    <a:pt x="905" y="754"/>
                  </a:lnTo>
                  <a:lnTo>
                    <a:pt x="906" y="754"/>
                  </a:lnTo>
                  <a:lnTo>
                    <a:pt x="907" y="754"/>
                  </a:lnTo>
                  <a:lnTo>
                    <a:pt x="907" y="755"/>
                  </a:lnTo>
                  <a:lnTo>
                    <a:pt x="907" y="757"/>
                  </a:lnTo>
                  <a:lnTo>
                    <a:pt x="906" y="758"/>
                  </a:lnTo>
                  <a:lnTo>
                    <a:pt x="906" y="761"/>
                  </a:lnTo>
                  <a:lnTo>
                    <a:pt x="905" y="761"/>
                  </a:lnTo>
                  <a:lnTo>
                    <a:pt x="905" y="762"/>
                  </a:lnTo>
                  <a:lnTo>
                    <a:pt x="903" y="762"/>
                  </a:lnTo>
                  <a:lnTo>
                    <a:pt x="903" y="763"/>
                  </a:lnTo>
                  <a:lnTo>
                    <a:pt x="902" y="764"/>
                  </a:lnTo>
                  <a:lnTo>
                    <a:pt x="901" y="764"/>
                  </a:lnTo>
                  <a:lnTo>
                    <a:pt x="900" y="764"/>
                  </a:lnTo>
                  <a:lnTo>
                    <a:pt x="900" y="763"/>
                  </a:lnTo>
                  <a:lnTo>
                    <a:pt x="899" y="763"/>
                  </a:lnTo>
                  <a:lnTo>
                    <a:pt x="899" y="764"/>
                  </a:lnTo>
                  <a:lnTo>
                    <a:pt x="899" y="765"/>
                  </a:lnTo>
                  <a:lnTo>
                    <a:pt x="898" y="765"/>
                  </a:lnTo>
                  <a:lnTo>
                    <a:pt x="897" y="764"/>
                  </a:lnTo>
                  <a:lnTo>
                    <a:pt x="896" y="764"/>
                  </a:lnTo>
                  <a:lnTo>
                    <a:pt x="896" y="763"/>
                  </a:lnTo>
                  <a:lnTo>
                    <a:pt x="897" y="761"/>
                  </a:lnTo>
                  <a:lnTo>
                    <a:pt x="898" y="760"/>
                  </a:lnTo>
                  <a:lnTo>
                    <a:pt x="898" y="761"/>
                  </a:lnTo>
                  <a:lnTo>
                    <a:pt x="898" y="760"/>
                  </a:lnTo>
                  <a:lnTo>
                    <a:pt x="897" y="760"/>
                  </a:lnTo>
                  <a:lnTo>
                    <a:pt x="895" y="757"/>
                  </a:lnTo>
                  <a:lnTo>
                    <a:pt x="895" y="758"/>
                  </a:lnTo>
                  <a:lnTo>
                    <a:pt x="895" y="759"/>
                  </a:lnTo>
                  <a:lnTo>
                    <a:pt x="895" y="760"/>
                  </a:lnTo>
                  <a:lnTo>
                    <a:pt x="895" y="761"/>
                  </a:lnTo>
                  <a:lnTo>
                    <a:pt x="895" y="763"/>
                  </a:lnTo>
                  <a:lnTo>
                    <a:pt x="894" y="764"/>
                  </a:lnTo>
                  <a:lnTo>
                    <a:pt x="893" y="765"/>
                  </a:lnTo>
                  <a:lnTo>
                    <a:pt x="892" y="765"/>
                  </a:lnTo>
                  <a:lnTo>
                    <a:pt x="891" y="763"/>
                  </a:lnTo>
                  <a:lnTo>
                    <a:pt x="891" y="762"/>
                  </a:lnTo>
                  <a:lnTo>
                    <a:pt x="890" y="762"/>
                  </a:lnTo>
                  <a:lnTo>
                    <a:pt x="891" y="763"/>
                  </a:lnTo>
                  <a:lnTo>
                    <a:pt x="890" y="764"/>
                  </a:lnTo>
                  <a:lnTo>
                    <a:pt x="889" y="765"/>
                  </a:lnTo>
                  <a:lnTo>
                    <a:pt x="888" y="765"/>
                  </a:lnTo>
                  <a:lnTo>
                    <a:pt x="891" y="765"/>
                  </a:lnTo>
                  <a:lnTo>
                    <a:pt x="891" y="766"/>
                  </a:lnTo>
                  <a:lnTo>
                    <a:pt x="892" y="766"/>
                  </a:lnTo>
                  <a:lnTo>
                    <a:pt x="892" y="767"/>
                  </a:lnTo>
                  <a:lnTo>
                    <a:pt x="891" y="769"/>
                  </a:lnTo>
                  <a:lnTo>
                    <a:pt x="886" y="770"/>
                  </a:lnTo>
                  <a:lnTo>
                    <a:pt x="886" y="769"/>
                  </a:lnTo>
                  <a:lnTo>
                    <a:pt x="885" y="769"/>
                  </a:lnTo>
                  <a:lnTo>
                    <a:pt x="884" y="769"/>
                  </a:lnTo>
                  <a:lnTo>
                    <a:pt x="884" y="770"/>
                  </a:lnTo>
                  <a:lnTo>
                    <a:pt x="885" y="770"/>
                  </a:lnTo>
                  <a:lnTo>
                    <a:pt x="886" y="770"/>
                  </a:lnTo>
                  <a:lnTo>
                    <a:pt x="886" y="771"/>
                  </a:lnTo>
                  <a:lnTo>
                    <a:pt x="887" y="772"/>
                  </a:lnTo>
                  <a:lnTo>
                    <a:pt x="888" y="773"/>
                  </a:lnTo>
                  <a:lnTo>
                    <a:pt x="888" y="774"/>
                  </a:lnTo>
                  <a:lnTo>
                    <a:pt x="887" y="775"/>
                  </a:lnTo>
                  <a:lnTo>
                    <a:pt x="886" y="775"/>
                  </a:lnTo>
                  <a:lnTo>
                    <a:pt x="885" y="776"/>
                  </a:lnTo>
                  <a:lnTo>
                    <a:pt x="883" y="776"/>
                  </a:lnTo>
                  <a:lnTo>
                    <a:pt x="882" y="777"/>
                  </a:lnTo>
                  <a:lnTo>
                    <a:pt x="880" y="778"/>
                  </a:lnTo>
                  <a:lnTo>
                    <a:pt x="879" y="778"/>
                  </a:lnTo>
                  <a:lnTo>
                    <a:pt x="879" y="777"/>
                  </a:lnTo>
                  <a:lnTo>
                    <a:pt x="879" y="778"/>
                  </a:lnTo>
                  <a:lnTo>
                    <a:pt x="878" y="778"/>
                  </a:lnTo>
                  <a:lnTo>
                    <a:pt x="877" y="778"/>
                  </a:lnTo>
                  <a:lnTo>
                    <a:pt x="878" y="779"/>
                  </a:lnTo>
                  <a:lnTo>
                    <a:pt x="879" y="780"/>
                  </a:lnTo>
                  <a:lnTo>
                    <a:pt x="880" y="780"/>
                  </a:lnTo>
                  <a:lnTo>
                    <a:pt x="881" y="779"/>
                  </a:lnTo>
                  <a:lnTo>
                    <a:pt x="882" y="779"/>
                  </a:lnTo>
                  <a:lnTo>
                    <a:pt x="880" y="780"/>
                  </a:lnTo>
                  <a:lnTo>
                    <a:pt x="878" y="782"/>
                  </a:lnTo>
                  <a:lnTo>
                    <a:pt x="877" y="783"/>
                  </a:lnTo>
                  <a:lnTo>
                    <a:pt x="877" y="784"/>
                  </a:lnTo>
                  <a:lnTo>
                    <a:pt x="877" y="786"/>
                  </a:lnTo>
                  <a:lnTo>
                    <a:pt x="877" y="787"/>
                  </a:lnTo>
                  <a:lnTo>
                    <a:pt x="876" y="787"/>
                  </a:lnTo>
                  <a:lnTo>
                    <a:pt x="876" y="788"/>
                  </a:lnTo>
                  <a:lnTo>
                    <a:pt x="875" y="789"/>
                  </a:lnTo>
                  <a:lnTo>
                    <a:pt x="874" y="789"/>
                  </a:lnTo>
                  <a:lnTo>
                    <a:pt x="875" y="789"/>
                  </a:lnTo>
                  <a:lnTo>
                    <a:pt x="875" y="790"/>
                  </a:lnTo>
                  <a:lnTo>
                    <a:pt x="874" y="790"/>
                  </a:lnTo>
                  <a:lnTo>
                    <a:pt x="874" y="791"/>
                  </a:lnTo>
                  <a:lnTo>
                    <a:pt x="875" y="791"/>
                  </a:lnTo>
                  <a:lnTo>
                    <a:pt x="876" y="791"/>
                  </a:lnTo>
                  <a:lnTo>
                    <a:pt x="876" y="792"/>
                  </a:lnTo>
                  <a:lnTo>
                    <a:pt x="875" y="793"/>
                  </a:lnTo>
                  <a:lnTo>
                    <a:pt x="876" y="793"/>
                  </a:lnTo>
                  <a:lnTo>
                    <a:pt x="875" y="794"/>
                  </a:lnTo>
                  <a:lnTo>
                    <a:pt x="875" y="795"/>
                  </a:lnTo>
                  <a:lnTo>
                    <a:pt x="876" y="796"/>
                  </a:lnTo>
                  <a:lnTo>
                    <a:pt x="877" y="796"/>
                  </a:lnTo>
                  <a:lnTo>
                    <a:pt x="878" y="795"/>
                  </a:lnTo>
                  <a:lnTo>
                    <a:pt x="878" y="794"/>
                  </a:lnTo>
                  <a:lnTo>
                    <a:pt x="880" y="794"/>
                  </a:lnTo>
                  <a:lnTo>
                    <a:pt x="883" y="794"/>
                  </a:lnTo>
                  <a:lnTo>
                    <a:pt x="885" y="794"/>
                  </a:lnTo>
                  <a:lnTo>
                    <a:pt x="886" y="794"/>
                  </a:lnTo>
                  <a:lnTo>
                    <a:pt x="888" y="794"/>
                  </a:lnTo>
                  <a:lnTo>
                    <a:pt x="889" y="795"/>
                  </a:lnTo>
                  <a:lnTo>
                    <a:pt x="890" y="796"/>
                  </a:lnTo>
                  <a:lnTo>
                    <a:pt x="890" y="797"/>
                  </a:lnTo>
                  <a:lnTo>
                    <a:pt x="892" y="798"/>
                  </a:lnTo>
                  <a:lnTo>
                    <a:pt x="893" y="798"/>
                  </a:lnTo>
                  <a:lnTo>
                    <a:pt x="894" y="798"/>
                  </a:lnTo>
                  <a:lnTo>
                    <a:pt x="895" y="798"/>
                  </a:lnTo>
                  <a:lnTo>
                    <a:pt x="896" y="799"/>
                  </a:lnTo>
                  <a:lnTo>
                    <a:pt x="897" y="801"/>
                  </a:lnTo>
                  <a:lnTo>
                    <a:pt x="898" y="801"/>
                  </a:lnTo>
                  <a:lnTo>
                    <a:pt x="898" y="802"/>
                  </a:lnTo>
                  <a:lnTo>
                    <a:pt x="898" y="803"/>
                  </a:lnTo>
                  <a:lnTo>
                    <a:pt x="899" y="803"/>
                  </a:lnTo>
                  <a:lnTo>
                    <a:pt x="899" y="804"/>
                  </a:lnTo>
                  <a:lnTo>
                    <a:pt x="897" y="804"/>
                  </a:lnTo>
                  <a:lnTo>
                    <a:pt x="898" y="805"/>
                  </a:lnTo>
                  <a:lnTo>
                    <a:pt x="900" y="804"/>
                  </a:lnTo>
                  <a:lnTo>
                    <a:pt x="900" y="805"/>
                  </a:lnTo>
                  <a:lnTo>
                    <a:pt x="899" y="806"/>
                  </a:lnTo>
                  <a:lnTo>
                    <a:pt x="898" y="805"/>
                  </a:lnTo>
                  <a:lnTo>
                    <a:pt x="897" y="806"/>
                  </a:lnTo>
                  <a:lnTo>
                    <a:pt x="897" y="807"/>
                  </a:lnTo>
                  <a:lnTo>
                    <a:pt x="896" y="809"/>
                  </a:lnTo>
                  <a:lnTo>
                    <a:pt x="896" y="810"/>
                  </a:lnTo>
                  <a:lnTo>
                    <a:pt x="896" y="811"/>
                  </a:lnTo>
                  <a:lnTo>
                    <a:pt x="895" y="811"/>
                  </a:lnTo>
                  <a:lnTo>
                    <a:pt x="893" y="813"/>
                  </a:lnTo>
                  <a:lnTo>
                    <a:pt x="892" y="813"/>
                  </a:lnTo>
                  <a:lnTo>
                    <a:pt x="892" y="814"/>
                  </a:lnTo>
                  <a:lnTo>
                    <a:pt x="891" y="815"/>
                  </a:lnTo>
                  <a:lnTo>
                    <a:pt x="891" y="816"/>
                  </a:lnTo>
                  <a:lnTo>
                    <a:pt x="890" y="816"/>
                  </a:lnTo>
                  <a:lnTo>
                    <a:pt x="889" y="817"/>
                  </a:lnTo>
                  <a:lnTo>
                    <a:pt x="886" y="817"/>
                  </a:lnTo>
                  <a:lnTo>
                    <a:pt x="884" y="817"/>
                  </a:lnTo>
                  <a:lnTo>
                    <a:pt x="883" y="817"/>
                  </a:lnTo>
                  <a:lnTo>
                    <a:pt x="883" y="818"/>
                  </a:lnTo>
                  <a:lnTo>
                    <a:pt x="883" y="819"/>
                  </a:lnTo>
                  <a:lnTo>
                    <a:pt x="883" y="820"/>
                  </a:lnTo>
                  <a:lnTo>
                    <a:pt x="882" y="821"/>
                  </a:lnTo>
                  <a:lnTo>
                    <a:pt x="882" y="822"/>
                  </a:lnTo>
                  <a:lnTo>
                    <a:pt x="882" y="821"/>
                  </a:lnTo>
                  <a:lnTo>
                    <a:pt x="881" y="822"/>
                  </a:lnTo>
                  <a:lnTo>
                    <a:pt x="882" y="822"/>
                  </a:lnTo>
                  <a:lnTo>
                    <a:pt x="883" y="822"/>
                  </a:lnTo>
                  <a:lnTo>
                    <a:pt x="882" y="823"/>
                  </a:lnTo>
                  <a:lnTo>
                    <a:pt x="881" y="824"/>
                  </a:lnTo>
                  <a:lnTo>
                    <a:pt x="879" y="823"/>
                  </a:lnTo>
                  <a:lnTo>
                    <a:pt x="878" y="823"/>
                  </a:lnTo>
                  <a:lnTo>
                    <a:pt x="878" y="824"/>
                  </a:lnTo>
                  <a:lnTo>
                    <a:pt x="878" y="825"/>
                  </a:lnTo>
                  <a:lnTo>
                    <a:pt x="878" y="826"/>
                  </a:lnTo>
                  <a:lnTo>
                    <a:pt x="879" y="827"/>
                  </a:lnTo>
                  <a:lnTo>
                    <a:pt x="879" y="828"/>
                  </a:lnTo>
                  <a:lnTo>
                    <a:pt x="880" y="828"/>
                  </a:lnTo>
                  <a:lnTo>
                    <a:pt x="881" y="829"/>
                  </a:lnTo>
                  <a:lnTo>
                    <a:pt x="880" y="829"/>
                  </a:lnTo>
                  <a:lnTo>
                    <a:pt x="879" y="830"/>
                  </a:lnTo>
                  <a:lnTo>
                    <a:pt x="878" y="830"/>
                  </a:lnTo>
                  <a:lnTo>
                    <a:pt x="876" y="830"/>
                  </a:lnTo>
                  <a:lnTo>
                    <a:pt x="875" y="830"/>
                  </a:lnTo>
                  <a:lnTo>
                    <a:pt x="876" y="831"/>
                  </a:lnTo>
                  <a:lnTo>
                    <a:pt x="875" y="831"/>
                  </a:lnTo>
                  <a:lnTo>
                    <a:pt x="874" y="831"/>
                  </a:lnTo>
                  <a:lnTo>
                    <a:pt x="873" y="832"/>
                  </a:lnTo>
                  <a:lnTo>
                    <a:pt x="872" y="833"/>
                  </a:lnTo>
                  <a:lnTo>
                    <a:pt x="871" y="834"/>
                  </a:lnTo>
                  <a:lnTo>
                    <a:pt x="871" y="835"/>
                  </a:lnTo>
                  <a:lnTo>
                    <a:pt x="872" y="835"/>
                  </a:lnTo>
                  <a:lnTo>
                    <a:pt x="873" y="834"/>
                  </a:lnTo>
                  <a:lnTo>
                    <a:pt x="874" y="834"/>
                  </a:lnTo>
                  <a:lnTo>
                    <a:pt x="873" y="833"/>
                  </a:lnTo>
                  <a:lnTo>
                    <a:pt x="874" y="833"/>
                  </a:lnTo>
                  <a:lnTo>
                    <a:pt x="875" y="833"/>
                  </a:lnTo>
                  <a:lnTo>
                    <a:pt x="875" y="832"/>
                  </a:lnTo>
                  <a:lnTo>
                    <a:pt x="876" y="832"/>
                  </a:lnTo>
                  <a:lnTo>
                    <a:pt x="876" y="833"/>
                  </a:lnTo>
                  <a:lnTo>
                    <a:pt x="877" y="834"/>
                  </a:lnTo>
                  <a:lnTo>
                    <a:pt x="877" y="835"/>
                  </a:lnTo>
                  <a:lnTo>
                    <a:pt x="875" y="835"/>
                  </a:lnTo>
                  <a:lnTo>
                    <a:pt x="874" y="835"/>
                  </a:lnTo>
                  <a:lnTo>
                    <a:pt x="876" y="836"/>
                  </a:lnTo>
                  <a:lnTo>
                    <a:pt x="876" y="837"/>
                  </a:lnTo>
                  <a:lnTo>
                    <a:pt x="876" y="838"/>
                  </a:lnTo>
                  <a:lnTo>
                    <a:pt x="875" y="839"/>
                  </a:lnTo>
                  <a:lnTo>
                    <a:pt x="874" y="838"/>
                  </a:lnTo>
                  <a:lnTo>
                    <a:pt x="873" y="838"/>
                  </a:lnTo>
                  <a:lnTo>
                    <a:pt x="873" y="839"/>
                  </a:lnTo>
                  <a:lnTo>
                    <a:pt x="874" y="840"/>
                  </a:lnTo>
                  <a:lnTo>
                    <a:pt x="875" y="841"/>
                  </a:lnTo>
                  <a:lnTo>
                    <a:pt x="874" y="842"/>
                  </a:lnTo>
                  <a:lnTo>
                    <a:pt x="873" y="842"/>
                  </a:lnTo>
                  <a:lnTo>
                    <a:pt x="872" y="840"/>
                  </a:lnTo>
                  <a:lnTo>
                    <a:pt x="871" y="841"/>
                  </a:lnTo>
                  <a:lnTo>
                    <a:pt x="871" y="842"/>
                  </a:lnTo>
                  <a:lnTo>
                    <a:pt x="872" y="842"/>
                  </a:lnTo>
                  <a:lnTo>
                    <a:pt x="872" y="843"/>
                  </a:lnTo>
                  <a:lnTo>
                    <a:pt x="872" y="844"/>
                  </a:lnTo>
                  <a:lnTo>
                    <a:pt x="871" y="844"/>
                  </a:lnTo>
                  <a:lnTo>
                    <a:pt x="870" y="842"/>
                  </a:lnTo>
                  <a:lnTo>
                    <a:pt x="869" y="841"/>
                  </a:lnTo>
                  <a:lnTo>
                    <a:pt x="869" y="840"/>
                  </a:lnTo>
                  <a:lnTo>
                    <a:pt x="869" y="839"/>
                  </a:lnTo>
                  <a:lnTo>
                    <a:pt x="868" y="838"/>
                  </a:lnTo>
                  <a:lnTo>
                    <a:pt x="868" y="841"/>
                  </a:lnTo>
                  <a:lnTo>
                    <a:pt x="868" y="842"/>
                  </a:lnTo>
                  <a:lnTo>
                    <a:pt x="868" y="844"/>
                  </a:lnTo>
                  <a:lnTo>
                    <a:pt x="867" y="844"/>
                  </a:lnTo>
                  <a:lnTo>
                    <a:pt x="865" y="842"/>
                  </a:lnTo>
                  <a:lnTo>
                    <a:pt x="864" y="842"/>
                  </a:lnTo>
                  <a:lnTo>
                    <a:pt x="865" y="842"/>
                  </a:lnTo>
                  <a:lnTo>
                    <a:pt x="866" y="844"/>
                  </a:lnTo>
                  <a:lnTo>
                    <a:pt x="866" y="845"/>
                  </a:lnTo>
                  <a:lnTo>
                    <a:pt x="866" y="846"/>
                  </a:lnTo>
                  <a:lnTo>
                    <a:pt x="865" y="847"/>
                  </a:lnTo>
                  <a:lnTo>
                    <a:pt x="864" y="847"/>
                  </a:lnTo>
                  <a:lnTo>
                    <a:pt x="864" y="846"/>
                  </a:lnTo>
                  <a:lnTo>
                    <a:pt x="864" y="845"/>
                  </a:lnTo>
                  <a:lnTo>
                    <a:pt x="863" y="845"/>
                  </a:lnTo>
                  <a:lnTo>
                    <a:pt x="862" y="845"/>
                  </a:lnTo>
                  <a:lnTo>
                    <a:pt x="861" y="846"/>
                  </a:lnTo>
                  <a:lnTo>
                    <a:pt x="861" y="847"/>
                  </a:lnTo>
                  <a:lnTo>
                    <a:pt x="861" y="848"/>
                  </a:lnTo>
                  <a:lnTo>
                    <a:pt x="860" y="848"/>
                  </a:lnTo>
                  <a:lnTo>
                    <a:pt x="859" y="848"/>
                  </a:lnTo>
                  <a:lnTo>
                    <a:pt x="858" y="847"/>
                  </a:lnTo>
                  <a:lnTo>
                    <a:pt x="857" y="847"/>
                  </a:lnTo>
                  <a:lnTo>
                    <a:pt x="855" y="847"/>
                  </a:lnTo>
                  <a:lnTo>
                    <a:pt x="854" y="847"/>
                  </a:lnTo>
                  <a:lnTo>
                    <a:pt x="853" y="847"/>
                  </a:lnTo>
                  <a:lnTo>
                    <a:pt x="854" y="848"/>
                  </a:lnTo>
                  <a:lnTo>
                    <a:pt x="853" y="849"/>
                  </a:lnTo>
                  <a:lnTo>
                    <a:pt x="853" y="850"/>
                  </a:lnTo>
                  <a:lnTo>
                    <a:pt x="852" y="850"/>
                  </a:lnTo>
                  <a:lnTo>
                    <a:pt x="851" y="850"/>
                  </a:lnTo>
                  <a:lnTo>
                    <a:pt x="852" y="852"/>
                  </a:lnTo>
                  <a:lnTo>
                    <a:pt x="852" y="853"/>
                  </a:lnTo>
                  <a:lnTo>
                    <a:pt x="852" y="854"/>
                  </a:lnTo>
                  <a:lnTo>
                    <a:pt x="851" y="854"/>
                  </a:lnTo>
                  <a:lnTo>
                    <a:pt x="848" y="854"/>
                  </a:lnTo>
                  <a:lnTo>
                    <a:pt x="848" y="855"/>
                  </a:lnTo>
                  <a:lnTo>
                    <a:pt x="848" y="856"/>
                  </a:lnTo>
                  <a:lnTo>
                    <a:pt x="847" y="856"/>
                  </a:lnTo>
                  <a:lnTo>
                    <a:pt x="846" y="856"/>
                  </a:lnTo>
                  <a:lnTo>
                    <a:pt x="845" y="856"/>
                  </a:lnTo>
                  <a:lnTo>
                    <a:pt x="845" y="857"/>
                  </a:lnTo>
                  <a:lnTo>
                    <a:pt x="846" y="858"/>
                  </a:lnTo>
                  <a:lnTo>
                    <a:pt x="845" y="858"/>
                  </a:lnTo>
                  <a:lnTo>
                    <a:pt x="846" y="859"/>
                  </a:lnTo>
                  <a:lnTo>
                    <a:pt x="846" y="860"/>
                  </a:lnTo>
                  <a:lnTo>
                    <a:pt x="846" y="861"/>
                  </a:lnTo>
                  <a:lnTo>
                    <a:pt x="845" y="861"/>
                  </a:lnTo>
                  <a:lnTo>
                    <a:pt x="844" y="862"/>
                  </a:lnTo>
                  <a:lnTo>
                    <a:pt x="843" y="861"/>
                  </a:lnTo>
                  <a:lnTo>
                    <a:pt x="841" y="860"/>
                  </a:lnTo>
                  <a:lnTo>
                    <a:pt x="840" y="859"/>
                  </a:lnTo>
                  <a:lnTo>
                    <a:pt x="839" y="858"/>
                  </a:lnTo>
                  <a:lnTo>
                    <a:pt x="839" y="858"/>
                  </a:lnTo>
                  <a:lnTo>
                    <a:pt x="839" y="859"/>
                  </a:lnTo>
                  <a:lnTo>
                    <a:pt x="839" y="860"/>
                  </a:lnTo>
                  <a:lnTo>
                    <a:pt x="839" y="861"/>
                  </a:lnTo>
                  <a:lnTo>
                    <a:pt x="838" y="862"/>
                  </a:lnTo>
                  <a:lnTo>
                    <a:pt x="839" y="863"/>
                  </a:lnTo>
                  <a:lnTo>
                    <a:pt x="839" y="863"/>
                  </a:lnTo>
                  <a:lnTo>
                    <a:pt x="839" y="864"/>
                  </a:lnTo>
                  <a:lnTo>
                    <a:pt x="839" y="865"/>
                  </a:lnTo>
                  <a:lnTo>
                    <a:pt x="837" y="866"/>
                  </a:lnTo>
                  <a:lnTo>
                    <a:pt x="835" y="866"/>
                  </a:lnTo>
                  <a:lnTo>
                    <a:pt x="836" y="867"/>
                  </a:lnTo>
                  <a:lnTo>
                    <a:pt x="836" y="868"/>
                  </a:lnTo>
                  <a:lnTo>
                    <a:pt x="836" y="869"/>
                  </a:lnTo>
                  <a:lnTo>
                    <a:pt x="836" y="870"/>
                  </a:lnTo>
                  <a:lnTo>
                    <a:pt x="834" y="871"/>
                  </a:lnTo>
                  <a:lnTo>
                    <a:pt x="834" y="870"/>
                  </a:lnTo>
                  <a:lnTo>
                    <a:pt x="834" y="869"/>
                  </a:lnTo>
                  <a:lnTo>
                    <a:pt x="833" y="869"/>
                  </a:lnTo>
                  <a:lnTo>
                    <a:pt x="833" y="870"/>
                  </a:lnTo>
                  <a:lnTo>
                    <a:pt x="831" y="870"/>
                  </a:lnTo>
                  <a:lnTo>
                    <a:pt x="831" y="871"/>
                  </a:lnTo>
                  <a:lnTo>
                    <a:pt x="830" y="871"/>
                  </a:lnTo>
                  <a:lnTo>
                    <a:pt x="830" y="870"/>
                  </a:lnTo>
                  <a:lnTo>
                    <a:pt x="828" y="869"/>
                  </a:lnTo>
                  <a:lnTo>
                    <a:pt x="828" y="870"/>
                  </a:lnTo>
                  <a:lnTo>
                    <a:pt x="829" y="871"/>
                  </a:lnTo>
                  <a:lnTo>
                    <a:pt x="827" y="871"/>
                  </a:lnTo>
                  <a:lnTo>
                    <a:pt x="826" y="871"/>
                  </a:lnTo>
                  <a:lnTo>
                    <a:pt x="827" y="872"/>
                  </a:lnTo>
                  <a:lnTo>
                    <a:pt x="828" y="872"/>
                  </a:lnTo>
                  <a:lnTo>
                    <a:pt x="828" y="873"/>
                  </a:lnTo>
                  <a:lnTo>
                    <a:pt x="828" y="874"/>
                  </a:lnTo>
                  <a:lnTo>
                    <a:pt x="828" y="875"/>
                  </a:lnTo>
                  <a:lnTo>
                    <a:pt x="827" y="876"/>
                  </a:lnTo>
                  <a:lnTo>
                    <a:pt x="826" y="875"/>
                  </a:lnTo>
                  <a:lnTo>
                    <a:pt x="825" y="874"/>
                  </a:lnTo>
                  <a:lnTo>
                    <a:pt x="823" y="874"/>
                  </a:lnTo>
                  <a:lnTo>
                    <a:pt x="823" y="875"/>
                  </a:lnTo>
                  <a:lnTo>
                    <a:pt x="823" y="876"/>
                  </a:lnTo>
                  <a:lnTo>
                    <a:pt x="822" y="876"/>
                  </a:lnTo>
                  <a:lnTo>
                    <a:pt x="821" y="876"/>
                  </a:lnTo>
                  <a:lnTo>
                    <a:pt x="820" y="877"/>
                  </a:lnTo>
                  <a:lnTo>
                    <a:pt x="817" y="881"/>
                  </a:lnTo>
                  <a:lnTo>
                    <a:pt x="816" y="881"/>
                  </a:lnTo>
                  <a:lnTo>
                    <a:pt x="815" y="881"/>
                  </a:lnTo>
                  <a:lnTo>
                    <a:pt x="814" y="882"/>
                  </a:lnTo>
                  <a:lnTo>
                    <a:pt x="814" y="883"/>
                  </a:lnTo>
                  <a:lnTo>
                    <a:pt x="815" y="884"/>
                  </a:lnTo>
                  <a:lnTo>
                    <a:pt x="819" y="882"/>
                  </a:lnTo>
                  <a:lnTo>
                    <a:pt x="820" y="882"/>
                  </a:lnTo>
                  <a:lnTo>
                    <a:pt x="820" y="883"/>
                  </a:lnTo>
                  <a:lnTo>
                    <a:pt x="820" y="884"/>
                  </a:lnTo>
                  <a:lnTo>
                    <a:pt x="820" y="885"/>
                  </a:lnTo>
                  <a:lnTo>
                    <a:pt x="819" y="885"/>
                  </a:lnTo>
                  <a:lnTo>
                    <a:pt x="817" y="886"/>
                  </a:lnTo>
                  <a:lnTo>
                    <a:pt x="818" y="886"/>
                  </a:lnTo>
                  <a:lnTo>
                    <a:pt x="819" y="887"/>
                  </a:lnTo>
                  <a:lnTo>
                    <a:pt x="819" y="888"/>
                  </a:lnTo>
                  <a:lnTo>
                    <a:pt x="820" y="888"/>
                  </a:lnTo>
                  <a:lnTo>
                    <a:pt x="820" y="889"/>
                  </a:lnTo>
                  <a:lnTo>
                    <a:pt x="819" y="890"/>
                  </a:lnTo>
                  <a:lnTo>
                    <a:pt x="817" y="891"/>
                  </a:lnTo>
                  <a:lnTo>
                    <a:pt x="816" y="892"/>
                  </a:lnTo>
                  <a:lnTo>
                    <a:pt x="817" y="892"/>
                  </a:lnTo>
                  <a:lnTo>
                    <a:pt x="817" y="893"/>
                  </a:lnTo>
                  <a:lnTo>
                    <a:pt x="816" y="893"/>
                  </a:lnTo>
                  <a:lnTo>
                    <a:pt x="816" y="892"/>
                  </a:lnTo>
                  <a:lnTo>
                    <a:pt x="816" y="893"/>
                  </a:lnTo>
                  <a:lnTo>
                    <a:pt x="816" y="894"/>
                  </a:lnTo>
                  <a:lnTo>
                    <a:pt x="816" y="895"/>
                  </a:lnTo>
                  <a:lnTo>
                    <a:pt x="815" y="895"/>
                  </a:lnTo>
                  <a:lnTo>
                    <a:pt x="814" y="895"/>
                  </a:lnTo>
                  <a:lnTo>
                    <a:pt x="813" y="894"/>
                  </a:lnTo>
                  <a:lnTo>
                    <a:pt x="813" y="893"/>
                  </a:lnTo>
                  <a:lnTo>
                    <a:pt x="812" y="894"/>
                  </a:lnTo>
                  <a:lnTo>
                    <a:pt x="813" y="894"/>
                  </a:lnTo>
                  <a:lnTo>
                    <a:pt x="812" y="894"/>
                  </a:lnTo>
                  <a:lnTo>
                    <a:pt x="814" y="897"/>
                  </a:lnTo>
                  <a:lnTo>
                    <a:pt x="815" y="898"/>
                  </a:lnTo>
                  <a:lnTo>
                    <a:pt x="814" y="898"/>
                  </a:lnTo>
                  <a:lnTo>
                    <a:pt x="812" y="897"/>
                  </a:lnTo>
                  <a:lnTo>
                    <a:pt x="811" y="897"/>
                  </a:lnTo>
                  <a:lnTo>
                    <a:pt x="810" y="896"/>
                  </a:lnTo>
                  <a:lnTo>
                    <a:pt x="810" y="895"/>
                  </a:lnTo>
                  <a:lnTo>
                    <a:pt x="809" y="895"/>
                  </a:lnTo>
                  <a:lnTo>
                    <a:pt x="808" y="895"/>
                  </a:lnTo>
                  <a:lnTo>
                    <a:pt x="808" y="896"/>
                  </a:lnTo>
                  <a:lnTo>
                    <a:pt x="809" y="896"/>
                  </a:lnTo>
                  <a:lnTo>
                    <a:pt x="809" y="897"/>
                  </a:lnTo>
                  <a:lnTo>
                    <a:pt x="809" y="898"/>
                  </a:lnTo>
                  <a:lnTo>
                    <a:pt x="808" y="898"/>
                  </a:lnTo>
                  <a:lnTo>
                    <a:pt x="808" y="899"/>
                  </a:lnTo>
                  <a:lnTo>
                    <a:pt x="808" y="900"/>
                  </a:lnTo>
                  <a:lnTo>
                    <a:pt x="808" y="901"/>
                  </a:lnTo>
                  <a:lnTo>
                    <a:pt x="808" y="902"/>
                  </a:lnTo>
                  <a:lnTo>
                    <a:pt x="807" y="902"/>
                  </a:lnTo>
                  <a:lnTo>
                    <a:pt x="806" y="899"/>
                  </a:lnTo>
                  <a:lnTo>
                    <a:pt x="805" y="899"/>
                  </a:lnTo>
                  <a:lnTo>
                    <a:pt x="804" y="898"/>
                  </a:lnTo>
                  <a:lnTo>
                    <a:pt x="804" y="899"/>
                  </a:lnTo>
                  <a:lnTo>
                    <a:pt x="804" y="900"/>
                  </a:lnTo>
                  <a:lnTo>
                    <a:pt x="804" y="901"/>
                  </a:lnTo>
                  <a:lnTo>
                    <a:pt x="803" y="902"/>
                  </a:lnTo>
                  <a:lnTo>
                    <a:pt x="802" y="902"/>
                  </a:lnTo>
                  <a:lnTo>
                    <a:pt x="802" y="903"/>
                  </a:lnTo>
                  <a:lnTo>
                    <a:pt x="801" y="903"/>
                  </a:lnTo>
                  <a:lnTo>
                    <a:pt x="801" y="905"/>
                  </a:lnTo>
                  <a:lnTo>
                    <a:pt x="800" y="905"/>
                  </a:lnTo>
                  <a:lnTo>
                    <a:pt x="798" y="904"/>
                  </a:lnTo>
                  <a:lnTo>
                    <a:pt x="798" y="905"/>
                  </a:lnTo>
                  <a:lnTo>
                    <a:pt x="799" y="906"/>
                  </a:lnTo>
                  <a:lnTo>
                    <a:pt x="798" y="907"/>
                  </a:lnTo>
                  <a:lnTo>
                    <a:pt x="798" y="908"/>
                  </a:lnTo>
                  <a:lnTo>
                    <a:pt x="797" y="908"/>
                  </a:lnTo>
                  <a:lnTo>
                    <a:pt x="796" y="907"/>
                  </a:lnTo>
                  <a:lnTo>
                    <a:pt x="795" y="907"/>
                  </a:lnTo>
                  <a:lnTo>
                    <a:pt x="795" y="906"/>
                  </a:lnTo>
                  <a:lnTo>
                    <a:pt x="793" y="904"/>
                  </a:lnTo>
                  <a:lnTo>
                    <a:pt x="792" y="904"/>
                  </a:lnTo>
                  <a:lnTo>
                    <a:pt x="792" y="903"/>
                  </a:lnTo>
                  <a:lnTo>
                    <a:pt x="791" y="904"/>
                  </a:lnTo>
                  <a:lnTo>
                    <a:pt x="790" y="905"/>
                  </a:lnTo>
                  <a:lnTo>
                    <a:pt x="790" y="906"/>
                  </a:lnTo>
                  <a:lnTo>
                    <a:pt x="791" y="906"/>
                  </a:lnTo>
                  <a:lnTo>
                    <a:pt x="792" y="907"/>
                  </a:lnTo>
                  <a:lnTo>
                    <a:pt x="792" y="908"/>
                  </a:lnTo>
                  <a:lnTo>
                    <a:pt x="791" y="908"/>
                  </a:lnTo>
                  <a:lnTo>
                    <a:pt x="791" y="909"/>
                  </a:lnTo>
                  <a:lnTo>
                    <a:pt x="789" y="908"/>
                  </a:lnTo>
                  <a:lnTo>
                    <a:pt x="789" y="909"/>
                  </a:lnTo>
                  <a:lnTo>
                    <a:pt x="788" y="910"/>
                  </a:lnTo>
                  <a:lnTo>
                    <a:pt x="788" y="911"/>
                  </a:lnTo>
                  <a:lnTo>
                    <a:pt x="787" y="910"/>
                  </a:lnTo>
                  <a:lnTo>
                    <a:pt x="787" y="911"/>
                  </a:lnTo>
                  <a:lnTo>
                    <a:pt x="787" y="912"/>
                  </a:lnTo>
                  <a:lnTo>
                    <a:pt x="788" y="911"/>
                  </a:lnTo>
                  <a:lnTo>
                    <a:pt x="788" y="912"/>
                  </a:lnTo>
                  <a:lnTo>
                    <a:pt x="789" y="913"/>
                  </a:lnTo>
                  <a:lnTo>
                    <a:pt x="790" y="913"/>
                  </a:lnTo>
                  <a:lnTo>
                    <a:pt x="790" y="914"/>
                  </a:lnTo>
                  <a:lnTo>
                    <a:pt x="791" y="914"/>
                  </a:lnTo>
                  <a:lnTo>
                    <a:pt x="790" y="915"/>
                  </a:lnTo>
                  <a:lnTo>
                    <a:pt x="789" y="915"/>
                  </a:lnTo>
                  <a:lnTo>
                    <a:pt x="787" y="915"/>
                  </a:lnTo>
                  <a:lnTo>
                    <a:pt x="786" y="916"/>
                  </a:lnTo>
                  <a:lnTo>
                    <a:pt x="785" y="916"/>
                  </a:lnTo>
                  <a:lnTo>
                    <a:pt x="784" y="915"/>
                  </a:lnTo>
                  <a:lnTo>
                    <a:pt x="783" y="913"/>
                  </a:lnTo>
                  <a:lnTo>
                    <a:pt x="782" y="912"/>
                  </a:lnTo>
                  <a:lnTo>
                    <a:pt x="782" y="913"/>
                  </a:lnTo>
                  <a:lnTo>
                    <a:pt x="781" y="913"/>
                  </a:lnTo>
                  <a:lnTo>
                    <a:pt x="780" y="914"/>
                  </a:lnTo>
                  <a:lnTo>
                    <a:pt x="779" y="914"/>
                  </a:lnTo>
                  <a:lnTo>
                    <a:pt x="778" y="914"/>
                  </a:lnTo>
                  <a:lnTo>
                    <a:pt x="777" y="916"/>
                  </a:lnTo>
                  <a:lnTo>
                    <a:pt x="775" y="916"/>
                  </a:lnTo>
                  <a:lnTo>
                    <a:pt x="775" y="917"/>
                  </a:lnTo>
                  <a:lnTo>
                    <a:pt x="774" y="917"/>
                  </a:lnTo>
                  <a:lnTo>
                    <a:pt x="774" y="918"/>
                  </a:lnTo>
                  <a:lnTo>
                    <a:pt x="773" y="918"/>
                  </a:lnTo>
                  <a:lnTo>
                    <a:pt x="773" y="919"/>
                  </a:lnTo>
                  <a:lnTo>
                    <a:pt x="773" y="920"/>
                  </a:lnTo>
                  <a:lnTo>
                    <a:pt x="774" y="919"/>
                  </a:lnTo>
                  <a:lnTo>
                    <a:pt x="777" y="918"/>
                  </a:lnTo>
                  <a:lnTo>
                    <a:pt x="779" y="918"/>
                  </a:lnTo>
                  <a:lnTo>
                    <a:pt x="780" y="918"/>
                  </a:lnTo>
                  <a:lnTo>
                    <a:pt x="780" y="919"/>
                  </a:lnTo>
                  <a:lnTo>
                    <a:pt x="781" y="920"/>
                  </a:lnTo>
                  <a:lnTo>
                    <a:pt x="780" y="921"/>
                  </a:lnTo>
                  <a:lnTo>
                    <a:pt x="780" y="922"/>
                  </a:lnTo>
                  <a:lnTo>
                    <a:pt x="779" y="922"/>
                  </a:lnTo>
                  <a:lnTo>
                    <a:pt x="778" y="922"/>
                  </a:lnTo>
                  <a:lnTo>
                    <a:pt x="775" y="920"/>
                  </a:lnTo>
                  <a:lnTo>
                    <a:pt x="773" y="920"/>
                  </a:lnTo>
                  <a:lnTo>
                    <a:pt x="772" y="920"/>
                  </a:lnTo>
                  <a:lnTo>
                    <a:pt x="772" y="921"/>
                  </a:lnTo>
                  <a:lnTo>
                    <a:pt x="772" y="922"/>
                  </a:lnTo>
                  <a:lnTo>
                    <a:pt x="773" y="921"/>
                  </a:lnTo>
                  <a:lnTo>
                    <a:pt x="773" y="922"/>
                  </a:lnTo>
                  <a:lnTo>
                    <a:pt x="773" y="923"/>
                  </a:lnTo>
                  <a:lnTo>
                    <a:pt x="772" y="923"/>
                  </a:lnTo>
                  <a:lnTo>
                    <a:pt x="771" y="923"/>
                  </a:lnTo>
                  <a:lnTo>
                    <a:pt x="770" y="923"/>
                  </a:lnTo>
                  <a:lnTo>
                    <a:pt x="769" y="923"/>
                  </a:lnTo>
                  <a:lnTo>
                    <a:pt x="769" y="922"/>
                  </a:lnTo>
                  <a:lnTo>
                    <a:pt x="768" y="922"/>
                  </a:lnTo>
                  <a:lnTo>
                    <a:pt x="767" y="922"/>
                  </a:lnTo>
                  <a:lnTo>
                    <a:pt x="765" y="924"/>
                  </a:lnTo>
                  <a:lnTo>
                    <a:pt x="764" y="925"/>
                  </a:lnTo>
                  <a:lnTo>
                    <a:pt x="764" y="926"/>
                  </a:lnTo>
                  <a:lnTo>
                    <a:pt x="763" y="927"/>
                  </a:lnTo>
                  <a:lnTo>
                    <a:pt x="763" y="928"/>
                  </a:lnTo>
                  <a:lnTo>
                    <a:pt x="762" y="929"/>
                  </a:lnTo>
                  <a:lnTo>
                    <a:pt x="761" y="929"/>
                  </a:lnTo>
                  <a:lnTo>
                    <a:pt x="760" y="930"/>
                  </a:lnTo>
                  <a:lnTo>
                    <a:pt x="760" y="931"/>
                  </a:lnTo>
                  <a:lnTo>
                    <a:pt x="759" y="932"/>
                  </a:lnTo>
                  <a:lnTo>
                    <a:pt x="760" y="933"/>
                  </a:lnTo>
                  <a:lnTo>
                    <a:pt x="762" y="933"/>
                  </a:lnTo>
                  <a:lnTo>
                    <a:pt x="762" y="932"/>
                  </a:lnTo>
                  <a:lnTo>
                    <a:pt x="762" y="931"/>
                  </a:lnTo>
                  <a:lnTo>
                    <a:pt x="762" y="930"/>
                  </a:lnTo>
                  <a:lnTo>
                    <a:pt x="764" y="929"/>
                  </a:lnTo>
                  <a:lnTo>
                    <a:pt x="765" y="929"/>
                  </a:lnTo>
                  <a:lnTo>
                    <a:pt x="765" y="930"/>
                  </a:lnTo>
                  <a:lnTo>
                    <a:pt x="766" y="930"/>
                  </a:lnTo>
                  <a:lnTo>
                    <a:pt x="765" y="931"/>
                  </a:lnTo>
                  <a:lnTo>
                    <a:pt x="767" y="930"/>
                  </a:lnTo>
                  <a:lnTo>
                    <a:pt x="767" y="929"/>
                  </a:lnTo>
                  <a:lnTo>
                    <a:pt x="768" y="929"/>
                  </a:lnTo>
                  <a:lnTo>
                    <a:pt x="768" y="930"/>
                  </a:lnTo>
                  <a:lnTo>
                    <a:pt x="770" y="930"/>
                  </a:lnTo>
                  <a:lnTo>
                    <a:pt x="770" y="931"/>
                  </a:lnTo>
                  <a:lnTo>
                    <a:pt x="771" y="931"/>
                  </a:lnTo>
                  <a:lnTo>
                    <a:pt x="770" y="932"/>
                  </a:lnTo>
                  <a:lnTo>
                    <a:pt x="770" y="933"/>
                  </a:lnTo>
                  <a:lnTo>
                    <a:pt x="769" y="933"/>
                  </a:lnTo>
                  <a:lnTo>
                    <a:pt x="768" y="933"/>
                  </a:lnTo>
                  <a:lnTo>
                    <a:pt x="768" y="934"/>
                  </a:lnTo>
                  <a:lnTo>
                    <a:pt x="767" y="934"/>
                  </a:lnTo>
                  <a:lnTo>
                    <a:pt x="766" y="934"/>
                  </a:lnTo>
                  <a:lnTo>
                    <a:pt x="766" y="935"/>
                  </a:lnTo>
                  <a:lnTo>
                    <a:pt x="765" y="935"/>
                  </a:lnTo>
                  <a:lnTo>
                    <a:pt x="766" y="935"/>
                  </a:lnTo>
                  <a:lnTo>
                    <a:pt x="767" y="934"/>
                  </a:lnTo>
                  <a:lnTo>
                    <a:pt x="768" y="935"/>
                  </a:lnTo>
                  <a:lnTo>
                    <a:pt x="768" y="936"/>
                  </a:lnTo>
                  <a:lnTo>
                    <a:pt x="767" y="936"/>
                  </a:lnTo>
                  <a:lnTo>
                    <a:pt x="768" y="936"/>
                  </a:lnTo>
                  <a:lnTo>
                    <a:pt x="769" y="936"/>
                  </a:lnTo>
                  <a:lnTo>
                    <a:pt x="770" y="935"/>
                  </a:lnTo>
                  <a:lnTo>
                    <a:pt x="771" y="934"/>
                  </a:lnTo>
                  <a:lnTo>
                    <a:pt x="772" y="934"/>
                  </a:lnTo>
                  <a:lnTo>
                    <a:pt x="772" y="933"/>
                  </a:lnTo>
                  <a:lnTo>
                    <a:pt x="773" y="934"/>
                  </a:lnTo>
                  <a:lnTo>
                    <a:pt x="772" y="934"/>
                  </a:lnTo>
                  <a:lnTo>
                    <a:pt x="772" y="935"/>
                  </a:lnTo>
                  <a:lnTo>
                    <a:pt x="771" y="935"/>
                  </a:lnTo>
                  <a:lnTo>
                    <a:pt x="771" y="936"/>
                  </a:lnTo>
                  <a:lnTo>
                    <a:pt x="770" y="936"/>
                  </a:lnTo>
                  <a:lnTo>
                    <a:pt x="769" y="936"/>
                  </a:lnTo>
                  <a:lnTo>
                    <a:pt x="769" y="937"/>
                  </a:lnTo>
                  <a:lnTo>
                    <a:pt x="768" y="937"/>
                  </a:lnTo>
                  <a:lnTo>
                    <a:pt x="767" y="938"/>
                  </a:lnTo>
                  <a:lnTo>
                    <a:pt x="767" y="939"/>
                  </a:lnTo>
                  <a:lnTo>
                    <a:pt x="766" y="938"/>
                  </a:lnTo>
                  <a:lnTo>
                    <a:pt x="766" y="937"/>
                  </a:lnTo>
                  <a:lnTo>
                    <a:pt x="766" y="936"/>
                  </a:lnTo>
                  <a:lnTo>
                    <a:pt x="765" y="937"/>
                  </a:lnTo>
                  <a:lnTo>
                    <a:pt x="765" y="938"/>
                  </a:lnTo>
                  <a:lnTo>
                    <a:pt x="765" y="939"/>
                  </a:lnTo>
                  <a:lnTo>
                    <a:pt x="765" y="938"/>
                  </a:lnTo>
                  <a:lnTo>
                    <a:pt x="765" y="939"/>
                  </a:lnTo>
                  <a:lnTo>
                    <a:pt x="766" y="940"/>
                  </a:lnTo>
                  <a:lnTo>
                    <a:pt x="766" y="941"/>
                  </a:lnTo>
                  <a:lnTo>
                    <a:pt x="765" y="942"/>
                  </a:lnTo>
                  <a:lnTo>
                    <a:pt x="765" y="941"/>
                  </a:lnTo>
                  <a:lnTo>
                    <a:pt x="765" y="940"/>
                  </a:lnTo>
                  <a:lnTo>
                    <a:pt x="764" y="940"/>
                  </a:lnTo>
                  <a:lnTo>
                    <a:pt x="763" y="940"/>
                  </a:lnTo>
                  <a:lnTo>
                    <a:pt x="764" y="941"/>
                  </a:lnTo>
                  <a:lnTo>
                    <a:pt x="764" y="942"/>
                  </a:lnTo>
                  <a:lnTo>
                    <a:pt x="764" y="943"/>
                  </a:lnTo>
                  <a:lnTo>
                    <a:pt x="764" y="942"/>
                  </a:lnTo>
                  <a:lnTo>
                    <a:pt x="765" y="943"/>
                  </a:lnTo>
                  <a:lnTo>
                    <a:pt x="765" y="944"/>
                  </a:lnTo>
                  <a:lnTo>
                    <a:pt x="765" y="945"/>
                  </a:lnTo>
                  <a:lnTo>
                    <a:pt x="764" y="944"/>
                  </a:lnTo>
                  <a:lnTo>
                    <a:pt x="764" y="943"/>
                  </a:lnTo>
                  <a:lnTo>
                    <a:pt x="763" y="943"/>
                  </a:lnTo>
                  <a:lnTo>
                    <a:pt x="763" y="944"/>
                  </a:lnTo>
                  <a:lnTo>
                    <a:pt x="763" y="945"/>
                  </a:lnTo>
                  <a:lnTo>
                    <a:pt x="762" y="945"/>
                  </a:lnTo>
                  <a:lnTo>
                    <a:pt x="762" y="944"/>
                  </a:lnTo>
                  <a:lnTo>
                    <a:pt x="761" y="943"/>
                  </a:lnTo>
                  <a:lnTo>
                    <a:pt x="763" y="942"/>
                  </a:lnTo>
                  <a:lnTo>
                    <a:pt x="761" y="943"/>
                  </a:lnTo>
                  <a:lnTo>
                    <a:pt x="760" y="942"/>
                  </a:lnTo>
                  <a:lnTo>
                    <a:pt x="761" y="942"/>
                  </a:lnTo>
                  <a:lnTo>
                    <a:pt x="761" y="941"/>
                  </a:lnTo>
                  <a:lnTo>
                    <a:pt x="761" y="940"/>
                  </a:lnTo>
                  <a:lnTo>
                    <a:pt x="761" y="939"/>
                  </a:lnTo>
                  <a:lnTo>
                    <a:pt x="762" y="939"/>
                  </a:lnTo>
                  <a:lnTo>
                    <a:pt x="762" y="938"/>
                  </a:lnTo>
                  <a:lnTo>
                    <a:pt x="762" y="937"/>
                  </a:lnTo>
                  <a:lnTo>
                    <a:pt x="762" y="938"/>
                  </a:lnTo>
                  <a:lnTo>
                    <a:pt x="763" y="937"/>
                  </a:lnTo>
                  <a:lnTo>
                    <a:pt x="763" y="938"/>
                  </a:lnTo>
                  <a:lnTo>
                    <a:pt x="763" y="937"/>
                  </a:lnTo>
                  <a:lnTo>
                    <a:pt x="764" y="936"/>
                  </a:lnTo>
                  <a:lnTo>
                    <a:pt x="763" y="935"/>
                  </a:lnTo>
                  <a:lnTo>
                    <a:pt x="761" y="936"/>
                  </a:lnTo>
                  <a:lnTo>
                    <a:pt x="760" y="935"/>
                  </a:lnTo>
                  <a:lnTo>
                    <a:pt x="760" y="936"/>
                  </a:lnTo>
                  <a:lnTo>
                    <a:pt x="762" y="937"/>
                  </a:lnTo>
                  <a:lnTo>
                    <a:pt x="761" y="938"/>
                  </a:lnTo>
                  <a:lnTo>
                    <a:pt x="760" y="938"/>
                  </a:lnTo>
                  <a:lnTo>
                    <a:pt x="760" y="939"/>
                  </a:lnTo>
                  <a:lnTo>
                    <a:pt x="759" y="939"/>
                  </a:lnTo>
                  <a:lnTo>
                    <a:pt x="759" y="938"/>
                  </a:lnTo>
                  <a:lnTo>
                    <a:pt x="758" y="938"/>
                  </a:lnTo>
                  <a:lnTo>
                    <a:pt x="758" y="939"/>
                  </a:lnTo>
                  <a:lnTo>
                    <a:pt x="758" y="940"/>
                  </a:lnTo>
                  <a:lnTo>
                    <a:pt x="759" y="940"/>
                  </a:lnTo>
                  <a:lnTo>
                    <a:pt x="759" y="941"/>
                  </a:lnTo>
                  <a:lnTo>
                    <a:pt x="759" y="942"/>
                  </a:lnTo>
                  <a:lnTo>
                    <a:pt x="757" y="943"/>
                  </a:lnTo>
                  <a:lnTo>
                    <a:pt x="758" y="943"/>
                  </a:lnTo>
                  <a:lnTo>
                    <a:pt x="759" y="943"/>
                  </a:lnTo>
                  <a:lnTo>
                    <a:pt x="759" y="944"/>
                  </a:lnTo>
                  <a:lnTo>
                    <a:pt x="759" y="945"/>
                  </a:lnTo>
                  <a:lnTo>
                    <a:pt x="758" y="946"/>
                  </a:lnTo>
                  <a:lnTo>
                    <a:pt x="759" y="946"/>
                  </a:lnTo>
                  <a:lnTo>
                    <a:pt x="758" y="947"/>
                  </a:lnTo>
                  <a:lnTo>
                    <a:pt x="757" y="947"/>
                  </a:lnTo>
                  <a:lnTo>
                    <a:pt x="756" y="947"/>
                  </a:lnTo>
                  <a:lnTo>
                    <a:pt x="756" y="946"/>
                  </a:lnTo>
                  <a:lnTo>
                    <a:pt x="757" y="946"/>
                  </a:lnTo>
                  <a:lnTo>
                    <a:pt x="757" y="945"/>
                  </a:lnTo>
                  <a:lnTo>
                    <a:pt x="756" y="944"/>
                  </a:lnTo>
                  <a:lnTo>
                    <a:pt x="755" y="945"/>
                  </a:lnTo>
                  <a:lnTo>
                    <a:pt x="754" y="944"/>
                  </a:lnTo>
                  <a:lnTo>
                    <a:pt x="753" y="945"/>
                  </a:lnTo>
                  <a:lnTo>
                    <a:pt x="752" y="948"/>
                  </a:lnTo>
                  <a:lnTo>
                    <a:pt x="751" y="948"/>
                  </a:lnTo>
                  <a:lnTo>
                    <a:pt x="750" y="948"/>
                  </a:lnTo>
                  <a:lnTo>
                    <a:pt x="749" y="949"/>
                  </a:lnTo>
                  <a:lnTo>
                    <a:pt x="750" y="949"/>
                  </a:lnTo>
                  <a:lnTo>
                    <a:pt x="750" y="950"/>
                  </a:lnTo>
                  <a:lnTo>
                    <a:pt x="749" y="950"/>
                  </a:lnTo>
                  <a:lnTo>
                    <a:pt x="749" y="949"/>
                  </a:lnTo>
                  <a:lnTo>
                    <a:pt x="748" y="948"/>
                  </a:lnTo>
                  <a:lnTo>
                    <a:pt x="747" y="948"/>
                  </a:lnTo>
                  <a:lnTo>
                    <a:pt x="746" y="949"/>
                  </a:lnTo>
                  <a:lnTo>
                    <a:pt x="745" y="950"/>
                  </a:lnTo>
                  <a:lnTo>
                    <a:pt x="743" y="950"/>
                  </a:lnTo>
                  <a:lnTo>
                    <a:pt x="742" y="950"/>
                  </a:lnTo>
                  <a:lnTo>
                    <a:pt x="742" y="951"/>
                  </a:lnTo>
                  <a:lnTo>
                    <a:pt x="741" y="950"/>
                  </a:lnTo>
                  <a:lnTo>
                    <a:pt x="740" y="951"/>
                  </a:lnTo>
                  <a:lnTo>
                    <a:pt x="739" y="952"/>
                  </a:lnTo>
                  <a:lnTo>
                    <a:pt x="739" y="954"/>
                  </a:lnTo>
                  <a:lnTo>
                    <a:pt x="739" y="955"/>
                  </a:lnTo>
                  <a:lnTo>
                    <a:pt x="738" y="954"/>
                  </a:lnTo>
                  <a:lnTo>
                    <a:pt x="738" y="953"/>
                  </a:lnTo>
                  <a:lnTo>
                    <a:pt x="737" y="952"/>
                  </a:lnTo>
                  <a:lnTo>
                    <a:pt x="737" y="951"/>
                  </a:lnTo>
                  <a:lnTo>
                    <a:pt x="738" y="950"/>
                  </a:lnTo>
                  <a:lnTo>
                    <a:pt x="738" y="949"/>
                  </a:lnTo>
                  <a:lnTo>
                    <a:pt x="737" y="949"/>
                  </a:lnTo>
                  <a:lnTo>
                    <a:pt x="736" y="950"/>
                  </a:lnTo>
                  <a:lnTo>
                    <a:pt x="735" y="950"/>
                  </a:lnTo>
                  <a:lnTo>
                    <a:pt x="735" y="951"/>
                  </a:lnTo>
                  <a:lnTo>
                    <a:pt x="736" y="952"/>
                  </a:lnTo>
                  <a:lnTo>
                    <a:pt x="736" y="953"/>
                  </a:lnTo>
                  <a:lnTo>
                    <a:pt x="736" y="954"/>
                  </a:lnTo>
                  <a:lnTo>
                    <a:pt x="737" y="954"/>
                  </a:lnTo>
                  <a:lnTo>
                    <a:pt x="737" y="955"/>
                  </a:lnTo>
                  <a:lnTo>
                    <a:pt x="737" y="956"/>
                  </a:lnTo>
                  <a:lnTo>
                    <a:pt x="736" y="956"/>
                  </a:lnTo>
                  <a:lnTo>
                    <a:pt x="736" y="957"/>
                  </a:lnTo>
                  <a:lnTo>
                    <a:pt x="736" y="958"/>
                  </a:lnTo>
                  <a:lnTo>
                    <a:pt x="735" y="959"/>
                  </a:lnTo>
                  <a:lnTo>
                    <a:pt x="736" y="959"/>
                  </a:lnTo>
                  <a:lnTo>
                    <a:pt x="736" y="960"/>
                  </a:lnTo>
                  <a:lnTo>
                    <a:pt x="735" y="961"/>
                  </a:lnTo>
                  <a:lnTo>
                    <a:pt x="735" y="962"/>
                  </a:lnTo>
                  <a:lnTo>
                    <a:pt x="734" y="962"/>
                  </a:lnTo>
                  <a:lnTo>
                    <a:pt x="734" y="963"/>
                  </a:lnTo>
                  <a:lnTo>
                    <a:pt x="733" y="964"/>
                  </a:lnTo>
                  <a:lnTo>
                    <a:pt x="734" y="964"/>
                  </a:lnTo>
                  <a:lnTo>
                    <a:pt x="731" y="965"/>
                  </a:lnTo>
                  <a:lnTo>
                    <a:pt x="731" y="964"/>
                  </a:lnTo>
                  <a:lnTo>
                    <a:pt x="732" y="963"/>
                  </a:lnTo>
                  <a:lnTo>
                    <a:pt x="731" y="963"/>
                  </a:lnTo>
                  <a:lnTo>
                    <a:pt x="730" y="964"/>
                  </a:lnTo>
                  <a:lnTo>
                    <a:pt x="731" y="963"/>
                  </a:lnTo>
                  <a:lnTo>
                    <a:pt x="732" y="963"/>
                  </a:lnTo>
                  <a:lnTo>
                    <a:pt x="733" y="963"/>
                  </a:lnTo>
                  <a:lnTo>
                    <a:pt x="733" y="962"/>
                  </a:lnTo>
                  <a:lnTo>
                    <a:pt x="734" y="962"/>
                  </a:lnTo>
                  <a:lnTo>
                    <a:pt x="733" y="961"/>
                  </a:lnTo>
                  <a:lnTo>
                    <a:pt x="732" y="961"/>
                  </a:lnTo>
                  <a:lnTo>
                    <a:pt x="731" y="960"/>
                  </a:lnTo>
                  <a:lnTo>
                    <a:pt x="732" y="960"/>
                  </a:lnTo>
                  <a:lnTo>
                    <a:pt x="733" y="959"/>
                  </a:lnTo>
                  <a:lnTo>
                    <a:pt x="733" y="958"/>
                  </a:lnTo>
                  <a:lnTo>
                    <a:pt x="733" y="957"/>
                  </a:lnTo>
                  <a:lnTo>
                    <a:pt x="732" y="957"/>
                  </a:lnTo>
                  <a:lnTo>
                    <a:pt x="732" y="956"/>
                  </a:lnTo>
                  <a:lnTo>
                    <a:pt x="733" y="955"/>
                  </a:lnTo>
                  <a:lnTo>
                    <a:pt x="734" y="954"/>
                  </a:lnTo>
                  <a:lnTo>
                    <a:pt x="733" y="953"/>
                  </a:lnTo>
                  <a:lnTo>
                    <a:pt x="732" y="952"/>
                  </a:lnTo>
                  <a:lnTo>
                    <a:pt x="728" y="952"/>
                  </a:lnTo>
                  <a:lnTo>
                    <a:pt x="727" y="953"/>
                  </a:lnTo>
                  <a:lnTo>
                    <a:pt x="728" y="954"/>
                  </a:lnTo>
                  <a:lnTo>
                    <a:pt x="728" y="955"/>
                  </a:lnTo>
                  <a:lnTo>
                    <a:pt x="726" y="955"/>
                  </a:lnTo>
                  <a:lnTo>
                    <a:pt x="725" y="953"/>
                  </a:lnTo>
                  <a:lnTo>
                    <a:pt x="724" y="953"/>
                  </a:lnTo>
                  <a:lnTo>
                    <a:pt x="724" y="954"/>
                  </a:lnTo>
                  <a:lnTo>
                    <a:pt x="725" y="954"/>
                  </a:lnTo>
                  <a:lnTo>
                    <a:pt x="725" y="955"/>
                  </a:lnTo>
                  <a:lnTo>
                    <a:pt x="724" y="955"/>
                  </a:lnTo>
                  <a:lnTo>
                    <a:pt x="723" y="954"/>
                  </a:lnTo>
                  <a:lnTo>
                    <a:pt x="722" y="955"/>
                  </a:lnTo>
                  <a:lnTo>
                    <a:pt x="722" y="956"/>
                  </a:lnTo>
                  <a:lnTo>
                    <a:pt x="723" y="957"/>
                  </a:lnTo>
                  <a:lnTo>
                    <a:pt x="723" y="958"/>
                  </a:lnTo>
                  <a:lnTo>
                    <a:pt x="722" y="958"/>
                  </a:lnTo>
                  <a:lnTo>
                    <a:pt x="721" y="957"/>
                  </a:lnTo>
                  <a:lnTo>
                    <a:pt x="721" y="958"/>
                  </a:lnTo>
                  <a:lnTo>
                    <a:pt x="722" y="959"/>
                  </a:lnTo>
                  <a:lnTo>
                    <a:pt x="721" y="959"/>
                  </a:lnTo>
                  <a:lnTo>
                    <a:pt x="721" y="958"/>
                  </a:lnTo>
                  <a:lnTo>
                    <a:pt x="720" y="958"/>
                  </a:lnTo>
                  <a:lnTo>
                    <a:pt x="720" y="957"/>
                  </a:lnTo>
                  <a:lnTo>
                    <a:pt x="720" y="958"/>
                  </a:lnTo>
                  <a:lnTo>
                    <a:pt x="720" y="959"/>
                  </a:lnTo>
                  <a:lnTo>
                    <a:pt x="720" y="960"/>
                  </a:lnTo>
                  <a:lnTo>
                    <a:pt x="719" y="961"/>
                  </a:lnTo>
                  <a:lnTo>
                    <a:pt x="717" y="960"/>
                  </a:lnTo>
                  <a:lnTo>
                    <a:pt x="717" y="961"/>
                  </a:lnTo>
                  <a:lnTo>
                    <a:pt x="715" y="961"/>
                  </a:lnTo>
                  <a:lnTo>
                    <a:pt x="713" y="961"/>
                  </a:lnTo>
                  <a:lnTo>
                    <a:pt x="712" y="961"/>
                  </a:lnTo>
                  <a:lnTo>
                    <a:pt x="713" y="962"/>
                  </a:lnTo>
                  <a:lnTo>
                    <a:pt x="714" y="963"/>
                  </a:lnTo>
                  <a:lnTo>
                    <a:pt x="713" y="963"/>
                  </a:lnTo>
                  <a:lnTo>
                    <a:pt x="712" y="965"/>
                  </a:lnTo>
                  <a:lnTo>
                    <a:pt x="712" y="964"/>
                  </a:lnTo>
                  <a:lnTo>
                    <a:pt x="712" y="965"/>
                  </a:lnTo>
                  <a:lnTo>
                    <a:pt x="712" y="966"/>
                  </a:lnTo>
                  <a:lnTo>
                    <a:pt x="712" y="967"/>
                  </a:lnTo>
                  <a:lnTo>
                    <a:pt x="711" y="967"/>
                  </a:lnTo>
                  <a:lnTo>
                    <a:pt x="711" y="968"/>
                  </a:lnTo>
                  <a:lnTo>
                    <a:pt x="711" y="969"/>
                  </a:lnTo>
                  <a:lnTo>
                    <a:pt x="710" y="969"/>
                  </a:lnTo>
                  <a:lnTo>
                    <a:pt x="709" y="969"/>
                  </a:lnTo>
                  <a:lnTo>
                    <a:pt x="708" y="966"/>
                  </a:lnTo>
                  <a:lnTo>
                    <a:pt x="708" y="965"/>
                  </a:lnTo>
                  <a:lnTo>
                    <a:pt x="708" y="964"/>
                  </a:lnTo>
                  <a:lnTo>
                    <a:pt x="708" y="963"/>
                  </a:lnTo>
                  <a:lnTo>
                    <a:pt x="707" y="964"/>
                  </a:lnTo>
                  <a:lnTo>
                    <a:pt x="707" y="965"/>
                  </a:lnTo>
                  <a:lnTo>
                    <a:pt x="706" y="966"/>
                  </a:lnTo>
                  <a:lnTo>
                    <a:pt x="704" y="966"/>
                  </a:lnTo>
                  <a:lnTo>
                    <a:pt x="704" y="967"/>
                  </a:lnTo>
                  <a:lnTo>
                    <a:pt x="705" y="967"/>
                  </a:lnTo>
                  <a:lnTo>
                    <a:pt x="706" y="967"/>
                  </a:lnTo>
                  <a:lnTo>
                    <a:pt x="706" y="968"/>
                  </a:lnTo>
                  <a:lnTo>
                    <a:pt x="706" y="969"/>
                  </a:lnTo>
                  <a:lnTo>
                    <a:pt x="706" y="970"/>
                  </a:lnTo>
                  <a:lnTo>
                    <a:pt x="703" y="971"/>
                  </a:lnTo>
                  <a:lnTo>
                    <a:pt x="702" y="970"/>
                  </a:lnTo>
                  <a:lnTo>
                    <a:pt x="701" y="969"/>
                  </a:lnTo>
                  <a:lnTo>
                    <a:pt x="702" y="969"/>
                  </a:lnTo>
                  <a:lnTo>
                    <a:pt x="702" y="968"/>
                  </a:lnTo>
                  <a:lnTo>
                    <a:pt x="702" y="967"/>
                  </a:lnTo>
                  <a:lnTo>
                    <a:pt x="701" y="967"/>
                  </a:lnTo>
                  <a:lnTo>
                    <a:pt x="699" y="967"/>
                  </a:lnTo>
                  <a:lnTo>
                    <a:pt x="699" y="968"/>
                  </a:lnTo>
                  <a:lnTo>
                    <a:pt x="698" y="970"/>
                  </a:lnTo>
                  <a:lnTo>
                    <a:pt x="697" y="971"/>
                  </a:lnTo>
                  <a:lnTo>
                    <a:pt x="696" y="972"/>
                  </a:lnTo>
                  <a:lnTo>
                    <a:pt x="690" y="975"/>
                  </a:lnTo>
                  <a:lnTo>
                    <a:pt x="689" y="975"/>
                  </a:lnTo>
                  <a:lnTo>
                    <a:pt x="689" y="974"/>
                  </a:lnTo>
                  <a:lnTo>
                    <a:pt x="688" y="973"/>
                  </a:lnTo>
                  <a:lnTo>
                    <a:pt x="685" y="975"/>
                  </a:lnTo>
                  <a:lnTo>
                    <a:pt x="684" y="974"/>
                  </a:lnTo>
                  <a:lnTo>
                    <a:pt x="684" y="973"/>
                  </a:lnTo>
                  <a:lnTo>
                    <a:pt x="685" y="971"/>
                  </a:lnTo>
                  <a:lnTo>
                    <a:pt x="685" y="969"/>
                  </a:lnTo>
                  <a:lnTo>
                    <a:pt x="686" y="967"/>
                  </a:lnTo>
                  <a:lnTo>
                    <a:pt x="686" y="966"/>
                  </a:lnTo>
                  <a:lnTo>
                    <a:pt x="687" y="965"/>
                  </a:lnTo>
                  <a:lnTo>
                    <a:pt x="688" y="964"/>
                  </a:lnTo>
                  <a:lnTo>
                    <a:pt x="688" y="965"/>
                  </a:lnTo>
                  <a:lnTo>
                    <a:pt x="689" y="966"/>
                  </a:lnTo>
                  <a:lnTo>
                    <a:pt x="690" y="966"/>
                  </a:lnTo>
                  <a:lnTo>
                    <a:pt x="693" y="967"/>
                  </a:lnTo>
                  <a:lnTo>
                    <a:pt x="694" y="966"/>
                  </a:lnTo>
                  <a:lnTo>
                    <a:pt x="693" y="966"/>
                  </a:lnTo>
                  <a:lnTo>
                    <a:pt x="691" y="965"/>
                  </a:lnTo>
                  <a:lnTo>
                    <a:pt x="690" y="965"/>
                  </a:lnTo>
                  <a:lnTo>
                    <a:pt x="690" y="964"/>
                  </a:lnTo>
                  <a:lnTo>
                    <a:pt x="689" y="963"/>
                  </a:lnTo>
                  <a:lnTo>
                    <a:pt x="688" y="963"/>
                  </a:lnTo>
                  <a:lnTo>
                    <a:pt x="687" y="962"/>
                  </a:lnTo>
                  <a:lnTo>
                    <a:pt x="686" y="962"/>
                  </a:lnTo>
                  <a:lnTo>
                    <a:pt x="681" y="963"/>
                  </a:lnTo>
                  <a:lnTo>
                    <a:pt x="681" y="964"/>
                  </a:lnTo>
                  <a:lnTo>
                    <a:pt x="680" y="965"/>
                  </a:lnTo>
                  <a:lnTo>
                    <a:pt x="679" y="967"/>
                  </a:lnTo>
                  <a:lnTo>
                    <a:pt x="679" y="968"/>
                  </a:lnTo>
                  <a:lnTo>
                    <a:pt x="679" y="969"/>
                  </a:lnTo>
                  <a:lnTo>
                    <a:pt x="679" y="971"/>
                  </a:lnTo>
                  <a:lnTo>
                    <a:pt x="679" y="972"/>
                  </a:lnTo>
                  <a:lnTo>
                    <a:pt x="679" y="973"/>
                  </a:lnTo>
                  <a:lnTo>
                    <a:pt x="676" y="977"/>
                  </a:lnTo>
                  <a:lnTo>
                    <a:pt x="676" y="978"/>
                  </a:lnTo>
                  <a:lnTo>
                    <a:pt x="675" y="978"/>
                  </a:lnTo>
                  <a:lnTo>
                    <a:pt x="674" y="980"/>
                  </a:lnTo>
                  <a:lnTo>
                    <a:pt x="674" y="981"/>
                  </a:lnTo>
                  <a:lnTo>
                    <a:pt x="673" y="981"/>
                  </a:lnTo>
                  <a:lnTo>
                    <a:pt x="672" y="981"/>
                  </a:lnTo>
                  <a:lnTo>
                    <a:pt x="673" y="981"/>
                  </a:lnTo>
                  <a:lnTo>
                    <a:pt x="672" y="980"/>
                  </a:lnTo>
                  <a:lnTo>
                    <a:pt x="671" y="980"/>
                  </a:lnTo>
                  <a:lnTo>
                    <a:pt x="670" y="980"/>
                  </a:lnTo>
                  <a:lnTo>
                    <a:pt x="670" y="981"/>
                  </a:lnTo>
                  <a:lnTo>
                    <a:pt x="671" y="982"/>
                  </a:lnTo>
                  <a:lnTo>
                    <a:pt x="671" y="983"/>
                  </a:lnTo>
                  <a:lnTo>
                    <a:pt x="670" y="983"/>
                  </a:lnTo>
                  <a:lnTo>
                    <a:pt x="672" y="984"/>
                  </a:lnTo>
                  <a:lnTo>
                    <a:pt x="672" y="985"/>
                  </a:lnTo>
                  <a:lnTo>
                    <a:pt x="672" y="986"/>
                  </a:lnTo>
                  <a:lnTo>
                    <a:pt x="671" y="987"/>
                  </a:lnTo>
                  <a:lnTo>
                    <a:pt x="670" y="987"/>
                  </a:lnTo>
                  <a:lnTo>
                    <a:pt x="670" y="988"/>
                  </a:lnTo>
                  <a:lnTo>
                    <a:pt x="669" y="987"/>
                  </a:lnTo>
                  <a:lnTo>
                    <a:pt x="668" y="987"/>
                  </a:lnTo>
                  <a:lnTo>
                    <a:pt x="668" y="986"/>
                  </a:lnTo>
                  <a:lnTo>
                    <a:pt x="667" y="986"/>
                  </a:lnTo>
                  <a:lnTo>
                    <a:pt x="668" y="985"/>
                  </a:lnTo>
                  <a:lnTo>
                    <a:pt x="668" y="984"/>
                  </a:lnTo>
                  <a:lnTo>
                    <a:pt x="669" y="983"/>
                  </a:lnTo>
                  <a:lnTo>
                    <a:pt x="666" y="985"/>
                  </a:lnTo>
                  <a:lnTo>
                    <a:pt x="665" y="986"/>
                  </a:lnTo>
                  <a:lnTo>
                    <a:pt x="666" y="987"/>
                  </a:lnTo>
                  <a:lnTo>
                    <a:pt x="666" y="988"/>
                  </a:lnTo>
                  <a:lnTo>
                    <a:pt x="666" y="989"/>
                  </a:lnTo>
                  <a:lnTo>
                    <a:pt x="665" y="990"/>
                  </a:lnTo>
                  <a:lnTo>
                    <a:pt x="664" y="990"/>
                  </a:lnTo>
                  <a:lnTo>
                    <a:pt x="663" y="990"/>
                  </a:lnTo>
                  <a:lnTo>
                    <a:pt x="663" y="988"/>
                  </a:lnTo>
                  <a:lnTo>
                    <a:pt x="662" y="989"/>
                  </a:lnTo>
                  <a:lnTo>
                    <a:pt x="660" y="990"/>
                  </a:lnTo>
                  <a:lnTo>
                    <a:pt x="659" y="989"/>
                  </a:lnTo>
                  <a:lnTo>
                    <a:pt x="658" y="988"/>
                  </a:lnTo>
                  <a:lnTo>
                    <a:pt x="657" y="986"/>
                  </a:lnTo>
                  <a:lnTo>
                    <a:pt x="658" y="986"/>
                  </a:lnTo>
                  <a:lnTo>
                    <a:pt x="659" y="986"/>
                  </a:lnTo>
                  <a:lnTo>
                    <a:pt x="660" y="987"/>
                  </a:lnTo>
                  <a:lnTo>
                    <a:pt x="661" y="987"/>
                  </a:lnTo>
                  <a:lnTo>
                    <a:pt x="662" y="986"/>
                  </a:lnTo>
                  <a:lnTo>
                    <a:pt x="660" y="985"/>
                  </a:lnTo>
                  <a:lnTo>
                    <a:pt x="659" y="983"/>
                  </a:lnTo>
                  <a:lnTo>
                    <a:pt x="658" y="983"/>
                  </a:lnTo>
                  <a:lnTo>
                    <a:pt x="657" y="980"/>
                  </a:lnTo>
                  <a:lnTo>
                    <a:pt x="657" y="979"/>
                  </a:lnTo>
                  <a:lnTo>
                    <a:pt x="655" y="979"/>
                  </a:lnTo>
                  <a:lnTo>
                    <a:pt x="656" y="978"/>
                  </a:lnTo>
                  <a:lnTo>
                    <a:pt x="656" y="977"/>
                  </a:lnTo>
                  <a:lnTo>
                    <a:pt x="655" y="977"/>
                  </a:lnTo>
                  <a:lnTo>
                    <a:pt x="654" y="977"/>
                  </a:lnTo>
                  <a:lnTo>
                    <a:pt x="654" y="978"/>
                  </a:lnTo>
                  <a:lnTo>
                    <a:pt x="653" y="978"/>
                  </a:lnTo>
                  <a:lnTo>
                    <a:pt x="653" y="979"/>
                  </a:lnTo>
                  <a:lnTo>
                    <a:pt x="652" y="980"/>
                  </a:lnTo>
                  <a:lnTo>
                    <a:pt x="652" y="981"/>
                  </a:lnTo>
                  <a:lnTo>
                    <a:pt x="653" y="982"/>
                  </a:lnTo>
                  <a:lnTo>
                    <a:pt x="654" y="982"/>
                  </a:lnTo>
                  <a:lnTo>
                    <a:pt x="655" y="983"/>
                  </a:lnTo>
                  <a:lnTo>
                    <a:pt x="655" y="984"/>
                  </a:lnTo>
                  <a:lnTo>
                    <a:pt x="655" y="985"/>
                  </a:lnTo>
                  <a:lnTo>
                    <a:pt x="654" y="985"/>
                  </a:lnTo>
                  <a:lnTo>
                    <a:pt x="654" y="986"/>
                  </a:lnTo>
                  <a:lnTo>
                    <a:pt x="654" y="987"/>
                  </a:lnTo>
                  <a:lnTo>
                    <a:pt x="654" y="988"/>
                  </a:lnTo>
                  <a:lnTo>
                    <a:pt x="655" y="988"/>
                  </a:lnTo>
                  <a:lnTo>
                    <a:pt x="656" y="993"/>
                  </a:lnTo>
                  <a:lnTo>
                    <a:pt x="655" y="992"/>
                  </a:lnTo>
                  <a:lnTo>
                    <a:pt x="654" y="991"/>
                  </a:lnTo>
                  <a:lnTo>
                    <a:pt x="654" y="990"/>
                  </a:lnTo>
                  <a:lnTo>
                    <a:pt x="655" y="991"/>
                  </a:lnTo>
                  <a:lnTo>
                    <a:pt x="655" y="990"/>
                  </a:lnTo>
                  <a:lnTo>
                    <a:pt x="655" y="989"/>
                  </a:lnTo>
                  <a:lnTo>
                    <a:pt x="654" y="989"/>
                  </a:lnTo>
                  <a:lnTo>
                    <a:pt x="653" y="990"/>
                  </a:lnTo>
                  <a:lnTo>
                    <a:pt x="653" y="991"/>
                  </a:lnTo>
                  <a:lnTo>
                    <a:pt x="652" y="992"/>
                  </a:lnTo>
                  <a:lnTo>
                    <a:pt x="652" y="993"/>
                  </a:lnTo>
                  <a:lnTo>
                    <a:pt x="651" y="994"/>
                  </a:lnTo>
                  <a:lnTo>
                    <a:pt x="649" y="994"/>
                  </a:lnTo>
                  <a:lnTo>
                    <a:pt x="648" y="994"/>
                  </a:lnTo>
                  <a:lnTo>
                    <a:pt x="647" y="993"/>
                  </a:lnTo>
                  <a:lnTo>
                    <a:pt x="647" y="992"/>
                  </a:lnTo>
                  <a:lnTo>
                    <a:pt x="646" y="992"/>
                  </a:lnTo>
                  <a:lnTo>
                    <a:pt x="646" y="991"/>
                  </a:lnTo>
                  <a:lnTo>
                    <a:pt x="647" y="991"/>
                  </a:lnTo>
                  <a:lnTo>
                    <a:pt x="647" y="990"/>
                  </a:lnTo>
                  <a:lnTo>
                    <a:pt x="645" y="989"/>
                  </a:lnTo>
                  <a:lnTo>
                    <a:pt x="644" y="987"/>
                  </a:lnTo>
                  <a:lnTo>
                    <a:pt x="643" y="986"/>
                  </a:lnTo>
                  <a:lnTo>
                    <a:pt x="642" y="986"/>
                  </a:lnTo>
                  <a:lnTo>
                    <a:pt x="641" y="987"/>
                  </a:lnTo>
                  <a:lnTo>
                    <a:pt x="641" y="986"/>
                  </a:lnTo>
                  <a:lnTo>
                    <a:pt x="642" y="986"/>
                  </a:lnTo>
                  <a:lnTo>
                    <a:pt x="642" y="985"/>
                  </a:lnTo>
                  <a:lnTo>
                    <a:pt x="641" y="985"/>
                  </a:lnTo>
                  <a:lnTo>
                    <a:pt x="640" y="985"/>
                  </a:lnTo>
                  <a:lnTo>
                    <a:pt x="640" y="986"/>
                  </a:lnTo>
                  <a:lnTo>
                    <a:pt x="640" y="987"/>
                  </a:lnTo>
                  <a:lnTo>
                    <a:pt x="639" y="987"/>
                  </a:lnTo>
                  <a:lnTo>
                    <a:pt x="639" y="986"/>
                  </a:lnTo>
                  <a:lnTo>
                    <a:pt x="639" y="987"/>
                  </a:lnTo>
                  <a:lnTo>
                    <a:pt x="639" y="988"/>
                  </a:lnTo>
                  <a:lnTo>
                    <a:pt x="640" y="988"/>
                  </a:lnTo>
                  <a:lnTo>
                    <a:pt x="639" y="989"/>
                  </a:lnTo>
                  <a:lnTo>
                    <a:pt x="639" y="990"/>
                  </a:lnTo>
                  <a:lnTo>
                    <a:pt x="640" y="991"/>
                  </a:lnTo>
                  <a:lnTo>
                    <a:pt x="642" y="992"/>
                  </a:lnTo>
                  <a:lnTo>
                    <a:pt x="643" y="992"/>
                  </a:lnTo>
                  <a:lnTo>
                    <a:pt x="643" y="993"/>
                  </a:lnTo>
                  <a:lnTo>
                    <a:pt x="644" y="994"/>
                  </a:lnTo>
                  <a:lnTo>
                    <a:pt x="643" y="994"/>
                  </a:lnTo>
                  <a:lnTo>
                    <a:pt x="641" y="996"/>
                  </a:lnTo>
                  <a:lnTo>
                    <a:pt x="640" y="997"/>
                  </a:lnTo>
                  <a:lnTo>
                    <a:pt x="639" y="998"/>
                  </a:lnTo>
                  <a:lnTo>
                    <a:pt x="638" y="999"/>
                  </a:lnTo>
                  <a:lnTo>
                    <a:pt x="636" y="1000"/>
                  </a:lnTo>
                  <a:lnTo>
                    <a:pt x="635" y="1000"/>
                  </a:lnTo>
                  <a:lnTo>
                    <a:pt x="635" y="999"/>
                  </a:lnTo>
                  <a:lnTo>
                    <a:pt x="635" y="998"/>
                  </a:lnTo>
                  <a:lnTo>
                    <a:pt x="636" y="997"/>
                  </a:lnTo>
                  <a:lnTo>
                    <a:pt x="636" y="996"/>
                  </a:lnTo>
                  <a:lnTo>
                    <a:pt x="636" y="995"/>
                  </a:lnTo>
                  <a:lnTo>
                    <a:pt x="637" y="995"/>
                  </a:lnTo>
                  <a:lnTo>
                    <a:pt x="638" y="995"/>
                  </a:lnTo>
                  <a:lnTo>
                    <a:pt x="637" y="994"/>
                  </a:lnTo>
                  <a:lnTo>
                    <a:pt x="636" y="995"/>
                  </a:lnTo>
                  <a:lnTo>
                    <a:pt x="636" y="994"/>
                  </a:lnTo>
                  <a:lnTo>
                    <a:pt x="636" y="993"/>
                  </a:lnTo>
                  <a:lnTo>
                    <a:pt x="637" y="993"/>
                  </a:lnTo>
                  <a:lnTo>
                    <a:pt x="637" y="994"/>
                  </a:lnTo>
                  <a:lnTo>
                    <a:pt x="638" y="993"/>
                  </a:lnTo>
                  <a:lnTo>
                    <a:pt x="637" y="992"/>
                  </a:lnTo>
                  <a:lnTo>
                    <a:pt x="637" y="991"/>
                  </a:lnTo>
                  <a:lnTo>
                    <a:pt x="637" y="988"/>
                  </a:lnTo>
                  <a:lnTo>
                    <a:pt x="636" y="987"/>
                  </a:lnTo>
                  <a:lnTo>
                    <a:pt x="637" y="986"/>
                  </a:lnTo>
                  <a:lnTo>
                    <a:pt x="636" y="986"/>
                  </a:lnTo>
                  <a:lnTo>
                    <a:pt x="641" y="983"/>
                  </a:lnTo>
                  <a:lnTo>
                    <a:pt x="644" y="980"/>
                  </a:lnTo>
                  <a:lnTo>
                    <a:pt x="645" y="980"/>
                  </a:lnTo>
                  <a:lnTo>
                    <a:pt x="644" y="981"/>
                  </a:lnTo>
                  <a:lnTo>
                    <a:pt x="643" y="982"/>
                  </a:lnTo>
                  <a:lnTo>
                    <a:pt x="643" y="983"/>
                  </a:lnTo>
                  <a:lnTo>
                    <a:pt x="645" y="983"/>
                  </a:lnTo>
                  <a:lnTo>
                    <a:pt x="646" y="983"/>
                  </a:lnTo>
                  <a:lnTo>
                    <a:pt x="648" y="982"/>
                  </a:lnTo>
                  <a:lnTo>
                    <a:pt x="649" y="981"/>
                  </a:lnTo>
                  <a:lnTo>
                    <a:pt x="649" y="980"/>
                  </a:lnTo>
                  <a:lnTo>
                    <a:pt x="648" y="980"/>
                  </a:lnTo>
                  <a:lnTo>
                    <a:pt x="648" y="979"/>
                  </a:lnTo>
                  <a:lnTo>
                    <a:pt x="650" y="978"/>
                  </a:lnTo>
                  <a:lnTo>
                    <a:pt x="650" y="977"/>
                  </a:lnTo>
                  <a:lnTo>
                    <a:pt x="652" y="977"/>
                  </a:lnTo>
                  <a:lnTo>
                    <a:pt x="652" y="976"/>
                  </a:lnTo>
                  <a:lnTo>
                    <a:pt x="654" y="975"/>
                  </a:lnTo>
                  <a:lnTo>
                    <a:pt x="654" y="974"/>
                  </a:lnTo>
                  <a:lnTo>
                    <a:pt x="655" y="975"/>
                  </a:lnTo>
                  <a:lnTo>
                    <a:pt x="656" y="975"/>
                  </a:lnTo>
                  <a:lnTo>
                    <a:pt x="657" y="975"/>
                  </a:lnTo>
                  <a:lnTo>
                    <a:pt x="658" y="974"/>
                  </a:lnTo>
                  <a:lnTo>
                    <a:pt x="658" y="973"/>
                  </a:lnTo>
                  <a:lnTo>
                    <a:pt x="658" y="972"/>
                  </a:lnTo>
                  <a:lnTo>
                    <a:pt x="658" y="971"/>
                  </a:lnTo>
                  <a:lnTo>
                    <a:pt x="657" y="971"/>
                  </a:lnTo>
                  <a:lnTo>
                    <a:pt x="656" y="971"/>
                  </a:lnTo>
                  <a:lnTo>
                    <a:pt x="655" y="972"/>
                  </a:lnTo>
                  <a:lnTo>
                    <a:pt x="655" y="971"/>
                  </a:lnTo>
                  <a:lnTo>
                    <a:pt x="656" y="971"/>
                  </a:lnTo>
                  <a:lnTo>
                    <a:pt x="657" y="970"/>
                  </a:lnTo>
                  <a:lnTo>
                    <a:pt x="665" y="959"/>
                  </a:lnTo>
                  <a:lnTo>
                    <a:pt x="667" y="958"/>
                  </a:lnTo>
                  <a:lnTo>
                    <a:pt x="668" y="957"/>
                  </a:lnTo>
                  <a:lnTo>
                    <a:pt x="669" y="956"/>
                  </a:lnTo>
                  <a:lnTo>
                    <a:pt x="670" y="955"/>
                  </a:lnTo>
                  <a:lnTo>
                    <a:pt x="673" y="953"/>
                  </a:lnTo>
                  <a:lnTo>
                    <a:pt x="674" y="952"/>
                  </a:lnTo>
                  <a:lnTo>
                    <a:pt x="676" y="950"/>
                  </a:lnTo>
                  <a:lnTo>
                    <a:pt x="677" y="950"/>
                  </a:lnTo>
                  <a:lnTo>
                    <a:pt x="679" y="949"/>
                  </a:lnTo>
                  <a:lnTo>
                    <a:pt x="681" y="949"/>
                  </a:lnTo>
                  <a:lnTo>
                    <a:pt x="684" y="948"/>
                  </a:lnTo>
                  <a:lnTo>
                    <a:pt x="685" y="947"/>
                  </a:lnTo>
                  <a:lnTo>
                    <a:pt x="687" y="947"/>
                  </a:lnTo>
                  <a:lnTo>
                    <a:pt x="688" y="946"/>
                  </a:lnTo>
                  <a:lnTo>
                    <a:pt x="693" y="944"/>
                  </a:lnTo>
                  <a:lnTo>
                    <a:pt x="692" y="945"/>
                  </a:lnTo>
                  <a:lnTo>
                    <a:pt x="691" y="945"/>
                  </a:lnTo>
                  <a:lnTo>
                    <a:pt x="690" y="946"/>
                  </a:lnTo>
                  <a:lnTo>
                    <a:pt x="688" y="947"/>
                  </a:lnTo>
                  <a:lnTo>
                    <a:pt x="692" y="947"/>
                  </a:lnTo>
                  <a:lnTo>
                    <a:pt x="693" y="947"/>
                  </a:lnTo>
                  <a:lnTo>
                    <a:pt x="694" y="947"/>
                  </a:lnTo>
                  <a:lnTo>
                    <a:pt x="696" y="947"/>
                  </a:lnTo>
                  <a:lnTo>
                    <a:pt x="696" y="948"/>
                  </a:lnTo>
                  <a:lnTo>
                    <a:pt x="696" y="947"/>
                  </a:lnTo>
                  <a:lnTo>
                    <a:pt x="697" y="947"/>
                  </a:lnTo>
                  <a:lnTo>
                    <a:pt x="699" y="946"/>
                  </a:lnTo>
                  <a:lnTo>
                    <a:pt x="699" y="945"/>
                  </a:lnTo>
                  <a:lnTo>
                    <a:pt x="701" y="945"/>
                  </a:lnTo>
                  <a:lnTo>
                    <a:pt x="701" y="947"/>
                  </a:lnTo>
                  <a:lnTo>
                    <a:pt x="701" y="948"/>
                  </a:lnTo>
                  <a:lnTo>
                    <a:pt x="700" y="948"/>
                  </a:lnTo>
                  <a:lnTo>
                    <a:pt x="699" y="948"/>
                  </a:lnTo>
                  <a:lnTo>
                    <a:pt x="698" y="948"/>
                  </a:lnTo>
                  <a:lnTo>
                    <a:pt x="697" y="949"/>
                  </a:lnTo>
                  <a:lnTo>
                    <a:pt x="697" y="950"/>
                  </a:lnTo>
                  <a:lnTo>
                    <a:pt x="697" y="951"/>
                  </a:lnTo>
                  <a:lnTo>
                    <a:pt x="698" y="951"/>
                  </a:lnTo>
                  <a:lnTo>
                    <a:pt x="699" y="951"/>
                  </a:lnTo>
                  <a:lnTo>
                    <a:pt x="699" y="950"/>
                  </a:lnTo>
                  <a:lnTo>
                    <a:pt x="699" y="952"/>
                  </a:lnTo>
                  <a:lnTo>
                    <a:pt x="699" y="953"/>
                  </a:lnTo>
                  <a:lnTo>
                    <a:pt x="700" y="953"/>
                  </a:lnTo>
                  <a:lnTo>
                    <a:pt x="702" y="957"/>
                  </a:lnTo>
                  <a:lnTo>
                    <a:pt x="703" y="958"/>
                  </a:lnTo>
                  <a:lnTo>
                    <a:pt x="703" y="956"/>
                  </a:lnTo>
                  <a:lnTo>
                    <a:pt x="704" y="956"/>
                  </a:lnTo>
                  <a:lnTo>
                    <a:pt x="704" y="957"/>
                  </a:lnTo>
                  <a:lnTo>
                    <a:pt x="705" y="958"/>
                  </a:lnTo>
                  <a:lnTo>
                    <a:pt x="705" y="959"/>
                  </a:lnTo>
                  <a:lnTo>
                    <a:pt x="706" y="959"/>
                  </a:lnTo>
                  <a:lnTo>
                    <a:pt x="706" y="957"/>
                  </a:lnTo>
                  <a:lnTo>
                    <a:pt x="705" y="956"/>
                  </a:lnTo>
                  <a:lnTo>
                    <a:pt x="705" y="955"/>
                  </a:lnTo>
                  <a:lnTo>
                    <a:pt x="704" y="955"/>
                  </a:lnTo>
                  <a:lnTo>
                    <a:pt x="704" y="954"/>
                  </a:lnTo>
                  <a:lnTo>
                    <a:pt x="703" y="952"/>
                  </a:lnTo>
                  <a:lnTo>
                    <a:pt x="703" y="951"/>
                  </a:lnTo>
                  <a:lnTo>
                    <a:pt x="703" y="950"/>
                  </a:lnTo>
                  <a:lnTo>
                    <a:pt x="704" y="950"/>
                  </a:lnTo>
                  <a:lnTo>
                    <a:pt x="705" y="951"/>
                  </a:lnTo>
                  <a:lnTo>
                    <a:pt x="706" y="951"/>
                  </a:lnTo>
                  <a:lnTo>
                    <a:pt x="710" y="951"/>
                  </a:lnTo>
                  <a:lnTo>
                    <a:pt x="711" y="951"/>
                  </a:lnTo>
                  <a:lnTo>
                    <a:pt x="711" y="952"/>
                  </a:lnTo>
                  <a:lnTo>
                    <a:pt x="711" y="953"/>
                  </a:lnTo>
                  <a:lnTo>
                    <a:pt x="711" y="954"/>
                  </a:lnTo>
                  <a:lnTo>
                    <a:pt x="712" y="954"/>
                  </a:lnTo>
                  <a:lnTo>
                    <a:pt x="713" y="954"/>
                  </a:lnTo>
                  <a:lnTo>
                    <a:pt x="714" y="954"/>
                  </a:lnTo>
                  <a:lnTo>
                    <a:pt x="714" y="955"/>
                  </a:lnTo>
                  <a:lnTo>
                    <a:pt x="716" y="955"/>
                  </a:lnTo>
                  <a:lnTo>
                    <a:pt x="717" y="955"/>
                  </a:lnTo>
                  <a:lnTo>
                    <a:pt x="716" y="955"/>
                  </a:lnTo>
                  <a:lnTo>
                    <a:pt x="716" y="954"/>
                  </a:lnTo>
                  <a:lnTo>
                    <a:pt x="716" y="953"/>
                  </a:lnTo>
                  <a:lnTo>
                    <a:pt x="715" y="953"/>
                  </a:lnTo>
                  <a:lnTo>
                    <a:pt x="718" y="952"/>
                  </a:lnTo>
                  <a:lnTo>
                    <a:pt x="717" y="952"/>
                  </a:lnTo>
                  <a:lnTo>
                    <a:pt x="717" y="951"/>
                  </a:lnTo>
                  <a:lnTo>
                    <a:pt x="715" y="951"/>
                  </a:lnTo>
                  <a:lnTo>
                    <a:pt x="710" y="948"/>
                  </a:lnTo>
                  <a:lnTo>
                    <a:pt x="709" y="948"/>
                  </a:lnTo>
                  <a:lnTo>
                    <a:pt x="709" y="947"/>
                  </a:lnTo>
                  <a:lnTo>
                    <a:pt x="710" y="946"/>
                  </a:lnTo>
                  <a:lnTo>
                    <a:pt x="710" y="945"/>
                  </a:lnTo>
                  <a:lnTo>
                    <a:pt x="709" y="945"/>
                  </a:lnTo>
                  <a:lnTo>
                    <a:pt x="709" y="944"/>
                  </a:lnTo>
                  <a:lnTo>
                    <a:pt x="710" y="943"/>
                  </a:lnTo>
                  <a:lnTo>
                    <a:pt x="710" y="941"/>
                  </a:lnTo>
                  <a:lnTo>
                    <a:pt x="711" y="940"/>
                  </a:lnTo>
                  <a:lnTo>
                    <a:pt x="712" y="939"/>
                  </a:lnTo>
                  <a:lnTo>
                    <a:pt x="712" y="938"/>
                  </a:lnTo>
                  <a:lnTo>
                    <a:pt x="712" y="937"/>
                  </a:lnTo>
                  <a:lnTo>
                    <a:pt x="712" y="936"/>
                  </a:lnTo>
                  <a:lnTo>
                    <a:pt x="713" y="933"/>
                  </a:lnTo>
                  <a:lnTo>
                    <a:pt x="714" y="932"/>
                  </a:lnTo>
                  <a:lnTo>
                    <a:pt x="718" y="929"/>
                  </a:lnTo>
                  <a:lnTo>
                    <a:pt x="719" y="926"/>
                  </a:lnTo>
                  <a:lnTo>
                    <a:pt x="723" y="924"/>
                  </a:lnTo>
                  <a:lnTo>
                    <a:pt x="726" y="922"/>
                  </a:lnTo>
                  <a:lnTo>
                    <a:pt x="728" y="919"/>
                  </a:lnTo>
                  <a:lnTo>
                    <a:pt x="730" y="917"/>
                  </a:lnTo>
                  <a:lnTo>
                    <a:pt x="737" y="914"/>
                  </a:lnTo>
                  <a:lnTo>
                    <a:pt x="735" y="915"/>
                  </a:lnTo>
                  <a:lnTo>
                    <a:pt x="736" y="916"/>
                  </a:lnTo>
                  <a:lnTo>
                    <a:pt x="737" y="915"/>
                  </a:lnTo>
                  <a:lnTo>
                    <a:pt x="738" y="915"/>
                  </a:lnTo>
                  <a:lnTo>
                    <a:pt x="742" y="913"/>
                  </a:lnTo>
                  <a:lnTo>
                    <a:pt x="742" y="912"/>
                  </a:lnTo>
                  <a:lnTo>
                    <a:pt x="744" y="912"/>
                  </a:lnTo>
                  <a:lnTo>
                    <a:pt x="745" y="912"/>
                  </a:lnTo>
                  <a:lnTo>
                    <a:pt x="744" y="911"/>
                  </a:lnTo>
                  <a:lnTo>
                    <a:pt x="743" y="911"/>
                  </a:lnTo>
                  <a:lnTo>
                    <a:pt x="745" y="909"/>
                  </a:lnTo>
                  <a:lnTo>
                    <a:pt x="745" y="908"/>
                  </a:lnTo>
                  <a:lnTo>
                    <a:pt x="748" y="907"/>
                  </a:lnTo>
                  <a:lnTo>
                    <a:pt x="749" y="906"/>
                  </a:lnTo>
                  <a:lnTo>
                    <a:pt x="750" y="905"/>
                  </a:lnTo>
                  <a:lnTo>
                    <a:pt x="752" y="903"/>
                  </a:lnTo>
                  <a:lnTo>
                    <a:pt x="753" y="902"/>
                  </a:lnTo>
                  <a:lnTo>
                    <a:pt x="754" y="902"/>
                  </a:lnTo>
                  <a:lnTo>
                    <a:pt x="753" y="903"/>
                  </a:lnTo>
                  <a:lnTo>
                    <a:pt x="751" y="904"/>
                  </a:lnTo>
                  <a:lnTo>
                    <a:pt x="750" y="905"/>
                  </a:lnTo>
                  <a:lnTo>
                    <a:pt x="749" y="906"/>
                  </a:lnTo>
                  <a:lnTo>
                    <a:pt x="749" y="907"/>
                  </a:lnTo>
                  <a:lnTo>
                    <a:pt x="750" y="907"/>
                  </a:lnTo>
                  <a:lnTo>
                    <a:pt x="751" y="907"/>
                  </a:lnTo>
                  <a:lnTo>
                    <a:pt x="751" y="906"/>
                  </a:lnTo>
                  <a:lnTo>
                    <a:pt x="751" y="905"/>
                  </a:lnTo>
                  <a:lnTo>
                    <a:pt x="752" y="905"/>
                  </a:lnTo>
                  <a:lnTo>
                    <a:pt x="752" y="906"/>
                  </a:lnTo>
                  <a:lnTo>
                    <a:pt x="753" y="907"/>
                  </a:lnTo>
                  <a:lnTo>
                    <a:pt x="754" y="907"/>
                  </a:lnTo>
                  <a:lnTo>
                    <a:pt x="755" y="908"/>
                  </a:lnTo>
                  <a:lnTo>
                    <a:pt x="756" y="908"/>
                  </a:lnTo>
                  <a:lnTo>
                    <a:pt x="757" y="907"/>
                  </a:lnTo>
                  <a:lnTo>
                    <a:pt x="758" y="907"/>
                  </a:lnTo>
                  <a:lnTo>
                    <a:pt x="759" y="908"/>
                  </a:lnTo>
                  <a:lnTo>
                    <a:pt x="760" y="908"/>
                  </a:lnTo>
                  <a:lnTo>
                    <a:pt x="759" y="906"/>
                  </a:lnTo>
                  <a:lnTo>
                    <a:pt x="759" y="905"/>
                  </a:lnTo>
                  <a:lnTo>
                    <a:pt x="758" y="903"/>
                  </a:lnTo>
                  <a:lnTo>
                    <a:pt x="758" y="900"/>
                  </a:lnTo>
                  <a:lnTo>
                    <a:pt x="758" y="899"/>
                  </a:lnTo>
                  <a:lnTo>
                    <a:pt x="758" y="898"/>
                  </a:lnTo>
                  <a:lnTo>
                    <a:pt x="758" y="897"/>
                  </a:lnTo>
                  <a:lnTo>
                    <a:pt x="758" y="896"/>
                  </a:lnTo>
                  <a:lnTo>
                    <a:pt x="759" y="894"/>
                  </a:lnTo>
                  <a:lnTo>
                    <a:pt x="760" y="892"/>
                  </a:lnTo>
                  <a:lnTo>
                    <a:pt x="768" y="882"/>
                  </a:lnTo>
                  <a:lnTo>
                    <a:pt x="769" y="881"/>
                  </a:lnTo>
                  <a:lnTo>
                    <a:pt x="772" y="880"/>
                  </a:lnTo>
                  <a:lnTo>
                    <a:pt x="775" y="879"/>
                  </a:lnTo>
                  <a:lnTo>
                    <a:pt x="774" y="879"/>
                  </a:lnTo>
                  <a:lnTo>
                    <a:pt x="774" y="878"/>
                  </a:lnTo>
                  <a:lnTo>
                    <a:pt x="776" y="876"/>
                  </a:lnTo>
                  <a:lnTo>
                    <a:pt x="776" y="875"/>
                  </a:lnTo>
                  <a:lnTo>
                    <a:pt x="777" y="874"/>
                  </a:lnTo>
                  <a:lnTo>
                    <a:pt x="778" y="873"/>
                  </a:lnTo>
                  <a:lnTo>
                    <a:pt x="780" y="872"/>
                  </a:lnTo>
                  <a:lnTo>
                    <a:pt x="782" y="870"/>
                  </a:lnTo>
                  <a:lnTo>
                    <a:pt x="783" y="870"/>
                  </a:lnTo>
                  <a:lnTo>
                    <a:pt x="784" y="870"/>
                  </a:lnTo>
                  <a:lnTo>
                    <a:pt x="784" y="869"/>
                  </a:lnTo>
                  <a:lnTo>
                    <a:pt x="785" y="869"/>
                  </a:lnTo>
                  <a:lnTo>
                    <a:pt x="784" y="870"/>
                  </a:lnTo>
                  <a:lnTo>
                    <a:pt x="785" y="871"/>
                  </a:lnTo>
                  <a:lnTo>
                    <a:pt x="785" y="873"/>
                  </a:lnTo>
                  <a:lnTo>
                    <a:pt x="785" y="874"/>
                  </a:lnTo>
                  <a:lnTo>
                    <a:pt x="789" y="874"/>
                  </a:lnTo>
                  <a:lnTo>
                    <a:pt x="789" y="875"/>
                  </a:lnTo>
                  <a:lnTo>
                    <a:pt x="790" y="874"/>
                  </a:lnTo>
                  <a:lnTo>
                    <a:pt x="791" y="874"/>
                  </a:lnTo>
                  <a:lnTo>
                    <a:pt x="791" y="873"/>
                  </a:lnTo>
                  <a:lnTo>
                    <a:pt x="792" y="873"/>
                  </a:lnTo>
                  <a:lnTo>
                    <a:pt x="792" y="872"/>
                  </a:lnTo>
                  <a:lnTo>
                    <a:pt x="791" y="871"/>
                  </a:lnTo>
                  <a:lnTo>
                    <a:pt x="792" y="871"/>
                  </a:lnTo>
                  <a:lnTo>
                    <a:pt x="792" y="870"/>
                  </a:lnTo>
                  <a:lnTo>
                    <a:pt x="791" y="870"/>
                  </a:lnTo>
                  <a:lnTo>
                    <a:pt x="791" y="871"/>
                  </a:lnTo>
                  <a:lnTo>
                    <a:pt x="792" y="872"/>
                  </a:lnTo>
                  <a:lnTo>
                    <a:pt x="792" y="873"/>
                  </a:lnTo>
                  <a:lnTo>
                    <a:pt x="789" y="872"/>
                  </a:lnTo>
                  <a:lnTo>
                    <a:pt x="788" y="873"/>
                  </a:lnTo>
                  <a:lnTo>
                    <a:pt x="787" y="873"/>
                  </a:lnTo>
                  <a:lnTo>
                    <a:pt x="787" y="872"/>
                  </a:lnTo>
                  <a:lnTo>
                    <a:pt x="787" y="870"/>
                  </a:lnTo>
                  <a:lnTo>
                    <a:pt x="787" y="869"/>
                  </a:lnTo>
                  <a:lnTo>
                    <a:pt x="787" y="868"/>
                  </a:lnTo>
                  <a:lnTo>
                    <a:pt x="787" y="867"/>
                  </a:lnTo>
                  <a:lnTo>
                    <a:pt x="786" y="866"/>
                  </a:lnTo>
                  <a:lnTo>
                    <a:pt x="786" y="867"/>
                  </a:lnTo>
                  <a:lnTo>
                    <a:pt x="785" y="867"/>
                  </a:lnTo>
                  <a:lnTo>
                    <a:pt x="784" y="866"/>
                  </a:lnTo>
                  <a:lnTo>
                    <a:pt x="784" y="865"/>
                  </a:lnTo>
                  <a:lnTo>
                    <a:pt x="784" y="864"/>
                  </a:lnTo>
                  <a:lnTo>
                    <a:pt x="784" y="863"/>
                  </a:lnTo>
                  <a:lnTo>
                    <a:pt x="784" y="862"/>
                  </a:lnTo>
                  <a:lnTo>
                    <a:pt x="784" y="861"/>
                  </a:lnTo>
                  <a:lnTo>
                    <a:pt x="784" y="860"/>
                  </a:lnTo>
                  <a:lnTo>
                    <a:pt x="785" y="857"/>
                  </a:lnTo>
                  <a:lnTo>
                    <a:pt x="786" y="854"/>
                  </a:lnTo>
                  <a:lnTo>
                    <a:pt x="786" y="853"/>
                  </a:lnTo>
                  <a:lnTo>
                    <a:pt x="786" y="849"/>
                  </a:lnTo>
                  <a:lnTo>
                    <a:pt x="786" y="846"/>
                  </a:lnTo>
                  <a:lnTo>
                    <a:pt x="787" y="844"/>
                  </a:lnTo>
                  <a:lnTo>
                    <a:pt x="787" y="843"/>
                  </a:lnTo>
                  <a:lnTo>
                    <a:pt x="787" y="842"/>
                  </a:lnTo>
                  <a:lnTo>
                    <a:pt x="787" y="841"/>
                  </a:lnTo>
                  <a:lnTo>
                    <a:pt x="788" y="840"/>
                  </a:lnTo>
                  <a:lnTo>
                    <a:pt x="788" y="839"/>
                  </a:lnTo>
                  <a:lnTo>
                    <a:pt x="789" y="840"/>
                  </a:lnTo>
                  <a:lnTo>
                    <a:pt x="790" y="840"/>
                  </a:lnTo>
                  <a:lnTo>
                    <a:pt x="791" y="840"/>
                  </a:lnTo>
                  <a:lnTo>
                    <a:pt x="791" y="839"/>
                  </a:lnTo>
                  <a:lnTo>
                    <a:pt x="792" y="839"/>
                  </a:lnTo>
                  <a:lnTo>
                    <a:pt x="792" y="838"/>
                  </a:lnTo>
                  <a:lnTo>
                    <a:pt x="793" y="838"/>
                  </a:lnTo>
                  <a:lnTo>
                    <a:pt x="798" y="838"/>
                  </a:lnTo>
                  <a:lnTo>
                    <a:pt x="798" y="839"/>
                  </a:lnTo>
                  <a:lnTo>
                    <a:pt x="799" y="840"/>
                  </a:lnTo>
                  <a:lnTo>
                    <a:pt x="798" y="839"/>
                  </a:lnTo>
                  <a:lnTo>
                    <a:pt x="798" y="838"/>
                  </a:lnTo>
                  <a:lnTo>
                    <a:pt x="794" y="836"/>
                  </a:lnTo>
                  <a:lnTo>
                    <a:pt x="793" y="836"/>
                  </a:lnTo>
                  <a:lnTo>
                    <a:pt x="791" y="837"/>
                  </a:lnTo>
                  <a:lnTo>
                    <a:pt x="790" y="837"/>
                  </a:lnTo>
                  <a:lnTo>
                    <a:pt x="789" y="835"/>
                  </a:lnTo>
                  <a:lnTo>
                    <a:pt x="788" y="835"/>
                  </a:lnTo>
                  <a:lnTo>
                    <a:pt x="789" y="834"/>
                  </a:lnTo>
                  <a:lnTo>
                    <a:pt x="788" y="832"/>
                  </a:lnTo>
                  <a:lnTo>
                    <a:pt x="788" y="830"/>
                  </a:lnTo>
                  <a:lnTo>
                    <a:pt x="789" y="825"/>
                  </a:lnTo>
                  <a:lnTo>
                    <a:pt x="791" y="823"/>
                  </a:lnTo>
                  <a:lnTo>
                    <a:pt x="791" y="822"/>
                  </a:lnTo>
                  <a:lnTo>
                    <a:pt x="793" y="821"/>
                  </a:lnTo>
                  <a:lnTo>
                    <a:pt x="796" y="817"/>
                  </a:lnTo>
                  <a:lnTo>
                    <a:pt x="799" y="814"/>
                  </a:lnTo>
                  <a:lnTo>
                    <a:pt x="800" y="813"/>
                  </a:lnTo>
                  <a:lnTo>
                    <a:pt x="803" y="812"/>
                  </a:lnTo>
                  <a:lnTo>
                    <a:pt x="803" y="811"/>
                  </a:lnTo>
                  <a:lnTo>
                    <a:pt x="804" y="811"/>
                  </a:lnTo>
                  <a:lnTo>
                    <a:pt x="803" y="811"/>
                  </a:lnTo>
                  <a:lnTo>
                    <a:pt x="802" y="812"/>
                  </a:lnTo>
                  <a:lnTo>
                    <a:pt x="801" y="812"/>
                  </a:lnTo>
                  <a:lnTo>
                    <a:pt x="801" y="810"/>
                  </a:lnTo>
                  <a:lnTo>
                    <a:pt x="801" y="809"/>
                  </a:lnTo>
                  <a:lnTo>
                    <a:pt x="803" y="806"/>
                  </a:lnTo>
                  <a:lnTo>
                    <a:pt x="802" y="805"/>
                  </a:lnTo>
                  <a:lnTo>
                    <a:pt x="802" y="804"/>
                  </a:lnTo>
                  <a:lnTo>
                    <a:pt x="803" y="803"/>
                  </a:lnTo>
                  <a:lnTo>
                    <a:pt x="803" y="802"/>
                  </a:lnTo>
                  <a:lnTo>
                    <a:pt x="803" y="801"/>
                  </a:lnTo>
                  <a:lnTo>
                    <a:pt x="803" y="800"/>
                  </a:lnTo>
                  <a:lnTo>
                    <a:pt x="804" y="800"/>
                  </a:lnTo>
                  <a:lnTo>
                    <a:pt x="805" y="799"/>
                  </a:lnTo>
                  <a:lnTo>
                    <a:pt x="806" y="799"/>
                  </a:lnTo>
                  <a:lnTo>
                    <a:pt x="806" y="798"/>
                  </a:lnTo>
                  <a:lnTo>
                    <a:pt x="807" y="797"/>
                  </a:lnTo>
                  <a:lnTo>
                    <a:pt x="807" y="794"/>
                  </a:lnTo>
                  <a:lnTo>
                    <a:pt x="807" y="793"/>
                  </a:lnTo>
                  <a:lnTo>
                    <a:pt x="807" y="792"/>
                  </a:lnTo>
                  <a:lnTo>
                    <a:pt x="808" y="791"/>
                  </a:lnTo>
                  <a:lnTo>
                    <a:pt x="808" y="790"/>
                  </a:lnTo>
                  <a:lnTo>
                    <a:pt x="807" y="792"/>
                  </a:lnTo>
                  <a:lnTo>
                    <a:pt x="806" y="792"/>
                  </a:lnTo>
                  <a:lnTo>
                    <a:pt x="806" y="793"/>
                  </a:lnTo>
                  <a:lnTo>
                    <a:pt x="806" y="794"/>
                  </a:lnTo>
                  <a:lnTo>
                    <a:pt x="806" y="795"/>
                  </a:lnTo>
                  <a:lnTo>
                    <a:pt x="806" y="796"/>
                  </a:lnTo>
                  <a:lnTo>
                    <a:pt x="806" y="797"/>
                  </a:lnTo>
                  <a:lnTo>
                    <a:pt x="805" y="798"/>
                  </a:lnTo>
                  <a:lnTo>
                    <a:pt x="804" y="798"/>
                  </a:lnTo>
                  <a:lnTo>
                    <a:pt x="803" y="799"/>
                  </a:lnTo>
                  <a:lnTo>
                    <a:pt x="802" y="799"/>
                  </a:lnTo>
                  <a:lnTo>
                    <a:pt x="802" y="800"/>
                  </a:lnTo>
                  <a:lnTo>
                    <a:pt x="801" y="801"/>
                  </a:lnTo>
                  <a:lnTo>
                    <a:pt x="801" y="803"/>
                  </a:lnTo>
                  <a:lnTo>
                    <a:pt x="800" y="804"/>
                  </a:lnTo>
                  <a:lnTo>
                    <a:pt x="799" y="804"/>
                  </a:lnTo>
                  <a:lnTo>
                    <a:pt x="796" y="806"/>
                  </a:lnTo>
                  <a:lnTo>
                    <a:pt x="793" y="807"/>
                  </a:lnTo>
                  <a:lnTo>
                    <a:pt x="792" y="807"/>
                  </a:lnTo>
                  <a:lnTo>
                    <a:pt x="792" y="808"/>
                  </a:lnTo>
                  <a:lnTo>
                    <a:pt x="790" y="808"/>
                  </a:lnTo>
                  <a:lnTo>
                    <a:pt x="788" y="811"/>
                  </a:lnTo>
                  <a:lnTo>
                    <a:pt x="785" y="811"/>
                  </a:lnTo>
                  <a:lnTo>
                    <a:pt x="781" y="814"/>
                  </a:lnTo>
                  <a:lnTo>
                    <a:pt x="777" y="816"/>
                  </a:lnTo>
                  <a:lnTo>
                    <a:pt x="772" y="817"/>
                  </a:lnTo>
                  <a:lnTo>
                    <a:pt x="771" y="817"/>
                  </a:lnTo>
                  <a:lnTo>
                    <a:pt x="769" y="817"/>
                  </a:lnTo>
                  <a:lnTo>
                    <a:pt x="768" y="816"/>
                  </a:lnTo>
                  <a:lnTo>
                    <a:pt x="767" y="814"/>
                  </a:lnTo>
                  <a:lnTo>
                    <a:pt x="768" y="813"/>
                  </a:lnTo>
                  <a:lnTo>
                    <a:pt x="767" y="812"/>
                  </a:lnTo>
                  <a:lnTo>
                    <a:pt x="767" y="811"/>
                  </a:lnTo>
                  <a:lnTo>
                    <a:pt x="766" y="810"/>
                  </a:lnTo>
                  <a:lnTo>
                    <a:pt x="766" y="809"/>
                  </a:lnTo>
                  <a:lnTo>
                    <a:pt x="762" y="808"/>
                  </a:lnTo>
                  <a:lnTo>
                    <a:pt x="761" y="807"/>
                  </a:lnTo>
                  <a:lnTo>
                    <a:pt x="761" y="806"/>
                  </a:lnTo>
                  <a:lnTo>
                    <a:pt x="762" y="806"/>
                  </a:lnTo>
                  <a:lnTo>
                    <a:pt x="762" y="805"/>
                  </a:lnTo>
                  <a:lnTo>
                    <a:pt x="763" y="805"/>
                  </a:lnTo>
                  <a:lnTo>
                    <a:pt x="763" y="804"/>
                  </a:lnTo>
                  <a:lnTo>
                    <a:pt x="763" y="802"/>
                  </a:lnTo>
                  <a:lnTo>
                    <a:pt x="764" y="802"/>
                  </a:lnTo>
                  <a:lnTo>
                    <a:pt x="763" y="800"/>
                  </a:lnTo>
                  <a:lnTo>
                    <a:pt x="764" y="800"/>
                  </a:lnTo>
                  <a:lnTo>
                    <a:pt x="765" y="799"/>
                  </a:lnTo>
                  <a:lnTo>
                    <a:pt x="765" y="798"/>
                  </a:lnTo>
                  <a:lnTo>
                    <a:pt x="764" y="798"/>
                  </a:lnTo>
                  <a:lnTo>
                    <a:pt x="764" y="799"/>
                  </a:lnTo>
                  <a:lnTo>
                    <a:pt x="763" y="798"/>
                  </a:lnTo>
                  <a:lnTo>
                    <a:pt x="764" y="797"/>
                  </a:lnTo>
                  <a:lnTo>
                    <a:pt x="765" y="797"/>
                  </a:lnTo>
                  <a:lnTo>
                    <a:pt x="765" y="796"/>
                  </a:lnTo>
                  <a:lnTo>
                    <a:pt x="766" y="796"/>
                  </a:lnTo>
                  <a:lnTo>
                    <a:pt x="772" y="797"/>
                  </a:lnTo>
                  <a:lnTo>
                    <a:pt x="773" y="798"/>
                  </a:lnTo>
                  <a:lnTo>
                    <a:pt x="774" y="799"/>
                  </a:lnTo>
                  <a:lnTo>
                    <a:pt x="774" y="800"/>
                  </a:lnTo>
                  <a:lnTo>
                    <a:pt x="775" y="801"/>
                  </a:lnTo>
                  <a:lnTo>
                    <a:pt x="775" y="802"/>
                  </a:lnTo>
                  <a:lnTo>
                    <a:pt x="775" y="803"/>
                  </a:lnTo>
                  <a:lnTo>
                    <a:pt x="776" y="804"/>
                  </a:lnTo>
                  <a:lnTo>
                    <a:pt x="776" y="803"/>
                  </a:lnTo>
                  <a:lnTo>
                    <a:pt x="776" y="802"/>
                  </a:lnTo>
                  <a:lnTo>
                    <a:pt x="776" y="803"/>
                  </a:lnTo>
                  <a:lnTo>
                    <a:pt x="775" y="802"/>
                  </a:lnTo>
                  <a:lnTo>
                    <a:pt x="775" y="801"/>
                  </a:lnTo>
                  <a:lnTo>
                    <a:pt x="775" y="799"/>
                  </a:lnTo>
                  <a:lnTo>
                    <a:pt x="774" y="797"/>
                  </a:lnTo>
                  <a:lnTo>
                    <a:pt x="773" y="796"/>
                  </a:lnTo>
                  <a:lnTo>
                    <a:pt x="770" y="796"/>
                  </a:lnTo>
                  <a:lnTo>
                    <a:pt x="768" y="795"/>
                  </a:lnTo>
                  <a:lnTo>
                    <a:pt x="766" y="794"/>
                  </a:lnTo>
                  <a:lnTo>
                    <a:pt x="765" y="793"/>
                  </a:lnTo>
                  <a:lnTo>
                    <a:pt x="764" y="792"/>
                  </a:lnTo>
                  <a:lnTo>
                    <a:pt x="763" y="792"/>
                  </a:lnTo>
                  <a:lnTo>
                    <a:pt x="763" y="791"/>
                  </a:lnTo>
                  <a:lnTo>
                    <a:pt x="763" y="790"/>
                  </a:lnTo>
                  <a:lnTo>
                    <a:pt x="762" y="790"/>
                  </a:lnTo>
                  <a:lnTo>
                    <a:pt x="762" y="789"/>
                  </a:lnTo>
                  <a:lnTo>
                    <a:pt x="762" y="790"/>
                  </a:lnTo>
                  <a:lnTo>
                    <a:pt x="762" y="791"/>
                  </a:lnTo>
                  <a:lnTo>
                    <a:pt x="763" y="791"/>
                  </a:lnTo>
                  <a:lnTo>
                    <a:pt x="763" y="792"/>
                  </a:lnTo>
                  <a:lnTo>
                    <a:pt x="764" y="794"/>
                  </a:lnTo>
                  <a:lnTo>
                    <a:pt x="764" y="795"/>
                  </a:lnTo>
                  <a:lnTo>
                    <a:pt x="764" y="796"/>
                  </a:lnTo>
                  <a:lnTo>
                    <a:pt x="763" y="796"/>
                  </a:lnTo>
                  <a:lnTo>
                    <a:pt x="762" y="796"/>
                  </a:lnTo>
                  <a:lnTo>
                    <a:pt x="762" y="797"/>
                  </a:lnTo>
                  <a:lnTo>
                    <a:pt x="762" y="798"/>
                  </a:lnTo>
                  <a:lnTo>
                    <a:pt x="762" y="799"/>
                  </a:lnTo>
                  <a:lnTo>
                    <a:pt x="761" y="800"/>
                  </a:lnTo>
                  <a:lnTo>
                    <a:pt x="760" y="801"/>
                  </a:lnTo>
                  <a:lnTo>
                    <a:pt x="759" y="802"/>
                  </a:lnTo>
                  <a:lnTo>
                    <a:pt x="758" y="803"/>
                  </a:lnTo>
                  <a:lnTo>
                    <a:pt x="758" y="804"/>
                  </a:lnTo>
                  <a:lnTo>
                    <a:pt x="757" y="804"/>
                  </a:lnTo>
                  <a:lnTo>
                    <a:pt x="757" y="803"/>
                  </a:lnTo>
                  <a:lnTo>
                    <a:pt x="757" y="802"/>
                  </a:lnTo>
                  <a:lnTo>
                    <a:pt x="757" y="801"/>
                  </a:lnTo>
                  <a:lnTo>
                    <a:pt x="756" y="801"/>
                  </a:lnTo>
                  <a:lnTo>
                    <a:pt x="756" y="800"/>
                  </a:lnTo>
                  <a:lnTo>
                    <a:pt x="757" y="799"/>
                  </a:lnTo>
                  <a:lnTo>
                    <a:pt x="757" y="798"/>
                  </a:lnTo>
                  <a:lnTo>
                    <a:pt x="755" y="799"/>
                  </a:lnTo>
                  <a:lnTo>
                    <a:pt x="755" y="800"/>
                  </a:lnTo>
                  <a:lnTo>
                    <a:pt x="756" y="802"/>
                  </a:lnTo>
                  <a:lnTo>
                    <a:pt x="755" y="807"/>
                  </a:lnTo>
                  <a:lnTo>
                    <a:pt x="756" y="808"/>
                  </a:lnTo>
                  <a:lnTo>
                    <a:pt x="756" y="809"/>
                  </a:lnTo>
                  <a:lnTo>
                    <a:pt x="756" y="810"/>
                  </a:lnTo>
                  <a:lnTo>
                    <a:pt x="755" y="810"/>
                  </a:lnTo>
                  <a:lnTo>
                    <a:pt x="755" y="811"/>
                  </a:lnTo>
                  <a:lnTo>
                    <a:pt x="754" y="811"/>
                  </a:lnTo>
                  <a:lnTo>
                    <a:pt x="753" y="811"/>
                  </a:lnTo>
                  <a:lnTo>
                    <a:pt x="753" y="810"/>
                  </a:lnTo>
                  <a:lnTo>
                    <a:pt x="754" y="809"/>
                  </a:lnTo>
                  <a:lnTo>
                    <a:pt x="755" y="809"/>
                  </a:lnTo>
                  <a:lnTo>
                    <a:pt x="755" y="808"/>
                  </a:lnTo>
                  <a:lnTo>
                    <a:pt x="755" y="807"/>
                  </a:lnTo>
                  <a:lnTo>
                    <a:pt x="754" y="807"/>
                  </a:lnTo>
                  <a:lnTo>
                    <a:pt x="753" y="807"/>
                  </a:lnTo>
                  <a:lnTo>
                    <a:pt x="753" y="808"/>
                  </a:lnTo>
                  <a:lnTo>
                    <a:pt x="754" y="808"/>
                  </a:lnTo>
                  <a:lnTo>
                    <a:pt x="753" y="809"/>
                  </a:lnTo>
                  <a:lnTo>
                    <a:pt x="752" y="809"/>
                  </a:lnTo>
                  <a:lnTo>
                    <a:pt x="752" y="810"/>
                  </a:lnTo>
                  <a:lnTo>
                    <a:pt x="752" y="811"/>
                  </a:lnTo>
                  <a:lnTo>
                    <a:pt x="753" y="813"/>
                  </a:lnTo>
                  <a:lnTo>
                    <a:pt x="754" y="814"/>
                  </a:lnTo>
                  <a:lnTo>
                    <a:pt x="755" y="817"/>
                  </a:lnTo>
                  <a:lnTo>
                    <a:pt x="755" y="820"/>
                  </a:lnTo>
                  <a:lnTo>
                    <a:pt x="756" y="820"/>
                  </a:lnTo>
                  <a:lnTo>
                    <a:pt x="756" y="821"/>
                  </a:lnTo>
                  <a:lnTo>
                    <a:pt x="756" y="822"/>
                  </a:lnTo>
                  <a:lnTo>
                    <a:pt x="756" y="823"/>
                  </a:lnTo>
                  <a:lnTo>
                    <a:pt x="757" y="823"/>
                  </a:lnTo>
                  <a:lnTo>
                    <a:pt x="758" y="824"/>
                  </a:lnTo>
                  <a:lnTo>
                    <a:pt x="757" y="824"/>
                  </a:lnTo>
                  <a:lnTo>
                    <a:pt x="756" y="826"/>
                  </a:lnTo>
                  <a:lnTo>
                    <a:pt x="755" y="827"/>
                  </a:lnTo>
                  <a:lnTo>
                    <a:pt x="755" y="828"/>
                  </a:lnTo>
                  <a:lnTo>
                    <a:pt x="753" y="828"/>
                  </a:lnTo>
                  <a:lnTo>
                    <a:pt x="752" y="828"/>
                  </a:lnTo>
                  <a:lnTo>
                    <a:pt x="750" y="827"/>
                  </a:lnTo>
                  <a:lnTo>
                    <a:pt x="749" y="827"/>
                  </a:lnTo>
                  <a:lnTo>
                    <a:pt x="748" y="826"/>
                  </a:lnTo>
                  <a:lnTo>
                    <a:pt x="749" y="826"/>
                  </a:lnTo>
                  <a:lnTo>
                    <a:pt x="749" y="825"/>
                  </a:lnTo>
                  <a:lnTo>
                    <a:pt x="748" y="825"/>
                  </a:lnTo>
                  <a:lnTo>
                    <a:pt x="748" y="824"/>
                  </a:lnTo>
                  <a:lnTo>
                    <a:pt x="747" y="824"/>
                  </a:lnTo>
                  <a:lnTo>
                    <a:pt x="746" y="822"/>
                  </a:lnTo>
                  <a:lnTo>
                    <a:pt x="745" y="819"/>
                  </a:lnTo>
                  <a:lnTo>
                    <a:pt x="742" y="814"/>
                  </a:lnTo>
                  <a:lnTo>
                    <a:pt x="740" y="810"/>
                  </a:lnTo>
                  <a:lnTo>
                    <a:pt x="737" y="807"/>
                  </a:lnTo>
                  <a:lnTo>
                    <a:pt x="736" y="807"/>
                  </a:lnTo>
                  <a:lnTo>
                    <a:pt x="736" y="806"/>
                  </a:lnTo>
                  <a:lnTo>
                    <a:pt x="735" y="806"/>
                  </a:lnTo>
                  <a:lnTo>
                    <a:pt x="734" y="806"/>
                  </a:lnTo>
                  <a:lnTo>
                    <a:pt x="733" y="806"/>
                  </a:lnTo>
                  <a:lnTo>
                    <a:pt x="733" y="805"/>
                  </a:lnTo>
                  <a:lnTo>
                    <a:pt x="734" y="804"/>
                  </a:lnTo>
                  <a:lnTo>
                    <a:pt x="735" y="803"/>
                  </a:lnTo>
                  <a:lnTo>
                    <a:pt x="734" y="801"/>
                  </a:lnTo>
                  <a:lnTo>
                    <a:pt x="733" y="801"/>
                  </a:lnTo>
                  <a:lnTo>
                    <a:pt x="732" y="801"/>
                  </a:lnTo>
                  <a:lnTo>
                    <a:pt x="731" y="801"/>
                  </a:lnTo>
                  <a:lnTo>
                    <a:pt x="731" y="802"/>
                  </a:lnTo>
                  <a:lnTo>
                    <a:pt x="731" y="803"/>
                  </a:lnTo>
                  <a:lnTo>
                    <a:pt x="730" y="804"/>
                  </a:lnTo>
                  <a:lnTo>
                    <a:pt x="730" y="805"/>
                  </a:lnTo>
                  <a:lnTo>
                    <a:pt x="731" y="805"/>
                  </a:lnTo>
                  <a:lnTo>
                    <a:pt x="730" y="806"/>
                  </a:lnTo>
                  <a:lnTo>
                    <a:pt x="729" y="805"/>
                  </a:lnTo>
                  <a:lnTo>
                    <a:pt x="729" y="806"/>
                  </a:lnTo>
                  <a:lnTo>
                    <a:pt x="729" y="807"/>
                  </a:lnTo>
                  <a:lnTo>
                    <a:pt x="729" y="808"/>
                  </a:lnTo>
                  <a:lnTo>
                    <a:pt x="728" y="808"/>
                  </a:lnTo>
                  <a:lnTo>
                    <a:pt x="727" y="809"/>
                  </a:lnTo>
                  <a:lnTo>
                    <a:pt x="726" y="810"/>
                  </a:lnTo>
                  <a:lnTo>
                    <a:pt x="726" y="809"/>
                  </a:lnTo>
                  <a:lnTo>
                    <a:pt x="726" y="808"/>
                  </a:lnTo>
                  <a:lnTo>
                    <a:pt x="725" y="807"/>
                  </a:lnTo>
                  <a:lnTo>
                    <a:pt x="724" y="806"/>
                  </a:lnTo>
                  <a:lnTo>
                    <a:pt x="724" y="805"/>
                  </a:lnTo>
                  <a:lnTo>
                    <a:pt x="724" y="804"/>
                  </a:lnTo>
                  <a:lnTo>
                    <a:pt x="723" y="804"/>
                  </a:lnTo>
                  <a:lnTo>
                    <a:pt x="722" y="804"/>
                  </a:lnTo>
                  <a:lnTo>
                    <a:pt x="721" y="804"/>
                  </a:lnTo>
                  <a:lnTo>
                    <a:pt x="721" y="805"/>
                  </a:lnTo>
                  <a:lnTo>
                    <a:pt x="720" y="805"/>
                  </a:lnTo>
                  <a:lnTo>
                    <a:pt x="719" y="805"/>
                  </a:lnTo>
                  <a:lnTo>
                    <a:pt x="720" y="804"/>
                  </a:lnTo>
                  <a:lnTo>
                    <a:pt x="720" y="803"/>
                  </a:lnTo>
                  <a:lnTo>
                    <a:pt x="720" y="802"/>
                  </a:lnTo>
                  <a:lnTo>
                    <a:pt x="718" y="802"/>
                  </a:lnTo>
                  <a:lnTo>
                    <a:pt x="718" y="803"/>
                  </a:lnTo>
                  <a:lnTo>
                    <a:pt x="717" y="804"/>
                  </a:lnTo>
                  <a:lnTo>
                    <a:pt x="717" y="803"/>
                  </a:lnTo>
                  <a:lnTo>
                    <a:pt x="717" y="802"/>
                  </a:lnTo>
                  <a:lnTo>
                    <a:pt x="717" y="801"/>
                  </a:lnTo>
                  <a:lnTo>
                    <a:pt x="717" y="800"/>
                  </a:lnTo>
                  <a:lnTo>
                    <a:pt x="716" y="801"/>
                  </a:lnTo>
                  <a:lnTo>
                    <a:pt x="715" y="801"/>
                  </a:lnTo>
                  <a:lnTo>
                    <a:pt x="715" y="800"/>
                  </a:lnTo>
                  <a:lnTo>
                    <a:pt x="716" y="799"/>
                  </a:lnTo>
                  <a:lnTo>
                    <a:pt x="717" y="799"/>
                  </a:lnTo>
                  <a:lnTo>
                    <a:pt x="717" y="798"/>
                  </a:lnTo>
                  <a:lnTo>
                    <a:pt x="717" y="797"/>
                  </a:lnTo>
                  <a:lnTo>
                    <a:pt x="716" y="797"/>
                  </a:lnTo>
                  <a:lnTo>
                    <a:pt x="716" y="796"/>
                  </a:lnTo>
                  <a:lnTo>
                    <a:pt x="715" y="796"/>
                  </a:lnTo>
                  <a:lnTo>
                    <a:pt x="715" y="795"/>
                  </a:lnTo>
                  <a:lnTo>
                    <a:pt x="715" y="794"/>
                  </a:lnTo>
                  <a:lnTo>
                    <a:pt x="713" y="795"/>
                  </a:lnTo>
                  <a:lnTo>
                    <a:pt x="710" y="798"/>
                  </a:lnTo>
                  <a:lnTo>
                    <a:pt x="706" y="800"/>
                  </a:lnTo>
                  <a:lnTo>
                    <a:pt x="706" y="801"/>
                  </a:lnTo>
                  <a:lnTo>
                    <a:pt x="704" y="803"/>
                  </a:lnTo>
                  <a:lnTo>
                    <a:pt x="702" y="807"/>
                  </a:lnTo>
                  <a:lnTo>
                    <a:pt x="702" y="806"/>
                  </a:lnTo>
                  <a:lnTo>
                    <a:pt x="702" y="805"/>
                  </a:lnTo>
                  <a:lnTo>
                    <a:pt x="701" y="804"/>
                  </a:lnTo>
                  <a:lnTo>
                    <a:pt x="700" y="804"/>
                  </a:lnTo>
                  <a:lnTo>
                    <a:pt x="698" y="804"/>
                  </a:lnTo>
                  <a:lnTo>
                    <a:pt x="698" y="805"/>
                  </a:lnTo>
                  <a:lnTo>
                    <a:pt x="698" y="806"/>
                  </a:lnTo>
                  <a:lnTo>
                    <a:pt x="697" y="806"/>
                  </a:lnTo>
                  <a:lnTo>
                    <a:pt x="695" y="807"/>
                  </a:lnTo>
                  <a:lnTo>
                    <a:pt x="694" y="808"/>
                  </a:lnTo>
                  <a:lnTo>
                    <a:pt x="693" y="808"/>
                  </a:lnTo>
                  <a:lnTo>
                    <a:pt x="693" y="809"/>
                  </a:lnTo>
                  <a:lnTo>
                    <a:pt x="691" y="809"/>
                  </a:lnTo>
                  <a:lnTo>
                    <a:pt x="690" y="809"/>
                  </a:lnTo>
                  <a:lnTo>
                    <a:pt x="690" y="808"/>
                  </a:lnTo>
                  <a:lnTo>
                    <a:pt x="690" y="807"/>
                  </a:lnTo>
                  <a:lnTo>
                    <a:pt x="689" y="807"/>
                  </a:lnTo>
                  <a:lnTo>
                    <a:pt x="689" y="808"/>
                  </a:lnTo>
                  <a:lnTo>
                    <a:pt x="689" y="809"/>
                  </a:lnTo>
                  <a:lnTo>
                    <a:pt x="690" y="809"/>
                  </a:lnTo>
                  <a:lnTo>
                    <a:pt x="691" y="809"/>
                  </a:lnTo>
                  <a:lnTo>
                    <a:pt x="690" y="809"/>
                  </a:lnTo>
                  <a:lnTo>
                    <a:pt x="689" y="811"/>
                  </a:lnTo>
                  <a:lnTo>
                    <a:pt x="688" y="812"/>
                  </a:lnTo>
                  <a:lnTo>
                    <a:pt x="688" y="813"/>
                  </a:lnTo>
                  <a:lnTo>
                    <a:pt x="688" y="814"/>
                  </a:lnTo>
                  <a:lnTo>
                    <a:pt x="688" y="815"/>
                  </a:lnTo>
                  <a:lnTo>
                    <a:pt x="689" y="814"/>
                  </a:lnTo>
                  <a:lnTo>
                    <a:pt x="690" y="814"/>
                  </a:lnTo>
                  <a:lnTo>
                    <a:pt x="688" y="815"/>
                  </a:lnTo>
                  <a:lnTo>
                    <a:pt x="685" y="816"/>
                  </a:lnTo>
                  <a:lnTo>
                    <a:pt x="683" y="817"/>
                  </a:lnTo>
                  <a:lnTo>
                    <a:pt x="683" y="818"/>
                  </a:lnTo>
                  <a:lnTo>
                    <a:pt x="682" y="818"/>
                  </a:lnTo>
                  <a:lnTo>
                    <a:pt x="681" y="818"/>
                  </a:lnTo>
                  <a:lnTo>
                    <a:pt x="680" y="819"/>
                  </a:lnTo>
                  <a:lnTo>
                    <a:pt x="679" y="819"/>
                  </a:lnTo>
                  <a:lnTo>
                    <a:pt x="679" y="820"/>
                  </a:lnTo>
                  <a:lnTo>
                    <a:pt x="678" y="820"/>
                  </a:lnTo>
                  <a:lnTo>
                    <a:pt x="677" y="820"/>
                  </a:lnTo>
                  <a:lnTo>
                    <a:pt x="678" y="819"/>
                  </a:lnTo>
                  <a:lnTo>
                    <a:pt x="679" y="818"/>
                  </a:lnTo>
                  <a:lnTo>
                    <a:pt x="679" y="817"/>
                  </a:lnTo>
                  <a:lnTo>
                    <a:pt x="678" y="817"/>
                  </a:lnTo>
                  <a:lnTo>
                    <a:pt x="678" y="816"/>
                  </a:lnTo>
                  <a:lnTo>
                    <a:pt x="677" y="816"/>
                  </a:lnTo>
                  <a:lnTo>
                    <a:pt x="677" y="817"/>
                  </a:lnTo>
                  <a:lnTo>
                    <a:pt x="677" y="819"/>
                  </a:lnTo>
                  <a:lnTo>
                    <a:pt x="677" y="817"/>
                  </a:lnTo>
                  <a:lnTo>
                    <a:pt x="676" y="817"/>
                  </a:lnTo>
                  <a:lnTo>
                    <a:pt x="673" y="816"/>
                  </a:lnTo>
                  <a:lnTo>
                    <a:pt x="673" y="817"/>
                  </a:lnTo>
                  <a:lnTo>
                    <a:pt x="672" y="817"/>
                  </a:lnTo>
                  <a:lnTo>
                    <a:pt x="671" y="817"/>
                  </a:lnTo>
                  <a:lnTo>
                    <a:pt x="670" y="817"/>
                  </a:lnTo>
                  <a:lnTo>
                    <a:pt x="669" y="817"/>
                  </a:lnTo>
                  <a:lnTo>
                    <a:pt x="668" y="816"/>
                  </a:lnTo>
                  <a:lnTo>
                    <a:pt x="667" y="816"/>
                  </a:lnTo>
                  <a:lnTo>
                    <a:pt x="668" y="815"/>
                  </a:lnTo>
                  <a:lnTo>
                    <a:pt x="669" y="815"/>
                  </a:lnTo>
                  <a:lnTo>
                    <a:pt x="670" y="814"/>
                  </a:lnTo>
                  <a:lnTo>
                    <a:pt x="671" y="814"/>
                  </a:lnTo>
                  <a:lnTo>
                    <a:pt x="672" y="814"/>
                  </a:lnTo>
                  <a:lnTo>
                    <a:pt x="673" y="814"/>
                  </a:lnTo>
                  <a:lnTo>
                    <a:pt x="672" y="815"/>
                  </a:lnTo>
                  <a:lnTo>
                    <a:pt x="673" y="815"/>
                  </a:lnTo>
                  <a:lnTo>
                    <a:pt x="673" y="816"/>
                  </a:lnTo>
                  <a:lnTo>
                    <a:pt x="674" y="815"/>
                  </a:lnTo>
                  <a:lnTo>
                    <a:pt x="675" y="815"/>
                  </a:lnTo>
                  <a:lnTo>
                    <a:pt x="675" y="813"/>
                  </a:lnTo>
                  <a:lnTo>
                    <a:pt x="675" y="812"/>
                  </a:lnTo>
                  <a:lnTo>
                    <a:pt x="676" y="811"/>
                  </a:lnTo>
                  <a:lnTo>
                    <a:pt x="677" y="810"/>
                  </a:lnTo>
                  <a:lnTo>
                    <a:pt x="678" y="810"/>
                  </a:lnTo>
                  <a:lnTo>
                    <a:pt x="679" y="810"/>
                  </a:lnTo>
                  <a:lnTo>
                    <a:pt x="680" y="809"/>
                  </a:lnTo>
                  <a:lnTo>
                    <a:pt x="680" y="808"/>
                  </a:lnTo>
                  <a:lnTo>
                    <a:pt x="679" y="807"/>
                  </a:lnTo>
                  <a:lnTo>
                    <a:pt x="678" y="808"/>
                  </a:lnTo>
                  <a:lnTo>
                    <a:pt x="677" y="809"/>
                  </a:lnTo>
                  <a:lnTo>
                    <a:pt x="677" y="808"/>
                  </a:lnTo>
                  <a:lnTo>
                    <a:pt x="678" y="807"/>
                  </a:lnTo>
                  <a:lnTo>
                    <a:pt x="677" y="806"/>
                  </a:lnTo>
                  <a:lnTo>
                    <a:pt x="677" y="805"/>
                  </a:lnTo>
                  <a:lnTo>
                    <a:pt x="677" y="804"/>
                  </a:lnTo>
                  <a:lnTo>
                    <a:pt x="677" y="803"/>
                  </a:lnTo>
                  <a:lnTo>
                    <a:pt x="677" y="800"/>
                  </a:lnTo>
                  <a:lnTo>
                    <a:pt x="677" y="799"/>
                  </a:lnTo>
                  <a:lnTo>
                    <a:pt x="676" y="799"/>
                  </a:lnTo>
                  <a:lnTo>
                    <a:pt x="676" y="798"/>
                  </a:lnTo>
                  <a:lnTo>
                    <a:pt x="675" y="797"/>
                  </a:lnTo>
                  <a:lnTo>
                    <a:pt x="675" y="796"/>
                  </a:lnTo>
                  <a:lnTo>
                    <a:pt x="676" y="795"/>
                  </a:lnTo>
                  <a:lnTo>
                    <a:pt x="676" y="796"/>
                  </a:lnTo>
                  <a:lnTo>
                    <a:pt x="676" y="797"/>
                  </a:lnTo>
                  <a:lnTo>
                    <a:pt x="677" y="796"/>
                  </a:lnTo>
                  <a:lnTo>
                    <a:pt x="678" y="796"/>
                  </a:lnTo>
                  <a:lnTo>
                    <a:pt x="679" y="795"/>
                  </a:lnTo>
                  <a:lnTo>
                    <a:pt x="681" y="794"/>
                  </a:lnTo>
                  <a:lnTo>
                    <a:pt x="681" y="793"/>
                  </a:lnTo>
                  <a:lnTo>
                    <a:pt x="682" y="793"/>
                  </a:lnTo>
                  <a:lnTo>
                    <a:pt x="682" y="792"/>
                  </a:lnTo>
                  <a:lnTo>
                    <a:pt x="681" y="792"/>
                  </a:lnTo>
                  <a:lnTo>
                    <a:pt x="681" y="791"/>
                  </a:lnTo>
                  <a:lnTo>
                    <a:pt x="680" y="791"/>
                  </a:lnTo>
                  <a:lnTo>
                    <a:pt x="680" y="792"/>
                  </a:lnTo>
                  <a:lnTo>
                    <a:pt x="678" y="792"/>
                  </a:lnTo>
                  <a:lnTo>
                    <a:pt x="675" y="792"/>
                  </a:lnTo>
                  <a:lnTo>
                    <a:pt x="674" y="792"/>
                  </a:lnTo>
                  <a:lnTo>
                    <a:pt x="674" y="793"/>
                  </a:lnTo>
                  <a:lnTo>
                    <a:pt x="674" y="794"/>
                  </a:lnTo>
                  <a:lnTo>
                    <a:pt x="675" y="794"/>
                  </a:lnTo>
                  <a:lnTo>
                    <a:pt x="674" y="794"/>
                  </a:lnTo>
                  <a:lnTo>
                    <a:pt x="673" y="793"/>
                  </a:lnTo>
                  <a:lnTo>
                    <a:pt x="672" y="791"/>
                  </a:lnTo>
                  <a:lnTo>
                    <a:pt x="670" y="786"/>
                  </a:lnTo>
                  <a:lnTo>
                    <a:pt x="670" y="785"/>
                  </a:lnTo>
                  <a:lnTo>
                    <a:pt x="670" y="784"/>
                  </a:lnTo>
                  <a:lnTo>
                    <a:pt x="670" y="783"/>
                  </a:lnTo>
                  <a:lnTo>
                    <a:pt x="671" y="782"/>
                  </a:lnTo>
                  <a:lnTo>
                    <a:pt x="670" y="783"/>
                  </a:lnTo>
                  <a:lnTo>
                    <a:pt x="670" y="784"/>
                  </a:lnTo>
                  <a:lnTo>
                    <a:pt x="670" y="785"/>
                  </a:lnTo>
                  <a:lnTo>
                    <a:pt x="671" y="786"/>
                  </a:lnTo>
                  <a:lnTo>
                    <a:pt x="672" y="785"/>
                  </a:lnTo>
                  <a:lnTo>
                    <a:pt x="672" y="783"/>
                  </a:lnTo>
                  <a:lnTo>
                    <a:pt x="672" y="782"/>
                  </a:lnTo>
                  <a:lnTo>
                    <a:pt x="672" y="781"/>
                  </a:lnTo>
                  <a:lnTo>
                    <a:pt x="672" y="780"/>
                  </a:lnTo>
                  <a:lnTo>
                    <a:pt x="672" y="779"/>
                  </a:lnTo>
                  <a:lnTo>
                    <a:pt x="673" y="778"/>
                  </a:lnTo>
                  <a:lnTo>
                    <a:pt x="674" y="777"/>
                  </a:lnTo>
                  <a:lnTo>
                    <a:pt x="674" y="776"/>
                  </a:lnTo>
                  <a:lnTo>
                    <a:pt x="675" y="776"/>
                  </a:lnTo>
                  <a:lnTo>
                    <a:pt x="675" y="775"/>
                  </a:lnTo>
                  <a:lnTo>
                    <a:pt x="676" y="774"/>
                  </a:lnTo>
                  <a:lnTo>
                    <a:pt x="676" y="773"/>
                  </a:lnTo>
                  <a:lnTo>
                    <a:pt x="677" y="774"/>
                  </a:lnTo>
                  <a:lnTo>
                    <a:pt x="678" y="773"/>
                  </a:lnTo>
                  <a:lnTo>
                    <a:pt x="679" y="772"/>
                  </a:lnTo>
                  <a:lnTo>
                    <a:pt x="675" y="765"/>
                  </a:lnTo>
                  <a:lnTo>
                    <a:pt x="675" y="764"/>
                  </a:lnTo>
                  <a:lnTo>
                    <a:pt x="674" y="763"/>
                  </a:lnTo>
                  <a:lnTo>
                    <a:pt x="674" y="762"/>
                  </a:lnTo>
                  <a:lnTo>
                    <a:pt x="674" y="761"/>
                  </a:lnTo>
                  <a:lnTo>
                    <a:pt x="671" y="755"/>
                  </a:lnTo>
                  <a:lnTo>
                    <a:pt x="669" y="751"/>
                  </a:lnTo>
                  <a:lnTo>
                    <a:pt x="669" y="749"/>
                  </a:lnTo>
                  <a:lnTo>
                    <a:pt x="669" y="748"/>
                  </a:lnTo>
                  <a:lnTo>
                    <a:pt x="668" y="747"/>
                  </a:lnTo>
                  <a:lnTo>
                    <a:pt x="667" y="746"/>
                  </a:lnTo>
                  <a:lnTo>
                    <a:pt x="666" y="745"/>
                  </a:lnTo>
                  <a:lnTo>
                    <a:pt x="666" y="744"/>
                  </a:lnTo>
                  <a:lnTo>
                    <a:pt x="665" y="742"/>
                  </a:lnTo>
                  <a:lnTo>
                    <a:pt x="665" y="740"/>
                  </a:lnTo>
                  <a:lnTo>
                    <a:pt x="665" y="739"/>
                  </a:lnTo>
                  <a:lnTo>
                    <a:pt x="666" y="739"/>
                  </a:lnTo>
                  <a:lnTo>
                    <a:pt x="666" y="738"/>
                  </a:lnTo>
                  <a:lnTo>
                    <a:pt x="666" y="737"/>
                  </a:lnTo>
                  <a:lnTo>
                    <a:pt x="665" y="735"/>
                  </a:lnTo>
                  <a:lnTo>
                    <a:pt x="665" y="734"/>
                  </a:lnTo>
                  <a:lnTo>
                    <a:pt x="666" y="734"/>
                  </a:lnTo>
                  <a:lnTo>
                    <a:pt x="667" y="734"/>
                  </a:lnTo>
                  <a:lnTo>
                    <a:pt x="667" y="733"/>
                  </a:lnTo>
                  <a:lnTo>
                    <a:pt x="667" y="732"/>
                  </a:lnTo>
                  <a:lnTo>
                    <a:pt x="666" y="732"/>
                  </a:lnTo>
                  <a:lnTo>
                    <a:pt x="666" y="733"/>
                  </a:lnTo>
                  <a:lnTo>
                    <a:pt x="665" y="734"/>
                  </a:lnTo>
                  <a:lnTo>
                    <a:pt x="664" y="733"/>
                  </a:lnTo>
                  <a:lnTo>
                    <a:pt x="664" y="732"/>
                  </a:lnTo>
                  <a:lnTo>
                    <a:pt x="663" y="733"/>
                  </a:lnTo>
                  <a:lnTo>
                    <a:pt x="663" y="734"/>
                  </a:lnTo>
                  <a:lnTo>
                    <a:pt x="664" y="734"/>
                  </a:lnTo>
                  <a:lnTo>
                    <a:pt x="664" y="735"/>
                  </a:lnTo>
                  <a:lnTo>
                    <a:pt x="663" y="735"/>
                  </a:lnTo>
                  <a:lnTo>
                    <a:pt x="664" y="736"/>
                  </a:lnTo>
                  <a:lnTo>
                    <a:pt x="665" y="736"/>
                  </a:lnTo>
                  <a:lnTo>
                    <a:pt x="665" y="737"/>
                  </a:lnTo>
                  <a:lnTo>
                    <a:pt x="665" y="738"/>
                  </a:lnTo>
                  <a:lnTo>
                    <a:pt x="664" y="738"/>
                  </a:lnTo>
                  <a:lnTo>
                    <a:pt x="664" y="739"/>
                  </a:lnTo>
                  <a:lnTo>
                    <a:pt x="663" y="739"/>
                  </a:lnTo>
                  <a:lnTo>
                    <a:pt x="662" y="738"/>
                  </a:lnTo>
                  <a:lnTo>
                    <a:pt x="662" y="736"/>
                  </a:lnTo>
                  <a:lnTo>
                    <a:pt x="661" y="736"/>
                  </a:lnTo>
                  <a:lnTo>
                    <a:pt x="662" y="735"/>
                  </a:lnTo>
                  <a:lnTo>
                    <a:pt x="662" y="734"/>
                  </a:lnTo>
                  <a:lnTo>
                    <a:pt x="662" y="733"/>
                  </a:lnTo>
                  <a:lnTo>
                    <a:pt x="662" y="732"/>
                  </a:lnTo>
                  <a:lnTo>
                    <a:pt x="660" y="731"/>
                  </a:lnTo>
                  <a:lnTo>
                    <a:pt x="660" y="730"/>
                  </a:lnTo>
                  <a:lnTo>
                    <a:pt x="659" y="730"/>
                  </a:lnTo>
                  <a:lnTo>
                    <a:pt x="659" y="729"/>
                  </a:lnTo>
                  <a:lnTo>
                    <a:pt x="660" y="729"/>
                  </a:lnTo>
                  <a:lnTo>
                    <a:pt x="661" y="728"/>
                  </a:lnTo>
                  <a:lnTo>
                    <a:pt x="662" y="724"/>
                  </a:lnTo>
                  <a:lnTo>
                    <a:pt x="663" y="723"/>
                  </a:lnTo>
                  <a:lnTo>
                    <a:pt x="663" y="721"/>
                  </a:lnTo>
                  <a:lnTo>
                    <a:pt x="663" y="720"/>
                  </a:lnTo>
                  <a:lnTo>
                    <a:pt x="664" y="719"/>
                  </a:lnTo>
                  <a:lnTo>
                    <a:pt x="665" y="719"/>
                  </a:lnTo>
                  <a:lnTo>
                    <a:pt x="665" y="718"/>
                  </a:lnTo>
                  <a:lnTo>
                    <a:pt x="665" y="717"/>
                  </a:lnTo>
                  <a:lnTo>
                    <a:pt x="665" y="716"/>
                  </a:lnTo>
                  <a:lnTo>
                    <a:pt x="665" y="714"/>
                  </a:lnTo>
                  <a:lnTo>
                    <a:pt x="666" y="714"/>
                  </a:lnTo>
                  <a:lnTo>
                    <a:pt x="666" y="713"/>
                  </a:lnTo>
                  <a:lnTo>
                    <a:pt x="668" y="711"/>
                  </a:lnTo>
                  <a:lnTo>
                    <a:pt x="669" y="711"/>
                  </a:lnTo>
                  <a:lnTo>
                    <a:pt x="670" y="710"/>
                  </a:lnTo>
                  <a:lnTo>
                    <a:pt x="672" y="711"/>
                  </a:lnTo>
                  <a:lnTo>
                    <a:pt x="673" y="709"/>
                  </a:lnTo>
                  <a:lnTo>
                    <a:pt x="672" y="709"/>
                  </a:lnTo>
                  <a:lnTo>
                    <a:pt x="673" y="709"/>
                  </a:lnTo>
                  <a:lnTo>
                    <a:pt x="674" y="708"/>
                  </a:lnTo>
                  <a:lnTo>
                    <a:pt x="674" y="707"/>
                  </a:lnTo>
                  <a:lnTo>
                    <a:pt x="673" y="707"/>
                  </a:lnTo>
                  <a:lnTo>
                    <a:pt x="672" y="708"/>
                  </a:lnTo>
                  <a:lnTo>
                    <a:pt x="669" y="710"/>
                  </a:lnTo>
                  <a:lnTo>
                    <a:pt x="669" y="709"/>
                  </a:lnTo>
                  <a:lnTo>
                    <a:pt x="669" y="708"/>
                  </a:lnTo>
                  <a:lnTo>
                    <a:pt x="668" y="707"/>
                  </a:lnTo>
                  <a:lnTo>
                    <a:pt x="667" y="706"/>
                  </a:lnTo>
                  <a:lnTo>
                    <a:pt x="666" y="706"/>
                  </a:lnTo>
                  <a:lnTo>
                    <a:pt x="668" y="708"/>
                  </a:lnTo>
                  <a:lnTo>
                    <a:pt x="668" y="709"/>
                  </a:lnTo>
                  <a:lnTo>
                    <a:pt x="668" y="710"/>
                  </a:lnTo>
                  <a:lnTo>
                    <a:pt x="668" y="711"/>
                  </a:lnTo>
                  <a:lnTo>
                    <a:pt x="666" y="711"/>
                  </a:lnTo>
                  <a:lnTo>
                    <a:pt x="665" y="712"/>
                  </a:lnTo>
                  <a:lnTo>
                    <a:pt x="664" y="712"/>
                  </a:lnTo>
                  <a:lnTo>
                    <a:pt x="664" y="713"/>
                  </a:lnTo>
                  <a:lnTo>
                    <a:pt x="664" y="715"/>
                  </a:lnTo>
                  <a:lnTo>
                    <a:pt x="663" y="715"/>
                  </a:lnTo>
                  <a:lnTo>
                    <a:pt x="663" y="716"/>
                  </a:lnTo>
                  <a:lnTo>
                    <a:pt x="663" y="717"/>
                  </a:lnTo>
                  <a:lnTo>
                    <a:pt x="662" y="720"/>
                  </a:lnTo>
                  <a:lnTo>
                    <a:pt x="661" y="720"/>
                  </a:lnTo>
                  <a:lnTo>
                    <a:pt x="661" y="721"/>
                  </a:lnTo>
                  <a:lnTo>
                    <a:pt x="661" y="722"/>
                  </a:lnTo>
                  <a:lnTo>
                    <a:pt x="660" y="722"/>
                  </a:lnTo>
                  <a:lnTo>
                    <a:pt x="660" y="723"/>
                  </a:lnTo>
                  <a:lnTo>
                    <a:pt x="660" y="724"/>
                  </a:lnTo>
                  <a:lnTo>
                    <a:pt x="660" y="725"/>
                  </a:lnTo>
                  <a:lnTo>
                    <a:pt x="659" y="725"/>
                  </a:lnTo>
                  <a:lnTo>
                    <a:pt x="659" y="724"/>
                  </a:lnTo>
                  <a:lnTo>
                    <a:pt x="658" y="725"/>
                  </a:lnTo>
                  <a:lnTo>
                    <a:pt x="658" y="726"/>
                  </a:lnTo>
                  <a:lnTo>
                    <a:pt x="657" y="726"/>
                  </a:lnTo>
                  <a:lnTo>
                    <a:pt x="657" y="727"/>
                  </a:lnTo>
                  <a:lnTo>
                    <a:pt x="656" y="727"/>
                  </a:lnTo>
                  <a:lnTo>
                    <a:pt x="655" y="727"/>
                  </a:lnTo>
                  <a:lnTo>
                    <a:pt x="655" y="728"/>
                  </a:lnTo>
                  <a:lnTo>
                    <a:pt x="656" y="728"/>
                  </a:lnTo>
                  <a:lnTo>
                    <a:pt x="656" y="729"/>
                  </a:lnTo>
                  <a:lnTo>
                    <a:pt x="655" y="729"/>
                  </a:lnTo>
                  <a:lnTo>
                    <a:pt x="656" y="729"/>
                  </a:lnTo>
                  <a:lnTo>
                    <a:pt x="657" y="730"/>
                  </a:lnTo>
                  <a:lnTo>
                    <a:pt x="657" y="731"/>
                  </a:lnTo>
                  <a:lnTo>
                    <a:pt x="656" y="731"/>
                  </a:lnTo>
                  <a:lnTo>
                    <a:pt x="653" y="731"/>
                  </a:lnTo>
                  <a:lnTo>
                    <a:pt x="654" y="732"/>
                  </a:lnTo>
                  <a:lnTo>
                    <a:pt x="656" y="732"/>
                  </a:lnTo>
                  <a:lnTo>
                    <a:pt x="659" y="734"/>
                  </a:lnTo>
                  <a:lnTo>
                    <a:pt x="659" y="735"/>
                  </a:lnTo>
                  <a:lnTo>
                    <a:pt x="659" y="736"/>
                  </a:lnTo>
                  <a:lnTo>
                    <a:pt x="658" y="737"/>
                  </a:lnTo>
                  <a:lnTo>
                    <a:pt x="658" y="738"/>
                  </a:lnTo>
                  <a:lnTo>
                    <a:pt x="658" y="739"/>
                  </a:lnTo>
                  <a:lnTo>
                    <a:pt x="658" y="740"/>
                  </a:lnTo>
                  <a:lnTo>
                    <a:pt x="659" y="741"/>
                  </a:lnTo>
                  <a:lnTo>
                    <a:pt x="659" y="742"/>
                  </a:lnTo>
                  <a:lnTo>
                    <a:pt x="658" y="743"/>
                  </a:lnTo>
                  <a:lnTo>
                    <a:pt x="658" y="744"/>
                  </a:lnTo>
                  <a:lnTo>
                    <a:pt x="658" y="745"/>
                  </a:lnTo>
                  <a:lnTo>
                    <a:pt x="657" y="745"/>
                  </a:lnTo>
                  <a:lnTo>
                    <a:pt x="656" y="746"/>
                  </a:lnTo>
                  <a:lnTo>
                    <a:pt x="654" y="746"/>
                  </a:lnTo>
                  <a:lnTo>
                    <a:pt x="653" y="746"/>
                  </a:lnTo>
                  <a:lnTo>
                    <a:pt x="651" y="745"/>
                  </a:lnTo>
                  <a:lnTo>
                    <a:pt x="651" y="747"/>
                  </a:lnTo>
                  <a:lnTo>
                    <a:pt x="650" y="748"/>
                  </a:lnTo>
                  <a:lnTo>
                    <a:pt x="643" y="752"/>
                  </a:lnTo>
                  <a:lnTo>
                    <a:pt x="637" y="754"/>
                  </a:lnTo>
                  <a:lnTo>
                    <a:pt x="629" y="755"/>
                  </a:lnTo>
                  <a:lnTo>
                    <a:pt x="622" y="755"/>
                  </a:lnTo>
                  <a:lnTo>
                    <a:pt x="616" y="754"/>
                  </a:lnTo>
                  <a:lnTo>
                    <a:pt x="615" y="753"/>
                  </a:lnTo>
                  <a:lnTo>
                    <a:pt x="614" y="752"/>
                  </a:lnTo>
                  <a:lnTo>
                    <a:pt x="614" y="751"/>
                  </a:lnTo>
                  <a:lnTo>
                    <a:pt x="613" y="749"/>
                  </a:lnTo>
                  <a:lnTo>
                    <a:pt x="613" y="747"/>
                  </a:lnTo>
                  <a:lnTo>
                    <a:pt x="614" y="747"/>
                  </a:lnTo>
                  <a:lnTo>
                    <a:pt x="616" y="746"/>
                  </a:lnTo>
                  <a:lnTo>
                    <a:pt x="615" y="746"/>
                  </a:lnTo>
                  <a:lnTo>
                    <a:pt x="615" y="745"/>
                  </a:lnTo>
                  <a:lnTo>
                    <a:pt x="616" y="745"/>
                  </a:lnTo>
                  <a:lnTo>
                    <a:pt x="615" y="744"/>
                  </a:lnTo>
                  <a:lnTo>
                    <a:pt x="613" y="743"/>
                  </a:lnTo>
                  <a:lnTo>
                    <a:pt x="609" y="741"/>
                  </a:lnTo>
                  <a:lnTo>
                    <a:pt x="608" y="741"/>
                  </a:lnTo>
                  <a:lnTo>
                    <a:pt x="608" y="740"/>
                  </a:lnTo>
                  <a:lnTo>
                    <a:pt x="607" y="739"/>
                  </a:lnTo>
                  <a:lnTo>
                    <a:pt x="606" y="737"/>
                  </a:lnTo>
                  <a:lnTo>
                    <a:pt x="606" y="736"/>
                  </a:lnTo>
                  <a:lnTo>
                    <a:pt x="606" y="735"/>
                  </a:lnTo>
                  <a:lnTo>
                    <a:pt x="605" y="735"/>
                  </a:lnTo>
                  <a:lnTo>
                    <a:pt x="604" y="733"/>
                  </a:lnTo>
                  <a:lnTo>
                    <a:pt x="602" y="733"/>
                  </a:lnTo>
                  <a:lnTo>
                    <a:pt x="602" y="732"/>
                  </a:lnTo>
                  <a:lnTo>
                    <a:pt x="601" y="731"/>
                  </a:lnTo>
                  <a:lnTo>
                    <a:pt x="602" y="730"/>
                  </a:lnTo>
                  <a:lnTo>
                    <a:pt x="601" y="730"/>
                  </a:lnTo>
                  <a:lnTo>
                    <a:pt x="601" y="729"/>
                  </a:lnTo>
                  <a:lnTo>
                    <a:pt x="601" y="728"/>
                  </a:lnTo>
                  <a:lnTo>
                    <a:pt x="602" y="727"/>
                  </a:lnTo>
                  <a:lnTo>
                    <a:pt x="600" y="729"/>
                  </a:lnTo>
                  <a:lnTo>
                    <a:pt x="599" y="730"/>
                  </a:lnTo>
                  <a:lnTo>
                    <a:pt x="598" y="729"/>
                  </a:lnTo>
                  <a:lnTo>
                    <a:pt x="597" y="729"/>
                  </a:lnTo>
                  <a:lnTo>
                    <a:pt x="593" y="727"/>
                  </a:lnTo>
                  <a:lnTo>
                    <a:pt x="592" y="727"/>
                  </a:lnTo>
                  <a:lnTo>
                    <a:pt x="591" y="725"/>
                  </a:lnTo>
                  <a:lnTo>
                    <a:pt x="590" y="725"/>
                  </a:lnTo>
                  <a:lnTo>
                    <a:pt x="590" y="723"/>
                  </a:lnTo>
                  <a:lnTo>
                    <a:pt x="589" y="722"/>
                  </a:lnTo>
                  <a:lnTo>
                    <a:pt x="589" y="721"/>
                  </a:lnTo>
                  <a:lnTo>
                    <a:pt x="591" y="720"/>
                  </a:lnTo>
                  <a:lnTo>
                    <a:pt x="592" y="720"/>
                  </a:lnTo>
                  <a:lnTo>
                    <a:pt x="592" y="719"/>
                  </a:lnTo>
                  <a:lnTo>
                    <a:pt x="592" y="718"/>
                  </a:lnTo>
                  <a:lnTo>
                    <a:pt x="593" y="718"/>
                  </a:lnTo>
                  <a:lnTo>
                    <a:pt x="593" y="717"/>
                  </a:lnTo>
                  <a:lnTo>
                    <a:pt x="593" y="716"/>
                  </a:lnTo>
                  <a:lnTo>
                    <a:pt x="592" y="716"/>
                  </a:lnTo>
                  <a:lnTo>
                    <a:pt x="588" y="717"/>
                  </a:lnTo>
                  <a:lnTo>
                    <a:pt x="588" y="718"/>
                  </a:lnTo>
                  <a:lnTo>
                    <a:pt x="587" y="718"/>
                  </a:lnTo>
                  <a:lnTo>
                    <a:pt x="586" y="719"/>
                  </a:lnTo>
                  <a:lnTo>
                    <a:pt x="583" y="718"/>
                  </a:lnTo>
                  <a:lnTo>
                    <a:pt x="582" y="718"/>
                  </a:lnTo>
                  <a:lnTo>
                    <a:pt x="581" y="716"/>
                  </a:lnTo>
                  <a:lnTo>
                    <a:pt x="581" y="715"/>
                  </a:lnTo>
                  <a:lnTo>
                    <a:pt x="582" y="714"/>
                  </a:lnTo>
                  <a:lnTo>
                    <a:pt x="583" y="714"/>
                  </a:lnTo>
                  <a:lnTo>
                    <a:pt x="584" y="714"/>
                  </a:lnTo>
                  <a:lnTo>
                    <a:pt x="585" y="714"/>
                  </a:lnTo>
                  <a:lnTo>
                    <a:pt x="585" y="713"/>
                  </a:lnTo>
                  <a:lnTo>
                    <a:pt x="586" y="712"/>
                  </a:lnTo>
                  <a:lnTo>
                    <a:pt x="587" y="712"/>
                  </a:lnTo>
                  <a:lnTo>
                    <a:pt x="588" y="711"/>
                  </a:lnTo>
                  <a:lnTo>
                    <a:pt x="589" y="710"/>
                  </a:lnTo>
                  <a:lnTo>
                    <a:pt x="590" y="709"/>
                  </a:lnTo>
                  <a:lnTo>
                    <a:pt x="592" y="708"/>
                  </a:lnTo>
                  <a:lnTo>
                    <a:pt x="592" y="707"/>
                  </a:lnTo>
                  <a:lnTo>
                    <a:pt x="593" y="706"/>
                  </a:lnTo>
                  <a:lnTo>
                    <a:pt x="592" y="705"/>
                  </a:lnTo>
                  <a:lnTo>
                    <a:pt x="591" y="704"/>
                  </a:lnTo>
                  <a:lnTo>
                    <a:pt x="591" y="703"/>
                  </a:lnTo>
                  <a:lnTo>
                    <a:pt x="592" y="703"/>
                  </a:lnTo>
                  <a:lnTo>
                    <a:pt x="593" y="703"/>
                  </a:lnTo>
                  <a:lnTo>
                    <a:pt x="593" y="702"/>
                  </a:lnTo>
                  <a:lnTo>
                    <a:pt x="594" y="701"/>
                  </a:lnTo>
                  <a:lnTo>
                    <a:pt x="596" y="700"/>
                  </a:lnTo>
                  <a:lnTo>
                    <a:pt x="595" y="699"/>
                  </a:lnTo>
                  <a:lnTo>
                    <a:pt x="594" y="698"/>
                  </a:lnTo>
                  <a:lnTo>
                    <a:pt x="593" y="696"/>
                  </a:lnTo>
                  <a:lnTo>
                    <a:pt x="594" y="695"/>
                  </a:lnTo>
                  <a:lnTo>
                    <a:pt x="594" y="696"/>
                  </a:lnTo>
                  <a:lnTo>
                    <a:pt x="595" y="697"/>
                  </a:lnTo>
                  <a:lnTo>
                    <a:pt x="595" y="698"/>
                  </a:lnTo>
                  <a:lnTo>
                    <a:pt x="596" y="698"/>
                  </a:lnTo>
                  <a:lnTo>
                    <a:pt x="596" y="699"/>
                  </a:lnTo>
                  <a:lnTo>
                    <a:pt x="597" y="699"/>
                  </a:lnTo>
                  <a:lnTo>
                    <a:pt x="598" y="697"/>
                  </a:lnTo>
                  <a:lnTo>
                    <a:pt x="599" y="697"/>
                  </a:lnTo>
                  <a:lnTo>
                    <a:pt x="600" y="696"/>
                  </a:lnTo>
                  <a:lnTo>
                    <a:pt x="601" y="696"/>
                  </a:lnTo>
                  <a:lnTo>
                    <a:pt x="602" y="696"/>
                  </a:lnTo>
                  <a:lnTo>
                    <a:pt x="602" y="697"/>
                  </a:lnTo>
                  <a:lnTo>
                    <a:pt x="601" y="699"/>
                  </a:lnTo>
                  <a:lnTo>
                    <a:pt x="600" y="699"/>
                  </a:lnTo>
                  <a:lnTo>
                    <a:pt x="601" y="701"/>
                  </a:lnTo>
                  <a:lnTo>
                    <a:pt x="603" y="701"/>
                  </a:lnTo>
                  <a:lnTo>
                    <a:pt x="606" y="701"/>
                  </a:lnTo>
                  <a:lnTo>
                    <a:pt x="607" y="702"/>
                  </a:lnTo>
                  <a:lnTo>
                    <a:pt x="608" y="702"/>
                  </a:lnTo>
                  <a:lnTo>
                    <a:pt x="609" y="702"/>
                  </a:lnTo>
                  <a:lnTo>
                    <a:pt x="609" y="703"/>
                  </a:lnTo>
                  <a:lnTo>
                    <a:pt x="611" y="703"/>
                  </a:lnTo>
                  <a:lnTo>
                    <a:pt x="612" y="704"/>
                  </a:lnTo>
                  <a:lnTo>
                    <a:pt x="612" y="705"/>
                  </a:lnTo>
                  <a:lnTo>
                    <a:pt x="612" y="706"/>
                  </a:lnTo>
                  <a:lnTo>
                    <a:pt x="613" y="706"/>
                  </a:lnTo>
                  <a:lnTo>
                    <a:pt x="612" y="707"/>
                  </a:lnTo>
                  <a:lnTo>
                    <a:pt x="613" y="708"/>
                  </a:lnTo>
                  <a:lnTo>
                    <a:pt x="610" y="710"/>
                  </a:lnTo>
                  <a:lnTo>
                    <a:pt x="610" y="711"/>
                  </a:lnTo>
                  <a:lnTo>
                    <a:pt x="610" y="712"/>
                  </a:lnTo>
                  <a:lnTo>
                    <a:pt x="609" y="712"/>
                  </a:lnTo>
                  <a:lnTo>
                    <a:pt x="608" y="712"/>
                  </a:lnTo>
                  <a:lnTo>
                    <a:pt x="608" y="713"/>
                  </a:lnTo>
                  <a:lnTo>
                    <a:pt x="608" y="714"/>
                  </a:lnTo>
                  <a:lnTo>
                    <a:pt x="607" y="715"/>
                  </a:lnTo>
                  <a:lnTo>
                    <a:pt x="608" y="716"/>
                  </a:lnTo>
                  <a:lnTo>
                    <a:pt x="608" y="715"/>
                  </a:lnTo>
                  <a:lnTo>
                    <a:pt x="609" y="713"/>
                  </a:lnTo>
                  <a:lnTo>
                    <a:pt x="611" y="712"/>
                  </a:lnTo>
                  <a:lnTo>
                    <a:pt x="611" y="711"/>
                  </a:lnTo>
                  <a:lnTo>
                    <a:pt x="612" y="710"/>
                  </a:lnTo>
                  <a:lnTo>
                    <a:pt x="613" y="710"/>
                  </a:lnTo>
                  <a:lnTo>
                    <a:pt x="614" y="710"/>
                  </a:lnTo>
                  <a:lnTo>
                    <a:pt x="615" y="710"/>
                  </a:lnTo>
                  <a:lnTo>
                    <a:pt x="615" y="709"/>
                  </a:lnTo>
                  <a:lnTo>
                    <a:pt x="616" y="707"/>
                  </a:lnTo>
                  <a:lnTo>
                    <a:pt x="616" y="706"/>
                  </a:lnTo>
                  <a:lnTo>
                    <a:pt x="617" y="705"/>
                  </a:lnTo>
                  <a:lnTo>
                    <a:pt x="618" y="704"/>
                  </a:lnTo>
                  <a:lnTo>
                    <a:pt x="619" y="704"/>
                  </a:lnTo>
                  <a:lnTo>
                    <a:pt x="620" y="703"/>
                  </a:lnTo>
                  <a:lnTo>
                    <a:pt x="621" y="703"/>
                  </a:lnTo>
                  <a:lnTo>
                    <a:pt x="622" y="704"/>
                  </a:lnTo>
                  <a:lnTo>
                    <a:pt x="623" y="704"/>
                  </a:lnTo>
                  <a:lnTo>
                    <a:pt x="623" y="705"/>
                  </a:lnTo>
                  <a:lnTo>
                    <a:pt x="624" y="706"/>
                  </a:lnTo>
                  <a:lnTo>
                    <a:pt x="623" y="707"/>
                  </a:lnTo>
                  <a:lnTo>
                    <a:pt x="623" y="708"/>
                  </a:lnTo>
                  <a:lnTo>
                    <a:pt x="623" y="709"/>
                  </a:lnTo>
                  <a:lnTo>
                    <a:pt x="624" y="709"/>
                  </a:lnTo>
                  <a:lnTo>
                    <a:pt x="623" y="710"/>
                  </a:lnTo>
                  <a:lnTo>
                    <a:pt x="623" y="711"/>
                  </a:lnTo>
                  <a:lnTo>
                    <a:pt x="623" y="712"/>
                  </a:lnTo>
                  <a:lnTo>
                    <a:pt x="623" y="713"/>
                  </a:lnTo>
                  <a:lnTo>
                    <a:pt x="624" y="713"/>
                  </a:lnTo>
                  <a:lnTo>
                    <a:pt x="624" y="714"/>
                  </a:lnTo>
                  <a:lnTo>
                    <a:pt x="626" y="714"/>
                  </a:lnTo>
                  <a:lnTo>
                    <a:pt x="627" y="714"/>
                  </a:lnTo>
                  <a:lnTo>
                    <a:pt x="628" y="713"/>
                  </a:lnTo>
                  <a:lnTo>
                    <a:pt x="633" y="709"/>
                  </a:lnTo>
                  <a:lnTo>
                    <a:pt x="633" y="708"/>
                  </a:lnTo>
                  <a:lnTo>
                    <a:pt x="634" y="707"/>
                  </a:lnTo>
                  <a:lnTo>
                    <a:pt x="633" y="706"/>
                  </a:lnTo>
                  <a:lnTo>
                    <a:pt x="632" y="705"/>
                  </a:lnTo>
                  <a:lnTo>
                    <a:pt x="633" y="705"/>
                  </a:lnTo>
                  <a:lnTo>
                    <a:pt x="634" y="705"/>
                  </a:lnTo>
                  <a:lnTo>
                    <a:pt x="634" y="704"/>
                  </a:lnTo>
                  <a:lnTo>
                    <a:pt x="631" y="702"/>
                  </a:lnTo>
                  <a:lnTo>
                    <a:pt x="622" y="699"/>
                  </a:lnTo>
                  <a:lnTo>
                    <a:pt x="621" y="700"/>
                  </a:lnTo>
                  <a:lnTo>
                    <a:pt x="620" y="699"/>
                  </a:lnTo>
                  <a:lnTo>
                    <a:pt x="622" y="698"/>
                  </a:lnTo>
                  <a:lnTo>
                    <a:pt x="624" y="697"/>
                  </a:lnTo>
                  <a:lnTo>
                    <a:pt x="625" y="698"/>
                  </a:lnTo>
                  <a:lnTo>
                    <a:pt x="626" y="699"/>
                  </a:lnTo>
                  <a:lnTo>
                    <a:pt x="627" y="699"/>
                  </a:lnTo>
                  <a:lnTo>
                    <a:pt x="630" y="698"/>
                  </a:lnTo>
                  <a:lnTo>
                    <a:pt x="630" y="697"/>
                  </a:lnTo>
                  <a:lnTo>
                    <a:pt x="630" y="696"/>
                  </a:lnTo>
                  <a:lnTo>
                    <a:pt x="626" y="695"/>
                  </a:lnTo>
                  <a:lnTo>
                    <a:pt x="625" y="695"/>
                  </a:lnTo>
                  <a:lnTo>
                    <a:pt x="625" y="693"/>
                  </a:lnTo>
                  <a:lnTo>
                    <a:pt x="626" y="694"/>
                  </a:lnTo>
                  <a:lnTo>
                    <a:pt x="627" y="693"/>
                  </a:lnTo>
                  <a:lnTo>
                    <a:pt x="627" y="692"/>
                  </a:lnTo>
                  <a:lnTo>
                    <a:pt x="626" y="692"/>
                  </a:lnTo>
                  <a:lnTo>
                    <a:pt x="625" y="693"/>
                  </a:lnTo>
                  <a:lnTo>
                    <a:pt x="624" y="693"/>
                  </a:lnTo>
                  <a:lnTo>
                    <a:pt x="624" y="694"/>
                  </a:lnTo>
                  <a:lnTo>
                    <a:pt x="623" y="694"/>
                  </a:lnTo>
                  <a:lnTo>
                    <a:pt x="622" y="695"/>
                  </a:lnTo>
                  <a:lnTo>
                    <a:pt x="621" y="696"/>
                  </a:lnTo>
                  <a:lnTo>
                    <a:pt x="621" y="697"/>
                  </a:lnTo>
                  <a:lnTo>
                    <a:pt x="620" y="699"/>
                  </a:lnTo>
                  <a:lnTo>
                    <a:pt x="618" y="699"/>
                  </a:lnTo>
                  <a:lnTo>
                    <a:pt x="615" y="699"/>
                  </a:lnTo>
                  <a:lnTo>
                    <a:pt x="609" y="698"/>
                  </a:lnTo>
                  <a:lnTo>
                    <a:pt x="604" y="699"/>
                  </a:lnTo>
                  <a:lnTo>
                    <a:pt x="603" y="699"/>
                  </a:lnTo>
                  <a:lnTo>
                    <a:pt x="603" y="698"/>
                  </a:lnTo>
                  <a:lnTo>
                    <a:pt x="603" y="697"/>
                  </a:lnTo>
                  <a:lnTo>
                    <a:pt x="603" y="696"/>
                  </a:lnTo>
                  <a:lnTo>
                    <a:pt x="602" y="695"/>
                  </a:lnTo>
                  <a:lnTo>
                    <a:pt x="600" y="695"/>
                  </a:lnTo>
                  <a:lnTo>
                    <a:pt x="599" y="695"/>
                  </a:lnTo>
                  <a:lnTo>
                    <a:pt x="599" y="696"/>
                  </a:lnTo>
                  <a:lnTo>
                    <a:pt x="598" y="696"/>
                  </a:lnTo>
                  <a:lnTo>
                    <a:pt x="598" y="697"/>
                  </a:lnTo>
                  <a:lnTo>
                    <a:pt x="597" y="697"/>
                  </a:lnTo>
                  <a:lnTo>
                    <a:pt x="597" y="695"/>
                  </a:lnTo>
                  <a:lnTo>
                    <a:pt x="596" y="694"/>
                  </a:lnTo>
                  <a:lnTo>
                    <a:pt x="595" y="694"/>
                  </a:lnTo>
                  <a:lnTo>
                    <a:pt x="594" y="694"/>
                  </a:lnTo>
                  <a:lnTo>
                    <a:pt x="593" y="694"/>
                  </a:lnTo>
                  <a:lnTo>
                    <a:pt x="592" y="696"/>
                  </a:lnTo>
                  <a:lnTo>
                    <a:pt x="591" y="696"/>
                  </a:lnTo>
                  <a:lnTo>
                    <a:pt x="590" y="696"/>
                  </a:lnTo>
                  <a:lnTo>
                    <a:pt x="589" y="696"/>
                  </a:lnTo>
                  <a:lnTo>
                    <a:pt x="588" y="695"/>
                  </a:lnTo>
                  <a:lnTo>
                    <a:pt x="587" y="693"/>
                  </a:lnTo>
                  <a:lnTo>
                    <a:pt x="589" y="691"/>
                  </a:lnTo>
                  <a:lnTo>
                    <a:pt x="590" y="690"/>
                  </a:lnTo>
                  <a:lnTo>
                    <a:pt x="593" y="690"/>
                  </a:lnTo>
                  <a:lnTo>
                    <a:pt x="594" y="690"/>
                  </a:lnTo>
                  <a:lnTo>
                    <a:pt x="594" y="688"/>
                  </a:lnTo>
                  <a:lnTo>
                    <a:pt x="594" y="687"/>
                  </a:lnTo>
                  <a:lnTo>
                    <a:pt x="596" y="687"/>
                  </a:lnTo>
                  <a:lnTo>
                    <a:pt x="597" y="686"/>
                  </a:lnTo>
                  <a:lnTo>
                    <a:pt x="598" y="686"/>
                  </a:lnTo>
                  <a:lnTo>
                    <a:pt x="598" y="685"/>
                  </a:lnTo>
                  <a:lnTo>
                    <a:pt x="597" y="685"/>
                  </a:lnTo>
                  <a:lnTo>
                    <a:pt x="596" y="686"/>
                  </a:lnTo>
                  <a:lnTo>
                    <a:pt x="594" y="685"/>
                  </a:lnTo>
                  <a:lnTo>
                    <a:pt x="592" y="685"/>
                  </a:lnTo>
                  <a:lnTo>
                    <a:pt x="592" y="686"/>
                  </a:lnTo>
                  <a:lnTo>
                    <a:pt x="592" y="687"/>
                  </a:lnTo>
                  <a:lnTo>
                    <a:pt x="592" y="688"/>
                  </a:lnTo>
                  <a:lnTo>
                    <a:pt x="591" y="688"/>
                  </a:lnTo>
                  <a:lnTo>
                    <a:pt x="590" y="688"/>
                  </a:lnTo>
                  <a:lnTo>
                    <a:pt x="589" y="687"/>
                  </a:lnTo>
                  <a:lnTo>
                    <a:pt x="589" y="686"/>
                  </a:lnTo>
                  <a:lnTo>
                    <a:pt x="588" y="685"/>
                  </a:lnTo>
                  <a:lnTo>
                    <a:pt x="587" y="684"/>
                  </a:lnTo>
                  <a:lnTo>
                    <a:pt x="588" y="684"/>
                  </a:lnTo>
                  <a:lnTo>
                    <a:pt x="588" y="683"/>
                  </a:lnTo>
                  <a:lnTo>
                    <a:pt x="589" y="683"/>
                  </a:lnTo>
                  <a:lnTo>
                    <a:pt x="589" y="681"/>
                  </a:lnTo>
                  <a:lnTo>
                    <a:pt x="590" y="681"/>
                  </a:lnTo>
                  <a:lnTo>
                    <a:pt x="591" y="680"/>
                  </a:lnTo>
                  <a:lnTo>
                    <a:pt x="589" y="677"/>
                  </a:lnTo>
                  <a:lnTo>
                    <a:pt x="589" y="678"/>
                  </a:lnTo>
                  <a:lnTo>
                    <a:pt x="589" y="679"/>
                  </a:lnTo>
                  <a:lnTo>
                    <a:pt x="590" y="679"/>
                  </a:lnTo>
                  <a:lnTo>
                    <a:pt x="590" y="680"/>
                  </a:lnTo>
                  <a:lnTo>
                    <a:pt x="589" y="680"/>
                  </a:lnTo>
                  <a:lnTo>
                    <a:pt x="589" y="681"/>
                  </a:lnTo>
                  <a:lnTo>
                    <a:pt x="588" y="682"/>
                  </a:lnTo>
                  <a:lnTo>
                    <a:pt x="588" y="683"/>
                  </a:lnTo>
                  <a:lnTo>
                    <a:pt x="587" y="683"/>
                  </a:lnTo>
                  <a:lnTo>
                    <a:pt x="583" y="681"/>
                  </a:lnTo>
                  <a:lnTo>
                    <a:pt x="583" y="680"/>
                  </a:lnTo>
                  <a:lnTo>
                    <a:pt x="584" y="679"/>
                  </a:lnTo>
                  <a:lnTo>
                    <a:pt x="585" y="678"/>
                  </a:lnTo>
                  <a:lnTo>
                    <a:pt x="585" y="677"/>
                  </a:lnTo>
                  <a:lnTo>
                    <a:pt x="586" y="677"/>
                  </a:lnTo>
                  <a:lnTo>
                    <a:pt x="587" y="677"/>
                  </a:lnTo>
                  <a:lnTo>
                    <a:pt x="587" y="676"/>
                  </a:lnTo>
                  <a:lnTo>
                    <a:pt x="587" y="675"/>
                  </a:lnTo>
                  <a:lnTo>
                    <a:pt x="587" y="674"/>
                  </a:lnTo>
                  <a:lnTo>
                    <a:pt x="587" y="673"/>
                  </a:lnTo>
                  <a:lnTo>
                    <a:pt x="585" y="674"/>
                  </a:lnTo>
                  <a:lnTo>
                    <a:pt x="585" y="673"/>
                  </a:lnTo>
                  <a:lnTo>
                    <a:pt x="586" y="673"/>
                  </a:lnTo>
                  <a:lnTo>
                    <a:pt x="587" y="672"/>
                  </a:lnTo>
                  <a:lnTo>
                    <a:pt x="588" y="672"/>
                  </a:lnTo>
                  <a:lnTo>
                    <a:pt x="588" y="671"/>
                  </a:lnTo>
                  <a:lnTo>
                    <a:pt x="588" y="670"/>
                  </a:lnTo>
                  <a:lnTo>
                    <a:pt x="588" y="669"/>
                  </a:lnTo>
                  <a:lnTo>
                    <a:pt x="590" y="669"/>
                  </a:lnTo>
                  <a:lnTo>
                    <a:pt x="591" y="668"/>
                  </a:lnTo>
                  <a:lnTo>
                    <a:pt x="591" y="667"/>
                  </a:lnTo>
                  <a:lnTo>
                    <a:pt x="592" y="666"/>
                  </a:lnTo>
                  <a:lnTo>
                    <a:pt x="592" y="665"/>
                  </a:lnTo>
                  <a:lnTo>
                    <a:pt x="593" y="665"/>
                  </a:lnTo>
                  <a:lnTo>
                    <a:pt x="596" y="664"/>
                  </a:lnTo>
                  <a:lnTo>
                    <a:pt x="596" y="663"/>
                  </a:lnTo>
                  <a:lnTo>
                    <a:pt x="597" y="663"/>
                  </a:lnTo>
                  <a:lnTo>
                    <a:pt x="598" y="662"/>
                  </a:lnTo>
                  <a:lnTo>
                    <a:pt x="599" y="661"/>
                  </a:lnTo>
                  <a:lnTo>
                    <a:pt x="599" y="660"/>
                  </a:lnTo>
                  <a:lnTo>
                    <a:pt x="599" y="659"/>
                  </a:lnTo>
                  <a:lnTo>
                    <a:pt x="600" y="659"/>
                  </a:lnTo>
                  <a:lnTo>
                    <a:pt x="600" y="658"/>
                  </a:lnTo>
                  <a:lnTo>
                    <a:pt x="600" y="657"/>
                  </a:lnTo>
                  <a:lnTo>
                    <a:pt x="599" y="657"/>
                  </a:lnTo>
                  <a:lnTo>
                    <a:pt x="598" y="657"/>
                  </a:lnTo>
                  <a:lnTo>
                    <a:pt x="599" y="657"/>
                  </a:lnTo>
                  <a:lnTo>
                    <a:pt x="599" y="658"/>
                  </a:lnTo>
                  <a:lnTo>
                    <a:pt x="599" y="659"/>
                  </a:lnTo>
                  <a:lnTo>
                    <a:pt x="598" y="659"/>
                  </a:lnTo>
                  <a:lnTo>
                    <a:pt x="597" y="659"/>
                  </a:lnTo>
                  <a:lnTo>
                    <a:pt x="597" y="660"/>
                  </a:lnTo>
                  <a:lnTo>
                    <a:pt x="595" y="663"/>
                  </a:lnTo>
                  <a:lnTo>
                    <a:pt x="593" y="663"/>
                  </a:lnTo>
                  <a:lnTo>
                    <a:pt x="593" y="664"/>
                  </a:lnTo>
                  <a:lnTo>
                    <a:pt x="592" y="664"/>
                  </a:lnTo>
                  <a:lnTo>
                    <a:pt x="592" y="665"/>
                  </a:lnTo>
                  <a:lnTo>
                    <a:pt x="591" y="666"/>
                  </a:lnTo>
                  <a:lnTo>
                    <a:pt x="590" y="665"/>
                  </a:lnTo>
                  <a:lnTo>
                    <a:pt x="590" y="666"/>
                  </a:lnTo>
                  <a:lnTo>
                    <a:pt x="590" y="667"/>
                  </a:lnTo>
                  <a:lnTo>
                    <a:pt x="590" y="668"/>
                  </a:lnTo>
                  <a:lnTo>
                    <a:pt x="589" y="668"/>
                  </a:lnTo>
                  <a:lnTo>
                    <a:pt x="588" y="668"/>
                  </a:lnTo>
                  <a:lnTo>
                    <a:pt x="587" y="669"/>
                  </a:lnTo>
                  <a:lnTo>
                    <a:pt x="587" y="670"/>
                  </a:lnTo>
                  <a:lnTo>
                    <a:pt x="587" y="671"/>
                  </a:lnTo>
                  <a:lnTo>
                    <a:pt x="586" y="672"/>
                  </a:lnTo>
                  <a:lnTo>
                    <a:pt x="585" y="672"/>
                  </a:lnTo>
                  <a:lnTo>
                    <a:pt x="585" y="673"/>
                  </a:lnTo>
                  <a:lnTo>
                    <a:pt x="585" y="674"/>
                  </a:lnTo>
                  <a:lnTo>
                    <a:pt x="586" y="674"/>
                  </a:lnTo>
                  <a:lnTo>
                    <a:pt x="586" y="675"/>
                  </a:lnTo>
                  <a:lnTo>
                    <a:pt x="586" y="676"/>
                  </a:lnTo>
                  <a:lnTo>
                    <a:pt x="586" y="677"/>
                  </a:lnTo>
                  <a:lnTo>
                    <a:pt x="585" y="677"/>
                  </a:lnTo>
                  <a:lnTo>
                    <a:pt x="584" y="677"/>
                  </a:lnTo>
                  <a:lnTo>
                    <a:pt x="583" y="678"/>
                  </a:lnTo>
                  <a:lnTo>
                    <a:pt x="582" y="679"/>
                  </a:lnTo>
                  <a:lnTo>
                    <a:pt x="582" y="681"/>
                  </a:lnTo>
                  <a:lnTo>
                    <a:pt x="583" y="682"/>
                  </a:lnTo>
                  <a:lnTo>
                    <a:pt x="583" y="683"/>
                  </a:lnTo>
                  <a:lnTo>
                    <a:pt x="582" y="685"/>
                  </a:lnTo>
                  <a:lnTo>
                    <a:pt x="583" y="685"/>
                  </a:lnTo>
                  <a:lnTo>
                    <a:pt x="583" y="686"/>
                  </a:lnTo>
                  <a:lnTo>
                    <a:pt x="583" y="687"/>
                  </a:lnTo>
                  <a:lnTo>
                    <a:pt x="582" y="688"/>
                  </a:lnTo>
                  <a:lnTo>
                    <a:pt x="581" y="687"/>
                  </a:lnTo>
                  <a:lnTo>
                    <a:pt x="579" y="687"/>
                  </a:lnTo>
                  <a:lnTo>
                    <a:pt x="578" y="686"/>
                  </a:lnTo>
                  <a:lnTo>
                    <a:pt x="577" y="686"/>
                  </a:lnTo>
                  <a:lnTo>
                    <a:pt x="576" y="685"/>
                  </a:lnTo>
                  <a:lnTo>
                    <a:pt x="576" y="684"/>
                  </a:lnTo>
                  <a:lnTo>
                    <a:pt x="576" y="683"/>
                  </a:lnTo>
                  <a:lnTo>
                    <a:pt x="576" y="681"/>
                  </a:lnTo>
                  <a:lnTo>
                    <a:pt x="576" y="680"/>
                  </a:lnTo>
                  <a:lnTo>
                    <a:pt x="575" y="680"/>
                  </a:lnTo>
                  <a:lnTo>
                    <a:pt x="575" y="679"/>
                  </a:lnTo>
                  <a:lnTo>
                    <a:pt x="575" y="678"/>
                  </a:lnTo>
                  <a:lnTo>
                    <a:pt x="576" y="678"/>
                  </a:lnTo>
                  <a:lnTo>
                    <a:pt x="576" y="677"/>
                  </a:lnTo>
                  <a:lnTo>
                    <a:pt x="576" y="676"/>
                  </a:lnTo>
                  <a:lnTo>
                    <a:pt x="575" y="676"/>
                  </a:lnTo>
                  <a:lnTo>
                    <a:pt x="574" y="675"/>
                  </a:lnTo>
                  <a:lnTo>
                    <a:pt x="570" y="675"/>
                  </a:lnTo>
                  <a:lnTo>
                    <a:pt x="570" y="674"/>
                  </a:lnTo>
                  <a:lnTo>
                    <a:pt x="569" y="673"/>
                  </a:lnTo>
                  <a:lnTo>
                    <a:pt x="568" y="670"/>
                  </a:lnTo>
                  <a:lnTo>
                    <a:pt x="568" y="669"/>
                  </a:lnTo>
                  <a:lnTo>
                    <a:pt x="569" y="668"/>
                  </a:lnTo>
                  <a:lnTo>
                    <a:pt x="570" y="667"/>
                  </a:lnTo>
                  <a:lnTo>
                    <a:pt x="571" y="667"/>
                  </a:lnTo>
                  <a:lnTo>
                    <a:pt x="572" y="667"/>
                  </a:lnTo>
                  <a:lnTo>
                    <a:pt x="572" y="666"/>
                  </a:lnTo>
                  <a:lnTo>
                    <a:pt x="572" y="665"/>
                  </a:lnTo>
                  <a:lnTo>
                    <a:pt x="572" y="664"/>
                  </a:lnTo>
                  <a:lnTo>
                    <a:pt x="572" y="663"/>
                  </a:lnTo>
                  <a:lnTo>
                    <a:pt x="571" y="663"/>
                  </a:lnTo>
                  <a:lnTo>
                    <a:pt x="570" y="662"/>
                  </a:lnTo>
                  <a:lnTo>
                    <a:pt x="569" y="662"/>
                  </a:lnTo>
                  <a:lnTo>
                    <a:pt x="569" y="661"/>
                  </a:lnTo>
                  <a:lnTo>
                    <a:pt x="568" y="661"/>
                  </a:lnTo>
                  <a:lnTo>
                    <a:pt x="565" y="662"/>
                  </a:lnTo>
                  <a:lnTo>
                    <a:pt x="564" y="662"/>
                  </a:lnTo>
                  <a:lnTo>
                    <a:pt x="563" y="663"/>
                  </a:lnTo>
                  <a:lnTo>
                    <a:pt x="564" y="663"/>
                  </a:lnTo>
                  <a:lnTo>
                    <a:pt x="564" y="664"/>
                  </a:lnTo>
                  <a:lnTo>
                    <a:pt x="565" y="664"/>
                  </a:lnTo>
                  <a:lnTo>
                    <a:pt x="563" y="664"/>
                  </a:lnTo>
                  <a:lnTo>
                    <a:pt x="562" y="663"/>
                  </a:lnTo>
                  <a:lnTo>
                    <a:pt x="561" y="660"/>
                  </a:lnTo>
                  <a:lnTo>
                    <a:pt x="561" y="659"/>
                  </a:lnTo>
                  <a:lnTo>
                    <a:pt x="561" y="658"/>
                  </a:lnTo>
                  <a:lnTo>
                    <a:pt x="561" y="656"/>
                  </a:lnTo>
                  <a:lnTo>
                    <a:pt x="561" y="655"/>
                  </a:lnTo>
                  <a:lnTo>
                    <a:pt x="561" y="653"/>
                  </a:lnTo>
                  <a:lnTo>
                    <a:pt x="562" y="652"/>
                  </a:lnTo>
                  <a:lnTo>
                    <a:pt x="562" y="655"/>
                  </a:lnTo>
                  <a:lnTo>
                    <a:pt x="562" y="656"/>
                  </a:lnTo>
                  <a:lnTo>
                    <a:pt x="563" y="656"/>
                  </a:lnTo>
                  <a:lnTo>
                    <a:pt x="563" y="657"/>
                  </a:lnTo>
                  <a:lnTo>
                    <a:pt x="564" y="656"/>
                  </a:lnTo>
                  <a:lnTo>
                    <a:pt x="565" y="656"/>
                  </a:lnTo>
                  <a:lnTo>
                    <a:pt x="572" y="654"/>
                  </a:lnTo>
                  <a:lnTo>
                    <a:pt x="572" y="653"/>
                  </a:lnTo>
                  <a:lnTo>
                    <a:pt x="570" y="654"/>
                  </a:lnTo>
                  <a:lnTo>
                    <a:pt x="570" y="653"/>
                  </a:lnTo>
                  <a:lnTo>
                    <a:pt x="569" y="653"/>
                  </a:lnTo>
                  <a:lnTo>
                    <a:pt x="568" y="653"/>
                  </a:lnTo>
                  <a:lnTo>
                    <a:pt x="567" y="652"/>
                  </a:lnTo>
                  <a:lnTo>
                    <a:pt x="566" y="651"/>
                  </a:lnTo>
                  <a:lnTo>
                    <a:pt x="565" y="650"/>
                  </a:lnTo>
                  <a:lnTo>
                    <a:pt x="564" y="648"/>
                  </a:lnTo>
                  <a:lnTo>
                    <a:pt x="563" y="646"/>
                  </a:lnTo>
                  <a:lnTo>
                    <a:pt x="567" y="646"/>
                  </a:lnTo>
                  <a:lnTo>
                    <a:pt x="568" y="646"/>
                  </a:lnTo>
                  <a:lnTo>
                    <a:pt x="570" y="646"/>
                  </a:lnTo>
                  <a:lnTo>
                    <a:pt x="571" y="646"/>
                  </a:lnTo>
                  <a:lnTo>
                    <a:pt x="572" y="646"/>
                  </a:lnTo>
                  <a:lnTo>
                    <a:pt x="573" y="645"/>
                  </a:lnTo>
                  <a:lnTo>
                    <a:pt x="576" y="645"/>
                  </a:lnTo>
                  <a:lnTo>
                    <a:pt x="577" y="644"/>
                  </a:lnTo>
                  <a:lnTo>
                    <a:pt x="576" y="644"/>
                  </a:lnTo>
                  <a:lnTo>
                    <a:pt x="575" y="642"/>
                  </a:lnTo>
                  <a:lnTo>
                    <a:pt x="574" y="641"/>
                  </a:lnTo>
                  <a:lnTo>
                    <a:pt x="573" y="638"/>
                  </a:lnTo>
                  <a:lnTo>
                    <a:pt x="573" y="637"/>
                  </a:lnTo>
                  <a:lnTo>
                    <a:pt x="572" y="636"/>
                  </a:lnTo>
                  <a:lnTo>
                    <a:pt x="572" y="635"/>
                  </a:lnTo>
                  <a:lnTo>
                    <a:pt x="573" y="632"/>
                  </a:lnTo>
                  <a:lnTo>
                    <a:pt x="574" y="632"/>
                  </a:lnTo>
                  <a:lnTo>
                    <a:pt x="574" y="631"/>
                  </a:lnTo>
                  <a:lnTo>
                    <a:pt x="574" y="630"/>
                  </a:lnTo>
                  <a:lnTo>
                    <a:pt x="574" y="629"/>
                  </a:lnTo>
                  <a:lnTo>
                    <a:pt x="575" y="628"/>
                  </a:lnTo>
                  <a:lnTo>
                    <a:pt x="575" y="627"/>
                  </a:lnTo>
                  <a:lnTo>
                    <a:pt x="577" y="626"/>
                  </a:lnTo>
                  <a:lnTo>
                    <a:pt x="580" y="619"/>
                  </a:lnTo>
                  <a:lnTo>
                    <a:pt x="583" y="616"/>
                  </a:lnTo>
                  <a:lnTo>
                    <a:pt x="583" y="615"/>
                  </a:lnTo>
                  <a:lnTo>
                    <a:pt x="584" y="614"/>
                  </a:lnTo>
                  <a:lnTo>
                    <a:pt x="584" y="613"/>
                  </a:lnTo>
                  <a:lnTo>
                    <a:pt x="585" y="612"/>
                  </a:lnTo>
                  <a:lnTo>
                    <a:pt x="587" y="609"/>
                  </a:lnTo>
                  <a:lnTo>
                    <a:pt x="589" y="607"/>
                  </a:lnTo>
                  <a:lnTo>
                    <a:pt x="590" y="607"/>
                  </a:lnTo>
                  <a:lnTo>
                    <a:pt x="591" y="606"/>
                  </a:lnTo>
                  <a:lnTo>
                    <a:pt x="592" y="606"/>
                  </a:lnTo>
                  <a:lnTo>
                    <a:pt x="594" y="606"/>
                  </a:lnTo>
                  <a:lnTo>
                    <a:pt x="595" y="606"/>
                  </a:lnTo>
                  <a:lnTo>
                    <a:pt x="596" y="606"/>
                  </a:lnTo>
                  <a:lnTo>
                    <a:pt x="596" y="607"/>
                  </a:lnTo>
                  <a:lnTo>
                    <a:pt x="596" y="608"/>
                  </a:lnTo>
                  <a:lnTo>
                    <a:pt x="596" y="609"/>
                  </a:lnTo>
                  <a:lnTo>
                    <a:pt x="597" y="610"/>
                  </a:lnTo>
                  <a:lnTo>
                    <a:pt x="599" y="610"/>
                  </a:lnTo>
                  <a:lnTo>
                    <a:pt x="600" y="610"/>
                  </a:lnTo>
                  <a:lnTo>
                    <a:pt x="600" y="611"/>
                  </a:lnTo>
                  <a:lnTo>
                    <a:pt x="600" y="612"/>
                  </a:lnTo>
                  <a:lnTo>
                    <a:pt x="601" y="612"/>
                  </a:lnTo>
                  <a:lnTo>
                    <a:pt x="603" y="612"/>
                  </a:lnTo>
                  <a:lnTo>
                    <a:pt x="601" y="612"/>
                  </a:lnTo>
                  <a:lnTo>
                    <a:pt x="601" y="613"/>
                  </a:lnTo>
                  <a:lnTo>
                    <a:pt x="600" y="614"/>
                  </a:lnTo>
                  <a:lnTo>
                    <a:pt x="600" y="615"/>
                  </a:lnTo>
                  <a:lnTo>
                    <a:pt x="599" y="615"/>
                  </a:lnTo>
                  <a:lnTo>
                    <a:pt x="600" y="615"/>
                  </a:lnTo>
                  <a:lnTo>
                    <a:pt x="601" y="615"/>
                  </a:lnTo>
                  <a:lnTo>
                    <a:pt x="601" y="613"/>
                  </a:lnTo>
                  <a:lnTo>
                    <a:pt x="602" y="613"/>
                  </a:lnTo>
                  <a:lnTo>
                    <a:pt x="603" y="613"/>
                  </a:lnTo>
                  <a:lnTo>
                    <a:pt x="603" y="612"/>
                  </a:lnTo>
                  <a:lnTo>
                    <a:pt x="603" y="611"/>
                  </a:lnTo>
                  <a:lnTo>
                    <a:pt x="602" y="610"/>
                  </a:lnTo>
                  <a:lnTo>
                    <a:pt x="601" y="610"/>
                  </a:lnTo>
                  <a:lnTo>
                    <a:pt x="601" y="609"/>
                  </a:lnTo>
                  <a:lnTo>
                    <a:pt x="602" y="607"/>
                  </a:lnTo>
                  <a:lnTo>
                    <a:pt x="601" y="608"/>
                  </a:lnTo>
                  <a:lnTo>
                    <a:pt x="600" y="609"/>
                  </a:lnTo>
                  <a:lnTo>
                    <a:pt x="599" y="608"/>
                  </a:lnTo>
                  <a:lnTo>
                    <a:pt x="597" y="609"/>
                  </a:lnTo>
                  <a:lnTo>
                    <a:pt x="596" y="609"/>
                  </a:lnTo>
                  <a:lnTo>
                    <a:pt x="598" y="607"/>
                  </a:lnTo>
                  <a:lnTo>
                    <a:pt x="598" y="606"/>
                  </a:lnTo>
                  <a:lnTo>
                    <a:pt x="597" y="605"/>
                  </a:lnTo>
                  <a:lnTo>
                    <a:pt x="596" y="605"/>
                  </a:lnTo>
                  <a:lnTo>
                    <a:pt x="596" y="604"/>
                  </a:lnTo>
                  <a:lnTo>
                    <a:pt x="597" y="603"/>
                  </a:lnTo>
                  <a:lnTo>
                    <a:pt x="598" y="603"/>
                  </a:lnTo>
                  <a:lnTo>
                    <a:pt x="600" y="602"/>
                  </a:lnTo>
                  <a:lnTo>
                    <a:pt x="606" y="594"/>
                  </a:lnTo>
                  <a:lnTo>
                    <a:pt x="605" y="594"/>
                  </a:lnTo>
                  <a:lnTo>
                    <a:pt x="604" y="595"/>
                  </a:lnTo>
                  <a:lnTo>
                    <a:pt x="603" y="596"/>
                  </a:lnTo>
                  <a:lnTo>
                    <a:pt x="602" y="597"/>
                  </a:lnTo>
                  <a:lnTo>
                    <a:pt x="601" y="598"/>
                  </a:lnTo>
                  <a:lnTo>
                    <a:pt x="599" y="601"/>
                  </a:lnTo>
                  <a:lnTo>
                    <a:pt x="598" y="601"/>
                  </a:lnTo>
                  <a:lnTo>
                    <a:pt x="597" y="601"/>
                  </a:lnTo>
                  <a:lnTo>
                    <a:pt x="597" y="599"/>
                  </a:lnTo>
                  <a:lnTo>
                    <a:pt x="597" y="598"/>
                  </a:lnTo>
                  <a:lnTo>
                    <a:pt x="596" y="596"/>
                  </a:lnTo>
                  <a:lnTo>
                    <a:pt x="596" y="595"/>
                  </a:lnTo>
                  <a:lnTo>
                    <a:pt x="595" y="595"/>
                  </a:lnTo>
                  <a:lnTo>
                    <a:pt x="596" y="594"/>
                  </a:lnTo>
                  <a:lnTo>
                    <a:pt x="596" y="593"/>
                  </a:lnTo>
                  <a:lnTo>
                    <a:pt x="596" y="592"/>
                  </a:lnTo>
                  <a:lnTo>
                    <a:pt x="595" y="592"/>
                  </a:lnTo>
                  <a:lnTo>
                    <a:pt x="596" y="591"/>
                  </a:lnTo>
                  <a:lnTo>
                    <a:pt x="597" y="591"/>
                  </a:lnTo>
                  <a:lnTo>
                    <a:pt x="598" y="592"/>
                  </a:lnTo>
                  <a:lnTo>
                    <a:pt x="598" y="591"/>
                  </a:lnTo>
                  <a:lnTo>
                    <a:pt x="597" y="591"/>
                  </a:lnTo>
                  <a:lnTo>
                    <a:pt x="596" y="590"/>
                  </a:lnTo>
                  <a:lnTo>
                    <a:pt x="595" y="589"/>
                  </a:lnTo>
                  <a:lnTo>
                    <a:pt x="596" y="588"/>
                  </a:lnTo>
                  <a:lnTo>
                    <a:pt x="596" y="586"/>
                  </a:lnTo>
                  <a:lnTo>
                    <a:pt x="597" y="585"/>
                  </a:lnTo>
                  <a:lnTo>
                    <a:pt x="597" y="584"/>
                  </a:lnTo>
                  <a:lnTo>
                    <a:pt x="599" y="580"/>
                  </a:lnTo>
                  <a:lnTo>
                    <a:pt x="600" y="579"/>
                  </a:lnTo>
                  <a:lnTo>
                    <a:pt x="600" y="578"/>
                  </a:lnTo>
                  <a:lnTo>
                    <a:pt x="601" y="578"/>
                  </a:lnTo>
                  <a:lnTo>
                    <a:pt x="605" y="577"/>
                  </a:lnTo>
                  <a:lnTo>
                    <a:pt x="605" y="578"/>
                  </a:lnTo>
                  <a:lnTo>
                    <a:pt x="606" y="579"/>
                  </a:lnTo>
                  <a:lnTo>
                    <a:pt x="606" y="578"/>
                  </a:lnTo>
                  <a:lnTo>
                    <a:pt x="607" y="578"/>
                  </a:lnTo>
                  <a:lnTo>
                    <a:pt x="608" y="578"/>
                  </a:lnTo>
                  <a:lnTo>
                    <a:pt x="609" y="578"/>
                  </a:lnTo>
                  <a:lnTo>
                    <a:pt x="609" y="579"/>
                  </a:lnTo>
                  <a:lnTo>
                    <a:pt x="610" y="579"/>
                  </a:lnTo>
                  <a:lnTo>
                    <a:pt x="610" y="577"/>
                  </a:lnTo>
                  <a:lnTo>
                    <a:pt x="609" y="576"/>
                  </a:lnTo>
                  <a:lnTo>
                    <a:pt x="609" y="575"/>
                  </a:lnTo>
                  <a:lnTo>
                    <a:pt x="605" y="574"/>
                  </a:lnTo>
                  <a:lnTo>
                    <a:pt x="604" y="574"/>
                  </a:lnTo>
                  <a:lnTo>
                    <a:pt x="604" y="573"/>
                  </a:lnTo>
                  <a:lnTo>
                    <a:pt x="604" y="572"/>
                  </a:lnTo>
                  <a:lnTo>
                    <a:pt x="603" y="572"/>
                  </a:lnTo>
                  <a:lnTo>
                    <a:pt x="603" y="571"/>
                  </a:lnTo>
                  <a:lnTo>
                    <a:pt x="605" y="570"/>
                  </a:lnTo>
                  <a:lnTo>
                    <a:pt x="606" y="570"/>
                  </a:lnTo>
                  <a:lnTo>
                    <a:pt x="607" y="567"/>
                  </a:lnTo>
                  <a:lnTo>
                    <a:pt x="609" y="566"/>
                  </a:lnTo>
                  <a:lnTo>
                    <a:pt x="615" y="564"/>
                  </a:lnTo>
                  <a:lnTo>
                    <a:pt x="619" y="565"/>
                  </a:lnTo>
                  <a:lnTo>
                    <a:pt x="623" y="567"/>
                  </a:lnTo>
                  <a:lnTo>
                    <a:pt x="625" y="566"/>
                  </a:lnTo>
                  <a:lnTo>
                    <a:pt x="625" y="567"/>
                  </a:lnTo>
                  <a:lnTo>
                    <a:pt x="626" y="567"/>
                  </a:lnTo>
                  <a:lnTo>
                    <a:pt x="626" y="568"/>
                  </a:lnTo>
                  <a:lnTo>
                    <a:pt x="627" y="569"/>
                  </a:lnTo>
                  <a:lnTo>
                    <a:pt x="627" y="570"/>
                  </a:lnTo>
                  <a:lnTo>
                    <a:pt x="628" y="570"/>
                  </a:lnTo>
                  <a:lnTo>
                    <a:pt x="628" y="571"/>
                  </a:lnTo>
                  <a:lnTo>
                    <a:pt x="628" y="572"/>
                  </a:lnTo>
                  <a:lnTo>
                    <a:pt x="627" y="572"/>
                  </a:lnTo>
                  <a:lnTo>
                    <a:pt x="627" y="573"/>
                  </a:lnTo>
                  <a:lnTo>
                    <a:pt x="628" y="573"/>
                  </a:lnTo>
                  <a:lnTo>
                    <a:pt x="629" y="572"/>
                  </a:lnTo>
                  <a:lnTo>
                    <a:pt x="630" y="572"/>
                  </a:lnTo>
                  <a:lnTo>
                    <a:pt x="631" y="572"/>
                  </a:lnTo>
                  <a:lnTo>
                    <a:pt x="630" y="573"/>
                  </a:lnTo>
                  <a:lnTo>
                    <a:pt x="629" y="573"/>
                  </a:lnTo>
                  <a:lnTo>
                    <a:pt x="628" y="574"/>
                  </a:lnTo>
                  <a:lnTo>
                    <a:pt x="628" y="576"/>
                  </a:lnTo>
                  <a:lnTo>
                    <a:pt x="624" y="578"/>
                  </a:lnTo>
                  <a:lnTo>
                    <a:pt x="624" y="580"/>
                  </a:lnTo>
                  <a:lnTo>
                    <a:pt x="625" y="579"/>
                  </a:lnTo>
                  <a:lnTo>
                    <a:pt x="628" y="577"/>
                  </a:lnTo>
                  <a:lnTo>
                    <a:pt x="629" y="576"/>
                  </a:lnTo>
                  <a:lnTo>
                    <a:pt x="630" y="573"/>
                  </a:lnTo>
                  <a:lnTo>
                    <a:pt x="631" y="573"/>
                  </a:lnTo>
                  <a:lnTo>
                    <a:pt x="632" y="574"/>
                  </a:lnTo>
                  <a:lnTo>
                    <a:pt x="633" y="574"/>
                  </a:lnTo>
                  <a:lnTo>
                    <a:pt x="634" y="576"/>
                  </a:lnTo>
                  <a:lnTo>
                    <a:pt x="635" y="577"/>
                  </a:lnTo>
                  <a:lnTo>
                    <a:pt x="636" y="578"/>
                  </a:lnTo>
                  <a:lnTo>
                    <a:pt x="637" y="577"/>
                  </a:lnTo>
                  <a:lnTo>
                    <a:pt x="642" y="576"/>
                  </a:lnTo>
                  <a:lnTo>
                    <a:pt x="643" y="576"/>
                  </a:lnTo>
                  <a:lnTo>
                    <a:pt x="644" y="575"/>
                  </a:lnTo>
                  <a:lnTo>
                    <a:pt x="645" y="575"/>
                  </a:lnTo>
                  <a:lnTo>
                    <a:pt x="645" y="574"/>
                  </a:lnTo>
                  <a:lnTo>
                    <a:pt x="645" y="573"/>
                  </a:lnTo>
                  <a:lnTo>
                    <a:pt x="646" y="573"/>
                  </a:lnTo>
                  <a:lnTo>
                    <a:pt x="647" y="572"/>
                  </a:lnTo>
                  <a:lnTo>
                    <a:pt x="648" y="571"/>
                  </a:lnTo>
                  <a:lnTo>
                    <a:pt x="649" y="571"/>
                  </a:lnTo>
                  <a:lnTo>
                    <a:pt x="649" y="570"/>
                  </a:lnTo>
                  <a:lnTo>
                    <a:pt x="649" y="569"/>
                  </a:lnTo>
                  <a:lnTo>
                    <a:pt x="649" y="568"/>
                  </a:lnTo>
                  <a:lnTo>
                    <a:pt x="650" y="567"/>
                  </a:lnTo>
                  <a:lnTo>
                    <a:pt x="653" y="566"/>
                  </a:lnTo>
                  <a:lnTo>
                    <a:pt x="655" y="563"/>
                  </a:lnTo>
                  <a:lnTo>
                    <a:pt x="660" y="556"/>
                  </a:lnTo>
                  <a:lnTo>
                    <a:pt x="660" y="555"/>
                  </a:lnTo>
                  <a:lnTo>
                    <a:pt x="661" y="554"/>
                  </a:lnTo>
                  <a:lnTo>
                    <a:pt x="662" y="553"/>
                  </a:lnTo>
                  <a:lnTo>
                    <a:pt x="662" y="552"/>
                  </a:lnTo>
                  <a:lnTo>
                    <a:pt x="663" y="552"/>
                  </a:lnTo>
                  <a:lnTo>
                    <a:pt x="664" y="551"/>
                  </a:lnTo>
                  <a:lnTo>
                    <a:pt x="664" y="550"/>
                  </a:lnTo>
                  <a:lnTo>
                    <a:pt x="663" y="548"/>
                  </a:lnTo>
                  <a:lnTo>
                    <a:pt x="663" y="547"/>
                  </a:lnTo>
                  <a:lnTo>
                    <a:pt x="665" y="547"/>
                  </a:lnTo>
                  <a:lnTo>
                    <a:pt x="665" y="548"/>
                  </a:lnTo>
                  <a:lnTo>
                    <a:pt x="666" y="548"/>
                  </a:lnTo>
                  <a:lnTo>
                    <a:pt x="667" y="548"/>
                  </a:lnTo>
                  <a:lnTo>
                    <a:pt x="668" y="549"/>
                  </a:lnTo>
                  <a:lnTo>
                    <a:pt x="669" y="549"/>
                  </a:lnTo>
                  <a:lnTo>
                    <a:pt x="670" y="551"/>
                  </a:lnTo>
                  <a:lnTo>
                    <a:pt x="671" y="551"/>
                  </a:lnTo>
                  <a:lnTo>
                    <a:pt x="670" y="551"/>
                  </a:lnTo>
                  <a:lnTo>
                    <a:pt x="670" y="552"/>
                  </a:lnTo>
                  <a:lnTo>
                    <a:pt x="669" y="553"/>
                  </a:lnTo>
                  <a:lnTo>
                    <a:pt x="668" y="553"/>
                  </a:lnTo>
                  <a:lnTo>
                    <a:pt x="667" y="554"/>
                  </a:lnTo>
                  <a:lnTo>
                    <a:pt x="673" y="553"/>
                  </a:lnTo>
                  <a:lnTo>
                    <a:pt x="680" y="552"/>
                  </a:lnTo>
                  <a:lnTo>
                    <a:pt x="681" y="552"/>
                  </a:lnTo>
                  <a:lnTo>
                    <a:pt x="682" y="553"/>
                  </a:lnTo>
                  <a:lnTo>
                    <a:pt x="683" y="553"/>
                  </a:lnTo>
                  <a:lnTo>
                    <a:pt x="684" y="552"/>
                  </a:lnTo>
                  <a:lnTo>
                    <a:pt x="685" y="552"/>
                  </a:lnTo>
                  <a:lnTo>
                    <a:pt x="686" y="553"/>
                  </a:lnTo>
                  <a:lnTo>
                    <a:pt x="686" y="552"/>
                  </a:lnTo>
                  <a:lnTo>
                    <a:pt x="687" y="552"/>
                  </a:lnTo>
                  <a:lnTo>
                    <a:pt x="687" y="551"/>
                  </a:lnTo>
                  <a:lnTo>
                    <a:pt x="693" y="550"/>
                  </a:lnTo>
                  <a:lnTo>
                    <a:pt x="696" y="546"/>
                  </a:lnTo>
                  <a:lnTo>
                    <a:pt x="696" y="545"/>
                  </a:lnTo>
                  <a:lnTo>
                    <a:pt x="697" y="544"/>
                  </a:lnTo>
                  <a:lnTo>
                    <a:pt x="697" y="543"/>
                  </a:lnTo>
                  <a:lnTo>
                    <a:pt x="698" y="543"/>
                  </a:lnTo>
                  <a:lnTo>
                    <a:pt x="699" y="542"/>
                  </a:lnTo>
                  <a:lnTo>
                    <a:pt x="700" y="539"/>
                  </a:lnTo>
                  <a:lnTo>
                    <a:pt x="701" y="539"/>
                  </a:lnTo>
                  <a:lnTo>
                    <a:pt x="702" y="538"/>
                  </a:lnTo>
                  <a:lnTo>
                    <a:pt x="703" y="536"/>
                  </a:lnTo>
                  <a:lnTo>
                    <a:pt x="704" y="531"/>
                  </a:lnTo>
                  <a:lnTo>
                    <a:pt x="703" y="526"/>
                  </a:lnTo>
                  <a:lnTo>
                    <a:pt x="699" y="518"/>
                  </a:lnTo>
                  <a:lnTo>
                    <a:pt x="699" y="515"/>
                  </a:lnTo>
                  <a:lnTo>
                    <a:pt x="699" y="508"/>
                  </a:lnTo>
                  <a:lnTo>
                    <a:pt x="698" y="505"/>
                  </a:lnTo>
                  <a:lnTo>
                    <a:pt x="696" y="503"/>
                  </a:lnTo>
                  <a:lnTo>
                    <a:pt x="695" y="502"/>
                  </a:lnTo>
                  <a:lnTo>
                    <a:pt x="694" y="502"/>
                  </a:lnTo>
                  <a:lnTo>
                    <a:pt x="693" y="499"/>
                  </a:lnTo>
                  <a:lnTo>
                    <a:pt x="692" y="499"/>
                  </a:lnTo>
                  <a:lnTo>
                    <a:pt x="692" y="498"/>
                  </a:lnTo>
                  <a:lnTo>
                    <a:pt x="693" y="498"/>
                  </a:lnTo>
                  <a:lnTo>
                    <a:pt x="693" y="497"/>
                  </a:lnTo>
                  <a:lnTo>
                    <a:pt x="692" y="497"/>
                  </a:lnTo>
                  <a:lnTo>
                    <a:pt x="691" y="496"/>
                  </a:lnTo>
                  <a:lnTo>
                    <a:pt x="692" y="496"/>
                  </a:lnTo>
                  <a:lnTo>
                    <a:pt x="693" y="496"/>
                  </a:lnTo>
                  <a:lnTo>
                    <a:pt x="693" y="495"/>
                  </a:lnTo>
                  <a:lnTo>
                    <a:pt x="689" y="495"/>
                  </a:lnTo>
                  <a:lnTo>
                    <a:pt x="686" y="494"/>
                  </a:lnTo>
                  <a:lnTo>
                    <a:pt x="685" y="494"/>
                  </a:lnTo>
                  <a:lnTo>
                    <a:pt x="685" y="495"/>
                  </a:lnTo>
                  <a:lnTo>
                    <a:pt x="684" y="495"/>
                  </a:lnTo>
                  <a:lnTo>
                    <a:pt x="684" y="496"/>
                  </a:lnTo>
                  <a:lnTo>
                    <a:pt x="684" y="497"/>
                  </a:lnTo>
                  <a:lnTo>
                    <a:pt x="683" y="497"/>
                  </a:lnTo>
                  <a:lnTo>
                    <a:pt x="684" y="495"/>
                  </a:lnTo>
                  <a:lnTo>
                    <a:pt x="684" y="494"/>
                  </a:lnTo>
                  <a:lnTo>
                    <a:pt x="684" y="493"/>
                  </a:lnTo>
                  <a:lnTo>
                    <a:pt x="685" y="493"/>
                  </a:lnTo>
                  <a:lnTo>
                    <a:pt x="685" y="492"/>
                  </a:lnTo>
                  <a:lnTo>
                    <a:pt x="685" y="491"/>
                  </a:lnTo>
                  <a:lnTo>
                    <a:pt x="685" y="490"/>
                  </a:lnTo>
                  <a:lnTo>
                    <a:pt x="685" y="489"/>
                  </a:lnTo>
                  <a:lnTo>
                    <a:pt x="686" y="488"/>
                  </a:lnTo>
                  <a:lnTo>
                    <a:pt x="687" y="488"/>
                  </a:lnTo>
                  <a:lnTo>
                    <a:pt x="688" y="488"/>
                  </a:lnTo>
                  <a:lnTo>
                    <a:pt x="689" y="489"/>
                  </a:lnTo>
                  <a:lnTo>
                    <a:pt x="695" y="490"/>
                  </a:lnTo>
                  <a:lnTo>
                    <a:pt x="697" y="490"/>
                  </a:lnTo>
                  <a:lnTo>
                    <a:pt x="697" y="489"/>
                  </a:lnTo>
                  <a:lnTo>
                    <a:pt x="696" y="488"/>
                  </a:lnTo>
                  <a:lnTo>
                    <a:pt x="695" y="487"/>
                  </a:lnTo>
                  <a:lnTo>
                    <a:pt x="698" y="487"/>
                  </a:lnTo>
                  <a:lnTo>
                    <a:pt x="699" y="487"/>
                  </a:lnTo>
                  <a:lnTo>
                    <a:pt x="699" y="486"/>
                  </a:lnTo>
                  <a:lnTo>
                    <a:pt x="699" y="485"/>
                  </a:lnTo>
                  <a:lnTo>
                    <a:pt x="702" y="483"/>
                  </a:lnTo>
                  <a:lnTo>
                    <a:pt x="703" y="481"/>
                  </a:lnTo>
                  <a:lnTo>
                    <a:pt x="703" y="478"/>
                  </a:lnTo>
                  <a:lnTo>
                    <a:pt x="703" y="477"/>
                  </a:lnTo>
                  <a:lnTo>
                    <a:pt x="703" y="476"/>
                  </a:lnTo>
                  <a:lnTo>
                    <a:pt x="702" y="475"/>
                  </a:lnTo>
                  <a:lnTo>
                    <a:pt x="702" y="474"/>
                  </a:lnTo>
                  <a:lnTo>
                    <a:pt x="700" y="471"/>
                  </a:lnTo>
                  <a:lnTo>
                    <a:pt x="700" y="470"/>
                  </a:lnTo>
                  <a:lnTo>
                    <a:pt x="698" y="470"/>
                  </a:lnTo>
                  <a:lnTo>
                    <a:pt x="697" y="468"/>
                  </a:lnTo>
                  <a:lnTo>
                    <a:pt x="696" y="468"/>
                  </a:lnTo>
                  <a:lnTo>
                    <a:pt x="694" y="465"/>
                  </a:lnTo>
                  <a:lnTo>
                    <a:pt x="693" y="464"/>
                  </a:lnTo>
                  <a:lnTo>
                    <a:pt x="694" y="464"/>
                  </a:lnTo>
                  <a:lnTo>
                    <a:pt x="695" y="465"/>
                  </a:lnTo>
                  <a:lnTo>
                    <a:pt x="696" y="465"/>
                  </a:lnTo>
                  <a:lnTo>
                    <a:pt x="697" y="464"/>
                  </a:lnTo>
                  <a:lnTo>
                    <a:pt x="697" y="463"/>
                  </a:lnTo>
                  <a:lnTo>
                    <a:pt x="698" y="463"/>
                  </a:lnTo>
                  <a:lnTo>
                    <a:pt x="697" y="463"/>
                  </a:lnTo>
                  <a:lnTo>
                    <a:pt x="696" y="463"/>
                  </a:lnTo>
                  <a:lnTo>
                    <a:pt x="696" y="464"/>
                  </a:lnTo>
                  <a:lnTo>
                    <a:pt x="693" y="463"/>
                  </a:lnTo>
                  <a:lnTo>
                    <a:pt x="692" y="464"/>
                  </a:lnTo>
                  <a:lnTo>
                    <a:pt x="692" y="465"/>
                  </a:lnTo>
                  <a:lnTo>
                    <a:pt x="691" y="466"/>
                  </a:lnTo>
                  <a:lnTo>
                    <a:pt x="689" y="467"/>
                  </a:lnTo>
                  <a:lnTo>
                    <a:pt x="689" y="468"/>
                  </a:lnTo>
                  <a:lnTo>
                    <a:pt x="689" y="469"/>
                  </a:lnTo>
                  <a:lnTo>
                    <a:pt x="689" y="470"/>
                  </a:lnTo>
                  <a:lnTo>
                    <a:pt x="688" y="470"/>
                  </a:lnTo>
                  <a:lnTo>
                    <a:pt x="688" y="471"/>
                  </a:lnTo>
                  <a:lnTo>
                    <a:pt x="688" y="472"/>
                  </a:lnTo>
                  <a:lnTo>
                    <a:pt x="687" y="473"/>
                  </a:lnTo>
                  <a:lnTo>
                    <a:pt x="686" y="473"/>
                  </a:lnTo>
                  <a:lnTo>
                    <a:pt x="686" y="474"/>
                  </a:lnTo>
                  <a:lnTo>
                    <a:pt x="685" y="474"/>
                  </a:lnTo>
                  <a:lnTo>
                    <a:pt x="684" y="474"/>
                  </a:lnTo>
                  <a:lnTo>
                    <a:pt x="683" y="475"/>
                  </a:lnTo>
                  <a:lnTo>
                    <a:pt x="683" y="474"/>
                  </a:lnTo>
                  <a:lnTo>
                    <a:pt x="681" y="473"/>
                  </a:lnTo>
                  <a:lnTo>
                    <a:pt x="680" y="472"/>
                  </a:lnTo>
                  <a:lnTo>
                    <a:pt x="679" y="471"/>
                  </a:lnTo>
                  <a:lnTo>
                    <a:pt x="678" y="471"/>
                  </a:lnTo>
                  <a:lnTo>
                    <a:pt x="676" y="470"/>
                  </a:lnTo>
                  <a:lnTo>
                    <a:pt x="677" y="471"/>
                  </a:lnTo>
                  <a:lnTo>
                    <a:pt x="678" y="472"/>
                  </a:lnTo>
                  <a:lnTo>
                    <a:pt x="679" y="472"/>
                  </a:lnTo>
                  <a:lnTo>
                    <a:pt x="674" y="475"/>
                  </a:lnTo>
                  <a:lnTo>
                    <a:pt x="672" y="476"/>
                  </a:lnTo>
                  <a:lnTo>
                    <a:pt x="673" y="477"/>
                  </a:lnTo>
                  <a:lnTo>
                    <a:pt x="674" y="476"/>
                  </a:lnTo>
                  <a:lnTo>
                    <a:pt x="675" y="475"/>
                  </a:lnTo>
                  <a:lnTo>
                    <a:pt x="676" y="474"/>
                  </a:lnTo>
                  <a:lnTo>
                    <a:pt x="676" y="475"/>
                  </a:lnTo>
                  <a:lnTo>
                    <a:pt x="675" y="476"/>
                  </a:lnTo>
                  <a:lnTo>
                    <a:pt x="674" y="477"/>
                  </a:lnTo>
                  <a:lnTo>
                    <a:pt x="673" y="477"/>
                  </a:lnTo>
                  <a:lnTo>
                    <a:pt x="672" y="478"/>
                  </a:lnTo>
                  <a:lnTo>
                    <a:pt x="669" y="477"/>
                  </a:lnTo>
                  <a:lnTo>
                    <a:pt x="668" y="477"/>
                  </a:lnTo>
                  <a:lnTo>
                    <a:pt x="669" y="478"/>
                  </a:lnTo>
                  <a:lnTo>
                    <a:pt x="667" y="478"/>
                  </a:lnTo>
                  <a:lnTo>
                    <a:pt x="667" y="479"/>
                  </a:lnTo>
                  <a:lnTo>
                    <a:pt x="666" y="480"/>
                  </a:lnTo>
                  <a:lnTo>
                    <a:pt x="665" y="480"/>
                  </a:lnTo>
                  <a:lnTo>
                    <a:pt x="665" y="482"/>
                  </a:lnTo>
                  <a:lnTo>
                    <a:pt x="664" y="483"/>
                  </a:lnTo>
                  <a:lnTo>
                    <a:pt x="663" y="483"/>
                  </a:lnTo>
                  <a:lnTo>
                    <a:pt x="658" y="487"/>
                  </a:lnTo>
                  <a:lnTo>
                    <a:pt x="657" y="488"/>
                  </a:lnTo>
                  <a:lnTo>
                    <a:pt x="656" y="489"/>
                  </a:lnTo>
                  <a:lnTo>
                    <a:pt x="655" y="490"/>
                  </a:lnTo>
                  <a:lnTo>
                    <a:pt x="655" y="491"/>
                  </a:lnTo>
                  <a:lnTo>
                    <a:pt x="655" y="492"/>
                  </a:lnTo>
                  <a:lnTo>
                    <a:pt x="655" y="493"/>
                  </a:lnTo>
                  <a:lnTo>
                    <a:pt x="655" y="494"/>
                  </a:lnTo>
                  <a:lnTo>
                    <a:pt x="654" y="495"/>
                  </a:lnTo>
                  <a:lnTo>
                    <a:pt x="654" y="496"/>
                  </a:lnTo>
                  <a:lnTo>
                    <a:pt x="654" y="497"/>
                  </a:lnTo>
                  <a:lnTo>
                    <a:pt x="652" y="498"/>
                  </a:lnTo>
                  <a:lnTo>
                    <a:pt x="651" y="499"/>
                  </a:lnTo>
                  <a:lnTo>
                    <a:pt x="651" y="500"/>
                  </a:lnTo>
                  <a:lnTo>
                    <a:pt x="650" y="500"/>
                  </a:lnTo>
                  <a:lnTo>
                    <a:pt x="650" y="498"/>
                  </a:lnTo>
                  <a:lnTo>
                    <a:pt x="650" y="497"/>
                  </a:lnTo>
                  <a:lnTo>
                    <a:pt x="650" y="496"/>
                  </a:lnTo>
                  <a:lnTo>
                    <a:pt x="650" y="495"/>
                  </a:lnTo>
                  <a:lnTo>
                    <a:pt x="649" y="494"/>
                  </a:lnTo>
                  <a:lnTo>
                    <a:pt x="649" y="493"/>
                  </a:lnTo>
                  <a:lnTo>
                    <a:pt x="648" y="493"/>
                  </a:lnTo>
                  <a:lnTo>
                    <a:pt x="649" y="491"/>
                  </a:lnTo>
                  <a:lnTo>
                    <a:pt x="649" y="490"/>
                  </a:lnTo>
                  <a:lnTo>
                    <a:pt x="648" y="489"/>
                  </a:lnTo>
                  <a:lnTo>
                    <a:pt x="647" y="488"/>
                  </a:lnTo>
                  <a:lnTo>
                    <a:pt x="646" y="488"/>
                  </a:lnTo>
                  <a:lnTo>
                    <a:pt x="646" y="487"/>
                  </a:lnTo>
                  <a:lnTo>
                    <a:pt x="645" y="487"/>
                  </a:lnTo>
                  <a:lnTo>
                    <a:pt x="643" y="487"/>
                  </a:lnTo>
                  <a:lnTo>
                    <a:pt x="643" y="486"/>
                  </a:lnTo>
                  <a:lnTo>
                    <a:pt x="644" y="486"/>
                  </a:lnTo>
                  <a:lnTo>
                    <a:pt x="643" y="485"/>
                  </a:lnTo>
                  <a:lnTo>
                    <a:pt x="642" y="484"/>
                  </a:lnTo>
                  <a:lnTo>
                    <a:pt x="641" y="482"/>
                  </a:lnTo>
                  <a:lnTo>
                    <a:pt x="641" y="481"/>
                  </a:lnTo>
                  <a:lnTo>
                    <a:pt x="639" y="481"/>
                  </a:lnTo>
                  <a:lnTo>
                    <a:pt x="638" y="481"/>
                  </a:lnTo>
                  <a:lnTo>
                    <a:pt x="635" y="484"/>
                  </a:lnTo>
                  <a:lnTo>
                    <a:pt x="635" y="485"/>
                  </a:lnTo>
                  <a:lnTo>
                    <a:pt x="637" y="486"/>
                  </a:lnTo>
                  <a:lnTo>
                    <a:pt x="637" y="487"/>
                  </a:lnTo>
                  <a:lnTo>
                    <a:pt x="639" y="487"/>
                  </a:lnTo>
                  <a:lnTo>
                    <a:pt x="640" y="487"/>
                  </a:lnTo>
                  <a:lnTo>
                    <a:pt x="641" y="489"/>
                  </a:lnTo>
                  <a:lnTo>
                    <a:pt x="642" y="489"/>
                  </a:lnTo>
                  <a:lnTo>
                    <a:pt x="644" y="489"/>
                  </a:lnTo>
                  <a:lnTo>
                    <a:pt x="643" y="490"/>
                  </a:lnTo>
                  <a:lnTo>
                    <a:pt x="644" y="491"/>
                  </a:lnTo>
                  <a:lnTo>
                    <a:pt x="642" y="492"/>
                  </a:lnTo>
                  <a:lnTo>
                    <a:pt x="642" y="493"/>
                  </a:lnTo>
                  <a:lnTo>
                    <a:pt x="642" y="494"/>
                  </a:lnTo>
                  <a:lnTo>
                    <a:pt x="641" y="496"/>
                  </a:lnTo>
                  <a:lnTo>
                    <a:pt x="640" y="495"/>
                  </a:lnTo>
                  <a:lnTo>
                    <a:pt x="639" y="494"/>
                  </a:lnTo>
                  <a:lnTo>
                    <a:pt x="638" y="491"/>
                  </a:lnTo>
                  <a:lnTo>
                    <a:pt x="637" y="491"/>
                  </a:lnTo>
                  <a:lnTo>
                    <a:pt x="636" y="490"/>
                  </a:lnTo>
                  <a:lnTo>
                    <a:pt x="635" y="490"/>
                  </a:lnTo>
                  <a:lnTo>
                    <a:pt x="634" y="489"/>
                  </a:lnTo>
                  <a:lnTo>
                    <a:pt x="631" y="486"/>
                  </a:lnTo>
                  <a:lnTo>
                    <a:pt x="627" y="485"/>
                  </a:lnTo>
                  <a:lnTo>
                    <a:pt x="623" y="485"/>
                  </a:lnTo>
                  <a:lnTo>
                    <a:pt x="619" y="486"/>
                  </a:lnTo>
                  <a:lnTo>
                    <a:pt x="608" y="486"/>
                  </a:lnTo>
                  <a:lnTo>
                    <a:pt x="612" y="486"/>
                  </a:lnTo>
                  <a:lnTo>
                    <a:pt x="610" y="485"/>
                  </a:lnTo>
                  <a:lnTo>
                    <a:pt x="601" y="490"/>
                  </a:lnTo>
                  <a:lnTo>
                    <a:pt x="599" y="491"/>
                  </a:lnTo>
                  <a:lnTo>
                    <a:pt x="599" y="490"/>
                  </a:lnTo>
                  <a:lnTo>
                    <a:pt x="601" y="489"/>
                  </a:lnTo>
                  <a:lnTo>
                    <a:pt x="600" y="488"/>
                  </a:lnTo>
                  <a:lnTo>
                    <a:pt x="597" y="489"/>
                  </a:lnTo>
                  <a:lnTo>
                    <a:pt x="595" y="491"/>
                  </a:lnTo>
                  <a:lnTo>
                    <a:pt x="595" y="490"/>
                  </a:lnTo>
                  <a:lnTo>
                    <a:pt x="595" y="489"/>
                  </a:lnTo>
                  <a:lnTo>
                    <a:pt x="594" y="488"/>
                  </a:lnTo>
                  <a:lnTo>
                    <a:pt x="594" y="489"/>
                  </a:lnTo>
                  <a:lnTo>
                    <a:pt x="594" y="490"/>
                  </a:lnTo>
                  <a:lnTo>
                    <a:pt x="593" y="490"/>
                  </a:lnTo>
                  <a:lnTo>
                    <a:pt x="593" y="491"/>
                  </a:lnTo>
                  <a:lnTo>
                    <a:pt x="594" y="491"/>
                  </a:lnTo>
                  <a:lnTo>
                    <a:pt x="595" y="491"/>
                  </a:lnTo>
                  <a:lnTo>
                    <a:pt x="595" y="492"/>
                  </a:lnTo>
                  <a:lnTo>
                    <a:pt x="594" y="493"/>
                  </a:lnTo>
                  <a:lnTo>
                    <a:pt x="596" y="493"/>
                  </a:lnTo>
                  <a:lnTo>
                    <a:pt x="598" y="492"/>
                  </a:lnTo>
                  <a:lnTo>
                    <a:pt x="598" y="491"/>
                  </a:lnTo>
                  <a:lnTo>
                    <a:pt x="598" y="493"/>
                  </a:lnTo>
                  <a:lnTo>
                    <a:pt x="597" y="493"/>
                  </a:lnTo>
                  <a:lnTo>
                    <a:pt x="591" y="493"/>
                  </a:lnTo>
                  <a:lnTo>
                    <a:pt x="581" y="490"/>
                  </a:lnTo>
                  <a:lnTo>
                    <a:pt x="569" y="487"/>
                  </a:lnTo>
                  <a:lnTo>
                    <a:pt x="566" y="486"/>
                  </a:lnTo>
                  <a:lnTo>
                    <a:pt x="561" y="485"/>
                  </a:lnTo>
                  <a:lnTo>
                    <a:pt x="556" y="482"/>
                  </a:lnTo>
                  <a:lnTo>
                    <a:pt x="554" y="479"/>
                  </a:lnTo>
                  <a:lnTo>
                    <a:pt x="553" y="476"/>
                  </a:lnTo>
                  <a:lnTo>
                    <a:pt x="553" y="475"/>
                  </a:lnTo>
                  <a:lnTo>
                    <a:pt x="553" y="474"/>
                  </a:lnTo>
                  <a:lnTo>
                    <a:pt x="553" y="472"/>
                  </a:lnTo>
                  <a:lnTo>
                    <a:pt x="554" y="471"/>
                  </a:lnTo>
                  <a:lnTo>
                    <a:pt x="556" y="470"/>
                  </a:lnTo>
                  <a:lnTo>
                    <a:pt x="556" y="469"/>
                  </a:lnTo>
                  <a:lnTo>
                    <a:pt x="555" y="470"/>
                  </a:lnTo>
                  <a:lnTo>
                    <a:pt x="555" y="468"/>
                  </a:lnTo>
                  <a:lnTo>
                    <a:pt x="556" y="466"/>
                  </a:lnTo>
                  <a:lnTo>
                    <a:pt x="555" y="465"/>
                  </a:lnTo>
                  <a:lnTo>
                    <a:pt x="555" y="464"/>
                  </a:lnTo>
                  <a:lnTo>
                    <a:pt x="554" y="464"/>
                  </a:lnTo>
                  <a:lnTo>
                    <a:pt x="553" y="462"/>
                  </a:lnTo>
                  <a:lnTo>
                    <a:pt x="552" y="462"/>
                  </a:lnTo>
                  <a:lnTo>
                    <a:pt x="552" y="463"/>
                  </a:lnTo>
                  <a:lnTo>
                    <a:pt x="554" y="466"/>
                  </a:lnTo>
                  <a:lnTo>
                    <a:pt x="554" y="465"/>
                  </a:lnTo>
                  <a:lnTo>
                    <a:pt x="552" y="463"/>
                  </a:lnTo>
                  <a:lnTo>
                    <a:pt x="551" y="462"/>
                  </a:lnTo>
                  <a:lnTo>
                    <a:pt x="548" y="461"/>
                  </a:lnTo>
                  <a:lnTo>
                    <a:pt x="548" y="460"/>
                  </a:lnTo>
                  <a:lnTo>
                    <a:pt x="548" y="459"/>
                  </a:lnTo>
                  <a:lnTo>
                    <a:pt x="548" y="458"/>
                  </a:lnTo>
                  <a:lnTo>
                    <a:pt x="547" y="457"/>
                  </a:lnTo>
                  <a:lnTo>
                    <a:pt x="546" y="456"/>
                  </a:lnTo>
                  <a:lnTo>
                    <a:pt x="544" y="454"/>
                  </a:lnTo>
                  <a:lnTo>
                    <a:pt x="543" y="453"/>
                  </a:lnTo>
                  <a:lnTo>
                    <a:pt x="541" y="450"/>
                  </a:lnTo>
                  <a:lnTo>
                    <a:pt x="541" y="448"/>
                  </a:lnTo>
                  <a:lnTo>
                    <a:pt x="541" y="446"/>
                  </a:lnTo>
                  <a:lnTo>
                    <a:pt x="542" y="444"/>
                  </a:lnTo>
                  <a:lnTo>
                    <a:pt x="542" y="443"/>
                  </a:lnTo>
                  <a:lnTo>
                    <a:pt x="542" y="442"/>
                  </a:lnTo>
                  <a:lnTo>
                    <a:pt x="543" y="442"/>
                  </a:lnTo>
                  <a:lnTo>
                    <a:pt x="544" y="442"/>
                  </a:lnTo>
                  <a:lnTo>
                    <a:pt x="543" y="443"/>
                  </a:lnTo>
                  <a:lnTo>
                    <a:pt x="543" y="445"/>
                  </a:lnTo>
                  <a:lnTo>
                    <a:pt x="542" y="446"/>
                  </a:lnTo>
                  <a:lnTo>
                    <a:pt x="542" y="447"/>
                  </a:lnTo>
                  <a:lnTo>
                    <a:pt x="541" y="449"/>
                  </a:lnTo>
                  <a:lnTo>
                    <a:pt x="542" y="450"/>
                  </a:lnTo>
                  <a:lnTo>
                    <a:pt x="543" y="450"/>
                  </a:lnTo>
                  <a:lnTo>
                    <a:pt x="544" y="451"/>
                  </a:lnTo>
                  <a:lnTo>
                    <a:pt x="546" y="452"/>
                  </a:lnTo>
                  <a:lnTo>
                    <a:pt x="547" y="452"/>
                  </a:lnTo>
                  <a:lnTo>
                    <a:pt x="549" y="452"/>
                  </a:lnTo>
                  <a:lnTo>
                    <a:pt x="550" y="452"/>
                  </a:lnTo>
                  <a:lnTo>
                    <a:pt x="551" y="451"/>
                  </a:lnTo>
                  <a:lnTo>
                    <a:pt x="552" y="451"/>
                  </a:lnTo>
                  <a:lnTo>
                    <a:pt x="552" y="450"/>
                  </a:lnTo>
                  <a:lnTo>
                    <a:pt x="553" y="449"/>
                  </a:lnTo>
                  <a:lnTo>
                    <a:pt x="554" y="448"/>
                  </a:lnTo>
                  <a:lnTo>
                    <a:pt x="553" y="446"/>
                  </a:lnTo>
                  <a:lnTo>
                    <a:pt x="553" y="445"/>
                  </a:lnTo>
                  <a:lnTo>
                    <a:pt x="554" y="444"/>
                  </a:lnTo>
                  <a:lnTo>
                    <a:pt x="555" y="444"/>
                  </a:lnTo>
                  <a:lnTo>
                    <a:pt x="556" y="443"/>
                  </a:lnTo>
                  <a:lnTo>
                    <a:pt x="556" y="442"/>
                  </a:lnTo>
                  <a:lnTo>
                    <a:pt x="557" y="442"/>
                  </a:lnTo>
                  <a:lnTo>
                    <a:pt x="557" y="443"/>
                  </a:lnTo>
                  <a:lnTo>
                    <a:pt x="559" y="443"/>
                  </a:lnTo>
                  <a:lnTo>
                    <a:pt x="563" y="445"/>
                  </a:lnTo>
                  <a:lnTo>
                    <a:pt x="564" y="445"/>
                  </a:lnTo>
                  <a:lnTo>
                    <a:pt x="565" y="444"/>
                  </a:lnTo>
                  <a:lnTo>
                    <a:pt x="564" y="443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40"/>
                  </a:lnTo>
                  <a:lnTo>
                    <a:pt x="557" y="440"/>
                  </a:lnTo>
                  <a:lnTo>
                    <a:pt x="556" y="440"/>
                  </a:lnTo>
                  <a:lnTo>
                    <a:pt x="555" y="439"/>
                  </a:lnTo>
                  <a:lnTo>
                    <a:pt x="553" y="438"/>
                  </a:lnTo>
                  <a:lnTo>
                    <a:pt x="549" y="437"/>
                  </a:lnTo>
                  <a:lnTo>
                    <a:pt x="541" y="435"/>
                  </a:lnTo>
                  <a:lnTo>
                    <a:pt x="542" y="436"/>
                  </a:lnTo>
                  <a:lnTo>
                    <a:pt x="543" y="437"/>
                  </a:lnTo>
                  <a:lnTo>
                    <a:pt x="545" y="437"/>
                  </a:lnTo>
                  <a:lnTo>
                    <a:pt x="547" y="438"/>
                  </a:lnTo>
                  <a:lnTo>
                    <a:pt x="549" y="439"/>
                  </a:lnTo>
                  <a:lnTo>
                    <a:pt x="546" y="438"/>
                  </a:lnTo>
                  <a:lnTo>
                    <a:pt x="543" y="437"/>
                  </a:lnTo>
                  <a:lnTo>
                    <a:pt x="540" y="436"/>
                  </a:lnTo>
                  <a:lnTo>
                    <a:pt x="535" y="435"/>
                  </a:lnTo>
                  <a:lnTo>
                    <a:pt x="529" y="434"/>
                  </a:lnTo>
                  <a:lnTo>
                    <a:pt x="524" y="431"/>
                  </a:lnTo>
                  <a:lnTo>
                    <a:pt x="523" y="430"/>
                  </a:lnTo>
                  <a:lnTo>
                    <a:pt x="521" y="428"/>
                  </a:lnTo>
                  <a:lnTo>
                    <a:pt x="518" y="427"/>
                  </a:lnTo>
                  <a:lnTo>
                    <a:pt x="516" y="425"/>
                  </a:lnTo>
                  <a:lnTo>
                    <a:pt x="513" y="423"/>
                  </a:lnTo>
                  <a:lnTo>
                    <a:pt x="512" y="423"/>
                  </a:lnTo>
                  <a:lnTo>
                    <a:pt x="511" y="422"/>
                  </a:lnTo>
                  <a:lnTo>
                    <a:pt x="511" y="421"/>
                  </a:lnTo>
                  <a:lnTo>
                    <a:pt x="511" y="420"/>
                  </a:lnTo>
                  <a:lnTo>
                    <a:pt x="510" y="419"/>
                  </a:lnTo>
                  <a:lnTo>
                    <a:pt x="510" y="418"/>
                  </a:lnTo>
                  <a:lnTo>
                    <a:pt x="510" y="417"/>
                  </a:lnTo>
                  <a:lnTo>
                    <a:pt x="510" y="416"/>
                  </a:lnTo>
                  <a:lnTo>
                    <a:pt x="511" y="415"/>
                  </a:lnTo>
                  <a:lnTo>
                    <a:pt x="514" y="413"/>
                  </a:lnTo>
                  <a:lnTo>
                    <a:pt x="515" y="412"/>
                  </a:lnTo>
                  <a:lnTo>
                    <a:pt x="516" y="412"/>
                  </a:lnTo>
                  <a:lnTo>
                    <a:pt x="517" y="412"/>
                  </a:lnTo>
                  <a:lnTo>
                    <a:pt x="517" y="413"/>
                  </a:lnTo>
                  <a:lnTo>
                    <a:pt x="516" y="413"/>
                  </a:lnTo>
                  <a:lnTo>
                    <a:pt x="515" y="414"/>
                  </a:lnTo>
                  <a:lnTo>
                    <a:pt x="514" y="415"/>
                  </a:lnTo>
                  <a:lnTo>
                    <a:pt x="513" y="416"/>
                  </a:lnTo>
                  <a:lnTo>
                    <a:pt x="512" y="417"/>
                  </a:lnTo>
                  <a:lnTo>
                    <a:pt x="512" y="418"/>
                  </a:lnTo>
                  <a:lnTo>
                    <a:pt x="512" y="419"/>
                  </a:lnTo>
                  <a:lnTo>
                    <a:pt x="513" y="419"/>
                  </a:lnTo>
                  <a:lnTo>
                    <a:pt x="515" y="418"/>
                  </a:lnTo>
                  <a:lnTo>
                    <a:pt x="516" y="417"/>
                  </a:lnTo>
                  <a:lnTo>
                    <a:pt x="517" y="416"/>
                  </a:lnTo>
                  <a:lnTo>
                    <a:pt x="518" y="415"/>
                  </a:lnTo>
                  <a:lnTo>
                    <a:pt x="518" y="414"/>
                  </a:lnTo>
                  <a:lnTo>
                    <a:pt x="524" y="414"/>
                  </a:lnTo>
                  <a:lnTo>
                    <a:pt x="526" y="414"/>
                  </a:lnTo>
                  <a:lnTo>
                    <a:pt x="527" y="413"/>
                  </a:lnTo>
                  <a:lnTo>
                    <a:pt x="527" y="411"/>
                  </a:lnTo>
                  <a:lnTo>
                    <a:pt x="526" y="411"/>
                  </a:lnTo>
                  <a:lnTo>
                    <a:pt x="525" y="410"/>
                  </a:lnTo>
                  <a:lnTo>
                    <a:pt x="525" y="409"/>
                  </a:lnTo>
                  <a:lnTo>
                    <a:pt x="525" y="407"/>
                  </a:lnTo>
                  <a:lnTo>
                    <a:pt x="526" y="407"/>
                  </a:lnTo>
                  <a:lnTo>
                    <a:pt x="528" y="407"/>
                  </a:lnTo>
                  <a:lnTo>
                    <a:pt x="527" y="407"/>
                  </a:lnTo>
                  <a:lnTo>
                    <a:pt x="526" y="406"/>
                  </a:lnTo>
                  <a:lnTo>
                    <a:pt x="531" y="402"/>
                  </a:lnTo>
                  <a:lnTo>
                    <a:pt x="532" y="401"/>
                  </a:lnTo>
                  <a:lnTo>
                    <a:pt x="532" y="402"/>
                  </a:lnTo>
                  <a:lnTo>
                    <a:pt x="533" y="403"/>
                  </a:lnTo>
                  <a:lnTo>
                    <a:pt x="534" y="404"/>
                  </a:lnTo>
                  <a:lnTo>
                    <a:pt x="535" y="404"/>
                  </a:lnTo>
                  <a:lnTo>
                    <a:pt x="536" y="404"/>
                  </a:lnTo>
                  <a:lnTo>
                    <a:pt x="538" y="403"/>
                  </a:lnTo>
                  <a:lnTo>
                    <a:pt x="540" y="401"/>
                  </a:lnTo>
                  <a:lnTo>
                    <a:pt x="542" y="400"/>
                  </a:lnTo>
                  <a:lnTo>
                    <a:pt x="543" y="398"/>
                  </a:lnTo>
                  <a:lnTo>
                    <a:pt x="540" y="397"/>
                  </a:lnTo>
                  <a:lnTo>
                    <a:pt x="542" y="396"/>
                  </a:lnTo>
                  <a:lnTo>
                    <a:pt x="542" y="395"/>
                  </a:lnTo>
                  <a:lnTo>
                    <a:pt x="544" y="394"/>
                  </a:lnTo>
                  <a:lnTo>
                    <a:pt x="543" y="395"/>
                  </a:lnTo>
                  <a:lnTo>
                    <a:pt x="543" y="396"/>
                  </a:lnTo>
                  <a:lnTo>
                    <a:pt x="545" y="396"/>
                  </a:lnTo>
                  <a:lnTo>
                    <a:pt x="545" y="395"/>
                  </a:lnTo>
                  <a:lnTo>
                    <a:pt x="545" y="394"/>
                  </a:lnTo>
                  <a:lnTo>
                    <a:pt x="546" y="392"/>
                  </a:lnTo>
                  <a:lnTo>
                    <a:pt x="547" y="391"/>
                  </a:lnTo>
                  <a:lnTo>
                    <a:pt x="552" y="387"/>
                  </a:lnTo>
                  <a:lnTo>
                    <a:pt x="554" y="387"/>
                  </a:lnTo>
                  <a:lnTo>
                    <a:pt x="555" y="385"/>
                  </a:lnTo>
                  <a:lnTo>
                    <a:pt x="557" y="385"/>
                  </a:lnTo>
                  <a:lnTo>
                    <a:pt x="558" y="384"/>
                  </a:lnTo>
                  <a:lnTo>
                    <a:pt x="558" y="383"/>
                  </a:lnTo>
                  <a:lnTo>
                    <a:pt x="561" y="384"/>
                  </a:lnTo>
                  <a:lnTo>
                    <a:pt x="562" y="384"/>
                  </a:lnTo>
                  <a:lnTo>
                    <a:pt x="564" y="385"/>
                  </a:lnTo>
                  <a:lnTo>
                    <a:pt x="563" y="385"/>
                  </a:lnTo>
                  <a:lnTo>
                    <a:pt x="562" y="385"/>
                  </a:lnTo>
                  <a:lnTo>
                    <a:pt x="564" y="387"/>
                  </a:lnTo>
                  <a:lnTo>
                    <a:pt x="572" y="388"/>
                  </a:lnTo>
                  <a:lnTo>
                    <a:pt x="579" y="385"/>
                  </a:lnTo>
                  <a:lnTo>
                    <a:pt x="579" y="384"/>
                  </a:lnTo>
                  <a:lnTo>
                    <a:pt x="578" y="384"/>
                  </a:lnTo>
                  <a:lnTo>
                    <a:pt x="576" y="383"/>
                  </a:lnTo>
                  <a:lnTo>
                    <a:pt x="574" y="381"/>
                  </a:lnTo>
                  <a:lnTo>
                    <a:pt x="572" y="381"/>
                  </a:lnTo>
                  <a:lnTo>
                    <a:pt x="570" y="381"/>
                  </a:lnTo>
                  <a:lnTo>
                    <a:pt x="569" y="380"/>
                  </a:lnTo>
                  <a:lnTo>
                    <a:pt x="569" y="379"/>
                  </a:lnTo>
                  <a:lnTo>
                    <a:pt x="569" y="378"/>
                  </a:lnTo>
                  <a:lnTo>
                    <a:pt x="570" y="376"/>
                  </a:lnTo>
                  <a:lnTo>
                    <a:pt x="572" y="374"/>
                  </a:lnTo>
                  <a:lnTo>
                    <a:pt x="579" y="369"/>
                  </a:lnTo>
                  <a:lnTo>
                    <a:pt x="583" y="368"/>
                  </a:lnTo>
                  <a:lnTo>
                    <a:pt x="583" y="367"/>
                  </a:lnTo>
                  <a:lnTo>
                    <a:pt x="584" y="367"/>
                  </a:lnTo>
                  <a:lnTo>
                    <a:pt x="590" y="366"/>
                  </a:lnTo>
                  <a:lnTo>
                    <a:pt x="590" y="367"/>
                  </a:lnTo>
                  <a:lnTo>
                    <a:pt x="590" y="368"/>
                  </a:lnTo>
                  <a:lnTo>
                    <a:pt x="591" y="368"/>
                  </a:lnTo>
                  <a:lnTo>
                    <a:pt x="591" y="369"/>
                  </a:lnTo>
                  <a:lnTo>
                    <a:pt x="592" y="367"/>
                  </a:lnTo>
                  <a:lnTo>
                    <a:pt x="593" y="367"/>
                  </a:lnTo>
                  <a:lnTo>
                    <a:pt x="593" y="366"/>
                  </a:lnTo>
                  <a:lnTo>
                    <a:pt x="594" y="365"/>
                  </a:lnTo>
                  <a:lnTo>
                    <a:pt x="594" y="364"/>
                  </a:lnTo>
                  <a:lnTo>
                    <a:pt x="595" y="364"/>
                  </a:lnTo>
                  <a:lnTo>
                    <a:pt x="599" y="360"/>
                  </a:lnTo>
                  <a:lnTo>
                    <a:pt x="600" y="359"/>
                  </a:lnTo>
                  <a:lnTo>
                    <a:pt x="605" y="357"/>
                  </a:lnTo>
                  <a:lnTo>
                    <a:pt x="611" y="356"/>
                  </a:lnTo>
                  <a:lnTo>
                    <a:pt x="619" y="355"/>
                  </a:lnTo>
                  <a:lnTo>
                    <a:pt x="626" y="356"/>
                  </a:lnTo>
                  <a:lnTo>
                    <a:pt x="627" y="356"/>
                  </a:lnTo>
                  <a:lnTo>
                    <a:pt x="628" y="358"/>
                  </a:lnTo>
                  <a:lnTo>
                    <a:pt x="621" y="357"/>
                  </a:lnTo>
                  <a:lnTo>
                    <a:pt x="620" y="357"/>
                  </a:lnTo>
                  <a:lnTo>
                    <a:pt x="621" y="358"/>
                  </a:lnTo>
                  <a:lnTo>
                    <a:pt x="622" y="358"/>
                  </a:lnTo>
                  <a:lnTo>
                    <a:pt x="624" y="358"/>
                  </a:lnTo>
                  <a:lnTo>
                    <a:pt x="625" y="359"/>
                  </a:lnTo>
                  <a:lnTo>
                    <a:pt x="625" y="361"/>
                  </a:lnTo>
                  <a:lnTo>
                    <a:pt x="625" y="362"/>
                  </a:lnTo>
                  <a:lnTo>
                    <a:pt x="625" y="363"/>
                  </a:lnTo>
                  <a:lnTo>
                    <a:pt x="624" y="364"/>
                  </a:lnTo>
                  <a:lnTo>
                    <a:pt x="622" y="367"/>
                  </a:lnTo>
                  <a:lnTo>
                    <a:pt x="622" y="368"/>
                  </a:lnTo>
                  <a:lnTo>
                    <a:pt x="622" y="369"/>
                  </a:lnTo>
                  <a:lnTo>
                    <a:pt x="621" y="369"/>
                  </a:lnTo>
                  <a:lnTo>
                    <a:pt x="622" y="370"/>
                  </a:lnTo>
                  <a:lnTo>
                    <a:pt x="622" y="371"/>
                  </a:lnTo>
                  <a:lnTo>
                    <a:pt x="621" y="372"/>
                  </a:lnTo>
                  <a:lnTo>
                    <a:pt x="621" y="373"/>
                  </a:lnTo>
                  <a:lnTo>
                    <a:pt x="622" y="375"/>
                  </a:lnTo>
                  <a:lnTo>
                    <a:pt x="622" y="376"/>
                  </a:lnTo>
                  <a:lnTo>
                    <a:pt x="622" y="378"/>
                  </a:lnTo>
                  <a:lnTo>
                    <a:pt x="621" y="379"/>
                  </a:lnTo>
                  <a:lnTo>
                    <a:pt x="619" y="380"/>
                  </a:lnTo>
                  <a:lnTo>
                    <a:pt x="617" y="380"/>
                  </a:lnTo>
                  <a:lnTo>
                    <a:pt x="617" y="381"/>
                  </a:lnTo>
                  <a:lnTo>
                    <a:pt x="616" y="381"/>
                  </a:lnTo>
                  <a:lnTo>
                    <a:pt x="615" y="382"/>
                  </a:lnTo>
                  <a:lnTo>
                    <a:pt x="614" y="382"/>
                  </a:lnTo>
                  <a:lnTo>
                    <a:pt x="618" y="383"/>
                  </a:lnTo>
                  <a:lnTo>
                    <a:pt x="619" y="382"/>
                  </a:lnTo>
                  <a:lnTo>
                    <a:pt x="619" y="383"/>
                  </a:lnTo>
                  <a:lnTo>
                    <a:pt x="620" y="383"/>
                  </a:lnTo>
                  <a:lnTo>
                    <a:pt x="620" y="382"/>
                  </a:lnTo>
                  <a:lnTo>
                    <a:pt x="620" y="381"/>
                  </a:lnTo>
                  <a:lnTo>
                    <a:pt x="621" y="381"/>
                  </a:lnTo>
                  <a:lnTo>
                    <a:pt x="621" y="382"/>
                  </a:lnTo>
                  <a:lnTo>
                    <a:pt x="621" y="384"/>
                  </a:lnTo>
                  <a:lnTo>
                    <a:pt x="622" y="386"/>
                  </a:lnTo>
                  <a:lnTo>
                    <a:pt x="624" y="388"/>
                  </a:lnTo>
                  <a:lnTo>
                    <a:pt x="625" y="389"/>
                  </a:lnTo>
                  <a:lnTo>
                    <a:pt x="627" y="390"/>
                  </a:lnTo>
                  <a:lnTo>
                    <a:pt x="636" y="389"/>
                  </a:lnTo>
                  <a:lnTo>
                    <a:pt x="637" y="390"/>
                  </a:lnTo>
                  <a:lnTo>
                    <a:pt x="642" y="390"/>
                  </a:lnTo>
                  <a:lnTo>
                    <a:pt x="644" y="390"/>
                  </a:lnTo>
                  <a:lnTo>
                    <a:pt x="645" y="389"/>
                  </a:lnTo>
                  <a:lnTo>
                    <a:pt x="646" y="388"/>
                  </a:lnTo>
                  <a:lnTo>
                    <a:pt x="648" y="389"/>
                  </a:lnTo>
                  <a:lnTo>
                    <a:pt x="651" y="388"/>
                  </a:lnTo>
                  <a:lnTo>
                    <a:pt x="652" y="389"/>
                  </a:lnTo>
                  <a:lnTo>
                    <a:pt x="653" y="391"/>
                  </a:lnTo>
                  <a:lnTo>
                    <a:pt x="653" y="392"/>
                  </a:lnTo>
                  <a:lnTo>
                    <a:pt x="653" y="393"/>
                  </a:lnTo>
                  <a:lnTo>
                    <a:pt x="653" y="394"/>
                  </a:lnTo>
                  <a:lnTo>
                    <a:pt x="653" y="395"/>
                  </a:lnTo>
                  <a:lnTo>
                    <a:pt x="654" y="394"/>
                  </a:lnTo>
                  <a:lnTo>
                    <a:pt x="654" y="393"/>
                  </a:lnTo>
                  <a:lnTo>
                    <a:pt x="654" y="392"/>
                  </a:lnTo>
                  <a:lnTo>
                    <a:pt x="657" y="392"/>
                  </a:lnTo>
                  <a:lnTo>
                    <a:pt x="658" y="391"/>
                  </a:lnTo>
                  <a:lnTo>
                    <a:pt x="659" y="391"/>
                  </a:lnTo>
                  <a:lnTo>
                    <a:pt x="659" y="390"/>
                  </a:lnTo>
                  <a:lnTo>
                    <a:pt x="659" y="391"/>
                  </a:lnTo>
                  <a:lnTo>
                    <a:pt x="659" y="392"/>
                  </a:lnTo>
                  <a:lnTo>
                    <a:pt x="660" y="392"/>
                  </a:lnTo>
                  <a:lnTo>
                    <a:pt x="661" y="393"/>
                  </a:lnTo>
                  <a:lnTo>
                    <a:pt x="662" y="393"/>
                  </a:lnTo>
                  <a:lnTo>
                    <a:pt x="663" y="392"/>
                  </a:lnTo>
                  <a:lnTo>
                    <a:pt x="666" y="390"/>
                  </a:lnTo>
                  <a:lnTo>
                    <a:pt x="673" y="392"/>
                  </a:lnTo>
                  <a:lnTo>
                    <a:pt x="673" y="393"/>
                  </a:lnTo>
                  <a:lnTo>
                    <a:pt x="672" y="394"/>
                  </a:lnTo>
                  <a:lnTo>
                    <a:pt x="673" y="393"/>
                  </a:lnTo>
                  <a:lnTo>
                    <a:pt x="674" y="394"/>
                  </a:lnTo>
                  <a:lnTo>
                    <a:pt x="674" y="395"/>
                  </a:lnTo>
                  <a:lnTo>
                    <a:pt x="673" y="396"/>
                  </a:lnTo>
                  <a:lnTo>
                    <a:pt x="674" y="396"/>
                  </a:lnTo>
                  <a:lnTo>
                    <a:pt x="675" y="396"/>
                  </a:lnTo>
                  <a:lnTo>
                    <a:pt x="676" y="396"/>
                  </a:lnTo>
                  <a:lnTo>
                    <a:pt x="677" y="396"/>
                  </a:lnTo>
                  <a:lnTo>
                    <a:pt x="677" y="395"/>
                  </a:lnTo>
                  <a:lnTo>
                    <a:pt x="675" y="395"/>
                  </a:lnTo>
                  <a:lnTo>
                    <a:pt x="676" y="393"/>
                  </a:lnTo>
                  <a:lnTo>
                    <a:pt x="676" y="392"/>
                  </a:lnTo>
                  <a:lnTo>
                    <a:pt x="677" y="391"/>
                  </a:lnTo>
                  <a:lnTo>
                    <a:pt x="678" y="390"/>
                  </a:lnTo>
                  <a:lnTo>
                    <a:pt x="678" y="389"/>
                  </a:lnTo>
                  <a:lnTo>
                    <a:pt x="677" y="390"/>
                  </a:lnTo>
                  <a:lnTo>
                    <a:pt x="677" y="389"/>
                  </a:lnTo>
                  <a:lnTo>
                    <a:pt x="679" y="386"/>
                  </a:lnTo>
                  <a:lnTo>
                    <a:pt x="680" y="385"/>
                  </a:lnTo>
                  <a:lnTo>
                    <a:pt x="680" y="384"/>
                  </a:lnTo>
                  <a:lnTo>
                    <a:pt x="680" y="383"/>
                  </a:lnTo>
                  <a:lnTo>
                    <a:pt x="681" y="382"/>
                  </a:lnTo>
                  <a:lnTo>
                    <a:pt x="682" y="380"/>
                  </a:lnTo>
                  <a:lnTo>
                    <a:pt x="682" y="379"/>
                  </a:lnTo>
                  <a:lnTo>
                    <a:pt x="682" y="378"/>
                  </a:lnTo>
                  <a:lnTo>
                    <a:pt x="683" y="378"/>
                  </a:lnTo>
                  <a:lnTo>
                    <a:pt x="684" y="377"/>
                  </a:lnTo>
                  <a:lnTo>
                    <a:pt x="688" y="377"/>
                  </a:lnTo>
                  <a:lnTo>
                    <a:pt x="688" y="378"/>
                  </a:lnTo>
                  <a:lnTo>
                    <a:pt x="689" y="380"/>
                  </a:lnTo>
                  <a:lnTo>
                    <a:pt x="690" y="380"/>
                  </a:lnTo>
                  <a:lnTo>
                    <a:pt x="691" y="381"/>
                  </a:lnTo>
                  <a:lnTo>
                    <a:pt x="693" y="380"/>
                  </a:lnTo>
                  <a:lnTo>
                    <a:pt x="694" y="379"/>
                  </a:lnTo>
                  <a:lnTo>
                    <a:pt x="695" y="379"/>
                  </a:lnTo>
                  <a:lnTo>
                    <a:pt x="695" y="380"/>
                  </a:lnTo>
                  <a:lnTo>
                    <a:pt x="695" y="381"/>
                  </a:lnTo>
                  <a:lnTo>
                    <a:pt x="694" y="382"/>
                  </a:lnTo>
                  <a:lnTo>
                    <a:pt x="695" y="382"/>
                  </a:lnTo>
                  <a:lnTo>
                    <a:pt x="695" y="383"/>
                  </a:lnTo>
                  <a:lnTo>
                    <a:pt x="695" y="384"/>
                  </a:lnTo>
                  <a:lnTo>
                    <a:pt x="695" y="385"/>
                  </a:lnTo>
                  <a:lnTo>
                    <a:pt x="694" y="385"/>
                  </a:lnTo>
                  <a:lnTo>
                    <a:pt x="695" y="386"/>
                  </a:lnTo>
                  <a:lnTo>
                    <a:pt x="694" y="386"/>
                  </a:lnTo>
                  <a:lnTo>
                    <a:pt x="694" y="387"/>
                  </a:lnTo>
                  <a:lnTo>
                    <a:pt x="693" y="387"/>
                  </a:lnTo>
                  <a:lnTo>
                    <a:pt x="694" y="387"/>
                  </a:lnTo>
                  <a:lnTo>
                    <a:pt x="695" y="387"/>
                  </a:lnTo>
                  <a:lnTo>
                    <a:pt x="696" y="386"/>
                  </a:lnTo>
                  <a:lnTo>
                    <a:pt x="696" y="385"/>
                  </a:lnTo>
                  <a:lnTo>
                    <a:pt x="697" y="383"/>
                  </a:lnTo>
                  <a:lnTo>
                    <a:pt x="697" y="382"/>
                  </a:lnTo>
                  <a:lnTo>
                    <a:pt x="697" y="380"/>
                  </a:lnTo>
                  <a:lnTo>
                    <a:pt x="698" y="379"/>
                  </a:lnTo>
                  <a:lnTo>
                    <a:pt x="697" y="378"/>
                  </a:lnTo>
                  <a:lnTo>
                    <a:pt x="696" y="376"/>
                  </a:lnTo>
                  <a:lnTo>
                    <a:pt x="695" y="376"/>
                  </a:lnTo>
                  <a:lnTo>
                    <a:pt x="695" y="374"/>
                  </a:lnTo>
                  <a:lnTo>
                    <a:pt x="694" y="373"/>
                  </a:lnTo>
                  <a:lnTo>
                    <a:pt x="691" y="371"/>
                  </a:lnTo>
                  <a:lnTo>
                    <a:pt x="689" y="371"/>
                  </a:lnTo>
                  <a:lnTo>
                    <a:pt x="688" y="370"/>
                  </a:lnTo>
                  <a:lnTo>
                    <a:pt x="686" y="370"/>
                  </a:lnTo>
                  <a:lnTo>
                    <a:pt x="684" y="368"/>
                  </a:lnTo>
                  <a:lnTo>
                    <a:pt x="678" y="369"/>
                  </a:lnTo>
                  <a:lnTo>
                    <a:pt x="677" y="370"/>
                  </a:lnTo>
                  <a:lnTo>
                    <a:pt x="676" y="370"/>
                  </a:lnTo>
                  <a:lnTo>
                    <a:pt x="674" y="370"/>
                  </a:lnTo>
                  <a:lnTo>
                    <a:pt x="674" y="371"/>
                  </a:lnTo>
                  <a:lnTo>
                    <a:pt x="673" y="373"/>
                  </a:lnTo>
                  <a:lnTo>
                    <a:pt x="673" y="374"/>
                  </a:lnTo>
                  <a:lnTo>
                    <a:pt x="674" y="374"/>
                  </a:lnTo>
                  <a:lnTo>
                    <a:pt x="674" y="375"/>
                  </a:lnTo>
                  <a:lnTo>
                    <a:pt x="675" y="376"/>
                  </a:lnTo>
                  <a:lnTo>
                    <a:pt x="675" y="377"/>
                  </a:lnTo>
                  <a:lnTo>
                    <a:pt x="674" y="377"/>
                  </a:lnTo>
                  <a:lnTo>
                    <a:pt x="673" y="377"/>
                  </a:lnTo>
                  <a:lnTo>
                    <a:pt x="673" y="376"/>
                  </a:lnTo>
                  <a:lnTo>
                    <a:pt x="673" y="375"/>
                  </a:lnTo>
                  <a:lnTo>
                    <a:pt x="673" y="374"/>
                  </a:lnTo>
                  <a:lnTo>
                    <a:pt x="672" y="373"/>
                  </a:lnTo>
                  <a:lnTo>
                    <a:pt x="672" y="372"/>
                  </a:lnTo>
                  <a:lnTo>
                    <a:pt x="673" y="371"/>
                  </a:lnTo>
                  <a:lnTo>
                    <a:pt x="674" y="368"/>
                  </a:lnTo>
                  <a:lnTo>
                    <a:pt x="674" y="367"/>
                  </a:lnTo>
                  <a:lnTo>
                    <a:pt x="674" y="366"/>
                  </a:lnTo>
                  <a:lnTo>
                    <a:pt x="675" y="365"/>
                  </a:lnTo>
                  <a:lnTo>
                    <a:pt x="675" y="364"/>
                  </a:lnTo>
                  <a:lnTo>
                    <a:pt x="674" y="361"/>
                  </a:lnTo>
                  <a:lnTo>
                    <a:pt x="673" y="359"/>
                  </a:lnTo>
                  <a:lnTo>
                    <a:pt x="669" y="354"/>
                  </a:lnTo>
                  <a:lnTo>
                    <a:pt x="667" y="350"/>
                  </a:lnTo>
                  <a:lnTo>
                    <a:pt x="666" y="349"/>
                  </a:lnTo>
                  <a:lnTo>
                    <a:pt x="664" y="348"/>
                  </a:lnTo>
                  <a:lnTo>
                    <a:pt x="660" y="347"/>
                  </a:lnTo>
                  <a:lnTo>
                    <a:pt x="659" y="347"/>
                  </a:lnTo>
                  <a:lnTo>
                    <a:pt x="658" y="346"/>
                  </a:lnTo>
                  <a:lnTo>
                    <a:pt x="658" y="345"/>
                  </a:lnTo>
                  <a:lnTo>
                    <a:pt x="657" y="345"/>
                  </a:lnTo>
                  <a:lnTo>
                    <a:pt x="657" y="344"/>
                  </a:lnTo>
                  <a:lnTo>
                    <a:pt x="657" y="343"/>
                  </a:lnTo>
                  <a:lnTo>
                    <a:pt x="657" y="342"/>
                  </a:lnTo>
                  <a:lnTo>
                    <a:pt x="656" y="340"/>
                  </a:lnTo>
                  <a:lnTo>
                    <a:pt x="656" y="339"/>
                  </a:lnTo>
                  <a:lnTo>
                    <a:pt x="655" y="340"/>
                  </a:lnTo>
                  <a:lnTo>
                    <a:pt x="655" y="338"/>
                  </a:lnTo>
                  <a:lnTo>
                    <a:pt x="654" y="337"/>
                  </a:lnTo>
                  <a:lnTo>
                    <a:pt x="654" y="336"/>
                  </a:lnTo>
                  <a:lnTo>
                    <a:pt x="656" y="335"/>
                  </a:lnTo>
                  <a:lnTo>
                    <a:pt x="656" y="334"/>
                  </a:lnTo>
                  <a:lnTo>
                    <a:pt x="657" y="334"/>
                  </a:lnTo>
                  <a:lnTo>
                    <a:pt x="658" y="334"/>
                  </a:lnTo>
                  <a:lnTo>
                    <a:pt x="658" y="333"/>
                  </a:lnTo>
                  <a:lnTo>
                    <a:pt x="658" y="332"/>
                  </a:lnTo>
                  <a:lnTo>
                    <a:pt x="659" y="332"/>
                  </a:lnTo>
                  <a:lnTo>
                    <a:pt x="659" y="334"/>
                  </a:lnTo>
                  <a:lnTo>
                    <a:pt x="660" y="334"/>
                  </a:lnTo>
                  <a:lnTo>
                    <a:pt x="661" y="333"/>
                  </a:lnTo>
                  <a:lnTo>
                    <a:pt x="662" y="332"/>
                  </a:lnTo>
                  <a:lnTo>
                    <a:pt x="663" y="332"/>
                  </a:lnTo>
                  <a:lnTo>
                    <a:pt x="664" y="333"/>
                  </a:lnTo>
                  <a:lnTo>
                    <a:pt x="666" y="338"/>
                  </a:lnTo>
                  <a:lnTo>
                    <a:pt x="668" y="342"/>
                  </a:lnTo>
                  <a:lnTo>
                    <a:pt x="669" y="343"/>
                  </a:lnTo>
                  <a:lnTo>
                    <a:pt x="670" y="343"/>
                  </a:lnTo>
                  <a:lnTo>
                    <a:pt x="671" y="344"/>
                  </a:lnTo>
                  <a:lnTo>
                    <a:pt x="670" y="347"/>
                  </a:lnTo>
                  <a:lnTo>
                    <a:pt x="669" y="349"/>
                  </a:lnTo>
                  <a:lnTo>
                    <a:pt x="669" y="350"/>
                  </a:lnTo>
                  <a:lnTo>
                    <a:pt x="669" y="351"/>
                  </a:lnTo>
                  <a:lnTo>
                    <a:pt x="669" y="352"/>
                  </a:lnTo>
                  <a:lnTo>
                    <a:pt x="671" y="354"/>
                  </a:lnTo>
                  <a:lnTo>
                    <a:pt x="673" y="359"/>
                  </a:lnTo>
                  <a:lnTo>
                    <a:pt x="675" y="360"/>
                  </a:lnTo>
                  <a:lnTo>
                    <a:pt x="681" y="365"/>
                  </a:lnTo>
                  <a:lnTo>
                    <a:pt x="682" y="365"/>
                  </a:lnTo>
                  <a:lnTo>
                    <a:pt x="686" y="364"/>
                  </a:lnTo>
                  <a:lnTo>
                    <a:pt x="687" y="364"/>
                  </a:lnTo>
                  <a:lnTo>
                    <a:pt x="688" y="363"/>
                  </a:lnTo>
                  <a:lnTo>
                    <a:pt x="689" y="363"/>
                  </a:lnTo>
                  <a:lnTo>
                    <a:pt x="689" y="362"/>
                  </a:lnTo>
                  <a:lnTo>
                    <a:pt x="691" y="360"/>
                  </a:lnTo>
                  <a:lnTo>
                    <a:pt x="692" y="360"/>
                  </a:lnTo>
                  <a:lnTo>
                    <a:pt x="693" y="362"/>
                  </a:lnTo>
                  <a:lnTo>
                    <a:pt x="694" y="362"/>
                  </a:lnTo>
                  <a:lnTo>
                    <a:pt x="696" y="363"/>
                  </a:lnTo>
                  <a:lnTo>
                    <a:pt x="697" y="364"/>
                  </a:lnTo>
                  <a:lnTo>
                    <a:pt x="698" y="366"/>
                  </a:lnTo>
                  <a:lnTo>
                    <a:pt x="703" y="371"/>
                  </a:lnTo>
                  <a:lnTo>
                    <a:pt x="704" y="371"/>
                  </a:lnTo>
                  <a:lnTo>
                    <a:pt x="705" y="370"/>
                  </a:lnTo>
                  <a:lnTo>
                    <a:pt x="708" y="371"/>
                  </a:lnTo>
                  <a:lnTo>
                    <a:pt x="712" y="369"/>
                  </a:lnTo>
                  <a:lnTo>
                    <a:pt x="717" y="369"/>
                  </a:lnTo>
                  <a:lnTo>
                    <a:pt x="718" y="368"/>
                  </a:lnTo>
                  <a:lnTo>
                    <a:pt x="718" y="367"/>
                  </a:lnTo>
                  <a:lnTo>
                    <a:pt x="718" y="366"/>
                  </a:lnTo>
                  <a:lnTo>
                    <a:pt x="718" y="363"/>
                  </a:lnTo>
                  <a:lnTo>
                    <a:pt x="718" y="360"/>
                  </a:lnTo>
                  <a:lnTo>
                    <a:pt x="717" y="358"/>
                  </a:lnTo>
                  <a:lnTo>
                    <a:pt x="715" y="355"/>
                  </a:lnTo>
                  <a:lnTo>
                    <a:pt x="716" y="355"/>
                  </a:lnTo>
                  <a:lnTo>
                    <a:pt x="715" y="354"/>
                  </a:lnTo>
                  <a:lnTo>
                    <a:pt x="716" y="353"/>
                  </a:lnTo>
                  <a:lnTo>
                    <a:pt x="717" y="353"/>
                  </a:lnTo>
                  <a:lnTo>
                    <a:pt x="717" y="352"/>
                  </a:lnTo>
                  <a:lnTo>
                    <a:pt x="715" y="352"/>
                  </a:lnTo>
                  <a:lnTo>
                    <a:pt x="714" y="353"/>
                  </a:lnTo>
                  <a:lnTo>
                    <a:pt x="714" y="355"/>
                  </a:lnTo>
                  <a:lnTo>
                    <a:pt x="713" y="354"/>
                  </a:lnTo>
                  <a:lnTo>
                    <a:pt x="712" y="353"/>
                  </a:lnTo>
                  <a:lnTo>
                    <a:pt x="711" y="353"/>
                  </a:lnTo>
                  <a:lnTo>
                    <a:pt x="710" y="354"/>
                  </a:lnTo>
                  <a:lnTo>
                    <a:pt x="710" y="355"/>
                  </a:lnTo>
                  <a:lnTo>
                    <a:pt x="710" y="356"/>
                  </a:lnTo>
                  <a:lnTo>
                    <a:pt x="709" y="356"/>
                  </a:lnTo>
                  <a:lnTo>
                    <a:pt x="707" y="356"/>
                  </a:lnTo>
                  <a:lnTo>
                    <a:pt x="705" y="355"/>
                  </a:lnTo>
                  <a:lnTo>
                    <a:pt x="702" y="352"/>
                  </a:lnTo>
                  <a:lnTo>
                    <a:pt x="701" y="351"/>
                  </a:lnTo>
                  <a:lnTo>
                    <a:pt x="696" y="352"/>
                  </a:lnTo>
                  <a:lnTo>
                    <a:pt x="694" y="352"/>
                  </a:lnTo>
                  <a:lnTo>
                    <a:pt x="693" y="353"/>
                  </a:lnTo>
                  <a:lnTo>
                    <a:pt x="692" y="354"/>
                  </a:lnTo>
                  <a:lnTo>
                    <a:pt x="692" y="355"/>
                  </a:lnTo>
                  <a:lnTo>
                    <a:pt x="692" y="356"/>
                  </a:lnTo>
                  <a:lnTo>
                    <a:pt x="691" y="356"/>
                  </a:lnTo>
                  <a:lnTo>
                    <a:pt x="691" y="357"/>
                  </a:lnTo>
                  <a:lnTo>
                    <a:pt x="691" y="358"/>
                  </a:lnTo>
                  <a:lnTo>
                    <a:pt x="690" y="360"/>
                  </a:lnTo>
                  <a:lnTo>
                    <a:pt x="689" y="360"/>
                  </a:lnTo>
                  <a:lnTo>
                    <a:pt x="687" y="360"/>
                  </a:lnTo>
                  <a:lnTo>
                    <a:pt x="686" y="360"/>
                  </a:lnTo>
                  <a:lnTo>
                    <a:pt x="686" y="359"/>
                  </a:lnTo>
                  <a:lnTo>
                    <a:pt x="685" y="360"/>
                  </a:lnTo>
                  <a:lnTo>
                    <a:pt x="684" y="360"/>
                  </a:lnTo>
                  <a:lnTo>
                    <a:pt x="684" y="359"/>
                  </a:lnTo>
                  <a:lnTo>
                    <a:pt x="683" y="358"/>
                  </a:lnTo>
                  <a:lnTo>
                    <a:pt x="683" y="357"/>
                  </a:lnTo>
                  <a:lnTo>
                    <a:pt x="683" y="356"/>
                  </a:lnTo>
                  <a:lnTo>
                    <a:pt x="682" y="356"/>
                  </a:lnTo>
                  <a:lnTo>
                    <a:pt x="680" y="355"/>
                  </a:lnTo>
                  <a:lnTo>
                    <a:pt x="675" y="349"/>
                  </a:lnTo>
                  <a:lnTo>
                    <a:pt x="674" y="347"/>
                  </a:lnTo>
                  <a:lnTo>
                    <a:pt x="675" y="346"/>
                  </a:lnTo>
                  <a:lnTo>
                    <a:pt x="675" y="345"/>
                  </a:lnTo>
                  <a:lnTo>
                    <a:pt x="674" y="343"/>
                  </a:lnTo>
                  <a:lnTo>
                    <a:pt x="674" y="342"/>
                  </a:lnTo>
                  <a:lnTo>
                    <a:pt x="674" y="341"/>
                  </a:lnTo>
                  <a:lnTo>
                    <a:pt x="675" y="341"/>
                  </a:lnTo>
                  <a:lnTo>
                    <a:pt x="676" y="340"/>
                  </a:lnTo>
                  <a:lnTo>
                    <a:pt x="676" y="339"/>
                  </a:lnTo>
                  <a:lnTo>
                    <a:pt x="676" y="338"/>
                  </a:lnTo>
                  <a:lnTo>
                    <a:pt x="676" y="337"/>
                  </a:lnTo>
                  <a:lnTo>
                    <a:pt x="676" y="336"/>
                  </a:lnTo>
                  <a:lnTo>
                    <a:pt x="677" y="335"/>
                  </a:lnTo>
                  <a:lnTo>
                    <a:pt x="678" y="334"/>
                  </a:lnTo>
                  <a:lnTo>
                    <a:pt x="679" y="333"/>
                  </a:lnTo>
                  <a:lnTo>
                    <a:pt x="678" y="333"/>
                  </a:lnTo>
                  <a:lnTo>
                    <a:pt x="678" y="332"/>
                  </a:lnTo>
                  <a:lnTo>
                    <a:pt x="680" y="332"/>
                  </a:lnTo>
                  <a:lnTo>
                    <a:pt x="681" y="331"/>
                  </a:lnTo>
                  <a:lnTo>
                    <a:pt x="683" y="332"/>
                  </a:lnTo>
                  <a:lnTo>
                    <a:pt x="684" y="332"/>
                  </a:lnTo>
                  <a:lnTo>
                    <a:pt x="684" y="331"/>
                  </a:lnTo>
                  <a:lnTo>
                    <a:pt x="684" y="330"/>
                  </a:lnTo>
                  <a:lnTo>
                    <a:pt x="683" y="329"/>
                  </a:lnTo>
                  <a:lnTo>
                    <a:pt x="682" y="330"/>
                  </a:lnTo>
                  <a:lnTo>
                    <a:pt x="682" y="329"/>
                  </a:lnTo>
                  <a:lnTo>
                    <a:pt x="681" y="329"/>
                  </a:lnTo>
                  <a:lnTo>
                    <a:pt x="681" y="328"/>
                  </a:lnTo>
                  <a:lnTo>
                    <a:pt x="679" y="327"/>
                  </a:lnTo>
                  <a:lnTo>
                    <a:pt x="679" y="328"/>
                  </a:lnTo>
                  <a:lnTo>
                    <a:pt x="678" y="328"/>
                  </a:lnTo>
                  <a:lnTo>
                    <a:pt x="678" y="327"/>
                  </a:lnTo>
                  <a:lnTo>
                    <a:pt x="677" y="327"/>
                  </a:lnTo>
                  <a:lnTo>
                    <a:pt x="677" y="326"/>
                  </a:lnTo>
                  <a:lnTo>
                    <a:pt x="676" y="325"/>
                  </a:lnTo>
                  <a:lnTo>
                    <a:pt x="671" y="326"/>
                  </a:lnTo>
                  <a:lnTo>
                    <a:pt x="665" y="328"/>
                  </a:lnTo>
                  <a:lnTo>
                    <a:pt x="664" y="328"/>
                  </a:lnTo>
                  <a:lnTo>
                    <a:pt x="664" y="327"/>
                  </a:lnTo>
                  <a:lnTo>
                    <a:pt x="664" y="326"/>
                  </a:lnTo>
                  <a:lnTo>
                    <a:pt x="664" y="325"/>
                  </a:lnTo>
                  <a:lnTo>
                    <a:pt x="664" y="324"/>
                  </a:lnTo>
                  <a:lnTo>
                    <a:pt x="663" y="324"/>
                  </a:lnTo>
                  <a:lnTo>
                    <a:pt x="663" y="326"/>
                  </a:lnTo>
                  <a:lnTo>
                    <a:pt x="663" y="327"/>
                  </a:lnTo>
                  <a:lnTo>
                    <a:pt x="663" y="328"/>
                  </a:lnTo>
                  <a:lnTo>
                    <a:pt x="663" y="329"/>
                  </a:lnTo>
                  <a:lnTo>
                    <a:pt x="661" y="328"/>
                  </a:lnTo>
                  <a:lnTo>
                    <a:pt x="660" y="330"/>
                  </a:lnTo>
                  <a:lnTo>
                    <a:pt x="659" y="329"/>
                  </a:lnTo>
                  <a:lnTo>
                    <a:pt x="659" y="328"/>
                  </a:lnTo>
                  <a:lnTo>
                    <a:pt x="660" y="325"/>
                  </a:lnTo>
                  <a:lnTo>
                    <a:pt x="661" y="324"/>
                  </a:lnTo>
                  <a:lnTo>
                    <a:pt x="661" y="323"/>
                  </a:lnTo>
                  <a:lnTo>
                    <a:pt x="662" y="320"/>
                  </a:lnTo>
                  <a:lnTo>
                    <a:pt x="662" y="319"/>
                  </a:lnTo>
                  <a:lnTo>
                    <a:pt x="662" y="318"/>
                  </a:lnTo>
                  <a:lnTo>
                    <a:pt x="661" y="318"/>
                  </a:lnTo>
                  <a:lnTo>
                    <a:pt x="660" y="318"/>
                  </a:lnTo>
                  <a:lnTo>
                    <a:pt x="661" y="318"/>
                  </a:lnTo>
                  <a:lnTo>
                    <a:pt x="661" y="319"/>
                  </a:lnTo>
                  <a:lnTo>
                    <a:pt x="661" y="320"/>
                  </a:lnTo>
                  <a:lnTo>
                    <a:pt x="658" y="325"/>
                  </a:lnTo>
                  <a:lnTo>
                    <a:pt x="656" y="328"/>
                  </a:lnTo>
                  <a:lnTo>
                    <a:pt x="654" y="328"/>
                  </a:lnTo>
                  <a:lnTo>
                    <a:pt x="653" y="328"/>
                  </a:lnTo>
                  <a:lnTo>
                    <a:pt x="653" y="327"/>
                  </a:lnTo>
                  <a:lnTo>
                    <a:pt x="652" y="326"/>
                  </a:lnTo>
                  <a:lnTo>
                    <a:pt x="648" y="326"/>
                  </a:lnTo>
                  <a:lnTo>
                    <a:pt x="646" y="326"/>
                  </a:lnTo>
                  <a:lnTo>
                    <a:pt x="647" y="327"/>
                  </a:lnTo>
                  <a:lnTo>
                    <a:pt x="647" y="328"/>
                  </a:lnTo>
                  <a:lnTo>
                    <a:pt x="648" y="328"/>
                  </a:lnTo>
                  <a:lnTo>
                    <a:pt x="649" y="328"/>
                  </a:lnTo>
                  <a:lnTo>
                    <a:pt x="648" y="329"/>
                  </a:lnTo>
                  <a:lnTo>
                    <a:pt x="643" y="327"/>
                  </a:lnTo>
                  <a:lnTo>
                    <a:pt x="641" y="325"/>
                  </a:lnTo>
                  <a:lnTo>
                    <a:pt x="634" y="324"/>
                  </a:lnTo>
                  <a:lnTo>
                    <a:pt x="633" y="323"/>
                  </a:lnTo>
                  <a:lnTo>
                    <a:pt x="627" y="322"/>
                  </a:lnTo>
                  <a:lnTo>
                    <a:pt x="626" y="322"/>
                  </a:lnTo>
                  <a:lnTo>
                    <a:pt x="625" y="320"/>
                  </a:lnTo>
                  <a:lnTo>
                    <a:pt x="625" y="317"/>
                  </a:lnTo>
                  <a:lnTo>
                    <a:pt x="625" y="314"/>
                  </a:lnTo>
                  <a:lnTo>
                    <a:pt x="624" y="311"/>
                  </a:lnTo>
                  <a:lnTo>
                    <a:pt x="624" y="309"/>
                  </a:lnTo>
                  <a:lnTo>
                    <a:pt x="624" y="306"/>
                  </a:lnTo>
                  <a:lnTo>
                    <a:pt x="623" y="305"/>
                  </a:lnTo>
                  <a:lnTo>
                    <a:pt x="620" y="295"/>
                  </a:lnTo>
                  <a:lnTo>
                    <a:pt x="617" y="291"/>
                  </a:lnTo>
                  <a:lnTo>
                    <a:pt x="615" y="287"/>
                  </a:lnTo>
                  <a:lnTo>
                    <a:pt x="607" y="281"/>
                  </a:lnTo>
                  <a:lnTo>
                    <a:pt x="605" y="278"/>
                  </a:lnTo>
                  <a:lnTo>
                    <a:pt x="603" y="276"/>
                  </a:lnTo>
                  <a:lnTo>
                    <a:pt x="600" y="273"/>
                  </a:lnTo>
                  <a:lnTo>
                    <a:pt x="599" y="272"/>
                  </a:lnTo>
                  <a:lnTo>
                    <a:pt x="598" y="272"/>
                  </a:lnTo>
                  <a:lnTo>
                    <a:pt x="598" y="273"/>
                  </a:lnTo>
                  <a:lnTo>
                    <a:pt x="599" y="273"/>
                  </a:lnTo>
                  <a:lnTo>
                    <a:pt x="600" y="274"/>
                  </a:lnTo>
                  <a:lnTo>
                    <a:pt x="599" y="274"/>
                  </a:lnTo>
                  <a:lnTo>
                    <a:pt x="597" y="272"/>
                  </a:lnTo>
                  <a:lnTo>
                    <a:pt x="596" y="271"/>
                  </a:lnTo>
                  <a:lnTo>
                    <a:pt x="591" y="265"/>
                  </a:lnTo>
                  <a:lnTo>
                    <a:pt x="586" y="260"/>
                  </a:lnTo>
                  <a:lnTo>
                    <a:pt x="581" y="256"/>
                  </a:lnTo>
                  <a:lnTo>
                    <a:pt x="576" y="254"/>
                  </a:lnTo>
                  <a:lnTo>
                    <a:pt x="572" y="253"/>
                  </a:lnTo>
                  <a:lnTo>
                    <a:pt x="568" y="251"/>
                  </a:lnTo>
                  <a:lnTo>
                    <a:pt x="566" y="249"/>
                  </a:lnTo>
                  <a:lnTo>
                    <a:pt x="565" y="247"/>
                  </a:lnTo>
                  <a:lnTo>
                    <a:pt x="564" y="245"/>
                  </a:lnTo>
                  <a:lnTo>
                    <a:pt x="564" y="244"/>
                  </a:lnTo>
                  <a:lnTo>
                    <a:pt x="563" y="243"/>
                  </a:lnTo>
                  <a:lnTo>
                    <a:pt x="561" y="242"/>
                  </a:lnTo>
                  <a:lnTo>
                    <a:pt x="558" y="239"/>
                  </a:lnTo>
                  <a:lnTo>
                    <a:pt x="549" y="236"/>
                  </a:lnTo>
                  <a:lnTo>
                    <a:pt x="545" y="236"/>
                  </a:lnTo>
                  <a:lnTo>
                    <a:pt x="544" y="235"/>
                  </a:lnTo>
                  <a:lnTo>
                    <a:pt x="545" y="235"/>
                  </a:lnTo>
                  <a:lnTo>
                    <a:pt x="550" y="231"/>
                  </a:lnTo>
                  <a:lnTo>
                    <a:pt x="553" y="230"/>
                  </a:lnTo>
                  <a:lnTo>
                    <a:pt x="554" y="231"/>
                  </a:lnTo>
                  <a:lnTo>
                    <a:pt x="552" y="231"/>
                  </a:lnTo>
                  <a:lnTo>
                    <a:pt x="547" y="234"/>
                  </a:lnTo>
                  <a:lnTo>
                    <a:pt x="546" y="235"/>
                  </a:lnTo>
                  <a:lnTo>
                    <a:pt x="548" y="235"/>
                  </a:lnTo>
                  <a:lnTo>
                    <a:pt x="552" y="235"/>
                  </a:lnTo>
                  <a:lnTo>
                    <a:pt x="554" y="232"/>
                  </a:lnTo>
                  <a:lnTo>
                    <a:pt x="555" y="232"/>
                  </a:lnTo>
                  <a:lnTo>
                    <a:pt x="556" y="233"/>
                  </a:lnTo>
                  <a:lnTo>
                    <a:pt x="556" y="232"/>
                  </a:lnTo>
                  <a:lnTo>
                    <a:pt x="555" y="232"/>
                  </a:lnTo>
                  <a:lnTo>
                    <a:pt x="555" y="231"/>
                  </a:lnTo>
                  <a:lnTo>
                    <a:pt x="557" y="232"/>
                  </a:lnTo>
                  <a:lnTo>
                    <a:pt x="558" y="232"/>
                  </a:lnTo>
                  <a:lnTo>
                    <a:pt x="557" y="231"/>
                  </a:lnTo>
                  <a:lnTo>
                    <a:pt x="557" y="229"/>
                  </a:lnTo>
                  <a:lnTo>
                    <a:pt x="556" y="229"/>
                  </a:lnTo>
                  <a:lnTo>
                    <a:pt x="557" y="227"/>
                  </a:lnTo>
                  <a:lnTo>
                    <a:pt x="558" y="226"/>
                  </a:lnTo>
                  <a:lnTo>
                    <a:pt x="558" y="225"/>
                  </a:lnTo>
                  <a:lnTo>
                    <a:pt x="558" y="223"/>
                  </a:lnTo>
                  <a:lnTo>
                    <a:pt x="558" y="222"/>
                  </a:lnTo>
                  <a:lnTo>
                    <a:pt x="559" y="221"/>
                  </a:lnTo>
                  <a:lnTo>
                    <a:pt x="560" y="220"/>
                  </a:lnTo>
                  <a:lnTo>
                    <a:pt x="560" y="219"/>
                  </a:lnTo>
                  <a:lnTo>
                    <a:pt x="560" y="218"/>
                  </a:lnTo>
                  <a:lnTo>
                    <a:pt x="560" y="217"/>
                  </a:lnTo>
                  <a:lnTo>
                    <a:pt x="560" y="216"/>
                  </a:lnTo>
                  <a:lnTo>
                    <a:pt x="560" y="214"/>
                  </a:lnTo>
                  <a:lnTo>
                    <a:pt x="560" y="213"/>
                  </a:lnTo>
                  <a:lnTo>
                    <a:pt x="560" y="212"/>
                  </a:lnTo>
                  <a:lnTo>
                    <a:pt x="561" y="211"/>
                  </a:lnTo>
                  <a:lnTo>
                    <a:pt x="561" y="209"/>
                  </a:lnTo>
                  <a:lnTo>
                    <a:pt x="561" y="207"/>
                  </a:lnTo>
                  <a:lnTo>
                    <a:pt x="561" y="206"/>
                  </a:lnTo>
                  <a:lnTo>
                    <a:pt x="561" y="205"/>
                  </a:lnTo>
                  <a:lnTo>
                    <a:pt x="561" y="203"/>
                  </a:lnTo>
                  <a:lnTo>
                    <a:pt x="560" y="200"/>
                  </a:lnTo>
                  <a:lnTo>
                    <a:pt x="560" y="198"/>
                  </a:lnTo>
                  <a:lnTo>
                    <a:pt x="560" y="197"/>
                  </a:lnTo>
                  <a:lnTo>
                    <a:pt x="564" y="197"/>
                  </a:lnTo>
                  <a:lnTo>
                    <a:pt x="566" y="198"/>
                  </a:lnTo>
                  <a:lnTo>
                    <a:pt x="571" y="197"/>
                  </a:lnTo>
                  <a:lnTo>
                    <a:pt x="575" y="199"/>
                  </a:lnTo>
                  <a:lnTo>
                    <a:pt x="584" y="198"/>
                  </a:lnTo>
                  <a:lnTo>
                    <a:pt x="591" y="197"/>
                  </a:lnTo>
                  <a:lnTo>
                    <a:pt x="598" y="195"/>
                  </a:lnTo>
                  <a:lnTo>
                    <a:pt x="609" y="194"/>
                  </a:lnTo>
                  <a:lnTo>
                    <a:pt x="612" y="192"/>
                  </a:lnTo>
                  <a:lnTo>
                    <a:pt x="614" y="192"/>
                  </a:lnTo>
                  <a:lnTo>
                    <a:pt x="616" y="190"/>
                  </a:lnTo>
                  <a:lnTo>
                    <a:pt x="620" y="188"/>
                  </a:lnTo>
                  <a:lnTo>
                    <a:pt x="622" y="186"/>
                  </a:lnTo>
                  <a:lnTo>
                    <a:pt x="623" y="185"/>
                  </a:lnTo>
                  <a:lnTo>
                    <a:pt x="628" y="180"/>
                  </a:lnTo>
                  <a:lnTo>
                    <a:pt x="637" y="166"/>
                  </a:lnTo>
                  <a:lnTo>
                    <a:pt x="638" y="164"/>
                  </a:lnTo>
                  <a:lnTo>
                    <a:pt x="640" y="158"/>
                  </a:lnTo>
                  <a:lnTo>
                    <a:pt x="640" y="157"/>
                  </a:lnTo>
                  <a:lnTo>
                    <a:pt x="641" y="157"/>
                  </a:lnTo>
                  <a:lnTo>
                    <a:pt x="639" y="164"/>
                  </a:lnTo>
                  <a:lnTo>
                    <a:pt x="638" y="166"/>
                  </a:lnTo>
                  <a:lnTo>
                    <a:pt x="638" y="167"/>
                  </a:lnTo>
                  <a:lnTo>
                    <a:pt x="638" y="166"/>
                  </a:lnTo>
                  <a:lnTo>
                    <a:pt x="641" y="162"/>
                  </a:lnTo>
                  <a:lnTo>
                    <a:pt x="641" y="161"/>
                  </a:lnTo>
                  <a:lnTo>
                    <a:pt x="642" y="160"/>
                  </a:lnTo>
                  <a:lnTo>
                    <a:pt x="642" y="158"/>
                  </a:lnTo>
                  <a:lnTo>
                    <a:pt x="641" y="157"/>
                  </a:lnTo>
                  <a:lnTo>
                    <a:pt x="642" y="157"/>
                  </a:lnTo>
                  <a:lnTo>
                    <a:pt x="642" y="156"/>
                  </a:lnTo>
                  <a:lnTo>
                    <a:pt x="642" y="155"/>
                  </a:lnTo>
                  <a:lnTo>
                    <a:pt x="642" y="154"/>
                  </a:lnTo>
                  <a:lnTo>
                    <a:pt x="642" y="153"/>
                  </a:lnTo>
                  <a:lnTo>
                    <a:pt x="642" y="152"/>
                  </a:lnTo>
                  <a:lnTo>
                    <a:pt x="643" y="151"/>
                  </a:lnTo>
                  <a:lnTo>
                    <a:pt x="643" y="150"/>
                  </a:lnTo>
                  <a:lnTo>
                    <a:pt x="643" y="148"/>
                  </a:lnTo>
                  <a:lnTo>
                    <a:pt x="643" y="147"/>
                  </a:lnTo>
                  <a:lnTo>
                    <a:pt x="643" y="146"/>
                  </a:lnTo>
                  <a:lnTo>
                    <a:pt x="643" y="145"/>
                  </a:lnTo>
                  <a:lnTo>
                    <a:pt x="642" y="145"/>
                  </a:lnTo>
                  <a:lnTo>
                    <a:pt x="641" y="144"/>
                  </a:lnTo>
                  <a:lnTo>
                    <a:pt x="641" y="143"/>
                  </a:lnTo>
                  <a:lnTo>
                    <a:pt x="643" y="143"/>
                  </a:lnTo>
                  <a:lnTo>
                    <a:pt x="644" y="142"/>
                  </a:lnTo>
                  <a:lnTo>
                    <a:pt x="644" y="141"/>
                  </a:lnTo>
                  <a:lnTo>
                    <a:pt x="643" y="140"/>
                  </a:lnTo>
                  <a:lnTo>
                    <a:pt x="644" y="139"/>
                  </a:lnTo>
                  <a:lnTo>
                    <a:pt x="643" y="138"/>
                  </a:lnTo>
                  <a:lnTo>
                    <a:pt x="644" y="137"/>
                  </a:lnTo>
                  <a:lnTo>
                    <a:pt x="645" y="138"/>
                  </a:lnTo>
                  <a:lnTo>
                    <a:pt x="646" y="137"/>
                  </a:lnTo>
                  <a:lnTo>
                    <a:pt x="646" y="135"/>
                  </a:lnTo>
                  <a:lnTo>
                    <a:pt x="645" y="134"/>
                  </a:lnTo>
                  <a:lnTo>
                    <a:pt x="644" y="134"/>
                  </a:lnTo>
                  <a:lnTo>
                    <a:pt x="644" y="133"/>
                  </a:lnTo>
                  <a:lnTo>
                    <a:pt x="645" y="132"/>
                  </a:lnTo>
                  <a:lnTo>
                    <a:pt x="646" y="132"/>
                  </a:lnTo>
                  <a:lnTo>
                    <a:pt x="645" y="131"/>
                  </a:lnTo>
                  <a:lnTo>
                    <a:pt x="646" y="129"/>
                  </a:lnTo>
                  <a:lnTo>
                    <a:pt x="650" y="125"/>
                  </a:lnTo>
                  <a:lnTo>
                    <a:pt x="651" y="123"/>
                  </a:lnTo>
                  <a:lnTo>
                    <a:pt x="652" y="123"/>
                  </a:lnTo>
                  <a:lnTo>
                    <a:pt x="654" y="121"/>
                  </a:lnTo>
                  <a:lnTo>
                    <a:pt x="656" y="118"/>
                  </a:lnTo>
                  <a:lnTo>
                    <a:pt x="657" y="117"/>
                  </a:lnTo>
                  <a:lnTo>
                    <a:pt x="658" y="115"/>
                  </a:lnTo>
                  <a:lnTo>
                    <a:pt x="658" y="113"/>
                  </a:lnTo>
                  <a:lnTo>
                    <a:pt x="659" y="112"/>
                  </a:lnTo>
                  <a:lnTo>
                    <a:pt x="658" y="111"/>
                  </a:lnTo>
                  <a:lnTo>
                    <a:pt x="658" y="109"/>
                  </a:lnTo>
                  <a:lnTo>
                    <a:pt x="659" y="109"/>
                  </a:lnTo>
                  <a:lnTo>
                    <a:pt x="662" y="109"/>
                  </a:lnTo>
                  <a:lnTo>
                    <a:pt x="661" y="107"/>
                  </a:lnTo>
                  <a:lnTo>
                    <a:pt x="662" y="106"/>
                  </a:lnTo>
                  <a:lnTo>
                    <a:pt x="662" y="105"/>
                  </a:lnTo>
                  <a:lnTo>
                    <a:pt x="663" y="104"/>
                  </a:lnTo>
                  <a:lnTo>
                    <a:pt x="665" y="102"/>
                  </a:lnTo>
                  <a:lnTo>
                    <a:pt x="666" y="101"/>
                  </a:lnTo>
                  <a:lnTo>
                    <a:pt x="666" y="100"/>
                  </a:lnTo>
                  <a:lnTo>
                    <a:pt x="666" y="99"/>
                  </a:lnTo>
                  <a:lnTo>
                    <a:pt x="667" y="99"/>
                  </a:lnTo>
                  <a:lnTo>
                    <a:pt x="668" y="98"/>
                  </a:lnTo>
                  <a:lnTo>
                    <a:pt x="669" y="96"/>
                  </a:lnTo>
                  <a:lnTo>
                    <a:pt x="670" y="95"/>
                  </a:lnTo>
                  <a:lnTo>
                    <a:pt x="671" y="92"/>
                  </a:lnTo>
                  <a:lnTo>
                    <a:pt x="672" y="90"/>
                  </a:lnTo>
                  <a:lnTo>
                    <a:pt x="674" y="89"/>
                  </a:lnTo>
                  <a:lnTo>
                    <a:pt x="674" y="88"/>
                  </a:lnTo>
                  <a:lnTo>
                    <a:pt x="675" y="89"/>
                  </a:lnTo>
                  <a:lnTo>
                    <a:pt x="675" y="90"/>
                  </a:lnTo>
                  <a:lnTo>
                    <a:pt x="676" y="90"/>
                  </a:lnTo>
                  <a:lnTo>
                    <a:pt x="675" y="90"/>
                  </a:lnTo>
                  <a:lnTo>
                    <a:pt x="675" y="91"/>
                  </a:lnTo>
                  <a:lnTo>
                    <a:pt x="678" y="92"/>
                  </a:lnTo>
                  <a:lnTo>
                    <a:pt x="679" y="93"/>
                  </a:lnTo>
                  <a:lnTo>
                    <a:pt x="678" y="94"/>
                  </a:lnTo>
                  <a:lnTo>
                    <a:pt x="675" y="93"/>
                  </a:lnTo>
                  <a:lnTo>
                    <a:pt x="674" y="94"/>
                  </a:lnTo>
                  <a:lnTo>
                    <a:pt x="675" y="95"/>
                  </a:lnTo>
                  <a:lnTo>
                    <a:pt x="677" y="95"/>
                  </a:lnTo>
                  <a:lnTo>
                    <a:pt x="678" y="96"/>
                  </a:lnTo>
                  <a:lnTo>
                    <a:pt x="677" y="96"/>
                  </a:lnTo>
                  <a:lnTo>
                    <a:pt x="676" y="96"/>
                  </a:lnTo>
                  <a:lnTo>
                    <a:pt x="675" y="97"/>
                  </a:lnTo>
                  <a:lnTo>
                    <a:pt x="675" y="98"/>
                  </a:lnTo>
                  <a:lnTo>
                    <a:pt x="675" y="100"/>
                  </a:lnTo>
                  <a:lnTo>
                    <a:pt x="674" y="100"/>
                  </a:lnTo>
                  <a:lnTo>
                    <a:pt x="671" y="98"/>
                  </a:lnTo>
                  <a:lnTo>
                    <a:pt x="670" y="98"/>
                  </a:lnTo>
                  <a:lnTo>
                    <a:pt x="670" y="99"/>
                  </a:lnTo>
                  <a:lnTo>
                    <a:pt x="669" y="100"/>
                  </a:lnTo>
                  <a:lnTo>
                    <a:pt x="668" y="101"/>
                  </a:lnTo>
                  <a:lnTo>
                    <a:pt x="668" y="102"/>
                  </a:lnTo>
                  <a:lnTo>
                    <a:pt x="675" y="100"/>
                  </a:lnTo>
                  <a:lnTo>
                    <a:pt x="676" y="99"/>
                  </a:lnTo>
                  <a:lnTo>
                    <a:pt x="677" y="98"/>
                  </a:lnTo>
                  <a:lnTo>
                    <a:pt x="679" y="98"/>
                  </a:lnTo>
                  <a:lnTo>
                    <a:pt x="678" y="98"/>
                  </a:lnTo>
                  <a:lnTo>
                    <a:pt x="678" y="97"/>
                  </a:lnTo>
                  <a:lnTo>
                    <a:pt x="679" y="96"/>
                  </a:lnTo>
                  <a:lnTo>
                    <a:pt x="680" y="96"/>
                  </a:lnTo>
                  <a:lnTo>
                    <a:pt x="680" y="95"/>
                  </a:lnTo>
                  <a:lnTo>
                    <a:pt x="680" y="94"/>
                  </a:lnTo>
                  <a:lnTo>
                    <a:pt x="681" y="94"/>
                  </a:lnTo>
                  <a:lnTo>
                    <a:pt x="688" y="93"/>
                  </a:lnTo>
                  <a:lnTo>
                    <a:pt x="692" y="92"/>
                  </a:lnTo>
                  <a:lnTo>
                    <a:pt x="696" y="89"/>
                  </a:lnTo>
                  <a:lnTo>
                    <a:pt x="697" y="89"/>
                  </a:lnTo>
                  <a:lnTo>
                    <a:pt x="697" y="90"/>
                  </a:lnTo>
                  <a:lnTo>
                    <a:pt x="699" y="91"/>
                  </a:lnTo>
                  <a:lnTo>
                    <a:pt x="699" y="90"/>
                  </a:lnTo>
                  <a:lnTo>
                    <a:pt x="698" y="89"/>
                  </a:lnTo>
                  <a:lnTo>
                    <a:pt x="698" y="88"/>
                  </a:lnTo>
                  <a:lnTo>
                    <a:pt x="699" y="88"/>
                  </a:lnTo>
                  <a:lnTo>
                    <a:pt x="701" y="87"/>
                  </a:lnTo>
                  <a:lnTo>
                    <a:pt x="707" y="80"/>
                  </a:lnTo>
                  <a:lnTo>
                    <a:pt x="708" y="79"/>
                  </a:lnTo>
                  <a:lnTo>
                    <a:pt x="706" y="80"/>
                  </a:lnTo>
                  <a:lnTo>
                    <a:pt x="705" y="81"/>
                  </a:lnTo>
                  <a:lnTo>
                    <a:pt x="702" y="83"/>
                  </a:lnTo>
                  <a:lnTo>
                    <a:pt x="703" y="82"/>
                  </a:lnTo>
                  <a:lnTo>
                    <a:pt x="706" y="80"/>
                  </a:lnTo>
                  <a:lnTo>
                    <a:pt x="712" y="75"/>
                  </a:lnTo>
                  <a:lnTo>
                    <a:pt x="718" y="68"/>
                  </a:lnTo>
                  <a:lnTo>
                    <a:pt x="719" y="67"/>
                  </a:lnTo>
                  <a:lnTo>
                    <a:pt x="719" y="66"/>
                  </a:lnTo>
                  <a:lnTo>
                    <a:pt x="720" y="66"/>
                  </a:lnTo>
                  <a:lnTo>
                    <a:pt x="719" y="67"/>
                  </a:lnTo>
                  <a:lnTo>
                    <a:pt x="720" y="68"/>
                  </a:lnTo>
                  <a:lnTo>
                    <a:pt x="721" y="68"/>
                  </a:lnTo>
                  <a:lnTo>
                    <a:pt x="723" y="67"/>
                  </a:lnTo>
                  <a:lnTo>
                    <a:pt x="725" y="67"/>
                  </a:lnTo>
                  <a:lnTo>
                    <a:pt x="726" y="67"/>
                  </a:lnTo>
                  <a:lnTo>
                    <a:pt x="726" y="68"/>
                  </a:lnTo>
                  <a:lnTo>
                    <a:pt x="726" y="69"/>
                  </a:lnTo>
                  <a:lnTo>
                    <a:pt x="725" y="70"/>
                  </a:lnTo>
                  <a:lnTo>
                    <a:pt x="725" y="71"/>
                  </a:lnTo>
                  <a:lnTo>
                    <a:pt x="726" y="71"/>
                  </a:lnTo>
                  <a:lnTo>
                    <a:pt x="725" y="73"/>
                  </a:lnTo>
                  <a:lnTo>
                    <a:pt x="723" y="73"/>
                  </a:lnTo>
                  <a:lnTo>
                    <a:pt x="723" y="74"/>
                  </a:lnTo>
                  <a:lnTo>
                    <a:pt x="722" y="75"/>
                  </a:lnTo>
                  <a:lnTo>
                    <a:pt x="721" y="76"/>
                  </a:lnTo>
                  <a:lnTo>
                    <a:pt x="718" y="76"/>
                  </a:lnTo>
                  <a:lnTo>
                    <a:pt x="719" y="77"/>
                  </a:lnTo>
                  <a:lnTo>
                    <a:pt x="720" y="77"/>
                  </a:lnTo>
                  <a:lnTo>
                    <a:pt x="725" y="75"/>
                  </a:lnTo>
                  <a:lnTo>
                    <a:pt x="726" y="75"/>
                  </a:lnTo>
                  <a:lnTo>
                    <a:pt x="725" y="76"/>
                  </a:lnTo>
                  <a:lnTo>
                    <a:pt x="724" y="78"/>
                  </a:lnTo>
                  <a:lnTo>
                    <a:pt x="724" y="79"/>
                  </a:lnTo>
                  <a:lnTo>
                    <a:pt x="723" y="82"/>
                  </a:lnTo>
                  <a:lnTo>
                    <a:pt x="722" y="83"/>
                  </a:lnTo>
                  <a:lnTo>
                    <a:pt x="722" y="84"/>
                  </a:lnTo>
                  <a:lnTo>
                    <a:pt x="721" y="87"/>
                  </a:lnTo>
                  <a:lnTo>
                    <a:pt x="720" y="88"/>
                  </a:lnTo>
                  <a:lnTo>
                    <a:pt x="721" y="89"/>
                  </a:lnTo>
                  <a:lnTo>
                    <a:pt x="724" y="85"/>
                  </a:lnTo>
                  <a:lnTo>
                    <a:pt x="725" y="85"/>
                  </a:lnTo>
                  <a:lnTo>
                    <a:pt x="726" y="85"/>
                  </a:lnTo>
                  <a:lnTo>
                    <a:pt x="726" y="86"/>
                  </a:lnTo>
                  <a:lnTo>
                    <a:pt x="726" y="88"/>
                  </a:lnTo>
                  <a:lnTo>
                    <a:pt x="726" y="89"/>
                  </a:lnTo>
                  <a:lnTo>
                    <a:pt x="726" y="90"/>
                  </a:lnTo>
                  <a:lnTo>
                    <a:pt x="726" y="91"/>
                  </a:lnTo>
                  <a:lnTo>
                    <a:pt x="727" y="92"/>
                  </a:lnTo>
                  <a:lnTo>
                    <a:pt x="728" y="94"/>
                  </a:lnTo>
                  <a:lnTo>
                    <a:pt x="729" y="96"/>
                  </a:lnTo>
                  <a:lnTo>
                    <a:pt x="730" y="98"/>
                  </a:lnTo>
                  <a:lnTo>
                    <a:pt x="730" y="96"/>
                  </a:lnTo>
                  <a:lnTo>
                    <a:pt x="729" y="95"/>
                  </a:lnTo>
                  <a:lnTo>
                    <a:pt x="729" y="94"/>
                  </a:lnTo>
                  <a:lnTo>
                    <a:pt x="728" y="93"/>
                  </a:lnTo>
                  <a:lnTo>
                    <a:pt x="728" y="92"/>
                  </a:lnTo>
                  <a:lnTo>
                    <a:pt x="728" y="91"/>
                  </a:lnTo>
                  <a:lnTo>
                    <a:pt x="728" y="90"/>
                  </a:lnTo>
                  <a:lnTo>
                    <a:pt x="728" y="89"/>
                  </a:lnTo>
                  <a:lnTo>
                    <a:pt x="728" y="88"/>
                  </a:lnTo>
                  <a:lnTo>
                    <a:pt x="728" y="87"/>
                  </a:lnTo>
                  <a:lnTo>
                    <a:pt x="728" y="86"/>
                  </a:lnTo>
                  <a:lnTo>
                    <a:pt x="727" y="84"/>
                  </a:lnTo>
                  <a:lnTo>
                    <a:pt x="727" y="83"/>
                  </a:lnTo>
                  <a:lnTo>
                    <a:pt x="727" y="82"/>
                  </a:lnTo>
                  <a:lnTo>
                    <a:pt x="727" y="81"/>
                  </a:lnTo>
                  <a:lnTo>
                    <a:pt x="727" y="80"/>
                  </a:lnTo>
                  <a:lnTo>
                    <a:pt x="727" y="79"/>
                  </a:lnTo>
                  <a:lnTo>
                    <a:pt x="728" y="78"/>
                  </a:lnTo>
                  <a:lnTo>
                    <a:pt x="728" y="77"/>
                  </a:lnTo>
                  <a:lnTo>
                    <a:pt x="728" y="75"/>
                  </a:lnTo>
                  <a:lnTo>
                    <a:pt x="729" y="74"/>
                  </a:lnTo>
                  <a:lnTo>
                    <a:pt x="729" y="75"/>
                  </a:lnTo>
                  <a:lnTo>
                    <a:pt x="731" y="77"/>
                  </a:lnTo>
                  <a:lnTo>
                    <a:pt x="732" y="77"/>
                  </a:lnTo>
                  <a:lnTo>
                    <a:pt x="734" y="75"/>
                  </a:lnTo>
                  <a:lnTo>
                    <a:pt x="736" y="75"/>
                  </a:lnTo>
                  <a:lnTo>
                    <a:pt x="737" y="73"/>
                  </a:lnTo>
                  <a:lnTo>
                    <a:pt x="738" y="74"/>
                  </a:lnTo>
                  <a:lnTo>
                    <a:pt x="739" y="75"/>
                  </a:lnTo>
                  <a:lnTo>
                    <a:pt x="740" y="73"/>
                  </a:lnTo>
                  <a:lnTo>
                    <a:pt x="742" y="73"/>
                  </a:lnTo>
                  <a:lnTo>
                    <a:pt x="742" y="72"/>
                  </a:lnTo>
                  <a:lnTo>
                    <a:pt x="739" y="73"/>
                  </a:lnTo>
                  <a:lnTo>
                    <a:pt x="736" y="72"/>
                  </a:lnTo>
                  <a:lnTo>
                    <a:pt x="735" y="72"/>
                  </a:lnTo>
                  <a:lnTo>
                    <a:pt x="735" y="73"/>
                  </a:lnTo>
                  <a:lnTo>
                    <a:pt x="733" y="73"/>
                  </a:lnTo>
                  <a:lnTo>
                    <a:pt x="733" y="74"/>
                  </a:lnTo>
                  <a:lnTo>
                    <a:pt x="733" y="75"/>
                  </a:lnTo>
                  <a:lnTo>
                    <a:pt x="732" y="75"/>
                  </a:lnTo>
                  <a:lnTo>
                    <a:pt x="731" y="75"/>
                  </a:lnTo>
                  <a:lnTo>
                    <a:pt x="731" y="74"/>
                  </a:lnTo>
                  <a:lnTo>
                    <a:pt x="730" y="73"/>
                  </a:lnTo>
                  <a:lnTo>
                    <a:pt x="728" y="71"/>
                  </a:lnTo>
                  <a:lnTo>
                    <a:pt x="728" y="70"/>
                  </a:lnTo>
                  <a:lnTo>
                    <a:pt x="728" y="69"/>
                  </a:lnTo>
                  <a:lnTo>
                    <a:pt x="727" y="68"/>
                  </a:lnTo>
                  <a:lnTo>
                    <a:pt x="727" y="67"/>
                  </a:lnTo>
                  <a:lnTo>
                    <a:pt x="727" y="66"/>
                  </a:lnTo>
                  <a:lnTo>
                    <a:pt x="725" y="64"/>
                  </a:lnTo>
                  <a:lnTo>
                    <a:pt x="724" y="63"/>
                  </a:lnTo>
                  <a:lnTo>
                    <a:pt x="722" y="64"/>
                  </a:lnTo>
                  <a:lnTo>
                    <a:pt x="721" y="66"/>
                  </a:lnTo>
                  <a:lnTo>
                    <a:pt x="720" y="65"/>
                  </a:lnTo>
                  <a:lnTo>
                    <a:pt x="721" y="63"/>
                  </a:lnTo>
                  <a:lnTo>
                    <a:pt x="726" y="58"/>
                  </a:lnTo>
                  <a:lnTo>
                    <a:pt x="727" y="57"/>
                  </a:lnTo>
                  <a:lnTo>
                    <a:pt x="728" y="57"/>
                  </a:lnTo>
                  <a:lnTo>
                    <a:pt x="729" y="56"/>
                  </a:lnTo>
                  <a:lnTo>
                    <a:pt x="728" y="56"/>
                  </a:lnTo>
                  <a:lnTo>
                    <a:pt x="729" y="55"/>
                  </a:lnTo>
                  <a:lnTo>
                    <a:pt x="731" y="51"/>
                  </a:lnTo>
                  <a:lnTo>
                    <a:pt x="732" y="50"/>
                  </a:lnTo>
                  <a:lnTo>
                    <a:pt x="732" y="49"/>
                  </a:lnTo>
                  <a:lnTo>
                    <a:pt x="733" y="49"/>
                  </a:lnTo>
                  <a:lnTo>
                    <a:pt x="734" y="49"/>
                  </a:lnTo>
                  <a:lnTo>
                    <a:pt x="736" y="47"/>
                  </a:lnTo>
                  <a:lnTo>
                    <a:pt x="739" y="46"/>
                  </a:lnTo>
                  <a:lnTo>
                    <a:pt x="740" y="46"/>
                  </a:lnTo>
                  <a:lnTo>
                    <a:pt x="741" y="45"/>
                  </a:lnTo>
                  <a:lnTo>
                    <a:pt x="746" y="43"/>
                  </a:lnTo>
                  <a:lnTo>
                    <a:pt x="745" y="44"/>
                  </a:lnTo>
                  <a:lnTo>
                    <a:pt x="742" y="45"/>
                  </a:lnTo>
                  <a:lnTo>
                    <a:pt x="740" y="46"/>
                  </a:lnTo>
                  <a:lnTo>
                    <a:pt x="745" y="45"/>
                  </a:lnTo>
                  <a:lnTo>
                    <a:pt x="746" y="46"/>
                  </a:lnTo>
                  <a:lnTo>
                    <a:pt x="746" y="48"/>
                  </a:lnTo>
                  <a:lnTo>
                    <a:pt x="745" y="48"/>
                  </a:lnTo>
                  <a:lnTo>
                    <a:pt x="742" y="49"/>
                  </a:lnTo>
                  <a:lnTo>
                    <a:pt x="739" y="51"/>
                  </a:lnTo>
                  <a:lnTo>
                    <a:pt x="738" y="51"/>
                  </a:lnTo>
                  <a:lnTo>
                    <a:pt x="738" y="52"/>
                  </a:lnTo>
                  <a:lnTo>
                    <a:pt x="740" y="52"/>
                  </a:lnTo>
                  <a:lnTo>
                    <a:pt x="740" y="53"/>
                  </a:lnTo>
                  <a:lnTo>
                    <a:pt x="741" y="53"/>
                  </a:lnTo>
                  <a:lnTo>
                    <a:pt x="741" y="52"/>
                  </a:lnTo>
                  <a:lnTo>
                    <a:pt x="742" y="52"/>
                  </a:lnTo>
                  <a:lnTo>
                    <a:pt x="742" y="53"/>
                  </a:lnTo>
                  <a:lnTo>
                    <a:pt x="742" y="54"/>
                  </a:lnTo>
                  <a:lnTo>
                    <a:pt x="742" y="56"/>
                  </a:lnTo>
                  <a:lnTo>
                    <a:pt x="744" y="57"/>
                  </a:lnTo>
                  <a:lnTo>
                    <a:pt x="744" y="60"/>
                  </a:lnTo>
                  <a:lnTo>
                    <a:pt x="744" y="58"/>
                  </a:lnTo>
                  <a:lnTo>
                    <a:pt x="743" y="54"/>
                  </a:lnTo>
                  <a:lnTo>
                    <a:pt x="743" y="53"/>
                  </a:lnTo>
                  <a:lnTo>
                    <a:pt x="744" y="52"/>
                  </a:lnTo>
                  <a:lnTo>
                    <a:pt x="747" y="53"/>
                  </a:lnTo>
                  <a:lnTo>
                    <a:pt x="750" y="52"/>
                  </a:lnTo>
                  <a:lnTo>
                    <a:pt x="750" y="50"/>
                  </a:lnTo>
                  <a:lnTo>
                    <a:pt x="749" y="49"/>
                  </a:lnTo>
                  <a:lnTo>
                    <a:pt x="748" y="49"/>
                  </a:lnTo>
                  <a:lnTo>
                    <a:pt x="748" y="48"/>
                  </a:lnTo>
                  <a:lnTo>
                    <a:pt x="758" y="50"/>
                  </a:lnTo>
                  <a:lnTo>
                    <a:pt x="767" y="48"/>
                  </a:lnTo>
                  <a:lnTo>
                    <a:pt x="765" y="48"/>
                  </a:lnTo>
                  <a:lnTo>
                    <a:pt x="763" y="47"/>
                  </a:lnTo>
                  <a:lnTo>
                    <a:pt x="763" y="45"/>
                  </a:lnTo>
                  <a:lnTo>
                    <a:pt x="764" y="45"/>
                  </a:lnTo>
                  <a:lnTo>
                    <a:pt x="766" y="47"/>
                  </a:lnTo>
                  <a:lnTo>
                    <a:pt x="775" y="47"/>
                  </a:lnTo>
                  <a:lnTo>
                    <a:pt x="780" y="44"/>
                  </a:lnTo>
                  <a:lnTo>
                    <a:pt x="785" y="40"/>
                  </a:lnTo>
                  <a:lnTo>
                    <a:pt x="786" y="39"/>
                  </a:lnTo>
                  <a:lnTo>
                    <a:pt x="787" y="38"/>
                  </a:lnTo>
                  <a:lnTo>
                    <a:pt x="788" y="38"/>
                  </a:lnTo>
                  <a:lnTo>
                    <a:pt x="797" y="28"/>
                  </a:lnTo>
                  <a:lnTo>
                    <a:pt x="800" y="21"/>
                  </a:lnTo>
                  <a:lnTo>
                    <a:pt x="802" y="17"/>
                  </a:lnTo>
                  <a:lnTo>
                    <a:pt x="807" y="9"/>
                  </a:lnTo>
                  <a:lnTo>
                    <a:pt x="811" y="5"/>
                  </a:lnTo>
                  <a:lnTo>
                    <a:pt x="813" y="4"/>
                  </a:lnTo>
                  <a:lnTo>
                    <a:pt x="815" y="2"/>
                  </a:lnTo>
                  <a:lnTo>
                    <a:pt x="816" y="1"/>
                  </a:lnTo>
                  <a:lnTo>
                    <a:pt x="817" y="0"/>
                  </a:lnTo>
                  <a:lnTo>
                    <a:pt x="818" y="0"/>
                  </a:lnTo>
                  <a:close/>
                  <a:moveTo>
                    <a:pt x="165" y="1140"/>
                  </a:moveTo>
                  <a:lnTo>
                    <a:pt x="166" y="1141"/>
                  </a:lnTo>
                  <a:lnTo>
                    <a:pt x="166" y="1140"/>
                  </a:lnTo>
                  <a:lnTo>
                    <a:pt x="167" y="1140"/>
                  </a:lnTo>
                  <a:lnTo>
                    <a:pt x="167" y="1141"/>
                  </a:lnTo>
                  <a:lnTo>
                    <a:pt x="168" y="1141"/>
                  </a:lnTo>
                  <a:lnTo>
                    <a:pt x="169" y="1141"/>
                  </a:lnTo>
                  <a:lnTo>
                    <a:pt x="170" y="1142"/>
                  </a:lnTo>
                  <a:lnTo>
                    <a:pt x="170" y="1143"/>
                  </a:lnTo>
                  <a:lnTo>
                    <a:pt x="171" y="1143"/>
                  </a:lnTo>
                  <a:lnTo>
                    <a:pt x="172" y="1144"/>
                  </a:lnTo>
                  <a:lnTo>
                    <a:pt x="173" y="1146"/>
                  </a:lnTo>
                  <a:lnTo>
                    <a:pt x="175" y="1147"/>
                  </a:lnTo>
                  <a:lnTo>
                    <a:pt x="176" y="1147"/>
                  </a:lnTo>
                  <a:lnTo>
                    <a:pt x="177" y="1147"/>
                  </a:lnTo>
                  <a:lnTo>
                    <a:pt x="177" y="1148"/>
                  </a:lnTo>
                  <a:lnTo>
                    <a:pt x="177" y="1149"/>
                  </a:lnTo>
                  <a:lnTo>
                    <a:pt x="178" y="1150"/>
                  </a:lnTo>
                  <a:lnTo>
                    <a:pt x="179" y="1150"/>
                  </a:lnTo>
                  <a:lnTo>
                    <a:pt x="181" y="1150"/>
                  </a:lnTo>
                  <a:lnTo>
                    <a:pt x="182" y="1150"/>
                  </a:lnTo>
                  <a:lnTo>
                    <a:pt x="184" y="1151"/>
                  </a:lnTo>
                  <a:lnTo>
                    <a:pt x="184" y="1152"/>
                  </a:lnTo>
                  <a:lnTo>
                    <a:pt x="183" y="1152"/>
                  </a:lnTo>
                  <a:lnTo>
                    <a:pt x="182" y="1152"/>
                  </a:lnTo>
                  <a:lnTo>
                    <a:pt x="182" y="1151"/>
                  </a:lnTo>
                  <a:lnTo>
                    <a:pt x="181" y="1152"/>
                  </a:lnTo>
                  <a:lnTo>
                    <a:pt x="180" y="1152"/>
                  </a:lnTo>
                  <a:lnTo>
                    <a:pt x="179" y="1152"/>
                  </a:lnTo>
                  <a:lnTo>
                    <a:pt x="178" y="1152"/>
                  </a:lnTo>
                  <a:lnTo>
                    <a:pt x="178" y="1151"/>
                  </a:lnTo>
                  <a:lnTo>
                    <a:pt x="174" y="1148"/>
                  </a:lnTo>
                  <a:lnTo>
                    <a:pt x="173" y="1147"/>
                  </a:lnTo>
                  <a:lnTo>
                    <a:pt x="172" y="1147"/>
                  </a:lnTo>
                  <a:lnTo>
                    <a:pt x="172" y="1146"/>
                  </a:lnTo>
                  <a:lnTo>
                    <a:pt x="171" y="1145"/>
                  </a:lnTo>
                  <a:lnTo>
                    <a:pt x="170" y="1144"/>
                  </a:lnTo>
                  <a:lnTo>
                    <a:pt x="168" y="1143"/>
                  </a:lnTo>
                  <a:lnTo>
                    <a:pt x="167" y="1143"/>
                  </a:lnTo>
                  <a:lnTo>
                    <a:pt x="166" y="1143"/>
                  </a:lnTo>
                  <a:lnTo>
                    <a:pt x="165" y="1143"/>
                  </a:lnTo>
                  <a:lnTo>
                    <a:pt x="164" y="1142"/>
                  </a:lnTo>
                  <a:lnTo>
                    <a:pt x="163" y="1141"/>
                  </a:lnTo>
                  <a:lnTo>
                    <a:pt x="162" y="1140"/>
                  </a:lnTo>
                  <a:lnTo>
                    <a:pt x="163" y="1140"/>
                  </a:lnTo>
                  <a:lnTo>
                    <a:pt x="163" y="1139"/>
                  </a:lnTo>
                  <a:lnTo>
                    <a:pt x="164" y="1140"/>
                  </a:lnTo>
                  <a:lnTo>
                    <a:pt x="165" y="1140"/>
                  </a:lnTo>
                  <a:close/>
                  <a:moveTo>
                    <a:pt x="151" y="1132"/>
                  </a:moveTo>
                  <a:lnTo>
                    <a:pt x="152" y="1132"/>
                  </a:lnTo>
                  <a:lnTo>
                    <a:pt x="153" y="1132"/>
                  </a:lnTo>
                  <a:lnTo>
                    <a:pt x="154" y="1133"/>
                  </a:lnTo>
                  <a:lnTo>
                    <a:pt x="156" y="1135"/>
                  </a:lnTo>
                  <a:lnTo>
                    <a:pt x="155" y="1135"/>
                  </a:lnTo>
                  <a:lnTo>
                    <a:pt x="154" y="1135"/>
                  </a:lnTo>
                  <a:lnTo>
                    <a:pt x="154" y="1134"/>
                  </a:lnTo>
                  <a:lnTo>
                    <a:pt x="153" y="1134"/>
                  </a:lnTo>
                  <a:lnTo>
                    <a:pt x="153" y="1133"/>
                  </a:lnTo>
                  <a:lnTo>
                    <a:pt x="152" y="1133"/>
                  </a:lnTo>
                  <a:lnTo>
                    <a:pt x="151" y="1132"/>
                  </a:lnTo>
                  <a:close/>
                  <a:moveTo>
                    <a:pt x="159" y="1129"/>
                  </a:moveTo>
                  <a:lnTo>
                    <a:pt x="158" y="1129"/>
                  </a:lnTo>
                  <a:lnTo>
                    <a:pt x="158" y="1128"/>
                  </a:lnTo>
                  <a:lnTo>
                    <a:pt x="157" y="1128"/>
                  </a:lnTo>
                  <a:lnTo>
                    <a:pt x="157" y="1127"/>
                  </a:lnTo>
                  <a:lnTo>
                    <a:pt x="158" y="1127"/>
                  </a:lnTo>
                  <a:lnTo>
                    <a:pt x="158" y="1126"/>
                  </a:lnTo>
                  <a:lnTo>
                    <a:pt x="158" y="1125"/>
                  </a:lnTo>
                  <a:lnTo>
                    <a:pt x="159" y="1125"/>
                  </a:lnTo>
                  <a:lnTo>
                    <a:pt x="160" y="1126"/>
                  </a:lnTo>
                  <a:lnTo>
                    <a:pt x="161" y="1126"/>
                  </a:lnTo>
                  <a:lnTo>
                    <a:pt x="161" y="1127"/>
                  </a:lnTo>
                  <a:lnTo>
                    <a:pt x="161" y="1128"/>
                  </a:lnTo>
                  <a:lnTo>
                    <a:pt x="160" y="1129"/>
                  </a:lnTo>
                  <a:lnTo>
                    <a:pt x="159" y="1129"/>
                  </a:lnTo>
                  <a:close/>
                  <a:moveTo>
                    <a:pt x="189" y="1130"/>
                  </a:moveTo>
                  <a:lnTo>
                    <a:pt x="188" y="1130"/>
                  </a:lnTo>
                  <a:lnTo>
                    <a:pt x="186" y="1130"/>
                  </a:lnTo>
                  <a:lnTo>
                    <a:pt x="186" y="1129"/>
                  </a:lnTo>
                  <a:lnTo>
                    <a:pt x="185" y="1129"/>
                  </a:lnTo>
                  <a:lnTo>
                    <a:pt x="185" y="1128"/>
                  </a:lnTo>
                  <a:lnTo>
                    <a:pt x="185" y="1127"/>
                  </a:lnTo>
                  <a:lnTo>
                    <a:pt x="184" y="1126"/>
                  </a:lnTo>
                  <a:lnTo>
                    <a:pt x="185" y="1126"/>
                  </a:lnTo>
                  <a:lnTo>
                    <a:pt x="186" y="1125"/>
                  </a:lnTo>
                  <a:lnTo>
                    <a:pt x="187" y="1125"/>
                  </a:lnTo>
                  <a:lnTo>
                    <a:pt x="187" y="1124"/>
                  </a:lnTo>
                  <a:lnTo>
                    <a:pt x="188" y="1124"/>
                  </a:lnTo>
                  <a:lnTo>
                    <a:pt x="188" y="1123"/>
                  </a:lnTo>
                  <a:lnTo>
                    <a:pt x="188" y="1124"/>
                  </a:lnTo>
                  <a:lnTo>
                    <a:pt x="189" y="1124"/>
                  </a:lnTo>
                  <a:lnTo>
                    <a:pt x="190" y="1125"/>
                  </a:lnTo>
                  <a:lnTo>
                    <a:pt x="191" y="1126"/>
                  </a:lnTo>
                  <a:lnTo>
                    <a:pt x="192" y="1126"/>
                  </a:lnTo>
                  <a:lnTo>
                    <a:pt x="192" y="1127"/>
                  </a:lnTo>
                  <a:lnTo>
                    <a:pt x="191" y="1127"/>
                  </a:lnTo>
                  <a:lnTo>
                    <a:pt x="191" y="1128"/>
                  </a:lnTo>
                  <a:lnTo>
                    <a:pt x="191" y="1129"/>
                  </a:lnTo>
                  <a:lnTo>
                    <a:pt x="190" y="1130"/>
                  </a:lnTo>
                  <a:lnTo>
                    <a:pt x="189" y="1130"/>
                  </a:lnTo>
                  <a:close/>
                  <a:moveTo>
                    <a:pt x="134" y="1125"/>
                  </a:moveTo>
                  <a:lnTo>
                    <a:pt x="134" y="1126"/>
                  </a:lnTo>
                  <a:lnTo>
                    <a:pt x="133" y="1126"/>
                  </a:lnTo>
                  <a:lnTo>
                    <a:pt x="134" y="1127"/>
                  </a:lnTo>
                  <a:lnTo>
                    <a:pt x="135" y="1127"/>
                  </a:lnTo>
                  <a:lnTo>
                    <a:pt x="135" y="1128"/>
                  </a:lnTo>
                  <a:lnTo>
                    <a:pt x="134" y="1128"/>
                  </a:lnTo>
                  <a:lnTo>
                    <a:pt x="134" y="1129"/>
                  </a:lnTo>
                  <a:lnTo>
                    <a:pt x="134" y="1128"/>
                  </a:lnTo>
                  <a:lnTo>
                    <a:pt x="133" y="1128"/>
                  </a:lnTo>
                  <a:lnTo>
                    <a:pt x="132" y="1128"/>
                  </a:lnTo>
                  <a:lnTo>
                    <a:pt x="131" y="1129"/>
                  </a:lnTo>
                  <a:lnTo>
                    <a:pt x="131" y="1128"/>
                  </a:lnTo>
                  <a:lnTo>
                    <a:pt x="131" y="1127"/>
                  </a:lnTo>
                  <a:lnTo>
                    <a:pt x="130" y="1128"/>
                  </a:lnTo>
                  <a:lnTo>
                    <a:pt x="129" y="1128"/>
                  </a:lnTo>
                  <a:lnTo>
                    <a:pt x="129" y="1129"/>
                  </a:lnTo>
                  <a:lnTo>
                    <a:pt x="128" y="1129"/>
                  </a:lnTo>
                  <a:lnTo>
                    <a:pt x="128" y="1132"/>
                  </a:lnTo>
                  <a:lnTo>
                    <a:pt x="127" y="1132"/>
                  </a:lnTo>
                  <a:lnTo>
                    <a:pt x="127" y="1131"/>
                  </a:lnTo>
                  <a:lnTo>
                    <a:pt x="126" y="1131"/>
                  </a:lnTo>
                  <a:lnTo>
                    <a:pt x="125" y="1130"/>
                  </a:lnTo>
                  <a:lnTo>
                    <a:pt x="125" y="1129"/>
                  </a:lnTo>
                  <a:lnTo>
                    <a:pt x="127" y="1128"/>
                  </a:lnTo>
                  <a:lnTo>
                    <a:pt x="128" y="1128"/>
                  </a:lnTo>
                  <a:lnTo>
                    <a:pt x="128" y="1127"/>
                  </a:lnTo>
                  <a:lnTo>
                    <a:pt x="128" y="1126"/>
                  </a:lnTo>
                  <a:lnTo>
                    <a:pt x="129" y="1126"/>
                  </a:lnTo>
                  <a:lnTo>
                    <a:pt x="130" y="1126"/>
                  </a:lnTo>
                  <a:lnTo>
                    <a:pt x="131" y="1125"/>
                  </a:lnTo>
                  <a:lnTo>
                    <a:pt x="132" y="1125"/>
                  </a:lnTo>
                  <a:lnTo>
                    <a:pt x="133" y="1123"/>
                  </a:lnTo>
                  <a:lnTo>
                    <a:pt x="134" y="1121"/>
                  </a:lnTo>
                  <a:lnTo>
                    <a:pt x="133" y="1120"/>
                  </a:lnTo>
                  <a:lnTo>
                    <a:pt x="135" y="1120"/>
                  </a:lnTo>
                  <a:lnTo>
                    <a:pt x="135" y="1119"/>
                  </a:lnTo>
                  <a:lnTo>
                    <a:pt x="136" y="1120"/>
                  </a:lnTo>
                  <a:lnTo>
                    <a:pt x="137" y="1120"/>
                  </a:lnTo>
                  <a:lnTo>
                    <a:pt x="137" y="1121"/>
                  </a:lnTo>
                  <a:lnTo>
                    <a:pt x="136" y="1122"/>
                  </a:lnTo>
                  <a:lnTo>
                    <a:pt x="136" y="1123"/>
                  </a:lnTo>
                  <a:lnTo>
                    <a:pt x="135" y="1124"/>
                  </a:lnTo>
                  <a:lnTo>
                    <a:pt x="134" y="1125"/>
                  </a:lnTo>
                  <a:close/>
                  <a:moveTo>
                    <a:pt x="92" y="1110"/>
                  </a:moveTo>
                  <a:lnTo>
                    <a:pt x="91" y="1110"/>
                  </a:lnTo>
                  <a:lnTo>
                    <a:pt x="90" y="1110"/>
                  </a:lnTo>
                  <a:lnTo>
                    <a:pt x="89" y="1109"/>
                  </a:lnTo>
                  <a:lnTo>
                    <a:pt x="90" y="1109"/>
                  </a:lnTo>
                  <a:lnTo>
                    <a:pt x="91" y="1109"/>
                  </a:lnTo>
                  <a:lnTo>
                    <a:pt x="92" y="1109"/>
                  </a:lnTo>
                  <a:lnTo>
                    <a:pt x="92" y="1110"/>
                  </a:lnTo>
                  <a:close/>
                  <a:moveTo>
                    <a:pt x="35" y="1102"/>
                  </a:moveTo>
                  <a:lnTo>
                    <a:pt x="33" y="1105"/>
                  </a:lnTo>
                  <a:lnTo>
                    <a:pt x="32" y="1106"/>
                  </a:lnTo>
                  <a:lnTo>
                    <a:pt x="33" y="1107"/>
                  </a:lnTo>
                  <a:lnTo>
                    <a:pt x="33" y="1108"/>
                  </a:lnTo>
                  <a:lnTo>
                    <a:pt x="33" y="1109"/>
                  </a:lnTo>
                  <a:lnTo>
                    <a:pt x="31" y="1110"/>
                  </a:lnTo>
                  <a:lnTo>
                    <a:pt x="31" y="1109"/>
                  </a:lnTo>
                  <a:lnTo>
                    <a:pt x="30" y="1109"/>
                  </a:lnTo>
                  <a:lnTo>
                    <a:pt x="30" y="1108"/>
                  </a:lnTo>
                  <a:lnTo>
                    <a:pt x="27" y="1108"/>
                  </a:lnTo>
                  <a:lnTo>
                    <a:pt x="24" y="1108"/>
                  </a:lnTo>
                  <a:lnTo>
                    <a:pt x="24" y="1107"/>
                  </a:lnTo>
                  <a:lnTo>
                    <a:pt x="24" y="1106"/>
                  </a:lnTo>
                  <a:lnTo>
                    <a:pt x="25" y="1106"/>
                  </a:lnTo>
                  <a:lnTo>
                    <a:pt x="26" y="1106"/>
                  </a:lnTo>
                  <a:lnTo>
                    <a:pt x="27" y="1106"/>
                  </a:lnTo>
                  <a:lnTo>
                    <a:pt x="28" y="1106"/>
                  </a:lnTo>
                  <a:lnTo>
                    <a:pt x="28" y="1105"/>
                  </a:lnTo>
                  <a:lnTo>
                    <a:pt x="29" y="1105"/>
                  </a:lnTo>
                  <a:lnTo>
                    <a:pt x="29" y="1103"/>
                  </a:lnTo>
                  <a:lnTo>
                    <a:pt x="30" y="1103"/>
                  </a:lnTo>
                  <a:lnTo>
                    <a:pt x="30" y="1102"/>
                  </a:lnTo>
                  <a:lnTo>
                    <a:pt x="33" y="1102"/>
                  </a:lnTo>
                  <a:lnTo>
                    <a:pt x="34" y="1102"/>
                  </a:lnTo>
                  <a:lnTo>
                    <a:pt x="35" y="1102"/>
                  </a:lnTo>
                  <a:close/>
                  <a:moveTo>
                    <a:pt x="44" y="1093"/>
                  </a:moveTo>
                  <a:lnTo>
                    <a:pt x="45" y="1093"/>
                  </a:lnTo>
                  <a:lnTo>
                    <a:pt x="43" y="1093"/>
                  </a:lnTo>
                  <a:lnTo>
                    <a:pt x="42" y="1093"/>
                  </a:lnTo>
                  <a:lnTo>
                    <a:pt x="43" y="1092"/>
                  </a:lnTo>
                  <a:lnTo>
                    <a:pt x="44" y="1093"/>
                  </a:lnTo>
                  <a:close/>
                  <a:moveTo>
                    <a:pt x="11" y="1081"/>
                  </a:moveTo>
                  <a:lnTo>
                    <a:pt x="12" y="1081"/>
                  </a:lnTo>
                  <a:lnTo>
                    <a:pt x="12" y="1082"/>
                  </a:lnTo>
                  <a:lnTo>
                    <a:pt x="13" y="1082"/>
                  </a:lnTo>
                  <a:lnTo>
                    <a:pt x="14" y="1081"/>
                  </a:lnTo>
                  <a:lnTo>
                    <a:pt x="17" y="1081"/>
                  </a:lnTo>
                  <a:lnTo>
                    <a:pt x="18" y="1082"/>
                  </a:lnTo>
                  <a:lnTo>
                    <a:pt x="19" y="1082"/>
                  </a:lnTo>
                  <a:lnTo>
                    <a:pt x="18" y="1083"/>
                  </a:lnTo>
                  <a:lnTo>
                    <a:pt x="17" y="1084"/>
                  </a:lnTo>
                  <a:lnTo>
                    <a:pt x="18" y="1084"/>
                  </a:lnTo>
                  <a:lnTo>
                    <a:pt x="20" y="1083"/>
                  </a:lnTo>
                  <a:lnTo>
                    <a:pt x="20" y="1084"/>
                  </a:lnTo>
                  <a:lnTo>
                    <a:pt x="22" y="1084"/>
                  </a:lnTo>
                  <a:lnTo>
                    <a:pt x="22" y="1085"/>
                  </a:lnTo>
                  <a:lnTo>
                    <a:pt x="21" y="1086"/>
                  </a:lnTo>
                  <a:lnTo>
                    <a:pt x="22" y="1087"/>
                  </a:lnTo>
                  <a:lnTo>
                    <a:pt x="23" y="1087"/>
                  </a:lnTo>
                  <a:lnTo>
                    <a:pt x="24" y="1087"/>
                  </a:lnTo>
                  <a:lnTo>
                    <a:pt x="25" y="1087"/>
                  </a:lnTo>
                  <a:lnTo>
                    <a:pt x="25" y="1088"/>
                  </a:lnTo>
                  <a:lnTo>
                    <a:pt x="24" y="1088"/>
                  </a:lnTo>
                  <a:lnTo>
                    <a:pt x="23" y="1088"/>
                  </a:lnTo>
                  <a:lnTo>
                    <a:pt x="22" y="1089"/>
                  </a:lnTo>
                  <a:lnTo>
                    <a:pt x="21" y="1088"/>
                  </a:lnTo>
                  <a:lnTo>
                    <a:pt x="21" y="1087"/>
                  </a:lnTo>
                  <a:lnTo>
                    <a:pt x="20" y="1087"/>
                  </a:lnTo>
                  <a:lnTo>
                    <a:pt x="19" y="1088"/>
                  </a:lnTo>
                  <a:lnTo>
                    <a:pt x="19" y="1089"/>
                  </a:lnTo>
                  <a:lnTo>
                    <a:pt x="19" y="1088"/>
                  </a:lnTo>
                  <a:lnTo>
                    <a:pt x="18" y="1088"/>
                  </a:lnTo>
                  <a:lnTo>
                    <a:pt x="18" y="1089"/>
                  </a:lnTo>
                  <a:lnTo>
                    <a:pt x="19" y="1089"/>
                  </a:lnTo>
                  <a:lnTo>
                    <a:pt x="19" y="1090"/>
                  </a:lnTo>
                  <a:lnTo>
                    <a:pt x="18" y="1090"/>
                  </a:lnTo>
                  <a:lnTo>
                    <a:pt x="17" y="1090"/>
                  </a:lnTo>
                  <a:lnTo>
                    <a:pt x="17" y="1089"/>
                  </a:lnTo>
                  <a:lnTo>
                    <a:pt x="16" y="1088"/>
                  </a:lnTo>
                  <a:lnTo>
                    <a:pt x="15" y="1089"/>
                  </a:lnTo>
                  <a:lnTo>
                    <a:pt x="14" y="1089"/>
                  </a:lnTo>
                  <a:lnTo>
                    <a:pt x="13" y="1091"/>
                  </a:lnTo>
                  <a:lnTo>
                    <a:pt x="12" y="1092"/>
                  </a:lnTo>
                  <a:lnTo>
                    <a:pt x="11" y="1091"/>
                  </a:lnTo>
                  <a:lnTo>
                    <a:pt x="11" y="1090"/>
                  </a:lnTo>
                  <a:lnTo>
                    <a:pt x="10" y="1090"/>
                  </a:lnTo>
                  <a:lnTo>
                    <a:pt x="9" y="1089"/>
                  </a:lnTo>
                  <a:lnTo>
                    <a:pt x="9" y="1090"/>
                  </a:lnTo>
                  <a:lnTo>
                    <a:pt x="8" y="1090"/>
                  </a:lnTo>
                  <a:lnTo>
                    <a:pt x="7" y="1090"/>
                  </a:lnTo>
                  <a:lnTo>
                    <a:pt x="7" y="1089"/>
                  </a:lnTo>
                  <a:lnTo>
                    <a:pt x="8" y="1089"/>
                  </a:lnTo>
                  <a:lnTo>
                    <a:pt x="8" y="1088"/>
                  </a:lnTo>
                  <a:lnTo>
                    <a:pt x="8" y="1087"/>
                  </a:lnTo>
                  <a:lnTo>
                    <a:pt x="9" y="1086"/>
                  </a:lnTo>
                  <a:lnTo>
                    <a:pt x="8" y="1085"/>
                  </a:lnTo>
                  <a:lnTo>
                    <a:pt x="7" y="1086"/>
                  </a:lnTo>
                  <a:lnTo>
                    <a:pt x="6" y="1086"/>
                  </a:lnTo>
                  <a:lnTo>
                    <a:pt x="4" y="1086"/>
                  </a:lnTo>
                  <a:lnTo>
                    <a:pt x="5" y="1084"/>
                  </a:lnTo>
                  <a:lnTo>
                    <a:pt x="4" y="1084"/>
                  </a:lnTo>
                  <a:lnTo>
                    <a:pt x="3" y="1084"/>
                  </a:lnTo>
                  <a:lnTo>
                    <a:pt x="2" y="1084"/>
                  </a:lnTo>
                  <a:lnTo>
                    <a:pt x="1" y="1084"/>
                  </a:lnTo>
                  <a:lnTo>
                    <a:pt x="0" y="1084"/>
                  </a:lnTo>
                  <a:lnTo>
                    <a:pt x="2" y="1082"/>
                  </a:lnTo>
                  <a:lnTo>
                    <a:pt x="3" y="1082"/>
                  </a:lnTo>
                  <a:lnTo>
                    <a:pt x="5" y="1080"/>
                  </a:lnTo>
                  <a:lnTo>
                    <a:pt x="7" y="1081"/>
                  </a:lnTo>
                  <a:lnTo>
                    <a:pt x="7" y="1080"/>
                  </a:lnTo>
                  <a:lnTo>
                    <a:pt x="8" y="1080"/>
                  </a:lnTo>
                  <a:lnTo>
                    <a:pt x="11" y="10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6" name="Freeform 634">
              <a:extLst>
                <a:ext uri="{FF2B5EF4-FFF2-40B4-BE49-F238E27FC236}">
                  <a16:creationId xmlns:a16="http://schemas.microsoft.com/office/drawing/2014/main" id="{7171437A-97C2-64BF-381F-ACC47339C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63468" y="1046312"/>
              <a:ext cx="1060450" cy="2476500"/>
            </a:xfrm>
            <a:custGeom>
              <a:avLst/>
              <a:gdLst>
                <a:gd name="T0" fmla="*/ 399 w 668"/>
                <a:gd name="T1" fmla="*/ 1522 h 1560"/>
                <a:gd name="T2" fmla="*/ 435 w 668"/>
                <a:gd name="T3" fmla="*/ 1502 h 1560"/>
                <a:gd name="T4" fmla="*/ 423 w 668"/>
                <a:gd name="T5" fmla="*/ 1483 h 1560"/>
                <a:gd name="T6" fmla="*/ 380 w 668"/>
                <a:gd name="T7" fmla="*/ 1467 h 1560"/>
                <a:gd name="T8" fmla="*/ 374 w 668"/>
                <a:gd name="T9" fmla="*/ 1457 h 1560"/>
                <a:gd name="T10" fmla="*/ 448 w 668"/>
                <a:gd name="T11" fmla="*/ 1522 h 1560"/>
                <a:gd name="T12" fmla="*/ 427 w 668"/>
                <a:gd name="T13" fmla="*/ 1527 h 1560"/>
                <a:gd name="T14" fmla="*/ 385 w 668"/>
                <a:gd name="T15" fmla="*/ 1516 h 1560"/>
                <a:gd name="T16" fmla="*/ 352 w 668"/>
                <a:gd name="T17" fmla="*/ 1487 h 1560"/>
                <a:gd name="T18" fmla="*/ 345 w 668"/>
                <a:gd name="T19" fmla="*/ 1456 h 1560"/>
                <a:gd name="T20" fmla="*/ 265 w 668"/>
                <a:gd name="T21" fmla="*/ 1405 h 1560"/>
                <a:gd name="T22" fmla="*/ 338 w 668"/>
                <a:gd name="T23" fmla="*/ 1397 h 1560"/>
                <a:gd name="T24" fmla="*/ 305 w 668"/>
                <a:gd name="T25" fmla="*/ 1378 h 1560"/>
                <a:gd name="T26" fmla="*/ 337 w 668"/>
                <a:gd name="T27" fmla="*/ 1371 h 1560"/>
                <a:gd name="T28" fmla="*/ 243 w 668"/>
                <a:gd name="T29" fmla="*/ 1356 h 1560"/>
                <a:gd name="T30" fmla="*/ 255 w 668"/>
                <a:gd name="T31" fmla="*/ 1395 h 1560"/>
                <a:gd name="T32" fmla="*/ 233 w 668"/>
                <a:gd name="T33" fmla="*/ 1365 h 1560"/>
                <a:gd name="T34" fmla="*/ 316 w 668"/>
                <a:gd name="T35" fmla="*/ 1359 h 1560"/>
                <a:gd name="T36" fmla="*/ 291 w 668"/>
                <a:gd name="T37" fmla="*/ 1356 h 1560"/>
                <a:gd name="T38" fmla="*/ 301 w 668"/>
                <a:gd name="T39" fmla="*/ 1343 h 1560"/>
                <a:gd name="T40" fmla="*/ 281 w 668"/>
                <a:gd name="T41" fmla="*/ 1321 h 1560"/>
                <a:gd name="T42" fmla="*/ 230 w 668"/>
                <a:gd name="T43" fmla="*/ 1336 h 1560"/>
                <a:gd name="T44" fmla="*/ 223 w 668"/>
                <a:gd name="T45" fmla="*/ 1348 h 1560"/>
                <a:gd name="T46" fmla="*/ 279 w 668"/>
                <a:gd name="T47" fmla="*/ 1305 h 1560"/>
                <a:gd name="T48" fmla="*/ 129 w 668"/>
                <a:gd name="T49" fmla="*/ 466 h 1560"/>
                <a:gd name="T50" fmla="*/ 642 w 668"/>
                <a:gd name="T51" fmla="*/ 433 h 1560"/>
                <a:gd name="T52" fmla="*/ 374 w 668"/>
                <a:gd name="T53" fmla="*/ 398 h 1560"/>
                <a:gd name="T54" fmla="*/ 423 w 668"/>
                <a:gd name="T55" fmla="*/ 422 h 1560"/>
                <a:gd name="T56" fmla="*/ 430 w 668"/>
                <a:gd name="T57" fmla="*/ 388 h 1560"/>
                <a:gd name="T58" fmla="*/ 462 w 668"/>
                <a:gd name="T59" fmla="*/ 439 h 1560"/>
                <a:gd name="T60" fmla="*/ 668 w 668"/>
                <a:gd name="T61" fmla="*/ 1532 h 1560"/>
                <a:gd name="T62" fmla="*/ 462 w 668"/>
                <a:gd name="T63" fmla="*/ 1510 h 1560"/>
                <a:gd name="T64" fmla="*/ 435 w 668"/>
                <a:gd name="T65" fmla="*/ 1500 h 1560"/>
                <a:gd name="T66" fmla="*/ 423 w 668"/>
                <a:gd name="T67" fmla="*/ 1464 h 1560"/>
                <a:gd name="T68" fmla="*/ 408 w 668"/>
                <a:gd name="T69" fmla="*/ 1451 h 1560"/>
                <a:gd name="T70" fmla="*/ 358 w 668"/>
                <a:gd name="T71" fmla="*/ 1451 h 1560"/>
                <a:gd name="T72" fmla="*/ 356 w 668"/>
                <a:gd name="T73" fmla="*/ 1423 h 1560"/>
                <a:gd name="T74" fmla="*/ 365 w 668"/>
                <a:gd name="T75" fmla="*/ 1393 h 1560"/>
                <a:gd name="T76" fmla="*/ 338 w 668"/>
                <a:gd name="T77" fmla="*/ 1391 h 1560"/>
                <a:gd name="T78" fmla="*/ 330 w 668"/>
                <a:gd name="T79" fmla="*/ 1347 h 1560"/>
                <a:gd name="T80" fmla="*/ 315 w 668"/>
                <a:gd name="T81" fmla="*/ 1328 h 1560"/>
                <a:gd name="T82" fmla="*/ 283 w 668"/>
                <a:gd name="T83" fmla="*/ 1306 h 1560"/>
                <a:gd name="T84" fmla="*/ 295 w 668"/>
                <a:gd name="T85" fmla="*/ 1274 h 1560"/>
                <a:gd name="T86" fmla="*/ 289 w 668"/>
                <a:gd name="T87" fmla="*/ 1227 h 1560"/>
                <a:gd name="T88" fmla="*/ 128 w 668"/>
                <a:gd name="T89" fmla="*/ 1048 h 1560"/>
                <a:gd name="T90" fmla="*/ 0 w 668"/>
                <a:gd name="T91" fmla="*/ 707 h 1560"/>
                <a:gd name="T92" fmla="*/ 145 w 668"/>
                <a:gd name="T93" fmla="*/ 489 h 1560"/>
                <a:gd name="T94" fmla="*/ 157 w 668"/>
                <a:gd name="T95" fmla="*/ 435 h 1560"/>
                <a:gd name="T96" fmla="*/ 181 w 668"/>
                <a:gd name="T97" fmla="*/ 452 h 1560"/>
                <a:gd name="T98" fmla="*/ 259 w 668"/>
                <a:gd name="T99" fmla="*/ 405 h 1560"/>
                <a:gd name="T100" fmla="*/ 304 w 668"/>
                <a:gd name="T101" fmla="*/ 389 h 1560"/>
                <a:gd name="T102" fmla="*/ 224 w 668"/>
                <a:gd name="T103" fmla="*/ 460 h 1560"/>
                <a:gd name="T104" fmla="*/ 207 w 668"/>
                <a:gd name="T105" fmla="*/ 484 h 1560"/>
                <a:gd name="T106" fmla="*/ 240 w 668"/>
                <a:gd name="T107" fmla="*/ 448 h 1560"/>
                <a:gd name="T108" fmla="*/ 262 w 668"/>
                <a:gd name="T109" fmla="*/ 435 h 1560"/>
                <a:gd name="T110" fmla="*/ 300 w 668"/>
                <a:gd name="T111" fmla="*/ 410 h 1560"/>
                <a:gd name="T112" fmla="*/ 336 w 668"/>
                <a:gd name="T113" fmla="*/ 352 h 1560"/>
                <a:gd name="T114" fmla="*/ 616 w 668"/>
                <a:gd name="T115" fmla="*/ 277 h 1560"/>
                <a:gd name="T116" fmla="*/ 590 w 668"/>
                <a:gd name="T117" fmla="*/ 199 h 1560"/>
                <a:gd name="T118" fmla="*/ 589 w 668"/>
                <a:gd name="T119" fmla="*/ 32 h 1560"/>
                <a:gd name="T120" fmla="*/ 542 w 668"/>
                <a:gd name="T121" fmla="*/ 265 h 1560"/>
                <a:gd name="T122" fmla="*/ 422 w 668"/>
                <a:gd name="T123" fmla="*/ 182 h 1560"/>
                <a:gd name="T124" fmla="*/ 442 w 668"/>
                <a:gd name="T125" fmla="*/ 61 h 1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8" h="1560">
                  <a:moveTo>
                    <a:pt x="465" y="1546"/>
                  </a:moveTo>
                  <a:lnTo>
                    <a:pt x="465" y="1547"/>
                  </a:lnTo>
                  <a:lnTo>
                    <a:pt x="466" y="1547"/>
                  </a:lnTo>
                  <a:lnTo>
                    <a:pt x="466" y="1548"/>
                  </a:lnTo>
                  <a:lnTo>
                    <a:pt x="465" y="1547"/>
                  </a:lnTo>
                  <a:lnTo>
                    <a:pt x="465" y="1546"/>
                  </a:lnTo>
                  <a:close/>
                  <a:moveTo>
                    <a:pt x="467" y="1541"/>
                  </a:moveTo>
                  <a:lnTo>
                    <a:pt x="468" y="1541"/>
                  </a:lnTo>
                  <a:lnTo>
                    <a:pt x="468" y="1542"/>
                  </a:lnTo>
                  <a:lnTo>
                    <a:pt x="469" y="1542"/>
                  </a:lnTo>
                  <a:lnTo>
                    <a:pt x="469" y="1543"/>
                  </a:lnTo>
                  <a:lnTo>
                    <a:pt x="468" y="1543"/>
                  </a:lnTo>
                  <a:lnTo>
                    <a:pt x="467" y="1543"/>
                  </a:lnTo>
                  <a:lnTo>
                    <a:pt x="467" y="1542"/>
                  </a:lnTo>
                  <a:lnTo>
                    <a:pt x="466" y="1542"/>
                  </a:lnTo>
                  <a:lnTo>
                    <a:pt x="466" y="1541"/>
                  </a:lnTo>
                  <a:lnTo>
                    <a:pt x="466" y="1540"/>
                  </a:lnTo>
                  <a:lnTo>
                    <a:pt x="465" y="1540"/>
                  </a:lnTo>
                  <a:lnTo>
                    <a:pt x="465" y="1539"/>
                  </a:lnTo>
                  <a:lnTo>
                    <a:pt x="466" y="1539"/>
                  </a:lnTo>
                  <a:lnTo>
                    <a:pt x="467" y="1540"/>
                  </a:lnTo>
                  <a:lnTo>
                    <a:pt x="467" y="1541"/>
                  </a:lnTo>
                  <a:close/>
                  <a:moveTo>
                    <a:pt x="471" y="1541"/>
                  </a:moveTo>
                  <a:lnTo>
                    <a:pt x="470" y="1541"/>
                  </a:lnTo>
                  <a:lnTo>
                    <a:pt x="469" y="1541"/>
                  </a:lnTo>
                  <a:lnTo>
                    <a:pt x="468" y="1541"/>
                  </a:lnTo>
                  <a:lnTo>
                    <a:pt x="468" y="1540"/>
                  </a:lnTo>
                  <a:lnTo>
                    <a:pt x="468" y="1539"/>
                  </a:lnTo>
                  <a:lnTo>
                    <a:pt x="469" y="1539"/>
                  </a:lnTo>
                  <a:lnTo>
                    <a:pt x="470" y="1540"/>
                  </a:lnTo>
                  <a:lnTo>
                    <a:pt x="471" y="1540"/>
                  </a:lnTo>
                  <a:lnTo>
                    <a:pt x="472" y="1540"/>
                  </a:lnTo>
                  <a:lnTo>
                    <a:pt x="473" y="1540"/>
                  </a:lnTo>
                  <a:lnTo>
                    <a:pt x="473" y="1541"/>
                  </a:lnTo>
                  <a:lnTo>
                    <a:pt x="472" y="1541"/>
                  </a:lnTo>
                  <a:lnTo>
                    <a:pt x="471" y="1541"/>
                  </a:lnTo>
                  <a:close/>
                  <a:moveTo>
                    <a:pt x="461" y="1536"/>
                  </a:moveTo>
                  <a:lnTo>
                    <a:pt x="462" y="1538"/>
                  </a:lnTo>
                  <a:lnTo>
                    <a:pt x="461" y="1538"/>
                  </a:lnTo>
                  <a:lnTo>
                    <a:pt x="461" y="1537"/>
                  </a:lnTo>
                  <a:lnTo>
                    <a:pt x="461" y="1538"/>
                  </a:lnTo>
                  <a:lnTo>
                    <a:pt x="461" y="1539"/>
                  </a:lnTo>
                  <a:lnTo>
                    <a:pt x="464" y="1541"/>
                  </a:lnTo>
                  <a:lnTo>
                    <a:pt x="464" y="1542"/>
                  </a:lnTo>
                  <a:lnTo>
                    <a:pt x="463" y="1542"/>
                  </a:lnTo>
                  <a:lnTo>
                    <a:pt x="462" y="1541"/>
                  </a:lnTo>
                  <a:lnTo>
                    <a:pt x="462" y="1542"/>
                  </a:lnTo>
                  <a:lnTo>
                    <a:pt x="463" y="1542"/>
                  </a:lnTo>
                  <a:lnTo>
                    <a:pt x="463" y="1543"/>
                  </a:lnTo>
                  <a:lnTo>
                    <a:pt x="462" y="1543"/>
                  </a:lnTo>
                  <a:lnTo>
                    <a:pt x="461" y="1543"/>
                  </a:lnTo>
                  <a:lnTo>
                    <a:pt x="460" y="1543"/>
                  </a:lnTo>
                  <a:lnTo>
                    <a:pt x="460" y="1542"/>
                  </a:lnTo>
                  <a:lnTo>
                    <a:pt x="459" y="1542"/>
                  </a:lnTo>
                  <a:lnTo>
                    <a:pt x="459" y="1541"/>
                  </a:lnTo>
                  <a:lnTo>
                    <a:pt x="460" y="1540"/>
                  </a:lnTo>
                  <a:lnTo>
                    <a:pt x="459" y="1539"/>
                  </a:lnTo>
                  <a:lnTo>
                    <a:pt x="459" y="1538"/>
                  </a:lnTo>
                  <a:lnTo>
                    <a:pt x="459" y="1537"/>
                  </a:lnTo>
                  <a:lnTo>
                    <a:pt x="458" y="1536"/>
                  </a:lnTo>
                  <a:lnTo>
                    <a:pt x="458" y="1535"/>
                  </a:lnTo>
                  <a:lnTo>
                    <a:pt x="458" y="1534"/>
                  </a:lnTo>
                  <a:lnTo>
                    <a:pt x="459" y="1535"/>
                  </a:lnTo>
                  <a:lnTo>
                    <a:pt x="461" y="1536"/>
                  </a:lnTo>
                  <a:close/>
                  <a:moveTo>
                    <a:pt x="465" y="1537"/>
                  </a:moveTo>
                  <a:lnTo>
                    <a:pt x="464" y="1537"/>
                  </a:lnTo>
                  <a:lnTo>
                    <a:pt x="463" y="1537"/>
                  </a:lnTo>
                  <a:lnTo>
                    <a:pt x="462" y="1536"/>
                  </a:lnTo>
                  <a:lnTo>
                    <a:pt x="460" y="1534"/>
                  </a:lnTo>
                  <a:lnTo>
                    <a:pt x="457" y="1531"/>
                  </a:lnTo>
                  <a:lnTo>
                    <a:pt x="456" y="1530"/>
                  </a:lnTo>
                  <a:lnTo>
                    <a:pt x="455" y="1529"/>
                  </a:lnTo>
                  <a:lnTo>
                    <a:pt x="455" y="1528"/>
                  </a:lnTo>
                  <a:lnTo>
                    <a:pt x="456" y="1528"/>
                  </a:lnTo>
                  <a:lnTo>
                    <a:pt x="456" y="1529"/>
                  </a:lnTo>
                  <a:lnTo>
                    <a:pt x="459" y="1532"/>
                  </a:lnTo>
                  <a:lnTo>
                    <a:pt x="459" y="1533"/>
                  </a:lnTo>
                  <a:lnTo>
                    <a:pt x="461" y="1534"/>
                  </a:lnTo>
                  <a:lnTo>
                    <a:pt x="462" y="1535"/>
                  </a:lnTo>
                  <a:lnTo>
                    <a:pt x="463" y="1535"/>
                  </a:lnTo>
                  <a:lnTo>
                    <a:pt x="464" y="1535"/>
                  </a:lnTo>
                  <a:lnTo>
                    <a:pt x="464" y="1536"/>
                  </a:lnTo>
                  <a:lnTo>
                    <a:pt x="465" y="1536"/>
                  </a:lnTo>
                  <a:lnTo>
                    <a:pt x="466" y="1537"/>
                  </a:lnTo>
                  <a:lnTo>
                    <a:pt x="465" y="1537"/>
                  </a:lnTo>
                  <a:close/>
                  <a:moveTo>
                    <a:pt x="455" y="1526"/>
                  </a:moveTo>
                  <a:lnTo>
                    <a:pt x="455" y="1527"/>
                  </a:lnTo>
                  <a:lnTo>
                    <a:pt x="454" y="1527"/>
                  </a:lnTo>
                  <a:lnTo>
                    <a:pt x="453" y="1527"/>
                  </a:lnTo>
                  <a:lnTo>
                    <a:pt x="452" y="1526"/>
                  </a:lnTo>
                  <a:lnTo>
                    <a:pt x="451" y="1525"/>
                  </a:lnTo>
                  <a:lnTo>
                    <a:pt x="451" y="1524"/>
                  </a:lnTo>
                  <a:lnTo>
                    <a:pt x="452" y="1524"/>
                  </a:lnTo>
                  <a:lnTo>
                    <a:pt x="453" y="1525"/>
                  </a:lnTo>
                  <a:lnTo>
                    <a:pt x="454" y="1525"/>
                  </a:lnTo>
                  <a:lnTo>
                    <a:pt x="455" y="1526"/>
                  </a:lnTo>
                  <a:close/>
                  <a:moveTo>
                    <a:pt x="396" y="1526"/>
                  </a:moveTo>
                  <a:lnTo>
                    <a:pt x="395" y="1526"/>
                  </a:lnTo>
                  <a:lnTo>
                    <a:pt x="394" y="1525"/>
                  </a:lnTo>
                  <a:lnTo>
                    <a:pt x="394" y="1524"/>
                  </a:lnTo>
                  <a:lnTo>
                    <a:pt x="394" y="1523"/>
                  </a:lnTo>
                  <a:lnTo>
                    <a:pt x="395" y="1523"/>
                  </a:lnTo>
                  <a:lnTo>
                    <a:pt x="396" y="1524"/>
                  </a:lnTo>
                  <a:lnTo>
                    <a:pt x="397" y="1524"/>
                  </a:lnTo>
                  <a:lnTo>
                    <a:pt x="397" y="1525"/>
                  </a:lnTo>
                  <a:lnTo>
                    <a:pt x="396" y="1525"/>
                  </a:lnTo>
                  <a:lnTo>
                    <a:pt x="396" y="1526"/>
                  </a:lnTo>
                  <a:close/>
                  <a:moveTo>
                    <a:pt x="400" y="1526"/>
                  </a:moveTo>
                  <a:lnTo>
                    <a:pt x="399" y="1527"/>
                  </a:lnTo>
                  <a:lnTo>
                    <a:pt x="398" y="1526"/>
                  </a:lnTo>
                  <a:lnTo>
                    <a:pt x="398" y="1525"/>
                  </a:lnTo>
                  <a:lnTo>
                    <a:pt x="397" y="1525"/>
                  </a:lnTo>
                  <a:lnTo>
                    <a:pt x="397" y="1524"/>
                  </a:lnTo>
                  <a:lnTo>
                    <a:pt x="397" y="1523"/>
                  </a:lnTo>
                  <a:lnTo>
                    <a:pt x="398" y="1523"/>
                  </a:lnTo>
                  <a:lnTo>
                    <a:pt x="399" y="1522"/>
                  </a:lnTo>
                  <a:lnTo>
                    <a:pt x="400" y="1523"/>
                  </a:lnTo>
                  <a:lnTo>
                    <a:pt x="401" y="1524"/>
                  </a:lnTo>
                  <a:lnTo>
                    <a:pt x="400" y="1525"/>
                  </a:lnTo>
                  <a:lnTo>
                    <a:pt x="400" y="1526"/>
                  </a:lnTo>
                  <a:close/>
                  <a:moveTo>
                    <a:pt x="393" y="1521"/>
                  </a:moveTo>
                  <a:lnTo>
                    <a:pt x="394" y="1521"/>
                  </a:lnTo>
                  <a:lnTo>
                    <a:pt x="393" y="1522"/>
                  </a:lnTo>
                  <a:lnTo>
                    <a:pt x="391" y="1521"/>
                  </a:lnTo>
                  <a:lnTo>
                    <a:pt x="390" y="1521"/>
                  </a:lnTo>
                  <a:lnTo>
                    <a:pt x="389" y="1521"/>
                  </a:lnTo>
                  <a:lnTo>
                    <a:pt x="389" y="1520"/>
                  </a:lnTo>
                  <a:lnTo>
                    <a:pt x="389" y="1519"/>
                  </a:lnTo>
                  <a:lnTo>
                    <a:pt x="389" y="1518"/>
                  </a:lnTo>
                  <a:lnTo>
                    <a:pt x="389" y="1517"/>
                  </a:lnTo>
                  <a:lnTo>
                    <a:pt x="391" y="1516"/>
                  </a:lnTo>
                  <a:lnTo>
                    <a:pt x="392" y="1517"/>
                  </a:lnTo>
                  <a:lnTo>
                    <a:pt x="393" y="1517"/>
                  </a:lnTo>
                  <a:lnTo>
                    <a:pt x="393" y="1518"/>
                  </a:lnTo>
                  <a:lnTo>
                    <a:pt x="393" y="1519"/>
                  </a:lnTo>
                  <a:lnTo>
                    <a:pt x="393" y="1520"/>
                  </a:lnTo>
                  <a:lnTo>
                    <a:pt x="393" y="1521"/>
                  </a:lnTo>
                  <a:close/>
                  <a:moveTo>
                    <a:pt x="464" y="1518"/>
                  </a:moveTo>
                  <a:lnTo>
                    <a:pt x="463" y="1518"/>
                  </a:lnTo>
                  <a:lnTo>
                    <a:pt x="463" y="1517"/>
                  </a:lnTo>
                  <a:lnTo>
                    <a:pt x="464" y="1516"/>
                  </a:lnTo>
                  <a:lnTo>
                    <a:pt x="464" y="1515"/>
                  </a:lnTo>
                  <a:lnTo>
                    <a:pt x="465" y="1515"/>
                  </a:lnTo>
                  <a:lnTo>
                    <a:pt x="466" y="1515"/>
                  </a:lnTo>
                  <a:lnTo>
                    <a:pt x="465" y="1516"/>
                  </a:lnTo>
                  <a:lnTo>
                    <a:pt x="465" y="1517"/>
                  </a:lnTo>
                  <a:lnTo>
                    <a:pt x="465" y="1518"/>
                  </a:lnTo>
                  <a:lnTo>
                    <a:pt x="464" y="1518"/>
                  </a:lnTo>
                  <a:close/>
                  <a:moveTo>
                    <a:pt x="439" y="1511"/>
                  </a:moveTo>
                  <a:lnTo>
                    <a:pt x="440" y="1511"/>
                  </a:lnTo>
                  <a:lnTo>
                    <a:pt x="440" y="1512"/>
                  </a:lnTo>
                  <a:lnTo>
                    <a:pt x="441" y="1512"/>
                  </a:lnTo>
                  <a:lnTo>
                    <a:pt x="443" y="1513"/>
                  </a:lnTo>
                  <a:lnTo>
                    <a:pt x="443" y="1514"/>
                  </a:lnTo>
                  <a:lnTo>
                    <a:pt x="441" y="1514"/>
                  </a:lnTo>
                  <a:lnTo>
                    <a:pt x="440" y="1514"/>
                  </a:lnTo>
                  <a:lnTo>
                    <a:pt x="439" y="1513"/>
                  </a:lnTo>
                  <a:lnTo>
                    <a:pt x="438" y="1513"/>
                  </a:lnTo>
                  <a:lnTo>
                    <a:pt x="438" y="1512"/>
                  </a:lnTo>
                  <a:lnTo>
                    <a:pt x="438" y="1511"/>
                  </a:lnTo>
                  <a:lnTo>
                    <a:pt x="439" y="1511"/>
                  </a:lnTo>
                  <a:close/>
                  <a:moveTo>
                    <a:pt x="465" y="1512"/>
                  </a:moveTo>
                  <a:lnTo>
                    <a:pt x="465" y="1513"/>
                  </a:lnTo>
                  <a:lnTo>
                    <a:pt x="465" y="1514"/>
                  </a:lnTo>
                  <a:lnTo>
                    <a:pt x="464" y="1514"/>
                  </a:lnTo>
                  <a:lnTo>
                    <a:pt x="464" y="1513"/>
                  </a:lnTo>
                  <a:lnTo>
                    <a:pt x="463" y="1513"/>
                  </a:lnTo>
                  <a:lnTo>
                    <a:pt x="463" y="1514"/>
                  </a:lnTo>
                  <a:lnTo>
                    <a:pt x="462" y="1514"/>
                  </a:lnTo>
                  <a:lnTo>
                    <a:pt x="462" y="1513"/>
                  </a:lnTo>
                  <a:lnTo>
                    <a:pt x="462" y="1512"/>
                  </a:lnTo>
                  <a:lnTo>
                    <a:pt x="462" y="1511"/>
                  </a:lnTo>
                  <a:lnTo>
                    <a:pt x="463" y="1511"/>
                  </a:lnTo>
                  <a:lnTo>
                    <a:pt x="464" y="1510"/>
                  </a:lnTo>
                  <a:lnTo>
                    <a:pt x="465" y="1512"/>
                  </a:lnTo>
                  <a:close/>
                  <a:moveTo>
                    <a:pt x="432" y="1511"/>
                  </a:moveTo>
                  <a:lnTo>
                    <a:pt x="431" y="1511"/>
                  </a:lnTo>
                  <a:lnTo>
                    <a:pt x="431" y="1512"/>
                  </a:lnTo>
                  <a:lnTo>
                    <a:pt x="430" y="1512"/>
                  </a:lnTo>
                  <a:lnTo>
                    <a:pt x="429" y="1511"/>
                  </a:lnTo>
                  <a:lnTo>
                    <a:pt x="429" y="1510"/>
                  </a:lnTo>
                  <a:lnTo>
                    <a:pt x="430" y="1510"/>
                  </a:lnTo>
                  <a:lnTo>
                    <a:pt x="432" y="1511"/>
                  </a:lnTo>
                  <a:close/>
                  <a:moveTo>
                    <a:pt x="429" y="1513"/>
                  </a:moveTo>
                  <a:lnTo>
                    <a:pt x="428" y="1512"/>
                  </a:lnTo>
                  <a:lnTo>
                    <a:pt x="426" y="1510"/>
                  </a:lnTo>
                  <a:lnTo>
                    <a:pt x="425" y="1510"/>
                  </a:lnTo>
                  <a:lnTo>
                    <a:pt x="425" y="1509"/>
                  </a:lnTo>
                  <a:lnTo>
                    <a:pt x="426" y="1508"/>
                  </a:lnTo>
                  <a:lnTo>
                    <a:pt x="427" y="1509"/>
                  </a:lnTo>
                  <a:lnTo>
                    <a:pt x="429" y="1512"/>
                  </a:lnTo>
                  <a:lnTo>
                    <a:pt x="429" y="1513"/>
                  </a:lnTo>
                  <a:close/>
                  <a:moveTo>
                    <a:pt x="447" y="1501"/>
                  </a:moveTo>
                  <a:lnTo>
                    <a:pt x="446" y="1502"/>
                  </a:lnTo>
                  <a:lnTo>
                    <a:pt x="445" y="1503"/>
                  </a:lnTo>
                  <a:lnTo>
                    <a:pt x="445" y="1505"/>
                  </a:lnTo>
                  <a:lnTo>
                    <a:pt x="444" y="1505"/>
                  </a:lnTo>
                  <a:lnTo>
                    <a:pt x="443" y="1505"/>
                  </a:lnTo>
                  <a:lnTo>
                    <a:pt x="442" y="1503"/>
                  </a:lnTo>
                  <a:lnTo>
                    <a:pt x="444" y="1502"/>
                  </a:lnTo>
                  <a:lnTo>
                    <a:pt x="444" y="1501"/>
                  </a:lnTo>
                  <a:lnTo>
                    <a:pt x="445" y="1502"/>
                  </a:lnTo>
                  <a:lnTo>
                    <a:pt x="445" y="1501"/>
                  </a:lnTo>
                  <a:lnTo>
                    <a:pt x="446" y="1500"/>
                  </a:lnTo>
                  <a:lnTo>
                    <a:pt x="447" y="1500"/>
                  </a:lnTo>
                  <a:lnTo>
                    <a:pt x="447" y="1501"/>
                  </a:lnTo>
                  <a:close/>
                  <a:moveTo>
                    <a:pt x="439" y="1504"/>
                  </a:moveTo>
                  <a:lnTo>
                    <a:pt x="439" y="1505"/>
                  </a:lnTo>
                  <a:lnTo>
                    <a:pt x="440" y="1506"/>
                  </a:lnTo>
                  <a:lnTo>
                    <a:pt x="440" y="1507"/>
                  </a:lnTo>
                  <a:lnTo>
                    <a:pt x="443" y="1510"/>
                  </a:lnTo>
                  <a:lnTo>
                    <a:pt x="444" y="1511"/>
                  </a:lnTo>
                  <a:lnTo>
                    <a:pt x="444" y="1512"/>
                  </a:lnTo>
                  <a:lnTo>
                    <a:pt x="443" y="1512"/>
                  </a:lnTo>
                  <a:lnTo>
                    <a:pt x="442" y="1511"/>
                  </a:lnTo>
                  <a:lnTo>
                    <a:pt x="438" y="1508"/>
                  </a:lnTo>
                  <a:lnTo>
                    <a:pt x="436" y="1507"/>
                  </a:lnTo>
                  <a:lnTo>
                    <a:pt x="435" y="1506"/>
                  </a:lnTo>
                  <a:lnTo>
                    <a:pt x="435" y="1505"/>
                  </a:lnTo>
                  <a:lnTo>
                    <a:pt x="434" y="1504"/>
                  </a:lnTo>
                  <a:lnTo>
                    <a:pt x="433" y="1504"/>
                  </a:lnTo>
                  <a:lnTo>
                    <a:pt x="432" y="1503"/>
                  </a:lnTo>
                  <a:lnTo>
                    <a:pt x="431" y="1503"/>
                  </a:lnTo>
                  <a:lnTo>
                    <a:pt x="430" y="1502"/>
                  </a:lnTo>
                  <a:lnTo>
                    <a:pt x="430" y="1501"/>
                  </a:lnTo>
                  <a:lnTo>
                    <a:pt x="430" y="1500"/>
                  </a:lnTo>
                  <a:lnTo>
                    <a:pt x="431" y="1500"/>
                  </a:lnTo>
                  <a:lnTo>
                    <a:pt x="432" y="1500"/>
                  </a:lnTo>
                  <a:lnTo>
                    <a:pt x="432" y="1501"/>
                  </a:lnTo>
                  <a:lnTo>
                    <a:pt x="433" y="1502"/>
                  </a:lnTo>
                  <a:lnTo>
                    <a:pt x="434" y="1502"/>
                  </a:lnTo>
                  <a:lnTo>
                    <a:pt x="435" y="1502"/>
                  </a:lnTo>
                  <a:lnTo>
                    <a:pt x="437" y="1503"/>
                  </a:lnTo>
                  <a:lnTo>
                    <a:pt x="438" y="1504"/>
                  </a:lnTo>
                  <a:lnTo>
                    <a:pt x="439" y="1504"/>
                  </a:lnTo>
                  <a:close/>
                  <a:moveTo>
                    <a:pt x="375" y="1497"/>
                  </a:moveTo>
                  <a:lnTo>
                    <a:pt x="376" y="1498"/>
                  </a:lnTo>
                  <a:lnTo>
                    <a:pt x="376" y="1497"/>
                  </a:lnTo>
                  <a:lnTo>
                    <a:pt x="377" y="1497"/>
                  </a:lnTo>
                  <a:lnTo>
                    <a:pt x="377" y="1498"/>
                  </a:lnTo>
                  <a:lnTo>
                    <a:pt x="378" y="1500"/>
                  </a:lnTo>
                  <a:lnTo>
                    <a:pt x="378" y="1501"/>
                  </a:lnTo>
                  <a:lnTo>
                    <a:pt x="378" y="1502"/>
                  </a:lnTo>
                  <a:lnTo>
                    <a:pt x="378" y="1504"/>
                  </a:lnTo>
                  <a:lnTo>
                    <a:pt x="379" y="1506"/>
                  </a:lnTo>
                  <a:lnTo>
                    <a:pt x="379" y="1507"/>
                  </a:lnTo>
                  <a:lnTo>
                    <a:pt x="378" y="1508"/>
                  </a:lnTo>
                  <a:lnTo>
                    <a:pt x="377" y="1508"/>
                  </a:lnTo>
                  <a:lnTo>
                    <a:pt x="374" y="1507"/>
                  </a:lnTo>
                  <a:lnTo>
                    <a:pt x="373" y="1506"/>
                  </a:lnTo>
                  <a:lnTo>
                    <a:pt x="372" y="1505"/>
                  </a:lnTo>
                  <a:lnTo>
                    <a:pt x="371" y="1504"/>
                  </a:lnTo>
                  <a:lnTo>
                    <a:pt x="369" y="1502"/>
                  </a:lnTo>
                  <a:lnTo>
                    <a:pt x="369" y="1501"/>
                  </a:lnTo>
                  <a:lnTo>
                    <a:pt x="370" y="1501"/>
                  </a:lnTo>
                  <a:lnTo>
                    <a:pt x="370" y="1502"/>
                  </a:lnTo>
                  <a:lnTo>
                    <a:pt x="371" y="1502"/>
                  </a:lnTo>
                  <a:lnTo>
                    <a:pt x="371" y="1501"/>
                  </a:lnTo>
                  <a:lnTo>
                    <a:pt x="372" y="1501"/>
                  </a:lnTo>
                  <a:lnTo>
                    <a:pt x="372" y="1500"/>
                  </a:lnTo>
                  <a:lnTo>
                    <a:pt x="371" y="1500"/>
                  </a:lnTo>
                  <a:lnTo>
                    <a:pt x="370" y="1500"/>
                  </a:lnTo>
                  <a:lnTo>
                    <a:pt x="370" y="1499"/>
                  </a:lnTo>
                  <a:lnTo>
                    <a:pt x="369" y="1499"/>
                  </a:lnTo>
                  <a:lnTo>
                    <a:pt x="369" y="1498"/>
                  </a:lnTo>
                  <a:lnTo>
                    <a:pt x="370" y="1498"/>
                  </a:lnTo>
                  <a:lnTo>
                    <a:pt x="372" y="1497"/>
                  </a:lnTo>
                  <a:lnTo>
                    <a:pt x="374" y="1496"/>
                  </a:lnTo>
                  <a:lnTo>
                    <a:pt x="375" y="1496"/>
                  </a:lnTo>
                  <a:lnTo>
                    <a:pt x="375" y="1497"/>
                  </a:lnTo>
                  <a:close/>
                  <a:moveTo>
                    <a:pt x="362" y="1491"/>
                  </a:moveTo>
                  <a:lnTo>
                    <a:pt x="361" y="1492"/>
                  </a:lnTo>
                  <a:lnTo>
                    <a:pt x="360" y="1491"/>
                  </a:lnTo>
                  <a:lnTo>
                    <a:pt x="360" y="1490"/>
                  </a:lnTo>
                  <a:lnTo>
                    <a:pt x="361" y="1490"/>
                  </a:lnTo>
                  <a:lnTo>
                    <a:pt x="362" y="1490"/>
                  </a:lnTo>
                  <a:lnTo>
                    <a:pt x="362" y="1491"/>
                  </a:lnTo>
                  <a:lnTo>
                    <a:pt x="363" y="1491"/>
                  </a:lnTo>
                  <a:lnTo>
                    <a:pt x="362" y="1491"/>
                  </a:lnTo>
                  <a:close/>
                  <a:moveTo>
                    <a:pt x="422" y="1491"/>
                  </a:moveTo>
                  <a:lnTo>
                    <a:pt x="421" y="1491"/>
                  </a:lnTo>
                  <a:lnTo>
                    <a:pt x="421" y="1490"/>
                  </a:lnTo>
                  <a:lnTo>
                    <a:pt x="421" y="1489"/>
                  </a:lnTo>
                  <a:lnTo>
                    <a:pt x="421" y="1488"/>
                  </a:lnTo>
                  <a:lnTo>
                    <a:pt x="420" y="1487"/>
                  </a:lnTo>
                  <a:lnTo>
                    <a:pt x="420" y="1486"/>
                  </a:lnTo>
                  <a:lnTo>
                    <a:pt x="422" y="1484"/>
                  </a:lnTo>
                  <a:lnTo>
                    <a:pt x="422" y="1483"/>
                  </a:lnTo>
                  <a:lnTo>
                    <a:pt x="421" y="1482"/>
                  </a:lnTo>
                  <a:lnTo>
                    <a:pt x="422" y="1482"/>
                  </a:lnTo>
                  <a:lnTo>
                    <a:pt x="423" y="1485"/>
                  </a:lnTo>
                  <a:lnTo>
                    <a:pt x="423" y="1486"/>
                  </a:lnTo>
                  <a:lnTo>
                    <a:pt x="423" y="1487"/>
                  </a:lnTo>
                  <a:lnTo>
                    <a:pt x="424" y="1487"/>
                  </a:lnTo>
                  <a:lnTo>
                    <a:pt x="424" y="1488"/>
                  </a:lnTo>
                  <a:lnTo>
                    <a:pt x="424" y="1489"/>
                  </a:lnTo>
                  <a:lnTo>
                    <a:pt x="423" y="1489"/>
                  </a:lnTo>
                  <a:lnTo>
                    <a:pt x="422" y="1489"/>
                  </a:lnTo>
                  <a:lnTo>
                    <a:pt x="422" y="1491"/>
                  </a:lnTo>
                  <a:close/>
                  <a:moveTo>
                    <a:pt x="417" y="1491"/>
                  </a:moveTo>
                  <a:lnTo>
                    <a:pt x="417" y="1492"/>
                  </a:lnTo>
                  <a:lnTo>
                    <a:pt x="417" y="1491"/>
                  </a:lnTo>
                  <a:lnTo>
                    <a:pt x="416" y="1491"/>
                  </a:lnTo>
                  <a:lnTo>
                    <a:pt x="416" y="1490"/>
                  </a:lnTo>
                  <a:lnTo>
                    <a:pt x="415" y="1489"/>
                  </a:lnTo>
                  <a:lnTo>
                    <a:pt x="416" y="1488"/>
                  </a:lnTo>
                  <a:lnTo>
                    <a:pt x="415" y="1488"/>
                  </a:lnTo>
                  <a:lnTo>
                    <a:pt x="414" y="1487"/>
                  </a:lnTo>
                  <a:lnTo>
                    <a:pt x="413" y="1486"/>
                  </a:lnTo>
                  <a:lnTo>
                    <a:pt x="413" y="1485"/>
                  </a:lnTo>
                  <a:lnTo>
                    <a:pt x="412" y="1484"/>
                  </a:lnTo>
                  <a:lnTo>
                    <a:pt x="412" y="1482"/>
                  </a:lnTo>
                  <a:lnTo>
                    <a:pt x="412" y="1481"/>
                  </a:lnTo>
                  <a:lnTo>
                    <a:pt x="412" y="1480"/>
                  </a:lnTo>
                  <a:lnTo>
                    <a:pt x="413" y="1480"/>
                  </a:lnTo>
                  <a:lnTo>
                    <a:pt x="414" y="1480"/>
                  </a:lnTo>
                  <a:lnTo>
                    <a:pt x="414" y="1479"/>
                  </a:lnTo>
                  <a:lnTo>
                    <a:pt x="415" y="1480"/>
                  </a:lnTo>
                  <a:lnTo>
                    <a:pt x="415" y="1481"/>
                  </a:lnTo>
                  <a:lnTo>
                    <a:pt x="416" y="1481"/>
                  </a:lnTo>
                  <a:lnTo>
                    <a:pt x="416" y="1482"/>
                  </a:lnTo>
                  <a:lnTo>
                    <a:pt x="417" y="1482"/>
                  </a:lnTo>
                  <a:lnTo>
                    <a:pt x="417" y="1483"/>
                  </a:lnTo>
                  <a:lnTo>
                    <a:pt x="417" y="1484"/>
                  </a:lnTo>
                  <a:lnTo>
                    <a:pt x="416" y="1485"/>
                  </a:lnTo>
                  <a:lnTo>
                    <a:pt x="416" y="1486"/>
                  </a:lnTo>
                  <a:lnTo>
                    <a:pt x="415" y="1486"/>
                  </a:lnTo>
                  <a:lnTo>
                    <a:pt x="415" y="1487"/>
                  </a:lnTo>
                  <a:lnTo>
                    <a:pt x="416" y="1487"/>
                  </a:lnTo>
                  <a:lnTo>
                    <a:pt x="416" y="1488"/>
                  </a:lnTo>
                  <a:lnTo>
                    <a:pt x="417" y="1488"/>
                  </a:lnTo>
                  <a:lnTo>
                    <a:pt x="417" y="1490"/>
                  </a:lnTo>
                  <a:lnTo>
                    <a:pt x="417" y="1491"/>
                  </a:lnTo>
                  <a:close/>
                  <a:moveTo>
                    <a:pt x="426" y="1483"/>
                  </a:moveTo>
                  <a:lnTo>
                    <a:pt x="427" y="1483"/>
                  </a:lnTo>
                  <a:lnTo>
                    <a:pt x="427" y="1484"/>
                  </a:lnTo>
                  <a:lnTo>
                    <a:pt x="428" y="1485"/>
                  </a:lnTo>
                  <a:lnTo>
                    <a:pt x="427" y="1485"/>
                  </a:lnTo>
                  <a:lnTo>
                    <a:pt x="427" y="1486"/>
                  </a:lnTo>
                  <a:lnTo>
                    <a:pt x="426" y="1486"/>
                  </a:lnTo>
                  <a:lnTo>
                    <a:pt x="426" y="1487"/>
                  </a:lnTo>
                  <a:lnTo>
                    <a:pt x="425" y="1486"/>
                  </a:lnTo>
                  <a:lnTo>
                    <a:pt x="425" y="1485"/>
                  </a:lnTo>
                  <a:lnTo>
                    <a:pt x="425" y="1484"/>
                  </a:lnTo>
                  <a:lnTo>
                    <a:pt x="426" y="1484"/>
                  </a:lnTo>
                  <a:lnTo>
                    <a:pt x="425" y="1483"/>
                  </a:lnTo>
                  <a:lnTo>
                    <a:pt x="424" y="1484"/>
                  </a:lnTo>
                  <a:lnTo>
                    <a:pt x="423" y="1483"/>
                  </a:lnTo>
                  <a:lnTo>
                    <a:pt x="422" y="1482"/>
                  </a:lnTo>
                  <a:lnTo>
                    <a:pt x="422" y="1481"/>
                  </a:lnTo>
                  <a:lnTo>
                    <a:pt x="423" y="1480"/>
                  </a:lnTo>
                  <a:lnTo>
                    <a:pt x="423" y="1479"/>
                  </a:lnTo>
                  <a:lnTo>
                    <a:pt x="424" y="1480"/>
                  </a:lnTo>
                  <a:lnTo>
                    <a:pt x="426" y="1480"/>
                  </a:lnTo>
                  <a:lnTo>
                    <a:pt x="426" y="1481"/>
                  </a:lnTo>
                  <a:lnTo>
                    <a:pt x="426" y="1483"/>
                  </a:lnTo>
                  <a:close/>
                  <a:moveTo>
                    <a:pt x="428" y="1479"/>
                  </a:moveTo>
                  <a:lnTo>
                    <a:pt x="429" y="1480"/>
                  </a:lnTo>
                  <a:lnTo>
                    <a:pt x="430" y="1481"/>
                  </a:lnTo>
                  <a:lnTo>
                    <a:pt x="430" y="1482"/>
                  </a:lnTo>
                  <a:lnTo>
                    <a:pt x="430" y="1484"/>
                  </a:lnTo>
                  <a:lnTo>
                    <a:pt x="429" y="1484"/>
                  </a:lnTo>
                  <a:lnTo>
                    <a:pt x="429" y="1485"/>
                  </a:lnTo>
                  <a:lnTo>
                    <a:pt x="428" y="1485"/>
                  </a:lnTo>
                  <a:lnTo>
                    <a:pt x="428" y="1484"/>
                  </a:lnTo>
                  <a:lnTo>
                    <a:pt x="428" y="1483"/>
                  </a:lnTo>
                  <a:lnTo>
                    <a:pt x="428" y="1482"/>
                  </a:lnTo>
                  <a:lnTo>
                    <a:pt x="428" y="1481"/>
                  </a:lnTo>
                  <a:lnTo>
                    <a:pt x="429" y="1481"/>
                  </a:lnTo>
                  <a:lnTo>
                    <a:pt x="429" y="1480"/>
                  </a:lnTo>
                  <a:lnTo>
                    <a:pt x="428" y="1479"/>
                  </a:lnTo>
                  <a:lnTo>
                    <a:pt x="428" y="1480"/>
                  </a:lnTo>
                  <a:lnTo>
                    <a:pt x="428" y="1481"/>
                  </a:lnTo>
                  <a:lnTo>
                    <a:pt x="428" y="1482"/>
                  </a:lnTo>
                  <a:lnTo>
                    <a:pt x="427" y="1483"/>
                  </a:lnTo>
                  <a:lnTo>
                    <a:pt x="427" y="1482"/>
                  </a:lnTo>
                  <a:lnTo>
                    <a:pt x="426" y="1482"/>
                  </a:lnTo>
                  <a:lnTo>
                    <a:pt x="427" y="1481"/>
                  </a:lnTo>
                  <a:lnTo>
                    <a:pt x="427" y="1480"/>
                  </a:lnTo>
                  <a:lnTo>
                    <a:pt x="428" y="1479"/>
                  </a:lnTo>
                  <a:close/>
                  <a:moveTo>
                    <a:pt x="416" y="1475"/>
                  </a:moveTo>
                  <a:lnTo>
                    <a:pt x="417" y="1475"/>
                  </a:lnTo>
                  <a:lnTo>
                    <a:pt x="417" y="1476"/>
                  </a:lnTo>
                  <a:lnTo>
                    <a:pt x="417" y="1477"/>
                  </a:lnTo>
                  <a:lnTo>
                    <a:pt x="418" y="1478"/>
                  </a:lnTo>
                  <a:lnTo>
                    <a:pt x="418" y="1479"/>
                  </a:lnTo>
                  <a:lnTo>
                    <a:pt x="419" y="1481"/>
                  </a:lnTo>
                  <a:lnTo>
                    <a:pt x="420" y="1482"/>
                  </a:lnTo>
                  <a:lnTo>
                    <a:pt x="420" y="1483"/>
                  </a:lnTo>
                  <a:lnTo>
                    <a:pt x="420" y="1484"/>
                  </a:lnTo>
                  <a:lnTo>
                    <a:pt x="419" y="1483"/>
                  </a:lnTo>
                  <a:lnTo>
                    <a:pt x="419" y="1485"/>
                  </a:lnTo>
                  <a:lnTo>
                    <a:pt x="418" y="1486"/>
                  </a:lnTo>
                  <a:lnTo>
                    <a:pt x="417" y="1486"/>
                  </a:lnTo>
                  <a:lnTo>
                    <a:pt x="418" y="1484"/>
                  </a:lnTo>
                  <a:lnTo>
                    <a:pt x="418" y="1483"/>
                  </a:lnTo>
                  <a:lnTo>
                    <a:pt x="418" y="1482"/>
                  </a:lnTo>
                  <a:lnTo>
                    <a:pt x="417" y="1481"/>
                  </a:lnTo>
                  <a:lnTo>
                    <a:pt x="416" y="1481"/>
                  </a:lnTo>
                  <a:lnTo>
                    <a:pt x="416" y="1478"/>
                  </a:lnTo>
                  <a:lnTo>
                    <a:pt x="415" y="1478"/>
                  </a:lnTo>
                  <a:lnTo>
                    <a:pt x="415" y="1479"/>
                  </a:lnTo>
                  <a:lnTo>
                    <a:pt x="414" y="1478"/>
                  </a:lnTo>
                  <a:lnTo>
                    <a:pt x="413" y="1478"/>
                  </a:lnTo>
                  <a:lnTo>
                    <a:pt x="413" y="1479"/>
                  </a:lnTo>
                  <a:lnTo>
                    <a:pt x="412" y="1479"/>
                  </a:lnTo>
                  <a:lnTo>
                    <a:pt x="411" y="1479"/>
                  </a:lnTo>
                  <a:lnTo>
                    <a:pt x="411" y="1478"/>
                  </a:lnTo>
                  <a:lnTo>
                    <a:pt x="411" y="1477"/>
                  </a:lnTo>
                  <a:lnTo>
                    <a:pt x="413" y="1477"/>
                  </a:lnTo>
                  <a:lnTo>
                    <a:pt x="413" y="1476"/>
                  </a:lnTo>
                  <a:lnTo>
                    <a:pt x="413" y="1475"/>
                  </a:lnTo>
                  <a:lnTo>
                    <a:pt x="413" y="1474"/>
                  </a:lnTo>
                  <a:lnTo>
                    <a:pt x="414" y="1473"/>
                  </a:lnTo>
                  <a:lnTo>
                    <a:pt x="415" y="1474"/>
                  </a:lnTo>
                  <a:lnTo>
                    <a:pt x="415" y="1475"/>
                  </a:lnTo>
                  <a:lnTo>
                    <a:pt x="416" y="1475"/>
                  </a:lnTo>
                  <a:close/>
                  <a:moveTo>
                    <a:pt x="408" y="1474"/>
                  </a:moveTo>
                  <a:lnTo>
                    <a:pt x="408" y="1475"/>
                  </a:lnTo>
                  <a:lnTo>
                    <a:pt x="406" y="1476"/>
                  </a:lnTo>
                  <a:lnTo>
                    <a:pt x="405" y="1475"/>
                  </a:lnTo>
                  <a:lnTo>
                    <a:pt x="405" y="1476"/>
                  </a:lnTo>
                  <a:lnTo>
                    <a:pt x="404" y="1476"/>
                  </a:lnTo>
                  <a:lnTo>
                    <a:pt x="402" y="1476"/>
                  </a:lnTo>
                  <a:lnTo>
                    <a:pt x="401" y="1476"/>
                  </a:lnTo>
                  <a:lnTo>
                    <a:pt x="401" y="1475"/>
                  </a:lnTo>
                  <a:lnTo>
                    <a:pt x="402" y="1475"/>
                  </a:lnTo>
                  <a:lnTo>
                    <a:pt x="403" y="1475"/>
                  </a:lnTo>
                  <a:lnTo>
                    <a:pt x="404" y="1474"/>
                  </a:lnTo>
                  <a:lnTo>
                    <a:pt x="405" y="1474"/>
                  </a:lnTo>
                  <a:lnTo>
                    <a:pt x="406" y="1473"/>
                  </a:lnTo>
                  <a:lnTo>
                    <a:pt x="407" y="1473"/>
                  </a:lnTo>
                  <a:lnTo>
                    <a:pt x="408" y="1474"/>
                  </a:lnTo>
                  <a:close/>
                  <a:moveTo>
                    <a:pt x="410" y="1477"/>
                  </a:moveTo>
                  <a:lnTo>
                    <a:pt x="409" y="1477"/>
                  </a:lnTo>
                  <a:lnTo>
                    <a:pt x="408" y="1477"/>
                  </a:lnTo>
                  <a:lnTo>
                    <a:pt x="408" y="1476"/>
                  </a:lnTo>
                  <a:lnTo>
                    <a:pt x="407" y="1476"/>
                  </a:lnTo>
                  <a:lnTo>
                    <a:pt x="408" y="1475"/>
                  </a:lnTo>
                  <a:lnTo>
                    <a:pt x="408" y="1474"/>
                  </a:lnTo>
                  <a:lnTo>
                    <a:pt x="409" y="1474"/>
                  </a:lnTo>
                  <a:lnTo>
                    <a:pt x="410" y="1473"/>
                  </a:lnTo>
                  <a:lnTo>
                    <a:pt x="411" y="1473"/>
                  </a:lnTo>
                  <a:lnTo>
                    <a:pt x="412" y="1473"/>
                  </a:lnTo>
                  <a:lnTo>
                    <a:pt x="413" y="1474"/>
                  </a:lnTo>
                  <a:lnTo>
                    <a:pt x="412" y="1475"/>
                  </a:lnTo>
                  <a:lnTo>
                    <a:pt x="411" y="1475"/>
                  </a:lnTo>
                  <a:lnTo>
                    <a:pt x="411" y="1476"/>
                  </a:lnTo>
                  <a:lnTo>
                    <a:pt x="410" y="1477"/>
                  </a:lnTo>
                  <a:close/>
                  <a:moveTo>
                    <a:pt x="401" y="1475"/>
                  </a:moveTo>
                  <a:lnTo>
                    <a:pt x="400" y="1475"/>
                  </a:lnTo>
                  <a:lnTo>
                    <a:pt x="398" y="1474"/>
                  </a:lnTo>
                  <a:lnTo>
                    <a:pt x="397" y="1474"/>
                  </a:lnTo>
                  <a:lnTo>
                    <a:pt x="396" y="1474"/>
                  </a:lnTo>
                  <a:lnTo>
                    <a:pt x="396" y="1473"/>
                  </a:lnTo>
                  <a:lnTo>
                    <a:pt x="397" y="1473"/>
                  </a:lnTo>
                  <a:lnTo>
                    <a:pt x="398" y="1473"/>
                  </a:lnTo>
                  <a:lnTo>
                    <a:pt x="399" y="1472"/>
                  </a:lnTo>
                  <a:lnTo>
                    <a:pt x="400" y="1472"/>
                  </a:lnTo>
                  <a:lnTo>
                    <a:pt x="401" y="1473"/>
                  </a:lnTo>
                  <a:lnTo>
                    <a:pt x="402" y="1474"/>
                  </a:lnTo>
                  <a:lnTo>
                    <a:pt x="401" y="1474"/>
                  </a:lnTo>
                  <a:lnTo>
                    <a:pt x="401" y="1475"/>
                  </a:lnTo>
                  <a:close/>
                  <a:moveTo>
                    <a:pt x="380" y="1467"/>
                  </a:moveTo>
                  <a:lnTo>
                    <a:pt x="381" y="1467"/>
                  </a:lnTo>
                  <a:lnTo>
                    <a:pt x="381" y="1468"/>
                  </a:lnTo>
                  <a:lnTo>
                    <a:pt x="380" y="1469"/>
                  </a:lnTo>
                  <a:lnTo>
                    <a:pt x="379" y="1469"/>
                  </a:lnTo>
                  <a:lnTo>
                    <a:pt x="378" y="1468"/>
                  </a:lnTo>
                  <a:lnTo>
                    <a:pt x="377" y="1467"/>
                  </a:lnTo>
                  <a:lnTo>
                    <a:pt x="378" y="1467"/>
                  </a:lnTo>
                  <a:lnTo>
                    <a:pt x="379" y="1467"/>
                  </a:lnTo>
                  <a:lnTo>
                    <a:pt x="380" y="1467"/>
                  </a:lnTo>
                  <a:close/>
                  <a:moveTo>
                    <a:pt x="389" y="1469"/>
                  </a:moveTo>
                  <a:lnTo>
                    <a:pt x="388" y="1469"/>
                  </a:lnTo>
                  <a:lnTo>
                    <a:pt x="387" y="1469"/>
                  </a:lnTo>
                  <a:lnTo>
                    <a:pt x="384" y="1470"/>
                  </a:lnTo>
                  <a:lnTo>
                    <a:pt x="383" y="1470"/>
                  </a:lnTo>
                  <a:lnTo>
                    <a:pt x="378" y="1469"/>
                  </a:lnTo>
                  <a:lnTo>
                    <a:pt x="380" y="1469"/>
                  </a:lnTo>
                  <a:lnTo>
                    <a:pt x="385" y="1467"/>
                  </a:lnTo>
                  <a:lnTo>
                    <a:pt x="386" y="1467"/>
                  </a:lnTo>
                  <a:lnTo>
                    <a:pt x="387" y="1467"/>
                  </a:lnTo>
                  <a:lnTo>
                    <a:pt x="388" y="1468"/>
                  </a:lnTo>
                  <a:lnTo>
                    <a:pt x="389" y="1468"/>
                  </a:lnTo>
                  <a:lnTo>
                    <a:pt x="389" y="1469"/>
                  </a:lnTo>
                  <a:close/>
                  <a:moveTo>
                    <a:pt x="385" y="1467"/>
                  </a:moveTo>
                  <a:lnTo>
                    <a:pt x="384" y="1467"/>
                  </a:lnTo>
                  <a:lnTo>
                    <a:pt x="383" y="1467"/>
                  </a:lnTo>
                  <a:lnTo>
                    <a:pt x="382" y="1468"/>
                  </a:lnTo>
                  <a:lnTo>
                    <a:pt x="381" y="1468"/>
                  </a:lnTo>
                  <a:lnTo>
                    <a:pt x="381" y="1467"/>
                  </a:lnTo>
                  <a:lnTo>
                    <a:pt x="382" y="1467"/>
                  </a:lnTo>
                  <a:lnTo>
                    <a:pt x="381" y="1467"/>
                  </a:lnTo>
                  <a:lnTo>
                    <a:pt x="380" y="1467"/>
                  </a:lnTo>
                  <a:lnTo>
                    <a:pt x="381" y="1466"/>
                  </a:lnTo>
                  <a:lnTo>
                    <a:pt x="383" y="1466"/>
                  </a:lnTo>
                  <a:lnTo>
                    <a:pt x="384" y="1466"/>
                  </a:lnTo>
                  <a:lnTo>
                    <a:pt x="385" y="1466"/>
                  </a:lnTo>
                  <a:lnTo>
                    <a:pt x="385" y="1467"/>
                  </a:lnTo>
                  <a:close/>
                  <a:moveTo>
                    <a:pt x="368" y="1464"/>
                  </a:moveTo>
                  <a:lnTo>
                    <a:pt x="370" y="1464"/>
                  </a:lnTo>
                  <a:lnTo>
                    <a:pt x="371" y="1464"/>
                  </a:lnTo>
                  <a:lnTo>
                    <a:pt x="372" y="1464"/>
                  </a:lnTo>
                  <a:lnTo>
                    <a:pt x="372" y="1465"/>
                  </a:lnTo>
                  <a:lnTo>
                    <a:pt x="373" y="1465"/>
                  </a:lnTo>
                  <a:lnTo>
                    <a:pt x="373" y="1466"/>
                  </a:lnTo>
                  <a:lnTo>
                    <a:pt x="372" y="1466"/>
                  </a:lnTo>
                  <a:lnTo>
                    <a:pt x="371" y="1466"/>
                  </a:lnTo>
                  <a:lnTo>
                    <a:pt x="369" y="1466"/>
                  </a:lnTo>
                  <a:lnTo>
                    <a:pt x="368" y="1465"/>
                  </a:lnTo>
                  <a:lnTo>
                    <a:pt x="367" y="1465"/>
                  </a:lnTo>
                  <a:lnTo>
                    <a:pt x="365" y="1466"/>
                  </a:lnTo>
                  <a:lnTo>
                    <a:pt x="365" y="1465"/>
                  </a:lnTo>
                  <a:lnTo>
                    <a:pt x="365" y="1464"/>
                  </a:lnTo>
                  <a:lnTo>
                    <a:pt x="366" y="1464"/>
                  </a:lnTo>
                  <a:lnTo>
                    <a:pt x="367" y="1464"/>
                  </a:lnTo>
                  <a:lnTo>
                    <a:pt x="368" y="1464"/>
                  </a:lnTo>
                  <a:close/>
                  <a:moveTo>
                    <a:pt x="326" y="1459"/>
                  </a:moveTo>
                  <a:lnTo>
                    <a:pt x="326" y="1458"/>
                  </a:lnTo>
                  <a:lnTo>
                    <a:pt x="327" y="1458"/>
                  </a:lnTo>
                  <a:lnTo>
                    <a:pt x="327" y="1459"/>
                  </a:lnTo>
                  <a:lnTo>
                    <a:pt x="326" y="1459"/>
                  </a:lnTo>
                  <a:close/>
                  <a:moveTo>
                    <a:pt x="390" y="1461"/>
                  </a:moveTo>
                  <a:lnTo>
                    <a:pt x="389" y="1462"/>
                  </a:lnTo>
                  <a:lnTo>
                    <a:pt x="388" y="1462"/>
                  </a:lnTo>
                  <a:lnTo>
                    <a:pt x="388" y="1463"/>
                  </a:lnTo>
                  <a:lnTo>
                    <a:pt x="388" y="1464"/>
                  </a:lnTo>
                  <a:lnTo>
                    <a:pt x="387" y="1465"/>
                  </a:lnTo>
                  <a:lnTo>
                    <a:pt x="386" y="1465"/>
                  </a:lnTo>
                  <a:lnTo>
                    <a:pt x="383" y="1464"/>
                  </a:lnTo>
                  <a:lnTo>
                    <a:pt x="383" y="1465"/>
                  </a:lnTo>
                  <a:lnTo>
                    <a:pt x="382" y="1465"/>
                  </a:lnTo>
                  <a:lnTo>
                    <a:pt x="382" y="1464"/>
                  </a:lnTo>
                  <a:lnTo>
                    <a:pt x="381" y="1464"/>
                  </a:lnTo>
                  <a:lnTo>
                    <a:pt x="380" y="1465"/>
                  </a:lnTo>
                  <a:lnTo>
                    <a:pt x="379" y="1464"/>
                  </a:lnTo>
                  <a:lnTo>
                    <a:pt x="379" y="1463"/>
                  </a:lnTo>
                  <a:lnTo>
                    <a:pt x="380" y="1463"/>
                  </a:lnTo>
                  <a:lnTo>
                    <a:pt x="379" y="1463"/>
                  </a:lnTo>
                  <a:lnTo>
                    <a:pt x="380" y="1461"/>
                  </a:lnTo>
                  <a:lnTo>
                    <a:pt x="381" y="1461"/>
                  </a:lnTo>
                  <a:lnTo>
                    <a:pt x="382" y="1461"/>
                  </a:lnTo>
                  <a:lnTo>
                    <a:pt x="382" y="1460"/>
                  </a:lnTo>
                  <a:lnTo>
                    <a:pt x="384" y="1459"/>
                  </a:lnTo>
                  <a:lnTo>
                    <a:pt x="384" y="1458"/>
                  </a:lnTo>
                  <a:lnTo>
                    <a:pt x="385" y="1458"/>
                  </a:lnTo>
                  <a:lnTo>
                    <a:pt x="386" y="1458"/>
                  </a:lnTo>
                  <a:lnTo>
                    <a:pt x="387" y="1457"/>
                  </a:lnTo>
                  <a:lnTo>
                    <a:pt x="388" y="1457"/>
                  </a:lnTo>
                  <a:lnTo>
                    <a:pt x="388" y="1458"/>
                  </a:lnTo>
                  <a:lnTo>
                    <a:pt x="389" y="1458"/>
                  </a:lnTo>
                  <a:lnTo>
                    <a:pt x="389" y="1459"/>
                  </a:lnTo>
                  <a:lnTo>
                    <a:pt x="389" y="1460"/>
                  </a:lnTo>
                  <a:lnTo>
                    <a:pt x="390" y="1460"/>
                  </a:lnTo>
                  <a:lnTo>
                    <a:pt x="390" y="1461"/>
                  </a:lnTo>
                  <a:close/>
                  <a:moveTo>
                    <a:pt x="324" y="1458"/>
                  </a:moveTo>
                  <a:lnTo>
                    <a:pt x="323" y="1458"/>
                  </a:lnTo>
                  <a:lnTo>
                    <a:pt x="324" y="1457"/>
                  </a:lnTo>
                  <a:lnTo>
                    <a:pt x="325" y="1457"/>
                  </a:lnTo>
                  <a:lnTo>
                    <a:pt x="325" y="1458"/>
                  </a:lnTo>
                  <a:lnTo>
                    <a:pt x="324" y="1458"/>
                  </a:lnTo>
                  <a:close/>
                  <a:moveTo>
                    <a:pt x="379" y="1457"/>
                  </a:moveTo>
                  <a:lnTo>
                    <a:pt x="379" y="1458"/>
                  </a:lnTo>
                  <a:lnTo>
                    <a:pt x="380" y="1458"/>
                  </a:lnTo>
                  <a:lnTo>
                    <a:pt x="379" y="1458"/>
                  </a:lnTo>
                  <a:lnTo>
                    <a:pt x="378" y="1459"/>
                  </a:lnTo>
                  <a:lnTo>
                    <a:pt x="377" y="1459"/>
                  </a:lnTo>
                  <a:lnTo>
                    <a:pt x="375" y="1460"/>
                  </a:lnTo>
                  <a:lnTo>
                    <a:pt x="375" y="1459"/>
                  </a:lnTo>
                  <a:lnTo>
                    <a:pt x="374" y="1459"/>
                  </a:lnTo>
                  <a:lnTo>
                    <a:pt x="374" y="1460"/>
                  </a:lnTo>
                  <a:lnTo>
                    <a:pt x="372" y="1459"/>
                  </a:lnTo>
                  <a:lnTo>
                    <a:pt x="372" y="1458"/>
                  </a:lnTo>
                  <a:lnTo>
                    <a:pt x="371" y="1458"/>
                  </a:lnTo>
                  <a:lnTo>
                    <a:pt x="371" y="1457"/>
                  </a:lnTo>
                  <a:lnTo>
                    <a:pt x="372" y="1457"/>
                  </a:lnTo>
                  <a:lnTo>
                    <a:pt x="373" y="1457"/>
                  </a:lnTo>
                  <a:lnTo>
                    <a:pt x="374" y="1458"/>
                  </a:lnTo>
                  <a:lnTo>
                    <a:pt x="374" y="1457"/>
                  </a:lnTo>
                  <a:lnTo>
                    <a:pt x="375" y="1457"/>
                  </a:lnTo>
                  <a:lnTo>
                    <a:pt x="377" y="1457"/>
                  </a:lnTo>
                  <a:lnTo>
                    <a:pt x="378" y="1457"/>
                  </a:lnTo>
                  <a:lnTo>
                    <a:pt x="378" y="1456"/>
                  </a:lnTo>
                  <a:lnTo>
                    <a:pt x="378" y="1457"/>
                  </a:lnTo>
                  <a:lnTo>
                    <a:pt x="379" y="1457"/>
                  </a:lnTo>
                  <a:close/>
                  <a:moveTo>
                    <a:pt x="345" y="1456"/>
                  </a:moveTo>
                  <a:lnTo>
                    <a:pt x="354" y="1459"/>
                  </a:lnTo>
                  <a:lnTo>
                    <a:pt x="355" y="1459"/>
                  </a:lnTo>
                  <a:lnTo>
                    <a:pt x="355" y="1460"/>
                  </a:lnTo>
                  <a:lnTo>
                    <a:pt x="356" y="1460"/>
                  </a:lnTo>
                  <a:lnTo>
                    <a:pt x="356" y="1461"/>
                  </a:lnTo>
                  <a:lnTo>
                    <a:pt x="356" y="1462"/>
                  </a:lnTo>
                  <a:lnTo>
                    <a:pt x="356" y="1463"/>
                  </a:lnTo>
                  <a:lnTo>
                    <a:pt x="357" y="1462"/>
                  </a:lnTo>
                  <a:lnTo>
                    <a:pt x="357" y="1461"/>
                  </a:lnTo>
                  <a:lnTo>
                    <a:pt x="357" y="1460"/>
                  </a:lnTo>
                  <a:lnTo>
                    <a:pt x="358" y="1461"/>
                  </a:lnTo>
                  <a:lnTo>
                    <a:pt x="358" y="1462"/>
                  </a:lnTo>
                  <a:lnTo>
                    <a:pt x="359" y="1463"/>
                  </a:lnTo>
                  <a:lnTo>
                    <a:pt x="359" y="1464"/>
                  </a:lnTo>
                  <a:lnTo>
                    <a:pt x="362" y="1464"/>
                  </a:lnTo>
                  <a:lnTo>
                    <a:pt x="362" y="1465"/>
                  </a:lnTo>
                  <a:lnTo>
                    <a:pt x="363" y="1465"/>
                  </a:lnTo>
                  <a:lnTo>
                    <a:pt x="363" y="1466"/>
                  </a:lnTo>
                  <a:lnTo>
                    <a:pt x="364" y="1466"/>
                  </a:lnTo>
                  <a:lnTo>
                    <a:pt x="365" y="1466"/>
                  </a:lnTo>
                  <a:lnTo>
                    <a:pt x="366" y="1466"/>
                  </a:lnTo>
                  <a:lnTo>
                    <a:pt x="366" y="1467"/>
                  </a:lnTo>
                  <a:lnTo>
                    <a:pt x="367" y="1467"/>
                  </a:lnTo>
                  <a:lnTo>
                    <a:pt x="368" y="1467"/>
                  </a:lnTo>
                  <a:lnTo>
                    <a:pt x="369" y="1467"/>
                  </a:lnTo>
                  <a:lnTo>
                    <a:pt x="369" y="1468"/>
                  </a:lnTo>
                  <a:lnTo>
                    <a:pt x="372" y="1468"/>
                  </a:lnTo>
                  <a:lnTo>
                    <a:pt x="373" y="1469"/>
                  </a:lnTo>
                  <a:lnTo>
                    <a:pt x="372" y="1469"/>
                  </a:lnTo>
                  <a:lnTo>
                    <a:pt x="372" y="1470"/>
                  </a:lnTo>
                  <a:lnTo>
                    <a:pt x="373" y="1470"/>
                  </a:lnTo>
                  <a:lnTo>
                    <a:pt x="373" y="1469"/>
                  </a:lnTo>
                  <a:lnTo>
                    <a:pt x="374" y="1469"/>
                  </a:lnTo>
                  <a:lnTo>
                    <a:pt x="375" y="1469"/>
                  </a:lnTo>
                  <a:lnTo>
                    <a:pt x="377" y="1470"/>
                  </a:lnTo>
                  <a:lnTo>
                    <a:pt x="378" y="1470"/>
                  </a:lnTo>
                  <a:lnTo>
                    <a:pt x="378" y="1471"/>
                  </a:lnTo>
                  <a:lnTo>
                    <a:pt x="379" y="1472"/>
                  </a:lnTo>
                  <a:lnTo>
                    <a:pt x="380" y="1472"/>
                  </a:lnTo>
                  <a:lnTo>
                    <a:pt x="380" y="1471"/>
                  </a:lnTo>
                  <a:lnTo>
                    <a:pt x="381" y="1471"/>
                  </a:lnTo>
                  <a:lnTo>
                    <a:pt x="382" y="1471"/>
                  </a:lnTo>
                  <a:lnTo>
                    <a:pt x="382" y="1472"/>
                  </a:lnTo>
                  <a:lnTo>
                    <a:pt x="383" y="1472"/>
                  </a:lnTo>
                  <a:lnTo>
                    <a:pt x="385" y="1471"/>
                  </a:lnTo>
                  <a:lnTo>
                    <a:pt x="386" y="1472"/>
                  </a:lnTo>
                  <a:lnTo>
                    <a:pt x="387" y="1472"/>
                  </a:lnTo>
                  <a:lnTo>
                    <a:pt x="388" y="1472"/>
                  </a:lnTo>
                  <a:lnTo>
                    <a:pt x="390" y="1472"/>
                  </a:lnTo>
                  <a:lnTo>
                    <a:pt x="392" y="1473"/>
                  </a:lnTo>
                  <a:lnTo>
                    <a:pt x="394" y="1474"/>
                  </a:lnTo>
                  <a:lnTo>
                    <a:pt x="396" y="1475"/>
                  </a:lnTo>
                  <a:lnTo>
                    <a:pt x="397" y="1475"/>
                  </a:lnTo>
                  <a:lnTo>
                    <a:pt x="399" y="1476"/>
                  </a:lnTo>
                  <a:lnTo>
                    <a:pt x="400" y="1476"/>
                  </a:lnTo>
                  <a:lnTo>
                    <a:pt x="401" y="1477"/>
                  </a:lnTo>
                  <a:lnTo>
                    <a:pt x="402" y="1477"/>
                  </a:lnTo>
                  <a:lnTo>
                    <a:pt x="406" y="1476"/>
                  </a:lnTo>
                  <a:lnTo>
                    <a:pt x="407" y="1477"/>
                  </a:lnTo>
                  <a:lnTo>
                    <a:pt x="409" y="1478"/>
                  </a:lnTo>
                  <a:lnTo>
                    <a:pt x="410" y="1479"/>
                  </a:lnTo>
                  <a:lnTo>
                    <a:pt x="410" y="1480"/>
                  </a:lnTo>
                  <a:lnTo>
                    <a:pt x="410" y="1481"/>
                  </a:lnTo>
                  <a:lnTo>
                    <a:pt x="411" y="1483"/>
                  </a:lnTo>
                  <a:lnTo>
                    <a:pt x="412" y="1486"/>
                  </a:lnTo>
                  <a:lnTo>
                    <a:pt x="413" y="1487"/>
                  </a:lnTo>
                  <a:lnTo>
                    <a:pt x="414" y="1488"/>
                  </a:lnTo>
                  <a:lnTo>
                    <a:pt x="414" y="1489"/>
                  </a:lnTo>
                  <a:lnTo>
                    <a:pt x="415" y="1491"/>
                  </a:lnTo>
                  <a:lnTo>
                    <a:pt x="415" y="1492"/>
                  </a:lnTo>
                  <a:lnTo>
                    <a:pt x="416" y="1492"/>
                  </a:lnTo>
                  <a:lnTo>
                    <a:pt x="416" y="1493"/>
                  </a:lnTo>
                  <a:lnTo>
                    <a:pt x="416" y="1494"/>
                  </a:lnTo>
                  <a:lnTo>
                    <a:pt x="417" y="1495"/>
                  </a:lnTo>
                  <a:lnTo>
                    <a:pt x="424" y="1503"/>
                  </a:lnTo>
                  <a:lnTo>
                    <a:pt x="425" y="1503"/>
                  </a:lnTo>
                  <a:lnTo>
                    <a:pt x="425" y="1504"/>
                  </a:lnTo>
                  <a:lnTo>
                    <a:pt x="424" y="1505"/>
                  </a:lnTo>
                  <a:lnTo>
                    <a:pt x="422" y="1504"/>
                  </a:lnTo>
                  <a:lnTo>
                    <a:pt x="422" y="1505"/>
                  </a:lnTo>
                  <a:lnTo>
                    <a:pt x="423" y="1506"/>
                  </a:lnTo>
                  <a:lnTo>
                    <a:pt x="423" y="1507"/>
                  </a:lnTo>
                  <a:lnTo>
                    <a:pt x="424" y="1507"/>
                  </a:lnTo>
                  <a:lnTo>
                    <a:pt x="425" y="1511"/>
                  </a:lnTo>
                  <a:lnTo>
                    <a:pt x="426" y="1511"/>
                  </a:lnTo>
                  <a:lnTo>
                    <a:pt x="426" y="1512"/>
                  </a:lnTo>
                  <a:lnTo>
                    <a:pt x="426" y="1513"/>
                  </a:lnTo>
                  <a:lnTo>
                    <a:pt x="427" y="1513"/>
                  </a:lnTo>
                  <a:lnTo>
                    <a:pt x="428" y="1513"/>
                  </a:lnTo>
                  <a:lnTo>
                    <a:pt x="429" y="1514"/>
                  </a:lnTo>
                  <a:lnTo>
                    <a:pt x="430" y="1514"/>
                  </a:lnTo>
                  <a:lnTo>
                    <a:pt x="431" y="1515"/>
                  </a:lnTo>
                  <a:lnTo>
                    <a:pt x="432" y="1516"/>
                  </a:lnTo>
                  <a:lnTo>
                    <a:pt x="433" y="1517"/>
                  </a:lnTo>
                  <a:lnTo>
                    <a:pt x="436" y="1517"/>
                  </a:lnTo>
                  <a:lnTo>
                    <a:pt x="437" y="1517"/>
                  </a:lnTo>
                  <a:lnTo>
                    <a:pt x="438" y="1518"/>
                  </a:lnTo>
                  <a:lnTo>
                    <a:pt x="439" y="1518"/>
                  </a:lnTo>
                  <a:lnTo>
                    <a:pt x="442" y="1520"/>
                  </a:lnTo>
                  <a:lnTo>
                    <a:pt x="443" y="1519"/>
                  </a:lnTo>
                  <a:lnTo>
                    <a:pt x="445" y="1521"/>
                  </a:lnTo>
                  <a:lnTo>
                    <a:pt x="444" y="1521"/>
                  </a:lnTo>
                  <a:lnTo>
                    <a:pt x="443" y="1521"/>
                  </a:lnTo>
                  <a:lnTo>
                    <a:pt x="443" y="1522"/>
                  </a:lnTo>
                  <a:lnTo>
                    <a:pt x="444" y="1522"/>
                  </a:lnTo>
                  <a:lnTo>
                    <a:pt x="445" y="1522"/>
                  </a:lnTo>
                  <a:lnTo>
                    <a:pt x="446" y="1522"/>
                  </a:lnTo>
                  <a:lnTo>
                    <a:pt x="447" y="1522"/>
                  </a:lnTo>
                  <a:lnTo>
                    <a:pt x="448" y="1522"/>
                  </a:lnTo>
                  <a:lnTo>
                    <a:pt x="449" y="1523"/>
                  </a:lnTo>
                  <a:lnTo>
                    <a:pt x="449" y="1524"/>
                  </a:lnTo>
                  <a:lnTo>
                    <a:pt x="448" y="1524"/>
                  </a:lnTo>
                  <a:lnTo>
                    <a:pt x="449" y="1524"/>
                  </a:lnTo>
                  <a:lnTo>
                    <a:pt x="449" y="1525"/>
                  </a:lnTo>
                  <a:lnTo>
                    <a:pt x="449" y="1526"/>
                  </a:lnTo>
                  <a:lnTo>
                    <a:pt x="450" y="1527"/>
                  </a:lnTo>
                  <a:lnTo>
                    <a:pt x="451" y="1526"/>
                  </a:lnTo>
                  <a:lnTo>
                    <a:pt x="452" y="1527"/>
                  </a:lnTo>
                  <a:lnTo>
                    <a:pt x="453" y="1528"/>
                  </a:lnTo>
                  <a:lnTo>
                    <a:pt x="453" y="1529"/>
                  </a:lnTo>
                  <a:lnTo>
                    <a:pt x="454" y="1530"/>
                  </a:lnTo>
                  <a:lnTo>
                    <a:pt x="454" y="1531"/>
                  </a:lnTo>
                  <a:lnTo>
                    <a:pt x="453" y="1531"/>
                  </a:lnTo>
                  <a:lnTo>
                    <a:pt x="454" y="1532"/>
                  </a:lnTo>
                  <a:lnTo>
                    <a:pt x="453" y="1533"/>
                  </a:lnTo>
                  <a:lnTo>
                    <a:pt x="453" y="1532"/>
                  </a:lnTo>
                  <a:lnTo>
                    <a:pt x="452" y="1531"/>
                  </a:lnTo>
                  <a:lnTo>
                    <a:pt x="452" y="1532"/>
                  </a:lnTo>
                  <a:lnTo>
                    <a:pt x="453" y="1533"/>
                  </a:lnTo>
                  <a:lnTo>
                    <a:pt x="454" y="1534"/>
                  </a:lnTo>
                  <a:lnTo>
                    <a:pt x="455" y="1535"/>
                  </a:lnTo>
                  <a:lnTo>
                    <a:pt x="458" y="1538"/>
                  </a:lnTo>
                  <a:lnTo>
                    <a:pt x="459" y="1539"/>
                  </a:lnTo>
                  <a:lnTo>
                    <a:pt x="458" y="1539"/>
                  </a:lnTo>
                  <a:lnTo>
                    <a:pt x="458" y="1540"/>
                  </a:lnTo>
                  <a:lnTo>
                    <a:pt x="459" y="1540"/>
                  </a:lnTo>
                  <a:lnTo>
                    <a:pt x="459" y="1541"/>
                  </a:lnTo>
                  <a:lnTo>
                    <a:pt x="459" y="1542"/>
                  </a:lnTo>
                  <a:lnTo>
                    <a:pt x="458" y="1542"/>
                  </a:lnTo>
                  <a:lnTo>
                    <a:pt x="458" y="1541"/>
                  </a:lnTo>
                  <a:lnTo>
                    <a:pt x="457" y="1541"/>
                  </a:lnTo>
                  <a:lnTo>
                    <a:pt x="457" y="1542"/>
                  </a:lnTo>
                  <a:lnTo>
                    <a:pt x="459" y="1543"/>
                  </a:lnTo>
                  <a:lnTo>
                    <a:pt x="459" y="1544"/>
                  </a:lnTo>
                  <a:lnTo>
                    <a:pt x="460" y="1545"/>
                  </a:lnTo>
                  <a:lnTo>
                    <a:pt x="460" y="1546"/>
                  </a:lnTo>
                  <a:lnTo>
                    <a:pt x="460" y="1547"/>
                  </a:lnTo>
                  <a:lnTo>
                    <a:pt x="460" y="1548"/>
                  </a:lnTo>
                  <a:lnTo>
                    <a:pt x="460" y="1549"/>
                  </a:lnTo>
                  <a:lnTo>
                    <a:pt x="460" y="1550"/>
                  </a:lnTo>
                  <a:lnTo>
                    <a:pt x="461" y="1549"/>
                  </a:lnTo>
                  <a:lnTo>
                    <a:pt x="461" y="1548"/>
                  </a:lnTo>
                  <a:lnTo>
                    <a:pt x="461" y="1547"/>
                  </a:lnTo>
                  <a:lnTo>
                    <a:pt x="461" y="1546"/>
                  </a:lnTo>
                  <a:lnTo>
                    <a:pt x="462" y="1546"/>
                  </a:lnTo>
                  <a:lnTo>
                    <a:pt x="462" y="1545"/>
                  </a:lnTo>
                  <a:lnTo>
                    <a:pt x="461" y="1545"/>
                  </a:lnTo>
                  <a:lnTo>
                    <a:pt x="462" y="1544"/>
                  </a:lnTo>
                  <a:lnTo>
                    <a:pt x="463" y="1544"/>
                  </a:lnTo>
                  <a:lnTo>
                    <a:pt x="463" y="1545"/>
                  </a:lnTo>
                  <a:lnTo>
                    <a:pt x="463" y="1546"/>
                  </a:lnTo>
                  <a:lnTo>
                    <a:pt x="464" y="1546"/>
                  </a:lnTo>
                  <a:lnTo>
                    <a:pt x="464" y="1547"/>
                  </a:lnTo>
                  <a:lnTo>
                    <a:pt x="463" y="1547"/>
                  </a:lnTo>
                  <a:lnTo>
                    <a:pt x="464" y="1547"/>
                  </a:lnTo>
                  <a:lnTo>
                    <a:pt x="464" y="1549"/>
                  </a:lnTo>
                  <a:lnTo>
                    <a:pt x="465" y="1551"/>
                  </a:lnTo>
                  <a:lnTo>
                    <a:pt x="465" y="1552"/>
                  </a:lnTo>
                  <a:lnTo>
                    <a:pt x="466" y="1553"/>
                  </a:lnTo>
                  <a:lnTo>
                    <a:pt x="466" y="1554"/>
                  </a:lnTo>
                  <a:lnTo>
                    <a:pt x="466" y="1555"/>
                  </a:lnTo>
                  <a:lnTo>
                    <a:pt x="465" y="1556"/>
                  </a:lnTo>
                  <a:lnTo>
                    <a:pt x="464" y="1556"/>
                  </a:lnTo>
                  <a:lnTo>
                    <a:pt x="462" y="1554"/>
                  </a:lnTo>
                  <a:lnTo>
                    <a:pt x="462" y="1555"/>
                  </a:lnTo>
                  <a:lnTo>
                    <a:pt x="461" y="1556"/>
                  </a:lnTo>
                  <a:lnTo>
                    <a:pt x="461" y="1557"/>
                  </a:lnTo>
                  <a:lnTo>
                    <a:pt x="460" y="1557"/>
                  </a:lnTo>
                  <a:lnTo>
                    <a:pt x="460" y="1558"/>
                  </a:lnTo>
                  <a:lnTo>
                    <a:pt x="459" y="1558"/>
                  </a:lnTo>
                  <a:lnTo>
                    <a:pt x="459" y="1559"/>
                  </a:lnTo>
                  <a:lnTo>
                    <a:pt x="459" y="1560"/>
                  </a:lnTo>
                  <a:lnTo>
                    <a:pt x="458" y="1559"/>
                  </a:lnTo>
                  <a:lnTo>
                    <a:pt x="457" y="1559"/>
                  </a:lnTo>
                  <a:lnTo>
                    <a:pt x="456" y="1559"/>
                  </a:lnTo>
                  <a:lnTo>
                    <a:pt x="455" y="1558"/>
                  </a:lnTo>
                  <a:lnTo>
                    <a:pt x="453" y="1557"/>
                  </a:lnTo>
                  <a:lnTo>
                    <a:pt x="452" y="1557"/>
                  </a:lnTo>
                  <a:lnTo>
                    <a:pt x="450" y="1557"/>
                  </a:lnTo>
                  <a:lnTo>
                    <a:pt x="444" y="1555"/>
                  </a:lnTo>
                  <a:lnTo>
                    <a:pt x="437" y="1551"/>
                  </a:lnTo>
                  <a:lnTo>
                    <a:pt x="436" y="1551"/>
                  </a:lnTo>
                  <a:lnTo>
                    <a:pt x="436" y="1550"/>
                  </a:lnTo>
                  <a:lnTo>
                    <a:pt x="437" y="1550"/>
                  </a:lnTo>
                  <a:lnTo>
                    <a:pt x="437" y="1549"/>
                  </a:lnTo>
                  <a:lnTo>
                    <a:pt x="436" y="1549"/>
                  </a:lnTo>
                  <a:lnTo>
                    <a:pt x="435" y="1549"/>
                  </a:lnTo>
                  <a:lnTo>
                    <a:pt x="435" y="1550"/>
                  </a:lnTo>
                  <a:lnTo>
                    <a:pt x="434" y="1550"/>
                  </a:lnTo>
                  <a:lnTo>
                    <a:pt x="430" y="1549"/>
                  </a:lnTo>
                  <a:lnTo>
                    <a:pt x="428" y="1548"/>
                  </a:lnTo>
                  <a:lnTo>
                    <a:pt x="427" y="1547"/>
                  </a:lnTo>
                  <a:lnTo>
                    <a:pt x="426" y="1546"/>
                  </a:lnTo>
                  <a:lnTo>
                    <a:pt x="419" y="1543"/>
                  </a:lnTo>
                  <a:lnTo>
                    <a:pt x="418" y="1542"/>
                  </a:lnTo>
                  <a:lnTo>
                    <a:pt x="417" y="1541"/>
                  </a:lnTo>
                  <a:lnTo>
                    <a:pt x="417" y="1540"/>
                  </a:lnTo>
                  <a:lnTo>
                    <a:pt x="416" y="1540"/>
                  </a:lnTo>
                  <a:lnTo>
                    <a:pt x="417" y="1539"/>
                  </a:lnTo>
                  <a:lnTo>
                    <a:pt x="418" y="1538"/>
                  </a:lnTo>
                  <a:lnTo>
                    <a:pt x="419" y="1537"/>
                  </a:lnTo>
                  <a:lnTo>
                    <a:pt x="420" y="1537"/>
                  </a:lnTo>
                  <a:lnTo>
                    <a:pt x="421" y="1537"/>
                  </a:lnTo>
                  <a:lnTo>
                    <a:pt x="421" y="1536"/>
                  </a:lnTo>
                  <a:lnTo>
                    <a:pt x="421" y="1535"/>
                  </a:lnTo>
                  <a:lnTo>
                    <a:pt x="421" y="1534"/>
                  </a:lnTo>
                  <a:lnTo>
                    <a:pt x="422" y="1534"/>
                  </a:lnTo>
                  <a:lnTo>
                    <a:pt x="422" y="1533"/>
                  </a:lnTo>
                  <a:lnTo>
                    <a:pt x="423" y="1533"/>
                  </a:lnTo>
                  <a:lnTo>
                    <a:pt x="424" y="1532"/>
                  </a:lnTo>
                  <a:lnTo>
                    <a:pt x="425" y="1531"/>
                  </a:lnTo>
                  <a:lnTo>
                    <a:pt x="426" y="1530"/>
                  </a:lnTo>
                  <a:lnTo>
                    <a:pt x="426" y="1528"/>
                  </a:lnTo>
                  <a:lnTo>
                    <a:pt x="426" y="1527"/>
                  </a:lnTo>
                  <a:lnTo>
                    <a:pt x="427" y="1527"/>
                  </a:lnTo>
                  <a:lnTo>
                    <a:pt x="427" y="1526"/>
                  </a:lnTo>
                  <a:lnTo>
                    <a:pt x="427" y="1524"/>
                  </a:lnTo>
                  <a:lnTo>
                    <a:pt x="426" y="1522"/>
                  </a:lnTo>
                  <a:lnTo>
                    <a:pt x="426" y="1523"/>
                  </a:lnTo>
                  <a:lnTo>
                    <a:pt x="426" y="1525"/>
                  </a:lnTo>
                  <a:lnTo>
                    <a:pt x="426" y="1526"/>
                  </a:lnTo>
                  <a:lnTo>
                    <a:pt x="426" y="1527"/>
                  </a:lnTo>
                  <a:lnTo>
                    <a:pt x="425" y="1528"/>
                  </a:lnTo>
                  <a:lnTo>
                    <a:pt x="425" y="1529"/>
                  </a:lnTo>
                  <a:lnTo>
                    <a:pt x="424" y="1531"/>
                  </a:lnTo>
                  <a:lnTo>
                    <a:pt x="424" y="1532"/>
                  </a:lnTo>
                  <a:lnTo>
                    <a:pt x="423" y="1532"/>
                  </a:lnTo>
                  <a:lnTo>
                    <a:pt x="422" y="1532"/>
                  </a:lnTo>
                  <a:lnTo>
                    <a:pt x="421" y="1533"/>
                  </a:lnTo>
                  <a:lnTo>
                    <a:pt x="420" y="1532"/>
                  </a:lnTo>
                  <a:lnTo>
                    <a:pt x="419" y="1533"/>
                  </a:lnTo>
                  <a:lnTo>
                    <a:pt x="418" y="1533"/>
                  </a:lnTo>
                  <a:lnTo>
                    <a:pt x="418" y="1532"/>
                  </a:lnTo>
                  <a:lnTo>
                    <a:pt x="417" y="1532"/>
                  </a:lnTo>
                  <a:lnTo>
                    <a:pt x="416" y="1533"/>
                  </a:lnTo>
                  <a:lnTo>
                    <a:pt x="415" y="1534"/>
                  </a:lnTo>
                  <a:lnTo>
                    <a:pt x="414" y="1533"/>
                  </a:lnTo>
                  <a:lnTo>
                    <a:pt x="413" y="1533"/>
                  </a:lnTo>
                  <a:lnTo>
                    <a:pt x="412" y="1533"/>
                  </a:lnTo>
                  <a:lnTo>
                    <a:pt x="413" y="1532"/>
                  </a:lnTo>
                  <a:lnTo>
                    <a:pt x="414" y="1531"/>
                  </a:lnTo>
                  <a:lnTo>
                    <a:pt x="413" y="1531"/>
                  </a:lnTo>
                  <a:lnTo>
                    <a:pt x="413" y="1530"/>
                  </a:lnTo>
                  <a:lnTo>
                    <a:pt x="412" y="1530"/>
                  </a:lnTo>
                  <a:lnTo>
                    <a:pt x="412" y="1531"/>
                  </a:lnTo>
                  <a:lnTo>
                    <a:pt x="412" y="1532"/>
                  </a:lnTo>
                  <a:lnTo>
                    <a:pt x="411" y="1533"/>
                  </a:lnTo>
                  <a:lnTo>
                    <a:pt x="410" y="1534"/>
                  </a:lnTo>
                  <a:lnTo>
                    <a:pt x="409" y="1534"/>
                  </a:lnTo>
                  <a:lnTo>
                    <a:pt x="409" y="1535"/>
                  </a:lnTo>
                  <a:lnTo>
                    <a:pt x="408" y="1535"/>
                  </a:lnTo>
                  <a:lnTo>
                    <a:pt x="407" y="1535"/>
                  </a:lnTo>
                  <a:lnTo>
                    <a:pt x="407" y="1534"/>
                  </a:lnTo>
                  <a:lnTo>
                    <a:pt x="406" y="1534"/>
                  </a:lnTo>
                  <a:lnTo>
                    <a:pt x="405" y="1533"/>
                  </a:lnTo>
                  <a:lnTo>
                    <a:pt x="405" y="1532"/>
                  </a:lnTo>
                  <a:lnTo>
                    <a:pt x="404" y="1532"/>
                  </a:lnTo>
                  <a:lnTo>
                    <a:pt x="404" y="1531"/>
                  </a:lnTo>
                  <a:lnTo>
                    <a:pt x="403" y="1531"/>
                  </a:lnTo>
                  <a:lnTo>
                    <a:pt x="403" y="1530"/>
                  </a:lnTo>
                  <a:lnTo>
                    <a:pt x="402" y="1530"/>
                  </a:lnTo>
                  <a:lnTo>
                    <a:pt x="399" y="1529"/>
                  </a:lnTo>
                  <a:lnTo>
                    <a:pt x="398" y="1528"/>
                  </a:lnTo>
                  <a:lnTo>
                    <a:pt x="399" y="1528"/>
                  </a:lnTo>
                  <a:lnTo>
                    <a:pt x="399" y="1527"/>
                  </a:lnTo>
                  <a:lnTo>
                    <a:pt x="400" y="1527"/>
                  </a:lnTo>
                  <a:lnTo>
                    <a:pt x="401" y="1528"/>
                  </a:lnTo>
                  <a:lnTo>
                    <a:pt x="402" y="1528"/>
                  </a:lnTo>
                  <a:lnTo>
                    <a:pt x="402" y="1527"/>
                  </a:lnTo>
                  <a:lnTo>
                    <a:pt x="403" y="1527"/>
                  </a:lnTo>
                  <a:lnTo>
                    <a:pt x="403" y="1526"/>
                  </a:lnTo>
                  <a:lnTo>
                    <a:pt x="404" y="1525"/>
                  </a:lnTo>
                  <a:lnTo>
                    <a:pt x="405" y="1524"/>
                  </a:lnTo>
                  <a:lnTo>
                    <a:pt x="405" y="1523"/>
                  </a:lnTo>
                  <a:lnTo>
                    <a:pt x="403" y="1525"/>
                  </a:lnTo>
                  <a:lnTo>
                    <a:pt x="402" y="1526"/>
                  </a:lnTo>
                  <a:lnTo>
                    <a:pt x="401" y="1525"/>
                  </a:lnTo>
                  <a:lnTo>
                    <a:pt x="401" y="1523"/>
                  </a:lnTo>
                  <a:lnTo>
                    <a:pt x="402" y="1522"/>
                  </a:lnTo>
                  <a:lnTo>
                    <a:pt x="402" y="1521"/>
                  </a:lnTo>
                  <a:lnTo>
                    <a:pt x="401" y="1521"/>
                  </a:lnTo>
                  <a:lnTo>
                    <a:pt x="401" y="1522"/>
                  </a:lnTo>
                  <a:lnTo>
                    <a:pt x="400" y="1522"/>
                  </a:lnTo>
                  <a:lnTo>
                    <a:pt x="400" y="1521"/>
                  </a:lnTo>
                  <a:lnTo>
                    <a:pt x="400" y="1520"/>
                  </a:lnTo>
                  <a:lnTo>
                    <a:pt x="400" y="1519"/>
                  </a:lnTo>
                  <a:lnTo>
                    <a:pt x="401" y="1518"/>
                  </a:lnTo>
                  <a:lnTo>
                    <a:pt x="401" y="1517"/>
                  </a:lnTo>
                  <a:lnTo>
                    <a:pt x="400" y="1517"/>
                  </a:lnTo>
                  <a:lnTo>
                    <a:pt x="400" y="1518"/>
                  </a:lnTo>
                  <a:lnTo>
                    <a:pt x="400" y="1519"/>
                  </a:lnTo>
                  <a:lnTo>
                    <a:pt x="400" y="1520"/>
                  </a:lnTo>
                  <a:lnTo>
                    <a:pt x="399" y="1521"/>
                  </a:lnTo>
                  <a:lnTo>
                    <a:pt x="398" y="1521"/>
                  </a:lnTo>
                  <a:lnTo>
                    <a:pt x="397" y="1522"/>
                  </a:lnTo>
                  <a:lnTo>
                    <a:pt x="396" y="1523"/>
                  </a:lnTo>
                  <a:lnTo>
                    <a:pt x="395" y="1522"/>
                  </a:lnTo>
                  <a:lnTo>
                    <a:pt x="394" y="1521"/>
                  </a:lnTo>
                  <a:lnTo>
                    <a:pt x="395" y="1520"/>
                  </a:lnTo>
                  <a:lnTo>
                    <a:pt x="396" y="1519"/>
                  </a:lnTo>
                  <a:lnTo>
                    <a:pt x="397" y="1517"/>
                  </a:lnTo>
                  <a:lnTo>
                    <a:pt x="397" y="1516"/>
                  </a:lnTo>
                  <a:lnTo>
                    <a:pt x="398" y="1515"/>
                  </a:lnTo>
                  <a:lnTo>
                    <a:pt x="397" y="1514"/>
                  </a:lnTo>
                  <a:lnTo>
                    <a:pt x="397" y="1515"/>
                  </a:lnTo>
                  <a:lnTo>
                    <a:pt x="396" y="1516"/>
                  </a:lnTo>
                  <a:lnTo>
                    <a:pt x="396" y="1517"/>
                  </a:lnTo>
                  <a:lnTo>
                    <a:pt x="396" y="1518"/>
                  </a:lnTo>
                  <a:lnTo>
                    <a:pt x="395" y="1518"/>
                  </a:lnTo>
                  <a:lnTo>
                    <a:pt x="395" y="1519"/>
                  </a:lnTo>
                  <a:lnTo>
                    <a:pt x="394" y="1519"/>
                  </a:lnTo>
                  <a:lnTo>
                    <a:pt x="394" y="1518"/>
                  </a:lnTo>
                  <a:lnTo>
                    <a:pt x="393" y="1518"/>
                  </a:lnTo>
                  <a:lnTo>
                    <a:pt x="393" y="1517"/>
                  </a:lnTo>
                  <a:lnTo>
                    <a:pt x="393" y="1516"/>
                  </a:lnTo>
                  <a:lnTo>
                    <a:pt x="393" y="1515"/>
                  </a:lnTo>
                  <a:lnTo>
                    <a:pt x="393" y="1514"/>
                  </a:lnTo>
                  <a:lnTo>
                    <a:pt x="392" y="1515"/>
                  </a:lnTo>
                  <a:lnTo>
                    <a:pt x="391" y="1515"/>
                  </a:lnTo>
                  <a:lnTo>
                    <a:pt x="390" y="1515"/>
                  </a:lnTo>
                  <a:lnTo>
                    <a:pt x="390" y="1516"/>
                  </a:lnTo>
                  <a:lnTo>
                    <a:pt x="389" y="1516"/>
                  </a:lnTo>
                  <a:lnTo>
                    <a:pt x="389" y="1515"/>
                  </a:lnTo>
                  <a:lnTo>
                    <a:pt x="389" y="1514"/>
                  </a:lnTo>
                  <a:lnTo>
                    <a:pt x="388" y="1514"/>
                  </a:lnTo>
                  <a:lnTo>
                    <a:pt x="388" y="1515"/>
                  </a:lnTo>
                  <a:lnTo>
                    <a:pt x="388" y="1516"/>
                  </a:lnTo>
                  <a:lnTo>
                    <a:pt x="388" y="1517"/>
                  </a:lnTo>
                  <a:lnTo>
                    <a:pt x="387" y="1517"/>
                  </a:lnTo>
                  <a:lnTo>
                    <a:pt x="386" y="1516"/>
                  </a:lnTo>
                  <a:lnTo>
                    <a:pt x="385" y="1516"/>
                  </a:lnTo>
                  <a:lnTo>
                    <a:pt x="385" y="1515"/>
                  </a:lnTo>
                  <a:lnTo>
                    <a:pt x="384" y="1515"/>
                  </a:lnTo>
                  <a:lnTo>
                    <a:pt x="385" y="1515"/>
                  </a:lnTo>
                  <a:lnTo>
                    <a:pt x="384" y="1514"/>
                  </a:lnTo>
                  <a:lnTo>
                    <a:pt x="384" y="1513"/>
                  </a:lnTo>
                  <a:lnTo>
                    <a:pt x="383" y="1513"/>
                  </a:lnTo>
                  <a:lnTo>
                    <a:pt x="382" y="1514"/>
                  </a:lnTo>
                  <a:lnTo>
                    <a:pt x="382" y="1515"/>
                  </a:lnTo>
                  <a:lnTo>
                    <a:pt x="383" y="1516"/>
                  </a:lnTo>
                  <a:lnTo>
                    <a:pt x="382" y="1517"/>
                  </a:lnTo>
                  <a:lnTo>
                    <a:pt x="381" y="1517"/>
                  </a:lnTo>
                  <a:lnTo>
                    <a:pt x="381" y="1516"/>
                  </a:lnTo>
                  <a:lnTo>
                    <a:pt x="380" y="1516"/>
                  </a:lnTo>
                  <a:lnTo>
                    <a:pt x="380" y="1515"/>
                  </a:lnTo>
                  <a:lnTo>
                    <a:pt x="380" y="1514"/>
                  </a:lnTo>
                  <a:lnTo>
                    <a:pt x="380" y="1513"/>
                  </a:lnTo>
                  <a:lnTo>
                    <a:pt x="380" y="1512"/>
                  </a:lnTo>
                  <a:lnTo>
                    <a:pt x="380" y="1511"/>
                  </a:lnTo>
                  <a:lnTo>
                    <a:pt x="380" y="1510"/>
                  </a:lnTo>
                  <a:lnTo>
                    <a:pt x="380" y="1509"/>
                  </a:lnTo>
                  <a:lnTo>
                    <a:pt x="380" y="1508"/>
                  </a:lnTo>
                  <a:lnTo>
                    <a:pt x="381" y="1508"/>
                  </a:lnTo>
                  <a:lnTo>
                    <a:pt x="382" y="1507"/>
                  </a:lnTo>
                  <a:lnTo>
                    <a:pt x="383" y="1506"/>
                  </a:lnTo>
                  <a:lnTo>
                    <a:pt x="384" y="1506"/>
                  </a:lnTo>
                  <a:lnTo>
                    <a:pt x="386" y="1507"/>
                  </a:lnTo>
                  <a:lnTo>
                    <a:pt x="389" y="1506"/>
                  </a:lnTo>
                  <a:lnTo>
                    <a:pt x="390" y="1506"/>
                  </a:lnTo>
                  <a:lnTo>
                    <a:pt x="390" y="1505"/>
                  </a:lnTo>
                  <a:lnTo>
                    <a:pt x="391" y="1506"/>
                  </a:lnTo>
                  <a:lnTo>
                    <a:pt x="393" y="1505"/>
                  </a:lnTo>
                  <a:lnTo>
                    <a:pt x="392" y="1505"/>
                  </a:lnTo>
                  <a:lnTo>
                    <a:pt x="392" y="1504"/>
                  </a:lnTo>
                  <a:lnTo>
                    <a:pt x="390" y="1504"/>
                  </a:lnTo>
                  <a:lnTo>
                    <a:pt x="387" y="1505"/>
                  </a:lnTo>
                  <a:lnTo>
                    <a:pt x="386" y="1506"/>
                  </a:lnTo>
                  <a:lnTo>
                    <a:pt x="383" y="1505"/>
                  </a:lnTo>
                  <a:lnTo>
                    <a:pt x="382" y="1504"/>
                  </a:lnTo>
                  <a:lnTo>
                    <a:pt x="382" y="1503"/>
                  </a:lnTo>
                  <a:lnTo>
                    <a:pt x="384" y="1501"/>
                  </a:lnTo>
                  <a:lnTo>
                    <a:pt x="384" y="1500"/>
                  </a:lnTo>
                  <a:lnTo>
                    <a:pt x="383" y="1500"/>
                  </a:lnTo>
                  <a:lnTo>
                    <a:pt x="382" y="1500"/>
                  </a:lnTo>
                  <a:lnTo>
                    <a:pt x="382" y="1502"/>
                  </a:lnTo>
                  <a:lnTo>
                    <a:pt x="382" y="1503"/>
                  </a:lnTo>
                  <a:lnTo>
                    <a:pt x="381" y="1503"/>
                  </a:lnTo>
                  <a:lnTo>
                    <a:pt x="381" y="1504"/>
                  </a:lnTo>
                  <a:lnTo>
                    <a:pt x="380" y="1503"/>
                  </a:lnTo>
                  <a:lnTo>
                    <a:pt x="379" y="1503"/>
                  </a:lnTo>
                  <a:lnTo>
                    <a:pt x="379" y="1502"/>
                  </a:lnTo>
                  <a:lnTo>
                    <a:pt x="378" y="1499"/>
                  </a:lnTo>
                  <a:lnTo>
                    <a:pt x="378" y="1498"/>
                  </a:lnTo>
                  <a:lnTo>
                    <a:pt x="378" y="1497"/>
                  </a:lnTo>
                  <a:lnTo>
                    <a:pt x="378" y="1496"/>
                  </a:lnTo>
                  <a:lnTo>
                    <a:pt x="377" y="1496"/>
                  </a:lnTo>
                  <a:lnTo>
                    <a:pt x="376" y="1496"/>
                  </a:lnTo>
                  <a:lnTo>
                    <a:pt x="375" y="1496"/>
                  </a:lnTo>
                  <a:lnTo>
                    <a:pt x="375" y="1495"/>
                  </a:lnTo>
                  <a:lnTo>
                    <a:pt x="374" y="1494"/>
                  </a:lnTo>
                  <a:lnTo>
                    <a:pt x="374" y="1493"/>
                  </a:lnTo>
                  <a:lnTo>
                    <a:pt x="373" y="1493"/>
                  </a:lnTo>
                  <a:lnTo>
                    <a:pt x="374" y="1494"/>
                  </a:lnTo>
                  <a:lnTo>
                    <a:pt x="374" y="1495"/>
                  </a:lnTo>
                  <a:lnTo>
                    <a:pt x="373" y="1496"/>
                  </a:lnTo>
                  <a:lnTo>
                    <a:pt x="372" y="1496"/>
                  </a:lnTo>
                  <a:lnTo>
                    <a:pt x="371" y="1496"/>
                  </a:lnTo>
                  <a:lnTo>
                    <a:pt x="371" y="1493"/>
                  </a:lnTo>
                  <a:lnTo>
                    <a:pt x="370" y="1494"/>
                  </a:lnTo>
                  <a:lnTo>
                    <a:pt x="370" y="1496"/>
                  </a:lnTo>
                  <a:lnTo>
                    <a:pt x="370" y="1497"/>
                  </a:lnTo>
                  <a:lnTo>
                    <a:pt x="367" y="1497"/>
                  </a:lnTo>
                  <a:lnTo>
                    <a:pt x="366" y="1497"/>
                  </a:lnTo>
                  <a:lnTo>
                    <a:pt x="365" y="1497"/>
                  </a:lnTo>
                  <a:lnTo>
                    <a:pt x="363" y="1494"/>
                  </a:lnTo>
                  <a:lnTo>
                    <a:pt x="362" y="1493"/>
                  </a:lnTo>
                  <a:lnTo>
                    <a:pt x="363" y="1492"/>
                  </a:lnTo>
                  <a:lnTo>
                    <a:pt x="363" y="1491"/>
                  </a:lnTo>
                  <a:lnTo>
                    <a:pt x="364" y="1491"/>
                  </a:lnTo>
                  <a:lnTo>
                    <a:pt x="364" y="1490"/>
                  </a:lnTo>
                  <a:lnTo>
                    <a:pt x="364" y="1489"/>
                  </a:lnTo>
                  <a:lnTo>
                    <a:pt x="365" y="1488"/>
                  </a:lnTo>
                  <a:lnTo>
                    <a:pt x="366" y="1488"/>
                  </a:lnTo>
                  <a:lnTo>
                    <a:pt x="366" y="1487"/>
                  </a:lnTo>
                  <a:lnTo>
                    <a:pt x="366" y="1486"/>
                  </a:lnTo>
                  <a:lnTo>
                    <a:pt x="366" y="1485"/>
                  </a:lnTo>
                  <a:lnTo>
                    <a:pt x="366" y="1486"/>
                  </a:lnTo>
                  <a:lnTo>
                    <a:pt x="366" y="1487"/>
                  </a:lnTo>
                  <a:lnTo>
                    <a:pt x="365" y="1487"/>
                  </a:lnTo>
                  <a:lnTo>
                    <a:pt x="364" y="1487"/>
                  </a:lnTo>
                  <a:lnTo>
                    <a:pt x="364" y="1488"/>
                  </a:lnTo>
                  <a:lnTo>
                    <a:pt x="363" y="1487"/>
                  </a:lnTo>
                  <a:lnTo>
                    <a:pt x="362" y="1487"/>
                  </a:lnTo>
                  <a:lnTo>
                    <a:pt x="362" y="1486"/>
                  </a:lnTo>
                  <a:lnTo>
                    <a:pt x="361" y="1485"/>
                  </a:lnTo>
                  <a:lnTo>
                    <a:pt x="361" y="1486"/>
                  </a:lnTo>
                  <a:lnTo>
                    <a:pt x="361" y="1487"/>
                  </a:lnTo>
                  <a:lnTo>
                    <a:pt x="361" y="1488"/>
                  </a:lnTo>
                  <a:lnTo>
                    <a:pt x="361" y="1489"/>
                  </a:lnTo>
                  <a:lnTo>
                    <a:pt x="360" y="1490"/>
                  </a:lnTo>
                  <a:lnTo>
                    <a:pt x="359" y="1490"/>
                  </a:lnTo>
                  <a:lnTo>
                    <a:pt x="358" y="1490"/>
                  </a:lnTo>
                  <a:lnTo>
                    <a:pt x="357" y="1489"/>
                  </a:lnTo>
                  <a:lnTo>
                    <a:pt x="357" y="1488"/>
                  </a:lnTo>
                  <a:lnTo>
                    <a:pt x="356" y="1488"/>
                  </a:lnTo>
                  <a:lnTo>
                    <a:pt x="356" y="1487"/>
                  </a:lnTo>
                  <a:lnTo>
                    <a:pt x="357" y="1487"/>
                  </a:lnTo>
                  <a:lnTo>
                    <a:pt x="358" y="1486"/>
                  </a:lnTo>
                  <a:lnTo>
                    <a:pt x="356" y="1486"/>
                  </a:lnTo>
                  <a:lnTo>
                    <a:pt x="356" y="1485"/>
                  </a:lnTo>
                  <a:lnTo>
                    <a:pt x="357" y="1484"/>
                  </a:lnTo>
                  <a:lnTo>
                    <a:pt x="356" y="1484"/>
                  </a:lnTo>
                  <a:lnTo>
                    <a:pt x="356" y="1485"/>
                  </a:lnTo>
                  <a:lnTo>
                    <a:pt x="355" y="1486"/>
                  </a:lnTo>
                  <a:lnTo>
                    <a:pt x="354" y="1486"/>
                  </a:lnTo>
                  <a:lnTo>
                    <a:pt x="353" y="1487"/>
                  </a:lnTo>
                  <a:lnTo>
                    <a:pt x="352" y="1487"/>
                  </a:lnTo>
                  <a:lnTo>
                    <a:pt x="352" y="1486"/>
                  </a:lnTo>
                  <a:lnTo>
                    <a:pt x="352" y="1485"/>
                  </a:lnTo>
                  <a:lnTo>
                    <a:pt x="352" y="1484"/>
                  </a:lnTo>
                  <a:lnTo>
                    <a:pt x="353" y="1484"/>
                  </a:lnTo>
                  <a:lnTo>
                    <a:pt x="352" y="1484"/>
                  </a:lnTo>
                  <a:lnTo>
                    <a:pt x="351" y="1485"/>
                  </a:lnTo>
                  <a:lnTo>
                    <a:pt x="350" y="1486"/>
                  </a:lnTo>
                  <a:lnTo>
                    <a:pt x="348" y="1488"/>
                  </a:lnTo>
                  <a:lnTo>
                    <a:pt x="347" y="1488"/>
                  </a:lnTo>
                  <a:lnTo>
                    <a:pt x="347" y="1487"/>
                  </a:lnTo>
                  <a:lnTo>
                    <a:pt x="346" y="1487"/>
                  </a:lnTo>
                  <a:lnTo>
                    <a:pt x="345" y="1487"/>
                  </a:lnTo>
                  <a:lnTo>
                    <a:pt x="345" y="1486"/>
                  </a:lnTo>
                  <a:lnTo>
                    <a:pt x="347" y="1484"/>
                  </a:lnTo>
                  <a:lnTo>
                    <a:pt x="348" y="1482"/>
                  </a:lnTo>
                  <a:lnTo>
                    <a:pt x="349" y="1482"/>
                  </a:lnTo>
                  <a:lnTo>
                    <a:pt x="349" y="1481"/>
                  </a:lnTo>
                  <a:lnTo>
                    <a:pt x="348" y="1481"/>
                  </a:lnTo>
                  <a:lnTo>
                    <a:pt x="347" y="1481"/>
                  </a:lnTo>
                  <a:lnTo>
                    <a:pt x="347" y="1480"/>
                  </a:lnTo>
                  <a:lnTo>
                    <a:pt x="346" y="1480"/>
                  </a:lnTo>
                  <a:lnTo>
                    <a:pt x="347" y="1479"/>
                  </a:lnTo>
                  <a:lnTo>
                    <a:pt x="348" y="1479"/>
                  </a:lnTo>
                  <a:lnTo>
                    <a:pt x="347" y="1478"/>
                  </a:lnTo>
                  <a:lnTo>
                    <a:pt x="346" y="1478"/>
                  </a:lnTo>
                  <a:lnTo>
                    <a:pt x="346" y="1477"/>
                  </a:lnTo>
                  <a:lnTo>
                    <a:pt x="345" y="1478"/>
                  </a:lnTo>
                  <a:lnTo>
                    <a:pt x="344" y="1478"/>
                  </a:lnTo>
                  <a:lnTo>
                    <a:pt x="343" y="1477"/>
                  </a:lnTo>
                  <a:lnTo>
                    <a:pt x="344" y="1475"/>
                  </a:lnTo>
                  <a:lnTo>
                    <a:pt x="344" y="1474"/>
                  </a:lnTo>
                  <a:lnTo>
                    <a:pt x="344" y="1473"/>
                  </a:lnTo>
                  <a:lnTo>
                    <a:pt x="344" y="1472"/>
                  </a:lnTo>
                  <a:lnTo>
                    <a:pt x="345" y="1472"/>
                  </a:lnTo>
                  <a:lnTo>
                    <a:pt x="345" y="1473"/>
                  </a:lnTo>
                  <a:lnTo>
                    <a:pt x="346" y="1473"/>
                  </a:lnTo>
                  <a:lnTo>
                    <a:pt x="346" y="1472"/>
                  </a:lnTo>
                  <a:lnTo>
                    <a:pt x="347" y="1472"/>
                  </a:lnTo>
                  <a:lnTo>
                    <a:pt x="348" y="1472"/>
                  </a:lnTo>
                  <a:lnTo>
                    <a:pt x="349" y="1471"/>
                  </a:lnTo>
                  <a:lnTo>
                    <a:pt x="353" y="1471"/>
                  </a:lnTo>
                  <a:lnTo>
                    <a:pt x="354" y="1472"/>
                  </a:lnTo>
                  <a:lnTo>
                    <a:pt x="356" y="1475"/>
                  </a:lnTo>
                  <a:lnTo>
                    <a:pt x="356" y="1476"/>
                  </a:lnTo>
                  <a:lnTo>
                    <a:pt x="357" y="1476"/>
                  </a:lnTo>
                  <a:lnTo>
                    <a:pt x="356" y="1474"/>
                  </a:lnTo>
                  <a:lnTo>
                    <a:pt x="355" y="1472"/>
                  </a:lnTo>
                  <a:lnTo>
                    <a:pt x="354" y="1471"/>
                  </a:lnTo>
                  <a:lnTo>
                    <a:pt x="354" y="1470"/>
                  </a:lnTo>
                  <a:lnTo>
                    <a:pt x="354" y="1469"/>
                  </a:lnTo>
                  <a:lnTo>
                    <a:pt x="355" y="1469"/>
                  </a:lnTo>
                  <a:lnTo>
                    <a:pt x="355" y="1468"/>
                  </a:lnTo>
                  <a:lnTo>
                    <a:pt x="357" y="1468"/>
                  </a:lnTo>
                  <a:lnTo>
                    <a:pt x="358" y="1467"/>
                  </a:lnTo>
                  <a:lnTo>
                    <a:pt x="355" y="1467"/>
                  </a:lnTo>
                  <a:lnTo>
                    <a:pt x="355" y="1468"/>
                  </a:lnTo>
                  <a:lnTo>
                    <a:pt x="354" y="1468"/>
                  </a:lnTo>
                  <a:lnTo>
                    <a:pt x="354" y="1467"/>
                  </a:lnTo>
                  <a:lnTo>
                    <a:pt x="353" y="1467"/>
                  </a:lnTo>
                  <a:lnTo>
                    <a:pt x="352" y="1467"/>
                  </a:lnTo>
                  <a:lnTo>
                    <a:pt x="347" y="1466"/>
                  </a:lnTo>
                  <a:lnTo>
                    <a:pt x="346" y="1466"/>
                  </a:lnTo>
                  <a:lnTo>
                    <a:pt x="346" y="1467"/>
                  </a:lnTo>
                  <a:lnTo>
                    <a:pt x="347" y="1467"/>
                  </a:lnTo>
                  <a:lnTo>
                    <a:pt x="348" y="1467"/>
                  </a:lnTo>
                  <a:lnTo>
                    <a:pt x="351" y="1467"/>
                  </a:lnTo>
                  <a:lnTo>
                    <a:pt x="352" y="1468"/>
                  </a:lnTo>
                  <a:lnTo>
                    <a:pt x="353" y="1468"/>
                  </a:lnTo>
                  <a:lnTo>
                    <a:pt x="353" y="1469"/>
                  </a:lnTo>
                  <a:lnTo>
                    <a:pt x="352" y="1469"/>
                  </a:lnTo>
                  <a:lnTo>
                    <a:pt x="351" y="1469"/>
                  </a:lnTo>
                  <a:lnTo>
                    <a:pt x="347" y="1471"/>
                  </a:lnTo>
                  <a:lnTo>
                    <a:pt x="346" y="1471"/>
                  </a:lnTo>
                  <a:lnTo>
                    <a:pt x="345" y="1471"/>
                  </a:lnTo>
                  <a:lnTo>
                    <a:pt x="344" y="1472"/>
                  </a:lnTo>
                  <a:lnTo>
                    <a:pt x="342" y="1472"/>
                  </a:lnTo>
                  <a:lnTo>
                    <a:pt x="341" y="1471"/>
                  </a:lnTo>
                  <a:lnTo>
                    <a:pt x="341" y="1472"/>
                  </a:lnTo>
                  <a:lnTo>
                    <a:pt x="341" y="1473"/>
                  </a:lnTo>
                  <a:lnTo>
                    <a:pt x="340" y="1473"/>
                  </a:lnTo>
                  <a:lnTo>
                    <a:pt x="340" y="1472"/>
                  </a:lnTo>
                  <a:lnTo>
                    <a:pt x="339" y="1472"/>
                  </a:lnTo>
                  <a:lnTo>
                    <a:pt x="339" y="1471"/>
                  </a:lnTo>
                  <a:lnTo>
                    <a:pt x="338" y="1471"/>
                  </a:lnTo>
                  <a:lnTo>
                    <a:pt x="338" y="1470"/>
                  </a:lnTo>
                  <a:lnTo>
                    <a:pt x="337" y="1470"/>
                  </a:lnTo>
                  <a:lnTo>
                    <a:pt x="336" y="1469"/>
                  </a:lnTo>
                  <a:lnTo>
                    <a:pt x="336" y="1468"/>
                  </a:lnTo>
                  <a:lnTo>
                    <a:pt x="336" y="1467"/>
                  </a:lnTo>
                  <a:lnTo>
                    <a:pt x="335" y="1466"/>
                  </a:lnTo>
                  <a:lnTo>
                    <a:pt x="334" y="1466"/>
                  </a:lnTo>
                  <a:lnTo>
                    <a:pt x="333" y="1465"/>
                  </a:lnTo>
                  <a:lnTo>
                    <a:pt x="334" y="1465"/>
                  </a:lnTo>
                  <a:lnTo>
                    <a:pt x="334" y="1464"/>
                  </a:lnTo>
                  <a:lnTo>
                    <a:pt x="335" y="1464"/>
                  </a:lnTo>
                  <a:lnTo>
                    <a:pt x="334" y="1464"/>
                  </a:lnTo>
                  <a:lnTo>
                    <a:pt x="333" y="1464"/>
                  </a:lnTo>
                  <a:lnTo>
                    <a:pt x="333" y="1463"/>
                  </a:lnTo>
                  <a:lnTo>
                    <a:pt x="332" y="1463"/>
                  </a:lnTo>
                  <a:lnTo>
                    <a:pt x="332" y="1462"/>
                  </a:lnTo>
                  <a:lnTo>
                    <a:pt x="332" y="1461"/>
                  </a:lnTo>
                  <a:lnTo>
                    <a:pt x="332" y="1460"/>
                  </a:lnTo>
                  <a:lnTo>
                    <a:pt x="331" y="1460"/>
                  </a:lnTo>
                  <a:lnTo>
                    <a:pt x="332" y="1459"/>
                  </a:lnTo>
                  <a:lnTo>
                    <a:pt x="333" y="1459"/>
                  </a:lnTo>
                  <a:lnTo>
                    <a:pt x="333" y="1458"/>
                  </a:lnTo>
                  <a:lnTo>
                    <a:pt x="334" y="1458"/>
                  </a:lnTo>
                  <a:lnTo>
                    <a:pt x="335" y="1458"/>
                  </a:lnTo>
                  <a:lnTo>
                    <a:pt x="336" y="1457"/>
                  </a:lnTo>
                  <a:lnTo>
                    <a:pt x="337" y="1457"/>
                  </a:lnTo>
                  <a:lnTo>
                    <a:pt x="338" y="1457"/>
                  </a:lnTo>
                  <a:lnTo>
                    <a:pt x="340" y="1456"/>
                  </a:lnTo>
                  <a:lnTo>
                    <a:pt x="341" y="1456"/>
                  </a:lnTo>
                  <a:lnTo>
                    <a:pt x="342" y="1456"/>
                  </a:lnTo>
                  <a:lnTo>
                    <a:pt x="344" y="1456"/>
                  </a:lnTo>
                  <a:lnTo>
                    <a:pt x="345" y="1456"/>
                  </a:lnTo>
                  <a:close/>
                  <a:moveTo>
                    <a:pt x="351" y="1457"/>
                  </a:moveTo>
                  <a:lnTo>
                    <a:pt x="349" y="1457"/>
                  </a:lnTo>
                  <a:lnTo>
                    <a:pt x="349" y="1456"/>
                  </a:lnTo>
                  <a:lnTo>
                    <a:pt x="348" y="1456"/>
                  </a:lnTo>
                  <a:lnTo>
                    <a:pt x="347" y="1456"/>
                  </a:lnTo>
                  <a:lnTo>
                    <a:pt x="347" y="1455"/>
                  </a:lnTo>
                  <a:lnTo>
                    <a:pt x="348" y="1454"/>
                  </a:lnTo>
                  <a:lnTo>
                    <a:pt x="349" y="1454"/>
                  </a:lnTo>
                  <a:lnTo>
                    <a:pt x="350" y="1454"/>
                  </a:lnTo>
                  <a:lnTo>
                    <a:pt x="351" y="1454"/>
                  </a:lnTo>
                  <a:lnTo>
                    <a:pt x="351" y="1455"/>
                  </a:lnTo>
                  <a:lnTo>
                    <a:pt x="351" y="1456"/>
                  </a:lnTo>
                  <a:lnTo>
                    <a:pt x="351" y="1457"/>
                  </a:lnTo>
                  <a:close/>
                  <a:moveTo>
                    <a:pt x="347" y="1454"/>
                  </a:moveTo>
                  <a:lnTo>
                    <a:pt x="346" y="1454"/>
                  </a:lnTo>
                  <a:lnTo>
                    <a:pt x="346" y="1455"/>
                  </a:lnTo>
                  <a:lnTo>
                    <a:pt x="345" y="1455"/>
                  </a:lnTo>
                  <a:lnTo>
                    <a:pt x="345" y="1454"/>
                  </a:lnTo>
                  <a:lnTo>
                    <a:pt x="344" y="1454"/>
                  </a:lnTo>
                  <a:lnTo>
                    <a:pt x="343" y="1454"/>
                  </a:lnTo>
                  <a:lnTo>
                    <a:pt x="344" y="1453"/>
                  </a:lnTo>
                  <a:lnTo>
                    <a:pt x="345" y="1453"/>
                  </a:lnTo>
                  <a:lnTo>
                    <a:pt x="346" y="1453"/>
                  </a:lnTo>
                  <a:lnTo>
                    <a:pt x="346" y="1454"/>
                  </a:lnTo>
                  <a:lnTo>
                    <a:pt x="347" y="1454"/>
                  </a:lnTo>
                  <a:close/>
                  <a:moveTo>
                    <a:pt x="354" y="1448"/>
                  </a:moveTo>
                  <a:lnTo>
                    <a:pt x="353" y="1448"/>
                  </a:lnTo>
                  <a:lnTo>
                    <a:pt x="353" y="1447"/>
                  </a:lnTo>
                  <a:lnTo>
                    <a:pt x="354" y="1446"/>
                  </a:lnTo>
                  <a:lnTo>
                    <a:pt x="355" y="1447"/>
                  </a:lnTo>
                  <a:lnTo>
                    <a:pt x="354" y="1448"/>
                  </a:lnTo>
                  <a:close/>
                  <a:moveTo>
                    <a:pt x="346" y="1430"/>
                  </a:moveTo>
                  <a:lnTo>
                    <a:pt x="346" y="1431"/>
                  </a:lnTo>
                  <a:lnTo>
                    <a:pt x="345" y="1432"/>
                  </a:lnTo>
                  <a:lnTo>
                    <a:pt x="344" y="1432"/>
                  </a:lnTo>
                  <a:lnTo>
                    <a:pt x="344" y="1433"/>
                  </a:lnTo>
                  <a:lnTo>
                    <a:pt x="344" y="1432"/>
                  </a:lnTo>
                  <a:lnTo>
                    <a:pt x="343" y="1432"/>
                  </a:lnTo>
                  <a:lnTo>
                    <a:pt x="343" y="1431"/>
                  </a:lnTo>
                  <a:lnTo>
                    <a:pt x="342" y="1430"/>
                  </a:lnTo>
                  <a:lnTo>
                    <a:pt x="342" y="1431"/>
                  </a:lnTo>
                  <a:lnTo>
                    <a:pt x="341" y="1431"/>
                  </a:lnTo>
                  <a:lnTo>
                    <a:pt x="341" y="1430"/>
                  </a:lnTo>
                  <a:lnTo>
                    <a:pt x="340" y="1430"/>
                  </a:lnTo>
                  <a:lnTo>
                    <a:pt x="340" y="1429"/>
                  </a:lnTo>
                  <a:lnTo>
                    <a:pt x="340" y="1428"/>
                  </a:lnTo>
                  <a:lnTo>
                    <a:pt x="339" y="1427"/>
                  </a:lnTo>
                  <a:lnTo>
                    <a:pt x="339" y="1425"/>
                  </a:lnTo>
                  <a:lnTo>
                    <a:pt x="338" y="1424"/>
                  </a:lnTo>
                  <a:lnTo>
                    <a:pt x="339" y="1422"/>
                  </a:lnTo>
                  <a:lnTo>
                    <a:pt x="340" y="1421"/>
                  </a:lnTo>
                  <a:lnTo>
                    <a:pt x="342" y="1420"/>
                  </a:lnTo>
                  <a:lnTo>
                    <a:pt x="343" y="1421"/>
                  </a:lnTo>
                  <a:lnTo>
                    <a:pt x="343" y="1422"/>
                  </a:lnTo>
                  <a:lnTo>
                    <a:pt x="343" y="1423"/>
                  </a:lnTo>
                  <a:lnTo>
                    <a:pt x="344" y="1424"/>
                  </a:lnTo>
                  <a:lnTo>
                    <a:pt x="344" y="1425"/>
                  </a:lnTo>
                  <a:lnTo>
                    <a:pt x="345" y="1427"/>
                  </a:lnTo>
                  <a:lnTo>
                    <a:pt x="344" y="1428"/>
                  </a:lnTo>
                  <a:lnTo>
                    <a:pt x="345" y="1429"/>
                  </a:lnTo>
                  <a:lnTo>
                    <a:pt x="346" y="1430"/>
                  </a:lnTo>
                  <a:close/>
                  <a:moveTo>
                    <a:pt x="331" y="1411"/>
                  </a:moveTo>
                  <a:lnTo>
                    <a:pt x="331" y="1412"/>
                  </a:lnTo>
                  <a:lnTo>
                    <a:pt x="330" y="1411"/>
                  </a:lnTo>
                  <a:lnTo>
                    <a:pt x="330" y="1412"/>
                  </a:lnTo>
                  <a:lnTo>
                    <a:pt x="329" y="1411"/>
                  </a:lnTo>
                  <a:lnTo>
                    <a:pt x="330" y="1410"/>
                  </a:lnTo>
                  <a:lnTo>
                    <a:pt x="331" y="1409"/>
                  </a:lnTo>
                  <a:lnTo>
                    <a:pt x="331" y="1408"/>
                  </a:lnTo>
                  <a:lnTo>
                    <a:pt x="331" y="1409"/>
                  </a:lnTo>
                  <a:lnTo>
                    <a:pt x="331" y="1410"/>
                  </a:lnTo>
                  <a:lnTo>
                    <a:pt x="331" y="1411"/>
                  </a:lnTo>
                  <a:close/>
                  <a:moveTo>
                    <a:pt x="343" y="1405"/>
                  </a:moveTo>
                  <a:lnTo>
                    <a:pt x="344" y="1406"/>
                  </a:lnTo>
                  <a:lnTo>
                    <a:pt x="343" y="1407"/>
                  </a:lnTo>
                  <a:lnTo>
                    <a:pt x="343" y="1408"/>
                  </a:lnTo>
                  <a:lnTo>
                    <a:pt x="344" y="1408"/>
                  </a:lnTo>
                  <a:lnTo>
                    <a:pt x="343" y="1409"/>
                  </a:lnTo>
                  <a:lnTo>
                    <a:pt x="343" y="1411"/>
                  </a:lnTo>
                  <a:lnTo>
                    <a:pt x="343" y="1412"/>
                  </a:lnTo>
                  <a:lnTo>
                    <a:pt x="341" y="1415"/>
                  </a:lnTo>
                  <a:lnTo>
                    <a:pt x="342" y="1415"/>
                  </a:lnTo>
                  <a:lnTo>
                    <a:pt x="341" y="1415"/>
                  </a:lnTo>
                  <a:lnTo>
                    <a:pt x="342" y="1416"/>
                  </a:lnTo>
                  <a:lnTo>
                    <a:pt x="342" y="1417"/>
                  </a:lnTo>
                  <a:lnTo>
                    <a:pt x="342" y="1418"/>
                  </a:lnTo>
                  <a:lnTo>
                    <a:pt x="341" y="1418"/>
                  </a:lnTo>
                  <a:lnTo>
                    <a:pt x="340" y="1418"/>
                  </a:lnTo>
                  <a:lnTo>
                    <a:pt x="339" y="1418"/>
                  </a:lnTo>
                  <a:lnTo>
                    <a:pt x="339" y="1419"/>
                  </a:lnTo>
                  <a:lnTo>
                    <a:pt x="339" y="1418"/>
                  </a:lnTo>
                  <a:lnTo>
                    <a:pt x="339" y="1417"/>
                  </a:lnTo>
                  <a:lnTo>
                    <a:pt x="339" y="1416"/>
                  </a:lnTo>
                  <a:lnTo>
                    <a:pt x="339" y="1415"/>
                  </a:lnTo>
                  <a:lnTo>
                    <a:pt x="339" y="1414"/>
                  </a:lnTo>
                  <a:lnTo>
                    <a:pt x="338" y="1414"/>
                  </a:lnTo>
                  <a:lnTo>
                    <a:pt x="337" y="1414"/>
                  </a:lnTo>
                  <a:lnTo>
                    <a:pt x="336" y="1414"/>
                  </a:lnTo>
                  <a:lnTo>
                    <a:pt x="336" y="1413"/>
                  </a:lnTo>
                  <a:lnTo>
                    <a:pt x="336" y="1412"/>
                  </a:lnTo>
                  <a:lnTo>
                    <a:pt x="337" y="1411"/>
                  </a:lnTo>
                  <a:lnTo>
                    <a:pt x="337" y="1410"/>
                  </a:lnTo>
                  <a:lnTo>
                    <a:pt x="336" y="1410"/>
                  </a:lnTo>
                  <a:lnTo>
                    <a:pt x="337" y="1409"/>
                  </a:lnTo>
                  <a:lnTo>
                    <a:pt x="338" y="1407"/>
                  </a:lnTo>
                  <a:lnTo>
                    <a:pt x="338" y="1406"/>
                  </a:lnTo>
                  <a:lnTo>
                    <a:pt x="339" y="1406"/>
                  </a:lnTo>
                  <a:lnTo>
                    <a:pt x="340" y="1406"/>
                  </a:lnTo>
                  <a:lnTo>
                    <a:pt x="340" y="1405"/>
                  </a:lnTo>
                  <a:lnTo>
                    <a:pt x="341" y="1406"/>
                  </a:lnTo>
                  <a:lnTo>
                    <a:pt x="342" y="1405"/>
                  </a:lnTo>
                  <a:lnTo>
                    <a:pt x="343" y="1405"/>
                  </a:lnTo>
                  <a:close/>
                  <a:moveTo>
                    <a:pt x="263" y="1403"/>
                  </a:moveTo>
                  <a:lnTo>
                    <a:pt x="264" y="1403"/>
                  </a:lnTo>
                  <a:lnTo>
                    <a:pt x="265" y="1404"/>
                  </a:lnTo>
                  <a:lnTo>
                    <a:pt x="265" y="1405"/>
                  </a:lnTo>
                  <a:lnTo>
                    <a:pt x="264" y="1405"/>
                  </a:lnTo>
                  <a:lnTo>
                    <a:pt x="263" y="1405"/>
                  </a:lnTo>
                  <a:lnTo>
                    <a:pt x="262" y="1405"/>
                  </a:lnTo>
                  <a:lnTo>
                    <a:pt x="262" y="1404"/>
                  </a:lnTo>
                  <a:lnTo>
                    <a:pt x="262" y="1405"/>
                  </a:lnTo>
                  <a:lnTo>
                    <a:pt x="262" y="1406"/>
                  </a:lnTo>
                  <a:lnTo>
                    <a:pt x="263" y="1407"/>
                  </a:lnTo>
                  <a:lnTo>
                    <a:pt x="264" y="1407"/>
                  </a:lnTo>
                  <a:lnTo>
                    <a:pt x="263" y="1407"/>
                  </a:lnTo>
                  <a:lnTo>
                    <a:pt x="262" y="1407"/>
                  </a:lnTo>
                  <a:lnTo>
                    <a:pt x="263" y="1408"/>
                  </a:lnTo>
                  <a:lnTo>
                    <a:pt x="263" y="1409"/>
                  </a:lnTo>
                  <a:lnTo>
                    <a:pt x="262" y="1409"/>
                  </a:lnTo>
                  <a:lnTo>
                    <a:pt x="263" y="1410"/>
                  </a:lnTo>
                  <a:lnTo>
                    <a:pt x="262" y="1410"/>
                  </a:lnTo>
                  <a:lnTo>
                    <a:pt x="261" y="1409"/>
                  </a:lnTo>
                  <a:lnTo>
                    <a:pt x="260" y="1408"/>
                  </a:lnTo>
                  <a:lnTo>
                    <a:pt x="261" y="1407"/>
                  </a:lnTo>
                  <a:lnTo>
                    <a:pt x="261" y="1406"/>
                  </a:lnTo>
                  <a:lnTo>
                    <a:pt x="260" y="1406"/>
                  </a:lnTo>
                  <a:lnTo>
                    <a:pt x="260" y="1405"/>
                  </a:lnTo>
                  <a:lnTo>
                    <a:pt x="260" y="1404"/>
                  </a:lnTo>
                  <a:lnTo>
                    <a:pt x="260" y="1403"/>
                  </a:lnTo>
                  <a:lnTo>
                    <a:pt x="260" y="1402"/>
                  </a:lnTo>
                  <a:lnTo>
                    <a:pt x="261" y="1401"/>
                  </a:lnTo>
                  <a:lnTo>
                    <a:pt x="262" y="1401"/>
                  </a:lnTo>
                  <a:lnTo>
                    <a:pt x="262" y="1402"/>
                  </a:lnTo>
                  <a:lnTo>
                    <a:pt x="262" y="1403"/>
                  </a:lnTo>
                  <a:lnTo>
                    <a:pt x="263" y="1403"/>
                  </a:lnTo>
                  <a:close/>
                  <a:moveTo>
                    <a:pt x="346" y="1401"/>
                  </a:moveTo>
                  <a:lnTo>
                    <a:pt x="345" y="1402"/>
                  </a:lnTo>
                  <a:lnTo>
                    <a:pt x="344" y="1403"/>
                  </a:lnTo>
                  <a:lnTo>
                    <a:pt x="344" y="1404"/>
                  </a:lnTo>
                  <a:lnTo>
                    <a:pt x="343" y="1404"/>
                  </a:lnTo>
                  <a:lnTo>
                    <a:pt x="342" y="1404"/>
                  </a:lnTo>
                  <a:lnTo>
                    <a:pt x="341" y="1404"/>
                  </a:lnTo>
                  <a:lnTo>
                    <a:pt x="341" y="1405"/>
                  </a:lnTo>
                  <a:lnTo>
                    <a:pt x="340" y="1404"/>
                  </a:lnTo>
                  <a:lnTo>
                    <a:pt x="340" y="1403"/>
                  </a:lnTo>
                  <a:lnTo>
                    <a:pt x="339" y="1402"/>
                  </a:lnTo>
                  <a:lnTo>
                    <a:pt x="339" y="1401"/>
                  </a:lnTo>
                  <a:lnTo>
                    <a:pt x="340" y="1401"/>
                  </a:lnTo>
                  <a:lnTo>
                    <a:pt x="340" y="1402"/>
                  </a:lnTo>
                  <a:lnTo>
                    <a:pt x="341" y="1402"/>
                  </a:lnTo>
                  <a:lnTo>
                    <a:pt x="341" y="1401"/>
                  </a:lnTo>
                  <a:lnTo>
                    <a:pt x="344" y="1401"/>
                  </a:lnTo>
                  <a:lnTo>
                    <a:pt x="345" y="1401"/>
                  </a:lnTo>
                  <a:lnTo>
                    <a:pt x="346" y="1401"/>
                  </a:lnTo>
                  <a:close/>
                  <a:moveTo>
                    <a:pt x="337" y="1407"/>
                  </a:moveTo>
                  <a:lnTo>
                    <a:pt x="336" y="1407"/>
                  </a:lnTo>
                  <a:lnTo>
                    <a:pt x="336" y="1406"/>
                  </a:lnTo>
                  <a:lnTo>
                    <a:pt x="335" y="1404"/>
                  </a:lnTo>
                  <a:lnTo>
                    <a:pt x="335" y="1403"/>
                  </a:lnTo>
                  <a:lnTo>
                    <a:pt x="335" y="1402"/>
                  </a:lnTo>
                  <a:lnTo>
                    <a:pt x="335" y="1401"/>
                  </a:lnTo>
                  <a:lnTo>
                    <a:pt x="336" y="1400"/>
                  </a:lnTo>
                  <a:lnTo>
                    <a:pt x="337" y="1400"/>
                  </a:lnTo>
                  <a:lnTo>
                    <a:pt x="337" y="1399"/>
                  </a:lnTo>
                  <a:lnTo>
                    <a:pt x="338" y="1399"/>
                  </a:lnTo>
                  <a:lnTo>
                    <a:pt x="339" y="1400"/>
                  </a:lnTo>
                  <a:lnTo>
                    <a:pt x="338" y="1400"/>
                  </a:lnTo>
                  <a:lnTo>
                    <a:pt x="338" y="1404"/>
                  </a:lnTo>
                  <a:lnTo>
                    <a:pt x="338" y="1405"/>
                  </a:lnTo>
                  <a:lnTo>
                    <a:pt x="337" y="1405"/>
                  </a:lnTo>
                  <a:lnTo>
                    <a:pt x="337" y="1406"/>
                  </a:lnTo>
                  <a:lnTo>
                    <a:pt x="337" y="1407"/>
                  </a:lnTo>
                  <a:close/>
                  <a:moveTo>
                    <a:pt x="335" y="1398"/>
                  </a:moveTo>
                  <a:lnTo>
                    <a:pt x="336" y="1398"/>
                  </a:lnTo>
                  <a:lnTo>
                    <a:pt x="336" y="1399"/>
                  </a:lnTo>
                  <a:lnTo>
                    <a:pt x="335" y="1399"/>
                  </a:lnTo>
                  <a:lnTo>
                    <a:pt x="335" y="1400"/>
                  </a:lnTo>
                  <a:lnTo>
                    <a:pt x="335" y="1401"/>
                  </a:lnTo>
                  <a:lnTo>
                    <a:pt x="334" y="1402"/>
                  </a:lnTo>
                  <a:lnTo>
                    <a:pt x="333" y="1403"/>
                  </a:lnTo>
                  <a:lnTo>
                    <a:pt x="334" y="1404"/>
                  </a:lnTo>
                  <a:lnTo>
                    <a:pt x="333" y="1404"/>
                  </a:lnTo>
                  <a:lnTo>
                    <a:pt x="332" y="1404"/>
                  </a:lnTo>
                  <a:lnTo>
                    <a:pt x="333" y="1403"/>
                  </a:lnTo>
                  <a:lnTo>
                    <a:pt x="333" y="1402"/>
                  </a:lnTo>
                  <a:lnTo>
                    <a:pt x="333" y="1401"/>
                  </a:lnTo>
                  <a:lnTo>
                    <a:pt x="332" y="1401"/>
                  </a:lnTo>
                  <a:lnTo>
                    <a:pt x="332" y="1402"/>
                  </a:lnTo>
                  <a:lnTo>
                    <a:pt x="331" y="1402"/>
                  </a:lnTo>
                  <a:lnTo>
                    <a:pt x="331" y="1403"/>
                  </a:lnTo>
                  <a:lnTo>
                    <a:pt x="330" y="1402"/>
                  </a:lnTo>
                  <a:lnTo>
                    <a:pt x="331" y="1402"/>
                  </a:lnTo>
                  <a:lnTo>
                    <a:pt x="331" y="1401"/>
                  </a:lnTo>
                  <a:lnTo>
                    <a:pt x="330" y="1401"/>
                  </a:lnTo>
                  <a:lnTo>
                    <a:pt x="329" y="1401"/>
                  </a:lnTo>
                  <a:lnTo>
                    <a:pt x="329" y="1400"/>
                  </a:lnTo>
                  <a:lnTo>
                    <a:pt x="330" y="1400"/>
                  </a:lnTo>
                  <a:lnTo>
                    <a:pt x="330" y="1399"/>
                  </a:lnTo>
                  <a:lnTo>
                    <a:pt x="330" y="1398"/>
                  </a:lnTo>
                  <a:lnTo>
                    <a:pt x="331" y="1398"/>
                  </a:lnTo>
                  <a:lnTo>
                    <a:pt x="332" y="1398"/>
                  </a:lnTo>
                  <a:lnTo>
                    <a:pt x="333" y="1398"/>
                  </a:lnTo>
                  <a:lnTo>
                    <a:pt x="335" y="1398"/>
                  </a:lnTo>
                  <a:close/>
                  <a:moveTo>
                    <a:pt x="343" y="1395"/>
                  </a:moveTo>
                  <a:lnTo>
                    <a:pt x="344" y="1397"/>
                  </a:lnTo>
                  <a:lnTo>
                    <a:pt x="344" y="1398"/>
                  </a:lnTo>
                  <a:lnTo>
                    <a:pt x="345" y="1399"/>
                  </a:lnTo>
                  <a:lnTo>
                    <a:pt x="345" y="1400"/>
                  </a:lnTo>
                  <a:lnTo>
                    <a:pt x="344" y="1400"/>
                  </a:lnTo>
                  <a:lnTo>
                    <a:pt x="342" y="1400"/>
                  </a:lnTo>
                  <a:lnTo>
                    <a:pt x="341" y="1400"/>
                  </a:lnTo>
                  <a:lnTo>
                    <a:pt x="340" y="1400"/>
                  </a:lnTo>
                  <a:lnTo>
                    <a:pt x="340" y="1399"/>
                  </a:lnTo>
                  <a:lnTo>
                    <a:pt x="340" y="1398"/>
                  </a:lnTo>
                  <a:lnTo>
                    <a:pt x="341" y="1398"/>
                  </a:lnTo>
                  <a:lnTo>
                    <a:pt x="342" y="1398"/>
                  </a:lnTo>
                  <a:lnTo>
                    <a:pt x="342" y="1397"/>
                  </a:lnTo>
                  <a:lnTo>
                    <a:pt x="341" y="1397"/>
                  </a:lnTo>
                  <a:lnTo>
                    <a:pt x="340" y="1397"/>
                  </a:lnTo>
                  <a:lnTo>
                    <a:pt x="340" y="1398"/>
                  </a:lnTo>
                  <a:lnTo>
                    <a:pt x="339" y="1398"/>
                  </a:lnTo>
                  <a:lnTo>
                    <a:pt x="338" y="1397"/>
                  </a:lnTo>
                  <a:lnTo>
                    <a:pt x="340" y="1396"/>
                  </a:lnTo>
                  <a:lnTo>
                    <a:pt x="340" y="1395"/>
                  </a:lnTo>
                  <a:lnTo>
                    <a:pt x="341" y="1395"/>
                  </a:lnTo>
                  <a:lnTo>
                    <a:pt x="342" y="1395"/>
                  </a:lnTo>
                  <a:lnTo>
                    <a:pt x="343" y="1395"/>
                  </a:lnTo>
                  <a:close/>
                  <a:moveTo>
                    <a:pt x="359" y="1397"/>
                  </a:moveTo>
                  <a:lnTo>
                    <a:pt x="358" y="1397"/>
                  </a:lnTo>
                  <a:lnTo>
                    <a:pt x="357" y="1398"/>
                  </a:lnTo>
                  <a:lnTo>
                    <a:pt x="356" y="1398"/>
                  </a:lnTo>
                  <a:lnTo>
                    <a:pt x="356" y="1399"/>
                  </a:lnTo>
                  <a:lnTo>
                    <a:pt x="355" y="1400"/>
                  </a:lnTo>
                  <a:lnTo>
                    <a:pt x="354" y="1400"/>
                  </a:lnTo>
                  <a:lnTo>
                    <a:pt x="353" y="1400"/>
                  </a:lnTo>
                  <a:lnTo>
                    <a:pt x="353" y="1401"/>
                  </a:lnTo>
                  <a:lnTo>
                    <a:pt x="352" y="1402"/>
                  </a:lnTo>
                  <a:lnTo>
                    <a:pt x="350" y="1405"/>
                  </a:lnTo>
                  <a:lnTo>
                    <a:pt x="350" y="1406"/>
                  </a:lnTo>
                  <a:lnTo>
                    <a:pt x="350" y="1407"/>
                  </a:lnTo>
                  <a:lnTo>
                    <a:pt x="350" y="1408"/>
                  </a:lnTo>
                  <a:lnTo>
                    <a:pt x="349" y="1409"/>
                  </a:lnTo>
                  <a:lnTo>
                    <a:pt x="348" y="1409"/>
                  </a:lnTo>
                  <a:lnTo>
                    <a:pt x="347" y="1409"/>
                  </a:lnTo>
                  <a:lnTo>
                    <a:pt x="346" y="1410"/>
                  </a:lnTo>
                  <a:lnTo>
                    <a:pt x="345" y="1410"/>
                  </a:lnTo>
                  <a:lnTo>
                    <a:pt x="345" y="1409"/>
                  </a:lnTo>
                  <a:lnTo>
                    <a:pt x="345" y="1408"/>
                  </a:lnTo>
                  <a:lnTo>
                    <a:pt x="346" y="1404"/>
                  </a:lnTo>
                  <a:lnTo>
                    <a:pt x="346" y="1403"/>
                  </a:lnTo>
                  <a:lnTo>
                    <a:pt x="346" y="1402"/>
                  </a:lnTo>
                  <a:lnTo>
                    <a:pt x="346" y="1401"/>
                  </a:lnTo>
                  <a:lnTo>
                    <a:pt x="347" y="1399"/>
                  </a:lnTo>
                  <a:lnTo>
                    <a:pt x="348" y="1399"/>
                  </a:lnTo>
                  <a:lnTo>
                    <a:pt x="348" y="1398"/>
                  </a:lnTo>
                  <a:lnTo>
                    <a:pt x="349" y="1397"/>
                  </a:lnTo>
                  <a:lnTo>
                    <a:pt x="350" y="1397"/>
                  </a:lnTo>
                  <a:lnTo>
                    <a:pt x="351" y="1397"/>
                  </a:lnTo>
                  <a:lnTo>
                    <a:pt x="352" y="1396"/>
                  </a:lnTo>
                  <a:lnTo>
                    <a:pt x="353" y="1395"/>
                  </a:lnTo>
                  <a:lnTo>
                    <a:pt x="354" y="1395"/>
                  </a:lnTo>
                  <a:lnTo>
                    <a:pt x="355" y="1395"/>
                  </a:lnTo>
                  <a:lnTo>
                    <a:pt x="355" y="1394"/>
                  </a:lnTo>
                  <a:lnTo>
                    <a:pt x="356" y="1394"/>
                  </a:lnTo>
                  <a:lnTo>
                    <a:pt x="356" y="1393"/>
                  </a:lnTo>
                  <a:lnTo>
                    <a:pt x="357" y="1392"/>
                  </a:lnTo>
                  <a:lnTo>
                    <a:pt x="357" y="1391"/>
                  </a:lnTo>
                  <a:lnTo>
                    <a:pt x="358" y="1391"/>
                  </a:lnTo>
                  <a:lnTo>
                    <a:pt x="360" y="1390"/>
                  </a:lnTo>
                  <a:lnTo>
                    <a:pt x="361" y="1390"/>
                  </a:lnTo>
                  <a:lnTo>
                    <a:pt x="362" y="1389"/>
                  </a:lnTo>
                  <a:lnTo>
                    <a:pt x="362" y="1390"/>
                  </a:lnTo>
                  <a:lnTo>
                    <a:pt x="362" y="1391"/>
                  </a:lnTo>
                  <a:lnTo>
                    <a:pt x="362" y="1392"/>
                  </a:lnTo>
                  <a:lnTo>
                    <a:pt x="363" y="1393"/>
                  </a:lnTo>
                  <a:lnTo>
                    <a:pt x="362" y="1394"/>
                  </a:lnTo>
                  <a:lnTo>
                    <a:pt x="361" y="1395"/>
                  </a:lnTo>
                  <a:lnTo>
                    <a:pt x="359" y="1397"/>
                  </a:lnTo>
                  <a:close/>
                  <a:moveTo>
                    <a:pt x="325" y="1386"/>
                  </a:moveTo>
                  <a:lnTo>
                    <a:pt x="324" y="1388"/>
                  </a:lnTo>
                  <a:lnTo>
                    <a:pt x="325" y="1388"/>
                  </a:lnTo>
                  <a:lnTo>
                    <a:pt x="325" y="1386"/>
                  </a:lnTo>
                  <a:lnTo>
                    <a:pt x="326" y="1388"/>
                  </a:lnTo>
                  <a:lnTo>
                    <a:pt x="326" y="1389"/>
                  </a:lnTo>
                  <a:lnTo>
                    <a:pt x="326" y="1390"/>
                  </a:lnTo>
                  <a:lnTo>
                    <a:pt x="326" y="1392"/>
                  </a:lnTo>
                  <a:lnTo>
                    <a:pt x="326" y="1394"/>
                  </a:lnTo>
                  <a:lnTo>
                    <a:pt x="325" y="1395"/>
                  </a:lnTo>
                  <a:lnTo>
                    <a:pt x="324" y="1396"/>
                  </a:lnTo>
                  <a:lnTo>
                    <a:pt x="323" y="1395"/>
                  </a:lnTo>
                  <a:lnTo>
                    <a:pt x="323" y="1394"/>
                  </a:lnTo>
                  <a:lnTo>
                    <a:pt x="323" y="1393"/>
                  </a:lnTo>
                  <a:lnTo>
                    <a:pt x="323" y="1392"/>
                  </a:lnTo>
                  <a:lnTo>
                    <a:pt x="323" y="1391"/>
                  </a:lnTo>
                  <a:lnTo>
                    <a:pt x="322" y="1390"/>
                  </a:lnTo>
                  <a:lnTo>
                    <a:pt x="322" y="1389"/>
                  </a:lnTo>
                  <a:lnTo>
                    <a:pt x="322" y="1388"/>
                  </a:lnTo>
                  <a:lnTo>
                    <a:pt x="323" y="1386"/>
                  </a:lnTo>
                  <a:lnTo>
                    <a:pt x="325" y="1386"/>
                  </a:lnTo>
                  <a:close/>
                  <a:moveTo>
                    <a:pt x="329" y="1381"/>
                  </a:moveTo>
                  <a:lnTo>
                    <a:pt x="330" y="1386"/>
                  </a:lnTo>
                  <a:lnTo>
                    <a:pt x="330" y="1389"/>
                  </a:lnTo>
                  <a:lnTo>
                    <a:pt x="329" y="1389"/>
                  </a:lnTo>
                  <a:lnTo>
                    <a:pt x="328" y="1389"/>
                  </a:lnTo>
                  <a:lnTo>
                    <a:pt x="328" y="1388"/>
                  </a:lnTo>
                  <a:lnTo>
                    <a:pt x="327" y="1388"/>
                  </a:lnTo>
                  <a:lnTo>
                    <a:pt x="326" y="1386"/>
                  </a:lnTo>
                  <a:lnTo>
                    <a:pt x="325" y="1386"/>
                  </a:lnTo>
                  <a:lnTo>
                    <a:pt x="324" y="1385"/>
                  </a:lnTo>
                  <a:lnTo>
                    <a:pt x="324" y="1386"/>
                  </a:lnTo>
                  <a:lnTo>
                    <a:pt x="323" y="1386"/>
                  </a:lnTo>
                  <a:lnTo>
                    <a:pt x="322" y="1386"/>
                  </a:lnTo>
                  <a:lnTo>
                    <a:pt x="322" y="1385"/>
                  </a:lnTo>
                  <a:lnTo>
                    <a:pt x="321" y="1385"/>
                  </a:lnTo>
                  <a:lnTo>
                    <a:pt x="321" y="1384"/>
                  </a:lnTo>
                  <a:lnTo>
                    <a:pt x="321" y="1383"/>
                  </a:lnTo>
                  <a:lnTo>
                    <a:pt x="322" y="1383"/>
                  </a:lnTo>
                  <a:lnTo>
                    <a:pt x="322" y="1384"/>
                  </a:lnTo>
                  <a:lnTo>
                    <a:pt x="323" y="1384"/>
                  </a:lnTo>
                  <a:lnTo>
                    <a:pt x="323" y="1385"/>
                  </a:lnTo>
                  <a:lnTo>
                    <a:pt x="323" y="1384"/>
                  </a:lnTo>
                  <a:lnTo>
                    <a:pt x="324" y="1384"/>
                  </a:lnTo>
                  <a:lnTo>
                    <a:pt x="323" y="1384"/>
                  </a:lnTo>
                  <a:lnTo>
                    <a:pt x="324" y="1383"/>
                  </a:lnTo>
                  <a:lnTo>
                    <a:pt x="323" y="1383"/>
                  </a:lnTo>
                  <a:lnTo>
                    <a:pt x="323" y="1382"/>
                  </a:lnTo>
                  <a:lnTo>
                    <a:pt x="323" y="1381"/>
                  </a:lnTo>
                  <a:lnTo>
                    <a:pt x="327" y="1381"/>
                  </a:lnTo>
                  <a:lnTo>
                    <a:pt x="328" y="1381"/>
                  </a:lnTo>
                  <a:lnTo>
                    <a:pt x="327" y="1380"/>
                  </a:lnTo>
                  <a:lnTo>
                    <a:pt x="328" y="1379"/>
                  </a:lnTo>
                  <a:lnTo>
                    <a:pt x="328" y="1378"/>
                  </a:lnTo>
                  <a:lnTo>
                    <a:pt x="328" y="1379"/>
                  </a:lnTo>
                  <a:lnTo>
                    <a:pt x="329" y="1381"/>
                  </a:lnTo>
                  <a:close/>
                  <a:moveTo>
                    <a:pt x="305" y="1379"/>
                  </a:moveTo>
                  <a:lnTo>
                    <a:pt x="304" y="1379"/>
                  </a:lnTo>
                  <a:lnTo>
                    <a:pt x="305" y="1379"/>
                  </a:lnTo>
                  <a:lnTo>
                    <a:pt x="305" y="1378"/>
                  </a:lnTo>
                  <a:lnTo>
                    <a:pt x="305" y="1377"/>
                  </a:lnTo>
                  <a:lnTo>
                    <a:pt x="306" y="1378"/>
                  </a:lnTo>
                  <a:lnTo>
                    <a:pt x="305" y="1378"/>
                  </a:lnTo>
                  <a:lnTo>
                    <a:pt x="305" y="1379"/>
                  </a:lnTo>
                  <a:close/>
                  <a:moveTo>
                    <a:pt x="246" y="1376"/>
                  </a:moveTo>
                  <a:lnTo>
                    <a:pt x="247" y="1376"/>
                  </a:lnTo>
                  <a:lnTo>
                    <a:pt x="247" y="1377"/>
                  </a:lnTo>
                  <a:lnTo>
                    <a:pt x="249" y="1377"/>
                  </a:lnTo>
                  <a:lnTo>
                    <a:pt x="249" y="1376"/>
                  </a:lnTo>
                  <a:lnTo>
                    <a:pt x="250" y="1375"/>
                  </a:lnTo>
                  <a:lnTo>
                    <a:pt x="251" y="1375"/>
                  </a:lnTo>
                  <a:lnTo>
                    <a:pt x="252" y="1376"/>
                  </a:lnTo>
                  <a:lnTo>
                    <a:pt x="252" y="1377"/>
                  </a:lnTo>
                  <a:lnTo>
                    <a:pt x="251" y="1379"/>
                  </a:lnTo>
                  <a:lnTo>
                    <a:pt x="252" y="1379"/>
                  </a:lnTo>
                  <a:lnTo>
                    <a:pt x="251" y="1380"/>
                  </a:lnTo>
                  <a:lnTo>
                    <a:pt x="250" y="1380"/>
                  </a:lnTo>
                  <a:lnTo>
                    <a:pt x="249" y="1379"/>
                  </a:lnTo>
                  <a:lnTo>
                    <a:pt x="248" y="1378"/>
                  </a:lnTo>
                  <a:lnTo>
                    <a:pt x="248" y="1379"/>
                  </a:lnTo>
                  <a:lnTo>
                    <a:pt x="249" y="1380"/>
                  </a:lnTo>
                  <a:lnTo>
                    <a:pt x="248" y="1381"/>
                  </a:lnTo>
                  <a:lnTo>
                    <a:pt x="247" y="1381"/>
                  </a:lnTo>
                  <a:lnTo>
                    <a:pt x="246" y="1379"/>
                  </a:lnTo>
                  <a:lnTo>
                    <a:pt x="246" y="1378"/>
                  </a:lnTo>
                  <a:lnTo>
                    <a:pt x="245" y="1377"/>
                  </a:lnTo>
                  <a:lnTo>
                    <a:pt x="245" y="1376"/>
                  </a:lnTo>
                  <a:lnTo>
                    <a:pt x="246" y="1375"/>
                  </a:lnTo>
                  <a:lnTo>
                    <a:pt x="247" y="1375"/>
                  </a:lnTo>
                  <a:lnTo>
                    <a:pt x="249" y="1376"/>
                  </a:lnTo>
                  <a:lnTo>
                    <a:pt x="248" y="1376"/>
                  </a:lnTo>
                  <a:lnTo>
                    <a:pt x="246" y="1376"/>
                  </a:lnTo>
                  <a:close/>
                  <a:moveTo>
                    <a:pt x="332" y="1392"/>
                  </a:moveTo>
                  <a:lnTo>
                    <a:pt x="331" y="1392"/>
                  </a:lnTo>
                  <a:lnTo>
                    <a:pt x="330" y="1391"/>
                  </a:lnTo>
                  <a:lnTo>
                    <a:pt x="331" y="1390"/>
                  </a:lnTo>
                  <a:lnTo>
                    <a:pt x="332" y="1389"/>
                  </a:lnTo>
                  <a:lnTo>
                    <a:pt x="332" y="1388"/>
                  </a:lnTo>
                  <a:lnTo>
                    <a:pt x="331" y="1386"/>
                  </a:lnTo>
                  <a:lnTo>
                    <a:pt x="331" y="1384"/>
                  </a:lnTo>
                  <a:lnTo>
                    <a:pt x="331" y="1381"/>
                  </a:lnTo>
                  <a:lnTo>
                    <a:pt x="331" y="1380"/>
                  </a:lnTo>
                  <a:lnTo>
                    <a:pt x="330" y="1380"/>
                  </a:lnTo>
                  <a:lnTo>
                    <a:pt x="331" y="1379"/>
                  </a:lnTo>
                  <a:lnTo>
                    <a:pt x="331" y="1378"/>
                  </a:lnTo>
                  <a:lnTo>
                    <a:pt x="331" y="1377"/>
                  </a:lnTo>
                  <a:lnTo>
                    <a:pt x="331" y="1376"/>
                  </a:lnTo>
                  <a:lnTo>
                    <a:pt x="331" y="1375"/>
                  </a:lnTo>
                  <a:lnTo>
                    <a:pt x="331" y="1374"/>
                  </a:lnTo>
                  <a:lnTo>
                    <a:pt x="331" y="1373"/>
                  </a:lnTo>
                  <a:lnTo>
                    <a:pt x="332" y="1373"/>
                  </a:lnTo>
                  <a:lnTo>
                    <a:pt x="333" y="1373"/>
                  </a:lnTo>
                  <a:lnTo>
                    <a:pt x="333" y="1374"/>
                  </a:lnTo>
                  <a:lnTo>
                    <a:pt x="333" y="1376"/>
                  </a:lnTo>
                  <a:lnTo>
                    <a:pt x="334" y="1377"/>
                  </a:lnTo>
                  <a:lnTo>
                    <a:pt x="334" y="1378"/>
                  </a:lnTo>
                  <a:lnTo>
                    <a:pt x="334" y="1379"/>
                  </a:lnTo>
                  <a:lnTo>
                    <a:pt x="334" y="1382"/>
                  </a:lnTo>
                  <a:lnTo>
                    <a:pt x="334" y="1383"/>
                  </a:lnTo>
                  <a:lnTo>
                    <a:pt x="335" y="1384"/>
                  </a:lnTo>
                  <a:lnTo>
                    <a:pt x="335" y="1385"/>
                  </a:lnTo>
                  <a:lnTo>
                    <a:pt x="335" y="1386"/>
                  </a:lnTo>
                  <a:lnTo>
                    <a:pt x="335" y="1388"/>
                  </a:lnTo>
                  <a:lnTo>
                    <a:pt x="334" y="1389"/>
                  </a:lnTo>
                  <a:lnTo>
                    <a:pt x="332" y="1392"/>
                  </a:lnTo>
                  <a:close/>
                  <a:moveTo>
                    <a:pt x="315" y="1376"/>
                  </a:moveTo>
                  <a:lnTo>
                    <a:pt x="317" y="1380"/>
                  </a:lnTo>
                  <a:lnTo>
                    <a:pt x="318" y="1380"/>
                  </a:lnTo>
                  <a:lnTo>
                    <a:pt x="318" y="1381"/>
                  </a:lnTo>
                  <a:lnTo>
                    <a:pt x="318" y="1382"/>
                  </a:lnTo>
                  <a:lnTo>
                    <a:pt x="318" y="1384"/>
                  </a:lnTo>
                  <a:lnTo>
                    <a:pt x="318" y="1385"/>
                  </a:lnTo>
                  <a:lnTo>
                    <a:pt x="317" y="1388"/>
                  </a:lnTo>
                  <a:lnTo>
                    <a:pt x="316" y="1388"/>
                  </a:lnTo>
                  <a:lnTo>
                    <a:pt x="316" y="1386"/>
                  </a:lnTo>
                  <a:lnTo>
                    <a:pt x="316" y="1385"/>
                  </a:lnTo>
                  <a:lnTo>
                    <a:pt x="316" y="1384"/>
                  </a:lnTo>
                  <a:lnTo>
                    <a:pt x="315" y="1384"/>
                  </a:lnTo>
                  <a:lnTo>
                    <a:pt x="315" y="1385"/>
                  </a:lnTo>
                  <a:lnTo>
                    <a:pt x="314" y="1384"/>
                  </a:lnTo>
                  <a:lnTo>
                    <a:pt x="314" y="1383"/>
                  </a:lnTo>
                  <a:lnTo>
                    <a:pt x="313" y="1383"/>
                  </a:lnTo>
                  <a:lnTo>
                    <a:pt x="313" y="1382"/>
                  </a:lnTo>
                  <a:lnTo>
                    <a:pt x="313" y="1381"/>
                  </a:lnTo>
                  <a:lnTo>
                    <a:pt x="312" y="1381"/>
                  </a:lnTo>
                  <a:lnTo>
                    <a:pt x="311" y="1380"/>
                  </a:lnTo>
                  <a:lnTo>
                    <a:pt x="310" y="1378"/>
                  </a:lnTo>
                  <a:lnTo>
                    <a:pt x="310" y="1377"/>
                  </a:lnTo>
                  <a:lnTo>
                    <a:pt x="311" y="1377"/>
                  </a:lnTo>
                  <a:lnTo>
                    <a:pt x="311" y="1378"/>
                  </a:lnTo>
                  <a:lnTo>
                    <a:pt x="311" y="1377"/>
                  </a:lnTo>
                  <a:lnTo>
                    <a:pt x="309" y="1376"/>
                  </a:lnTo>
                  <a:lnTo>
                    <a:pt x="309" y="1375"/>
                  </a:lnTo>
                  <a:lnTo>
                    <a:pt x="308" y="1374"/>
                  </a:lnTo>
                  <a:lnTo>
                    <a:pt x="309" y="1373"/>
                  </a:lnTo>
                  <a:lnTo>
                    <a:pt x="309" y="1372"/>
                  </a:lnTo>
                  <a:lnTo>
                    <a:pt x="309" y="1371"/>
                  </a:lnTo>
                  <a:lnTo>
                    <a:pt x="311" y="1373"/>
                  </a:lnTo>
                  <a:lnTo>
                    <a:pt x="312" y="1374"/>
                  </a:lnTo>
                  <a:lnTo>
                    <a:pt x="313" y="1375"/>
                  </a:lnTo>
                  <a:lnTo>
                    <a:pt x="314" y="1375"/>
                  </a:lnTo>
                  <a:lnTo>
                    <a:pt x="315" y="1376"/>
                  </a:lnTo>
                  <a:close/>
                  <a:moveTo>
                    <a:pt x="336" y="1380"/>
                  </a:moveTo>
                  <a:lnTo>
                    <a:pt x="335" y="1381"/>
                  </a:lnTo>
                  <a:lnTo>
                    <a:pt x="335" y="1380"/>
                  </a:lnTo>
                  <a:lnTo>
                    <a:pt x="335" y="1379"/>
                  </a:lnTo>
                  <a:lnTo>
                    <a:pt x="335" y="1378"/>
                  </a:lnTo>
                  <a:lnTo>
                    <a:pt x="335" y="1377"/>
                  </a:lnTo>
                  <a:lnTo>
                    <a:pt x="334" y="1376"/>
                  </a:lnTo>
                  <a:lnTo>
                    <a:pt x="334" y="1375"/>
                  </a:lnTo>
                  <a:lnTo>
                    <a:pt x="334" y="1373"/>
                  </a:lnTo>
                  <a:lnTo>
                    <a:pt x="335" y="1373"/>
                  </a:lnTo>
                  <a:lnTo>
                    <a:pt x="336" y="1373"/>
                  </a:lnTo>
                  <a:lnTo>
                    <a:pt x="337" y="1373"/>
                  </a:lnTo>
                  <a:lnTo>
                    <a:pt x="337" y="1372"/>
                  </a:lnTo>
                  <a:lnTo>
                    <a:pt x="337" y="1371"/>
                  </a:lnTo>
                  <a:lnTo>
                    <a:pt x="338" y="1371"/>
                  </a:lnTo>
                  <a:lnTo>
                    <a:pt x="338" y="1372"/>
                  </a:lnTo>
                  <a:lnTo>
                    <a:pt x="338" y="1373"/>
                  </a:lnTo>
                  <a:lnTo>
                    <a:pt x="337" y="1374"/>
                  </a:lnTo>
                  <a:lnTo>
                    <a:pt x="337" y="1376"/>
                  </a:lnTo>
                  <a:lnTo>
                    <a:pt x="336" y="1377"/>
                  </a:lnTo>
                  <a:lnTo>
                    <a:pt x="336" y="1378"/>
                  </a:lnTo>
                  <a:lnTo>
                    <a:pt x="336" y="1380"/>
                  </a:lnTo>
                  <a:close/>
                  <a:moveTo>
                    <a:pt x="244" y="1371"/>
                  </a:moveTo>
                  <a:lnTo>
                    <a:pt x="246" y="1371"/>
                  </a:lnTo>
                  <a:lnTo>
                    <a:pt x="245" y="1372"/>
                  </a:lnTo>
                  <a:lnTo>
                    <a:pt x="244" y="1372"/>
                  </a:lnTo>
                  <a:lnTo>
                    <a:pt x="243" y="1372"/>
                  </a:lnTo>
                  <a:lnTo>
                    <a:pt x="242" y="1372"/>
                  </a:lnTo>
                  <a:lnTo>
                    <a:pt x="242" y="1371"/>
                  </a:lnTo>
                  <a:lnTo>
                    <a:pt x="241" y="1371"/>
                  </a:lnTo>
                  <a:lnTo>
                    <a:pt x="242" y="1370"/>
                  </a:lnTo>
                  <a:lnTo>
                    <a:pt x="243" y="1370"/>
                  </a:lnTo>
                  <a:lnTo>
                    <a:pt x="244" y="1370"/>
                  </a:lnTo>
                  <a:lnTo>
                    <a:pt x="244" y="1371"/>
                  </a:lnTo>
                  <a:close/>
                  <a:moveTo>
                    <a:pt x="308" y="1371"/>
                  </a:moveTo>
                  <a:lnTo>
                    <a:pt x="307" y="1372"/>
                  </a:lnTo>
                  <a:lnTo>
                    <a:pt x="306" y="1372"/>
                  </a:lnTo>
                  <a:lnTo>
                    <a:pt x="306" y="1370"/>
                  </a:lnTo>
                  <a:lnTo>
                    <a:pt x="307" y="1370"/>
                  </a:lnTo>
                  <a:lnTo>
                    <a:pt x="308" y="1371"/>
                  </a:lnTo>
                  <a:close/>
                  <a:moveTo>
                    <a:pt x="330" y="1373"/>
                  </a:moveTo>
                  <a:lnTo>
                    <a:pt x="330" y="1376"/>
                  </a:lnTo>
                  <a:lnTo>
                    <a:pt x="330" y="1377"/>
                  </a:lnTo>
                  <a:lnTo>
                    <a:pt x="329" y="1378"/>
                  </a:lnTo>
                  <a:lnTo>
                    <a:pt x="329" y="1379"/>
                  </a:lnTo>
                  <a:lnTo>
                    <a:pt x="328" y="1378"/>
                  </a:lnTo>
                  <a:lnTo>
                    <a:pt x="329" y="1377"/>
                  </a:lnTo>
                  <a:lnTo>
                    <a:pt x="328" y="1377"/>
                  </a:lnTo>
                  <a:lnTo>
                    <a:pt x="328" y="1376"/>
                  </a:lnTo>
                  <a:lnTo>
                    <a:pt x="328" y="1375"/>
                  </a:lnTo>
                  <a:lnTo>
                    <a:pt x="328" y="1374"/>
                  </a:lnTo>
                  <a:lnTo>
                    <a:pt x="328" y="1373"/>
                  </a:lnTo>
                  <a:lnTo>
                    <a:pt x="329" y="1372"/>
                  </a:lnTo>
                  <a:lnTo>
                    <a:pt x="329" y="1370"/>
                  </a:lnTo>
                  <a:lnTo>
                    <a:pt x="329" y="1369"/>
                  </a:lnTo>
                  <a:lnTo>
                    <a:pt x="330" y="1370"/>
                  </a:lnTo>
                  <a:lnTo>
                    <a:pt x="330" y="1371"/>
                  </a:lnTo>
                  <a:lnTo>
                    <a:pt x="330" y="1372"/>
                  </a:lnTo>
                  <a:lnTo>
                    <a:pt x="330" y="1373"/>
                  </a:lnTo>
                  <a:close/>
                  <a:moveTo>
                    <a:pt x="231" y="1365"/>
                  </a:moveTo>
                  <a:lnTo>
                    <a:pt x="229" y="1365"/>
                  </a:lnTo>
                  <a:lnTo>
                    <a:pt x="227" y="1363"/>
                  </a:lnTo>
                  <a:lnTo>
                    <a:pt x="228" y="1363"/>
                  </a:lnTo>
                  <a:lnTo>
                    <a:pt x="231" y="1364"/>
                  </a:lnTo>
                  <a:lnTo>
                    <a:pt x="232" y="1364"/>
                  </a:lnTo>
                  <a:lnTo>
                    <a:pt x="231" y="1365"/>
                  </a:lnTo>
                  <a:close/>
                  <a:moveTo>
                    <a:pt x="302" y="1364"/>
                  </a:moveTo>
                  <a:lnTo>
                    <a:pt x="302" y="1365"/>
                  </a:lnTo>
                  <a:lnTo>
                    <a:pt x="301" y="1365"/>
                  </a:lnTo>
                  <a:lnTo>
                    <a:pt x="300" y="1364"/>
                  </a:lnTo>
                  <a:lnTo>
                    <a:pt x="300" y="1365"/>
                  </a:lnTo>
                  <a:lnTo>
                    <a:pt x="300" y="1366"/>
                  </a:lnTo>
                  <a:lnTo>
                    <a:pt x="299" y="1364"/>
                  </a:lnTo>
                  <a:lnTo>
                    <a:pt x="299" y="1363"/>
                  </a:lnTo>
                  <a:lnTo>
                    <a:pt x="300" y="1363"/>
                  </a:lnTo>
                  <a:lnTo>
                    <a:pt x="301" y="1363"/>
                  </a:lnTo>
                  <a:lnTo>
                    <a:pt x="301" y="1364"/>
                  </a:lnTo>
                  <a:lnTo>
                    <a:pt x="302" y="1364"/>
                  </a:lnTo>
                  <a:close/>
                  <a:moveTo>
                    <a:pt x="298" y="1361"/>
                  </a:moveTo>
                  <a:lnTo>
                    <a:pt x="300" y="1361"/>
                  </a:lnTo>
                  <a:lnTo>
                    <a:pt x="301" y="1361"/>
                  </a:lnTo>
                  <a:lnTo>
                    <a:pt x="302" y="1362"/>
                  </a:lnTo>
                  <a:lnTo>
                    <a:pt x="302" y="1363"/>
                  </a:lnTo>
                  <a:lnTo>
                    <a:pt x="301" y="1363"/>
                  </a:lnTo>
                  <a:lnTo>
                    <a:pt x="301" y="1362"/>
                  </a:lnTo>
                  <a:lnTo>
                    <a:pt x="300" y="1362"/>
                  </a:lnTo>
                  <a:lnTo>
                    <a:pt x="299" y="1362"/>
                  </a:lnTo>
                  <a:lnTo>
                    <a:pt x="299" y="1361"/>
                  </a:lnTo>
                  <a:lnTo>
                    <a:pt x="298" y="1361"/>
                  </a:lnTo>
                  <a:close/>
                  <a:moveTo>
                    <a:pt x="301" y="1361"/>
                  </a:moveTo>
                  <a:lnTo>
                    <a:pt x="300" y="1361"/>
                  </a:lnTo>
                  <a:lnTo>
                    <a:pt x="299" y="1361"/>
                  </a:lnTo>
                  <a:lnTo>
                    <a:pt x="298" y="1360"/>
                  </a:lnTo>
                  <a:lnTo>
                    <a:pt x="297" y="1359"/>
                  </a:lnTo>
                  <a:lnTo>
                    <a:pt x="296" y="1358"/>
                  </a:lnTo>
                  <a:lnTo>
                    <a:pt x="297" y="1358"/>
                  </a:lnTo>
                  <a:lnTo>
                    <a:pt x="298" y="1358"/>
                  </a:lnTo>
                  <a:lnTo>
                    <a:pt x="299" y="1358"/>
                  </a:lnTo>
                  <a:lnTo>
                    <a:pt x="300" y="1359"/>
                  </a:lnTo>
                  <a:lnTo>
                    <a:pt x="300" y="1360"/>
                  </a:lnTo>
                  <a:lnTo>
                    <a:pt x="301" y="1361"/>
                  </a:lnTo>
                  <a:close/>
                  <a:moveTo>
                    <a:pt x="305" y="1358"/>
                  </a:moveTo>
                  <a:lnTo>
                    <a:pt x="306" y="1360"/>
                  </a:lnTo>
                  <a:lnTo>
                    <a:pt x="307" y="1361"/>
                  </a:lnTo>
                  <a:lnTo>
                    <a:pt x="308" y="1361"/>
                  </a:lnTo>
                  <a:lnTo>
                    <a:pt x="308" y="1362"/>
                  </a:lnTo>
                  <a:lnTo>
                    <a:pt x="308" y="1364"/>
                  </a:lnTo>
                  <a:lnTo>
                    <a:pt x="308" y="1365"/>
                  </a:lnTo>
                  <a:lnTo>
                    <a:pt x="307" y="1365"/>
                  </a:lnTo>
                  <a:lnTo>
                    <a:pt x="306" y="1364"/>
                  </a:lnTo>
                  <a:lnTo>
                    <a:pt x="305" y="1363"/>
                  </a:lnTo>
                  <a:lnTo>
                    <a:pt x="305" y="1362"/>
                  </a:lnTo>
                  <a:lnTo>
                    <a:pt x="304" y="1361"/>
                  </a:lnTo>
                  <a:lnTo>
                    <a:pt x="304" y="1360"/>
                  </a:lnTo>
                  <a:lnTo>
                    <a:pt x="304" y="1359"/>
                  </a:lnTo>
                  <a:lnTo>
                    <a:pt x="303" y="1359"/>
                  </a:lnTo>
                  <a:lnTo>
                    <a:pt x="302" y="1359"/>
                  </a:lnTo>
                  <a:lnTo>
                    <a:pt x="303" y="1359"/>
                  </a:lnTo>
                  <a:lnTo>
                    <a:pt x="303" y="1358"/>
                  </a:lnTo>
                  <a:lnTo>
                    <a:pt x="302" y="1358"/>
                  </a:lnTo>
                  <a:lnTo>
                    <a:pt x="302" y="1357"/>
                  </a:lnTo>
                  <a:lnTo>
                    <a:pt x="302" y="1356"/>
                  </a:lnTo>
                  <a:lnTo>
                    <a:pt x="303" y="1355"/>
                  </a:lnTo>
                  <a:lnTo>
                    <a:pt x="304" y="1355"/>
                  </a:lnTo>
                  <a:lnTo>
                    <a:pt x="304" y="1356"/>
                  </a:lnTo>
                  <a:lnTo>
                    <a:pt x="304" y="1357"/>
                  </a:lnTo>
                  <a:lnTo>
                    <a:pt x="305" y="1358"/>
                  </a:lnTo>
                  <a:close/>
                  <a:moveTo>
                    <a:pt x="243" y="1353"/>
                  </a:moveTo>
                  <a:lnTo>
                    <a:pt x="243" y="1355"/>
                  </a:lnTo>
                  <a:lnTo>
                    <a:pt x="243" y="1356"/>
                  </a:lnTo>
                  <a:lnTo>
                    <a:pt x="245" y="1357"/>
                  </a:lnTo>
                  <a:lnTo>
                    <a:pt x="245" y="1358"/>
                  </a:lnTo>
                  <a:lnTo>
                    <a:pt x="246" y="1359"/>
                  </a:lnTo>
                  <a:lnTo>
                    <a:pt x="247" y="1359"/>
                  </a:lnTo>
                  <a:lnTo>
                    <a:pt x="247" y="1361"/>
                  </a:lnTo>
                  <a:lnTo>
                    <a:pt x="248" y="1362"/>
                  </a:lnTo>
                  <a:lnTo>
                    <a:pt x="247" y="1362"/>
                  </a:lnTo>
                  <a:lnTo>
                    <a:pt x="246" y="1362"/>
                  </a:lnTo>
                  <a:lnTo>
                    <a:pt x="246" y="1361"/>
                  </a:lnTo>
                  <a:lnTo>
                    <a:pt x="244" y="1361"/>
                  </a:lnTo>
                  <a:lnTo>
                    <a:pt x="243" y="1361"/>
                  </a:lnTo>
                  <a:lnTo>
                    <a:pt x="243" y="1360"/>
                  </a:lnTo>
                  <a:lnTo>
                    <a:pt x="242" y="1360"/>
                  </a:lnTo>
                  <a:lnTo>
                    <a:pt x="241" y="1360"/>
                  </a:lnTo>
                  <a:lnTo>
                    <a:pt x="240" y="1361"/>
                  </a:lnTo>
                  <a:lnTo>
                    <a:pt x="237" y="1361"/>
                  </a:lnTo>
                  <a:lnTo>
                    <a:pt x="238" y="1362"/>
                  </a:lnTo>
                  <a:lnTo>
                    <a:pt x="239" y="1362"/>
                  </a:lnTo>
                  <a:lnTo>
                    <a:pt x="239" y="1363"/>
                  </a:lnTo>
                  <a:lnTo>
                    <a:pt x="239" y="1364"/>
                  </a:lnTo>
                  <a:lnTo>
                    <a:pt x="240" y="1363"/>
                  </a:lnTo>
                  <a:lnTo>
                    <a:pt x="240" y="1362"/>
                  </a:lnTo>
                  <a:lnTo>
                    <a:pt x="241" y="1362"/>
                  </a:lnTo>
                  <a:lnTo>
                    <a:pt x="241" y="1361"/>
                  </a:lnTo>
                  <a:lnTo>
                    <a:pt x="244" y="1363"/>
                  </a:lnTo>
                  <a:lnTo>
                    <a:pt x="246" y="1363"/>
                  </a:lnTo>
                  <a:lnTo>
                    <a:pt x="246" y="1364"/>
                  </a:lnTo>
                  <a:lnTo>
                    <a:pt x="247" y="1364"/>
                  </a:lnTo>
                  <a:lnTo>
                    <a:pt x="248" y="1364"/>
                  </a:lnTo>
                  <a:lnTo>
                    <a:pt x="248" y="1365"/>
                  </a:lnTo>
                  <a:lnTo>
                    <a:pt x="247" y="1366"/>
                  </a:lnTo>
                  <a:lnTo>
                    <a:pt x="247" y="1367"/>
                  </a:lnTo>
                  <a:lnTo>
                    <a:pt x="247" y="1368"/>
                  </a:lnTo>
                  <a:lnTo>
                    <a:pt x="246" y="1369"/>
                  </a:lnTo>
                  <a:lnTo>
                    <a:pt x="245" y="1369"/>
                  </a:lnTo>
                  <a:lnTo>
                    <a:pt x="242" y="1369"/>
                  </a:lnTo>
                  <a:lnTo>
                    <a:pt x="241" y="1368"/>
                  </a:lnTo>
                  <a:lnTo>
                    <a:pt x="241" y="1367"/>
                  </a:lnTo>
                  <a:lnTo>
                    <a:pt x="240" y="1367"/>
                  </a:lnTo>
                  <a:lnTo>
                    <a:pt x="240" y="1366"/>
                  </a:lnTo>
                  <a:lnTo>
                    <a:pt x="239" y="1366"/>
                  </a:lnTo>
                  <a:lnTo>
                    <a:pt x="238" y="1367"/>
                  </a:lnTo>
                  <a:lnTo>
                    <a:pt x="239" y="1367"/>
                  </a:lnTo>
                  <a:lnTo>
                    <a:pt x="240" y="1367"/>
                  </a:lnTo>
                  <a:lnTo>
                    <a:pt x="238" y="1369"/>
                  </a:lnTo>
                  <a:lnTo>
                    <a:pt x="239" y="1368"/>
                  </a:lnTo>
                  <a:lnTo>
                    <a:pt x="240" y="1368"/>
                  </a:lnTo>
                  <a:lnTo>
                    <a:pt x="240" y="1369"/>
                  </a:lnTo>
                  <a:lnTo>
                    <a:pt x="241" y="1369"/>
                  </a:lnTo>
                  <a:lnTo>
                    <a:pt x="241" y="1370"/>
                  </a:lnTo>
                  <a:lnTo>
                    <a:pt x="240" y="1370"/>
                  </a:lnTo>
                  <a:lnTo>
                    <a:pt x="240" y="1371"/>
                  </a:lnTo>
                  <a:lnTo>
                    <a:pt x="241" y="1371"/>
                  </a:lnTo>
                  <a:lnTo>
                    <a:pt x="241" y="1372"/>
                  </a:lnTo>
                  <a:lnTo>
                    <a:pt x="242" y="1372"/>
                  </a:lnTo>
                  <a:lnTo>
                    <a:pt x="245" y="1372"/>
                  </a:lnTo>
                  <a:lnTo>
                    <a:pt x="246" y="1372"/>
                  </a:lnTo>
                  <a:lnTo>
                    <a:pt x="246" y="1373"/>
                  </a:lnTo>
                  <a:lnTo>
                    <a:pt x="245" y="1373"/>
                  </a:lnTo>
                  <a:lnTo>
                    <a:pt x="244" y="1373"/>
                  </a:lnTo>
                  <a:lnTo>
                    <a:pt x="243" y="1373"/>
                  </a:lnTo>
                  <a:lnTo>
                    <a:pt x="242" y="1374"/>
                  </a:lnTo>
                  <a:lnTo>
                    <a:pt x="241" y="1374"/>
                  </a:lnTo>
                  <a:lnTo>
                    <a:pt x="242" y="1374"/>
                  </a:lnTo>
                  <a:lnTo>
                    <a:pt x="242" y="1376"/>
                  </a:lnTo>
                  <a:lnTo>
                    <a:pt x="241" y="1376"/>
                  </a:lnTo>
                  <a:lnTo>
                    <a:pt x="243" y="1376"/>
                  </a:lnTo>
                  <a:lnTo>
                    <a:pt x="244" y="1376"/>
                  </a:lnTo>
                  <a:lnTo>
                    <a:pt x="244" y="1377"/>
                  </a:lnTo>
                  <a:lnTo>
                    <a:pt x="245" y="1378"/>
                  </a:lnTo>
                  <a:lnTo>
                    <a:pt x="245" y="1379"/>
                  </a:lnTo>
                  <a:lnTo>
                    <a:pt x="245" y="1380"/>
                  </a:lnTo>
                  <a:lnTo>
                    <a:pt x="246" y="1382"/>
                  </a:lnTo>
                  <a:lnTo>
                    <a:pt x="247" y="1382"/>
                  </a:lnTo>
                  <a:lnTo>
                    <a:pt x="247" y="1383"/>
                  </a:lnTo>
                  <a:lnTo>
                    <a:pt x="246" y="1383"/>
                  </a:lnTo>
                  <a:lnTo>
                    <a:pt x="246" y="1384"/>
                  </a:lnTo>
                  <a:lnTo>
                    <a:pt x="247" y="1384"/>
                  </a:lnTo>
                  <a:lnTo>
                    <a:pt x="248" y="1385"/>
                  </a:lnTo>
                  <a:lnTo>
                    <a:pt x="248" y="1384"/>
                  </a:lnTo>
                  <a:lnTo>
                    <a:pt x="249" y="1384"/>
                  </a:lnTo>
                  <a:lnTo>
                    <a:pt x="249" y="1385"/>
                  </a:lnTo>
                  <a:lnTo>
                    <a:pt x="250" y="1385"/>
                  </a:lnTo>
                  <a:lnTo>
                    <a:pt x="251" y="1385"/>
                  </a:lnTo>
                  <a:lnTo>
                    <a:pt x="251" y="1386"/>
                  </a:lnTo>
                  <a:lnTo>
                    <a:pt x="251" y="1388"/>
                  </a:lnTo>
                  <a:lnTo>
                    <a:pt x="252" y="1388"/>
                  </a:lnTo>
                  <a:lnTo>
                    <a:pt x="253" y="1388"/>
                  </a:lnTo>
                  <a:lnTo>
                    <a:pt x="252" y="1390"/>
                  </a:lnTo>
                  <a:lnTo>
                    <a:pt x="252" y="1391"/>
                  </a:lnTo>
                  <a:lnTo>
                    <a:pt x="253" y="1391"/>
                  </a:lnTo>
                  <a:lnTo>
                    <a:pt x="253" y="1392"/>
                  </a:lnTo>
                  <a:lnTo>
                    <a:pt x="253" y="1393"/>
                  </a:lnTo>
                  <a:lnTo>
                    <a:pt x="253" y="1392"/>
                  </a:lnTo>
                  <a:lnTo>
                    <a:pt x="254" y="1392"/>
                  </a:lnTo>
                  <a:lnTo>
                    <a:pt x="254" y="1391"/>
                  </a:lnTo>
                  <a:lnTo>
                    <a:pt x="254" y="1390"/>
                  </a:lnTo>
                  <a:lnTo>
                    <a:pt x="255" y="1389"/>
                  </a:lnTo>
                  <a:lnTo>
                    <a:pt x="256" y="1389"/>
                  </a:lnTo>
                  <a:lnTo>
                    <a:pt x="257" y="1389"/>
                  </a:lnTo>
                  <a:lnTo>
                    <a:pt x="257" y="1390"/>
                  </a:lnTo>
                  <a:lnTo>
                    <a:pt x="256" y="1390"/>
                  </a:lnTo>
                  <a:lnTo>
                    <a:pt x="256" y="1391"/>
                  </a:lnTo>
                  <a:lnTo>
                    <a:pt x="255" y="1392"/>
                  </a:lnTo>
                  <a:lnTo>
                    <a:pt x="255" y="1393"/>
                  </a:lnTo>
                  <a:lnTo>
                    <a:pt x="256" y="1392"/>
                  </a:lnTo>
                  <a:lnTo>
                    <a:pt x="257" y="1392"/>
                  </a:lnTo>
                  <a:lnTo>
                    <a:pt x="257" y="1393"/>
                  </a:lnTo>
                  <a:lnTo>
                    <a:pt x="256" y="1393"/>
                  </a:lnTo>
                  <a:lnTo>
                    <a:pt x="255" y="1393"/>
                  </a:lnTo>
                  <a:lnTo>
                    <a:pt x="255" y="1394"/>
                  </a:lnTo>
                  <a:lnTo>
                    <a:pt x="255" y="1393"/>
                  </a:lnTo>
                  <a:lnTo>
                    <a:pt x="254" y="1393"/>
                  </a:lnTo>
                  <a:lnTo>
                    <a:pt x="255" y="1395"/>
                  </a:lnTo>
                  <a:lnTo>
                    <a:pt x="255" y="1396"/>
                  </a:lnTo>
                  <a:lnTo>
                    <a:pt x="255" y="1395"/>
                  </a:lnTo>
                  <a:lnTo>
                    <a:pt x="257" y="1397"/>
                  </a:lnTo>
                  <a:lnTo>
                    <a:pt x="258" y="1397"/>
                  </a:lnTo>
                  <a:lnTo>
                    <a:pt x="257" y="1396"/>
                  </a:lnTo>
                  <a:lnTo>
                    <a:pt x="257" y="1395"/>
                  </a:lnTo>
                  <a:lnTo>
                    <a:pt x="258" y="1394"/>
                  </a:lnTo>
                  <a:lnTo>
                    <a:pt x="259" y="1394"/>
                  </a:lnTo>
                  <a:lnTo>
                    <a:pt x="260" y="1394"/>
                  </a:lnTo>
                  <a:lnTo>
                    <a:pt x="260" y="1395"/>
                  </a:lnTo>
                  <a:lnTo>
                    <a:pt x="261" y="1396"/>
                  </a:lnTo>
                  <a:lnTo>
                    <a:pt x="261" y="1397"/>
                  </a:lnTo>
                  <a:lnTo>
                    <a:pt x="260" y="1397"/>
                  </a:lnTo>
                  <a:lnTo>
                    <a:pt x="259" y="1397"/>
                  </a:lnTo>
                  <a:lnTo>
                    <a:pt x="259" y="1398"/>
                  </a:lnTo>
                  <a:lnTo>
                    <a:pt x="260" y="1398"/>
                  </a:lnTo>
                  <a:lnTo>
                    <a:pt x="261" y="1398"/>
                  </a:lnTo>
                  <a:lnTo>
                    <a:pt x="262" y="1398"/>
                  </a:lnTo>
                  <a:lnTo>
                    <a:pt x="263" y="1398"/>
                  </a:lnTo>
                  <a:lnTo>
                    <a:pt x="263" y="1399"/>
                  </a:lnTo>
                  <a:lnTo>
                    <a:pt x="263" y="1400"/>
                  </a:lnTo>
                  <a:lnTo>
                    <a:pt x="262" y="1401"/>
                  </a:lnTo>
                  <a:lnTo>
                    <a:pt x="261" y="1401"/>
                  </a:lnTo>
                  <a:lnTo>
                    <a:pt x="260" y="1401"/>
                  </a:lnTo>
                  <a:lnTo>
                    <a:pt x="260" y="1400"/>
                  </a:lnTo>
                  <a:lnTo>
                    <a:pt x="260" y="1399"/>
                  </a:lnTo>
                  <a:lnTo>
                    <a:pt x="260" y="1400"/>
                  </a:lnTo>
                  <a:lnTo>
                    <a:pt x="259" y="1402"/>
                  </a:lnTo>
                  <a:lnTo>
                    <a:pt x="259" y="1403"/>
                  </a:lnTo>
                  <a:lnTo>
                    <a:pt x="258" y="1402"/>
                  </a:lnTo>
                  <a:lnTo>
                    <a:pt x="258" y="1401"/>
                  </a:lnTo>
                  <a:lnTo>
                    <a:pt x="258" y="1400"/>
                  </a:lnTo>
                  <a:lnTo>
                    <a:pt x="258" y="1399"/>
                  </a:lnTo>
                  <a:lnTo>
                    <a:pt x="257" y="1399"/>
                  </a:lnTo>
                  <a:lnTo>
                    <a:pt x="257" y="1398"/>
                  </a:lnTo>
                  <a:lnTo>
                    <a:pt x="256" y="1398"/>
                  </a:lnTo>
                  <a:lnTo>
                    <a:pt x="257" y="1401"/>
                  </a:lnTo>
                  <a:lnTo>
                    <a:pt x="257" y="1402"/>
                  </a:lnTo>
                  <a:lnTo>
                    <a:pt x="257" y="1403"/>
                  </a:lnTo>
                  <a:lnTo>
                    <a:pt x="256" y="1402"/>
                  </a:lnTo>
                  <a:lnTo>
                    <a:pt x="255" y="1401"/>
                  </a:lnTo>
                  <a:lnTo>
                    <a:pt x="255" y="1400"/>
                  </a:lnTo>
                  <a:lnTo>
                    <a:pt x="255" y="1399"/>
                  </a:lnTo>
                  <a:lnTo>
                    <a:pt x="254" y="1398"/>
                  </a:lnTo>
                  <a:lnTo>
                    <a:pt x="254" y="1399"/>
                  </a:lnTo>
                  <a:lnTo>
                    <a:pt x="253" y="1399"/>
                  </a:lnTo>
                  <a:lnTo>
                    <a:pt x="253" y="1398"/>
                  </a:lnTo>
                  <a:lnTo>
                    <a:pt x="252" y="1397"/>
                  </a:lnTo>
                  <a:lnTo>
                    <a:pt x="252" y="1396"/>
                  </a:lnTo>
                  <a:lnTo>
                    <a:pt x="251" y="1396"/>
                  </a:lnTo>
                  <a:lnTo>
                    <a:pt x="251" y="1395"/>
                  </a:lnTo>
                  <a:lnTo>
                    <a:pt x="250" y="1395"/>
                  </a:lnTo>
                  <a:lnTo>
                    <a:pt x="250" y="1394"/>
                  </a:lnTo>
                  <a:lnTo>
                    <a:pt x="249" y="1394"/>
                  </a:lnTo>
                  <a:lnTo>
                    <a:pt x="249" y="1393"/>
                  </a:lnTo>
                  <a:lnTo>
                    <a:pt x="248" y="1393"/>
                  </a:lnTo>
                  <a:lnTo>
                    <a:pt x="248" y="1391"/>
                  </a:lnTo>
                  <a:lnTo>
                    <a:pt x="249" y="1391"/>
                  </a:lnTo>
                  <a:lnTo>
                    <a:pt x="250" y="1391"/>
                  </a:lnTo>
                  <a:lnTo>
                    <a:pt x="250" y="1390"/>
                  </a:lnTo>
                  <a:lnTo>
                    <a:pt x="249" y="1389"/>
                  </a:lnTo>
                  <a:lnTo>
                    <a:pt x="248" y="1389"/>
                  </a:lnTo>
                  <a:lnTo>
                    <a:pt x="248" y="1390"/>
                  </a:lnTo>
                  <a:lnTo>
                    <a:pt x="247" y="1389"/>
                  </a:lnTo>
                  <a:lnTo>
                    <a:pt x="247" y="1388"/>
                  </a:lnTo>
                  <a:lnTo>
                    <a:pt x="246" y="1388"/>
                  </a:lnTo>
                  <a:lnTo>
                    <a:pt x="246" y="1386"/>
                  </a:lnTo>
                  <a:lnTo>
                    <a:pt x="245" y="1386"/>
                  </a:lnTo>
                  <a:lnTo>
                    <a:pt x="244" y="1385"/>
                  </a:lnTo>
                  <a:lnTo>
                    <a:pt x="243" y="1385"/>
                  </a:lnTo>
                  <a:lnTo>
                    <a:pt x="240" y="1382"/>
                  </a:lnTo>
                  <a:lnTo>
                    <a:pt x="240" y="1381"/>
                  </a:lnTo>
                  <a:lnTo>
                    <a:pt x="240" y="1380"/>
                  </a:lnTo>
                  <a:lnTo>
                    <a:pt x="239" y="1380"/>
                  </a:lnTo>
                  <a:lnTo>
                    <a:pt x="239" y="1379"/>
                  </a:lnTo>
                  <a:lnTo>
                    <a:pt x="237" y="1378"/>
                  </a:lnTo>
                  <a:lnTo>
                    <a:pt x="235" y="1375"/>
                  </a:lnTo>
                  <a:lnTo>
                    <a:pt x="236" y="1374"/>
                  </a:lnTo>
                  <a:lnTo>
                    <a:pt x="237" y="1374"/>
                  </a:lnTo>
                  <a:lnTo>
                    <a:pt x="238" y="1376"/>
                  </a:lnTo>
                  <a:lnTo>
                    <a:pt x="238" y="1375"/>
                  </a:lnTo>
                  <a:lnTo>
                    <a:pt x="237" y="1374"/>
                  </a:lnTo>
                  <a:lnTo>
                    <a:pt x="237" y="1373"/>
                  </a:lnTo>
                  <a:lnTo>
                    <a:pt x="238" y="1374"/>
                  </a:lnTo>
                  <a:lnTo>
                    <a:pt x="239" y="1375"/>
                  </a:lnTo>
                  <a:lnTo>
                    <a:pt x="239" y="1376"/>
                  </a:lnTo>
                  <a:lnTo>
                    <a:pt x="239" y="1375"/>
                  </a:lnTo>
                  <a:lnTo>
                    <a:pt x="239" y="1374"/>
                  </a:lnTo>
                  <a:lnTo>
                    <a:pt x="238" y="1373"/>
                  </a:lnTo>
                  <a:lnTo>
                    <a:pt x="237" y="1372"/>
                  </a:lnTo>
                  <a:lnTo>
                    <a:pt x="236" y="1372"/>
                  </a:lnTo>
                  <a:lnTo>
                    <a:pt x="235" y="1370"/>
                  </a:lnTo>
                  <a:lnTo>
                    <a:pt x="235" y="1371"/>
                  </a:lnTo>
                  <a:lnTo>
                    <a:pt x="236" y="1372"/>
                  </a:lnTo>
                  <a:lnTo>
                    <a:pt x="235" y="1373"/>
                  </a:lnTo>
                  <a:lnTo>
                    <a:pt x="234" y="1374"/>
                  </a:lnTo>
                  <a:lnTo>
                    <a:pt x="233" y="1374"/>
                  </a:lnTo>
                  <a:lnTo>
                    <a:pt x="233" y="1373"/>
                  </a:lnTo>
                  <a:lnTo>
                    <a:pt x="232" y="1373"/>
                  </a:lnTo>
                  <a:lnTo>
                    <a:pt x="232" y="1372"/>
                  </a:lnTo>
                  <a:lnTo>
                    <a:pt x="231" y="1372"/>
                  </a:lnTo>
                  <a:lnTo>
                    <a:pt x="231" y="1371"/>
                  </a:lnTo>
                  <a:lnTo>
                    <a:pt x="231" y="1370"/>
                  </a:lnTo>
                  <a:lnTo>
                    <a:pt x="230" y="1369"/>
                  </a:lnTo>
                  <a:lnTo>
                    <a:pt x="229" y="1368"/>
                  </a:lnTo>
                  <a:lnTo>
                    <a:pt x="229" y="1367"/>
                  </a:lnTo>
                  <a:lnTo>
                    <a:pt x="228" y="1367"/>
                  </a:lnTo>
                  <a:lnTo>
                    <a:pt x="228" y="1366"/>
                  </a:lnTo>
                  <a:lnTo>
                    <a:pt x="229" y="1366"/>
                  </a:lnTo>
                  <a:lnTo>
                    <a:pt x="230" y="1366"/>
                  </a:lnTo>
                  <a:lnTo>
                    <a:pt x="231" y="1366"/>
                  </a:lnTo>
                  <a:lnTo>
                    <a:pt x="232" y="1367"/>
                  </a:lnTo>
                  <a:lnTo>
                    <a:pt x="233" y="1366"/>
                  </a:lnTo>
                  <a:lnTo>
                    <a:pt x="232" y="1366"/>
                  </a:lnTo>
                  <a:lnTo>
                    <a:pt x="232" y="1365"/>
                  </a:lnTo>
                  <a:lnTo>
                    <a:pt x="233" y="1367"/>
                  </a:lnTo>
                  <a:lnTo>
                    <a:pt x="233" y="1366"/>
                  </a:lnTo>
                  <a:lnTo>
                    <a:pt x="233" y="1365"/>
                  </a:lnTo>
                  <a:lnTo>
                    <a:pt x="234" y="1365"/>
                  </a:lnTo>
                  <a:lnTo>
                    <a:pt x="234" y="1364"/>
                  </a:lnTo>
                  <a:lnTo>
                    <a:pt x="234" y="1363"/>
                  </a:lnTo>
                  <a:lnTo>
                    <a:pt x="232" y="1364"/>
                  </a:lnTo>
                  <a:lnTo>
                    <a:pt x="232" y="1363"/>
                  </a:lnTo>
                  <a:lnTo>
                    <a:pt x="231" y="1363"/>
                  </a:lnTo>
                  <a:lnTo>
                    <a:pt x="230" y="1362"/>
                  </a:lnTo>
                  <a:lnTo>
                    <a:pt x="228" y="1362"/>
                  </a:lnTo>
                  <a:lnTo>
                    <a:pt x="227" y="1362"/>
                  </a:lnTo>
                  <a:lnTo>
                    <a:pt x="226" y="1362"/>
                  </a:lnTo>
                  <a:lnTo>
                    <a:pt x="225" y="1362"/>
                  </a:lnTo>
                  <a:lnTo>
                    <a:pt x="224" y="1362"/>
                  </a:lnTo>
                  <a:lnTo>
                    <a:pt x="224" y="1361"/>
                  </a:lnTo>
                  <a:lnTo>
                    <a:pt x="224" y="1360"/>
                  </a:lnTo>
                  <a:lnTo>
                    <a:pt x="223" y="1360"/>
                  </a:lnTo>
                  <a:lnTo>
                    <a:pt x="223" y="1359"/>
                  </a:lnTo>
                  <a:lnTo>
                    <a:pt x="223" y="1358"/>
                  </a:lnTo>
                  <a:lnTo>
                    <a:pt x="222" y="1357"/>
                  </a:lnTo>
                  <a:lnTo>
                    <a:pt x="223" y="1357"/>
                  </a:lnTo>
                  <a:lnTo>
                    <a:pt x="224" y="1357"/>
                  </a:lnTo>
                  <a:lnTo>
                    <a:pt x="224" y="1358"/>
                  </a:lnTo>
                  <a:lnTo>
                    <a:pt x="225" y="1358"/>
                  </a:lnTo>
                  <a:lnTo>
                    <a:pt x="227" y="1358"/>
                  </a:lnTo>
                  <a:lnTo>
                    <a:pt x="228" y="1358"/>
                  </a:lnTo>
                  <a:lnTo>
                    <a:pt x="228" y="1357"/>
                  </a:lnTo>
                  <a:lnTo>
                    <a:pt x="229" y="1357"/>
                  </a:lnTo>
                  <a:lnTo>
                    <a:pt x="231" y="1357"/>
                  </a:lnTo>
                  <a:lnTo>
                    <a:pt x="235" y="1357"/>
                  </a:lnTo>
                  <a:lnTo>
                    <a:pt x="236" y="1356"/>
                  </a:lnTo>
                  <a:lnTo>
                    <a:pt x="238" y="1354"/>
                  </a:lnTo>
                  <a:lnTo>
                    <a:pt x="239" y="1354"/>
                  </a:lnTo>
                  <a:lnTo>
                    <a:pt x="240" y="1353"/>
                  </a:lnTo>
                  <a:lnTo>
                    <a:pt x="241" y="1353"/>
                  </a:lnTo>
                  <a:lnTo>
                    <a:pt x="242" y="1353"/>
                  </a:lnTo>
                  <a:lnTo>
                    <a:pt x="242" y="1352"/>
                  </a:lnTo>
                  <a:lnTo>
                    <a:pt x="243" y="1353"/>
                  </a:lnTo>
                  <a:close/>
                  <a:moveTo>
                    <a:pt x="326" y="1357"/>
                  </a:moveTo>
                  <a:lnTo>
                    <a:pt x="327" y="1359"/>
                  </a:lnTo>
                  <a:lnTo>
                    <a:pt x="328" y="1363"/>
                  </a:lnTo>
                  <a:lnTo>
                    <a:pt x="328" y="1365"/>
                  </a:lnTo>
                  <a:lnTo>
                    <a:pt x="329" y="1367"/>
                  </a:lnTo>
                  <a:lnTo>
                    <a:pt x="329" y="1368"/>
                  </a:lnTo>
                  <a:lnTo>
                    <a:pt x="328" y="1370"/>
                  </a:lnTo>
                  <a:lnTo>
                    <a:pt x="327" y="1375"/>
                  </a:lnTo>
                  <a:lnTo>
                    <a:pt x="327" y="1377"/>
                  </a:lnTo>
                  <a:lnTo>
                    <a:pt x="326" y="1378"/>
                  </a:lnTo>
                  <a:lnTo>
                    <a:pt x="327" y="1378"/>
                  </a:lnTo>
                  <a:lnTo>
                    <a:pt x="327" y="1379"/>
                  </a:lnTo>
                  <a:lnTo>
                    <a:pt x="327" y="1380"/>
                  </a:lnTo>
                  <a:lnTo>
                    <a:pt x="326" y="1381"/>
                  </a:lnTo>
                  <a:lnTo>
                    <a:pt x="324" y="1381"/>
                  </a:lnTo>
                  <a:lnTo>
                    <a:pt x="323" y="1381"/>
                  </a:lnTo>
                  <a:lnTo>
                    <a:pt x="322" y="1381"/>
                  </a:lnTo>
                  <a:lnTo>
                    <a:pt x="323" y="1380"/>
                  </a:lnTo>
                  <a:lnTo>
                    <a:pt x="323" y="1379"/>
                  </a:lnTo>
                  <a:lnTo>
                    <a:pt x="323" y="1378"/>
                  </a:lnTo>
                  <a:lnTo>
                    <a:pt x="323" y="1377"/>
                  </a:lnTo>
                  <a:lnTo>
                    <a:pt x="323" y="1376"/>
                  </a:lnTo>
                  <a:lnTo>
                    <a:pt x="323" y="1375"/>
                  </a:lnTo>
                  <a:lnTo>
                    <a:pt x="323" y="1374"/>
                  </a:lnTo>
                  <a:lnTo>
                    <a:pt x="323" y="1373"/>
                  </a:lnTo>
                  <a:lnTo>
                    <a:pt x="324" y="1372"/>
                  </a:lnTo>
                  <a:lnTo>
                    <a:pt x="324" y="1371"/>
                  </a:lnTo>
                  <a:lnTo>
                    <a:pt x="324" y="1370"/>
                  </a:lnTo>
                  <a:lnTo>
                    <a:pt x="325" y="1370"/>
                  </a:lnTo>
                  <a:lnTo>
                    <a:pt x="325" y="1368"/>
                  </a:lnTo>
                  <a:lnTo>
                    <a:pt x="325" y="1367"/>
                  </a:lnTo>
                  <a:lnTo>
                    <a:pt x="325" y="1366"/>
                  </a:lnTo>
                  <a:lnTo>
                    <a:pt x="325" y="1365"/>
                  </a:lnTo>
                  <a:lnTo>
                    <a:pt x="324" y="1365"/>
                  </a:lnTo>
                  <a:lnTo>
                    <a:pt x="325" y="1367"/>
                  </a:lnTo>
                  <a:lnTo>
                    <a:pt x="325" y="1368"/>
                  </a:lnTo>
                  <a:lnTo>
                    <a:pt x="324" y="1368"/>
                  </a:lnTo>
                  <a:lnTo>
                    <a:pt x="323" y="1367"/>
                  </a:lnTo>
                  <a:lnTo>
                    <a:pt x="323" y="1368"/>
                  </a:lnTo>
                  <a:lnTo>
                    <a:pt x="323" y="1369"/>
                  </a:lnTo>
                  <a:lnTo>
                    <a:pt x="323" y="1370"/>
                  </a:lnTo>
                  <a:lnTo>
                    <a:pt x="322" y="1371"/>
                  </a:lnTo>
                  <a:lnTo>
                    <a:pt x="322" y="1372"/>
                  </a:lnTo>
                  <a:lnTo>
                    <a:pt x="322" y="1374"/>
                  </a:lnTo>
                  <a:lnTo>
                    <a:pt x="322" y="1375"/>
                  </a:lnTo>
                  <a:lnTo>
                    <a:pt x="322" y="1376"/>
                  </a:lnTo>
                  <a:lnTo>
                    <a:pt x="322" y="1377"/>
                  </a:lnTo>
                  <a:lnTo>
                    <a:pt x="322" y="1378"/>
                  </a:lnTo>
                  <a:lnTo>
                    <a:pt x="321" y="1377"/>
                  </a:lnTo>
                  <a:lnTo>
                    <a:pt x="321" y="1378"/>
                  </a:lnTo>
                  <a:lnTo>
                    <a:pt x="320" y="1379"/>
                  </a:lnTo>
                  <a:lnTo>
                    <a:pt x="319" y="1378"/>
                  </a:lnTo>
                  <a:lnTo>
                    <a:pt x="318" y="1378"/>
                  </a:lnTo>
                  <a:lnTo>
                    <a:pt x="316" y="1376"/>
                  </a:lnTo>
                  <a:lnTo>
                    <a:pt x="315" y="1375"/>
                  </a:lnTo>
                  <a:lnTo>
                    <a:pt x="315" y="1374"/>
                  </a:lnTo>
                  <a:lnTo>
                    <a:pt x="314" y="1374"/>
                  </a:lnTo>
                  <a:lnTo>
                    <a:pt x="314" y="1373"/>
                  </a:lnTo>
                  <a:lnTo>
                    <a:pt x="313" y="1372"/>
                  </a:lnTo>
                  <a:lnTo>
                    <a:pt x="313" y="1370"/>
                  </a:lnTo>
                  <a:lnTo>
                    <a:pt x="313" y="1369"/>
                  </a:lnTo>
                  <a:lnTo>
                    <a:pt x="314" y="1369"/>
                  </a:lnTo>
                  <a:lnTo>
                    <a:pt x="315" y="1370"/>
                  </a:lnTo>
                  <a:lnTo>
                    <a:pt x="316" y="1370"/>
                  </a:lnTo>
                  <a:lnTo>
                    <a:pt x="315" y="1369"/>
                  </a:lnTo>
                  <a:lnTo>
                    <a:pt x="314" y="1368"/>
                  </a:lnTo>
                  <a:lnTo>
                    <a:pt x="315" y="1368"/>
                  </a:lnTo>
                  <a:lnTo>
                    <a:pt x="316" y="1367"/>
                  </a:lnTo>
                  <a:lnTo>
                    <a:pt x="317" y="1365"/>
                  </a:lnTo>
                  <a:lnTo>
                    <a:pt x="317" y="1364"/>
                  </a:lnTo>
                  <a:lnTo>
                    <a:pt x="318" y="1363"/>
                  </a:lnTo>
                  <a:lnTo>
                    <a:pt x="320" y="1362"/>
                  </a:lnTo>
                  <a:lnTo>
                    <a:pt x="320" y="1361"/>
                  </a:lnTo>
                  <a:lnTo>
                    <a:pt x="319" y="1361"/>
                  </a:lnTo>
                  <a:lnTo>
                    <a:pt x="319" y="1360"/>
                  </a:lnTo>
                  <a:lnTo>
                    <a:pt x="318" y="1359"/>
                  </a:lnTo>
                  <a:lnTo>
                    <a:pt x="317" y="1358"/>
                  </a:lnTo>
                  <a:lnTo>
                    <a:pt x="316" y="1357"/>
                  </a:lnTo>
                  <a:lnTo>
                    <a:pt x="316" y="1358"/>
                  </a:lnTo>
                  <a:lnTo>
                    <a:pt x="316" y="1359"/>
                  </a:lnTo>
                  <a:lnTo>
                    <a:pt x="317" y="1359"/>
                  </a:lnTo>
                  <a:lnTo>
                    <a:pt x="317" y="1360"/>
                  </a:lnTo>
                  <a:lnTo>
                    <a:pt x="318" y="1360"/>
                  </a:lnTo>
                  <a:lnTo>
                    <a:pt x="319" y="1361"/>
                  </a:lnTo>
                  <a:lnTo>
                    <a:pt x="319" y="1362"/>
                  </a:lnTo>
                  <a:lnTo>
                    <a:pt x="320" y="1362"/>
                  </a:lnTo>
                  <a:lnTo>
                    <a:pt x="319" y="1362"/>
                  </a:lnTo>
                  <a:lnTo>
                    <a:pt x="318" y="1362"/>
                  </a:lnTo>
                  <a:lnTo>
                    <a:pt x="318" y="1363"/>
                  </a:lnTo>
                  <a:lnTo>
                    <a:pt x="317" y="1363"/>
                  </a:lnTo>
                  <a:lnTo>
                    <a:pt x="317" y="1364"/>
                  </a:lnTo>
                  <a:lnTo>
                    <a:pt x="316" y="1365"/>
                  </a:lnTo>
                  <a:lnTo>
                    <a:pt x="316" y="1366"/>
                  </a:lnTo>
                  <a:lnTo>
                    <a:pt x="315" y="1367"/>
                  </a:lnTo>
                  <a:lnTo>
                    <a:pt x="313" y="1368"/>
                  </a:lnTo>
                  <a:lnTo>
                    <a:pt x="313" y="1367"/>
                  </a:lnTo>
                  <a:lnTo>
                    <a:pt x="312" y="1367"/>
                  </a:lnTo>
                  <a:lnTo>
                    <a:pt x="311" y="1366"/>
                  </a:lnTo>
                  <a:lnTo>
                    <a:pt x="311" y="1365"/>
                  </a:lnTo>
                  <a:lnTo>
                    <a:pt x="311" y="1363"/>
                  </a:lnTo>
                  <a:lnTo>
                    <a:pt x="312" y="1362"/>
                  </a:lnTo>
                  <a:lnTo>
                    <a:pt x="312" y="1361"/>
                  </a:lnTo>
                  <a:lnTo>
                    <a:pt x="312" y="1360"/>
                  </a:lnTo>
                  <a:lnTo>
                    <a:pt x="313" y="1360"/>
                  </a:lnTo>
                  <a:lnTo>
                    <a:pt x="313" y="1361"/>
                  </a:lnTo>
                  <a:lnTo>
                    <a:pt x="314" y="1360"/>
                  </a:lnTo>
                  <a:lnTo>
                    <a:pt x="314" y="1359"/>
                  </a:lnTo>
                  <a:lnTo>
                    <a:pt x="314" y="1358"/>
                  </a:lnTo>
                  <a:lnTo>
                    <a:pt x="314" y="1357"/>
                  </a:lnTo>
                  <a:lnTo>
                    <a:pt x="314" y="1355"/>
                  </a:lnTo>
                  <a:lnTo>
                    <a:pt x="314" y="1354"/>
                  </a:lnTo>
                  <a:lnTo>
                    <a:pt x="314" y="1353"/>
                  </a:lnTo>
                  <a:lnTo>
                    <a:pt x="314" y="1352"/>
                  </a:lnTo>
                  <a:lnTo>
                    <a:pt x="314" y="1351"/>
                  </a:lnTo>
                  <a:lnTo>
                    <a:pt x="314" y="1350"/>
                  </a:lnTo>
                  <a:lnTo>
                    <a:pt x="315" y="1350"/>
                  </a:lnTo>
                  <a:lnTo>
                    <a:pt x="316" y="1350"/>
                  </a:lnTo>
                  <a:lnTo>
                    <a:pt x="317" y="1351"/>
                  </a:lnTo>
                  <a:lnTo>
                    <a:pt x="319" y="1351"/>
                  </a:lnTo>
                  <a:lnTo>
                    <a:pt x="319" y="1352"/>
                  </a:lnTo>
                  <a:lnTo>
                    <a:pt x="321" y="1354"/>
                  </a:lnTo>
                  <a:lnTo>
                    <a:pt x="324" y="1356"/>
                  </a:lnTo>
                  <a:lnTo>
                    <a:pt x="326" y="1357"/>
                  </a:lnTo>
                  <a:close/>
                  <a:moveTo>
                    <a:pt x="312" y="1359"/>
                  </a:moveTo>
                  <a:lnTo>
                    <a:pt x="310" y="1359"/>
                  </a:lnTo>
                  <a:lnTo>
                    <a:pt x="309" y="1359"/>
                  </a:lnTo>
                  <a:lnTo>
                    <a:pt x="309" y="1360"/>
                  </a:lnTo>
                  <a:lnTo>
                    <a:pt x="309" y="1359"/>
                  </a:lnTo>
                  <a:lnTo>
                    <a:pt x="308" y="1359"/>
                  </a:lnTo>
                  <a:lnTo>
                    <a:pt x="308" y="1358"/>
                  </a:lnTo>
                  <a:lnTo>
                    <a:pt x="307" y="1358"/>
                  </a:lnTo>
                  <a:lnTo>
                    <a:pt x="307" y="1357"/>
                  </a:lnTo>
                  <a:lnTo>
                    <a:pt x="307" y="1356"/>
                  </a:lnTo>
                  <a:lnTo>
                    <a:pt x="307" y="1355"/>
                  </a:lnTo>
                  <a:lnTo>
                    <a:pt x="308" y="1354"/>
                  </a:lnTo>
                  <a:lnTo>
                    <a:pt x="309" y="1352"/>
                  </a:lnTo>
                  <a:lnTo>
                    <a:pt x="309" y="1351"/>
                  </a:lnTo>
                  <a:lnTo>
                    <a:pt x="309" y="1350"/>
                  </a:lnTo>
                  <a:lnTo>
                    <a:pt x="309" y="1349"/>
                  </a:lnTo>
                  <a:lnTo>
                    <a:pt x="310" y="1349"/>
                  </a:lnTo>
                  <a:lnTo>
                    <a:pt x="311" y="1350"/>
                  </a:lnTo>
                  <a:lnTo>
                    <a:pt x="312" y="1351"/>
                  </a:lnTo>
                  <a:lnTo>
                    <a:pt x="311" y="1352"/>
                  </a:lnTo>
                  <a:lnTo>
                    <a:pt x="312" y="1353"/>
                  </a:lnTo>
                  <a:lnTo>
                    <a:pt x="312" y="1354"/>
                  </a:lnTo>
                  <a:lnTo>
                    <a:pt x="312" y="1355"/>
                  </a:lnTo>
                  <a:lnTo>
                    <a:pt x="312" y="1357"/>
                  </a:lnTo>
                  <a:lnTo>
                    <a:pt x="312" y="1358"/>
                  </a:lnTo>
                  <a:lnTo>
                    <a:pt x="312" y="1359"/>
                  </a:lnTo>
                  <a:close/>
                  <a:moveTo>
                    <a:pt x="274" y="1343"/>
                  </a:moveTo>
                  <a:lnTo>
                    <a:pt x="273" y="1343"/>
                  </a:lnTo>
                  <a:lnTo>
                    <a:pt x="273" y="1342"/>
                  </a:lnTo>
                  <a:lnTo>
                    <a:pt x="274" y="1341"/>
                  </a:lnTo>
                  <a:lnTo>
                    <a:pt x="274" y="1342"/>
                  </a:lnTo>
                  <a:lnTo>
                    <a:pt x="274" y="1343"/>
                  </a:lnTo>
                  <a:close/>
                  <a:moveTo>
                    <a:pt x="318" y="1348"/>
                  </a:moveTo>
                  <a:lnTo>
                    <a:pt x="318" y="1349"/>
                  </a:lnTo>
                  <a:lnTo>
                    <a:pt x="317" y="1349"/>
                  </a:lnTo>
                  <a:lnTo>
                    <a:pt x="316" y="1349"/>
                  </a:lnTo>
                  <a:lnTo>
                    <a:pt x="314" y="1349"/>
                  </a:lnTo>
                  <a:lnTo>
                    <a:pt x="313" y="1350"/>
                  </a:lnTo>
                  <a:lnTo>
                    <a:pt x="312" y="1348"/>
                  </a:lnTo>
                  <a:lnTo>
                    <a:pt x="313" y="1346"/>
                  </a:lnTo>
                  <a:lnTo>
                    <a:pt x="314" y="1344"/>
                  </a:lnTo>
                  <a:lnTo>
                    <a:pt x="314" y="1342"/>
                  </a:lnTo>
                  <a:lnTo>
                    <a:pt x="315" y="1341"/>
                  </a:lnTo>
                  <a:lnTo>
                    <a:pt x="315" y="1340"/>
                  </a:lnTo>
                  <a:lnTo>
                    <a:pt x="316" y="1340"/>
                  </a:lnTo>
                  <a:lnTo>
                    <a:pt x="316" y="1342"/>
                  </a:lnTo>
                  <a:lnTo>
                    <a:pt x="317" y="1343"/>
                  </a:lnTo>
                  <a:lnTo>
                    <a:pt x="318" y="1346"/>
                  </a:lnTo>
                  <a:lnTo>
                    <a:pt x="318" y="1347"/>
                  </a:lnTo>
                  <a:lnTo>
                    <a:pt x="318" y="1348"/>
                  </a:lnTo>
                  <a:close/>
                  <a:moveTo>
                    <a:pt x="284" y="1339"/>
                  </a:moveTo>
                  <a:lnTo>
                    <a:pt x="285" y="1340"/>
                  </a:lnTo>
                  <a:lnTo>
                    <a:pt x="287" y="1341"/>
                  </a:lnTo>
                  <a:lnTo>
                    <a:pt x="288" y="1342"/>
                  </a:lnTo>
                  <a:lnTo>
                    <a:pt x="290" y="1344"/>
                  </a:lnTo>
                  <a:lnTo>
                    <a:pt x="292" y="1345"/>
                  </a:lnTo>
                  <a:lnTo>
                    <a:pt x="292" y="1346"/>
                  </a:lnTo>
                  <a:lnTo>
                    <a:pt x="293" y="1346"/>
                  </a:lnTo>
                  <a:lnTo>
                    <a:pt x="293" y="1347"/>
                  </a:lnTo>
                  <a:lnTo>
                    <a:pt x="293" y="1348"/>
                  </a:lnTo>
                  <a:lnTo>
                    <a:pt x="296" y="1352"/>
                  </a:lnTo>
                  <a:lnTo>
                    <a:pt x="296" y="1353"/>
                  </a:lnTo>
                  <a:lnTo>
                    <a:pt x="297" y="1354"/>
                  </a:lnTo>
                  <a:lnTo>
                    <a:pt x="297" y="1355"/>
                  </a:lnTo>
                  <a:lnTo>
                    <a:pt x="296" y="1356"/>
                  </a:lnTo>
                  <a:lnTo>
                    <a:pt x="296" y="1357"/>
                  </a:lnTo>
                  <a:lnTo>
                    <a:pt x="295" y="1357"/>
                  </a:lnTo>
                  <a:lnTo>
                    <a:pt x="295" y="1356"/>
                  </a:lnTo>
                  <a:lnTo>
                    <a:pt x="295" y="1355"/>
                  </a:lnTo>
                  <a:lnTo>
                    <a:pt x="294" y="1356"/>
                  </a:lnTo>
                  <a:lnTo>
                    <a:pt x="293" y="1357"/>
                  </a:lnTo>
                  <a:lnTo>
                    <a:pt x="292" y="1357"/>
                  </a:lnTo>
                  <a:lnTo>
                    <a:pt x="291" y="1356"/>
                  </a:lnTo>
                  <a:lnTo>
                    <a:pt x="290" y="1354"/>
                  </a:lnTo>
                  <a:lnTo>
                    <a:pt x="289" y="1353"/>
                  </a:lnTo>
                  <a:lnTo>
                    <a:pt x="288" y="1352"/>
                  </a:lnTo>
                  <a:lnTo>
                    <a:pt x="287" y="1351"/>
                  </a:lnTo>
                  <a:lnTo>
                    <a:pt x="288" y="1351"/>
                  </a:lnTo>
                  <a:lnTo>
                    <a:pt x="287" y="1350"/>
                  </a:lnTo>
                  <a:lnTo>
                    <a:pt x="287" y="1349"/>
                  </a:lnTo>
                  <a:lnTo>
                    <a:pt x="286" y="1349"/>
                  </a:lnTo>
                  <a:lnTo>
                    <a:pt x="286" y="1348"/>
                  </a:lnTo>
                  <a:lnTo>
                    <a:pt x="285" y="1348"/>
                  </a:lnTo>
                  <a:lnTo>
                    <a:pt x="284" y="1348"/>
                  </a:lnTo>
                  <a:lnTo>
                    <a:pt x="284" y="1347"/>
                  </a:lnTo>
                  <a:lnTo>
                    <a:pt x="281" y="1346"/>
                  </a:lnTo>
                  <a:lnTo>
                    <a:pt x="280" y="1344"/>
                  </a:lnTo>
                  <a:lnTo>
                    <a:pt x="279" y="1343"/>
                  </a:lnTo>
                  <a:lnTo>
                    <a:pt x="279" y="1342"/>
                  </a:lnTo>
                  <a:lnTo>
                    <a:pt x="279" y="1341"/>
                  </a:lnTo>
                  <a:lnTo>
                    <a:pt x="280" y="1341"/>
                  </a:lnTo>
                  <a:lnTo>
                    <a:pt x="281" y="1341"/>
                  </a:lnTo>
                  <a:lnTo>
                    <a:pt x="280" y="1340"/>
                  </a:lnTo>
                  <a:lnTo>
                    <a:pt x="280" y="1341"/>
                  </a:lnTo>
                  <a:lnTo>
                    <a:pt x="279" y="1341"/>
                  </a:lnTo>
                  <a:lnTo>
                    <a:pt x="278" y="1341"/>
                  </a:lnTo>
                  <a:lnTo>
                    <a:pt x="277" y="1341"/>
                  </a:lnTo>
                  <a:lnTo>
                    <a:pt x="277" y="1339"/>
                  </a:lnTo>
                  <a:lnTo>
                    <a:pt x="276" y="1339"/>
                  </a:lnTo>
                  <a:lnTo>
                    <a:pt x="276" y="1338"/>
                  </a:lnTo>
                  <a:lnTo>
                    <a:pt x="276" y="1337"/>
                  </a:lnTo>
                  <a:lnTo>
                    <a:pt x="276" y="1336"/>
                  </a:lnTo>
                  <a:lnTo>
                    <a:pt x="277" y="1336"/>
                  </a:lnTo>
                  <a:lnTo>
                    <a:pt x="278" y="1336"/>
                  </a:lnTo>
                  <a:lnTo>
                    <a:pt x="279" y="1336"/>
                  </a:lnTo>
                  <a:lnTo>
                    <a:pt x="280" y="1337"/>
                  </a:lnTo>
                  <a:lnTo>
                    <a:pt x="281" y="1338"/>
                  </a:lnTo>
                  <a:lnTo>
                    <a:pt x="283" y="1338"/>
                  </a:lnTo>
                  <a:lnTo>
                    <a:pt x="284" y="1339"/>
                  </a:lnTo>
                  <a:close/>
                  <a:moveTo>
                    <a:pt x="319" y="1338"/>
                  </a:moveTo>
                  <a:lnTo>
                    <a:pt x="317" y="1338"/>
                  </a:lnTo>
                  <a:lnTo>
                    <a:pt x="314" y="1341"/>
                  </a:lnTo>
                  <a:lnTo>
                    <a:pt x="314" y="1342"/>
                  </a:lnTo>
                  <a:lnTo>
                    <a:pt x="314" y="1343"/>
                  </a:lnTo>
                  <a:lnTo>
                    <a:pt x="314" y="1344"/>
                  </a:lnTo>
                  <a:lnTo>
                    <a:pt x="313" y="1344"/>
                  </a:lnTo>
                  <a:lnTo>
                    <a:pt x="313" y="1345"/>
                  </a:lnTo>
                  <a:lnTo>
                    <a:pt x="312" y="1346"/>
                  </a:lnTo>
                  <a:lnTo>
                    <a:pt x="312" y="1347"/>
                  </a:lnTo>
                  <a:lnTo>
                    <a:pt x="311" y="1346"/>
                  </a:lnTo>
                  <a:lnTo>
                    <a:pt x="311" y="1344"/>
                  </a:lnTo>
                  <a:lnTo>
                    <a:pt x="312" y="1342"/>
                  </a:lnTo>
                  <a:lnTo>
                    <a:pt x="312" y="1340"/>
                  </a:lnTo>
                  <a:lnTo>
                    <a:pt x="312" y="1338"/>
                  </a:lnTo>
                  <a:lnTo>
                    <a:pt x="312" y="1337"/>
                  </a:lnTo>
                  <a:lnTo>
                    <a:pt x="312" y="1336"/>
                  </a:lnTo>
                  <a:lnTo>
                    <a:pt x="312" y="1335"/>
                  </a:lnTo>
                  <a:lnTo>
                    <a:pt x="313" y="1335"/>
                  </a:lnTo>
                  <a:lnTo>
                    <a:pt x="314" y="1334"/>
                  </a:lnTo>
                  <a:lnTo>
                    <a:pt x="315" y="1333"/>
                  </a:lnTo>
                  <a:lnTo>
                    <a:pt x="316" y="1333"/>
                  </a:lnTo>
                  <a:lnTo>
                    <a:pt x="319" y="1333"/>
                  </a:lnTo>
                  <a:lnTo>
                    <a:pt x="320" y="1332"/>
                  </a:lnTo>
                  <a:lnTo>
                    <a:pt x="321" y="1332"/>
                  </a:lnTo>
                  <a:lnTo>
                    <a:pt x="320" y="1334"/>
                  </a:lnTo>
                  <a:lnTo>
                    <a:pt x="319" y="1334"/>
                  </a:lnTo>
                  <a:lnTo>
                    <a:pt x="320" y="1335"/>
                  </a:lnTo>
                  <a:lnTo>
                    <a:pt x="319" y="1336"/>
                  </a:lnTo>
                  <a:lnTo>
                    <a:pt x="319" y="1338"/>
                  </a:lnTo>
                  <a:close/>
                  <a:moveTo>
                    <a:pt x="287" y="1337"/>
                  </a:moveTo>
                  <a:lnTo>
                    <a:pt x="287" y="1339"/>
                  </a:lnTo>
                  <a:lnTo>
                    <a:pt x="285" y="1338"/>
                  </a:lnTo>
                  <a:lnTo>
                    <a:pt x="283" y="1337"/>
                  </a:lnTo>
                  <a:lnTo>
                    <a:pt x="282" y="1336"/>
                  </a:lnTo>
                  <a:lnTo>
                    <a:pt x="281" y="1336"/>
                  </a:lnTo>
                  <a:lnTo>
                    <a:pt x="280" y="1335"/>
                  </a:lnTo>
                  <a:lnTo>
                    <a:pt x="280" y="1334"/>
                  </a:lnTo>
                  <a:lnTo>
                    <a:pt x="279" y="1334"/>
                  </a:lnTo>
                  <a:lnTo>
                    <a:pt x="279" y="1333"/>
                  </a:lnTo>
                  <a:lnTo>
                    <a:pt x="280" y="1332"/>
                  </a:lnTo>
                  <a:lnTo>
                    <a:pt x="282" y="1331"/>
                  </a:lnTo>
                  <a:lnTo>
                    <a:pt x="282" y="1330"/>
                  </a:lnTo>
                  <a:lnTo>
                    <a:pt x="282" y="1329"/>
                  </a:lnTo>
                  <a:lnTo>
                    <a:pt x="282" y="1328"/>
                  </a:lnTo>
                  <a:lnTo>
                    <a:pt x="283" y="1328"/>
                  </a:lnTo>
                  <a:lnTo>
                    <a:pt x="284" y="1329"/>
                  </a:lnTo>
                  <a:lnTo>
                    <a:pt x="284" y="1330"/>
                  </a:lnTo>
                  <a:lnTo>
                    <a:pt x="284" y="1331"/>
                  </a:lnTo>
                  <a:lnTo>
                    <a:pt x="284" y="1332"/>
                  </a:lnTo>
                  <a:lnTo>
                    <a:pt x="285" y="1332"/>
                  </a:lnTo>
                  <a:lnTo>
                    <a:pt x="286" y="1333"/>
                  </a:lnTo>
                  <a:lnTo>
                    <a:pt x="287" y="1334"/>
                  </a:lnTo>
                  <a:lnTo>
                    <a:pt x="286" y="1334"/>
                  </a:lnTo>
                  <a:lnTo>
                    <a:pt x="286" y="1335"/>
                  </a:lnTo>
                  <a:lnTo>
                    <a:pt x="287" y="1336"/>
                  </a:lnTo>
                  <a:lnTo>
                    <a:pt x="286" y="1336"/>
                  </a:lnTo>
                  <a:lnTo>
                    <a:pt x="287" y="1336"/>
                  </a:lnTo>
                  <a:lnTo>
                    <a:pt x="287" y="1337"/>
                  </a:lnTo>
                  <a:close/>
                  <a:moveTo>
                    <a:pt x="278" y="1329"/>
                  </a:moveTo>
                  <a:lnTo>
                    <a:pt x="279" y="1329"/>
                  </a:lnTo>
                  <a:lnTo>
                    <a:pt x="278" y="1330"/>
                  </a:lnTo>
                  <a:lnTo>
                    <a:pt x="277" y="1330"/>
                  </a:lnTo>
                  <a:lnTo>
                    <a:pt x="276" y="1329"/>
                  </a:lnTo>
                  <a:lnTo>
                    <a:pt x="275" y="1329"/>
                  </a:lnTo>
                  <a:lnTo>
                    <a:pt x="274" y="1329"/>
                  </a:lnTo>
                  <a:lnTo>
                    <a:pt x="273" y="1327"/>
                  </a:lnTo>
                  <a:lnTo>
                    <a:pt x="275" y="1327"/>
                  </a:lnTo>
                  <a:lnTo>
                    <a:pt x="276" y="1327"/>
                  </a:lnTo>
                  <a:lnTo>
                    <a:pt x="278" y="1329"/>
                  </a:lnTo>
                  <a:close/>
                  <a:moveTo>
                    <a:pt x="296" y="1334"/>
                  </a:moveTo>
                  <a:lnTo>
                    <a:pt x="298" y="1338"/>
                  </a:lnTo>
                  <a:lnTo>
                    <a:pt x="302" y="1341"/>
                  </a:lnTo>
                  <a:lnTo>
                    <a:pt x="302" y="1342"/>
                  </a:lnTo>
                  <a:lnTo>
                    <a:pt x="301" y="1342"/>
                  </a:lnTo>
                  <a:lnTo>
                    <a:pt x="300" y="1342"/>
                  </a:lnTo>
                  <a:lnTo>
                    <a:pt x="299" y="1342"/>
                  </a:lnTo>
                  <a:lnTo>
                    <a:pt x="299" y="1343"/>
                  </a:lnTo>
                  <a:lnTo>
                    <a:pt x="300" y="1342"/>
                  </a:lnTo>
                  <a:lnTo>
                    <a:pt x="301" y="1343"/>
                  </a:lnTo>
                  <a:lnTo>
                    <a:pt x="303" y="1343"/>
                  </a:lnTo>
                  <a:lnTo>
                    <a:pt x="304" y="1344"/>
                  </a:lnTo>
                  <a:lnTo>
                    <a:pt x="305" y="1345"/>
                  </a:lnTo>
                  <a:lnTo>
                    <a:pt x="305" y="1346"/>
                  </a:lnTo>
                  <a:lnTo>
                    <a:pt x="306" y="1347"/>
                  </a:lnTo>
                  <a:lnTo>
                    <a:pt x="307" y="1348"/>
                  </a:lnTo>
                  <a:lnTo>
                    <a:pt x="307" y="1349"/>
                  </a:lnTo>
                  <a:lnTo>
                    <a:pt x="307" y="1351"/>
                  </a:lnTo>
                  <a:lnTo>
                    <a:pt x="307" y="1352"/>
                  </a:lnTo>
                  <a:lnTo>
                    <a:pt x="307" y="1353"/>
                  </a:lnTo>
                  <a:lnTo>
                    <a:pt x="306" y="1351"/>
                  </a:lnTo>
                  <a:lnTo>
                    <a:pt x="306" y="1350"/>
                  </a:lnTo>
                  <a:lnTo>
                    <a:pt x="305" y="1349"/>
                  </a:lnTo>
                  <a:lnTo>
                    <a:pt x="304" y="1350"/>
                  </a:lnTo>
                  <a:lnTo>
                    <a:pt x="304" y="1351"/>
                  </a:lnTo>
                  <a:lnTo>
                    <a:pt x="303" y="1350"/>
                  </a:lnTo>
                  <a:lnTo>
                    <a:pt x="303" y="1351"/>
                  </a:lnTo>
                  <a:lnTo>
                    <a:pt x="303" y="1352"/>
                  </a:lnTo>
                  <a:lnTo>
                    <a:pt x="303" y="1353"/>
                  </a:lnTo>
                  <a:lnTo>
                    <a:pt x="303" y="1354"/>
                  </a:lnTo>
                  <a:lnTo>
                    <a:pt x="302" y="1354"/>
                  </a:lnTo>
                  <a:lnTo>
                    <a:pt x="301" y="1354"/>
                  </a:lnTo>
                  <a:lnTo>
                    <a:pt x="300" y="1353"/>
                  </a:lnTo>
                  <a:lnTo>
                    <a:pt x="300" y="1352"/>
                  </a:lnTo>
                  <a:lnTo>
                    <a:pt x="299" y="1351"/>
                  </a:lnTo>
                  <a:lnTo>
                    <a:pt x="299" y="1350"/>
                  </a:lnTo>
                  <a:lnTo>
                    <a:pt x="298" y="1349"/>
                  </a:lnTo>
                  <a:lnTo>
                    <a:pt x="299" y="1349"/>
                  </a:lnTo>
                  <a:lnTo>
                    <a:pt x="298" y="1348"/>
                  </a:lnTo>
                  <a:lnTo>
                    <a:pt x="298" y="1349"/>
                  </a:lnTo>
                  <a:lnTo>
                    <a:pt x="297" y="1349"/>
                  </a:lnTo>
                  <a:lnTo>
                    <a:pt x="296" y="1348"/>
                  </a:lnTo>
                  <a:lnTo>
                    <a:pt x="296" y="1347"/>
                  </a:lnTo>
                  <a:lnTo>
                    <a:pt x="295" y="1347"/>
                  </a:lnTo>
                  <a:lnTo>
                    <a:pt x="294" y="1346"/>
                  </a:lnTo>
                  <a:lnTo>
                    <a:pt x="294" y="1344"/>
                  </a:lnTo>
                  <a:lnTo>
                    <a:pt x="294" y="1343"/>
                  </a:lnTo>
                  <a:lnTo>
                    <a:pt x="293" y="1343"/>
                  </a:lnTo>
                  <a:lnTo>
                    <a:pt x="292" y="1343"/>
                  </a:lnTo>
                  <a:lnTo>
                    <a:pt x="292" y="1342"/>
                  </a:lnTo>
                  <a:lnTo>
                    <a:pt x="293" y="1341"/>
                  </a:lnTo>
                  <a:lnTo>
                    <a:pt x="293" y="1340"/>
                  </a:lnTo>
                  <a:lnTo>
                    <a:pt x="293" y="1339"/>
                  </a:lnTo>
                  <a:lnTo>
                    <a:pt x="292" y="1339"/>
                  </a:lnTo>
                  <a:lnTo>
                    <a:pt x="292" y="1338"/>
                  </a:lnTo>
                  <a:lnTo>
                    <a:pt x="293" y="1338"/>
                  </a:lnTo>
                  <a:lnTo>
                    <a:pt x="292" y="1337"/>
                  </a:lnTo>
                  <a:lnTo>
                    <a:pt x="291" y="1338"/>
                  </a:lnTo>
                  <a:lnTo>
                    <a:pt x="291" y="1337"/>
                  </a:lnTo>
                  <a:lnTo>
                    <a:pt x="292" y="1337"/>
                  </a:lnTo>
                  <a:lnTo>
                    <a:pt x="291" y="1336"/>
                  </a:lnTo>
                  <a:lnTo>
                    <a:pt x="291" y="1337"/>
                  </a:lnTo>
                  <a:lnTo>
                    <a:pt x="291" y="1338"/>
                  </a:lnTo>
                  <a:lnTo>
                    <a:pt x="290" y="1338"/>
                  </a:lnTo>
                  <a:lnTo>
                    <a:pt x="289" y="1338"/>
                  </a:lnTo>
                  <a:lnTo>
                    <a:pt x="288" y="1338"/>
                  </a:lnTo>
                  <a:lnTo>
                    <a:pt x="288" y="1337"/>
                  </a:lnTo>
                  <a:lnTo>
                    <a:pt x="289" y="1336"/>
                  </a:lnTo>
                  <a:lnTo>
                    <a:pt x="290" y="1335"/>
                  </a:lnTo>
                  <a:lnTo>
                    <a:pt x="292" y="1335"/>
                  </a:lnTo>
                  <a:lnTo>
                    <a:pt x="293" y="1336"/>
                  </a:lnTo>
                  <a:lnTo>
                    <a:pt x="292" y="1335"/>
                  </a:lnTo>
                  <a:lnTo>
                    <a:pt x="291" y="1334"/>
                  </a:lnTo>
                  <a:lnTo>
                    <a:pt x="290" y="1335"/>
                  </a:lnTo>
                  <a:lnTo>
                    <a:pt x="289" y="1335"/>
                  </a:lnTo>
                  <a:lnTo>
                    <a:pt x="288" y="1335"/>
                  </a:lnTo>
                  <a:lnTo>
                    <a:pt x="288" y="1336"/>
                  </a:lnTo>
                  <a:lnTo>
                    <a:pt x="287" y="1335"/>
                  </a:lnTo>
                  <a:lnTo>
                    <a:pt x="287" y="1333"/>
                  </a:lnTo>
                  <a:lnTo>
                    <a:pt x="287" y="1332"/>
                  </a:lnTo>
                  <a:lnTo>
                    <a:pt x="285" y="1332"/>
                  </a:lnTo>
                  <a:lnTo>
                    <a:pt x="284" y="1331"/>
                  </a:lnTo>
                  <a:lnTo>
                    <a:pt x="284" y="1330"/>
                  </a:lnTo>
                  <a:lnTo>
                    <a:pt x="284" y="1329"/>
                  </a:lnTo>
                  <a:lnTo>
                    <a:pt x="284" y="1328"/>
                  </a:lnTo>
                  <a:lnTo>
                    <a:pt x="284" y="1327"/>
                  </a:lnTo>
                  <a:lnTo>
                    <a:pt x="282" y="1327"/>
                  </a:lnTo>
                  <a:lnTo>
                    <a:pt x="282" y="1325"/>
                  </a:lnTo>
                  <a:lnTo>
                    <a:pt x="283" y="1325"/>
                  </a:lnTo>
                  <a:lnTo>
                    <a:pt x="283" y="1324"/>
                  </a:lnTo>
                  <a:lnTo>
                    <a:pt x="284" y="1324"/>
                  </a:lnTo>
                  <a:lnTo>
                    <a:pt x="285" y="1323"/>
                  </a:lnTo>
                  <a:lnTo>
                    <a:pt x="286" y="1324"/>
                  </a:lnTo>
                  <a:lnTo>
                    <a:pt x="287" y="1325"/>
                  </a:lnTo>
                  <a:lnTo>
                    <a:pt x="288" y="1326"/>
                  </a:lnTo>
                  <a:lnTo>
                    <a:pt x="289" y="1326"/>
                  </a:lnTo>
                  <a:lnTo>
                    <a:pt x="289" y="1327"/>
                  </a:lnTo>
                  <a:lnTo>
                    <a:pt x="290" y="1327"/>
                  </a:lnTo>
                  <a:lnTo>
                    <a:pt x="291" y="1329"/>
                  </a:lnTo>
                  <a:lnTo>
                    <a:pt x="292" y="1330"/>
                  </a:lnTo>
                  <a:lnTo>
                    <a:pt x="293" y="1330"/>
                  </a:lnTo>
                  <a:lnTo>
                    <a:pt x="293" y="1331"/>
                  </a:lnTo>
                  <a:lnTo>
                    <a:pt x="294" y="1331"/>
                  </a:lnTo>
                  <a:lnTo>
                    <a:pt x="296" y="1333"/>
                  </a:lnTo>
                  <a:lnTo>
                    <a:pt x="296" y="1334"/>
                  </a:lnTo>
                  <a:close/>
                  <a:moveTo>
                    <a:pt x="283" y="1319"/>
                  </a:moveTo>
                  <a:lnTo>
                    <a:pt x="283" y="1320"/>
                  </a:lnTo>
                  <a:lnTo>
                    <a:pt x="284" y="1321"/>
                  </a:lnTo>
                  <a:lnTo>
                    <a:pt x="284" y="1322"/>
                  </a:lnTo>
                  <a:lnTo>
                    <a:pt x="283" y="1322"/>
                  </a:lnTo>
                  <a:lnTo>
                    <a:pt x="282" y="1323"/>
                  </a:lnTo>
                  <a:lnTo>
                    <a:pt x="282" y="1324"/>
                  </a:lnTo>
                  <a:lnTo>
                    <a:pt x="281" y="1325"/>
                  </a:lnTo>
                  <a:lnTo>
                    <a:pt x="281" y="1326"/>
                  </a:lnTo>
                  <a:lnTo>
                    <a:pt x="280" y="1327"/>
                  </a:lnTo>
                  <a:lnTo>
                    <a:pt x="279" y="1327"/>
                  </a:lnTo>
                  <a:lnTo>
                    <a:pt x="279" y="1326"/>
                  </a:lnTo>
                  <a:lnTo>
                    <a:pt x="279" y="1325"/>
                  </a:lnTo>
                  <a:lnTo>
                    <a:pt x="278" y="1326"/>
                  </a:lnTo>
                  <a:lnTo>
                    <a:pt x="277" y="1326"/>
                  </a:lnTo>
                  <a:lnTo>
                    <a:pt x="277" y="1325"/>
                  </a:lnTo>
                  <a:lnTo>
                    <a:pt x="278" y="1324"/>
                  </a:lnTo>
                  <a:lnTo>
                    <a:pt x="279" y="1322"/>
                  </a:lnTo>
                  <a:lnTo>
                    <a:pt x="279" y="1321"/>
                  </a:lnTo>
                  <a:lnTo>
                    <a:pt x="280" y="1321"/>
                  </a:lnTo>
                  <a:lnTo>
                    <a:pt x="281" y="1321"/>
                  </a:lnTo>
                  <a:lnTo>
                    <a:pt x="281" y="1320"/>
                  </a:lnTo>
                  <a:lnTo>
                    <a:pt x="281" y="1319"/>
                  </a:lnTo>
                  <a:lnTo>
                    <a:pt x="280" y="1320"/>
                  </a:lnTo>
                  <a:lnTo>
                    <a:pt x="278" y="1320"/>
                  </a:lnTo>
                  <a:lnTo>
                    <a:pt x="278" y="1321"/>
                  </a:lnTo>
                  <a:lnTo>
                    <a:pt x="278" y="1322"/>
                  </a:lnTo>
                  <a:lnTo>
                    <a:pt x="277" y="1323"/>
                  </a:lnTo>
                  <a:lnTo>
                    <a:pt x="277" y="1324"/>
                  </a:lnTo>
                  <a:lnTo>
                    <a:pt x="276" y="1324"/>
                  </a:lnTo>
                  <a:lnTo>
                    <a:pt x="275" y="1323"/>
                  </a:lnTo>
                  <a:lnTo>
                    <a:pt x="274" y="1322"/>
                  </a:lnTo>
                  <a:lnTo>
                    <a:pt x="274" y="1321"/>
                  </a:lnTo>
                  <a:lnTo>
                    <a:pt x="273" y="1321"/>
                  </a:lnTo>
                  <a:lnTo>
                    <a:pt x="273" y="1322"/>
                  </a:lnTo>
                  <a:lnTo>
                    <a:pt x="272" y="1322"/>
                  </a:lnTo>
                  <a:lnTo>
                    <a:pt x="272" y="1321"/>
                  </a:lnTo>
                  <a:lnTo>
                    <a:pt x="272" y="1322"/>
                  </a:lnTo>
                  <a:lnTo>
                    <a:pt x="271" y="1323"/>
                  </a:lnTo>
                  <a:lnTo>
                    <a:pt x="272" y="1324"/>
                  </a:lnTo>
                  <a:lnTo>
                    <a:pt x="273" y="1325"/>
                  </a:lnTo>
                  <a:lnTo>
                    <a:pt x="273" y="1326"/>
                  </a:lnTo>
                  <a:lnTo>
                    <a:pt x="273" y="1327"/>
                  </a:lnTo>
                  <a:lnTo>
                    <a:pt x="272" y="1327"/>
                  </a:lnTo>
                  <a:lnTo>
                    <a:pt x="272" y="1326"/>
                  </a:lnTo>
                  <a:lnTo>
                    <a:pt x="271" y="1326"/>
                  </a:lnTo>
                  <a:lnTo>
                    <a:pt x="271" y="1325"/>
                  </a:lnTo>
                  <a:lnTo>
                    <a:pt x="271" y="1324"/>
                  </a:lnTo>
                  <a:lnTo>
                    <a:pt x="271" y="1323"/>
                  </a:lnTo>
                  <a:lnTo>
                    <a:pt x="271" y="1322"/>
                  </a:lnTo>
                  <a:lnTo>
                    <a:pt x="272" y="1321"/>
                  </a:lnTo>
                  <a:lnTo>
                    <a:pt x="272" y="1320"/>
                  </a:lnTo>
                  <a:lnTo>
                    <a:pt x="273" y="1320"/>
                  </a:lnTo>
                  <a:lnTo>
                    <a:pt x="273" y="1319"/>
                  </a:lnTo>
                  <a:lnTo>
                    <a:pt x="274" y="1318"/>
                  </a:lnTo>
                  <a:lnTo>
                    <a:pt x="275" y="1318"/>
                  </a:lnTo>
                  <a:lnTo>
                    <a:pt x="276" y="1317"/>
                  </a:lnTo>
                  <a:lnTo>
                    <a:pt x="276" y="1316"/>
                  </a:lnTo>
                  <a:lnTo>
                    <a:pt x="278" y="1316"/>
                  </a:lnTo>
                  <a:lnTo>
                    <a:pt x="279" y="1315"/>
                  </a:lnTo>
                  <a:lnTo>
                    <a:pt x="281" y="1316"/>
                  </a:lnTo>
                  <a:lnTo>
                    <a:pt x="282" y="1318"/>
                  </a:lnTo>
                  <a:lnTo>
                    <a:pt x="283" y="1319"/>
                  </a:lnTo>
                  <a:close/>
                  <a:moveTo>
                    <a:pt x="211" y="1312"/>
                  </a:moveTo>
                  <a:lnTo>
                    <a:pt x="212" y="1312"/>
                  </a:lnTo>
                  <a:lnTo>
                    <a:pt x="213" y="1312"/>
                  </a:lnTo>
                  <a:lnTo>
                    <a:pt x="213" y="1313"/>
                  </a:lnTo>
                  <a:lnTo>
                    <a:pt x="215" y="1314"/>
                  </a:lnTo>
                  <a:lnTo>
                    <a:pt x="217" y="1314"/>
                  </a:lnTo>
                  <a:lnTo>
                    <a:pt x="219" y="1313"/>
                  </a:lnTo>
                  <a:lnTo>
                    <a:pt x="220" y="1313"/>
                  </a:lnTo>
                  <a:lnTo>
                    <a:pt x="221" y="1314"/>
                  </a:lnTo>
                  <a:lnTo>
                    <a:pt x="222" y="1314"/>
                  </a:lnTo>
                  <a:lnTo>
                    <a:pt x="222" y="1315"/>
                  </a:lnTo>
                  <a:lnTo>
                    <a:pt x="222" y="1316"/>
                  </a:lnTo>
                  <a:lnTo>
                    <a:pt x="222" y="1317"/>
                  </a:lnTo>
                  <a:lnTo>
                    <a:pt x="222" y="1318"/>
                  </a:lnTo>
                  <a:lnTo>
                    <a:pt x="221" y="1319"/>
                  </a:lnTo>
                  <a:lnTo>
                    <a:pt x="220" y="1320"/>
                  </a:lnTo>
                  <a:lnTo>
                    <a:pt x="219" y="1321"/>
                  </a:lnTo>
                  <a:lnTo>
                    <a:pt x="219" y="1322"/>
                  </a:lnTo>
                  <a:lnTo>
                    <a:pt x="220" y="1322"/>
                  </a:lnTo>
                  <a:lnTo>
                    <a:pt x="221" y="1321"/>
                  </a:lnTo>
                  <a:lnTo>
                    <a:pt x="222" y="1321"/>
                  </a:lnTo>
                  <a:lnTo>
                    <a:pt x="222" y="1320"/>
                  </a:lnTo>
                  <a:lnTo>
                    <a:pt x="223" y="1320"/>
                  </a:lnTo>
                  <a:lnTo>
                    <a:pt x="223" y="1319"/>
                  </a:lnTo>
                  <a:lnTo>
                    <a:pt x="223" y="1318"/>
                  </a:lnTo>
                  <a:lnTo>
                    <a:pt x="223" y="1317"/>
                  </a:lnTo>
                  <a:lnTo>
                    <a:pt x="225" y="1317"/>
                  </a:lnTo>
                  <a:lnTo>
                    <a:pt x="226" y="1316"/>
                  </a:lnTo>
                  <a:lnTo>
                    <a:pt x="226" y="1315"/>
                  </a:lnTo>
                  <a:lnTo>
                    <a:pt x="229" y="1314"/>
                  </a:lnTo>
                  <a:lnTo>
                    <a:pt x="230" y="1315"/>
                  </a:lnTo>
                  <a:lnTo>
                    <a:pt x="231" y="1316"/>
                  </a:lnTo>
                  <a:lnTo>
                    <a:pt x="231" y="1317"/>
                  </a:lnTo>
                  <a:lnTo>
                    <a:pt x="231" y="1318"/>
                  </a:lnTo>
                  <a:lnTo>
                    <a:pt x="232" y="1319"/>
                  </a:lnTo>
                  <a:lnTo>
                    <a:pt x="233" y="1319"/>
                  </a:lnTo>
                  <a:lnTo>
                    <a:pt x="233" y="1320"/>
                  </a:lnTo>
                  <a:lnTo>
                    <a:pt x="233" y="1321"/>
                  </a:lnTo>
                  <a:lnTo>
                    <a:pt x="233" y="1322"/>
                  </a:lnTo>
                  <a:lnTo>
                    <a:pt x="233" y="1323"/>
                  </a:lnTo>
                  <a:lnTo>
                    <a:pt x="234" y="1324"/>
                  </a:lnTo>
                  <a:lnTo>
                    <a:pt x="234" y="1325"/>
                  </a:lnTo>
                  <a:lnTo>
                    <a:pt x="233" y="1327"/>
                  </a:lnTo>
                  <a:lnTo>
                    <a:pt x="232" y="1327"/>
                  </a:lnTo>
                  <a:lnTo>
                    <a:pt x="232" y="1328"/>
                  </a:lnTo>
                  <a:lnTo>
                    <a:pt x="231" y="1329"/>
                  </a:lnTo>
                  <a:lnTo>
                    <a:pt x="230" y="1330"/>
                  </a:lnTo>
                  <a:lnTo>
                    <a:pt x="227" y="1330"/>
                  </a:lnTo>
                  <a:lnTo>
                    <a:pt x="226" y="1332"/>
                  </a:lnTo>
                  <a:lnTo>
                    <a:pt x="225" y="1332"/>
                  </a:lnTo>
                  <a:lnTo>
                    <a:pt x="223" y="1333"/>
                  </a:lnTo>
                  <a:lnTo>
                    <a:pt x="221" y="1333"/>
                  </a:lnTo>
                  <a:lnTo>
                    <a:pt x="220" y="1333"/>
                  </a:lnTo>
                  <a:lnTo>
                    <a:pt x="220" y="1334"/>
                  </a:lnTo>
                  <a:lnTo>
                    <a:pt x="221" y="1334"/>
                  </a:lnTo>
                  <a:lnTo>
                    <a:pt x="222" y="1335"/>
                  </a:lnTo>
                  <a:lnTo>
                    <a:pt x="221" y="1336"/>
                  </a:lnTo>
                  <a:lnTo>
                    <a:pt x="222" y="1336"/>
                  </a:lnTo>
                  <a:lnTo>
                    <a:pt x="222" y="1335"/>
                  </a:lnTo>
                  <a:lnTo>
                    <a:pt x="223" y="1334"/>
                  </a:lnTo>
                  <a:lnTo>
                    <a:pt x="224" y="1335"/>
                  </a:lnTo>
                  <a:lnTo>
                    <a:pt x="225" y="1335"/>
                  </a:lnTo>
                  <a:lnTo>
                    <a:pt x="227" y="1334"/>
                  </a:lnTo>
                  <a:lnTo>
                    <a:pt x="228" y="1334"/>
                  </a:lnTo>
                  <a:lnTo>
                    <a:pt x="227" y="1335"/>
                  </a:lnTo>
                  <a:lnTo>
                    <a:pt x="226" y="1336"/>
                  </a:lnTo>
                  <a:lnTo>
                    <a:pt x="225" y="1337"/>
                  </a:lnTo>
                  <a:lnTo>
                    <a:pt x="224" y="1338"/>
                  </a:lnTo>
                  <a:lnTo>
                    <a:pt x="225" y="1338"/>
                  </a:lnTo>
                  <a:lnTo>
                    <a:pt x="225" y="1337"/>
                  </a:lnTo>
                  <a:lnTo>
                    <a:pt x="226" y="1337"/>
                  </a:lnTo>
                  <a:lnTo>
                    <a:pt x="227" y="1336"/>
                  </a:lnTo>
                  <a:lnTo>
                    <a:pt x="229" y="1336"/>
                  </a:lnTo>
                  <a:lnTo>
                    <a:pt x="230" y="1336"/>
                  </a:lnTo>
                  <a:lnTo>
                    <a:pt x="229" y="1335"/>
                  </a:lnTo>
                  <a:lnTo>
                    <a:pt x="228" y="1335"/>
                  </a:lnTo>
                  <a:lnTo>
                    <a:pt x="229" y="1334"/>
                  </a:lnTo>
                  <a:lnTo>
                    <a:pt x="230" y="1334"/>
                  </a:lnTo>
                  <a:lnTo>
                    <a:pt x="231" y="1335"/>
                  </a:lnTo>
                  <a:lnTo>
                    <a:pt x="232" y="1335"/>
                  </a:lnTo>
                  <a:lnTo>
                    <a:pt x="232" y="1334"/>
                  </a:lnTo>
                  <a:lnTo>
                    <a:pt x="233" y="1333"/>
                  </a:lnTo>
                  <a:lnTo>
                    <a:pt x="233" y="1332"/>
                  </a:lnTo>
                  <a:lnTo>
                    <a:pt x="232" y="1331"/>
                  </a:lnTo>
                  <a:lnTo>
                    <a:pt x="232" y="1330"/>
                  </a:lnTo>
                  <a:lnTo>
                    <a:pt x="232" y="1329"/>
                  </a:lnTo>
                  <a:lnTo>
                    <a:pt x="233" y="1328"/>
                  </a:lnTo>
                  <a:lnTo>
                    <a:pt x="234" y="1327"/>
                  </a:lnTo>
                  <a:lnTo>
                    <a:pt x="235" y="1325"/>
                  </a:lnTo>
                  <a:lnTo>
                    <a:pt x="235" y="1324"/>
                  </a:lnTo>
                  <a:lnTo>
                    <a:pt x="234" y="1323"/>
                  </a:lnTo>
                  <a:lnTo>
                    <a:pt x="234" y="1322"/>
                  </a:lnTo>
                  <a:lnTo>
                    <a:pt x="234" y="1321"/>
                  </a:lnTo>
                  <a:lnTo>
                    <a:pt x="234" y="1319"/>
                  </a:lnTo>
                  <a:lnTo>
                    <a:pt x="233" y="1319"/>
                  </a:lnTo>
                  <a:lnTo>
                    <a:pt x="233" y="1318"/>
                  </a:lnTo>
                  <a:lnTo>
                    <a:pt x="232" y="1317"/>
                  </a:lnTo>
                  <a:lnTo>
                    <a:pt x="233" y="1317"/>
                  </a:lnTo>
                  <a:lnTo>
                    <a:pt x="234" y="1318"/>
                  </a:lnTo>
                  <a:lnTo>
                    <a:pt x="236" y="1318"/>
                  </a:lnTo>
                  <a:lnTo>
                    <a:pt x="237" y="1318"/>
                  </a:lnTo>
                  <a:lnTo>
                    <a:pt x="239" y="1318"/>
                  </a:lnTo>
                  <a:lnTo>
                    <a:pt x="241" y="1316"/>
                  </a:lnTo>
                  <a:lnTo>
                    <a:pt x="243" y="1316"/>
                  </a:lnTo>
                  <a:lnTo>
                    <a:pt x="244" y="1315"/>
                  </a:lnTo>
                  <a:lnTo>
                    <a:pt x="244" y="1314"/>
                  </a:lnTo>
                  <a:lnTo>
                    <a:pt x="245" y="1314"/>
                  </a:lnTo>
                  <a:lnTo>
                    <a:pt x="246" y="1313"/>
                  </a:lnTo>
                  <a:lnTo>
                    <a:pt x="246" y="1312"/>
                  </a:lnTo>
                  <a:lnTo>
                    <a:pt x="246" y="1313"/>
                  </a:lnTo>
                  <a:lnTo>
                    <a:pt x="246" y="1314"/>
                  </a:lnTo>
                  <a:lnTo>
                    <a:pt x="246" y="1316"/>
                  </a:lnTo>
                  <a:lnTo>
                    <a:pt x="246" y="1318"/>
                  </a:lnTo>
                  <a:lnTo>
                    <a:pt x="245" y="1320"/>
                  </a:lnTo>
                  <a:lnTo>
                    <a:pt x="245" y="1322"/>
                  </a:lnTo>
                  <a:lnTo>
                    <a:pt x="244" y="1323"/>
                  </a:lnTo>
                  <a:lnTo>
                    <a:pt x="242" y="1326"/>
                  </a:lnTo>
                  <a:lnTo>
                    <a:pt x="241" y="1328"/>
                  </a:lnTo>
                  <a:lnTo>
                    <a:pt x="241" y="1329"/>
                  </a:lnTo>
                  <a:lnTo>
                    <a:pt x="240" y="1330"/>
                  </a:lnTo>
                  <a:lnTo>
                    <a:pt x="240" y="1331"/>
                  </a:lnTo>
                  <a:lnTo>
                    <a:pt x="240" y="1332"/>
                  </a:lnTo>
                  <a:lnTo>
                    <a:pt x="240" y="1333"/>
                  </a:lnTo>
                  <a:lnTo>
                    <a:pt x="240" y="1334"/>
                  </a:lnTo>
                  <a:lnTo>
                    <a:pt x="239" y="1335"/>
                  </a:lnTo>
                  <a:lnTo>
                    <a:pt x="239" y="1336"/>
                  </a:lnTo>
                  <a:lnTo>
                    <a:pt x="239" y="1337"/>
                  </a:lnTo>
                  <a:lnTo>
                    <a:pt x="239" y="1338"/>
                  </a:lnTo>
                  <a:lnTo>
                    <a:pt x="239" y="1339"/>
                  </a:lnTo>
                  <a:lnTo>
                    <a:pt x="239" y="1340"/>
                  </a:lnTo>
                  <a:lnTo>
                    <a:pt x="239" y="1341"/>
                  </a:lnTo>
                  <a:lnTo>
                    <a:pt x="239" y="1342"/>
                  </a:lnTo>
                  <a:lnTo>
                    <a:pt x="239" y="1344"/>
                  </a:lnTo>
                  <a:lnTo>
                    <a:pt x="239" y="1347"/>
                  </a:lnTo>
                  <a:lnTo>
                    <a:pt x="240" y="1348"/>
                  </a:lnTo>
                  <a:lnTo>
                    <a:pt x="239" y="1349"/>
                  </a:lnTo>
                  <a:lnTo>
                    <a:pt x="238" y="1351"/>
                  </a:lnTo>
                  <a:lnTo>
                    <a:pt x="238" y="1352"/>
                  </a:lnTo>
                  <a:lnTo>
                    <a:pt x="237" y="1353"/>
                  </a:lnTo>
                  <a:lnTo>
                    <a:pt x="235" y="1353"/>
                  </a:lnTo>
                  <a:lnTo>
                    <a:pt x="233" y="1353"/>
                  </a:lnTo>
                  <a:lnTo>
                    <a:pt x="232" y="1353"/>
                  </a:lnTo>
                  <a:lnTo>
                    <a:pt x="231" y="1354"/>
                  </a:lnTo>
                  <a:lnTo>
                    <a:pt x="231" y="1355"/>
                  </a:lnTo>
                  <a:lnTo>
                    <a:pt x="230" y="1354"/>
                  </a:lnTo>
                  <a:lnTo>
                    <a:pt x="230" y="1355"/>
                  </a:lnTo>
                  <a:lnTo>
                    <a:pt x="231" y="1355"/>
                  </a:lnTo>
                  <a:lnTo>
                    <a:pt x="232" y="1355"/>
                  </a:lnTo>
                  <a:lnTo>
                    <a:pt x="234" y="1355"/>
                  </a:lnTo>
                  <a:lnTo>
                    <a:pt x="233" y="1356"/>
                  </a:lnTo>
                  <a:lnTo>
                    <a:pt x="232" y="1356"/>
                  </a:lnTo>
                  <a:lnTo>
                    <a:pt x="232" y="1357"/>
                  </a:lnTo>
                  <a:lnTo>
                    <a:pt x="231" y="1357"/>
                  </a:lnTo>
                  <a:lnTo>
                    <a:pt x="230" y="1357"/>
                  </a:lnTo>
                  <a:lnTo>
                    <a:pt x="230" y="1356"/>
                  </a:lnTo>
                  <a:lnTo>
                    <a:pt x="229" y="1355"/>
                  </a:lnTo>
                  <a:lnTo>
                    <a:pt x="229" y="1356"/>
                  </a:lnTo>
                  <a:lnTo>
                    <a:pt x="228" y="1357"/>
                  </a:lnTo>
                  <a:lnTo>
                    <a:pt x="227" y="1357"/>
                  </a:lnTo>
                  <a:lnTo>
                    <a:pt x="226" y="1357"/>
                  </a:lnTo>
                  <a:lnTo>
                    <a:pt x="225" y="1357"/>
                  </a:lnTo>
                  <a:lnTo>
                    <a:pt x="225" y="1356"/>
                  </a:lnTo>
                  <a:lnTo>
                    <a:pt x="225" y="1355"/>
                  </a:lnTo>
                  <a:lnTo>
                    <a:pt x="225" y="1356"/>
                  </a:lnTo>
                  <a:lnTo>
                    <a:pt x="224" y="1356"/>
                  </a:lnTo>
                  <a:lnTo>
                    <a:pt x="223" y="1356"/>
                  </a:lnTo>
                  <a:lnTo>
                    <a:pt x="223" y="1355"/>
                  </a:lnTo>
                  <a:lnTo>
                    <a:pt x="224" y="1355"/>
                  </a:lnTo>
                  <a:lnTo>
                    <a:pt x="223" y="1355"/>
                  </a:lnTo>
                  <a:lnTo>
                    <a:pt x="222" y="1355"/>
                  </a:lnTo>
                  <a:lnTo>
                    <a:pt x="222" y="1354"/>
                  </a:lnTo>
                  <a:lnTo>
                    <a:pt x="223" y="1354"/>
                  </a:lnTo>
                  <a:lnTo>
                    <a:pt x="223" y="1353"/>
                  </a:lnTo>
                  <a:lnTo>
                    <a:pt x="222" y="1353"/>
                  </a:lnTo>
                  <a:lnTo>
                    <a:pt x="221" y="1352"/>
                  </a:lnTo>
                  <a:lnTo>
                    <a:pt x="220" y="1352"/>
                  </a:lnTo>
                  <a:lnTo>
                    <a:pt x="218" y="1352"/>
                  </a:lnTo>
                  <a:lnTo>
                    <a:pt x="219" y="1351"/>
                  </a:lnTo>
                  <a:lnTo>
                    <a:pt x="221" y="1350"/>
                  </a:lnTo>
                  <a:lnTo>
                    <a:pt x="222" y="1349"/>
                  </a:lnTo>
                  <a:lnTo>
                    <a:pt x="222" y="1350"/>
                  </a:lnTo>
                  <a:lnTo>
                    <a:pt x="223" y="1350"/>
                  </a:lnTo>
                  <a:lnTo>
                    <a:pt x="223" y="1349"/>
                  </a:lnTo>
                  <a:lnTo>
                    <a:pt x="222" y="1349"/>
                  </a:lnTo>
                  <a:lnTo>
                    <a:pt x="217" y="1350"/>
                  </a:lnTo>
                  <a:lnTo>
                    <a:pt x="217" y="1349"/>
                  </a:lnTo>
                  <a:lnTo>
                    <a:pt x="218" y="1347"/>
                  </a:lnTo>
                  <a:lnTo>
                    <a:pt x="219" y="1347"/>
                  </a:lnTo>
                  <a:lnTo>
                    <a:pt x="220" y="1348"/>
                  </a:lnTo>
                  <a:lnTo>
                    <a:pt x="223" y="1348"/>
                  </a:lnTo>
                  <a:lnTo>
                    <a:pt x="224" y="1348"/>
                  </a:lnTo>
                  <a:lnTo>
                    <a:pt x="224" y="1349"/>
                  </a:lnTo>
                  <a:lnTo>
                    <a:pt x="225" y="1349"/>
                  </a:lnTo>
                  <a:lnTo>
                    <a:pt x="226" y="1350"/>
                  </a:lnTo>
                  <a:lnTo>
                    <a:pt x="226" y="1351"/>
                  </a:lnTo>
                  <a:lnTo>
                    <a:pt x="227" y="1349"/>
                  </a:lnTo>
                  <a:lnTo>
                    <a:pt x="226" y="1348"/>
                  </a:lnTo>
                  <a:lnTo>
                    <a:pt x="224" y="1347"/>
                  </a:lnTo>
                  <a:lnTo>
                    <a:pt x="224" y="1346"/>
                  </a:lnTo>
                  <a:lnTo>
                    <a:pt x="223" y="1345"/>
                  </a:lnTo>
                  <a:lnTo>
                    <a:pt x="220" y="1345"/>
                  </a:lnTo>
                  <a:lnTo>
                    <a:pt x="220" y="1344"/>
                  </a:lnTo>
                  <a:lnTo>
                    <a:pt x="220" y="1343"/>
                  </a:lnTo>
                  <a:lnTo>
                    <a:pt x="220" y="1342"/>
                  </a:lnTo>
                  <a:lnTo>
                    <a:pt x="219" y="1342"/>
                  </a:lnTo>
                  <a:lnTo>
                    <a:pt x="219" y="1344"/>
                  </a:lnTo>
                  <a:lnTo>
                    <a:pt x="218" y="1344"/>
                  </a:lnTo>
                  <a:lnTo>
                    <a:pt x="217" y="1343"/>
                  </a:lnTo>
                  <a:lnTo>
                    <a:pt x="218" y="1343"/>
                  </a:lnTo>
                  <a:lnTo>
                    <a:pt x="218" y="1342"/>
                  </a:lnTo>
                  <a:lnTo>
                    <a:pt x="218" y="1341"/>
                  </a:lnTo>
                  <a:lnTo>
                    <a:pt x="217" y="1341"/>
                  </a:lnTo>
                  <a:lnTo>
                    <a:pt x="217" y="1342"/>
                  </a:lnTo>
                  <a:lnTo>
                    <a:pt x="215" y="1343"/>
                  </a:lnTo>
                  <a:lnTo>
                    <a:pt x="214" y="1343"/>
                  </a:lnTo>
                  <a:lnTo>
                    <a:pt x="214" y="1342"/>
                  </a:lnTo>
                  <a:lnTo>
                    <a:pt x="215" y="1341"/>
                  </a:lnTo>
                  <a:lnTo>
                    <a:pt x="213" y="1341"/>
                  </a:lnTo>
                  <a:lnTo>
                    <a:pt x="213" y="1340"/>
                  </a:lnTo>
                  <a:lnTo>
                    <a:pt x="213" y="1339"/>
                  </a:lnTo>
                  <a:lnTo>
                    <a:pt x="214" y="1339"/>
                  </a:lnTo>
                  <a:lnTo>
                    <a:pt x="213" y="1339"/>
                  </a:lnTo>
                  <a:lnTo>
                    <a:pt x="212" y="1339"/>
                  </a:lnTo>
                  <a:lnTo>
                    <a:pt x="211" y="1339"/>
                  </a:lnTo>
                  <a:lnTo>
                    <a:pt x="212" y="1338"/>
                  </a:lnTo>
                  <a:lnTo>
                    <a:pt x="211" y="1338"/>
                  </a:lnTo>
                  <a:lnTo>
                    <a:pt x="212" y="1337"/>
                  </a:lnTo>
                  <a:lnTo>
                    <a:pt x="213" y="1338"/>
                  </a:lnTo>
                  <a:lnTo>
                    <a:pt x="214" y="1338"/>
                  </a:lnTo>
                  <a:lnTo>
                    <a:pt x="214" y="1336"/>
                  </a:lnTo>
                  <a:lnTo>
                    <a:pt x="211" y="1334"/>
                  </a:lnTo>
                  <a:lnTo>
                    <a:pt x="211" y="1333"/>
                  </a:lnTo>
                  <a:lnTo>
                    <a:pt x="211" y="1334"/>
                  </a:lnTo>
                  <a:lnTo>
                    <a:pt x="212" y="1333"/>
                  </a:lnTo>
                  <a:lnTo>
                    <a:pt x="213" y="1333"/>
                  </a:lnTo>
                  <a:lnTo>
                    <a:pt x="212" y="1333"/>
                  </a:lnTo>
                  <a:lnTo>
                    <a:pt x="212" y="1332"/>
                  </a:lnTo>
                  <a:lnTo>
                    <a:pt x="211" y="1332"/>
                  </a:lnTo>
                  <a:lnTo>
                    <a:pt x="211" y="1331"/>
                  </a:lnTo>
                  <a:lnTo>
                    <a:pt x="211" y="1330"/>
                  </a:lnTo>
                  <a:lnTo>
                    <a:pt x="210" y="1330"/>
                  </a:lnTo>
                  <a:lnTo>
                    <a:pt x="209" y="1330"/>
                  </a:lnTo>
                  <a:lnTo>
                    <a:pt x="208" y="1329"/>
                  </a:lnTo>
                  <a:lnTo>
                    <a:pt x="208" y="1328"/>
                  </a:lnTo>
                  <a:lnTo>
                    <a:pt x="209" y="1328"/>
                  </a:lnTo>
                  <a:lnTo>
                    <a:pt x="209" y="1327"/>
                  </a:lnTo>
                  <a:lnTo>
                    <a:pt x="208" y="1326"/>
                  </a:lnTo>
                  <a:lnTo>
                    <a:pt x="207" y="1325"/>
                  </a:lnTo>
                  <a:lnTo>
                    <a:pt x="207" y="1324"/>
                  </a:lnTo>
                  <a:lnTo>
                    <a:pt x="207" y="1323"/>
                  </a:lnTo>
                  <a:lnTo>
                    <a:pt x="208" y="1323"/>
                  </a:lnTo>
                  <a:lnTo>
                    <a:pt x="208" y="1322"/>
                  </a:lnTo>
                  <a:lnTo>
                    <a:pt x="208" y="1321"/>
                  </a:lnTo>
                  <a:lnTo>
                    <a:pt x="208" y="1320"/>
                  </a:lnTo>
                  <a:lnTo>
                    <a:pt x="208" y="1319"/>
                  </a:lnTo>
                  <a:lnTo>
                    <a:pt x="209" y="1319"/>
                  </a:lnTo>
                  <a:lnTo>
                    <a:pt x="209" y="1318"/>
                  </a:lnTo>
                  <a:lnTo>
                    <a:pt x="210" y="1318"/>
                  </a:lnTo>
                  <a:lnTo>
                    <a:pt x="210" y="1317"/>
                  </a:lnTo>
                  <a:lnTo>
                    <a:pt x="209" y="1317"/>
                  </a:lnTo>
                  <a:lnTo>
                    <a:pt x="209" y="1316"/>
                  </a:lnTo>
                  <a:lnTo>
                    <a:pt x="209" y="1315"/>
                  </a:lnTo>
                  <a:lnTo>
                    <a:pt x="210" y="1313"/>
                  </a:lnTo>
                  <a:lnTo>
                    <a:pt x="210" y="1312"/>
                  </a:lnTo>
                  <a:lnTo>
                    <a:pt x="209" y="1312"/>
                  </a:lnTo>
                  <a:lnTo>
                    <a:pt x="209" y="1311"/>
                  </a:lnTo>
                  <a:lnTo>
                    <a:pt x="210" y="1312"/>
                  </a:lnTo>
                  <a:lnTo>
                    <a:pt x="211" y="1312"/>
                  </a:lnTo>
                  <a:close/>
                  <a:moveTo>
                    <a:pt x="284" y="1314"/>
                  </a:moveTo>
                  <a:lnTo>
                    <a:pt x="283" y="1314"/>
                  </a:lnTo>
                  <a:lnTo>
                    <a:pt x="283" y="1313"/>
                  </a:lnTo>
                  <a:lnTo>
                    <a:pt x="283" y="1311"/>
                  </a:lnTo>
                  <a:lnTo>
                    <a:pt x="284" y="1311"/>
                  </a:lnTo>
                  <a:lnTo>
                    <a:pt x="285" y="1311"/>
                  </a:lnTo>
                  <a:lnTo>
                    <a:pt x="285" y="1312"/>
                  </a:lnTo>
                  <a:lnTo>
                    <a:pt x="286" y="1313"/>
                  </a:lnTo>
                  <a:lnTo>
                    <a:pt x="284" y="1314"/>
                  </a:lnTo>
                  <a:close/>
                  <a:moveTo>
                    <a:pt x="273" y="1314"/>
                  </a:moveTo>
                  <a:lnTo>
                    <a:pt x="272" y="1314"/>
                  </a:lnTo>
                  <a:lnTo>
                    <a:pt x="271" y="1314"/>
                  </a:lnTo>
                  <a:lnTo>
                    <a:pt x="271" y="1313"/>
                  </a:lnTo>
                  <a:lnTo>
                    <a:pt x="270" y="1313"/>
                  </a:lnTo>
                  <a:lnTo>
                    <a:pt x="269" y="1312"/>
                  </a:lnTo>
                  <a:lnTo>
                    <a:pt x="269" y="1311"/>
                  </a:lnTo>
                  <a:lnTo>
                    <a:pt x="269" y="1310"/>
                  </a:lnTo>
                  <a:lnTo>
                    <a:pt x="270" y="1310"/>
                  </a:lnTo>
                  <a:lnTo>
                    <a:pt x="272" y="1312"/>
                  </a:lnTo>
                  <a:lnTo>
                    <a:pt x="273" y="1313"/>
                  </a:lnTo>
                  <a:lnTo>
                    <a:pt x="273" y="1314"/>
                  </a:lnTo>
                  <a:close/>
                  <a:moveTo>
                    <a:pt x="211" y="1311"/>
                  </a:moveTo>
                  <a:lnTo>
                    <a:pt x="210" y="1311"/>
                  </a:lnTo>
                  <a:lnTo>
                    <a:pt x="210" y="1310"/>
                  </a:lnTo>
                  <a:lnTo>
                    <a:pt x="209" y="1309"/>
                  </a:lnTo>
                  <a:lnTo>
                    <a:pt x="209" y="1308"/>
                  </a:lnTo>
                  <a:lnTo>
                    <a:pt x="210" y="1308"/>
                  </a:lnTo>
                  <a:lnTo>
                    <a:pt x="211" y="1308"/>
                  </a:lnTo>
                  <a:lnTo>
                    <a:pt x="212" y="1309"/>
                  </a:lnTo>
                  <a:lnTo>
                    <a:pt x="211" y="1310"/>
                  </a:lnTo>
                  <a:lnTo>
                    <a:pt x="211" y="1311"/>
                  </a:lnTo>
                  <a:close/>
                  <a:moveTo>
                    <a:pt x="280" y="1308"/>
                  </a:moveTo>
                  <a:lnTo>
                    <a:pt x="280" y="1309"/>
                  </a:lnTo>
                  <a:lnTo>
                    <a:pt x="279" y="1308"/>
                  </a:lnTo>
                  <a:lnTo>
                    <a:pt x="278" y="1306"/>
                  </a:lnTo>
                  <a:lnTo>
                    <a:pt x="277" y="1306"/>
                  </a:lnTo>
                  <a:lnTo>
                    <a:pt x="278" y="1305"/>
                  </a:lnTo>
                  <a:lnTo>
                    <a:pt x="279" y="1305"/>
                  </a:lnTo>
                  <a:lnTo>
                    <a:pt x="280" y="1305"/>
                  </a:lnTo>
                  <a:lnTo>
                    <a:pt x="280" y="1306"/>
                  </a:lnTo>
                  <a:lnTo>
                    <a:pt x="280" y="1307"/>
                  </a:lnTo>
                  <a:lnTo>
                    <a:pt x="280" y="1308"/>
                  </a:lnTo>
                  <a:close/>
                  <a:moveTo>
                    <a:pt x="283" y="1307"/>
                  </a:moveTo>
                  <a:lnTo>
                    <a:pt x="282" y="1308"/>
                  </a:lnTo>
                  <a:lnTo>
                    <a:pt x="281" y="1308"/>
                  </a:lnTo>
                  <a:lnTo>
                    <a:pt x="280" y="1307"/>
                  </a:lnTo>
                  <a:lnTo>
                    <a:pt x="280" y="1306"/>
                  </a:lnTo>
                  <a:lnTo>
                    <a:pt x="281" y="1305"/>
                  </a:lnTo>
                  <a:lnTo>
                    <a:pt x="282" y="1304"/>
                  </a:lnTo>
                  <a:lnTo>
                    <a:pt x="282" y="1305"/>
                  </a:lnTo>
                  <a:lnTo>
                    <a:pt x="283" y="1305"/>
                  </a:lnTo>
                  <a:lnTo>
                    <a:pt x="283" y="1307"/>
                  </a:lnTo>
                  <a:close/>
                  <a:moveTo>
                    <a:pt x="271" y="1301"/>
                  </a:moveTo>
                  <a:lnTo>
                    <a:pt x="272" y="1301"/>
                  </a:lnTo>
                  <a:lnTo>
                    <a:pt x="272" y="1302"/>
                  </a:lnTo>
                  <a:lnTo>
                    <a:pt x="271" y="1302"/>
                  </a:lnTo>
                  <a:lnTo>
                    <a:pt x="272" y="1303"/>
                  </a:lnTo>
                  <a:lnTo>
                    <a:pt x="271" y="1303"/>
                  </a:lnTo>
                  <a:lnTo>
                    <a:pt x="270" y="1303"/>
                  </a:lnTo>
                  <a:lnTo>
                    <a:pt x="269" y="1302"/>
                  </a:lnTo>
                  <a:lnTo>
                    <a:pt x="270" y="1302"/>
                  </a:lnTo>
                  <a:lnTo>
                    <a:pt x="270" y="1301"/>
                  </a:lnTo>
                  <a:lnTo>
                    <a:pt x="271" y="1301"/>
                  </a:lnTo>
                  <a:close/>
                  <a:moveTo>
                    <a:pt x="270" y="1298"/>
                  </a:moveTo>
                  <a:lnTo>
                    <a:pt x="271" y="1300"/>
                  </a:lnTo>
                  <a:lnTo>
                    <a:pt x="271" y="1301"/>
                  </a:lnTo>
                  <a:lnTo>
                    <a:pt x="269" y="1301"/>
                  </a:lnTo>
                  <a:lnTo>
                    <a:pt x="268" y="1301"/>
                  </a:lnTo>
                  <a:lnTo>
                    <a:pt x="268" y="1300"/>
                  </a:lnTo>
                  <a:lnTo>
                    <a:pt x="267" y="1300"/>
                  </a:lnTo>
                  <a:lnTo>
                    <a:pt x="267" y="1299"/>
                  </a:lnTo>
                  <a:lnTo>
                    <a:pt x="268" y="1298"/>
                  </a:lnTo>
                  <a:lnTo>
                    <a:pt x="269" y="1297"/>
                  </a:lnTo>
                  <a:lnTo>
                    <a:pt x="270" y="1298"/>
                  </a:lnTo>
                  <a:close/>
                  <a:moveTo>
                    <a:pt x="262" y="1293"/>
                  </a:moveTo>
                  <a:lnTo>
                    <a:pt x="261" y="1293"/>
                  </a:lnTo>
                  <a:lnTo>
                    <a:pt x="261" y="1291"/>
                  </a:lnTo>
                  <a:lnTo>
                    <a:pt x="262" y="1291"/>
                  </a:lnTo>
                  <a:lnTo>
                    <a:pt x="262" y="1292"/>
                  </a:lnTo>
                  <a:lnTo>
                    <a:pt x="262" y="1293"/>
                  </a:lnTo>
                  <a:close/>
                  <a:moveTo>
                    <a:pt x="270" y="1292"/>
                  </a:moveTo>
                  <a:lnTo>
                    <a:pt x="270" y="1294"/>
                  </a:lnTo>
                  <a:lnTo>
                    <a:pt x="269" y="1295"/>
                  </a:lnTo>
                  <a:lnTo>
                    <a:pt x="268" y="1296"/>
                  </a:lnTo>
                  <a:lnTo>
                    <a:pt x="264" y="1299"/>
                  </a:lnTo>
                  <a:lnTo>
                    <a:pt x="264" y="1298"/>
                  </a:lnTo>
                  <a:lnTo>
                    <a:pt x="264" y="1295"/>
                  </a:lnTo>
                  <a:lnTo>
                    <a:pt x="265" y="1295"/>
                  </a:lnTo>
                  <a:lnTo>
                    <a:pt x="265" y="1294"/>
                  </a:lnTo>
                  <a:lnTo>
                    <a:pt x="265" y="1293"/>
                  </a:lnTo>
                  <a:lnTo>
                    <a:pt x="265" y="1292"/>
                  </a:lnTo>
                  <a:lnTo>
                    <a:pt x="265" y="1291"/>
                  </a:lnTo>
                  <a:lnTo>
                    <a:pt x="266" y="1291"/>
                  </a:lnTo>
                  <a:lnTo>
                    <a:pt x="267" y="1291"/>
                  </a:lnTo>
                  <a:lnTo>
                    <a:pt x="267" y="1292"/>
                  </a:lnTo>
                  <a:lnTo>
                    <a:pt x="267" y="1291"/>
                  </a:lnTo>
                  <a:lnTo>
                    <a:pt x="268" y="1291"/>
                  </a:lnTo>
                  <a:lnTo>
                    <a:pt x="268" y="1292"/>
                  </a:lnTo>
                  <a:lnTo>
                    <a:pt x="269" y="1292"/>
                  </a:lnTo>
                  <a:lnTo>
                    <a:pt x="269" y="1291"/>
                  </a:lnTo>
                  <a:lnTo>
                    <a:pt x="270" y="1291"/>
                  </a:lnTo>
                  <a:lnTo>
                    <a:pt x="270" y="1292"/>
                  </a:lnTo>
                  <a:close/>
                  <a:moveTo>
                    <a:pt x="278" y="1287"/>
                  </a:moveTo>
                  <a:lnTo>
                    <a:pt x="277" y="1287"/>
                  </a:lnTo>
                  <a:lnTo>
                    <a:pt x="276" y="1287"/>
                  </a:lnTo>
                  <a:lnTo>
                    <a:pt x="276" y="1288"/>
                  </a:lnTo>
                  <a:lnTo>
                    <a:pt x="275" y="1287"/>
                  </a:lnTo>
                  <a:lnTo>
                    <a:pt x="274" y="1286"/>
                  </a:lnTo>
                  <a:lnTo>
                    <a:pt x="274" y="1285"/>
                  </a:lnTo>
                  <a:lnTo>
                    <a:pt x="275" y="1285"/>
                  </a:lnTo>
                  <a:lnTo>
                    <a:pt x="276" y="1283"/>
                  </a:lnTo>
                  <a:lnTo>
                    <a:pt x="277" y="1283"/>
                  </a:lnTo>
                  <a:lnTo>
                    <a:pt x="278" y="1283"/>
                  </a:lnTo>
                  <a:lnTo>
                    <a:pt x="278" y="1284"/>
                  </a:lnTo>
                  <a:lnTo>
                    <a:pt x="278" y="1285"/>
                  </a:lnTo>
                  <a:lnTo>
                    <a:pt x="278" y="1286"/>
                  </a:lnTo>
                  <a:lnTo>
                    <a:pt x="278" y="1287"/>
                  </a:lnTo>
                  <a:close/>
                  <a:moveTo>
                    <a:pt x="284" y="1284"/>
                  </a:moveTo>
                  <a:lnTo>
                    <a:pt x="284" y="1285"/>
                  </a:lnTo>
                  <a:lnTo>
                    <a:pt x="284" y="1286"/>
                  </a:lnTo>
                  <a:lnTo>
                    <a:pt x="283" y="1286"/>
                  </a:lnTo>
                  <a:lnTo>
                    <a:pt x="282" y="1287"/>
                  </a:lnTo>
                  <a:lnTo>
                    <a:pt x="281" y="1287"/>
                  </a:lnTo>
                  <a:lnTo>
                    <a:pt x="281" y="1288"/>
                  </a:lnTo>
                  <a:lnTo>
                    <a:pt x="280" y="1288"/>
                  </a:lnTo>
                  <a:lnTo>
                    <a:pt x="281" y="1286"/>
                  </a:lnTo>
                  <a:lnTo>
                    <a:pt x="283" y="1285"/>
                  </a:lnTo>
                  <a:lnTo>
                    <a:pt x="284" y="1283"/>
                  </a:lnTo>
                  <a:lnTo>
                    <a:pt x="284" y="1284"/>
                  </a:lnTo>
                  <a:close/>
                  <a:moveTo>
                    <a:pt x="279" y="1285"/>
                  </a:moveTo>
                  <a:lnTo>
                    <a:pt x="278" y="1284"/>
                  </a:lnTo>
                  <a:lnTo>
                    <a:pt x="278" y="1283"/>
                  </a:lnTo>
                  <a:lnTo>
                    <a:pt x="278" y="1282"/>
                  </a:lnTo>
                  <a:lnTo>
                    <a:pt x="279" y="1281"/>
                  </a:lnTo>
                  <a:lnTo>
                    <a:pt x="283" y="1276"/>
                  </a:lnTo>
                  <a:lnTo>
                    <a:pt x="284" y="1273"/>
                  </a:lnTo>
                  <a:lnTo>
                    <a:pt x="285" y="1273"/>
                  </a:lnTo>
                  <a:lnTo>
                    <a:pt x="286" y="1275"/>
                  </a:lnTo>
                  <a:lnTo>
                    <a:pt x="286" y="1276"/>
                  </a:lnTo>
                  <a:lnTo>
                    <a:pt x="286" y="1277"/>
                  </a:lnTo>
                  <a:lnTo>
                    <a:pt x="285" y="1278"/>
                  </a:lnTo>
                  <a:lnTo>
                    <a:pt x="284" y="1279"/>
                  </a:lnTo>
                  <a:lnTo>
                    <a:pt x="283" y="1281"/>
                  </a:lnTo>
                  <a:lnTo>
                    <a:pt x="283" y="1282"/>
                  </a:lnTo>
                  <a:lnTo>
                    <a:pt x="282" y="1282"/>
                  </a:lnTo>
                  <a:lnTo>
                    <a:pt x="281" y="1283"/>
                  </a:lnTo>
                  <a:lnTo>
                    <a:pt x="280" y="1284"/>
                  </a:lnTo>
                  <a:lnTo>
                    <a:pt x="279" y="1285"/>
                  </a:lnTo>
                  <a:close/>
                  <a:moveTo>
                    <a:pt x="130" y="462"/>
                  </a:moveTo>
                  <a:lnTo>
                    <a:pt x="131" y="464"/>
                  </a:lnTo>
                  <a:lnTo>
                    <a:pt x="132" y="465"/>
                  </a:lnTo>
                  <a:lnTo>
                    <a:pt x="131" y="465"/>
                  </a:lnTo>
                  <a:lnTo>
                    <a:pt x="130" y="465"/>
                  </a:lnTo>
                  <a:lnTo>
                    <a:pt x="129" y="466"/>
                  </a:lnTo>
                  <a:lnTo>
                    <a:pt x="128" y="465"/>
                  </a:lnTo>
                  <a:lnTo>
                    <a:pt x="126" y="464"/>
                  </a:lnTo>
                  <a:lnTo>
                    <a:pt x="126" y="463"/>
                  </a:lnTo>
                  <a:lnTo>
                    <a:pt x="127" y="463"/>
                  </a:lnTo>
                  <a:lnTo>
                    <a:pt x="127" y="462"/>
                  </a:lnTo>
                  <a:lnTo>
                    <a:pt x="126" y="460"/>
                  </a:lnTo>
                  <a:lnTo>
                    <a:pt x="125" y="459"/>
                  </a:lnTo>
                  <a:lnTo>
                    <a:pt x="126" y="458"/>
                  </a:lnTo>
                  <a:lnTo>
                    <a:pt x="128" y="460"/>
                  </a:lnTo>
                  <a:lnTo>
                    <a:pt x="130" y="462"/>
                  </a:lnTo>
                  <a:close/>
                  <a:moveTo>
                    <a:pt x="145" y="441"/>
                  </a:moveTo>
                  <a:lnTo>
                    <a:pt x="146" y="442"/>
                  </a:lnTo>
                  <a:lnTo>
                    <a:pt x="148" y="442"/>
                  </a:lnTo>
                  <a:lnTo>
                    <a:pt x="149" y="442"/>
                  </a:lnTo>
                  <a:lnTo>
                    <a:pt x="150" y="443"/>
                  </a:lnTo>
                  <a:lnTo>
                    <a:pt x="149" y="445"/>
                  </a:lnTo>
                  <a:lnTo>
                    <a:pt x="150" y="445"/>
                  </a:lnTo>
                  <a:lnTo>
                    <a:pt x="151" y="445"/>
                  </a:lnTo>
                  <a:lnTo>
                    <a:pt x="151" y="446"/>
                  </a:lnTo>
                  <a:lnTo>
                    <a:pt x="151" y="447"/>
                  </a:lnTo>
                  <a:lnTo>
                    <a:pt x="151" y="448"/>
                  </a:lnTo>
                  <a:lnTo>
                    <a:pt x="150" y="449"/>
                  </a:lnTo>
                  <a:lnTo>
                    <a:pt x="149" y="447"/>
                  </a:lnTo>
                  <a:lnTo>
                    <a:pt x="148" y="446"/>
                  </a:lnTo>
                  <a:lnTo>
                    <a:pt x="143" y="443"/>
                  </a:lnTo>
                  <a:lnTo>
                    <a:pt x="144" y="441"/>
                  </a:lnTo>
                  <a:lnTo>
                    <a:pt x="145" y="441"/>
                  </a:lnTo>
                  <a:close/>
                  <a:moveTo>
                    <a:pt x="140" y="434"/>
                  </a:moveTo>
                  <a:lnTo>
                    <a:pt x="143" y="437"/>
                  </a:lnTo>
                  <a:lnTo>
                    <a:pt x="143" y="438"/>
                  </a:lnTo>
                  <a:lnTo>
                    <a:pt x="142" y="438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6" y="436"/>
                  </a:lnTo>
                  <a:lnTo>
                    <a:pt x="136" y="435"/>
                  </a:lnTo>
                  <a:lnTo>
                    <a:pt x="138" y="434"/>
                  </a:lnTo>
                  <a:lnTo>
                    <a:pt x="140" y="434"/>
                  </a:lnTo>
                  <a:close/>
                  <a:moveTo>
                    <a:pt x="188" y="426"/>
                  </a:moveTo>
                  <a:lnTo>
                    <a:pt x="189" y="426"/>
                  </a:lnTo>
                  <a:lnTo>
                    <a:pt x="189" y="427"/>
                  </a:lnTo>
                  <a:lnTo>
                    <a:pt x="186" y="428"/>
                  </a:lnTo>
                  <a:lnTo>
                    <a:pt x="186" y="429"/>
                  </a:lnTo>
                  <a:lnTo>
                    <a:pt x="187" y="429"/>
                  </a:lnTo>
                  <a:lnTo>
                    <a:pt x="186" y="430"/>
                  </a:lnTo>
                  <a:lnTo>
                    <a:pt x="184" y="429"/>
                  </a:lnTo>
                  <a:lnTo>
                    <a:pt x="184" y="428"/>
                  </a:lnTo>
                  <a:lnTo>
                    <a:pt x="185" y="427"/>
                  </a:lnTo>
                  <a:lnTo>
                    <a:pt x="187" y="425"/>
                  </a:lnTo>
                  <a:lnTo>
                    <a:pt x="188" y="425"/>
                  </a:lnTo>
                  <a:lnTo>
                    <a:pt x="188" y="426"/>
                  </a:lnTo>
                  <a:close/>
                  <a:moveTo>
                    <a:pt x="56" y="428"/>
                  </a:moveTo>
                  <a:lnTo>
                    <a:pt x="56" y="429"/>
                  </a:lnTo>
                  <a:lnTo>
                    <a:pt x="53" y="428"/>
                  </a:lnTo>
                  <a:lnTo>
                    <a:pt x="52" y="428"/>
                  </a:lnTo>
                  <a:lnTo>
                    <a:pt x="52" y="429"/>
                  </a:lnTo>
                  <a:lnTo>
                    <a:pt x="51" y="431"/>
                  </a:lnTo>
                  <a:lnTo>
                    <a:pt x="50" y="432"/>
                  </a:lnTo>
                  <a:lnTo>
                    <a:pt x="49" y="432"/>
                  </a:lnTo>
                  <a:lnTo>
                    <a:pt x="48" y="431"/>
                  </a:lnTo>
                  <a:lnTo>
                    <a:pt x="47" y="430"/>
                  </a:lnTo>
                  <a:lnTo>
                    <a:pt x="47" y="429"/>
                  </a:lnTo>
                  <a:lnTo>
                    <a:pt x="46" y="428"/>
                  </a:lnTo>
                  <a:lnTo>
                    <a:pt x="45" y="429"/>
                  </a:lnTo>
                  <a:lnTo>
                    <a:pt x="44" y="429"/>
                  </a:lnTo>
                  <a:lnTo>
                    <a:pt x="45" y="428"/>
                  </a:lnTo>
                  <a:lnTo>
                    <a:pt x="47" y="425"/>
                  </a:lnTo>
                  <a:lnTo>
                    <a:pt x="49" y="423"/>
                  </a:lnTo>
                  <a:lnTo>
                    <a:pt x="50" y="423"/>
                  </a:lnTo>
                  <a:lnTo>
                    <a:pt x="51" y="423"/>
                  </a:lnTo>
                  <a:lnTo>
                    <a:pt x="53" y="425"/>
                  </a:lnTo>
                  <a:lnTo>
                    <a:pt x="54" y="425"/>
                  </a:lnTo>
                  <a:lnTo>
                    <a:pt x="55" y="426"/>
                  </a:lnTo>
                  <a:lnTo>
                    <a:pt x="56" y="426"/>
                  </a:lnTo>
                  <a:lnTo>
                    <a:pt x="56" y="428"/>
                  </a:lnTo>
                  <a:close/>
                  <a:moveTo>
                    <a:pt x="145" y="429"/>
                  </a:moveTo>
                  <a:lnTo>
                    <a:pt x="144" y="429"/>
                  </a:lnTo>
                  <a:lnTo>
                    <a:pt x="143" y="429"/>
                  </a:lnTo>
                  <a:lnTo>
                    <a:pt x="143" y="427"/>
                  </a:lnTo>
                  <a:lnTo>
                    <a:pt x="143" y="426"/>
                  </a:lnTo>
                  <a:lnTo>
                    <a:pt x="144" y="424"/>
                  </a:lnTo>
                  <a:lnTo>
                    <a:pt x="145" y="423"/>
                  </a:lnTo>
                  <a:lnTo>
                    <a:pt x="146" y="423"/>
                  </a:lnTo>
                  <a:lnTo>
                    <a:pt x="148" y="423"/>
                  </a:lnTo>
                  <a:lnTo>
                    <a:pt x="147" y="424"/>
                  </a:lnTo>
                  <a:lnTo>
                    <a:pt x="146" y="428"/>
                  </a:lnTo>
                  <a:lnTo>
                    <a:pt x="145" y="428"/>
                  </a:lnTo>
                  <a:lnTo>
                    <a:pt x="145" y="429"/>
                  </a:lnTo>
                  <a:close/>
                  <a:moveTo>
                    <a:pt x="422" y="384"/>
                  </a:moveTo>
                  <a:lnTo>
                    <a:pt x="421" y="385"/>
                  </a:lnTo>
                  <a:lnTo>
                    <a:pt x="422" y="385"/>
                  </a:lnTo>
                  <a:lnTo>
                    <a:pt x="421" y="386"/>
                  </a:lnTo>
                  <a:lnTo>
                    <a:pt x="419" y="385"/>
                  </a:lnTo>
                  <a:lnTo>
                    <a:pt x="419" y="386"/>
                  </a:lnTo>
                  <a:lnTo>
                    <a:pt x="420" y="387"/>
                  </a:lnTo>
                  <a:lnTo>
                    <a:pt x="419" y="387"/>
                  </a:lnTo>
                  <a:lnTo>
                    <a:pt x="418" y="387"/>
                  </a:lnTo>
                  <a:lnTo>
                    <a:pt x="418" y="385"/>
                  </a:lnTo>
                  <a:lnTo>
                    <a:pt x="418" y="384"/>
                  </a:lnTo>
                  <a:lnTo>
                    <a:pt x="419" y="384"/>
                  </a:lnTo>
                  <a:lnTo>
                    <a:pt x="422" y="383"/>
                  </a:lnTo>
                  <a:lnTo>
                    <a:pt x="422" y="384"/>
                  </a:lnTo>
                  <a:close/>
                  <a:moveTo>
                    <a:pt x="668" y="377"/>
                  </a:moveTo>
                  <a:lnTo>
                    <a:pt x="668" y="451"/>
                  </a:lnTo>
                  <a:lnTo>
                    <a:pt x="659" y="449"/>
                  </a:lnTo>
                  <a:lnTo>
                    <a:pt x="658" y="449"/>
                  </a:lnTo>
                  <a:lnTo>
                    <a:pt x="658" y="448"/>
                  </a:lnTo>
                  <a:lnTo>
                    <a:pt x="657" y="447"/>
                  </a:lnTo>
                  <a:lnTo>
                    <a:pt x="656" y="447"/>
                  </a:lnTo>
                  <a:lnTo>
                    <a:pt x="654" y="446"/>
                  </a:lnTo>
                  <a:lnTo>
                    <a:pt x="647" y="442"/>
                  </a:lnTo>
                  <a:lnTo>
                    <a:pt x="644" y="441"/>
                  </a:lnTo>
                  <a:lnTo>
                    <a:pt x="641" y="437"/>
                  </a:lnTo>
                  <a:lnTo>
                    <a:pt x="642" y="436"/>
                  </a:lnTo>
                  <a:lnTo>
                    <a:pt x="643" y="435"/>
                  </a:lnTo>
                  <a:lnTo>
                    <a:pt x="643" y="434"/>
                  </a:lnTo>
                  <a:lnTo>
                    <a:pt x="642" y="433"/>
                  </a:lnTo>
                  <a:lnTo>
                    <a:pt x="642" y="432"/>
                  </a:lnTo>
                  <a:lnTo>
                    <a:pt x="642" y="431"/>
                  </a:lnTo>
                  <a:lnTo>
                    <a:pt x="643" y="430"/>
                  </a:lnTo>
                  <a:lnTo>
                    <a:pt x="642" y="430"/>
                  </a:lnTo>
                  <a:lnTo>
                    <a:pt x="642" y="429"/>
                  </a:lnTo>
                  <a:lnTo>
                    <a:pt x="638" y="429"/>
                  </a:lnTo>
                  <a:lnTo>
                    <a:pt x="639" y="431"/>
                  </a:lnTo>
                  <a:lnTo>
                    <a:pt x="638" y="431"/>
                  </a:lnTo>
                  <a:lnTo>
                    <a:pt x="637" y="429"/>
                  </a:lnTo>
                  <a:lnTo>
                    <a:pt x="634" y="427"/>
                  </a:lnTo>
                  <a:lnTo>
                    <a:pt x="633" y="426"/>
                  </a:lnTo>
                  <a:lnTo>
                    <a:pt x="635" y="425"/>
                  </a:lnTo>
                  <a:lnTo>
                    <a:pt x="636" y="424"/>
                  </a:lnTo>
                  <a:lnTo>
                    <a:pt x="635" y="423"/>
                  </a:lnTo>
                  <a:lnTo>
                    <a:pt x="635" y="422"/>
                  </a:lnTo>
                  <a:lnTo>
                    <a:pt x="634" y="422"/>
                  </a:lnTo>
                  <a:lnTo>
                    <a:pt x="632" y="420"/>
                  </a:lnTo>
                  <a:lnTo>
                    <a:pt x="630" y="420"/>
                  </a:lnTo>
                  <a:lnTo>
                    <a:pt x="629" y="419"/>
                  </a:lnTo>
                  <a:lnTo>
                    <a:pt x="628" y="417"/>
                  </a:lnTo>
                  <a:lnTo>
                    <a:pt x="626" y="415"/>
                  </a:lnTo>
                  <a:lnTo>
                    <a:pt x="625" y="415"/>
                  </a:lnTo>
                  <a:lnTo>
                    <a:pt x="625" y="414"/>
                  </a:lnTo>
                  <a:lnTo>
                    <a:pt x="625" y="413"/>
                  </a:lnTo>
                  <a:lnTo>
                    <a:pt x="624" y="412"/>
                  </a:lnTo>
                  <a:lnTo>
                    <a:pt x="624" y="411"/>
                  </a:lnTo>
                  <a:lnTo>
                    <a:pt x="624" y="410"/>
                  </a:lnTo>
                  <a:lnTo>
                    <a:pt x="623" y="406"/>
                  </a:lnTo>
                  <a:lnTo>
                    <a:pt x="622" y="403"/>
                  </a:lnTo>
                  <a:lnTo>
                    <a:pt x="622" y="400"/>
                  </a:lnTo>
                  <a:lnTo>
                    <a:pt x="621" y="399"/>
                  </a:lnTo>
                  <a:lnTo>
                    <a:pt x="620" y="397"/>
                  </a:lnTo>
                  <a:lnTo>
                    <a:pt x="621" y="395"/>
                  </a:lnTo>
                  <a:lnTo>
                    <a:pt x="621" y="394"/>
                  </a:lnTo>
                  <a:lnTo>
                    <a:pt x="622" y="393"/>
                  </a:lnTo>
                  <a:lnTo>
                    <a:pt x="624" y="392"/>
                  </a:lnTo>
                  <a:lnTo>
                    <a:pt x="626" y="389"/>
                  </a:lnTo>
                  <a:lnTo>
                    <a:pt x="633" y="386"/>
                  </a:lnTo>
                  <a:lnTo>
                    <a:pt x="638" y="385"/>
                  </a:lnTo>
                  <a:lnTo>
                    <a:pt x="644" y="384"/>
                  </a:lnTo>
                  <a:lnTo>
                    <a:pt x="657" y="379"/>
                  </a:lnTo>
                  <a:lnTo>
                    <a:pt x="667" y="377"/>
                  </a:lnTo>
                  <a:lnTo>
                    <a:pt x="668" y="377"/>
                  </a:lnTo>
                  <a:close/>
                  <a:moveTo>
                    <a:pt x="642" y="359"/>
                  </a:moveTo>
                  <a:lnTo>
                    <a:pt x="643" y="360"/>
                  </a:lnTo>
                  <a:lnTo>
                    <a:pt x="642" y="359"/>
                  </a:lnTo>
                  <a:lnTo>
                    <a:pt x="638" y="359"/>
                  </a:lnTo>
                  <a:lnTo>
                    <a:pt x="637" y="359"/>
                  </a:lnTo>
                  <a:lnTo>
                    <a:pt x="636" y="358"/>
                  </a:lnTo>
                  <a:lnTo>
                    <a:pt x="636" y="357"/>
                  </a:lnTo>
                  <a:lnTo>
                    <a:pt x="637" y="357"/>
                  </a:lnTo>
                  <a:lnTo>
                    <a:pt x="640" y="358"/>
                  </a:lnTo>
                  <a:lnTo>
                    <a:pt x="642" y="358"/>
                  </a:lnTo>
                  <a:lnTo>
                    <a:pt x="642" y="359"/>
                  </a:lnTo>
                  <a:close/>
                  <a:moveTo>
                    <a:pt x="651" y="355"/>
                  </a:moveTo>
                  <a:lnTo>
                    <a:pt x="650" y="356"/>
                  </a:lnTo>
                  <a:lnTo>
                    <a:pt x="649" y="356"/>
                  </a:lnTo>
                  <a:lnTo>
                    <a:pt x="646" y="357"/>
                  </a:lnTo>
                  <a:lnTo>
                    <a:pt x="645" y="356"/>
                  </a:lnTo>
                  <a:lnTo>
                    <a:pt x="645" y="355"/>
                  </a:lnTo>
                  <a:lnTo>
                    <a:pt x="646" y="354"/>
                  </a:lnTo>
                  <a:lnTo>
                    <a:pt x="647" y="354"/>
                  </a:lnTo>
                  <a:lnTo>
                    <a:pt x="648" y="355"/>
                  </a:lnTo>
                  <a:lnTo>
                    <a:pt x="649" y="355"/>
                  </a:lnTo>
                  <a:lnTo>
                    <a:pt x="650" y="353"/>
                  </a:lnTo>
                  <a:lnTo>
                    <a:pt x="651" y="353"/>
                  </a:lnTo>
                  <a:lnTo>
                    <a:pt x="654" y="354"/>
                  </a:lnTo>
                  <a:lnTo>
                    <a:pt x="655" y="355"/>
                  </a:lnTo>
                  <a:lnTo>
                    <a:pt x="652" y="355"/>
                  </a:lnTo>
                  <a:lnTo>
                    <a:pt x="651" y="355"/>
                  </a:lnTo>
                  <a:close/>
                  <a:moveTo>
                    <a:pt x="644" y="352"/>
                  </a:moveTo>
                  <a:lnTo>
                    <a:pt x="645" y="353"/>
                  </a:lnTo>
                  <a:lnTo>
                    <a:pt x="644" y="354"/>
                  </a:lnTo>
                  <a:lnTo>
                    <a:pt x="638" y="354"/>
                  </a:lnTo>
                  <a:lnTo>
                    <a:pt x="637" y="353"/>
                  </a:lnTo>
                  <a:lnTo>
                    <a:pt x="638" y="353"/>
                  </a:lnTo>
                  <a:lnTo>
                    <a:pt x="639" y="353"/>
                  </a:lnTo>
                  <a:lnTo>
                    <a:pt x="640" y="352"/>
                  </a:lnTo>
                  <a:lnTo>
                    <a:pt x="642" y="352"/>
                  </a:lnTo>
                  <a:lnTo>
                    <a:pt x="644" y="352"/>
                  </a:lnTo>
                  <a:close/>
                  <a:moveTo>
                    <a:pt x="661" y="354"/>
                  </a:moveTo>
                  <a:lnTo>
                    <a:pt x="659" y="354"/>
                  </a:lnTo>
                  <a:lnTo>
                    <a:pt x="656" y="353"/>
                  </a:lnTo>
                  <a:lnTo>
                    <a:pt x="658" y="353"/>
                  </a:lnTo>
                  <a:lnTo>
                    <a:pt x="658" y="352"/>
                  </a:lnTo>
                  <a:lnTo>
                    <a:pt x="660" y="352"/>
                  </a:lnTo>
                  <a:lnTo>
                    <a:pt x="661" y="351"/>
                  </a:lnTo>
                  <a:lnTo>
                    <a:pt x="662" y="351"/>
                  </a:lnTo>
                  <a:lnTo>
                    <a:pt x="663" y="352"/>
                  </a:lnTo>
                  <a:lnTo>
                    <a:pt x="663" y="353"/>
                  </a:lnTo>
                  <a:lnTo>
                    <a:pt x="661" y="354"/>
                  </a:lnTo>
                  <a:close/>
                  <a:moveTo>
                    <a:pt x="635" y="353"/>
                  </a:moveTo>
                  <a:lnTo>
                    <a:pt x="634" y="354"/>
                  </a:lnTo>
                  <a:lnTo>
                    <a:pt x="632" y="353"/>
                  </a:lnTo>
                  <a:lnTo>
                    <a:pt x="626" y="354"/>
                  </a:lnTo>
                  <a:lnTo>
                    <a:pt x="624" y="354"/>
                  </a:lnTo>
                  <a:lnTo>
                    <a:pt x="624" y="352"/>
                  </a:lnTo>
                  <a:lnTo>
                    <a:pt x="625" y="350"/>
                  </a:lnTo>
                  <a:lnTo>
                    <a:pt x="626" y="350"/>
                  </a:lnTo>
                  <a:lnTo>
                    <a:pt x="630" y="352"/>
                  </a:lnTo>
                  <a:lnTo>
                    <a:pt x="634" y="352"/>
                  </a:lnTo>
                  <a:lnTo>
                    <a:pt x="635" y="353"/>
                  </a:lnTo>
                  <a:close/>
                  <a:moveTo>
                    <a:pt x="357" y="365"/>
                  </a:moveTo>
                  <a:lnTo>
                    <a:pt x="363" y="372"/>
                  </a:lnTo>
                  <a:lnTo>
                    <a:pt x="364" y="375"/>
                  </a:lnTo>
                  <a:lnTo>
                    <a:pt x="365" y="377"/>
                  </a:lnTo>
                  <a:lnTo>
                    <a:pt x="365" y="378"/>
                  </a:lnTo>
                  <a:lnTo>
                    <a:pt x="366" y="379"/>
                  </a:lnTo>
                  <a:lnTo>
                    <a:pt x="367" y="382"/>
                  </a:lnTo>
                  <a:lnTo>
                    <a:pt x="369" y="388"/>
                  </a:lnTo>
                  <a:lnTo>
                    <a:pt x="370" y="391"/>
                  </a:lnTo>
                  <a:lnTo>
                    <a:pt x="371" y="393"/>
                  </a:lnTo>
                  <a:lnTo>
                    <a:pt x="371" y="395"/>
                  </a:lnTo>
                  <a:lnTo>
                    <a:pt x="372" y="396"/>
                  </a:lnTo>
                  <a:lnTo>
                    <a:pt x="373" y="397"/>
                  </a:lnTo>
                  <a:lnTo>
                    <a:pt x="374" y="398"/>
                  </a:lnTo>
                  <a:lnTo>
                    <a:pt x="375" y="398"/>
                  </a:lnTo>
                  <a:lnTo>
                    <a:pt x="374" y="398"/>
                  </a:lnTo>
                  <a:lnTo>
                    <a:pt x="374" y="400"/>
                  </a:lnTo>
                  <a:lnTo>
                    <a:pt x="374" y="401"/>
                  </a:lnTo>
                  <a:lnTo>
                    <a:pt x="375" y="401"/>
                  </a:lnTo>
                  <a:lnTo>
                    <a:pt x="374" y="402"/>
                  </a:lnTo>
                  <a:lnTo>
                    <a:pt x="374" y="403"/>
                  </a:lnTo>
                  <a:lnTo>
                    <a:pt x="374" y="404"/>
                  </a:lnTo>
                  <a:lnTo>
                    <a:pt x="375" y="407"/>
                  </a:lnTo>
                  <a:lnTo>
                    <a:pt x="376" y="412"/>
                  </a:lnTo>
                  <a:lnTo>
                    <a:pt x="376" y="413"/>
                  </a:lnTo>
                  <a:lnTo>
                    <a:pt x="376" y="414"/>
                  </a:lnTo>
                  <a:lnTo>
                    <a:pt x="377" y="415"/>
                  </a:lnTo>
                  <a:lnTo>
                    <a:pt x="378" y="417"/>
                  </a:lnTo>
                  <a:lnTo>
                    <a:pt x="388" y="431"/>
                  </a:lnTo>
                  <a:lnTo>
                    <a:pt x="388" y="432"/>
                  </a:lnTo>
                  <a:lnTo>
                    <a:pt x="388" y="433"/>
                  </a:lnTo>
                  <a:lnTo>
                    <a:pt x="389" y="433"/>
                  </a:lnTo>
                  <a:lnTo>
                    <a:pt x="389" y="434"/>
                  </a:lnTo>
                  <a:lnTo>
                    <a:pt x="390" y="434"/>
                  </a:lnTo>
                  <a:lnTo>
                    <a:pt x="391" y="434"/>
                  </a:lnTo>
                  <a:lnTo>
                    <a:pt x="391" y="436"/>
                  </a:lnTo>
                  <a:lnTo>
                    <a:pt x="397" y="441"/>
                  </a:lnTo>
                  <a:lnTo>
                    <a:pt x="400" y="443"/>
                  </a:lnTo>
                  <a:lnTo>
                    <a:pt x="401" y="443"/>
                  </a:lnTo>
                  <a:lnTo>
                    <a:pt x="402" y="442"/>
                  </a:lnTo>
                  <a:lnTo>
                    <a:pt x="403" y="442"/>
                  </a:lnTo>
                  <a:lnTo>
                    <a:pt x="403" y="443"/>
                  </a:lnTo>
                  <a:lnTo>
                    <a:pt x="404" y="443"/>
                  </a:lnTo>
                  <a:lnTo>
                    <a:pt x="404" y="444"/>
                  </a:lnTo>
                  <a:lnTo>
                    <a:pt x="405" y="444"/>
                  </a:lnTo>
                  <a:lnTo>
                    <a:pt x="405" y="445"/>
                  </a:lnTo>
                  <a:lnTo>
                    <a:pt x="406" y="445"/>
                  </a:lnTo>
                  <a:lnTo>
                    <a:pt x="409" y="448"/>
                  </a:lnTo>
                  <a:lnTo>
                    <a:pt x="410" y="448"/>
                  </a:lnTo>
                  <a:lnTo>
                    <a:pt x="411" y="446"/>
                  </a:lnTo>
                  <a:lnTo>
                    <a:pt x="411" y="445"/>
                  </a:lnTo>
                  <a:lnTo>
                    <a:pt x="411" y="444"/>
                  </a:lnTo>
                  <a:lnTo>
                    <a:pt x="410" y="443"/>
                  </a:lnTo>
                  <a:lnTo>
                    <a:pt x="409" y="443"/>
                  </a:lnTo>
                  <a:lnTo>
                    <a:pt x="409" y="442"/>
                  </a:lnTo>
                  <a:lnTo>
                    <a:pt x="409" y="441"/>
                  </a:lnTo>
                  <a:lnTo>
                    <a:pt x="410" y="442"/>
                  </a:lnTo>
                  <a:lnTo>
                    <a:pt x="417" y="443"/>
                  </a:lnTo>
                  <a:lnTo>
                    <a:pt x="418" y="442"/>
                  </a:lnTo>
                  <a:lnTo>
                    <a:pt x="418" y="441"/>
                  </a:lnTo>
                  <a:lnTo>
                    <a:pt x="418" y="440"/>
                  </a:lnTo>
                  <a:lnTo>
                    <a:pt x="417" y="439"/>
                  </a:lnTo>
                  <a:lnTo>
                    <a:pt x="418" y="439"/>
                  </a:lnTo>
                  <a:lnTo>
                    <a:pt x="419" y="438"/>
                  </a:lnTo>
                  <a:lnTo>
                    <a:pt x="417" y="438"/>
                  </a:lnTo>
                  <a:lnTo>
                    <a:pt x="417" y="437"/>
                  </a:lnTo>
                  <a:lnTo>
                    <a:pt x="418" y="437"/>
                  </a:lnTo>
                  <a:lnTo>
                    <a:pt x="415" y="437"/>
                  </a:lnTo>
                  <a:lnTo>
                    <a:pt x="415" y="438"/>
                  </a:lnTo>
                  <a:lnTo>
                    <a:pt x="414" y="438"/>
                  </a:lnTo>
                  <a:lnTo>
                    <a:pt x="413" y="438"/>
                  </a:lnTo>
                  <a:lnTo>
                    <a:pt x="413" y="437"/>
                  </a:lnTo>
                  <a:lnTo>
                    <a:pt x="414" y="437"/>
                  </a:lnTo>
                  <a:lnTo>
                    <a:pt x="413" y="436"/>
                  </a:lnTo>
                  <a:lnTo>
                    <a:pt x="409" y="438"/>
                  </a:lnTo>
                  <a:lnTo>
                    <a:pt x="407" y="439"/>
                  </a:lnTo>
                  <a:lnTo>
                    <a:pt x="406" y="439"/>
                  </a:lnTo>
                  <a:lnTo>
                    <a:pt x="406" y="440"/>
                  </a:lnTo>
                  <a:lnTo>
                    <a:pt x="405" y="440"/>
                  </a:lnTo>
                  <a:lnTo>
                    <a:pt x="406" y="438"/>
                  </a:lnTo>
                  <a:lnTo>
                    <a:pt x="406" y="437"/>
                  </a:lnTo>
                  <a:lnTo>
                    <a:pt x="406" y="436"/>
                  </a:lnTo>
                  <a:lnTo>
                    <a:pt x="407" y="436"/>
                  </a:lnTo>
                  <a:lnTo>
                    <a:pt x="408" y="436"/>
                  </a:lnTo>
                  <a:lnTo>
                    <a:pt x="408" y="435"/>
                  </a:lnTo>
                  <a:lnTo>
                    <a:pt x="408" y="433"/>
                  </a:lnTo>
                  <a:lnTo>
                    <a:pt x="409" y="433"/>
                  </a:lnTo>
                  <a:lnTo>
                    <a:pt x="410" y="434"/>
                  </a:lnTo>
                  <a:lnTo>
                    <a:pt x="413" y="434"/>
                  </a:lnTo>
                  <a:lnTo>
                    <a:pt x="413" y="433"/>
                  </a:lnTo>
                  <a:lnTo>
                    <a:pt x="412" y="433"/>
                  </a:lnTo>
                  <a:lnTo>
                    <a:pt x="413" y="432"/>
                  </a:lnTo>
                  <a:lnTo>
                    <a:pt x="414" y="433"/>
                  </a:lnTo>
                  <a:lnTo>
                    <a:pt x="415" y="434"/>
                  </a:lnTo>
                  <a:lnTo>
                    <a:pt x="416" y="435"/>
                  </a:lnTo>
                  <a:lnTo>
                    <a:pt x="418" y="435"/>
                  </a:lnTo>
                  <a:lnTo>
                    <a:pt x="417" y="434"/>
                  </a:lnTo>
                  <a:lnTo>
                    <a:pt x="415" y="433"/>
                  </a:lnTo>
                  <a:lnTo>
                    <a:pt x="414" y="432"/>
                  </a:lnTo>
                  <a:lnTo>
                    <a:pt x="414" y="431"/>
                  </a:lnTo>
                  <a:lnTo>
                    <a:pt x="413" y="431"/>
                  </a:lnTo>
                  <a:lnTo>
                    <a:pt x="413" y="430"/>
                  </a:lnTo>
                  <a:lnTo>
                    <a:pt x="414" y="430"/>
                  </a:lnTo>
                  <a:lnTo>
                    <a:pt x="414" y="429"/>
                  </a:lnTo>
                  <a:lnTo>
                    <a:pt x="415" y="428"/>
                  </a:lnTo>
                  <a:lnTo>
                    <a:pt x="415" y="427"/>
                  </a:lnTo>
                  <a:lnTo>
                    <a:pt x="410" y="427"/>
                  </a:lnTo>
                  <a:lnTo>
                    <a:pt x="410" y="426"/>
                  </a:lnTo>
                  <a:lnTo>
                    <a:pt x="411" y="426"/>
                  </a:lnTo>
                  <a:lnTo>
                    <a:pt x="411" y="425"/>
                  </a:lnTo>
                  <a:lnTo>
                    <a:pt x="411" y="424"/>
                  </a:lnTo>
                  <a:lnTo>
                    <a:pt x="410" y="424"/>
                  </a:lnTo>
                  <a:lnTo>
                    <a:pt x="411" y="421"/>
                  </a:lnTo>
                  <a:lnTo>
                    <a:pt x="411" y="420"/>
                  </a:lnTo>
                  <a:lnTo>
                    <a:pt x="412" y="419"/>
                  </a:lnTo>
                  <a:lnTo>
                    <a:pt x="414" y="420"/>
                  </a:lnTo>
                  <a:lnTo>
                    <a:pt x="415" y="420"/>
                  </a:lnTo>
                  <a:lnTo>
                    <a:pt x="417" y="417"/>
                  </a:lnTo>
                  <a:lnTo>
                    <a:pt x="418" y="417"/>
                  </a:lnTo>
                  <a:lnTo>
                    <a:pt x="419" y="417"/>
                  </a:lnTo>
                  <a:lnTo>
                    <a:pt x="419" y="416"/>
                  </a:lnTo>
                  <a:lnTo>
                    <a:pt x="419" y="415"/>
                  </a:lnTo>
                  <a:lnTo>
                    <a:pt x="420" y="416"/>
                  </a:lnTo>
                  <a:lnTo>
                    <a:pt x="422" y="417"/>
                  </a:lnTo>
                  <a:lnTo>
                    <a:pt x="422" y="418"/>
                  </a:lnTo>
                  <a:lnTo>
                    <a:pt x="422" y="419"/>
                  </a:lnTo>
                  <a:lnTo>
                    <a:pt x="422" y="420"/>
                  </a:lnTo>
                  <a:lnTo>
                    <a:pt x="423" y="420"/>
                  </a:lnTo>
                  <a:lnTo>
                    <a:pt x="423" y="421"/>
                  </a:lnTo>
                  <a:lnTo>
                    <a:pt x="423" y="422"/>
                  </a:lnTo>
                  <a:lnTo>
                    <a:pt x="423" y="423"/>
                  </a:lnTo>
                  <a:lnTo>
                    <a:pt x="424" y="422"/>
                  </a:lnTo>
                  <a:lnTo>
                    <a:pt x="424" y="421"/>
                  </a:lnTo>
                  <a:lnTo>
                    <a:pt x="425" y="419"/>
                  </a:lnTo>
                  <a:lnTo>
                    <a:pt x="425" y="418"/>
                  </a:lnTo>
                  <a:lnTo>
                    <a:pt x="426" y="418"/>
                  </a:lnTo>
                  <a:lnTo>
                    <a:pt x="425" y="416"/>
                  </a:lnTo>
                  <a:lnTo>
                    <a:pt x="423" y="415"/>
                  </a:lnTo>
                  <a:lnTo>
                    <a:pt x="419" y="415"/>
                  </a:lnTo>
                  <a:lnTo>
                    <a:pt x="418" y="414"/>
                  </a:lnTo>
                  <a:lnTo>
                    <a:pt x="417" y="413"/>
                  </a:lnTo>
                  <a:lnTo>
                    <a:pt x="415" y="414"/>
                  </a:lnTo>
                  <a:lnTo>
                    <a:pt x="414" y="412"/>
                  </a:lnTo>
                  <a:lnTo>
                    <a:pt x="415" y="412"/>
                  </a:lnTo>
                  <a:lnTo>
                    <a:pt x="414" y="411"/>
                  </a:lnTo>
                  <a:lnTo>
                    <a:pt x="415" y="408"/>
                  </a:lnTo>
                  <a:lnTo>
                    <a:pt x="416" y="408"/>
                  </a:lnTo>
                  <a:lnTo>
                    <a:pt x="416" y="407"/>
                  </a:lnTo>
                  <a:lnTo>
                    <a:pt x="417" y="408"/>
                  </a:lnTo>
                  <a:lnTo>
                    <a:pt x="417" y="409"/>
                  </a:lnTo>
                  <a:lnTo>
                    <a:pt x="417" y="410"/>
                  </a:lnTo>
                  <a:lnTo>
                    <a:pt x="417" y="412"/>
                  </a:lnTo>
                  <a:lnTo>
                    <a:pt x="419" y="412"/>
                  </a:lnTo>
                  <a:lnTo>
                    <a:pt x="420" y="412"/>
                  </a:lnTo>
                  <a:lnTo>
                    <a:pt x="420" y="411"/>
                  </a:lnTo>
                  <a:lnTo>
                    <a:pt x="420" y="410"/>
                  </a:lnTo>
                  <a:lnTo>
                    <a:pt x="421" y="409"/>
                  </a:lnTo>
                  <a:lnTo>
                    <a:pt x="421" y="408"/>
                  </a:lnTo>
                  <a:lnTo>
                    <a:pt x="421" y="407"/>
                  </a:lnTo>
                  <a:lnTo>
                    <a:pt x="420" y="407"/>
                  </a:lnTo>
                  <a:lnTo>
                    <a:pt x="422" y="405"/>
                  </a:lnTo>
                  <a:lnTo>
                    <a:pt x="423" y="402"/>
                  </a:lnTo>
                  <a:lnTo>
                    <a:pt x="423" y="401"/>
                  </a:lnTo>
                  <a:lnTo>
                    <a:pt x="424" y="401"/>
                  </a:lnTo>
                  <a:lnTo>
                    <a:pt x="429" y="398"/>
                  </a:lnTo>
                  <a:lnTo>
                    <a:pt x="430" y="399"/>
                  </a:lnTo>
                  <a:lnTo>
                    <a:pt x="431" y="398"/>
                  </a:lnTo>
                  <a:lnTo>
                    <a:pt x="431" y="397"/>
                  </a:lnTo>
                  <a:lnTo>
                    <a:pt x="430" y="396"/>
                  </a:lnTo>
                  <a:lnTo>
                    <a:pt x="430" y="395"/>
                  </a:lnTo>
                  <a:lnTo>
                    <a:pt x="429" y="395"/>
                  </a:lnTo>
                  <a:lnTo>
                    <a:pt x="428" y="397"/>
                  </a:lnTo>
                  <a:lnTo>
                    <a:pt x="428" y="398"/>
                  </a:lnTo>
                  <a:lnTo>
                    <a:pt x="427" y="399"/>
                  </a:lnTo>
                  <a:lnTo>
                    <a:pt x="426" y="398"/>
                  </a:lnTo>
                  <a:lnTo>
                    <a:pt x="425" y="397"/>
                  </a:lnTo>
                  <a:lnTo>
                    <a:pt x="426" y="396"/>
                  </a:lnTo>
                  <a:lnTo>
                    <a:pt x="427" y="396"/>
                  </a:lnTo>
                  <a:lnTo>
                    <a:pt x="426" y="395"/>
                  </a:lnTo>
                  <a:lnTo>
                    <a:pt x="424" y="395"/>
                  </a:lnTo>
                  <a:lnTo>
                    <a:pt x="423" y="396"/>
                  </a:lnTo>
                  <a:lnTo>
                    <a:pt x="423" y="397"/>
                  </a:lnTo>
                  <a:lnTo>
                    <a:pt x="422" y="396"/>
                  </a:lnTo>
                  <a:lnTo>
                    <a:pt x="421" y="396"/>
                  </a:lnTo>
                  <a:lnTo>
                    <a:pt x="420" y="397"/>
                  </a:lnTo>
                  <a:lnTo>
                    <a:pt x="420" y="398"/>
                  </a:lnTo>
                  <a:lnTo>
                    <a:pt x="419" y="398"/>
                  </a:lnTo>
                  <a:lnTo>
                    <a:pt x="418" y="399"/>
                  </a:lnTo>
                  <a:lnTo>
                    <a:pt x="418" y="400"/>
                  </a:lnTo>
                  <a:lnTo>
                    <a:pt x="419" y="400"/>
                  </a:lnTo>
                  <a:lnTo>
                    <a:pt x="418" y="401"/>
                  </a:lnTo>
                  <a:lnTo>
                    <a:pt x="417" y="400"/>
                  </a:lnTo>
                  <a:lnTo>
                    <a:pt x="416" y="401"/>
                  </a:lnTo>
                  <a:lnTo>
                    <a:pt x="415" y="400"/>
                  </a:lnTo>
                  <a:lnTo>
                    <a:pt x="416" y="399"/>
                  </a:lnTo>
                  <a:lnTo>
                    <a:pt x="416" y="397"/>
                  </a:lnTo>
                  <a:lnTo>
                    <a:pt x="416" y="396"/>
                  </a:lnTo>
                  <a:lnTo>
                    <a:pt x="417" y="395"/>
                  </a:lnTo>
                  <a:lnTo>
                    <a:pt x="418" y="394"/>
                  </a:lnTo>
                  <a:lnTo>
                    <a:pt x="420" y="392"/>
                  </a:lnTo>
                  <a:lnTo>
                    <a:pt x="421" y="391"/>
                  </a:lnTo>
                  <a:lnTo>
                    <a:pt x="421" y="390"/>
                  </a:lnTo>
                  <a:lnTo>
                    <a:pt x="422" y="390"/>
                  </a:lnTo>
                  <a:lnTo>
                    <a:pt x="422" y="391"/>
                  </a:lnTo>
                  <a:lnTo>
                    <a:pt x="422" y="393"/>
                  </a:lnTo>
                  <a:lnTo>
                    <a:pt x="421" y="393"/>
                  </a:lnTo>
                  <a:lnTo>
                    <a:pt x="420" y="393"/>
                  </a:lnTo>
                  <a:lnTo>
                    <a:pt x="420" y="394"/>
                  </a:lnTo>
                  <a:lnTo>
                    <a:pt x="421" y="395"/>
                  </a:lnTo>
                  <a:lnTo>
                    <a:pt x="423" y="395"/>
                  </a:lnTo>
                  <a:lnTo>
                    <a:pt x="424" y="395"/>
                  </a:lnTo>
                  <a:lnTo>
                    <a:pt x="425" y="394"/>
                  </a:lnTo>
                  <a:lnTo>
                    <a:pt x="422" y="394"/>
                  </a:lnTo>
                  <a:lnTo>
                    <a:pt x="423" y="393"/>
                  </a:lnTo>
                  <a:lnTo>
                    <a:pt x="423" y="392"/>
                  </a:lnTo>
                  <a:lnTo>
                    <a:pt x="425" y="392"/>
                  </a:lnTo>
                  <a:lnTo>
                    <a:pt x="425" y="391"/>
                  </a:lnTo>
                  <a:lnTo>
                    <a:pt x="426" y="391"/>
                  </a:lnTo>
                  <a:lnTo>
                    <a:pt x="426" y="392"/>
                  </a:lnTo>
                  <a:lnTo>
                    <a:pt x="427" y="392"/>
                  </a:lnTo>
                  <a:lnTo>
                    <a:pt x="430" y="390"/>
                  </a:lnTo>
                  <a:lnTo>
                    <a:pt x="430" y="391"/>
                  </a:lnTo>
                  <a:lnTo>
                    <a:pt x="431" y="391"/>
                  </a:lnTo>
                  <a:lnTo>
                    <a:pt x="432" y="394"/>
                  </a:lnTo>
                  <a:lnTo>
                    <a:pt x="432" y="395"/>
                  </a:lnTo>
                  <a:lnTo>
                    <a:pt x="433" y="395"/>
                  </a:lnTo>
                  <a:lnTo>
                    <a:pt x="434" y="394"/>
                  </a:lnTo>
                  <a:lnTo>
                    <a:pt x="433" y="394"/>
                  </a:lnTo>
                  <a:lnTo>
                    <a:pt x="434" y="392"/>
                  </a:lnTo>
                  <a:lnTo>
                    <a:pt x="435" y="392"/>
                  </a:lnTo>
                  <a:lnTo>
                    <a:pt x="436" y="393"/>
                  </a:lnTo>
                  <a:lnTo>
                    <a:pt x="437" y="392"/>
                  </a:lnTo>
                  <a:lnTo>
                    <a:pt x="436" y="390"/>
                  </a:lnTo>
                  <a:lnTo>
                    <a:pt x="435" y="390"/>
                  </a:lnTo>
                  <a:lnTo>
                    <a:pt x="434" y="391"/>
                  </a:lnTo>
                  <a:lnTo>
                    <a:pt x="433" y="391"/>
                  </a:lnTo>
                  <a:lnTo>
                    <a:pt x="432" y="390"/>
                  </a:lnTo>
                  <a:lnTo>
                    <a:pt x="433" y="389"/>
                  </a:lnTo>
                  <a:lnTo>
                    <a:pt x="434" y="389"/>
                  </a:lnTo>
                  <a:lnTo>
                    <a:pt x="434" y="388"/>
                  </a:lnTo>
                  <a:lnTo>
                    <a:pt x="432" y="387"/>
                  </a:lnTo>
                  <a:lnTo>
                    <a:pt x="431" y="388"/>
                  </a:lnTo>
                  <a:lnTo>
                    <a:pt x="429" y="389"/>
                  </a:lnTo>
                  <a:lnTo>
                    <a:pt x="428" y="389"/>
                  </a:lnTo>
                  <a:lnTo>
                    <a:pt x="429" y="389"/>
                  </a:lnTo>
                  <a:lnTo>
                    <a:pt x="430" y="388"/>
                  </a:lnTo>
                  <a:lnTo>
                    <a:pt x="429" y="387"/>
                  </a:lnTo>
                  <a:lnTo>
                    <a:pt x="428" y="387"/>
                  </a:lnTo>
                  <a:lnTo>
                    <a:pt x="428" y="388"/>
                  </a:lnTo>
                  <a:lnTo>
                    <a:pt x="428" y="387"/>
                  </a:lnTo>
                  <a:lnTo>
                    <a:pt x="428" y="386"/>
                  </a:lnTo>
                  <a:lnTo>
                    <a:pt x="429" y="385"/>
                  </a:lnTo>
                  <a:lnTo>
                    <a:pt x="430" y="385"/>
                  </a:lnTo>
                  <a:lnTo>
                    <a:pt x="432" y="385"/>
                  </a:lnTo>
                  <a:lnTo>
                    <a:pt x="433" y="384"/>
                  </a:lnTo>
                  <a:lnTo>
                    <a:pt x="434" y="385"/>
                  </a:lnTo>
                  <a:lnTo>
                    <a:pt x="436" y="384"/>
                  </a:lnTo>
                  <a:lnTo>
                    <a:pt x="437" y="384"/>
                  </a:lnTo>
                  <a:lnTo>
                    <a:pt x="437" y="386"/>
                  </a:lnTo>
                  <a:lnTo>
                    <a:pt x="436" y="387"/>
                  </a:lnTo>
                  <a:lnTo>
                    <a:pt x="436" y="388"/>
                  </a:lnTo>
                  <a:lnTo>
                    <a:pt x="437" y="389"/>
                  </a:lnTo>
                  <a:lnTo>
                    <a:pt x="438" y="390"/>
                  </a:lnTo>
                  <a:lnTo>
                    <a:pt x="438" y="391"/>
                  </a:lnTo>
                  <a:lnTo>
                    <a:pt x="438" y="392"/>
                  </a:lnTo>
                  <a:lnTo>
                    <a:pt x="438" y="393"/>
                  </a:lnTo>
                  <a:lnTo>
                    <a:pt x="438" y="394"/>
                  </a:lnTo>
                  <a:lnTo>
                    <a:pt x="437" y="395"/>
                  </a:lnTo>
                  <a:lnTo>
                    <a:pt x="435" y="395"/>
                  </a:lnTo>
                  <a:lnTo>
                    <a:pt x="434" y="396"/>
                  </a:lnTo>
                  <a:lnTo>
                    <a:pt x="435" y="396"/>
                  </a:lnTo>
                  <a:lnTo>
                    <a:pt x="436" y="396"/>
                  </a:lnTo>
                  <a:lnTo>
                    <a:pt x="437" y="397"/>
                  </a:lnTo>
                  <a:lnTo>
                    <a:pt x="436" y="397"/>
                  </a:lnTo>
                  <a:lnTo>
                    <a:pt x="435" y="397"/>
                  </a:lnTo>
                  <a:lnTo>
                    <a:pt x="435" y="398"/>
                  </a:lnTo>
                  <a:lnTo>
                    <a:pt x="434" y="398"/>
                  </a:lnTo>
                  <a:lnTo>
                    <a:pt x="433" y="399"/>
                  </a:lnTo>
                  <a:lnTo>
                    <a:pt x="435" y="400"/>
                  </a:lnTo>
                  <a:lnTo>
                    <a:pt x="436" y="400"/>
                  </a:lnTo>
                  <a:lnTo>
                    <a:pt x="436" y="401"/>
                  </a:lnTo>
                  <a:lnTo>
                    <a:pt x="436" y="402"/>
                  </a:lnTo>
                  <a:lnTo>
                    <a:pt x="436" y="403"/>
                  </a:lnTo>
                  <a:lnTo>
                    <a:pt x="435" y="403"/>
                  </a:lnTo>
                  <a:lnTo>
                    <a:pt x="434" y="403"/>
                  </a:lnTo>
                  <a:lnTo>
                    <a:pt x="434" y="404"/>
                  </a:lnTo>
                  <a:lnTo>
                    <a:pt x="435" y="404"/>
                  </a:lnTo>
                  <a:lnTo>
                    <a:pt x="436" y="405"/>
                  </a:lnTo>
                  <a:lnTo>
                    <a:pt x="436" y="406"/>
                  </a:lnTo>
                  <a:lnTo>
                    <a:pt x="436" y="407"/>
                  </a:lnTo>
                  <a:lnTo>
                    <a:pt x="437" y="407"/>
                  </a:lnTo>
                  <a:lnTo>
                    <a:pt x="436" y="408"/>
                  </a:lnTo>
                  <a:lnTo>
                    <a:pt x="436" y="409"/>
                  </a:lnTo>
                  <a:lnTo>
                    <a:pt x="435" y="411"/>
                  </a:lnTo>
                  <a:lnTo>
                    <a:pt x="435" y="412"/>
                  </a:lnTo>
                  <a:lnTo>
                    <a:pt x="434" y="413"/>
                  </a:lnTo>
                  <a:lnTo>
                    <a:pt x="435" y="413"/>
                  </a:lnTo>
                  <a:lnTo>
                    <a:pt x="435" y="414"/>
                  </a:lnTo>
                  <a:lnTo>
                    <a:pt x="435" y="415"/>
                  </a:lnTo>
                  <a:lnTo>
                    <a:pt x="434" y="417"/>
                  </a:lnTo>
                  <a:lnTo>
                    <a:pt x="435" y="418"/>
                  </a:lnTo>
                  <a:lnTo>
                    <a:pt x="437" y="418"/>
                  </a:lnTo>
                  <a:lnTo>
                    <a:pt x="438" y="419"/>
                  </a:lnTo>
                  <a:lnTo>
                    <a:pt x="439" y="420"/>
                  </a:lnTo>
                  <a:lnTo>
                    <a:pt x="440" y="419"/>
                  </a:lnTo>
                  <a:lnTo>
                    <a:pt x="441" y="418"/>
                  </a:lnTo>
                  <a:lnTo>
                    <a:pt x="441" y="417"/>
                  </a:lnTo>
                  <a:lnTo>
                    <a:pt x="442" y="417"/>
                  </a:lnTo>
                  <a:lnTo>
                    <a:pt x="446" y="417"/>
                  </a:lnTo>
                  <a:lnTo>
                    <a:pt x="446" y="418"/>
                  </a:lnTo>
                  <a:lnTo>
                    <a:pt x="446" y="419"/>
                  </a:lnTo>
                  <a:lnTo>
                    <a:pt x="446" y="420"/>
                  </a:lnTo>
                  <a:lnTo>
                    <a:pt x="446" y="421"/>
                  </a:lnTo>
                  <a:lnTo>
                    <a:pt x="447" y="421"/>
                  </a:lnTo>
                  <a:lnTo>
                    <a:pt x="446" y="422"/>
                  </a:lnTo>
                  <a:lnTo>
                    <a:pt x="443" y="424"/>
                  </a:lnTo>
                  <a:lnTo>
                    <a:pt x="442" y="426"/>
                  </a:lnTo>
                  <a:lnTo>
                    <a:pt x="442" y="427"/>
                  </a:lnTo>
                  <a:lnTo>
                    <a:pt x="442" y="429"/>
                  </a:lnTo>
                  <a:lnTo>
                    <a:pt x="441" y="431"/>
                  </a:lnTo>
                  <a:lnTo>
                    <a:pt x="440" y="432"/>
                  </a:lnTo>
                  <a:lnTo>
                    <a:pt x="438" y="433"/>
                  </a:lnTo>
                  <a:lnTo>
                    <a:pt x="437" y="435"/>
                  </a:lnTo>
                  <a:lnTo>
                    <a:pt x="436" y="436"/>
                  </a:lnTo>
                  <a:lnTo>
                    <a:pt x="436" y="437"/>
                  </a:lnTo>
                  <a:lnTo>
                    <a:pt x="436" y="438"/>
                  </a:lnTo>
                  <a:lnTo>
                    <a:pt x="436" y="439"/>
                  </a:lnTo>
                  <a:lnTo>
                    <a:pt x="437" y="441"/>
                  </a:lnTo>
                  <a:lnTo>
                    <a:pt x="434" y="441"/>
                  </a:lnTo>
                  <a:lnTo>
                    <a:pt x="434" y="442"/>
                  </a:lnTo>
                  <a:lnTo>
                    <a:pt x="436" y="444"/>
                  </a:lnTo>
                  <a:lnTo>
                    <a:pt x="437" y="444"/>
                  </a:lnTo>
                  <a:lnTo>
                    <a:pt x="438" y="445"/>
                  </a:lnTo>
                  <a:lnTo>
                    <a:pt x="439" y="445"/>
                  </a:lnTo>
                  <a:lnTo>
                    <a:pt x="443" y="446"/>
                  </a:lnTo>
                  <a:lnTo>
                    <a:pt x="445" y="445"/>
                  </a:lnTo>
                  <a:lnTo>
                    <a:pt x="446" y="442"/>
                  </a:lnTo>
                  <a:lnTo>
                    <a:pt x="446" y="443"/>
                  </a:lnTo>
                  <a:lnTo>
                    <a:pt x="447" y="445"/>
                  </a:lnTo>
                  <a:lnTo>
                    <a:pt x="447" y="446"/>
                  </a:lnTo>
                  <a:lnTo>
                    <a:pt x="448" y="445"/>
                  </a:lnTo>
                  <a:lnTo>
                    <a:pt x="447" y="443"/>
                  </a:lnTo>
                  <a:lnTo>
                    <a:pt x="447" y="442"/>
                  </a:lnTo>
                  <a:lnTo>
                    <a:pt x="448" y="442"/>
                  </a:lnTo>
                  <a:lnTo>
                    <a:pt x="449" y="442"/>
                  </a:lnTo>
                  <a:lnTo>
                    <a:pt x="449" y="443"/>
                  </a:lnTo>
                  <a:lnTo>
                    <a:pt x="451" y="444"/>
                  </a:lnTo>
                  <a:lnTo>
                    <a:pt x="451" y="443"/>
                  </a:lnTo>
                  <a:lnTo>
                    <a:pt x="452" y="443"/>
                  </a:lnTo>
                  <a:lnTo>
                    <a:pt x="453" y="443"/>
                  </a:lnTo>
                  <a:lnTo>
                    <a:pt x="453" y="444"/>
                  </a:lnTo>
                  <a:lnTo>
                    <a:pt x="454" y="444"/>
                  </a:lnTo>
                  <a:lnTo>
                    <a:pt x="455" y="444"/>
                  </a:lnTo>
                  <a:lnTo>
                    <a:pt x="456" y="444"/>
                  </a:lnTo>
                  <a:lnTo>
                    <a:pt x="456" y="445"/>
                  </a:lnTo>
                  <a:lnTo>
                    <a:pt x="457" y="445"/>
                  </a:lnTo>
                  <a:lnTo>
                    <a:pt x="458" y="444"/>
                  </a:lnTo>
                  <a:lnTo>
                    <a:pt x="459" y="444"/>
                  </a:lnTo>
                  <a:lnTo>
                    <a:pt x="464" y="441"/>
                  </a:lnTo>
                  <a:lnTo>
                    <a:pt x="463" y="440"/>
                  </a:lnTo>
                  <a:lnTo>
                    <a:pt x="462" y="440"/>
                  </a:lnTo>
                  <a:lnTo>
                    <a:pt x="462" y="439"/>
                  </a:lnTo>
                  <a:lnTo>
                    <a:pt x="462" y="437"/>
                  </a:lnTo>
                  <a:lnTo>
                    <a:pt x="462" y="436"/>
                  </a:lnTo>
                  <a:lnTo>
                    <a:pt x="463" y="436"/>
                  </a:lnTo>
                  <a:lnTo>
                    <a:pt x="464" y="434"/>
                  </a:lnTo>
                  <a:lnTo>
                    <a:pt x="467" y="434"/>
                  </a:lnTo>
                  <a:lnTo>
                    <a:pt x="469" y="435"/>
                  </a:lnTo>
                  <a:lnTo>
                    <a:pt x="469" y="434"/>
                  </a:lnTo>
                  <a:lnTo>
                    <a:pt x="470" y="434"/>
                  </a:lnTo>
                  <a:lnTo>
                    <a:pt x="469" y="433"/>
                  </a:lnTo>
                  <a:lnTo>
                    <a:pt x="470" y="432"/>
                  </a:lnTo>
                  <a:lnTo>
                    <a:pt x="470" y="431"/>
                  </a:lnTo>
                  <a:lnTo>
                    <a:pt x="470" y="430"/>
                  </a:lnTo>
                  <a:lnTo>
                    <a:pt x="470" y="429"/>
                  </a:lnTo>
                  <a:lnTo>
                    <a:pt x="470" y="428"/>
                  </a:lnTo>
                  <a:lnTo>
                    <a:pt x="470" y="426"/>
                  </a:lnTo>
                  <a:lnTo>
                    <a:pt x="470" y="425"/>
                  </a:lnTo>
                  <a:lnTo>
                    <a:pt x="470" y="424"/>
                  </a:lnTo>
                  <a:lnTo>
                    <a:pt x="470" y="423"/>
                  </a:lnTo>
                  <a:lnTo>
                    <a:pt x="471" y="423"/>
                  </a:lnTo>
                  <a:lnTo>
                    <a:pt x="471" y="422"/>
                  </a:lnTo>
                  <a:lnTo>
                    <a:pt x="471" y="421"/>
                  </a:lnTo>
                  <a:lnTo>
                    <a:pt x="471" y="418"/>
                  </a:lnTo>
                  <a:lnTo>
                    <a:pt x="471" y="416"/>
                  </a:lnTo>
                  <a:lnTo>
                    <a:pt x="470" y="415"/>
                  </a:lnTo>
                  <a:lnTo>
                    <a:pt x="470" y="414"/>
                  </a:lnTo>
                  <a:lnTo>
                    <a:pt x="472" y="413"/>
                  </a:lnTo>
                  <a:lnTo>
                    <a:pt x="472" y="412"/>
                  </a:lnTo>
                  <a:lnTo>
                    <a:pt x="474" y="410"/>
                  </a:lnTo>
                  <a:lnTo>
                    <a:pt x="474" y="409"/>
                  </a:lnTo>
                  <a:lnTo>
                    <a:pt x="475" y="409"/>
                  </a:lnTo>
                  <a:lnTo>
                    <a:pt x="478" y="412"/>
                  </a:lnTo>
                  <a:lnTo>
                    <a:pt x="480" y="412"/>
                  </a:lnTo>
                  <a:lnTo>
                    <a:pt x="480" y="410"/>
                  </a:lnTo>
                  <a:lnTo>
                    <a:pt x="480" y="409"/>
                  </a:lnTo>
                  <a:lnTo>
                    <a:pt x="481" y="409"/>
                  </a:lnTo>
                  <a:lnTo>
                    <a:pt x="482" y="410"/>
                  </a:lnTo>
                  <a:lnTo>
                    <a:pt x="483" y="410"/>
                  </a:lnTo>
                  <a:lnTo>
                    <a:pt x="484" y="410"/>
                  </a:lnTo>
                  <a:lnTo>
                    <a:pt x="485" y="411"/>
                  </a:lnTo>
                  <a:lnTo>
                    <a:pt x="486" y="411"/>
                  </a:lnTo>
                  <a:lnTo>
                    <a:pt x="487" y="412"/>
                  </a:lnTo>
                  <a:lnTo>
                    <a:pt x="491" y="411"/>
                  </a:lnTo>
                  <a:lnTo>
                    <a:pt x="496" y="411"/>
                  </a:lnTo>
                  <a:lnTo>
                    <a:pt x="499" y="410"/>
                  </a:lnTo>
                  <a:lnTo>
                    <a:pt x="509" y="413"/>
                  </a:lnTo>
                  <a:lnTo>
                    <a:pt x="512" y="414"/>
                  </a:lnTo>
                  <a:lnTo>
                    <a:pt x="515" y="414"/>
                  </a:lnTo>
                  <a:lnTo>
                    <a:pt x="523" y="420"/>
                  </a:lnTo>
                  <a:lnTo>
                    <a:pt x="531" y="425"/>
                  </a:lnTo>
                  <a:lnTo>
                    <a:pt x="535" y="430"/>
                  </a:lnTo>
                  <a:lnTo>
                    <a:pt x="536" y="432"/>
                  </a:lnTo>
                  <a:lnTo>
                    <a:pt x="545" y="441"/>
                  </a:lnTo>
                  <a:lnTo>
                    <a:pt x="549" y="443"/>
                  </a:lnTo>
                  <a:lnTo>
                    <a:pt x="550" y="445"/>
                  </a:lnTo>
                  <a:lnTo>
                    <a:pt x="553" y="446"/>
                  </a:lnTo>
                  <a:lnTo>
                    <a:pt x="558" y="446"/>
                  </a:lnTo>
                  <a:lnTo>
                    <a:pt x="560" y="447"/>
                  </a:lnTo>
                  <a:lnTo>
                    <a:pt x="566" y="449"/>
                  </a:lnTo>
                  <a:lnTo>
                    <a:pt x="572" y="450"/>
                  </a:lnTo>
                  <a:lnTo>
                    <a:pt x="582" y="453"/>
                  </a:lnTo>
                  <a:lnTo>
                    <a:pt x="588" y="455"/>
                  </a:lnTo>
                  <a:lnTo>
                    <a:pt x="589" y="457"/>
                  </a:lnTo>
                  <a:lnTo>
                    <a:pt x="593" y="462"/>
                  </a:lnTo>
                  <a:lnTo>
                    <a:pt x="600" y="466"/>
                  </a:lnTo>
                  <a:lnTo>
                    <a:pt x="604" y="470"/>
                  </a:lnTo>
                  <a:lnTo>
                    <a:pt x="610" y="472"/>
                  </a:lnTo>
                  <a:lnTo>
                    <a:pt x="614" y="473"/>
                  </a:lnTo>
                  <a:lnTo>
                    <a:pt x="622" y="475"/>
                  </a:lnTo>
                  <a:lnTo>
                    <a:pt x="624" y="477"/>
                  </a:lnTo>
                  <a:lnTo>
                    <a:pt x="627" y="479"/>
                  </a:lnTo>
                  <a:lnTo>
                    <a:pt x="628" y="479"/>
                  </a:lnTo>
                  <a:lnTo>
                    <a:pt x="630" y="479"/>
                  </a:lnTo>
                  <a:lnTo>
                    <a:pt x="630" y="478"/>
                  </a:lnTo>
                  <a:lnTo>
                    <a:pt x="631" y="479"/>
                  </a:lnTo>
                  <a:lnTo>
                    <a:pt x="632" y="478"/>
                  </a:lnTo>
                  <a:lnTo>
                    <a:pt x="633" y="478"/>
                  </a:lnTo>
                  <a:lnTo>
                    <a:pt x="632" y="477"/>
                  </a:lnTo>
                  <a:lnTo>
                    <a:pt x="631" y="476"/>
                  </a:lnTo>
                  <a:lnTo>
                    <a:pt x="632" y="475"/>
                  </a:lnTo>
                  <a:lnTo>
                    <a:pt x="633" y="476"/>
                  </a:lnTo>
                  <a:lnTo>
                    <a:pt x="635" y="479"/>
                  </a:lnTo>
                  <a:lnTo>
                    <a:pt x="636" y="480"/>
                  </a:lnTo>
                  <a:lnTo>
                    <a:pt x="637" y="479"/>
                  </a:lnTo>
                  <a:lnTo>
                    <a:pt x="638" y="480"/>
                  </a:lnTo>
                  <a:lnTo>
                    <a:pt x="646" y="482"/>
                  </a:lnTo>
                  <a:lnTo>
                    <a:pt x="647" y="481"/>
                  </a:lnTo>
                  <a:lnTo>
                    <a:pt x="647" y="480"/>
                  </a:lnTo>
                  <a:lnTo>
                    <a:pt x="648" y="480"/>
                  </a:lnTo>
                  <a:lnTo>
                    <a:pt x="649" y="480"/>
                  </a:lnTo>
                  <a:lnTo>
                    <a:pt x="651" y="482"/>
                  </a:lnTo>
                  <a:lnTo>
                    <a:pt x="652" y="484"/>
                  </a:lnTo>
                  <a:lnTo>
                    <a:pt x="659" y="485"/>
                  </a:lnTo>
                  <a:lnTo>
                    <a:pt x="655" y="482"/>
                  </a:lnTo>
                  <a:lnTo>
                    <a:pt x="655" y="480"/>
                  </a:lnTo>
                  <a:lnTo>
                    <a:pt x="656" y="480"/>
                  </a:lnTo>
                  <a:lnTo>
                    <a:pt x="650" y="475"/>
                  </a:lnTo>
                  <a:lnTo>
                    <a:pt x="649" y="475"/>
                  </a:lnTo>
                  <a:lnTo>
                    <a:pt x="650" y="474"/>
                  </a:lnTo>
                  <a:lnTo>
                    <a:pt x="650" y="473"/>
                  </a:lnTo>
                  <a:lnTo>
                    <a:pt x="651" y="473"/>
                  </a:lnTo>
                  <a:lnTo>
                    <a:pt x="652" y="472"/>
                  </a:lnTo>
                  <a:lnTo>
                    <a:pt x="654" y="473"/>
                  </a:lnTo>
                  <a:lnTo>
                    <a:pt x="660" y="477"/>
                  </a:lnTo>
                  <a:lnTo>
                    <a:pt x="661" y="477"/>
                  </a:lnTo>
                  <a:lnTo>
                    <a:pt x="662" y="476"/>
                  </a:lnTo>
                  <a:lnTo>
                    <a:pt x="664" y="476"/>
                  </a:lnTo>
                  <a:lnTo>
                    <a:pt x="663" y="475"/>
                  </a:lnTo>
                  <a:lnTo>
                    <a:pt x="661" y="474"/>
                  </a:lnTo>
                  <a:lnTo>
                    <a:pt x="661" y="473"/>
                  </a:lnTo>
                  <a:lnTo>
                    <a:pt x="660" y="472"/>
                  </a:lnTo>
                  <a:lnTo>
                    <a:pt x="659" y="471"/>
                  </a:lnTo>
                  <a:lnTo>
                    <a:pt x="660" y="471"/>
                  </a:lnTo>
                  <a:lnTo>
                    <a:pt x="663" y="472"/>
                  </a:lnTo>
                  <a:lnTo>
                    <a:pt x="665" y="474"/>
                  </a:lnTo>
                  <a:lnTo>
                    <a:pt x="668" y="474"/>
                  </a:lnTo>
                  <a:lnTo>
                    <a:pt x="668" y="1532"/>
                  </a:lnTo>
                  <a:lnTo>
                    <a:pt x="662" y="1532"/>
                  </a:lnTo>
                  <a:lnTo>
                    <a:pt x="657" y="1532"/>
                  </a:lnTo>
                  <a:lnTo>
                    <a:pt x="656" y="1532"/>
                  </a:lnTo>
                  <a:lnTo>
                    <a:pt x="651" y="1532"/>
                  </a:lnTo>
                  <a:lnTo>
                    <a:pt x="645" y="1532"/>
                  </a:lnTo>
                  <a:lnTo>
                    <a:pt x="639" y="1532"/>
                  </a:lnTo>
                  <a:lnTo>
                    <a:pt x="633" y="1532"/>
                  </a:lnTo>
                  <a:lnTo>
                    <a:pt x="631" y="1532"/>
                  </a:lnTo>
                  <a:lnTo>
                    <a:pt x="627" y="1532"/>
                  </a:lnTo>
                  <a:lnTo>
                    <a:pt x="622" y="1532"/>
                  </a:lnTo>
                  <a:lnTo>
                    <a:pt x="616" y="1532"/>
                  </a:lnTo>
                  <a:lnTo>
                    <a:pt x="610" y="1532"/>
                  </a:lnTo>
                  <a:lnTo>
                    <a:pt x="604" y="1532"/>
                  </a:lnTo>
                  <a:lnTo>
                    <a:pt x="599" y="1532"/>
                  </a:lnTo>
                  <a:lnTo>
                    <a:pt x="593" y="1532"/>
                  </a:lnTo>
                  <a:lnTo>
                    <a:pt x="587" y="1532"/>
                  </a:lnTo>
                  <a:lnTo>
                    <a:pt x="581" y="1532"/>
                  </a:lnTo>
                  <a:lnTo>
                    <a:pt x="575" y="1532"/>
                  </a:lnTo>
                  <a:lnTo>
                    <a:pt x="570" y="1532"/>
                  </a:lnTo>
                  <a:lnTo>
                    <a:pt x="564" y="1532"/>
                  </a:lnTo>
                  <a:lnTo>
                    <a:pt x="558" y="1532"/>
                  </a:lnTo>
                  <a:lnTo>
                    <a:pt x="552" y="1532"/>
                  </a:lnTo>
                  <a:lnTo>
                    <a:pt x="547" y="1532"/>
                  </a:lnTo>
                  <a:lnTo>
                    <a:pt x="541" y="1532"/>
                  </a:lnTo>
                  <a:lnTo>
                    <a:pt x="535" y="1532"/>
                  </a:lnTo>
                  <a:lnTo>
                    <a:pt x="529" y="1532"/>
                  </a:lnTo>
                  <a:lnTo>
                    <a:pt x="523" y="1532"/>
                  </a:lnTo>
                  <a:lnTo>
                    <a:pt x="518" y="1532"/>
                  </a:lnTo>
                  <a:lnTo>
                    <a:pt x="512" y="1532"/>
                  </a:lnTo>
                  <a:lnTo>
                    <a:pt x="506" y="1532"/>
                  </a:lnTo>
                  <a:lnTo>
                    <a:pt x="500" y="1532"/>
                  </a:lnTo>
                  <a:lnTo>
                    <a:pt x="494" y="1532"/>
                  </a:lnTo>
                  <a:lnTo>
                    <a:pt x="489" y="1532"/>
                  </a:lnTo>
                  <a:lnTo>
                    <a:pt x="483" y="1532"/>
                  </a:lnTo>
                  <a:lnTo>
                    <a:pt x="480" y="1532"/>
                  </a:lnTo>
                  <a:lnTo>
                    <a:pt x="480" y="1531"/>
                  </a:lnTo>
                  <a:lnTo>
                    <a:pt x="479" y="1532"/>
                  </a:lnTo>
                  <a:lnTo>
                    <a:pt x="478" y="1532"/>
                  </a:lnTo>
                  <a:lnTo>
                    <a:pt x="478" y="1531"/>
                  </a:lnTo>
                  <a:lnTo>
                    <a:pt x="477" y="1531"/>
                  </a:lnTo>
                  <a:lnTo>
                    <a:pt x="477" y="1530"/>
                  </a:lnTo>
                  <a:lnTo>
                    <a:pt x="477" y="1529"/>
                  </a:lnTo>
                  <a:lnTo>
                    <a:pt x="477" y="1528"/>
                  </a:lnTo>
                  <a:lnTo>
                    <a:pt x="476" y="1528"/>
                  </a:lnTo>
                  <a:lnTo>
                    <a:pt x="475" y="1529"/>
                  </a:lnTo>
                  <a:lnTo>
                    <a:pt x="473" y="1530"/>
                  </a:lnTo>
                  <a:lnTo>
                    <a:pt x="473" y="1531"/>
                  </a:lnTo>
                  <a:lnTo>
                    <a:pt x="473" y="1532"/>
                  </a:lnTo>
                  <a:lnTo>
                    <a:pt x="471" y="1532"/>
                  </a:lnTo>
                  <a:lnTo>
                    <a:pt x="471" y="1531"/>
                  </a:lnTo>
                  <a:lnTo>
                    <a:pt x="471" y="1530"/>
                  </a:lnTo>
                  <a:lnTo>
                    <a:pt x="470" y="1530"/>
                  </a:lnTo>
                  <a:lnTo>
                    <a:pt x="470" y="1529"/>
                  </a:lnTo>
                  <a:lnTo>
                    <a:pt x="472" y="1528"/>
                  </a:lnTo>
                  <a:lnTo>
                    <a:pt x="472" y="1527"/>
                  </a:lnTo>
                  <a:lnTo>
                    <a:pt x="473" y="1526"/>
                  </a:lnTo>
                  <a:lnTo>
                    <a:pt x="472" y="1527"/>
                  </a:lnTo>
                  <a:lnTo>
                    <a:pt x="471" y="1527"/>
                  </a:lnTo>
                  <a:lnTo>
                    <a:pt x="469" y="1527"/>
                  </a:lnTo>
                  <a:lnTo>
                    <a:pt x="468" y="1527"/>
                  </a:lnTo>
                  <a:lnTo>
                    <a:pt x="468" y="1526"/>
                  </a:lnTo>
                  <a:lnTo>
                    <a:pt x="469" y="1526"/>
                  </a:lnTo>
                  <a:lnTo>
                    <a:pt x="468" y="1524"/>
                  </a:lnTo>
                  <a:lnTo>
                    <a:pt x="469" y="1524"/>
                  </a:lnTo>
                  <a:lnTo>
                    <a:pt x="470" y="1524"/>
                  </a:lnTo>
                  <a:lnTo>
                    <a:pt x="469" y="1523"/>
                  </a:lnTo>
                  <a:lnTo>
                    <a:pt x="468" y="1522"/>
                  </a:lnTo>
                  <a:lnTo>
                    <a:pt x="467" y="1521"/>
                  </a:lnTo>
                  <a:lnTo>
                    <a:pt x="468" y="1521"/>
                  </a:lnTo>
                  <a:lnTo>
                    <a:pt x="469" y="1521"/>
                  </a:lnTo>
                  <a:lnTo>
                    <a:pt x="470" y="1521"/>
                  </a:lnTo>
                  <a:lnTo>
                    <a:pt x="470" y="1520"/>
                  </a:lnTo>
                  <a:lnTo>
                    <a:pt x="471" y="1520"/>
                  </a:lnTo>
                  <a:lnTo>
                    <a:pt x="472" y="1520"/>
                  </a:lnTo>
                  <a:lnTo>
                    <a:pt x="473" y="1520"/>
                  </a:lnTo>
                  <a:lnTo>
                    <a:pt x="474" y="1520"/>
                  </a:lnTo>
                  <a:lnTo>
                    <a:pt x="475" y="1521"/>
                  </a:lnTo>
                  <a:lnTo>
                    <a:pt x="476" y="1520"/>
                  </a:lnTo>
                  <a:lnTo>
                    <a:pt x="477" y="1519"/>
                  </a:lnTo>
                  <a:lnTo>
                    <a:pt x="477" y="1516"/>
                  </a:lnTo>
                  <a:lnTo>
                    <a:pt x="478" y="1515"/>
                  </a:lnTo>
                  <a:lnTo>
                    <a:pt x="478" y="1514"/>
                  </a:lnTo>
                  <a:lnTo>
                    <a:pt x="477" y="1514"/>
                  </a:lnTo>
                  <a:lnTo>
                    <a:pt x="477" y="1515"/>
                  </a:lnTo>
                  <a:lnTo>
                    <a:pt x="477" y="1516"/>
                  </a:lnTo>
                  <a:lnTo>
                    <a:pt x="475" y="1519"/>
                  </a:lnTo>
                  <a:lnTo>
                    <a:pt x="473" y="1520"/>
                  </a:lnTo>
                  <a:lnTo>
                    <a:pt x="468" y="1518"/>
                  </a:lnTo>
                  <a:lnTo>
                    <a:pt x="467" y="1518"/>
                  </a:lnTo>
                  <a:lnTo>
                    <a:pt x="466" y="1517"/>
                  </a:lnTo>
                  <a:lnTo>
                    <a:pt x="467" y="1516"/>
                  </a:lnTo>
                  <a:lnTo>
                    <a:pt x="467" y="1515"/>
                  </a:lnTo>
                  <a:lnTo>
                    <a:pt x="468" y="1514"/>
                  </a:lnTo>
                  <a:lnTo>
                    <a:pt x="467" y="1511"/>
                  </a:lnTo>
                  <a:lnTo>
                    <a:pt x="468" y="1510"/>
                  </a:lnTo>
                  <a:lnTo>
                    <a:pt x="468" y="1508"/>
                  </a:lnTo>
                  <a:lnTo>
                    <a:pt x="468" y="1507"/>
                  </a:lnTo>
                  <a:lnTo>
                    <a:pt x="468" y="1506"/>
                  </a:lnTo>
                  <a:lnTo>
                    <a:pt x="469" y="1505"/>
                  </a:lnTo>
                  <a:lnTo>
                    <a:pt x="470" y="1504"/>
                  </a:lnTo>
                  <a:lnTo>
                    <a:pt x="469" y="1503"/>
                  </a:lnTo>
                  <a:lnTo>
                    <a:pt x="469" y="1504"/>
                  </a:lnTo>
                  <a:lnTo>
                    <a:pt x="468" y="1504"/>
                  </a:lnTo>
                  <a:lnTo>
                    <a:pt x="468" y="1505"/>
                  </a:lnTo>
                  <a:lnTo>
                    <a:pt x="467" y="1505"/>
                  </a:lnTo>
                  <a:lnTo>
                    <a:pt x="467" y="1506"/>
                  </a:lnTo>
                  <a:lnTo>
                    <a:pt x="467" y="1507"/>
                  </a:lnTo>
                  <a:lnTo>
                    <a:pt x="467" y="1508"/>
                  </a:lnTo>
                  <a:lnTo>
                    <a:pt x="466" y="1509"/>
                  </a:lnTo>
                  <a:lnTo>
                    <a:pt x="466" y="1508"/>
                  </a:lnTo>
                  <a:lnTo>
                    <a:pt x="465" y="1509"/>
                  </a:lnTo>
                  <a:lnTo>
                    <a:pt x="464" y="1510"/>
                  </a:lnTo>
                  <a:lnTo>
                    <a:pt x="464" y="1509"/>
                  </a:lnTo>
                  <a:lnTo>
                    <a:pt x="463" y="1509"/>
                  </a:lnTo>
                  <a:lnTo>
                    <a:pt x="463" y="1510"/>
                  </a:lnTo>
                  <a:lnTo>
                    <a:pt x="462" y="1510"/>
                  </a:lnTo>
                  <a:lnTo>
                    <a:pt x="462" y="1511"/>
                  </a:lnTo>
                  <a:lnTo>
                    <a:pt x="461" y="1511"/>
                  </a:lnTo>
                  <a:lnTo>
                    <a:pt x="461" y="1512"/>
                  </a:lnTo>
                  <a:lnTo>
                    <a:pt x="461" y="1513"/>
                  </a:lnTo>
                  <a:lnTo>
                    <a:pt x="461" y="1514"/>
                  </a:lnTo>
                  <a:lnTo>
                    <a:pt x="461" y="1515"/>
                  </a:lnTo>
                  <a:lnTo>
                    <a:pt x="461" y="1516"/>
                  </a:lnTo>
                  <a:lnTo>
                    <a:pt x="460" y="1516"/>
                  </a:lnTo>
                  <a:lnTo>
                    <a:pt x="459" y="1516"/>
                  </a:lnTo>
                  <a:lnTo>
                    <a:pt x="453" y="1513"/>
                  </a:lnTo>
                  <a:lnTo>
                    <a:pt x="451" y="1513"/>
                  </a:lnTo>
                  <a:lnTo>
                    <a:pt x="450" y="1512"/>
                  </a:lnTo>
                  <a:lnTo>
                    <a:pt x="449" y="1511"/>
                  </a:lnTo>
                  <a:lnTo>
                    <a:pt x="448" y="1511"/>
                  </a:lnTo>
                  <a:lnTo>
                    <a:pt x="448" y="1510"/>
                  </a:lnTo>
                  <a:lnTo>
                    <a:pt x="447" y="1508"/>
                  </a:lnTo>
                  <a:lnTo>
                    <a:pt x="447" y="1507"/>
                  </a:lnTo>
                  <a:lnTo>
                    <a:pt x="446" y="1507"/>
                  </a:lnTo>
                  <a:lnTo>
                    <a:pt x="446" y="1506"/>
                  </a:lnTo>
                  <a:lnTo>
                    <a:pt x="446" y="1505"/>
                  </a:lnTo>
                  <a:lnTo>
                    <a:pt x="446" y="1504"/>
                  </a:lnTo>
                  <a:lnTo>
                    <a:pt x="447" y="1503"/>
                  </a:lnTo>
                  <a:lnTo>
                    <a:pt x="447" y="1502"/>
                  </a:lnTo>
                  <a:lnTo>
                    <a:pt x="448" y="1502"/>
                  </a:lnTo>
                  <a:lnTo>
                    <a:pt x="449" y="1502"/>
                  </a:lnTo>
                  <a:lnTo>
                    <a:pt x="449" y="1503"/>
                  </a:lnTo>
                  <a:lnTo>
                    <a:pt x="450" y="1503"/>
                  </a:lnTo>
                  <a:lnTo>
                    <a:pt x="451" y="1505"/>
                  </a:lnTo>
                  <a:lnTo>
                    <a:pt x="452" y="1506"/>
                  </a:lnTo>
                  <a:lnTo>
                    <a:pt x="452" y="1508"/>
                  </a:lnTo>
                  <a:lnTo>
                    <a:pt x="452" y="1509"/>
                  </a:lnTo>
                  <a:lnTo>
                    <a:pt x="453" y="1511"/>
                  </a:lnTo>
                  <a:lnTo>
                    <a:pt x="453" y="1512"/>
                  </a:lnTo>
                  <a:lnTo>
                    <a:pt x="454" y="1511"/>
                  </a:lnTo>
                  <a:lnTo>
                    <a:pt x="454" y="1510"/>
                  </a:lnTo>
                  <a:lnTo>
                    <a:pt x="454" y="1509"/>
                  </a:lnTo>
                  <a:lnTo>
                    <a:pt x="454" y="1508"/>
                  </a:lnTo>
                  <a:lnTo>
                    <a:pt x="454" y="1507"/>
                  </a:lnTo>
                  <a:lnTo>
                    <a:pt x="455" y="1507"/>
                  </a:lnTo>
                  <a:lnTo>
                    <a:pt x="456" y="1506"/>
                  </a:lnTo>
                  <a:lnTo>
                    <a:pt x="457" y="1506"/>
                  </a:lnTo>
                  <a:lnTo>
                    <a:pt x="458" y="1506"/>
                  </a:lnTo>
                  <a:lnTo>
                    <a:pt x="459" y="1505"/>
                  </a:lnTo>
                  <a:lnTo>
                    <a:pt x="460" y="1503"/>
                  </a:lnTo>
                  <a:lnTo>
                    <a:pt x="456" y="1505"/>
                  </a:lnTo>
                  <a:lnTo>
                    <a:pt x="453" y="1506"/>
                  </a:lnTo>
                  <a:lnTo>
                    <a:pt x="452" y="1505"/>
                  </a:lnTo>
                  <a:lnTo>
                    <a:pt x="452" y="1504"/>
                  </a:lnTo>
                  <a:lnTo>
                    <a:pt x="451" y="1502"/>
                  </a:lnTo>
                  <a:lnTo>
                    <a:pt x="450" y="1501"/>
                  </a:lnTo>
                  <a:lnTo>
                    <a:pt x="449" y="1501"/>
                  </a:lnTo>
                  <a:lnTo>
                    <a:pt x="449" y="1500"/>
                  </a:lnTo>
                  <a:lnTo>
                    <a:pt x="450" y="1500"/>
                  </a:lnTo>
                  <a:lnTo>
                    <a:pt x="450" y="1498"/>
                  </a:lnTo>
                  <a:lnTo>
                    <a:pt x="451" y="1498"/>
                  </a:lnTo>
                  <a:lnTo>
                    <a:pt x="451" y="1497"/>
                  </a:lnTo>
                  <a:lnTo>
                    <a:pt x="451" y="1496"/>
                  </a:lnTo>
                  <a:lnTo>
                    <a:pt x="450" y="1495"/>
                  </a:lnTo>
                  <a:lnTo>
                    <a:pt x="450" y="1494"/>
                  </a:lnTo>
                  <a:lnTo>
                    <a:pt x="449" y="1494"/>
                  </a:lnTo>
                  <a:lnTo>
                    <a:pt x="449" y="1493"/>
                  </a:lnTo>
                  <a:lnTo>
                    <a:pt x="449" y="1492"/>
                  </a:lnTo>
                  <a:lnTo>
                    <a:pt x="449" y="1491"/>
                  </a:lnTo>
                  <a:lnTo>
                    <a:pt x="450" y="1491"/>
                  </a:lnTo>
                  <a:lnTo>
                    <a:pt x="451" y="1490"/>
                  </a:lnTo>
                  <a:lnTo>
                    <a:pt x="452" y="1490"/>
                  </a:lnTo>
                  <a:lnTo>
                    <a:pt x="453" y="1490"/>
                  </a:lnTo>
                  <a:lnTo>
                    <a:pt x="454" y="1488"/>
                  </a:lnTo>
                  <a:lnTo>
                    <a:pt x="454" y="1487"/>
                  </a:lnTo>
                  <a:lnTo>
                    <a:pt x="453" y="1487"/>
                  </a:lnTo>
                  <a:lnTo>
                    <a:pt x="452" y="1485"/>
                  </a:lnTo>
                  <a:lnTo>
                    <a:pt x="450" y="1484"/>
                  </a:lnTo>
                  <a:lnTo>
                    <a:pt x="449" y="1484"/>
                  </a:lnTo>
                  <a:lnTo>
                    <a:pt x="448" y="1483"/>
                  </a:lnTo>
                  <a:lnTo>
                    <a:pt x="448" y="1482"/>
                  </a:lnTo>
                  <a:lnTo>
                    <a:pt x="448" y="1483"/>
                  </a:lnTo>
                  <a:lnTo>
                    <a:pt x="448" y="1484"/>
                  </a:lnTo>
                  <a:lnTo>
                    <a:pt x="449" y="1484"/>
                  </a:lnTo>
                  <a:lnTo>
                    <a:pt x="449" y="1485"/>
                  </a:lnTo>
                  <a:lnTo>
                    <a:pt x="451" y="1485"/>
                  </a:lnTo>
                  <a:lnTo>
                    <a:pt x="451" y="1486"/>
                  </a:lnTo>
                  <a:lnTo>
                    <a:pt x="452" y="1487"/>
                  </a:lnTo>
                  <a:lnTo>
                    <a:pt x="453" y="1487"/>
                  </a:lnTo>
                  <a:lnTo>
                    <a:pt x="452" y="1488"/>
                  </a:lnTo>
                  <a:lnTo>
                    <a:pt x="451" y="1489"/>
                  </a:lnTo>
                  <a:lnTo>
                    <a:pt x="448" y="1491"/>
                  </a:lnTo>
                  <a:lnTo>
                    <a:pt x="448" y="1492"/>
                  </a:lnTo>
                  <a:lnTo>
                    <a:pt x="448" y="1493"/>
                  </a:lnTo>
                  <a:lnTo>
                    <a:pt x="448" y="1494"/>
                  </a:lnTo>
                  <a:lnTo>
                    <a:pt x="448" y="1495"/>
                  </a:lnTo>
                  <a:lnTo>
                    <a:pt x="449" y="1495"/>
                  </a:lnTo>
                  <a:lnTo>
                    <a:pt x="449" y="1496"/>
                  </a:lnTo>
                  <a:lnTo>
                    <a:pt x="450" y="1497"/>
                  </a:lnTo>
                  <a:lnTo>
                    <a:pt x="449" y="1498"/>
                  </a:lnTo>
                  <a:lnTo>
                    <a:pt x="448" y="1499"/>
                  </a:lnTo>
                  <a:lnTo>
                    <a:pt x="447" y="1499"/>
                  </a:lnTo>
                  <a:lnTo>
                    <a:pt x="447" y="1498"/>
                  </a:lnTo>
                  <a:lnTo>
                    <a:pt x="447" y="1497"/>
                  </a:lnTo>
                  <a:lnTo>
                    <a:pt x="447" y="1496"/>
                  </a:lnTo>
                  <a:lnTo>
                    <a:pt x="447" y="1495"/>
                  </a:lnTo>
                  <a:lnTo>
                    <a:pt x="446" y="1495"/>
                  </a:lnTo>
                  <a:lnTo>
                    <a:pt x="446" y="1497"/>
                  </a:lnTo>
                  <a:lnTo>
                    <a:pt x="446" y="1498"/>
                  </a:lnTo>
                  <a:lnTo>
                    <a:pt x="445" y="1498"/>
                  </a:lnTo>
                  <a:lnTo>
                    <a:pt x="445" y="1499"/>
                  </a:lnTo>
                  <a:lnTo>
                    <a:pt x="445" y="1500"/>
                  </a:lnTo>
                  <a:lnTo>
                    <a:pt x="444" y="1500"/>
                  </a:lnTo>
                  <a:lnTo>
                    <a:pt x="443" y="1500"/>
                  </a:lnTo>
                  <a:lnTo>
                    <a:pt x="441" y="1500"/>
                  </a:lnTo>
                  <a:lnTo>
                    <a:pt x="440" y="1501"/>
                  </a:lnTo>
                  <a:lnTo>
                    <a:pt x="440" y="1502"/>
                  </a:lnTo>
                  <a:lnTo>
                    <a:pt x="439" y="1501"/>
                  </a:lnTo>
                  <a:lnTo>
                    <a:pt x="438" y="1501"/>
                  </a:lnTo>
                  <a:lnTo>
                    <a:pt x="437" y="1501"/>
                  </a:lnTo>
                  <a:lnTo>
                    <a:pt x="436" y="1501"/>
                  </a:lnTo>
                  <a:lnTo>
                    <a:pt x="435" y="1500"/>
                  </a:lnTo>
                  <a:lnTo>
                    <a:pt x="434" y="1500"/>
                  </a:lnTo>
                  <a:lnTo>
                    <a:pt x="434" y="1499"/>
                  </a:lnTo>
                  <a:lnTo>
                    <a:pt x="434" y="1498"/>
                  </a:lnTo>
                  <a:lnTo>
                    <a:pt x="432" y="1496"/>
                  </a:lnTo>
                  <a:lnTo>
                    <a:pt x="431" y="1496"/>
                  </a:lnTo>
                  <a:lnTo>
                    <a:pt x="431" y="1495"/>
                  </a:lnTo>
                  <a:lnTo>
                    <a:pt x="430" y="1495"/>
                  </a:lnTo>
                  <a:lnTo>
                    <a:pt x="430" y="1494"/>
                  </a:lnTo>
                  <a:lnTo>
                    <a:pt x="428" y="1493"/>
                  </a:lnTo>
                  <a:lnTo>
                    <a:pt x="427" y="1492"/>
                  </a:lnTo>
                  <a:lnTo>
                    <a:pt x="426" y="1490"/>
                  </a:lnTo>
                  <a:lnTo>
                    <a:pt x="426" y="1489"/>
                  </a:lnTo>
                  <a:lnTo>
                    <a:pt x="427" y="1490"/>
                  </a:lnTo>
                  <a:lnTo>
                    <a:pt x="428" y="1490"/>
                  </a:lnTo>
                  <a:lnTo>
                    <a:pt x="429" y="1492"/>
                  </a:lnTo>
                  <a:lnTo>
                    <a:pt x="430" y="1492"/>
                  </a:lnTo>
                  <a:lnTo>
                    <a:pt x="429" y="1491"/>
                  </a:lnTo>
                  <a:lnTo>
                    <a:pt x="429" y="1490"/>
                  </a:lnTo>
                  <a:lnTo>
                    <a:pt x="429" y="1489"/>
                  </a:lnTo>
                  <a:lnTo>
                    <a:pt x="430" y="1489"/>
                  </a:lnTo>
                  <a:lnTo>
                    <a:pt x="430" y="1488"/>
                  </a:lnTo>
                  <a:lnTo>
                    <a:pt x="429" y="1487"/>
                  </a:lnTo>
                  <a:lnTo>
                    <a:pt x="430" y="1487"/>
                  </a:lnTo>
                  <a:lnTo>
                    <a:pt x="430" y="1486"/>
                  </a:lnTo>
                  <a:lnTo>
                    <a:pt x="430" y="1485"/>
                  </a:lnTo>
                  <a:lnTo>
                    <a:pt x="431" y="1485"/>
                  </a:lnTo>
                  <a:lnTo>
                    <a:pt x="431" y="1484"/>
                  </a:lnTo>
                  <a:lnTo>
                    <a:pt x="431" y="1483"/>
                  </a:lnTo>
                  <a:lnTo>
                    <a:pt x="432" y="1482"/>
                  </a:lnTo>
                  <a:lnTo>
                    <a:pt x="432" y="1481"/>
                  </a:lnTo>
                  <a:lnTo>
                    <a:pt x="431" y="1481"/>
                  </a:lnTo>
                  <a:lnTo>
                    <a:pt x="431" y="1480"/>
                  </a:lnTo>
                  <a:lnTo>
                    <a:pt x="431" y="1479"/>
                  </a:lnTo>
                  <a:lnTo>
                    <a:pt x="430" y="1479"/>
                  </a:lnTo>
                  <a:lnTo>
                    <a:pt x="429" y="1479"/>
                  </a:lnTo>
                  <a:lnTo>
                    <a:pt x="429" y="1478"/>
                  </a:lnTo>
                  <a:lnTo>
                    <a:pt x="430" y="1477"/>
                  </a:lnTo>
                  <a:lnTo>
                    <a:pt x="430" y="1476"/>
                  </a:lnTo>
                  <a:lnTo>
                    <a:pt x="430" y="1475"/>
                  </a:lnTo>
                  <a:lnTo>
                    <a:pt x="431" y="1475"/>
                  </a:lnTo>
                  <a:lnTo>
                    <a:pt x="432" y="1475"/>
                  </a:lnTo>
                  <a:lnTo>
                    <a:pt x="433" y="1475"/>
                  </a:lnTo>
                  <a:lnTo>
                    <a:pt x="434" y="1475"/>
                  </a:lnTo>
                  <a:lnTo>
                    <a:pt x="434" y="1474"/>
                  </a:lnTo>
                  <a:lnTo>
                    <a:pt x="435" y="1474"/>
                  </a:lnTo>
                  <a:lnTo>
                    <a:pt x="436" y="1474"/>
                  </a:lnTo>
                  <a:lnTo>
                    <a:pt x="437" y="1473"/>
                  </a:lnTo>
                  <a:lnTo>
                    <a:pt x="438" y="1471"/>
                  </a:lnTo>
                  <a:lnTo>
                    <a:pt x="437" y="1471"/>
                  </a:lnTo>
                  <a:lnTo>
                    <a:pt x="436" y="1472"/>
                  </a:lnTo>
                  <a:lnTo>
                    <a:pt x="434" y="1473"/>
                  </a:lnTo>
                  <a:lnTo>
                    <a:pt x="432" y="1474"/>
                  </a:lnTo>
                  <a:lnTo>
                    <a:pt x="430" y="1474"/>
                  </a:lnTo>
                  <a:lnTo>
                    <a:pt x="429" y="1475"/>
                  </a:lnTo>
                  <a:lnTo>
                    <a:pt x="428" y="1476"/>
                  </a:lnTo>
                  <a:lnTo>
                    <a:pt x="428" y="1477"/>
                  </a:lnTo>
                  <a:lnTo>
                    <a:pt x="426" y="1478"/>
                  </a:lnTo>
                  <a:lnTo>
                    <a:pt x="425" y="1478"/>
                  </a:lnTo>
                  <a:lnTo>
                    <a:pt x="424" y="1478"/>
                  </a:lnTo>
                  <a:lnTo>
                    <a:pt x="423" y="1478"/>
                  </a:lnTo>
                  <a:lnTo>
                    <a:pt x="422" y="1478"/>
                  </a:lnTo>
                  <a:lnTo>
                    <a:pt x="422" y="1477"/>
                  </a:lnTo>
                  <a:lnTo>
                    <a:pt x="423" y="1477"/>
                  </a:lnTo>
                  <a:lnTo>
                    <a:pt x="423" y="1476"/>
                  </a:lnTo>
                  <a:lnTo>
                    <a:pt x="422" y="1475"/>
                  </a:lnTo>
                  <a:lnTo>
                    <a:pt x="422" y="1474"/>
                  </a:lnTo>
                  <a:lnTo>
                    <a:pt x="421" y="1474"/>
                  </a:lnTo>
                  <a:lnTo>
                    <a:pt x="421" y="1475"/>
                  </a:lnTo>
                  <a:lnTo>
                    <a:pt x="421" y="1476"/>
                  </a:lnTo>
                  <a:lnTo>
                    <a:pt x="421" y="1477"/>
                  </a:lnTo>
                  <a:lnTo>
                    <a:pt x="420" y="1477"/>
                  </a:lnTo>
                  <a:lnTo>
                    <a:pt x="420" y="1478"/>
                  </a:lnTo>
                  <a:lnTo>
                    <a:pt x="419" y="1478"/>
                  </a:lnTo>
                  <a:lnTo>
                    <a:pt x="419" y="1477"/>
                  </a:lnTo>
                  <a:lnTo>
                    <a:pt x="419" y="1476"/>
                  </a:lnTo>
                  <a:lnTo>
                    <a:pt x="420" y="1476"/>
                  </a:lnTo>
                  <a:lnTo>
                    <a:pt x="419" y="1475"/>
                  </a:lnTo>
                  <a:lnTo>
                    <a:pt x="420" y="1474"/>
                  </a:lnTo>
                  <a:lnTo>
                    <a:pt x="419" y="1474"/>
                  </a:lnTo>
                  <a:lnTo>
                    <a:pt x="420" y="1473"/>
                  </a:lnTo>
                  <a:lnTo>
                    <a:pt x="420" y="1472"/>
                  </a:lnTo>
                  <a:lnTo>
                    <a:pt x="420" y="1471"/>
                  </a:lnTo>
                  <a:lnTo>
                    <a:pt x="422" y="1471"/>
                  </a:lnTo>
                  <a:lnTo>
                    <a:pt x="422" y="1470"/>
                  </a:lnTo>
                  <a:lnTo>
                    <a:pt x="422" y="1469"/>
                  </a:lnTo>
                  <a:lnTo>
                    <a:pt x="423" y="1469"/>
                  </a:lnTo>
                  <a:lnTo>
                    <a:pt x="424" y="1469"/>
                  </a:lnTo>
                  <a:lnTo>
                    <a:pt x="424" y="1468"/>
                  </a:lnTo>
                  <a:lnTo>
                    <a:pt x="425" y="1468"/>
                  </a:lnTo>
                  <a:lnTo>
                    <a:pt x="425" y="1467"/>
                  </a:lnTo>
                  <a:lnTo>
                    <a:pt x="425" y="1466"/>
                  </a:lnTo>
                  <a:lnTo>
                    <a:pt x="425" y="1464"/>
                  </a:lnTo>
                  <a:lnTo>
                    <a:pt x="425" y="1463"/>
                  </a:lnTo>
                  <a:lnTo>
                    <a:pt x="426" y="1462"/>
                  </a:lnTo>
                  <a:lnTo>
                    <a:pt x="426" y="1461"/>
                  </a:lnTo>
                  <a:lnTo>
                    <a:pt x="426" y="1460"/>
                  </a:lnTo>
                  <a:lnTo>
                    <a:pt x="424" y="1460"/>
                  </a:lnTo>
                  <a:lnTo>
                    <a:pt x="424" y="1459"/>
                  </a:lnTo>
                  <a:lnTo>
                    <a:pt x="424" y="1458"/>
                  </a:lnTo>
                  <a:lnTo>
                    <a:pt x="425" y="1457"/>
                  </a:lnTo>
                  <a:lnTo>
                    <a:pt x="426" y="1456"/>
                  </a:lnTo>
                  <a:lnTo>
                    <a:pt x="426" y="1455"/>
                  </a:lnTo>
                  <a:lnTo>
                    <a:pt x="427" y="1455"/>
                  </a:lnTo>
                  <a:lnTo>
                    <a:pt x="426" y="1454"/>
                  </a:lnTo>
                  <a:lnTo>
                    <a:pt x="426" y="1453"/>
                  </a:lnTo>
                  <a:lnTo>
                    <a:pt x="425" y="1453"/>
                  </a:lnTo>
                  <a:lnTo>
                    <a:pt x="425" y="1454"/>
                  </a:lnTo>
                  <a:lnTo>
                    <a:pt x="425" y="1455"/>
                  </a:lnTo>
                  <a:lnTo>
                    <a:pt x="424" y="1455"/>
                  </a:lnTo>
                  <a:lnTo>
                    <a:pt x="423" y="1457"/>
                  </a:lnTo>
                  <a:lnTo>
                    <a:pt x="422" y="1458"/>
                  </a:lnTo>
                  <a:lnTo>
                    <a:pt x="422" y="1459"/>
                  </a:lnTo>
                  <a:lnTo>
                    <a:pt x="423" y="1460"/>
                  </a:lnTo>
                  <a:lnTo>
                    <a:pt x="424" y="1461"/>
                  </a:lnTo>
                  <a:lnTo>
                    <a:pt x="424" y="1462"/>
                  </a:lnTo>
                  <a:lnTo>
                    <a:pt x="423" y="1464"/>
                  </a:lnTo>
                  <a:lnTo>
                    <a:pt x="423" y="1465"/>
                  </a:lnTo>
                  <a:lnTo>
                    <a:pt x="424" y="1465"/>
                  </a:lnTo>
                  <a:lnTo>
                    <a:pt x="424" y="1466"/>
                  </a:lnTo>
                  <a:lnTo>
                    <a:pt x="423" y="1467"/>
                  </a:lnTo>
                  <a:lnTo>
                    <a:pt x="422" y="1467"/>
                  </a:lnTo>
                  <a:lnTo>
                    <a:pt x="420" y="1468"/>
                  </a:lnTo>
                  <a:lnTo>
                    <a:pt x="420" y="1470"/>
                  </a:lnTo>
                  <a:lnTo>
                    <a:pt x="419" y="1471"/>
                  </a:lnTo>
                  <a:lnTo>
                    <a:pt x="418" y="1472"/>
                  </a:lnTo>
                  <a:lnTo>
                    <a:pt x="418" y="1473"/>
                  </a:lnTo>
                  <a:lnTo>
                    <a:pt x="418" y="1474"/>
                  </a:lnTo>
                  <a:lnTo>
                    <a:pt x="417" y="1474"/>
                  </a:lnTo>
                  <a:lnTo>
                    <a:pt x="416" y="1474"/>
                  </a:lnTo>
                  <a:lnTo>
                    <a:pt x="415" y="1473"/>
                  </a:lnTo>
                  <a:lnTo>
                    <a:pt x="415" y="1472"/>
                  </a:lnTo>
                  <a:lnTo>
                    <a:pt x="415" y="1471"/>
                  </a:lnTo>
                  <a:lnTo>
                    <a:pt x="414" y="1471"/>
                  </a:lnTo>
                  <a:lnTo>
                    <a:pt x="414" y="1472"/>
                  </a:lnTo>
                  <a:lnTo>
                    <a:pt x="413" y="1472"/>
                  </a:lnTo>
                  <a:lnTo>
                    <a:pt x="412" y="1471"/>
                  </a:lnTo>
                  <a:lnTo>
                    <a:pt x="412" y="1470"/>
                  </a:lnTo>
                  <a:lnTo>
                    <a:pt x="412" y="1469"/>
                  </a:lnTo>
                  <a:lnTo>
                    <a:pt x="411" y="1469"/>
                  </a:lnTo>
                  <a:lnTo>
                    <a:pt x="411" y="1470"/>
                  </a:lnTo>
                  <a:lnTo>
                    <a:pt x="411" y="1471"/>
                  </a:lnTo>
                  <a:lnTo>
                    <a:pt x="410" y="1472"/>
                  </a:lnTo>
                  <a:lnTo>
                    <a:pt x="408" y="1473"/>
                  </a:lnTo>
                  <a:lnTo>
                    <a:pt x="407" y="1473"/>
                  </a:lnTo>
                  <a:lnTo>
                    <a:pt x="406" y="1473"/>
                  </a:lnTo>
                  <a:lnTo>
                    <a:pt x="406" y="1472"/>
                  </a:lnTo>
                  <a:lnTo>
                    <a:pt x="407" y="1471"/>
                  </a:lnTo>
                  <a:lnTo>
                    <a:pt x="407" y="1469"/>
                  </a:lnTo>
                  <a:lnTo>
                    <a:pt x="407" y="1468"/>
                  </a:lnTo>
                  <a:lnTo>
                    <a:pt x="407" y="1467"/>
                  </a:lnTo>
                  <a:lnTo>
                    <a:pt x="407" y="1466"/>
                  </a:lnTo>
                  <a:lnTo>
                    <a:pt x="407" y="1465"/>
                  </a:lnTo>
                  <a:lnTo>
                    <a:pt x="408" y="1465"/>
                  </a:lnTo>
                  <a:lnTo>
                    <a:pt x="408" y="1464"/>
                  </a:lnTo>
                  <a:lnTo>
                    <a:pt x="409" y="1463"/>
                  </a:lnTo>
                  <a:lnTo>
                    <a:pt x="410" y="1463"/>
                  </a:lnTo>
                  <a:lnTo>
                    <a:pt x="410" y="1462"/>
                  </a:lnTo>
                  <a:lnTo>
                    <a:pt x="409" y="1462"/>
                  </a:lnTo>
                  <a:lnTo>
                    <a:pt x="408" y="1463"/>
                  </a:lnTo>
                  <a:lnTo>
                    <a:pt x="407" y="1464"/>
                  </a:lnTo>
                  <a:lnTo>
                    <a:pt x="406" y="1465"/>
                  </a:lnTo>
                  <a:lnTo>
                    <a:pt x="406" y="1466"/>
                  </a:lnTo>
                  <a:lnTo>
                    <a:pt x="406" y="1467"/>
                  </a:lnTo>
                  <a:lnTo>
                    <a:pt x="406" y="1468"/>
                  </a:lnTo>
                  <a:lnTo>
                    <a:pt x="406" y="1469"/>
                  </a:lnTo>
                  <a:lnTo>
                    <a:pt x="405" y="1470"/>
                  </a:lnTo>
                  <a:lnTo>
                    <a:pt x="405" y="1471"/>
                  </a:lnTo>
                  <a:lnTo>
                    <a:pt x="405" y="1472"/>
                  </a:lnTo>
                  <a:lnTo>
                    <a:pt x="405" y="1473"/>
                  </a:lnTo>
                  <a:lnTo>
                    <a:pt x="404" y="1473"/>
                  </a:lnTo>
                  <a:lnTo>
                    <a:pt x="403" y="1473"/>
                  </a:lnTo>
                  <a:lnTo>
                    <a:pt x="402" y="1473"/>
                  </a:lnTo>
                  <a:lnTo>
                    <a:pt x="401" y="1471"/>
                  </a:lnTo>
                  <a:lnTo>
                    <a:pt x="400" y="1471"/>
                  </a:lnTo>
                  <a:lnTo>
                    <a:pt x="401" y="1471"/>
                  </a:lnTo>
                  <a:lnTo>
                    <a:pt x="402" y="1470"/>
                  </a:lnTo>
                  <a:lnTo>
                    <a:pt x="401" y="1470"/>
                  </a:lnTo>
                  <a:lnTo>
                    <a:pt x="400" y="1470"/>
                  </a:lnTo>
                  <a:lnTo>
                    <a:pt x="399" y="1470"/>
                  </a:lnTo>
                  <a:lnTo>
                    <a:pt x="399" y="1471"/>
                  </a:lnTo>
                  <a:lnTo>
                    <a:pt x="396" y="1472"/>
                  </a:lnTo>
                  <a:lnTo>
                    <a:pt x="395" y="1472"/>
                  </a:lnTo>
                  <a:lnTo>
                    <a:pt x="393" y="1472"/>
                  </a:lnTo>
                  <a:lnTo>
                    <a:pt x="393" y="1471"/>
                  </a:lnTo>
                  <a:lnTo>
                    <a:pt x="392" y="1471"/>
                  </a:lnTo>
                  <a:lnTo>
                    <a:pt x="391" y="1471"/>
                  </a:lnTo>
                  <a:lnTo>
                    <a:pt x="389" y="1471"/>
                  </a:lnTo>
                  <a:lnTo>
                    <a:pt x="388" y="1471"/>
                  </a:lnTo>
                  <a:lnTo>
                    <a:pt x="388" y="1470"/>
                  </a:lnTo>
                  <a:lnTo>
                    <a:pt x="389" y="1469"/>
                  </a:lnTo>
                  <a:lnTo>
                    <a:pt x="390" y="1470"/>
                  </a:lnTo>
                  <a:lnTo>
                    <a:pt x="390" y="1469"/>
                  </a:lnTo>
                  <a:lnTo>
                    <a:pt x="390" y="1468"/>
                  </a:lnTo>
                  <a:lnTo>
                    <a:pt x="391" y="1467"/>
                  </a:lnTo>
                  <a:lnTo>
                    <a:pt x="392" y="1467"/>
                  </a:lnTo>
                  <a:lnTo>
                    <a:pt x="393" y="1467"/>
                  </a:lnTo>
                  <a:lnTo>
                    <a:pt x="396" y="1466"/>
                  </a:lnTo>
                  <a:lnTo>
                    <a:pt x="397" y="1466"/>
                  </a:lnTo>
                  <a:lnTo>
                    <a:pt x="396" y="1465"/>
                  </a:lnTo>
                  <a:lnTo>
                    <a:pt x="395" y="1465"/>
                  </a:lnTo>
                  <a:lnTo>
                    <a:pt x="394" y="1466"/>
                  </a:lnTo>
                  <a:lnTo>
                    <a:pt x="393" y="1466"/>
                  </a:lnTo>
                  <a:lnTo>
                    <a:pt x="391" y="1467"/>
                  </a:lnTo>
                  <a:lnTo>
                    <a:pt x="389" y="1467"/>
                  </a:lnTo>
                  <a:lnTo>
                    <a:pt x="388" y="1467"/>
                  </a:lnTo>
                  <a:lnTo>
                    <a:pt x="388" y="1466"/>
                  </a:lnTo>
                  <a:lnTo>
                    <a:pt x="388" y="1465"/>
                  </a:lnTo>
                  <a:lnTo>
                    <a:pt x="389" y="1465"/>
                  </a:lnTo>
                  <a:lnTo>
                    <a:pt x="392" y="1465"/>
                  </a:lnTo>
                  <a:lnTo>
                    <a:pt x="394" y="1464"/>
                  </a:lnTo>
                  <a:lnTo>
                    <a:pt x="397" y="1465"/>
                  </a:lnTo>
                  <a:lnTo>
                    <a:pt x="399" y="1464"/>
                  </a:lnTo>
                  <a:lnTo>
                    <a:pt x="401" y="1463"/>
                  </a:lnTo>
                  <a:lnTo>
                    <a:pt x="402" y="1463"/>
                  </a:lnTo>
                  <a:lnTo>
                    <a:pt x="402" y="1464"/>
                  </a:lnTo>
                  <a:lnTo>
                    <a:pt x="403" y="1463"/>
                  </a:lnTo>
                  <a:lnTo>
                    <a:pt x="403" y="1462"/>
                  </a:lnTo>
                  <a:lnTo>
                    <a:pt x="403" y="1461"/>
                  </a:lnTo>
                  <a:lnTo>
                    <a:pt x="404" y="1461"/>
                  </a:lnTo>
                  <a:lnTo>
                    <a:pt x="405" y="1461"/>
                  </a:lnTo>
                  <a:lnTo>
                    <a:pt x="405" y="1460"/>
                  </a:lnTo>
                  <a:lnTo>
                    <a:pt x="405" y="1459"/>
                  </a:lnTo>
                  <a:lnTo>
                    <a:pt x="404" y="1458"/>
                  </a:lnTo>
                  <a:lnTo>
                    <a:pt x="404" y="1457"/>
                  </a:lnTo>
                  <a:lnTo>
                    <a:pt x="404" y="1456"/>
                  </a:lnTo>
                  <a:lnTo>
                    <a:pt x="405" y="1456"/>
                  </a:lnTo>
                  <a:lnTo>
                    <a:pt x="406" y="1456"/>
                  </a:lnTo>
                  <a:lnTo>
                    <a:pt x="407" y="1455"/>
                  </a:lnTo>
                  <a:lnTo>
                    <a:pt x="407" y="1454"/>
                  </a:lnTo>
                  <a:lnTo>
                    <a:pt x="408" y="1453"/>
                  </a:lnTo>
                  <a:lnTo>
                    <a:pt x="408" y="1452"/>
                  </a:lnTo>
                  <a:lnTo>
                    <a:pt x="408" y="1451"/>
                  </a:lnTo>
                  <a:lnTo>
                    <a:pt x="407" y="1451"/>
                  </a:lnTo>
                  <a:lnTo>
                    <a:pt x="407" y="1450"/>
                  </a:lnTo>
                  <a:lnTo>
                    <a:pt x="406" y="1448"/>
                  </a:lnTo>
                  <a:lnTo>
                    <a:pt x="406" y="1447"/>
                  </a:lnTo>
                  <a:lnTo>
                    <a:pt x="404" y="1446"/>
                  </a:lnTo>
                  <a:lnTo>
                    <a:pt x="405" y="1447"/>
                  </a:lnTo>
                  <a:lnTo>
                    <a:pt x="405" y="1448"/>
                  </a:lnTo>
                  <a:lnTo>
                    <a:pt x="405" y="1449"/>
                  </a:lnTo>
                  <a:lnTo>
                    <a:pt x="406" y="1452"/>
                  </a:lnTo>
                  <a:lnTo>
                    <a:pt x="407" y="1452"/>
                  </a:lnTo>
                  <a:lnTo>
                    <a:pt x="407" y="1453"/>
                  </a:lnTo>
                  <a:lnTo>
                    <a:pt x="406" y="1454"/>
                  </a:lnTo>
                  <a:lnTo>
                    <a:pt x="405" y="1454"/>
                  </a:lnTo>
                  <a:lnTo>
                    <a:pt x="404" y="1454"/>
                  </a:lnTo>
                  <a:lnTo>
                    <a:pt x="404" y="1455"/>
                  </a:lnTo>
                  <a:lnTo>
                    <a:pt x="403" y="1456"/>
                  </a:lnTo>
                  <a:lnTo>
                    <a:pt x="403" y="1457"/>
                  </a:lnTo>
                  <a:lnTo>
                    <a:pt x="403" y="1458"/>
                  </a:lnTo>
                  <a:lnTo>
                    <a:pt x="404" y="1458"/>
                  </a:lnTo>
                  <a:lnTo>
                    <a:pt x="404" y="1459"/>
                  </a:lnTo>
                  <a:lnTo>
                    <a:pt x="403" y="1460"/>
                  </a:lnTo>
                  <a:lnTo>
                    <a:pt x="402" y="1462"/>
                  </a:lnTo>
                  <a:lnTo>
                    <a:pt x="401" y="1462"/>
                  </a:lnTo>
                  <a:lnTo>
                    <a:pt x="398" y="1462"/>
                  </a:lnTo>
                  <a:lnTo>
                    <a:pt x="398" y="1463"/>
                  </a:lnTo>
                  <a:lnTo>
                    <a:pt x="397" y="1463"/>
                  </a:lnTo>
                  <a:lnTo>
                    <a:pt x="396" y="1463"/>
                  </a:lnTo>
                  <a:lnTo>
                    <a:pt x="396" y="1462"/>
                  </a:lnTo>
                  <a:lnTo>
                    <a:pt x="395" y="1462"/>
                  </a:lnTo>
                  <a:lnTo>
                    <a:pt x="394" y="1462"/>
                  </a:lnTo>
                  <a:lnTo>
                    <a:pt x="394" y="1463"/>
                  </a:lnTo>
                  <a:lnTo>
                    <a:pt x="393" y="1463"/>
                  </a:lnTo>
                  <a:lnTo>
                    <a:pt x="390" y="1464"/>
                  </a:lnTo>
                  <a:lnTo>
                    <a:pt x="389" y="1464"/>
                  </a:lnTo>
                  <a:lnTo>
                    <a:pt x="389" y="1463"/>
                  </a:lnTo>
                  <a:lnTo>
                    <a:pt x="389" y="1462"/>
                  </a:lnTo>
                  <a:lnTo>
                    <a:pt x="391" y="1462"/>
                  </a:lnTo>
                  <a:lnTo>
                    <a:pt x="391" y="1461"/>
                  </a:lnTo>
                  <a:lnTo>
                    <a:pt x="392" y="1461"/>
                  </a:lnTo>
                  <a:lnTo>
                    <a:pt x="393" y="1460"/>
                  </a:lnTo>
                  <a:lnTo>
                    <a:pt x="394" y="1459"/>
                  </a:lnTo>
                  <a:lnTo>
                    <a:pt x="393" y="1459"/>
                  </a:lnTo>
                  <a:lnTo>
                    <a:pt x="392" y="1459"/>
                  </a:lnTo>
                  <a:lnTo>
                    <a:pt x="391" y="1460"/>
                  </a:lnTo>
                  <a:lnTo>
                    <a:pt x="390" y="1459"/>
                  </a:lnTo>
                  <a:lnTo>
                    <a:pt x="390" y="1458"/>
                  </a:lnTo>
                  <a:lnTo>
                    <a:pt x="390" y="1457"/>
                  </a:lnTo>
                  <a:lnTo>
                    <a:pt x="390" y="1456"/>
                  </a:lnTo>
                  <a:lnTo>
                    <a:pt x="389" y="1456"/>
                  </a:lnTo>
                  <a:lnTo>
                    <a:pt x="389" y="1457"/>
                  </a:lnTo>
                  <a:lnTo>
                    <a:pt x="389" y="1456"/>
                  </a:lnTo>
                  <a:lnTo>
                    <a:pt x="388" y="1456"/>
                  </a:lnTo>
                  <a:lnTo>
                    <a:pt x="387" y="1456"/>
                  </a:lnTo>
                  <a:lnTo>
                    <a:pt x="385" y="1456"/>
                  </a:lnTo>
                  <a:lnTo>
                    <a:pt x="383" y="1458"/>
                  </a:lnTo>
                  <a:lnTo>
                    <a:pt x="382" y="1458"/>
                  </a:lnTo>
                  <a:lnTo>
                    <a:pt x="381" y="1457"/>
                  </a:lnTo>
                  <a:lnTo>
                    <a:pt x="380" y="1457"/>
                  </a:lnTo>
                  <a:lnTo>
                    <a:pt x="380" y="1456"/>
                  </a:lnTo>
                  <a:lnTo>
                    <a:pt x="380" y="1455"/>
                  </a:lnTo>
                  <a:lnTo>
                    <a:pt x="382" y="1453"/>
                  </a:lnTo>
                  <a:lnTo>
                    <a:pt x="382" y="1454"/>
                  </a:lnTo>
                  <a:lnTo>
                    <a:pt x="383" y="1454"/>
                  </a:lnTo>
                  <a:lnTo>
                    <a:pt x="385" y="1454"/>
                  </a:lnTo>
                  <a:lnTo>
                    <a:pt x="387" y="1454"/>
                  </a:lnTo>
                  <a:lnTo>
                    <a:pt x="389" y="1454"/>
                  </a:lnTo>
                  <a:lnTo>
                    <a:pt x="390" y="1454"/>
                  </a:lnTo>
                  <a:lnTo>
                    <a:pt x="390" y="1453"/>
                  </a:lnTo>
                  <a:lnTo>
                    <a:pt x="390" y="1452"/>
                  </a:lnTo>
                  <a:lnTo>
                    <a:pt x="389" y="1453"/>
                  </a:lnTo>
                  <a:lnTo>
                    <a:pt x="384" y="1453"/>
                  </a:lnTo>
                  <a:lnTo>
                    <a:pt x="383" y="1452"/>
                  </a:lnTo>
                  <a:lnTo>
                    <a:pt x="382" y="1452"/>
                  </a:lnTo>
                  <a:lnTo>
                    <a:pt x="382" y="1450"/>
                  </a:lnTo>
                  <a:lnTo>
                    <a:pt x="381" y="1448"/>
                  </a:lnTo>
                  <a:lnTo>
                    <a:pt x="381" y="1447"/>
                  </a:lnTo>
                  <a:lnTo>
                    <a:pt x="381" y="1449"/>
                  </a:lnTo>
                  <a:lnTo>
                    <a:pt x="380" y="1450"/>
                  </a:lnTo>
                  <a:lnTo>
                    <a:pt x="381" y="1451"/>
                  </a:lnTo>
                  <a:lnTo>
                    <a:pt x="381" y="1452"/>
                  </a:lnTo>
                  <a:lnTo>
                    <a:pt x="381" y="1453"/>
                  </a:lnTo>
                  <a:lnTo>
                    <a:pt x="380" y="1453"/>
                  </a:lnTo>
                  <a:lnTo>
                    <a:pt x="380" y="1454"/>
                  </a:lnTo>
                  <a:lnTo>
                    <a:pt x="377" y="1455"/>
                  </a:lnTo>
                  <a:lnTo>
                    <a:pt x="376" y="1455"/>
                  </a:lnTo>
                  <a:lnTo>
                    <a:pt x="375" y="1455"/>
                  </a:lnTo>
                  <a:lnTo>
                    <a:pt x="375" y="1454"/>
                  </a:lnTo>
                  <a:lnTo>
                    <a:pt x="374" y="1454"/>
                  </a:lnTo>
                  <a:lnTo>
                    <a:pt x="373" y="1454"/>
                  </a:lnTo>
                  <a:lnTo>
                    <a:pt x="373" y="1453"/>
                  </a:lnTo>
                  <a:lnTo>
                    <a:pt x="373" y="1452"/>
                  </a:lnTo>
                  <a:lnTo>
                    <a:pt x="372" y="1453"/>
                  </a:lnTo>
                  <a:lnTo>
                    <a:pt x="371" y="1454"/>
                  </a:lnTo>
                  <a:lnTo>
                    <a:pt x="368" y="1454"/>
                  </a:lnTo>
                  <a:lnTo>
                    <a:pt x="367" y="1454"/>
                  </a:lnTo>
                  <a:lnTo>
                    <a:pt x="367" y="1453"/>
                  </a:lnTo>
                  <a:lnTo>
                    <a:pt x="366" y="1453"/>
                  </a:lnTo>
                  <a:lnTo>
                    <a:pt x="365" y="1453"/>
                  </a:lnTo>
                  <a:lnTo>
                    <a:pt x="364" y="1453"/>
                  </a:lnTo>
                  <a:lnTo>
                    <a:pt x="365" y="1454"/>
                  </a:lnTo>
                  <a:lnTo>
                    <a:pt x="366" y="1454"/>
                  </a:lnTo>
                  <a:lnTo>
                    <a:pt x="368" y="1455"/>
                  </a:lnTo>
                  <a:lnTo>
                    <a:pt x="370" y="1455"/>
                  </a:lnTo>
                  <a:lnTo>
                    <a:pt x="371" y="1455"/>
                  </a:lnTo>
                  <a:lnTo>
                    <a:pt x="370" y="1456"/>
                  </a:lnTo>
                  <a:lnTo>
                    <a:pt x="369" y="1457"/>
                  </a:lnTo>
                  <a:lnTo>
                    <a:pt x="368" y="1458"/>
                  </a:lnTo>
                  <a:lnTo>
                    <a:pt x="367" y="1457"/>
                  </a:lnTo>
                  <a:lnTo>
                    <a:pt x="365" y="1456"/>
                  </a:lnTo>
                  <a:lnTo>
                    <a:pt x="363" y="1455"/>
                  </a:lnTo>
                  <a:lnTo>
                    <a:pt x="362" y="1454"/>
                  </a:lnTo>
                  <a:lnTo>
                    <a:pt x="361" y="1454"/>
                  </a:lnTo>
                  <a:lnTo>
                    <a:pt x="360" y="1454"/>
                  </a:lnTo>
                  <a:lnTo>
                    <a:pt x="357" y="1453"/>
                  </a:lnTo>
                  <a:lnTo>
                    <a:pt x="357" y="1452"/>
                  </a:lnTo>
                  <a:lnTo>
                    <a:pt x="358" y="1451"/>
                  </a:lnTo>
                  <a:lnTo>
                    <a:pt x="357" y="1451"/>
                  </a:lnTo>
                  <a:lnTo>
                    <a:pt x="356" y="1451"/>
                  </a:lnTo>
                  <a:lnTo>
                    <a:pt x="355" y="1450"/>
                  </a:lnTo>
                  <a:lnTo>
                    <a:pt x="355" y="1449"/>
                  </a:lnTo>
                  <a:lnTo>
                    <a:pt x="355" y="1448"/>
                  </a:lnTo>
                  <a:lnTo>
                    <a:pt x="355" y="1447"/>
                  </a:lnTo>
                  <a:lnTo>
                    <a:pt x="355" y="1446"/>
                  </a:lnTo>
                  <a:lnTo>
                    <a:pt x="356" y="1446"/>
                  </a:lnTo>
                  <a:lnTo>
                    <a:pt x="355" y="1445"/>
                  </a:lnTo>
                  <a:lnTo>
                    <a:pt x="354" y="1446"/>
                  </a:lnTo>
                  <a:lnTo>
                    <a:pt x="352" y="1446"/>
                  </a:lnTo>
                  <a:lnTo>
                    <a:pt x="351" y="1446"/>
                  </a:lnTo>
                  <a:lnTo>
                    <a:pt x="350" y="1445"/>
                  </a:lnTo>
                  <a:lnTo>
                    <a:pt x="348" y="1443"/>
                  </a:lnTo>
                  <a:lnTo>
                    <a:pt x="348" y="1442"/>
                  </a:lnTo>
                  <a:lnTo>
                    <a:pt x="348" y="1441"/>
                  </a:lnTo>
                  <a:lnTo>
                    <a:pt x="348" y="1440"/>
                  </a:lnTo>
                  <a:lnTo>
                    <a:pt x="349" y="1440"/>
                  </a:lnTo>
                  <a:lnTo>
                    <a:pt x="349" y="1439"/>
                  </a:lnTo>
                  <a:lnTo>
                    <a:pt x="352" y="1439"/>
                  </a:lnTo>
                  <a:lnTo>
                    <a:pt x="353" y="1438"/>
                  </a:lnTo>
                  <a:lnTo>
                    <a:pt x="354" y="1438"/>
                  </a:lnTo>
                  <a:lnTo>
                    <a:pt x="358" y="1438"/>
                  </a:lnTo>
                  <a:lnTo>
                    <a:pt x="359" y="1439"/>
                  </a:lnTo>
                  <a:lnTo>
                    <a:pt x="363" y="1438"/>
                  </a:lnTo>
                  <a:lnTo>
                    <a:pt x="364" y="1437"/>
                  </a:lnTo>
                  <a:lnTo>
                    <a:pt x="365" y="1437"/>
                  </a:lnTo>
                  <a:lnTo>
                    <a:pt x="365" y="1436"/>
                  </a:lnTo>
                  <a:lnTo>
                    <a:pt x="366" y="1435"/>
                  </a:lnTo>
                  <a:lnTo>
                    <a:pt x="366" y="1434"/>
                  </a:lnTo>
                  <a:lnTo>
                    <a:pt x="366" y="1433"/>
                  </a:lnTo>
                  <a:lnTo>
                    <a:pt x="365" y="1434"/>
                  </a:lnTo>
                  <a:lnTo>
                    <a:pt x="364" y="1436"/>
                  </a:lnTo>
                  <a:lnTo>
                    <a:pt x="363" y="1436"/>
                  </a:lnTo>
                  <a:lnTo>
                    <a:pt x="362" y="1437"/>
                  </a:lnTo>
                  <a:lnTo>
                    <a:pt x="361" y="1437"/>
                  </a:lnTo>
                  <a:lnTo>
                    <a:pt x="355" y="1437"/>
                  </a:lnTo>
                  <a:lnTo>
                    <a:pt x="356" y="1436"/>
                  </a:lnTo>
                  <a:lnTo>
                    <a:pt x="356" y="1435"/>
                  </a:lnTo>
                  <a:lnTo>
                    <a:pt x="355" y="1435"/>
                  </a:lnTo>
                  <a:lnTo>
                    <a:pt x="354" y="1436"/>
                  </a:lnTo>
                  <a:lnTo>
                    <a:pt x="353" y="1436"/>
                  </a:lnTo>
                  <a:lnTo>
                    <a:pt x="352" y="1436"/>
                  </a:lnTo>
                  <a:lnTo>
                    <a:pt x="351" y="1436"/>
                  </a:lnTo>
                  <a:lnTo>
                    <a:pt x="350" y="1436"/>
                  </a:lnTo>
                  <a:lnTo>
                    <a:pt x="350" y="1437"/>
                  </a:lnTo>
                  <a:lnTo>
                    <a:pt x="349" y="1437"/>
                  </a:lnTo>
                  <a:lnTo>
                    <a:pt x="348" y="1436"/>
                  </a:lnTo>
                  <a:lnTo>
                    <a:pt x="348" y="1435"/>
                  </a:lnTo>
                  <a:lnTo>
                    <a:pt x="349" y="1434"/>
                  </a:lnTo>
                  <a:lnTo>
                    <a:pt x="350" y="1434"/>
                  </a:lnTo>
                  <a:lnTo>
                    <a:pt x="351" y="1434"/>
                  </a:lnTo>
                  <a:lnTo>
                    <a:pt x="351" y="1433"/>
                  </a:lnTo>
                  <a:lnTo>
                    <a:pt x="352" y="1432"/>
                  </a:lnTo>
                  <a:lnTo>
                    <a:pt x="353" y="1431"/>
                  </a:lnTo>
                  <a:lnTo>
                    <a:pt x="354" y="1430"/>
                  </a:lnTo>
                  <a:lnTo>
                    <a:pt x="354" y="1429"/>
                  </a:lnTo>
                  <a:lnTo>
                    <a:pt x="355" y="1429"/>
                  </a:lnTo>
                  <a:lnTo>
                    <a:pt x="355" y="1428"/>
                  </a:lnTo>
                  <a:lnTo>
                    <a:pt x="355" y="1427"/>
                  </a:lnTo>
                  <a:lnTo>
                    <a:pt x="355" y="1426"/>
                  </a:lnTo>
                  <a:lnTo>
                    <a:pt x="355" y="1425"/>
                  </a:lnTo>
                  <a:lnTo>
                    <a:pt x="356" y="1424"/>
                  </a:lnTo>
                  <a:lnTo>
                    <a:pt x="360" y="1423"/>
                  </a:lnTo>
                  <a:lnTo>
                    <a:pt x="367" y="1422"/>
                  </a:lnTo>
                  <a:lnTo>
                    <a:pt x="376" y="1423"/>
                  </a:lnTo>
                  <a:lnTo>
                    <a:pt x="377" y="1423"/>
                  </a:lnTo>
                  <a:lnTo>
                    <a:pt x="378" y="1423"/>
                  </a:lnTo>
                  <a:lnTo>
                    <a:pt x="378" y="1422"/>
                  </a:lnTo>
                  <a:lnTo>
                    <a:pt x="379" y="1421"/>
                  </a:lnTo>
                  <a:lnTo>
                    <a:pt x="379" y="1420"/>
                  </a:lnTo>
                  <a:lnTo>
                    <a:pt x="378" y="1418"/>
                  </a:lnTo>
                  <a:lnTo>
                    <a:pt x="378" y="1417"/>
                  </a:lnTo>
                  <a:lnTo>
                    <a:pt x="377" y="1416"/>
                  </a:lnTo>
                  <a:lnTo>
                    <a:pt x="377" y="1417"/>
                  </a:lnTo>
                  <a:lnTo>
                    <a:pt x="378" y="1417"/>
                  </a:lnTo>
                  <a:lnTo>
                    <a:pt x="377" y="1418"/>
                  </a:lnTo>
                  <a:lnTo>
                    <a:pt x="378" y="1419"/>
                  </a:lnTo>
                  <a:lnTo>
                    <a:pt x="378" y="1420"/>
                  </a:lnTo>
                  <a:lnTo>
                    <a:pt x="378" y="1421"/>
                  </a:lnTo>
                  <a:lnTo>
                    <a:pt x="377" y="1421"/>
                  </a:lnTo>
                  <a:lnTo>
                    <a:pt x="377" y="1422"/>
                  </a:lnTo>
                  <a:lnTo>
                    <a:pt x="366" y="1420"/>
                  </a:lnTo>
                  <a:lnTo>
                    <a:pt x="362" y="1421"/>
                  </a:lnTo>
                  <a:lnTo>
                    <a:pt x="361" y="1421"/>
                  </a:lnTo>
                  <a:lnTo>
                    <a:pt x="360" y="1420"/>
                  </a:lnTo>
                  <a:lnTo>
                    <a:pt x="359" y="1420"/>
                  </a:lnTo>
                  <a:lnTo>
                    <a:pt x="359" y="1421"/>
                  </a:lnTo>
                  <a:lnTo>
                    <a:pt x="358" y="1422"/>
                  </a:lnTo>
                  <a:lnTo>
                    <a:pt x="357" y="1422"/>
                  </a:lnTo>
                  <a:lnTo>
                    <a:pt x="357" y="1421"/>
                  </a:lnTo>
                  <a:lnTo>
                    <a:pt x="357" y="1420"/>
                  </a:lnTo>
                  <a:lnTo>
                    <a:pt x="357" y="1419"/>
                  </a:lnTo>
                  <a:lnTo>
                    <a:pt x="357" y="1418"/>
                  </a:lnTo>
                  <a:lnTo>
                    <a:pt x="358" y="1418"/>
                  </a:lnTo>
                  <a:lnTo>
                    <a:pt x="359" y="1418"/>
                  </a:lnTo>
                  <a:lnTo>
                    <a:pt x="359" y="1417"/>
                  </a:lnTo>
                  <a:lnTo>
                    <a:pt x="360" y="1414"/>
                  </a:lnTo>
                  <a:lnTo>
                    <a:pt x="359" y="1413"/>
                  </a:lnTo>
                  <a:lnTo>
                    <a:pt x="359" y="1414"/>
                  </a:lnTo>
                  <a:lnTo>
                    <a:pt x="359" y="1415"/>
                  </a:lnTo>
                  <a:lnTo>
                    <a:pt x="358" y="1416"/>
                  </a:lnTo>
                  <a:lnTo>
                    <a:pt x="358" y="1417"/>
                  </a:lnTo>
                  <a:lnTo>
                    <a:pt x="357" y="1417"/>
                  </a:lnTo>
                  <a:lnTo>
                    <a:pt x="357" y="1418"/>
                  </a:lnTo>
                  <a:lnTo>
                    <a:pt x="356" y="1420"/>
                  </a:lnTo>
                  <a:lnTo>
                    <a:pt x="356" y="1421"/>
                  </a:lnTo>
                  <a:lnTo>
                    <a:pt x="355" y="1421"/>
                  </a:lnTo>
                  <a:lnTo>
                    <a:pt x="354" y="1420"/>
                  </a:lnTo>
                  <a:lnTo>
                    <a:pt x="353" y="1420"/>
                  </a:lnTo>
                  <a:lnTo>
                    <a:pt x="352" y="1420"/>
                  </a:lnTo>
                  <a:lnTo>
                    <a:pt x="352" y="1421"/>
                  </a:lnTo>
                  <a:lnTo>
                    <a:pt x="354" y="1422"/>
                  </a:lnTo>
                  <a:lnTo>
                    <a:pt x="355" y="1422"/>
                  </a:lnTo>
                  <a:lnTo>
                    <a:pt x="356" y="1422"/>
                  </a:lnTo>
                  <a:lnTo>
                    <a:pt x="356" y="1423"/>
                  </a:lnTo>
                  <a:lnTo>
                    <a:pt x="354" y="1423"/>
                  </a:lnTo>
                  <a:lnTo>
                    <a:pt x="354" y="1424"/>
                  </a:lnTo>
                  <a:lnTo>
                    <a:pt x="353" y="1425"/>
                  </a:lnTo>
                  <a:lnTo>
                    <a:pt x="353" y="1426"/>
                  </a:lnTo>
                  <a:lnTo>
                    <a:pt x="354" y="1427"/>
                  </a:lnTo>
                  <a:lnTo>
                    <a:pt x="354" y="1428"/>
                  </a:lnTo>
                  <a:lnTo>
                    <a:pt x="352" y="1430"/>
                  </a:lnTo>
                  <a:lnTo>
                    <a:pt x="352" y="1431"/>
                  </a:lnTo>
                  <a:lnTo>
                    <a:pt x="351" y="1431"/>
                  </a:lnTo>
                  <a:lnTo>
                    <a:pt x="350" y="1431"/>
                  </a:lnTo>
                  <a:lnTo>
                    <a:pt x="349" y="1431"/>
                  </a:lnTo>
                  <a:lnTo>
                    <a:pt x="349" y="1430"/>
                  </a:lnTo>
                  <a:lnTo>
                    <a:pt x="349" y="1429"/>
                  </a:lnTo>
                  <a:lnTo>
                    <a:pt x="351" y="1429"/>
                  </a:lnTo>
                  <a:lnTo>
                    <a:pt x="351" y="1428"/>
                  </a:lnTo>
                  <a:lnTo>
                    <a:pt x="350" y="1428"/>
                  </a:lnTo>
                  <a:lnTo>
                    <a:pt x="348" y="1428"/>
                  </a:lnTo>
                  <a:lnTo>
                    <a:pt x="348" y="1427"/>
                  </a:lnTo>
                  <a:lnTo>
                    <a:pt x="348" y="1426"/>
                  </a:lnTo>
                  <a:lnTo>
                    <a:pt x="348" y="1425"/>
                  </a:lnTo>
                  <a:lnTo>
                    <a:pt x="347" y="1425"/>
                  </a:lnTo>
                  <a:lnTo>
                    <a:pt x="347" y="1424"/>
                  </a:lnTo>
                  <a:lnTo>
                    <a:pt x="347" y="1423"/>
                  </a:lnTo>
                  <a:lnTo>
                    <a:pt x="346" y="1422"/>
                  </a:lnTo>
                  <a:lnTo>
                    <a:pt x="346" y="1421"/>
                  </a:lnTo>
                  <a:lnTo>
                    <a:pt x="346" y="1420"/>
                  </a:lnTo>
                  <a:lnTo>
                    <a:pt x="346" y="1419"/>
                  </a:lnTo>
                  <a:lnTo>
                    <a:pt x="346" y="1418"/>
                  </a:lnTo>
                  <a:lnTo>
                    <a:pt x="346" y="1417"/>
                  </a:lnTo>
                  <a:lnTo>
                    <a:pt x="345" y="1417"/>
                  </a:lnTo>
                  <a:lnTo>
                    <a:pt x="345" y="1416"/>
                  </a:lnTo>
                  <a:lnTo>
                    <a:pt x="345" y="1415"/>
                  </a:lnTo>
                  <a:lnTo>
                    <a:pt x="346" y="1415"/>
                  </a:lnTo>
                  <a:lnTo>
                    <a:pt x="346" y="1414"/>
                  </a:lnTo>
                  <a:lnTo>
                    <a:pt x="345" y="1414"/>
                  </a:lnTo>
                  <a:lnTo>
                    <a:pt x="346" y="1414"/>
                  </a:lnTo>
                  <a:lnTo>
                    <a:pt x="346" y="1413"/>
                  </a:lnTo>
                  <a:lnTo>
                    <a:pt x="346" y="1412"/>
                  </a:lnTo>
                  <a:lnTo>
                    <a:pt x="346" y="1411"/>
                  </a:lnTo>
                  <a:lnTo>
                    <a:pt x="347" y="1411"/>
                  </a:lnTo>
                  <a:lnTo>
                    <a:pt x="348" y="1410"/>
                  </a:lnTo>
                  <a:lnTo>
                    <a:pt x="350" y="1410"/>
                  </a:lnTo>
                  <a:lnTo>
                    <a:pt x="351" y="1410"/>
                  </a:lnTo>
                  <a:lnTo>
                    <a:pt x="351" y="1409"/>
                  </a:lnTo>
                  <a:lnTo>
                    <a:pt x="351" y="1408"/>
                  </a:lnTo>
                  <a:lnTo>
                    <a:pt x="352" y="1405"/>
                  </a:lnTo>
                  <a:lnTo>
                    <a:pt x="352" y="1404"/>
                  </a:lnTo>
                  <a:lnTo>
                    <a:pt x="352" y="1403"/>
                  </a:lnTo>
                  <a:lnTo>
                    <a:pt x="353" y="1402"/>
                  </a:lnTo>
                  <a:lnTo>
                    <a:pt x="354" y="1402"/>
                  </a:lnTo>
                  <a:lnTo>
                    <a:pt x="355" y="1401"/>
                  </a:lnTo>
                  <a:lnTo>
                    <a:pt x="356" y="1401"/>
                  </a:lnTo>
                  <a:lnTo>
                    <a:pt x="356" y="1402"/>
                  </a:lnTo>
                  <a:lnTo>
                    <a:pt x="356" y="1403"/>
                  </a:lnTo>
                  <a:lnTo>
                    <a:pt x="356" y="1404"/>
                  </a:lnTo>
                  <a:lnTo>
                    <a:pt x="355" y="1404"/>
                  </a:lnTo>
                  <a:lnTo>
                    <a:pt x="354" y="1404"/>
                  </a:lnTo>
                  <a:lnTo>
                    <a:pt x="353" y="1404"/>
                  </a:lnTo>
                  <a:lnTo>
                    <a:pt x="352" y="1407"/>
                  </a:lnTo>
                  <a:lnTo>
                    <a:pt x="353" y="1406"/>
                  </a:lnTo>
                  <a:lnTo>
                    <a:pt x="354" y="1405"/>
                  </a:lnTo>
                  <a:lnTo>
                    <a:pt x="354" y="1404"/>
                  </a:lnTo>
                  <a:lnTo>
                    <a:pt x="356" y="1404"/>
                  </a:lnTo>
                  <a:lnTo>
                    <a:pt x="357" y="1404"/>
                  </a:lnTo>
                  <a:lnTo>
                    <a:pt x="358" y="1403"/>
                  </a:lnTo>
                  <a:lnTo>
                    <a:pt x="357" y="1401"/>
                  </a:lnTo>
                  <a:lnTo>
                    <a:pt x="357" y="1400"/>
                  </a:lnTo>
                  <a:lnTo>
                    <a:pt x="358" y="1400"/>
                  </a:lnTo>
                  <a:lnTo>
                    <a:pt x="358" y="1399"/>
                  </a:lnTo>
                  <a:lnTo>
                    <a:pt x="359" y="1398"/>
                  </a:lnTo>
                  <a:lnTo>
                    <a:pt x="361" y="1398"/>
                  </a:lnTo>
                  <a:lnTo>
                    <a:pt x="362" y="1397"/>
                  </a:lnTo>
                  <a:lnTo>
                    <a:pt x="364" y="1395"/>
                  </a:lnTo>
                  <a:lnTo>
                    <a:pt x="364" y="1394"/>
                  </a:lnTo>
                  <a:lnTo>
                    <a:pt x="365" y="1394"/>
                  </a:lnTo>
                  <a:lnTo>
                    <a:pt x="366" y="1395"/>
                  </a:lnTo>
                  <a:lnTo>
                    <a:pt x="367" y="1395"/>
                  </a:lnTo>
                  <a:lnTo>
                    <a:pt x="368" y="1395"/>
                  </a:lnTo>
                  <a:lnTo>
                    <a:pt x="369" y="1395"/>
                  </a:lnTo>
                  <a:lnTo>
                    <a:pt x="370" y="1396"/>
                  </a:lnTo>
                  <a:lnTo>
                    <a:pt x="370" y="1397"/>
                  </a:lnTo>
                  <a:lnTo>
                    <a:pt x="370" y="1398"/>
                  </a:lnTo>
                  <a:lnTo>
                    <a:pt x="370" y="1399"/>
                  </a:lnTo>
                  <a:lnTo>
                    <a:pt x="371" y="1400"/>
                  </a:lnTo>
                  <a:lnTo>
                    <a:pt x="374" y="1404"/>
                  </a:lnTo>
                  <a:lnTo>
                    <a:pt x="375" y="1405"/>
                  </a:lnTo>
                  <a:lnTo>
                    <a:pt x="376" y="1406"/>
                  </a:lnTo>
                  <a:lnTo>
                    <a:pt x="377" y="1406"/>
                  </a:lnTo>
                  <a:lnTo>
                    <a:pt x="377" y="1408"/>
                  </a:lnTo>
                  <a:lnTo>
                    <a:pt x="377" y="1407"/>
                  </a:lnTo>
                  <a:lnTo>
                    <a:pt x="377" y="1406"/>
                  </a:lnTo>
                  <a:lnTo>
                    <a:pt x="377" y="1405"/>
                  </a:lnTo>
                  <a:lnTo>
                    <a:pt x="376" y="1405"/>
                  </a:lnTo>
                  <a:lnTo>
                    <a:pt x="376" y="1404"/>
                  </a:lnTo>
                  <a:lnTo>
                    <a:pt x="375" y="1403"/>
                  </a:lnTo>
                  <a:lnTo>
                    <a:pt x="375" y="1402"/>
                  </a:lnTo>
                  <a:lnTo>
                    <a:pt x="374" y="1401"/>
                  </a:lnTo>
                  <a:lnTo>
                    <a:pt x="372" y="1400"/>
                  </a:lnTo>
                  <a:lnTo>
                    <a:pt x="371" y="1398"/>
                  </a:lnTo>
                  <a:lnTo>
                    <a:pt x="371" y="1397"/>
                  </a:lnTo>
                  <a:lnTo>
                    <a:pt x="371" y="1396"/>
                  </a:lnTo>
                  <a:lnTo>
                    <a:pt x="370" y="1395"/>
                  </a:lnTo>
                  <a:lnTo>
                    <a:pt x="370" y="1394"/>
                  </a:lnTo>
                  <a:lnTo>
                    <a:pt x="371" y="1393"/>
                  </a:lnTo>
                  <a:lnTo>
                    <a:pt x="372" y="1393"/>
                  </a:lnTo>
                  <a:lnTo>
                    <a:pt x="374" y="1392"/>
                  </a:lnTo>
                  <a:lnTo>
                    <a:pt x="375" y="1392"/>
                  </a:lnTo>
                  <a:lnTo>
                    <a:pt x="376" y="1392"/>
                  </a:lnTo>
                  <a:lnTo>
                    <a:pt x="375" y="1391"/>
                  </a:lnTo>
                  <a:lnTo>
                    <a:pt x="374" y="1391"/>
                  </a:lnTo>
                  <a:lnTo>
                    <a:pt x="371" y="1392"/>
                  </a:lnTo>
                  <a:lnTo>
                    <a:pt x="370" y="1392"/>
                  </a:lnTo>
                  <a:lnTo>
                    <a:pt x="369" y="1393"/>
                  </a:lnTo>
                  <a:lnTo>
                    <a:pt x="368" y="1393"/>
                  </a:lnTo>
                  <a:lnTo>
                    <a:pt x="366" y="1393"/>
                  </a:lnTo>
                  <a:lnTo>
                    <a:pt x="365" y="1393"/>
                  </a:lnTo>
                  <a:lnTo>
                    <a:pt x="364" y="1393"/>
                  </a:lnTo>
                  <a:lnTo>
                    <a:pt x="364" y="1392"/>
                  </a:lnTo>
                  <a:lnTo>
                    <a:pt x="364" y="1391"/>
                  </a:lnTo>
                  <a:lnTo>
                    <a:pt x="364" y="1390"/>
                  </a:lnTo>
                  <a:lnTo>
                    <a:pt x="363" y="1389"/>
                  </a:lnTo>
                  <a:lnTo>
                    <a:pt x="363" y="1388"/>
                  </a:lnTo>
                  <a:lnTo>
                    <a:pt x="363" y="1385"/>
                  </a:lnTo>
                  <a:lnTo>
                    <a:pt x="363" y="1384"/>
                  </a:lnTo>
                  <a:lnTo>
                    <a:pt x="364" y="1383"/>
                  </a:lnTo>
                  <a:lnTo>
                    <a:pt x="364" y="1382"/>
                  </a:lnTo>
                  <a:lnTo>
                    <a:pt x="365" y="1382"/>
                  </a:lnTo>
                  <a:lnTo>
                    <a:pt x="366" y="1382"/>
                  </a:lnTo>
                  <a:lnTo>
                    <a:pt x="367" y="1380"/>
                  </a:lnTo>
                  <a:lnTo>
                    <a:pt x="369" y="1380"/>
                  </a:lnTo>
                  <a:lnTo>
                    <a:pt x="369" y="1379"/>
                  </a:lnTo>
                  <a:lnTo>
                    <a:pt x="369" y="1378"/>
                  </a:lnTo>
                  <a:lnTo>
                    <a:pt x="370" y="1377"/>
                  </a:lnTo>
                  <a:lnTo>
                    <a:pt x="370" y="1376"/>
                  </a:lnTo>
                  <a:lnTo>
                    <a:pt x="371" y="1375"/>
                  </a:lnTo>
                  <a:lnTo>
                    <a:pt x="370" y="1374"/>
                  </a:lnTo>
                  <a:lnTo>
                    <a:pt x="370" y="1373"/>
                  </a:lnTo>
                  <a:lnTo>
                    <a:pt x="369" y="1371"/>
                  </a:lnTo>
                  <a:lnTo>
                    <a:pt x="369" y="1370"/>
                  </a:lnTo>
                  <a:lnTo>
                    <a:pt x="368" y="1370"/>
                  </a:lnTo>
                  <a:lnTo>
                    <a:pt x="367" y="1369"/>
                  </a:lnTo>
                  <a:lnTo>
                    <a:pt x="367" y="1370"/>
                  </a:lnTo>
                  <a:lnTo>
                    <a:pt x="368" y="1372"/>
                  </a:lnTo>
                  <a:lnTo>
                    <a:pt x="369" y="1373"/>
                  </a:lnTo>
                  <a:lnTo>
                    <a:pt x="369" y="1374"/>
                  </a:lnTo>
                  <a:lnTo>
                    <a:pt x="369" y="1375"/>
                  </a:lnTo>
                  <a:lnTo>
                    <a:pt x="369" y="1376"/>
                  </a:lnTo>
                  <a:lnTo>
                    <a:pt x="367" y="1379"/>
                  </a:lnTo>
                  <a:lnTo>
                    <a:pt x="365" y="1381"/>
                  </a:lnTo>
                  <a:lnTo>
                    <a:pt x="363" y="1382"/>
                  </a:lnTo>
                  <a:lnTo>
                    <a:pt x="363" y="1383"/>
                  </a:lnTo>
                  <a:lnTo>
                    <a:pt x="362" y="1383"/>
                  </a:lnTo>
                  <a:lnTo>
                    <a:pt x="362" y="1384"/>
                  </a:lnTo>
                  <a:lnTo>
                    <a:pt x="361" y="1384"/>
                  </a:lnTo>
                  <a:lnTo>
                    <a:pt x="361" y="1385"/>
                  </a:lnTo>
                  <a:lnTo>
                    <a:pt x="361" y="1386"/>
                  </a:lnTo>
                  <a:lnTo>
                    <a:pt x="362" y="1386"/>
                  </a:lnTo>
                  <a:lnTo>
                    <a:pt x="362" y="1388"/>
                  </a:lnTo>
                  <a:lnTo>
                    <a:pt x="361" y="1388"/>
                  </a:lnTo>
                  <a:lnTo>
                    <a:pt x="357" y="1390"/>
                  </a:lnTo>
                  <a:lnTo>
                    <a:pt x="356" y="1391"/>
                  </a:lnTo>
                  <a:lnTo>
                    <a:pt x="356" y="1392"/>
                  </a:lnTo>
                  <a:lnTo>
                    <a:pt x="354" y="1393"/>
                  </a:lnTo>
                  <a:lnTo>
                    <a:pt x="353" y="1394"/>
                  </a:lnTo>
                  <a:lnTo>
                    <a:pt x="352" y="1395"/>
                  </a:lnTo>
                  <a:lnTo>
                    <a:pt x="351" y="1395"/>
                  </a:lnTo>
                  <a:lnTo>
                    <a:pt x="350" y="1395"/>
                  </a:lnTo>
                  <a:lnTo>
                    <a:pt x="350" y="1396"/>
                  </a:lnTo>
                  <a:lnTo>
                    <a:pt x="349" y="1396"/>
                  </a:lnTo>
                  <a:lnTo>
                    <a:pt x="349" y="1395"/>
                  </a:lnTo>
                  <a:lnTo>
                    <a:pt x="349" y="1394"/>
                  </a:lnTo>
                  <a:lnTo>
                    <a:pt x="350" y="1393"/>
                  </a:lnTo>
                  <a:lnTo>
                    <a:pt x="349" y="1393"/>
                  </a:lnTo>
                  <a:lnTo>
                    <a:pt x="348" y="1395"/>
                  </a:lnTo>
                  <a:lnTo>
                    <a:pt x="348" y="1396"/>
                  </a:lnTo>
                  <a:lnTo>
                    <a:pt x="348" y="1397"/>
                  </a:lnTo>
                  <a:lnTo>
                    <a:pt x="347" y="1397"/>
                  </a:lnTo>
                  <a:lnTo>
                    <a:pt x="347" y="1398"/>
                  </a:lnTo>
                  <a:lnTo>
                    <a:pt x="346" y="1398"/>
                  </a:lnTo>
                  <a:lnTo>
                    <a:pt x="346" y="1399"/>
                  </a:lnTo>
                  <a:lnTo>
                    <a:pt x="346" y="1398"/>
                  </a:lnTo>
                  <a:lnTo>
                    <a:pt x="345" y="1398"/>
                  </a:lnTo>
                  <a:lnTo>
                    <a:pt x="345" y="1397"/>
                  </a:lnTo>
                  <a:lnTo>
                    <a:pt x="345" y="1396"/>
                  </a:lnTo>
                  <a:lnTo>
                    <a:pt x="344" y="1395"/>
                  </a:lnTo>
                  <a:lnTo>
                    <a:pt x="344" y="1394"/>
                  </a:lnTo>
                  <a:lnTo>
                    <a:pt x="345" y="1393"/>
                  </a:lnTo>
                  <a:lnTo>
                    <a:pt x="346" y="1393"/>
                  </a:lnTo>
                  <a:lnTo>
                    <a:pt x="346" y="1392"/>
                  </a:lnTo>
                  <a:lnTo>
                    <a:pt x="346" y="1391"/>
                  </a:lnTo>
                  <a:lnTo>
                    <a:pt x="345" y="1390"/>
                  </a:lnTo>
                  <a:lnTo>
                    <a:pt x="345" y="1389"/>
                  </a:lnTo>
                  <a:lnTo>
                    <a:pt x="344" y="1389"/>
                  </a:lnTo>
                  <a:lnTo>
                    <a:pt x="345" y="1388"/>
                  </a:lnTo>
                  <a:lnTo>
                    <a:pt x="345" y="1386"/>
                  </a:lnTo>
                  <a:lnTo>
                    <a:pt x="346" y="1386"/>
                  </a:lnTo>
                  <a:lnTo>
                    <a:pt x="346" y="1385"/>
                  </a:lnTo>
                  <a:lnTo>
                    <a:pt x="345" y="1385"/>
                  </a:lnTo>
                  <a:lnTo>
                    <a:pt x="345" y="1386"/>
                  </a:lnTo>
                  <a:lnTo>
                    <a:pt x="344" y="1386"/>
                  </a:lnTo>
                  <a:lnTo>
                    <a:pt x="345" y="1386"/>
                  </a:lnTo>
                  <a:lnTo>
                    <a:pt x="345" y="1388"/>
                  </a:lnTo>
                  <a:lnTo>
                    <a:pt x="344" y="1388"/>
                  </a:lnTo>
                  <a:lnTo>
                    <a:pt x="344" y="1389"/>
                  </a:lnTo>
                  <a:lnTo>
                    <a:pt x="344" y="1390"/>
                  </a:lnTo>
                  <a:lnTo>
                    <a:pt x="345" y="1390"/>
                  </a:lnTo>
                  <a:lnTo>
                    <a:pt x="345" y="1391"/>
                  </a:lnTo>
                  <a:lnTo>
                    <a:pt x="344" y="1392"/>
                  </a:lnTo>
                  <a:lnTo>
                    <a:pt x="343" y="1394"/>
                  </a:lnTo>
                  <a:lnTo>
                    <a:pt x="342" y="1393"/>
                  </a:lnTo>
                  <a:lnTo>
                    <a:pt x="342" y="1392"/>
                  </a:lnTo>
                  <a:lnTo>
                    <a:pt x="341" y="1391"/>
                  </a:lnTo>
                  <a:lnTo>
                    <a:pt x="341" y="1390"/>
                  </a:lnTo>
                  <a:lnTo>
                    <a:pt x="341" y="1389"/>
                  </a:lnTo>
                  <a:lnTo>
                    <a:pt x="341" y="1386"/>
                  </a:lnTo>
                  <a:lnTo>
                    <a:pt x="342" y="1385"/>
                  </a:lnTo>
                  <a:lnTo>
                    <a:pt x="343" y="1384"/>
                  </a:lnTo>
                  <a:lnTo>
                    <a:pt x="343" y="1385"/>
                  </a:lnTo>
                  <a:lnTo>
                    <a:pt x="344" y="1385"/>
                  </a:lnTo>
                  <a:lnTo>
                    <a:pt x="344" y="1384"/>
                  </a:lnTo>
                  <a:lnTo>
                    <a:pt x="345" y="1384"/>
                  </a:lnTo>
                  <a:lnTo>
                    <a:pt x="345" y="1383"/>
                  </a:lnTo>
                  <a:lnTo>
                    <a:pt x="346" y="1382"/>
                  </a:lnTo>
                  <a:lnTo>
                    <a:pt x="345" y="1382"/>
                  </a:lnTo>
                  <a:lnTo>
                    <a:pt x="344" y="1383"/>
                  </a:lnTo>
                  <a:lnTo>
                    <a:pt x="342" y="1383"/>
                  </a:lnTo>
                  <a:lnTo>
                    <a:pt x="341" y="1384"/>
                  </a:lnTo>
                  <a:lnTo>
                    <a:pt x="340" y="1385"/>
                  </a:lnTo>
                  <a:lnTo>
                    <a:pt x="340" y="1386"/>
                  </a:lnTo>
                  <a:lnTo>
                    <a:pt x="338" y="1389"/>
                  </a:lnTo>
                  <a:lnTo>
                    <a:pt x="338" y="1390"/>
                  </a:lnTo>
                  <a:lnTo>
                    <a:pt x="338" y="1391"/>
                  </a:lnTo>
                  <a:lnTo>
                    <a:pt x="337" y="1391"/>
                  </a:lnTo>
                  <a:lnTo>
                    <a:pt x="336" y="1394"/>
                  </a:lnTo>
                  <a:lnTo>
                    <a:pt x="335" y="1396"/>
                  </a:lnTo>
                  <a:lnTo>
                    <a:pt x="334" y="1396"/>
                  </a:lnTo>
                  <a:lnTo>
                    <a:pt x="333" y="1395"/>
                  </a:lnTo>
                  <a:lnTo>
                    <a:pt x="332" y="1395"/>
                  </a:lnTo>
                  <a:lnTo>
                    <a:pt x="333" y="1394"/>
                  </a:lnTo>
                  <a:lnTo>
                    <a:pt x="334" y="1394"/>
                  </a:lnTo>
                  <a:lnTo>
                    <a:pt x="333" y="1393"/>
                  </a:lnTo>
                  <a:lnTo>
                    <a:pt x="333" y="1392"/>
                  </a:lnTo>
                  <a:lnTo>
                    <a:pt x="334" y="1391"/>
                  </a:lnTo>
                  <a:lnTo>
                    <a:pt x="335" y="1391"/>
                  </a:lnTo>
                  <a:lnTo>
                    <a:pt x="336" y="1390"/>
                  </a:lnTo>
                  <a:lnTo>
                    <a:pt x="336" y="1389"/>
                  </a:lnTo>
                  <a:lnTo>
                    <a:pt x="336" y="1388"/>
                  </a:lnTo>
                  <a:lnTo>
                    <a:pt x="336" y="1386"/>
                  </a:lnTo>
                  <a:lnTo>
                    <a:pt x="336" y="1385"/>
                  </a:lnTo>
                  <a:lnTo>
                    <a:pt x="336" y="1384"/>
                  </a:lnTo>
                  <a:lnTo>
                    <a:pt x="336" y="1383"/>
                  </a:lnTo>
                  <a:lnTo>
                    <a:pt x="336" y="1382"/>
                  </a:lnTo>
                  <a:lnTo>
                    <a:pt x="337" y="1379"/>
                  </a:lnTo>
                  <a:lnTo>
                    <a:pt x="337" y="1378"/>
                  </a:lnTo>
                  <a:lnTo>
                    <a:pt x="338" y="1378"/>
                  </a:lnTo>
                  <a:lnTo>
                    <a:pt x="338" y="1377"/>
                  </a:lnTo>
                  <a:lnTo>
                    <a:pt x="338" y="1376"/>
                  </a:lnTo>
                  <a:lnTo>
                    <a:pt x="339" y="1376"/>
                  </a:lnTo>
                  <a:lnTo>
                    <a:pt x="339" y="1375"/>
                  </a:lnTo>
                  <a:lnTo>
                    <a:pt x="339" y="1374"/>
                  </a:lnTo>
                  <a:lnTo>
                    <a:pt x="339" y="1373"/>
                  </a:lnTo>
                  <a:lnTo>
                    <a:pt x="339" y="1371"/>
                  </a:lnTo>
                  <a:lnTo>
                    <a:pt x="339" y="1370"/>
                  </a:lnTo>
                  <a:lnTo>
                    <a:pt x="339" y="1369"/>
                  </a:lnTo>
                  <a:lnTo>
                    <a:pt x="339" y="1368"/>
                  </a:lnTo>
                  <a:lnTo>
                    <a:pt x="340" y="1368"/>
                  </a:lnTo>
                  <a:lnTo>
                    <a:pt x="341" y="1368"/>
                  </a:lnTo>
                  <a:lnTo>
                    <a:pt x="342" y="1368"/>
                  </a:lnTo>
                  <a:lnTo>
                    <a:pt x="342" y="1367"/>
                  </a:lnTo>
                  <a:lnTo>
                    <a:pt x="341" y="1367"/>
                  </a:lnTo>
                  <a:lnTo>
                    <a:pt x="340" y="1368"/>
                  </a:lnTo>
                  <a:lnTo>
                    <a:pt x="339" y="1367"/>
                  </a:lnTo>
                  <a:lnTo>
                    <a:pt x="339" y="1368"/>
                  </a:lnTo>
                  <a:lnTo>
                    <a:pt x="338" y="1369"/>
                  </a:lnTo>
                  <a:lnTo>
                    <a:pt x="338" y="1370"/>
                  </a:lnTo>
                  <a:lnTo>
                    <a:pt x="337" y="1371"/>
                  </a:lnTo>
                  <a:lnTo>
                    <a:pt x="336" y="1371"/>
                  </a:lnTo>
                  <a:lnTo>
                    <a:pt x="336" y="1372"/>
                  </a:lnTo>
                  <a:lnTo>
                    <a:pt x="335" y="1372"/>
                  </a:lnTo>
                  <a:lnTo>
                    <a:pt x="334" y="1372"/>
                  </a:lnTo>
                  <a:lnTo>
                    <a:pt x="333" y="1372"/>
                  </a:lnTo>
                  <a:lnTo>
                    <a:pt x="331" y="1371"/>
                  </a:lnTo>
                  <a:lnTo>
                    <a:pt x="330" y="1370"/>
                  </a:lnTo>
                  <a:lnTo>
                    <a:pt x="330" y="1369"/>
                  </a:lnTo>
                  <a:lnTo>
                    <a:pt x="329" y="1368"/>
                  </a:lnTo>
                  <a:lnTo>
                    <a:pt x="329" y="1367"/>
                  </a:lnTo>
                  <a:lnTo>
                    <a:pt x="329" y="1365"/>
                  </a:lnTo>
                  <a:lnTo>
                    <a:pt x="329" y="1364"/>
                  </a:lnTo>
                  <a:lnTo>
                    <a:pt x="329" y="1363"/>
                  </a:lnTo>
                  <a:lnTo>
                    <a:pt x="329" y="1362"/>
                  </a:lnTo>
                  <a:lnTo>
                    <a:pt x="329" y="1361"/>
                  </a:lnTo>
                  <a:lnTo>
                    <a:pt x="328" y="1361"/>
                  </a:lnTo>
                  <a:lnTo>
                    <a:pt x="328" y="1360"/>
                  </a:lnTo>
                  <a:lnTo>
                    <a:pt x="329" y="1360"/>
                  </a:lnTo>
                  <a:lnTo>
                    <a:pt x="329" y="1359"/>
                  </a:lnTo>
                  <a:lnTo>
                    <a:pt x="328" y="1359"/>
                  </a:lnTo>
                  <a:lnTo>
                    <a:pt x="328" y="1358"/>
                  </a:lnTo>
                  <a:lnTo>
                    <a:pt x="329" y="1357"/>
                  </a:lnTo>
                  <a:lnTo>
                    <a:pt x="330" y="1357"/>
                  </a:lnTo>
                  <a:lnTo>
                    <a:pt x="329" y="1357"/>
                  </a:lnTo>
                  <a:lnTo>
                    <a:pt x="328" y="1357"/>
                  </a:lnTo>
                  <a:lnTo>
                    <a:pt x="327" y="1357"/>
                  </a:lnTo>
                  <a:lnTo>
                    <a:pt x="325" y="1354"/>
                  </a:lnTo>
                  <a:lnTo>
                    <a:pt x="325" y="1353"/>
                  </a:lnTo>
                  <a:lnTo>
                    <a:pt x="325" y="1354"/>
                  </a:lnTo>
                  <a:lnTo>
                    <a:pt x="325" y="1355"/>
                  </a:lnTo>
                  <a:lnTo>
                    <a:pt x="324" y="1355"/>
                  </a:lnTo>
                  <a:lnTo>
                    <a:pt x="321" y="1352"/>
                  </a:lnTo>
                  <a:lnTo>
                    <a:pt x="320" y="1352"/>
                  </a:lnTo>
                  <a:lnTo>
                    <a:pt x="320" y="1351"/>
                  </a:lnTo>
                  <a:lnTo>
                    <a:pt x="319" y="1350"/>
                  </a:lnTo>
                  <a:lnTo>
                    <a:pt x="319" y="1349"/>
                  </a:lnTo>
                  <a:lnTo>
                    <a:pt x="320" y="1348"/>
                  </a:lnTo>
                  <a:lnTo>
                    <a:pt x="320" y="1347"/>
                  </a:lnTo>
                  <a:lnTo>
                    <a:pt x="319" y="1347"/>
                  </a:lnTo>
                  <a:lnTo>
                    <a:pt x="319" y="1346"/>
                  </a:lnTo>
                  <a:lnTo>
                    <a:pt x="319" y="1345"/>
                  </a:lnTo>
                  <a:lnTo>
                    <a:pt x="319" y="1344"/>
                  </a:lnTo>
                  <a:lnTo>
                    <a:pt x="320" y="1343"/>
                  </a:lnTo>
                  <a:lnTo>
                    <a:pt x="320" y="1342"/>
                  </a:lnTo>
                  <a:lnTo>
                    <a:pt x="319" y="1342"/>
                  </a:lnTo>
                  <a:lnTo>
                    <a:pt x="319" y="1343"/>
                  </a:lnTo>
                  <a:lnTo>
                    <a:pt x="318" y="1344"/>
                  </a:lnTo>
                  <a:lnTo>
                    <a:pt x="318" y="1343"/>
                  </a:lnTo>
                  <a:lnTo>
                    <a:pt x="317" y="1342"/>
                  </a:lnTo>
                  <a:lnTo>
                    <a:pt x="317" y="1340"/>
                  </a:lnTo>
                  <a:lnTo>
                    <a:pt x="317" y="1339"/>
                  </a:lnTo>
                  <a:lnTo>
                    <a:pt x="319" y="1340"/>
                  </a:lnTo>
                  <a:lnTo>
                    <a:pt x="320" y="1340"/>
                  </a:lnTo>
                  <a:lnTo>
                    <a:pt x="320" y="1339"/>
                  </a:lnTo>
                  <a:lnTo>
                    <a:pt x="321" y="1338"/>
                  </a:lnTo>
                  <a:lnTo>
                    <a:pt x="322" y="1339"/>
                  </a:lnTo>
                  <a:lnTo>
                    <a:pt x="322" y="1341"/>
                  </a:lnTo>
                  <a:lnTo>
                    <a:pt x="323" y="1342"/>
                  </a:lnTo>
                  <a:lnTo>
                    <a:pt x="324" y="1343"/>
                  </a:lnTo>
                  <a:lnTo>
                    <a:pt x="325" y="1344"/>
                  </a:lnTo>
                  <a:lnTo>
                    <a:pt x="325" y="1343"/>
                  </a:lnTo>
                  <a:lnTo>
                    <a:pt x="324" y="1343"/>
                  </a:lnTo>
                  <a:lnTo>
                    <a:pt x="324" y="1342"/>
                  </a:lnTo>
                  <a:lnTo>
                    <a:pt x="325" y="1342"/>
                  </a:lnTo>
                  <a:lnTo>
                    <a:pt x="326" y="1343"/>
                  </a:lnTo>
                  <a:lnTo>
                    <a:pt x="328" y="1345"/>
                  </a:lnTo>
                  <a:lnTo>
                    <a:pt x="329" y="1346"/>
                  </a:lnTo>
                  <a:lnTo>
                    <a:pt x="329" y="1347"/>
                  </a:lnTo>
                  <a:lnTo>
                    <a:pt x="329" y="1348"/>
                  </a:lnTo>
                  <a:lnTo>
                    <a:pt x="329" y="1349"/>
                  </a:lnTo>
                  <a:lnTo>
                    <a:pt x="330" y="1348"/>
                  </a:lnTo>
                  <a:lnTo>
                    <a:pt x="330" y="1347"/>
                  </a:lnTo>
                  <a:lnTo>
                    <a:pt x="330" y="1346"/>
                  </a:lnTo>
                  <a:lnTo>
                    <a:pt x="329" y="1346"/>
                  </a:lnTo>
                  <a:lnTo>
                    <a:pt x="329" y="1345"/>
                  </a:lnTo>
                  <a:lnTo>
                    <a:pt x="330" y="1345"/>
                  </a:lnTo>
                  <a:lnTo>
                    <a:pt x="332" y="1344"/>
                  </a:lnTo>
                  <a:lnTo>
                    <a:pt x="333" y="1344"/>
                  </a:lnTo>
                  <a:lnTo>
                    <a:pt x="333" y="1343"/>
                  </a:lnTo>
                  <a:lnTo>
                    <a:pt x="334" y="1343"/>
                  </a:lnTo>
                  <a:lnTo>
                    <a:pt x="336" y="1344"/>
                  </a:lnTo>
                  <a:lnTo>
                    <a:pt x="338" y="1344"/>
                  </a:lnTo>
                  <a:lnTo>
                    <a:pt x="339" y="1344"/>
                  </a:lnTo>
                  <a:lnTo>
                    <a:pt x="340" y="1344"/>
                  </a:lnTo>
                  <a:lnTo>
                    <a:pt x="340" y="1345"/>
                  </a:lnTo>
                  <a:lnTo>
                    <a:pt x="340" y="1346"/>
                  </a:lnTo>
                  <a:lnTo>
                    <a:pt x="340" y="1347"/>
                  </a:lnTo>
                  <a:lnTo>
                    <a:pt x="340" y="1349"/>
                  </a:lnTo>
                  <a:lnTo>
                    <a:pt x="340" y="1348"/>
                  </a:lnTo>
                  <a:lnTo>
                    <a:pt x="341" y="1347"/>
                  </a:lnTo>
                  <a:lnTo>
                    <a:pt x="341" y="1348"/>
                  </a:lnTo>
                  <a:lnTo>
                    <a:pt x="342" y="1348"/>
                  </a:lnTo>
                  <a:lnTo>
                    <a:pt x="343" y="1349"/>
                  </a:lnTo>
                  <a:lnTo>
                    <a:pt x="343" y="1350"/>
                  </a:lnTo>
                  <a:lnTo>
                    <a:pt x="344" y="1352"/>
                  </a:lnTo>
                  <a:lnTo>
                    <a:pt x="344" y="1353"/>
                  </a:lnTo>
                  <a:lnTo>
                    <a:pt x="346" y="1354"/>
                  </a:lnTo>
                  <a:lnTo>
                    <a:pt x="346" y="1353"/>
                  </a:lnTo>
                  <a:lnTo>
                    <a:pt x="345" y="1352"/>
                  </a:lnTo>
                  <a:lnTo>
                    <a:pt x="344" y="1352"/>
                  </a:lnTo>
                  <a:lnTo>
                    <a:pt x="344" y="1351"/>
                  </a:lnTo>
                  <a:lnTo>
                    <a:pt x="344" y="1350"/>
                  </a:lnTo>
                  <a:lnTo>
                    <a:pt x="344" y="1349"/>
                  </a:lnTo>
                  <a:lnTo>
                    <a:pt x="343" y="1348"/>
                  </a:lnTo>
                  <a:lnTo>
                    <a:pt x="342" y="1348"/>
                  </a:lnTo>
                  <a:lnTo>
                    <a:pt x="342" y="1347"/>
                  </a:lnTo>
                  <a:lnTo>
                    <a:pt x="341" y="1347"/>
                  </a:lnTo>
                  <a:lnTo>
                    <a:pt x="341" y="1346"/>
                  </a:lnTo>
                  <a:lnTo>
                    <a:pt x="341" y="1345"/>
                  </a:lnTo>
                  <a:lnTo>
                    <a:pt x="340" y="1344"/>
                  </a:lnTo>
                  <a:lnTo>
                    <a:pt x="339" y="1343"/>
                  </a:lnTo>
                  <a:lnTo>
                    <a:pt x="339" y="1342"/>
                  </a:lnTo>
                  <a:lnTo>
                    <a:pt x="337" y="1342"/>
                  </a:lnTo>
                  <a:lnTo>
                    <a:pt x="334" y="1343"/>
                  </a:lnTo>
                  <a:lnTo>
                    <a:pt x="333" y="1342"/>
                  </a:lnTo>
                  <a:lnTo>
                    <a:pt x="332" y="1342"/>
                  </a:lnTo>
                  <a:lnTo>
                    <a:pt x="332" y="1343"/>
                  </a:lnTo>
                  <a:lnTo>
                    <a:pt x="331" y="1344"/>
                  </a:lnTo>
                  <a:lnTo>
                    <a:pt x="330" y="1344"/>
                  </a:lnTo>
                  <a:lnTo>
                    <a:pt x="329" y="1344"/>
                  </a:lnTo>
                  <a:lnTo>
                    <a:pt x="329" y="1345"/>
                  </a:lnTo>
                  <a:lnTo>
                    <a:pt x="328" y="1345"/>
                  </a:lnTo>
                  <a:lnTo>
                    <a:pt x="328" y="1344"/>
                  </a:lnTo>
                  <a:lnTo>
                    <a:pt x="328" y="1343"/>
                  </a:lnTo>
                  <a:lnTo>
                    <a:pt x="327" y="1343"/>
                  </a:lnTo>
                  <a:lnTo>
                    <a:pt x="327" y="1342"/>
                  </a:lnTo>
                  <a:lnTo>
                    <a:pt x="326" y="1341"/>
                  </a:lnTo>
                  <a:lnTo>
                    <a:pt x="325" y="1341"/>
                  </a:lnTo>
                  <a:lnTo>
                    <a:pt x="324" y="1341"/>
                  </a:lnTo>
                  <a:lnTo>
                    <a:pt x="324" y="1340"/>
                  </a:lnTo>
                  <a:lnTo>
                    <a:pt x="323" y="1339"/>
                  </a:lnTo>
                  <a:lnTo>
                    <a:pt x="322" y="1338"/>
                  </a:lnTo>
                  <a:lnTo>
                    <a:pt x="321" y="1337"/>
                  </a:lnTo>
                  <a:lnTo>
                    <a:pt x="321" y="1336"/>
                  </a:lnTo>
                  <a:lnTo>
                    <a:pt x="321" y="1335"/>
                  </a:lnTo>
                  <a:lnTo>
                    <a:pt x="321" y="1334"/>
                  </a:lnTo>
                  <a:lnTo>
                    <a:pt x="322" y="1333"/>
                  </a:lnTo>
                  <a:lnTo>
                    <a:pt x="322" y="1332"/>
                  </a:lnTo>
                  <a:lnTo>
                    <a:pt x="321" y="1330"/>
                  </a:lnTo>
                  <a:lnTo>
                    <a:pt x="322" y="1329"/>
                  </a:lnTo>
                  <a:lnTo>
                    <a:pt x="322" y="1328"/>
                  </a:lnTo>
                  <a:lnTo>
                    <a:pt x="323" y="1328"/>
                  </a:lnTo>
                  <a:lnTo>
                    <a:pt x="324" y="1328"/>
                  </a:lnTo>
                  <a:lnTo>
                    <a:pt x="324" y="1327"/>
                  </a:lnTo>
                  <a:lnTo>
                    <a:pt x="324" y="1326"/>
                  </a:lnTo>
                  <a:lnTo>
                    <a:pt x="325" y="1326"/>
                  </a:lnTo>
                  <a:lnTo>
                    <a:pt x="328" y="1327"/>
                  </a:lnTo>
                  <a:lnTo>
                    <a:pt x="330" y="1327"/>
                  </a:lnTo>
                  <a:lnTo>
                    <a:pt x="330" y="1326"/>
                  </a:lnTo>
                  <a:lnTo>
                    <a:pt x="329" y="1326"/>
                  </a:lnTo>
                  <a:lnTo>
                    <a:pt x="328" y="1326"/>
                  </a:lnTo>
                  <a:lnTo>
                    <a:pt x="327" y="1326"/>
                  </a:lnTo>
                  <a:lnTo>
                    <a:pt x="326" y="1325"/>
                  </a:lnTo>
                  <a:lnTo>
                    <a:pt x="325" y="1325"/>
                  </a:lnTo>
                  <a:lnTo>
                    <a:pt x="325" y="1324"/>
                  </a:lnTo>
                  <a:lnTo>
                    <a:pt x="324" y="1324"/>
                  </a:lnTo>
                  <a:lnTo>
                    <a:pt x="324" y="1323"/>
                  </a:lnTo>
                  <a:lnTo>
                    <a:pt x="325" y="1323"/>
                  </a:lnTo>
                  <a:lnTo>
                    <a:pt x="326" y="1321"/>
                  </a:lnTo>
                  <a:lnTo>
                    <a:pt x="326" y="1320"/>
                  </a:lnTo>
                  <a:lnTo>
                    <a:pt x="326" y="1319"/>
                  </a:lnTo>
                  <a:lnTo>
                    <a:pt x="327" y="1318"/>
                  </a:lnTo>
                  <a:lnTo>
                    <a:pt x="326" y="1318"/>
                  </a:lnTo>
                  <a:lnTo>
                    <a:pt x="325" y="1319"/>
                  </a:lnTo>
                  <a:lnTo>
                    <a:pt x="324" y="1319"/>
                  </a:lnTo>
                  <a:lnTo>
                    <a:pt x="324" y="1320"/>
                  </a:lnTo>
                  <a:lnTo>
                    <a:pt x="323" y="1321"/>
                  </a:lnTo>
                  <a:lnTo>
                    <a:pt x="323" y="1322"/>
                  </a:lnTo>
                  <a:lnTo>
                    <a:pt x="323" y="1323"/>
                  </a:lnTo>
                  <a:lnTo>
                    <a:pt x="322" y="1323"/>
                  </a:lnTo>
                  <a:lnTo>
                    <a:pt x="322" y="1324"/>
                  </a:lnTo>
                  <a:lnTo>
                    <a:pt x="321" y="1325"/>
                  </a:lnTo>
                  <a:lnTo>
                    <a:pt x="320" y="1325"/>
                  </a:lnTo>
                  <a:lnTo>
                    <a:pt x="320" y="1327"/>
                  </a:lnTo>
                  <a:lnTo>
                    <a:pt x="318" y="1329"/>
                  </a:lnTo>
                  <a:lnTo>
                    <a:pt x="318" y="1327"/>
                  </a:lnTo>
                  <a:lnTo>
                    <a:pt x="318" y="1326"/>
                  </a:lnTo>
                  <a:lnTo>
                    <a:pt x="317" y="1328"/>
                  </a:lnTo>
                  <a:lnTo>
                    <a:pt x="317" y="1327"/>
                  </a:lnTo>
                  <a:lnTo>
                    <a:pt x="317" y="1326"/>
                  </a:lnTo>
                  <a:lnTo>
                    <a:pt x="318" y="1325"/>
                  </a:lnTo>
                  <a:lnTo>
                    <a:pt x="317" y="1324"/>
                  </a:lnTo>
                  <a:lnTo>
                    <a:pt x="316" y="1324"/>
                  </a:lnTo>
                  <a:lnTo>
                    <a:pt x="317" y="1325"/>
                  </a:lnTo>
                  <a:lnTo>
                    <a:pt x="317" y="1327"/>
                  </a:lnTo>
                  <a:lnTo>
                    <a:pt x="317" y="1329"/>
                  </a:lnTo>
                  <a:lnTo>
                    <a:pt x="316" y="1330"/>
                  </a:lnTo>
                  <a:lnTo>
                    <a:pt x="315" y="1328"/>
                  </a:lnTo>
                  <a:lnTo>
                    <a:pt x="314" y="1328"/>
                  </a:lnTo>
                  <a:lnTo>
                    <a:pt x="314" y="1329"/>
                  </a:lnTo>
                  <a:lnTo>
                    <a:pt x="315" y="1331"/>
                  </a:lnTo>
                  <a:lnTo>
                    <a:pt x="314" y="1331"/>
                  </a:lnTo>
                  <a:lnTo>
                    <a:pt x="313" y="1332"/>
                  </a:lnTo>
                  <a:lnTo>
                    <a:pt x="312" y="1333"/>
                  </a:lnTo>
                  <a:lnTo>
                    <a:pt x="312" y="1334"/>
                  </a:lnTo>
                  <a:lnTo>
                    <a:pt x="311" y="1334"/>
                  </a:lnTo>
                  <a:lnTo>
                    <a:pt x="311" y="1335"/>
                  </a:lnTo>
                  <a:lnTo>
                    <a:pt x="310" y="1336"/>
                  </a:lnTo>
                  <a:lnTo>
                    <a:pt x="310" y="1338"/>
                  </a:lnTo>
                  <a:lnTo>
                    <a:pt x="310" y="1339"/>
                  </a:lnTo>
                  <a:lnTo>
                    <a:pt x="310" y="1340"/>
                  </a:lnTo>
                  <a:lnTo>
                    <a:pt x="309" y="1341"/>
                  </a:lnTo>
                  <a:lnTo>
                    <a:pt x="310" y="1341"/>
                  </a:lnTo>
                  <a:lnTo>
                    <a:pt x="310" y="1342"/>
                  </a:lnTo>
                  <a:lnTo>
                    <a:pt x="310" y="1343"/>
                  </a:lnTo>
                  <a:lnTo>
                    <a:pt x="310" y="1344"/>
                  </a:lnTo>
                  <a:lnTo>
                    <a:pt x="309" y="1345"/>
                  </a:lnTo>
                  <a:lnTo>
                    <a:pt x="309" y="1346"/>
                  </a:lnTo>
                  <a:lnTo>
                    <a:pt x="308" y="1347"/>
                  </a:lnTo>
                  <a:lnTo>
                    <a:pt x="307" y="1346"/>
                  </a:lnTo>
                  <a:lnTo>
                    <a:pt x="300" y="1339"/>
                  </a:lnTo>
                  <a:lnTo>
                    <a:pt x="300" y="1338"/>
                  </a:lnTo>
                  <a:lnTo>
                    <a:pt x="298" y="1336"/>
                  </a:lnTo>
                  <a:lnTo>
                    <a:pt x="298" y="1335"/>
                  </a:lnTo>
                  <a:lnTo>
                    <a:pt x="297" y="1334"/>
                  </a:lnTo>
                  <a:lnTo>
                    <a:pt x="296" y="1334"/>
                  </a:lnTo>
                  <a:lnTo>
                    <a:pt x="296" y="1333"/>
                  </a:lnTo>
                  <a:lnTo>
                    <a:pt x="297" y="1333"/>
                  </a:lnTo>
                  <a:lnTo>
                    <a:pt x="297" y="1334"/>
                  </a:lnTo>
                  <a:lnTo>
                    <a:pt x="298" y="1334"/>
                  </a:lnTo>
                  <a:lnTo>
                    <a:pt x="297" y="1333"/>
                  </a:lnTo>
                  <a:lnTo>
                    <a:pt x="296" y="1332"/>
                  </a:lnTo>
                  <a:lnTo>
                    <a:pt x="295" y="1332"/>
                  </a:lnTo>
                  <a:lnTo>
                    <a:pt x="295" y="1330"/>
                  </a:lnTo>
                  <a:lnTo>
                    <a:pt x="294" y="1330"/>
                  </a:lnTo>
                  <a:lnTo>
                    <a:pt x="293" y="1329"/>
                  </a:lnTo>
                  <a:lnTo>
                    <a:pt x="292" y="1328"/>
                  </a:lnTo>
                  <a:lnTo>
                    <a:pt x="291" y="1327"/>
                  </a:lnTo>
                  <a:lnTo>
                    <a:pt x="290" y="1326"/>
                  </a:lnTo>
                  <a:lnTo>
                    <a:pt x="290" y="1325"/>
                  </a:lnTo>
                  <a:lnTo>
                    <a:pt x="291" y="1325"/>
                  </a:lnTo>
                  <a:lnTo>
                    <a:pt x="291" y="1324"/>
                  </a:lnTo>
                  <a:lnTo>
                    <a:pt x="290" y="1325"/>
                  </a:lnTo>
                  <a:lnTo>
                    <a:pt x="289" y="1325"/>
                  </a:lnTo>
                  <a:lnTo>
                    <a:pt x="288" y="1324"/>
                  </a:lnTo>
                  <a:lnTo>
                    <a:pt x="287" y="1322"/>
                  </a:lnTo>
                  <a:lnTo>
                    <a:pt x="287" y="1321"/>
                  </a:lnTo>
                  <a:lnTo>
                    <a:pt x="288" y="1319"/>
                  </a:lnTo>
                  <a:lnTo>
                    <a:pt x="287" y="1316"/>
                  </a:lnTo>
                  <a:lnTo>
                    <a:pt x="287" y="1315"/>
                  </a:lnTo>
                  <a:lnTo>
                    <a:pt x="288" y="1313"/>
                  </a:lnTo>
                  <a:lnTo>
                    <a:pt x="288" y="1312"/>
                  </a:lnTo>
                  <a:lnTo>
                    <a:pt x="289" y="1313"/>
                  </a:lnTo>
                  <a:lnTo>
                    <a:pt x="290" y="1312"/>
                  </a:lnTo>
                  <a:lnTo>
                    <a:pt x="291" y="1312"/>
                  </a:lnTo>
                  <a:lnTo>
                    <a:pt x="291" y="1313"/>
                  </a:lnTo>
                  <a:lnTo>
                    <a:pt x="291" y="1314"/>
                  </a:lnTo>
                  <a:lnTo>
                    <a:pt x="292" y="1314"/>
                  </a:lnTo>
                  <a:lnTo>
                    <a:pt x="293" y="1316"/>
                  </a:lnTo>
                  <a:lnTo>
                    <a:pt x="294" y="1317"/>
                  </a:lnTo>
                  <a:lnTo>
                    <a:pt x="294" y="1318"/>
                  </a:lnTo>
                  <a:lnTo>
                    <a:pt x="295" y="1318"/>
                  </a:lnTo>
                  <a:lnTo>
                    <a:pt x="295" y="1319"/>
                  </a:lnTo>
                  <a:lnTo>
                    <a:pt x="296" y="1319"/>
                  </a:lnTo>
                  <a:lnTo>
                    <a:pt x="296" y="1320"/>
                  </a:lnTo>
                  <a:lnTo>
                    <a:pt x="297" y="1321"/>
                  </a:lnTo>
                  <a:lnTo>
                    <a:pt x="297" y="1322"/>
                  </a:lnTo>
                  <a:lnTo>
                    <a:pt x="297" y="1321"/>
                  </a:lnTo>
                  <a:lnTo>
                    <a:pt x="297" y="1320"/>
                  </a:lnTo>
                  <a:lnTo>
                    <a:pt x="296" y="1319"/>
                  </a:lnTo>
                  <a:lnTo>
                    <a:pt x="295" y="1318"/>
                  </a:lnTo>
                  <a:lnTo>
                    <a:pt x="294" y="1317"/>
                  </a:lnTo>
                  <a:lnTo>
                    <a:pt x="294" y="1316"/>
                  </a:lnTo>
                  <a:lnTo>
                    <a:pt x="293" y="1315"/>
                  </a:lnTo>
                  <a:lnTo>
                    <a:pt x="292" y="1314"/>
                  </a:lnTo>
                  <a:lnTo>
                    <a:pt x="292" y="1313"/>
                  </a:lnTo>
                  <a:lnTo>
                    <a:pt x="292" y="1312"/>
                  </a:lnTo>
                  <a:lnTo>
                    <a:pt x="292" y="1311"/>
                  </a:lnTo>
                  <a:lnTo>
                    <a:pt x="292" y="1310"/>
                  </a:lnTo>
                  <a:lnTo>
                    <a:pt x="293" y="1310"/>
                  </a:lnTo>
                  <a:lnTo>
                    <a:pt x="294" y="1309"/>
                  </a:lnTo>
                  <a:lnTo>
                    <a:pt x="295" y="1310"/>
                  </a:lnTo>
                  <a:lnTo>
                    <a:pt x="296" y="1310"/>
                  </a:lnTo>
                  <a:lnTo>
                    <a:pt x="297" y="1310"/>
                  </a:lnTo>
                  <a:lnTo>
                    <a:pt x="299" y="1311"/>
                  </a:lnTo>
                  <a:lnTo>
                    <a:pt x="300" y="1311"/>
                  </a:lnTo>
                  <a:lnTo>
                    <a:pt x="301" y="1311"/>
                  </a:lnTo>
                  <a:lnTo>
                    <a:pt x="301" y="1310"/>
                  </a:lnTo>
                  <a:lnTo>
                    <a:pt x="302" y="1309"/>
                  </a:lnTo>
                  <a:lnTo>
                    <a:pt x="303" y="1309"/>
                  </a:lnTo>
                  <a:lnTo>
                    <a:pt x="304" y="1309"/>
                  </a:lnTo>
                  <a:lnTo>
                    <a:pt x="303" y="1308"/>
                  </a:lnTo>
                  <a:lnTo>
                    <a:pt x="302" y="1308"/>
                  </a:lnTo>
                  <a:lnTo>
                    <a:pt x="301" y="1309"/>
                  </a:lnTo>
                  <a:lnTo>
                    <a:pt x="301" y="1310"/>
                  </a:lnTo>
                  <a:lnTo>
                    <a:pt x="300" y="1310"/>
                  </a:lnTo>
                  <a:lnTo>
                    <a:pt x="296" y="1309"/>
                  </a:lnTo>
                  <a:lnTo>
                    <a:pt x="294" y="1309"/>
                  </a:lnTo>
                  <a:lnTo>
                    <a:pt x="293" y="1309"/>
                  </a:lnTo>
                  <a:lnTo>
                    <a:pt x="291" y="1310"/>
                  </a:lnTo>
                  <a:lnTo>
                    <a:pt x="290" y="1310"/>
                  </a:lnTo>
                  <a:lnTo>
                    <a:pt x="289" y="1311"/>
                  </a:lnTo>
                  <a:lnTo>
                    <a:pt x="288" y="1311"/>
                  </a:lnTo>
                  <a:lnTo>
                    <a:pt x="287" y="1312"/>
                  </a:lnTo>
                  <a:lnTo>
                    <a:pt x="286" y="1312"/>
                  </a:lnTo>
                  <a:lnTo>
                    <a:pt x="286" y="1311"/>
                  </a:lnTo>
                  <a:lnTo>
                    <a:pt x="285" y="1311"/>
                  </a:lnTo>
                  <a:lnTo>
                    <a:pt x="282" y="1310"/>
                  </a:lnTo>
                  <a:lnTo>
                    <a:pt x="282" y="1309"/>
                  </a:lnTo>
                  <a:lnTo>
                    <a:pt x="284" y="1308"/>
                  </a:lnTo>
                  <a:lnTo>
                    <a:pt x="285" y="1308"/>
                  </a:lnTo>
                  <a:lnTo>
                    <a:pt x="284" y="1307"/>
                  </a:lnTo>
                  <a:lnTo>
                    <a:pt x="283" y="1307"/>
                  </a:lnTo>
                  <a:lnTo>
                    <a:pt x="283" y="1306"/>
                  </a:lnTo>
                  <a:lnTo>
                    <a:pt x="283" y="1305"/>
                  </a:lnTo>
                  <a:lnTo>
                    <a:pt x="283" y="1304"/>
                  </a:lnTo>
                  <a:lnTo>
                    <a:pt x="283" y="1302"/>
                  </a:lnTo>
                  <a:lnTo>
                    <a:pt x="283" y="1301"/>
                  </a:lnTo>
                  <a:lnTo>
                    <a:pt x="283" y="1302"/>
                  </a:lnTo>
                  <a:lnTo>
                    <a:pt x="283" y="1303"/>
                  </a:lnTo>
                  <a:lnTo>
                    <a:pt x="282" y="1304"/>
                  </a:lnTo>
                  <a:lnTo>
                    <a:pt x="281" y="1304"/>
                  </a:lnTo>
                  <a:lnTo>
                    <a:pt x="280" y="1305"/>
                  </a:lnTo>
                  <a:lnTo>
                    <a:pt x="279" y="1304"/>
                  </a:lnTo>
                  <a:lnTo>
                    <a:pt x="278" y="1304"/>
                  </a:lnTo>
                  <a:lnTo>
                    <a:pt x="277" y="1303"/>
                  </a:lnTo>
                  <a:lnTo>
                    <a:pt x="277" y="1302"/>
                  </a:lnTo>
                  <a:lnTo>
                    <a:pt x="277" y="1301"/>
                  </a:lnTo>
                  <a:lnTo>
                    <a:pt x="277" y="1300"/>
                  </a:lnTo>
                  <a:lnTo>
                    <a:pt x="277" y="1299"/>
                  </a:lnTo>
                  <a:lnTo>
                    <a:pt x="278" y="1299"/>
                  </a:lnTo>
                  <a:lnTo>
                    <a:pt x="279" y="1299"/>
                  </a:lnTo>
                  <a:lnTo>
                    <a:pt x="280" y="1299"/>
                  </a:lnTo>
                  <a:lnTo>
                    <a:pt x="279" y="1298"/>
                  </a:lnTo>
                  <a:lnTo>
                    <a:pt x="278" y="1297"/>
                  </a:lnTo>
                  <a:lnTo>
                    <a:pt x="278" y="1296"/>
                  </a:lnTo>
                  <a:lnTo>
                    <a:pt x="278" y="1295"/>
                  </a:lnTo>
                  <a:lnTo>
                    <a:pt x="278" y="1294"/>
                  </a:lnTo>
                  <a:lnTo>
                    <a:pt x="279" y="1294"/>
                  </a:lnTo>
                  <a:lnTo>
                    <a:pt x="280" y="1294"/>
                  </a:lnTo>
                  <a:lnTo>
                    <a:pt x="280" y="1293"/>
                  </a:lnTo>
                  <a:lnTo>
                    <a:pt x="279" y="1293"/>
                  </a:lnTo>
                  <a:lnTo>
                    <a:pt x="279" y="1292"/>
                  </a:lnTo>
                  <a:lnTo>
                    <a:pt x="278" y="1291"/>
                  </a:lnTo>
                  <a:lnTo>
                    <a:pt x="279" y="1291"/>
                  </a:lnTo>
                  <a:lnTo>
                    <a:pt x="280" y="1291"/>
                  </a:lnTo>
                  <a:lnTo>
                    <a:pt x="280" y="1292"/>
                  </a:lnTo>
                  <a:lnTo>
                    <a:pt x="281" y="1293"/>
                  </a:lnTo>
                  <a:lnTo>
                    <a:pt x="281" y="1294"/>
                  </a:lnTo>
                  <a:lnTo>
                    <a:pt x="282" y="1295"/>
                  </a:lnTo>
                  <a:lnTo>
                    <a:pt x="282" y="1296"/>
                  </a:lnTo>
                  <a:lnTo>
                    <a:pt x="288" y="1304"/>
                  </a:lnTo>
                  <a:lnTo>
                    <a:pt x="289" y="1305"/>
                  </a:lnTo>
                  <a:lnTo>
                    <a:pt x="290" y="1305"/>
                  </a:lnTo>
                  <a:lnTo>
                    <a:pt x="291" y="1305"/>
                  </a:lnTo>
                  <a:lnTo>
                    <a:pt x="290" y="1305"/>
                  </a:lnTo>
                  <a:lnTo>
                    <a:pt x="290" y="1304"/>
                  </a:lnTo>
                  <a:lnTo>
                    <a:pt x="290" y="1305"/>
                  </a:lnTo>
                  <a:lnTo>
                    <a:pt x="289" y="1304"/>
                  </a:lnTo>
                  <a:lnTo>
                    <a:pt x="288" y="1303"/>
                  </a:lnTo>
                  <a:lnTo>
                    <a:pt x="287" y="1302"/>
                  </a:lnTo>
                  <a:lnTo>
                    <a:pt x="288" y="1301"/>
                  </a:lnTo>
                  <a:lnTo>
                    <a:pt x="288" y="1299"/>
                  </a:lnTo>
                  <a:lnTo>
                    <a:pt x="288" y="1298"/>
                  </a:lnTo>
                  <a:lnTo>
                    <a:pt x="289" y="1297"/>
                  </a:lnTo>
                  <a:lnTo>
                    <a:pt x="290" y="1297"/>
                  </a:lnTo>
                  <a:lnTo>
                    <a:pt x="290" y="1296"/>
                  </a:lnTo>
                  <a:lnTo>
                    <a:pt x="288" y="1297"/>
                  </a:lnTo>
                  <a:lnTo>
                    <a:pt x="288" y="1298"/>
                  </a:lnTo>
                  <a:lnTo>
                    <a:pt x="287" y="1299"/>
                  </a:lnTo>
                  <a:lnTo>
                    <a:pt x="287" y="1300"/>
                  </a:lnTo>
                  <a:lnTo>
                    <a:pt x="286" y="1300"/>
                  </a:lnTo>
                  <a:lnTo>
                    <a:pt x="285" y="1298"/>
                  </a:lnTo>
                  <a:lnTo>
                    <a:pt x="284" y="1297"/>
                  </a:lnTo>
                  <a:lnTo>
                    <a:pt x="282" y="1294"/>
                  </a:lnTo>
                  <a:lnTo>
                    <a:pt x="282" y="1293"/>
                  </a:lnTo>
                  <a:lnTo>
                    <a:pt x="281" y="1292"/>
                  </a:lnTo>
                  <a:lnTo>
                    <a:pt x="280" y="1291"/>
                  </a:lnTo>
                  <a:lnTo>
                    <a:pt x="280" y="1289"/>
                  </a:lnTo>
                  <a:lnTo>
                    <a:pt x="281" y="1288"/>
                  </a:lnTo>
                  <a:lnTo>
                    <a:pt x="282" y="1288"/>
                  </a:lnTo>
                  <a:lnTo>
                    <a:pt x="284" y="1287"/>
                  </a:lnTo>
                  <a:lnTo>
                    <a:pt x="285" y="1288"/>
                  </a:lnTo>
                  <a:lnTo>
                    <a:pt x="287" y="1289"/>
                  </a:lnTo>
                  <a:lnTo>
                    <a:pt x="288" y="1289"/>
                  </a:lnTo>
                  <a:lnTo>
                    <a:pt x="288" y="1290"/>
                  </a:lnTo>
                  <a:lnTo>
                    <a:pt x="289" y="1291"/>
                  </a:lnTo>
                  <a:lnTo>
                    <a:pt x="289" y="1292"/>
                  </a:lnTo>
                  <a:lnTo>
                    <a:pt x="292" y="1292"/>
                  </a:lnTo>
                  <a:lnTo>
                    <a:pt x="293" y="1292"/>
                  </a:lnTo>
                  <a:lnTo>
                    <a:pt x="293" y="1291"/>
                  </a:lnTo>
                  <a:lnTo>
                    <a:pt x="291" y="1291"/>
                  </a:lnTo>
                  <a:lnTo>
                    <a:pt x="290" y="1291"/>
                  </a:lnTo>
                  <a:lnTo>
                    <a:pt x="289" y="1291"/>
                  </a:lnTo>
                  <a:lnTo>
                    <a:pt x="289" y="1290"/>
                  </a:lnTo>
                  <a:lnTo>
                    <a:pt x="288" y="1288"/>
                  </a:lnTo>
                  <a:lnTo>
                    <a:pt x="287" y="1288"/>
                  </a:lnTo>
                  <a:lnTo>
                    <a:pt x="286" y="1287"/>
                  </a:lnTo>
                  <a:lnTo>
                    <a:pt x="285" y="1287"/>
                  </a:lnTo>
                  <a:lnTo>
                    <a:pt x="284" y="1287"/>
                  </a:lnTo>
                  <a:lnTo>
                    <a:pt x="285" y="1285"/>
                  </a:lnTo>
                  <a:lnTo>
                    <a:pt x="285" y="1284"/>
                  </a:lnTo>
                  <a:lnTo>
                    <a:pt x="286" y="1283"/>
                  </a:lnTo>
                  <a:lnTo>
                    <a:pt x="286" y="1282"/>
                  </a:lnTo>
                  <a:lnTo>
                    <a:pt x="287" y="1281"/>
                  </a:lnTo>
                  <a:lnTo>
                    <a:pt x="288" y="1281"/>
                  </a:lnTo>
                  <a:lnTo>
                    <a:pt x="288" y="1280"/>
                  </a:lnTo>
                  <a:lnTo>
                    <a:pt x="288" y="1279"/>
                  </a:lnTo>
                  <a:lnTo>
                    <a:pt x="287" y="1280"/>
                  </a:lnTo>
                  <a:lnTo>
                    <a:pt x="287" y="1281"/>
                  </a:lnTo>
                  <a:lnTo>
                    <a:pt x="286" y="1281"/>
                  </a:lnTo>
                  <a:lnTo>
                    <a:pt x="285" y="1281"/>
                  </a:lnTo>
                  <a:lnTo>
                    <a:pt x="286" y="1280"/>
                  </a:lnTo>
                  <a:lnTo>
                    <a:pt x="286" y="1279"/>
                  </a:lnTo>
                  <a:lnTo>
                    <a:pt x="287" y="1279"/>
                  </a:lnTo>
                  <a:lnTo>
                    <a:pt x="288" y="1276"/>
                  </a:lnTo>
                  <a:lnTo>
                    <a:pt x="289" y="1276"/>
                  </a:lnTo>
                  <a:lnTo>
                    <a:pt x="289" y="1275"/>
                  </a:lnTo>
                  <a:lnTo>
                    <a:pt x="290" y="1275"/>
                  </a:lnTo>
                  <a:lnTo>
                    <a:pt x="291" y="1276"/>
                  </a:lnTo>
                  <a:lnTo>
                    <a:pt x="291" y="1277"/>
                  </a:lnTo>
                  <a:lnTo>
                    <a:pt x="290" y="1277"/>
                  </a:lnTo>
                  <a:lnTo>
                    <a:pt x="290" y="1278"/>
                  </a:lnTo>
                  <a:lnTo>
                    <a:pt x="291" y="1278"/>
                  </a:lnTo>
                  <a:lnTo>
                    <a:pt x="291" y="1277"/>
                  </a:lnTo>
                  <a:lnTo>
                    <a:pt x="292" y="1277"/>
                  </a:lnTo>
                  <a:lnTo>
                    <a:pt x="293" y="1276"/>
                  </a:lnTo>
                  <a:lnTo>
                    <a:pt x="294" y="1275"/>
                  </a:lnTo>
                  <a:lnTo>
                    <a:pt x="294" y="1274"/>
                  </a:lnTo>
                  <a:lnTo>
                    <a:pt x="295" y="1274"/>
                  </a:lnTo>
                  <a:lnTo>
                    <a:pt x="295" y="1275"/>
                  </a:lnTo>
                  <a:lnTo>
                    <a:pt x="296" y="1275"/>
                  </a:lnTo>
                  <a:lnTo>
                    <a:pt x="297" y="1275"/>
                  </a:lnTo>
                  <a:lnTo>
                    <a:pt x="299" y="1275"/>
                  </a:lnTo>
                  <a:lnTo>
                    <a:pt x="300" y="1274"/>
                  </a:lnTo>
                  <a:lnTo>
                    <a:pt x="298" y="1274"/>
                  </a:lnTo>
                  <a:lnTo>
                    <a:pt x="291" y="1274"/>
                  </a:lnTo>
                  <a:lnTo>
                    <a:pt x="290" y="1274"/>
                  </a:lnTo>
                  <a:lnTo>
                    <a:pt x="290" y="1273"/>
                  </a:lnTo>
                  <a:lnTo>
                    <a:pt x="290" y="1272"/>
                  </a:lnTo>
                  <a:lnTo>
                    <a:pt x="291" y="1270"/>
                  </a:lnTo>
                  <a:lnTo>
                    <a:pt x="291" y="1269"/>
                  </a:lnTo>
                  <a:lnTo>
                    <a:pt x="292" y="1268"/>
                  </a:lnTo>
                  <a:lnTo>
                    <a:pt x="293" y="1267"/>
                  </a:lnTo>
                  <a:lnTo>
                    <a:pt x="293" y="1266"/>
                  </a:lnTo>
                  <a:lnTo>
                    <a:pt x="294" y="1266"/>
                  </a:lnTo>
                  <a:lnTo>
                    <a:pt x="294" y="1265"/>
                  </a:lnTo>
                  <a:lnTo>
                    <a:pt x="294" y="1264"/>
                  </a:lnTo>
                  <a:lnTo>
                    <a:pt x="294" y="1263"/>
                  </a:lnTo>
                  <a:lnTo>
                    <a:pt x="295" y="1262"/>
                  </a:lnTo>
                  <a:lnTo>
                    <a:pt x="296" y="1261"/>
                  </a:lnTo>
                  <a:lnTo>
                    <a:pt x="296" y="1260"/>
                  </a:lnTo>
                  <a:lnTo>
                    <a:pt x="297" y="1258"/>
                  </a:lnTo>
                  <a:lnTo>
                    <a:pt x="298" y="1257"/>
                  </a:lnTo>
                  <a:lnTo>
                    <a:pt x="298" y="1256"/>
                  </a:lnTo>
                  <a:lnTo>
                    <a:pt x="298" y="1255"/>
                  </a:lnTo>
                  <a:lnTo>
                    <a:pt x="299" y="1255"/>
                  </a:lnTo>
                  <a:lnTo>
                    <a:pt x="299" y="1254"/>
                  </a:lnTo>
                  <a:lnTo>
                    <a:pt x="300" y="1254"/>
                  </a:lnTo>
                  <a:lnTo>
                    <a:pt x="302" y="1254"/>
                  </a:lnTo>
                  <a:lnTo>
                    <a:pt x="303" y="1253"/>
                  </a:lnTo>
                  <a:lnTo>
                    <a:pt x="304" y="1253"/>
                  </a:lnTo>
                  <a:lnTo>
                    <a:pt x="304" y="1252"/>
                  </a:lnTo>
                  <a:lnTo>
                    <a:pt x="303" y="1252"/>
                  </a:lnTo>
                  <a:lnTo>
                    <a:pt x="302" y="1253"/>
                  </a:lnTo>
                  <a:lnTo>
                    <a:pt x="301" y="1253"/>
                  </a:lnTo>
                  <a:lnTo>
                    <a:pt x="300" y="1253"/>
                  </a:lnTo>
                  <a:lnTo>
                    <a:pt x="299" y="1253"/>
                  </a:lnTo>
                  <a:lnTo>
                    <a:pt x="298" y="1255"/>
                  </a:lnTo>
                  <a:lnTo>
                    <a:pt x="297" y="1255"/>
                  </a:lnTo>
                  <a:lnTo>
                    <a:pt x="297" y="1253"/>
                  </a:lnTo>
                  <a:lnTo>
                    <a:pt x="296" y="1252"/>
                  </a:lnTo>
                  <a:lnTo>
                    <a:pt x="296" y="1251"/>
                  </a:lnTo>
                  <a:lnTo>
                    <a:pt x="295" y="1247"/>
                  </a:lnTo>
                  <a:lnTo>
                    <a:pt x="295" y="1245"/>
                  </a:lnTo>
                  <a:lnTo>
                    <a:pt x="294" y="1246"/>
                  </a:lnTo>
                  <a:lnTo>
                    <a:pt x="295" y="1246"/>
                  </a:lnTo>
                  <a:lnTo>
                    <a:pt x="295" y="1247"/>
                  </a:lnTo>
                  <a:lnTo>
                    <a:pt x="295" y="1249"/>
                  </a:lnTo>
                  <a:lnTo>
                    <a:pt x="295" y="1251"/>
                  </a:lnTo>
                  <a:lnTo>
                    <a:pt x="296" y="1252"/>
                  </a:lnTo>
                  <a:lnTo>
                    <a:pt x="296" y="1253"/>
                  </a:lnTo>
                  <a:lnTo>
                    <a:pt x="295" y="1253"/>
                  </a:lnTo>
                  <a:lnTo>
                    <a:pt x="295" y="1254"/>
                  </a:lnTo>
                  <a:lnTo>
                    <a:pt x="295" y="1255"/>
                  </a:lnTo>
                  <a:lnTo>
                    <a:pt x="294" y="1255"/>
                  </a:lnTo>
                  <a:lnTo>
                    <a:pt x="294" y="1256"/>
                  </a:lnTo>
                  <a:lnTo>
                    <a:pt x="294" y="1257"/>
                  </a:lnTo>
                  <a:lnTo>
                    <a:pt x="294" y="1256"/>
                  </a:lnTo>
                  <a:lnTo>
                    <a:pt x="295" y="1256"/>
                  </a:lnTo>
                  <a:lnTo>
                    <a:pt x="295" y="1257"/>
                  </a:lnTo>
                  <a:lnTo>
                    <a:pt x="295" y="1258"/>
                  </a:lnTo>
                  <a:lnTo>
                    <a:pt x="294" y="1259"/>
                  </a:lnTo>
                  <a:lnTo>
                    <a:pt x="294" y="1260"/>
                  </a:lnTo>
                  <a:lnTo>
                    <a:pt x="294" y="1261"/>
                  </a:lnTo>
                  <a:lnTo>
                    <a:pt x="293" y="1262"/>
                  </a:lnTo>
                  <a:lnTo>
                    <a:pt x="293" y="1263"/>
                  </a:lnTo>
                  <a:lnTo>
                    <a:pt x="293" y="1264"/>
                  </a:lnTo>
                  <a:lnTo>
                    <a:pt x="292" y="1266"/>
                  </a:lnTo>
                  <a:lnTo>
                    <a:pt x="290" y="1270"/>
                  </a:lnTo>
                  <a:lnTo>
                    <a:pt x="289" y="1271"/>
                  </a:lnTo>
                  <a:lnTo>
                    <a:pt x="289" y="1273"/>
                  </a:lnTo>
                  <a:lnTo>
                    <a:pt x="288" y="1274"/>
                  </a:lnTo>
                  <a:lnTo>
                    <a:pt x="287" y="1274"/>
                  </a:lnTo>
                  <a:lnTo>
                    <a:pt x="286" y="1274"/>
                  </a:lnTo>
                  <a:lnTo>
                    <a:pt x="286" y="1273"/>
                  </a:lnTo>
                  <a:lnTo>
                    <a:pt x="286" y="1272"/>
                  </a:lnTo>
                  <a:lnTo>
                    <a:pt x="285" y="1270"/>
                  </a:lnTo>
                  <a:lnTo>
                    <a:pt x="286" y="1269"/>
                  </a:lnTo>
                  <a:lnTo>
                    <a:pt x="287" y="1267"/>
                  </a:lnTo>
                  <a:lnTo>
                    <a:pt x="287" y="1266"/>
                  </a:lnTo>
                  <a:lnTo>
                    <a:pt x="288" y="1265"/>
                  </a:lnTo>
                  <a:lnTo>
                    <a:pt x="289" y="1264"/>
                  </a:lnTo>
                  <a:lnTo>
                    <a:pt x="291" y="1262"/>
                  </a:lnTo>
                  <a:lnTo>
                    <a:pt x="291" y="1261"/>
                  </a:lnTo>
                  <a:lnTo>
                    <a:pt x="291" y="1260"/>
                  </a:lnTo>
                  <a:lnTo>
                    <a:pt x="290" y="1259"/>
                  </a:lnTo>
                  <a:lnTo>
                    <a:pt x="290" y="1258"/>
                  </a:lnTo>
                  <a:lnTo>
                    <a:pt x="290" y="1256"/>
                  </a:lnTo>
                  <a:lnTo>
                    <a:pt x="290" y="1255"/>
                  </a:lnTo>
                  <a:lnTo>
                    <a:pt x="289" y="1255"/>
                  </a:lnTo>
                  <a:lnTo>
                    <a:pt x="289" y="1254"/>
                  </a:lnTo>
                  <a:lnTo>
                    <a:pt x="289" y="1253"/>
                  </a:lnTo>
                  <a:lnTo>
                    <a:pt x="289" y="1252"/>
                  </a:lnTo>
                  <a:lnTo>
                    <a:pt x="288" y="1252"/>
                  </a:lnTo>
                  <a:lnTo>
                    <a:pt x="288" y="1250"/>
                  </a:lnTo>
                  <a:lnTo>
                    <a:pt x="287" y="1249"/>
                  </a:lnTo>
                  <a:lnTo>
                    <a:pt x="287" y="1247"/>
                  </a:lnTo>
                  <a:lnTo>
                    <a:pt x="287" y="1245"/>
                  </a:lnTo>
                  <a:lnTo>
                    <a:pt x="288" y="1244"/>
                  </a:lnTo>
                  <a:lnTo>
                    <a:pt x="288" y="1243"/>
                  </a:lnTo>
                  <a:lnTo>
                    <a:pt x="288" y="1242"/>
                  </a:lnTo>
                  <a:lnTo>
                    <a:pt x="287" y="1242"/>
                  </a:lnTo>
                  <a:lnTo>
                    <a:pt x="286" y="1241"/>
                  </a:lnTo>
                  <a:lnTo>
                    <a:pt x="286" y="1240"/>
                  </a:lnTo>
                  <a:lnTo>
                    <a:pt x="286" y="1239"/>
                  </a:lnTo>
                  <a:lnTo>
                    <a:pt x="287" y="1238"/>
                  </a:lnTo>
                  <a:lnTo>
                    <a:pt x="289" y="1235"/>
                  </a:lnTo>
                  <a:lnTo>
                    <a:pt x="290" y="1232"/>
                  </a:lnTo>
                  <a:lnTo>
                    <a:pt x="291" y="1231"/>
                  </a:lnTo>
                  <a:lnTo>
                    <a:pt x="290" y="1231"/>
                  </a:lnTo>
                  <a:lnTo>
                    <a:pt x="289" y="1231"/>
                  </a:lnTo>
                  <a:lnTo>
                    <a:pt x="289" y="1232"/>
                  </a:lnTo>
                  <a:lnTo>
                    <a:pt x="289" y="1229"/>
                  </a:lnTo>
                  <a:lnTo>
                    <a:pt x="289" y="1228"/>
                  </a:lnTo>
                  <a:lnTo>
                    <a:pt x="289" y="1227"/>
                  </a:lnTo>
                  <a:lnTo>
                    <a:pt x="289" y="1226"/>
                  </a:lnTo>
                  <a:lnTo>
                    <a:pt x="288" y="1224"/>
                  </a:lnTo>
                  <a:lnTo>
                    <a:pt x="287" y="1223"/>
                  </a:lnTo>
                  <a:lnTo>
                    <a:pt x="284" y="1223"/>
                  </a:lnTo>
                  <a:lnTo>
                    <a:pt x="283" y="1223"/>
                  </a:lnTo>
                  <a:lnTo>
                    <a:pt x="282" y="1223"/>
                  </a:lnTo>
                  <a:lnTo>
                    <a:pt x="279" y="1222"/>
                  </a:lnTo>
                  <a:lnTo>
                    <a:pt x="278" y="1221"/>
                  </a:lnTo>
                  <a:lnTo>
                    <a:pt x="278" y="1218"/>
                  </a:lnTo>
                  <a:lnTo>
                    <a:pt x="277" y="1217"/>
                  </a:lnTo>
                  <a:lnTo>
                    <a:pt x="274" y="1216"/>
                  </a:lnTo>
                  <a:lnTo>
                    <a:pt x="273" y="1215"/>
                  </a:lnTo>
                  <a:lnTo>
                    <a:pt x="270" y="1211"/>
                  </a:lnTo>
                  <a:lnTo>
                    <a:pt x="268" y="1210"/>
                  </a:lnTo>
                  <a:lnTo>
                    <a:pt x="263" y="1209"/>
                  </a:lnTo>
                  <a:lnTo>
                    <a:pt x="261" y="1208"/>
                  </a:lnTo>
                  <a:lnTo>
                    <a:pt x="258" y="1206"/>
                  </a:lnTo>
                  <a:lnTo>
                    <a:pt x="254" y="1204"/>
                  </a:lnTo>
                  <a:lnTo>
                    <a:pt x="250" y="1201"/>
                  </a:lnTo>
                  <a:lnTo>
                    <a:pt x="249" y="1200"/>
                  </a:lnTo>
                  <a:lnTo>
                    <a:pt x="248" y="1200"/>
                  </a:lnTo>
                  <a:lnTo>
                    <a:pt x="245" y="1200"/>
                  </a:lnTo>
                  <a:lnTo>
                    <a:pt x="242" y="1200"/>
                  </a:lnTo>
                  <a:lnTo>
                    <a:pt x="242" y="1199"/>
                  </a:lnTo>
                  <a:lnTo>
                    <a:pt x="242" y="1197"/>
                  </a:lnTo>
                  <a:lnTo>
                    <a:pt x="242" y="1196"/>
                  </a:lnTo>
                  <a:lnTo>
                    <a:pt x="241" y="1195"/>
                  </a:lnTo>
                  <a:lnTo>
                    <a:pt x="241" y="1194"/>
                  </a:lnTo>
                  <a:lnTo>
                    <a:pt x="240" y="1193"/>
                  </a:lnTo>
                  <a:lnTo>
                    <a:pt x="240" y="1192"/>
                  </a:lnTo>
                  <a:lnTo>
                    <a:pt x="240" y="1191"/>
                  </a:lnTo>
                  <a:lnTo>
                    <a:pt x="241" y="1190"/>
                  </a:lnTo>
                  <a:lnTo>
                    <a:pt x="234" y="1187"/>
                  </a:lnTo>
                  <a:lnTo>
                    <a:pt x="236" y="1179"/>
                  </a:lnTo>
                  <a:lnTo>
                    <a:pt x="233" y="1178"/>
                  </a:lnTo>
                  <a:lnTo>
                    <a:pt x="228" y="1176"/>
                  </a:lnTo>
                  <a:lnTo>
                    <a:pt x="230" y="1173"/>
                  </a:lnTo>
                  <a:lnTo>
                    <a:pt x="231" y="1171"/>
                  </a:lnTo>
                  <a:lnTo>
                    <a:pt x="229" y="1166"/>
                  </a:lnTo>
                  <a:lnTo>
                    <a:pt x="228" y="1163"/>
                  </a:lnTo>
                  <a:lnTo>
                    <a:pt x="225" y="1160"/>
                  </a:lnTo>
                  <a:lnTo>
                    <a:pt x="223" y="1156"/>
                  </a:lnTo>
                  <a:lnTo>
                    <a:pt x="221" y="1152"/>
                  </a:lnTo>
                  <a:lnTo>
                    <a:pt x="218" y="1148"/>
                  </a:lnTo>
                  <a:lnTo>
                    <a:pt x="215" y="1141"/>
                  </a:lnTo>
                  <a:lnTo>
                    <a:pt x="213" y="1137"/>
                  </a:lnTo>
                  <a:lnTo>
                    <a:pt x="211" y="1134"/>
                  </a:lnTo>
                  <a:lnTo>
                    <a:pt x="209" y="1131"/>
                  </a:lnTo>
                  <a:lnTo>
                    <a:pt x="208" y="1129"/>
                  </a:lnTo>
                  <a:lnTo>
                    <a:pt x="207" y="1125"/>
                  </a:lnTo>
                  <a:lnTo>
                    <a:pt x="206" y="1124"/>
                  </a:lnTo>
                  <a:lnTo>
                    <a:pt x="204" y="1121"/>
                  </a:lnTo>
                  <a:lnTo>
                    <a:pt x="201" y="1117"/>
                  </a:lnTo>
                  <a:lnTo>
                    <a:pt x="200" y="1115"/>
                  </a:lnTo>
                  <a:lnTo>
                    <a:pt x="200" y="1113"/>
                  </a:lnTo>
                  <a:lnTo>
                    <a:pt x="201" y="1111"/>
                  </a:lnTo>
                  <a:lnTo>
                    <a:pt x="199" y="1108"/>
                  </a:lnTo>
                  <a:lnTo>
                    <a:pt x="196" y="1106"/>
                  </a:lnTo>
                  <a:lnTo>
                    <a:pt x="194" y="1104"/>
                  </a:lnTo>
                  <a:lnTo>
                    <a:pt x="192" y="1101"/>
                  </a:lnTo>
                  <a:lnTo>
                    <a:pt x="190" y="1096"/>
                  </a:lnTo>
                  <a:lnTo>
                    <a:pt x="189" y="1095"/>
                  </a:lnTo>
                  <a:lnTo>
                    <a:pt x="188" y="1094"/>
                  </a:lnTo>
                  <a:lnTo>
                    <a:pt x="185" y="1093"/>
                  </a:lnTo>
                  <a:lnTo>
                    <a:pt x="182" y="1091"/>
                  </a:lnTo>
                  <a:lnTo>
                    <a:pt x="179" y="1089"/>
                  </a:lnTo>
                  <a:lnTo>
                    <a:pt x="176" y="1086"/>
                  </a:lnTo>
                  <a:lnTo>
                    <a:pt x="176" y="1085"/>
                  </a:lnTo>
                  <a:lnTo>
                    <a:pt x="176" y="1084"/>
                  </a:lnTo>
                  <a:lnTo>
                    <a:pt x="176" y="1083"/>
                  </a:lnTo>
                  <a:lnTo>
                    <a:pt x="175" y="1082"/>
                  </a:lnTo>
                  <a:lnTo>
                    <a:pt x="174" y="1082"/>
                  </a:lnTo>
                  <a:lnTo>
                    <a:pt x="174" y="1080"/>
                  </a:lnTo>
                  <a:lnTo>
                    <a:pt x="174" y="1079"/>
                  </a:lnTo>
                  <a:lnTo>
                    <a:pt x="174" y="1078"/>
                  </a:lnTo>
                  <a:lnTo>
                    <a:pt x="173" y="1076"/>
                  </a:lnTo>
                  <a:lnTo>
                    <a:pt x="172" y="1075"/>
                  </a:lnTo>
                  <a:lnTo>
                    <a:pt x="171" y="1075"/>
                  </a:lnTo>
                  <a:lnTo>
                    <a:pt x="170" y="1075"/>
                  </a:lnTo>
                  <a:lnTo>
                    <a:pt x="169" y="1074"/>
                  </a:lnTo>
                  <a:lnTo>
                    <a:pt x="168" y="1073"/>
                  </a:lnTo>
                  <a:lnTo>
                    <a:pt x="167" y="1072"/>
                  </a:lnTo>
                  <a:lnTo>
                    <a:pt x="167" y="1071"/>
                  </a:lnTo>
                  <a:lnTo>
                    <a:pt x="167" y="1069"/>
                  </a:lnTo>
                  <a:lnTo>
                    <a:pt x="166" y="1069"/>
                  </a:lnTo>
                  <a:lnTo>
                    <a:pt x="166" y="1068"/>
                  </a:lnTo>
                  <a:lnTo>
                    <a:pt x="165" y="1068"/>
                  </a:lnTo>
                  <a:lnTo>
                    <a:pt x="162" y="1068"/>
                  </a:lnTo>
                  <a:lnTo>
                    <a:pt x="160" y="1067"/>
                  </a:lnTo>
                  <a:lnTo>
                    <a:pt x="159" y="1066"/>
                  </a:lnTo>
                  <a:lnTo>
                    <a:pt x="158" y="1064"/>
                  </a:lnTo>
                  <a:lnTo>
                    <a:pt x="158" y="1063"/>
                  </a:lnTo>
                  <a:lnTo>
                    <a:pt x="158" y="1062"/>
                  </a:lnTo>
                  <a:lnTo>
                    <a:pt x="158" y="1061"/>
                  </a:lnTo>
                  <a:lnTo>
                    <a:pt x="156" y="1059"/>
                  </a:lnTo>
                  <a:lnTo>
                    <a:pt x="156" y="1058"/>
                  </a:lnTo>
                  <a:lnTo>
                    <a:pt x="157" y="1057"/>
                  </a:lnTo>
                  <a:lnTo>
                    <a:pt x="158" y="1056"/>
                  </a:lnTo>
                  <a:lnTo>
                    <a:pt x="158" y="1055"/>
                  </a:lnTo>
                  <a:lnTo>
                    <a:pt x="158" y="1053"/>
                  </a:lnTo>
                  <a:lnTo>
                    <a:pt x="158" y="1052"/>
                  </a:lnTo>
                  <a:lnTo>
                    <a:pt x="157" y="1051"/>
                  </a:lnTo>
                  <a:lnTo>
                    <a:pt x="156" y="1050"/>
                  </a:lnTo>
                  <a:lnTo>
                    <a:pt x="155" y="1049"/>
                  </a:lnTo>
                  <a:lnTo>
                    <a:pt x="154" y="1049"/>
                  </a:lnTo>
                  <a:lnTo>
                    <a:pt x="153" y="1047"/>
                  </a:lnTo>
                  <a:lnTo>
                    <a:pt x="152" y="1046"/>
                  </a:lnTo>
                  <a:lnTo>
                    <a:pt x="151" y="1045"/>
                  </a:lnTo>
                  <a:lnTo>
                    <a:pt x="149" y="1043"/>
                  </a:lnTo>
                  <a:lnTo>
                    <a:pt x="148" y="1042"/>
                  </a:lnTo>
                  <a:lnTo>
                    <a:pt x="146" y="1040"/>
                  </a:lnTo>
                  <a:lnTo>
                    <a:pt x="141" y="1042"/>
                  </a:lnTo>
                  <a:lnTo>
                    <a:pt x="136" y="1045"/>
                  </a:lnTo>
                  <a:lnTo>
                    <a:pt x="134" y="1046"/>
                  </a:lnTo>
                  <a:lnTo>
                    <a:pt x="131" y="1047"/>
                  </a:lnTo>
                  <a:lnTo>
                    <a:pt x="128" y="1048"/>
                  </a:lnTo>
                  <a:lnTo>
                    <a:pt x="125" y="1049"/>
                  </a:lnTo>
                  <a:lnTo>
                    <a:pt x="123" y="1050"/>
                  </a:lnTo>
                  <a:lnTo>
                    <a:pt x="124" y="1051"/>
                  </a:lnTo>
                  <a:lnTo>
                    <a:pt x="125" y="1052"/>
                  </a:lnTo>
                  <a:lnTo>
                    <a:pt x="125" y="1054"/>
                  </a:lnTo>
                  <a:lnTo>
                    <a:pt x="125" y="1056"/>
                  </a:lnTo>
                  <a:lnTo>
                    <a:pt x="124" y="1057"/>
                  </a:lnTo>
                  <a:lnTo>
                    <a:pt x="122" y="1058"/>
                  </a:lnTo>
                  <a:lnTo>
                    <a:pt x="121" y="1058"/>
                  </a:lnTo>
                  <a:lnTo>
                    <a:pt x="120" y="1057"/>
                  </a:lnTo>
                  <a:lnTo>
                    <a:pt x="120" y="1061"/>
                  </a:lnTo>
                  <a:lnTo>
                    <a:pt x="120" y="1066"/>
                  </a:lnTo>
                  <a:lnTo>
                    <a:pt x="119" y="1068"/>
                  </a:lnTo>
                  <a:lnTo>
                    <a:pt x="117" y="1072"/>
                  </a:lnTo>
                  <a:lnTo>
                    <a:pt x="116" y="1073"/>
                  </a:lnTo>
                  <a:lnTo>
                    <a:pt x="114" y="1073"/>
                  </a:lnTo>
                  <a:lnTo>
                    <a:pt x="111" y="1073"/>
                  </a:lnTo>
                  <a:lnTo>
                    <a:pt x="110" y="1073"/>
                  </a:lnTo>
                  <a:lnTo>
                    <a:pt x="107" y="1075"/>
                  </a:lnTo>
                  <a:lnTo>
                    <a:pt x="104" y="1077"/>
                  </a:lnTo>
                  <a:lnTo>
                    <a:pt x="101" y="1079"/>
                  </a:lnTo>
                  <a:lnTo>
                    <a:pt x="98" y="1081"/>
                  </a:lnTo>
                  <a:lnTo>
                    <a:pt x="97" y="1083"/>
                  </a:lnTo>
                  <a:lnTo>
                    <a:pt x="95" y="1086"/>
                  </a:lnTo>
                  <a:lnTo>
                    <a:pt x="94" y="1086"/>
                  </a:lnTo>
                  <a:lnTo>
                    <a:pt x="93" y="1086"/>
                  </a:lnTo>
                  <a:lnTo>
                    <a:pt x="92" y="1085"/>
                  </a:lnTo>
                  <a:lnTo>
                    <a:pt x="92" y="1084"/>
                  </a:lnTo>
                  <a:lnTo>
                    <a:pt x="93" y="1081"/>
                  </a:lnTo>
                  <a:lnTo>
                    <a:pt x="92" y="1077"/>
                  </a:lnTo>
                  <a:lnTo>
                    <a:pt x="91" y="1074"/>
                  </a:lnTo>
                  <a:lnTo>
                    <a:pt x="90" y="1070"/>
                  </a:lnTo>
                  <a:lnTo>
                    <a:pt x="90" y="1069"/>
                  </a:lnTo>
                  <a:lnTo>
                    <a:pt x="86" y="1065"/>
                  </a:lnTo>
                  <a:lnTo>
                    <a:pt x="82" y="1061"/>
                  </a:lnTo>
                  <a:lnTo>
                    <a:pt x="78" y="1056"/>
                  </a:lnTo>
                  <a:lnTo>
                    <a:pt x="74" y="1052"/>
                  </a:lnTo>
                  <a:lnTo>
                    <a:pt x="70" y="1048"/>
                  </a:lnTo>
                  <a:lnTo>
                    <a:pt x="66" y="1045"/>
                  </a:lnTo>
                  <a:lnTo>
                    <a:pt x="64" y="1042"/>
                  </a:lnTo>
                  <a:lnTo>
                    <a:pt x="63" y="1040"/>
                  </a:lnTo>
                  <a:lnTo>
                    <a:pt x="62" y="1038"/>
                  </a:lnTo>
                  <a:lnTo>
                    <a:pt x="61" y="1034"/>
                  </a:lnTo>
                  <a:lnTo>
                    <a:pt x="61" y="1033"/>
                  </a:lnTo>
                  <a:lnTo>
                    <a:pt x="60" y="1033"/>
                  </a:lnTo>
                  <a:lnTo>
                    <a:pt x="57" y="1031"/>
                  </a:lnTo>
                  <a:lnTo>
                    <a:pt x="53" y="1029"/>
                  </a:lnTo>
                  <a:lnTo>
                    <a:pt x="52" y="1028"/>
                  </a:lnTo>
                  <a:lnTo>
                    <a:pt x="51" y="1028"/>
                  </a:lnTo>
                  <a:lnTo>
                    <a:pt x="50" y="1026"/>
                  </a:lnTo>
                  <a:lnTo>
                    <a:pt x="48" y="1024"/>
                  </a:lnTo>
                  <a:lnTo>
                    <a:pt x="48" y="1023"/>
                  </a:lnTo>
                  <a:lnTo>
                    <a:pt x="49" y="1019"/>
                  </a:lnTo>
                  <a:lnTo>
                    <a:pt x="50" y="1016"/>
                  </a:lnTo>
                  <a:lnTo>
                    <a:pt x="51" y="1012"/>
                  </a:lnTo>
                  <a:lnTo>
                    <a:pt x="51" y="1011"/>
                  </a:lnTo>
                  <a:lnTo>
                    <a:pt x="51" y="1010"/>
                  </a:lnTo>
                  <a:lnTo>
                    <a:pt x="50" y="1010"/>
                  </a:lnTo>
                  <a:lnTo>
                    <a:pt x="46" y="1010"/>
                  </a:lnTo>
                  <a:lnTo>
                    <a:pt x="42" y="1010"/>
                  </a:lnTo>
                  <a:lnTo>
                    <a:pt x="39" y="1010"/>
                  </a:lnTo>
                  <a:lnTo>
                    <a:pt x="37" y="1010"/>
                  </a:lnTo>
                  <a:lnTo>
                    <a:pt x="35" y="1011"/>
                  </a:lnTo>
                  <a:lnTo>
                    <a:pt x="34" y="1012"/>
                  </a:lnTo>
                  <a:lnTo>
                    <a:pt x="31" y="1014"/>
                  </a:lnTo>
                  <a:lnTo>
                    <a:pt x="29" y="1017"/>
                  </a:lnTo>
                  <a:lnTo>
                    <a:pt x="28" y="1018"/>
                  </a:lnTo>
                  <a:lnTo>
                    <a:pt x="26" y="1018"/>
                  </a:lnTo>
                  <a:lnTo>
                    <a:pt x="22" y="1016"/>
                  </a:lnTo>
                  <a:lnTo>
                    <a:pt x="18" y="1014"/>
                  </a:lnTo>
                  <a:lnTo>
                    <a:pt x="16" y="1012"/>
                  </a:lnTo>
                  <a:lnTo>
                    <a:pt x="15" y="1012"/>
                  </a:lnTo>
                  <a:lnTo>
                    <a:pt x="15" y="1013"/>
                  </a:lnTo>
                  <a:lnTo>
                    <a:pt x="14" y="1013"/>
                  </a:lnTo>
                  <a:lnTo>
                    <a:pt x="13" y="1016"/>
                  </a:lnTo>
                  <a:lnTo>
                    <a:pt x="9" y="1015"/>
                  </a:lnTo>
                  <a:lnTo>
                    <a:pt x="7" y="1014"/>
                  </a:lnTo>
                  <a:lnTo>
                    <a:pt x="3" y="1013"/>
                  </a:lnTo>
                  <a:lnTo>
                    <a:pt x="1" y="1012"/>
                  </a:lnTo>
                  <a:lnTo>
                    <a:pt x="0" y="1011"/>
                  </a:lnTo>
                  <a:lnTo>
                    <a:pt x="0" y="1003"/>
                  </a:lnTo>
                  <a:lnTo>
                    <a:pt x="0" y="995"/>
                  </a:lnTo>
                  <a:lnTo>
                    <a:pt x="0" y="988"/>
                  </a:lnTo>
                  <a:lnTo>
                    <a:pt x="0" y="980"/>
                  </a:lnTo>
                  <a:lnTo>
                    <a:pt x="0" y="972"/>
                  </a:lnTo>
                  <a:lnTo>
                    <a:pt x="0" y="964"/>
                  </a:lnTo>
                  <a:lnTo>
                    <a:pt x="0" y="956"/>
                  </a:lnTo>
                  <a:lnTo>
                    <a:pt x="0" y="948"/>
                  </a:lnTo>
                  <a:lnTo>
                    <a:pt x="0" y="940"/>
                  </a:lnTo>
                  <a:lnTo>
                    <a:pt x="0" y="932"/>
                  </a:lnTo>
                  <a:lnTo>
                    <a:pt x="0" y="924"/>
                  </a:lnTo>
                  <a:lnTo>
                    <a:pt x="0" y="915"/>
                  </a:lnTo>
                  <a:lnTo>
                    <a:pt x="0" y="907"/>
                  </a:lnTo>
                  <a:lnTo>
                    <a:pt x="0" y="899"/>
                  </a:lnTo>
                  <a:lnTo>
                    <a:pt x="0" y="891"/>
                  </a:lnTo>
                  <a:lnTo>
                    <a:pt x="0" y="882"/>
                  </a:lnTo>
                  <a:lnTo>
                    <a:pt x="0" y="874"/>
                  </a:lnTo>
                  <a:lnTo>
                    <a:pt x="0" y="866"/>
                  </a:lnTo>
                  <a:lnTo>
                    <a:pt x="0" y="857"/>
                  </a:lnTo>
                  <a:lnTo>
                    <a:pt x="0" y="849"/>
                  </a:lnTo>
                  <a:lnTo>
                    <a:pt x="0" y="840"/>
                  </a:lnTo>
                  <a:lnTo>
                    <a:pt x="0" y="832"/>
                  </a:lnTo>
                  <a:lnTo>
                    <a:pt x="0" y="823"/>
                  </a:lnTo>
                  <a:lnTo>
                    <a:pt x="0" y="814"/>
                  </a:lnTo>
                  <a:lnTo>
                    <a:pt x="0" y="806"/>
                  </a:lnTo>
                  <a:lnTo>
                    <a:pt x="0" y="797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0"/>
                  </a:lnTo>
                  <a:lnTo>
                    <a:pt x="0" y="761"/>
                  </a:lnTo>
                  <a:lnTo>
                    <a:pt x="0" y="752"/>
                  </a:lnTo>
                  <a:lnTo>
                    <a:pt x="0" y="743"/>
                  </a:lnTo>
                  <a:lnTo>
                    <a:pt x="0" y="734"/>
                  </a:lnTo>
                  <a:lnTo>
                    <a:pt x="0" y="725"/>
                  </a:lnTo>
                  <a:lnTo>
                    <a:pt x="0" y="716"/>
                  </a:lnTo>
                  <a:lnTo>
                    <a:pt x="0" y="707"/>
                  </a:lnTo>
                  <a:lnTo>
                    <a:pt x="0" y="697"/>
                  </a:lnTo>
                  <a:lnTo>
                    <a:pt x="0" y="687"/>
                  </a:lnTo>
                  <a:lnTo>
                    <a:pt x="0" y="678"/>
                  </a:lnTo>
                  <a:lnTo>
                    <a:pt x="0" y="668"/>
                  </a:lnTo>
                  <a:lnTo>
                    <a:pt x="0" y="659"/>
                  </a:lnTo>
                  <a:lnTo>
                    <a:pt x="0" y="649"/>
                  </a:lnTo>
                  <a:lnTo>
                    <a:pt x="0" y="639"/>
                  </a:lnTo>
                  <a:lnTo>
                    <a:pt x="0" y="630"/>
                  </a:lnTo>
                  <a:lnTo>
                    <a:pt x="0" y="620"/>
                  </a:lnTo>
                  <a:lnTo>
                    <a:pt x="0" y="610"/>
                  </a:lnTo>
                  <a:lnTo>
                    <a:pt x="0" y="600"/>
                  </a:lnTo>
                  <a:lnTo>
                    <a:pt x="0" y="590"/>
                  </a:lnTo>
                  <a:lnTo>
                    <a:pt x="0" y="581"/>
                  </a:lnTo>
                  <a:lnTo>
                    <a:pt x="0" y="570"/>
                  </a:lnTo>
                  <a:lnTo>
                    <a:pt x="0" y="560"/>
                  </a:lnTo>
                  <a:lnTo>
                    <a:pt x="0" y="550"/>
                  </a:lnTo>
                  <a:lnTo>
                    <a:pt x="0" y="540"/>
                  </a:lnTo>
                  <a:lnTo>
                    <a:pt x="0" y="530"/>
                  </a:lnTo>
                  <a:lnTo>
                    <a:pt x="0" y="519"/>
                  </a:lnTo>
                  <a:lnTo>
                    <a:pt x="0" y="509"/>
                  </a:lnTo>
                  <a:lnTo>
                    <a:pt x="0" y="498"/>
                  </a:lnTo>
                  <a:lnTo>
                    <a:pt x="0" y="488"/>
                  </a:lnTo>
                  <a:lnTo>
                    <a:pt x="0" y="477"/>
                  </a:lnTo>
                  <a:lnTo>
                    <a:pt x="0" y="467"/>
                  </a:lnTo>
                  <a:lnTo>
                    <a:pt x="0" y="456"/>
                  </a:lnTo>
                  <a:lnTo>
                    <a:pt x="0" y="445"/>
                  </a:lnTo>
                  <a:lnTo>
                    <a:pt x="0" y="434"/>
                  </a:lnTo>
                  <a:lnTo>
                    <a:pt x="0" y="423"/>
                  </a:lnTo>
                  <a:lnTo>
                    <a:pt x="1" y="423"/>
                  </a:lnTo>
                  <a:lnTo>
                    <a:pt x="3" y="424"/>
                  </a:lnTo>
                  <a:lnTo>
                    <a:pt x="3" y="425"/>
                  </a:lnTo>
                  <a:lnTo>
                    <a:pt x="4" y="425"/>
                  </a:lnTo>
                  <a:lnTo>
                    <a:pt x="5" y="425"/>
                  </a:lnTo>
                  <a:lnTo>
                    <a:pt x="5" y="424"/>
                  </a:lnTo>
                  <a:lnTo>
                    <a:pt x="10" y="426"/>
                  </a:lnTo>
                  <a:lnTo>
                    <a:pt x="16" y="427"/>
                  </a:lnTo>
                  <a:lnTo>
                    <a:pt x="21" y="427"/>
                  </a:lnTo>
                  <a:lnTo>
                    <a:pt x="23" y="425"/>
                  </a:lnTo>
                  <a:lnTo>
                    <a:pt x="29" y="425"/>
                  </a:lnTo>
                  <a:lnTo>
                    <a:pt x="37" y="428"/>
                  </a:lnTo>
                  <a:lnTo>
                    <a:pt x="34" y="428"/>
                  </a:lnTo>
                  <a:lnTo>
                    <a:pt x="33" y="427"/>
                  </a:lnTo>
                  <a:lnTo>
                    <a:pt x="33" y="428"/>
                  </a:lnTo>
                  <a:lnTo>
                    <a:pt x="35" y="429"/>
                  </a:lnTo>
                  <a:lnTo>
                    <a:pt x="43" y="431"/>
                  </a:lnTo>
                  <a:lnTo>
                    <a:pt x="45" y="433"/>
                  </a:lnTo>
                  <a:lnTo>
                    <a:pt x="49" y="433"/>
                  </a:lnTo>
                  <a:lnTo>
                    <a:pt x="50" y="435"/>
                  </a:lnTo>
                  <a:lnTo>
                    <a:pt x="52" y="438"/>
                  </a:lnTo>
                  <a:lnTo>
                    <a:pt x="52" y="439"/>
                  </a:lnTo>
                  <a:lnTo>
                    <a:pt x="53" y="440"/>
                  </a:lnTo>
                  <a:lnTo>
                    <a:pt x="54" y="441"/>
                  </a:lnTo>
                  <a:lnTo>
                    <a:pt x="59" y="445"/>
                  </a:lnTo>
                  <a:lnTo>
                    <a:pt x="60" y="447"/>
                  </a:lnTo>
                  <a:lnTo>
                    <a:pt x="62" y="449"/>
                  </a:lnTo>
                  <a:lnTo>
                    <a:pt x="63" y="451"/>
                  </a:lnTo>
                  <a:lnTo>
                    <a:pt x="63" y="453"/>
                  </a:lnTo>
                  <a:lnTo>
                    <a:pt x="63" y="454"/>
                  </a:lnTo>
                  <a:lnTo>
                    <a:pt x="64" y="454"/>
                  </a:lnTo>
                  <a:lnTo>
                    <a:pt x="64" y="453"/>
                  </a:lnTo>
                  <a:lnTo>
                    <a:pt x="65" y="453"/>
                  </a:lnTo>
                  <a:lnTo>
                    <a:pt x="66" y="453"/>
                  </a:lnTo>
                  <a:lnTo>
                    <a:pt x="65" y="453"/>
                  </a:lnTo>
                  <a:lnTo>
                    <a:pt x="66" y="454"/>
                  </a:lnTo>
                  <a:lnTo>
                    <a:pt x="67" y="454"/>
                  </a:lnTo>
                  <a:lnTo>
                    <a:pt x="68" y="454"/>
                  </a:lnTo>
                  <a:lnTo>
                    <a:pt x="68" y="453"/>
                  </a:lnTo>
                  <a:lnTo>
                    <a:pt x="69" y="452"/>
                  </a:lnTo>
                  <a:lnTo>
                    <a:pt x="69" y="451"/>
                  </a:lnTo>
                  <a:lnTo>
                    <a:pt x="69" y="450"/>
                  </a:lnTo>
                  <a:lnTo>
                    <a:pt x="68" y="450"/>
                  </a:lnTo>
                  <a:lnTo>
                    <a:pt x="67" y="451"/>
                  </a:lnTo>
                  <a:lnTo>
                    <a:pt x="68" y="449"/>
                  </a:lnTo>
                  <a:lnTo>
                    <a:pt x="69" y="449"/>
                  </a:lnTo>
                  <a:lnTo>
                    <a:pt x="70" y="449"/>
                  </a:lnTo>
                  <a:lnTo>
                    <a:pt x="70" y="450"/>
                  </a:lnTo>
                  <a:lnTo>
                    <a:pt x="70" y="452"/>
                  </a:lnTo>
                  <a:lnTo>
                    <a:pt x="71" y="454"/>
                  </a:lnTo>
                  <a:lnTo>
                    <a:pt x="71" y="455"/>
                  </a:lnTo>
                  <a:lnTo>
                    <a:pt x="73" y="458"/>
                  </a:lnTo>
                  <a:lnTo>
                    <a:pt x="77" y="461"/>
                  </a:lnTo>
                  <a:lnTo>
                    <a:pt x="83" y="465"/>
                  </a:lnTo>
                  <a:lnTo>
                    <a:pt x="92" y="470"/>
                  </a:lnTo>
                  <a:lnTo>
                    <a:pt x="94" y="471"/>
                  </a:lnTo>
                  <a:lnTo>
                    <a:pt x="96" y="471"/>
                  </a:lnTo>
                  <a:lnTo>
                    <a:pt x="94" y="471"/>
                  </a:lnTo>
                  <a:lnTo>
                    <a:pt x="94" y="472"/>
                  </a:lnTo>
                  <a:lnTo>
                    <a:pt x="98" y="473"/>
                  </a:lnTo>
                  <a:lnTo>
                    <a:pt x="100" y="475"/>
                  </a:lnTo>
                  <a:lnTo>
                    <a:pt x="101" y="475"/>
                  </a:lnTo>
                  <a:lnTo>
                    <a:pt x="104" y="475"/>
                  </a:lnTo>
                  <a:lnTo>
                    <a:pt x="106" y="475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8" y="477"/>
                  </a:lnTo>
                  <a:lnTo>
                    <a:pt x="111" y="480"/>
                  </a:lnTo>
                  <a:lnTo>
                    <a:pt x="112" y="480"/>
                  </a:lnTo>
                  <a:lnTo>
                    <a:pt x="114" y="481"/>
                  </a:lnTo>
                  <a:lnTo>
                    <a:pt x="115" y="480"/>
                  </a:lnTo>
                  <a:lnTo>
                    <a:pt x="116" y="479"/>
                  </a:lnTo>
                  <a:lnTo>
                    <a:pt x="118" y="479"/>
                  </a:lnTo>
                  <a:lnTo>
                    <a:pt x="118" y="478"/>
                  </a:lnTo>
                  <a:lnTo>
                    <a:pt x="119" y="478"/>
                  </a:lnTo>
                  <a:lnTo>
                    <a:pt x="120" y="478"/>
                  </a:lnTo>
                  <a:lnTo>
                    <a:pt x="121" y="479"/>
                  </a:lnTo>
                  <a:lnTo>
                    <a:pt x="126" y="480"/>
                  </a:lnTo>
                  <a:lnTo>
                    <a:pt x="130" y="480"/>
                  </a:lnTo>
                  <a:lnTo>
                    <a:pt x="135" y="483"/>
                  </a:lnTo>
                  <a:lnTo>
                    <a:pt x="136" y="483"/>
                  </a:lnTo>
                  <a:lnTo>
                    <a:pt x="138" y="485"/>
                  </a:lnTo>
                  <a:lnTo>
                    <a:pt x="138" y="486"/>
                  </a:lnTo>
                  <a:lnTo>
                    <a:pt x="139" y="487"/>
                  </a:lnTo>
                  <a:lnTo>
                    <a:pt x="140" y="488"/>
                  </a:lnTo>
                  <a:lnTo>
                    <a:pt x="142" y="489"/>
                  </a:lnTo>
                  <a:lnTo>
                    <a:pt x="145" y="489"/>
                  </a:lnTo>
                  <a:lnTo>
                    <a:pt x="145" y="491"/>
                  </a:lnTo>
                  <a:lnTo>
                    <a:pt x="146" y="491"/>
                  </a:lnTo>
                  <a:lnTo>
                    <a:pt x="146" y="492"/>
                  </a:lnTo>
                  <a:lnTo>
                    <a:pt x="147" y="493"/>
                  </a:lnTo>
                  <a:lnTo>
                    <a:pt x="147" y="494"/>
                  </a:lnTo>
                  <a:lnTo>
                    <a:pt x="147" y="495"/>
                  </a:lnTo>
                  <a:lnTo>
                    <a:pt x="148" y="495"/>
                  </a:lnTo>
                  <a:lnTo>
                    <a:pt x="151" y="494"/>
                  </a:lnTo>
                  <a:lnTo>
                    <a:pt x="151" y="495"/>
                  </a:lnTo>
                  <a:lnTo>
                    <a:pt x="153" y="496"/>
                  </a:lnTo>
                  <a:lnTo>
                    <a:pt x="154" y="496"/>
                  </a:lnTo>
                  <a:lnTo>
                    <a:pt x="154" y="495"/>
                  </a:lnTo>
                  <a:lnTo>
                    <a:pt x="153" y="495"/>
                  </a:lnTo>
                  <a:lnTo>
                    <a:pt x="153" y="494"/>
                  </a:lnTo>
                  <a:lnTo>
                    <a:pt x="152" y="494"/>
                  </a:lnTo>
                  <a:lnTo>
                    <a:pt x="151" y="492"/>
                  </a:lnTo>
                  <a:lnTo>
                    <a:pt x="150" y="492"/>
                  </a:lnTo>
                  <a:lnTo>
                    <a:pt x="149" y="491"/>
                  </a:lnTo>
                  <a:lnTo>
                    <a:pt x="149" y="488"/>
                  </a:lnTo>
                  <a:lnTo>
                    <a:pt x="149" y="487"/>
                  </a:lnTo>
                  <a:lnTo>
                    <a:pt x="148" y="487"/>
                  </a:lnTo>
                  <a:lnTo>
                    <a:pt x="147" y="487"/>
                  </a:lnTo>
                  <a:lnTo>
                    <a:pt x="146" y="486"/>
                  </a:lnTo>
                  <a:lnTo>
                    <a:pt x="146" y="485"/>
                  </a:lnTo>
                  <a:lnTo>
                    <a:pt x="145" y="484"/>
                  </a:lnTo>
                  <a:lnTo>
                    <a:pt x="145" y="483"/>
                  </a:lnTo>
                  <a:lnTo>
                    <a:pt x="149" y="483"/>
                  </a:lnTo>
                  <a:lnTo>
                    <a:pt x="147" y="482"/>
                  </a:lnTo>
                  <a:lnTo>
                    <a:pt x="143" y="482"/>
                  </a:lnTo>
                  <a:lnTo>
                    <a:pt x="142" y="479"/>
                  </a:lnTo>
                  <a:lnTo>
                    <a:pt x="142" y="478"/>
                  </a:lnTo>
                  <a:lnTo>
                    <a:pt x="137" y="479"/>
                  </a:lnTo>
                  <a:lnTo>
                    <a:pt x="135" y="478"/>
                  </a:lnTo>
                  <a:lnTo>
                    <a:pt x="132" y="475"/>
                  </a:lnTo>
                  <a:lnTo>
                    <a:pt x="132" y="474"/>
                  </a:lnTo>
                  <a:lnTo>
                    <a:pt x="133" y="474"/>
                  </a:lnTo>
                  <a:lnTo>
                    <a:pt x="134" y="474"/>
                  </a:lnTo>
                  <a:lnTo>
                    <a:pt x="133" y="472"/>
                  </a:lnTo>
                  <a:lnTo>
                    <a:pt x="132" y="470"/>
                  </a:lnTo>
                  <a:lnTo>
                    <a:pt x="132" y="469"/>
                  </a:lnTo>
                  <a:lnTo>
                    <a:pt x="133" y="468"/>
                  </a:lnTo>
                  <a:lnTo>
                    <a:pt x="134" y="469"/>
                  </a:lnTo>
                  <a:lnTo>
                    <a:pt x="136" y="471"/>
                  </a:lnTo>
                  <a:lnTo>
                    <a:pt x="138" y="472"/>
                  </a:lnTo>
                  <a:lnTo>
                    <a:pt x="140" y="472"/>
                  </a:lnTo>
                  <a:lnTo>
                    <a:pt x="143" y="471"/>
                  </a:lnTo>
                  <a:lnTo>
                    <a:pt x="145" y="469"/>
                  </a:lnTo>
                  <a:lnTo>
                    <a:pt x="140" y="470"/>
                  </a:lnTo>
                  <a:lnTo>
                    <a:pt x="139" y="469"/>
                  </a:lnTo>
                  <a:lnTo>
                    <a:pt x="139" y="468"/>
                  </a:lnTo>
                  <a:lnTo>
                    <a:pt x="139" y="467"/>
                  </a:lnTo>
                  <a:lnTo>
                    <a:pt x="134" y="465"/>
                  </a:lnTo>
                  <a:lnTo>
                    <a:pt x="134" y="464"/>
                  </a:lnTo>
                  <a:lnTo>
                    <a:pt x="133" y="460"/>
                  </a:lnTo>
                  <a:lnTo>
                    <a:pt x="133" y="458"/>
                  </a:lnTo>
                  <a:lnTo>
                    <a:pt x="133" y="456"/>
                  </a:lnTo>
                  <a:lnTo>
                    <a:pt x="133" y="455"/>
                  </a:lnTo>
                  <a:lnTo>
                    <a:pt x="134" y="453"/>
                  </a:lnTo>
                  <a:lnTo>
                    <a:pt x="135" y="453"/>
                  </a:lnTo>
                  <a:lnTo>
                    <a:pt x="137" y="456"/>
                  </a:lnTo>
                  <a:lnTo>
                    <a:pt x="138" y="456"/>
                  </a:lnTo>
                  <a:lnTo>
                    <a:pt x="138" y="458"/>
                  </a:lnTo>
                  <a:lnTo>
                    <a:pt x="143" y="462"/>
                  </a:lnTo>
                  <a:lnTo>
                    <a:pt x="146" y="463"/>
                  </a:lnTo>
                  <a:lnTo>
                    <a:pt x="147" y="464"/>
                  </a:lnTo>
                  <a:lnTo>
                    <a:pt x="147" y="463"/>
                  </a:lnTo>
                  <a:lnTo>
                    <a:pt x="146" y="462"/>
                  </a:lnTo>
                  <a:lnTo>
                    <a:pt x="143" y="461"/>
                  </a:lnTo>
                  <a:lnTo>
                    <a:pt x="142" y="460"/>
                  </a:lnTo>
                  <a:lnTo>
                    <a:pt x="136" y="452"/>
                  </a:lnTo>
                  <a:lnTo>
                    <a:pt x="136" y="450"/>
                  </a:lnTo>
                  <a:lnTo>
                    <a:pt x="136" y="449"/>
                  </a:lnTo>
                  <a:lnTo>
                    <a:pt x="137" y="448"/>
                  </a:lnTo>
                  <a:lnTo>
                    <a:pt x="138" y="447"/>
                  </a:lnTo>
                  <a:lnTo>
                    <a:pt x="140" y="447"/>
                  </a:lnTo>
                  <a:lnTo>
                    <a:pt x="141" y="448"/>
                  </a:lnTo>
                  <a:lnTo>
                    <a:pt x="141" y="449"/>
                  </a:lnTo>
                  <a:lnTo>
                    <a:pt x="141" y="450"/>
                  </a:lnTo>
                  <a:lnTo>
                    <a:pt x="141" y="451"/>
                  </a:lnTo>
                  <a:lnTo>
                    <a:pt x="142" y="452"/>
                  </a:lnTo>
                  <a:lnTo>
                    <a:pt x="143" y="454"/>
                  </a:lnTo>
                  <a:lnTo>
                    <a:pt x="143" y="455"/>
                  </a:lnTo>
                  <a:lnTo>
                    <a:pt x="144" y="454"/>
                  </a:lnTo>
                  <a:lnTo>
                    <a:pt x="143" y="452"/>
                  </a:lnTo>
                  <a:lnTo>
                    <a:pt x="142" y="450"/>
                  </a:lnTo>
                  <a:lnTo>
                    <a:pt x="142" y="448"/>
                  </a:lnTo>
                  <a:lnTo>
                    <a:pt x="142" y="447"/>
                  </a:lnTo>
                  <a:lnTo>
                    <a:pt x="143" y="446"/>
                  </a:lnTo>
                  <a:lnTo>
                    <a:pt x="145" y="447"/>
                  </a:lnTo>
                  <a:lnTo>
                    <a:pt x="146" y="447"/>
                  </a:lnTo>
                  <a:lnTo>
                    <a:pt x="147" y="447"/>
                  </a:lnTo>
                  <a:lnTo>
                    <a:pt x="148" y="449"/>
                  </a:lnTo>
                  <a:lnTo>
                    <a:pt x="149" y="450"/>
                  </a:lnTo>
                  <a:lnTo>
                    <a:pt x="154" y="452"/>
                  </a:lnTo>
                  <a:lnTo>
                    <a:pt x="154" y="451"/>
                  </a:lnTo>
                  <a:lnTo>
                    <a:pt x="153" y="450"/>
                  </a:lnTo>
                  <a:lnTo>
                    <a:pt x="152" y="450"/>
                  </a:lnTo>
                  <a:lnTo>
                    <a:pt x="152" y="449"/>
                  </a:lnTo>
                  <a:lnTo>
                    <a:pt x="152" y="448"/>
                  </a:lnTo>
                  <a:lnTo>
                    <a:pt x="152" y="447"/>
                  </a:lnTo>
                  <a:lnTo>
                    <a:pt x="152" y="446"/>
                  </a:lnTo>
                  <a:lnTo>
                    <a:pt x="152" y="445"/>
                  </a:lnTo>
                  <a:lnTo>
                    <a:pt x="152" y="444"/>
                  </a:lnTo>
                  <a:lnTo>
                    <a:pt x="151" y="442"/>
                  </a:lnTo>
                  <a:lnTo>
                    <a:pt x="151" y="441"/>
                  </a:lnTo>
                  <a:lnTo>
                    <a:pt x="151" y="440"/>
                  </a:lnTo>
                  <a:lnTo>
                    <a:pt x="151" y="439"/>
                  </a:lnTo>
                  <a:lnTo>
                    <a:pt x="153" y="438"/>
                  </a:lnTo>
                  <a:lnTo>
                    <a:pt x="154" y="436"/>
                  </a:lnTo>
                  <a:lnTo>
                    <a:pt x="155" y="436"/>
                  </a:lnTo>
                  <a:lnTo>
                    <a:pt x="155" y="437"/>
                  </a:lnTo>
                  <a:lnTo>
                    <a:pt x="156" y="437"/>
                  </a:lnTo>
                  <a:lnTo>
                    <a:pt x="156" y="436"/>
                  </a:lnTo>
                  <a:lnTo>
                    <a:pt x="157" y="436"/>
                  </a:lnTo>
                  <a:lnTo>
                    <a:pt x="156" y="436"/>
                  </a:lnTo>
                  <a:lnTo>
                    <a:pt x="157" y="435"/>
                  </a:lnTo>
                  <a:lnTo>
                    <a:pt x="159" y="436"/>
                  </a:lnTo>
                  <a:lnTo>
                    <a:pt x="160" y="436"/>
                  </a:lnTo>
                  <a:lnTo>
                    <a:pt x="161" y="435"/>
                  </a:lnTo>
                  <a:lnTo>
                    <a:pt x="162" y="435"/>
                  </a:lnTo>
                  <a:lnTo>
                    <a:pt x="163" y="436"/>
                  </a:lnTo>
                  <a:lnTo>
                    <a:pt x="163" y="435"/>
                  </a:lnTo>
                  <a:lnTo>
                    <a:pt x="163" y="434"/>
                  </a:lnTo>
                  <a:lnTo>
                    <a:pt x="164" y="434"/>
                  </a:lnTo>
                  <a:lnTo>
                    <a:pt x="164" y="435"/>
                  </a:lnTo>
                  <a:lnTo>
                    <a:pt x="164" y="436"/>
                  </a:lnTo>
                  <a:lnTo>
                    <a:pt x="165" y="436"/>
                  </a:lnTo>
                  <a:lnTo>
                    <a:pt x="168" y="436"/>
                  </a:lnTo>
                  <a:lnTo>
                    <a:pt x="170" y="438"/>
                  </a:lnTo>
                  <a:lnTo>
                    <a:pt x="172" y="439"/>
                  </a:lnTo>
                  <a:lnTo>
                    <a:pt x="173" y="437"/>
                  </a:lnTo>
                  <a:lnTo>
                    <a:pt x="174" y="435"/>
                  </a:lnTo>
                  <a:lnTo>
                    <a:pt x="173" y="433"/>
                  </a:lnTo>
                  <a:lnTo>
                    <a:pt x="171" y="433"/>
                  </a:lnTo>
                  <a:lnTo>
                    <a:pt x="170" y="435"/>
                  </a:lnTo>
                  <a:lnTo>
                    <a:pt x="171" y="436"/>
                  </a:lnTo>
                  <a:lnTo>
                    <a:pt x="170" y="436"/>
                  </a:lnTo>
                  <a:lnTo>
                    <a:pt x="169" y="435"/>
                  </a:lnTo>
                  <a:lnTo>
                    <a:pt x="169" y="434"/>
                  </a:lnTo>
                  <a:lnTo>
                    <a:pt x="169" y="433"/>
                  </a:lnTo>
                  <a:lnTo>
                    <a:pt x="169" y="432"/>
                  </a:lnTo>
                  <a:lnTo>
                    <a:pt x="169" y="431"/>
                  </a:lnTo>
                  <a:lnTo>
                    <a:pt x="170" y="431"/>
                  </a:lnTo>
                  <a:lnTo>
                    <a:pt x="171" y="432"/>
                  </a:lnTo>
                  <a:lnTo>
                    <a:pt x="172" y="431"/>
                  </a:lnTo>
                  <a:lnTo>
                    <a:pt x="172" y="430"/>
                  </a:lnTo>
                  <a:lnTo>
                    <a:pt x="172" y="429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7"/>
                  </a:lnTo>
                  <a:lnTo>
                    <a:pt x="174" y="424"/>
                  </a:lnTo>
                  <a:lnTo>
                    <a:pt x="174" y="423"/>
                  </a:lnTo>
                  <a:lnTo>
                    <a:pt x="173" y="421"/>
                  </a:lnTo>
                  <a:lnTo>
                    <a:pt x="171" y="418"/>
                  </a:lnTo>
                  <a:lnTo>
                    <a:pt x="172" y="417"/>
                  </a:lnTo>
                  <a:lnTo>
                    <a:pt x="172" y="418"/>
                  </a:lnTo>
                  <a:lnTo>
                    <a:pt x="173" y="418"/>
                  </a:lnTo>
                  <a:lnTo>
                    <a:pt x="174" y="418"/>
                  </a:lnTo>
                  <a:lnTo>
                    <a:pt x="175" y="417"/>
                  </a:lnTo>
                  <a:lnTo>
                    <a:pt x="176" y="418"/>
                  </a:lnTo>
                  <a:lnTo>
                    <a:pt x="176" y="417"/>
                  </a:lnTo>
                  <a:lnTo>
                    <a:pt x="176" y="418"/>
                  </a:lnTo>
                  <a:lnTo>
                    <a:pt x="176" y="419"/>
                  </a:lnTo>
                  <a:lnTo>
                    <a:pt x="176" y="420"/>
                  </a:lnTo>
                  <a:lnTo>
                    <a:pt x="175" y="421"/>
                  </a:lnTo>
                  <a:lnTo>
                    <a:pt x="176" y="421"/>
                  </a:lnTo>
                  <a:lnTo>
                    <a:pt x="178" y="421"/>
                  </a:lnTo>
                  <a:lnTo>
                    <a:pt x="179" y="421"/>
                  </a:lnTo>
                  <a:lnTo>
                    <a:pt x="179" y="422"/>
                  </a:lnTo>
                  <a:lnTo>
                    <a:pt x="180" y="423"/>
                  </a:lnTo>
                  <a:lnTo>
                    <a:pt x="180" y="424"/>
                  </a:lnTo>
                  <a:lnTo>
                    <a:pt x="181" y="424"/>
                  </a:lnTo>
                  <a:lnTo>
                    <a:pt x="179" y="425"/>
                  </a:lnTo>
                  <a:lnTo>
                    <a:pt x="179" y="426"/>
                  </a:lnTo>
                  <a:lnTo>
                    <a:pt x="178" y="428"/>
                  </a:lnTo>
                  <a:lnTo>
                    <a:pt x="178" y="429"/>
                  </a:lnTo>
                  <a:lnTo>
                    <a:pt x="179" y="428"/>
                  </a:lnTo>
                  <a:lnTo>
                    <a:pt x="180" y="428"/>
                  </a:lnTo>
                  <a:lnTo>
                    <a:pt x="180" y="429"/>
                  </a:lnTo>
                  <a:lnTo>
                    <a:pt x="180" y="430"/>
                  </a:lnTo>
                  <a:lnTo>
                    <a:pt x="181" y="431"/>
                  </a:lnTo>
                  <a:lnTo>
                    <a:pt x="182" y="431"/>
                  </a:lnTo>
                  <a:lnTo>
                    <a:pt x="183" y="430"/>
                  </a:lnTo>
                  <a:lnTo>
                    <a:pt x="184" y="430"/>
                  </a:lnTo>
                  <a:lnTo>
                    <a:pt x="184" y="431"/>
                  </a:lnTo>
                  <a:lnTo>
                    <a:pt x="183" y="432"/>
                  </a:lnTo>
                  <a:lnTo>
                    <a:pt x="185" y="432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7" y="434"/>
                  </a:lnTo>
                  <a:lnTo>
                    <a:pt x="188" y="433"/>
                  </a:lnTo>
                  <a:lnTo>
                    <a:pt x="188" y="432"/>
                  </a:lnTo>
                  <a:lnTo>
                    <a:pt x="188" y="431"/>
                  </a:lnTo>
                  <a:lnTo>
                    <a:pt x="189" y="431"/>
                  </a:lnTo>
                  <a:lnTo>
                    <a:pt x="190" y="431"/>
                  </a:lnTo>
                  <a:lnTo>
                    <a:pt x="190" y="430"/>
                  </a:lnTo>
                  <a:lnTo>
                    <a:pt x="189" y="430"/>
                  </a:lnTo>
                  <a:lnTo>
                    <a:pt x="189" y="429"/>
                  </a:lnTo>
                  <a:lnTo>
                    <a:pt x="190" y="429"/>
                  </a:lnTo>
                  <a:lnTo>
                    <a:pt x="190" y="430"/>
                  </a:lnTo>
                  <a:lnTo>
                    <a:pt x="191" y="430"/>
                  </a:lnTo>
                  <a:lnTo>
                    <a:pt x="191" y="431"/>
                  </a:lnTo>
                  <a:lnTo>
                    <a:pt x="190" y="432"/>
                  </a:lnTo>
                  <a:lnTo>
                    <a:pt x="190" y="433"/>
                  </a:lnTo>
                  <a:lnTo>
                    <a:pt x="190" y="434"/>
                  </a:lnTo>
                  <a:lnTo>
                    <a:pt x="190" y="435"/>
                  </a:lnTo>
                  <a:lnTo>
                    <a:pt x="189" y="437"/>
                  </a:lnTo>
                  <a:lnTo>
                    <a:pt x="189" y="438"/>
                  </a:lnTo>
                  <a:lnTo>
                    <a:pt x="184" y="443"/>
                  </a:lnTo>
                  <a:lnTo>
                    <a:pt x="182" y="446"/>
                  </a:lnTo>
                  <a:lnTo>
                    <a:pt x="182" y="450"/>
                  </a:lnTo>
                  <a:lnTo>
                    <a:pt x="180" y="450"/>
                  </a:lnTo>
                  <a:lnTo>
                    <a:pt x="179" y="451"/>
                  </a:lnTo>
                  <a:lnTo>
                    <a:pt x="179" y="452"/>
                  </a:lnTo>
                  <a:lnTo>
                    <a:pt x="179" y="453"/>
                  </a:lnTo>
                  <a:lnTo>
                    <a:pt x="178" y="453"/>
                  </a:lnTo>
                  <a:lnTo>
                    <a:pt x="178" y="454"/>
                  </a:lnTo>
                  <a:lnTo>
                    <a:pt x="177" y="454"/>
                  </a:lnTo>
                  <a:lnTo>
                    <a:pt x="177" y="455"/>
                  </a:lnTo>
                  <a:lnTo>
                    <a:pt x="177" y="456"/>
                  </a:lnTo>
                  <a:lnTo>
                    <a:pt x="177" y="457"/>
                  </a:lnTo>
                  <a:lnTo>
                    <a:pt x="177" y="458"/>
                  </a:lnTo>
                  <a:lnTo>
                    <a:pt x="177" y="459"/>
                  </a:lnTo>
                  <a:lnTo>
                    <a:pt x="176" y="460"/>
                  </a:lnTo>
                  <a:lnTo>
                    <a:pt x="177" y="460"/>
                  </a:lnTo>
                  <a:lnTo>
                    <a:pt x="178" y="460"/>
                  </a:lnTo>
                  <a:lnTo>
                    <a:pt x="178" y="459"/>
                  </a:lnTo>
                  <a:lnTo>
                    <a:pt x="178" y="458"/>
                  </a:lnTo>
                  <a:lnTo>
                    <a:pt x="179" y="456"/>
                  </a:lnTo>
                  <a:lnTo>
                    <a:pt x="179" y="454"/>
                  </a:lnTo>
                  <a:lnTo>
                    <a:pt x="180" y="453"/>
                  </a:lnTo>
                  <a:lnTo>
                    <a:pt x="181" y="452"/>
                  </a:lnTo>
                  <a:lnTo>
                    <a:pt x="185" y="451"/>
                  </a:lnTo>
                  <a:lnTo>
                    <a:pt x="186" y="450"/>
                  </a:lnTo>
                  <a:lnTo>
                    <a:pt x="187" y="450"/>
                  </a:lnTo>
                  <a:lnTo>
                    <a:pt x="188" y="449"/>
                  </a:lnTo>
                  <a:lnTo>
                    <a:pt x="188" y="448"/>
                  </a:lnTo>
                  <a:lnTo>
                    <a:pt x="188" y="447"/>
                  </a:lnTo>
                  <a:lnTo>
                    <a:pt x="188" y="446"/>
                  </a:lnTo>
                  <a:lnTo>
                    <a:pt x="189" y="446"/>
                  </a:lnTo>
                  <a:lnTo>
                    <a:pt x="190" y="446"/>
                  </a:lnTo>
                  <a:lnTo>
                    <a:pt x="191" y="445"/>
                  </a:lnTo>
                  <a:lnTo>
                    <a:pt x="191" y="446"/>
                  </a:lnTo>
                  <a:lnTo>
                    <a:pt x="192" y="446"/>
                  </a:lnTo>
                  <a:lnTo>
                    <a:pt x="193" y="446"/>
                  </a:lnTo>
                  <a:lnTo>
                    <a:pt x="193" y="445"/>
                  </a:lnTo>
                  <a:lnTo>
                    <a:pt x="193" y="444"/>
                  </a:lnTo>
                  <a:lnTo>
                    <a:pt x="193" y="443"/>
                  </a:lnTo>
                  <a:lnTo>
                    <a:pt x="194" y="442"/>
                  </a:lnTo>
                  <a:lnTo>
                    <a:pt x="199" y="441"/>
                  </a:lnTo>
                  <a:lnTo>
                    <a:pt x="204" y="441"/>
                  </a:lnTo>
                  <a:lnTo>
                    <a:pt x="205" y="442"/>
                  </a:lnTo>
                  <a:lnTo>
                    <a:pt x="205" y="441"/>
                  </a:lnTo>
                  <a:lnTo>
                    <a:pt x="206" y="441"/>
                  </a:lnTo>
                  <a:lnTo>
                    <a:pt x="208" y="439"/>
                  </a:lnTo>
                  <a:lnTo>
                    <a:pt x="209" y="439"/>
                  </a:lnTo>
                  <a:lnTo>
                    <a:pt x="210" y="439"/>
                  </a:lnTo>
                  <a:lnTo>
                    <a:pt x="209" y="438"/>
                  </a:lnTo>
                  <a:lnTo>
                    <a:pt x="209" y="437"/>
                  </a:lnTo>
                  <a:lnTo>
                    <a:pt x="210" y="436"/>
                  </a:lnTo>
                  <a:lnTo>
                    <a:pt x="211" y="435"/>
                  </a:lnTo>
                  <a:lnTo>
                    <a:pt x="211" y="434"/>
                  </a:lnTo>
                  <a:lnTo>
                    <a:pt x="212" y="433"/>
                  </a:lnTo>
                  <a:lnTo>
                    <a:pt x="211" y="433"/>
                  </a:lnTo>
                  <a:lnTo>
                    <a:pt x="211" y="432"/>
                  </a:lnTo>
                  <a:lnTo>
                    <a:pt x="212" y="430"/>
                  </a:lnTo>
                  <a:lnTo>
                    <a:pt x="212" y="429"/>
                  </a:lnTo>
                  <a:lnTo>
                    <a:pt x="211" y="428"/>
                  </a:lnTo>
                  <a:lnTo>
                    <a:pt x="211" y="426"/>
                  </a:lnTo>
                  <a:lnTo>
                    <a:pt x="212" y="424"/>
                  </a:lnTo>
                  <a:lnTo>
                    <a:pt x="214" y="422"/>
                  </a:lnTo>
                  <a:lnTo>
                    <a:pt x="217" y="422"/>
                  </a:lnTo>
                  <a:lnTo>
                    <a:pt x="217" y="423"/>
                  </a:lnTo>
                  <a:lnTo>
                    <a:pt x="216" y="423"/>
                  </a:lnTo>
                  <a:lnTo>
                    <a:pt x="216" y="424"/>
                  </a:lnTo>
                  <a:lnTo>
                    <a:pt x="218" y="424"/>
                  </a:lnTo>
                  <a:lnTo>
                    <a:pt x="219" y="424"/>
                  </a:lnTo>
                  <a:lnTo>
                    <a:pt x="219" y="423"/>
                  </a:lnTo>
                  <a:lnTo>
                    <a:pt x="221" y="423"/>
                  </a:lnTo>
                  <a:lnTo>
                    <a:pt x="223" y="424"/>
                  </a:lnTo>
                  <a:lnTo>
                    <a:pt x="227" y="423"/>
                  </a:lnTo>
                  <a:lnTo>
                    <a:pt x="228" y="422"/>
                  </a:lnTo>
                  <a:lnTo>
                    <a:pt x="228" y="421"/>
                  </a:lnTo>
                  <a:lnTo>
                    <a:pt x="228" y="420"/>
                  </a:lnTo>
                  <a:lnTo>
                    <a:pt x="225" y="422"/>
                  </a:lnTo>
                  <a:lnTo>
                    <a:pt x="226" y="421"/>
                  </a:lnTo>
                  <a:lnTo>
                    <a:pt x="226" y="420"/>
                  </a:lnTo>
                  <a:lnTo>
                    <a:pt x="226" y="419"/>
                  </a:lnTo>
                  <a:lnTo>
                    <a:pt x="225" y="419"/>
                  </a:lnTo>
                  <a:lnTo>
                    <a:pt x="224" y="420"/>
                  </a:lnTo>
                  <a:lnTo>
                    <a:pt x="223" y="421"/>
                  </a:lnTo>
                  <a:lnTo>
                    <a:pt x="222" y="422"/>
                  </a:lnTo>
                  <a:lnTo>
                    <a:pt x="221" y="422"/>
                  </a:lnTo>
                  <a:lnTo>
                    <a:pt x="221" y="421"/>
                  </a:lnTo>
                  <a:lnTo>
                    <a:pt x="221" y="420"/>
                  </a:lnTo>
                  <a:lnTo>
                    <a:pt x="222" y="420"/>
                  </a:lnTo>
                  <a:lnTo>
                    <a:pt x="222" y="418"/>
                  </a:lnTo>
                  <a:lnTo>
                    <a:pt x="223" y="416"/>
                  </a:lnTo>
                  <a:lnTo>
                    <a:pt x="227" y="415"/>
                  </a:lnTo>
                  <a:lnTo>
                    <a:pt x="228" y="414"/>
                  </a:lnTo>
                  <a:lnTo>
                    <a:pt x="229" y="414"/>
                  </a:lnTo>
                  <a:lnTo>
                    <a:pt x="230" y="414"/>
                  </a:lnTo>
                  <a:lnTo>
                    <a:pt x="228" y="416"/>
                  </a:lnTo>
                  <a:lnTo>
                    <a:pt x="225" y="416"/>
                  </a:lnTo>
                  <a:lnTo>
                    <a:pt x="224" y="416"/>
                  </a:lnTo>
                  <a:lnTo>
                    <a:pt x="224" y="417"/>
                  </a:lnTo>
                  <a:lnTo>
                    <a:pt x="229" y="417"/>
                  </a:lnTo>
                  <a:lnTo>
                    <a:pt x="229" y="418"/>
                  </a:lnTo>
                  <a:lnTo>
                    <a:pt x="230" y="419"/>
                  </a:lnTo>
                  <a:lnTo>
                    <a:pt x="231" y="418"/>
                  </a:lnTo>
                  <a:lnTo>
                    <a:pt x="231" y="419"/>
                  </a:lnTo>
                  <a:lnTo>
                    <a:pt x="233" y="420"/>
                  </a:lnTo>
                  <a:lnTo>
                    <a:pt x="234" y="419"/>
                  </a:lnTo>
                  <a:lnTo>
                    <a:pt x="234" y="418"/>
                  </a:lnTo>
                  <a:lnTo>
                    <a:pt x="235" y="417"/>
                  </a:lnTo>
                  <a:lnTo>
                    <a:pt x="237" y="416"/>
                  </a:lnTo>
                  <a:lnTo>
                    <a:pt x="238" y="416"/>
                  </a:lnTo>
                  <a:lnTo>
                    <a:pt x="239" y="414"/>
                  </a:lnTo>
                  <a:lnTo>
                    <a:pt x="241" y="414"/>
                  </a:lnTo>
                  <a:lnTo>
                    <a:pt x="242" y="414"/>
                  </a:lnTo>
                  <a:lnTo>
                    <a:pt x="243" y="412"/>
                  </a:lnTo>
                  <a:lnTo>
                    <a:pt x="244" y="411"/>
                  </a:lnTo>
                  <a:lnTo>
                    <a:pt x="243" y="410"/>
                  </a:lnTo>
                  <a:lnTo>
                    <a:pt x="244" y="409"/>
                  </a:lnTo>
                  <a:lnTo>
                    <a:pt x="245" y="408"/>
                  </a:lnTo>
                  <a:lnTo>
                    <a:pt x="247" y="406"/>
                  </a:lnTo>
                  <a:lnTo>
                    <a:pt x="252" y="404"/>
                  </a:lnTo>
                  <a:lnTo>
                    <a:pt x="252" y="403"/>
                  </a:lnTo>
                  <a:lnTo>
                    <a:pt x="252" y="402"/>
                  </a:lnTo>
                  <a:lnTo>
                    <a:pt x="252" y="400"/>
                  </a:lnTo>
                  <a:lnTo>
                    <a:pt x="253" y="399"/>
                  </a:lnTo>
                  <a:lnTo>
                    <a:pt x="253" y="400"/>
                  </a:lnTo>
                  <a:lnTo>
                    <a:pt x="254" y="400"/>
                  </a:lnTo>
                  <a:lnTo>
                    <a:pt x="256" y="400"/>
                  </a:lnTo>
                  <a:lnTo>
                    <a:pt x="257" y="401"/>
                  </a:lnTo>
                  <a:lnTo>
                    <a:pt x="257" y="402"/>
                  </a:lnTo>
                  <a:lnTo>
                    <a:pt x="258" y="403"/>
                  </a:lnTo>
                  <a:lnTo>
                    <a:pt x="258" y="404"/>
                  </a:lnTo>
                  <a:lnTo>
                    <a:pt x="258" y="405"/>
                  </a:lnTo>
                  <a:lnTo>
                    <a:pt x="258" y="406"/>
                  </a:lnTo>
                  <a:lnTo>
                    <a:pt x="258" y="407"/>
                  </a:lnTo>
                  <a:lnTo>
                    <a:pt x="258" y="408"/>
                  </a:lnTo>
                  <a:lnTo>
                    <a:pt x="258" y="409"/>
                  </a:lnTo>
                  <a:lnTo>
                    <a:pt x="258" y="410"/>
                  </a:lnTo>
                  <a:lnTo>
                    <a:pt x="259" y="408"/>
                  </a:lnTo>
                  <a:lnTo>
                    <a:pt x="259" y="407"/>
                  </a:lnTo>
                  <a:lnTo>
                    <a:pt x="258" y="407"/>
                  </a:lnTo>
                  <a:lnTo>
                    <a:pt x="259" y="405"/>
                  </a:lnTo>
                  <a:lnTo>
                    <a:pt x="260" y="405"/>
                  </a:lnTo>
                  <a:lnTo>
                    <a:pt x="261" y="405"/>
                  </a:lnTo>
                  <a:lnTo>
                    <a:pt x="261" y="404"/>
                  </a:lnTo>
                  <a:lnTo>
                    <a:pt x="262" y="401"/>
                  </a:lnTo>
                  <a:lnTo>
                    <a:pt x="263" y="399"/>
                  </a:lnTo>
                  <a:lnTo>
                    <a:pt x="263" y="398"/>
                  </a:lnTo>
                  <a:lnTo>
                    <a:pt x="263" y="396"/>
                  </a:lnTo>
                  <a:lnTo>
                    <a:pt x="265" y="395"/>
                  </a:lnTo>
                  <a:lnTo>
                    <a:pt x="265" y="394"/>
                  </a:lnTo>
                  <a:lnTo>
                    <a:pt x="263" y="394"/>
                  </a:lnTo>
                  <a:lnTo>
                    <a:pt x="265" y="390"/>
                  </a:lnTo>
                  <a:lnTo>
                    <a:pt x="266" y="389"/>
                  </a:lnTo>
                  <a:lnTo>
                    <a:pt x="266" y="388"/>
                  </a:lnTo>
                  <a:lnTo>
                    <a:pt x="266" y="389"/>
                  </a:lnTo>
                  <a:lnTo>
                    <a:pt x="266" y="390"/>
                  </a:lnTo>
                  <a:lnTo>
                    <a:pt x="266" y="391"/>
                  </a:lnTo>
                  <a:lnTo>
                    <a:pt x="267" y="390"/>
                  </a:lnTo>
                  <a:lnTo>
                    <a:pt x="267" y="389"/>
                  </a:lnTo>
                  <a:lnTo>
                    <a:pt x="268" y="389"/>
                  </a:lnTo>
                  <a:lnTo>
                    <a:pt x="269" y="388"/>
                  </a:lnTo>
                  <a:lnTo>
                    <a:pt x="270" y="388"/>
                  </a:lnTo>
                  <a:lnTo>
                    <a:pt x="270" y="387"/>
                  </a:lnTo>
                  <a:lnTo>
                    <a:pt x="270" y="386"/>
                  </a:lnTo>
                  <a:lnTo>
                    <a:pt x="271" y="386"/>
                  </a:lnTo>
                  <a:lnTo>
                    <a:pt x="271" y="387"/>
                  </a:lnTo>
                  <a:lnTo>
                    <a:pt x="270" y="389"/>
                  </a:lnTo>
                  <a:lnTo>
                    <a:pt x="270" y="390"/>
                  </a:lnTo>
                  <a:lnTo>
                    <a:pt x="271" y="390"/>
                  </a:lnTo>
                  <a:lnTo>
                    <a:pt x="272" y="390"/>
                  </a:lnTo>
                  <a:lnTo>
                    <a:pt x="272" y="389"/>
                  </a:lnTo>
                  <a:lnTo>
                    <a:pt x="272" y="388"/>
                  </a:lnTo>
                  <a:lnTo>
                    <a:pt x="272" y="387"/>
                  </a:lnTo>
                  <a:lnTo>
                    <a:pt x="272" y="386"/>
                  </a:lnTo>
                  <a:lnTo>
                    <a:pt x="273" y="386"/>
                  </a:lnTo>
                  <a:lnTo>
                    <a:pt x="274" y="386"/>
                  </a:lnTo>
                  <a:lnTo>
                    <a:pt x="275" y="386"/>
                  </a:lnTo>
                  <a:lnTo>
                    <a:pt x="275" y="385"/>
                  </a:lnTo>
                  <a:lnTo>
                    <a:pt x="275" y="384"/>
                  </a:lnTo>
                  <a:lnTo>
                    <a:pt x="275" y="383"/>
                  </a:lnTo>
                  <a:lnTo>
                    <a:pt x="276" y="383"/>
                  </a:lnTo>
                  <a:lnTo>
                    <a:pt x="278" y="383"/>
                  </a:lnTo>
                  <a:lnTo>
                    <a:pt x="277" y="383"/>
                  </a:lnTo>
                  <a:lnTo>
                    <a:pt x="276" y="384"/>
                  </a:lnTo>
                  <a:lnTo>
                    <a:pt x="276" y="385"/>
                  </a:lnTo>
                  <a:lnTo>
                    <a:pt x="275" y="386"/>
                  </a:lnTo>
                  <a:lnTo>
                    <a:pt x="275" y="388"/>
                  </a:lnTo>
                  <a:lnTo>
                    <a:pt x="276" y="388"/>
                  </a:lnTo>
                  <a:lnTo>
                    <a:pt x="277" y="388"/>
                  </a:lnTo>
                  <a:lnTo>
                    <a:pt x="277" y="387"/>
                  </a:lnTo>
                  <a:lnTo>
                    <a:pt x="276" y="387"/>
                  </a:lnTo>
                  <a:lnTo>
                    <a:pt x="276" y="386"/>
                  </a:lnTo>
                  <a:lnTo>
                    <a:pt x="277" y="386"/>
                  </a:lnTo>
                  <a:lnTo>
                    <a:pt x="278" y="386"/>
                  </a:lnTo>
                  <a:lnTo>
                    <a:pt x="279" y="386"/>
                  </a:lnTo>
                  <a:lnTo>
                    <a:pt x="279" y="385"/>
                  </a:lnTo>
                  <a:lnTo>
                    <a:pt x="279" y="384"/>
                  </a:lnTo>
                  <a:lnTo>
                    <a:pt x="280" y="384"/>
                  </a:lnTo>
                  <a:lnTo>
                    <a:pt x="280" y="386"/>
                  </a:lnTo>
                  <a:lnTo>
                    <a:pt x="281" y="386"/>
                  </a:lnTo>
                  <a:lnTo>
                    <a:pt x="281" y="387"/>
                  </a:lnTo>
                  <a:lnTo>
                    <a:pt x="281" y="388"/>
                  </a:lnTo>
                  <a:lnTo>
                    <a:pt x="282" y="388"/>
                  </a:lnTo>
                  <a:lnTo>
                    <a:pt x="281" y="389"/>
                  </a:lnTo>
                  <a:lnTo>
                    <a:pt x="281" y="390"/>
                  </a:lnTo>
                  <a:lnTo>
                    <a:pt x="283" y="390"/>
                  </a:lnTo>
                  <a:lnTo>
                    <a:pt x="284" y="389"/>
                  </a:lnTo>
                  <a:lnTo>
                    <a:pt x="285" y="388"/>
                  </a:lnTo>
                  <a:lnTo>
                    <a:pt x="286" y="388"/>
                  </a:lnTo>
                  <a:lnTo>
                    <a:pt x="285" y="390"/>
                  </a:lnTo>
                  <a:lnTo>
                    <a:pt x="285" y="391"/>
                  </a:lnTo>
                  <a:lnTo>
                    <a:pt x="285" y="392"/>
                  </a:lnTo>
                  <a:lnTo>
                    <a:pt x="286" y="391"/>
                  </a:lnTo>
                  <a:lnTo>
                    <a:pt x="287" y="388"/>
                  </a:lnTo>
                  <a:lnTo>
                    <a:pt x="288" y="388"/>
                  </a:lnTo>
                  <a:lnTo>
                    <a:pt x="288" y="389"/>
                  </a:lnTo>
                  <a:lnTo>
                    <a:pt x="287" y="390"/>
                  </a:lnTo>
                  <a:lnTo>
                    <a:pt x="288" y="390"/>
                  </a:lnTo>
                  <a:lnTo>
                    <a:pt x="290" y="389"/>
                  </a:lnTo>
                  <a:lnTo>
                    <a:pt x="291" y="389"/>
                  </a:lnTo>
                  <a:lnTo>
                    <a:pt x="290" y="390"/>
                  </a:lnTo>
                  <a:lnTo>
                    <a:pt x="290" y="391"/>
                  </a:lnTo>
                  <a:lnTo>
                    <a:pt x="292" y="391"/>
                  </a:lnTo>
                  <a:lnTo>
                    <a:pt x="293" y="390"/>
                  </a:lnTo>
                  <a:lnTo>
                    <a:pt x="293" y="389"/>
                  </a:lnTo>
                  <a:lnTo>
                    <a:pt x="293" y="388"/>
                  </a:lnTo>
                  <a:lnTo>
                    <a:pt x="293" y="386"/>
                  </a:lnTo>
                  <a:lnTo>
                    <a:pt x="294" y="385"/>
                  </a:lnTo>
                  <a:lnTo>
                    <a:pt x="295" y="382"/>
                  </a:lnTo>
                  <a:lnTo>
                    <a:pt x="294" y="381"/>
                  </a:lnTo>
                  <a:lnTo>
                    <a:pt x="295" y="381"/>
                  </a:lnTo>
                  <a:lnTo>
                    <a:pt x="295" y="380"/>
                  </a:lnTo>
                  <a:lnTo>
                    <a:pt x="295" y="379"/>
                  </a:lnTo>
                  <a:lnTo>
                    <a:pt x="296" y="379"/>
                  </a:lnTo>
                  <a:lnTo>
                    <a:pt x="297" y="379"/>
                  </a:lnTo>
                  <a:lnTo>
                    <a:pt x="297" y="378"/>
                  </a:lnTo>
                  <a:lnTo>
                    <a:pt x="297" y="377"/>
                  </a:lnTo>
                  <a:lnTo>
                    <a:pt x="298" y="376"/>
                  </a:lnTo>
                  <a:lnTo>
                    <a:pt x="298" y="377"/>
                  </a:lnTo>
                  <a:lnTo>
                    <a:pt x="299" y="376"/>
                  </a:lnTo>
                  <a:lnTo>
                    <a:pt x="299" y="377"/>
                  </a:lnTo>
                  <a:lnTo>
                    <a:pt x="299" y="378"/>
                  </a:lnTo>
                  <a:lnTo>
                    <a:pt x="299" y="379"/>
                  </a:lnTo>
                  <a:lnTo>
                    <a:pt x="300" y="379"/>
                  </a:lnTo>
                  <a:lnTo>
                    <a:pt x="300" y="380"/>
                  </a:lnTo>
                  <a:lnTo>
                    <a:pt x="300" y="381"/>
                  </a:lnTo>
                  <a:lnTo>
                    <a:pt x="300" y="383"/>
                  </a:lnTo>
                  <a:lnTo>
                    <a:pt x="299" y="384"/>
                  </a:lnTo>
                  <a:lnTo>
                    <a:pt x="300" y="384"/>
                  </a:lnTo>
                  <a:lnTo>
                    <a:pt x="302" y="384"/>
                  </a:lnTo>
                  <a:lnTo>
                    <a:pt x="302" y="385"/>
                  </a:lnTo>
                  <a:lnTo>
                    <a:pt x="303" y="385"/>
                  </a:lnTo>
                  <a:lnTo>
                    <a:pt x="304" y="385"/>
                  </a:lnTo>
                  <a:lnTo>
                    <a:pt x="304" y="386"/>
                  </a:lnTo>
                  <a:lnTo>
                    <a:pt x="303" y="387"/>
                  </a:lnTo>
                  <a:lnTo>
                    <a:pt x="303" y="389"/>
                  </a:lnTo>
                  <a:lnTo>
                    <a:pt x="304" y="389"/>
                  </a:lnTo>
                  <a:lnTo>
                    <a:pt x="304" y="388"/>
                  </a:lnTo>
                  <a:lnTo>
                    <a:pt x="305" y="387"/>
                  </a:lnTo>
                  <a:lnTo>
                    <a:pt x="305" y="386"/>
                  </a:lnTo>
                  <a:lnTo>
                    <a:pt x="305" y="387"/>
                  </a:lnTo>
                  <a:lnTo>
                    <a:pt x="305" y="389"/>
                  </a:lnTo>
                  <a:lnTo>
                    <a:pt x="305" y="390"/>
                  </a:lnTo>
                  <a:lnTo>
                    <a:pt x="304" y="391"/>
                  </a:lnTo>
                  <a:lnTo>
                    <a:pt x="304" y="392"/>
                  </a:lnTo>
                  <a:lnTo>
                    <a:pt x="303" y="392"/>
                  </a:lnTo>
                  <a:lnTo>
                    <a:pt x="302" y="392"/>
                  </a:lnTo>
                  <a:lnTo>
                    <a:pt x="302" y="393"/>
                  </a:lnTo>
                  <a:lnTo>
                    <a:pt x="301" y="393"/>
                  </a:lnTo>
                  <a:lnTo>
                    <a:pt x="303" y="394"/>
                  </a:lnTo>
                  <a:lnTo>
                    <a:pt x="302" y="395"/>
                  </a:lnTo>
                  <a:lnTo>
                    <a:pt x="301" y="396"/>
                  </a:lnTo>
                  <a:lnTo>
                    <a:pt x="300" y="397"/>
                  </a:lnTo>
                  <a:lnTo>
                    <a:pt x="297" y="399"/>
                  </a:lnTo>
                  <a:lnTo>
                    <a:pt x="296" y="400"/>
                  </a:lnTo>
                  <a:lnTo>
                    <a:pt x="287" y="406"/>
                  </a:lnTo>
                  <a:lnTo>
                    <a:pt x="285" y="407"/>
                  </a:lnTo>
                  <a:lnTo>
                    <a:pt x="283" y="409"/>
                  </a:lnTo>
                  <a:lnTo>
                    <a:pt x="282" y="409"/>
                  </a:lnTo>
                  <a:lnTo>
                    <a:pt x="282" y="408"/>
                  </a:lnTo>
                  <a:lnTo>
                    <a:pt x="281" y="408"/>
                  </a:lnTo>
                  <a:lnTo>
                    <a:pt x="281" y="409"/>
                  </a:lnTo>
                  <a:lnTo>
                    <a:pt x="280" y="409"/>
                  </a:lnTo>
                  <a:lnTo>
                    <a:pt x="279" y="411"/>
                  </a:lnTo>
                  <a:lnTo>
                    <a:pt x="279" y="412"/>
                  </a:lnTo>
                  <a:lnTo>
                    <a:pt x="278" y="412"/>
                  </a:lnTo>
                  <a:lnTo>
                    <a:pt x="277" y="413"/>
                  </a:lnTo>
                  <a:lnTo>
                    <a:pt x="276" y="413"/>
                  </a:lnTo>
                  <a:lnTo>
                    <a:pt x="275" y="414"/>
                  </a:lnTo>
                  <a:lnTo>
                    <a:pt x="275" y="415"/>
                  </a:lnTo>
                  <a:lnTo>
                    <a:pt x="275" y="416"/>
                  </a:lnTo>
                  <a:lnTo>
                    <a:pt x="275" y="417"/>
                  </a:lnTo>
                  <a:lnTo>
                    <a:pt x="274" y="418"/>
                  </a:lnTo>
                  <a:lnTo>
                    <a:pt x="274" y="419"/>
                  </a:lnTo>
                  <a:lnTo>
                    <a:pt x="272" y="420"/>
                  </a:lnTo>
                  <a:lnTo>
                    <a:pt x="269" y="421"/>
                  </a:lnTo>
                  <a:lnTo>
                    <a:pt x="269" y="423"/>
                  </a:lnTo>
                  <a:lnTo>
                    <a:pt x="268" y="424"/>
                  </a:lnTo>
                  <a:lnTo>
                    <a:pt x="267" y="425"/>
                  </a:lnTo>
                  <a:lnTo>
                    <a:pt x="268" y="426"/>
                  </a:lnTo>
                  <a:lnTo>
                    <a:pt x="267" y="426"/>
                  </a:lnTo>
                  <a:lnTo>
                    <a:pt x="267" y="427"/>
                  </a:lnTo>
                  <a:lnTo>
                    <a:pt x="266" y="428"/>
                  </a:lnTo>
                  <a:lnTo>
                    <a:pt x="265" y="429"/>
                  </a:lnTo>
                  <a:lnTo>
                    <a:pt x="264" y="428"/>
                  </a:lnTo>
                  <a:lnTo>
                    <a:pt x="263" y="428"/>
                  </a:lnTo>
                  <a:lnTo>
                    <a:pt x="263" y="427"/>
                  </a:lnTo>
                  <a:lnTo>
                    <a:pt x="262" y="426"/>
                  </a:lnTo>
                  <a:lnTo>
                    <a:pt x="262" y="425"/>
                  </a:lnTo>
                  <a:lnTo>
                    <a:pt x="262" y="424"/>
                  </a:lnTo>
                  <a:lnTo>
                    <a:pt x="261" y="424"/>
                  </a:lnTo>
                  <a:lnTo>
                    <a:pt x="259" y="424"/>
                  </a:lnTo>
                  <a:lnTo>
                    <a:pt x="259" y="425"/>
                  </a:lnTo>
                  <a:lnTo>
                    <a:pt x="258" y="426"/>
                  </a:lnTo>
                  <a:lnTo>
                    <a:pt x="257" y="427"/>
                  </a:lnTo>
                  <a:lnTo>
                    <a:pt x="254" y="426"/>
                  </a:lnTo>
                  <a:lnTo>
                    <a:pt x="254" y="427"/>
                  </a:lnTo>
                  <a:lnTo>
                    <a:pt x="255" y="428"/>
                  </a:lnTo>
                  <a:lnTo>
                    <a:pt x="255" y="429"/>
                  </a:lnTo>
                  <a:lnTo>
                    <a:pt x="253" y="429"/>
                  </a:lnTo>
                  <a:lnTo>
                    <a:pt x="253" y="428"/>
                  </a:lnTo>
                  <a:lnTo>
                    <a:pt x="252" y="428"/>
                  </a:lnTo>
                  <a:lnTo>
                    <a:pt x="251" y="429"/>
                  </a:lnTo>
                  <a:lnTo>
                    <a:pt x="250" y="429"/>
                  </a:lnTo>
                  <a:lnTo>
                    <a:pt x="249" y="429"/>
                  </a:lnTo>
                  <a:lnTo>
                    <a:pt x="248" y="429"/>
                  </a:lnTo>
                  <a:lnTo>
                    <a:pt x="246" y="429"/>
                  </a:lnTo>
                  <a:lnTo>
                    <a:pt x="246" y="430"/>
                  </a:lnTo>
                  <a:lnTo>
                    <a:pt x="246" y="431"/>
                  </a:lnTo>
                  <a:lnTo>
                    <a:pt x="246" y="432"/>
                  </a:lnTo>
                  <a:lnTo>
                    <a:pt x="246" y="431"/>
                  </a:lnTo>
                  <a:lnTo>
                    <a:pt x="245" y="430"/>
                  </a:lnTo>
                  <a:lnTo>
                    <a:pt x="244" y="429"/>
                  </a:lnTo>
                  <a:lnTo>
                    <a:pt x="243" y="429"/>
                  </a:lnTo>
                  <a:lnTo>
                    <a:pt x="242" y="430"/>
                  </a:lnTo>
                  <a:lnTo>
                    <a:pt x="240" y="432"/>
                  </a:lnTo>
                  <a:lnTo>
                    <a:pt x="239" y="432"/>
                  </a:lnTo>
                  <a:lnTo>
                    <a:pt x="238" y="432"/>
                  </a:lnTo>
                  <a:lnTo>
                    <a:pt x="237" y="432"/>
                  </a:lnTo>
                  <a:lnTo>
                    <a:pt x="235" y="436"/>
                  </a:lnTo>
                  <a:lnTo>
                    <a:pt x="236" y="436"/>
                  </a:lnTo>
                  <a:lnTo>
                    <a:pt x="236" y="437"/>
                  </a:lnTo>
                  <a:lnTo>
                    <a:pt x="236" y="438"/>
                  </a:lnTo>
                  <a:lnTo>
                    <a:pt x="235" y="438"/>
                  </a:lnTo>
                  <a:lnTo>
                    <a:pt x="234" y="439"/>
                  </a:lnTo>
                  <a:lnTo>
                    <a:pt x="234" y="440"/>
                  </a:lnTo>
                  <a:lnTo>
                    <a:pt x="235" y="440"/>
                  </a:lnTo>
                  <a:lnTo>
                    <a:pt x="234" y="440"/>
                  </a:lnTo>
                  <a:lnTo>
                    <a:pt x="233" y="441"/>
                  </a:lnTo>
                  <a:lnTo>
                    <a:pt x="235" y="442"/>
                  </a:lnTo>
                  <a:lnTo>
                    <a:pt x="235" y="443"/>
                  </a:lnTo>
                  <a:lnTo>
                    <a:pt x="234" y="445"/>
                  </a:lnTo>
                  <a:lnTo>
                    <a:pt x="228" y="448"/>
                  </a:lnTo>
                  <a:lnTo>
                    <a:pt x="228" y="449"/>
                  </a:lnTo>
                  <a:lnTo>
                    <a:pt x="228" y="450"/>
                  </a:lnTo>
                  <a:lnTo>
                    <a:pt x="229" y="452"/>
                  </a:lnTo>
                  <a:lnTo>
                    <a:pt x="229" y="453"/>
                  </a:lnTo>
                  <a:lnTo>
                    <a:pt x="228" y="453"/>
                  </a:lnTo>
                  <a:lnTo>
                    <a:pt x="228" y="451"/>
                  </a:lnTo>
                  <a:lnTo>
                    <a:pt x="227" y="450"/>
                  </a:lnTo>
                  <a:lnTo>
                    <a:pt x="227" y="449"/>
                  </a:lnTo>
                  <a:lnTo>
                    <a:pt x="226" y="449"/>
                  </a:lnTo>
                  <a:lnTo>
                    <a:pt x="225" y="450"/>
                  </a:lnTo>
                  <a:lnTo>
                    <a:pt x="226" y="451"/>
                  </a:lnTo>
                  <a:lnTo>
                    <a:pt x="226" y="452"/>
                  </a:lnTo>
                  <a:lnTo>
                    <a:pt x="226" y="453"/>
                  </a:lnTo>
                  <a:lnTo>
                    <a:pt x="225" y="453"/>
                  </a:lnTo>
                  <a:lnTo>
                    <a:pt x="225" y="454"/>
                  </a:lnTo>
                  <a:lnTo>
                    <a:pt x="224" y="454"/>
                  </a:lnTo>
                  <a:lnTo>
                    <a:pt x="225" y="455"/>
                  </a:lnTo>
                  <a:lnTo>
                    <a:pt x="224" y="456"/>
                  </a:lnTo>
                  <a:lnTo>
                    <a:pt x="224" y="459"/>
                  </a:lnTo>
                  <a:lnTo>
                    <a:pt x="224" y="460"/>
                  </a:lnTo>
                  <a:lnTo>
                    <a:pt x="224" y="457"/>
                  </a:lnTo>
                  <a:lnTo>
                    <a:pt x="224" y="455"/>
                  </a:lnTo>
                  <a:lnTo>
                    <a:pt x="224" y="452"/>
                  </a:lnTo>
                  <a:lnTo>
                    <a:pt x="223" y="450"/>
                  </a:lnTo>
                  <a:lnTo>
                    <a:pt x="222" y="450"/>
                  </a:lnTo>
                  <a:lnTo>
                    <a:pt x="221" y="450"/>
                  </a:lnTo>
                  <a:lnTo>
                    <a:pt x="221" y="451"/>
                  </a:lnTo>
                  <a:lnTo>
                    <a:pt x="220" y="452"/>
                  </a:lnTo>
                  <a:lnTo>
                    <a:pt x="218" y="452"/>
                  </a:lnTo>
                  <a:lnTo>
                    <a:pt x="217" y="453"/>
                  </a:lnTo>
                  <a:lnTo>
                    <a:pt x="217" y="454"/>
                  </a:lnTo>
                  <a:lnTo>
                    <a:pt x="216" y="455"/>
                  </a:lnTo>
                  <a:lnTo>
                    <a:pt x="215" y="455"/>
                  </a:lnTo>
                  <a:lnTo>
                    <a:pt x="215" y="456"/>
                  </a:lnTo>
                  <a:lnTo>
                    <a:pt x="215" y="458"/>
                  </a:lnTo>
                  <a:lnTo>
                    <a:pt x="214" y="460"/>
                  </a:lnTo>
                  <a:lnTo>
                    <a:pt x="214" y="461"/>
                  </a:lnTo>
                  <a:lnTo>
                    <a:pt x="213" y="462"/>
                  </a:lnTo>
                  <a:lnTo>
                    <a:pt x="213" y="463"/>
                  </a:lnTo>
                  <a:lnTo>
                    <a:pt x="214" y="463"/>
                  </a:lnTo>
                  <a:lnTo>
                    <a:pt x="215" y="463"/>
                  </a:lnTo>
                  <a:lnTo>
                    <a:pt x="215" y="464"/>
                  </a:lnTo>
                  <a:lnTo>
                    <a:pt x="214" y="465"/>
                  </a:lnTo>
                  <a:lnTo>
                    <a:pt x="213" y="466"/>
                  </a:lnTo>
                  <a:lnTo>
                    <a:pt x="213" y="468"/>
                  </a:lnTo>
                  <a:lnTo>
                    <a:pt x="214" y="469"/>
                  </a:lnTo>
                  <a:lnTo>
                    <a:pt x="214" y="470"/>
                  </a:lnTo>
                  <a:lnTo>
                    <a:pt x="214" y="471"/>
                  </a:lnTo>
                  <a:lnTo>
                    <a:pt x="214" y="472"/>
                  </a:lnTo>
                  <a:lnTo>
                    <a:pt x="214" y="473"/>
                  </a:lnTo>
                  <a:lnTo>
                    <a:pt x="213" y="473"/>
                  </a:lnTo>
                  <a:lnTo>
                    <a:pt x="213" y="472"/>
                  </a:lnTo>
                  <a:lnTo>
                    <a:pt x="213" y="470"/>
                  </a:lnTo>
                  <a:lnTo>
                    <a:pt x="212" y="468"/>
                  </a:lnTo>
                  <a:lnTo>
                    <a:pt x="213" y="467"/>
                  </a:lnTo>
                  <a:lnTo>
                    <a:pt x="213" y="466"/>
                  </a:lnTo>
                  <a:lnTo>
                    <a:pt x="212" y="465"/>
                  </a:lnTo>
                  <a:lnTo>
                    <a:pt x="212" y="467"/>
                  </a:lnTo>
                  <a:lnTo>
                    <a:pt x="211" y="467"/>
                  </a:lnTo>
                  <a:lnTo>
                    <a:pt x="210" y="468"/>
                  </a:lnTo>
                  <a:lnTo>
                    <a:pt x="210" y="467"/>
                  </a:lnTo>
                  <a:lnTo>
                    <a:pt x="209" y="466"/>
                  </a:lnTo>
                  <a:lnTo>
                    <a:pt x="208" y="466"/>
                  </a:lnTo>
                  <a:lnTo>
                    <a:pt x="208" y="467"/>
                  </a:lnTo>
                  <a:lnTo>
                    <a:pt x="208" y="468"/>
                  </a:lnTo>
                  <a:lnTo>
                    <a:pt x="207" y="468"/>
                  </a:lnTo>
                  <a:lnTo>
                    <a:pt x="206" y="468"/>
                  </a:lnTo>
                  <a:lnTo>
                    <a:pt x="205" y="469"/>
                  </a:lnTo>
                  <a:lnTo>
                    <a:pt x="205" y="470"/>
                  </a:lnTo>
                  <a:lnTo>
                    <a:pt x="205" y="471"/>
                  </a:lnTo>
                  <a:lnTo>
                    <a:pt x="205" y="472"/>
                  </a:lnTo>
                  <a:lnTo>
                    <a:pt x="205" y="473"/>
                  </a:lnTo>
                  <a:lnTo>
                    <a:pt x="205" y="474"/>
                  </a:lnTo>
                  <a:lnTo>
                    <a:pt x="204" y="474"/>
                  </a:lnTo>
                  <a:lnTo>
                    <a:pt x="205" y="475"/>
                  </a:lnTo>
                  <a:lnTo>
                    <a:pt x="205" y="477"/>
                  </a:lnTo>
                  <a:lnTo>
                    <a:pt x="205" y="478"/>
                  </a:lnTo>
                  <a:lnTo>
                    <a:pt x="204" y="478"/>
                  </a:lnTo>
                  <a:lnTo>
                    <a:pt x="203" y="479"/>
                  </a:lnTo>
                  <a:lnTo>
                    <a:pt x="202" y="481"/>
                  </a:lnTo>
                  <a:lnTo>
                    <a:pt x="201" y="481"/>
                  </a:lnTo>
                  <a:lnTo>
                    <a:pt x="200" y="480"/>
                  </a:lnTo>
                  <a:lnTo>
                    <a:pt x="200" y="479"/>
                  </a:lnTo>
                  <a:lnTo>
                    <a:pt x="201" y="479"/>
                  </a:lnTo>
                  <a:lnTo>
                    <a:pt x="201" y="478"/>
                  </a:lnTo>
                  <a:lnTo>
                    <a:pt x="198" y="479"/>
                  </a:lnTo>
                  <a:lnTo>
                    <a:pt x="199" y="480"/>
                  </a:lnTo>
                  <a:lnTo>
                    <a:pt x="199" y="481"/>
                  </a:lnTo>
                  <a:lnTo>
                    <a:pt x="199" y="482"/>
                  </a:lnTo>
                  <a:lnTo>
                    <a:pt x="200" y="482"/>
                  </a:lnTo>
                  <a:lnTo>
                    <a:pt x="199" y="482"/>
                  </a:lnTo>
                  <a:lnTo>
                    <a:pt x="198" y="483"/>
                  </a:lnTo>
                  <a:lnTo>
                    <a:pt x="198" y="485"/>
                  </a:lnTo>
                  <a:lnTo>
                    <a:pt x="198" y="486"/>
                  </a:lnTo>
                  <a:lnTo>
                    <a:pt x="199" y="487"/>
                  </a:lnTo>
                  <a:lnTo>
                    <a:pt x="200" y="488"/>
                  </a:lnTo>
                  <a:lnTo>
                    <a:pt x="202" y="489"/>
                  </a:lnTo>
                  <a:lnTo>
                    <a:pt x="203" y="490"/>
                  </a:lnTo>
                  <a:lnTo>
                    <a:pt x="205" y="491"/>
                  </a:lnTo>
                  <a:lnTo>
                    <a:pt x="205" y="492"/>
                  </a:lnTo>
                  <a:lnTo>
                    <a:pt x="206" y="492"/>
                  </a:lnTo>
                  <a:lnTo>
                    <a:pt x="209" y="494"/>
                  </a:lnTo>
                  <a:lnTo>
                    <a:pt x="212" y="493"/>
                  </a:lnTo>
                  <a:lnTo>
                    <a:pt x="213" y="494"/>
                  </a:lnTo>
                  <a:lnTo>
                    <a:pt x="213" y="493"/>
                  </a:lnTo>
                  <a:lnTo>
                    <a:pt x="212" y="492"/>
                  </a:lnTo>
                  <a:lnTo>
                    <a:pt x="210" y="492"/>
                  </a:lnTo>
                  <a:lnTo>
                    <a:pt x="211" y="492"/>
                  </a:lnTo>
                  <a:lnTo>
                    <a:pt x="211" y="493"/>
                  </a:lnTo>
                  <a:lnTo>
                    <a:pt x="207" y="492"/>
                  </a:lnTo>
                  <a:lnTo>
                    <a:pt x="207" y="491"/>
                  </a:lnTo>
                  <a:lnTo>
                    <a:pt x="207" y="490"/>
                  </a:lnTo>
                  <a:lnTo>
                    <a:pt x="206" y="490"/>
                  </a:lnTo>
                  <a:lnTo>
                    <a:pt x="205" y="489"/>
                  </a:lnTo>
                  <a:lnTo>
                    <a:pt x="204" y="489"/>
                  </a:lnTo>
                  <a:lnTo>
                    <a:pt x="204" y="488"/>
                  </a:lnTo>
                  <a:lnTo>
                    <a:pt x="204" y="487"/>
                  </a:lnTo>
                  <a:lnTo>
                    <a:pt x="205" y="487"/>
                  </a:lnTo>
                  <a:lnTo>
                    <a:pt x="205" y="488"/>
                  </a:lnTo>
                  <a:lnTo>
                    <a:pt x="206" y="489"/>
                  </a:lnTo>
                  <a:lnTo>
                    <a:pt x="207" y="489"/>
                  </a:lnTo>
                  <a:lnTo>
                    <a:pt x="207" y="488"/>
                  </a:lnTo>
                  <a:lnTo>
                    <a:pt x="204" y="486"/>
                  </a:lnTo>
                  <a:lnTo>
                    <a:pt x="202" y="487"/>
                  </a:lnTo>
                  <a:lnTo>
                    <a:pt x="201" y="486"/>
                  </a:lnTo>
                  <a:lnTo>
                    <a:pt x="201" y="485"/>
                  </a:lnTo>
                  <a:lnTo>
                    <a:pt x="202" y="485"/>
                  </a:lnTo>
                  <a:lnTo>
                    <a:pt x="202" y="484"/>
                  </a:lnTo>
                  <a:lnTo>
                    <a:pt x="201" y="484"/>
                  </a:lnTo>
                  <a:lnTo>
                    <a:pt x="201" y="483"/>
                  </a:lnTo>
                  <a:lnTo>
                    <a:pt x="203" y="482"/>
                  </a:lnTo>
                  <a:lnTo>
                    <a:pt x="204" y="481"/>
                  </a:lnTo>
                  <a:lnTo>
                    <a:pt x="205" y="481"/>
                  </a:lnTo>
                  <a:lnTo>
                    <a:pt x="205" y="482"/>
                  </a:lnTo>
                  <a:lnTo>
                    <a:pt x="206" y="483"/>
                  </a:lnTo>
                  <a:lnTo>
                    <a:pt x="207" y="484"/>
                  </a:lnTo>
                  <a:lnTo>
                    <a:pt x="207" y="485"/>
                  </a:lnTo>
                  <a:lnTo>
                    <a:pt x="208" y="485"/>
                  </a:lnTo>
                  <a:lnTo>
                    <a:pt x="208" y="486"/>
                  </a:lnTo>
                  <a:lnTo>
                    <a:pt x="209" y="486"/>
                  </a:lnTo>
                  <a:lnTo>
                    <a:pt x="209" y="485"/>
                  </a:lnTo>
                  <a:lnTo>
                    <a:pt x="210" y="484"/>
                  </a:lnTo>
                  <a:lnTo>
                    <a:pt x="212" y="486"/>
                  </a:lnTo>
                  <a:lnTo>
                    <a:pt x="213" y="486"/>
                  </a:lnTo>
                  <a:lnTo>
                    <a:pt x="212" y="484"/>
                  </a:lnTo>
                  <a:lnTo>
                    <a:pt x="212" y="483"/>
                  </a:lnTo>
                  <a:lnTo>
                    <a:pt x="212" y="482"/>
                  </a:lnTo>
                  <a:lnTo>
                    <a:pt x="213" y="482"/>
                  </a:lnTo>
                  <a:lnTo>
                    <a:pt x="214" y="483"/>
                  </a:lnTo>
                  <a:lnTo>
                    <a:pt x="215" y="484"/>
                  </a:lnTo>
                  <a:lnTo>
                    <a:pt x="217" y="485"/>
                  </a:lnTo>
                  <a:lnTo>
                    <a:pt x="218" y="487"/>
                  </a:lnTo>
                  <a:lnTo>
                    <a:pt x="218" y="486"/>
                  </a:lnTo>
                  <a:lnTo>
                    <a:pt x="218" y="485"/>
                  </a:lnTo>
                  <a:lnTo>
                    <a:pt x="218" y="484"/>
                  </a:lnTo>
                  <a:lnTo>
                    <a:pt x="219" y="483"/>
                  </a:lnTo>
                  <a:lnTo>
                    <a:pt x="224" y="486"/>
                  </a:lnTo>
                  <a:lnTo>
                    <a:pt x="225" y="485"/>
                  </a:lnTo>
                  <a:lnTo>
                    <a:pt x="225" y="484"/>
                  </a:lnTo>
                  <a:lnTo>
                    <a:pt x="225" y="483"/>
                  </a:lnTo>
                  <a:lnTo>
                    <a:pt x="226" y="483"/>
                  </a:lnTo>
                  <a:lnTo>
                    <a:pt x="227" y="482"/>
                  </a:lnTo>
                  <a:lnTo>
                    <a:pt x="227" y="481"/>
                  </a:lnTo>
                  <a:lnTo>
                    <a:pt x="224" y="478"/>
                  </a:lnTo>
                  <a:lnTo>
                    <a:pt x="223" y="477"/>
                  </a:lnTo>
                  <a:lnTo>
                    <a:pt x="222" y="478"/>
                  </a:lnTo>
                  <a:lnTo>
                    <a:pt x="224" y="480"/>
                  </a:lnTo>
                  <a:lnTo>
                    <a:pt x="223" y="480"/>
                  </a:lnTo>
                  <a:lnTo>
                    <a:pt x="222" y="479"/>
                  </a:lnTo>
                  <a:lnTo>
                    <a:pt x="221" y="479"/>
                  </a:lnTo>
                  <a:lnTo>
                    <a:pt x="220" y="480"/>
                  </a:lnTo>
                  <a:lnTo>
                    <a:pt x="220" y="482"/>
                  </a:lnTo>
                  <a:lnTo>
                    <a:pt x="219" y="483"/>
                  </a:lnTo>
                  <a:lnTo>
                    <a:pt x="218" y="483"/>
                  </a:lnTo>
                  <a:lnTo>
                    <a:pt x="217" y="483"/>
                  </a:lnTo>
                  <a:lnTo>
                    <a:pt x="216" y="482"/>
                  </a:lnTo>
                  <a:lnTo>
                    <a:pt x="217" y="481"/>
                  </a:lnTo>
                  <a:lnTo>
                    <a:pt x="218" y="481"/>
                  </a:lnTo>
                  <a:lnTo>
                    <a:pt x="218" y="480"/>
                  </a:lnTo>
                  <a:lnTo>
                    <a:pt x="217" y="479"/>
                  </a:lnTo>
                  <a:lnTo>
                    <a:pt x="216" y="478"/>
                  </a:lnTo>
                  <a:lnTo>
                    <a:pt x="215" y="477"/>
                  </a:lnTo>
                  <a:lnTo>
                    <a:pt x="216" y="476"/>
                  </a:lnTo>
                  <a:lnTo>
                    <a:pt x="217" y="476"/>
                  </a:lnTo>
                  <a:lnTo>
                    <a:pt x="219" y="477"/>
                  </a:lnTo>
                  <a:lnTo>
                    <a:pt x="219" y="476"/>
                  </a:lnTo>
                  <a:lnTo>
                    <a:pt x="218" y="474"/>
                  </a:lnTo>
                  <a:lnTo>
                    <a:pt x="216" y="474"/>
                  </a:lnTo>
                  <a:lnTo>
                    <a:pt x="216" y="473"/>
                  </a:lnTo>
                  <a:lnTo>
                    <a:pt x="215" y="473"/>
                  </a:lnTo>
                  <a:lnTo>
                    <a:pt x="214" y="471"/>
                  </a:lnTo>
                  <a:lnTo>
                    <a:pt x="215" y="469"/>
                  </a:lnTo>
                  <a:lnTo>
                    <a:pt x="215" y="468"/>
                  </a:lnTo>
                  <a:lnTo>
                    <a:pt x="215" y="467"/>
                  </a:lnTo>
                  <a:lnTo>
                    <a:pt x="214" y="467"/>
                  </a:lnTo>
                  <a:lnTo>
                    <a:pt x="214" y="466"/>
                  </a:lnTo>
                  <a:lnTo>
                    <a:pt x="215" y="465"/>
                  </a:lnTo>
                  <a:lnTo>
                    <a:pt x="216" y="465"/>
                  </a:lnTo>
                  <a:lnTo>
                    <a:pt x="220" y="465"/>
                  </a:lnTo>
                  <a:lnTo>
                    <a:pt x="220" y="464"/>
                  </a:lnTo>
                  <a:lnTo>
                    <a:pt x="222" y="462"/>
                  </a:lnTo>
                  <a:lnTo>
                    <a:pt x="223" y="461"/>
                  </a:lnTo>
                  <a:lnTo>
                    <a:pt x="224" y="461"/>
                  </a:lnTo>
                  <a:lnTo>
                    <a:pt x="225" y="460"/>
                  </a:lnTo>
                  <a:lnTo>
                    <a:pt x="225" y="459"/>
                  </a:lnTo>
                  <a:lnTo>
                    <a:pt x="225" y="458"/>
                  </a:lnTo>
                  <a:lnTo>
                    <a:pt x="225" y="457"/>
                  </a:lnTo>
                  <a:lnTo>
                    <a:pt x="225" y="456"/>
                  </a:lnTo>
                  <a:lnTo>
                    <a:pt x="226" y="455"/>
                  </a:lnTo>
                  <a:lnTo>
                    <a:pt x="226" y="454"/>
                  </a:lnTo>
                  <a:lnTo>
                    <a:pt x="226" y="455"/>
                  </a:lnTo>
                  <a:lnTo>
                    <a:pt x="226" y="459"/>
                  </a:lnTo>
                  <a:lnTo>
                    <a:pt x="226" y="460"/>
                  </a:lnTo>
                  <a:lnTo>
                    <a:pt x="226" y="461"/>
                  </a:lnTo>
                  <a:lnTo>
                    <a:pt x="225" y="461"/>
                  </a:lnTo>
                  <a:lnTo>
                    <a:pt x="225" y="462"/>
                  </a:lnTo>
                  <a:lnTo>
                    <a:pt x="225" y="463"/>
                  </a:lnTo>
                  <a:lnTo>
                    <a:pt x="227" y="462"/>
                  </a:lnTo>
                  <a:lnTo>
                    <a:pt x="227" y="461"/>
                  </a:lnTo>
                  <a:lnTo>
                    <a:pt x="228" y="458"/>
                  </a:lnTo>
                  <a:lnTo>
                    <a:pt x="228" y="456"/>
                  </a:lnTo>
                  <a:lnTo>
                    <a:pt x="228" y="455"/>
                  </a:lnTo>
                  <a:lnTo>
                    <a:pt x="229" y="454"/>
                  </a:lnTo>
                  <a:lnTo>
                    <a:pt x="229" y="455"/>
                  </a:lnTo>
                  <a:lnTo>
                    <a:pt x="229" y="456"/>
                  </a:lnTo>
                  <a:lnTo>
                    <a:pt x="229" y="457"/>
                  </a:lnTo>
                  <a:lnTo>
                    <a:pt x="228" y="457"/>
                  </a:lnTo>
                  <a:lnTo>
                    <a:pt x="229" y="458"/>
                  </a:lnTo>
                  <a:lnTo>
                    <a:pt x="230" y="458"/>
                  </a:lnTo>
                  <a:lnTo>
                    <a:pt x="231" y="456"/>
                  </a:lnTo>
                  <a:lnTo>
                    <a:pt x="232" y="455"/>
                  </a:lnTo>
                  <a:lnTo>
                    <a:pt x="232" y="456"/>
                  </a:lnTo>
                  <a:lnTo>
                    <a:pt x="232" y="457"/>
                  </a:lnTo>
                  <a:lnTo>
                    <a:pt x="231" y="458"/>
                  </a:lnTo>
                  <a:lnTo>
                    <a:pt x="231" y="460"/>
                  </a:lnTo>
                  <a:lnTo>
                    <a:pt x="231" y="461"/>
                  </a:lnTo>
                  <a:lnTo>
                    <a:pt x="231" y="460"/>
                  </a:lnTo>
                  <a:lnTo>
                    <a:pt x="232" y="459"/>
                  </a:lnTo>
                  <a:lnTo>
                    <a:pt x="233" y="456"/>
                  </a:lnTo>
                  <a:lnTo>
                    <a:pt x="233" y="455"/>
                  </a:lnTo>
                  <a:lnTo>
                    <a:pt x="233" y="454"/>
                  </a:lnTo>
                  <a:lnTo>
                    <a:pt x="233" y="453"/>
                  </a:lnTo>
                  <a:lnTo>
                    <a:pt x="234" y="453"/>
                  </a:lnTo>
                  <a:lnTo>
                    <a:pt x="234" y="454"/>
                  </a:lnTo>
                  <a:lnTo>
                    <a:pt x="235" y="454"/>
                  </a:lnTo>
                  <a:lnTo>
                    <a:pt x="236" y="453"/>
                  </a:lnTo>
                  <a:lnTo>
                    <a:pt x="237" y="453"/>
                  </a:lnTo>
                  <a:lnTo>
                    <a:pt x="238" y="453"/>
                  </a:lnTo>
                  <a:lnTo>
                    <a:pt x="238" y="452"/>
                  </a:lnTo>
                  <a:lnTo>
                    <a:pt x="238" y="451"/>
                  </a:lnTo>
                  <a:lnTo>
                    <a:pt x="239" y="450"/>
                  </a:lnTo>
                  <a:lnTo>
                    <a:pt x="240" y="448"/>
                  </a:lnTo>
                  <a:lnTo>
                    <a:pt x="240" y="449"/>
                  </a:lnTo>
                  <a:lnTo>
                    <a:pt x="240" y="450"/>
                  </a:lnTo>
                  <a:lnTo>
                    <a:pt x="239" y="450"/>
                  </a:lnTo>
                  <a:lnTo>
                    <a:pt x="240" y="451"/>
                  </a:lnTo>
                  <a:lnTo>
                    <a:pt x="240" y="450"/>
                  </a:lnTo>
                  <a:lnTo>
                    <a:pt x="241" y="450"/>
                  </a:lnTo>
                  <a:lnTo>
                    <a:pt x="242" y="449"/>
                  </a:lnTo>
                  <a:lnTo>
                    <a:pt x="242" y="448"/>
                  </a:lnTo>
                  <a:lnTo>
                    <a:pt x="243" y="444"/>
                  </a:lnTo>
                  <a:lnTo>
                    <a:pt x="245" y="442"/>
                  </a:lnTo>
                  <a:lnTo>
                    <a:pt x="244" y="442"/>
                  </a:lnTo>
                  <a:lnTo>
                    <a:pt x="241" y="444"/>
                  </a:lnTo>
                  <a:lnTo>
                    <a:pt x="241" y="443"/>
                  </a:lnTo>
                  <a:lnTo>
                    <a:pt x="241" y="442"/>
                  </a:lnTo>
                  <a:lnTo>
                    <a:pt x="240" y="441"/>
                  </a:lnTo>
                  <a:lnTo>
                    <a:pt x="239" y="441"/>
                  </a:lnTo>
                  <a:lnTo>
                    <a:pt x="238" y="442"/>
                  </a:lnTo>
                  <a:lnTo>
                    <a:pt x="238" y="441"/>
                  </a:lnTo>
                  <a:lnTo>
                    <a:pt x="239" y="440"/>
                  </a:lnTo>
                  <a:lnTo>
                    <a:pt x="240" y="439"/>
                  </a:lnTo>
                  <a:lnTo>
                    <a:pt x="241" y="440"/>
                  </a:lnTo>
                  <a:lnTo>
                    <a:pt x="242" y="440"/>
                  </a:lnTo>
                  <a:lnTo>
                    <a:pt x="243" y="440"/>
                  </a:lnTo>
                  <a:lnTo>
                    <a:pt x="243" y="439"/>
                  </a:lnTo>
                  <a:lnTo>
                    <a:pt x="246" y="440"/>
                  </a:lnTo>
                  <a:lnTo>
                    <a:pt x="246" y="438"/>
                  </a:lnTo>
                  <a:lnTo>
                    <a:pt x="246" y="437"/>
                  </a:lnTo>
                  <a:lnTo>
                    <a:pt x="246" y="436"/>
                  </a:lnTo>
                  <a:lnTo>
                    <a:pt x="247" y="436"/>
                  </a:lnTo>
                  <a:lnTo>
                    <a:pt x="248" y="436"/>
                  </a:lnTo>
                  <a:lnTo>
                    <a:pt x="249" y="437"/>
                  </a:lnTo>
                  <a:lnTo>
                    <a:pt x="251" y="438"/>
                  </a:lnTo>
                  <a:lnTo>
                    <a:pt x="252" y="439"/>
                  </a:lnTo>
                  <a:lnTo>
                    <a:pt x="252" y="440"/>
                  </a:lnTo>
                  <a:lnTo>
                    <a:pt x="251" y="440"/>
                  </a:lnTo>
                  <a:lnTo>
                    <a:pt x="251" y="442"/>
                  </a:lnTo>
                  <a:lnTo>
                    <a:pt x="251" y="443"/>
                  </a:lnTo>
                  <a:lnTo>
                    <a:pt x="251" y="444"/>
                  </a:lnTo>
                  <a:lnTo>
                    <a:pt x="251" y="445"/>
                  </a:lnTo>
                  <a:lnTo>
                    <a:pt x="250" y="445"/>
                  </a:lnTo>
                  <a:lnTo>
                    <a:pt x="250" y="446"/>
                  </a:lnTo>
                  <a:lnTo>
                    <a:pt x="249" y="446"/>
                  </a:lnTo>
                  <a:lnTo>
                    <a:pt x="250" y="447"/>
                  </a:lnTo>
                  <a:lnTo>
                    <a:pt x="251" y="446"/>
                  </a:lnTo>
                  <a:lnTo>
                    <a:pt x="252" y="445"/>
                  </a:lnTo>
                  <a:lnTo>
                    <a:pt x="253" y="444"/>
                  </a:lnTo>
                  <a:lnTo>
                    <a:pt x="253" y="442"/>
                  </a:lnTo>
                  <a:lnTo>
                    <a:pt x="253" y="441"/>
                  </a:lnTo>
                  <a:lnTo>
                    <a:pt x="253" y="440"/>
                  </a:lnTo>
                  <a:lnTo>
                    <a:pt x="254" y="440"/>
                  </a:lnTo>
                  <a:lnTo>
                    <a:pt x="253" y="438"/>
                  </a:lnTo>
                  <a:lnTo>
                    <a:pt x="254" y="438"/>
                  </a:lnTo>
                  <a:lnTo>
                    <a:pt x="255" y="438"/>
                  </a:lnTo>
                  <a:lnTo>
                    <a:pt x="255" y="437"/>
                  </a:lnTo>
                  <a:lnTo>
                    <a:pt x="255" y="436"/>
                  </a:lnTo>
                  <a:lnTo>
                    <a:pt x="255" y="435"/>
                  </a:lnTo>
                  <a:lnTo>
                    <a:pt x="255" y="436"/>
                  </a:lnTo>
                  <a:lnTo>
                    <a:pt x="256" y="436"/>
                  </a:lnTo>
                  <a:lnTo>
                    <a:pt x="257" y="440"/>
                  </a:lnTo>
                  <a:lnTo>
                    <a:pt x="257" y="441"/>
                  </a:lnTo>
                  <a:lnTo>
                    <a:pt x="257" y="440"/>
                  </a:lnTo>
                  <a:lnTo>
                    <a:pt x="256" y="436"/>
                  </a:lnTo>
                  <a:lnTo>
                    <a:pt x="256" y="434"/>
                  </a:lnTo>
                  <a:lnTo>
                    <a:pt x="257" y="434"/>
                  </a:lnTo>
                  <a:lnTo>
                    <a:pt x="257" y="436"/>
                  </a:lnTo>
                  <a:lnTo>
                    <a:pt x="258" y="438"/>
                  </a:lnTo>
                  <a:lnTo>
                    <a:pt x="258" y="441"/>
                  </a:lnTo>
                  <a:lnTo>
                    <a:pt x="258" y="442"/>
                  </a:lnTo>
                  <a:lnTo>
                    <a:pt x="258" y="443"/>
                  </a:lnTo>
                  <a:lnTo>
                    <a:pt x="257" y="443"/>
                  </a:lnTo>
                  <a:lnTo>
                    <a:pt x="255" y="445"/>
                  </a:lnTo>
                  <a:lnTo>
                    <a:pt x="254" y="447"/>
                  </a:lnTo>
                  <a:lnTo>
                    <a:pt x="253" y="448"/>
                  </a:lnTo>
                  <a:lnTo>
                    <a:pt x="253" y="450"/>
                  </a:lnTo>
                  <a:lnTo>
                    <a:pt x="253" y="449"/>
                  </a:lnTo>
                  <a:lnTo>
                    <a:pt x="254" y="448"/>
                  </a:lnTo>
                  <a:lnTo>
                    <a:pt x="255" y="448"/>
                  </a:lnTo>
                  <a:lnTo>
                    <a:pt x="256" y="445"/>
                  </a:lnTo>
                  <a:lnTo>
                    <a:pt x="257" y="444"/>
                  </a:lnTo>
                  <a:lnTo>
                    <a:pt x="258" y="444"/>
                  </a:lnTo>
                  <a:lnTo>
                    <a:pt x="259" y="443"/>
                  </a:lnTo>
                  <a:lnTo>
                    <a:pt x="259" y="442"/>
                  </a:lnTo>
                  <a:lnTo>
                    <a:pt x="259" y="441"/>
                  </a:lnTo>
                  <a:lnTo>
                    <a:pt x="259" y="440"/>
                  </a:lnTo>
                  <a:lnTo>
                    <a:pt x="259" y="439"/>
                  </a:lnTo>
                  <a:lnTo>
                    <a:pt x="260" y="438"/>
                  </a:lnTo>
                  <a:lnTo>
                    <a:pt x="259" y="438"/>
                  </a:lnTo>
                  <a:lnTo>
                    <a:pt x="259" y="437"/>
                  </a:lnTo>
                  <a:lnTo>
                    <a:pt x="259" y="436"/>
                  </a:lnTo>
                  <a:lnTo>
                    <a:pt x="259" y="435"/>
                  </a:lnTo>
                  <a:lnTo>
                    <a:pt x="257" y="431"/>
                  </a:lnTo>
                  <a:lnTo>
                    <a:pt x="257" y="429"/>
                  </a:lnTo>
                  <a:lnTo>
                    <a:pt x="257" y="428"/>
                  </a:lnTo>
                  <a:lnTo>
                    <a:pt x="258" y="429"/>
                  </a:lnTo>
                  <a:lnTo>
                    <a:pt x="258" y="430"/>
                  </a:lnTo>
                  <a:lnTo>
                    <a:pt x="258" y="431"/>
                  </a:lnTo>
                  <a:lnTo>
                    <a:pt x="259" y="432"/>
                  </a:lnTo>
                  <a:lnTo>
                    <a:pt x="259" y="433"/>
                  </a:lnTo>
                  <a:lnTo>
                    <a:pt x="260" y="433"/>
                  </a:lnTo>
                  <a:lnTo>
                    <a:pt x="260" y="434"/>
                  </a:lnTo>
                  <a:lnTo>
                    <a:pt x="260" y="437"/>
                  </a:lnTo>
                  <a:lnTo>
                    <a:pt x="260" y="438"/>
                  </a:lnTo>
                  <a:lnTo>
                    <a:pt x="260" y="439"/>
                  </a:lnTo>
                  <a:lnTo>
                    <a:pt x="260" y="440"/>
                  </a:lnTo>
                  <a:lnTo>
                    <a:pt x="260" y="441"/>
                  </a:lnTo>
                  <a:lnTo>
                    <a:pt x="260" y="442"/>
                  </a:lnTo>
                  <a:lnTo>
                    <a:pt x="260" y="443"/>
                  </a:lnTo>
                  <a:lnTo>
                    <a:pt x="260" y="444"/>
                  </a:lnTo>
                  <a:lnTo>
                    <a:pt x="260" y="443"/>
                  </a:lnTo>
                  <a:lnTo>
                    <a:pt x="261" y="443"/>
                  </a:lnTo>
                  <a:lnTo>
                    <a:pt x="261" y="441"/>
                  </a:lnTo>
                  <a:lnTo>
                    <a:pt x="261" y="440"/>
                  </a:lnTo>
                  <a:lnTo>
                    <a:pt x="261" y="439"/>
                  </a:lnTo>
                  <a:lnTo>
                    <a:pt x="261" y="438"/>
                  </a:lnTo>
                  <a:lnTo>
                    <a:pt x="262" y="436"/>
                  </a:lnTo>
                  <a:lnTo>
                    <a:pt x="262" y="435"/>
                  </a:lnTo>
                  <a:lnTo>
                    <a:pt x="262" y="433"/>
                  </a:lnTo>
                  <a:lnTo>
                    <a:pt x="261" y="433"/>
                  </a:lnTo>
                  <a:lnTo>
                    <a:pt x="261" y="432"/>
                  </a:lnTo>
                  <a:lnTo>
                    <a:pt x="261" y="431"/>
                  </a:lnTo>
                  <a:lnTo>
                    <a:pt x="260" y="430"/>
                  </a:lnTo>
                  <a:lnTo>
                    <a:pt x="259" y="429"/>
                  </a:lnTo>
                  <a:lnTo>
                    <a:pt x="258" y="428"/>
                  </a:lnTo>
                  <a:lnTo>
                    <a:pt x="259" y="426"/>
                  </a:lnTo>
                  <a:lnTo>
                    <a:pt x="260" y="425"/>
                  </a:lnTo>
                  <a:lnTo>
                    <a:pt x="261" y="425"/>
                  </a:lnTo>
                  <a:lnTo>
                    <a:pt x="261" y="426"/>
                  </a:lnTo>
                  <a:lnTo>
                    <a:pt x="261" y="427"/>
                  </a:lnTo>
                  <a:lnTo>
                    <a:pt x="261" y="428"/>
                  </a:lnTo>
                  <a:lnTo>
                    <a:pt x="261" y="429"/>
                  </a:lnTo>
                  <a:lnTo>
                    <a:pt x="261" y="430"/>
                  </a:lnTo>
                  <a:lnTo>
                    <a:pt x="262" y="432"/>
                  </a:lnTo>
                  <a:lnTo>
                    <a:pt x="263" y="434"/>
                  </a:lnTo>
                  <a:lnTo>
                    <a:pt x="263" y="437"/>
                  </a:lnTo>
                  <a:lnTo>
                    <a:pt x="263" y="439"/>
                  </a:lnTo>
                  <a:lnTo>
                    <a:pt x="262" y="440"/>
                  </a:lnTo>
                  <a:lnTo>
                    <a:pt x="262" y="442"/>
                  </a:lnTo>
                  <a:lnTo>
                    <a:pt x="262" y="443"/>
                  </a:lnTo>
                  <a:lnTo>
                    <a:pt x="261" y="445"/>
                  </a:lnTo>
                  <a:lnTo>
                    <a:pt x="260" y="447"/>
                  </a:lnTo>
                  <a:lnTo>
                    <a:pt x="260" y="448"/>
                  </a:lnTo>
                  <a:lnTo>
                    <a:pt x="261" y="447"/>
                  </a:lnTo>
                  <a:lnTo>
                    <a:pt x="262" y="446"/>
                  </a:lnTo>
                  <a:lnTo>
                    <a:pt x="262" y="444"/>
                  </a:lnTo>
                  <a:lnTo>
                    <a:pt x="263" y="443"/>
                  </a:lnTo>
                  <a:lnTo>
                    <a:pt x="263" y="442"/>
                  </a:lnTo>
                  <a:lnTo>
                    <a:pt x="264" y="437"/>
                  </a:lnTo>
                  <a:lnTo>
                    <a:pt x="264" y="436"/>
                  </a:lnTo>
                  <a:lnTo>
                    <a:pt x="264" y="435"/>
                  </a:lnTo>
                  <a:lnTo>
                    <a:pt x="264" y="434"/>
                  </a:lnTo>
                  <a:lnTo>
                    <a:pt x="264" y="433"/>
                  </a:lnTo>
                  <a:lnTo>
                    <a:pt x="264" y="432"/>
                  </a:lnTo>
                  <a:lnTo>
                    <a:pt x="264" y="431"/>
                  </a:lnTo>
                  <a:lnTo>
                    <a:pt x="265" y="432"/>
                  </a:lnTo>
                  <a:lnTo>
                    <a:pt x="265" y="433"/>
                  </a:lnTo>
                  <a:lnTo>
                    <a:pt x="265" y="434"/>
                  </a:lnTo>
                  <a:lnTo>
                    <a:pt x="265" y="435"/>
                  </a:lnTo>
                  <a:lnTo>
                    <a:pt x="265" y="438"/>
                  </a:lnTo>
                  <a:lnTo>
                    <a:pt x="265" y="439"/>
                  </a:lnTo>
                  <a:lnTo>
                    <a:pt x="265" y="440"/>
                  </a:lnTo>
                  <a:lnTo>
                    <a:pt x="265" y="441"/>
                  </a:lnTo>
                  <a:lnTo>
                    <a:pt x="264" y="442"/>
                  </a:lnTo>
                  <a:lnTo>
                    <a:pt x="264" y="444"/>
                  </a:lnTo>
                  <a:lnTo>
                    <a:pt x="263" y="445"/>
                  </a:lnTo>
                  <a:lnTo>
                    <a:pt x="262" y="446"/>
                  </a:lnTo>
                  <a:lnTo>
                    <a:pt x="262" y="447"/>
                  </a:lnTo>
                  <a:lnTo>
                    <a:pt x="263" y="448"/>
                  </a:lnTo>
                  <a:lnTo>
                    <a:pt x="263" y="449"/>
                  </a:lnTo>
                  <a:lnTo>
                    <a:pt x="263" y="448"/>
                  </a:lnTo>
                  <a:lnTo>
                    <a:pt x="263" y="447"/>
                  </a:lnTo>
                  <a:lnTo>
                    <a:pt x="264" y="445"/>
                  </a:lnTo>
                  <a:lnTo>
                    <a:pt x="265" y="443"/>
                  </a:lnTo>
                  <a:lnTo>
                    <a:pt x="265" y="442"/>
                  </a:lnTo>
                  <a:lnTo>
                    <a:pt x="266" y="442"/>
                  </a:lnTo>
                  <a:lnTo>
                    <a:pt x="266" y="443"/>
                  </a:lnTo>
                  <a:lnTo>
                    <a:pt x="266" y="444"/>
                  </a:lnTo>
                  <a:lnTo>
                    <a:pt x="266" y="446"/>
                  </a:lnTo>
                  <a:lnTo>
                    <a:pt x="266" y="447"/>
                  </a:lnTo>
                  <a:lnTo>
                    <a:pt x="265" y="449"/>
                  </a:lnTo>
                  <a:lnTo>
                    <a:pt x="264" y="452"/>
                  </a:lnTo>
                  <a:lnTo>
                    <a:pt x="264" y="453"/>
                  </a:lnTo>
                  <a:lnTo>
                    <a:pt x="263" y="454"/>
                  </a:lnTo>
                  <a:lnTo>
                    <a:pt x="263" y="456"/>
                  </a:lnTo>
                  <a:lnTo>
                    <a:pt x="263" y="457"/>
                  </a:lnTo>
                  <a:lnTo>
                    <a:pt x="263" y="458"/>
                  </a:lnTo>
                  <a:lnTo>
                    <a:pt x="263" y="459"/>
                  </a:lnTo>
                  <a:lnTo>
                    <a:pt x="263" y="460"/>
                  </a:lnTo>
                  <a:lnTo>
                    <a:pt x="263" y="461"/>
                  </a:lnTo>
                  <a:lnTo>
                    <a:pt x="264" y="461"/>
                  </a:lnTo>
                  <a:lnTo>
                    <a:pt x="265" y="461"/>
                  </a:lnTo>
                  <a:lnTo>
                    <a:pt x="265" y="459"/>
                  </a:lnTo>
                  <a:lnTo>
                    <a:pt x="265" y="458"/>
                  </a:lnTo>
                  <a:lnTo>
                    <a:pt x="265" y="457"/>
                  </a:lnTo>
                  <a:lnTo>
                    <a:pt x="265" y="456"/>
                  </a:lnTo>
                  <a:lnTo>
                    <a:pt x="265" y="455"/>
                  </a:lnTo>
                  <a:lnTo>
                    <a:pt x="265" y="453"/>
                  </a:lnTo>
                  <a:lnTo>
                    <a:pt x="265" y="452"/>
                  </a:lnTo>
                  <a:lnTo>
                    <a:pt x="265" y="451"/>
                  </a:lnTo>
                  <a:lnTo>
                    <a:pt x="267" y="447"/>
                  </a:lnTo>
                  <a:lnTo>
                    <a:pt x="268" y="447"/>
                  </a:lnTo>
                  <a:lnTo>
                    <a:pt x="269" y="445"/>
                  </a:lnTo>
                  <a:lnTo>
                    <a:pt x="268" y="445"/>
                  </a:lnTo>
                  <a:lnTo>
                    <a:pt x="268" y="444"/>
                  </a:lnTo>
                  <a:lnTo>
                    <a:pt x="268" y="443"/>
                  </a:lnTo>
                  <a:lnTo>
                    <a:pt x="269" y="443"/>
                  </a:lnTo>
                  <a:lnTo>
                    <a:pt x="270" y="442"/>
                  </a:lnTo>
                  <a:lnTo>
                    <a:pt x="270" y="441"/>
                  </a:lnTo>
                  <a:lnTo>
                    <a:pt x="272" y="441"/>
                  </a:lnTo>
                  <a:lnTo>
                    <a:pt x="272" y="439"/>
                  </a:lnTo>
                  <a:lnTo>
                    <a:pt x="273" y="437"/>
                  </a:lnTo>
                  <a:lnTo>
                    <a:pt x="272" y="437"/>
                  </a:lnTo>
                  <a:lnTo>
                    <a:pt x="270" y="438"/>
                  </a:lnTo>
                  <a:lnTo>
                    <a:pt x="276" y="431"/>
                  </a:lnTo>
                  <a:lnTo>
                    <a:pt x="276" y="430"/>
                  </a:lnTo>
                  <a:lnTo>
                    <a:pt x="277" y="429"/>
                  </a:lnTo>
                  <a:lnTo>
                    <a:pt x="278" y="428"/>
                  </a:lnTo>
                  <a:lnTo>
                    <a:pt x="278" y="427"/>
                  </a:lnTo>
                  <a:lnTo>
                    <a:pt x="278" y="426"/>
                  </a:lnTo>
                  <a:lnTo>
                    <a:pt x="278" y="425"/>
                  </a:lnTo>
                  <a:lnTo>
                    <a:pt x="279" y="424"/>
                  </a:lnTo>
                  <a:lnTo>
                    <a:pt x="279" y="423"/>
                  </a:lnTo>
                  <a:lnTo>
                    <a:pt x="280" y="422"/>
                  </a:lnTo>
                  <a:lnTo>
                    <a:pt x="280" y="421"/>
                  </a:lnTo>
                  <a:lnTo>
                    <a:pt x="281" y="421"/>
                  </a:lnTo>
                  <a:lnTo>
                    <a:pt x="281" y="420"/>
                  </a:lnTo>
                  <a:lnTo>
                    <a:pt x="280" y="420"/>
                  </a:lnTo>
                  <a:lnTo>
                    <a:pt x="281" y="419"/>
                  </a:lnTo>
                  <a:lnTo>
                    <a:pt x="285" y="418"/>
                  </a:lnTo>
                  <a:lnTo>
                    <a:pt x="291" y="415"/>
                  </a:lnTo>
                  <a:lnTo>
                    <a:pt x="292" y="415"/>
                  </a:lnTo>
                  <a:lnTo>
                    <a:pt x="298" y="413"/>
                  </a:lnTo>
                  <a:lnTo>
                    <a:pt x="300" y="410"/>
                  </a:lnTo>
                  <a:lnTo>
                    <a:pt x="301" y="410"/>
                  </a:lnTo>
                  <a:lnTo>
                    <a:pt x="303" y="410"/>
                  </a:lnTo>
                  <a:lnTo>
                    <a:pt x="304" y="409"/>
                  </a:lnTo>
                  <a:lnTo>
                    <a:pt x="313" y="407"/>
                  </a:lnTo>
                  <a:lnTo>
                    <a:pt x="314" y="406"/>
                  </a:lnTo>
                  <a:lnTo>
                    <a:pt x="315" y="405"/>
                  </a:lnTo>
                  <a:lnTo>
                    <a:pt x="315" y="404"/>
                  </a:lnTo>
                  <a:lnTo>
                    <a:pt x="316" y="403"/>
                  </a:lnTo>
                  <a:lnTo>
                    <a:pt x="316" y="401"/>
                  </a:lnTo>
                  <a:lnTo>
                    <a:pt x="317" y="399"/>
                  </a:lnTo>
                  <a:lnTo>
                    <a:pt x="318" y="398"/>
                  </a:lnTo>
                  <a:lnTo>
                    <a:pt x="319" y="398"/>
                  </a:lnTo>
                  <a:lnTo>
                    <a:pt x="320" y="400"/>
                  </a:lnTo>
                  <a:lnTo>
                    <a:pt x="319" y="399"/>
                  </a:lnTo>
                  <a:lnTo>
                    <a:pt x="319" y="400"/>
                  </a:lnTo>
                  <a:lnTo>
                    <a:pt x="319" y="402"/>
                  </a:lnTo>
                  <a:lnTo>
                    <a:pt x="318" y="403"/>
                  </a:lnTo>
                  <a:lnTo>
                    <a:pt x="317" y="404"/>
                  </a:lnTo>
                  <a:lnTo>
                    <a:pt x="317" y="405"/>
                  </a:lnTo>
                  <a:lnTo>
                    <a:pt x="318" y="407"/>
                  </a:lnTo>
                  <a:lnTo>
                    <a:pt x="318" y="408"/>
                  </a:lnTo>
                  <a:lnTo>
                    <a:pt x="313" y="408"/>
                  </a:lnTo>
                  <a:lnTo>
                    <a:pt x="311" y="409"/>
                  </a:lnTo>
                  <a:lnTo>
                    <a:pt x="313" y="413"/>
                  </a:lnTo>
                  <a:lnTo>
                    <a:pt x="312" y="414"/>
                  </a:lnTo>
                  <a:lnTo>
                    <a:pt x="312" y="415"/>
                  </a:lnTo>
                  <a:lnTo>
                    <a:pt x="312" y="416"/>
                  </a:lnTo>
                  <a:lnTo>
                    <a:pt x="312" y="418"/>
                  </a:lnTo>
                  <a:lnTo>
                    <a:pt x="312" y="419"/>
                  </a:lnTo>
                  <a:lnTo>
                    <a:pt x="312" y="420"/>
                  </a:lnTo>
                  <a:lnTo>
                    <a:pt x="313" y="420"/>
                  </a:lnTo>
                  <a:lnTo>
                    <a:pt x="315" y="420"/>
                  </a:lnTo>
                  <a:lnTo>
                    <a:pt x="316" y="421"/>
                  </a:lnTo>
                  <a:lnTo>
                    <a:pt x="317" y="421"/>
                  </a:lnTo>
                  <a:lnTo>
                    <a:pt x="318" y="421"/>
                  </a:lnTo>
                  <a:lnTo>
                    <a:pt x="318" y="420"/>
                  </a:lnTo>
                  <a:lnTo>
                    <a:pt x="317" y="419"/>
                  </a:lnTo>
                  <a:lnTo>
                    <a:pt x="317" y="418"/>
                  </a:lnTo>
                  <a:lnTo>
                    <a:pt x="317" y="417"/>
                  </a:lnTo>
                  <a:lnTo>
                    <a:pt x="318" y="416"/>
                  </a:lnTo>
                  <a:lnTo>
                    <a:pt x="321" y="415"/>
                  </a:lnTo>
                  <a:lnTo>
                    <a:pt x="322" y="414"/>
                  </a:lnTo>
                  <a:lnTo>
                    <a:pt x="323" y="412"/>
                  </a:lnTo>
                  <a:lnTo>
                    <a:pt x="324" y="411"/>
                  </a:lnTo>
                  <a:lnTo>
                    <a:pt x="325" y="408"/>
                  </a:lnTo>
                  <a:lnTo>
                    <a:pt x="327" y="406"/>
                  </a:lnTo>
                  <a:lnTo>
                    <a:pt x="331" y="401"/>
                  </a:lnTo>
                  <a:lnTo>
                    <a:pt x="333" y="400"/>
                  </a:lnTo>
                  <a:lnTo>
                    <a:pt x="334" y="399"/>
                  </a:lnTo>
                  <a:lnTo>
                    <a:pt x="334" y="398"/>
                  </a:lnTo>
                  <a:lnTo>
                    <a:pt x="334" y="397"/>
                  </a:lnTo>
                  <a:lnTo>
                    <a:pt x="334" y="395"/>
                  </a:lnTo>
                  <a:lnTo>
                    <a:pt x="334" y="394"/>
                  </a:lnTo>
                  <a:lnTo>
                    <a:pt x="333" y="394"/>
                  </a:lnTo>
                  <a:lnTo>
                    <a:pt x="333" y="393"/>
                  </a:lnTo>
                  <a:lnTo>
                    <a:pt x="333" y="392"/>
                  </a:lnTo>
                  <a:lnTo>
                    <a:pt x="333" y="390"/>
                  </a:lnTo>
                  <a:lnTo>
                    <a:pt x="333" y="389"/>
                  </a:lnTo>
                  <a:lnTo>
                    <a:pt x="333" y="387"/>
                  </a:lnTo>
                  <a:lnTo>
                    <a:pt x="333" y="386"/>
                  </a:lnTo>
                  <a:lnTo>
                    <a:pt x="335" y="386"/>
                  </a:lnTo>
                  <a:lnTo>
                    <a:pt x="336" y="385"/>
                  </a:lnTo>
                  <a:lnTo>
                    <a:pt x="336" y="384"/>
                  </a:lnTo>
                  <a:lnTo>
                    <a:pt x="337" y="384"/>
                  </a:lnTo>
                  <a:lnTo>
                    <a:pt x="338" y="384"/>
                  </a:lnTo>
                  <a:lnTo>
                    <a:pt x="338" y="383"/>
                  </a:lnTo>
                  <a:lnTo>
                    <a:pt x="339" y="382"/>
                  </a:lnTo>
                  <a:lnTo>
                    <a:pt x="343" y="382"/>
                  </a:lnTo>
                  <a:lnTo>
                    <a:pt x="344" y="381"/>
                  </a:lnTo>
                  <a:lnTo>
                    <a:pt x="345" y="380"/>
                  </a:lnTo>
                  <a:lnTo>
                    <a:pt x="347" y="380"/>
                  </a:lnTo>
                  <a:lnTo>
                    <a:pt x="353" y="378"/>
                  </a:lnTo>
                  <a:lnTo>
                    <a:pt x="355" y="379"/>
                  </a:lnTo>
                  <a:lnTo>
                    <a:pt x="354" y="378"/>
                  </a:lnTo>
                  <a:lnTo>
                    <a:pt x="353" y="377"/>
                  </a:lnTo>
                  <a:lnTo>
                    <a:pt x="349" y="376"/>
                  </a:lnTo>
                  <a:lnTo>
                    <a:pt x="346" y="375"/>
                  </a:lnTo>
                  <a:lnTo>
                    <a:pt x="341" y="374"/>
                  </a:lnTo>
                  <a:lnTo>
                    <a:pt x="341" y="373"/>
                  </a:lnTo>
                  <a:lnTo>
                    <a:pt x="341" y="371"/>
                  </a:lnTo>
                  <a:lnTo>
                    <a:pt x="340" y="371"/>
                  </a:lnTo>
                  <a:lnTo>
                    <a:pt x="340" y="370"/>
                  </a:lnTo>
                  <a:lnTo>
                    <a:pt x="340" y="369"/>
                  </a:lnTo>
                  <a:lnTo>
                    <a:pt x="339" y="368"/>
                  </a:lnTo>
                  <a:lnTo>
                    <a:pt x="340" y="368"/>
                  </a:lnTo>
                  <a:lnTo>
                    <a:pt x="342" y="369"/>
                  </a:lnTo>
                  <a:lnTo>
                    <a:pt x="343" y="369"/>
                  </a:lnTo>
                  <a:lnTo>
                    <a:pt x="344" y="367"/>
                  </a:lnTo>
                  <a:lnTo>
                    <a:pt x="345" y="366"/>
                  </a:lnTo>
                  <a:lnTo>
                    <a:pt x="344" y="365"/>
                  </a:lnTo>
                  <a:lnTo>
                    <a:pt x="341" y="367"/>
                  </a:lnTo>
                  <a:lnTo>
                    <a:pt x="339" y="367"/>
                  </a:lnTo>
                  <a:lnTo>
                    <a:pt x="338" y="367"/>
                  </a:lnTo>
                  <a:lnTo>
                    <a:pt x="337" y="365"/>
                  </a:lnTo>
                  <a:lnTo>
                    <a:pt x="337" y="362"/>
                  </a:lnTo>
                  <a:lnTo>
                    <a:pt x="338" y="358"/>
                  </a:lnTo>
                  <a:lnTo>
                    <a:pt x="339" y="355"/>
                  </a:lnTo>
                  <a:lnTo>
                    <a:pt x="340" y="353"/>
                  </a:lnTo>
                  <a:lnTo>
                    <a:pt x="342" y="351"/>
                  </a:lnTo>
                  <a:lnTo>
                    <a:pt x="342" y="350"/>
                  </a:lnTo>
                  <a:lnTo>
                    <a:pt x="343" y="350"/>
                  </a:lnTo>
                  <a:lnTo>
                    <a:pt x="343" y="351"/>
                  </a:lnTo>
                  <a:lnTo>
                    <a:pt x="344" y="352"/>
                  </a:lnTo>
                  <a:lnTo>
                    <a:pt x="350" y="358"/>
                  </a:lnTo>
                  <a:lnTo>
                    <a:pt x="357" y="365"/>
                  </a:lnTo>
                  <a:close/>
                  <a:moveTo>
                    <a:pt x="340" y="349"/>
                  </a:moveTo>
                  <a:lnTo>
                    <a:pt x="340" y="350"/>
                  </a:lnTo>
                  <a:lnTo>
                    <a:pt x="339" y="350"/>
                  </a:lnTo>
                  <a:lnTo>
                    <a:pt x="339" y="349"/>
                  </a:lnTo>
                  <a:lnTo>
                    <a:pt x="339" y="351"/>
                  </a:lnTo>
                  <a:lnTo>
                    <a:pt x="339" y="352"/>
                  </a:lnTo>
                  <a:lnTo>
                    <a:pt x="338" y="352"/>
                  </a:lnTo>
                  <a:lnTo>
                    <a:pt x="337" y="351"/>
                  </a:lnTo>
                  <a:lnTo>
                    <a:pt x="336" y="350"/>
                  </a:lnTo>
                  <a:lnTo>
                    <a:pt x="336" y="351"/>
                  </a:lnTo>
                  <a:lnTo>
                    <a:pt x="336" y="352"/>
                  </a:lnTo>
                  <a:lnTo>
                    <a:pt x="335" y="352"/>
                  </a:lnTo>
                  <a:lnTo>
                    <a:pt x="333" y="354"/>
                  </a:lnTo>
                  <a:lnTo>
                    <a:pt x="334" y="352"/>
                  </a:lnTo>
                  <a:lnTo>
                    <a:pt x="336" y="346"/>
                  </a:lnTo>
                  <a:lnTo>
                    <a:pt x="336" y="345"/>
                  </a:lnTo>
                  <a:lnTo>
                    <a:pt x="337" y="345"/>
                  </a:lnTo>
                  <a:lnTo>
                    <a:pt x="338" y="346"/>
                  </a:lnTo>
                  <a:lnTo>
                    <a:pt x="339" y="347"/>
                  </a:lnTo>
                  <a:lnTo>
                    <a:pt x="340" y="349"/>
                  </a:lnTo>
                  <a:close/>
                  <a:moveTo>
                    <a:pt x="664" y="277"/>
                  </a:moveTo>
                  <a:lnTo>
                    <a:pt x="665" y="277"/>
                  </a:lnTo>
                  <a:lnTo>
                    <a:pt x="668" y="276"/>
                  </a:lnTo>
                  <a:lnTo>
                    <a:pt x="668" y="351"/>
                  </a:lnTo>
                  <a:lnTo>
                    <a:pt x="665" y="349"/>
                  </a:lnTo>
                  <a:lnTo>
                    <a:pt x="657" y="351"/>
                  </a:lnTo>
                  <a:lnTo>
                    <a:pt x="653" y="350"/>
                  </a:lnTo>
                  <a:lnTo>
                    <a:pt x="652" y="349"/>
                  </a:lnTo>
                  <a:lnTo>
                    <a:pt x="653" y="348"/>
                  </a:lnTo>
                  <a:lnTo>
                    <a:pt x="654" y="348"/>
                  </a:lnTo>
                  <a:lnTo>
                    <a:pt x="653" y="347"/>
                  </a:lnTo>
                  <a:lnTo>
                    <a:pt x="652" y="346"/>
                  </a:lnTo>
                  <a:lnTo>
                    <a:pt x="643" y="347"/>
                  </a:lnTo>
                  <a:lnTo>
                    <a:pt x="641" y="349"/>
                  </a:lnTo>
                  <a:lnTo>
                    <a:pt x="640" y="349"/>
                  </a:lnTo>
                  <a:lnTo>
                    <a:pt x="632" y="349"/>
                  </a:lnTo>
                  <a:lnTo>
                    <a:pt x="625" y="348"/>
                  </a:lnTo>
                  <a:lnTo>
                    <a:pt x="623" y="349"/>
                  </a:lnTo>
                  <a:lnTo>
                    <a:pt x="622" y="349"/>
                  </a:lnTo>
                  <a:lnTo>
                    <a:pt x="623" y="348"/>
                  </a:lnTo>
                  <a:lnTo>
                    <a:pt x="622" y="347"/>
                  </a:lnTo>
                  <a:lnTo>
                    <a:pt x="618" y="348"/>
                  </a:lnTo>
                  <a:lnTo>
                    <a:pt x="618" y="349"/>
                  </a:lnTo>
                  <a:lnTo>
                    <a:pt x="617" y="349"/>
                  </a:lnTo>
                  <a:lnTo>
                    <a:pt x="616" y="349"/>
                  </a:lnTo>
                  <a:lnTo>
                    <a:pt x="613" y="347"/>
                  </a:lnTo>
                  <a:lnTo>
                    <a:pt x="612" y="345"/>
                  </a:lnTo>
                  <a:lnTo>
                    <a:pt x="613" y="341"/>
                  </a:lnTo>
                  <a:lnTo>
                    <a:pt x="612" y="340"/>
                  </a:lnTo>
                  <a:lnTo>
                    <a:pt x="611" y="338"/>
                  </a:lnTo>
                  <a:lnTo>
                    <a:pt x="610" y="338"/>
                  </a:lnTo>
                  <a:lnTo>
                    <a:pt x="609" y="337"/>
                  </a:lnTo>
                  <a:lnTo>
                    <a:pt x="600" y="330"/>
                  </a:lnTo>
                  <a:lnTo>
                    <a:pt x="598" y="326"/>
                  </a:lnTo>
                  <a:lnTo>
                    <a:pt x="597" y="324"/>
                  </a:lnTo>
                  <a:lnTo>
                    <a:pt x="594" y="319"/>
                  </a:lnTo>
                  <a:lnTo>
                    <a:pt x="594" y="317"/>
                  </a:lnTo>
                  <a:lnTo>
                    <a:pt x="595" y="315"/>
                  </a:lnTo>
                  <a:lnTo>
                    <a:pt x="603" y="309"/>
                  </a:lnTo>
                  <a:lnTo>
                    <a:pt x="611" y="303"/>
                  </a:lnTo>
                  <a:lnTo>
                    <a:pt x="619" y="302"/>
                  </a:lnTo>
                  <a:lnTo>
                    <a:pt x="629" y="297"/>
                  </a:lnTo>
                  <a:lnTo>
                    <a:pt x="634" y="297"/>
                  </a:lnTo>
                  <a:lnTo>
                    <a:pt x="635" y="296"/>
                  </a:lnTo>
                  <a:lnTo>
                    <a:pt x="636" y="295"/>
                  </a:lnTo>
                  <a:lnTo>
                    <a:pt x="637" y="293"/>
                  </a:lnTo>
                  <a:lnTo>
                    <a:pt x="650" y="288"/>
                  </a:lnTo>
                  <a:lnTo>
                    <a:pt x="651" y="287"/>
                  </a:lnTo>
                  <a:lnTo>
                    <a:pt x="655" y="286"/>
                  </a:lnTo>
                  <a:lnTo>
                    <a:pt x="656" y="287"/>
                  </a:lnTo>
                  <a:lnTo>
                    <a:pt x="653" y="288"/>
                  </a:lnTo>
                  <a:lnTo>
                    <a:pt x="654" y="288"/>
                  </a:lnTo>
                  <a:lnTo>
                    <a:pt x="655" y="288"/>
                  </a:lnTo>
                  <a:lnTo>
                    <a:pt x="657" y="287"/>
                  </a:lnTo>
                  <a:lnTo>
                    <a:pt x="664" y="287"/>
                  </a:lnTo>
                  <a:lnTo>
                    <a:pt x="665" y="285"/>
                  </a:lnTo>
                  <a:lnTo>
                    <a:pt x="664" y="284"/>
                  </a:lnTo>
                  <a:lnTo>
                    <a:pt x="660" y="285"/>
                  </a:lnTo>
                  <a:lnTo>
                    <a:pt x="656" y="282"/>
                  </a:lnTo>
                  <a:lnTo>
                    <a:pt x="652" y="282"/>
                  </a:lnTo>
                  <a:lnTo>
                    <a:pt x="652" y="281"/>
                  </a:lnTo>
                  <a:lnTo>
                    <a:pt x="653" y="280"/>
                  </a:lnTo>
                  <a:lnTo>
                    <a:pt x="657" y="280"/>
                  </a:lnTo>
                  <a:lnTo>
                    <a:pt x="665" y="275"/>
                  </a:lnTo>
                  <a:lnTo>
                    <a:pt x="664" y="276"/>
                  </a:lnTo>
                  <a:lnTo>
                    <a:pt x="664" y="277"/>
                  </a:lnTo>
                  <a:close/>
                  <a:moveTo>
                    <a:pt x="397" y="237"/>
                  </a:moveTo>
                  <a:lnTo>
                    <a:pt x="396" y="237"/>
                  </a:lnTo>
                  <a:lnTo>
                    <a:pt x="395" y="236"/>
                  </a:lnTo>
                  <a:lnTo>
                    <a:pt x="395" y="235"/>
                  </a:lnTo>
                  <a:lnTo>
                    <a:pt x="396" y="235"/>
                  </a:lnTo>
                  <a:lnTo>
                    <a:pt x="397" y="237"/>
                  </a:lnTo>
                  <a:close/>
                  <a:moveTo>
                    <a:pt x="668" y="128"/>
                  </a:moveTo>
                  <a:lnTo>
                    <a:pt x="668" y="271"/>
                  </a:lnTo>
                  <a:lnTo>
                    <a:pt x="663" y="272"/>
                  </a:lnTo>
                  <a:lnTo>
                    <a:pt x="661" y="273"/>
                  </a:lnTo>
                  <a:lnTo>
                    <a:pt x="658" y="273"/>
                  </a:lnTo>
                  <a:lnTo>
                    <a:pt x="657" y="275"/>
                  </a:lnTo>
                  <a:lnTo>
                    <a:pt x="654" y="275"/>
                  </a:lnTo>
                  <a:lnTo>
                    <a:pt x="653" y="276"/>
                  </a:lnTo>
                  <a:lnTo>
                    <a:pt x="643" y="277"/>
                  </a:lnTo>
                  <a:lnTo>
                    <a:pt x="641" y="279"/>
                  </a:lnTo>
                  <a:lnTo>
                    <a:pt x="639" y="279"/>
                  </a:lnTo>
                  <a:lnTo>
                    <a:pt x="636" y="281"/>
                  </a:lnTo>
                  <a:lnTo>
                    <a:pt x="634" y="282"/>
                  </a:lnTo>
                  <a:lnTo>
                    <a:pt x="630" y="281"/>
                  </a:lnTo>
                  <a:lnTo>
                    <a:pt x="629" y="282"/>
                  </a:lnTo>
                  <a:lnTo>
                    <a:pt x="628" y="283"/>
                  </a:lnTo>
                  <a:lnTo>
                    <a:pt x="627" y="283"/>
                  </a:lnTo>
                  <a:lnTo>
                    <a:pt x="626" y="284"/>
                  </a:lnTo>
                  <a:lnTo>
                    <a:pt x="624" y="284"/>
                  </a:lnTo>
                  <a:lnTo>
                    <a:pt x="622" y="285"/>
                  </a:lnTo>
                  <a:lnTo>
                    <a:pt x="621" y="285"/>
                  </a:lnTo>
                  <a:lnTo>
                    <a:pt x="621" y="284"/>
                  </a:lnTo>
                  <a:lnTo>
                    <a:pt x="621" y="282"/>
                  </a:lnTo>
                  <a:lnTo>
                    <a:pt x="621" y="280"/>
                  </a:lnTo>
                  <a:lnTo>
                    <a:pt x="622" y="280"/>
                  </a:lnTo>
                  <a:lnTo>
                    <a:pt x="621" y="279"/>
                  </a:lnTo>
                  <a:lnTo>
                    <a:pt x="619" y="279"/>
                  </a:lnTo>
                  <a:lnTo>
                    <a:pt x="620" y="278"/>
                  </a:lnTo>
                  <a:lnTo>
                    <a:pt x="619" y="277"/>
                  </a:lnTo>
                  <a:lnTo>
                    <a:pt x="618" y="276"/>
                  </a:lnTo>
                  <a:lnTo>
                    <a:pt x="617" y="276"/>
                  </a:lnTo>
                  <a:lnTo>
                    <a:pt x="617" y="275"/>
                  </a:lnTo>
                  <a:lnTo>
                    <a:pt x="617" y="276"/>
                  </a:lnTo>
                  <a:lnTo>
                    <a:pt x="617" y="277"/>
                  </a:lnTo>
                  <a:lnTo>
                    <a:pt x="616" y="277"/>
                  </a:lnTo>
                  <a:lnTo>
                    <a:pt x="615" y="278"/>
                  </a:lnTo>
                  <a:lnTo>
                    <a:pt x="615" y="279"/>
                  </a:lnTo>
                  <a:lnTo>
                    <a:pt x="615" y="280"/>
                  </a:lnTo>
                  <a:lnTo>
                    <a:pt x="616" y="280"/>
                  </a:lnTo>
                  <a:lnTo>
                    <a:pt x="618" y="280"/>
                  </a:lnTo>
                  <a:lnTo>
                    <a:pt x="619" y="281"/>
                  </a:lnTo>
                  <a:lnTo>
                    <a:pt x="619" y="282"/>
                  </a:lnTo>
                  <a:lnTo>
                    <a:pt x="619" y="283"/>
                  </a:lnTo>
                  <a:lnTo>
                    <a:pt x="618" y="285"/>
                  </a:lnTo>
                  <a:lnTo>
                    <a:pt x="618" y="286"/>
                  </a:lnTo>
                  <a:lnTo>
                    <a:pt x="617" y="286"/>
                  </a:lnTo>
                  <a:lnTo>
                    <a:pt x="613" y="285"/>
                  </a:lnTo>
                  <a:lnTo>
                    <a:pt x="613" y="284"/>
                  </a:lnTo>
                  <a:lnTo>
                    <a:pt x="612" y="284"/>
                  </a:lnTo>
                  <a:lnTo>
                    <a:pt x="611" y="286"/>
                  </a:lnTo>
                  <a:lnTo>
                    <a:pt x="609" y="286"/>
                  </a:lnTo>
                  <a:lnTo>
                    <a:pt x="608" y="285"/>
                  </a:lnTo>
                  <a:lnTo>
                    <a:pt x="601" y="286"/>
                  </a:lnTo>
                  <a:lnTo>
                    <a:pt x="599" y="285"/>
                  </a:lnTo>
                  <a:lnTo>
                    <a:pt x="597" y="281"/>
                  </a:lnTo>
                  <a:lnTo>
                    <a:pt x="597" y="278"/>
                  </a:lnTo>
                  <a:lnTo>
                    <a:pt x="599" y="276"/>
                  </a:lnTo>
                  <a:lnTo>
                    <a:pt x="602" y="273"/>
                  </a:lnTo>
                  <a:lnTo>
                    <a:pt x="607" y="272"/>
                  </a:lnTo>
                  <a:lnTo>
                    <a:pt x="611" y="273"/>
                  </a:lnTo>
                  <a:lnTo>
                    <a:pt x="612" y="273"/>
                  </a:lnTo>
                  <a:lnTo>
                    <a:pt x="610" y="271"/>
                  </a:lnTo>
                  <a:lnTo>
                    <a:pt x="612" y="271"/>
                  </a:lnTo>
                  <a:lnTo>
                    <a:pt x="613" y="271"/>
                  </a:lnTo>
                  <a:lnTo>
                    <a:pt x="614" y="271"/>
                  </a:lnTo>
                  <a:lnTo>
                    <a:pt x="614" y="270"/>
                  </a:lnTo>
                  <a:lnTo>
                    <a:pt x="613" y="269"/>
                  </a:lnTo>
                  <a:lnTo>
                    <a:pt x="611" y="269"/>
                  </a:lnTo>
                  <a:lnTo>
                    <a:pt x="610" y="268"/>
                  </a:lnTo>
                  <a:lnTo>
                    <a:pt x="610" y="267"/>
                  </a:lnTo>
                  <a:lnTo>
                    <a:pt x="608" y="266"/>
                  </a:lnTo>
                  <a:lnTo>
                    <a:pt x="607" y="266"/>
                  </a:lnTo>
                  <a:lnTo>
                    <a:pt x="607" y="267"/>
                  </a:lnTo>
                  <a:lnTo>
                    <a:pt x="606" y="267"/>
                  </a:lnTo>
                  <a:lnTo>
                    <a:pt x="606" y="266"/>
                  </a:lnTo>
                  <a:lnTo>
                    <a:pt x="606" y="265"/>
                  </a:lnTo>
                  <a:lnTo>
                    <a:pt x="607" y="264"/>
                  </a:lnTo>
                  <a:lnTo>
                    <a:pt x="609" y="264"/>
                  </a:lnTo>
                  <a:lnTo>
                    <a:pt x="613" y="262"/>
                  </a:lnTo>
                  <a:lnTo>
                    <a:pt x="613" y="261"/>
                  </a:lnTo>
                  <a:lnTo>
                    <a:pt x="603" y="262"/>
                  </a:lnTo>
                  <a:lnTo>
                    <a:pt x="602" y="263"/>
                  </a:lnTo>
                  <a:lnTo>
                    <a:pt x="601" y="265"/>
                  </a:lnTo>
                  <a:lnTo>
                    <a:pt x="601" y="267"/>
                  </a:lnTo>
                  <a:lnTo>
                    <a:pt x="600" y="268"/>
                  </a:lnTo>
                  <a:lnTo>
                    <a:pt x="597" y="268"/>
                  </a:lnTo>
                  <a:lnTo>
                    <a:pt x="596" y="268"/>
                  </a:lnTo>
                  <a:lnTo>
                    <a:pt x="595" y="268"/>
                  </a:lnTo>
                  <a:lnTo>
                    <a:pt x="595" y="269"/>
                  </a:lnTo>
                  <a:lnTo>
                    <a:pt x="594" y="269"/>
                  </a:lnTo>
                  <a:lnTo>
                    <a:pt x="594" y="268"/>
                  </a:lnTo>
                  <a:lnTo>
                    <a:pt x="595" y="267"/>
                  </a:lnTo>
                  <a:lnTo>
                    <a:pt x="595" y="266"/>
                  </a:lnTo>
                  <a:lnTo>
                    <a:pt x="595" y="265"/>
                  </a:lnTo>
                  <a:lnTo>
                    <a:pt x="594" y="265"/>
                  </a:lnTo>
                  <a:lnTo>
                    <a:pt x="593" y="264"/>
                  </a:lnTo>
                  <a:lnTo>
                    <a:pt x="593" y="263"/>
                  </a:lnTo>
                  <a:lnTo>
                    <a:pt x="592" y="263"/>
                  </a:lnTo>
                  <a:lnTo>
                    <a:pt x="591" y="262"/>
                  </a:lnTo>
                  <a:lnTo>
                    <a:pt x="590" y="262"/>
                  </a:lnTo>
                  <a:lnTo>
                    <a:pt x="589" y="262"/>
                  </a:lnTo>
                  <a:lnTo>
                    <a:pt x="589" y="263"/>
                  </a:lnTo>
                  <a:lnTo>
                    <a:pt x="588" y="263"/>
                  </a:lnTo>
                  <a:lnTo>
                    <a:pt x="587" y="263"/>
                  </a:lnTo>
                  <a:lnTo>
                    <a:pt x="587" y="262"/>
                  </a:lnTo>
                  <a:lnTo>
                    <a:pt x="583" y="262"/>
                  </a:lnTo>
                  <a:lnTo>
                    <a:pt x="583" y="263"/>
                  </a:lnTo>
                  <a:lnTo>
                    <a:pt x="583" y="264"/>
                  </a:lnTo>
                  <a:lnTo>
                    <a:pt x="582" y="265"/>
                  </a:lnTo>
                  <a:lnTo>
                    <a:pt x="581" y="266"/>
                  </a:lnTo>
                  <a:lnTo>
                    <a:pt x="582" y="267"/>
                  </a:lnTo>
                  <a:lnTo>
                    <a:pt x="583" y="268"/>
                  </a:lnTo>
                  <a:lnTo>
                    <a:pt x="582" y="269"/>
                  </a:lnTo>
                  <a:lnTo>
                    <a:pt x="581" y="268"/>
                  </a:lnTo>
                  <a:lnTo>
                    <a:pt x="579" y="266"/>
                  </a:lnTo>
                  <a:lnTo>
                    <a:pt x="578" y="266"/>
                  </a:lnTo>
                  <a:lnTo>
                    <a:pt x="578" y="265"/>
                  </a:lnTo>
                  <a:lnTo>
                    <a:pt x="577" y="264"/>
                  </a:lnTo>
                  <a:lnTo>
                    <a:pt x="577" y="262"/>
                  </a:lnTo>
                  <a:lnTo>
                    <a:pt x="576" y="260"/>
                  </a:lnTo>
                  <a:lnTo>
                    <a:pt x="576" y="256"/>
                  </a:lnTo>
                  <a:lnTo>
                    <a:pt x="576" y="255"/>
                  </a:lnTo>
                  <a:lnTo>
                    <a:pt x="575" y="253"/>
                  </a:lnTo>
                  <a:lnTo>
                    <a:pt x="576" y="251"/>
                  </a:lnTo>
                  <a:lnTo>
                    <a:pt x="576" y="247"/>
                  </a:lnTo>
                  <a:lnTo>
                    <a:pt x="576" y="244"/>
                  </a:lnTo>
                  <a:lnTo>
                    <a:pt x="577" y="242"/>
                  </a:lnTo>
                  <a:lnTo>
                    <a:pt x="577" y="241"/>
                  </a:lnTo>
                  <a:lnTo>
                    <a:pt x="578" y="239"/>
                  </a:lnTo>
                  <a:lnTo>
                    <a:pt x="580" y="234"/>
                  </a:lnTo>
                  <a:lnTo>
                    <a:pt x="584" y="230"/>
                  </a:lnTo>
                  <a:lnTo>
                    <a:pt x="586" y="229"/>
                  </a:lnTo>
                  <a:lnTo>
                    <a:pt x="586" y="228"/>
                  </a:lnTo>
                  <a:lnTo>
                    <a:pt x="587" y="227"/>
                  </a:lnTo>
                  <a:lnTo>
                    <a:pt x="587" y="226"/>
                  </a:lnTo>
                  <a:lnTo>
                    <a:pt x="587" y="225"/>
                  </a:lnTo>
                  <a:lnTo>
                    <a:pt x="586" y="225"/>
                  </a:lnTo>
                  <a:lnTo>
                    <a:pt x="587" y="223"/>
                  </a:lnTo>
                  <a:lnTo>
                    <a:pt x="587" y="222"/>
                  </a:lnTo>
                  <a:lnTo>
                    <a:pt x="590" y="218"/>
                  </a:lnTo>
                  <a:lnTo>
                    <a:pt x="594" y="218"/>
                  </a:lnTo>
                  <a:lnTo>
                    <a:pt x="602" y="214"/>
                  </a:lnTo>
                  <a:lnTo>
                    <a:pt x="603" y="213"/>
                  </a:lnTo>
                  <a:lnTo>
                    <a:pt x="602" y="207"/>
                  </a:lnTo>
                  <a:lnTo>
                    <a:pt x="601" y="205"/>
                  </a:lnTo>
                  <a:lnTo>
                    <a:pt x="599" y="204"/>
                  </a:lnTo>
                  <a:lnTo>
                    <a:pt x="594" y="204"/>
                  </a:lnTo>
                  <a:lnTo>
                    <a:pt x="592" y="202"/>
                  </a:lnTo>
                  <a:lnTo>
                    <a:pt x="591" y="202"/>
                  </a:lnTo>
                  <a:lnTo>
                    <a:pt x="590" y="200"/>
                  </a:lnTo>
                  <a:lnTo>
                    <a:pt x="590" y="199"/>
                  </a:lnTo>
                  <a:lnTo>
                    <a:pt x="590" y="197"/>
                  </a:lnTo>
                  <a:lnTo>
                    <a:pt x="590" y="193"/>
                  </a:lnTo>
                  <a:lnTo>
                    <a:pt x="592" y="190"/>
                  </a:lnTo>
                  <a:lnTo>
                    <a:pt x="598" y="183"/>
                  </a:lnTo>
                  <a:lnTo>
                    <a:pt x="599" y="182"/>
                  </a:lnTo>
                  <a:lnTo>
                    <a:pt x="599" y="181"/>
                  </a:lnTo>
                  <a:lnTo>
                    <a:pt x="600" y="180"/>
                  </a:lnTo>
                  <a:lnTo>
                    <a:pt x="600" y="179"/>
                  </a:lnTo>
                  <a:lnTo>
                    <a:pt x="601" y="178"/>
                  </a:lnTo>
                  <a:lnTo>
                    <a:pt x="602" y="178"/>
                  </a:lnTo>
                  <a:lnTo>
                    <a:pt x="604" y="175"/>
                  </a:lnTo>
                  <a:lnTo>
                    <a:pt x="605" y="175"/>
                  </a:lnTo>
                  <a:lnTo>
                    <a:pt x="609" y="173"/>
                  </a:lnTo>
                  <a:lnTo>
                    <a:pt x="610" y="170"/>
                  </a:lnTo>
                  <a:lnTo>
                    <a:pt x="616" y="164"/>
                  </a:lnTo>
                  <a:lnTo>
                    <a:pt x="617" y="161"/>
                  </a:lnTo>
                  <a:lnTo>
                    <a:pt x="619" y="159"/>
                  </a:lnTo>
                  <a:lnTo>
                    <a:pt x="620" y="158"/>
                  </a:lnTo>
                  <a:lnTo>
                    <a:pt x="621" y="155"/>
                  </a:lnTo>
                  <a:lnTo>
                    <a:pt x="622" y="154"/>
                  </a:lnTo>
                  <a:lnTo>
                    <a:pt x="626" y="153"/>
                  </a:lnTo>
                  <a:lnTo>
                    <a:pt x="629" y="151"/>
                  </a:lnTo>
                  <a:lnTo>
                    <a:pt x="634" y="149"/>
                  </a:lnTo>
                  <a:lnTo>
                    <a:pt x="641" y="143"/>
                  </a:lnTo>
                  <a:lnTo>
                    <a:pt x="642" y="141"/>
                  </a:lnTo>
                  <a:lnTo>
                    <a:pt x="645" y="141"/>
                  </a:lnTo>
                  <a:lnTo>
                    <a:pt x="646" y="140"/>
                  </a:lnTo>
                  <a:lnTo>
                    <a:pt x="646" y="139"/>
                  </a:lnTo>
                  <a:lnTo>
                    <a:pt x="650" y="138"/>
                  </a:lnTo>
                  <a:lnTo>
                    <a:pt x="653" y="136"/>
                  </a:lnTo>
                  <a:lnTo>
                    <a:pt x="658" y="134"/>
                  </a:lnTo>
                  <a:lnTo>
                    <a:pt x="664" y="129"/>
                  </a:lnTo>
                  <a:lnTo>
                    <a:pt x="668" y="128"/>
                  </a:lnTo>
                  <a:close/>
                  <a:moveTo>
                    <a:pt x="511" y="0"/>
                  </a:moveTo>
                  <a:lnTo>
                    <a:pt x="515" y="2"/>
                  </a:lnTo>
                  <a:lnTo>
                    <a:pt x="519" y="2"/>
                  </a:lnTo>
                  <a:lnTo>
                    <a:pt x="520" y="2"/>
                  </a:lnTo>
                  <a:lnTo>
                    <a:pt x="521" y="4"/>
                  </a:lnTo>
                  <a:lnTo>
                    <a:pt x="523" y="4"/>
                  </a:lnTo>
                  <a:lnTo>
                    <a:pt x="526" y="8"/>
                  </a:lnTo>
                  <a:lnTo>
                    <a:pt x="527" y="10"/>
                  </a:lnTo>
                  <a:lnTo>
                    <a:pt x="527" y="11"/>
                  </a:lnTo>
                  <a:lnTo>
                    <a:pt x="527" y="13"/>
                  </a:lnTo>
                  <a:lnTo>
                    <a:pt x="528" y="13"/>
                  </a:lnTo>
                  <a:lnTo>
                    <a:pt x="538" y="20"/>
                  </a:lnTo>
                  <a:lnTo>
                    <a:pt x="549" y="27"/>
                  </a:lnTo>
                  <a:lnTo>
                    <a:pt x="553" y="28"/>
                  </a:lnTo>
                  <a:lnTo>
                    <a:pt x="554" y="28"/>
                  </a:lnTo>
                  <a:lnTo>
                    <a:pt x="556" y="31"/>
                  </a:lnTo>
                  <a:lnTo>
                    <a:pt x="564" y="31"/>
                  </a:lnTo>
                  <a:lnTo>
                    <a:pt x="565" y="31"/>
                  </a:lnTo>
                  <a:lnTo>
                    <a:pt x="564" y="32"/>
                  </a:lnTo>
                  <a:lnTo>
                    <a:pt x="562" y="31"/>
                  </a:lnTo>
                  <a:lnTo>
                    <a:pt x="562" y="32"/>
                  </a:lnTo>
                  <a:lnTo>
                    <a:pt x="562" y="35"/>
                  </a:lnTo>
                  <a:lnTo>
                    <a:pt x="561" y="38"/>
                  </a:lnTo>
                  <a:lnTo>
                    <a:pt x="557" y="44"/>
                  </a:lnTo>
                  <a:lnTo>
                    <a:pt x="557" y="45"/>
                  </a:lnTo>
                  <a:lnTo>
                    <a:pt x="557" y="47"/>
                  </a:lnTo>
                  <a:lnTo>
                    <a:pt x="557" y="48"/>
                  </a:lnTo>
                  <a:lnTo>
                    <a:pt x="558" y="50"/>
                  </a:lnTo>
                  <a:lnTo>
                    <a:pt x="559" y="50"/>
                  </a:lnTo>
                  <a:lnTo>
                    <a:pt x="560" y="50"/>
                  </a:lnTo>
                  <a:lnTo>
                    <a:pt x="560" y="49"/>
                  </a:lnTo>
                  <a:lnTo>
                    <a:pt x="560" y="48"/>
                  </a:lnTo>
                  <a:lnTo>
                    <a:pt x="559" y="47"/>
                  </a:lnTo>
                  <a:lnTo>
                    <a:pt x="559" y="46"/>
                  </a:lnTo>
                  <a:lnTo>
                    <a:pt x="559" y="44"/>
                  </a:lnTo>
                  <a:lnTo>
                    <a:pt x="560" y="43"/>
                  </a:lnTo>
                  <a:lnTo>
                    <a:pt x="563" y="41"/>
                  </a:lnTo>
                  <a:lnTo>
                    <a:pt x="564" y="39"/>
                  </a:lnTo>
                  <a:lnTo>
                    <a:pt x="565" y="36"/>
                  </a:lnTo>
                  <a:lnTo>
                    <a:pt x="566" y="33"/>
                  </a:lnTo>
                  <a:lnTo>
                    <a:pt x="566" y="32"/>
                  </a:lnTo>
                  <a:lnTo>
                    <a:pt x="567" y="32"/>
                  </a:lnTo>
                  <a:lnTo>
                    <a:pt x="569" y="33"/>
                  </a:lnTo>
                  <a:lnTo>
                    <a:pt x="573" y="32"/>
                  </a:lnTo>
                  <a:lnTo>
                    <a:pt x="575" y="34"/>
                  </a:lnTo>
                  <a:lnTo>
                    <a:pt x="576" y="34"/>
                  </a:lnTo>
                  <a:lnTo>
                    <a:pt x="576" y="36"/>
                  </a:lnTo>
                  <a:lnTo>
                    <a:pt x="576" y="38"/>
                  </a:lnTo>
                  <a:lnTo>
                    <a:pt x="576" y="39"/>
                  </a:lnTo>
                  <a:lnTo>
                    <a:pt x="575" y="41"/>
                  </a:lnTo>
                  <a:lnTo>
                    <a:pt x="577" y="42"/>
                  </a:lnTo>
                  <a:lnTo>
                    <a:pt x="577" y="43"/>
                  </a:lnTo>
                  <a:lnTo>
                    <a:pt x="577" y="45"/>
                  </a:lnTo>
                  <a:lnTo>
                    <a:pt x="577" y="46"/>
                  </a:lnTo>
                  <a:lnTo>
                    <a:pt x="576" y="47"/>
                  </a:lnTo>
                  <a:lnTo>
                    <a:pt x="575" y="47"/>
                  </a:lnTo>
                  <a:lnTo>
                    <a:pt x="575" y="48"/>
                  </a:lnTo>
                  <a:lnTo>
                    <a:pt x="575" y="50"/>
                  </a:lnTo>
                  <a:lnTo>
                    <a:pt x="575" y="51"/>
                  </a:lnTo>
                  <a:lnTo>
                    <a:pt x="574" y="52"/>
                  </a:lnTo>
                  <a:lnTo>
                    <a:pt x="574" y="53"/>
                  </a:lnTo>
                  <a:lnTo>
                    <a:pt x="574" y="54"/>
                  </a:lnTo>
                  <a:lnTo>
                    <a:pt x="575" y="54"/>
                  </a:lnTo>
                  <a:lnTo>
                    <a:pt x="577" y="52"/>
                  </a:lnTo>
                  <a:lnTo>
                    <a:pt x="578" y="52"/>
                  </a:lnTo>
                  <a:lnTo>
                    <a:pt x="579" y="53"/>
                  </a:lnTo>
                  <a:lnTo>
                    <a:pt x="580" y="52"/>
                  </a:lnTo>
                  <a:lnTo>
                    <a:pt x="581" y="50"/>
                  </a:lnTo>
                  <a:lnTo>
                    <a:pt x="581" y="49"/>
                  </a:lnTo>
                  <a:lnTo>
                    <a:pt x="582" y="46"/>
                  </a:lnTo>
                  <a:lnTo>
                    <a:pt x="583" y="46"/>
                  </a:lnTo>
                  <a:lnTo>
                    <a:pt x="584" y="45"/>
                  </a:lnTo>
                  <a:lnTo>
                    <a:pt x="584" y="44"/>
                  </a:lnTo>
                  <a:lnTo>
                    <a:pt x="584" y="41"/>
                  </a:lnTo>
                  <a:lnTo>
                    <a:pt x="584" y="40"/>
                  </a:lnTo>
                  <a:lnTo>
                    <a:pt x="583" y="39"/>
                  </a:lnTo>
                  <a:lnTo>
                    <a:pt x="582" y="38"/>
                  </a:lnTo>
                  <a:lnTo>
                    <a:pt x="582" y="37"/>
                  </a:lnTo>
                  <a:lnTo>
                    <a:pt x="582" y="36"/>
                  </a:lnTo>
                  <a:lnTo>
                    <a:pt x="583" y="35"/>
                  </a:lnTo>
                  <a:lnTo>
                    <a:pt x="584" y="34"/>
                  </a:lnTo>
                  <a:lnTo>
                    <a:pt x="586" y="32"/>
                  </a:lnTo>
                  <a:lnTo>
                    <a:pt x="589" y="32"/>
                  </a:lnTo>
                  <a:lnTo>
                    <a:pt x="591" y="30"/>
                  </a:lnTo>
                  <a:lnTo>
                    <a:pt x="593" y="30"/>
                  </a:lnTo>
                  <a:lnTo>
                    <a:pt x="595" y="29"/>
                  </a:lnTo>
                  <a:lnTo>
                    <a:pt x="604" y="27"/>
                  </a:lnTo>
                  <a:lnTo>
                    <a:pt x="612" y="29"/>
                  </a:lnTo>
                  <a:lnTo>
                    <a:pt x="621" y="31"/>
                  </a:lnTo>
                  <a:lnTo>
                    <a:pt x="628" y="38"/>
                  </a:lnTo>
                  <a:lnTo>
                    <a:pt x="635" y="45"/>
                  </a:lnTo>
                  <a:lnTo>
                    <a:pt x="641" y="54"/>
                  </a:lnTo>
                  <a:lnTo>
                    <a:pt x="648" y="63"/>
                  </a:lnTo>
                  <a:lnTo>
                    <a:pt x="648" y="65"/>
                  </a:lnTo>
                  <a:lnTo>
                    <a:pt x="649" y="66"/>
                  </a:lnTo>
                  <a:lnTo>
                    <a:pt x="651" y="67"/>
                  </a:lnTo>
                  <a:lnTo>
                    <a:pt x="653" y="70"/>
                  </a:lnTo>
                  <a:lnTo>
                    <a:pt x="659" y="76"/>
                  </a:lnTo>
                  <a:lnTo>
                    <a:pt x="660" y="79"/>
                  </a:lnTo>
                  <a:lnTo>
                    <a:pt x="665" y="84"/>
                  </a:lnTo>
                  <a:lnTo>
                    <a:pt x="667" y="84"/>
                  </a:lnTo>
                  <a:lnTo>
                    <a:pt x="668" y="85"/>
                  </a:lnTo>
                  <a:lnTo>
                    <a:pt x="668" y="110"/>
                  </a:lnTo>
                  <a:lnTo>
                    <a:pt x="664" y="114"/>
                  </a:lnTo>
                  <a:lnTo>
                    <a:pt x="658" y="117"/>
                  </a:lnTo>
                  <a:lnTo>
                    <a:pt x="652" y="120"/>
                  </a:lnTo>
                  <a:lnTo>
                    <a:pt x="646" y="123"/>
                  </a:lnTo>
                  <a:lnTo>
                    <a:pt x="645" y="125"/>
                  </a:lnTo>
                  <a:lnTo>
                    <a:pt x="639" y="128"/>
                  </a:lnTo>
                  <a:lnTo>
                    <a:pt x="638" y="130"/>
                  </a:lnTo>
                  <a:lnTo>
                    <a:pt x="637" y="131"/>
                  </a:lnTo>
                  <a:lnTo>
                    <a:pt x="636" y="131"/>
                  </a:lnTo>
                  <a:lnTo>
                    <a:pt x="634" y="133"/>
                  </a:lnTo>
                  <a:lnTo>
                    <a:pt x="632" y="135"/>
                  </a:lnTo>
                  <a:lnTo>
                    <a:pt x="628" y="138"/>
                  </a:lnTo>
                  <a:lnTo>
                    <a:pt x="626" y="140"/>
                  </a:lnTo>
                  <a:lnTo>
                    <a:pt x="621" y="141"/>
                  </a:lnTo>
                  <a:lnTo>
                    <a:pt x="614" y="148"/>
                  </a:lnTo>
                  <a:lnTo>
                    <a:pt x="612" y="149"/>
                  </a:lnTo>
                  <a:lnTo>
                    <a:pt x="609" y="153"/>
                  </a:lnTo>
                  <a:lnTo>
                    <a:pt x="606" y="155"/>
                  </a:lnTo>
                  <a:lnTo>
                    <a:pt x="604" y="156"/>
                  </a:lnTo>
                  <a:lnTo>
                    <a:pt x="599" y="159"/>
                  </a:lnTo>
                  <a:lnTo>
                    <a:pt x="594" y="163"/>
                  </a:lnTo>
                  <a:lnTo>
                    <a:pt x="593" y="165"/>
                  </a:lnTo>
                  <a:lnTo>
                    <a:pt x="593" y="166"/>
                  </a:lnTo>
                  <a:lnTo>
                    <a:pt x="592" y="168"/>
                  </a:lnTo>
                  <a:lnTo>
                    <a:pt x="590" y="168"/>
                  </a:lnTo>
                  <a:lnTo>
                    <a:pt x="586" y="169"/>
                  </a:lnTo>
                  <a:lnTo>
                    <a:pt x="585" y="170"/>
                  </a:lnTo>
                  <a:lnTo>
                    <a:pt x="581" y="174"/>
                  </a:lnTo>
                  <a:lnTo>
                    <a:pt x="576" y="179"/>
                  </a:lnTo>
                  <a:lnTo>
                    <a:pt x="575" y="179"/>
                  </a:lnTo>
                  <a:lnTo>
                    <a:pt x="574" y="180"/>
                  </a:lnTo>
                  <a:lnTo>
                    <a:pt x="574" y="182"/>
                  </a:lnTo>
                  <a:lnTo>
                    <a:pt x="574" y="183"/>
                  </a:lnTo>
                  <a:lnTo>
                    <a:pt x="574" y="184"/>
                  </a:lnTo>
                  <a:lnTo>
                    <a:pt x="574" y="186"/>
                  </a:lnTo>
                  <a:lnTo>
                    <a:pt x="574" y="187"/>
                  </a:lnTo>
                  <a:lnTo>
                    <a:pt x="574" y="188"/>
                  </a:lnTo>
                  <a:lnTo>
                    <a:pt x="573" y="189"/>
                  </a:lnTo>
                  <a:lnTo>
                    <a:pt x="572" y="190"/>
                  </a:lnTo>
                  <a:lnTo>
                    <a:pt x="573" y="192"/>
                  </a:lnTo>
                  <a:lnTo>
                    <a:pt x="572" y="193"/>
                  </a:lnTo>
                  <a:lnTo>
                    <a:pt x="571" y="194"/>
                  </a:lnTo>
                  <a:lnTo>
                    <a:pt x="571" y="195"/>
                  </a:lnTo>
                  <a:lnTo>
                    <a:pt x="571" y="196"/>
                  </a:lnTo>
                  <a:lnTo>
                    <a:pt x="570" y="199"/>
                  </a:lnTo>
                  <a:lnTo>
                    <a:pt x="570" y="201"/>
                  </a:lnTo>
                  <a:lnTo>
                    <a:pt x="571" y="202"/>
                  </a:lnTo>
                  <a:lnTo>
                    <a:pt x="571" y="203"/>
                  </a:lnTo>
                  <a:lnTo>
                    <a:pt x="570" y="204"/>
                  </a:lnTo>
                  <a:lnTo>
                    <a:pt x="569" y="205"/>
                  </a:lnTo>
                  <a:lnTo>
                    <a:pt x="568" y="206"/>
                  </a:lnTo>
                  <a:lnTo>
                    <a:pt x="562" y="210"/>
                  </a:lnTo>
                  <a:lnTo>
                    <a:pt x="559" y="214"/>
                  </a:lnTo>
                  <a:lnTo>
                    <a:pt x="558" y="215"/>
                  </a:lnTo>
                  <a:lnTo>
                    <a:pt x="557" y="215"/>
                  </a:lnTo>
                  <a:lnTo>
                    <a:pt x="555" y="214"/>
                  </a:lnTo>
                  <a:lnTo>
                    <a:pt x="553" y="215"/>
                  </a:lnTo>
                  <a:lnTo>
                    <a:pt x="548" y="214"/>
                  </a:lnTo>
                  <a:lnTo>
                    <a:pt x="548" y="213"/>
                  </a:lnTo>
                  <a:lnTo>
                    <a:pt x="549" y="212"/>
                  </a:lnTo>
                  <a:lnTo>
                    <a:pt x="549" y="211"/>
                  </a:lnTo>
                  <a:lnTo>
                    <a:pt x="548" y="210"/>
                  </a:lnTo>
                  <a:lnTo>
                    <a:pt x="547" y="210"/>
                  </a:lnTo>
                  <a:lnTo>
                    <a:pt x="546" y="211"/>
                  </a:lnTo>
                  <a:lnTo>
                    <a:pt x="546" y="213"/>
                  </a:lnTo>
                  <a:lnTo>
                    <a:pt x="546" y="214"/>
                  </a:lnTo>
                  <a:lnTo>
                    <a:pt x="548" y="215"/>
                  </a:lnTo>
                  <a:lnTo>
                    <a:pt x="548" y="216"/>
                  </a:lnTo>
                  <a:lnTo>
                    <a:pt x="548" y="217"/>
                  </a:lnTo>
                  <a:lnTo>
                    <a:pt x="548" y="219"/>
                  </a:lnTo>
                  <a:lnTo>
                    <a:pt x="549" y="221"/>
                  </a:lnTo>
                  <a:lnTo>
                    <a:pt x="549" y="222"/>
                  </a:lnTo>
                  <a:lnTo>
                    <a:pt x="549" y="223"/>
                  </a:lnTo>
                  <a:lnTo>
                    <a:pt x="548" y="224"/>
                  </a:lnTo>
                  <a:lnTo>
                    <a:pt x="548" y="226"/>
                  </a:lnTo>
                  <a:lnTo>
                    <a:pt x="545" y="232"/>
                  </a:lnTo>
                  <a:lnTo>
                    <a:pt x="544" y="234"/>
                  </a:lnTo>
                  <a:lnTo>
                    <a:pt x="542" y="235"/>
                  </a:lnTo>
                  <a:lnTo>
                    <a:pt x="541" y="237"/>
                  </a:lnTo>
                  <a:lnTo>
                    <a:pt x="541" y="240"/>
                  </a:lnTo>
                  <a:lnTo>
                    <a:pt x="542" y="242"/>
                  </a:lnTo>
                  <a:lnTo>
                    <a:pt x="543" y="244"/>
                  </a:lnTo>
                  <a:lnTo>
                    <a:pt x="542" y="244"/>
                  </a:lnTo>
                  <a:lnTo>
                    <a:pt x="542" y="245"/>
                  </a:lnTo>
                  <a:lnTo>
                    <a:pt x="542" y="247"/>
                  </a:lnTo>
                  <a:lnTo>
                    <a:pt x="542" y="250"/>
                  </a:lnTo>
                  <a:lnTo>
                    <a:pt x="542" y="251"/>
                  </a:lnTo>
                  <a:lnTo>
                    <a:pt x="542" y="254"/>
                  </a:lnTo>
                  <a:lnTo>
                    <a:pt x="542" y="255"/>
                  </a:lnTo>
                  <a:lnTo>
                    <a:pt x="542" y="256"/>
                  </a:lnTo>
                  <a:lnTo>
                    <a:pt x="542" y="258"/>
                  </a:lnTo>
                  <a:lnTo>
                    <a:pt x="543" y="259"/>
                  </a:lnTo>
                  <a:lnTo>
                    <a:pt x="543" y="260"/>
                  </a:lnTo>
                  <a:lnTo>
                    <a:pt x="543" y="261"/>
                  </a:lnTo>
                  <a:lnTo>
                    <a:pt x="542" y="262"/>
                  </a:lnTo>
                  <a:lnTo>
                    <a:pt x="542" y="265"/>
                  </a:lnTo>
                  <a:lnTo>
                    <a:pt x="539" y="272"/>
                  </a:lnTo>
                  <a:lnTo>
                    <a:pt x="536" y="276"/>
                  </a:lnTo>
                  <a:lnTo>
                    <a:pt x="533" y="278"/>
                  </a:lnTo>
                  <a:lnTo>
                    <a:pt x="527" y="282"/>
                  </a:lnTo>
                  <a:lnTo>
                    <a:pt x="521" y="283"/>
                  </a:lnTo>
                  <a:lnTo>
                    <a:pt x="515" y="286"/>
                  </a:lnTo>
                  <a:lnTo>
                    <a:pt x="510" y="284"/>
                  </a:lnTo>
                  <a:lnTo>
                    <a:pt x="512" y="282"/>
                  </a:lnTo>
                  <a:lnTo>
                    <a:pt x="512" y="281"/>
                  </a:lnTo>
                  <a:lnTo>
                    <a:pt x="512" y="280"/>
                  </a:lnTo>
                  <a:lnTo>
                    <a:pt x="511" y="279"/>
                  </a:lnTo>
                  <a:lnTo>
                    <a:pt x="509" y="278"/>
                  </a:lnTo>
                  <a:lnTo>
                    <a:pt x="508" y="278"/>
                  </a:lnTo>
                  <a:lnTo>
                    <a:pt x="507" y="279"/>
                  </a:lnTo>
                  <a:lnTo>
                    <a:pt x="504" y="283"/>
                  </a:lnTo>
                  <a:lnTo>
                    <a:pt x="502" y="287"/>
                  </a:lnTo>
                  <a:lnTo>
                    <a:pt x="501" y="288"/>
                  </a:lnTo>
                  <a:lnTo>
                    <a:pt x="499" y="292"/>
                  </a:lnTo>
                  <a:lnTo>
                    <a:pt x="497" y="295"/>
                  </a:lnTo>
                  <a:lnTo>
                    <a:pt x="496" y="295"/>
                  </a:lnTo>
                  <a:lnTo>
                    <a:pt x="494" y="296"/>
                  </a:lnTo>
                  <a:lnTo>
                    <a:pt x="492" y="298"/>
                  </a:lnTo>
                  <a:lnTo>
                    <a:pt x="490" y="298"/>
                  </a:lnTo>
                  <a:lnTo>
                    <a:pt x="484" y="302"/>
                  </a:lnTo>
                  <a:lnTo>
                    <a:pt x="482" y="305"/>
                  </a:lnTo>
                  <a:lnTo>
                    <a:pt x="481" y="307"/>
                  </a:lnTo>
                  <a:lnTo>
                    <a:pt x="480" y="309"/>
                  </a:lnTo>
                  <a:lnTo>
                    <a:pt x="479" y="310"/>
                  </a:lnTo>
                  <a:lnTo>
                    <a:pt x="471" y="310"/>
                  </a:lnTo>
                  <a:lnTo>
                    <a:pt x="470" y="309"/>
                  </a:lnTo>
                  <a:lnTo>
                    <a:pt x="467" y="306"/>
                  </a:lnTo>
                  <a:lnTo>
                    <a:pt x="465" y="302"/>
                  </a:lnTo>
                  <a:lnTo>
                    <a:pt x="462" y="296"/>
                  </a:lnTo>
                  <a:lnTo>
                    <a:pt x="459" y="284"/>
                  </a:lnTo>
                  <a:lnTo>
                    <a:pt x="457" y="279"/>
                  </a:lnTo>
                  <a:lnTo>
                    <a:pt x="456" y="276"/>
                  </a:lnTo>
                  <a:lnTo>
                    <a:pt x="455" y="274"/>
                  </a:lnTo>
                  <a:lnTo>
                    <a:pt x="454" y="273"/>
                  </a:lnTo>
                  <a:lnTo>
                    <a:pt x="453" y="273"/>
                  </a:lnTo>
                  <a:lnTo>
                    <a:pt x="453" y="272"/>
                  </a:lnTo>
                  <a:lnTo>
                    <a:pt x="452" y="271"/>
                  </a:lnTo>
                  <a:lnTo>
                    <a:pt x="452" y="270"/>
                  </a:lnTo>
                  <a:lnTo>
                    <a:pt x="449" y="263"/>
                  </a:lnTo>
                  <a:lnTo>
                    <a:pt x="446" y="259"/>
                  </a:lnTo>
                  <a:lnTo>
                    <a:pt x="438" y="255"/>
                  </a:lnTo>
                  <a:lnTo>
                    <a:pt x="430" y="250"/>
                  </a:lnTo>
                  <a:lnTo>
                    <a:pt x="425" y="246"/>
                  </a:lnTo>
                  <a:lnTo>
                    <a:pt x="422" y="243"/>
                  </a:lnTo>
                  <a:lnTo>
                    <a:pt x="415" y="239"/>
                  </a:lnTo>
                  <a:lnTo>
                    <a:pt x="415" y="238"/>
                  </a:lnTo>
                  <a:lnTo>
                    <a:pt x="420" y="237"/>
                  </a:lnTo>
                  <a:lnTo>
                    <a:pt x="421" y="237"/>
                  </a:lnTo>
                  <a:lnTo>
                    <a:pt x="422" y="238"/>
                  </a:lnTo>
                  <a:lnTo>
                    <a:pt x="422" y="239"/>
                  </a:lnTo>
                  <a:lnTo>
                    <a:pt x="423" y="238"/>
                  </a:lnTo>
                  <a:lnTo>
                    <a:pt x="423" y="237"/>
                  </a:lnTo>
                  <a:lnTo>
                    <a:pt x="422" y="237"/>
                  </a:lnTo>
                  <a:lnTo>
                    <a:pt x="421" y="236"/>
                  </a:lnTo>
                  <a:lnTo>
                    <a:pt x="414" y="235"/>
                  </a:lnTo>
                  <a:lnTo>
                    <a:pt x="406" y="236"/>
                  </a:lnTo>
                  <a:lnTo>
                    <a:pt x="400" y="238"/>
                  </a:lnTo>
                  <a:lnTo>
                    <a:pt x="398" y="237"/>
                  </a:lnTo>
                  <a:lnTo>
                    <a:pt x="400" y="236"/>
                  </a:lnTo>
                  <a:lnTo>
                    <a:pt x="401" y="235"/>
                  </a:lnTo>
                  <a:lnTo>
                    <a:pt x="401" y="233"/>
                  </a:lnTo>
                  <a:lnTo>
                    <a:pt x="402" y="232"/>
                  </a:lnTo>
                  <a:lnTo>
                    <a:pt x="402" y="229"/>
                  </a:lnTo>
                  <a:lnTo>
                    <a:pt x="402" y="228"/>
                  </a:lnTo>
                  <a:lnTo>
                    <a:pt x="402" y="227"/>
                  </a:lnTo>
                  <a:lnTo>
                    <a:pt x="402" y="226"/>
                  </a:lnTo>
                  <a:lnTo>
                    <a:pt x="402" y="224"/>
                  </a:lnTo>
                  <a:lnTo>
                    <a:pt x="401" y="224"/>
                  </a:lnTo>
                  <a:lnTo>
                    <a:pt x="400" y="224"/>
                  </a:lnTo>
                  <a:lnTo>
                    <a:pt x="401" y="221"/>
                  </a:lnTo>
                  <a:lnTo>
                    <a:pt x="403" y="219"/>
                  </a:lnTo>
                  <a:lnTo>
                    <a:pt x="405" y="219"/>
                  </a:lnTo>
                  <a:lnTo>
                    <a:pt x="406" y="219"/>
                  </a:lnTo>
                  <a:lnTo>
                    <a:pt x="406" y="218"/>
                  </a:lnTo>
                  <a:lnTo>
                    <a:pt x="405" y="218"/>
                  </a:lnTo>
                  <a:lnTo>
                    <a:pt x="404" y="217"/>
                  </a:lnTo>
                  <a:lnTo>
                    <a:pt x="404" y="216"/>
                  </a:lnTo>
                  <a:lnTo>
                    <a:pt x="404" y="215"/>
                  </a:lnTo>
                  <a:lnTo>
                    <a:pt x="403" y="214"/>
                  </a:lnTo>
                  <a:lnTo>
                    <a:pt x="404" y="213"/>
                  </a:lnTo>
                  <a:lnTo>
                    <a:pt x="404" y="212"/>
                  </a:lnTo>
                  <a:lnTo>
                    <a:pt x="406" y="212"/>
                  </a:lnTo>
                  <a:lnTo>
                    <a:pt x="407" y="212"/>
                  </a:lnTo>
                  <a:lnTo>
                    <a:pt x="408" y="210"/>
                  </a:lnTo>
                  <a:lnTo>
                    <a:pt x="409" y="209"/>
                  </a:lnTo>
                  <a:lnTo>
                    <a:pt x="409" y="208"/>
                  </a:lnTo>
                  <a:lnTo>
                    <a:pt x="408" y="207"/>
                  </a:lnTo>
                  <a:lnTo>
                    <a:pt x="408" y="208"/>
                  </a:lnTo>
                  <a:lnTo>
                    <a:pt x="408" y="209"/>
                  </a:lnTo>
                  <a:lnTo>
                    <a:pt x="407" y="209"/>
                  </a:lnTo>
                  <a:lnTo>
                    <a:pt x="407" y="208"/>
                  </a:lnTo>
                  <a:lnTo>
                    <a:pt x="407" y="207"/>
                  </a:lnTo>
                  <a:lnTo>
                    <a:pt x="408" y="206"/>
                  </a:lnTo>
                  <a:lnTo>
                    <a:pt x="408" y="205"/>
                  </a:lnTo>
                  <a:lnTo>
                    <a:pt x="408" y="204"/>
                  </a:lnTo>
                  <a:lnTo>
                    <a:pt x="409" y="203"/>
                  </a:lnTo>
                  <a:lnTo>
                    <a:pt x="410" y="203"/>
                  </a:lnTo>
                  <a:lnTo>
                    <a:pt x="410" y="202"/>
                  </a:lnTo>
                  <a:lnTo>
                    <a:pt x="411" y="199"/>
                  </a:lnTo>
                  <a:lnTo>
                    <a:pt x="410" y="198"/>
                  </a:lnTo>
                  <a:lnTo>
                    <a:pt x="410" y="197"/>
                  </a:lnTo>
                  <a:lnTo>
                    <a:pt x="412" y="197"/>
                  </a:lnTo>
                  <a:lnTo>
                    <a:pt x="412" y="196"/>
                  </a:lnTo>
                  <a:lnTo>
                    <a:pt x="412" y="195"/>
                  </a:lnTo>
                  <a:lnTo>
                    <a:pt x="413" y="194"/>
                  </a:lnTo>
                  <a:lnTo>
                    <a:pt x="413" y="192"/>
                  </a:lnTo>
                  <a:lnTo>
                    <a:pt x="414" y="191"/>
                  </a:lnTo>
                  <a:lnTo>
                    <a:pt x="415" y="190"/>
                  </a:lnTo>
                  <a:lnTo>
                    <a:pt x="417" y="189"/>
                  </a:lnTo>
                  <a:lnTo>
                    <a:pt x="420" y="185"/>
                  </a:lnTo>
                  <a:lnTo>
                    <a:pt x="422" y="185"/>
                  </a:lnTo>
                  <a:lnTo>
                    <a:pt x="422" y="182"/>
                  </a:lnTo>
                  <a:lnTo>
                    <a:pt x="422" y="181"/>
                  </a:lnTo>
                  <a:lnTo>
                    <a:pt x="420" y="181"/>
                  </a:lnTo>
                  <a:lnTo>
                    <a:pt x="419" y="180"/>
                  </a:lnTo>
                  <a:lnTo>
                    <a:pt x="419" y="179"/>
                  </a:lnTo>
                  <a:lnTo>
                    <a:pt x="419" y="178"/>
                  </a:lnTo>
                  <a:lnTo>
                    <a:pt x="420" y="178"/>
                  </a:lnTo>
                  <a:lnTo>
                    <a:pt x="420" y="177"/>
                  </a:lnTo>
                  <a:lnTo>
                    <a:pt x="420" y="176"/>
                  </a:lnTo>
                  <a:lnTo>
                    <a:pt x="420" y="175"/>
                  </a:lnTo>
                  <a:lnTo>
                    <a:pt x="421" y="175"/>
                  </a:lnTo>
                  <a:lnTo>
                    <a:pt x="421" y="176"/>
                  </a:lnTo>
                  <a:lnTo>
                    <a:pt x="422" y="176"/>
                  </a:lnTo>
                  <a:lnTo>
                    <a:pt x="422" y="175"/>
                  </a:lnTo>
                  <a:lnTo>
                    <a:pt x="423" y="173"/>
                  </a:lnTo>
                  <a:lnTo>
                    <a:pt x="422" y="172"/>
                  </a:lnTo>
                  <a:lnTo>
                    <a:pt x="421" y="173"/>
                  </a:lnTo>
                  <a:lnTo>
                    <a:pt x="421" y="171"/>
                  </a:lnTo>
                  <a:lnTo>
                    <a:pt x="421" y="170"/>
                  </a:lnTo>
                  <a:lnTo>
                    <a:pt x="422" y="169"/>
                  </a:lnTo>
                  <a:lnTo>
                    <a:pt x="422" y="168"/>
                  </a:lnTo>
                  <a:lnTo>
                    <a:pt x="422" y="167"/>
                  </a:lnTo>
                  <a:lnTo>
                    <a:pt x="421" y="166"/>
                  </a:lnTo>
                  <a:lnTo>
                    <a:pt x="421" y="165"/>
                  </a:lnTo>
                  <a:lnTo>
                    <a:pt x="421" y="164"/>
                  </a:lnTo>
                  <a:lnTo>
                    <a:pt x="421" y="163"/>
                  </a:lnTo>
                  <a:lnTo>
                    <a:pt x="420" y="162"/>
                  </a:lnTo>
                  <a:lnTo>
                    <a:pt x="420" y="161"/>
                  </a:lnTo>
                  <a:lnTo>
                    <a:pt x="419" y="161"/>
                  </a:lnTo>
                  <a:lnTo>
                    <a:pt x="418" y="159"/>
                  </a:lnTo>
                  <a:lnTo>
                    <a:pt x="418" y="158"/>
                  </a:lnTo>
                  <a:lnTo>
                    <a:pt x="419" y="158"/>
                  </a:lnTo>
                  <a:lnTo>
                    <a:pt x="419" y="157"/>
                  </a:lnTo>
                  <a:lnTo>
                    <a:pt x="420" y="158"/>
                  </a:lnTo>
                  <a:lnTo>
                    <a:pt x="421" y="158"/>
                  </a:lnTo>
                  <a:lnTo>
                    <a:pt x="422" y="158"/>
                  </a:lnTo>
                  <a:lnTo>
                    <a:pt x="422" y="159"/>
                  </a:lnTo>
                  <a:lnTo>
                    <a:pt x="427" y="156"/>
                  </a:lnTo>
                  <a:lnTo>
                    <a:pt x="429" y="156"/>
                  </a:lnTo>
                  <a:lnTo>
                    <a:pt x="432" y="154"/>
                  </a:lnTo>
                  <a:lnTo>
                    <a:pt x="434" y="153"/>
                  </a:lnTo>
                  <a:lnTo>
                    <a:pt x="435" y="153"/>
                  </a:lnTo>
                  <a:lnTo>
                    <a:pt x="435" y="152"/>
                  </a:lnTo>
                  <a:lnTo>
                    <a:pt x="434" y="150"/>
                  </a:lnTo>
                  <a:lnTo>
                    <a:pt x="434" y="149"/>
                  </a:lnTo>
                  <a:lnTo>
                    <a:pt x="435" y="148"/>
                  </a:lnTo>
                  <a:lnTo>
                    <a:pt x="434" y="148"/>
                  </a:lnTo>
                  <a:lnTo>
                    <a:pt x="433" y="148"/>
                  </a:lnTo>
                  <a:lnTo>
                    <a:pt x="433" y="147"/>
                  </a:lnTo>
                  <a:lnTo>
                    <a:pt x="432" y="147"/>
                  </a:lnTo>
                  <a:lnTo>
                    <a:pt x="431" y="146"/>
                  </a:lnTo>
                  <a:lnTo>
                    <a:pt x="431" y="145"/>
                  </a:lnTo>
                  <a:lnTo>
                    <a:pt x="431" y="144"/>
                  </a:lnTo>
                  <a:lnTo>
                    <a:pt x="429" y="144"/>
                  </a:lnTo>
                  <a:lnTo>
                    <a:pt x="429" y="145"/>
                  </a:lnTo>
                  <a:lnTo>
                    <a:pt x="428" y="145"/>
                  </a:lnTo>
                  <a:lnTo>
                    <a:pt x="425" y="141"/>
                  </a:lnTo>
                  <a:lnTo>
                    <a:pt x="425" y="139"/>
                  </a:lnTo>
                  <a:lnTo>
                    <a:pt x="425" y="138"/>
                  </a:lnTo>
                  <a:lnTo>
                    <a:pt x="426" y="137"/>
                  </a:lnTo>
                  <a:lnTo>
                    <a:pt x="426" y="136"/>
                  </a:lnTo>
                  <a:lnTo>
                    <a:pt x="426" y="135"/>
                  </a:lnTo>
                  <a:lnTo>
                    <a:pt x="427" y="134"/>
                  </a:lnTo>
                  <a:lnTo>
                    <a:pt x="427" y="133"/>
                  </a:lnTo>
                  <a:lnTo>
                    <a:pt x="430" y="132"/>
                  </a:lnTo>
                  <a:lnTo>
                    <a:pt x="431" y="131"/>
                  </a:lnTo>
                  <a:lnTo>
                    <a:pt x="430" y="131"/>
                  </a:lnTo>
                  <a:lnTo>
                    <a:pt x="430" y="130"/>
                  </a:lnTo>
                  <a:lnTo>
                    <a:pt x="430" y="129"/>
                  </a:lnTo>
                  <a:lnTo>
                    <a:pt x="430" y="128"/>
                  </a:lnTo>
                  <a:lnTo>
                    <a:pt x="432" y="125"/>
                  </a:lnTo>
                  <a:lnTo>
                    <a:pt x="432" y="124"/>
                  </a:lnTo>
                  <a:lnTo>
                    <a:pt x="433" y="119"/>
                  </a:lnTo>
                  <a:lnTo>
                    <a:pt x="435" y="115"/>
                  </a:lnTo>
                  <a:lnTo>
                    <a:pt x="435" y="114"/>
                  </a:lnTo>
                  <a:lnTo>
                    <a:pt x="437" y="113"/>
                  </a:lnTo>
                  <a:lnTo>
                    <a:pt x="437" y="112"/>
                  </a:lnTo>
                  <a:lnTo>
                    <a:pt x="437" y="111"/>
                  </a:lnTo>
                  <a:lnTo>
                    <a:pt x="436" y="109"/>
                  </a:lnTo>
                  <a:lnTo>
                    <a:pt x="436" y="108"/>
                  </a:lnTo>
                  <a:lnTo>
                    <a:pt x="436" y="107"/>
                  </a:lnTo>
                  <a:lnTo>
                    <a:pt x="437" y="106"/>
                  </a:lnTo>
                  <a:lnTo>
                    <a:pt x="439" y="104"/>
                  </a:lnTo>
                  <a:lnTo>
                    <a:pt x="440" y="104"/>
                  </a:lnTo>
                  <a:lnTo>
                    <a:pt x="439" y="103"/>
                  </a:lnTo>
                  <a:lnTo>
                    <a:pt x="440" y="102"/>
                  </a:lnTo>
                  <a:lnTo>
                    <a:pt x="443" y="102"/>
                  </a:lnTo>
                  <a:lnTo>
                    <a:pt x="443" y="100"/>
                  </a:lnTo>
                  <a:lnTo>
                    <a:pt x="444" y="99"/>
                  </a:lnTo>
                  <a:lnTo>
                    <a:pt x="445" y="98"/>
                  </a:lnTo>
                  <a:lnTo>
                    <a:pt x="446" y="97"/>
                  </a:lnTo>
                  <a:lnTo>
                    <a:pt x="446" y="94"/>
                  </a:lnTo>
                  <a:lnTo>
                    <a:pt x="446" y="93"/>
                  </a:lnTo>
                  <a:lnTo>
                    <a:pt x="446" y="92"/>
                  </a:lnTo>
                  <a:lnTo>
                    <a:pt x="446" y="91"/>
                  </a:lnTo>
                  <a:lnTo>
                    <a:pt x="446" y="90"/>
                  </a:lnTo>
                  <a:lnTo>
                    <a:pt x="445" y="89"/>
                  </a:lnTo>
                  <a:lnTo>
                    <a:pt x="445" y="88"/>
                  </a:lnTo>
                  <a:lnTo>
                    <a:pt x="446" y="86"/>
                  </a:lnTo>
                  <a:lnTo>
                    <a:pt x="447" y="85"/>
                  </a:lnTo>
                  <a:lnTo>
                    <a:pt x="450" y="82"/>
                  </a:lnTo>
                  <a:lnTo>
                    <a:pt x="451" y="82"/>
                  </a:lnTo>
                  <a:lnTo>
                    <a:pt x="452" y="82"/>
                  </a:lnTo>
                  <a:lnTo>
                    <a:pt x="452" y="80"/>
                  </a:lnTo>
                  <a:lnTo>
                    <a:pt x="452" y="79"/>
                  </a:lnTo>
                  <a:lnTo>
                    <a:pt x="452" y="78"/>
                  </a:lnTo>
                  <a:lnTo>
                    <a:pt x="453" y="76"/>
                  </a:lnTo>
                  <a:lnTo>
                    <a:pt x="453" y="74"/>
                  </a:lnTo>
                  <a:lnTo>
                    <a:pt x="452" y="71"/>
                  </a:lnTo>
                  <a:lnTo>
                    <a:pt x="452" y="70"/>
                  </a:lnTo>
                  <a:lnTo>
                    <a:pt x="451" y="69"/>
                  </a:lnTo>
                  <a:lnTo>
                    <a:pt x="444" y="68"/>
                  </a:lnTo>
                  <a:lnTo>
                    <a:pt x="443" y="67"/>
                  </a:lnTo>
                  <a:lnTo>
                    <a:pt x="442" y="65"/>
                  </a:lnTo>
                  <a:lnTo>
                    <a:pt x="442" y="64"/>
                  </a:lnTo>
                  <a:lnTo>
                    <a:pt x="442" y="63"/>
                  </a:lnTo>
                  <a:lnTo>
                    <a:pt x="442" y="61"/>
                  </a:lnTo>
                  <a:lnTo>
                    <a:pt x="441" y="59"/>
                  </a:lnTo>
                  <a:lnTo>
                    <a:pt x="441" y="57"/>
                  </a:lnTo>
                  <a:lnTo>
                    <a:pt x="440" y="57"/>
                  </a:lnTo>
                  <a:lnTo>
                    <a:pt x="439" y="56"/>
                  </a:lnTo>
                  <a:lnTo>
                    <a:pt x="438" y="55"/>
                  </a:lnTo>
                  <a:lnTo>
                    <a:pt x="439" y="54"/>
                  </a:lnTo>
                  <a:lnTo>
                    <a:pt x="438" y="53"/>
                  </a:lnTo>
                  <a:lnTo>
                    <a:pt x="437" y="51"/>
                  </a:lnTo>
                  <a:lnTo>
                    <a:pt x="437" y="50"/>
                  </a:lnTo>
                  <a:lnTo>
                    <a:pt x="437" y="49"/>
                  </a:lnTo>
                  <a:lnTo>
                    <a:pt x="436" y="47"/>
                  </a:lnTo>
                  <a:lnTo>
                    <a:pt x="435" y="47"/>
                  </a:lnTo>
                  <a:lnTo>
                    <a:pt x="436" y="46"/>
                  </a:lnTo>
                  <a:lnTo>
                    <a:pt x="435" y="45"/>
                  </a:lnTo>
                  <a:lnTo>
                    <a:pt x="435" y="43"/>
                  </a:lnTo>
                  <a:lnTo>
                    <a:pt x="436" y="43"/>
                  </a:lnTo>
                  <a:lnTo>
                    <a:pt x="436" y="42"/>
                  </a:lnTo>
                  <a:lnTo>
                    <a:pt x="436" y="41"/>
                  </a:lnTo>
                  <a:lnTo>
                    <a:pt x="436" y="39"/>
                  </a:lnTo>
                  <a:lnTo>
                    <a:pt x="435" y="39"/>
                  </a:lnTo>
                  <a:lnTo>
                    <a:pt x="435" y="38"/>
                  </a:lnTo>
                  <a:lnTo>
                    <a:pt x="434" y="37"/>
                  </a:lnTo>
                  <a:lnTo>
                    <a:pt x="434" y="36"/>
                  </a:lnTo>
                  <a:lnTo>
                    <a:pt x="434" y="35"/>
                  </a:lnTo>
                  <a:lnTo>
                    <a:pt x="434" y="34"/>
                  </a:lnTo>
                  <a:lnTo>
                    <a:pt x="434" y="33"/>
                  </a:lnTo>
                  <a:lnTo>
                    <a:pt x="434" y="32"/>
                  </a:lnTo>
                  <a:lnTo>
                    <a:pt x="434" y="31"/>
                  </a:lnTo>
                  <a:lnTo>
                    <a:pt x="433" y="28"/>
                  </a:lnTo>
                  <a:lnTo>
                    <a:pt x="432" y="28"/>
                  </a:lnTo>
                  <a:lnTo>
                    <a:pt x="430" y="28"/>
                  </a:lnTo>
                  <a:lnTo>
                    <a:pt x="429" y="27"/>
                  </a:lnTo>
                  <a:lnTo>
                    <a:pt x="430" y="26"/>
                  </a:lnTo>
                  <a:lnTo>
                    <a:pt x="432" y="23"/>
                  </a:lnTo>
                  <a:lnTo>
                    <a:pt x="430" y="22"/>
                  </a:lnTo>
                  <a:lnTo>
                    <a:pt x="428" y="23"/>
                  </a:lnTo>
                  <a:lnTo>
                    <a:pt x="427" y="21"/>
                  </a:lnTo>
                  <a:lnTo>
                    <a:pt x="428" y="20"/>
                  </a:lnTo>
                  <a:lnTo>
                    <a:pt x="430" y="20"/>
                  </a:lnTo>
                  <a:lnTo>
                    <a:pt x="437" y="18"/>
                  </a:lnTo>
                  <a:lnTo>
                    <a:pt x="441" y="17"/>
                  </a:lnTo>
                  <a:lnTo>
                    <a:pt x="444" y="17"/>
                  </a:lnTo>
                  <a:lnTo>
                    <a:pt x="445" y="17"/>
                  </a:lnTo>
                  <a:lnTo>
                    <a:pt x="445" y="15"/>
                  </a:lnTo>
                  <a:lnTo>
                    <a:pt x="455" y="14"/>
                  </a:lnTo>
                  <a:lnTo>
                    <a:pt x="456" y="12"/>
                  </a:lnTo>
                  <a:lnTo>
                    <a:pt x="461" y="12"/>
                  </a:lnTo>
                  <a:lnTo>
                    <a:pt x="466" y="10"/>
                  </a:lnTo>
                  <a:lnTo>
                    <a:pt x="474" y="10"/>
                  </a:lnTo>
                  <a:lnTo>
                    <a:pt x="484" y="9"/>
                  </a:lnTo>
                  <a:lnTo>
                    <a:pt x="490" y="7"/>
                  </a:lnTo>
                  <a:lnTo>
                    <a:pt x="497" y="6"/>
                  </a:lnTo>
                  <a:lnTo>
                    <a:pt x="506" y="1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9" name="Freeform 745">
              <a:extLst>
                <a:ext uri="{FF2B5EF4-FFF2-40B4-BE49-F238E27FC236}">
                  <a16:creationId xmlns:a16="http://schemas.microsoft.com/office/drawing/2014/main" id="{D19A5613-E978-6754-7C86-56702A2C6D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6618" y="3692675"/>
              <a:ext cx="1296988" cy="1100138"/>
            </a:xfrm>
            <a:custGeom>
              <a:avLst/>
              <a:gdLst>
                <a:gd name="T0" fmla="*/ 485 w 817"/>
                <a:gd name="T1" fmla="*/ 677 h 693"/>
                <a:gd name="T2" fmla="*/ 506 w 817"/>
                <a:gd name="T3" fmla="*/ 620 h 693"/>
                <a:gd name="T4" fmla="*/ 132 w 817"/>
                <a:gd name="T5" fmla="*/ 623 h 693"/>
                <a:gd name="T6" fmla="*/ 140 w 817"/>
                <a:gd name="T7" fmla="*/ 586 h 693"/>
                <a:gd name="T8" fmla="*/ 166 w 817"/>
                <a:gd name="T9" fmla="*/ 575 h 693"/>
                <a:gd name="T10" fmla="*/ 204 w 817"/>
                <a:gd name="T11" fmla="*/ 510 h 693"/>
                <a:gd name="T12" fmla="*/ 184 w 817"/>
                <a:gd name="T13" fmla="*/ 497 h 693"/>
                <a:gd name="T14" fmla="*/ 192 w 817"/>
                <a:gd name="T15" fmla="*/ 448 h 693"/>
                <a:gd name="T16" fmla="*/ 152 w 817"/>
                <a:gd name="T17" fmla="*/ 442 h 693"/>
                <a:gd name="T18" fmla="*/ 445 w 817"/>
                <a:gd name="T19" fmla="*/ 428 h 693"/>
                <a:gd name="T20" fmla="*/ 173 w 817"/>
                <a:gd name="T21" fmla="*/ 417 h 693"/>
                <a:gd name="T22" fmla="*/ 212 w 817"/>
                <a:gd name="T23" fmla="*/ 400 h 693"/>
                <a:gd name="T24" fmla="*/ 238 w 817"/>
                <a:gd name="T25" fmla="*/ 426 h 693"/>
                <a:gd name="T26" fmla="*/ 222 w 817"/>
                <a:gd name="T27" fmla="*/ 475 h 693"/>
                <a:gd name="T28" fmla="*/ 205 w 817"/>
                <a:gd name="T29" fmla="*/ 474 h 693"/>
                <a:gd name="T30" fmla="*/ 190 w 817"/>
                <a:gd name="T31" fmla="*/ 460 h 693"/>
                <a:gd name="T32" fmla="*/ 192 w 817"/>
                <a:gd name="T33" fmla="*/ 433 h 693"/>
                <a:gd name="T34" fmla="*/ 179 w 817"/>
                <a:gd name="T35" fmla="*/ 428 h 693"/>
                <a:gd name="T36" fmla="*/ 181 w 817"/>
                <a:gd name="T37" fmla="*/ 413 h 693"/>
                <a:gd name="T38" fmla="*/ 210 w 817"/>
                <a:gd name="T39" fmla="*/ 400 h 693"/>
                <a:gd name="T40" fmla="*/ 266 w 817"/>
                <a:gd name="T41" fmla="*/ 387 h 693"/>
                <a:gd name="T42" fmla="*/ 308 w 817"/>
                <a:gd name="T43" fmla="*/ 391 h 693"/>
                <a:gd name="T44" fmla="*/ 274 w 817"/>
                <a:gd name="T45" fmla="*/ 417 h 693"/>
                <a:gd name="T46" fmla="*/ 251 w 817"/>
                <a:gd name="T47" fmla="*/ 428 h 693"/>
                <a:gd name="T48" fmla="*/ 255 w 817"/>
                <a:gd name="T49" fmla="*/ 407 h 693"/>
                <a:gd name="T50" fmla="*/ 283 w 817"/>
                <a:gd name="T51" fmla="*/ 384 h 693"/>
                <a:gd name="T52" fmla="*/ 310 w 817"/>
                <a:gd name="T53" fmla="*/ 386 h 693"/>
                <a:gd name="T54" fmla="*/ 171 w 817"/>
                <a:gd name="T55" fmla="*/ 374 h 693"/>
                <a:gd name="T56" fmla="*/ 369 w 817"/>
                <a:gd name="T57" fmla="*/ 296 h 693"/>
                <a:gd name="T58" fmla="*/ 485 w 817"/>
                <a:gd name="T59" fmla="*/ 159 h 693"/>
                <a:gd name="T60" fmla="*/ 501 w 817"/>
                <a:gd name="T61" fmla="*/ 220 h 693"/>
                <a:gd name="T62" fmla="*/ 488 w 817"/>
                <a:gd name="T63" fmla="*/ 248 h 693"/>
                <a:gd name="T64" fmla="*/ 475 w 817"/>
                <a:gd name="T65" fmla="*/ 297 h 693"/>
                <a:gd name="T66" fmla="*/ 444 w 817"/>
                <a:gd name="T67" fmla="*/ 366 h 693"/>
                <a:gd name="T68" fmla="*/ 440 w 817"/>
                <a:gd name="T69" fmla="*/ 351 h 693"/>
                <a:gd name="T70" fmla="*/ 416 w 817"/>
                <a:gd name="T71" fmla="*/ 370 h 693"/>
                <a:gd name="T72" fmla="*/ 377 w 817"/>
                <a:gd name="T73" fmla="*/ 374 h 693"/>
                <a:gd name="T74" fmla="*/ 358 w 817"/>
                <a:gd name="T75" fmla="*/ 372 h 693"/>
                <a:gd name="T76" fmla="*/ 348 w 817"/>
                <a:gd name="T77" fmla="*/ 400 h 693"/>
                <a:gd name="T78" fmla="*/ 328 w 817"/>
                <a:gd name="T79" fmla="*/ 380 h 693"/>
                <a:gd name="T80" fmla="*/ 286 w 817"/>
                <a:gd name="T81" fmla="*/ 382 h 693"/>
                <a:gd name="T82" fmla="*/ 252 w 817"/>
                <a:gd name="T83" fmla="*/ 385 h 693"/>
                <a:gd name="T84" fmla="*/ 218 w 817"/>
                <a:gd name="T85" fmla="*/ 399 h 693"/>
                <a:gd name="T86" fmla="*/ 223 w 817"/>
                <a:gd name="T87" fmla="*/ 382 h 693"/>
                <a:gd name="T88" fmla="*/ 268 w 817"/>
                <a:gd name="T89" fmla="*/ 346 h 693"/>
                <a:gd name="T90" fmla="*/ 322 w 817"/>
                <a:gd name="T91" fmla="*/ 347 h 693"/>
                <a:gd name="T92" fmla="*/ 344 w 817"/>
                <a:gd name="T93" fmla="*/ 342 h 693"/>
                <a:gd name="T94" fmla="*/ 379 w 817"/>
                <a:gd name="T95" fmla="*/ 285 h 693"/>
                <a:gd name="T96" fmla="*/ 413 w 817"/>
                <a:gd name="T97" fmla="*/ 284 h 693"/>
                <a:gd name="T98" fmla="*/ 449 w 817"/>
                <a:gd name="T99" fmla="*/ 186 h 693"/>
                <a:gd name="T100" fmla="*/ 467 w 817"/>
                <a:gd name="T101" fmla="*/ 169 h 693"/>
                <a:gd name="T102" fmla="*/ 473 w 817"/>
                <a:gd name="T103" fmla="*/ 146 h 693"/>
                <a:gd name="T104" fmla="*/ 624 w 817"/>
                <a:gd name="T105" fmla="*/ 67 h 693"/>
                <a:gd name="T106" fmla="*/ 592 w 817"/>
                <a:gd name="T107" fmla="*/ 66 h 693"/>
                <a:gd name="T108" fmla="*/ 475 w 817"/>
                <a:gd name="T109" fmla="*/ 4 h 693"/>
                <a:gd name="T110" fmla="*/ 585 w 817"/>
                <a:gd name="T111" fmla="*/ 49 h 693"/>
                <a:gd name="T112" fmla="*/ 596 w 817"/>
                <a:gd name="T113" fmla="*/ 83 h 693"/>
                <a:gd name="T114" fmla="*/ 531 w 817"/>
                <a:gd name="T115" fmla="*/ 128 h 693"/>
                <a:gd name="T116" fmla="*/ 478 w 817"/>
                <a:gd name="T117" fmla="*/ 137 h 693"/>
                <a:gd name="T118" fmla="*/ 445 w 817"/>
                <a:gd name="T119" fmla="*/ 107 h 693"/>
                <a:gd name="T120" fmla="*/ 484 w 817"/>
                <a:gd name="T121" fmla="*/ 67 h 693"/>
                <a:gd name="T122" fmla="*/ 654 w 817"/>
                <a:gd name="T123" fmla="*/ 21 h 693"/>
                <a:gd name="T124" fmla="*/ 644 w 817"/>
                <a:gd name="T125" fmla="*/ 22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7" h="693">
                  <a:moveTo>
                    <a:pt x="487" y="693"/>
                  </a:moveTo>
                  <a:lnTo>
                    <a:pt x="487" y="692"/>
                  </a:lnTo>
                  <a:lnTo>
                    <a:pt x="488" y="692"/>
                  </a:lnTo>
                  <a:lnTo>
                    <a:pt x="488" y="693"/>
                  </a:lnTo>
                  <a:lnTo>
                    <a:pt x="487" y="693"/>
                  </a:lnTo>
                  <a:close/>
                  <a:moveTo>
                    <a:pt x="817" y="691"/>
                  </a:moveTo>
                  <a:lnTo>
                    <a:pt x="816" y="691"/>
                  </a:lnTo>
                  <a:lnTo>
                    <a:pt x="817" y="690"/>
                  </a:lnTo>
                  <a:lnTo>
                    <a:pt x="817" y="691"/>
                  </a:lnTo>
                  <a:close/>
                  <a:moveTo>
                    <a:pt x="816" y="690"/>
                  </a:moveTo>
                  <a:lnTo>
                    <a:pt x="815" y="690"/>
                  </a:lnTo>
                  <a:lnTo>
                    <a:pt x="816" y="690"/>
                  </a:lnTo>
                  <a:close/>
                  <a:moveTo>
                    <a:pt x="23" y="687"/>
                  </a:moveTo>
                  <a:lnTo>
                    <a:pt x="23" y="688"/>
                  </a:lnTo>
                  <a:lnTo>
                    <a:pt x="24" y="687"/>
                  </a:lnTo>
                  <a:lnTo>
                    <a:pt x="25" y="688"/>
                  </a:lnTo>
                  <a:lnTo>
                    <a:pt x="26" y="688"/>
                  </a:lnTo>
                  <a:lnTo>
                    <a:pt x="26" y="689"/>
                  </a:lnTo>
                  <a:lnTo>
                    <a:pt x="26" y="690"/>
                  </a:lnTo>
                  <a:lnTo>
                    <a:pt x="25" y="691"/>
                  </a:lnTo>
                  <a:lnTo>
                    <a:pt x="24" y="691"/>
                  </a:lnTo>
                  <a:lnTo>
                    <a:pt x="21" y="691"/>
                  </a:lnTo>
                  <a:lnTo>
                    <a:pt x="20" y="691"/>
                  </a:lnTo>
                  <a:lnTo>
                    <a:pt x="19" y="690"/>
                  </a:lnTo>
                  <a:lnTo>
                    <a:pt x="20" y="690"/>
                  </a:lnTo>
                  <a:lnTo>
                    <a:pt x="20" y="689"/>
                  </a:lnTo>
                  <a:lnTo>
                    <a:pt x="21" y="690"/>
                  </a:lnTo>
                  <a:lnTo>
                    <a:pt x="21" y="689"/>
                  </a:lnTo>
                  <a:lnTo>
                    <a:pt x="22" y="688"/>
                  </a:lnTo>
                  <a:lnTo>
                    <a:pt x="22" y="687"/>
                  </a:lnTo>
                  <a:lnTo>
                    <a:pt x="23" y="687"/>
                  </a:lnTo>
                  <a:close/>
                  <a:moveTo>
                    <a:pt x="2" y="685"/>
                  </a:moveTo>
                  <a:lnTo>
                    <a:pt x="2" y="686"/>
                  </a:lnTo>
                  <a:lnTo>
                    <a:pt x="1" y="686"/>
                  </a:lnTo>
                  <a:lnTo>
                    <a:pt x="0" y="686"/>
                  </a:lnTo>
                  <a:lnTo>
                    <a:pt x="0" y="685"/>
                  </a:lnTo>
                  <a:lnTo>
                    <a:pt x="1" y="685"/>
                  </a:lnTo>
                  <a:lnTo>
                    <a:pt x="2" y="685"/>
                  </a:lnTo>
                  <a:close/>
                  <a:moveTo>
                    <a:pt x="35" y="686"/>
                  </a:moveTo>
                  <a:lnTo>
                    <a:pt x="35" y="687"/>
                  </a:lnTo>
                  <a:lnTo>
                    <a:pt x="34" y="688"/>
                  </a:lnTo>
                  <a:lnTo>
                    <a:pt x="34" y="689"/>
                  </a:lnTo>
                  <a:lnTo>
                    <a:pt x="33" y="689"/>
                  </a:lnTo>
                  <a:lnTo>
                    <a:pt x="32" y="689"/>
                  </a:lnTo>
                  <a:lnTo>
                    <a:pt x="31" y="688"/>
                  </a:lnTo>
                  <a:lnTo>
                    <a:pt x="32" y="688"/>
                  </a:lnTo>
                  <a:lnTo>
                    <a:pt x="31" y="687"/>
                  </a:lnTo>
                  <a:lnTo>
                    <a:pt x="30" y="687"/>
                  </a:lnTo>
                  <a:lnTo>
                    <a:pt x="30" y="686"/>
                  </a:lnTo>
                  <a:lnTo>
                    <a:pt x="31" y="686"/>
                  </a:lnTo>
                  <a:lnTo>
                    <a:pt x="31" y="685"/>
                  </a:lnTo>
                  <a:lnTo>
                    <a:pt x="32" y="686"/>
                  </a:lnTo>
                  <a:lnTo>
                    <a:pt x="33" y="686"/>
                  </a:lnTo>
                  <a:lnTo>
                    <a:pt x="34" y="686"/>
                  </a:lnTo>
                  <a:lnTo>
                    <a:pt x="34" y="685"/>
                  </a:lnTo>
                  <a:lnTo>
                    <a:pt x="35" y="684"/>
                  </a:lnTo>
                  <a:lnTo>
                    <a:pt x="36" y="682"/>
                  </a:lnTo>
                  <a:lnTo>
                    <a:pt x="37" y="682"/>
                  </a:lnTo>
                  <a:lnTo>
                    <a:pt x="37" y="683"/>
                  </a:lnTo>
                  <a:lnTo>
                    <a:pt x="36" y="683"/>
                  </a:lnTo>
                  <a:lnTo>
                    <a:pt x="35" y="685"/>
                  </a:lnTo>
                  <a:lnTo>
                    <a:pt x="35" y="686"/>
                  </a:lnTo>
                  <a:close/>
                  <a:moveTo>
                    <a:pt x="483" y="678"/>
                  </a:moveTo>
                  <a:lnTo>
                    <a:pt x="483" y="677"/>
                  </a:lnTo>
                  <a:lnTo>
                    <a:pt x="483" y="676"/>
                  </a:lnTo>
                  <a:lnTo>
                    <a:pt x="484" y="676"/>
                  </a:lnTo>
                  <a:lnTo>
                    <a:pt x="485" y="676"/>
                  </a:lnTo>
                  <a:lnTo>
                    <a:pt x="485" y="677"/>
                  </a:lnTo>
                  <a:lnTo>
                    <a:pt x="484" y="677"/>
                  </a:lnTo>
                  <a:lnTo>
                    <a:pt x="483" y="678"/>
                  </a:lnTo>
                  <a:close/>
                  <a:moveTo>
                    <a:pt x="60" y="676"/>
                  </a:moveTo>
                  <a:lnTo>
                    <a:pt x="59" y="676"/>
                  </a:lnTo>
                  <a:lnTo>
                    <a:pt x="58" y="676"/>
                  </a:lnTo>
                  <a:lnTo>
                    <a:pt x="58" y="675"/>
                  </a:lnTo>
                  <a:lnTo>
                    <a:pt x="59" y="675"/>
                  </a:lnTo>
                  <a:lnTo>
                    <a:pt x="59" y="674"/>
                  </a:lnTo>
                  <a:lnTo>
                    <a:pt x="60" y="674"/>
                  </a:lnTo>
                  <a:lnTo>
                    <a:pt x="60" y="675"/>
                  </a:lnTo>
                  <a:lnTo>
                    <a:pt x="60" y="676"/>
                  </a:lnTo>
                  <a:close/>
                  <a:moveTo>
                    <a:pt x="64" y="676"/>
                  </a:moveTo>
                  <a:lnTo>
                    <a:pt x="65" y="676"/>
                  </a:lnTo>
                  <a:lnTo>
                    <a:pt x="66" y="677"/>
                  </a:lnTo>
                  <a:lnTo>
                    <a:pt x="66" y="678"/>
                  </a:lnTo>
                  <a:lnTo>
                    <a:pt x="64" y="678"/>
                  </a:lnTo>
                  <a:lnTo>
                    <a:pt x="62" y="678"/>
                  </a:lnTo>
                  <a:lnTo>
                    <a:pt x="61" y="678"/>
                  </a:lnTo>
                  <a:lnTo>
                    <a:pt x="61" y="677"/>
                  </a:lnTo>
                  <a:lnTo>
                    <a:pt x="62" y="675"/>
                  </a:lnTo>
                  <a:lnTo>
                    <a:pt x="62" y="674"/>
                  </a:lnTo>
                  <a:lnTo>
                    <a:pt x="61" y="674"/>
                  </a:lnTo>
                  <a:lnTo>
                    <a:pt x="61" y="673"/>
                  </a:lnTo>
                  <a:lnTo>
                    <a:pt x="62" y="673"/>
                  </a:lnTo>
                  <a:lnTo>
                    <a:pt x="62" y="674"/>
                  </a:lnTo>
                  <a:lnTo>
                    <a:pt x="63" y="675"/>
                  </a:lnTo>
                  <a:lnTo>
                    <a:pt x="64" y="676"/>
                  </a:lnTo>
                  <a:close/>
                  <a:moveTo>
                    <a:pt x="483" y="658"/>
                  </a:moveTo>
                  <a:lnTo>
                    <a:pt x="482" y="658"/>
                  </a:lnTo>
                  <a:lnTo>
                    <a:pt x="482" y="657"/>
                  </a:lnTo>
                  <a:lnTo>
                    <a:pt x="483" y="657"/>
                  </a:lnTo>
                  <a:lnTo>
                    <a:pt x="483" y="658"/>
                  </a:lnTo>
                  <a:close/>
                  <a:moveTo>
                    <a:pt x="219" y="646"/>
                  </a:moveTo>
                  <a:lnTo>
                    <a:pt x="218" y="646"/>
                  </a:lnTo>
                  <a:lnTo>
                    <a:pt x="218" y="645"/>
                  </a:lnTo>
                  <a:lnTo>
                    <a:pt x="219" y="644"/>
                  </a:lnTo>
                  <a:lnTo>
                    <a:pt x="219" y="645"/>
                  </a:lnTo>
                  <a:lnTo>
                    <a:pt x="219" y="646"/>
                  </a:lnTo>
                  <a:close/>
                  <a:moveTo>
                    <a:pt x="220" y="643"/>
                  </a:moveTo>
                  <a:lnTo>
                    <a:pt x="220" y="642"/>
                  </a:lnTo>
                  <a:lnTo>
                    <a:pt x="221" y="642"/>
                  </a:lnTo>
                  <a:lnTo>
                    <a:pt x="221" y="643"/>
                  </a:lnTo>
                  <a:lnTo>
                    <a:pt x="220" y="643"/>
                  </a:lnTo>
                  <a:close/>
                  <a:moveTo>
                    <a:pt x="116" y="636"/>
                  </a:moveTo>
                  <a:lnTo>
                    <a:pt x="116" y="635"/>
                  </a:lnTo>
                  <a:lnTo>
                    <a:pt x="116" y="634"/>
                  </a:lnTo>
                  <a:lnTo>
                    <a:pt x="117" y="634"/>
                  </a:lnTo>
                  <a:lnTo>
                    <a:pt x="117" y="635"/>
                  </a:lnTo>
                  <a:lnTo>
                    <a:pt x="117" y="636"/>
                  </a:lnTo>
                  <a:lnTo>
                    <a:pt x="116" y="636"/>
                  </a:lnTo>
                  <a:close/>
                  <a:moveTo>
                    <a:pt x="102" y="632"/>
                  </a:moveTo>
                  <a:lnTo>
                    <a:pt x="101" y="632"/>
                  </a:lnTo>
                  <a:lnTo>
                    <a:pt x="101" y="631"/>
                  </a:lnTo>
                  <a:lnTo>
                    <a:pt x="100" y="631"/>
                  </a:lnTo>
                  <a:lnTo>
                    <a:pt x="99" y="630"/>
                  </a:lnTo>
                  <a:lnTo>
                    <a:pt x="100" y="630"/>
                  </a:lnTo>
                  <a:lnTo>
                    <a:pt x="100" y="629"/>
                  </a:lnTo>
                  <a:lnTo>
                    <a:pt x="101" y="629"/>
                  </a:lnTo>
                  <a:lnTo>
                    <a:pt x="101" y="630"/>
                  </a:lnTo>
                  <a:lnTo>
                    <a:pt x="102" y="630"/>
                  </a:lnTo>
                  <a:lnTo>
                    <a:pt x="102" y="631"/>
                  </a:lnTo>
                  <a:lnTo>
                    <a:pt x="102" y="632"/>
                  </a:lnTo>
                  <a:close/>
                  <a:moveTo>
                    <a:pt x="113" y="624"/>
                  </a:moveTo>
                  <a:lnTo>
                    <a:pt x="112" y="624"/>
                  </a:lnTo>
                  <a:lnTo>
                    <a:pt x="113" y="623"/>
                  </a:lnTo>
                  <a:lnTo>
                    <a:pt x="113" y="624"/>
                  </a:lnTo>
                  <a:close/>
                  <a:moveTo>
                    <a:pt x="505" y="620"/>
                  </a:moveTo>
                  <a:lnTo>
                    <a:pt x="506" y="620"/>
                  </a:lnTo>
                  <a:lnTo>
                    <a:pt x="506" y="621"/>
                  </a:lnTo>
                  <a:lnTo>
                    <a:pt x="506" y="622"/>
                  </a:lnTo>
                  <a:lnTo>
                    <a:pt x="507" y="622"/>
                  </a:lnTo>
                  <a:lnTo>
                    <a:pt x="506" y="622"/>
                  </a:lnTo>
                  <a:lnTo>
                    <a:pt x="506" y="623"/>
                  </a:lnTo>
                  <a:lnTo>
                    <a:pt x="506" y="622"/>
                  </a:lnTo>
                  <a:lnTo>
                    <a:pt x="505" y="621"/>
                  </a:lnTo>
                  <a:lnTo>
                    <a:pt x="504" y="620"/>
                  </a:lnTo>
                  <a:lnTo>
                    <a:pt x="505" y="620"/>
                  </a:lnTo>
                  <a:close/>
                  <a:moveTo>
                    <a:pt x="128" y="619"/>
                  </a:moveTo>
                  <a:lnTo>
                    <a:pt x="128" y="620"/>
                  </a:lnTo>
                  <a:lnTo>
                    <a:pt x="127" y="620"/>
                  </a:lnTo>
                  <a:lnTo>
                    <a:pt x="127" y="619"/>
                  </a:lnTo>
                  <a:lnTo>
                    <a:pt x="128" y="619"/>
                  </a:lnTo>
                  <a:close/>
                  <a:moveTo>
                    <a:pt x="141" y="620"/>
                  </a:moveTo>
                  <a:lnTo>
                    <a:pt x="140" y="622"/>
                  </a:lnTo>
                  <a:lnTo>
                    <a:pt x="139" y="622"/>
                  </a:lnTo>
                  <a:lnTo>
                    <a:pt x="138" y="623"/>
                  </a:lnTo>
                  <a:lnTo>
                    <a:pt x="137" y="623"/>
                  </a:lnTo>
                  <a:lnTo>
                    <a:pt x="137" y="624"/>
                  </a:lnTo>
                  <a:lnTo>
                    <a:pt x="137" y="625"/>
                  </a:lnTo>
                  <a:lnTo>
                    <a:pt x="136" y="625"/>
                  </a:lnTo>
                  <a:lnTo>
                    <a:pt x="135" y="625"/>
                  </a:lnTo>
                  <a:lnTo>
                    <a:pt x="134" y="625"/>
                  </a:lnTo>
                  <a:lnTo>
                    <a:pt x="133" y="627"/>
                  </a:lnTo>
                  <a:lnTo>
                    <a:pt x="132" y="627"/>
                  </a:lnTo>
                  <a:lnTo>
                    <a:pt x="132" y="628"/>
                  </a:lnTo>
                  <a:lnTo>
                    <a:pt x="130" y="628"/>
                  </a:lnTo>
                  <a:lnTo>
                    <a:pt x="129" y="628"/>
                  </a:lnTo>
                  <a:lnTo>
                    <a:pt x="129" y="629"/>
                  </a:lnTo>
                  <a:lnTo>
                    <a:pt x="130" y="629"/>
                  </a:lnTo>
                  <a:lnTo>
                    <a:pt x="130" y="630"/>
                  </a:lnTo>
                  <a:lnTo>
                    <a:pt x="130" y="631"/>
                  </a:lnTo>
                  <a:lnTo>
                    <a:pt x="131" y="631"/>
                  </a:lnTo>
                  <a:lnTo>
                    <a:pt x="131" y="632"/>
                  </a:lnTo>
                  <a:lnTo>
                    <a:pt x="130" y="632"/>
                  </a:lnTo>
                  <a:lnTo>
                    <a:pt x="130" y="631"/>
                  </a:lnTo>
                  <a:lnTo>
                    <a:pt x="129" y="631"/>
                  </a:lnTo>
                  <a:lnTo>
                    <a:pt x="129" y="632"/>
                  </a:lnTo>
                  <a:lnTo>
                    <a:pt x="127" y="634"/>
                  </a:lnTo>
                  <a:lnTo>
                    <a:pt x="127" y="635"/>
                  </a:lnTo>
                  <a:lnTo>
                    <a:pt x="128" y="635"/>
                  </a:lnTo>
                  <a:lnTo>
                    <a:pt x="129" y="635"/>
                  </a:lnTo>
                  <a:lnTo>
                    <a:pt x="128" y="636"/>
                  </a:lnTo>
                  <a:lnTo>
                    <a:pt x="128" y="637"/>
                  </a:lnTo>
                  <a:lnTo>
                    <a:pt x="127" y="637"/>
                  </a:lnTo>
                  <a:lnTo>
                    <a:pt x="126" y="637"/>
                  </a:lnTo>
                  <a:lnTo>
                    <a:pt x="126" y="638"/>
                  </a:lnTo>
                  <a:lnTo>
                    <a:pt x="124" y="638"/>
                  </a:lnTo>
                  <a:lnTo>
                    <a:pt x="124" y="637"/>
                  </a:lnTo>
                  <a:lnTo>
                    <a:pt x="124" y="635"/>
                  </a:lnTo>
                  <a:lnTo>
                    <a:pt x="125" y="634"/>
                  </a:lnTo>
                  <a:lnTo>
                    <a:pt x="125" y="633"/>
                  </a:lnTo>
                  <a:lnTo>
                    <a:pt x="126" y="633"/>
                  </a:lnTo>
                  <a:lnTo>
                    <a:pt x="126" y="632"/>
                  </a:lnTo>
                  <a:lnTo>
                    <a:pt x="126" y="631"/>
                  </a:lnTo>
                  <a:lnTo>
                    <a:pt x="126" y="630"/>
                  </a:lnTo>
                  <a:lnTo>
                    <a:pt x="126" y="629"/>
                  </a:lnTo>
                  <a:lnTo>
                    <a:pt x="126" y="628"/>
                  </a:lnTo>
                  <a:lnTo>
                    <a:pt x="127" y="628"/>
                  </a:lnTo>
                  <a:lnTo>
                    <a:pt x="128" y="628"/>
                  </a:lnTo>
                  <a:lnTo>
                    <a:pt x="128" y="627"/>
                  </a:lnTo>
                  <a:lnTo>
                    <a:pt x="129" y="627"/>
                  </a:lnTo>
                  <a:lnTo>
                    <a:pt x="130" y="626"/>
                  </a:lnTo>
                  <a:lnTo>
                    <a:pt x="131" y="626"/>
                  </a:lnTo>
                  <a:lnTo>
                    <a:pt x="132" y="625"/>
                  </a:lnTo>
                  <a:lnTo>
                    <a:pt x="132" y="624"/>
                  </a:lnTo>
                  <a:lnTo>
                    <a:pt x="132" y="623"/>
                  </a:lnTo>
                  <a:lnTo>
                    <a:pt x="130" y="623"/>
                  </a:lnTo>
                  <a:lnTo>
                    <a:pt x="130" y="622"/>
                  </a:lnTo>
                  <a:lnTo>
                    <a:pt x="130" y="621"/>
                  </a:lnTo>
                  <a:lnTo>
                    <a:pt x="130" y="620"/>
                  </a:lnTo>
                  <a:lnTo>
                    <a:pt x="131" y="620"/>
                  </a:lnTo>
                  <a:lnTo>
                    <a:pt x="132" y="620"/>
                  </a:lnTo>
                  <a:lnTo>
                    <a:pt x="133" y="621"/>
                  </a:lnTo>
                  <a:lnTo>
                    <a:pt x="133" y="622"/>
                  </a:lnTo>
                  <a:lnTo>
                    <a:pt x="134" y="622"/>
                  </a:lnTo>
                  <a:lnTo>
                    <a:pt x="135" y="622"/>
                  </a:lnTo>
                  <a:lnTo>
                    <a:pt x="136" y="621"/>
                  </a:lnTo>
                  <a:lnTo>
                    <a:pt x="136" y="620"/>
                  </a:lnTo>
                  <a:lnTo>
                    <a:pt x="137" y="619"/>
                  </a:lnTo>
                  <a:lnTo>
                    <a:pt x="138" y="619"/>
                  </a:lnTo>
                  <a:lnTo>
                    <a:pt x="138" y="618"/>
                  </a:lnTo>
                  <a:lnTo>
                    <a:pt x="139" y="617"/>
                  </a:lnTo>
                  <a:lnTo>
                    <a:pt x="140" y="616"/>
                  </a:lnTo>
                  <a:lnTo>
                    <a:pt x="140" y="615"/>
                  </a:lnTo>
                  <a:lnTo>
                    <a:pt x="142" y="617"/>
                  </a:lnTo>
                  <a:lnTo>
                    <a:pt x="142" y="618"/>
                  </a:lnTo>
                  <a:lnTo>
                    <a:pt x="142" y="619"/>
                  </a:lnTo>
                  <a:lnTo>
                    <a:pt x="141" y="620"/>
                  </a:lnTo>
                  <a:close/>
                  <a:moveTo>
                    <a:pt x="145" y="611"/>
                  </a:moveTo>
                  <a:lnTo>
                    <a:pt x="144" y="611"/>
                  </a:lnTo>
                  <a:lnTo>
                    <a:pt x="144" y="610"/>
                  </a:lnTo>
                  <a:lnTo>
                    <a:pt x="145" y="610"/>
                  </a:lnTo>
                  <a:lnTo>
                    <a:pt x="145" y="611"/>
                  </a:lnTo>
                  <a:close/>
                  <a:moveTo>
                    <a:pt x="132" y="611"/>
                  </a:moveTo>
                  <a:lnTo>
                    <a:pt x="131" y="611"/>
                  </a:lnTo>
                  <a:lnTo>
                    <a:pt x="132" y="611"/>
                  </a:lnTo>
                  <a:lnTo>
                    <a:pt x="133" y="609"/>
                  </a:lnTo>
                  <a:lnTo>
                    <a:pt x="133" y="610"/>
                  </a:lnTo>
                  <a:lnTo>
                    <a:pt x="132" y="611"/>
                  </a:lnTo>
                  <a:close/>
                  <a:moveTo>
                    <a:pt x="508" y="609"/>
                  </a:moveTo>
                  <a:lnTo>
                    <a:pt x="508" y="610"/>
                  </a:lnTo>
                  <a:lnTo>
                    <a:pt x="507" y="610"/>
                  </a:lnTo>
                  <a:lnTo>
                    <a:pt x="506" y="609"/>
                  </a:lnTo>
                  <a:lnTo>
                    <a:pt x="507" y="610"/>
                  </a:lnTo>
                  <a:lnTo>
                    <a:pt x="507" y="609"/>
                  </a:lnTo>
                  <a:lnTo>
                    <a:pt x="508" y="609"/>
                  </a:lnTo>
                  <a:close/>
                  <a:moveTo>
                    <a:pt x="507" y="607"/>
                  </a:moveTo>
                  <a:lnTo>
                    <a:pt x="506" y="607"/>
                  </a:lnTo>
                  <a:lnTo>
                    <a:pt x="506" y="606"/>
                  </a:lnTo>
                  <a:lnTo>
                    <a:pt x="507" y="606"/>
                  </a:lnTo>
                  <a:lnTo>
                    <a:pt x="507" y="607"/>
                  </a:lnTo>
                  <a:close/>
                  <a:moveTo>
                    <a:pt x="472" y="605"/>
                  </a:moveTo>
                  <a:lnTo>
                    <a:pt x="472" y="604"/>
                  </a:lnTo>
                  <a:lnTo>
                    <a:pt x="472" y="605"/>
                  </a:lnTo>
                  <a:close/>
                  <a:moveTo>
                    <a:pt x="151" y="599"/>
                  </a:moveTo>
                  <a:lnTo>
                    <a:pt x="150" y="600"/>
                  </a:lnTo>
                  <a:lnTo>
                    <a:pt x="149" y="601"/>
                  </a:lnTo>
                  <a:lnTo>
                    <a:pt x="148" y="601"/>
                  </a:lnTo>
                  <a:lnTo>
                    <a:pt x="147" y="601"/>
                  </a:lnTo>
                  <a:lnTo>
                    <a:pt x="147" y="600"/>
                  </a:lnTo>
                  <a:lnTo>
                    <a:pt x="147" y="599"/>
                  </a:lnTo>
                  <a:lnTo>
                    <a:pt x="148" y="599"/>
                  </a:lnTo>
                  <a:lnTo>
                    <a:pt x="149" y="599"/>
                  </a:lnTo>
                  <a:lnTo>
                    <a:pt x="150" y="599"/>
                  </a:lnTo>
                  <a:lnTo>
                    <a:pt x="152" y="598"/>
                  </a:lnTo>
                  <a:lnTo>
                    <a:pt x="152" y="599"/>
                  </a:lnTo>
                  <a:lnTo>
                    <a:pt x="151" y="599"/>
                  </a:lnTo>
                  <a:close/>
                  <a:moveTo>
                    <a:pt x="507" y="593"/>
                  </a:moveTo>
                  <a:lnTo>
                    <a:pt x="507" y="594"/>
                  </a:lnTo>
                  <a:lnTo>
                    <a:pt x="506" y="593"/>
                  </a:lnTo>
                  <a:lnTo>
                    <a:pt x="507" y="593"/>
                  </a:lnTo>
                  <a:close/>
                  <a:moveTo>
                    <a:pt x="140" y="586"/>
                  </a:moveTo>
                  <a:lnTo>
                    <a:pt x="139" y="586"/>
                  </a:lnTo>
                  <a:lnTo>
                    <a:pt x="140" y="586"/>
                  </a:lnTo>
                  <a:close/>
                  <a:moveTo>
                    <a:pt x="159" y="591"/>
                  </a:moveTo>
                  <a:lnTo>
                    <a:pt x="158" y="591"/>
                  </a:lnTo>
                  <a:lnTo>
                    <a:pt x="157" y="590"/>
                  </a:lnTo>
                  <a:lnTo>
                    <a:pt x="157" y="589"/>
                  </a:lnTo>
                  <a:lnTo>
                    <a:pt x="156" y="587"/>
                  </a:lnTo>
                  <a:lnTo>
                    <a:pt x="157" y="587"/>
                  </a:lnTo>
                  <a:lnTo>
                    <a:pt x="157" y="586"/>
                  </a:lnTo>
                  <a:lnTo>
                    <a:pt x="157" y="585"/>
                  </a:lnTo>
                  <a:lnTo>
                    <a:pt x="158" y="584"/>
                  </a:lnTo>
                  <a:lnTo>
                    <a:pt x="159" y="585"/>
                  </a:lnTo>
                  <a:lnTo>
                    <a:pt x="159" y="587"/>
                  </a:lnTo>
                  <a:lnTo>
                    <a:pt x="160" y="588"/>
                  </a:lnTo>
                  <a:lnTo>
                    <a:pt x="160" y="589"/>
                  </a:lnTo>
                  <a:lnTo>
                    <a:pt x="160" y="590"/>
                  </a:lnTo>
                  <a:lnTo>
                    <a:pt x="159" y="591"/>
                  </a:lnTo>
                  <a:close/>
                  <a:moveTo>
                    <a:pt x="165" y="577"/>
                  </a:moveTo>
                  <a:lnTo>
                    <a:pt x="166" y="577"/>
                  </a:lnTo>
                  <a:lnTo>
                    <a:pt x="167" y="577"/>
                  </a:lnTo>
                  <a:lnTo>
                    <a:pt x="166" y="577"/>
                  </a:lnTo>
                  <a:lnTo>
                    <a:pt x="166" y="578"/>
                  </a:lnTo>
                  <a:lnTo>
                    <a:pt x="167" y="578"/>
                  </a:lnTo>
                  <a:lnTo>
                    <a:pt x="168" y="578"/>
                  </a:lnTo>
                  <a:lnTo>
                    <a:pt x="169" y="579"/>
                  </a:lnTo>
                  <a:lnTo>
                    <a:pt x="168" y="579"/>
                  </a:lnTo>
                  <a:lnTo>
                    <a:pt x="167" y="579"/>
                  </a:lnTo>
                  <a:lnTo>
                    <a:pt x="167" y="580"/>
                  </a:lnTo>
                  <a:lnTo>
                    <a:pt x="167" y="579"/>
                  </a:lnTo>
                  <a:lnTo>
                    <a:pt x="166" y="579"/>
                  </a:lnTo>
                  <a:lnTo>
                    <a:pt x="165" y="579"/>
                  </a:lnTo>
                  <a:lnTo>
                    <a:pt x="165" y="578"/>
                  </a:lnTo>
                  <a:lnTo>
                    <a:pt x="164" y="577"/>
                  </a:lnTo>
                  <a:lnTo>
                    <a:pt x="164" y="576"/>
                  </a:lnTo>
                  <a:lnTo>
                    <a:pt x="165" y="576"/>
                  </a:lnTo>
                  <a:lnTo>
                    <a:pt x="166" y="576"/>
                  </a:lnTo>
                  <a:lnTo>
                    <a:pt x="165" y="577"/>
                  </a:lnTo>
                  <a:close/>
                  <a:moveTo>
                    <a:pt x="186" y="573"/>
                  </a:moveTo>
                  <a:lnTo>
                    <a:pt x="185" y="573"/>
                  </a:lnTo>
                  <a:lnTo>
                    <a:pt x="184" y="573"/>
                  </a:lnTo>
                  <a:lnTo>
                    <a:pt x="185" y="572"/>
                  </a:lnTo>
                  <a:lnTo>
                    <a:pt x="186" y="571"/>
                  </a:lnTo>
                  <a:lnTo>
                    <a:pt x="187" y="571"/>
                  </a:lnTo>
                  <a:lnTo>
                    <a:pt x="186" y="572"/>
                  </a:lnTo>
                  <a:lnTo>
                    <a:pt x="186" y="573"/>
                  </a:lnTo>
                  <a:close/>
                  <a:moveTo>
                    <a:pt x="179" y="569"/>
                  </a:moveTo>
                  <a:lnTo>
                    <a:pt x="178" y="569"/>
                  </a:lnTo>
                  <a:lnTo>
                    <a:pt x="177" y="569"/>
                  </a:lnTo>
                  <a:lnTo>
                    <a:pt x="176" y="570"/>
                  </a:lnTo>
                  <a:lnTo>
                    <a:pt x="175" y="570"/>
                  </a:lnTo>
                  <a:lnTo>
                    <a:pt x="175" y="571"/>
                  </a:lnTo>
                  <a:lnTo>
                    <a:pt x="174" y="572"/>
                  </a:lnTo>
                  <a:lnTo>
                    <a:pt x="173" y="573"/>
                  </a:lnTo>
                  <a:lnTo>
                    <a:pt x="172" y="573"/>
                  </a:lnTo>
                  <a:lnTo>
                    <a:pt x="171" y="573"/>
                  </a:lnTo>
                  <a:lnTo>
                    <a:pt x="172" y="574"/>
                  </a:lnTo>
                  <a:lnTo>
                    <a:pt x="171" y="574"/>
                  </a:lnTo>
                  <a:lnTo>
                    <a:pt x="171" y="575"/>
                  </a:lnTo>
                  <a:lnTo>
                    <a:pt x="172" y="575"/>
                  </a:lnTo>
                  <a:lnTo>
                    <a:pt x="170" y="576"/>
                  </a:lnTo>
                  <a:lnTo>
                    <a:pt x="170" y="577"/>
                  </a:lnTo>
                  <a:lnTo>
                    <a:pt x="169" y="577"/>
                  </a:lnTo>
                  <a:lnTo>
                    <a:pt x="169" y="578"/>
                  </a:lnTo>
                  <a:lnTo>
                    <a:pt x="170" y="578"/>
                  </a:lnTo>
                  <a:lnTo>
                    <a:pt x="169" y="578"/>
                  </a:lnTo>
                  <a:lnTo>
                    <a:pt x="168" y="577"/>
                  </a:lnTo>
                  <a:lnTo>
                    <a:pt x="167" y="577"/>
                  </a:lnTo>
                  <a:lnTo>
                    <a:pt x="167" y="576"/>
                  </a:lnTo>
                  <a:lnTo>
                    <a:pt x="167" y="575"/>
                  </a:lnTo>
                  <a:lnTo>
                    <a:pt x="166" y="575"/>
                  </a:lnTo>
                  <a:lnTo>
                    <a:pt x="165" y="575"/>
                  </a:lnTo>
                  <a:lnTo>
                    <a:pt x="164" y="575"/>
                  </a:lnTo>
                  <a:lnTo>
                    <a:pt x="163" y="574"/>
                  </a:lnTo>
                  <a:lnTo>
                    <a:pt x="164" y="574"/>
                  </a:lnTo>
                  <a:lnTo>
                    <a:pt x="165" y="574"/>
                  </a:lnTo>
                  <a:lnTo>
                    <a:pt x="166" y="574"/>
                  </a:lnTo>
                  <a:lnTo>
                    <a:pt x="167" y="574"/>
                  </a:lnTo>
                  <a:lnTo>
                    <a:pt x="167" y="573"/>
                  </a:lnTo>
                  <a:lnTo>
                    <a:pt x="166" y="573"/>
                  </a:lnTo>
                  <a:lnTo>
                    <a:pt x="166" y="572"/>
                  </a:lnTo>
                  <a:lnTo>
                    <a:pt x="167" y="572"/>
                  </a:lnTo>
                  <a:lnTo>
                    <a:pt x="168" y="571"/>
                  </a:lnTo>
                  <a:lnTo>
                    <a:pt x="169" y="571"/>
                  </a:lnTo>
                  <a:lnTo>
                    <a:pt x="170" y="571"/>
                  </a:lnTo>
                  <a:lnTo>
                    <a:pt x="170" y="570"/>
                  </a:lnTo>
                  <a:lnTo>
                    <a:pt x="171" y="570"/>
                  </a:lnTo>
                  <a:lnTo>
                    <a:pt x="172" y="570"/>
                  </a:lnTo>
                  <a:lnTo>
                    <a:pt x="172" y="569"/>
                  </a:lnTo>
                  <a:lnTo>
                    <a:pt x="172" y="570"/>
                  </a:lnTo>
                  <a:lnTo>
                    <a:pt x="173" y="570"/>
                  </a:lnTo>
                  <a:lnTo>
                    <a:pt x="174" y="569"/>
                  </a:lnTo>
                  <a:lnTo>
                    <a:pt x="174" y="568"/>
                  </a:lnTo>
                  <a:lnTo>
                    <a:pt x="176" y="567"/>
                  </a:lnTo>
                  <a:lnTo>
                    <a:pt x="176" y="568"/>
                  </a:lnTo>
                  <a:lnTo>
                    <a:pt x="176" y="569"/>
                  </a:lnTo>
                  <a:lnTo>
                    <a:pt x="177" y="569"/>
                  </a:lnTo>
                  <a:lnTo>
                    <a:pt x="177" y="568"/>
                  </a:lnTo>
                  <a:lnTo>
                    <a:pt x="177" y="567"/>
                  </a:lnTo>
                  <a:lnTo>
                    <a:pt x="178" y="567"/>
                  </a:lnTo>
                  <a:lnTo>
                    <a:pt x="178" y="568"/>
                  </a:lnTo>
                  <a:lnTo>
                    <a:pt x="179" y="569"/>
                  </a:lnTo>
                  <a:close/>
                  <a:moveTo>
                    <a:pt x="176" y="539"/>
                  </a:moveTo>
                  <a:lnTo>
                    <a:pt x="175" y="539"/>
                  </a:lnTo>
                  <a:lnTo>
                    <a:pt x="175" y="538"/>
                  </a:lnTo>
                  <a:lnTo>
                    <a:pt x="176" y="538"/>
                  </a:lnTo>
                  <a:lnTo>
                    <a:pt x="176" y="539"/>
                  </a:lnTo>
                  <a:close/>
                  <a:moveTo>
                    <a:pt x="179" y="533"/>
                  </a:moveTo>
                  <a:lnTo>
                    <a:pt x="179" y="534"/>
                  </a:lnTo>
                  <a:lnTo>
                    <a:pt x="178" y="533"/>
                  </a:lnTo>
                  <a:lnTo>
                    <a:pt x="178" y="532"/>
                  </a:lnTo>
                  <a:lnTo>
                    <a:pt x="179" y="532"/>
                  </a:lnTo>
                  <a:lnTo>
                    <a:pt x="179" y="533"/>
                  </a:lnTo>
                  <a:close/>
                  <a:moveTo>
                    <a:pt x="182" y="525"/>
                  </a:moveTo>
                  <a:lnTo>
                    <a:pt x="183" y="525"/>
                  </a:lnTo>
                  <a:lnTo>
                    <a:pt x="183" y="526"/>
                  </a:lnTo>
                  <a:lnTo>
                    <a:pt x="184" y="527"/>
                  </a:lnTo>
                  <a:lnTo>
                    <a:pt x="182" y="527"/>
                  </a:lnTo>
                  <a:lnTo>
                    <a:pt x="182" y="526"/>
                  </a:lnTo>
                  <a:lnTo>
                    <a:pt x="181" y="526"/>
                  </a:lnTo>
                  <a:lnTo>
                    <a:pt x="182" y="525"/>
                  </a:lnTo>
                  <a:close/>
                  <a:moveTo>
                    <a:pt x="174" y="525"/>
                  </a:moveTo>
                  <a:lnTo>
                    <a:pt x="173" y="525"/>
                  </a:lnTo>
                  <a:lnTo>
                    <a:pt x="173" y="524"/>
                  </a:lnTo>
                  <a:lnTo>
                    <a:pt x="174" y="524"/>
                  </a:lnTo>
                  <a:lnTo>
                    <a:pt x="174" y="525"/>
                  </a:lnTo>
                  <a:close/>
                  <a:moveTo>
                    <a:pt x="184" y="523"/>
                  </a:moveTo>
                  <a:lnTo>
                    <a:pt x="183" y="523"/>
                  </a:lnTo>
                  <a:lnTo>
                    <a:pt x="183" y="522"/>
                  </a:lnTo>
                  <a:lnTo>
                    <a:pt x="184" y="522"/>
                  </a:lnTo>
                  <a:lnTo>
                    <a:pt x="183" y="522"/>
                  </a:lnTo>
                  <a:lnTo>
                    <a:pt x="184" y="522"/>
                  </a:lnTo>
                  <a:lnTo>
                    <a:pt x="184" y="523"/>
                  </a:lnTo>
                  <a:close/>
                  <a:moveTo>
                    <a:pt x="199" y="507"/>
                  </a:moveTo>
                  <a:lnTo>
                    <a:pt x="200" y="508"/>
                  </a:lnTo>
                  <a:lnTo>
                    <a:pt x="201" y="508"/>
                  </a:lnTo>
                  <a:lnTo>
                    <a:pt x="202" y="509"/>
                  </a:lnTo>
                  <a:lnTo>
                    <a:pt x="203" y="509"/>
                  </a:lnTo>
                  <a:lnTo>
                    <a:pt x="204" y="510"/>
                  </a:lnTo>
                  <a:lnTo>
                    <a:pt x="203" y="511"/>
                  </a:lnTo>
                  <a:lnTo>
                    <a:pt x="203" y="513"/>
                  </a:lnTo>
                  <a:lnTo>
                    <a:pt x="202" y="514"/>
                  </a:lnTo>
                  <a:lnTo>
                    <a:pt x="201" y="515"/>
                  </a:lnTo>
                  <a:lnTo>
                    <a:pt x="200" y="515"/>
                  </a:lnTo>
                  <a:lnTo>
                    <a:pt x="199" y="515"/>
                  </a:lnTo>
                  <a:lnTo>
                    <a:pt x="197" y="514"/>
                  </a:lnTo>
                  <a:lnTo>
                    <a:pt x="197" y="513"/>
                  </a:lnTo>
                  <a:lnTo>
                    <a:pt x="196" y="511"/>
                  </a:lnTo>
                  <a:lnTo>
                    <a:pt x="196" y="510"/>
                  </a:lnTo>
                  <a:lnTo>
                    <a:pt x="197" y="510"/>
                  </a:lnTo>
                  <a:lnTo>
                    <a:pt x="197" y="509"/>
                  </a:lnTo>
                  <a:lnTo>
                    <a:pt x="198" y="508"/>
                  </a:lnTo>
                  <a:lnTo>
                    <a:pt x="199" y="508"/>
                  </a:lnTo>
                  <a:lnTo>
                    <a:pt x="199" y="507"/>
                  </a:lnTo>
                  <a:close/>
                  <a:moveTo>
                    <a:pt x="190" y="507"/>
                  </a:moveTo>
                  <a:lnTo>
                    <a:pt x="191" y="507"/>
                  </a:lnTo>
                  <a:lnTo>
                    <a:pt x="192" y="507"/>
                  </a:lnTo>
                  <a:lnTo>
                    <a:pt x="192" y="508"/>
                  </a:lnTo>
                  <a:lnTo>
                    <a:pt x="193" y="508"/>
                  </a:lnTo>
                  <a:lnTo>
                    <a:pt x="192" y="508"/>
                  </a:lnTo>
                  <a:lnTo>
                    <a:pt x="192" y="509"/>
                  </a:lnTo>
                  <a:lnTo>
                    <a:pt x="191" y="509"/>
                  </a:lnTo>
                  <a:lnTo>
                    <a:pt x="191" y="508"/>
                  </a:lnTo>
                  <a:lnTo>
                    <a:pt x="190" y="508"/>
                  </a:lnTo>
                  <a:lnTo>
                    <a:pt x="190" y="507"/>
                  </a:lnTo>
                  <a:close/>
                  <a:moveTo>
                    <a:pt x="213" y="505"/>
                  </a:moveTo>
                  <a:lnTo>
                    <a:pt x="212" y="505"/>
                  </a:lnTo>
                  <a:lnTo>
                    <a:pt x="212" y="506"/>
                  </a:lnTo>
                  <a:lnTo>
                    <a:pt x="212" y="507"/>
                  </a:lnTo>
                  <a:lnTo>
                    <a:pt x="211" y="507"/>
                  </a:lnTo>
                  <a:lnTo>
                    <a:pt x="211" y="508"/>
                  </a:lnTo>
                  <a:lnTo>
                    <a:pt x="212" y="508"/>
                  </a:lnTo>
                  <a:lnTo>
                    <a:pt x="211" y="509"/>
                  </a:lnTo>
                  <a:lnTo>
                    <a:pt x="212" y="509"/>
                  </a:lnTo>
                  <a:lnTo>
                    <a:pt x="211" y="510"/>
                  </a:lnTo>
                  <a:lnTo>
                    <a:pt x="210" y="510"/>
                  </a:lnTo>
                  <a:lnTo>
                    <a:pt x="210" y="511"/>
                  </a:lnTo>
                  <a:lnTo>
                    <a:pt x="209" y="511"/>
                  </a:lnTo>
                  <a:lnTo>
                    <a:pt x="208" y="511"/>
                  </a:lnTo>
                  <a:lnTo>
                    <a:pt x="208" y="510"/>
                  </a:lnTo>
                  <a:lnTo>
                    <a:pt x="209" y="510"/>
                  </a:lnTo>
                  <a:lnTo>
                    <a:pt x="209" y="509"/>
                  </a:lnTo>
                  <a:lnTo>
                    <a:pt x="208" y="508"/>
                  </a:lnTo>
                  <a:lnTo>
                    <a:pt x="208" y="507"/>
                  </a:lnTo>
                  <a:lnTo>
                    <a:pt x="209" y="508"/>
                  </a:lnTo>
                  <a:lnTo>
                    <a:pt x="209" y="507"/>
                  </a:lnTo>
                  <a:lnTo>
                    <a:pt x="210" y="506"/>
                  </a:lnTo>
                  <a:lnTo>
                    <a:pt x="210" y="505"/>
                  </a:lnTo>
                  <a:lnTo>
                    <a:pt x="211" y="504"/>
                  </a:lnTo>
                  <a:lnTo>
                    <a:pt x="211" y="503"/>
                  </a:lnTo>
                  <a:lnTo>
                    <a:pt x="211" y="502"/>
                  </a:lnTo>
                  <a:lnTo>
                    <a:pt x="211" y="501"/>
                  </a:lnTo>
                  <a:lnTo>
                    <a:pt x="211" y="500"/>
                  </a:lnTo>
                  <a:lnTo>
                    <a:pt x="212" y="499"/>
                  </a:lnTo>
                  <a:lnTo>
                    <a:pt x="212" y="498"/>
                  </a:lnTo>
                  <a:lnTo>
                    <a:pt x="213" y="497"/>
                  </a:lnTo>
                  <a:lnTo>
                    <a:pt x="213" y="496"/>
                  </a:lnTo>
                  <a:lnTo>
                    <a:pt x="214" y="496"/>
                  </a:lnTo>
                  <a:lnTo>
                    <a:pt x="214" y="497"/>
                  </a:lnTo>
                  <a:lnTo>
                    <a:pt x="214" y="498"/>
                  </a:lnTo>
                  <a:lnTo>
                    <a:pt x="214" y="499"/>
                  </a:lnTo>
                  <a:lnTo>
                    <a:pt x="214" y="500"/>
                  </a:lnTo>
                  <a:lnTo>
                    <a:pt x="214" y="502"/>
                  </a:lnTo>
                  <a:lnTo>
                    <a:pt x="214" y="503"/>
                  </a:lnTo>
                  <a:lnTo>
                    <a:pt x="213" y="504"/>
                  </a:lnTo>
                  <a:lnTo>
                    <a:pt x="213" y="505"/>
                  </a:lnTo>
                  <a:close/>
                  <a:moveTo>
                    <a:pt x="184" y="497"/>
                  </a:moveTo>
                  <a:lnTo>
                    <a:pt x="183" y="496"/>
                  </a:lnTo>
                  <a:lnTo>
                    <a:pt x="184" y="496"/>
                  </a:lnTo>
                  <a:lnTo>
                    <a:pt x="185" y="496"/>
                  </a:lnTo>
                  <a:lnTo>
                    <a:pt x="185" y="497"/>
                  </a:lnTo>
                  <a:lnTo>
                    <a:pt x="184" y="497"/>
                  </a:lnTo>
                  <a:close/>
                  <a:moveTo>
                    <a:pt x="450" y="478"/>
                  </a:moveTo>
                  <a:lnTo>
                    <a:pt x="450" y="477"/>
                  </a:lnTo>
                  <a:lnTo>
                    <a:pt x="450" y="478"/>
                  </a:lnTo>
                  <a:close/>
                  <a:moveTo>
                    <a:pt x="450" y="477"/>
                  </a:moveTo>
                  <a:lnTo>
                    <a:pt x="450" y="478"/>
                  </a:lnTo>
                  <a:lnTo>
                    <a:pt x="450" y="477"/>
                  </a:lnTo>
                  <a:close/>
                  <a:moveTo>
                    <a:pt x="178" y="472"/>
                  </a:moveTo>
                  <a:lnTo>
                    <a:pt x="177" y="472"/>
                  </a:lnTo>
                  <a:lnTo>
                    <a:pt x="177" y="471"/>
                  </a:lnTo>
                  <a:lnTo>
                    <a:pt x="178" y="470"/>
                  </a:lnTo>
                  <a:lnTo>
                    <a:pt x="178" y="469"/>
                  </a:lnTo>
                  <a:lnTo>
                    <a:pt x="179" y="468"/>
                  </a:lnTo>
                  <a:lnTo>
                    <a:pt x="180" y="468"/>
                  </a:lnTo>
                  <a:lnTo>
                    <a:pt x="180" y="467"/>
                  </a:lnTo>
                  <a:lnTo>
                    <a:pt x="181" y="468"/>
                  </a:lnTo>
                  <a:lnTo>
                    <a:pt x="180" y="468"/>
                  </a:lnTo>
                  <a:lnTo>
                    <a:pt x="180" y="469"/>
                  </a:lnTo>
                  <a:lnTo>
                    <a:pt x="179" y="470"/>
                  </a:lnTo>
                  <a:lnTo>
                    <a:pt x="179" y="471"/>
                  </a:lnTo>
                  <a:lnTo>
                    <a:pt x="178" y="472"/>
                  </a:lnTo>
                  <a:close/>
                  <a:moveTo>
                    <a:pt x="182" y="464"/>
                  </a:moveTo>
                  <a:lnTo>
                    <a:pt x="183" y="465"/>
                  </a:lnTo>
                  <a:lnTo>
                    <a:pt x="184" y="465"/>
                  </a:lnTo>
                  <a:lnTo>
                    <a:pt x="183" y="465"/>
                  </a:lnTo>
                  <a:lnTo>
                    <a:pt x="184" y="464"/>
                  </a:lnTo>
                  <a:lnTo>
                    <a:pt x="184" y="465"/>
                  </a:lnTo>
                  <a:lnTo>
                    <a:pt x="184" y="466"/>
                  </a:lnTo>
                  <a:lnTo>
                    <a:pt x="183" y="466"/>
                  </a:lnTo>
                  <a:lnTo>
                    <a:pt x="182" y="466"/>
                  </a:lnTo>
                  <a:lnTo>
                    <a:pt x="182" y="465"/>
                  </a:lnTo>
                  <a:lnTo>
                    <a:pt x="181" y="465"/>
                  </a:lnTo>
                  <a:lnTo>
                    <a:pt x="181" y="464"/>
                  </a:lnTo>
                  <a:lnTo>
                    <a:pt x="182" y="464"/>
                  </a:lnTo>
                  <a:close/>
                  <a:moveTo>
                    <a:pt x="190" y="457"/>
                  </a:moveTo>
                  <a:lnTo>
                    <a:pt x="189" y="457"/>
                  </a:lnTo>
                  <a:lnTo>
                    <a:pt x="189" y="456"/>
                  </a:lnTo>
                  <a:lnTo>
                    <a:pt x="189" y="455"/>
                  </a:lnTo>
                  <a:lnTo>
                    <a:pt x="189" y="454"/>
                  </a:lnTo>
                  <a:lnTo>
                    <a:pt x="190" y="454"/>
                  </a:lnTo>
                  <a:lnTo>
                    <a:pt x="191" y="454"/>
                  </a:lnTo>
                  <a:lnTo>
                    <a:pt x="191" y="455"/>
                  </a:lnTo>
                  <a:lnTo>
                    <a:pt x="190" y="456"/>
                  </a:lnTo>
                  <a:lnTo>
                    <a:pt x="190" y="457"/>
                  </a:lnTo>
                  <a:close/>
                  <a:moveTo>
                    <a:pt x="192" y="452"/>
                  </a:moveTo>
                  <a:lnTo>
                    <a:pt x="191" y="452"/>
                  </a:lnTo>
                  <a:lnTo>
                    <a:pt x="192" y="451"/>
                  </a:lnTo>
                  <a:lnTo>
                    <a:pt x="193" y="451"/>
                  </a:lnTo>
                  <a:lnTo>
                    <a:pt x="193" y="452"/>
                  </a:lnTo>
                  <a:lnTo>
                    <a:pt x="192" y="452"/>
                  </a:lnTo>
                  <a:close/>
                  <a:moveTo>
                    <a:pt x="442" y="446"/>
                  </a:moveTo>
                  <a:lnTo>
                    <a:pt x="443" y="447"/>
                  </a:lnTo>
                  <a:lnTo>
                    <a:pt x="442" y="446"/>
                  </a:lnTo>
                  <a:close/>
                  <a:moveTo>
                    <a:pt x="196" y="444"/>
                  </a:moveTo>
                  <a:lnTo>
                    <a:pt x="197" y="444"/>
                  </a:lnTo>
                  <a:lnTo>
                    <a:pt x="198" y="444"/>
                  </a:lnTo>
                  <a:lnTo>
                    <a:pt x="197" y="445"/>
                  </a:lnTo>
                  <a:lnTo>
                    <a:pt x="196" y="448"/>
                  </a:lnTo>
                  <a:lnTo>
                    <a:pt x="195" y="449"/>
                  </a:lnTo>
                  <a:lnTo>
                    <a:pt x="195" y="448"/>
                  </a:lnTo>
                  <a:lnTo>
                    <a:pt x="195" y="447"/>
                  </a:lnTo>
                  <a:lnTo>
                    <a:pt x="194" y="448"/>
                  </a:lnTo>
                  <a:lnTo>
                    <a:pt x="193" y="448"/>
                  </a:lnTo>
                  <a:lnTo>
                    <a:pt x="192" y="448"/>
                  </a:lnTo>
                  <a:lnTo>
                    <a:pt x="192" y="447"/>
                  </a:lnTo>
                  <a:lnTo>
                    <a:pt x="191" y="447"/>
                  </a:lnTo>
                  <a:lnTo>
                    <a:pt x="191" y="446"/>
                  </a:lnTo>
                  <a:lnTo>
                    <a:pt x="192" y="446"/>
                  </a:lnTo>
                  <a:lnTo>
                    <a:pt x="193" y="445"/>
                  </a:lnTo>
                  <a:lnTo>
                    <a:pt x="194" y="445"/>
                  </a:lnTo>
                  <a:lnTo>
                    <a:pt x="195" y="444"/>
                  </a:lnTo>
                  <a:lnTo>
                    <a:pt x="196" y="444"/>
                  </a:lnTo>
                  <a:close/>
                  <a:moveTo>
                    <a:pt x="191" y="444"/>
                  </a:moveTo>
                  <a:lnTo>
                    <a:pt x="191" y="445"/>
                  </a:lnTo>
                  <a:lnTo>
                    <a:pt x="191" y="448"/>
                  </a:lnTo>
                  <a:lnTo>
                    <a:pt x="191" y="449"/>
                  </a:lnTo>
                  <a:lnTo>
                    <a:pt x="191" y="450"/>
                  </a:lnTo>
                  <a:lnTo>
                    <a:pt x="190" y="451"/>
                  </a:lnTo>
                  <a:lnTo>
                    <a:pt x="189" y="452"/>
                  </a:lnTo>
                  <a:lnTo>
                    <a:pt x="188" y="453"/>
                  </a:lnTo>
                  <a:lnTo>
                    <a:pt x="187" y="454"/>
                  </a:lnTo>
                  <a:lnTo>
                    <a:pt x="186" y="454"/>
                  </a:lnTo>
                  <a:lnTo>
                    <a:pt x="186" y="452"/>
                  </a:lnTo>
                  <a:lnTo>
                    <a:pt x="186" y="453"/>
                  </a:lnTo>
                  <a:lnTo>
                    <a:pt x="185" y="453"/>
                  </a:lnTo>
                  <a:lnTo>
                    <a:pt x="185" y="452"/>
                  </a:lnTo>
                  <a:lnTo>
                    <a:pt x="186" y="452"/>
                  </a:lnTo>
                  <a:lnTo>
                    <a:pt x="186" y="451"/>
                  </a:lnTo>
                  <a:lnTo>
                    <a:pt x="187" y="451"/>
                  </a:lnTo>
                  <a:lnTo>
                    <a:pt x="188" y="451"/>
                  </a:lnTo>
                  <a:lnTo>
                    <a:pt x="187" y="451"/>
                  </a:lnTo>
                  <a:lnTo>
                    <a:pt x="186" y="451"/>
                  </a:lnTo>
                  <a:lnTo>
                    <a:pt x="185" y="450"/>
                  </a:lnTo>
                  <a:lnTo>
                    <a:pt x="185" y="449"/>
                  </a:lnTo>
                  <a:lnTo>
                    <a:pt x="186" y="448"/>
                  </a:lnTo>
                  <a:lnTo>
                    <a:pt x="186" y="447"/>
                  </a:lnTo>
                  <a:lnTo>
                    <a:pt x="186" y="446"/>
                  </a:lnTo>
                  <a:lnTo>
                    <a:pt x="187" y="445"/>
                  </a:lnTo>
                  <a:lnTo>
                    <a:pt x="186" y="444"/>
                  </a:lnTo>
                  <a:lnTo>
                    <a:pt x="187" y="444"/>
                  </a:lnTo>
                  <a:lnTo>
                    <a:pt x="188" y="444"/>
                  </a:lnTo>
                  <a:lnTo>
                    <a:pt x="189" y="444"/>
                  </a:lnTo>
                  <a:lnTo>
                    <a:pt x="189" y="443"/>
                  </a:lnTo>
                  <a:lnTo>
                    <a:pt x="190" y="443"/>
                  </a:lnTo>
                  <a:lnTo>
                    <a:pt x="191" y="444"/>
                  </a:lnTo>
                  <a:close/>
                  <a:moveTo>
                    <a:pt x="198" y="441"/>
                  </a:moveTo>
                  <a:lnTo>
                    <a:pt x="198" y="442"/>
                  </a:lnTo>
                  <a:lnTo>
                    <a:pt x="198" y="443"/>
                  </a:lnTo>
                  <a:lnTo>
                    <a:pt x="197" y="443"/>
                  </a:lnTo>
                  <a:lnTo>
                    <a:pt x="197" y="444"/>
                  </a:lnTo>
                  <a:lnTo>
                    <a:pt x="197" y="443"/>
                  </a:lnTo>
                  <a:lnTo>
                    <a:pt x="197" y="442"/>
                  </a:lnTo>
                  <a:lnTo>
                    <a:pt x="196" y="442"/>
                  </a:lnTo>
                  <a:lnTo>
                    <a:pt x="197" y="441"/>
                  </a:lnTo>
                  <a:lnTo>
                    <a:pt x="198" y="441"/>
                  </a:lnTo>
                  <a:close/>
                  <a:moveTo>
                    <a:pt x="253" y="438"/>
                  </a:moveTo>
                  <a:lnTo>
                    <a:pt x="253" y="437"/>
                  </a:lnTo>
                  <a:lnTo>
                    <a:pt x="253" y="438"/>
                  </a:lnTo>
                  <a:close/>
                  <a:moveTo>
                    <a:pt x="155" y="437"/>
                  </a:moveTo>
                  <a:lnTo>
                    <a:pt x="156" y="437"/>
                  </a:lnTo>
                  <a:lnTo>
                    <a:pt x="155" y="438"/>
                  </a:lnTo>
                  <a:lnTo>
                    <a:pt x="156" y="439"/>
                  </a:lnTo>
                  <a:lnTo>
                    <a:pt x="157" y="440"/>
                  </a:lnTo>
                  <a:lnTo>
                    <a:pt x="156" y="440"/>
                  </a:lnTo>
                  <a:lnTo>
                    <a:pt x="155" y="441"/>
                  </a:lnTo>
                  <a:lnTo>
                    <a:pt x="155" y="440"/>
                  </a:lnTo>
                  <a:lnTo>
                    <a:pt x="154" y="440"/>
                  </a:lnTo>
                  <a:lnTo>
                    <a:pt x="154" y="441"/>
                  </a:lnTo>
                  <a:lnTo>
                    <a:pt x="154" y="442"/>
                  </a:lnTo>
                  <a:lnTo>
                    <a:pt x="154" y="443"/>
                  </a:lnTo>
                  <a:lnTo>
                    <a:pt x="153" y="442"/>
                  </a:lnTo>
                  <a:lnTo>
                    <a:pt x="152" y="442"/>
                  </a:lnTo>
                  <a:lnTo>
                    <a:pt x="151" y="442"/>
                  </a:lnTo>
                  <a:lnTo>
                    <a:pt x="150" y="442"/>
                  </a:lnTo>
                  <a:lnTo>
                    <a:pt x="150" y="441"/>
                  </a:lnTo>
                  <a:lnTo>
                    <a:pt x="149" y="441"/>
                  </a:lnTo>
                  <a:lnTo>
                    <a:pt x="149" y="440"/>
                  </a:lnTo>
                  <a:lnTo>
                    <a:pt x="150" y="440"/>
                  </a:lnTo>
                  <a:lnTo>
                    <a:pt x="150" y="439"/>
                  </a:lnTo>
                  <a:lnTo>
                    <a:pt x="150" y="440"/>
                  </a:lnTo>
                  <a:lnTo>
                    <a:pt x="150" y="441"/>
                  </a:lnTo>
                  <a:lnTo>
                    <a:pt x="150" y="440"/>
                  </a:lnTo>
                  <a:lnTo>
                    <a:pt x="150" y="439"/>
                  </a:lnTo>
                  <a:lnTo>
                    <a:pt x="150" y="438"/>
                  </a:lnTo>
                  <a:lnTo>
                    <a:pt x="150" y="437"/>
                  </a:lnTo>
                  <a:lnTo>
                    <a:pt x="150" y="436"/>
                  </a:lnTo>
                  <a:lnTo>
                    <a:pt x="151" y="436"/>
                  </a:lnTo>
                  <a:lnTo>
                    <a:pt x="152" y="437"/>
                  </a:lnTo>
                  <a:lnTo>
                    <a:pt x="153" y="437"/>
                  </a:lnTo>
                  <a:lnTo>
                    <a:pt x="154" y="436"/>
                  </a:lnTo>
                  <a:lnTo>
                    <a:pt x="155" y="435"/>
                  </a:lnTo>
                  <a:lnTo>
                    <a:pt x="155" y="436"/>
                  </a:lnTo>
                  <a:lnTo>
                    <a:pt x="155" y="437"/>
                  </a:lnTo>
                  <a:close/>
                  <a:moveTo>
                    <a:pt x="157" y="435"/>
                  </a:moveTo>
                  <a:lnTo>
                    <a:pt x="157" y="436"/>
                  </a:lnTo>
                  <a:lnTo>
                    <a:pt x="156" y="436"/>
                  </a:lnTo>
                  <a:lnTo>
                    <a:pt x="156" y="437"/>
                  </a:lnTo>
                  <a:lnTo>
                    <a:pt x="156" y="436"/>
                  </a:lnTo>
                  <a:lnTo>
                    <a:pt x="155" y="436"/>
                  </a:lnTo>
                  <a:lnTo>
                    <a:pt x="155" y="435"/>
                  </a:lnTo>
                  <a:lnTo>
                    <a:pt x="155" y="434"/>
                  </a:lnTo>
                  <a:lnTo>
                    <a:pt x="156" y="434"/>
                  </a:lnTo>
                  <a:lnTo>
                    <a:pt x="156" y="435"/>
                  </a:lnTo>
                  <a:lnTo>
                    <a:pt x="156" y="434"/>
                  </a:lnTo>
                  <a:lnTo>
                    <a:pt x="157" y="435"/>
                  </a:lnTo>
                  <a:close/>
                  <a:moveTo>
                    <a:pt x="158" y="433"/>
                  </a:moveTo>
                  <a:lnTo>
                    <a:pt x="158" y="434"/>
                  </a:lnTo>
                  <a:lnTo>
                    <a:pt x="158" y="435"/>
                  </a:lnTo>
                  <a:lnTo>
                    <a:pt x="157" y="435"/>
                  </a:lnTo>
                  <a:lnTo>
                    <a:pt x="158" y="435"/>
                  </a:lnTo>
                  <a:lnTo>
                    <a:pt x="158" y="434"/>
                  </a:lnTo>
                  <a:lnTo>
                    <a:pt x="157" y="434"/>
                  </a:lnTo>
                  <a:lnTo>
                    <a:pt x="156" y="434"/>
                  </a:lnTo>
                  <a:lnTo>
                    <a:pt x="156" y="433"/>
                  </a:lnTo>
                  <a:lnTo>
                    <a:pt x="157" y="433"/>
                  </a:lnTo>
                  <a:lnTo>
                    <a:pt x="158" y="434"/>
                  </a:lnTo>
                  <a:lnTo>
                    <a:pt x="158" y="433"/>
                  </a:lnTo>
                  <a:close/>
                  <a:moveTo>
                    <a:pt x="160" y="433"/>
                  </a:moveTo>
                  <a:lnTo>
                    <a:pt x="160" y="434"/>
                  </a:lnTo>
                  <a:lnTo>
                    <a:pt x="160" y="433"/>
                  </a:lnTo>
                  <a:lnTo>
                    <a:pt x="159" y="433"/>
                  </a:lnTo>
                  <a:lnTo>
                    <a:pt x="159" y="432"/>
                  </a:lnTo>
                  <a:lnTo>
                    <a:pt x="159" y="433"/>
                  </a:lnTo>
                  <a:lnTo>
                    <a:pt x="159" y="432"/>
                  </a:lnTo>
                  <a:lnTo>
                    <a:pt x="159" y="431"/>
                  </a:lnTo>
                  <a:lnTo>
                    <a:pt x="160" y="431"/>
                  </a:lnTo>
                  <a:lnTo>
                    <a:pt x="160" y="432"/>
                  </a:lnTo>
                  <a:lnTo>
                    <a:pt x="160" y="433"/>
                  </a:lnTo>
                  <a:close/>
                  <a:moveTo>
                    <a:pt x="445" y="428"/>
                  </a:moveTo>
                  <a:lnTo>
                    <a:pt x="444" y="428"/>
                  </a:lnTo>
                  <a:lnTo>
                    <a:pt x="443" y="427"/>
                  </a:lnTo>
                  <a:lnTo>
                    <a:pt x="442" y="425"/>
                  </a:lnTo>
                  <a:lnTo>
                    <a:pt x="443" y="424"/>
                  </a:lnTo>
                  <a:lnTo>
                    <a:pt x="443" y="425"/>
                  </a:lnTo>
                  <a:lnTo>
                    <a:pt x="444" y="425"/>
                  </a:lnTo>
                  <a:lnTo>
                    <a:pt x="445" y="425"/>
                  </a:lnTo>
                  <a:lnTo>
                    <a:pt x="445" y="426"/>
                  </a:lnTo>
                  <a:lnTo>
                    <a:pt x="446" y="426"/>
                  </a:lnTo>
                  <a:lnTo>
                    <a:pt x="445" y="427"/>
                  </a:lnTo>
                  <a:lnTo>
                    <a:pt x="445" y="428"/>
                  </a:lnTo>
                  <a:close/>
                  <a:moveTo>
                    <a:pt x="162" y="428"/>
                  </a:moveTo>
                  <a:lnTo>
                    <a:pt x="162" y="429"/>
                  </a:lnTo>
                  <a:lnTo>
                    <a:pt x="162" y="430"/>
                  </a:lnTo>
                  <a:lnTo>
                    <a:pt x="164" y="429"/>
                  </a:lnTo>
                  <a:lnTo>
                    <a:pt x="164" y="430"/>
                  </a:lnTo>
                  <a:lnTo>
                    <a:pt x="163" y="431"/>
                  </a:lnTo>
                  <a:lnTo>
                    <a:pt x="162" y="432"/>
                  </a:lnTo>
                  <a:lnTo>
                    <a:pt x="162" y="433"/>
                  </a:lnTo>
                  <a:lnTo>
                    <a:pt x="162" y="434"/>
                  </a:lnTo>
                  <a:lnTo>
                    <a:pt x="161" y="433"/>
                  </a:lnTo>
                  <a:lnTo>
                    <a:pt x="161" y="434"/>
                  </a:lnTo>
                  <a:lnTo>
                    <a:pt x="161" y="435"/>
                  </a:lnTo>
                  <a:lnTo>
                    <a:pt x="161" y="434"/>
                  </a:lnTo>
                  <a:lnTo>
                    <a:pt x="161" y="433"/>
                  </a:lnTo>
                  <a:lnTo>
                    <a:pt x="161" y="432"/>
                  </a:lnTo>
                  <a:lnTo>
                    <a:pt x="160" y="431"/>
                  </a:lnTo>
                  <a:lnTo>
                    <a:pt x="159" y="431"/>
                  </a:lnTo>
                  <a:lnTo>
                    <a:pt x="159" y="430"/>
                  </a:lnTo>
                  <a:lnTo>
                    <a:pt x="160" y="430"/>
                  </a:lnTo>
                  <a:lnTo>
                    <a:pt x="161" y="430"/>
                  </a:lnTo>
                  <a:lnTo>
                    <a:pt x="161" y="429"/>
                  </a:lnTo>
                  <a:lnTo>
                    <a:pt x="161" y="428"/>
                  </a:lnTo>
                  <a:lnTo>
                    <a:pt x="161" y="429"/>
                  </a:lnTo>
                  <a:lnTo>
                    <a:pt x="162" y="428"/>
                  </a:lnTo>
                  <a:lnTo>
                    <a:pt x="162" y="427"/>
                  </a:lnTo>
                  <a:lnTo>
                    <a:pt x="162" y="426"/>
                  </a:lnTo>
                  <a:lnTo>
                    <a:pt x="162" y="425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5"/>
                  </a:lnTo>
                  <a:lnTo>
                    <a:pt x="162" y="425"/>
                  </a:lnTo>
                  <a:lnTo>
                    <a:pt x="163" y="426"/>
                  </a:lnTo>
                  <a:lnTo>
                    <a:pt x="163" y="427"/>
                  </a:lnTo>
                  <a:lnTo>
                    <a:pt x="162" y="427"/>
                  </a:lnTo>
                  <a:lnTo>
                    <a:pt x="162" y="428"/>
                  </a:lnTo>
                  <a:close/>
                  <a:moveTo>
                    <a:pt x="163" y="421"/>
                  </a:moveTo>
                  <a:lnTo>
                    <a:pt x="162" y="421"/>
                  </a:lnTo>
                  <a:lnTo>
                    <a:pt x="162" y="420"/>
                  </a:lnTo>
                  <a:lnTo>
                    <a:pt x="163" y="420"/>
                  </a:lnTo>
                  <a:lnTo>
                    <a:pt x="164" y="420"/>
                  </a:lnTo>
                  <a:lnTo>
                    <a:pt x="163" y="421"/>
                  </a:lnTo>
                  <a:close/>
                  <a:moveTo>
                    <a:pt x="174" y="415"/>
                  </a:moveTo>
                  <a:lnTo>
                    <a:pt x="174" y="418"/>
                  </a:lnTo>
                  <a:lnTo>
                    <a:pt x="174" y="419"/>
                  </a:lnTo>
                  <a:lnTo>
                    <a:pt x="173" y="419"/>
                  </a:lnTo>
                  <a:lnTo>
                    <a:pt x="174" y="419"/>
                  </a:lnTo>
                  <a:lnTo>
                    <a:pt x="173" y="420"/>
                  </a:lnTo>
                  <a:lnTo>
                    <a:pt x="173" y="421"/>
                  </a:lnTo>
                  <a:lnTo>
                    <a:pt x="171" y="423"/>
                  </a:lnTo>
                  <a:lnTo>
                    <a:pt x="170" y="424"/>
                  </a:lnTo>
                  <a:lnTo>
                    <a:pt x="169" y="424"/>
                  </a:lnTo>
                  <a:lnTo>
                    <a:pt x="169" y="423"/>
                  </a:lnTo>
                  <a:lnTo>
                    <a:pt x="169" y="422"/>
                  </a:lnTo>
                  <a:lnTo>
                    <a:pt x="169" y="423"/>
                  </a:lnTo>
                  <a:lnTo>
                    <a:pt x="170" y="423"/>
                  </a:lnTo>
                  <a:lnTo>
                    <a:pt x="169" y="422"/>
                  </a:lnTo>
                  <a:lnTo>
                    <a:pt x="170" y="422"/>
                  </a:lnTo>
                  <a:lnTo>
                    <a:pt x="171" y="422"/>
                  </a:lnTo>
                  <a:lnTo>
                    <a:pt x="170" y="421"/>
                  </a:lnTo>
                  <a:lnTo>
                    <a:pt x="170" y="420"/>
                  </a:lnTo>
                  <a:lnTo>
                    <a:pt x="171" y="420"/>
                  </a:lnTo>
                  <a:lnTo>
                    <a:pt x="171" y="419"/>
                  </a:lnTo>
                  <a:lnTo>
                    <a:pt x="171" y="418"/>
                  </a:lnTo>
                  <a:lnTo>
                    <a:pt x="173" y="418"/>
                  </a:lnTo>
                  <a:lnTo>
                    <a:pt x="173" y="417"/>
                  </a:lnTo>
                  <a:lnTo>
                    <a:pt x="173" y="418"/>
                  </a:lnTo>
                  <a:lnTo>
                    <a:pt x="174" y="417"/>
                  </a:lnTo>
                  <a:lnTo>
                    <a:pt x="173" y="417"/>
                  </a:lnTo>
                  <a:lnTo>
                    <a:pt x="173" y="415"/>
                  </a:lnTo>
                  <a:lnTo>
                    <a:pt x="174" y="415"/>
                  </a:lnTo>
                  <a:close/>
                  <a:moveTo>
                    <a:pt x="174" y="412"/>
                  </a:moveTo>
                  <a:lnTo>
                    <a:pt x="174" y="413"/>
                  </a:lnTo>
                  <a:lnTo>
                    <a:pt x="175" y="413"/>
                  </a:lnTo>
                  <a:lnTo>
                    <a:pt x="174" y="413"/>
                  </a:lnTo>
                  <a:lnTo>
                    <a:pt x="173" y="413"/>
                  </a:lnTo>
                  <a:lnTo>
                    <a:pt x="173" y="412"/>
                  </a:lnTo>
                  <a:lnTo>
                    <a:pt x="174" y="412"/>
                  </a:lnTo>
                  <a:close/>
                  <a:moveTo>
                    <a:pt x="245" y="403"/>
                  </a:moveTo>
                  <a:lnTo>
                    <a:pt x="246" y="404"/>
                  </a:lnTo>
                  <a:lnTo>
                    <a:pt x="245" y="404"/>
                  </a:lnTo>
                  <a:lnTo>
                    <a:pt x="244" y="403"/>
                  </a:lnTo>
                  <a:lnTo>
                    <a:pt x="243" y="404"/>
                  </a:lnTo>
                  <a:lnTo>
                    <a:pt x="244" y="403"/>
                  </a:lnTo>
                  <a:lnTo>
                    <a:pt x="245" y="403"/>
                  </a:lnTo>
                  <a:close/>
                  <a:moveTo>
                    <a:pt x="180" y="402"/>
                  </a:moveTo>
                  <a:lnTo>
                    <a:pt x="180" y="403"/>
                  </a:lnTo>
                  <a:lnTo>
                    <a:pt x="181" y="403"/>
                  </a:lnTo>
                  <a:lnTo>
                    <a:pt x="180" y="403"/>
                  </a:lnTo>
                  <a:lnTo>
                    <a:pt x="180" y="404"/>
                  </a:lnTo>
                  <a:lnTo>
                    <a:pt x="181" y="404"/>
                  </a:lnTo>
                  <a:lnTo>
                    <a:pt x="180" y="405"/>
                  </a:lnTo>
                  <a:lnTo>
                    <a:pt x="179" y="405"/>
                  </a:lnTo>
                  <a:lnTo>
                    <a:pt x="179" y="406"/>
                  </a:lnTo>
                  <a:lnTo>
                    <a:pt x="178" y="406"/>
                  </a:lnTo>
                  <a:lnTo>
                    <a:pt x="177" y="405"/>
                  </a:lnTo>
                  <a:lnTo>
                    <a:pt x="177" y="404"/>
                  </a:lnTo>
                  <a:lnTo>
                    <a:pt x="178" y="404"/>
                  </a:lnTo>
                  <a:lnTo>
                    <a:pt x="177" y="403"/>
                  </a:lnTo>
                  <a:lnTo>
                    <a:pt x="177" y="402"/>
                  </a:lnTo>
                  <a:lnTo>
                    <a:pt x="177" y="401"/>
                  </a:lnTo>
                  <a:lnTo>
                    <a:pt x="178" y="401"/>
                  </a:lnTo>
                  <a:lnTo>
                    <a:pt x="180" y="402"/>
                  </a:lnTo>
                  <a:close/>
                  <a:moveTo>
                    <a:pt x="439" y="401"/>
                  </a:moveTo>
                  <a:lnTo>
                    <a:pt x="438" y="401"/>
                  </a:lnTo>
                  <a:lnTo>
                    <a:pt x="438" y="400"/>
                  </a:lnTo>
                  <a:lnTo>
                    <a:pt x="439" y="400"/>
                  </a:lnTo>
                  <a:lnTo>
                    <a:pt x="439" y="401"/>
                  </a:lnTo>
                  <a:close/>
                  <a:moveTo>
                    <a:pt x="246" y="399"/>
                  </a:moveTo>
                  <a:lnTo>
                    <a:pt x="247" y="400"/>
                  </a:lnTo>
                  <a:lnTo>
                    <a:pt x="248" y="400"/>
                  </a:lnTo>
                  <a:lnTo>
                    <a:pt x="248" y="399"/>
                  </a:lnTo>
                  <a:lnTo>
                    <a:pt x="249" y="399"/>
                  </a:lnTo>
                  <a:lnTo>
                    <a:pt x="250" y="398"/>
                  </a:lnTo>
                  <a:lnTo>
                    <a:pt x="250" y="399"/>
                  </a:lnTo>
                  <a:lnTo>
                    <a:pt x="251" y="399"/>
                  </a:lnTo>
                  <a:lnTo>
                    <a:pt x="250" y="400"/>
                  </a:lnTo>
                  <a:lnTo>
                    <a:pt x="249" y="400"/>
                  </a:lnTo>
                  <a:lnTo>
                    <a:pt x="248" y="400"/>
                  </a:lnTo>
                  <a:lnTo>
                    <a:pt x="248" y="401"/>
                  </a:lnTo>
                  <a:lnTo>
                    <a:pt x="248" y="402"/>
                  </a:lnTo>
                  <a:lnTo>
                    <a:pt x="248" y="401"/>
                  </a:lnTo>
                  <a:lnTo>
                    <a:pt x="247" y="402"/>
                  </a:lnTo>
                  <a:lnTo>
                    <a:pt x="247" y="401"/>
                  </a:lnTo>
                  <a:lnTo>
                    <a:pt x="247" y="400"/>
                  </a:lnTo>
                  <a:lnTo>
                    <a:pt x="247" y="401"/>
                  </a:lnTo>
                  <a:lnTo>
                    <a:pt x="246" y="400"/>
                  </a:lnTo>
                  <a:lnTo>
                    <a:pt x="246" y="401"/>
                  </a:lnTo>
                  <a:lnTo>
                    <a:pt x="245" y="401"/>
                  </a:lnTo>
                  <a:lnTo>
                    <a:pt x="244" y="401"/>
                  </a:lnTo>
                  <a:lnTo>
                    <a:pt x="244" y="400"/>
                  </a:lnTo>
                  <a:lnTo>
                    <a:pt x="243" y="399"/>
                  </a:lnTo>
                  <a:lnTo>
                    <a:pt x="244" y="398"/>
                  </a:lnTo>
                  <a:lnTo>
                    <a:pt x="245" y="398"/>
                  </a:lnTo>
                  <a:lnTo>
                    <a:pt x="246" y="398"/>
                  </a:lnTo>
                  <a:lnTo>
                    <a:pt x="246" y="399"/>
                  </a:lnTo>
                  <a:close/>
                  <a:moveTo>
                    <a:pt x="212" y="400"/>
                  </a:moveTo>
                  <a:lnTo>
                    <a:pt x="212" y="401"/>
                  </a:lnTo>
                  <a:lnTo>
                    <a:pt x="212" y="402"/>
                  </a:lnTo>
                  <a:lnTo>
                    <a:pt x="211" y="402"/>
                  </a:lnTo>
                  <a:lnTo>
                    <a:pt x="211" y="403"/>
                  </a:lnTo>
                  <a:lnTo>
                    <a:pt x="212" y="403"/>
                  </a:lnTo>
                  <a:lnTo>
                    <a:pt x="212" y="404"/>
                  </a:lnTo>
                  <a:lnTo>
                    <a:pt x="212" y="405"/>
                  </a:lnTo>
                  <a:lnTo>
                    <a:pt x="213" y="405"/>
                  </a:lnTo>
                  <a:lnTo>
                    <a:pt x="213" y="407"/>
                  </a:lnTo>
                  <a:lnTo>
                    <a:pt x="214" y="408"/>
                  </a:lnTo>
                  <a:lnTo>
                    <a:pt x="215" y="408"/>
                  </a:lnTo>
                  <a:lnTo>
                    <a:pt x="216" y="409"/>
                  </a:lnTo>
                  <a:lnTo>
                    <a:pt x="217" y="409"/>
                  </a:lnTo>
                  <a:lnTo>
                    <a:pt x="218" y="409"/>
                  </a:lnTo>
                  <a:lnTo>
                    <a:pt x="219" y="409"/>
                  </a:lnTo>
                  <a:lnTo>
                    <a:pt x="220" y="410"/>
                  </a:lnTo>
                  <a:lnTo>
                    <a:pt x="221" y="410"/>
                  </a:lnTo>
                  <a:lnTo>
                    <a:pt x="222" y="410"/>
                  </a:lnTo>
                  <a:lnTo>
                    <a:pt x="223" y="410"/>
                  </a:lnTo>
                  <a:lnTo>
                    <a:pt x="224" y="409"/>
                  </a:lnTo>
                  <a:lnTo>
                    <a:pt x="225" y="408"/>
                  </a:lnTo>
                  <a:lnTo>
                    <a:pt x="225" y="407"/>
                  </a:lnTo>
                  <a:lnTo>
                    <a:pt x="226" y="407"/>
                  </a:lnTo>
                  <a:lnTo>
                    <a:pt x="227" y="407"/>
                  </a:lnTo>
                  <a:lnTo>
                    <a:pt x="228" y="407"/>
                  </a:lnTo>
                  <a:lnTo>
                    <a:pt x="229" y="407"/>
                  </a:lnTo>
                  <a:lnTo>
                    <a:pt x="230" y="407"/>
                  </a:lnTo>
                  <a:lnTo>
                    <a:pt x="230" y="408"/>
                  </a:lnTo>
                  <a:lnTo>
                    <a:pt x="231" y="409"/>
                  </a:lnTo>
                  <a:lnTo>
                    <a:pt x="231" y="410"/>
                  </a:lnTo>
                  <a:lnTo>
                    <a:pt x="232" y="410"/>
                  </a:lnTo>
                  <a:lnTo>
                    <a:pt x="232" y="411"/>
                  </a:lnTo>
                  <a:lnTo>
                    <a:pt x="231" y="412"/>
                  </a:lnTo>
                  <a:lnTo>
                    <a:pt x="232" y="413"/>
                  </a:lnTo>
                  <a:lnTo>
                    <a:pt x="231" y="414"/>
                  </a:lnTo>
                  <a:lnTo>
                    <a:pt x="231" y="415"/>
                  </a:lnTo>
                  <a:lnTo>
                    <a:pt x="230" y="415"/>
                  </a:lnTo>
                  <a:lnTo>
                    <a:pt x="229" y="415"/>
                  </a:lnTo>
                  <a:lnTo>
                    <a:pt x="229" y="417"/>
                  </a:lnTo>
                  <a:lnTo>
                    <a:pt x="228" y="418"/>
                  </a:lnTo>
                  <a:lnTo>
                    <a:pt x="227" y="418"/>
                  </a:lnTo>
                  <a:lnTo>
                    <a:pt x="226" y="418"/>
                  </a:lnTo>
                  <a:lnTo>
                    <a:pt x="225" y="418"/>
                  </a:lnTo>
                  <a:lnTo>
                    <a:pt x="226" y="421"/>
                  </a:lnTo>
                  <a:lnTo>
                    <a:pt x="227" y="421"/>
                  </a:lnTo>
                  <a:lnTo>
                    <a:pt x="228" y="421"/>
                  </a:lnTo>
                  <a:lnTo>
                    <a:pt x="229" y="421"/>
                  </a:lnTo>
                  <a:lnTo>
                    <a:pt x="231" y="421"/>
                  </a:lnTo>
                  <a:lnTo>
                    <a:pt x="232" y="421"/>
                  </a:lnTo>
                  <a:lnTo>
                    <a:pt x="234" y="421"/>
                  </a:lnTo>
                  <a:lnTo>
                    <a:pt x="235" y="421"/>
                  </a:lnTo>
                  <a:lnTo>
                    <a:pt x="236" y="421"/>
                  </a:lnTo>
                  <a:lnTo>
                    <a:pt x="235" y="422"/>
                  </a:lnTo>
                  <a:lnTo>
                    <a:pt x="235" y="423"/>
                  </a:lnTo>
                  <a:lnTo>
                    <a:pt x="234" y="423"/>
                  </a:lnTo>
                  <a:lnTo>
                    <a:pt x="234" y="424"/>
                  </a:lnTo>
                  <a:lnTo>
                    <a:pt x="233" y="425"/>
                  </a:lnTo>
                  <a:lnTo>
                    <a:pt x="234" y="426"/>
                  </a:lnTo>
                  <a:lnTo>
                    <a:pt x="235" y="425"/>
                  </a:lnTo>
                  <a:lnTo>
                    <a:pt x="236" y="425"/>
                  </a:lnTo>
                  <a:lnTo>
                    <a:pt x="235" y="426"/>
                  </a:lnTo>
                  <a:lnTo>
                    <a:pt x="235" y="427"/>
                  </a:lnTo>
                  <a:lnTo>
                    <a:pt x="236" y="427"/>
                  </a:lnTo>
                  <a:lnTo>
                    <a:pt x="237" y="427"/>
                  </a:lnTo>
                  <a:lnTo>
                    <a:pt x="237" y="426"/>
                  </a:lnTo>
                  <a:lnTo>
                    <a:pt x="237" y="427"/>
                  </a:lnTo>
                  <a:lnTo>
                    <a:pt x="238" y="427"/>
                  </a:lnTo>
                  <a:lnTo>
                    <a:pt x="238" y="426"/>
                  </a:lnTo>
                  <a:lnTo>
                    <a:pt x="239" y="427"/>
                  </a:lnTo>
                  <a:lnTo>
                    <a:pt x="239" y="428"/>
                  </a:lnTo>
                  <a:lnTo>
                    <a:pt x="238" y="428"/>
                  </a:lnTo>
                  <a:lnTo>
                    <a:pt x="237" y="428"/>
                  </a:lnTo>
                  <a:lnTo>
                    <a:pt x="236" y="428"/>
                  </a:lnTo>
                  <a:lnTo>
                    <a:pt x="236" y="429"/>
                  </a:lnTo>
                  <a:lnTo>
                    <a:pt x="236" y="430"/>
                  </a:lnTo>
                  <a:lnTo>
                    <a:pt x="237" y="430"/>
                  </a:lnTo>
                  <a:lnTo>
                    <a:pt x="237" y="431"/>
                  </a:lnTo>
                  <a:lnTo>
                    <a:pt x="238" y="431"/>
                  </a:lnTo>
                  <a:lnTo>
                    <a:pt x="239" y="431"/>
                  </a:lnTo>
                  <a:lnTo>
                    <a:pt x="240" y="431"/>
                  </a:lnTo>
                  <a:lnTo>
                    <a:pt x="241" y="431"/>
                  </a:lnTo>
                  <a:lnTo>
                    <a:pt x="240" y="431"/>
                  </a:lnTo>
                  <a:lnTo>
                    <a:pt x="239" y="432"/>
                  </a:lnTo>
                  <a:lnTo>
                    <a:pt x="238" y="432"/>
                  </a:lnTo>
                  <a:lnTo>
                    <a:pt x="238" y="433"/>
                  </a:lnTo>
                  <a:lnTo>
                    <a:pt x="238" y="434"/>
                  </a:lnTo>
                  <a:lnTo>
                    <a:pt x="237" y="435"/>
                  </a:lnTo>
                  <a:lnTo>
                    <a:pt x="238" y="435"/>
                  </a:lnTo>
                  <a:lnTo>
                    <a:pt x="238" y="434"/>
                  </a:lnTo>
                  <a:lnTo>
                    <a:pt x="239" y="435"/>
                  </a:lnTo>
                  <a:lnTo>
                    <a:pt x="238" y="435"/>
                  </a:lnTo>
                  <a:lnTo>
                    <a:pt x="237" y="436"/>
                  </a:lnTo>
                  <a:lnTo>
                    <a:pt x="235" y="436"/>
                  </a:lnTo>
                  <a:lnTo>
                    <a:pt x="235" y="437"/>
                  </a:lnTo>
                  <a:lnTo>
                    <a:pt x="235" y="438"/>
                  </a:lnTo>
                  <a:lnTo>
                    <a:pt x="235" y="439"/>
                  </a:lnTo>
                  <a:lnTo>
                    <a:pt x="234" y="439"/>
                  </a:lnTo>
                  <a:lnTo>
                    <a:pt x="234" y="438"/>
                  </a:lnTo>
                  <a:lnTo>
                    <a:pt x="234" y="439"/>
                  </a:lnTo>
                  <a:lnTo>
                    <a:pt x="233" y="439"/>
                  </a:lnTo>
                  <a:lnTo>
                    <a:pt x="233" y="440"/>
                  </a:lnTo>
                  <a:lnTo>
                    <a:pt x="232" y="440"/>
                  </a:lnTo>
                  <a:lnTo>
                    <a:pt x="232" y="441"/>
                  </a:lnTo>
                  <a:lnTo>
                    <a:pt x="232" y="442"/>
                  </a:lnTo>
                  <a:lnTo>
                    <a:pt x="231" y="442"/>
                  </a:lnTo>
                  <a:lnTo>
                    <a:pt x="231" y="443"/>
                  </a:lnTo>
                  <a:lnTo>
                    <a:pt x="230" y="444"/>
                  </a:lnTo>
                  <a:lnTo>
                    <a:pt x="231" y="444"/>
                  </a:lnTo>
                  <a:lnTo>
                    <a:pt x="232" y="445"/>
                  </a:lnTo>
                  <a:lnTo>
                    <a:pt x="231" y="446"/>
                  </a:lnTo>
                  <a:lnTo>
                    <a:pt x="230" y="446"/>
                  </a:lnTo>
                  <a:lnTo>
                    <a:pt x="230" y="445"/>
                  </a:lnTo>
                  <a:lnTo>
                    <a:pt x="229" y="446"/>
                  </a:lnTo>
                  <a:lnTo>
                    <a:pt x="230" y="447"/>
                  </a:lnTo>
                  <a:lnTo>
                    <a:pt x="230" y="448"/>
                  </a:lnTo>
                  <a:lnTo>
                    <a:pt x="229" y="448"/>
                  </a:lnTo>
                  <a:lnTo>
                    <a:pt x="229" y="449"/>
                  </a:lnTo>
                  <a:lnTo>
                    <a:pt x="228" y="450"/>
                  </a:lnTo>
                  <a:lnTo>
                    <a:pt x="228" y="451"/>
                  </a:lnTo>
                  <a:lnTo>
                    <a:pt x="227" y="452"/>
                  </a:lnTo>
                  <a:lnTo>
                    <a:pt x="227" y="454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5" y="460"/>
                  </a:lnTo>
                  <a:lnTo>
                    <a:pt x="224" y="463"/>
                  </a:lnTo>
                  <a:lnTo>
                    <a:pt x="224" y="464"/>
                  </a:lnTo>
                  <a:lnTo>
                    <a:pt x="224" y="465"/>
                  </a:lnTo>
                  <a:lnTo>
                    <a:pt x="224" y="466"/>
                  </a:lnTo>
                  <a:lnTo>
                    <a:pt x="225" y="467"/>
                  </a:lnTo>
                  <a:lnTo>
                    <a:pt x="225" y="468"/>
                  </a:lnTo>
                  <a:lnTo>
                    <a:pt x="224" y="471"/>
                  </a:lnTo>
                  <a:lnTo>
                    <a:pt x="224" y="472"/>
                  </a:lnTo>
                  <a:lnTo>
                    <a:pt x="223" y="473"/>
                  </a:lnTo>
                  <a:lnTo>
                    <a:pt x="223" y="474"/>
                  </a:lnTo>
                  <a:lnTo>
                    <a:pt x="222" y="474"/>
                  </a:lnTo>
                  <a:lnTo>
                    <a:pt x="222" y="475"/>
                  </a:lnTo>
                  <a:lnTo>
                    <a:pt x="223" y="475"/>
                  </a:lnTo>
                  <a:lnTo>
                    <a:pt x="223" y="476"/>
                  </a:lnTo>
                  <a:lnTo>
                    <a:pt x="222" y="476"/>
                  </a:lnTo>
                  <a:lnTo>
                    <a:pt x="222" y="477"/>
                  </a:lnTo>
                  <a:lnTo>
                    <a:pt x="222" y="478"/>
                  </a:lnTo>
                  <a:lnTo>
                    <a:pt x="222" y="479"/>
                  </a:lnTo>
                  <a:lnTo>
                    <a:pt x="221" y="479"/>
                  </a:lnTo>
                  <a:lnTo>
                    <a:pt x="221" y="480"/>
                  </a:lnTo>
                  <a:lnTo>
                    <a:pt x="221" y="479"/>
                  </a:lnTo>
                  <a:lnTo>
                    <a:pt x="220" y="479"/>
                  </a:lnTo>
                  <a:lnTo>
                    <a:pt x="219" y="479"/>
                  </a:lnTo>
                  <a:lnTo>
                    <a:pt x="219" y="478"/>
                  </a:lnTo>
                  <a:lnTo>
                    <a:pt x="218" y="478"/>
                  </a:lnTo>
                  <a:lnTo>
                    <a:pt x="218" y="477"/>
                  </a:lnTo>
                  <a:lnTo>
                    <a:pt x="217" y="477"/>
                  </a:lnTo>
                  <a:lnTo>
                    <a:pt x="216" y="477"/>
                  </a:lnTo>
                  <a:lnTo>
                    <a:pt x="215" y="477"/>
                  </a:lnTo>
                  <a:lnTo>
                    <a:pt x="214" y="477"/>
                  </a:lnTo>
                  <a:lnTo>
                    <a:pt x="214" y="478"/>
                  </a:lnTo>
                  <a:lnTo>
                    <a:pt x="213" y="478"/>
                  </a:lnTo>
                  <a:lnTo>
                    <a:pt x="213" y="479"/>
                  </a:lnTo>
                  <a:lnTo>
                    <a:pt x="213" y="480"/>
                  </a:lnTo>
                  <a:lnTo>
                    <a:pt x="214" y="481"/>
                  </a:lnTo>
                  <a:lnTo>
                    <a:pt x="215" y="481"/>
                  </a:lnTo>
                  <a:lnTo>
                    <a:pt x="215" y="482"/>
                  </a:lnTo>
                  <a:lnTo>
                    <a:pt x="214" y="482"/>
                  </a:lnTo>
                  <a:lnTo>
                    <a:pt x="215" y="483"/>
                  </a:lnTo>
                  <a:lnTo>
                    <a:pt x="215" y="482"/>
                  </a:lnTo>
                  <a:lnTo>
                    <a:pt x="216" y="483"/>
                  </a:lnTo>
                  <a:lnTo>
                    <a:pt x="214" y="484"/>
                  </a:lnTo>
                  <a:lnTo>
                    <a:pt x="213" y="484"/>
                  </a:lnTo>
                  <a:lnTo>
                    <a:pt x="212" y="484"/>
                  </a:lnTo>
                  <a:lnTo>
                    <a:pt x="212" y="485"/>
                  </a:lnTo>
                  <a:lnTo>
                    <a:pt x="212" y="486"/>
                  </a:lnTo>
                  <a:lnTo>
                    <a:pt x="211" y="487"/>
                  </a:lnTo>
                  <a:lnTo>
                    <a:pt x="210" y="488"/>
                  </a:lnTo>
                  <a:lnTo>
                    <a:pt x="209" y="488"/>
                  </a:lnTo>
                  <a:lnTo>
                    <a:pt x="208" y="488"/>
                  </a:lnTo>
                  <a:lnTo>
                    <a:pt x="207" y="488"/>
                  </a:lnTo>
                  <a:lnTo>
                    <a:pt x="207" y="489"/>
                  </a:lnTo>
                  <a:lnTo>
                    <a:pt x="206" y="489"/>
                  </a:lnTo>
                  <a:lnTo>
                    <a:pt x="205" y="490"/>
                  </a:lnTo>
                  <a:lnTo>
                    <a:pt x="204" y="491"/>
                  </a:lnTo>
                  <a:lnTo>
                    <a:pt x="203" y="491"/>
                  </a:lnTo>
                  <a:lnTo>
                    <a:pt x="203" y="489"/>
                  </a:lnTo>
                  <a:lnTo>
                    <a:pt x="204" y="488"/>
                  </a:lnTo>
                  <a:lnTo>
                    <a:pt x="205" y="488"/>
                  </a:lnTo>
                  <a:lnTo>
                    <a:pt x="205" y="487"/>
                  </a:lnTo>
                  <a:lnTo>
                    <a:pt x="206" y="485"/>
                  </a:lnTo>
                  <a:lnTo>
                    <a:pt x="206" y="484"/>
                  </a:lnTo>
                  <a:lnTo>
                    <a:pt x="207" y="483"/>
                  </a:lnTo>
                  <a:lnTo>
                    <a:pt x="207" y="481"/>
                  </a:lnTo>
                  <a:lnTo>
                    <a:pt x="206" y="480"/>
                  </a:lnTo>
                  <a:lnTo>
                    <a:pt x="206" y="479"/>
                  </a:lnTo>
                  <a:lnTo>
                    <a:pt x="206" y="478"/>
                  </a:lnTo>
                  <a:lnTo>
                    <a:pt x="204" y="477"/>
                  </a:lnTo>
                  <a:lnTo>
                    <a:pt x="204" y="476"/>
                  </a:lnTo>
                  <a:lnTo>
                    <a:pt x="204" y="475"/>
                  </a:lnTo>
                  <a:lnTo>
                    <a:pt x="204" y="474"/>
                  </a:lnTo>
                  <a:lnTo>
                    <a:pt x="203" y="474"/>
                  </a:lnTo>
                  <a:lnTo>
                    <a:pt x="202" y="474"/>
                  </a:lnTo>
                  <a:lnTo>
                    <a:pt x="201" y="473"/>
                  </a:lnTo>
                  <a:lnTo>
                    <a:pt x="202" y="472"/>
                  </a:lnTo>
                  <a:lnTo>
                    <a:pt x="203" y="472"/>
                  </a:lnTo>
                  <a:lnTo>
                    <a:pt x="204" y="472"/>
                  </a:lnTo>
                  <a:lnTo>
                    <a:pt x="205" y="472"/>
                  </a:lnTo>
                  <a:lnTo>
                    <a:pt x="205" y="473"/>
                  </a:lnTo>
                  <a:lnTo>
                    <a:pt x="205" y="474"/>
                  </a:lnTo>
                  <a:lnTo>
                    <a:pt x="206" y="474"/>
                  </a:lnTo>
                  <a:lnTo>
                    <a:pt x="206" y="473"/>
                  </a:lnTo>
                  <a:lnTo>
                    <a:pt x="207" y="472"/>
                  </a:lnTo>
                  <a:lnTo>
                    <a:pt x="207" y="471"/>
                  </a:lnTo>
                  <a:lnTo>
                    <a:pt x="207" y="470"/>
                  </a:lnTo>
                  <a:lnTo>
                    <a:pt x="206" y="469"/>
                  </a:lnTo>
                  <a:lnTo>
                    <a:pt x="205" y="469"/>
                  </a:lnTo>
                  <a:lnTo>
                    <a:pt x="204" y="469"/>
                  </a:lnTo>
                  <a:lnTo>
                    <a:pt x="203" y="469"/>
                  </a:lnTo>
                  <a:lnTo>
                    <a:pt x="202" y="470"/>
                  </a:lnTo>
                  <a:lnTo>
                    <a:pt x="202" y="471"/>
                  </a:lnTo>
                  <a:lnTo>
                    <a:pt x="202" y="472"/>
                  </a:lnTo>
                  <a:lnTo>
                    <a:pt x="201" y="472"/>
                  </a:lnTo>
                  <a:lnTo>
                    <a:pt x="201" y="473"/>
                  </a:lnTo>
                  <a:lnTo>
                    <a:pt x="201" y="474"/>
                  </a:lnTo>
                  <a:lnTo>
                    <a:pt x="200" y="474"/>
                  </a:lnTo>
                  <a:lnTo>
                    <a:pt x="200" y="475"/>
                  </a:lnTo>
                  <a:lnTo>
                    <a:pt x="199" y="477"/>
                  </a:lnTo>
                  <a:lnTo>
                    <a:pt x="200" y="478"/>
                  </a:lnTo>
                  <a:lnTo>
                    <a:pt x="200" y="480"/>
                  </a:lnTo>
                  <a:lnTo>
                    <a:pt x="201" y="481"/>
                  </a:lnTo>
                  <a:lnTo>
                    <a:pt x="201" y="482"/>
                  </a:lnTo>
                  <a:lnTo>
                    <a:pt x="202" y="482"/>
                  </a:lnTo>
                  <a:lnTo>
                    <a:pt x="202" y="483"/>
                  </a:lnTo>
                  <a:lnTo>
                    <a:pt x="203" y="483"/>
                  </a:lnTo>
                  <a:lnTo>
                    <a:pt x="203" y="484"/>
                  </a:lnTo>
                  <a:lnTo>
                    <a:pt x="203" y="485"/>
                  </a:lnTo>
                  <a:lnTo>
                    <a:pt x="202" y="486"/>
                  </a:lnTo>
                  <a:lnTo>
                    <a:pt x="201" y="486"/>
                  </a:lnTo>
                  <a:lnTo>
                    <a:pt x="200" y="486"/>
                  </a:lnTo>
                  <a:lnTo>
                    <a:pt x="199" y="486"/>
                  </a:lnTo>
                  <a:lnTo>
                    <a:pt x="199" y="485"/>
                  </a:lnTo>
                  <a:lnTo>
                    <a:pt x="199" y="484"/>
                  </a:lnTo>
                  <a:lnTo>
                    <a:pt x="198" y="483"/>
                  </a:lnTo>
                  <a:lnTo>
                    <a:pt x="194" y="483"/>
                  </a:lnTo>
                  <a:lnTo>
                    <a:pt x="193" y="483"/>
                  </a:lnTo>
                  <a:lnTo>
                    <a:pt x="192" y="484"/>
                  </a:lnTo>
                  <a:lnTo>
                    <a:pt x="191" y="483"/>
                  </a:lnTo>
                  <a:lnTo>
                    <a:pt x="191" y="482"/>
                  </a:lnTo>
                  <a:lnTo>
                    <a:pt x="191" y="481"/>
                  </a:lnTo>
                  <a:lnTo>
                    <a:pt x="191" y="480"/>
                  </a:lnTo>
                  <a:lnTo>
                    <a:pt x="190" y="480"/>
                  </a:lnTo>
                  <a:lnTo>
                    <a:pt x="190" y="479"/>
                  </a:lnTo>
                  <a:lnTo>
                    <a:pt x="189" y="479"/>
                  </a:lnTo>
                  <a:lnTo>
                    <a:pt x="190" y="478"/>
                  </a:lnTo>
                  <a:lnTo>
                    <a:pt x="191" y="478"/>
                  </a:lnTo>
                  <a:lnTo>
                    <a:pt x="192" y="479"/>
                  </a:lnTo>
                  <a:lnTo>
                    <a:pt x="194" y="477"/>
                  </a:lnTo>
                  <a:lnTo>
                    <a:pt x="194" y="476"/>
                  </a:lnTo>
                  <a:lnTo>
                    <a:pt x="195" y="475"/>
                  </a:lnTo>
                  <a:lnTo>
                    <a:pt x="195" y="474"/>
                  </a:lnTo>
                  <a:lnTo>
                    <a:pt x="194" y="473"/>
                  </a:lnTo>
                  <a:lnTo>
                    <a:pt x="195" y="472"/>
                  </a:lnTo>
                  <a:lnTo>
                    <a:pt x="194" y="471"/>
                  </a:lnTo>
                  <a:lnTo>
                    <a:pt x="193" y="469"/>
                  </a:lnTo>
                  <a:lnTo>
                    <a:pt x="192" y="469"/>
                  </a:lnTo>
                  <a:lnTo>
                    <a:pt x="191" y="468"/>
                  </a:lnTo>
                  <a:lnTo>
                    <a:pt x="191" y="467"/>
                  </a:lnTo>
                  <a:lnTo>
                    <a:pt x="190" y="467"/>
                  </a:lnTo>
                  <a:lnTo>
                    <a:pt x="191" y="466"/>
                  </a:lnTo>
                  <a:lnTo>
                    <a:pt x="191" y="465"/>
                  </a:lnTo>
                  <a:lnTo>
                    <a:pt x="192" y="466"/>
                  </a:lnTo>
                  <a:lnTo>
                    <a:pt x="191" y="465"/>
                  </a:lnTo>
                  <a:lnTo>
                    <a:pt x="192" y="464"/>
                  </a:lnTo>
                  <a:lnTo>
                    <a:pt x="192" y="462"/>
                  </a:lnTo>
                  <a:lnTo>
                    <a:pt x="191" y="462"/>
                  </a:lnTo>
                  <a:lnTo>
                    <a:pt x="191" y="461"/>
                  </a:lnTo>
                  <a:lnTo>
                    <a:pt x="190" y="460"/>
                  </a:lnTo>
                  <a:lnTo>
                    <a:pt x="191" y="459"/>
                  </a:lnTo>
                  <a:lnTo>
                    <a:pt x="191" y="458"/>
                  </a:lnTo>
                  <a:lnTo>
                    <a:pt x="191" y="457"/>
                  </a:lnTo>
                  <a:lnTo>
                    <a:pt x="192" y="456"/>
                  </a:lnTo>
                  <a:lnTo>
                    <a:pt x="193" y="457"/>
                  </a:lnTo>
                  <a:lnTo>
                    <a:pt x="194" y="457"/>
                  </a:lnTo>
                  <a:lnTo>
                    <a:pt x="195" y="456"/>
                  </a:lnTo>
                  <a:lnTo>
                    <a:pt x="195" y="455"/>
                  </a:lnTo>
                  <a:lnTo>
                    <a:pt x="195" y="454"/>
                  </a:lnTo>
                  <a:lnTo>
                    <a:pt x="197" y="452"/>
                  </a:lnTo>
                  <a:lnTo>
                    <a:pt x="198" y="451"/>
                  </a:lnTo>
                  <a:lnTo>
                    <a:pt x="198" y="450"/>
                  </a:lnTo>
                  <a:lnTo>
                    <a:pt x="198" y="449"/>
                  </a:lnTo>
                  <a:lnTo>
                    <a:pt x="199" y="450"/>
                  </a:lnTo>
                  <a:lnTo>
                    <a:pt x="199" y="449"/>
                  </a:lnTo>
                  <a:lnTo>
                    <a:pt x="199" y="448"/>
                  </a:lnTo>
                  <a:lnTo>
                    <a:pt x="200" y="447"/>
                  </a:lnTo>
                  <a:lnTo>
                    <a:pt x="201" y="447"/>
                  </a:lnTo>
                  <a:lnTo>
                    <a:pt x="201" y="446"/>
                  </a:lnTo>
                  <a:lnTo>
                    <a:pt x="201" y="445"/>
                  </a:lnTo>
                  <a:lnTo>
                    <a:pt x="200" y="445"/>
                  </a:lnTo>
                  <a:lnTo>
                    <a:pt x="201" y="445"/>
                  </a:lnTo>
                  <a:lnTo>
                    <a:pt x="202" y="445"/>
                  </a:lnTo>
                  <a:lnTo>
                    <a:pt x="201" y="444"/>
                  </a:lnTo>
                  <a:lnTo>
                    <a:pt x="201" y="443"/>
                  </a:lnTo>
                  <a:lnTo>
                    <a:pt x="203" y="441"/>
                  </a:lnTo>
                  <a:lnTo>
                    <a:pt x="203" y="440"/>
                  </a:lnTo>
                  <a:lnTo>
                    <a:pt x="198" y="441"/>
                  </a:lnTo>
                  <a:lnTo>
                    <a:pt x="198" y="440"/>
                  </a:lnTo>
                  <a:lnTo>
                    <a:pt x="200" y="439"/>
                  </a:lnTo>
                  <a:lnTo>
                    <a:pt x="201" y="439"/>
                  </a:lnTo>
                  <a:lnTo>
                    <a:pt x="202" y="438"/>
                  </a:lnTo>
                  <a:lnTo>
                    <a:pt x="201" y="437"/>
                  </a:lnTo>
                  <a:lnTo>
                    <a:pt x="202" y="437"/>
                  </a:lnTo>
                  <a:lnTo>
                    <a:pt x="202" y="436"/>
                  </a:lnTo>
                  <a:lnTo>
                    <a:pt x="201" y="435"/>
                  </a:lnTo>
                  <a:lnTo>
                    <a:pt x="199" y="433"/>
                  </a:lnTo>
                  <a:lnTo>
                    <a:pt x="198" y="432"/>
                  </a:lnTo>
                  <a:lnTo>
                    <a:pt x="197" y="432"/>
                  </a:lnTo>
                  <a:lnTo>
                    <a:pt x="197" y="431"/>
                  </a:lnTo>
                  <a:lnTo>
                    <a:pt x="197" y="429"/>
                  </a:lnTo>
                  <a:lnTo>
                    <a:pt x="197" y="428"/>
                  </a:lnTo>
                  <a:lnTo>
                    <a:pt x="197" y="427"/>
                  </a:lnTo>
                  <a:lnTo>
                    <a:pt x="197" y="426"/>
                  </a:lnTo>
                  <a:lnTo>
                    <a:pt x="196" y="426"/>
                  </a:lnTo>
                  <a:lnTo>
                    <a:pt x="196" y="425"/>
                  </a:lnTo>
                  <a:lnTo>
                    <a:pt x="195" y="425"/>
                  </a:lnTo>
                  <a:lnTo>
                    <a:pt x="194" y="424"/>
                  </a:lnTo>
                  <a:lnTo>
                    <a:pt x="193" y="424"/>
                  </a:lnTo>
                  <a:lnTo>
                    <a:pt x="192" y="423"/>
                  </a:lnTo>
                  <a:lnTo>
                    <a:pt x="192" y="424"/>
                  </a:lnTo>
                  <a:lnTo>
                    <a:pt x="191" y="425"/>
                  </a:lnTo>
                  <a:lnTo>
                    <a:pt x="190" y="426"/>
                  </a:lnTo>
                  <a:lnTo>
                    <a:pt x="189" y="425"/>
                  </a:lnTo>
                  <a:lnTo>
                    <a:pt x="189" y="426"/>
                  </a:lnTo>
                  <a:lnTo>
                    <a:pt x="190" y="426"/>
                  </a:lnTo>
                  <a:lnTo>
                    <a:pt x="190" y="427"/>
                  </a:lnTo>
                  <a:lnTo>
                    <a:pt x="191" y="429"/>
                  </a:lnTo>
                  <a:lnTo>
                    <a:pt x="192" y="430"/>
                  </a:lnTo>
                  <a:lnTo>
                    <a:pt x="192" y="431"/>
                  </a:lnTo>
                  <a:lnTo>
                    <a:pt x="191" y="431"/>
                  </a:lnTo>
                  <a:lnTo>
                    <a:pt x="191" y="432"/>
                  </a:lnTo>
                  <a:lnTo>
                    <a:pt x="190" y="432"/>
                  </a:lnTo>
                  <a:lnTo>
                    <a:pt x="189" y="433"/>
                  </a:lnTo>
                  <a:lnTo>
                    <a:pt x="189" y="434"/>
                  </a:lnTo>
                  <a:lnTo>
                    <a:pt x="190" y="434"/>
                  </a:lnTo>
                  <a:lnTo>
                    <a:pt x="191" y="434"/>
                  </a:lnTo>
                  <a:lnTo>
                    <a:pt x="192" y="433"/>
                  </a:lnTo>
                  <a:lnTo>
                    <a:pt x="194" y="433"/>
                  </a:lnTo>
                  <a:lnTo>
                    <a:pt x="195" y="434"/>
                  </a:lnTo>
                  <a:lnTo>
                    <a:pt x="196" y="436"/>
                  </a:lnTo>
                  <a:lnTo>
                    <a:pt x="196" y="437"/>
                  </a:lnTo>
                  <a:lnTo>
                    <a:pt x="195" y="438"/>
                  </a:lnTo>
                  <a:lnTo>
                    <a:pt x="195" y="439"/>
                  </a:lnTo>
                  <a:lnTo>
                    <a:pt x="195" y="440"/>
                  </a:lnTo>
                  <a:lnTo>
                    <a:pt x="194" y="440"/>
                  </a:lnTo>
                  <a:lnTo>
                    <a:pt x="193" y="440"/>
                  </a:lnTo>
                  <a:lnTo>
                    <a:pt x="193" y="441"/>
                  </a:lnTo>
                  <a:lnTo>
                    <a:pt x="192" y="441"/>
                  </a:lnTo>
                  <a:lnTo>
                    <a:pt x="191" y="442"/>
                  </a:lnTo>
                  <a:lnTo>
                    <a:pt x="190" y="442"/>
                  </a:lnTo>
                  <a:lnTo>
                    <a:pt x="190" y="441"/>
                  </a:lnTo>
                  <a:lnTo>
                    <a:pt x="189" y="440"/>
                  </a:lnTo>
                  <a:lnTo>
                    <a:pt x="189" y="439"/>
                  </a:lnTo>
                  <a:lnTo>
                    <a:pt x="190" y="439"/>
                  </a:lnTo>
                  <a:lnTo>
                    <a:pt x="191" y="438"/>
                  </a:lnTo>
                  <a:lnTo>
                    <a:pt x="191" y="437"/>
                  </a:lnTo>
                  <a:lnTo>
                    <a:pt x="191" y="436"/>
                  </a:lnTo>
                  <a:lnTo>
                    <a:pt x="190" y="436"/>
                  </a:lnTo>
                  <a:lnTo>
                    <a:pt x="189" y="436"/>
                  </a:lnTo>
                  <a:lnTo>
                    <a:pt x="188" y="436"/>
                  </a:lnTo>
                  <a:lnTo>
                    <a:pt x="187" y="436"/>
                  </a:lnTo>
                  <a:lnTo>
                    <a:pt x="187" y="437"/>
                  </a:lnTo>
                  <a:lnTo>
                    <a:pt x="186" y="437"/>
                  </a:lnTo>
                  <a:lnTo>
                    <a:pt x="185" y="437"/>
                  </a:lnTo>
                  <a:lnTo>
                    <a:pt x="185" y="436"/>
                  </a:lnTo>
                  <a:lnTo>
                    <a:pt x="185" y="437"/>
                  </a:lnTo>
                  <a:lnTo>
                    <a:pt x="184" y="438"/>
                  </a:lnTo>
                  <a:lnTo>
                    <a:pt x="184" y="439"/>
                  </a:lnTo>
                  <a:lnTo>
                    <a:pt x="183" y="439"/>
                  </a:lnTo>
                  <a:lnTo>
                    <a:pt x="183" y="440"/>
                  </a:lnTo>
                  <a:lnTo>
                    <a:pt x="182" y="440"/>
                  </a:lnTo>
                  <a:lnTo>
                    <a:pt x="182" y="441"/>
                  </a:lnTo>
                  <a:lnTo>
                    <a:pt x="181" y="441"/>
                  </a:lnTo>
                  <a:lnTo>
                    <a:pt x="181" y="442"/>
                  </a:lnTo>
                  <a:lnTo>
                    <a:pt x="180" y="442"/>
                  </a:lnTo>
                  <a:lnTo>
                    <a:pt x="179" y="442"/>
                  </a:lnTo>
                  <a:lnTo>
                    <a:pt x="179" y="443"/>
                  </a:lnTo>
                  <a:lnTo>
                    <a:pt x="179" y="442"/>
                  </a:lnTo>
                  <a:lnTo>
                    <a:pt x="180" y="442"/>
                  </a:lnTo>
                  <a:lnTo>
                    <a:pt x="180" y="441"/>
                  </a:lnTo>
                  <a:lnTo>
                    <a:pt x="181" y="440"/>
                  </a:lnTo>
                  <a:lnTo>
                    <a:pt x="181" y="439"/>
                  </a:lnTo>
                  <a:lnTo>
                    <a:pt x="181" y="438"/>
                  </a:lnTo>
                  <a:lnTo>
                    <a:pt x="182" y="439"/>
                  </a:lnTo>
                  <a:lnTo>
                    <a:pt x="182" y="438"/>
                  </a:lnTo>
                  <a:lnTo>
                    <a:pt x="181" y="438"/>
                  </a:lnTo>
                  <a:lnTo>
                    <a:pt x="181" y="437"/>
                  </a:lnTo>
                  <a:lnTo>
                    <a:pt x="181" y="436"/>
                  </a:lnTo>
                  <a:lnTo>
                    <a:pt x="180" y="436"/>
                  </a:lnTo>
                  <a:lnTo>
                    <a:pt x="180" y="435"/>
                  </a:lnTo>
                  <a:lnTo>
                    <a:pt x="179" y="435"/>
                  </a:lnTo>
                  <a:lnTo>
                    <a:pt x="178" y="434"/>
                  </a:lnTo>
                  <a:lnTo>
                    <a:pt x="177" y="433"/>
                  </a:lnTo>
                  <a:lnTo>
                    <a:pt x="177" y="432"/>
                  </a:lnTo>
                  <a:lnTo>
                    <a:pt x="176" y="431"/>
                  </a:lnTo>
                  <a:lnTo>
                    <a:pt x="176" y="430"/>
                  </a:lnTo>
                  <a:lnTo>
                    <a:pt x="177" y="429"/>
                  </a:lnTo>
                  <a:lnTo>
                    <a:pt x="177" y="428"/>
                  </a:lnTo>
                  <a:lnTo>
                    <a:pt x="177" y="427"/>
                  </a:lnTo>
                  <a:lnTo>
                    <a:pt x="177" y="426"/>
                  </a:lnTo>
                  <a:lnTo>
                    <a:pt x="179" y="427"/>
                  </a:lnTo>
                  <a:lnTo>
                    <a:pt x="179" y="428"/>
                  </a:lnTo>
                  <a:lnTo>
                    <a:pt x="179" y="427"/>
                  </a:lnTo>
                  <a:lnTo>
                    <a:pt x="180" y="428"/>
                  </a:lnTo>
                  <a:lnTo>
                    <a:pt x="179" y="428"/>
                  </a:lnTo>
                  <a:lnTo>
                    <a:pt x="179" y="429"/>
                  </a:lnTo>
                  <a:lnTo>
                    <a:pt x="180" y="429"/>
                  </a:lnTo>
                  <a:lnTo>
                    <a:pt x="181" y="429"/>
                  </a:lnTo>
                  <a:lnTo>
                    <a:pt x="181" y="430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0" y="431"/>
                  </a:lnTo>
                  <a:lnTo>
                    <a:pt x="180" y="432"/>
                  </a:lnTo>
                  <a:lnTo>
                    <a:pt x="181" y="432"/>
                  </a:lnTo>
                  <a:lnTo>
                    <a:pt x="181" y="433"/>
                  </a:lnTo>
                  <a:lnTo>
                    <a:pt x="180" y="433"/>
                  </a:lnTo>
                  <a:lnTo>
                    <a:pt x="181" y="433"/>
                  </a:lnTo>
                  <a:lnTo>
                    <a:pt x="181" y="434"/>
                  </a:lnTo>
                  <a:lnTo>
                    <a:pt x="182" y="434"/>
                  </a:lnTo>
                  <a:lnTo>
                    <a:pt x="183" y="433"/>
                  </a:lnTo>
                  <a:lnTo>
                    <a:pt x="184" y="433"/>
                  </a:lnTo>
                  <a:lnTo>
                    <a:pt x="186" y="434"/>
                  </a:lnTo>
                  <a:lnTo>
                    <a:pt x="185" y="433"/>
                  </a:lnTo>
                  <a:lnTo>
                    <a:pt x="184" y="431"/>
                  </a:lnTo>
                  <a:lnTo>
                    <a:pt x="184" y="430"/>
                  </a:lnTo>
                  <a:lnTo>
                    <a:pt x="184" y="429"/>
                  </a:lnTo>
                  <a:lnTo>
                    <a:pt x="184" y="428"/>
                  </a:lnTo>
                  <a:lnTo>
                    <a:pt x="183" y="427"/>
                  </a:lnTo>
                  <a:lnTo>
                    <a:pt x="182" y="427"/>
                  </a:lnTo>
                  <a:lnTo>
                    <a:pt x="181" y="428"/>
                  </a:lnTo>
                  <a:lnTo>
                    <a:pt x="181" y="427"/>
                  </a:lnTo>
                  <a:lnTo>
                    <a:pt x="180" y="427"/>
                  </a:lnTo>
                  <a:lnTo>
                    <a:pt x="179" y="427"/>
                  </a:lnTo>
                  <a:lnTo>
                    <a:pt x="179" y="426"/>
                  </a:lnTo>
                  <a:lnTo>
                    <a:pt x="179" y="425"/>
                  </a:lnTo>
                  <a:lnTo>
                    <a:pt x="180" y="425"/>
                  </a:lnTo>
                  <a:lnTo>
                    <a:pt x="179" y="425"/>
                  </a:lnTo>
                  <a:lnTo>
                    <a:pt x="179" y="424"/>
                  </a:lnTo>
                  <a:lnTo>
                    <a:pt x="178" y="424"/>
                  </a:lnTo>
                  <a:lnTo>
                    <a:pt x="178" y="425"/>
                  </a:lnTo>
                  <a:lnTo>
                    <a:pt x="178" y="426"/>
                  </a:lnTo>
                  <a:lnTo>
                    <a:pt x="177" y="426"/>
                  </a:lnTo>
                  <a:lnTo>
                    <a:pt x="177" y="425"/>
                  </a:lnTo>
                  <a:lnTo>
                    <a:pt x="178" y="425"/>
                  </a:lnTo>
                  <a:lnTo>
                    <a:pt x="178" y="424"/>
                  </a:lnTo>
                  <a:lnTo>
                    <a:pt x="177" y="424"/>
                  </a:lnTo>
                  <a:lnTo>
                    <a:pt x="177" y="423"/>
                  </a:lnTo>
                  <a:lnTo>
                    <a:pt x="176" y="423"/>
                  </a:lnTo>
                  <a:lnTo>
                    <a:pt x="175" y="423"/>
                  </a:lnTo>
                  <a:lnTo>
                    <a:pt x="175" y="422"/>
                  </a:lnTo>
                  <a:lnTo>
                    <a:pt x="174" y="422"/>
                  </a:lnTo>
                  <a:lnTo>
                    <a:pt x="174" y="421"/>
                  </a:lnTo>
                  <a:lnTo>
                    <a:pt x="175" y="420"/>
                  </a:lnTo>
                  <a:lnTo>
                    <a:pt x="175" y="419"/>
                  </a:lnTo>
                  <a:lnTo>
                    <a:pt x="175" y="418"/>
                  </a:lnTo>
                  <a:lnTo>
                    <a:pt x="175" y="417"/>
                  </a:lnTo>
                  <a:lnTo>
                    <a:pt x="176" y="418"/>
                  </a:lnTo>
                  <a:lnTo>
                    <a:pt x="177" y="418"/>
                  </a:lnTo>
                  <a:lnTo>
                    <a:pt x="177" y="417"/>
                  </a:lnTo>
                  <a:lnTo>
                    <a:pt x="177" y="418"/>
                  </a:lnTo>
                  <a:lnTo>
                    <a:pt x="178" y="418"/>
                  </a:lnTo>
                  <a:lnTo>
                    <a:pt x="179" y="418"/>
                  </a:lnTo>
                  <a:lnTo>
                    <a:pt x="181" y="418"/>
                  </a:lnTo>
                  <a:lnTo>
                    <a:pt x="181" y="419"/>
                  </a:lnTo>
                  <a:lnTo>
                    <a:pt x="181" y="420"/>
                  </a:lnTo>
                  <a:lnTo>
                    <a:pt x="182" y="420"/>
                  </a:lnTo>
                  <a:lnTo>
                    <a:pt x="182" y="419"/>
                  </a:lnTo>
                  <a:lnTo>
                    <a:pt x="182" y="418"/>
                  </a:lnTo>
                  <a:lnTo>
                    <a:pt x="182" y="417"/>
                  </a:lnTo>
                  <a:lnTo>
                    <a:pt x="181" y="415"/>
                  </a:lnTo>
                  <a:lnTo>
                    <a:pt x="181" y="414"/>
                  </a:lnTo>
                  <a:lnTo>
                    <a:pt x="180" y="414"/>
                  </a:lnTo>
                  <a:lnTo>
                    <a:pt x="181" y="413"/>
                  </a:lnTo>
                  <a:lnTo>
                    <a:pt x="182" y="413"/>
                  </a:lnTo>
                  <a:lnTo>
                    <a:pt x="182" y="414"/>
                  </a:lnTo>
                  <a:lnTo>
                    <a:pt x="182" y="413"/>
                  </a:lnTo>
                  <a:lnTo>
                    <a:pt x="182" y="412"/>
                  </a:lnTo>
                  <a:lnTo>
                    <a:pt x="182" y="411"/>
                  </a:lnTo>
                  <a:lnTo>
                    <a:pt x="183" y="411"/>
                  </a:lnTo>
                  <a:lnTo>
                    <a:pt x="184" y="411"/>
                  </a:lnTo>
                  <a:lnTo>
                    <a:pt x="185" y="412"/>
                  </a:lnTo>
                  <a:lnTo>
                    <a:pt x="184" y="413"/>
                  </a:lnTo>
                  <a:lnTo>
                    <a:pt x="185" y="413"/>
                  </a:lnTo>
                  <a:lnTo>
                    <a:pt x="185" y="414"/>
                  </a:lnTo>
                  <a:lnTo>
                    <a:pt x="186" y="414"/>
                  </a:lnTo>
                  <a:lnTo>
                    <a:pt x="187" y="414"/>
                  </a:lnTo>
                  <a:lnTo>
                    <a:pt x="187" y="413"/>
                  </a:lnTo>
                  <a:lnTo>
                    <a:pt x="188" y="412"/>
                  </a:lnTo>
                  <a:lnTo>
                    <a:pt x="189" y="412"/>
                  </a:lnTo>
                  <a:lnTo>
                    <a:pt x="190" y="412"/>
                  </a:lnTo>
                  <a:lnTo>
                    <a:pt x="190" y="411"/>
                  </a:lnTo>
                  <a:lnTo>
                    <a:pt x="189" y="411"/>
                  </a:lnTo>
                  <a:lnTo>
                    <a:pt x="188" y="410"/>
                  </a:lnTo>
                  <a:lnTo>
                    <a:pt x="189" y="410"/>
                  </a:lnTo>
                  <a:lnTo>
                    <a:pt x="190" y="409"/>
                  </a:lnTo>
                  <a:lnTo>
                    <a:pt x="190" y="408"/>
                  </a:lnTo>
                  <a:lnTo>
                    <a:pt x="191" y="408"/>
                  </a:lnTo>
                  <a:lnTo>
                    <a:pt x="191" y="407"/>
                  </a:lnTo>
                  <a:lnTo>
                    <a:pt x="192" y="407"/>
                  </a:lnTo>
                  <a:lnTo>
                    <a:pt x="192" y="408"/>
                  </a:lnTo>
                  <a:lnTo>
                    <a:pt x="192" y="409"/>
                  </a:lnTo>
                  <a:lnTo>
                    <a:pt x="193" y="409"/>
                  </a:lnTo>
                  <a:lnTo>
                    <a:pt x="193" y="410"/>
                  </a:lnTo>
                  <a:lnTo>
                    <a:pt x="194" y="410"/>
                  </a:lnTo>
                  <a:lnTo>
                    <a:pt x="194" y="409"/>
                  </a:lnTo>
                  <a:lnTo>
                    <a:pt x="195" y="409"/>
                  </a:lnTo>
                  <a:lnTo>
                    <a:pt x="196" y="409"/>
                  </a:lnTo>
                  <a:lnTo>
                    <a:pt x="196" y="408"/>
                  </a:lnTo>
                  <a:lnTo>
                    <a:pt x="197" y="408"/>
                  </a:lnTo>
                  <a:lnTo>
                    <a:pt x="196" y="407"/>
                  </a:lnTo>
                  <a:lnTo>
                    <a:pt x="195" y="408"/>
                  </a:lnTo>
                  <a:lnTo>
                    <a:pt x="194" y="408"/>
                  </a:lnTo>
                  <a:lnTo>
                    <a:pt x="194" y="407"/>
                  </a:lnTo>
                  <a:lnTo>
                    <a:pt x="193" y="407"/>
                  </a:lnTo>
                  <a:lnTo>
                    <a:pt x="194" y="406"/>
                  </a:lnTo>
                  <a:lnTo>
                    <a:pt x="194" y="407"/>
                  </a:lnTo>
                  <a:lnTo>
                    <a:pt x="195" y="407"/>
                  </a:lnTo>
                  <a:lnTo>
                    <a:pt x="196" y="407"/>
                  </a:lnTo>
                  <a:lnTo>
                    <a:pt x="196" y="406"/>
                  </a:lnTo>
                  <a:lnTo>
                    <a:pt x="197" y="406"/>
                  </a:lnTo>
                  <a:lnTo>
                    <a:pt x="198" y="406"/>
                  </a:lnTo>
                  <a:lnTo>
                    <a:pt x="198" y="405"/>
                  </a:lnTo>
                  <a:lnTo>
                    <a:pt x="198" y="404"/>
                  </a:lnTo>
                  <a:lnTo>
                    <a:pt x="198" y="403"/>
                  </a:lnTo>
                  <a:lnTo>
                    <a:pt x="198" y="402"/>
                  </a:lnTo>
                  <a:lnTo>
                    <a:pt x="199" y="401"/>
                  </a:lnTo>
                  <a:lnTo>
                    <a:pt x="200" y="401"/>
                  </a:lnTo>
                  <a:lnTo>
                    <a:pt x="200" y="400"/>
                  </a:lnTo>
                  <a:lnTo>
                    <a:pt x="201" y="400"/>
                  </a:lnTo>
                  <a:lnTo>
                    <a:pt x="202" y="400"/>
                  </a:lnTo>
                  <a:lnTo>
                    <a:pt x="203" y="400"/>
                  </a:lnTo>
                  <a:lnTo>
                    <a:pt x="204" y="399"/>
                  </a:lnTo>
                  <a:lnTo>
                    <a:pt x="205" y="399"/>
                  </a:lnTo>
                  <a:lnTo>
                    <a:pt x="206" y="398"/>
                  </a:lnTo>
                  <a:lnTo>
                    <a:pt x="207" y="398"/>
                  </a:lnTo>
                  <a:lnTo>
                    <a:pt x="208" y="399"/>
                  </a:lnTo>
                  <a:lnTo>
                    <a:pt x="207" y="399"/>
                  </a:lnTo>
                  <a:lnTo>
                    <a:pt x="208" y="399"/>
                  </a:lnTo>
                  <a:lnTo>
                    <a:pt x="209" y="399"/>
                  </a:lnTo>
                  <a:lnTo>
                    <a:pt x="209" y="400"/>
                  </a:lnTo>
                  <a:lnTo>
                    <a:pt x="210" y="400"/>
                  </a:lnTo>
                  <a:lnTo>
                    <a:pt x="211" y="399"/>
                  </a:lnTo>
                  <a:lnTo>
                    <a:pt x="212" y="398"/>
                  </a:lnTo>
                  <a:lnTo>
                    <a:pt x="213" y="398"/>
                  </a:lnTo>
                  <a:lnTo>
                    <a:pt x="213" y="399"/>
                  </a:lnTo>
                  <a:lnTo>
                    <a:pt x="212" y="399"/>
                  </a:lnTo>
                  <a:lnTo>
                    <a:pt x="212" y="400"/>
                  </a:lnTo>
                  <a:close/>
                  <a:moveTo>
                    <a:pt x="255" y="398"/>
                  </a:moveTo>
                  <a:lnTo>
                    <a:pt x="254" y="398"/>
                  </a:lnTo>
                  <a:lnTo>
                    <a:pt x="254" y="397"/>
                  </a:lnTo>
                  <a:lnTo>
                    <a:pt x="255" y="397"/>
                  </a:lnTo>
                  <a:lnTo>
                    <a:pt x="255" y="396"/>
                  </a:lnTo>
                  <a:lnTo>
                    <a:pt x="255" y="397"/>
                  </a:lnTo>
                  <a:lnTo>
                    <a:pt x="255" y="398"/>
                  </a:lnTo>
                  <a:close/>
                  <a:moveTo>
                    <a:pt x="437" y="395"/>
                  </a:moveTo>
                  <a:lnTo>
                    <a:pt x="436" y="395"/>
                  </a:lnTo>
                  <a:lnTo>
                    <a:pt x="435" y="395"/>
                  </a:lnTo>
                  <a:lnTo>
                    <a:pt x="436" y="394"/>
                  </a:lnTo>
                  <a:lnTo>
                    <a:pt x="436" y="393"/>
                  </a:lnTo>
                  <a:lnTo>
                    <a:pt x="437" y="393"/>
                  </a:lnTo>
                  <a:lnTo>
                    <a:pt x="438" y="394"/>
                  </a:lnTo>
                  <a:lnTo>
                    <a:pt x="437" y="395"/>
                  </a:lnTo>
                  <a:close/>
                  <a:moveTo>
                    <a:pt x="253" y="393"/>
                  </a:moveTo>
                  <a:lnTo>
                    <a:pt x="254" y="393"/>
                  </a:lnTo>
                  <a:lnTo>
                    <a:pt x="253" y="394"/>
                  </a:lnTo>
                  <a:lnTo>
                    <a:pt x="252" y="394"/>
                  </a:lnTo>
                  <a:lnTo>
                    <a:pt x="251" y="394"/>
                  </a:lnTo>
                  <a:lnTo>
                    <a:pt x="250" y="394"/>
                  </a:lnTo>
                  <a:lnTo>
                    <a:pt x="251" y="393"/>
                  </a:lnTo>
                  <a:lnTo>
                    <a:pt x="252" y="393"/>
                  </a:lnTo>
                  <a:lnTo>
                    <a:pt x="252" y="392"/>
                  </a:lnTo>
                  <a:lnTo>
                    <a:pt x="252" y="391"/>
                  </a:lnTo>
                  <a:lnTo>
                    <a:pt x="253" y="391"/>
                  </a:lnTo>
                  <a:lnTo>
                    <a:pt x="253" y="392"/>
                  </a:lnTo>
                  <a:lnTo>
                    <a:pt x="253" y="393"/>
                  </a:lnTo>
                  <a:close/>
                  <a:moveTo>
                    <a:pt x="267" y="391"/>
                  </a:moveTo>
                  <a:lnTo>
                    <a:pt x="266" y="393"/>
                  </a:lnTo>
                  <a:lnTo>
                    <a:pt x="265" y="393"/>
                  </a:lnTo>
                  <a:lnTo>
                    <a:pt x="265" y="392"/>
                  </a:lnTo>
                  <a:lnTo>
                    <a:pt x="266" y="392"/>
                  </a:lnTo>
                  <a:lnTo>
                    <a:pt x="266" y="391"/>
                  </a:lnTo>
                  <a:lnTo>
                    <a:pt x="265" y="391"/>
                  </a:lnTo>
                  <a:lnTo>
                    <a:pt x="266" y="391"/>
                  </a:lnTo>
                  <a:lnTo>
                    <a:pt x="266" y="390"/>
                  </a:lnTo>
                  <a:lnTo>
                    <a:pt x="267" y="391"/>
                  </a:lnTo>
                  <a:close/>
                  <a:moveTo>
                    <a:pt x="258" y="391"/>
                  </a:moveTo>
                  <a:lnTo>
                    <a:pt x="258" y="392"/>
                  </a:lnTo>
                  <a:lnTo>
                    <a:pt x="258" y="391"/>
                  </a:lnTo>
                  <a:lnTo>
                    <a:pt x="257" y="391"/>
                  </a:lnTo>
                  <a:lnTo>
                    <a:pt x="257" y="390"/>
                  </a:lnTo>
                  <a:lnTo>
                    <a:pt x="258" y="390"/>
                  </a:lnTo>
                  <a:lnTo>
                    <a:pt x="258" y="391"/>
                  </a:lnTo>
                  <a:close/>
                  <a:moveTo>
                    <a:pt x="263" y="388"/>
                  </a:moveTo>
                  <a:lnTo>
                    <a:pt x="263" y="389"/>
                  </a:lnTo>
                  <a:lnTo>
                    <a:pt x="263" y="390"/>
                  </a:lnTo>
                  <a:lnTo>
                    <a:pt x="262" y="390"/>
                  </a:lnTo>
                  <a:lnTo>
                    <a:pt x="261" y="390"/>
                  </a:lnTo>
                  <a:lnTo>
                    <a:pt x="261" y="389"/>
                  </a:lnTo>
                  <a:lnTo>
                    <a:pt x="262" y="388"/>
                  </a:lnTo>
                  <a:lnTo>
                    <a:pt x="263" y="388"/>
                  </a:lnTo>
                  <a:close/>
                  <a:moveTo>
                    <a:pt x="266" y="390"/>
                  </a:moveTo>
                  <a:lnTo>
                    <a:pt x="265" y="390"/>
                  </a:lnTo>
                  <a:lnTo>
                    <a:pt x="264" y="390"/>
                  </a:lnTo>
                  <a:lnTo>
                    <a:pt x="264" y="389"/>
                  </a:lnTo>
                  <a:lnTo>
                    <a:pt x="265" y="389"/>
                  </a:lnTo>
                  <a:lnTo>
                    <a:pt x="264" y="389"/>
                  </a:lnTo>
                  <a:lnTo>
                    <a:pt x="264" y="388"/>
                  </a:lnTo>
                  <a:lnTo>
                    <a:pt x="265" y="387"/>
                  </a:lnTo>
                  <a:lnTo>
                    <a:pt x="266" y="387"/>
                  </a:lnTo>
                  <a:lnTo>
                    <a:pt x="266" y="388"/>
                  </a:lnTo>
                  <a:lnTo>
                    <a:pt x="266" y="389"/>
                  </a:lnTo>
                  <a:lnTo>
                    <a:pt x="266" y="390"/>
                  </a:lnTo>
                  <a:close/>
                  <a:moveTo>
                    <a:pt x="246" y="389"/>
                  </a:moveTo>
                  <a:lnTo>
                    <a:pt x="245" y="389"/>
                  </a:lnTo>
                  <a:lnTo>
                    <a:pt x="246" y="388"/>
                  </a:lnTo>
                  <a:lnTo>
                    <a:pt x="246" y="387"/>
                  </a:lnTo>
                  <a:lnTo>
                    <a:pt x="247" y="387"/>
                  </a:lnTo>
                  <a:lnTo>
                    <a:pt x="248" y="387"/>
                  </a:lnTo>
                  <a:lnTo>
                    <a:pt x="248" y="388"/>
                  </a:lnTo>
                  <a:lnTo>
                    <a:pt x="247" y="388"/>
                  </a:lnTo>
                  <a:lnTo>
                    <a:pt x="246" y="389"/>
                  </a:lnTo>
                  <a:close/>
                  <a:moveTo>
                    <a:pt x="165" y="387"/>
                  </a:moveTo>
                  <a:lnTo>
                    <a:pt x="166" y="387"/>
                  </a:lnTo>
                  <a:lnTo>
                    <a:pt x="167" y="387"/>
                  </a:lnTo>
                  <a:lnTo>
                    <a:pt x="167" y="386"/>
                  </a:lnTo>
                  <a:lnTo>
                    <a:pt x="168" y="387"/>
                  </a:lnTo>
                  <a:lnTo>
                    <a:pt x="167" y="387"/>
                  </a:lnTo>
                  <a:lnTo>
                    <a:pt x="168" y="388"/>
                  </a:lnTo>
                  <a:lnTo>
                    <a:pt x="168" y="387"/>
                  </a:lnTo>
                  <a:lnTo>
                    <a:pt x="169" y="387"/>
                  </a:lnTo>
                  <a:lnTo>
                    <a:pt x="169" y="388"/>
                  </a:lnTo>
                  <a:lnTo>
                    <a:pt x="168" y="388"/>
                  </a:lnTo>
                  <a:lnTo>
                    <a:pt x="168" y="389"/>
                  </a:lnTo>
                  <a:lnTo>
                    <a:pt x="168" y="390"/>
                  </a:lnTo>
                  <a:lnTo>
                    <a:pt x="167" y="390"/>
                  </a:lnTo>
                  <a:lnTo>
                    <a:pt x="168" y="390"/>
                  </a:lnTo>
                  <a:lnTo>
                    <a:pt x="167" y="390"/>
                  </a:lnTo>
                  <a:lnTo>
                    <a:pt x="167" y="391"/>
                  </a:lnTo>
                  <a:lnTo>
                    <a:pt x="167" y="392"/>
                  </a:lnTo>
                  <a:lnTo>
                    <a:pt x="167" y="393"/>
                  </a:lnTo>
                  <a:lnTo>
                    <a:pt x="166" y="393"/>
                  </a:lnTo>
                  <a:lnTo>
                    <a:pt x="166" y="394"/>
                  </a:lnTo>
                  <a:lnTo>
                    <a:pt x="165" y="394"/>
                  </a:lnTo>
                  <a:lnTo>
                    <a:pt x="165" y="393"/>
                  </a:lnTo>
                  <a:lnTo>
                    <a:pt x="164" y="393"/>
                  </a:lnTo>
                  <a:lnTo>
                    <a:pt x="164" y="392"/>
                  </a:lnTo>
                  <a:lnTo>
                    <a:pt x="164" y="391"/>
                  </a:lnTo>
                  <a:lnTo>
                    <a:pt x="164" y="390"/>
                  </a:lnTo>
                  <a:lnTo>
                    <a:pt x="164" y="389"/>
                  </a:lnTo>
                  <a:lnTo>
                    <a:pt x="165" y="389"/>
                  </a:lnTo>
                  <a:lnTo>
                    <a:pt x="165" y="388"/>
                  </a:lnTo>
                  <a:lnTo>
                    <a:pt x="165" y="387"/>
                  </a:lnTo>
                  <a:lnTo>
                    <a:pt x="165" y="386"/>
                  </a:lnTo>
                  <a:lnTo>
                    <a:pt x="166" y="386"/>
                  </a:lnTo>
                  <a:lnTo>
                    <a:pt x="165" y="387"/>
                  </a:lnTo>
                  <a:close/>
                  <a:moveTo>
                    <a:pt x="295" y="385"/>
                  </a:moveTo>
                  <a:lnTo>
                    <a:pt x="295" y="386"/>
                  </a:lnTo>
                  <a:lnTo>
                    <a:pt x="296" y="386"/>
                  </a:lnTo>
                  <a:lnTo>
                    <a:pt x="297" y="386"/>
                  </a:lnTo>
                  <a:lnTo>
                    <a:pt x="297" y="385"/>
                  </a:lnTo>
                  <a:lnTo>
                    <a:pt x="297" y="386"/>
                  </a:lnTo>
                  <a:lnTo>
                    <a:pt x="298" y="386"/>
                  </a:lnTo>
                  <a:lnTo>
                    <a:pt x="298" y="387"/>
                  </a:lnTo>
                  <a:lnTo>
                    <a:pt x="299" y="388"/>
                  </a:lnTo>
                  <a:lnTo>
                    <a:pt x="300" y="388"/>
                  </a:lnTo>
                  <a:lnTo>
                    <a:pt x="300" y="389"/>
                  </a:lnTo>
                  <a:lnTo>
                    <a:pt x="301" y="389"/>
                  </a:lnTo>
                  <a:lnTo>
                    <a:pt x="302" y="389"/>
                  </a:lnTo>
                  <a:lnTo>
                    <a:pt x="303" y="390"/>
                  </a:lnTo>
                  <a:lnTo>
                    <a:pt x="304" y="389"/>
                  </a:lnTo>
                  <a:lnTo>
                    <a:pt x="306" y="390"/>
                  </a:lnTo>
                  <a:lnTo>
                    <a:pt x="306" y="389"/>
                  </a:lnTo>
                  <a:lnTo>
                    <a:pt x="307" y="389"/>
                  </a:lnTo>
                  <a:lnTo>
                    <a:pt x="307" y="390"/>
                  </a:lnTo>
                  <a:lnTo>
                    <a:pt x="308" y="389"/>
                  </a:lnTo>
                  <a:lnTo>
                    <a:pt x="308" y="390"/>
                  </a:lnTo>
                  <a:lnTo>
                    <a:pt x="308" y="391"/>
                  </a:lnTo>
                  <a:lnTo>
                    <a:pt x="307" y="391"/>
                  </a:lnTo>
                  <a:lnTo>
                    <a:pt x="308" y="391"/>
                  </a:lnTo>
                  <a:lnTo>
                    <a:pt x="307" y="392"/>
                  </a:lnTo>
                  <a:lnTo>
                    <a:pt x="307" y="393"/>
                  </a:lnTo>
                  <a:lnTo>
                    <a:pt x="307" y="394"/>
                  </a:lnTo>
                  <a:lnTo>
                    <a:pt x="307" y="395"/>
                  </a:lnTo>
                  <a:lnTo>
                    <a:pt x="307" y="396"/>
                  </a:lnTo>
                  <a:lnTo>
                    <a:pt x="307" y="397"/>
                  </a:lnTo>
                  <a:lnTo>
                    <a:pt x="308" y="396"/>
                  </a:lnTo>
                  <a:lnTo>
                    <a:pt x="308" y="397"/>
                  </a:lnTo>
                  <a:lnTo>
                    <a:pt x="308" y="398"/>
                  </a:lnTo>
                  <a:lnTo>
                    <a:pt x="309" y="398"/>
                  </a:lnTo>
                  <a:lnTo>
                    <a:pt x="310" y="399"/>
                  </a:lnTo>
                  <a:lnTo>
                    <a:pt x="310" y="400"/>
                  </a:lnTo>
                  <a:lnTo>
                    <a:pt x="309" y="400"/>
                  </a:lnTo>
                  <a:lnTo>
                    <a:pt x="308" y="401"/>
                  </a:lnTo>
                  <a:lnTo>
                    <a:pt x="310" y="401"/>
                  </a:lnTo>
                  <a:lnTo>
                    <a:pt x="310" y="402"/>
                  </a:lnTo>
                  <a:lnTo>
                    <a:pt x="309" y="402"/>
                  </a:lnTo>
                  <a:lnTo>
                    <a:pt x="310" y="402"/>
                  </a:lnTo>
                  <a:lnTo>
                    <a:pt x="311" y="402"/>
                  </a:lnTo>
                  <a:lnTo>
                    <a:pt x="310" y="402"/>
                  </a:lnTo>
                  <a:lnTo>
                    <a:pt x="309" y="403"/>
                  </a:lnTo>
                  <a:lnTo>
                    <a:pt x="308" y="403"/>
                  </a:lnTo>
                  <a:lnTo>
                    <a:pt x="307" y="403"/>
                  </a:lnTo>
                  <a:lnTo>
                    <a:pt x="307" y="404"/>
                  </a:lnTo>
                  <a:lnTo>
                    <a:pt x="306" y="404"/>
                  </a:lnTo>
                  <a:lnTo>
                    <a:pt x="306" y="405"/>
                  </a:lnTo>
                  <a:lnTo>
                    <a:pt x="305" y="405"/>
                  </a:lnTo>
                  <a:lnTo>
                    <a:pt x="305" y="406"/>
                  </a:lnTo>
                  <a:lnTo>
                    <a:pt x="303" y="407"/>
                  </a:lnTo>
                  <a:lnTo>
                    <a:pt x="302" y="408"/>
                  </a:lnTo>
                  <a:lnTo>
                    <a:pt x="301" y="408"/>
                  </a:lnTo>
                  <a:lnTo>
                    <a:pt x="301" y="409"/>
                  </a:lnTo>
                  <a:lnTo>
                    <a:pt x="301" y="410"/>
                  </a:lnTo>
                  <a:lnTo>
                    <a:pt x="300" y="410"/>
                  </a:lnTo>
                  <a:lnTo>
                    <a:pt x="299" y="410"/>
                  </a:lnTo>
                  <a:lnTo>
                    <a:pt x="299" y="411"/>
                  </a:lnTo>
                  <a:lnTo>
                    <a:pt x="298" y="412"/>
                  </a:lnTo>
                  <a:lnTo>
                    <a:pt x="297" y="414"/>
                  </a:lnTo>
                  <a:lnTo>
                    <a:pt x="297" y="417"/>
                  </a:lnTo>
                  <a:lnTo>
                    <a:pt x="297" y="418"/>
                  </a:lnTo>
                  <a:lnTo>
                    <a:pt x="296" y="419"/>
                  </a:lnTo>
                  <a:lnTo>
                    <a:pt x="296" y="420"/>
                  </a:lnTo>
                  <a:lnTo>
                    <a:pt x="296" y="421"/>
                  </a:lnTo>
                  <a:lnTo>
                    <a:pt x="296" y="422"/>
                  </a:lnTo>
                  <a:lnTo>
                    <a:pt x="295" y="421"/>
                  </a:lnTo>
                  <a:lnTo>
                    <a:pt x="295" y="420"/>
                  </a:lnTo>
                  <a:lnTo>
                    <a:pt x="294" y="420"/>
                  </a:lnTo>
                  <a:lnTo>
                    <a:pt x="294" y="419"/>
                  </a:lnTo>
                  <a:lnTo>
                    <a:pt x="293" y="418"/>
                  </a:lnTo>
                  <a:lnTo>
                    <a:pt x="292" y="417"/>
                  </a:lnTo>
                  <a:lnTo>
                    <a:pt x="292" y="415"/>
                  </a:lnTo>
                  <a:lnTo>
                    <a:pt x="291" y="415"/>
                  </a:lnTo>
                  <a:lnTo>
                    <a:pt x="290" y="414"/>
                  </a:lnTo>
                  <a:lnTo>
                    <a:pt x="289" y="413"/>
                  </a:lnTo>
                  <a:lnTo>
                    <a:pt x="287" y="412"/>
                  </a:lnTo>
                  <a:lnTo>
                    <a:pt x="285" y="412"/>
                  </a:lnTo>
                  <a:lnTo>
                    <a:pt x="284" y="411"/>
                  </a:lnTo>
                  <a:lnTo>
                    <a:pt x="282" y="411"/>
                  </a:lnTo>
                  <a:lnTo>
                    <a:pt x="281" y="412"/>
                  </a:lnTo>
                  <a:lnTo>
                    <a:pt x="280" y="412"/>
                  </a:lnTo>
                  <a:lnTo>
                    <a:pt x="279" y="413"/>
                  </a:lnTo>
                  <a:lnTo>
                    <a:pt x="277" y="414"/>
                  </a:lnTo>
                  <a:lnTo>
                    <a:pt x="277" y="415"/>
                  </a:lnTo>
                  <a:lnTo>
                    <a:pt x="276" y="417"/>
                  </a:lnTo>
                  <a:lnTo>
                    <a:pt x="275" y="417"/>
                  </a:lnTo>
                  <a:lnTo>
                    <a:pt x="274" y="417"/>
                  </a:lnTo>
                  <a:lnTo>
                    <a:pt x="273" y="418"/>
                  </a:lnTo>
                  <a:lnTo>
                    <a:pt x="273" y="417"/>
                  </a:lnTo>
                  <a:lnTo>
                    <a:pt x="272" y="418"/>
                  </a:lnTo>
                  <a:lnTo>
                    <a:pt x="271" y="419"/>
                  </a:lnTo>
                  <a:lnTo>
                    <a:pt x="272" y="419"/>
                  </a:lnTo>
                  <a:lnTo>
                    <a:pt x="271" y="420"/>
                  </a:lnTo>
                  <a:lnTo>
                    <a:pt x="272" y="420"/>
                  </a:lnTo>
                  <a:lnTo>
                    <a:pt x="272" y="421"/>
                  </a:lnTo>
                  <a:lnTo>
                    <a:pt x="272" y="422"/>
                  </a:lnTo>
                  <a:lnTo>
                    <a:pt x="271" y="422"/>
                  </a:lnTo>
                  <a:lnTo>
                    <a:pt x="271" y="423"/>
                  </a:lnTo>
                  <a:lnTo>
                    <a:pt x="270" y="423"/>
                  </a:lnTo>
                  <a:lnTo>
                    <a:pt x="270" y="424"/>
                  </a:lnTo>
                  <a:lnTo>
                    <a:pt x="271" y="424"/>
                  </a:lnTo>
                  <a:lnTo>
                    <a:pt x="270" y="424"/>
                  </a:lnTo>
                  <a:lnTo>
                    <a:pt x="269" y="425"/>
                  </a:lnTo>
                  <a:lnTo>
                    <a:pt x="268" y="426"/>
                  </a:lnTo>
                  <a:lnTo>
                    <a:pt x="268" y="427"/>
                  </a:lnTo>
                  <a:lnTo>
                    <a:pt x="267" y="428"/>
                  </a:lnTo>
                  <a:lnTo>
                    <a:pt x="267" y="429"/>
                  </a:lnTo>
                  <a:lnTo>
                    <a:pt x="267" y="428"/>
                  </a:lnTo>
                  <a:lnTo>
                    <a:pt x="266" y="428"/>
                  </a:lnTo>
                  <a:lnTo>
                    <a:pt x="265" y="428"/>
                  </a:lnTo>
                  <a:lnTo>
                    <a:pt x="265" y="430"/>
                  </a:lnTo>
                  <a:lnTo>
                    <a:pt x="265" y="431"/>
                  </a:lnTo>
                  <a:lnTo>
                    <a:pt x="265" y="432"/>
                  </a:lnTo>
                  <a:lnTo>
                    <a:pt x="265" y="433"/>
                  </a:lnTo>
                  <a:lnTo>
                    <a:pt x="264" y="433"/>
                  </a:lnTo>
                  <a:lnTo>
                    <a:pt x="264" y="434"/>
                  </a:lnTo>
                  <a:lnTo>
                    <a:pt x="264" y="435"/>
                  </a:lnTo>
                  <a:lnTo>
                    <a:pt x="264" y="436"/>
                  </a:lnTo>
                  <a:lnTo>
                    <a:pt x="265" y="436"/>
                  </a:lnTo>
                  <a:lnTo>
                    <a:pt x="265" y="437"/>
                  </a:lnTo>
                  <a:lnTo>
                    <a:pt x="265" y="438"/>
                  </a:lnTo>
                  <a:lnTo>
                    <a:pt x="264" y="438"/>
                  </a:lnTo>
                  <a:lnTo>
                    <a:pt x="264" y="437"/>
                  </a:lnTo>
                  <a:lnTo>
                    <a:pt x="263" y="436"/>
                  </a:lnTo>
                  <a:lnTo>
                    <a:pt x="262" y="436"/>
                  </a:lnTo>
                  <a:lnTo>
                    <a:pt x="262" y="437"/>
                  </a:lnTo>
                  <a:lnTo>
                    <a:pt x="261" y="436"/>
                  </a:lnTo>
                  <a:lnTo>
                    <a:pt x="261" y="437"/>
                  </a:lnTo>
                  <a:lnTo>
                    <a:pt x="260" y="437"/>
                  </a:lnTo>
                  <a:lnTo>
                    <a:pt x="259" y="437"/>
                  </a:lnTo>
                  <a:lnTo>
                    <a:pt x="258" y="437"/>
                  </a:lnTo>
                  <a:lnTo>
                    <a:pt x="258" y="436"/>
                  </a:lnTo>
                  <a:lnTo>
                    <a:pt x="257" y="436"/>
                  </a:lnTo>
                  <a:lnTo>
                    <a:pt x="256" y="436"/>
                  </a:lnTo>
                  <a:lnTo>
                    <a:pt x="255" y="437"/>
                  </a:lnTo>
                  <a:lnTo>
                    <a:pt x="255" y="436"/>
                  </a:lnTo>
                  <a:lnTo>
                    <a:pt x="255" y="435"/>
                  </a:lnTo>
                  <a:lnTo>
                    <a:pt x="256" y="434"/>
                  </a:lnTo>
                  <a:lnTo>
                    <a:pt x="257" y="433"/>
                  </a:lnTo>
                  <a:lnTo>
                    <a:pt x="257" y="432"/>
                  </a:lnTo>
                  <a:lnTo>
                    <a:pt x="255" y="432"/>
                  </a:lnTo>
                  <a:lnTo>
                    <a:pt x="254" y="431"/>
                  </a:lnTo>
                  <a:lnTo>
                    <a:pt x="253" y="431"/>
                  </a:lnTo>
                  <a:lnTo>
                    <a:pt x="254" y="432"/>
                  </a:lnTo>
                  <a:lnTo>
                    <a:pt x="253" y="431"/>
                  </a:lnTo>
                  <a:lnTo>
                    <a:pt x="252" y="431"/>
                  </a:lnTo>
                  <a:lnTo>
                    <a:pt x="252" y="432"/>
                  </a:lnTo>
                  <a:lnTo>
                    <a:pt x="253" y="432"/>
                  </a:lnTo>
                  <a:lnTo>
                    <a:pt x="252" y="433"/>
                  </a:lnTo>
                  <a:lnTo>
                    <a:pt x="251" y="432"/>
                  </a:lnTo>
                  <a:lnTo>
                    <a:pt x="251" y="431"/>
                  </a:lnTo>
                  <a:lnTo>
                    <a:pt x="251" y="430"/>
                  </a:lnTo>
                  <a:lnTo>
                    <a:pt x="252" y="430"/>
                  </a:lnTo>
                  <a:lnTo>
                    <a:pt x="252" y="429"/>
                  </a:lnTo>
                  <a:lnTo>
                    <a:pt x="251" y="428"/>
                  </a:lnTo>
                  <a:lnTo>
                    <a:pt x="250" y="428"/>
                  </a:lnTo>
                  <a:lnTo>
                    <a:pt x="249" y="427"/>
                  </a:lnTo>
                  <a:lnTo>
                    <a:pt x="249" y="429"/>
                  </a:lnTo>
                  <a:lnTo>
                    <a:pt x="249" y="428"/>
                  </a:lnTo>
                  <a:lnTo>
                    <a:pt x="249" y="427"/>
                  </a:lnTo>
                  <a:lnTo>
                    <a:pt x="250" y="427"/>
                  </a:lnTo>
                  <a:lnTo>
                    <a:pt x="251" y="427"/>
                  </a:lnTo>
                  <a:lnTo>
                    <a:pt x="251" y="426"/>
                  </a:lnTo>
                  <a:lnTo>
                    <a:pt x="250" y="426"/>
                  </a:lnTo>
                  <a:lnTo>
                    <a:pt x="251" y="426"/>
                  </a:lnTo>
                  <a:lnTo>
                    <a:pt x="251" y="425"/>
                  </a:lnTo>
                  <a:lnTo>
                    <a:pt x="250" y="425"/>
                  </a:lnTo>
                  <a:lnTo>
                    <a:pt x="250" y="424"/>
                  </a:lnTo>
                  <a:lnTo>
                    <a:pt x="251" y="424"/>
                  </a:lnTo>
                  <a:lnTo>
                    <a:pt x="250" y="423"/>
                  </a:lnTo>
                  <a:lnTo>
                    <a:pt x="249" y="423"/>
                  </a:lnTo>
                  <a:lnTo>
                    <a:pt x="250" y="423"/>
                  </a:lnTo>
                  <a:lnTo>
                    <a:pt x="251" y="423"/>
                  </a:lnTo>
                  <a:lnTo>
                    <a:pt x="251" y="424"/>
                  </a:lnTo>
                  <a:lnTo>
                    <a:pt x="252" y="423"/>
                  </a:lnTo>
                  <a:lnTo>
                    <a:pt x="252" y="422"/>
                  </a:lnTo>
                  <a:lnTo>
                    <a:pt x="253" y="422"/>
                  </a:lnTo>
                  <a:lnTo>
                    <a:pt x="252" y="421"/>
                  </a:lnTo>
                  <a:lnTo>
                    <a:pt x="253" y="421"/>
                  </a:lnTo>
                  <a:lnTo>
                    <a:pt x="252" y="421"/>
                  </a:lnTo>
                  <a:lnTo>
                    <a:pt x="251" y="421"/>
                  </a:lnTo>
                  <a:lnTo>
                    <a:pt x="251" y="420"/>
                  </a:lnTo>
                  <a:lnTo>
                    <a:pt x="252" y="420"/>
                  </a:lnTo>
                  <a:lnTo>
                    <a:pt x="252" y="419"/>
                  </a:lnTo>
                  <a:lnTo>
                    <a:pt x="251" y="419"/>
                  </a:lnTo>
                  <a:lnTo>
                    <a:pt x="250" y="420"/>
                  </a:lnTo>
                  <a:lnTo>
                    <a:pt x="249" y="419"/>
                  </a:lnTo>
                  <a:lnTo>
                    <a:pt x="248" y="419"/>
                  </a:lnTo>
                  <a:lnTo>
                    <a:pt x="249" y="419"/>
                  </a:lnTo>
                  <a:lnTo>
                    <a:pt x="249" y="418"/>
                  </a:lnTo>
                  <a:lnTo>
                    <a:pt x="250" y="417"/>
                  </a:lnTo>
                  <a:lnTo>
                    <a:pt x="249" y="418"/>
                  </a:lnTo>
                  <a:lnTo>
                    <a:pt x="249" y="417"/>
                  </a:lnTo>
                  <a:lnTo>
                    <a:pt x="249" y="415"/>
                  </a:lnTo>
                  <a:lnTo>
                    <a:pt x="249" y="414"/>
                  </a:lnTo>
                  <a:lnTo>
                    <a:pt x="250" y="414"/>
                  </a:lnTo>
                  <a:lnTo>
                    <a:pt x="248" y="413"/>
                  </a:lnTo>
                  <a:lnTo>
                    <a:pt x="247" y="414"/>
                  </a:lnTo>
                  <a:lnTo>
                    <a:pt x="246" y="414"/>
                  </a:lnTo>
                  <a:lnTo>
                    <a:pt x="245" y="414"/>
                  </a:lnTo>
                  <a:lnTo>
                    <a:pt x="244" y="415"/>
                  </a:lnTo>
                  <a:lnTo>
                    <a:pt x="243" y="415"/>
                  </a:lnTo>
                  <a:lnTo>
                    <a:pt x="242" y="417"/>
                  </a:lnTo>
                  <a:lnTo>
                    <a:pt x="242" y="418"/>
                  </a:lnTo>
                  <a:lnTo>
                    <a:pt x="241" y="418"/>
                  </a:lnTo>
                  <a:lnTo>
                    <a:pt x="241" y="417"/>
                  </a:lnTo>
                  <a:lnTo>
                    <a:pt x="240" y="418"/>
                  </a:lnTo>
                  <a:lnTo>
                    <a:pt x="239" y="418"/>
                  </a:lnTo>
                  <a:lnTo>
                    <a:pt x="240" y="417"/>
                  </a:lnTo>
                  <a:lnTo>
                    <a:pt x="241" y="415"/>
                  </a:lnTo>
                  <a:lnTo>
                    <a:pt x="242" y="415"/>
                  </a:lnTo>
                  <a:lnTo>
                    <a:pt x="243" y="415"/>
                  </a:lnTo>
                  <a:lnTo>
                    <a:pt x="243" y="414"/>
                  </a:lnTo>
                  <a:lnTo>
                    <a:pt x="244" y="414"/>
                  </a:lnTo>
                  <a:lnTo>
                    <a:pt x="245" y="414"/>
                  </a:lnTo>
                  <a:lnTo>
                    <a:pt x="246" y="413"/>
                  </a:lnTo>
                  <a:lnTo>
                    <a:pt x="249" y="411"/>
                  </a:lnTo>
                  <a:lnTo>
                    <a:pt x="250" y="411"/>
                  </a:lnTo>
                  <a:lnTo>
                    <a:pt x="250" y="410"/>
                  </a:lnTo>
                  <a:lnTo>
                    <a:pt x="251" y="409"/>
                  </a:lnTo>
                  <a:lnTo>
                    <a:pt x="252" y="408"/>
                  </a:lnTo>
                  <a:lnTo>
                    <a:pt x="254" y="407"/>
                  </a:lnTo>
                  <a:lnTo>
                    <a:pt x="255" y="407"/>
                  </a:lnTo>
                  <a:lnTo>
                    <a:pt x="255" y="406"/>
                  </a:lnTo>
                  <a:lnTo>
                    <a:pt x="256" y="406"/>
                  </a:lnTo>
                  <a:lnTo>
                    <a:pt x="257" y="404"/>
                  </a:lnTo>
                  <a:lnTo>
                    <a:pt x="257" y="403"/>
                  </a:lnTo>
                  <a:lnTo>
                    <a:pt x="257" y="402"/>
                  </a:lnTo>
                  <a:lnTo>
                    <a:pt x="257" y="401"/>
                  </a:lnTo>
                  <a:lnTo>
                    <a:pt x="257" y="400"/>
                  </a:lnTo>
                  <a:lnTo>
                    <a:pt x="258" y="399"/>
                  </a:lnTo>
                  <a:lnTo>
                    <a:pt x="259" y="398"/>
                  </a:lnTo>
                  <a:lnTo>
                    <a:pt x="259" y="397"/>
                  </a:lnTo>
                  <a:lnTo>
                    <a:pt x="259" y="396"/>
                  </a:lnTo>
                  <a:lnTo>
                    <a:pt x="261" y="395"/>
                  </a:lnTo>
                  <a:lnTo>
                    <a:pt x="263" y="394"/>
                  </a:lnTo>
                  <a:lnTo>
                    <a:pt x="263" y="393"/>
                  </a:lnTo>
                  <a:lnTo>
                    <a:pt x="262" y="393"/>
                  </a:lnTo>
                  <a:lnTo>
                    <a:pt x="263" y="393"/>
                  </a:lnTo>
                  <a:lnTo>
                    <a:pt x="263" y="392"/>
                  </a:lnTo>
                  <a:lnTo>
                    <a:pt x="264" y="393"/>
                  </a:lnTo>
                  <a:lnTo>
                    <a:pt x="266" y="395"/>
                  </a:lnTo>
                  <a:lnTo>
                    <a:pt x="266" y="397"/>
                  </a:lnTo>
                  <a:lnTo>
                    <a:pt x="267" y="397"/>
                  </a:lnTo>
                  <a:lnTo>
                    <a:pt x="267" y="398"/>
                  </a:lnTo>
                  <a:lnTo>
                    <a:pt x="268" y="398"/>
                  </a:lnTo>
                  <a:lnTo>
                    <a:pt x="268" y="399"/>
                  </a:lnTo>
                  <a:lnTo>
                    <a:pt x="269" y="399"/>
                  </a:lnTo>
                  <a:lnTo>
                    <a:pt x="269" y="398"/>
                  </a:lnTo>
                  <a:lnTo>
                    <a:pt x="270" y="398"/>
                  </a:lnTo>
                  <a:lnTo>
                    <a:pt x="271" y="398"/>
                  </a:lnTo>
                  <a:lnTo>
                    <a:pt x="271" y="397"/>
                  </a:lnTo>
                  <a:lnTo>
                    <a:pt x="272" y="397"/>
                  </a:lnTo>
                  <a:lnTo>
                    <a:pt x="273" y="397"/>
                  </a:lnTo>
                  <a:lnTo>
                    <a:pt x="274" y="397"/>
                  </a:lnTo>
                  <a:lnTo>
                    <a:pt x="276" y="397"/>
                  </a:lnTo>
                  <a:lnTo>
                    <a:pt x="278" y="398"/>
                  </a:lnTo>
                  <a:lnTo>
                    <a:pt x="279" y="398"/>
                  </a:lnTo>
                  <a:lnTo>
                    <a:pt x="279" y="397"/>
                  </a:lnTo>
                  <a:lnTo>
                    <a:pt x="280" y="397"/>
                  </a:lnTo>
                  <a:lnTo>
                    <a:pt x="280" y="396"/>
                  </a:lnTo>
                  <a:lnTo>
                    <a:pt x="281" y="395"/>
                  </a:lnTo>
                  <a:lnTo>
                    <a:pt x="282" y="394"/>
                  </a:lnTo>
                  <a:lnTo>
                    <a:pt x="282" y="393"/>
                  </a:lnTo>
                  <a:lnTo>
                    <a:pt x="282" y="391"/>
                  </a:lnTo>
                  <a:lnTo>
                    <a:pt x="281" y="390"/>
                  </a:lnTo>
                  <a:lnTo>
                    <a:pt x="281" y="389"/>
                  </a:lnTo>
                  <a:lnTo>
                    <a:pt x="280" y="389"/>
                  </a:lnTo>
                  <a:lnTo>
                    <a:pt x="279" y="388"/>
                  </a:lnTo>
                  <a:lnTo>
                    <a:pt x="280" y="389"/>
                  </a:lnTo>
                  <a:lnTo>
                    <a:pt x="281" y="389"/>
                  </a:lnTo>
                  <a:lnTo>
                    <a:pt x="282" y="389"/>
                  </a:lnTo>
                  <a:lnTo>
                    <a:pt x="283" y="389"/>
                  </a:lnTo>
                  <a:lnTo>
                    <a:pt x="284" y="389"/>
                  </a:lnTo>
                  <a:lnTo>
                    <a:pt x="285" y="388"/>
                  </a:lnTo>
                  <a:lnTo>
                    <a:pt x="285" y="387"/>
                  </a:lnTo>
                  <a:lnTo>
                    <a:pt x="287" y="387"/>
                  </a:lnTo>
                  <a:lnTo>
                    <a:pt x="288" y="386"/>
                  </a:lnTo>
                  <a:lnTo>
                    <a:pt x="288" y="385"/>
                  </a:lnTo>
                  <a:lnTo>
                    <a:pt x="289" y="385"/>
                  </a:lnTo>
                  <a:lnTo>
                    <a:pt x="290" y="385"/>
                  </a:lnTo>
                  <a:lnTo>
                    <a:pt x="291" y="385"/>
                  </a:lnTo>
                  <a:lnTo>
                    <a:pt x="292" y="385"/>
                  </a:lnTo>
                  <a:lnTo>
                    <a:pt x="293" y="386"/>
                  </a:lnTo>
                  <a:lnTo>
                    <a:pt x="293" y="385"/>
                  </a:lnTo>
                  <a:lnTo>
                    <a:pt x="294" y="385"/>
                  </a:lnTo>
                  <a:lnTo>
                    <a:pt x="294" y="384"/>
                  </a:lnTo>
                  <a:lnTo>
                    <a:pt x="295" y="384"/>
                  </a:lnTo>
                  <a:lnTo>
                    <a:pt x="295" y="385"/>
                  </a:lnTo>
                  <a:close/>
                  <a:moveTo>
                    <a:pt x="283" y="385"/>
                  </a:moveTo>
                  <a:lnTo>
                    <a:pt x="283" y="384"/>
                  </a:lnTo>
                  <a:lnTo>
                    <a:pt x="284" y="384"/>
                  </a:lnTo>
                  <a:lnTo>
                    <a:pt x="284" y="385"/>
                  </a:lnTo>
                  <a:lnTo>
                    <a:pt x="283" y="385"/>
                  </a:lnTo>
                  <a:close/>
                  <a:moveTo>
                    <a:pt x="430" y="386"/>
                  </a:moveTo>
                  <a:lnTo>
                    <a:pt x="429" y="386"/>
                  </a:lnTo>
                  <a:lnTo>
                    <a:pt x="429" y="385"/>
                  </a:lnTo>
                  <a:lnTo>
                    <a:pt x="430" y="384"/>
                  </a:lnTo>
                  <a:lnTo>
                    <a:pt x="430" y="383"/>
                  </a:lnTo>
                  <a:lnTo>
                    <a:pt x="431" y="384"/>
                  </a:lnTo>
                  <a:lnTo>
                    <a:pt x="430" y="385"/>
                  </a:lnTo>
                  <a:lnTo>
                    <a:pt x="430" y="386"/>
                  </a:lnTo>
                  <a:close/>
                  <a:moveTo>
                    <a:pt x="324" y="383"/>
                  </a:moveTo>
                  <a:lnTo>
                    <a:pt x="323" y="383"/>
                  </a:lnTo>
                  <a:lnTo>
                    <a:pt x="324" y="382"/>
                  </a:lnTo>
                  <a:lnTo>
                    <a:pt x="324" y="383"/>
                  </a:lnTo>
                  <a:close/>
                  <a:moveTo>
                    <a:pt x="294" y="381"/>
                  </a:moveTo>
                  <a:lnTo>
                    <a:pt x="293" y="382"/>
                  </a:lnTo>
                  <a:lnTo>
                    <a:pt x="292" y="381"/>
                  </a:lnTo>
                  <a:lnTo>
                    <a:pt x="293" y="381"/>
                  </a:lnTo>
                  <a:lnTo>
                    <a:pt x="294" y="381"/>
                  </a:lnTo>
                  <a:close/>
                  <a:moveTo>
                    <a:pt x="367" y="381"/>
                  </a:moveTo>
                  <a:lnTo>
                    <a:pt x="368" y="381"/>
                  </a:lnTo>
                  <a:lnTo>
                    <a:pt x="367" y="381"/>
                  </a:lnTo>
                  <a:close/>
                  <a:moveTo>
                    <a:pt x="367" y="380"/>
                  </a:moveTo>
                  <a:lnTo>
                    <a:pt x="366" y="380"/>
                  </a:lnTo>
                  <a:lnTo>
                    <a:pt x="367" y="380"/>
                  </a:lnTo>
                  <a:lnTo>
                    <a:pt x="367" y="379"/>
                  </a:lnTo>
                  <a:lnTo>
                    <a:pt x="368" y="379"/>
                  </a:lnTo>
                  <a:lnTo>
                    <a:pt x="367" y="380"/>
                  </a:lnTo>
                  <a:close/>
                  <a:moveTo>
                    <a:pt x="301" y="380"/>
                  </a:moveTo>
                  <a:lnTo>
                    <a:pt x="301" y="381"/>
                  </a:lnTo>
                  <a:lnTo>
                    <a:pt x="300" y="383"/>
                  </a:lnTo>
                  <a:lnTo>
                    <a:pt x="300" y="382"/>
                  </a:lnTo>
                  <a:lnTo>
                    <a:pt x="299" y="382"/>
                  </a:lnTo>
                  <a:lnTo>
                    <a:pt x="300" y="382"/>
                  </a:lnTo>
                  <a:lnTo>
                    <a:pt x="299" y="382"/>
                  </a:lnTo>
                  <a:lnTo>
                    <a:pt x="298" y="383"/>
                  </a:lnTo>
                  <a:lnTo>
                    <a:pt x="297" y="383"/>
                  </a:lnTo>
                  <a:lnTo>
                    <a:pt x="298" y="382"/>
                  </a:lnTo>
                  <a:lnTo>
                    <a:pt x="297" y="382"/>
                  </a:lnTo>
                  <a:lnTo>
                    <a:pt x="296" y="382"/>
                  </a:lnTo>
                  <a:lnTo>
                    <a:pt x="295" y="381"/>
                  </a:lnTo>
                  <a:lnTo>
                    <a:pt x="296" y="381"/>
                  </a:lnTo>
                  <a:lnTo>
                    <a:pt x="296" y="380"/>
                  </a:lnTo>
                  <a:lnTo>
                    <a:pt x="297" y="380"/>
                  </a:lnTo>
                  <a:lnTo>
                    <a:pt x="298" y="379"/>
                  </a:lnTo>
                  <a:lnTo>
                    <a:pt x="299" y="379"/>
                  </a:lnTo>
                  <a:lnTo>
                    <a:pt x="300" y="379"/>
                  </a:lnTo>
                  <a:lnTo>
                    <a:pt x="301" y="379"/>
                  </a:lnTo>
                  <a:lnTo>
                    <a:pt x="301" y="380"/>
                  </a:lnTo>
                  <a:close/>
                  <a:moveTo>
                    <a:pt x="315" y="386"/>
                  </a:moveTo>
                  <a:lnTo>
                    <a:pt x="315" y="387"/>
                  </a:lnTo>
                  <a:lnTo>
                    <a:pt x="316" y="387"/>
                  </a:lnTo>
                  <a:lnTo>
                    <a:pt x="316" y="388"/>
                  </a:lnTo>
                  <a:lnTo>
                    <a:pt x="315" y="388"/>
                  </a:lnTo>
                  <a:lnTo>
                    <a:pt x="314" y="389"/>
                  </a:lnTo>
                  <a:lnTo>
                    <a:pt x="313" y="389"/>
                  </a:lnTo>
                  <a:lnTo>
                    <a:pt x="312" y="390"/>
                  </a:lnTo>
                  <a:lnTo>
                    <a:pt x="311" y="390"/>
                  </a:lnTo>
                  <a:lnTo>
                    <a:pt x="310" y="391"/>
                  </a:lnTo>
                  <a:lnTo>
                    <a:pt x="310" y="390"/>
                  </a:lnTo>
                  <a:lnTo>
                    <a:pt x="310" y="389"/>
                  </a:lnTo>
                  <a:lnTo>
                    <a:pt x="309" y="389"/>
                  </a:lnTo>
                  <a:lnTo>
                    <a:pt x="309" y="388"/>
                  </a:lnTo>
                  <a:lnTo>
                    <a:pt x="308" y="387"/>
                  </a:lnTo>
                  <a:lnTo>
                    <a:pt x="309" y="387"/>
                  </a:lnTo>
                  <a:lnTo>
                    <a:pt x="309" y="386"/>
                  </a:lnTo>
                  <a:lnTo>
                    <a:pt x="310" y="386"/>
                  </a:lnTo>
                  <a:lnTo>
                    <a:pt x="312" y="382"/>
                  </a:lnTo>
                  <a:lnTo>
                    <a:pt x="313" y="382"/>
                  </a:lnTo>
                  <a:lnTo>
                    <a:pt x="313" y="381"/>
                  </a:lnTo>
                  <a:lnTo>
                    <a:pt x="314" y="381"/>
                  </a:lnTo>
                  <a:lnTo>
                    <a:pt x="314" y="380"/>
                  </a:lnTo>
                  <a:lnTo>
                    <a:pt x="315" y="379"/>
                  </a:lnTo>
                  <a:lnTo>
                    <a:pt x="316" y="379"/>
                  </a:lnTo>
                  <a:lnTo>
                    <a:pt x="316" y="378"/>
                  </a:lnTo>
                  <a:lnTo>
                    <a:pt x="317" y="377"/>
                  </a:lnTo>
                  <a:lnTo>
                    <a:pt x="318" y="378"/>
                  </a:lnTo>
                  <a:lnTo>
                    <a:pt x="318" y="379"/>
                  </a:lnTo>
                  <a:lnTo>
                    <a:pt x="317" y="379"/>
                  </a:lnTo>
                  <a:lnTo>
                    <a:pt x="317" y="380"/>
                  </a:lnTo>
                  <a:lnTo>
                    <a:pt x="316" y="381"/>
                  </a:lnTo>
                  <a:lnTo>
                    <a:pt x="316" y="382"/>
                  </a:lnTo>
                  <a:lnTo>
                    <a:pt x="315" y="383"/>
                  </a:lnTo>
                  <a:lnTo>
                    <a:pt x="315" y="384"/>
                  </a:lnTo>
                  <a:lnTo>
                    <a:pt x="315" y="385"/>
                  </a:lnTo>
                  <a:lnTo>
                    <a:pt x="315" y="386"/>
                  </a:lnTo>
                  <a:close/>
                  <a:moveTo>
                    <a:pt x="172" y="374"/>
                  </a:moveTo>
                  <a:lnTo>
                    <a:pt x="172" y="375"/>
                  </a:lnTo>
                  <a:lnTo>
                    <a:pt x="172" y="376"/>
                  </a:lnTo>
                  <a:lnTo>
                    <a:pt x="172" y="377"/>
                  </a:lnTo>
                  <a:lnTo>
                    <a:pt x="171" y="377"/>
                  </a:lnTo>
                  <a:lnTo>
                    <a:pt x="172" y="377"/>
                  </a:lnTo>
                  <a:lnTo>
                    <a:pt x="172" y="378"/>
                  </a:lnTo>
                  <a:lnTo>
                    <a:pt x="172" y="379"/>
                  </a:lnTo>
                  <a:lnTo>
                    <a:pt x="171" y="380"/>
                  </a:lnTo>
                  <a:lnTo>
                    <a:pt x="170" y="381"/>
                  </a:lnTo>
                  <a:lnTo>
                    <a:pt x="170" y="382"/>
                  </a:lnTo>
                  <a:lnTo>
                    <a:pt x="170" y="383"/>
                  </a:lnTo>
                  <a:lnTo>
                    <a:pt x="169" y="384"/>
                  </a:lnTo>
                  <a:lnTo>
                    <a:pt x="170" y="384"/>
                  </a:lnTo>
                  <a:lnTo>
                    <a:pt x="170" y="385"/>
                  </a:lnTo>
                  <a:lnTo>
                    <a:pt x="170" y="386"/>
                  </a:lnTo>
                  <a:lnTo>
                    <a:pt x="169" y="387"/>
                  </a:lnTo>
                  <a:lnTo>
                    <a:pt x="168" y="387"/>
                  </a:lnTo>
                  <a:lnTo>
                    <a:pt x="168" y="386"/>
                  </a:lnTo>
                  <a:lnTo>
                    <a:pt x="169" y="386"/>
                  </a:lnTo>
                  <a:lnTo>
                    <a:pt x="169" y="385"/>
                  </a:lnTo>
                  <a:lnTo>
                    <a:pt x="168" y="385"/>
                  </a:lnTo>
                  <a:lnTo>
                    <a:pt x="168" y="386"/>
                  </a:lnTo>
                  <a:lnTo>
                    <a:pt x="168" y="385"/>
                  </a:lnTo>
                  <a:lnTo>
                    <a:pt x="168" y="384"/>
                  </a:lnTo>
                  <a:lnTo>
                    <a:pt x="167" y="385"/>
                  </a:lnTo>
                  <a:lnTo>
                    <a:pt x="167" y="386"/>
                  </a:lnTo>
                  <a:lnTo>
                    <a:pt x="167" y="385"/>
                  </a:lnTo>
                  <a:lnTo>
                    <a:pt x="166" y="385"/>
                  </a:lnTo>
                  <a:lnTo>
                    <a:pt x="167" y="385"/>
                  </a:lnTo>
                  <a:lnTo>
                    <a:pt x="167" y="383"/>
                  </a:lnTo>
                  <a:lnTo>
                    <a:pt x="167" y="382"/>
                  </a:lnTo>
                  <a:lnTo>
                    <a:pt x="167" y="383"/>
                  </a:lnTo>
                  <a:lnTo>
                    <a:pt x="167" y="382"/>
                  </a:lnTo>
                  <a:lnTo>
                    <a:pt x="168" y="382"/>
                  </a:lnTo>
                  <a:lnTo>
                    <a:pt x="167" y="382"/>
                  </a:lnTo>
                  <a:lnTo>
                    <a:pt x="167" y="381"/>
                  </a:lnTo>
                  <a:lnTo>
                    <a:pt x="168" y="380"/>
                  </a:lnTo>
                  <a:lnTo>
                    <a:pt x="168" y="379"/>
                  </a:lnTo>
                  <a:lnTo>
                    <a:pt x="167" y="379"/>
                  </a:lnTo>
                  <a:lnTo>
                    <a:pt x="167" y="378"/>
                  </a:lnTo>
                  <a:lnTo>
                    <a:pt x="168" y="378"/>
                  </a:lnTo>
                  <a:lnTo>
                    <a:pt x="168" y="377"/>
                  </a:lnTo>
                  <a:lnTo>
                    <a:pt x="168" y="376"/>
                  </a:lnTo>
                  <a:lnTo>
                    <a:pt x="169" y="376"/>
                  </a:lnTo>
                  <a:lnTo>
                    <a:pt x="170" y="376"/>
                  </a:lnTo>
                  <a:lnTo>
                    <a:pt x="170" y="375"/>
                  </a:lnTo>
                  <a:lnTo>
                    <a:pt x="171" y="375"/>
                  </a:lnTo>
                  <a:lnTo>
                    <a:pt x="171" y="374"/>
                  </a:lnTo>
                  <a:lnTo>
                    <a:pt x="172" y="374"/>
                  </a:lnTo>
                  <a:close/>
                  <a:moveTo>
                    <a:pt x="434" y="375"/>
                  </a:moveTo>
                  <a:lnTo>
                    <a:pt x="432" y="374"/>
                  </a:lnTo>
                  <a:lnTo>
                    <a:pt x="432" y="372"/>
                  </a:lnTo>
                  <a:lnTo>
                    <a:pt x="432" y="371"/>
                  </a:lnTo>
                  <a:lnTo>
                    <a:pt x="433" y="371"/>
                  </a:lnTo>
                  <a:lnTo>
                    <a:pt x="434" y="372"/>
                  </a:lnTo>
                  <a:lnTo>
                    <a:pt x="435" y="373"/>
                  </a:lnTo>
                  <a:lnTo>
                    <a:pt x="435" y="374"/>
                  </a:lnTo>
                  <a:lnTo>
                    <a:pt x="435" y="375"/>
                  </a:lnTo>
                  <a:lnTo>
                    <a:pt x="434" y="375"/>
                  </a:lnTo>
                  <a:close/>
                  <a:moveTo>
                    <a:pt x="365" y="370"/>
                  </a:moveTo>
                  <a:lnTo>
                    <a:pt x="365" y="369"/>
                  </a:lnTo>
                  <a:lnTo>
                    <a:pt x="365" y="370"/>
                  </a:lnTo>
                  <a:close/>
                  <a:moveTo>
                    <a:pt x="267" y="332"/>
                  </a:moveTo>
                  <a:lnTo>
                    <a:pt x="267" y="333"/>
                  </a:lnTo>
                  <a:lnTo>
                    <a:pt x="266" y="333"/>
                  </a:lnTo>
                  <a:lnTo>
                    <a:pt x="265" y="333"/>
                  </a:lnTo>
                  <a:lnTo>
                    <a:pt x="265" y="332"/>
                  </a:lnTo>
                  <a:lnTo>
                    <a:pt x="266" y="332"/>
                  </a:lnTo>
                  <a:lnTo>
                    <a:pt x="267" y="332"/>
                  </a:lnTo>
                  <a:close/>
                  <a:moveTo>
                    <a:pt x="267" y="331"/>
                  </a:moveTo>
                  <a:lnTo>
                    <a:pt x="267" y="332"/>
                  </a:lnTo>
                  <a:lnTo>
                    <a:pt x="267" y="331"/>
                  </a:lnTo>
                  <a:lnTo>
                    <a:pt x="267" y="330"/>
                  </a:lnTo>
                  <a:lnTo>
                    <a:pt x="267" y="329"/>
                  </a:lnTo>
                  <a:lnTo>
                    <a:pt x="268" y="329"/>
                  </a:lnTo>
                  <a:lnTo>
                    <a:pt x="268" y="330"/>
                  </a:lnTo>
                  <a:lnTo>
                    <a:pt x="267" y="331"/>
                  </a:lnTo>
                  <a:close/>
                  <a:moveTo>
                    <a:pt x="268" y="329"/>
                  </a:moveTo>
                  <a:lnTo>
                    <a:pt x="267" y="329"/>
                  </a:lnTo>
                  <a:lnTo>
                    <a:pt x="267" y="328"/>
                  </a:lnTo>
                  <a:lnTo>
                    <a:pt x="268" y="329"/>
                  </a:lnTo>
                  <a:close/>
                  <a:moveTo>
                    <a:pt x="266" y="328"/>
                  </a:moveTo>
                  <a:lnTo>
                    <a:pt x="267" y="328"/>
                  </a:lnTo>
                  <a:lnTo>
                    <a:pt x="267" y="329"/>
                  </a:lnTo>
                  <a:lnTo>
                    <a:pt x="266" y="329"/>
                  </a:lnTo>
                  <a:lnTo>
                    <a:pt x="266" y="330"/>
                  </a:lnTo>
                  <a:lnTo>
                    <a:pt x="266" y="331"/>
                  </a:lnTo>
                  <a:lnTo>
                    <a:pt x="265" y="331"/>
                  </a:lnTo>
                  <a:lnTo>
                    <a:pt x="265" y="330"/>
                  </a:lnTo>
                  <a:lnTo>
                    <a:pt x="265" y="331"/>
                  </a:lnTo>
                  <a:lnTo>
                    <a:pt x="264" y="331"/>
                  </a:lnTo>
                  <a:lnTo>
                    <a:pt x="263" y="330"/>
                  </a:lnTo>
                  <a:lnTo>
                    <a:pt x="264" y="330"/>
                  </a:lnTo>
                  <a:lnTo>
                    <a:pt x="265" y="329"/>
                  </a:lnTo>
                  <a:lnTo>
                    <a:pt x="266" y="328"/>
                  </a:lnTo>
                  <a:close/>
                  <a:moveTo>
                    <a:pt x="275" y="326"/>
                  </a:moveTo>
                  <a:lnTo>
                    <a:pt x="274" y="326"/>
                  </a:lnTo>
                  <a:lnTo>
                    <a:pt x="273" y="326"/>
                  </a:lnTo>
                  <a:lnTo>
                    <a:pt x="274" y="326"/>
                  </a:lnTo>
                  <a:lnTo>
                    <a:pt x="274" y="327"/>
                  </a:lnTo>
                  <a:lnTo>
                    <a:pt x="273" y="327"/>
                  </a:lnTo>
                  <a:lnTo>
                    <a:pt x="272" y="327"/>
                  </a:lnTo>
                  <a:lnTo>
                    <a:pt x="271" y="327"/>
                  </a:lnTo>
                  <a:lnTo>
                    <a:pt x="270" y="326"/>
                  </a:lnTo>
                  <a:lnTo>
                    <a:pt x="270" y="325"/>
                  </a:lnTo>
                  <a:lnTo>
                    <a:pt x="270" y="323"/>
                  </a:lnTo>
                  <a:lnTo>
                    <a:pt x="272" y="321"/>
                  </a:lnTo>
                  <a:lnTo>
                    <a:pt x="272" y="322"/>
                  </a:lnTo>
                  <a:lnTo>
                    <a:pt x="273" y="322"/>
                  </a:lnTo>
                  <a:lnTo>
                    <a:pt x="274" y="323"/>
                  </a:lnTo>
                  <a:lnTo>
                    <a:pt x="275" y="324"/>
                  </a:lnTo>
                  <a:lnTo>
                    <a:pt x="275" y="326"/>
                  </a:lnTo>
                  <a:close/>
                  <a:moveTo>
                    <a:pt x="371" y="295"/>
                  </a:moveTo>
                  <a:lnTo>
                    <a:pt x="371" y="296"/>
                  </a:lnTo>
                  <a:lnTo>
                    <a:pt x="370" y="296"/>
                  </a:lnTo>
                  <a:lnTo>
                    <a:pt x="369" y="296"/>
                  </a:lnTo>
                  <a:lnTo>
                    <a:pt x="368" y="296"/>
                  </a:lnTo>
                  <a:lnTo>
                    <a:pt x="368" y="295"/>
                  </a:lnTo>
                  <a:lnTo>
                    <a:pt x="367" y="295"/>
                  </a:lnTo>
                  <a:lnTo>
                    <a:pt x="368" y="295"/>
                  </a:lnTo>
                  <a:lnTo>
                    <a:pt x="369" y="295"/>
                  </a:lnTo>
                  <a:lnTo>
                    <a:pt x="370" y="295"/>
                  </a:lnTo>
                  <a:lnTo>
                    <a:pt x="371" y="295"/>
                  </a:lnTo>
                  <a:lnTo>
                    <a:pt x="371" y="294"/>
                  </a:lnTo>
                  <a:lnTo>
                    <a:pt x="371" y="295"/>
                  </a:lnTo>
                  <a:close/>
                  <a:moveTo>
                    <a:pt x="408" y="264"/>
                  </a:moveTo>
                  <a:lnTo>
                    <a:pt x="408" y="265"/>
                  </a:lnTo>
                  <a:lnTo>
                    <a:pt x="408" y="264"/>
                  </a:lnTo>
                  <a:lnTo>
                    <a:pt x="409" y="264"/>
                  </a:lnTo>
                  <a:lnTo>
                    <a:pt x="410" y="264"/>
                  </a:lnTo>
                  <a:lnTo>
                    <a:pt x="411" y="264"/>
                  </a:lnTo>
                  <a:lnTo>
                    <a:pt x="411" y="265"/>
                  </a:lnTo>
                  <a:lnTo>
                    <a:pt x="411" y="266"/>
                  </a:lnTo>
                  <a:lnTo>
                    <a:pt x="410" y="268"/>
                  </a:lnTo>
                  <a:lnTo>
                    <a:pt x="409" y="270"/>
                  </a:lnTo>
                  <a:lnTo>
                    <a:pt x="406" y="272"/>
                  </a:lnTo>
                  <a:lnTo>
                    <a:pt x="403" y="273"/>
                  </a:lnTo>
                  <a:lnTo>
                    <a:pt x="402" y="273"/>
                  </a:lnTo>
                  <a:lnTo>
                    <a:pt x="402" y="272"/>
                  </a:lnTo>
                  <a:lnTo>
                    <a:pt x="403" y="272"/>
                  </a:lnTo>
                  <a:lnTo>
                    <a:pt x="404" y="272"/>
                  </a:lnTo>
                  <a:lnTo>
                    <a:pt x="404" y="271"/>
                  </a:lnTo>
                  <a:lnTo>
                    <a:pt x="404" y="270"/>
                  </a:lnTo>
                  <a:lnTo>
                    <a:pt x="404" y="269"/>
                  </a:lnTo>
                  <a:lnTo>
                    <a:pt x="405" y="268"/>
                  </a:lnTo>
                  <a:lnTo>
                    <a:pt x="405" y="267"/>
                  </a:lnTo>
                  <a:lnTo>
                    <a:pt x="403" y="267"/>
                  </a:lnTo>
                  <a:lnTo>
                    <a:pt x="402" y="266"/>
                  </a:lnTo>
                  <a:lnTo>
                    <a:pt x="402" y="265"/>
                  </a:lnTo>
                  <a:lnTo>
                    <a:pt x="403" y="264"/>
                  </a:lnTo>
                  <a:lnTo>
                    <a:pt x="403" y="263"/>
                  </a:lnTo>
                  <a:lnTo>
                    <a:pt x="404" y="262"/>
                  </a:lnTo>
                  <a:lnTo>
                    <a:pt x="404" y="261"/>
                  </a:lnTo>
                  <a:lnTo>
                    <a:pt x="405" y="260"/>
                  </a:lnTo>
                  <a:lnTo>
                    <a:pt x="406" y="260"/>
                  </a:lnTo>
                  <a:lnTo>
                    <a:pt x="407" y="258"/>
                  </a:lnTo>
                  <a:lnTo>
                    <a:pt x="408" y="258"/>
                  </a:lnTo>
                  <a:lnTo>
                    <a:pt x="409" y="256"/>
                  </a:lnTo>
                  <a:lnTo>
                    <a:pt x="410" y="256"/>
                  </a:lnTo>
                  <a:lnTo>
                    <a:pt x="410" y="258"/>
                  </a:lnTo>
                  <a:lnTo>
                    <a:pt x="409" y="260"/>
                  </a:lnTo>
                  <a:lnTo>
                    <a:pt x="408" y="263"/>
                  </a:lnTo>
                  <a:lnTo>
                    <a:pt x="408" y="264"/>
                  </a:lnTo>
                  <a:close/>
                  <a:moveTo>
                    <a:pt x="432" y="146"/>
                  </a:moveTo>
                  <a:lnTo>
                    <a:pt x="433" y="146"/>
                  </a:lnTo>
                  <a:lnTo>
                    <a:pt x="432" y="147"/>
                  </a:lnTo>
                  <a:lnTo>
                    <a:pt x="431" y="146"/>
                  </a:lnTo>
                  <a:lnTo>
                    <a:pt x="432" y="146"/>
                  </a:lnTo>
                  <a:close/>
                  <a:moveTo>
                    <a:pt x="482" y="152"/>
                  </a:moveTo>
                  <a:lnTo>
                    <a:pt x="484" y="152"/>
                  </a:lnTo>
                  <a:lnTo>
                    <a:pt x="485" y="151"/>
                  </a:lnTo>
                  <a:lnTo>
                    <a:pt x="486" y="151"/>
                  </a:lnTo>
                  <a:lnTo>
                    <a:pt x="486" y="150"/>
                  </a:lnTo>
                  <a:lnTo>
                    <a:pt x="487" y="150"/>
                  </a:lnTo>
                  <a:lnTo>
                    <a:pt x="487" y="149"/>
                  </a:lnTo>
                  <a:lnTo>
                    <a:pt x="487" y="150"/>
                  </a:lnTo>
                  <a:lnTo>
                    <a:pt x="487" y="151"/>
                  </a:lnTo>
                  <a:lnTo>
                    <a:pt x="487" y="152"/>
                  </a:lnTo>
                  <a:lnTo>
                    <a:pt x="487" y="153"/>
                  </a:lnTo>
                  <a:lnTo>
                    <a:pt x="486" y="153"/>
                  </a:lnTo>
                  <a:lnTo>
                    <a:pt x="486" y="155"/>
                  </a:lnTo>
                  <a:lnTo>
                    <a:pt x="486" y="156"/>
                  </a:lnTo>
                  <a:lnTo>
                    <a:pt x="486" y="157"/>
                  </a:lnTo>
                  <a:lnTo>
                    <a:pt x="485" y="159"/>
                  </a:lnTo>
                  <a:lnTo>
                    <a:pt x="486" y="159"/>
                  </a:lnTo>
                  <a:lnTo>
                    <a:pt x="486" y="160"/>
                  </a:lnTo>
                  <a:lnTo>
                    <a:pt x="486" y="161"/>
                  </a:lnTo>
                  <a:lnTo>
                    <a:pt x="485" y="163"/>
                  </a:lnTo>
                  <a:lnTo>
                    <a:pt x="485" y="165"/>
                  </a:lnTo>
                  <a:lnTo>
                    <a:pt x="485" y="167"/>
                  </a:lnTo>
                  <a:lnTo>
                    <a:pt x="486" y="171"/>
                  </a:lnTo>
                  <a:lnTo>
                    <a:pt x="486" y="174"/>
                  </a:lnTo>
                  <a:lnTo>
                    <a:pt x="487" y="176"/>
                  </a:lnTo>
                  <a:lnTo>
                    <a:pt x="488" y="178"/>
                  </a:lnTo>
                  <a:lnTo>
                    <a:pt x="488" y="179"/>
                  </a:lnTo>
                  <a:lnTo>
                    <a:pt x="489" y="180"/>
                  </a:lnTo>
                  <a:lnTo>
                    <a:pt x="489" y="181"/>
                  </a:lnTo>
                  <a:lnTo>
                    <a:pt x="490" y="180"/>
                  </a:lnTo>
                  <a:lnTo>
                    <a:pt x="491" y="181"/>
                  </a:lnTo>
                  <a:lnTo>
                    <a:pt x="492" y="182"/>
                  </a:lnTo>
                  <a:lnTo>
                    <a:pt x="493" y="183"/>
                  </a:lnTo>
                  <a:lnTo>
                    <a:pt x="493" y="184"/>
                  </a:lnTo>
                  <a:lnTo>
                    <a:pt x="494" y="185"/>
                  </a:lnTo>
                  <a:lnTo>
                    <a:pt x="495" y="186"/>
                  </a:lnTo>
                  <a:lnTo>
                    <a:pt x="495" y="187"/>
                  </a:lnTo>
                  <a:lnTo>
                    <a:pt x="496" y="188"/>
                  </a:lnTo>
                  <a:lnTo>
                    <a:pt x="496" y="189"/>
                  </a:lnTo>
                  <a:lnTo>
                    <a:pt x="497" y="190"/>
                  </a:lnTo>
                  <a:lnTo>
                    <a:pt x="497" y="191"/>
                  </a:lnTo>
                  <a:lnTo>
                    <a:pt x="497" y="192"/>
                  </a:lnTo>
                  <a:lnTo>
                    <a:pt x="496" y="192"/>
                  </a:lnTo>
                  <a:lnTo>
                    <a:pt x="497" y="193"/>
                  </a:lnTo>
                  <a:lnTo>
                    <a:pt x="498" y="193"/>
                  </a:lnTo>
                  <a:lnTo>
                    <a:pt x="498" y="194"/>
                  </a:lnTo>
                  <a:lnTo>
                    <a:pt x="497" y="195"/>
                  </a:lnTo>
                  <a:lnTo>
                    <a:pt x="497" y="196"/>
                  </a:lnTo>
                  <a:lnTo>
                    <a:pt x="498" y="197"/>
                  </a:lnTo>
                  <a:lnTo>
                    <a:pt x="499" y="199"/>
                  </a:lnTo>
                  <a:lnTo>
                    <a:pt x="500" y="199"/>
                  </a:lnTo>
                  <a:lnTo>
                    <a:pt x="500" y="200"/>
                  </a:lnTo>
                  <a:lnTo>
                    <a:pt x="500" y="201"/>
                  </a:lnTo>
                  <a:lnTo>
                    <a:pt x="500" y="202"/>
                  </a:lnTo>
                  <a:lnTo>
                    <a:pt x="501" y="203"/>
                  </a:lnTo>
                  <a:lnTo>
                    <a:pt x="501" y="204"/>
                  </a:lnTo>
                  <a:lnTo>
                    <a:pt x="502" y="206"/>
                  </a:lnTo>
                  <a:lnTo>
                    <a:pt x="502" y="207"/>
                  </a:lnTo>
                  <a:lnTo>
                    <a:pt x="502" y="208"/>
                  </a:lnTo>
                  <a:lnTo>
                    <a:pt x="501" y="208"/>
                  </a:lnTo>
                  <a:lnTo>
                    <a:pt x="501" y="209"/>
                  </a:lnTo>
                  <a:lnTo>
                    <a:pt x="501" y="210"/>
                  </a:lnTo>
                  <a:lnTo>
                    <a:pt x="501" y="211"/>
                  </a:lnTo>
                  <a:lnTo>
                    <a:pt x="501" y="212"/>
                  </a:lnTo>
                  <a:lnTo>
                    <a:pt x="500" y="212"/>
                  </a:lnTo>
                  <a:lnTo>
                    <a:pt x="501" y="213"/>
                  </a:lnTo>
                  <a:lnTo>
                    <a:pt x="502" y="211"/>
                  </a:lnTo>
                  <a:lnTo>
                    <a:pt x="502" y="212"/>
                  </a:lnTo>
                  <a:lnTo>
                    <a:pt x="502" y="213"/>
                  </a:lnTo>
                  <a:lnTo>
                    <a:pt x="503" y="214"/>
                  </a:lnTo>
                  <a:lnTo>
                    <a:pt x="503" y="215"/>
                  </a:lnTo>
                  <a:lnTo>
                    <a:pt x="502" y="216"/>
                  </a:lnTo>
                  <a:lnTo>
                    <a:pt x="501" y="217"/>
                  </a:lnTo>
                  <a:lnTo>
                    <a:pt x="500" y="217"/>
                  </a:lnTo>
                  <a:lnTo>
                    <a:pt x="501" y="218"/>
                  </a:lnTo>
                  <a:lnTo>
                    <a:pt x="502" y="217"/>
                  </a:lnTo>
                  <a:lnTo>
                    <a:pt x="502" y="216"/>
                  </a:lnTo>
                  <a:lnTo>
                    <a:pt x="503" y="217"/>
                  </a:lnTo>
                  <a:lnTo>
                    <a:pt x="502" y="217"/>
                  </a:lnTo>
                  <a:lnTo>
                    <a:pt x="502" y="218"/>
                  </a:lnTo>
                  <a:lnTo>
                    <a:pt x="502" y="219"/>
                  </a:lnTo>
                  <a:lnTo>
                    <a:pt x="501" y="219"/>
                  </a:lnTo>
                  <a:lnTo>
                    <a:pt x="500" y="220"/>
                  </a:lnTo>
                  <a:lnTo>
                    <a:pt x="501" y="220"/>
                  </a:lnTo>
                  <a:lnTo>
                    <a:pt x="500" y="221"/>
                  </a:lnTo>
                  <a:lnTo>
                    <a:pt x="499" y="222"/>
                  </a:lnTo>
                  <a:lnTo>
                    <a:pt x="500" y="222"/>
                  </a:lnTo>
                  <a:lnTo>
                    <a:pt x="501" y="221"/>
                  </a:lnTo>
                  <a:lnTo>
                    <a:pt x="501" y="222"/>
                  </a:lnTo>
                  <a:lnTo>
                    <a:pt x="500" y="222"/>
                  </a:lnTo>
                  <a:lnTo>
                    <a:pt x="499" y="223"/>
                  </a:lnTo>
                  <a:lnTo>
                    <a:pt x="500" y="223"/>
                  </a:lnTo>
                  <a:lnTo>
                    <a:pt x="500" y="224"/>
                  </a:lnTo>
                  <a:lnTo>
                    <a:pt x="499" y="224"/>
                  </a:lnTo>
                  <a:lnTo>
                    <a:pt x="500" y="225"/>
                  </a:lnTo>
                  <a:lnTo>
                    <a:pt x="500" y="224"/>
                  </a:lnTo>
                  <a:lnTo>
                    <a:pt x="500" y="225"/>
                  </a:lnTo>
                  <a:lnTo>
                    <a:pt x="500" y="226"/>
                  </a:lnTo>
                  <a:lnTo>
                    <a:pt x="499" y="226"/>
                  </a:lnTo>
                  <a:lnTo>
                    <a:pt x="498" y="226"/>
                  </a:lnTo>
                  <a:lnTo>
                    <a:pt x="499" y="227"/>
                  </a:lnTo>
                  <a:lnTo>
                    <a:pt x="500" y="227"/>
                  </a:lnTo>
                  <a:lnTo>
                    <a:pt x="499" y="227"/>
                  </a:lnTo>
                  <a:lnTo>
                    <a:pt x="499" y="228"/>
                  </a:lnTo>
                  <a:lnTo>
                    <a:pt x="498" y="228"/>
                  </a:lnTo>
                  <a:lnTo>
                    <a:pt x="497" y="228"/>
                  </a:lnTo>
                  <a:lnTo>
                    <a:pt x="498" y="228"/>
                  </a:lnTo>
                  <a:lnTo>
                    <a:pt x="499" y="229"/>
                  </a:lnTo>
                  <a:lnTo>
                    <a:pt x="499" y="230"/>
                  </a:lnTo>
                  <a:lnTo>
                    <a:pt x="497" y="229"/>
                  </a:lnTo>
                  <a:lnTo>
                    <a:pt x="497" y="230"/>
                  </a:lnTo>
                  <a:lnTo>
                    <a:pt x="498" y="230"/>
                  </a:lnTo>
                  <a:lnTo>
                    <a:pt x="498" y="231"/>
                  </a:lnTo>
                  <a:lnTo>
                    <a:pt x="497" y="231"/>
                  </a:lnTo>
                  <a:lnTo>
                    <a:pt x="497" y="232"/>
                  </a:lnTo>
                  <a:lnTo>
                    <a:pt x="498" y="232"/>
                  </a:lnTo>
                  <a:lnTo>
                    <a:pt x="497" y="232"/>
                  </a:lnTo>
                  <a:lnTo>
                    <a:pt x="496" y="232"/>
                  </a:lnTo>
                  <a:lnTo>
                    <a:pt x="495" y="232"/>
                  </a:lnTo>
                  <a:lnTo>
                    <a:pt x="494" y="232"/>
                  </a:lnTo>
                  <a:lnTo>
                    <a:pt x="494" y="233"/>
                  </a:lnTo>
                  <a:lnTo>
                    <a:pt x="495" y="233"/>
                  </a:lnTo>
                  <a:lnTo>
                    <a:pt x="494" y="233"/>
                  </a:lnTo>
                  <a:lnTo>
                    <a:pt x="494" y="234"/>
                  </a:lnTo>
                  <a:lnTo>
                    <a:pt x="494" y="235"/>
                  </a:lnTo>
                  <a:lnTo>
                    <a:pt x="493" y="234"/>
                  </a:lnTo>
                  <a:lnTo>
                    <a:pt x="493" y="233"/>
                  </a:lnTo>
                  <a:lnTo>
                    <a:pt x="492" y="233"/>
                  </a:lnTo>
                  <a:lnTo>
                    <a:pt x="492" y="234"/>
                  </a:lnTo>
                  <a:lnTo>
                    <a:pt x="492" y="236"/>
                  </a:lnTo>
                  <a:lnTo>
                    <a:pt x="493" y="237"/>
                  </a:lnTo>
                  <a:lnTo>
                    <a:pt x="493" y="238"/>
                  </a:lnTo>
                  <a:lnTo>
                    <a:pt x="492" y="237"/>
                  </a:lnTo>
                  <a:lnTo>
                    <a:pt x="491" y="237"/>
                  </a:lnTo>
                  <a:lnTo>
                    <a:pt x="490" y="238"/>
                  </a:lnTo>
                  <a:lnTo>
                    <a:pt x="491" y="238"/>
                  </a:lnTo>
                  <a:lnTo>
                    <a:pt x="491" y="239"/>
                  </a:lnTo>
                  <a:lnTo>
                    <a:pt x="490" y="239"/>
                  </a:lnTo>
                  <a:lnTo>
                    <a:pt x="489" y="240"/>
                  </a:lnTo>
                  <a:lnTo>
                    <a:pt x="489" y="241"/>
                  </a:lnTo>
                  <a:lnTo>
                    <a:pt x="490" y="242"/>
                  </a:lnTo>
                  <a:lnTo>
                    <a:pt x="490" y="243"/>
                  </a:lnTo>
                  <a:lnTo>
                    <a:pt x="489" y="243"/>
                  </a:lnTo>
                  <a:lnTo>
                    <a:pt x="489" y="244"/>
                  </a:lnTo>
                  <a:lnTo>
                    <a:pt x="488" y="244"/>
                  </a:lnTo>
                  <a:lnTo>
                    <a:pt x="487" y="244"/>
                  </a:lnTo>
                  <a:lnTo>
                    <a:pt x="487" y="245"/>
                  </a:lnTo>
                  <a:lnTo>
                    <a:pt x="488" y="245"/>
                  </a:lnTo>
                  <a:lnTo>
                    <a:pt x="489" y="245"/>
                  </a:lnTo>
                  <a:lnTo>
                    <a:pt x="489" y="246"/>
                  </a:lnTo>
                  <a:lnTo>
                    <a:pt x="487" y="247"/>
                  </a:lnTo>
                  <a:lnTo>
                    <a:pt x="488" y="248"/>
                  </a:lnTo>
                  <a:lnTo>
                    <a:pt x="489" y="249"/>
                  </a:lnTo>
                  <a:lnTo>
                    <a:pt x="489" y="248"/>
                  </a:lnTo>
                  <a:lnTo>
                    <a:pt x="489" y="249"/>
                  </a:lnTo>
                  <a:lnTo>
                    <a:pt x="490" y="249"/>
                  </a:lnTo>
                  <a:lnTo>
                    <a:pt x="490" y="250"/>
                  </a:lnTo>
                  <a:lnTo>
                    <a:pt x="489" y="250"/>
                  </a:lnTo>
                  <a:lnTo>
                    <a:pt x="489" y="249"/>
                  </a:lnTo>
                  <a:lnTo>
                    <a:pt x="488" y="251"/>
                  </a:lnTo>
                  <a:lnTo>
                    <a:pt x="489" y="252"/>
                  </a:lnTo>
                  <a:lnTo>
                    <a:pt x="488" y="252"/>
                  </a:lnTo>
                  <a:lnTo>
                    <a:pt x="488" y="253"/>
                  </a:lnTo>
                  <a:lnTo>
                    <a:pt x="489" y="253"/>
                  </a:lnTo>
                  <a:lnTo>
                    <a:pt x="490" y="254"/>
                  </a:lnTo>
                  <a:lnTo>
                    <a:pt x="489" y="253"/>
                  </a:lnTo>
                  <a:lnTo>
                    <a:pt x="489" y="254"/>
                  </a:lnTo>
                  <a:lnTo>
                    <a:pt x="488" y="254"/>
                  </a:lnTo>
                  <a:lnTo>
                    <a:pt x="489" y="254"/>
                  </a:lnTo>
                  <a:lnTo>
                    <a:pt x="489" y="255"/>
                  </a:lnTo>
                  <a:lnTo>
                    <a:pt x="489" y="256"/>
                  </a:lnTo>
                  <a:lnTo>
                    <a:pt x="489" y="257"/>
                  </a:lnTo>
                  <a:lnTo>
                    <a:pt x="489" y="258"/>
                  </a:lnTo>
                  <a:lnTo>
                    <a:pt x="489" y="257"/>
                  </a:lnTo>
                  <a:lnTo>
                    <a:pt x="488" y="257"/>
                  </a:lnTo>
                  <a:lnTo>
                    <a:pt x="487" y="256"/>
                  </a:lnTo>
                  <a:lnTo>
                    <a:pt x="487" y="255"/>
                  </a:lnTo>
                  <a:lnTo>
                    <a:pt x="486" y="255"/>
                  </a:lnTo>
                  <a:lnTo>
                    <a:pt x="487" y="254"/>
                  </a:lnTo>
                  <a:lnTo>
                    <a:pt x="486" y="254"/>
                  </a:lnTo>
                  <a:lnTo>
                    <a:pt x="485" y="254"/>
                  </a:lnTo>
                  <a:lnTo>
                    <a:pt x="484" y="253"/>
                  </a:lnTo>
                  <a:lnTo>
                    <a:pt x="483" y="253"/>
                  </a:lnTo>
                  <a:lnTo>
                    <a:pt x="481" y="253"/>
                  </a:lnTo>
                  <a:lnTo>
                    <a:pt x="480" y="254"/>
                  </a:lnTo>
                  <a:lnTo>
                    <a:pt x="480" y="255"/>
                  </a:lnTo>
                  <a:lnTo>
                    <a:pt x="480" y="256"/>
                  </a:lnTo>
                  <a:lnTo>
                    <a:pt x="479" y="256"/>
                  </a:lnTo>
                  <a:lnTo>
                    <a:pt x="479" y="255"/>
                  </a:lnTo>
                  <a:lnTo>
                    <a:pt x="479" y="254"/>
                  </a:lnTo>
                  <a:lnTo>
                    <a:pt x="478" y="254"/>
                  </a:lnTo>
                  <a:lnTo>
                    <a:pt x="477" y="254"/>
                  </a:lnTo>
                  <a:lnTo>
                    <a:pt x="477" y="255"/>
                  </a:lnTo>
                  <a:lnTo>
                    <a:pt x="476" y="256"/>
                  </a:lnTo>
                  <a:lnTo>
                    <a:pt x="477" y="256"/>
                  </a:lnTo>
                  <a:lnTo>
                    <a:pt x="477" y="257"/>
                  </a:lnTo>
                  <a:lnTo>
                    <a:pt x="476" y="258"/>
                  </a:lnTo>
                  <a:lnTo>
                    <a:pt x="475" y="260"/>
                  </a:lnTo>
                  <a:lnTo>
                    <a:pt x="474" y="261"/>
                  </a:lnTo>
                  <a:lnTo>
                    <a:pt x="473" y="265"/>
                  </a:lnTo>
                  <a:lnTo>
                    <a:pt x="473" y="266"/>
                  </a:lnTo>
                  <a:lnTo>
                    <a:pt x="473" y="268"/>
                  </a:lnTo>
                  <a:lnTo>
                    <a:pt x="473" y="270"/>
                  </a:lnTo>
                  <a:lnTo>
                    <a:pt x="474" y="272"/>
                  </a:lnTo>
                  <a:lnTo>
                    <a:pt x="475" y="273"/>
                  </a:lnTo>
                  <a:lnTo>
                    <a:pt x="475" y="274"/>
                  </a:lnTo>
                  <a:lnTo>
                    <a:pt x="475" y="275"/>
                  </a:lnTo>
                  <a:lnTo>
                    <a:pt x="476" y="275"/>
                  </a:lnTo>
                  <a:lnTo>
                    <a:pt x="476" y="276"/>
                  </a:lnTo>
                  <a:lnTo>
                    <a:pt x="476" y="277"/>
                  </a:lnTo>
                  <a:lnTo>
                    <a:pt x="475" y="277"/>
                  </a:lnTo>
                  <a:lnTo>
                    <a:pt x="476" y="278"/>
                  </a:lnTo>
                  <a:lnTo>
                    <a:pt x="476" y="287"/>
                  </a:lnTo>
                  <a:lnTo>
                    <a:pt x="476" y="288"/>
                  </a:lnTo>
                  <a:lnTo>
                    <a:pt x="476" y="291"/>
                  </a:lnTo>
                  <a:lnTo>
                    <a:pt x="476" y="292"/>
                  </a:lnTo>
                  <a:lnTo>
                    <a:pt x="475" y="292"/>
                  </a:lnTo>
                  <a:lnTo>
                    <a:pt x="475" y="295"/>
                  </a:lnTo>
                  <a:lnTo>
                    <a:pt x="475" y="296"/>
                  </a:lnTo>
                  <a:lnTo>
                    <a:pt x="475" y="297"/>
                  </a:lnTo>
                  <a:lnTo>
                    <a:pt x="474" y="300"/>
                  </a:lnTo>
                  <a:lnTo>
                    <a:pt x="474" y="301"/>
                  </a:lnTo>
                  <a:lnTo>
                    <a:pt x="473" y="302"/>
                  </a:lnTo>
                  <a:lnTo>
                    <a:pt x="472" y="302"/>
                  </a:lnTo>
                  <a:lnTo>
                    <a:pt x="471" y="302"/>
                  </a:lnTo>
                  <a:lnTo>
                    <a:pt x="471" y="303"/>
                  </a:lnTo>
                  <a:lnTo>
                    <a:pt x="470" y="303"/>
                  </a:lnTo>
                  <a:lnTo>
                    <a:pt x="470" y="304"/>
                  </a:lnTo>
                  <a:lnTo>
                    <a:pt x="470" y="305"/>
                  </a:lnTo>
                  <a:lnTo>
                    <a:pt x="469" y="307"/>
                  </a:lnTo>
                  <a:lnTo>
                    <a:pt x="468" y="307"/>
                  </a:lnTo>
                  <a:lnTo>
                    <a:pt x="467" y="312"/>
                  </a:lnTo>
                  <a:lnTo>
                    <a:pt x="466" y="315"/>
                  </a:lnTo>
                  <a:lnTo>
                    <a:pt x="465" y="316"/>
                  </a:lnTo>
                  <a:lnTo>
                    <a:pt x="465" y="318"/>
                  </a:lnTo>
                  <a:lnTo>
                    <a:pt x="465" y="319"/>
                  </a:lnTo>
                  <a:lnTo>
                    <a:pt x="465" y="320"/>
                  </a:lnTo>
                  <a:lnTo>
                    <a:pt x="465" y="321"/>
                  </a:lnTo>
                  <a:lnTo>
                    <a:pt x="464" y="322"/>
                  </a:lnTo>
                  <a:lnTo>
                    <a:pt x="464" y="323"/>
                  </a:lnTo>
                  <a:lnTo>
                    <a:pt x="464" y="324"/>
                  </a:lnTo>
                  <a:lnTo>
                    <a:pt x="464" y="327"/>
                  </a:lnTo>
                  <a:lnTo>
                    <a:pt x="465" y="329"/>
                  </a:lnTo>
                  <a:lnTo>
                    <a:pt x="466" y="332"/>
                  </a:lnTo>
                  <a:lnTo>
                    <a:pt x="470" y="339"/>
                  </a:lnTo>
                  <a:lnTo>
                    <a:pt x="471" y="340"/>
                  </a:lnTo>
                  <a:lnTo>
                    <a:pt x="471" y="341"/>
                  </a:lnTo>
                  <a:lnTo>
                    <a:pt x="472" y="341"/>
                  </a:lnTo>
                  <a:lnTo>
                    <a:pt x="472" y="342"/>
                  </a:lnTo>
                  <a:lnTo>
                    <a:pt x="471" y="343"/>
                  </a:lnTo>
                  <a:lnTo>
                    <a:pt x="471" y="342"/>
                  </a:lnTo>
                  <a:lnTo>
                    <a:pt x="470" y="342"/>
                  </a:lnTo>
                  <a:lnTo>
                    <a:pt x="469" y="342"/>
                  </a:lnTo>
                  <a:lnTo>
                    <a:pt x="468" y="343"/>
                  </a:lnTo>
                  <a:lnTo>
                    <a:pt x="468" y="342"/>
                  </a:lnTo>
                  <a:lnTo>
                    <a:pt x="466" y="342"/>
                  </a:lnTo>
                  <a:lnTo>
                    <a:pt x="465" y="344"/>
                  </a:lnTo>
                  <a:lnTo>
                    <a:pt x="462" y="346"/>
                  </a:lnTo>
                  <a:lnTo>
                    <a:pt x="460" y="349"/>
                  </a:lnTo>
                  <a:lnTo>
                    <a:pt x="459" y="352"/>
                  </a:lnTo>
                  <a:lnTo>
                    <a:pt x="460" y="354"/>
                  </a:lnTo>
                  <a:lnTo>
                    <a:pt x="460" y="355"/>
                  </a:lnTo>
                  <a:lnTo>
                    <a:pt x="459" y="356"/>
                  </a:lnTo>
                  <a:lnTo>
                    <a:pt x="459" y="358"/>
                  </a:lnTo>
                  <a:lnTo>
                    <a:pt x="459" y="359"/>
                  </a:lnTo>
                  <a:lnTo>
                    <a:pt x="458" y="359"/>
                  </a:lnTo>
                  <a:lnTo>
                    <a:pt x="458" y="360"/>
                  </a:lnTo>
                  <a:lnTo>
                    <a:pt x="457" y="360"/>
                  </a:lnTo>
                  <a:lnTo>
                    <a:pt x="456" y="360"/>
                  </a:lnTo>
                  <a:lnTo>
                    <a:pt x="455" y="361"/>
                  </a:lnTo>
                  <a:lnTo>
                    <a:pt x="454" y="361"/>
                  </a:lnTo>
                  <a:lnTo>
                    <a:pt x="453" y="361"/>
                  </a:lnTo>
                  <a:lnTo>
                    <a:pt x="452" y="361"/>
                  </a:lnTo>
                  <a:lnTo>
                    <a:pt x="452" y="362"/>
                  </a:lnTo>
                  <a:lnTo>
                    <a:pt x="451" y="363"/>
                  </a:lnTo>
                  <a:lnTo>
                    <a:pt x="450" y="363"/>
                  </a:lnTo>
                  <a:lnTo>
                    <a:pt x="449" y="363"/>
                  </a:lnTo>
                  <a:lnTo>
                    <a:pt x="449" y="364"/>
                  </a:lnTo>
                  <a:lnTo>
                    <a:pt x="448" y="364"/>
                  </a:lnTo>
                  <a:lnTo>
                    <a:pt x="448" y="365"/>
                  </a:lnTo>
                  <a:lnTo>
                    <a:pt x="448" y="366"/>
                  </a:lnTo>
                  <a:lnTo>
                    <a:pt x="448" y="367"/>
                  </a:lnTo>
                  <a:lnTo>
                    <a:pt x="447" y="367"/>
                  </a:lnTo>
                  <a:lnTo>
                    <a:pt x="447" y="368"/>
                  </a:lnTo>
                  <a:lnTo>
                    <a:pt x="446" y="368"/>
                  </a:lnTo>
                  <a:lnTo>
                    <a:pt x="445" y="368"/>
                  </a:lnTo>
                  <a:lnTo>
                    <a:pt x="444" y="367"/>
                  </a:lnTo>
                  <a:lnTo>
                    <a:pt x="444" y="366"/>
                  </a:lnTo>
                  <a:lnTo>
                    <a:pt x="443" y="366"/>
                  </a:lnTo>
                  <a:lnTo>
                    <a:pt x="442" y="366"/>
                  </a:lnTo>
                  <a:lnTo>
                    <a:pt x="442" y="365"/>
                  </a:lnTo>
                  <a:lnTo>
                    <a:pt x="443" y="365"/>
                  </a:lnTo>
                  <a:lnTo>
                    <a:pt x="443" y="366"/>
                  </a:lnTo>
                  <a:lnTo>
                    <a:pt x="444" y="365"/>
                  </a:lnTo>
                  <a:lnTo>
                    <a:pt x="445" y="365"/>
                  </a:lnTo>
                  <a:lnTo>
                    <a:pt x="445" y="364"/>
                  </a:lnTo>
                  <a:lnTo>
                    <a:pt x="445" y="363"/>
                  </a:lnTo>
                  <a:lnTo>
                    <a:pt x="445" y="362"/>
                  </a:lnTo>
                  <a:lnTo>
                    <a:pt x="445" y="361"/>
                  </a:lnTo>
                  <a:lnTo>
                    <a:pt x="445" y="360"/>
                  </a:lnTo>
                  <a:lnTo>
                    <a:pt x="444" y="360"/>
                  </a:lnTo>
                  <a:lnTo>
                    <a:pt x="444" y="359"/>
                  </a:lnTo>
                  <a:lnTo>
                    <a:pt x="444" y="358"/>
                  </a:lnTo>
                  <a:lnTo>
                    <a:pt x="445" y="358"/>
                  </a:lnTo>
                  <a:lnTo>
                    <a:pt x="445" y="357"/>
                  </a:lnTo>
                  <a:lnTo>
                    <a:pt x="445" y="356"/>
                  </a:lnTo>
                  <a:lnTo>
                    <a:pt x="445" y="355"/>
                  </a:lnTo>
                  <a:lnTo>
                    <a:pt x="444" y="355"/>
                  </a:lnTo>
                  <a:lnTo>
                    <a:pt x="443" y="355"/>
                  </a:lnTo>
                  <a:lnTo>
                    <a:pt x="443" y="354"/>
                  </a:lnTo>
                  <a:lnTo>
                    <a:pt x="444" y="354"/>
                  </a:lnTo>
                  <a:lnTo>
                    <a:pt x="445" y="353"/>
                  </a:lnTo>
                  <a:lnTo>
                    <a:pt x="446" y="353"/>
                  </a:lnTo>
                  <a:lnTo>
                    <a:pt x="446" y="352"/>
                  </a:lnTo>
                  <a:lnTo>
                    <a:pt x="446" y="351"/>
                  </a:lnTo>
                  <a:lnTo>
                    <a:pt x="447" y="351"/>
                  </a:lnTo>
                  <a:lnTo>
                    <a:pt x="447" y="350"/>
                  </a:lnTo>
                  <a:lnTo>
                    <a:pt x="448" y="350"/>
                  </a:lnTo>
                  <a:lnTo>
                    <a:pt x="449" y="349"/>
                  </a:lnTo>
                  <a:lnTo>
                    <a:pt x="450" y="348"/>
                  </a:lnTo>
                  <a:lnTo>
                    <a:pt x="451" y="347"/>
                  </a:lnTo>
                  <a:lnTo>
                    <a:pt x="452" y="346"/>
                  </a:lnTo>
                  <a:lnTo>
                    <a:pt x="451" y="346"/>
                  </a:lnTo>
                  <a:lnTo>
                    <a:pt x="451" y="345"/>
                  </a:lnTo>
                  <a:lnTo>
                    <a:pt x="450" y="344"/>
                  </a:lnTo>
                  <a:lnTo>
                    <a:pt x="449" y="343"/>
                  </a:lnTo>
                  <a:lnTo>
                    <a:pt x="449" y="344"/>
                  </a:lnTo>
                  <a:lnTo>
                    <a:pt x="448" y="343"/>
                  </a:lnTo>
                  <a:lnTo>
                    <a:pt x="447" y="343"/>
                  </a:lnTo>
                  <a:lnTo>
                    <a:pt x="447" y="344"/>
                  </a:lnTo>
                  <a:lnTo>
                    <a:pt x="447" y="345"/>
                  </a:lnTo>
                  <a:lnTo>
                    <a:pt x="446" y="345"/>
                  </a:lnTo>
                  <a:lnTo>
                    <a:pt x="445" y="344"/>
                  </a:lnTo>
                  <a:lnTo>
                    <a:pt x="445" y="345"/>
                  </a:lnTo>
                  <a:lnTo>
                    <a:pt x="444" y="345"/>
                  </a:lnTo>
                  <a:lnTo>
                    <a:pt x="444" y="344"/>
                  </a:lnTo>
                  <a:lnTo>
                    <a:pt x="444" y="345"/>
                  </a:lnTo>
                  <a:lnTo>
                    <a:pt x="443" y="345"/>
                  </a:lnTo>
                  <a:lnTo>
                    <a:pt x="443" y="344"/>
                  </a:lnTo>
                  <a:lnTo>
                    <a:pt x="442" y="344"/>
                  </a:lnTo>
                  <a:lnTo>
                    <a:pt x="443" y="345"/>
                  </a:lnTo>
                  <a:lnTo>
                    <a:pt x="443" y="346"/>
                  </a:lnTo>
                  <a:lnTo>
                    <a:pt x="444" y="347"/>
                  </a:lnTo>
                  <a:lnTo>
                    <a:pt x="443" y="348"/>
                  </a:lnTo>
                  <a:lnTo>
                    <a:pt x="443" y="349"/>
                  </a:lnTo>
                  <a:lnTo>
                    <a:pt x="442" y="349"/>
                  </a:lnTo>
                  <a:lnTo>
                    <a:pt x="441" y="350"/>
                  </a:lnTo>
                  <a:lnTo>
                    <a:pt x="440" y="350"/>
                  </a:lnTo>
                  <a:lnTo>
                    <a:pt x="439" y="350"/>
                  </a:lnTo>
                  <a:lnTo>
                    <a:pt x="440" y="350"/>
                  </a:lnTo>
                  <a:lnTo>
                    <a:pt x="440" y="351"/>
                  </a:lnTo>
                  <a:lnTo>
                    <a:pt x="441" y="351"/>
                  </a:lnTo>
                  <a:lnTo>
                    <a:pt x="440" y="351"/>
                  </a:lnTo>
                  <a:lnTo>
                    <a:pt x="441" y="352"/>
                  </a:lnTo>
                  <a:lnTo>
                    <a:pt x="440" y="352"/>
                  </a:lnTo>
                  <a:lnTo>
                    <a:pt x="440" y="351"/>
                  </a:lnTo>
                  <a:lnTo>
                    <a:pt x="439" y="352"/>
                  </a:lnTo>
                  <a:lnTo>
                    <a:pt x="440" y="353"/>
                  </a:lnTo>
                  <a:lnTo>
                    <a:pt x="440" y="354"/>
                  </a:lnTo>
                  <a:lnTo>
                    <a:pt x="440" y="355"/>
                  </a:lnTo>
                  <a:lnTo>
                    <a:pt x="441" y="356"/>
                  </a:lnTo>
                  <a:lnTo>
                    <a:pt x="442" y="356"/>
                  </a:lnTo>
                  <a:lnTo>
                    <a:pt x="442" y="357"/>
                  </a:lnTo>
                  <a:lnTo>
                    <a:pt x="442" y="358"/>
                  </a:lnTo>
                  <a:lnTo>
                    <a:pt x="441" y="358"/>
                  </a:lnTo>
                  <a:lnTo>
                    <a:pt x="440" y="358"/>
                  </a:lnTo>
                  <a:lnTo>
                    <a:pt x="440" y="359"/>
                  </a:lnTo>
                  <a:lnTo>
                    <a:pt x="440" y="360"/>
                  </a:lnTo>
                  <a:lnTo>
                    <a:pt x="441" y="360"/>
                  </a:lnTo>
                  <a:lnTo>
                    <a:pt x="440" y="360"/>
                  </a:lnTo>
                  <a:lnTo>
                    <a:pt x="439" y="360"/>
                  </a:lnTo>
                  <a:lnTo>
                    <a:pt x="439" y="359"/>
                  </a:lnTo>
                  <a:lnTo>
                    <a:pt x="438" y="358"/>
                  </a:lnTo>
                  <a:lnTo>
                    <a:pt x="439" y="358"/>
                  </a:lnTo>
                  <a:lnTo>
                    <a:pt x="438" y="357"/>
                  </a:lnTo>
                  <a:lnTo>
                    <a:pt x="438" y="356"/>
                  </a:lnTo>
                  <a:lnTo>
                    <a:pt x="437" y="356"/>
                  </a:lnTo>
                  <a:lnTo>
                    <a:pt x="437" y="355"/>
                  </a:lnTo>
                  <a:lnTo>
                    <a:pt x="436" y="355"/>
                  </a:lnTo>
                  <a:lnTo>
                    <a:pt x="435" y="355"/>
                  </a:lnTo>
                  <a:lnTo>
                    <a:pt x="433" y="354"/>
                  </a:lnTo>
                  <a:lnTo>
                    <a:pt x="431" y="355"/>
                  </a:lnTo>
                  <a:lnTo>
                    <a:pt x="430" y="355"/>
                  </a:lnTo>
                  <a:lnTo>
                    <a:pt x="429" y="355"/>
                  </a:lnTo>
                  <a:lnTo>
                    <a:pt x="427" y="356"/>
                  </a:lnTo>
                  <a:lnTo>
                    <a:pt x="426" y="357"/>
                  </a:lnTo>
                  <a:lnTo>
                    <a:pt x="426" y="359"/>
                  </a:lnTo>
                  <a:lnTo>
                    <a:pt x="427" y="360"/>
                  </a:lnTo>
                  <a:lnTo>
                    <a:pt x="426" y="360"/>
                  </a:lnTo>
                  <a:lnTo>
                    <a:pt x="425" y="361"/>
                  </a:lnTo>
                  <a:lnTo>
                    <a:pt x="425" y="362"/>
                  </a:lnTo>
                  <a:lnTo>
                    <a:pt x="425" y="363"/>
                  </a:lnTo>
                  <a:lnTo>
                    <a:pt x="425" y="364"/>
                  </a:lnTo>
                  <a:lnTo>
                    <a:pt x="425" y="365"/>
                  </a:lnTo>
                  <a:lnTo>
                    <a:pt x="426" y="366"/>
                  </a:lnTo>
                  <a:lnTo>
                    <a:pt x="426" y="367"/>
                  </a:lnTo>
                  <a:lnTo>
                    <a:pt x="426" y="368"/>
                  </a:lnTo>
                  <a:lnTo>
                    <a:pt x="426" y="369"/>
                  </a:lnTo>
                  <a:lnTo>
                    <a:pt x="425" y="369"/>
                  </a:lnTo>
                  <a:lnTo>
                    <a:pt x="425" y="370"/>
                  </a:lnTo>
                  <a:lnTo>
                    <a:pt x="425" y="371"/>
                  </a:lnTo>
                  <a:lnTo>
                    <a:pt x="424" y="371"/>
                  </a:lnTo>
                  <a:lnTo>
                    <a:pt x="424" y="372"/>
                  </a:lnTo>
                  <a:lnTo>
                    <a:pt x="423" y="372"/>
                  </a:lnTo>
                  <a:lnTo>
                    <a:pt x="423" y="373"/>
                  </a:lnTo>
                  <a:lnTo>
                    <a:pt x="423" y="374"/>
                  </a:lnTo>
                  <a:lnTo>
                    <a:pt x="422" y="374"/>
                  </a:lnTo>
                  <a:lnTo>
                    <a:pt x="422" y="375"/>
                  </a:lnTo>
                  <a:lnTo>
                    <a:pt x="422" y="376"/>
                  </a:lnTo>
                  <a:lnTo>
                    <a:pt x="421" y="376"/>
                  </a:lnTo>
                  <a:lnTo>
                    <a:pt x="420" y="377"/>
                  </a:lnTo>
                  <a:lnTo>
                    <a:pt x="419" y="377"/>
                  </a:lnTo>
                  <a:lnTo>
                    <a:pt x="418" y="378"/>
                  </a:lnTo>
                  <a:lnTo>
                    <a:pt x="418" y="377"/>
                  </a:lnTo>
                  <a:lnTo>
                    <a:pt x="417" y="377"/>
                  </a:lnTo>
                  <a:lnTo>
                    <a:pt x="417" y="376"/>
                  </a:lnTo>
                  <a:lnTo>
                    <a:pt x="417" y="375"/>
                  </a:lnTo>
                  <a:lnTo>
                    <a:pt x="416" y="375"/>
                  </a:lnTo>
                  <a:lnTo>
                    <a:pt x="416" y="374"/>
                  </a:lnTo>
                  <a:lnTo>
                    <a:pt x="416" y="373"/>
                  </a:lnTo>
                  <a:lnTo>
                    <a:pt x="417" y="373"/>
                  </a:lnTo>
                  <a:lnTo>
                    <a:pt x="416" y="372"/>
                  </a:lnTo>
                  <a:lnTo>
                    <a:pt x="416" y="371"/>
                  </a:lnTo>
                  <a:lnTo>
                    <a:pt x="416" y="370"/>
                  </a:lnTo>
                  <a:lnTo>
                    <a:pt x="416" y="369"/>
                  </a:lnTo>
                  <a:lnTo>
                    <a:pt x="416" y="368"/>
                  </a:lnTo>
                  <a:lnTo>
                    <a:pt x="417" y="368"/>
                  </a:lnTo>
                  <a:lnTo>
                    <a:pt x="417" y="367"/>
                  </a:lnTo>
                  <a:lnTo>
                    <a:pt x="416" y="366"/>
                  </a:lnTo>
                  <a:lnTo>
                    <a:pt x="416" y="365"/>
                  </a:lnTo>
                  <a:lnTo>
                    <a:pt x="417" y="365"/>
                  </a:lnTo>
                  <a:lnTo>
                    <a:pt x="417" y="364"/>
                  </a:lnTo>
                  <a:lnTo>
                    <a:pt x="418" y="364"/>
                  </a:lnTo>
                  <a:lnTo>
                    <a:pt x="419" y="364"/>
                  </a:lnTo>
                  <a:lnTo>
                    <a:pt x="420" y="364"/>
                  </a:lnTo>
                  <a:lnTo>
                    <a:pt x="419" y="362"/>
                  </a:lnTo>
                  <a:lnTo>
                    <a:pt x="418" y="361"/>
                  </a:lnTo>
                  <a:lnTo>
                    <a:pt x="417" y="361"/>
                  </a:lnTo>
                  <a:lnTo>
                    <a:pt x="416" y="360"/>
                  </a:lnTo>
                  <a:lnTo>
                    <a:pt x="415" y="360"/>
                  </a:lnTo>
                  <a:lnTo>
                    <a:pt x="414" y="361"/>
                  </a:lnTo>
                  <a:lnTo>
                    <a:pt x="413" y="361"/>
                  </a:lnTo>
                  <a:lnTo>
                    <a:pt x="412" y="361"/>
                  </a:lnTo>
                  <a:lnTo>
                    <a:pt x="411" y="362"/>
                  </a:lnTo>
                  <a:lnTo>
                    <a:pt x="410" y="363"/>
                  </a:lnTo>
                  <a:lnTo>
                    <a:pt x="409" y="364"/>
                  </a:lnTo>
                  <a:lnTo>
                    <a:pt x="409" y="365"/>
                  </a:lnTo>
                  <a:lnTo>
                    <a:pt x="410" y="365"/>
                  </a:lnTo>
                  <a:lnTo>
                    <a:pt x="410" y="364"/>
                  </a:lnTo>
                  <a:lnTo>
                    <a:pt x="410" y="365"/>
                  </a:lnTo>
                  <a:lnTo>
                    <a:pt x="409" y="366"/>
                  </a:lnTo>
                  <a:lnTo>
                    <a:pt x="408" y="366"/>
                  </a:lnTo>
                  <a:lnTo>
                    <a:pt x="407" y="367"/>
                  </a:lnTo>
                  <a:lnTo>
                    <a:pt x="406" y="367"/>
                  </a:lnTo>
                  <a:lnTo>
                    <a:pt x="406" y="368"/>
                  </a:lnTo>
                  <a:lnTo>
                    <a:pt x="405" y="368"/>
                  </a:lnTo>
                  <a:lnTo>
                    <a:pt x="405" y="369"/>
                  </a:lnTo>
                  <a:lnTo>
                    <a:pt x="405" y="370"/>
                  </a:lnTo>
                  <a:lnTo>
                    <a:pt x="405" y="371"/>
                  </a:lnTo>
                  <a:lnTo>
                    <a:pt x="404" y="372"/>
                  </a:lnTo>
                  <a:lnTo>
                    <a:pt x="403" y="373"/>
                  </a:lnTo>
                  <a:lnTo>
                    <a:pt x="402" y="374"/>
                  </a:lnTo>
                  <a:lnTo>
                    <a:pt x="402" y="376"/>
                  </a:lnTo>
                  <a:lnTo>
                    <a:pt x="401" y="376"/>
                  </a:lnTo>
                  <a:lnTo>
                    <a:pt x="402" y="377"/>
                  </a:lnTo>
                  <a:lnTo>
                    <a:pt x="403" y="377"/>
                  </a:lnTo>
                  <a:lnTo>
                    <a:pt x="402" y="378"/>
                  </a:lnTo>
                  <a:lnTo>
                    <a:pt x="401" y="377"/>
                  </a:lnTo>
                  <a:lnTo>
                    <a:pt x="397" y="376"/>
                  </a:lnTo>
                  <a:lnTo>
                    <a:pt x="395" y="375"/>
                  </a:lnTo>
                  <a:lnTo>
                    <a:pt x="393" y="375"/>
                  </a:lnTo>
                  <a:lnTo>
                    <a:pt x="391" y="376"/>
                  </a:lnTo>
                  <a:lnTo>
                    <a:pt x="388" y="375"/>
                  </a:lnTo>
                  <a:lnTo>
                    <a:pt x="386" y="375"/>
                  </a:lnTo>
                  <a:lnTo>
                    <a:pt x="384" y="375"/>
                  </a:lnTo>
                  <a:lnTo>
                    <a:pt x="381" y="375"/>
                  </a:lnTo>
                  <a:lnTo>
                    <a:pt x="379" y="376"/>
                  </a:lnTo>
                  <a:lnTo>
                    <a:pt x="374" y="378"/>
                  </a:lnTo>
                  <a:lnTo>
                    <a:pt x="372" y="378"/>
                  </a:lnTo>
                  <a:lnTo>
                    <a:pt x="371" y="378"/>
                  </a:lnTo>
                  <a:lnTo>
                    <a:pt x="370" y="378"/>
                  </a:lnTo>
                  <a:lnTo>
                    <a:pt x="371" y="378"/>
                  </a:lnTo>
                  <a:lnTo>
                    <a:pt x="371" y="377"/>
                  </a:lnTo>
                  <a:lnTo>
                    <a:pt x="371" y="376"/>
                  </a:lnTo>
                  <a:lnTo>
                    <a:pt x="372" y="375"/>
                  </a:lnTo>
                  <a:lnTo>
                    <a:pt x="373" y="376"/>
                  </a:lnTo>
                  <a:lnTo>
                    <a:pt x="373" y="377"/>
                  </a:lnTo>
                  <a:lnTo>
                    <a:pt x="373" y="376"/>
                  </a:lnTo>
                  <a:lnTo>
                    <a:pt x="374" y="376"/>
                  </a:lnTo>
                  <a:lnTo>
                    <a:pt x="375" y="375"/>
                  </a:lnTo>
                  <a:lnTo>
                    <a:pt x="376" y="374"/>
                  </a:lnTo>
                  <a:lnTo>
                    <a:pt x="377" y="374"/>
                  </a:lnTo>
                  <a:lnTo>
                    <a:pt x="377" y="373"/>
                  </a:lnTo>
                  <a:lnTo>
                    <a:pt x="378" y="373"/>
                  </a:lnTo>
                  <a:lnTo>
                    <a:pt x="378" y="374"/>
                  </a:lnTo>
                  <a:lnTo>
                    <a:pt x="378" y="375"/>
                  </a:lnTo>
                  <a:lnTo>
                    <a:pt x="378" y="374"/>
                  </a:lnTo>
                  <a:lnTo>
                    <a:pt x="378" y="373"/>
                  </a:lnTo>
                  <a:lnTo>
                    <a:pt x="379" y="374"/>
                  </a:lnTo>
                  <a:lnTo>
                    <a:pt x="379" y="373"/>
                  </a:lnTo>
                  <a:lnTo>
                    <a:pt x="378" y="373"/>
                  </a:lnTo>
                  <a:lnTo>
                    <a:pt x="378" y="372"/>
                  </a:lnTo>
                  <a:lnTo>
                    <a:pt x="378" y="371"/>
                  </a:lnTo>
                  <a:lnTo>
                    <a:pt x="377" y="371"/>
                  </a:lnTo>
                  <a:lnTo>
                    <a:pt x="376" y="371"/>
                  </a:lnTo>
                  <a:lnTo>
                    <a:pt x="375" y="371"/>
                  </a:lnTo>
                  <a:lnTo>
                    <a:pt x="375" y="372"/>
                  </a:lnTo>
                  <a:lnTo>
                    <a:pt x="374" y="372"/>
                  </a:lnTo>
                  <a:lnTo>
                    <a:pt x="374" y="371"/>
                  </a:lnTo>
                  <a:lnTo>
                    <a:pt x="373" y="371"/>
                  </a:lnTo>
                  <a:lnTo>
                    <a:pt x="373" y="372"/>
                  </a:lnTo>
                  <a:lnTo>
                    <a:pt x="372" y="372"/>
                  </a:lnTo>
                  <a:lnTo>
                    <a:pt x="371" y="372"/>
                  </a:lnTo>
                  <a:lnTo>
                    <a:pt x="370" y="372"/>
                  </a:lnTo>
                  <a:lnTo>
                    <a:pt x="370" y="371"/>
                  </a:lnTo>
                  <a:lnTo>
                    <a:pt x="369" y="370"/>
                  </a:lnTo>
                  <a:lnTo>
                    <a:pt x="369" y="369"/>
                  </a:lnTo>
                  <a:lnTo>
                    <a:pt x="369" y="368"/>
                  </a:lnTo>
                  <a:lnTo>
                    <a:pt x="369" y="367"/>
                  </a:lnTo>
                  <a:lnTo>
                    <a:pt x="369" y="368"/>
                  </a:lnTo>
                  <a:lnTo>
                    <a:pt x="368" y="369"/>
                  </a:lnTo>
                  <a:lnTo>
                    <a:pt x="368" y="370"/>
                  </a:lnTo>
                  <a:lnTo>
                    <a:pt x="368" y="372"/>
                  </a:lnTo>
                  <a:lnTo>
                    <a:pt x="368" y="373"/>
                  </a:lnTo>
                  <a:lnTo>
                    <a:pt x="369" y="373"/>
                  </a:lnTo>
                  <a:lnTo>
                    <a:pt x="369" y="374"/>
                  </a:lnTo>
                  <a:lnTo>
                    <a:pt x="368" y="374"/>
                  </a:lnTo>
                  <a:lnTo>
                    <a:pt x="367" y="373"/>
                  </a:lnTo>
                  <a:lnTo>
                    <a:pt x="366" y="373"/>
                  </a:lnTo>
                  <a:lnTo>
                    <a:pt x="366" y="372"/>
                  </a:lnTo>
                  <a:lnTo>
                    <a:pt x="366" y="371"/>
                  </a:lnTo>
                  <a:lnTo>
                    <a:pt x="366" y="370"/>
                  </a:lnTo>
                  <a:lnTo>
                    <a:pt x="366" y="369"/>
                  </a:lnTo>
                  <a:lnTo>
                    <a:pt x="365" y="369"/>
                  </a:lnTo>
                  <a:lnTo>
                    <a:pt x="365" y="368"/>
                  </a:lnTo>
                  <a:lnTo>
                    <a:pt x="365" y="367"/>
                  </a:lnTo>
                  <a:lnTo>
                    <a:pt x="365" y="366"/>
                  </a:lnTo>
                  <a:lnTo>
                    <a:pt x="366" y="366"/>
                  </a:lnTo>
                  <a:lnTo>
                    <a:pt x="366" y="365"/>
                  </a:lnTo>
                  <a:lnTo>
                    <a:pt x="366" y="364"/>
                  </a:lnTo>
                  <a:lnTo>
                    <a:pt x="367" y="363"/>
                  </a:lnTo>
                  <a:lnTo>
                    <a:pt x="367" y="362"/>
                  </a:lnTo>
                  <a:lnTo>
                    <a:pt x="366" y="363"/>
                  </a:lnTo>
                  <a:lnTo>
                    <a:pt x="366" y="362"/>
                  </a:lnTo>
                  <a:lnTo>
                    <a:pt x="365" y="362"/>
                  </a:lnTo>
                  <a:lnTo>
                    <a:pt x="366" y="364"/>
                  </a:lnTo>
                  <a:lnTo>
                    <a:pt x="365" y="364"/>
                  </a:lnTo>
                  <a:lnTo>
                    <a:pt x="365" y="363"/>
                  </a:lnTo>
                  <a:lnTo>
                    <a:pt x="365" y="364"/>
                  </a:lnTo>
                  <a:lnTo>
                    <a:pt x="364" y="364"/>
                  </a:lnTo>
                  <a:lnTo>
                    <a:pt x="363" y="364"/>
                  </a:lnTo>
                  <a:lnTo>
                    <a:pt x="362" y="365"/>
                  </a:lnTo>
                  <a:lnTo>
                    <a:pt x="361" y="365"/>
                  </a:lnTo>
                  <a:lnTo>
                    <a:pt x="361" y="366"/>
                  </a:lnTo>
                  <a:lnTo>
                    <a:pt x="361" y="367"/>
                  </a:lnTo>
                  <a:lnTo>
                    <a:pt x="361" y="368"/>
                  </a:lnTo>
                  <a:lnTo>
                    <a:pt x="360" y="368"/>
                  </a:lnTo>
                  <a:lnTo>
                    <a:pt x="360" y="369"/>
                  </a:lnTo>
                  <a:lnTo>
                    <a:pt x="359" y="371"/>
                  </a:lnTo>
                  <a:lnTo>
                    <a:pt x="358" y="372"/>
                  </a:lnTo>
                  <a:lnTo>
                    <a:pt x="358" y="374"/>
                  </a:lnTo>
                  <a:lnTo>
                    <a:pt x="357" y="374"/>
                  </a:lnTo>
                  <a:lnTo>
                    <a:pt x="357" y="375"/>
                  </a:lnTo>
                  <a:lnTo>
                    <a:pt x="358" y="376"/>
                  </a:lnTo>
                  <a:lnTo>
                    <a:pt x="358" y="377"/>
                  </a:lnTo>
                  <a:lnTo>
                    <a:pt x="359" y="378"/>
                  </a:lnTo>
                  <a:lnTo>
                    <a:pt x="360" y="378"/>
                  </a:lnTo>
                  <a:lnTo>
                    <a:pt x="361" y="378"/>
                  </a:lnTo>
                  <a:lnTo>
                    <a:pt x="361" y="379"/>
                  </a:lnTo>
                  <a:lnTo>
                    <a:pt x="363" y="380"/>
                  </a:lnTo>
                  <a:lnTo>
                    <a:pt x="365" y="381"/>
                  </a:lnTo>
                  <a:lnTo>
                    <a:pt x="366" y="381"/>
                  </a:lnTo>
                  <a:lnTo>
                    <a:pt x="367" y="382"/>
                  </a:lnTo>
                  <a:lnTo>
                    <a:pt x="367" y="383"/>
                  </a:lnTo>
                  <a:lnTo>
                    <a:pt x="368" y="383"/>
                  </a:lnTo>
                  <a:lnTo>
                    <a:pt x="368" y="385"/>
                  </a:lnTo>
                  <a:lnTo>
                    <a:pt x="367" y="384"/>
                  </a:lnTo>
                  <a:lnTo>
                    <a:pt x="367" y="385"/>
                  </a:lnTo>
                  <a:lnTo>
                    <a:pt x="368" y="385"/>
                  </a:lnTo>
                  <a:lnTo>
                    <a:pt x="367" y="386"/>
                  </a:lnTo>
                  <a:lnTo>
                    <a:pt x="367" y="387"/>
                  </a:lnTo>
                  <a:lnTo>
                    <a:pt x="367" y="388"/>
                  </a:lnTo>
                  <a:lnTo>
                    <a:pt x="366" y="389"/>
                  </a:lnTo>
                  <a:lnTo>
                    <a:pt x="365" y="389"/>
                  </a:lnTo>
                  <a:lnTo>
                    <a:pt x="364" y="388"/>
                  </a:lnTo>
                  <a:lnTo>
                    <a:pt x="365" y="388"/>
                  </a:lnTo>
                  <a:lnTo>
                    <a:pt x="366" y="388"/>
                  </a:lnTo>
                  <a:lnTo>
                    <a:pt x="366" y="387"/>
                  </a:lnTo>
                  <a:lnTo>
                    <a:pt x="365" y="387"/>
                  </a:lnTo>
                  <a:lnTo>
                    <a:pt x="364" y="387"/>
                  </a:lnTo>
                  <a:lnTo>
                    <a:pt x="363" y="387"/>
                  </a:lnTo>
                  <a:lnTo>
                    <a:pt x="362" y="387"/>
                  </a:lnTo>
                  <a:lnTo>
                    <a:pt x="363" y="386"/>
                  </a:lnTo>
                  <a:lnTo>
                    <a:pt x="362" y="386"/>
                  </a:lnTo>
                  <a:lnTo>
                    <a:pt x="361" y="386"/>
                  </a:lnTo>
                  <a:lnTo>
                    <a:pt x="361" y="387"/>
                  </a:lnTo>
                  <a:lnTo>
                    <a:pt x="360" y="388"/>
                  </a:lnTo>
                  <a:lnTo>
                    <a:pt x="359" y="388"/>
                  </a:lnTo>
                  <a:lnTo>
                    <a:pt x="358" y="388"/>
                  </a:lnTo>
                  <a:lnTo>
                    <a:pt x="357" y="388"/>
                  </a:lnTo>
                  <a:lnTo>
                    <a:pt x="357" y="389"/>
                  </a:lnTo>
                  <a:lnTo>
                    <a:pt x="356" y="389"/>
                  </a:lnTo>
                  <a:lnTo>
                    <a:pt x="355" y="390"/>
                  </a:lnTo>
                  <a:lnTo>
                    <a:pt x="354" y="390"/>
                  </a:lnTo>
                  <a:lnTo>
                    <a:pt x="353" y="391"/>
                  </a:lnTo>
                  <a:lnTo>
                    <a:pt x="352" y="392"/>
                  </a:lnTo>
                  <a:lnTo>
                    <a:pt x="351" y="393"/>
                  </a:lnTo>
                  <a:lnTo>
                    <a:pt x="352" y="393"/>
                  </a:lnTo>
                  <a:lnTo>
                    <a:pt x="352" y="394"/>
                  </a:lnTo>
                  <a:lnTo>
                    <a:pt x="351" y="394"/>
                  </a:lnTo>
                  <a:lnTo>
                    <a:pt x="351" y="393"/>
                  </a:lnTo>
                  <a:lnTo>
                    <a:pt x="350" y="393"/>
                  </a:lnTo>
                  <a:lnTo>
                    <a:pt x="350" y="394"/>
                  </a:lnTo>
                  <a:lnTo>
                    <a:pt x="349" y="394"/>
                  </a:lnTo>
                  <a:lnTo>
                    <a:pt x="350" y="394"/>
                  </a:lnTo>
                  <a:lnTo>
                    <a:pt x="350" y="395"/>
                  </a:lnTo>
                  <a:lnTo>
                    <a:pt x="351" y="396"/>
                  </a:lnTo>
                  <a:lnTo>
                    <a:pt x="351" y="397"/>
                  </a:lnTo>
                  <a:lnTo>
                    <a:pt x="350" y="398"/>
                  </a:lnTo>
                  <a:lnTo>
                    <a:pt x="350" y="397"/>
                  </a:lnTo>
                  <a:lnTo>
                    <a:pt x="349" y="397"/>
                  </a:lnTo>
                  <a:lnTo>
                    <a:pt x="349" y="398"/>
                  </a:lnTo>
                  <a:lnTo>
                    <a:pt x="350" y="398"/>
                  </a:lnTo>
                  <a:lnTo>
                    <a:pt x="350" y="399"/>
                  </a:lnTo>
                  <a:lnTo>
                    <a:pt x="349" y="398"/>
                  </a:lnTo>
                  <a:lnTo>
                    <a:pt x="349" y="399"/>
                  </a:lnTo>
                  <a:lnTo>
                    <a:pt x="348" y="399"/>
                  </a:lnTo>
                  <a:lnTo>
                    <a:pt x="348" y="400"/>
                  </a:lnTo>
                  <a:lnTo>
                    <a:pt x="347" y="400"/>
                  </a:lnTo>
                  <a:lnTo>
                    <a:pt x="346" y="400"/>
                  </a:lnTo>
                  <a:lnTo>
                    <a:pt x="345" y="401"/>
                  </a:lnTo>
                  <a:lnTo>
                    <a:pt x="344" y="405"/>
                  </a:lnTo>
                  <a:lnTo>
                    <a:pt x="343" y="407"/>
                  </a:lnTo>
                  <a:lnTo>
                    <a:pt x="343" y="408"/>
                  </a:lnTo>
                  <a:lnTo>
                    <a:pt x="342" y="409"/>
                  </a:lnTo>
                  <a:lnTo>
                    <a:pt x="343" y="409"/>
                  </a:lnTo>
                  <a:lnTo>
                    <a:pt x="342" y="410"/>
                  </a:lnTo>
                  <a:lnTo>
                    <a:pt x="341" y="411"/>
                  </a:lnTo>
                  <a:lnTo>
                    <a:pt x="339" y="412"/>
                  </a:lnTo>
                  <a:lnTo>
                    <a:pt x="338" y="413"/>
                  </a:lnTo>
                  <a:lnTo>
                    <a:pt x="338" y="414"/>
                  </a:lnTo>
                  <a:lnTo>
                    <a:pt x="337" y="415"/>
                  </a:lnTo>
                  <a:lnTo>
                    <a:pt x="337" y="414"/>
                  </a:lnTo>
                  <a:lnTo>
                    <a:pt x="338" y="413"/>
                  </a:lnTo>
                  <a:lnTo>
                    <a:pt x="337" y="413"/>
                  </a:lnTo>
                  <a:lnTo>
                    <a:pt x="335" y="413"/>
                  </a:lnTo>
                  <a:lnTo>
                    <a:pt x="334" y="413"/>
                  </a:lnTo>
                  <a:lnTo>
                    <a:pt x="330" y="411"/>
                  </a:lnTo>
                  <a:lnTo>
                    <a:pt x="329" y="411"/>
                  </a:lnTo>
                  <a:lnTo>
                    <a:pt x="328" y="410"/>
                  </a:lnTo>
                  <a:lnTo>
                    <a:pt x="328" y="409"/>
                  </a:lnTo>
                  <a:lnTo>
                    <a:pt x="327" y="408"/>
                  </a:lnTo>
                  <a:lnTo>
                    <a:pt x="326" y="407"/>
                  </a:lnTo>
                  <a:lnTo>
                    <a:pt x="326" y="406"/>
                  </a:lnTo>
                  <a:lnTo>
                    <a:pt x="327" y="406"/>
                  </a:lnTo>
                  <a:lnTo>
                    <a:pt x="328" y="406"/>
                  </a:lnTo>
                  <a:lnTo>
                    <a:pt x="326" y="405"/>
                  </a:lnTo>
                  <a:lnTo>
                    <a:pt x="326" y="404"/>
                  </a:lnTo>
                  <a:lnTo>
                    <a:pt x="325" y="404"/>
                  </a:lnTo>
                  <a:lnTo>
                    <a:pt x="324" y="404"/>
                  </a:lnTo>
                  <a:lnTo>
                    <a:pt x="323" y="403"/>
                  </a:lnTo>
                  <a:lnTo>
                    <a:pt x="323" y="402"/>
                  </a:lnTo>
                  <a:lnTo>
                    <a:pt x="322" y="402"/>
                  </a:lnTo>
                  <a:lnTo>
                    <a:pt x="321" y="401"/>
                  </a:lnTo>
                  <a:lnTo>
                    <a:pt x="320" y="400"/>
                  </a:lnTo>
                  <a:lnTo>
                    <a:pt x="319" y="400"/>
                  </a:lnTo>
                  <a:lnTo>
                    <a:pt x="319" y="399"/>
                  </a:lnTo>
                  <a:lnTo>
                    <a:pt x="320" y="398"/>
                  </a:lnTo>
                  <a:lnTo>
                    <a:pt x="319" y="398"/>
                  </a:lnTo>
                  <a:lnTo>
                    <a:pt x="319" y="397"/>
                  </a:lnTo>
                  <a:lnTo>
                    <a:pt x="320" y="397"/>
                  </a:lnTo>
                  <a:lnTo>
                    <a:pt x="321" y="397"/>
                  </a:lnTo>
                  <a:lnTo>
                    <a:pt x="321" y="396"/>
                  </a:lnTo>
                  <a:lnTo>
                    <a:pt x="322" y="396"/>
                  </a:lnTo>
                  <a:lnTo>
                    <a:pt x="322" y="395"/>
                  </a:lnTo>
                  <a:lnTo>
                    <a:pt x="321" y="395"/>
                  </a:lnTo>
                  <a:lnTo>
                    <a:pt x="320" y="395"/>
                  </a:lnTo>
                  <a:lnTo>
                    <a:pt x="320" y="394"/>
                  </a:lnTo>
                  <a:lnTo>
                    <a:pt x="320" y="393"/>
                  </a:lnTo>
                  <a:lnTo>
                    <a:pt x="321" y="393"/>
                  </a:lnTo>
                  <a:lnTo>
                    <a:pt x="321" y="392"/>
                  </a:lnTo>
                  <a:lnTo>
                    <a:pt x="322" y="392"/>
                  </a:lnTo>
                  <a:lnTo>
                    <a:pt x="322" y="391"/>
                  </a:lnTo>
                  <a:lnTo>
                    <a:pt x="321" y="391"/>
                  </a:lnTo>
                  <a:lnTo>
                    <a:pt x="321" y="389"/>
                  </a:lnTo>
                  <a:lnTo>
                    <a:pt x="320" y="388"/>
                  </a:lnTo>
                  <a:lnTo>
                    <a:pt x="319" y="388"/>
                  </a:lnTo>
                  <a:lnTo>
                    <a:pt x="320" y="386"/>
                  </a:lnTo>
                  <a:lnTo>
                    <a:pt x="323" y="386"/>
                  </a:lnTo>
                  <a:lnTo>
                    <a:pt x="324" y="385"/>
                  </a:lnTo>
                  <a:lnTo>
                    <a:pt x="325" y="384"/>
                  </a:lnTo>
                  <a:lnTo>
                    <a:pt x="326" y="383"/>
                  </a:lnTo>
                  <a:lnTo>
                    <a:pt x="327" y="382"/>
                  </a:lnTo>
                  <a:lnTo>
                    <a:pt x="327" y="381"/>
                  </a:lnTo>
                  <a:lnTo>
                    <a:pt x="327" y="380"/>
                  </a:lnTo>
                  <a:lnTo>
                    <a:pt x="328" y="380"/>
                  </a:lnTo>
                  <a:lnTo>
                    <a:pt x="328" y="379"/>
                  </a:lnTo>
                  <a:lnTo>
                    <a:pt x="328" y="378"/>
                  </a:lnTo>
                  <a:lnTo>
                    <a:pt x="328" y="377"/>
                  </a:lnTo>
                  <a:lnTo>
                    <a:pt x="328" y="376"/>
                  </a:lnTo>
                  <a:lnTo>
                    <a:pt x="328" y="375"/>
                  </a:lnTo>
                  <a:lnTo>
                    <a:pt x="327" y="375"/>
                  </a:lnTo>
                  <a:lnTo>
                    <a:pt x="326" y="374"/>
                  </a:lnTo>
                  <a:lnTo>
                    <a:pt x="325" y="374"/>
                  </a:lnTo>
                  <a:lnTo>
                    <a:pt x="325" y="375"/>
                  </a:lnTo>
                  <a:lnTo>
                    <a:pt x="324" y="375"/>
                  </a:lnTo>
                  <a:lnTo>
                    <a:pt x="324" y="374"/>
                  </a:lnTo>
                  <a:lnTo>
                    <a:pt x="323" y="375"/>
                  </a:lnTo>
                  <a:lnTo>
                    <a:pt x="324" y="376"/>
                  </a:lnTo>
                  <a:lnTo>
                    <a:pt x="323" y="376"/>
                  </a:lnTo>
                  <a:lnTo>
                    <a:pt x="323" y="375"/>
                  </a:lnTo>
                  <a:lnTo>
                    <a:pt x="322" y="375"/>
                  </a:lnTo>
                  <a:lnTo>
                    <a:pt x="322" y="376"/>
                  </a:lnTo>
                  <a:lnTo>
                    <a:pt x="320" y="376"/>
                  </a:lnTo>
                  <a:lnTo>
                    <a:pt x="319" y="377"/>
                  </a:lnTo>
                  <a:lnTo>
                    <a:pt x="318" y="376"/>
                  </a:lnTo>
                  <a:lnTo>
                    <a:pt x="317" y="376"/>
                  </a:lnTo>
                  <a:lnTo>
                    <a:pt x="316" y="376"/>
                  </a:lnTo>
                  <a:lnTo>
                    <a:pt x="316" y="375"/>
                  </a:lnTo>
                  <a:lnTo>
                    <a:pt x="315" y="375"/>
                  </a:lnTo>
                  <a:lnTo>
                    <a:pt x="314" y="375"/>
                  </a:lnTo>
                  <a:lnTo>
                    <a:pt x="313" y="374"/>
                  </a:lnTo>
                  <a:lnTo>
                    <a:pt x="312" y="373"/>
                  </a:lnTo>
                  <a:lnTo>
                    <a:pt x="311" y="372"/>
                  </a:lnTo>
                  <a:lnTo>
                    <a:pt x="309" y="372"/>
                  </a:lnTo>
                  <a:lnTo>
                    <a:pt x="306" y="372"/>
                  </a:lnTo>
                  <a:lnTo>
                    <a:pt x="305" y="372"/>
                  </a:lnTo>
                  <a:lnTo>
                    <a:pt x="304" y="372"/>
                  </a:lnTo>
                  <a:lnTo>
                    <a:pt x="303" y="372"/>
                  </a:lnTo>
                  <a:lnTo>
                    <a:pt x="302" y="373"/>
                  </a:lnTo>
                  <a:lnTo>
                    <a:pt x="301" y="373"/>
                  </a:lnTo>
                  <a:lnTo>
                    <a:pt x="300" y="373"/>
                  </a:lnTo>
                  <a:lnTo>
                    <a:pt x="300" y="374"/>
                  </a:lnTo>
                  <a:lnTo>
                    <a:pt x="298" y="374"/>
                  </a:lnTo>
                  <a:lnTo>
                    <a:pt x="297" y="373"/>
                  </a:lnTo>
                  <a:lnTo>
                    <a:pt x="297" y="374"/>
                  </a:lnTo>
                  <a:lnTo>
                    <a:pt x="298" y="374"/>
                  </a:lnTo>
                  <a:lnTo>
                    <a:pt x="297" y="375"/>
                  </a:lnTo>
                  <a:lnTo>
                    <a:pt x="297" y="376"/>
                  </a:lnTo>
                  <a:lnTo>
                    <a:pt x="296" y="376"/>
                  </a:lnTo>
                  <a:lnTo>
                    <a:pt x="295" y="376"/>
                  </a:lnTo>
                  <a:lnTo>
                    <a:pt x="296" y="377"/>
                  </a:lnTo>
                  <a:lnTo>
                    <a:pt x="296" y="376"/>
                  </a:lnTo>
                  <a:lnTo>
                    <a:pt x="296" y="377"/>
                  </a:lnTo>
                  <a:lnTo>
                    <a:pt x="295" y="378"/>
                  </a:lnTo>
                  <a:lnTo>
                    <a:pt x="294" y="378"/>
                  </a:lnTo>
                  <a:lnTo>
                    <a:pt x="293" y="378"/>
                  </a:lnTo>
                  <a:lnTo>
                    <a:pt x="292" y="377"/>
                  </a:lnTo>
                  <a:lnTo>
                    <a:pt x="291" y="377"/>
                  </a:lnTo>
                  <a:lnTo>
                    <a:pt x="290" y="378"/>
                  </a:lnTo>
                  <a:lnTo>
                    <a:pt x="289" y="378"/>
                  </a:lnTo>
                  <a:lnTo>
                    <a:pt x="289" y="379"/>
                  </a:lnTo>
                  <a:lnTo>
                    <a:pt x="290" y="379"/>
                  </a:lnTo>
                  <a:lnTo>
                    <a:pt x="291" y="378"/>
                  </a:lnTo>
                  <a:lnTo>
                    <a:pt x="292" y="378"/>
                  </a:lnTo>
                  <a:lnTo>
                    <a:pt x="292" y="379"/>
                  </a:lnTo>
                  <a:lnTo>
                    <a:pt x="291" y="380"/>
                  </a:lnTo>
                  <a:lnTo>
                    <a:pt x="290" y="380"/>
                  </a:lnTo>
                  <a:lnTo>
                    <a:pt x="290" y="382"/>
                  </a:lnTo>
                  <a:lnTo>
                    <a:pt x="289" y="382"/>
                  </a:lnTo>
                  <a:lnTo>
                    <a:pt x="287" y="382"/>
                  </a:lnTo>
                  <a:lnTo>
                    <a:pt x="286" y="382"/>
                  </a:lnTo>
                  <a:lnTo>
                    <a:pt x="286" y="383"/>
                  </a:lnTo>
                  <a:lnTo>
                    <a:pt x="286" y="382"/>
                  </a:lnTo>
                  <a:lnTo>
                    <a:pt x="285" y="382"/>
                  </a:lnTo>
                  <a:lnTo>
                    <a:pt x="285" y="381"/>
                  </a:lnTo>
                  <a:lnTo>
                    <a:pt x="284" y="380"/>
                  </a:lnTo>
                  <a:lnTo>
                    <a:pt x="284" y="381"/>
                  </a:lnTo>
                  <a:lnTo>
                    <a:pt x="284" y="380"/>
                  </a:lnTo>
                  <a:lnTo>
                    <a:pt x="283" y="380"/>
                  </a:lnTo>
                  <a:lnTo>
                    <a:pt x="282" y="380"/>
                  </a:lnTo>
                  <a:lnTo>
                    <a:pt x="282" y="381"/>
                  </a:lnTo>
                  <a:lnTo>
                    <a:pt x="280" y="381"/>
                  </a:lnTo>
                  <a:lnTo>
                    <a:pt x="280" y="382"/>
                  </a:lnTo>
                  <a:lnTo>
                    <a:pt x="279" y="382"/>
                  </a:lnTo>
                  <a:lnTo>
                    <a:pt x="277" y="383"/>
                  </a:lnTo>
                  <a:lnTo>
                    <a:pt x="278" y="382"/>
                  </a:lnTo>
                  <a:lnTo>
                    <a:pt x="278" y="381"/>
                  </a:lnTo>
                  <a:lnTo>
                    <a:pt x="277" y="381"/>
                  </a:lnTo>
                  <a:lnTo>
                    <a:pt x="277" y="382"/>
                  </a:lnTo>
                  <a:lnTo>
                    <a:pt x="276" y="382"/>
                  </a:lnTo>
                  <a:lnTo>
                    <a:pt x="276" y="383"/>
                  </a:lnTo>
                  <a:lnTo>
                    <a:pt x="274" y="386"/>
                  </a:lnTo>
                  <a:lnTo>
                    <a:pt x="273" y="386"/>
                  </a:lnTo>
                  <a:lnTo>
                    <a:pt x="272" y="386"/>
                  </a:lnTo>
                  <a:lnTo>
                    <a:pt x="273" y="386"/>
                  </a:lnTo>
                  <a:lnTo>
                    <a:pt x="273" y="385"/>
                  </a:lnTo>
                  <a:lnTo>
                    <a:pt x="272" y="384"/>
                  </a:lnTo>
                  <a:lnTo>
                    <a:pt x="272" y="383"/>
                  </a:lnTo>
                  <a:lnTo>
                    <a:pt x="271" y="383"/>
                  </a:lnTo>
                  <a:lnTo>
                    <a:pt x="271" y="385"/>
                  </a:lnTo>
                  <a:lnTo>
                    <a:pt x="270" y="385"/>
                  </a:lnTo>
                  <a:lnTo>
                    <a:pt x="270" y="386"/>
                  </a:lnTo>
                  <a:lnTo>
                    <a:pt x="270" y="387"/>
                  </a:lnTo>
                  <a:lnTo>
                    <a:pt x="270" y="388"/>
                  </a:lnTo>
                  <a:lnTo>
                    <a:pt x="269" y="388"/>
                  </a:lnTo>
                  <a:lnTo>
                    <a:pt x="269" y="387"/>
                  </a:lnTo>
                  <a:lnTo>
                    <a:pt x="269" y="388"/>
                  </a:lnTo>
                  <a:lnTo>
                    <a:pt x="268" y="388"/>
                  </a:lnTo>
                  <a:lnTo>
                    <a:pt x="267" y="388"/>
                  </a:lnTo>
                  <a:lnTo>
                    <a:pt x="267" y="389"/>
                  </a:lnTo>
                  <a:lnTo>
                    <a:pt x="267" y="388"/>
                  </a:lnTo>
                  <a:lnTo>
                    <a:pt x="267" y="386"/>
                  </a:lnTo>
                  <a:lnTo>
                    <a:pt x="267" y="387"/>
                  </a:lnTo>
                  <a:lnTo>
                    <a:pt x="267" y="386"/>
                  </a:lnTo>
                  <a:lnTo>
                    <a:pt x="268" y="385"/>
                  </a:lnTo>
                  <a:lnTo>
                    <a:pt x="268" y="386"/>
                  </a:lnTo>
                  <a:lnTo>
                    <a:pt x="268" y="387"/>
                  </a:lnTo>
                  <a:lnTo>
                    <a:pt x="268" y="386"/>
                  </a:lnTo>
                  <a:lnTo>
                    <a:pt x="269" y="385"/>
                  </a:lnTo>
                  <a:lnTo>
                    <a:pt x="268" y="384"/>
                  </a:lnTo>
                  <a:lnTo>
                    <a:pt x="267" y="384"/>
                  </a:lnTo>
                  <a:lnTo>
                    <a:pt x="267" y="385"/>
                  </a:lnTo>
                  <a:lnTo>
                    <a:pt x="266" y="386"/>
                  </a:lnTo>
                  <a:lnTo>
                    <a:pt x="265" y="386"/>
                  </a:lnTo>
                  <a:lnTo>
                    <a:pt x="262" y="387"/>
                  </a:lnTo>
                  <a:lnTo>
                    <a:pt x="261" y="387"/>
                  </a:lnTo>
                  <a:lnTo>
                    <a:pt x="260" y="387"/>
                  </a:lnTo>
                  <a:lnTo>
                    <a:pt x="259" y="388"/>
                  </a:lnTo>
                  <a:lnTo>
                    <a:pt x="259" y="389"/>
                  </a:lnTo>
                  <a:lnTo>
                    <a:pt x="258" y="389"/>
                  </a:lnTo>
                  <a:lnTo>
                    <a:pt x="257" y="389"/>
                  </a:lnTo>
                  <a:lnTo>
                    <a:pt x="256" y="390"/>
                  </a:lnTo>
                  <a:lnTo>
                    <a:pt x="255" y="390"/>
                  </a:lnTo>
                  <a:lnTo>
                    <a:pt x="254" y="390"/>
                  </a:lnTo>
                  <a:lnTo>
                    <a:pt x="253" y="390"/>
                  </a:lnTo>
                  <a:lnTo>
                    <a:pt x="253" y="389"/>
                  </a:lnTo>
                  <a:lnTo>
                    <a:pt x="252" y="389"/>
                  </a:lnTo>
                  <a:lnTo>
                    <a:pt x="252" y="388"/>
                  </a:lnTo>
                  <a:lnTo>
                    <a:pt x="252" y="387"/>
                  </a:lnTo>
                  <a:lnTo>
                    <a:pt x="252" y="386"/>
                  </a:lnTo>
                  <a:lnTo>
                    <a:pt x="252" y="385"/>
                  </a:lnTo>
                  <a:lnTo>
                    <a:pt x="251" y="385"/>
                  </a:lnTo>
                  <a:lnTo>
                    <a:pt x="250" y="385"/>
                  </a:lnTo>
                  <a:lnTo>
                    <a:pt x="249" y="385"/>
                  </a:lnTo>
                  <a:lnTo>
                    <a:pt x="248" y="385"/>
                  </a:lnTo>
                  <a:lnTo>
                    <a:pt x="247" y="386"/>
                  </a:lnTo>
                  <a:lnTo>
                    <a:pt x="244" y="389"/>
                  </a:lnTo>
                  <a:lnTo>
                    <a:pt x="245" y="389"/>
                  </a:lnTo>
                  <a:lnTo>
                    <a:pt x="245" y="390"/>
                  </a:lnTo>
                  <a:lnTo>
                    <a:pt x="245" y="391"/>
                  </a:lnTo>
                  <a:lnTo>
                    <a:pt x="245" y="392"/>
                  </a:lnTo>
                  <a:lnTo>
                    <a:pt x="244" y="392"/>
                  </a:lnTo>
                  <a:lnTo>
                    <a:pt x="244" y="393"/>
                  </a:lnTo>
                  <a:lnTo>
                    <a:pt x="244" y="395"/>
                  </a:lnTo>
                  <a:lnTo>
                    <a:pt x="244" y="396"/>
                  </a:lnTo>
                  <a:lnTo>
                    <a:pt x="244" y="397"/>
                  </a:lnTo>
                  <a:lnTo>
                    <a:pt x="243" y="398"/>
                  </a:lnTo>
                  <a:lnTo>
                    <a:pt x="242" y="398"/>
                  </a:lnTo>
                  <a:lnTo>
                    <a:pt x="242" y="399"/>
                  </a:lnTo>
                  <a:lnTo>
                    <a:pt x="242" y="400"/>
                  </a:lnTo>
                  <a:lnTo>
                    <a:pt x="243" y="401"/>
                  </a:lnTo>
                  <a:lnTo>
                    <a:pt x="243" y="402"/>
                  </a:lnTo>
                  <a:lnTo>
                    <a:pt x="242" y="402"/>
                  </a:lnTo>
                  <a:lnTo>
                    <a:pt x="241" y="403"/>
                  </a:lnTo>
                  <a:lnTo>
                    <a:pt x="240" y="403"/>
                  </a:lnTo>
                  <a:lnTo>
                    <a:pt x="240" y="404"/>
                  </a:lnTo>
                  <a:lnTo>
                    <a:pt x="240" y="403"/>
                  </a:lnTo>
                  <a:lnTo>
                    <a:pt x="240" y="402"/>
                  </a:lnTo>
                  <a:lnTo>
                    <a:pt x="241" y="402"/>
                  </a:lnTo>
                  <a:lnTo>
                    <a:pt x="241" y="401"/>
                  </a:lnTo>
                  <a:lnTo>
                    <a:pt x="241" y="400"/>
                  </a:lnTo>
                  <a:lnTo>
                    <a:pt x="240" y="400"/>
                  </a:lnTo>
                  <a:lnTo>
                    <a:pt x="238" y="399"/>
                  </a:lnTo>
                  <a:lnTo>
                    <a:pt x="237" y="398"/>
                  </a:lnTo>
                  <a:lnTo>
                    <a:pt x="236" y="398"/>
                  </a:lnTo>
                  <a:lnTo>
                    <a:pt x="236" y="397"/>
                  </a:lnTo>
                  <a:lnTo>
                    <a:pt x="235" y="397"/>
                  </a:lnTo>
                  <a:lnTo>
                    <a:pt x="234" y="397"/>
                  </a:lnTo>
                  <a:lnTo>
                    <a:pt x="234" y="398"/>
                  </a:lnTo>
                  <a:lnTo>
                    <a:pt x="233" y="398"/>
                  </a:lnTo>
                  <a:lnTo>
                    <a:pt x="233" y="397"/>
                  </a:lnTo>
                  <a:lnTo>
                    <a:pt x="233" y="396"/>
                  </a:lnTo>
                  <a:lnTo>
                    <a:pt x="234" y="396"/>
                  </a:lnTo>
                  <a:lnTo>
                    <a:pt x="233" y="395"/>
                  </a:lnTo>
                  <a:lnTo>
                    <a:pt x="232" y="395"/>
                  </a:lnTo>
                  <a:lnTo>
                    <a:pt x="231" y="395"/>
                  </a:lnTo>
                  <a:lnTo>
                    <a:pt x="230" y="395"/>
                  </a:lnTo>
                  <a:lnTo>
                    <a:pt x="229" y="396"/>
                  </a:lnTo>
                  <a:lnTo>
                    <a:pt x="228" y="396"/>
                  </a:lnTo>
                  <a:lnTo>
                    <a:pt x="228" y="395"/>
                  </a:lnTo>
                  <a:lnTo>
                    <a:pt x="228" y="396"/>
                  </a:lnTo>
                  <a:lnTo>
                    <a:pt x="228" y="397"/>
                  </a:lnTo>
                  <a:lnTo>
                    <a:pt x="227" y="397"/>
                  </a:lnTo>
                  <a:lnTo>
                    <a:pt x="227" y="396"/>
                  </a:lnTo>
                  <a:lnTo>
                    <a:pt x="227" y="397"/>
                  </a:lnTo>
                  <a:lnTo>
                    <a:pt x="226" y="396"/>
                  </a:lnTo>
                  <a:lnTo>
                    <a:pt x="225" y="396"/>
                  </a:lnTo>
                  <a:lnTo>
                    <a:pt x="224" y="396"/>
                  </a:lnTo>
                  <a:lnTo>
                    <a:pt x="225" y="396"/>
                  </a:lnTo>
                  <a:lnTo>
                    <a:pt x="224" y="396"/>
                  </a:lnTo>
                  <a:lnTo>
                    <a:pt x="224" y="397"/>
                  </a:lnTo>
                  <a:lnTo>
                    <a:pt x="223" y="397"/>
                  </a:lnTo>
                  <a:lnTo>
                    <a:pt x="223" y="396"/>
                  </a:lnTo>
                  <a:lnTo>
                    <a:pt x="222" y="395"/>
                  </a:lnTo>
                  <a:lnTo>
                    <a:pt x="222" y="396"/>
                  </a:lnTo>
                  <a:lnTo>
                    <a:pt x="222" y="397"/>
                  </a:lnTo>
                  <a:lnTo>
                    <a:pt x="221" y="398"/>
                  </a:lnTo>
                  <a:lnTo>
                    <a:pt x="219" y="399"/>
                  </a:lnTo>
                  <a:lnTo>
                    <a:pt x="218" y="399"/>
                  </a:lnTo>
                  <a:lnTo>
                    <a:pt x="218" y="398"/>
                  </a:lnTo>
                  <a:lnTo>
                    <a:pt x="217" y="398"/>
                  </a:lnTo>
                  <a:lnTo>
                    <a:pt x="217" y="399"/>
                  </a:lnTo>
                  <a:lnTo>
                    <a:pt x="217" y="398"/>
                  </a:lnTo>
                  <a:lnTo>
                    <a:pt x="216" y="398"/>
                  </a:lnTo>
                  <a:lnTo>
                    <a:pt x="217" y="397"/>
                  </a:lnTo>
                  <a:lnTo>
                    <a:pt x="216" y="397"/>
                  </a:lnTo>
                  <a:lnTo>
                    <a:pt x="215" y="397"/>
                  </a:lnTo>
                  <a:lnTo>
                    <a:pt x="215" y="396"/>
                  </a:lnTo>
                  <a:lnTo>
                    <a:pt x="214" y="395"/>
                  </a:lnTo>
                  <a:lnTo>
                    <a:pt x="213" y="395"/>
                  </a:lnTo>
                  <a:lnTo>
                    <a:pt x="213" y="396"/>
                  </a:lnTo>
                  <a:lnTo>
                    <a:pt x="211" y="397"/>
                  </a:lnTo>
                  <a:lnTo>
                    <a:pt x="210" y="398"/>
                  </a:lnTo>
                  <a:lnTo>
                    <a:pt x="210" y="399"/>
                  </a:lnTo>
                  <a:lnTo>
                    <a:pt x="209" y="399"/>
                  </a:lnTo>
                  <a:lnTo>
                    <a:pt x="209" y="398"/>
                  </a:lnTo>
                  <a:lnTo>
                    <a:pt x="210" y="398"/>
                  </a:lnTo>
                  <a:lnTo>
                    <a:pt x="210" y="397"/>
                  </a:lnTo>
                  <a:lnTo>
                    <a:pt x="210" y="396"/>
                  </a:lnTo>
                  <a:lnTo>
                    <a:pt x="210" y="395"/>
                  </a:lnTo>
                  <a:lnTo>
                    <a:pt x="210" y="394"/>
                  </a:lnTo>
                  <a:lnTo>
                    <a:pt x="209" y="394"/>
                  </a:lnTo>
                  <a:lnTo>
                    <a:pt x="209" y="393"/>
                  </a:lnTo>
                  <a:lnTo>
                    <a:pt x="209" y="392"/>
                  </a:lnTo>
                  <a:lnTo>
                    <a:pt x="210" y="392"/>
                  </a:lnTo>
                  <a:lnTo>
                    <a:pt x="210" y="391"/>
                  </a:lnTo>
                  <a:lnTo>
                    <a:pt x="210" y="390"/>
                  </a:lnTo>
                  <a:lnTo>
                    <a:pt x="210" y="389"/>
                  </a:lnTo>
                  <a:lnTo>
                    <a:pt x="209" y="389"/>
                  </a:lnTo>
                  <a:lnTo>
                    <a:pt x="209" y="388"/>
                  </a:lnTo>
                  <a:lnTo>
                    <a:pt x="209" y="387"/>
                  </a:lnTo>
                  <a:lnTo>
                    <a:pt x="209" y="386"/>
                  </a:lnTo>
                  <a:lnTo>
                    <a:pt x="210" y="385"/>
                  </a:lnTo>
                  <a:lnTo>
                    <a:pt x="211" y="385"/>
                  </a:lnTo>
                  <a:lnTo>
                    <a:pt x="212" y="385"/>
                  </a:lnTo>
                  <a:lnTo>
                    <a:pt x="213" y="384"/>
                  </a:lnTo>
                  <a:lnTo>
                    <a:pt x="212" y="384"/>
                  </a:lnTo>
                  <a:lnTo>
                    <a:pt x="211" y="384"/>
                  </a:lnTo>
                  <a:lnTo>
                    <a:pt x="210" y="384"/>
                  </a:lnTo>
                  <a:lnTo>
                    <a:pt x="211" y="384"/>
                  </a:lnTo>
                  <a:lnTo>
                    <a:pt x="211" y="383"/>
                  </a:lnTo>
                  <a:lnTo>
                    <a:pt x="212" y="383"/>
                  </a:lnTo>
                  <a:lnTo>
                    <a:pt x="212" y="384"/>
                  </a:lnTo>
                  <a:lnTo>
                    <a:pt x="213" y="384"/>
                  </a:lnTo>
                  <a:lnTo>
                    <a:pt x="214" y="383"/>
                  </a:lnTo>
                  <a:lnTo>
                    <a:pt x="215" y="383"/>
                  </a:lnTo>
                  <a:lnTo>
                    <a:pt x="215" y="384"/>
                  </a:lnTo>
                  <a:lnTo>
                    <a:pt x="216" y="383"/>
                  </a:lnTo>
                  <a:lnTo>
                    <a:pt x="216" y="385"/>
                  </a:lnTo>
                  <a:lnTo>
                    <a:pt x="217" y="385"/>
                  </a:lnTo>
                  <a:lnTo>
                    <a:pt x="217" y="384"/>
                  </a:lnTo>
                  <a:lnTo>
                    <a:pt x="217" y="383"/>
                  </a:lnTo>
                  <a:lnTo>
                    <a:pt x="218" y="383"/>
                  </a:lnTo>
                  <a:lnTo>
                    <a:pt x="219" y="383"/>
                  </a:lnTo>
                  <a:lnTo>
                    <a:pt x="220" y="384"/>
                  </a:lnTo>
                  <a:lnTo>
                    <a:pt x="219" y="384"/>
                  </a:lnTo>
                  <a:lnTo>
                    <a:pt x="219" y="383"/>
                  </a:lnTo>
                  <a:lnTo>
                    <a:pt x="218" y="383"/>
                  </a:lnTo>
                  <a:lnTo>
                    <a:pt x="218" y="384"/>
                  </a:lnTo>
                  <a:lnTo>
                    <a:pt x="218" y="385"/>
                  </a:lnTo>
                  <a:lnTo>
                    <a:pt x="218" y="384"/>
                  </a:lnTo>
                  <a:lnTo>
                    <a:pt x="220" y="384"/>
                  </a:lnTo>
                  <a:lnTo>
                    <a:pt x="221" y="384"/>
                  </a:lnTo>
                  <a:lnTo>
                    <a:pt x="221" y="383"/>
                  </a:lnTo>
                  <a:lnTo>
                    <a:pt x="222" y="383"/>
                  </a:lnTo>
                  <a:lnTo>
                    <a:pt x="223" y="383"/>
                  </a:lnTo>
                  <a:lnTo>
                    <a:pt x="223" y="382"/>
                  </a:lnTo>
                  <a:lnTo>
                    <a:pt x="224" y="381"/>
                  </a:lnTo>
                  <a:lnTo>
                    <a:pt x="224" y="380"/>
                  </a:lnTo>
                  <a:lnTo>
                    <a:pt x="225" y="380"/>
                  </a:lnTo>
                  <a:lnTo>
                    <a:pt x="226" y="379"/>
                  </a:lnTo>
                  <a:lnTo>
                    <a:pt x="227" y="378"/>
                  </a:lnTo>
                  <a:lnTo>
                    <a:pt x="227" y="377"/>
                  </a:lnTo>
                  <a:lnTo>
                    <a:pt x="228" y="377"/>
                  </a:lnTo>
                  <a:lnTo>
                    <a:pt x="228" y="376"/>
                  </a:lnTo>
                  <a:lnTo>
                    <a:pt x="228" y="375"/>
                  </a:lnTo>
                  <a:lnTo>
                    <a:pt x="229" y="376"/>
                  </a:lnTo>
                  <a:lnTo>
                    <a:pt x="230" y="375"/>
                  </a:lnTo>
                  <a:lnTo>
                    <a:pt x="231" y="375"/>
                  </a:lnTo>
                  <a:lnTo>
                    <a:pt x="232" y="375"/>
                  </a:lnTo>
                  <a:lnTo>
                    <a:pt x="233" y="375"/>
                  </a:lnTo>
                  <a:lnTo>
                    <a:pt x="234" y="374"/>
                  </a:lnTo>
                  <a:lnTo>
                    <a:pt x="235" y="374"/>
                  </a:lnTo>
                  <a:lnTo>
                    <a:pt x="235" y="373"/>
                  </a:lnTo>
                  <a:lnTo>
                    <a:pt x="235" y="372"/>
                  </a:lnTo>
                  <a:lnTo>
                    <a:pt x="236" y="372"/>
                  </a:lnTo>
                  <a:lnTo>
                    <a:pt x="236" y="371"/>
                  </a:lnTo>
                  <a:lnTo>
                    <a:pt x="237" y="371"/>
                  </a:lnTo>
                  <a:lnTo>
                    <a:pt x="238" y="370"/>
                  </a:lnTo>
                  <a:lnTo>
                    <a:pt x="239" y="369"/>
                  </a:lnTo>
                  <a:lnTo>
                    <a:pt x="240" y="369"/>
                  </a:lnTo>
                  <a:lnTo>
                    <a:pt x="240" y="368"/>
                  </a:lnTo>
                  <a:lnTo>
                    <a:pt x="241" y="367"/>
                  </a:lnTo>
                  <a:lnTo>
                    <a:pt x="242" y="366"/>
                  </a:lnTo>
                  <a:lnTo>
                    <a:pt x="243" y="365"/>
                  </a:lnTo>
                  <a:lnTo>
                    <a:pt x="244" y="364"/>
                  </a:lnTo>
                  <a:lnTo>
                    <a:pt x="245" y="364"/>
                  </a:lnTo>
                  <a:lnTo>
                    <a:pt x="246" y="363"/>
                  </a:lnTo>
                  <a:lnTo>
                    <a:pt x="247" y="363"/>
                  </a:lnTo>
                  <a:lnTo>
                    <a:pt x="247" y="362"/>
                  </a:lnTo>
                  <a:lnTo>
                    <a:pt x="248" y="361"/>
                  </a:lnTo>
                  <a:lnTo>
                    <a:pt x="249" y="360"/>
                  </a:lnTo>
                  <a:lnTo>
                    <a:pt x="249" y="359"/>
                  </a:lnTo>
                  <a:lnTo>
                    <a:pt x="251" y="358"/>
                  </a:lnTo>
                  <a:lnTo>
                    <a:pt x="251" y="357"/>
                  </a:lnTo>
                  <a:lnTo>
                    <a:pt x="252" y="357"/>
                  </a:lnTo>
                  <a:lnTo>
                    <a:pt x="252" y="356"/>
                  </a:lnTo>
                  <a:lnTo>
                    <a:pt x="253" y="356"/>
                  </a:lnTo>
                  <a:lnTo>
                    <a:pt x="254" y="356"/>
                  </a:lnTo>
                  <a:lnTo>
                    <a:pt x="255" y="356"/>
                  </a:lnTo>
                  <a:lnTo>
                    <a:pt x="255" y="355"/>
                  </a:lnTo>
                  <a:lnTo>
                    <a:pt x="256" y="355"/>
                  </a:lnTo>
                  <a:lnTo>
                    <a:pt x="256" y="354"/>
                  </a:lnTo>
                  <a:lnTo>
                    <a:pt x="256" y="353"/>
                  </a:lnTo>
                  <a:lnTo>
                    <a:pt x="256" y="352"/>
                  </a:lnTo>
                  <a:lnTo>
                    <a:pt x="255" y="351"/>
                  </a:lnTo>
                  <a:lnTo>
                    <a:pt x="255" y="350"/>
                  </a:lnTo>
                  <a:lnTo>
                    <a:pt x="256" y="350"/>
                  </a:lnTo>
                  <a:lnTo>
                    <a:pt x="257" y="350"/>
                  </a:lnTo>
                  <a:lnTo>
                    <a:pt x="258" y="350"/>
                  </a:lnTo>
                  <a:lnTo>
                    <a:pt x="258" y="349"/>
                  </a:lnTo>
                  <a:lnTo>
                    <a:pt x="259" y="349"/>
                  </a:lnTo>
                  <a:lnTo>
                    <a:pt x="260" y="349"/>
                  </a:lnTo>
                  <a:lnTo>
                    <a:pt x="260" y="348"/>
                  </a:lnTo>
                  <a:lnTo>
                    <a:pt x="261" y="348"/>
                  </a:lnTo>
                  <a:lnTo>
                    <a:pt x="263" y="348"/>
                  </a:lnTo>
                  <a:lnTo>
                    <a:pt x="264" y="348"/>
                  </a:lnTo>
                  <a:lnTo>
                    <a:pt x="264" y="347"/>
                  </a:lnTo>
                  <a:lnTo>
                    <a:pt x="265" y="347"/>
                  </a:lnTo>
                  <a:lnTo>
                    <a:pt x="266" y="347"/>
                  </a:lnTo>
                  <a:lnTo>
                    <a:pt x="266" y="346"/>
                  </a:lnTo>
                  <a:lnTo>
                    <a:pt x="267" y="346"/>
                  </a:lnTo>
                  <a:lnTo>
                    <a:pt x="267" y="345"/>
                  </a:lnTo>
                  <a:lnTo>
                    <a:pt x="268" y="345"/>
                  </a:lnTo>
                  <a:lnTo>
                    <a:pt x="268" y="346"/>
                  </a:lnTo>
                  <a:lnTo>
                    <a:pt x="269" y="347"/>
                  </a:lnTo>
                  <a:lnTo>
                    <a:pt x="270" y="346"/>
                  </a:lnTo>
                  <a:lnTo>
                    <a:pt x="271" y="346"/>
                  </a:lnTo>
                  <a:lnTo>
                    <a:pt x="271" y="347"/>
                  </a:lnTo>
                  <a:lnTo>
                    <a:pt x="271" y="346"/>
                  </a:lnTo>
                  <a:lnTo>
                    <a:pt x="272" y="346"/>
                  </a:lnTo>
                  <a:lnTo>
                    <a:pt x="273" y="346"/>
                  </a:lnTo>
                  <a:lnTo>
                    <a:pt x="273" y="347"/>
                  </a:lnTo>
                  <a:lnTo>
                    <a:pt x="272" y="347"/>
                  </a:lnTo>
                  <a:lnTo>
                    <a:pt x="271" y="347"/>
                  </a:lnTo>
                  <a:lnTo>
                    <a:pt x="271" y="348"/>
                  </a:lnTo>
                  <a:lnTo>
                    <a:pt x="272" y="348"/>
                  </a:lnTo>
                  <a:lnTo>
                    <a:pt x="272" y="349"/>
                  </a:lnTo>
                  <a:lnTo>
                    <a:pt x="273" y="349"/>
                  </a:lnTo>
                  <a:lnTo>
                    <a:pt x="273" y="350"/>
                  </a:lnTo>
                  <a:lnTo>
                    <a:pt x="274" y="350"/>
                  </a:lnTo>
                  <a:lnTo>
                    <a:pt x="275" y="350"/>
                  </a:lnTo>
                  <a:lnTo>
                    <a:pt x="276" y="350"/>
                  </a:lnTo>
                  <a:lnTo>
                    <a:pt x="276" y="349"/>
                  </a:lnTo>
                  <a:lnTo>
                    <a:pt x="278" y="348"/>
                  </a:lnTo>
                  <a:lnTo>
                    <a:pt x="279" y="348"/>
                  </a:lnTo>
                  <a:lnTo>
                    <a:pt x="280" y="347"/>
                  </a:lnTo>
                  <a:lnTo>
                    <a:pt x="281" y="348"/>
                  </a:lnTo>
                  <a:lnTo>
                    <a:pt x="284" y="348"/>
                  </a:lnTo>
                  <a:lnTo>
                    <a:pt x="289" y="348"/>
                  </a:lnTo>
                  <a:lnTo>
                    <a:pt x="291" y="347"/>
                  </a:lnTo>
                  <a:lnTo>
                    <a:pt x="292" y="348"/>
                  </a:lnTo>
                  <a:lnTo>
                    <a:pt x="296" y="347"/>
                  </a:lnTo>
                  <a:lnTo>
                    <a:pt x="297" y="347"/>
                  </a:lnTo>
                  <a:lnTo>
                    <a:pt x="298" y="347"/>
                  </a:lnTo>
                  <a:lnTo>
                    <a:pt x="298" y="346"/>
                  </a:lnTo>
                  <a:lnTo>
                    <a:pt x="299" y="346"/>
                  </a:lnTo>
                  <a:lnTo>
                    <a:pt x="300" y="346"/>
                  </a:lnTo>
                  <a:lnTo>
                    <a:pt x="301" y="345"/>
                  </a:lnTo>
                  <a:lnTo>
                    <a:pt x="302" y="345"/>
                  </a:lnTo>
                  <a:lnTo>
                    <a:pt x="303" y="344"/>
                  </a:lnTo>
                  <a:lnTo>
                    <a:pt x="304" y="344"/>
                  </a:lnTo>
                  <a:lnTo>
                    <a:pt x="305" y="343"/>
                  </a:lnTo>
                  <a:lnTo>
                    <a:pt x="307" y="343"/>
                  </a:lnTo>
                  <a:lnTo>
                    <a:pt x="308" y="343"/>
                  </a:lnTo>
                  <a:lnTo>
                    <a:pt x="309" y="343"/>
                  </a:lnTo>
                  <a:lnTo>
                    <a:pt x="311" y="343"/>
                  </a:lnTo>
                  <a:lnTo>
                    <a:pt x="312" y="343"/>
                  </a:lnTo>
                  <a:lnTo>
                    <a:pt x="313" y="343"/>
                  </a:lnTo>
                  <a:lnTo>
                    <a:pt x="313" y="344"/>
                  </a:lnTo>
                  <a:lnTo>
                    <a:pt x="314" y="343"/>
                  </a:lnTo>
                  <a:lnTo>
                    <a:pt x="314" y="344"/>
                  </a:lnTo>
                  <a:lnTo>
                    <a:pt x="315" y="344"/>
                  </a:lnTo>
                  <a:lnTo>
                    <a:pt x="316" y="344"/>
                  </a:lnTo>
                  <a:lnTo>
                    <a:pt x="316" y="343"/>
                  </a:lnTo>
                  <a:lnTo>
                    <a:pt x="317" y="342"/>
                  </a:lnTo>
                  <a:lnTo>
                    <a:pt x="318" y="342"/>
                  </a:lnTo>
                  <a:lnTo>
                    <a:pt x="319" y="342"/>
                  </a:lnTo>
                  <a:lnTo>
                    <a:pt x="320" y="341"/>
                  </a:lnTo>
                  <a:lnTo>
                    <a:pt x="321" y="340"/>
                  </a:lnTo>
                  <a:lnTo>
                    <a:pt x="322" y="340"/>
                  </a:lnTo>
                  <a:lnTo>
                    <a:pt x="323" y="340"/>
                  </a:lnTo>
                  <a:lnTo>
                    <a:pt x="324" y="340"/>
                  </a:lnTo>
                  <a:lnTo>
                    <a:pt x="324" y="341"/>
                  </a:lnTo>
                  <a:lnTo>
                    <a:pt x="325" y="341"/>
                  </a:lnTo>
                  <a:lnTo>
                    <a:pt x="325" y="342"/>
                  </a:lnTo>
                  <a:lnTo>
                    <a:pt x="325" y="343"/>
                  </a:lnTo>
                  <a:lnTo>
                    <a:pt x="324" y="344"/>
                  </a:lnTo>
                  <a:lnTo>
                    <a:pt x="324" y="345"/>
                  </a:lnTo>
                  <a:lnTo>
                    <a:pt x="323" y="345"/>
                  </a:lnTo>
                  <a:lnTo>
                    <a:pt x="323" y="346"/>
                  </a:lnTo>
                  <a:lnTo>
                    <a:pt x="322" y="346"/>
                  </a:lnTo>
                  <a:lnTo>
                    <a:pt x="322" y="347"/>
                  </a:lnTo>
                  <a:lnTo>
                    <a:pt x="323" y="347"/>
                  </a:lnTo>
                  <a:lnTo>
                    <a:pt x="323" y="346"/>
                  </a:lnTo>
                  <a:lnTo>
                    <a:pt x="324" y="346"/>
                  </a:lnTo>
                  <a:lnTo>
                    <a:pt x="324" y="347"/>
                  </a:lnTo>
                  <a:lnTo>
                    <a:pt x="325" y="348"/>
                  </a:lnTo>
                  <a:lnTo>
                    <a:pt x="326" y="348"/>
                  </a:lnTo>
                  <a:lnTo>
                    <a:pt x="326" y="349"/>
                  </a:lnTo>
                  <a:lnTo>
                    <a:pt x="326" y="350"/>
                  </a:lnTo>
                  <a:lnTo>
                    <a:pt x="327" y="349"/>
                  </a:lnTo>
                  <a:lnTo>
                    <a:pt x="328" y="349"/>
                  </a:lnTo>
                  <a:lnTo>
                    <a:pt x="328" y="348"/>
                  </a:lnTo>
                  <a:lnTo>
                    <a:pt x="327" y="349"/>
                  </a:lnTo>
                  <a:lnTo>
                    <a:pt x="327" y="348"/>
                  </a:lnTo>
                  <a:lnTo>
                    <a:pt x="326" y="347"/>
                  </a:lnTo>
                  <a:lnTo>
                    <a:pt x="327" y="347"/>
                  </a:lnTo>
                  <a:lnTo>
                    <a:pt x="328" y="347"/>
                  </a:lnTo>
                  <a:lnTo>
                    <a:pt x="329" y="346"/>
                  </a:lnTo>
                  <a:lnTo>
                    <a:pt x="330" y="345"/>
                  </a:lnTo>
                  <a:lnTo>
                    <a:pt x="329" y="346"/>
                  </a:lnTo>
                  <a:lnTo>
                    <a:pt x="330" y="346"/>
                  </a:lnTo>
                  <a:lnTo>
                    <a:pt x="330" y="347"/>
                  </a:lnTo>
                  <a:lnTo>
                    <a:pt x="330" y="348"/>
                  </a:lnTo>
                  <a:lnTo>
                    <a:pt x="331" y="348"/>
                  </a:lnTo>
                  <a:lnTo>
                    <a:pt x="331" y="347"/>
                  </a:lnTo>
                  <a:lnTo>
                    <a:pt x="331" y="348"/>
                  </a:lnTo>
                  <a:lnTo>
                    <a:pt x="331" y="349"/>
                  </a:lnTo>
                  <a:lnTo>
                    <a:pt x="332" y="349"/>
                  </a:lnTo>
                  <a:lnTo>
                    <a:pt x="333" y="349"/>
                  </a:lnTo>
                  <a:lnTo>
                    <a:pt x="333" y="348"/>
                  </a:lnTo>
                  <a:lnTo>
                    <a:pt x="334" y="348"/>
                  </a:lnTo>
                  <a:lnTo>
                    <a:pt x="334" y="347"/>
                  </a:lnTo>
                  <a:lnTo>
                    <a:pt x="335" y="347"/>
                  </a:lnTo>
                  <a:lnTo>
                    <a:pt x="335" y="348"/>
                  </a:lnTo>
                  <a:lnTo>
                    <a:pt x="334" y="348"/>
                  </a:lnTo>
                  <a:lnTo>
                    <a:pt x="334" y="349"/>
                  </a:lnTo>
                  <a:lnTo>
                    <a:pt x="336" y="349"/>
                  </a:lnTo>
                  <a:lnTo>
                    <a:pt x="337" y="349"/>
                  </a:lnTo>
                  <a:lnTo>
                    <a:pt x="337" y="348"/>
                  </a:lnTo>
                  <a:lnTo>
                    <a:pt x="337" y="347"/>
                  </a:lnTo>
                  <a:lnTo>
                    <a:pt x="336" y="348"/>
                  </a:lnTo>
                  <a:lnTo>
                    <a:pt x="336" y="347"/>
                  </a:lnTo>
                  <a:lnTo>
                    <a:pt x="337" y="346"/>
                  </a:lnTo>
                  <a:lnTo>
                    <a:pt x="337" y="347"/>
                  </a:lnTo>
                  <a:lnTo>
                    <a:pt x="338" y="347"/>
                  </a:lnTo>
                  <a:lnTo>
                    <a:pt x="338" y="348"/>
                  </a:lnTo>
                  <a:lnTo>
                    <a:pt x="339" y="348"/>
                  </a:lnTo>
                  <a:lnTo>
                    <a:pt x="339" y="347"/>
                  </a:lnTo>
                  <a:lnTo>
                    <a:pt x="338" y="346"/>
                  </a:lnTo>
                  <a:lnTo>
                    <a:pt x="339" y="346"/>
                  </a:lnTo>
                  <a:lnTo>
                    <a:pt x="340" y="346"/>
                  </a:lnTo>
                  <a:lnTo>
                    <a:pt x="339" y="345"/>
                  </a:lnTo>
                  <a:lnTo>
                    <a:pt x="339" y="344"/>
                  </a:lnTo>
                  <a:lnTo>
                    <a:pt x="340" y="345"/>
                  </a:lnTo>
                  <a:lnTo>
                    <a:pt x="341" y="345"/>
                  </a:lnTo>
                  <a:lnTo>
                    <a:pt x="342" y="345"/>
                  </a:lnTo>
                  <a:lnTo>
                    <a:pt x="342" y="344"/>
                  </a:lnTo>
                  <a:lnTo>
                    <a:pt x="343" y="345"/>
                  </a:lnTo>
                  <a:lnTo>
                    <a:pt x="343" y="344"/>
                  </a:lnTo>
                  <a:lnTo>
                    <a:pt x="343" y="343"/>
                  </a:lnTo>
                  <a:lnTo>
                    <a:pt x="343" y="342"/>
                  </a:lnTo>
                  <a:lnTo>
                    <a:pt x="342" y="341"/>
                  </a:lnTo>
                  <a:lnTo>
                    <a:pt x="343" y="341"/>
                  </a:lnTo>
                  <a:lnTo>
                    <a:pt x="344" y="340"/>
                  </a:lnTo>
                  <a:lnTo>
                    <a:pt x="345" y="341"/>
                  </a:lnTo>
                  <a:lnTo>
                    <a:pt x="344" y="341"/>
                  </a:lnTo>
                  <a:lnTo>
                    <a:pt x="345" y="341"/>
                  </a:lnTo>
                  <a:lnTo>
                    <a:pt x="345" y="342"/>
                  </a:lnTo>
                  <a:lnTo>
                    <a:pt x="344" y="342"/>
                  </a:lnTo>
                  <a:lnTo>
                    <a:pt x="344" y="343"/>
                  </a:lnTo>
                  <a:lnTo>
                    <a:pt x="345" y="343"/>
                  </a:lnTo>
                  <a:lnTo>
                    <a:pt x="346" y="343"/>
                  </a:lnTo>
                  <a:lnTo>
                    <a:pt x="346" y="342"/>
                  </a:lnTo>
                  <a:lnTo>
                    <a:pt x="346" y="341"/>
                  </a:lnTo>
                  <a:lnTo>
                    <a:pt x="346" y="340"/>
                  </a:lnTo>
                  <a:lnTo>
                    <a:pt x="346" y="339"/>
                  </a:lnTo>
                  <a:lnTo>
                    <a:pt x="346" y="338"/>
                  </a:lnTo>
                  <a:lnTo>
                    <a:pt x="345" y="338"/>
                  </a:lnTo>
                  <a:lnTo>
                    <a:pt x="344" y="337"/>
                  </a:lnTo>
                  <a:lnTo>
                    <a:pt x="343" y="336"/>
                  </a:lnTo>
                  <a:lnTo>
                    <a:pt x="344" y="335"/>
                  </a:lnTo>
                  <a:lnTo>
                    <a:pt x="344" y="334"/>
                  </a:lnTo>
                  <a:lnTo>
                    <a:pt x="343" y="334"/>
                  </a:lnTo>
                  <a:lnTo>
                    <a:pt x="343" y="333"/>
                  </a:lnTo>
                  <a:lnTo>
                    <a:pt x="343" y="332"/>
                  </a:lnTo>
                  <a:lnTo>
                    <a:pt x="344" y="332"/>
                  </a:lnTo>
                  <a:lnTo>
                    <a:pt x="344" y="331"/>
                  </a:lnTo>
                  <a:lnTo>
                    <a:pt x="344" y="330"/>
                  </a:lnTo>
                  <a:lnTo>
                    <a:pt x="345" y="329"/>
                  </a:lnTo>
                  <a:lnTo>
                    <a:pt x="346" y="327"/>
                  </a:lnTo>
                  <a:lnTo>
                    <a:pt x="346" y="326"/>
                  </a:lnTo>
                  <a:lnTo>
                    <a:pt x="347" y="326"/>
                  </a:lnTo>
                  <a:lnTo>
                    <a:pt x="347" y="325"/>
                  </a:lnTo>
                  <a:lnTo>
                    <a:pt x="347" y="324"/>
                  </a:lnTo>
                  <a:lnTo>
                    <a:pt x="348" y="324"/>
                  </a:lnTo>
                  <a:lnTo>
                    <a:pt x="349" y="324"/>
                  </a:lnTo>
                  <a:lnTo>
                    <a:pt x="351" y="322"/>
                  </a:lnTo>
                  <a:lnTo>
                    <a:pt x="352" y="321"/>
                  </a:lnTo>
                  <a:lnTo>
                    <a:pt x="353" y="320"/>
                  </a:lnTo>
                  <a:lnTo>
                    <a:pt x="354" y="320"/>
                  </a:lnTo>
                  <a:lnTo>
                    <a:pt x="355" y="318"/>
                  </a:lnTo>
                  <a:lnTo>
                    <a:pt x="360" y="311"/>
                  </a:lnTo>
                  <a:lnTo>
                    <a:pt x="362" y="309"/>
                  </a:lnTo>
                  <a:lnTo>
                    <a:pt x="364" y="304"/>
                  </a:lnTo>
                  <a:lnTo>
                    <a:pt x="364" y="303"/>
                  </a:lnTo>
                  <a:lnTo>
                    <a:pt x="364" y="302"/>
                  </a:lnTo>
                  <a:lnTo>
                    <a:pt x="363" y="302"/>
                  </a:lnTo>
                  <a:lnTo>
                    <a:pt x="364" y="301"/>
                  </a:lnTo>
                  <a:lnTo>
                    <a:pt x="364" y="300"/>
                  </a:lnTo>
                  <a:lnTo>
                    <a:pt x="363" y="299"/>
                  </a:lnTo>
                  <a:lnTo>
                    <a:pt x="363" y="298"/>
                  </a:lnTo>
                  <a:lnTo>
                    <a:pt x="363" y="297"/>
                  </a:lnTo>
                  <a:lnTo>
                    <a:pt x="363" y="295"/>
                  </a:lnTo>
                  <a:lnTo>
                    <a:pt x="362" y="295"/>
                  </a:lnTo>
                  <a:lnTo>
                    <a:pt x="361" y="295"/>
                  </a:lnTo>
                  <a:lnTo>
                    <a:pt x="361" y="294"/>
                  </a:lnTo>
                  <a:lnTo>
                    <a:pt x="362" y="293"/>
                  </a:lnTo>
                  <a:lnTo>
                    <a:pt x="362" y="292"/>
                  </a:lnTo>
                  <a:lnTo>
                    <a:pt x="362" y="291"/>
                  </a:lnTo>
                  <a:lnTo>
                    <a:pt x="363" y="291"/>
                  </a:lnTo>
                  <a:lnTo>
                    <a:pt x="363" y="290"/>
                  </a:lnTo>
                  <a:lnTo>
                    <a:pt x="363" y="289"/>
                  </a:lnTo>
                  <a:lnTo>
                    <a:pt x="363" y="288"/>
                  </a:lnTo>
                  <a:lnTo>
                    <a:pt x="364" y="287"/>
                  </a:lnTo>
                  <a:lnTo>
                    <a:pt x="366" y="286"/>
                  </a:lnTo>
                  <a:lnTo>
                    <a:pt x="367" y="286"/>
                  </a:lnTo>
                  <a:lnTo>
                    <a:pt x="367" y="287"/>
                  </a:lnTo>
                  <a:lnTo>
                    <a:pt x="368" y="286"/>
                  </a:lnTo>
                  <a:lnTo>
                    <a:pt x="371" y="285"/>
                  </a:lnTo>
                  <a:lnTo>
                    <a:pt x="372" y="285"/>
                  </a:lnTo>
                  <a:lnTo>
                    <a:pt x="372" y="284"/>
                  </a:lnTo>
                  <a:lnTo>
                    <a:pt x="373" y="284"/>
                  </a:lnTo>
                  <a:lnTo>
                    <a:pt x="377" y="282"/>
                  </a:lnTo>
                  <a:lnTo>
                    <a:pt x="378" y="282"/>
                  </a:lnTo>
                  <a:lnTo>
                    <a:pt x="379" y="283"/>
                  </a:lnTo>
                  <a:lnTo>
                    <a:pt x="379" y="284"/>
                  </a:lnTo>
                  <a:lnTo>
                    <a:pt x="379" y="285"/>
                  </a:lnTo>
                  <a:lnTo>
                    <a:pt x="378" y="285"/>
                  </a:lnTo>
                  <a:lnTo>
                    <a:pt x="377" y="285"/>
                  </a:lnTo>
                  <a:lnTo>
                    <a:pt x="376" y="286"/>
                  </a:lnTo>
                  <a:lnTo>
                    <a:pt x="376" y="287"/>
                  </a:lnTo>
                  <a:lnTo>
                    <a:pt x="376" y="288"/>
                  </a:lnTo>
                  <a:lnTo>
                    <a:pt x="377" y="288"/>
                  </a:lnTo>
                  <a:lnTo>
                    <a:pt x="377" y="289"/>
                  </a:lnTo>
                  <a:lnTo>
                    <a:pt x="376" y="290"/>
                  </a:lnTo>
                  <a:lnTo>
                    <a:pt x="375" y="290"/>
                  </a:lnTo>
                  <a:lnTo>
                    <a:pt x="374" y="290"/>
                  </a:lnTo>
                  <a:lnTo>
                    <a:pt x="373" y="290"/>
                  </a:lnTo>
                  <a:lnTo>
                    <a:pt x="372" y="291"/>
                  </a:lnTo>
                  <a:lnTo>
                    <a:pt x="372" y="292"/>
                  </a:lnTo>
                  <a:lnTo>
                    <a:pt x="371" y="293"/>
                  </a:lnTo>
                  <a:lnTo>
                    <a:pt x="370" y="294"/>
                  </a:lnTo>
                  <a:lnTo>
                    <a:pt x="369" y="293"/>
                  </a:lnTo>
                  <a:lnTo>
                    <a:pt x="369" y="292"/>
                  </a:lnTo>
                  <a:lnTo>
                    <a:pt x="368" y="292"/>
                  </a:lnTo>
                  <a:lnTo>
                    <a:pt x="368" y="293"/>
                  </a:lnTo>
                  <a:lnTo>
                    <a:pt x="367" y="294"/>
                  </a:lnTo>
                  <a:lnTo>
                    <a:pt x="367" y="295"/>
                  </a:lnTo>
                  <a:lnTo>
                    <a:pt x="367" y="296"/>
                  </a:lnTo>
                  <a:lnTo>
                    <a:pt x="366" y="296"/>
                  </a:lnTo>
                  <a:lnTo>
                    <a:pt x="366" y="297"/>
                  </a:lnTo>
                  <a:lnTo>
                    <a:pt x="367" y="297"/>
                  </a:lnTo>
                  <a:lnTo>
                    <a:pt x="368" y="297"/>
                  </a:lnTo>
                  <a:lnTo>
                    <a:pt x="369" y="298"/>
                  </a:lnTo>
                  <a:lnTo>
                    <a:pt x="370" y="298"/>
                  </a:lnTo>
                  <a:lnTo>
                    <a:pt x="371" y="297"/>
                  </a:lnTo>
                  <a:lnTo>
                    <a:pt x="371" y="296"/>
                  </a:lnTo>
                  <a:lnTo>
                    <a:pt x="371" y="297"/>
                  </a:lnTo>
                  <a:lnTo>
                    <a:pt x="371" y="299"/>
                  </a:lnTo>
                  <a:lnTo>
                    <a:pt x="371" y="301"/>
                  </a:lnTo>
                  <a:lnTo>
                    <a:pt x="371" y="302"/>
                  </a:lnTo>
                  <a:lnTo>
                    <a:pt x="370" y="304"/>
                  </a:lnTo>
                  <a:lnTo>
                    <a:pt x="370" y="305"/>
                  </a:lnTo>
                  <a:lnTo>
                    <a:pt x="371" y="306"/>
                  </a:lnTo>
                  <a:lnTo>
                    <a:pt x="372" y="307"/>
                  </a:lnTo>
                  <a:lnTo>
                    <a:pt x="373" y="307"/>
                  </a:lnTo>
                  <a:lnTo>
                    <a:pt x="374" y="308"/>
                  </a:lnTo>
                  <a:lnTo>
                    <a:pt x="375" y="308"/>
                  </a:lnTo>
                  <a:lnTo>
                    <a:pt x="376" y="307"/>
                  </a:lnTo>
                  <a:lnTo>
                    <a:pt x="378" y="308"/>
                  </a:lnTo>
                  <a:lnTo>
                    <a:pt x="379" y="307"/>
                  </a:lnTo>
                  <a:lnTo>
                    <a:pt x="380" y="306"/>
                  </a:lnTo>
                  <a:lnTo>
                    <a:pt x="380" y="305"/>
                  </a:lnTo>
                  <a:lnTo>
                    <a:pt x="381" y="305"/>
                  </a:lnTo>
                  <a:lnTo>
                    <a:pt x="381" y="304"/>
                  </a:lnTo>
                  <a:lnTo>
                    <a:pt x="381" y="303"/>
                  </a:lnTo>
                  <a:lnTo>
                    <a:pt x="381" y="302"/>
                  </a:lnTo>
                  <a:lnTo>
                    <a:pt x="382" y="302"/>
                  </a:lnTo>
                  <a:lnTo>
                    <a:pt x="383" y="301"/>
                  </a:lnTo>
                  <a:lnTo>
                    <a:pt x="385" y="301"/>
                  </a:lnTo>
                  <a:lnTo>
                    <a:pt x="388" y="300"/>
                  </a:lnTo>
                  <a:lnTo>
                    <a:pt x="391" y="299"/>
                  </a:lnTo>
                  <a:lnTo>
                    <a:pt x="394" y="298"/>
                  </a:lnTo>
                  <a:lnTo>
                    <a:pt x="396" y="296"/>
                  </a:lnTo>
                  <a:lnTo>
                    <a:pt x="398" y="295"/>
                  </a:lnTo>
                  <a:lnTo>
                    <a:pt x="399" y="294"/>
                  </a:lnTo>
                  <a:lnTo>
                    <a:pt x="401" y="294"/>
                  </a:lnTo>
                  <a:lnTo>
                    <a:pt x="402" y="294"/>
                  </a:lnTo>
                  <a:lnTo>
                    <a:pt x="403" y="294"/>
                  </a:lnTo>
                  <a:lnTo>
                    <a:pt x="405" y="292"/>
                  </a:lnTo>
                  <a:lnTo>
                    <a:pt x="408" y="289"/>
                  </a:lnTo>
                  <a:lnTo>
                    <a:pt x="411" y="287"/>
                  </a:lnTo>
                  <a:lnTo>
                    <a:pt x="411" y="286"/>
                  </a:lnTo>
                  <a:lnTo>
                    <a:pt x="412" y="285"/>
                  </a:lnTo>
                  <a:lnTo>
                    <a:pt x="413" y="284"/>
                  </a:lnTo>
                  <a:lnTo>
                    <a:pt x="414" y="282"/>
                  </a:lnTo>
                  <a:lnTo>
                    <a:pt x="415" y="281"/>
                  </a:lnTo>
                  <a:lnTo>
                    <a:pt x="416" y="280"/>
                  </a:lnTo>
                  <a:lnTo>
                    <a:pt x="416" y="279"/>
                  </a:lnTo>
                  <a:lnTo>
                    <a:pt x="418" y="274"/>
                  </a:lnTo>
                  <a:lnTo>
                    <a:pt x="418" y="273"/>
                  </a:lnTo>
                  <a:lnTo>
                    <a:pt x="419" y="272"/>
                  </a:lnTo>
                  <a:lnTo>
                    <a:pt x="421" y="271"/>
                  </a:lnTo>
                  <a:lnTo>
                    <a:pt x="424" y="268"/>
                  </a:lnTo>
                  <a:lnTo>
                    <a:pt x="425" y="268"/>
                  </a:lnTo>
                  <a:lnTo>
                    <a:pt x="426" y="268"/>
                  </a:lnTo>
                  <a:lnTo>
                    <a:pt x="428" y="267"/>
                  </a:lnTo>
                  <a:lnTo>
                    <a:pt x="429" y="266"/>
                  </a:lnTo>
                  <a:lnTo>
                    <a:pt x="431" y="265"/>
                  </a:lnTo>
                  <a:lnTo>
                    <a:pt x="433" y="262"/>
                  </a:lnTo>
                  <a:lnTo>
                    <a:pt x="434" y="261"/>
                  </a:lnTo>
                  <a:lnTo>
                    <a:pt x="435" y="254"/>
                  </a:lnTo>
                  <a:lnTo>
                    <a:pt x="435" y="253"/>
                  </a:lnTo>
                  <a:lnTo>
                    <a:pt x="436" y="251"/>
                  </a:lnTo>
                  <a:lnTo>
                    <a:pt x="436" y="249"/>
                  </a:lnTo>
                  <a:lnTo>
                    <a:pt x="438" y="246"/>
                  </a:lnTo>
                  <a:lnTo>
                    <a:pt x="438" y="245"/>
                  </a:lnTo>
                  <a:lnTo>
                    <a:pt x="439" y="244"/>
                  </a:lnTo>
                  <a:lnTo>
                    <a:pt x="441" y="241"/>
                  </a:lnTo>
                  <a:lnTo>
                    <a:pt x="442" y="240"/>
                  </a:lnTo>
                  <a:lnTo>
                    <a:pt x="443" y="239"/>
                  </a:lnTo>
                  <a:lnTo>
                    <a:pt x="444" y="235"/>
                  </a:lnTo>
                  <a:lnTo>
                    <a:pt x="445" y="232"/>
                  </a:lnTo>
                  <a:lnTo>
                    <a:pt x="445" y="231"/>
                  </a:lnTo>
                  <a:lnTo>
                    <a:pt x="446" y="230"/>
                  </a:lnTo>
                  <a:lnTo>
                    <a:pt x="446" y="229"/>
                  </a:lnTo>
                  <a:lnTo>
                    <a:pt x="446" y="228"/>
                  </a:lnTo>
                  <a:lnTo>
                    <a:pt x="446" y="226"/>
                  </a:lnTo>
                  <a:lnTo>
                    <a:pt x="446" y="225"/>
                  </a:lnTo>
                  <a:lnTo>
                    <a:pt x="447" y="224"/>
                  </a:lnTo>
                  <a:lnTo>
                    <a:pt x="447" y="223"/>
                  </a:lnTo>
                  <a:lnTo>
                    <a:pt x="448" y="223"/>
                  </a:lnTo>
                  <a:lnTo>
                    <a:pt x="449" y="222"/>
                  </a:lnTo>
                  <a:lnTo>
                    <a:pt x="449" y="219"/>
                  </a:lnTo>
                  <a:lnTo>
                    <a:pt x="450" y="216"/>
                  </a:lnTo>
                  <a:lnTo>
                    <a:pt x="450" y="209"/>
                  </a:lnTo>
                  <a:lnTo>
                    <a:pt x="450" y="208"/>
                  </a:lnTo>
                  <a:lnTo>
                    <a:pt x="450" y="207"/>
                  </a:lnTo>
                  <a:lnTo>
                    <a:pt x="450" y="206"/>
                  </a:lnTo>
                  <a:lnTo>
                    <a:pt x="450" y="205"/>
                  </a:lnTo>
                  <a:lnTo>
                    <a:pt x="449" y="204"/>
                  </a:lnTo>
                  <a:lnTo>
                    <a:pt x="448" y="203"/>
                  </a:lnTo>
                  <a:lnTo>
                    <a:pt x="447" y="202"/>
                  </a:lnTo>
                  <a:lnTo>
                    <a:pt x="446" y="202"/>
                  </a:lnTo>
                  <a:lnTo>
                    <a:pt x="445" y="203"/>
                  </a:lnTo>
                  <a:lnTo>
                    <a:pt x="445" y="204"/>
                  </a:lnTo>
                  <a:lnTo>
                    <a:pt x="444" y="204"/>
                  </a:lnTo>
                  <a:lnTo>
                    <a:pt x="443" y="204"/>
                  </a:lnTo>
                  <a:lnTo>
                    <a:pt x="442" y="203"/>
                  </a:lnTo>
                  <a:lnTo>
                    <a:pt x="442" y="202"/>
                  </a:lnTo>
                  <a:lnTo>
                    <a:pt x="441" y="201"/>
                  </a:lnTo>
                  <a:lnTo>
                    <a:pt x="441" y="200"/>
                  </a:lnTo>
                  <a:lnTo>
                    <a:pt x="441" y="199"/>
                  </a:lnTo>
                  <a:lnTo>
                    <a:pt x="442" y="199"/>
                  </a:lnTo>
                  <a:lnTo>
                    <a:pt x="444" y="200"/>
                  </a:lnTo>
                  <a:lnTo>
                    <a:pt x="445" y="199"/>
                  </a:lnTo>
                  <a:lnTo>
                    <a:pt x="446" y="198"/>
                  </a:lnTo>
                  <a:lnTo>
                    <a:pt x="448" y="195"/>
                  </a:lnTo>
                  <a:lnTo>
                    <a:pt x="449" y="193"/>
                  </a:lnTo>
                  <a:lnTo>
                    <a:pt x="449" y="192"/>
                  </a:lnTo>
                  <a:lnTo>
                    <a:pt x="449" y="191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8" y="185"/>
                  </a:lnTo>
                  <a:lnTo>
                    <a:pt x="447" y="184"/>
                  </a:lnTo>
                  <a:lnTo>
                    <a:pt x="447" y="182"/>
                  </a:lnTo>
                  <a:lnTo>
                    <a:pt x="447" y="181"/>
                  </a:lnTo>
                  <a:lnTo>
                    <a:pt x="447" y="180"/>
                  </a:lnTo>
                  <a:lnTo>
                    <a:pt x="447" y="179"/>
                  </a:lnTo>
                  <a:lnTo>
                    <a:pt x="446" y="179"/>
                  </a:lnTo>
                  <a:lnTo>
                    <a:pt x="445" y="178"/>
                  </a:lnTo>
                  <a:lnTo>
                    <a:pt x="446" y="177"/>
                  </a:lnTo>
                  <a:lnTo>
                    <a:pt x="447" y="177"/>
                  </a:lnTo>
                  <a:lnTo>
                    <a:pt x="447" y="176"/>
                  </a:lnTo>
                  <a:lnTo>
                    <a:pt x="448" y="175"/>
                  </a:lnTo>
                  <a:lnTo>
                    <a:pt x="449" y="174"/>
                  </a:lnTo>
                  <a:lnTo>
                    <a:pt x="449" y="173"/>
                  </a:lnTo>
                  <a:lnTo>
                    <a:pt x="450" y="172"/>
                  </a:lnTo>
                  <a:lnTo>
                    <a:pt x="451" y="172"/>
                  </a:lnTo>
                  <a:lnTo>
                    <a:pt x="451" y="173"/>
                  </a:lnTo>
                  <a:lnTo>
                    <a:pt x="452" y="173"/>
                  </a:lnTo>
                  <a:lnTo>
                    <a:pt x="453" y="173"/>
                  </a:lnTo>
                  <a:lnTo>
                    <a:pt x="454" y="172"/>
                  </a:lnTo>
                  <a:lnTo>
                    <a:pt x="455" y="172"/>
                  </a:lnTo>
                  <a:lnTo>
                    <a:pt x="456" y="171"/>
                  </a:lnTo>
                  <a:lnTo>
                    <a:pt x="457" y="169"/>
                  </a:lnTo>
                  <a:lnTo>
                    <a:pt x="457" y="166"/>
                  </a:lnTo>
                  <a:lnTo>
                    <a:pt x="457" y="165"/>
                  </a:lnTo>
                  <a:lnTo>
                    <a:pt x="457" y="164"/>
                  </a:lnTo>
                  <a:lnTo>
                    <a:pt x="457" y="163"/>
                  </a:lnTo>
                  <a:lnTo>
                    <a:pt x="458" y="164"/>
                  </a:lnTo>
                  <a:lnTo>
                    <a:pt x="459" y="165"/>
                  </a:lnTo>
                  <a:lnTo>
                    <a:pt x="459" y="164"/>
                  </a:lnTo>
                  <a:lnTo>
                    <a:pt x="459" y="163"/>
                  </a:lnTo>
                  <a:lnTo>
                    <a:pt x="460" y="163"/>
                  </a:lnTo>
                  <a:lnTo>
                    <a:pt x="459" y="163"/>
                  </a:lnTo>
                  <a:lnTo>
                    <a:pt x="458" y="163"/>
                  </a:lnTo>
                  <a:lnTo>
                    <a:pt x="458" y="162"/>
                  </a:lnTo>
                  <a:lnTo>
                    <a:pt x="458" y="163"/>
                  </a:lnTo>
                  <a:lnTo>
                    <a:pt x="457" y="163"/>
                  </a:lnTo>
                  <a:lnTo>
                    <a:pt x="457" y="162"/>
                  </a:lnTo>
                  <a:lnTo>
                    <a:pt x="457" y="161"/>
                  </a:lnTo>
                  <a:lnTo>
                    <a:pt x="457" y="160"/>
                  </a:lnTo>
                  <a:lnTo>
                    <a:pt x="456" y="160"/>
                  </a:lnTo>
                  <a:lnTo>
                    <a:pt x="455" y="160"/>
                  </a:lnTo>
                  <a:lnTo>
                    <a:pt x="456" y="159"/>
                  </a:lnTo>
                  <a:lnTo>
                    <a:pt x="457" y="159"/>
                  </a:lnTo>
                  <a:lnTo>
                    <a:pt x="458" y="158"/>
                  </a:lnTo>
                  <a:lnTo>
                    <a:pt x="457" y="157"/>
                  </a:lnTo>
                  <a:lnTo>
                    <a:pt x="458" y="157"/>
                  </a:lnTo>
                  <a:lnTo>
                    <a:pt x="458" y="156"/>
                  </a:lnTo>
                  <a:lnTo>
                    <a:pt x="458" y="155"/>
                  </a:lnTo>
                  <a:lnTo>
                    <a:pt x="459" y="156"/>
                  </a:lnTo>
                  <a:lnTo>
                    <a:pt x="460" y="156"/>
                  </a:lnTo>
                  <a:lnTo>
                    <a:pt x="460" y="157"/>
                  </a:lnTo>
                  <a:lnTo>
                    <a:pt x="461" y="158"/>
                  </a:lnTo>
                  <a:lnTo>
                    <a:pt x="462" y="158"/>
                  </a:lnTo>
                  <a:lnTo>
                    <a:pt x="462" y="157"/>
                  </a:lnTo>
                  <a:lnTo>
                    <a:pt x="463" y="157"/>
                  </a:lnTo>
                  <a:lnTo>
                    <a:pt x="463" y="156"/>
                  </a:lnTo>
                  <a:lnTo>
                    <a:pt x="464" y="157"/>
                  </a:lnTo>
                  <a:lnTo>
                    <a:pt x="465" y="157"/>
                  </a:lnTo>
                  <a:lnTo>
                    <a:pt x="466" y="158"/>
                  </a:lnTo>
                  <a:lnTo>
                    <a:pt x="466" y="159"/>
                  </a:lnTo>
                  <a:lnTo>
                    <a:pt x="466" y="160"/>
                  </a:lnTo>
                  <a:lnTo>
                    <a:pt x="465" y="161"/>
                  </a:lnTo>
                  <a:lnTo>
                    <a:pt x="466" y="162"/>
                  </a:lnTo>
                  <a:lnTo>
                    <a:pt x="466" y="163"/>
                  </a:lnTo>
                  <a:lnTo>
                    <a:pt x="466" y="164"/>
                  </a:lnTo>
                  <a:lnTo>
                    <a:pt x="467" y="168"/>
                  </a:lnTo>
                  <a:lnTo>
                    <a:pt x="467" y="169"/>
                  </a:lnTo>
                  <a:lnTo>
                    <a:pt x="469" y="170"/>
                  </a:lnTo>
                  <a:lnTo>
                    <a:pt x="470" y="170"/>
                  </a:lnTo>
                  <a:lnTo>
                    <a:pt x="471" y="169"/>
                  </a:lnTo>
                  <a:lnTo>
                    <a:pt x="471" y="168"/>
                  </a:lnTo>
                  <a:lnTo>
                    <a:pt x="472" y="167"/>
                  </a:lnTo>
                  <a:lnTo>
                    <a:pt x="472" y="166"/>
                  </a:lnTo>
                  <a:lnTo>
                    <a:pt x="471" y="166"/>
                  </a:lnTo>
                  <a:lnTo>
                    <a:pt x="472" y="166"/>
                  </a:lnTo>
                  <a:lnTo>
                    <a:pt x="471" y="165"/>
                  </a:lnTo>
                  <a:lnTo>
                    <a:pt x="472" y="165"/>
                  </a:lnTo>
                  <a:lnTo>
                    <a:pt x="472" y="164"/>
                  </a:lnTo>
                  <a:lnTo>
                    <a:pt x="473" y="164"/>
                  </a:lnTo>
                  <a:lnTo>
                    <a:pt x="474" y="164"/>
                  </a:lnTo>
                  <a:lnTo>
                    <a:pt x="474" y="165"/>
                  </a:lnTo>
                  <a:lnTo>
                    <a:pt x="475" y="166"/>
                  </a:lnTo>
                  <a:lnTo>
                    <a:pt x="474" y="166"/>
                  </a:lnTo>
                  <a:lnTo>
                    <a:pt x="475" y="166"/>
                  </a:lnTo>
                  <a:lnTo>
                    <a:pt x="475" y="167"/>
                  </a:lnTo>
                  <a:lnTo>
                    <a:pt x="476" y="167"/>
                  </a:lnTo>
                  <a:lnTo>
                    <a:pt x="477" y="167"/>
                  </a:lnTo>
                  <a:lnTo>
                    <a:pt x="477" y="168"/>
                  </a:lnTo>
                  <a:lnTo>
                    <a:pt x="478" y="168"/>
                  </a:lnTo>
                  <a:lnTo>
                    <a:pt x="478" y="169"/>
                  </a:lnTo>
                  <a:lnTo>
                    <a:pt x="479" y="168"/>
                  </a:lnTo>
                  <a:lnTo>
                    <a:pt x="480" y="167"/>
                  </a:lnTo>
                  <a:lnTo>
                    <a:pt x="481" y="165"/>
                  </a:lnTo>
                  <a:lnTo>
                    <a:pt x="481" y="164"/>
                  </a:lnTo>
                  <a:lnTo>
                    <a:pt x="482" y="161"/>
                  </a:lnTo>
                  <a:lnTo>
                    <a:pt x="482" y="160"/>
                  </a:lnTo>
                  <a:lnTo>
                    <a:pt x="482" y="159"/>
                  </a:lnTo>
                  <a:lnTo>
                    <a:pt x="482" y="158"/>
                  </a:lnTo>
                  <a:lnTo>
                    <a:pt x="482" y="157"/>
                  </a:lnTo>
                  <a:lnTo>
                    <a:pt x="481" y="156"/>
                  </a:lnTo>
                  <a:lnTo>
                    <a:pt x="481" y="155"/>
                  </a:lnTo>
                  <a:lnTo>
                    <a:pt x="480" y="155"/>
                  </a:lnTo>
                  <a:lnTo>
                    <a:pt x="479" y="155"/>
                  </a:lnTo>
                  <a:lnTo>
                    <a:pt x="479" y="156"/>
                  </a:lnTo>
                  <a:lnTo>
                    <a:pt x="479" y="155"/>
                  </a:lnTo>
                  <a:lnTo>
                    <a:pt x="479" y="156"/>
                  </a:lnTo>
                  <a:lnTo>
                    <a:pt x="478" y="157"/>
                  </a:lnTo>
                  <a:lnTo>
                    <a:pt x="477" y="157"/>
                  </a:lnTo>
                  <a:lnTo>
                    <a:pt x="477" y="158"/>
                  </a:lnTo>
                  <a:lnTo>
                    <a:pt x="476" y="158"/>
                  </a:lnTo>
                  <a:lnTo>
                    <a:pt x="475" y="157"/>
                  </a:lnTo>
                  <a:lnTo>
                    <a:pt x="474" y="158"/>
                  </a:lnTo>
                  <a:lnTo>
                    <a:pt x="473" y="158"/>
                  </a:lnTo>
                  <a:lnTo>
                    <a:pt x="472" y="159"/>
                  </a:lnTo>
                  <a:lnTo>
                    <a:pt x="472" y="158"/>
                  </a:lnTo>
                  <a:lnTo>
                    <a:pt x="472" y="159"/>
                  </a:lnTo>
                  <a:lnTo>
                    <a:pt x="471" y="159"/>
                  </a:lnTo>
                  <a:lnTo>
                    <a:pt x="470" y="160"/>
                  </a:lnTo>
                  <a:lnTo>
                    <a:pt x="469" y="159"/>
                  </a:lnTo>
                  <a:lnTo>
                    <a:pt x="469" y="158"/>
                  </a:lnTo>
                  <a:lnTo>
                    <a:pt x="469" y="157"/>
                  </a:lnTo>
                  <a:lnTo>
                    <a:pt x="469" y="156"/>
                  </a:lnTo>
                  <a:lnTo>
                    <a:pt x="469" y="155"/>
                  </a:lnTo>
                  <a:lnTo>
                    <a:pt x="470" y="155"/>
                  </a:lnTo>
                  <a:lnTo>
                    <a:pt x="470" y="154"/>
                  </a:lnTo>
                  <a:lnTo>
                    <a:pt x="470" y="153"/>
                  </a:lnTo>
                  <a:lnTo>
                    <a:pt x="470" y="152"/>
                  </a:lnTo>
                  <a:lnTo>
                    <a:pt x="471" y="151"/>
                  </a:lnTo>
                  <a:lnTo>
                    <a:pt x="471" y="150"/>
                  </a:lnTo>
                  <a:lnTo>
                    <a:pt x="471" y="149"/>
                  </a:lnTo>
                  <a:lnTo>
                    <a:pt x="472" y="148"/>
                  </a:lnTo>
                  <a:lnTo>
                    <a:pt x="473" y="147"/>
                  </a:lnTo>
                  <a:lnTo>
                    <a:pt x="473" y="146"/>
                  </a:lnTo>
                  <a:lnTo>
                    <a:pt x="473" y="145"/>
                  </a:lnTo>
                  <a:lnTo>
                    <a:pt x="473" y="146"/>
                  </a:lnTo>
                  <a:lnTo>
                    <a:pt x="474" y="146"/>
                  </a:lnTo>
                  <a:lnTo>
                    <a:pt x="475" y="147"/>
                  </a:lnTo>
                  <a:lnTo>
                    <a:pt x="476" y="147"/>
                  </a:lnTo>
                  <a:lnTo>
                    <a:pt x="477" y="147"/>
                  </a:lnTo>
                  <a:lnTo>
                    <a:pt x="478" y="148"/>
                  </a:lnTo>
                  <a:lnTo>
                    <a:pt x="479" y="149"/>
                  </a:lnTo>
                  <a:lnTo>
                    <a:pt x="479" y="150"/>
                  </a:lnTo>
                  <a:lnTo>
                    <a:pt x="480" y="150"/>
                  </a:lnTo>
                  <a:lnTo>
                    <a:pt x="480" y="151"/>
                  </a:lnTo>
                  <a:lnTo>
                    <a:pt x="481" y="151"/>
                  </a:lnTo>
                  <a:lnTo>
                    <a:pt x="482" y="152"/>
                  </a:lnTo>
                  <a:close/>
                  <a:moveTo>
                    <a:pt x="436" y="126"/>
                  </a:moveTo>
                  <a:lnTo>
                    <a:pt x="435" y="127"/>
                  </a:lnTo>
                  <a:lnTo>
                    <a:pt x="434" y="127"/>
                  </a:lnTo>
                  <a:lnTo>
                    <a:pt x="434" y="126"/>
                  </a:lnTo>
                  <a:lnTo>
                    <a:pt x="434" y="125"/>
                  </a:lnTo>
                  <a:lnTo>
                    <a:pt x="434" y="124"/>
                  </a:lnTo>
                  <a:lnTo>
                    <a:pt x="433" y="124"/>
                  </a:lnTo>
                  <a:lnTo>
                    <a:pt x="433" y="123"/>
                  </a:lnTo>
                  <a:lnTo>
                    <a:pt x="434" y="122"/>
                  </a:lnTo>
                  <a:lnTo>
                    <a:pt x="434" y="121"/>
                  </a:lnTo>
                  <a:lnTo>
                    <a:pt x="435" y="121"/>
                  </a:lnTo>
                  <a:lnTo>
                    <a:pt x="436" y="121"/>
                  </a:lnTo>
                  <a:lnTo>
                    <a:pt x="437" y="121"/>
                  </a:lnTo>
                  <a:lnTo>
                    <a:pt x="437" y="120"/>
                  </a:lnTo>
                  <a:lnTo>
                    <a:pt x="437" y="121"/>
                  </a:lnTo>
                  <a:lnTo>
                    <a:pt x="437" y="122"/>
                  </a:lnTo>
                  <a:lnTo>
                    <a:pt x="436" y="123"/>
                  </a:lnTo>
                  <a:lnTo>
                    <a:pt x="436" y="124"/>
                  </a:lnTo>
                  <a:lnTo>
                    <a:pt x="436" y="125"/>
                  </a:lnTo>
                  <a:lnTo>
                    <a:pt x="436" y="126"/>
                  </a:lnTo>
                  <a:close/>
                  <a:moveTo>
                    <a:pt x="611" y="74"/>
                  </a:moveTo>
                  <a:lnTo>
                    <a:pt x="612" y="74"/>
                  </a:lnTo>
                  <a:lnTo>
                    <a:pt x="613" y="74"/>
                  </a:lnTo>
                  <a:lnTo>
                    <a:pt x="613" y="75"/>
                  </a:lnTo>
                  <a:lnTo>
                    <a:pt x="612" y="75"/>
                  </a:lnTo>
                  <a:lnTo>
                    <a:pt x="612" y="76"/>
                  </a:lnTo>
                  <a:lnTo>
                    <a:pt x="611" y="77"/>
                  </a:lnTo>
                  <a:lnTo>
                    <a:pt x="610" y="77"/>
                  </a:lnTo>
                  <a:lnTo>
                    <a:pt x="610" y="76"/>
                  </a:lnTo>
                  <a:lnTo>
                    <a:pt x="609" y="75"/>
                  </a:lnTo>
                  <a:lnTo>
                    <a:pt x="610" y="74"/>
                  </a:lnTo>
                  <a:lnTo>
                    <a:pt x="611" y="74"/>
                  </a:lnTo>
                  <a:close/>
                  <a:moveTo>
                    <a:pt x="588" y="75"/>
                  </a:moveTo>
                  <a:lnTo>
                    <a:pt x="588" y="74"/>
                  </a:lnTo>
                  <a:lnTo>
                    <a:pt x="589" y="73"/>
                  </a:lnTo>
                  <a:lnTo>
                    <a:pt x="586" y="71"/>
                  </a:lnTo>
                  <a:lnTo>
                    <a:pt x="588" y="72"/>
                  </a:lnTo>
                  <a:lnTo>
                    <a:pt x="589" y="72"/>
                  </a:lnTo>
                  <a:lnTo>
                    <a:pt x="589" y="73"/>
                  </a:lnTo>
                  <a:lnTo>
                    <a:pt x="590" y="73"/>
                  </a:lnTo>
                  <a:lnTo>
                    <a:pt x="590" y="74"/>
                  </a:lnTo>
                  <a:lnTo>
                    <a:pt x="589" y="74"/>
                  </a:lnTo>
                  <a:lnTo>
                    <a:pt x="588" y="74"/>
                  </a:lnTo>
                  <a:lnTo>
                    <a:pt x="588" y="75"/>
                  </a:lnTo>
                  <a:close/>
                  <a:moveTo>
                    <a:pt x="630" y="61"/>
                  </a:moveTo>
                  <a:lnTo>
                    <a:pt x="630" y="62"/>
                  </a:lnTo>
                  <a:lnTo>
                    <a:pt x="631" y="62"/>
                  </a:lnTo>
                  <a:lnTo>
                    <a:pt x="631" y="63"/>
                  </a:lnTo>
                  <a:lnTo>
                    <a:pt x="630" y="64"/>
                  </a:lnTo>
                  <a:lnTo>
                    <a:pt x="629" y="64"/>
                  </a:lnTo>
                  <a:lnTo>
                    <a:pt x="628" y="64"/>
                  </a:lnTo>
                  <a:lnTo>
                    <a:pt x="628" y="65"/>
                  </a:lnTo>
                  <a:lnTo>
                    <a:pt x="627" y="65"/>
                  </a:lnTo>
                  <a:lnTo>
                    <a:pt x="626" y="66"/>
                  </a:lnTo>
                  <a:lnTo>
                    <a:pt x="625" y="66"/>
                  </a:lnTo>
                  <a:lnTo>
                    <a:pt x="625" y="67"/>
                  </a:lnTo>
                  <a:lnTo>
                    <a:pt x="624" y="67"/>
                  </a:lnTo>
                  <a:lnTo>
                    <a:pt x="623" y="66"/>
                  </a:lnTo>
                  <a:lnTo>
                    <a:pt x="622" y="66"/>
                  </a:lnTo>
                  <a:lnTo>
                    <a:pt x="623" y="65"/>
                  </a:lnTo>
                  <a:lnTo>
                    <a:pt x="623" y="64"/>
                  </a:lnTo>
                  <a:lnTo>
                    <a:pt x="623" y="63"/>
                  </a:lnTo>
                  <a:lnTo>
                    <a:pt x="624" y="63"/>
                  </a:lnTo>
                  <a:lnTo>
                    <a:pt x="627" y="61"/>
                  </a:lnTo>
                  <a:lnTo>
                    <a:pt x="628" y="61"/>
                  </a:lnTo>
                  <a:lnTo>
                    <a:pt x="629" y="61"/>
                  </a:lnTo>
                  <a:lnTo>
                    <a:pt x="630" y="61"/>
                  </a:lnTo>
                  <a:close/>
                  <a:moveTo>
                    <a:pt x="553" y="51"/>
                  </a:moveTo>
                  <a:lnTo>
                    <a:pt x="552" y="51"/>
                  </a:lnTo>
                  <a:lnTo>
                    <a:pt x="551" y="51"/>
                  </a:lnTo>
                  <a:lnTo>
                    <a:pt x="549" y="50"/>
                  </a:lnTo>
                  <a:lnTo>
                    <a:pt x="550" y="50"/>
                  </a:lnTo>
                  <a:lnTo>
                    <a:pt x="551" y="50"/>
                  </a:lnTo>
                  <a:lnTo>
                    <a:pt x="552" y="51"/>
                  </a:lnTo>
                  <a:lnTo>
                    <a:pt x="553" y="51"/>
                  </a:lnTo>
                  <a:close/>
                  <a:moveTo>
                    <a:pt x="615" y="40"/>
                  </a:moveTo>
                  <a:lnTo>
                    <a:pt x="616" y="41"/>
                  </a:lnTo>
                  <a:lnTo>
                    <a:pt x="619" y="40"/>
                  </a:lnTo>
                  <a:lnTo>
                    <a:pt x="621" y="40"/>
                  </a:lnTo>
                  <a:lnTo>
                    <a:pt x="622" y="40"/>
                  </a:lnTo>
                  <a:lnTo>
                    <a:pt x="621" y="41"/>
                  </a:lnTo>
                  <a:lnTo>
                    <a:pt x="621" y="42"/>
                  </a:lnTo>
                  <a:lnTo>
                    <a:pt x="620" y="43"/>
                  </a:lnTo>
                  <a:lnTo>
                    <a:pt x="619" y="42"/>
                  </a:lnTo>
                  <a:lnTo>
                    <a:pt x="618" y="42"/>
                  </a:lnTo>
                  <a:lnTo>
                    <a:pt x="618" y="43"/>
                  </a:lnTo>
                  <a:lnTo>
                    <a:pt x="617" y="43"/>
                  </a:lnTo>
                  <a:lnTo>
                    <a:pt x="616" y="44"/>
                  </a:lnTo>
                  <a:lnTo>
                    <a:pt x="616" y="45"/>
                  </a:lnTo>
                  <a:lnTo>
                    <a:pt x="615" y="45"/>
                  </a:lnTo>
                  <a:lnTo>
                    <a:pt x="615" y="46"/>
                  </a:lnTo>
                  <a:lnTo>
                    <a:pt x="614" y="46"/>
                  </a:lnTo>
                  <a:lnTo>
                    <a:pt x="613" y="46"/>
                  </a:lnTo>
                  <a:lnTo>
                    <a:pt x="612" y="46"/>
                  </a:lnTo>
                  <a:lnTo>
                    <a:pt x="610" y="46"/>
                  </a:lnTo>
                  <a:lnTo>
                    <a:pt x="610" y="47"/>
                  </a:lnTo>
                  <a:lnTo>
                    <a:pt x="609" y="47"/>
                  </a:lnTo>
                  <a:lnTo>
                    <a:pt x="609" y="48"/>
                  </a:lnTo>
                  <a:lnTo>
                    <a:pt x="608" y="49"/>
                  </a:lnTo>
                  <a:lnTo>
                    <a:pt x="607" y="50"/>
                  </a:lnTo>
                  <a:lnTo>
                    <a:pt x="605" y="52"/>
                  </a:lnTo>
                  <a:lnTo>
                    <a:pt x="604" y="53"/>
                  </a:lnTo>
                  <a:lnTo>
                    <a:pt x="604" y="54"/>
                  </a:lnTo>
                  <a:lnTo>
                    <a:pt x="604" y="55"/>
                  </a:lnTo>
                  <a:lnTo>
                    <a:pt x="603" y="56"/>
                  </a:lnTo>
                  <a:lnTo>
                    <a:pt x="603" y="55"/>
                  </a:lnTo>
                  <a:lnTo>
                    <a:pt x="602" y="55"/>
                  </a:lnTo>
                  <a:lnTo>
                    <a:pt x="602" y="56"/>
                  </a:lnTo>
                  <a:lnTo>
                    <a:pt x="602" y="57"/>
                  </a:lnTo>
                  <a:lnTo>
                    <a:pt x="601" y="57"/>
                  </a:lnTo>
                  <a:lnTo>
                    <a:pt x="601" y="58"/>
                  </a:lnTo>
                  <a:lnTo>
                    <a:pt x="601" y="59"/>
                  </a:lnTo>
                  <a:lnTo>
                    <a:pt x="600" y="59"/>
                  </a:lnTo>
                  <a:lnTo>
                    <a:pt x="599" y="60"/>
                  </a:lnTo>
                  <a:lnTo>
                    <a:pt x="598" y="60"/>
                  </a:lnTo>
                  <a:lnTo>
                    <a:pt x="597" y="60"/>
                  </a:lnTo>
                  <a:lnTo>
                    <a:pt x="597" y="61"/>
                  </a:lnTo>
                  <a:lnTo>
                    <a:pt x="596" y="62"/>
                  </a:lnTo>
                  <a:lnTo>
                    <a:pt x="595" y="66"/>
                  </a:lnTo>
                  <a:lnTo>
                    <a:pt x="595" y="70"/>
                  </a:lnTo>
                  <a:lnTo>
                    <a:pt x="595" y="69"/>
                  </a:lnTo>
                  <a:lnTo>
                    <a:pt x="595" y="67"/>
                  </a:lnTo>
                  <a:lnTo>
                    <a:pt x="594" y="66"/>
                  </a:lnTo>
                  <a:lnTo>
                    <a:pt x="593" y="66"/>
                  </a:lnTo>
                  <a:lnTo>
                    <a:pt x="592" y="66"/>
                  </a:lnTo>
                  <a:lnTo>
                    <a:pt x="592" y="65"/>
                  </a:lnTo>
                  <a:lnTo>
                    <a:pt x="592" y="64"/>
                  </a:lnTo>
                  <a:lnTo>
                    <a:pt x="592" y="63"/>
                  </a:lnTo>
                  <a:lnTo>
                    <a:pt x="591" y="63"/>
                  </a:lnTo>
                  <a:lnTo>
                    <a:pt x="591" y="62"/>
                  </a:lnTo>
                  <a:lnTo>
                    <a:pt x="592" y="62"/>
                  </a:lnTo>
                  <a:lnTo>
                    <a:pt x="592" y="61"/>
                  </a:lnTo>
                  <a:lnTo>
                    <a:pt x="593" y="60"/>
                  </a:lnTo>
                  <a:lnTo>
                    <a:pt x="595" y="59"/>
                  </a:lnTo>
                  <a:lnTo>
                    <a:pt x="595" y="58"/>
                  </a:lnTo>
                  <a:lnTo>
                    <a:pt x="598" y="57"/>
                  </a:lnTo>
                  <a:lnTo>
                    <a:pt x="598" y="55"/>
                  </a:lnTo>
                  <a:lnTo>
                    <a:pt x="599" y="55"/>
                  </a:lnTo>
                  <a:lnTo>
                    <a:pt x="600" y="55"/>
                  </a:lnTo>
                  <a:lnTo>
                    <a:pt x="600" y="54"/>
                  </a:lnTo>
                  <a:lnTo>
                    <a:pt x="600" y="53"/>
                  </a:lnTo>
                  <a:lnTo>
                    <a:pt x="600" y="52"/>
                  </a:lnTo>
                  <a:lnTo>
                    <a:pt x="601" y="52"/>
                  </a:lnTo>
                  <a:lnTo>
                    <a:pt x="601" y="51"/>
                  </a:lnTo>
                  <a:lnTo>
                    <a:pt x="601" y="50"/>
                  </a:lnTo>
                  <a:lnTo>
                    <a:pt x="603" y="50"/>
                  </a:lnTo>
                  <a:lnTo>
                    <a:pt x="603" y="49"/>
                  </a:lnTo>
                  <a:lnTo>
                    <a:pt x="603" y="48"/>
                  </a:lnTo>
                  <a:lnTo>
                    <a:pt x="604" y="47"/>
                  </a:lnTo>
                  <a:lnTo>
                    <a:pt x="604" y="46"/>
                  </a:lnTo>
                  <a:lnTo>
                    <a:pt x="605" y="46"/>
                  </a:lnTo>
                  <a:lnTo>
                    <a:pt x="606" y="46"/>
                  </a:lnTo>
                  <a:lnTo>
                    <a:pt x="606" y="45"/>
                  </a:lnTo>
                  <a:lnTo>
                    <a:pt x="606" y="44"/>
                  </a:lnTo>
                  <a:lnTo>
                    <a:pt x="607" y="44"/>
                  </a:lnTo>
                  <a:lnTo>
                    <a:pt x="607" y="43"/>
                  </a:lnTo>
                  <a:lnTo>
                    <a:pt x="607" y="42"/>
                  </a:lnTo>
                  <a:lnTo>
                    <a:pt x="608" y="41"/>
                  </a:lnTo>
                  <a:lnTo>
                    <a:pt x="609" y="39"/>
                  </a:lnTo>
                  <a:lnTo>
                    <a:pt x="610" y="38"/>
                  </a:lnTo>
                  <a:lnTo>
                    <a:pt x="611" y="37"/>
                  </a:lnTo>
                  <a:lnTo>
                    <a:pt x="612" y="38"/>
                  </a:lnTo>
                  <a:lnTo>
                    <a:pt x="613" y="39"/>
                  </a:lnTo>
                  <a:lnTo>
                    <a:pt x="614" y="39"/>
                  </a:lnTo>
                  <a:lnTo>
                    <a:pt x="615" y="40"/>
                  </a:lnTo>
                  <a:close/>
                  <a:moveTo>
                    <a:pt x="482" y="16"/>
                  </a:moveTo>
                  <a:lnTo>
                    <a:pt x="481" y="16"/>
                  </a:lnTo>
                  <a:lnTo>
                    <a:pt x="480" y="15"/>
                  </a:lnTo>
                  <a:lnTo>
                    <a:pt x="479" y="14"/>
                  </a:lnTo>
                  <a:lnTo>
                    <a:pt x="479" y="13"/>
                  </a:lnTo>
                  <a:lnTo>
                    <a:pt x="479" y="12"/>
                  </a:lnTo>
                  <a:lnTo>
                    <a:pt x="479" y="11"/>
                  </a:lnTo>
                  <a:lnTo>
                    <a:pt x="480" y="10"/>
                  </a:lnTo>
                  <a:lnTo>
                    <a:pt x="481" y="10"/>
                  </a:lnTo>
                  <a:lnTo>
                    <a:pt x="482" y="11"/>
                  </a:lnTo>
                  <a:lnTo>
                    <a:pt x="483" y="12"/>
                  </a:lnTo>
                  <a:lnTo>
                    <a:pt x="484" y="13"/>
                  </a:lnTo>
                  <a:lnTo>
                    <a:pt x="484" y="14"/>
                  </a:lnTo>
                  <a:lnTo>
                    <a:pt x="483" y="14"/>
                  </a:lnTo>
                  <a:lnTo>
                    <a:pt x="483" y="15"/>
                  </a:lnTo>
                  <a:lnTo>
                    <a:pt x="482" y="16"/>
                  </a:lnTo>
                  <a:close/>
                  <a:moveTo>
                    <a:pt x="475" y="3"/>
                  </a:moveTo>
                  <a:lnTo>
                    <a:pt x="476" y="3"/>
                  </a:lnTo>
                  <a:lnTo>
                    <a:pt x="477" y="2"/>
                  </a:lnTo>
                  <a:lnTo>
                    <a:pt x="477" y="3"/>
                  </a:lnTo>
                  <a:lnTo>
                    <a:pt x="477" y="7"/>
                  </a:lnTo>
                  <a:lnTo>
                    <a:pt x="476" y="8"/>
                  </a:lnTo>
                  <a:lnTo>
                    <a:pt x="476" y="9"/>
                  </a:lnTo>
                  <a:lnTo>
                    <a:pt x="476" y="8"/>
                  </a:lnTo>
                  <a:lnTo>
                    <a:pt x="475" y="7"/>
                  </a:lnTo>
                  <a:lnTo>
                    <a:pt x="475" y="6"/>
                  </a:lnTo>
                  <a:lnTo>
                    <a:pt x="475" y="5"/>
                  </a:lnTo>
                  <a:lnTo>
                    <a:pt x="475" y="4"/>
                  </a:lnTo>
                  <a:lnTo>
                    <a:pt x="475" y="3"/>
                  </a:lnTo>
                  <a:lnTo>
                    <a:pt x="474" y="2"/>
                  </a:lnTo>
                  <a:lnTo>
                    <a:pt x="475" y="2"/>
                  </a:lnTo>
                  <a:lnTo>
                    <a:pt x="475" y="3"/>
                  </a:lnTo>
                  <a:close/>
                  <a:moveTo>
                    <a:pt x="502" y="2"/>
                  </a:moveTo>
                  <a:lnTo>
                    <a:pt x="503" y="4"/>
                  </a:lnTo>
                  <a:lnTo>
                    <a:pt x="504" y="5"/>
                  </a:lnTo>
                  <a:lnTo>
                    <a:pt x="506" y="7"/>
                  </a:lnTo>
                  <a:lnTo>
                    <a:pt x="507" y="8"/>
                  </a:lnTo>
                  <a:lnTo>
                    <a:pt x="516" y="19"/>
                  </a:lnTo>
                  <a:lnTo>
                    <a:pt x="518" y="23"/>
                  </a:lnTo>
                  <a:lnTo>
                    <a:pt x="518" y="24"/>
                  </a:lnTo>
                  <a:lnTo>
                    <a:pt x="519" y="24"/>
                  </a:lnTo>
                  <a:lnTo>
                    <a:pt x="520" y="27"/>
                  </a:lnTo>
                  <a:lnTo>
                    <a:pt x="525" y="32"/>
                  </a:lnTo>
                  <a:lnTo>
                    <a:pt x="526" y="33"/>
                  </a:lnTo>
                  <a:lnTo>
                    <a:pt x="527" y="35"/>
                  </a:lnTo>
                  <a:lnTo>
                    <a:pt x="529" y="36"/>
                  </a:lnTo>
                  <a:lnTo>
                    <a:pt x="531" y="38"/>
                  </a:lnTo>
                  <a:lnTo>
                    <a:pt x="533" y="40"/>
                  </a:lnTo>
                  <a:lnTo>
                    <a:pt x="534" y="40"/>
                  </a:lnTo>
                  <a:lnTo>
                    <a:pt x="535" y="41"/>
                  </a:lnTo>
                  <a:lnTo>
                    <a:pt x="536" y="42"/>
                  </a:lnTo>
                  <a:lnTo>
                    <a:pt x="537" y="42"/>
                  </a:lnTo>
                  <a:lnTo>
                    <a:pt x="537" y="43"/>
                  </a:lnTo>
                  <a:lnTo>
                    <a:pt x="538" y="44"/>
                  </a:lnTo>
                  <a:lnTo>
                    <a:pt x="538" y="45"/>
                  </a:lnTo>
                  <a:lnTo>
                    <a:pt x="542" y="47"/>
                  </a:lnTo>
                  <a:lnTo>
                    <a:pt x="548" y="49"/>
                  </a:lnTo>
                  <a:lnTo>
                    <a:pt x="548" y="50"/>
                  </a:lnTo>
                  <a:lnTo>
                    <a:pt x="546" y="49"/>
                  </a:lnTo>
                  <a:lnTo>
                    <a:pt x="546" y="50"/>
                  </a:lnTo>
                  <a:lnTo>
                    <a:pt x="547" y="51"/>
                  </a:lnTo>
                  <a:lnTo>
                    <a:pt x="547" y="52"/>
                  </a:lnTo>
                  <a:lnTo>
                    <a:pt x="548" y="52"/>
                  </a:lnTo>
                  <a:lnTo>
                    <a:pt x="548" y="53"/>
                  </a:lnTo>
                  <a:lnTo>
                    <a:pt x="552" y="53"/>
                  </a:lnTo>
                  <a:lnTo>
                    <a:pt x="553" y="52"/>
                  </a:lnTo>
                  <a:lnTo>
                    <a:pt x="554" y="51"/>
                  </a:lnTo>
                  <a:lnTo>
                    <a:pt x="557" y="51"/>
                  </a:lnTo>
                  <a:lnTo>
                    <a:pt x="558" y="52"/>
                  </a:lnTo>
                  <a:lnTo>
                    <a:pt x="559" y="52"/>
                  </a:lnTo>
                  <a:lnTo>
                    <a:pt x="558" y="53"/>
                  </a:lnTo>
                  <a:lnTo>
                    <a:pt x="557" y="53"/>
                  </a:lnTo>
                  <a:lnTo>
                    <a:pt x="557" y="55"/>
                  </a:lnTo>
                  <a:lnTo>
                    <a:pt x="558" y="55"/>
                  </a:lnTo>
                  <a:lnTo>
                    <a:pt x="559" y="55"/>
                  </a:lnTo>
                  <a:lnTo>
                    <a:pt x="559" y="54"/>
                  </a:lnTo>
                  <a:lnTo>
                    <a:pt x="559" y="53"/>
                  </a:lnTo>
                  <a:lnTo>
                    <a:pt x="560" y="52"/>
                  </a:lnTo>
                  <a:lnTo>
                    <a:pt x="561" y="52"/>
                  </a:lnTo>
                  <a:lnTo>
                    <a:pt x="561" y="53"/>
                  </a:lnTo>
                  <a:lnTo>
                    <a:pt x="561" y="54"/>
                  </a:lnTo>
                  <a:lnTo>
                    <a:pt x="561" y="55"/>
                  </a:lnTo>
                  <a:lnTo>
                    <a:pt x="562" y="55"/>
                  </a:lnTo>
                  <a:lnTo>
                    <a:pt x="562" y="57"/>
                  </a:lnTo>
                  <a:lnTo>
                    <a:pt x="563" y="57"/>
                  </a:lnTo>
                  <a:lnTo>
                    <a:pt x="564" y="58"/>
                  </a:lnTo>
                  <a:lnTo>
                    <a:pt x="565" y="58"/>
                  </a:lnTo>
                  <a:lnTo>
                    <a:pt x="569" y="59"/>
                  </a:lnTo>
                  <a:lnTo>
                    <a:pt x="574" y="59"/>
                  </a:lnTo>
                  <a:lnTo>
                    <a:pt x="575" y="59"/>
                  </a:lnTo>
                  <a:lnTo>
                    <a:pt x="576" y="58"/>
                  </a:lnTo>
                  <a:lnTo>
                    <a:pt x="579" y="55"/>
                  </a:lnTo>
                  <a:lnTo>
                    <a:pt x="581" y="52"/>
                  </a:lnTo>
                  <a:lnTo>
                    <a:pt x="582" y="52"/>
                  </a:lnTo>
                  <a:lnTo>
                    <a:pt x="583" y="51"/>
                  </a:lnTo>
                  <a:lnTo>
                    <a:pt x="585" y="49"/>
                  </a:lnTo>
                  <a:lnTo>
                    <a:pt x="586" y="49"/>
                  </a:lnTo>
                  <a:lnTo>
                    <a:pt x="587" y="46"/>
                  </a:lnTo>
                  <a:lnTo>
                    <a:pt x="588" y="45"/>
                  </a:lnTo>
                  <a:lnTo>
                    <a:pt x="589" y="44"/>
                  </a:lnTo>
                  <a:lnTo>
                    <a:pt x="589" y="43"/>
                  </a:lnTo>
                  <a:lnTo>
                    <a:pt x="589" y="44"/>
                  </a:lnTo>
                  <a:lnTo>
                    <a:pt x="590" y="44"/>
                  </a:lnTo>
                  <a:lnTo>
                    <a:pt x="590" y="45"/>
                  </a:lnTo>
                  <a:lnTo>
                    <a:pt x="590" y="47"/>
                  </a:lnTo>
                  <a:lnTo>
                    <a:pt x="590" y="48"/>
                  </a:lnTo>
                  <a:lnTo>
                    <a:pt x="588" y="51"/>
                  </a:lnTo>
                  <a:lnTo>
                    <a:pt x="587" y="53"/>
                  </a:lnTo>
                  <a:lnTo>
                    <a:pt x="587" y="54"/>
                  </a:lnTo>
                  <a:lnTo>
                    <a:pt x="585" y="57"/>
                  </a:lnTo>
                  <a:lnTo>
                    <a:pt x="584" y="58"/>
                  </a:lnTo>
                  <a:lnTo>
                    <a:pt x="584" y="59"/>
                  </a:lnTo>
                  <a:lnTo>
                    <a:pt x="583" y="61"/>
                  </a:lnTo>
                  <a:lnTo>
                    <a:pt x="583" y="62"/>
                  </a:lnTo>
                  <a:lnTo>
                    <a:pt x="583" y="63"/>
                  </a:lnTo>
                  <a:lnTo>
                    <a:pt x="582" y="64"/>
                  </a:lnTo>
                  <a:lnTo>
                    <a:pt x="582" y="65"/>
                  </a:lnTo>
                  <a:lnTo>
                    <a:pt x="583" y="69"/>
                  </a:lnTo>
                  <a:lnTo>
                    <a:pt x="584" y="69"/>
                  </a:lnTo>
                  <a:lnTo>
                    <a:pt x="585" y="71"/>
                  </a:lnTo>
                  <a:lnTo>
                    <a:pt x="586" y="72"/>
                  </a:lnTo>
                  <a:lnTo>
                    <a:pt x="586" y="73"/>
                  </a:lnTo>
                  <a:lnTo>
                    <a:pt x="586" y="74"/>
                  </a:lnTo>
                  <a:lnTo>
                    <a:pt x="587" y="74"/>
                  </a:lnTo>
                  <a:lnTo>
                    <a:pt x="587" y="75"/>
                  </a:lnTo>
                  <a:lnTo>
                    <a:pt x="587" y="76"/>
                  </a:lnTo>
                  <a:lnTo>
                    <a:pt x="588" y="79"/>
                  </a:lnTo>
                  <a:lnTo>
                    <a:pt x="589" y="80"/>
                  </a:lnTo>
                  <a:lnTo>
                    <a:pt x="589" y="81"/>
                  </a:lnTo>
                  <a:lnTo>
                    <a:pt x="591" y="82"/>
                  </a:lnTo>
                  <a:lnTo>
                    <a:pt x="590" y="83"/>
                  </a:lnTo>
                  <a:lnTo>
                    <a:pt x="588" y="81"/>
                  </a:lnTo>
                  <a:lnTo>
                    <a:pt x="587" y="81"/>
                  </a:lnTo>
                  <a:lnTo>
                    <a:pt x="587" y="82"/>
                  </a:lnTo>
                  <a:lnTo>
                    <a:pt x="588" y="82"/>
                  </a:lnTo>
                  <a:lnTo>
                    <a:pt x="589" y="83"/>
                  </a:lnTo>
                  <a:lnTo>
                    <a:pt x="588" y="83"/>
                  </a:lnTo>
                  <a:lnTo>
                    <a:pt x="589" y="83"/>
                  </a:lnTo>
                  <a:lnTo>
                    <a:pt x="590" y="84"/>
                  </a:lnTo>
                  <a:lnTo>
                    <a:pt x="593" y="84"/>
                  </a:lnTo>
                  <a:lnTo>
                    <a:pt x="593" y="85"/>
                  </a:lnTo>
                  <a:lnTo>
                    <a:pt x="594" y="85"/>
                  </a:lnTo>
                  <a:lnTo>
                    <a:pt x="594" y="84"/>
                  </a:lnTo>
                  <a:lnTo>
                    <a:pt x="593" y="84"/>
                  </a:lnTo>
                  <a:lnTo>
                    <a:pt x="594" y="83"/>
                  </a:lnTo>
                  <a:lnTo>
                    <a:pt x="595" y="83"/>
                  </a:lnTo>
                  <a:lnTo>
                    <a:pt x="596" y="81"/>
                  </a:lnTo>
                  <a:lnTo>
                    <a:pt x="597" y="81"/>
                  </a:lnTo>
                  <a:lnTo>
                    <a:pt x="597" y="80"/>
                  </a:lnTo>
                  <a:lnTo>
                    <a:pt x="598" y="80"/>
                  </a:lnTo>
                  <a:lnTo>
                    <a:pt x="599" y="80"/>
                  </a:lnTo>
                  <a:lnTo>
                    <a:pt x="600" y="80"/>
                  </a:lnTo>
                  <a:lnTo>
                    <a:pt x="600" y="79"/>
                  </a:lnTo>
                  <a:lnTo>
                    <a:pt x="601" y="79"/>
                  </a:lnTo>
                  <a:lnTo>
                    <a:pt x="601" y="80"/>
                  </a:lnTo>
                  <a:lnTo>
                    <a:pt x="602" y="80"/>
                  </a:lnTo>
                  <a:lnTo>
                    <a:pt x="601" y="80"/>
                  </a:lnTo>
                  <a:lnTo>
                    <a:pt x="601" y="81"/>
                  </a:lnTo>
                  <a:lnTo>
                    <a:pt x="600" y="81"/>
                  </a:lnTo>
                  <a:lnTo>
                    <a:pt x="599" y="82"/>
                  </a:lnTo>
                  <a:lnTo>
                    <a:pt x="598" y="82"/>
                  </a:lnTo>
                  <a:lnTo>
                    <a:pt x="597" y="82"/>
                  </a:lnTo>
                  <a:lnTo>
                    <a:pt x="597" y="83"/>
                  </a:lnTo>
                  <a:lnTo>
                    <a:pt x="596" y="83"/>
                  </a:lnTo>
                  <a:lnTo>
                    <a:pt x="596" y="84"/>
                  </a:lnTo>
                  <a:lnTo>
                    <a:pt x="595" y="84"/>
                  </a:lnTo>
                  <a:lnTo>
                    <a:pt x="595" y="85"/>
                  </a:lnTo>
                  <a:lnTo>
                    <a:pt x="595" y="86"/>
                  </a:lnTo>
                  <a:lnTo>
                    <a:pt x="594" y="87"/>
                  </a:lnTo>
                  <a:lnTo>
                    <a:pt x="593" y="87"/>
                  </a:lnTo>
                  <a:lnTo>
                    <a:pt x="592" y="87"/>
                  </a:lnTo>
                  <a:lnTo>
                    <a:pt x="591" y="87"/>
                  </a:lnTo>
                  <a:lnTo>
                    <a:pt x="588" y="87"/>
                  </a:lnTo>
                  <a:lnTo>
                    <a:pt x="588" y="88"/>
                  </a:lnTo>
                  <a:lnTo>
                    <a:pt x="587" y="88"/>
                  </a:lnTo>
                  <a:lnTo>
                    <a:pt x="586" y="88"/>
                  </a:lnTo>
                  <a:lnTo>
                    <a:pt x="584" y="89"/>
                  </a:lnTo>
                  <a:lnTo>
                    <a:pt x="583" y="90"/>
                  </a:lnTo>
                  <a:lnTo>
                    <a:pt x="584" y="90"/>
                  </a:lnTo>
                  <a:lnTo>
                    <a:pt x="585" y="91"/>
                  </a:lnTo>
                  <a:lnTo>
                    <a:pt x="584" y="91"/>
                  </a:lnTo>
                  <a:lnTo>
                    <a:pt x="583" y="91"/>
                  </a:lnTo>
                  <a:lnTo>
                    <a:pt x="583" y="92"/>
                  </a:lnTo>
                  <a:lnTo>
                    <a:pt x="582" y="92"/>
                  </a:lnTo>
                  <a:lnTo>
                    <a:pt x="580" y="92"/>
                  </a:lnTo>
                  <a:lnTo>
                    <a:pt x="581" y="93"/>
                  </a:lnTo>
                  <a:lnTo>
                    <a:pt x="581" y="94"/>
                  </a:lnTo>
                  <a:lnTo>
                    <a:pt x="580" y="94"/>
                  </a:lnTo>
                  <a:lnTo>
                    <a:pt x="579" y="94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3"/>
                  </a:lnTo>
                  <a:lnTo>
                    <a:pt x="576" y="92"/>
                  </a:lnTo>
                  <a:lnTo>
                    <a:pt x="575" y="92"/>
                  </a:lnTo>
                  <a:lnTo>
                    <a:pt x="574" y="92"/>
                  </a:lnTo>
                  <a:lnTo>
                    <a:pt x="574" y="93"/>
                  </a:lnTo>
                  <a:lnTo>
                    <a:pt x="573" y="94"/>
                  </a:lnTo>
                  <a:lnTo>
                    <a:pt x="574" y="95"/>
                  </a:lnTo>
                  <a:lnTo>
                    <a:pt x="575" y="96"/>
                  </a:lnTo>
                  <a:lnTo>
                    <a:pt x="574" y="96"/>
                  </a:lnTo>
                  <a:lnTo>
                    <a:pt x="570" y="95"/>
                  </a:lnTo>
                  <a:lnTo>
                    <a:pt x="568" y="95"/>
                  </a:lnTo>
                  <a:lnTo>
                    <a:pt x="567" y="96"/>
                  </a:lnTo>
                  <a:lnTo>
                    <a:pt x="566" y="96"/>
                  </a:lnTo>
                  <a:lnTo>
                    <a:pt x="564" y="95"/>
                  </a:lnTo>
                  <a:lnTo>
                    <a:pt x="564" y="94"/>
                  </a:lnTo>
                  <a:lnTo>
                    <a:pt x="563" y="93"/>
                  </a:lnTo>
                  <a:lnTo>
                    <a:pt x="559" y="94"/>
                  </a:lnTo>
                  <a:lnTo>
                    <a:pt x="555" y="96"/>
                  </a:lnTo>
                  <a:lnTo>
                    <a:pt x="551" y="99"/>
                  </a:lnTo>
                  <a:lnTo>
                    <a:pt x="549" y="102"/>
                  </a:lnTo>
                  <a:lnTo>
                    <a:pt x="545" y="106"/>
                  </a:lnTo>
                  <a:lnTo>
                    <a:pt x="543" y="108"/>
                  </a:lnTo>
                  <a:lnTo>
                    <a:pt x="540" y="113"/>
                  </a:lnTo>
                  <a:lnTo>
                    <a:pt x="537" y="118"/>
                  </a:lnTo>
                  <a:lnTo>
                    <a:pt x="536" y="119"/>
                  </a:lnTo>
                  <a:lnTo>
                    <a:pt x="536" y="121"/>
                  </a:lnTo>
                  <a:lnTo>
                    <a:pt x="537" y="123"/>
                  </a:lnTo>
                  <a:lnTo>
                    <a:pt x="537" y="124"/>
                  </a:lnTo>
                  <a:lnTo>
                    <a:pt x="537" y="125"/>
                  </a:lnTo>
                  <a:lnTo>
                    <a:pt x="536" y="125"/>
                  </a:lnTo>
                  <a:lnTo>
                    <a:pt x="536" y="128"/>
                  </a:lnTo>
                  <a:lnTo>
                    <a:pt x="535" y="129"/>
                  </a:lnTo>
                  <a:lnTo>
                    <a:pt x="535" y="130"/>
                  </a:lnTo>
                  <a:lnTo>
                    <a:pt x="534" y="131"/>
                  </a:lnTo>
                  <a:lnTo>
                    <a:pt x="534" y="132"/>
                  </a:lnTo>
                  <a:lnTo>
                    <a:pt x="533" y="131"/>
                  </a:lnTo>
                  <a:lnTo>
                    <a:pt x="533" y="130"/>
                  </a:lnTo>
                  <a:lnTo>
                    <a:pt x="532" y="130"/>
                  </a:lnTo>
                  <a:lnTo>
                    <a:pt x="532" y="129"/>
                  </a:lnTo>
                  <a:lnTo>
                    <a:pt x="531" y="129"/>
                  </a:lnTo>
                  <a:lnTo>
                    <a:pt x="531" y="128"/>
                  </a:lnTo>
                  <a:lnTo>
                    <a:pt x="527" y="125"/>
                  </a:lnTo>
                  <a:lnTo>
                    <a:pt x="521" y="124"/>
                  </a:lnTo>
                  <a:lnTo>
                    <a:pt x="516" y="120"/>
                  </a:lnTo>
                  <a:lnTo>
                    <a:pt x="514" y="119"/>
                  </a:lnTo>
                  <a:lnTo>
                    <a:pt x="509" y="116"/>
                  </a:lnTo>
                  <a:lnTo>
                    <a:pt x="507" y="114"/>
                  </a:lnTo>
                  <a:lnTo>
                    <a:pt x="506" y="113"/>
                  </a:lnTo>
                  <a:lnTo>
                    <a:pt x="503" y="112"/>
                  </a:lnTo>
                  <a:lnTo>
                    <a:pt x="501" y="111"/>
                  </a:lnTo>
                  <a:lnTo>
                    <a:pt x="499" y="109"/>
                  </a:lnTo>
                  <a:lnTo>
                    <a:pt x="497" y="108"/>
                  </a:lnTo>
                  <a:lnTo>
                    <a:pt x="494" y="107"/>
                  </a:lnTo>
                  <a:lnTo>
                    <a:pt x="492" y="107"/>
                  </a:lnTo>
                  <a:lnTo>
                    <a:pt x="490" y="108"/>
                  </a:lnTo>
                  <a:lnTo>
                    <a:pt x="486" y="109"/>
                  </a:lnTo>
                  <a:lnTo>
                    <a:pt x="482" y="112"/>
                  </a:lnTo>
                  <a:lnTo>
                    <a:pt x="481" y="113"/>
                  </a:lnTo>
                  <a:lnTo>
                    <a:pt x="480" y="113"/>
                  </a:lnTo>
                  <a:lnTo>
                    <a:pt x="480" y="114"/>
                  </a:lnTo>
                  <a:lnTo>
                    <a:pt x="478" y="115"/>
                  </a:lnTo>
                  <a:lnTo>
                    <a:pt x="477" y="116"/>
                  </a:lnTo>
                  <a:lnTo>
                    <a:pt x="476" y="118"/>
                  </a:lnTo>
                  <a:lnTo>
                    <a:pt x="475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7"/>
                  </a:lnTo>
                  <a:lnTo>
                    <a:pt x="475" y="118"/>
                  </a:lnTo>
                  <a:lnTo>
                    <a:pt x="475" y="117"/>
                  </a:lnTo>
                  <a:lnTo>
                    <a:pt x="474" y="117"/>
                  </a:lnTo>
                  <a:lnTo>
                    <a:pt x="473" y="116"/>
                  </a:lnTo>
                  <a:lnTo>
                    <a:pt x="473" y="114"/>
                  </a:lnTo>
                  <a:lnTo>
                    <a:pt x="468" y="109"/>
                  </a:lnTo>
                  <a:lnTo>
                    <a:pt x="467" y="109"/>
                  </a:lnTo>
                  <a:lnTo>
                    <a:pt x="466" y="109"/>
                  </a:lnTo>
                  <a:lnTo>
                    <a:pt x="465" y="109"/>
                  </a:lnTo>
                  <a:lnTo>
                    <a:pt x="463" y="108"/>
                  </a:lnTo>
                  <a:lnTo>
                    <a:pt x="462" y="109"/>
                  </a:lnTo>
                  <a:lnTo>
                    <a:pt x="461" y="109"/>
                  </a:lnTo>
                  <a:lnTo>
                    <a:pt x="460" y="110"/>
                  </a:lnTo>
                  <a:lnTo>
                    <a:pt x="459" y="111"/>
                  </a:lnTo>
                  <a:lnTo>
                    <a:pt x="457" y="114"/>
                  </a:lnTo>
                  <a:lnTo>
                    <a:pt x="457" y="115"/>
                  </a:lnTo>
                  <a:lnTo>
                    <a:pt x="456" y="117"/>
                  </a:lnTo>
                  <a:lnTo>
                    <a:pt x="456" y="118"/>
                  </a:lnTo>
                  <a:lnTo>
                    <a:pt x="457" y="120"/>
                  </a:lnTo>
                  <a:lnTo>
                    <a:pt x="457" y="121"/>
                  </a:lnTo>
                  <a:lnTo>
                    <a:pt x="460" y="122"/>
                  </a:lnTo>
                  <a:lnTo>
                    <a:pt x="461" y="123"/>
                  </a:lnTo>
                  <a:lnTo>
                    <a:pt x="463" y="125"/>
                  </a:lnTo>
                  <a:lnTo>
                    <a:pt x="464" y="125"/>
                  </a:lnTo>
                  <a:lnTo>
                    <a:pt x="465" y="125"/>
                  </a:lnTo>
                  <a:lnTo>
                    <a:pt x="467" y="125"/>
                  </a:lnTo>
                  <a:lnTo>
                    <a:pt x="468" y="124"/>
                  </a:lnTo>
                  <a:lnTo>
                    <a:pt x="469" y="125"/>
                  </a:lnTo>
                  <a:lnTo>
                    <a:pt x="470" y="126"/>
                  </a:lnTo>
                  <a:lnTo>
                    <a:pt x="471" y="128"/>
                  </a:lnTo>
                  <a:lnTo>
                    <a:pt x="471" y="129"/>
                  </a:lnTo>
                  <a:lnTo>
                    <a:pt x="472" y="129"/>
                  </a:lnTo>
                  <a:lnTo>
                    <a:pt x="473" y="130"/>
                  </a:lnTo>
                  <a:lnTo>
                    <a:pt x="474" y="132"/>
                  </a:lnTo>
                  <a:lnTo>
                    <a:pt x="475" y="133"/>
                  </a:lnTo>
                  <a:lnTo>
                    <a:pt x="476" y="133"/>
                  </a:lnTo>
                  <a:lnTo>
                    <a:pt x="477" y="133"/>
                  </a:lnTo>
                  <a:lnTo>
                    <a:pt x="478" y="134"/>
                  </a:lnTo>
                  <a:lnTo>
                    <a:pt x="480" y="136"/>
                  </a:lnTo>
                  <a:lnTo>
                    <a:pt x="480" y="137"/>
                  </a:lnTo>
                  <a:lnTo>
                    <a:pt x="479" y="137"/>
                  </a:lnTo>
                  <a:lnTo>
                    <a:pt x="478" y="137"/>
                  </a:lnTo>
                  <a:lnTo>
                    <a:pt x="476" y="139"/>
                  </a:lnTo>
                  <a:lnTo>
                    <a:pt x="475" y="139"/>
                  </a:lnTo>
                  <a:lnTo>
                    <a:pt x="474" y="139"/>
                  </a:lnTo>
                  <a:lnTo>
                    <a:pt x="472" y="138"/>
                  </a:lnTo>
                  <a:lnTo>
                    <a:pt x="471" y="137"/>
                  </a:lnTo>
                  <a:lnTo>
                    <a:pt x="469" y="137"/>
                  </a:lnTo>
                  <a:lnTo>
                    <a:pt x="468" y="138"/>
                  </a:lnTo>
                  <a:lnTo>
                    <a:pt x="467" y="138"/>
                  </a:lnTo>
                  <a:lnTo>
                    <a:pt x="467" y="137"/>
                  </a:lnTo>
                  <a:lnTo>
                    <a:pt x="468" y="137"/>
                  </a:lnTo>
                  <a:lnTo>
                    <a:pt x="468" y="136"/>
                  </a:lnTo>
                  <a:lnTo>
                    <a:pt x="467" y="135"/>
                  </a:lnTo>
                  <a:lnTo>
                    <a:pt x="466" y="135"/>
                  </a:lnTo>
                  <a:lnTo>
                    <a:pt x="466" y="136"/>
                  </a:lnTo>
                  <a:lnTo>
                    <a:pt x="465" y="136"/>
                  </a:lnTo>
                  <a:lnTo>
                    <a:pt x="465" y="138"/>
                  </a:lnTo>
                  <a:lnTo>
                    <a:pt x="463" y="139"/>
                  </a:lnTo>
                  <a:lnTo>
                    <a:pt x="463" y="140"/>
                  </a:lnTo>
                  <a:lnTo>
                    <a:pt x="461" y="140"/>
                  </a:lnTo>
                  <a:lnTo>
                    <a:pt x="460" y="142"/>
                  </a:lnTo>
                  <a:lnTo>
                    <a:pt x="461" y="145"/>
                  </a:lnTo>
                  <a:lnTo>
                    <a:pt x="460" y="146"/>
                  </a:lnTo>
                  <a:lnTo>
                    <a:pt x="459" y="146"/>
                  </a:lnTo>
                  <a:lnTo>
                    <a:pt x="456" y="147"/>
                  </a:lnTo>
                  <a:lnTo>
                    <a:pt x="456" y="148"/>
                  </a:lnTo>
                  <a:lnTo>
                    <a:pt x="455" y="148"/>
                  </a:lnTo>
                  <a:lnTo>
                    <a:pt x="455" y="149"/>
                  </a:lnTo>
                  <a:lnTo>
                    <a:pt x="455" y="150"/>
                  </a:lnTo>
                  <a:lnTo>
                    <a:pt x="454" y="150"/>
                  </a:lnTo>
                  <a:lnTo>
                    <a:pt x="452" y="150"/>
                  </a:lnTo>
                  <a:lnTo>
                    <a:pt x="451" y="150"/>
                  </a:lnTo>
                  <a:lnTo>
                    <a:pt x="451" y="149"/>
                  </a:lnTo>
                  <a:lnTo>
                    <a:pt x="450" y="149"/>
                  </a:lnTo>
                  <a:lnTo>
                    <a:pt x="450" y="148"/>
                  </a:lnTo>
                  <a:lnTo>
                    <a:pt x="449" y="147"/>
                  </a:lnTo>
                  <a:lnTo>
                    <a:pt x="448" y="145"/>
                  </a:lnTo>
                  <a:lnTo>
                    <a:pt x="448" y="144"/>
                  </a:lnTo>
                  <a:lnTo>
                    <a:pt x="448" y="143"/>
                  </a:lnTo>
                  <a:lnTo>
                    <a:pt x="449" y="142"/>
                  </a:lnTo>
                  <a:lnTo>
                    <a:pt x="449" y="140"/>
                  </a:lnTo>
                  <a:lnTo>
                    <a:pt x="451" y="138"/>
                  </a:lnTo>
                  <a:lnTo>
                    <a:pt x="451" y="136"/>
                  </a:lnTo>
                  <a:lnTo>
                    <a:pt x="452" y="136"/>
                  </a:lnTo>
                  <a:lnTo>
                    <a:pt x="452" y="135"/>
                  </a:lnTo>
                  <a:lnTo>
                    <a:pt x="452" y="134"/>
                  </a:lnTo>
                  <a:lnTo>
                    <a:pt x="453" y="133"/>
                  </a:lnTo>
                  <a:lnTo>
                    <a:pt x="453" y="132"/>
                  </a:lnTo>
                  <a:lnTo>
                    <a:pt x="453" y="131"/>
                  </a:lnTo>
                  <a:lnTo>
                    <a:pt x="452" y="130"/>
                  </a:lnTo>
                  <a:lnTo>
                    <a:pt x="453" y="130"/>
                  </a:lnTo>
                  <a:lnTo>
                    <a:pt x="452" y="129"/>
                  </a:lnTo>
                  <a:lnTo>
                    <a:pt x="450" y="126"/>
                  </a:lnTo>
                  <a:lnTo>
                    <a:pt x="450" y="125"/>
                  </a:lnTo>
                  <a:lnTo>
                    <a:pt x="447" y="124"/>
                  </a:lnTo>
                  <a:lnTo>
                    <a:pt x="446" y="124"/>
                  </a:lnTo>
                  <a:lnTo>
                    <a:pt x="446" y="123"/>
                  </a:lnTo>
                  <a:lnTo>
                    <a:pt x="446" y="122"/>
                  </a:lnTo>
                  <a:lnTo>
                    <a:pt x="445" y="122"/>
                  </a:lnTo>
                  <a:lnTo>
                    <a:pt x="444" y="121"/>
                  </a:lnTo>
                  <a:lnTo>
                    <a:pt x="443" y="120"/>
                  </a:lnTo>
                  <a:lnTo>
                    <a:pt x="443" y="118"/>
                  </a:lnTo>
                  <a:lnTo>
                    <a:pt x="443" y="117"/>
                  </a:lnTo>
                  <a:lnTo>
                    <a:pt x="444" y="115"/>
                  </a:lnTo>
                  <a:lnTo>
                    <a:pt x="445" y="114"/>
                  </a:lnTo>
                  <a:lnTo>
                    <a:pt x="445" y="112"/>
                  </a:lnTo>
                  <a:lnTo>
                    <a:pt x="445" y="111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9" y="105"/>
                  </a:lnTo>
                  <a:lnTo>
                    <a:pt x="450" y="105"/>
                  </a:lnTo>
                  <a:lnTo>
                    <a:pt x="450" y="104"/>
                  </a:lnTo>
                  <a:lnTo>
                    <a:pt x="451" y="103"/>
                  </a:lnTo>
                  <a:lnTo>
                    <a:pt x="452" y="103"/>
                  </a:lnTo>
                  <a:lnTo>
                    <a:pt x="453" y="102"/>
                  </a:lnTo>
                  <a:lnTo>
                    <a:pt x="453" y="101"/>
                  </a:lnTo>
                  <a:lnTo>
                    <a:pt x="454" y="100"/>
                  </a:lnTo>
                  <a:lnTo>
                    <a:pt x="455" y="101"/>
                  </a:lnTo>
                  <a:lnTo>
                    <a:pt x="455" y="102"/>
                  </a:lnTo>
                  <a:lnTo>
                    <a:pt x="456" y="102"/>
                  </a:lnTo>
                  <a:lnTo>
                    <a:pt x="457" y="102"/>
                  </a:lnTo>
                  <a:lnTo>
                    <a:pt x="457" y="101"/>
                  </a:lnTo>
                  <a:lnTo>
                    <a:pt x="457" y="100"/>
                  </a:lnTo>
                  <a:lnTo>
                    <a:pt x="458" y="99"/>
                  </a:lnTo>
                  <a:lnTo>
                    <a:pt x="459" y="97"/>
                  </a:lnTo>
                  <a:lnTo>
                    <a:pt x="461" y="95"/>
                  </a:lnTo>
                  <a:lnTo>
                    <a:pt x="462" y="94"/>
                  </a:lnTo>
                  <a:lnTo>
                    <a:pt x="463" y="94"/>
                  </a:lnTo>
                  <a:lnTo>
                    <a:pt x="463" y="93"/>
                  </a:lnTo>
                  <a:lnTo>
                    <a:pt x="462" y="92"/>
                  </a:lnTo>
                  <a:lnTo>
                    <a:pt x="462" y="91"/>
                  </a:lnTo>
                  <a:lnTo>
                    <a:pt x="462" y="90"/>
                  </a:lnTo>
                  <a:lnTo>
                    <a:pt x="460" y="89"/>
                  </a:lnTo>
                  <a:lnTo>
                    <a:pt x="460" y="88"/>
                  </a:lnTo>
                  <a:lnTo>
                    <a:pt x="459" y="87"/>
                  </a:lnTo>
                  <a:lnTo>
                    <a:pt x="458" y="86"/>
                  </a:lnTo>
                  <a:lnTo>
                    <a:pt x="458" y="84"/>
                  </a:lnTo>
                  <a:lnTo>
                    <a:pt x="458" y="82"/>
                  </a:lnTo>
                  <a:lnTo>
                    <a:pt x="460" y="82"/>
                  </a:lnTo>
                  <a:lnTo>
                    <a:pt x="461" y="81"/>
                  </a:lnTo>
                  <a:lnTo>
                    <a:pt x="461" y="80"/>
                  </a:lnTo>
                  <a:lnTo>
                    <a:pt x="462" y="80"/>
                  </a:lnTo>
                  <a:lnTo>
                    <a:pt x="462" y="81"/>
                  </a:lnTo>
                  <a:lnTo>
                    <a:pt x="463" y="81"/>
                  </a:lnTo>
                  <a:lnTo>
                    <a:pt x="465" y="83"/>
                  </a:lnTo>
                  <a:lnTo>
                    <a:pt x="466" y="83"/>
                  </a:lnTo>
                  <a:lnTo>
                    <a:pt x="466" y="84"/>
                  </a:lnTo>
                  <a:lnTo>
                    <a:pt x="467" y="84"/>
                  </a:lnTo>
                  <a:lnTo>
                    <a:pt x="469" y="85"/>
                  </a:lnTo>
                  <a:lnTo>
                    <a:pt x="469" y="86"/>
                  </a:lnTo>
                  <a:lnTo>
                    <a:pt x="470" y="86"/>
                  </a:lnTo>
                  <a:lnTo>
                    <a:pt x="470" y="87"/>
                  </a:lnTo>
                  <a:lnTo>
                    <a:pt x="473" y="86"/>
                  </a:lnTo>
                  <a:lnTo>
                    <a:pt x="475" y="85"/>
                  </a:lnTo>
                  <a:lnTo>
                    <a:pt x="476" y="85"/>
                  </a:lnTo>
                  <a:lnTo>
                    <a:pt x="475" y="86"/>
                  </a:lnTo>
                  <a:lnTo>
                    <a:pt x="476" y="87"/>
                  </a:lnTo>
                  <a:lnTo>
                    <a:pt x="477" y="87"/>
                  </a:lnTo>
                  <a:lnTo>
                    <a:pt x="478" y="88"/>
                  </a:lnTo>
                  <a:lnTo>
                    <a:pt x="479" y="88"/>
                  </a:lnTo>
                  <a:lnTo>
                    <a:pt x="480" y="88"/>
                  </a:lnTo>
                  <a:lnTo>
                    <a:pt x="481" y="88"/>
                  </a:lnTo>
                  <a:lnTo>
                    <a:pt x="483" y="86"/>
                  </a:lnTo>
                  <a:lnTo>
                    <a:pt x="485" y="84"/>
                  </a:lnTo>
                  <a:lnTo>
                    <a:pt x="486" y="83"/>
                  </a:lnTo>
                  <a:lnTo>
                    <a:pt x="486" y="82"/>
                  </a:lnTo>
                  <a:lnTo>
                    <a:pt x="487" y="80"/>
                  </a:lnTo>
                  <a:lnTo>
                    <a:pt x="487" y="79"/>
                  </a:lnTo>
                  <a:lnTo>
                    <a:pt x="486" y="78"/>
                  </a:lnTo>
                  <a:lnTo>
                    <a:pt x="485" y="75"/>
                  </a:lnTo>
                  <a:lnTo>
                    <a:pt x="485" y="74"/>
                  </a:lnTo>
                  <a:lnTo>
                    <a:pt x="485" y="73"/>
                  </a:lnTo>
                  <a:lnTo>
                    <a:pt x="485" y="71"/>
                  </a:lnTo>
                  <a:lnTo>
                    <a:pt x="485" y="70"/>
                  </a:lnTo>
                  <a:lnTo>
                    <a:pt x="484" y="67"/>
                  </a:lnTo>
                  <a:lnTo>
                    <a:pt x="484" y="66"/>
                  </a:lnTo>
                  <a:lnTo>
                    <a:pt x="485" y="65"/>
                  </a:lnTo>
                  <a:lnTo>
                    <a:pt x="485" y="64"/>
                  </a:lnTo>
                  <a:lnTo>
                    <a:pt x="486" y="63"/>
                  </a:lnTo>
                  <a:lnTo>
                    <a:pt x="487" y="63"/>
                  </a:lnTo>
                  <a:lnTo>
                    <a:pt x="488" y="62"/>
                  </a:lnTo>
                  <a:lnTo>
                    <a:pt x="489" y="62"/>
                  </a:lnTo>
                  <a:lnTo>
                    <a:pt x="491" y="61"/>
                  </a:lnTo>
                  <a:lnTo>
                    <a:pt x="491" y="60"/>
                  </a:lnTo>
                  <a:lnTo>
                    <a:pt x="492" y="58"/>
                  </a:lnTo>
                  <a:lnTo>
                    <a:pt x="492" y="57"/>
                  </a:lnTo>
                  <a:lnTo>
                    <a:pt x="493" y="55"/>
                  </a:lnTo>
                  <a:lnTo>
                    <a:pt x="493" y="54"/>
                  </a:lnTo>
                  <a:lnTo>
                    <a:pt x="492" y="46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6" y="34"/>
                  </a:lnTo>
                  <a:lnTo>
                    <a:pt x="496" y="33"/>
                  </a:lnTo>
                  <a:lnTo>
                    <a:pt x="496" y="28"/>
                  </a:lnTo>
                  <a:lnTo>
                    <a:pt x="495" y="24"/>
                  </a:lnTo>
                  <a:lnTo>
                    <a:pt x="494" y="21"/>
                  </a:lnTo>
                  <a:lnTo>
                    <a:pt x="491" y="13"/>
                  </a:lnTo>
                  <a:lnTo>
                    <a:pt x="490" y="12"/>
                  </a:lnTo>
                  <a:lnTo>
                    <a:pt x="490" y="10"/>
                  </a:lnTo>
                  <a:lnTo>
                    <a:pt x="491" y="10"/>
                  </a:lnTo>
                  <a:lnTo>
                    <a:pt x="491" y="9"/>
                  </a:lnTo>
                  <a:lnTo>
                    <a:pt x="492" y="8"/>
                  </a:lnTo>
                  <a:lnTo>
                    <a:pt x="492" y="7"/>
                  </a:lnTo>
                  <a:lnTo>
                    <a:pt x="492" y="6"/>
                  </a:lnTo>
                  <a:lnTo>
                    <a:pt x="492" y="5"/>
                  </a:lnTo>
                  <a:lnTo>
                    <a:pt x="492" y="4"/>
                  </a:lnTo>
                  <a:lnTo>
                    <a:pt x="492" y="3"/>
                  </a:lnTo>
                  <a:lnTo>
                    <a:pt x="493" y="2"/>
                  </a:lnTo>
                  <a:lnTo>
                    <a:pt x="493" y="3"/>
                  </a:lnTo>
                  <a:lnTo>
                    <a:pt x="493" y="4"/>
                  </a:lnTo>
                  <a:lnTo>
                    <a:pt x="494" y="4"/>
                  </a:lnTo>
                  <a:lnTo>
                    <a:pt x="496" y="4"/>
                  </a:lnTo>
                  <a:lnTo>
                    <a:pt x="497" y="4"/>
                  </a:lnTo>
                  <a:lnTo>
                    <a:pt x="498" y="3"/>
                  </a:lnTo>
                  <a:lnTo>
                    <a:pt x="498" y="2"/>
                  </a:lnTo>
                  <a:lnTo>
                    <a:pt x="498" y="1"/>
                  </a:lnTo>
                  <a:lnTo>
                    <a:pt x="499" y="1"/>
                  </a:lnTo>
                  <a:lnTo>
                    <a:pt x="499" y="0"/>
                  </a:lnTo>
                  <a:lnTo>
                    <a:pt x="500" y="0"/>
                  </a:lnTo>
                  <a:lnTo>
                    <a:pt x="501" y="1"/>
                  </a:lnTo>
                  <a:lnTo>
                    <a:pt x="501" y="2"/>
                  </a:lnTo>
                  <a:lnTo>
                    <a:pt x="502" y="2"/>
                  </a:lnTo>
                  <a:close/>
                  <a:moveTo>
                    <a:pt x="681" y="7"/>
                  </a:moveTo>
                  <a:lnTo>
                    <a:pt x="680" y="7"/>
                  </a:lnTo>
                  <a:lnTo>
                    <a:pt x="679" y="8"/>
                  </a:lnTo>
                  <a:lnTo>
                    <a:pt x="678" y="8"/>
                  </a:lnTo>
                  <a:lnTo>
                    <a:pt x="676" y="7"/>
                  </a:lnTo>
                  <a:lnTo>
                    <a:pt x="675" y="8"/>
                  </a:lnTo>
                  <a:lnTo>
                    <a:pt x="674" y="8"/>
                  </a:lnTo>
                  <a:lnTo>
                    <a:pt x="672" y="10"/>
                  </a:lnTo>
                  <a:lnTo>
                    <a:pt x="671" y="10"/>
                  </a:lnTo>
                  <a:lnTo>
                    <a:pt x="668" y="10"/>
                  </a:lnTo>
                  <a:lnTo>
                    <a:pt x="667" y="11"/>
                  </a:lnTo>
                  <a:lnTo>
                    <a:pt x="665" y="12"/>
                  </a:lnTo>
                  <a:lnTo>
                    <a:pt x="663" y="14"/>
                  </a:lnTo>
                  <a:lnTo>
                    <a:pt x="661" y="16"/>
                  </a:lnTo>
                  <a:lnTo>
                    <a:pt x="660" y="18"/>
                  </a:lnTo>
                  <a:lnTo>
                    <a:pt x="659" y="19"/>
                  </a:lnTo>
                  <a:lnTo>
                    <a:pt x="658" y="19"/>
                  </a:lnTo>
                  <a:lnTo>
                    <a:pt x="657" y="21"/>
                  </a:lnTo>
                  <a:lnTo>
                    <a:pt x="656" y="21"/>
                  </a:lnTo>
                  <a:lnTo>
                    <a:pt x="655" y="21"/>
                  </a:lnTo>
                  <a:lnTo>
                    <a:pt x="654" y="21"/>
                  </a:lnTo>
                  <a:lnTo>
                    <a:pt x="653" y="21"/>
                  </a:lnTo>
                  <a:lnTo>
                    <a:pt x="652" y="20"/>
                  </a:lnTo>
                  <a:lnTo>
                    <a:pt x="651" y="19"/>
                  </a:lnTo>
                  <a:lnTo>
                    <a:pt x="650" y="20"/>
                  </a:lnTo>
                  <a:lnTo>
                    <a:pt x="649" y="20"/>
                  </a:lnTo>
                  <a:lnTo>
                    <a:pt x="649" y="21"/>
                  </a:lnTo>
                  <a:lnTo>
                    <a:pt x="649" y="22"/>
                  </a:lnTo>
                  <a:lnTo>
                    <a:pt x="650" y="22"/>
                  </a:lnTo>
                  <a:lnTo>
                    <a:pt x="650" y="23"/>
                  </a:lnTo>
                  <a:lnTo>
                    <a:pt x="649" y="23"/>
                  </a:lnTo>
                  <a:lnTo>
                    <a:pt x="648" y="24"/>
                  </a:lnTo>
                  <a:lnTo>
                    <a:pt x="648" y="25"/>
                  </a:lnTo>
                  <a:lnTo>
                    <a:pt x="648" y="26"/>
                  </a:lnTo>
                  <a:lnTo>
                    <a:pt x="646" y="28"/>
                  </a:lnTo>
                  <a:lnTo>
                    <a:pt x="643" y="29"/>
                  </a:lnTo>
                  <a:lnTo>
                    <a:pt x="642" y="31"/>
                  </a:lnTo>
                  <a:lnTo>
                    <a:pt x="641" y="32"/>
                  </a:lnTo>
                  <a:lnTo>
                    <a:pt x="640" y="33"/>
                  </a:lnTo>
                  <a:lnTo>
                    <a:pt x="639" y="35"/>
                  </a:lnTo>
                  <a:lnTo>
                    <a:pt x="637" y="36"/>
                  </a:lnTo>
                  <a:lnTo>
                    <a:pt x="636" y="35"/>
                  </a:lnTo>
                  <a:lnTo>
                    <a:pt x="634" y="36"/>
                  </a:lnTo>
                  <a:lnTo>
                    <a:pt x="633" y="38"/>
                  </a:lnTo>
                  <a:lnTo>
                    <a:pt x="633" y="39"/>
                  </a:lnTo>
                  <a:lnTo>
                    <a:pt x="632" y="39"/>
                  </a:lnTo>
                  <a:lnTo>
                    <a:pt x="632" y="40"/>
                  </a:lnTo>
                  <a:lnTo>
                    <a:pt x="632" y="41"/>
                  </a:lnTo>
                  <a:lnTo>
                    <a:pt x="631" y="41"/>
                  </a:lnTo>
                  <a:lnTo>
                    <a:pt x="631" y="40"/>
                  </a:lnTo>
                  <a:lnTo>
                    <a:pt x="630" y="40"/>
                  </a:lnTo>
                  <a:lnTo>
                    <a:pt x="629" y="40"/>
                  </a:lnTo>
                  <a:lnTo>
                    <a:pt x="629" y="39"/>
                  </a:lnTo>
                  <a:lnTo>
                    <a:pt x="630" y="38"/>
                  </a:lnTo>
                  <a:lnTo>
                    <a:pt x="631" y="37"/>
                  </a:lnTo>
                  <a:lnTo>
                    <a:pt x="631" y="36"/>
                  </a:lnTo>
                  <a:lnTo>
                    <a:pt x="632" y="36"/>
                  </a:lnTo>
                  <a:lnTo>
                    <a:pt x="631" y="35"/>
                  </a:lnTo>
                  <a:lnTo>
                    <a:pt x="631" y="34"/>
                  </a:lnTo>
                  <a:lnTo>
                    <a:pt x="631" y="33"/>
                  </a:lnTo>
                  <a:lnTo>
                    <a:pt x="632" y="33"/>
                  </a:lnTo>
                  <a:lnTo>
                    <a:pt x="632" y="34"/>
                  </a:lnTo>
                  <a:lnTo>
                    <a:pt x="632" y="35"/>
                  </a:lnTo>
                  <a:lnTo>
                    <a:pt x="633" y="35"/>
                  </a:lnTo>
                  <a:lnTo>
                    <a:pt x="634" y="35"/>
                  </a:lnTo>
                  <a:lnTo>
                    <a:pt x="634" y="34"/>
                  </a:lnTo>
                  <a:lnTo>
                    <a:pt x="634" y="33"/>
                  </a:lnTo>
                  <a:lnTo>
                    <a:pt x="633" y="33"/>
                  </a:lnTo>
                  <a:lnTo>
                    <a:pt x="633" y="32"/>
                  </a:lnTo>
                  <a:lnTo>
                    <a:pt x="634" y="32"/>
                  </a:lnTo>
                  <a:lnTo>
                    <a:pt x="635" y="32"/>
                  </a:lnTo>
                  <a:lnTo>
                    <a:pt x="635" y="33"/>
                  </a:lnTo>
                  <a:lnTo>
                    <a:pt x="636" y="32"/>
                  </a:lnTo>
                  <a:lnTo>
                    <a:pt x="637" y="31"/>
                  </a:lnTo>
                  <a:lnTo>
                    <a:pt x="638" y="30"/>
                  </a:lnTo>
                  <a:lnTo>
                    <a:pt x="638" y="29"/>
                  </a:lnTo>
                  <a:lnTo>
                    <a:pt x="638" y="28"/>
                  </a:lnTo>
                  <a:lnTo>
                    <a:pt x="637" y="28"/>
                  </a:lnTo>
                  <a:lnTo>
                    <a:pt x="636" y="28"/>
                  </a:lnTo>
                  <a:lnTo>
                    <a:pt x="635" y="27"/>
                  </a:lnTo>
                  <a:lnTo>
                    <a:pt x="636" y="26"/>
                  </a:lnTo>
                  <a:lnTo>
                    <a:pt x="637" y="25"/>
                  </a:lnTo>
                  <a:lnTo>
                    <a:pt x="638" y="26"/>
                  </a:lnTo>
                  <a:lnTo>
                    <a:pt x="639" y="27"/>
                  </a:lnTo>
                  <a:lnTo>
                    <a:pt x="640" y="26"/>
                  </a:lnTo>
                  <a:lnTo>
                    <a:pt x="639" y="25"/>
                  </a:lnTo>
                  <a:lnTo>
                    <a:pt x="640" y="24"/>
                  </a:lnTo>
                  <a:lnTo>
                    <a:pt x="642" y="23"/>
                  </a:lnTo>
                  <a:lnTo>
                    <a:pt x="644" y="22"/>
                  </a:lnTo>
                  <a:lnTo>
                    <a:pt x="645" y="21"/>
                  </a:lnTo>
                  <a:lnTo>
                    <a:pt x="646" y="20"/>
                  </a:lnTo>
                  <a:lnTo>
                    <a:pt x="646" y="19"/>
                  </a:lnTo>
                  <a:lnTo>
                    <a:pt x="646" y="18"/>
                  </a:lnTo>
                  <a:lnTo>
                    <a:pt x="646" y="17"/>
                  </a:lnTo>
                  <a:lnTo>
                    <a:pt x="646" y="16"/>
                  </a:lnTo>
                  <a:lnTo>
                    <a:pt x="647" y="16"/>
                  </a:lnTo>
                  <a:lnTo>
                    <a:pt x="648" y="16"/>
                  </a:lnTo>
                  <a:lnTo>
                    <a:pt x="649" y="17"/>
                  </a:lnTo>
                  <a:lnTo>
                    <a:pt x="650" y="16"/>
                  </a:lnTo>
                  <a:lnTo>
                    <a:pt x="651" y="16"/>
                  </a:lnTo>
                  <a:lnTo>
                    <a:pt x="652" y="13"/>
                  </a:lnTo>
                  <a:lnTo>
                    <a:pt x="653" y="12"/>
                  </a:lnTo>
                  <a:lnTo>
                    <a:pt x="656" y="11"/>
                  </a:lnTo>
                  <a:lnTo>
                    <a:pt x="656" y="10"/>
                  </a:lnTo>
                  <a:lnTo>
                    <a:pt x="656" y="9"/>
                  </a:lnTo>
                  <a:lnTo>
                    <a:pt x="656" y="8"/>
                  </a:lnTo>
                  <a:lnTo>
                    <a:pt x="656" y="7"/>
                  </a:lnTo>
                  <a:lnTo>
                    <a:pt x="656" y="6"/>
                  </a:lnTo>
                  <a:lnTo>
                    <a:pt x="656" y="5"/>
                  </a:lnTo>
                  <a:lnTo>
                    <a:pt x="657" y="4"/>
                  </a:lnTo>
                  <a:lnTo>
                    <a:pt x="658" y="3"/>
                  </a:lnTo>
                  <a:lnTo>
                    <a:pt x="658" y="4"/>
                  </a:lnTo>
                  <a:lnTo>
                    <a:pt x="658" y="5"/>
                  </a:lnTo>
                  <a:lnTo>
                    <a:pt x="659" y="7"/>
                  </a:lnTo>
                  <a:lnTo>
                    <a:pt x="659" y="8"/>
                  </a:lnTo>
                  <a:lnTo>
                    <a:pt x="659" y="9"/>
                  </a:lnTo>
                  <a:lnTo>
                    <a:pt x="660" y="9"/>
                  </a:lnTo>
                  <a:lnTo>
                    <a:pt x="660" y="10"/>
                  </a:lnTo>
                  <a:lnTo>
                    <a:pt x="661" y="10"/>
                  </a:lnTo>
                  <a:lnTo>
                    <a:pt x="667" y="9"/>
                  </a:lnTo>
                  <a:lnTo>
                    <a:pt x="669" y="8"/>
                  </a:lnTo>
                  <a:lnTo>
                    <a:pt x="670" y="7"/>
                  </a:lnTo>
                  <a:lnTo>
                    <a:pt x="670" y="6"/>
                  </a:lnTo>
                  <a:lnTo>
                    <a:pt x="671" y="6"/>
                  </a:lnTo>
                  <a:lnTo>
                    <a:pt x="671" y="5"/>
                  </a:lnTo>
                  <a:lnTo>
                    <a:pt x="672" y="4"/>
                  </a:lnTo>
                  <a:lnTo>
                    <a:pt x="673" y="4"/>
                  </a:lnTo>
                  <a:lnTo>
                    <a:pt x="673" y="3"/>
                  </a:lnTo>
                  <a:lnTo>
                    <a:pt x="674" y="2"/>
                  </a:lnTo>
                  <a:lnTo>
                    <a:pt x="675" y="2"/>
                  </a:lnTo>
                  <a:lnTo>
                    <a:pt x="675" y="1"/>
                  </a:lnTo>
                  <a:lnTo>
                    <a:pt x="676" y="1"/>
                  </a:lnTo>
                  <a:lnTo>
                    <a:pt x="678" y="0"/>
                  </a:lnTo>
                  <a:lnTo>
                    <a:pt x="679" y="0"/>
                  </a:lnTo>
                  <a:lnTo>
                    <a:pt x="680" y="0"/>
                  </a:lnTo>
                  <a:lnTo>
                    <a:pt x="682" y="1"/>
                  </a:lnTo>
                  <a:lnTo>
                    <a:pt x="682" y="2"/>
                  </a:lnTo>
                  <a:lnTo>
                    <a:pt x="681" y="3"/>
                  </a:lnTo>
                  <a:lnTo>
                    <a:pt x="680" y="3"/>
                  </a:lnTo>
                  <a:lnTo>
                    <a:pt x="680" y="4"/>
                  </a:lnTo>
                  <a:lnTo>
                    <a:pt x="681" y="5"/>
                  </a:lnTo>
                  <a:lnTo>
                    <a:pt x="681" y="6"/>
                  </a:lnTo>
                  <a:lnTo>
                    <a:pt x="681" y="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0" name="Freeform 347">
              <a:extLst>
                <a:ext uri="{FF2B5EF4-FFF2-40B4-BE49-F238E27FC236}">
                  <a16:creationId xmlns:a16="http://schemas.microsoft.com/office/drawing/2014/main" id="{E9317EAD-1C25-39BB-B57D-14483BE15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10594" y="3840312"/>
              <a:ext cx="269875" cy="292100"/>
            </a:xfrm>
            <a:custGeom>
              <a:avLst/>
              <a:gdLst>
                <a:gd name="T0" fmla="*/ 21 w 170"/>
                <a:gd name="T1" fmla="*/ 180 h 184"/>
                <a:gd name="T2" fmla="*/ 10 w 170"/>
                <a:gd name="T3" fmla="*/ 124 h 184"/>
                <a:gd name="T4" fmla="*/ 17 w 170"/>
                <a:gd name="T5" fmla="*/ 123 h 184"/>
                <a:gd name="T6" fmla="*/ 0 w 170"/>
                <a:gd name="T7" fmla="*/ 113 h 184"/>
                <a:gd name="T8" fmla="*/ 160 w 170"/>
                <a:gd name="T9" fmla="*/ 13 h 184"/>
                <a:gd name="T10" fmla="*/ 168 w 170"/>
                <a:gd name="T11" fmla="*/ 21 h 184"/>
                <a:gd name="T12" fmla="*/ 164 w 170"/>
                <a:gd name="T13" fmla="*/ 25 h 184"/>
                <a:gd name="T14" fmla="*/ 158 w 170"/>
                <a:gd name="T15" fmla="*/ 30 h 184"/>
                <a:gd name="T16" fmla="*/ 152 w 170"/>
                <a:gd name="T17" fmla="*/ 38 h 184"/>
                <a:gd name="T18" fmla="*/ 144 w 170"/>
                <a:gd name="T19" fmla="*/ 48 h 184"/>
                <a:gd name="T20" fmla="*/ 146 w 170"/>
                <a:gd name="T21" fmla="*/ 61 h 184"/>
                <a:gd name="T22" fmla="*/ 143 w 170"/>
                <a:gd name="T23" fmla="*/ 77 h 184"/>
                <a:gd name="T24" fmla="*/ 132 w 170"/>
                <a:gd name="T25" fmla="*/ 81 h 184"/>
                <a:gd name="T26" fmla="*/ 119 w 170"/>
                <a:gd name="T27" fmla="*/ 94 h 184"/>
                <a:gd name="T28" fmla="*/ 112 w 170"/>
                <a:gd name="T29" fmla="*/ 101 h 184"/>
                <a:gd name="T30" fmla="*/ 99 w 170"/>
                <a:gd name="T31" fmla="*/ 104 h 184"/>
                <a:gd name="T32" fmla="*/ 88 w 170"/>
                <a:gd name="T33" fmla="*/ 113 h 184"/>
                <a:gd name="T34" fmla="*/ 87 w 170"/>
                <a:gd name="T35" fmla="*/ 130 h 184"/>
                <a:gd name="T36" fmla="*/ 83 w 170"/>
                <a:gd name="T37" fmla="*/ 128 h 184"/>
                <a:gd name="T38" fmla="*/ 93 w 170"/>
                <a:gd name="T39" fmla="*/ 136 h 184"/>
                <a:gd name="T40" fmla="*/ 108 w 170"/>
                <a:gd name="T41" fmla="*/ 149 h 184"/>
                <a:gd name="T42" fmla="*/ 100 w 170"/>
                <a:gd name="T43" fmla="*/ 163 h 184"/>
                <a:gd name="T44" fmla="*/ 71 w 170"/>
                <a:gd name="T45" fmla="*/ 168 h 184"/>
                <a:gd name="T46" fmla="*/ 57 w 170"/>
                <a:gd name="T47" fmla="*/ 177 h 184"/>
                <a:gd name="T48" fmla="*/ 47 w 170"/>
                <a:gd name="T49" fmla="*/ 177 h 184"/>
                <a:gd name="T50" fmla="*/ 39 w 170"/>
                <a:gd name="T51" fmla="*/ 173 h 184"/>
                <a:gd name="T52" fmla="*/ 37 w 170"/>
                <a:gd name="T53" fmla="*/ 177 h 184"/>
                <a:gd name="T54" fmla="*/ 30 w 170"/>
                <a:gd name="T55" fmla="*/ 183 h 184"/>
                <a:gd name="T56" fmla="*/ 34 w 170"/>
                <a:gd name="T57" fmla="*/ 177 h 184"/>
                <a:gd name="T58" fmla="*/ 28 w 170"/>
                <a:gd name="T59" fmla="*/ 179 h 184"/>
                <a:gd name="T60" fmla="*/ 23 w 170"/>
                <a:gd name="T61" fmla="*/ 174 h 184"/>
                <a:gd name="T62" fmla="*/ 26 w 170"/>
                <a:gd name="T63" fmla="*/ 171 h 184"/>
                <a:gd name="T64" fmla="*/ 16 w 170"/>
                <a:gd name="T65" fmla="*/ 167 h 184"/>
                <a:gd name="T66" fmla="*/ 20 w 170"/>
                <a:gd name="T67" fmla="*/ 158 h 184"/>
                <a:gd name="T68" fmla="*/ 25 w 170"/>
                <a:gd name="T69" fmla="*/ 152 h 184"/>
                <a:gd name="T70" fmla="*/ 36 w 170"/>
                <a:gd name="T71" fmla="*/ 152 h 184"/>
                <a:gd name="T72" fmla="*/ 29 w 170"/>
                <a:gd name="T73" fmla="*/ 149 h 184"/>
                <a:gd name="T74" fmla="*/ 24 w 170"/>
                <a:gd name="T75" fmla="*/ 144 h 184"/>
                <a:gd name="T76" fmla="*/ 29 w 170"/>
                <a:gd name="T77" fmla="*/ 133 h 184"/>
                <a:gd name="T78" fmla="*/ 30 w 170"/>
                <a:gd name="T79" fmla="*/ 124 h 184"/>
                <a:gd name="T80" fmla="*/ 23 w 170"/>
                <a:gd name="T81" fmla="*/ 119 h 184"/>
                <a:gd name="T82" fmla="*/ 14 w 170"/>
                <a:gd name="T83" fmla="*/ 114 h 184"/>
                <a:gd name="T84" fmla="*/ 11 w 170"/>
                <a:gd name="T85" fmla="*/ 118 h 184"/>
                <a:gd name="T86" fmla="*/ 3 w 170"/>
                <a:gd name="T87" fmla="*/ 108 h 184"/>
                <a:gd name="T88" fmla="*/ 12 w 170"/>
                <a:gd name="T89" fmla="*/ 95 h 184"/>
                <a:gd name="T90" fmla="*/ 21 w 170"/>
                <a:gd name="T91" fmla="*/ 88 h 184"/>
                <a:gd name="T92" fmla="*/ 32 w 170"/>
                <a:gd name="T93" fmla="*/ 83 h 184"/>
                <a:gd name="T94" fmla="*/ 41 w 170"/>
                <a:gd name="T95" fmla="*/ 75 h 184"/>
                <a:gd name="T96" fmla="*/ 49 w 170"/>
                <a:gd name="T97" fmla="*/ 70 h 184"/>
                <a:gd name="T98" fmla="*/ 60 w 170"/>
                <a:gd name="T99" fmla="*/ 56 h 184"/>
                <a:gd name="T100" fmla="*/ 67 w 170"/>
                <a:gd name="T101" fmla="*/ 47 h 184"/>
                <a:gd name="T102" fmla="*/ 77 w 170"/>
                <a:gd name="T103" fmla="*/ 50 h 184"/>
                <a:gd name="T104" fmla="*/ 83 w 170"/>
                <a:gd name="T105" fmla="*/ 54 h 184"/>
                <a:gd name="T106" fmla="*/ 99 w 170"/>
                <a:gd name="T107" fmla="*/ 55 h 184"/>
                <a:gd name="T108" fmla="*/ 106 w 170"/>
                <a:gd name="T109" fmla="*/ 49 h 184"/>
                <a:gd name="T110" fmla="*/ 111 w 170"/>
                <a:gd name="T111" fmla="*/ 36 h 184"/>
                <a:gd name="T112" fmla="*/ 128 w 170"/>
                <a:gd name="T113" fmla="*/ 31 h 184"/>
                <a:gd name="T114" fmla="*/ 134 w 170"/>
                <a:gd name="T115" fmla="*/ 22 h 184"/>
                <a:gd name="T116" fmla="*/ 142 w 170"/>
                <a:gd name="T117" fmla="*/ 20 h 184"/>
                <a:gd name="T118" fmla="*/ 146 w 170"/>
                <a:gd name="T119" fmla="*/ 1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0" h="184">
                  <a:moveTo>
                    <a:pt x="29" y="182"/>
                  </a:moveTo>
                  <a:lnTo>
                    <a:pt x="28" y="183"/>
                  </a:lnTo>
                  <a:lnTo>
                    <a:pt x="27" y="183"/>
                  </a:lnTo>
                  <a:lnTo>
                    <a:pt x="27" y="184"/>
                  </a:lnTo>
                  <a:lnTo>
                    <a:pt x="26" y="184"/>
                  </a:lnTo>
                  <a:lnTo>
                    <a:pt x="26" y="183"/>
                  </a:lnTo>
                  <a:lnTo>
                    <a:pt x="27" y="182"/>
                  </a:lnTo>
                  <a:lnTo>
                    <a:pt x="28" y="182"/>
                  </a:lnTo>
                  <a:lnTo>
                    <a:pt x="29" y="181"/>
                  </a:lnTo>
                  <a:lnTo>
                    <a:pt x="29" y="182"/>
                  </a:lnTo>
                  <a:close/>
                  <a:moveTo>
                    <a:pt x="24" y="181"/>
                  </a:moveTo>
                  <a:lnTo>
                    <a:pt x="24" y="180"/>
                  </a:lnTo>
                  <a:lnTo>
                    <a:pt x="25" y="180"/>
                  </a:lnTo>
                  <a:lnTo>
                    <a:pt x="24" y="181"/>
                  </a:lnTo>
                  <a:close/>
                  <a:moveTo>
                    <a:pt x="22" y="179"/>
                  </a:moveTo>
                  <a:lnTo>
                    <a:pt x="21" y="180"/>
                  </a:lnTo>
                  <a:lnTo>
                    <a:pt x="20" y="180"/>
                  </a:lnTo>
                  <a:lnTo>
                    <a:pt x="21" y="180"/>
                  </a:lnTo>
                  <a:lnTo>
                    <a:pt x="21" y="179"/>
                  </a:lnTo>
                  <a:lnTo>
                    <a:pt x="21" y="180"/>
                  </a:lnTo>
                  <a:lnTo>
                    <a:pt x="21" y="179"/>
                  </a:lnTo>
                  <a:lnTo>
                    <a:pt x="22" y="179"/>
                  </a:lnTo>
                  <a:close/>
                  <a:moveTo>
                    <a:pt x="17" y="156"/>
                  </a:moveTo>
                  <a:lnTo>
                    <a:pt x="18" y="157"/>
                  </a:lnTo>
                  <a:lnTo>
                    <a:pt x="17" y="157"/>
                  </a:lnTo>
                  <a:lnTo>
                    <a:pt x="16" y="156"/>
                  </a:lnTo>
                  <a:lnTo>
                    <a:pt x="15" y="156"/>
                  </a:lnTo>
                  <a:lnTo>
                    <a:pt x="16" y="155"/>
                  </a:lnTo>
                  <a:lnTo>
                    <a:pt x="17" y="155"/>
                  </a:lnTo>
                  <a:lnTo>
                    <a:pt x="17" y="156"/>
                  </a:lnTo>
                  <a:close/>
                  <a:moveTo>
                    <a:pt x="10" y="125"/>
                  </a:moveTo>
                  <a:lnTo>
                    <a:pt x="10" y="124"/>
                  </a:lnTo>
                  <a:lnTo>
                    <a:pt x="10" y="125"/>
                  </a:lnTo>
                  <a:close/>
                  <a:moveTo>
                    <a:pt x="13" y="123"/>
                  </a:moveTo>
                  <a:lnTo>
                    <a:pt x="12" y="123"/>
                  </a:lnTo>
                  <a:lnTo>
                    <a:pt x="12" y="122"/>
                  </a:lnTo>
                  <a:lnTo>
                    <a:pt x="13" y="122"/>
                  </a:lnTo>
                  <a:lnTo>
                    <a:pt x="13" y="123"/>
                  </a:lnTo>
                  <a:close/>
                  <a:moveTo>
                    <a:pt x="12" y="121"/>
                  </a:moveTo>
                  <a:lnTo>
                    <a:pt x="12" y="122"/>
                  </a:lnTo>
                  <a:lnTo>
                    <a:pt x="11" y="122"/>
                  </a:lnTo>
                  <a:lnTo>
                    <a:pt x="11" y="121"/>
                  </a:lnTo>
                  <a:lnTo>
                    <a:pt x="10" y="122"/>
                  </a:lnTo>
                  <a:lnTo>
                    <a:pt x="10" y="121"/>
                  </a:lnTo>
                  <a:lnTo>
                    <a:pt x="11" y="121"/>
                  </a:lnTo>
                  <a:lnTo>
                    <a:pt x="12" y="121"/>
                  </a:lnTo>
                  <a:close/>
                  <a:moveTo>
                    <a:pt x="17" y="122"/>
                  </a:moveTo>
                  <a:lnTo>
                    <a:pt x="17" y="123"/>
                  </a:lnTo>
                  <a:lnTo>
                    <a:pt x="16" y="123"/>
                  </a:lnTo>
                  <a:lnTo>
                    <a:pt x="16" y="122"/>
                  </a:lnTo>
                  <a:lnTo>
                    <a:pt x="17" y="122"/>
                  </a:lnTo>
                  <a:lnTo>
                    <a:pt x="16" y="122"/>
                  </a:lnTo>
                  <a:lnTo>
                    <a:pt x="16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7" y="119"/>
                  </a:lnTo>
                  <a:lnTo>
                    <a:pt x="18" y="119"/>
                  </a:lnTo>
                  <a:lnTo>
                    <a:pt x="18" y="120"/>
                  </a:lnTo>
                  <a:lnTo>
                    <a:pt x="19" y="121"/>
                  </a:lnTo>
                  <a:lnTo>
                    <a:pt x="18" y="122"/>
                  </a:lnTo>
                  <a:lnTo>
                    <a:pt x="17" y="122"/>
                  </a:lnTo>
                  <a:close/>
                  <a:moveTo>
                    <a:pt x="0" y="113"/>
                  </a:moveTo>
                  <a:lnTo>
                    <a:pt x="0" y="112"/>
                  </a:lnTo>
                  <a:lnTo>
                    <a:pt x="0" y="113"/>
                  </a:lnTo>
                  <a:close/>
                  <a:moveTo>
                    <a:pt x="152" y="2"/>
                  </a:moveTo>
                  <a:lnTo>
                    <a:pt x="153" y="2"/>
                  </a:lnTo>
                  <a:lnTo>
                    <a:pt x="154" y="1"/>
                  </a:lnTo>
                  <a:lnTo>
                    <a:pt x="155" y="1"/>
                  </a:lnTo>
                  <a:lnTo>
                    <a:pt x="155" y="2"/>
                  </a:lnTo>
                  <a:lnTo>
                    <a:pt x="155" y="3"/>
                  </a:lnTo>
                  <a:lnTo>
                    <a:pt x="154" y="3"/>
                  </a:lnTo>
                  <a:lnTo>
                    <a:pt x="156" y="4"/>
                  </a:lnTo>
                  <a:lnTo>
                    <a:pt x="157" y="4"/>
                  </a:lnTo>
                  <a:lnTo>
                    <a:pt x="158" y="4"/>
                  </a:lnTo>
                  <a:lnTo>
                    <a:pt x="159" y="5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9" y="11"/>
                  </a:lnTo>
                  <a:lnTo>
                    <a:pt x="160" y="12"/>
                  </a:lnTo>
                  <a:lnTo>
                    <a:pt x="160" y="13"/>
                  </a:lnTo>
                  <a:lnTo>
                    <a:pt x="162" y="15"/>
                  </a:lnTo>
                  <a:lnTo>
                    <a:pt x="163" y="15"/>
                  </a:lnTo>
                  <a:lnTo>
                    <a:pt x="163" y="16"/>
                  </a:lnTo>
                  <a:lnTo>
                    <a:pt x="164" y="17"/>
                  </a:lnTo>
                  <a:lnTo>
                    <a:pt x="164" y="16"/>
                  </a:lnTo>
                  <a:lnTo>
                    <a:pt x="164" y="15"/>
                  </a:lnTo>
                  <a:lnTo>
                    <a:pt x="165" y="14"/>
                  </a:lnTo>
                  <a:lnTo>
                    <a:pt x="165" y="15"/>
                  </a:lnTo>
                  <a:lnTo>
                    <a:pt x="166" y="15"/>
                  </a:lnTo>
                  <a:lnTo>
                    <a:pt x="166" y="17"/>
                  </a:lnTo>
                  <a:lnTo>
                    <a:pt x="166" y="18"/>
                  </a:lnTo>
                  <a:lnTo>
                    <a:pt x="166" y="19"/>
                  </a:lnTo>
                  <a:lnTo>
                    <a:pt x="167" y="19"/>
                  </a:lnTo>
                  <a:lnTo>
                    <a:pt x="167" y="20"/>
                  </a:lnTo>
                  <a:lnTo>
                    <a:pt x="167" y="21"/>
                  </a:lnTo>
                  <a:lnTo>
                    <a:pt x="168" y="21"/>
                  </a:lnTo>
                  <a:lnTo>
                    <a:pt x="169" y="22"/>
                  </a:lnTo>
                  <a:lnTo>
                    <a:pt x="169" y="23"/>
                  </a:lnTo>
                  <a:lnTo>
                    <a:pt x="169" y="24"/>
                  </a:lnTo>
                  <a:lnTo>
                    <a:pt x="169" y="25"/>
                  </a:lnTo>
                  <a:lnTo>
                    <a:pt x="170" y="25"/>
                  </a:lnTo>
                  <a:lnTo>
                    <a:pt x="170" y="26"/>
                  </a:lnTo>
                  <a:lnTo>
                    <a:pt x="169" y="26"/>
                  </a:lnTo>
                  <a:lnTo>
                    <a:pt x="168" y="26"/>
                  </a:lnTo>
                  <a:lnTo>
                    <a:pt x="168" y="27"/>
                  </a:lnTo>
                  <a:lnTo>
                    <a:pt x="168" y="26"/>
                  </a:lnTo>
                  <a:lnTo>
                    <a:pt x="167" y="25"/>
                  </a:lnTo>
                  <a:lnTo>
                    <a:pt x="166" y="25"/>
                  </a:lnTo>
                  <a:lnTo>
                    <a:pt x="166" y="24"/>
                  </a:lnTo>
                  <a:lnTo>
                    <a:pt x="165" y="24"/>
                  </a:lnTo>
                  <a:lnTo>
                    <a:pt x="164" y="24"/>
                  </a:lnTo>
                  <a:lnTo>
                    <a:pt x="164" y="25"/>
                  </a:lnTo>
                  <a:lnTo>
                    <a:pt x="163" y="25"/>
                  </a:lnTo>
                  <a:lnTo>
                    <a:pt x="162" y="25"/>
                  </a:lnTo>
                  <a:lnTo>
                    <a:pt x="162" y="26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2" y="28"/>
                  </a:lnTo>
                  <a:lnTo>
                    <a:pt x="162" y="27"/>
                  </a:lnTo>
                  <a:lnTo>
                    <a:pt x="161" y="27"/>
                  </a:lnTo>
                  <a:lnTo>
                    <a:pt x="162" y="28"/>
                  </a:lnTo>
                  <a:lnTo>
                    <a:pt x="161" y="28"/>
                  </a:lnTo>
                  <a:lnTo>
                    <a:pt x="161" y="29"/>
                  </a:lnTo>
                  <a:lnTo>
                    <a:pt x="160" y="30"/>
                  </a:lnTo>
                  <a:lnTo>
                    <a:pt x="160" y="29"/>
                  </a:lnTo>
                  <a:lnTo>
                    <a:pt x="160" y="28"/>
                  </a:lnTo>
                  <a:lnTo>
                    <a:pt x="158" y="29"/>
                  </a:lnTo>
                  <a:lnTo>
                    <a:pt x="158" y="30"/>
                  </a:lnTo>
                  <a:lnTo>
                    <a:pt x="157" y="30"/>
                  </a:lnTo>
                  <a:lnTo>
                    <a:pt x="157" y="33"/>
                  </a:lnTo>
                  <a:lnTo>
                    <a:pt x="157" y="32"/>
                  </a:lnTo>
                  <a:lnTo>
                    <a:pt x="156" y="33"/>
                  </a:lnTo>
                  <a:lnTo>
                    <a:pt x="156" y="34"/>
                  </a:lnTo>
                  <a:lnTo>
                    <a:pt x="156" y="33"/>
                  </a:lnTo>
                  <a:lnTo>
                    <a:pt x="155" y="33"/>
                  </a:lnTo>
                  <a:lnTo>
                    <a:pt x="154" y="33"/>
                  </a:lnTo>
                  <a:lnTo>
                    <a:pt x="154" y="34"/>
                  </a:lnTo>
                  <a:lnTo>
                    <a:pt x="153" y="34"/>
                  </a:lnTo>
                  <a:lnTo>
                    <a:pt x="153" y="35"/>
                  </a:lnTo>
                  <a:lnTo>
                    <a:pt x="153" y="36"/>
                  </a:lnTo>
                  <a:lnTo>
                    <a:pt x="152" y="36"/>
                  </a:lnTo>
                  <a:lnTo>
                    <a:pt x="151" y="37"/>
                  </a:lnTo>
                  <a:lnTo>
                    <a:pt x="152" y="37"/>
                  </a:lnTo>
                  <a:lnTo>
                    <a:pt x="152" y="38"/>
                  </a:lnTo>
                  <a:lnTo>
                    <a:pt x="151" y="38"/>
                  </a:lnTo>
                  <a:lnTo>
                    <a:pt x="151" y="39"/>
                  </a:lnTo>
                  <a:lnTo>
                    <a:pt x="151" y="40"/>
                  </a:lnTo>
                  <a:lnTo>
                    <a:pt x="150" y="40"/>
                  </a:lnTo>
                  <a:lnTo>
                    <a:pt x="150" y="39"/>
                  </a:lnTo>
                  <a:lnTo>
                    <a:pt x="149" y="40"/>
                  </a:lnTo>
                  <a:lnTo>
                    <a:pt x="149" y="41"/>
                  </a:lnTo>
                  <a:lnTo>
                    <a:pt x="149" y="42"/>
                  </a:lnTo>
                  <a:lnTo>
                    <a:pt x="148" y="43"/>
                  </a:lnTo>
                  <a:lnTo>
                    <a:pt x="148" y="44"/>
                  </a:lnTo>
                  <a:lnTo>
                    <a:pt x="148" y="45"/>
                  </a:lnTo>
                  <a:lnTo>
                    <a:pt x="147" y="44"/>
                  </a:lnTo>
                  <a:lnTo>
                    <a:pt x="146" y="45"/>
                  </a:lnTo>
                  <a:lnTo>
                    <a:pt x="146" y="46"/>
                  </a:lnTo>
                  <a:lnTo>
                    <a:pt x="145" y="47"/>
                  </a:lnTo>
                  <a:lnTo>
                    <a:pt x="144" y="48"/>
                  </a:lnTo>
                  <a:lnTo>
                    <a:pt x="144" y="50"/>
                  </a:lnTo>
                  <a:lnTo>
                    <a:pt x="143" y="51"/>
                  </a:lnTo>
                  <a:lnTo>
                    <a:pt x="143" y="52"/>
                  </a:lnTo>
                  <a:lnTo>
                    <a:pt x="143" y="53"/>
                  </a:lnTo>
                  <a:lnTo>
                    <a:pt x="143" y="54"/>
                  </a:lnTo>
                  <a:lnTo>
                    <a:pt x="143" y="55"/>
                  </a:lnTo>
                  <a:lnTo>
                    <a:pt x="143" y="56"/>
                  </a:lnTo>
                  <a:lnTo>
                    <a:pt x="144" y="56"/>
                  </a:lnTo>
                  <a:lnTo>
                    <a:pt x="144" y="57"/>
                  </a:lnTo>
                  <a:lnTo>
                    <a:pt x="145" y="57"/>
                  </a:lnTo>
                  <a:lnTo>
                    <a:pt x="146" y="58"/>
                  </a:lnTo>
                  <a:lnTo>
                    <a:pt x="147" y="58"/>
                  </a:lnTo>
                  <a:lnTo>
                    <a:pt x="147" y="59"/>
                  </a:lnTo>
                  <a:lnTo>
                    <a:pt x="146" y="59"/>
                  </a:lnTo>
                  <a:lnTo>
                    <a:pt x="146" y="60"/>
                  </a:lnTo>
                  <a:lnTo>
                    <a:pt x="146" y="61"/>
                  </a:lnTo>
                  <a:lnTo>
                    <a:pt x="144" y="65"/>
                  </a:lnTo>
                  <a:lnTo>
                    <a:pt x="144" y="67"/>
                  </a:lnTo>
                  <a:lnTo>
                    <a:pt x="145" y="68"/>
                  </a:lnTo>
                  <a:lnTo>
                    <a:pt x="145" y="69"/>
                  </a:lnTo>
                  <a:lnTo>
                    <a:pt x="144" y="69"/>
                  </a:lnTo>
                  <a:lnTo>
                    <a:pt x="145" y="70"/>
                  </a:lnTo>
                  <a:lnTo>
                    <a:pt x="145" y="72"/>
                  </a:lnTo>
                  <a:lnTo>
                    <a:pt x="145" y="73"/>
                  </a:lnTo>
                  <a:lnTo>
                    <a:pt x="146" y="73"/>
                  </a:lnTo>
                  <a:lnTo>
                    <a:pt x="145" y="73"/>
                  </a:lnTo>
                  <a:lnTo>
                    <a:pt x="145" y="74"/>
                  </a:lnTo>
                  <a:lnTo>
                    <a:pt x="145" y="75"/>
                  </a:lnTo>
                  <a:lnTo>
                    <a:pt x="145" y="76"/>
                  </a:lnTo>
                  <a:lnTo>
                    <a:pt x="145" y="77"/>
                  </a:lnTo>
                  <a:lnTo>
                    <a:pt x="144" y="77"/>
                  </a:lnTo>
                  <a:lnTo>
                    <a:pt x="143" y="77"/>
                  </a:lnTo>
                  <a:lnTo>
                    <a:pt x="142" y="77"/>
                  </a:lnTo>
                  <a:lnTo>
                    <a:pt x="141" y="77"/>
                  </a:lnTo>
                  <a:lnTo>
                    <a:pt x="140" y="77"/>
                  </a:lnTo>
                  <a:lnTo>
                    <a:pt x="140" y="78"/>
                  </a:lnTo>
                  <a:lnTo>
                    <a:pt x="139" y="78"/>
                  </a:lnTo>
                  <a:lnTo>
                    <a:pt x="138" y="78"/>
                  </a:lnTo>
                  <a:lnTo>
                    <a:pt x="137" y="79"/>
                  </a:lnTo>
                  <a:lnTo>
                    <a:pt x="136" y="80"/>
                  </a:lnTo>
                  <a:lnTo>
                    <a:pt x="135" y="80"/>
                  </a:lnTo>
                  <a:lnTo>
                    <a:pt x="134" y="80"/>
                  </a:lnTo>
                  <a:lnTo>
                    <a:pt x="134" y="81"/>
                  </a:lnTo>
                  <a:lnTo>
                    <a:pt x="134" y="82"/>
                  </a:lnTo>
                  <a:lnTo>
                    <a:pt x="134" y="83"/>
                  </a:lnTo>
                  <a:lnTo>
                    <a:pt x="133" y="82"/>
                  </a:lnTo>
                  <a:lnTo>
                    <a:pt x="133" y="81"/>
                  </a:lnTo>
                  <a:lnTo>
                    <a:pt x="132" y="81"/>
                  </a:lnTo>
                  <a:lnTo>
                    <a:pt x="131" y="82"/>
                  </a:lnTo>
                  <a:lnTo>
                    <a:pt x="131" y="83"/>
                  </a:lnTo>
                  <a:lnTo>
                    <a:pt x="131" y="84"/>
                  </a:lnTo>
                  <a:lnTo>
                    <a:pt x="130" y="85"/>
                  </a:lnTo>
                  <a:lnTo>
                    <a:pt x="130" y="86"/>
                  </a:lnTo>
                  <a:lnTo>
                    <a:pt x="130" y="87"/>
                  </a:lnTo>
                  <a:lnTo>
                    <a:pt x="129" y="88"/>
                  </a:lnTo>
                  <a:lnTo>
                    <a:pt x="128" y="90"/>
                  </a:lnTo>
                  <a:lnTo>
                    <a:pt x="126" y="89"/>
                  </a:lnTo>
                  <a:lnTo>
                    <a:pt x="125" y="90"/>
                  </a:lnTo>
                  <a:lnTo>
                    <a:pt x="123" y="92"/>
                  </a:lnTo>
                  <a:lnTo>
                    <a:pt x="122" y="93"/>
                  </a:lnTo>
                  <a:lnTo>
                    <a:pt x="121" y="93"/>
                  </a:lnTo>
                  <a:lnTo>
                    <a:pt x="121" y="94"/>
                  </a:lnTo>
                  <a:lnTo>
                    <a:pt x="120" y="94"/>
                  </a:lnTo>
                  <a:lnTo>
                    <a:pt x="119" y="94"/>
                  </a:lnTo>
                  <a:lnTo>
                    <a:pt x="118" y="94"/>
                  </a:lnTo>
                  <a:lnTo>
                    <a:pt x="117" y="94"/>
                  </a:lnTo>
                  <a:lnTo>
                    <a:pt x="117" y="95"/>
                  </a:lnTo>
                  <a:lnTo>
                    <a:pt x="116" y="95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6" y="97"/>
                  </a:lnTo>
                  <a:lnTo>
                    <a:pt x="117" y="97"/>
                  </a:lnTo>
                  <a:lnTo>
                    <a:pt x="117" y="98"/>
                  </a:lnTo>
                  <a:lnTo>
                    <a:pt x="117" y="99"/>
                  </a:lnTo>
                  <a:lnTo>
                    <a:pt x="116" y="99"/>
                  </a:lnTo>
                  <a:lnTo>
                    <a:pt x="116" y="100"/>
                  </a:lnTo>
                  <a:lnTo>
                    <a:pt x="115" y="99"/>
                  </a:lnTo>
                  <a:lnTo>
                    <a:pt x="114" y="100"/>
                  </a:lnTo>
                  <a:lnTo>
                    <a:pt x="113" y="101"/>
                  </a:lnTo>
                  <a:lnTo>
                    <a:pt x="112" y="101"/>
                  </a:lnTo>
                  <a:lnTo>
                    <a:pt x="112" y="102"/>
                  </a:lnTo>
                  <a:lnTo>
                    <a:pt x="111" y="102"/>
                  </a:lnTo>
                  <a:lnTo>
                    <a:pt x="110" y="103"/>
                  </a:lnTo>
                  <a:lnTo>
                    <a:pt x="110" y="102"/>
                  </a:lnTo>
                  <a:lnTo>
                    <a:pt x="109" y="102"/>
                  </a:lnTo>
                  <a:lnTo>
                    <a:pt x="108" y="104"/>
                  </a:lnTo>
                  <a:lnTo>
                    <a:pt x="108" y="105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6" y="103"/>
                  </a:lnTo>
                  <a:lnTo>
                    <a:pt x="105" y="103"/>
                  </a:lnTo>
                  <a:lnTo>
                    <a:pt x="105" y="104"/>
                  </a:lnTo>
                  <a:lnTo>
                    <a:pt x="105" y="105"/>
                  </a:lnTo>
                  <a:lnTo>
                    <a:pt x="104" y="105"/>
                  </a:lnTo>
                  <a:lnTo>
                    <a:pt x="103" y="105"/>
                  </a:lnTo>
                  <a:lnTo>
                    <a:pt x="99" y="104"/>
                  </a:lnTo>
                  <a:lnTo>
                    <a:pt x="99" y="105"/>
                  </a:lnTo>
                  <a:lnTo>
                    <a:pt x="98" y="106"/>
                  </a:lnTo>
                  <a:lnTo>
                    <a:pt x="98" y="107"/>
                  </a:lnTo>
                  <a:lnTo>
                    <a:pt x="97" y="107"/>
                  </a:lnTo>
                  <a:lnTo>
                    <a:pt x="97" y="106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6" y="109"/>
                  </a:lnTo>
                  <a:lnTo>
                    <a:pt x="94" y="110"/>
                  </a:lnTo>
                  <a:lnTo>
                    <a:pt x="93" y="111"/>
                  </a:lnTo>
                  <a:lnTo>
                    <a:pt x="92" y="111"/>
                  </a:lnTo>
                  <a:lnTo>
                    <a:pt x="91" y="111"/>
                  </a:lnTo>
                  <a:lnTo>
                    <a:pt x="91" y="112"/>
                  </a:lnTo>
                  <a:lnTo>
                    <a:pt x="90" y="112"/>
                  </a:lnTo>
                  <a:lnTo>
                    <a:pt x="89" y="112"/>
                  </a:lnTo>
                  <a:lnTo>
                    <a:pt x="88" y="113"/>
                  </a:lnTo>
                  <a:lnTo>
                    <a:pt x="87" y="114"/>
                  </a:lnTo>
                  <a:lnTo>
                    <a:pt x="86" y="115"/>
                  </a:lnTo>
                  <a:lnTo>
                    <a:pt x="86" y="116"/>
                  </a:lnTo>
                  <a:lnTo>
                    <a:pt x="86" y="117"/>
                  </a:lnTo>
                  <a:lnTo>
                    <a:pt x="86" y="118"/>
                  </a:lnTo>
                  <a:lnTo>
                    <a:pt x="87" y="118"/>
                  </a:lnTo>
                  <a:lnTo>
                    <a:pt x="88" y="118"/>
                  </a:lnTo>
                  <a:lnTo>
                    <a:pt x="88" y="119"/>
                  </a:lnTo>
                  <a:lnTo>
                    <a:pt x="88" y="120"/>
                  </a:lnTo>
                  <a:lnTo>
                    <a:pt x="87" y="121"/>
                  </a:lnTo>
                  <a:lnTo>
                    <a:pt x="87" y="123"/>
                  </a:lnTo>
                  <a:lnTo>
                    <a:pt x="87" y="125"/>
                  </a:lnTo>
                  <a:lnTo>
                    <a:pt x="88" y="128"/>
                  </a:lnTo>
                  <a:lnTo>
                    <a:pt x="88" y="129"/>
                  </a:lnTo>
                  <a:lnTo>
                    <a:pt x="88" y="130"/>
                  </a:lnTo>
                  <a:lnTo>
                    <a:pt x="87" y="130"/>
                  </a:lnTo>
                  <a:lnTo>
                    <a:pt x="87" y="129"/>
                  </a:lnTo>
                  <a:lnTo>
                    <a:pt x="87" y="128"/>
                  </a:lnTo>
                  <a:lnTo>
                    <a:pt x="87" y="127"/>
                  </a:lnTo>
                  <a:lnTo>
                    <a:pt x="86" y="126"/>
                  </a:lnTo>
                  <a:lnTo>
                    <a:pt x="86" y="125"/>
                  </a:lnTo>
                  <a:lnTo>
                    <a:pt x="85" y="125"/>
                  </a:lnTo>
                  <a:lnTo>
                    <a:pt x="85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3" y="127"/>
                  </a:lnTo>
                  <a:lnTo>
                    <a:pt x="84" y="128"/>
                  </a:lnTo>
                  <a:lnTo>
                    <a:pt x="85" y="127"/>
                  </a:lnTo>
                  <a:lnTo>
                    <a:pt x="85" y="128"/>
                  </a:lnTo>
                  <a:lnTo>
                    <a:pt x="84" y="129"/>
                  </a:lnTo>
                  <a:lnTo>
                    <a:pt x="84" y="128"/>
                  </a:lnTo>
                  <a:lnTo>
                    <a:pt x="83" y="128"/>
                  </a:lnTo>
                  <a:lnTo>
                    <a:pt x="83" y="129"/>
                  </a:lnTo>
                  <a:lnTo>
                    <a:pt x="83" y="130"/>
                  </a:lnTo>
                  <a:lnTo>
                    <a:pt x="83" y="131"/>
                  </a:lnTo>
                  <a:lnTo>
                    <a:pt x="83" y="132"/>
                  </a:lnTo>
                  <a:lnTo>
                    <a:pt x="83" y="133"/>
                  </a:lnTo>
                  <a:lnTo>
                    <a:pt x="84" y="133"/>
                  </a:lnTo>
                  <a:lnTo>
                    <a:pt x="85" y="134"/>
                  </a:lnTo>
                  <a:lnTo>
                    <a:pt x="85" y="133"/>
                  </a:lnTo>
                  <a:lnTo>
                    <a:pt x="86" y="133"/>
                  </a:lnTo>
                  <a:lnTo>
                    <a:pt x="86" y="135"/>
                  </a:lnTo>
                  <a:lnTo>
                    <a:pt x="87" y="135"/>
                  </a:lnTo>
                  <a:lnTo>
                    <a:pt x="89" y="135"/>
                  </a:lnTo>
                  <a:lnTo>
                    <a:pt x="90" y="135"/>
                  </a:lnTo>
                  <a:lnTo>
                    <a:pt x="90" y="136"/>
                  </a:lnTo>
                  <a:lnTo>
                    <a:pt x="91" y="136"/>
                  </a:lnTo>
                  <a:lnTo>
                    <a:pt x="93" y="136"/>
                  </a:lnTo>
                  <a:lnTo>
                    <a:pt x="94" y="137"/>
                  </a:lnTo>
                  <a:lnTo>
                    <a:pt x="95" y="138"/>
                  </a:lnTo>
                  <a:lnTo>
                    <a:pt x="95" y="139"/>
                  </a:lnTo>
                  <a:lnTo>
                    <a:pt x="95" y="140"/>
                  </a:lnTo>
                  <a:lnTo>
                    <a:pt x="96" y="141"/>
                  </a:lnTo>
                  <a:lnTo>
                    <a:pt x="97" y="141"/>
                  </a:lnTo>
                  <a:lnTo>
                    <a:pt x="97" y="142"/>
                  </a:lnTo>
                  <a:lnTo>
                    <a:pt x="98" y="142"/>
                  </a:lnTo>
                  <a:lnTo>
                    <a:pt x="98" y="143"/>
                  </a:lnTo>
                  <a:lnTo>
                    <a:pt x="99" y="144"/>
                  </a:lnTo>
                  <a:lnTo>
                    <a:pt x="100" y="145"/>
                  </a:lnTo>
                  <a:lnTo>
                    <a:pt x="102" y="145"/>
                  </a:lnTo>
                  <a:lnTo>
                    <a:pt x="105" y="149"/>
                  </a:lnTo>
                  <a:lnTo>
                    <a:pt x="106" y="148"/>
                  </a:lnTo>
                  <a:lnTo>
                    <a:pt x="107" y="148"/>
                  </a:lnTo>
                  <a:lnTo>
                    <a:pt x="108" y="149"/>
                  </a:lnTo>
                  <a:lnTo>
                    <a:pt x="108" y="150"/>
                  </a:lnTo>
                  <a:lnTo>
                    <a:pt x="109" y="151"/>
                  </a:lnTo>
                  <a:lnTo>
                    <a:pt x="109" y="152"/>
                  </a:lnTo>
                  <a:lnTo>
                    <a:pt x="109" y="153"/>
                  </a:lnTo>
                  <a:lnTo>
                    <a:pt x="107" y="153"/>
                  </a:lnTo>
                  <a:lnTo>
                    <a:pt x="107" y="154"/>
                  </a:lnTo>
                  <a:lnTo>
                    <a:pt x="106" y="154"/>
                  </a:lnTo>
                  <a:lnTo>
                    <a:pt x="107" y="155"/>
                  </a:lnTo>
                  <a:lnTo>
                    <a:pt x="107" y="156"/>
                  </a:lnTo>
                  <a:lnTo>
                    <a:pt x="107" y="157"/>
                  </a:lnTo>
                  <a:lnTo>
                    <a:pt x="106" y="158"/>
                  </a:lnTo>
                  <a:lnTo>
                    <a:pt x="106" y="159"/>
                  </a:lnTo>
                  <a:lnTo>
                    <a:pt x="105" y="160"/>
                  </a:lnTo>
                  <a:lnTo>
                    <a:pt x="104" y="162"/>
                  </a:lnTo>
                  <a:lnTo>
                    <a:pt x="102" y="163"/>
                  </a:lnTo>
                  <a:lnTo>
                    <a:pt x="100" y="163"/>
                  </a:lnTo>
                  <a:lnTo>
                    <a:pt x="99" y="163"/>
                  </a:lnTo>
                  <a:lnTo>
                    <a:pt x="96" y="163"/>
                  </a:lnTo>
                  <a:lnTo>
                    <a:pt x="94" y="164"/>
                  </a:lnTo>
                  <a:lnTo>
                    <a:pt x="93" y="163"/>
                  </a:lnTo>
                  <a:lnTo>
                    <a:pt x="88" y="163"/>
                  </a:lnTo>
                  <a:lnTo>
                    <a:pt x="86" y="164"/>
                  </a:lnTo>
                  <a:lnTo>
                    <a:pt x="85" y="164"/>
                  </a:lnTo>
                  <a:lnTo>
                    <a:pt x="83" y="163"/>
                  </a:lnTo>
                  <a:lnTo>
                    <a:pt x="80" y="163"/>
                  </a:lnTo>
                  <a:lnTo>
                    <a:pt x="79" y="163"/>
                  </a:lnTo>
                  <a:lnTo>
                    <a:pt x="77" y="163"/>
                  </a:lnTo>
                  <a:lnTo>
                    <a:pt x="75" y="164"/>
                  </a:lnTo>
                  <a:lnTo>
                    <a:pt x="74" y="165"/>
                  </a:lnTo>
                  <a:lnTo>
                    <a:pt x="72" y="166"/>
                  </a:lnTo>
                  <a:lnTo>
                    <a:pt x="72" y="167"/>
                  </a:lnTo>
                  <a:lnTo>
                    <a:pt x="71" y="168"/>
                  </a:lnTo>
                  <a:lnTo>
                    <a:pt x="71" y="169"/>
                  </a:lnTo>
                  <a:lnTo>
                    <a:pt x="70" y="170"/>
                  </a:lnTo>
                  <a:lnTo>
                    <a:pt x="69" y="170"/>
                  </a:lnTo>
                  <a:lnTo>
                    <a:pt x="69" y="171"/>
                  </a:lnTo>
                  <a:lnTo>
                    <a:pt x="67" y="174"/>
                  </a:lnTo>
                  <a:lnTo>
                    <a:pt x="66" y="175"/>
                  </a:lnTo>
                  <a:lnTo>
                    <a:pt x="65" y="175"/>
                  </a:lnTo>
                  <a:lnTo>
                    <a:pt x="64" y="175"/>
                  </a:lnTo>
                  <a:lnTo>
                    <a:pt x="64" y="176"/>
                  </a:lnTo>
                  <a:lnTo>
                    <a:pt x="64" y="179"/>
                  </a:lnTo>
                  <a:lnTo>
                    <a:pt x="64" y="180"/>
                  </a:lnTo>
                  <a:lnTo>
                    <a:pt x="63" y="181"/>
                  </a:lnTo>
                  <a:lnTo>
                    <a:pt x="62" y="181"/>
                  </a:lnTo>
                  <a:lnTo>
                    <a:pt x="58" y="179"/>
                  </a:lnTo>
                  <a:lnTo>
                    <a:pt x="58" y="178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4" y="178"/>
                  </a:lnTo>
                  <a:lnTo>
                    <a:pt x="53" y="179"/>
                  </a:lnTo>
                  <a:lnTo>
                    <a:pt x="52" y="179"/>
                  </a:lnTo>
                  <a:lnTo>
                    <a:pt x="51" y="179"/>
                  </a:lnTo>
                  <a:lnTo>
                    <a:pt x="51" y="180"/>
                  </a:lnTo>
                  <a:lnTo>
                    <a:pt x="51" y="181"/>
                  </a:lnTo>
                  <a:lnTo>
                    <a:pt x="51" y="182"/>
                  </a:lnTo>
                  <a:lnTo>
                    <a:pt x="50" y="182"/>
                  </a:lnTo>
                  <a:lnTo>
                    <a:pt x="49" y="181"/>
                  </a:lnTo>
                  <a:lnTo>
                    <a:pt x="49" y="180"/>
                  </a:lnTo>
                  <a:lnTo>
                    <a:pt x="48" y="180"/>
                  </a:lnTo>
                  <a:lnTo>
                    <a:pt x="48" y="179"/>
                  </a:lnTo>
                  <a:lnTo>
                    <a:pt x="48" y="178"/>
                  </a:lnTo>
                  <a:lnTo>
                    <a:pt x="47" y="178"/>
                  </a:lnTo>
                  <a:lnTo>
                    <a:pt x="47" y="177"/>
                  </a:lnTo>
                  <a:lnTo>
                    <a:pt x="46" y="177"/>
                  </a:lnTo>
                  <a:lnTo>
                    <a:pt x="46" y="176"/>
                  </a:lnTo>
                  <a:lnTo>
                    <a:pt x="45" y="177"/>
                  </a:lnTo>
                  <a:lnTo>
                    <a:pt x="46" y="178"/>
                  </a:lnTo>
                  <a:lnTo>
                    <a:pt x="46" y="179"/>
                  </a:lnTo>
                  <a:lnTo>
                    <a:pt x="45" y="179"/>
                  </a:lnTo>
                  <a:lnTo>
                    <a:pt x="44" y="178"/>
                  </a:lnTo>
                  <a:lnTo>
                    <a:pt x="43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1" y="175"/>
                  </a:lnTo>
                  <a:lnTo>
                    <a:pt x="41" y="174"/>
                  </a:lnTo>
                  <a:lnTo>
                    <a:pt x="42" y="174"/>
                  </a:lnTo>
                  <a:lnTo>
                    <a:pt x="41" y="174"/>
                  </a:lnTo>
                  <a:lnTo>
                    <a:pt x="40" y="173"/>
                  </a:lnTo>
                  <a:lnTo>
                    <a:pt x="39" y="173"/>
                  </a:lnTo>
                  <a:lnTo>
                    <a:pt x="38" y="173"/>
                  </a:lnTo>
                  <a:lnTo>
                    <a:pt x="37" y="173"/>
                  </a:lnTo>
                  <a:lnTo>
                    <a:pt x="37" y="172"/>
                  </a:lnTo>
                  <a:lnTo>
                    <a:pt x="36" y="172"/>
                  </a:lnTo>
                  <a:lnTo>
                    <a:pt x="36" y="173"/>
                  </a:lnTo>
                  <a:lnTo>
                    <a:pt x="36" y="174"/>
                  </a:lnTo>
                  <a:lnTo>
                    <a:pt x="37" y="174"/>
                  </a:lnTo>
                  <a:lnTo>
                    <a:pt x="38" y="174"/>
                  </a:lnTo>
                  <a:lnTo>
                    <a:pt x="38" y="175"/>
                  </a:lnTo>
                  <a:lnTo>
                    <a:pt x="39" y="175"/>
                  </a:lnTo>
                  <a:lnTo>
                    <a:pt x="39" y="176"/>
                  </a:lnTo>
                  <a:lnTo>
                    <a:pt x="40" y="176"/>
                  </a:lnTo>
                  <a:lnTo>
                    <a:pt x="39" y="177"/>
                  </a:lnTo>
                  <a:lnTo>
                    <a:pt x="38" y="177"/>
                  </a:lnTo>
                  <a:lnTo>
                    <a:pt x="37" y="176"/>
                  </a:lnTo>
                  <a:lnTo>
                    <a:pt x="37" y="177"/>
                  </a:lnTo>
                  <a:lnTo>
                    <a:pt x="37" y="178"/>
                  </a:lnTo>
                  <a:lnTo>
                    <a:pt x="37" y="179"/>
                  </a:lnTo>
                  <a:lnTo>
                    <a:pt x="37" y="180"/>
                  </a:lnTo>
                  <a:lnTo>
                    <a:pt x="36" y="180"/>
                  </a:lnTo>
                  <a:lnTo>
                    <a:pt x="37" y="181"/>
                  </a:lnTo>
                  <a:lnTo>
                    <a:pt x="36" y="181"/>
                  </a:lnTo>
                  <a:lnTo>
                    <a:pt x="35" y="181"/>
                  </a:lnTo>
                  <a:lnTo>
                    <a:pt x="36" y="181"/>
                  </a:lnTo>
                  <a:lnTo>
                    <a:pt x="35" y="181"/>
                  </a:lnTo>
                  <a:lnTo>
                    <a:pt x="34" y="181"/>
                  </a:lnTo>
                  <a:lnTo>
                    <a:pt x="34" y="180"/>
                  </a:lnTo>
                  <a:lnTo>
                    <a:pt x="34" y="181"/>
                  </a:lnTo>
                  <a:lnTo>
                    <a:pt x="33" y="182"/>
                  </a:lnTo>
                  <a:lnTo>
                    <a:pt x="32" y="183"/>
                  </a:lnTo>
                  <a:lnTo>
                    <a:pt x="31" y="183"/>
                  </a:lnTo>
                  <a:lnTo>
                    <a:pt x="30" y="183"/>
                  </a:lnTo>
                  <a:lnTo>
                    <a:pt x="30" y="184"/>
                  </a:lnTo>
                  <a:lnTo>
                    <a:pt x="29" y="184"/>
                  </a:lnTo>
                  <a:lnTo>
                    <a:pt x="30" y="182"/>
                  </a:lnTo>
                  <a:lnTo>
                    <a:pt x="30" y="181"/>
                  </a:lnTo>
                  <a:lnTo>
                    <a:pt x="31" y="182"/>
                  </a:lnTo>
                  <a:lnTo>
                    <a:pt x="32" y="181"/>
                  </a:lnTo>
                  <a:lnTo>
                    <a:pt x="31" y="181"/>
                  </a:lnTo>
                  <a:lnTo>
                    <a:pt x="30" y="181"/>
                  </a:lnTo>
                  <a:lnTo>
                    <a:pt x="31" y="180"/>
                  </a:lnTo>
                  <a:lnTo>
                    <a:pt x="32" y="180"/>
                  </a:lnTo>
                  <a:lnTo>
                    <a:pt x="32" y="179"/>
                  </a:lnTo>
                  <a:lnTo>
                    <a:pt x="34" y="180"/>
                  </a:lnTo>
                  <a:lnTo>
                    <a:pt x="34" y="179"/>
                  </a:lnTo>
                  <a:lnTo>
                    <a:pt x="33" y="179"/>
                  </a:lnTo>
                  <a:lnTo>
                    <a:pt x="33" y="178"/>
                  </a:lnTo>
                  <a:lnTo>
                    <a:pt x="34" y="177"/>
                  </a:lnTo>
                  <a:lnTo>
                    <a:pt x="33" y="177"/>
                  </a:lnTo>
                  <a:lnTo>
                    <a:pt x="32" y="176"/>
                  </a:lnTo>
                  <a:lnTo>
                    <a:pt x="32" y="177"/>
                  </a:lnTo>
                  <a:lnTo>
                    <a:pt x="31" y="177"/>
                  </a:lnTo>
                  <a:lnTo>
                    <a:pt x="30" y="177"/>
                  </a:lnTo>
                  <a:lnTo>
                    <a:pt x="31" y="177"/>
                  </a:lnTo>
                  <a:lnTo>
                    <a:pt x="32" y="178"/>
                  </a:lnTo>
                  <a:lnTo>
                    <a:pt x="32" y="179"/>
                  </a:lnTo>
                  <a:lnTo>
                    <a:pt x="32" y="178"/>
                  </a:lnTo>
                  <a:lnTo>
                    <a:pt x="31" y="178"/>
                  </a:lnTo>
                  <a:lnTo>
                    <a:pt x="30" y="178"/>
                  </a:lnTo>
                  <a:lnTo>
                    <a:pt x="30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8" y="180"/>
                  </a:lnTo>
                  <a:lnTo>
                    <a:pt x="28" y="179"/>
                  </a:lnTo>
                  <a:lnTo>
                    <a:pt x="27" y="179"/>
                  </a:lnTo>
                  <a:lnTo>
                    <a:pt x="28" y="178"/>
                  </a:lnTo>
                  <a:lnTo>
                    <a:pt x="28" y="177"/>
                  </a:lnTo>
                  <a:lnTo>
                    <a:pt x="27" y="176"/>
                  </a:lnTo>
                  <a:lnTo>
                    <a:pt x="26" y="176"/>
                  </a:lnTo>
                  <a:lnTo>
                    <a:pt x="26" y="177"/>
                  </a:lnTo>
                  <a:lnTo>
                    <a:pt x="25" y="178"/>
                  </a:lnTo>
                  <a:lnTo>
                    <a:pt x="23" y="178"/>
                  </a:lnTo>
                  <a:lnTo>
                    <a:pt x="22" y="177"/>
                  </a:lnTo>
                  <a:lnTo>
                    <a:pt x="21" y="177"/>
                  </a:lnTo>
                  <a:lnTo>
                    <a:pt x="21" y="176"/>
                  </a:lnTo>
                  <a:lnTo>
                    <a:pt x="20" y="176"/>
                  </a:lnTo>
                  <a:lnTo>
                    <a:pt x="20" y="175"/>
                  </a:lnTo>
                  <a:lnTo>
                    <a:pt x="21" y="175"/>
                  </a:lnTo>
                  <a:lnTo>
                    <a:pt x="22" y="174"/>
                  </a:lnTo>
                  <a:lnTo>
                    <a:pt x="23" y="174"/>
                  </a:lnTo>
                  <a:lnTo>
                    <a:pt x="23" y="175"/>
                  </a:lnTo>
                  <a:lnTo>
                    <a:pt x="24" y="175"/>
                  </a:lnTo>
                  <a:lnTo>
                    <a:pt x="25" y="175"/>
                  </a:lnTo>
                  <a:lnTo>
                    <a:pt x="25" y="174"/>
                  </a:lnTo>
                  <a:lnTo>
                    <a:pt x="24" y="174"/>
                  </a:lnTo>
                  <a:lnTo>
                    <a:pt x="23" y="174"/>
                  </a:lnTo>
                  <a:lnTo>
                    <a:pt x="23" y="173"/>
                  </a:lnTo>
                  <a:lnTo>
                    <a:pt x="23" y="172"/>
                  </a:lnTo>
                  <a:lnTo>
                    <a:pt x="25" y="172"/>
                  </a:lnTo>
                  <a:lnTo>
                    <a:pt x="26" y="172"/>
                  </a:lnTo>
                  <a:lnTo>
                    <a:pt x="26" y="173"/>
                  </a:lnTo>
                  <a:lnTo>
                    <a:pt x="27" y="173"/>
                  </a:lnTo>
                  <a:lnTo>
                    <a:pt x="27" y="172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0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19" y="170"/>
                  </a:lnTo>
                  <a:lnTo>
                    <a:pt x="18" y="169"/>
                  </a:lnTo>
                  <a:lnTo>
                    <a:pt x="17" y="169"/>
                  </a:lnTo>
                  <a:lnTo>
                    <a:pt x="17" y="170"/>
                  </a:lnTo>
                  <a:lnTo>
                    <a:pt x="16" y="170"/>
                  </a:lnTo>
                  <a:lnTo>
                    <a:pt x="15" y="170"/>
                  </a:lnTo>
                  <a:lnTo>
                    <a:pt x="12" y="170"/>
                  </a:lnTo>
                  <a:lnTo>
                    <a:pt x="12" y="169"/>
                  </a:lnTo>
                  <a:lnTo>
                    <a:pt x="14" y="169"/>
                  </a:lnTo>
                  <a:lnTo>
                    <a:pt x="14" y="168"/>
                  </a:lnTo>
                  <a:lnTo>
                    <a:pt x="15" y="168"/>
                  </a:lnTo>
                  <a:lnTo>
                    <a:pt x="16" y="167"/>
                  </a:lnTo>
                  <a:lnTo>
                    <a:pt x="16" y="166"/>
                  </a:lnTo>
                  <a:lnTo>
                    <a:pt x="17" y="166"/>
                  </a:lnTo>
                  <a:lnTo>
                    <a:pt x="18" y="166"/>
                  </a:lnTo>
                  <a:lnTo>
                    <a:pt x="18" y="167"/>
                  </a:lnTo>
                  <a:lnTo>
                    <a:pt x="19" y="167"/>
                  </a:lnTo>
                  <a:lnTo>
                    <a:pt x="20" y="166"/>
                  </a:lnTo>
                  <a:lnTo>
                    <a:pt x="18" y="166"/>
                  </a:lnTo>
                  <a:lnTo>
                    <a:pt x="17" y="165"/>
                  </a:lnTo>
                  <a:lnTo>
                    <a:pt x="17" y="164"/>
                  </a:lnTo>
                  <a:lnTo>
                    <a:pt x="17" y="162"/>
                  </a:lnTo>
                  <a:lnTo>
                    <a:pt x="18" y="160"/>
                  </a:lnTo>
                  <a:lnTo>
                    <a:pt x="19" y="159"/>
                  </a:lnTo>
                  <a:lnTo>
                    <a:pt x="19" y="158"/>
                  </a:lnTo>
                  <a:lnTo>
                    <a:pt x="20" y="158"/>
                  </a:lnTo>
                  <a:lnTo>
                    <a:pt x="20" y="159"/>
                  </a:lnTo>
                  <a:lnTo>
                    <a:pt x="20" y="158"/>
                  </a:lnTo>
                  <a:lnTo>
                    <a:pt x="21" y="157"/>
                  </a:lnTo>
                  <a:lnTo>
                    <a:pt x="21" y="156"/>
                  </a:lnTo>
                  <a:lnTo>
                    <a:pt x="20" y="156"/>
                  </a:lnTo>
                  <a:lnTo>
                    <a:pt x="20" y="155"/>
                  </a:lnTo>
                  <a:lnTo>
                    <a:pt x="20" y="154"/>
                  </a:lnTo>
                  <a:lnTo>
                    <a:pt x="21" y="154"/>
                  </a:lnTo>
                  <a:lnTo>
                    <a:pt x="22" y="154"/>
                  </a:lnTo>
                  <a:lnTo>
                    <a:pt x="23" y="154"/>
                  </a:lnTo>
                  <a:lnTo>
                    <a:pt x="24" y="154"/>
                  </a:lnTo>
                  <a:lnTo>
                    <a:pt x="24" y="153"/>
                  </a:lnTo>
                  <a:lnTo>
                    <a:pt x="24" y="152"/>
                  </a:lnTo>
                  <a:lnTo>
                    <a:pt x="23" y="152"/>
                  </a:lnTo>
                  <a:lnTo>
                    <a:pt x="23" y="151"/>
                  </a:lnTo>
                  <a:lnTo>
                    <a:pt x="24" y="151"/>
                  </a:lnTo>
                  <a:lnTo>
                    <a:pt x="24" y="152"/>
                  </a:lnTo>
                  <a:lnTo>
                    <a:pt x="25" y="152"/>
                  </a:lnTo>
                  <a:lnTo>
                    <a:pt x="25" y="151"/>
                  </a:lnTo>
                  <a:lnTo>
                    <a:pt x="26" y="152"/>
                  </a:lnTo>
                  <a:lnTo>
                    <a:pt x="27" y="151"/>
                  </a:lnTo>
                  <a:lnTo>
                    <a:pt x="28" y="151"/>
                  </a:lnTo>
                  <a:lnTo>
                    <a:pt x="29" y="151"/>
                  </a:lnTo>
                  <a:lnTo>
                    <a:pt x="29" y="150"/>
                  </a:lnTo>
                  <a:lnTo>
                    <a:pt x="30" y="150"/>
                  </a:lnTo>
                  <a:lnTo>
                    <a:pt x="31" y="150"/>
                  </a:lnTo>
                  <a:lnTo>
                    <a:pt x="32" y="150"/>
                  </a:lnTo>
                  <a:lnTo>
                    <a:pt x="33" y="150"/>
                  </a:lnTo>
                  <a:lnTo>
                    <a:pt x="34" y="150"/>
                  </a:lnTo>
                  <a:lnTo>
                    <a:pt x="34" y="151"/>
                  </a:lnTo>
                  <a:lnTo>
                    <a:pt x="34" y="152"/>
                  </a:lnTo>
                  <a:lnTo>
                    <a:pt x="35" y="151"/>
                  </a:lnTo>
                  <a:lnTo>
                    <a:pt x="35" y="152"/>
                  </a:lnTo>
                  <a:lnTo>
                    <a:pt x="36" y="152"/>
                  </a:lnTo>
                  <a:lnTo>
                    <a:pt x="37" y="153"/>
                  </a:lnTo>
                  <a:lnTo>
                    <a:pt x="38" y="152"/>
                  </a:lnTo>
                  <a:lnTo>
                    <a:pt x="37" y="152"/>
                  </a:lnTo>
                  <a:lnTo>
                    <a:pt x="37" y="151"/>
                  </a:lnTo>
                  <a:lnTo>
                    <a:pt x="36" y="151"/>
                  </a:lnTo>
                  <a:lnTo>
                    <a:pt x="35" y="150"/>
                  </a:lnTo>
                  <a:lnTo>
                    <a:pt x="34" y="149"/>
                  </a:lnTo>
                  <a:lnTo>
                    <a:pt x="33" y="149"/>
                  </a:lnTo>
                  <a:lnTo>
                    <a:pt x="32" y="148"/>
                  </a:lnTo>
                  <a:lnTo>
                    <a:pt x="32" y="147"/>
                  </a:lnTo>
                  <a:lnTo>
                    <a:pt x="32" y="148"/>
                  </a:lnTo>
                  <a:lnTo>
                    <a:pt x="31" y="148"/>
                  </a:lnTo>
                  <a:lnTo>
                    <a:pt x="32" y="149"/>
                  </a:lnTo>
                  <a:lnTo>
                    <a:pt x="31" y="149"/>
                  </a:lnTo>
                  <a:lnTo>
                    <a:pt x="30" y="149"/>
                  </a:lnTo>
                  <a:lnTo>
                    <a:pt x="29" y="149"/>
                  </a:lnTo>
                  <a:lnTo>
                    <a:pt x="28" y="149"/>
                  </a:lnTo>
                  <a:lnTo>
                    <a:pt x="28" y="150"/>
                  </a:lnTo>
                  <a:lnTo>
                    <a:pt x="27" y="150"/>
                  </a:lnTo>
                  <a:lnTo>
                    <a:pt x="27" y="149"/>
                  </a:lnTo>
                  <a:lnTo>
                    <a:pt x="27" y="148"/>
                  </a:lnTo>
                  <a:lnTo>
                    <a:pt x="27" y="147"/>
                  </a:lnTo>
                  <a:lnTo>
                    <a:pt x="26" y="147"/>
                  </a:lnTo>
                  <a:lnTo>
                    <a:pt x="26" y="148"/>
                  </a:lnTo>
                  <a:lnTo>
                    <a:pt x="26" y="149"/>
                  </a:lnTo>
                  <a:lnTo>
                    <a:pt x="25" y="149"/>
                  </a:lnTo>
                  <a:lnTo>
                    <a:pt x="25" y="148"/>
                  </a:lnTo>
                  <a:lnTo>
                    <a:pt x="24" y="148"/>
                  </a:lnTo>
                  <a:lnTo>
                    <a:pt x="24" y="147"/>
                  </a:lnTo>
                  <a:lnTo>
                    <a:pt x="24" y="146"/>
                  </a:lnTo>
                  <a:lnTo>
                    <a:pt x="24" y="145"/>
                  </a:lnTo>
                  <a:lnTo>
                    <a:pt x="24" y="144"/>
                  </a:lnTo>
                  <a:lnTo>
                    <a:pt x="25" y="143"/>
                  </a:lnTo>
                  <a:lnTo>
                    <a:pt x="25" y="142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0"/>
                  </a:lnTo>
                  <a:lnTo>
                    <a:pt x="27" y="139"/>
                  </a:lnTo>
                  <a:lnTo>
                    <a:pt x="27" y="138"/>
                  </a:lnTo>
                  <a:lnTo>
                    <a:pt x="27" y="137"/>
                  </a:lnTo>
                  <a:lnTo>
                    <a:pt x="28" y="137"/>
                  </a:lnTo>
                  <a:lnTo>
                    <a:pt x="29" y="137"/>
                  </a:lnTo>
                  <a:lnTo>
                    <a:pt x="28" y="137"/>
                  </a:lnTo>
                  <a:lnTo>
                    <a:pt x="28" y="136"/>
                  </a:lnTo>
                  <a:lnTo>
                    <a:pt x="28" y="135"/>
                  </a:lnTo>
                  <a:lnTo>
                    <a:pt x="28" y="134"/>
                  </a:lnTo>
                  <a:lnTo>
                    <a:pt x="29" y="134"/>
                  </a:lnTo>
                  <a:lnTo>
                    <a:pt x="29" y="133"/>
                  </a:lnTo>
                  <a:lnTo>
                    <a:pt x="30" y="132"/>
                  </a:lnTo>
                  <a:lnTo>
                    <a:pt x="31" y="132"/>
                  </a:lnTo>
                  <a:lnTo>
                    <a:pt x="31" y="133"/>
                  </a:lnTo>
                  <a:lnTo>
                    <a:pt x="31" y="132"/>
                  </a:lnTo>
                  <a:lnTo>
                    <a:pt x="32" y="130"/>
                  </a:lnTo>
                  <a:lnTo>
                    <a:pt x="32" y="129"/>
                  </a:lnTo>
                  <a:lnTo>
                    <a:pt x="31" y="129"/>
                  </a:lnTo>
                  <a:lnTo>
                    <a:pt x="31" y="128"/>
                  </a:lnTo>
                  <a:lnTo>
                    <a:pt x="32" y="128"/>
                  </a:lnTo>
                  <a:lnTo>
                    <a:pt x="32" y="127"/>
                  </a:lnTo>
                  <a:lnTo>
                    <a:pt x="30" y="127"/>
                  </a:lnTo>
                  <a:lnTo>
                    <a:pt x="30" y="126"/>
                  </a:lnTo>
                  <a:lnTo>
                    <a:pt x="30" y="125"/>
                  </a:lnTo>
                  <a:lnTo>
                    <a:pt x="29" y="125"/>
                  </a:lnTo>
                  <a:lnTo>
                    <a:pt x="29" y="124"/>
                  </a:lnTo>
                  <a:lnTo>
                    <a:pt x="30" y="124"/>
                  </a:lnTo>
                  <a:lnTo>
                    <a:pt x="30" y="123"/>
                  </a:lnTo>
                  <a:lnTo>
                    <a:pt x="31" y="123"/>
                  </a:lnTo>
                  <a:lnTo>
                    <a:pt x="31" y="122"/>
                  </a:lnTo>
                  <a:lnTo>
                    <a:pt x="32" y="121"/>
                  </a:lnTo>
                  <a:lnTo>
                    <a:pt x="32" y="120"/>
                  </a:lnTo>
                  <a:lnTo>
                    <a:pt x="29" y="122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5" y="121"/>
                  </a:lnTo>
                  <a:lnTo>
                    <a:pt x="24" y="121"/>
                  </a:lnTo>
                  <a:lnTo>
                    <a:pt x="23" y="121"/>
                  </a:lnTo>
                  <a:lnTo>
                    <a:pt x="23" y="120"/>
                  </a:lnTo>
                  <a:lnTo>
                    <a:pt x="23" y="119"/>
                  </a:lnTo>
                  <a:lnTo>
                    <a:pt x="22" y="119"/>
                  </a:lnTo>
                  <a:lnTo>
                    <a:pt x="21" y="119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19" y="117"/>
                  </a:lnTo>
                  <a:lnTo>
                    <a:pt x="19" y="118"/>
                  </a:lnTo>
                  <a:lnTo>
                    <a:pt x="18" y="118"/>
                  </a:lnTo>
                  <a:lnTo>
                    <a:pt x="18" y="117"/>
                  </a:lnTo>
                  <a:lnTo>
                    <a:pt x="18" y="116"/>
                  </a:lnTo>
                  <a:lnTo>
                    <a:pt x="17" y="116"/>
                  </a:lnTo>
                  <a:lnTo>
                    <a:pt x="16" y="115"/>
                  </a:lnTo>
                  <a:lnTo>
                    <a:pt x="15" y="115"/>
                  </a:lnTo>
                  <a:lnTo>
                    <a:pt x="14" y="115"/>
                  </a:lnTo>
                  <a:lnTo>
                    <a:pt x="14" y="114"/>
                  </a:lnTo>
                  <a:lnTo>
                    <a:pt x="14" y="113"/>
                  </a:lnTo>
                  <a:lnTo>
                    <a:pt x="14" y="114"/>
                  </a:lnTo>
                  <a:lnTo>
                    <a:pt x="14" y="115"/>
                  </a:lnTo>
                  <a:lnTo>
                    <a:pt x="14" y="116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4" y="118"/>
                  </a:lnTo>
                  <a:lnTo>
                    <a:pt x="13" y="118"/>
                  </a:lnTo>
                  <a:lnTo>
                    <a:pt x="12" y="118"/>
                  </a:lnTo>
                  <a:lnTo>
                    <a:pt x="12" y="119"/>
                  </a:lnTo>
                  <a:lnTo>
                    <a:pt x="11" y="119"/>
                  </a:lnTo>
                  <a:lnTo>
                    <a:pt x="11" y="120"/>
                  </a:lnTo>
                  <a:lnTo>
                    <a:pt x="10" y="120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0" y="119"/>
                  </a:lnTo>
                  <a:lnTo>
                    <a:pt x="11" y="118"/>
                  </a:lnTo>
                  <a:lnTo>
                    <a:pt x="11" y="117"/>
                  </a:lnTo>
                  <a:lnTo>
                    <a:pt x="11" y="116"/>
                  </a:lnTo>
                  <a:lnTo>
                    <a:pt x="10" y="116"/>
                  </a:lnTo>
                  <a:lnTo>
                    <a:pt x="10" y="115"/>
                  </a:lnTo>
                  <a:lnTo>
                    <a:pt x="9" y="115"/>
                  </a:lnTo>
                  <a:lnTo>
                    <a:pt x="10" y="114"/>
                  </a:lnTo>
                  <a:lnTo>
                    <a:pt x="9" y="114"/>
                  </a:lnTo>
                  <a:lnTo>
                    <a:pt x="9" y="113"/>
                  </a:lnTo>
                  <a:lnTo>
                    <a:pt x="9" y="112"/>
                  </a:lnTo>
                  <a:lnTo>
                    <a:pt x="8" y="112"/>
                  </a:lnTo>
                  <a:lnTo>
                    <a:pt x="5" y="112"/>
                  </a:lnTo>
                  <a:lnTo>
                    <a:pt x="5" y="111"/>
                  </a:lnTo>
                  <a:lnTo>
                    <a:pt x="5" y="110"/>
                  </a:lnTo>
                  <a:lnTo>
                    <a:pt x="4" y="110"/>
                  </a:lnTo>
                  <a:lnTo>
                    <a:pt x="3" y="109"/>
                  </a:lnTo>
                  <a:lnTo>
                    <a:pt x="3" y="108"/>
                  </a:lnTo>
                  <a:lnTo>
                    <a:pt x="4" y="108"/>
                  </a:lnTo>
                  <a:lnTo>
                    <a:pt x="4" y="107"/>
                  </a:lnTo>
                  <a:lnTo>
                    <a:pt x="4" y="106"/>
                  </a:lnTo>
                  <a:lnTo>
                    <a:pt x="5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5" y="105"/>
                  </a:lnTo>
                  <a:lnTo>
                    <a:pt x="4" y="104"/>
                  </a:lnTo>
                  <a:lnTo>
                    <a:pt x="4" y="103"/>
                  </a:lnTo>
                  <a:lnTo>
                    <a:pt x="4" y="102"/>
                  </a:lnTo>
                  <a:lnTo>
                    <a:pt x="8" y="98"/>
                  </a:lnTo>
                  <a:lnTo>
                    <a:pt x="9" y="98"/>
                  </a:lnTo>
                  <a:lnTo>
                    <a:pt x="9" y="97"/>
                  </a:lnTo>
                  <a:lnTo>
                    <a:pt x="10" y="96"/>
                  </a:lnTo>
                  <a:lnTo>
                    <a:pt x="11" y="96"/>
                  </a:lnTo>
                  <a:lnTo>
                    <a:pt x="12" y="95"/>
                  </a:lnTo>
                  <a:lnTo>
                    <a:pt x="13" y="95"/>
                  </a:lnTo>
                  <a:lnTo>
                    <a:pt x="13" y="94"/>
                  </a:lnTo>
                  <a:lnTo>
                    <a:pt x="14" y="93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6" y="91"/>
                  </a:lnTo>
                  <a:lnTo>
                    <a:pt x="17" y="90"/>
                  </a:lnTo>
                  <a:lnTo>
                    <a:pt x="17" y="89"/>
                  </a:lnTo>
                  <a:lnTo>
                    <a:pt x="18" y="89"/>
                  </a:lnTo>
                  <a:lnTo>
                    <a:pt x="18" y="90"/>
                  </a:lnTo>
                  <a:lnTo>
                    <a:pt x="19" y="90"/>
                  </a:lnTo>
                  <a:lnTo>
                    <a:pt x="20" y="90"/>
                  </a:lnTo>
                  <a:lnTo>
                    <a:pt x="21" y="90"/>
                  </a:lnTo>
                  <a:lnTo>
                    <a:pt x="22" y="90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21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6"/>
                  </a:lnTo>
                  <a:lnTo>
                    <a:pt x="24" y="86"/>
                  </a:lnTo>
                  <a:lnTo>
                    <a:pt x="25" y="85"/>
                  </a:lnTo>
                  <a:lnTo>
                    <a:pt x="26" y="85"/>
                  </a:lnTo>
                  <a:lnTo>
                    <a:pt x="27" y="85"/>
                  </a:lnTo>
                  <a:lnTo>
                    <a:pt x="27" y="84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9" y="84"/>
                  </a:lnTo>
                  <a:lnTo>
                    <a:pt x="30" y="84"/>
                  </a:lnTo>
                  <a:lnTo>
                    <a:pt x="31" y="84"/>
                  </a:lnTo>
                  <a:lnTo>
                    <a:pt x="31" y="83"/>
                  </a:lnTo>
                  <a:lnTo>
                    <a:pt x="32" y="83"/>
                  </a:lnTo>
                  <a:lnTo>
                    <a:pt x="32" y="82"/>
                  </a:lnTo>
                  <a:lnTo>
                    <a:pt x="33" y="81"/>
                  </a:lnTo>
                  <a:lnTo>
                    <a:pt x="34" y="81"/>
                  </a:lnTo>
                  <a:lnTo>
                    <a:pt x="35" y="81"/>
                  </a:lnTo>
                  <a:lnTo>
                    <a:pt x="35" y="80"/>
                  </a:lnTo>
                  <a:lnTo>
                    <a:pt x="35" y="79"/>
                  </a:lnTo>
                  <a:lnTo>
                    <a:pt x="36" y="79"/>
                  </a:lnTo>
                  <a:lnTo>
                    <a:pt x="36" y="80"/>
                  </a:lnTo>
                  <a:lnTo>
                    <a:pt x="38" y="80"/>
                  </a:lnTo>
                  <a:lnTo>
                    <a:pt x="38" y="79"/>
                  </a:lnTo>
                  <a:lnTo>
                    <a:pt x="37" y="78"/>
                  </a:lnTo>
                  <a:lnTo>
                    <a:pt x="38" y="77"/>
                  </a:lnTo>
                  <a:lnTo>
                    <a:pt x="39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1" y="75"/>
                  </a:lnTo>
                  <a:lnTo>
                    <a:pt x="42" y="76"/>
                  </a:lnTo>
                  <a:lnTo>
                    <a:pt x="43" y="75"/>
                  </a:lnTo>
                  <a:lnTo>
                    <a:pt x="44" y="75"/>
                  </a:lnTo>
                  <a:lnTo>
                    <a:pt x="45" y="75"/>
                  </a:lnTo>
                  <a:lnTo>
                    <a:pt x="46" y="75"/>
                  </a:lnTo>
                  <a:lnTo>
                    <a:pt x="47" y="75"/>
                  </a:lnTo>
                  <a:lnTo>
                    <a:pt x="47" y="74"/>
                  </a:lnTo>
                  <a:lnTo>
                    <a:pt x="46" y="74"/>
                  </a:lnTo>
                  <a:lnTo>
                    <a:pt x="47" y="74"/>
                  </a:lnTo>
                  <a:lnTo>
                    <a:pt x="47" y="73"/>
                  </a:lnTo>
                  <a:lnTo>
                    <a:pt x="48" y="73"/>
                  </a:lnTo>
                  <a:lnTo>
                    <a:pt x="48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9" y="71"/>
                  </a:lnTo>
                  <a:lnTo>
                    <a:pt x="49" y="70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51" y="68"/>
                  </a:lnTo>
                  <a:lnTo>
                    <a:pt x="54" y="66"/>
                  </a:lnTo>
                  <a:lnTo>
                    <a:pt x="55" y="64"/>
                  </a:lnTo>
                  <a:lnTo>
                    <a:pt x="56" y="63"/>
                  </a:lnTo>
                  <a:lnTo>
                    <a:pt x="57" y="61"/>
                  </a:lnTo>
                  <a:lnTo>
                    <a:pt x="58" y="59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0" y="59"/>
                  </a:lnTo>
                  <a:lnTo>
                    <a:pt x="59" y="59"/>
                  </a:lnTo>
                  <a:lnTo>
                    <a:pt x="60" y="59"/>
                  </a:lnTo>
                  <a:lnTo>
                    <a:pt x="60" y="58"/>
                  </a:lnTo>
                  <a:lnTo>
                    <a:pt x="60" y="57"/>
                  </a:lnTo>
                  <a:lnTo>
                    <a:pt x="60" y="56"/>
                  </a:lnTo>
                  <a:lnTo>
                    <a:pt x="61" y="54"/>
                  </a:lnTo>
                  <a:lnTo>
                    <a:pt x="61" y="53"/>
                  </a:lnTo>
                  <a:lnTo>
                    <a:pt x="62" y="52"/>
                  </a:lnTo>
                  <a:lnTo>
                    <a:pt x="62" y="51"/>
                  </a:lnTo>
                  <a:lnTo>
                    <a:pt x="62" y="50"/>
                  </a:lnTo>
                  <a:lnTo>
                    <a:pt x="63" y="49"/>
                  </a:lnTo>
                  <a:lnTo>
                    <a:pt x="63" y="48"/>
                  </a:lnTo>
                  <a:lnTo>
                    <a:pt x="64" y="48"/>
                  </a:lnTo>
                  <a:lnTo>
                    <a:pt x="65" y="48"/>
                  </a:lnTo>
                  <a:lnTo>
                    <a:pt x="65" y="47"/>
                  </a:lnTo>
                  <a:lnTo>
                    <a:pt x="66" y="47"/>
                  </a:lnTo>
                  <a:lnTo>
                    <a:pt x="65" y="46"/>
                  </a:lnTo>
                  <a:lnTo>
                    <a:pt x="65" y="45"/>
                  </a:lnTo>
                  <a:lnTo>
                    <a:pt x="66" y="45"/>
                  </a:lnTo>
                  <a:lnTo>
                    <a:pt x="66" y="46"/>
                  </a:lnTo>
                  <a:lnTo>
                    <a:pt x="67" y="47"/>
                  </a:lnTo>
                  <a:lnTo>
                    <a:pt x="68" y="47"/>
                  </a:lnTo>
                  <a:lnTo>
                    <a:pt x="68" y="46"/>
                  </a:lnTo>
                  <a:lnTo>
                    <a:pt x="69" y="45"/>
                  </a:lnTo>
                  <a:lnTo>
                    <a:pt x="70" y="44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2" y="44"/>
                  </a:lnTo>
                  <a:lnTo>
                    <a:pt x="73" y="45"/>
                  </a:lnTo>
                  <a:lnTo>
                    <a:pt x="74" y="46"/>
                  </a:lnTo>
                  <a:lnTo>
                    <a:pt x="75" y="47"/>
                  </a:lnTo>
                  <a:lnTo>
                    <a:pt x="74" y="47"/>
                  </a:lnTo>
                  <a:lnTo>
                    <a:pt x="74" y="48"/>
                  </a:lnTo>
                  <a:lnTo>
                    <a:pt x="75" y="49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7" y="50"/>
                  </a:lnTo>
                  <a:lnTo>
                    <a:pt x="78" y="51"/>
                  </a:lnTo>
                  <a:lnTo>
                    <a:pt x="77" y="51"/>
                  </a:lnTo>
                  <a:lnTo>
                    <a:pt x="76" y="52"/>
                  </a:lnTo>
                  <a:lnTo>
                    <a:pt x="76" y="53"/>
                  </a:lnTo>
                  <a:lnTo>
                    <a:pt x="77" y="53"/>
                  </a:lnTo>
                  <a:lnTo>
                    <a:pt x="78" y="53"/>
                  </a:lnTo>
                  <a:lnTo>
                    <a:pt x="78" y="52"/>
                  </a:lnTo>
                  <a:lnTo>
                    <a:pt x="79" y="52"/>
                  </a:lnTo>
                  <a:lnTo>
                    <a:pt x="79" y="53"/>
                  </a:lnTo>
                  <a:lnTo>
                    <a:pt x="80" y="53"/>
                  </a:lnTo>
                  <a:lnTo>
                    <a:pt x="81" y="53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3" y="54"/>
                  </a:lnTo>
                  <a:lnTo>
                    <a:pt x="84" y="54"/>
                  </a:lnTo>
                  <a:lnTo>
                    <a:pt x="85" y="54"/>
                  </a:lnTo>
                  <a:lnTo>
                    <a:pt x="86" y="54"/>
                  </a:lnTo>
                  <a:lnTo>
                    <a:pt x="87" y="54"/>
                  </a:lnTo>
                  <a:lnTo>
                    <a:pt x="87" y="55"/>
                  </a:lnTo>
                  <a:lnTo>
                    <a:pt x="88" y="55"/>
                  </a:lnTo>
                  <a:lnTo>
                    <a:pt x="89" y="55"/>
                  </a:lnTo>
                  <a:lnTo>
                    <a:pt x="90" y="56"/>
                  </a:lnTo>
                  <a:lnTo>
                    <a:pt x="91" y="56"/>
                  </a:lnTo>
                  <a:lnTo>
                    <a:pt x="94" y="56"/>
                  </a:lnTo>
                  <a:lnTo>
                    <a:pt x="95" y="56"/>
                  </a:lnTo>
                  <a:lnTo>
                    <a:pt x="96" y="56"/>
                  </a:lnTo>
                  <a:lnTo>
                    <a:pt x="96" y="55"/>
                  </a:lnTo>
                  <a:lnTo>
                    <a:pt x="97" y="55"/>
                  </a:lnTo>
                  <a:lnTo>
                    <a:pt x="98" y="55"/>
                  </a:lnTo>
                  <a:lnTo>
                    <a:pt x="99" y="55"/>
                  </a:lnTo>
                  <a:lnTo>
                    <a:pt x="100" y="55"/>
                  </a:lnTo>
                  <a:lnTo>
                    <a:pt x="100" y="56"/>
                  </a:lnTo>
                  <a:lnTo>
                    <a:pt x="100" y="57"/>
                  </a:lnTo>
                  <a:lnTo>
                    <a:pt x="101" y="57"/>
                  </a:lnTo>
                  <a:lnTo>
                    <a:pt x="100" y="57"/>
                  </a:lnTo>
                  <a:lnTo>
                    <a:pt x="101" y="58"/>
                  </a:lnTo>
                  <a:lnTo>
                    <a:pt x="102" y="58"/>
                  </a:lnTo>
                  <a:lnTo>
                    <a:pt x="102" y="57"/>
                  </a:lnTo>
                  <a:lnTo>
                    <a:pt x="102" y="58"/>
                  </a:lnTo>
                  <a:lnTo>
                    <a:pt x="103" y="58"/>
                  </a:lnTo>
                  <a:lnTo>
                    <a:pt x="104" y="57"/>
                  </a:lnTo>
                  <a:lnTo>
                    <a:pt x="107" y="52"/>
                  </a:lnTo>
                  <a:lnTo>
                    <a:pt x="107" y="51"/>
                  </a:lnTo>
                  <a:lnTo>
                    <a:pt x="107" y="50"/>
                  </a:lnTo>
                  <a:lnTo>
                    <a:pt x="107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5" y="48"/>
                  </a:lnTo>
                  <a:lnTo>
                    <a:pt x="104" y="47"/>
                  </a:lnTo>
                  <a:lnTo>
                    <a:pt x="103" y="46"/>
                  </a:lnTo>
                  <a:lnTo>
                    <a:pt x="103" y="45"/>
                  </a:lnTo>
                  <a:lnTo>
                    <a:pt x="102" y="42"/>
                  </a:lnTo>
                  <a:lnTo>
                    <a:pt x="101" y="41"/>
                  </a:lnTo>
                  <a:lnTo>
                    <a:pt x="100" y="40"/>
                  </a:lnTo>
                  <a:lnTo>
                    <a:pt x="100" y="37"/>
                  </a:lnTo>
                  <a:lnTo>
                    <a:pt x="100" y="36"/>
                  </a:lnTo>
                  <a:lnTo>
                    <a:pt x="101" y="36"/>
                  </a:lnTo>
                  <a:lnTo>
                    <a:pt x="102" y="36"/>
                  </a:lnTo>
                  <a:lnTo>
                    <a:pt x="106" y="35"/>
                  </a:lnTo>
                  <a:lnTo>
                    <a:pt x="109" y="35"/>
                  </a:lnTo>
                  <a:lnTo>
                    <a:pt x="110" y="36"/>
                  </a:lnTo>
                  <a:lnTo>
                    <a:pt x="111" y="36"/>
                  </a:lnTo>
                  <a:lnTo>
                    <a:pt x="112" y="36"/>
                  </a:lnTo>
                  <a:lnTo>
                    <a:pt x="114" y="36"/>
                  </a:lnTo>
                  <a:lnTo>
                    <a:pt x="115" y="35"/>
                  </a:lnTo>
                  <a:lnTo>
                    <a:pt x="117" y="35"/>
                  </a:lnTo>
                  <a:lnTo>
                    <a:pt x="118" y="35"/>
                  </a:lnTo>
                  <a:lnTo>
                    <a:pt x="118" y="34"/>
                  </a:lnTo>
                  <a:lnTo>
                    <a:pt x="121" y="35"/>
                  </a:lnTo>
                  <a:lnTo>
                    <a:pt x="122" y="35"/>
                  </a:lnTo>
                  <a:lnTo>
                    <a:pt x="123" y="35"/>
                  </a:lnTo>
                  <a:lnTo>
                    <a:pt x="124" y="35"/>
                  </a:lnTo>
                  <a:lnTo>
                    <a:pt x="124" y="33"/>
                  </a:lnTo>
                  <a:lnTo>
                    <a:pt x="125" y="33"/>
                  </a:lnTo>
                  <a:lnTo>
                    <a:pt x="126" y="33"/>
                  </a:lnTo>
                  <a:lnTo>
                    <a:pt x="127" y="32"/>
                  </a:lnTo>
                  <a:lnTo>
                    <a:pt x="127" y="31"/>
                  </a:lnTo>
                  <a:lnTo>
                    <a:pt x="128" y="31"/>
                  </a:lnTo>
                  <a:lnTo>
                    <a:pt x="129" y="31"/>
                  </a:lnTo>
                  <a:lnTo>
                    <a:pt x="129" y="30"/>
                  </a:lnTo>
                  <a:lnTo>
                    <a:pt x="130" y="29"/>
                  </a:lnTo>
                  <a:lnTo>
                    <a:pt x="131" y="29"/>
                  </a:lnTo>
                  <a:lnTo>
                    <a:pt x="131" y="28"/>
                  </a:lnTo>
                  <a:lnTo>
                    <a:pt x="130" y="28"/>
                  </a:lnTo>
                  <a:lnTo>
                    <a:pt x="130" y="27"/>
                  </a:lnTo>
                  <a:lnTo>
                    <a:pt x="131" y="27"/>
                  </a:lnTo>
                  <a:lnTo>
                    <a:pt x="131" y="26"/>
                  </a:lnTo>
                  <a:lnTo>
                    <a:pt x="132" y="26"/>
                  </a:lnTo>
                  <a:lnTo>
                    <a:pt x="131" y="25"/>
                  </a:lnTo>
                  <a:lnTo>
                    <a:pt x="132" y="25"/>
                  </a:lnTo>
                  <a:lnTo>
                    <a:pt x="132" y="24"/>
                  </a:lnTo>
                  <a:lnTo>
                    <a:pt x="132" y="23"/>
                  </a:lnTo>
                  <a:lnTo>
                    <a:pt x="133" y="22"/>
                  </a:lnTo>
                  <a:lnTo>
                    <a:pt x="134" y="22"/>
                  </a:lnTo>
                  <a:lnTo>
                    <a:pt x="134" y="21"/>
                  </a:lnTo>
                  <a:lnTo>
                    <a:pt x="135" y="21"/>
                  </a:lnTo>
                  <a:lnTo>
                    <a:pt x="134" y="21"/>
                  </a:lnTo>
                  <a:lnTo>
                    <a:pt x="135" y="20"/>
                  </a:lnTo>
                  <a:lnTo>
                    <a:pt x="135" y="21"/>
                  </a:lnTo>
                  <a:lnTo>
                    <a:pt x="136" y="21"/>
                  </a:lnTo>
                  <a:lnTo>
                    <a:pt x="137" y="20"/>
                  </a:lnTo>
                  <a:lnTo>
                    <a:pt x="138" y="22"/>
                  </a:lnTo>
                  <a:lnTo>
                    <a:pt x="139" y="22"/>
                  </a:lnTo>
                  <a:lnTo>
                    <a:pt x="139" y="23"/>
                  </a:lnTo>
                  <a:lnTo>
                    <a:pt x="140" y="23"/>
                  </a:lnTo>
                  <a:lnTo>
                    <a:pt x="140" y="22"/>
                  </a:lnTo>
                  <a:lnTo>
                    <a:pt x="141" y="22"/>
                  </a:lnTo>
                  <a:lnTo>
                    <a:pt x="141" y="21"/>
                  </a:lnTo>
                  <a:lnTo>
                    <a:pt x="141" y="20"/>
                  </a:lnTo>
                  <a:lnTo>
                    <a:pt x="142" y="20"/>
                  </a:lnTo>
                  <a:lnTo>
                    <a:pt x="143" y="21"/>
                  </a:lnTo>
                  <a:lnTo>
                    <a:pt x="144" y="20"/>
                  </a:lnTo>
                  <a:lnTo>
                    <a:pt x="145" y="19"/>
                  </a:lnTo>
                  <a:lnTo>
                    <a:pt x="145" y="18"/>
                  </a:lnTo>
                  <a:lnTo>
                    <a:pt x="145" y="17"/>
                  </a:lnTo>
                  <a:lnTo>
                    <a:pt x="145" y="15"/>
                  </a:lnTo>
                  <a:lnTo>
                    <a:pt x="146" y="15"/>
                  </a:lnTo>
                  <a:lnTo>
                    <a:pt x="146" y="14"/>
                  </a:lnTo>
                  <a:lnTo>
                    <a:pt x="145" y="14"/>
                  </a:lnTo>
                  <a:lnTo>
                    <a:pt x="145" y="13"/>
                  </a:lnTo>
                  <a:lnTo>
                    <a:pt x="146" y="13"/>
                  </a:lnTo>
                  <a:lnTo>
                    <a:pt x="146" y="12"/>
                  </a:lnTo>
                  <a:lnTo>
                    <a:pt x="146" y="11"/>
                  </a:lnTo>
                  <a:lnTo>
                    <a:pt x="145" y="11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6" y="9"/>
                  </a:lnTo>
                  <a:lnTo>
                    <a:pt x="146" y="8"/>
                  </a:lnTo>
                  <a:lnTo>
                    <a:pt x="146" y="7"/>
                  </a:lnTo>
                  <a:lnTo>
                    <a:pt x="147" y="6"/>
                  </a:lnTo>
                  <a:lnTo>
                    <a:pt x="148" y="4"/>
                  </a:lnTo>
                  <a:lnTo>
                    <a:pt x="148" y="3"/>
                  </a:lnTo>
                  <a:lnTo>
                    <a:pt x="148" y="2"/>
                  </a:lnTo>
                  <a:lnTo>
                    <a:pt x="149" y="1"/>
                  </a:lnTo>
                  <a:lnTo>
                    <a:pt x="149" y="0"/>
                  </a:lnTo>
                  <a:lnTo>
                    <a:pt x="150" y="0"/>
                  </a:lnTo>
                  <a:lnTo>
                    <a:pt x="151" y="1"/>
                  </a:lnTo>
                  <a:lnTo>
                    <a:pt x="151" y="2"/>
                  </a:lnTo>
                  <a:lnTo>
                    <a:pt x="152" y="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1" name="Freeform 294">
              <a:extLst>
                <a:ext uri="{FF2B5EF4-FFF2-40B4-BE49-F238E27FC236}">
                  <a16:creationId xmlns:a16="http://schemas.microsoft.com/office/drawing/2014/main" id="{45F3FCE0-62AA-7EDF-84AE-63AE47AAAA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6469" y="4083199"/>
              <a:ext cx="263525" cy="280988"/>
            </a:xfrm>
            <a:custGeom>
              <a:avLst/>
              <a:gdLst>
                <a:gd name="T0" fmla="*/ 49 w 166"/>
                <a:gd name="T1" fmla="*/ 176 h 177"/>
                <a:gd name="T2" fmla="*/ 72 w 166"/>
                <a:gd name="T3" fmla="*/ 150 h 177"/>
                <a:gd name="T4" fmla="*/ 54 w 166"/>
                <a:gd name="T5" fmla="*/ 144 h 177"/>
                <a:gd name="T6" fmla="*/ 38 w 166"/>
                <a:gd name="T7" fmla="*/ 141 h 177"/>
                <a:gd name="T8" fmla="*/ 64 w 166"/>
                <a:gd name="T9" fmla="*/ 141 h 177"/>
                <a:gd name="T10" fmla="*/ 57 w 166"/>
                <a:gd name="T11" fmla="*/ 138 h 177"/>
                <a:gd name="T12" fmla="*/ 82 w 166"/>
                <a:gd name="T13" fmla="*/ 134 h 177"/>
                <a:gd name="T14" fmla="*/ 39 w 166"/>
                <a:gd name="T15" fmla="*/ 138 h 177"/>
                <a:gd name="T16" fmla="*/ 39 w 166"/>
                <a:gd name="T17" fmla="*/ 133 h 177"/>
                <a:gd name="T18" fmla="*/ 21 w 166"/>
                <a:gd name="T19" fmla="*/ 129 h 177"/>
                <a:gd name="T20" fmla="*/ 40 w 166"/>
                <a:gd name="T21" fmla="*/ 126 h 177"/>
                <a:gd name="T22" fmla="*/ 41 w 166"/>
                <a:gd name="T23" fmla="*/ 126 h 177"/>
                <a:gd name="T24" fmla="*/ 96 w 166"/>
                <a:gd name="T25" fmla="*/ 125 h 177"/>
                <a:gd name="T26" fmla="*/ 90 w 166"/>
                <a:gd name="T27" fmla="*/ 123 h 177"/>
                <a:gd name="T28" fmla="*/ 37 w 166"/>
                <a:gd name="T29" fmla="*/ 123 h 177"/>
                <a:gd name="T30" fmla="*/ 86 w 166"/>
                <a:gd name="T31" fmla="*/ 128 h 177"/>
                <a:gd name="T32" fmla="*/ 108 w 166"/>
                <a:gd name="T33" fmla="*/ 125 h 177"/>
                <a:gd name="T34" fmla="*/ 105 w 166"/>
                <a:gd name="T35" fmla="*/ 120 h 177"/>
                <a:gd name="T36" fmla="*/ 43 w 166"/>
                <a:gd name="T37" fmla="*/ 117 h 177"/>
                <a:gd name="T38" fmla="*/ 44 w 166"/>
                <a:gd name="T39" fmla="*/ 100 h 177"/>
                <a:gd name="T40" fmla="*/ 47 w 166"/>
                <a:gd name="T41" fmla="*/ 69 h 177"/>
                <a:gd name="T42" fmla="*/ 52 w 166"/>
                <a:gd name="T43" fmla="*/ 44 h 177"/>
                <a:gd name="T44" fmla="*/ 163 w 166"/>
                <a:gd name="T45" fmla="*/ 36 h 177"/>
                <a:gd name="T46" fmla="*/ 46 w 166"/>
                <a:gd name="T47" fmla="*/ 27 h 177"/>
                <a:gd name="T48" fmla="*/ 47 w 166"/>
                <a:gd name="T49" fmla="*/ 27 h 177"/>
                <a:gd name="T50" fmla="*/ 0 w 166"/>
                <a:gd name="T51" fmla="*/ 22 h 177"/>
                <a:gd name="T52" fmla="*/ 124 w 166"/>
                <a:gd name="T53" fmla="*/ 44 h 177"/>
                <a:gd name="T54" fmla="*/ 126 w 166"/>
                <a:gd name="T55" fmla="*/ 82 h 177"/>
                <a:gd name="T56" fmla="*/ 128 w 166"/>
                <a:gd name="T57" fmla="*/ 102 h 177"/>
                <a:gd name="T58" fmla="*/ 118 w 166"/>
                <a:gd name="T59" fmla="*/ 116 h 177"/>
                <a:gd name="T60" fmla="*/ 108 w 166"/>
                <a:gd name="T61" fmla="*/ 114 h 177"/>
                <a:gd name="T62" fmla="*/ 101 w 166"/>
                <a:gd name="T63" fmla="*/ 119 h 177"/>
                <a:gd name="T64" fmla="*/ 92 w 166"/>
                <a:gd name="T65" fmla="*/ 122 h 177"/>
                <a:gd name="T66" fmla="*/ 82 w 166"/>
                <a:gd name="T67" fmla="*/ 120 h 177"/>
                <a:gd name="T68" fmla="*/ 80 w 166"/>
                <a:gd name="T69" fmla="*/ 127 h 177"/>
                <a:gd name="T70" fmla="*/ 72 w 166"/>
                <a:gd name="T71" fmla="*/ 126 h 177"/>
                <a:gd name="T72" fmla="*/ 71 w 166"/>
                <a:gd name="T73" fmla="*/ 136 h 177"/>
                <a:gd name="T74" fmla="*/ 72 w 166"/>
                <a:gd name="T75" fmla="*/ 130 h 177"/>
                <a:gd name="T76" fmla="*/ 58 w 166"/>
                <a:gd name="T77" fmla="*/ 136 h 177"/>
                <a:gd name="T78" fmla="*/ 50 w 166"/>
                <a:gd name="T79" fmla="*/ 139 h 177"/>
                <a:gd name="T80" fmla="*/ 44 w 166"/>
                <a:gd name="T81" fmla="*/ 132 h 177"/>
                <a:gd name="T82" fmla="*/ 49 w 166"/>
                <a:gd name="T83" fmla="*/ 129 h 177"/>
                <a:gd name="T84" fmla="*/ 51 w 166"/>
                <a:gd name="T85" fmla="*/ 125 h 177"/>
                <a:gd name="T86" fmla="*/ 48 w 166"/>
                <a:gd name="T87" fmla="*/ 122 h 177"/>
                <a:gd name="T88" fmla="*/ 44 w 166"/>
                <a:gd name="T89" fmla="*/ 114 h 177"/>
                <a:gd name="T90" fmla="*/ 47 w 166"/>
                <a:gd name="T91" fmla="*/ 110 h 177"/>
                <a:gd name="T92" fmla="*/ 50 w 166"/>
                <a:gd name="T93" fmla="*/ 100 h 177"/>
                <a:gd name="T94" fmla="*/ 56 w 166"/>
                <a:gd name="T95" fmla="*/ 90 h 177"/>
                <a:gd name="T96" fmla="*/ 54 w 166"/>
                <a:gd name="T97" fmla="*/ 84 h 177"/>
                <a:gd name="T98" fmla="*/ 51 w 166"/>
                <a:gd name="T99" fmla="*/ 74 h 177"/>
                <a:gd name="T100" fmla="*/ 50 w 166"/>
                <a:gd name="T101" fmla="*/ 63 h 177"/>
                <a:gd name="T102" fmla="*/ 44 w 166"/>
                <a:gd name="T103" fmla="*/ 63 h 177"/>
                <a:gd name="T104" fmla="*/ 44 w 166"/>
                <a:gd name="T105" fmla="*/ 58 h 177"/>
                <a:gd name="T106" fmla="*/ 46 w 166"/>
                <a:gd name="T107" fmla="*/ 54 h 177"/>
                <a:gd name="T108" fmla="*/ 50 w 166"/>
                <a:gd name="T109" fmla="*/ 53 h 177"/>
                <a:gd name="T110" fmla="*/ 58 w 166"/>
                <a:gd name="T111" fmla="*/ 57 h 177"/>
                <a:gd name="T112" fmla="*/ 64 w 166"/>
                <a:gd name="T113" fmla="*/ 54 h 177"/>
                <a:gd name="T114" fmla="*/ 59 w 166"/>
                <a:gd name="T115" fmla="*/ 49 h 177"/>
                <a:gd name="T116" fmla="*/ 60 w 166"/>
                <a:gd name="T117" fmla="*/ 45 h 177"/>
                <a:gd name="T118" fmla="*/ 52 w 166"/>
                <a:gd name="T119" fmla="*/ 34 h 177"/>
                <a:gd name="T120" fmla="*/ 54 w 166"/>
                <a:gd name="T121" fmla="*/ 23 h 177"/>
                <a:gd name="T122" fmla="*/ 89 w 166"/>
                <a:gd name="T123" fmla="*/ 1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6" h="177">
                  <a:moveTo>
                    <a:pt x="58" y="165"/>
                  </a:moveTo>
                  <a:lnTo>
                    <a:pt x="59" y="165"/>
                  </a:lnTo>
                  <a:lnTo>
                    <a:pt x="60" y="166"/>
                  </a:lnTo>
                  <a:lnTo>
                    <a:pt x="61" y="166"/>
                  </a:lnTo>
                  <a:lnTo>
                    <a:pt x="61" y="167"/>
                  </a:lnTo>
                  <a:lnTo>
                    <a:pt x="61" y="168"/>
                  </a:lnTo>
                  <a:lnTo>
                    <a:pt x="61" y="167"/>
                  </a:lnTo>
                  <a:lnTo>
                    <a:pt x="62" y="167"/>
                  </a:lnTo>
                  <a:lnTo>
                    <a:pt x="62" y="168"/>
                  </a:lnTo>
                  <a:lnTo>
                    <a:pt x="61" y="168"/>
                  </a:lnTo>
                  <a:lnTo>
                    <a:pt x="61" y="169"/>
                  </a:lnTo>
                  <a:lnTo>
                    <a:pt x="61" y="171"/>
                  </a:lnTo>
                  <a:lnTo>
                    <a:pt x="60" y="171"/>
                  </a:lnTo>
                  <a:lnTo>
                    <a:pt x="59" y="172"/>
                  </a:lnTo>
                  <a:lnTo>
                    <a:pt x="59" y="173"/>
                  </a:lnTo>
                  <a:lnTo>
                    <a:pt x="58" y="173"/>
                  </a:lnTo>
                  <a:lnTo>
                    <a:pt x="58" y="174"/>
                  </a:lnTo>
                  <a:lnTo>
                    <a:pt x="57" y="174"/>
                  </a:lnTo>
                  <a:lnTo>
                    <a:pt x="56" y="174"/>
                  </a:lnTo>
                  <a:lnTo>
                    <a:pt x="54" y="175"/>
                  </a:lnTo>
                  <a:lnTo>
                    <a:pt x="53" y="176"/>
                  </a:lnTo>
                  <a:lnTo>
                    <a:pt x="52" y="176"/>
                  </a:lnTo>
                  <a:lnTo>
                    <a:pt x="50" y="176"/>
                  </a:lnTo>
                  <a:lnTo>
                    <a:pt x="49" y="176"/>
                  </a:lnTo>
                  <a:lnTo>
                    <a:pt x="48" y="176"/>
                  </a:lnTo>
                  <a:lnTo>
                    <a:pt x="45" y="176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6"/>
                  </a:lnTo>
                  <a:lnTo>
                    <a:pt x="42" y="175"/>
                  </a:lnTo>
                  <a:lnTo>
                    <a:pt x="41" y="175"/>
                  </a:lnTo>
                  <a:lnTo>
                    <a:pt x="41" y="174"/>
                  </a:lnTo>
                  <a:lnTo>
                    <a:pt x="41" y="172"/>
                  </a:lnTo>
                  <a:lnTo>
                    <a:pt x="42" y="172"/>
                  </a:lnTo>
                  <a:lnTo>
                    <a:pt x="42" y="171"/>
                  </a:lnTo>
                  <a:lnTo>
                    <a:pt x="43" y="171"/>
                  </a:lnTo>
                  <a:lnTo>
                    <a:pt x="44" y="168"/>
                  </a:lnTo>
                  <a:lnTo>
                    <a:pt x="45" y="168"/>
                  </a:lnTo>
                  <a:lnTo>
                    <a:pt x="46" y="167"/>
                  </a:lnTo>
                  <a:lnTo>
                    <a:pt x="49" y="166"/>
                  </a:lnTo>
                  <a:lnTo>
                    <a:pt x="52" y="165"/>
                  </a:lnTo>
                  <a:lnTo>
                    <a:pt x="54" y="165"/>
                  </a:lnTo>
                  <a:lnTo>
                    <a:pt x="56" y="164"/>
                  </a:lnTo>
                  <a:lnTo>
                    <a:pt x="58" y="164"/>
                  </a:lnTo>
                  <a:lnTo>
                    <a:pt x="58" y="165"/>
                  </a:lnTo>
                  <a:close/>
                  <a:moveTo>
                    <a:pt x="71" y="149"/>
                  </a:moveTo>
                  <a:lnTo>
                    <a:pt x="71" y="150"/>
                  </a:lnTo>
                  <a:lnTo>
                    <a:pt x="72" y="150"/>
                  </a:lnTo>
                  <a:lnTo>
                    <a:pt x="71" y="150"/>
                  </a:lnTo>
                  <a:lnTo>
                    <a:pt x="70" y="149"/>
                  </a:lnTo>
                  <a:lnTo>
                    <a:pt x="71" y="149"/>
                  </a:lnTo>
                  <a:close/>
                  <a:moveTo>
                    <a:pt x="14" y="149"/>
                  </a:moveTo>
                  <a:lnTo>
                    <a:pt x="13" y="148"/>
                  </a:lnTo>
                  <a:lnTo>
                    <a:pt x="14" y="148"/>
                  </a:lnTo>
                  <a:lnTo>
                    <a:pt x="14" y="149"/>
                  </a:lnTo>
                  <a:close/>
                  <a:moveTo>
                    <a:pt x="52" y="145"/>
                  </a:moveTo>
                  <a:lnTo>
                    <a:pt x="53" y="145"/>
                  </a:lnTo>
                  <a:lnTo>
                    <a:pt x="53" y="146"/>
                  </a:lnTo>
                  <a:lnTo>
                    <a:pt x="52" y="146"/>
                  </a:lnTo>
                  <a:lnTo>
                    <a:pt x="51" y="146"/>
                  </a:lnTo>
                  <a:lnTo>
                    <a:pt x="51" y="147"/>
                  </a:lnTo>
                  <a:lnTo>
                    <a:pt x="50" y="147"/>
                  </a:lnTo>
                  <a:lnTo>
                    <a:pt x="50" y="146"/>
                  </a:lnTo>
                  <a:lnTo>
                    <a:pt x="50" y="145"/>
                  </a:lnTo>
                  <a:lnTo>
                    <a:pt x="51" y="145"/>
                  </a:lnTo>
                  <a:lnTo>
                    <a:pt x="52" y="145"/>
                  </a:lnTo>
                  <a:close/>
                  <a:moveTo>
                    <a:pt x="54" y="147"/>
                  </a:moveTo>
                  <a:lnTo>
                    <a:pt x="53" y="147"/>
                  </a:lnTo>
                  <a:lnTo>
                    <a:pt x="53" y="146"/>
                  </a:lnTo>
                  <a:lnTo>
                    <a:pt x="54" y="145"/>
                  </a:lnTo>
                  <a:lnTo>
                    <a:pt x="53" y="145"/>
                  </a:lnTo>
                  <a:lnTo>
                    <a:pt x="54" y="144"/>
                  </a:lnTo>
                  <a:lnTo>
                    <a:pt x="54" y="145"/>
                  </a:lnTo>
                  <a:lnTo>
                    <a:pt x="54" y="146"/>
                  </a:lnTo>
                  <a:lnTo>
                    <a:pt x="55" y="146"/>
                  </a:lnTo>
                  <a:lnTo>
                    <a:pt x="54" y="146"/>
                  </a:lnTo>
                  <a:lnTo>
                    <a:pt x="54" y="147"/>
                  </a:lnTo>
                  <a:close/>
                  <a:moveTo>
                    <a:pt x="61" y="145"/>
                  </a:moveTo>
                  <a:lnTo>
                    <a:pt x="61" y="146"/>
                  </a:lnTo>
                  <a:lnTo>
                    <a:pt x="60" y="146"/>
                  </a:lnTo>
                  <a:lnTo>
                    <a:pt x="59" y="145"/>
                  </a:lnTo>
                  <a:lnTo>
                    <a:pt x="59" y="146"/>
                  </a:lnTo>
                  <a:lnTo>
                    <a:pt x="59" y="145"/>
                  </a:lnTo>
                  <a:lnTo>
                    <a:pt x="59" y="144"/>
                  </a:lnTo>
                  <a:lnTo>
                    <a:pt x="60" y="144"/>
                  </a:lnTo>
                  <a:lnTo>
                    <a:pt x="61" y="144"/>
                  </a:lnTo>
                  <a:lnTo>
                    <a:pt x="61" y="145"/>
                  </a:lnTo>
                  <a:close/>
                  <a:moveTo>
                    <a:pt x="52" y="145"/>
                  </a:moveTo>
                  <a:lnTo>
                    <a:pt x="51" y="145"/>
                  </a:lnTo>
                  <a:lnTo>
                    <a:pt x="51" y="144"/>
                  </a:lnTo>
                  <a:lnTo>
                    <a:pt x="51" y="143"/>
                  </a:lnTo>
                  <a:lnTo>
                    <a:pt x="52" y="143"/>
                  </a:lnTo>
                  <a:lnTo>
                    <a:pt x="53" y="144"/>
                  </a:lnTo>
                  <a:lnTo>
                    <a:pt x="53" y="145"/>
                  </a:lnTo>
                  <a:lnTo>
                    <a:pt x="52" y="145"/>
                  </a:lnTo>
                  <a:close/>
                  <a:moveTo>
                    <a:pt x="38" y="141"/>
                  </a:moveTo>
                  <a:lnTo>
                    <a:pt x="39" y="141"/>
                  </a:lnTo>
                  <a:lnTo>
                    <a:pt x="39" y="142"/>
                  </a:lnTo>
                  <a:lnTo>
                    <a:pt x="38" y="142"/>
                  </a:lnTo>
                  <a:lnTo>
                    <a:pt x="38" y="141"/>
                  </a:lnTo>
                  <a:lnTo>
                    <a:pt x="38" y="142"/>
                  </a:lnTo>
                  <a:lnTo>
                    <a:pt x="37" y="141"/>
                  </a:lnTo>
                  <a:lnTo>
                    <a:pt x="38" y="141"/>
                  </a:lnTo>
                  <a:close/>
                  <a:moveTo>
                    <a:pt x="59" y="139"/>
                  </a:moveTo>
                  <a:lnTo>
                    <a:pt x="59" y="140"/>
                  </a:lnTo>
                  <a:lnTo>
                    <a:pt x="59" y="139"/>
                  </a:lnTo>
                  <a:lnTo>
                    <a:pt x="60" y="140"/>
                  </a:lnTo>
                  <a:lnTo>
                    <a:pt x="60" y="141"/>
                  </a:lnTo>
                  <a:lnTo>
                    <a:pt x="59" y="141"/>
                  </a:lnTo>
                  <a:lnTo>
                    <a:pt x="58" y="140"/>
                  </a:lnTo>
                  <a:lnTo>
                    <a:pt x="57" y="140"/>
                  </a:lnTo>
                  <a:lnTo>
                    <a:pt x="58" y="140"/>
                  </a:lnTo>
                  <a:lnTo>
                    <a:pt x="58" y="139"/>
                  </a:lnTo>
                  <a:lnTo>
                    <a:pt x="59" y="139"/>
                  </a:lnTo>
                  <a:close/>
                  <a:moveTo>
                    <a:pt x="64" y="139"/>
                  </a:moveTo>
                  <a:lnTo>
                    <a:pt x="65" y="139"/>
                  </a:lnTo>
                  <a:lnTo>
                    <a:pt x="65" y="140"/>
                  </a:lnTo>
                  <a:lnTo>
                    <a:pt x="66" y="140"/>
                  </a:lnTo>
                  <a:lnTo>
                    <a:pt x="65" y="140"/>
                  </a:lnTo>
                  <a:lnTo>
                    <a:pt x="64" y="141"/>
                  </a:lnTo>
                  <a:lnTo>
                    <a:pt x="64" y="140"/>
                  </a:lnTo>
                  <a:lnTo>
                    <a:pt x="63" y="139"/>
                  </a:lnTo>
                  <a:lnTo>
                    <a:pt x="64" y="139"/>
                  </a:lnTo>
                  <a:lnTo>
                    <a:pt x="64" y="138"/>
                  </a:lnTo>
                  <a:lnTo>
                    <a:pt x="64" y="139"/>
                  </a:lnTo>
                  <a:close/>
                  <a:moveTo>
                    <a:pt x="56" y="140"/>
                  </a:moveTo>
                  <a:lnTo>
                    <a:pt x="57" y="141"/>
                  </a:lnTo>
                  <a:lnTo>
                    <a:pt x="56" y="141"/>
                  </a:lnTo>
                  <a:lnTo>
                    <a:pt x="55" y="141"/>
                  </a:lnTo>
                  <a:lnTo>
                    <a:pt x="55" y="140"/>
                  </a:lnTo>
                  <a:lnTo>
                    <a:pt x="54" y="140"/>
                  </a:lnTo>
                  <a:lnTo>
                    <a:pt x="54" y="139"/>
                  </a:lnTo>
                  <a:lnTo>
                    <a:pt x="54" y="138"/>
                  </a:lnTo>
                  <a:lnTo>
                    <a:pt x="55" y="138"/>
                  </a:lnTo>
                  <a:lnTo>
                    <a:pt x="56" y="138"/>
                  </a:lnTo>
                  <a:lnTo>
                    <a:pt x="56" y="139"/>
                  </a:lnTo>
                  <a:lnTo>
                    <a:pt x="56" y="140"/>
                  </a:lnTo>
                  <a:close/>
                  <a:moveTo>
                    <a:pt x="59" y="138"/>
                  </a:moveTo>
                  <a:lnTo>
                    <a:pt x="58" y="138"/>
                  </a:lnTo>
                  <a:lnTo>
                    <a:pt x="58" y="139"/>
                  </a:lnTo>
                  <a:lnTo>
                    <a:pt x="57" y="139"/>
                  </a:lnTo>
                  <a:lnTo>
                    <a:pt x="57" y="138"/>
                  </a:lnTo>
                  <a:lnTo>
                    <a:pt x="56" y="138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8" y="137"/>
                  </a:lnTo>
                  <a:lnTo>
                    <a:pt x="59" y="137"/>
                  </a:lnTo>
                  <a:lnTo>
                    <a:pt x="59" y="138"/>
                  </a:lnTo>
                  <a:close/>
                  <a:moveTo>
                    <a:pt x="76" y="136"/>
                  </a:moveTo>
                  <a:lnTo>
                    <a:pt x="77" y="136"/>
                  </a:lnTo>
                  <a:lnTo>
                    <a:pt x="77" y="137"/>
                  </a:lnTo>
                  <a:lnTo>
                    <a:pt x="76" y="137"/>
                  </a:lnTo>
                  <a:lnTo>
                    <a:pt x="75" y="137"/>
                  </a:lnTo>
                  <a:lnTo>
                    <a:pt x="75" y="136"/>
                  </a:lnTo>
                  <a:lnTo>
                    <a:pt x="76" y="136"/>
                  </a:lnTo>
                  <a:close/>
                  <a:moveTo>
                    <a:pt x="68" y="137"/>
                  </a:moveTo>
                  <a:lnTo>
                    <a:pt x="67" y="137"/>
                  </a:lnTo>
                  <a:lnTo>
                    <a:pt x="66" y="137"/>
                  </a:lnTo>
                  <a:lnTo>
                    <a:pt x="66" y="136"/>
                  </a:lnTo>
                  <a:lnTo>
                    <a:pt x="67" y="135"/>
                  </a:lnTo>
                  <a:lnTo>
                    <a:pt x="68" y="135"/>
                  </a:lnTo>
                  <a:lnTo>
                    <a:pt x="69" y="135"/>
                  </a:lnTo>
                  <a:lnTo>
                    <a:pt x="69" y="136"/>
                  </a:lnTo>
                  <a:lnTo>
                    <a:pt x="69" y="137"/>
                  </a:lnTo>
                  <a:lnTo>
                    <a:pt x="68" y="137"/>
                  </a:lnTo>
                  <a:close/>
                  <a:moveTo>
                    <a:pt x="83" y="135"/>
                  </a:moveTo>
                  <a:lnTo>
                    <a:pt x="82" y="135"/>
                  </a:lnTo>
                  <a:lnTo>
                    <a:pt x="82" y="134"/>
                  </a:lnTo>
                  <a:lnTo>
                    <a:pt x="82" y="133"/>
                  </a:lnTo>
                  <a:lnTo>
                    <a:pt x="83" y="133"/>
                  </a:lnTo>
                  <a:lnTo>
                    <a:pt x="83" y="134"/>
                  </a:lnTo>
                  <a:lnTo>
                    <a:pt x="84" y="134"/>
                  </a:lnTo>
                  <a:lnTo>
                    <a:pt x="84" y="135"/>
                  </a:lnTo>
                  <a:lnTo>
                    <a:pt x="83" y="135"/>
                  </a:lnTo>
                  <a:close/>
                  <a:moveTo>
                    <a:pt x="45" y="133"/>
                  </a:moveTo>
                  <a:lnTo>
                    <a:pt x="45" y="134"/>
                  </a:lnTo>
                  <a:lnTo>
                    <a:pt x="46" y="133"/>
                  </a:lnTo>
                  <a:lnTo>
                    <a:pt x="47" y="135"/>
                  </a:lnTo>
                  <a:lnTo>
                    <a:pt x="47" y="136"/>
                  </a:lnTo>
                  <a:lnTo>
                    <a:pt x="46" y="136"/>
                  </a:lnTo>
                  <a:lnTo>
                    <a:pt x="46" y="137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5" y="137"/>
                  </a:lnTo>
                  <a:lnTo>
                    <a:pt x="45" y="138"/>
                  </a:lnTo>
                  <a:lnTo>
                    <a:pt x="42" y="139"/>
                  </a:lnTo>
                  <a:lnTo>
                    <a:pt x="41" y="139"/>
                  </a:lnTo>
                  <a:lnTo>
                    <a:pt x="40" y="139"/>
                  </a:lnTo>
                  <a:lnTo>
                    <a:pt x="41" y="139"/>
                  </a:lnTo>
                  <a:lnTo>
                    <a:pt x="41" y="138"/>
                  </a:lnTo>
                  <a:lnTo>
                    <a:pt x="40" y="138"/>
                  </a:lnTo>
                  <a:lnTo>
                    <a:pt x="39" y="138"/>
                  </a:lnTo>
                  <a:lnTo>
                    <a:pt x="40" y="137"/>
                  </a:lnTo>
                  <a:lnTo>
                    <a:pt x="40" y="136"/>
                  </a:lnTo>
                  <a:lnTo>
                    <a:pt x="41" y="136"/>
                  </a:lnTo>
                  <a:lnTo>
                    <a:pt x="41" y="135"/>
                  </a:lnTo>
                  <a:lnTo>
                    <a:pt x="42" y="135"/>
                  </a:lnTo>
                  <a:lnTo>
                    <a:pt x="42" y="134"/>
                  </a:lnTo>
                  <a:lnTo>
                    <a:pt x="43" y="134"/>
                  </a:lnTo>
                  <a:lnTo>
                    <a:pt x="44" y="134"/>
                  </a:lnTo>
                  <a:lnTo>
                    <a:pt x="44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3"/>
                  </a:lnTo>
                  <a:lnTo>
                    <a:pt x="45" y="133"/>
                  </a:lnTo>
                  <a:close/>
                  <a:moveTo>
                    <a:pt x="38" y="134"/>
                  </a:moveTo>
                  <a:lnTo>
                    <a:pt x="37" y="133"/>
                  </a:lnTo>
                  <a:lnTo>
                    <a:pt x="38" y="133"/>
                  </a:lnTo>
                  <a:lnTo>
                    <a:pt x="37" y="133"/>
                  </a:lnTo>
                  <a:lnTo>
                    <a:pt x="38" y="133"/>
                  </a:lnTo>
                  <a:lnTo>
                    <a:pt x="39" y="132"/>
                  </a:lnTo>
                  <a:lnTo>
                    <a:pt x="38" y="131"/>
                  </a:lnTo>
                  <a:lnTo>
                    <a:pt x="39" y="131"/>
                  </a:lnTo>
                  <a:lnTo>
                    <a:pt x="39" y="132"/>
                  </a:lnTo>
                  <a:lnTo>
                    <a:pt x="39" y="133"/>
                  </a:lnTo>
                  <a:lnTo>
                    <a:pt x="38" y="134"/>
                  </a:lnTo>
                  <a:close/>
                  <a:moveTo>
                    <a:pt x="38" y="132"/>
                  </a:moveTo>
                  <a:lnTo>
                    <a:pt x="37" y="133"/>
                  </a:lnTo>
                  <a:lnTo>
                    <a:pt x="37" y="132"/>
                  </a:lnTo>
                  <a:lnTo>
                    <a:pt x="37" y="131"/>
                  </a:lnTo>
                  <a:lnTo>
                    <a:pt x="37" y="130"/>
                  </a:lnTo>
                  <a:lnTo>
                    <a:pt x="38" y="131"/>
                  </a:lnTo>
                  <a:lnTo>
                    <a:pt x="38" y="132"/>
                  </a:lnTo>
                  <a:close/>
                  <a:moveTo>
                    <a:pt x="96" y="130"/>
                  </a:moveTo>
                  <a:lnTo>
                    <a:pt x="97" y="130"/>
                  </a:lnTo>
                  <a:lnTo>
                    <a:pt x="97" y="131"/>
                  </a:lnTo>
                  <a:lnTo>
                    <a:pt x="96" y="131"/>
                  </a:lnTo>
                  <a:lnTo>
                    <a:pt x="95" y="131"/>
                  </a:lnTo>
                  <a:lnTo>
                    <a:pt x="96" y="131"/>
                  </a:lnTo>
                  <a:lnTo>
                    <a:pt x="95" y="131"/>
                  </a:lnTo>
                  <a:lnTo>
                    <a:pt x="95" y="130"/>
                  </a:lnTo>
                  <a:lnTo>
                    <a:pt x="96" y="130"/>
                  </a:lnTo>
                  <a:close/>
                  <a:moveTo>
                    <a:pt x="22" y="128"/>
                  </a:moveTo>
                  <a:lnTo>
                    <a:pt x="22" y="129"/>
                  </a:lnTo>
                  <a:lnTo>
                    <a:pt x="22" y="130"/>
                  </a:lnTo>
                  <a:lnTo>
                    <a:pt x="21" y="130"/>
                  </a:lnTo>
                  <a:lnTo>
                    <a:pt x="21" y="131"/>
                  </a:lnTo>
                  <a:lnTo>
                    <a:pt x="21" y="130"/>
                  </a:lnTo>
                  <a:lnTo>
                    <a:pt x="21" y="129"/>
                  </a:lnTo>
                  <a:lnTo>
                    <a:pt x="21" y="128"/>
                  </a:lnTo>
                  <a:lnTo>
                    <a:pt x="22" y="128"/>
                  </a:lnTo>
                  <a:close/>
                  <a:moveTo>
                    <a:pt x="84" y="132"/>
                  </a:moveTo>
                  <a:lnTo>
                    <a:pt x="83" y="132"/>
                  </a:lnTo>
                  <a:lnTo>
                    <a:pt x="82" y="131"/>
                  </a:lnTo>
                  <a:lnTo>
                    <a:pt x="82" y="130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83" y="128"/>
                  </a:lnTo>
                  <a:lnTo>
                    <a:pt x="84" y="128"/>
                  </a:lnTo>
                  <a:lnTo>
                    <a:pt x="84" y="129"/>
                  </a:lnTo>
                  <a:lnTo>
                    <a:pt x="84" y="130"/>
                  </a:lnTo>
                  <a:lnTo>
                    <a:pt x="84" y="131"/>
                  </a:lnTo>
                  <a:lnTo>
                    <a:pt x="84" y="132"/>
                  </a:lnTo>
                  <a:close/>
                  <a:moveTo>
                    <a:pt x="37" y="129"/>
                  </a:moveTo>
                  <a:lnTo>
                    <a:pt x="36" y="130"/>
                  </a:lnTo>
                  <a:lnTo>
                    <a:pt x="35" y="129"/>
                  </a:lnTo>
                  <a:lnTo>
                    <a:pt x="34" y="129"/>
                  </a:lnTo>
                  <a:lnTo>
                    <a:pt x="35" y="128"/>
                  </a:lnTo>
                  <a:lnTo>
                    <a:pt x="36" y="127"/>
                  </a:lnTo>
                  <a:lnTo>
                    <a:pt x="36" y="128"/>
                  </a:lnTo>
                  <a:lnTo>
                    <a:pt x="37" y="128"/>
                  </a:lnTo>
                  <a:lnTo>
                    <a:pt x="37" y="129"/>
                  </a:lnTo>
                  <a:close/>
                  <a:moveTo>
                    <a:pt x="40" y="126"/>
                  </a:moveTo>
                  <a:lnTo>
                    <a:pt x="41" y="126"/>
                  </a:lnTo>
                  <a:lnTo>
                    <a:pt x="41" y="127"/>
                  </a:lnTo>
                  <a:lnTo>
                    <a:pt x="41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39" y="127"/>
                  </a:lnTo>
                  <a:lnTo>
                    <a:pt x="39" y="126"/>
                  </a:lnTo>
                  <a:lnTo>
                    <a:pt x="38" y="126"/>
                  </a:lnTo>
                  <a:lnTo>
                    <a:pt x="39" y="126"/>
                  </a:lnTo>
                  <a:lnTo>
                    <a:pt x="40" y="126"/>
                  </a:lnTo>
                  <a:close/>
                  <a:moveTo>
                    <a:pt x="37" y="126"/>
                  </a:moveTo>
                  <a:lnTo>
                    <a:pt x="36" y="126"/>
                  </a:lnTo>
                  <a:lnTo>
                    <a:pt x="35" y="126"/>
                  </a:lnTo>
                  <a:lnTo>
                    <a:pt x="35" y="127"/>
                  </a:lnTo>
                  <a:lnTo>
                    <a:pt x="35" y="128"/>
                  </a:lnTo>
                  <a:lnTo>
                    <a:pt x="34" y="128"/>
                  </a:lnTo>
                  <a:lnTo>
                    <a:pt x="34" y="127"/>
                  </a:lnTo>
                  <a:lnTo>
                    <a:pt x="34" y="126"/>
                  </a:lnTo>
                  <a:lnTo>
                    <a:pt x="35" y="126"/>
                  </a:lnTo>
                  <a:lnTo>
                    <a:pt x="36" y="126"/>
                  </a:lnTo>
                  <a:lnTo>
                    <a:pt x="36" y="125"/>
                  </a:lnTo>
                  <a:lnTo>
                    <a:pt x="37" y="125"/>
                  </a:lnTo>
                  <a:lnTo>
                    <a:pt x="37" y="126"/>
                  </a:lnTo>
                  <a:close/>
                  <a:moveTo>
                    <a:pt x="41" y="126"/>
                  </a:moveTo>
                  <a:lnTo>
                    <a:pt x="40" y="126"/>
                  </a:lnTo>
                  <a:lnTo>
                    <a:pt x="39" y="126"/>
                  </a:lnTo>
                  <a:lnTo>
                    <a:pt x="39" y="125"/>
                  </a:lnTo>
                  <a:lnTo>
                    <a:pt x="40" y="125"/>
                  </a:lnTo>
                  <a:lnTo>
                    <a:pt x="41" y="125"/>
                  </a:lnTo>
                  <a:lnTo>
                    <a:pt x="41" y="126"/>
                  </a:lnTo>
                  <a:close/>
                  <a:moveTo>
                    <a:pt x="99" y="124"/>
                  </a:moveTo>
                  <a:lnTo>
                    <a:pt x="100" y="124"/>
                  </a:lnTo>
                  <a:lnTo>
                    <a:pt x="101" y="124"/>
                  </a:lnTo>
                  <a:lnTo>
                    <a:pt x="101" y="125"/>
                  </a:lnTo>
                  <a:lnTo>
                    <a:pt x="100" y="125"/>
                  </a:lnTo>
                  <a:lnTo>
                    <a:pt x="100" y="126"/>
                  </a:lnTo>
                  <a:lnTo>
                    <a:pt x="101" y="126"/>
                  </a:lnTo>
                  <a:lnTo>
                    <a:pt x="100" y="126"/>
                  </a:lnTo>
                  <a:lnTo>
                    <a:pt x="99" y="126"/>
                  </a:lnTo>
                  <a:lnTo>
                    <a:pt x="99" y="125"/>
                  </a:lnTo>
                  <a:lnTo>
                    <a:pt x="99" y="124"/>
                  </a:lnTo>
                  <a:lnTo>
                    <a:pt x="98" y="124"/>
                  </a:lnTo>
                  <a:lnTo>
                    <a:pt x="99" y="124"/>
                  </a:lnTo>
                  <a:close/>
                  <a:moveTo>
                    <a:pt x="96" y="125"/>
                  </a:moveTo>
                  <a:lnTo>
                    <a:pt x="95" y="125"/>
                  </a:lnTo>
                  <a:lnTo>
                    <a:pt x="95" y="124"/>
                  </a:lnTo>
                  <a:lnTo>
                    <a:pt x="96" y="124"/>
                  </a:lnTo>
                  <a:lnTo>
                    <a:pt x="96" y="125"/>
                  </a:lnTo>
                  <a:close/>
                  <a:moveTo>
                    <a:pt x="40" y="123"/>
                  </a:moveTo>
                  <a:lnTo>
                    <a:pt x="41" y="123"/>
                  </a:lnTo>
                  <a:lnTo>
                    <a:pt x="40" y="123"/>
                  </a:lnTo>
                  <a:lnTo>
                    <a:pt x="40" y="124"/>
                  </a:lnTo>
                  <a:lnTo>
                    <a:pt x="40" y="125"/>
                  </a:lnTo>
                  <a:lnTo>
                    <a:pt x="39" y="125"/>
                  </a:lnTo>
                  <a:lnTo>
                    <a:pt x="39" y="124"/>
                  </a:lnTo>
                  <a:lnTo>
                    <a:pt x="38" y="124"/>
                  </a:lnTo>
                  <a:lnTo>
                    <a:pt x="38" y="123"/>
                  </a:lnTo>
                  <a:lnTo>
                    <a:pt x="39" y="123"/>
                  </a:lnTo>
                  <a:lnTo>
                    <a:pt x="40" y="123"/>
                  </a:lnTo>
                  <a:close/>
                  <a:moveTo>
                    <a:pt x="90" y="123"/>
                  </a:moveTo>
                  <a:lnTo>
                    <a:pt x="90" y="122"/>
                  </a:lnTo>
                  <a:lnTo>
                    <a:pt x="91" y="122"/>
                  </a:lnTo>
                  <a:lnTo>
                    <a:pt x="91" y="123"/>
                  </a:lnTo>
                  <a:lnTo>
                    <a:pt x="91" y="124"/>
                  </a:lnTo>
                  <a:lnTo>
                    <a:pt x="90" y="124"/>
                  </a:lnTo>
                  <a:lnTo>
                    <a:pt x="89" y="124"/>
                  </a:lnTo>
                  <a:lnTo>
                    <a:pt x="88" y="123"/>
                  </a:lnTo>
                  <a:lnTo>
                    <a:pt x="89" y="122"/>
                  </a:lnTo>
                  <a:lnTo>
                    <a:pt x="89" y="121"/>
                  </a:lnTo>
                  <a:lnTo>
                    <a:pt x="90" y="121"/>
                  </a:lnTo>
                  <a:lnTo>
                    <a:pt x="90" y="122"/>
                  </a:lnTo>
                  <a:lnTo>
                    <a:pt x="90" y="123"/>
                  </a:lnTo>
                  <a:close/>
                  <a:moveTo>
                    <a:pt x="46" y="123"/>
                  </a:moveTo>
                  <a:lnTo>
                    <a:pt x="46" y="124"/>
                  </a:lnTo>
                  <a:lnTo>
                    <a:pt x="45" y="124"/>
                  </a:lnTo>
                  <a:lnTo>
                    <a:pt x="46" y="124"/>
                  </a:lnTo>
                  <a:lnTo>
                    <a:pt x="45" y="123"/>
                  </a:lnTo>
                  <a:lnTo>
                    <a:pt x="44" y="123"/>
                  </a:lnTo>
                  <a:lnTo>
                    <a:pt x="44" y="124"/>
                  </a:lnTo>
                  <a:lnTo>
                    <a:pt x="43" y="124"/>
                  </a:lnTo>
                  <a:lnTo>
                    <a:pt x="43" y="123"/>
                  </a:lnTo>
                  <a:lnTo>
                    <a:pt x="44" y="123"/>
                  </a:lnTo>
                  <a:lnTo>
                    <a:pt x="44" y="122"/>
                  </a:lnTo>
                  <a:lnTo>
                    <a:pt x="44" y="121"/>
                  </a:lnTo>
                  <a:lnTo>
                    <a:pt x="45" y="121"/>
                  </a:lnTo>
                  <a:lnTo>
                    <a:pt x="45" y="122"/>
                  </a:lnTo>
                  <a:lnTo>
                    <a:pt x="46" y="122"/>
                  </a:lnTo>
                  <a:lnTo>
                    <a:pt x="45" y="122"/>
                  </a:lnTo>
                  <a:lnTo>
                    <a:pt x="45" y="123"/>
                  </a:lnTo>
                  <a:lnTo>
                    <a:pt x="46" y="123"/>
                  </a:lnTo>
                  <a:close/>
                  <a:moveTo>
                    <a:pt x="39" y="122"/>
                  </a:moveTo>
                  <a:lnTo>
                    <a:pt x="39" y="123"/>
                  </a:lnTo>
                  <a:lnTo>
                    <a:pt x="38" y="123"/>
                  </a:lnTo>
                  <a:lnTo>
                    <a:pt x="37" y="123"/>
                  </a:lnTo>
                  <a:lnTo>
                    <a:pt x="36" y="123"/>
                  </a:lnTo>
                  <a:lnTo>
                    <a:pt x="37" y="123"/>
                  </a:lnTo>
                  <a:lnTo>
                    <a:pt x="37" y="122"/>
                  </a:lnTo>
                  <a:lnTo>
                    <a:pt x="38" y="122"/>
                  </a:lnTo>
                  <a:lnTo>
                    <a:pt x="38" y="121"/>
                  </a:lnTo>
                  <a:lnTo>
                    <a:pt x="39" y="121"/>
                  </a:lnTo>
                  <a:lnTo>
                    <a:pt x="39" y="122"/>
                  </a:lnTo>
                  <a:close/>
                  <a:moveTo>
                    <a:pt x="43" y="121"/>
                  </a:moveTo>
                  <a:lnTo>
                    <a:pt x="42" y="121"/>
                  </a:lnTo>
                  <a:lnTo>
                    <a:pt x="43" y="121"/>
                  </a:lnTo>
                  <a:close/>
                  <a:moveTo>
                    <a:pt x="88" y="124"/>
                  </a:moveTo>
                  <a:lnTo>
                    <a:pt x="88" y="125"/>
                  </a:lnTo>
                  <a:lnTo>
                    <a:pt x="89" y="125"/>
                  </a:lnTo>
                  <a:lnTo>
                    <a:pt x="90" y="124"/>
                  </a:lnTo>
                  <a:lnTo>
                    <a:pt x="91" y="125"/>
                  </a:lnTo>
                  <a:lnTo>
                    <a:pt x="91" y="126"/>
                  </a:lnTo>
                  <a:lnTo>
                    <a:pt x="91" y="127"/>
                  </a:lnTo>
                  <a:lnTo>
                    <a:pt x="91" y="128"/>
                  </a:lnTo>
                  <a:lnTo>
                    <a:pt x="90" y="128"/>
                  </a:lnTo>
                  <a:lnTo>
                    <a:pt x="89" y="128"/>
                  </a:lnTo>
                  <a:lnTo>
                    <a:pt x="88" y="128"/>
                  </a:lnTo>
                  <a:lnTo>
                    <a:pt x="88" y="126"/>
                  </a:lnTo>
                  <a:lnTo>
                    <a:pt x="87" y="126"/>
                  </a:lnTo>
                  <a:lnTo>
                    <a:pt x="87" y="127"/>
                  </a:lnTo>
                  <a:lnTo>
                    <a:pt x="87" y="128"/>
                  </a:lnTo>
                  <a:lnTo>
                    <a:pt x="86" y="128"/>
                  </a:lnTo>
                  <a:lnTo>
                    <a:pt x="86" y="127"/>
                  </a:lnTo>
                  <a:lnTo>
                    <a:pt x="86" y="126"/>
                  </a:lnTo>
                  <a:lnTo>
                    <a:pt x="85" y="124"/>
                  </a:lnTo>
                  <a:lnTo>
                    <a:pt x="85" y="123"/>
                  </a:lnTo>
                  <a:lnTo>
                    <a:pt x="85" y="122"/>
                  </a:lnTo>
                  <a:lnTo>
                    <a:pt x="86" y="122"/>
                  </a:lnTo>
                  <a:lnTo>
                    <a:pt x="86" y="121"/>
                  </a:lnTo>
                  <a:lnTo>
                    <a:pt x="87" y="121"/>
                  </a:lnTo>
                  <a:lnTo>
                    <a:pt x="88" y="121"/>
                  </a:lnTo>
                  <a:lnTo>
                    <a:pt x="88" y="122"/>
                  </a:lnTo>
                  <a:lnTo>
                    <a:pt x="87" y="122"/>
                  </a:lnTo>
                  <a:lnTo>
                    <a:pt x="87" y="123"/>
                  </a:lnTo>
                  <a:lnTo>
                    <a:pt x="87" y="124"/>
                  </a:lnTo>
                  <a:lnTo>
                    <a:pt x="88" y="124"/>
                  </a:lnTo>
                  <a:close/>
                  <a:moveTo>
                    <a:pt x="108" y="120"/>
                  </a:moveTo>
                  <a:lnTo>
                    <a:pt x="109" y="121"/>
                  </a:lnTo>
                  <a:lnTo>
                    <a:pt x="108" y="122"/>
                  </a:lnTo>
                  <a:lnTo>
                    <a:pt x="108" y="123"/>
                  </a:lnTo>
                  <a:lnTo>
                    <a:pt x="109" y="122"/>
                  </a:lnTo>
                  <a:lnTo>
                    <a:pt x="109" y="123"/>
                  </a:lnTo>
                  <a:lnTo>
                    <a:pt x="109" y="124"/>
                  </a:lnTo>
                  <a:lnTo>
                    <a:pt x="108" y="124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7"/>
                  </a:lnTo>
                  <a:lnTo>
                    <a:pt x="108" y="127"/>
                  </a:lnTo>
                  <a:lnTo>
                    <a:pt x="107" y="127"/>
                  </a:lnTo>
                  <a:lnTo>
                    <a:pt x="105" y="128"/>
                  </a:lnTo>
                  <a:lnTo>
                    <a:pt x="106" y="127"/>
                  </a:lnTo>
                  <a:lnTo>
                    <a:pt x="105" y="127"/>
                  </a:lnTo>
                  <a:lnTo>
                    <a:pt x="105" y="126"/>
                  </a:lnTo>
                  <a:lnTo>
                    <a:pt x="104" y="127"/>
                  </a:lnTo>
                  <a:lnTo>
                    <a:pt x="104" y="126"/>
                  </a:lnTo>
                  <a:lnTo>
                    <a:pt x="105" y="125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3" y="125"/>
                  </a:lnTo>
                  <a:lnTo>
                    <a:pt x="103" y="124"/>
                  </a:lnTo>
                  <a:lnTo>
                    <a:pt x="102" y="124"/>
                  </a:lnTo>
                  <a:lnTo>
                    <a:pt x="102" y="123"/>
                  </a:lnTo>
                  <a:lnTo>
                    <a:pt x="103" y="122"/>
                  </a:lnTo>
                  <a:lnTo>
                    <a:pt x="104" y="122"/>
                  </a:lnTo>
                  <a:lnTo>
                    <a:pt x="105" y="122"/>
                  </a:lnTo>
                  <a:lnTo>
                    <a:pt x="106" y="122"/>
                  </a:lnTo>
                  <a:lnTo>
                    <a:pt x="105" y="121"/>
                  </a:lnTo>
                  <a:lnTo>
                    <a:pt x="105" y="120"/>
                  </a:lnTo>
                  <a:lnTo>
                    <a:pt x="106" y="120"/>
                  </a:lnTo>
                  <a:lnTo>
                    <a:pt x="108" y="119"/>
                  </a:lnTo>
                  <a:lnTo>
                    <a:pt x="107" y="119"/>
                  </a:lnTo>
                  <a:lnTo>
                    <a:pt x="107" y="118"/>
                  </a:lnTo>
                  <a:lnTo>
                    <a:pt x="108" y="118"/>
                  </a:lnTo>
                  <a:lnTo>
                    <a:pt x="108" y="120"/>
                  </a:lnTo>
                  <a:close/>
                  <a:moveTo>
                    <a:pt x="40" y="117"/>
                  </a:moveTo>
                  <a:lnTo>
                    <a:pt x="41" y="117"/>
                  </a:lnTo>
                  <a:lnTo>
                    <a:pt x="41" y="118"/>
                  </a:lnTo>
                  <a:lnTo>
                    <a:pt x="40" y="118"/>
                  </a:lnTo>
                  <a:lnTo>
                    <a:pt x="40" y="117"/>
                  </a:lnTo>
                  <a:close/>
                  <a:moveTo>
                    <a:pt x="111" y="119"/>
                  </a:moveTo>
                  <a:lnTo>
                    <a:pt x="111" y="118"/>
                  </a:lnTo>
                  <a:lnTo>
                    <a:pt x="110" y="117"/>
                  </a:lnTo>
                  <a:lnTo>
                    <a:pt x="111" y="117"/>
                  </a:lnTo>
                  <a:lnTo>
                    <a:pt x="111" y="118"/>
                  </a:lnTo>
                  <a:lnTo>
                    <a:pt x="111" y="119"/>
                  </a:lnTo>
                  <a:close/>
                  <a:moveTo>
                    <a:pt x="42" y="115"/>
                  </a:moveTo>
                  <a:lnTo>
                    <a:pt x="42" y="116"/>
                  </a:lnTo>
                  <a:lnTo>
                    <a:pt x="42" y="115"/>
                  </a:lnTo>
                  <a:lnTo>
                    <a:pt x="43" y="115"/>
                  </a:lnTo>
                  <a:lnTo>
                    <a:pt x="43" y="116"/>
                  </a:lnTo>
                  <a:lnTo>
                    <a:pt x="42" y="116"/>
                  </a:lnTo>
                  <a:lnTo>
                    <a:pt x="43" y="117"/>
                  </a:lnTo>
                  <a:lnTo>
                    <a:pt x="44" y="117"/>
                  </a:lnTo>
                  <a:lnTo>
                    <a:pt x="44" y="118"/>
                  </a:lnTo>
                  <a:lnTo>
                    <a:pt x="43" y="118"/>
                  </a:lnTo>
                  <a:lnTo>
                    <a:pt x="43" y="117"/>
                  </a:lnTo>
                  <a:lnTo>
                    <a:pt x="42" y="117"/>
                  </a:lnTo>
                  <a:lnTo>
                    <a:pt x="41" y="117"/>
                  </a:lnTo>
                  <a:lnTo>
                    <a:pt x="41" y="116"/>
                  </a:lnTo>
                  <a:lnTo>
                    <a:pt x="41" y="115"/>
                  </a:lnTo>
                  <a:lnTo>
                    <a:pt x="42" y="115"/>
                  </a:lnTo>
                  <a:close/>
                  <a:moveTo>
                    <a:pt x="40" y="117"/>
                  </a:moveTo>
                  <a:lnTo>
                    <a:pt x="39" y="117"/>
                  </a:lnTo>
                  <a:lnTo>
                    <a:pt x="38" y="117"/>
                  </a:lnTo>
                  <a:lnTo>
                    <a:pt x="38" y="116"/>
                  </a:lnTo>
                  <a:lnTo>
                    <a:pt x="38" y="115"/>
                  </a:lnTo>
                  <a:lnTo>
                    <a:pt x="39" y="115"/>
                  </a:lnTo>
                  <a:lnTo>
                    <a:pt x="40" y="114"/>
                  </a:lnTo>
                  <a:lnTo>
                    <a:pt x="41" y="114"/>
                  </a:lnTo>
                  <a:lnTo>
                    <a:pt x="40" y="115"/>
                  </a:lnTo>
                  <a:lnTo>
                    <a:pt x="40" y="116"/>
                  </a:lnTo>
                  <a:lnTo>
                    <a:pt x="40" y="117"/>
                  </a:lnTo>
                  <a:close/>
                  <a:moveTo>
                    <a:pt x="45" y="99"/>
                  </a:moveTo>
                  <a:lnTo>
                    <a:pt x="44" y="100"/>
                  </a:lnTo>
                  <a:lnTo>
                    <a:pt x="43" y="100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4" y="99"/>
                  </a:lnTo>
                  <a:lnTo>
                    <a:pt x="45" y="99"/>
                  </a:lnTo>
                  <a:close/>
                  <a:moveTo>
                    <a:pt x="47" y="71"/>
                  </a:moveTo>
                  <a:lnTo>
                    <a:pt x="48" y="72"/>
                  </a:lnTo>
                  <a:lnTo>
                    <a:pt x="48" y="73"/>
                  </a:lnTo>
                  <a:lnTo>
                    <a:pt x="47" y="73"/>
                  </a:lnTo>
                  <a:lnTo>
                    <a:pt x="46" y="73"/>
                  </a:lnTo>
                  <a:lnTo>
                    <a:pt x="46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6" y="71"/>
                  </a:lnTo>
                  <a:lnTo>
                    <a:pt x="45" y="71"/>
                  </a:lnTo>
                  <a:lnTo>
                    <a:pt x="45" y="70"/>
                  </a:lnTo>
                  <a:lnTo>
                    <a:pt x="45" y="69"/>
                  </a:lnTo>
                  <a:lnTo>
                    <a:pt x="45" y="68"/>
                  </a:lnTo>
                  <a:lnTo>
                    <a:pt x="45" y="67"/>
                  </a:lnTo>
                  <a:lnTo>
                    <a:pt x="46" y="67"/>
                  </a:lnTo>
                  <a:lnTo>
                    <a:pt x="46" y="66"/>
                  </a:lnTo>
                  <a:lnTo>
                    <a:pt x="46" y="67"/>
                  </a:lnTo>
                  <a:lnTo>
                    <a:pt x="47" y="67"/>
                  </a:lnTo>
                  <a:lnTo>
                    <a:pt x="46" y="67"/>
                  </a:lnTo>
                  <a:lnTo>
                    <a:pt x="46" y="68"/>
                  </a:lnTo>
                  <a:lnTo>
                    <a:pt x="47" y="69"/>
                  </a:lnTo>
                  <a:lnTo>
                    <a:pt x="47" y="70"/>
                  </a:lnTo>
                  <a:lnTo>
                    <a:pt x="47" y="71"/>
                  </a:lnTo>
                  <a:close/>
                  <a:moveTo>
                    <a:pt x="41" y="46"/>
                  </a:moveTo>
                  <a:lnTo>
                    <a:pt x="40" y="47"/>
                  </a:lnTo>
                  <a:lnTo>
                    <a:pt x="39" y="46"/>
                  </a:lnTo>
                  <a:lnTo>
                    <a:pt x="39" y="45"/>
                  </a:lnTo>
                  <a:lnTo>
                    <a:pt x="40" y="45"/>
                  </a:lnTo>
                  <a:lnTo>
                    <a:pt x="41" y="46"/>
                  </a:lnTo>
                  <a:close/>
                  <a:moveTo>
                    <a:pt x="49" y="46"/>
                  </a:moveTo>
                  <a:lnTo>
                    <a:pt x="48" y="46"/>
                  </a:lnTo>
                  <a:lnTo>
                    <a:pt x="48" y="45"/>
                  </a:lnTo>
                  <a:lnTo>
                    <a:pt x="49" y="44"/>
                  </a:lnTo>
                  <a:lnTo>
                    <a:pt x="50" y="45"/>
                  </a:lnTo>
                  <a:lnTo>
                    <a:pt x="49" y="45"/>
                  </a:lnTo>
                  <a:lnTo>
                    <a:pt x="49" y="46"/>
                  </a:lnTo>
                  <a:close/>
                  <a:moveTo>
                    <a:pt x="52" y="44"/>
                  </a:moveTo>
                  <a:lnTo>
                    <a:pt x="52" y="45"/>
                  </a:lnTo>
                  <a:lnTo>
                    <a:pt x="53" y="45"/>
                  </a:lnTo>
                  <a:lnTo>
                    <a:pt x="53" y="46"/>
                  </a:lnTo>
                  <a:lnTo>
                    <a:pt x="51" y="47"/>
                  </a:lnTo>
                  <a:lnTo>
                    <a:pt x="51" y="46"/>
                  </a:lnTo>
                  <a:lnTo>
                    <a:pt x="51" y="45"/>
                  </a:lnTo>
                  <a:lnTo>
                    <a:pt x="51" y="44"/>
                  </a:lnTo>
                  <a:lnTo>
                    <a:pt x="52" y="44"/>
                  </a:lnTo>
                  <a:close/>
                  <a:moveTo>
                    <a:pt x="52" y="37"/>
                  </a:moveTo>
                  <a:lnTo>
                    <a:pt x="52" y="38"/>
                  </a:lnTo>
                  <a:lnTo>
                    <a:pt x="51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8" y="39"/>
                  </a:lnTo>
                  <a:lnTo>
                    <a:pt x="47" y="39"/>
                  </a:lnTo>
                  <a:lnTo>
                    <a:pt x="46" y="39"/>
                  </a:lnTo>
                  <a:lnTo>
                    <a:pt x="46" y="38"/>
                  </a:lnTo>
                  <a:lnTo>
                    <a:pt x="48" y="37"/>
                  </a:lnTo>
                  <a:lnTo>
                    <a:pt x="49" y="37"/>
                  </a:lnTo>
                  <a:lnTo>
                    <a:pt x="50" y="37"/>
                  </a:lnTo>
                  <a:lnTo>
                    <a:pt x="50" y="36"/>
                  </a:lnTo>
                  <a:lnTo>
                    <a:pt x="51" y="36"/>
                  </a:lnTo>
                  <a:lnTo>
                    <a:pt x="51" y="37"/>
                  </a:lnTo>
                  <a:lnTo>
                    <a:pt x="52" y="37"/>
                  </a:lnTo>
                  <a:close/>
                  <a:moveTo>
                    <a:pt x="165" y="38"/>
                  </a:moveTo>
                  <a:lnTo>
                    <a:pt x="165" y="39"/>
                  </a:lnTo>
                  <a:lnTo>
                    <a:pt x="164" y="38"/>
                  </a:lnTo>
                  <a:lnTo>
                    <a:pt x="163" y="38"/>
                  </a:lnTo>
                  <a:lnTo>
                    <a:pt x="163" y="37"/>
                  </a:lnTo>
                  <a:lnTo>
                    <a:pt x="163" y="36"/>
                  </a:lnTo>
                  <a:lnTo>
                    <a:pt x="164" y="36"/>
                  </a:lnTo>
                  <a:lnTo>
                    <a:pt x="165" y="36"/>
                  </a:lnTo>
                  <a:lnTo>
                    <a:pt x="166" y="36"/>
                  </a:lnTo>
                  <a:lnTo>
                    <a:pt x="166" y="37"/>
                  </a:lnTo>
                  <a:lnTo>
                    <a:pt x="166" y="38"/>
                  </a:lnTo>
                  <a:lnTo>
                    <a:pt x="165" y="38"/>
                  </a:lnTo>
                  <a:close/>
                  <a:moveTo>
                    <a:pt x="29" y="32"/>
                  </a:moveTo>
                  <a:lnTo>
                    <a:pt x="28" y="32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2"/>
                  </a:lnTo>
                  <a:close/>
                  <a:moveTo>
                    <a:pt x="46" y="32"/>
                  </a:moveTo>
                  <a:lnTo>
                    <a:pt x="44" y="31"/>
                  </a:lnTo>
                  <a:lnTo>
                    <a:pt x="44" y="30"/>
                  </a:lnTo>
                  <a:lnTo>
                    <a:pt x="45" y="29"/>
                  </a:lnTo>
                  <a:lnTo>
                    <a:pt x="45" y="30"/>
                  </a:lnTo>
                  <a:lnTo>
                    <a:pt x="46" y="30"/>
                  </a:lnTo>
                  <a:lnTo>
                    <a:pt x="46" y="31"/>
                  </a:lnTo>
                  <a:lnTo>
                    <a:pt x="47" y="31"/>
                  </a:lnTo>
                  <a:lnTo>
                    <a:pt x="47" y="32"/>
                  </a:lnTo>
                  <a:lnTo>
                    <a:pt x="46" y="32"/>
                  </a:lnTo>
                  <a:close/>
                  <a:moveTo>
                    <a:pt x="44" y="27"/>
                  </a:moveTo>
                  <a:lnTo>
                    <a:pt x="45" y="27"/>
                  </a:lnTo>
                  <a:lnTo>
                    <a:pt x="46" y="27"/>
                  </a:lnTo>
                  <a:lnTo>
                    <a:pt x="46" y="28"/>
                  </a:lnTo>
                  <a:lnTo>
                    <a:pt x="45" y="28"/>
                  </a:lnTo>
                  <a:lnTo>
                    <a:pt x="44" y="28"/>
                  </a:lnTo>
                  <a:lnTo>
                    <a:pt x="43" y="28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3" y="27"/>
                  </a:lnTo>
                  <a:lnTo>
                    <a:pt x="44" y="27"/>
                  </a:lnTo>
                  <a:close/>
                  <a:moveTo>
                    <a:pt x="51" y="33"/>
                  </a:moveTo>
                  <a:lnTo>
                    <a:pt x="50" y="34"/>
                  </a:lnTo>
                  <a:lnTo>
                    <a:pt x="49" y="34"/>
                  </a:lnTo>
                  <a:lnTo>
                    <a:pt x="49" y="33"/>
                  </a:lnTo>
                  <a:lnTo>
                    <a:pt x="49" y="34"/>
                  </a:lnTo>
                  <a:lnTo>
                    <a:pt x="47" y="34"/>
                  </a:lnTo>
                  <a:lnTo>
                    <a:pt x="46" y="33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8" y="32"/>
                  </a:lnTo>
                  <a:lnTo>
                    <a:pt x="47" y="32"/>
                  </a:lnTo>
                  <a:lnTo>
                    <a:pt x="46" y="30"/>
                  </a:lnTo>
                  <a:lnTo>
                    <a:pt x="46" y="29"/>
                  </a:lnTo>
                  <a:lnTo>
                    <a:pt x="46" y="28"/>
                  </a:lnTo>
                  <a:lnTo>
                    <a:pt x="46" y="27"/>
                  </a:lnTo>
                  <a:lnTo>
                    <a:pt x="47" y="27"/>
                  </a:lnTo>
                  <a:lnTo>
                    <a:pt x="47" y="26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9" y="27"/>
                  </a:lnTo>
                  <a:lnTo>
                    <a:pt x="50" y="28"/>
                  </a:lnTo>
                  <a:lnTo>
                    <a:pt x="50" y="29"/>
                  </a:lnTo>
                  <a:lnTo>
                    <a:pt x="50" y="30"/>
                  </a:lnTo>
                  <a:lnTo>
                    <a:pt x="51" y="31"/>
                  </a:lnTo>
                  <a:lnTo>
                    <a:pt x="51" y="32"/>
                  </a:lnTo>
                  <a:lnTo>
                    <a:pt x="51" y="33"/>
                  </a:lnTo>
                  <a:close/>
                  <a:moveTo>
                    <a:pt x="3" y="27"/>
                  </a:moveTo>
                  <a:lnTo>
                    <a:pt x="2" y="27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3" y="27"/>
                  </a:lnTo>
                  <a:close/>
                  <a:moveTo>
                    <a:pt x="3" y="21"/>
                  </a:moveTo>
                  <a:lnTo>
                    <a:pt x="4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1" y="21"/>
                  </a:lnTo>
                  <a:lnTo>
                    <a:pt x="3" y="21"/>
                  </a:lnTo>
                  <a:close/>
                  <a:moveTo>
                    <a:pt x="102" y="6"/>
                  </a:moveTo>
                  <a:lnTo>
                    <a:pt x="104" y="11"/>
                  </a:lnTo>
                  <a:lnTo>
                    <a:pt x="106" y="16"/>
                  </a:lnTo>
                  <a:lnTo>
                    <a:pt x="107" y="17"/>
                  </a:lnTo>
                  <a:lnTo>
                    <a:pt x="107" y="18"/>
                  </a:lnTo>
                  <a:lnTo>
                    <a:pt x="112" y="25"/>
                  </a:lnTo>
                  <a:lnTo>
                    <a:pt x="114" y="27"/>
                  </a:lnTo>
                  <a:lnTo>
                    <a:pt x="116" y="29"/>
                  </a:lnTo>
                  <a:lnTo>
                    <a:pt x="116" y="30"/>
                  </a:lnTo>
                  <a:lnTo>
                    <a:pt x="117" y="31"/>
                  </a:lnTo>
                  <a:lnTo>
                    <a:pt x="117" y="32"/>
                  </a:lnTo>
                  <a:lnTo>
                    <a:pt x="117" y="33"/>
                  </a:lnTo>
                  <a:lnTo>
                    <a:pt x="118" y="34"/>
                  </a:lnTo>
                  <a:lnTo>
                    <a:pt x="119" y="34"/>
                  </a:lnTo>
                  <a:lnTo>
                    <a:pt x="119" y="37"/>
                  </a:lnTo>
                  <a:lnTo>
                    <a:pt x="120" y="38"/>
                  </a:lnTo>
                  <a:lnTo>
                    <a:pt x="121" y="38"/>
                  </a:lnTo>
                  <a:lnTo>
                    <a:pt x="122" y="41"/>
                  </a:lnTo>
                  <a:lnTo>
                    <a:pt x="123" y="42"/>
                  </a:lnTo>
                  <a:lnTo>
                    <a:pt x="123" y="43"/>
                  </a:lnTo>
                  <a:lnTo>
                    <a:pt x="124" y="44"/>
                  </a:lnTo>
                  <a:lnTo>
                    <a:pt x="125" y="45"/>
                  </a:lnTo>
                  <a:lnTo>
                    <a:pt x="125" y="48"/>
                  </a:lnTo>
                  <a:lnTo>
                    <a:pt x="126" y="49"/>
                  </a:lnTo>
                  <a:lnTo>
                    <a:pt x="127" y="51"/>
                  </a:lnTo>
                  <a:lnTo>
                    <a:pt x="127" y="52"/>
                  </a:lnTo>
                  <a:lnTo>
                    <a:pt x="126" y="53"/>
                  </a:lnTo>
                  <a:lnTo>
                    <a:pt x="127" y="54"/>
                  </a:lnTo>
                  <a:lnTo>
                    <a:pt x="127" y="57"/>
                  </a:lnTo>
                  <a:lnTo>
                    <a:pt x="127" y="58"/>
                  </a:lnTo>
                  <a:lnTo>
                    <a:pt x="128" y="61"/>
                  </a:lnTo>
                  <a:lnTo>
                    <a:pt x="128" y="63"/>
                  </a:lnTo>
                  <a:lnTo>
                    <a:pt x="128" y="64"/>
                  </a:lnTo>
                  <a:lnTo>
                    <a:pt x="127" y="65"/>
                  </a:lnTo>
                  <a:lnTo>
                    <a:pt x="127" y="66"/>
                  </a:lnTo>
                  <a:lnTo>
                    <a:pt x="127" y="68"/>
                  </a:lnTo>
                  <a:lnTo>
                    <a:pt x="127" y="69"/>
                  </a:lnTo>
                  <a:lnTo>
                    <a:pt x="127" y="70"/>
                  </a:lnTo>
                  <a:lnTo>
                    <a:pt x="127" y="73"/>
                  </a:lnTo>
                  <a:lnTo>
                    <a:pt x="127" y="74"/>
                  </a:lnTo>
                  <a:lnTo>
                    <a:pt x="126" y="75"/>
                  </a:lnTo>
                  <a:lnTo>
                    <a:pt x="126" y="76"/>
                  </a:lnTo>
                  <a:lnTo>
                    <a:pt x="126" y="80"/>
                  </a:lnTo>
                  <a:lnTo>
                    <a:pt x="126" y="81"/>
                  </a:lnTo>
                  <a:lnTo>
                    <a:pt x="126" y="82"/>
                  </a:lnTo>
                  <a:lnTo>
                    <a:pt x="127" y="83"/>
                  </a:lnTo>
                  <a:lnTo>
                    <a:pt x="127" y="84"/>
                  </a:lnTo>
                  <a:lnTo>
                    <a:pt x="126" y="84"/>
                  </a:lnTo>
                  <a:lnTo>
                    <a:pt x="126" y="85"/>
                  </a:lnTo>
                  <a:lnTo>
                    <a:pt x="126" y="86"/>
                  </a:lnTo>
                  <a:lnTo>
                    <a:pt x="127" y="86"/>
                  </a:lnTo>
                  <a:lnTo>
                    <a:pt x="127" y="87"/>
                  </a:lnTo>
                  <a:lnTo>
                    <a:pt x="128" y="86"/>
                  </a:lnTo>
                  <a:lnTo>
                    <a:pt x="130" y="84"/>
                  </a:lnTo>
                  <a:lnTo>
                    <a:pt x="131" y="84"/>
                  </a:lnTo>
                  <a:lnTo>
                    <a:pt x="131" y="85"/>
                  </a:lnTo>
                  <a:lnTo>
                    <a:pt x="131" y="86"/>
                  </a:lnTo>
                  <a:lnTo>
                    <a:pt x="130" y="88"/>
                  </a:lnTo>
                  <a:lnTo>
                    <a:pt x="130" y="89"/>
                  </a:lnTo>
                  <a:lnTo>
                    <a:pt x="129" y="91"/>
                  </a:lnTo>
                  <a:lnTo>
                    <a:pt x="129" y="93"/>
                  </a:lnTo>
                  <a:lnTo>
                    <a:pt x="129" y="95"/>
                  </a:lnTo>
                  <a:lnTo>
                    <a:pt x="128" y="97"/>
                  </a:lnTo>
                  <a:lnTo>
                    <a:pt x="127" y="98"/>
                  </a:lnTo>
                  <a:lnTo>
                    <a:pt x="127" y="99"/>
                  </a:lnTo>
                  <a:lnTo>
                    <a:pt x="128" y="99"/>
                  </a:lnTo>
                  <a:lnTo>
                    <a:pt x="128" y="100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7" y="103"/>
                  </a:lnTo>
                  <a:lnTo>
                    <a:pt x="126" y="103"/>
                  </a:lnTo>
                  <a:lnTo>
                    <a:pt x="126" y="102"/>
                  </a:lnTo>
                  <a:lnTo>
                    <a:pt x="125" y="102"/>
                  </a:lnTo>
                  <a:lnTo>
                    <a:pt x="126" y="102"/>
                  </a:lnTo>
                  <a:lnTo>
                    <a:pt x="126" y="103"/>
                  </a:lnTo>
                  <a:lnTo>
                    <a:pt x="126" y="104"/>
                  </a:lnTo>
                  <a:lnTo>
                    <a:pt x="125" y="104"/>
                  </a:lnTo>
                  <a:lnTo>
                    <a:pt x="125" y="105"/>
                  </a:lnTo>
                  <a:lnTo>
                    <a:pt x="125" y="106"/>
                  </a:lnTo>
                  <a:lnTo>
                    <a:pt x="125" y="107"/>
                  </a:lnTo>
                  <a:lnTo>
                    <a:pt x="124" y="108"/>
                  </a:lnTo>
                  <a:lnTo>
                    <a:pt x="123" y="109"/>
                  </a:lnTo>
                  <a:lnTo>
                    <a:pt x="123" y="108"/>
                  </a:lnTo>
                  <a:lnTo>
                    <a:pt x="123" y="109"/>
                  </a:lnTo>
                  <a:lnTo>
                    <a:pt x="122" y="110"/>
                  </a:lnTo>
                  <a:lnTo>
                    <a:pt x="122" y="111"/>
                  </a:lnTo>
                  <a:lnTo>
                    <a:pt x="122" y="112"/>
                  </a:lnTo>
                  <a:lnTo>
                    <a:pt x="121" y="113"/>
                  </a:lnTo>
                  <a:lnTo>
                    <a:pt x="121" y="114"/>
                  </a:lnTo>
                  <a:lnTo>
                    <a:pt x="120" y="114"/>
                  </a:lnTo>
                  <a:lnTo>
                    <a:pt x="119" y="114"/>
                  </a:lnTo>
                  <a:lnTo>
                    <a:pt x="119" y="115"/>
                  </a:lnTo>
                  <a:lnTo>
                    <a:pt x="118" y="116"/>
                  </a:lnTo>
                  <a:lnTo>
                    <a:pt x="118" y="115"/>
                  </a:lnTo>
                  <a:lnTo>
                    <a:pt x="117" y="115"/>
                  </a:lnTo>
                  <a:lnTo>
                    <a:pt x="117" y="116"/>
                  </a:lnTo>
                  <a:lnTo>
                    <a:pt x="116" y="116"/>
                  </a:lnTo>
                  <a:lnTo>
                    <a:pt x="116" y="117"/>
                  </a:lnTo>
                  <a:lnTo>
                    <a:pt x="115" y="116"/>
                  </a:lnTo>
                  <a:lnTo>
                    <a:pt x="116" y="117"/>
                  </a:lnTo>
                  <a:lnTo>
                    <a:pt x="115" y="117"/>
                  </a:lnTo>
                  <a:lnTo>
                    <a:pt x="114" y="117"/>
                  </a:lnTo>
                  <a:lnTo>
                    <a:pt x="114" y="116"/>
                  </a:lnTo>
                  <a:lnTo>
                    <a:pt x="115" y="115"/>
                  </a:lnTo>
                  <a:lnTo>
                    <a:pt x="115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3" y="116"/>
                  </a:lnTo>
                  <a:lnTo>
                    <a:pt x="113" y="115"/>
                  </a:lnTo>
                  <a:lnTo>
                    <a:pt x="112" y="116"/>
                  </a:lnTo>
                  <a:lnTo>
                    <a:pt x="110" y="116"/>
                  </a:lnTo>
                  <a:lnTo>
                    <a:pt x="110" y="115"/>
                  </a:lnTo>
                  <a:lnTo>
                    <a:pt x="110" y="116"/>
                  </a:lnTo>
                  <a:lnTo>
                    <a:pt x="109" y="116"/>
                  </a:lnTo>
                  <a:lnTo>
                    <a:pt x="108" y="115"/>
                  </a:lnTo>
                  <a:lnTo>
                    <a:pt x="108" y="116"/>
                  </a:lnTo>
                  <a:lnTo>
                    <a:pt x="108" y="114"/>
                  </a:lnTo>
                  <a:lnTo>
                    <a:pt x="107" y="114"/>
                  </a:lnTo>
                  <a:lnTo>
                    <a:pt x="107" y="115"/>
                  </a:lnTo>
                  <a:lnTo>
                    <a:pt x="106" y="114"/>
                  </a:lnTo>
                  <a:lnTo>
                    <a:pt x="105" y="113"/>
                  </a:lnTo>
                  <a:lnTo>
                    <a:pt x="106" y="113"/>
                  </a:lnTo>
                  <a:lnTo>
                    <a:pt x="105" y="112"/>
                  </a:lnTo>
                  <a:lnTo>
                    <a:pt x="104" y="113"/>
                  </a:lnTo>
                  <a:lnTo>
                    <a:pt x="105" y="114"/>
                  </a:lnTo>
                  <a:lnTo>
                    <a:pt x="105" y="115"/>
                  </a:lnTo>
                  <a:lnTo>
                    <a:pt x="106" y="116"/>
                  </a:lnTo>
                  <a:lnTo>
                    <a:pt x="106" y="117"/>
                  </a:lnTo>
                  <a:lnTo>
                    <a:pt x="105" y="117"/>
                  </a:lnTo>
                  <a:lnTo>
                    <a:pt x="105" y="116"/>
                  </a:lnTo>
                  <a:lnTo>
                    <a:pt x="103" y="115"/>
                  </a:lnTo>
                  <a:lnTo>
                    <a:pt x="102" y="115"/>
                  </a:lnTo>
                  <a:lnTo>
                    <a:pt x="102" y="116"/>
                  </a:lnTo>
                  <a:lnTo>
                    <a:pt x="101" y="116"/>
                  </a:lnTo>
                  <a:lnTo>
                    <a:pt x="101" y="117"/>
                  </a:lnTo>
                  <a:lnTo>
                    <a:pt x="100" y="117"/>
                  </a:lnTo>
                  <a:lnTo>
                    <a:pt x="99" y="118"/>
                  </a:lnTo>
                  <a:lnTo>
                    <a:pt x="102" y="117"/>
                  </a:lnTo>
                  <a:lnTo>
                    <a:pt x="102" y="118"/>
                  </a:lnTo>
                  <a:lnTo>
                    <a:pt x="102" y="119"/>
                  </a:lnTo>
                  <a:lnTo>
                    <a:pt x="101" y="119"/>
                  </a:lnTo>
                  <a:lnTo>
                    <a:pt x="100" y="119"/>
                  </a:lnTo>
                  <a:lnTo>
                    <a:pt x="101" y="120"/>
                  </a:lnTo>
                  <a:lnTo>
                    <a:pt x="101" y="121"/>
                  </a:lnTo>
                  <a:lnTo>
                    <a:pt x="101" y="122"/>
                  </a:lnTo>
                  <a:lnTo>
                    <a:pt x="102" y="122"/>
                  </a:lnTo>
                  <a:lnTo>
                    <a:pt x="101" y="123"/>
                  </a:lnTo>
                  <a:lnTo>
                    <a:pt x="101" y="124"/>
                  </a:lnTo>
                  <a:lnTo>
                    <a:pt x="100" y="124"/>
                  </a:lnTo>
                  <a:lnTo>
                    <a:pt x="99" y="124"/>
                  </a:lnTo>
                  <a:lnTo>
                    <a:pt x="99" y="123"/>
                  </a:lnTo>
                  <a:lnTo>
                    <a:pt x="100" y="123"/>
                  </a:lnTo>
                  <a:lnTo>
                    <a:pt x="99" y="123"/>
                  </a:lnTo>
                  <a:lnTo>
                    <a:pt x="98" y="123"/>
                  </a:lnTo>
                  <a:lnTo>
                    <a:pt x="98" y="122"/>
                  </a:lnTo>
                  <a:lnTo>
                    <a:pt x="99" y="122"/>
                  </a:lnTo>
                  <a:lnTo>
                    <a:pt x="98" y="120"/>
                  </a:lnTo>
                  <a:lnTo>
                    <a:pt x="98" y="121"/>
                  </a:lnTo>
                  <a:lnTo>
                    <a:pt x="97" y="122"/>
                  </a:lnTo>
                  <a:lnTo>
                    <a:pt x="96" y="121"/>
                  </a:lnTo>
                  <a:lnTo>
                    <a:pt x="95" y="121"/>
                  </a:lnTo>
                  <a:lnTo>
                    <a:pt x="95" y="122"/>
                  </a:lnTo>
                  <a:lnTo>
                    <a:pt x="94" y="122"/>
                  </a:lnTo>
                  <a:lnTo>
                    <a:pt x="93" y="122"/>
                  </a:lnTo>
                  <a:lnTo>
                    <a:pt x="92" y="122"/>
                  </a:lnTo>
                  <a:lnTo>
                    <a:pt x="92" y="121"/>
                  </a:lnTo>
                  <a:lnTo>
                    <a:pt x="91" y="121"/>
                  </a:lnTo>
                  <a:lnTo>
                    <a:pt x="91" y="120"/>
                  </a:lnTo>
                  <a:lnTo>
                    <a:pt x="91" y="118"/>
                  </a:lnTo>
                  <a:lnTo>
                    <a:pt x="91" y="117"/>
                  </a:lnTo>
                  <a:lnTo>
                    <a:pt x="91" y="116"/>
                  </a:lnTo>
                  <a:lnTo>
                    <a:pt x="91" y="117"/>
                  </a:lnTo>
                  <a:lnTo>
                    <a:pt x="90" y="117"/>
                  </a:lnTo>
                  <a:lnTo>
                    <a:pt x="90" y="118"/>
                  </a:lnTo>
                  <a:lnTo>
                    <a:pt x="89" y="118"/>
                  </a:lnTo>
                  <a:lnTo>
                    <a:pt x="90" y="119"/>
                  </a:lnTo>
                  <a:lnTo>
                    <a:pt x="89" y="119"/>
                  </a:lnTo>
                  <a:lnTo>
                    <a:pt x="88" y="119"/>
                  </a:lnTo>
                  <a:lnTo>
                    <a:pt x="88" y="118"/>
                  </a:lnTo>
                  <a:lnTo>
                    <a:pt x="87" y="118"/>
                  </a:lnTo>
                  <a:lnTo>
                    <a:pt x="87" y="119"/>
                  </a:lnTo>
                  <a:lnTo>
                    <a:pt x="87" y="120"/>
                  </a:lnTo>
                  <a:lnTo>
                    <a:pt x="86" y="120"/>
                  </a:lnTo>
                  <a:lnTo>
                    <a:pt x="85" y="120"/>
                  </a:lnTo>
                  <a:lnTo>
                    <a:pt x="84" y="120"/>
                  </a:lnTo>
                  <a:lnTo>
                    <a:pt x="83" y="120"/>
                  </a:lnTo>
                  <a:lnTo>
                    <a:pt x="82" y="120"/>
                  </a:lnTo>
                  <a:lnTo>
                    <a:pt x="82" y="119"/>
                  </a:lnTo>
                  <a:lnTo>
                    <a:pt x="82" y="120"/>
                  </a:lnTo>
                  <a:lnTo>
                    <a:pt x="82" y="121"/>
                  </a:lnTo>
                  <a:lnTo>
                    <a:pt x="81" y="121"/>
                  </a:lnTo>
                  <a:lnTo>
                    <a:pt x="80" y="122"/>
                  </a:lnTo>
                  <a:lnTo>
                    <a:pt x="79" y="122"/>
                  </a:lnTo>
                  <a:lnTo>
                    <a:pt x="79" y="121"/>
                  </a:lnTo>
                  <a:lnTo>
                    <a:pt x="79" y="120"/>
                  </a:lnTo>
                  <a:lnTo>
                    <a:pt x="78" y="121"/>
                  </a:lnTo>
                  <a:lnTo>
                    <a:pt x="78" y="122"/>
                  </a:lnTo>
                  <a:lnTo>
                    <a:pt x="78" y="123"/>
                  </a:lnTo>
                  <a:lnTo>
                    <a:pt x="79" y="123"/>
                  </a:lnTo>
                  <a:lnTo>
                    <a:pt x="79" y="124"/>
                  </a:lnTo>
                  <a:lnTo>
                    <a:pt x="80" y="124"/>
                  </a:lnTo>
                  <a:lnTo>
                    <a:pt x="80" y="125"/>
                  </a:lnTo>
                  <a:lnTo>
                    <a:pt x="81" y="125"/>
                  </a:lnTo>
                  <a:lnTo>
                    <a:pt x="81" y="124"/>
                  </a:lnTo>
                  <a:lnTo>
                    <a:pt x="82" y="124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6"/>
                  </a:lnTo>
                  <a:lnTo>
                    <a:pt x="83" y="127"/>
                  </a:lnTo>
                  <a:lnTo>
                    <a:pt x="82" y="127"/>
                  </a:lnTo>
                  <a:lnTo>
                    <a:pt x="82" y="128"/>
                  </a:lnTo>
                  <a:lnTo>
                    <a:pt x="81" y="127"/>
                  </a:lnTo>
                  <a:lnTo>
                    <a:pt x="80" y="127"/>
                  </a:lnTo>
                  <a:lnTo>
                    <a:pt x="80" y="128"/>
                  </a:lnTo>
                  <a:lnTo>
                    <a:pt x="79" y="128"/>
                  </a:lnTo>
                  <a:lnTo>
                    <a:pt x="80" y="129"/>
                  </a:lnTo>
                  <a:lnTo>
                    <a:pt x="80" y="131"/>
                  </a:lnTo>
                  <a:lnTo>
                    <a:pt x="79" y="130"/>
                  </a:lnTo>
                  <a:lnTo>
                    <a:pt x="78" y="130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8" y="127"/>
                  </a:lnTo>
                  <a:lnTo>
                    <a:pt x="78" y="126"/>
                  </a:lnTo>
                  <a:lnTo>
                    <a:pt x="78" y="125"/>
                  </a:lnTo>
                  <a:lnTo>
                    <a:pt x="77" y="125"/>
                  </a:lnTo>
                  <a:lnTo>
                    <a:pt x="77" y="124"/>
                  </a:lnTo>
                  <a:lnTo>
                    <a:pt x="77" y="123"/>
                  </a:lnTo>
                  <a:lnTo>
                    <a:pt x="77" y="122"/>
                  </a:lnTo>
                  <a:lnTo>
                    <a:pt x="76" y="122"/>
                  </a:lnTo>
                  <a:lnTo>
                    <a:pt x="76" y="124"/>
                  </a:lnTo>
                  <a:lnTo>
                    <a:pt x="75" y="124"/>
                  </a:lnTo>
                  <a:lnTo>
                    <a:pt x="74" y="124"/>
                  </a:lnTo>
                  <a:lnTo>
                    <a:pt x="73" y="124"/>
                  </a:lnTo>
                  <a:lnTo>
                    <a:pt x="73" y="125"/>
                  </a:lnTo>
                  <a:lnTo>
                    <a:pt x="74" y="125"/>
                  </a:lnTo>
                  <a:lnTo>
                    <a:pt x="73" y="126"/>
                  </a:lnTo>
                  <a:lnTo>
                    <a:pt x="72" y="126"/>
                  </a:lnTo>
                  <a:lnTo>
                    <a:pt x="73" y="127"/>
                  </a:lnTo>
                  <a:lnTo>
                    <a:pt x="73" y="126"/>
                  </a:lnTo>
                  <a:lnTo>
                    <a:pt x="74" y="127"/>
                  </a:lnTo>
                  <a:lnTo>
                    <a:pt x="73" y="127"/>
                  </a:lnTo>
                  <a:lnTo>
                    <a:pt x="74" y="128"/>
                  </a:lnTo>
                  <a:lnTo>
                    <a:pt x="74" y="129"/>
                  </a:lnTo>
                  <a:lnTo>
                    <a:pt x="75" y="129"/>
                  </a:lnTo>
                  <a:lnTo>
                    <a:pt x="76" y="130"/>
                  </a:lnTo>
                  <a:lnTo>
                    <a:pt x="75" y="130"/>
                  </a:lnTo>
                  <a:lnTo>
                    <a:pt x="76" y="131"/>
                  </a:lnTo>
                  <a:lnTo>
                    <a:pt x="76" y="132"/>
                  </a:lnTo>
                  <a:lnTo>
                    <a:pt x="75" y="132"/>
                  </a:lnTo>
                  <a:lnTo>
                    <a:pt x="74" y="132"/>
                  </a:lnTo>
                  <a:lnTo>
                    <a:pt x="73" y="131"/>
                  </a:lnTo>
                  <a:lnTo>
                    <a:pt x="73" y="132"/>
                  </a:lnTo>
                  <a:lnTo>
                    <a:pt x="72" y="132"/>
                  </a:lnTo>
                  <a:lnTo>
                    <a:pt x="72" y="133"/>
                  </a:lnTo>
                  <a:lnTo>
                    <a:pt x="73" y="133"/>
                  </a:lnTo>
                  <a:lnTo>
                    <a:pt x="74" y="133"/>
                  </a:lnTo>
                  <a:lnTo>
                    <a:pt x="75" y="133"/>
                  </a:lnTo>
                  <a:lnTo>
                    <a:pt x="73" y="135"/>
                  </a:lnTo>
                  <a:lnTo>
                    <a:pt x="72" y="135"/>
                  </a:lnTo>
                  <a:lnTo>
                    <a:pt x="72" y="136"/>
                  </a:lnTo>
                  <a:lnTo>
                    <a:pt x="71" y="136"/>
                  </a:lnTo>
                  <a:lnTo>
                    <a:pt x="70" y="135"/>
                  </a:lnTo>
                  <a:lnTo>
                    <a:pt x="70" y="134"/>
                  </a:lnTo>
                  <a:lnTo>
                    <a:pt x="69" y="133"/>
                  </a:lnTo>
                  <a:lnTo>
                    <a:pt x="68" y="134"/>
                  </a:lnTo>
                  <a:lnTo>
                    <a:pt x="67" y="134"/>
                  </a:lnTo>
                  <a:lnTo>
                    <a:pt x="66" y="134"/>
                  </a:lnTo>
                  <a:lnTo>
                    <a:pt x="66" y="133"/>
                  </a:lnTo>
                  <a:lnTo>
                    <a:pt x="67" y="132"/>
                  </a:lnTo>
                  <a:lnTo>
                    <a:pt x="68" y="131"/>
                  </a:lnTo>
                  <a:lnTo>
                    <a:pt x="68" y="130"/>
                  </a:lnTo>
                  <a:lnTo>
                    <a:pt x="69" y="130"/>
                  </a:lnTo>
                  <a:lnTo>
                    <a:pt x="69" y="131"/>
                  </a:lnTo>
                  <a:lnTo>
                    <a:pt x="68" y="131"/>
                  </a:lnTo>
                  <a:lnTo>
                    <a:pt x="68" y="132"/>
                  </a:lnTo>
                  <a:lnTo>
                    <a:pt x="69" y="132"/>
                  </a:lnTo>
                  <a:lnTo>
                    <a:pt x="70" y="131"/>
                  </a:lnTo>
                  <a:lnTo>
                    <a:pt x="70" y="130"/>
                  </a:lnTo>
                  <a:lnTo>
                    <a:pt x="69" y="130"/>
                  </a:lnTo>
                  <a:lnTo>
                    <a:pt x="69" y="129"/>
                  </a:lnTo>
                  <a:lnTo>
                    <a:pt x="70" y="128"/>
                  </a:lnTo>
                  <a:lnTo>
                    <a:pt x="71" y="128"/>
                  </a:lnTo>
                  <a:lnTo>
                    <a:pt x="71" y="129"/>
                  </a:lnTo>
                  <a:lnTo>
                    <a:pt x="71" y="130"/>
                  </a:lnTo>
                  <a:lnTo>
                    <a:pt x="72" y="130"/>
                  </a:lnTo>
                  <a:lnTo>
                    <a:pt x="72" y="129"/>
                  </a:lnTo>
                  <a:lnTo>
                    <a:pt x="72" y="128"/>
                  </a:lnTo>
                  <a:lnTo>
                    <a:pt x="72" y="127"/>
                  </a:lnTo>
                  <a:lnTo>
                    <a:pt x="71" y="127"/>
                  </a:lnTo>
                  <a:lnTo>
                    <a:pt x="71" y="128"/>
                  </a:lnTo>
                  <a:lnTo>
                    <a:pt x="70" y="127"/>
                  </a:lnTo>
                  <a:lnTo>
                    <a:pt x="69" y="126"/>
                  </a:lnTo>
                  <a:lnTo>
                    <a:pt x="69" y="127"/>
                  </a:lnTo>
                  <a:lnTo>
                    <a:pt x="69" y="128"/>
                  </a:lnTo>
                  <a:lnTo>
                    <a:pt x="68" y="129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6" y="130"/>
                  </a:lnTo>
                  <a:lnTo>
                    <a:pt x="65" y="130"/>
                  </a:lnTo>
                  <a:lnTo>
                    <a:pt x="64" y="131"/>
                  </a:lnTo>
                  <a:lnTo>
                    <a:pt x="63" y="131"/>
                  </a:lnTo>
                  <a:lnTo>
                    <a:pt x="63" y="132"/>
                  </a:lnTo>
                  <a:lnTo>
                    <a:pt x="63" y="133"/>
                  </a:lnTo>
                  <a:lnTo>
                    <a:pt x="61" y="135"/>
                  </a:lnTo>
                  <a:lnTo>
                    <a:pt x="61" y="136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59" y="137"/>
                  </a:lnTo>
                  <a:lnTo>
                    <a:pt x="58" y="136"/>
                  </a:lnTo>
                  <a:lnTo>
                    <a:pt x="58" y="134"/>
                  </a:lnTo>
                  <a:lnTo>
                    <a:pt x="58" y="133"/>
                  </a:lnTo>
                  <a:lnTo>
                    <a:pt x="58" y="132"/>
                  </a:lnTo>
                  <a:lnTo>
                    <a:pt x="57" y="132"/>
                  </a:lnTo>
                  <a:lnTo>
                    <a:pt x="57" y="133"/>
                  </a:lnTo>
                  <a:lnTo>
                    <a:pt x="57" y="134"/>
                  </a:lnTo>
                  <a:lnTo>
                    <a:pt x="56" y="134"/>
                  </a:lnTo>
                  <a:lnTo>
                    <a:pt x="56" y="135"/>
                  </a:lnTo>
                  <a:lnTo>
                    <a:pt x="57" y="135"/>
                  </a:lnTo>
                  <a:lnTo>
                    <a:pt x="56" y="136"/>
                  </a:lnTo>
                  <a:lnTo>
                    <a:pt x="55" y="136"/>
                  </a:lnTo>
                  <a:lnTo>
                    <a:pt x="56" y="136"/>
                  </a:lnTo>
                  <a:lnTo>
                    <a:pt x="56" y="137"/>
                  </a:lnTo>
                  <a:lnTo>
                    <a:pt x="55" y="137"/>
                  </a:lnTo>
                  <a:lnTo>
                    <a:pt x="54" y="138"/>
                  </a:lnTo>
                  <a:lnTo>
                    <a:pt x="53" y="138"/>
                  </a:lnTo>
                  <a:lnTo>
                    <a:pt x="53" y="140"/>
                  </a:lnTo>
                  <a:lnTo>
                    <a:pt x="53" y="141"/>
                  </a:lnTo>
                  <a:lnTo>
                    <a:pt x="52" y="141"/>
                  </a:lnTo>
                  <a:lnTo>
                    <a:pt x="51" y="141"/>
                  </a:lnTo>
                  <a:lnTo>
                    <a:pt x="50" y="141"/>
                  </a:lnTo>
                  <a:lnTo>
                    <a:pt x="51" y="140"/>
                  </a:lnTo>
                  <a:lnTo>
                    <a:pt x="50" y="140"/>
                  </a:lnTo>
                  <a:lnTo>
                    <a:pt x="50" y="139"/>
                  </a:lnTo>
                  <a:lnTo>
                    <a:pt x="49" y="139"/>
                  </a:lnTo>
                  <a:lnTo>
                    <a:pt x="50" y="138"/>
                  </a:lnTo>
                  <a:lnTo>
                    <a:pt x="50" y="139"/>
                  </a:lnTo>
                  <a:lnTo>
                    <a:pt x="50" y="138"/>
                  </a:lnTo>
                  <a:lnTo>
                    <a:pt x="50" y="137"/>
                  </a:lnTo>
                  <a:lnTo>
                    <a:pt x="49" y="137"/>
                  </a:lnTo>
                  <a:lnTo>
                    <a:pt x="49" y="136"/>
                  </a:lnTo>
                  <a:lnTo>
                    <a:pt x="49" y="135"/>
                  </a:lnTo>
                  <a:lnTo>
                    <a:pt x="49" y="136"/>
                  </a:lnTo>
                  <a:lnTo>
                    <a:pt x="49" y="135"/>
                  </a:lnTo>
                  <a:lnTo>
                    <a:pt x="50" y="134"/>
                  </a:lnTo>
                  <a:lnTo>
                    <a:pt x="51" y="134"/>
                  </a:lnTo>
                  <a:lnTo>
                    <a:pt x="50" y="134"/>
                  </a:lnTo>
                  <a:lnTo>
                    <a:pt x="51" y="133"/>
                  </a:lnTo>
                  <a:lnTo>
                    <a:pt x="51" y="132"/>
                  </a:lnTo>
                  <a:lnTo>
                    <a:pt x="50" y="133"/>
                  </a:lnTo>
                  <a:lnTo>
                    <a:pt x="49" y="133"/>
                  </a:lnTo>
                  <a:lnTo>
                    <a:pt x="48" y="133"/>
                  </a:lnTo>
                  <a:lnTo>
                    <a:pt x="47" y="133"/>
                  </a:lnTo>
                  <a:lnTo>
                    <a:pt x="47" y="134"/>
                  </a:lnTo>
                  <a:lnTo>
                    <a:pt x="47" y="133"/>
                  </a:lnTo>
                  <a:lnTo>
                    <a:pt x="46" y="132"/>
                  </a:lnTo>
                  <a:lnTo>
                    <a:pt x="45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4" y="131"/>
                  </a:lnTo>
                  <a:lnTo>
                    <a:pt x="44" y="130"/>
                  </a:lnTo>
                  <a:lnTo>
                    <a:pt x="44" y="129"/>
                  </a:lnTo>
                  <a:lnTo>
                    <a:pt x="44" y="128"/>
                  </a:lnTo>
                  <a:lnTo>
                    <a:pt x="44" y="127"/>
                  </a:lnTo>
                  <a:lnTo>
                    <a:pt x="45" y="127"/>
                  </a:lnTo>
                  <a:lnTo>
                    <a:pt x="46" y="128"/>
                  </a:lnTo>
                  <a:lnTo>
                    <a:pt x="46" y="129"/>
                  </a:lnTo>
                  <a:lnTo>
                    <a:pt x="46" y="130"/>
                  </a:lnTo>
                  <a:lnTo>
                    <a:pt x="46" y="131"/>
                  </a:lnTo>
                  <a:lnTo>
                    <a:pt x="47" y="131"/>
                  </a:lnTo>
                  <a:lnTo>
                    <a:pt x="48" y="132"/>
                  </a:lnTo>
                  <a:lnTo>
                    <a:pt x="49" y="132"/>
                  </a:lnTo>
                  <a:lnTo>
                    <a:pt x="49" y="131"/>
                  </a:lnTo>
                  <a:lnTo>
                    <a:pt x="48" y="131"/>
                  </a:lnTo>
                  <a:lnTo>
                    <a:pt x="48" y="130"/>
                  </a:lnTo>
                  <a:lnTo>
                    <a:pt x="47" y="130"/>
                  </a:lnTo>
                  <a:lnTo>
                    <a:pt x="47" y="129"/>
                  </a:lnTo>
                  <a:lnTo>
                    <a:pt x="47" y="128"/>
                  </a:lnTo>
                  <a:lnTo>
                    <a:pt x="48" y="128"/>
                  </a:lnTo>
                  <a:lnTo>
                    <a:pt x="49" y="128"/>
                  </a:lnTo>
                  <a:lnTo>
                    <a:pt x="49" y="129"/>
                  </a:lnTo>
                  <a:lnTo>
                    <a:pt x="49" y="130"/>
                  </a:lnTo>
                  <a:lnTo>
                    <a:pt x="50" y="130"/>
                  </a:lnTo>
                  <a:lnTo>
                    <a:pt x="50" y="131"/>
                  </a:lnTo>
                  <a:lnTo>
                    <a:pt x="51" y="131"/>
                  </a:lnTo>
                  <a:lnTo>
                    <a:pt x="50" y="130"/>
                  </a:lnTo>
                  <a:lnTo>
                    <a:pt x="51" y="130"/>
                  </a:lnTo>
                  <a:lnTo>
                    <a:pt x="52" y="130"/>
                  </a:lnTo>
                  <a:lnTo>
                    <a:pt x="53" y="131"/>
                  </a:lnTo>
                  <a:lnTo>
                    <a:pt x="53" y="130"/>
                  </a:lnTo>
                  <a:lnTo>
                    <a:pt x="52" y="130"/>
                  </a:lnTo>
                  <a:lnTo>
                    <a:pt x="51" y="129"/>
                  </a:lnTo>
                  <a:lnTo>
                    <a:pt x="50" y="128"/>
                  </a:lnTo>
                  <a:lnTo>
                    <a:pt x="50" y="127"/>
                  </a:lnTo>
                  <a:lnTo>
                    <a:pt x="49" y="127"/>
                  </a:lnTo>
                  <a:lnTo>
                    <a:pt x="48" y="127"/>
                  </a:lnTo>
                  <a:lnTo>
                    <a:pt x="47" y="127"/>
                  </a:lnTo>
                  <a:lnTo>
                    <a:pt x="46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9" y="126"/>
                  </a:lnTo>
                  <a:lnTo>
                    <a:pt x="50" y="127"/>
                  </a:lnTo>
                  <a:lnTo>
                    <a:pt x="51" y="127"/>
                  </a:lnTo>
                  <a:lnTo>
                    <a:pt x="51" y="126"/>
                  </a:lnTo>
                  <a:lnTo>
                    <a:pt x="51" y="125"/>
                  </a:lnTo>
                  <a:lnTo>
                    <a:pt x="52" y="125"/>
                  </a:lnTo>
                  <a:lnTo>
                    <a:pt x="53" y="125"/>
                  </a:lnTo>
                  <a:lnTo>
                    <a:pt x="54" y="125"/>
                  </a:lnTo>
                  <a:lnTo>
                    <a:pt x="54" y="124"/>
                  </a:lnTo>
                  <a:lnTo>
                    <a:pt x="53" y="124"/>
                  </a:lnTo>
                  <a:lnTo>
                    <a:pt x="52" y="124"/>
                  </a:lnTo>
                  <a:lnTo>
                    <a:pt x="52" y="123"/>
                  </a:lnTo>
                  <a:lnTo>
                    <a:pt x="52" y="122"/>
                  </a:lnTo>
                  <a:lnTo>
                    <a:pt x="51" y="122"/>
                  </a:lnTo>
                  <a:lnTo>
                    <a:pt x="51" y="123"/>
                  </a:lnTo>
                  <a:lnTo>
                    <a:pt x="51" y="124"/>
                  </a:lnTo>
                  <a:lnTo>
                    <a:pt x="50" y="125"/>
                  </a:lnTo>
                  <a:lnTo>
                    <a:pt x="50" y="126"/>
                  </a:lnTo>
                  <a:lnTo>
                    <a:pt x="49" y="126"/>
                  </a:lnTo>
                  <a:lnTo>
                    <a:pt x="50" y="125"/>
                  </a:lnTo>
                  <a:lnTo>
                    <a:pt x="49" y="125"/>
                  </a:lnTo>
                  <a:lnTo>
                    <a:pt x="48" y="125"/>
                  </a:lnTo>
                  <a:lnTo>
                    <a:pt x="47" y="125"/>
                  </a:lnTo>
                  <a:lnTo>
                    <a:pt x="47" y="126"/>
                  </a:lnTo>
                  <a:lnTo>
                    <a:pt x="46" y="125"/>
                  </a:lnTo>
                  <a:lnTo>
                    <a:pt x="47" y="125"/>
                  </a:lnTo>
                  <a:lnTo>
                    <a:pt x="47" y="124"/>
                  </a:lnTo>
                  <a:lnTo>
                    <a:pt x="47" y="123"/>
                  </a:lnTo>
                  <a:lnTo>
                    <a:pt x="48" y="122"/>
                  </a:lnTo>
                  <a:lnTo>
                    <a:pt x="47" y="121"/>
                  </a:lnTo>
                  <a:lnTo>
                    <a:pt x="47" y="120"/>
                  </a:lnTo>
                  <a:lnTo>
                    <a:pt x="48" y="120"/>
                  </a:lnTo>
                  <a:lnTo>
                    <a:pt x="48" y="119"/>
                  </a:lnTo>
                  <a:lnTo>
                    <a:pt x="47" y="119"/>
                  </a:lnTo>
                  <a:lnTo>
                    <a:pt x="47" y="120"/>
                  </a:lnTo>
                  <a:lnTo>
                    <a:pt x="46" y="120"/>
                  </a:lnTo>
                  <a:lnTo>
                    <a:pt x="47" y="120"/>
                  </a:lnTo>
                  <a:lnTo>
                    <a:pt x="47" y="121"/>
                  </a:lnTo>
                  <a:lnTo>
                    <a:pt x="46" y="121"/>
                  </a:lnTo>
                  <a:lnTo>
                    <a:pt x="45" y="121"/>
                  </a:lnTo>
                  <a:lnTo>
                    <a:pt x="45" y="120"/>
                  </a:lnTo>
                  <a:lnTo>
                    <a:pt x="45" y="119"/>
                  </a:lnTo>
                  <a:lnTo>
                    <a:pt x="46" y="120"/>
                  </a:lnTo>
                  <a:lnTo>
                    <a:pt x="46" y="119"/>
                  </a:lnTo>
                  <a:lnTo>
                    <a:pt x="47" y="118"/>
                  </a:lnTo>
                  <a:lnTo>
                    <a:pt x="46" y="117"/>
                  </a:lnTo>
                  <a:lnTo>
                    <a:pt x="46" y="116"/>
                  </a:lnTo>
                  <a:lnTo>
                    <a:pt x="45" y="116"/>
                  </a:lnTo>
                  <a:lnTo>
                    <a:pt x="45" y="117"/>
                  </a:lnTo>
                  <a:lnTo>
                    <a:pt x="44" y="117"/>
                  </a:lnTo>
                  <a:lnTo>
                    <a:pt x="44" y="116"/>
                  </a:lnTo>
                  <a:lnTo>
                    <a:pt x="43" y="115"/>
                  </a:lnTo>
                  <a:lnTo>
                    <a:pt x="44" y="114"/>
                  </a:lnTo>
                  <a:lnTo>
                    <a:pt x="45" y="114"/>
                  </a:lnTo>
                  <a:lnTo>
                    <a:pt x="45" y="115"/>
                  </a:lnTo>
                  <a:lnTo>
                    <a:pt x="45" y="114"/>
                  </a:lnTo>
                  <a:lnTo>
                    <a:pt x="46" y="114"/>
                  </a:lnTo>
                  <a:lnTo>
                    <a:pt x="46" y="115"/>
                  </a:lnTo>
                  <a:lnTo>
                    <a:pt x="46" y="116"/>
                  </a:lnTo>
                  <a:lnTo>
                    <a:pt x="47" y="116"/>
                  </a:lnTo>
                  <a:lnTo>
                    <a:pt x="47" y="117"/>
                  </a:lnTo>
                  <a:lnTo>
                    <a:pt x="48" y="118"/>
                  </a:lnTo>
                  <a:lnTo>
                    <a:pt x="49" y="117"/>
                  </a:lnTo>
                  <a:lnTo>
                    <a:pt x="49" y="116"/>
                  </a:lnTo>
                  <a:lnTo>
                    <a:pt x="49" y="115"/>
                  </a:lnTo>
                  <a:lnTo>
                    <a:pt x="48" y="115"/>
                  </a:lnTo>
                  <a:lnTo>
                    <a:pt x="47" y="114"/>
                  </a:lnTo>
                  <a:lnTo>
                    <a:pt x="46" y="113"/>
                  </a:lnTo>
                  <a:lnTo>
                    <a:pt x="46" y="112"/>
                  </a:lnTo>
                  <a:lnTo>
                    <a:pt x="47" y="112"/>
                  </a:lnTo>
                  <a:lnTo>
                    <a:pt x="46" y="112"/>
                  </a:lnTo>
                  <a:lnTo>
                    <a:pt x="46" y="111"/>
                  </a:lnTo>
                  <a:lnTo>
                    <a:pt x="45" y="111"/>
                  </a:lnTo>
                  <a:lnTo>
                    <a:pt x="46" y="111"/>
                  </a:lnTo>
                  <a:lnTo>
                    <a:pt x="47" y="111"/>
                  </a:lnTo>
                  <a:lnTo>
                    <a:pt x="46" y="110"/>
                  </a:lnTo>
                  <a:lnTo>
                    <a:pt x="47" y="110"/>
                  </a:lnTo>
                  <a:lnTo>
                    <a:pt x="47" y="109"/>
                  </a:lnTo>
                  <a:lnTo>
                    <a:pt x="47" y="108"/>
                  </a:lnTo>
                  <a:lnTo>
                    <a:pt x="47" y="107"/>
                  </a:lnTo>
                  <a:lnTo>
                    <a:pt x="48" y="107"/>
                  </a:lnTo>
                  <a:lnTo>
                    <a:pt x="48" y="108"/>
                  </a:lnTo>
                  <a:lnTo>
                    <a:pt x="49" y="108"/>
                  </a:lnTo>
                  <a:lnTo>
                    <a:pt x="49" y="107"/>
                  </a:lnTo>
                  <a:lnTo>
                    <a:pt x="48" y="106"/>
                  </a:lnTo>
                  <a:lnTo>
                    <a:pt x="48" y="105"/>
                  </a:lnTo>
                  <a:lnTo>
                    <a:pt x="48" y="104"/>
                  </a:lnTo>
                  <a:lnTo>
                    <a:pt x="49" y="103"/>
                  </a:lnTo>
                  <a:lnTo>
                    <a:pt x="50" y="102"/>
                  </a:lnTo>
                  <a:lnTo>
                    <a:pt x="50" y="101"/>
                  </a:lnTo>
                  <a:lnTo>
                    <a:pt x="51" y="101"/>
                  </a:lnTo>
                  <a:lnTo>
                    <a:pt x="52" y="101"/>
                  </a:lnTo>
                  <a:lnTo>
                    <a:pt x="53" y="101"/>
                  </a:lnTo>
                  <a:lnTo>
                    <a:pt x="53" y="100"/>
                  </a:lnTo>
                  <a:lnTo>
                    <a:pt x="54" y="100"/>
                  </a:lnTo>
                  <a:lnTo>
                    <a:pt x="54" y="101"/>
                  </a:lnTo>
                  <a:lnTo>
                    <a:pt x="55" y="101"/>
                  </a:lnTo>
                  <a:lnTo>
                    <a:pt x="55" y="100"/>
                  </a:lnTo>
                  <a:lnTo>
                    <a:pt x="54" y="100"/>
                  </a:lnTo>
                  <a:lnTo>
                    <a:pt x="54" y="99"/>
                  </a:lnTo>
                  <a:lnTo>
                    <a:pt x="50" y="100"/>
                  </a:lnTo>
                  <a:lnTo>
                    <a:pt x="49" y="99"/>
                  </a:lnTo>
                  <a:lnTo>
                    <a:pt x="49" y="98"/>
                  </a:lnTo>
                  <a:lnTo>
                    <a:pt x="50" y="98"/>
                  </a:lnTo>
                  <a:lnTo>
                    <a:pt x="50" y="97"/>
                  </a:lnTo>
                  <a:lnTo>
                    <a:pt x="51" y="97"/>
                  </a:lnTo>
                  <a:lnTo>
                    <a:pt x="51" y="96"/>
                  </a:lnTo>
                  <a:lnTo>
                    <a:pt x="52" y="96"/>
                  </a:lnTo>
                  <a:lnTo>
                    <a:pt x="53" y="95"/>
                  </a:lnTo>
                  <a:lnTo>
                    <a:pt x="53" y="94"/>
                  </a:lnTo>
                  <a:lnTo>
                    <a:pt x="54" y="93"/>
                  </a:lnTo>
                  <a:lnTo>
                    <a:pt x="55" y="93"/>
                  </a:lnTo>
                  <a:lnTo>
                    <a:pt x="56" y="93"/>
                  </a:lnTo>
                  <a:lnTo>
                    <a:pt x="57" y="94"/>
                  </a:lnTo>
                  <a:lnTo>
                    <a:pt x="57" y="93"/>
                  </a:lnTo>
                  <a:lnTo>
                    <a:pt x="56" y="92"/>
                  </a:lnTo>
                  <a:lnTo>
                    <a:pt x="55" y="92"/>
                  </a:lnTo>
                  <a:lnTo>
                    <a:pt x="55" y="91"/>
                  </a:lnTo>
                  <a:lnTo>
                    <a:pt x="56" y="91"/>
                  </a:lnTo>
                  <a:lnTo>
                    <a:pt x="57" y="91"/>
                  </a:lnTo>
                  <a:lnTo>
                    <a:pt x="58" y="91"/>
                  </a:lnTo>
                  <a:lnTo>
                    <a:pt x="58" y="90"/>
                  </a:lnTo>
                  <a:lnTo>
                    <a:pt x="59" y="90"/>
                  </a:lnTo>
                  <a:lnTo>
                    <a:pt x="58" y="89"/>
                  </a:lnTo>
                  <a:lnTo>
                    <a:pt x="56" y="90"/>
                  </a:lnTo>
                  <a:lnTo>
                    <a:pt x="55" y="90"/>
                  </a:lnTo>
                  <a:lnTo>
                    <a:pt x="54" y="90"/>
                  </a:lnTo>
                  <a:lnTo>
                    <a:pt x="53" y="90"/>
                  </a:lnTo>
                  <a:lnTo>
                    <a:pt x="53" y="89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7"/>
                  </a:lnTo>
                  <a:lnTo>
                    <a:pt x="53" y="87"/>
                  </a:lnTo>
                  <a:lnTo>
                    <a:pt x="54" y="87"/>
                  </a:lnTo>
                  <a:lnTo>
                    <a:pt x="55" y="87"/>
                  </a:lnTo>
                  <a:lnTo>
                    <a:pt x="56" y="87"/>
                  </a:lnTo>
                  <a:lnTo>
                    <a:pt x="57" y="86"/>
                  </a:lnTo>
                  <a:lnTo>
                    <a:pt x="58" y="86"/>
                  </a:lnTo>
                  <a:lnTo>
                    <a:pt x="59" y="85"/>
                  </a:lnTo>
                  <a:lnTo>
                    <a:pt x="60" y="85"/>
                  </a:lnTo>
                  <a:lnTo>
                    <a:pt x="60" y="84"/>
                  </a:lnTo>
                  <a:lnTo>
                    <a:pt x="58" y="85"/>
                  </a:lnTo>
                  <a:lnTo>
                    <a:pt x="57" y="85"/>
                  </a:lnTo>
                  <a:lnTo>
                    <a:pt x="57" y="86"/>
                  </a:lnTo>
                  <a:lnTo>
                    <a:pt x="56" y="86"/>
                  </a:lnTo>
                  <a:lnTo>
                    <a:pt x="55" y="86"/>
                  </a:lnTo>
                  <a:lnTo>
                    <a:pt x="54" y="86"/>
                  </a:lnTo>
                  <a:lnTo>
                    <a:pt x="54" y="85"/>
                  </a:lnTo>
                  <a:lnTo>
                    <a:pt x="54" y="84"/>
                  </a:lnTo>
                  <a:lnTo>
                    <a:pt x="53" y="84"/>
                  </a:lnTo>
                  <a:lnTo>
                    <a:pt x="54" y="84"/>
                  </a:lnTo>
                  <a:lnTo>
                    <a:pt x="53" y="83"/>
                  </a:lnTo>
                  <a:lnTo>
                    <a:pt x="52" y="82"/>
                  </a:lnTo>
                  <a:lnTo>
                    <a:pt x="51" y="82"/>
                  </a:lnTo>
                  <a:lnTo>
                    <a:pt x="51" y="81"/>
                  </a:lnTo>
                  <a:lnTo>
                    <a:pt x="50" y="81"/>
                  </a:lnTo>
                  <a:lnTo>
                    <a:pt x="50" y="82"/>
                  </a:lnTo>
                  <a:lnTo>
                    <a:pt x="50" y="81"/>
                  </a:lnTo>
                  <a:lnTo>
                    <a:pt x="51" y="81"/>
                  </a:lnTo>
                  <a:lnTo>
                    <a:pt x="51" y="80"/>
                  </a:lnTo>
                  <a:lnTo>
                    <a:pt x="53" y="81"/>
                  </a:lnTo>
                  <a:lnTo>
                    <a:pt x="52" y="80"/>
                  </a:lnTo>
                  <a:lnTo>
                    <a:pt x="51" y="80"/>
                  </a:lnTo>
                  <a:lnTo>
                    <a:pt x="51" y="79"/>
                  </a:lnTo>
                  <a:lnTo>
                    <a:pt x="51" y="78"/>
                  </a:lnTo>
                  <a:lnTo>
                    <a:pt x="52" y="77"/>
                  </a:lnTo>
                  <a:lnTo>
                    <a:pt x="52" y="76"/>
                  </a:lnTo>
                  <a:lnTo>
                    <a:pt x="51" y="76"/>
                  </a:lnTo>
                  <a:lnTo>
                    <a:pt x="50" y="76"/>
                  </a:lnTo>
                  <a:lnTo>
                    <a:pt x="51" y="75"/>
                  </a:lnTo>
                  <a:lnTo>
                    <a:pt x="52" y="75"/>
                  </a:lnTo>
                  <a:lnTo>
                    <a:pt x="52" y="74"/>
                  </a:lnTo>
                  <a:lnTo>
                    <a:pt x="51" y="74"/>
                  </a:lnTo>
                  <a:lnTo>
                    <a:pt x="50" y="74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1" y="72"/>
                  </a:lnTo>
                  <a:lnTo>
                    <a:pt x="52" y="71"/>
                  </a:lnTo>
                  <a:lnTo>
                    <a:pt x="53" y="71"/>
                  </a:lnTo>
                  <a:lnTo>
                    <a:pt x="51" y="71"/>
                  </a:lnTo>
                  <a:lnTo>
                    <a:pt x="50" y="72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9" y="70"/>
                  </a:lnTo>
                  <a:lnTo>
                    <a:pt x="50" y="70"/>
                  </a:lnTo>
                  <a:lnTo>
                    <a:pt x="50" y="69"/>
                  </a:lnTo>
                  <a:lnTo>
                    <a:pt x="49" y="69"/>
                  </a:lnTo>
                  <a:lnTo>
                    <a:pt x="49" y="68"/>
                  </a:lnTo>
                  <a:lnTo>
                    <a:pt x="49" y="67"/>
                  </a:lnTo>
                  <a:lnTo>
                    <a:pt x="50" y="67"/>
                  </a:lnTo>
                  <a:lnTo>
                    <a:pt x="50" y="66"/>
                  </a:lnTo>
                  <a:lnTo>
                    <a:pt x="49" y="65"/>
                  </a:lnTo>
                  <a:lnTo>
                    <a:pt x="50" y="65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9" y="63"/>
                  </a:lnTo>
                  <a:lnTo>
                    <a:pt x="50" y="63"/>
                  </a:lnTo>
                  <a:lnTo>
                    <a:pt x="49" y="62"/>
                  </a:lnTo>
                  <a:lnTo>
                    <a:pt x="49" y="63"/>
                  </a:lnTo>
                  <a:lnTo>
                    <a:pt x="48" y="63"/>
                  </a:lnTo>
                  <a:lnTo>
                    <a:pt x="48" y="64"/>
                  </a:lnTo>
                  <a:lnTo>
                    <a:pt x="48" y="65"/>
                  </a:lnTo>
                  <a:lnTo>
                    <a:pt x="48" y="66"/>
                  </a:lnTo>
                  <a:lnTo>
                    <a:pt x="48" y="67"/>
                  </a:lnTo>
                  <a:lnTo>
                    <a:pt x="47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7" y="63"/>
                  </a:lnTo>
                  <a:lnTo>
                    <a:pt x="46" y="63"/>
                  </a:lnTo>
                  <a:lnTo>
                    <a:pt x="46" y="62"/>
                  </a:lnTo>
                  <a:lnTo>
                    <a:pt x="45" y="63"/>
                  </a:lnTo>
                  <a:lnTo>
                    <a:pt x="45" y="64"/>
                  </a:lnTo>
                  <a:lnTo>
                    <a:pt x="45" y="65"/>
                  </a:lnTo>
                  <a:lnTo>
                    <a:pt x="45" y="66"/>
                  </a:lnTo>
                  <a:lnTo>
                    <a:pt x="46" y="66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4" y="66"/>
                  </a:lnTo>
                  <a:lnTo>
                    <a:pt x="45" y="66"/>
                  </a:lnTo>
                  <a:lnTo>
                    <a:pt x="44" y="64"/>
                  </a:lnTo>
                  <a:lnTo>
                    <a:pt x="44" y="63"/>
                  </a:lnTo>
                  <a:lnTo>
                    <a:pt x="43" y="63"/>
                  </a:lnTo>
                  <a:lnTo>
                    <a:pt x="43" y="64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41" y="63"/>
                  </a:lnTo>
                  <a:lnTo>
                    <a:pt x="42" y="63"/>
                  </a:lnTo>
                  <a:lnTo>
                    <a:pt x="42" y="62"/>
                  </a:lnTo>
                  <a:lnTo>
                    <a:pt x="41" y="62"/>
                  </a:lnTo>
                  <a:lnTo>
                    <a:pt x="41" y="63"/>
                  </a:lnTo>
                  <a:lnTo>
                    <a:pt x="40" y="63"/>
                  </a:lnTo>
                  <a:lnTo>
                    <a:pt x="40" y="62"/>
                  </a:lnTo>
                  <a:lnTo>
                    <a:pt x="40" y="61"/>
                  </a:lnTo>
                  <a:lnTo>
                    <a:pt x="41" y="60"/>
                  </a:lnTo>
                  <a:lnTo>
                    <a:pt x="41" y="61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42" y="59"/>
                  </a:lnTo>
                  <a:lnTo>
                    <a:pt x="42" y="58"/>
                  </a:lnTo>
                  <a:lnTo>
                    <a:pt x="42" y="57"/>
                  </a:lnTo>
                  <a:lnTo>
                    <a:pt x="43" y="57"/>
                  </a:lnTo>
                  <a:lnTo>
                    <a:pt x="43" y="58"/>
                  </a:lnTo>
                  <a:lnTo>
                    <a:pt x="44" y="58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5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5" y="60"/>
                  </a:lnTo>
                  <a:lnTo>
                    <a:pt x="46" y="61"/>
                  </a:lnTo>
                  <a:lnTo>
                    <a:pt x="46" y="59"/>
                  </a:lnTo>
                  <a:lnTo>
                    <a:pt x="45" y="59"/>
                  </a:lnTo>
                  <a:lnTo>
                    <a:pt x="46" y="58"/>
                  </a:lnTo>
                  <a:lnTo>
                    <a:pt x="46" y="59"/>
                  </a:lnTo>
                  <a:lnTo>
                    <a:pt x="47" y="59"/>
                  </a:lnTo>
                  <a:lnTo>
                    <a:pt x="47" y="58"/>
                  </a:lnTo>
                  <a:lnTo>
                    <a:pt x="48" y="57"/>
                  </a:lnTo>
                  <a:lnTo>
                    <a:pt x="48" y="56"/>
                  </a:lnTo>
                  <a:lnTo>
                    <a:pt x="47" y="56"/>
                  </a:lnTo>
                  <a:lnTo>
                    <a:pt x="46" y="55"/>
                  </a:lnTo>
                  <a:lnTo>
                    <a:pt x="47" y="54"/>
                  </a:lnTo>
                  <a:lnTo>
                    <a:pt x="46" y="54"/>
                  </a:lnTo>
                  <a:lnTo>
                    <a:pt x="45" y="54"/>
                  </a:lnTo>
                  <a:lnTo>
                    <a:pt x="46" y="54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8" y="54"/>
                  </a:lnTo>
                  <a:lnTo>
                    <a:pt x="49" y="54"/>
                  </a:lnTo>
                  <a:lnTo>
                    <a:pt x="48" y="54"/>
                  </a:lnTo>
                  <a:lnTo>
                    <a:pt x="48" y="55"/>
                  </a:lnTo>
                  <a:lnTo>
                    <a:pt x="49" y="55"/>
                  </a:lnTo>
                  <a:lnTo>
                    <a:pt x="49" y="56"/>
                  </a:lnTo>
                  <a:lnTo>
                    <a:pt x="49" y="57"/>
                  </a:lnTo>
                  <a:lnTo>
                    <a:pt x="49" y="58"/>
                  </a:lnTo>
                  <a:lnTo>
                    <a:pt x="49" y="59"/>
                  </a:lnTo>
                  <a:lnTo>
                    <a:pt x="50" y="58"/>
                  </a:lnTo>
                  <a:lnTo>
                    <a:pt x="50" y="56"/>
                  </a:lnTo>
                  <a:lnTo>
                    <a:pt x="50" y="55"/>
                  </a:lnTo>
                  <a:lnTo>
                    <a:pt x="51" y="56"/>
                  </a:lnTo>
                  <a:lnTo>
                    <a:pt x="51" y="57"/>
                  </a:lnTo>
                  <a:lnTo>
                    <a:pt x="52" y="57"/>
                  </a:lnTo>
                  <a:lnTo>
                    <a:pt x="52" y="56"/>
                  </a:lnTo>
                  <a:lnTo>
                    <a:pt x="51" y="56"/>
                  </a:lnTo>
                  <a:lnTo>
                    <a:pt x="50" y="54"/>
                  </a:lnTo>
                  <a:lnTo>
                    <a:pt x="50" y="53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5"/>
                  </a:lnTo>
                  <a:lnTo>
                    <a:pt x="52" y="54"/>
                  </a:lnTo>
                  <a:lnTo>
                    <a:pt x="51" y="54"/>
                  </a:lnTo>
                  <a:lnTo>
                    <a:pt x="50" y="53"/>
                  </a:lnTo>
                  <a:lnTo>
                    <a:pt x="50" y="52"/>
                  </a:lnTo>
                  <a:lnTo>
                    <a:pt x="51" y="52"/>
                  </a:lnTo>
                  <a:lnTo>
                    <a:pt x="52" y="53"/>
                  </a:lnTo>
                  <a:lnTo>
                    <a:pt x="53" y="54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3" y="57"/>
                  </a:lnTo>
                  <a:lnTo>
                    <a:pt x="54" y="56"/>
                  </a:lnTo>
                  <a:lnTo>
                    <a:pt x="54" y="55"/>
                  </a:lnTo>
                  <a:lnTo>
                    <a:pt x="54" y="54"/>
                  </a:lnTo>
                  <a:lnTo>
                    <a:pt x="55" y="54"/>
                  </a:lnTo>
                  <a:lnTo>
                    <a:pt x="56" y="54"/>
                  </a:lnTo>
                  <a:lnTo>
                    <a:pt x="57" y="54"/>
                  </a:lnTo>
                  <a:lnTo>
                    <a:pt x="57" y="55"/>
                  </a:lnTo>
                  <a:lnTo>
                    <a:pt x="58" y="55"/>
                  </a:lnTo>
                  <a:lnTo>
                    <a:pt x="58" y="56"/>
                  </a:lnTo>
                  <a:lnTo>
                    <a:pt x="57" y="57"/>
                  </a:lnTo>
                  <a:lnTo>
                    <a:pt x="58" y="57"/>
                  </a:lnTo>
                  <a:lnTo>
                    <a:pt x="58" y="56"/>
                  </a:lnTo>
                  <a:lnTo>
                    <a:pt x="59" y="57"/>
                  </a:lnTo>
                  <a:lnTo>
                    <a:pt x="59" y="58"/>
                  </a:lnTo>
                  <a:lnTo>
                    <a:pt x="59" y="59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59" y="60"/>
                  </a:lnTo>
                  <a:lnTo>
                    <a:pt x="59" y="61"/>
                  </a:lnTo>
                  <a:lnTo>
                    <a:pt x="58" y="61"/>
                  </a:lnTo>
                  <a:lnTo>
                    <a:pt x="59" y="61"/>
                  </a:lnTo>
                  <a:lnTo>
                    <a:pt x="59" y="62"/>
                  </a:lnTo>
                  <a:lnTo>
                    <a:pt x="59" y="61"/>
                  </a:lnTo>
                  <a:lnTo>
                    <a:pt x="60" y="60"/>
                  </a:lnTo>
                  <a:lnTo>
                    <a:pt x="59" y="59"/>
                  </a:lnTo>
                  <a:lnTo>
                    <a:pt x="60" y="59"/>
                  </a:lnTo>
                  <a:lnTo>
                    <a:pt x="60" y="60"/>
                  </a:lnTo>
                  <a:lnTo>
                    <a:pt x="60" y="58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1" y="57"/>
                  </a:lnTo>
                  <a:lnTo>
                    <a:pt x="62" y="57"/>
                  </a:lnTo>
                  <a:lnTo>
                    <a:pt x="63" y="56"/>
                  </a:lnTo>
                  <a:lnTo>
                    <a:pt x="63" y="55"/>
                  </a:lnTo>
                  <a:lnTo>
                    <a:pt x="64" y="54"/>
                  </a:lnTo>
                  <a:lnTo>
                    <a:pt x="62" y="54"/>
                  </a:lnTo>
                  <a:lnTo>
                    <a:pt x="62" y="55"/>
                  </a:lnTo>
                  <a:lnTo>
                    <a:pt x="62" y="56"/>
                  </a:lnTo>
                  <a:lnTo>
                    <a:pt x="61" y="56"/>
                  </a:lnTo>
                  <a:lnTo>
                    <a:pt x="60" y="55"/>
                  </a:lnTo>
                  <a:lnTo>
                    <a:pt x="59" y="54"/>
                  </a:lnTo>
                  <a:lnTo>
                    <a:pt x="58" y="54"/>
                  </a:lnTo>
                  <a:lnTo>
                    <a:pt x="60" y="53"/>
                  </a:lnTo>
                  <a:lnTo>
                    <a:pt x="61" y="53"/>
                  </a:lnTo>
                  <a:lnTo>
                    <a:pt x="60" y="52"/>
                  </a:lnTo>
                  <a:lnTo>
                    <a:pt x="60" y="51"/>
                  </a:lnTo>
                  <a:lnTo>
                    <a:pt x="60" y="50"/>
                  </a:lnTo>
                  <a:lnTo>
                    <a:pt x="60" y="51"/>
                  </a:lnTo>
                  <a:lnTo>
                    <a:pt x="59" y="51"/>
                  </a:lnTo>
                  <a:lnTo>
                    <a:pt x="59" y="52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1"/>
                  </a:lnTo>
                  <a:lnTo>
                    <a:pt x="57" y="51"/>
                  </a:lnTo>
                  <a:lnTo>
                    <a:pt x="56" y="50"/>
                  </a:lnTo>
                  <a:lnTo>
                    <a:pt x="57" y="50"/>
                  </a:lnTo>
                  <a:lnTo>
                    <a:pt x="57" y="49"/>
                  </a:lnTo>
                  <a:lnTo>
                    <a:pt x="58" y="49"/>
                  </a:lnTo>
                  <a:lnTo>
                    <a:pt x="59" y="49"/>
                  </a:lnTo>
                  <a:lnTo>
                    <a:pt x="60" y="48"/>
                  </a:lnTo>
                  <a:lnTo>
                    <a:pt x="59" y="48"/>
                  </a:lnTo>
                  <a:lnTo>
                    <a:pt x="58" y="48"/>
                  </a:lnTo>
                  <a:lnTo>
                    <a:pt x="57" y="48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5" y="50"/>
                  </a:lnTo>
                  <a:lnTo>
                    <a:pt x="55" y="49"/>
                  </a:lnTo>
                  <a:lnTo>
                    <a:pt x="55" y="48"/>
                  </a:lnTo>
                  <a:lnTo>
                    <a:pt x="54" y="48"/>
                  </a:lnTo>
                  <a:lnTo>
                    <a:pt x="55" y="47"/>
                  </a:lnTo>
                  <a:lnTo>
                    <a:pt x="56" y="47"/>
                  </a:lnTo>
                  <a:lnTo>
                    <a:pt x="55" y="47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4" y="45"/>
                  </a:lnTo>
                  <a:lnTo>
                    <a:pt x="55" y="45"/>
                  </a:lnTo>
                  <a:lnTo>
                    <a:pt x="56" y="45"/>
                  </a:lnTo>
                  <a:lnTo>
                    <a:pt x="57" y="45"/>
                  </a:lnTo>
                  <a:lnTo>
                    <a:pt x="57" y="46"/>
                  </a:lnTo>
                  <a:lnTo>
                    <a:pt x="58" y="46"/>
                  </a:lnTo>
                  <a:lnTo>
                    <a:pt x="58" y="45"/>
                  </a:lnTo>
                  <a:lnTo>
                    <a:pt x="59" y="45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9" y="44"/>
                  </a:lnTo>
                  <a:lnTo>
                    <a:pt x="58" y="44"/>
                  </a:lnTo>
                  <a:lnTo>
                    <a:pt x="57" y="44"/>
                  </a:lnTo>
                  <a:lnTo>
                    <a:pt x="56" y="44"/>
                  </a:lnTo>
                  <a:lnTo>
                    <a:pt x="55" y="43"/>
                  </a:lnTo>
                  <a:lnTo>
                    <a:pt x="55" y="42"/>
                  </a:lnTo>
                  <a:lnTo>
                    <a:pt x="56" y="41"/>
                  </a:lnTo>
                  <a:lnTo>
                    <a:pt x="54" y="41"/>
                  </a:lnTo>
                  <a:lnTo>
                    <a:pt x="54" y="42"/>
                  </a:lnTo>
                  <a:lnTo>
                    <a:pt x="53" y="41"/>
                  </a:lnTo>
                  <a:lnTo>
                    <a:pt x="53" y="40"/>
                  </a:lnTo>
                  <a:lnTo>
                    <a:pt x="53" y="39"/>
                  </a:lnTo>
                  <a:lnTo>
                    <a:pt x="52" y="39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3" y="37"/>
                  </a:lnTo>
                  <a:lnTo>
                    <a:pt x="54" y="37"/>
                  </a:lnTo>
                  <a:lnTo>
                    <a:pt x="53" y="37"/>
                  </a:lnTo>
                  <a:lnTo>
                    <a:pt x="52" y="37"/>
                  </a:lnTo>
                  <a:lnTo>
                    <a:pt x="52" y="36"/>
                  </a:lnTo>
                  <a:lnTo>
                    <a:pt x="53" y="36"/>
                  </a:lnTo>
                  <a:lnTo>
                    <a:pt x="52" y="35"/>
                  </a:lnTo>
                  <a:lnTo>
                    <a:pt x="52" y="34"/>
                  </a:lnTo>
                  <a:lnTo>
                    <a:pt x="51" y="34"/>
                  </a:lnTo>
                  <a:lnTo>
                    <a:pt x="51" y="33"/>
                  </a:lnTo>
                  <a:lnTo>
                    <a:pt x="51" y="32"/>
                  </a:lnTo>
                  <a:lnTo>
                    <a:pt x="51" y="31"/>
                  </a:lnTo>
                  <a:lnTo>
                    <a:pt x="51" y="29"/>
                  </a:lnTo>
                  <a:lnTo>
                    <a:pt x="51" y="28"/>
                  </a:lnTo>
                  <a:lnTo>
                    <a:pt x="53" y="29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5" y="32"/>
                  </a:lnTo>
                  <a:lnTo>
                    <a:pt x="56" y="33"/>
                  </a:lnTo>
                  <a:lnTo>
                    <a:pt x="57" y="33"/>
                  </a:lnTo>
                  <a:lnTo>
                    <a:pt x="56" y="32"/>
                  </a:lnTo>
                  <a:lnTo>
                    <a:pt x="55" y="31"/>
                  </a:lnTo>
                  <a:lnTo>
                    <a:pt x="55" y="30"/>
                  </a:lnTo>
                  <a:lnTo>
                    <a:pt x="55" y="29"/>
                  </a:lnTo>
                  <a:lnTo>
                    <a:pt x="55" y="28"/>
                  </a:lnTo>
                  <a:lnTo>
                    <a:pt x="55" y="27"/>
                  </a:lnTo>
                  <a:lnTo>
                    <a:pt x="55" y="26"/>
                  </a:lnTo>
                  <a:lnTo>
                    <a:pt x="54" y="26"/>
                  </a:lnTo>
                  <a:lnTo>
                    <a:pt x="54" y="23"/>
                  </a:lnTo>
                  <a:lnTo>
                    <a:pt x="54" y="22"/>
                  </a:lnTo>
                  <a:lnTo>
                    <a:pt x="55" y="22"/>
                  </a:lnTo>
                  <a:lnTo>
                    <a:pt x="56" y="22"/>
                  </a:lnTo>
                  <a:lnTo>
                    <a:pt x="57" y="21"/>
                  </a:lnTo>
                  <a:lnTo>
                    <a:pt x="59" y="18"/>
                  </a:lnTo>
                  <a:lnTo>
                    <a:pt x="59" y="17"/>
                  </a:lnTo>
                  <a:lnTo>
                    <a:pt x="60" y="17"/>
                  </a:lnTo>
                  <a:lnTo>
                    <a:pt x="61" y="16"/>
                  </a:lnTo>
                  <a:lnTo>
                    <a:pt x="61" y="15"/>
                  </a:lnTo>
                  <a:lnTo>
                    <a:pt x="62" y="14"/>
                  </a:lnTo>
                  <a:lnTo>
                    <a:pt x="62" y="13"/>
                  </a:lnTo>
                  <a:lnTo>
                    <a:pt x="64" y="12"/>
                  </a:lnTo>
                  <a:lnTo>
                    <a:pt x="65" y="11"/>
                  </a:lnTo>
                  <a:lnTo>
                    <a:pt x="67" y="10"/>
                  </a:lnTo>
                  <a:lnTo>
                    <a:pt x="69" y="10"/>
                  </a:lnTo>
                  <a:lnTo>
                    <a:pt x="70" y="10"/>
                  </a:lnTo>
                  <a:lnTo>
                    <a:pt x="73" y="10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8" y="10"/>
                  </a:lnTo>
                  <a:lnTo>
                    <a:pt x="83" y="10"/>
                  </a:lnTo>
                  <a:lnTo>
                    <a:pt x="84" y="11"/>
                  </a:lnTo>
                  <a:lnTo>
                    <a:pt x="86" y="10"/>
                  </a:lnTo>
                  <a:lnTo>
                    <a:pt x="89" y="10"/>
                  </a:lnTo>
                  <a:lnTo>
                    <a:pt x="90" y="10"/>
                  </a:lnTo>
                  <a:lnTo>
                    <a:pt x="92" y="10"/>
                  </a:lnTo>
                  <a:lnTo>
                    <a:pt x="94" y="9"/>
                  </a:lnTo>
                  <a:lnTo>
                    <a:pt x="95" y="7"/>
                  </a:lnTo>
                  <a:lnTo>
                    <a:pt x="96" y="6"/>
                  </a:lnTo>
                  <a:lnTo>
                    <a:pt x="96" y="5"/>
                  </a:lnTo>
                  <a:lnTo>
                    <a:pt x="97" y="4"/>
                  </a:lnTo>
                  <a:lnTo>
                    <a:pt x="97" y="3"/>
                  </a:lnTo>
                  <a:lnTo>
                    <a:pt x="97" y="2"/>
                  </a:lnTo>
                  <a:lnTo>
                    <a:pt x="96" y="1"/>
                  </a:lnTo>
                  <a:lnTo>
                    <a:pt x="97" y="1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0" y="1"/>
                  </a:lnTo>
                  <a:lnTo>
                    <a:pt x="101" y="4"/>
                  </a:lnTo>
                  <a:lnTo>
                    <a:pt x="101" y="5"/>
                  </a:lnTo>
                  <a:lnTo>
                    <a:pt x="102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2" name="Freeform 348">
              <a:extLst>
                <a:ext uri="{FF2B5EF4-FFF2-40B4-BE49-F238E27FC236}">
                  <a16:creationId xmlns:a16="http://schemas.microsoft.com/office/drawing/2014/main" id="{5FE8ABE0-1CB6-D987-D148-0F44862F4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081" y="3540274"/>
              <a:ext cx="109538" cy="101600"/>
            </a:xfrm>
            <a:custGeom>
              <a:avLst/>
              <a:gdLst>
                <a:gd name="T0" fmla="*/ 2 w 69"/>
                <a:gd name="T1" fmla="*/ 14 h 64"/>
                <a:gd name="T2" fmla="*/ 5 w 69"/>
                <a:gd name="T3" fmla="*/ 11 h 64"/>
                <a:gd name="T4" fmla="*/ 13 w 69"/>
                <a:gd name="T5" fmla="*/ 2 h 64"/>
                <a:gd name="T6" fmla="*/ 20 w 69"/>
                <a:gd name="T7" fmla="*/ 1 h 64"/>
                <a:gd name="T8" fmla="*/ 24 w 69"/>
                <a:gd name="T9" fmla="*/ 0 h 64"/>
                <a:gd name="T10" fmla="*/ 27 w 69"/>
                <a:gd name="T11" fmla="*/ 1 h 64"/>
                <a:gd name="T12" fmla="*/ 35 w 69"/>
                <a:gd name="T13" fmla="*/ 2 h 64"/>
                <a:gd name="T14" fmla="*/ 39 w 69"/>
                <a:gd name="T15" fmla="*/ 10 h 64"/>
                <a:gd name="T16" fmla="*/ 48 w 69"/>
                <a:gd name="T17" fmla="*/ 14 h 64"/>
                <a:gd name="T18" fmla="*/ 49 w 69"/>
                <a:gd name="T19" fmla="*/ 18 h 64"/>
                <a:gd name="T20" fmla="*/ 50 w 69"/>
                <a:gd name="T21" fmla="*/ 20 h 64"/>
                <a:gd name="T22" fmla="*/ 54 w 69"/>
                <a:gd name="T23" fmla="*/ 21 h 64"/>
                <a:gd name="T24" fmla="*/ 53 w 69"/>
                <a:gd name="T25" fmla="*/ 23 h 64"/>
                <a:gd name="T26" fmla="*/ 58 w 69"/>
                <a:gd name="T27" fmla="*/ 28 h 64"/>
                <a:gd name="T28" fmla="*/ 59 w 69"/>
                <a:gd name="T29" fmla="*/ 29 h 64"/>
                <a:gd name="T30" fmla="*/ 62 w 69"/>
                <a:gd name="T31" fmla="*/ 31 h 64"/>
                <a:gd name="T32" fmla="*/ 65 w 69"/>
                <a:gd name="T33" fmla="*/ 36 h 64"/>
                <a:gd name="T34" fmla="*/ 66 w 69"/>
                <a:gd name="T35" fmla="*/ 39 h 64"/>
                <a:gd name="T36" fmla="*/ 66 w 69"/>
                <a:gd name="T37" fmla="*/ 40 h 64"/>
                <a:gd name="T38" fmla="*/ 68 w 69"/>
                <a:gd name="T39" fmla="*/ 42 h 64"/>
                <a:gd name="T40" fmla="*/ 68 w 69"/>
                <a:gd name="T41" fmla="*/ 43 h 64"/>
                <a:gd name="T42" fmla="*/ 69 w 69"/>
                <a:gd name="T43" fmla="*/ 43 h 64"/>
                <a:gd name="T44" fmla="*/ 69 w 69"/>
                <a:gd name="T45" fmla="*/ 44 h 64"/>
                <a:gd name="T46" fmla="*/ 69 w 69"/>
                <a:gd name="T47" fmla="*/ 45 h 64"/>
                <a:gd name="T48" fmla="*/ 69 w 69"/>
                <a:gd name="T49" fmla="*/ 45 h 64"/>
                <a:gd name="T50" fmla="*/ 69 w 69"/>
                <a:gd name="T51" fmla="*/ 46 h 64"/>
                <a:gd name="T52" fmla="*/ 69 w 69"/>
                <a:gd name="T53" fmla="*/ 48 h 64"/>
                <a:gd name="T54" fmla="*/ 69 w 69"/>
                <a:gd name="T55" fmla="*/ 50 h 64"/>
                <a:gd name="T56" fmla="*/ 69 w 69"/>
                <a:gd name="T57" fmla="*/ 51 h 64"/>
                <a:gd name="T58" fmla="*/ 68 w 69"/>
                <a:gd name="T59" fmla="*/ 53 h 64"/>
                <a:gd name="T60" fmla="*/ 67 w 69"/>
                <a:gd name="T61" fmla="*/ 53 h 64"/>
                <a:gd name="T62" fmla="*/ 65 w 69"/>
                <a:gd name="T63" fmla="*/ 54 h 64"/>
                <a:gd name="T64" fmla="*/ 64 w 69"/>
                <a:gd name="T65" fmla="*/ 55 h 64"/>
                <a:gd name="T66" fmla="*/ 62 w 69"/>
                <a:gd name="T67" fmla="*/ 54 h 64"/>
                <a:gd name="T68" fmla="*/ 59 w 69"/>
                <a:gd name="T69" fmla="*/ 54 h 64"/>
                <a:gd name="T70" fmla="*/ 54 w 69"/>
                <a:gd name="T71" fmla="*/ 55 h 64"/>
                <a:gd name="T72" fmla="*/ 46 w 69"/>
                <a:gd name="T73" fmla="*/ 52 h 64"/>
                <a:gd name="T74" fmla="*/ 44 w 69"/>
                <a:gd name="T75" fmla="*/ 50 h 64"/>
                <a:gd name="T76" fmla="*/ 43 w 69"/>
                <a:gd name="T77" fmla="*/ 51 h 64"/>
                <a:gd name="T78" fmla="*/ 42 w 69"/>
                <a:gd name="T79" fmla="*/ 49 h 64"/>
                <a:gd name="T80" fmla="*/ 40 w 69"/>
                <a:gd name="T81" fmla="*/ 50 h 64"/>
                <a:gd name="T82" fmla="*/ 37 w 69"/>
                <a:gd name="T83" fmla="*/ 52 h 64"/>
                <a:gd name="T84" fmla="*/ 36 w 69"/>
                <a:gd name="T85" fmla="*/ 51 h 64"/>
                <a:gd name="T86" fmla="*/ 33 w 69"/>
                <a:gd name="T87" fmla="*/ 52 h 64"/>
                <a:gd name="T88" fmla="*/ 29 w 69"/>
                <a:gd name="T89" fmla="*/ 50 h 64"/>
                <a:gd name="T90" fmla="*/ 27 w 69"/>
                <a:gd name="T91" fmla="*/ 51 h 64"/>
                <a:gd name="T92" fmla="*/ 24 w 69"/>
                <a:gd name="T93" fmla="*/ 52 h 64"/>
                <a:gd name="T94" fmla="*/ 20 w 69"/>
                <a:gd name="T95" fmla="*/ 54 h 64"/>
                <a:gd name="T96" fmla="*/ 18 w 69"/>
                <a:gd name="T97" fmla="*/ 55 h 64"/>
                <a:gd name="T98" fmla="*/ 16 w 69"/>
                <a:gd name="T99" fmla="*/ 57 h 64"/>
                <a:gd name="T100" fmla="*/ 12 w 69"/>
                <a:gd name="T101" fmla="*/ 58 h 64"/>
                <a:gd name="T102" fmla="*/ 10 w 69"/>
                <a:gd name="T103" fmla="*/ 57 h 64"/>
                <a:gd name="T104" fmla="*/ 9 w 69"/>
                <a:gd name="T105" fmla="*/ 55 h 64"/>
                <a:gd name="T106" fmla="*/ 7 w 69"/>
                <a:gd name="T107" fmla="*/ 56 h 64"/>
                <a:gd name="T108" fmla="*/ 5 w 69"/>
                <a:gd name="T109" fmla="*/ 57 h 64"/>
                <a:gd name="T110" fmla="*/ 4 w 69"/>
                <a:gd name="T111" fmla="*/ 60 h 64"/>
                <a:gd name="T112" fmla="*/ 3 w 69"/>
                <a:gd name="T1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9" h="64">
                  <a:moveTo>
                    <a:pt x="0" y="64"/>
                  </a:moveTo>
                  <a:lnTo>
                    <a:pt x="0" y="12"/>
                  </a:lnTo>
                  <a:lnTo>
                    <a:pt x="2" y="14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9"/>
                  </a:lnTo>
                  <a:lnTo>
                    <a:pt x="13" y="2"/>
                  </a:lnTo>
                  <a:lnTo>
                    <a:pt x="14" y="1"/>
                  </a:lnTo>
                  <a:lnTo>
                    <a:pt x="15" y="0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33" y="1"/>
                  </a:lnTo>
                  <a:lnTo>
                    <a:pt x="35" y="2"/>
                  </a:lnTo>
                  <a:lnTo>
                    <a:pt x="36" y="4"/>
                  </a:lnTo>
                  <a:lnTo>
                    <a:pt x="38" y="9"/>
                  </a:lnTo>
                  <a:lnTo>
                    <a:pt x="39" y="10"/>
                  </a:lnTo>
                  <a:lnTo>
                    <a:pt x="45" y="13"/>
                  </a:lnTo>
                  <a:lnTo>
                    <a:pt x="47" y="13"/>
                  </a:lnTo>
                  <a:lnTo>
                    <a:pt x="48" y="14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49" y="18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50" y="20"/>
                  </a:lnTo>
                  <a:lnTo>
                    <a:pt x="52" y="20"/>
                  </a:lnTo>
                  <a:lnTo>
                    <a:pt x="53" y="21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4" y="24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59" y="30"/>
                  </a:lnTo>
                  <a:lnTo>
                    <a:pt x="61" y="30"/>
                  </a:lnTo>
                  <a:lnTo>
                    <a:pt x="62" y="31"/>
                  </a:lnTo>
                  <a:lnTo>
                    <a:pt x="64" y="33"/>
                  </a:lnTo>
                  <a:lnTo>
                    <a:pt x="65" y="35"/>
                  </a:lnTo>
                  <a:lnTo>
                    <a:pt x="65" y="36"/>
                  </a:lnTo>
                  <a:lnTo>
                    <a:pt x="66" y="37"/>
                  </a:lnTo>
                  <a:lnTo>
                    <a:pt x="66" y="39"/>
                  </a:lnTo>
                  <a:lnTo>
                    <a:pt x="66" y="39"/>
                  </a:lnTo>
                  <a:lnTo>
                    <a:pt x="66" y="40"/>
                  </a:lnTo>
                  <a:lnTo>
                    <a:pt x="66" y="40"/>
                  </a:lnTo>
                  <a:lnTo>
                    <a:pt x="66" y="40"/>
                  </a:lnTo>
                  <a:lnTo>
                    <a:pt x="67" y="41"/>
                  </a:lnTo>
                  <a:lnTo>
                    <a:pt x="67" y="42"/>
                  </a:lnTo>
                  <a:lnTo>
                    <a:pt x="68" y="42"/>
                  </a:lnTo>
                  <a:lnTo>
                    <a:pt x="68" y="42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8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3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69" y="47"/>
                  </a:lnTo>
                  <a:lnTo>
                    <a:pt x="69" y="48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1"/>
                  </a:lnTo>
                  <a:lnTo>
                    <a:pt x="69" y="51"/>
                  </a:lnTo>
                  <a:lnTo>
                    <a:pt x="69" y="51"/>
                  </a:lnTo>
                  <a:lnTo>
                    <a:pt x="69" y="52"/>
                  </a:lnTo>
                  <a:lnTo>
                    <a:pt x="68" y="53"/>
                  </a:lnTo>
                  <a:lnTo>
                    <a:pt x="68" y="53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66" y="53"/>
                  </a:lnTo>
                  <a:lnTo>
                    <a:pt x="66" y="53"/>
                  </a:lnTo>
                  <a:lnTo>
                    <a:pt x="65" y="54"/>
                  </a:lnTo>
                  <a:lnTo>
                    <a:pt x="65" y="54"/>
                  </a:lnTo>
                  <a:lnTo>
                    <a:pt x="65" y="55"/>
                  </a:lnTo>
                  <a:lnTo>
                    <a:pt x="64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2" y="54"/>
                  </a:lnTo>
                  <a:lnTo>
                    <a:pt x="61" y="54"/>
                  </a:lnTo>
                  <a:lnTo>
                    <a:pt x="61" y="54"/>
                  </a:lnTo>
                  <a:lnTo>
                    <a:pt x="59" y="54"/>
                  </a:lnTo>
                  <a:lnTo>
                    <a:pt x="57" y="54"/>
                  </a:lnTo>
                  <a:lnTo>
                    <a:pt x="55" y="54"/>
                  </a:lnTo>
                  <a:lnTo>
                    <a:pt x="54" y="55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6" y="52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4" y="50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2" y="50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2" y="49"/>
                  </a:lnTo>
                  <a:lnTo>
                    <a:pt x="41" y="49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2"/>
                  </a:lnTo>
                  <a:lnTo>
                    <a:pt x="37" y="52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5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27" y="50"/>
                  </a:lnTo>
                  <a:lnTo>
                    <a:pt x="27" y="51"/>
                  </a:lnTo>
                  <a:lnTo>
                    <a:pt x="26" y="51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18" y="54"/>
                  </a:lnTo>
                  <a:lnTo>
                    <a:pt x="18" y="55"/>
                  </a:lnTo>
                  <a:lnTo>
                    <a:pt x="17" y="55"/>
                  </a:lnTo>
                  <a:lnTo>
                    <a:pt x="17" y="56"/>
                  </a:lnTo>
                  <a:lnTo>
                    <a:pt x="16" y="57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4" y="56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4" y="60"/>
                  </a:lnTo>
                  <a:lnTo>
                    <a:pt x="3" y="61"/>
                  </a:lnTo>
                  <a:lnTo>
                    <a:pt x="3" y="63"/>
                  </a:lnTo>
                  <a:lnTo>
                    <a:pt x="3" y="64"/>
                  </a:lnTo>
                  <a:lnTo>
                    <a:pt x="2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43" name="Freeform 744">
              <a:extLst>
                <a:ext uri="{FF2B5EF4-FFF2-40B4-BE49-F238E27FC236}">
                  <a16:creationId xmlns:a16="http://schemas.microsoft.com/office/drawing/2014/main" id="{2AD160CB-42C5-6C3A-D7F3-81EC064F81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07515" y="4388544"/>
              <a:ext cx="114300" cy="366713"/>
            </a:xfrm>
            <a:custGeom>
              <a:avLst/>
              <a:gdLst>
                <a:gd name="T0" fmla="*/ 68 w 72"/>
                <a:gd name="T1" fmla="*/ 231 h 231"/>
                <a:gd name="T2" fmla="*/ 3 w 72"/>
                <a:gd name="T3" fmla="*/ 114 h 231"/>
                <a:gd name="T4" fmla="*/ 2 w 72"/>
                <a:gd name="T5" fmla="*/ 116 h 231"/>
                <a:gd name="T6" fmla="*/ 2 w 72"/>
                <a:gd name="T7" fmla="*/ 115 h 231"/>
                <a:gd name="T8" fmla="*/ 1 w 72"/>
                <a:gd name="T9" fmla="*/ 113 h 231"/>
                <a:gd name="T10" fmla="*/ 1 w 72"/>
                <a:gd name="T11" fmla="*/ 111 h 231"/>
                <a:gd name="T12" fmla="*/ 0 w 72"/>
                <a:gd name="T13" fmla="*/ 109 h 231"/>
                <a:gd name="T14" fmla="*/ 0 w 72"/>
                <a:gd name="T15" fmla="*/ 107 h 231"/>
                <a:gd name="T16" fmla="*/ 3 w 72"/>
                <a:gd name="T17" fmla="*/ 106 h 231"/>
                <a:gd name="T18" fmla="*/ 2 w 72"/>
                <a:gd name="T19" fmla="*/ 108 h 231"/>
                <a:gd name="T20" fmla="*/ 4 w 72"/>
                <a:gd name="T21" fmla="*/ 111 h 231"/>
                <a:gd name="T22" fmla="*/ 59 w 72"/>
                <a:gd name="T23" fmla="*/ 67 h 231"/>
                <a:gd name="T24" fmla="*/ 59 w 72"/>
                <a:gd name="T25" fmla="*/ 67 h 231"/>
                <a:gd name="T26" fmla="*/ 29 w 72"/>
                <a:gd name="T27" fmla="*/ 8 h 231"/>
                <a:gd name="T28" fmla="*/ 29 w 72"/>
                <a:gd name="T29" fmla="*/ 8 h 231"/>
                <a:gd name="T30" fmla="*/ 29 w 72"/>
                <a:gd name="T31" fmla="*/ 8 h 231"/>
                <a:gd name="T32" fmla="*/ 72 w 72"/>
                <a:gd name="T33" fmla="*/ 91 h 231"/>
                <a:gd name="T34" fmla="*/ 70 w 72"/>
                <a:gd name="T35" fmla="*/ 87 h 231"/>
                <a:gd name="T36" fmla="*/ 69 w 72"/>
                <a:gd name="T37" fmla="*/ 84 h 231"/>
                <a:gd name="T38" fmla="*/ 67 w 72"/>
                <a:gd name="T39" fmla="*/ 83 h 231"/>
                <a:gd name="T40" fmla="*/ 67 w 72"/>
                <a:gd name="T41" fmla="*/ 78 h 231"/>
                <a:gd name="T42" fmla="*/ 67 w 72"/>
                <a:gd name="T43" fmla="*/ 77 h 231"/>
                <a:gd name="T44" fmla="*/ 66 w 72"/>
                <a:gd name="T45" fmla="*/ 72 h 231"/>
                <a:gd name="T46" fmla="*/ 64 w 72"/>
                <a:gd name="T47" fmla="*/ 69 h 231"/>
                <a:gd name="T48" fmla="*/ 64 w 72"/>
                <a:gd name="T49" fmla="*/ 68 h 231"/>
                <a:gd name="T50" fmla="*/ 62 w 72"/>
                <a:gd name="T51" fmla="*/ 67 h 231"/>
                <a:gd name="T52" fmla="*/ 63 w 72"/>
                <a:gd name="T53" fmla="*/ 68 h 231"/>
                <a:gd name="T54" fmla="*/ 62 w 72"/>
                <a:gd name="T55" fmla="*/ 68 h 231"/>
                <a:gd name="T56" fmla="*/ 62 w 72"/>
                <a:gd name="T57" fmla="*/ 69 h 231"/>
                <a:gd name="T58" fmla="*/ 62 w 72"/>
                <a:gd name="T59" fmla="*/ 71 h 231"/>
                <a:gd name="T60" fmla="*/ 61 w 72"/>
                <a:gd name="T61" fmla="*/ 63 h 231"/>
                <a:gd name="T62" fmla="*/ 60 w 72"/>
                <a:gd name="T63" fmla="*/ 57 h 231"/>
                <a:gd name="T64" fmla="*/ 57 w 72"/>
                <a:gd name="T65" fmla="*/ 54 h 231"/>
                <a:gd name="T66" fmla="*/ 55 w 72"/>
                <a:gd name="T67" fmla="*/ 52 h 231"/>
                <a:gd name="T68" fmla="*/ 53 w 72"/>
                <a:gd name="T69" fmla="*/ 50 h 231"/>
                <a:gd name="T70" fmla="*/ 50 w 72"/>
                <a:gd name="T71" fmla="*/ 41 h 231"/>
                <a:gd name="T72" fmla="*/ 48 w 72"/>
                <a:gd name="T73" fmla="*/ 38 h 231"/>
                <a:gd name="T74" fmla="*/ 47 w 72"/>
                <a:gd name="T75" fmla="*/ 37 h 231"/>
                <a:gd name="T76" fmla="*/ 46 w 72"/>
                <a:gd name="T77" fmla="*/ 36 h 231"/>
                <a:gd name="T78" fmla="*/ 44 w 72"/>
                <a:gd name="T79" fmla="*/ 34 h 231"/>
                <a:gd name="T80" fmla="*/ 45 w 72"/>
                <a:gd name="T81" fmla="*/ 33 h 231"/>
                <a:gd name="T82" fmla="*/ 45 w 72"/>
                <a:gd name="T83" fmla="*/ 31 h 231"/>
                <a:gd name="T84" fmla="*/ 44 w 72"/>
                <a:gd name="T85" fmla="*/ 29 h 231"/>
                <a:gd name="T86" fmla="*/ 43 w 72"/>
                <a:gd name="T87" fmla="*/ 28 h 231"/>
                <a:gd name="T88" fmla="*/ 45 w 72"/>
                <a:gd name="T89" fmla="*/ 28 h 231"/>
                <a:gd name="T90" fmla="*/ 46 w 72"/>
                <a:gd name="T91" fmla="*/ 25 h 231"/>
                <a:gd name="T92" fmla="*/ 44 w 72"/>
                <a:gd name="T93" fmla="*/ 24 h 231"/>
                <a:gd name="T94" fmla="*/ 42 w 72"/>
                <a:gd name="T95" fmla="*/ 22 h 231"/>
                <a:gd name="T96" fmla="*/ 40 w 72"/>
                <a:gd name="T97" fmla="*/ 21 h 231"/>
                <a:gd name="T98" fmla="*/ 39 w 72"/>
                <a:gd name="T99" fmla="*/ 16 h 231"/>
                <a:gd name="T100" fmla="*/ 37 w 72"/>
                <a:gd name="T101" fmla="*/ 13 h 231"/>
                <a:gd name="T102" fmla="*/ 34 w 72"/>
                <a:gd name="T103" fmla="*/ 9 h 231"/>
                <a:gd name="T104" fmla="*/ 32 w 72"/>
                <a:gd name="T105" fmla="*/ 6 h 231"/>
                <a:gd name="T106" fmla="*/ 32 w 72"/>
                <a:gd name="T107" fmla="*/ 4 h 231"/>
                <a:gd name="T108" fmla="*/ 40 w 72"/>
                <a:gd name="T109" fmla="*/ 3 h 231"/>
                <a:gd name="T110" fmla="*/ 48 w 72"/>
                <a:gd name="T111" fmla="*/ 2 h 231"/>
                <a:gd name="T112" fmla="*/ 56 w 72"/>
                <a:gd name="T113" fmla="*/ 2 h 231"/>
                <a:gd name="T114" fmla="*/ 63 w 72"/>
                <a:gd name="T115" fmla="*/ 1 h 231"/>
                <a:gd name="T116" fmla="*/ 71 w 72"/>
                <a:gd name="T117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2" h="231">
                  <a:moveTo>
                    <a:pt x="68" y="231"/>
                  </a:moveTo>
                  <a:lnTo>
                    <a:pt x="68" y="231"/>
                  </a:lnTo>
                  <a:lnTo>
                    <a:pt x="68" y="231"/>
                  </a:lnTo>
                  <a:lnTo>
                    <a:pt x="68" y="231"/>
                  </a:lnTo>
                  <a:lnTo>
                    <a:pt x="68" y="231"/>
                  </a:lnTo>
                  <a:lnTo>
                    <a:pt x="68" y="231"/>
                  </a:lnTo>
                  <a:lnTo>
                    <a:pt x="68" y="231"/>
                  </a:lnTo>
                  <a:close/>
                  <a:moveTo>
                    <a:pt x="3" y="114"/>
                  </a:moveTo>
                  <a:lnTo>
                    <a:pt x="3" y="115"/>
                  </a:lnTo>
                  <a:lnTo>
                    <a:pt x="2" y="115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1" y="116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2" y="114"/>
                  </a:lnTo>
                  <a:lnTo>
                    <a:pt x="1" y="114"/>
                  </a:lnTo>
                  <a:lnTo>
                    <a:pt x="2" y="113"/>
                  </a:lnTo>
                  <a:lnTo>
                    <a:pt x="1" y="113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" y="107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3" y="106"/>
                  </a:lnTo>
                  <a:lnTo>
                    <a:pt x="2" y="107"/>
                  </a:lnTo>
                  <a:lnTo>
                    <a:pt x="2" y="107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2" y="109"/>
                  </a:lnTo>
                  <a:lnTo>
                    <a:pt x="3" y="109"/>
                  </a:lnTo>
                  <a:lnTo>
                    <a:pt x="3" y="110"/>
                  </a:lnTo>
                  <a:lnTo>
                    <a:pt x="4" y="111"/>
                  </a:lnTo>
                  <a:lnTo>
                    <a:pt x="3" y="112"/>
                  </a:lnTo>
                  <a:lnTo>
                    <a:pt x="3" y="113"/>
                  </a:lnTo>
                  <a:lnTo>
                    <a:pt x="3" y="114"/>
                  </a:lnTo>
                  <a:close/>
                  <a:moveTo>
                    <a:pt x="59" y="67"/>
                  </a:moveTo>
                  <a:lnTo>
                    <a:pt x="59" y="67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59" y="67"/>
                  </a:lnTo>
                  <a:close/>
                  <a:moveTo>
                    <a:pt x="29" y="8"/>
                  </a:moveTo>
                  <a:lnTo>
                    <a:pt x="29" y="8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9" y="8"/>
                  </a:lnTo>
                  <a:close/>
                  <a:moveTo>
                    <a:pt x="72" y="0"/>
                  </a:moveTo>
                  <a:lnTo>
                    <a:pt x="72" y="91"/>
                  </a:lnTo>
                  <a:lnTo>
                    <a:pt x="70" y="89"/>
                  </a:lnTo>
                  <a:lnTo>
                    <a:pt x="70" y="88"/>
                  </a:lnTo>
                  <a:lnTo>
                    <a:pt x="70" y="88"/>
                  </a:lnTo>
                  <a:lnTo>
                    <a:pt x="70" y="87"/>
                  </a:lnTo>
                  <a:lnTo>
                    <a:pt x="70" y="86"/>
                  </a:lnTo>
                  <a:lnTo>
                    <a:pt x="70" y="86"/>
                  </a:lnTo>
                  <a:lnTo>
                    <a:pt x="70" y="85"/>
                  </a:lnTo>
                  <a:lnTo>
                    <a:pt x="69" y="84"/>
                  </a:lnTo>
                  <a:lnTo>
                    <a:pt x="69" y="84"/>
                  </a:lnTo>
                  <a:lnTo>
                    <a:pt x="69" y="83"/>
                  </a:lnTo>
                  <a:lnTo>
                    <a:pt x="68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81"/>
                  </a:lnTo>
                  <a:lnTo>
                    <a:pt x="68" y="79"/>
                  </a:lnTo>
                  <a:lnTo>
                    <a:pt x="67" y="78"/>
                  </a:lnTo>
                  <a:lnTo>
                    <a:pt x="67" y="78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6"/>
                  </a:lnTo>
                  <a:lnTo>
                    <a:pt x="67" y="74"/>
                  </a:lnTo>
                  <a:lnTo>
                    <a:pt x="67" y="73"/>
                  </a:lnTo>
                  <a:lnTo>
                    <a:pt x="66" y="72"/>
                  </a:lnTo>
                  <a:lnTo>
                    <a:pt x="66" y="71"/>
                  </a:lnTo>
                  <a:lnTo>
                    <a:pt x="65" y="70"/>
                  </a:lnTo>
                  <a:lnTo>
                    <a:pt x="65" y="70"/>
                  </a:lnTo>
                  <a:lnTo>
                    <a:pt x="64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3" y="68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62" y="67"/>
                  </a:lnTo>
                  <a:lnTo>
                    <a:pt x="62" y="67"/>
                  </a:lnTo>
                  <a:lnTo>
                    <a:pt x="63" y="67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62" y="69"/>
                  </a:lnTo>
                  <a:lnTo>
                    <a:pt x="62" y="68"/>
                  </a:lnTo>
                  <a:lnTo>
                    <a:pt x="62" y="68"/>
                  </a:lnTo>
                  <a:lnTo>
                    <a:pt x="62" y="68"/>
                  </a:lnTo>
                  <a:lnTo>
                    <a:pt x="62" y="68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70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62" y="70"/>
                  </a:lnTo>
                  <a:lnTo>
                    <a:pt x="61" y="68"/>
                  </a:lnTo>
                  <a:lnTo>
                    <a:pt x="61" y="67"/>
                  </a:lnTo>
                  <a:lnTo>
                    <a:pt x="61" y="63"/>
                  </a:lnTo>
                  <a:lnTo>
                    <a:pt x="61" y="59"/>
                  </a:lnTo>
                  <a:lnTo>
                    <a:pt x="60" y="58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59" y="57"/>
                  </a:lnTo>
                  <a:lnTo>
                    <a:pt x="58" y="56"/>
                  </a:lnTo>
                  <a:lnTo>
                    <a:pt x="57" y="55"/>
                  </a:lnTo>
                  <a:lnTo>
                    <a:pt x="57" y="54"/>
                  </a:lnTo>
                  <a:lnTo>
                    <a:pt x="56" y="54"/>
                  </a:lnTo>
                  <a:lnTo>
                    <a:pt x="56" y="53"/>
                  </a:lnTo>
                  <a:lnTo>
                    <a:pt x="55" y="52"/>
                  </a:lnTo>
                  <a:lnTo>
                    <a:pt x="55" y="52"/>
                  </a:lnTo>
                  <a:lnTo>
                    <a:pt x="54" y="53"/>
                  </a:lnTo>
                  <a:lnTo>
                    <a:pt x="53" y="52"/>
                  </a:lnTo>
                  <a:lnTo>
                    <a:pt x="53" y="51"/>
                  </a:lnTo>
                  <a:lnTo>
                    <a:pt x="53" y="50"/>
                  </a:lnTo>
                  <a:lnTo>
                    <a:pt x="54" y="48"/>
                  </a:lnTo>
                  <a:lnTo>
                    <a:pt x="54" y="47"/>
                  </a:lnTo>
                  <a:lnTo>
                    <a:pt x="53" y="44"/>
                  </a:lnTo>
                  <a:lnTo>
                    <a:pt x="50" y="41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7"/>
                  </a:lnTo>
                  <a:lnTo>
                    <a:pt x="47" y="37"/>
                  </a:lnTo>
                  <a:lnTo>
                    <a:pt x="47" y="37"/>
                  </a:lnTo>
                  <a:lnTo>
                    <a:pt x="47" y="37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3"/>
                  </a:lnTo>
                  <a:lnTo>
                    <a:pt x="44" y="33"/>
                  </a:lnTo>
                  <a:lnTo>
                    <a:pt x="44" y="33"/>
                  </a:lnTo>
                  <a:lnTo>
                    <a:pt x="45" y="33"/>
                  </a:lnTo>
                  <a:lnTo>
                    <a:pt x="44" y="33"/>
                  </a:lnTo>
                  <a:lnTo>
                    <a:pt x="44" y="32"/>
                  </a:lnTo>
                  <a:lnTo>
                    <a:pt x="45" y="32"/>
                  </a:lnTo>
                  <a:lnTo>
                    <a:pt x="45" y="31"/>
                  </a:lnTo>
                  <a:lnTo>
                    <a:pt x="45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29"/>
                  </a:lnTo>
                  <a:lnTo>
                    <a:pt x="43" y="29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4" y="29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45" y="28"/>
                  </a:lnTo>
                  <a:lnTo>
                    <a:pt x="46" y="27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5" y="25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2" y="23"/>
                  </a:lnTo>
                  <a:lnTo>
                    <a:pt x="42" y="22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0" y="21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9" y="18"/>
                  </a:lnTo>
                  <a:lnTo>
                    <a:pt x="39" y="16"/>
                  </a:lnTo>
                  <a:lnTo>
                    <a:pt x="38" y="15"/>
                  </a:lnTo>
                  <a:lnTo>
                    <a:pt x="38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6" y="12"/>
                  </a:lnTo>
                  <a:lnTo>
                    <a:pt x="35" y="12"/>
                  </a:lnTo>
                  <a:lnTo>
                    <a:pt x="35" y="12"/>
                  </a:lnTo>
                  <a:lnTo>
                    <a:pt x="34" y="9"/>
                  </a:lnTo>
                  <a:lnTo>
                    <a:pt x="33" y="8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5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36" y="3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2" y="3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0" y="2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0" y="1"/>
                  </a:lnTo>
                  <a:lnTo>
                    <a:pt x="62" y="1"/>
                  </a:lnTo>
                  <a:lnTo>
                    <a:pt x="63" y="1"/>
                  </a:lnTo>
                  <a:lnTo>
                    <a:pt x="65" y="1"/>
                  </a:lnTo>
                  <a:lnTo>
                    <a:pt x="67" y="1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DE95C2B-0354-9544-DA38-FDFB9D3D0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Bering Strait Map-2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CDCAA5D-B4D8-A53B-9DEE-44EECCE6E7E0}"/>
              </a:ext>
            </a:extLst>
          </p:cNvPr>
          <p:cNvGrpSpPr/>
          <p:nvPr/>
        </p:nvGrpSpPr>
        <p:grpSpPr>
          <a:xfrm>
            <a:off x="2045810" y="2039163"/>
            <a:ext cx="5163135" cy="2250063"/>
            <a:chOff x="1837056" y="1990725"/>
            <a:chExt cx="5163135" cy="2250063"/>
          </a:xfrm>
        </p:grpSpPr>
        <p:sp>
          <p:nvSpPr>
            <p:cNvPr id="17" name="Rectangle 853">
              <a:extLst>
                <a:ext uri="{FF2B5EF4-FFF2-40B4-BE49-F238E27FC236}">
                  <a16:creationId xmlns:a16="http://schemas.microsoft.com/office/drawing/2014/main" id="{E05A8D24-CC0E-E531-6A9C-CE9C15904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551" y="1990725"/>
              <a:ext cx="19717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Russia</a:t>
              </a:r>
            </a:p>
          </p:txBody>
        </p:sp>
        <p:sp>
          <p:nvSpPr>
            <p:cNvPr id="18" name="Rectangle 854">
              <a:extLst>
                <a:ext uri="{FF2B5EF4-FFF2-40B4-BE49-F238E27FC236}">
                  <a16:creationId xmlns:a16="http://schemas.microsoft.com/office/drawing/2014/main" id="{FC6D8093-71C2-8C79-5BD4-C09FBD195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6363" y="2451100"/>
              <a:ext cx="232436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Canada</a:t>
              </a:r>
            </a:p>
          </p:txBody>
        </p:sp>
        <p:sp>
          <p:nvSpPr>
            <p:cNvPr id="19" name="Rectangle 855">
              <a:extLst>
                <a:ext uri="{FF2B5EF4-FFF2-40B4-BE49-F238E27FC236}">
                  <a16:creationId xmlns:a16="http://schemas.microsoft.com/office/drawing/2014/main" id="{5844E254-0BA3-F5AB-0F93-A29AF92CA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321" y="3606800"/>
              <a:ext cx="17633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China</a:t>
              </a:r>
            </a:p>
          </p:txBody>
        </p:sp>
        <p:sp>
          <p:nvSpPr>
            <p:cNvPr id="20" name="Rectangle 856">
              <a:extLst>
                <a:ext uri="{FF2B5EF4-FFF2-40B4-BE49-F238E27FC236}">
                  <a16:creationId xmlns:a16="http://schemas.microsoft.com/office/drawing/2014/main" id="{C7AB507F-E45C-9DEB-781B-27FC90085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6701" y="2125663"/>
              <a:ext cx="42159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United States</a:t>
              </a:r>
            </a:p>
          </p:txBody>
        </p:sp>
        <p:sp>
          <p:nvSpPr>
            <p:cNvPr id="21" name="Rectangle 859">
              <a:extLst>
                <a:ext uri="{FF2B5EF4-FFF2-40B4-BE49-F238E27FC236}">
                  <a16:creationId xmlns:a16="http://schemas.microsoft.com/office/drawing/2014/main" id="{12CF0F46-CAB0-6755-8FCC-81583B422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958" y="4019233"/>
              <a:ext cx="177934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Japan</a:t>
              </a:r>
            </a:p>
          </p:txBody>
        </p:sp>
        <p:sp>
          <p:nvSpPr>
            <p:cNvPr id="22" name="Rectangle 861">
              <a:extLst>
                <a:ext uri="{FF2B5EF4-FFF2-40B4-BE49-F238E27FC236}">
                  <a16:creationId xmlns:a16="http://schemas.microsoft.com/office/drawing/2014/main" id="{3F3D5BDA-2173-C1ED-241F-34D22F754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6903" y="3890645"/>
              <a:ext cx="524182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Dem. Rep. Korea</a:t>
              </a:r>
            </a:p>
          </p:txBody>
        </p:sp>
        <p:sp>
          <p:nvSpPr>
            <p:cNvPr id="23" name="Rectangle 863">
              <a:extLst>
                <a:ext uri="{FF2B5EF4-FFF2-40B4-BE49-F238E27FC236}">
                  <a16:creationId xmlns:a16="http://schemas.microsoft.com/office/drawing/2014/main" id="{D5C65DB0-495D-6B1E-00B4-BA4E1DE80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056" y="4148455"/>
              <a:ext cx="549831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Republic of Korea</a:t>
              </a:r>
            </a:p>
          </p:txBody>
        </p:sp>
        <p:sp>
          <p:nvSpPr>
            <p:cNvPr id="25" name="Rectangle 856">
              <a:extLst>
                <a:ext uri="{FF2B5EF4-FFF2-40B4-BE49-F238E27FC236}">
                  <a16:creationId xmlns:a16="http://schemas.microsoft.com/office/drawing/2014/main" id="{B9C332B8-575D-F361-609E-69B1C037B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8601" y="3789363"/>
              <a:ext cx="42159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United States</a:t>
              </a:r>
            </a:p>
          </p:txBody>
        </p:sp>
      </p:grpSp>
      <p:sp>
        <p:nvSpPr>
          <p:cNvPr id="27" name="Rectangle 30">
            <a:extLst>
              <a:ext uri="{FF2B5EF4-FFF2-40B4-BE49-F238E27FC236}">
                <a16:creationId xmlns:a16="http://schemas.microsoft.com/office/drawing/2014/main" id="{B812E024-CD17-A7D7-EA17-F8EA374D2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6006" y="2970262"/>
            <a:ext cx="43922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defTabSz="914400"/>
            <a:r>
              <a:rPr lang="en-US" altLang="zh-CN" sz="800" dirty="0">
                <a:solidFill>
                  <a:srgbClr val="0070C0"/>
                </a:solidFill>
                <a:latin typeface="Calibri" panose="020F0502020204030204" pitchFamily="34" charset="0"/>
              </a:rPr>
              <a:t>Bering Sea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28" name="Rectangle 30">
            <a:extLst>
              <a:ext uri="{FF2B5EF4-FFF2-40B4-BE49-F238E27FC236}">
                <a16:creationId xmlns:a16="http://schemas.microsoft.com/office/drawing/2014/main" id="{F8EE1228-3584-0C0C-AF51-81DF998AC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5400" y="1180268"/>
            <a:ext cx="5273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Arctic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704E8F51-DDE0-5B7B-0511-02A0066755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958" y="3890823"/>
            <a:ext cx="55784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Pacific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ED93361D-9174-FE72-0077-5AB43A38E777}"/>
              </a:ext>
            </a:extLst>
          </p:cNvPr>
          <p:cNvSpPr/>
          <p:nvPr/>
        </p:nvSpPr>
        <p:spPr>
          <a:xfrm>
            <a:off x="4869605" y="2008139"/>
            <a:ext cx="299858" cy="299858"/>
          </a:xfrm>
          <a:prstGeom prst="ellipse">
            <a:avLst/>
          </a:prstGeom>
          <a:noFill/>
          <a:ln w="3175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Rectangle 64">
            <a:extLst>
              <a:ext uri="{FF2B5EF4-FFF2-40B4-BE49-F238E27FC236}">
                <a16:creationId xmlns:a16="http://schemas.microsoft.com/office/drawing/2014/main" id="{09A087BA-2F71-4950-A071-A09097841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9459" y="1924485"/>
            <a:ext cx="5370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800" dirty="0"/>
              <a:t>Bering Strait </a:t>
            </a:r>
            <a:endParaRPr lang="en-US" altLang="zh-CN" sz="800" dirty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22144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EA9027-B5E4-B378-68A1-D5FE0F1FA4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2" name="Rectangle 6364">
            <a:extLst>
              <a:ext uri="{FF2B5EF4-FFF2-40B4-BE49-F238E27FC236}">
                <a16:creationId xmlns:a16="http://schemas.microsoft.com/office/drawing/2014/main" id="{BAAB461A-0513-C194-155A-91AD860C3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9337" y="1057276"/>
            <a:ext cx="4505325" cy="3814763"/>
          </a:xfrm>
          <a:prstGeom prst="rect">
            <a:avLst/>
          </a:prstGeom>
          <a:solidFill>
            <a:srgbClr val="BEE8FF"/>
          </a:solidFill>
          <a:ln w="6350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5507" name="Group 5506">
            <a:extLst>
              <a:ext uri="{FF2B5EF4-FFF2-40B4-BE49-F238E27FC236}">
                <a16:creationId xmlns:a16="http://schemas.microsoft.com/office/drawing/2014/main" id="{FAF3C18A-FBCB-2463-9B63-75E6BBC1AC00}"/>
              </a:ext>
            </a:extLst>
          </p:cNvPr>
          <p:cNvGrpSpPr/>
          <p:nvPr/>
        </p:nvGrpSpPr>
        <p:grpSpPr>
          <a:xfrm>
            <a:off x="2319337" y="1057274"/>
            <a:ext cx="4505325" cy="3814763"/>
            <a:chOff x="2319337" y="1057276"/>
            <a:chExt cx="4505325" cy="3814763"/>
          </a:xfrm>
        </p:grpSpPr>
        <p:sp>
          <p:nvSpPr>
            <p:cNvPr id="5508" name="Freeform 5">
              <a:extLst>
                <a:ext uri="{FF2B5EF4-FFF2-40B4-BE49-F238E27FC236}">
                  <a16:creationId xmlns:a16="http://schemas.microsoft.com/office/drawing/2014/main" id="{BFEBA27A-C4EF-9F93-B3CA-2F7B8F9103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9337" y="1057276"/>
              <a:ext cx="3297600" cy="2415600"/>
            </a:xfrm>
            <a:custGeom>
              <a:avLst/>
              <a:gdLst>
                <a:gd name="T0" fmla="*/ 323 w 2468"/>
                <a:gd name="T1" fmla="*/ 702 h 1808"/>
                <a:gd name="T2" fmla="*/ 1959 w 2468"/>
                <a:gd name="T3" fmla="*/ 837 h 1808"/>
                <a:gd name="T4" fmla="*/ 2308 w 2468"/>
                <a:gd name="T5" fmla="*/ 799 h 1808"/>
                <a:gd name="T6" fmla="*/ 45 w 2468"/>
                <a:gd name="T7" fmla="*/ 119 h 1808"/>
                <a:gd name="T8" fmla="*/ 737 w 2468"/>
                <a:gd name="T9" fmla="*/ 209 h 1808"/>
                <a:gd name="T10" fmla="*/ 960 w 2468"/>
                <a:gd name="T11" fmla="*/ 328 h 1808"/>
                <a:gd name="T12" fmla="*/ 860 w 2468"/>
                <a:gd name="T13" fmla="*/ 280 h 1808"/>
                <a:gd name="T14" fmla="*/ 1490 w 2468"/>
                <a:gd name="T15" fmla="*/ 549 h 1808"/>
                <a:gd name="T16" fmla="*/ 1564 w 2468"/>
                <a:gd name="T17" fmla="*/ 518 h 1808"/>
                <a:gd name="T18" fmla="*/ 984 w 2468"/>
                <a:gd name="T19" fmla="*/ 338 h 1808"/>
                <a:gd name="T20" fmla="*/ 480 w 2468"/>
                <a:gd name="T21" fmla="*/ 71 h 1808"/>
                <a:gd name="T22" fmla="*/ 744 w 2468"/>
                <a:gd name="T23" fmla="*/ 159 h 1808"/>
                <a:gd name="T24" fmla="*/ 720 w 2468"/>
                <a:gd name="T25" fmla="*/ 250 h 1808"/>
                <a:gd name="T26" fmla="*/ 35 w 2468"/>
                <a:gd name="T27" fmla="*/ 956 h 1808"/>
                <a:gd name="T28" fmla="*/ 1519 w 2468"/>
                <a:gd name="T29" fmla="*/ 1461 h 1808"/>
                <a:gd name="T30" fmla="*/ 2368 w 2468"/>
                <a:gd name="T31" fmla="*/ 1113 h 1808"/>
                <a:gd name="T32" fmla="*/ 2201 w 2468"/>
                <a:gd name="T33" fmla="*/ 1109 h 1808"/>
                <a:gd name="T34" fmla="*/ 2156 w 2468"/>
                <a:gd name="T35" fmla="*/ 1242 h 1808"/>
                <a:gd name="T36" fmla="*/ 1975 w 2468"/>
                <a:gd name="T37" fmla="*/ 1323 h 1808"/>
                <a:gd name="T38" fmla="*/ 1904 w 2468"/>
                <a:gd name="T39" fmla="*/ 1523 h 1808"/>
                <a:gd name="T40" fmla="*/ 1952 w 2468"/>
                <a:gd name="T41" fmla="*/ 1292 h 1808"/>
                <a:gd name="T42" fmla="*/ 1923 w 2468"/>
                <a:gd name="T43" fmla="*/ 1266 h 1808"/>
                <a:gd name="T44" fmla="*/ 1792 w 2468"/>
                <a:gd name="T45" fmla="*/ 1337 h 1808"/>
                <a:gd name="T46" fmla="*/ 1559 w 2468"/>
                <a:gd name="T47" fmla="*/ 1385 h 1808"/>
                <a:gd name="T48" fmla="*/ 1564 w 2468"/>
                <a:gd name="T49" fmla="*/ 1492 h 1808"/>
                <a:gd name="T50" fmla="*/ 1486 w 2468"/>
                <a:gd name="T51" fmla="*/ 1765 h 1808"/>
                <a:gd name="T52" fmla="*/ 1457 w 2468"/>
                <a:gd name="T53" fmla="*/ 1694 h 1808"/>
                <a:gd name="T54" fmla="*/ 1314 w 2468"/>
                <a:gd name="T55" fmla="*/ 1532 h 1808"/>
                <a:gd name="T56" fmla="*/ 1022 w 2468"/>
                <a:gd name="T57" fmla="*/ 1632 h 1808"/>
                <a:gd name="T58" fmla="*/ 727 w 2468"/>
                <a:gd name="T59" fmla="*/ 1589 h 1808"/>
                <a:gd name="T60" fmla="*/ 477 w 2468"/>
                <a:gd name="T61" fmla="*/ 1546 h 1808"/>
                <a:gd name="T62" fmla="*/ 273 w 2468"/>
                <a:gd name="T63" fmla="*/ 1470 h 1808"/>
                <a:gd name="T64" fmla="*/ 111 w 2468"/>
                <a:gd name="T65" fmla="*/ 1582 h 1808"/>
                <a:gd name="T66" fmla="*/ 52 w 2468"/>
                <a:gd name="T67" fmla="*/ 966 h 1808"/>
                <a:gd name="T68" fmla="*/ 294 w 2468"/>
                <a:gd name="T69" fmla="*/ 925 h 1808"/>
                <a:gd name="T70" fmla="*/ 370 w 2468"/>
                <a:gd name="T71" fmla="*/ 825 h 1808"/>
                <a:gd name="T72" fmla="*/ 316 w 2468"/>
                <a:gd name="T73" fmla="*/ 1042 h 1808"/>
                <a:gd name="T74" fmla="*/ 442 w 2468"/>
                <a:gd name="T75" fmla="*/ 918 h 1808"/>
                <a:gd name="T76" fmla="*/ 468 w 2468"/>
                <a:gd name="T77" fmla="*/ 811 h 1808"/>
                <a:gd name="T78" fmla="*/ 563 w 2468"/>
                <a:gd name="T79" fmla="*/ 837 h 1808"/>
                <a:gd name="T80" fmla="*/ 620 w 2468"/>
                <a:gd name="T81" fmla="*/ 630 h 1808"/>
                <a:gd name="T82" fmla="*/ 739 w 2468"/>
                <a:gd name="T83" fmla="*/ 509 h 1808"/>
                <a:gd name="T84" fmla="*/ 834 w 2468"/>
                <a:gd name="T85" fmla="*/ 471 h 1808"/>
                <a:gd name="T86" fmla="*/ 996 w 2468"/>
                <a:gd name="T87" fmla="*/ 449 h 1808"/>
                <a:gd name="T88" fmla="*/ 1027 w 2468"/>
                <a:gd name="T89" fmla="*/ 621 h 1808"/>
                <a:gd name="T90" fmla="*/ 1093 w 2468"/>
                <a:gd name="T91" fmla="*/ 668 h 1808"/>
                <a:gd name="T92" fmla="*/ 1312 w 2468"/>
                <a:gd name="T93" fmla="*/ 675 h 1808"/>
                <a:gd name="T94" fmla="*/ 1381 w 2468"/>
                <a:gd name="T95" fmla="*/ 809 h 1808"/>
                <a:gd name="T96" fmla="*/ 1562 w 2468"/>
                <a:gd name="T97" fmla="*/ 754 h 1808"/>
                <a:gd name="T98" fmla="*/ 1723 w 2468"/>
                <a:gd name="T99" fmla="*/ 778 h 1808"/>
                <a:gd name="T100" fmla="*/ 1971 w 2468"/>
                <a:gd name="T101" fmla="*/ 890 h 1808"/>
                <a:gd name="T102" fmla="*/ 2282 w 2468"/>
                <a:gd name="T103" fmla="*/ 928 h 1808"/>
                <a:gd name="T104" fmla="*/ 2370 w 2468"/>
                <a:gd name="T105" fmla="*/ 1018 h 1808"/>
                <a:gd name="T106" fmla="*/ 9 w 2468"/>
                <a:gd name="T107" fmla="*/ 756 h 1808"/>
                <a:gd name="T108" fmla="*/ 68 w 2468"/>
                <a:gd name="T109" fmla="*/ 587 h 1808"/>
                <a:gd name="T110" fmla="*/ 299 w 2468"/>
                <a:gd name="T111" fmla="*/ 440 h 1808"/>
                <a:gd name="T112" fmla="*/ 102 w 2468"/>
                <a:gd name="T113" fmla="*/ 640 h 1808"/>
                <a:gd name="T114" fmla="*/ 85 w 2468"/>
                <a:gd name="T115" fmla="*/ 844 h 1808"/>
                <a:gd name="T116" fmla="*/ 145 w 2468"/>
                <a:gd name="T117" fmla="*/ 868 h 1808"/>
                <a:gd name="T118" fmla="*/ 54 w 2468"/>
                <a:gd name="T119" fmla="*/ 69 h 1808"/>
                <a:gd name="T120" fmla="*/ 1826 w 2468"/>
                <a:gd name="T121" fmla="*/ 1625 h 1808"/>
                <a:gd name="T122" fmla="*/ 1609 w 2468"/>
                <a:gd name="T123" fmla="*/ 1675 h 1808"/>
                <a:gd name="T124" fmla="*/ 1612 w 2468"/>
                <a:gd name="T125" fmla="*/ 1485 h 1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68" h="1808">
                  <a:moveTo>
                    <a:pt x="418" y="678"/>
                  </a:moveTo>
                  <a:lnTo>
                    <a:pt x="416" y="678"/>
                  </a:lnTo>
                  <a:lnTo>
                    <a:pt x="416" y="675"/>
                  </a:lnTo>
                  <a:lnTo>
                    <a:pt x="418" y="675"/>
                  </a:lnTo>
                  <a:lnTo>
                    <a:pt x="420" y="671"/>
                  </a:lnTo>
                  <a:lnTo>
                    <a:pt x="428" y="668"/>
                  </a:lnTo>
                  <a:lnTo>
                    <a:pt x="430" y="671"/>
                  </a:lnTo>
                  <a:lnTo>
                    <a:pt x="428" y="671"/>
                  </a:lnTo>
                  <a:lnTo>
                    <a:pt x="428" y="673"/>
                  </a:lnTo>
                  <a:lnTo>
                    <a:pt x="425" y="673"/>
                  </a:lnTo>
                  <a:lnTo>
                    <a:pt x="425" y="675"/>
                  </a:lnTo>
                  <a:lnTo>
                    <a:pt x="425" y="675"/>
                  </a:lnTo>
                  <a:lnTo>
                    <a:pt x="425" y="678"/>
                  </a:lnTo>
                  <a:lnTo>
                    <a:pt x="418" y="678"/>
                  </a:lnTo>
                  <a:lnTo>
                    <a:pt x="418" y="675"/>
                  </a:lnTo>
                  <a:lnTo>
                    <a:pt x="420" y="675"/>
                  </a:lnTo>
                  <a:lnTo>
                    <a:pt x="418" y="675"/>
                  </a:lnTo>
                  <a:lnTo>
                    <a:pt x="418" y="675"/>
                  </a:lnTo>
                  <a:lnTo>
                    <a:pt x="418" y="678"/>
                  </a:lnTo>
                  <a:close/>
                  <a:moveTo>
                    <a:pt x="416" y="680"/>
                  </a:moveTo>
                  <a:lnTo>
                    <a:pt x="416" y="680"/>
                  </a:lnTo>
                  <a:lnTo>
                    <a:pt x="416" y="680"/>
                  </a:lnTo>
                  <a:lnTo>
                    <a:pt x="416" y="680"/>
                  </a:lnTo>
                  <a:close/>
                  <a:moveTo>
                    <a:pt x="408" y="699"/>
                  </a:moveTo>
                  <a:lnTo>
                    <a:pt x="408" y="699"/>
                  </a:lnTo>
                  <a:lnTo>
                    <a:pt x="408" y="702"/>
                  </a:lnTo>
                  <a:lnTo>
                    <a:pt x="408" y="699"/>
                  </a:lnTo>
                  <a:close/>
                  <a:moveTo>
                    <a:pt x="397" y="709"/>
                  </a:moveTo>
                  <a:lnTo>
                    <a:pt x="399" y="709"/>
                  </a:lnTo>
                  <a:lnTo>
                    <a:pt x="399" y="709"/>
                  </a:lnTo>
                  <a:lnTo>
                    <a:pt x="399" y="711"/>
                  </a:lnTo>
                  <a:lnTo>
                    <a:pt x="404" y="711"/>
                  </a:lnTo>
                  <a:lnTo>
                    <a:pt x="404" y="711"/>
                  </a:lnTo>
                  <a:lnTo>
                    <a:pt x="404" y="714"/>
                  </a:lnTo>
                  <a:lnTo>
                    <a:pt x="404" y="711"/>
                  </a:lnTo>
                  <a:lnTo>
                    <a:pt x="406" y="711"/>
                  </a:lnTo>
                  <a:lnTo>
                    <a:pt x="404" y="709"/>
                  </a:lnTo>
                  <a:lnTo>
                    <a:pt x="404" y="709"/>
                  </a:lnTo>
                  <a:lnTo>
                    <a:pt x="404" y="706"/>
                  </a:lnTo>
                  <a:lnTo>
                    <a:pt x="404" y="704"/>
                  </a:lnTo>
                  <a:lnTo>
                    <a:pt x="404" y="702"/>
                  </a:lnTo>
                  <a:lnTo>
                    <a:pt x="406" y="699"/>
                  </a:lnTo>
                  <a:lnTo>
                    <a:pt x="406" y="699"/>
                  </a:lnTo>
                  <a:lnTo>
                    <a:pt x="408" y="699"/>
                  </a:lnTo>
                  <a:lnTo>
                    <a:pt x="406" y="699"/>
                  </a:lnTo>
                  <a:lnTo>
                    <a:pt x="406" y="699"/>
                  </a:lnTo>
                  <a:lnTo>
                    <a:pt x="401" y="697"/>
                  </a:lnTo>
                  <a:lnTo>
                    <a:pt x="397" y="699"/>
                  </a:lnTo>
                  <a:lnTo>
                    <a:pt x="394" y="699"/>
                  </a:lnTo>
                  <a:lnTo>
                    <a:pt x="394" y="702"/>
                  </a:lnTo>
                  <a:lnTo>
                    <a:pt x="394" y="704"/>
                  </a:lnTo>
                  <a:lnTo>
                    <a:pt x="394" y="706"/>
                  </a:lnTo>
                  <a:lnTo>
                    <a:pt x="397" y="706"/>
                  </a:lnTo>
                  <a:lnTo>
                    <a:pt x="397" y="709"/>
                  </a:lnTo>
                  <a:close/>
                  <a:moveTo>
                    <a:pt x="109" y="76"/>
                  </a:moveTo>
                  <a:lnTo>
                    <a:pt x="111" y="78"/>
                  </a:lnTo>
                  <a:lnTo>
                    <a:pt x="116" y="81"/>
                  </a:lnTo>
                  <a:lnTo>
                    <a:pt x="118" y="81"/>
                  </a:lnTo>
                  <a:lnTo>
                    <a:pt x="121" y="78"/>
                  </a:lnTo>
                  <a:lnTo>
                    <a:pt x="121" y="78"/>
                  </a:lnTo>
                  <a:lnTo>
                    <a:pt x="126" y="78"/>
                  </a:lnTo>
                  <a:lnTo>
                    <a:pt x="126" y="73"/>
                  </a:lnTo>
                  <a:lnTo>
                    <a:pt x="126" y="73"/>
                  </a:lnTo>
                  <a:lnTo>
                    <a:pt x="126" y="71"/>
                  </a:lnTo>
                  <a:lnTo>
                    <a:pt x="126" y="71"/>
                  </a:lnTo>
                  <a:lnTo>
                    <a:pt x="126" y="69"/>
                  </a:lnTo>
                  <a:lnTo>
                    <a:pt x="126" y="66"/>
                  </a:lnTo>
                  <a:lnTo>
                    <a:pt x="126" y="64"/>
                  </a:lnTo>
                  <a:lnTo>
                    <a:pt x="121" y="64"/>
                  </a:lnTo>
                  <a:lnTo>
                    <a:pt x="116" y="64"/>
                  </a:lnTo>
                  <a:lnTo>
                    <a:pt x="111" y="66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4" y="73"/>
                  </a:lnTo>
                  <a:lnTo>
                    <a:pt x="107" y="76"/>
                  </a:lnTo>
                  <a:lnTo>
                    <a:pt x="109" y="76"/>
                  </a:lnTo>
                  <a:close/>
                  <a:moveTo>
                    <a:pt x="152" y="23"/>
                  </a:moveTo>
                  <a:lnTo>
                    <a:pt x="154" y="21"/>
                  </a:lnTo>
                  <a:lnTo>
                    <a:pt x="154" y="21"/>
                  </a:lnTo>
                  <a:lnTo>
                    <a:pt x="154" y="21"/>
                  </a:lnTo>
                  <a:lnTo>
                    <a:pt x="154" y="19"/>
                  </a:lnTo>
                  <a:lnTo>
                    <a:pt x="145" y="16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7" y="21"/>
                  </a:lnTo>
                  <a:lnTo>
                    <a:pt x="152" y="23"/>
                  </a:lnTo>
                  <a:close/>
                  <a:moveTo>
                    <a:pt x="140" y="71"/>
                  </a:moveTo>
                  <a:lnTo>
                    <a:pt x="137" y="71"/>
                  </a:lnTo>
                  <a:lnTo>
                    <a:pt x="135" y="73"/>
                  </a:lnTo>
                  <a:lnTo>
                    <a:pt x="137" y="76"/>
                  </a:lnTo>
                  <a:lnTo>
                    <a:pt x="135" y="78"/>
                  </a:lnTo>
                  <a:lnTo>
                    <a:pt x="133" y="81"/>
                  </a:lnTo>
                  <a:lnTo>
                    <a:pt x="133" y="83"/>
                  </a:lnTo>
                  <a:lnTo>
                    <a:pt x="133" y="83"/>
                  </a:lnTo>
                  <a:lnTo>
                    <a:pt x="130" y="85"/>
                  </a:lnTo>
                  <a:lnTo>
                    <a:pt x="130" y="88"/>
                  </a:lnTo>
                  <a:lnTo>
                    <a:pt x="130" y="88"/>
                  </a:lnTo>
                  <a:lnTo>
                    <a:pt x="130" y="90"/>
                  </a:lnTo>
                  <a:lnTo>
                    <a:pt x="130" y="92"/>
                  </a:lnTo>
                  <a:lnTo>
                    <a:pt x="130" y="95"/>
                  </a:lnTo>
                  <a:lnTo>
                    <a:pt x="130" y="97"/>
                  </a:lnTo>
                  <a:lnTo>
                    <a:pt x="130" y="100"/>
                  </a:lnTo>
                  <a:lnTo>
                    <a:pt x="130" y="100"/>
                  </a:lnTo>
                  <a:lnTo>
                    <a:pt x="133" y="100"/>
                  </a:lnTo>
                  <a:lnTo>
                    <a:pt x="133" y="102"/>
                  </a:lnTo>
                  <a:lnTo>
                    <a:pt x="130" y="102"/>
                  </a:lnTo>
                  <a:lnTo>
                    <a:pt x="130" y="102"/>
                  </a:lnTo>
                  <a:lnTo>
                    <a:pt x="130" y="104"/>
                  </a:lnTo>
                  <a:lnTo>
                    <a:pt x="135" y="109"/>
                  </a:lnTo>
                  <a:lnTo>
                    <a:pt x="137" y="114"/>
                  </a:lnTo>
                  <a:lnTo>
                    <a:pt x="137" y="114"/>
                  </a:lnTo>
                  <a:lnTo>
                    <a:pt x="145" y="114"/>
                  </a:lnTo>
                  <a:lnTo>
                    <a:pt x="145" y="112"/>
                  </a:lnTo>
                  <a:lnTo>
                    <a:pt x="147" y="112"/>
                  </a:lnTo>
                  <a:lnTo>
                    <a:pt x="147" y="109"/>
                  </a:lnTo>
                  <a:lnTo>
                    <a:pt x="147" y="109"/>
                  </a:lnTo>
                  <a:lnTo>
                    <a:pt x="149" y="109"/>
                  </a:lnTo>
                  <a:lnTo>
                    <a:pt x="154" y="114"/>
                  </a:lnTo>
                  <a:lnTo>
                    <a:pt x="161" y="119"/>
                  </a:lnTo>
                  <a:lnTo>
                    <a:pt x="164" y="114"/>
                  </a:lnTo>
                  <a:lnTo>
                    <a:pt x="166" y="114"/>
                  </a:lnTo>
                  <a:lnTo>
                    <a:pt x="168" y="112"/>
                  </a:lnTo>
                  <a:lnTo>
                    <a:pt x="168" y="112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6" y="107"/>
                  </a:lnTo>
                  <a:lnTo>
                    <a:pt x="171" y="104"/>
                  </a:lnTo>
                  <a:lnTo>
                    <a:pt x="171" y="102"/>
                  </a:lnTo>
                  <a:lnTo>
                    <a:pt x="171" y="100"/>
                  </a:lnTo>
                  <a:lnTo>
                    <a:pt x="173" y="100"/>
                  </a:lnTo>
                  <a:lnTo>
                    <a:pt x="175" y="97"/>
                  </a:lnTo>
                  <a:lnTo>
                    <a:pt x="180" y="95"/>
                  </a:lnTo>
                  <a:lnTo>
                    <a:pt x="180" y="95"/>
                  </a:lnTo>
                  <a:lnTo>
                    <a:pt x="180" y="92"/>
                  </a:lnTo>
                  <a:lnTo>
                    <a:pt x="180" y="90"/>
                  </a:lnTo>
                  <a:lnTo>
                    <a:pt x="180" y="90"/>
                  </a:lnTo>
                  <a:lnTo>
                    <a:pt x="183" y="83"/>
                  </a:lnTo>
                  <a:lnTo>
                    <a:pt x="185" y="83"/>
                  </a:lnTo>
                  <a:lnTo>
                    <a:pt x="185" y="81"/>
                  </a:lnTo>
                  <a:lnTo>
                    <a:pt x="185" y="78"/>
                  </a:lnTo>
                  <a:lnTo>
                    <a:pt x="185" y="78"/>
                  </a:lnTo>
                  <a:lnTo>
                    <a:pt x="185" y="76"/>
                  </a:lnTo>
                  <a:lnTo>
                    <a:pt x="185" y="73"/>
                  </a:lnTo>
                  <a:lnTo>
                    <a:pt x="183" y="73"/>
                  </a:lnTo>
                  <a:lnTo>
                    <a:pt x="183" y="71"/>
                  </a:lnTo>
                  <a:lnTo>
                    <a:pt x="180" y="66"/>
                  </a:lnTo>
                  <a:lnTo>
                    <a:pt x="171" y="64"/>
                  </a:lnTo>
                  <a:lnTo>
                    <a:pt x="171" y="64"/>
                  </a:lnTo>
                  <a:lnTo>
                    <a:pt x="171" y="66"/>
                  </a:lnTo>
                  <a:lnTo>
                    <a:pt x="171" y="69"/>
                  </a:lnTo>
                  <a:lnTo>
                    <a:pt x="161" y="71"/>
                  </a:lnTo>
                  <a:lnTo>
                    <a:pt x="154" y="71"/>
                  </a:lnTo>
                  <a:lnTo>
                    <a:pt x="149" y="76"/>
                  </a:lnTo>
                  <a:lnTo>
                    <a:pt x="149" y="73"/>
                  </a:lnTo>
                  <a:lnTo>
                    <a:pt x="149" y="73"/>
                  </a:lnTo>
                  <a:lnTo>
                    <a:pt x="145" y="73"/>
                  </a:lnTo>
                  <a:lnTo>
                    <a:pt x="145" y="71"/>
                  </a:lnTo>
                  <a:lnTo>
                    <a:pt x="149" y="71"/>
                  </a:lnTo>
                  <a:lnTo>
                    <a:pt x="147" y="69"/>
                  </a:lnTo>
                  <a:lnTo>
                    <a:pt x="147" y="69"/>
                  </a:lnTo>
                  <a:lnTo>
                    <a:pt x="140" y="71"/>
                  </a:lnTo>
                  <a:lnTo>
                    <a:pt x="140" y="71"/>
                  </a:lnTo>
                  <a:lnTo>
                    <a:pt x="140" y="71"/>
                  </a:lnTo>
                  <a:close/>
                  <a:moveTo>
                    <a:pt x="107" y="23"/>
                  </a:moveTo>
                  <a:lnTo>
                    <a:pt x="107" y="23"/>
                  </a:lnTo>
                  <a:lnTo>
                    <a:pt x="104" y="26"/>
                  </a:lnTo>
                  <a:lnTo>
                    <a:pt x="104" y="26"/>
                  </a:lnTo>
                  <a:lnTo>
                    <a:pt x="102" y="28"/>
                  </a:lnTo>
                  <a:lnTo>
                    <a:pt x="97" y="28"/>
                  </a:lnTo>
                  <a:lnTo>
                    <a:pt x="97" y="28"/>
                  </a:lnTo>
                  <a:lnTo>
                    <a:pt x="95" y="31"/>
                  </a:lnTo>
                  <a:lnTo>
                    <a:pt x="92" y="31"/>
                  </a:lnTo>
                  <a:lnTo>
                    <a:pt x="90" y="31"/>
                  </a:lnTo>
                  <a:lnTo>
                    <a:pt x="90" y="33"/>
                  </a:lnTo>
                  <a:lnTo>
                    <a:pt x="97" y="38"/>
                  </a:lnTo>
                  <a:lnTo>
                    <a:pt x="104" y="38"/>
                  </a:lnTo>
                  <a:lnTo>
                    <a:pt x="104" y="35"/>
                  </a:lnTo>
                  <a:lnTo>
                    <a:pt x="107" y="31"/>
                  </a:lnTo>
                  <a:lnTo>
                    <a:pt x="109" y="28"/>
                  </a:lnTo>
                  <a:lnTo>
                    <a:pt x="109" y="26"/>
                  </a:lnTo>
                  <a:lnTo>
                    <a:pt x="107" y="23"/>
                  </a:lnTo>
                  <a:close/>
                  <a:moveTo>
                    <a:pt x="154" y="45"/>
                  </a:moveTo>
                  <a:lnTo>
                    <a:pt x="149" y="47"/>
                  </a:lnTo>
                  <a:lnTo>
                    <a:pt x="149" y="47"/>
                  </a:lnTo>
                  <a:lnTo>
                    <a:pt x="147" y="50"/>
                  </a:lnTo>
                  <a:lnTo>
                    <a:pt x="145" y="52"/>
                  </a:lnTo>
                  <a:lnTo>
                    <a:pt x="145" y="52"/>
                  </a:lnTo>
                  <a:lnTo>
                    <a:pt x="145" y="54"/>
                  </a:lnTo>
                  <a:lnTo>
                    <a:pt x="149" y="54"/>
                  </a:lnTo>
                  <a:lnTo>
                    <a:pt x="149" y="59"/>
                  </a:lnTo>
                  <a:lnTo>
                    <a:pt x="156" y="59"/>
                  </a:lnTo>
                  <a:lnTo>
                    <a:pt x="161" y="62"/>
                  </a:lnTo>
                  <a:lnTo>
                    <a:pt x="166" y="54"/>
                  </a:lnTo>
                  <a:lnTo>
                    <a:pt x="171" y="50"/>
                  </a:lnTo>
                  <a:lnTo>
                    <a:pt x="173" y="47"/>
                  </a:lnTo>
                  <a:lnTo>
                    <a:pt x="173" y="47"/>
                  </a:lnTo>
                  <a:lnTo>
                    <a:pt x="173" y="45"/>
                  </a:lnTo>
                  <a:lnTo>
                    <a:pt x="173" y="43"/>
                  </a:lnTo>
                  <a:lnTo>
                    <a:pt x="171" y="43"/>
                  </a:lnTo>
                  <a:lnTo>
                    <a:pt x="173" y="43"/>
                  </a:lnTo>
                  <a:lnTo>
                    <a:pt x="173" y="40"/>
                  </a:lnTo>
                  <a:lnTo>
                    <a:pt x="175" y="40"/>
                  </a:lnTo>
                  <a:lnTo>
                    <a:pt x="173" y="40"/>
                  </a:lnTo>
                  <a:lnTo>
                    <a:pt x="168" y="40"/>
                  </a:lnTo>
                  <a:lnTo>
                    <a:pt x="161" y="40"/>
                  </a:lnTo>
                  <a:lnTo>
                    <a:pt x="154" y="43"/>
                  </a:lnTo>
                  <a:lnTo>
                    <a:pt x="154" y="45"/>
                  </a:lnTo>
                  <a:close/>
                  <a:moveTo>
                    <a:pt x="194" y="81"/>
                  </a:moveTo>
                  <a:lnTo>
                    <a:pt x="199" y="88"/>
                  </a:lnTo>
                  <a:lnTo>
                    <a:pt x="204" y="85"/>
                  </a:lnTo>
                  <a:lnTo>
                    <a:pt x="209" y="83"/>
                  </a:lnTo>
                  <a:lnTo>
                    <a:pt x="211" y="83"/>
                  </a:lnTo>
                  <a:lnTo>
                    <a:pt x="216" y="83"/>
                  </a:lnTo>
                  <a:lnTo>
                    <a:pt x="221" y="81"/>
                  </a:lnTo>
                  <a:lnTo>
                    <a:pt x="223" y="81"/>
                  </a:lnTo>
                  <a:lnTo>
                    <a:pt x="225" y="81"/>
                  </a:lnTo>
                  <a:lnTo>
                    <a:pt x="228" y="78"/>
                  </a:lnTo>
                  <a:lnTo>
                    <a:pt x="233" y="73"/>
                  </a:lnTo>
                  <a:lnTo>
                    <a:pt x="235" y="71"/>
                  </a:lnTo>
                  <a:lnTo>
                    <a:pt x="235" y="71"/>
                  </a:lnTo>
                  <a:lnTo>
                    <a:pt x="235" y="69"/>
                  </a:lnTo>
                  <a:lnTo>
                    <a:pt x="240" y="62"/>
                  </a:lnTo>
                  <a:lnTo>
                    <a:pt x="240" y="59"/>
                  </a:lnTo>
                  <a:lnTo>
                    <a:pt x="240" y="59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2"/>
                  </a:lnTo>
                  <a:lnTo>
                    <a:pt x="237" y="52"/>
                  </a:lnTo>
                  <a:lnTo>
                    <a:pt x="240" y="50"/>
                  </a:lnTo>
                  <a:lnTo>
                    <a:pt x="240" y="47"/>
                  </a:lnTo>
                  <a:lnTo>
                    <a:pt x="240" y="47"/>
                  </a:lnTo>
                  <a:lnTo>
                    <a:pt x="240" y="45"/>
                  </a:lnTo>
                  <a:lnTo>
                    <a:pt x="237" y="38"/>
                  </a:lnTo>
                  <a:lnTo>
                    <a:pt x="237" y="38"/>
                  </a:lnTo>
                  <a:lnTo>
                    <a:pt x="230" y="31"/>
                  </a:lnTo>
                  <a:lnTo>
                    <a:pt x="228" y="31"/>
                  </a:lnTo>
                  <a:lnTo>
                    <a:pt x="228" y="28"/>
                  </a:lnTo>
                  <a:lnTo>
                    <a:pt x="221" y="31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5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218" y="40"/>
                  </a:lnTo>
                  <a:lnTo>
                    <a:pt x="218" y="40"/>
                  </a:lnTo>
                  <a:lnTo>
                    <a:pt x="216" y="43"/>
                  </a:lnTo>
                  <a:lnTo>
                    <a:pt x="218" y="43"/>
                  </a:lnTo>
                  <a:lnTo>
                    <a:pt x="218" y="45"/>
                  </a:lnTo>
                  <a:lnTo>
                    <a:pt x="218" y="47"/>
                  </a:lnTo>
                  <a:lnTo>
                    <a:pt x="218" y="47"/>
                  </a:lnTo>
                  <a:lnTo>
                    <a:pt x="218" y="47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2"/>
                  </a:lnTo>
                  <a:lnTo>
                    <a:pt x="216" y="54"/>
                  </a:lnTo>
                  <a:lnTo>
                    <a:pt x="206" y="54"/>
                  </a:lnTo>
                  <a:lnTo>
                    <a:pt x="199" y="54"/>
                  </a:lnTo>
                  <a:lnTo>
                    <a:pt x="197" y="59"/>
                  </a:lnTo>
                  <a:lnTo>
                    <a:pt x="197" y="62"/>
                  </a:lnTo>
                  <a:lnTo>
                    <a:pt x="194" y="64"/>
                  </a:lnTo>
                  <a:lnTo>
                    <a:pt x="194" y="64"/>
                  </a:lnTo>
                  <a:lnTo>
                    <a:pt x="187" y="71"/>
                  </a:lnTo>
                  <a:lnTo>
                    <a:pt x="187" y="71"/>
                  </a:lnTo>
                  <a:lnTo>
                    <a:pt x="187" y="73"/>
                  </a:lnTo>
                  <a:lnTo>
                    <a:pt x="187" y="73"/>
                  </a:lnTo>
                  <a:lnTo>
                    <a:pt x="190" y="73"/>
                  </a:lnTo>
                  <a:lnTo>
                    <a:pt x="194" y="81"/>
                  </a:lnTo>
                  <a:close/>
                  <a:moveTo>
                    <a:pt x="321" y="702"/>
                  </a:moveTo>
                  <a:lnTo>
                    <a:pt x="321" y="702"/>
                  </a:lnTo>
                  <a:lnTo>
                    <a:pt x="323" y="704"/>
                  </a:lnTo>
                  <a:lnTo>
                    <a:pt x="323" y="702"/>
                  </a:lnTo>
                  <a:lnTo>
                    <a:pt x="321" y="702"/>
                  </a:lnTo>
                  <a:lnTo>
                    <a:pt x="323" y="699"/>
                  </a:lnTo>
                  <a:lnTo>
                    <a:pt x="325" y="699"/>
                  </a:lnTo>
                  <a:lnTo>
                    <a:pt x="325" y="702"/>
                  </a:lnTo>
                  <a:lnTo>
                    <a:pt x="325" y="702"/>
                  </a:lnTo>
                  <a:lnTo>
                    <a:pt x="325" y="702"/>
                  </a:lnTo>
                  <a:lnTo>
                    <a:pt x="330" y="702"/>
                  </a:lnTo>
                  <a:lnTo>
                    <a:pt x="332" y="699"/>
                  </a:lnTo>
                  <a:lnTo>
                    <a:pt x="337" y="697"/>
                  </a:lnTo>
                  <a:lnTo>
                    <a:pt x="344" y="697"/>
                  </a:lnTo>
                  <a:lnTo>
                    <a:pt x="344" y="695"/>
                  </a:lnTo>
                  <a:lnTo>
                    <a:pt x="347" y="695"/>
                  </a:lnTo>
                  <a:lnTo>
                    <a:pt x="347" y="697"/>
                  </a:lnTo>
                  <a:lnTo>
                    <a:pt x="349" y="699"/>
                  </a:lnTo>
                  <a:lnTo>
                    <a:pt x="351" y="702"/>
                  </a:lnTo>
                  <a:lnTo>
                    <a:pt x="354" y="702"/>
                  </a:lnTo>
                  <a:lnTo>
                    <a:pt x="351" y="697"/>
                  </a:lnTo>
                  <a:lnTo>
                    <a:pt x="351" y="695"/>
                  </a:lnTo>
                  <a:lnTo>
                    <a:pt x="351" y="692"/>
                  </a:lnTo>
                  <a:lnTo>
                    <a:pt x="351" y="690"/>
                  </a:lnTo>
                  <a:lnTo>
                    <a:pt x="349" y="690"/>
                  </a:lnTo>
                  <a:lnTo>
                    <a:pt x="349" y="687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4" y="687"/>
                  </a:lnTo>
                  <a:lnTo>
                    <a:pt x="344" y="687"/>
                  </a:lnTo>
                  <a:lnTo>
                    <a:pt x="344" y="690"/>
                  </a:lnTo>
                  <a:lnTo>
                    <a:pt x="344" y="690"/>
                  </a:lnTo>
                  <a:lnTo>
                    <a:pt x="344" y="687"/>
                  </a:lnTo>
                  <a:lnTo>
                    <a:pt x="344" y="687"/>
                  </a:lnTo>
                  <a:lnTo>
                    <a:pt x="344" y="685"/>
                  </a:lnTo>
                  <a:lnTo>
                    <a:pt x="344" y="685"/>
                  </a:lnTo>
                  <a:lnTo>
                    <a:pt x="344" y="685"/>
                  </a:lnTo>
                  <a:lnTo>
                    <a:pt x="344" y="683"/>
                  </a:lnTo>
                  <a:lnTo>
                    <a:pt x="347" y="680"/>
                  </a:lnTo>
                  <a:lnTo>
                    <a:pt x="344" y="680"/>
                  </a:lnTo>
                  <a:lnTo>
                    <a:pt x="344" y="680"/>
                  </a:lnTo>
                  <a:lnTo>
                    <a:pt x="344" y="680"/>
                  </a:lnTo>
                  <a:lnTo>
                    <a:pt x="342" y="683"/>
                  </a:lnTo>
                  <a:lnTo>
                    <a:pt x="342" y="685"/>
                  </a:lnTo>
                  <a:lnTo>
                    <a:pt x="342" y="687"/>
                  </a:lnTo>
                  <a:lnTo>
                    <a:pt x="342" y="687"/>
                  </a:lnTo>
                  <a:lnTo>
                    <a:pt x="340" y="687"/>
                  </a:lnTo>
                  <a:lnTo>
                    <a:pt x="340" y="690"/>
                  </a:lnTo>
                  <a:lnTo>
                    <a:pt x="340" y="687"/>
                  </a:lnTo>
                  <a:lnTo>
                    <a:pt x="340" y="687"/>
                  </a:lnTo>
                  <a:lnTo>
                    <a:pt x="340" y="685"/>
                  </a:lnTo>
                  <a:lnTo>
                    <a:pt x="340" y="685"/>
                  </a:lnTo>
                  <a:lnTo>
                    <a:pt x="340" y="683"/>
                  </a:lnTo>
                  <a:lnTo>
                    <a:pt x="340" y="680"/>
                  </a:lnTo>
                  <a:lnTo>
                    <a:pt x="342" y="680"/>
                  </a:lnTo>
                  <a:lnTo>
                    <a:pt x="342" y="680"/>
                  </a:lnTo>
                  <a:lnTo>
                    <a:pt x="340" y="678"/>
                  </a:lnTo>
                  <a:lnTo>
                    <a:pt x="340" y="678"/>
                  </a:lnTo>
                  <a:lnTo>
                    <a:pt x="342" y="678"/>
                  </a:lnTo>
                  <a:lnTo>
                    <a:pt x="344" y="678"/>
                  </a:lnTo>
                  <a:lnTo>
                    <a:pt x="344" y="678"/>
                  </a:lnTo>
                  <a:lnTo>
                    <a:pt x="337" y="673"/>
                  </a:lnTo>
                  <a:lnTo>
                    <a:pt x="332" y="675"/>
                  </a:lnTo>
                  <a:lnTo>
                    <a:pt x="330" y="675"/>
                  </a:lnTo>
                  <a:lnTo>
                    <a:pt x="330" y="675"/>
                  </a:lnTo>
                  <a:lnTo>
                    <a:pt x="321" y="680"/>
                  </a:lnTo>
                  <a:lnTo>
                    <a:pt x="321" y="680"/>
                  </a:lnTo>
                  <a:lnTo>
                    <a:pt x="321" y="683"/>
                  </a:lnTo>
                  <a:lnTo>
                    <a:pt x="321" y="685"/>
                  </a:lnTo>
                  <a:lnTo>
                    <a:pt x="321" y="685"/>
                  </a:lnTo>
                  <a:lnTo>
                    <a:pt x="321" y="687"/>
                  </a:lnTo>
                  <a:lnTo>
                    <a:pt x="321" y="687"/>
                  </a:lnTo>
                  <a:lnTo>
                    <a:pt x="323" y="690"/>
                  </a:lnTo>
                  <a:lnTo>
                    <a:pt x="323" y="690"/>
                  </a:lnTo>
                  <a:lnTo>
                    <a:pt x="321" y="692"/>
                  </a:lnTo>
                  <a:lnTo>
                    <a:pt x="321" y="695"/>
                  </a:lnTo>
                  <a:lnTo>
                    <a:pt x="321" y="697"/>
                  </a:lnTo>
                  <a:lnTo>
                    <a:pt x="321" y="699"/>
                  </a:lnTo>
                  <a:lnTo>
                    <a:pt x="318" y="699"/>
                  </a:lnTo>
                  <a:lnTo>
                    <a:pt x="318" y="699"/>
                  </a:lnTo>
                  <a:lnTo>
                    <a:pt x="318" y="702"/>
                  </a:lnTo>
                  <a:lnTo>
                    <a:pt x="318" y="702"/>
                  </a:lnTo>
                  <a:lnTo>
                    <a:pt x="321" y="704"/>
                  </a:lnTo>
                  <a:lnTo>
                    <a:pt x="321" y="702"/>
                  </a:lnTo>
                  <a:close/>
                  <a:moveTo>
                    <a:pt x="437" y="695"/>
                  </a:moveTo>
                  <a:lnTo>
                    <a:pt x="430" y="692"/>
                  </a:lnTo>
                  <a:lnTo>
                    <a:pt x="430" y="692"/>
                  </a:lnTo>
                  <a:lnTo>
                    <a:pt x="430" y="695"/>
                  </a:lnTo>
                  <a:lnTo>
                    <a:pt x="430" y="695"/>
                  </a:lnTo>
                  <a:lnTo>
                    <a:pt x="435" y="697"/>
                  </a:lnTo>
                  <a:lnTo>
                    <a:pt x="439" y="697"/>
                  </a:lnTo>
                  <a:lnTo>
                    <a:pt x="439" y="697"/>
                  </a:lnTo>
                  <a:lnTo>
                    <a:pt x="439" y="695"/>
                  </a:lnTo>
                  <a:lnTo>
                    <a:pt x="439" y="695"/>
                  </a:lnTo>
                  <a:lnTo>
                    <a:pt x="439" y="695"/>
                  </a:lnTo>
                  <a:lnTo>
                    <a:pt x="437" y="695"/>
                  </a:lnTo>
                  <a:close/>
                  <a:moveTo>
                    <a:pt x="489" y="609"/>
                  </a:moveTo>
                  <a:lnTo>
                    <a:pt x="489" y="606"/>
                  </a:lnTo>
                  <a:lnTo>
                    <a:pt x="489" y="606"/>
                  </a:lnTo>
                  <a:lnTo>
                    <a:pt x="492" y="604"/>
                  </a:lnTo>
                  <a:lnTo>
                    <a:pt x="492" y="602"/>
                  </a:lnTo>
                  <a:lnTo>
                    <a:pt x="489" y="602"/>
                  </a:lnTo>
                  <a:lnTo>
                    <a:pt x="487" y="602"/>
                  </a:lnTo>
                  <a:lnTo>
                    <a:pt x="487" y="602"/>
                  </a:lnTo>
                  <a:lnTo>
                    <a:pt x="487" y="604"/>
                  </a:lnTo>
                  <a:lnTo>
                    <a:pt x="485" y="604"/>
                  </a:lnTo>
                  <a:lnTo>
                    <a:pt x="489" y="609"/>
                  </a:lnTo>
                  <a:lnTo>
                    <a:pt x="489" y="609"/>
                  </a:lnTo>
                  <a:close/>
                  <a:moveTo>
                    <a:pt x="485" y="602"/>
                  </a:moveTo>
                  <a:lnTo>
                    <a:pt x="485" y="604"/>
                  </a:lnTo>
                  <a:lnTo>
                    <a:pt x="485" y="602"/>
                  </a:lnTo>
                  <a:lnTo>
                    <a:pt x="485" y="602"/>
                  </a:lnTo>
                  <a:close/>
                  <a:moveTo>
                    <a:pt x="487" y="599"/>
                  </a:moveTo>
                  <a:lnTo>
                    <a:pt x="485" y="599"/>
                  </a:lnTo>
                  <a:lnTo>
                    <a:pt x="485" y="599"/>
                  </a:lnTo>
                  <a:lnTo>
                    <a:pt x="485" y="602"/>
                  </a:lnTo>
                  <a:lnTo>
                    <a:pt x="487" y="602"/>
                  </a:lnTo>
                  <a:lnTo>
                    <a:pt x="487" y="599"/>
                  </a:lnTo>
                  <a:lnTo>
                    <a:pt x="487" y="599"/>
                  </a:lnTo>
                  <a:close/>
                  <a:moveTo>
                    <a:pt x="109" y="43"/>
                  </a:moveTo>
                  <a:lnTo>
                    <a:pt x="107" y="45"/>
                  </a:lnTo>
                  <a:lnTo>
                    <a:pt x="107" y="47"/>
                  </a:lnTo>
                  <a:lnTo>
                    <a:pt x="107" y="47"/>
                  </a:lnTo>
                  <a:lnTo>
                    <a:pt x="107" y="50"/>
                  </a:lnTo>
                  <a:lnTo>
                    <a:pt x="111" y="57"/>
                  </a:lnTo>
                  <a:lnTo>
                    <a:pt x="116" y="59"/>
                  </a:lnTo>
                  <a:lnTo>
                    <a:pt x="118" y="57"/>
                  </a:lnTo>
                  <a:lnTo>
                    <a:pt x="118" y="54"/>
                  </a:lnTo>
                  <a:lnTo>
                    <a:pt x="118" y="52"/>
                  </a:lnTo>
                  <a:lnTo>
                    <a:pt x="121" y="50"/>
                  </a:lnTo>
                  <a:lnTo>
                    <a:pt x="121" y="47"/>
                  </a:lnTo>
                  <a:lnTo>
                    <a:pt x="116" y="43"/>
                  </a:lnTo>
                  <a:lnTo>
                    <a:pt x="109" y="40"/>
                  </a:lnTo>
                  <a:lnTo>
                    <a:pt x="109" y="40"/>
                  </a:lnTo>
                  <a:lnTo>
                    <a:pt x="109" y="43"/>
                  </a:lnTo>
                  <a:close/>
                  <a:moveTo>
                    <a:pt x="475" y="718"/>
                  </a:moveTo>
                  <a:lnTo>
                    <a:pt x="477" y="718"/>
                  </a:lnTo>
                  <a:lnTo>
                    <a:pt x="480" y="721"/>
                  </a:lnTo>
                  <a:lnTo>
                    <a:pt x="480" y="721"/>
                  </a:lnTo>
                  <a:lnTo>
                    <a:pt x="487" y="723"/>
                  </a:lnTo>
                  <a:lnTo>
                    <a:pt x="489" y="721"/>
                  </a:lnTo>
                  <a:lnTo>
                    <a:pt x="492" y="721"/>
                  </a:lnTo>
                  <a:lnTo>
                    <a:pt x="489" y="718"/>
                  </a:lnTo>
                  <a:lnTo>
                    <a:pt x="489" y="718"/>
                  </a:lnTo>
                  <a:lnTo>
                    <a:pt x="489" y="716"/>
                  </a:lnTo>
                  <a:lnTo>
                    <a:pt x="489" y="716"/>
                  </a:lnTo>
                  <a:lnTo>
                    <a:pt x="489" y="714"/>
                  </a:lnTo>
                  <a:lnTo>
                    <a:pt x="489" y="711"/>
                  </a:lnTo>
                  <a:lnTo>
                    <a:pt x="489" y="711"/>
                  </a:lnTo>
                  <a:lnTo>
                    <a:pt x="489" y="709"/>
                  </a:lnTo>
                  <a:lnTo>
                    <a:pt x="489" y="706"/>
                  </a:lnTo>
                  <a:lnTo>
                    <a:pt x="487" y="706"/>
                  </a:lnTo>
                  <a:lnTo>
                    <a:pt x="487" y="704"/>
                  </a:lnTo>
                  <a:lnTo>
                    <a:pt x="487" y="702"/>
                  </a:lnTo>
                  <a:lnTo>
                    <a:pt x="487" y="702"/>
                  </a:lnTo>
                  <a:lnTo>
                    <a:pt x="485" y="699"/>
                  </a:lnTo>
                  <a:lnTo>
                    <a:pt x="485" y="699"/>
                  </a:lnTo>
                  <a:lnTo>
                    <a:pt x="485" y="699"/>
                  </a:lnTo>
                  <a:lnTo>
                    <a:pt x="480" y="706"/>
                  </a:lnTo>
                  <a:lnTo>
                    <a:pt x="475" y="711"/>
                  </a:lnTo>
                  <a:lnTo>
                    <a:pt x="475" y="711"/>
                  </a:lnTo>
                  <a:lnTo>
                    <a:pt x="475" y="714"/>
                  </a:lnTo>
                  <a:lnTo>
                    <a:pt x="475" y="716"/>
                  </a:lnTo>
                  <a:lnTo>
                    <a:pt x="475" y="716"/>
                  </a:lnTo>
                  <a:lnTo>
                    <a:pt x="475" y="718"/>
                  </a:lnTo>
                  <a:close/>
                  <a:moveTo>
                    <a:pt x="456" y="728"/>
                  </a:moveTo>
                  <a:lnTo>
                    <a:pt x="454" y="730"/>
                  </a:lnTo>
                  <a:lnTo>
                    <a:pt x="451" y="730"/>
                  </a:lnTo>
                  <a:lnTo>
                    <a:pt x="451" y="733"/>
                  </a:lnTo>
                  <a:lnTo>
                    <a:pt x="449" y="735"/>
                  </a:lnTo>
                  <a:lnTo>
                    <a:pt x="449" y="737"/>
                  </a:lnTo>
                  <a:lnTo>
                    <a:pt x="449" y="737"/>
                  </a:lnTo>
                  <a:lnTo>
                    <a:pt x="444" y="742"/>
                  </a:lnTo>
                  <a:lnTo>
                    <a:pt x="444" y="744"/>
                  </a:lnTo>
                  <a:lnTo>
                    <a:pt x="444" y="744"/>
                  </a:lnTo>
                  <a:lnTo>
                    <a:pt x="444" y="747"/>
                  </a:lnTo>
                  <a:lnTo>
                    <a:pt x="444" y="747"/>
                  </a:lnTo>
                  <a:lnTo>
                    <a:pt x="447" y="749"/>
                  </a:lnTo>
                  <a:lnTo>
                    <a:pt x="449" y="747"/>
                  </a:lnTo>
                  <a:lnTo>
                    <a:pt x="456" y="747"/>
                  </a:lnTo>
                  <a:lnTo>
                    <a:pt x="458" y="747"/>
                  </a:lnTo>
                  <a:lnTo>
                    <a:pt x="461" y="742"/>
                  </a:lnTo>
                  <a:lnTo>
                    <a:pt x="463" y="742"/>
                  </a:lnTo>
                  <a:lnTo>
                    <a:pt x="466" y="740"/>
                  </a:lnTo>
                  <a:lnTo>
                    <a:pt x="466" y="740"/>
                  </a:lnTo>
                  <a:lnTo>
                    <a:pt x="468" y="737"/>
                  </a:lnTo>
                  <a:lnTo>
                    <a:pt x="470" y="737"/>
                  </a:lnTo>
                  <a:lnTo>
                    <a:pt x="470" y="735"/>
                  </a:lnTo>
                  <a:lnTo>
                    <a:pt x="470" y="735"/>
                  </a:lnTo>
                  <a:lnTo>
                    <a:pt x="468" y="733"/>
                  </a:lnTo>
                  <a:lnTo>
                    <a:pt x="468" y="730"/>
                  </a:lnTo>
                  <a:lnTo>
                    <a:pt x="466" y="730"/>
                  </a:lnTo>
                  <a:lnTo>
                    <a:pt x="463" y="730"/>
                  </a:lnTo>
                  <a:lnTo>
                    <a:pt x="458" y="728"/>
                  </a:lnTo>
                  <a:lnTo>
                    <a:pt x="456" y="728"/>
                  </a:lnTo>
                  <a:lnTo>
                    <a:pt x="456" y="728"/>
                  </a:lnTo>
                  <a:close/>
                  <a:moveTo>
                    <a:pt x="123" y="511"/>
                  </a:moveTo>
                  <a:lnTo>
                    <a:pt x="126" y="511"/>
                  </a:lnTo>
                  <a:lnTo>
                    <a:pt x="126" y="509"/>
                  </a:lnTo>
                  <a:lnTo>
                    <a:pt x="128" y="509"/>
                  </a:lnTo>
                  <a:lnTo>
                    <a:pt x="128" y="509"/>
                  </a:lnTo>
                  <a:lnTo>
                    <a:pt x="130" y="509"/>
                  </a:lnTo>
                  <a:lnTo>
                    <a:pt x="130" y="509"/>
                  </a:lnTo>
                  <a:lnTo>
                    <a:pt x="130" y="509"/>
                  </a:lnTo>
                  <a:lnTo>
                    <a:pt x="130" y="507"/>
                  </a:lnTo>
                  <a:lnTo>
                    <a:pt x="130" y="507"/>
                  </a:lnTo>
                  <a:lnTo>
                    <a:pt x="128" y="507"/>
                  </a:lnTo>
                  <a:lnTo>
                    <a:pt x="128" y="507"/>
                  </a:lnTo>
                  <a:lnTo>
                    <a:pt x="128" y="509"/>
                  </a:lnTo>
                  <a:lnTo>
                    <a:pt x="126" y="509"/>
                  </a:lnTo>
                  <a:lnTo>
                    <a:pt x="121" y="511"/>
                  </a:lnTo>
                  <a:lnTo>
                    <a:pt x="121" y="511"/>
                  </a:lnTo>
                  <a:lnTo>
                    <a:pt x="123" y="511"/>
                  </a:lnTo>
                  <a:lnTo>
                    <a:pt x="123" y="511"/>
                  </a:lnTo>
                  <a:close/>
                  <a:moveTo>
                    <a:pt x="442" y="678"/>
                  </a:moveTo>
                  <a:lnTo>
                    <a:pt x="442" y="678"/>
                  </a:lnTo>
                  <a:lnTo>
                    <a:pt x="439" y="675"/>
                  </a:lnTo>
                  <a:lnTo>
                    <a:pt x="437" y="673"/>
                  </a:lnTo>
                  <a:lnTo>
                    <a:pt x="435" y="673"/>
                  </a:lnTo>
                  <a:lnTo>
                    <a:pt x="432" y="671"/>
                  </a:lnTo>
                  <a:lnTo>
                    <a:pt x="430" y="671"/>
                  </a:lnTo>
                  <a:lnTo>
                    <a:pt x="430" y="673"/>
                  </a:lnTo>
                  <a:lnTo>
                    <a:pt x="432" y="673"/>
                  </a:lnTo>
                  <a:lnTo>
                    <a:pt x="437" y="675"/>
                  </a:lnTo>
                  <a:lnTo>
                    <a:pt x="439" y="678"/>
                  </a:lnTo>
                  <a:lnTo>
                    <a:pt x="439" y="678"/>
                  </a:lnTo>
                  <a:lnTo>
                    <a:pt x="442" y="678"/>
                  </a:lnTo>
                  <a:close/>
                  <a:moveTo>
                    <a:pt x="430" y="202"/>
                  </a:moveTo>
                  <a:lnTo>
                    <a:pt x="437" y="207"/>
                  </a:lnTo>
                  <a:lnTo>
                    <a:pt x="437" y="207"/>
                  </a:lnTo>
                  <a:lnTo>
                    <a:pt x="439" y="207"/>
                  </a:lnTo>
                  <a:lnTo>
                    <a:pt x="439" y="207"/>
                  </a:lnTo>
                  <a:lnTo>
                    <a:pt x="439" y="209"/>
                  </a:lnTo>
                  <a:lnTo>
                    <a:pt x="439" y="209"/>
                  </a:lnTo>
                  <a:lnTo>
                    <a:pt x="439" y="211"/>
                  </a:lnTo>
                  <a:lnTo>
                    <a:pt x="439" y="211"/>
                  </a:lnTo>
                  <a:lnTo>
                    <a:pt x="449" y="211"/>
                  </a:lnTo>
                  <a:lnTo>
                    <a:pt x="456" y="211"/>
                  </a:lnTo>
                  <a:lnTo>
                    <a:pt x="456" y="209"/>
                  </a:lnTo>
                  <a:lnTo>
                    <a:pt x="456" y="209"/>
                  </a:lnTo>
                  <a:lnTo>
                    <a:pt x="456" y="207"/>
                  </a:lnTo>
                  <a:lnTo>
                    <a:pt x="449" y="202"/>
                  </a:lnTo>
                  <a:lnTo>
                    <a:pt x="444" y="200"/>
                  </a:lnTo>
                  <a:lnTo>
                    <a:pt x="437" y="197"/>
                  </a:lnTo>
                  <a:lnTo>
                    <a:pt x="435" y="197"/>
                  </a:lnTo>
                  <a:lnTo>
                    <a:pt x="435" y="200"/>
                  </a:lnTo>
                  <a:lnTo>
                    <a:pt x="432" y="200"/>
                  </a:lnTo>
                  <a:lnTo>
                    <a:pt x="430" y="200"/>
                  </a:lnTo>
                  <a:lnTo>
                    <a:pt x="430" y="197"/>
                  </a:lnTo>
                  <a:lnTo>
                    <a:pt x="430" y="197"/>
                  </a:lnTo>
                  <a:lnTo>
                    <a:pt x="432" y="197"/>
                  </a:lnTo>
                  <a:lnTo>
                    <a:pt x="432" y="195"/>
                  </a:lnTo>
                  <a:lnTo>
                    <a:pt x="430" y="192"/>
                  </a:lnTo>
                  <a:lnTo>
                    <a:pt x="430" y="192"/>
                  </a:lnTo>
                  <a:lnTo>
                    <a:pt x="428" y="195"/>
                  </a:lnTo>
                  <a:lnTo>
                    <a:pt x="428" y="197"/>
                  </a:lnTo>
                  <a:lnTo>
                    <a:pt x="430" y="200"/>
                  </a:lnTo>
                  <a:lnTo>
                    <a:pt x="430" y="202"/>
                  </a:lnTo>
                  <a:close/>
                  <a:moveTo>
                    <a:pt x="54" y="116"/>
                  </a:moveTo>
                  <a:lnTo>
                    <a:pt x="54" y="119"/>
                  </a:lnTo>
                  <a:lnTo>
                    <a:pt x="57" y="119"/>
                  </a:lnTo>
                  <a:lnTo>
                    <a:pt x="57" y="121"/>
                  </a:lnTo>
                  <a:lnTo>
                    <a:pt x="59" y="121"/>
                  </a:lnTo>
                  <a:lnTo>
                    <a:pt x="59" y="119"/>
                  </a:lnTo>
                  <a:lnTo>
                    <a:pt x="59" y="119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4" y="116"/>
                  </a:lnTo>
                  <a:close/>
                  <a:moveTo>
                    <a:pt x="1961" y="840"/>
                  </a:moveTo>
                  <a:lnTo>
                    <a:pt x="1961" y="840"/>
                  </a:lnTo>
                  <a:lnTo>
                    <a:pt x="1961" y="837"/>
                  </a:lnTo>
                  <a:lnTo>
                    <a:pt x="1959" y="837"/>
                  </a:lnTo>
                  <a:lnTo>
                    <a:pt x="1956" y="837"/>
                  </a:lnTo>
                  <a:lnTo>
                    <a:pt x="1956" y="840"/>
                  </a:lnTo>
                  <a:lnTo>
                    <a:pt x="1959" y="840"/>
                  </a:lnTo>
                  <a:lnTo>
                    <a:pt x="1961" y="840"/>
                  </a:lnTo>
                  <a:close/>
                  <a:moveTo>
                    <a:pt x="2056" y="885"/>
                  </a:moveTo>
                  <a:lnTo>
                    <a:pt x="2059" y="885"/>
                  </a:lnTo>
                  <a:lnTo>
                    <a:pt x="2061" y="885"/>
                  </a:lnTo>
                  <a:lnTo>
                    <a:pt x="2061" y="887"/>
                  </a:lnTo>
                  <a:lnTo>
                    <a:pt x="2061" y="887"/>
                  </a:lnTo>
                  <a:lnTo>
                    <a:pt x="2063" y="890"/>
                  </a:lnTo>
                  <a:lnTo>
                    <a:pt x="2068" y="892"/>
                  </a:lnTo>
                  <a:lnTo>
                    <a:pt x="2075" y="897"/>
                  </a:lnTo>
                  <a:lnTo>
                    <a:pt x="2078" y="894"/>
                  </a:lnTo>
                  <a:lnTo>
                    <a:pt x="2080" y="897"/>
                  </a:lnTo>
                  <a:lnTo>
                    <a:pt x="2080" y="894"/>
                  </a:lnTo>
                  <a:lnTo>
                    <a:pt x="2082" y="894"/>
                  </a:lnTo>
                  <a:lnTo>
                    <a:pt x="2082" y="894"/>
                  </a:lnTo>
                  <a:lnTo>
                    <a:pt x="2082" y="892"/>
                  </a:lnTo>
                  <a:lnTo>
                    <a:pt x="2082" y="890"/>
                  </a:lnTo>
                  <a:lnTo>
                    <a:pt x="2082" y="890"/>
                  </a:lnTo>
                  <a:lnTo>
                    <a:pt x="2082" y="887"/>
                  </a:lnTo>
                  <a:lnTo>
                    <a:pt x="2082" y="887"/>
                  </a:lnTo>
                  <a:lnTo>
                    <a:pt x="2082" y="885"/>
                  </a:lnTo>
                  <a:lnTo>
                    <a:pt x="2082" y="885"/>
                  </a:lnTo>
                  <a:lnTo>
                    <a:pt x="2085" y="885"/>
                  </a:lnTo>
                  <a:lnTo>
                    <a:pt x="2085" y="885"/>
                  </a:lnTo>
                  <a:lnTo>
                    <a:pt x="2085" y="882"/>
                  </a:lnTo>
                  <a:lnTo>
                    <a:pt x="2085" y="880"/>
                  </a:lnTo>
                  <a:lnTo>
                    <a:pt x="2085" y="880"/>
                  </a:lnTo>
                  <a:lnTo>
                    <a:pt x="2082" y="880"/>
                  </a:lnTo>
                  <a:lnTo>
                    <a:pt x="2082" y="878"/>
                  </a:lnTo>
                  <a:lnTo>
                    <a:pt x="2080" y="878"/>
                  </a:lnTo>
                  <a:lnTo>
                    <a:pt x="2073" y="878"/>
                  </a:lnTo>
                  <a:lnTo>
                    <a:pt x="2073" y="875"/>
                  </a:lnTo>
                  <a:lnTo>
                    <a:pt x="2071" y="875"/>
                  </a:lnTo>
                  <a:lnTo>
                    <a:pt x="2063" y="871"/>
                  </a:lnTo>
                  <a:lnTo>
                    <a:pt x="2063" y="873"/>
                  </a:lnTo>
                  <a:lnTo>
                    <a:pt x="2059" y="875"/>
                  </a:lnTo>
                  <a:lnTo>
                    <a:pt x="2056" y="880"/>
                  </a:lnTo>
                  <a:lnTo>
                    <a:pt x="2056" y="880"/>
                  </a:lnTo>
                  <a:lnTo>
                    <a:pt x="2054" y="882"/>
                  </a:lnTo>
                  <a:lnTo>
                    <a:pt x="2056" y="885"/>
                  </a:lnTo>
                  <a:lnTo>
                    <a:pt x="2056" y="885"/>
                  </a:lnTo>
                  <a:close/>
                  <a:moveTo>
                    <a:pt x="145" y="140"/>
                  </a:moveTo>
                  <a:lnTo>
                    <a:pt x="142" y="140"/>
                  </a:lnTo>
                  <a:lnTo>
                    <a:pt x="142" y="142"/>
                  </a:lnTo>
                  <a:lnTo>
                    <a:pt x="142" y="142"/>
                  </a:lnTo>
                  <a:lnTo>
                    <a:pt x="145" y="145"/>
                  </a:lnTo>
                  <a:lnTo>
                    <a:pt x="147" y="147"/>
                  </a:lnTo>
                  <a:lnTo>
                    <a:pt x="147" y="145"/>
                  </a:lnTo>
                  <a:lnTo>
                    <a:pt x="147" y="142"/>
                  </a:lnTo>
                  <a:lnTo>
                    <a:pt x="147" y="142"/>
                  </a:lnTo>
                  <a:lnTo>
                    <a:pt x="147" y="140"/>
                  </a:lnTo>
                  <a:lnTo>
                    <a:pt x="145" y="140"/>
                  </a:lnTo>
                  <a:close/>
                  <a:moveTo>
                    <a:pt x="1947" y="894"/>
                  </a:moveTo>
                  <a:lnTo>
                    <a:pt x="1947" y="894"/>
                  </a:lnTo>
                  <a:lnTo>
                    <a:pt x="1947" y="897"/>
                  </a:lnTo>
                  <a:lnTo>
                    <a:pt x="1949" y="897"/>
                  </a:lnTo>
                  <a:lnTo>
                    <a:pt x="1952" y="897"/>
                  </a:lnTo>
                  <a:lnTo>
                    <a:pt x="1952" y="894"/>
                  </a:lnTo>
                  <a:lnTo>
                    <a:pt x="1952" y="894"/>
                  </a:lnTo>
                  <a:lnTo>
                    <a:pt x="1952" y="892"/>
                  </a:lnTo>
                  <a:lnTo>
                    <a:pt x="1949" y="890"/>
                  </a:lnTo>
                  <a:lnTo>
                    <a:pt x="1947" y="892"/>
                  </a:lnTo>
                  <a:lnTo>
                    <a:pt x="1947" y="892"/>
                  </a:lnTo>
                  <a:lnTo>
                    <a:pt x="1947" y="894"/>
                  </a:lnTo>
                  <a:close/>
                  <a:moveTo>
                    <a:pt x="1926" y="828"/>
                  </a:moveTo>
                  <a:lnTo>
                    <a:pt x="1926" y="828"/>
                  </a:lnTo>
                  <a:lnTo>
                    <a:pt x="1926" y="830"/>
                  </a:lnTo>
                  <a:lnTo>
                    <a:pt x="1926" y="830"/>
                  </a:lnTo>
                  <a:lnTo>
                    <a:pt x="1928" y="830"/>
                  </a:lnTo>
                  <a:lnTo>
                    <a:pt x="1930" y="830"/>
                  </a:lnTo>
                  <a:lnTo>
                    <a:pt x="1930" y="830"/>
                  </a:lnTo>
                  <a:lnTo>
                    <a:pt x="1930" y="830"/>
                  </a:lnTo>
                  <a:lnTo>
                    <a:pt x="1930" y="828"/>
                  </a:lnTo>
                  <a:lnTo>
                    <a:pt x="1930" y="828"/>
                  </a:lnTo>
                  <a:lnTo>
                    <a:pt x="1930" y="825"/>
                  </a:lnTo>
                  <a:lnTo>
                    <a:pt x="1930" y="825"/>
                  </a:lnTo>
                  <a:lnTo>
                    <a:pt x="1926" y="825"/>
                  </a:lnTo>
                  <a:lnTo>
                    <a:pt x="1926" y="825"/>
                  </a:lnTo>
                  <a:lnTo>
                    <a:pt x="1926" y="828"/>
                  </a:lnTo>
                  <a:lnTo>
                    <a:pt x="1926" y="825"/>
                  </a:lnTo>
                  <a:lnTo>
                    <a:pt x="1926" y="828"/>
                  </a:lnTo>
                  <a:close/>
                  <a:moveTo>
                    <a:pt x="59" y="138"/>
                  </a:moveTo>
                  <a:lnTo>
                    <a:pt x="59" y="135"/>
                  </a:lnTo>
                  <a:lnTo>
                    <a:pt x="59" y="133"/>
                  </a:lnTo>
                  <a:lnTo>
                    <a:pt x="61" y="133"/>
                  </a:lnTo>
                  <a:lnTo>
                    <a:pt x="64" y="131"/>
                  </a:lnTo>
                  <a:lnTo>
                    <a:pt x="64" y="131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9" y="126"/>
                  </a:lnTo>
                  <a:lnTo>
                    <a:pt x="57" y="128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59" y="131"/>
                  </a:lnTo>
                  <a:lnTo>
                    <a:pt x="57" y="131"/>
                  </a:lnTo>
                  <a:lnTo>
                    <a:pt x="57" y="133"/>
                  </a:lnTo>
                  <a:lnTo>
                    <a:pt x="54" y="133"/>
                  </a:lnTo>
                  <a:lnTo>
                    <a:pt x="54" y="133"/>
                  </a:lnTo>
                  <a:lnTo>
                    <a:pt x="54" y="135"/>
                  </a:lnTo>
                  <a:lnTo>
                    <a:pt x="57" y="138"/>
                  </a:lnTo>
                  <a:lnTo>
                    <a:pt x="57" y="138"/>
                  </a:lnTo>
                  <a:lnTo>
                    <a:pt x="59" y="138"/>
                  </a:lnTo>
                  <a:close/>
                  <a:moveTo>
                    <a:pt x="1947" y="835"/>
                  </a:moveTo>
                  <a:lnTo>
                    <a:pt x="1947" y="833"/>
                  </a:lnTo>
                  <a:lnTo>
                    <a:pt x="1947" y="830"/>
                  </a:lnTo>
                  <a:lnTo>
                    <a:pt x="1947" y="830"/>
                  </a:lnTo>
                  <a:lnTo>
                    <a:pt x="1945" y="830"/>
                  </a:lnTo>
                  <a:lnTo>
                    <a:pt x="1945" y="828"/>
                  </a:lnTo>
                  <a:lnTo>
                    <a:pt x="1945" y="830"/>
                  </a:lnTo>
                  <a:lnTo>
                    <a:pt x="1945" y="830"/>
                  </a:lnTo>
                  <a:lnTo>
                    <a:pt x="1945" y="830"/>
                  </a:lnTo>
                  <a:lnTo>
                    <a:pt x="1947" y="835"/>
                  </a:lnTo>
                  <a:close/>
                  <a:moveTo>
                    <a:pt x="92" y="142"/>
                  </a:moveTo>
                  <a:lnTo>
                    <a:pt x="95" y="140"/>
                  </a:lnTo>
                  <a:lnTo>
                    <a:pt x="95" y="140"/>
                  </a:lnTo>
                  <a:lnTo>
                    <a:pt x="95" y="138"/>
                  </a:lnTo>
                  <a:lnTo>
                    <a:pt x="92" y="138"/>
                  </a:lnTo>
                  <a:lnTo>
                    <a:pt x="92" y="138"/>
                  </a:lnTo>
                  <a:lnTo>
                    <a:pt x="92" y="135"/>
                  </a:lnTo>
                  <a:lnTo>
                    <a:pt x="92" y="133"/>
                  </a:lnTo>
                  <a:lnTo>
                    <a:pt x="92" y="131"/>
                  </a:lnTo>
                  <a:lnTo>
                    <a:pt x="92" y="131"/>
                  </a:lnTo>
                  <a:lnTo>
                    <a:pt x="92" y="128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5" y="121"/>
                  </a:lnTo>
                  <a:lnTo>
                    <a:pt x="85" y="123"/>
                  </a:lnTo>
                  <a:lnTo>
                    <a:pt x="85" y="123"/>
                  </a:lnTo>
                  <a:lnTo>
                    <a:pt x="85" y="126"/>
                  </a:lnTo>
                  <a:lnTo>
                    <a:pt x="80" y="123"/>
                  </a:lnTo>
                  <a:lnTo>
                    <a:pt x="76" y="123"/>
                  </a:lnTo>
                  <a:lnTo>
                    <a:pt x="71" y="123"/>
                  </a:lnTo>
                  <a:lnTo>
                    <a:pt x="71" y="126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73" y="128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71" y="133"/>
                  </a:lnTo>
                  <a:lnTo>
                    <a:pt x="71" y="133"/>
                  </a:lnTo>
                  <a:lnTo>
                    <a:pt x="73" y="135"/>
                  </a:lnTo>
                  <a:lnTo>
                    <a:pt x="73" y="138"/>
                  </a:lnTo>
                  <a:lnTo>
                    <a:pt x="73" y="138"/>
                  </a:lnTo>
                  <a:lnTo>
                    <a:pt x="73" y="140"/>
                  </a:lnTo>
                  <a:lnTo>
                    <a:pt x="73" y="140"/>
                  </a:lnTo>
                  <a:lnTo>
                    <a:pt x="68" y="150"/>
                  </a:lnTo>
                  <a:lnTo>
                    <a:pt x="71" y="152"/>
                  </a:lnTo>
                  <a:lnTo>
                    <a:pt x="78" y="152"/>
                  </a:lnTo>
                  <a:lnTo>
                    <a:pt x="85" y="152"/>
                  </a:lnTo>
                  <a:lnTo>
                    <a:pt x="90" y="152"/>
                  </a:lnTo>
                  <a:lnTo>
                    <a:pt x="92" y="152"/>
                  </a:lnTo>
                  <a:lnTo>
                    <a:pt x="92" y="150"/>
                  </a:lnTo>
                  <a:lnTo>
                    <a:pt x="95" y="147"/>
                  </a:lnTo>
                  <a:lnTo>
                    <a:pt x="92" y="147"/>
                  </a:lnTo>
                  <a:lnTo>
                    <a:pt x="92" y="147"/>
                  </a:lnTo>
                  <a:lnTo>
                    <a:pt x="90" y="145"/>
                  </a:lnTo>
                  <a:lnTo>
                    <a:pt x="90" y="142"/>
                  </a:lnTo>
                  <a:lnTo>
                    <a:pt x="92" y="142"/>
                  </a:lnTo>
                  <a:close/>
                  <a:moveTo>
                    <a:pt x="95" y="62"/>
                  </a:moveTo>
                  <a:lnTo>
                    <a:pt x="95" y="62"/>
                  </a:lnTo>
                  <a:lnTo>
                    <a:pt x="97" y="64"/>
                  </a:lnTo>
                  <a:lnTo>
                    <a:pt x="99" y="64"/>
                  </a:lnTo>
                  <a:lnTo>
                    <a:pt x="99" y="69"/>
                  </a:lnTo>
                  <a:lnTo>
                    <a:pt x="107" y="69"/>
                  </a:lnTo>
                  <a:lnTo>
                    <a:pt x="107" y="69"/>
                  </a:lnTo>
                  <a:lnTo>
                    <a:pt x="107" y="64"/>
                  </a:lnTo>
                  <a:lnTo>
                    <a:pt x="111" y="62"/>
                  </a:lnTo>
                  <a:lnTo>
                    <a:pt x="114" y="62"/>
                  </a:lnTo>
                  <a:lnTo>
                    <a:pt x="109" y="59"/>
                  </a:lnTo>
                  <a:lnTo>
                    <a:pt x="104" y="54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2" y="50"/>
                  </a:lnTo>
                  <a:lnTo>
                    <a:pt x="95" y="45"/>
                  </a:lnTo>
                  <a:lnTo>
                    <a:pt x="95" y="47"/>
                  </a:lnTo>
                  <a:lnTo>
                    <a:pt x="90" y="43"/>
                  </a:lnTo>
                  <a:lnTo>
                    <a:pt x="87" y="43"/>
                  </a:lnTo>
                  <a:lnTo>
                    <a:pt x="87" y="40"/>
                  </a:lnTo>
                  <a:lnTo>
                    <a:pt x="85" y="40"/>
                  </a:lnTo>
                  <a:lnTo>
                    <a:pt x="78" y="40"/>
                  </a:lnTo>
                  <a:lnTo>
                    <a:pt x="76" y="38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43"/>
                  </a:lnTo>
                  <a:lnTo>
                    <a:pt x="76" y="43"/>
                  </a:lnTo>
                  <a:lnTo>
                    <a:pt x="80" y="47"/>
                  </a:lnTo>
                  <a:lnTo>
                    <a:pt x="87" y="50"/>
                  </a:lnTo>
                  <a:lnTo>
                    <a:pt x="87" y="50"/>
                  </a:lnTo>
                  <a:lnTo>
                    <a:pt x="87" y="50"/>
                  </a:lnTo>
                  <a:lnTo>
                    <a:pt x="90" y="52"/>
                  </a:lnTo>
                  <a:lnTo>
                    <a:pt x="87" y="52"/>
                  </a:lnTo>
                  <a:lnTo>
                    <a:pt x="87" y="52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7"/>
                  </a:lnTo>
                  <a:lnTo>
                    <a:pt x="95" y="57"/>
                  </a:lnTo>
                  <a:lnTo>
                    <a:pt x="95" y="59"/>
                  </a:lnTo>
                  <a:lnTo>
                    <a:pt x="95" y="62"/>
                  </a:lnTo>
                  <a:lnTo>
                    <a:pt x="95" y="62"/>
                  </a:lnTo>
                  <a:close/>
                  <a:moveTo>
                    <a:pt x="2349" y="799"/>
                  </a:moveTo>
                  <a:lnTo>
                    <a:pt x="2349" y="799"/>
                  </a:lnTo>
                  <a:lnTo>
                    <a:pt x="2351" y="802"/>
                  </a:lnTo>
                  <a:lnTo>
                    <a:pt x="2351" y="799"/>
                  </a:lnTo>
                  <a:lnTo>
                    <a:pt x="2351" y="799"/>
                  </a:lnTo>
                  <a:lnTo>
                    <a:pt x="2346" y="797"/>
                  </a:lnTo>
                  <a:lnTo>
                    <a:pt x="2349" y="799"/>
                  </a:lnTo>
                  <a:lnTo>
                    <a:pt x="2349" y="799"/>
                  </a:lnTo>
                  <a:close/>
                  <a:moveTo>
                    <a:pt x="118" y="171"/>
                  </a:moveTo>
                  <a:lnTo>
                    <a:pt x="121" y="171"/>
                  </a:lnTo>
                  <a:lnTo>
                    <a:pt x="121" y="171"/>
                  </a:lnTo>
                  <a:lnTo>
                    <a:pt x="123" y="171"/>
                  </a:lnTo>
                  <a:lnTo>
                    <a:pt x="123" y="171"/>
                  </a:lnTo>
                  <a:lnTo>
                    <a:pt x="123" y="169"/>
                  </a:lnTo>
                  <a:lnTo>
                    <a:pt x="121" y="169"/>
                  </a:lnTo>
                  <a:lnTo>
                    <a:pt x="121" y="169"/>
                  </a:lnTo>
                  <a:lnTo>
                    <a:pt x="121" y="169"/>
                  </a:lnTo>
                  <a:lnTo>
                    <a:pt x="118" y="164"/>
                  </a:lnTo>
                  <a:lnTo>
                    <a:pt x="118" y="161"/>
                  </a:lnTo>
                  <a:lnTo>
                    <a:pt x="111" y="166"/>
                  </a:lnTo>
                  <a:lnTo>
                    <a:pt x="118" y="166"/>
                  </a:lnTo>
                  <a:lnTo>
                    <a:pt x="118" y="169"/>
                  </a:lnTo>
                  <a:lnTo>
                    <a:pt x="118" y="169"/>
                  </a:lnTo>
                  <a:lnTo>
                    <a:pt x="118" y="171"/>
                  </a:lnTo>
                  <a:close/>
                  <a:moveTo>
                    <a:pt x="2249" y="823"/>
                  </a:moveTo>
                  <a:lnTo>
                    <a:pt x="2249" y="825"/>
                  </a:lnTo>
                  <a:lnTo>
                    <a:pt x="2251" y="825"/>
                  </a:lnTo>
                  <a:lnTo>
                    <a:pt x="2251" y="828"/>
                  </a:lnTo>
                  <a:lnTo>
                    <a:pt x="2251" y="828"/>
                  </a:lnTo>
                  <a:lnTo>
                    <a:pt x="2251" y="830"/>
                  </a:lnTo>
                  <a:lnTo>
                    <a:pt x="2251" y="830"/>
                  </a:lnTo>
                  <a:lnTo>
                    <a:pt x="2251" y="830"/>
                  </a:lnTo>
                  <a:lnTo>
                    <a:pt x="2256" y="828"/>
                  </a:lnTo>
                  <a:lnTo>
                    <a:pt x="2258" y="828"/>
                  </a:lnTo>
                  <a:lnTo>
                    <a:pt x="2261" y="828"/>
                  </a:lnTo>
                  <a:lnTo>
                    <a:pt x="2263" y="828"/>
                  </a:lnTo>
                  <a:lnTo>
                    <a:pt x="2266" y="828"/>
                  </a:lnTo>
                  <a:lnTo>
                    <a:pt x="2270" y="825"/>
                  </a:lnTo>
                  <a:lnTo>
                    <a:pt x="2270" y="823"/>
                  </a:lnTo>
                  <a:lnTo>
                    <a:pt x="2273" y="821"/>
                  </a:lnTo>
                  <a:lnTo>
                    <a:pt x="2273" y="821"/>
                  </a:lnTo>
                  <a:lnTo>
                    <a:pt x="2275" y="821"/>
                  </a:lnTo>
                  <a:lnTo>
                    <a:pt x="2275" y="821"/>
                  </a:lnTo>
                  <a:lnTo>
                    <a:pt x="2280" y="821"/>
                  </a:lnTo>
                  <a:lnTo>
                    <a:pt x="2282" y="825"/>
                  </a:lnTo>
                  <a:lnTo>
                    <a:pt x="2282" y="825"/>
                  </a:lnTo>
                  <a:lnTo>
                    <a:pt x="2285" y="825"/>
                  </a:lnTo>
                  <a:lnTo>
                    <a:pt x="2285" y="825"/>
                  </a:lnTo>
                  <a:lnTo>
                    <a:pt x="2292" y="823"/>
                  </a:lnTo>
                  <a:lnTo>
                    <a:pt x="2292" y="821"/>
                  </a:lnTo>
                  <a:lnTo>
                    <a:pt x="2299" y="821"/>
                  </a:lnTo>
                  <a:lnTo>
                    <a:pt x="2301" y="818"/>
                  </a:lnTo>
                  <a:lnTo>
                    <a:pt x="2304" y="818"/>
                  </a:lnTo>
                  <a:lnTo>
                    <a:pt x="2308" y="818"/>
                  </a:lnTo>
                  <a:lnTo>
                    <a:pt x="2311" y="818"/>
                  </a:lnTo>
                  <a:lnTo>
                    <a:pt x="2311" y="816"/>
                  </a:lnTo>
                  <a:lnTo>
                    <a:pt x="2313" y="816"/>
                  </a:lnTo>
                  <a:lnTo>
                    <a:pt x="2313" y="813"/>
                  </a:lnTo>
                  <a:lnTo>
                    <a:pt x="2315" y="811"/>
                  </a:lnTo>
                  <a:lnTo>
                    <a:pt x="2315" y="811"/>
                  </a:lnTo>
                  <a:lnTo>
                    <a:pt x="2318" y="809"/>
                  </a:lnTo>
                  <a:lnTo>
                    <a:pt x="2318" y="806"/>
                  </a:lnTo>
                  <a:lnTo>
                    <a:pt x="2315" y="806"/>
                  </a:lnTo>
                  <a:lnTo>
                    <a:pt x="2315" y="804"/>
                  </a:lnTo>
                  <a:lnTo>
                    <a:pt x="2315" y="804"/>
                  </a:lnTo>
                  <a:lnTo>
                    <a:pt x="2313" y="804"/>
                  </a:lnTo>
                  <a:lnTo>
                    <a:pt x="2313" y="804"/>
                  </a:lnTo>
                  <a:lnTo>
                    <a:pt x="2313" y="804"/>
                  </a:lnTo>
                  <a:lnTo>
                    <a:pt x="2311" y="802"/>
                  </a:lnTo>
                  <a:lnTo>
                    <a:pt x="2308" y="799"/>
                  </a:lnTo>
                  <a:lnTo>
                    <a:pt x="2306" y="797"/>
                  </a:lnTo>
                  <a:lnTo>
                    <a:pt x="2306" y="797"/>
                  </a:lnTo>
                  <a:lnTo>
                    <a:pt x="2306" y="794"/>
                  </a:lnTo>
                  <a:lnTo>
                    <a:pt x="2304" y="794"/>
                  </a:lnTo>
                  <a:lnTo>
                    <a:pt x="2301" y="792"/>
                  </a:lnTo>
                  <a:lnTo>
                    <a:pt x="2301" y="790"/>
                  </a:lnTo>
                  <a:lnTo>
                    <a:pt x="2294" y="790"/>
                  </a:lnTo>
                  <a:lnTo>
                    <a:pt x="2289" y="787"/>
                  </a:lnTo>
                  <a:lnTo>
                    <a:pt x="2287" y="787"/>
                  </a:lnTo>
                  <a:lnTo>
                    <a:pt x="2285" y="790"/>
                  </a:lnTo>
                  <a:lnTo>
                    <a:pt x="2285" y="790"/>
                  </a:lnTo>
                  <a:lnTo>
                    <a:pt x="2282" y="790"/>
                  </a:lnTo>
                  <a:lnTo>
                    <a:pt x="2280" y="787"/>
                  </a:lnTo>
                  <a:lnTo>
                    <a:pt x="2277" y="787"/>
                  </a:lnTo>
                  <a:lnTo>
                    <a:pt x="2275" y="787"/>
                  </a:lnTo>
                  <a:lnTo>
                    <a:pt x="2275" y="790"/>
                  </a:lnTo>
                  <a:lnTo>
                    <a:pt x="2273" y="790"/>
                  </a:lnTo>
                  <a:lnTo>
                    <a:pt x="2275" y="790"/>
                  </a:lnTo>
                  <a:lnTo>
                    <a:pt x="2273" y="790"/>
                  </a:lnTo>
                  <a:lnTo>
                    <a:pt x="2270" y="792"/>
                  </a:lnTo>
                  <a:lnTo>
                    <a:pt x="2270" y="794"/>
                  </a:lnTo>
                  <a:lnTo>
                    <a:pt x="2268" y="794"/>
                  </a:lnTo>
                  <a:lnTo>
                    <a:pt x="2268" y="794"/>
                  </a:lnTo>
                  <a:lnTo>
                    <a:pt x="2266" y="794"/>
                  </a:lnTo>
                  <a:lnTo>
                    <a:pt x="2263" y="794"/>
                  </a:lnTo>
                  <a:lnTo>
                    <a:pt x="2263" y="797"/>
                  </a:lnTo>
                  <a:lnTo>
                    <a:pt x="2263" y="799"/>
                  </a:lnTo>
                  <a:lnTo>
                    <a:pt x="2261" y="799"/>
                  </a:lnTo>
                  <a:lnTo>
                    <a:pt x="2256" y="804"/>
                  </a:lnTo>
                  <a:lnTo>
                    <a:pt x="2254" y="806"/>
                  </a:lnTo>
                  <a:lnTo>
                    <a:pt x="2251" y="809"/>
                  </a:lnTo>
                  <a:lnTo>
                    <a:pt x="2251" y="809"/>
                  </a:lnTo>
                  <a:lnTo>
                    <a:pt x="2251" y="811"/>
                  </a:lnTo>
                  <a:lnTo>
                    <a:pt x="2249" y="813"/>
                  </a:lnTo>
                  <a:lnTo>
                    <a:pt x="2249" y="816"/>
                  </a:lnTo>
                  <a:lnTo>
                    <a:pt x="2249" y="816"/>
                  </a:lnTo>
                  <a:lnTo>
                    <a:pt x="2249" y="818"/>
                  </a:lnTo>
                  <a:lnTo>
                    <a:pt x="2249" y="821"/>
                  </a:lnTo>
                  <a:lnTo>
                    <a:pt x="2249" y="821"/>
                  </a:lnTo>
                  <a:lnTo>
                    <a:pt x="2249" y="823"/>
                  </a:lnTo>
                  <a:close/>
                  <a:moveTo>
                    <a:pt x="2097" y="887"/>
                  </a:moveTo>
                  <a:lnTo>
                    <a:pt x="2097" y="890"/>
                  </a:lnTo>
                  <a:lnTo>
                    <a:pt x="2099" y="887"/>
                  </a:lnTo>
                  <a:lnTo>
                    <a:pt x="2099" y="887"/>
                  </a:lnTo>
                  <a:lnTo>
                    <a:pt x="2099" y="885"/>
                  </a:lnTo>
                  <a:lnTo>
                    <a:pt x="2097" y="885"/>
                  </a:lnTo>
                  <a:lnTo>
                    <a:pt x="2094" y="885"/>
                  </a:lnTo>
                  <a:lnTo>
                    <a:pt x="2094" y="887"/>
                  </a:lnTo>
                  <a:lnTo>
                    <a:pt x="2094" y="887"/>
                  </a:lnTo>
                  <a:lnTo>
                    <a:pt x="2094" y="887"/>
                  </a:lnTo>
                  <a:lnTo>
                    <a:pt x="2097" y="887"/>
                  </a:lnTo>
                  <a:close/>
                  <a:moveTo>
                    <a:pt x="66" y="90"/>
                  </a:moveTo>
                  <a:lnTo>
                    <a:pt x="66" y="90"/>
                  </a:lnTo>
                  <a:lnTo>
                    <a:pt x="68" y="90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78" y="90"/>
                  </a:lnTo>
                  <a:lnTo>
                    <a:pt x="78" y="92"/>
                  </a:lnTo>
                  <a:lnTo>
                    <a:pt x="78" y="92"/>
                  </a:lnTo>
                  <a:lnTo>
                    <a:pt x="85" y="92"/>
                  </a:lnTo>
                  <a:lnTo>
                    <a:pt x="90" y="90"/>
                  </a:lnTo>
                  <a:lnTo>
                    <a:pt x="90" y="88"/>
                  </a:lnTo>
                  <a:lnTo>
                    <a:pt x="90" y="88"/>
                  </a:lnTo>
                  <a:lnTo>
                    <a:pt x="87" y="83"/>
                  </a:lnTo>
                  <a:lnTo>
                    <a:pt x="85" y="81"/>
                  </a:lnTo>
                  <a:lnTo>
                    <a:pt x="83" y="81"/>
                  </a:lnTo>
                  <a:lnTo>
                    <a:pt x="83" y="78"/>
                  </a:lnTo>
                  <a:lnTo>
                    <a:pt x="83" y="78"/>
                  </a:lnTo>
                  <a:lnTo>
                    <a:pt x="83" y="76"/>
                  </a:lnTo>
                  <a:lnTo>
                    <a:pt x="76" y="78"/>
                  </a:lnTo>
                  <a:lnTo>
                    <a:pt x="68" y="78"/>
                  </a:lnTo>
                  <a:lnTo>
                    <a:pt x="68" y="81"/>
                  </a:lnTo>
                  <a:lnTo>
                    <a:pt x="68" y="81"/>
                  </a:lnTo>
                  <a:lnTo>
                    <a:pt x="68" y="83"/>
                  </a:lnTo>
                  <a:lnTo>
                    <a:pt x="66" y="81"/>
                  </a:lnTo>
                  <a:lnTo>
                    <a:pt x="64" y="83"/>
                  </a:lnTo>
                  <a:lnTo>
                    <a:pt x="61" y="83"/>
                  </a:lnTo>
                  <a:lnTo>
                    <a:pt x="64" y="85"/>
                  </a:lnTo>
                  <a:lnTo>
                    <a:pt x="68" y="85"/>
                  </a:lnTo>
                  <a:lnTo>
                    <a:pt x="66" y="88"/>
                  </a:lnTo>
                  <a:lnTo>
                    <a:pt x="66" y="90"/>
                  </a:lnTo>
                  <a:close/>
                  <a:moveTo>
                    <a:pt x="1533" y="492"/>
                  </a:moveTo>
                  <a:lnTo>
                    <a:pt x="1533" y="495"/>
                  </a:lnTo>
                  <a:lnTo>
                    <a:pt x="1536" y="492"/>
                  </a:lnTo>
                  <a:lnTo>
                    <a:pt x="1533" y="492"/>
                  </a:lnTo>
                  <a:close/>
                  <a:moveTo>
                    <a:pt x="1528" y="499"/>
                  </a:moveTo>
                  <a:lnTo>
                    <a:pt x="1528" y="499"/>
                  </a:lnTo>
                  <a:lnTo>
                    <a:pt x="1528" y="499"/>
                  </a:lnTo>
                  <a:lnTo>
                    <a:pt x="1528" y="499"/>
                  </a:lnTo>
                  <a:close/>
                  <a:moveTo>
                    <a:pt x="1857" y="421"/>
                  </a:moveTo>
                  <a:lnTo>
                    <a:pt x="1857" y="418"/>
                  </a:lnTo>
                  <a:lnTo>
                    <a:pt x="1854" y="421"/>
                  </a:lnTo>
                  <a:lnTo>
                    <a:pt x="1854" y="421"/>
                  </a:lnTo>
                  <a:lnTo>
                    <a:pt x="1857" y="421"/>
                  </a:lnTo>
                  <a:lnTo>
                    <a:pt x="1857" y="421"/>
                  </a:lnTo>
                  <a:close/>
                  <a:moveTo>
                    <a:pt x="57" y="112"/>
                  </a:moveTo>
                  <a:lnTo>
                    <a:pt x="57" y="112"/>
                  </a:lnTo>
                  <a:lnTo>
                    <a:pt x="57" y="109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4" y="104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9" y="107"/>
                  </a:lnTo>
                  <a:lnTo>
                    <a:pt x="52" y="112"/>
                  </a:lnTo>
                  <a:lnTo>
                    <a:pt x="54" y="114"/>
                  </a:lnTo>
                  <a:lnTo>
                    <a:pt x="57" y="112"/>
                  </a:lnTo>
                  <a:close/>
                  <a:moveTo>
                    <a:pt x="1509" y="535"/>
                  </a:moveTo>
                  <a:lnTo>
                    <a:pt x="1512" y="533"/>
                  </a:lnTo>
                  <a:lnTo>
                    <a:pt x="1512" y="530"/>
                  </a:lnTo>
                  <a:lnTo>
                    <a:pt x="1509" y="533"/>
                  </a:lnTo>
                  <a:lnTo>
                    <a:pt x="1509" y="535"/>
                  </a:lnTo>
                  <a:close/>
                  <a:moveTo>
                    <a:pt x="111" y="142"/>
                  </a:moveTo>
                  <a:lnTo>
                    <a:pt x="111" y="140"/>
                  </a:lnTo>
                  <a:lnTo>
                    <a:pt x="116" y="142"/>
                  </a:lnTo>
                  <a:lnTo>
                    <a:pt x="116" y="142"/>
                  </a:lnTo>
                  <a:lnTo>
                    <a:pt x="116" y="140"/>
                  </a:lnTo>
                  <a:lnTo>
                    <a:pt x="116" y="138"/>
                  </a:lnTo>
                  <a:lnTo>
                    <a:pt x="116" y="138"/>
                  </a:lnTo>
                  <a:lnTo>
                    <a:pt x="116" y="135"/>
                  </a:lnTo>
                  <a:lnTo>
                    <a:pt x="111" y="135"/>
                  </a:lnTo>
                  <a:lnTo>
                    <a:pt x="109" y="133"/>
                  </a:lnTo>
                  <a:lnTo>
                    <a:pt x="109" y="133"/>
                  </a:lnTo>
                  <a:lnTo>
                    <a:pt x="111" y="131"/>
                  </a:lnTo>
                  <a:lnTo>
                    <a:pt x="111" y="131"/>
                  </a:lnTo>
                  <a:lnTo>
                    <a:pt x="114" y="128"/>
                  </a:lnTo>
                  <a:lnTo>
                    <a:pt x="116" y="128"/>
                  </a:lnTo>
                  <a:lnTo>
                    <a:pt x="116" y="128"/>
                  </a:lnTo>
                  <a:lnTo>
                    <a:pt x="118" y="128"/>
                  </a:lnTo>
                  <a:lnTo>
                    <a:pt x="118" y="128"/>
                  </a:lnTo>
                  <a:lnTo>
                    <a:pt x="118" y="123"/>
                  </a:lnTo>
                  <a:lnTo>
                    <a:pt x="126" y="126"/>
                  </a:lnTo>
                  <a:lnTo>
                    <a:pt x="130" y="126"/>
                  </a:lnTo>
                  <a:lnTo>
                    <a:pt x="130" y="123"/>
                  </a:lnTo>
                  <a:lnTo>
                    <a:pt x="130" y="123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26" y="114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18" y="112"/>
                  </a:lnTo>
                  <a:lnTo>
                    <a:pt x="116" y="112"/>
                  </a:lnTo>
                  <a:lnTo>
                    <a:pt x="109" y="112"/>
                  </a:lnTo>
                  <a:lnTo>
                    <a:pt x="104" y="109"/>
                  </a:lnTo>
                  <a:lnTo>
                    <a:pt x="97" y="109"/>
                  </a:lnTo>
                  <a:lnTo>
                    <a:pt x="90" y="109"/>
                  </a:lnTo>
                  <a:lnTo>
                    <a:pt x="95" y="114"/>
                  </a:lnTo>
                  <a:lnTo>
                    <a:pt x="95" y="116"/>
                  </a:lnTo>
                  <a:lnTo>
                    <a:pt x="95" y="119"/>
                  </a:lnTo>
                  <a:lnTo>
                    <a:pt x="95" y="121"/>
                  </a:lnTo>
                  <a:lnTo>
                    <a:pt x="95" y="123"/>
                  </a:lnTo>
                  <a:lnTo>
                    <a:pt x="95" y="126"/>
                  </a:lnTo>
                  <a:lnTo>
                    <a:pt x="95" y="128"/>
                  </a:lnTo>
                  <a:lnTo>
                    <a:pt x="95" y="131"/>
                  </a:lnTo>
                  <a:lnTo>
                    <a:pt x="95" y="133"/>
                  </a:lnTo>
                  <a:lnTo>
                    <a:pt x="95" y="133"/>
                  </a:lnTo>
                  <a:lnTo>
                    <a:pt x="95" y="135"/>
                  </a:lnTo>
                  <a:lnTo>
                    <a:pt x="95" y="138"/>
                  </a:lnTo>
                  <a:lnTo>
                    <a:pt x="97" y="138"/>
                  </a:lnTo>
                  <a:lnTo>
                    <a:pt x="95" y="140"/>
                  </a:lnTo>
                  <a:lnTo>
                    <a:pt x="95" y="142"/>
                  </a:lnTo>
                  <a:lnTo>
                    <a:pt x="97" y="142"/>
                  </a:lnTo>
                  <a:lnTo>
                    <a:pt x="97" y="145"/>
                  </a:lnTo>
                  <a:lnTo>
                    <a:pt x="97" y="147"/>
                  </a:lnTo>
                  <a:lnTo>
                    <a:pt x="97" y="147"/>
                  </a:lnTo>
                  <a:lnTo>
                    <a:pt x="99" y="147"/>
                  </a:lnTo>
                  <a:lnTo>
                    <a:pt x="99" y="147"/>
                  </a:lnTo>
                  <a:lnTo>
                    <a:pt x="104" y="150"/>
                  </a:lnTo>
                  <a:lnTo>
                    <a:pt x="109" y="150"/>
                  </a:lnTo>
                  <a:lnTo>
                    <a:pt x="109" y="150"/>
                  </a:lnTo>
                  <a:lnTo>
                    <a:pt x="109" y="147"/>
                  </a:lnTo>
                  <a:lnTo>
                    <a:pt x="109" y="147"/>
                  </a:lnTo>
                  <a:lnTo>
                    <a:pt x="109" y="145"/>
                  </a:lnTo>
                  <a:lnTo>
                    <a:pt x="107" y="145"/>
                  </a:lnTo>
                  <a:lnTo>
                    <a:pt x="107" y="142"/>
                  </a:lnTo>
                  <a:lnTo>
                    <a:pt x="107" y="142"/>
                  </a:lnTo>
                  <a:lnTo>
                    <a:pt x="107" y="140"/>
                  </a:lnTo>
                  <a:lnTo>
                    <a:pt x="107" y="140"/>
                  </a:lnTo>
                  <a:lnTo>
                    <a:pt x="109" y="140"/>
                  </a:lnTo>
                  <a:lnTo>
                    <a:pt x="109" y="140"/>
                  </a:lnTo>
                  <a:lnTo>
                    <a:pt x="109" y="140"/>
                  </a:lnTo>
                  <a:lnTo>
                    <a:pt x="111" y="142"/>
                  </a:lnTo>
                  <a:close/>
                  <a:moveTo>
                    <a:pt x="1512" y="530"/>
                  </a:moveTo>
                  <a:lnTo>
                    <a:pt x="1514" y="530"/>
                  </a:lnTo>
                  <a:lnTo>
                    <a:pt x="1512" y="530"/>
                  </a:lnTo>
                  <a:lnTo>
                    <a:pt x="1512" y="530"/>
                  </a:lnTo>
                  <a:close/>
                  <a:moveTo>
                    <a:pt x="40" y="138"/>
                  </a:moveTo>
                  <a:lnTo>
                    <a:pt x="40" y="138"/>
                  </a:lnTo>
                  <a:lnTo>
                    <a:pt x="40" y="140"/>
                  </a:lnTo>
                  <a:lnTo>
                    <a:pt x="40" y="140"/>
                  </a:lnTo>
                  <a:lnTo>
                    <a:pt x="40" y="140"/>
                  </a:lnTo>
                  <a:lnTo>
                    <a:pt x="40" y="140"/>
                  </a:lnTo>
                  <a:lnTo>
                    <a:pt x="42" y="140"/>
                  </a:lnTo>
                  <a:lnTo>
                    <a:pt x="45" y="138"/>
                  </a:lnTo>
                  <a:lnTo>
                    <a:pt x="45" y="138"/>
                  </a:lnTo>
                  <a:lnTo>
                    <a:pt x="45" y="135"/>
                  </a:lnTo>
                  <a:lnTo>
                    <a:pt x="45" y="133"/>
                  </a:lnTo>
                  <a:lnTo>
                    <a:pt x="45" y="133"/>
                  </a:lnTo>
                  <a:lnTo>
                    <a:pt x="45" y="131"/>
                  </a:lnTo>
                  <a:lnTo>
                    <a:pt x="45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40" y="131"/>
                  </a:lnTo>
                  <a:lnTo>
                    <a:pt x="40" y="131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5"/>
                  </a:lnTo>
                  <a:lnTo>
                    <a:pt x="40" y="135"/>
                  </a:lnTo>
                  <a:lnTo>
                    <a:pt x="40" y="138"/>
                  </a:lnTo>
                  <a:lnTo>
                    <a:pt x="40" y="138"/>
                  </a:lnTo>
                  <a:close/>
                  <a:moveTo>
                    <a:pt x="1512" y="535"/>
                  </a:moveTo>
                  <a:lnTo>
                    <a:pt x="1509" y="535"/>
                  </a:lnTo>
                  <a:lnTo>
                    <a:pt x="1509" y="535"/>
                  </a:lnTo>
                  <a:lnTo>
                    <a:pt x="1512" y="535"/>
                  </a:lnTo>
                  <a:close/>
                  <a:moveTo>
                    <a:pt x="1788" y="499"/>
                  </a:moveTo>
                  <a:lnTo>
                    <a:pt x="1790" y="499"/>
                  </a:lnTo>
                  <a:lnTo>
                    <a:pt x="1792" y="499"/>
                  </a:lnTo>
                  <a:lnTo>
                    <a:pt x="1792" y="497"/>
                  </a:lnTo>
                  <a:lnTo>
                    <a:pt x="1792" y="497"/>
                  </a:lnTo>
                  <a:lnTo>
                    <a:pt x="1792" y="495"/>
                  </a:lnTo>
                  <a:lnTo>
                    <a:pt x="1792" y="492"/>
                  </a:lnTo>
                  <a:lnTo>
                    <a:pt x="1792" y="492"/>
                  </a:lnTo>
                  <a:lnTo>
                    <a:pt x="1792" y="490"/>
                  </a:lnTo>
                  <a:lnTo>
                    <a:pt x="1788" y="490"/>
                  </a:lnTo>
                  <a:lnTo>
                    <a:pt x="1788" y="492"/>
                  </a:lnTo>
                  <a:lnTo>
                    <a:pt x="1785" y="492"/>
                  </a:lnTo>
                  <a:lnTo>
                    <a:pt x="1785" y="495"/>
                  </a:lnTo>
                  <a:lnTo>
                    <a:pt x="1788" y="497"/>
                  </a:lnTo>
                  <a:lnTo>
                    <a:pt x="1788" y="499"/>
                  </a:lnTo>
                  <a:close/>
                  <a:moveTo>
                    <a:pt x="1721" y="459"/>
                  </a:moveTo>
                  <a:lnTo>
                    <a:pt x="1723" y="459"/>
                  </a:lnTo>
                  <a:lnTo>
                    <a:pt x="1726" y="459"/>
                  </a:lnTo>
                  <a:lnTo>
                    <a:pt x="1728" y="457"/>
                  </a:lnTo>
                  <a:lnTo>
                    <a:pt x="1728" y="454"/>
                  </a:lnTo>
                  <a:lnTo>
                    <a:pt x="1728" y="452"/>
                  </a:lnTo>
                  <a:lnTo>
                    <a:pt x="1728" y="452"/>
                  </a:lnTo>
                  <a:lnTo>
                    <a:pt x="1728" y="449"/>
                  </a:lnTo>
                  <a:lnTo>
                    <a:pt x="1728" y="449"/>
                  </a:lnTo>
                  <a:lnTo>
                    <a:pt x="1731" y="449"/>
                  </a:lnTo>
                  <a:lnTo>
                    <a:pt x="1731" y="447"/>
                  </a:lnTo>
                  <a:lnTo>
                    <a:pt x="1723" y="449"/>
                  </a:lnTo>
                  <a:lnTo>
                    <a:pt x="1721" y="449"/>
                  </a:lnTo>
                  <a:lnTo>
                    <a:pt x="1721" y="452"/>
                  </a:lnTo>
                  <a:lnTo>
                    <a:pt x="1719" y="452"/>
                  </a:lnTo>
                  <a:lnTo>
                    <a:pt x="1716" y="454"/>
                  </a:lnTo>
                  <a:lnTo>
                    <a:pt x="1714" y="457"/>
                  </a:lnTo>
                  <a:lnTo>
                    <a:pt x="1714" y="457"/>
                  </a:lnTo>
                  <a:lnTo>
                    <a:pt x="1714" y="459"/>
                  </a:lnTo>
                  <a:lnTo>
                    <a:pt x="1716" y="459"/>
                  </a:lnTo>
                  <a:lnTo>
                    <a:pt x="1721" y="459"/>
                  </a:lnTo>
                  <a:close/>
                  <a:moveTo>
                    <a:pt x="1512" y="537"/>
                  </a:moveTo>
                  <a:lnTo>
                    <a:pt x="1512" y="535"/>
                  </a:lnTo>
                  <a:lnTo>
                    <a:pt x="1512" y="537"/>
                  </a:lnTo>
                  <a:lnTo>
                    <a:pt x="1512" y="537"/>
                  </a:lnTo>
                  <a:close/>
                  <a:moveTo>
                    <a:pt x="47" y="121"/>
                  </a:moveTo>
                  <a:lnTo>
                    <a:pt x="49" y="119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52" y="116"/>
                  </a:lnTo>
                  <a:lnTo>
                    <a:pt x="54" y="116"/>
                  </a:lnTo>
                  <a:lnTo>
                    <a:pt x="54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49" y="112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7" y="112"/>
                  </a:lnTo>
                  <a:lnTo>
                    <a:pt x="47" y="114"/>
                  </a:lnTo>
                  <a:lnTo>
                    <a:pt x="47" y="114"/>
                  </a:lnTo>
                  <a:lnTo>
                    <a:pt x="47" y="116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21"/>
                  </a:lnTo>
                  <a:lnTo>
                    <a:pt x="47" y="121"/>
                  </a:lnTo>
                  <a:close/>
                  <a:moveTo>
                    <a:pt x="1673" y="564"/>
                  </a:moveTo>
                  <a:lnTo>
                    <a:pt x="1683" y="568"/>
                  </a:lnTo>
                  <a:lnTo>
                    <a:pt x="1688" y="571"/>
                  </a:lnTo>
                  <a:lnTo>
                    <a:pt x="1688" y="576"/>
                  </a:lnTo>
                  <a:lnTo>
                    <a:pt x="1692" y="578"/>
                  </a:lnTo>
                  <a:lnTo>
                    <a:pt x="1697" y="578"/>
                  </a:lnTo>
                  <a:lnTo>
                    <a:pt x="1700" y="580"/>
                  </a:lnTo>
                  <a:lnTo>
                    <a:pt x="1702" y="580"/>
                  </a:lnTo>
                  <a:lnTo>
                    <a:pt x="1702" y="583"/>
                  </a:lnTo>
                  <a:lnTo>
                    <a:pt x="1702" y="585"/>
                  </a:lnTo>
                  <a:lnTo>
                    <a:pt x="1709" y="590"/>
                  </a:lnTo>
                  <a:lnTo>
                    <a:pt x="1714" y="590"/>
                  </a:lnTo>
                  <a:lnTo>
                    <a:pt x="1721" y="592"/>
                  </a:lnTo>
                  <a:lnTo>
                    <a:pt x="1726" y="592"/>
                  </a:lnTo>
                  <a:lnTo>
                    <a:pt x="1728" y="592"/>
                  </a:lnTo>
                  <a:lnTo>
                    <a:pt x="1735" y="592"/>
                  </a:lnTo>
                  <a:lnTo>
                    <a:pt x="1738" y="590"/>
                  </a:lnTo>
                  <a:lnTo>
                    <a:pt x="1745" y="587"/>
                  </a:lnTo>
                  <a:lnTo>
                    <a:pt x="1752" y="585"/>
                  </a:lnTo>
                  <a:lnTo>
                    <a:pt x="1752" y="583"/>
                  </a:lnTo>
                  <a:lnTo>
                    <a:pt x="1754" y="580"/>
                  </a:lnTo>
                  <a:lnTo>
                    <a:pt x="1754" y="578"/>
                  </a:lnTo>
                  <a:lnTo>
                    <a:pt x="1754" y="578"/>
                  </a:lnTo>
                  <a:lnTo>
                    <a:pt x="1752" y="578"/>
                  </a:lnTo>
                  <a:lnTo>
                    <a:pt x="1752" y="576"/>
                  </a:lnTo>
                  <a:lnTo>
                    <a:pt x="1754" y="576"/>
                  </a:lnTo>
                  <a:lnTo>
                    <a:pt x="1754" y="571"/>
                  </a:lnTo>
                  <a:lnTo>
                    <a:pt x="1754" y="571"/>
                  </a:lnTo>
                  <a:lnTo>
                    <a:pt x="1754" y="568"/>
                  </a:lnTo>
                  <a:lnTo>
                    <a:pt x="1757" y="568"/>
                  </a:lnTo>
                  <a:lnTo>
                    <a:pt x="1757" y="566"/>
                  </a:lnTo>
                  <a:lnTo>
                    <a:pt x="1757" y="566"/>
                  </a:lnTo>
                  <a:lnTo>
                    <a:pt x="1757" y="566"/>
                  </a:lnTo>
                  <a:lnTo>
                    <a:pt x="1754" y="566"/>
                  </a:lnTo>
                  <a:lnTo>
                    <a:pt x="1752" y="566"/>
                  </a:lnTo>
                  <a:lnTo>
                    <a:pt x="1752" y="566"/>
                  </a:lnTo>
                  <a:lnTo>
                    <a:pt x="1752" y="568"/>
                  </a:lnTo>
                  <a:lnTo>
                    <a:pt x="1752" y="568"/>
                  </a:lnTo>
                  <a:lnTo>
                    <a:pt x="1750" y="568"/>
                  </a:lnTo>
                  <a:lnTo>
                    <a:pt x="1752" y="568"/>
                  </a:lnTo>
                  <a:lnTo>
                    <a:pt x="1747" y="566"/>
                  </a:lnTo>
                  <a:lnTo>
                    <a:pt x="1745" y="566"/>
                  </a:lnTo>
                  <a:lnTo>
                    <a:pt x="1745" y="566"/>
                  </a:lnTo>
                  <a:lnTo>
                    <a:pt x="1745" y="564"/>
                  </a:lnTo>
                  <a:lnTo>
                    <a:pt x="1745" y="561"/>
                  </a:lnTo>
                  <a:lnTo>
                    <a:pt x="1745" y="561"/>
                  </a:lnTo>
                  <a:lnTo>
                    <a:pt x="1742" y="561"/>
                  </a:lnTo>
                  <a:lnTo>
                    <a:pt x="1738" y="559"/>
                  </a:lnTo>
                  <a:lnTo>
                    <a:pt x="1733" y="559"/>
                  </a:lnTo>
                  <a:lnTo>
                    <a:pt x="1726" y="556"/>
                  </a:lnTo>
                  <a:lnTo>
                    <a:pt x="1723" y="559"/>
                  </a:lnTo>
                  <a:lnTo>
                    <a:pt x="1721" y="561"/>
                  </a:lnTo>
                  <a:lnTo>
                    <a:pt x="1721" y="561"/>
                  </a:lnTo>
                  <a:lnTo>
                    <a:pt x="1719" y="561"/>
                  </a:lnTo>
                  <a:lnTo>
                    <a:pt x="1716" y="561"/>
                  </a:lnTo>
                  <a:lnTo>
                    <a:pt x="1716" y="561"/>
                  </a:lnTo>
                  <a:lnTo>
                    <a:pt x="1716" y="559"/>
                  </a:lnTo>
                  <a:lnTo>
                    <a:pt x="1714" y="559"/>
                  </a:lnTo>
                  <a:lnTo>
                    <a:pt x="1714" y="556"/>
                  </a:lnTo>
                  <a:lnTo>
                    <a:pt x="1714" y="554"/>
                  </a:lnTo>
                  <a:lnTo>
                    <a:pt x="1714" y="552"/>
                  </a:lnTo>
                  <a:lnTo>
                    <a:pt x="1716" y="552"/>
                  </a:lnTo>
                  <a:lnTo>
                    <a:pt x="1716" y="549"/>
                  </a:lnTo>
                  <a:lnTo>
                    <a:pt x="1716" y="549"/>
                  </a:lnTo>
                  <a:lnTo>
                    <a:pt x="1714" y="547"/>
                  </a:lnTo>
                  <a:lnTo>
                    <a:pt x="1707" y="547"/>
                  </a:lnTo>
                  <a:lnTo>
                    <a:pt x="1702" y="547"/>
                  </a:lnTo>
                  <a:lnTo>
                    <a:pt x="1700" y="545"/>
                  </a:lnTo>
                  <a:lnTo>
                    <a:pt x="1695" y="545"/>
                  </a:lnTo>
                  <a:lnTo>
                    <a:pt x="1695" y="547"/>
                  </a:lnTo>
                  <a:lnTo>
                    <a:pt x="1695" y="547"/>
                  </a:lnTo>
                  <a:lnTo>
                    <a:pt x="1695" y="547"/>
                  </a:lnTo>
                  <a:lnTo>
                    <a:pt x="1695" y="549"/>
                  </a:lnTo>
                  <a:lnTo>
                    <a:pt x="1695" y="549"/>
                  </a:lnTo>
                  <a:lnTo>
                    <a:pt x="1695" y="547"/>
                  </a:lnTo>
                  <a:lnTo>
                    <a:pt x="1692" y="547"/>
                  </a:lnTo>
                  <a:lnTo>
                    <a:pt x="1692" y="549"/>
                  </a:lnTo>
                  <a:lnTo>
                    <a:pt x="1692" y="549"/>
                  </a:lnTo>
                  <a:lnTo>
                    <a:pt x="1690" y="552"/>
                  </a:lnTo>
                  <a:lnTo>
                    <a:pt x="1692" y="549"/>
                  </a:lnTo>
                  <a:lnTo>
                    <a:pt x="1695" y="552"/>
                  </a:lnTo>
                  <a:lnTo>
                    <a:pt x="1692" y="552"/>
                  </a:lnTo>
                  <a:lnTo>
                    <a:pt x="1692" y="552"/>
                  </a:lnTo>
                  <a:lnTo>
                    <a:pt x="1690" y="552"/>
                  </a:lnTo>
                  <a:lnTo>
                    <a:pt x="1685" y="549"/>
                  </a:lnTo>
                  <a:lnTo>
                    <a:pt x="1683" y="549"/>
                  </a:lnTo>
                  <a:lnTo>
                    <a:pt x="1683" y="547"/>
                  </a:lnTo>
                  <a:lnTo>
                    <a:pt x="1683" y="547"/>
                  </a:lnTo>
                  <a:lnTo>
                    <a:pt x="1683" y="547"/>
                  </a:lnTo>
                  <a:lnTo>
                    <a:pt x="1681" y="547"/>
                  </a:lnTo>
                  <a:lnTo>
                    <a:pt x="1681" y="545"/>
                  </a:lnTo>
                  <a:lnTo>
                    <a:pt x="1683" y="542"/>
                  </a:lnTo>
                  <a:lnTo>
                    <a:pt x="1683" y="542"/>
                  </a:lnTo>
                  <a:lnTo>
                    <a:pt x="1683" y="542"/>
                  </a:lnTo>
                  <a:lnTo>
                    <a:pt x="1683" y="540"/>
                  </a:lnTo>
                  <a:lnTo>
                    <a:pt x="1683" y="540"/>
                  </a:lnTo>
                  <a:lnTo>
                    <a:pt x="1683" y="537"/>
                  </a:lnTo>
                  <a:lnTo>
                    <a:pt x="1683" y="537"/>
                  </a:lnTo>
                  <a:lnTo>
                    <a:pt x="1678" y="535"/>
                  </a:lnTo>
                  <a:lnTo>
                    <a:pt x="1676" y="535"/>
                  </a:lnTo>
                  <a:lnTo>
                    <a:pt x="1676" y="537"/>
                  </a:lnTo>
                  <a:lnTo>
                    <a:pt x="1676" y="540"/>
                  </a:lnTo>
                  <a:lnTo>
                    <a:pt x="1676" y="540"/>
                  </a:lnTo>
                  <a:lnTo>
                    <a:pt x="1676" y="542"/>
                  </a:lnTo>
                  <a:lnTo>
                    <a:pt x="1676" y="542"/>
                  </a:lnTo>
                  <a:lnTo>
                    <a:pt x="1676" y="542"/>
                  </a:lnTo>
                  <a:lnTo>
                    <a:pt x="1676" y="545"/>
                  </a:lnTo>
                  <a:lnTo>
                    <a:pt x="1676" y="547"/>
                  </a:lnTo>
                  <a:lnTo>
                    <a:pt x="1673" y="547"/>
                  </a:lnTo>
                  <a:lnTo>
                    <a:pt x="1673" y="547"/>
                  </a:lnTo>
                  <a:lnTo>
                    <a:pt x="1676" y="547"/>
                  </a:lnTo>
                  <a:lnTo>
                    <a:pt x="1676" y="549"/>
                  </a:lnTo>
                  <a:lnTo>
                    <a:pt x="1673" y="549"/>
                  </a:lnTo>
                  <a:lnTo>
                    <a:pt x="1673" y="549"/>
                  </a:lnTo>
                  <a:lnTo>
                    <a:pt x="1673" y="552"/>
                  </a:lnTo>
                  <a:lnTo>
                    <a:pt x="1673" y="552"/>
                  </a:lnTo>
                  <a:lnTo>
                    <a:pt x="1673" y="554"/>
                  </a:lnTo>
                  <a:lnTo>
                    <a:pt x="1673" y="556"/>
                  </a:lnTo>
                  <a:lnTo>
                    <a:pt x="1673" y="556"/>
                  </a:lnTo>
                  <a:lnTo>
                    <a:pt x="1673" y="559"/>
                  </a:lnTo>
                  <a:lnTo>
                    <a:pt x="1671" y="559"/>
                  </a:lnTo>
                  <a:lnTo>
                    <a:pt x="1671" y="561"/>
                  </a:lnTo>
                  <a:lnTo>
                    <a:pt x="1673" y="561"/>
                  </a:lnTo>
                  <a:lnTo>
                    <a:pt x="1673" y="564"/>
                  </a:lnTo>
                  <a:close/>
                  <a:moveTo>
                    <a:pt x="808" y="454"/>
                  </a:moveTo>
                  <a:lnTo>
                    <a:pt x="808" y="452"/>
                  </a:lnTo>
                  <a:lnTo>
                    <a:pt x="808" y="452"/>
                  </a:lnTo>
                  <a:lnTo>
                    <a:pt x="808" y="452"/>
                  </a:lnTo>
                  <a:lnTo>
                    <a:pt x="806" y="452"/>
                  </a:lnTo>
                  <a:lnTo>
                    <a:pt x="806" y="454"/>
                  </a:lnTo>
                  <a:lnTo>
                    <a:pt x="808" y="454"/>
                  </a:lnTo>
                  <a:lnTo>
                    <a:pt x="808" y="457"/>
                  </a:lnTo>
                  <a:lnTo>
                    <a:pt x="808" y="457"/>
                  </a:lnTo>
                  <a:lnTo>
                    <a:pt x="808" y="459"/>
                  </a:lnTo>
                  <a:lnTo>
                    <a:pt x="806" y="459"/>
                  </a:lnTo>
                  <a:lnTo>
                    <a:pt x="808" y="459"/>
                  </a:lnTo>
                  <a:lnTo>
                    <a:pt x="808" y="461"/>
                  </a:lnTo>
                  <a:lnTo>
                    <a:pt x="810" y="461"/>
                  </a:lnTo>
                  <a:lnTo>
                    <a:pt x="813" y="459"/>
                  </a:lnTo>
                  <a:lnTo>
                    <a:pt x="810" y="459"/>
                  </a:lnTo>
                  <a:lnTo>
                    <a:pt x="808" y="459"/>
                  </a:lnTo>
                  <a:lnTo>
                    <a:pt x="808" y="457"/>
                  </a:lnTo>
                  <a:lnTo>
                    <a:pt x="808" y="454"/>
                  </a:lnTo>
                  <a:close/>
                  <a:moveTo>
                    <a:pt x="856" y="190"/>
                  </a:moveTo>
                  <a:lnTo>
                    <a:pt x="853" y="190"/>
                  </a:lnTo>
                  <a:lnTo>
                    <a:pt x="853" y="192"/>
                  </a:lnTo>
                  <a:lnTo>
                    <a:pt x="853" y="192"/>
                  </a:lnTo>
                  <a:lnTo>
                    <a:pt x="853" y="195"/>
                  </a:lnTo>
                  <a:lnTo>
                    <a:pt x="853" y="197"/>
                  </a:lnTo>
                  <a:lnTo>
                    <a:pt x="853" y="197"/>
                  </a:lnTo>
                  <a:lnTo>
                    <a:pt x="853" y="200"/>
                  </a:lnTo>
                  <a:lnTo>
                    <a:pt x="853" y="200"/>
                  </a:lnTo>
                  <a:lnTo>
                    <a:pt x="853" y="202"/>
                  </a:lnTo>
                  <a:lnTo>
                    <a:pt x="853" y="200"/>
                  </a:lnTo>
                  <a:lnTo>
                    <a:pt x="856" y="197"/>
                  </a:lnTo>
                  <a:lnTo>
                    <a:pt x="858" y="195"/>
                  </a:lnTo>
                  <a:lnTo>
                    <a:pt x="858" y="192"/>
                  </a:lnTo>
                  <a:lnTo>
                    <a:pt x="858" y="192"/>
                  </a:lnTo>
                  <a:lnTo>
                    <a:pt x="858" y="192"/>
                  </a:lnTo>
                  <a:lnTo>
                    <a:pt x="856" y="192"/>
                  </a:lnTo>
                  <a:lnTo>
                    <a:pt x="856" y="190"/>
                  </a:lnTo>
                  <a:close/>
                  <a:moveTo>
                    <a:pt x="813" y="449"/>
                  </a:moveTo>
                  <a:lnTo>
                    <a:pt x="813" y="447"/>
                  </a:lnTo>
                  <a:lnTo>
                    <a:pt x="813" y="447"/>
                  </a:lnTo>
                  <a:lnTo>
                    <a:pt x="810" y="447"/>
                  </a:lnTo>
                  <a:lnTo>
                    <a:pt x="808" y="447"/>
                  </a:lnTo>
                  <a:lnTo>
                    <a:pt x="803" y="449"/>
                  </a:lnTo>
                  <a:lnTo>
                    <a:pt x="808" y="449"/>
                  </a:lnTo>
                  <a:lnTo>
                    <a:pt x="808" y="449"/>
                  </a:lnTo>
                  <a:lnTo>
                    <a:pt x="808" y="452"/>
                  </a:lnTo>
                  <a:lnTo>
                    <a:pt x="810" y="449"/>
                  </a:lnTo>
                  <a:lnTo>
                    <a:pt x="813" y="449"/>
                  </a:lnTo>
                  <a:close/>
                  <a:moveTo>
                    <a:pt x="815" y="164"/>
                  </a:moveTo>
                  <a:lnTo>
                    <a:pt x="815" y="161"/>
                  </a:lnTo>
                  <a:lnTo>
                    <a:pt x="815" y="161"/>
                  </a:lnTo>
                  <a:lnTo>
                    <a:pt x="815" y="159"/>
                  </a:lnTo>
                  <a:lnTo>
                    <a:pt x="817" y="159"/>
                  </a:lnTo>
                  <a:lnTo>
                    <a:pt x="817" y="159"/>
                  </a:lnTo>
                  <a:lnTo>
                    <a:pt x="820" y="157"/>
                  </a:lnTo>
                  <a:lnTo>
                    <a:pt x="820" y="154"/>
                  </a:lnTo>
                  <a:lnTo>
                    <a:pt x="817" y="152"/>
                  </a:lnTo>
                  <a:lnTo>
                    <a:pt x="817" y="152"/>
                  </a:lnTo>
                  <a:lnTo>
                    <a:pt x="817" y="150"/>
                  </a:lnTo>
                  <a:lnTo>
                    <a:pt x="815" y="150"/>
                  </a:lnTo>
                  <a:lnTo>
                    <a:pt x="815" y="147"/>
                  </a:lnTo>
                  <a:lnTo>
                    <a:pt x="815" y="147"/>
                  </a:lnTo>
                  <a:lnTo>
                    <a:pt x="815" y="147"/>
                  </a:lnTo>
                  <a:lnTo>
                    <a:pt x="813" y="145"/>
                  </a:lnTo>
                  <a:lnTo>
                    <a:pt x="813" y="142"/>
                  </a:lnTo>
                  <a:lnTo>
                    <a:pt x="803" y="145"/>
                  </a:lnTo>
                  <a:lnTo>
                    <a:pt x="798" y="147"/>
                  </a:lnTo>
                  <a:lnTo>
                    <a:pt x="796" y="147"/>
                  </a:lnTo>
                  <a:lnTo>
                    <a:pt x="794" y="147"/>
                  </a:lnTo>
                  <a:lnTo>
                    <a:pt x="794" y="147"/>
                  </a:lnTo>
                  <a:lnTo>
                    <a:pt x="794" y="150"/>
                  </a:lnTo>
                  <a:lnTo>
                    <a:pt x="791" y="150"/>
                  </a:lnTo>
                  <a:lnTo>
                    <a:pt x="789" y="150"/>
                  </a:lnTo>
                  <a:lnTo>
                    <a:pt x="787" y="147"/>
                  </a:lnTo>
                  <a:lnTo>
                    <a:pt x="787" y="150"/>
                  </a:lnTo>
                  <a:lnTo>
                    <a:pt x="787" y="150"/>
                  </a:lnTo>
                  <a:lnTo>
                    <a:pt x="784" y="150"/>
                  </a:lnTo>
                  <a:lnTo>
                    <a:pt x="784" y="150"/>
                  </a:lnTo>
                  <a:lnTo>
                    <a:pt x="779" y="150"/>
                  </a:lnTo>
                  <a:lnTo>
                    <a:pt x="775" y="150"/>
                  </a:lnTo>
                  <a:lnTo>
                    <a:pt x="772" y="150"/>
                  </a:lnTo>
                  <a:lnTo>
                    <a:pt x="770" y="152"/>
                  </a:lnTo>
                  <a:lnTo>
                    <a:pt x="770" y="152"/>
                  </a:lnTo>
                  <a:lnTo>
                    <a:pt x="770" y="157"/>
                  </a:lnTo>
                  <a:lnTo>
                    <a:pt x="770" y="157"/>
                  </a:lnTo>
                  <a:lnTo>
                    <a:pt x="770" y="159"/>
                  </a:lnTo>
                  <a:lnTo>
                    <a:pt x="768" y="157"/>
                  </a:lnTo>
                  <a:lnTo>
                    <a:pt x="768" y="157"/>
                  </a:lnTo>
                  <a:lnTo>
                    <a:pt x="768" y="157"/>
                  </a:lnTo>
                  <a:lnTo>
                    <a:pt x="768" y="154"/>
                  </a:lnTo>
                  <a:lnTo>
                    <a:pt x="768" y="152"/>
                  </a:lnTo>
                  <a:lnTo>
                    <a:pt x="765" y="150"/>
                  </a:lnTo>
                  <a:lnTo>
                    <a:pt x="765" y="150"/>
                  </a:lnTo>
                  <a:lnTo>
                    <a:pt x="763" y="150"/>
                  </a:lnTo>
                  <a:lnTo>
                    <a:pt x="765" y="152"/>
                  </a:lnTo>
                  <a:lnTo>
                    <a:pt x="763" y="154"/>
                  </a:lnTo>
                  <a:lnTo>
                    <a:pt x="760" y="157"/>
                  </a:lnTo>
                  <a:lnTo>
                    <a:pt x="760" y="157"/>
                  </a:lnTo>
                  <a:lnTo>
                    <a:pt x="760" y="159"/>
                  </a:lnTo>
                  <a:lnTo>
                    <a:pt x="756" y="164"/>
                  </a:lnTo>
                  <a:lnTo>
                    <a:pt x="753" y="161"/>
                  </a:lnTo>
                  <a:lnTo>
                    <a:pt x="753" y="164"/>
                  </a:lnTo>
                  <a:lnTo>
                    <a:pt x="753" y="164"/>
                  </a:lnTo>
                  <a:lnTo>
                    <a:pt x="753" y="166"/>
                  </a:lnTo>
                  <a:lnTo>
                    <a:pt x="753" y="169"/>
                  </a:lnTo>
                  <a:lnTo>
                    <a:pt x="753" y="169"/>
                  </a:lnTo>
                  <a:lnTo>
                    <a:pt x="751" y="171"/>
                  </a:lnTo>
                  <a:lnTo>
                    <a:pt x="753" y="171"/>
                  </a:lnTo>
                  <a:lnTo>
                    <a:pt x="753" y="171"/>
                  </a:lnTo>
                  <a:lnTo>
                    <a:pt x="753" y="171"/>
                  </a:lnTo>
                  <a:lnTo>
                    <a:pt x="753" y="173"/>
                  </a:lnTo>
                  <a:lnTo>
                    <a:pt x="756" y="173"/>
                  </a:lnTo>
                  <a:lnTo>
                    <a:pt x="756" y="173"/>
                  </a:lnTo>
                  <a:lnTo>
                    <a:pt x="758" y="176"/>
                  </a:lnTo>
                  <a:lnTo>
                    <a:pt x="758" y="178"/>
                  </a:lnTo>
                  <a:lnTo>
                    <a:pt x="758" y="178"/>
                  </a:lnTo>
                  <a:lnTo>
                    <a:pt x="756" y="181"/>
                  </a:lnTo>
                  <a:lnTo>
                    <a:pt x="751" y="183"/>
                  </a:lnTo>
                  <a:lnTo>
                    <a:pt x="744" y="190"/>
                  </a:lnTo>
                  <a:lnTo>
                    <a:pt x="744" y="192"/>
                  </a:lnTo>
                  <a:lnTo>
                    <a:pt x="744" y="195"/>
                  </a:lnTo>
                  <a:lnTo>
                    <a:pt x="741" y="197"/>
                  </a:lnTo>
                  <a:lnTo>
                    <a:pt x="739" y="200"/>
                  </a:lnTo>
                  <a:lnTo>
                    <a:pt x="739" y="200"/>
                  </a:lnTo>
                  <a:lnTo>
                    <a:pt x="734" y="204"/>
                  </a:lnTo>
                  <a:lnTo>
                    <a:pt x="732" y="207"/>
                  </a:lnTo>
                  <a:lnTo>
                    <a:pt x="729" y="202"/>
                  </a:lnTo>
                  <a:lnTo>
                    <a:pt x="727" y="202"/>
                  </a:lnTo>
                  <a:lnTo>
                    <a:pt x="727" y="204"/>
                  </a:lnTo>
                  <a:lnTo>
                    <a:pt x="729" y="207"/>
                  </a:lnTo>
                  <a:lnTo>
                    <a:pt x="729" y="207"/>
                  </a:lnTo>
                  <a:lnTo>
                    <a:pt x="729" y="209"/>
                  </a:lnTo>
                  <a:lnTo>
                    <a:pt x="732" y="207"/>
                  </a:lnTo>
                  <a:lnTo>
                    <a:pt x="734" y="209"/>
                  </a:lnTo>
                  <a:lnTo>
                    <a:pt x="734" y="209"/>
                  </a:lnTo>
                  <a:lnTo>
                    <a:pt x="734" y="211"/>
                  </a:lnTo>
                  <a:lnTo>
                    <a:pt x="732" y="211"/>
                  </a:lnTo>
                  <a:lnTo>
                    <a:pt x="732" y="214"/>
                  </a:lnTo>
                  <a:lnTo>
                    <a:pt x="732" y="214"/>
                  </a:lnTo>
                  <a:lnTo>
                    <a:pt x="734" y="216"/>
                  </a:lnTo>
                  <a:lnTo>
                    <a:pt x="734" y="214"/>
                  </a:lnTo>
                  <a:lnTo>
                    <a:pt x="737" y="214"/>
                  </a:lnTo>
                  <a:lnTo>
                    <a:pt x="737" y="211"/>
                  </a:lnTo>
                  <a:lnTo>
                    <a:pt x="737" y="211"/>
                  </a:lnTo>
                  <a:lnTo>
                    <a:pt x="739" y="211"/>
                  </a:lnTo>
                  <a:lnTo>
                    <a:pt x="737" y="211"/>
                  </a:lnTo>
                  <a:lnTo>
                    <a:pt x="737" y="209"/>
                  </a:lnTo>
                  <a:lnTo>
                    <a:pt x="737" y="209"/>
                  </a:lnTo>
                  <a:lnTo>
                    <a:pt x="739" y="207"/>
                  </a:lnTo>
                  <a:lnTo>
                    <a:pt x="739" y="207"/>
                  </a:lnTo>
                  <a:lnTo>
                    <a:pt x="739" y="204"/>
                  </a:lnTo>
                  <a:lnTo>
                    <a:pt x="741" y="204"/>
                  </a:lnTo>
                  <a:lnTo>
                    <a:pt x="741" y="202"/>
                  </a:lnTo>
                  <a:lnTo>
                    <a:pt x="741" y="202"/>
                  </a:lnTo>
                  <a:lnTo>
                    <a:pt x="744" y="200"/>
                  </a:lnTo>
                  <a:lnTo>
                    <a:pt x="744" y="200"/>
                  </a:lnTo>
                  <a:lnTo>
                    <a:pt x="744" y="204"/>
                  </a:lnTo>
                  <a:lnTo>
                    <a:pt x="744" y="204"/>
                  </a:lnTo>
                  <a:lnTo>
                    <a:pt x="741" y="207"/>
                  </a:lnTo>
                  <a:lnTo>
                    <a:pt x="744" y="207"/>
                  </a:lnTo>
                  <a:lnTo>
                    <a:pt x="744" y="207"/>
                  </a:lnTo>
                  <a:lnTo>
                    <a:pt x="744" y="209"/>
                  </a:lnTo>
                  <a:lnTo>
                    <a:pt x="746" y="209"/>
                  </a:lnTo>
                  <a:lnTo>
                    <a:pt x="746" y="211"/>
                  </a:lnTo>
                  <a:lnTo>
                    <a:pt x="746" y="211"/>
                  </a:lnTo>
                  <a:lnTo>
                    <a:pt x="744" y="211"/>
                  </a:lnTo>
                  <a:lnTo>
                    <a:pt x="741" y="214"/>
                  </a:lnTo>
                  <a:lnTo>
                    <a:pt x="744" y="214"/>
                  </a:lnTo>
                  <a:lnTo>
                    <a:pt x="746" y="216"/>
                  </a:lnTo>
                  <a:lnTo>
                    <a:pt x="749" y="216"/>
                  </a:lnTo>
                  <a:lnTo>
                    <a:pt x="749" y="214"/>
                  </a:lnTo>
                  <a:lnTo>
                    <a:pt x="749" y="214"/>
                  </a:lnTo>
                  <a:lnTo>
                    <a:pt x="749" y="211"/>
                  </a:lnTo>
                  <a:lnTo>
                    <a:pt x="751" y="211"/>
                  </a:lnTo>
                  <a:lnTo>
                    <a:pt x="753" y="211"/>
                  </a:lnTo>
                  <a:lnTo>
                    <a:pt x="753" y="216"/>
                  </a:lnTo>
                  <a:lnTo>
                    <a:pt x="753" y="219"/>
                  </a:lnTo>
                  <a:lnTo>
                    <a:pt x="753" y="219"/>
                  </a:lnTo>
                  <a:lnTo>
                    <a:pt x="753" y="221"/>
                  </a:lnTo>
                  <a:lnTo>
                    <a:pt x="753" y="221"/>
                  </a:lnTo>
                  <a:lnTo>
                    <a:pt x="753" y="223"/>
                  </a:lnTo>
                  <a:lnTo>
                    <a:pt x="753" y="223"/>
                  </a:lnTo>
                  <a:lnTo>
                    <a:pt x="753" y="226"/>
                  </a:lnTo>
                  <a:lnTo>
                    <a:pt x="753" y="228"/>
                  </a:lnTo>
                  <a:lnTo>
                    <a:pt x="753" y="230"/>
                  </a:lnTo>
                  <a:lnTo>
                    <a:pt x="753" y="230"/>
                  </a:lnTo>
                  <a:lnTo>
                    <a:pt x="753" y="233"/>
                  </a:lnTo>
                  <a:lnTo>
                    <a:pt x="753" y="233"/>
                  </a:lnTo>
                  <a:lnTo>
                    <a:pt x="753" y="235"/>
                  </a:lnTo>
                  <a:lnTo>
                    <a:pt x="758" y="240"/>
                  </a:lnTo>
                  <a:lnTo>
                    <a:pt x="758" y="240"/>
                  </a:lnTo>
                  <a:lnTo>
                    <a:pt x="758" y="242"/>
                  </a:lnTo>
                  <a:lnTo>
                    <a:pt x="758" y="242"/>
                  </a:lnTo>
                  <a:lnTo>
                    <a:pt x="758" y="245"/>
                  </a:lnTo>
                  <a:lnTo>
                    <a:pt x="758" y="247"/>
                  </a:lnTo>
                  <a:lnTo>
                    <a:pt x="760" y="252"/>
                  </a:lnTo>
                  <a:lnTo>
                    <a:pt x="765" y="252"/>
                  </a:lnTo>
                  <a:lnTo>
                    <a:pt x="765" y="252"/>
                  </a:lnTo>
                  <a:lnTo>
                    <a:pt x="765" y="254"/>
                  </a:lnTo>
                  <a:lnTo>
                    <a:pt x="768" y="252"/>
                  </a:lnTo>
                  <a:lnTo>
                    <a:pt x="768" y="252"/>
                  </a:lnTo>
                  <a:lnTo>
                    <a:pt x="770" y="252"/>
                  </a:lnTo>
                  <a:lnTo>
                    <a:pt x="772" y="247"/>
                  </a:lnTo>
                  <a:lnTo>
                    <a:pt x="775" y="247"/>
                  </a:lnTo>
                  <a:lnTo>
                    <a:pt x="775" y="247"/>
                  </a:lnTo>
                  <a:lnTo>
                    <a:pt x="775" y="250"/>
                  </a:lnTo>
                  <a:lnTo>
                    <a:pt x="775" y="250"/>
                  </a:lnTo>
                  <a:lnTo>
                    <a:pt x="777" y="250"/>
                  </a:lnTo>
                  <a:lnTo>
                    <a:pt x="777" y="252"/>
                  </a:lnTo>
                  <a:lnTo>
                    <a:pt x="777" y="252"/>
                  </a:lnTo>
                  <a:lnTo>
                    <a:pt x="777" y="254"/>
                  </a:lnTo>
                  <a:lnTo>
                    <a:pt x="777" y="257"/>
                  </a:lnTo>
                  <a:lnTo>
                    <a:pt x="777" y="257"/>
                  </a:lnTo>
                  <a:lnTo>
                    <a:pt x="777" y="259"/>
                  </a:lnTo>
                  <a:lnTo>
                    <a:pt x="779" y="257"/>
                  </a:lnTo>
                  <a:lnTo>
                    <a:pt x="782" y="259"/>
                  </a:lnTo>
                  <a:lnTo>
                    <a:pt x="789" y="257"/>
                  </a:lnTo>
                  <a:lnTo>
                    <a:pt x="789" y="257"/>
                  </a:lnTo>
                  <a:lnTo>
                    <a:pt x="789" y="259"/>
                  </a:lnTo>
                  <a:lnTo>
                    <a:pt x="794" y="259"/>
                  </a:lnTo>
                  <a:lnTo>
                    <a:pt x="796" y="259"/>
                  </a:lnTo>
                  <a:lnTo>
                    <a:pt x="798" y="261"/>
                  </a:lnTo>
                  <a:lnTo>
                    <a:pt x="798" y="261"/>
                  </a:lnTo>
                  <a:lnTo>
                    <a:pt x="798" y="264"/>
                  </a:lnTo>
                  <a:lnTo>
                    <a:pt x="798" y="264"/>
                  </a:lnTo>
                  <a:lnTo>
                    <a:pt x="803" y="269"/>
                  </a:lnTo>
                  <a:lnTo>
                    <a:pt x="803" y="269"/>
                  </a:lnTo>
                  <a:lnTo>
                    <a:pt x="806" y="269"/>
                  </a:lnTo>
                  <a:lnTo>
                    <a:pt x="806" y="271"/>
                  </a:lnTo>
                  <a:lnTo>
                    <a:pt x="806" y="271"/>
                  </a:lnTo>
                  <a:lnTo>
                    <a:pt x="810" y="271"/>
                  </a:lnTo>
                  <a:lnTo>
                    <a:pt x="813" y="271"/>
                  </a:lnTo>
                  <a:lnTo>
                    <a:pt x="810" y="273"/>
                  </a:lnTo>
                  <a:lnTo>
                    <a:pt x="808" y="273"/>
                  </a:lnTo>
                  <a:lnTo>
                    <a:pt x="808" y="273"/>
                  </a:lnTo>
                  <a:lnTo>
                    <a:pt x="808" y="273"/>
                  </a:lnTo>
                  <a:lnTo>
                    <a:pt x="813" y="273"/>
                  </a:lnTo>
                  <a:lnTo>
                    <a:pt x="813" y="273"/>
                  </a:lnTo>
                  <a:lnTo>
                    <a:pt x="815" y="273"/>
                  </a:lnTo>
                  <a:lnTo>
                    <a:pt x="815" y="276"/>
                  </a:lnTo>
                  <a:lnTo>
                    <a:pt x="817" y="276"/>
                  </a:lnTo>
                  <a:lnTo>
                    <a:pt x="820" y="273"/>
                  </a:lnTo>
                  <a:lnTo>
                    <a:pt x="820" y="276"/>
                  </a:lnTo>
                  <a:lnTo>
                    <a:pt x="822" y="276"/>
                  </a:lnTo>
                  <a:lnTo>
                    <a:pt x="825" y="278"/>
                  </a:lnTo>
                  <a:lnTo>
                    <a:pt x="829" y="278"/>
                  </a:lnTo>
                  <a:lnTo>
                    <a:pt x="829" y="276"/>
                  </a:lnTo>
                  <a:lnTo>
                    <a:pt x="827" y="276"/>
                  </a:lnTo>
                  <a:lnTo>
                    <a:pt x="829" y="273"/>
                  </a:lnTo>
                  <a:lnTo>
                    <a:pt x="834" y="276"/>
                  </a:lnTo>
                  <a:lnTo>
                    <a:pt x="839" y="273"/>
                  </a:lnTo>
                  <a:lnTo>
                    <a:pt x="844" y="273"/>
                  </a:lnTo>
                  <a:lnTo>
                    <a:pt x="844" y="273"/>
                  </a:lnTo>
                  <a:lnTo>
                    <a:pt x="846" y="271"/>
                  </a:lnTo>
                  <a:lnTo>
                    <a:pt x="846" y="271"/>
                  </a:lnTo>
                  <a:lnTo>
                    <a:pt x="848" y="269"/>
                  </a:lnTo>
                  <a:lnTo>
                    <a:pt x="853" y="264"/>
                  </a:lnTo>
                  <a:lnTo>
                    <a:pt x="853" y="261"/>
                  </a:lnTo>
                  <a:lnTo>
                    <a:pt x="853" y="261"/>
                  </a:lnTo>
                  <a:lnTo>
                    <a:pt x="853" y="257"/>
                  </a:lnTo>
                  <a:lnTo>
                    <a:pt x="851" y="257"/>
                  </a:lnTo>
                  <a:lnTo>
                    <a:pt x="853" y="254"/>
                  </a:lnTo>
                  <a:lnTo>
                    <a:pt x="853" y="252"/>
                  </a:lnTo>
                  <a:lnTo>
                    <a:pt x="851" y="250"/>
                  </a:lnTo>
                  <a:lnTo>
                    <a:pt x="851" y="250"/>
                  </a:lnTo>
                  <a:lnTo>
                    <a:pt x="851" y="247"/>
                  </a:lnTo>
                  <a:lnTo>
                    <a:pt x="846" y="247"/>
                  </a:lnTo>
                  <a:lnTo>
                    <a:pt x="844" y="242"/>
                  </a:lnTo>
                  <a:lnTo>
                    <a:pt x="846" y="242"/>
                  </a:lnTo>
                  <a:lnTo>
                    <a:pt x="846" y="242"/>
                  </a:lnTo>
                  <a:lnTo>
                    <a:pt x="846" y="242"/>
                  </a:lnTo>
                  <a:lnTo>
                    <a:pt x="841" y="238"/>
                  </a:lnTo>
                  <a:lnTo>
                    <a:pt x="836" y="230"/>
                  </a:lnTo>
                  <a:lnTo>
                    <a:pt x="836" y="230"/>
                  </a:lnTo>
                  <a:lnTo>
                    <a:pt x="836" y="228"/>
                  </a:lnTo>
                  <a:lnTo>
                    <a:pt x="839" y="228"/>
                  </a:lnTo>
                  <a:lnTo>
                    <a:pt x="844" y="233"/>
                  </a:lnTo>
                  <a:lnTo>
                    <a:pt x="844" y="233"/>
                  </a:lnTo>
                  <a:lnTo>
                    <a:pt x="844" y="233"/>
                  </a:lnTo>
                  <a:lnTo>
                    <a:pt x="846" y="233"/>
                  </a:lnTo>
                  <a:lnTo>
                    <a:pt x="846" y="230"/>
                  </a:lnTo>
                  <a:lnTo>
                    <a:pt x="846" y="230"/>
                  </a:lnTo>
                  <a:lnTo>
                    <a:pt x="848" y="228"/>
                  </a:lnTo>
                  <a:lnTo>
                    <a:pt x="848" y="228"/>
                  </a:lnTo>
                  <a:lnTo>
                    <a:pt x="848" y="223"/>
                  </a:lnTo>
                  <a:lnTo>
                    <a:pt x="848" y="223"/>
                  </a:lnTo>
                  <a:lnTo>
                    <a:pt x="848" y="221"/>
                  </a:lnTo>
                  <a:lnTo>
                    <a:pt x="848" y="221"/>
                  </a:lnTo>
                  <a:lnTo>
                    <a:pt x="848" y="219"/>
                  </a:lnTo>
                  <a:lnTo>
                    <a:pt x="848" y="219"/>
                  </a:lnTo>
                  <a:lnTo>
                    <a:pt x="848" y="214"/>
                  </a:lnTo>
                  <a:lnTo>
                    <a:pt x="848" y="214"/>
                  </a:lnTo>
                  <a:lnTo>
                    <a:pt x="848" y="211"/>
                  </a:lnTo>
                  <a:lnTo>
                    <a:pt x="848" y="211"/>
                  </a:lnTo>
                  <a:lnTo>
                    <a:pt x="848" y="209"/>
                  </a:lnTo>
                  <a:lnTo>
                    <a:pt x="848" y="207"/>
                  </a:lnTo>
                  <a:lnTo>
                    <a:pt x="848" y="204"/>
                  </a:lnTo>
                  <a:lnTo>
                    <a:pt x="848" y="202"/>
                  </a:lnTo>
                  <a:lnTo>
                    <a:pt x="848" y="202"/>
                  </a:lnTo>
                  <a:lnTo>
                    <a:pt x="848" y="202"/>
                  </a:lnTo>
                  <a:lnTo>
                    <a:pt x="848" y="200"/>
                  </a:lnTo>
                  <a:lnTo>
                    <a:pt x="848" y="197"/>
                  </a:lnTo>
                  <a:lnTo>
                    <a:pt x="848" y="197"/>
                  </a:lnTo>
                  <a:lnTo>
                    <a:pt x="848" y="195"/>
                  </a:lnTo>
                  <a:lnTo>
                    <a:pt x="851" y="192"/>
                  </a:lnTo>
                  <a:lnTo>
                    <a:pt x="853" y="190"/>
                  </a:lnTo>
                  <a:lnTo>
                    <a:pt x="853" y="190"/>
                  </a:lnTo>
                  <a:lnTo>
                    <a:pt x="851" y="188"/>
                  </a:lnTo>
                  <a:lnTo>
                    <a:pt x="851" y="188"/>
                  </a:lnTo>
                  <a:lnTo>
                    <a:pt x="851" y="185"/>
                  </a:lnTo>
                  <a:lnTo>
                    <a:pt x="853" y="185"/>
                  </a:lnTo>
                  <a:lnTo>
                    <a:pt x="853" y="185"/>
                  </a:lnTo>
                  <a:lnTo>
                    <a:pt x="856" y="183"/>
                  </a:lnTo>
                  <a:lnTo>
                    <a:pt x="856" y="183"/>
                  </a:lnTo>
                  <a:lnTo>
                    <a:pt x="853" y="181"/>
                  </a:lnTo>
                  <a:lnTo>
                    <a:pt x="853" y="181"/>
                  </a:lnTo>
                  <a:lnTo>
                    <a:pt x="853" y="178"/>
                  </a:lnTo>
                  <a:lnTo>
                    <a:pt x="853" y="176"/>
                  </a:lnTo>
                  <a:lnTo>
                    <a:pt x="853" y="173"/>
                  </a:lnTo>
                  <a:lnTo>
                    <a:pt x="851" y="173"/>
                  </a:lnTo>
                  <a:lnTo>
                    <a:pt x="851" y="171"/>
                  </a:lnTo>
                  <a:lnTo>
                    <a:pt x="851" y="171"/>
                  </a:lnTo>
                  <a:lnTo>
                    <a:pt x="851" y="169"/>
                  </a:lnTo>
                  <a:lnTo>
                    <a:pt x="848" y="169"/>
                  </a:lnTo>
                  <a:lnTo>
                    <a:pt x="848" y="166"/>
                  </a:lnTo>
                  <a:lnTo>
                    <a:pt x="846" y="166"/>
                  </a:lnTo>
                  <a:lnTo>
                    <a:pt x="846" y="164"/>
                  </a:lnTo>
                  <a:lnTo>
                    <a:pt x="846" y="164"/>
                  </a:lnTo>
                  <a:lnTo>
                    <a:pt x="844" y="161"/>
                  </a:lnTo>
                  <a:lnTo>
                    <a:pt x="844" y="161"/>
                  </a:lnTo>
                  <a:lnTo>
                    <a:pt x="844" y="159"/>
                  </a:lnTo>
                  <a:lnTo>
                    <a:pt x="844" y="159"/>
                  </a:lnTo>
                  <a:lnTo>
                    <a:pt x="841" y="159"/>
                  </a:lnTo>
                  <a:lnTo>
                    <a:pt x="839" y="159"/>
                  </a:lnTo>
                  <a:lnTo>
                    <a:pt x="839" y="159"/>
                  </a:lnTo>
                  <a:lnTo>
                    <a:pt x="839" y="159"/>
                  </a:lnTo>
                  <a:lnTo>
                    <a:pt x="839" y="157"/>
                  </a:lnTo>
                  <a:lnTo>
                    <a:pt x="839" y="157"/>
                  </a:lnTo>
                  <a:lnTo>
                    <a:pt x="832" y="157"/>
                  </a:lnTo>
                  <a:lnTo>
                    <a:pt x="827" y="154"/>
                  </a:lnTo>
                  <a:lnTo>
                    <a:pt x="827" y="157"/>
                  </a:lnTo>
                  <a:lnTo>
                    <a:pt x="827" y="159"/>
                  </a:lnTo>
                  <a:lnTo>
                    <a:pt x="827" y="159"/>
                  </a:lnTo>
                  <a:lnTo>
                    <a:pt x="827" y="161"/>
                  </a:lnTo>
                  <a:lnTo>
                    <a:pt x="829" y="161"/>
                  </a:lnTo>
                  <a:lnTo>
                    <a:pt x="827" y="164"/>
                  </a:lnTo>
                  <a:lnTo>
                    <a:pt x="827" y="164"/>
                  </a:lnTo>
                  <a:lnTo>
                    <a:pt x="827" y="166"/>
                  </a:lnTo>
                  <a:lnTo>
                    <a:pt x="827" y="169"/>
                  </a:lnTo>
                  <a:lnTo>
                    <a:pt x="827" y="169"/>
                  </a:lnTo>
                  <a:lnTo>
                    <a:pt x="825" y="171"/>
                  </a:lnTo>
                  <a:lnTo>
                    <a:pt x="825" y="173"/>
                  </a:lnTo>
                  <a:lnTo>
                    <a:pt x="822" y="173"/>
                  </a:lnTo>
                  <a:lnTo>
                    <a:pt x="820" y="169"/>
                  </a:lnTo>
                  <a:lnTo>
                    <a:pt x="817" y="171"/>
                  </a:lnTo>
                  <a:lnTo>
                    <a:pt x="815" y="171"/>
                  </a:lnTo>
                  <a:lnTo>
                    <a:pt x="815" y="173"/>
                  </a:lnTo>
                  <a:lnTo>
                    <a:pt x="817" y="173"/>
                  </a:lnTo>
                  <a:lnTo>
                    <a:pt x="817" y="176"/>
                  </a:lnTo>
                  <a:lnTo>
                    <a:pt x="815" y="176"/>
                  </a:lnTo>
                  <a:lnTo>
                    <a:pt x="815" y="178"/>
                  </a:lnTo>
                  <a:lnTo>
                    <a:pt x="815" y="178"/>
                  </a:lnTo>
                  <a:lnTo>
                    <a:pt x="813" y="181"/>
                  </a:lnTo>
                  <a:lnTo>
                    <a:pt x="813" y="181"/>
                  </a:lnTo>
                  <a:lnTo>
                    <a:pt x="813" y="183"/>
                  </a:lnTo>
                  <a:lnTo>
                    <a:pt x="813" y="183"/>
                  </a:lnTo>
                  <a:lnTo>
                    <a:pt x="806" y="188"/>
                  </a:lnTo>
                  <a:lnTo>
                    <a:pt x="806" y="190"/>
                  </a:lnTo>
                  <a:lnTo>
                    <a:pt x="806" y="190"/>
                  </a:lnTo>
                  <a:lnTo>
                    <a:pt x="803" y="190"/>
                  </a:lnTo>
                  <a:lnTo>
                    <a:pt x="806" y="188"/>
                  </a:lnTo>
                  <a:lnTo>
                    <a:pt x="808" y="185"/>
                  </a:lnTo>
                  <a:lnTo>
                    <a:pt x="808" y="183"/>
                  </a:lnTo>
                  <a:lnTo>
                    <a:pt x="810" y="183"/>
                  </a:lnTo>
                  <a:lnTo>
                    <a:pt x="813" y="183"/>
                  </a:lnTo>
                  <a:lnTo>
                    <a:pt x="813" y="181"/>
                  </a:lnTo>
                  <a:lnTo>
                    <a:pt x="810" y="181"/>
                  </a:lnTo>
                  <a:lnTo>
                    <a:pt x="810" y="178"/>
                  </a:lnTo>
                  <a:lnTo>
                    <a:pt x="813" y="178"/>
                  </a:lnTo>
                  <a:lnTo>
                    <a:pt x="813" y="178"/>
                  </a:lnTo>
                  <a:lnTo>
                    <a:pt x="813" y="176"/>
                  </a:lnTo>
                  <a:lnTo>
                    <a:pt x="810" y="173"/>
                  </a:lnTo>
                  <a:lnTo>
                    <a:pt x="813" y="173"/>
                  </a:lnTo>
                  <a:lnTo>
                    <a:pt x="815" y="171"/>
                  </a:lnTo>
                  <a:lnTo>
                    <a:pt x="815" y="171"/>
                  </a:lnTo>
                  <a:lnTo>
                    <a:pt x="815" y="169"/>
                  </a:lnTo>
                  <a:lnTo>
                    <a:pt x="815" y="166"/>
                  </a:lnTo>
                  <a:lnTo>
                    <a:pt x="815" y="166"/>
                  </a:lnTo>
                  <a:lnTo>
                    <a:pt x="815" y="164"/>
                  </a:lnTo>
                  <a:lnTo>
                    <a:pt x="815" y="164"/>
                  </a:lnTo>
                  <a:close/>
                  <a:moveTo>
                    <a:pt x="965" y="402"/>
                  </a:moveTo>
                  <a:lnTo>
                    <a:pt x="967" y="404"/>
                  </a:lnTo>
                  <a:lnTo>
                    <a:pt x="967" y="404"/>
                  </a:lnTo>
                  <a:lnTo>
                    <a:pt x="967" y="402"/>
                  </a:lnTo>
                  <a:lnTo>
                    <a:pt x="967" y="402"/>
                  </a:lnTo>
                  <a:lnTo>
                    <a:pt x="965" y="402"/>
                  </a:lnTo>
                  <a:close/>
                  <a:moveTo>
                    <a:pt x="963" y="330"/>
                  </a:moveTo>
                  <a:lnTo>
                    <a:pt x="965" y="330"/>
                  </a:lnTo>
                  <a:lnTo>
                    <a:pt x="970" y="326"/>
                  </a:lnTo>
                  <a:lnTo>
                    <a:pt x="970" y="323"/>
                  </a:lnTo>
                  <a:lnTo>
                    <a:pt x="967" y="323"/>
                  </a:lnTo>
                  <a:lnTo>
                    <a:pt x="970" y="321"/>
                  </a:lnTo>
                  <a:lnTo>
                    <a:pt x="972" y="323"/>
                  </a:lnTo>
                  <a:lnTo>
                    <a:pt x="972" y="323"/>
                  </a:lnTo>
                  <a:lnTo>
                    <a:pt x="974" y="323"/>
                  </a:lnTo>
                  <a:lnTo>
                    <a:pt x="974" y="323"/>
                  </a:lnTo>
                  <a:lnTo>
                    <a:pt x="974" y="321"/>
                  </a:lnTo>
                  <a:lnTo>
                    <a:pt x="974" y="319"/>
                  </a:lnTo>
                  <a:lnTo>
                    <a:pt x="972" y="319"/>
                  </a:lnTo>
                  <a:lnTo>
                    <a:pt x="972" y="319"/>
                  </a:lnTo>
                  <a:lnTo>
                    <a:pt x="970" y="319"/>
                  </a:lnTo>
                  <a:lnTo>
                    <a:pt x="967" y="319"/>
                  </a:lnTo>
                  <a:lnTo>
                    <a:pt x="967" y="321"/>
                  </a:lnTo>
                  <a:lnTo>
                    <a:pt x="967" y="323"/>
                  </a:lnTo>
                  <a:lnTo>
                    <a:pt x="965" y="323"/>
                  </a:lnTo>
                  <a:lnTo>
                    <a:pt x="963" y="323"/>
                  </a:lnTo>
                  <a:lnTo>
                    <a:pt x="963" y="323"/>
                  </a:lnTo>
                  <a:lnTo>
                    <a:pt x="960" y="323"/>
                  </a:lnTo>
                  <a:lnTo>
                    <a:pt x="960" y="328"/>
                  </a:lnTo>
                  <a:lnTo>
                    <a:pt x="960" y="328"/>
                  </a:lnTo>
                  <a:lnTo>
                    <a:pt x="963" y="328"/>
                  </a:lnTo>
                  <a:lnTo>
                    <a:pt x="963" y="330"/>
                  </a:lnTo>
                  <a:close/>
                  <a:moveTo>
                    <a:pt x="858" y="290"/>
                  </a:moveTo>
                  <a:lnTo>
                    <a:pt x="858" y="290"/>
                  </a:lnTo>
                  <a:lnTo>
                    <a:pt x="858" y="292"/>
                  </a:lnTo>
                  <a:lnTo>
                    <a:pt x="858" y="292"/>
                  </a:lnTo>
                  <a:lnTo>
                    <a:pt x="858" y="295"/>
                  </a:lnTo>
                  <a:lnTo>
                    <a:pt x="858" y="297"/>
                  </a:lnTo>
                  <a:lnTo>
                    <a:pt x="858" y="300"/>
                  </a:lnTo>
                  <a:lnTo>
                    <a:pt x="858" y="300"/>
                  </a:lnTo>
                  <a:lnTo>
                    <a:pt x="858" y="302"/>
                  </a:lnTo>
                  <a:lnTo>
                    <a:pt x="856" y="302"/>
                  </a:lnTo>
                  <a:lnTo>
                    <a:pt x="856" y="302"/>
                  </a:lnTo>
                  <a:lnTo>
                    <a:pt x="856" y="304"/>
                  </a:lnTo>
                  <a:lnTo>
                    <a:pt x="856" y="307"/>
                  </a:lnTo>
                  <a:lnTo>
                    <a:pt x="856" y="307"/>
                  </a:lnTo>
                  <a:lnTo>
                    <a:pt x="856" y="309"/>
                  </a:lnTo>
                  <a:lnTo>
                    <a:pt x="856" y="309"/>
                  </a:lnTo>
                  <a:lnTo>
                    <a:pt x="853" y="311"/>
                  </a:lnTo>
                  <a:lnTo>
                    <a:pt x="853" y="314"/>
                  </a:lnTo>
                  <a:lnTo>
                    <a:pt x="853" y="316"/>
                  </a:lnTo>
                  <a:lnTo>
                    <a:pt x="856" y="316"/>
                  </a:lnTo>
                  <a:lnTo>
                    <a:pt x="856" y="316"/>
                  </a:lnTo>
                  <a:lnTo>
                    <a:pt x="856" y="319"/>
                  </a:lnTo>
                  <a:lnTo>
                    <a:pt x="853" y="319"/>
                  </a:lnTo>
                  <a:lnTo>
                    <a:pt x="851" y="323"/>
                  </a:lnTo>
                  <a:lnTo>
                    <a:pt x="848" y="323"/>
                  </a:lnTo>
                  <a:lnTo>
                    <a:pt x="846" y="330"/>
                  </a:lnTo>
                  <a:lnTo>
                    <a:pt x="846" y="330"/>
                  </a:lnTo>
                  <a:lnTo>
                    <a:pt x="846" y="333"/>
                  </a:lnTo>
                  <a:lnTo>
                    <a:pt x="846" y="333"/>
                  </a:lnTo>
                  <a:lnTo>
                    <a:pt x="844" y="338"/>
                  </a:lnTo>
                  <a:lnTo>
                    <a:pt x="844" y="340"/>
                  </a:lnTo>
                  <a:lnTo>
                    <a:pt x="844" y="340"/>
                  </a:lnTo>
                  <a:lnTo>
                    <a:pt x="841" y="342"/>
                  </a:lnTo>
                  <a:lnTo>
                    <a:pt x="841" y="342"/>
                  </a:lnTo>
                  <a:lnTo>
                    <a:pt x="844" y="345"/>
                  </a:lnTo>
                  <a:lnTo>
                    <a:pt x="844" y="347"/>
                  </a:lnTo>
                  <a:lnTo>
                    <a:pt x="844" y="347"/>
                  </a:lnTo>
                  <a:lnTo>
                    <a:pt x="844" y="347"/>
                  </a:lnTo>
                  <a:lnTo>
                    <a:pt x="844" y="349"/>
                  </a:lnTo>
                  <a:lnTo>
                    <a:pt x="844" y="349"/>
                  </a:lnTo>
                  <a:lnTo>
                    <a:pt x="844" y="349"/>
                  </a:lnTo>
                  <a:lnTo>
                    <a:pt x="846" y="352"/>
                  </a:lnTo>
                  <a:lnTo>
                    <a:pt x="848" y="349"/>
                  </a:lnTo>
                  <a:lnTo>
                    <a:pt x="851" y="352"/>
                  </a:lnTo>
                  <a:lnTo>
                    <a:pt x="856" y="349"/>
                  </a:lnTo>
                  <a:lnTo>
                    <a:pt x="860" y="345"/>
                  </a:lnTo>
                  <a:lnTo>
                    <a:pt x="863" y="345"/>
                  </a:lnTo>
                  <a:lnTo>
                    <a:pt x="865" y="342"/>
                  </a:lnTo>
                  <a:lnTo>
                    <a:pt x="872" y="335"/>
                  </a:lnTo>
                  <a:lnTo>
                    <a:pt x="875" y="330"/>
                  </a:lnTo>
                  <a:lnTo>
                    <a:pt x="875" y="330"/>
                  </a:lnTo>
                  <a:lnTo>
                    <a:pt x="882" y="330"/>
                  </a:lnTo>
                  <a:lnTo>
                    <a:pt x="889" y="328"/>
                  </a:lnTo>
                  <a:lnTo>
                    <a:pt x="889" y="330"/>
                  </a:lnTo>
                  <a:lnTo>
                    <a:pt x="889" y="330"/>
                  </a:lnTo>
                  <a:lnTo>
                    <a:pt x="891" y="330"/>
                  </a:lnTo>
                  <a:lnTo>
                    <a:pt x="894" y="330"/>
                  </a:lnTo>
                  <a:lnTo>
                    <a:pt x="894" y="328"/>
                  </a:lnTo>
                  <a:lnTo>
                    <a:pt x="898" y="328"/>
                  </a:lnTo>
                  <a:lnTo>
                    <a:pt x="901" y="328"/>
                  </a:lnTo>
                  <a:lnTo>
                    <a:pt x="901" y="330"/>
                  </a:lnTo>
                  <a:lnTo>
                    <a:pt x="901" y="330"/>
                  </a:lnTo>
                  <a:lnTo>
                    <a:pt x="901" y="333"/>
                  </a:lnTo>
                  <a:lnTo>
                    <a:pt x="903" y="330"/>
                  </a:lnTo>
                  <a:lnTo>
                    <a:pt x="905" y="330"/>
                  </a:lnTo>
                  <a:lnTo>
                    <a:pt x="905" y="328"/>
                  </a:lnTo>
                  <a:lnTo>
                    <a:pt x="905" y="326"/>
                  </a:lnTo>
                  <a:lnTo>
                    <a:pt x="908" y="323"/>
                  </a:lnTo>
                  <a:lnTo>
                    <a:pt x="908" y="326"/>
                  </a:lnTo>
                  <a:lnTo>
                    <a:pt x="913" y="323"/>
                  </a:lnTo>
                  <a:lnTo>
                    <a:pt x="920" y="323"/>
                  </a:lnTo>
                  <a:lnTo>
                    <a:pt x="924" y="321"/>
                  </a:lnTo>
                  <a:lnTo>
                    <a:pt x="927" y="321"/>
                  </a:lnTo>
                  <a:lnTo>
                    <a:pt x="927" y="319"/>
                  </a:lnTo>
                  <a:lnTo>
                    <a:pt x="929" y="319"/>
                  </a:lnTo>
                  <a:lnTo>
                    <a:pt x="934" y="316"/>
                  </a:lnTo>
                  <a:lnTo>
                    <a:pt x="936" y="316"/>
                  </a:lnTo>
                  <a:lnTo>
                    <a:pt x="936" y="319"/>
                  </a:lnTo>
                  <a:lnTo>
                    <a:pt x="939" y="319"/>
                  </a:lnTo>
                  <a:lnTo>
                    <a:pt x="943" y="311"/>
                  </a:lnTo>
                  <a:lnTo>
                    <a:pt x="946" y="307"/>
                  </a:lnTo>
                  <a:lnTo>
                    <a:pt x="948" y="304"/>
                  </a:lnTo>
                  <a:lnTo>
                    <a:pt x="948" y="302"/>
                  </a:lnTo>
                  <a:lnTo>
                    <a:pt x="948" y="300"/>
                  </a:lnTo>
                  <a:lnTo>
                    <a:pt x="948" y="300"/>
                  </a:lnTo>
                  <a:lnTo>
                    <a:pt x="948" y="297"/>
                  </a:lnTo>
                  <a:lnTo>
                    <a:pt x="948" y="297"/>
                  </a:lnTo>
                  <a:lnTo>
                    <a:pt x="948" y="295"/>
                  </a:lnTo>
                  <a:lnTo>
                    <a:pt x="948" y="292"/>
                  </a:lnTo>
                  <a:lnTo>
                    <a:pt x="948" y="292"/>
                  </a:lnTo>
                  <a:lnTo>
                    <a:pt x="948" y="290"/>
                  </a:lnTo>
                  <a:lnTo>
                    <a:pt x="948" y="290"/>
                  </a:lnTo>
                  <a:lnTo>
                    <a:pt x="948" y="288"/>
                  </a:lnTo>
                  <a:lnTo>
                    <a:pt x="948" y="285"/>
                  </a:lnTo>
                  <a:lnTo>
                    <a:pt x="946" y="283"/>
                  </a:lnTo>
                  <a:lnTo>
                    <a:pt x="946" y="283"/>
                  </a:lnTo>
                  <a:lnTo>
                    <a:pt x="946" y="280"/>
                  </a:lnTo>
                  <a:lnTo>
                    <a:pt x="946" y="276"/>
                  </a:lnTo>
                  <a:lnTo>
                    <a:pt x="943" y="271"/>
                  </a:lnTo>
                  <a:lnTo>
                    <a:pt x="939" y="271"/>
                  </a:lnTo>
                  <a:lnTo>
                    <a:pt x="939" y="271"/>
                  </a:lnTo>
                  <a:lnTo>
                    <a:pt x="936" y="271"/>
                  </a:lnTo>
                  <a:lnTo>
                    <a:pt x="936" y="273"/>
                  </a:lnTo>
                  <a:lnTo>
                    <a:pt x="939" y="273"/>
                  </a:lnTo>
                  <a:lnTo>
                    <a:pt x="939" y="276"/>
                  </a:lnTo>
                  <a:lnTo>
                    <a:pt x="936" y="278"/>
                  </a:lnTo>
                  <a:lnTo>
                    <a:pt x="936" y="278"/>
                  </a:lnTo>
                  <a:lnTo>
                    <a:pt x="934" y="278"/>
                  </a:lnTo>
                  <a:lnTo>
                    <a:pt x="936" y="278"/>
                  </a:lnTo>
                  <a:lnTo>
                    <a:pt x="936" y="276"/>
                  </a:lnTo>
                  <a:lnTo>
                    <a:pt x="936" y="273"/>
                  </a:lnTo>
                  <a:lnTo>
                    <a:pt x="936" y="273"/>
                  </a:lnTo>
                  <a:lnTo>
                    <a:pt x="936" y="271"/>
                  </a:lnTo>
                  <a:lnTo>
                    <a:pt x="932" y="271"/>
                  </a:lnTo>
                  <a:lnTo>
                    <a:pt x="934" y="271"/>
                  </a:lnTo>
                  <a:lnTo>
                    <a:pt x="934" y="269"/>
                  </a:lnTo>
                  <a:lnTo>
                    <a:pt x="934" y="269"/>
                  </a:lnTo>
                  <a:lnTo>
                    <a:pt x="934" y="266"/>
                  </a:lnTo>
                  <a:lnTo>
                    <a:pt x="934" y="261"/>
                  </a:lnTo>
                  <a:lnTo>
                    <a:pt x="932" y="259"/>
                  </a:lnTo>
                  <a:lnTo>
                    <a:pt x="927" y="257"/>
                  </a:lnTo>
                  <a:lnTo>
                    <a:pt x="927" y="254"/>
                  </a:lnTo>
                  <a:lnTo>
                    <a:pt x="924" y="252"/>
                  </a:lnTo>
                  <a:lnTo>
                    <a:pt x="924" y="252"/>
                  </a:lnTo>
                  <a:lnTo>
                    <a:pt x="924" y="250"/>
                  </a:lnTo>
                  <a:lnTo>
                    <a:pt x="924" y="250"/>
                  </a:lnTo>
                  <a:lnTo>
                    <a:pt x="924" y="247"/>
                  </a:lnTo>
                  <a:lnTo>
                    <a:pt x="924" y="247"/>
                  </a:lnTo>
                  <a:lnTo>
                    <a:pt x="924" y="245"/>
                  </a:lnTo>
                  <a:lnTo>
                    <a:pt x="920" y="242"/>
                  </a:lnTo>
                  <a:lnTo>
                    <a:pt x="917" y="245"/>
                  </a:lnTo>
                  <a:lnTo>
                    <a:pt x="917" y="242"/>
                  </a:lnTo>
                  <a:lnTo>
                    <a:pt x="917" y="242"/>
                  </a:lnTo>
                  <a:lnTo>
                    <a:pt x="917" y="242"/>
                  </a:lnTo>
                  <a:lnTo>
                    <a:pt x="915" y="242"/>
                  </a:lnTo>
                  <a:lnTo>
                    <a:pt x="915" y="245"/>
                  </a:lnTo>
                  <a:lnTo>
                    <a:pt x="917" y="245"/>
                  </a:lnTo>
                  <a:lnTo>
                    <a:pt x="915" y="247"/>
                  </a:lnTo>
                  <a:lnTo>
                    <a:pt x="915" y="247"/>
                  </a:lnTo>
                  <a:lnTo>
                    <a:pt x="913" y="247"/>
                  </a:lnTo>
                  <a:lnTo>
                    <a:pt x="913" y="247"/>
                  </a:lnTo>
                  <a:lnTo>
                    <a:pt x="913" y="250"/>
                  </a:lnTo>
                  <a:lnTo>
                    <a:pt x="913" y="250"/>
                  </a:lnTo>
                  <a:lnTo>
                    <a:pt x="910" y="252"/>
                  </a:lnTo>
                  <a:lnTo>
                    <a:pt x="905" y="252"/>
                  </a:lnTo>
                  <a:lnTo>
                    <a:pt x="905" y="252"/>
                  </a:lnTo>
                  <a:lnTo>
                    <a:pt x="905" y="254"/>
                  </a:lnTo>
                  <a:lnTo>
                    <a:pt x="903" y="259"/>
                  </a:lnTo>
                  <a:lnTo>
                    <a:pt x="903" y="261"/>
                  </a:lnTo>
                  <a:lnTo>
                    <a:pt x="903" y="264"/>
                  </a:lnTo>
                  <a:lnTo>
                    <a:pt x="903" y="266"/>
                  </a:lnTo>
                  <a:lnTo>
                    <a:pt x="901" y="266"/>
                  </a:lnTo>
                  <a:lnTo>
                    <a:pt x="901" y="269"/>
                  </a:lnTo>
                  <a:lnTo>
                    <a:pt x="898" y="271"/>
                  </a:lnTo>
                  <a:lnTo>
                    <a:pt x="896" y="273"/>
                  </a:lnTo>
                  <a:lnTo>
                    <a:pt x="896" y="271"/>
                  </a:lnTo>
                  <a:lnTo>
                    <a:pt x="896" y="269"/>
                  </a:lnTo>
                  <a:lnTo>
                    <a:pt x="898" y="261"/>
                  </a:lnTo>
                  <a:lnTo>
                    <a:pt x="898" y="259"/>
                  </a:lnTo>
                  <a:lnTo>
                    <a:pt x="901" y="259"/>
                  </a:lnTo>
                  <a:lnTo>
                    <a:pt x="901" y="257"/>
                  </a:lnTo>
                  <a:lnTo>
                    <a:pt x="903" y="254"/>
                  </a:lnTo>
                  <a:lnTo>
                    <a:pt x="903" y="252"/>
                  </a:lnTo>
                  <a:lnTo>
                    <a:pt x="903" y="252"/>
                  </a:lnTo>
                  <a:lnTo>
                    <a:pt x="901" y="252"/>
                  </a:lnTo>
                  <a:lnTo>
                    <a:pt x="901" y="250"/>
                  </a:lnTo>
                  <a:lnTo>
                    <a:pt x="903" y="250"/>
                  </a:lnTo>
                  <a:lnTo>
                    <a:pt x="903" y="247"/>
                  </a:lnTo>
                  <a:lnTo>
                    <a:pt x="903" y="245"/>
                  </a:lnTo>
                  <a:lnTo>
                    <a:pt x="903" y="242"/>
                  </a:lnTo>
                  <a:lnTo>
                    <a:pt x="903" y="242"/>
                  </a:lnTo>
                  <a:lnTo>
                    <a:pt x="903" y="242"/>
                  </a:lnTo>
                  <a:lnTo>
                    <a:pt x="903" y="240"/>
                  </a:lnTo>
                  <a:lnTo>
                    <a:pt x="903" y="238"/>
                  </a:lnTo>
                  <a:lnTo>
                    <a:pt x="905" y="238"/>
                  </a:lnTo>
                  <a:lnTo>
                    <a:pt x="903" y="238"/>
                  </a:lnTo>
                  <a:lnTo>
                    <a:pt x="905" y="230"/>
                  </a:lnTo>
                  <a:lnTo>
                    <a:pt x="908" y="230"/>
                  </a:lnTo>
                  <a:lnTo>
                    <a:pt x="908" y="230"/>
                  </a:lnTo>
                  <a:lnTo>
                    <a:pt x="910" y="228"/>
                  </a:lnTo>
                  <a:lnTo>
                    <a:pt x="908" y="228"/>
                  </a:lnTo>
                  <a:lnTo>
                    <a:pt x="905" y="226"/>
                  </a:lnTo>
                  <a:lnTo>
                    <a:pt x="905" y="223"/>
                  </a:lnTo>
                  <a:lnTo>
                    <a:pt x="905" y="221"/>
                  </a:lnTo>
                  <a:lnTo>
                    <a:pt x="903" y="221"/>
                  </a:lnTo>
                  <a:lnTo>
                    <a:pt x="898" y="219"/>
                  </a:lnTo>
                  <a:lnTo>
                    <a:pt x="898" y="219"/>
                  </a:lnTo>
                  <a:lnTo>
                    <a:pt x="896" y="216"/>
                  </a:lnTo>
                  <a:lnTo>
                    <a:pt x="894" y="216"/>
                  </a:lnTo>
                  <a:lnTo>
                    <a:pt x="894" y="219"/>
                  </a:lnTo>
                  <a:lnTo>
                    <a:pt x="894" y="219"/>
                  </a:lnTo>
                  <a:lnTo>
                    <a:pt x="894" y="221"/>
                  </a:lnTo>
                  <a:lnTo>
                    <a:pt x="894" y="221"/>
                  </a:lnTo>
                  <a:lnTo>
                    <a:pt x="894" y="223"/>
                  </a:lnTo>
                  <a:lnTo>
                    <a:pt x="891" y="223"/>
                  </a:lnTo>
                  <a:lnTo>
                    <a:pt x="891" y="223"/>
                  </a:lnTo>
                  <a:lnTo>
                    <a:pt x="894" y="228"/>
                  </a:lnTo>
                  <a:lnTo>
                    <a:pt x="894" y="228"/>
                  </a:lnTo>
                  <a:lnTo>
                    <a:pt x="894" y="230"/>
                  </a:lnTo>
                  <a:lnTo>
                    <a:pt x="894" y="233"/>
                  </a:lnTo>
                  <a:lnTo>
                    <a:pt x="894" y="233"/>
                  </a:lnTo>
                  <a:lnTo>
                    <a:pt x="894" y="235"/>
                  </a:lnTo>
                  <a:lnTo>
                    <a:pt x="889" y="233"/>
                  </a:lnTo>
                  <a:lnTo>
                    <a:pt x="889" y="233"/>
                  </a:lnTo>
                  <a:lnTo>
                    <a:pt x="889" y="233"/>
                  </a:lnTo>
                  <a:lnTo>
                    <a:pt x="889" y="230"/>
                  </a:lnTo>
                  <a:lnTo>
                    <a:pt x="889" y="230"/>
                  </a:lnTo>
                  <a:lnTo>
                    <a:pt x="889" y="228"/>
                  </a:lnTo>
                  <a:lnTo>
                    <a:pt x="886" y="228"/>
                  </a:lnTo>
                  <a:lnTo>
                    <a:pt x="886" y="228"/>
                  </a:lnTo>
                  <a:lnTo>
                    <a:pt x="886" y="223"/>
                  </a:lnTo>
                  <a:lnTo>
                    <a:pt x="884" y="223"/>
                  </a:lnTo>
                  <a:lnTo>
                    <a:pt x="882" y="223"/>
                  </a:lnTo>
                  <a:lnTo>
                    <a:pt x="879" y="226"/>
                  </a:lnTo>
                  <a:lnTo>
                    <a:pt x="882" y="226"/>
                  </a:lnTo>
                  <a:lnTo>
                    <a:pt x="879" y="228"/>
                  </a:lnTo>
                  <a:lnTo>
                    <a:pt x="879" y="228"/>
                  </a:lnTo>
                  <a:lnTo>
                    <a:pt x="882" y="228"/>
                  </a:lnTo>
                  <a:lnTo>
                    <a:pt x="882" y="230"/>
                  </a:lnTo>
                  <a:lnTo>
                    <a:pt x="879" y="230"/>
                  </a:lnTo>
                  <a:lnTo>
                    <a:pt x="879" y="233"/>
                  </a:lnTo>
                  <a:lnTo>
                    <a:pt x="882" y="233"/>
                  </a:lnTo>
                  <a:lnTo>
                    <a:pt x="879" y="235"/>
                  </a:lnTo>
                  <a:lnTo>
                    <a:pt x="877" y="233"/>
                  </a:lnTo>
                  <a:lnTo>
                    <a:pt x="877" y="235"/>
                  </a:lnTo>
                  <a:lnTo>
                    <a:pt x="875" y="238"/>
                  </a:lnTo>
                  <a:lnTo>
                    <a:pt x="875" y="240"/>
                  </a:lnTo>
                  <a:lnTo>
                    <a:pt x="875" y="240"/>
                  </a:lnTo>
                  <a:lnTo>
                    <a:pt x="875" y="240"/>
                  </a:lnTo>
                  <a:lnTo>
                    <a:pt x="875" y="242"/>
                  </a:lnTo>
                  <a:lnTo>
                    <a:pt x="875" y="242"/>
                  </a:lnTo>
                  <a:lnTo>
                    <a:pt x="875" y="242"/>
                  </a:lnTo>
                  <a:lnTo>
                    <a:pt x="872" y="245"/>
                  </a:lnTo>
                  <a:lnTo>
                    <a:pt x="872" y="247"/>
                  </a:lnTo>
                  <a:lnTo>
                    <a:pt x="872" y="250"/>
                  </a:lnTo>
                  <a:lnTo>
                    <a:pt x="870" y="250"/>
                  </a:lnTo>
                  <a:lnTo>
                    <a:pt x="870" y="252"/>
                  </a:lnTo>
                  <a:lnTo>
                    <a:pt x="875" y="254"/>
                  </a:lnTo>
                  <a:lnTo>
                    <a:pt x="877" y="257"/>
                  </a:lnTo>
                  <a:lnTo>
                    <a:pt x="882" y="259"/>
                  </a:lnTo>
                  <a:lnTo>
                    <a:pt x="884" y="259"/>
                  </a:lnTo>
                  <a:lnTo>
                    <a:pt x="882" y="259"/>
                  </a:lnTo>
                  <a:lnTo>
                    <a:pt x="877" y="257"/>
                  </a:lnTo>
                  <a:lnTo>
                    <a:pt x="872" y="254"/>
                  </a:lnTo>
                  <a:lnTo>
                    <a:pt x="870" y="257"/>
                  </a:lnTo>
                  <a:lnTo>
                    <a:pt x="870" y="259"/>
                  </a:lnTo>
                  <a:lnTo>
                    <a:pt x="870" y="261"/>
                  </a:lnTo>
                  <a:lnTo>
                    <a:pt x="870" y="261"/>
                  </a:lnTo>
                  <a:lnTo>
                    <a:pt x="867" y="264"/>
                  </a:lnTo>
                  <a:lnTo>
                    <a:pt x="867" y="266"/>
                  </a:lnTo>
                  <a:lnTo>
                    <a:pt x="867" y="269"/>
                  </a:lnTo>
                  <a:lnTo>
                    <a:pt x="867" y="269"/>
                  </a:lnTo>
                  <a:lnTo>
                    <a:pt x="867" y="271"/>
                  </a:lnTo>
                  <a:lnTo>
                    <a:pt x="867" y="271"/>
                  </a:lnTo>
                  <a:lnTo>
                    <a:pt x="867" y="273"/>
                  </a:lnTo>
                  <a:lnTo>
                    <a:pt x="867" y="276"/>
                  </a:lnTo>
                  <a:lnTo>
                    <a:pt x="867" y="278"/>
                  </a:lnTo>
                  <a:lnTo>
                    <a:pt x="870" y="278"/>
                  </a:lnTo>
                  <a:lnTo>
                    <a:pt x="872" y="278"/>
                  </a:lnTo>
                  <a:lnTo>
                    <a:pt x="875" y="278"/>
                  </a:lnTo>
                  <a:lnTo>
                    <a:pt x="875" y="280"/>
                  </a:lnTo>
                  <a:lnTo>
                    <a:pt x="875" y="280"/>
                  </a:lnTo>
                  <a:lnTo>
                    <a:pt x="872" y="280"/>
                  </a:lnTo>
                  <a:lnTo>
                    <a:pt x="872" y="280"/>
                  </a:lnTo>
                  <a:lnTo>
                    <a:pt x="870" y="280"/>
                  </a:lnTo>
                  <a:lnTo>
                    <a:pt x="867" y="278"/>
                  </a:lnTo>
                  <a:lnTo>
                    <a:pt x="865" y="276"/>
                  </a:lnTo>
                  <a:lnTo>
                    <a:pt x="865" y="276"/>
                  </a:lnTo>
                  <a:lnTo>
                    <a:pt x="865" y="278"/>
                  </a:lnTo>
                  <a:lnTo>
                    <a:pt x="860" y="280"/>
                  </a:lnTo>
                  <a:lnTo>
                    <a:pt x="860" y="280"/>
                  </a:lnTo>
                  <a:lnTo>
                    <a:pt x="860" y="283"/>
                  </a:lnTo>
                  <a:lnTo>
                    <a:pt x="860" y="285"/>
                  </a:lnTo>
                  <a:lnTo>
                    <a:pt x="858" y="288"/>
                  </a:lnTo>
                  <a:lnTo>
                    <a:pt x="858" y="290"/>
                  </a:lnTo>
                  <a:close/>
                  <a:moveTo>
                    <a:pt x="791" y="490"/>
                  </a:moveTo>
                  <a:lnTo>
                    <a:pt x="794" y="492"/>
                  </a:lnTo>
                  <a:lnTo>
                    <a:pt x="794" y="490"/>
                  </a:lnTo>
                  <a:lnTo>
                    <a:pt x="791" y="490"/>
                  </a:lnTo>
                  <a:close/>
                  <a:moveTo>
                    <a:pt x="768" y="490"/>
                  </a:moveTo>
                  <a:lnTo>
                    <a:pt x="765" y="490"/>
                  </a:lnTo>
                  <a:lnTo>
                    <a:pt x="765" y="492"/>
                  </a:lnTo>
                  <a:lnTo>
                    <a:pt x="765" y="492"/>
                  </a:lnTo>
                  <a:lnTo>
                    <a:pt x="768" y="492"/>
                  </a:lnTo>
                  <a:lnTo>
                    <a:pt x="768" y="492"/>
                  </a:lnTo>
                  <a:lnTo>
                    <a:pt x="768" y="492"/>
                  </a:lnTo>
                  <a:lnTo>
                    <a:pt x="768" y="490"/>
                  </a:lnTo>
                  <a:lnTo>
                    <a:pt x="768" y="487"/>
                  </a:lnTo>
                  <a:lnTo>
                    <a:pt x="768" y="490"/>
                  </a:lnTo>
                  <a:close/>
                  <a:moveTo>
                    <a:pt x="777" y="423"/>
                  </a:moveTo>
                  <a:lnTo>
                    <a:pt x="775" y="423"/>
                  </a:lnTo>
                  <a:lnTo>
                    <a:pt x="772" y="426"/>
                  </a:lnTo>
                  <a:lnTo>
                    <a:pt x="770" y="426"/>
                  </a:lnTo>
                  <a:lnTo>
                    <a:pt x="770" y="428"/>
                  </a:lnTo>
                  <a:lnTo>
                    <a:pt x="770" y="428"/>
                  </a:lnTo>
                  <a:lnTo>
                    <a:pt x="768" y="428"/>
                  </a:lnTo>
                  <a:lnTo>
                    <a:pt x="770" y="430"/>
                  </a:lnTo>
                  <a:lnTo>
                    <a:pt x="775" y="428"/>
                  </a:lnTo>
                  <a:lnTo>
                    <a:pt x="779" y="428"/>
                  </a:lnTo>
                  <a:lnTo>
                    <a:pt x="779" y="428"/>
                  </a:lnTo>
                  <a:lnTo>
                    <a:pt x="782" y="426"/>
                  </a:lnTo>
                  <a:lnTo>
                    <a:pt x="782" y="428"/>
                  </a:lnTo>
                  <a:lnTo>
                    <a:pt x="779" y="428"/>
                  </a:lnTo>
                  <a:lnTo>
                    <a:pt x="779" y="430"/>
                  </a:lnTo>
                  <a:lnTo>
                    <a:pt x="777" y="430"/>
                  </a:lnTo>
                  <a:lnTo>
                    <a:pt x="777" y="430"/>
                  </a:lnTo>
                  <a:lnTo>
                    <a:pt x="777" y="433"/>
                  </a:lnTo>
                  <a:lnTo>
                    <a:pt x="777" y="433"/>
                  </a:lnTo>
                  <a:lnTo>
                    <a:pt x="777" y="430"/>
                  </a:lnTo>
                  <a:lnTo>
                    <a:pt x="784" y="430"/>
                  </a:lnTo>
                  <a:lnTo>
                    <a:pt x="784" y="428"/>
                  </a:lnTo>
                  <a:lnTo>
                    <a:pt x="787" y="430"/>
                  </a:lnTo>
                  <a:lnTo>
                    <a:pt x="787" y="430"/>
                  </a:lnTo>
                  <a:lnTo>
                    <a:pt x="787" y="428"/>
                  </a:lnTo>
                  <a:lnTo>
                    <a:pt x="789" y="428"/>
                  </a:lnTo>
                  <a:lnTo>
                    <a:pt x="787" y="428"/>
                  </a:lnTo>
                  <a:lnTo>
                    <a:pt x="787" y="426"/>
                  </a:lnTo>
                  <a:lnTo>
                    <a:pt x="789" y="426"/>
                  </a:lnTo>
                  <a:lnTo>
                    <a:pt x="789" y="426"/>
                  </a:lnTo>
                  <a:lnTo>
                    <a:pt x="789" y="423"/>
                  </a:lnTo>
                  <a:lnTo>
                    <a:pt x="791" y="421"/>
                  </a:lnTo>
                  <a:lnTo>
                    <a:pt x="794" y="418"/>
                  </a:lnTo>
                  <a:lnTo>
                    <a:pt x="794" y="416"/>
                  </a:lnTo>
                  <a:lnTo>
                    <a:pt x="794" y="414"/>
                  </a:lnTo>
                  <a:lnTo>
                    <a:pt x="794" y="411"/>
                  </a:lnTo>
                  <a:lnTo>
                    <a:pt x="791" y="411"/>
                  </a:lnTo>
                  <a:lnTo>
                    <a:pt x="789" y="411"/>
                  </a:lnTo>
                  <a:lnTo>
                    <a:pt x="789" y="416"/>
                  </a:lnTo>
                  <a:lnTo>
                    <a:pt x="784" y="418"/>
                  </a:lnTo>
                  <a:lnTo>
                    <a:pt x="777" y="423"/>
                  </a:lnTo>
                  <a:close/>
                  <a:moveTo>
                    <a:pt x="770" y="457"/>
                  </a:moveTo>
                  <a:lnTo>
                    <a:pt x="770" y="457"/>
                  </a:lnTo>
                  <a:lnTo>
                    <a:pt x="770" y="454"/>
                  </a:lnTo>
                  <a:lnTo>
                    <a:pt x="770" y="454"/>
                  </a:lnTo>
                  <a:lnTo>
                    <a:pt x="768" y="452"/>
                  </a:lnTo>
                  <a:lnTo>
                    <a:pt x="768" y="452"/>
                  </a:lnTo>
                  <a:lnTo>
                    <a:pt x="768" y="452"/>
                  </a:lnTo>
                  <a:lnTo>
                    <a:pt x="768" y="452"/>
                  </a:lnTo>
                  <a:lnTo>
                    <a:pt x="765" y="454"/>
                  </a:lnTo>
                  <a:lnTo>
                    <a:pt x="763" y="454"/>
                  </a:lnTo>
                  <a:lnTo>
                    <a:pt x="760" y="454"/>
                  </a:lnTo>
                  <a:lnTo>
                    <a:pt x="760" y="457"/>
                  </a:lnTo>
                  <a:lnTo>
                    <a:pt x="760" y="457"/>
                  </a:lnTo>
                  <a:lnTo>
                    <a:pt x="768" y="457"/>
                  </a:lnTo>
                  <a:lnTo>
                    <a:pt x="768" y="457"/>
                  </a:lnTo>
                  <a:lnTo>
                    <a:pt x="770" y="457"/>
                  </a:lnTo>
                  <a:close/>
                  <a:moveTo>
                    <a:pt x="794" y="487"/>
                  </a:moveTo>
                  <a:lnTo>
                    <a:pt x="794" y="487"/>
                  </a:lnTo>
                  <a:lnTo>
                    <a:pt x="794" y="485"/>
                  </a:lnTo>
                  <a:lnTo>
                    <a:pt x="787" y="483"/>
                  </a:lnTo>
                  <a:lnTo>
                    <a:pt x="787" y="483"/>
                  </a:lnTo>
                  <a:lnTo>
                    <a:pt x="787" y="485"/>
                  </a:lnTo>
                  <a:lnTo>
                    <a:pt x="784" y="487"/>
                  </a:lnTo>
                  <a:lnTo>
                    <a:pt x="784" y="487"/>
                  </a:lnTo>
                  <a:lnTo>
                    <a:pt x="784" y="487"/>
                  </a:lnTo>
                  <a:lnTo>
                    <a:pt x="784" y="485"/>
                  </a:lnTo>
                  <a:lnTo>
                    <a:pt x="784" y="485"/>
                  </a:lnTo>
                  <a:lnTo>
                    <a:pt x="779" y="485"/>
                  </a:lnTo>
                  <a:lnTo>
                    <a:pt x="779" y="483"/>
                  </a:lnTo>
                  <a:lnTo>
                    <a:pt x="779" y="483"/>
                  </a:lnTo>
                  <a:lnTo>
                    <a:pt x="777" y="485"/>
                  </a:lnTo>
                  <a:lnTo>
                    <a:pt x="777" y="487"/>
                  </a:lnTo>
                  <a:lnTo>
                    <a:pt x="775" y="487"/>
                  </a:lnTo>
                  <a:lnTo>
                    <a:pt x="775" y="487"/>
                  </a:lnTo>
                  <a:lnTo>
                    <a:pt x="775" y="487"/>
                  </a:lnTo>
                  <a:lnTo>
                    <a:pt x="775" y="485"/>
                  </a:lnTo>
                  <a:lnTo>
                    <a:pt x="770" y="485"/>
                  </a:lnTo>
                  <a:lnTo>
                    <a:pt x="770" y="485"/>
                  </a:lnTo>
                  <a:lnTo>
                    <a:pt x="770" y="487"/>
                  </a:lnTo>
                  <a:lnTo>
                    <a:pt x="770" y="487"/>
                  </a:lnTo>
                  <a:lnTo>
                    <a:pt x="770" y="487"/>
                  </a:lnTo>
                  <a:lnTo>
                    <a:pt x="770" y="490"/>
                  </a:lnTo>
                  <a:lnTo>
                    <a:pt x="770" y="490"/>
                  </a:lnTo>
                  <a:lnTo>
                    <a:pt x="777" y="490"/>
                  </a:lnTo>
                  <a:lnTo>
                    <a:pt x="777" y="492"/>
                  </a:lnTo>
                  <a:lnTo>
                    <a:pt x="779" y="492"/>
                  </a:lnTo>
                  <a:lnTo>
                    <a:pt x="787" y="492"/>
                  </a:lnTo>
                  <a:lnTo>
                    <a:pt x="789" y="497"/>
                  </a:lnTo>
                  <a:lnTo>
                    <a:pt x="789" y="497"/>
                  </a:lnTo>
                  <a:lnTo>
                    <a:pt x="789" y="495"/>
                  </a:lnTo>
                  <a:lnTo>
                    <a:pt x="789" y="495"/>
                  </a:lnTo>
                  <a:lnTo>
                    <a:pt x="789" y="492"/>
                  </a:lnTo>
                  <a:lnTo>
                    <a:pt x="789" y="492"/>
                  </a:lnTo>
                  <a:lnTo>
                    <a:pt x="789" y="490"/>
                  </a:lnTo>
                  <a:lnTo>
                    <a:pt x="787" y="490"/>
                  </a:lnTo>
                  <a:lnTo>
                    <a:pt x="787" y="487"/>
                  </a:lnTo>
                  <a:lnTo>
                    <a:pt x="789" y="490"/>
                  </a:lnTo>
                  <a:lnTo>
                    <a:pt x="789" y="487"/>
                  </a:lnTo>
                  <a:lnTo>
                    <a:pt x="789" y="485"/>
                  </a:lnTo>
                  <a:lnTo>
                    <a:pt x="789" y="485"/>
                  </a:lnTo>
                  <a:lnTo>
                    <a:pt x="791" y="485"/>
                  </a:lnTo>
                  <a:lnTo>
                    <a:pt x="794" y="487"/>
                  </a:lnTo>
                  <a:lnTo>
                    <a:pt x="794" y="490"/>
                  </a:lnTo>
                  <a:lnTo>
                    <a:pt x="794" y="487"/>
                  </a:lnTo>
                  <a:close/>
                  <a:moveTo>
                    <a:pt x="796" y="483"/>
                  </a:moveTo>
                  <a:lnTo>
                    <a:pt x="796" y="480"/>
                  </a:lnTo>
                  <a:lnTo>
                    <a:pt x="796" y="480"/>
                  </a:lnTo>
                  <a:lnTo>
                    <a:pt x="796" y="480"/>
                  </a:lnTo>
                  <a:lnTo>
                    <a:pt x="796" y="480"/>
                  </a:lnTo>
                  <a:lnTo>
                    <a:pt x="794" y="48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94" y="480"/>
                  </a:lnTo>
                  <a:lnTo>
                    <a:pt x="794" y="483"/>
                  </a:lnTo>
                  <a:lnTo>
                    <a:pt x="796" y="483"/>
                  </a:lnTo>
                  <a:close/>
                  <a:moveTo>
                    <a:pt x="977" y="392"/>
                  </a:moveTo>
                  <a:lnTo>
                    <a:pt x="974" y="390"/>
                  </a:lnTo>
                  <a:lnTo>
                    <a:pt x="974" y="390"/>
                  </a:lnTo>
                  <a:lnTo>
                    <a:pt x="972" y="392"/>
                  </a:lnTo>
                  <a:lnTo>
                    <a:pt x="972" y="392"/>
                  </a:lnTo>
                  <a:lnTo>
                    <a:pt x="970" y="392"/>
                  </a:lnTo>
                  <a:lnTo>
                    <a:pt x="970" y="392"/>
                  </a:lnTo>
                  <a:lnTo>
                    <a:pt x="970" y="395"/>
                  </a:lnTo>
                  <a:lnTo>
                    <a:pt x="970" y="397"/>
                  </a:lnTo>
                  <a:lnTo>
                    <a:pt x="970" y="397"/>
                  </a:lnTo>
                  <a:lnTo>
                    <a:pt x="972" y="399"/>
                  </a:lnTo>
                  <a:lnTo>
                    <a:pt x="974" y="397"/>
                  </a:lnTo>
                  <a:lnTo>
                    <a:pt x="974" y="395"/>
                  </a:lnTo>
                  <a:lnTo>
                    <a:pt x="974" y="395"/>
                  </a:lnTo>
                  <a:lnTo>
                    <a:pt x="977" y="395"/>
                  </a:lnTo>
                  <a:lnTo>
                    <a:pt x="974" y="392"/>
                  </a:lnTo>
                  <a:lnTo>
                    <a:pt x="977" y="392"/>
                  </a:lnTo>
                  <a:lnTo>
                    <a:pt x="977" y="392"/>
                  </a:lnTo>
                  <a:close/>
                  <a:moveTo>
                    <a:pt x="798" y="480"/>
                  </a:moveTo>
                  <a:lnTo>
                    <a:pt x="796" y="483"/>
                  </a:lnTo>
                  <a:lnTo>
                    <a:pt x="796" y="485"/>
                  </a:lnTo>
                  <a:lnTo>
                    <a:pt x="796" y="485"/>
                  </a:lnTo>
                  <a:lnTo>
                    <a:pt x="796" y="487"/>
                  </a:lnTo>
                  <a:lnTo>
                    <a:pt x="796" y="487"/>
                  </a:lnTo>
                  <a:lnTo>
                    <a:pt x="796" y="490"/>
                  </a:lnTo>
                  <a:lnTo>
                    <a:pt x="796" y="490"/>
                  </a:lnTo>
                  <a:lnTo>
                    <a:pt x="796" y="492"/>
                  </a:lnTo>
                  <a:lnTo>
                    <a:pt x="796" y="492"/>
                  </a:lnTo>
                  <a:lnTo>
                    <a:pt x="798" y="490"/>
                  </a:lnTo>
                  <a:lnTo>
                    <a:pt x="798" y="487"/>
                  </a:lnTo>
                  <a:lnTo>
                    <a:pt x="801" y="487"/>
                  </a:lnTo>
                  <a:lnTo>
                    <a:pt x="798" y="485"/>
                  </a:lnTo>
                  <a:lnTo>
                    <a:pt x="798" y="487"/>
                  </a:lnTo>
                  <a:lnTo>
                    <a:pt x="798" y="487"/>
                  </a:lnTo>
                  <a:lnTo>
                    <a:pt x="796" y="490"/>
                  </a:lnTo>
                  <a:lnTo>
                    <a:pt x="796" y="487"/>
                  </a:lnTo>
                  <a:lnTo>
                    <a:pt x="798" y="487"/>
                  </a:lnTo>
                  <a:lnTo>
                    <a:pt x="798" y="485"/>
                  </a:lnTo>
                  <a:lnTo>
                    <a:pt x="798" y="485"/>
                  </a:lnTo>
                  <a:lnTo>
                    <a:pt x="801" y="485"/>
                  </a:lnTo>
                  <a:lnTo>
                    <a:pt x="803" y="483"/>
                  </a:lnTo>
                  <a:lnTo>
                    <a:pt x="801" y="480"/>
                  </a:lnTo>
                  <a:lnTo>
                    <a:pt x="801" y="480"/>
                  </a:lnTo>
                  <a:lnTo>
                    <a:pt x="798" y="480"/>
                  </a:lnTo>
                  <a:lnTo>
                    <a:pt x="798" y="478"/>
                  </a:lnTo>
                  <a:lnTo>
                    <a:pt x="796" y="480"/>
                  </a:lnTo>
                  <a:lnTo>
                    <a:pt x="798" y="480"/>
                  </a:lnTo>
                  <a:lnTo>
                    <a:pt x="798" y="480"/>
                  </a:lnTo>
                  <a:close/>
                  <a:moveTo>
                    <a:pt x="760" y="492"/>
                  </a:moveTo>
                  <a:lnTo>
                    <a:pt x="760" y="490"/>
                  </a:lnTo>
                  <a:lnTo>
                    <a:pt x="763" y="490"/>
                  </a:lnTo>
                  <a:lnTo>
                    <a:pt x="763" y="487"/>
                  </a:lnTo>
                  <a:lnTo>
                    <a:pt x="763" y="487"/>
                  </a:lnTo>
                  <a:lnTo>
                    <a:pt x="765" y="485"/>
                  </a:lnTo>
                  <a:lnTo>
                    <a:pt x="765" y="485"/>
                  </a:lnTo>
                  <a:lnTo>
                    <a:pt x="763" y="485"/>
                  </a:lnTo>
                  <a:lnTo>
                    <a:pt x="760" y="485"/>
                  </a:lnTo>
                  <a:lnTo>
                    <a:pt x="760" y="485"/>
                  </a:lnTo>
                  <a:lnTo>
                    <a:pt x="760" y="487"/>
                  </a:lnTo>
                  <a:lnTo>
                    <a:pt x="760" y="487"/>
                  </a:lnTo>
                  <a:lnTo>
                    <a:pt x="760" y="490"/>
                  </a:lnTo>
                  <a:lnTo>
                    <a:pt x="756" y="487"/>
                  </a:lnTo>
                  <a:lnTo>
                    <a:pt x="756" y="487"/>
                  </a:lnTo>
                  <a:lnTo>
                    <a:pt x="756" y="490"/>
                  </a:lnTo>
                  <a:lnTo>
                    <a:pt x="756" y="490"/>
                  </a:lnTo>
                  <a:lnTo>
                    <a:pt x="756" y="490"/>
                  </a:lnTo>
                  <a:lnTo>
                    <a:pt x="758" y="490"/>
                  </a:lnTo>
                  <a:lnTo>
                    <a:pt x="758" y="490"/>
                  </a:lnTo>
                  <a:lnTo>
                    <a:pt x="760" y="492"/>
                  </a:lnTo>
                  <a:close/>
                  <a:moveTo>
                    <a:pt x="1524" y="797"/>
                  </a:moveTo>
                  <a:lnTo>
                    <a:pt x="1524" y="797"/>
                  </a:lnTo>
                  <a:lnTo>
                    <a:pt x="1526" y="794"/>
                  </a:lnTo>
                  <a:lnTo>
                    <a:pt x="1526" y="792"/>
                  </a:lnTo>
                  <a:lnTo>
                    <a:pt x="1526" y="790"/>
                  </a:lnTo>
                  <a:lnTo>
                    <a:pt x="1526" y="787"/>
                  </a:lnTo>
                  <a:lnTo>
                    <a:pt x="1524" y="787"/>
                  </a:lnTo>
                  <a:lnTo>
                    <a:pt x="1524" y="787"/>
                  </a:lnTo>
                  <a:lnTo>
                    <a:pt x="1521" y="787"/>
                  </a:lnTo>
                  <a:lnTo>
                    <a:pt x="1519" y="787"/>
                  </a:lnTo>
                  <a:lnTo>
                    <a:pt x="1519" y="787"/>
                  </a:lnTo>
                  <a:lnTo>
                    <a:pt x="1514" y="787"/>
                  </a:lnTo>
                  <a:lnTo>
                    <a:pt x="1512" y="790"/>
                  </a:lnTo>
                  <a:lnTo>
                    <a:pt x="1512" y="790"/>
                  </a:lnTo>
                  <a:lnTo>
                    <a:pt x="1512" y="792"/>
                  </a:lnTo>
                  <a:lnTo>
                    <a:pt x="1517" y="797"/>
                  </a:lnTo>
                  <a:lnTo>
                    <a:pt x="1517" y="797"/>
                  </a:lnTo>
                  <a:lnTo>
                    <a:pt x="1517" y="794"/>
                  </a:lnTo>
                  <a:lnTo>
                    <a:pt x="1517" y="794"/>
                  </a:lnTo>
                  <a:lnTo>
                    <a:pt x="1517" y="794"/>
                  </a:lnTo>
                  <a:lnTo>
                    <a:pt x="1519" y="794"/>
                  </a:lnTo>
                  <a:lnTo>
                    <a:pt x="1519" y="794"/>
                  </a:lnTo>
                  <a:lnTo>
                    <a:pt x="1519" y="797"/>
                  </a:lnTo>
                  <a:lnTo>
                    <a:pt x="1524" y="797"/>
                  </a:lnTo>
                  <a:close/>
                  <a:moveTo>
                    <a:pt x="1493" y="547"/>
                  </a:moveTo>
                  <a:lnTo>
                    <a:pt x="1493" y="547"/>
                  </a:lnTo>
                  <a:lnTo>
                    <a:pt x="1493" y="545"/>
                  </a:lnTo>
                  <a:lnTo>
                    <a:pt x="1493" y="542"/>
                  </a:lnTo>
                  <a:lnTo>
                    <a:pt x="1493" y="542"/>
                  </a:lnTo>
                  <a:lnTo>
                    <a:pt x="1493" y="540"/>
                  </a:lnTo>
                  <a:lnTo>
                    <a:pt x="1493" y="540"/>
                  </a:lnTo>
                  <a:lnTo>
                    <a:pt x="1495" y="535"/>
                  </a:lnTo>
                  <a:lnTo>
                    <a:pt x="1495" y="533"/>
                  </a:lnTo>
                  <a:lnTo>
                    <a:pt x="1495" y="530"/>
                  </a:lnTo>
                  <a:lnTo>
                    <a:pt x="1493" y="530"/>
                  </a:lnTo>
                  <a:lnTo>
                    <a:pt x="1493" y="528"/>
                  </a:lnTo>
                  <a:lnTo>
                    <a:pt x="1490" y="528"/>
                  </a:lnTo>
                  <a:lnTo>
                    <a:pt x="1490" y="526"/>
                  </a:lnTo>
                  <a:lnTo>
                    <a:pt x="1490" y="526"/>
                  </a:lnTo>
                  <a:lnTo>
                    <a:pt x="1488" y="526"/>
                  </a:lnTo>
                  <a:lnTo>
                    <a:pt x="1488" y="523"/>
                  </a:lnTo>
                  <a:lnTo>
                    <a:pt x="1488" y="521"/>
                  </a:lnTo>
                  <a:lnTo>
                    <a:pt x="1488" y="518"/>
                  </a:lnTo>
                  <a:lnTo>
                    <a:pt x="1488" y="518"/>
                  </a:lnTo>
                  <a:lnTo>
                    <a:pt x="1488" y="516"/>
                  </a:lnTo>
                  <a:lnTo>
                    <a:pt x="1488" y="516"/>
                  </a:lnTo>
                  <a:lnTo>
                    <a:pt x="1486" y="516"/>
                  </a:lnTo>
                  <a:lnTo>
                    <a:pt x="1486" y="518"/>
                  </a:lnTo>
                  <a:lnTo>
                    <a:pt x="1486" y="518"/>
                  </a:lnTo>
                  <a:lnTo>
                    <a:pt x="1486" y="521"/>
                  </a:lnTo>
                  <a:lnTo>
                    <a:pt x="1486" y="521"/>
                  </a:lnTo>
                  <a:lnTo>
                    <a:pt x="1486" y="521"/>
                  </a:lnTo>
                  <a:lnTo>
                    <a:pt x="1486" y="523"/>
                  </a:lnTo>
                  <a:lnTo>
                    <a:pt x="1486" y="526"/>
                  </a:lnTo>
                  <a:lnTo>
                    <a:pt x="1486" y="526"/>
                  </a:lnTo>
                  <a:lnTo>
                    <a:pt x="1486" y="528"/>
                  </a:lnTo>
                  <a:lnTo>
                    <a:pt x="1486" y="528"/>
                  </a:lnTo>
                  <a:lnTo>
                    <a:pt x="1486" y="530"/>
                  </a:lnTo>
                  <a:lnTo>
                    <a:pt x="1486" y="535"/>
                  </a:lnTo>
                  <a:lnTo>
                    <a:pt x="1486" y="537"/>
                  </a:lnTo>
                  <a:lnTo>
                    <a:pt x="1486" y="540"/>
                  </a:lnTo>
                  <a:lnTo>
                    <a:pt x="1483" y="542"/>
                  </a:lnTo>
                  <a:lnTo>
                    <a:pt x="1483" y="542"/>
                  </a:lnTo>
                  <a:lnTo>
                    <a:pt x="1483" y="542"/>
                  </a:lnTo>
                  <a:lnTo>
                    <a:pt x="1483" y="545"/>
                  </a:lnTo>
                  <a:lnTo>
                    <a:pt x="1483" y="547"/>
                  </a:lnTo>
                  <a:lnTo>
                    <a:pt x="1483" y="547"/>
                  </a:lnTo>
                  <a:lnTo>
                    <a:pt x="1483" y="549"/>
                  </a:lnTo>
                  <a:lnTo>
                    <a:pt x="1483" y="549"/>
                  </a:lnTo>
                  <a:lnTo>
                    <a:pt x="1490" y="549"/>
                  </a:lnTo>
                  <a:lnTo>
                    <a:pt x="1493" y="547"/>
                  </a:lnTo>
                  <a:close/>
                  <a:moveTo>
                    <a:pt x="504" y="695"/>
                  </a:moveTo>
                  <a:lnTo>
                    <a:pt x="504" y="695"/>
                  </a:lnTo>
                  <a:lnTo>
                    <a:pt x="504" y="695"/>
                  </a:lnTo>
                  <a:lnTo>
                    <a:pt x="504" y="695"/>
                  </a:lnTo>
                  <a:close/>
                  <a:moveTo>
                    <a:pt x="1509" y="554"/>
                  </a:moveTo>
                  <a:lnTo>
                    <a:pt x="1509" y="556"/>
                  </a:lnTo>
                  <a:lnTo>
                    <a:pt x="1509" y="556"/>
                  </a:lnTo>
                  <a:lnTo>
                    <a:pt x="1509" y="559"/>
                  </a:lnTo>
                  <a:lnTo>
                    <a:pt x="1512" y="561"/>
                  </a:lnTo>
                  <a:lnTo>
                    <a:pt x="1512" y="564"/>
                  </a:lnTo>
                  <a:lnTo>
                    <a:pt x="1512" y="566"/>
                  </a:lnTo>
                  <a:lnTo>
                    <a:pt x="1514" y="566"/>
                  </a:lnTo>
                  <a:lnTo>
                    <a:pt x="1517" y="573"/>
                  </a:lnTo>
                  <a:lnTo>
                    <a:pt x="1521" y="576"/>
                  </a:lnTo>
                  <a:lnTo>
                    <a:pt x="1524" y="578"/>
                  </a:lnTo>
                  <a:lnTo>
                    <a:pt x="1524" y="578"/>
                  </a:lnTo>
                  <a:lnTo>
                    <a:pt x="1524" y="580"/>
                  </a:lnTo>
                  <a:lnTo>
                    <a:pt x="1524" y="580"/>
                  </a:lnTo>
                  <a:lnTo>
                    <a:pt x="1526" y="583"/>
                  </a:lnTo>
                  <a:lnTo>
                    <a:pt x="1526" y="585"/>
                  </a:lnTo>
                  <a:lnTo>
                    <a:pt x="1526" y="585"/>
                  </a:lnTo>
                  <a:lnTo>
                    <a:pt x="1526" y="587"/>
                  </a:lnTo>
                  <a:lnTo>
                    <a:pt x="1528" y="590"/>
                  </a:lnTo>
                  <a:lnTo>
                    <a:pt x="1528" y="590"/>
                  </a:lnTo>
                  <a:lnTo>
                    <a:pt x="1531" y="590"/>
                  </a:lnTo>
                  <a:lnTo>
                    <a:pt x="1536" y="592"/>
                  </a:lnTo>
                  <a:lnTo>
                    <a:pt x="1543" y="597"/>
                  </a:lnTo>
                  <a:lnTo>
                    <a:pt x="1545" y="599"/>
                  </a:lnTo>
                  <a:lnTo>
                    <a:pt x="1547" y="599"/>
                  </a:lnTo>
                  <a:lnTo>
                    <a:pt x="1550" y="599"/>
                  </a:lnTo>
                  <a:lnTo>
                    <a:pt x="1552" y="597"/>
                  </a:lnTo>
                  <a:lnTo>
                    <a:pt x="1555" y="592"/>
                  </a:lnTo>
                  <a:lnTo>
                    <a:pt x="1555" y="590"/>
                  </a:lnTo>
                  <a:lnTo>
                    <a:pt x="1555" y="587"/>
                  </a:lnTo>
                  <a:lnTo>
                    <a:pt x="1555" y="587"/>
                  </a:lnTo>
                  <a:lnTo>
                    <a:pt x="1557" y="585"/>
                  </a:lnTo>
                  <a:lnTo>
                    <a:pt x="1555" y="585"/>
                  </a:lnTo>
                  <a:lnTo>
                    <a:pt x="1555" y="585"/>
                  </a:lnTo>
                  <a:lnTo>
                    <a:pt x="1555" y="585"/>
                  </a:lnTo>
                  <a:lnTo>
                    <a:pt x="1555" y="583"/>
                  </a:lnTo>
                  <a:lnTo>
                    <a:pt x="1555" y="580"/>
                  </a:lnTo>
                  <a:lnTo>
                    <a:pt x="1555" y="580"/>
                  </a:lnTo>
                  <a:lnTo>
                    <a:pt x="1557" y="578"/>
                  </a:lnTo>
                  <a:lnTo>
                    <a:pt x="1557" y="578"/>
                  </a:lnTo>
                  <a:lnTo>
                    <a:pt x="1557" y="578"/>
                  </a:lnTo>
                  <a:lnTo>
                    <a:pt x="1562" y="578"/>
                  </a:lnTo>
                  <a:lnTo>
                    <a:pt x="1562" y="580"/>
                  </a:lnTo>
                  <a:lnTo>
                    <a:pt x="1562" y="583"/>
                  </a:lnTo>
                  <a:lnTo>
                    <a:pt x="1564" y="583"/>
                  </a:lnTo>
                  <a:lnTo>
                    <a:pt x="1564" y="585"/>
                  </a:lnTo>
                  <a:lnTo>
                    <a:pt x="1564" y="585"/>
                  </a:lnTo>
                  <a:lnTo>
                    <a:pt x="1564" y="587"/>
                  </a:lnTo>
                  <a:lnTo>
                    <a:pt x="1569" y="587"/>
                  </a:lnTo>
                  <a:lnTo>
                    <a:pt x="1574" y="585"/>
                  </a:lnTo>
                  <a:lnTo>
                    <a:pt x="1576" y="585"/>
                  </a:lnTo>
                  <a:lnTo>
                    <a:pt x="1583" y="580"/>
                  </a:lnTo>
                  <a:lnTo>
                    <a:pt x="1588" y="580"/>
                  </a:lnTo>
                  <a:lnTo>
                    <a:pt x="1593" y="578"/>
                  </a:lnTo>
                  <a:lnTo>
                    <a:pt x="1595" y="576"/>
                  </a:lnTo>
                  <a:lnTo>
                    <a:pt x="1602" y="576"/>
                  </a:lnTo>
                  <a:lnTo>
                    <a:pt x="1605" y="578"/>
                  </a:lnTo>
                  <a:lnTo>
                    <a:pt x="1605" y="580"/>
                  </a:lnTo>
                  <a:lnTo>
                    <a:pt x="1605" y="580"/>
                  </a:lnTo>
                  <a:lnTo>
                    <a:pt x="1605" y="580"/>
                  </a:lnTo>
                  <a:lnTo>
                    <a:pt x="1602" y="580"/>
                  </a:lnTo>
                  <a:lnTo>
                    <a:pt x="1602" y="578"/>
                  </a:lnTo>
                  <a:lnTo>
                    <a:pt x="1600" y="578"/>
                  </a:lnTo>
                  <a:lnTo>
                    <a:pt x="1597" y="580"/>
                  </a:lnTo>
                  <a:lnTo>
                    <a:pt x="1597" y="580"/>
                  </a:lnTo>
                  <a:lnTo>
                    <a:pt x="1605" y="587"/>
                  </a:lnTo>
                  <a:lnTo>
                    <a:pt x="1607" y="587"/>
                  </a:lnTo>
                  <a:lnTo>
                    <a:pt x="1612" y="587"/>
                  </a:lnTo>
                  <a:lnTo>
                    <a:pt x="1612" y="587"/>
                  </a:lnTo>
                  <a:lnTo>
                    <a:pt x="1612" y="587"/>
                  </a:lnTo>
                  <a:lnTo>
                    <a:pt x="1612" y="585"/>
                  </a:lnTo>
                  <a:lnTo>
                    <a:pt x="1612" y="583"/>
                  </a:lnTo>
                  <a:lnTo>
                    <a:pt x="1614" y="585"/>
                  </a:lnTo>
                  <a:lnTo>
                    <a:pt x="1614" y="585"/>
                  </a:lnTo>
                  <a:lnTo>
                    <a:pt x="1616" y="585"/>
                  </a:lnTo>
                  <a:lnTo>
                    <a:pt x="1616" y="585"/>
                  </a:lnTo>
                  <a:lnTo>
                    <a:pt x="1626" y="583"/>
                  </a:lnTo>
                  <a:lnTo>
                    <a:pt x="1628" y="580"/>
                  </a:lnTo>
                  <a:lnTo>
                    <a:pt x="1628" y="580"/>
                  </a:lnTo>
                  <a:lnTo>
                    <a:pt x="1628" y="578"/>
                  </a:lnTo>
                  <a:lnTo>
                    <a:pt x="1628" y="576"/>
                  </a:lnTo>
                  <a:lnTo>
                    <a:pt x="1626" y="576"/>
                  </a:lnTo>
                  <a:lnTo>
                    <a:pt x="1624" y="576"/>
                  </a:lnTo>
                  <a:lnTo>
                    <a:pt x="1621" y="576"/>
                  </a:lnTo>
                  <a:lnTo>
                    <a:pt x="1616" y="571"/>
                  </a:lnTo>
                  <a:lnTo>
                    <a:pt x="1614" y="571"/>
                  </a:lnTo>
                  <a:lnTo>
                    <a:pt x="1612" y="571"/>
                  </a:lnTo>
                  <a:lnTo>
                    <a:pt x="1612" y="568"/>
                  </a:lnTo>
                  <a:lnTo>
                    <a:pt x="1609" y="568"/>
                  </a:lnTo>
                  <a:lnTo>
                    <a:pt x="1612" y="568"/>
                  </a:lnTo>
                  <a:lnTo>
                    <a:pt x="1609" y="566"/>
                  </a:lnTo>
                  <a:lnTo>
                    <a:pt x="1609" y="564"/>
                  </a:lnTo>
                  <a:lnTo>
                    <a:pt x="1607" y="561"/>
                  </a:lnTo>
                  <a:lnTo>
                    <a:pt x="1607" y="561"/>
                  </a:lnTo>
                  <a:lnTo>
                    <a:pt x="1607" y="559"/>
                  </a:lnTo>
                  <a:lnTo>
                    <a:pt x="1607" y="559"/>
                  </a:lnTo>
                  <a:lnTo>
                    <a:pt x="1602" y="552"/>
                  </a:lnTo>
                  <a:lnTo>
                    <a:pt x="1602" y="549"/>
                  </a:lnTo>
                  <a:lnTo>
                    <a:pt x="1602" y="549"/>
                  </a:lnTo>
                  <a:lnTo>
                    <a:pt x="1602" y="547"/>
                  </a:lnTo>
                  <a:lnTo>
                    <a:pt x="1602" y="542"/>
                  </a:lnTo>
                  <a:lnTo>
                    <a:pt x="1602" y="540"/>
                  </a:lnTo>
                  <a:lnTo>
                    <a:pt x="1602" y="540"/>
                  </a:lnTo>
                  <a:lnTo>
                    <a:pt x="1602" y="537"/>
                  </a:lnTo>
                  <a:lnTo>
                    <a:pt x="1602" y="535"/>
                  </a:lnTo>
                  <a:lnTo>
                    <a:pt x="1602" y="535"/>
                  </a:lnTo>
                  <a:lnTo>
                    <a:pt x="1600" y="535"/>
                  </a:lnTo>
                  <a:lnTo>
                    <a:pt x="1600" y="533"/>
                  </a:lnTo>
                  <a:lnTo>
                    <a:pt x="1602" y="533"/>
                  </a:lnTo>
                  <a:lnTo>
                    <a:pt x="1602" y="530"/>
                  </a:lnTo>
                  <a:lnTo>
                    <a:pt x="1602" y="530"/>
                  </a:lnTo>
                  <a:lnTo>
                    <a:pt x="1600" y="530"/>
                  </a:lnTo>
                  <a:lnTo>
                    <a:pt x="1600" y="528"/>
                  </a:lnTo>
                  <a:lnTo>
                    <a:pt x="1605" y="530"/>
                  </a:lnTo>
                  <a:lnTo>
                    <a:pt x="1607" y="530"/>
                  </a:lnTo>
                  <a:lnTo>
                    <a:pt x="1607" y="528"/>
                  </a:lnTo>
                  <a:lnTo>
                    <a:pt x="1607" y="528"/>
                  </a:lnTo>
                  <a:lnTo>
                    <a:pt x="1605" y="526"/>
                  </a:lnTo>
                  <a:lnTo>
                    <a:pt x="1605" y="526"/>
                  </a:lnTo>
                  <a:lnTo>
                    <a:pt x="1605" y="526"/>
                  </a:lnTo>
                  <a:lnTo>
                    <a:pt x="1607" y="526"/>
                  </a:lnTo>
                  <a:lnTo>
                    <a:pt x="1612" y="526"/>
                  </a:lnTo>
                  <a:lnTo>
                    <a:pt x="1612" y="526"/>
                  </a:lnTo>
                  <a:lnTo>
                    <a:pt x="1614" y="526"/>
                  </a:lnTo>
                  <a:lnTo>
                    <a:pt x="1616" y="526"/>
                  </a:lnTo>
                  <a:lnTo>
                    <a:pt x="1616" y="530"/>
                  </a:lnTo>
                  <a:lnTo>
                    <a:pt x="1616" y="533"/>
                  </a:lnTo>
                  <a:lnTo>
                    <a:pt x="1616" y="535"/>
                  </a:lnTo>
                  <a:lnTo>
                    <a:pt x="1614" y="537"/>
                  </a:lnTo>
                  <a:lnTo>
                    <a:pt x="1612" y="537"/>
                  </a:lnTo>
                  <a:lnTo>
                    <a:pt x="1612" y="540"/>
                  </a:lnTo>
                  <a:lnTo>
                    <a:pt x="1612" y="542"/>
                  </a:lnTo>
                  <a:lnTo>
                    <a:pt x="1607" y="542"/>
                  </a:lnTo>
                  <a:lnTo>
                    <a:pt x="1607" y="545"/>
                  </a:lnTo>
                  <a:lnTo>
                    <a:pt x="1607" y="547"/>
                  </a:lnTo>
                  <a:lnTo>
                    <a:pt x="1609" y="547"/>
                  </a:lnTo>
                  <a:lnTo>
                    <a:pt x="1607" y="547"/>
                  </a:lnTo>
                  <a:lnTo>
                    <a:pt x="1607" y="549"/>
                  </a:lnTo>
                  <a:lnTo>
                    <a:pt x="1607" y="549"/>
                  </a:lnTo>
                  <a:lnTo>
                    <a:pt x="1607" y="552"/>
                  </a:lnTo>
                  <a:lnTo>
                    <a:pt x="1609" y="552"/>
                  </a:lnTo>
                  <a:lnTo>
                    <a:pt x="1612" y="554"/>
                  </a:lnTo>
                  <a:lnTo>
                    <a:pt x="1612" y="556"/>
                  </a:lnTo>
                  <a:lnTo>
                    <a:pt x="1612" y="559"/>
                  </a:lnTo>
                  <a:lnTo>
                    <a:pt x="1612" y="559"/>
                  </a:lnTo>
                  <a:lnTo>
                    <a:pt x="1614" y="559"/>
                  </a:lnTo>
                  <a:lnTo>
                    <a:pt x="1614" y="561"/>
                  </a:lnTo>
                  <a:lnTo>
                    <a:pt x="1614" y="561"/>
                  </a:lnTo>
                  <a:lnTo>
                    <a:pt x="1614" y="564"/>
                  </a:lnTo>
                  <a:lnTo>
                    <a:pt x="1614" y="566"/>
                  </a:lnTo>
                  <a:lnTo>
                    <a:pt x="1614" y="566"/>
                  </a:lnTo>
                  <a:lnTo>
                    <a:pt x="1616" y="566"/>
                  </a:lnTo>
                  <a:lnTo>
                    <a:pt x="1616" y="568"/>
                  </a:lnTo>
                  <a:lnTo>
                    <a:pt x="1619" y="568"/>
                  </a:lnTo>
                  <a:lnTo>
                    <a:pt x="1621" y="568"/>
                  </a:lnTo>
                  <a:lnTo>
                    <a:pt x="1624" y="571"/>
                  </a:lnTo>
                  <a:lnTo>
                    <a:pt x="1624" y="571"/>
                  </a:lnTo>
                  <a:lnTo>
                    <a:pt x="1626" y="571"/>
                  </a:lnTo>
                  <a:lnTo>
                    <a:pt x="1628" y="571"/>
                  </a:lnTo>
                  <a:lnTo>
                    <a:pt x="1631" y="571"/>
                  </a:lnTo>
                  <a:lnTo>
                    <a:pt x="1633" y="573"/>
                  </a:lnTo>
                  <a:lnTo>
                    <a:pt x="1633" y="573"/>
                  </a:lnTo>
                  <a:lnTo>
                    <a:pt x="1633" y="576"/>
                  </a:lnTo>
                  <a:lnTo>
                    <a:pt x="1635" y="576"/>
                  </a:lnTo>
                  <a:lnTo>
                    <a:pt x="1638" y="573"/>
                  </a:lnTo>
                  <a:lnTo>
                    <a:pt x="1640" y="573"/>
                  </a:lnTo>
                  <a:lnTo>
                    <a:pt x="1643" y="571"/>
                  </a:lnTo>
                  <a:lnTo>
                    <a:pt x="1643" y="568"/>
                  </a:lnTo>
                  <a:lnTo>
                    <a:pt x="1645" y="566"/>
                  </a:lnTo>
                  <a:lnTo>
                    <a:pt x="1645" y="566"/>
                  </a:lnTo>
                  <a:lnTo>
                    <a:pt x="1647" y="566"/>
                  </a:lnTo>
                  <a:lnTo>
                    <a:pt x="1647" y="564"/>
                  </a:lnTo>
                  <a:lnTo>
                    <a:pt x="1647" y="561"/>
                  </a:lnTo>
                  <a:lnTo>
                    <a:pt x="1647" y="561"/>
                  </a:lnTo>
                  <a:lnTo>
                    <a:pt x="1647" y="559"/>
                  </a:lnTo>
                  <a:lnTo>
                    <a:pt x="1647" y="559"/>
                  </a:lnTo>
                  <a:lnTo>
                    <a:pt x="1650" y="559"/>
                  </a:lnTo>
                  <a:lnTo>
                    <a:pt x="1652" y="556"/>
                  </a:lnTo>
                  <a:lnTo>
                    <a:pt x="1652" y="556"/>
                  </a:lnTo>
                  <a:lnTo>
                    <a:pt x="1647" y="554"/>
                  </a:lnTo>
                  <a:lnTo>
                    <a:pt x="1647" y="552"/>
                  </a:lnTo>
                  <a:lnTo>
                    <a:pt x="1647" y="552"/>
                  </a:lnTo>
                  <a:lnTo>
                    <a:pt x="1647" y="549"/>
                  </a:lnTo>
                  <a:lnTo>
                    <a:pt x="1647" y="549"/>
                  </a:lnTo>
                  <a:lnTo>
                    <a:pt x="1647" y="547"/>
                  </a:lnTo>
                  <a:lnTo>
                    <a:pt x="1647" y="547"/>
                  </a:lnTo>
                  <a:lnTo>
                    <a:pt x="1647" y="545"/>
                  </a:lnTo>
                  <a:lnTo>
                    <a:pt x="1652" y="542"/>
                  </a:lnTo>
                  <a:lnTo>
                    <a:pt x="1654" y="540"/>
                  </a:lnTo>
                  <a:lnTo>
                    <a:pt x="1657" y="540"/>
                  </a:lnTo>
                  <a:lnTo>
                    <a:pt x="1659" y="540"/>
                  </a:lnTo>
                  <a:lnTo>
                    <a:pt x="1659" y="540"/>
                  </a:lnTo>
                  <a:lnTo>
                    <a:pt x="1659" y="537"/>
                  </a:lnTo>
                  <a:lnTo>
                    <a:pt x="1657" y="535"/>
                  </a:lnTo>
                  <a:lnTo>
                    <a:pt x="1654" y="535"/>
                  </a:lnTo>
                  <a:lnTo>
                    <a:pt x="1647" y="530"/>
                  </a:lnTo>
                  <a:lnTo>
                    <a:pt x="1647" y="530"/>
                  </a:lnTo>
                  <a:lnTo>
                    <a:pt x="1647" y="528"/>
                  </a:lnTo>
                  <a:lnTo>
                    <a:pt x="1647" y="528"/>
                  </a:lnTo>
                  <a:lnTo>
                    <a:pt x="1645" y="528"/>
                  </a:lnTo>
                  <a:lnTo>
                    <a:pt x="1643" y="526"/>
                  </a:lnTo>
                  <a:lnTo>
                    <a:pt x="1638" y="521"/>
                  </a:lnTo>
                  <a:lnTo>
                    <a:pt x="1633" y="518"/>
                  </a:lnTo>
                  <a:lnTo>
                    <a:pt x="1633" y="516"/>
                  </a:lnTo>
                  <a:lnTo>
                    <a:pt x="1631" y="518"/>
                  </a:lnTo>
                  <a:lnTo>
                    <a:pt x="1631" y="516"/>
                  </a:lnTo>
                  <a:lnTo>
                    <a:pt x="1628" y="516"/>
                  </a:lnTo>
                  <a:lnTo>
                    <a:pt x="1626" y="516"/>
                  </a:lnTo>
                  <a:lnTo>
                    <a:pt x="1624" y="516"/>
                  </a:lnTo>
                  <a:lnTo>
                    <a:pt x="1624" y="518"/>
                  </a:lnTo>
                  <a:lnTo>
                    <a:pt x="1624" y="518"/>
                  </a:lnTo>
                  <a:lnTo>
                    <a:pt x="1621" y="518"/>
                  </a:lnTo>
                  <a:lnTo>
                    <a:pt x="1616" y="518"/>
                  </a:lnTo>
                  <a:lnTo>
                    <a:pt x="1616" y="518"/>
                  </a:lnTo>
                  <a:lnTo>
                    <a:pt x="1609" y="516"/>
                  </a:lnTo>
                  <a:lnTo>
                    <a:pt x="1607" y="514"/>
                  </a:lnTo>
                  <a:lnTo>
                    <a:pt x="1607" y="511"/>
                  </a:lnTo>
                  <a:lnTo>
                    <a:pt x="1602" y="504"/>
                  </a:lnTo>
                  <a:lnTo>
                    <a:pt x="1597" y="499"/>
                  </a:lnTo>
                  <a:lnTo>
                    <a:pt x="1595" y="497"/>
                  </a:lnTo>
                  <a:lnTo>
                    <a:pt x="1593" y="497"/>
                  </a:lnTo>
                  <a:lnTo>
                    <a:pt x="1588" y="492"/>
                  </a:lnTo>
                  <a:lnTo>
                    <a:pt x="1588" y="492"/>
                  </a:lnTo>
                  <a:lnTo>
                    <a:pt x="1588" y="495"/>
                  </a:lnTo>
                  <a:lnTo>
                    <a:pt x="1588" y="497"/>
                  </a:lnTo>
                  <a:lnTo>
                    <a:pt x="1588" y="497"/>
                  </a:lnTo>
                  <a:lnTo>
                    <a:pt x="1588" y="497"/>
                  </a:lnTo>
                  <a:lnTo>
                    <a:pt x="1590" y="499"/>
                  </a:lnTo>
                  <a:lnTo>
                    <a:pt x="1590" y="502"/>
                  </a:lnTo>
                  <a:lnTo>
                    <a:pt x="1593" y="502"/>
                  </a:lnTo>
                  <a:lnTo>
                    <a:pt x="1593" y="504"/>
                  </a:lnTo>
                  <a:lnTo>
                    <a:pt x="1593" y="504"/>
                  </a:lnTo>
                  <a:lnTo>
                    <a:pt x="1585" y="502"/>
                  </a:lnTo>
                  <a:lnTo>
                    <a:pt x="1583" y="502"/>
                  </a:lnTo>
                  <a:lnTo>
                    <a:pt x="1581" y="502"/>
                  </a:lnTo>
                  <a:lnTo>
                    <a:pt x="1581" y="502"/>
                  </a:lnTo>
                  <a:lnTo>
                    <a:pt x="1578" y="504"/>
                  </a:lnTo>
                  <a:lnTo>
                    <a:pt x="1578" y="507"/>
                  </a:lnTo>
                  <a:lnTo>
                    <a:pt x="1578" y="507"/>
                  </a:lnTo>
                  <a:lnTo>
                    <a:pt x="1578" y="509"/>
                  </a:lnTo>
                  <a:lnTo>
                    <a:pt x="1578" y="511"/>
                  </a:lnTo>
                  <a:lnTo>
                    <a:pt x="1578" y="511"/>
                  </a:lnTo>
                  <a:lnTo>
                    <a:pt x="1578" y="516"/>
                  </a:lnTo>
                  <a:lnTo>
                    <a:pt x="1578" y="518"/>
                  </a:lnTo>
                  <a:lnTo>
                    <a:pt x="1578" y="521"/>
                  </a:lnTo>
                  <a:lnTo>
                    <a:pt x="1578" y="526"/>
                  </a:lnTo>
                  <a:lnTo>
                    <a:pt x="1581" y="526"/>
                  </a:lnTo>
                  <a:lnTo>
                    <a:pt x="1581" y="528"/>
                  </a:lnTo>
                  <a:lnTo>
                    <a:pt x="1581" y="528"/>
                  </a:lnTo>
                  <a:lnTo>
                    <a:pt x="1583" y="530"/>
                  </a:lnTo>
                  <a:lnTo>
                    <a:pt x="1583" y="530"/>
                  </a:lnTo>
                  <a:lnTo>
                    <a:pt x="1581" y="533"/>
                  </a:lnTo>
                  <a:lnTo>
                    <a:pt x="1578" y="533"/>
                  </a:lnTo>
                  <a:lnTo>
                    <a:pt x="1576" y="530"/>
                  </a:lnTo>
                  <a:lnTo>
                    <a:pt x="1576" y="533"/>
                  </a:lnTo>
                  <a:lnTo>
                    <a:pt x="1571" y="530"/>
                  </a:lnTo>
                  <a:lnTo>
                    <a:pt x="1571" y="530"/>
                  </a:lnTo>
                  <a:lnTo>
                    <a:pt x="1571" y="528"/>
                  </a:lnTo>
                  <a:lnTo>
                    <a:pt x="1571" y="528"/>
                  </a:lnTo>
                  <a:lnTo>
                    <a:pt x="1571" y="526"/>
                  </a:lnTo>
                  <a:lnTo>
                    <a:pt x="1574" y="523"/>
                  </a:lnTo>
                  <a:lnTo>
                    <a:pt x="1574" y="521"/>
                  </a:lnTo>
                  <a:lnTo>
                    <a:pt x="1574" y="521"/>
                  </a:lnTo>
                  <a:lnTo>
                    <a:pt x="1571" y="518"/>
                  </a:lnTo>
                  <a:lnTo>
                    <a:pt x="1569" y="518"/>
                  </a:lnTo>
                  <a:lnTo>
                    <a:pt x="1569" y="518"/>
                  </a:lnTo>
                  <a:lnTo>
                    <a:pt x="1566" y="518"/>
                  </a:lnTo>
                  <a:lnTo>
                    <a:pt x="1564" y="518"/>
                  </a:lnTo>
                  <a:lnTo>
                    <a:pt x="1562" y="516"/>
                  </a:lnTo>
                  <a:lnTo>
                    <a:pt x="1562" y="516"/>
                  </a:lnTo>
                  <a:lnTo>
                    <a:pt x="1562" y="514"/>
                  </a:lnTo>
                  <a:lnTo>
                    <a:pt x="1559" y="511"/>
                  </a:lnTo>
                  <a:lnTo>
                    <a:pt x="1562" y="511"/>
                  </a:lnTo>
                  <a:lnTo>
                    <a:pt x="1562" y="511"/>
                  </a:lnTo>
                  <a:lnTo>
                    <a:pt x="1562" y="509"/>
                  </a:lnTo>
                  <a:lnTo>
                    <a:pt x="1562" y="511"/>
                  </a:lnTo>
                  <a:lnTo>
                    <a:pt x="1562" y="509"/>
                  </a:lnTo>
                  <a:lnTo>
                    <a:pt x="1562" y="507"/>
                  </a:lnTo>
                  <a:lnTo>
                    <a:pt x="1559" y="507"/>
                  </a:lnTo>
                  <a:lnTo>
                    <a:pt x="1557" y="507"/>
                  </a:lnTo>
                  <a:lnTo>
                    <a:pt x="1555" y="504"/>
                  </a:lnTo>
                  <a:lnTo>
                    <a:pt x="1547" y="497"/>
                  </a:lnTo>
                  <a:lnTo>
                    <a:pt x="1545" y="495"/>
                  </a:lnTo>
                  <a:lnTo>
                    <a:pt x="1545" y="492"/>
                  </a:lnTo>
                  <a:lnTo>
                    <a:pt x="1545" y="492"/>
                  </a:lnTo>
                  <a:lnTo>
                    <a:pt x="1545" y="490"/>
                  </a:lnTo>
                  <a:lnTo>
                    <a:pt x="1545" y="490"/>
                  </a:lnTo>
                  <a:lnTo>
                    <a:pt x="1545" y="490"/>
                  </a:lnTo>
                  <a:lnTo>
                    <a:pt x="1545" y="487"/>
                  </a:lnTo>
                  <a:lnTo>
                    <a:pt x="1547" y="487"/>
                  </a:lnTo>
                  <a:lnTo>
                    <a:pt x="1545" y="487"/>
                  </a:lnTo>
                  <a:lnTo>
                    <a:pt x="1545" y="487"/>
                  </a:lnTo>
                  <a:lnTo>
                    <a:pt x="1543" y="490"/>
                  </a:lnTo>
                  <a:lnTo>
                    <a:pt x="1538" y="490"/>
                  </a:lnTo>
                  <a:lnTo>
                    <a:pt x="1538" y="492"/>
                  </a:lnTo>
                  <a:lnTo>
                    <a:pt x="1536" y="492"/>
                  </a:lnTo>
                  <a:lnTo>
                    <a:pt x="1536" y="497"/>
                  </a:lnTo>
                  <a:lnTo>
                    <a:pt x="1536" y="497"/>
                  </a:lnTo>
                  <a:lnTo>
                    <a:pt x="1536" y="499"/>
                  </a:lnTo>
                  <a:lnTo>
                    <a:pt x="1536" y="499"/>
                  </a:lnTo>
                  <a:lnTo>
                    <a:pt x="1536" y="499"/>
                  </a:lnTo>
                  <a:lnTo>
                    <a:pt x="1536" y="497"/>
                  </a:lnTo>
                  <a:lnTo>
                    <a:pt x="1536" y="497"/>
                  </a:lnTo>
                  <a:lnTo>
                    <a:pt x="1533" y="497"/>
                  </a:lnTo>
                  <a:lnTo>
                    <a:pt x="1533" y="495"/>
                  </a:lnTo>
                  <a:lnTo>
                    <a:pt x="1533" y="495"/>
                  </a:lnTo>
                  <a:lnTo>
                    <a:pt x="1531" y="497"/>
                  </a:lnTo>
                  <a:lnTo>
                    <a:pt x="1528" y="499"/>
                  </a:lnTo>
                  <a:lnTo>
                    <a:pt x="1528" y="499"/>
                  </a:lnTo>
                  <a:lnTo>
                    <a:pt x="1528" y="502"/>
                  </a:lnTo>
                  <a:lnTo>
                    <a:pt x="1526" y="504"/>
                  </a:lnTo>
                  <a:lnTo>
                    <a:pt x="1524" y="504"/>
                  </a:lnTo>
                  <a:lnTo>
                    <a:pt x="1517" y="509"/>
                  </a:lnTo>
                  <a:lnTo>
                    <a:pt x="1517" y="509"/>
                  </a:lnTo>
                  <a:lnTo>
                    <a:pt x="1517" y="511"/>
                  </a:lnTo>
                  <a:lnTo>
                    <a:pt x="1517" y="514"/>
                  </a:lnTo>
                  <a:lnTo>
                    <a:pt x="1519" y="516"/>
                  </a:lnTo>
                  <a:lnTo>
                    <a:pt x="1519" y="516"/>
                  </a:lnTo>
                  <a:lnTo>
                    <a:pt x="1519" y="518"/>
                  </a:lnTo>
                  <a:lnTo>
                    <a:pt x="1521" y="518"/>
                  </a:lnTo>
                  <a:lnTo>
                    <a:pt x="1524" y="521"/>
                  </a:lnTo>
                  <a:lnTo>
                    <a:pt x="1524" y="521"/>
                  </a:lnTo>
                  <a:lnTo>
                    <a:pt x="1524" y="523"/>
                  </a:lnTo>
                  <a:lnTo>
                    <a:pt x="1519" y="521"/>
                  </a:lnTo>
                  <a:lnTo>
                    <a:pt x="1517" y="521"/>
                  </a:lnTo>
                  <a:lnTo>
                    <a:pt x="1517" y="521"/>
                  </a:lnTo>
                  <a:lnTo>
                    <a:pt x="1514" y="521"/>
                  </a:lnTo>
                  <a:lnTo>
                    <a:pt x="1514" y="521"/>
                  </a:lnTo>
                  <a:lnTo>
                    <a:pt x="1512" y="526"/>
                  </a:lnTo>
                  <a:lnTo>
                    <a:pt x="1512" y="526"/>
                  </a:lnTo>
                  <a:lnTo>
                    <a:pt x="1514" y="528"/>
                  </a:lnTo>
                  <a:lnTo>
                    <a:pt x="1514" y="528"/>
                  </a:lnTo>
                  <a:lnTo>
                    <a:pt x="1514" y="530"/>
                  </a:lnTo>
                  <a:lnTo>
                    <a:pt x="1514" y="530"/>
                  </a:lnTo>
                  <a:lnTo>
                    <a:pt x="1514" y="530"/>
                  </a:lnTo>
                  <a:lnTo>
                    <a:pt x="1514" y="535"/>
                  </a:lnTo>
                  <a:lnTo>
                    <a:pt x="1517" y="535"/>
                  </a:lnTo>
                  <a:lnTo>
                    <a:pt x="1514" y="535"/>
                  </a:lnTo>
                  <a:lnTo>
                    <a:pt x="1514" y="535"/>
                  </a:lnTo>
                  <a:lnTo>
                    <a:pt x="1514" y="535"/>
                  </a:lnTo>
                  <a:lnTo>
                    <a:pt x="1514" y="537"/>
                  </a:lnTo>
                  <a:lnTo>
                    <a:pt x="1514" y="537"/>
                  </a:lnTo>
                  <a:lnTo>
                    <a:pt x="1514" y="540"/>
                  </a:lnTo>
                  <a:lnTo>
                    <a:pt x="1514" y="540"/>
                  </a:lnTo>
                  <a:lnTo>
                    <a:pt x="1514" y="542"/>
                  </a:lnTo>
                  <a:lnTo>
                    <a:pt x="1517" y="542"/>
                  </a:lnTo>
                  <a:lnTo>
                    <a:pt x="1514" y="542"/>
                  </a:lnTo>
                  <a:lnTo>
                    <a:pt x="1514" y="545"/>
                  </a:lnTo>
                  <a:lnTo>
                    <a:pt x="1514" y="547"/>
                  </a:lnTo>
                  <a:lnTo>
                    <a:pt x="1512" y="547"/>
                  </a:lnTo>
                  <a:lnTo>
                    <a:pt x="1514" y="547"/>
                  </a:lnTo>
                  <a:lnTo>
                    <a:pt x="1514" y="547"/>
                  </a:lnTo>
                  <a:lnTo>
                    <a:pt x="1517" y="547"/>
                  </a:lnTo>
                  <a:lnTo>
                    <a:pt x="1517" y="547"/>
                  </a:lnTo>
                  <a:lnTo>
                    <a:pt x="1517" y="549"/>
                  </a:lnTo>
                  <a:lnTo>
                    <a:pt x="1517" y="549"/>
                  </a:lnTo>
                  <a:lnTo>
                    <a:pt x="1517" y="552"/>
                  </a:lnTo>
                  <a:lnTo>
                    <a:pt x="1514" y="552"/>
                  </a:lnTo>
                  <a:lnTo>
                    <a:pt x="1514" y="552"/>
                  </a:lnTo>
                  <a:lnTo>
                    <a:pt x="1512" y="552"/>
                  </a:lnTo>
                  <a:lnTo>
                    <a:pt x="1512" y="549"/>
                  </a:lnTo>
                  <a:lnTo>
                    <a:pt x="1509" y="549"/>
                  </a:lnTo>
                  <a:lnTo>
                    <a:pt x="1507" y="552"/>
                  </a:lnTo>
                  <a:lnTo>
                    <a:pt x="1509" y="552"/>
                  </a:lnTo>
                  <a:lnTo>
                    <a:pt x="1509" y="554"/>
                  </a:lnTo>
                  <a:close/>
                  <a:moveTo>
                    <a:pt x="1483" y="633"/>
                  </a:moveTo>
                  <a:lnTo>
                    <a:pt x="1483" y="633"/>
                  </a:lnTo>
                  <a:lnTo>
                    <a:pt x="1486" y="633"/>
                  </a:lnTo>
                  <a:lnTo>
                    <a:pt x="1486" y="635"/>
                  </a:lnTo>
                  <a:lnTo>
                    <a:pt x="1486" y="637"/>
                  </a:lnTo>
                  <a:lnTo>
                    <a:pt x="1486" y="637"/>
                  </a:lnTo>
                  <a:lnTo>
                    <a:pt x="1488" y="640"/>
                  </a:lnTo>
                  <a:lnTo>
                    <a:pt x="1493" y="647"/>
                  </a:lnTo>
                  <a:lnTo>
                    <a:pt x="1493" y="647"/>
                  </a:lnTo>
                  <a:lnTo>
                    <a:pt x="1493" y="649"/>
                  </a:lnTo>
                  <a:lnTo>
                    <a:pt x="1495" y="649"/>
                  </a:lnTo>
                  <a:lnTo>
                    <a:pt x="1495" y="649"/>
                  </a:lnTo>
                  <a:lnTo>
                    <a:pt x="1495" y="649"/>
                  </a:lnTo>
                  <a:lnTo>
                    <a:pt x="1495" y="649"/>
                  </a:lnTo>
                  <a:lnTo>
                    <a:pt x="1498" y="649"/>
                  </a:lnTo>
                  <a:lnTo>
                    <a:pt x="1498" y="647"/>
                  </a:lnTo>
                  <a:lnTo>
                    <a:pt x="1498" y="645"/>
                  </a:lnTo>
                  <a:lnTo>
                    <a:pt x="1498" y="645"/>
                  </a:lnTo>
                  <a:lnTo>
                    <a:pt x="1495" y="642"/>
                  </a:lnTo>
                  <a:lnTo>
                    <a:pt x="1495" y="640"/>
                  </a:lnTo>
                  <a:lnTo>
                    <a:pt x="1493" y="637"/>
                  </a:lnTo>
                  <a:lnTo>
                    <a:pt x="1493" y="635"/>
                  </a:lnTo>
                  <a:lnTo>
                    <a:pt x="1493" y="635"/>
                  </a:lnTo>
                  <a:lnTo>
                    <a:pt x="1490" y="635"/>
                  </a:lnTo>
                  <a:lnTo>
                    <a:pt x="1488" y="630"/>
                  </a:lnTo>
                  <a:lnTo>
                    <a:pt x="1486" y="628"/>
                  </a:lnTo>
                  <a:lnTo>
                    <a:pt x="1483" y="628"/>
                  </a:lnTo>
                  <a:lnTo>
                    <a:pt x="1483" y="630"/>
                  </a:lnTo>
                  <a:lnTo>
                    <a:pt x="1483" y="633"/>
                  </a:lnTo>
                  <a:close/>
                  <a:moveTo>
                    <a:pt x="1626" y="678"/>
                  </a:moveTo>
                  <a:lnTo>
                    <a:pt x="1626" y="675"/>
                  </a:lnTo>
                  <a:lnTo>
                    <a:pt x="1624" y="673"/>
                  </a:lnTo>
                  <a:lnTo>
                    <a:pt x="1624" y="671"/>
                  </a:lnTo>
                  <a:lnTo>
                    <a:pt x="1621" y="666"/>
                  </a:lnTo>
                  <a:lnTo>
                    <a:pt x="1616" y="666"/>
                  </a:lnTo>
                  <a:lnTo>
                    <a:pt x="1616" y="664"/>
                  </a:lnTo>
                  <a:lnTo>
                    <a:pt x="1616" y="661"/>
                  </a:lnTo>
                  <a:lnTo>
                    <a:pt x="1616" y="661"/>
                  </a:lnTo>
                  <a:lnTo>
                    <a:pt x="1614" y="661"/>
                  </a:lnTo>
                  <a:lnTo>
                    <a:pt x="1609" y="654"/>
                  </a:lnTo>
                  <a:lnTo>
                    <a:pt x="1607" y="652"/>
                  </a:lnTo>
                  <a:lnTo>
                    <a:pt x="1605" y="652"/>
                  </a:lnTo>
                  <a:lnTo>
                    <a:pt x="1600" y="647"/>
                  </a:lnTo>
                  <a:lnTo>
                    <a:pt x="1593" y="649"/>
                  </a:lnTo>
                  <a:lnTo>
                    <a:pt x="1588" y="652"/>
                  </a:lnTo>
                  <a:lnTo>
                    <a:pt x="1585" y="652"/>
                  </a:lnTo>
                  <a:lnTo>
                    <a:pt x="1585" y="649"/>
                  </a:lnTo>
                  <a:lnTo>
                    <a:pt x="1583" y="649"/>
                  </a:lnTo>
                  <a:lnTo>
                    <a:pt x="1578" y="654"/>
                  </a:lnTo>
                  <a:lnTo>
                    <a:pt x="1578" y="656"/>
                  </a:lnTo>
                  <a:lnTo>
                    <a:pt x="1578" y="656"/>
                  </a:lnTo>
                  <a:lnTo>
                    <a:pt x="1578" y="659"/>
                  </a:lnTo>
                  <a:lnTo>
                    <a:pt x="1578" y="661"/>
                  </a:lnTo>
                  <a:lnTo>
                    <a:pt x="1578" y="661"/>
                  </a:lnTo>
                  <a:lnTo>
                    <a:pt x="1576" y="666"/>
                  </a:lnTo>
                  <a:lnTo>
                    <a:pt x="1576" y="666"/>
                  </a:lnTo>
                  <a:lnTo>
                    <a:pt x="1576" y="668"/>
                  </a:lnTo>
                  <a:lnTo>
                    <a:pt x="1576" y="668"/>
                  </a:lnTo>
                  <a:lnTo>
                    <a:pt x="1574" y="671"/>
                  </a:lnTo>
                  <a:lnTo>
                    <a:pt x="1574" y="675"/>
                  </a:lnTo>
                  <a:lnTo>
                    <a:pt x="1566" y="678"/>
                  </a:lnTo>
                  <a:lnTo>
                    <a:pt x="1564" y="678"/>
                  </a:lnTo>
                  <a:lnTo>
                    <a:pt x="1562" y="675"/>
                  </a:lnTo>
                  <a:lnTo>
                    <a:pt x="1559" y="680"/>
                  </a:lnTo>
                  <a:lnTo>
                    <a:pt x="1559" y="683"/>
                  </a:lnTo>
                  <a:lnTo>
                    <a:pt x="1562" y="685"/>
                  </a:lnTo>
                  <a:lnTo>
                    <a:pt x="1564" y="685"/>
                  </a:lnTo>
                  <a:lnTo>
                    <a:pt x="1566" y="685"/>
                  </a:lnTo>
                  <a:lnTo>
                    <a:pt x="1569" y="680"/>
                  </a:lnTo>
                  <a:lnTo>
                    <a:pt x="1574" y="680"/>
                  </a:lnTo>
                  <a:lnTo>
                    <a:pt x="1578" y="680"/>
                  </a:lnTo>
                  <a:lnTo>
                    <a:pt x="1583" y="683"/>
                  </a:lnTo>
                  <a:lnTo>
                    <a:pt x="1585" y="685"/>
                  </a:lnTo>
                  <a:lnTo>
                    <a:pt x="1590" y="687"/>
                  </a:lnTo>
                  <a:lnTo>
                    <a:pt x="1595" y="687"/>
                  </a:lnTo>
                  <a:lnTo>
                    <a:pt x="1602" y="690"/>
                  </a:lnTo>
                  <a:lnTo>
                    <a:pt x="1605" y="690"/>
                  </a:lnTo>
                  <a:lnTo>
                    <a:pt x="1609" y="692"/>
                  </a:lnTo>
                  <a:lnTo>
                    <a:pt x="1612" y="692"/>
                  </a:lnTo>
                  <a:lnTo>
                    <a:pt x="1621" y="695"/>
                  </a:lnTo>
                  <a:lnTo>
                    <a:pt x="1624" y="695"/>
                  </a:lnTo>
                  <a:lnTo>
                    <a:pt x="1626" y="692"/>
                  </a:lnTo>
                  <a:lnTo>
                    <a:pt x="1626" y="690"/>
                  </a:lnTo>
                  <a:lnTo>
                    <a:pt x="1626" y="690"/>
                  </a:lnTo>
                  <a:lnTo>
                    <a:pt x="1626" y="687"/>
                  </a:lnTo>
                  <a:lnTo>
                    <a:pt x="1626" y="685"/>
                  </a:lnTo>
                  <a:lnTo>
                    <a:pt x="1626" y="685"/>
                  </a:lnTo>
                  <a:lnTo>
                    <a:pt x="1626" y="683"/>
                  </a:lnTo>
                  <a:lnTo>
                    <a:pt x="1626" y="680"/>
                  </a:lnTo>
                  <a:lnTo>
                    <a:pt x="1624" y="680"/>
                  </a:lnTo>
                  <a:lnTo>
                    <a:pt x="1626" y="680"/>
                  </a:lnTo>
                  <a:lnTo>
                    <a:pt x="1626" y="678"/>
                  </a:lnTo>
                  <a:close/>
                  <a:moveTo>
                    <a:pt x="1569" y="647"/>
                  </a:moveTo>
                  <a:lnTo>
                    <a:pt x="1571" y="649"/>
                  </a:lnTo>
                  <a:lnTo>
                    <a:pt x="1574" y="647"/>
                  </a:lnTo>
                  <a:lnTo>
                    <a:pt x="1574" y="647"/>
                  </a:lnTo>
                  <a:lnTo>
                    <a:pt x="1574" y="647"/>
                  </a:lnTo>
                  <a:lnTo>
                    <a:pt x="1576" y="647"/>
                  </a:lnTo>
                  <a:lnTo>
                    <a:pt x="1576" y="647"/>
                  </a:lnTo>
                  <a:lnTo>
                    <a:pt x="1578" y="645"/>
                  </a:lnTo>
                  <a:lnTo>
                    <a:pt x="1581" y="645"/>
                  </a:lnTo>
                  <a:lnTo>
                    <a:pt x="1581" y="645"/>
                  </a:lnTo>
                  <a:lnTo>
                    <a:pt x="1583" y="642"/>
                  </a:lnTo>
                  <a:lnTo>
                    <a:pt x="1583" y="640"/>
                  </a:lnTo>
                  <a:lnTo>
                    <a:pt x="1583" y="640"/>
                  </a:lnTo>
                  <a:lnTo>
                    <a:pt x="1583" y="637"/>
                  </a:lnTo>
                  <a:lnTo>
                    <a:pt x="1583" y="637"/>
                  </a:lnTo>
                  <a:lnTo>
                    <a:pt x="1583" y="635"/>
                  </a:lnTo>
                  <a:lnTo>
                    <a:pt x="1583" y="635"/>
                  </a:lnTo>
                  <a:lnTo>
                    <a:pt x="1583" y="633"/>
                  </a:lnTo>
                  <a:lnTo>
                    <a:pt x="1583" y="630"/>
                  </a:lnTo>
                  <a:lnTo>
                    <a:pt x="1583" y="628"/>
                  </a:lnTo>
                  <a:lnTo>
                    <a:pt x="1581" y="625"/>
                  </a:lnTo>
                  <a:lnTo>
                    <a:pt x="1578" y="625"/>
                  </a:lnTo>
                  <a:lnTo>
                    <a:pt x="1574" y="625"/>
                  </a:lnTo>
                  <a:lnTo>
                    <a:pt x="1569" y="625"/>
                  </a:lnTo>
                  <a:lnTo>
                    <a:pt x="1566" y="628"/>
                  </a:lnTo>
                  <a:lnTo>
                    <a:pt x="1566" y="630"/>
                  </a:lnTo>
                  <a:lnTo>
                    <a:pt x="1566" y="633"/>
                  </a:lnTo>
                  <a:lnTo>
                    <a:pt x="1566" y="635"/>
                  </a:lnTo>
                  <a:lnTo>
                    <a:pt x="1566" y="637"/>
                  </a:lnTo>
                  <a:lnTo>
                    <a:pt x="1566" y="640"/>
                  </a:lnTo>
                  <a:lnTo>
                    <a:pt x="1569" y="647"/>
                  </a:lnTo>
                  <a:close/>
                  <a:moveTo>
                    <a:pt x="1093" y="478"/>
                  </a:moveTo>
                  <a:lnTo>
                    <a:pt x="1093" y="478"/>
                  </a:lnTo>
                  <a:lnTo>
                    <a:pt x="1093" y="476"/>
                  </a:lnTo>
                  <a:lnTo>
                    <a:pt x="1089" y="476"/>
                  </a:lnTo>
                  <a:lnTo>
                    <a:pt x="1089" y="476"/>
                  </a:lnTo>
                  <a:lnTo>
                    <a:pt x="1089" y="473"/>
                  </a:lnTo>
                  <a:lnTo>
                    <a:pt x="1089" y="471"/>
                  </a:lnTo>
                  <a:lnTo>
                    <a:pt x="1089" y="473"/>
                  </a:lnTo>
                  <a:lnTo>
                    <a:pt x="1086" y="476"/>
                  </a:lnTo>
                  <a:lnTo>
                    <a:pt x="1086" y="478"/>
                  </a:lnTo>
                  <a:lnTo>
                    <a:pt x="1089" y="478"/>
                  </a:lnTo>
                  <a:lnTo>
                    <a:pt x="1093" y="478"/>
                  </a:lnTo>
                  <a:close/>
                  <a:moveTo>
                    <a:pt x="1067" y="461"/>
                  </a:moveTo>
                  <a:lnTo>
                    <a:pt x="1067" y="464"/>
                  </a:lnTo>
                  <a:lnTo>
                    <a:pt x="1070" y="464"/>
                  </a:lnTo>
                  <a:lnTo>
                    <a:pt x="1070" y="464"/>
                  </a:lnTo>
                  <a:lnTo>
                    <a:pt x="1072" y="466"/>
                  </a:lnTo>
                  <a:lnTo>
                    <a:pt x="1074" y="468"/>
                  </a:lnTo>
                  <a:lnTo>
                    <a:pt x="1074" y="468"/>
                  </a:lnTo>
                  <a:lnTo>
                    <a:pt x="1074" y="471"/>
                  </a:lnTo>
                  <a:lnTo>
                    <a:pt x="1074" y="471"/>
                  </a:lnTo>
                  <a:lnTo>
                    <a:pt x="1077" y="471"/>
                  </a:lnTo>
                  <a:lnTo>
                    <a:pt x="1077" y="471"/>
                  </a:lnTo>
                  <a:lnTo>
                    <a:pt x="1077" y="471"/>
                  </a:lnTo>
                  <a:lnTo>
                    <a:pt x="1077" y="468"/>
                  </a:lnTo>
                  <a:lnTo>
                    <a:pt x="1077" y="468"/>
                  </a:lnTo>
                  <a:lnTo>
                    <a:pt x="1079" y="468"/>
                  </a:lnTo>
                  <a:lnTo>
                    <a:pt x="1079" y="466"/>
                  </a:lnTo>
                  <a:lnTo>
                    <a:pt x="1079" y="466"/>
                  </a:lnTo>
                  <a:lnTo>
                    <a:pt x="1077" y="466"/>
                  </a:lnTo>
                  <a:lnTo>
                    <a:pt x="1077" y="464"/>
                  </a:lnTo>
                  <a:lnTo>
                    <a:pt x="1077" y="461"/>
                  </a:lnTo>
                  <a:lnTo>
                    <a:pt x="1077" y="461"/>
                  </a:lnTo>
                  <a:lnTo>
                    <a:pt x="1074" y="459"/>
                  </a:lnTo>
                  <a:lnTo>
                    <a:pt x="1077" y="459"/>
                  </a:lnTo>
                  <a:lnTo>
                    <a:pt x="1077" y="459"/>
                  </a:lnTo>
                  <a:lnTo>
                    <a:pt x="1074" y="457"/>
                  </a:lnTo>
                  <a:lnTo>
                    <a:pt x="1074" y="457"/>
                  </a:lnTo>
                  <a:lnTo>
                    <a:pt x="1072" y="457"/>
                  </a:lnTo>
                  <a:lnTo>
                    <a:pt x="1072" y="457"/>
                  </a:lnTo>
                  <a:lnTo>
                    <a:pt x="1072" y="459"/>
                  </a:lnTo>
                  <a:lnTo>
                    <a:pt x="1070" y="457"/>
                  </a:lnTo>
                  <a:lnTo>
                    <a:pt x="1067" y="459"/>
                  </a:lnTo>
                  <a:lnTo>
                    <a:pt x="1067" y="459"/>
                  </a:lnTo>
                  <a:lnTo>
                    <a:pt x="1065" y="459"/>
                  </a:lnTo>
                  <a:lnTo>
                    <a:pt x="1067" y="461"/>
                  </a:lnTo>
                  <a:lnTo>
                    <a:pt x="1067" y="461"/>
                  </a:lnTo>
                  <a:close/>
                  <a:moveTo>
                    <a:pt x="967" y="333"/>
                  </a:moveTo>
                  <a:lnTo>
                    <a:pt x="967" y="333"/>
                  </a:lnTo>
                  <a:lnTo>
                    <a:pt x="967" y="335"/>
                  </a:lnTo>
                  <a:lnTo>
                    <a:pt x="974" y="338"/>
                  </a:lnTo>
                  <a:lnTo>
                    <a:pt x="982" y="340"/>
                  </a:lnTo>
                  <a:lnTo>
                    <a:pt x="984" y="338"/>
                  </a:lnTo>
                  <a:lnTo>
                    <a:pt x="986" y="340"/>
                  </a:lnTo>
                  <a:lnTo>
                    <a:pt x="986" y="340"/>
                  </a:lnTo>
                  <a:lnTo>
                    <a:pt x="986" y="342"/>
                  </a:lnTo>
                  <a:lnTo>
                    <a:pt x="989" y="340"/>
                  </a:lnTo>
                  <a:lnTo>
                    <a:pt x="989" y="340"/>
                  </a:lnTo>
                  <a:lnTo>
                    <a:pt x="989" y="338"/>
                  </a:lnTo>
                  <a:lnTo>
                    <a:pt x="989" y="335"/>
                  </a:lnTo>
                  <a:lnTo>
                    <a:pt x="989" y="333"/>
                  </a:lnTo>
                  <a:lnTo>
                    <a:pt x="989" y="333"/>
                  </a:lnTo>
                  <a:lnTo>
                    <a:pt x="989" y="330"/>
                  </a:lnTo>
                  <a:lnTo>
                    <a:pt x="984" y="330"/>
                  </a:lnTo>
                  <a:lnTo>
                    <a:pt x="984" y="330"/>
                  </a:lnTo>
                  <a:lnTo>
                    <a:pt x="984" y="333"/>
                  </a:lnTo>
                  <a:lnTo>
                    <a:pt x="982" y="333"/>
                  </a:lnTo>
                  <a:lnTo>
                    <a:pt x="977" y="333"/>
                  </a:lnTo>
                  <a:lnTo>
                    <a:pt x="977" y="330"/>
                  </a:lnTo>
                  <a:lnTo>
                    <a:pt x="967" y="333"/>
                  </a:lnTo>
                  <a:close/>
                  <a:moveTo>
                    <a:pt x="991" y="402"/>
                  </a:moveTo>
                  <a:lnTo>
                    <a:pt x="991" y="402"/>
                  </a:lnTo>
                  <a:lnTo>
                    <a:pt x="989" y="402"/>
                  </a:lnTo>
                  <a:lnTo>
                    <a:pt x="989" y="402"/>
                  </a:lnTo>
                  <a:lnTo>
                    <a:pt x="989" y="402"/>
                  </a:lnTo>
                  <a:lnTo>
                    <a:pt x="986" y="402"/>
                  </a:lnTo>
                  <a:lnTo>
                    <a:pt x="986" y="402"/>
                  </a:lnTo>
                  <a:lnTo>
                    <a:pt x="986" y="399"/>
                  </a:lnTo>
                  <a:lnTo>
                    <a:pt x="984" y="399"/>
                  </a:lnTo>
                  <a:lnTo>
                    <a:pt x="984" y="402"/>
                  </a:lnTo>
                  <a:lnTo>
                    <a:pt x="984" y="404"/>
                  </a:lnTo>
                  <a:lnTo>
                    <a:pt x="984" y="407"/>
                  </a:lnTo>
                  <a:lnTo>
                    <a:pt x="986" y="407"/>
                  </a:lnTo>
                  <a:lnTo>
                    <a:pt x="986" y="407"/>
                  </a:lnTo>
                  <a:lnTo>
                    <a:pt x="982" y="409"/>
                  </a:lnTo>
                  <a:lnTo>
                    <a:pt x="982" y="409"/>
                  </a:lnTo>
                  <a:lnTo>
                    <a:pt x="984" y="409"/>
                  </a:lnTo>
                  <a:lnTo>
                    <a:pt x="984" y="411"/>
                  </a:lnTo>
                  <a:lnTo>
                    <a:pt x="989" y="407"/>
                  </a:lnTo>
                  <a:lnTo>
                    <a:pt x="989" y="409"/>
                  </a:lnTo>
                  <a:lnTo>
                    <a:pt x="991" y="407"/>
                  </a:lnTo>
                  <a:lnTo>
                    <a:pt x="991" y="407"/>
                  </a:lnTo>
                  <a:lnTo>
                    <a:pt x="989" y="407"/>
                  </a:lnTo>
                  <a:lnTo>
                    <a:pt x="991" y="404"/>
                  </a:lnTo>
                  <a:lnTo>
                    <a:pt x="991" y="402"/>
                  </a:lnTo>
                  <a:close/>
                  <a:moveTo>
                    <a:pt x="1138" y="625"/>
                  </a:moveTo>
                  <a:lnTo>
                    <a:pt x="1138" y="623"/>
                  </a:lnTo>
                  <a:lnTo>
                    <a:pt x="1138" y="621"/>
                  </a:lnTo>
                  <a:lnTo>
                    <a:pt x="1138" y="621"/>
                  </a:lnTo>
                  <a:lnTo>
                    <a:pt x="1138" y="618"/>
                  </a:lnTo>
                  <a:lnTo>
                    <a:pt x="1138" y="618"/>
                  </a:lnTo>
                  <a:lnTo>
                    <a:pt x="1138" y="618"/>
                  </a:lnTo>
                  <a:lnTo>
                    <a:pt x="1136" y="618"/>
                  </a:lnTo>
                  <a:lnTo>
                    <a:pt x="1136" y="618"/>
                  </a:lnTo>
                  <a:lnTo>
                    <a:pt x="1136" y="621"/>
                  </a:lnTo>
                  <a:lnTo>
                    <a:pt x="1136" y="621"/>
                  </a:lnTo>
                  <a:lnTo>
                    <a:pt x="1136" y="623"/>
                  </a:lnTo>
                  <a:lnTo>
                    <a:pt x="1136" y="623"/>
                  </a:lnTo>
                  <a:lnTo>
                    <a:pt x="1138" y="625"/>
                  </a:lnTo>
                  <a:close/>
                  <a:moveTo>
                    <a:pt x="1205" y="699"/>
                  </a:moveTo>
                  <a:lnTo>
                    <a:pt x="1205" y="699"/>
                  </a:lnTo>
                  <a:lnTo>
                    <a:pt x="1203" y="702"/>
                  </a:lnTo>
                  <a:lnTo>
                    <a:pt x="1205" y="702"/>
                  </a:lnTo>
                  <a:lnTo>
                    <a:pt x="1205" y="702"/>
                  </a:lnTo>
                  <a:lnTo>
                    <a:pt x="1212" y="702"/>
                  </a:lnTo>
                  <a:lnTo>
                    <a:pt x="1212" y="702"/>
                  </a:lnTo>
                  <a:lnTo>
                    <a:pt x="1215" y="699"/>
                  </a:lnTo>
                  <a:lnTo>
                    <a:pt x="1215" y="699"/>
                  </a:lnTo>
                  <a:lnTo>
                    <a:pt x="1212" y="697"/>
                  </a:lnTo>
                  <a:lnTo>
                    <a:pt x="1207" y="695"/>
                  </a:lnTo>
                  <a:lnTo>
                    <a:pt x="1205" y="695"/>
                  </a:lnTo>
                  <a:lnTo>
                    <a:pt x="1203" y="697"/>
                  </a:lnTo>
                  <a:lnTo>
                    <a:pt x="1203" y="697"/>
                  </a:lnTo>
                  <a:lnTo>
                    <a:pt x="1203" y="699"/>
                  </a:lnTo>
                  <a:lnTo>
                    <a:pt x="1205" y="699"/>
                  </a:lnTo>
                  <a:close/>
                  <a:moveTo>
                    <a:pt x="1286" y="652"/>
                  </a:moveTo>
                  <a:lnTo>
                    <a:pt x="1288" y="652"/>
                  </a:lnTo>
                  <a:lnTo>
                    <a:pt x="1288" y="652"/>
                  </a:lnTo>
                  <a:lnTo>
                    <a:pt x="1288" y="652"/>
                  </a:lnTo>
                  <a:lnTo>
                    <a:pt x="1291" y="649"/>
                  </a:lnTo>
                  <a:lnTo>
                    <a:pt x="1291" y="649"/>
                  </a:lnTo>
                  <a:lnTo>
                    <a:pt x="1288" y="647"/>
                  </a:lnTo>
                  <a:lnTo>
                    <a:pt x="1288" y="647"/>
                  </a:lnTo>
                  <a:lnTo>
                    <a:pt x="1288" y="647"/>
                  </a:lnTo>
                  <a:lnTo>
                    <a:pt x="1286" y="647"/>
                  </a:lnTo>
                  <a:lnTo>
                    <a:pt x="1286" y="647"/>
                  </a:lnTo>
                  <a:lnTo>
                    <a:pt x="1286" y="647"/>
                  </a:lnTo>
                  <a:lnTo>
                    <a:pt x="1286" y="649"/>
                  </a:lnTo>
                  <a:lnTo>
                    <a:pt x="1286" y="649"/>
                  </a:lnTo>
                  <a:lnTo>
                    <a:pt x="1286" y="652"/>
                  </a:lnTo>
                  <a:lnTo>
                    <a:pt x="1286" y="652"/>
                  </a:lnTo>
                  <a:lnTo>
                    <a:pt x="1286" y="652"/>
                  </a:lnTo>
                  <a:close/>
                  <a:moveTo>
                    <a:pt x="1483" y="625"/>
                  </a:moveTo>
                  <a:lnTo>
                    <a:pt x="1481" y="625"/>
                  </a:lnTo>
                  <a:lnTo>
                    <a:pt x="1481" y="628"/>
                  </a:lnTo>
                  <a:lnTo>
                    <a:pt x="1483" y="628"/>
                  </a:lnTo>
                  <a:lnTo>
                    <a:pt x="1483" y="625"/>
                  </a:lnTo>
                  <a:close/>
                  <a:moveTo>
                    <a:pt x="599" y="606"/>
                  </a:moveTo>
                  <a:lnTo>
                    <a:pt x="596" y="606"/>
                  </a:lnTo>
                  <a:lnTo>
                    <a:pt x="592" y="604"/>
                  </a:lnTo>
                  <a:lnTo>
                    <a:pt x="589" y="606"/>
                  </a:lnTo>
                  <a:lnTo>
                    <a:pt x="589" y="606"/>
                  </a:lnTo>
                  <a:lnTo>
                    <a:pt x="589" y="609"/>
                  </a:lnTo>
                  <a:lnTo>
                    <a:pt x="592" y="611"/>
                  </a:lnTo>
                  <a:lnTo>
                    <a:pt x="594" y="611"/>
                  </a:lnTo>
                  <a:lnTo>
                    <a:pt x="596" y="611"/>
                  </a:lnTo>
                  <a:lnTo>
                    <a:pt x="596" y="609"/>
                  </a:lnTo>
                  <a:lnTo>
                    <a:pt x="599" y="609"/>
                  </a:lnTo>
                  <a:lnTo>
                    <a:pt x="599" y="606"/>
                  </a:lnTo>
                  <a:close/>
                  <a:moveTo>
                    <a:pt x="582" y="616"/>
                  </a:moveTo>
                  <a:lnTo>
                    <a:pt x="584" y="616"/>
                  </a:lnTo>
                  <a:lnTo>
                    <a:pt x="580" y="611"/>
                  </a:lnTo>
                  <a:lnTo>
                    <a:pt x="582" y="611"/>
                  </a:lnTo>
                  <a:lnTo>
                    <a:pt x="584" y="611"/>
                  </a:lnTo>
                  <a:lnTo>
                    <a:pt x="587" y="611"/>
                  </a:lnTo>
                  <a:lnTo>
                    <a:pt x="587" y="611"/>
                  </a:lnTo>
                  <a:lnTo>
                    <a:pt x="587" y="609"/>
                  </a:lnTo>
                  <a:lnTo>
                    <a:pt x="584" y="609"/>
                  </a:lnTo>
                  <a:lnTo>
                    <a:pt x="580" y="609"/>
                  </a:lnTo>
                  <a:lnTo>
                    <a:pt x="577" y="611"/>
                  </a:lnTo>
                  <a:lnTo>
                    <a:pt x="577" y="614"/>
                  </a:lnTo>
                  <a:lnTo>
                    <a:pt x="577" y="616"/>
                  </a:lnTo>
                  <a:lnTo>
                    <a:pt x="582" y="616"/>
                  </a:lnTo>
                  <a:close/>
                  <a:moveTo>
                    <a:pt x="554" y="635"/>
                  </a:moveTo>
                  <a:lnTo>
                    <a:pt x="551" y="635"/>
                  </a:lnTo>
                  <a:lnTo>
                    <a:pt x="549" y="635"/>
                  </a:lnTo>
                  <a:lnTo>
                    <a:pt x="549" y="637"/>
                  </a:lnTo>
                  <a:lnTo>
                    <a:pt x="549" y="637"/>
                  </a:lnTo>
                  <a:lnTo>
                    <a:pt x="554" y="637"/>
                  </a:lnTo>
                  <a:lnTo>
                    <a:pt x="558" y="640"/>
                  </a:lnTo>
                  <a:lnTo>
                    <a:pt x="561" y="640"/>
                  </a:lnTo>
                  <a:lnTo>
                    <a:pt x="558" y="640"/>
                  </a:lnTo>
                  <a:lnTo>
                    <a:pt x="558" y="637"/>
                  </a:lnTo>
                  <a:lnTo>
                    <a:pt x="561" y="637"/>
                  </a:lnTo>
                  <a:lnTo>
                    <a:pt x="561" y="637"/>
                  </a:lnTo>
                  <a:lnTo>
                    <a:pt x="561" y="637"/>
                  </a:lnTo>
                  <a:lnTo>
                    <a:pt x="563" y="637"/>
                  </a:lnTo>
                  <a:lnTo>
                    <a:pt x="563" y="637"/>
                  </a:lnTo>
                  <a:lnTo>
                    <a:pt x="563" y="635"/>
                  </a:lnTo>
                  <a:lnTo>
                    <a:pt x="561" y="635"/>
                  </a:lnTo>
                  <a:lnTo>
                    <a:pt x="561" y="635"/>
                  </a:lnTo>
                  <a:lnTo>
                    <a:pt x="556" y="633"/>
                  </a:lnTo>
                  <a:lnTo>
                    <a:pt x="554" y="635"/>
                  </a:lnTo>
                  <a:close/>
                  <a:moveTo>
                    <a:pt x="573" y="645"/>
                  </a:moveTo>
                  <a:lnTo>
                    <a:pt x="575" y="645"/>
                  </a:lnTo>
                  <a:lnTo>
                    <a:pt x="575" y="647"/>
                  </a:lnTo>
                  <a:lnTo>
                    <a:pt x="577" y="647"/>
                  </a:lnTo>
                  <a:lnTo>
                    <a:pt x="577" y="645"/>
                  </a:lnTo>
                  <a:lnTo>
                    <a:pt x="575" y="645"/>
                  </a:lnTo>
                  <a:lnTo>
                    <a:pt x="575" y="642"/>
                  </a:lnTo>
                  <a:lnTo>
                    <a:pt x="577" y="640"/>
                  </a:lnTo>
                  <a:lnTo>
                    <a:pt x="577" y="640"/>
                  </a:lnTo>
                  <a:lnTo>
                    <a:pt x="575" y="640"/>
                  </a:lnTo>
                  <a:lnTo>
                    <a:pt x="573" y="642"/>
                  </a:lnTo>
                  <a:lnTo>
                    <a:pt x="570" y="640"/>
                  </a:lnTo>
                  <a:lnTo>
                    <a:pt x="568" y="640"/>
                  </a:lnTo>
                  <a:lnTo>
                    <a:pt x="568" y="640"/>
                  </a:lnTo>
                  <a:lnTo>
                    <a:pt x="568" y="642"/>
                  </a:lnTo>
                  <a:lnTo>
                    <a:pt x="568" y="645"/>
                  </a:lnTo>
                  <a:lnTo>
                    <a:pt x="573" y="645"/>
                  </a:lnTo>
                  <a:close/>
                  <a:moveTo>
                    <a:pt x="611" y="585"/>
                  </a:moveTo>
                  <a:lnTo>
                    <a:pt x="611" y="587"/>
                  </a:lnTo>
                  <a:lnTo>
                    <a:pt x="611" y="587"/>
                  </a:lnTo>
                  <a:lnTo>
                    <a:pt x="613" y="587"/>
                  </a:lnTo>
                  <a:lnTo>
                    <a:pt x="615" y="587"/>
                  </a:lnTo>
                  <a:lnTo>
                    <a:pt x="615" y="587"/>
                  </a:lnTo>
                  <a:lnTo>
                    <a:pt x="618" y="587"/>
                  </a:lnTo>
                  <a:lnTo>
                    <a:pt x="620" y="587"/>
                  </a:lnTo>
                  <a:lnTo>
                    <a:pt x="622" y="587"/>
                  </a:lnTo>
                  <a:lnTo>
                    <a:pt x="620" y="587"/>
                  </a:lnTo>
                  <a:lnTo>
                    <a:pt x="618" y="585"/>
                  </a:lnTo>
                  <a:lnTo>
                    <a:pt x="618" y="585"/>
                  </a:lnTo>
                  <a:lnTo>
                    <a:pt x="618" y="583"/>
                  </a:lnTo>
                  <a:lnTo>
                    <a:pt x="618" y="580"/>
                  </a:lnTo>
                  <a:lnTo>
                    <a:pt x="620" y="583"/>
                  </a:lnTo>
                  <a:lnTo>
                    <a:pt x="620" y="585"/>
                  </a:lnTo>
                  <a:lnTo>
                    <a:pt x="622" y="585"/>
                  </a:lnTo>
                  <a:lnTo>
                    <a:pt x="625" y="585"/>
                  </a:lnTo>
                  <a:lnTo>
                    <a:pt x="625" y="583"/>
                  </a:lnTo>
                  <a:lnTo>
                    <a:pt x="625" y="580"/>
                  </a:lnTo>
                  <a:lnTo>
                    <a:pt x="625" y="580"/>
                  </a:lnTo>
                  <a:lnTo>
                    <a:pt x="625" y="578"/>
                  </a:lnTo>
                  <a:lnTo>
                    <a:pt x="620" y="578"/>
                  </a:lnTo>
                  <a:lnTo>
                    <a:pt x="618" y="578"/>
                  </a:lnTo>
                  <a:lnTo>
                    <a:pt x="615" y="580"/>
                  </a:lnTo>
                  <a:lnTo>
                    <a:pt x="615" y="578"/>
                  </a:lnTo>
                  <a:lnTo>
                    <a:pt x="618" y="578"/>
                  </a:lnTo>
                  <a:lnTo>
                    <a:pt x="615" y="578"/>
                  </a:lnTo>
                  <a:lnTo>
                    <a:pt x="615" y="578"/>
                  </a:lnTo>
                  <a:lnTo>
                    <a:pt x="615" y="580"/>
                  </a:lnTo>
                  <a:lnTo>
                    <a:pt x="615" y="580"/>
                  </a:lnTo>
                  <a:lnTo>
                    <a:pt x="615" y="580"/>
                  </a:lnTo>
                  <a:lnTo>
                    <a:pt x="615" y="583"/>
                  </a:lnTo>
                  <a:lnTo>
                    <a:pt x="615" y="585"/>
                  </a:lnTo>
                  <a:lnTo>
                    <a:pt x="611" y="583"/>
                  </a:lnTo>
                  <a:lnTo>
                    <a:pt x="611" y="580"/>
                  </a:lnTo>
                  <a:lnTo>
                    <a:pt x="608" y="580"/>
                  </a:lnTo>
                  <a:lnTo>
                    <a:pt x="608" y="583"/>
                  </a:lnTo>
                  <a:lnTo>
                    <a:pt x="611" y="585"/>
                  </a:lnTo>
                  <a:lnTo>
                    <a:pt x="611" y="585"/>
                  </a:lnTo>
                  <a:close/>
                  <a:moveTo>
                    <a:pt x="599" y="611"/>
                  </a:moveTo>
                  <a:lnTo>
                    <a:pt x="603" y="614"/>
                  </a:lnTo>
                  <a:lnTo>
                    <a:pt x="603" y="611"/>
                  </a:lnTo>
                  <a:lnTo>
                    <a:pt x="606" y="611"/>
                  </a:lnTo>
                  <a:lnTo>
                    <a:pt x="606" y="611"/>
                  </a:lnTo>
                  <a:lnTo>
                    <a:pt x="606" y="609"/>
                  </a:lnTo>
                  <a:lnTo>
                    <a:pt x="606" y="609"/>
                  </a:lnTo>
                  <a:lnTo>
                    <a:pt x="606" y="609"/>
                  </a:lnTo>
                  <a:lnTo>
                    <a:pt x="606" y="609"/>
                  </a:lnTo>
                  <a:lnTo>
                    <a:pt x="608" y="611"/>
                  </a:lnTo>
                  <a:lnTo>
                    <a:pt x="608" y="609"/>
                  </a:lnTo>
                  <a:lnTo>
                    <a:pt x="608" y="609"/>
                  </a:lnTo>
                  <a:lnTo>
                    <a:pt x="608" y="606"/>
                  </a:lnTo>
                  <a:lnTo>
                    <a:pt x="606" y="606"/>
                  </a:lnTo>
                  <a:lnTo>
                    <a:pt x="606" y="604"/>
                  </a:lnTo>
                  <a:lnTo>
                    <a:pt x="603" y="604"/>
                  </a:lnTo>
                  <a:lnTo>
                    <a:pt x="603" y="604"/>
                  </a:lnTo>
                  <a:lnTo>
                    <a:pt x="603" y="606"/>
                  </a:lnTo>
                  <a:lnTo>
                    <a:pt x="601" y="606"/>
                  </a:lnTo>
                  <a:lnTo>
                    <a:pt x="601" y="609"/>
                  </a:lnTo>
                  <a:lnTo>
                    <a:pt x="601" y="609"/>
                  </a:lnTo>
                  <a:lnTo>
                    <a:pt x="599" y="611"/>
                  </a:lnTo>
                  <a:lnTo>
                    <a:pt x="599" y="611"/>
                  </a:lnTo>
                  <a:close/>
                  <a:moveTo>
                    <a:pt x="594" y="592"/>
                  </a:moveTo>
                  <a:lnTo>
                    <a:pt x="596" y="592"/>
                  </a:lnTo>
                  <a:lnTo>
                    <a:pt x="596" y="595"/>
                  </a:lnTo>
                  <a:lnTo>
                    <a:pt x="596" y="595"/>
                  </a:lnTo>
                  <a:lnTo>
                    <a:pt x="599" y="592"/>
                  </a:lnTo>
                  <a:lnTo>
                    <a:pt x="599" y="595"/>
                  </a:lnTo>
                  <a:lnTo>
                    <a:pt x="599" y="592"/>
                  </a:lnTo>
                  <a:lnTo>
                    <a:pt x="599" y="592"/>
                  </a:lnTo>
                  <a:lnTo>
                    <a:pt x="599" y="590"/>
                  </a:lnTo>
                  <a:lnTo>
                    <a:pt x="599" y="590"/>
                  </a:lnTo>
                  <a:lnTo>
                    <a:pt x="596" y="590"/>
                  </a:lnTo>
                  <a:lnTo>
                    <a:pt x="596" y="590"/>
                  </a:lnTo>
                  <a:lnTo>
                    <a:pt x="594" y="590"/>
                  </a:lnTo>
                  <a:lnTo>
                    <a:pt x="589" y="592"/>
                  </a:lnTo>
                  <a:lnTo>
                    <a:pt x="589" y="592"/>
                  </a:lnTo>
                  <a:lnTo>
                    <a:pt x="592" y="592"/>
                  </a:lnTo>
                  <a:lnTo>
                    <a:pt x="594" y="592"/>
                  </a:lnTo>
                  <a:close/>
                  <a:moveTo>
                    <a:pt x="546" y="640"/>
                  </a:moveTo>
                  <a:lnTo>
                    <a:pt x="546" y="637"/>
                  </a:lnTo>
                  <a:lnTo>
                    <a:pt x="546" y="637"/>
                  </a:lnTo>
                  <a:lnTo>
                    <a:pt x="544" y="633"/>
                  </a:lnTo>
                  <a:lnTo>
                    <a:pt x="542" y="633"/>
                  </a:lnTo>
                  <a:lnTo>
                    <a:pt x="539" y="635"/>
                  </a:lnTo>
                  <a:lnTo>
                    <a:pt x="539" y="635"/>
                  </a:lnTo>
                  <a:lnTo>
                    <a:pt x="539" y="637"/>
                  </a:lnTo>
                  <a:lnTo>
                    <a:pt x="539" y="637"/>
                  </a:lnTo>
                  <a:lnTo>
                    <a:pt x="544" y="637"/>
                  </a:lnTo>
                  <a:lnTo>
                    <a:pt x="544" y="640"/>
                  </a:lnTo>
                  <a:lnTo>
                    <a:pt x="546" y="640"/>
                  </a:lnTo>
                  <a:close/>
                  <a:moveTo>
                    <a:pt x="535" y="568"/>
                  </a:moveTo>
                  <a:lnTo>
                    <a:pt x="537" y="568"/>
                  </a:lnTo>
                  <a:lnTo>
                    <a:pt x="537" y="568"/>
                  </a:lnTo>
                  <a:lnTo>
                    <a:pt x="537" y="566"/>
                  </a:lnTo>
                  <a:lnTo>
                    <a:pt x="537" y="566"/>
                  </a:lnTo>
                  <a:lnTo>
                    <a:pt x="535" y="566"/>
                  </a:lnTo>
                  <a:lnTo>
                    <a:pt x="535" y="568"/>
                  </a:lnTo>
                  <a:close/>
                  <a:moveTo>
                    <a:pt x="489" y="71"/>
                  </a:moveTo>
                  <a:lnTo>
                    <a:pt x="496" y="71"/>
                  </a:lnTo>
                  <a:lnTo>
                    <a:pt x="504" y="69"/>
                  </a:lnTo>
                  <a:lnTo>
                    <a:pt x="506" y="66"/>
                  </a:lnTo>
                  <a:lnTo>
                    <a:pt x="506" y="64"/>
                  </a:lnTo>
                  <a:lnTo>
                    <a:pt x="506" y="64"/>
                  </a:lnTo>
                  <a:lnTo>
                    <a:pt x="506" y="59"/>
                  </a:lnTo>
                  <a:lnTo>
                    <a:pt x="501" y="57"/>
                  </a:lnTo>
                  <a:lnTo>
                    <a:pt x="496" y="54"/>
                  </a:lnTo>
                  <a:lnTo>
                    <a:pt x="494" y="54"/>
                  </a:lnTo>
                  <a:lnTo>
                    <a:pt x="485" y="57"/>
                  </a:lnTo>
                  <a:lnTo>
                    <a:pt x="485" y="59"/>
                  </a:lnTo>
                  <a:lnTo>
                    <a:pt x="485" y="59"/>
                  </a:lnTo>
                  <a:lnTo>
                    <a:pt x="482" y="64"/>
                  </a:lnTo>
                  <a:lnTo>
                    <a:pt x="480" y="69"/>
                  </a:lnTo>
                  <a:lnTo>
                    <a:pt x="480" y="71"/>
                  </a:lnTo>
                  <a:lnTo>
                    <a:pt x="480" y="71"/>
                  </a:lnTo>
                  <a:lnTo>
                    <a:pt x="485" y="73"/>
                  </a:lnTo>
                  <a:lnTo>
                    <a:pt x="489" y="71"/>
                  </a:lnTo>
                  <a:close/>
                  <a:moveTo>
                    <a:pt x="527" y="552"/>
                  </a:moveTo>
                  <a:lnTo>
                    <a:pt x="527" y="554"/>
                  </a:lnTo>
                  <a:lnTo>
                    <a:pt x="527" y="556"/>
                  </a:lnTo>
                  <a:lnTo>
                    <a:pt x="527" y="556"/>
                  </a:lnTo>
                  <a:lnTo>
                    <a:pt x="530" y="556"/>
                  </a:lnTo>
                  <a:lnTo>
                    <a:pt x="530" y="556"/>
                  </a:lnTo>
                  <a:lnTo>
                    <a:pt x="530" y="554"/>
                  </a:lnTo>
                  <a:lnTo>
                    <a:pt x="532" y="554"/>
                  </a:lnTo>
                  <a:lnTo>
                    <a:pt x="532" y="559"/>
                  </a:lnTo>
                  <a:lnTo>
                    <a:pt x="532" y="559"/>
                  </a:lnTo>
                  <a:lnTo>
                    <a:pt x="532" y="561"/>
                  </a:lnTo>
                  <a:lnTo>
                    <a:pt x="532" y="561"/>
                  </a:lnTo>
                  <a:lnTo>
                    <a:pt x="535" y="561"/>
                  </a:lnTo>
                  <a:lnTo>
                    <a:pt x="535" y="564"/>
                  </a:lnTo>
                  <a:lnTo>
                    <a:pt x="535" y="564"/>
                  </a:lnTo>
                  <a:lnTo>
                    <a:pt x="535" y="561"/>
                  </a:lnTo>
                  <a:lnTo>
                    <a:pt x="535" y="561"/>
                  </a:lnTo>
                  <a:lnTo>
                    <a:pt x="535" y="559"/>
                  </a:lnTo>
                  <a:lnTo>
                    <a:pt x="535" y="559"/>
                  </a:lnTo>
                  <a:lnTo>
                    <a:pt x="535" y="559"/>
                  </a:lnTo>
                  <a:lnTo>
                    <a:pt x="535" y="556"/>
                  </a:lnTo>
                  <a:lnTo>
                    <a:pt x="535" y="556"/>
                  </a:lnTo>
                  <a:lnTo>
                    <a:pt x="535" y="554"/>
                  </a:lnTo>
                  <a:lnTo>
                    <a:pt x="535" y="552"/>
                  </a:lnTo>
                  <a:lnTo>
                    <a:pt x="537" y="552"/>
                  </a:lnTo>
                  <a:lnTo>
                    <a:pt x="539" y="552"/>
                  </a:lnTo>
                  <a:lnTo>
                    <a:pt x="539" y="552"/>
                  </a:lnTo>
                  <a:lnTo>
                    <a:pt x="539" y="549"/>
                  </a:lnTo>
                  <a:lnTo>
                    <a:pt x="539" y="549"/>
                  </a:lnTo>
                  <a:lnTo>
                    <a:pt x="537" y="549"/>
                  </a:lnTo>
                  <a:lnTo>
                    <a:pt x="537" y="547"/>
                  </a:lnTo>
                  <a:lnTo>
                    <a:pt x="537" y="547"/>
                  </a:lnTo>
                  <a:lnTo>
                    <a:pt x="535" y="547"/>
                  </a:lnTo>
                  <a:lnTo>
                    <a:pt x="535" y="545"/>
                  </a:lnTo>
                  <a:lnTo>
                    <a:pt x="537" y="547"/>
                  </a:lnTo>
                  <a:lnTo>
                    <a:pt x="537" y="547"/>
                  </a:lnTo>
                  <a:lnTo>
                    <a:pt x="537" y="545"/>
                  </a:lnTo>
                  <a:lnTo>
                    <a:pt x="537" y="540"/>
                  </a:lnTo>
                  <a:lnTo>
                    <a:pt x="537" y="540"/>
                  </a:lnTo>
                  <a:lnTo>
                    <a:pt x="537" y="540"/>
                  </a:lnTo>
                  <a:lnTo>
                    <a:pt x="535" y="540"/>
                  </a:lnTo>
                  <a:lnTo>
                    <a:pt x="532" y="542"/>
                  </a:lnTo>
                  <a:lnTo>
                    <a:pt x="535" y="542"/>
                  </a:lnTo>
                  <a:lnTo>
                    <a:pt x="535" y="542"/>
                  </a:lnTo>
                  <a:lnTo>
                    <a:pt x="535" y="545"/>
                  </a:lnTo>
                  <a:lnTo>
                    <a:pt x="532" y="545"/>
                  </a:lnTo>
                  <a:lnTo>
                    <a:pt x="532" y="547"/>
                  </a:lnTo>
                  <a:lnTo>
                    <a:pt x="535" y="547"/>
                  </a:lnTo>
                  <a:lnTo>
                    <a:pt x="535" y="549"/>
                  </a:lnTo>
                  <a:lnTo>
                    <a:pt x="530" y="549"/>
                  </a:lnTo>
                  <a:lnTo>
                    <a:pt x="530" y="549"/>
                  </a:lnTo>
                  <a:lnTo>
                    <a:pt x="530" y="547"/>
                  </a:lnTo>
                  <a:lnTo>
                    <a:pt x="530" y="547"/>
                  </a:lnTo>
                  <a:lnTo>
                    <a:pt x="530" y="545"/>
                  </a:lnTo>
                  <a:lnTo>
                    <a:pt x="525" y="549"/>
                  </a:lnTo>
                  <a:lnTo>
                    <a:pt x="525" y="552"/>
                  </a:lnTo>
                  <a:lnTo>
                    <a:pt x="527" y="552"/>
                  </a:lnTo>
                  <a:lnTo>
                    <a:pt x="527" y="552"/>
                  </a:lnTo>
                  <a:close/>
                  <a:moveTo>
                    <a:pt x="530" y="511"/>
                  </a:moveTo>
                  <a:lnTo>
                    <a:pt x="537" y="516"/>
                  </a:lnTo>
                  <a:lnTo>
                    <a:pt x="539" y="514"/>
                  </a:lnTo>
                  <a:lnTo>
                    <a:pt x="537" y="514"/>
                  </a:lnTo>
                  <a:lnTo>
                    <a:pt x="537" y="514"/>
                  </a:lnTo>
                  <a:lnTo>
                    <a:pt x="527" y="509"/>
                  </a:lnTo>
                  <a:lnTo>
                    <a:pt x="527" y="509"/>
                  </a:lnTo>
                  <a:lnTo>
                    <a:pt x="527" y="511"/>
                  </a:lnTo>
                  <a:lnTo>
                    <a:pt x="527" y="511"/>
                  </a:lnTo>
                  <a:lnTo>
                    <a:pt x="530" y="511"/>
                  </a:lnTo>
                  <a:close/>
                  <a:moveTo>
                    <a:pt x="530" y="542"/>
                  </a:moveTo>
                  <a:lnTo>
                    <a:pt x="530" y="545"/>
                  </a:lnTo>
                  <a:lnTo>
                    <a:pt x="530" y="542"/>
                  </a:lnTo>
                  <a:lnTo>
                    <a:pt x="530" y="542"/>
                  </a:lnTo>
                  <a:close/>
                  <a:moveTo>
                    <a:pt x="656" y="430"/>
                  </a:moveTo>
                  <a:lnTo>
                    <a:pt x="656" y="430"/>
                  </a:lnTo>
                  <a:lnTo>
                    <a:pt x="658" y="430"/>
                  </a:lnTo>
                  <a:lnTo>
                    <a:pt x="658" y="428"/>
                  </a:lnTo>
                  <a:lnTo>
                    <a:pt x="658" y="426"/>
                  </a:lnTo>
                  <a:lnTo>
                    <a:pt x="658" y="423"/>
                  </a:lnTo>
                  <a:lnTo>
                    <a:pt x="661" y="421"/>
                  </a:lnTo>
                  <a:lnTo>
                    <a:pt x="661" y="418"/>
                  </a:lnTo>
                  <a:lnTo>
                    <a:pt x="658" y="418"/>
                  </a:lnTo>
                  <a:lnTo>
                    <a:pt x="656" y="418"/>
                  </a:lnTo>
                  <a:lnTo>
                    <a:pt x="653" y="423"/>
                  </a:lnTo>
                  <a:lnTo>
                    <a:pt x="653" y="426"/>
                  </a:lnTo>
                  <a:lnTo>
                    <a:pt x="656" y="430"/>
                  </a:lnTo>
                  <a:close/>
                  <a:moveTo>
                    <a:pt x="542" y="509"/>
                  </a:moveTo>
                  <a:lnTo>
                    <a:pt x="544" y="509"/>
                  </a:lnTo>
                  <a:lnTo>
                    <a:pt x="546" y="509"/>
                  </a:lnTo>
                  <a:lnTo>
                    <a:pt x="549" y="509"/>
                  </a:lnTo>
                  <a:lnTo>
                    <a:pt x="549" y="509"/>
                  </a:lnTo>
                  <a:lnTo>
                    <a:pt x="549" y="511"/>
                  </a:lnTo>
                  <a:lnTo>
                    <a:pt x="551" y="511"/>
                  </a:lnTo>
                  <a:lnTo>
                    <a:pt x="554" y="509"/>
                  </a:lnTo>
                  <a:lnTo>
                    <a:pt x="556" y="511"/>
                  </a:lnTo>
                  <a:lnTo>
                    <a:pt x="556" y="509"/>
                  </a:lnTo>
                  <a:lnTo>
                    <a:pt x="558" y="509"/>
                  </a:lnTo>
                  <a:lnTo>
                    <a:pt x="556" y="509"/>
                  </a:lnTo>
                  <a:lnTo>
                    <a:pt x="551" y="507"/>
                  </a:lnTo>
                  <a:lnTo>
                    <a:pt x="546" y="507"/>
                  </a:lnTo>
                  <a:lnTo>
                    <a:pt x="546" y="507"/>
                  </a:lnTo>
                  <a:lnTo>
                    <a:pt x="544" y="507"/>
                  </a:lnTo>
                  <a:lnTo>
                    <a:pt x="544" y="507"/>
                  </a:lnTo>
                  <a:lnTo>
                    <a:pt x="542" y="509"/>
                  </a:lnTo>
                  <a:lnTo>
                    <a:pt x="539" y="507"/>
                  </a:lnTo>
                  <a:lnTo>
                    <a:pt x="539" y="509"/>
                  </a:lnTo>
                  <a:lnTo>
                    <a:pt x="539" y="509"/>
                  </a:lnTo>
                  <a:lnTo>
                    <a:pt x="542" y="509"/>
                  </a:lnTo>
                  <a:close/>
                  <a:moveTo>
                    <a:pt x="789" y="452"/>
                  </a:moveTo>
                  <a:lnTo>
                    <a:pt x="787" y="452"/>
                  </a:lnTo>
                  <a:lnTo>
                    <a:pt x="787" y="452"/>
                  </a:lnTo>
                  <a:lnTo>
                    <a:pt x="787" y="452"/>
                  </a:lnTo>
                  <a:lnTo>
                    <a:pt x="784" y="454"/>
                  </a:lnTo>
                  <a:lnTo>
                    <a:pt x="784" y="454"/>
                  </a:lnTo>
                  <a:lnTo>
                    <a:pt x="782" y="454"/>
                  </a:lnTo>
                  <a:lnTo>
                    <a:pt x="782" y="457"/>
                  </a:lnTo>
                  <a:lnTo>
                    <a:pt x="779" y="457"/>
                  </a:lnTo>
                  <a:lnTo>
                    <a:pt x="779" y="457"/>
                  </a:lnTo>
                  <a:lnTo>
                    <a:pt x="779" y="459"/>
                  </a:lnTo>
                  <a:lnTo>
                    <a:pt x="782" y="459"/>
                  </a:lnTo>
                  <a:lnTo>
                    <a:pt x="782" y="459"/>
                  </a:lnTo>
                  <a:lnTo>
                    <a:pt x="784" y="459"/>
                  </a:lnTo>
                  <a:lnTo>
                    <a:pt x="784" y="459"/>
                  </a:lnTo>
                  <a:lnTo>
                    <a:pt x="787" y="459"/>
                  </a:lnTo>
                  <a:lnTo>
                    <a:pt x="787" y="459"/>
                  </a:lnTo>
                  <a:lnTo>
                    <a:pt x="789" y="459"/>
                  </a:lnTo>
                  <a:lnTo>
                    <a:pt x="789" y="457"/>
                  </a:lnTo>
                  <a:lnTo>
                    <a:pt x="789" y="457"/>
                  </a:lnTo>
                  <a:lnTo>
                    <a:pt x="789" y="454"/>
                  </a:lnTo>
                  <a:lnTo>
                    <a:pt x="791" y="452"/>
                  </a:lnTo>
                  <a:lnTo>
                    <a:pt x="791" y="452"/>
                  </a:lnTo>
                  <a:lnTo>
                    <a:pt x="789" y="452"/>
                  </a:lnTo>
                  <a:lnTo>
                    <a:pt x="789" y="452"/>
                  </a:lnTo>
                  <a:close/>
                  <a:moveTo>
                    <a:pt x="703" y="214"/>
                  </a:moveTo>
                  <a:lnTo>
                    <a:pt x="703" y="214"/>
                  </a:lnTo>
                  <a:lnTo>
                    <a:pt x="701" y="211"/>
                  </a:lnTo>
                  <a:lnTo>
                    <a:pt x="696" y="207"/>
                  </a:lnTo>
                  <a:lnTo>
                    <a:pt x="689" y="204"/>
                  </a:lnTo>
                  <a:lnTo>
                    <a:pt x="696" y="209"/>
                  </a:lnTo>
                  <a:lnTo>
                    <a:pt x="699" y="211"/>
                  </a:lnTo>
                  <a:lnTo>
                    <a:pt x="701" y="211"/>
                  </a:lnTo>
                  <a:lnTo>
                    <a:pt x="701" y="214"/>
                  </a:lnTo>
                  <a:lnTo>
                    <a:pt x="703" y="214"/>
                  </a:lnTo>
                  <a:close/>
                  <a:moveTo>
                    <a:pt x="708" y="380"/>
                  </a:moveTo>
                  <a:lnTo>
                    <a:pt x="710" y="380"/>
                  </a:lnTo>
                  <a:lnTo>
                    <a:pt x="710" y="380"/>
                  </a:lnTo>
                  <a:lnTo>
                    <a:pt x="713" y="380"/>
                  </a:lnTo>
                  <a:lnTo>
                    <a:pt x="713" y="378"/>
                  </a:lnTo>
                  <a:lnTo>
                    <a:pt x="710" y="378"/>
                  </a:lnTo>
                  <a:lnTo>
                    <a:pt x="708" y="378"/>
                  </a:lnTo>
                  <a:lnTo>
                    <a:pt x="708" y="380"/>
                  </a:lnTo>
                  <a:close/>
                  <a:moveTo>
                    <a:pt x="665" y="418"/>
                  </a:moveTo>
                  <a:lnTo>
                    <a:pt x="668" y="418"/>
                  </a:lnTo>
                  <a:lnTo>
                    <a:pt x="670" y="416"/>
                  </a:lnTo>
                  <a:lnTo>
                    <a:pt x="672" y="411"/>
                  </a:lnTo>
                  <a:lnTo>
                    <a:pt x="670" y="409"/>
                  </a:lnTo>
                  <a:lnTo>
                    <a:pt x="670" y="407"/>
                  </a:lnTo>
                  <a:lnTo>
                    <a:pt x="670" y="404"/>
                  </a:lnTo>
                  <a:lnTo>
                    <a:pt x="668" y="404"/>
                  </a:lnTo>
                  <a:lnTo>
                    <a:pt x="665" y="404"/>
                  </a:lnTo>
                  <a:lnTo>
                    <a:pt x="663" y="407"/>
                  </a:lnTo>
                  <a:lnTo>
                    <a:pt x="661" y="407"/>
                  </a:lnTo>
                  <a:lnTo>
                    <a:pt x="661" y="409"/>
                  </a:lnTo>
                  <a:lnTo>
                    <a:pt x="661" y="411"/>
                  </a:lnTo>
                  <a:lnTo>
                    <a:pt x="661" y="414"/>
                  </a:lnTo>
                  <a:lnTo>
                    <a:pt x="665" y="418"/>
                  </a:lnTo>
                  <a:close/>
                  <a:moveTo>
                    <a:pt x="718" y="221"/>
                  </a:moveTo>
                  <a:lnTo>
                    <a:pt x="718" y="219"/>
                  </a:lnTo>
                  <a:lnTo>
                    <a:pt x="718" y="219"/>
                  </a:lnTo>
                  <a:lnTo>
                    <a:pt x="720" y="219"/>
                  </a:lnTo>
                  <a:lnTo>
                    <a:pt x="720" y="216"/>
                  </a:lnTo>
                  <a:lnTo>
                    <a:pt x="718" y="214"/>
                  </a:lnTo>
                  <a:lnTo>
                    <a:pt x="715" y="214"/>
                  </a:lnTo>
                  <a:lnTo>
                    <a:pt x="715" y="214"/>
                  </a:lnTo>
                  <a:lnTo>
                    <a:pt x="713" y="219"/>
                  </a:lnTo>
                  <a:lnTo>
                    <a:pt x="710" y="219"/>
                  </a:lnTo>
                  <a:lnTo>
                    <a:pt x="710" y="219"/>
                  </a:lnTo>
                  <a:lnTo>
                    <a:pt x="708" y="219"/>
                  </a:lnTo>
                  <a:lnTo>
                    <a:pt x="715" y="221"/>
                  </a:lnTo>
                  <a:lnTo>
                    <a:pt x="718" y="221"/>
                  </a:lnTo>
                  <a:close/>
                  <a:moveTo>
                    <a:pt x="777" y="457"/>
                  </a:moveTo>
                  <a:lnTo>
                    <a:pt x="779" y="454"/>
                  </a:lnTo>
                  <a:lnTo>
                    <a:pt x="779" y="452"/>
                  </a:lnTo>
                  <a:lnTo>
                    <a:pt x="777" y="452"/>
                  </a:lnTo>
                  <a:lnTo>
                    <a:pt x="777" y="454"/>
                  </a:lnTo>
                  <a:lnTo>
                    <a:pt x="775" y="454"/>
                  </a:lnTo>
                  <a:lnTo>
                    <a:pt x="775" y="452"/>
                  </a:lnTo>
                  <a:lnTo>
                    <a:pt x="775" y="452"/>
                  </a:lnTo>
                  <a:lnTo>
                    <a:pt x="772" y="452"/>
                  </a:lnTo>
                  <a:lnTo>
                    <a:pt x="772" y="452"/>
                  </a:lnTo>
                  <a:lnTo>
                    <a:pt x="772" y="454"/>
                  </a:lnTo>
                  <a:lnTo>
                    <a:pt x="775" y="457"/>
                  </a:lnTo>
                  <a:lnTo>
                    <a:pt x="775" y="457"/>
                  </a:lnTo>
                  <a:lnTo>
                    <a:pt x="777" y="457"/>
                  </a:lnTo>
                  <a:close/>
                  <a:moveTo>
                    <a:pt x="803" y="502"/>
                  </a:moveTo>
                  <a:lnTo>
                    <a:pt x="806" y="499"/>
                  </a:lnTo>
                  <a:lnTo>
                    <a:pt x="806" y="497"/>
                  </a:lnTo>
                  <a:lnTo>
                    <a:pt x="803" y="499"/>
                  </a:lnTo>
                  <a:lnTo>
                    <a:pt x="796" y="502"/>
                  </a:lnTo>
                  <a:lnTo>
                    <a:pt x="796" y="507"/>
                  </a:lnTo>
                  <a:lnTo>
                    <a:pt x="796" y="507"/>
                  </a:lnTo>
                  <a:lnTo>
                    <a:pt x="801" y="504"/>
                  </a:lnTo>
                  <a:lnTo>
                    <a:pt x="803" y="502"/>
                  </a:lnTo>
                  <a:close/>
                  <a:moveTo>
                    <a:pt x="744" y="330"/>
                  </a:moveTo>
                  <a:lnTo>
                    <a:pt x="741" y="330"/>
                  </a:lnTo>
                  <a:lnTo>
                    <a:pt x="739" y="330"/>
                  </a:lnTo>
                  <a:lnTo>
                    <a:pt x="739" y="333"/>
                  </a:lnTo>
                  <a:lnTo>
                    <a:pt x="739" y="333"/>
                  </a:lnTo>
                  <a:lnTo>
                    <a:pt x="741" y="333"/>
                  </a:lnTo>
                  <a:lnTo>
                    <a:pt x="744" y="333"/>
                  </a:lnTo>
                  <a:lnTo>
                    <a:pt x="744" y="333"/>
                  </a:lnTo>
                  <a:lnTo>
                    <a:pt x="746" y="333"/>
                  </a:lnTo>
                  <a:lnTo>
                    <a:pt x="746" y="333"/>
                  </a:lnTo>
                  <a:lnTo>
                    <a:pt x="746" y="330"/>
                  </a:lnTo>
                  <a:lnTo>
                    <a:pt x="744" y="330"/>
                  </a:lnTo>
                  <a:lnTo>
                    <a:pt x="744" y="330"/>
                  </a:lnTo>
                  <a:lnTo>
                    <a:pt x="744" y="330"/>
                  </a:lnTo>
                  <a:close/>
                  <a:moveTo>
                    <a:pt x="753" y="461"/>
                  </a:moveTo>
                  <a:lnTo>
                    <a:pt x="749" y="461"/>
                  </a:lnTo>
                  <a:lnTo>
                    <a:pt x="746" y="459"/>
                  </a:lnTo>
                  <a:lnTo>
                    <a:pt x="746" y="459"/>
                  </a:lnTo>
                  <a:lnTo>
                    <a:pt x="746" y="461"/>
                  </a:lnTo>
                  <a:lnTo>
                    <a:pt x="753" y="461"/>
                  </a:lnTo>
                  <a:lnTo>
                    <a:pt x="753" y="461"/>
                  </a:lnTo>
                  <a:close/>
                  <a:moveTo>
                    <a:pt x="703" y="123"/>
                  </a:moveTo>
                  <a:lnTo>
                    <a:pt x="701" y="128"/>
                  </a:lnTo>
                  <a:lnTo>
                    <a:pt x="703" y="128"/>
                  </a:lnTo>
                  <a:lnTo>
                    <a:pt x="706" y="128"/>
                  </a:lnTo>
                  <a:lnTo>
                    <a:pt x="706" y="128"/>
                  </a:lnTo>
                  <a:lnTo>
                    <a:pt x="703" y="131"/>
                  </a:lnTo>
                  <a:lnTo>
                    <a:pt x="710" y="128"/>
                  </a:lnTo>
                  <a:lnTo>
                    <a:pt x="718" y="128"/>
                  </a:lnTo>
                  <a:lnTo>
                    <a:pt x="725" y="128"/>
                  </a:lnTo>
                  <a:lnTo>
                    <a:pt x="734" y="128"/>
                  </a:lnTo>
                  <a:lnTo>
                    <a:pt x="734" y="128"/>
                  </a:lnTo>
                  <a:lnTo>
                    <a:pt x="734" y="131"/>
                  </a:lnTo>
                  <a:lnTo>
                    <a:pt x="734" y="131"/>
                  </a:lnTo>
                  <a:lnTo>
                    <a:pt x="734" y="133"/>
                  </a:lnTo>
                  <a:lnTo>
                    <a:pt x="727" y="131"/>
                  </a:lnTo>
                  <a:lnTo>
                    <a:pt x="725" y="131"/>
                  </a:lnTo>
                  <a:lnTo>
                    <a:pt x="725" y="128"/>
                  </a:lnTo>
                  <a:lnTo>
                    <a:pt x="725" y="128"/>
                  </a:lnTo>
                  <a:lnTo>
                    <a:pt x="718" y="131"/>
                  </a:lnTo>
                  <a:lnTo>
                    <a:pt x="713" y="131"/>
                  </a:lnTo>
                  <a:lnTo>
                    <a:pt x="715" y="131"/>
                  </a:lnTo>
                  <a:lnTo>
                    <a:pt x="715" y="133"/>
                  </a:lnTo>
                  <a:lnTo>
                    <a:pt x="715" y="133"/>
                  </a:lnTo>
                  <a:lnTo>
                    <a:pt x="715" y="135"/>
                  </a:lnTo>
                  <a:lnTo>
                    <a:pt x="718" y="138"/>
                  </a:lnTo>
                  <a:lnTo>
                    <a:pt x="718" y="138"/>
                  </a:lnTo>
                  <a:lnTo>
                    <a:pt x="720" y="138"/>
                  </a:lnTo>
                  <a:lnTo>
                    <a:pt x="725" y="140"/>
                  </a:lnTo>
                  <a:lnTo>
                    <a:pt x="725" y="140"/>
                  </a:lnTo>
                  <a:lnTo>
                    <a:pt x="727" y="140"/>
                  </a:lnTo>
                  <a:lnTo>
                    <a:pt x="727" y="142"/>
                  </a:lnTo>
                  <a:lnTo>
                    <a:pt x="727" y="142"/>
                  </a:lnTo>
                  <a:lnTo>
                    <a:pt x="720" y="140"/>
                  </a:lnTo>
                  <a:lnTo>
                    <a:pt x="715" y="140"/>
                  </a:lnTo>
                  <a:lnTo>
                    <a:pt x="715" y="138"/>
                  </a:lnTo>
                  <a:lnTo>
                    <a:pt x="715" y="138"/>
                  </a:lnTo>
                  <a:lnTo>
                    <a:pt x="715" y="140"/>
                  </a:lnTo>
                  <a:lnTo>
                    <a:pt x="715" y="140"/>
                  </a:lnTo>
                  <a:lnTo>
                    <a:pt x="713" y="140"/>
                  </a:lnTo>
                  <a:lnTo>
                    <a:pt x="713" y="142"/>
                  </a:lnTo>
                  <a:lnTo>
                    <a:pt x="718" y="145"/>
                  </a:lnTo>
                  <a:lnTo>
                    <a:pt x="720" y="142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37" y="157"/>
                  </a:lnTo>
                  <a:lnTo>
                    <a:pt x="741" y="159"/>
                  </a:lnTo>
                  <a:lnTo>
                    <a:pt x="744" y="161"/>
                  </a:lnTo>
                  <a:lnTo>
                    <a:pt x="744" y="159"/>
                  </a:lnTo>
                  <a:lnTo>
                    <a:pt x="751" y="157"/>
                  </a:lnTo>
                  <a:lnTo>
                    <a:pt x="756" y="150"/>
                  </a:lnTo>
                  <a:lnTo>
                    <a:pt x="756" y="150"/>
                  </a:lnTo>
                  <a:lnTo>
                    <a:pt x="756" y="147"/>
                  </a:lnTo>
                  <a:lnTo>
                    <a:pt x="756" y="147"/>
                  </a:lnTo>
                  <a:lnTo>
                    <a:pt x="760" y="147"/>
                  </a:lnTo>
                  <a:lnTo>
                    <a:pt x="760" y="145"/>
                  </a:lnTo>
                  <a:lnTo>
                    <a:pt x="763" y="145"/>
                  </a:lnTo>
                  <a:lnTo>
                    <a:pt x="765" y="147"/>
                  </a:lnTo>
                  <a:lnTo>
                    <a:pt x="775" y="142"/>
                  </a:lnTo>
                  <a:lnTo>
                    <a:pt x="779" y="142"/>
                  </a:lnTo>
                  <a:lnTo>
                    <a:pt x="789" y="140"/>
                  </a:lnTo>
                  <a:lnTo>
                    <a:pt x="796" y="138"/>
                  </a:lnTo>
                  <a:lnTo>
                    <a:pt x="803" y="135"/>
                  </a:lnTo>
                  <a:lnTo>
                    <a:pt x="806" y="133"/>
                  </a:lnTo>
                  <a:lnTo>
                    <a:pt x="806" y="133"/>
                  </a:lnTo>
                  <a:lnTo>
                    <a:pt x="806" y="131"/>
                  </a:lnTo>
                  <a:lnTo>
                    <a:pt x="808" y="131"/>
                  </a:lnTo>
                  <a:lnTo>
                    <a:pt x="808" y="128"/>
                  </a:lnTo>
                  <a:lnTo>
                    <a:pt x="808" y="128"/>
                  </a:lnTo>
                  <a:lnTo>
                    <a:pt x="808" y="126"/>
                  </a:lnTo>
                  <a:lnTo>
                    <a:pt x="806" y="123"/>
                  </a:lnTo>
                  <a:lnTo>
                    <a:pt x="806" y="123"/>
                  </a:lnTo>
                  <a:lnTo>
                    <a:pt x="803" y="123"/>
                  </a:lnTo>
                  <a:lnTo>
                    <a:pt x="803" y="121"/>
                  </a:lnTo>
                  <a:lnTo>
                    <a:pt x="803" y="119"/>
                  </a:lnTo>
                  <a:lnTo>
                    <a:pt x="803" y="119"/>
                  </a:lnTo>
                  <a:lnTo>
                    <a:pt x="806" y="116"/>
                  </a:lnTo>
                  <a:lnTo>
                    <a:pt x="803" y="114"/>
                  </a:lnTo>
                  <a:lnTo>
                    <a:pt x="803" y="114"/>
                  </a:lnTo>
                  <a:lnTo>
                    <a:pt x="803" y="112"/>
                  </a:lnTo>
                  <a:lnTo>
                    <a:pt x="803" y="112"/>
                  </a:lnTo>
                  <a:lnTo>
                    <a:pt x="803" y="109"/>
                  </a:lnTo>
                  <a:lnTo>
                    <a:pt x="803" y="109"/>
                  </a:lnTo>
                  <a:lnTo>
                    <a:pt x="801" y="104"/>
                  </a:lnTo>
                  <a:lnTo>
                    <a:pt x="801" y="102"/>
                  </a:lnTo>
                  <a:lnTo>
                    <a:pt x="801" y="102"/>
                  </a:lnTo>
                  <a:lnTo>
                    <a:pt x="801" y="100"/>
                  </a:lnTo>
                  <a:lnTo>
                    <a:pt x="803" y="100"/>
                  </a:lnTo>
                  <a:lnTo>
                    <a:pt x="801" y="100"/>
                  </a:lnTo>
                  <a:lnTo>
                    <a:pt x="803" y="97"/>
                  </a:lnTo>
                  <a:lnTo>
                    <a:pt x="803" y="95"/>
                  </a:lnTo>
                  <a:lnTo>
                    <a:pt x="803" y="92"/>
                  </a:lnTo>
                  <a:lnTo>
                    <a:pt x="803" y="90"/>
                  </a:lnTo>
                  <a:lnTo>
                    <a:pt x="803" y="90"/>
                  </a:lnTo>
                  <a:lnTo>
                    <a:pt x="806" y="90"/>
                  </a:lnTo>
                  <a:lnTo>
                    <a:pt x="806" y="90"/>
                  </a:lnTo>
                  <a:lnTo>
                    <a:pt x="808" y="90"/>
                  </a:lnTo>
                  <a:lnTo>
                    <a:pt x="810" y="88"/>
                  </a:lnTo>
                  <a:lnTo>
                    <a:pt x="813" y="90"/>
                  </a:lnTo>
                  <a:lnTo>
                    <a:pt x="813" y="90"/>
                  </a:lnTo>
                  <a:lnTo>
                    <a:pt x="815" y="88"/>
                  </a:lnTo>
                  <a:lnTo>
                    <a:pt x="815" y="88"/>
                  </a:lnTo>
                  <a:lnTo>
                    <a:pt x="817" y="88"/>
                  </a:lnTo>
                  <a:lnTo>
                    <a:pt x="817" y="85"/>
                  </a:lnTo>
                  <a:lnTo>
                    <a:pt x="817" y="83"/>
                  </a:lnTo>
                  <a:lnTo>
                    <a:pt x="817" y="81"/>
                  </a:lnTo>
                  <a:lnTo>
                    <a:pt x="815" y="83"/>
                  </a:lnTo>
                  <a:lnTo>
                    <a:pt x="815" y="81"/>
                  </a:lnTo>
                  <a:lnTo>
                    <a:pt x="815" y="81"/>
                  </a:lnTo>
                  <a:lnTo>
                    <a:pt x="815" y="81"/>
                  </a:lnTo>
                  <a:lnTo>
                    <a:pt x="815" y="78"/>
                  </a:lnTo>
                  <a:lnTo>
                    <a:pt x="815" y="76"/>
                  </a:lnTo>
                  <a:lnTo>
                    <a:pt x="815" y="73"/>
                  </a:lnTo>
                  <a:lnTo>
                    <a:pt x="815" y="73"/>
                  </a:lnTo>
                  <a:lnTo>
                    <a:pt x="815" y="71"/>
                  </a:lnTo>
                  <a:lnTo>
                    <a:pt x="813" y="71"/>
                  </a:lnTo>
                  <a:lnTo>
                    <a:pt x="810" y="71"/>
                  </a:lnTo>
                  <a:lnTo>
                    <a:pt x="808" y="71"/>
                  </a:lnTo>
                  <a:lnTo>
                    <a:pt x="808" y="69"/>
                  </a:lnTo>
                  <a:lnTo>
                    <a:pt x="798" y="62"/>
                  </a:lnTo>
                  <a:lnTo>
                    <a:pt x="798" y="59"/>
                  </a:lnTo>
                  <a:lnTo>
                    <a:pt x="798" y="59"/>
                  </a:lnTo>
                  <a:lnTo>
                    <a:pt x="796" y="59"/>
                  </a:lnTo>
                  <a:lnTo>
                    <a:pt x="796" y="54"/>
                  </a:lnTo>
                  <a:lnTo>
                    <a:pt x="794" y="54"/>
                  </a:lnTo>
                  <a:lnTo>
                    <a:pt x="794" y="52"/>
                  </a:lnTo>
                  <a:lnTo>
                    <a:pt x="796" y="52"/>
                  </a:lnTo>
                  <a:lnTo>
                    <a:pt x="794" y="50"/>
                  </a:lnTo>
                  <a:lnTo>
                    <a:pt x="794" y="50"/>
                  </a:lnTo>
                  <a:lnTo>
                    <a:pt x="794" y="47"/>
                  </a:lnTo>
                  <a:lnTo>
                    <a:pt x="794" y="45"/>
                  </a:lnTo>
                  <a:lnTo>
                    <a:pt x="794" y="43"/>
                  </a:lnTo>
                  <a:lnTo>
                    <a:pt x="787" y="38"/>
                  </a:lnTo>
                  <a:lnTo>
                    <a:pt x="787" y="35"/>
                  </a:lnTo>
                  <a:lnTo>
                    <a:pt x="787" y="33"/>
                  </a:lnTo>
                  <a:lnTo>
                    <a:pt x="787" y="33"/>
                  </a:lnTo>
                  <a:lnTo>
                    <a:pt x="787" y="33"/>
                  </a:lnTo>
                  <a:lnTo>
                    <a:pt x="787" y="31"/>
                  </a:lnTo>
                  <a:lnTo>
                    <a:pt x="787" y="31"/>
                  </a:lnTo>
                  <a:lnTo>
                    <a:pt x="784" y="28"/>
                  </a:lnTo>
                  <a:lnTo>
                    <a:pt x="782" y="28"/>
                  </a:lnTo>
                  <a:lnTo>
                    <a:pt x="782" y="28"/>
                  </a:lnTo>
                  <a:lnTo>
                    <a:pt x="784" y="26"/>
                  </a:lnTo>
                  <a:lnTo>
                    <a:pt x="784" y="23"/>
                  </a:lnTo>
                  <a:lnTo>
                    <a:pt x="779" y="23"/>
                  </a:lnTo>
                  <a:lnTo>
                    <a:pt x="779" y="21"/>
                  </a:lnTo>
                  <a:lnTo>
                    <a:pt x="779" y="19"/>
                  </a:lnTo>
                  <a:lnTo>
                    <a:pt x="772" y="21"/>
                  </a:lnTo>
                  <a:lnTo>
                    <a:pt x="768" y="21"/>
                  </a:lnTo>
                  <a:lnTo>
                    <a:pt x="765" y="23"/>
                  </a:lnTo>
                  <a:lnTo>
                    <a:pt x="765" y="23"/>
                  </a:lnTo>
                  <a:lnTo>
                    <a:pt x="775" y="26"/>
                  </a:lnTo>
                  <a:lnTo>
                    <a:pt x="775" y="28"/>
                  </a:lnTo>
                  <a:lnTo>
                    <a:pt x="768" y="28"/>
                  </a:lnTo>
                  <a:lnTo>
                    <a:pt x="768" y="31"/>
                  </a:lnTo>
                  <a:lnTo>
                    <a:pt x="765" y="31"/>
                  </a:lnTo>
                  <a:lnTo>
                    <a:pt x="763" y="35"/>
                  </a:lnTo>
                  <a:lnTo>
                    <a:pt x="758" y="40"/>
                  </a:lnTo>
                  <a:lnTo>
                    <a:pt x="753" y="40"/>
                  </a:lnTo>
                  <a:lnTo>
                    <a:pt x="749" y="43"/>
                  </a:lnTo>
                  <a:lnTo>
                    <a:pt x="749" y="45"/>
                  </a:lnTo>
                  <a:lnTo>
                    <a:pt x="741" y="47"/>
                  </a:lnTo>
                  <a:lnTo>
                    <a:pt x="741" y="47"/>
                  </a:lnTo>
                  <a:lnTo>
                    <a:pt x="741" y="50"/>
                  </a:lnTo>
                  <a:lnTo>
                    <a:pt x="737" y="47"/>
                  </a:lnTo>
                  <a:lnTo>
                    <a:pt x="729" y="52"/>
                  </a:lnTo>
                  <a:lnTo>
                    <a:pt x="729" y="54"/>
                  </a:lnTo>
                  <a:lnTo>
                    <a:pt x="729" y="54"/>
                  </a:lnTo>
                  <a:lnTo>
                    <a:pt x="732" y="57"/>
                  </a:lnTo>
                  <a:lnTo>
                    <a:pt x="732" y="59"/>
                  </a:lnTo>
                  <a:lnTo>
                    <a:pt x="732" y="59"/>
                  </a:lnTo>
                  <a:lnTo>
                    <a:pt x="732" y="62"/>
                  </a:lnTo>
                  <a:lnTo>
                    <a:pt x="727" y="62"/>
                  </a:lnTo>
                  <a:lnTo>
                    <a:pt x="727" y="64"/>
                  </a:lnTo>
                  <a:lnTo>
                    <a:pt x="725" y="64"/>
                  </a:lnTo>
                  <a:lnTo>
                    <a:pt x="725" y="66"/>
                  </a:lnTo>
                  <a:lnTo>
                    <a:pt x="725" y="69"/>
                  </a:lnTo>
                  <a:lnTo>
                    <a:pt x="725" y="69"/>
                  </a:lnTo>
                  <a:lnTo>
                    <a:pt x="725" y="69"/>
                  </a:lnTo>
                  <a:lnTo>
                    <a:pt x="725" y="71"/>
                  </a:lnTo>
                  <a:lnTo>
                    <a:pt x="722" y="73"/>
                  </a:lnTo>
                  <a:lnTo>
                    <a:pt x="720" y="73"/>
                  </a:lnTo>
                  <a:lnTo>
                    <a:pt x="720" y="76"/>
                  </a:lnTo>
                  <a:lnTo>
                    <a:pt x="720" y="78"/>
                  </a:lnTo>
                  <a:lnTo>
                    <a:pt x="720" y="81"/>
                  </a:lnTo>
                  <a:lnTo>
                    <a:pt x="725" y="81"/>
                  </a:lnTo>
                  <a:lnTo>
                    <a:pt x="725" y="78"/>
                  </a:lnTo>
                  <a:lnTo>
                    <a:pt x="727" y="78"/>
                  </a:lnTo>
                  <a:lnTo>
                    <a:pt x="734" y="73"/>
                  </a:lnTo>
                  <a:lnTo>
                    <a:pt x="734" y="78"/>
                  </a:lnTo>
                  <a:lnTo>
                    <a:pt x="734" y="78"/>
                  </a:lnTo>
                  <a:lnTo>
                    <a:pt x="727" y="88"/>
                  </a:lnTo>
                  <a:lnTo>
                    <a:pt x="727" y="90"/>
                  </a:lnTo>
                  <a:lnTo>
                    <a:pt x="727" y="95"/>
                  </a:lnTo>
                  <a:lnTo>
                    <a:pt x="725" y="97"/>
                  </a:lnTo>
                  <a:lnTo>
                    <a:pt x="725" y="97"/>
                  </a:lnTo>
                  <a:lnTo>
                    <a:pt x="727" y="97"/>
                  </a:lnTo>
                  <a:lnTo>
                    <a:pt x="727" y="100"/>
                  </a:lnTo>
                  <a:lnTo>
                    <a:pt x="727" y="102"/>
                  </a:lnTo>
                  <a:lnTo>
                    <a:pt x="725" y="102"/>
                  </a:lnTo>
                  <a:lnTo>
                    <a:pt x="725" y="104"/>
                  </a:lnTo>
                  <a:lnTo>
                    <a:pt x="725" y="104"/>
                  </a:lnTo>
                  <a:lnTo>
                    <a:pt x="718" y="107"/>
                  </a:lnTo>
                  <a:lnTo>
                    <a:pt x="710" y="112"/>
                  </a:lnTo>
                  <a:lnTo>
                    <a:pt x="710" y="112"/>
                  </a:lnTo>
                  <a:lnTo>
                    <a:pt x="710" y="114"/>
                  </a:lnTo>
                  <a:lnTo>
                    <a:pt x="710" y="114"/>
                  </a:lnTo>
                  <a:lnTo>
                    <a:pt x="713" y="116"/>
                  </a:lnTo>
                  <a:lnTo>
                    <a:pt x="718" y="119"/>
                  </a:lnTo>
                  <a:lnTo>
                    <a:pt x="722" y="119"/>
                  </a:lnTo>
                  <a:lnTo>
                    <a:pt x="720" y="121"/>
                  </a:lnTo>
                  <a:lnTo>
                    <a:pt x="713" y="119"/>
                  </a:lnTo>
                  <a:lnTo>
                    <a:pt x="715" y="119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3" y="119"/>
                  </a:lnTo>
                  <a:lnTo>
                    <a:pt x="710" y="119"/>
                  </a:lnTo>
                  <a:lnTo>
                    <a:pt x="706" y="121"/>
                  </a:lnTo>
                  <a:lnTo>
                    <a:pt x="706" y="121"/>
                  </a:lnTo>
                  <a:lnTo>
                    <a:pt x="706" y="123"/>
                  </a:lnTo>
                  <a:lnTo>
                    <a:pt x="703" y="123"/>
                  </a:lnTo>
                  <a:lnTo>
                    <a:pt x="703" y="123"/>
                  </a:lnTo>
                  <a:close/>
                  <a:moveTo>
                    <a:pt x="751" y="161"/>
                  </a:moveTo>
                  <a:lnTo>
                    <a:pt x="751" y="159"/>
                  </a:lnTo>
                  <a:lnTo>
                    <a:pt x="753" y="159"/>
                  </a:lnTo>
                  <a:lnTo>
                    <a:pt x="753" y="157"/>
                  </a:lnTo>
                  <a:lnTo>
                    <a:pt x="753" y="157"/>
                  </a:lnTo>
                  <a:lnTo>
                    <a:pt x="749" y="159"/>
                  </a:lnTo>
                  <a:lnTo>
                    <a:pt x="746" y="159"/>
                  </a:lnTo>
                  <a:lnTo>
                    <a:pt x="746" y="159"/>
                  </a:lnTo>
                  <a:lnTo>
                    <a:pt x="746" y="161"/>
                  </a:lnTo>
                  <a:lnTo>
                    <a:pt x="746" y="164"/>
                  </a:lnTo>
                  <a:lnTo>
                    <a:pt x="749" y="161"/>
                  </a:lnTo>
                  <a:lnTo>
                    <a:pt x="751" y="161"/>
                  </a:lnTo>
                  <a:close/>
                  <a:moveTo>
                    <a:pt x="675" y="35"/>
                  </a:moveTo>
                  <a:lnTo>
                    <a:pt x="675" y="38"/>
                  </a:lnTo>
                  <a:lnTo>
                    <a:pt x="675" y="40"/>
                  </a:lnTo>
                  <a:lnTo>
                    <a:pt x="677" y="40"/>
                  </a:lnTo>
                  <a:lnTo>
                    <a:pt x="684" y="43"/>
                  </a:lnTo>
                  <a:lnTo>
                    <a:pt x="689" y="43"/>
                  </a:lnTo>
                  <a:lnTo>
                    <a:pt x="696" y="47"/>
                  </a:lnTo>
                  <a:lnTo>
                    <a:pt x="699" y="43"/>
                  </a:lnTo>
                  <a:lnTo>
                    <a:pt x="699" y="40"/>
                  </a:lnTo>
                  <a:lnTo>
                    <a:pt x="701" y="40"/>
                  </a:lnTo>
                  <a:lnTo>
                    <a:pt x="703" y="38"/>
                  </a:lnTo>
                  <a:lnTo>
                    <a:pt x="703" y="38"/>
                  </a:lnTo>
                  <a:lnTo>
                    <a:pt x="703" y="35"/>
                  </a:lnTo>
                  <a:lnTo>
                    <a:pt x="703" y="31"/>
                  </a:lnTo>
                  <a:lnTo>
                    <a:pt x="694" y="31"/>
                  </a:lnTo>
                  <a:lnTo>
                    <a:pt x="687" y="28"/>
                  </a:lnTo>
                  <a:lnTo>
                    <a:pt x="677" y="28"/>
                  </a:lnTo>
                  <a:lnTo>
                    <a:pt x="677" y="28"/>
                  </a:lnTo>
                  <a:lnTo>
                    <a:pt x="677" y="28"/>
                  </a:lnTo>
                  <a:lnTo>
                    <a:pt x="675" y="31"/>
                  </a:lnTo>
                  <a:lnTo>
                    <a:pt x="675" y="33"/>
                  </a:lnTo>
                  <a:lnTo>
                    <a:pt x="675" y="33"/>
                  </a:lnTo>
                  <a:lnTo>
                    <a:pt x="675" y="35"/>
                  </a:lnTo>
                  <a:close/>
                  <a:moveTo>
                    <a:pt x="713" y="181"/>
                  </a:moveTo>
                  <a:lnTo>
                    <a:pt x="718" y="183"/>
                  </a:lnTo>
                  <a:lnTo>
                    <a:pt x="718" y="185"/>
                  </a:lnTo>
                  <a:lnTo>
                    <a:pt x="718" y="188"/>
                  </a:lnTo>
                  <a:lnTo>
                    <a:pt x="718" y="188"/>
                  </a:lnTo>
                  <a:lnTo>
                    <a:pt x="718" y="190"/>
                  </a:lnTo>
                  <a:lnTo>
                    <a:pt x="715" y="188"/>
                  </a:lnTo>
                  <a:lnTo>
                    <a:pt x="715" y="188"/>
                  </a:lnTo>
                  <a:lnTo>
                    <a:pt x="710" y="190"/>
                  </a:lnTo>
                  <a:lnTo>
                    <a:pt x="710" y="190"/>
                  </a:lnTo>
                  <a:lnTo>
                    <a:pt x="710" y="192"/>
                  </a:lnTo>
                  <a:lnTo>
                    <a:pt x="718" y="192"/>
                  </a:lnTo>
                  <a:lnTo>
                    <a:pt x="722" y="192"/>
                  </a:lnTo>
                  <a:lnTo>
                    <a:pt x="729" y="190"/>
                  </a:lnTo>
                  <a:lnTo>
                    <a:pt x="734" y="183"/>
                  </a:lnTo>
                  <a:lnTo>
                    <a:pt x="737" y="183"/>
                  </a:lnTo>
                  <a:lnTo>
                    <a:pt x="737" y="181"/>
                  </a:lnTo>
                  <a:lnTo>
                    <a:pt x="741" y="178"/>
                  </a:lnTo>
                  <a:lnTo>
                    <a:pt x="744" y="173"/>
                  </a:lnTo>
                  <a:lnTo>
                    <a:pt x="744" y="173"/>
                  </a:lnTo>
                  <a:lnTo>
                    <a:pt x="744" y="171"/>
                  </a:lnTo>
                  <a:lnTo>
                    <a:pt x="744" y="169"/>
                  </a:lnTo>
                  <a:lnTo>
                    <a:pt x="739" y="166"/>
                  </a:lnTo>
                  <a:lnTo>
                    <a:pt x="732" y="164"/>
                  </a:lnTo>
                  <a:lnTo>
                    <a:pt x="725" y="161"/>
                  </a:lnTo>
                  <a:lnTo>
                    <a:pt x="720" y="157"/>
                  </a:lnTo>
                  <a:lnTo>
                    <a:pt x="713" y="157"/>
                  </a:lnTo>
                  <a:lnTo>
                    <a:pt x="708" y="152"/>
                  </a:lnTo>
                  <a:lnTo>
                    <a:pt x="706" y="157"/>
                  </a:lnTo>
                  <a:lnTo>
                    <a:pt x="699" y="154"/>
                  </a:lnTo>
                  <a:lnTo>
                    <a:pt x="694" y="152"/>
                  </a:lnTo>
                  <a:lnTo>
                    <a:pt x="691" y="154"/>
                  </a:lnTo>
                  <a:lnTo>
                    <a:pt x="694" y="154"/>
                  </a:lnTo>
                  <a:lnTo>
                    <a:pt x="696" y="157"/>
                  </a:lnTo>
                  <a:lnTo>
                    <a:pt x="696" y="157"/>
                  </a:lnTo>
                  <a:lnTo>
                    <a:pt x="696" y="157"/>
                  </a:lnTo>
                  <a:lnTo>
                    <a:pt x="696" y="159"/>
                  </a:lnTo>
                  <a:lnTo>
                    <a:pt x="696" y="161"/>
                  </a:lnTo>
                  <a:lnTo>
                    <a:pt x="696" y="161"/>
                  </a:lnTo>
                  <a:lnTo>
                    <a:pt x="696" y="164"/>
                  </a:lnTo>
                  <a:lnTo>
                    <a:pt x="694" y="164"/>
                  </a:lnTo>
                  <a:lnTo>
                    <a:pt x="696" y="164"/>
                  </a:lnTo>
                  <a:lnTo>
                    <a:pt x="699" y="166"/>
                  </a:lnTo>
                  <a:lnTo>
                    <a:pt x="699" y="169"/>
                  </a:lnTo>
                  <a:lnTo>
                    <a:pt x="699" y="171"/>
                  </a:lnTo>
                  <a:lnTo>
                    <a:pt x="696" y="171"/>
                  </a:lnTo>
                  <a:lnTo>
                    <a:pt x="696" y="171"/>
                  </a:lnTo>
                  <a:lnTo>
                    <a:pt x="696" y="173"/>
                  </a:lnTo>
                  <a:lnTo>
                    <a:pt x="696" y="173"/>
                  </a:lnTo>
                  <a:lnTo>
                    <a:pt x="696" y="176"/>
                  </a:lnTo>
                  <a:lnTo>
                    <a:pt x="701" y="178"/>
                  </a:lnTo>
                  <a:lnTo>
                    <a:pt x="708" y="178"/>
                  </a:lnTo>
                  <a:lnTo>
                    <a:pt x="713" y="181"/>
                  </a:lnTo>
                  <a:close/>
                  <a:moveTo>
                    <a:pt x="727" y="221"/>
                  </a:moveTo>
                  <a:lnTo>
                    <a:pt x="727" y="221"/>
                  </a:lnTo>
                  <a:lnTo>
                    <a:pt x="727" y="219"/>
                  </a:lnTo>
                  <a:lnTo>
                    <a:pt x="729" y="219"/>
                  </a:lnTo>
                  <a:lnTo>
                    <a:pt x="727" y="216"/>
                  </a:lnTo>
                  <a:lnTo>
                    <a:pt x="725" y="216"/>
                  </a:lnTo>
                  <a:lnTo>
                    <a:pt x="722" y="219"/>
                  </a:lnTo>
                  <a:lnTo>
                    <a:pt x="722" y="219"/>
                  </a:lnTo>
                  <a:lnTo>
                    <a:pt x="725" y="221"/>
                  </a:lnTo>
                  <a:lnTo>
                    <a:pt x="725" y="221"/>
                  </a:lnTo>
                  <a:lnTo>
                    <a:pt x="727" y="221"/>
                  </a:lnTo>
                  <a:close/>
                  <a:moveTo>
                    <a:pt x="720" y="250"/>
                  </a:moveTo>
                  <a:lnTo>
                    <a:pt x="725" y="250"/>
                  </a:lnTo>
                  <a:lnTo>
                    <a:pt x="725" y="250"/>
                  </a:lnTo>
                  <a:lnTo>
                    <a:pt x="720" y="247"/>
                  </a:lnTo>
                  <a:lnTo>
                    <a:pt x="715" y="245"/>
                  </a:lnTo>
                  <a:lnTo>
                    <a:pt x="715" y="245"/>
                  </a:lnTo>
                  <a:lnTo>
                    <a:pt x="715" y="247"/>
                  </a:lnTo>
                  <a:lnTo>
                    <a:pt x="720" y="250"/>
                  </a:lnTo>
                  <a:close/>
                  <a:moveTo>
                    <a:pt x="1990" y="1304"/>
                  </a:moveTo>
                  <a:lnTo>
                    <a:pt x="1990" y="1304"/>
                  </a:lnTo>
                  <a:lnTo>
                    <a:pt x="1990" y="1304"/>
                  </a:lnTo>
                  <a:lnTo>
                    <a:pt x="1990" y="1304"/>
                  </a:lnTo>
                  <a:lnTo>
                    <a:pt x="1990" y="1304"/>
                  </a:lnTo>
                  <a:close/>
                  <a:moveTo>
                    <a:pt x="972" y="428"/>
                  </a:moveTo>
                  <a:lnTo>
                    <a:pt x="974" y="428"/>
                  </a:lnTo>
                  <a:lnTo>
                    <a:pt x="972" y="426"/>
                  </a:lnTo>
                  <a:lnTo>
                    <a:pt x="972" y="428"/>
                  </a:lnTo>
                  <a:close/>
                  <a:moveTo>
                    <a:pt x="618" y="666"/>
                  </a:moveTo>
                  <a:lnTo>
                    <a:pt x="620" y="666"/>
                  </a:lnTo>
                  <a:lnTo>
                    <a:pt x="620" y="661"/>
                  </a:lnTo>
                  <a:lnTo>
                    <a:pt x="620" y="661"/>
                  </a:lnTo>
                  <a:lnTo>
                    <a:pt x="620" y="661"/>
                  </a:lnTo>
                  <a:lnTo>
                    <a:pt x="618" y="664"/>
                  </a:lnTo>
                  <a:lnTo>
                    <a:pt x="615" y="666"/>
                  </a:lnTo>
                  <a:lnTo>
                    <a:pt x="615" y="666"/>
                  </a:lnTo>
                  <a:lnTo>
                    <a:pt x="615" y="666"/>
                  </a:lnTo>
                  <a:lnTo>
                    <a:pt x="613" y="666"/>
                  </a:lnTo>
                  <a:lnTo>
                    <a:pt x="611" y="668"/>
                  </a:lnTo>
                  <a:lnTo>
                    <a:pt x="618" y="668"/>
                  </a:lnTo>
                  <a:lnTo>
                    <a:pt x="620" y="668"/>
                  </a:lnTo>
                  <a:lnTo>
                    <a:pt x="620" y="666"/>
                  </a:lnTo>
                  <a:lnTo>
                    <a:pt x="618" y="666"/>
                  </a:lnTo>
                  <a:close/>
                  <a:moveTo>
                    <a:pt x="1438" y="766"/>
                  </a:moveTo>
                  <a:lnTo>
                    <a:pt x="1438" y="768"/>
                  </a:lnTo>
                  <a:lnTo>
                    <a:pt x="1440" y="766"/>
                  </a:lnTo>
                  <a:lnTo>
                    <a:pt x="1438" y="766"/>
                  </a:lnTo>
                  <a:close/>
                  <a:moveTo>
                    <a:pt x="1371" y="780"/>
                  </a:moveTo>
                  <a:lnTo>
                    <a:pt x="1374" y="778"/>
                  </a:lnTo>
                  <a:lnTo>
                    <a:pt x="1374" y="778"/>
                  </a:lnTo>
                  <a:lnTo>
                    <a:pt x="1376" y="780"/>
                  </a:lnTo>
                  <a:lnTo>
                    <a:pt x="1379" y="780"/>
                  </a:lnTo>
                  <a:lnTo>
                    <a:pt x="1374" y="775"/>
                  </a:lnTo>
                  <a:lnTo>
                    <a:pt x="1374" y="775"/>
                  </a:lnTo>
                  <a:lnTo>
                    <a:pt x="1374" y="773"/>
                  </a:lnTo>
                  <a:lnTo>
                    <a:pt x="1374" y="771"/>
                  </a:lnTo>
                  <a:lnTo>
                    <a:pt x="1374" y="771"/>
                  </a:lnTo>
                  <a:lnTo>
                    <a:pt x="1371" y="768"/>
                  </a:lnTo>
                  <a:lnTo>
                    <a:pt x="1369" y="764"/>
                  </a:lnTo>
                  <a:lnTo>
                    <a:pt x="1369" y="764"/>
                  </a:lnTo>
                  <a:lnTo>
                    <a:pt x="1369" y="766"/>
                  </a:lnTo>
                  <a:lnTo>
                    <a:pt x="1369" y="766"/>
                  </a:lnTo>
                  <a:lnTo>
                    <a:pt x="1369" y="768"/>
                  </a:lnTo>
                  <a:lnTo>
                    <a:pt x="1369" y="768"/>
                  </a:lnTo>
                  <a:lnTo>
                    <a:pt x="1369" y="771"/>
                  </a:lnTo>
                  <a:lnTo>
                    <a:pt x="1371" y="773"/>
                  </a:lnTo>
                  <a:lnTo>
                    <a:pt x="1371" y="775"/>
                  </a:lnTo>
                  <a:lnTo>
                    <a:pt x="1371" y="775"/>
                  </a:lnTo>
                  <a:lnTo>
                    <a:pt x="1369" y="778"/>
                  </a:lnTo>
                  <a:lnTo>
                    <a:pt x="1367" y="778"/>
                  </a:lnTo>
                  <a:lnTo>
                    <a:pt x="1367" y="780"/>
                  </a:lnTo>
                  <a:lnTo>
                    <a:pt x="1369" y="780"/>
                  </a:lnTo>
                  <a:lnTo>
                    <a:pt x="1371" y="780"/>
                  </a:lnTo>
                  <a:close/>
                  <a:moveTo>
                    <a:pt x="261" y="823"/>
                  </a:moveTo>
                  <a:lnTo>
                    <a:pt x="261" y="821"/>
                  </a:lnTo>
                  <a:lnTo>
                    <a:pt x="261" y="821"/>
                  </a:lnTo>
                  <a:lnTo>
                    <a:pt x="259" y="823"/>
                  </a:lnTo>
                  <a:lnTo>
                    <a:pt x="259" y="825"/>
                  </a:lnTo>
                  <a:lnTo>
                    <a:pt x="259" y="825"/>
                  </a:lnTo>
                  <a:lnTo>
                    <a:pt x="259" y="828"/>
                  </a:lnTo>
                  <a:lnTo>
                    <a:pt x="259" y="830"/>
                  </a:lnTo>
                  <a:lnTo>
                    <a:pt x="259" y="830"/>
                  </a:lnTo>
                  <a:lnTo>
                    <a:pt x="259" y="828"/>
                  </a:lnTo>
                  <a:lnTo>
                    <a:pt x="259" y="828"/>
                  </a:lnTo>
                  <a:lnTo>
                    <a:pt x="261" y="825"/>
                  </a:lnTo>
                  <a:lnTo>
                    <a:pt x="261" y="825"/>
                  </a:lnTo>
                  <a:lnTo>
                    <a:pt x="261" y="823"/>
                  </a:lnTo>
                  <a:close/>
                  <a:moveTo>
                    <a:pt x="47" y="928"/>
                  </a:moveTo>
                  <a:lnTo>
                    <a:pt x="49" y="925"/>
                  </a:lnTo>
                  <a:lnTo>
                    <a:pt x="49" y="925"/>
                  </a:lnTo>
                  <a:lnTo>
                    <a:pt x="47" y="925"/>
                  </a:lnTo>
                  <a:lnTo>
                    <a:pt x="47" y="925"/>
                  </a:lnTo>
                  <a:lnTo>
                    <a:pt x="47" y="928"/>
                  </a:lnTo>
                  <a:close/>
                  <a:moveTo>
                    <a:pt x="461" y="987"/>
                  </a:moveTo>
                  <a:lnTo>
                    <a:pt x="461" y="987"/>
                  </a:lnTo>
                  <a:lnTo>
                    <a:pt x="461" y="987"/>
                  </a:lnTo>
                  <a:lnTo>
                    <a:pt x="461" y="987"/>
                  </a:lnTo>
                  <a:lnTo>
                    <a:pt x="461" y="987"/>
                  </a:lnTo>
                  <a:close/>
                  <a:moveTo>
                    <a:pt x="470" y="990"/>
                  </a:moveTo>
                  <a:lnTo>
                    <a:pt x="473" y="990"/>
                  </a:lnTo>
                  <a:lnTo>
                    <a:pt x="470" y="990"/>
                  </a:lnTo>
                  <a:lnTo>
                    <a:pt x="470" y="990"/>
                  </a:lnTo>
                  <a:close/>
                  <a:moveTo>
                    <a:pt x="1942" y="923"/>
                  </a:moveTo>
                  <a:lnTo>
                    <a:pt x="1942" y="925"/>
                  </a:lnTo>
                  <a:lnTo>
                    <a:pt x="1945" y="925"/>
                  </a:lnTo>
                  <a:lnTo>
                    <a:pt x="1945" y="923"/>
                  </a:lnTo>
                  <a:lnTo>
                    <a:pt x="1942" y="921"/>
                  </a:lnTo>
                  <a:lnTo>
                    <a:pt x="1942" y="918"/>
                  </a:lnTo>
                  <a:lnTo>
                    <a:pt x="1942" y="918"/>
                  </a:lnTo>
                  <a:lnTo>
                    <a:pt x="1942" y="916"/>
                  </a:lnTo>
                  <a:lnTo>
                    <a:pt x="1942" y="916"/>
                  </a:lnTo>
                  <a:lnTo>
                    <a:pt x="1942" y="913"/>
                  </a:lnTo>
                  <a:lnTo>
                    <a:pt x="1940" y="913"/>
                  </a:lnTo>
                  <a:lnTo>
                    <a:pt x="1942" y="911"/>
                  </a:lnTo>
                  <a:lnTo>
                    <a:pt x="1942" y="909"/>
                  </a:lnTo>
                  <a:lnTo>
                    <a:pt x="1942" y="909"/>
                  </a:lnTo>
                  <a:lnTo>
                    <a:pt x="1942" y="906"/>
                  </a:lnTo>
                  <a:lnTo>
                    <a:pt x="1942" y="906"/>
                  </a:lnTo>
                  <a:lnTo>
                    <a:pt x="1940" y="904"/>
                  </a:lnTo>
                  <a:lnTo>
                    <a:pt x="1940" y="904"/>
                  </a:lnTo>
                  <a:lnTo>
                    <a:pt x="1942" y="902"/>
                  </a:lnTo>
                  <a:lnTo>
                    <a:pt x="1942" y="899"/>
                  </a:lnTo>
                  <a:lnTo>
                    <a:pt x="1942" y="899"/>
                  </a:lnTo>
                  <a:lnTo>
                    <a:pt x="1942" y="897"/>
                  </a:lnTo>
                  <a:lnTo>
                    <a:pt x="1940" y="897"/>
                  </a:lnTo>
                  <a:lnTo>
                    <a:pt x="1937" y="899"/>
                  </a:lnTo>
                  <a:lnTo>
                    <a:pt x="1937" y="902"/>
                  </a:lnTo>
                  <a:lnTo>
                    <a:pt x="1935" y="902"/>
                  </a:lnTo>
                  <a:lnTo>
                    <a:pt x="1935" y="904"/>
                  </a:lnTo>
                  <a:lnTo>
                    <a:pt x="1935" y="904"/>
                  </a:lnTo>
                  <a:lnTo>
                    <a:pt x="1937" y="906"/>
                  </a:lnTo>
                  <a:lnTo>
                    <a:pt x="1940" y="909"/>
                  </a:lnTo>
                  <a:lnTo>
                    <a:pt x="1937" y="909"/>
                  </a:lnTo>
                  <a:lnTo>
                    <a:pt x="1937" y="911"/>
                  </a:lnTo>
                  <a:lnTo>
                    <a:pt x="1937" y="913"/>
                  </a:lnTo>
                  <a:lnTo>
                    <a:pt x="1937" y="913"/>
                  </a:lnTo>
                  <a:lnTo>
                    <a:pt x="1937" y="916"/>
                  </a:lnTo>
                  <a:lnTo>
                    <a:pt x="1937" y="916"/>
                  </a:lnTo>
                  <a:lnTo>
                    <a:pt x="1937" y="918"/>
                  </a:lnTo>
                  <a:lnTo>
                    <a:pt x="1937" y="918"/>
                  </a:lnTo>
                  <a:lnTo>
                    <a:pt x="1937" y="921"/>
                  </a:lnTo>
                  <a:lnTo>
                    <a:pt x="1940" y="921"/>
                  </a:lnTo>
                  <a:lnTo>
                    <a:pt x="1942" y="921"/>
                  </a:lnTo>
                  <a:lnTo>
                    <a:pt x="1942" y="923"/>
                  </a:lnTo>
                  <a:close/>
                  <a:moveTo>
                    <a:pt x="135" y="166"/>
                  </a:moveTo>
                  <a:lnTo>
                    <a:pt x="135" y="164"/>
                  </a:lnTo>
                  <a:lnTo>
                    <a:pt x="135" y="166"/>
                  </a:lnTo>
                  <a:lnTo>
                    <a:pt x="140" y="164"/>
                  </a:lnTo>
                  <a:lnTo>
                    <a:pt x="140" y="161"/>
                  </a:lnTo>
                  <a:lnTo>
                    <a:pt x="142" y="161"/>
                  </a:lnTo>
                  <a:lnTo>
                    <a:pt x="142" y="159"/>
                  </a:lnTo>
                  <a:lnTo>
                    <a:pt x="140" y="159"/>
                  </a:lnTo>
                  <a:lnTo>
                    <a:pt x="140" y="157"/>
                  </a:lnTo>
                  <a:lnTo>
                    <a:pt x="140" y="157"/>
                  </a:lnTo>
                  <a:lnTo>
                    <a:pt x="140" y="154"/>
                  </a:lnTo>
                  <a:lnTo>
                    <a:pt x="140" y="152"/>
                  </a:lnTo>
                  <a:lnTo>
                    <a:pt x="140" y="152"/>
                  </a:lnTo>
                  <a:lnTo>
                    <a:pt x="140" y="150"/>
                  </a:lnTo>
                  <a:lnTo>
                    <a:pt x="137" y="150"/>
                  </a:lnTo>
                  <a:lnTo>
                    <a:pt x="135" y="147"/>
                  </a:lnTo>
                  <a:lnTo>
                    <a:pt x="128" y="152"/>
                  </a:lnTo>
                  <a:lnTo>
                    <a:pt x="121" y="157"/>
                  </a:lnTo>
                  <a:lnTo>
                    <a:pt x="121" y="159"/>
                  </a:lnTo>
                  <a:lnTo>
                    <a:pt x="126" y="161"/>
                  </a:lnTo>
                  <a:lnTo>
                    <a:pt x="128" y="164"/>
                  </a:lnTo>
                  <a:lnTo>
                    <a:pt x="130" y="164"/>
                  </a:lnTo>
                  <a:lnTo>
                    <a:pt x="128" y="166"/>
                  </a:lnTo>
                  <a:lnTo>
                    <a:pt x="130" y="169"/>
                  </a:lnTo>
                  <a:lnTo>
                    <a:pt x="133" y="169"/>
                  </a:lnTo>
                  <a:lnTo>
                    <a:pt x="135" y="166"/>
                  </a:lnTo>
                  <a:close/>
                  <a:moveTo>
                    <a:pt x="1443" y="768"/>
                  </a:moveTo>
                  <a:lnTo>
                    <a:pt x="1445" y="771"/>
                  </a:lnTo>
                  <a:lnTo>
                    <a:pt x="1445" y="773"/>
                  </a:lnTo>
                  <a:lnTo>
                    <a:pt x="1445" y="771"/>
                  </a:lnTo>
                  <a:lnTo>
                    <a:pt x="1445" y="768"/>
                  </a:lnTo>
                  <a:lnTo>
                    <a:pt x="1443" y="766"/>
                  </a:lnTo>
                  <a:lnTo>
                    <a:pt x="1440" y="766"/>
                  </a:lnTo>
                  <a:lnTo>
                    <a:pt x="1443" y="768"/>
                  </a:lnTo>
                  <a:lnTo>
                    <a:pt x="1443" y="768"/>
                  </a:lnTo>
                  <a:close/>
                  <a:moveTo>
                    <a:pt x="1942" y="904"/>
                  </a:moveTo>
                  <a:lnTo>
                    <a:pt x="1942" y="904"/>
                  </a:lnTo>
                  <a:lnTo>
                    <a:pt x="1942" y="904"/>
                  </a:lnTo>
                  <a:lnTo>
                    <a:pt x="1942" y="904"/>
                  </a:lnTo>
                  <a:close/>
                  <a:moveTo>
                    <a:pt x="1552" y="768"/>
                  </a:moveTo>
                  <a:lnTo>
                    <a:pt x="1557" y="768"/>
                  </a:lnTo>
                  <a:lnTo>
                    <a:pt x="1555" y="766"/>
                  </a:lnTo>
                  <a:lnTo>
                    <a:pt x="1552" y="768"/>
                  </a:lnTo>
                  <a:close/>
                  <a:moveTo>
                    <a:pt x="1552" y="756"/>
                  </a:moveTo>
                  <a:lnTo>
                    <a:pt x="1552" y="756"/>
                  </a:lnTo>
                  <a:lnTo>
                    <a:pt x="1550" y="756"/>
                  </a:lnTo>
                  <a:lnTo>
                    <a:pt x="1552" y="756"/>
                  </a:lnTo>
                  <a:lnTo>
                    <a:pt x="1552" y="756"/>
                  </a:lnTo>
                  <a:close/>
                  <a:moveTo>
                    <a:pt x="2170" y="1235"/>
                  </a:moveTo>
                  <a:lnTo>
                    <a:pt x="2170" y="1232"/>
                  </a:lnTo>
                  <a:lnTo>
                    <a:pt x="2168" y="1235"/>
                  </a:lnTo>
                  <a:lnTo>
                    <a:pt x="2170" y="1235"/>
                  </a:lnTo>
                  <a:close/>
                  <a:moveTo>
                    <a:pt x="1852" y="1542"/>
                  </a:moveTo>
                  <a:lnTo>
                    <a:pt x="1852" y="1542"/>
                  </a:lnTo>
                  <a:lnTo>
                    <a:pt x="1852" y="1539"/>
                  </a:lnTo>
                  <a:lnTo>
                    <a:pt x="1852" y="1539"/>
                  </a:lnTo>
                  <a:lnTo>
                    <a:pt x="1852" y="1542"/>
                  </a:lnTo>
                  <a:close/>
                  <a:moveTo>
                    <a:pt x="1916" y="1506"/>
                  </a:moveTo>
                  <a:lnTo>
                    <a:pt x="1914" y="1506"/>
                  </a:lnTo>
                  <a:lnTo>
                    <a:pt x="1916" y="1506"/>
                  </a:lnTo>
                  <a:lnTo>
                    <a:pt x="1916" y="1506"/>
                  </a:lnTo>
                  <a:close/>
                  <a:moveTo>
                    <a:pt x="304" y="1456"/>
                  </a:moveTo>
                  <a:lnTo>
                    <a:pt x="304" y="1456"/>
                  </a:lnTo>
                  <a:lnTo>
                    <a:pt x="304" y="1454"/>
                  </a:lnTo>
                  <a:lnTo>
                    <a:pt x="301" y="1454"/>
                  </a:lnTo>
                  <a:lnTo>
                    <a:pt x="301" y="1456"/>
                  </a:lnTo>
                  <a:lnTo>
                    <a:pt x="304" y="1456"/>
                  </a:lnTo>
                  <a:close/>
                  <a:moveTo>
                    <a:pt x="2151" y="880"/>
                  </a:moveTo>
                  <a:lnTo>
                    <a:pt x="2151" y="880"/>
                  </a:lnTo>
                  <a:lnTo>
                    <a:pt x="2151" y="878"/>
                  </a:lnTo>
                  <a:lnTo>
                    <a:pt x="2151" y="878"/>
                  </a:lnTo>
                  <a:lnTo>
                    <a:pt x="2151" y="878"/>
                  </a:lnTo>
                  <a:lnTo>
                    <a:pt x="2151" y="880"/>
                  </a:lnTo>
                  <a:close/>
                  <a:moveTo>
                    <a:pt x="2411" y="1116"/>
                  </a:moveTo>
                  <a:lnTo>
                    <a:pt x="2408" y="1113"/>
                  </a:lnTo>
                  <a:lnTo>
                    <a:pt x="2406" y="1113"/>
                  </a:lnTo>
                  <a:lnTo>
                    <a:pt x="2406" y="1113"/>
                  </a:lnTo>
                  <a:lnTo>
                    <a:pt x="2406" y="1116"/>
                  </a:lnTo>
                  <a:lnTo>
                    <a:pt x="2403" y="1116"/>
                  </a:lnTo>
                  <a:lnTo>
                    <a:pt x="2403" y="1116"/>
                  </a:lnTo>
                  <a:lnTo>
                    <a:pt x="2403" y="1118"/>
                  </a:lnTo>
                  <a:lnTo>
                    <a:pt x="2403" y="1120"/>
                  </a:lnTo>
                  <a:lnTo>
                    <a:pt x="2403" y="1120"/>
                  </a:lnTo>
                  <a:lnTo>
                    <a:pt x="2406" y="1118"/>
                  </a:lnTo>
                  <a:lnTo>
                    <a:pt x="2406" y="1118"/>
                  </a:lnTo>
                  <a:lnTo>
                    <a:pt x="2411" y="1118"/>
                  </a:lnTo>
                  <a:lnTo>
                    <a:pt x="2411" y="1118"/>
                  </a:lnTo>
                  <a:lnTo>
                    <a:pt x="2413" y="1118"/>
                  </a:lnTo>
                  <a:lnTo>
                    <a:pt x="2413" y="1116"/>
                  </a:lnTo>
                  <a:lnTo>
                    <a:pt x="2411" y="1116"/>
                  </a:lnTo>
                  <a:close/>
                  <a:moveTo>
                    <a:pt x="2251" y="1173"/>
                  </a:moveTo>
                  <a:lnTo>
                    <a:pt x="2251" y="1173"/>
                  </a:lnTo>
                  <a:lnTo>
                    <a:pt x="2251" y="1173"/>
                  </a:lnTo>
                  <a:lnTo>
                    <a:pt x="2251" y="1173"/>
                  </a:lnTo>
                  <a:close/>
                  <a:moveTo>
                    <a:pt x="2239" y="1132"/>
                  </a:moveTo>
                  <a:lnTo>
                    <a:pt x="2242" y="1130"/>
                  </a:lnTo>
                  <a:lnTo>
                    <a:pt x="2239" y="1130"/>
                  </a:lnTo>
                  <a:lnTo>
                    <a:pt x="2239" y="1132"/>
                  </a:lnTo>
                  <a:close/>
                  <a:moveTo>
                    <a:pt x="1861" y="1584"/>
                  </a:moveTo>
                  <a:lnTo>
                    <a:pt x="1861" y="1584"/>
                  </a:lnTo>
                  <a:lnTo>
                    <a:pt x="1859" y="1587"/>
                  </a:lnTo>
                  <a:lnTo>
                    <a:pt x="1861" y="1584"/>
                  </a:lnTo>
                  <a:close/>
                  <a:moveTo>
                    <a:pt x="1412" y="1794"/>
                  </a:moveTo>
                  <a:lnTo>
                    <a:pt x="1412" y="1794"/>
                  </a:lnTo>
                  <a:lnTo>
                    <a:pt x="1412" y="1794"/>
                  </a:lnTo>
                  <a:lnTo>
                    <a:pt x="1412" y="1794"/>
                  </a:lnTo>
                  <a:close/>
                  <a:moveTo>
                    <a:pt x="1295" y="1523"/>
                  </a:moveTo>
                  <a:lnTo>
                    <a:pt x="1295" y="1523"/>
                  </a:lnTo>
                  <a:lnTo>
                    <a:pt x="1295" y="1523"/>
                  </a:lnTo>
                  <a:lnTo>
                    <a:pt x="1295" y="1523"/>
                  </a:lnTo>
                  <a:close/>
                  <a:moveTo>
                    <a:pt x="499" y="1592"/>
                  </a:moveTo>
                  <a:lnTo>
                    <a:pt x="499" y="1592"/>
                  </a:lnTo>
                  <a:lnTo>
                    <a:pt x="499" y="1589"/>
                  </a:lnTo>
                  <a:lnTo>
                    <a:pt x="499" y="1587"/>
                  </a:lnTo>
                  <a:lnTo>
                    <a:pt x="499" y="1589"/>
                  </a:lnTo>
                  <a:lnTo>
                    <a:pt x="499" y="1592"/>
                  </a:lnTo>
                  <a:close/>
                  <a:moveTo>
                    <a:pt x="1816" y="1316"/>
                  </a:moveTo>
                  <a:lnTo>
                    <a:pt x="1816" y="1318"/>
                  </a:lnTo>
                  <a:lnTo>
                    <a:pt x="1819" y="1316"/>
                  </a:lnTo>
                  <a:lnTo>
                    <a:pt x="1816" y="1316"/>
                  </a:lnTo>
                  <a:close/>
                  <a:moveTo>
                    <a:pt x="2059" y="1477"/>
                  </a:moveTo>
                  <a:lnTo>
                    <a:pt x="2059" y="1477"/>
                  </a:lnTo>
                  <a:lnTo>
                    <a:pt x="2061" y="1480"/>
                  </a:lnTo>
                  <a:lnTo>
                    <a:pt x="2061" y="1477"/>
                  </a:lnTo>
                  <a:lnTo>
                    <a:pt x="2059" y="1477"/>
                  </a:lnTo>
                  <a:close/>
                  <a:moveTo>
                    <a:pt x="1966" y="1242"/>
                  </a:moveTo>
                  <a:lnTo>
                    <a:pt x="1964" y="1242"/>
                  </a:lnTo>
                  <a:lnTo>
                    <a:pt x="1966" y="1242"/>
                  </a:lnTo>
                  <a:lnTo>
                    <a:pt x="1966" y="1242"/>
                  </a:lnTo>
                  <a:close/>
                  <a:moveTo>
                    <a:pt x="1417" y="1791"/>
                  </a:moveTo>
                  <a:lnTo>
                    <a:pt x="1417" y="1791"/>
                  </a:lnTo>
                  <a:lnTo>
                    <a:pt x="1419" y="1791"/>
                  </a:lnTo>
                  <a:lnTo>
                    <a:pt x="1419" y="1791"/>
                  </a:lnTo>
                  <a:lnTo>
                    <a:pt x="1419" y="1791"/>
                  </a:lnTo>
                  <a:lnTo>
                    <a:pt x="1419" y="1789"/>
                  </a:lnTo>
                  <a:lnTo>
                    <a:pt x="1417" y="1789"/>
                  </a:lnTo>
                  <a:lnTo>
                    <a:pt x="1417" y="1791"/>
                  </a:lnTo>
                  <a:close/>
                  <a:moveTo>
                    <a:pt x="38" y="959"/>
                  </a:moveTo>
                  <a:lnTo>
                    <a:pt x="38" y="956"/>
                  </a:lnTo>
                  <a:lnTo>
                    <a:pt x="38" y="956"/>
                  </a:lnTo>
                  <a:lnTo>
                    <a:pt x="35" y="956"/>
                  </a:lnTo>
                  <a:lnTo>
                    <a:pt x="35" y="956"/>
                  </a:lnTo>
                  <a:lnTo>
                    <a:pt x="35" y="959"/>
                  </a:lnTo>
                  <a:lnTo>
                    <a:pt x="35" y="959"/>
                  </a:lnTo>
                  <a:lnTo>
                    <a:pt x="35" y="959"/>
                  </a:lnTo>
                  <a:lnTo>
                    <a:pt x="38" y="959"/>
                  </a:lnTo>
                  <a:close/>
                  <a:moveTo>
                    <a:pt x="266" y="904"/>
                  </a:moveTo>
                  <a:lnTo>
                    <a:pt x="268" y="904"/>
                  </a:lnTo>
                  <a:lnTo>
                    <a:pt x="268" y="906"/>
                  </a:lnTo>
                  <a:lnTo>
                    <a:pt x="271" y="906"/>
                  </a:lnTo>
                  <a:lnTo>
                    <a:pt x="271" y="904"/>
                  </a:lnTo>
                  <a:lnTo>
                    <a:pt x="273" y="904"/>
                  </a:lnTo>
                  <a:lnTo>
                    <a:pt x="273" y="904"/>
                  </a:lnTo>
                  <a:lnTo>
                    <a:pt x="273" y="902"/>
                  </a:lnTo>
                  <a:lnTo>
                    <a:pt x="273" y="899"/>
                  </a:lnTo>
                  <a:lnTo>
                    <a:pt x="275" y="897"/>
                  </a:lnTo>
                  <a:lnTo>
                    <a:pt x="275" y="897"/>
                  </a:lnTo>
                  <a:lnTo>
                    <a:pt x="273" y="894"/>
                  </a:lnTo>
                  <a:lnTo>
                    <a:pt x="271" y="897"/>
                  </a:lnTo>
                  <a:lnTo>
                    <a:pt x="271" y="897"/>
                  </a:lnTo>
                  <a:lnTo>
                    <a:pt x="268" y="899"/>
                  </a:lnTo>
                  <a:lnTo>
                    <a:pt x="268" y="899"/>
                  </a:lnTo>
                  <a:lnTo>
                    <a:pt x="268" y="902"/>
                  </a:lnTo>
                  <a:lnTo>
                    <a:pt x="271" y="904"/>
                  </a:lnTo>
                  <a:lnTo>
                    <a:pt x="271" y="904"/>
                  </a:lnTo>
                  <a:lnTo>
                    <a:pt x="268" y="904"/>
                  </a:lnTo>
                  <a:lnTo>
                    <a:pt x="268" y="902"/>
                  </a:lnTo>
                  <a:lnTo>
                    <a:pt x="266" y="904"/>
                  </a:lnTo>
                  <a:close/>
                  <a:moveTo>
                    <a:pt x="271" y="932"/>
                  </a:moveTo>
                  <a:lnTo>
                    <a:pt x="271" y="935"/>
                  </a:lnTo>
                  <a:lnTo>
                    <a:pt x="271" y="935"/>
                  </a:lnTo>
                  <a:lnTo>
                    <a:pt x="271" y="935"/>
                  </a:lnTo>
                  <a:lnTo>
                    <a:pt x="275" y="937"/>
                  </a:lnTo>
                  <a:lnTo>
                    <a:pt x="275" y="937"/>
                  </a:lnTo>
                  <a:lnTo>
                    <a:pt x="275" y="935"/>
                  </a:lnTo>
                  <a:lnTo>
                    <a:pt x="275" y="935"/>
                  </a:lnTo>
                  <a:lnTo>
                    <a:pt x="271" y="932"/>
                  </a:lnTo>
                  <a:close/>
                  <a:moveTo>
                    <a:pt x="511" y="761"/>
                  </a:moveTo>
                  <a:lnTo>
                    <a:pt x="513" y="761"/>
                  </a:lnTo>
                  <a:lnTo>
                    <a:pt x="513" y="761"/>
                  </a:lnTo>
                  <a:lnTo>
                    <a:pt x="511" y="761"/>
                  </a:lnTo>
                  <a:lnTo>
                    <a:pt x="511" y="761"/>
                  </a:lnTo>
                  <a:close/>
                  <a:moveTo>
                    <a:pt x="1507" y="1468"/>
                  </a:moveTo>
                  <a:lnTo>
                    <a:pt x="1505" y="1468"/>
                  </a:lnTo>
                  <a:lnTo>
                    <a:pt x="1505" y="1468"/>
                  </a:lnTo>
                  <a:lnTo>
                    <a:pt x="1507" y="1468"/>
                  </a:lnTo>
                  <a:close/>
                  <a:moveTo>
                    <a:pt x="40" y="935"/>
                  </a:moveTo>
                  <a:lnTo>
                    <a:pt x="45" y="935"/>
                  </a:lnTo>
                  <a:lnTo>
                    <a:pt x="42" y="935"/>
                  </a:lnTo>
                  <a:lnTo>
                    <a:pt x="40" y="932"/>
                  </a:lnTo>
                  <a:lnTo>
                    <a:pt x="40" y="935"/>
                  </a:lnTo>
                  <a:close/>
                  <a:moveTo>
                    <a:pt x="1512" y="1468"/>
                  </a:moveTo>
                  <a:lnTo>
                    <a:pt x="1512" y="1468"/>
                  </a:lnTo>
                  <a:lnTo>
                    <a:pt x="1512" y="1465"/>
                  </a:lnTo>
                  <a:lnTo>
                    <a:pt x="1512" y="1465"/>
                  </a:lnTo>
                  <a:lnTo>
                    <a:pt x="1514" y="1463"/>
                  </a:lnTo>
                  <a:lnTo>
                    <a:pt x="1514" y="1461"/>
                  </a:lnTo>
                  <a:lnTo>
                    <a:pt x="1512" y="1461"/>
                  </a:lnTo>
                  <a:lnTo>
                    <a:pt x="1512" y="1463"/>
                  </a:lnTo>
                  <a:lnTo>
                    <a:pt x="1512" y="1463"/>
                  </a:lnTo>
                  <a:lnTo>
                    <a:pt x="1509" y="1463"/>
                  </a:lnTo>
                  <a:lnTo>
                    <a:pt x="1507" y="1463"/>
                  </a:lnTo>
                  <a:lnTo>
                    <a:pt x="1507" y="1465"/>
                  </a:lnTo>
                  <a:lnTo>
                    <a:pt x="1505" y="1465"/>
                  </a:lnTo>
                  <a:lnTo>
                    <a:pt x="1505" y="1468"/>
                  </a:lnTo>
                  <a:lnTo>
                    <a:pt x="1507" y="1468"/>
                  </a:lnTo>
                  <a:lnTo>
                    <a:pt x="1507" y="1468"/>
                  </a:lnTo>
                  <a:lnTo>
                    <a:pt x="1507" y="1465"/>
                  </a:lnTo>
                  <a:lnTo>
                    <a:pt x="1509" y="1465"/>
                  </a:lnTo>
                  <a:lnTo>
                    <a:pt x="1509" y="1468"/>
                  </a:lnTo>
                  <a:lnTo>
                    <a:pt x="1512" y="1468"/>
                  </a:lnTo>
                  <a:close/>
                  <a:moveTo>
                    <a:pt x="558" y="842"/>
                  </a:moveTo>
                  <a:lnTo>
                    <a:pt x="558" y="840"/>
                  </a:lnTo>
                  <a:lnTo>
                    <a:pt x="558" y="837"/>
                  </a:lnTo>
                  <a:lnTo>
                    <a:pt x="558" y="837"/>
                  </a:lnTo>
                  <a:lnTo>
                    <a:pt x="561" y="835"/>
                  </a:lnTo>
                  <a:lnTo>
                    <a:pt x="558" y="830"/>
                  </a:lnTo>
                  <a:lnTo>
                    <a:pt x="558" y="830"/>
                  </a:lnTo>
                  <a:lnTo>
                    <a:pt x="556" y="830"/>
                  </a:lnTo>
                  <a:lnTo>
                    <a:pt x="556" y="833"/>
                  </a:lnTo>
                  <a:lnTo>
                    <a:pt x="556" y="835"/>
                  </a:lnTo>
                  <a:lnTo>
                    <a:pt x="556" y="837"/>
                  </a:lnTo>
                  <a:lnTo>
                    <a:pt x="556" y="840"/>
                  </a:lnTo>
                  <a:lnTo>
                    <a:pt x="554" y="842"/>
                  </a:lnTo>
                  <a:lnTo>
                    <a:pt x="554" y="844"/>
                  </a:lnTo>
                  <a:lnTo>
                    <a:pt x="554" y="847"/>
                  </a:lnTo>
                  <a:lnTo>
                    <a:pt x="554" y="849"/>
                  </a:lnTo>
                  <a:lnTo>
                    <a:pt x="554" y="849"/>
                  </a:lnTo>
                  <a:lnTo>
                    <a:pt x="554" y="854"/>
                  </a:lnTo>
                  <a:lnTo>
                    <a:pt x="554" y="854"/>
                  </a:lnTo>
                  <a:lnTo>
                    <a:pt x="556" y="854"/>
                  </a:lnTo>
                  <a:lnTo>
                    <a:pt x="556" y="852"/>
                  </a:lnTo>
                  <a:lnTo>
                    <a:pt x="558" y="849"/>
                  </a:lnTo>
                  <a:lnTo>
                    <a:pt x="558" y="849"/>
                  </a:lnTo>
                  <a:lnTo>
                    <a:pt x="556" y="847"/>
                  </a:lnTo>
                  <a:lnTo>
                    <a:pt x="556" y="844"/>
                  </a:lnTo>
                  <a:lnTo>
                    <a:pt x="558" y="842"/>
                  </a:lnTo>
                  <a:close/>
                  <a:moveTo>
                    <a:pt x="2465" y="1075"/>
                  </a:moveTo>
                  <a:lnTo>
                    <a:pt x="2465" y="1073"/>
                  </a:lnTo>
                  <a:lnTo>
                    <a:pt x="2465" y="1073"/>
                  </a:lnTo>
                  <a:lnTo>
                    <a:pt x="2465" y="1075"/>
                  </a:lnTo>
                  <a:close/>
                  <a:moveTo>
                    <a:pt x="2465" y="1073"/>
                  </a:moveTo>
                  <a:lnTo>
                    <a:pt x="2465" y="1073"/>
                  </a:lnTo>
                  <a:lnTo>
                    <a:pt x="2468" y="1073"/>
                  </a:lnTo>
                  <a:lnTo>
                    <a:pt x="2468" y="1073"/>
                  </a:lnTo>
                  <a:lnTo>
                    <a:pt x="2465" y="1073"/>
                  </a:lnTo>
                  <a:close/>
                  <a:moveTo>
                    <a:pt x="1367" y="709"/>
                  </a:moveTo>
                  <a:lnTo>
                    <a:pt x="1364" y="711"/>
                  </a:lnTo>
                  <a:lnTo>
                    <a:pt x="1364" y="711"/>
                  </a:lnTo>
                  <a:lnTo>
                    <a:pt x="1360" y="711"/>
                  </a:lnTo>
                  <a:lnTo>
                    <a:pt x="1357" y="714"/>
                  </a:lnTo>
                  <a:lnTo>
                    <a:pt x="1357" y="716"/>
                  </a:lnTo>
                  <a:lnTo>
                    <a:pt x="1357" y="716"/>
                  </a:lnTo>
                  <a:lnTo>
                    <a:pt x="1362" y="718"/>
                  </a:lnTo>
                  <a:lnTo>
                    <a:pt x="1367" y="718"/>
                  </a:lnTo>
                  <a:lnTo>
                    <a:pt x="1371" y="718"/>
                  </a:lnTo>
                  <a:lnTo>
                    <a:pt x="1374" y="718"/>
                  </a:lnTo>
                  <a:lnTo>
                    <a:pt x="1376" y="716"/>
                  </a:lnTo>
                  <a:lnTo>
                    <a:pt x="1376" y="714"/>
                  </a:lnTo>
                  <a:lnTo>
                    <a:pt x="1371" y="709"/>
                  </a:lnTo>
                  <a:lnTo>
                    <a:pt x="1367" y="709"/>
                  </a:lnTo>
                  <a:close/>
                  <a:moveTo>
                    <a:pt x="1519" y="1482"/>
                  </a:moveTo>
                  <a:lnTo>
                    <a:pt x="1519" y="1482"/>
                  </a:lnTo>
                  <a:lnTo>
                    <a:pt x="1519" y="1485"/>
                  </a:lnTo>
                  <a:lnTo>
                    <a:pt x="1521" y="1485"/>
                  </a:lnTo>
                  <a:lnTo>
                    <a:pt x="1521" y="1482"/>
                  </a:lnTo>
                  <a:lnTo>
                    <a:pt x="1521" y="1482"/>
                  </a:lnTo>
                  <a:lnTo>
                    <a:pt x="1521" y="1480"/>
                  </a:lnTo>
                  <a:lnTo>
                    <a:pt x="1521" y="1477"/>
                  </a:lnTo>
                  <a:lnTo>
                    <a:pt x="1519" y="1480"/>
                  </a:lnTo>
                  <a:lnTo>
                    <a:pt x="1519" y="1482"/>
                  </a:lnTo>
                  <a:close/>
                  <a:moveTo>
                    <a:pt x="1091" y="618"/>
                  </a:moveTo>
                  <a:lnTo>
                    <a:pt x="1091" y="618"/>
                  </a:lnTo>
                  <a:lnTo>
                    <a:pt x="1093" y="618"/>
                  </a:lnTo>
                  <a:lnTo>
                    <a:pt x="1093" y="616"/>
                  </a:lnTo>
                  <a:lnTo>
                    <a:pt x="1093" y="616"/>
                  </a:lnTo>
                  <a:lnTo>
                    <a:pt x="1093" y="614"/>
                  </a:lnTo>
                  <a:lnTo>
                    <a:pt x="1091" y="614"/>
                  </a:lnTo>
                  <a:lnTo>
                    <a:pt x="1091" y="611"/>
                  </a:lnTo>
                  <a:lnTo>
                    <a:pt x="1089" y="611"/>
                  </a:lnTo>
                  <a:lnTo>
                    <a:pt x="1086" y="609"/>
                  </a:lnTo>
                  <a:lnTo>
                    <a:pt x="1079" y="609"/>
                  </a:lnTo>
                  <a:lnTo>
                    <a:pt x="1074" y="609"/>
                  </a:lnTo>
                  <a:lnTo>
                    <a:pt x="1067" y="606"/>
                  </a:lnTo>
                  <a:lnTo>
                    <a:pt x="1067" y="606"/>
                  </a:lnTo>
                  <a:lnTo>
                    <a:pt x="1067" y="611"/>
                  </a:lnTo>
                  <a:lnTo>
                    <a:pt x="1067" y="611"/>
                  </a:lnTo>
                  <a:lnTo>
                    <a:pt x="1067" y="614"/>
                  </a:lnTo>
                  <a:lnTo>
                    <a:pt x="1067" y="616"/>
                  </a:lnTo>
                  <a:lnTo>
                    <a:pt x="1067" y="616"/>
                  </a:lnTo>
                  <a:lnTo>
                    <a:pt x="1065" y="618"/>
                  </a:lnTo>
                  <a:lnTo>
                    <a:pt x="1065" y="621"/>
                  </a:lnTo>
                  <a:lnTo>
                    <a:pt x="1062" y="618"/>
                  </a:lnTo>
                  <a:lnTo>
                    <a:pt x="1062" y="618"/>
                  </a:lnTo>
                  <a:lnTo>
                    <a:pt x="1060" y="618"/>
                  </a:lnTo>
                  <a:lnTo>
                    <a:pt x="1058" y="618"/>
                  </a:lnTo>
                  <a:lnTo>
                    <a:pt x="1058" y="621"/>
                  </a:lnTo>
                  <a:lnTo>
                    <a:pt x="1058" y="621"/>
                  </a:lnTo>
                  <a:lnTo>
                    <a:pt x="1058" y="623"/>
                  </a:lnTo>
                  <a:lnTo>
                    <a:pt x="1058" y="625"/>
                  </a:lnTo>
                  <a:lnTo>
                    <a:pt x="1065" y="628"/>
                  </a:lnTo>
                  <a:lnTo>
                    <a:pt x="1067" y="630"/>
                  </a:lnTo>
                  <a:lnTo>
                    <a:pt x="1070" y="633"/>
                  </a:lnTo>
                  <a:lnTo>
                    <a:pt x="1070" y="635"/>
                  </a:lnTo>
                  <a:lnTo>
                    <a:pt x="1074" y="635"/>
                  </a:lnTo>
                  <a:lnTo>
                    <a:pt x="1077" y="637"/>
                  </a:lnTo>
                  <a:lnTo>
                    <a:pt x="1079" y="635"/>
                  </a:lnTo>
                  <a:lnTo>
                    <a:pt x="1079" y="637"/>
                  </a:lnTo>
                  <a:lnTo>
                    <a:pt x="1081" y="635"/>
                  </a:lnTo>
                  <a:lnTo>
                    <a:pt x="1084" y="633"/>
                  </a:lnTo>
                  <a:lnTo>
                    <a:pt x="1084" y="630"/>
                  </a:lnTo>
                  <a:lnTo>
                    <a:pt x="1084" y="630"/>
                  </a:lnTo>
                  <a:lnTo>
                    <a:pt x="1086" y="628"/>
                  </a:lnTo>
                  <a:lnTo>
                    <a:pt x="1086" y="628"/>
                  </a:lnTo>
                  <a:lnTo>
                    <a:pt x="1089" y="628"/>
                  </a:lnTo>
                  <a:lnTo>
                    <a:pt x="1089" y="625"/>
                  </a:lnTo>
                  <a:lnTo>
                    <a:pt x="1089" y="625"/>
                  </a:lnTo>
                  <a:lnTo>
                    <a:pt x="1089" y="623"/>
                  </a:lnTo>
                  <a:lnTo>
                    <a:pt x="1089" y="621"/>
                  </a:lnTo>
                  <a:lnTo>
                    <a:pt x="1091" y="618"/>
                  </a:lnTo>
                  <a:close/>
                  <a:moveTo>
                    <a:pt x="958" y="409"/>
                  </a:moveTo>
                  <a:lnTo>
                    <a:pt x="958" y="407"/>
                  </a:lnTo>
                  <a:lnTo>
                    <a:pt x="960" y="407"/>
                  </a:lnTo>
                  <a:lnTo>
                    <a:pt x="960" y="407"/>
                  </a:lnTo>
                  <a:lnTo>
                    <a:pt x="960" y="404"/>
                  </a:lnTo>
                  <a:lnTo>
                    <a:pt x="958" y="404"/>
                  </a:lnTo>
                  <a:lnTo>
                    <a:pt x="955" y="407"/>
                  </a:lnTo>
                  <a:lnTo>
                    <a:pt x="958" y="409"/>
                  </a:lnTo>
                  <a:close/>
                  <a:moveTo>
                    <a:pt x="1524" y="1485"/>
                  </a:moveTo>
                  <a:lnTo>
                    <a:pt x="1524" y="1485"/>
                  </a:lnTo>
                  <a:lnTo>
                    <a:pt x="1524" y="1485"/>
                  </a:lnTo>
                  <a:lnTo>
                    <a:pt x="1524" y="1485"/>
                  </a:lnTo>
                  <a:close/>
                  <a:moveTo>
                    <a:pt x="2396" y="1018"/>
                  </a:moveTo>
                  <a:lnTo>
                    <a:pt x="2399" y="1018"/>
                  </a:lnTo>
                  <a:lnTo>
                    <a:pt x="2396" y="1018"/>
                  </a:lnTo>
                  <a:lnTo>
                    <a:pt x="2396" y="1018"/>
                  </a:lnTo>
                  <a:close/>
                  <a:moveTo>
                    <a:pt x="2401" y="1018"/>
                  </a:moveTo>
                  <a:lnTo>
                    <a:pt x="2399" y="1018"/>
                  </a:lnTo>
                  <a:lnTo>
                    <a:pt x="2399" y="1018"/>
                  </a:lnTo>
                  <a:lnTo>
                    <a:pt x="2403" y="1018"/>
                  </a:lnTo>
                  <a:lnTo>
                    <a:pt x="2401" y="1018"/>
                  </a:lnTo>
                  <a:lnTo>
                    <a:pt x="2401" y="1018"/>
                  </a:lnTo>
                  <a:close/>
                  <a:moveTo>
                    <a:pt x="1945" y="899"/>
                  </a:moveTo>
                  <a:lnTo>
                    <a:pt x="1947" y="899"/>
                  </a:lnTo>
                  <a:lnTo>
                    <a:pt x="1945" y="899"/>
                  </a:lnTo>
                  <a:lnTo>
                    <a:pt x="1945" y="897"/>
                  </a:lnTo>
                  <a:lnTo>
                    <a:pt x="1947" y="897"/>
                  </a:lnTo>
                  <a:lnTo>
                    <a:pt x="1947" y="894"/>
                  </a:lnTo>
                  <a:lnTo>
                    <a:pt x="1945" y="894"/>
                  </a:lnTo>
                  <a:lnTo>
                    <a:pt x="1945" y="894"/>
                  </a:lnTo>
                  <a:lnTo>
                    <a:pt x="1945" y="892"/>
                  </a:lnTo>
                  <a:lnTo>
                    <a:pt x="1945" y="892"/>
                  </a:lnTo>
                  <a:lnTo>
                    <a:pt x="1942" y="892"/>
                  </a:lnTo>
                  <a:lnTo>
                    <a:pt x="1942" y="894"/>
                  </a:lnTo>
                  <a:lnTo>
                    <a:pt x="1942" y="894"/>
                  </a:lnTo>
                  <a:lnTo>
                    <a:pt x="1942" y="894"/>
                  </a:lnTo>
                  <a:lnTo>
                    <a:pt x="1942" y="897"/>
                  </a:lnTo>
                  <a:lnTo>
                    <a:pt x="1942" y="899"/>
                  </a:lnTo>
                  <a:lnTo>
                    <a:pt x="1942" y="902"/>
                  </a:lnTo>
                  <a:lnTo>
                    <a:pt x="1942" y="904"/>
                  </a:lnTo>
                  <a:lnTo>
                    <a:pt x="1945" y="904"/>
                  </a:lnTo>
                  <a:lnTo>
                    <a:pt x="1945" y="902"/>
                  </a:lnTo>
                  <a:lnTo>
                    <a:pt x="1945" y="899"/>
                  </a:lnTo>
                  <a:close/>
                  <a:moveTo>
                    <a:pt x="2394" y="1020"/>
                  </a:moveTo>
                  <a:lnTo>
                    <a:pt x="2394" y="1018"/>
                  </a:lnTo>
                  <a:lnTo>
                    <a:pt x="2392" y="1018"/>
                  </a:lnTo>
                  <a:lnTo>
                    <a:pt x="2392" y="1020"/>
                  </a:lnTo>
                  <a:lnTo>
                    <a:pt x="2394" y="1020"/>
                  </a:lnTo>
                  <a:close/>
                  <a:moveTo>
                    <a:pt x="2282" y="925"/>
                  </a:moveTo>
                  <a:lnTo>
                    <a:pt x="2280" y="925"/>
                  </a:lnTo>
                  <a:lnTo>
                    <a:pt x="2280" y="928"/>
                  </a:lnTo>
                  <a:lnTo>
                    <a:pt x="2282" y="928"/>
                  </a:lnTo>
                  <a:lnTo>
                    <a:pt x="2282" y="928"/>
                  </a:lnTo>
                  <a:lnTo>
                    <a:pt x="2282" y="925"/>
                  </a:lnTo>
                  <a:close/>
                  <a:moveTo>
                    <a:pt x="2337" y="975"/>
                  </a:moveTo>
                  <a:lnTo>
                    <a:pt x="2339" y="975"/>
                  </a:lnTo>
                  <a:lnTo>
                    <a:pt x="2334" y="975"/>
                  </a:lnTo>
                  <a:lnTo>
                    <a:pt x="2337" y="975"/>
                  </a:lnTo>
                  <a:close/>
                  <a:moveTo>
                    <a:pt x="1524" y="1485"/>
                  </a:moveTo>
                  <a:lnTo>
                    <a:pt x="1526" y="1485"/>
                  </a:lnTo>
                  <a:lnTo>
                    <a:pt x="1526" y="1482"/>
                  </a:lnTo>
                  <a:lnTo>
                    <a:pt x="1524" y="1482"/>
                  </a:lnTo>
                  <a:lnTo>
                    <a:pt x="1524" y="1485"/>
                  </a:lnTo>
                  <a:close/>
                  <a:moveTo>
                    <a:pt x="2251" y="909"/>
                  </a:moveTo>
                  <a:lnTo>
                    <a:pt x="2254" y="909"/>
                  </a:lnTo>
                  <a:lnTo>
                    <a:pt x="2256" y="909"/>
                  </a:lnTo>
                  <a:lnTo>
                    <a:pt x="2256" y="906"/>
                  </a:lnTo>
                  <a:lnTo>
                    <a:pt x="2254" y="906"/>
                  </a:lnTo>
                  <a:lnTo>
                    <a:pt x="2254" y="906"/>
                  </a:lnTo>
                  <a:lnTo>
                    <a:pt x="2251" y="906"/>
                  </a:lnTo>
                  <a:lnTo>
                    <a:pt x="2251" y="906"/>
                  </a:lnTo>
                  <a:lnTo>
                    <a:pt x="2251" y="909"/>
                  </a:lnTo>
                  <a:close/>
                  <a:moveTo>
                    <a:pt x="1526" y="1482"/>
                  </a:moveTo>
                  <a:lnTo>
                    <a:pt x="1526" y="1482"/>
                  </a:lnTo>
                  <a:lnTo>
                    <a:pt x="1526" y="1482"/>
                  </a:lnTo>
                  <a:lnTo>
                    <a:pt x="1526" y="1482"/>
                  </a:lnTo>
                  <a:lnTo>
                    <a:pt x="1526" y="1480"/>
                  </a:lnTo>
                  <a:lnTo>
                    <a:pt x="1526" y="1480"/>
                  </a:lnTo>
                  <a:lnTo>
                    <a:pt x="1526" y="1482"/>
                  </a:lnTo>
                  <a:close/>
                  <a:moveTo>
                    <a:pt x="1531" y="1463"/>
                  </a:moveTo>
                  <a:lnTo>
                    <a:pt x="1528" y="1463"/>
                  </a:lnTo>
                  <a:lnTo>
                    <a:pt x="1526" y="1463"/>
                  </a:lnTo>
                  <a:lnTo>
                    <a:pt x="1526" y="1463"/>
                  </a:lnTo>
                  <a:lnTo>
                    <a:pt x="1528" y="1463"/>
                  </a:lnTo>
                  <a:lnTo>
                    <a:pt x="1526" y="1463"/>
                  </a:lnTo>
                  <a:lnTo>
                    <a:pt x="1526" y="1461"/>
                  </a:lnTo>
                  <a:lnTo>
                    <a:pt x="1526" y="1461"/>
                  </a:lnTo>
                  <a:lnTo>
                    <a:pt x="1524" y="1461"/>
                  </a:lnTo>
                  <a:lnTo>
                    <a:pt x="1524" y="1461"/>
                  </a:lnTo>
                  <a:lnTo>
                    <a:pt x="1524" y="1461"/>
                  </a:lnTo>
                  <a:lnTo>
                    <a:pt x="1521" y="1461"/>
                  </a:lnTo>
                  <a:lnTo>
                    <a:pt x="1519" y="1461"/>
                  </a:lnTo>
                  <a:lnTo>
                    <a:pt x="1519" y="1461"/>
                  </a:lnTo>
                  <a:lnTo>
                    <a:pt x="1519" y="1461"/>
                  </a:lnTo>
                  <a:lnTo>
                    <a:pt x="1519" y="1463"/>
                  </a:lnTo>
                  <a:lnTo>
                    <a:pt x="1519" y="1463"/>
                  </a:lnTo>
                  <a:lnTo>
                    <a:pt x="1519" y="1465"/>
                  </a:lnTo>
                  <a:lnTo>
                    <a:pt x="1517" y="1465"/>
                  </a:lnTo>
                  <a:lnTo>
                    <a:pt x="1517" y="1465"/>
                  </a:lnTo>
                  <a:lnTo>
                    <a:pt x="1517" y="1468"/>
                  </a:lnTo>
                  <a:lnTo>
                    <a:pt x="1514" y="1468"/>
                  </a:lnTo>
                  <a:lnTo>
                    <a:pt x="1514" y="1470"/>
                  </a:lnTo>
                  <a:lnTo>
                    <a:pt x="1514" y="1473"/>
                  </a:lnTo>
                  <a:lnTo>
                    <a:pt x="1517" y="1473"/>
                  </a:lnTo>
                  <a:lnTo>
                    <a:pt x="1517" y="1470"/>
                  </a:lnTo>
                  <a:lnTo>
                    <a:pt x="1517" y="1468"/>
                  </a:lnTo>
                  <a:lnTo>
                    <a:pt x="1519" y="1468"/>
                  </a:lnTo>
                  <a:lnTo>
                    <a:pt x="1519" y="1470"/>
                  </a:lnTo>
                  <a:lnTo>
                    <a:pt x="1519" y="1473"/>
                  </a:lnTo>
                  <a:lnTo>
                    <a:pt x="1519" y="1473"/>
                  </a:lnTo>
                  <a:lnTo>
                    <a:pt x="1521" y="1475"/>
                  </a:lnTo>
                  <a:lnTo>
                    <a:pt x="1524" y="1475"/>
                  </a:lnTo>
                  <a:lnTo>
                    <a:pt x="1524" y="1475"/>
                  </a:lnTo>
                  <a:lnTo>
                    <a:pt x="1524" y="1475"/>
                  </a:lnTo>
                  <a:lnTo>
                    <a:pt x="1526" y="1475"/>
                  </a:lnTo>
                  <a:lnTo>
                    <a:pt x="1526" y="1473"/>
                  </a:lnTo>
                  <a:lnTo>
                    <a:pt x="1528" y="1473"/>
                  </a:lnTo>
                  <a:lnTo>
                    <a:pt x="1528" y="1470"/>
                  </a:lnTo>
                  <a:lnTo>
                    <a:pt x="1528" y="1468"/>
                  </a:lnTo>
                  <a:lnTo>
                    <a:pt x="1528" y="1468"/>
                  </a:lnTo>
                  <a:lnTo>
                    <a:pt x="1528" y="1465"/>
                  </a:lnTo>
                  <a:lnTo>
                    <a:pt x="1531" y="1465"/>
                  </a:lnTo>
                  <a:lnTo>
                    <a:pt x="1533" y="1463"/>
                  </a:lnTo>
                  <a:lnTo>
                    <a:pt x="1531" y="1463"/>
                  </a:lnTo>
                  <a:close/>
                  <a:moveTo>
                    <a:pt x="2254" y="1175"/>
                  </a:moveTo>
                  <a:lnTo>
                    <a:pt x="2254" y="1175"/>
                  </a:lnTo>
                  <a:lnTo>
                    <a:pt x="2251" y="1168"/>
                  </a:lnTo>
                  <a:lnTo>
                    <a:pt x="2251" y="1168"/>
                  </a:lnTo>
                  <a:lnTo>
                    <a:pt x="2251" y="1170"/>
                  </a:lnTo>
                  <a:lnTo>
                    <a:pt x="2251" y="1173"/>
                  </a:lnTo>
                  <a:lnTo>
                    <a:pt x="2254" y="1173"/>
                  </a:lnTo>
                  <a:lnTo>
                    <a:pt x="2254" y="1175"/>
                  </a:lnTo>
                  <a:close/>
                  <a:moveTo>
                    <a:pt x="2180" y="1230"/>
                  </a:moveTo>
                  <a:lnTo>
                    <a:pt x="2180" y="1228"/>
                  </a:lnTo>
                  <a:lnTo>
                    <a:pt x="2180" y="1228"/>
                  </a:lnTo>
                  <a:lnTo>
                    <a:pt x="2180" y="1230"/>
                  </a:lnTo>
                  <a:close/>
                  <a:moveTo>
                    <a:pt x="2453" y="1059"/>
                  </a:moveTo>
                  <a:lnTo>
                    <a:pt x="2456" y="1059"/>
                  </a:lnTo>
                  <a:lnTo>
                    <a:pt x="2456" y="1059"/>
                  </a:lnTo>
                  <a:lnTo>
                    <a:pt x="2456" y="1061"/>
                  </a:lnTo>
                  <a:lnTo>
                    <a:pt x="2456" y="1063"/>
                  </a:lnTo>
                  <a:lnTo>
                    <a:pt x="2453" y="1063"/>
                  </a:lnTo>
                  <a:lnTo>
                    <a:pt x="2453" y="1063"/>
                  </a:lnTo>
                  <a:lnTo>
                    <a:pt x="2451" y="1063"/>
                  </a:lnTo>
                  <a:lnTo>
                    <a:pt x="2451" y="1063"/>
                  </a:lnTo>
                  <a:lnTo>
                    <a:pt x="2449" y="1063"/>
                  </a:lnTo>
                  <a:lnTo>
                    <a:pt x="2449" y="1063"/>
                  </a:lnTo>
                  <a:lnTo>
                    <a:pt x="2446" y="1066"/>
                  </a:lnTo>
                  <a:lnTo>
                    <a:pt x="2444" y="1066"/>
                  </a:lnTo>
                  <a:lnTo>
                    <a:pt x="2441" y="1068"/>
                  </a:lnTo>
                  <a:lnTo>
                    <a:pt x="2441" y="1068"/>
                  </a:lnTo>
                  <a:lnTo>
                    <a:pt x="2439" y="1070"/>
                  </a:lnTo>
                  <a:lnTo>
                    <a:pt x="2441" y="1070"/>
                  </a:lnTo>
                  <a:lnTo>
                    <a:pt x="2441" y="1073"/>
                  </a:lnTo>
                  <a:lnTo>
                    <a:pt x="2439" y="1075"/>
                  </a:lnTo>
                  <a:lnTo>
                    <a:pt x="2441" y="1075"/>
                  </a:lnTo>
                  <a:lnTo>
                    <a:pt x="2441" y="1078"/>
                  </a:lnTo>
                  <a:lnTo>
                    <a:pt x="2441" y="1078"/>
                  </a:lnTo>
                  <a:lnTo>
                    <a:pt x="2441" y="1080"/>
                  </a:lnTo>
                  <a:lnTo>
                    <a:pt x="2439" y="1080"/>
                  </a:lnTo>
                  <a:lnTo>
                    <a:pt x="2439" y="1080"/>
                  </a:lnTo>
                  <a:lnTo>
                    <a:pt x="2434" y="1080"/>
                  </a:lnTo>
                  <a:lnTo>
                    <a:pt x="2434" y="1078"/>
                  </a:lnTo>
                  <a:lnTo>
                    <a:pt x="2432" y="1078"/>
                  </a:lnTo>
                  <a:lnTo>
                    <a:pt x="2430" y="1078"/>
                  </a:lnTo>
                  <a:lnTo>
                    <a:pt x="2430" y="1075"/>
                  </a:lnTo>
                  <a:lnTo>
                    <a:pt x="2430" y="1075"/>
                  </a:lnTo>
                  <a:lnTo>
                    <a:pt x="2427" y="1073"/>
                  </a:lnTo>
                  <a:lnTo>
                    <a:pt x="2425" y="1073"/>
                  </a:lnTo>
                  <a:lnTo>
                    <a:pt x="2422" y="1070"/>
                  </a:lnTo>
                  <a:lnTo>
                    <a:pt x="2422" y="1073"/>
                  </a:lnTo>
                  <a:lnTo>
                    <a:pt x="2425" y="1073"/>
                  </a:lnTo>
                  <a:lnTo>
                    <a:pt x="2425" y="1075"/>
                  </a:lnTo>
                  <a:lnTo>
                    <a:pt x="2425" y="1075"/>
                  </a:lnTo>
                  <a:lnTo>
                    <a:pt x="2425" y="1078"/>
                  </a:lnTo>
                  <a:lnTo>
                    <a:pt x="2427" y="1078"/>
                  </a:lnTo>
                  <a:lnTo>
                    <a:pt x="2430" y="1078"/>
                  </a:lnTo>
                  <a:lnTo>
                    <a:pt x="2430" y="1080"/>
                  </a:lnTo>
                  <a:lnTo>
                    <a:pt x="2432" y="1080"/>
                  </a:lnTo>
                  <a:lnTo>
                    <a:pt x="2432" y="1080"/>
                  </a:lnTo>
                  <a:lnTo>
                    <a:pt x="2432" y="1080"/>
                  </a:lnTo>
                  <a:lnTo>
                    <a:pt x="2432" y="1082"/>
                  </a:lnTo>
                  <a:lnTo>
                    <a:pt x="2432" y="1085"/>
                  </a:lnTo>
                  <a:lnTo>
                    <a:pt x="2432" y="1085"/>
                  </a:lnTo>
                  <a:lnTo>
                    <a:pt x="2432" y="1087"/>
                  </a:lnTo>
                  <a:lnTo>
                    <a:pt x="2430" y="1087"/>
                  </a:lnTo>
                  <a:lnTo>
                    <a:pt x="2430" y="1085"/>
                  </a:lnTo>
                  <a:lnTo>
                    <a:pt x="2427" y="1085"/>
                  </a:lnTo>
                  <a:lnTo>
                    <a:pt x="2425" y="1085"/>
                  </a:lnTo>
                  <a:lnTo>
                    <a:pt x="2422" y="1085"/>
                  </a:lnTo>
                  <a:lnTo>
                    <a:pt x="2415" y="1087"/>
                  </a:lnTo>
                  <a:lnTo>
                    <a:pt x="2413" y="1087"/>
                  </a:lnTo>
                  <a:lnTo>
                    <a:pt x="2418" y="1085"/>
                  </a:lnTo>
                  <a:lnTo>
                    <a:pt x="2415" y="1085"/>
                  </a:lnTo>
                  <a:lnTo>
                    <a:pt x="2415" y="1085"/>
                  </a:lnTo>
                  <a:lnTo>
                    <a:pt x="2413" y="1085"/>
                  </a:lnTo>
                  <a:lnTo>
                    <a:pt x="2413" y="1082"/>
                  </a:lnTo>
                  <a:lnTo>
                    <a:pt x="2413" y="1085"/>
                  </a:lnTo>
                  <a:lnTo>
                    <a:pt x="2411" y="1085"/>
                  </a:lnTo>
                  <a:lnTo>
                    <a:pt x="2411" y="1085"/>
                  </a:lnTo>
                  <a:lnTo>
                    <a:pt x="2411" y="1082"/>
                  </a:lnTo>
                  <a:lnTo>
                    <a:pt x="2411" y="1082"/>
                  </a:lnTo>
                  <a:lnTo>
                    <a:pt x="2411" y="1080"/>
                  </a:lnTo>
                  <a:lnTo>
                    <a:pt x="2408" y="1080"/>
                  </a:lnTo>
                  <a:lnTo>
                    <a:pt x="2411" y="1078"/>
                  </a:lnTo>
                  <a:lnTo>
                    <a:pt x="2408" y="1078"/>
                  </a:lnTo>
                  <a:lnTo>
                    <a:pt x="2406" y="1078"/>
                  </a:lnTo>
                  <a:lnTo>
                    <a:pt x="2406" y="1078"/>
                  </a:lnTo>
                  <a:lnTo>
                    <a:pt x="2401" y="1078"/>
                  </a:lnTo>
                  <a:lnTo>
                    <a:pt x="2401" y="1078"/>
                  </a:lnTo>
                  <a:lnTo>
                    <a:pt x="2399" y="1078"/>
                  </a:lnTo>
                  <a:lnTo>
                    <a:pt x="2399" y="1078"/>
                  </a:lnTo>
                  <a:lnTo>
                    <a:pt x="2401" y="1078"/>
                  </a:lnTo>
                  <a:lnTo>
                    <a:pt x="2401" y="1078"/>
                  </a:lnTo>
                  <a:lnTo>
                    <a:pt x="2401" y="1080"/>
                  </a:lnTo>
                  <a:lnTo>
                    <a:pt x="2403" y="1080"/>
                  </a:lnTo>
                  <a:lnTo>
                    <a:pt x="2403" y="1080"/>
                  </a:lnTo>
                  <a:lnTo>
                    <a:pt x="2406" y="1080"/>
                  </a:lnTo>
                  <a:lnTo>
                    <a:pt x="2406" y="1082"/>
                  </a:lnTo>
                  <a:lnTo>
                    <a:pt x="2406" y="1085"/>
                  </a:lnTo>
                  <a:lnTo>
                    <a:pt x="2408" y="1085"/>
                  </a:lnTo>
                  <a:lnTo>
                    <a:pt x="2408" y="1087"/>
                  </a:lnTo>
                  <a:lnTo>
                    <a:pt x="2406" y="1087"/>
                  </a:lnTo>
                  <a:lnTo>
                    <a:pt x="2406" y="1087"/>
                  </a:lnTo>
                  <a:lnTo>
                    <a:pt x="2408" y="1090"/>
                  </a:lnTo>
                  <a:lnTo>
                    <a:pt x="2411" y="1090"/>
                  </a:lnTo>
                  <a:lnTo>
                    <a:pt x="2411" y="1087"/>
                  </a:lnTo>
                  <a:lnTo>
                    <a:pt x="2413" y="1087"/>
                  </a:lnTo>
                  <a:lnTo>
                    <a:pt x="2411" y="1090"/>
                  </a:lnTo>
                  <a:lnTo>
                    <a:pt x="2411" y="1092"/>
                  </a:lnTo>
                  <a:lnTo>
                    <a:pt x="2411" y="1094"/>
                  </a:lnTo>
                  <a:lnTo>
                    <a:pt x="2411" y="1097"/>
                  </a:lnTo>
                  <a:lnTo>
                    <a:pt x="2411" y="1097"/>
                  </a:lnTo>
                  <a:lnTo>
                    <a:pt x="2408" y="1094"/>
                  </a:lnTo>
                  <a:lnTo>
                    <a:pt x="2406" y="1094"/>
                  </a:lnTo>
                  <a:lnTo>
                    <a:pt x="2406" y="1097"/>
                  </a:lnTo>
                  <a:lnTo>
                    <a:pt x="2403" y="1097"/>
                  </a:lnTo>
                  <a:lnTo>
                    <a:pt x="2403" y="1094"/>
                  </a:lnTo>
                  <a:lnTo>
                    <a:pt x="2401" y="1094"/>
                  </a:lnTo>
                  <a:lnTo>
                    <a:pt x="2401" y="1097"/>
                  </a:lnTo>
                  <a:lnTo>
                    <a:pt x="2401" y="1097"/>
                  </a:lnTo>
                  <a:lnTo>
                    <a:pt x="2403" y="1097"/>
                  </a:lnTo>
                  <a:lnTo>
                    <a:pt x="2403" y="1097"/>
                  </a:lnTo>
                  <a:lnTo>
                    <a:pt x="2406" y="1097"/>
                  </a:lnTo>
                  <a:lnTo>
                    <a:pt x="2408" y="1097"/>
                  </a:lnTo>
                  <a:lnTo>
                    <a:pt x="2411" y="1097"/>
                  </a:lnTo>
                  <a:lnTo>
                    <a:pt x="2411" y="1097"/>
                  </a:lnTo>
                  <a:lnTo>
                    <a:pt x="2411" y="1099"/>
                  </a:lnTo>
                  <a:lnTo>
                    <a:pt x="2411" y="1099"/>
                  </a:lnTo>
                  <a:lnTo>
                    <a:pt x="2411" y="1101"/>
                  </a:lnTo>
                  <a:lnTo>
                    <a:pt x="2411" y="1101"/>
                  </a:lnTo>
                  <a:lnTo>
                    <a:pt x="2411" y="1104"/>
                  </a:lnTo>
                  <a:lnTo>
                    <a:pt x="2411" y="1104"/>
                  </a:lnTo>
                  <a:lnTo>
                    <a:pt x="2413" y="1104"/>
                  </a:lnTo>
                  <a:lnTo>
                    <a:pt x="2413" y="1104"/>
                  </a:lnTo>
                  <a:lnTo>
                    <a:pt x="2411" y="1106"/>
                  </a:lnTo>
                  <a:lnTo>
                    <a:pt x="2411" y="1106"/>
                  </a:lnTo>
                  <a:lnTo>
                    <a:pt x="2408" y="1109"/>
                  </a:lnTo>
                  <a:lnTo>
                    <a:pt x="2406" y="1109"/>
                  </a:lnTo>
                  <a:lnTo>
                    <a:pt x="2403" y="1109"/>
                  </a:lnTo>
                  <a:lnTo>
                    <a:pt x="2403" y="1111"/>
                  </a:lnTo>
                  <a:lnTo>
                    <a:pt x="2401" y="1113"/>
                  </a:lnTo>
                  <a:lnTo>
                    <a:pt x="2401" y="1113"/>
                  </a:lnTo>
                  <a:lnTo>
                    <a:pt x="2399" y="1113"/>
                  </a:lnTo>
                  <a:lnTo>
                    <a:pt x="2396" y="1113"/>
                  </a:lnTo>
                  <a:lnTo>
                    <a:pt x="2394" y="1113"/>
                  </a:lnTo>
                  <a:lnTo>
                    <a:pt x="2394" y="1116"/>
                  </a:lnTo>
                  <a:lnTo>
                    <a:pt x="2394" y="1116"/>
                  </a:lnTo>
                  <a:lnTo>
                    <a:pt x="2396" y="1116"/>
                  </a:lnTo>
                  <a:lnTo>
                    <a:pt x="2399" y="1116"/>
                  </a:lnTo>
                  <a:lnTo>
                    <a:pt x="2399" y="1113"/>
                  </a:lnTo>
                  <a:lnTo>
                    <a:pt x="2399" y="1116"/>
                  </a:lnTo>
                  <a:lnTo>
                    <a:pt x="2401" y="1116"/>
                  </a:lnTo>
                  <a:lnTo>
                    <a:pt x="2401" y="1116"/>
                  </a:lnTo>
                  <a:lnTo>
                    <a:pt x="2401" y="1118"/>
                  </a:lnTo>
                  <a:lnTo>
                    <a:pt x="2399" y="1118"/>
                  </a:lnTo>
                  <a:lnTo>
                    <a:pt x="2399" y="1118"/>
                  </a:lnTo>
                  <a:lnTo>
                    <a:pt x="2396" y="1120"/>
                  </a:lnTo>
                  <a:lnTo>
                    <a:pt x="2399" y="1120"/>
                  </a:lnTo>
                  <a:lnTo>
                    <a:pt x="2399" y="1123"/>
                  </a:lnTo>
                  <a:lnTo>
                    <a:pt x="2399" y="1123"/>
                  </a:lnTo>
                  <a:lnTo>
                    <a:pt x="2399" y="1125"/>
                  </a:lnTo>
                  <a:lnTo>
                    <a:pt x="2399" y="1125"/>
                  </a:lnTo>
                  <a:lnTo>
                    <a:pt x="2399" y="1123"/>
                  </a:lnTo>
                  <a:lnTo>
                    <a:pt x="2401" y="1123"/>
                  </a:lnTo>
                  <a:lnTo>
                    <a:pt x="2401" y="1123"/>
                  </a:lnTo>
                  <a:lnTo>
                    <a:pt x="2401" y="1123"/>
                  </a:lnTo>
                  <a:lnTo>
                    <a:pt x="2403" y="1123"/>
                  </a:lnTo>
                  <a:lnTo>
                    <a:pt x="2406" y="1123"/>
                  </a:lnTo>
                  <a:lnTo>
                    <a:pt x="2406" y="1123"/>
                  </a:lnTo>
                  <a:lnTo>
                    <a:pt x="2403" y="1123"/>
                  </a:lnTo>
                  <a:lnTo>
                    <a:pt x="2403" y="1123"/>
                  </a:lnTo>
                  <a:lnTo>
                    <a:pt x="2403" y="1125"/>
                  </a:lnTo>
                  <a:lnTo>
                    <a:pt x="2406" y="1125"/>
                  </a:lnTo>
                  <a:lnTo>
                    <a:pt x="2406" y="1125"/>
                  </a:lnTo>
                  <a:lnTo>
                    <a:pt x="2406" y="1128"/>
                  </a:lnTo>
                  <a:lnTo>
                    <a:pt x="2406" y="1128"/>
                  </a:lnTo>
                  <a:lnTo>
                    <a:pt x="2411" y="1132"/>
                  </a:lnTo>
                  <a:lnTo>
                    <a:pt x="2408" y="1132"/>
                  </a:lnTo>
                  <a:lnTo>
                    <a:pt x="2406" y="1132"/>
                  </a:lnTo>
                  <a:lnTo>
                    <a:pt x="2406" y="1132"/>
                  </a:lnTo>
                  <a:lnTo>
                    <a:pt x="2403" y="1132"/>
                  </a:lnTo>
                  <a:lnTo>
                    <a:pt x="2403" y="1132"/>
                  </a:lnTo>
                  <a:lnTo>
                    <a:pt x="2403" y="1132"/>
                  </a:lnTo>
                  <a:lnTo>
                    <a:pt x="2401" y="1132"/>
                  </a:lnTo>
                  <a:lnTo>
                    <a:pt x="2401" y="1130"/>
                  </a:lnTo>
                  <a:lnTo>
                    <a:pt x="2401" y="1128"/>
                  </a:lnTo>
                  <a:lnTo>
                    <a:pt x="2401" y="1128"/>
                  </a:lnTo>
                  <a:lnTo>
                    <a:pt x="2399" y="1128"/>
                  </a:lnTo>
                  <a:lnTo>
                    <a:pt x="2399" y="1128"/>
                  </a:lnTo>
                  <a:lnTo>
                    <a:pt x="2396" y="1128"/>
                  </a:lnTo>
                  <a:lnTo>
                    <a:pt x="2396" y="1130"/>
                  </a:lnTo>
                  <a:lnTo>
                    <a:pt x="2399" y="1130"/>
                  </a:lnTo>
                  <a:lnTo>
                    <a:pt x="2399" y="1130"/>
                  </a:lnTo>
                  <a:lnTo>
                    <a:pt x="2401" y="1130"/>
                  </a:lnTo>
                  <a:lnTo>
                    <a:pt x="2401" y="1132"/>
                  </a:lnTo>
                  <a:lnTo>
                    <a:pt x="2401" y="1132"/>
                  </a:lnTo>
                  <a:lnTo>
                    <a:pt x="2401" y="1135"/>
                  </a:lnTo>
                  <a:lnTo>
                    <a:pt x="2401" y="1135"/>
                  </a:lnTo>
                  <a:lnTo>
                    <a:pt x="2399" y="1135"/>
                  </a:lnTo>
                  <a:lnTo>
                    <a:pt x="2399" y="1135"/>
                  </a:lnTo>
                  <a:lnTo>
                    <a:pt x="2399" y="1135"/>
                  </a:lnTo>
                  <a:lnTo>
                    <a:pt x="2399" y="1137"/>
                  </a:lnTo>
                  <a:lnTo>
                    <a:pt x="2396" y="1137"/>
                  </a:lnTo>
                  <a:lnTo>
                    <a:pt x="2394" y="1137"/>
                  </a:lnTo>
                  <a:lnTo>
                    <a:pt x="2392" y="1137"/>
                  </a:lnTo>
                  <a:lnTo>
                    <a:pt x="2389" y="1137"/>
                  </a:lnTo>
                  <a:lnTo>
                    <a:pt x="2389" y="1135"/>
                  </a:lnTo>
                  <a:lnTo>
                    <a:pt x="2389" y="1135"/>
                  </a:lnTo>
                  <a:lnTo>
                    <a:pt x="2389" y="1132"/>
                  </a:lnTo>
                  <a:lnTo>
                    <a:pt x="2392" y="1132"/>
                  </a:lnTo>
                  <a:lnTo>
                    <a:pt x="2392" y="1130"/>
                  </a:lnTo>
                  <a:lnTo>
                    <a:pt x="2392" y="1130"/>
                  </a:lnTo>
                  <a:lnTo>
                    <a:pt x="2392" y="1128"/>
                  </a:lnTo>
                  <a:lnTo>
                    <a:pt x="2392" y="1128"/>
                  </a:lnTo>
                  <a:lnTo>
                    <a:pt x="2392" y="1125"/>
                  </a:lnTo>
                  <a:lnTo>
                    <a:pt x="2392" y="1125"/>
                  </a:lnTo>
                  <a:lnTo>
                    <a:pt x="2392" y="1123"/>
                  </a:lnTo>
                  <a:lnTo>
                    <a:pt x="2389" y="1123"/>
                  </a:lnTo>
                  <a:lnTo>
                    <a:pt x="2389" y="1125"/>
                  </a:lnTo>
                  <a:lnTo>
                    <a:pt x="2389" y="1125"/>
                  </a:lnTo>
                  <a:lnTo>
                    <a:pt x="2392" y="1128"/>
                  </a:lnTo>
                  <a:lnTo>
                    <a:pt x="2389" y="1128"/>
                  </a:lnTo>
                  <a:lnTo>
                    <a:pt x="2389" y="1132"/>
                  </a:lnTo>
                  <a:lnTo>
                    <a:pt x="2389" y="1132"/>
                  </a:lnTo>
                  <a:lnTo>
                    <a:pt x="2389" y="1135"/>
                  </a:lnTo>
                  <a:lnTo>
                    <a:pt x="2384" y="1135"/>
                  </a:lnTo>
                  <a:lnTo>
                    <a:pt x="2384" y="1135"/>
                  </a:lnTo>
                  <a:lnTo>
                    <a:pt x="2382" y="1132"/>
                  </a:lnTo>
                  <a:lnTo>
                    <a:pt x="2382" y="1132"/>
                  </a:lnTo>
                  <a:lnTo>
                    <a:pt x="2380" y="1132"/>
                  </a:lnTo>
                  <a:lnTo>
                    <a:pt x="2380" y="1130"/>
                  </a:lnTo>
                  <a:lnTo>
                    <a:pt x="2380" y="1128"/>
                  </a:lnTo>
                  <a:lnTo>
                    <a:pt x="2380" y="1128"/>
                  </a:lnTo>
                  <a:lnTo>
                    <a:pt x="2377" y="1125"/>
                  </a:lnTo>
                  <a:lnTo>
                    <a:pt x="2375" y="1125"/>
                  </a:lnTo>
                  <a:lnTo>
                    <a:pt x="2375" y="1123"/>
                  </a:lnTo>
                  <a:lnTo>
                    <a:pt x="2373" y="1123"/>
                  </a:lnTo>
                  <a:lnTo>
                    <a:pt x="2373" y="1123"/>
                  </a:lnTo>
                  <a:lnTo>
                    <a:pt x="2373" y="1120"/>
                  </a:lnTo>
                  <a:lnTo>
                    <a:pt x="2373" y="1120"/>
                  </a:lnTo>
                  <a:lnTo>
                    <a:pt x="2370" y="1120"/>
                  </a:lnTo>
                  <a:lnTo>
                    <a:pt x="2365" y="1118"/>
                  </a:lnTo>
                  <a:lnTo>
                    <a:pt x="2365" y="1116"/>
                  </a:lnTo>
                  <a:lnTo>
                    <a:pt x="2368" y="1116"/>
                  </a:lnTo>
                  <a:lnTo>
                    <a:pt x="2368" y="1113"/>
                  </a:lnTo>
                  <a:lnTo>
                    <a:pt x="2368" y="1113"/>
                  </a:lnTo>
                  <a:lnTo>
                    <a:pt x="2365" y="1111"/>
                  </a:lnTo>
                  <a:lnTo>
                    <a:pt x="2365" y="1113"/>
                  </a:lnTo>
                  <a:lnTo>
                    <a:pt x="2365" y="1113"/>
                  </a:lnTo>
                  <a:lnTo>
                    <a:pt x="2365" y="1116"/>
                  </a:lnTo>
                  <a:lnTo>
                    <a:pt x="2365" y="1116"/>
                  </a:lnTo>
                  <a:lnTo>
                    <a:pt x="2363" y="1116"/>
                  </a:lnTo>
                  <a:lnTo>
                    <a:pt x="2363" y="1116"/>
                  </a:lnTo>
                  <a:lnTo>
                    <a:pt x="2363" y="1113"/>
                  </a:lnTo>
                  <a:lnTo>
                    <a:pt x="2363" y="1113"/>
                  </a:lnTo>
                  <a:lnTo>
                    <a:pt x="2361" y="1113"/>
                  </a:lnTo>
                  <a:lnTo>
                    <a:pt x="2361" y="1116"/>
                  </a:lnTo>
                  <a:lnTo>
                    <a:pt x="2361" y="1116"/>
                  </a:lnTo>
                  <a:lnTo>
                    <a:pt x="2361" y="1116"/>
                  </a:lnTo>
                  <a:lnTo>
                    <a:pt x="2358" y="1116"/>
                  </a:lnTo>
                  <a:lnTo>
                    <a:pt x="2356" y="1116"/>
                  </a:lnTo>
                  <a:lnTo>
                    <a:pt x="2354" y="1116"/>
                  </a:lnTo>
                  <a:lnTo>
                    <a:pt x="2354" y="1116"/>
                  </a:lnTo>
                  <a:lnTo>
                    <a:pt x="2354" y="1116"/>
                  </a:lnTo>
                  <a:lnTo>
                    <a:pt x="2354" y="1113"/>
                  </a:lnTo>
                  <a:lnTo>
                    <a:pt x="2354" y="1113"/>
                  </a:lnTo>
                  <a:lnTo>
                    <a:pt x="2354" y="1113"/>
                  </a:lnTo>
                  <a:lnTo>
                    <a:pt x="2351" y="1113"/>
                  </a:lnTo>
                  <a:lnTo>
                    <a:pt x="2351" y="1111"/>
                  </a:lnTo>
                  <a:lnTo>
                    <a:pt x="2351" y="1111"/>
                  </a:lnTo>
                  <a:lnTo>
                    <a:pt x="2351" y="1109"/>
                  </a:lnTo>
                  <a:lnTo>
                    <a:pt x="2349" y="1109"/>
                  </a:lnTo>
                  <a:lnTo>
                    <a:pt x="2349" y="1109"/>
                  </a:lnTo>
                  <a:lnTo>
                    <a:pt x="2349" y="1109"/>
                  </a:lnTo>
                  <a:lnTo>
                    <a:pt x="2346" y="1106"/>
                  </a:lnTo>
                  <a:lnTo>
                    <a:pt x="2346" y="1106"/>
                  </a:lnTo>
                  <a:lnTo>
                    <a:pt x="2349" y="1106"/>
                  </a:lnTo>
                  <a:lnTo>
                    <a:pt x="2349" y="1104"/>
                  </a:lnTo>
                  <a:lnTo>
                    <a:pt x="2346" y="1104"/>
                  </a:lnTo>
                  <a:lnTo>
                    <a:pt x="2349" y="1104"/>
                  </a:lnTo>
                  <a:lnTo>
                    <a:pt x="2349" y="1101"/>
                  </a:lnTo>
                  <a:lnTo>
                    <a:pt x="2349" y="1099"/>
                  </a:lnTo>
                  <a:lnTo>
                    <a:pt x="2349" y="1099"/>
                  </a:lnTo>
                  <a:lnTo>
                    <a:pt x="2346" y="1099"/>
                  </a:lnTo>
                  <a:lnTo>
                    <a:pt x="2344" y="1097"/>
                  </a:lnTo>
                  <a:lnTo>
                    <a:pt x="2344" y="1094"/>
                  </a:lnTo>
                  <a:lnTo>
                    <a:pt x="2346" y="1094"/>
                  </a:lnTo>
                  <a:lnTo>
                    <a:pt x="2344" y="1092"/>
                  </a:lnTo>
                  <a:lnTo>
                    <a:pt x="2344" y="1090"/>
                  </a:lnTo>
                  <a:lnTo>
                    <a:pt x="2344" y="1090"/>
                  </a:lnTo>
                  <a:lnTo>
                    <a:pt x="2344" y="1090"/>
                  </a:lnTo>
                  <a:lnTo>
                    <a:pt x="2344" y="1087"/>
                  </a:lnTo>
                  <a:lnTo>
                    <a:pt x="2342" y="1087"/>
                  </a:lnTo>
                  <a:lnTo>
                    <a:pt x="2342" y="1087"/>
                  </a:lnTo>
                  <a:lnTo>
                    <a:pt x="2339" y="1087"/>
                  </a:lnTo>
                  <a:lnTo>
                    <a:pt x="2337" y="1085"/>
                  </a:lnTo>
                  <a:lnTo>
                    <a:pt x="2332" y="1085"/>
                  </a:lnTo>
                  <a:lnTo>
                    <a:pt x="2325" y="1080"/>
                  </a:lnTo>
                  <a:lnTo>
                    <a:pt x="2325" y="1080"/>
                  </a:lnTo>
                  <a:lnTo>
                    <a:pt x="2323" y="1082"/>
                  </a:lnTo>
                  <a:lnTo>
                    <a:pt x="2320" y="1085"/>
                  </a:lnTo>
                  <a:lnTo>
                    <a:pt x="2320" y="1085"/>
                  </a:lnTo>
                  <a:lnTo>
                    <a:pt x="2318" y="1087"/>
                  </a:lnTo>
                  <a:lnTo>
                    <a:pt x="2313" y="1087"/>
                  </a:lnTo>
                  <a:lnTo>
                    <a:pt x="2306" y="1087"/>
                  </a:lnTo>
                  <a:lnTo>
                    <a:pt x="2304" y="1087"/>
                  </a:lnTo>
                  <a:lnTo>
                    <a:pt x="2299" y="1087"/>
                  </a:lnTo>
                  <a:lnTo>
                    <a:pt x="2299" y="1085"/>
                  </a:lnTo>
                  <a:lnTo>
                    <a:pt x="2299" y="1085"/>
                  </a:lnTo>
                  <a:lnTo>
                    <a:pt x="2299" y="1085"/>
                  </a:lnTo>
                  <a:lnTo>
                    <a:pt x="2299" y="1085"/>
                  </a:lnTo>
                  <a:lnTo>
                    <a:pt x="2299" y="1082"/>
                  </a:lnTo>
                  <a:lnTo>
                    <a:pt x="2299" y="1080"/>
                  </a:lnTo>
                  <a:lnTo>
                    <a:pt x="2299" y="1080"/>
                  </a:lnTo>
                  <a:lnTo>
                    <a:pt x="2301" y="1078"/>
                  </a:lnTo>
                  <a:lnTo>
                    <a:pt x="2301" y="1078"/>
                  </a:lnTo>
                  <a:lnTo>
                    <a:pt x="2301" y="1075"/>
                  </a:lnTo>
                  <a:lnTo>
                    <a:pt x="2299" y="1075"/>
                  </a:lnTo>
                  <a:lnTo>
                    <a:pt x="2299" y="1075"/>
                  </a:lnTo>
                  <a:lnTo>
                    <a:pt x="2296" y="1075"/>
                  </a:lnTo>
                  <a:lnTo>
                    <a:pt x="2296" y="1075"/>
                  </a:lnTo>
                  <a:lnTo>
                    <a:pt x="2296" y="1073"/>
                  </a:lnTo>
                  <a:lnTo>
                    <a:pt x="2294" y="1073"/>
                  </a:lnTo>
                  <a:lnTo>
                    <a:pt x="2294" y="1070"/>
                  </a:lnTo>
                  <a:lnTo>
                    <a:pt x="2294" y="1070"/>
                  </a:lnTo>
                  <a:lnTo>
                    <a:pt x="2292" y="1068"/>
                  </a:lnTo>
                  <a:lnTo>
                    <a:pt x="2292" y="1068"/>
                  </a:lnTo>
                  <a:lnTo>
                    <a:pt x="2292" y="1066"/>
                  </a:lnTo>
                  <a:lnTo>
                    <a:pt x="2292" y="1066"/>
                  </a:lnTo>
                  <a:lnTo>
                    <a:pt x="2292" y="1063"/>
                  </a:lnTo>
                  <a:lnTo>
                    <a:pt x="2292" y="1063"/>
                  </a:lnTo>
                  <a:lnTo>
                    <a:pt x="2292" y="1063"/>
                  </a:lnTo>
                  <a:lnTo>
                    <a:pt x="2294" y="1063"/>
                  </a:lnTo>
                  <a:lnTo>
                    <a:pt x="2294" y="1063"/>
                  </a:lnTo>
                  <a:lnTo>
                    <a:pt x="2296" y="1063"/>
                  </a:lnTo>
                  <a:lnTo>
                    <a:pt x="2294" y="1061"/>
                  </a:lnTo>
                  <a:lnTo>
                    <a:pt x="2294" y="1059"/>
                  </a:lnTo>
                  <a:lnTo>
                    <a:pt x="2296" y="1059"/>
                  </a:lnTo>
                  <a:lnTo>
                    <a:pt x="2299" y="1059"/>
                  </a:lnTo>
                  <a:lnTo>
                    <a:pt x="2299" y="1059"/>
                  </a:lnTo>
                  <a:lnTo>
                    <a:pt x="2299" y="1056"/>
                  </a:lnTo>
                  <a:lnTo>
                    <a:pt x="2299" y="1056"/>
                  </a:lnTo>
                  <a:lnTo>
                    <a:pt x="2299" y="1056"/>
                  </a:lnTo>
                  <a:lnTo>
                    <a:pt x="2299" y="1054"/>
                  </a:lnTo>
                  <a:lnTo>
                    <a:pt x="2299" y="1054"/>
                  </a:lnTo>
                  <a:lnTo>
                    <a:pt x="2299" y="1054"/>
                  </a:lnTo>
                  <a:lnTo>
                    <a:pt x="2299" y="1051"/>
                  </a:lnTo>
                  <a:lnTo>
                    <a:pt x="2299" y="1051"/>
                  </a:lnTo>
                  <a:lnTo>
                    <a:pt x="2299" y="1049"/>
                  </a:lnTo>
                  <a:lnTo>
                    <a:pt x="2299" y="1049"/>
                  </a:lnTo>
                  <a:lnTo>
                    <a:pt x="2299" y="1047"/>
                  </a:lnTo>
                  <a:lnTo>
                    <a:pt x="2299" y="1047"/>
                  </a:lnTo>
                  <a:lnTo>
                    <a:pt x="2299" y="1049"/>
                  </a:lnTo>
                  <a:lnTo>
                    <a:pt x="2296" y="1047"/>
                  </a:lnTo>
                  <a:lnTo>
                    <a:pt x="2296" y="1049"/>
                  </a:lnTo>
                  <a:lnTo>
                    <a:pt x="2296" y="1049"/>
                  </a:lnTo>
                  <a:lnTo>
                    <a:pt x="2296" y="1054"/>
                  </a:lnTo>
                  <a:lnTo>
                    <a:pt x="2294" y="1054"/>
                  </a:lnTo>
                  <a:lnTo>
                    <a:pt x="2294" y="1056"/>
                  </a:lnTo>
                  <a:lnTo>
                    <a:pt x="2294" y="1056"/>
                  </a:lnTo>
                  <a:lnTo>
                    <a:pt x="2292" y="1056"/>
                  </a:lnTo>
                  <a:lnTo>
                    <a:pt x="2292" y="1056"/>
                  </a:lnTo>
                  <a:lnTo>
                    <a:pt x="2289" y="1056"/>
                  </a:lnTo>
                  <a:lnTo>
                    <a:pt x="2289" y="1054"/>
                  </a:lnTo>
                  <a:lnTo>
                    <a:pt x="2289" y="1054"/>
                  </a:lnTo>
                  <a:lnTo>
                    <a:pt x="2289" y="1051"/>
                  </a:lnTo>
                  <a:lnTo>
                    <a:pt x="2289" y="1049"/>
                  </a:lnTo>
                  <a:lnTo>
                    <a:pt x="2289" y="1049"/>
                  </a:lnTo>
                  <a:lnTo>
                    <a:pt x="2289" y="1047"/>
                  </a:lnTo>
                  <a:lnTo>
                    <a:pt x="2287" y="1047"/>
                  </a:lnTo>
                  <a:lnTo>
                    <a:pt x="2287" y="1047"/>
                  </a:lnTo>
                  <a:lnTo>
                    <a:pt x="2287" y="1049"/>
                  </a:lnTo>
                  <a:lnTo>
                    <a:pt x="2287" y="1049"/>
                  </a:lnTo>
                  <a:lnTo>
                    <a:pt x="2287" y="1051"/>
                  </a:lnTo>
                  <a:lnTo>
                    <a:pt x="2285" y="1051"/>
                  </a:lnTo>
                  <a:lnTo>
                    <a:pt x="2285" y="1049"/>
                  </a:lnTo>
                  <a:lnTo>
                    <a:pt x="2282" y="1049"/>
                  </a:lnTo>
                  <a:lnTo>
                    <a:pt x="2282" y="1049"/>
                  </a:lnTo>
                  <a:lnTo>
                    <a:pt x="2282" y="1051"/>
                  </a:lnTo>
                  <a:lnTo>
                    <a:pt x="2285" y="1051"/>
                  </a:lnTo>
                  <a:lnTo>
                    <a:pt x="2285" y="1054"/>
                  </a:lnTo>
                  <a:lnTo>
                    <a:pt x="2285" y="1054"/>
                  </a:lnTo>
                  <a:lnTo>
                    <a:pt x="2285" y="1056"/>
                  </a:lnTo>
                  <a:lnTo>
                    <a:pt x="2285" y="1056"/>
                  </a:lnTo>
                  <a:lnTo>
                    <a:pt x="2285" y="1059"/>
                  </a:lnTo>
                  <a:lnTo>
                    <a:pt x="2282" y="1059"/>
                  </a:lnTo>
                  <a:lnTo>
                    <a:pt x="2280" y="1059"/>
                  </a:lnTo>
                  <a:lnTo>
                    <a:pt x="2280" y="1059"/>
                  </a:lnTo>
                  <a:lnTo>
                    <a:pt x="2277" y="1059"/>
                  </a:lnTo>
                  <a:lnTo>
                    <a:pt x="2277" y="1056"/>
                  </a:lnTo>
                  <a:lnTo>
                    <a:pt x="2280" y="1056"/>
                  </a:lnTo>
                  <a:lnTo>
                    <a:pt x="2277" y="1056"/>
                  </a:lnTo>
                  <a:lnTo>
                    <a:pt x="2277" y="1056"/>
                  </a:lnTo>
                  <a:lnTo>
                    <a:pt x="2275" y="1059"/>
                  </a:lnTo>
                  <a:lnTo>
                    <a:pt x="2275" y="1061"/>
                  </a:lnTo>
                  <a:lnTo>
                    <a:pt x="2275" y="1063"/>
                  </a:lnTo>
                  <a:lnTo>
                    <a:pt x="2275" y="1063"/>
                  </a:lnTo>
                  <a:lnTo>
                    <a:pt x="2275" y="1066"/>
                  </a:lnTo>
                  <a:lnTo>
                    <a:pt x="2275" y="1066"/>
                  </a:lnTo>
                  <a:lnTo>
                    <a:pt x="2275" y="1073"/>
                  </a:lnTo>
                  <a:lnTo>
                    <a:pt x="2275" y="1073"/>
                  </a:lnTo>
                  <a:lnTo>
                    <a:pt x="2277" y="1073"/>
                  </a:lnTo>
                  <a:lnTo>
                    <a:pt x="2282" y="1078"/>
                  </a:lnTo>
                  <a:lnTo>
                    <a:pt x="2282" y="1078"/>
                  </a:lnTo>
                  <a:lnTo>
                    <a:pt x="2285" y="1080"/>
                  </a:lnTo>
                  <a:lnTo>
                    <a:pt x="2285" y="1080"/>
                  </a:lnTo>
                  <a:lnTo>
                    <a:pt x="2285" y="1082"/>
                  </a:lnTo>
                  <a:lnTo>
                    <a:pt x="2285" y="1085"/>
                  </a:lnTo>
                  <a:lnTo>
                    <a:pt x="2285" y="1085"/>
                  </a:lnTo>
                  <a:lnTo>
                    <a:pt x="2285" y="1087"/>
                  </a:lnTo>
                  <a:lnTo>
                    <a:pt x="2282" y="1087"/>
                  </a:lnTo>
                  <a:lnTo>
                    <a:pt x="2282" y="1090"/>
                  </a:lnTo>
                  <a:lnTo>
                    <a:pt x="2282" y="1090"/>
                  </a:lnTo>
                  <a:lnTo>
                    <a:pt x="2282" y="1092"/>
                  </a:lnTo>
                  <a:lnTo>
                    <a:pt x="2280" y="1092"/>
                  </a:lnTo>
                  <a:lnTo>
                    <a:pt x="2282" y="1094"/>
                  </a:lnTo>
                  <a:lnTo>
                    <a:pt x="2280" y="1094"/>
                  </a:lnTo>
                  <a:lnTo>
                    <a:pt x="2280" y="1097"/>
                  </a:lnTo>
                  <a:lnTo>
                    <a:pt x="2280" y="1099"/>
                  </a:lnTo>
                  <a:lnTo>
                    <a:pt x="2280" y="1099"/>
                  </a:lnTo>
                  <a:lnTo>
                    <a:pt x="2277" y="1099"/>
                  </a:lnTo>
                  <a:lnTo>
                    <a:pt x="2275" y="1101"/>
                  </a:lnTo>
                  <a:lnTo>
                    <a:pt x="2275" y="1104"/>
                  </a:lnTo>
                  <a:lnTo>
                    <a:pt x="2273" y="1104"/>
                  </a:lnTo>
                  <a:lnTo>
                    <a:pt x="2273" y="1104"/>
                  </a:lnTo>
                  <a:lnTo>
                    <a:pt x="2270" y="1104"/>
                  </a:lnTo>
                  <a:lnTo>
                    <a:pt x="2270" y="1106"/>
                  </a:lnTo>
                  <a:lnTo>
                    <a:pt x="2268" y="1106"/>
                  </a:lnTo>
                  <a:lnTo>
                    <a:pt x="2266" y="1109"/>
                  </a:lnTo>
                  <a:lnTo>
                    <a:pt x="2263" y="1113"/>
                  </a:lnTo>
                  <a:lnTo>
                    <a:pt x="2261" y="1113"/>
                  </a:lnTo>
                  <a:lnTo>
                    <a:pt x="2261" y="1116"/>
                  </a:lnTo>
                  <a:lnTo>
                    <a:pt x="2258" y="1116"/>
                  </a:lnTo>
                  <a:lnTo>
                    <a:pt x="2256" y="1116"/>
                  </a:lnTo>
                  <a:lnTo>
                    <a:pt x="2254" y="1118"/>
                  </a:lnTo>
                  <a:lnTo>
                    <a:pt x="2254" y="1118"/>
                  </a:lnTo>
                  <a:lnTo>
                    <a:pt x="2251" y="1123"/>
                  </a:lnTo>
                  <a:lnTo>
                    <a:pt x="2247" y="1123"/>
                  </a:lnTo>
                  <a:lnTo>
                    <a:pt x="2244" y="1123"/>
                  </a:lnTo>
                  <a:lnTo>
                    <a:pt x="2247" y="1123"/>
                  </a:lnTo>
                  <a:lnTo>
                    <a:pt x="2249" y="1123"/>
                  </a:lnTo>
                  <a:lnTo>
                    <a:pt x="2249" y="1120"/>
                  </a:lnTo>
                  <a:lnTo>
                    <a:pt x="2251" y="1120"/>
                  </a:lnTo>
                  <a:lnTo>
                    <a:pt x="2251" y="1118"/>
                  </a:lnTo>
                  <a:lnTo>
                    <a:pt x="2249" y="1118"/>
                  </a:lnTo>
                  <a:lnTo>
                    <a:pt x="2249" y="1118"/>
                  </a:lnTo>
                  <a:lnTo>
                    <a:pt x="2247" y="1120"/>
                  </a:lnTo>
                  <a:lnTo>
                    <a:pt x="2242" y="1120"/>
                  </a:lnTo>
                  <a:lnTo>
                    <a:pt x="2242" y="1118"/>
                  </a:lnTo>
                  <a:lnTo>
                    <a:pt x="2239" y="1118"/>
                  </a:lnTo>
                  <a:lnTo>
                    <a:pt x="2237" y="1120"/>
                  </a:lnTo>
                  <a:lnTo>
                    <a:pt x="2235" y="1120"/>
                  </a:lnTo>
                  <a:lnTo>
                    <a:pt x="2235" y="1118"/>
                  </a:lnTo>
                  <a:lnTo>
                    <a:pt x="2232" y="1118"/>
                  </a:lnTo>
                  <a:lnTo>
                    <a:pt x="2232" y="1118"/>
                  </a:lnTo>
                  <a:lnTo>
                    <a:pt x="2230" y="1118"/>
                  </a:lnTo>
                  <a:lnTo>
                    <a:pt x="2230" y="1116"/>
                  </a:lnTo>
                  <a:lnTo>
                    <a:pt x="2230" y="1116"/>
                  </a:lnTo>
                  <a:lnTo>
                    <a:pt x="2230" y="1116"/>
                  </a:lnTo>
                  <a:lnTo>
                    <a:pt x="2227" y="1116"/>
                  </a:lnTo>
                  <a:lnTo>
                    <a:pt x="2227" y="1113"/>
                  </a:lnTo>
                  <a:lnTo>
                    <a:pt x="2225" y="1113"/>
                  </a:lnTo>
                  <a:lnTo>
                    <a:pt x="2227" y="1113"/>
                  </a:lnTo>
                  <a:lnTo>
                    <a:pt x="2227" y="1111"/>
                  </a:lnTo>
                  <a:lnTo>
                    <a:pt x="2227" y="1109"/>
                  </a:lnTo>
                  <a:lnTo>
                    <a:pt x="2225" y="1109"/>
                  </a:lnTo>
                  <a:lnTo>
                    <a:pt x="2225" y="1109"/>
                  </a:lnTo>
                  <a:lnTo>
                    <a:pt x="2223" y="1109"/>
                  </a:lnTo>
                  <a:lnTo>
                    <a:pt x="2223" y="1109"/>
                  </a:lnTo>
                  <a:lnTo>
                    <a:pt x="2223" y="1106"/>
                  </a:lnTo>
                  <a:lnTo>
                    <a:pt x="2223" y="1106"/>
                  </a:lnTo>
                  <a:lnTo>
                    <a:pt x="2220" y="1104"/>
                  </a:lnTo>
                  <a:lnTo>
                    <a:pt x="2218" y="1104"/>
                  </a:lnTo>
                  <a:lnTo>
                    <a:pt x="2216" y="1104"/>
                  </a:lnTo>
                  <a:lnTo>
                    <a:pt x="2216" y="1104"/>
                  </a:lnTo>
                  <a:lnTo>
                    <a:pt x="2213" y="1104"/>
                  </a:lnTo>
                  <a:lnTo>
                    <a:pt x="2213" y="1106"/>
                  </a:lnTo>
                  <a:lnTo>
                    <a:pt x="2211" y="1106"/>
                  </a:lnTo>
                  <a:lnTo>
                    <a:pt x="2211" y="1104"/>
                  </a:lnTo>
                  <a:lnTo>
                    <a:pt x="2208" y="1104"/>
                  </a:lnTo>
                  <a:lnTo>
                    <a:pt x="2206" y="1104"/>
                  </a:lnTo>
                  <a:lnTo>
                    <a:pt x="2206" y="1106"/>
                  </a:lnTo>
                  <a:lnTo>
                    <a:pt x="2208" y="1106"/>
                  </a:lnTo>
                  <a:lnTo>
                    <a:pt x="2211" y="1106"/>
                  </a:lnTo>
                  <a:lnTo>
                    <a:pt x="2211" y="1106"/>
                  </a:lnTo>
                  <a:lnTo>
                    <a:pt x="2211" y="1106"/>
                  </a:lnTo>
                  <a:lnTo>
                    <a:pt x="2218" y="1104"/>
                  </a:lnTo>
                  <a:lnTo>
                    <a:pt x="2218" y="1106"/>
                  </a:lnTo>
                  <a:lnTo>
                    <a:pt x="2220" y="1106"/>
                  </a:lnTo>
                  <a:lnTo>
                    <a:pt x="2220" y="1106"/>
                  </a:lnTo>
                  <a:lnTo>
                    <a:pt x="2220" y="1106"/>
                  </a:lnTo>
                  <a:lnTo>
                    <a:pt x="2220" y="1109"/>
                  </a:lnTo>
                  <a:lnTo>
                    <a:pt x="2223" y="1109"/>
                  </a:lnTo>
                  <a:lnTo>
                    <a:pt x="2223" y="1109"/>
                  </a:lnTo>
                  <a:lnTo>
                    <a:pt x="2223" y="1111"/>
                  </a:lnTo>
                  <a:lnTo>
                    <a:pt x="2223" y="1113"/>
                  </a:lnTo>
                  <a:lnTo>
                    <a:pt x="2225" y="1113"/>
                  </a:lnTo>
                  <a:lnTo>
                    <a:pt x="2223" y="1116"/>
                  </a:lnTo>
                  <a:lnTo>
                    <a:pt x="2223" y="1116"/>
                  </a:lnTo>
                  <a:lnTo>
                    <a:pt x="2220" y="1116"/>
                  </a:lnTo>
                  <a:lnTo>
                    <a:pt x="2220" y="1116"/>
                  </a:lnTo>
                  <a:lnTo>
                    <a:pt x="2220" y="1116"/>
                  </a:lnTo>
                  <a:lnTo>
                    <a:pt x="2218" y="1116"/>
                  </a:lnTo>
                  <a:lnTo>
                    <a:pt x="2216" y="1113"/>
                  </a:lnTo>
                  <a:lnTo>
                    <a:pt x="2216" y="1113"/>
                  </a:lnTo>
                  <a:lnTo>
                    <a:pt x="2213" y="1113"/>
                  </a:lnTo>
                  <a:lnTo>
                    <a:pt x="2211" y="1113"/>
                  </a:lnTo>
                  <a:lnTo>
                    <a:pt x="2211" y="1113"/>
                  </a:lnTo>
                  <a:lnTo>
                    <a:pt x="2211" y="1113"/>
                  </a:lnTo>
                  <a:lnTo>
                    <a:pt x="2211" y="1116"/>
                  </a:lnTo>
                  <a:lnTo>
                    <a:pt x="2208" y="1116"/>
                  </a:lnTo>
                  <a:lnTo>
                    <a:pt x="2208" y="1113"/>
                  </a:lnTo>
                  <a:lnTo>
                    <a:pt x="2208" y="1113"/>
                  </a:lnTo>
                  <a:lnTo>
                    <a:pt x="2206" y="1111"/>
                  </a:lnTo>
                  <a:lnTo>
                    <a:pt x="2204" y="1111"/>
                  </a:lnTo>
                  <a:lnTo>
                    <a:pt x="2204" y="1109"/>
                  </a:lnTo>
                  <a:lnTo>
                    <a:pt x="2204" y="1109"/>
                  </a:lnTo>
                  <a:lnTo>
                    <a:pt x="2201" y="1109"/>
                  </a:lnTo>
                  <a:lnTo>
                    <a:pt x="2201" y="1109"/>
                  </a:lnTo>
                  <a:lnTo>
                    <a:pt x="2201" y="1111"/>
                  </a:lnTo>
                  <a:lnTo>
                    <a:pt x="2199" y="1113"/>
                  </a:lnTo>
                  <a:lnTo>
                    <a:pt x="2199" y="1113"/>
                  </a:lnTo>
                  <a:lnTo>
                    <a:pt x="2199" y="1113"/>
                  </a:lnTo>
                  <a:lnTo>
                    <a:pt x="2197" y="1116"/>
                  </a:lnTo>
                  <a:lnTo>
                    <a:pt x="2194" y="1116"/>
                  </a:lnTo>
                  <a:lnTo>
                    <a:pt x="2192" y="1116"/>
                  </a:lnTo>
                  <a:lnTo>
                    <a:pt x="2192" y="1116"/>
                  </a:lnTo>
                  <a:lnTo>
                    <a:pt x="2192" y="1116"/>
                  </a:lnTo>
                  <a:lnTo>
                    <a:pt x="2192" y="1116"/>
                  </a:lnTo>
                  <a:lnTo>
                    <a:pt x="2192" y="1116"/>
                  </a:lnTo>
                  <a:lnTo>
                    <a:pt x="2192" y="1116"/>
                  </a:lnTo>
                  <a:lnTo>
                    <a:pt x="2194" y="1116"/>
                  </a:lnTo>
                  <a:lnTo>
                    <a:pt x="2194" y="1116"/>
                  </a:lnTo>
                  <a:lnTo>
                    <a:pt x="2197" y="1116"/>
                  </a:lnTo>
                  <a:lnTo>
                    <a:pt x="2199" y="1116"/>
                  </a:lnTo>
                  <a:lnTo>
                    <a:pt x="2199" y="1113"/>
                  </a:lnTo>
                  <a:lnTo>
                    <a:pt x="2201" y="1113"/>
                  </a:lnTo>
                  <a:lnTo>
                    <a:pt x="2201" y="1113"/>
                  </a:lnTo>
                  <a:lnTo>
                    <a:pt x="2201" y="1111"/>
                  </a:lnTo>
                  <a:lnTo>
                    <a:pt x="2201" y="1109"/>
                  </a:lnTo>
                  <a:lnTo>
                    <a:pt x="2204" y="1109"/>
                  </a:lnTo>
                  <a:lnTo>
                    <a:pt x="2204" y="1111"/>
                  </a:lnTo>
                  <a:lnTo>
                    <a:pt x="2204" y="1113"/>
                  </a:lnTo>
                  <a:lnTo>
                    <a:pt x="2206" y="1113"/>
                  </a:lnTo>
                  <a:lnTo>
                    <a:pt x="2206" y="1116"/>
                  </a:lnTo>
                  <a:lnTo>
                    <a:pt x="2206" y="1116"/>
                  </a:lnTo>
                  <a:lnTo>
                    <a:pt x="2206" y="1118"/>
                  </a:lnTo>
                  <a:lnTo>
                    <a:pt x="2208" y="1118"/>
                  </a:lnTo>
                  <a:lnTo>
                    <a:pt x="2208" y="1118"/>
                  </a:lnTo>
                  <a:lnTo>
                    <a:pt x="2211" y="1118"/>
                  </a:lnTo>
                  <a:lnTo>
                    <a:pt x="2211" y="1120"/>
                  </a:lnTo>
                  <a:lnTo>
                    <a:pt x="2213" y="1123"/>
                  </a:lnTo>
                  <a:lnTo>
                    <a:pt x="2213" y="1123"/>
                  </a:lnTo>
                  <a:lnTo>
                    <a:pt x="2213" y="1125"/>
                  </a:lnTo>
                  <a:lnTo>
                    <a:pt x="2216" y="1125"/>
                  </a:lnTo>
                  <a:lnTo>
                    <a:pt x="2216" y="1123"/>
                  </a:lnTo>
                  <a:lnTo>
                    <a:pt x="2216" y="1123"/>
                  </a:lnTo>
                  <a:lnTo>
                    <a:pt x="2216" y="1123"/>
                  </a:lnTo>
                  <a:lnTo>
                    <a:pt x="2218" y="1120"/>
                  </a:lnTo>
                  <a:lnTo>
                    <a:pt x="2218" y="1118"/>
                  </a:lnTo>
                  <a:lnTo>
                    <a:pt x="2220" y="1118"/>
                  </a:lnTo>
                  <a:lnTo>
                    <a:pt x="2220" y="1118"/>
                  </a:lnTo>
                  <a:lnTo>
                    <a:pt x="2223" y="1118"/>
                  </a:lnTo>
                  <a:lnTo>
                    <a:pt x="2225" y="1116"/>
                  </a:lnTo>
                  <a:lnTo>
                    <a:pt x="2227" y="1116"/>
                  </a:lnTo>
                  <a:lnTo>
                    <a:pt x="2227" y="1118"/>
                  </a:lnTo>
                  <a:lnTo>
                    <a:pt x="2227" y="1120"/>
                  </a:lnTo>
                  <a:lnTo>
                    <a:pt x="2227" y="1123"/>
                  </a:lnTo>
                  <a:lnTo>
                    <a:pt x="2225" y="1123"/>
                  </a:lnTo>
                  <a:lnTo>
                    <a:pt x="2225" y="1123"/>
                  </a:lnTo>
                  <a:lnTo>
                    <a:pt x="2225" y="1125"/>
                  </a:lnTo>
                  <a:lnTo>
                    <a:pt x="2225" y="1125"/>
                  </a:lnTo>
                  <a:lnTo>
                    <a:pt x="2225" y="1125"/>
                  </a:lnTo>
                  <a:lnTo>
                    <a:pt x="2225" y="1128"/>
                  </a:lnTo>
                  <a:lnTo>
                    <a:pt x="2225" y="1130"/>
                  </a:lnTo>
                  <a:lnTo>
                    <a:pt x="2227" y="1132"/>
                  </a:lnTo>
                  <a:lnTo>
                    <a:pt x="2230" y="1132"/>
                  </a:lnTo>
                  <a:lnTo>
                    <a:pt x="2230" y="1135"/>
                  </a:lnTo>
                  <a:lnTo>
                    <a:pt x="2230" y="1135"/>
                  </a:lnTo>
                  <a:lnTo>
                    <a:pt x="2232" y="1135"/>
                  </a:lnTo>
                  <a:lnTo>
                    <a:pt x="2232" y="1137"/>
                  </a:lnTo>
                  <a:lnTo>
                    <a:pt x="2232" y="1137"/>
                  </a:lnTo>
                  <a:lnTo>
                    <a:pt x="2237" y="1139"/>
                  </a:lnTo>
                  <a:lnTo>
                    <a:pt x="2239" y="1139"/>
                  </a:lnTo>
                  <a:lnTo>
                    <a:pt x="2239" y="1137"/>
                  </a:lnTo>
                  <a:lnTo>
                    <a:pt x="2239" y="1137"/>
                  </a:lnTo>
                  <a:lnTo>
                    <a:pt x="2239" y="1135"/>
                  </a:lnTo>
                  <a:lnTo>
                    <a:pt x="2242" y="1135"/>
                  </a:lnTo>
                  <a:lnTo>
                    <a:pt x="2242" y="1135"/>
                  </a:lnTo>
                  <a:lnTo>
                    <a:pt x="2242" y="1135"/>
                  </a:lnTo>
                  <a:lnTo>
                    <a:pt x="2242" y="1132"/>
                  </a:lnTo>
                  <a:lnTo>
                    <a:pt x="2242" y="1132"/>
                  </a:lnTo>
                  <a:lnTo>
                    <a:pt x="2242" y="1130"/>
                  </a:lnTo>
                  <a:lnTo>
                    <a:pt x="2244" y="1137"/>
                  </a:lnTo>
                  <a:lnTo>
                    <a:pt x="2244" y="1139"/>
                  </a:lnTo>
                  <a:lnTo>
                    <a:pt x="2244" y="1139"/>
                  </a:lnTo>
                  <a:lnTo>
                    <a:pt x="2247" y="1147"/>
                  </a:lnTo>
                  <a:lnTo>
                    <a:pt x="2244" y="1144"/>
                  </a:lnTo>
                  <a:lnTo>
                    <a:pt x="2244" y="1147"/>
                  </a:lnTo>
                  <a:lnTo>
                    <a:pt x="2244" y="1147"/>
                  </a:lnTo>
                  <a:lnTo>
                    <a:pt x="2244" y="1147"/>
                  </a:lnTo>
                  <a:lnTo>
                    <a:pt x="2244" y="1149"/>
                  </a:lnTo>
                  <a:lnTo>
                    <a:pt x="2247" y="1149"/>
                  </a:lnTo>
                  <a:lnTo>
                    <a:pt x="2249" y="1149"/>
                  </a:lnTo>
                  <a:lnTo>
                    <a:pt x="2249" y="1149"/>
                  </a:lnTo>
                  <a:lnTo>
                    <a:pt x="2249" y="1149"/>
                  </a:lnTo>
                  <a:lnTo>
                    <a:pt x="2249" y="1149"/>
                  </a:lnTo>
                  <a:lnTo>
                    <a:pt x="2249" y="1147"/>
                  </a:lnTo>
                  <a:lnTo>
                    <a:pt x="2249" y="1149"/>
                  </a:lnTo>
                  <a:lnTo>
                    <a:pt x="2249" y="1149"/>
                  </a:lnTo>
                  <a:lnTo>
                    <a:pt x="2249" y="1149"/>
                  </a:lnTo>
                  <a:lnTo>
                    <a:pt x="2249" y="1151"/>
                  </a:lnTo>
                  <a:lnTo>
                    <a:pt x="2249" y="1154"/>
                  </a:lnTo>
                  <a:lnTo>
                    <a:pt x="2249" y="1154"/>
                  </a:lnTo>
                  <a:lnTo>
                    <a:pt x="2249" y="1156"/>
                  </a:lnTo>
                  <a:lnTo>
                    <a:pt x="2249" y="1156"/>
                  </a:lnTo>
                  <a:lnTo>
                    <a:pt x="2251" y="1159"/>
                  </a:lnTo>
                  <a:lnTo>
                    <a:pt x="2251" y="1163"/>
                  </a:lnTo>
                  <a:lnTo>
                    <a:pt x="2249" y="1163"/>
                  </a:lnTo>
                  <a:lnTo>
                    <a:pt x="2249" y="1161"/>
                  </a:lnTo>
                  <a:lnTo>
                    <a:pt x="2249" y="1163"/>
                  </a:lnTo>
                  <a:lnTo>
                    <a:pt x="2247" y="1163"/>
                  </a:lnTo>
                  <a:lnTo>
                    <a:pt x="2247" y="1163"/>
                  </a:lnTo>
                  <a:lnTo>
                    <a:pt x="2244" y="1163"/>
                  </a:lnTo>
                  <a:lnTo>
                    <a:pt x="2244" y="1163"/>
                  </a:lnTo>
                  <a:lnTo>
                    <a:pt x="2244" y="1163"/>
                  </a:lnTo>
                  <a:lnTo>
                    <a:pt x="2242" y="1163"/>
                  </a:lnTo>
                  <a:lnTo>
                    <a:pt x="2242" y="1166"/>
                  </a:lnTo>
                  <a:lnTo>
                    <a:pt x="2242" y="1166"/>
                  </a:lnTo>
                  <a:lnTo>
                    <a:pt x="2244" y="1168"/>
                  </a:lnTo>
                  <a:lnTo>
                    <a:pt x="2244" y="1166"/>
                  </a:lnTo>
                  <a:lnTo>
                    <a:pt x="2244" y="1166"/>
                  </a:lnTo>
                  <a:lnTo>
                    <a:pt x="2247" y="1166"/>
                  </a:lnTo>
                  <a:lnTo>
                    <a:pt x="2249" y="1166"/>
                  </a:lnTo>
                  <a:lnTo>
                    <a:pt x="2249" y="1163"/>
                  </a:lnTo>
                  <a:lnTo>
                    <a:pt x="2249" y="1163"/>
                  </a:lnTo>
                  <a:lnTo>
                    <a:pt x="2249" y="1163"/>
                  </a:lnTo>
                  <a:lnTo>
                    <a:pt x="2249" y="1166"/>
                  </a:lnTo>
                  <a:lnTo>
                    <a:pt x="2249" y="1166"/>
                  </a:lnTo>
                  <a:lnTo>
                    <a:pt x="2249" y="1168"/>
                  </a:lnTo>
                  <a:lnTo>
                    <a:pt x="2249" y="1168"/>
                  </a:lnTo>
                  <a:lnTo>
                    <a:pt x="2249" y="1170"/>
                  </a:lnTo>
                  <a:lnTo>
                    <a:pt x="2249" y="1173"/>
                  </a:lnTo>
                  <a:lnTo>
                    <a:pt x="2249" y="1173"/>
                  </a:lnTo>
                  <a:lnTo>
                    <a:pt x="2249" y="1173"/>
                  </a:lnTo>
                  <a:lnTo>
                    <a:pt x="2251" y="1173"/>
                  </a:lnTo>
                  <a:lnTo>
                    <a:pt x="2251" y="1175"/>
                  </a:lnTo>
                  <a:lnTo>
                    <a:pt x="2254" y="1175"/>
                  </a:lnTo>
                  <a:lnTo>
                    <a:pt x="2254" y="1175"/>
                  </a:lnTo>
                  <a:lnTo>
                    <a:pt x="2254" y="1175"/>
                  </a:lnTo>
                  <a:lnTo>
                    <a:pt x="2256" y="1178"/>
                  </a:lnTo>
                  <a:lnTo>
                    <a:pt x="2256" y="1178"/>
                  </a:lnTo>
                  <a:lnTo>
                    <a:pt x="2258" y="1178"/>
                  </a:lnTo>
                  <a:lnTo>
                    <a:pt x="2261" y="1180"/>
                  </a:lnTo>
                  <a:lnTo>
                    <a:pt x="2261" y="1182"/>
                  </a:lnTo>
                  <a:lnTo>
                    <a:pt x="2261" y="1182"/>
                  </a:lnTo>
                  <a:lnTo>
                    <a:pt x="2263" y="1185"/>
                  </a:lnTo>
                  <a:lnTo>
                    <a:pt x="2261" y="1185"/>
                  </a:lnTo>
                  <a:lnTo>
                    <a:pt x="2261" y="1185"/>
                  </a:lnTo>
                  <a:lnTo>
                    <a:pt x="2261" y="1187"/>
                  </a:lnTo>
                  <a:lnTo>
                    <a:pt x="2258" y="1187"/>
                  </a:lnTo>
                  <a:lnTo>
                    <a:pt x="2258" y="1187"/>
                  </a:lnTo>
                  <a:lnTo>
                    <a:pt x="2261" y="1189"/>
                  </a:lnTo>
                  <a:lnTo>
                    <a:pt x="2261" y="1192"/>
                  </a:lnTo>
                  <a:lnTo>
                    <a:pt x="2261" y="1192"/>
                  </a:lnTo>
                  <a:lnTo>
                    <a:pt x="2263" y="1192"/>
                  </a:lnTo>
                  <a:lnTo>
                    <a:pt x="2263" y="1194"/>
                  </a:lnTo>
                  <a:lnTo>
                    <a:pt x="2263" y="1194"/>
                  </a:lnTo>
                  <a:lnTo>
                    <a:pt x="2263" y="1197"/>
                  </a:lnTo>
                  <a:lnTo>
                    <a:pt x="2266" y="1197"/>
                  </a:lnTo>
                  <a:lnTo>
                    <a:pt x="2266" y="1197"/>
                  </a:lnTo>
                  <a:lnTo>
                    <a:pt x="2266" y="1199"/>
                  </a:lnTo>
                  <a:lnTo>
                    <a:pt x="2266" y="1199"/>
                  </a:lnTo>
                  <a:lnTo>
                    <a:pt x="2263" y="1199"/>
                  </a:lnTo>
                  <a:lnTo>
                    <a:pt x="2263" y="1201"/>
                  </a:lnTo>
                  <a:lnTo>
                    <a:pt x="2263" y="1204"/>
                  </a:lnTo>
                  <a:lnTo>
                    <a:pt x="2263" y="1204"/>
                  </a:lnTo>
                  <a:lnTo>
                    <a:pt x="2261" y="1204"/>
                  </a:lnTo>
                  <a:lnTo>
                    <a:pt x="2261" y="1206"/>
                  </a:lnTo>
                  <a:lnTo>
                    <a:pt x="2261" y="1206"/>
                  </a:lnTo>
                  <a:lnTo>
                    <a:pt x="2261" y="1206"/>
                  </a:lnTo>
                  <a:lnTo>
                    <a:pt x="2256" y="1206"/>
                  </a:lnTo>
                  <a:lnTo>
                    <a:pt x="2256" y="1208"/>
                  </a:lnTo>
                  <a:lnTo>
                    <a:pt x="2256" y="1208"/>
                  </a:lnTo>
                  <a:lnTo>
                    <a:pt x="2256" y="1211"/>
                  </a:lnTo>
                  <a:lnTo>
                    <a:pt x="2256" y="1213"/>
                  </a:lnTo>
                  <a:lnTo>
                    <a:pt x="2256" y="1213"/>
                  </a:lnTo>
                  <a:lnTo>
                    <a:pt x="2256" y="1216"/>
                  </a:lnTo>
                  <a:lnTo>
                    <a:pt x="2256" y="1213"/>
                  </a:lnTo>
                  <a:lnTo>
                    <a:pt x="2254" y="1213"/>
                  </a:lnTo>
                  <a:lnTo>
                    <a:pt x="2254" y="1213"/>
                  </a:lnTo>
                  <a:lnTo>
                    <a:pt x="2254" y="1213"/>
                  </a:lnTo>
                  <a:lnTo>
                    <a:pt x="2251" y="1213"/>
                  </a:lnTo>
                  <a:lnTo>
                    <a:pt x="2251" y="1211"/>
                  </a:lnTo>
                  <a:lnTo>
                    <a:pt x="2244" y="1208"/>
                  </a:lnTo>
                  <a:lnTo>
                    <a:pt x="2244" y="1208"/>
                  </a:lnTo>
                  <a:lnTo>
                    <a:pt x="2242" y="1208"/>
                  </a:lnTo>
                  <a:lnTo>
                    <a:pt x="2242" y="1208"/>
                  </a:lnTo>
                  <a:lnTo>
                    <a:pt x="2239" y="1206"/>
                  </a:lnTo>
                  <a:lnTo>
                    <a:pt x="2239" y="1206"/>
                  </a:lnTo>
                  <a:lnTo>
                    <a:pt x="2239" y="1206"/>
                  </a:lnTo>
                  <a:lnTo>
                    <a:pt x="2235" y="1204"/>
                  </a:lnTo>
                  <a:lnTo>
                    <a:pt x="2232" y="1204"/>
                  </a:lnTo>
                  <a:lnTo>
                    <a:pt x="2225" y="1204"/>
                  </a:lnTo>
                  <a:lnTo>
                    <a:pt x="2225" y="1204"/>
                  </a:lnTo>
                  <a:lnTo>
                    <a:pt x="2223" y="1204"/>
                  </a:lnTo>
                  <a:lnTo>
                    <a:pt x="2225" y="1201"/>
                  </a:lnTo>
                  <a:lnTo>
                    <a:pt x="2225" y="1199"/>
                  </a:lnTo>
                  <a:lnTo>
                    <a:pt x="2225" y="1199"/>
                  </a:lnTo>
                  <a:lnTo>
                    <a:pt x="2225" y="1197"/>
                  </a:lnTo>
                  <a:lnTo>
                    <a:pt x="2225" y="1197"/>
                  </a:lnTo>
                  <a:lnTo>
                    <a:pt x="2227" y="1194"/>
                  </a:lnTo>
                  <a:lnTo>
                    <a:pt x="2225" y="1194"/>
                  </a:lnTo>
                  <a:lnTo>
                    <a:pt x="2225" y="1197"/>
                  </a:lnTo>
                  <a:lnTo>
                    <a:pt x="2223" y="1197"/>
                  </a:lnTo>
                  <a:lnTo>
                    <a:pt x="2223" y="1199"/>
                  </a:lnTo>
                  <a:lnTo>
                    <a:pt x="2223" y="1199"/>
                  </a:lnTo>
                  <a:lnTo>
                    <a:pt x="2220" y="1197"/>
                  </a:lnTo>
                  <a:lnTo>
                    <a:pt x="2223" y="1197"/>
                  </a:lnTo>
                  <a:lnTo>
                    <a:pt x="2220" y="1194"/>
                  </a:lnTo>
                  <a:lnTo>
                    <a:pt x="2220" y="1194"/>
                  </a:lnTo>
                  <a:lnTo>
                    <a:pt x="2220" y="1194"/>
                  </a:lnTo>
                  <a:lnTo>
                    <a:pt x="2218" y="1194"/>
                  </a:lnTo>
                  <a:lnTo>
                    <a:pt x="2220" y="1194"/>
                  </a:lnTo>
                  <a:lnTo>
                    <a:pt x="2220" y="1197"/>
                  </a:lnTo>
                  <a:lnTo>
                    <a:pt x="2220" y="1197"/>
                  </a:lnTo>
                  <a:lnTo>
                    <a:pt x="2218" y="1199"/>
                  </a:lnTo>
                  <a:lnTo>
                    <a:pt x="2218" y="1199"/>
                  </a:lnTo>
                  <a:lnTo>
                    <a:pt x="2218" y="1201"/>
                  </a:lnTo>
                  <a:lnTo>
                    <a:pt x="2220" y="1204"/>
                  </a:lnTo>
                  <a:lnTo>
                    <a:pt x="2220" y="1204"/>
                  </a:lnTo>
                  <a:lnTo>
                    <a:pt x="2220" y="1204"/>
                  </a:lnTo>
                  <a:lnTo>
                    <a:pt x="2223" y="1204"/>
                  </a:lnTo>
                  <a:lnTo>
                    <a:pt x="2223" y="1204"/>
                  </a:lnTo>
                  <a:lnTo>
                    <a:pt x="2220" y="1206"/>
                  </a:lnTo>
                  <a:lnTo>
                    <a:pt x="2216" y="1206"/>
                  </a:lnTo>
                  <a:lnTo>
                    <a:pt x="2213" y="1206"/>
                  </a:lnTo>
                  <a:lnTo>
                    <a:pt x="2213" y="1206"/>
                  </a:lnTo>
                  <a:lnTo>
                    <a:pt x="2213" y="1206"/>
                  </a:lnTo>
                  <a:lnTo>
                    <a:pt x="2213" y="1206"/>
                  </a:lnTo>
                  <a:lnTo>
                    <a:pt x="2211" y="1206"/>
                  </a:lnTo>
                  <a:lnTo>
                    <a:pt x="2211" y="1208"/>
                  </a:lnTo>
                  <a:lnTo>
                    <a:pt x="2211" y="1208"/>
                  </a:lnTo>
                  <a:lnTo>
                    <a:pt x="2208" y="1211"/>
                  </a:lnTo>
                  <a:lnTo>
                    <a:pt x="2206" y="1213"/>
                  </a:lnTo>
                  <a:lnTo>
                    <a:pt x="2206" y="1213"/>
                  </a:lnTo>
                  <a:lnTo>
                    <a:pt x="2201" y="1216"/>
                  </a:lnTo>
                  <a:lnTo>
                    <a:pt x="2194" y="1218"/>
                  </a:lnTo>
                  <a:lnTo>
                    <a:pt x="2194" y="1220"/>
                  </a:lnTo>
                  <a:lnTo>
                    <a:pt x="2192" y="1220"/>
                  </a:lnTo>
                  <a:lnTo>
                    <a:pt x="2189" y="1223"/>
                  </a:lnTo>
                  <a:lnTo>
                    <a:pt x="2189" y="1223"/>
                  </a:lnTo>
                  <a:lnTo>
                    <a:pt x="2189" y="1223"/>
                  </a:lnTo>
                  <a:lnTo>
                    <a:pt x="2189" y="1223"/>
                  </a:lnTo>
                  <a:lnTo>
                    <a:pt x="2187" y="1225"/>
                  </a:lnTo>
                  <a:lnTo>
                    <a:pt x="2187" y="1225"/>
                  </a:lnTo>
                  <a:lnTo>
                    <a:pt x="2180" y="1228"/>
                  </a:lnTo>
                  <a:lnTo>
                    <a:pt x="2180" y="1228"/>
                  </a:lnTo>
                  <a:lnTo>
                    <a:pt x="2180" y="1228"/>
                  </a:lnTo>
                  <a:lnTo>
                    <a:pt x="2178" y="1228"/>
                  </a:lnTo>
                  <a:lnTo>
                    <a:pt x="2175" y="1228"/>
                  </a:lnTo>
                  <a:lnTo>
                    <a:pt x="2178" y="1228"/>
                  </a:lnTo>
                  <a:lnTo>
                    <a:pt x="2178" y="1230"/>
                  </a:lnTo>
                  <a:lnTo>
                    <a:pt x="2180" y="1230"/>
                  </a:lnTo>
                  <a:lnTo>
                    <a:pt x="2178" y="1232"/>
                  </a:lnTo>
                  <a:lnTo>
                    <a:pt x="2175" y="1232"/>
                  </a:lnTo>
                  <a:lnTo>
                    <a:pt x="2173" y="1232"/>
                  </a:lnTo>
                  <a:lnTo>
                    <a:pt x="2173" y="1232"/>
                  </a:lnTo>
                  <a:lnTo>
                    <a:pt x="2170" y="1232"/>
                  </a:lnTo>
                  <a:lnTo>
                    <a:pt x="2170" y="1235"/>
                  </a:lnTo>
                  <a:lnTo>
                    <a:pt x="2170" y="1232"/>
                  </a:lnTo>
                  <a:lnTo>
                    <a:pt x="2168" y="1232"/>
                  </a:lnTo>
                  <a:lnTo>
                    <a:pt x="2166" y="1232"/>
                  </a:lnTo>
                  <a:lnTo>
                    <a:pt x="2166" y="1232"/>
                  </a:lnTo>
                  <a:lnTo>
                    <a:pt x="2166" y="1235"/>
                  </a:lnTo>
                  <a:lnTo>
                    <a:pt x="2168" y="1235"/>
                  </a:lnTo>
                  <a:lnTo>
                    <a:pt x="2166" y="1235"/>
                  </a:lnTo>
                  <a:lnTo>
                    <a:pt x="2166" y="1237"/>
                  </a:lnTo>
                  <a:lnTo>
                    <a:pt x="2163" y="1237"/>
                  </a:lnTo>
                  <a:lnTo>
                    <a:pt x="2163" y="1237"/>
                  </a:lnTo>
                  <a:lnTo>
                    <a:pt x="2163" y="1239"/>
                  </a:lnTo>
                  <a:lnTo>
                    <a:pt x="2163" y="1237"/>
                  </a:lnTo>
                  <a:lnTo>
                    <a:pt x="2161" y="1237"/>
                  </a:lnTo>
                  <a:lnTo>
                    <a:pt x="2161" y="1237"/>
                  </a:lnTo>
                  <a:lnTo>
                    <a:pt x="2159" y="1235"/>
                  </a:lnTo>
                  <a:lnTo>
                    <a:pt x="2156" y="1235"/>
                  </a:lnTo>
                  <a:lnTo>
                    <a:pt x="2156" y="1237"/>
                  </a:lnTo>
                  <a:lnTo>
                    <a:pt x="2156" y="1237"/>
                  </a:lnTo>
                  <a:lnTo>
                    <a:pt x="2156" y="1239"/>
                  </a:lnTo>
                  <a:lnTo>
                    <a:pt x="2156" y="1242"/>
                  </a:lnTo>
                  <a:lnTo>
                    <a:pt x="2156" y="1242"/>
                  </a:lnTo>
                  <a:lnTo>
                    <a:pt x="2156" y="1242"/>
                  </a:lnTo>
                  <a:lnTo>
                    <a:pt x="2156" y="1244"/>
                  </a:lnTo>
                  <a:lnTo>
                    <a:pt x="2154" y="1244"/>
                  </a:lnTo>
                  <a:lnTo>
                    <a:pt x="2154" y="1244"/>
                  </a:lnTo>
                  <a:lnTo>
                    <a:pt x="2154" y="1244"/>
                  </a:lnTo>
                  <a:lnTo>
                    <a:pt x="2154" y="1247"/>
                  </a:lnTo>
                  <a:lnTo>
                    <a:pt x="2151" y="1249"/>
                  </a:lnTo>
                  <a:lnTo>
                    <a:pt x="2149" y="1249"/>
                  </a:lnTo>
                  <a:lnTo>
                    <a:pt x="2149" y="1249"/>
                  </a:lnTo>
                  <a:lnTo>
                    <a:pt x="2149" y="1247"/>
                  </a:lnTo>
                  <a:lnTo>
                    <a:pt x="2147" y="1247"/>
                  </a:lnTo>
                  <a:lnTo>
                    <a:pt x="2147" y="1247"/>
                  </a:lnTo>
                  <a:lnTo>
                    <a:pt x="2144" y="1247"/>
                  </a:lnTo>
                  <a:lnTo>
                    <a:pt x="2142" y="1247"/>
                  </a:lnTo>
                  <a:lnTo>
                    <a:pt x="2144" y="1249"/>
                  </a:lnTo>
                  <a:lnTo>
                    <a:pt x="2144" y="1249"/>
                  </a:lnTo>
                  <a:lnTo>
                    <a:pt x="2147" y="1249"/>
                  </a:lnTo>
                  <a:lnTo>
                    <a:pt x="2147" y="1251"/>
                  </a:lnTo>
                  <a:lnTo>
                    <a:pt x="2147" y="1254"/>
                  </a:lnTo>
                  <a:lnTo>
                    <a:pt x="2144" y="1254"/>
                  </a:lnTo>
                  <a:lnTo>
                    <a:pt x="2144" y="1251"/>
                  </a:lnTo>
                  <a:lnTo>
                    <a:pt x="2142" y="1251"/>
                  </a:lnTo>
                  <a:lnTo>
                    <a:pt x="2144" y="1254"/>
                  </a:lnTo>
                  <a:lnTo>
                    <a:pt x="2144" y="1254"/>
                  </a:lnTo>
                  <a:lnTo>
                    <a:pt x="2142" y="1254"/>
                  </a:lnTo>
                  <a:lnTo>
                    <a:pt x="2142" y="1256"/>
                  </a:lnTo>
                  <a:lnTo>
                    <a:pt x="2142" y="1256"/>
                  </a:lnTo>
                  <a:lnTo>
                    <a:pt x="2140" y="1256"/>
                  </a:lnTo>
                  <a:lnTo>
                    <a:pt x="2137" y="1256"/>
                  </a:lnTo>
                  <a:lnTo>
                    <a:pt x="2135" y="1256"/>
                  </a:lnTo>
                  <a:lnTo>
                    <a:pt x="2137" y="1256"/>
                  </a:lnTo>
                  <a:lnTo>
                    <a:pt x="2137" y="1258"/>
                  </a:lnTo>
                  <a:lnTo>
                    <a:pt x="2140" y="1258"/>
                  </a:lnTo>
                  <a:lnTo>
                    <a:pt x="2135" y="1258"/>
                  </a:lnTo>
                  <a:lnTo>
                    <a:pt x="2135" y="1258"/>
                  </a:lnTo>
                  <a:lnTo>
                    <a:pt x="2135" y="1258"/>
                  </a:lnTo>
                  <a:lnTo>
                    <a:pt x="2135" y="1258"/>
                  </a:lnTo>
                  <a:lnTo>
                    <a:pt x="2137" y="1258"/>
                  </a:lnTo>
                  <a:lnTo>
                    <a:pt x="2137" y="1261"/>
                  </a:lnTo>
                  <a:lnTo>
                    <a:pt x="2140" y="1261"/>
                  </a:lnTo>
                  <a:lnTo>
                    <a:pt x="2140" y="1263"/>
                  </a:lnTo>
                  <a:lnTo>
                    <a:pt x="2137" y="1263"/>
                  </a:lnTo>
                  <a:lnTo>
                    <a:pt x="2137" y="1263"/>
                  </a:lnTo>
                  <a:lnTo>
                    <a:pt x="2135" y="1263"/>
                  </a:lnTo>
                  <a:lnTo>
                    <a:pt x="2135" y="1263"/>
                  </a:lnTo>
                  <a:lnTo>
                    <a:pt x="2132" y="1261"/>
                  </a:lnTo>
                  <a:lnTo>
                    <a:pt x="2130" y="1258"/>
                  </a:lnTo>
                  <a:lnTo>
                    <a:pt x="2130" y="1261"/>
                  </a:lnTo>
                  <a:lnTo>
                    <a:pt x="2132" y="1263"/>
                  </a:lnTo>
                  <a:lnTo>
                    <a:pt x="2132" y="1263"/>
                  </a:lnTo>
                  <a:lnTo>
                    <a:pt x="2135" y="1266"/>
                  </a:lnTo>
                  <a:lnTo>
                    <a:pt x="2132" y="1266"/>
                  </a:lnTo>
                  <a:lnTo>
                    <a:pt x="2132" y="1266"/>
                  </a:lnTo>
                  <a:lnTo>
                    <a:pt x="2132" y="1266"/>
                  </a:lnTo>
                  <a:lnTo>
                    <a:pt x="2132" y="1268"/>
                  </a:lnTo>
                  <a:lnTo>
                    <a:pt x="2132" y="1268"/>
                  </a:lnTo>
                  <a:lnTo>
                    <a:pt x="2130" y="1268"/>
                  </a:lnTo>
                  <a:lnTo>
                    <a:pt x="2130" y="1268"/>
                  </a:lnTo>
                  <a:lnTo>
                    <a:pt x="2130" y="1266"/>
                  </a:lnTo>
                  <a:lnTo>
                    <a:pt x="2130" y="1266"/>
                  </a:lnTo>
                  <a:lnTo>
                    <a:pt x="2130" y="1266"/>
                  </a:lnTo>
                  <a:lnTo>
                    <a:pt x="2130" y="1266"/>
                  </a:lnTo>
                  <a:lnTo>
                    <a:pt x="2130" y="1268"/>
                  </a:lnTo>
                  <a:lnTo>
                    <a:pt x="2130" y="1268"/>
                  </a:lnTo>
                  <a:lnTo>
                    <a:pt x="2128" y="1268"/>
                  </a:lnTo>
                  <a:lnTo>
                    <a:pt x="2125" y="1268"/>
                  </a:lnTo>
                  <a:lnTo>
                    <a:pt x="2125" y="1268"/>
                  </a:lnTo>
                  <a:lnTo>
                    <a:pt x="2125" y="1270"/>
                  </a:lnTo>
                  <a:lnTo>
                    <a:pt x="2123" y="1270"/>
                  </a:lnTo>
                  <a:lnTo>
                    <a:pt x="2123" y="1270"/>
                  </a:lnTo>
                  <a:lnTo>
                    <a:pt x="2123" y="1273"/>
                  </a:lnTo>
                  <a:lnTo>
                    <a:pt x="2123" y="1273"/>
                  </a:lnTo>
                  <a:lnTo>
                    <a:pt x="2120" y="1273"/>
                  </a:lnTo>
                  <a:lnTo>
                    <a:pt x="2120" y="1273"/>
                  </a:lnTo>
                  <a:lnTo>
                    <a:pt x="2120" y="1273"/>
                  </a:lnTo>
                  <a:lnTo>
                    <a:pt x="2120" y="1273"/>
                  </a:lnTo>
                  <a:lnTo>
                    <a:pt x="2120" y="1275"/>
                  </a:lnTo>
                  <a:lnTo>
                    <a:pt x="2120" y="1275"/>
                  </a:lnTo>
                  <a:lnTo>
                    <a:pt x="2118" y="1277"/>
                  </a:lnTo>
                  <a:lnTo>
                    <a:pt x="2116" y="1277"/>
                  </a:lnTo>
                  <a:lnTo>
                    <a:pt x="2116" y="1280"/>
                  </a:lnTo>
                  <a:lnTo>
                    <a:pt x="2113" y="1280"/>
                  </a:lnTo>
                  <a:lnTo>
                    <a:pt x="2113" y="1282"/>
                  </a:lnTo>
                  <a:lnTo>
                    <a:pt x="2111" y="1282"/>
                  </a:lnTo>
                  <a:lnTo>
                    <a:pt x="2109" y="1282"/>
                  </a:lnTo>
                  <a:lnTo>
                    <a:pt x="2109" y="1282"/>
                  </a:lnTo>
                  <a:lnTo>
                    <a:pt x="2109" y="1285"/>
                  </a:lnTo>
                  <a:lnTo>
                    <a:pt x="2106" y="1285"/>
                  </a:lnTo>
                  <a:lnTo>
                    <a:pt x="2106" y="1285"/>
                  </a:lnTo>
                  <a:lnTo>
                    <a:pt x="2104" y="1285"/>
                  </a:lnTo>
                  <a:lnTo>
                    <a:pt x="2106" y="1285"/>
                  </a:lnTo>
                  <a:lnTo>
                    <a:pt x="2106" y="1287"/>
                  </a:lnTo>
                  <a:lnTo>
                    <a:pt x="2106" y="1287"/>
                  </a:lnTo>
                  <a:lnTo>
                    <a:pt x="2106" y="1289"/>
                  </a:lnTo>
                  <a:lnTo>
                    <a:pt x="2104" y="1289"/>
                  </a:lnTo>
                  <a:lnTo>
                    <a:pt x="2104" y="1289"/>
                  </a:lnTo>
                  <a:lnTo>
                    <a:pt x="2104" y="1292"/>
                  </a:lnTo>
                  <a:lnTo>
                    <a:pt x="2104" y="1294"/>
                  </a:lnTo>
                  <a:lnTo>
                    <a:pt x="2101" y="1297"/>
                  </a:lnTo>
                  <a:lnTo>
                    <a:pt x="2101" y="1299"/>
                  </a:lnTo>
                  <a:lnTo>
                    <a:pt x="2101" y="1299"/>
                  </a:lnTo>
                  <a:lnTo>
                    <a:pt x="2101" y="1301"/>
                  </a:lnTo>
                  <a:lnTo>
                    <a:pt x="2099" y="1304"/>
                  </a:lnTo>
                  <a:lnTo>
                    <a:pt x="2099" y="1301"/>
                  </a:lnTo>
                  <a:lnTo>
                    <a:pt x="2097" y="1299"/>
                  </a:lnTo>
                  <a:lnTo>
                    <a:pt x="2097" y="1299"/>
                  </a:lnTo>
                  <a:lnTo>
                    <a:pt x="2094" y="1297"/>
                  </a:lnTo>
                  <a:lnTo>
                    <a:pt x="2094" y="1297"/>
                  </a:lnTo>
                  <a:lnTo>
                    <a:pt x="2092" y="1294"/>
                  </a:lnTo>
                  <a:lnTo>
                    <a:pt x="2092" y="1294"/>
                  </a:lnTo>
                  <a:lnTo>
                    <a:pt x="2092" y="1292"/>
                  </a:lnTo>
                  <a:lnTo>
                    <a:pt x="2094" y="1292"/>
                  </a:lnTo>
                  <a:lnTo>
                    <a:pt x="2092" y="1292"/>
                  </a:lnTo>
                  <a:lnTo>
                    <a:pt x="2092" y="1292"/>
                  </a:lnTo>
                  <a:lnTo>
                    <a:pt x="2090" y="1289"/>
                  </a:lnTo>
                  <a:lnTo>
                    <a:pt x="2090" y="1287"/>
                  </a:lnTo>
                  <a:lnTo>
                    <a:pt x="2090" y="1287"/>
                  </a:lnTo>
                  <a:lnTo>
                    <a:pt x="2090" y="1285"/>
                  </a:lnTo>
                  <a:lnTo>
                    <a:pt x="2090" y="1285"/>
                  </a:lnTo>
                  <a:lnTo>
                    <a:pt x="2087" y="1285"/>
                  </a:lnTo>
                  <a:lnTo>
                    <a:pt x="2087" y="1282"/>
                  </a:lnTo>
                  <a:lnTo>
                    <a:pt x="2085" y="1282"/>
                  </a:lnTo>
                  <a:lnTo>
                    <a:pt x="2082" y="1280"/>
                  </a:lnTo>
                  <a:lnTo>
                    <a:pt x="2082" y="1277"/>
                  </a:lnTo>
                  <a:lnTo>
                    <a:pt x="2082" y="1277"/>
                  </a:lnTo>
                  <a:lnTo>
                    <a:pt x="2080" y="1277"/>
                  </a:lnTo>
                  <a:lnTo>
                    <a:pt x="2080" y="1277"/>
                  </a:lnTo>
                  <a:lnTo>
                    <a:pt x="2080" y="1277"/>
                  </a:lnTo>
                  <a:lnTo>
                    <a:pt x="2080" y="1280"/>
                  </a:lnTo>
                  <a:lnTo>
                    <a:pt x="2075" y="1277"/>
                  </a:lnTo>
                  <a:lnTo>
                    <a:pt x="2073" y="1277"/>
                  </a:lnTo>
                  <a:lnTo>
                    <a:pt x="2073" y="1280"/>
                  </a:lnTo>
                  <a:lnTo>
                    <a:pt x="2071" y="1280"/>
                  </a:lnTo>
                  <a:lnTo>
                    <a:pt x="2071" y="1277"/>
                  </a:lnTo>
                  <a:lnTo>
                    <a:pt x="2068" y="1277"/>
                  </a:lnTo>
                  <a:lnTo>
                    <a:pt x="2063" y="1277"/>
                  </a:lnTo>
                  <a:lnTo>
                    <a:pt x="2063" y="1277"/>
                  </a:lnTo>
                  <a:lnTo>
                    <a:pt x="2061" y="1277"/>
                  </a:lnTo>
                  <a:lnTo>
                    <a:pt x="2056" y="1282"/>
                  </a:lnTo>
                  <a:lnTo>
                    <a:pt x="2054" y="1280"/>
                  </a:lnTo>
                  <a:lnTo>
                    <a:pt x="2054" y="1282"/>
                  </a:lnTo>
                  <a:lnTo>
                    <a:pt x="2054" y="1282"/>
                  </a:lnTo>
                  <a:lnTo>
                    <a:pt x="2054" y="1285"/>
                  </a:lnTo>
                  <a:lnTo>
                    <a:pt x="2052" y="1285"/>
                  </a:lnTo>
                  <a:lnTo>
                    <a:pt x="2052" y="1285"/>
                  </a:lnTo>
                  <a:lnTo>
                    <a:pt x="2052" y="1282"/>
                  </a:lnTo>
                  <a:lnTo>
                    <a:pt x="2049" y="1282"/>
                  </a:lnTo>
                  <a:lnTo>
                    <a:pt x="2049" y="1285"/>
                  </a:lnTo>
                  <a:lnTo>
                    <a:pt x="2049" y="1282"/>
                  </a:lnTo>
                  <a:lnTo>
                    <a:pt x="2049" y="1285"/>
                  </a:lnTo>
                  <a:lnTo>
                    <a:pt x="2049" y="1285"/>
                  </a:lnTo>
                  <a:lnTo>
                    <a:pt x="2047" y="1285"/>
                  </a:lnTo>
                  <a:lnTo>
                    <a:pt x="2047" y="1287"/>
                  </a:lnTo>
                  <a:lnTo>
                    <a:pt x="2044" y="1287"/>
                  </a:lnTo>
                  <a:lnTo>
                    <a:pt x="2044" y="1287"/>
                  </a:lnTo>
                  <a:lnTo>
                    <a:pt x="2042" y="1285"/>
                  </a:lnTo>
                  <a:lnTo>
                    <a:pt x="2042" y="1287"/>
                  </a:lnTo>
                  <a:lnTo>
                    <a:pt x="2042" y="1287"/>
                  </a:lnTo>
                  <a:lnTo>
                    <a:pt x="2040" y="1289"/>
                  </a:lnTo>
                  <a:lnTo>
                    <a:pt x="2040" y="1292"/>
                  </a:lnTo>
                  <a:lnTo>
                    <a:pt x="2040" y="1292"/>
                  </a:lnTo>
                  <a:lnTo>
                    <a:pt x="2037" y="1294"/>
                  </a:lnTo>
                  <a:lnTo>
                    <a:pt x="2033" y="1299"/>
                  </a:lnTo>
                  <a:lnTo>
                    <a:pt x="2030" y="1304"/>
                  </a:lnTo>
                  <a:lnTo>
                    <a:pt x="2030" y="1306"/>
                  </a:lnTo>
                  <a:lnTo>
                    <a:pt x="2028" y="1306"/>
                  </a:lnTo>
                  <a:lnTo>
                    <a:pt x="2025" y="1306"/>
                  </a:lnTo>
                  <a:lnTo>
                    <a:pt x="2025" y="1304"/>
                  </a:lnTo>
                  <a:lnTo>
                    <a:pt x="2025" y="1304"/>
                  </a:lnTo>
                  <a:lnTo>
                    <a:pt x="2025" y="1301"/>
                  </a:lnTo>
                  <a:lnTo>
                    <a:pt x="2025" y="1299"/>
                  </a:lnTo>
                  <a:lnTo>
                    <a:pt x="2025" y="1299"/>
                  </a:lnTo>
                  <a:lnTo>
                    <a:pt x="2025" y="1297"/>
                  </a:lnTo>
                  <a:lnTo>
                    <a:pt x="2025" y="1294"/>
                  </a:lnTo>
                  <a:lnTo>
                    <a:pt x="2028" y="1294"/>
                  </a:lnTo>
                  <a:lnTo>
                    <a:pt x="2030" y="1294"/>
                  </a:lnTo>
                  <a:lnTo>
                    <a:pt x="2030" y="1292"/>
                  </a:lnTo>
                  <a:lnTo>
                    <a:pt x="2030" y="1292"/>
                  </a:lnTo>
                  <a:lnTo>
                    <a:pt x="2028" y="1289"/>
                  </a:lnTo>
                  <a:lnTo>
                    <a:pt x="2030" y="1287"/>
                  </a:lnTo>
                  <a:lnTo>
                    <a:pt x="2030" y="1287"/>
                  </a:lnTo>
                  <a:lnTo>
                    <a:pt x="2028" y="1285"/>
                  </a:lnTo>
                  <a:lnTo>
                    <a:pt x="2030" y="1285"/>
                  </a:lnTo>
                  <a:lnTo>
                    <a:pt x="2030" y="1285"/>
                  </a:lnTo>
                  <a:lnTo>
                    <a:pt x="2030" y="1285"/>
                  </a:lnTo>
                  <a:lnTo>
                    <a:pt x="2030" y="1282"/>
                  </a:lnTo>
                  <a:lnTo>
                    <a:pt x="2030" y="1282"/>
                  </a:lnTo>
                  <a:lnTo>
                    <a:pt x="2028" y="1282"/>
                  </a:lnTo>
                  <a:lnTo>
                    <a:pt x="2025" y="1285"/>
                  </a:lnTo>
                  <a:lnTo>
                    <a:pt x="2023" y="1285"/>
                  </a:lnTo>
                  <a:lnTo>
                    <a:pt x="2023" y="1285"/>
                  </a:lnTo>
                  <a:lnTo>
                    <a:pt x="2023" y="1287"/>
                  </a:lnTo>
                  <a:lnTo>
                    <a:pt x="2023" y="1287"/>
                  </a:lnTo>
                  <a:lnTo>
                    <a:pt x="2021" y="1287"/>
                  </a:lnTo>
                  <a:lnTo>
                    <a:pt x="2021" y="1289"/>
                  </a:lnTo>
                  <a:lnTo>
                    <a:pt x="2018" y="1289"/>
                  </a:lnTo>
                  <a:lnTo>
                    <a:pt x="2018" y="1292"/>
                  </a:lnTo>
                  <a:lnTo>
                    <a:pt x="2016" y="1292"/>
                  </a:lnTo>
                  <a:lnTo>
                    <a:pt x="2013" y="1292"/>
                  </a:lnTo>
                  <a:lnTo>
                    <a:pt x="2013" y="1294"/>
                  </a:lnTo>
                  <a:lnTo>
                    <a:pt x="2011" y="1294"/>
                  </a:lnTo>
                  <a:lnTo>
                    <a:pt x="2011" y="1297"/>
                  </a:lnTo>
                  <a:lnTo>
                    <a:pt x="2009" y="1297"/>
                  </a:lnTo>
                  <a:lnTo>
                    <a:pt x="2009" y="1294"/>
                  </a:lnTo>
                  <a:lnTo>
                    <a:pt x="2006" y="1294"/>
                  </a:lnTo>
                  <a:lnTo>
                    <a:pt x="2006" y="1297"/>
                  </a:lnTo>
                  <a:lnTo>
                    <a:pt x="2006" y="1294"/>
                  </a:lnTo>
                  <a:lnTo>
                    <a:pt x="2006" y="1297"/>
                  </a:lnTo>
                  <a:lnTo>
                    <a:pt x="2006" y="1297"/>
                  </a:lnTo>
                  <a:lnTo>
                    <a:pt x="2006" y="1297"/>
                  </a:lnTo>
                  <a:lnTo>
                    <a:pt x="2006" y="1297"/>
                  </a:lnTo>
                  <a:lnTo>
                    <a:pt x="2009" y="1297"/>
                  </a:lnTo>
                  <a:lnTo>
                    <a:pt x="2009" y="1297"/>
                  </a:lnTo>
                  <a:lnTo>
                    <a:pt x="2009" y="1299"/>
                  </a:lnTo>
                  <a:lnTo>
                    <a:pt x="2011" y="1299"/>
                  </a:lnTo>
                  <a:lnTo>
                    <a:pt x="2011" y="1299"/>
                  </a:lnTo>
                  <a:lnTo>
                    <a:pt x="2009" y="1299"/>
                  </a:lnTo>
                  <a:lnTo>
                    <a:pt x="2009" y="1301"/>
                  </a:lnTo>
                  <a:lnTo>
                    <a:pt x="2006" y="1306"/>
                  </a:lnTo>
                  <a:lnTo>
                    <a:pt x="2004" y="1306"/>
                  </a:lnTo>
                  <a:lnTo>
                    <a:pt x="2004" y="1306"/>
                  </a:lnTo>
                  <a:lnTo>
                    <a:pt x="2002" y="1306"/>
                  </a:lnTo>
                  <a:lnTo>
                    <a:pt x="2002" y="1306"/>
                  </a:lnTo>
                  <a:lnTo>
                    <a:pt x="2002" y="1304"/>
                  </a:lnTo>
                  <a:lnTo>
                    <a:pt x="2002" y="1304"/>
                  </a:lnTo>
                  <a:lnTo>
                    <a:pt x="2002" y="1301"/>
                  </a:lnTo>
                  <a:lnTo>
                    <a:pt x="2002" y="1299"/>
                  </a:lnTo>
                  <a:lnTo>
                    <a:pt x="1999" y="1299"/>
                  </a:lnTo>
                  <a:lnTo>
                    <a:pt x="1997" y="1297"/>
                  </a:lnTo>
                  <a:lnTo>
                    <a:pt x="1997" y="1297"/>
                  </a:lnTo>
                  <a:lnTo>
                    <a:pt x="1994" y="1297"/>
                  </a:lnTo>
                  <a:lnTo>
                    <a:pt x="1994" y="1297"/>
                  </a:lnTo>
                  <a:lnTo>
                    <a:pt x="1994" y="1297"/>
                  </a:lnTo>
                  <a:lnTo>
                    <a:pt x="1994" y="1297"/>
                  </a:lnTo>
                  <a:lnTo>
                    <a:pt x="1994" y="1299"/>
                  </a:lnTo>
                  <a:lnTo>
                    <a:pt x="1994" y="1299"/>
                  </a:lnTo>
                  <a:lnTo>
                    <a:pt x="1994" y="1299"/>
                  </a:lnTo>
                  <a:lnTo>
                    <a:pt x="1992" y="1299"/>
                  </a:lnTo>
                  <a:lnTo>
                    <a:pt x="1992" y="1299"/>
                  </a:lnTo>
                  <a:lnTo>
                    <a:pt x="1990" y="1299"/>
                  </a:lnTo>
                  <a:lnTo>
                    <a:pt x="1990" y="1299"/>
                  </a:lnTo>
                  <a:lnTo>
                    <a:pt x="1990" y="1299"/>
                  </a:lnTo>
                  <a:lnTo>
                    <a:pt x="1987" y="1299"/>
                  </a:lnTo>
                  <a:lnTo>
                    <a:pt x="1985" y="1299"/>
                  </a:lnTo>
                  <a:lnTo>
                    <a:pt x="1985" y="1297"/>
                  </a:lnTo>
                  <a:lnTo>
                    <a:pt x="1985" y="1297"/>
                  </a:lnTo>
                  <a:lnTo>
                    <a:pt x="1983" y="1297"/>
                  </a:lnTo>
                  <a:lnTo>
                    <a:pt x="1983" y="1297"/>
                  </a:lnTo>
                  <a:lnTo>
                    <a:pt x="1983" y="1299"/>
                  </a:lnTo>
                  <a:lnTo>
                    <a:pt x="1983" y="1299"/>
                  </a:lnTo>
                  <a:lnTo>
                    <a:pt x="1983" y="1299"/>
                  </a:lnTo>
                  <a:lnTo>
                    <a:pt x="1985" y="1299"/>
                  </a:lnTo>
                  <a:lnTo>
                    <a:pt x="1983" y="1301"/>
                  </a:lnTo>
                  <a:lnTo>
                    <a:pt x="1983" y="1304"/>
                  </a:lnTo>
                  <a:lnTo>
                    <a:pt x="1983" y="1304"/>
                  </a:lnTo>
                  <a:lnTo>
                    <a:pt x="1980" y="1304"/>
                  </a:lnTo>
                  <a:lnTo>
                    <a:pt x="1980" y="1304"/>
                  </a:lnTo>
                  <a:lnTo>
                    <a:pt x="1980" y="1304"/>
                  </a:lnTo>
                  <a:lnTo>
                    <a:pt x="1978" y="1306"/>
                  </a:lnTo>
                  <a:lnTo>
                    <a:pt x="1978" y="1306"/>
                  </a:lnTo>
                  <a:lnTo>
                    <a:pt x="1975" y="1308"/>
                  </a:lnTo>
                  <a:lnTo>
                    <a:pt x="1975" y="1308"/>
                  </a:lnTo>
                  <a:lnTo>
                    <a:pt x="1978" y="1311"/>
                  </a:lnTo>
                  <a:lnTo>
                    <a:pt x="1978" y="1313"/>
                  </a:lnTo>
                  <a:lnTo>
                    <a:pt x="1975" y="1313"/>
                  </a:lnTo>
                  <a:lnTo>
                    <a:pt x="1975" y="1313"/>
                  </a:lnTo>
                  <a:lnTo>
                    <a:pt x="1973" y="1316"/>
                  </a:lnTo>
                  <a:lnTo>
                    <a:pt x="1973" y="1316"/>
                  </a:lnTo>
                  <a:lnTo>
                    <a:pt x="1973" y="1318"/>
                  </a:lnTo>
                  <a:lnTo>
                    <a:pt x="1975" y="1318"/>
                  </a:lnTo>
                  <a:lnTo>
                    <a:pt x="1975" y="1318"/>
                  </a:lnTo>
                  <a:lnTo>
                    <a:pt x="1975" y="1320"/>
                  </a:lnTo>
                  <a:lnTo>
                    <a:pt x="1975" y="1323"/>
                  </a:lnTo>
                  <a:lnTo>
                    <a:pt x="1975" y="1323"/>
                  </a:lnTo>
                  <a:lnTo>
                    <a:pt x="1975" y="1325"/>
                  </a:lnTo>
                  <a:lnTo>
                    <a:pt x="1975" y="1325"/>
                  </a:lnTo>
                  <a:lnTo>
                    <a:pt x="1975" y="1325"/>
                  </a:lnTo>
                  <a:lnTo>
                    <a:pt x="1975" y="1325"/>
                  </a:lnTo>
                  <a:lnTo>
                    <a:pt x="1973" y="1325"/>
                  </a:lnTo>
                  <a:lnTo>
                    <a:pt x="1973" y="1325"/>
                  </a:lnTo>
                  <a:lnTo>
                    <a:pt x="1973" y="1325"/>
                  </a:lnTo>
                  <a:lnTo>
                    <a:pt x="1971" y="1325"/>
                  </a:lnTo>
                  <a:lnTo>
                    <a:pt x="1973" y="1327"/>
                  </a:lnTo>
                  <a:lnTo>
                    <a:pt x="1973" y="1327"/>
                  </a:lnTo>
                  <a:lnTo>
                    <a:pt x="1973" y="1327"/>
                  </a:lnTo>
                  <a:lnTo>
                    <a:pt x="1973" y="1330"/>
                  </a:lnTo>
                  <a:lnTo>
                    <a:pt x="1975" y="1330"/>
                  </a:lnTo>
                  <a:lnTo>
                    <a:pt x="1975" y="1332"/>
                  </a:lnTo>
                  <a:lnTo>
                    <a:pt x="1975" y="1332"/>
                  </a:lnTo>
                  <a:lnTo>
                    <a:pt x="1973" y="1332"/>
                  </a:lnTo>
                  <a:lnTo>
                    <a:pt x="1973" y="1332"/>
                  </a:lnTo>
                  <a:lnTo>
                    <a:pt x="1973" y="1332"/>
                  </a:lnTo>
                  <a:lnTo>
                    <a:pt x="1971" y="1330"/>
                  </a:lnTo>
                  <a:lnTo>
                    <a:pt x="1973" y="1330"/>
                  </a:lnTo>
                  <a:lnTo>
                    <a:pt x="1971" y="1327"/>
                  </a:lnTo>
                  <a:lnTo>
                    <a:pt x="1971" y="1330"/>
                  </a:lnTo>
                  <a:lnTo>
                    <a:pt x="1968" y="1330"/>
                  </a:lnTo>
                  <a:lnTo>
                    <a:pt x="1968" y="1332"/>
                  </a:lnTo>
                  <a:lnTo>
                    <a:pt x="1971" y="1332"/>
                  </a:lnTo>
                  <a:lnTo>
                    <a:pt x="1971" y="1335"/>
                  </a:lnTo>
                  <a:lnTo>
                    <a:pt x="1973" y="1335"/>
                  </a:lnTo>
                  <a:lnTo>
                    <a:pt x="1973" y="1335"/>
                  </a:lnTo>
                  <a:lnTo>
                    <a:pt x="1971" y="1335"/>
                  </a:lnTo>
                  <a:lnTo>
                    <a:pt x="1971" y="1337"/>
                  </a:lnTo>
                  <a:lnTo>
                    <a:pt x="1971" y="1337"/>
                  </a:lnTo>
                  <a:lnTo>
                    <a:pt x="1968" y="1337"/>
                  </a:lnTo>
                  <a:lnTo>
                    <a:pt x="1966" y="1337"/>
                  </a:lnTo>
                  <a:lnTo>
                    <a:pt x="1966" y="1337"/>
                  </a:lnTo>
                  <a:lnTo>
                    <a:pt x="1966" y="1339"/>
                  </a:lnTo>
                  <a:lnTo>
                    <a:pt x="1966" y="1339"/>
                  </a:lnTo>
                  <a:lnTo>
                    <a:pt x="1966" y="1342"/>
                  </a:lnTo>
                  <a:lnTo>
                    <a:pt x="1966" y="1342"/>
                  </a:lnTo>
                  <a:lnTo>
                    <a:pt x="1961" y="1344"/>
                  </a:lnTo>
                  <a:lnTo>
                    <a:pt x="1961" y="1346"/>
                  </a:lnTo>
                  <a:lnTo>
                    <a:pt x="1959" y="1349"/>
                  </a:lnTo>
                  <a:lnTo>
                    <a:pt x="1956" y="1354"/>
                  </a:lnTo>
                  <a:lnTo>
                    <a:pt x="1956" y="1356"/>
                  </a:lnTo>
                  <a:lnTo>
                    <a:pt x="1954" y="1363"/>
                  </a:lnTo>
                  <a:lnTo>
                    <a:pt x="1954" y="1363"/>
                  </a:lnTo>
                  <a:lnTo>
                    <a:pt x="1952" y="1366"/>
                  </a:lnTo>
                  <a:lnTo>
                    <a:pt x="1952" y="1366"/>
                  </a:lnTo>
                  <a:lnTo>
                    <a:pt x="1954" y="1368"/>
                  </a:lnTo>
                  <a:lnTo>
                    <a:pt x="1954" y="1370"/>
                  </a:lnTo>
                  <a:lnTo>
                    <a:pt x="1954" y="1373"/>
                  </a:lnTo>
                  <a:lnTo>
                    <a:pt x="1956" y="1375"/>
                  </a:lnTo>
                  <a:lnTo>
                    <a:pt x="1956" y="1375"/>
                  </a:lnTo>
                  <a:lnTo>
                    <a:pt x="1959" y="1375"/>
                  </a:lnTo>
                  <a:lnTo>
                    <a:pt x="1961" y="1375"/>
                  </a:lnTo>
                  <a:lnTo>
                    <a:pt x="1961" y="1375"/>
                  </a:lnTo>
                  <a:lnTo>
                    <a:pt x="1961" y="1377"/>
                  </a:lnTo>
                  <a:lnTo>
                    <a:pt x="1959" y="1377"/>
                  </a:lnTo>
                  <a:lnTo>
                    <a:pt x="1961" y="1377"/>
                  </a:lnTo>
                  <a:lnTo>
                    <a:pt x="1961" y="1377"/>
                  </a:lnTo>
                  <a:lnTo>
                    <a:pt x="1961" y="1375"/>
                  </a:lnTo>
                  <a:lnTo>
                    <a:pt x="1961" y="1373"/>
                  </a:lnTo>
                  <a:lnTo>
                    <a:pt x="1961" y="1373"/>
                  </a:lnTo>
                  <a:lnTo>
                    <a:pt x="1961" y="1370"/>
                  </a:lnTo>
                  <a:lnTo>
                    <a:pt x="1964" y="1370"/>
                  </a:lnTo>
                  <a:lnTo>
                    <a:pt x="1964" y="1370"/>
                  </a:lnTo>
                  <a:lnTo>
                    <a:pt x="1964" y="1368"/>
                  </a:lnTo>
                  <a:lnTo>
                    <a:pt x="1966" y="1368"/>
                  </a:lnTo>
                  <a:lnTo>
                    <a:pt x="1966" y="1370"/>
                  </a:lnTo>
                  <a:lnTo>
                    <a:pt x="1966" y="1370"/>
                  </a:lnTo>
                  <a:lnTo>
                    <a:pt x="1966" y="1373"/>
                  </a:lnTo>
                  <a:lnTo>
                    <a:pt x="1968" y="1373"/>
                  </a:lnTo>
                  <a:lnTo>
                    <a:pt x="1971" y="1375"/>
                  </a:lnTo>
                  <a:lnTo>
                    <a:pt x="1973" y="1375"/>
                  </a:lnTo>
                  <a:lnTo>
                    <a:pt x="1973" y="1375"/>
                  </a:lnTo>
                  <a:lnTo>
                    <a:pt x="1975" y="1375"/>
                  </a:lnTo>
                  <a:lnTo>
                    <a:pt x="1975" y="1377"/>
                  </a:lnTo>
                  <a:lnTo>
                    <a:pt x="1975" y="1377"/>
                  </a:lnTo>
                  <a:lnTo>
                    <a:pt x="1975" y="1380"/>
                  </a:lnTo>
                  <a:lnTo>
                    <a:pt x="1975" y="1382"/>
                  </a:lnTo>
                  <a:lnTo>
                    <a:pt x="1975" y="1382"/>
                  </a:lnTo>
                  <a:lnTo>
                    <a:pt x="1973" y="1382"/>
                  </a:lnTo>
                  <a:lnTo>
                    <a:pt x="1973" y="1385"/>
                  </a:lnTo>
                  <a:lnTo>
                    <a:pt x="1973" y="1385"/>
                  </a:lnTo>
                  <a:lnTo>
                    <a:pt x="1973" y="1387"/>
                  </a:lnTo>
                  <a:lnTo>
                    <a:pt x="1971" y="1387"/>
                  </a:lnTo>
                  <a:lnTo>
                    <a:pt x="1968" y="1387"/>
                  </a:lnTo>
                  <a:lnTo>
                    <a:pt x="1966" y="1389"/>
                  </a:lnTo>
                  <a:lnTo>
                    <a:pt x="1966" y="1392"/>
                  </a:lnTo>
                  <a:lnTo>
                    <a:pt x="1966" y="1394"/>
                  </a:lnTo>
                  <a:lnTo>
                    <a:pt x="1966" y="1396"/>
                  </a:lnTo>
                  <a:lnTo>
                    <a:pt x="1966" y="1396"/>
                  </a:lnTo>
                  <a:lnTo>
                    <a:pt x="1966" y="1399"/>
                  </a:lnTo>
                  <a:lnTo>
                    <a:pt x="1968" y="1401"/>
                  </a:lnTo>
                  <a:lnTo>
                    <a:pt x="1968" y="1401"/>
                  </a:lnTo>
                  <a:lnTo>
                    <a:pt x="1966" y="1404"/>
                  </a:lnTo>
                  <a:lnTo>
                    <a:pt x="1966" y="1404"/>
                  </a:lnTo>
                  <a:lnTo>
                    <a:pt x="1966" y="1406"/>
                  </a:lnTo>
                  <a:lnTo>
                    <a:pt x="1966" y="1408"/>
                  </a:lnTo>
                  <a:lnTo>
                    <a:pt x="1966" y="1411"/>
                  </a:lnTo>
                  <a:lnTo>
                    <a:pt x="1968" y="1411"/>
                  </a:lnTo>
                  <a:lnTo>
                    <a:pt x="1971" y="1411"/>
                  </a:lnTo>
                  <a:lnTo>
                    <a:pt x="1971" y="1411"/>
                  </a:lnTo>
                  <a:lnTo>
                    <a:pt x="1971" y="1408"/>
                  </a:lnTo>
                  <a:lnTo>
                    <a:pt x="1973" y="1411"/>
                  </a:lnTo>
                  <a:lnTo>
                    <a:pt x="1973" y="1411"/>
                  </a:lnTo>
                  <a:lnTo>
                    <a:pt x="1975" y="1408"/>
                  </a:lnTo>
                  <a:lnTo>
                    <a:pt x="1975" y="1411"/>
                  </a:lnTo>
                  <a:lnTo>
                    <a:pt x="1975" y="1413"/>
                  </a:lnTo>
                  <a:lnTo>
                    <a:pt x="1975" y="1413"/>
                  </a:lnTo>
                  <a:lnTo>
                    <a:pt x="1975" y="1415"/>
                  </a:lnTo>
                  <a:lnTo>
                    <a:pt x="1975" y="1415"/>
                  </a:lnTo>
                  <a:lnTo>
                    <a:pt x="1975" y="1418"/>
                  </a:lnTo>
                  <a:lnTo>
                    <a:pt x="1975" y="1418"/>
                  </a:lnTo>
                  <a:lnTo>
                    <a:pt x="1975" y="1420"/>
                  </a:lnTo>
                  <a:lnTo>
                    <a:pt x="1975" y="1423"/>
                  </a:lnTo>
                  <a:lnTo>
                    <a:pt x="1975" y="1423"/>
                  </a:lnTo>
                  <a:lnTo>
                    <a:pt x="1975" y="1425"/>
                  </a:lnTo>
                  <a:lnTo>
                    <a:pt x="1975" y="1425"/>
                  </a:lnTo>
                  <a:lnTo>
                    <a:pt x="1975" y="1427"/>
                  </a:lnTo>
                  <a:lnTo>
                    <a:pt x="1975" y="1427"/>
                  </a:lnTo>
                  <a:lnTo>
                    <a:pt x="1975" y="1427"/>
                  </a:lnTo>
                  <a:lnTo>
                    <a:pt x="1975" y="1430"/>
                  </a:lnTo>
                  <a:lnTo>
                    <a:pt x="1973" y="1430"/>
                  </a:lnTo>
                  <a:lnTo>
                    <a:pt x="1973" y="1430"/>
                  </a:lnTo>
                  <a:lnTo>
                    <a:pt x="1973" y="1432"/>
                  </a:lnTo>
                  <a:lnTo>
                    <a:pt x="1971" y="1432"/>
                  </a:lnTo>
                  <a:lnTo>
                    <a:pt x="1971" y="1435"/>
                  </a:lnTo>
                  <a:lnTo>
                    <a:pt x="1971" y="1435"/>
                  </a:lnTo>
                  <a:lnTo>
                    <a:pt x="1968" y="1432"/>
                  </a:lnTo>
                  <a:lnTo>
                    <a:pt x="1966" y="1432"/>
                  </a:lnTo>
                  <a:lnTo>
                    <a:pt x="1966" y="1432"/>
                  </a:lnTo>
                  <a:lnTo>
                    <a:pt x="1966" y="1430"/>
                  </a:lnTo>
                  <a:lnTo>
                    <a:pt x="1966" y="1427"/>
                  </a:lnTo>
                  <a:lnTo>
                    <a:pt x="1964" y="1427"/>
                  </a:lnTo>
                  <a:lnTo>
                    <a:pt x="1964" y="1427"/>
                  </a:lnTo>
                  <a:lnTo>
                    <a:pt x="1964" y="1425"/>
                  </a:lnTo>
                  <a:lnTo>
                    <a:pt x="1964" y="1425"/>
                  </a:lnTo>
                  <a:lnTo>
                    <a:pt x="1966" y="1425"/>
                  </a:lnTo>
                  <a:lnTo>
                    <a:pt x="1966" y="1425"/>
                  </a:lnTo>
                  <a:lnTo>
                    <a:pt x="1966" y="1423"/>
                  </a:lnTo>
                  <a:lnTo>
                    <a:pt x="1966" y="1423"/>
                  </a:lnTo>
                  <a:lnTo>
                    <a:pt x="1968" y="1423"/>
                  </a:lnTo>
                  <a:lnTo>
                    <a:pt x="1971" y="1423"/>
                  </a:lnTo>
                  <a:lnTo>
                    <a:pt x="1971" y="1420"/>
                  </a:lnTo>
                  <a:lnTo>
                    <a:pt x="1971" y="1420"/>
                  </a:lnTo>
                  <a:lnTo>
                    <a:pt x="1971" y="1418"/>
                  </a:lnTo>
                  <a:lnTo>
                    <a:pt x="1973" y="1418"/>
                  </a:lnTo>
                  <a:lnTo>
                    <a:pt x="1973" y="1418"/>
                  </a:lnTo>
                  <a:lnTo>
                    <a:pt x="1971" y="1418"/>
                  </a:lnTo>
                  <a:lnTo>
                    <a:pt x="1971" y="1415"/>
                  </a:lnTo>
                  <a:lnTo>
                    <a:pt x="1971" y="1415"/>
                  </a:lnTo>
                  <a:lnTo>
                    <a:pt x="1971" y="1418"/>
                  </a:lnTo>
                  <a:lnTo>
                    <a:pt x="1971" y="1418"/>
                  </a:lnTo>
                  <a:lnTo>
                    <a:pt x="1968" y="1420"/>
                  </a:lnTo>
                  <a:lnTo>
                    <a:pt x="1966" y="1418"/>
                  </a:lnTo>
                  <a:lnTo>
                    <a:pt x="1966" y="1418"/>
                  </a:lnTo>
                  <a:lnTo>
                    <a:pt x="1964" y="1418"/>
                  </a:lnTo>
                  <a:lnTo>
                    <a:pt x="1964" y="1420"/>
                  </a:lnTo>
                  <a:lnTo>
                    <a:pt x="1964" y="1420"/>
                  </a:lnTo>
                  <a:lnTo>
                    <a:pt x="1961" y="1418"/>
                  </a:lnTo>
                  <a:lnTo>
                    <a:pt x="1961" y="1420"/>
                  </a:lnTo>
                  <a:lnTo>
                    <a:pt x="1961" y="1423"/>
                  </a:lnTo>
                  <a:lnTo>
                    <a:pt x="1961" y="1423"/>
                  </a:lnTo>
                  <a:lnTo>
                    <a:pt x="1964" y="1425"/>
                  </a:lnTo>
                  <a:lnTo>
                    <a:pt x="1964" y="1425"/>
                  </a:lnTo>
                  <a:lnTo>
                    <a:pt x="1961" y="1425"/>
                  </a:lnTo>
                  <a:lnTo>
                    <a:pt x="1961" y="1427"/>
                  </a:lnTo>
                  <a:lnTo>
                    <a:pt x="1961" y="1427"/>
                  </a:lnTo>
                  <a:lnTo>
                    <a:pt x="1959" y="1427"/>
                  </a:lnTo>
                  <a:lnTo>
                    <a:pt x="1956" y="1427"/>
                  </a:lnTo>
                  <a:lnTo>
                    <a:pt x="1956" y="1430"/>
                  </a:lnTo>
                  <a:lnTo>
                    <a:pt x="1954" y="1430"/>
                  </a:lnTo>
                  <a:lnTo>
                    <a:pt x="1954" y="1432"/>
                  </a:lnTo>
                  <a:lnTo>
                    <a:pt x="1954" y="1432"/>
                  </a:lnTo>
                  <a:lnTo>
                    <a:pt x="1954" y="1432"/>
                  </a:lnTo>
                  <a:lnTo>
                    <a:pt x="1954" y="1435"/>
                  </a:lnTo>
                  <a:lnTo>
                    <a:pt x="1954" y="1435"/>
                  </a:lnTo>
                  <a:lnTo>
                    <a:pt x="1954" y="1437"/>
                  </a:lnTo>
                  <a:lnTo>
                    <a:pt x="1952" y="1437"/>
                  </a:lnTo>
                  <a:lnTo>
                    <a:pt x="1952" y="1437"/>
                  </a:lnTo>
                  <a:lnTo>
                    <a:pt x="1952" y="1439"/>
                  </a:lnTo>
                  <a:lnTo>
                    <a:pt x="1952" y="1442"/>
                  </a:lnTo>
                  <a:lnTo>
                    <a:pt x="1952" y="1442"/>
                  </a:lnTo>
                  <a:lnTo>
                    <a:pt x="1949" y="1444"/>
                  </a:lnTo>
                  <a:lnTo>
                    <a:pt x="1949" y="1444"/>
                  </a:lnTo>
                  <a:lnTo>
                    <a:pt x="1949" y="1446"/>
                  </a:lnTo>
                  <a:lnTo>
                    <a:pt x="1947" y="1446"/>
                  </a:lnTo>
                  <a:lnTo>
                    <a:pt x="1947" y="1449"/>
                  </a:lnTo>
                  <a:lnTo>
                    <a:pt x="1947" y="1451"/>
                  </a:lnTo>
                  <a:lnTo>
                    <a:pt x="1947" y="1454"/>
                  </a:lnTo>
                  <a:lnTo>
                    <a:pt x="1947" y="1456"/>
                  </a:lnTo>
                  <a:lnTo>
                    <a:pt x="1949" y="1456"/>
                  </a:lnTo>
                  <a:lnTo>
                    <a:pt x="1949" y="1458"/>
                  </a:lnTo>
                  <a:lnTo>
                    <a:pt x="1949" y="1461"/>
                  </a:lnTo>
                  <a:lnTo>
                    <a:pt x="1949" y="1461"/>
                  </a:lnTo>
                  <a:lnTo>
                    <a:pt x="1952" y="1463"/>
                  </a:lnTo>
                  <a:lnTo>
                    <a:pt x="1952" y="1463"/>
                  </a:lnTo>
                  <a:lnTo>
                    <a:pt x="1952" y="1463"/>
                  </a:lnTo>
                  <a:lnTo>
                    <a:pt x="1952" y="1465"/>
                  </a:lnTo>
                  <a:lnTo>
                    <a:pt x="1954" y="1465"/>
                  </a:lnTo>
                  <a:lnTo>
                    <a:pt x="1954" y="1468"/>
                  </a:lnTo>
                  <a:lnTo>
                    <a:pt x="1954" y="1468"/>
                  </a:lnTo>
                  <a:lnTo>
                    <a:pt x="1954" y="1470"/>
                  </a:lnTo>
                  <a:lnTo>
                    <a:pt x="1954" y="1473"/>
                  </a:lnTo>
                  <a:lnTo>
                    <a:pt x="1954" y="1473"/>
                  </a:lnTo>
                  <a:lnTo>
                    <a:pt x="1954" y="1473"/>
                  </a:lnTo>
                  <a:lnTo>
                    <a:pt x="1954" y="1475"/>
                  </a:lnTo>
                  <a:lnTo>
                    <a:pt x="1952" y="1475"/>
                  </a:lnTo>
                  <a:lnTo>
                    <a:pt x="1952" y="1475"/>
                  </a:lnTo>
                  <a:lnTo>
                    <a:pt x="1952" y="1475"/>
                  </a:lnTo>
                  <a:lnTo>
                    <a:pt x="1952" y="1477"/>
                  </a:lnTo>
                  <a:lnTo>
                    <a:pt x="1949" y="1477"/>
                  </a:lnTo>
                  <a:lnTo>
                    <a:pt x="1949" y="1477"/>
                  </a:lnTo>
                  <a:lnTo>
                    <a:pt x="1947" y="1480"/>
                  </a:lnTo>
                  <a:lnTo>
                    <a:pt x="1947" y="1480"/>
                  </a:lnTo>
                  <a:lnTo>
                    <a:pt x="1945" y="1480"/>
                  </a:lnTo>
                  <a:lnTo>
                    <a:pt x="1942" y="1480"/>
                  </a:lnTo>
                  <a:lnTo>
                    <a:pt x="1942" y="1482"/>
                  </a:lnTo>
                  <a:lnTo>
                    <a:pt x="1940" y="1482"/>
                  </a:lnTo>
                  <a:lnTo>
                    <a:pt x="1940" y="1480"/>
                  </a:lnTo>
                  <a:lnTo>
                    <a:pt x="1940" y="1480"/>
                  </a:lnTo>
                  <a:lnTo>
                    <a:pt x="1940" y="1477"/>
                  </a:lnTo>
                  <a:lnTo>
                    <a:pt x="1937" y="1477"/>
                  </a:lnTo>
                  <a:lnTo>
                    <a:pt x="1935" y="1477"/>
                  </a:lnTo>
                  <a:lnTo>
                    <a:pt x="1933" y="1477"/>
                  </a:lnTo>
                  <a:lnTo>
                    <a:pt x="1930" y="1480"/>
                  </a:lnTo>
                  <a:lnTo>
                    <a:pt x="1926" y="1482"/>
                  </a:lnTo>
                  <a:lnTo>
                    <a:pt x="1926" y="1485"/>
                  </a:lnTo>
                  <a:lnTo>
                    <a:pt x="1926" y="1485"/>
                  </a:lnTo>
                  <a:lnTo>
                    <a:pt x="1923" y="1487"/>
                  </a:lnTo>
                  <a:lnTo>
                    <a:pt x="1923" y="1487"/>
                  </a:lnTo>
                  <a:lnTo>
                    <a:pt x="1921" y="1487"/>
                  </a:lnTo>
                  <a:lnTo>
                    <a:pt x="1921" y="1489"/>
                  </a:lnTo>
                  <a:lnTo>
                    <a:pt x="1918" y="1492"/>
                  </a:lnTo>
                  <a:lnTo>
                    <a:pt x="1916" y="1492"/>
                  </a:lnTo>
                  <a:lnTo>
                    <a:pt x="1916" y="1494"/>
                  </a:lnTo>
                  <a:lnTo>
                    <a:pt x="1916" y="1494"/>
                  </a:lnTo>
                  <a:lnTo>
                    <a:pt x="1916" y="1496"/>
                  </a:lnTo>
                  <a:lnTo>
                    <a:pt x="1914" y="1501"/>
                  </a:lnTo>
                  <a:lnTo>
                    <a:pt x="1914" y="1504"/>
                  </a:lnTo>
                  <a:lnTo>
                    <a:pt x="1914" y="1506"/>
                  </a:lnTo>
                  <a:lnTo>
                    <a:pt x="1914" y="1506"/>
                  </a:lnTo>
                  <a:lnTo>
                    <a:pt x="1916" y="1506"/>
                  </a:lnTo>
                  <a:lnTo>
                    <a:pt x="1916" y="1508"/>
                  </a:lnTo>
                  <a:lnTo>
                    <a:pt x="1916" y="1511"/>
                  </a:lnTo>
                  <a:lnTo>
                    <a:pt x="1916" y="1511"/>
                  </a:lnTo>
                  <a:lnTo>
                    <a:pt x="1916" y="1511"/>
                  </a:lnTo>
                  <a:lnTo>
                    <a:pt x="1914" y="1511"/>
                  </a:lnTo>
                  <a:lnTo>
                    <a:pt x="1914" y="1511"/>
                  </a:lnTo>
                  <a:lnTo>
                    <a:pt x="1914" y="1511"/>
                  </a:lnTo>
                  <a:lnTo>
                    <a:pt x="1914" y="1511"/>
                  </a:lnTo>
                  <a:lnTo>
                    <a:pt x="1914" y="1513"/>
                  </a:lnTo>
                  <a:lnTo>
                    <a:pt x="1914" y="1513"/>
                  </a:lnTo>
                  <a:lnTo>
                    <a:pt x="1916" y="1513"/>
                  </a:lnTo>
                  <a:lnTo>
                    <a:pt x="1916" y="1515"/>
                  </a:lnTo>
                  <a:lnTo>
                    <a:pt x="1916" y="1515"/>
                  </a:lnTo>
                  <a:lnTo>
                    <a:pt x="1916" y="1518"/>
                  </a:lnTo>
                  <a:lnTo>
                    <a:pt x="1916" y="1518"/>
                  </a:lnTo>
                  <a:lnTo>
                    <a:pt x="1918" y="1518"/>
                  </a:lnTo>
                  <a:lnTo>
                    <a:pt x="1918" y="1520"/>
                  </a:lnTo>
                  <a:lnTo>
                    <a:pt x="1918" y="1523"/>
                  </a:lnTo>
                  <a:lnTo>
                    <a:pt x="1918" y="1523"/>
                  </a:lnTo>
                  <a:lnTo>
                    <a:pt x="1916" y="1523"/>
                  </a:lnTo>
                  <a:lnTo>
                    <a:pt x="1916" y="1523"/>
                  </a:lnTo>
                  <a:lnTo>
                    <a:pt x="1914" y="1520"/>
                  </a:lnTo>
                  <a:lnTo>
                    <a:pt x="1914" y="1518"/>
                  </a:lnTo>
                  <a:lnTo>
                    <a:pt x="1911" y="1518"/>
                  </a:lnTo>
                  <a:lnTo>
                    <a:pt x="1911" y="1518"/>
                  </a:lnTo>
                  <a:lnTo>
                    <a:pt x="1911" y="1518"/>
                  </a:lnTo>
                  <a:lnTo>
                    <a:pt x="1906" y="1518"/>
                  </a:lnTo>
                  <a:lnTo>
                    <a:pt x="1906" y="1520"/>
                  </a:lnTo>
                  <a:lnTo>
                    <a:pt x="1904" y="1520"/>
                  </a:lnTo>
                  <a:lnTo>
                    <a:pt x="1904" y="1523"/>
                  </a:lnTo>
                  <a:lnTo>
                    <a:pt x="1902" y="1523"/>
                  </a:lnTo>
                  <a:lnTo>
                    <a:pt x="1899" y="1523"/>
                  </a:lnTo>
                  <a:lnTo>
                    <a:pt x="1897" y="1525"/>
                  </a:lnTo>
                  <a:lnTo>
                    <a:pt x="1895" y="1527"/>
                  </a:lnTo>
                  <a:lnTo>
                    <a:pt x="1895" y="1527"/>
                  </a:lnTo>
                  <a:lnTo>
                    <a:pt x="1895" y="1527"/>
                  </a:lnTo>
                  <a:lnTo>
                    <a:pt x="1895" y="1525"/>
                  </a:lnTo>
                  <a:lnTo>
                    <a:pt x="1892" y="1525"/>
                  </a:lnTo>
                  <a:lnTo>
                    <a:pt x="1892" y="1523"/>
                  </a:lnTo>
                  <a:lnTo>
                    <a:pt x="1892" y="1525"/>
                  </a:lnTo>
                  <a:lnTo>
                    <a:pt x="1890" y="1525"/>
                  </a:lnTo>
                  <a:lnTo>
                    <a:pt x="1890" y="1525"/>
                  </a:lnTo>
                  <a:lnTo>
                    <a:pt x="1890" y="1525"/>
                  </a:lnTo>
                  <a:lnTo>
                    <a:pt x="1890" y="1527"/>
                  </a:lnTo>
                  <a:lnTo>
                    <a:pt x="1890" y="1527"/>
                  </a:lnTo>
                  <a:lnTo>
                    <a:pt x="1890" y="1527"/>
                  </a:lnTo>
                  <a:lnTo>
                    <a:pt x="1892" y="1527"/>
                  </a:lnTo>
                  <a:lnTo>
                    <a:pt x="1890" y="1527"/>
                  </a:lnTo>
                  <a:lnTo>
                    <a:pt x="1892" y="1527"/>
                  </a:lnTo>
                  <a:lnTo>
                    <a:pt x="1892" y="1527"/>
                  </a:lnTo>
                  <a:lnTo>
                    <a:pt x="1892" y="1527"/>
                  </a:lnTo>
                  <a:lnTo>
                    <a:pt x="1892" y="1530"/>
                  </a:lnTo>
                  <a:lnTo>
                    <a:pt x="1892" y="1532"/>
                  </a:lnTo>
                  <a:lnTo>
                    <a:pt x="1892" y="1532"/>
                  </a:lnTo>
                  <a:lnTo>
                    <a:pt x="1892" y="1532"/>
                  </a:lnTo>
                  <a:lnTo>
                    <a:pt x="1892" y="1534"/>
                  </a:lnTo>
                  <a:lnTo>
                    <a:pt x="1892" y="1534"/>
                  </a:lnTo>
                  <a:lnTo>
                    <a:pt x="1892" y="1534"/>
                  </a:lnTo>
                  <a:lnTo>
                    <a:pt x="1892" y="1534"/>
                  </a:lnTo>
                  <a:lnTo>
                    <a:pt x="1892" y="1537"/>
                  </a:lnTo>
                  <a:lnTo>
                    <a:pt x="1890" y="1537"/>
                  </a:lnTo>
                  <a:lnTo>
                    <a:pt x="1890" y="1534"/>
                  </a:lnTo>
                  <a:lnTo>
                    <a:pt x="1890" y="1537"/>
                  </a:lnTo>
                  <a:lnTo>
                    <a:pt x="1890" y="1537"/>
                  </a:lnTo>
                  <a:lnTo>
                    <a:pt x="1890" y="1537"/>
                  </a:lnTo>
                  <a:lnTo>
                    <a:pt x="1890" y="1537"/>
                  </a:lnTo>
                  <a:lnTo>
                    <a:pt x="1892" y="1537"/>
                  </a:lnTo>
                  <a:lnTo>
                    <a:pt x="1892" y="1539"/>
                  </a:lnTo>
                  <a:lnTo>
                    <a:pt x="1892" y="1542"/>
                  </a:lnTo>
                  <a:lnTo>
                    <a:pt x="1890" y="1542"/>
                  </a:lnTo>
                  <a:lnTo>
                    <a:pt x="1890" y="1542"/>
                  </a:lnTo>
                  <a:lnTo>
                    <a:pt x="1892" y="1542"/>
                  </a:lnTo>
                  <a:lnTo>
                    <a:pt x="1892" y="1544"/>
                  </a:lnTo>
                  <a:lnTo>
                    <a:pt x="1892" y="1544"/>
                  </a:lnTo>
                  <a:lnTo>
                    <a:pt x="1892" y="1546"/>
                  </a:lnTo>
                  <a:lnTo>
                    <a:pt x="1890" y="1546"/>
                  </a:lnTo>
                  <a:lnTo>
                    <a:pt x="1890" y="1549"/>
                  </a:lnTo>
                  <a:lnTo>
                    <a:pt x="1890" y="1551"/>
                  </a:lnTo>
                  <a:lnTo>
                    <a:pt x="1890" y="1551"/>
                  </a:lnTo>
                  <a:lnTo>
                    <a:pt x="1887" y="1551"/>
                  </a:lnTo>
                  <a:lnTo>
                    <a:pt x="1887" y="1554"/>
                  </a:lnTo>
                  <a:lnTo>
                    <a:pt x="1887" y="1554"/>
                  </a:lnTo>
                  <a:lnTo>
                    <a:pt x="1887" y="1556"/>
                  </a:lnTo>
                  <a:lnTo>
                    <a:pt x="1885" y="1556"/>
                  </a:lnTo>
                  <a:lnTo>
                    <a:pt x="1885" y="1558"/>
                  </a:lnTo>
                  <a:lnTo>
                    <a:pt x="1885" y="1558"/>
                  </a:lnTo>
                  <a:lnTo>
                    <a:pt x="1885" y="1561"/>
                  </a:lnTo>
                  <a:lnTo>
                    <a:pt x="1883" y="1561"/>
                  </a:lnTo>
                  <a:lnTo>
                    <a:pt x="1883" y="1561"/>
                  </a:lnTo>
                  <a:lnTo>
                    <a:pt x="1883" y="1561"/>
                  </a:lnTo>
                  <a:lnTo>
                    <a:pt x="1883" y="1563"/>
                  </a:lnTo>
                  <a:lnTo>
                    <a:pt x="1883" y="1563"/>
                  </a:lnTo>
                  <a:lnTo>
                    <a:pt x="1880" y="1563"/>
                  </a:lnTo>
                  <a:lnTo>
                    <a:pt x="1880" y="1565"/>
                  </a:lnTo>
                  <a:lnTo>
                    <a:pt x="1880" y="1565"/>
                  </a:lnTo>
                  <a:lnTo>
                    <a:pt x="1880" y="1565"/>
                  </a:lnTo>
                  <a:lnTo>
                    <a:pt x="1878" y="1565"/>
                  </a:lnTo>
                  <a:lnTo>
                    <a:pt x="1878" y="1568"/>
                  </a:lnTo>
                  <a:lnTo>
                    <a:pt x="1876" y="1568"/>
                  </a:lnTo>
                  <a:lnTo>
                    <a:pt x="1876" y="1568"/>
                  </a:lnTo>
                  <a:lnTo>
                    <a:pt x="1873" y="1568"/>
                  </a:lnTo>
                  <a:lnTo>
                    <a:pt x="1873" y="1570"/>
                  </a:lnTo>
                  <a:lnTo>
                    <a:pt x="1873" y="1573"/>
                  </a:lnTo>
                  <a:lnTo>
                    <a:pt x="1873" y="1573"/>
                  </a:lnTo>
                  <a:lnTo>
                    <a:pt x="1871" y="1573"/>
                  </a:lnTo>
                  <a:lnTo>
                    <a:pt x="1871" y="1575"/>
                  </a:lnTo>
                  <a:lnTo>
                    <a:pt x="1868" y="1575"/>
                  </a:lnTo>
                  <a:lnTo>
                    <a:pt x="1868" y="1577"/>
                  </a:lnTo>
                  <a:lnTo>
                    <a:pt x="1866" y="1577"/>
                  </a:lnTo>
                  <a:lnTo>
                    <a:pt x="1866" y="1577"/>
                  </a:lnTo>
                  <a:lnTo>
                    <a:pt x="1866" y="1577"/>
                  </a:lnTo>
                  <a:lnTo>
                    <a:pt x="1864" y="1580"/>
                  </a:lnTo>
                  <a:lnTo>
                    <a:pt x="1864" y="1582"/>
                  </a:lnTo>
                  <a:lnTo>
                    <a:pt x="1864" y="1582"/>
                  </a:lnTo>
                  <a:lnTo>
                    <a:pt x="1861" y="1582"/>
                  </a:lnTo>
                  <a:lnTo>
                    <a:pt x="1861" y="1584"/>
                  </a:lnTo>
                  <a:lnTo>
                    <a:pt x="1861" y="1584"/>
                  </a:lnTo>
                  <a:lnTo>
                    <a:pt x="1861" y="1582"/>
                  </a:lnTo>
                  <a:lnTo>
                    <a:pt x="1861" y="1582"/>
                  </a:lnTo>
                  <a:lnTo>
                    <a:pt x="1859" y="1582"/>
                  </a:lnTo>
                  <a:lnTo>
                    <a:pt x="1859" y="1580"/>
                  </a:lnTo>
                  <a:lnTo>
                    <a:pt x="1859" y="1577"/>
                  </a:lnTo>
                  <a:lnTo>
                    <a:pt x="1859" y="1577"/>
                  </a:lnTo>
                  <a:lnTo>
                    <a:pt x="1857" y="1575"/>
                  </a:lnTo>
                  <a:lnTo>
                    <a:pt x="1857" y="1575"/>
                  </a:lnTo>
                  <a:lnTo>
                    <a:pt x="1854" y="1575"/>
                  </a:lnTo>
                  <a:lnTo>
                    <a:pt x="1854" y="1573"/>
                  </a:lnTo>
                  <a:lnTo>
                    <a:pt x="1854" y="1570"/>
                  </a:lnTo>
                  <a:lnTo>
                    <a:pt x="1854" y="1568"/>
                  </a:lnTo>
                  <a:lnTo>
                    <a:pt x="1854" y="1568"/>
                  </a:lnTo>
                  <a:lnTo>
                    <a:pt x="1854" y="1565"/>
                  </a:lnTo>
                  <a:lnTo>
                    <a:pt x="1854" y="1565"/>
                  </a:lnTo>
                  <a:lnTo>
                    <a:pt x="1854" y="1561"/>
                  </a:lnTo>
                  <a:lnTo>
                    <a:pt x="1854" y="1556"/>
                  </a:lnTo>
                  <a:lnTo>
                    <a:pt x="1854" y="1549"/>
                  </a:lnTo>
                  <a:lnTo>
                    <a:pt x="1852" y="1544"/>
                  </a:lnTo>
                  <a:lnTo>
                    <a:pt x="1852" y="1542"/>
                  </a:lnTo>
                  <a:lnTo>
                    <a:pt x="1854" y="1542"/>
                  </a:lnTo>
                  <a:lnTo>
                    <a:pt x="1854" y="1542"/>
                  </a:lnTo>
                  <a:lnTo>
                    <a:pt x="1854" y="1539"/>
                  </a:lnTo>
                  <a:lnTo>
                    <a:pt x="1852" y="1539"/>
                  </a:lnTo>
                  <a:lnTo>
                    <a:pt x="1852" y="1537"/>
                  </a:lnTo>
                  <a:lnTo>
                    <a:pt x="1852" y="1537"/>
                  </a:lnTo>
                  <a:lnTo>
                    <a:pt x="1852" y="1534"/>
                  </a:lnTo>
                  <a:lnTo>
                    <a:pt x="1849" y="1532"/>
                  </a:lnTo>
                  <a:lnTo>
                    <a:pt x="1847" y="1527"/>
                  </a:lnTo>
                  <a:lnTo>
                    <a:pt x="1847" y="1525"/>
                  </a:lnTo>
                  <a:lnTo>
                    <a:pt x="1847" y="1518"/>
                  </a:lnTo>
                  <a:lnTo>
                    <a:pt x="1847" y="1518"/>
                  </a:lnTo>
                  <a:lnTo>
                    <a:pt x="1847" y="1515"/>
                  </a:lnTo>
                  <a:lnTo>
                    <a:pt x="1845" y="1508"/>
                  </a:lnTo>
                  <a:lnTo>
                    <a:pt x="1845" y="1506"/>
                  </a:lnTo>
                  <a:lnTo>
                    <a:pt x="1845" y="1506"/>
                  </a:lnTo>
                  <a:lnTo>
                    <a:pt x="1845" y="1504"/>
                  </a:lnTo>
                  <a:lnTo>
                    <a:pt x="1845" y="1504"/>
                  </a:lnTo>
                  <a:lnTo>
                    <a:pt x="1845" y="1501"/>
                  </a:lnTo>
                  <a:lnTo>
                    <a:pt x="1845" y="1499"/>
                  </a:lnTo>
                  <a:lnTo>
                    <a:pt x="1845" y="1496"/>
                  </a:lnTo>
                  <a:lnTo>
                    <a:pt x="1845" y="1494"/>
                  </a:lnTo>
                  <a:lnTo>
                    <a:pt x="1845" y="1494"/>
                  </a:lnTo>
                  <a:lnTo>
                    <a:pt x="1842" y="1489"/>
                  </a:lnTo>
                  <a:lnTo>
                    <a:pt x="1842" y="1482"/>
                  </a:lnTo>
                  <a:lnTo>
                    <a:pt x="1840" y="1473"/>
                  </a:lnTo>
                  <a:lnTo>
                    <a:pt x="1840" y="1470"/>
                  </a:lnTo>
                  <a:lnTo>
                    <a:pt x="1840" y="1468"/>
                  </a:lnTo>
                  <a:lnTo>
                    <a:pt x="1840" y="1468"/>
                  </a:lnTo>
                  <a:lnTo>
                    <a:pt x="1840" y="1456"/>
                  </a:lnTo>
                  <a:lnTo>
                    <a:pt x="1840" y="1454"/>
                  </a:lnTo>
                  <a:lnTo>
                    <a:pt x="1840" y="1451"/>
                  </a:lnTo>
                  <a:lnTo>
                    <a:pt x="1840" y="1449"/>
                  </a:lnTo>
                  <a:lnTo>
                    <a:pt x="1840" y="1446"/>
                  </a:lnTo>
                  <a:lnTo>
                    <a:pt x="1840" y="1444"/>
                  </a:lnTo>
                  <a:lnTo>
                    <a:pt x="1840" y="1437"/>
                  </a:lnTo>
                  <a:lnTo>
                    <a:pt x="1840" y="1435"/>
                  </a:lnTo>
                  <a:lnTo>
                    <a:pt x="1840" y="1435"/>
                  </a:lnTo>
                  <a:lnTo>
                    <a:pt x="1840" y="1432"/>
                  </a:lnTo>
                  <a:lnTo>
                    <a:pt x="1842" y="1432"/>
                  </a:lnTo>
                  <a:lnTo>
                    <a:pt x="1842" y="1430"/>
                  </a:lnTo>
                  <a:lnTo>
                    <a:pt x="1842" y="1427"/>
                  </a:lnTo>
                  <a:lnTo>
                    <a:pt x="1842" y="1425"/>
                  </a:lnTo>
                  <a:lnTo>
                    <a:pt x="1842" y="1425"/>
                  </a:lnTo>
                  <a:lnTo>
                    <a:pt x="1845" y="1415"/>
                  </a:lnTo>
                  <a:lnTo>
                    <a:pt x="1845" y="1413"/>
                  </a:lnTo>
                  <a:lnTo>
                    <a:pt x="1845" y="1413"/>
                  </a:lnTo>
                  <a:lnTo>
                    <a:pt x="1847" y="1411"/>
                  </a:lnTo>
                  <a:lnTo>
                    <a:pt x="1847" y="1408"/>
                  </a:lnTo>
                  <a:lnTo>
                    <a:pt x="1847" y="1408"/>
                  </a:lnTo>
                  <a:lnTo>
                    <a:pt x="1847" y="1406"/>
                  </a:lnTo>
                  <a:lnTo>
                    <a:pt x="1849" y="1406"/>
                  </a:lnTo>
                  <a:lnTo>
                    <a:pt x="1849" y="1408"/>
                  </a:lnTo>
                  <a:lnTo>
                    <a:pt x="1849" y="1408"/>
                  </a:lnTo>
                  <a:lnTo>
                    <a:pt x="1849" y="1406"/>
                  </a:lnTo>
                  <a:lnTo>
                    <a:pt x="1852" y="1406"/>
                  </a:lnTo>
                  <a:lnTo>
                    <a:pt x="1852" y="1406"/>
                  </a:lnTo>
                  <a:lnTo>
                    <a:pt x="1854" y="1404"/>
                  </a:lnTo>
                  <a:lnTo>
                    <a:pt x="1854" y="1404"/>
                  </a:lnTo>
                  <a:lnTo>
                    <a:pt x="1854" y="1401"/>
                  </a:lnTo>
                  <a:lnTo>
                    <a:pt x="1857" y="1401"/>
                  </a:lnTo>
                  <a:lnTo>
                    <a:pt x="1857" y="1401"/>
                  </a:lnTo>
                  <a:lnTo>
                    <a:pt x="1857" y="1399"/>
                  </a:lnTo>
                  <a:lnTo>
                    <a:pt x="1857" y="1399"/>
                  </a:lnTo>
                  <a:lnTo>
                    <a:pt x="1857" y="1401"/>
                  </a:lnTo>
                  <a:lnTo>
                    <a:pt x="1859" y="1401"/>
                  </a:lnTo>
                  <a:lnTo>
                    <a:pt x="1859" y="1399"/>
                  </a:lnTo>
                  <a:lnTo>
                    <a:pt x="1859" y="1396"/>
                  </a:lnTo>
                  <a:lnTo>
                    <a:pt x="1861" y="1396"/>
                  </a:lnTo>
                  <a:lnTo>
                    <a:pt x="1861" y="1394"/>
                  </a:lnTo>
                  <a:lnTo>
                    <a:pt x="1861" y="1394"/>
                  </a:lnTo>
                  <a:lnTo>
                    <a:pt x="1864" y="1392"/>
                  </a:lnTo>
                  <a:lnTo>
                    <a:pt x="1864" y="1389"/>
                  </a:lnTo>
                  <a:lnTo>
                    <a:pt x="1864" y="1387"/>
                  </a:lnTo>
                  <a:lnTo>
                    <a:pt x="1864" y="1387"/>
                  </a:lnTo>
                  <a:lnTo>
                    <a:pt x="1864" y="1385"/>
                  </a:lnTo>
                  <a:lnTo>
                    <a:pt x="1864" y="1382"/>
                  </a:lnTo>
                  <a:lnTo>
                    <a:pt x="1864" y="1380"/>
                  </a:lnTo>
                  <a:lnTo>
                    <a:pt x="1861" y="1377"/>
                  </a:lnTo>
                  <a:lnTo>
                    <a:pt x="1861" y="1377"/>
                  </a:lnTo>
                  <a:lnTo>
                    <a:pt x="1859" y="1377"/>
                  </a:lnTo>
                  <a:lnTo>
                    <a:pt x="1861" y="1375"/>
                  </a:lnTo>
                  <a:lnTo>
                    <a:pt x="1864" y="1373"/>
                  </a:lnTo>
                  <a:lnTo>
                    <a:pt x="1864" y="1373"/>
                  </a:lnTo>
                  <a:lnTo>
                    <a:pt x="1864" y="1375"/>
                  </a:lnTo>
                  <a:lnTo>
                    <a:pt x="1868" y="1375"/>
                  </a:lnTo>
                  <a:lnTo>
                    <a:pt x="1871" y="1375"/>
                  </a:lnTo>
                  <a:lnTo>
                    <a:pt x="1871" y="1375"/>
                  </a:lnTo>
                  <a:lnTo>
                    <a:pt x="1873" y="1375"/>
                  </a:lnTo>
                  <a:lnTo>
                    <a:pt x="1873" y="1375"/>
                  </a:lnTo>
                  <a:lnTo>
                    <a:pt x="1873" y="1373"/>
                  </a:lnTo>
                  <a:lnTo>
                    <a:pt x="1873" y="1373"/>
                  </a:lnTo>
                  <a:lnTo>
                    <a:pt x="1873" y="1370"/>
                  </a:lnTo>
                  <a:lnTo>
                    <a:pt x="1876" y="1368"/>
                  </a:lnTo>
                  <a:lnTo>
                    <a:pt x="1876" y="1368"/>
                  </a:lnTo>
                  <a:lnTo>
                    <a:pt x="1876" y="1368"/>
                  </a:lnTo>
                  <a:lnTo>
                    <a:pt x="1878" y="1368"/>
                  </a:lnTo>
                  <a:lnTo>
                    <a:pt x="1880" y="1368"/>
                  </a:lnTo>
                  <a:lnTo>
                    <a:pt x="1883" y="1368"/>
                  </a:lnTo>
                  <a:lnTo>
                    <a:pt x="1885" y="1368"/>
                  </a:lnTo>
                  <a:lnTo>
                    <a:pt x="1885" y="1368"/>
                  </a:lnTo>
                  <a:lnTo>
                    <a:pt x="1885" y="1368"/>
                  </a:lnTo>
                  <a:lnTo>
                    <a:pt x="1887" y="1368"/>
                  </a:lnTo>
                  <a:lnTo>
                    <a:pt x="1887" y="1368"/>
                  </a:lnTo>
                  <a:lnTo>
                    <a:pt x="1885" y="1368"/>
                  </a:lnTo>
                  <a:lnTo>
                    <a:pt x="1885" y="1366"/>
                  </a:lnTo>
                  <a:lnTo>
                    <a:pt x="1887" y="1366"/>
                  </a:lnTo>
                  <a:lnTo>
                    <a:pt x="1887" y="1366"/>
                  </a:lnTo>
                  <a:lnTo>
                    <a:pt x="1890" y="1363"/>
                  </a:lnTo>
                  <a:lnTo>
                    <a:pt x="1892" y="1363"/>
                  </a:lnTo>
                  <a:lnTo>
                    <a:pt x="1892" y="1358"/>
                  </a:lnTo>
                  <a:lnTo>
                    <a:pt x="1895" y="1358"/>
                  </a:lnTo>
                  <a:lnTo>
                    <a:pt x="1897" y="1356"/>
                  </a:lnTo>
                  <a:lnTo>
                    <a:pt x="1897" y="1356"/>
                  </a:lnTo>
                  <a:lnTo>
                    <a:pt x="1897" y="1356"/>
                  </a:lnTo>
                  <a:lnTo>
                    <a:pt x="1899" y="1354"/>
                  </a:lnTo>
                  <a:lnTo>
                    <a:pt x="1902" y="1354"/>
                  </a:lnTo>
                  <a:lnTo>
                    <a:pt x="1902" y="1354"/>
                  </a:lnTo>
                  <a:lnTo>
                    <a:pt x="1902" y="1351"/>
                  </a:lnTo>
                  <a:lnTo>
                    <a:pt x="1904" y="1351"/>
                  </a:lnTo>
                  <a:lnTo>
                    <a:pt x="1906" y="1346"/>
                  </a:lnTo>
                  <a:lnTo>
                    <a:pt x="1906" y="1346"/>
                  </a:lnTo>
                  <a:lnTo>
                    <a:pt x="1906" y="1346"/>
                  </a:lnTo>
                  <a:lnTo>
                    <a:pt x="1909" y="1344"/>
                  </a:lnTo>
                  <a:lnTo>
                    <a:pt x="1909" y="1344"/>
                  </a:lnTo>
                  <a:lnTo>
                    <a:pt x="1911" y="1342"/>
                  </a:lnTo>
                  <a:lnTo>
                    <a:pt x="1911" y="1342"/>
                  </a:lnTo>
                  <a:lnTo>
                    <a:pt x="1911" y="1339"/>
                  </a:lnTo>
                  <a:lnTo>
                    <a:pt x="1914" y="1337"/>
                  </a:lnTo>
                  <a:lnTo>
                    <a:pt x="1914" y="1337"/>
                  </a:lnTo>
                  <a:lnTo>
                    <a:pt x="1914" y="1335"/>
                  </a:lnTo>
                  <a:lnTo>
                    <a:pt x="1914" y="1335"/>
                  </a:lnTo>
                  <a:lnTo>
                    <a:pt x="1914" y="1332"/>
                  </a:lnTo>
                  <a:lnTo>
                    <a:pt x="1914" y="1332"/>
                  </a:lnTo>
                  <a:lnTo>
                    <a:pt x="1914" y="1332"/>
                  </a:lnTo>
                  <a:lnTo>
                    <a:pt x="1914" y="1330"/>
                  </a:lnTo>
                  <a:lnTo>
                    <a:pt x="1921" y="1325"/>
                  </a:lnTo>
                  <a:lnTo>
                    <a:pt x="1921" y="1323"/>
                  </a:lnTo>
                  <a:lnTo>
                    <a:pt x="1923" y="1323"/>
                  </a:lnTo>
                  <a:lnTo>
                    <a:pt x="1923" y="1323"/>
                  </a:lnTo>
                  <a:lnTo>
                    <a:pt x="1926" y="1318"/>
                  </a:lnTo>
                  <a:lnTo>
                    <a:pt x="1926" y="1318"/>
                  </a:lnTo>
                  <a:lnTo>
                    <a:pt x="1926" y="1316"/>
                  </a:lnTo>
                  <a:lnTo>
                    <a:pt x="1926" y="1316"/>
                  </a:lnTo>
                  <a:lnTo>
                    <a:pt x="1928" y="1316"/>
                  </a:lnTo>
                  <a:lnTo>
                    <a:pt x="1930" y="1313"/>
                  </a:lnTo>
                  <a:lnTo>
                    <a:pt x="1933" y="1313"/>
                  </a:lnTo>
                  <a:lnTo>
                    <a:pt x="1933" y="1313"/>
                  </a:lnTo>
                  <a:lnTo>
                    <a:pt x="1933" y="1311"/>
                  </a:lnTo>
                  <a:lnTo>
                    <a:pt x="1935" y="1308"/>
                  </a:lnTo>
                  <a:lnTo>
                    <a:pt x="1935" y="1308"/>
                  </a:lnTo>
                  <a:lnTo>
                    <a:pt x="1935" y="1308"/>
                  </a:lnTo>
                  <a:lnTo>
                    <a:pt x="1937" y="1308"/>
                  </a:lnTo>
                  <a:lnTo>
                    <a:pt x="1940" y="1306"/>
                  </a:lnTo>
                  <a:lnTo>
                    <a:pt x="1940" y="1304"/>
                  </a:lnTo>
                  <a:lnTo>
                    <a:pt x="1942" y="1301"/>
                  </a:lnTo>
                  <a:lnTo>
                    <a:pt x="1942" y="1299"/>
                  </a:lnTo>
                  <a:lnTo>
                    <a:pt x="1942" y="1299"/>
                  </a:lnTo>
                  <a:lnTo>
                    <a:pt x="1945" y="1297"/>
                  </a:lnTo>
                  <a:lnTo>
                    <a:pt x="1945" y="1297"/>
                  </a:lnTo>
                  <a:lnTo>
                    <a:pt x="1945" y="1297"/>
                  </a:lnTo>
                  <a:lnTo>
                    <a:pt x="1947" y="1297"/>
                  </a:lnTo>
                  <a:lnTo>
                    <a:pt x="1947" y="1294"/>
                  </a:lnTo>
                  <a:lnTo>
                    <a:pt x="1949" y="1294"/>
                  </a:lnTo>
                  <a:lnTo>
                    <a:pt x="1952" y="1292"/>
                  </a:lnTo>
                  <a:lnTo>
                    <a:pt x="1952" y="1292"/>
                  </a:lnTo>
                  <a:lnTo>
                    <a:pt x="1952" y="1289"/>
                  </a:lnTo>
                  <a:lnTo>
                    <a:pt x="1952" y="1287"/>
                  </a:lnTo>
                  <a:lnTo>
                    <a:pt x="1952" y="1287"/>
                  </a:lnTo>
                  <a:lnTo>
                    <a:pt x="1952" y="1285"/>
                  </a:lnTo>
                  <a:lnTo>
                    <a:pt x="1952" y="1285"/>
                  </a:lnTo>
                  <a:lnTo>
                    <a:pt x="1952" y="1285"/>
                  </a:lnTo>
                  <a:lnTo>
                    <a:pt x="1954" y="1282"/>
                  </a:lnTo>
                  <a:lnTo>
                    <a:pt x="1956" y="1282"/>
                  </a:lnTo>
                  <a:lnTo>
                    <a:pt x="1956" y="1280"/>
                  </a:lnTo>
                  <a:lnTo>
                    <a:pt x="1959" y="1280"/>
                  </a:lnTo>
                  <a:lnTo>
                    <a:pt x="1961" y="1280"/>
                  </a:lnTo>
                  <a:lnTo>
                    <a:pt x="1961" y="1277"/>
                  </a:lnTo>
                  <a:lnTo>
                    <a:pt x="1961" y="1277"/>
                  </a:lnTo>
                  <a:lnTo>
                    <a:pt x="1961" y="1277"/>
                  </a:lnTo>
                  <a:lnTo>
                    <a:pt x="1964" y="1277"/>
                  </a:lnTo>
                  <a:lnTo>
                    <a:pt x="1964" y="1277"/>
                  </a:lnTo>
                  <a:lnTo>
                    <a:pt x="1966" y="1277"/>
                  </a:lnTo>
                  <a:lnTo>
                    <a:pt x="1966" y="1275"/>
                  </a:lnTo>
                  <a:lnTo>
                    <a:pt x="1966" y="1275"/>
                  </a:lnTo>
                  <a:lnTo>
                    <a:pt x="1966" y="1275"/>
                  </a:lnTo>
                  <a:lnTo>
                    <a:pt x="1968" y="1275"/>
                  </a:lnTo>
                  <a:lnTo>
                    <a:pt x="1968" y="1273"/>
                  </a:lnTo>
                  <a:lnTo>
                    <a:pt x="1968" y="1273"/>
                  </a:lnTo>
                  <a:lnTo>
                    <a:pt x="1971" y="1273"/>
                  </a:lnTo>
                  <a:lnTo>
                    <a:pt x="1971" y="1273"/>
                  </a:lnTo>
                  <a:lnTo>
                    <a:pt x="1973" y="1273"/>
                  </a:lnTo>
                  <a:lnTo>
                    <a:pt x="1973" y="1273"/>
                  </a:lnTo>
                  <a:lnTo>
                    <a:pt x="1973" y="1270"/>
                  </a:lnTo>
                  <a:lnTo>
                    <a:pt x="1975" y="1270"/>
                  </a:lnTo>
                  <a:lnTo>
                    <a:pt x="1975" y="1270"/>
                  </a:lnTo>
                  <a:lnTo>
                    <a:pt x="1975" y="1273"/>
                  </a:lnTo>
                  <a:lnTo>
                    <a:pt x="1978" y="1270"/>
                  </a:lnTo>
                  <a:lnTo>
                    <a:pt x="1978" y="1268"/>
                  </a:lnTo>
                  <a:lnTo>
                    <a:pt x="1980" y="1268"/>
                  </a:lnTo>
                  <a:lnTo>
                    <a:pt x="1980" y="1268"/>
                  </a:lnTo>
                  <a:lnTo>
                    <a:pt x="1983" y="1268"/>
                  </a:lnTo>
                  <a:lnTo>
                    <a:pt x="1983" y="1268"/>
                  </a:lnTo>
                  <a:lnTo>
                    <a:pt x="1983" y="1268"/>
                  </a:lnTo>
                  <a:lnTo>
                    <a:pt x="1985" y="1268"/>
                  </a:lnTo>
                  <a:lnTo>
                    <a:pt x="1985" y="1266"/>
                  </a:lnTo>
                  <a:lnTo>
                    <a:pt x="1983" y="1266"/>
                  </a:lnTo>
                  <a:lnTo>
                    <a:pt x="1983" y="1266"/>
                  </a:lnTo>
                  <a:lnTo>
                    <a:pt x="1983" y="1266"/>
                  </a:lnTo>
                  <a:lnTo>
                    <a:pt x="1980" y="1263"/>
                  </a:lnTo>
                  <a:lnTo>
                    <a:pt x="1980" y="1263"/>
                  </a:lnTo>
                  <a:lnTo>
                    <a:pt x="1980" y="1263"/>
                  </a:lnTo>
                  <a:lnTo>
                    <a:pt x="1983" y="1261"/>
                  </a:lnTo>
                  <a:lnTo>
                    <a:pt x="1983" y="1258"/>
                  </a:lnTo>
                  <a:lnTo>
                    <a:pt x="1983" y="1258"/>
                  </a:lnTo>
                  <a:lnTo>
                    <a:pt x="1985" y="1256"/>
                  </a:lnTo>
                  <a:lnTo>
                    <a:pt x="1985" y="1256"/>
                  </a:lnTo>
                  <a:lnTo>
                    <a:pt x="1987" y="1256"/>
                  </a:lnTo>
                  <a:lnTo>
                    <a:pt x="1987" y="1254"/>
                  </a:lnTo>
                  <a:lnTo>
                    <a:pt x="1987" y="1254"/>
                  </a:lnTo>
                  <a:lnTo>
                    <a:pt x="1990" y="1251"/>
                  </a:lnTo>
                  <a:lnTo>
                    <a:pt x="1990" y="1249"/>
                  </a:lnTo>
                  <a:lnTo>
                    <a:pt x="1987" y="1247"/>
                  </a:lnTo>
                  <a:lnTo>
                    <a:pt x="1985" y="1247"/>
                  </a:lnTo>
                  <a:lnTo>
                    <a:pt x="1985" y="1247"/>
                  </a:lnTo>
                  <a:lnTo>
                    <a:pt x="1983" y="1247"/>
                  </a:lnTo>
                  <a:lnTo>
                    <a:pt x="1985" y="1247"/>
                  </a:lnTo>
                  <a:lnTo>
                    <a:pt x="1985" y="1244"/>
                  </a:lnTo>
                  <a:lnTo>
                    <a:pt x="1985" y="1244"/>
                  </a:lnTo>
                  <a:lnTo>
                    <a:pt x="1985" y="1242"/>
                  </a:lnTo>
                  <a:lnTo>
                    <a:pt x="1985" y="1242"/>
                  </a:lnTo>
                  <a:lnTo>
                    <a:pt x="1985" y="1239"/>
                  </a:lnTo>
                  <a:lnTo>
                    <a:pt x="1987" y="1239"/>
                  </a:lnTo>
                  <a:lnTo>
                    <a:pt x="1990" y="1239"/>
                  </a:lnTo>
                  <a:lnTo>
                    <a:pt x="1990" y="1237"/>
                  </a:lnTo>
                  <a:lnTo>
                    <a:pt x="1990" y="1237"/>
                  </a:lnTo>
                  <a:lnTo>
                    <a:pt x="1990" y="1235"/>
                  </a:lnTo>
                  <a:lnTo>
                    <a:pt x="1990" y="1235"/>
                  </a:lnTo>
                  <a:lnTo>
                    <a:pt x="1990" y="1232"/>
                  </a:lnTo>
                  <a:lnTo>
                    <a:pt x="1990" y="1232"/>
                  </a:lnTo>
                  <a:lnTo>
                    <a:pt x="1990" y="1232"/>
                  </a:lnTo>
                  <a:lnTo>
                    <a:pt x="1990" y="1230"/>
                  </a:lnTo>
                  <a:lnTo>
                    <a:pt x="1990" y="1228"/>
                  </a:lnTo>
                  <a:lnTo>
                    <a:pt x="1990" y="1228"/>
                  </a:lnTo>
                  <a:lnTo>
                    <a:pt x="1990" y="1225"/>
                  </a:lnTo>
                  <a:lnTo>
                    <a:pt x="1990" y="1225"/>
                  </a:lnTo>
                  <a:lnTo>
                    <a:pt x="1990" y="1223"/>
                  </a:lnTo>
                  <a:lnTo>
                    <a:pt x="1990" y="1223"/>
                  </a:lnTo>
                  <a:lnTo>
                    <a:pt x="1990" y="1220"/>
                  </a:lnTo>
                  <a:lnTo>
                    <a:pt x="1990" y="1218"/>
                  </a:lnTo>
                  <a:lnTo>
                    <a:pt x="1990" y="1218"/>
                  </a:lnTo>
                  <a:lnTo>
                    <a:pt x="1990" y="1216"/>
                  </a:lnTo>
                  <a:lnTo>
                    <a:pt x="1992" y="1216"/>
                  </a:lnTo>
                  <a:lnTo>
                    <a:pt x="1992" y="1216"/>
                  </a:lnTo>
                  <a:lnTo>
                    <a:pt x="1992" y="1216"/>
                  </a:lnTo>
                  <a:lnTo>
                    <a:pt x="1992" y="1213"/>
                  </a:lnTo>
                  <a:lnTo>
                    <a:pt x="1994" y="1213"/>
                  </a:lnTo>
                  <a:lnTo>
                    <a:pt x="1994" y="1213"/>
                  </a:lnTo>
                  <a:lnTo>
                    <a:pt x="1997" y="1211"/>
                  </a:lnTo>
                  <a:lnTo>
                    <a:pt x="1997" y="1208"/>
                  </a:lnTo>
                  <a:lnTo>
                    <a:pt x="1997" y="1208"/>
                  </a:lnTo>
                  <a:lnTo>
                    <a:pt x="1999" y="1208"/>
                  </a:lnTo>
                  <a:lnTo>
                    <a:pt x="1999" y="1208"/>
                  </a:lnTo>
                  <a:lnTo>
                    <a:pt x="2002" y="1208"/>
                  </a:lnTo>
                  <a:lnTo>
                    <a:pt x="2004" y="1208"/>
                  </a:lnTo>
                  <a:lnTo>
                    <a:pt x="2004" y="1211"/>
                  </a:lnTo>
                  <a:lnTo>
                    <a:pt x="2006" y="1211"/>
                  </a:lnTo>
                  <a:lnTo>
                    <a:pt x="2006" y="1211"/>
                  </a:lnTo>
                  <a:lnTo>
                    <a:pt x="2009" y="1213"/>
                  </a:lnTo>
                  <a:lnTo>
                    <a:pt x="2011" y="1213"/>
                  </a:lnTo>
                  <a:lnTo>
                    <a:pt x="2011" y="1213"/>
                  </a:lnTo>
                  <a:lnTo>
                    <a:pt x="2011" y="1213"/>
                  </a:lnTo>
                  <a:lnTo>
                    <a:pt x="2011" y="1213"/>
                  </a:lnTo>
                  <a:lnTo>
                    <a:pt x="2011" y="1211"/>
                  </a:lnTo>
                  <a:lnTo>
                    <a:pt x="2009" y="1211"/>
                  </a:lnTo>
                  <a:lnTo>
                    <a:pt x="2006" y="1208"/>
                  </a:lnTo>
                  <a:lnTo>
                    <a:pt x="2009" y="1208"/>
                  </a:lnTo>
                  <a:lnTo>
                    <a:pt x="2009" y="1208"/>
                  </a:lnTo>
                  <a:lnTo>
                    <a:pt x="2006" y="1208"/>
                  </a:lnTo>
                  <a:lnTo>
                    <a:pt x="2006" y="1206"/>
                  </a:lnTo>
                  <a:lnTo>
                    <a:pt x="2004" y="1206"/>
                  </a:lnTo>
                  <a:lnTo>
                    <a:pt x="2004" y="1206"/>
                  </a:lnTo>
                  <a:lnTo>
                    <a:pt x="2002" y="1206"/>
                  </a:lnTo>
                  <a:lnTo>
                    <a:pt x="2002" y="1204"/>
                  </a:lnTo>
                  <a:lnTo>
                    <a:pt x="2002" y="1201"/>
                  </a:lnTo>
                  <a:lnTo>
                    <a:pt x="1999" y="1201"/>
                  </a:lnTo>
                  <a:lnTo>
                    <a:pt x="1999" y="1199"/>
                  </a:lnTo>
                  <a:lnTo>
                    <a:pt x="1997" y="1199"/>
                  </a:lnTo>
                  <a:lnTo>
                    <a:pt x="1997" y="1199"/>
                  </a:lnTo>
                  <a:lnTo>
                    <a:pt x="1994" y="1199"/>
                  </a:lnTo>
                  <a:lnTo>
                    <a:pt x="1994" y="1201"/>
                  </a:lnTo>
                  <a:lnTo>
                    <a:pt x="1992" y="1201"/>
                  </a:lnTo>
                  <a:lnTo>
                    <a:pt x="1990" y="1201"/>
                  </a:lnTo>
                  <a:lnTo>
                    <a:pt x="1990" y="1201"/>
                  </a:lnTo>
                  <a:lnTo>
                    <a:pt x="1987" y="1204"/>
                  </a:lnTo>
                  <a:lnTo>
                    <a:pt x="1987" y="1204"/>
                  </a:lnTo>
                  <a:lnTo>
                    <a:pt x="1985" y="1204"/>
                  </a:lnTo>
                  <a:lnTo>
                    <a:pt x="1985" y="1204"/>
                  </a:lnTo>
                  <a:lnTo>
                    <a:pt x="1983" y="1204"/>
                  </a:lnTo>
                  <a:lnTo>
                    <a:pt x="1983" y="1204"/>
                  </a:lnTo>
                  <a:lnTo>
                    <a:pt x="1980" y="1204"/>
                  </a:lnTo>
                  <a:lnTo>
                    <a:pt x="1980" y="1206"/>
                  </a:lnTo>
                  <a:lnTo>
                    <a:pt x="1978" y="1204"/>
                  </a:lnTo>
                  <a:lnTo>
                    <a:pt x="1978" y="1206"/>
                  </a:lnTo>
                  <a:lnTo>
                    <a:pt x="1975" y="1206"/>
                  </a:lnTo>
                  <a:lnTo>
                    <a:pt x="1975" y="1206"/>
                  </a:lnTo>
                  <a:lnTo>
                    <a:pt x="1975" y="1208"/>
                  </a:lnTo>
                  <a:lnTo>
                    <a:pt x="1975" y="1208"/>
                  </a:lnTo>
                  <a:lnTo>
                    <a:pt x="1973" y="1208"/>
                  </a:lnTo>
                  <a:lnTo>
                    <a:pt x="1975" y="1211"/>
                  </a:lnTo>
                  <a:lnTo>
                    <a:pt x="1975" y="1213"/>
                  </a:lnTo>
                  <a:lnTo>
                    <a:pt x="1975" y="1213"/>
                  </a:lnTo>
                  <a:lnTo>
                    <a:pt x="1975" y="1213"/>
                  </a:lnTo>
                  <a:lnTo>
                    <a:pt x="1975" y="1213"/>
                  </a:lnTo>
                  <a:lnTo>
                    <a:pt x="1975" y="1216"/>
                  </a:lnTo>
                  <a:lnTo>
                    <a:pt x="1975" y="1216"/>
                  </a:lnTo>
                  <a:lnTo>
                    <a:pt x="1973" y="1216"/>
                  </a:lnTo>
                  <a:lnTo>
                    <a:pt x="1973" y="1216"/>
                  </a:lnTo>
                  <a:lnTo>
                    <a:pt x="1973" y="1216"/>
                  </a:lnTo>
                  <a:lnTo>
                    <a:pt x="1973" y="1218"/>
                  </a:lnTo>
                  <a:lnTo>
                    <a:pt x="1973" y="1218"/>
                  </a:lnTo>
                  <a:lnTo>
                    <a:pt x="1973" y="1220"/>
                  </a:lnTo>
                  <a:lnTo>
                    <a:pt x="1973" y="1223"/>
                  </a:lnTo>
                  <a:lnTo>
                    <a:pt x="1973" y="1223"/>
                  </a:lnTo>
                  <a:lnTo>
                    <a:pt x="1973" y="1223"/>
                  </a:lnTo>
                  <a:lnTo>
                    <a:pt x="1973" y="1223"/>
                  </a:lnTo>
                  <a:lnTo>
                    <a:pt x="1973" y="1225"/>
                  </a:lnTo>
                  <a:lnTo>
                    <a:pt x="1973" y="1225"/>
                  </a:lnTo>
                  <a:lnTo>
                    <a:pt x="1973" y="1228"/>
                  </a:lnTo>
                  <a:lnTo>
                    <a:pt x="1971" y="1228"/>
                  </a:lnTo>
                  <a:lnTo>
                    <a:pt x="1973" y="1228"/>
                  </a:lnTo>
                  <a:lnTo>
                    <a:pt x="1971" y="1228"/>
                  </a:lnTo>
                  <a:lnTo>
                    <a:pt x="1971" y="1230"/>
                  </a:lnTo>
                  <a:lnTo>
                    <a:pt x="1971" y="1232"/>
                  </a:lnTo>
                  <a:lnTo>
                    <a:pt x="1971" y="1232"/>
                  </a:lnTo>
                  <a:lnTo>
                    <a:pt x="1971" y="1235"/>
                  </a:lnTo>
                  <a:lnTo>
                    <a:pt x="1971" y="1235"/>
                  </a:lnTo>
                  <a:lnTo>
                    <a:pt x="1973" y="1235"/>
                  </a:lnTo>
                  <a:lnTo>
                    <a:pt x="1973" y="1235"/>
                  </a:lnTo>
                  <a:lnTo>
                    <a:pt x="1975" y="1237"/>
                  </a:lnTo>
                  <a:lnTo>
                    <a:pt x="1975" y="1237"/>
                  </a:lnTo>
                  <a:lnTo>
                    <a:pt x="1975" y="1237"/>
                  </a:lnTo>
                  <a:lnTo>
                    <a:pt x="1975" y="1239"/>
                  </a:lnTo>
                  <a:lnTo>
                    <a:pt x="1975" y="1239"/>
                  </a:lnTo>
                  <a:lnTo>
                    <a:pt x="1973" y="1239"/>
                  </a:lnTo>
                  <a:lnTo>
                    <a:pt x="1973" y="1242"/>
                  </a:lnTo>
                  <a:lnTo>
                    <a:pt x="1973" y="1242"/>
                  </a:lnTo>
                  <a:lnTo>
                    <a:pt x="1973" y="1242"/>
                  </a:lnTo>
                  <a:lnTo>
                    <a:pt x="1973" y="1244"/>
                  </a:lnTo>
                  <a:lnTo>
                    <a:pt x="1971" y="1244"/>
                  </a:lnTo>
                  <a:lnTo>
                    <a:pt x="1971" y="1244"/>
                  </a:lnTo>
                  <a:lnTo>
                    <a:pt x="1971" y="1242"/>
                  </a:lnTo>
                  <a:lnTo>
                    <a:pt x="1968" y="1242"/>
                  </a:lnTo>
                  <a:lnTo>
                    <a:pt x="1968" y="1242"/>
                  </a:lnTo>
                  <a:lnTo>
                    <a:pt x="1968" y="1239"/>
                  </a:lnTo>
                  <a:lnTo>
                    <a:pt x="1971" y="1239"/>
                  </a:lnTo>
                  <a:lnTo>
                    <a:pt x="1971" y="1237"/>
                  </a:lnTo>
                  <a:lnTo>
                    <a:pt x="1968" y="1237"/>
                  </a:lnTo>
                  <a:lnTo>
                    <a:pt x="1966" y="1237"/>
                  </a:lnTo>
                  <a:lnTo>
                    <a:pt x="1966" y="1237"/>
                  </a:lnTo>
                  <a:lnTo>
                    <a:pt x="1966" y="1237"/>
                  </a:lnTo>
                  <a:lnTo>
                    <a:pt x="1964" y="1239"/>
                  </a:lnTo>
                  <a:lnTo>
                    <a:pt x="1964" y="1242"/>
                  </a:lnTo>
                  <a:lnTo>
                    <a:pt x="1964" y="1242"/>
                  </a:lnTo>
                  <a:lnTo>
                    <a:pt x="1964" y="1239"/>
                  </a:lnTo>
                  <a:lnTo>
                    <a:pt x="1961" y="1239"/>
                  </a:lnTo>
                  <a:lnTo>
                    <a:pt x="1961" y="1239"/>
                  </a:lnTo>
                  <a:lnTo>
                    <a:pt x="1959" y="1242"/>
                  </a:lnTo>
                  <a:lnTo>
                    <a:pt x="1956" y="1242"/>
                  </a:lnTo>
                  <a:lnTo>
                    <a:pt x="1959" y="1242"/>
                  </a:lnTo>
                  <a:lnTo>
                    <a:pt x="1956" y="1242"/>
                  </a:lnTo>
                  <a:lnTo>
                    <a:pt x="1956" y="1244"/>
                  </a:lnTo>
                  <a:lnTo>
                    <a:pt x="1956" y="1244"/>
                  </a:lnTo>
                  <a:lnTo>
                    <a:pt x="1956" y="1244"/>
                  </a:lnTo>
                  <a:lnTo>
                    <a:pt x="1954" y="1244"/>
                  </a:lnTo>
                  <a:lnTo>
                    <a:pt x="1954" y="1247"/>
                  </a:lnTo>
                  <a:lnTo>
                    <a:pt x="1954" y="1247"/>
                  </a:lnTo>
                  <a:lnTo>
                    <a:pt x="1954" y="1247"/>
                  </a:lnTo>
                  <a:lnTo>
                    <a:pt x="1954" y="1249"/>
                  </a:lnTo>
                  <a:lnTo>
                    <a:pt x="1952" y="1249"/>
                  </a:lnTo>
                  <a:lnTo>
                    <a:pt x="1952" y="1249"/>
                  </a:lnTo>
                  <a:lnTo>
                    <a:pt x="1952" y="1249"/>
                  </a:lnTo>
                  <a:lnTo>
                    <a:pt x="1952" y="1251"/>
                  </a:lnTo>
                  <a:lnTo>
                    <a:pt x="1949" y="1249"/>
                  </a:lnTo>
                  <a:lnTo>
                    <a:pt x="1949" y="1251"/>
                  </a:lnTo>
                  <a:lnTo>
                    <a:pt x="1947" y="1254"/>
                  </a:lnTo>
                  <a:lnTo>
                    <a:pt x="1947" y="1254"/>
                  </a:lnTo>
                  <a:lnTo>
                    <a:pt x="1947" y="1254"/>
                  </a:lnTo>
                  <a:lnTo>
                    <a:pt x="1945" y="1254"/>
                  </a:lnTo>
                  <a:lnTo>
                    <a:pt x="1945" y="1256"/>
                  </a:lnTo>
                  <a:lnTo>
                    <a:pt x="1945" y="1256"/>
                  </a:lnTo>
                  <a:lnTo>
                    <a:pt x="1945" y="1256"/>
                  </a:lnTo>
                  <a:lnTo>
                    <a:pt x="1945" y="1256"/>
                  </a:lnTo>
                  <a:lnTo>
                    <a:pt x="1942" y="1256"/>
                  </a:lnTo>
                  <a:lnTo>
                    <a:pt x="1942" y="1258"/>
                  </a:lnTo>
                  <a:lnTo>
                    <a:pt x="1942" y="1258"/>
                  </a:lnTo>
                  <a:lnTo>
                    <a:pt x="1940" y="1261"/>
                  </a:lnTo>
                  <a:lnTo>
                    <a:pt x="1940" y="1261"/>
                  </a:lnTo>
                  <a:lnTo>
                    <a:pt x="1940" y="1263"/>
                  </a:lnTo>
                  <a:lnTo>
                    <a:pt x="1940" y="1263"/>
                  </a:lnTo>
                  <a:lnTo>
                    <a:pt x="1937" y="1266"/>
                  </a:lnTo>
                  <a:lnTo>
                    <a:pt x="1935" y="1266"/>
                  </a:lnTo>
                  <a:lnTo>
                    <a:pt x="1935" y="1266"/>
                  </a:lnTo>
                  <a:lnTo>
                    <a:pt x="1935" y="1268"/>
                  </a:lnTo>
                  <a:lnTo>
                    <a:pt x="1933" y="1268"/>
                  </a:lnTo>
                  <a:lnTo>
                    <a:pt x="1933" y="1268"/>
                  </a:lnTo>
                  <a:lnTo>
                    <a:pt x="1933" y="1270"/>
                  </a:lnTo>
                  <a:lnTo>
                    <a:pt x="1933" y="1273"/>
                  </a:lnTo>
                  <a:lnTo>
                    <a:pt x="1933" y="1273"/>
                  </a:lnTo>
                  <a:lnTo>
                    <a:pt x="1930" y="1273"/>
                  </a:lnTo>
                  <a:lnTo>
                    <a:pt x="1930" y="1273"/>
                  </a:lnTo>
                  <a:lnTo>
                    <a:pt x="1930" y="1273"/>
                  </a:lnTo>
                  <a:lnTo>
                    <a:pt x="1930" y="1275"/>
                  </a:lnTo>
                  <a:lnTo>
                    <a:pt x="1928" y="1275"/>
                  </a:lnTo>
                  <a:lnTo>
                    <a:pt x="1928" y="1273"/>
                  </a:lnTo>
                  <a:lnTo>
                    <a:pt x="1926" y="1273"/>
                  </a:lnTo>
                  <a:lnTo>
                    <a:pt x="1926" y="1275"/>
                  </a:lnTo>
                  <a:lnTo>
                    <a:pt x="1926" y="1275"/>
                  </a:lnTo>
                  <a:lnTo>
                    <a:pt x="1926" y="1273"/>
                  </a:lnTo>
                  <a:lnTo>
                    <a:pt x="1923" y="1273"/>
                  </a:lnTo>
                  <a:lnTo>
                    <a:pt x="1923" y="1275"/>
                  </a:lnTo>
                  <a:lnTo>
                    <a:pt x="1923" y="1275"/>
                  </a:lnTo>
                  <a:lnTo>
                    <a:pt x="1923" y="1275"/>
                  </a:lnTo>
                  <a:lnTo>
                    <a:pt x="1923" y="1277"/>
                  </a:lnTo>
                  <a:lnTo>
                    <a:pt x="1921" y="1277"/>
                  </a:lnTo>
                  <a:lnTo>
                    <a:pt x="1921" y="1277"/>
                  </a:lnTo>
                  <a:lnTo>
                    <a:pt x="1921" y="1277"/>
                  </a:lnTo>
                  <a:lnTo>
                    <a:pt x="1921" y="1275"/>
                  </a:lnTo>
                  <a:lnTo>
                    <a:pt x="1921" y="1275"/>
                  </a:lnTo>
                  <a:lnTo>
                    <a:pt x="1921" y="1275"/>
                  </a:lnTo>
                  <a:lnTo>
                    <a:pt x="1921" y="1273"/>
                  </a:lnTo>
                  <a:lnTo>
                    <a:pt x="1921" y="1273"/>
                  </a:lnTo>
                  <a:lnTo>
                    <a:pt x="1921" y="1270"/>
                  </a:lnTo>
                  <a:lnTo>
                    <a:pt x="1921" y="1268"/>
                  </a:lnTo>
                  <a:lnTo>
                    <a:pt x="1921" y="1268"/>
                  </a:lnTo>
                  <a:lnTo>
                    <a:pt x="1923" y="1268"/>
                  </a:lnTo>
                  <a:lnTo>
                    <a:pt x="1923" y="1266"/>
                  </a:lnTo>
                  <a:lnTo>
                    <a:pt x="1923" y="1266"/>
                  </a:lnTo>
                  <a:lnTo>
                    <a:pt x="1923" y="1266"/>
                  </a:lnTo>
                  <a:lnTo>
                    <a:pt x="1926" y="1263"/>
                  </a:lnTo>
                  <a:lnTo>
                    <a:pt x="1926" y="1263"/>
                  </a:lnTo>
                  <a:lnTo>
                    <a:pt x="1923" y="1263"/>
                  </a:lnTo>
                  <a:lnTo>
                    <a:pt x="1923" y="1263"/>
                  </a:lnTo>
                  <a:lnTo>
                    <a:pt x="1921" y="1263"/>
                  </a:lnTo>
                  <a:lnTo>
                    <a:pt x="1921" y="1263"/>
                  </a:lnTo>
                  <a:lnTo>
                    <a:pt x="1918" y="1263"/>
                  </a:lnTo>
                  <a:lnTo>
                    <a:pt x="1916" y="1263"/>
                  </a:lnTo>
                  <a:lnTo>
                    <a:pt x="1916" y="1266"/>
                  </a:lnTo>
                  <a:lnTo>
                    <a:pt x="1916" y="1266"/>
                  </a:lnTo>
                  <a:lnTo>
                    <a:pt x="1916" y="1266"/>
                  </a:lnTo>
                  <a:lnTo>
                    <a:pt x="1914" y="1266"/>
                  </a:lnTo>
                  <a:lnTo>
                    <a:pt x="1914" y="1266"/>
                  </a:lnTo>
                  <a:lnTo>
                    <a:pt x="1914" y="1263"/>
                  </a:lnTo>
                  <a:lnTo>
                    <a:pt x="1916" y="1263"/>
                  </a:lnTo>
                  <a:lnTo>
                    <a:pt x="1916" y="1263"/>
                  </a:lnTo>
                  <a:lnTo>
                    <a:pt x="1916" y="1261"/>
                  </a:lnTo>
                  <a:lnTo>
                    <a:pt x="1916" y="1258"/>
                  </a:lnTo>
                  <a:lnTo>
                    <a:pt x="1916" y="1258"/>
                  </a:lnTo>
                  <a:lnTo>
                    <a:pt x="1916" y="1256"/>
                  </a:lnTo>
                  <a:lnTo>
                    <a:pt x="1916" y="1256"/>
                  </a:lnTo>
                  <a:lnTo>
                    <a:pt x="1916" y="1256"/>
                  </a:lnTo>
                  <a:lnTo>
                    <a:pt x="1916" y="1254"/>
                  </a:lnTo>
                  <a:lnTo>
                    <a:pt x="1914" y="1254"/>
                  </a:lnTo>
                  <a:lnTo>
                    <a:pt x="1914" y="1254"/>
                  </a:lnTo>
                  <a:lnTo>
                    <a:pt x="1914" y="1254"/>
                  </a:lnTo>
                  <a:lnTo>
                    <a:pt x="1916" y="1254"/>
                  </a:lnTo>
                  <a:lnTo>
                    <a:pt x="1916" y="1251"/>
                  </a:lnTo>
                  <a:lnTo>
                    <a:pt x="1916" y="1251"/>
                  </a:lnTo>
                  <a:lnTo>
                    <a:pt x="1916" y="1249"/>
                  </a:lnTo>
                  <a:lnTo>
                    <a:pt x="1916" y="1249"/>
                  </a:lnTo>
                  <a:lnTo>
                    <a:pt x="1918" y="1249"/>
                  </a:lnTo>
                  <a:lnTo>
                    <a:pt x="1921" y="1247"/>
                  </a:lnTo>
                  <a:lnTo>
                    <a:pt x="1918" y="1247"/>
                  </a:lnTo>
                  <a:lnTo>
                    <a:pt x="1921" y="1244"/>
                  </a:lnTo>
                  <a:lnTo>
                    <a:pt x="1921" y="1244"/>
                  </a:lnTo>
                  <a:lnTo>
                    <a:pt x="1921" y="1244"/>
                  </a:lnTo>
                  <a:lnTo>
                    <a:pt x="1923" y="1244"/>
                  </a:lnTo>
                  <a:lnTo>
                    <a:pt x="1923" y="1242"/>
                  </a:lnTo>
                  <a:lnTo>
                    <a:pt x="1923" y="1242"/>
                  </a:lnTo>
                  <a:lnTo>
                    <a:pt x="1923" y="1239"/>
                  </a:lnTo>
                  <a:lnTo>
                    <a:pt x="1923" y="1237"/>
                  </a:lnTo>
                  <a:lnTo>
                    <a:pt x="1923" y="1237"/>
                  </a:lnTo>
                  <a:lnTo>
                    <a:pt x="1923" y="1235"/>
                  </a:lnTo>
                  <a:lnTo>
                    <a:pt x="1923" y="1235"/>
                  </a:lnTo>
                  <a:lnTo>
                    <a:pt x="1923" y="1232"/>
                  </a:lnTo>
                  <a:lnTo>
                    <a:pt x="1923" y="1232"/>
                  </a:lnTo>
                  <a:lnTo>
                    <a:pt x="1923" y="1230"/>
                  </a:lnTo>
                  <a:lnTo>
                    <a:pt x="1923" y="1228"/>
                  </a:lnTo>
                  <a:lnTo>
                    <a:pt x="1923" y="1228"/>
                  </a:lnTo>
                  <a:lnTo>
                    <a:pt x="1921" y="1230"/>
                  </a:lnTo>
                  <a:lnTo>
                    <a:pt x="1921" y="1232"/>
                  </a:lnTo>
                  <a:lnTo>
                    <a:pt x="1921" y="1232"/>
                  </a:lnTo>
                  <a:lnTo>
                    <a:pt x="1918" y="1232"/>
                  </a:lnTo>
                  <a:lnTo>
                    <a:pt x="1918" y="1232"/>
                  </a:lnTo>
                  <a:lnTo>
                    <a:pt x="1916" y="1235"/>
                  </a:lnTo>
                  <a:lnTo>
                    <a:pt x="1916" y="1235"/>
                  </a:lnTo>
                  <a:lnTo>
                    <a:pt x="1916" y="1235"/>
                  </a:lnTo>
                  <a:lnTo>
                    <a:pt x="1916" y="1237"/>
                  </a:lnTo>
                  <a:lnTo>
                    <a:pt x="1916" y="1237"/>
                  </a:lnTo>
                  <a:lnTo>
                    <a:pt x="1914" y="1237"/>
                  </a:lnTo>
                  <a:lnTo>
                    <a:pt x="1914" y="1237"/>
                  </a:lnTo>
                  <a:lnTo>
                    <a:pt x="1911" y="1237"/>
                  </a:lnTo>
                  <a:lnTo>
                    <a:pt x="1911" y="1237"/>
                  </a:lnTo>
                  <a:lnTo>
                    <a:pt x="1911" y="1237"/>
                  </a:lnTo>
                  <a:lnTo>
                    <a:pt x="1911" y="1239"/>
                  </a:lnTo>
                  <a:lnTo>
                    <a:pt x="1909" y="1239"/>
                  </a:lnTo>
                  <a:lnTo>
                    <a:pt x="1909" y="1237"/>
                  </a:lnTo>
                  <a:lnTo>
                    <a:pt x="1909" y="1237"/>
                  </a:lnTo>
                  <a:lnTo>
                    <a:pt x="1909" y="1235"/>
                  </a:lnTo>
                  <a:lnTo>
                    <a:pt x="1909" y="1235"/>
                  </a:lnTo>
                  <a:lnTo>
                    <a:pt x="1906" y="1235"/>
                  </a:lnTo>
                  <a:lnTo>
                    <a:pt x="1906" y="1235"/>
                  </a:lnTo>
                  <a:lnTo>
                    <a:pt x="1906" y="1232"/>
                  </a:lnTo>
                  <a:lnTo>
                    <a:pt x="1906" y="1232"/>
                  </a:lnTo>
                  <a:lnTo>
                    <a:pt x="1906" y="1230"/>
                  </a:lnTo>
                  <a:lnTo>
                    <a:pt x="1904" y="1230"/>
                  </a:lnTo>
                  <a:lnTo>
                    <a:pt x="1904" y="1230"/>
                  </a:lnTo>
                  <a:lnTo>
                    <a:pt x="1902" y="1230"/>
                  </a:lnTo>
                  <a:lnTo>
                    <a:pt x="1902" y="1230"/>
                  </a:lnTo>
                  <a:lnTo>
                    <a:pt x="1899" y="1230"/>
                  </a:lnTo>
                  <a:lnTo>
                    <a:pt x="1897" y="1230"/>
                  </a:lnTo>
                  <a:lnTo>
                    <a:pt x="1897" y="1232"/>
                  </a:lnTo>
                  <a:lnTo>
                    <a:pt x="1897" y="1232"/>
                  </a:lnTo>
                  <a:lnTo>
                    <a:pt x="1895" y="1232"/>
                  </a:lnTo>
                  <a:lnTo>
                    <a:pt x="1895" y="1232"/>
                  </a:lnTo>
                  <a:lnTo>
                    <a:pt x="1892" y="1232"/>
                  </a:lnTo>
                  <a:lnTo>
                    <a:pt x="1892" y="1232"/>
                  </a:lnTo>
                  <a:lnTo>
                    <a:pt x="1892" y="1235"/>
                  </a:lnTo>
                  <a:lnTo>
                    <a:pt x="1890" y="1235"/>
                  </a:lnTo>
                  <a:lnTo>
                    <a:pt x="1890" y="1232"/>
                  </a:lnTo>
                  <a:lnTo>
                    <a:pt x="1887" y="1232"/>
                  </a:lnTo>
                  <a:lnTo>
                    <a:pt x="1885" y="1232"/>
                  </a:lnTo>
                  <a:lnTo>
                    <a:pt x="1885" y="1235"/>
                  </a:lnTo>
                  <a:lnTo>
                    <a:pt x="1885" y="1235"/>
                  </a:lnTo>
                  <a:lnTo>
                    <a:pt x="1883" y="1235"/>
                  </a:lnTo>
                  <a:lnTo>
                    <a:pt x="1883" y="1235"/>
                  </a:lnTo>
                  <a:lnTo>
                    <a:pt x="1883" y="1237"/>
                  </a:lnTo>
                  <a:lnTo>
                    <a:pt x="1880" y="1235"/>
                  </a:lnTo>
                  <a:lnTo>
                    <a:pt x="1880" y="1235"/>
                  </a:lnTo>
                  <a:lnTo>
                    <a:pt x="1878" y="1235"/>
                  </a:lnTo>
                  <a:lnTo>
                    <a:pt x="1876" y="1235"/>
                  </a:lnTo>
                  <a:lnTo>
                    <a:pt x="1873" y="1235"/>
                  </a:lnTo>
                  <a:lnTo>
                    <a:pt x="1873" y="1235"/>
                  </a:lnTo>
                  <a:lnTo>
                    <a:pt x="1871" y="1235"/>
                  </a:lnTo>
                  <a:lnTo>
                    <a:pt x="1871" y="1237"/>
                  </a:lnTo>
                  <a:lnTo>
                    <a:pt x="1871" y="1237"/>
                  </a:lnTo>
                  <a:lnTo>
                    <a:pt x="1871" y="1237"/>
                  </a:lnTo>
                  <a:lnTo>
                    <a:pt x="1868" y="1237"/>
                  </a:lnTo>
                  <a:lnTo>
                    <a:pt x="1866" y="1237"/>
                  </a:lnTo>
                  <a:lnTo>
                    <a:pt x="1866" y="1239"/>
                  </a:lnTo>
                  <a:lnTo>
                    <a:pt x="1864" y="1239"/>
                  </a:lnTo>
                  <a:lnTo>
                    <a:pt x="1864" y="1242"/>
                  </a:lnTo>
                  <a:lnTo>
                    <a:pt x="1864" y="1242"/>
                  </a:lnTo>
                  <a:lnTo>
                    <a:pt x="1864" y="1244"/>
                  </a:lnTo>
                  <a:lnTo>
                    <a:pt x="1861" y="1244"/>
                  </a:lnTo>
                  <a:lnTo>
                    <a:pt x="1861" y="1244"/>
                  </a:lnTo>
                  <a:lnTo>
                    <a:pt x="1859" y="1244"/>
                  </a:lnTo>
                  <a:lnTo>
                    <a:pt x="1857" y="1244"/>
                  </a:lnTo>
                  <a:lnTo>
                    <a:pt x="1857" y="1247"/>
                  </a:lnTo>
                  <a:lnTo>
                    <a:pt x="1857" y="1247"/>
                  </a:lnTo>
                  <a:lnTo>
                    <a:pt x="1857" y="1249"/>
                  </a:lnTo>
                  <a:lnTo>
                    <a:pt x="1857" y="1251"/>
                  </a:lnTo>
                  <a:lnTo>
                    <a:pt x="1857" y="1254"/>
                  </a:lnTo>
                  <a:lnTo>
                    <a:pt x="1857" y="1254"/>
                  </a:lnTo>
                  <a:lnTo>
                    <a:pt x="1857" y="1256"/>
                  </a:lnTo>
                  <a:lnTo>
                    <a:pt x="1857" y="1256"/>
                  </a:lnTo>
                  <a:lnTo>
                    <a:pt x="1854" y="1256"/>
                  </a:lnTo>
                  <a:lnTo>
                    <a:pt x="1854" y="1256"/>
                  </a:lnTo>
                  <a:lnTo>
                    <a:pt x="1852" y="1258"/>
                  </a:lnTo>
                  <a:lnTo>
                    <a:pt x="1852" y="1261"/>
                  </a:lnTo>
                  <a:lnTo>
                    <a:pt x="1847" y="1263"/>
                  </a:lnTo>
                  <a:lnTo>
                    <a:pt x="1847" y="1266"/>
                  </a:lnTo>
                  <a:lnTo>
                    <a:pt x="1845" y="1266"/>
                  </a:lnTo>
                  <a:lnTo>
                    <a:pt x="1845" y="1268"/>
                  </a:lnTo>
                  <a:lnTo>
                    <a:pt x="1845" y="1268"/>
                  </a:lnTo>
                  <a:lnTo>
                    <a:pt x="1845" y="1268"/>
                  </a:lnTo>
                  <a:lnTo>
                    <a:pt x="1845" y="1270"/>
                  </a:lnTo>
                  <a:lnTo>
                    <a:pt x="1845" y="1273"/>
                  </a:lnTo>
                  <a:lnTo>
                    <a:pt x="1845" y="1273"/>
                  </a:lnTo>
                  <a:lnTo>
                    <a:pt x="1845" y="1273"/>
                  </a:lnTo>
                  <a:lnTo>
                    <a:pt x="1842" y="1273"/>
                  </a:lnTo>
                  <a:lnTo>
                    <a:pt x="1842" y="1275"/>
                  </a:lnTo>
                  <a:lnTo>
                    <a:pt x="1842" y="1275"/>
                  </a:lnTo>
                  <a:lnTo>
                    <a:pt x="1840" y="1275"/>
                  </a:lnTo>
                  <a:lnTo>
                    <a:pt x="1840" y="1277"/>
                  </a:lnTo>
                  <a:lnTo>
                    <a:pt x="1840" y="1277"/>
                  </a:lnTo>
                  <a:lnTo>
                    <a:pt x="1840" y="1277"/>
                  </a:lnTo>
                  <a:lnTo>
                    <a:pt x="1838" y="1277"/>
                  </a:lnTo>
                  <a:lnTo>
                    <a:pt x="1838" y="1280"/>
                  </a:lnTo>
                  <a:lnTo>
                    <a:pt x="1835" y="1280"/>
                  </a:lnTo>
                  <a:lnTo>
                    <a:pt x="1835" y="1282"/>
                  </a:lnTo>
                  <a:lnTo>
                    <a:pt x="1835" y="1282"/>
                  </a:lnTo>
                  <a:lnTo>
                    <a:pt x="1833" y="1282"/>
                  </a:lnTo>
                  <a:lnTo>
                    <a:pt x="1833" y="1282"/>
                  </a:lnTo>
                  <a:lnTo>
                    <a:pt x="1833" y="1285"/>
                  </a:lnTo>
                  <a:lnTo>
                    <a:pt x="1830" y="1285"/>
                  </a:lnTo>
                  <a:lnTo>
                    <a:pt x="1830" y="1285"/>
                  </a:lnTo>
                  <a:lnTo>
                    <a:pt x="1828" y="1287"/>
                  </a:lnTo>
                  <a:lnTo>
                    <a:pt x="1826" y="1287"/>
                  </a:lnTo>
                  <a:lnTo>
                    <a:pt x="1826" y="1289"/>
                  </a:lnTo>
                  <a:lnTo>
                    <a:pt x="1826" y="1292"/>
                  </a:lnTo>
                  <a:lnTo>
                    <a:pt x="1823" y="1292"/>
                  </a:lnTo>
                  <a:lnTo>
                    <a:pt x="1823" y="1292"/>
                  </a:lnTo>
                  <a:lnTo>
                    <a:pt x="1823" y="1292"/>
                  </a:lnTo>
                  <a:lnTo>
                    <a:pt x="1821" y="1294"/>
                  </a:lnTo>
                  <a:lnTo>
                    <a:pt x="1821" y="1297"/>
                  </a:lnTo>
                  <a:lnTo>
                    <a:pt x="1821" y="1297"/>
                  </a:lnTo>
                  <a:lnTo>
                    <a:pt x="1821" y="1297"/>
                  </a:lnTo>
                  <a:lnTo>
                    <a:pt x="1821" y="1297"/>
                  </a:lnTo>
                  <a:lnTo>
                    <a:pt x="1821" y="1297"/>
                  </a:lnTo>
                  <a:lnTo>
                    <a:pt x="1819" y="1297"/>
                  </a:lnTo>
                  <a:lnTo>
                    <a:pt x="1819" y="1297"/>
                  </a:lnTo>
                  <a:lnTo>
                    <a:pt x="1819" y="1299"/>
                  </a:lnTo>
                  <a:lnTo>
                    <a:pt x="1819" y="1299"/>
                  </a:lnTo>
                  <a:lnTo>
                    <a:pt x="1819" y="1301"/>
                  </a:lnTo>
                  <a:lnTo>
                    <a:pt x="1821" y="1304"/>
                  </a:lnTo>
                  <a:lnTo>
                    <a:pt x="1819" y="1304"/>
                  </a:lnTo>
                  <a:lnTo>
                    <a:pt x="1819" y="1304"/>
                  </a:lnTo>
                  <a:lnTo>
                    <a:pt x="1816" y="1304"/>
                  </a:lnTo>
                  <a:lnTo>
                    <a:pt x="1816" y="1304"/>
                  </a:lnTo>
                  <a:lnTo>
                    <a:pt x="1816" y="1304"/>
                  </a:lnTo>
                  <a:lnTo>
                    <a:pt x="1814" y="1304"/>
                  </a:lnTo>
                  <a:lnTo>
                    <a:pt x="1814" y="1306"/>
                  </a:lnTo>
                  <a:lnTo>
                    <a:pt x="1814" y="1306"/>
                  </a:lnTo>
                  <a:lnTo>
                    <a:pt x="1814" y="1308"/>
                  </a:lnTo>
                  <a:lnTo>
                    <a:pt x="1814" y="1308"/>
                  </a:lnTo>
                  <a:lnTo>
                    <a:pt x="1816" y="1308"/>
                  </a:lnTo>
                  <a:lnTo>
                    <a:pt x="1816" y="1311"/>
                  </a:lnTo>
                  <a:lnTo>
                    <a:pt x="1816" y="1313"/>
                  </a:lnTo>
                  <a:lnTo>
                    <a:pt x="1816" y="1313"/>
                  </a:lnTo>
                  <a:lnTo>
                    <a:pt x="1814" y="1311"/>
                  </a:lnTo>
                  <a:lnTo>
                    <a:pt x="1814" y="1313"/>
                  </a:lnTo>
                  <a:lnTo>
                    <a:pt x="1814" y="1313"/>
                  </a:lnTo>
                  <a:lnTo>
                    <a:pt x="1814" y="1316"/>
                  </a:lnTo>
                  <a:lnTo>
                    <a:pt x="1814" y="1316"/>
                  </a:lnTo>
                  <a:lnTo>
                    <a:pt x="1814" y="1316"/>
                  </a:lnTo>
                  <a:lnTo>
                    <a:pt x="1814" y="1316"/>
                  </a:lnTo>
                  <a:lnTo>
                    <a:pt x="1814" y="1318"/>
                  </a:lnTo>
                  <a:lnTo>
                    <a:pt x="1814" y="1318"/>
                  </a:lnTo>
                  <a:lnTo>
                    <a:pt x="1816" y="1318"/>
                  </a:lnTo>
                  <a:lnTo>
                    <a:pt x="1816" y="1318"/>
                  </a:lnTo>
                  <a:lnTo>
                    <a:pt x="1816" y="1318"/>
                  </a:lnTo>
                  <a:lnTo>
                    <a:pt x="1819" y="1318"/>
                  </a:lnTo>
                  <a:lnTo>
                    <a:pt x="1819" y="1320"/>
                  </a:lnTo>
                  <a:lnTo>
                    <a:pt x="1821" y="1320"/>
                  </a:lnTo>
                  <a:lnTo>
                    <a:pt x="1821" y="1318"/>
                  </a:lnTo>
                  <a:lnTo>
                    <a:pt x="1819" y="1318"/>
                  </a:lnTo>
                  <a:lnTo>
                    <a:pt x="1819" y="1316"/>
                  </a:lnTo>
                  <a:lnTo>
                    <a:pt x="1821" y="1316"/>
                  </a:lnTo>
                  <a:lnTo>
                    <a:pt x="1821" y="1316"/>
                  </a:lnTo>
                  <a:lnTo>
                    <a:pt x="1823" y="1316"/>
                  </a:lnTo>
                  <a:lnTo>
                    <a:pt x="1823" y="1318"/>
                  </a:lnTo>
                  <a:lnTo>
                    <a:pt x="1826" y="1318"/>
                  </a:lnTo>
                  <a:lnTo>
                    <a:pt x="1826" y="1318"/>
                  </a:lnTo>
                  <a:lnTo>
                    <a:pt x="1828" y="1318"/>
                  </a:lnTo>
                  <a:lnTo>
                    <a:pt x="1830" y="1318"/>
                  </a:lnTo>
                  <a:lnTo>
                    <a:pt x="1830" y="1318"/>
                  </a:lnTo>
                  <a:lnTo>
                    <a:pt x="1830" y="1320"/>
                  </a:lnTo>
                  <a:lnTo>
                    <a:pt x="1830" y="1320"/>
                  </a:lnTo>
                  <a:lnTo>
                    <a:pt x="1833" y="1323"/>
                  </a:lnTo>
                  <a:lnTo>
                    <a:pt x="1833" y="1323"/>
                  </a:lnTo>
                  <a:lnTo>
                    <a:pt x="1833" y="1325"/>
                  </a:lnTo>
                  <a:lnTo>
                    <a:pt x="1833" y="1325"/>
                  </a:lnTo>
                  <a:lnTo>
                    <a:pt x="1833" y="1327"/>
                  </a:lnTo>
                  <a:lnTo>
                    <a:pt x="1833" y="1327"/>
                  </a:lnTo>
                  <a:lnTo>
                    <a:pt x="1830" y="1327"/>
                  </a:lnTo>
                  <a:lnTo>
                    <a:pt x="1830" y="1327"/>
                  </a:lnTo>
                  <a:lnTo>
                    <a:pt x="1828" y="1327"/>
                  </a:lnTo>
                  <a:lnTo>
                    <a:pt x="1826" y="1327"/>
                  </a:lnTo>
                  <a:lnTo>
                    <a:pt x="1826" y="1327"/>
                  </a:lnTo>
                  <a:lnTo>
                    <a:pt x="1826" y="1330"/>
                  </a:lnTo>
                  <a:lnTo>
                    <a:pt x="1823" y="1330"/>
                  </a:lnTo>
                  <a:lnTo>
                    <a:pt x="1823" y="1330"/>
                  </a:lnTo>
                  <a:lnTo>
                    <a:pt x="1823" y="1327"/>
                  </a:lnTo>
                  <a:lnTo>
                    <a:pt x="1821" y="1327"/>
                  </a:lnTo>
                  <a:lnTo>
                    <a:pt x="1821" y="1327"/>
                  </a:lnTo>
                  <a:lnTo>
                    <a:pt x="1821" y="1327"/>
                  </a:lnTo>
                  <a:lnTo>
                    <a:pt x="1819" y="1327"/>
                  </a:lnTo>
                  <a:lnTo>
                    <a:pt x="1816" y="1327"/>
                  </a:lnTo>
                  <a:lnTo>
                    <a:pt x="1816" y="1327"/>
                  </a:lnTo>
                  <a:lnTo>
                    <a:pt x="1816" y="1330"/>
                  </a:lnTo>
                  <a:lnTo>
                    <a:pt x="1816" y="1332"/>
                  </a:lnTo>
                  <a:lnTo>
                    <a:pt x="1816" y="1332"/>
                  </a:lnTo>
                  <a:lnTo>
                    <a:pt x="1814" y="1332"/>
                  </a:lnTo>
                  <a:lnTo>
                    <a:pt x="1814" y="1332"/>
                  </a:lnTo>
                  <a:lnTo>
                    <a:pt x="1814" y="1332"/>
                  </a:lnTo>
                  <a:lnTo>
                    <a:pt x="1811" y="1332"/>
                  </a:lnTo>
                  <a:lnTo>
                    <a:pt x="1811" y="1332"/>
                  </a:lnTo>
                  <a:lnTo>
                    <a:pt x="1809" y="1330"/>
                  </a:lnTo>
                  <a:lnTo>
                    <a:pt x="1809" y="1327"/>
                  </a:lnTo>
                  <a:lnTo>
                    <a:pt x="1807" y="1327"/>
                  </a:lnTo>
                  <a:lnTo>
                    <a:pt x="1807" y="1327"/>
                  </a:lnTo>
                  <a:lnTo>
                    <a:pt x="1804" y="1327"/>
                  </a:lnTo>
                  <a:lnTo>
                    <a:pt x="1804" y="1327"/>
                  </a:lnTo>
                  <a:lnTo>
                    <a:pt x="1802" y="1327"/>
                  </a:lnTo>
                  <a:lnTo>
                    <a:pt x="1802" y="1325"/>
                  </a:lnTo>
                  <a:lnTo>
                    <a:pt x="1802" y="1327"/>
                  </a:lnTo>
                  <a:lnTo>
                    <a:pt x="1802" y="1327"/>
                  </a:lnTo>
                  <a:lnTo>
                    <a:pt x="1802" y="1330"/>
                  </a:lnTo>
                  <a:lnTo>
                    <a:pt x="1802" y="1332"/>
                  </a:lnTo>
                  <a:lnTo>
                    <a:pt x="1799" y="1332"/>
                  </a:lnTo>
                  <a:lnTo>
                    <a:pt x="1797" y="1332"/>
                  </a:lnTo>
                  <a:lnTo>
                    <a:pt x="1797" y="1332"/>
                  </a:lnTo>
                  <a:lnTo>
                    <a:pt x="1795" y="1332"/>
                  </a:lnTo>
                  <a:lnTo>
                    <a:pt x="1795" y="1332"/>
                  </a:lnTo>
                  <a:lnTo>
                    <a:pt x="1795" y="1332"/>
                  </a:lnTo>
                  <a:lnTo>
                    <a:pt x="1795" y="1335"/>
                  </a:lnTo>
                  <a:lnTo>
                    <a:pt x="1792" y="1335"/>
                  </a:lnTo>
                  <a:lnTo>
                    <a:pt x="1792" y="1335"/>
                  </a:lnTo>
                  <a:lnTo>
                    <a:pt x="1792" y="1337"/>
                  </a:lnTo>
                  <a:lnTo>
                    <a:pt x="1792" y="1337"/>
                  </a:lnTo>
                  <a:lnTo>
                    <a:pt x="1792" y="1337"/>
                  </a:lnTo>
                  <a:lnTo>
                    <a:pt x="1790" y="1337"/>
                  </a:lnTo>
                  <a:lnTo>
                    <a:pt x="1790" y="1337"/>
                  </a:lnTo>
                  <a:lnTo>
                    <a:pt x="1788" y="1337"/>
                  </a:lnTo>
                  <a:lnTo>
                    <a:pt x="1788" y="1337"/>
                  </a:lnTo>
                  <a:lnTo>
                    <a:pt x="1788" y="1337"/>
                  </a:lnTo>
                  <a:lnTo>
                    <a:pt x="1785" y="1337"/>
                  </a:lnTo>
                  <a:lnTo>
                    <a:pt x="1785" y="1335"/>
                  </a:lnTo>
                  <a:lnTo>
                    <a:pt x="1785" y="1335"/>
                  </a:lnTo>
                  <a:lnTo>
                    <a:pt x="1783" y="1335"/>
                  </a:lnTo>
                  <a:lnTo>
                    <a:pt x="1783" y="1335"/>
                  </a:lnTo>
                  <a:lnTo>
                    <a:pt x="1780" y="1335"/>
                  </a:lnTo>
                  <a:lnTo>
                    <a:pt x="1778" y="1335"/>
                  </a:lnTo>
                  <a:lnTo>
                    <a:pt x="1778" y="1337"/>
                  </a:lnTo>
                  <a:lnTo>
                    <a:pt x="1778" y="1337"/>
                  </a:lnTo>
                  <a:lnTo>
                    <a:pt x="1776" y="1339"/>
                  </a:lnTo>
                  <a:lnTo>
                    <a:pt x="1776" y="1339"/>
                  </a:lnTo>
                  <a:lnTo>
                    <a:pt x="1773" y="1339"/>
                  </a:lnTo>
                  <a:lnTo>
                    <a:pt x="1771" y="1339"/>
                  </a:lnTo>
                  <a:lnTo>
                    <a:pt x="1771" y="1339"/>
                  </a:lnTo>
                  <a:lnTo>
                    <a:pt x="1769" y="1339"/>
                  </a:lnTo>
                  <a:lnTo>
                    <a:pt x="1766" y="1339"/>
                  </a:lnTo>
                  <a:lnTo>
                    <a:pt x="1766" y="1342"/>
                  </a:lnTo>
                  <a:lnTo>
                    <a:pt x="1764" y="1342"/>
                  </a:lnTo>
                  <a:lnTo>
                    <a:pt x="1764" y="1339"/>
                  </a:lnTo>
                  <a:lnTo>
                    <a:pt x="1764" y="1337"/>
                  </a:lnTo>
                  <a:lnTo>
                    <a:pt x="1764" y="1337"/>
                  </a:lnTo>
                  <a:lnTo>
                    <a:pt x="1764" y="1337"/>
                  </a:lnTo>
                  <a:lnTo>
                    <a:pt x="1764" y="1335"/>
                  </a:lnTo>
                  <a:lnTo>
                    <a:pt x="1761" y="1335"/>
                  </a:lnTo>
                  <a:lnTo>
                    <a:pt x="1761" y="1332"/>
                  </a:lnTo>
                  <a:lnTo>
                    <a:pt x="1761" y="1332"/>
                  </a:lnTo>
                  <a:lnTo>
                    <a:pt x="1761" y="1332"/>
                  </a:lnTo>
                  <a:lnTo>
                    <a:pt x="1764" y="1332"/>
                  </a:lnTo>
                  <a:lnTo>
                    <a:pt x="1764" y="1332"/>
                  </a:lnTo>
                  <a:lnTo>
                    <a:pt x="1764" y="1330"/>
                  </a:lnTo>
                  <a:lnTo>
                    <a:pt x="1766" y="1330"/>
                  </a:lnTo>
                  <a:lnTo>
                    <a:pt x="1766" y="1327"/>
                  </a:lnTo>
                  <a:lnTo>
                    <a:pt x="1769" y="1327"/>
                  </a:lnTo>
                  <a:lnTo>
                    <a:pt x="1771" y="1327"/>
                  </a:lnTo>
                  <a:lnTo>
                    <a:pt x="1771" y="1330"/>
                  </a:lnTo>
                  <a:lnTo>
                    <a:pt x="1773" y="1330"/>
                  </a:lnTo>
                  <a:lnTo>
                    <a:pt x="1773" y="1330"/>
                  </a:lnTo>
                  <a:lnTo>
                    <a:pt x="1776" y="1330"/>
                  </a:lnTo>
                  <a:lnTo>
                    <a:pt x="1776" y="1330"/>
                  </a:lnTo>
                  <a:lnTo>
                    <a:pt x="1778" y="1330"/>
                  </a:lnTo>
                  <a:lnTo>
                    <a:pt x="1778" y="1327"/>
                  </a:lnTo>
                  <a:lnTo>
                    <a:pt x="1780" y="1327"/>
                  </a:lnTo>
                  <a:lnTo>
                    <a:pt x="1783" y="1327"/>
                  </a:lnTo>
                  <a:lnTo>
                    <a:pt x="1783" y="1325"/>
                  </a:lnTo>
                  <a:lnTo>
                    <a:pt x="1780" y="1325"/>
                  </a:lnTo>
                  <a:lnTo>
                    <a:pt x="1778" y="1325"/>
                  </a:lnTo>
                  <a:lnTo>
                    <a:pt x="1778" y="1325"/>
                  </a:lnTo>
                  <a:lnTo>
                    <a:pt x="1776" y="1325"/>
                  </a:lnTo>
                  <a:lnTo>
                    <a:pt x="1776" y="1325"/>
                  </a:lnTo>
                  <a:lnTo>
                    <a:pt x="1776" y="1325"/>
                  </a:lnTo>
                  <a:lnTo>
                    <a:pt x="1773" y="1325"/>
                  </a:lnTo>
                  <a:lnTo>
                    <a:pt x="1773" y="1325"/>
                  </a:lnTo>
                  <a:lnTo>
                    <a:pt x="1771" y="1325"/>
                  </a:lnTo>
                  <a:lnTo>
                    <a:pt x="1771" y="1323"/>
                  </a:lnTo>
                  <a:lnTo>
                    <a:pt x="1773" y="1323"/>
                  </a:lnTo>
                  <a:lnTo>
                    <a:pt x="1773" y="1323"/>
                  </a:lnTo>
                  <a:lnTo>
                    <a:pt x="1771" y="1323"/>
                  </a:lnTo>
                  <a:lnTo>
                    <a:pt x="1771" y="1320"/>
                  </a:lnTo>
                  <a:lnTo>
                    <a:pt x="1771" y="1318"/>
                  </a:lnTo>
                  <a:lnTo>
                    <a:pt x="1771" y="1318"/>
                  </a:lnTo>
                  <a:lnTo>
                    <a:pt x="1769" y="1318"/>
                  </a:lnTo>
                  <a:lnTo>
                    <a:pt x="1769" y="1316"/>
                  </a:lnTo>
                  <a:lnTo>
                    <a:pt x="1766" y="1316"/>
                  </a:lnTo>
                  <a:lnTo>
                    <a:pt x="1766" y="1316"/>
                  </a:lnTo>
                  <a:lnTo>
                    <a:pt x="1766" y="1313"/>
                  </a:lnTo>
                  <a:lnTo>
                    <a:pt x="1764" y="1313"/>
                  </a:lnTo>
                  <a:lnTo>
                    <a:pt x="1764" y="1316"/>
                  </a:lnTo>
                  <a:lnTo>
                    <a:pt x="1764" y="1316"/>
                  </a:lnTo>
                  <a:lnTo>
                    <a:pt x="1761" y="1316"/>
                  </a:lnTo>
                  <a:lnTo>
                    <a:pt x="1761" y="1316"/>
                  </a:lnTo>
                  <a:lnTo>
                    <a:pt x="1759" y="1316"/>
                  </a:lnTo>
                  <a:lnTo>
                    <a:pt x="1757" y="1316"/>
                  </a:lnTo>
                  <a:lnTo>
                    <a:pt x="1757" y="1316"/>
                  </a:lnTo>
                  <a:lnTo>
                    <a:pt x="1757" y="1316"/>
                  </a:lnTo>
                  <a:lnTo>
                    <a:pt x="1757" y="1318"/>
                  </a:lnTo>
                  <a:lnTo>
                    <a:pt x="1757" y="1318"/>
                  </a:lnTo>
                  <a:lnTo>
                    <a:pt x="1757" y="1318"/>
                  </a:lnTo>
                  <a:lnTo>
                    <a:pt x="1754" y="1318"/>
                  </a:lnTo>
                  <a:lnTo>
                    <a:pt x="1754" y="1318"/>
                  </a:lnTo>
                  <a:lnTo>
                    <a:pt x="1754" y="1318"/>
                  </a:lnTo>
                  <a:lnTo>
                    <a:pt x="1752" y="1318"/>
                  </a:lnTo>
                  <a:lnTo>
                    <a:pt x="1752" y="1318"/>
                  </a:lnTo>
                  <a:lnTo>
                    <a:pt x="1750" y="1318"/>
                  </a:lnTo>
                  <a:lnTo>
                    <a:pt x="1752" y="1316"/>
                  </a:lnTo>
                  <a:lnTo>
                    <a:pt x="1752" y="1316"/>
                  </a:lnTo>
                  <a:lnTo>
                    <a:pt x="1754" y="1316"/>
                  </a:lnTo>
                  <a:lnTo>
                    <a:pt x="1754" y="1316"/>
                  </a:lnTo>
                  <a:lnTo>
                    <a:pt x="1754" y="1316"/>
                  </a:lnTo>
                  <a:lnTo>
                    <a:pt x="1754" y="1316"/>
                  </a:lnTo>
                  <a:lnTo>
                    <a:pt x="1752" y="1316"/>
                  </a:lnTo>
                  <a:lnTo>
                    <a:pt x="1752" y="1316"/>
                  </a:lnTo>
                  <a:lnTo>
                    <a:pt x="1752" y="1316"/>
                  </a:lnTo>
                  <a:lnTo>
                    <a:pt x="1750" y="1316"/>
                  </a:lnTo>
                  <a:lnTo>
                    <a:pt x="1750" y="1313"/>
                  </a:lnTo>
                  <a:lnTo>
                    <a:pt x="1747" y="1313"/>
                  </a:lnTo>
                  <a:lnTo>
                    <a:pt x="1747" y="1313"/>
                  </a:lnTo>
                  <a:lnTo>
                    <a:pt x="1745" y="1313"/>
                  </a:lnTo>
                  <a:lnTo>
                    <a:pt x="1745" y="1313"/>
                  </a:lnTo>
                  <a:lnTo>
                    <a:pt x="1742" y="1311"/>
                  </a:lnTo>
                  <a:lnTo>
                    <a:pt x="1742" y="1308"/>
                  </a:lnTo>
                  <a:lnTo>
                    <a:pt x="1735" y="1308"/>
                  </a:lnTo>
                  <a:lnTo>
                    <a:pt x="1733" y="1308"/>
                  </a:lnTo>
                  <a:lnTo>
                    <a:pt x="1731" y="1308"/>
                  </a:lnTo>
                  <a:lnTo>
                    <a:pt x="1728" y="1308"/>
                  </a:lnTo>
                  <a:lnTo>
                    <a:pt x="1728" y="1308"/>
                  </a:lnTo>
                  <a:lnTo>
                    <a:pt x="1726" y="1311"/>
                  </a:lnTo>
                  <a:lnTo>
                    <a:pt x="1726" y="1313"/>
                  </a:lnTo>
                  <a:lnTo>
                    <a:pt x="1723" y="1313"/>
                  </a:lnTo>
                  <a:lnTo>
                    <a:pt x="1723" y="1313"/>
                  </a:lnTo>
                  <a:lnTo>
                    <a:pt x="1726" y="1313"/>
                  </a:lnTo>
                  <a:lnTo>
                    <a:pt x="1726" y="1316"/>
                  </a:lnTo>
                  <a:lnTo>
                    <a:pt x="1726" y="1316"/>
                  </a:lnTo>
                  <a:lnTo>
                    <a:pt x="1726" y="1318"/>
                  </a:lnTo>
                  <a:lnTo>
                    <a:pt x="1726" y="1318"/>
                  </a:lnTo>
                  <a:lnTo>
                    <a:pt x="1723" y="1318"/>
                  </a:lnTo>
                  <a:lnTo>
                    <a:pt x="1723" y="1318"/>
                  </a:lnTo>
                  <a:lnTo>
                    <a:pt x="1723" y="1318"/>
                  </a:lnTo>
                  <a:lnTo>
                    <a:pt x="1723" y="1318"/>
                  </a:lnTo>
                  <a:lnTo>
                    <a:pt x="1721" y="1318"/>
                  </a:lnTo>
                  <a:lnTo>
                    <a:pt x="1721" y="1318"/>
                  </a:lnTo>
                  <a:lnTo>
                    <a:pt x="1721" y="1318"/>
                  </a:lnTo>
                  <a:lnTo>
                    <a:pt x="1719" y="1318"/>
                  </a:lnTo>
                  <a:lnTo>
                    <a:pt x="1719" y="1318"/>
                  </a:lnTo>
                  <a:lnTo>
                    <a:pt x="1719" y="1320"/>
                  </a:lnTo>
                  <a:lnTo>
                    <a:pt x="1719" y="1323"/>
                  </a:lnTo>
                  <a:lnTo>
                    <a:pt x="1721" y="1323"/>
                  </a:lnTo>
                  <a:lnTo>
                    <a:pt x="1721" y="1320"/>
                  </a:lnTo>
                  <a:lnTo>
                    <a:pt x="1723" y="1320"/>
                  </a:lnTo>
                  <a:lnTo>
                    <a:pt x="1723" y="1323"/>
                  </a:lnTo>
                  <a:lnTo>
                    <a:pt x="1723" y="1323"/>
                  </a:lnTo>
                  <a:lnTo>
                    <a:pt x="1723" y="1325"/>
                  </a:lnTo>
                  <a:lnTo>
                    <a:pt x="1723" y="1325"/>
                  </a:lnTo>
                  <a:lnTo>
                    <a:pt x="1723" y="1327"/>
                  </a:lnTo>
                  <a:lnTo>
                    <a:pt x="1721" y="1325"/>
                  </a:lnTo>
                  <a:lnTo>
                    <a:pt x="1721" y="1325"/>
                  </a:lnTo>
                  <a:lnTo>
                    <a:pt x="1721" y="1325"/>
                  </a:lnTo>
                  <a:lnTo>
                    <a:pt x="1719" y="1325"/>
                  </a:lnTo>
                  <a:lnTo>
                    <a:pt x="1716" y="1325"/>
                  </a:lnTo>
                  <a:lnTo>
                    <a:pt x="1716" y="1325"/>
                  </a:lnTo>
                  <a:lnTo>
                    <a:pt x="1714" y="1325"/>
                  </a:lnTo>
                  <a:lnTo>
                    <a:pt x="1714" y="1325"/>
                  </a:lnTo>
                  <a:lnTo>
                    <a:pt x="1714" y="1325"/>
                  </a:lnTo>
                  <a:lnTo>
                    <a:pt x="1714" y="1323"/>
                  </a:lnTo>
                  <a:lnTo>
                    <a:pt x="1714" y="1323"/>
                  </a:lnTo>
                  <a:lnTo>
                    <a:pt x="1712" y="1323"/>
                  </a:lnTo>
                  <a:lnTo>
                    <a:pt x="1712" y="1320"/>
                  </a:lnTo>
                  <a:lnTo>
                    <a:pt x="1709" y="1320"/>
                  </a:lnTo>
                  <a:lnTo>
                    <a:pt x="1704" y="1323"/>
                  </a:lnTo>
                  <a:lnTo>
                    <a:pt x="1704" y="1320"/>
                  </a:lnTo>
                  <a:lnTo>
                    <a:pt x="1702" y="1323"/>
                  </a:lnTo>
                  <a:lnTo>
                    <a:pt x="1702" y="1323"/>
                  </a:lnTo>
                  <a:lnTo>
                    <a:pt x="1702" y="1325"/>
                  </a:lnTo>
                  <a:lnTo>
                    <a:pt x="1702" y="1325"/>
                  </a:lnTo>
                  <a:lnTo>
                    <a:pt x="1702" y="1325"/>
                  </a:lnTo>
                  <a:lnTo>
                    <a:pt x="1700" y="1325"/>
                  </a:lnTo>
                  <a:lnTo>
                    <a:pt x="1700" y="1325"/>
                  </a:lnTo>
                  <a:lnTo>
                    <a:pt x="1697" y="1325"/>
                  </a:lnTo>
                  <a:lnTo>
                    <a:pt x="1697" y="1325"/>
                  </a:lnTo>
                  <a:lnTo>
                    <a:pt x="1697" y="1325"/>
                  </a:lnTo>
                  <a:lnTo>
                    <a:pt x="1695" y="1325"/>
                  </a:lnTo>
                  <a:lnTo>
                    <a:pt x="1695" y="1325"/>
                  </a:lnTo>
                  <a:lnTo>
                    <a:pt x="1692" y="1323"/>
                  </a:lnTo>
                  <a:lnTo>
                    <a:pt x="1692" y="1323"/>
                  </a:lnTo>
                  <a:lnTo>
                    <a:pt x="1690" y="1323"/>
                  </a:lnTo>
                  <a:lnTo>
                    <a:pt x="1688" y="1323"/>
                  </a:lnTo>
                  <a:lnTo>
                    <a:pt x="1688" y="1323"/>
                  </a:lnTo>
                  <a:lnTo>
                    <a:pt x="1685" y="1323"/>
                  </a:lnTo>
                  <a:lnTo>
                    <a:pt x="1685" y="1323"/>
                  </a:lnTo>
                  <a:lnTo>
                    <a:pt x="1683" y="1323"/>
                  </a:lnTo>
                  <a:lnTo>
                    <a:pt x="1683" y="1323"/>
                  </a:lnTo>
                  <a:lnTo>
                    <a:pt x="1683" y="1320"/>
                  </a:lnTo>
                  <a:lnTo>
                    <a:pt x="1681" y="1318"/>
                  </a:lnTo>
                  <a:lnTo>
                    <a:pt x="1678" y="1318"/>
                  </a:lnTo>
                  <a:lnTo>
                    <a:pt x="1678" y="1318"/>
                  </a:lnTo>
                  <a:lnTo>
                    <a:pt x="1676" y="1318"/>
                  </a:lnTo>
                  <a:lnTo>
                    <a:pt x="1676" y="1320"/>
                  </a:lnTo>
                  <a:lnTo>
                    <a:pt x="1676" y="1323"/>
                  </a:lnTo>
                  <a:lnTo>
                    <a:pt x="1676" y="1323"/>
                  </a:lnTo>
                  <a:lnTo>
                    <a:pt x="1676" y="1325"/>
                  </a:lnTo>
                  <a:lnTo>
                    <a:pt x="1676" y="1325"/>
                  </a:lnTo>
                  <a:lnTo>
                    <a:pt x="1676" y="1327"/>
                  </a:lnTo>
                  <a:lnTo>
                    <a:pt x="1676" y="1327"/>
                  </a:lnTo>
                  <a:lnTo>
                    <a:pt x="1673" y="1327"/>
                  </a:lnTo>
                  <a:lnTo>
                    <a:pt x="1673" y="1327"/>
                  </a:lnTo>
                  <a:lnTo>
                    <a:pt x="1671" y="1327"/>
                  </a:lnTo>
                  <a:lnTo>
                    <a:pt x="1671" y="1330"/>
                  </a:lnTo>
                  <a:lnTo>
                    <a:pt x="1671" y="1330"/>
                  </a:lnTo>
                  <a:lnTo>
                    <a:pt x="1671" y="1327"/>
                  </a:lnTo>
                  <a:lnTo>
                    <a:pt x="1669" y="1327"/>
                  </a:lnTo>
                  <a:lnTo>
                    <a:pt x="1666" y="1327"/>
                  </a:lnTo>
                  <a:lnTo>
                    <a:pt x="1666" y="1325"/>
                  </a:lnTo>
                  <a:lnTo>
                    <a:pt x="1666" y="1325"/>
                  </a:lnTo>
                  <a:lnTo>
                    <a:pt x="1669" y="1323"/>
                  </a:lnTo>
                  <a:lnTo>
                    <a:pt x="1669" y="1323"/>
                  </a:lnTo>
                  <a:lnTo>
                    <a:pt x="1671" y="1320"/>
                  </a:lnTo>
                  <a:lnTo>
                    <a:pt x="1669" y="1320"/>
                  </a:lnTo>
                  <a:lnTo>
                    <a:pt x="1666" y="1320"/>
                  </a:lnTo>
                  <a:lnTo>
                    <a:pt x="1666" y="1323"/>
                  </a:lnTo>
                  <a:lnTo>
                    <a:pt x="1666" y="1323"/>
                  </a:lnTo>
                  <a:lnTo>
                    <a:pt x="1666" y="1320"/>
                  </a:lnTo>
                  <a:lnTo>
                    <a:pt x="1664" y="1320"/>
                  </a:lnTo>
                  <a:lnTo>
                    <a:pt x="1664" y="1318"/>
                  </a:lnTo>
                  <a:lnTo>
                    <a:pt x="1664" y="1320"/>
                  </a:lnTo>
                  <a:lnTo>
                    <a:pt x="1662" y="1320"/>
                  </a:lnTo>
                  <a:lnTo>
                    <a:pt x="1662" y="1320"/>
                  </a:lnTo>
                  <a:lnTo>
                    <a:pt x="1659" y="1320"/>
                  </a:lnTo>
                  <a:lnTo>
                    <a:pt x="1657" y="1320"/>
                  </a:lnTo>
                  <a:lnTo>
                    <a:pt x="1657" y="1320"/>
                  </a:lnTo>
                  <a:lnTo>
                    <a:pt x="1654" y="1320"/>
                  </a:lnTo>
                  <a:lnTo>
                    <a:pt x="1652" y="1323"/>
                  </a:lnTo>
                  <a:lnTo>
                    <a:pt x="1647" y="1323"/>
                  </a:lnTo>
                  <a:lnTo>
                    <a:pt x="1647" y="1320"/>
                  </a:lnTo>
                  <a:lnTo>
                    <a:pt x="1645" y="1320"/>
                  </a:lnTo>
                  <a:lnTo>
                    <a:pt x="1645" y="1323"/>
                  </a:lnTo>
                  <a:lnTo>
                    <a:pt x="1643" y="1323"/>
                  </a:lnTo>
                  <a:lnTo>
                    <a:pt x="1643" y="1320"/>
                  </a:lnTo>
                  <a:lnTo>
                    <a:pt x="1643" y="1320"/>
                  </a:lnTo>
                  <a:lnTo>
                    <a:pt x="1640" y="1320"/>
                  </a:lnTo>
                  <a:lnTo>
                    <a:pt x="1640" y="1323"/>
                  </a:lnTo>
                  <a:lnTo>
                    <a:pt x="1638" y="1323"/>
                  </a:lnTo>
                  <a:lnTo>
                    <a:pt x="1635" y="1320"/>
                  </a:lnTo>
                  <a:lnTo>
                    <a:pt x="1633" y="1320"/>
                  </a:lnTo>
                  <a:lnTo>
                    <a:pt x="1633" y="1320"/>
                  </a:lnTo>
                  <a:lnTo>
                    <a:pt x="1626" y="1323"/>
                  </a:lnTo>
                  <a:lnTo>
                    <a:pt x="1626" y="1323"/>
                  </a:lnTo>
                  <a:lnTo>
                    <a:pt x="1624" y="1323"/>
                  </a:lnTo>
                  <a:lnTo>
                    <a:pt x="1624" y="1323"/>
                  </a:lnTo>
                  <a:lnTo>
                    <a:pt x="1624" y="1323"/>
                  </a:lnTo>
                  <a:lnTo>
                    <a:pt x="1621" y="1323"/>
                  </a:lnTo>
                  <a:lnTo>
                    <a:pt x="1621" y="1323"/>
                  </a:lnTo>
                  <a:lnTo>
                    <a:pt x="1614" y="1325"/>
                  </a:lnTo>
                  <a:lnTo>
                    <a:pt x="1609" y="1327"/>
                  </a:lnTo>
                  <a:lnTo>
                    <a:pt x="1605" y="1330"/>
                  </a:lnTo>
                  <a:lnTo>
                    <a:pt x="1602" y="1332"/>
                  </a:lnTo>
                  <a:lnTo>
                    <a:pt x="1602" y="1335"/>
                  </a:lnTo>
                  <a:lnTo>
                    <a:pt x="1600" y="1335"/>
                  </a:lnTo>
                  <a:lnTo>
                    <a:pt x="1600" y="1335"/>
                  </a:lnTo>
                  <a:lnTo>
                    <a:pt x="1597" y="1337"/>
                  </a:lnTo>
                  <a:lnTo>
                    <a:pt x="1595" y="1342"/>
                  </a:lnTo>
                  <a:lnTo>
                    <a:pt x="1593" y="1346"/>
                  </a:lnTo>
                  <a:lnTo>
                    <a:pt x="1593" y="1346"/>
                  </a:lnTo>
                  <a:lnTo>
                    <a:pt x="1588" y="1351"/>
                  </a:lnTo>
                  <a:lnTo>
                    <a:pt x="1585" y="1354"/>
                  </a:lnTo>
                  <a:lnTo>
                    <a:pt x="1585" y="1354"/>
                  </a:lnTo>
                  <a:lnTo>
                    <a:pt x="1583" y="1354"/>
                  </a:lnTo>
                  <a:lnTo>
                    <a:pt x="1581" y="1354"/>
                  </a:lnTo>
                  <a:lnTo>
                    <a:pt x="1581" y="1356"/>
                  </a:lnTo>
                  <a:lnTo>
                    <a:pt x="1578" y="1356"/>
                  </a:lnTo>
                  <a:lnTo>
                    <a:pt x="1576" y="1358"/>
                  </a:lnTo>
                  <a:lnTo>
                    <a:pt x="1576" y="1361"/>
                  </a:lnTo>
                  <a:lnTo>
                    <a:pt x="1576" y="1363"/>
                  </a:lnTo>
                  <a:lnTo>
                    <a:pt x="1574" y="1366"/>
                  </a:lnTo>
                  <a:lnTo>
                    <a:pt x="1574" y="1370"/>
                  </a:lnTo>
                  <a:lnTo>
                    <a:pt x="1574" y="1373"/>
                  </a:lnTo>
                  <a:lnTo>
                    <a:pt x="1574" y="1373"/>
                  </a:lnTo>
                  <a:lnTo>
                    <a:pt x="1571" y="1375"/>
                  </a:lnTo>
                  <a:lnTo>
                    <a:pt x="1569" y="1375"/>
                  </a:lnTo>
                  <a:lnTo>
                    <a:pt x="1569" y="1377"/>
                  </a:lnTo>
                  <a:lnTo>
                    <a:pt x="1569" y="1375"/>
                  </a:lnTo>
                  <a:lnTo>
                    <a:pt x="1566" y="1377"/>
                  </a:lnTo>
                  <a:lnTo>
                    <a:pt x="1566" y="1377"/>
                  </a:lnTo>
                  <a:lnTo>
                    <a:pt x="1564" y="1377"/>
                  </a:lnTo>
                  <a:lnTo>
                    <a:pt x="1564" y="1377"/>
                  </a:lnTo>
                  <a:lnTo>
                    <a:pt x="1564" y="1377"/>
                  </a:lnTo>
                  <a:lnTo>
                    <a:pt x="1562" y="1380"/>
                  </a:lnTo>
                  <a:lnTo>
                    <a:pt x="1562" y="1382"/>
                  </a:lnTo>
                  <a:lnTo>
                    <a:pt x="1562" y="1385"/>
                  </a:lnTo>
                  <a:lnTo>
                    <a:pt x="1559" y="1385"/>
                  </a:lnTo>
                  <a:lnTo>
                    <a:pt x="1557" y="1385"/>
                  </a:lnTo>
                  <a:lnTo>
                    <a:pt x="1557" y="1387"/>
                  </a:lnTo>
                  <a:lnTo>
                    <a:pt x="1555" y="1387"/>
                  </a:lnTo>
                  <a:lnTo>
                    <a:pt x="1555" y="1389"/>
                  </a:lnTo>
                  <a:lnTo>
                    <a:pt x="1555" y="1392"/>
                  </a:lnTo>
                  <a:lnTo>
                    <a:pt x="1555" y="1392"/>
                  </a:lnTo>
                  <a:lnTo>
                    <a:pt x="1555" y="1392"/>
                  </a:lnTo>
                  <a:lnTo>
                    <a:pt x="1552" y="1392"/>
                  </a:lnTo>
                  <a:lnTo>
                    <a:pt x="1552" y="1392"/>
                  </a:lnTo>
                  <a:lnTo>
                    <a:pt x="1550" y="1394"/>
                  </a:lnTo>
                  <a:lnTo>
                    <a:pt x="1547" y="1394"/>
                  </a:lnTo>
                  <a:lnTo>
                    <a:pt x="1547" y="1394"/>
                  </a:lnTo>
                  <a:lnTo>
                    <a:pt x="1545" y="1396"/>
                  </a:lnTo>
                  <a:lnTo>
                    <a:pt x="1545" y="1396"/>
                  </a:lnTo>
                  <a:lnTo>
                    <a:pt x="1545" y="1399"/>
                  </a:lnTo>
                  <a:lnTo>
                    <a:pt x="1545" y="1401"/>
                  </a:lnTo>
                  <a:lnTo>
                    <a:pt x="1545" y="1401"/>
                  </a:lnTo>
                  <a:lnTo>
                    <a:pt x="1543" y="1401"/>
                  </a:lnTo>
                  <a:lnTo>
                    <a:pt x="1543" y="1401"/>
                  </a:lnTo>
                  <a:lnTo>
                    <a:pt x="1543" y="1401"/>
                  </a:lnTo>
                  <a:lnTo>
                    <a:pt x="1540" y="1404"/>
                  </a:lnTo>
                  <a:lnTo>
                    <a:pt x="1538" y="1404"/>
                  </a:lnTo>
                  <a:lnTo>
                    <a:pt x="1538" y="1404"/>
                  </a:lnTo>
                  <a:lnTo>
                    <a:pt x="1538" y="1406"/>
                  </a:lnTo>
                  <a:lnTo>
                    <a:pt x="1538" y="1406"/>
                  </a:lnTo>
                  <a:lnTo>
                    <a:pt x="1536" y="1406"/>
                  </a:lnTo>
                  <a:lnTo>
                    <a:pt x="1536" y="1408"/>
                  </a:lnTo>
                  <a:lnTo>
                    <a:pt x="1536" y="1408"/>
                  </a:lnTo>
                  <a:lnTo>
                    <a:pt x="1536" y="1408"/>
                  </a:lnTo>
                  <a:lnTo>
                    <a:pt x="1536" y="1411"/>
                  </a:lnTo>
                  <a:lnTo>
                    <a:pt x="1533" y="1411"/>
                  </a:lnTo>
                  <a:lnTo>
                    <a:pt x="1533" y="1413"/>
                  </a:lnTo>
                  <a:lnTo>
                    <a:pt x="1533" y="1413"/>
                  </a:lnTo>
                  <a:lnTo>
                    <a:pt x="1533" y="1413"/>
                  </a:lnTo>
                  <a:lnTo>
                    <a:pt x="1533" y="1415"/>
                  </a:lnTo>
                  <a:lnTo>
                    <a:pt x="1531" y="1415"/>
                  </a:lnTo>
                  <a:lnTo>
                    <a:pt x="1528" y="1415"/>
                  </a:lnTo>
                  <a:lnTo>
                    <a:pt x="1528" y="1415"/>
                  </a:lnTo>
                  <a:lnTo>
                    <a:pt x="1531" y="1418"/>
                  </a:lnTo>
                  <a:lnTo>
                    <a:pt x="1531" y="1418"/>
                  </a:lnTo>
                  <a:lnTo>
                    <a:pt x="1533" y="1418"/>
                  </a:lnTo>
                  <a:lnTo>
                    <a:pt x="1533" y="1420"/>
                  </a:lnTo>
                  <a:lnTo>
                    <a:pt x="1531" y="1420"/>
                  </a:lnTo>
                  <a:lnTo>
                    <a:pt x="1528" y="1420"/>
                  </a:lnTo>
                  <a:lnTo>
                    <a:pt x="1528" y="1423"/>
                  </a:lnTo>
                  <a:lnTo>
                    <a:pt x="1528" y="1423"/>
                  </a:lnTo>
                  <a:lnTo>
                    <a:pt x="1526" y="1423"/>
                  </a:lnTo>
                  <a:lnTo>
                    <a:pt x="1526" y="1423"/>
                  </a:lnTo>
                  <a:lnTo>
                    <a:pt x="1526" y="1423"/>
                  </a:lnTo>
                  <a:lnTo>
                    <a:pt x="1526" y="1425"/>
                  </a:lnTo>
                  <a:lnTo>
                    <a:pt x="1526" y="1425"/>
                  </a:lnTo>
                  <a:lnTo>
                    <a:pt x="1526" y="1427"/>
                  </a:lnTo>
                  <a:lnTo>
                    <a:pt x="1524" y="1427"/>
                  </a:lnTo>
                  <a:lnTo>
                    <a:pt x="1524" y="1427"/>
                  </a:lnTo>
                  <a:lnTo>
                    <a:pt x="1524" y="1427"/>
                  </a:lnTo>
                  <a:lnTo>
                    <a:pt x="1524" y="1430"/>
                  </a:lnTo>
                  <a:lnTo>
                    <a:pt x="1521" y="1430"/>
                  </a:lnTo>
                  <a:lnTo>
                    <a:pt x="1519" y="1430"/>
                  </a:lnTo>
                  <a:lnTo>
                    <a:pt x="1519" y="1432"/>
                  </a:lnTo>
                  <a:lnTo>
                    <a:pt x="1519" y="1432"/>
                  </a:lnTo>
                  <a:lnTo>
                    <a:pt x="1517" y="1432"/>
                  </a:lnTo>
                  <a:lnTo>
                    <a:pt x="1517" y="1435"/>
                  </a:lnTo>
                  <a:lnTo>
                    <a:pt x="1517" y="1435"/>
                  </a:lnTo>
                  <a:lnTo>
                    <a:pt x="1517" y="1435"/>
                  </a:lnTo>
                  <a:lnTo>
                    <a:pt x="1514" y="1437"/>
                  </a:lnTo>
                  <a:lnTo>
                    <a:pt x="1514" y="1437"/>
                  </a:lnTo>
                  <a:lnTo>
                    <a:pt x="1514" y="1437"/>
                  </a:lnTo>
                  <a:lnTo>
                    <a:pt x="1512" y="1437"/>
                  </a:lnTo>
                  <a:lnTo>
                    <a:pt x="1512" y="1439"/>
                  </a:lnTo>
                  <a:lnTo>
                    <a:pt x="1512" y="1442"/>
                  </a:lnTo>
                  <a:lnTo>
                    <a:pt x="1509" y="1442"/>
                  </a:lnTo>
                  <a:lnTo>
                    <a:pt x="1507" y="1442"/>
                  </a:lnTo>
                  <a:lnTo>
                    <a:pt x="1507" y="1444"/>
                  </a:lnTo>
                  <a:lnTo>
                    <a:pt x="1507" y="1444"/>
                  </a:lnTo>
                  <a:lnTo>
                    <a:pt x="1505" y="1444"/>
                  </a:lnTo>
                  <a:lnTo>
                    <a:pt x="1505" y="1444"/>
                  </a:lnTo>
                  <a:lnTo>
                    <a:pt x="1505" y="1446"/>
                  </a:lnTo>
                  <a:lnTo>
                    <a:pt x="1502" y="1446"/>
                  </a:lnTo>
                  <a:lnTo>
                    <a:pt x="1502" y="1446"/>
                  </a:lnTo>
                  <a:lnTo>
                    <a:pt x="1502" y="1446"/>
                  </a:lnTo>
                  <a:lnTo>
                    <a:pt x="1500" y="1446"/>
                  </a:lnTo>
                  <a:lnTo>
                    <a:pt x="1500" y="1449"/>
                  </a:lnTo>
                  <a:lnTo>
                    <a:pt x="1498" y="1449"/>
                  </a:lnTo>
                  <a:lnTo>
                    <a:pt x="1498" y="1451"/>
                  </a:lnTo>
                  <a:lnTo>
                    <a:pt x="1498" y="1451"/>
                  </a:lnTo>
                  <a:lnTo>
                    <a:pt x="1498" y="1454"/>
                  </a:lnTo>
                  <a:lnTo>
                    <a:pt x="1498" y="1454"/>
                  </a:lnTo>
                  <a:lnTo>
                    <a:pt x="1495" y="1454"/>
                  </a:lnTo>
                  <a:lnTo>
                    <a:pt x="1495" y="1456"/>
                  </a:lnTo>
                  <a:lnTo>
                    <a:pt x="1495" y="1456"/>
                  </a:lnTo>
                  <a:lnTo>
                    <a:pt x="1495" y="1456"/>
                  </a:lnTo>
                  <a:lnTo>
                    <a:pt x="1493" y="1456"/>
                  </a:lnTo>
                  <a:lnTo>
                    <a:pt x="1493" y="1458"/>
                  </a:lnTo>
                  <a:lnTo>
                    <a:pt x="1490" y="1458"/>
                  </a:lnTo>
                  <a:lnTo>
                    <a:pt x="1490" y="1461"/>
                  </a:lnTo>
                  <a:lnTo>
                    <a:pt x="1488" y="1461"/>
                  </a:lnTo>
                  <a:lnTo>
                    <a:pt x="1488" y="1461"/>
                  </a:lnTo>
                  <a:lnTo>
                    <a:pt x="1488" y="1463"/>
                  </a:lnTo>
                  <a:lnTo>
                    <a:pt x="1486" y="1461"/>
                  </a:lnTo>
                  <a:lnTo>
                    <a:pt x="1486" y="1463"/>
                  </a:lnTo>
                  <a:lnTo>
                    <a:pt x="1483" y="1463"/>
                  </a:lnTo>
                  <a:lnTo>
                    <a:pt x="1483" y="1463"/>
                  </a:lnTo>
                  <a:lnTo>
                    <a:pt x="1483" y="1465"/>
                  </a:lnTo>
                  <a:lnTo>
                    <a:pt x="1481" y="1465"/>
                  </a:lnTo>
                  <a:lnTo>
                    <a:pt x="1478" y="1468"/>
                  </a:lnTo>
                  <a:lnTo>
                    <a:pt x="1478" y="1468"/>
                  </a:lnTo>
                  <a:lnTo>
                    <a:pt x="1478" y="1470"/>
                  </a:lnTo>
                  <a:lnTo>
                    <a:pt x="1478" y="1475"/>
                  </a:lnTo>
                  <a:lnTo>
                    <a:pt x="1481" y="1475"/>
                  </a:lnTo>
                  <a:lnTo>
                    <a:pt x="1486" y="1475"/>
                  </a:lnTo>
                  <a:lnTo>
                    <a:pt x="1486" y="1477"/>
                  </a:lnTo>
                  <a:lnTo>
                    <a:pt x="1488" y="1477"/>
                  </a:lnTo>
                  <a:lnTo>
                    <a:pt x="1488" y="1477"/>
                  </a:lnTo>
                  <a:lnTo>
                    <a:pt x="1490" y="1477"/>
                  </a:lnTo>
                  <a:lnTo>
                    <a:pt x="1493" y="1477"/>
                  </a:lnTo>
                  <a:lnTo>
                    <a:pt x="1495" y="1477"/>
                  </a:lnTo>
                  <a:lnTo>
                    <a:pt x="1495" y="1477"/>
                  </a:lnTo>
                  <a:lnTo>
                    <a:pt x="1498" y="1477"/>
                  </a:lnTo>
                  <a:lnTo>
                    <a:pt x="1498" y="1477"/>
                  </a:lnTo>
                  <a:lnTo>
                    <a:pt x="1502" y="1477"/>
                  </a:lnTo>
                  <a:lnTo>
                    <a:pt x="1505" y="1475"/>
                  </a:lnTo>
                  <a:lnTo>
                    <a:pt x="1505" y="1477"/>
                  </a:lnTo>
                  <a:lnTo>
                    <a:pt x="1505" y="1477"/>
                  </a:lnTo>
                  <a:lnTo>
                    <a:pt x="1505" y="1475"/>
                  </a:lnTo>
                  <a:lnTo>
                    <a:pt x="1507" y="1475"/>
                  </a:lnTo>
                  <a:lnTo>
                    <a:pt x="1507" y="1477"/>
                  </a:lnTo>
                  <a:lnTo>
                    <a:pt x="1507" y="1477"/>
                  </a:lnTo>
                  <a:lnTo>
                    <a:pt x="1507" y="1477"/>
                  </a:lnTo>
                  <a:lnTo>
                    <a:pt x="1507" y="1480"/>
                  </a:lnTo>
                  <a:lnTo>
                    <a:pt x="1507" y="1480"/>
                  </a:lnTo>
                  <a:lnTo>
                    <a:pt x="1507" y="1482"/>
                  </a:lnTo>
                  <a:lnTo>
                    <a:pt x="1507" y="1482"/>
                  </a:lnTo>
                  <a:lnTo>
                    <a:pt x="1507" y="1482"/>
                  </a:lnTo>
                  <a:lnTo>
                    <a:pt x="1505" y="1482"/>
                  </a:lnTo>
                  <a:lnTo>
                    <a:pt x="1505" y="1485"/>
                  </a:lnTo>
                  <a:lnTo>
                    <a:pt x="1507" y="1485"/>
                  </a:lnTo>
                  <a:lnTo>
                    <a:pt x="1505" y="1485"/>
                  </a:lnTo>
                  <a:lnTo>
                    <a:pt x="1507" y="1485"/>
                  </a:lnTo>
                  <a:lnTo>
                    <a:pt x="1507" y="1487"/>
                  </a:lnTo>
                  <a:lnTo>
                    <a:pt x="1505" y="1487"/>
                  </a:lnTo>
                  <a:lnTo>
                    <a:pt x="1507" y="1487"/>
                  </a:lnTo>
                  <a:lnTo>
                    <a:pt x="1507" y="1489"/>
                  </a:lnTo>
                  <a:lnTo>
                    <a:pt x="1507" y="1492"/>
                  </a:lnTo>
                  <a:lnTo>
                    <a:pt x="1507" y="1492"/>
                  </a:lnTo>
                  <a:lnTo>
                    <a:pt x="1507" y="1494"/>
                  </a:lnTo>
                  <a:lnTo>
                    <a:pt x="1505" y="1494"/>
                  </a:lnTo>
                  <a:lnTo>
                    <a:pt x="1505" y="1496"/>
                  </a:lnTo>
                  <a:lnTo>
                    <a:pt x="1505" y="1496"/>
                  </a:lnTo>
                  <a:lnTo>
                    <a:pt x="1505" y="1496"/>
                  </a:lnTo>
                  <a:lnTo>
                    <a:pt x="1505" y="1501"/>
                  </a:lnTo>
                  <a:lnTo>
                    <a:pt x="1505" y="1501"/>
                  </a:lnTo>
                  <a:lnTo>
                    <a:pt x="1505" y="1501"/>
                  </a:lnTo>
                  <a:lnTo>
                    <a:pt x="1505" y="1504"/>
                  </a:lnTo>
                  <a:lnTo>
                    <a:pt x="1507" y="1504"/>
                  </a:lnTo>
                  <a:lnTo>
                    <a:pt x="1507" y="1501"/>
                  </a:lnTo>
                  <a:lnTo>
                    <a:pt x="1507" y="1501"/>
                  </a:lnTo>
                  <a:lnTo>
                    <a:pt x="1507" y="1501"/>
                  </a:lnTo>
                  <a:lnTo>
                    <a:pt x="1509" y="1501"/>
                  </a:lnTo>
                  <a:lnTo>
                    <a:pt x="1512" y="1501"/>
                  </a:lnTo>
                  <a:lnTo>
                    <a:pt x="1512" y="1501"/>
                  </a:lnTo>
                  <a:lnTo>
                    <a:pt x="1514" y="1501"/>
                  </a:lnTo>
                  <a:lnTo>
                    <a:pt x="1514" y="1501"/>
                  </a:lnTo>
                  <a:lnTo>
                    <a:pt x="1514" y="1496"/>
                  </a:lnTo>
                  <a:lnTo>
                    <a:pt x="1514" y="1496"/>
                  </a:lnTo>
                  <a:lnTo>
                    <a:pt x="1514" y="1494"/>
                  </a:lnTo>
                  <a:lnTo>
                    <a:pt x="1514" y="1494"/>
                  </a:lnTo>
                  <a:lnTo>
                    <a:pt x="1514" y="1494"/>
                  </a:lnTo>
                  <a:lnTo>
                    <a:pt x="1512" y="1492"/>
                  </a:lnTo>
                  <a:lnTo>
                    <a:pt x="1512" y="1492"/>
                  </a:lnTo>
                  <a:lnTo>
                    <a:pt x="1514" y="1489"/>
                  </a:lnTo>
                  <a:lnTo>
                    <a:pt x="1514" y="1489"/>
                  </a:lnTo>
                  <a:lnTo>
                    <a:pt x="1514" y="1487"/>
                  </a:lnTo>
                  <a:lnTo>
                    <a:pt x="1517" y="1487"/>
                  </a:lnTo>
                  <a:lnTo>
                    <a:pt x="1517" y="1487"/>
                  </a:lnTo>
                  <a:lnTo>
                    <a:pt x="1517" y="1487"/>
                  </a:lnTo>
                  <a:lnTo>
                    <a:pt x="1519" y="1487"/>
                  </a:lnTo>
                  <a:lnTo>
                    <a:pt x="1519" y="1487"/>
                  </a:lnTo>
                  <a:lnTo>
                    <a:pt x="1521" y="1487"/>
                  </a:lnTo>
                  <a:lnTo>
                    <a:pt x="1524" y="1487"/>
                  </a:lnTo>
                  <a:lnTo>
                    <a:pt x="1524" y="1487"/>
                  </a:lnTo>
                  <a:lnTo>
                    <a:pt x="1519" y="1489"/>
                  </a:lnTo>
                  <a:lnTo>
                    <a:pt x="1519" y="1492"/>
                  </a:lnTo>
                  <a:lnTo>
                    <a:pt x="1519" y="1492"/>
                  </a:lnTo>
                  <a:lnTo>
                    <a:pt x="1517" y="1492"/>
                  </a:lnTo>
                  <a:lnTo>
                    <a:pt x="1517" y="1492"/>
                  </a:lnTo>
                  <a:lnTo>
                    <a:pt x="1517" y="1494"/>
                  </a:lnTo>
                  <a:lnTo>
                    <a:pt x="1517" y="1494"/>
                  </a:lnTo>
                  <a:lnTo>
                    <a:pt x="1517" y="1494"/>
                  </a:lnTo>
                  <a:lnTo>
                    <a:pt x="1519" y="1496"/>
                  </a:lnTo>
                  <a:lnTo>
                    <a:pt x="1519" y="1496"/>
                  </a:lnTo>
                  <a:lnTo>
                    <a:pt x="1521" y="1496"/>
                  </a:lnTo>
                  <a:lnTo>
                    <a:pt x="1524" y="1496"/>
                  </a:lnTo>
                  <a:lnTo>
                    <a:pt x="1524" y="1496"/>
                  </a:lnTo>
                  <a:lnTo>
                    <a:pt x="1526" y="1496"/>
                  </a:lnTo>
                  <a:lnTo>
                    <a:pt x="1524" y="1499"/>
                  </a:lnTo>
                  <a:lnTo>
                    <a:pt x="1524" y="1501"/>
                  </a:lnTo>
                  <a:lnTo>
                    <a:pt x="1521" y="1501"/>
                  </a:lnTo>
                  <a:lnTo>
                    <a:pt x="1521" y="1501"/>
                  </a:lnTo>
                  <a:lnTo>
                    <a:pt x="1519" y="1501"/>
                  </a:lnTo>
                  <a:lnTo>
                    <a:pt x="1519" y="1504"/>
                  </a:lnTo>
                  <a:lnTo>
                    <a:pt x="1519" y="1504"/>
                  </a:lnTo>
                  <a:lnTo>
                    <a:pt x="1519" y="1506"/>
                  </a:lnTo>
                  <a:lnTo>
                    <a:pt x="1517" y="1506"/>
                  </a:lnTo>
                  <a:lnTo>
                    <a:pt x="1517" y="1506"/>
                  </a:lnTo>
                  <a:lnTo>
                    <a:pt x="1517" y="1506"/>
                  </a:lnTo>
                  <a:lnTo>
                    <a:pt x="1514" y="1506"/>
                  </a:lnTo>
                  <a:lnTo>
                    <a:pt x="1514" y="1508"/>
                  </a:lnTo>
                  <a:lnTo>
                    <a:pt x="1514" y="1511"/>
                  </a:lnTo>
                  <a:lnTo>
                    <a:pt x="1517" y="1511"/>
                  </a:lnTo>
                  <a:lnTo>
                    <a:pt x="1517" y="1511"/>
                  </a:lnTo>
                  <a:lnTo>
                    <a:pt x="1524" y="1511"/>
                  </a:lnTo>
                  <a:lnTo>
                    <a:pt x="1526" y="1508"/>
                  </a:lnTo>
                  <a:lnTo>
                    <a:pt x="1528" y="1506"/>
                  </a:lnTo>
                  <a:lnTo>
                    <a:pt x="1531" y="1506"/>
                  </a:lnTo>
                  <a:lnTo>
                    <a:pt x="1533" y="1504"/>
                  </a:lnTo>
                  <a:lnTo>
                    <a:pt x="1533" y="1504"/>
                  </a:lnTo>
                  <a:lnTo>
                    <a:pt x="1533" y="1504"/>
                  </a:lnTo>
                  <a:lnTo>
                    <a:pt x="1533" y="1501"/>
                  </a:lnTo>
                  <a:lnTo>
                    <a:pt x="1533" y="1499"/>
                  </a:lnTo>
                  <a:lnTo>
                    <a:pt x="1536" y="1499"/>
                  </a:lnTo>
                  <a:lnTo>
                    <a:pt x="1536" y="1496"/>
                  </a:lnTo>
                  <a:lnTo>
                    <a:pt x="1536" y="1496"/>
                  </a:lnTo>
                  <a:lnTo>
                    <a:pt x="1538" y="1496"/>
                  </a:lnTo>
                  <a:lnTo>
                    <a:pt x="1538" y="1496"/>
                  </a:lnTo>
                  <a:lnTo>
                    <a:pt x="1538" y="1496"/>
                  </a:lnTo>
                  <a:lnTo>
                    <a:pt x="1538" y="1499"/>
                  </a:lnTo>
                  <a:lnTo>
                    <a:pt x="1538" y="1501"/>
                  </a:lnTo>
                  <a:lnTo>
                    <a:pt x="1538" y="1501"/>
                  </a:lnTo>
                  <a:lnTo>
                    <a:pt x="1538" y="1504"/>
                  </a:lnTo>
                  <a:lnTo>
                    <a:pt x="1536" y="1506"/>
                  </a:lnTo>
                  <a:lnTo>
                    <a:pt x="1533" y="1506"/>
                  </a:lnTo>
                  <a:lnTo>
                    <a:pt x="1533" y="1508"/>
                  </a:lnTo>
                  <a:lnTo>
                    <a:pt x="1533" y="1508"/>
                  </a:lnTo>
                  <a:lnTo>
                    <a:pt x="1533" y="1511"/>
                  </a:lnTo>
                  <a:lnTo>
                    <a:pt x="1533" y="1511"/>
                  </a:lnTo>
                  <a:lnTo>
                    <a:pt x="1536" y="1511"/>
                  </a:lnTo>
                  <a:lnTo>
                    <a:pt x="1536" y="1511"/>
                  </a:lnTo>
                  <a:lnTo>
                    <a:pt x="1536" y="1511"/>
                  </a:lnTo>
                  <a:lnTo>
                    <a:pt x="1538" y="1511"/>
                  </a:lnTo>
                  <a:lnTo>
                    <a:pt x="1538" y="1508"/>
                  </a:lnTo>
                  <a:lnTo>
                    <a:pt x="1538" y="1504"/>
                  </a:lnTo>
                  <a:lnTo>
                    <a:pt x="1540" y="1501"/>
                  </a:lnTo>
                  <a:lnTo>
                    <a:pt x="1540" y="1501"/>
                  </a:lnTo>
                  <a:lnTo>
                    <a:pt x="1540" y="1499"/>
                  </a:lnTo>
                  <a:lnTo>
                    <a:pt x="1540" y="1496"/>
                  </a:lnTo>
                  <a:lnTo>
                    <a:pt x="1543" y="1496"/>
                  </a:lnTo>
                  <a:lnTo>
                    <a:pt x="1543" y="1494"/>
                  </a:lnTo>
                  <a:lnTo>
                    <a:pt x="1543" y="1492"/>
                  </a:lnTo>
                  <a:lnTo>
                    <a:pt x="1540" y="1494"/>
                  </a:lnTo>
                  <a:lnTo>
                    <a:pt x="1540" y="1492"/>
                  </a:lnTo>
                  <a:lnTo>
                    <a:pt x="1540" y="1492"/>
                  </a:lnTo>
                  <a:lnTo>
                    <a:pt x="1540" y="1489"/>
                  </a:lnTo>
                  <a:lnTo>
                    <a:pt x="1543" y="1489"/>
                  </a:lnTo>
                  <a:lnTo>
                    <a:pt x="1543" y="1487"/>
                  </a:lnTo>
                  <a:lnTo>
                    <a:pt x="1540" y="1487"/>
                  </a:lnTo>
                  <a:lnTo>
                    <a:pt x="1538" y="1487"/>
                  </a:lnTo>
                  <a:lnTo>
                    <a:pt x="1540" y="1487"/>
                  </a:lnTo>
                  <a:lnTo>
                    <a:pt x="1543" y="1487"/>
                  </a:lnTo>
                  <a:lnTo>
                    <a:pt x="1545" y="1487"/>
                  </a:lnTo>
                  <a:lnTo>
                    <a:pt x="1547" y="1489"/>
                  </a:lnTo>
                  <a:lnTo>
                    <a:pt x="1547" y="1489"/>
                  </a:lnTo>
                  <a:lnTo>
                    <a:pt x="1552" y="1492"/>
                  </a:lnTo>
                  <a:lnTo>
                    <a:pt x="1552" y="1489"/>
                  </a:lnTo>
                  <a:lnTo>
                    <a:pt x="1557" y="1487"/>
                  </a:lnTo>
                  <a:lnTo>
                    <a:pt x="1557" y="1487"/>
                  </a:lnTo>
                  <a:lnTo>
                    <a:pt x="1559" y="1487"/>
                  </a:lnTo>
                  <a:lnTo>
                    <a:pt x="1562" y="1487"/>
                  </a:lnTo>
                  <a:lnTo>
                    <a:pt x="1562" y="1487"/>
                  </a:lnTo>
                  <a:lnTo>
                    <a:pt x="1559" y="1487"/>
                  </a:lnTo>
                  <a:lnTo>
                    <a:pt x="1562" y="1489"/>
                  </a:lnTo>
                  <a:lnTo>
                    <a:pt x="1562" y="1492"/>
                  </a:lnTo>
                  <a:lnTo>
                    <a:pt x="1564" y="1492"/>
                  </a:lnTo>
                  <a:lnTo>
                    <a:pt x="1564" y="1492"/>
                  </a:lnTo>
                  <a:lnTo>
                    <a:pt x="1566" y="1494"/>
                  </a:lnTo>
                  <a:lnTo>
                    <a:pt x="1566" y="1496"/>
                  </a:lnTo>
                  <a:lnTo>
                    <a:pt x="1569" y="1496"/>
                  </a:lnTo>
                  <a:lnTo>
                    <a:pt x="1569" y="1496"/>
                  </a:lnTo>
                  <a:lnTo>
                    <a:pt x="1569" y="1496"/>
                  </a:lnTo>
                  <a:lnTo>
                    <a:pt x="1569" y="1496"/>
                  </a:lnTo>
                  <a:lnTo>
                    <a:pt x="1569" y="1499"/>
                  </a:lnTo>
                  <a:lnTo>
                    <a:pt x="1566" y="1499"/>
                  </a:lnTo>
                  <a:lnTo>
                    <a:pt x="1569" y="1501"/>
                  </a:lnTo>
                  <a:lnTo>
                    <a:pt x="1569" y="1504"/>
                  </a:lnTo>
                  <a:lnTo>
                    <a:pt x="1571" y="1504"/>
                  </a:lnTo>
                  <a:lnTo>
                    <a:pt x="1574" y="1504"/>
                  </a:lnTo>
                  <a:lnTo>
                    <a:pt x="1574" y="1506"/>
                  </a:lnTo>
                  <a:lnTo>
                    <a:pt x="1574" y="1506"/>
                  </a:lnTo>
                  <a:lnTo>
                    <a:pt x="1576" y="1506"/>
                  </a:lnTo>
                  <a:lnTo>
                    <a:pt x="1576" y="1508"/>
                  </a:lnTo>
                  <a:lnTo>
                    <a:pt x="1583" y="1511"/>
                  </a:lnTo>
                  <a:lnTo>
                    <a:pt x="1581" y="1511"/>
                  </a:lnTo>
                  <a:lnTo>
                    <a:pt x="1578" y="1511"/>
                  </a:lnTo>
                  <a:lnTo>
                    <a:pt x="1581" y="1513"/>
                  </a:lnTo>
                  <a:lnTo>
                    <a:pt x="1583" y="1513"/>
                  </a:lnTo>
                  <a:lnTo>
                    <a:pt x="1583" y="1513"/>
                  </a:lnTo>
                  <a:lnTo>
                    <a:pt x="1583" y="1515"/>
                  </a:lnTo>
                  <a:lnTo>
                    <a:pt x="1585" y="1515"/>
                  </a:lnTo>
                  <a:lnTo>
                    <a:pt x="1585" y="1515"/>
                  </a:lnTo>
                  <a:lnTo>
                    <a:pt x="1585" y="1515"/>
                  </a:lnTo>
                  <a:lnTo>
                    <a:pt x="1588" y="1515"/>
                  </a:lnTo>
                  <a:lnTo>
                    <a:pt x="1588" y="1515"/>
                  </a:lnTo>
                  <a:lnTo>
                    <a:pt x="1588" y="1518"/>
                  </a:lnTo>
                  <a:lnTo>
                    <a:pt x="1588" y="1518"/>
                  </a:lnTo>
                  <a:lnTo>
                    <a:pt x="1588" y="1518"/>
                  </a:lnTo>
                  <a:lnTo>
                    <a:pt x="1588" y="1520"/>
                  </a:lnTo>
                  <a:lnTo>
                    <a:pt x="1588" y="1523"/>
                  </a:lnTo>
                  <a:lnTo>
                    <a:pt x="1588" y="1523"/>
                  </a:lnTo>
                  <a:lnTo>
                    <a:pt x="1588" y="1523"/>
                  </a:lnTo>
                  <a:lnTo>
                    <a:pt x="1585" y="1523"/>
                  </a:lnTo>
                  <a:lnTo>
                    <a:pt x="1585" y="1523"/>
                  </a:lnTo>
                  <a:lnTo>
                    <a:pt x="1585" y="1525"/>
                  </a:lnTo>
                  <a:lnTo>
                    <a:pt x="1585" y="1525"/>
                  </a:lnTo>
                  <a:lnTo>
                    <a:pt x="1585" y="1525"/>
                  </a:lnTo>
                  <a:lnTo>
                    <a:pt x="1583" y="1525"/>
                  </a:lnTo>
                  <a:lnTo>
                    <a:pt x="1581" y="1525"/>
                  </a:lnTo>
                  <a:lnTo>
                    <a:pt x="1581" y="1523"/>
                  </a:lnTo>
                  <a:lnTo>
                    <a:pt x="1578" y="1523"/>
                  </a:lnTo>
                  <a:lnTo>
                    <a:pt x="1578" y="1523"/>
                  </a:lnTo>
                  <a:lnTo>
                    <a:pt x="1578" y="1523"/>
                  </a:lnTo>
                  <a:lnTo>
                    <a:pt x="1576" y="1523"/>
                  </a:lnTo>
                  <a:lnTo>
                    <a:pt x="1576" y="1523"/>
                  </a:lnTo>
                  <a:lnTo>
                    <a:pt x="1576" y="1523"/>
                  </a:lnTo>
                  <a:lnTo>
                    <a:pt x="1578" y="1525"/>
                  </a:lnTo>
                  <a:lnTo>
                    <a:pt x="1578" y="1525"/>
                  </a:lnTo>
                  <a:lnTo>
                    <a:pt x="1581" y="1525"/>
                  </a:lnTo>
                  <a:lnTo>
                    <a:pt x="1581" y="1525"/>
                  </a:lnTo>
                  <a:lnTo>
                    <a:pt x="1581" y="1527"/>
                  </a:lnTo>
                  <a:lnTo>
                    <a:pt x="1581" y="1527"/>
                  </a:lnTo>
                  <a:lnTo>
                    <a:pt x="1583" y="1527"/>
                  </a:lnTo>
                  <a:lnTo>
                    <a:pt x="1583" y="1530"/>
                  </a:lnTo>
                  <a:lnTo>
                    <a:pt x="1585" y="1530"/>
                  </a:lnTo>
                  <a:lnTo>
                    <a:pt x="1585" y="1530"/>
                  </a:lnTo>
                  <a:lnTo>
                    <a:pt x="1585" y="1532"/>
                  </a:lnTo>
                  <a:lnTo>
                    <a:pt x="1585" y="1532"/>
                  </a:lnTo>
                  <a:lnTo>
                    <a:pt x="1585" y="1532"/>
                  </a:lnTo>
                  <a:lnTo>
                    <a:pt x="1585" y="1534"/>
                  </a:lnTo>
                  <a:lnTo>
                    <a:pt x="1585" y="1534"/>
                  </a:lnTo>
                  <a:lnTo>
                    <a:pt x="1585" y="1537"/>
                  </a:lnTo>
                  <a:lnTo>
                    <a:pt x="1585" y="1537"/>
                  </a:lnTo>
                  <a:lnTo>
                    <a:pt x="1585" y="1539"/>
                  </a:lnTo>
                  <a:lnTo>
                    <a:pt x="1585" y="1542"/>
                  </a:lnTo>
                  <a:lnTo>
                    <a:pt x="1583" y="1542"/>
                  </a:lnTo>
                  <a:lnTo>
                    <a:pt x="1583" y="1542"/>
                  </a:lnTo>
                  <a:lnTo>
                    <a:pt x="1585" y="1544"/>
                  </a:lnTo>
                  <a:lnTo>
                    <a:pt x="1585" y="1546"/>
                  </a:lnTo>
                  <a:lnTo>
                    <a:pt x="1588" y="1546"/>
                  </a:lnTo>
                  <a:lnTo>
                    <a:pt x="1588" y="1549"/>
                  </a:lnTo>
                  <a:lnTo>
                    <a:pt x="1588" y="1549"/>
                  </a:lnTo>
                  <a:lnTo>
                    <a:pt x="1590" y="1549"/>
                  </a:lnTo>
                  <a:lnTo>
                    <a:pt x="1593" y="1551"/>
                  </a:lnTo>
                  <a:lnTo>
                    <a:pt x="1590" y="1551"/>
                  </a:lnTo>
                  <a:lnTo>
                    <a:pt x="1588" y="1551"/>
                  </a:lnTo>
                  <a:lnTo>
                    <a:pt x="1588" y="1551"/>
                  </a:lnTo>
                  <a:lnTo>
                    <a:pt x="1588" y="1554"/>
                  </a:lnTo>
                  <a:lnTo>
                    <a:pt x="1585" y="1554"/>
                  </a:lnTo>
                  <a:lnTo>
                    <a:pt x="1588" y="1556"/>
                  </a:lnTo>
                  <a:lnTo>
                    <a:pt x="1588" y="1556"/>
                  </a:lnTo>
                  <a:lnTo>
                    <a:pt x="1588" y="1556"/>
                  </a:lnTo>
                  <a:lnTo>
                    <a:pt x="1588" y="1556"/>
                  </a:lnTo>
                  <a:lnTo>
                    <a:pt x="1588" y="1558"/>
                  </a:lnTo>
                  <a:lnTo>
                    <a:pt x="1585" y="1558"/>
                  </a:lnTo>
                  <a:lnTo>
                    <a:pt x="1585" y="1561"/>
                  </a:lnTo>
                  <a:lnTo>
                    <a:pt x="1585" y="1561"/>
                  </a:lnTo>
                  <a:lnTo>
                    <a:pt x="1585" y="1561"/>
                  </a:lnTo>
                  <a:lnTo>
                    <a:pt x="1585" y="1563"/>
                  </a:lnTo>
                  <a:lnTo>
                    <a:pt x="1583" y="1563"/>
                  </a:lnTo>
                  <a:lnTo>
                    <a:pt x="1583" y="1563"/>
                  </a:lnTo>
                  <a:lnTo>
                    <a:pt x="1581" y="1565"/>
                  </a:lnTo>
                  <a:lnTo>
                    <a:pt x="1578" y="1565"/>
                  </a:lnTo>
                  <a:lnTo>
                    <a:pt x="1578" y="1565"/>
                  </a:lnTo>
                  <a:lnTo>
                    <a:pt x="1578" y="1568"/>
                  </a:lnTo>
                  <a:lnTo>
                    <a:pt x="1578" y="1568"/>
                  </a:lnTo>
                  <a:lnTo>
                    <a:pt x="1578" y="1570"/>
                  </a:lnTo>
                  <a:lnTo>
                    <a:pt x="1578" y="1570"/>
                  </a:lnTo>
                  <a:lnTo>
                    <a:pt x="1578" y="1573"/>
                  </a:lnTo>
                  <a:lnTo>
                    <a:pt x="1578" y="1573"/>
                  </a:lnTo>
                  <a:lnTo>
                    <a:pt x="1578" y="1573"/>
                  </a:lnTo>
                  <a:lnTo>
                    <a:pt x="1578" y="1573"/>
                  </a:lnTo>
                  <a:lnTo>
                    <a:pt x="1576" y="1573"/>
                  </a:lnTo>
                  <a:lnTo>
                    <a:pt x="1576" y="1575"/>
                  </a:lnTo>
                  <a:lnTo>
                    <a:pt x="1576" y="1575"/>
                  </a:lnTo>
                  <a:lnTo>
                    <a:pt x="1576" y="1575"/>
                  </a:lnTo>
                  <a:lnTo>
                    <a:pt x="1576" y="1577"/>
                  </a:lnTo>
                  <a:lnTo>
                    <a:pt x="1576" y="1577"/>
                  </a:lnTo>
                  <a:lnTo>
                    <a:pt x="1576" y="1580"/>
                  </a:lnTo>
                  <a:lnTo>
                    <a:pt x="1576" y="1582"/>
                  </a:lnTo>
                  <a:lnTo>
                    <a:pt x="1576" y="1582"/>
                  </a:lnTo>
                  <a:lnTo>
                    <a:pt x="1576" y="1584"/>
                  </a:lnTo>
                  <a:lnTo>
                    <a:pt x="1576" y="1584"/>
                  </a:lnTo>
                  <a:lnTo>
                    <a:pt x="1574" y="1584"/>
                  </a:lnTo>
                  <a:lnTo>
                    <a:pt x="1574" y="1587"/>
                  </a:lnTo>
                  <a:lnTo>
                    <a:pt x="1574" y="1587"/>
                  </a:lnTo>
                  <a:lnTo>
                    <a:pt x="1574" y="1589"/>
                  </a:lnTo>
                  <a:lnTo>
                    <a:pt x="1574" y="1592"/>
                  </a:lnTo>
                  <a:lnTo>
                    <a:pt x="1571" y="1592"/>
                  </a:lnTo>
                  <a:lnTo>
                    <a:pt x="1571" y="1592"/>
                  </a:lnTo>
                  <a:lnTo>
                    <a:pt x="1574" y="1592"/>
                  </a:lnTo>
                  <a:lnTo>
                    <a:pt x="1574" y="1594"/>
                  </a:lnTo>
                  <a:lnTo>
                    <a:pt x="1571" y="1594"/>
                  </a:lnTo>
                  <a:lnTo>
                    <a:pt x="1571" y="1596"/>
                  </a:lnTo>
                  <a:lnTo>
                    <a:pt x="1571" y="1596"/>
                  </a:lnTo>
                  <a:lnTo>
                    <a:pt x="1574" y="1599"/>
                  </a:lnTo>
                  <a:lnTo>
                    <a:pt x="1574" y="1601"/>
                  </a:lnTo>
                  <a:lnTo>
                    <a:pt x="1574" y="1601"/>
                  </a:lnTo>
                  <a:lnTo>
                    <a:pt x="1574" y="1603"/>
                  </a:lnTo>
                  <a:lnTo>
                    <a:pt x="1574" y="1603"/>
                  </a:lnTo>
                  <a:lnTo>
                    <a:pt x="1574" y="1606"/>
                  </a:lnTo>
                  <a:lnTo>
                    <a:pt x="1574" y="1606"/>
                  </a:lnTo>
                  <a:lnTo>
                    <a:pt x="1574" y="1608"/>
                  </a:lnTo>
                  <a:lnTo>
                    <a:pt x="1574" y="1611"/>
                  </a:lnTo>
                  <a:lnTo>
                    <a:pt x="1574" y="1608"/>
                  </a:lnTo>
                  <a:lnTo>
                    <a:pt x="1576" y="1608"/>
                  </a:lnTo>
                  <a:lnTo>
                    <a:pt x="1576" y="1611"/>
                  </a:lnTo>
                  <a:lnTo>
                    <a:pt x="1574" y="1611"/>
                  </a:lnTo>
                  <a:lnTo>
                    <a:pt x="1574" y="1611"/>
                  </a:lnTo>
                  <a:lnTo>
                    <a:pt x="1574" y="1613"/>
                  </a:lnTo>
                  <a:lnTo>
                    <a:pt x="1571" y="1613"/>
                  </a:lnTo>
                  <a:lnTo>
                    <a:pt x="1571" y="1613"/>
                  </a:lnTo>
                  <a:lnTo>
                    <a:pt x="1571" y="1615"/>
                  </a:lnTo>
                  <a:lnTo>
                    <a:pt x="1571" y="1615"/>
                  </a:lnTo>
                  <a:lnTo>
                    <a:pt x="1571" y="1618"/>
                  </a:lnTo>
                  <a:lnTo>
                    <a:pt x="1574" y="1618"/>
                  </a:lnTo>
                  <a:lnTo>
                    <a:pt x="1574" y="1620"/>
                  </a:lnTo>
                  <a:lnTo>
                    <a:pt x="1574" y="1620"/>
                  </a:lnTo>
                  <a:lnTo>
                    <a:pt x="1574" y="1623"/>
                  </a:lnTo>
                  <a:lnTo>
                    <a:pt x="1574" y="1623"/>
                  </a:lnTo>
                  <a:lnTo>
                    <a:pt x="1574" y="1623"/>
                  </a:lnTo>
                  <a:lnTo>
                    <a:pt x="1574" y="1625"/>
                  </a:lnTo>
                  <a:lnTo>
                    <a:pt x="1574" y="1625"/>
                  </a:lnTo>
                  <a:lnTo>
                    <a:pt x="1571" y="1627"/>
                  </a:lnTo>
                  <a:lnTo>
                    <a:pt x="1571" y="1627"/>
                  </a:lnTo>
                  <a:lnTo>
                    <a:pt x="1571" y="1630"/>
                  </a:lnTo>
                  <a:lnTo>
                    <a:pt x="1571" y="1632"/>
                  </a:lnTo>
                  <a:lnTo>
                    <a:pt x="1569" y="1632"/>
                  </a:lnTo>
                  <a:lnTo>
                    <a:pt x="1569" y="1632"/>
                  </a:lnTo>
                  <a:lnTo>
                    <a:pt x="1569" y="1634"/>
                  </a:lnTo>
                  <a:lnTo>
                    <a:pt x="1569" y="1634"/>
                  </a:lnTo>
                  <a:lnTo>
                    <a:pt x="1569" y="1637"/>
                  </a:lnTo>
                  <a:lnTo>
                    <a:pt x="1569" y="1637"/>
                  </a:lnTo>
                  <a:lnTo>
                    <a:pt x="1569" y="1639"/>
                  </a:lnTo>
                  <a:lnTo>
                    <a:pt x="1569" y="1642"/>
                  </a:lnTo>
                  <a:lnTo>
                    <a:pt x="1569" y="1642"/>
                  </a:lnTo>
                  <a:lnTo>
                    <a:pt x="1566" y="1644"/>
                  </a:lnTo>
                  <a:lnTo>
                    <a:pt x="1566" y="1644"/>
                  </a:lnTo>
                  <a:lnTo>
                    <a:pt x="1566" y="1646"/>
                  </a:lnTo>
                  <a:lnTo>
                    <a:pt x="1566" y="1649"/>
                  </a:lnTo>
                  <a:lnTo>
                    <a:pt x="1566" y="1651"/>
                  </a:lnTo>
                  <a:lnTo>
                    <a:pt x="1566" y="1651"/>
                  </a:lnTo>
                  <a:lnTo>
                    <a:pt x="1566" y="1651"/>
                  </a:lnTo>
                  <a:lnTo>
                    <a:pt x="1566" y="1653"/>
                  </a:lnTo>
                  <a:lnTo>
                    <a:pt x="1566" y="1653"/>
                  </a:lnTo>
                  <a:lnTo>
                    <a:pt x="1566" y="1653"/>
                  </a:lnTo>
                  <a:lnTo>
                    <a:pt x="1564" y="1653"/>
                  </a:lnTo>
                  <a:lnTo>
                    <a:pt x="1564" y="1656"/>
                  </a:lnTo>
                  <a:lnTo>
                    <a:pt x="1564" y="1656"/>
                  </a:lnTo>
                  <a:lnTo>
                    <a:pt x="1564" y="1656"/>
                  </a:lnTo>
                  <a:lnTo>
                    <a:pt x="1559" y="1661"/>
                  </a:lnTo>
                  <a:lnTo>
                    <a:pt x="1557" y="1663"/>
                  </a:lnTo>
                  <a:lnTo>
                    <a:pt x="1557" y="1663"/>
                  </a:lnTo>
                  <a:lnTo>
                    <a:pt x="1555" y="1665"/>
                  </a:lnTo>
                  <a:lnTo>
                    <a:pt x="1555" y="1665"/>
                  </a:lnTo>
                  <a:lnTo>
                    <a:pt x="1555" y="1668"/>
                  </a:lnTo>
                  <a:lnTo>
                    <a:pt x="1552" y="1668"/>
                  </a:lnTo>
                  <a:lnTo>
                    <a:pt x="1550" y="1672"/>
                  </a:lnTo>
                  <a:lnTo>
                    <a:pt x="1550" y="1672"/>
                  </a:lnTo>
                  <a:lnTo>
                    <a:pt x="1550" y="1675"/>
                  </a:lnTo>
                  <a:lnTo>
                    <a:pt x="1547" y="1675"/>
                  </a:lnTo>
                  <a:lnTo>
                    <a:pt x="1547" y="1675"/>
                  </a:lnTo>
                  <a:lnTo>
                    <a:pt x="1547" y="1677"/>
                  </a:lnTo>
                  <a:lnTo>
                    <a:pt x="1547" y="1677"/>
                  </a:lnTo>
                  <a:lnTo>
                    <a:pt x="1547" y="1680"/>
                  </a:lnTo>
                  <a:lnTo>
                    <a:pt x="1547" y="1682"/>
                  </a:lnTo>
                  <a:lnTo>
                    <a:pt x="1545" y="1682"/>
                  </a:lnTo>
                  <a:lnTo>
                    <a:pt x="1545" y="1682"/>
                  </a:lnTo>
                  <a:lnTo>
                    <a:pt x="1545" y="1684"/>
                  </a:lnTo>
                  <a:lnTo>
                    <a:pt x="1545" y="1684"/>
                  </a:lnTo>
                  <a:lnTo>
                    <a:pt x="1540" y="1689"/>
                  </a:lnTo>
                  <a:lnTo>
                    <a:pt x="1538" y="1689"/>
                  </a:lnTo>
                  <a:lnTo>
                    <a:pt x="1538" y="1692"/>
                  </a:lnTo>
                  <a:lnTo>
                    <a:pt x="1538" y="1692"/>
                  </a:lnTo>
                  <a:lnTo>
                    <a:pt x="1538" y="1692"/>
                  </a:lnTo>
                  <a:lnTo>
                    <a:pt x="1538" y="1694"/>
                  </a:lnTo>
                  <a:lnTo>
                    <a:pt x="1536" y="1694"/>
                  </a:lnTo>
                  <a:lnTo>
                    <a:pt x="1536" y="1696"/>
                  </a:lnTo>
                  <a:lnTo>
                    <a:pt x="1536" y="1696"/>
                  </a:lnTo>
                  <a:lnTo>
                    <a:pt x="1536" y="1699"/>
                  </a:lnTo>
                  <a:lnTo>
                    <a:pt x="1536" y="1701"/>
                  </a:lnTo>
                  <a:lnTo>
                    <a:pt x="1533" y="1701"/>
                  </a:lnTo>
                  <a:lnTo>
                    <a:pt x="1533" y="1701"/>
                  </a:lnTo>
                  <a:lnTo>
                    <a:pt x="1536" y="1703"/>
                  </a:lnTo>
                  <a:lnTo>
                    <a:pt x="1533" y="1703"/>
                  </a:lnTo>
                  <a:lnTo>
                    <a:pt x="1533" y="1706"/>
                  </a:lnTo>
                  <a:lnTo>
                    <a:pt x="1528" y="1711"/>
                  </a:lnTo>
                  <a:lnTo>
                    <a:pt x="1528" y="1711"/>
                  </a:lnTo>
                  <a:lnTo>
                    <a:pt x="1528" y="1711"/>
                  </a:lnTo>
                  <a:lnTo>
                    <a:pt x="1528" y="1713"/>
                  </a:lnTo>
                  <a:lnTo>
                    <a:pt x="1528" y="1713"/>
                  </a:lnTo>
                  <a:lnTo>
                    <a:pt x="1526" y="1713"/>
                  </a:lnTo>
                  <a:lnTo>
                    <a:pt x="1526" y="1715"/>
                  </a:lnTo>
                  <a:lnTo>
                    <a:pt x="1526" y="1715"/>
                  </a:lnTo>
                  <a:lnTo>
                    <a:pt x="1526" y="1715"/>
                  </a:lnTo>
                  <a:lnTo>
                    <a:pt x="1524" y="1718"/>
                  </a:lnTo>
                  <a:lnTo>
                    <a:pt x="1524" y="1720"/>
                  </a:lnTo>
                  <a:lnTo>
                    <a:pt x="1524" y="1720"/>
                  </a:lnTo>
                  <a:lnTo>
                    <a:pt x="1524" y="1722"/>
                  </a:lnTo>
                  <a:lnTo>
                    <a:pt x="1521" y="1722"/>
                  </a:lnTo>
                  <a:lnTo>
                    <a:pt x="1519" y="1725"/>
                  </a:lnTo>
                  <a:lnTo>
                    <a:pt x="1519" y="1725"/>
                  </a:lnTo>
                  <a:lnTo>
                    <a:pt x="1517" y="1725"/>
                  </a:lnTo>
                  <a:lnTo>
                    <a:pt x="1517" y="1727"/>
                  </a:lnTo>
                  <a:lnTo>
                    <a:pt x="1514" y="1730"/>
                  </a:lnTo>
                  <a:lnTo>
                    <a:pt x="1514" y="1732"/>
                  </a:lnTo>
                  <a:lnTo>
                    <a:pt x="1512" y="1732"/>
                  </a:lnTo>
                  <a:lnTo>
                    <a:pt x="1509" y="1734"/>
                  </a:lnTo>
                  <a:lnTo>
                    <a:pt x="1507" y="1737"/>
                  </a:lnTo>
                  <a:lnTo>
                    <a:pt x="1507" y="1739"/>
                  </a:lnTo>
                  <a:lnTo>
                    <a:pt x="1507" y="1739"/>
                  </a:lnTo>
                  <a:lnTo>
                    <a:pt x="1505" y="1739"/>
                  </a:lnTo>
                  <a:lnTo>
                    <a:pt x="1505" y="1741"/>
                  </a:lnTo>
                  <a:lnTo>
                    <a:pt x="1505" y="1741"/>
                  </a:lnTo>
                  <a:lnTo>
                    <a:pt x="1502" y="1744"/>
                  </a:lnTo>
                  <a:lnTo>
                    <a:pt x="1502" y="1744"/>
                  </a:lnTo>
                  <a:lnTo>
                    <a:pt x="1502" y="1744"/>
                  </a:lnTo>
                  <a:lnTo>
                    <a:pt x="1502" y="1746"/>
                  </a:lnTo>
                  <a:lnTo>
                    <a:pt x="1500" y="1746"/>
                  </a:lnTo>
                  <a:lnTo>
                    <a:pt x="1500" y="1749"/>
                  </a:lnTo>
                  <a:lnTo>
                    <a:pt x="1498" y="1749"/>
                  </a:lnTo>
                  <a:lnTo>
                    <a:pt x="1498" y="1749"/>
                  </a:lnTo>
                  <a:lnTo>
                    <a:pt x="1498" y="1749"/>
                  </a:lnTo>
                  <a:lnTo>
                    <a:pt x="1498" y="1751"/>
                  </a:lnTo>
                  <a:lnTo>
                    <a:pt x="1498" y="1751"/>
                  </a:lnTo>
                  <a:lnTo>
                    <a:pt x="1498" y="1753"/>
                  </a:lnTo>
                  <a:lnTo>
                    <a:pt x="1495" y="1753"/>
                  </a:lnTo>
                  <a:lnTo>
                    <a:pt x="1495" y="1753"/>
                  </a:lnTo>
                  <a:lnTo>
                    <a:pt x="1495" y="1753"/>
                  </a:lnTo>
                  <a:lnTo>
                    <a:pt x="1493" y="1756"/>
                  </a:lnTo>
                  <a:lnTo>
                    <a:pt x="1493" y="1756"/>
                  </a:lnTo>
                  <a:lnTo>
                    <a:pt x="1490" y="1758"/>
                  </a:lnTo>
                  <a:lnTo>
                    <a:pt x="1488" y="1758"/>
                  </a:lnTo>
                  <a:lnTo>
                    <a:pt x="1488" y="1761"/>
                  </a:lnTo>
                  <a:lnTo>
                    <a:pt x="1488" y="1761"/>
                  </a:lnTo>
                  <a:lnTo>
                    <a:pt x="1488" y="1763"/>
                  </a:lnTo>
                  <a:lnTo>
                    <a:pt x="1486" y="1763"/>
                  </a:lnTo>
                  <a:lnTo>
                    <a:pt x="1486" y="1763"/>
                  </a:lnTo>
                  <a:lnTo>
                    <a:pt x="1486" y="1765"/>
                  </a:lnTo>
                  <a:lnTo>
                    <a:pt x="1486" y="1765"/>
                  </a:lnTo>
                  <a:lnTo>
                    <a:pt x="1483" y="1765"/>
                  </a:lnTo>
                  <a:lnTo>
                    <a:pt x="1483" y="1768"/>
                  </a:lnTo>
                  <a:lnTo>
                    <a:pt x="1483" y="1768"/>
                  </a:lnTo>
                  <a:lnTo>
                    <a:pt x="1483" y="1770"/>
                  </a:lnTo>
                  <a:lnTo>
                    <a:pt x="1483" y="1770"/>
                  </a:lnTo>
                  <a:lnTo>
                    <a:pt x="1483" y="1772"/>
                  </a:lnTo>
                  <a:lnTo>
                    <a:pt x="1483" y="1772"/>
                  </a:lnTo>
                  <a:lnTo>
                    <a:pt x="1483" y="1772"/>
                  </a:lnTo>
                  <a:lnTo>
                    <a:pt x="1481" y="1772"/>
                  </a:lnTo>
                  <a:lnTo>
                    <a:pt x="1478" y="1775"/>
                  </a:lnTo>
                  <a:lnTo>
                    <a:pt x="1478" y="1772"/>
                  </a:lnTo>
                  <a:lnTo>
                    <a:pt x="1478" y="1772"/>
                  </a:lnTo>
                  <a:lnTo>
                    <a:pt x="1478" y="1775"/>
                  </a:lnTo>
                  <a:lnTo>
                    <a:pt x="1478" y="1775"/>
                  </a:lnTo>
                  <a:lnTo>
                    <a:pt x="1478" y="1777"/>
                  </a:lnTo>
                  <a:lnTo>
                    <a:pt x="1476" y="1777"/>
                  </a:lnTo>
                  <a:lnTo>
                    <a:pt x="1476" y="1780"/>
                  </a:lnTo>
                  <a:lnTo>
                    <a:pt x="1476" y="1780"/>
                  </a:lnTo>
                  <a:lnTo>
                    <a:pt x="1474" y="1780"/>
                  </a:lnTo>
                  <a:lnTo>
                    <a:pt x="1474" y="1782"/>
                  </a:lnTo>
                  <a:lnTo>
                    <a:pt x="1474" y="1782"/>
                  </a:lnTo>
                  <a:lnTo>
                    <a:pt x="1471" y="1782"/>
                  </a:lnTo>
                  <a:lnTo>
                    <a:pt x="1469" y="1784"/>
                  </a:lnTo>
                  <a:lnTo>
                    <a:pt x="1469" y="1784"/>
                  </a:lnTo>
                  <a:lnTo>
                    <a:pt x="1469" y="1784"/>
                  </a:lnTo>
                  <a:lnTo>
                    <a:pt x="1467" y="1784"/>
                  </a:lnTo>
                  <a:lnTo>
                    <a:pt x="1467" y="1784"/>
                  </a:lnTo>
                  <a:lnTo>
                    <a:pt x="1467" y="1787"/>
                  </a:lnTo>
                  <a:lnTo>
                    <a:pt x="1464" y="1787"/>
                  </a:lnTo>
                  <a:lnTo>
                    <a:pt x="1464" y="1789"/>
                  </a:lnTo>
                  <a:lnTo>
                    <a:pt x="1464" y="1789"/>
                  </a:lnTo>
                  <a:lnTo>
                    <a:pt x="1462" y="1789"/>
                  </a:lnTo>
                  <a:lnTo>
                    <a:pt x="1462" y="1789"/>
                  </a:lnTo>
                  <a:lnTo>
                    <a:pt x="1462" y="1789"/>
                  </a:lnTo>
                  <a:lnTo>
                    <a:pt x="1459" y="1791"/>
                  </a:lnTo>
                  <a:lnTo>
                    <a:pt x="1457" y="1791"/>
                  </a:lnTo>
                  <a:lnTo>
                    <a:pt x="1455" y="1794"/>
                  </a:lnTo>
                  <a:lnTo>
                    <a:pt x="1455" y="1794"/>
                  </a:lnTo>
                  <a:lnTo>
                    <a:pt x="1455" y="1794"/>
                  </a:lnTo>
                  <a:lnTo>
                    <a:pt x="1452" y="1794"/>
                  </a:lnTo>
                  <a:lnTo>
                    <a:pt x="1452" y="1796"/>
                  </a:lnTo>
                  <a:lnTo>
                    <a:pt x="1452" y="1794"/>
                  </a:lnTo>
                  <a:lnTo>
                    <a:pt x="1450" y="1794"/>
                  </a:lnTo>
                  <a:lnTo>
                    <a:pt x="1448" y="1796"/>
                  </a:lnTo>
                  <a:lnTo>
                    <a:pt x="1448" y="1796"/>
                  </a:lnTo>
                  <a:lnTo>
                    <a:pt x="1445" y="1799"/>
                  </a:lnTo>
                  <a:lnTo>
                    <a:pt x="1445" y="1799"/>
                  </a:lnTo>
                  <a:lnTo>
                    <a:pt x="1443" y="1799"/>
                  </a:lnTo>
                  <a:lnTo>
                    <a:pt x="1443" y="1799"/>
                  </a:lnTo>
                  <a:lnTo>
                    <a:pt x="1443" y="1799"/>
                  </a:lnTo>
                  <a:lnTo>
                    <a:pt x="1440" y="1799"/>
                  </a:lnTo>
                  <a:lnTo>
                    <a:pt x="1438" y="1799"/>
                  </a:lnTo>
                  <a:lnTo>
                    <a:pt x="1438" y="1799"/>
                  </a:lnTo>
                  <a:lnTo>
                    <a:pt x="1440" y="1799"/>
                  </a:lnTo>
                  <a:lnTo>
                    <a:pt x="1440" y="1796"/>
                  </a:lnTo>
                  <a:lnTo>
                    <a:pt x="1438" y="1796"/>
                  </a:lnTo>
                  <a:lnTo>
                    <a:pt x="1438" y="1794"/>
                  </a:lnTo>
                  <a:lnTo>
                    <a:pt x="1438" y="1796"/>
                  </a:lnTo>
                  <a:lnTo>
                    <a:pt x="1438" y="1799"/>
                  </a:lnTo>
                  <a:lnTo>
                    <a:pt x="1436" y="1799"/>
                  </a:lnTo>
                  <a:lnTo>
                    <a:pt x="1436" y="1796"/>
                  </a:lnTo>
                  <a:lnTo>
                    <a:pt x="1436" y="1794"/>
                  </a:lnTo>
                  <a:lnTo>
                    <a:pt x="1436" y="1794"/>
                  </a:lnTo>
                  <a:lnTo>
                    <a:pt x="1433" y="1794"/>
                  </a:lnTo>
                  <a:lnTo>
                    <a:pt x="1433" y="1794"/>
                  </a:lnTo>
                  <a:lnTo>
                    <a:pt x="1433" y="1794"/>
                  </a:lnTo>
                  <a:lnTo>
                    <a:pt x="1431" y="1794"/>
                  </a:lnTo>
                  <a:lnTo>
                    <a:pt x="1431" y="1794"/>
                  </a:lnTo>
                  <a:lnTo>
                    <a:pt x="1429" y="1794"/>
                  </a:lnTo>
                  <a:lnTo>
                    <a:pt x="1429" y="1791"/>
                  </a:lnTo>
                  <a:lnTo>
                    <a:pt x="1429" y="1791"/>
                  </a:lnTo>
                  <a:lnTo>
                    <a:pt x="1429" y="1794"/>
                  </a:lnTo>
                  <a:lnTo>
                    <a:pt x="1429" y="1794"/>
                  </a:lnTo>
                  <a:lnTo>
                    <a:pt x="1429" y="1794"/>
                  </a:lnTo>
                  <a:lnTo>
                    <a:pt x="1429" y="1794"/>
                  </a:lnTo>
                  <a:lnTo>
                    <a:pt x="1426" y="1794"/>
                  </a:lnTo>
                  <a:lnTo>
                    <a:pt x="1426" y="1794"/>
                  </a:lnTo>
                  <a:lnTo>
                    <a:pt x="1426" y="1791"/>
                  </a:lnTo>
                  <a:lnTo>
                    <a:pt x="1426" y="1791"/>
                  </a:lnTo>
                  <a:lnTo>
                    <a:pt x="1426" y="1789"/>
                  </a:lnTo>
                  <a:lnTo>
                    <a:pt x="1426" y="1789"/>
                  </a:lnTo>
                  <a:lnTo>
                    <a:pt x="1426" y="1787"/>
                  </a:lnTo>
                  <a:lnTo>
                    <a:pt x="1429" y="1787"/>
                  </a:lnTo>
                  <a:lnTo>
                    <a:pt x="1429" y="1784"/>
                  </a:lnTo>
                  <a:lnTo>
                    <a:pt x="1426" y="1784"/>
                  </a:lnTo>
                  <a:lnTo>
                    <a:pt x="1429" y="1784"/>
                  </a:lnTo>
                  <a:lnTo>
                    <a:pt x="1426" y="1784"/>
                  </a:lnTo>
                  <a:lnTo>
                    <a:pt x="1426" y="1784"/>
                  </a:lnTo>
                  <a:lnTo>
                    <a:pt x="1426" y="1784"/>
                  </a:lnTo>
                  <a:lnTo>
                    <a:pt x="1424" y="1787"/>
                  </a:lnTo>
                  <a:lnTo>
                    <a:pt x="1424" y="1787"/>
                  </a:lnTo>
                  <a:lnTo>
                    <a:pt x="1424" y="1789"/>
                  </a:lnTo>
                  <a:lnTo>
                    <a:pt x="1421" y="1789"/>
                  </a:lnTo>
                  <a:lnTo>
                    <a:pt x="1421" y="1789"/>
                  </a:lnTo>
                  <a:lnTo>
                    <a:pt x="1419" y="1789"/>
                  </a:lnTo>
                  <a:lnTo>
                    <a:pt x="1419" y="1789"/>
                  </a:lnTo>
                  <a:lnTo>
                    <a:pt x="1419" y="1789"/>
                  </a:lnTo>
                  <a:lnTo>
                    <a:pt x="1419" y="1789"/>
                  </a:lnTo>
                  <a:lnTo>
                    <a:pt x="1419" y="1787"/>
                  </a:lnTo>
                  <a:lnTo>
                    <a:pt x="1419" y="1784"/>
                  </a:lnTo>
                  <a:lnTo>
                    <a:pt x="1421" y="1784"/>
                  </a:lnTo>
                  <a:lnTo>
                    <a:pt x="1424" y="1784"/>
                  </a:lnTo>
                  <a:lnTo>
                    <a:pt x="1424" y="1782"/>
                  </a:lnTo>
                  <a:lnTo>
                    <a:pt x="1421" y="1782"/>
                  </a:lnTo>
                  <a:lnTo>
                    <a:pt x="1421" y="1784"/>
                  </a:lnTo>
                  <a:lnTo>
                    <a:pt x="1419" y="1784"/>
                  </a:lnTo>
                  <a:lnTo>
                    <a:pt x="1419" y="1784"/>
                  </a:lnTo>
                  <a:lnTo>
                    <a:pt x="1419" y="1782"/>
                  </a:lnTo>
                  <a:lnTo>
                    <a:pt x="1417" y="1782"/>
                  </a:lnTo>
                  <a:lnTo>
                    <a:pt x="1417" y="1784"/>
                  </a:lnTo>
                  <a:lnTo>
                    <a:pt x="1417" y="1784"/>
                  </a:lnTo>
                  <a:lnTo>
                    <a:pt x="1417" y="1787"/>
                  </a:lnTo>
                  <a:lnTo>
                    <a:pt x="1414" y="1787"/>
                  </a:lnTo>
                  <a:lnTo>
                    <a:pt x="1414" y="1789"/>
                  </a:lnTo>
                  <a:lnTo>
                    <a:pt x="1417" y="1787"/>
                  </a:lnTo>
                  <a:lnTo>
                    <a:pt x="1417" y="1789"/>
                  </a:lnTo>
                  <a:lnTo>
                    <a:pt x="1414" y="1789"/>
                  </a:lnTo>
                  <a:lnTo>
                    <a:pt x="1414" y="1791"/>
                  </a:lnTo>
                  <a:lnTo>
                    <a:pt x="1412" y="1791"/>
                  </a:lnTo>
                  <a:lnTo>
                    <a:pt x="1412" y="1791"/>
                  </a:lnTo>
                  <a:lnTo>
                    <a:pt x="1412" y="1791"/>
                  </a:lnTo>
                  <a:lnTo>
                    <a:pt x="1412" y="1794"/>
                  </a:lnTo>
                  <a:lnTo>
                    <a:pt x="1412" y="1794"/>
                  </a:lnTo>
                  <a:lnTo>
                    <a:pt x="1412" y="1796"/>
                  </a:lnTo>
                  <a:lnTo>
                    <a:pt x="1410" y="1796"/>
                  </a:lnTo>
                  <a:lnTo>
                    <a:pt x="1407" y="1796"/>
                  </a:lnTo>
                  <a:lnTo>
                    <a:pt x="1407" y="1799"/>
                  </a:lnTo>
                  <a:lnTo>
                    <a:pt x="1407" y="1799"/>
                  </a:lnTo>
                  <a:lnTo>
                    <a:pt x="1407" y="1801"/>
                  </a:lnTo>
                  <a:lnTo>
                    <a:pt x="1407" y="1801"/>
                  </a:lnTo>
                  <a:lnTo>
                    <a:pt x="1407" y="1801"/>
                  </a:lnTo>
                  <a:lnTo>
                    <a:pt x="1407" y="1801"/>
                  </a:lnTo>
                  <a:lnTo>
                    <a:pt x="1405" y="1801"/>
                  </a:lnTo>
                  <a:lnTo>
                    <a:pt x="1405" y="1801"/>
                  </a:lnTo>
                  <a:lnTo>
                    <a:pt x="1402" y="1801"/>
                  </a:lnTo>
                  <a:lnTo>
                    <a:pt x="1402" y="1799"/>
                  </a:lnTo>
                  <a:lnTo>
                    <a:pt x="1402" y="1801"/>
                  </a:lnTo>
                  <a:lnTo>
                    <a:pt x="1402" y="1799"/>
                  </a:lnTo>
                  <a:lnTo>
                    <a:pt x="1400" y="1801"/>
                  </a:lnTo>
                  <a:lnTo>
                    <a:pt x="1400" y="1799"/>
                  </a:lnTo>
                  <a:lnTo>
                    <a:pt x="1398" y="1799"/>
                  </a:lnTo>
                  <a:lnTo>
                    <a:pt x="1398" y="1799"/>
                  </a:lnTo>
                  <a:lnTo>
                    <a:pt x="1398" y="1801"/>
                  </a:lnTo>
                  <a:lnTo>
                    <a:pt x="1398" y="1801"/>
                  </a:lnTo>
                  <a:lnTo>
                    <a:pt x="1398" y="1801"/>
                  </a:lnTo>
                  <a:lnTo>
                    <a:pt x="1400" y="1801"/>
                  </a:lnTo>
                  <a:lnTo>
                    <a:pt x="1402" y="1801"/>
                  </a:lnTo>
                  <a:lnTo>
                    <a:pt x="1402" y="1803"/>
                  </a:lnTo>
                  <a:lnTo>
                    <a:pt x="1402" y="1803"/>
                  </a:lnTo>
                  <a:lnTo>
                    <a:pt x="1400" y="1803"/>
                  </a:lnTo>
                  <a:lnTo>
                    <a:pt x="1400" y="1806"/>
                  </a:lnTo>
                  <a:lnTo>
                    <a:pt x="1398" y="1808"/>
                  </a:lnTo>
                  <a:lnTo>
                    <a:pt x="1398" y="1808"/>
                  </a:lnTo>
                  <a:lnTo>
                    <a:pt x="1398" y="1808"/>
                  </a:lnTo>
                  <a:lnTo>
                    <a:pt x="1398" y="1806"/>
                  </a:lnTo>
                  <a:lnTo>
                    <a:pt x="1395" y="1803"/>
                  </a:lnTo>
                  <a:lnTo>
                    <a:pt x="1395" y="1803"/>
                  </a:lnTo>
                  <a:lnTo>
                    <a:pt x="1395" y="1801"/>
                  </a:lnTo>
                  <a:lnTo>
                    <a:pt x="1395" y="1801"/>
                  </a:lnTo>
                  <a:lnTo>
                    <a:pt x="1395" y="1799"/>
                  </a:lnTo>
                  <a:lnTo>
                    <a:pt x="1395" y="1799"/>
                  </a:lnTo>
                  <a:lnTo>
                    <a:pt x="1393" y="1799"/>
                  </a:lnTo>
                  <a:lnTo>
                    <a:pt x="1393" y="1799"/>
                  </a:lnTo>
                  <a:lnTo>
                    <a:pt x="1395" y="1796"/>
                  </a:lnTo>
                  <a:lnTo>
                    <a:pt x="1395" y="1796"/>
                  </a:lnTo>
                  <a:lnTo>
                    <a:pt x="1398" y="1794"/>
                  </a:lnTo>
                  <a:lnTo>
                    <a:pt x="1398" y="1794"/>
                  </a:lnTo>
                  <a:lnTo>
                    <a:pt x="1400" y="1794"/>
                  </a:lnTo>
                  <a:lnTo>
                    <a:pt x="1402" y="1794"/>
                  </a:lnTo>
                  <a:lnTo>
                    <a:pt x="1405" y="1794"/>
                  </a:lnTo>
                  <a:lnTo>
                    <a:pt x="1405" y="1794"/>
                  </a:lnTo>
                  <a:lnTo>
                    <a:pt x="1405" y="1794"/>
                  </a:lnTo>
                  <a:lnTo>
                    <a:pt x="1405" y="1791"/>
                  </a:lnTo>
                  <a:lnTo>
                    <a:pt x="1405" y="1791"/>
                  </a:lnTo>
                  <a:lnTo>
                    <a:pt x="1405" y="1789"/>
                  </a:lnTo>
                  <a:lnTo>
                    <a:pt x="1407" y="1789"/>
                  </a:lnTo>
                  <a:lnTo>
                    <a:pt x="1407" y="1789"/>
                  </a:lnTo>
                  <a:lnTo>
                    <a:pt x="1407" y="1787"/>
                  </a:lnTo>
                  <a:lnTo>
                    <a:pt x="1407" y="1784"/>
                  </a:lnTo>
                  <a:lnTo>
                    <a:pt x="1407" y="1784"/>
                  </a:lnTo>
                  <a:lnTo>
                    <a:pt x="1407" y="1784"/>
                  </a:lnTo>
                  <a:lnTo>
                    <a:pt x="1407" y="1782"/>
                  </a:lnTo>
                  <a:lnTo>
                    <a:pt x="1410" y="1782"/>
                  </a:lnTo>
                  <a:lnTo>
                    <a:pt x="1407" y="1780"/>
                  </a:lnTo>
                  <a:lnTo>
                    <a:pt x="1407" y="1780"/>
                  </a:lnTo>
                  <a:lnTo>
                    <a:pt x="1407" y="1777"/>
                  </a:lnTo>
                  <a:lnTo>
                    <a:pt x="1407" y="1775"/>
                  </a:lnTo>
                  <a:lnTo>
                    <a:pt x="1407" y="1775"/>
                  </a:lnTo>
                  <a:lnTo>
                    <a:pt x="1407" y="1772"/>
                  </a:lnTo>
                  <a:lnTo>
                    <a:pt x="1407" y="1772"/>
                  </a:lnTo>
                  <a:lnTo>
                    <a:pt x="1407" y="1770"/>
                  </a:lnTo>
                  <a:lnTo>
                    <a:pt x="1407" y="1770"/>
                  </a:lnTo>
                  <a:lnTo>
                    <a:pt x="1407" y="1768"/>
                  </a:lnTo>
                  <a:lnTo>
                    <a:pt x="1407" y="1765"/>
                  </a:lnTo>
                  <a:lnTo>
                    <a:pt x="1407" y="1765"/>
                  </a:lnTo>
                  <a:lnTo>
                    <a:pt x="1407" y="1758"/>
                  </a:lnTo>
                  <a:lnTo>
                    <a:pt x="1405" y="1751"/>
                  </a:lnTo>
                  <a:lnTo>
                    <a:pt x="1405" y="1749"/>
                  </a:lnTo>
                  <a:lnTo>
                    <a:pt x="1402" y="1749"/>
                  </a:lnTo>
                  <a:lnTo>
                    <a:pt x="1402" y="1746"/>
                  </a:lnTo>
                  <a:lnTo>
                    <a:pt x="1402" y="1744"/>
                  </a:lnTo>
                  <a:lnTo>
                    <a:pt x="1405" y="1744"/>
                  </a:lnTo>
                  <a:lnTo>
                    <a:pt x="1405" y="1744"/>
                  </a:lnTo>
                  <a:lnTo>
                    <a:pt x="1405" y="1744"/>
                  </a:lnTo>
                  <a:lnTo>
                    <a:pt x="1407" y="1744"/>
                  </a:lnTo>
                  <a:lnTo>
                    <a:pt x="1407" y="1744"/>
                  </a:lnTo>
                  <a:lnTo>
                    <a:pt x="1407" y="1744"/>
                  </a:lnTo>
                  <a:lnTo>
                    <a:pt x="1410" y="1744"/>
                  </a:lnTo>
                  <a:lnTo>
                    <a:pt x="1410" y="1741"/>
                  </a:lnTo>
                  <a:lnTo>
                    <a:pt x="1412" y="1744"/>
                  </a:lnTo>
                  <a:lnTo>
                    <a:pt x="1412" y="1741"/>
                  </a:lnTo>
                  <a:lnTo>
                    <a:pt x="1414" y="1739"/>
                  </a:lnTo>
                  <a:lnTo>
                    <a:pt x="1414" y="1739"/>
                  </a:lnTo>
                  <a:lnTo>
                    <a:pt x="1414" y="1737"/>
                  </a:lnTo>
                  <a:lnTo>
                    <a:pt x="1417" y="1737"/>
                  </a:lnTo>
                  <a:lnTo>
                    <a:pt x="1417" y="1734"/>
                  </a:lnTo>
                  <a:lnTo>
                    <a:pt x="1419" y="1734"/>
                  </a:lnTo>
                  <a:lnTo>
                    <a:pt x="1419" y="1734"/>
                  </a:lnTo>
                  <a:lnTo>
                    <a:pt x="1421" y="1734"/>
                  </a:lnTo>
                  <a:lnTo>
                    <a:pt x="1429" y="1739"/>
                  </a:lnTo>
                  <a:lnTo>
                    <a:pt x="1436" y="1741"/>
                  </a:lnTo>
                  <a:lnTo>
                    <a:pt x="1438" y="1741"/>
                  </a:lnTo>
                  <a:lnTo>
                    <a:pt x="1438" y="1741"/>
                  </a:lnTo>
                  <a:lnTo>
                    <a:pt x="1440" y="1739"/>
                  </a:lnTo>
                  <a:lnTo>
                    <a:pt x="1443" y="1739"/>
                  </a:lnTo>
                  <a:lnTo>
                    <a:pt x="1443" y="1737"/>
                  </a:lnTo>
                  <a:lnTo>
                    <a:pt x="1440" y="1734"/>
                  </a:lnTo>
                  <a:lnTo>
                    <a:pt x="1443" y="1734"/>
                  </a:lnTo>
                  <a:lnTo>
                    <a:pt x="1440" y="1734"/>
                  </a:lnTo>
                  <a:lnTo>
                    <a:pt x="1443" y="1732"/>
                  </a:lnTo>
                  <a:lnTo>
                    <a:pt x="1443" y="1732"/>
                  </a:lnTo>
                  <a:lnTo>
                    <a:pt x="1443" y="1730"/>
                  </a:lnTo>
                  <a:lnTo>
                    <a:pt x="1443" y="1730"/>
                  </a:lnTo>
                  <a:lnTo>
                    <a:pt x="1445" y="1730"/>
                  </a:lnTo>
                  <a:lnTo>
                    <a:pt x="1445" y="1727"/>
                  </a:lnTo>
                  <a:lnTo>
                    <a:pt x="1445" y="1727"/>
                  </a:lnTo>
                  <a:lnTo>
                    <a:pt x="1448" y="1727"/>
                  </a:lnTo>
                  <a:lnTo>
                    <a:pt x="1448" y="1725"/>
                  </a:lnTo>
                  <a:lnTo>
                    <a:pt x="1448" y="1725"/>
                  </a:lnTo>
                  <a:lnTo>
                    <a:pt x="1448" y="1722"/>
                  </a:lnTo>
                  <a:lnTo>
                    <a:pt x="1448" y="1722"/>
                  </a:lnTo>
                  <a:lnTo>
                    <a:pt x="1448" y="1720"/>
                  </a:lnTo>
                  <a:lnTo>
                    <a:pt x="1448" y="1720"/>
                  </a:lnTo>
                  <a:lnTo>
                    <a:pt x="1448" y="1720"/>
                  </a:lnTo>
                  <a:lnTo>
                    <a:pt x="1450" y="1720"/>
                  </a:lnTo>
                  <a:lnTo>
                    <a:pt x="1450" y="1718"/>
                  </a:lnTo>
                  <a:lnTo>
                    <a:pt x="1452" y="1718"/>
                  </a:lnTo>
                  <a:lnTo>
                    <a:pt x="1452" y="1715"/>
                  </a:lnTo>
                  <a:lnTo>
                    <a:pt x="1452" y="1715"/>
                  </a:lnTo>
                  <a:lnTo>
                    <a:pt x="1452" y="1713"/>
                  </a:lnTo>
                  <a:lnTo>
                    <a:pt x="1452" y="1713"/>
                  </a:lnTo>
                  <a:lnTo>
                    <a:pt x="1452" y="1713"/>
                  </a:lnTo>
                  <a:lnTo>
                    <a:pt x="1452" y="1713"/>
                  </a:lnTo>
                  <a:lnTo>
                    <a:pt x="1452" y="1711"/>
                  </a:lnTo>
                  <a:lnTo>
                    <a:pt x="1455" y="1711"/>
                  </a:lnTo>
                  <a:lnTo>
                    <a:pt x="1455" y="1711"/>
                  </a:lnTo>
                  <a:lnTo>
                    <a:pt x="1455" y="1711"/>
                  </a:lnTo>
                  <a:lnTo>
                    <a:pt x="1455" y="1711"/>
                  </a:lnTo>
                  <a:lnTo>
                    <a:pt x="1455" y="1711"/>
                  </a:lnTo>
                  <a:lnTo>
                    <a:pt x="1455" y="1708"/>
                  </a:lnTo>
                  <a:lnTo>
                    <a:pt x="1455" y="1706"/>
                  </a:lnTo>
                  <a:lnTo>
                    <a:pt x="1455" y="1706"/>
                  </a:lnTo>
                  <a:lnTo>
                    <a:pt x="1455" y="1706"/>
                  </a:lnTo>
                  <a:lnTo>
                    <a:pt x="1455" y="1703"/>
                  </a:lnTo>
                  <a:lnTo>
                    <a:pt x="1455" y="1703"/>
                  </a:lnTo>
                  <a:lnTo>
                    <a:pt x="1457" y="1701"/>
                  </a:lnTo>
                  <a:lnTo>
                    <a:pt x="1457" y="1701"/>
                  </a:lnTo>
                  <a:lnTo>
                    <a:pt x="1457" y="1699"/>
                  </a:lnTo>
                  <a:lnTo>
                    <a:pt x="1457" y="1696"/>
                  </a:lnTo>
                  <a:lnTo>
                    <a:pt x="1457" y="1696"/>
                  </a:lnTo>
                  <a:lnTo>
                    <a:pt x="1457" y="1696"/>
                  </a:lnTo>
                  <a:lnTo>
                    <a:pt x="1457" y="1694"/>
                  </a:lnTo>
                  <a:lnTo>
                    <a:pt x="1457" y="1694"/>
                  </a:lnTo>
                  <a:lnTo>
                    <a:pt x="1457" y="1692"/>
                  </a:lnTo>
                  <a:lnTo>
                    <a:pt x="1459" y="1692"/>
                  </a:lnTo>
                  <a:lnTo>
                    <a:pt x="1459" y="1689"/>
                  </a:lnTo>
                  <a:lnTo>
                    <a:pt x="1462" y="1689"/>
                  </a:lnTo>
                  <a:lnTo>
                    <a:pt x="1462" y="1687"/>
                  </a:lnTo>
                  <a:lnTo>
                    <a:pt x="1462" y="1687"/>
                  </a:lnTo>
                  <a:lnTo>
                    <a:pt x="1459" y="1684"/>
                  </a:lnTo>
                  <a:lnTo>
                    <a:pt x="1462" y="1684"/>
                  </a:lnTo>
                  <a:lnTo>
                    <a:pt x="1462" y="1682"/>
                  </a:lnTo>
                  <a:lnTo>
                    <a:pt x="1462" y="1682"/>
                  </a:lnTo>
                  <a:lnTo>
                    <a:pt x="1462" y="1682"/>
                  </a:lnTo>
                  <a:lnTo>
                    <a:pt x="1464" y="1682"/>
                  </a:lnTo>
                  <a:lnTo>
                    <a:pt x="1464" y="1680"/>
                  </a:lnTo>
                  <a:lnTo>
                    <a:pt x="1464" y="1682"/>
                  </a:lnTo>
                  <a:lnTo>
                    <a:pt x="1467" y="1682"/>
                  </a:lnTo>
                  <a:lnTo>
                    <a:pt x="1467" y="1680"/>
                  </a:lnTo>
                  <a:lnTo>
                    <a:pt x="1467" y="1680"/>
                  </a:lnTo>
                  <a:lnTo>
                    <a:pt x="1467" y="1677"/>
                  </a:lnTo>
                  <a:lnTo>
                    <a:pt x="1467" y="1677"/>
                  </a:lnTo>
                  <a:lnTo>
                    <a:pt x="1469" y="1677"/>
                  </a:lnTo>
                  <a:lnTo>
                    <a:pt x="1469" y="1675"/>
                  </a:lnTo>
                  <a:lnTo>
                    <a:pt x="1469" y="1675"/>
                  </a:lnTo>
                  <a:lnTo>
                    <a:pt x="1469" y="1675"/>
                  </a:lnTo>
                  <a:lnTo>
                    <a:pt x="1469" y="1672"/>
                  </a:lnTo>
                  <a:lnTo>
                    <a:pt x="1469" y="1672"/>
                  </a:lnTo>
                  <a:lnTo>
                    <a:pt x="1469" y="1670"/>
                  </a:lnTo>
                  <a:lnTo>
                    <a:pt x="1469" y="1670"/>
                  </a:lnTo>
                  <a:lnTo>
                    <a:pt x="1469" y="1668"/>
                  </a:lnTo>
                  <a:lnTo>
                    <a:pt x="1467" y="1668"/>
                  </a:lnTo>
                  <a:lnTo>
                    <a:pt x="1467" y="1665"/>
                  </a:lnTo>
                  <a:lnTo>
                    <a:pt x="1467" y="1665"/>
                  </a:lnTo>
                  <a:lnTo>
                    <a:pt x="1467" y="1663"/>
                  </a:lnTo>
                  <a:lnTo>
                    <a:pt x="1469" y="1663"/>
                  </a:lnTo>
                  <a:lnTo>
                    <a:pt x="1469" y="1661"/>
                  </a:lnTo>
                  <a:lnTo>
                    <a:pt x="1469" y="1658"/>
                  </a:lnTo>
                  <a:lnTo>
                    <a:pt x="1469" y="1658"/>
                  </a:lnTo>
                  <a:lnTo>
                    <a:pt x="1467" y="1658"/>
                  </a:lnTo>
                  <a:lnTo>
                    <a:pt x="1467" y="1656"/>
                  </a:lnTo>
                  <a:lnTo>
                    <a:pt x="1467" y="1656"/>
                  </a:lnTo>
                  <a:lnTo>
                    <a:pt x="1467" y="1656"/>
                  </a:lnTo>
                  <a:lnTo>
                    <a:pt x="1464" y="1656"/>
                  </a:lnTo>
                  <a:lnTo>
                    <a:pt x="1464" y="1656"/>
                  </a:lnTo>
                  <a:lnTo>
                    <a:pt x="1464" y="1656"/>
                  </a:lnTo>
                  <a:lnTo>
                    <a:pt x="1462" y="1656"/>
                  </a:lnTo>
                  <a:lnTo>
                    <a:pt x="1459" y="1656"/>
                  </a:lnTo>
                  <a:lnTo>
                    <a:pt x="1457" y="1656"/>
                  </a:lnTo>
                  <a:lnTo>
                    <a:pt x="1457" y="1658"/>
                  </a:lnTo>
                  <a:lnTo>
                    <a:pt x="1455" y="1658"/>
                  </a:lnTo>
                  <a:lnTo>
                    <a:pt x="1455" y="1658"/>
                  </a:lnTo>
                  <a:lnTo>
                    <a:pt x="1452" y="1658"/>
                  </a:lnTo>
                  <a:lnTo>
                    <a:pt x="1452" y="1661"/>
                  </a:lnTo>
                  <a:lnTo>
                    <a:pt x="1452" y="1661"/>
                  </a:lnTo>
                  <a:lnTo>
                    <a:pt x="1452" y="1661"/>
                  </a:lnTo>
                  <a:lnTo>
                    <a:pt x="1450" y="1661"/>
                  </a:lnTo>
                  <a:lnTo>
                    <a:pt x="1450" y="1663"/>
                  </a:lnTo>
                  <a:lnTo>
                    <a:pt x="1448" y="1663"/>
                  </a:lnTo>
                  <a:lnTo>
                    <a:pt x="1448" y="1663"/>
                  </a:lnTo>
                  <a:lnTo>
                    <a:pt x="1448" y="1663"/>
                  </a:lnTo>
                  <a:lnTo>
                    <a:pt x="1448" y="1663"/>
                  </a:lnTo>
                  <a:lnTo>
                    <a:pt x="1445" y="1663"/>
                  </a:lnTo>
                  <a:lnTo>
                    <a:pt x="1445" y="1663"/>
                  </a:lnTo>
                  <a:lnTo>
                    <a:pt x="1443" y="1663"/>
                  </a:lnTo>
                  <a:lnTo>
                    <a:pt x="1440" y="1663"/>
                  </a:lnTo>
                  <a:lnTo>
                    <a:pt x="1440" y="1663"/>
                  </a:lnTo>
                  <a:lnTo>
                    <a:pt x="1438" y="1663"/>
                  </a:lnTo>
                  <a:lnTo>
                    <a:pt x="1438" y="1665"/>
                  </a:lnTo>
                  <a:lnTo>
                    <a:pt x="1436" y="1665"/>
                  </a:lnTo>
                  <a:lnTo>
                    <a:pt x="1436" y="1668"/>
                  </a:lnTo>
                  <a:lnTo>
                    <a:pt x="1436" y="1668"/>
                  </a:lnTo>
                  <a:lnTo>
                    <a:pt x="1436" y="1665"/>
                  </a:lnTo>
                  <a:lnTo>
                    <a:pt x="1433" y="1665"/>
                  </a:lnTo>
                  <a:lnTo>
                    <a:pt x="1433" y="1668"/>
                  </a:lnTo>
                  <a:lnTo>
                    <a:pt x="1433" y="1670"/>
                  </a:lnTo>
                  <a:lnTo>
                    <a:pt x="1433" y="1670"/>
                  </a:lnTo>
                  <a:lnTo>
                    <a:pt x="1433" y="1672"/>
                  </a:lnTo>
                  <a:lnTo>
                    <a:pt x="1433" y="1672"/>
                  </a:lnTo>
                  <a:lnTo>
                    <a:pt x="1431" y="1672"/>
                  </a:lnTo>
                  <a:lnTo>
                    <a:pt x="1429" y="1672"/>
                  </a:lnTo>
                  <a:lnTo>
                    <a:pt x="1429" y="1672"/>
                  </a:lnTo>
                  <a:lnTo>
                    <a:pt x="1426" y="1672"/>
                  </a:lnTo>
                  <a:lnTo>
                    <a:pt x="1426" y="1672"/>
                  </a:lnTo>
                  <a:lnTo>
                    <a:pt x="1424" y="1672"/>
                  </a:lnTo>
                  <a:lnTo>
                    <a:pt x="1424" y="1675"/>
                  </a:lnTo>
                  <a:lnTo>
                    <a:pt x="1424" y="1672"/>
                  </a:lnTo>
                  <a:lnTo>
                    <a:pt x="1421" y="1672"/>
                  </a:lnTo>
                  <a:lnTo>
                    <a:pt x="1419" y="1675"/>
                  </a:lnTo>
                  <a:lnTo>
                    <a:pt x="1419" y="1675"/>
                  </a:lnTo>
                  <a:lnTo>
                    <a:pt x="1417" y="1675"/>
                  </a:lnTo>
                  <a:lnTo>
                    <a:pt x="1417" y="1672"/>
                  </a:lnTo>
                  <a:lnTo>
                    <a:pt x="1414" y="1675"/>
                  </a:lnTo>
                  <a:lnTo>
                    <a:pt x="1414" y="1675"/>
                  </a:lnTo>
                  <a:lnTo>
                    <a:pt x="1414" y="1672"/>
                  </a:lnTo>
                  <a:lnTo>
                    <a:pt x="1412" y="1672"/>
                  </a:lnTo>
                  <a:lnTo>
                    <a:pt x="1412" y="1672"/>
                  </a:lnTo>
                  <a:lnTo>
                    <a:pt x="1412" y="1672"/>
                  </a:lnTo>
                  <a:lnTo>
                    <a:pt x="1407" y="1672"/>
                  </a:lnTo>
                  <a:lnTo>
                    <a:pt x="1407" y="1672"/>
                  </a:lnTo>
                  <a:lnTo>
                    <a:pt x="1407" y="1675"/>
                  </a:lnTo>
                  <a:lnTo>
                    <a:pt x="1405" y="1675"/>
                  </a:lnTo>
                  <a:lnTo>
                    <a:pt x="1405" y="1675"/>
                  </a:lnTo>
                  <a:lnTo>
                    <a:pt x="1405" y="1672"/>
                  </a:lnTo>
                  <a:lnTo>
                    <a:pt x="1402" y="1672"/>
                  </a:lnTo>
                  <a:lnTo>
                    <a:pt x="1402" y="1672"/>
                  </a:lnTo>
                  <a:lnTo>
                    <a:pt x="1402" y="1670"/>
                  </a:lnTo>
                  <a:lnTo>
                    <a:pt x="1402" y="1670"/>
                  </a:lnTo>
                  <a:lnTo>
                    <a:pt x="1402" y="1668"/>
                  </a:lnTo>
                  <a:lnTo>
                    <a:pt x="1398" y="1663"/>
                  </a:lnTo>
                  <a:lnTo>
                    <a:pt x="1398" y="1663"/>
                  </a:lnTo>
                  <a:lnTo>
                    <a:pt x="1398" y="1663"/>
                  </a:lnTo>
                  <a:lnTo>
                    <a:pt x="1398" y="1663"/>
                  </a:lnTo>
                  <a:lnTo>
                    <a:pt x="1398" y="1661"/>
                  </a:lnTo>
                  <a:lnTo>
                    <a:pt x="1400" y="1661"/>
                  </a:lnTo>
                  <a:lnTo>
                    <a:pt x="1400" y="1661"/>
                  </a:lnTo>
                  <a:lnTo>
                    <a:pt x="1400" y="1658"/>
                  </a:lnTo>
                  <a:lnTo>
                    <a:pt x="1402" y="1658"/>
                  </a:lnTo>
                  <a:lnTo>
                    <a:pt x="1402" y="1656"/>
                  </a:lnTo>
                  <a:lnTo>
                    <a:pt x="1400" y="1656"/>
                  </a:lnTo>
                  <a:lnTo>
                    <a:pt x="1400" y="1656"/>
                  </a:lnTo>
                  <a:lnTo>
                    <a:pt x="1398" y="1653"/>
                  </a:lnTo>
                  <a:lnTo>
                    <a:pt x="1400" y="1653"/>
                  </a:lnTo>
                  <a:lnTo>
                    <a:pt x="1398" y="1653"/>
                  </a:lnTo>
                  <a:lnTo>
                    <a:pt x="1398" y="1653"/>
                  </a:lnTo>
                  <a:lnTo>
                    <a:pt x="1398" y="1651"/>
                  </a:lnTo>
                  <a:lnTo>
                    <a:pt x="1398" y="1651"/>
                  </a:lnTo>
                  <a:lnTo>
                    <a:pt x="1395" y="1651"/>
                  </a:lnTo>
                  <a:lnTo>
                    <a:pt x="1395" y="1649"/>
                  </a:lnTo>
                  <a:lnTo>
                    <a:pt x="1398" y="1644"/>
                  </a:lnTo>
                  <a:lnTo>
                    <a:pt x="1398" y="1644"/>
                  </a:lnTo>
                  <a:lnTo>
                    <a:pt x="1398" y="1642"/>
                  </a:lnTo>
                  <a:lnTo>
                    <a:pt x="1398" y="1642"/>
                  </a:lnTo>
                  <a:lnTo>
                    <a:pt x="1395" y="1642"/>
                  </a:lnTo>
                  <a:lnTo>
                    <a:pt x="1395" y="1644"/>
                  </a:lnTo>
                  <a:lnTo>
                    <a:pt x="1395" y="1642"/>
                  </a:lnTo>
                  <a:lnTo>
                    <a:pt x="1393" y="1642"/>
                  </a:lnTo>
                  <a:lnTo>
                    <a:pt x="1393" y="1642"/>
                  </a:lnTo>
                  <a:lnTo>
                    <a:pt x="1391" y="1642"/>
                  </a:lnTo>
                  <a:lnTo>
                    <a:pt x="1388" y="1642"/>
                  </a:lnTo>
                  <a:lnTo>
                    <a:pt x="1386" y="1639"/>
                  </a:lnTo>
                  <a:lnTo>
                    <a:pt x="1386" y="1637"/>
                  </a:lnTo>
                  <a:lnTo>
                    <a:pt x="1386" y="1637"/>
                  </a:lnTo>
                  <a:lnTo>
                    <a:pt x="1383" y="1637"/>
                  </a:lnTo>
                  <a:lnTo>
                    <a:pt x="1383" y="1634"/>
                  </a:lnTo>
                  <a:lnTo>
                    <a:pt x="1383" y="1634"/>
                  </a:lnTo>
                  <a:lnTo>
                    <a:pt x="1383" y="1634"/>
                  </a:lnTo>
                  <a:lnTo>
                    <a:pt x="1381" y="1634"/>
                  </a:lnTo>
                  <a:lnTo>
                    <a:pt x="1381" y="1632"/>
                  </a:lnTo>
                  <a:lnTo>
                    <a:pt x="1381" y="1632"/>
                  </a:lnTo>
                  <a:lnTo>
                    <a:pt x="1379" y="1632"/>
                  </a:lnTo>
                  <a:lnTo>
                    <a:pt x="1379" y="1632"/>
                  </a:lnTo>
                  <a:lnTo>
                    <a:pt x="1379" y="1630"/>
                  </a:lnTo>
                  <a:lnTo>
                    <a:pt x="1376" y="1627"/>
                  </a:lnTo>
                  <a:lnTo>
                    <a:pt x="1376" y="1627"/>
                  </a:lnTo>
                  <a:lnTo>
                    <a:pt x="1376" y="1627"/>
                  </a:lnTo>
                  <a:lnTo>
                    <a:pt x="1374" y="1627"/>
                  </a:lnTo>
                  <a:lnTo>
                    <a:pt x="1374" y="1627"/>
                  </a:lnTo>
                  <a:lnTo>
                    <a:pt x="1374" y="1630"/>
                  </a:lnTo>
                  <a:lnTo>
                    <a:pt x="1374" y="1627"/>
                  </a:lnTo>
                  <a:lnTo>
                    <a:pt x="1371" y="1627"/>
                  </a:lnTo>
                  <a:lnTo>
                    <a:pt x="1369" y="1627"/>
                  </a:lnTo>
                  <a:lnTo>
                    <a:pt x="1369" y="1627"/>
                  </a:lnTo>
                  <a:lnTo>
                    <a:pt x="1369" y="1627"/>
                  </a:lnTo>
                  <a:lnTo>
                    <a:pt x="1367" y="1627"/>
                  </a:lnTo>
                  <a:lnTo>
                    <a:pt x="1367" y="1625"/>
                  </a:lnTo>
                  <a:lnTo>
                    <a:pt x="1364" y="1625"/>
                  </a:lnTo>
                  <a:lnTo>
                    <a:pt x="1364" y="1625"/>
                  </a:lnTo>
                  <a:lnTo>
                    <a:pt x="1364" y="1625"/>
                  </a:lnTo>
                  <a:lnTo>
                    <a:pt x="1364" y="1625"/>
                  </a:lnTo>
                  <a:lnTo>
                    <a:pt x="1364" y="1623"/>
                  </a:lnTo>
                  <a:lnTo>
                    <a:pt x="1364" y="1623"/>
                  </a:lnTo>
                  <a:lnTo>
                    <a:pt x="1362" y="1623"/>
                  </a:lnTo>
                  <a:lnTo>
                    <a:pt x="1362" y="1623"/>
                  </a:lnTo>
                  <a:lnTo>
                    <a:pt x="1362" y="1623"/>
                  </a:lnTo>
                  <a:lnTo>
                    <a:pt x="1357" y="1623"/>
                  </a:lnTo>
                  <a:lnTo>
                    <a:pt x="1357" y="1625"/>
                  </a:lnTo>
                  <a:lnTo>
                    <a:pt x="1355" y="1623"/>
                  </a:lnTo>
                  <a:lnTo>
                    <a:pt x="1355" y="1625"/>
                  </a:lnTo>
                  <a:lnTo>
                    <a:pt x="1352" y="1625"/>
                  </a:lnTo>
                  <a:lnTo>
                    <a:pt x="1352" y="1625"/>
                  </a:lnTo>
                  <a:lnTo>
                    <a:pt x="1352" y="1623"/>
                  </a:lnTo>
                  <a:lnTo>
                    <a:pt x="1350" y="1623"/>
                  </a:lnTo>
                  <a:lnTo>
                    <a:pt x="1350" y="1623"/>
                  </a:lnTo>
                  <a:lnTo>
                    <a:pt x="1348" y="1623"/>
                  </a:lnTo>
                  <a:lnTo>
                    <a:pt x="1348" y="1623"/>
                  </a:lnTo>
                  <a:lnTo>
                    <a:pt x="1348" y="1623"/>
                  </a:lnTo>
                  <a:lnTo>
                    <a:pt x="1345" y="1623"/>
                  </a:lnTo>
                  <a:lnTo>
                    <a:pt x="1345" y="1620"/>
                  </a:lnTo>
                  <a:lnTo>
                    <a:pt x="1345" y="1620"/>
                  </a:lnTo>
                  <a:lnTo>
                    <a:pt x="1345" y="1620"/>
                  </a:lnTo>
                  <a:lnTo>
                    <a:pt x="1345" y="1618"/>
                  </a:lnTo>
                  <a:lnTo>
                    <a:pt x="1343" y="1618"/>
                  </a:lnTo>
                  <a:lnTo>
                    <a:pt x="1343" y="1615"/>
                  </a:lnTo>
                  <a:lnTo>
                    <a:pt x="1343" y="1615"/>
                  </a:lnTo>
                  <a:lnTo>
                    <a:pt x="1343" y="1613"/>
                  </a:lnTo>
                  <a:lnTo>
                    <a:pt x="1343" y="1613"/>
                  </a:lnTo>
                  <a:lnTo>
                    <a:pt x="1343" y="1611"/>
                  </a:lnTo>
                  <a:lnTo>
                    <a:pt x="1343" y="1611"/>
                  </a:lnTo>
                  <a:lnTo>
                    <a:pt x="1343" y="1608"/>
                  </a:lnTo>
                  <a:lnTo>
                    <a:pt x="1343" y="1606"/>
                  </a:lnTo>
                  <a:lnTo>
                    <a:pt x="1343" y="1606"/>
                  </a:lnTo>
                  <a:lnTo>
                    <a:pt x="1341" y="1603"/>
                  </a:lnTo>
                  <a:lnTo>
                    <a:pt x="1338" y="1603"/>
                  </a:lnTo>
                  <a:lnTo>
                    <a:pt x="1338" y="1601"/>
                  </a:lnTo>
                  <a:lnTo>
                    <a:pt x="1338" y="1601"/>
                  </a:lnTo>
                  <a:lnTo>
                    <a:pt x="1338" y="1599"/>
                  </a:lnTo>
                  <a:lnTo>
                    <a:pt x="1338" y="1596"/>
                  </a:lnTo>
                  <a:lnTo>
                    <a:pt x="1338" y="1596"/>
                  </a:lnTo>
                  <a:lnTo>
                    <a:pt x="1338" y="1596"/>
                  </a:lnTo>
                  <a:lnTo>
                    <a:pt x="1338" y="1594"/>
                  </a:lnTo>
                  <a:lnTo>
                    <a:pt x="1338" y="1594"/>
                  </a:lnTo>
                  <a:lnTo>
                    <a:pt x="1338" y="1594"/>
                  </a:lnTo>
                  <a:lnTo>
                    <a:pt x="1338" y="1592"/>
                  </a:lnTo>
                  <a:lnTo>
                    <a:pt x="1338" y="1592"/>
                  </a:lnTo>
                  <a:lnTo>
                    <a:pt x="1336" y="1589"/>
                  </a:lnTo>
                  <a:lnTo>
                    <a:pt x="1336" y="1587"/>
                  </a:lnTo>
                  <a:lnTo>
                    <a:pt x="1336" y="1584"/>
                  </a:lnTo>
                  <a:lnTo>
                    <a:pt x="1333" y="1584"/>
                  </a:lnTo>
                  <a:lnTo>
                    <a:pt x="1333" y="1582"/>
                  </a:lnTo>
                  <a:lnTo>
                    <a:pt x="1331" y="1582"/>
                  </a:lnTo>
                  <a:lnTo>
                    <a:pt x="1331" y="1580"/>
                  </a:lnTo>
                  <a:lnTo>
                    <a:pt x="1331" y="1577"/>
                  </a:lnTo>
                  <a:lnTo>
                    <a:pt x="1331" y="1577"/>
                  </a:lnTo>
                  <a:lnTo>
                    <a:pt x="1333" y="1575"/>
                  </a:lnTo>
                  <a:lnTo>
                    <a:pt x="1333" y="1575"/>
                  </a:lnTo>
                  <a:lnTo>
                    <a:pt x="1331" y="1575"/>
                  </a:lnTo>
                  <a:lnTo>
                    <a:pt x="1331" y="1575"/>
                  </a:lnTo>
                  <a:lnTo>
                    <a:pt x="1329" y="1575"/>
                  </a:lnTo>
                  <a:lnTo>
                    <a:pt x="1329" y="1575"/>
                  </a:lnTo>
                  <a:lnTo>
                    <a:pt x="1329" y="1573"/>
                  </a:lnTo>
                  <a:lnTo>
                    <a:pt x="1331" y="1573"/>
                  </a:lnTo>
                  <a:lnTo>
                    <a:pt x="1331" y="1573"/>
                  </a:lnTo>
                  <a:lnTo>
                    <a:pt x="1329" y="1573"/>
                  </a:lnTo>
                  <a:lnTo>
                    <a:pt x="1329" y="1573"/>
                  </a:lnTo>
                  <a:lnTo>
                    <a:pt x="1329" y="1570"/>
                  </a:lnTo>
                  <a:lnTo>
                    <a:pt x="1329" y="1570"/>
                  </a:lnTo>
                  <a:lnTo>
                    <a:pt x="1329" y="1568"/>
                  </a:lnTo>
                  <a:lnTo>
                    <a:pt x="1329" y="1568"/>
                  </a:lnTo>
                  <a:lnTo>
                    <a:pt x="1329" y="1568"/>
                  </a:lnTo>
                  <a:lnTo>
                    <a:pt x="1326" y="1568"/>
                  </a:lnTo>
                  <a:lnTo>
                    <a:pt x="1326" y="1565"/>
                  </a:lnTo>
                  <a:lnTo>
                    <a:pt x="1329" y="1565"/>
                  </a:lnTo>
                  <a:lnTo>
                    <a:pt x="1326" y="1565"/>
                  </a:lnTo>
                  <a:lnTo>
                    <a:pt x="1326" y="1563"/>
                  </a:lnTo>
                  <a:lnTo>
                    <a:pt x="1326" y="1563"/>
                  </a:lnTo>
                  <a:lnTo>
                    <a:pt x="1324" y="1556"/>
                  </a:lnTo>
                  <a:lnTo>
                    <a:pt x="1324" y="1554"/>
                  </a:lnTo>
                  <a:lnTo>
                    <a:pt x="1324" y="1554"/>
                  </a:lnTo>
                  <a:lnTo>
                    <a:pt x="1324" y="1554"/>
                  </a:lnTo>
                  <a:lnTo>
                    <a:pt x="1324" y="1551"/>
                  </a:lnTo>
                  <a:lnTo>
                    <a:pt x="1324" y="1551"/>
                  </a:lnTo>
                  <a:lnTo>
                    <a:pt x="1324" y="1551"/>
                  </a:lnTo>
                  <a:lnTo>
                    <a:pt x="1322" y="1549"/>
                  </a:lnTo>
                  <a:lnTo>
                    <a:pt x="1319" y="1549"/>
                  </a:lnTo>
                  <a:lnTo>
                    <a:pt x="1322" y="1546"/>
                  </a:lnTo>
                  <a:lnTo>
                    <a:pt x="1324" y="1546"/>
                  </a:lnTo>
                  <a:lnTo>
                    <a:pt x="1324" y="1546"/>
                  </a:lnTo>
                  <a:lnTo>
                    <a:pt x="1322" y="1546"/>
                  </a:lnTo>
                  <a:lnTo>
                    <a:pt x="1319" y="1546"/>
                  </a:lnTo>
                  <a:lnTo>
                    <a:pt x="1322" y="1544"/>
                  </a:lnTo>
                  <a:lnTo>
                    <a:pt x="1322" y="1544"/>
                  </a:lnTo>
                  <a:lnTo>
                    <a:pt x="1319" y="1544"/>
                  </a:lnTo>
                  <a:lnTo>
                    <a:pt x="1319" y="1542"/>
                  </a:lnTo>
                  <a:lnTo>
                    <a:pt x="1319" y="1542"/>
                  </a:lnTo>
                  <a:lnTo>
                    <a:pt x="1319" y="1542"/>
                  </a:lnTo>
                  <a:lnTo>
                    <a:pt x="1319" y="1539"/>
                  </a:lnTo>
                  <a:lnTo>
                    <a:pt x="1317" y="1539"/>
                  </a:lnTo>
                  <a:lnTo>
                    <a:pt x="1317" y="1537"/>
                  </a:lnTo>
                  <a:lnTo>
                    <a:pt x="1314" y="1537"/>
                  </a:lnTo>
                  <a:lnTo>
                    <a:pt x="1314" y="1537"/>
                  </a:lnTo>
                  <a:lnTo>
                    <a:pt x="1314" y="1534"/>
                  </a:lnTo>
                  <a:lnTo>
                    <a:pt x="1317" y="1534"/>
                  </a:lnTo>
                  <a:lnTo>
                    <a:pt x="1317" y="1534"/>
                  </a:lnTo>
                  <a:lnTo>
                    <a:pt x="1317" y="1532"/>
                  </a:lnTo>
                  <a:lnTo>
                    <a:pt x="1314" y="1532"/>
                  </a:lnTo>
                  <a:lnTo>
                    <a:pt x="1312" y="1530"/>
                  </a:lnTo>
                  <a:lnTo>
                    <a:pt x="1312" y="1527"/>
                  </a:lnTo>
                  <a:lnTo>
                    <a:pt x="1312" y="1527"/>
                  </a:lnTo>
                  <a:lnTo>
                    <a:pt x="1310" y="1530"/>
                  </a:lnTo>
                  <a:lnTo>
                    <a:pt x="1307" y="1527"/>
                  </a:lnTo>
                  <a:lnTo>
                    <a:pt x="1310" y="1527"/>
                  </a:lnTo>
                  <a:lnTo>
                    <a:pt x="1310" y="1527"/>
                  </a:lnTo>
                  <a:lnTo>
                    <a:pt x="1312" y="1525"/>
                  </a:lnTo>
                  <a:lnTo>
                    <a:pt x="1310" y="1525"/>
                  </a:lnTo>
                  <a:lnTo>
                    <a:pt x="1307" y="1525"/>
                  </a:lnTo>
                  <a:lnTo>
                    <a:pt x="1307" y="1525"/>
                  </a:lnTo>
                  <a:lnTo>
                    <a:pt x="1305" y="1525"/>
                  </a:lnTo>
                  <a:lnTo>
                    <a:pt x="1305" y="1523"/>
                  </a:lnTo>
                  <a:lnTo>
                    <a:pt x="1300" y="1518"/>
                  </a:lnTo>
                  <a:lnTo>
                    <a:pt x="1298" y="1518"/>
                  </a:lnTo>
                  <a:lnTo>
                    <a:pt x="1298" y="1518"/>
                  </a:lnTo>
                  <a:lnTo>
                    <a:pt x="1295" y="1520"/>
                  </a:lnTo>
                  <a:lnTo>
                    <a:pt x="1295" y="1520"/>
                  </a:lnTo>
                  <a:lnTo>
                    <a:pt x="1295" y="1523"/>
                  </a:lnTo>
                  <a:lnTo>
                    <a:pt x="1293" y="1523"/>
                  </a:lnTo>
                  <a:lnTo>
                    <a:pt x="1293" y="1523"/>
                  </a:lnTo>
                  <a:lnTo>
                    <a:pt x="1293" y="1520"/>
                  </a:lnTo>
                  <a:lnTo>
                    <a:pt x="1291" y="1518"/>
                  </a:lnTo>
                  <a:lnTo>
                    <a:pt x="1288" y="1518"/>
                  </a:lnTo>
                  <a:lnTo>
                    <a:pt x="1288" y="1518"/>
                  </a:lnTo>
                  <a:lnTo>
                    <a:pt x="1286" y="1518"/>
                  </a:lnTo>
                  <a:lnTo>
                    <a:pt x="1286" y="1518"/>
                  </a:lnTo>
                  <a:lnTo>
                    <a:pt x="1286" y="1518"/>
                  </a:lnTo>
                  <a:lnTo>
                    <a:pt x="1286" y="1515"/>
                  </a:lnTo>
                  <a:lnTo>
                    <a:pt x="1286" y="1515"/>
                  </a:lnTo>
                  <a:lnTo>
                    <a:pt x="1284" y="1515"/>
                  </a:lnTo>
                  <a:lnTo>
                    <a:pt x="1284" y="1515"/>
                  </a:lnTo>
                  <a:lnTo>
                    <a:pt x="1281" y="1515"/>
                  </a:lnTo>
                  <a:lnTo>
                    <a:pt x="1281" y="1513"/>
                  </a:lnTo>
                  <a:lnTo>
                    <a:pt x="1279" y="1513"/>
                  </a:lnTo>
                  <a:lnTo>
                    <a:pt x="1279" y="1513"/>
                  </a:lnTo>
                  <a:lnTo>
                    <a:pt x="1279" y="1513"/>
                  </a:lnTo>
                  <a:lnTo>
                    <a:pt x="1276" y="1511"/>
                  </a:lnTo>
                  <a:lnTo>
                    <a:pt x="1274" y="1511"/>
                  </a:lnTo>
                  <a:lnTo>
                    <a:pt x="1274" y="1511"/>
                  </a:lnTo>
                  <a:lnTo>
                    <a:pt x="1274" y="1511"/>
                  </a:lnTo>
                  <a:lnTo>
                    <a:pt x="1272" y="1511"/>
                  </a:lnTo>
                  <a:lnTo>
                    <a:pt x="1272" y="1511"/>
                  </a:lnTo>
                  <a:lnTo>
                    <a:pt x="1269" y="1511"/>
                  </a:lnTo>
                  <a:lnTo>
                    <a:pt x="1269" y="1511"/>
                  </a:lnTo>
                  <a:lnTo>
                    <a:pt x="1269" y="1511"/>
                  </a:lnTo>
                  <a:lnTo>
                    <a:pt x="1267" y="1511"/>
                  </a:lnTo>
                  <a:lnTo>
                    <a:pt x="1267" y="1508"/>
                  </a:lnTo>
                  <a:lnTo>
                    <a:pt x="1267" y="1508"/>
                  </a:lnTo>
                  <a:lnTo>
                    <a:pt x="1267" y="1511"/>
                  </a:lnTo>
                  <a:lnTo>
                    <a:pt x="1264" y="1511"/>
                  </a:lnTo>
                  <a:lnTo>
                    <a:pt x="1264" y="1511"/>
                  </a:lnTo>
                  <a:lnTo>
                    <a:pt x="1262" y="1511"/>
                  </a:lnTo>
                  <a:lnTo>
                    <a:pt x="1260" y="1513"/>
                  </a:lnTo>
                  <a:lnTo>
                    <a:pt x="1253" y="1513"/>
                  </a:lnTo>
                  <a:lnTo>
                    <a:pt x="1253" y="1513"/>
                  </a:lnTo>
                  <a:lnTo>
                    <a:pt x="1250" y="1513"/>
                  </a:lnTo>
                  <a:lnTo>
                    <a:pt x="1250" y="1511"/>
                  </a:lnTo>
                  <a:lnTo>
                    <a:pt x="1248" y="1511"/>
                  </a:lnTo>
                  <a:lnTo>
                    <a:pt x="1248" y="1513"/>
                  </a:lnTo>
                  <a:lnTo>
                    <a:pt x="1245" y="1513"/>
                  </a:lnTo>
                  <a:lnTo>
                    <a:pt x="1245" y="1513"/>
                  </a:lnTo>
                  <a:lnTo>
                    <a:pt x="1243" y="1513"/>
                  </a:lnTo>
                  <a:lnTo>
                    <a:pt x="1238" y="1513"/>
                  </a:lnTo>
                  <a:lnTo>
                    <a:pt x="1236" y="1515"/>
                  </a:lnTo>
                  <a:lnTo>
                    <a:pt x="1234" y="1515"/>
                  </a:lnTo>
                  <a:lnTo>
                    <a:pt x="1234" y="1515"/>
                  </a:lnTo>
                  <a:lnTo>
                    <a:pt x="1231" y="1515"/>
                  </a:lnTo>
                  <a:lnTo>
                    <a:pt x="1231" y="1518"/>
                  </a:lnTo>
                  <a:lnTo>
                    <a:pt x="1229" y="1518"/>
                  </a:lnTo>
                  <a:lnTo>
                    <a:pt x="1229" y="1518"/>
                  </a:lnTo>
                  <a:lnTo>
                    <a:pt x="1226" y="1518"/>
                  </a:lnTo>
                  <a:lnTo>
                    <a:pt x="1224" y="1518"/>
                  </a:lnTo>
                  <a:lnTo>
                    <a:pt x="1224" y="1518"/>
                  </a:lnTo>
                  <a:lnTo>
                    <a:pt x="1224" y="1518"/>
                  </a:lnTo>
                  <a:lnTo>
                    <a:pt x="1222" y="1518"/>
                  </a:lnTo>
                  <a:lnTo>
                    <a:pt x="1222" y="1520"/>
                  </a:lnTo>
                  <a:lnTo>
                    <a:pt x="1219" y="1523"/>
                  </a:lnTo>
                  <a:lnTo>
                    <a:pt x="1219" y="1523"/>
                  </a:lnTo>
                  <a:lnTo>
                    <a:pt x="1217" y="1525"/>
                  </a:lnTo>
                  <a:lnTo>
                    <a:pt x="1217" y="1525"/>
                  </a:lnTo>
                  <a:lnTo>
                    <a:pt x="1215" y="1527"/>
                  </a:lnTo>
                  <a:lnTo>
                    <a:pt x="1215" y="1527"/>
                  </a:lnTo>
                  <a:lnTo>
                    <a:pt x="1215" y="1527"/>
                  </a:lnTo>
                  <a:lnTo>
                    <a:pt x="1215" y="1530"/>
                  </a:lnTo>
                  <a:lnTo>
                    <a:pt x="1212" y="1530"/>
                  </a:lnTo>
                  <a:lnTo>
                    <a:pt x="1212" y="1532"/>
                  </a:lnTo>
                  <a:lnTo>
                    <a:pt x="1212" y="1532"/>
                  </a:lnTo>
                  <a:lnTo>
                    <a:pt x="1210" y="1532"/>
                  </a:lnTo>
                  <a:lnTo>
                    <a:pt x="1210" y="1534"/>
                  </a:lnTo>
                  <a:lnTo>
                    <a:pt x="1210" y="1534"/>
                  </a:lnTo>
                  <a:lnTo>
                    <a:pt x="1210" y="1537"/>
                  </a:lnTo>
                  <a:lnTo>
                    <a:pt x="1210" y="1537"/>
                  </a:lnTo>
                  <a:lnTo>
                    <a:pt x="1212" y="1537"/>
                  </a:lnTo>
                  <a:lnTo>
                    <a:pt x="1212" y="1537"/>
                  </a:lnTo>
                  <a:lnTo>
                    <a:pt x="1212" y="1537"/>
                  </a:lnTo>
                  <a:lnTo>
                    <a:pt x="1215" y="1537"/>
                  </a:lnTo>
                  <a:lnTo>
                    <a:pt x="1215" y="1537"/>
                  </a:lnTo>
                  <a:lnTo>
                    <a:pt x="1217" y="1537"/>
                  </a:lnTo>
                  <a:lnTo>
                    <a:pt x="1217" y="1537"/>
                  </a:lnTo>
                  <a:lnTo>
                    <a:pt x="1217" y="1537"/>
                  </a:lnTo>
                  <a:lnTo>
                    <a:pt x="1219" y="1537"/>
                  </a:lnTo>
                  <a:lnTo>
                    <a:pt x="1219" y="1537"/>
                  </a:lnTo>
                  <a:lnTo>
                    <a:pt x="1219" y="1539"/>
                  </a:lnTo>
                  <a:lnTo>
                    <a:pt x="1219" y="1542"/>
                  </a:lnTo>
                  <a:lnTo>
                    <a:pt x="1219" y="1542"/>
                  </a:lnTo>
                  <a:lnTo>
                    <a:pt x="1219" y="1544"/>
                  </a:lnTo>
                  <a:lnTo>
                    <a:pt x="1219" y="1544"/>
                  </a:lnTo>
                  <a:lnTo>
                    <a:pt x="1219" y="1546"/>
                  </a:lnTo>
                  <a:lnTo>
                    <a:pt x="1222" y="1546"/>
                  </a:lnTo>
                  <a:lnTo>
                    <a:pt x="1222" y="1549"/>
                  </a:lnTo>
                  <a:lnTo>
                    <a:pt x="1222" y="1551"/>
                  </a:lnTo>
                  <a:lnTo>
                    <a:pt x="1222" y="1551"/>
                  </a:lnTo>
                  <a:lnTo>
                    <a:pt x="1222" y="1554"/>
                  </a:lnTo>
                  <a:lnTo>
                    <a:pt x="1219" y="1554"/>
                  </a:lnTo>
                  <a:lnTo>
                    <a:pt x="1219" y="1554"/>
                  </a:lnTo>
                  <a:lnTo>
                    <a:pt x="1222" y="1554"/>
                  </a:lnTo>
                  <a:lnTo>
                    <a:pt x="1222" y="1556"/>
                  </a:lnTo>
                  <a:lnTo>
                    <a:pt x="1219" y="1556"/>
                  </a:lnTo>
                  <a:lnTo>
                    <a:pt x="1219" y="1556"/>
                  </a:lnTo>
                  <a:lnTo>
                    <a:pt x="1219" y="1558"/>
                  </a:lnTo>
                  <a:lnTo>
                    <a:pt x="1217" y="1558"/>
                  </a:lnTo>
                  <a:lnTo>
                    <a:pt x="1217" y="1558"/>
                  </a:lnTo>
                  <a:lnTo>
                    <a:pt x="1217" y="1561"/>
                  </a:lnTo>
                  <a:lnTo>
                    <a:pt x="1215" y="1561"/>
                  </a:lnTo>
                  <a:lnTo>
                    <a:pt x="1215" y="1561"/>
                  </a:lnTo>
                  <a:lnTo>
                    <a:pt x="1212" y="1563"/>
                  </a:lnTo>
                  <a:lnTo>
                    <a:pt x="1212" y="1565"/>
                  </a:lnTo>
                  <a:lnTo>
                    <a:pt x="1210" y="1565"/>
                  </a:lnTo>
                  <a:lnTo>
                    <a:pt x="1210" y="1565"/>
                  </a:lnTo>
                  <a:lnTo>
                    <a:pt x="1210" y="1568"/>
                  </a:lnTo>
                  <a:lnTo>
                    <a:pt x="1207" y="1568"/>
                  </a:lnTo>
                  <a:lnTo>
                    <a:pt x="1207" y="1570"/>
                  </a:lnTo>
                  <a:lnTo>
                    <a:pt x="1207" y="1573"/>
                  </a:lnTo>
                  <a:lnTo>
                    <a:pt x="1207" y="1573"/>
                  </a:lnTo>
                  <a:lnTo>
                    <a:pt x="1207" y="1573"/>
                  </a:lnTo>
                  <a:lnTo>
                    <a:pt x="1207" y="1575"/>
                  </a:lnTo>
                  <a:lnTo>
                    <a:pt x="1205" y="1575"/>
                  </a:lnTo>
                  <a:lnTo>
                    <a:pt x="1205" y="1577"/>
                  </a:lnTo>
                  <a:lnTo>
                    <a:pt x="1205" y="1577"/>
                  </a:lnTo>
                  <a:lnTo>
                    <a:pt x="1205" y="1577"/>
                  </a:lnTo>
                  <a:lnTo>
                    <a:pt x="1205" y="1580"/>
                  </a:lnTo>
                  <a:lnTo>
                    <a:pt x="1205" y="1582"/>
                  </a:lnTo>
                  <a:lnTo>
                    <a:pt x="1203" y="1582"/>
                  </a:lnTo>
                  <a:lnTo>
                    <a:pt x="1203" y="1582"/>
                  </a:lnTo>
                  <a:lnTo>
                    <a:pt x="1203" y="1584"/>
                  </a:lnTo>
                  <a:lnTo>
                    <a:pt x="1203" y="1584"/>
                  </a:lnTo>
                  <a:lnTo>
                    <a:pt x="1200" y="1587"/>
                  </a:lnTo>
                  <a:lnTo>
                    <a:pt x="1200" y="1587"/>
                  </a:lnTo>
                  <a:lnTo>
                    <a:pt x="1200" y="1589"/>
                  </a:lnTo>
                  <a:lnTo>
                    <a:pt x="1200" y="1592"/>
                  </a:lnTo>
                  <a:lnTo>
                    <a:pt x="1198" y="1592"/>
                  </a:lnTo>
                  <a:lnTo>
                    <a:pt x="1198" y="1592"/>
                  </a:lnTo>
                  <a:lnTo>
                    <a:pt x="1198" y="1594"/>
                  </a:lnTo>
                  <a:lnTo>
                    <a:pt x="1196" y="1594"/>
                  </a:lnTo>
                  <a:lnTo>
                    <a:pt x="1196" y="1596"/>
                  </a:lnTo>
                  <a:lnTo>
                    <a:pt x="1196" y="1596"/>
                  </a:lnTo>
                  <a:lnTo>
                    <a:pt x="1196" y="1599"/>
                  </a:lnTo>
                  <a:lnTo>
                    <a:pt x="1196" y="1601"/>
                  </a:lnTo>
                  <a:lnTo>
                    <a:pt x="1193" y="1601"/>
                  </a:lnTo>
                  <a:lnTo>
                    <a:pt x="1193" y="1601"/>
                  </a:lnTo>
                  <a:lnTo>
                    <a:pt x="1196" y="1601"/>
                  </a:lnTo>
                  <a:lnTo>
                    <a:pt x="1196" y="1601"/>
                  </a:lnTo>
                  <a:lnTo>
                    <a:pt x="1198" y="1601"/>
                  </a:lnTo>
                  <a:lnTo>
                    <a:pt x="1198" y="1603"/>
                  </a:lnTo>
                  <a:lnTo>
                    <a:pt x="1196" y="1603"/>
                  </a:lnTo>
                  <a:lnTo>
                    <a:pt x="1196" y="1603"/>
                  </a:lnTo>
                  <a:lnTo>
                    <a:pt x="1196" y="1606"/>
                  </a:lnTo>
                  <a:lnTo>
                    <a:pt x="1198" y="1606"/>
                  </a:lnTo>
                  <a:lnTo>
                    <a:pt x="1198" y="1606"/>
                  </a:lnTo>
                  <a:lnTo>
                    <a:pt x="1196" y="1608"/>
                  </a:lnTo>
                  <a:lnTo>
                    <a:pt x="1196" y="1611"/>
                  </a:lnTo>
                  <a:lnTo>
                    <a:pt x="1196" y="1611"/>
                  </a:lnTo>
                  <a:lnTo>
                    <a:pt x="1196" y="1611"/>
                  </a:lnTo>
                  <a:lnTo>
                    <a:pt x="1193" y="1613"/>
                  </a:lnTo>
                  <a:lnTo>
                    <a:pt x="1191" y="1613"/>
                  </a:lnTo>
                  <a:lnTo>
                    <a:pt x="1188" y="1613"/>
                  </a:lnTo>
                  <a:lnTo>
                    <a:pt x="1186" y="1613"/>
                  </a:lnTo>
                  <a:lnTo>
                    <a:pt x="1186" y="1613"/>
                  </a:lnTo>
                  <a:lnTo>
                    <a:pt x="1184" y="1613"/>
                  </a:lnTo>
                  <a:lnTo>
                    <a:pt x="1184" y="1613"/>
                  </a:lnTo>
                  <a:lnTo>
                    <a:pt x="1184" y="1613"/>
                  </a:lnTo>
                  <a:lnTo>
                    <a:pt x="1181" y="1615"/>
                  </a:lnTo>
                  <a:lnTo>
                    <a:pt x="1181" y="1615"/>
                  </a:lnTo>
                  <a:lnTo>
                    <a:pt x="1179" y="1615"/>
                  </a:lnTo>
                  <a:lnTo>
                    <a:pt x="1179" y="1618"/>
                  </a:lnTo>
                  <a:lnTo>
                    <a:pt x="1179" y="1618"/>
                  </a:lnTo>
                  <a:lnTo>
                    <a:pt x="1177" y="1620"/>
                  </a:lnTo>
                  <a:lnTo>
                    <a:pt x="1177" y="1620"/>
                  </a:lnTo>
                  <a:lnTo>
                    <a:pt x="1177" y="1620"/>
                  </a:lnTo>
                  <a:lnTo>
                    <a:pt x="1174" y="1620"/>
                  </a:lnTo>
                  <a:lnTo>
                    <a:pt x="1174" y="1623"/>
                  </a:lnTo>
                  <a:lnTo>
                    <a:pt x="1174" y="1623"/>
                  </a:lnTo>
                  <a:lnTo>
                    <a:pt x="1172" y="1623"/>
                  </a:lnTo>
                  <a:lnTo>
                    <a:pt x="1169" y="1625"/>
                  </a:lnTo>
                  <a:lnTo>
                    <a:pt x="1169" y="1625"/>
                  </a:lnTo>
                  <a:lnTo>
                    <a:pt x="1165" y="1623"/>
                  </a:lnTo>
                  <a:lnTo>
                    <a:pt x="1160" y="1623"/>
                  </a:lnTo>
                  <a:lnTo>
                    <a:pt x="1155" y="1620"/>
                  </a:lnTo>
                  <a:lnTo>
                    <a:pt x="1150" y="1615"/>
                  </a:lnTo>
                  <a:lnTo>
                    <a:pt x="1148" y="1615"/>
                  </a:lnTo>
                  <a:lnTo>
                    <a:pt x="1148" y="1613"/>
                  </a:lnTo>
                  <a:lnTo>
                    <a:pt x="1148" y="1613"/>
                  </a:lnTo>
                  <a:lnTo>
                    <a:pt x="1143" y="1611"/>
                  </a:lnTo>
                  <a:lnTo>
                    <a:pt x="1141" y="1611"/>
                  </a:lnTo>
                  <a:lnTo>
                    <a:pt x="1138" y="1611"/>
                  </a:lnTo>
                  <a:lnTo>
                    <a:pt x="1138" y="1611"/>
                  </a:lnTo>
                  <a:lnTo>
                    <a:pt x="1134" y="1615"/>
                  </a:lnTo>
                  <a:lnTo>
                    <a:pt x="1131" y="1615"/>
                  </a:lnTo>
                  <a:lnTo>
                    <a:pt x="1129" y="1613"/>
                  </a:lnTo>
                  <a:lnTo>
                    <a:pt x="1129" y="1615"/>
                  </a:lnTo>
                  <a:lnTo>
                    <a:pt x="1127" y="1615"/>
                  </a:lnTo>
                  <a:lnTo>
                    <a:pt x="1127" y="1613"/>
                  </a:lnTo>
                  <a:lnTo>
                    <a:pt x="1124" y="1613"/>
                  </a:lnTo>
                  <a:lnTo>
                    <a:pt x="1119" y="1611"/>
                  </a:lnTo>
                  <a:lnTo>
                    <a:pt x="1119" y="1608"/>
                  </a:lnTo>
                  <a:lnTo>
                    <a:pt x="1119" y="1606"/>
                  </a:lnTo>
                  <a:lnTo>
                    <a:pt x="1115" y="1603"/>
                  </a:lnTo>
                  <a:lnTo>
                    <a:pt x="1115" y="1603"/>
                  </a:lnTo>
                  <a:lnTo>
                    <a:pt x="1110" y="1606"/>
                  </a:lnTo>
                  <a:lnTo>
                    <a:pt x="1110" y="1603"/>
                  </a:lnTo>
                  <a:lnTo>
                    <a:pt x="1108" y="1603"/>
                  </a:lnTo>
                  <a:lnTo>
                    <a:pt x="1108" y="1603"/>
                  </a:lnTo>
                  <a:lnTo>
                    <a:pt x="1105" y="1603"/>
                  </a:lnTo>
                  <a:lnTo>
                    <a:pt x="1105" y="1606"/>
                  </a:lnTo>
                  <a:lnTo>
                    <a:pt x="1103" y="1606"/>
                  </a:lnTo>
                  <a:lnTo>
                    <a:pt x="1103" y="1606"/>
                  </a:lnTo>
                  <a:lnTo>
                    <a:pt x="1098" y="1611"/>
                  </a:lnTo>
                  <a:lnTo>
                    <a:pt x="1098" y="1611"/>
                  </a:lnTo>
                  <a:lnTo>
                    <a:pt x="1096" y="1611"/>
                  </a:lnTo>
                  <a:lnTo>
                    <a:pt x="1093" y="1611"/>
                  </a:lnTo>
                  <a:lnTo>
                    <a:pt x="1093" y="1613"/>
                  </a:lnTo>
                  <a:lnTo>
                    <a:pt x="1093" y="1613"/>
                  </a:lnTo>
                  <a:lnTo>
                    <a:pt x="1093" y="1613"/>
                  </a:lnTo>
                  <a:lnTo>
                    <a:pt x="1089" y="1615"/>
                  </a:lnTo>
                  <a:lnTo>
                    <a:pt x="1086" y="1618"/>
                  </a:lnTo>
                  <a:lnTo>
                    <a:pt x="1086" y="1620"/>
                  </a:lnTo>
                  <a:lnTo>
                    <a:pt x="1086" y="1623"/>
                  </a:lnTo>
                  <a:lnTo>
                    <a:pt x="1086" y="1623"/>
                  </a:lnTo>
                  <a:lnTo>
                    <a:pt x="1084" y="1623"/>
                  </a:lnTo>
                  <a:lnTo>
                    <a:pt x="1084" y="1623"/>
                  </a:lnTo>
                  <a:lnTo>
                    <a:pt x="1081" y="1625"/>
                  </a:lnTo>
                  <a:lnTo>
                    <a:pt x="1079" y="1625"/>
                  </a:lnTo>
                  <a:lnTo>
                    <a:pt x="1079" y="1625"/>
                  </a:lnTo>
                  <a:lnTo>
                    <a:pt x="1079" y="1625"/>
                  </a:lnTo>
                  <a:lnTo>
                    <a:pt x="1077" y="1625"/>
                  </a:lnTo>
                  <a:lnTo>
                    <a:pt x="1074" y="1625"/>
                  </a:lnTo>
                  <a:lnTo>
                    <a:pt x="1070" y="1627"/>
                  </a:lnTo>
                  <a:lnTo>
                    <a:pt x="1067" y="1627"/>
                  </a:lnTo>
                  <a:lnTo>
                    <a:pt x="1062" y="1627"/>
                  </a:lnTo>
                  <a:lnTo>
                    <a:pt x="1060" y="1627"/>
                  </a:lnTo>
                  <a:lnTo>
                    <a:pt x="1058" y="1630"/>
                  </a:lnTo>
                  <a:lnTo>
                    <a:pt x="1055" y="1630"/>
                  </a:lnTo>
                  <a:lnTo>
                    <a:pt x="1055" y="1627"/>
                  </a:lnTo>
                  <a:lnTo>
                    <a:pt x="1055" y="1627"/>
                  </a:lnTo>
                  <a:lnTo>
                    <a:pt x="1055" y="1630"/>
                  </a:lnTo>
                  <a:lnTo>
                    <a:pt x="1053" y="1630"/>
                  </a:lnTo>
                  <a:lnTo>
                    <a:pt x="1053" y="1632"/>
                  </a:lnTo>
                  <a:lnTo>
                    <a:pt x="1048" y="1632"/>
                  </a:lnTo>
                  <a:lnTo>
                    <a:pt x="1046" y="1634"/>
                  </a:lnTo>
                  <a:lnTo>
                    <a:pt x="1043" y="1634"/>
                  </a:lnTo>
                  <a:lnTo>
                    <a:pt x="1043" y="1634"/>
                  </a:lnTo>
                  <a:lnTo>
                    <a:pt x="1039" y="1634"/>
                  </a:lnTo>
                  <a:lnTo>
                    <a:pt x="1039" y="1634"/>
                  </a:lnTo>
                  <a:lnTo>
                    <a:pt x="1039" y="1632"/>
                  </a:lnTo>
                  <a:lnTo>
                    <a:pt x="1036" y="1632"/>
                  </a:lnTo>
                  <a:lnTo>
                    <a:pt x="1036" y="1634"/>
                  </a:lnTo>
                  <a:lnTo>
                    <a:pt x="1036" y="1634"/>
                  </a:lnTo>
                  <a:lnTo>
                    <a:pt x="1034" y="1634"/>
                  </a:lnTo>
                  <a:lnTo>
                    <a:pt x="1029" y="1632"/>
                  </a:lnTo>
                  <a:lnTo>
                    <a:pt x="1027" y="1632"/>
                  </a:lnTo>
                  <a:lnTo>
                    <a:pt x="1027" y="1632"/>
                  </a:lnTo>
                  <a:lnTo>
                    <a:pt x="1022" y="1632"/>
                  </a:lnTo>
                  <a:lnTo>
                    <a:pt x="1020" y="1630"/>
                  </a:lnTo>
                  <a:lnTo>
                    <a:pt x="1020" y="1630"/>
                  </a:lnTo>
                  <a:lnTo>
                    <a:pt x="1017" y="1630"/>
                  </a:lnTo>
                  <a:lnTo>
                    <a:pt x="1017" y="1630"/>
                  </a:lnTo>
                  <a:lnTo>
                    <a:pt x="1015" y="1630"/>
                  </a:lnTo>
                  <a:lnTo>
                    <a:pt x="1012" y="1630"/>
                  </a:lnTo>
                  <a:lnTo>
                    <a:pt x="1012" y="1630"/>
                  </a:lnTo>
                  <a:lnTo>
                    <a:pt x="1008" y="1630"/>
                  </a:lnTo>
                  <a:lnTo>
                    <a:pt x="1005" y="1630"/>
                  </a:lnTo>
                  <a:lnTo>
                    <a:pt x="1005" y="1630"/>
                  </a:lnTo>
                  <a:lnTo>
                    <a:pt x="1005" y="1627"/>
                  </a:lnTo>
                  <a:lnTo>
                    <a:pt x="1003" y="1627"/>
                  </a:lnTo>
                  <a:lnTo>
                    <a:pt x="1001" y="1625"/>
                  </a:lnTo>
                  <a:lnTo>
                    <a:pt x="1001" y="1625"/>
                  </a:lnTo>
                  <a:lnTo>
                    <a:pt x="998" y="1625"/>
                  </a:lnTo>
                  <a:lnTo>
                    <a:pt x="998" y="1625"/>
                  </a:lnTo>
                  <a:lnTo>
                    <a:pt x="998" y="1623"/>
                  </a:lnTo>
                  <a:lnTo>
                    <a:pt x="996" y="1623"/>
                  </a:lnTo>
                  <a:lnTo>
                    <a:pt x="996" y="1623"/>
                  </a:lnTo>
                  <a:lnTo>
                    <a:pt x="996" y="1623"/>
                  </a:lnTo>
                  <a:lnTo>
                    <a:pt x="996" y="1620"/>
                  </a:lnTo>
                  <a:lnTo>
                    <a:pt x="996" y="1620"/>
                  </a:lnTo>
                  <a:lnTo>
                    <a:pt x="993" y="1620"/>
                  </a:lnTo>
                  <a:lnTo>
                    <a:pt x="996" y="1620"/>
                  </a:lnTo>
                  <a:lnTo>
                    <a:pt x="996" y="1618"/>
                  </a:lnTo>
                  <a:lnTo>
                    <a:pt x="993" y="1615"/>
                  </a:lnTo>
                  <a:lnTo>
                    <a:pt x="993" y="1615"/>
                  </a:lnTo>
                  <a:lnTo>
                    <a:pt x="996" y="1615"/>
                  </a:lnTo>
                  <a:lnTo>
                    <a:pt x="996" y="1613"/>
                  </a:lnTo>
                  <a:lnTo>
                    <a:pt x="993" y="1613"/>
                  </a:lnTo>
                  <a:lnTo>
                    <a:pt x="993" y="1613"/>
                  </a:lnTo>
                  <a:lnTo>
                    <a:pt x="991" y="1613"/>
                  </a:lnTo>
                  <a:lnTo>
                    <a:pt x="984" y="1613"/>
                  </a:lnTo>
                  <a:lnTo>
                    <a:pt x="984" y="1611"/>
                  </a:lnTo>
                  <a:lnTo>
                    <a:pt x="982" y="1611"/>
                  </a:lnTo>
                  <a:lnTo>
                    <a:pt x="979" y="1611"/>
                  </a:lnTo>
                  <a:lnTo>
                    <a:pt x="979" y="1611"/>
                  </a:lnTo>
                  <a:lnTo>
                    <a:pt x="979" y="1611"/>
                  </a:lnTo>
                  <a:lnTo>
                    <a:pt x="979" y="1608"/>
                  </a:lnTo>
                  <a:lnTo>
                    <a:pt x="977" y="1606"/>
                  </a:lnTo>
                  <a:lnTo>
                    <a:pt x="977" y="1606"/>
                  </a:lnTo>
                  <a:lnTo>
                    <a:pt x="977" y="1606"/>
                  </a:lnTo>
                  <a:lnTo>
                    <a:pt x="974" y="1603"/>
                  </a:lnTo>
                  <a:lnTo>
                    <a:pt x="972" y="1603"/>
                  </a:lnTo>
                  <a:lnTo>
                    <a:pt x="970" y="1601"/>
                  </a:lnTo>
                  <a:lnTo>
                    <a:pt x="967" y="1603"/>
                  </a:lnTo>
                  <a:lnTo>
                    <a:pt x="965" y="1603"/>
                  </a:lnTo>
                  <a:lnTo>
                    <a:pt x="963" y="1603"/>
                  </a:lnTo>
                  <a:lnTo>
                    <a:pt x="963" y="1601"/>
                  </a:lnTo>
                  <a:lnTo>
                    <a:pt x="960" y="1601"/>
                  </a:lnTo>
                  <a:lnTo>
                    <a:pt x="958" y="1601"/>
                  </a:lnTo>
                  <a:lnTo>
                    <a:pt x="958" y="1601"/>
                  </a:lnTo>
                  <a:lnTo>
                    <a:pt x="955" y="1601"/>
                  </a:lnTo>
                  <a:lnTo>
                    <a:pt x="953" y="1601"/>
                  </a:lnTo>
                  <a:lnTo>
                    <a:pt x="948" y="1599"/>
                  </a:lnTo>
                  <a:lnTo>
                    <a:pt x="946" y="1599"/>
                  </a:lnTo>
                  <a:lnTo>
                    <a:pt x="946" y="1601"/>
                  </a:lnTo>
                  <a:lnTo>
                    <a:pt x="943" y="1601"/>
                  </a:lnTo>
                  <a:lnTo>
                    <a:pt x="941" y="1601"/>
                  </a:lnTo>
                  <a:lnTo>
                    <a:pt x="939" y="1601"/>
                  </a:lnTo>
                  <a:lnTo>
                    <a:pt x="939" y="1601"/>
                  </a:lnTo>
                  <a:lnTo>
                    <a:pt x="939" y="1601"/>
                  </a:lnTo>
                  <a:lnTo>
                    <a:pt x="936" y="1601"/>
                  </a:lnTo>
                  <a:lnTo>
                    <a:pt x="936" y="1603"/>
                  </a:lnTo>
                  <a:lnTo>
                    <a:pt x="934" y="1603"/>
                  </a:lnTo>
                  <a:lnTo>
                    <a:pt x="934" y="1603"/>
                  </a:lnTo>
                  <a:lnTo>
                    <a:pt x="932" y="1603"/>
                  </a:lnTo>
                  <a:lnTo>
                    <a:pt x="929" y="1603"/>
                  </a:lnTo>
                  <a:lnTo>
                    <a:pt x="929" y="1606"/>
                  </a:lnTo>
                  <a:lnTo>
                    <a:pt x="927" y="1606"/>
                  </a:lnTo>
                  <a:lnTo>
                    <a:pt x="927" y="1606"/>
                  </a:lnTo>
                  <a:lnTo>
                    <a:pt x="924" y="1606"/>
                  </a:lnTo>
                  <a:lnTo>
                    <a:pt x="924" y="1606"/>
                  </a:lnTo>
                  <a:lnTo>
                    <a:pt x="922" y="1606"/>
                  </a:lnTo>
                  <a:lnTo>
                    <a:pt x="920" y="1606"/>
                  </a:lnTo>
                  <a:lnTo>
                    <a:pt x="917" y="1608"/>
                  </a:lnTo>
                  <a:lnTo>
                    <a:pt x="917" y="1606"/>
                  </a:lnTo>
                  <a:lnTo>
                    <a:pt x="915" y="1606"/>
                  </a:lnTo>
                  <a:lnTo>
                    <a:pt x="915" y="1606"/>
                  </a:lnTo>
                  <a:lnTo>
                    <a:pt x="913" y="1606"/>
                  </a:lnTo>
                  <a:lnTo>
                    <a:pt x="913" y="1606"/>
                  </a:lnTo>
                  <a:lnTo>
                    <a:pt x="913" y="1603"/>
                  </a:lnTo>
                  <a:lnTo>
                    <a:pt x="910" y="1603"/>
                  </a:lnTo>
                  <a:lnTo>
                    <a:pt x="908" y="1603"/>
                  </a:lnTo>
                  <a:lnTo>
                    <a:pt x="905" y="1603"/>
                  </a:lnTo>
                  <a:lnTo>
                    <a:pt x="905" y="1603"/>
                  </a:lnTo>
                  <a:lnTo>
                    <a:pt x="903" y="1601"/>
                  </a:lnTo>
                  <a:lnTo>
                    <a:pt x="901" y="1601"/>
                  </a:lnTo>
                  <a:lnTo>
                    <a:pt x="898" y="1601"/>
                  </a:lnTo>
                  <a:lnTo>
                    <a:pt x="898" y="1596"/>
                  </a:lnTo>
                  <a:lnTo>
                    <a:pt x="896" y="1596"/>
                  </a:lnTo>
                  <a:lnTo>
                    <a:pt x="894" y="1596"/>
                  </a:lnTo>
                  <a:lnTo>
                    <a:pt x="894" y="1594"/>
                  </a:lnTo>
                  <a:lnTo>
                    <a:pt x="894" y="1594"/>
                  </a:lnTo>
                  <a:lnTo>
                    <a:pt x="894" y="1592"/>
                  </a:lnTo>
                  <a:lnTo>
                    <a:pt x="896" y="1592"/>
                  </a:lnTo>
                  <a:lnTo>
                    <a:pt x="896" y="1592"/>
                  </a:lnTo>
                  <a:lnTo>
                    <a:pt x="894" y="1589"/>
                  </a:lnTo>
                  <a:lnTo>
                    <a:pt x="894" y="1589"/>
                  </a:lnTo>
                  <a:lnTo>
                    <a:pt x="894" y="1587"/>
                  </a:lnTo>
                  <a:lnTo>
                    <a:pt x="894" y="1587"/>
                  </a:lnTo>
                  <a:lnTo>
                    <a:pt x="894" y="1584"/>
                  </a:lnTo>
                  <a:lnTo>
                    <a:pt x="894" y="1584"/>
                  </a:lnTo>
                  <a:lnTo>
                    <a:pt x="894" y="1584"/>
                  </a:lnTo>
                  <a:lnTo>
                    <a:pt x="894" y="1584"/>
                  </a:lnTo>
                  <a:lnTo>
                    <a:pt x="894" y="1582"/>
                  </a:lnTo>
                  <a:lnTo>
                    <a:pt x="894" y="1582"/>
                  </a:lnTo>
                  <a:lnTo>
                    <a:pt x="891" y="1582"/>
                  </a:lnTo>
                  <a:lnTo>
                    <a:pt x="891" y="1580"/>
                  </a:lnTo>
                  <a:lnTo>
                    <a:pt x="891" y="1577"/>
                  </a:lnTo>
                  <a:lnTo>
                    <a:pt x="891" y="1577"/>
                  </a:lnTo>
                  <a:lnTo>
                    <a:pt x="894" y="1575"/>
                  </a:lnTo>
                  <a:lnTo>
                    <a:pt x="894" y="1575"/>
                  </a:lnTo>
                  <a:lnTo>
                    <a:pt x="891" y="1573"/>
                  </a:lnTo>
                  <a:lnTo>
                    <a:pt x="889" y="1573"/>
                  </a:lnTo>
                  <a:lnTo>
                    <a:pt x="889" y="1573"/>
                  </a:lnTo>
                  <a:lnTo>
                    <a:pt x="889" y="1573"/>
                  </a:lnTo>
                  <a:lnTo>
                    <a:pt x="886" y="1573"/>
                  </a:lnTo>
                  <a:lnTo>
                    <a:pt x="886" y="1573"/>
                  </a:lnTo>
                  <a:lnTo>
                    <a:pt x="884" y="1570"/>
                  </a:lnTo>
                  <a:lnTo>
                    <a:pt x="884" y="1570"/>
                  </a:lnTo>
                  <a:lnTo>
                    <a:pt x="882" y="1570"/>
                  </a:lnTo>
                  <a:lnTo>
                    <a:pt x="879" y="1570"/>
                  </a:lnTo>
                  <a:lnTo>
                    <a:pt x="877" y="1570"/>
                  </a:lnTo>
                  <a:lnTo>
                    <a:pt x="877" y="1570"/>
                  </a:lnTo>
                  <a:lnTo>
                    <a:pt x="877" y="1568"/>
                  </a:lnTo>
                  <a:lnTo>
                    <a:pt x="875" y="1568"/>
                  </a:lnTo>
                  <a:lnTo>
                    <a:pt x="875" y="1568"/>
                  </a:lnTo>
                  <a:lnTo>
                    <a:pt x="872" y="1568"/>
                  </a:lnTo>
                  <a:lnTo>
                    <a:pt x="865" y="1563"/>
                  </a:lnTo>
                  <a:lnTo>
                    <a:pt x="865" y="1563"/>
                  </a:lnTo>
                  <a:lnTo>
                    <a:pt x="863" y="1563"/>
                  </a:lnTo>
                  <a:lnTo>
                    <a:pt x="858" y="1563"/>
                  </a:lnTo>
                  <a:lnTo>
                    <a:pt x="856" y="1563"/>
                  </a:lnTo>
                  <a:lnTo>
                    <a:pt x="853" y="1563"/>
                  </a:lnTo>
                  <a:lnTo>
                    <a:pt x="853" y="1563"/>
                  </a:lnTo>
                  <a:lnTo>
                    <a:pt x="851" y="1561"/>
                  </a:lnTo>
                  <a:lnTo>
                    <a:pt x="848" y="1561"/>
                  </a:lnTo>
                  <a:lnTo>
                    <a:pt x="848" y="1558"/>
                  </a:lnTo>
                  <a:lnTo>
                    <a:pt x="846" y="1558"/>
                  </a:lnTo>
                  <a:lnTo>
                    <a:pt x="841" y="1556"/>
                  </a:lnTo>
                  <a:lnTo>
                    <a:pt x="841" y="1556"/>
                  </a:lnTo>
                  <a:lnTo>
                    <a:pt x="839" y="1556"/>
                  </a:lnTo>
                  <a:lnTo>
                    <a:pt x="839" y="1554"/>
                  </a:lnTo>
                  <a:lnTo>
                    <a:pt x="836" y="1554"/>
                  </a:lnTo>
                  <a:lnTo>
                    <a:pt x="836" y="1554"/>
                  </a:lnTo>
                  <a:lnTo>
                    <a:pt x="836" y="1551"/>
                  </a:lnTo>
                  <a:lnTo>
                    <a:pt x="834" y="1551"/>
                  </a:lnTo>
                  <a:lnTo>
                    <a:pt x="834" y="1551"/>
                  </a:lnTo>
                  <a:lnTo>
                    <a:pt x="834" y="1554"/>
                  </a:lnTo>
                  <a:lnTo>
                    <a:pt x="834" y="1554"/>
                  </a:lnTo>
                  <a:lnTo>
                    <a:pt x="832" y="1556"/>
                  </a:lnTo>
                  <a:lnTo>
                    <a:pt x="832" y="1556"/>
                  </a:lnTo>
                  <a:lnTo>
                    <a:pt x="829" y="1561"/>
                  </a:lnTo>
                  <a:lnTo>
                    <a:pt x="829" y="1561"/>
                  </a:lnTo>
                  <a:lnTo>
                    <a:pt x="825" y="1563"/>
                  </a:lnTo>
                  <a:lnTo>
                    <a:pt x="825" y="1563"/>
                  </a:lnTo>
                  <a:lnTo>
                    <a:pt x="822" y="1565"/>
                  </a:lnTo>
                  <a:lnTo>
                    <a:pt x="822" y="1565"/>
                  </a:lnTo>
                  <a:lnTo>
                    <a:pt x="822" y="1568"/>
                  </a:lnTo>
                  <a:lnTo>
                    <a:pt x="822" y="1568"/>
                  </a:lnTo>
                  <a:lnTo>
                    <a:pt x="822" y="1570"/>
                  </a:lnTo>
                  <a:lnTo>
                    <a:pt x="820" y="1568"/>
                  </a:lnTo>
                  <a:lnTo>
                    <a:pt x="820" y="1568"/>
                  </a:lnTo>
                  <a:lnTo>
                    <a:pt x="820" y="1570"/>
                  </a:lnTo>
                  <a:lnTo>
                    <a:pt x="817" y="1570"/>
                  </a:lnTo>
                  <a:lnTo>
                    <a:pt x="817" y="1573"/>
                  </a:lnTo>
                  <a:lnTo>
                    <a:pt x="817" y="1573"/>
                  </a:lnTo>
                  <a:lnTo>
                    <a:pt x="817" y="1573"/>
                  </a:lnTo>
                  <a:lnTo>
                    <a:pt x="817" y="1575"/>
                  </a:lnTo>
                  <a:lnTo>
                    <a:pt x="817" y="1575"/>
                  </a:lnTo>
                  <a:lnTo>
                    <a:pt x="817" y="1577"/>
                  </a:lnTo>
                  <a:lnTo>
                    <a:pt x="817" y="1577"/>
                  </a:lnTo>
                  <a:lnTo>
                    <a:pt x="815" y="1580"/>
                  </a:lnTo>
                  <a:lnTo>
                    <a:pt x="815" y="1582"/>
                  </a:lnTo>
                  <a:lnTo>
                    <a:pt x="815" y="1584"/>
                  </a:lnTo>
                  <a:lnTo>
                    <a:pt x="815" y="1584"/>
                  </a:lnTo>
                  <a:lnTo>
                    <a:pt x="817" y="1587"/>
                  </a:lnTo>
                  <a:lnTo>
                    <a:pt x="817" y="1587"/>
                  </a:lnTo>
                  <a:lnTo>
                    <a:pt x="817" y="1587"/>
                  </a:lnTo>
                  <a:lnTo>
                    <a:pt x="817" y="1589"/>
                  </a:lnTo>
                  <a:lnTo>
                    <a:pt x="817" y="1592"/>
                  </a:lnTo>
                  <a:lnTo>
                    <a:pt x="817" y="1594"/>
                  </a:lnTo>
                  <a:lnTo>
                    <a:pt x="820" y="1594"/>
                  </a:lnTo>
                  <a:lnTo>
                    <a:pt x="820" y="1596"/>
                  </a:lnTo>
                  <a:lnTo>
                    <a:pt x="822" y="1596"/>
                  </a:lnTo>
                  <a:lnTo>
                    <a:pt x="825" y="1596"/>
                  </a:lnTo>
                  <a:lnTo>
                    <a:pt x="825" y="1596"/>
                  </a:lnTo>
                  <a:lnTo>
                    <a:pt x="825" y="1599"/>
                  </a:lnTo>
                  <a:lnTo>
                    <a:pt x="822" y="1601"/>
                  </a:lnTo>
                  <a:lnTo>
                    <a:pt x="822" y="1601"/>
                  </a:lnTo>
                  <a:lnTo>
                    <a:pt x="822" y="1603"/>
                  </a:lnTo>
                  <a:lnTo>
                    <a:pt x="822" y="1603"/>
                  </a:lnTo>
                  <a:lnTo>
                    <a:pt x="820" y="1611"/>
                  </a:lnTo>
                  <a:lnTo>
                    <a:pt x="820" y="1611"/>
                  </a:lnTo>
                  <a:lnTo>
                    <a:pt x="817" y="1613"/>
                  </a:lnTo>
                  <a:lnTo>
                    <a:pt x="815" y="1613"/>
                  </a:lnTo>
                  <a:lnTo>
                    <a:pt x="815" y="1613"/>
                  </a:lnTo>
                  <a:lnTo>
                    <a:pt x="815" y="1613"/>
                  </a:lnTo>
                  <a:lnTo>
                    <a:pt x="815" y="1613"/>
                  </a:lnTo>
                  <a:lnTo>
                    <a:pt x="813" y="1613"/>
                  </a:lnTo>
                  <a:lnTo>
                    <a:pt x="813" y="1613"/>
                  </a:lnTo>
                  <a:lnTo>
                    <a:pt x="810" y="1613"/>
                  </a:lnTo>
                  <a:lnTo>
                    <a:pt x="810" y="1615"/>
                  </a:lnTo>
                  <a:lnTo>
                    <a:pt x="810" y="1615"/>
                  </a:lnTo>
                  <a:lnTo>
                    <a:pt x="808" y="1618"/>
                  </a:lnTo>
                  <a:lnTo>
                    <a:pt x="808" y="1618"/>
                  </a:lnTo>
                  <a:lnTo>
                    <a:pt x="806" y="1620"/>
                  </a:lnTo>
                  <a:lnTo>
                    <a:pt x="806" y="1620"/>
                  </a:lnTo>
                  <a:lnTo>
                    <a:pt x="803" y="1620"/>
                  </a:lnTo>
                  <a:lnTo>
                    <a:pt x="803" y="1618"/>
                  </a:lnTo>
                  <a:lnTo>
                    <a:pt x="803" y="1618"/>
                  </a:lnTo>
                  <a:lnTo>
                    <a:pt x="803" y="1615"/>
                  </a:lnTo>
                  <a:lnTo>
                    <a:pt x="801" y="1615"/>
                  </a:lnTo>
                  <a:lnTo>
                    <a:pt x="801" y="1615"/>
                  </a:lnTo>
                  <a:lnTo>
                    <a:pt x="798" y="1615"/>
                  </a:lnTo>
                  <a:lnTo>
                    <a:pt x="796" y="1613"/>
                  </a:lnTo>
                  <a:lnTo>
                    <a:pt x="794" y="1615"/>
                  </a:lnTo>
                  <a:lnTo>
                    <a:pt x="794" y="1615"/>
                  </a:lnTo>
                  <a:lnTo>
                    <a:pt x="794" y="1613"/>
                  </a:lnTo>
                  <a:lnTo>
                    <a:pt x="791" y="1613"/>
                  </a:lnTo>
                  <a:lnTo>
                    <a:pt x="789" y="1613"/>
                  </a:lnTo>
                  <a:lnTo>
                    <a:pt x="789" y="1615"/>
                  </a:lnTo>
                  <a:lnTo>
                    <a:pt x="789" y="1615"/>
                  </a:lnTo>
                  <a:lnTo>
                    <a:pt x="789" y="1613"/>
                  </a:lnTo>
                  <a:lnTo>
                    <a:pt x="787" y="1613"/>
                  </a:lnTo>
                  <a:lnTo>
                    <a:pt x="787" y="1613"/>
                  </a:lnTo>
                  <a:lnTo>
                    <a:pt x="784" y="1611"/>
                  </a:lnTo>
                  <a:lnTo>
                    <a:pt x="784" y="1611"/>
                  </a:lnTo>
                  <a:lnTo>
                    <a:pt x="784" y="1613"/>
                  </a:lnTo>
                  <a:lnTo>
                    <a:pt x="782" y="1613"/>
                  </a:lnTo>
                  <a:lnTo>
                    <a:pt x="779" y="1613"/>
                  </a:lnTo>
                  <a:lnTo>
                    <a:pt x="779" y="1611"/>
                  </a:lnTo>
                  <a:lnTo>
                    <a:pt x="779" y="1611"/>
                  </a:lnTo>
                  <a:lnTo>
                    <a:pt x="777" y="1611"/>
                  </a:lnTo>
                  <a:lnTo>
                    <a:pt x="777" y="1613"/>
                  </a:lnTo>
                  <a:lnTo>
                    <a:pt x="777" y="1613"/>
                  </a:lnTo>
                  <a:lnTo>
                    <a:pt x="775" y="1613"/>
                  </a:lnTo>
                  <a:lnTo>
                    <a:pt x="775" y="1615"/>
                  </a:lnTo>
                  <a:lnTo>
                    <a:pt x="775" y="1613"/>
                  </a:lnTo>
                  <a:lnTo>
                    <a:pt x="772" y="1613"/>
                  </a:lnTo>
                  <a:lnTo>
                    <a:pt x="770" y="1613"/>
                  </a:lnTo>
                  <a:lnTo>
                    <a:pt x="765" y="1613"/>
                  </a:lnTo>
                  <a:lnTo>
                    <a:pt x="765" y="1611"/>
                  </a:lnTo>
                  <a:lnTo>
                    <a:pt x="765" y="1611"/>
                  </a:lnTo>
                  <a:lnTo>
                    <a:pt x="763" y="1611"/>
                  </a:lnTo>
                  <a:lnTo>
                    <a:pt x="760" y="1611"/>
                  </a:lnTo>
                  <a:lnTo>
                    <a:pt x="758" y="1611"/>
                  </a:lnTo>
                  <a:lnTo>
                    <a:pt x="758" y="1611"/>
                  </a:lnTo>
                  <a:lnTo>
                    <a:pt x="758" y="1611"/>
                  </a:lnTo>
                  <a:lnTo>
                    <a:pt x="756" y="1608"/>
                  </a:lnTo>
                  <a:lnTo>
                    <a:pt x="756" y="1606"/>
                  </a:lnTo>
                  <a:lnTo>
                    <a:pt x="753" y="1606"/>
                  </a:lnTo>
                  <a:lnTo>
                    <a:pt x="753" y="1606"/>
                  </a:lnTo>
                  <a:lnTo>
                    <a:pt x="753" y="1603"/>
                  </a:lnTo>
                  <a:lnTo>
                    <a:pt x="753" y="1603"/>
                  </a:lnTo>
                  <a:lnTo>
                    <a:pt x="753" y="1601"/>
                  </a:lnTo>
                  <a:lnTo>
                    <a:pt x="753" y="1601"/>
                  </a:lnTo>
                  <a:lnTo>
                    <a:pt x="753" y="1596"/>
                  </a:lnTo>
                  <a:lnTo>
                    <a:pt x="753" y="1596"/>
                  </a:lnTo>
                  <a:lnTo>
                    <a:pt x="751" y="1596"/>
                  </a:lnTo>
                  <a:lnTo>
                    <a:pt x="746" y="1594"/>
                  </a:lnTo>
                  <a:lnTo>
                    <a:pt x="739" y="1594"/>
                  </a:lnTo>
                  <a:lnTo>
                    <a:pt x="737" y="1594"/>
                  </a:lnTo>
                  <a:lnTo>
                    <a:pt x="734" y="1594"/>
                  </a:lnTo>
                  <a:lnTo>
                    <a:pt x="732" y="1594"/>
                  </a:lnTo>
                  <a:lnTo>
                    <a:pt x="729" y="1594"/>
                  </a:lnTo>
                  <a:lnTo>
                    <a:pt x="729" y="1594"/>
                  </a:lnTo>
                  <a:lnTo>
                    <a:pt x="729" y="1594"/>
                  </a:lnTo>
                  <a:lnTo>
                    <a:pt x="729" y="1592"/>
                  </a:lnTo>
                  <a:lnTo>
                    <a:pt x="729" y="1592"/>
                  </a:lnTo>
                  <a:lnTo>
                    <a:pt x="729" y="1589"/>
                  </a:lnTo>
                  <a:lnTo>
                    <a:pt x="727" y="1589"/>
                  </a:lnTo>
                  <a:lnTo>
                    <a:pt x="727" y="1589"/>
                  </a:lnTo>
                  <a:lnTo>
                    <a:pt x="725" y="1589"/>
                  </a:lnTo>
                  <a:lnTo>
                    <a:pt x="725" y="1592"/>
                  </a:lnTo>
                  <a:lnTo>
                    <a:pt x="725" y="1592"/>
                  </a:lnTo>
                  <a:lnTo>
                    <a:pt x="725" y="1592"/>
                  </a:lnTo>
                  <a:lnTo>
                    <a:pt x="722" y="1592"/>
                  </a:lnTo>
                  <a:lnTo>
                    <a:pt x="720" y="1592"/>
                  </a:lnTo>
                  <a:lnTo>
                    <a:pt x="720" y="1589"/>
                  </a:lnTo>
                  <a:lnTo>
                    <a:pt x="718" y="1587"/>
                  </a:lnTo>
                  <a:lnTo>
                    <a:pt x="718" y="1587"/>
                  </a:lnTo>
                  <a:lnTo>
                    <a:pt x="718" y="1587"/>
                  </a:lnTo>
                  <a:lnTo>
                    <a:pt x="718" y="1587"/>
                  </a:lnTo>
                  <a:lnTo>
                    <a:pt x="718" y="1589"/>
                  </a:lnTo>
                  <a:lnTo>
                    <a:pt x="715" y="1592"/>
                  </a:lnTo>
                  <a:lnTo>
                    <a:pt x="715" y="1592"/>
                  </a:lnTo>
                  <a:lnTo>
                    <a:pt x="713" y="1592"/>
                  </a:lnTo>
                  <a:lnTo>
                    <a:pt x="710" y="1592"/>
                  </a:lnTo>
                  <a:lnTo>
                    <a:pt x="708" y="1592"/>
                  </a:lnTo>
                  <a:lnTo>
                    <a:pt x="708" y="1592"/>
                  </a:lnTo>
                  <a:lnTo>
                    <a:pt x="706" y="1594"/>
                  </a:lnTo>
                  <a:lnTo>
                    <a:pt x="706" y="1594"/>
                  </a:lnTo>
                  <a:lnTo>
                    <a:pt x="706" y="1594"/>
                  </a:lnTo>
                  <a:lnTo>
                    <a:pt x="703" y="1596"/>
                  </a:lnTo>
                  <a:lnTo>
                    <a:pt x="703" y="1596"/>
                  </a:lnTo>
                  <a:lnTo>
                    <a:pt x="703" y="1596"/>
                  </a:lnTo>
                  <a:lnTo>
                    <a:pt x="701" y="1599"/>
                  </a:lnTo>
                  <a:lnTo>
                    <a:pt x="699" y="1599"/>
                  </a:lnTo>
                  <a:lnTo>
                    <a:pt x="699" y="1599"/>
                  </a:lnTo>
                  <a:lnTo>
                    <a:pt x="696" y="1599"/>
                  </a:lnTo>
                  <a:lnTo>
                    <a:pt x="696" y="1601"/>
                  </a:lnTo>
                  <a:lnTo>
                    <a:pt x="694" y="1601"/>
                  </a:lnTo>
                  <a:lnTo>
                    <a:pt x="694" y="1601"/>
                  </a:lnTo>
                  <a:lnTo>
                    <a:pt x="691" y="1601"/>
                  </a:lnTo>
                  <a:lnTo>
                    <a:pt x="691" y="1603"/>
                  </a:lnTo>
                  <a:lnTo>
                    <a:pt x="689" y="1603"/>
                  </a:lnTo>
                  <a:lnTo>
                    <a:pt x="689" y="1603"/>
                  </a:lnTo>
                  <a:lnTo>
                    <a:pt x="689" y="1603"/>
                  </a:lnTo>
                  <a:lnTo>
                    <a:pt x="689" y="1606"/>
                  </a:lnTo>
                  <a:lnTo>
                    <a:pt x="687" y="1606"/>
                  </a:lnTo>
                  <a:lnTo>
                    <a:pt x="687" y="1606"/>
                  </a:lnTo>
                  <a:lnTo>
                    <a:pt x="684" y="1606"/>
                  </a:lnTo>
                  <a:lnTo>
                    <a:pt x="684" y="1606"/>
                  </a:lnTo>
                  <a:lnTo>
                    <a:pt x="684" y="1606"/>
                  </a:lnTo>
                  <a:lnTo>
                    <a:pt x="682" y="1606"/>
                  </a:lnTo>
                  <a:lnTo>
                    <a:pt x="680" y="1608"/>
                  </a:lnTo>
                  <a:lnTo>
                    <a:pt x="680" y="1608"/>
                  </a:lnTo>
                  <a:lnTo>
                    <a:pt x="677" y="1611"/>
                  </a:lnTo>
                  <a:lnTo>
                    <a:pt x="677" y="1611"/>
                  </a:lnTo>
                  <a:lnTo>
                    <a:pt x="675" y="1613"/>
                  </a:lnTo>
                  <a:lnTo>
                    <a:pt x="675" y="1613"/>
                  </a:lnTo>
                  <a:lnTo>
                    <a:pt x="670" y="1613"/>
                  </a:lnTo>
                  <a:lnTo>
                    <a:pt x="670" y="1613"/>
                  </a:lnTo>
                  <a:lnTo>
                    <a:pt x="670" y="1615"/>
                  </a:lnTo>
                  <a:lnTo>
                    <a:pt x="670" y="1615"/>
                  </a:lnTo>
                  <a:lnTo>
                    <a:pt x="670" y="1618"/>
                  </a:lnTo>
                  <a:lnTo>
                    <a:pt x="670" y="1618"/>
                  </a:lnTo>
                  <a:lnTo>
                    <a:pt x="670" y="1620"/>
                  </a:lnTo>
                  <a:lnTo>
                    <a:pt x="670" y="1620"/>
                  </a:lnTo>
                  <a:lnTo>
                    <a:pt x="668" y="1620"/>
                  </a:lnTo>
                  <a:lnTo>
                    <a:pt x="668" y="1623"/>
                  </a:lnTo>
                  <a:lnTo>
                    <a:pt x="665" y="1623"/>
                  </a:lnTo>
                  <a:lnTo>
                    <a:pt x="665" y="1623"/>
                  </a:lnTo>
                  <a:lnTo>
                    <a:pt x="663" y="1623"/>
                  </a:lnTo>
                  <a:lnTo>
                    <a:pt x="661" y="1623"/>
                  </a:lnTo>
                  <a:lnTo>
                    <a:pt x="661" y="1623"/>
                  </a:lnTo>
                  <a:lnTo>
                    <a:pt x="661" y="1625"/>
                  </a:lnTo>
                  <a:lnTo>
                    <a:pt x="658" y="1625"/>
                  </a:lnTo>
                  <a:lnTo>
                    <a:pt x="658" y="1625"/>
                  </a:lnTo>
                  <a:lnTo>
                    <a:pt x="658" y="1625"/>
                  </a:lnTo>
                  <a:lnTo>
                    <a:pt x="656" y="1625"/>
                  </a:lnTo>
                  <a:lnTo>
                    <a:pt x="656" y="1625"/>
                  </a:lnTo>
                  <a:lnTo>
                    <a:pt x="656" y="1627"/>
                  </a:lnTo>
                  <a:lnTo>
                    <a:pt x="653" y="1627"/>
                  </a:lnTo>
                  <a:lnTo>
                    <a:pt x="653" y="1625"/>
                  </a:lnTo>
                  <a:lnTo>
                    <a:pt x="651" y="1625"/>
                  </a:lnTo>
                  <a:lnTo>
                    <a:pt x="649" y="1625"/>
                  </a:lnTo>
                  <a:lnTo>
                    <a:pt x="649" y="1625"/>
                  </a:lnTo>
                  <a:lnTo>
                    <a:pt x="646" y="1625"/>
                  </a:lnTo>
                  <a:lnTo>
                    <a:pt x="644" y="1625"/>
                  </a:lnTo>
                  <a:lnTo>
                    <a:pt x="644" y="1627"/>
                  </a:lnTo>
                  <a:lnTo>
                    <a:pt x="644" y="1627"/>
                  </a:lnTo>
                  <a:lnTo>
                    <a:pt x="644" y="1630"/>
                  </a:lnTo>
                  <a:lnTo>
                    <a:pt x="644" y="1632"/>
                  </a:lnTo>
                  <a:lnTo>
                    <a:pt x="644" y="1632"/>
                  </a:lnTo>
                  <a:lnTo>
                    <a:pt x="642" y="1632"/>
                  </a:lnTo>
                  <a:lnTo>
                    <a:pt x="639" y="1634"/>
                  </a:lnTo>
                  <a:lnTo>
                    <a:pt x="637" y="1634"/>
                  </a:lnTo>
                  <a:lnTo>
                    <a:pt x="637" y="1634"/>
                  </a:lnTo>
                  <a:lnTo>
                    <a:pt x="632" y="1634"/>
                  </a:lnTo>
                  <a:lnTo>
                    <a:pt x="632" y="1637"/>
                  </a:lnTo>
                  <a:lnTo>
                    <a:pt x="630" y="1637"/>
                  </a:lnTo>
                  <a:lnTo>
                    <a:pt x="630" y="1637"/>
                  </a:lnTo>
                  <a:lnTo>
                    <a:pt x="627" y="1634"/>
                  </a:lnTo>
                  <a:lnTo>
                    <a:pt x="627" y="1634"/>
                  </a:lnTo>
                  <a:lnTo>
                    <a:pt x="627" y="1632"/>
                  </a:lnTo>
                  <a:lnTo>
                    <a:pt x="627" y="1632"/>
                  </a:lnTo>
                  <a:lnTo>
                    <a:pt x="625" y="1632"/>
                  </a:lnTo>
                  <a:lnTo>
                    <a:pt x="625" y="1632"/>
                  </a:lnTo>
                  <a:lnTo>
                    <a:pt x="622" y="1632"/>
                  </a:lnTo>
                  <a:lnTo>
                    <a:pt x="620" y="1630"/>
                  </a:lnTo>
                  <a:lnTo>
                    <a:pt x="620" y="1627"/>
                  </a:lnTo>
                  <a:lnTo>
                    <a:pt x="620" y="1627"/>
                  </a:lnTo>
                  <a:lnTo>
                    <a:pt x="620" y="1627"/>
                  </a:lnTo>
                  <a:lnTo>
                    <a:pt x="620" y="1625"/>
                  </a:lnTo>
                  <a:lnTo>
                    <a:pt x="620" y="1625"/>
                  </a:lnTo>
                  <a:lnTo>
                    <a:pt x="618" y="1623"/>
                  </a:lnTo>
                  <a:lnTo>
                    <a:pt x="618" y="1623"/>
                  </a:lnTo>
                  <a:lnTo>
                    <a:pt x="618" y="1625"/>
                  </a:lnTo>
                  <a:lnTo>
                    <a:pt x="615" y="1623"/>
                  </a:lnTo>
                  <a:lnTo>
                    <a:pt x="615" y="1623"/>
                  </a:lnTo>
                  <a:lnTo>
                    <a:pt x="618" y="1620"/>
                  </a:lnTo>
                  <a:lnTo>
                    <a:pt x="618" y="1620"/>
                  </a:lnTo>
                  <a:lnTo>
                    <a:pt x="618" y="1620"/>
                  </a:lnTo>
                  <a:lnTo>
                    <a:pt x="618" y="1618"/>
                  </a:lnTo>
                  <a:lnTo>
                    <a:pt x="618" y="1618"/>
                  </a:lnTo>
                  <a:lnTo>
                    <a:pt x="615" y="1615"/>
                  </a:lnTo>
                  <a:lnTo>
                    <a:pt x="615" y="1618"/>
                  </a:lnTo>
                  <a:lnTo>
                    <a:pt x="615" y="1620"/>
                  </a:lnTo>
                  <a:lnTo>
                    <a:pt x="615" y="1620"/>
                  </a:lnTo>
                  <a:lnTo>
                    <a:pt x="613" y="1620"/>
                  </a:lnTo>
                  <a:lnTo>
                    <a:pt x="613" y="1620"/>
                  </a:lnTo>
                  <a:lnTo>
                    <a:pt x="611" y="1623"/>
                  </a:lnTo>
                  <a:lnTo>
                    <a:pt x="611" y="1623"/>
                  </a:lnTo>
                  <a:lnTo>
                    <a:pt x="611" y="1623"/>
                  </a:lnTo>
                  <a:lnTo>
                    <a:pt x="608" y="1623"/>
                  </a:lnTo>
                  <a:lnTo>
                    <a:pt x="608" y="1625"/>
                  </a:lnTo>
                  <a:lnTo>
                    <a:pt x="608" y="1625"/>
                  </a:lnTo>
                  <a:lnTo>
                    <a:pt x="608" y="1625"/>
                  </a:lnTo>
                  <a:lnTo>
                    <a:pt x="606" y="1625"/>
                  </a:lnTo>
                  <a:lnTo>
                    <a:pt x="606" y="1625"/>
                  </a:lnTo>
                  <a:lnTo>
                    <a:pt x="606" y="1625"/>
                  </a:lnTo>
                  <a:lnTo>
                    <a:pt x="603" y="1625"/>
                  </a:lnTo>
                  <a:lnTo>
                    <a:pt x="603" y="1625"/>
                  </a:lnTo>
                  <a:lnTo>
                    <a:pt x="603" y="1623"/>
                  </a:lnTo>
                  <a:lnTo>
                    <a:pt x="603" y="1623"/>
                  </a:lnTo>
                  <a:lnTo>
                    <a:pt x="603" y="1625"/>
                  </a:lnTo>
                  <a:lnTo>
                    <a:pt x="601" y="1625"/>
                  </a:lnTo>
                  <a:lnTo>
                    <a:pt x="601" y="1623"/>
                  </a:lnTo>
                  <a:lnTo>
                    <a:pt x="599" y="1623"/>
                  </a:lnTo>
                  <a:lnTo>
                    <a:pt x="599" y="1623"/>
                  </a:lnTo>
                  <a:lnTo>
                    <a:pt x="599" y="1623"/>
                  </a:lnTo>
                  <a:lnTo>
                    <a:pt x="596" y="1623"/>
                  </a:lnTo>
                  <a:lnTo>
                    <a:pt x="596" y="1623"/>
                  </a:lnTo>
                  <a:lnTo>
                    <a:pt x="594" y="1623"/>
                  </a:lnTo>
                  <a:lnTo>
                    <a:pt x="594" y="1623"/>
                  </a:lnTo>
                  <a:lnTo>
                    <a:pt x="594" y="1623"/>
                  </a:lnTo>
                  <a:lnTo>
                    <a:pt x="592" y="1623"/>
                  </a:lnTo>
                  <a:lnTo>
                    <a:pt x="592" y="1623"/>
                  </a:lnTo>
                  <a:lnTo>
                    <a:pt x="589" y="1620"/>
                  </a:lnTo>
                  <a:lnTo>
                    <a:pt x="589" y="1618"/>
                  </a:lnTo>
                  <a:lnTo>
                    <a:pt x="589" y="1615"/>
                  </a:lnTo>
                  <a:lnTo>
                    <a:pt x="589" y="1615"/>
                  </a:lnTo>
                  <a:lnTo>
                    <a:pt x="587" y="1615"/>
                  </a:lnTo>
                  <a:lnTo>
                    <a:pt x="587" y="1613"/>
                  </a:lnTo>
                  <a:lnTo>
                    <a:pt x="587" y="1613"/>
                  </a:lnTo>
                  <a:lnTo>
                    <a:pt x="587" y="1613"/>
                  </a:lnTo>
                  <a:lnTo>
                    <a:pt x="587" y="1611"/>
                  </a:lnTo>
                  <a:lnTo>
                    <a:pt x="587" y="1611"/>
                  </a:lnTo>
                  <a:lnTo>
                    <a:pt x="587" y="1611"/>
                  </a:lnTo>
                  <a:lnTo>
                    <a:pt x="587" y="1608"/>
                  </a:lnTo>
                  <a:lnTo>
                    <a:pt x="584" y="1608"/>
                  </a:lnTo>
                  <a:lnTo>
                    <a:pt x="584" y="1611"/>
                  </a:lnTo>
                  <a:lnTo>
                    <a:pt x="584" y="1608"/>
                  </a:lnTo>
                  <a:lnTo>
                    <a:pt x="582" y="1608"/>
                  </a:lnTo>
                  <a:lnTo>
                    <a:pt x="582" y="1606"/>
                  </a:lnTo>
                  <a:lnTo>
                    <a:pt x="580" y="1606"/>
                  </a:lnTo>
                  <a:lnTo>
                    <a:pt x="580" y="1606"/>
                  </a:lnTo>
                  <a:lnTo>
                    <a:pt x="580" y="1606"/>
                  </a:lnTo>
                  <a:lnTo>
                    <a:pt x="580" y="1606"/>
                  </a:lnTo>
                  <a:lnTo>
                    <a:pt x="577" y="1606"/>
                  </a:lnTo>
                  <a:lnTo>
                    <a:pt x="577" y="1603"/>
                  </a:lnTo>
                  <a:lnTo>
                    <a:pt x="577" y="1606"/>
                  </a:lnTo>
                  <a:lnTo>
                    <a:pt x="575" y="1606"/>
                  </a:lnTo>
                  <a:lnTo>
                    <a:pt x="575" y="1603"/>
                  </a:lnTo>
                  <a:lnTo>
                    <a:pt x="575" y="1603"/>
                  </a:lnTo>
                  <a:lnTo>
                    <a:pt x="575" y="1603"/>
                  </a:lnTo>
                  <a:lnTo>
                    <a:pt x="575" y="1601"/>
                  </a:lnTo>
                  <a:lnTo>
                    <a:pt x="573" y="1601"/>
                  </a:lnTo>
                  <a:lnTo>
                    <a:pt x="573" y="1599"/>
                  </a:lnTo>
                  <a:lnTo>
                    <a:pt x="573" y="1596"/>
                  </a:lnTo>
                  <a:lnTo>
                    <a:pt x="573" y="1596"/>
                  </a:lnTo>
                  <a:lnTo>
                    <a:pt x="573" y="1594"/>
                  </a:lnTo>
                  <a:lnTo>
                    <a:pt x="570" y="1594"/>
                  </a:lnTo>
                  <a:lnTo>
                    <a:pt x="568" y="1592"/>
                  </a:lnTo>
                  <a:lnTo>
                    <a:pt x="568" y="1589"/>
                  </a:lnTo>
                  <a:lnTo>
                    <a:pt x="568" y="1589"/>
                  </a:lnTo>
                  <a:lnTo>
                    <a:pt x="568" y="1587"/>
                  </a:lnTo>
                  <a:lnTo>
                    <a:pt x="565" y="1587"/>
                  </a:lnTo>
                  <a:lnTo>
                    <a:pt x="565" y="1587"/>
                  </a:lnTo>
                  <a:lnTo>
                    <a:pt x="563" y="1584"/>
                  </a:lnTo>
                  <a:lnTo>
                    <a:pt x="561" y="1584"/>
                  </a:lnTo>
                  <a:lnTo>
                    <a:pt x="561" y="1584"/>
                  </a:lnTo>
                  <a:lnTo>
                    <a:pt x="558" y="1584"/>
                  </a:lnTo>
                  <a:lnTo>
                    <a:pt x="558" y="1584"/>
                  </a:lnTo>
                  <a:lnTo>
                    <a:pt x="556" y="1584"/>
                  </a:lnTo>
                  <a:lnTo>
                    <a:pt x="554" y="1584"/>
                  </a:lnTo>
                  <a:lnTo>
                    <a:pt x="554" y="1584"/>
                  </a:lnTo>
                  <a:lnTo>
                    <a:pt x="554" y="1584"/>
                  </a:lnTo>
                  <a:lnTo>
                    <a:pt x="554" y="1587"/>
                  </a:lnTo>
                  <a:lnTo>
                    <a:pt x="551" y="1587"/>
                  </a:lnTo>
                  <a:lnTo>
                    <a:pt x="549" y="1587"/>
                  </a:lnTo>
                  <a:lnTo>
                    <a:pt x="549" y="1587"/>
                  </a:lnTo>
                  <a:lnTo>
                    <a:pt x="546" y="1587"/>
                  </a:lnTo>
                  <a:lnTo>
                    <a:pt x="546" y="1589"/>
                  </a:lnTo>
                  <a:lnTo>
                    <a:pt x="546" y="1589"/>
                  </a:lnTo>
                  <a:lnTo>
                    <a:pt x="544" y="1589"/>
                  </a:lnTo>
                  <a:lnTo>
                    <a:pt x="544" y="1592"/>
                  </a:lnTo>
                  <a:lnTo>
                    <a:pt x="542" y="1592"/>
                  </a:lnTo>
                  <a:lnTo>
                    <a:pt x="539" y="1592"/>
                  </a:lnTo>
                  <a:lnTo>
                    <a:pt x="539" y="1592"/>
                  </a:lnTo>
                  <a:lnTo>
                    <a:pt x="537" y="1592"/>
                  </a:lnTo>
                  <a:lnTo>
                    <a:pt x="537" y="1592"/>
                  </a:lnTo>
                  <a:lnTo>
                    <a:pt x="537" y="1592"/>
                  </a:lnTo>
                  <a:lnTo>
                    <a:pt x="535" y="1592"/>
                  </a:lnTo>
                  <a:lnTo>
                    <a:pt x="535" y="1592"/>
                  </a:lnTo>
                  <a:lnTo>
                    <a:pt x="535" y="1592"/>
                  </a:lnTo>
                  <a:lnTo>
                    <a:pt x="535" y="1589"/>
                  </a:lnTo>
                  <a:lnTo>
                    <a:pt x="532" y="1589"/>
                  </a:lnTo>
                  <a:lnTo>
                    <a:pt x="530" y="1592"/>
                  </a:lnTo>
                  <a:lnTo>
                    <a:pt x="530" y="1589"/>
                  </a:lnTo>
                  <a:lnTo>
                    <a:pt x="530" y="1589"/>
                  </a:lnTo>
                  <a:lnTo>
                    <a:pt x="530" y="1592"/>
                  </a:lnTo>
                  <a:lnTo>
                    <a:pt x="527" y="1592"/>
                  </a:lnTo>
                  <a:lnTo>
                    <a:pt x="525" y="1592"/>
                  </a:lnTo>
                  <a:lnTo>
                    <a:pt x="525" y="1589"/>
                  </a:lnTo>
                  <a:lnTo>
                    <a:pt x="525" y="1587"/>
                  </a:lnTo>
                  <a:lnTo>
                    <a:pt x="525" y="1587"/>
                  </a:lnTo>
                  <a:lnTo>
                    <a:pt x="525" y="1584"/>
                  </a:lnTo>
                  <a:lnTo>
                    <a:pt x="520" y="1584"/>
                  </a:lnTo>
                  <a:lnTo>
                    <a:pt x="518" y="1584"/>
                  </a:lnTo>
                  <a:lnTo>
                    <a:pt x="518" y="1584"/>
                  </a:lnTo>
                  <a:lnTo>
                    <a:pt x="518" y="1584"/>
                  </a:lnTo>
                  <a:lnTo>
                    <a:pt x="518" y="1582"/>
                  </a:lnTo>
                  <a:lnTo>
                    <a:pt x="518" y="1580"/>
                  </a:lnTo>
                  <a:lnTo>
                    <a:pt x="518" y="1577"/>
                  </a:lnTo>
                  <a:lnTo>
                    <a:pt x="518" y="1577"/>
                  </a:lnTo>
                  <a:lnTo>
                    <a:pt x="515" y="1577"/>
                  </a:lnTo>
                  <a:lnTo>
                    <a:pt x="515" y="1577"/>
                  </a:lnTo>
                  <a:lnTo>
                    <a:pt x="515" y="1577"/>
                  </a:lnTo>
                  <a:lnTo>
                    <a:pt x="515" y="1575"/>
                  </a:lnTo>
                  <a:lnTo>
                    <a:pt x="513" y="1575"/>
                  </a:lnTo>
                  <a:lnTo>
                    <a:pt x="511" y="1575"/>
                  </a:lnTo>
                  <a:lnTo>
                    <a:pt x="511" y="1575"/>
                  </a:lnTo>
                  <a:lnTo>
                    <a:pt x="508" y="1575"/>
                  </a:lnTo>
                  <a:lnTo>
                    <a:pt x="508" y="1577"/>
                  </a:lnTo>
                  <a:lnTo>
                    <a:pt x="506" y="1577"/>
                  </a:lnTo>
                  <a:lnTo>
                    <a:pt x="506" y="1577"/>
                  </a:lnTo>
                  <a:lnTo>
                    <a:pt x="506" y="1580"/>
                  </a:lnTo>
                  <a:lnTo>
                    <a:pt x="506" y="1582"/>
                  </a:lnTo>
                  <a:lnTo>
                    <a:pt x="506" y="1582"/>
                  </a:lnTo>
                  <a:lnTo>
                    <a:pt x="506" y="1584"/>
                  </a:lnTo>
                  <a:lnTo>
                    <a:pt x="506" y="1584"/>
                  </a:lnTo>
                  <a:lnTo>
                    <a:pt x="506" y="1584"/>
                  </a:lnTo>
                  <a:lnTo>
                    <a:pt x="504" y="1584"/>
                  </a:lnTo>
                  <a:lnTo>
                    <a:pt x="504" y="1587"/>
                  </a:lnTo>
                  <a:lnTo>
                    <a:pt x="504" y="1587"/>
                  </a:lnTo>
                  <a:lnTo>
                    <a:pt x="501" y="1587"/>
                  </a:lnTo>
                  <a:lnTo>
                    <a:pt x="499" y="1587"/>
                  </a:lnTo>
                  <a:lnTo>
                    <a:pt x="499" y="1587"/>
                  </a:lnTo>
                  <a:lnTo>
                    <a:pt x="496" y="1587"/>
                  </a:lnTo>
                  <a:lnTo>
                    <a:pt x="496" y="1584"/>
                  </a:lnTo>
                  <a:lnTo>
                    <a:pt x="496" y="1582"/>
                  </a:lnTo>
                  <a:lnTo>
                    <a:pt x="494" y="1580"/>
                  </a:lnTo>
                  <a:lnTo>
                    <a:pt x="494" y="1575"/>
                  </a:lnTo>
                  <a:lnTo>
                    <a:pt x="489" y="1573"/>
                  </a:lnTo>
                  <a:lnTo>
                    <a:pt x="489" y="1568"/>
                  </a:lnTo>
                  <a:lnTo>
                    <a:pt x="487" y="1565"/>
                  </a:lnTo>
                  <a:lnTo>
                    <a:pt x="487" y="1563"/>
                  </a:lnTo>
                  <a:lnTo>
                    <a:pt x="485" y="1563"/>
                  </a:lnTo>
                  <a:lnTo>
                    <a:pt x="485" y="1558"/>
                  </a:lnTo>
                  <a:lnTo>
                    <a:pt x="482" y="1556"/>
                  </a:lnTo>
                  <a:lnTo>
                    <a:pt x="480" y="1551"/>
                  </a:lnTo>
                  <a:lnTo>
                    <a:pt x="477" y="1546"/>
                  </a:lnTo>
                  <a:lnTo>
                    <a:pt x="475" y="1542"/>
                  </a:lnTo>
                  <a:lnTo>
                    <a:pt x="470" y="1537"/>
                  </a:lnTo>
                  <a:lnTo>
                    <a:pt x="470" y="1532"/>
                  </a:lnTo>
                  <a:lnTo>
                    <a:pt x="468" y="1530"/>
                  </a:lnTo>
                  <a:lnTo>
                    <a:pt x="466" y="1525"/>
                  </a:lnTo>
                  <a:lnTo>
                    <a:pt x="463" y="1523"/>
                  </a:lnTo>
                  <a:lnTo>
                    <a:pt x="463" y="1520"/>
                  </a:lnTo>
                  <a:lnTo>
                    <a:pt x="461" y="1518"/>
                  </a:lnTo>
                  <a:lnTo>
                    <a:pt x="458" y="1515"/>
                  </a:lnTo>
                  <a:lnTo>
                    <a:pt x="458" y="1515"/>
                  </a:lnTo>
                  <a:lnTo>
                    <a:pt x="456" y="1513"/>
                  </a:lnTo>
                  <a:lnTo>
                    <a:pt x="454" y="1511"/>
                  </a:lnTo>
                  <a:lnTo>
                    <a:pt x="451" y="1508"/>
                  </a:lnTo>
                  <a:lnTo>
                    <a:pt x="447" y="1506"/>
                  </a:lnTo>
                  <a:lnTo>
                    <a:pt x="444" y="1504"/>
                  </a:lnTo>
                  <a:lnTo>
                    <a:pt x="439" y="1501"/>
                  </a:lnTo>
                  <a:lnTo>
                    <a:pt x="439" y="1499"/>
                  </a:lnTo>
                  <a:lnTo>
                    <a:pt x="437" y="1496"/>
                  </a:lnTo>
                  <a:lnTo>
                    <a:pt x="437" y="1496"/>
                  </a:lnTo>
                  <a:lnTo>
                    <a:pt x="437" y="1494"/>
                  </a:lnTo>
                  <a:lnTo>
                    <a:pt x="435" y="1492"/>
                  </a:lnTo>
                  <a:lnTo>
                    <a:pt x="435" y="1492"/>
                  </a:lnTo>
                  <a:lnTo>
                    <a:pt x="437" y="1492"/>
                  </a:lnTo>
                  <a:lnTo>
                    <a:pt x="439" y="1492"/>
                  </a:lnTo>
                  <a:lnTo>
                    <a:pt x="439" y="1492"/>
                  </a:lnTo>
                  <a:lnTo>
                    <a:pt x="439" y="1489"/>
                  </a:lnTo>
                  <a:lnTo>
                    <a:pt x="442" y="1489"/>
                  </a:lnTo>
                  <a:lnTo>
                    <a:pt x="442" y="1487"/>
                  </a:lnTo>
                  <a:lnTo>
                    <a:pt x="444" y="1487"/>
                  </a:lnTo>
                  <a:lnTo>
                    <a:pt x="444" y="1485"/>
                  </a:lnTo>
                  <a:lnTo>
                    <a:pt x="442" y="1485"/>
                  </a:lnTo>
                  <a:lnTo>
                    <a:pt x="442" y="1485"/>
                  </a:lnTo>
                  <a:lnTo>
                    <a:pt x="444" y="1482"/>
                  </a:lnTo>
                  <a:lnTo>
                    <a:pt x="444" y="1482"/>
                  </a:lnTo>
                  <a:lnTo>
                    <a:pt x="444" y="1482"/>
                  </a:lnTo>
                  <a:lnTo>
                    <a:pt x="442" y="1482"/>
                  </a:lnTo>
                  <a:lnTo>
                    <a:pt x="439" y="1482"/>
                  </a:lnTo>
                  <a:lnTo>
                    <a:pt x="439" y="1482"/>
                  </a:lnTo>
                  <a:lnTo>
                    <a:pt x="439" y="1485"/>
                  </a:lnTo>
                  <a:lnTo>
                    <a:pt x="439" y="1485"/>
                  </a:lnTo>
                  <a:lnTo>
                    <a:pt x="437" y="1485"/>
                  </a:lnTo>
                  <a:lnTo>
                    <a:pt x="437" y="1487"/>
                  </a:lnTo>
                  <a:lnTo>
                    <a:pt x="435" y="1487"/>
                  </a:lnTo>
                  <a:lnTo>
                    <a:pt x="432" y="1485"/>
                  </a:lnTo>
                  <a:lnTo>
                    <a:pt x="430" y="1485"/>
                  </a:lnTo>
                  <a:lnTo>
                    <a:pt x="430" y="1487"/>
                  </a:lnTo>
                  <a:lnTo>
                    <a:pt x="430" y="1487"/>
                  </a:lnTo>
                  <a:lnTo>
                    <a:pt x="428" y="1489"/>
                  </a:lnTo>
                  <a:lnTo>
                    <a:pt x="425" y="1492"/>
                  </a:lnTo>
                  <a:lnTo>
                    <a:pt x="423" y="1492"/>
                  </a:lnTo>
                  <a:lnTo>
                    <a:pt x="420" y="1494"/>
                  </a:lnTo>
                  <a:lnTo>
                    <a:pt x="420" y="1494"/>
                  </a:lnTo>
                  <a:lnTo>
                    <a:pt x="418" y="1494"/>
                  </a:lnTo>
                  <a:lnTo>
                    <a:pt x="418" y="1494"/>
                  </a:lnTo>
                  <a:lnTo>
                    <a:pt x="416" y="1494"/>
                  </a:lnTo>
                  <a:lnTo>
                    <a:pt x="418" y="1496"/>
                  </a:lnTo>
                  <a:lnTo>
                    <a:pt x="416" y="1499"/>
                  </a:lnTo>
                  <a:lnTo>
                    <a:pt x="413" y="1501"/>
                  </a:lnTo>
                  <a:lnTo>
                    <a:pt x="411" y="1501"/>
                  </a:lnTo>
                  <a:lnTo>
                    <a:pt x="408" y="1501"/>
                  </a:lnTo>
                  <a:lnTo>
                    <a:pt x="408" y="1501"/>
                  </a:lnTo>
                  <a:lnTo>
                    <a:pt x="408" y="1501"/>
                  </a:lnTo>
                  <a:lnTo>
                    <a:pt x="406" y="1501"/>
                  </a:lnTo>
                  <a:lnTo>
                    <a:pt x="406" y="1501"/>
                  </a:lnTo>
                  <a:lnTo>
                    <a:pt x="406" y="1504"/>
                  </a:lnTo>
                  <a:lnTo>
                    <a:pt x="404" y="1504"/>
                  </a:lnTo>
                  <a:lnTo>
                    <a:pt x="404" y="1504"/>
                  </a:lnTo>
                  <a:lnTo>
                    <a:pt x="404" y="1506"/>
                  </a:lnTo>
                  <a:lnTo>
                    <a:pt x="404" y="1506"/>
                  </a:lnTo>
                  <a:lnTo>
                    <a:pt x="399" y="1506"/>
                  </a:lnTo>
                  <a:lnTo>
                    <a:pt x="399" y="1506"/>
                  </a:lnTo>
                  <a:lnTo>
                    <a:pt x="399" y="1508"/>
                  </a:lnTo>
                  <a:lnTo>
                    <a:pt x="399" y="1511"/>
                  </a:lnTo>
                  <a:lnTo>
                    <a:pt x="399" y="1513"/>
                  </a:lnTo>
                  <a:lnTo>
                    <a:pt x="397" y="1511"/>
                  </a:lnTo>
                  <a:lnTo>
                    <a:pt x="397" y="1511"/>
                  </a:lnTo>
                  <a:lnTo>
                    <a:pt x="397" y="1508"/>
                  </a:lnTo>
                  <a:lnTo>
                    <a:pt x="394" y="1508"/>
                  </a:lnTo>
                  <a:lnTo>
                    <a:pt x="394" y="1508"/>
                  </a:lnTo>
                  <a:lnTo>
                    <a:pt x="394" y="1506"/>
                  </a:lnTo>
                  <a:lnTo>
                    <a:pt x="392" y="1506"/>
                  </a:lnTo>
                  <a:lnTo>
                    <a:pt x="389" y="1506"/>
                  </a:lnTo>
                  <a:lnTo>
                    <a:pt x="389" y="1508"/>
                  </a:lnTo>
                  <a:lnTo>
                    <a:pt x="387" y="1508"/>
                  </a:lnTo>
                  <a:lnTo>
                    <a:pt x="387" y="1506"/>
                  </a:lnTo>
                  <a:lnTo>
                    <a:pt x="387" y="1508"/>
                  </a:lnTo>
                  <a:lnTo>
                    <a:pt x="387" y="1511"/>
                  </a:lnTo>
                  <a:lnTo>
                    <a:pt x="385" y="1511"/>
                  </a:lnTo>
                  <a:lnTo>
                    <a:pt x="385" y="1511"/>
                  </a:lnTo>
                  <a:lnTo>
                    <a:pt x="382" y="1513"/>
                  </a:lnTo>
                  <a:lnTo>
                    <a:pt x="380" y="1513"/>
                  </a:lnTo>
                  <a:lnTo>
                    <a:pt x="380" y="1511"/>
                  </a:lnTo>
                  <a:lnTo>
                    <a:pt x="378" y="1508"/>
                  </a:lnTo>
                  <a:lnTo>
                    <a:pt x="380" y="1508"/>
                  </a:lnTo>
                  <a:lnTo>
                    <a:pt x="378" y="1506"/>
                  </a:lnTo>
                  <a:lnTo>
                    <a:pt x="378" y="1506"/>
                  </a:lnTo>
                  <a:lnTo>
                    <a:pt x="380" y="1506"/>
                  </a:lnTo>
                  <a:lnTo>
                    <a:pt x="380" y="1504"/>
                  </a:lnTo>
                  <a:lnTo>
                    <a:pt x="382" y="1501"/>
                  </a:lnTo>
                  <a:lnTo>
                    <a:pt x="380" y="1501"/>
                  </a:lnTo>
                  <a:lnTo>
                    <a:pt x="382" y="1501"/>
                  </a:lnTo>
                  <a:lnTo>
                    <a:pt x="385" y="1501"/>
                  </a:lnTo>
                  <a:lnTo>
                    <a:pt x="385" y="1501"/>
                  </a:lnTo>
                  <a:lnTo>
                    <a:pt x="387" y="1501"/>
                  </a:lnTo>
                  <a:lnTo>
                    <a:pt x="387" y="1499"/>
                  </a:lnTo>
                  <a:lnTo>
                    <a:pt x="387" y="1494"/>
                  </a:lnTo>
                  <a:lnTo>
                    <a:pt x="387" y="1494"/>
                  </a:lnTo>
                  <a:lnTo>
                    <a:pt x="387" y="1494"/>
                  </a:lnTo>
                  <a:lnTo>
                    <a:pt x="385" y="1494"/>
                  </a:lnTo>
                  <a:lnTo>
                    <a:pt x="385" y="1494"/>
                  </a:lnTo>
                  <a:lnTo>
                    <a:pt x="385" y="1496"/>
                  </a:lnTo>
                  <a:lnTo>
                    <a:pt x="385" y="1496"/>
                  </a:lnTo>
                  <a:lnTo>
                    <a:pt x="382" y="1496"/>
                  </a:lnTo>
                  <a:lnTo>
                    <a:pt x="382" y="1496"/>
                  </a:lnTo>
                  <a:lnTo>
                    <a:pt x="380" y="1496"/>
                  </a:lnTo>
                  <a:lnTo>
                    <a:pt x="380" y="1496"/>
                  </a:lnTo>
                  <a:lnTo>
                    <a:pt x="378" y="1496"/>
                  </a:lnTo>
                  <a:lnTo>
                    <a:pt x="375" y="1496"/>
                  </a:lnTo>
                  <a:lnTo>
                    <a:pt x="375" y="1494"/>
                  </a:lnTo>
                  <a:lnTo>
                    <a:pt x="375" y="1494"/>
                  </a:lnTo>
                  <a:lnTo>
                    <a:pt x="375" y="1494"/>
                  </a:lnTo>
                  <a:lnTo>
                    <a:pt x="375" y="1492"/>
                  </a:lnTo>
                  <a:lnTo>
                    <a:pt x="373" y="1492"/>
                  </a:lnTo>
                  <a:lnTo>
                    <a:pt x="370" y="1492"/>
                  </a:lnTo>
                  <a:lnTo>
                    <a:pt x="368" y="1492"/>
                  </a:lnTo>
                  <a:lnTo>
                    <a:pt x="366" y="1494"/>
                  </a:lnTo>
                  <a:lnTo>
                    <a:pt x="366" y="1494"/>
                  </a:lnTo>
                  <a:lnTo>
                    <a:pt x="368" y="1494"/>
                  </a:lnTo>
                  <a:lnTo>
                    <a:pt x="368" y="1494"/>
                  </a:lnTo>
                  <a:lnTo>
                    <a:pt x="368" y="1496"/>
                  </a:lnTo>
                  <a:lnTo>
                    <a:pt x="368" y="1496"/>
                  </a:lnTo>
                  <a:lnTo>
                    <a:pt x="368" y="1496"/>
                  </a:lnTo>
                  <a:lnTo>
                    <a:pt x="366" y="1496"/>
                  </a:lnTo>
                  <a:lnTo>
                    <a:pt x="366" y="1496"/>
                  </a:lnTo>
                  <a:lnTo>
                    <a:pt x="366" y="1499"/>
                  </a:lnTo>
                  <a:lnTo>
                    <a:pt x="363" y="1499"/>
                  </a:lnTo>
                  <a:lnTo>
                    <a:pt x="363" y="1496"/>
                  </a:lnTo>
                  <a:lnTo>
                    <a:pt x="363" y="1496"/>
                  </a:lnTo>
                  <a:lnTo>
                    <a:pt x="366" y="1494"/>
                  </a:lnTo>
                  <a:lnTo>
                    <a:pt x="363" y="1494"/>
                  </a:lnTo>
                  <a:lnTo>
                    <a:pt x="363" y="1494"/>
                  </a:lnTo>
                  <a:lnTo>
                    <a:pt x="366" y="1492"/>
                  </a:lnTo>
                  <a:lnTo>
                    <a:pt x="363" y="1492"/>
                  </a:lnTo>
                  <a:lnTo>
                    <a:pt x="361" y="1492"/>
                  </a:lnTo>
                  <a:lnTo>
                    <a:pt x="361" y="1489"/>
                  </a:lnTo>
                  <a:lnTo>
                    <a:pt x="361" y="1487"/>
                  </a:lnTo>
                  <a:lnTo>
                    <a:pt x="361" y="1487"/>
                  </a:lnTo>
                  <a:lnTo>
                    <a:pt x="361" y="1485"/>
                  </a:lnTo>
                  <a:lnTo>
                    <a:pt x="359" y="1485"/>
                  </a:lnTo>
                  <a:lnTo>
                    <a:pt x="359" y="1485"/>
                  </a:lnTo>
                  <a:lnTo>
                    <a:pt x="356" y="1485"/>
                  </a:lnTo>
                  <a:lnTo>
                    <a:pt x="356" y="1485"/>
                  </a:lnTo>
                  <a:lnTo>
                    <a:pt x="359" y="1485"/>
                  </a:lnTo>
                  <a:lnTo>
                    <a:pt x="359" y="1487"/>
                  </a:lnTo>
                  <a:lnTo>
                    <a:pt x="359" y="1487"/>
                  </a:lnTo>
                  <a:lnTo>
                    <a:pt x="359" y="1489"/>
                  </a:lnTo>
                  <a:lnTo>
                    <a:pt x="359" y="1489"/>
                  </a:lnTo>
                  <a:lnTo>
                    <a:pt x="359" y="1492"/>
                  </a:lnTo>
                  <a:lnTo>
                    <a:pt x="361" y="1492"/>
                  </a:lnTo>
                  <a:lnTo>
                    <a:pt x="359" y="1492"/>
                  </a:lnTo>
                  <a:lnTo>
                    <a:pt x="359" y="1492"/>
                  </a:lnTo>
                  <a:lnTo>
                    <a:pt x="359" y="1492"/>
                  </a:lnTo>
                  <a:lnTo>
                    <a:pt x="356" y="1489"/>
                  </a:lnTo>
                  <a:lnTo>
                    <a:pt x="356" y="1489"/>
                  </a:lnTo>
                  <a:lnTo>
                    <a:pt x="354" y="1487"/>
                  </a:lnTo>
                  <a:lnTo>
                    <a:pt x="351" y="1489"/>
                  </a:lnTo>
                  <a:lnTo>
                    <a:pt x="351" y="1492"/>
                  </a:lnTo>
                  <a:lnTo>
                    <a:pt x="351" y="1492"/>
                  </a:lnTo>
                  <a:lnTo>
                    <a:pt x="349" y="1492"/>
                  </a:lnTo>
                  <a:lnTo>
                    <a:pt x="349" y="1492"/>
                  </a:lnTo>
                  <a:lnTo>
                    <a:pt x="347" y="1492"/>
                  </a:lnTo>
                  <a:lnTo>
                    <a:pt x="347" y="1492"/>
                  </a:lnTo>
                  <a:lnTo>
                    <a:pt x="347" y="1492"/>
                  </a:lnTo>
                  <a:lnTo>
                    <a:pt x="344" y="1489"/>
                  </a:lnTo>
                  <a:lnTo>
                    <a:pt x="344" y="1492"/>
                  </a:lnTo>
                  <a:lnTo>
                    <a:pt x="344" y="1492"/>
                  </a:lnTo>
                  <a:lnTo>
                    <a:pt x="342" y="1494"/>
                  </a:lnTo>
                  <a:lnTo>
                    <a:pt x="342" y="1492"/>
                  </a:lnTo>
                  <a:lnTo>
                    <a:pt x="340" y="1492"/>
                  </a:lnTo>
                  <a:lnTo>
                    <a:pt x="340" y="1492"/>
                  </a:lnTo>
                  <a:lnTo>
                    <a:pt x="340" y="1489"/>
                  </a:lnTo>
                  <a:lnTo>
                    <a:pt x="340" y="1487"/>
                  </a:lnTo>
                  <a:lnTo>
                    <a:pt x="340" y="1487"/>
                  </a:lnTo>
                  <a:lnTo>
                    <a:pt x="337" y="1487"/>
                  </a:lnTo>
                  <a:lnTo>
                    <a:pt x="340" y="1487"/>
                  </a:lnTo>
                  <a:lnTo>
                    <a:pt x="340" y="1485"/>
                  </a:lnTo>
                  <a:lnTo>
                    <a:pt x="340" y="1485"/>
                  </a:lnTo>
                  <a:lnTo>
                    <a:pt x="340" y="1487"/>
                  </a:lnTo>
                  <a:lnTo>
                    <a:pt x="342" y="1487"/>
                  </a:lnTo>
                  <a:lnTo>
                    <a:pt x="342" y="1485"/>
                  </a:lnTo>
                  <a:lnTo>
                    <a:pt x="342" y="1485"/>
                  </a:lnTo>
                  <a:lnTo>
                    <a:pt x="342" y="1482"/>
                  </a:lnTo>
                  <a:lnTo>
                    <a:pt x="342" y="1482"/>
                  </a:lnTo>
                  <a:lnTo>
                    <a:pt x="342" y="1477"/>
                  </a:lnTo>
                  <a:lnTo>
                    <a:pt x="342" y="1477"/>
                  </a:lnTo>
                  <a:lnTo>
                    <a:pt x="344" y="1477"/>
                  </a:lnTo>
                  <a:lnTo>
                    <a:pt x="344" y="1475"/>
                  </a:lnTo>
                  <a:lnTo>
                    <a:pt x="344" y="1475"/>
                  </a:lnTo>
                  <a:lnTo>
                    <a:pt x="342" y="1473"/>
                  </a:lnTo>
                  <a:lnTo>
                    <a:pt x="340" y="1473"/>
                  </a:lnTo>
                  <a:lnTo>
                    <a:pt x="340" y="1473"/>
                  </a:lnTo>
                  <a:lnTo>
                    <a:pt x="340" y="1473"/>
                  </a:lnTo>
                  <a:lnTo>
                    <a:pt x="340" y="1470"/>
                  </a:lnTo>
                  <a:lnTo>
                    <a:pt x="337" y="1468"/>
                  </a:lnTo>
                  <a:lnTo>
                    <a:pt x="337" y="1468"/>
                  </a:lnTo>
                  <a:lnTo>
                    <a:pt x="340" y="1465"/>
                  </a:lnTo>
                  <a:lnTo>
                    <a:pt x="337" y="1465"/>
                  </a:lnTo>
                  <a:lnTo>
                    <a:pt x="337" y="1465"/>
                  </a:lnTo>
                  <a:lnTo>
                    <a:pt x="340" y="1465"/>
                  </a:lnTo>
                  <a:lnTo>
                    <a:pt x="340" y="1463"/>
                  </a:lnTo>
                  <a:lnTo>
                    <a:pt x="340" y="1463"/>
                  </a:lnTo>
                  <a:lnTo>
                    <a:pt x="337" y="1463"/>
                  </a:lnTo>
                  <a:lnTo>
                    <a:pt x="337" y="1461"/>
                  </a:lnTo>
                  <a:lnTo>
                    <a:pt x="335" y="1458"/>
                  </a:lnTo>
                  <a:lnTo>
                    <a:pt x="335" y="1456"/>
                  </a:lnTo>
                  <a:lnTo>
                    <a:pt x="335" y="1456"/>
                  </a:lnTo>
                  <a:lnTo>
                    <a:pt x="335" y="1456"/>
                  </a:lnTo>
                  <a:lnTo>
                    <a:pt x="332" y="1456"/>
                  </a:lnTo>
                  <a:lnTo>
                    <a:pt x="332" y="1456"/>
                  </a:lnTo>
                  <a:lnTo>
                    <a:pt x="330" y="1456"/>
                  </a:lnTo>
                  <a:lnTo>
                    <a:pt x="330" y="1456"/>
                  </a:lnTo>
                  <a:lnTo>
                    <a:pt x="328" y="1458"/>
                  </a:lnTo>
                  <a:lnTo>
                    <a:pt x="328" y="1461"/>
                  </a:lnTo>
                  <a:lnTo>
                    <a:pt x="325" y="1461"/>
                  </a:lnTo>
                  <a:lnTo>
                    <a:pt x="325" y="1461"/>
                  </a:lnTo>
                  <a:lnTo>
                    <a:pt x="325" y="1461"/>
                  </a:lnTo>
                  <a:lnTo>
                    <a:pt x="321" y="1461"/>
                  </a:lnTo>
                  <a:lnTo>
                    <a:pt x="321" y="1461"/>
                  </a:lnTo>
                  <a:lnTo>
                    <a:pt x="321" y="1458"/>
                  </a:lnTo>
                  <a:lnTo>
                    <a:pt x="318" y="1456"/>
                  </a:lnTo>
                  <a:lnTo>
                    <a:pt x="318" y="1456"/>
                  </a:lnTo>
                  <a:lnTo>
                    <a:pt x="316" y="1454"/>
                  </a:lnTo>
                  <a:lnTo>
                    <a:pt x="311" y="1454"/>
                  </a:lnTo>
                  <a:lnTo>
                    <a:pt x="309" y="1454"/>
                  </a:lnTo>
                  <a:lnTo>
                    <a:pt x="309" y="1454"/>
                  </a:lnTo>
                  <a:lnTo>
                    <a:pt x="306" y="1456"/>
                  </a:lnTo>
                  <a:lnTo>
                    <a:pt x="306" y="1454"/>
                  </a:lnTo>
                  <a:lnTo>
                    <a:pt x="306" y="1454"/>
                  </a:lnTo>
                  <a:lnTo>
                    <a:pt x="306" y="1454"/>
                  </a:lnTo>
                  <a:lnTo>
                    <a:pt x="304" y="1451"/>
                  </a:lnTo>
                  <a:lnTo>
                    <a:pt x="301" y="1451"/>
                  </a:lnTo>
                  <a:lnTo>
                    <a:pt x="301" y="1454"/>
                  </a:lnTo>
                  <a:lnTo>
                    <a:pt x="301" y="1454"/>
                  </a:lnTo>
                  <a:lnTo>
                    <a:pt x="299" y="1454"/>
                  </a:lnTo>
                  <a:lnTo>
                    <a:pt x="299" y="1454"/>
                  </a:lnTo>
                  <a:lnTo>
                    <a:pt x="297" y="1454"/>
                  </a:lnTo>
                  <a:lnTo>
                    <a:pt x="297" y="1456"/>
                  </a:lnTo>
                  <a:lnTo>
                    <a:pt x="297" y="1456"/>
                  </a:lnTo>
                  <a:lnTo>
                    <a:pt x="297" y="1458"/>
                  </a:lnTo>
                  <a:lnTo>
                    <a:pt x="297" y="1458"/>
                  </a:lnTo>
                  <a:lnTo>
                    <a:pt x="297" y="1461"/>
                  </a:lnTo>
                  <a:lnTo>
                    <a:pt x="294" y="1461"/>
                  </a:lnTo>
                  <a:lnTo>
                    <a:pt x="294" y="1461"/>
                  </a:lnTo>
                  <a:lnTo>
                    <a:pt x="292" y="1461"/>
                  </a:lnTo>
                  <a:lnTo>
                    <a:pt x="290" y="1461"/>
                  </a:lnTo>
                  <a:lnTo>
                    <a:pt x="290" y="1461"/>
                  </a:lnTo>
                  <a:lnTo>
                    <a:pt x="290" y="1461"/>
                  </a:lnTo>
                  <a:lnTo>
                    <a:pt x="290" y="1463"/>
                  </a:lnTo>
                  <a:lnTo>
                    <a:pt x="290" y="1463"/>
                  </a:lnTo>
                  <a:lnTo>
                    <a:pt x="290" y="1463"/>
                  </a:lnTo>
                  <a:lnTo>
                    <a:pt x="290" y="1465"/>
                  </a:lnTo>
                  <a:lnTo>
                    <a:pt x="290" y="1465"/>
                  </a:lnTo>
                  <a:lnTo>
                    <a:pt x="287" y="1465"/>
                  </a:lnTo>
                  <a:lnTo>
                    <a:pt x="285" y="1465"/>
                  </a:lnTo>
                  <a:lnTo>
                    <a:pt x="282" y="1465"/>
                  </a:lnTo>
                  <a:lnTo>
                    <a:pt x="282" y="1468"/>
                  </a:lnTo>
                  <a:lnTo>
                    <a:pt x="280" y="1468"/>
                  </a:lnTo>
                  <a:lnTo>
                    <a:pt x="280" y="1468"/>
                  </a:lnTo>
                  <a:lnTo>
                    <a:pt x="278" y="1470"/>
                  </a:lnTo>
                  <a:lnTo>
                    <a:pt x="275" y="1468"/>
                  </a:lnTo>
                  <a:lnTo>
                    <a:pt x="275" y="1470"/>
                  </a:lnTo>
                  <a:lnTo>
                    <a:pt x="273" y="1468"/>
                  </a:lnTo>
                  <a:lnTo>
                    <a:pt x="273" y="1470"/>
                  </a:lnTo>
                  <a:lnTo>
                    <a:pt x="271" y="1470"/>
                  </a:lnTo>
                  <a:lnTo>
                    <a:pt x="271" y="1473"/>
                  </a:lnTo>
                  <a:lnTo>
                    <a:pt x="271" y="1473"/>
                  </a:lnTo>
                  <a:lnTo>
                    <a:pt x="268" y="1473"/>
                  </a:lnTo>
                  <a:lnTo>
                    <a:pt x="268" y="1473"/>
                  </a:lnTo>
                  <a:lnTo>
                    <a:pt x="268" y="1473"/>
                  </a:lnTo>
                  <a:lnTo>
                    <a:pt x="263" y="1473"/>
                  </a:lnTo>
                  <a:lnTo>
                    <a:pt x="261" y="1475"/>
                  </a:lnTo>
                  <a:lnTo>
                    <a:pt x="261" y="1475"/>
                  </a:lnTo>
                  <a:lnTo>
                    <a:pt x="259" y="1475"/>
                  </a:lnTo>
                  <a:lnTo>
                    <a:pt x="259" y="1475"/>
                  </a:lnTo>
                  <a:lnTo>
                    <a:pt x="252" y="1475"/>
                  </a:lnTo>
                  <a:lnTo>
                    <a:pt x="249" y="1477"/>
                  </a:lnTo>
                  <a:lnTo>
                    <a:pt x="249" y="1475"/>
                  </a:lnTo>
                  <a:lnTo>
                    <a:pt x="247" y="1475"/>
                  </a:lnTo>
                  <a:lnTo>
                    <a:pt x="247" y="1475"/>
                  </a:lnTo>
                  <a:lnTo>
                    <a:pt x="247" y="1475"/>
                  </a:lnTo>
                  <a:lnTo>
                    <a:pt x="247" y="1477"/>
                  </a:lnTo>
                  <a:lnTo>
                    <a:pt x="244" y="1477"/>
                  </a:lnTo>
                  <a:lnTo>
                    <a:pt x="244" y="1477"/>
                  </a:lnTo>
                  <a:lnTo>
                    <a:pt x="240" y="1477"/>
                  </a:lnTo>
                  <a:lnTo>
                    <a:pt x="240" y="1477"/>
                  </a:lnTo>
                  <a:lnTo>
                    <a:pt x="240" y="1477"/>
                  </a:lnTo>
                  <a:lnTo>
                    <a:pt x="237" y="1477"/>
                  </a:lnTo>
                  <a:lnTo>
                    <a:pt x="237" y="1480"/>
                  </a:lnTo>
                  <a:lnTo>
                    <a:pt x="237" y="1482"/>
                  </a:lnTo>
                  <a:lnTo>
                    <a:pt x="235" y="1482"/>
                  </a:lnTo>
                  <a:lnTo>
                    <a:pt x="237" y="1485"/>
                  </a:lnTo>
                  <a:lnTo>
                    <a:pt x="235" y="1487"/>
                  </a:lnTo>
                  <a:lnTo>
                    <a:pt x="235" y="1487"/>
                  </a:lnTo>
                  <a:lnTo>
                    <a:pt x="233" y="1485"/>
                  </a:lnTo>
                  <a:lnTo>
                    <a:pt x="230" y="1485"/>
                  </a:lnTo>
                  <a:lnTo>
                    <a:pt x="230" y="1485"/>
                  </a:lnTo>
                  <a:lnTo>
                    <a:pt x="228" y="1485"/>
                  </a:lnTo>
                  <a:lnTo>
                    <a:pt x="228" y="1485"/>
                  </a:lnTo>
                  <a:lnTo>
                    <a:pt x="225" y="1485"/>
                  </a:lnTo>
                  <a:lnTo>
                    <a:pt x="225" y="1485"/>
                  </a:lnTo>
                  <a:lnTo>
                    <a:pt x="225" y="1485"/>
                  </a:lnTo>
                  <a:lnTo>
                    <a:pt x="225" y="1485"/>
                  </a:lnTo>
                  <a:lnTo>
                    <a:pt x="223" y="1485"/>
                  </a:lnTo>
                  <a:lnTo>
                    <a:pt x="221" y="1485"/>
                  </a:lnTo>
                  <a:lnTo>
                    <a:pt x="218" y="1485"/>
                  </a:lnTo>
                  <a:lnTo>
                    <a:pt x="218" y="1487"/>
                  </a:lnTo>
                  <a:lnTo>
                    <a:pt x="216" y="1487"/>
                  </a:lnTo>
                  <a:lnTo>
                    <a:pt x="216" y="1487"/>
                  </a:lnTo>
                  <a:lnTo>
                    <a:pt x="216" y="1487"/>
                  </a:lnTo>
                  <a:lnTo>
                    <a:pt x="216" y="1489"/>
                  </a:lnTo>
                  <a:lnTo>
                    <a:pt x="214" y="1489"/>
                  </a:lnTo>
                  <a:lnTo>
                    <a:pt x="211" y="1489"/>
                  </a:lnTo>
                  <a:lnTo>
                    <a:pt x="211" y="1487"/>
                  </a:lnTo>
                  <a:lnTo>
                    <a:pt x="209" y="1487"/>
                  </a:lnTo>
                  <a:lnTo>
                    <a:pt x="206" y="1489"/>
                  </a:lnTo>
                  <a:lnTo>
                    <a:pt x="206" y="1489"/>
                  </a:lnTo>
                  <a:lnTo>
                    <a:pt x="204" y="1492"/>
                  </a:lnTo>
                  <a:lnTo>
                    <a:pt x="204" y="1492"/>
                  </a:lnTo>
                  <a:lnTo>
                    <a:pt x="202" y="1492"/>
                  </a:lnTo>
                  <a:lnTo>
                    <a:pt x="199" y="1492"/>
                  </a:lnTo>
                  <a:lnTo>
                    <a:pt x="199" y="1492"/>
                  </a:lnTo>
                  <a:lnTo>
                    <a:pt x="199" y="1492"/>
                  </a:lnTo>
                  <a:lnTo>
                    <a:pt x="199" y="1494"/>
                  </a:lnTo>
                  <a:lnTo>
                    <a:pt x="197" y="1494"/>
                  </a:lnTo>
                  <a:lnTo>
                    <a:pt x="194" y="1494"/>
                  </a:lnTo>
                  <a:lnTo>
                    <a:pt x="194" y="1494"/>
                  </a:lnTo>
                  <a:lnTo>
                    <a:pt x="192" y="1494"/>
                  </a:lnTo>
                  <a:lnTo>
                    <a:pt x="190" y="1494"/>
                  </a:lnTo>
                  <a:lnTo>
                    <a:pt x="190" y="1494"/>
                  </a:lnTo>
                  <a:lnTo>
                    <a:pt x="190" y="1496"/>
                  </a:lnTo>
                  <a:lnTo>
                    <a:pt x="190" y="1496"/>
                  </a:lnTo>
                  <a:lnTo>
                    <a:pt x="190" y="1499"/>
                  </a:lnTo>
                  <a:lnTo>
                    <a:pt x="190" y="1501"/>
                  </a:lnTo>
                  <a:lnTo>
                    <a:pt x="187" y="1501"/>
                  </a:lnTo>
                  <a:lnTo>
                    <a:pt x="187" y="1499"/>
                  </a:lnTo>
                  <a:lnTo>
                    <a:pt x="187" y="1499"/>
                  </a:lnTo>
                  <a:lnTo>
                    <a:pt x="187" y="1496"/>
                  </a:lnTo>
                  <a:lnTo>
                    <a:pt x="187" y="1496"/>
                  </a:lnTo>
                  <a:lnTo>
                    <a:pt x="187" y="1494"/>
                  </a:lnTo>
                  <a:lnTo>
                    <a:pt x="180" y="1494"/>
                  </a:lnTo>
                  <a:lnTo>
                    <a:pt x="180" y="1496"/>
                  </a:lnTo>
                  <a:lnTo>
                    <a:pt x="180" y="1496"/>
                  </a:lnTo>
                  <a:lnTo>
                    <a:pt x="178" y="1496"/>
                  </a:lnTo>
                  <a:lnTo>
                    <a:pt x="175" y="1496"/>
                  </a:lnTo>
                  <a:lnTo>
                    <a:pt x="175" y="1496"/>
                  </a:lnTo>
                  <a:lnTo>
                    <a:pt x="175" y="1496"/>
                  </a:lnTo>
                  <a:lnTo>
                    <a:pt x="173" y="1496"/>
                  </a:lnTo>
                  <a:lnTo>
                    <a:pt x="171" y="1496"/>
                  </a:lnTo>
                  <a:lnTo>
                    <a:pt x="171" y="1496"/>
                  </a:lnTo>
                  <a:lnTo>
                    <a:pt x="168" y="1496"/>
                  </a:lnTo>
                  <a:lnTo>
                    <a:pt x="168" y="1494"/>
                  </a:lnTo>
                  <a:lnTo>
                    <a:pt x="168" y="1494"/>
                  </a:lnTo>
                  <a:lnTo>
                    <a:pt x="166" y="1494"/>
                  </a:lnTo>
                  <a:lnTo>
                    <a:pt x="166" y="1494"/>
                  </a:lnTo>
                  <a:lnTo>
                    <a:pt x="166" y="1494"/>
                  </a:lnTo>
                  <a:lnTo>
                    <a:pt x="166" y="1496"/>
                  </a:lnTo>
                  <a:lnTo>
                    <a:pt x="166" y="1496"/>
                  </a:lnTo>
                  <a:lnTo>
                    <a:pt x="164" y="1496"/>
                  </a:lnTo>
                  <a:lnTo>
                    <a:pt x="161" y="1496"/>
                  </a:lnTo>
                  <a:lnTo>
                    <a:pt x="161" y="1496"/>
                  </a:lnTo>
                  <a:lnTo>
                    <a:pt x="161" y="1499"/>
                  </a:lnTo>
                  <a:lnTo>
                    <a:pt x="161" y="1501"/>
                  </a:lnTo>
                  <a:lnTo>
                    <a:pt x="161" y="1501"/>
                  </a:lnTo>
                  <a:lnTo>
                    <a:pt x="164" y="1501"/>
                  </a:lnTo>
                  <a:lnTo>
                    <a:pt x="166" y="1501"/>
                  </a:lnTo>
                  <a:lnTo>
                    <a:pt x="166" y="1504"/>
                  </a:lnTo>
                  <a:lnTo>
                    <a:pt x="164" y="1504"/>
                  </a:lnTo>
                  <a:lnTo>
                    <a:pt x="164" y="1504"/>
                  </a:lnTo>
                  <a:lnTo>
                    <a:pt x="161" y="1504"/>
                  </a:lnTo>
                  <a:lnTo>
                    <a:pt x="161" y="1506"/>
                  </a:lnTo>
                  <a:lnTo>
                    <a:pt x="161" y="1506"/>
                  </a:lnTo>
                  <a:lnTo>
                    <a:pt x="161" y="1506"/>
                  </a:lnTo>
                  <a:lnTo>
                    <a:pt x="159" y="1506"/>
                  </a:lnTo>
                  <a:lnTo>
                    <a:pt x="159" y="1506"/>
                  </a:lnTo>
                  <a:lnTo>
                    <a:pt x="161" y="1508"/>
                  </a:lnTo>
                  <a:lnTo>
                    <a:pt x="164" y="1508"/>
                  </a:lnTo>
                  <a:lnTo>
                    <a:pt x="164" y="1511"/>
                  </a:lnTo>
                  <a:lnTo>
                    <a:pt x="166" y="1511"/>
                  </a:lnTo>
                  <a:lnTo>
                    <a:pt x="168" y="1511"/>
                  </a:lnTo>
                  <a:lnTo>
                    <a:pt x="168" y="1508"/>
                  </a:lnTo>
                  <a:lnTo>
                    <a:pt x="171" y="1508"/>
                  </a:lnTo>
                  <a:lnTo>
                    <a:pt x="171" y="1511"/>
                  </a:lnTo>
                  <a:lnTo>
                    <a:pt x="171" y="1511"/>
                  </a:lnTo>
                  <a:lnTo>
                    <a:pt x="168" y="1513"/>
                  </a:lnTo>
                  <a:lnTo>
                    <a:pt x="168" y="1513"/>
                  </a:lnTo>
                  <a:lnTo>
                    <a:pt x="166" y="1511"/>
                  </a:lnTo>
                  <a:lnTo>
                    <a:pt x="166" y="1511"/>
                  </a:lnTo>
                  <a:lnTo>
                    <a:pt x="166" y="1513"/>
                  </a:lnTo>
                  <a:lnTo>
                    <a:pt x="164" y="1513"/>
                  </a:lnTo>
                  <a:lnTo>
                    <a:pt x="164" y="1515"/>
                  </a:lnTo>
                  <a:lnTo>
                    <a:pt x="164" y="1515"/>
                  </a:lnTo>
                  <a:lnTo>
                    <a:pt x="166" y="1515"/>
                  </a:lnTo>
                  <a:lnTo>
                    <a:pt x="166" y="1518"/>
                  </a:lnTo>
                  <a:lnTo>
                    <a:pt x="166" y="1518"/>
                  </a:lnTo>
                  <a:lnTo>
                    <a:pt x="168" y="1518"/>
                  </a:lnTo>
                  <a:lnTo>
                    <a:pt x="171" y="1518"/>
                  </a:lnTo>
                  <a:lnTo>
                    <a:pt x="171" y="1518"/>
                  </a:lnTo>
                  <a:lnTo>
                    <a:pt x="173" y="1518"/>
                  </a:lnTo>
                  <a:lnTo>
                    <a:pt x="175" y="1518"/>
                  </a:lnTo>
                  <a:lnTo>
                    <a:pt x="175" y="1520"/>
                  </a:lnTo>
                  <a:lnTo>
                    <a:pt x="175" y="1523"/>
                  </a:lnTo>
                  <a:lnTo>
                    <a:pt x="180" y="1523"/>
                  </a:lnTo>
                  <a:lnTo>
                    <a:pt x="180" y="1523"/>
                  </a:lnTo>
                  <a:lnTo>
                    <a:pt x="180" y="1523"/>
                  </a:lnTo>
                  <a:lnTo>
                    <a:pt x="180" y="1525"/>
                  </a:lnTo>
                  <a:lnTo>
                    <a:pt x="180" y="1525"/>
                  </a:lnTo>
                  <a:lnTo>
                    <a:pt x="180" y="1527"/>
                  </a:lnTo>
                  <a:lnTo>
                    <a:pt x="178" y="1527"/>
                  </a:lnTo>
                  <a:lnTo>
                    <a:pt x="178" y="1527"/>
                  </a:lnTo>
                  <a:lnTo>
                    <a:pt x="175" y="1525"/>
                  </a:lnTo>
                  <a:lnTo>
                    <a:pt x="175" y="1527"/>
                  </a:lnTo>
                  <a:lnTo>
                    <a:pt x="173" y="1527"/>
                  </a:lnTo>
                  <a:lnTo>
                    <a:pt x="171" y="1527"/>
                  </a:lnTo>
                  <a:lnTo>
                    <a:pt x="171" y="1525"/>
                  </a:lnTo>
                  <a:lnTo>
                    <a:pt x="168" y="1525"/>
                  </a:lnTo>
                  <a:lnTo>
                    <a:pt x="168" y="1525"/>
                  </a:lnTo>
                  <a:lnTo>
                    <a:pt x="168" y="1525"/>
                  </a:lnTo>
                  <a:lnTo>
                    <a:pt x="166" y="1525"/>
                  </a:lnTo>
                  <a:lnTo>
                    <a:pt x="166" y="1525"/>
                  </a:lnTo>
                  <a:lnTo>
                    <a:pt x="164" y="1525"/>
                  </a:lnTo>
                  <a:lnTo>
                    <a:pt x="161" y="1527"/>
                  </a:lnTo>
                  <a:lnTo>
                    <a:pt x="161" y="1527"/>
                  </a:lnTo>
                  <a:lnTo>
                    <a:pt x="161" y="1527"/>
                  </a:lnTo>
                  <a:lnTo>
                    <a:pt x="159" y="1532"/>
                  </a:lnTo>
                  <a:lnTo>
                    <a:pt x="159" y="1532"/>
                  </a:lnTo>
                  <a:lnTo>
                    <a:pt x="156" y="1532"/>
                  </a:lnTo>
                  <a:lnTo>
                    <a:pt x="156" y="1534"/>
                  </a:lnTo>
                  <a:lnTo>
                    <a:pt x="156" y="1534"/>
                  </a:lnTo>
                  <a:lnTo>
                    <a:pt x="156" y="1537"/>
                  </a:lnTo>
                  <a:lnTo>
                    <a:pt x="156" y="1537"/>
                  </a:lnTo>
                  <a:lnTo>
                    <a:pt x="159" y="1537"/>
                  </a:lnTo>
                  <a:lnTo>
                    <a:pt x="159" y="1537"/>
                  </a:lnTo>
                  <a:lnTo>
                    <a:pt x="159" y="1539"/>
                  </a:lnTo>
                  <a:lnTo>
                    <a:pt x="159" y="1542"/>
                  </a:lnTo>
                  <a:lnTo>
                    <a:pt x="159" y="1542"/>
                  </a:lnTo>
                  <a:lnTo>
                    <a:pt x="161" y="1542"/>
                  </a:lnTo>
                  <a:lnTo>
                    <a:pt x="161" y="1542"/>
                  </a:lnTo>
                  <a:lnTo>
                    <a:pt x="161" y="1544"/>
                  </a:lnTo>
                  <a:lnTo>
                    <a:pt x="161" y="1544"/>
                  </a:lnTo>
                  <a:lnTo>
                    <a:pt x="161" y="1546"/>
                  </a:lnTo>
                  <a:lnTo>
                    <a:pt x="159" y="1546"/>
                  </a:lnTo>
                  <a:lnTo>
                    <a:pt x="156" y="1549"/>
                  </a:lnTo>
                  <a:lnTo>
                    <a:pt x="156" y="1551"/>
                  </a:lnTo>
                  <a:lnTo>
                    <a:pt x="156" y="1551"/>
                  </a:lnTo>
                  <a:lnTo>
                    <a:pt x="154" y="1551"/>
                  </a:lnTo>
                  <a:lnTo>
                    <a:pt x="154" y="1551"/>
                  </a:lnTo>
                  <a:lnTo>
                    <a:pt x="152" y="1551"/>
                  </a:lnTo>
                  <a:lnTo>
                    <a:pt x="149" y="1554"/>
                  </a:lnTo>
                  <a:lnTo>
                    <a:pt x="147" y="1556"/>
                  </a:lnTo>
                  <a:lnTo>
                    <a:pt x="145" y="1556"/>
                  </a:lnTo>
                  <a:lnTo>
                    <a:pt x="145" y="1556"/>
                  </a:lnTo>
                  <a:lnTo>
                    <a:pt x="145" y="1556"/>
                  </a:lnTo>
                  <a:lnTo>
                    <a:pt x="145" y="1558"/>
                  </a:lnTo>
                  <a:lnTo>
                    <a:pt x="145" y="1561"/>
                  </a:lnTo>
                  <a:lnTo>
                    <a:pt x="147" y="1558"/>
                  </a:lnTo>
                  <a:lnTo>
                    <a:pt x="149" y="1561"/>
                  </a:lnTo>
                  <a:lnTo>
                    <a:pt x="152" y="1561"/>
                  </a:lnTo>
                  <a:lnTo>
                    <a:pt x="152" y="1563"/>
                  </a:lnTo>
                  <a:lnTo>
                    <a:pt x="152" y="1563"/>
                  </a:lnTo>
                  <a:lnTo>
                    <a:pt x="149" y="1563"/>
                  </a:lnTo>
                  <a:lnTo>
                    <a:pt x="149" y="1565"/>
                  </a:lnTo>
                  <a:lnTo>
                    <a:pt x="154" y="1565"/>
                  </a:lnTo>
                  <a:lnTo>
                    <a:pt x="154" y="1565"/>
                  </a:lnTo>
                  <a:lnTo>
                    <a:pt x="159" y="1565"/>
                  </a:lnTo>
                  <a:lnTo>
                    <a:pt x="161" y="1568"/>
                  </a:lnTo>
                  <a:lnTo>
                    <a:pt x="161" y="1568"/>
                  </a:lnTo>
                  <a:lnTo>
                    <a:pt x="161" y="1568"/>
                  </a:lnTo>
                  <a:lnTo>
                    <a:pt x="161" y="1570"/>
                  </a:lnTo>
                  <a:lnTo>
                    <a:pt x="164" y="1570"/>
                  </a:lnTo>
                  <a:lnTo>
                    <a:pt x="166" y="1570"/>
                  </a:lnTo>
                  <a:lnTo>
                    <a:pt x="166" y="1570"/>
                  </a:lnTo>
                  <a:lnTo>
                    <a:pt x="168" y="1570"/>
                  </a:lnTo>
                  <a:lnTo>
                    <a:pt x="168" y="1570"/>
                  </a:lnTo>
                  <a:lnTo>
                    <a:pt x="168" y="1573"/>
                  </a:lnTo>
                  <a:lnTo>
                    <a:pt x="171" y="1573"/>
                  </a:lnTo>
                  <a:lnTo>
                    <a:pt x="171" y="1575"/>
                  </a:lnTo>
                  <a:lnTo>
                    <a:pt x="171" y="1575"/>
                  </a:lnTo>
                  <a:lnTo>
                    <a:pt x="171" y="1575"/>
                  </a:lnTo>
                  <a:lnTo>
                    <a:pt x="171" y="1577"/>
                  </a:lnTo>
                  <a:lnTo>
                    <a:pt x="171" y="1577"/>
                  </a:lnTo>
                  <a:lnTo>
                    <a:pt x="171" y="1577"/>
                  </a:lnTo>
                  <a:lnTo>
                    <a:pt x="168" y="1584"/>
                  </a:lnTo>
                  <a:lnTo>
                    <a:pt x="168" y="1587"/>
                  </a:lnTo>
                  <a:lnTo>
                    <a:pt x="168" y="1587"/>
                  </a:lnTo>
                  <a:lnTo>
                    <a:pt x="168" y="1589"/>
                  </a:lnTo>
                  <a:lnTo>
                    <a:pt x="168" y="1589"/>
                  </a:lnTo>
                  <a:lnTo>
                    <a:pt x="164" y="1592"/>
                  </a:lnTo>
                  <a:lnTo>
                    <a:pt x="159" y="1594"/>
                  </a:lnTo>
                  <a:lnTo>
                    <a:pt x="156" y="1594"/>
                  </a:lnTo>
                  <a:lnTo>
                    <a:pt x="149" y="1592"/>
                  </a:lnTo>
                  <a:lnTo>
                    <a:pt x="147" y="1592"/>
                  </a:lnTo>
                  <a:lnTo>
                    <a:pt x="147" y="1592"/>
                  </a:lnTo>
                  <a:lnTo>
                    <a:pt x="147" y="1589"/>
                  </a:lnTo>
                  <a:lnTo>
                    <a:pt x="147" y="1587"/>
                  </a:lnTo>
                  <a:lnTo>
                    <a:pt x="145" y="1587"/>
                  </a:lnTo>
                  <a:lnTo>
                    <a:pt x="145" y="1587"/>
                  </a:lnTo>
                  <a:lnTo>
                    <a:pt x="142" y="1592"/>
                  </a:lnTo>
                  <a:lnTo>
                    <a:pt x="142" y="1592"/>
                  </a:lnTo>
                  <a:lnTo>
                    <a:pt x="142" y="1594"/>
                  </a:lnTo>
                  <a:lnTo>
                    <a:pt x="140" y="1594"/>
                  </a:lnTo>
                  <a:lnTo>
                    <a:pt x="140" y="1596"/>
                  </a:lnTo>
                  <a:lnTo>
                    <a:pt x="140" y="1596"/>
                  </a:lnTo>
                  <a:lnTo>
                    <a:pt x="137" y="1596"/>
                  </a:lnTo>
                  <a:lnTo>
                    <a:pt x="137" y="1596"/>
                  </a:lnTo>
                  <a:lnTo>
                    <a:pt x="135" y="1596"/>
                  </a:lnTo>
                  <a:lnTo>
                    <a:pt x="135" y="1599"/>
                  </a:lnTo>
                  <a:lnTo>
                    <a:pt x="135" y="1596"/>
                  </a:lnTo>
                  <a:lnTo>
                    <a:pt x="135" y="1596"/>
                  </a:lnTo>
                  <a:lnTo>
                    <a:pt x="135" y="1596"/>
                  </a:lnTo>
                  <a:lnTo>
                    <a:pt x="135" y="1594"/>
                  </a:lnTo>
                  <a:lnTo>
                    <a:pt x="135" y="1594"/>
                  </a:lnTo>
                  <a:lnTo>
                    <a:pt x="135" y="1594"/>
                  </a:lnTo>
                  <a:lnTo>
                    <a:pt x="133" y="1594"/>
                  </a:lnTo>
                  <a:lnTo>
                    <a:pt x="130" y="1594"/>
                  </a:lnTo>
                  <a:lnTo>
                    <a:pt x="130" y="1594"/>
                  </a:lnTo>
                  <a:lnTo>
                    <a:pt x="130" y="1594"/>
                  </a:lnTo>
                  <a:lnTo>
                    <a:pt x="126" y="1592"/>
                  </a:lnTo>
                  <a:lnTo>
                    <a:pt x="123" y="1592"/>
                  </a:lnTo>
                  <a:lnTo>
                    <a:pt x="121" y="1592"/>
                  </a:lnTo>
                  <a:lnTo>
                    <a:pt x="121" y="1589"/>
                  </a:lnTo>
                  <a:lnTo>
                    <a:pt x="121" y="1589"/>
                  </a:lnTo>
                  <a:lnTo>
                    <a:pt x="118" y="1589"/>
                  </a:lnTo>
                  <a:lnTo>
                    <a:pt x="118" y="1587"/>
                  </a:lnTo>
                  <a:lnTo>
                    <a:pt x="118" y="1587"/>
                  </a:lnTo>
                  <a:lnTo>
                    <a:pt x="118" y="1584"/>
                  </a:lnTo>
                  <a:lnTo>
                    <a:pt x="118" y="1584"/>
                  </a:lnTo>
                  <a:lnTo>
                    <a:pt x="118" y="1584"/>
                  </a:lnTo>
                  <a:lnTo>
                    <a:pt x="118" y="1582"/>
                  </a:lnTo>
                  <a:lnTo>
                    <a:pt x="118" y="1582"/>
                  </a:lnTo>
                  <a:lnTo>
                    <a:pt x="118" y="1582"/>
                  </a:lnTo>
                  <a:lnTo>
                    <a:pt x="116" y="1582"/>
                  </a:lnTo>
                  <a:lnTo>
                    <a:pt x="116" y="1580"/>
                  </a:lnTo>
                  <a:lnTo>
                    <a:pt x="114" y="1580"/>
                  </a:lnTo>
                  <a:lnTo>
                    <a:pt x="111" y="1580"/>
                  </a:lnTo>
                  <a:lnTo>
                    <a:pt x="111" y="1582"/>
                  </a:lnTo>
                  <a:lnTo>
                    <a:pt x="111" y="1582"/>
                  </a:lnTo>
                  <a:lnTo>
                    <a:pt x="109" y="1582"/>
                  </a:lnTo>
                  <a:lnTo>
                    <a:pt x="109" y="1582"/>
                  </a:lnTo>
                  <a:lnTo>
                    <a:pt x="107" y="1582"/>
                  </a:lnTo>
                  <a:lnTo>
                    <a:pt x="107" y="1580"/>
                  </a:lnTo>
                  <a:lnTo>
                    <a:pt x="107" y="1580"/>
                  </a:lnTo>
                  <a:lnTo>
                    <a:pt x="104" y="1580"/>
                  </a:lnTo>
                  <a:lnTo>
                    <a:pt x="104" y="1582"/>
                  </a:lnTo>
                  <a:lnTo>
                    <a:pt x="104" y="1582"/>
                  </a:lnTo>
                  <a:lnTo>
                    <a:pt x="104" y="1582"/>
                  </a:lnTo>
                  <a:lnTo>
                    <a:pt x="104" y="1584"/>
                  </a:lnTo>
                  <a:lnTo>
                    <a:pt x="104" y="1584"/>
                  </a:lnTo>
                  <a:lnTo>
                    <a:pt x="104" y="1587"/>
                  </a:lnTo>
                  <a:lnTo>
                    <a:pt x="102" y="1584"/>
                  </a:lnTo>
                  <a:lnTo>
                    <a:pt x="99" y="1584"/>
                  </a:lnTo>
                  <a:lnTo>
                    <a:pt x="99" y="1587"/>
                  </a:lnTo>
                  <a:lnTo>
                    <a:pt x="99" y="1587"/>
                  </a:lnTo>
                  <a:lnTo>
                    <a:pt x="99" y="1587"/>
                  </a:lnTo>
                  <a:lnTo>
                    <a:pt x="97" y="1587"/>
                  </a:lnTo>
                  <a:lnTo>
                    <a:pt x="97" y="1587"/>
                  </a:lnTo>
                  <a:lnTo>
                    <a:pt x="97" y="1584"/>
                  </a:lnTo>
                  <a:lnTo>
                    <a:pt x="97" y="1584"/>
                  </a:lnTo>
                  <a:lnTo>
                    <a:pt x="95" y="1584"/>
                  </a:lnTo>
                  <a:lnTo>
                    <a:pt x="95" y="1582"/>
                  </a:lnTo>
                  <a:lnTo>
                    <a:pt x="95" y="1582"/>
                  </a:lnTo>
                  <a:lnTo>
                    <a:pt x="95" y="1582"/>
                  </a:lnTo>
                  <a:lnTo>
                    <a:pt x="92" y="1582"/>
                  </a:lnTo>
                  <a:lnTo>
                    <a:pt x="90" y="1582"/>
                  </a:lnTo>
                  <a:lnTo>
                    <a:pt x="90" y="1582"/>
                  </a:lnTo>
                  <a:lnTo>
                    <a:pt x="87" y="1582"/>
                  </a:lnTo>
                  <a:lnTo>
                    <a:pt x="87" y="1582"/>
                  </a:lnTo>
                  <a:lnTo>
                    <a:pt x="87" y="1582"/>
                  </a:lnTo>
                  <a:lnTo>
                    <a:pt x="85" y="1582"/>
                  </a:lnTo>
                  <a:lnTo>
                    <a:pt x="85" y="1582"/>
                  </a:lnTo>
                  <a:lnTo>
                    <a:pt x="85" y="1584"/>
                  </a:lnTo>
                  <a:lnTo>
                    <a:pt x="85" y="1584"/>
                  </a:lnTo>
                  <a:lnTo>
                    <a:pt x="83" y="1584"/>
                  </a:lnTo>
                  <a:lnTo>
                    <a:pt x="80" y="1582"/>
                  </a:lnTo>
                  <a:lnTo>
                    <a:pt x="80" y="1582"/>
                  </a:lnTo>
                  <a:lnTo>
                    <a:pt x="80" y="1582"/>
                  </a:lnTo>
                  <a:lnTo>
                    <a:pt x="80" y="1584"/>
                  </a:lnTo>
                  <a:lnTo>
                    <a:pt x="78" y="1584"/>
                  </a:lnTo>
                  <a:lnTo>
                    <a:pt x="78" y="1587"/>
                  </a:lnTo>
                  <a:lnTo>
                    <a:pt x="78" y="1587"/>
                  </a:lnTo>
                  <a:lnTo>
                    <a:pt x="76" y="1587"/>
                  </a:lnTo>
                  <a:lnTo>
                    <a:pt x="76" y="1587"/>
                  </a:lnTo>
                  <a:lnTo>
                    <a:pt x="76" y="1592"/>
                  </a:lnTo>
                  <a:lnTo>
                    <a:pt x="71" y="1594"/>
                  </a:lnTo>
                  <a:lnTo>
                    <a:pt x="68" y="1594"/>
                  </a:lnTo>
                  <a:lnTo>
                    <a:pt x="68" y="1596"/>
                  </a:lnTo>
                  <a:lnTo>
                    <a:pt x="66" y="1596"/>
                  </a:lnTo>
                  <a:lnTo>
                    <a:pt x="66" y="1594"/>
                  </a:lnTo>
                  <a:lnTo>
                    <a:pt x="64" y="1594"/>
                  </a:lnTo>
                  <a:lnTo>
                    <a:pt x="64" y="1594"/>
                  </a:lnTo>
                  <a:lnTo>
                    <a:pt x="61" y="1594"/>
                  </a:lnTo>
                  <a:lnTo>
                    <a:pt x="61" y="1594"/>
                  </a:lnTo>
                  <a:lnTo>
                    <a:pt x="59" y="1594"/>
                  </a:lnTo>
                  <a:lnTo>
                    <a:pt x="57" y="1589"/>
                  </a:lnTo>
                  <a:lnTo>
                    <a:pt x="57" y="1587"/>
                  </a:lnTo>
                  <a:lnTo>
                    <a:pt x="57" y="1587"/>
                  </a:lnTo>
                  <a:lnTo>
                    <a:pt x="54" y="1584"/>
                  </a:lnTo>
                  <a:lnTo>
                    <a:pt x="52" y="1584"/>
                  </a:lnTo>
                  <a:lnTo>
                    <a:pt x="52" y="1584"/>
                  </a:lnTo>
                  <a:lnTo>
                    <a:pt x="49" y="1584"/>
                  </a:lnTo>
                  <a:lnTo>
                    <a:pt x="49" y="1582"/>
                  </a:lnTo>
                  <a:lnTo>
                    <a:pt x="49" y="1582"/>
                  </a:lnTo>
                  <a:lnTo>
                    <a:pt x="47" y="1582"/>
                  </a:lnTo>
                  <a:lnTo>
                    <a:pt x="47" y="1584"/>
                  </a:lnTo>
                  <a:lnTo>
                    <a:pt x="47" y="1584"/>
                  </a:lnTo>
                  <a:lnTo>
                    <a:pt x="47" y="1587"/>
                  </a:lnTo>
                  <a:lnTo>
                    <a:pt x="49" y="1587"/>
                  </a:lnTo>
                  <a:lnTo>
                    <a:pt x="49" y="1587"/>
                  </a:lnTo>
                  <a:lnTo>
                    <a:pt x="49" y="1589"/>
                  </a:lnTo>
                  <a:lnTo>
                    <a:pt x="49" y="1592"/>
                  </a:lnTo>
                  <a:lnTo>
                    <a:pt x="49" y="1592"/>
                  </a:lnTo>
                  <a:lnTo>
                    <a:pt x="49" y="1594"/>
                  </a:lnTo>
                  <a:lnTo>
                    <a:pt x="49" y="1594"/>
                  </a:lnTo>
                  <a:lnTo>
                    <a:pt x="49" y="1596"/>
                  </a:lnTo>
                  <a:lnTo>
                    <a:pt x="47" y="1596"/>
                  </a:lnTo>
                  <a:lnTo>
                    <a:pt x="47" y="1596"/>
                  </a:lnTo>
                  <a:lnTo>
                    <a:pt x="47" y="1596"/>
                  </a:lnTo>
                  <a:lnTo>
                    <a:pt x="45" y="1596"/>
                  </a:lnTo>
                  <a:lnTo>
                    <a:pt x="45" y="1594"/>
                  </a:lnTo>
                  <a:lnTo>
                    <a:pt x="45" y="1594"/>
                  </a:lnTo>
                  <a:lnTo>
                    <a:pt x="45" y="1594"/>
                  </a:lnTo>
                  <a:lnTo>
                    <a:pt x="45" y="1592"/>
                  </a:lnTo>
                  <a:lnTo>
                    <a:pt x="45" y="1592"/>
                  </a:lnTo>
                  <a:lnTo>
                    <a:pt x="45" y="1589"/>
                  </a:lnTo>
                  <a:lnTo>
                    <a:pt x="47" y="1587"/>
                  </a:lnTo>
                  <a:lnTo>
                    <a:pt x="45" y="1587"/>
                  </a:lnTo>
                  <a:lnTo>
                    <a:pt x="45" y="1587"/>
                  </a:lnTo>
                  <a:lnTo>
                    <a:pt x="45" y="1587"/>
                  </a:lnTo>
                  <a:lnTo>
                    <a:pt x="42" y="1587"/>
                  </a:lnTo>
                  <a:lnTo>
                    <a:pt x="42" y="1584"/>
                  </a:lnTo>
                  <a:lnTo>
                    <a:pt x="40" y="1584"/>
                  </a:lnTo>
                  <a:lnTo>
                    <a:pt x="40" y="1584"/>
                  </a:lnTo>
                  <a:lnTo>
                    <a:pt x="40" y="1584"/>
                  </a:lnTo>
                  <a:lnTo>
                    <a:pt x="40" y="1582"/>
                  </a:lnTo>
                  <a:lnTo>
                    <a:pt x="40" y="1582"/>
                  </a:lnTo>
                  <a:lnTo>
                    <a:pt x="40" y="1580"/>
                  </a:lnTo>
                  <a:lnTo>
                    <a:pt x="38" y="1580"/>
                  </a:lnTo>
                  <a:lnTo>
                    <a:pt x="38" y="1577"/>
                  </a:lnTo>
                  <a:lnTo>
                    <a:pt x="35" y="1577"/>
                  </a:lnTo>
                  <a:lnTo>
                    <a:pt x="35" y="1577"/>
                  </a:lnTo>
                  <a:lnTo>
                    <a:pt x="30" y="1577"/>
                  </a:lnTo>
                  <a:lnTo>
                    <a:pt x="30" y="1575"/>
                  </a:lnTo>
                  <a:lnTo>
                    <a:pt x="30" y="1575"/>
                  </a:lnTo>
                  <a:lnTo>
                    <a:pt x="30" y="1575"/>
                  </a:lnTo>
                  <a:lnTo>
                    <a:pt x="30" y="1573"/>
                  </a:lnTo>
                  <a:lnTo>
                    <a:pt x="30" y="1573"/>
                  </a:lnTo>
                  <a:lnTo>
                    <a:pt x="28" y="1573"/>
                  </a:lnTo>
                  <a:lnTo>
                    <a:pt x="28" y="1570"/>
                  </a:lnTo>
                  <a:lnTo>
                    <a:pt x="28" y="1568"/>
                  </a:lnTo>
                  <a:lnTo>
                    <a:pt x="26" y="1568"/>
                  </a:lnTo>
                  <a:lnTo>
                    <a:pt x="26" y="1568"/>
                  </a:lnTo>
                  <a:lnTo>
                    <a:pt x="23" y="1568"/>
                  </a:lnTo>
                  <a:lnTo>
                    <a:pt x="21" y="1568"/>
                  </a:lnTo>
                  <a:lnTo>
                    <a:pt x="21" y="1568"/>
                  </a:lnTo>
                  <a:lnTo>
                    <a:pt x="19" y="1570"/>
                  </a:lnTo>
                  <a:lnTo>
                    <a:pt x="19" y="1570"/>
                  </a:lnTo>
                  <a:lnTo>
                    <a:pt x="19" y="1568"/>
                  </a:lnTo>
                  <a:lnTo>
                    <a:pt x="16" y="1568"/>
                  </a:lnTo>
                  <a:lnTo>
                    <a:pt x="16" y="1568"/>
                  </a:lnTo>
                  <a:lnTo>
                    <a:pt x="14" y="1570"/>
                  </a:lnTo>
                  <a:lnTo>
                    <a:pt x="11" y="1570"/>
                  </a:lnTo>
                  <a:lnTo>
                    <a:pt x="11" y="1570"/>
                  </a:lnTo>
                  <a:lnTo>
                    <a:pt x="9" y="1568"/>
                  </a:lnTo>
                  <a:lnTo>
                    <a:pt x="9" y="1565"/>
                  </a:lnTo>
                  <a:lnTo>
                    <a:pt x="9" y="1565"/>
                  </a:lnTo>
                  <a:lnTo>
                    <a:pt x="9" y="1563"/>
                  </a:lnTo>
                  <a:lnTo>
                    <a:pt x="9" y="1563"/>
                  </a:lnTo>
                  <a:lnTo>
                    <a:pt x="7" y="1563"/>
                  </a:lnTo>
                  <a:lnTo>
                    <a:pt x="7" y="1563"/>
                  </a:lnTo>
                  <a:lnTo>
                    <a:pt x="4" y="1563"/>
                  </a:lnTo>
                  <a:lnTo>
                    <a:pt x="4" y="1563"/>
                  </a:lnTo>
                  <a:lnTo>
                    <a:pt x="4" y="1565"/>
                  </a:lnTo>
                  <a:lnTo>
                    <a:pt x="2" y="1565"/>
                  </a:lnTo>
                  <a:lnTo>
                    <a:pt x="0" y="1565"/>
                  </a:lnTo>
                  <a:lnTo>
                    <a:pt x="0" y="1563"/>
                  </a:lnTo>
                  <a:lnTo>
                    <a:pt x="0" y="947"/>
                  </a:lnTo>
                  <a:lnTo>
                    <a:pt x="4" y="947"/>
                  </a:lnTo>
                  <a:lnTo>
                    <a:pt x="4" y="944"/>
                  </a:lnTo>
                  <a:lnTo>
                    <a:pt x="7" y="944"/>
                  </a:lnTo>
                  <a:lnTo>
                    <a:pt x="7" y="947"/>
                  </a:lnTo>
                  <a:lnTo>
                    <a:pt x="4" y="947"/>
                  </a:lnTo>
                  <a:lnTo>
                    <a:pt x="4" y="947"/>
                  </a:lnTo>
                  <a:lnTo>
                    <a:pt x="4" y="947"/>
                  </a:lnTo>
                  <a:lnTo>
                    <a:pt x="4" y="949"/>
                  </a:lnTo>
                  <a:lnTo>
                    <a:pt x="4" y="949"/>
                  </a:lnTo>
                  <a:lnTo>
                    <a:pt x="7" y="949"/>
                  </a:lnTo>
                  <a:lnTo>
                    <a:pt x="9" y="949"/>
                  </a:lnTo>
                  <a:lnTo>
                    <a:pt x="7" y="949"/>
                  </a:lnTo>
                  <a:lnTo>
                    <a:pt x="7" y="951"/>
                  </a:lnTo>
                  <a:lnTo>
                    <a:pt x="7" y="954"/>
                  </a:lnTo>
                  <a:lnTo>
                    <a:pt x="7" y="954"/>
                  </a:lnTo>
                  <a:lnTo>
                    <a:pt x="4" y="954"/>
                  </a:lnTo>
                  <a:lnTo>
                    <a:pt x="4" y="956"/>
                  </a:lnTo>
                  <a:lnTo>
                    <a:pt x="7" y="959"/>
                  </a:lnTo>
                  <a:lnTo>
                    <a:pt x="7" y="959"/>
                  </a:lnTo>
                  <a:lnTo>
                    <a:pt x="7" y="956"/>
                  </a:lnTo>
                  <a:lnTo>
                    <a:pt x="9" y="956"/>
                  </a:lnTo>
                  <a:lnTo>
                    <a:pt x="9" y="956"/>
                  </a:lnTo>
                  <a:lnTo>
                    <a:pt x="9" y="956"/>
                  </a:lnTo>
                  <a:lnTo>
                    <a:pt x="11" y="954"/>
                  </a:lnTo>
                  <a:lnTo>
                    <a:pt x="14" y="954"/>
                  </a:lnTo>
                  <a:lnTo>
                    <a:pt x="14" y="951"/>
                  </a:lnTo>
                  <a:lnTo>
                    <a:pt x="16" y="951"/>
                  </a:lnTo>
                  <a:lnTo>
                    <a:pt x="16" y="949"/>
                  </a:lnTo>
                  <a:lnTo>
                    <a:pt x="16" y="949"/>
                  </a:lnTo>
                  <a:lnTo>
                    <a:pt x="14" y="949"/>
                  </a:lnTo>
                  <a:lnTo>
                    <a:pt x="11" y="947"/>
                  </a:lnTo>
                  <a:lnTo>
                    <a:pt x="11" y="947"/>
                  </a:lnTo>
                  <a:lnTo>
                    <a:pt x="11" y="947"/>
                  </a:lnTo>
                  <a:lnTo>
                    <a:pt x="11" y="944"/>
                  </a:lnTo>
                  <a:lnTo>
                    <a:pt x="9" y="944"/>
                  </a:lnTo>
                  <a:lnTo>
                    <a:pt x="11" y="944"/>
                  </a:lnTo>
                  <a:lnTo>
                    <a:pt x="11" y="942"/>
                  </a:lnTo>
                  <a:lnTo>
                    <a:pt x="14" y="942"/>
                  </a:lnTo>
                  <a:lnTo>
                    <a:pt x="11" y="940"/>
                  </a:lnTo>
                  <a:lnTo>
                    <a:pt x="11" y="942"/>
                  </a:lnTo>
                  <a:lnTo>
                    <a:pt x="9" y="942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7" y="944"/>
                  </a:lnTo>
                  <a:lnTo>
                    <a:pt x="7" y="944"/>
                  </a:lnTo>
                  <a:lnTo>
                    <a:pt x="7" y="942"/>
                  </a:lnTo>
                  <a:lnTo>
                    <a:pt x="9" y="942"/>
                  </a:lnTo>
                  <a:lnTo>
                    <a:pt x="9" y="940"/>
                  </a:lnTo>
                  <a:lnTo>
                    <a:pt x="16" y="935"/>
                  </a:lnTo>
                  <a:lnTo>
                    <a:pt x="19" y="935"/>
                  </a:lnTo>
                  <a:lnTo>
                    <a:pt x="21" y="932"/>
                  </a:lnTo>
                  <a:lnTo>
                    <a:pt x="21" y="930"/>
                  </a:lnTo>
                  <a:lnTo>
                    <a:pt x="23" y="930"/>
                  </a:lnTo>
                  <a:lnTo>
                    <a:pt x="26" y="930"/>
                  </a:lnTo>
                  <a:lnTo>
                    <a:pt x="28" y="928"/>
                  </a:lnTo>
                  <a:lnTo>
                    <a:pt x="35" y="925"/>
                  </a:lnTo>
                  <a:lnTo>
                    <a:pt x="40" y="925"/>
                  </a:lnTo>
                  <a:lnTo>
                    <a:pt x="42" y="925"/>
                  </a:lnTo>
                  <a:lnTo>
                    <a:pt x="45" y="923"/>
                  </a:lnTo>
                  <a:lnTo>
                    <a:pt x="47" y="925"/>
                  </a:lnTo>
                  <a:lnTo>
                    <a:pt x="47" y="925"/>
                  </a:lnTo>
                  <a:lnTo>
                    <a:pt x="47" y="925"/>
                  </a:lnTo>
                  <a:lnTo>
                    <a:pt x="45" y="925"/>
                  </a:lnTo>
                  <a:lnTo>
                    <a:pt x="45" y="925"/>
                  </a:lnTo>
                  <a:lnTo>
                    <a:pt x="38" y="928"/>
                  </a:lnTo>
                  <a:lnTo>
                    <a:pt x="30" y="928"/>
                  </a:lnTo>
                  <a:lnTo>
                    <a:pt x="30" y="930"/>
                  </a:lnTo>
                  <a:lnTo>
                    <a:pt x="30" y="930"/>
                  </a:lnTo>
                  <a:lnTo>
                    <a:pt x="33" y="930"/>
                  </a:lnTo>
                  <a:lnTo>
                    <a:pt x="33" y="930"/>
                  </a:lnTo>
                  <a:lnTo>
                    <a:pt x="38" y="930"/>
                  </a:lnTo>
                  <a:lnTo>
                    <a:pt x="38" y="930"/>
                  </a:lnTo>
                  <a:lnTo>
                    <a:pt x="38" y="932"/>
                  </a:lnTo>
                  <a:lnTo>
                    <a:pt x="38" y="935"/>
                  </a:lnTo>
                  <a:lnTo>
                    <a:pt x="35" y="935"/>
                  </a:lnTo>
                  <a:lnTo>
                    <a:pt x="35" y="935"/>
                  </a:lnTo>
                  <a:lnTo>
                    <a:pt x="35" y="937"/>
                  </a:lnTo>
                  <a:lnTo>
                    <a:pt x="35" y="937"/>
                  </a:lnTo>
                  <a:lnTo>
                    <a:pt x="35" y="940"/>
                  </a:lnTo>
                  <a:lnTo>
                    <a:pt x="35" y="940"/>
                  </a:lnTo>
                  <a:lnTo>
                    <a:pt x="33" y="940"/>
                  </a:lnTo>
                  <a:lnTo>
                    <a:pt x="33" y="942"/>
                  </a:lnTo>
                  <a:lnTo>
                    <a:pt x="33" y="944"/>
                  </a:lnTo>
                  <a:lnTo>
                    <a:pt x="35" y="944"/>
                  </a:lnTo>
                  <a:lnTo>
                    <a:pt x="35" y="947"/>
                  </a:lnTo>
                  <a:lnTo>
                    <a:pt x="35" y="947"/>
                  </a:lnTo>
                  <a:lnTo>
                    <a:pt x="35" y="949"/>
                  </a:lnTo>
                  <a:lnTo>
                    <a:pt x="35" y="949"/>
                  </a:lnTo>
                  <a:lnTo>
                    <a:pt x="35" y="951"/>
                  </a:lnTo>
                  <a:lnTo>
                    <a:pt x="38" y="954"/>
                  </a:lnTo>
                  <a:lnTo>
                    <a:pt x="35" y="954"/>
                  </a:lnTo>
                  <a:lnTo>
                    <a:pt x="35" y="954"/>
                  </a:lnTo>
                  <a:lnTo>
                    <a:pt x="35" y="956"/>
                  </a:lnTo>
                  <a:lnTo>
                    <a:pt x="33" y="954"/>
                  </a:lnTo>
                  <a:lnTo>
                    <a:pt x="30" y="954"/>
                  </a:lnTo>
                  <a:lnTo>
                    <a:pt x="30" y="954"/>
                  </a:lnTo>
                  <a:lnTo>
                    <a:pt x="30" y="954"/>
                  </a:lnTo>
                  <a:lnTo>
                    <a:pt x="30" y="954"/>
                  </a:lnTo>
                  <a:lnTo>
                    <a:pt x="30" y="956"/>
                  </a:lnTo>
                  <a:lnTo>
                    <a:pt x="30" y="956"/>
                  </a:lnTo>
                  <a:lnTo>
                    <a:pt x="30" y="956"/>
                  </a:lnTo>
                  <a:lnTo>
                    <a:pt x="28" y="956"/>
                  </a:lnTo>
                  <a:lnTo>
                    <a:pt x="28" y="956"/>
                  </a:lnTo>
                  <a:lnTo>
                    <a:pt x="26" y="956"/>
                  </a:lnTo>
                  <a:lnTo>
                    <a:pt x="26" y="956"/>
                  </a:lnTo>
                  <a:lnTo>
                    <a:pt x="26" y="956"/>
                  </a:lnTo>
                  <a:lnTo>
                    <a:pt x="26" y="956"/>
                  </a:lnTo>
                  <a:lnTo>
                    <a:pt x="23" y="959"/>
                  </a:lnTo>
                  <a:lnTo>
                    <a:pt x="23" y="959"/>
                  </a:lnTo>
                  <a:lnTo>
                    <a:pt x="23" y="961"/>
                  </a:lnTo>
                  <a:lnTo>
                    <a:pt x="26" y="961"/>
                  </a:lnTo>
                  <a:lnTo>
                    <a:pt x="26" y="961"/>
                  </a:lnTo>
                  <a:lnTo>
                    <a:pt x="28" y="961"/>
                  </a:lnTo>
                  <a:lnTo>
                    <a:pt x="35" y="961"/>
                  </a:lnTo>
                  <a:lnTo>
                    <a:pt x="35" y="963"/>
                  </a:lnTo>
                  <a:lnTo>
                    <a:pt x="38" y="963"/>
                  </a:lnTo>
                  <a:lnTo>
                    <a:pt x="38" y="963"/>
                  </a:lnTo>
                  <a:lnTo>
                    <a:pt x="38" y="961"/>
                  </a:lnTo>
                  <a:lnTo>
                    <a:pt x="40" y="959"/>
                  </a:lnTo>
                  <a:lnTo>
                    <a:pt x="40" y="956"/>
                  </a:lnTo>
                  <a:lnTo>
                    <a:pt x="40" y="959"/>
                  </a:lnTo>
                  <a:lnTo>
                    <a:pt x="42" y="956"/>
                  </a:lnTo>
                  <a:lnTo>
                    <a:pt x="45" y="956"/>
                  </a:lnTo>
                  <a:lnTo>
                    <a:pt x="42" y="959"/>
                  </a:lnTo>
                  <a:lnTo>
                    <a:pt x="45" y="959"/>
                  </a:lnTo>
                  <a:lnTo>
                    <a:pt x="45" y="959"/>
                  </a:lnTo>
                  <a:lnTo>
                    <a:pt x="45" y="959"/>
                  </a:lnTo>
                  <a:lnTo>
                    <a:pt x="47" y="959"/>
                  </a:lnTo>
                  <a:lnTo>
                    <a:pt x="47" y="959"/>
                  </a:lnTo>
                  <a:lnTo>
                    <a:pt x="49" y="963"/>
                  </a:lnTo>
                  <a:lnTo>
                    <a:pt x="49" y="966"/>
                  </a:lnTo>
                  <a:lnTo>
                    <a:pt x="49" y="966"/>
                  </a:lnTo>
                  <a:lnTo>
                    <a:pt x="52" y="966"/>
                  </a:lnTo>
                  <a:lnTo>
                    <a:pt x="54" y="963"/>
                  </a:lnTo>
                  <a:lnTo>
                    <a:pt x="54" y="963"/>
                  </a:lnTo>
                  <a:lnTo>
                    <a:pt x="54" y="961"/>
                  </a:lnTo>
                  <a:lnTo>
                    <a:pt x="54" y="959"/>
                  </a:lnTo>
                  <a:lnTo>
                    <a:pt x="54" y="959"/>
                  </a:lnTo>
                  <a:lnTo>
                    <a:pt x="54" y="956"/>
                  </a:lnTo>
                  <a:lnTo>
                    <a:pt x="54" y="954"/>
                  </a:lnTo>
                  <a:lnTo>
                    <a:pt x="54" y="954"/>
                  </a:lnTo>
                  <a:lnTo>
                    <a:pt x="54" y="951"/>
                  </a:lnTo>
                  <a:lnTo>
                    <a:pt x="57" y="951"/>
                  </a:lnTo>
                  <a:lnTo>
                    <a:pt x="57" y="949"/>
                  </a:lnTo>
                  <a:lnTo>
                    <a:pt x="59" y="949"/>
                  </a:lnTo>
                  <a:lnTo>
                    <a:pt x="59" y="947"/>
                  </a:lnTo>
                  <a:lnTo>
                    <a:pt x="61" y="947"/>
                  </a:lnTo>
                  <a:lnTo>
                    <a:pt x="64" y="944"/>
                  </a:lnTo>
                  <a:lnTo>
                    <a:pt x="66" y="947"/>
                  </a:lnTo>
                  <a:lnTo>
                    <a:pt x="68" y="944"/>
                  </a:lnTo>
                  <a:lnTo>
                    <a:pt x="68" y="944"/>
                  </a:lnTo>
                  <a:lnTo>
                    <a:pt x="71" y="940"/>
                  </a:lnTo>
                  <a:lnTo>
                    <a:pt x="73" y="940"/>
                  </a:lnTo>
                  <a:lnTo>
                    <a:pt x="76" y="942"/>
                  </a:lnTo>
                  <a:lnTo>
                    <a:pt x="76" y="944"/>
                  </a:lnTo>
                  <a:lnTo>
                    <a:pt x="80" y="942"/>
                  </a:lnTo>
                  <a:lnTo>
                    <a:pt x="80" y="944"/>
                  </a:lnTo>
                  <a:lnTo>
                    <a:pt x="80" y="944"/>
                  </a:lnTo>
                  <a:lnTo>
                    <a:pt x="83" y="942"/>
                  </a:lnTo>
                  <a:lnTo>
                    <a:pt x="85" y="942"/>
                  </a:lnTo>
                  <a:lnTo>
                    <a:pt x="85" y="942"/>
                  </a:lnTo>
                  <a:lnTo>
                    <a:pt x="87" y="944"/>
                  </a:lnTo>
                  <a:lnTo>
                    <a:pt x="92" y="947"/>
                  </a:lnTo>
                  <a:lnTo>
                    <a:pt x="97" y="947"/>
                  </a:lnTo>
                  <a:lnTo>
                    <a:pt x="97" y="944"/>
                  </a:lnTo>
                  <a:lnTo>
                    <a:pt x="99" y="942"/>
                  </a:lnTo>
                  <a:lnTo>
                    <a:pt x="99" y="940"/>
                  </a:lnTo>
                  <a:lnTo>
                    <a:pt x="99" y="940"/>
                  </a:lnTo>
                  <a:lnTo>
                    <a:pt x="99" y="937"/>
                  </a:lnTo>
                  <a:lnTo>
                    <a:pt x="102" y="937"/>
                  </a:lnTo>
                  <a:lnTo>
                    <a:pt x="107" y="937"/>
                  </a:lnTo>
                  <a:lnTo>
                    <a:pt x="109" y="935"/>
                  </a:lnTo>
                  <a:lnTo>
                    <a:pt x="107" y="935"/>
                  </a:lnTo>
                  <a:lnTo>
                    <a:pt x="107" y="932"/>
                  </a:lnTo>
                  <a:lnTo>
                    <a:pt x="109" y="930"/>
                  </a:lnTo>
                  <a:lnTo>
                    <a:pt x="111" y="930"/>
                  </a:lnTo>
                  <a:lnTo>
                    <a:pt x="111" y="930"/>
                  </a:lnTo>
                  <a:lnTo>
                    <a:pt x="111" y="930"/>
                  </a:lnTo>
                  <a:lnTo>
                    <a:pt x="114" y="930"/>
                  </a:lnTo>
                  <a:lnTo>
                    <a:pt x="114" y="930"/>
                  </a:lnTo>
                  <a:lnTo>
                    <a:pt x="111" y="930"/>
                  </a:lnTo>
                  <a:lnTo>
                    <a:pt x="114" y="928"/>
                  </a:lnTo>
                  <a:lnTo>
                    <a:pt x="118" y="925"/>
                  </a:lnTo>
                  <a:lnTo>
                    <a:pt x="123" y="925"/>
                  </a:lnTo>
                  <a:lnTo>
                    <a:pt x="128" y="925"/>
                  </a:lnTo>
                  <a:lnTo>
                    <a:pt x="128" y="925"/>
                  </a:lnTo>
                  <a:lnTo>
                    <a:pt x="126" y="925"/>
                  </a:lnTo>
                  <a:lnTo>
                    <a:pt x="126" y="928"/>
                  </a:lnTo>
                  <a:lnTo>
                    <a:pt x="126" y="928"/>
                  </a:lnTo>
                  <a:lnTo>
                    <a:pt x="128" y="928"/>
                  </a:lnTo>
                  <a:lnTo>
                    <a:pt x="135" y="935"/>
                  </a:lnTo>
                  <a:lnTo>
                    <a:pt x="135" y="937"/>
                  </a:lnTo>
                  <a:lnTo>
                    <a:pt x="135" y="937"/>
                  </a:lnTo>
                  <a:lnTo>
                    <a:pt x="133" y="940"/>
                  </a:lnTo>
                  <a:lnTo>
                    <a:pt x="130" y="937"/>
                  </a:lnTo>
                  <a:lnTo>
                    <a:pt x="130" y="937"/>
                  </a:lnTo>
                  <a:lnTo>
                    <a:pt x="130" y="940"/>
                  </a:lnTo>
                  <a:lnTo>
                    <a:pt x="128" y="940"/>
                  </a:lnTo>
                  <a:lnTo>
                    <a:pt x="128" y="940"/>
                  </a:lnTo>
                  <a:lnTo>
                    <a:pt x="128" y="942"/>
                  </a:lnTo>
                  <a:lnTo>
                    <a:pt x="128" y="942"/>
                  </a:lnTo>
                  <a:lnTo>
                    <a:pt x="128" y="944"/>
                  </a:lnTo>
                  <a:lnTo>
                    <a:pt x="128" y="944"/>
                  </a:lnTo>
                  <a:lnTo>
                    <a:pt x="128" y="947"/>
                  </a:lnTo>
                  <a:lnTo>
                    <a:pt x="128" y="947"/>
                  </a:lnTo>
                  <a:lnTo>
                    <a:pt x="128" y="947"/>
                  </a:lnTo>
                  <a:lnTo>
                    <a:pt x="128" y="947"/>
                  </a:lnTo>
                  <a:lnTo>
                    <a:pt x="128" y="949"/>
                  </a:lnTo>
                  <a:lnTo>
                    <a:pt x="128" y="949"/>
                  </a:lnTo>
                  <a:lnTo>
                    <a:pt x="128" y="951"/>
                  </a:lnTo>
                  <a:lnTo>
                    <a:pt x="128" y="954"/>
                  </a:lnTo>
                  <a:lnTo>
                    <a:pt x="128" y="954"/>
                  </a:lnTo>
                  <a:lnTo>
                    <a:pt x="133" y="956"/>
                  </a:lnTo>
                  <a:lnTo>
                    <a:pt x="137" y="956"/>
                  </a:lnTo>
                  <a:lnTo>
                    <a:pt x="140" y="954"/>
                  </a:lnTo>
                  <a:lnTo>
                    <a:pt x="142" y="954"/>
                  </a:lnTo>
                  <a:lnTo>
                    <a:pt x="145" y="949"/>
                  </a:lnTo>
                  <a:lnTo>
                    <a:pt x="145" y="947"/>
                  </a:lnTo>
                  <a:lnTo>
                    <a:pt x="142" y="947"/>
                  </a:lnTo>
                  <a:lnTo>
                    <a:pt x="142" y="944"/>
                  </a:lnTo>
                  <a:lnTo>
                    <a:pt x="140" y="944"/>
                  </a:lnTo>
                  <a:lnTo>
                    <a:pt x="140" y="944"/>
                  </a:lnTo>
                  <a:lnTo>
                    <a:pt x="140" y="942"/>
                  </a:lnTo>
                  <a:lnTo>
                    <a:pt x="140" y="940"/>
                  </a:lnTo>
                  <a:lnTo>
                    <a:pt x="140" y="940"/>
                  </a:lnTo>
                  <a:lnTo>
                    <a:pt x="142" y="937"/>
                  </a:lnTo>
                  <a:lnTo>
                    <a:pt x="145" y="940"/>
                  </a:lnTo>
                  <a:lnTo>
                    <a:pt x="152" y="937"/>
                  </a:lnTo>
                  <a:lnTo>
                    <a:pt x="154" y="937"/>
                  </a:lnTo>
                  <a:lnTo>
                    <a:pt x="156" y="935"/>
                  </a:lnTo>
                  <a:lnTo>
                    <a:pt x="156" y="932"/>
                  </a:lnTo>
                  <a:lnTo>
                    <a:pt x="156" y="930"/>
                  </a:lnTo>
                  <a:lnTo>
                    <a:pt x="156" y="930"/>
                  </a:lnTo>
                  <a:lnTo>
                    <a:pt x="159" y="930"/>
                  </a:lnTo>
                  <a:lnTo>
                    <a:pt x="159" y="928"/>
                  </a:lnTo>
                  <a:lnTo>
                    <a:pt x="159" y="928"/>
                  </a:lnTo>
                  <a:lnTo>
                    <a:pt x="161" y="925"/>
                  </a:lnTo>
                  <a:lnTo>
                    <a:pt x="161" y="925"/>
                  </a:lnTo>
                  <a:lnTo>
                    <a:pt x="161" y="923"/>
                  </a:lnTo>
                  <a:lnTo>
                    <a:pt x="159" y="921"/>
                  </a:lnTo>
                  <a:lnTo>
                    <a:pt x="161" y="921"/>
                  </a:lnTo>
                  <a:lnTo>
                    <a:pt x="159" y="921"/>
                  </a:lnTo>
                  <a:lnTo>
                    <a:pt x="159" y="918"/>
                  </a:lnTo>
                  <a:lnTo>
                    <a:pt x="159" y="916"/>
                  </a:lnTo>
                  <a:lnTo>
                    <a:pt x="156" y="916"/>
                  </a:lnTo>
                  <a:lnTo>
                    <a:pt x="156" y="916"/>
                  </a:lnTo>
                  <a:lnTo>
                    <a:pt x="156" y="918"/>
                  </a:lnTo>
                  <a:lnTo>
                    <a:pt x="156" y="918"/>
                  </a:lnTo>
                  <a:lnTo>
                    <a:pt x="156" y="918"/>
                  </a:lnTo>
                  <a:lnTo>
                    <a:pt x="154" y="918"/>
                  </a:lnTo>
                  <a:lnTo>
                    <a:pt x="154" y="918"/>
                  </a:lnTo>
                  <a:lnTo>
                    <a:pt x="154" y="916"/>
                  </a:lnTo>
                  <a:lnTo>
                    <a:pt x="154" y="916"/>
                  </a:lnTo>
                  <a:lnTo>
                    <a:pt x="154" y="913"/>
                  </a:lnTo>
                  <a:lnTo>
                    <a:pt x="154" y="911"/>
                  </a:lnTo>
                  <a:lnTo>
                    <a:pt x="154" y="909"/>
                  </a:lnTo>
                  <a:lnTo>
                    <a:pt x="154" y="909"/>
                  </a:lnTo>
                  <a:lnTo>
                    <a:pt x="154" y="906"/>
                  </a:lnTo>
                  <a:lnTo>
                    <a:pt x="152" y="906"/>
                  </a:lnTo>
                  <a:lnTo>
                    <a:pt x="152" y="906"/>
                  </a:lnTo>
                  <a:lnTo>
                    <a:pt x="152" y="904"/>
                  </a:lnTo>
                  <a:lnTo>
                    <a:pt x="149" y="902"/>
                  </a:lnTo>
                  <a:lnTo>
                    <a:pt x="149" y="899"/>
                  </a:lnTo>
                  <a:lnTo>
                    <a:pt x="147" y="897"/>
                  </a:lnTo>
                  <a:lnTo>
                    <a:pt x="147" y="897"/>
                  </a:lnTo>
                  <a:lnTo>
                    <a:pt x="147" y="897"/>
                  </a:lnTo>
                  <a:lnTo>
                    <a:pt x="147" y="894"/>
                  </a:lnTo>
                  <a:lnTo>
                    <a:pt x="147" y="894"/>
                  </a:lnTo>
                  <a:lnTo>
                    <a:pt x="147" y="892"/>
                  </a:lnTo>
                  <a:lnTo>
                    <a:pt x="147" y="890"/>
                  </a:lnTo>
                  <a:lnTo>
                    <a:pt x="156" y="890"/>
                  </a:lnTo>
                  <a:lnTo>
                    <a:pt x="156" y="890"/>
                  </a:lnTo>
                  <a:lnTo>
                    <a:pt x="156" y="887"/>
                  </a:lnTo>
                  <a:lnTo>
                    <a:pt x="156" y="887"/>
                  </a:lnTo>
                  <a:lnTo>
                    <a:pt x="156" y="887"/>
                  </a:lnTo>
                  <a:lnTo>
                    <a:pt x="156" y="887"/>
                  </a:lnTo>
                  <a:lnTo>
                    <a:pt x="156" y="885"/>
                  </a:lnTo>
                  <a:lnTo>
                    <a:pt x="156" y="885"/>
                  </a:lnTo>
                  <a:lnTo>
                    <a:pt x="156" y="882"/>
                  </a:lnTo>
                  <a:lnTo>
                    <a:pt x="156" y="880"/>
                  </a:lnTo>
                  <a:lnTo>
                    <a:pt x="159" y="880"/>
                  </a:lnTo>
                  <a:lnTo>
                    <a:pt x="161" y="880"/>
                  </a:lnTo>
                  <a:lnTo>
                    <a:pt x="161" y="880"/>
                  </a:lnTo>
                  <a:lnTo>
                    <a:pt x="164" y="880"/>
                  </a:lnTo>
                  <a:lnTo>
                    <a:pt x="164" y="882"/>
                  </a:lnTo>
                  <a:lnTo>
                    <a:pt x="166" y="882"/>
                  </a:lnTo>
                  <a:lnTo>
                    <a:pt x="168" y="882"/>
                  </a:lnTo>
                  <a:lnTo>
                    <a:pt x="168" y="885"/>
                  </a:lnTo>
                  <a:lnTo>
                    <a:pt x="168" y="885"/>
                  </a:lnTo>
                  <a:lnTo>
                    <a:pt x="175" y="885"/>
                  </a:lnTo>
                  <a:lnTo>
                    <a:pt x="183" y="887"/>
                  </a:lnTo>
                  <a:lnTo>
                    <a:pt x="190" y="887"/>
                  </a:lnTo>
                  <a:lnTo>
                    <a:pt x="197" y="887"/>
                  </a:lnTo>
                  <a:lnTo>
                    <a:pt x="199" y="890"/>
                  </a:lnTo>
                  <a:lnTo>
                    <a:pt x="204" y="890"/>
                  </a:lnTo>
                  <a:lnTo>
                    <a:pt x="206" y="892"/>
                  </a:lnTo>
                  <a:lnTo>
                    <a:pt x="211" y="894"/>
                  </a:lnTo>
                  <a:lnTo>
                    <a:pt x="216" y="897"/>
                  </a:lnTo>
                  <a:lnTo>
                    <a:pt x="221" y="899"/>
                  </a:lnTo>
                  <a:lnTo>
                    <a:pt x="225" y="902"/>
                  </a:lnTo>
                  <a:lnTo>
                    <a:pt x="228" y="906"/>
                  </a:lnTo>
                  <a:lnTo>
                    <a:pt x="230" y="906"/>
                  </a:lnTo>
                  <a:lnTo>
                    <a:pt x="233" y="909"/>
                  </a:lnTo>
                  <a:lnTo>
                    <a:pt x="230" y="909"/>
                  </a:lnTo>
                  <a:lnTo>
                    <a:pt x="230" y="909"/>
                  </a:lnTo>
                  <a:lnTo>
                    <a:pt x="230" y="911"/>
                  </a:lnTo>
                  <a:lnTo>
                    <a:pt x="228" y="913"/>
                  </a:lnTo>
                  <a:lnTo>
                    <a:pt x="228" y="913"/>
                  </a:lnTo>
                  <a:lnTo>
                    <a:pt x="228" y="916"/>
                  </a:lnTo>
                  <a:lnTo>
                    <a:pt x="228" y="916"/>
                  </a:lnTo>
                  <a:lnTo>
                    <a:pt x="230" y="916"/>
                  </a:lnTo>
                  <a:lnTo>
                    <a:pt x="230" y="916"/>
                  </a:lnTo>
                  <a:lnTo>
                    <a:pt x="230" y="916"/>
                  </a:lnTo>
                  <a:lnTo>
                    <a:pt x="230" y="913"/>
                  </a:lnTo>
                  <a:lnTo>
                    <a:pt x="230" y="913"/>
                  </a:lnTo>
                  <a:lnTo>
                    <a:pt x="230" y="911"/>
                  </a:lnTo>
                  <a:lnTo>
                    <a:pt x="233" y="911"/>
                  </a:lnTo>
                  <a:lnTo>
                    <a:pt x="235" y="911"/>
                  </a:lnTo>
                  <a:lnTo>
                    <a:pt x="240" y="916"/>
                  </a:lnTo>
                  <a:lnTo>
                    <a:pt x="247" y="918"/>
                  </a:lnTo>
                  <a:lnTo>
                    <a:pt x="249" y="918"/>
                  </a:lnTo>
                  <a:lnTo>
                    <a:pt x="247" y="918"/>
                  </a:lnTo>
                  <a:lnTo>
                    <a:pt x="247" y="918"/>
                  </a:lnTo>
                  <a:lnTo>
                    <a:pt x="244" y="918"/>
                  </a:lnTo>
                  <a:lnTo>
                    <a:pt x="244" y="918"/>
                  </a:lnTo>
                  <a:lnTo>
                    <a:pt x="244" y="918"/>
                  </a:lnTo>
                  <a:lnTo>
                    <a:pt x="244" y="921"/>
                  </a:lnTo>
                  <a:lnTo>
                    <a:pt x="247" y="921"/>
                  </a:lnTo>
                  <a:lnTo>
                    <a:pt x="247" y="921"/>
                  </a:lnTo>
                  <a:lnTo>
                    <a:pt x="249" y="921"/>
                  </a:lnTo>
                  <a:lnTo>
                    <a:pt x="252" y="921"/>
                  </a:lnTo>
                  <a:lnTo>
                    <a:pt x="254" y="921"/>
                  </a:lnTo>
                  <a:lnTo>
                    <a:pt x="254" y="923"/>
                  </a:lnTo>
                  <a:lnTo>
                    <a:pt x="254" y="925"/>
                  </a:lnTo>
                  <a:lnTo>
                    <a:pt x="256" y="925"/>
                  </a:lnTo>
                  <a:lnTo>
                    <a:pt x="256" y="928"/>
                  </a:lnTo>
                  <a:lnTo>
                    <a:pt x="261" y="930"/>
                  </a:lnTo>
                  <a:lnTo>
                    <a:pt x="268" y="930"/>
                  </a:lnTo>
                  <a:lnTo>
                    <a:pt x="268" y="930"/>
                  </a:lnTo>
                  <a:lnTo>
                    <a:pt x="271" y="932"/>
                  </a:lnTo>
                  <a:lnTo>
                    <a:pt x="268" y="932"/>
                  </a:lnTo>
                  <a:lnTo>
                    <a:pt x="268" y="935"/>
                  </a:lnTo>
                  <a:lnTo>
                    <a:pt x="268" y="935"/>
                  </a:lnTo>
                  <a:lnTo>
                    <a:pt x="271" y="937"/>
                  </a:lnTo>
                  <a:lnTo>
                    <a:pt x="271" y="937"/>
                  </a:lnTo>
                  <a:lnTo>
                    <a:pt x="271" y="940"/>
                  </a:lnTo>
                  <a:lnTo>
                    <a:pt x="273" y="940"/>
                  </a:lnTo>
                  <a:lnTo>
                    <a:pt x="275" y="940"/>
                  </a:lnTo>
                  <a:lnTo>
                    <a:pt x="275" y="940"/>
                  </a:lnTo>
                  <a:lnTo>
                    <a:pt x="278" y="944"/>
                  </a:lnTo>
                  <a:lnTo>
                    <a:pt x="282" y="949"/>
                  </a:lnTo>
                  <a:lnTo>
                    <a:pt x="280" y="947"/>
                  </a:lnTo>
                  <a:lnTo>
                    <a:pt x="282" y="949"/>
                  </a:lnTo>
                  <a:lnTo>
                    <a:pt x="285" y="949"/>
                  </a:lnTo>
                  <a:lnTo>
                    <a:pt x="287" y="951"/>
                  </a:lnTo>
                  <a:lnTo>
                    <a:pt x="287" y="954"/>
                  </a:lnTo>
                  <a:lnTo>
                    <a:pt x="290" y="954"/>
                  </a:lnTo>
                  <a:lnTo>
                    <a:pt x="290" y="956"/>
                  </a:lnTo>
                  <a:lnTo>
                    <a:pt x="290" y="956"/>
                  </a:lnTo>
                  <a:lnTo>
                    <a:pt x="290" y="959"/>
                  </a:lnTo>
                  <a:lnTo>
                    <a:pt x="290" y="959"/>
                  </a:lnTo>
                  <a:lnTo>
                    <a:pt x="290" y="961"/>
                  </a:lnTo>
                  <a:lnTo>
                    <a:pt x="290" y="961"/>
                  </a:lnTo>
                  <a:lnTo>
                    <a:pt x="290" y="963"/>
                  </a:lnTo>
                  <a:lnTo>
                    <a:pt x="290" y="963"/>
                  </a:lnTo>
                  <a:lnTo>
                    <a:pt x="292" y="963"/>
                  </a:lnTo>
                  <a:lnTo>
                    <a:pt x="292" y="963"/>
                  </a:lnTo>
                  <a:lnTo>
                    <a:pt x="294" y="961"/>
                  </a:lnTo>
                  <a:lnTo>
                    <a:pt x="294" y="961"/>
                  </a:lnTo>
                  <a:lnTo>
                    <a:pt x="294" y="959"/>
                  </a:lnTo>
                  <a:lnTo>
                    <a:pt x="297" y="959"/>
                  </a:lnTo>
                  <a:lnTo>
                    <a:pt x="297" y="956"/>
                  </a:lnTo>
                  <a:lnTo>
                    <a:pt x="297" y="959"/>
                  </a:lnTo>
                  <a:lnTo>
                    <a:pt x="297" y="956"/>
                  </a:lnTo>
                  <a:lnTo>
                    <a:pt x="297" y="956"/>
                  </a:lnTo>
                  <a:lnTo>
                    <a:pt x="297" y="956"/>
                  </a:lnTo>
                  <a:lnTo>
                    <a:pt x="297" y="954"/>
                  </a:lnTo>
                  <a:lnTo>
                    <a:pt x="297" y="954"/>
                  </a:lnTo>
                  <a:lnTo>
                    <a:pt x="297" y="951"/>
                  </a:lnTo>
                  <a:lnTo>
                    <a:pt x="297" y="949"/>
                  </a:lnTo>
                  <a:lnTo>
                    <a:pt x="299" y="949"/>
                  </a:lnTo>
                  <a:lnTo>
                    <a:pt x="304" y="942"/>
                  </a:lnTo>
                  <a:lnTo>
                    <a:pt x="304" y="940"/>
                  </a:lnTo>
                  <a:lnTo>
                    <a:pt x="304" y="940"/>
                  </a:lnTo>
                  <a:lnTo>
                    <a:pt x="304" y="937"/>
                  </a:lnTo>
                  <a:lnTo>
                    <a:pt x="304" y="937"/>
                  </a:lnTo>
                  <a:lnTo>
                    <a:pt x="304" y="935"/>
                  </a:lnTo>
                  <a:lnTo>
                    <a:pt x="304" y="935"/>
                  </a:lnTo>
                  <a:lnTo>
                    <a:pt x="304" y="932"/>
                  </a:lnTo>
                  <a:lnTo>
                    <a:pt x="306" y="932"/>
                  </a:lnTo>
                  <a:lnTo>
                    <a:pt x="306" y="930"/>
                  </a:lnTo>
                  <a:lnTo>
                    <a:pt x="306" y="930"/>
                  </a:lnTo>
                  <a:lnTo>
                    <a:pt x="304" y="930"/>
                  </a:lnTo>
                  <a:lnTo>
                    <a:pt x="304" y="930"/>
                  </a:lnTo>
                  <a:lnTo>
                    <a:pt x="304" y="928"/>
                  </a:lnTo>
                  <a:lnTo>
                    <a:pt x="304" y="928"/>
                  </a:lnTo>
                  <a:lnTo>
                    <a:pt x="306" y="928"/>
                  </a:lnTo>
                  <a:lnTo>
                    <a:pt x="306" y="928"/>
                  </a:lnTo>
                  <a:lnTo>
                    <a:pt x="306" y="925"/>
                  </a:lnTo>
                  <a:lnTo>
                    <a:pt x="304" y="928"/>
                  </a:lnTo>
                  <a:lnTo>
                    <a:pt x="304" y="925"/>
                  </a:lnTo>
                  <a:lnTo>
                    <a:pt x="301" y="928"/>
                  </a:lnTo>
                  <a:lnTo>
                    <a:pt x="299" y="928"/>
                  </a:lnTo>
                  <a:lnTo>
                    <a:pt x="297" y="928"/>
                  </a:lnTo>
                  <a:lnTo>
                    <a:pt x="294" y="925"/>
                  </a:lnTo>
                  <a:lnTo>
                    <a:pt x="294" y="925"/>
                  </a:lnTo>
                  <a:lnTo>
                    <a:pt x="294" y="921"/>
                  </a:lnTo>
                  <a:lnTo>
                    <a:pt x="292" y="921"/>
                  </a:lnTo>
                  <a:lnTo>
                    <a:pt x="287" y="913"/>
                  </a:lnTo>
                  <a:lnTo>
                    <a:pt x="287" y="911"/>
                  </a:lnTo>
                  <a:lnTo>
                    <a:pt x="287" y="909"/>
                  </a:lnTo>
                  <a:lnTo>
                    <a:pt x="287" y="906"/>
                  </a:lnTo>
                  <a:lnTo>
                    <a:pt x="287" y="906"/>
                  </a:lnTo>
                  <a:lnTo>
                    <a:pt x="287" y="904"/>
                  </a:lnTo>
                  <a:lnTo>
                    <a:pt x="287" y="904"/>
                  </a:lnTo>
                  <a:lnTo>
                    <a:pt x="287" y="902"/>
                  </a:lnTo>
                  <a:lnTo>
                    <a:pt x="287" y="899"/>
                  </a:lnTo>
                  <a:lnTo>
                    <a:pt x="287" y="899"/>
                  </a:lnTo>
                  <a:lnTo>
                    <a:pt x="287" y="897"/>
                  </a:lnTo>
                  <a:lnTo>
                    <a:pt x="287" y="897"/>
                  </a:lnTo>
                  <a:lnTo>
                    <a:pt x="287" y="897"/>
                  </a:lnTo>
                  <a:lnTo>
                    <a:pt x="287" y="897"/>
                  </a:lnTo>
                  <a:lnTo>
                    <a:pt x="287" y="899"/>
                  </a:lnTo>
                  <a:lnTo>
                    <a:pt x="287" y="899"/>
                  </a:lnTo>
                  <a:lnTo>
                    <a:pt x="285" y="899"/>
                  </a:lnTo>
                  <a:lnTo>
                    <a:pt x="282" y="899"/>
                  </a:lnTo>
                  <a:lnTo>
                    <a:pt x="280" y="897"/>
                  </a:lnTo>
                  <a:lnTo>
                    <a:pt x="280" y="894"/>
                  </a:lnTo>
                  <a:lnTo>
                    <a:pt x="278" y="894"/>
                  </a:lnTo>
                  <a:lnTo>
                    <a:pt x="275" y="894"/>
                  </a:lnTo>
                  <a:lnTo>
                    <a:pt x="273" y="892"/>
                  </a:lnTo>
                  <a:lnTo>
                    <a:pt x="271" y="890"/>
                  </a:lnTo>
                  <a:lnTo>
                    <a:pt x="268" y="890"/>
                  </a:lnTo>
                  <a:lnTo>
                    <a:pt x="268" y="890"/>
                  </a:lnTo>
                  <a:lnTo>
                    <a:pt x="268" y="892"/>
                  </a:lnTo>
                  <a:lnTo>
                    <a:pt x="266" y="892"/>
                  </a:lnTo>
                  <a:lnTo>
                    <a:pt x="266" y="892"/>
                  </a:lnTo>
                  <a:lnTo>
                    <a:pt x="266" y="894"/>
                  </a:lnTo>
                  <a:lnTo>
                    <a:pt x="268" y="897"/>
                  </a:lnTo>
                  <a:lnTo>
                    <a:pt x="266" y="897"/>
                  </a:lnTo>
                  <a:lnTo>
                    <a:pt x="266" y="897"/>
                  </a:lnTo>
                  <a:lnTo>
                    <a:pt x="266" y="894"/>
                  </a:lnTo>
                  <a:lnTo>
                    <a:pt x="263" y="894"/>
                  </a:lnTo>
                  <a:lnTo>
                    <a:pt x="263" y="892"/>
                  </a:lnTo>
                  <a:lnTo>
                    <a:pt x="266" y="890"/>
                  </a:lnTo>
                  <a:lnTo>
                    <a:pt x="266" y="887"/>
                  </a:lnTo>
                  <a:lnTo>
                    <a:pt x="263" y="887"/>
                  </a:lnTo>
                  <a:lnTo>
                    <a:pt x="263" y="887"/>
                  </a:lnTo>
                  <a:lnTo>
                    <a:pt x="263" y="885"/>
                  </a:lnTo>
                  <a:lnTo>
                    <a:pt x="266" y="882"/>
                  </a:lnTo>
                  <a:lnTo>
                    <a:pt x="266" y="873"/>
                  </a:lnTo>
                  <a:lnTo>
                    <a:pt x="266" y="871"/>
                  </a:lnTo>
                  <a:lnTo>
                    <a:pt x="266" y="871"/>
                  </a:lnTo>
                  <a:lnTo>
                    <a:pt x="268" y="871"/>
                  </a:lnTo>
                  <a:lnTo>
                    <a:pt x="268" y="871"/>
                  </a:lnTo>
                  <a:lnTo>
                    <a:pt x="268" y="873"/>
                  </a:lnTo>
                  <a:lnTo>
                    <a:pt x="268" y="875"/>
                  </a:lnTo>
                  <a:lnTo>
                    <a:pt x="268" y="875"/>
                  </a:lnTo>
                  <a:lnTo>
                    <a:pt x="268" y="875"/>
                  </a:lnTo>
                  <a:lnTo>
                    <a:pt x="268" y="875"/>
                  </a:lnTo>
                  <a:lnTo>
                    <a:pt x="271" y="875"/>
                  </a:lnTo>
                  <a:lnTo>
                    <a:pt x="271" y="873"/>
                  </a:lnTo>
                  <a:lnTo>
                    <a:pt x="273" y="871"/>
                  </a:lnTo>
                  <a:lnTo>
                    <a:pt x="273" y="871"/>
                  </a:lnTo>
                  <a:lnTo>
                    <a:pt x="275" y="868"/>
                  </a:lnTo>
                  <a:lnTo>
                    <a:pt x="273" y="868"/>
                  </a:lnTo>
                  <a:lnTo>
                    <a:pt x="273" y="866"/>
                  </a:lnTo>
                  <a:lnTo>
                    <a:pt x="271" y="866"/>
                  </a:lnTo>
                  <a:lnTo>
                    <a:pt x="271" y="866"/>
                  </a:lnTo>
                  <a:lnTo>
                    <a:pt x="271" y="863"/>
                  </a:lnTo>
                  <a:lnTo>
                    <a:pt x="271" y="863"/>
                  </a:lnTo>
                  <a:lnTo>
                    <a:pt x="271" y="861"/>
                  </a:lnTo>
                  <a:lnTo>
                    <a:pt x="271" y="859"/>
                  </a:lnTo>
                  <a:lnTo>
                    <a:pt x="271" y="859"/>
                  </a:lnTo>
                  <a:lnTo>
                    <a:pt x="271" y="854"/>
                  </a:lnTo>
                  <a:lnTo>
                    <a:pt x="271" y="852"/>
                  </a:lnTo>
                  <a:lnTo>
                    <a:pt x="273" y="852"/>
                  </a:lnTo>
                  <a:lnTo>
                    <a:pt x="273" y="849"/>
                  </a:lnTo>
                  <a:lnTo>
                    <a:pt x="273" y="849"/>
                  </a:lnTo>
                  <a:lnTo>
                    <a:pt x="271" y="847"/>
                  </a:lnTo>
                  <a:lnTo>
                    <a:pt x="271" y="847"/>
                  </a:lnTo>
                  <a:lnTo>
                    <a:pt x="271" y="844"/>
                  </a:lnTo>
                  <a:lnTo>
                    <a:pt x="273" y="840"/>
                  </a:lnTo>
                  <a:lnTo>
                    <a:pt x="273" y="837"/>
                  </a:lnTo>
                  <a:lnTo>
                    <a:pt x="275" y="835"/>
                  </a:lnTo>
                  <a:lnTo>
                    <a:pt x="275" y="835"/>
                  </a:lnTo>
                  <a:lnTo>
                    <a:pt x="273" y="833"/>
                  </a:lnTo>
                  <a:lnTo>
                    <a:pt x="273" y="830"/>
                  </a:lnTo>
                  <a:lnTo>
                    <a:pt x="273" y="830"/>
                  </a:lnTo>
                  <a:lnTo>
                    <a:pt x="271" y="828"/>
                  </a:lnTo>
                  <a:lnTo>
                    <a:pt x="268" y="830"/>
                  </a:lnTo>
                  <a:lnTo>
                    <a:pt x="266" y="830"/>
                  </a:lnTo>
                  <a:lnTo>
                    <a:pt x="263" y="833"/>
                  </a:lnTo>
                  <a:lnTo>
                    <a:pt x="261" y="833"/>
                  </a:lnTo>
                  <a:lnTo>
                    <a:pt x="261" y="830"/>
                  </a:lnTo>
                  <a:lnTo>
                    <a:pt x="261" y="828"/>
                  </a:lnTo>
                  <a:lnTo>
                    <a:pt x="261" y="828"/>
                  </a:lnTo>
                  <a:lnTo>
                    <a:pt x="261" y="828"/>
                  </a:lnTo>
                  <a:lnTo>
                    <a:pt x="261" y="825"/>
                  </a:lnTo>
                  <a:lnTo>
                    <a:pt x="261" y="825"/>
                  </a:lnTo>
                  <a:lnTo>
                    <a:pt x="263" y="823"/>
                  </a:lnTo>
                  <a:lnTo>
                    <a:pt x="266" y="821"/>
                  </a:lnTo>
                  <a:lnTo>
                    <a:pt x="266" y="818"/>
                  </a:lnTo>
                  <a:lnTo>
                    <a:pt x="266" y="818"/>
                  </a:lnTo>
                  <a:lnTo>
                    <a:pt x="266" y="816"/>
                  </a:lnTo>
                  <a:lnTo>
                    <a:pt x="266" y="816"/>
                  </a:lnTo>
                  <a:lnTo>
                    <a:pt x="266" y="816"/>
                  </a:lnTo>
                  <a:lnTo>
                    <a:pt x="266" y="816"/>
                  </a:lnTo>
                  <a:lnTo>
                    <a:pt x="266" y="816"/>
                  </a:lnTo>
                  <a:lnTo>
                    <a:pt x="263" y="816"/>
                  </a:lnTo>
                  <a:lnTo>
                    <a:pt x="263" y="818"/>
                  </a:lnTo>
                  <a:lnTo>
                    <a:pt x="263" y="818"/>
                  </a:lnTo>
                  <a:lnTo>
                    <a:pt x="263" y="821"/>
                  </a:lnTo>
                  <a:lnTo>
                    <a:pt x="261" y="821"/>
                  </a:lnTo>
                  <a:lnTo>
                    <a:pt x="261" y="818"/>
                  </a:lnTo>
                  <a:lnTo>
                    <a:pt x="261" y="818"/>
                  </a:lnTo>
                  <a:lnTo>
                    <a:pt x="261" y="816"/>
                  </a:lnTo>
                  <a:lnTo>
                    <a:pt x="266" y="811"/>
                  </a:lnTo>
                  <a:lnTo>
                    <a:pt x="266" y="809"/>
                  </a:lnTo>
                  <a:lnTo>
                    <a:pt x="266" y="809"/>
                  </a:lnTo>
                  <a:lnTo>
                    <a:pt x="266" y="804"/>
                  </a:lnTo>
                  <a:lnTo>
                    <a:pt x="268" y="804"/>
                  </a:lnTo>
                  <a:lnTo>
                    <a:pt x="271" y="802"/>
                  </a:lnTo>
                  <a:lnTo>
                    <a:pt x="273" y="802"/>
                  </a:lnTo>
                  <a:lnTo>
                    <a:pt x="278" y="797"/>
                  </a:lnTo>
                  <a:lnTo>
                    <a:pt x="278" y="797"/>
                  </a:lnTo>
                  <a:lnTo>
                    <a:pt x="278" y="797"/>
                  </a:lnTo>
                  <a:lnTo>
                    <a:pt x="280" y="794"/>
                  </a:lnTo>
                  <a:lnTo>
                    <a:pt x="280" y="794"/>
                  </a:lnTo>
                  <a:lnTo>
                    <a:pt x="282" y="792"/>
                  </a:lnTo>
                  <a:lnTo>
                    <a:pt x="285" y="792"/>
                  </a:lnTo>
                  <a:lnTo>
                    <a:pt x="285" y="790"/>
                  </a:lnTo>
                  <a:lnTo>
                    <a:pt x="287" y="787"/>
                  </a:lnTo>
                  <a:lnTo>
                    <a:pt x="290" y="783"/>
                  </a:lnTo>
                  <a:lnTo>
                    <a:pt x="290" y="780"/>
                  </a:lnTo>
                  <a:lnTo>
                    <a:pt x="292" y="783"/>
                  </a:lnTo>
                  <a:lnTo>
                    <a:pt x="292" y="780"/>
                  </a:lnTo>
                  <a:lnTo>
                    <a:pt x="290" y="780"/>
                  </a:lnTo>
                  <a:lnTo>
                    <a:pt x="290" y="780"/>
                  </a:lnTo>
                  <a:lnTo>
                    <a:pt x="292" y="780"/>
                  </a:lnTo>
                  <a:lnTo>
                    <a:pt x="294" y="775"/>
                  </a:lnTo>
                  <a:lnTo>
                    <a:pt x="294" y="775"/>
                  </a:lnTo>
                  <a:lnTo>
                    <a:pt x="294" y="773"/>
                  </a:lnTo>
                  <a:lnTo>
                    <a:pt x="294" y="771"/>
                  </a:lnTo>
                  <a:lnTo>
                    <a:pt x="294" y="768"/>
                  </a:lnTo>
                  <a:lnTo>
                    <a:pt x="297" y="768"/>
                  </a:lnTo>
                  <a:lnTo>
                    <a:pt x="297" y="768"/>
                  </a:lnTo>
                  <a:lnTo>
                    <a:pt x="297" y="766"/>
                  </a:lnTo>
                  <a:lnTo>
                    <a:pt x="297" y="761"/>
                  </a:lnTo>
                  <a:lnTo>
                    <a:pt x="297" y="761"/>
                  </a:lnTo>
                  <a:lnTo>
                    <a:pt x="297" y="759"/>
                  </a:lnTo>
                  <a:lnTo>
                    <a:pt x="297" y="759"/>
                  </a:lnTo>
                  <a:lnTo>
                    <a:pt x="297" y="756"/>
                  </a:lnTo>
                  <a:lnTo>
                    <a:pt x="297" y="756"/>
                  </a:lnTo>
                  <a:lnTo>
                    <a:pt x="299" y="752"/>
                  </a:lnTo>
                  <a:lnTo>
                    <a:pt x="299" y="749"/>
                  </a:lnTo>
                  <a:lnTo>
                    <a:pt x="299" y="749"/>
                  </a:lnTo>
                  <a:lnTo>
                    <a:pt x="299" y="749"/>
                  </a:lnTo>
                  <a:lnTo>
                    <a:pt x="299" y="747"/>
                  </a:lnTo>
                  <a:lnTo>
                    <a:pt x="299" y="747"/>
                  </a:lnTo>
                  <a:lnTo>
                    <a:pt x="299" y="744"/>
                  </a:lnTo>
                  <a:lnTo>
                    <a:pt x="299" y="744"/>
                  </a:lnTo>
                  <a:lnTo>
                    <a:pt x="299" y="742"/>
                  </a:lnTo>
                  <a:lnTo>
                    <a:pt x="299" y="740"/>
                  </a:lnTo>
                  <a:lnTo>
                    <a:pt x="301" y="740"/>
                  </a:lnTo>
                  <a:lnTo>
                    <a:pt x="301" y="737"/>
                  </a:lnTo>
                  <a:lnTo>
                    <a:pt x="301" y="737"/>
                  </a:lnTo>
                  <a:lnTo>
                    <a:pt x="301" y="735"/>
                  </a:lnTo>
                  <a:lnTo>
                    <a:pt x="301" y="735"/>
                  </a:lnTo>
                  <a:lnTo>
                    <a:pt x="301" y="733"/>
                  </a:lnTo>
                  <a:lnTo>
                    <a:pt x="301" y="730"/>
                  </a:lnTo>
                  <a:lnTo>
                    <a:pt x="304" y="730"/>
                  </a:lnTo>
                  <a:lnTo>
                    <a:pt x="304" y="728"/>
                  </a:lnTo>
                  <a:lnTo>
                    <a:pt x="304" y="728"/>
                  </a:lnTo>
                  <a:lnTo>
                    <a:pt x="304" y="725"/>
                  </a:lnTo>
                  <a:lnTo>
                    <a:pt x="304" y="725"/>
                  </a:lnTo>
                  <a:lnTo>
                    <a:pt x="304" y="725"/>
                  </a:lnTo>
                  <a:lnTo>
                    <a:pt x="304" y="725"/>
                  </a:lnTo>
                  <a:lnTo>
                    <a:pt x="304" y="723"/>
                  </a:lnTo>
                  <a:lnTo>
                    <a:pt x="306" y="718"/>
                  </a:lnTo>
                  <a:lnTo>
                    <a:pt x="309" y="716"/>
                  </a:lnTo>
                  <a:lnTo>
                    <a:pt x="309" y="716"/>
                  </a:lnTo>
                  <a:lnTo>
                    <a:pt x="309" y="711"/>
                  </a:lnTo>
                  <a:lnTo>
                    <a:pt x="309" y="709"/>
                  </a:lnTo>
                  <a:lnTo>
                    <a:pt x="309" y="709"/>
                  </a:lnTo>
                  <a:lnTo>
                    <a:pt x="311" y="706"/>
                  </a:lnTo>
                  <a:lnTo>
                    <a:pt x="311" y="706"/>
                  </a:lnTo>
                  <a:lnTo>
                    <a:pt x="318" y="706"/>
                  </a:lnTo>
                  <a:lnTo>
                    <a:pt x="318" y="709"/>
                  </a:lnTo>
                  <a:lnTo>
                    <a:pt x="318" y="709"/>
                  </a:lnTo>
                  <a:lnTo>
                    <a:pt x="313" y="709"/>
                  </a:lnTo>
                  <a:lnTo>
                    <a:pt x="313" y="711"/>
                  </a:lnTo>
                  <a:lnTo>
                    <a:pt x="313" y="711"/>
                  </a:lnTo>
                  <a:lnTo>
                    <a:pt x="318" y="711"/>
                  </a:lnTo>
                  <a:lnTo>
                    <a:pt x="325" y="711"/>
                  </a:lnTo>
                  <a:lnTo>
                    <a:pt x="332" y="711"/>
                  </a:lnTo>
                  <a:lnTo>
                    <a:pt x="340" y="711"/>
                  </a:lnTo>
                  <a:lnTo>
                    <a:pt x="344" y="711"/>
                  </a:lnTo>
                  <a:lnTo>
                    <a:pt x="344" y="711"/>
                  </a:lnTo>
                  <a:lnTo>
                    <a:pt x="347" y="711"/>
                  </a:lnTo>
                  <a:lnTo>
                    <a:pt x="349" y="709"/>
                  </a:lnTo>
                  <a:lnTo>
                    <a:pt x="351" y="711"/>
                  </a:lnTo>
                  <a:lnTo>
                    <a:pt x="356" y="716"/>
                  </a:lnTo>
                  <a:lnTo>
                    <a:pt x="356" y="716"/>
                  </a:lnTo>
                  <a:lnTo>
                    <a:pt x="354" y="716"/>
                  </a:lnTo>
                  <a:lnTo>
                    <a:pt x="354" y="718"/>
                  </a:lnTo>
                  <a:lnTo>
                    <a:pt x="356" y="718"/>
                  </a:lnTo>
                  <a:lnTo>
                    <a:pt x="359" y="716"/>
                  </a:lnTo>
                  <a:lnTo>
                    <a:pt x="361" y="718"/>
                  </a:lnTo>
                  <a:lnTo>
                    <a:pt x="366" y="718"/>
                  </a:lnTo>
                  <a:lnTo>
                    <a:pt x="368" y="721"/>
                  </a:lnTo>
                  <a:lnTo>
                    <a:pt x="370" y="723"/>
                  </a:lnTo>
                  <a:lnTo>
                    <a:pt x="368" y="723"/>
                  </a:lnTo>
                  <a:lnTo>
                    <a:pt x="370" y="725"/>
                  </a:lnTo>
                  <a:lnTo>
                    <a:pt x="370" y="725"/>
                  </a:lnTo>
                  <a:lnTo>
                    <a:pt x="370" y="728"/>
                  </a:lnTo>
                  <a:lnTo>
                    <a:pt x="370" y="728"/>
                  </a:lnTo>
                  <a:lnTo>
                    <a:pt x="370" y="730"/>
                  </a:lnTo>
                  <a:lnTo>
                    <a:pt x="370" y="730"/>
                  </a:lnTo>
                  <a:lnTo>
                    <a:pt x="370" y="733"/>
                  </a:lnTo>
                  <a:lnTo>
                    <a:pt x="370" y="735"/>
                  </a:lnTo>
                  <a:lnTo>
                    <a:pt x="370" y="735"/>
                  </a:lnTo>
                  <a:lnTo>
                    <a:pt x="370" y="737"/>
                  </a:lnTo>
                  <a:lnTo>
                    <a:pt x="370" y="737"/>
                  </a:lnTo>
                  <a:lnTo>
                    <a:pt x="370" y="740"/>
                  </a:lnTo>
                  <a:lnTo>
                    <a:pt x="370" y="744"/>
                  </a:lnTo>
                  <a:lnTo>
                    <a:pt x="370" y="747"/>
                  </a:lnTo>
                  <a:lnTo>
                    <a:pt x="373" y="747"/>
                  </a:lnTo>
                  <a:lnTo>
                    <a:pt x="373" y="747"/>
                  </a:lnTo>
                  <a:lnTo>
                    <a:pt x="370" y="749"/>
                  </a:lnTo>
                  <a:lnTo>
                    <a:pt x="370" y="749"/>
                  </a:lnTo>
                  <a:lnTo>
                    <a:pt x="370" y="752"/>
                  </a:lnTo>
                  <a:lnTo>
                    <a:pt x="370" y="754"/>
                  </a:lnTo>
                  <a:lnTo>
                    <a:pt x="370" y="754"/>
                  </a:lnTo>
                  <a:lnTo>
                    <a:pt x="368" y="756"/>
                  </a:lnTo>
                  <a:lnTo>
                    <a:pt x="370" y="756"/>
                  </a:lnTo>
                  <a:lnTo>
                    <a:pt x="368" y="756"/>
                  </a:lnTo>
                  <a:lnTo>
                    <a:pt x="368" y="759"/>
                  </a:lnTo>
                  <a:lnTo>
                    <a:pt x="368" y="761"/>
                  </a:lnTo>
                  <a:lnTo>
                    <a:pt x="368" y="761"/>
                  </a:lnTo>
                  <a:lnTo>
                    <a:pt x="366" y="761"/>
                  </a:lnTo>
                  <a:lnTo>
                    <a:pt x="366" y="766"/>
                  </a:lnTo>
                  <a:lnTo>
                    <a:pt x="366" y="766"/>
                  </a:lnTo>
                  <a:lnTo>
                    <a:pt x="366" y="768"/>
                  </a:lnTo>
                  <a:lnTo>
                    <a:pt x="366" y="768"/>
                  </a:lnTo>
                  <a:lnTo>
                    <a:pt x="366" y="771"/>
                  </a:lnTo>
                  <a:lnTo>
                    <a:pt x="363" y="771"/>
                  </a:lnTo>
                  <a:lnTo>
                    <a:pt x="361" y="775"/>
                  </a:lnTo>
                  <a:lnTo>
                    <a:pt x="361" y="778"/>
                  </a:lnTo>
                  <a:lnTo>
                    <a:pt x="363" y="780"/>
                  </a:lnTo>
                  <a:lnTo>
                    <a:pt x="363" y="780"/>
                  </a:lnTo>
                  <a:lnTo>
                    <a:pt x="361" y="780"/>
                  </a:lnTo>
                  <a:lnTo>
                    <a:pt x="361" y="783"/>
                  </a:lnTo>
                  <a:lnTo>
                    <a:pt x="361" y="785"/>
                  </a:lnTo>
                  <a:lnTo>
                    <a:pt x="361" y="787"/>
                  </a:lnTo>
                  <a:lnTo>
                    <a:pt x="359" y="787"/>
                  </a:lnTo>
                  <a:lnTo>
                    <a:pt x="356" y="787"/>
                  </a:lnTo>
                  <a:lnTo>
                    <a:pt x="356" y="787"/>
                  </a:lnTo>
                  <a:lnTo>
                    <a:pt x="356" y="790"/>
                  </a:lnTo>
                  <a:lnTo>
                    <a:pt x="354" y="790"/>
                  </a:lnTo>
                  <a:lnTo>
                    <a:pt x="354" y="792"/>
                  </a:lnTo>
                  <a:lnTo>
                    <a:pt x="354" y="794"/>
                  </a:lnTo>
                  <a:lnTo>
                    <a:pt x="354" y="794"/>
                  </a:lnTo>
                  <a:lnTo>
                    <a:pt x="354" y="797"/>
                  </a:lnTo>
                  <a:lnTo>
                    <a:pt x="354" y="797"/>
                  </a:lnTo>
                  <a:lnTo>
                    <a:pt x="356" y="799"/>
                  </a:lnTo>
                  <a:lnTo>
                    <a:pt x="359" y="804"/>
                  </a:lnTo>
                  <a:lnTo>
                    <a:pt x="368" y="811"/>
                  </a:lnTo>
                  <a:lnTo>
                    <a:pt x="368" y="813"/>
                  </a:lnTo>
                  <a:lnTo>
                    <a:pt x="368" y="813"/>
                  </a:lnTo>
                  <a:lnTo>
                    <a:pt x="368" y="816"/>
                  </a:lnTo>
                  <a:lnTo>
                    <a:pt x="368" y="818"/>
                  </a:lnTo>
                  <a:lnTo>
                    <a:pt x="368" y="818"/>
                  </a:lnTo>
                  <a:lnTo>
                    <a:pt x="368" y="821"/>
                  </a:lnTo>
                  <a:lnTo>
                    <a:pt x="368" y="821"/>
                  </a:lnTo>
                  <a:lnTo>
                    <a:pt x="368" y="823"/>
                  </a:lnTo>
                  <a:lnTo>
                    <a:pt x="370" y="823"/>
                  </a:lnTo>
                  <a:lnTo>
                    <a:pt x="370" y="825"/>
                  </a:lnTo>
                  <a:lnTo>
                    <a:pt x="370" y="825"/>
                  </a:lnTo>
                  <a:lnTo>
                    <a:pt x="370" y="828"/>
                  </a:lnTo>
                  <a:lnTo>
                    <a:pt x="370" y="830"/>
                  </a:lnTo>
                  <a:lnTo>
                    <a:pt x="370" y="830"/>
                  </a:lnTo>
                  <a:lnTo>
                    <a:pt x="370" y="833"/>
                  </a:lnTo>
                  <a:lnTo>
                    <a:pt x="370" y="835"/>
                  </a:lnTo>
                  <a:lnTo>
                    <a:pt x="370" y="835"/>
                  </a:lnTo>
                  <a:lnTo>
                    <a:pt x="370" y="837"/>
                  </a:lnTo>
                  <a:lnTo>
                    <a:pt x="370" y="837"/>
                  </a:lnTo>
                  <a:lnTo>
                    <a:pt x="368" y="840"/>
                  </a:lnTo>
                  <a:lnTo>
                    <a:pt x="368" y="842"/>
                  </a:lnTo>
                  <a:lnTo>
                    <a:pt x="368" y="844"/>
                  </a:lnTo>
                  <a:lnTo>
                    <a:pt x="370" y="844"/>
                  </a:lnTo>
                  <a:lnTo>
                    <a:pt x="370" y="844"/>
                  </a:lnTo>
                  <a:lnTo>
                    <a:pt x="370" y="847"/>
                  </a:lnTo>
                  <a:lnTo>
                    <a:pt x="370" y="849"/>
                  </a:lnTo>
                  <a:lnTo>
                    <a:pt x="370" y="852"/>
                  </a:lnTo>
                  <a:lnTo>
                    <a:pt x="368" y="854"/>
                  </a:lnTo>
                  <a:lnTo>
                    <a:pt x="368" y="854"/>
                  </a:lnTo>
                  <a:lnTo>
                    <a:pt x="366" y="859"/>
                  </a:lnTo>
                  <a:lnTo>
                    <a:pt x="366" y="859"/>
                  </a:lnTo>
                  <a:lnTo>
                    <a:pt x="366" y="861"/>
                  </a:lnTo>
                  <a:lnTo>
                    <a:pt x="368" y="863"/>
                  </a:lnTo>
                  <a:lnTo>
                    <a:pt x="368" y="866"/>
                  </a:lnTo>
                  <a:lnTo>
                    <a:pt x="368" y="866"/>
                  </a:lnTo>
                  <a:lnTo>
                    <a:pt x="368" y="868"/>
                  </a:lnTo>
                  <a:lnTo>
                    <a:pt x="368" y="868"/>
                  </a:lnTo>
                  <a:lnTo>
                    <a:pt x="366" y="868"/>
                  </a:lnTo>
                  <a:lnTo>
                    <a:pt x="366" y="871"/>
                  </a:lnTo>
                  <a:lnTo>
                    <a:pt x="366" y="871"/>
                  </a:lnTo>
                  <a:lnTo>
                    <a:pt x="366" y="871"/>
                  </a:lnTo>
                  <a:lnTo>
                    <a:pt x="366" y="871"/>
                  </a:lnTo>
                  <a:lnTo>
                    <a:pt x="366" y="873"/>
                  </a:lnTo>
                  <a:lnTo>
                    <a:pt x="366" y="875"/>
                  </a:lnTo>
                  <a:lnTo>
                    <a:pt x="366" y="875"/>
                  </a:lnTo>
                  <a:lnTo>
                    <a:pt x="368" y="878"/>
                  </a:lnTo>
                  <a:lnTo>
                    <a:pt x="368" y="878"/>
                  </a:lnTo>
                  <a:lnTo>
                    <a:pt x="368" y="880"/>
                  </a:lnTo>
                  <a:lnTo>
                    <a:pt x="368" y="882"/>
                  </a:lnTo>
                  <a:lnTo>
                    <a:pt x="368" y="885"/>
                  </a:lnTo>
                  <a:lnTo>
                    <a:pt x="368" y="885"/>
                  </a:lnTo>
                  <a:lnTo>
                    <a:pt x="368" y="887"/>
                  </a:lnTo>
                  <a:lnTo>
                    <a:pt x="368" y="887"/>
                  </a:lnTo>
                  <a:lnTo>
                    <a:pt x="368" y="890"/>
                  </a:lnTo>
                  <a:lnTo>
                    <a:pt x="366" y="890"/>
                  </a:lnTo>
                  <a:lnTo>
                    <a:pt x="366" y="890"/>
                  </a:lnTo>
                  <a:lnTo>
                    <a:pt x="366" y="892"/>
                  </a:lnTo>
                  <a:lnTo>
                    <a:pt x="366" y="894"/>
                  </a:lnTo>
                  <a:lnTo>
                    <a:pt x="368" y="899"/>
                  </a:lnTo>
                  <a:lnTo>
                    <a:pt x="368" y="902"/>
                  </a:lnTo>
                  <a:lnTo>
                    <a:pt x="368" y="904"/>
                  </a:lnTo>
                  <a:lnTo>
                    <a:pt x="366" y="904"/>
                  </a:lnTo>
                  <a:lnTo>
                    <a:pt x="366" y="904"/>
                  </a:lnTo>
                  <a:lnTo>
                    <a:pt x="366" y="904"/>
                  </a:lnTo>
                  <a:lnTo>
                    <a:pt x="368" y="906"/>
                  </a:lnTo>
                  <a:lnTo>
                    <a:pt x="368" y="906"/>
                  </a:lnTo>
                  <a:lnTo>
                    <a:pt x="368" y="909"/>
                  </a:lnTo>
                  <a:lnTo>
                    <a:pt x="368" y="909"/>
                  </a:lnTo>
                  <a:lnTo>
                    <a:pt x="368" y="909"/>
                  </a:lnTo>
                  <a:lnTo>
                    <a:pt x="368" y="911"/>
                  </a:lnTo>
                  <a:lnTo>
                    <a:pt x="366" y="913"/>
                  </a:lnTo>
                  <a:lnTo>
                    <a:pt x="366" y="913"/>
                  </a:lnTo>
                  <a:lnTo>
                    <a:pt x="366" y="916"/>
                  </a:lnTo>
                  <a:lnTo>
                    <a:pt x="366" y="916"/>
                  </a:lnTo>
                  <a:lnTo>
                    <a:pt x="366" y="918"/>
                  </a:lnTo>
                  <a:lnTo>
                    <a:pt x="366" y="921"/>
                  </a:lnTo>
                  <a:lnTo>
                    <a:pt x="366" y="921"/>
                  </a:lnTo>
                  <a:lnTo>
                    <a:pt x="366" y="925"/>
                  </a:lnTo>
                  <a:lnTo>
                    <a:pt x="366" y="925"/>
                  </a:lnTo>
                  <a:lnTo>
                    <a:pt x="368" y="928"/>
                  </a:lnTo>
                  <a:lnTo>
                    <a:pt x="368" y="930"/>
                  </a:lnTo>
                  <a:lnTo>
                    <a:pt x="370" y="935"/>
                  </a:lnTo>
                  <a:lnTo>
                    <a:pt x="375" y="937"/>
                  </a:lnTo>
                  <a:lnTo>
                    <a:pt x="385" y="944"/>
                  </a:lnTo>
                  <a:lnTo>
                    <a:pt x="385" y="947"/>
                  </a:lnTo>
                  <a:lnTo>
                    <a:pt x="387" y="947"/>
                  </a:lnTo>
                  <a:lnTo>
                    <a:pt x="387" y="949"/>
                  </a:lnTo>
                  <a:lnTo>
                    <a:pt x="387" y="949"/>
                  </a:lnTo>
                  <a:lnTo>
                    <a:pt x="387" y="951"/>
                  </a:lnTo>
                  <a:lnTo>
                    <a:pt x="385" y="951"/>
                  </a:lnTo>
                  <a:lnTo>
                    <a:pt x="385" y="949"/>
                  </a:lnTo>
                  <a:lnTo>
                    <a:pt x="385" y="949"/>
                  </a:lnTo>
                  <a:lnTo>
                    <a:pt x="385" y="949"/>
                  </a:lnTo>
                  <a:lnTo>
                    <a:pt x="382" y="951"/>
                  </a:lnTo>
                  <a:lnTo>
                    <a:pt x="382" y="954"/>
                  </a:lnTo>
                  <a:lnTo>
                    <a:pt x="382" y="954"/>
                  </a:lnTo>
                  <a:lnTo>
                    <a:pt x="380" y="956"/>
                  </a:lnTo>
                  <a:lnTo>
                    <a:pt x="380" y="956"/>
                  </a:lnTo>
                  <a:lnTo>
                    <a:pt x="378" y="961"/>
                  </a:lnTo>
                  <a:lnTo>
                    <a:pt x="378" y="963"/>
                  </a:lnTo>
                  <a:lnTo>
                    <a:pt x="375" y="963"/>
                  </a:lnTo>
                  <a:lnTo>
                    <a:pt x="378" y="963"/>
                  </a:lnTo>
                  <a:lnTo>
                    <a:pt x="378" y="966"/>
                  </a:lnTo>
                  <a:lnTo>
                    <a:pt x="378" y="966"/>
                  </a:lnTo>
                  <a:lnTo>
                    <a:pt x="375" y="968"/>
                  </a:lnTo>
                  <a:lnTo>
                    <a:pt x="375" y="968"/>
                  </a:lnTo>
                  <a:lnTo>
                    <a:pt x="378" y="968"/>
                  </a:lnTo>
                  <a:lnTo>
                    <a:pt x="378" y="973"/>
                  </a:lnTo>
                  <a:lnTo>
                    <a:pt x="378" y="975"/>
                  </a:lnTo>
                  <a:lnTo>
                    <a:pt x="378" y="978"/>
                  </a:lnTo>
                  <a:lnTo>
                    <a:pt x="378" y="978"/>
                  </a:lnTo>
                  <a:lnTo>
                    <a:pt x="378" y="980"/>
                  </a:lnTo>
                  <a:lnTo>
                    <a:pt x="378" y="980"/>
                  </a:lnTo>
                  <a:lnTo>
                    <a:pt x="375" y="980"/>
                  </a:lnTo>
                  <a:lnTo>
                    <a:pt x="375" y="982"/>
                  </a:lnTo>
                  <a:lnTo>
                    <a:pt x="378" y="985"/>
                  </a:lnTo>
                  <a:lnTo>
                    <a:pt x="378" y="985"/>
                  </a:lnTo>
                  <a:lnTo>
                    <a:pt x="378" y="987"/>
                  </a:lnTo>
                  <a:lnTo>
                    <a:pt x="378" y="987"/>
                  </a:lnTo>
                  <a:lnTo>
                    <a:pt x="375" y="987"/>
                  </a:lnTo>
                  <a:lnTo>
                    <a:pt x="375" y="985"/>
                  </a:lnTo>
                  <a:lnTo>
                    <a:pt x="375" y="985"/>
                  </a:lnTo>
                  <a:lnTo>
                    <a:pt x="375" y="987"/>
                  </a:lnTo>
                  <a:lnTo>
                    <a:pt x="373" y="987"/>
                  </a:lnTo>
                  <a:lnTo>
                    <a:pt x="373" y="990"/>
                  </a:lnTo>
                  <a:lnTo>
                    <a:pt x="370" y="990"/>
                  </a:lnTo>
                  <a:lnTo>
                    <a:pt x="370" y="990"/>
                  </a:lnTo>
                  <a:lnTo>
                    <a:pt x="368" y="990"/>
                  </a:lnTo>
                  <a:lnTo>
                    <a:pt x="366" y="992"/>
                  </a:lnTo>
                  <a:lnTo>
                    <a:pt x="366" y="994"/>
                  </a:lnTo>
                  <a:lnTo>
                    <a:pt x="366" y="994"/>
                  </a:lnTo>
                  <a:lnTo>
                    <a:pt x="366" y="997"/>
                  </a:lnTo>
                  <a:lnTo>
                    <a:pt x="363" y="997"/>
                  </a:lnTo>
                  <a:lnTo>
                    <a:pt x="363" y="999"/>
                  </a:lnTo>
                  <a:lnTo>
                    <a:pt x="366" y="999"/>
                  </a:lnTo>
                  <a:lnTo>
                    <a:pt x="366" y="999"/>
                  </a:lnTo>
                  <a:lnTo>
                    <a:pt x="366" y="1001"/>
                  </a:lnTo>
                  <a:lnTo>
                    <a:pt x="366" y="1004"/>
                  </a:lnTo>
                  <a:lnTo>
                    <a:pt x="363" y="1004"/>
                  </a:lnTo>
                  <a:lnTo>
                    <a:pt x="361" y="1006"/>
                  </a:lnTo>
                  <a:lnTo>
                    <a:pt x="361" y="1006"/>
                  </a:lnTo>
                  <a:lnTo>
                    <a:pt x="361" y="1004"/>
                  </a:lnTo>
                  <a:lnTo>
                    <a:pt x="359" y="1004"/>
                  </a:lnTo>
                  <a:lnTo>
                    <a:pt x="359" y="1006"/>
                  </a:lnTo>
                  <a:lnTo>
                    <a:pt x="359" y="1006"/>
                  </a:lnTo>
                  <a:lnTo>
                    <a:pt x="359" y="1006"/>
                  </a:lnTo>
                  <a:lnTo>
                    <a:pt x="359" y="1009"/>
                  </a:lnTo>
                  <a:lnTo>
                    <a:pt x="359" y="1009"/>
                  </a:lnTo>
                  <a:lnTo>
                    <a:pt x="361" y="1009"/>
                  </a:lnTo>
                  <a:lnTo>
                    <a:pt x="361" y="1011"/>
                  </a:lnTo>
                  <a:lnTo>
                    <a:pt x="361" y="1013"/>
                  </a:lnTo>
                  <a:lnTo>
                    <a:pt x="359" y="1013"/>
                  </a:lnTo>
                  <a:lnTo>
                    <a:pt x="356" y="1013"/>
                  </a:lnTo>
                  <a:lnTo>
                    <a:pt x="356" y="1013"/>
                  </a:lnTo>
                  <a:lnTo>
                    <a:pt x="356" y="1016"/>
                  </a:lnTo>
                  <a:lnTo>
                    <a:pt x="356" y="1016"/>
                  </a:lnTo>
                  <a:lnTo>
                    <a:pt x="356" y="1018"/>
                  </a:lnTo>
                  <a:lnTo>
                    <a:pt x="356" y="1018"/>
                  </a:lnTo>
                  <a:lnTo>
                    <a:pt x="354" y="1018"/>
                  </a:lnTo>
                  <a:lnTo>
                    <a:pt x="354" y="1020"/>
                  </a:lnTo>
                  <a:lnTo>
                    <a:pt x="354" y="1020"/>
                  </a:lnTo>
                  <a:lnTo>
                    <a:pt x="354" y="1023"/>
                  </a:lnTo>
                  <a:lnTo>
                    <a:pt x="351" y="1023"/>
                  </a:lnTo>
                  <a:lnTo>
                    <a:pt x="349" y="1023"/>
                  </a:lnTo>
                  <a:lnTo>
                    <a:pt x="349" y="1023"/>
                  </a:lnTo>
                  <a:lnTo>
                    <a:pt x="347" y="1023"/>
                  </a:lnTo>
                  <a:lnTo>
                    <a:pt x="347" y="1020"/>
                  </a:lnTo>
                  <a:lnTo>
                    <a:pt x="344" y="1020"/>
                  </a:lnTo>
                  <a:lnTo>
                    <a:pt x="344" y="1023"/>
                  </a:lnTo>
                  <a:lnTo>
                    <a:pt x="347" y="1023"/>
                  </a:lnTo>
                  <a:lnTo>
                    <a:pt x="347" y="1025"/>
                  </a:lnTo>
                  <a:lnTo>
                    <a:pt x="349" y="1025"/>
                  </a:lnTo>
                  <a:lnTo>
                    <a:pt x="347" y="1025"/>
                  </a:lnTo>
                  <a:lnTo>
                    <a:pt x="347" y="1028"/>
                  </a:lnTo>
                  <a:lnTo>
                    <a:pt x="349" y="1028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49" y="1030"/>
                  </a:lnTo>
                  <a:lnTo>
                    <a:pt x="349" y="1032"/>
                  </a:lnTo>
                  <a:lnTo>
                    <a:pt x="349" y="1035"/>
                  </a:lnTo>
                  <a:lnTo>
                    <a:pt x="349" y="1035"/>
                  </a:lnTo>
                  <a:lnTo>
                    <a:pt x="347" y="1035"/>
                  </a:lnTo>
                  <a:lnTo>
                    <a:pt x="347" y="1035"/>
                  </a:lnTo>
                  <a:lnTo>
                    <a:pt x="344" y="1035"/>
                  </a:lnTo>
                  <a:lnTo>
                    <a:pt x="344" y="1035"/>
                  </a:lnTo>
                  <a:lnTo>
                    <a:pt x="344" y="1037"/>
                  </a:lnTo>
                  <a:lnTo>
                    <a:pt x="340" y="1035"/>
                  </a:lnTo>
                  <a:lnTo>
                    <a:pt x="340" y="1037"/>
                  </a:lnTo>
                  <a:lnTo>
                    <a:pt x="340" y="1037"/>
                  </a:lnTo>
                  <a:lnTo>
                    <a:pt x="340" y="1037"/>
                  </a:lnTo>
                  <a:lnTo>
                    <a:pt x="340" y="1037"/>
                  </a:lnTo>
                  <a:lnTo>
                    <a:pt x="337" y="1037"/>
                  </a:lnTo>
                  <a:lnTo>
                    <a:pt x="340" y="1040"/>
                  </a:lnTo>
                  <a:lnTo>
                    <a:pt x="340" y="1040"/>
                  </a:lnTo>
                  <a:lnTo>
                    <a:pt x="335" y="1040"/>
                  </a:lnTo>
                  <a:lnTo>
                    <a:pt x="328" y="1040"/>
                  </a:lnTo>
                  <a:lnTo>
                    <a:pt x="328" y="1037"/>
                  </a:lnTo>
                  <a:lnTo>
                    <a:pt x="328" y="1035"/>
                  </a:lnTo>
                  <a:lnTo>
                    <a:pt x="328" y="1035"/>
                  </a:lnTo>
                  <a:lnTo>
                    <a:pt x="330" y="1035"/>
                  </a:lnTo>
                  <a:lnTo>
                    <a:pt x="330" y="1035"/>
                  </a:lnTo>
                  <a:lnTo>
                    <a:pt x="332" y="1032"/>
                  </a:lnTo>
                  <a:lnTo>
                    <a:pt x="335" y="1032"/>
                  </a:lnTo>
                  <a:lnTo>
                    <a:pt x="335" y="1030"/>
                  </a:lnTo>
                  <a:lnTo>
                    <a:pt x="335" y="1030"/>
                  </a:lnTo>
                  <a:lnTo>
                    <a:pt x="332" y="1030"/>
                  </a:lnTo>
                  <a:lnTo>
                    <a:pt x="330" y="1030"/>
                  </a:lnTo>
                  <a:lnTo>
                    <a:pt x="330" y="1030"/>
                  </a:lnTo>
                  <a:lnTo>
                    <a:pt x="330" y="1030"/>
                  </a:lnTo>
                  <a:lnTo>
                    <a:pt x="330" y="1032"/>
                  </a:lnTo>
                  <a:lnTo>
                    <a:pt x="330" y="1032"/>
                  </a:lnTo>
                  <a:lnTo>
                    <a:pt x="328" y="1035"/>
                  </a:lnTo>
                  <a:lnTo>
                    <a:pt x="325" y="1035"/>
                  </a:lnTo>
                  <a:lnTo>
                    <a:pt x="325" y="1032"/>
                  </a:lnTo>
                  <a:lnTo>
                    <a:pt x="325" y="1030"/>
                  </a:lnTo>
                  <a:lnTo>
                    <a:pt x="323" y="1030"/>
                  </a:lnTo>
                  <a:lnTo>
                    <a:pt x="321" y="1028"/>
                  </a:lnTo>
                  <a:lnTo>
                    <a:pt x="321" y="1028"/>
                  </a:lnTo>
                  <a:lnTo>
                    <a:pt x="321" y="1025"/>
                  </a:lnTo>
                  <a:lnTo>
                    <a:pt x="318" y="1025"/>
                  </a:lnTo>
                  <a:lnTo>
                    <a:pt x="318" y="1025"/>
                  </a:lnTo>
                  <a:lnTo>
                    <a:pt x="318" y="1028"/>
                  </a:lnTo>
                  <a:lnTo>
                    <a:pt x="316" y="1028"/>
                  </a:lnTo>
                  <a:lnTo>
                    <a:pt x="316" y="1028"/>
                  </a:lnTo>
                  <a:lnTo>
                    <a:pt x="316" y="1028"/>
                  </a:lnTo>
                  <a:lnTo>
                    <a:pt x="313" y="1028"/>
                  </a:lnTo>
                  <a:lnTo>
                    <a:pt x="316" y="1028"/>
                  </a:lnTo>
                  <a:lnTo>
                    <a:pt x="313" y="1028"/>
                  </a:lnTo>
                  <a:lnTo>
                    <a:pt x="311" y="1028"/>
                  </a:lnTo>
                  <a:lnTo>
                    <a:pt x="309" y="1028"/>
                  </a:lnTo>
                  <a:lnTo>
                    <a:pt x="306" y="1028"/>
                  </a:lnTo>
                  <a:lnTo>
                    <a:pt x="309" y="1028"/>
                  </a:lnTo>
                  <a:lnTo>
                    <a:pt x="309" y="1028"/>
                  </a:lnTo>
                  <a:lnTo>
                    <a:pt x="311" y="1028"/>
                  </a:lnTo>
                  <a:lnTo>
                    <a:pt x="311" y="1028"/>
                  </a:lnTo>
                  <a:lnTo>
                    <a:pt x="311" y="1030"/>
                  </a:lnTo>
                  <a:lnTo>
                    <a:pt x="311" y="1030"/>
                  </a:lnTo>
                  <a:lnTo>
                    <a:pt x="313" y="1032"/>
                  </a:lnTo>
                  <a:lnTo>
                    <a:pt x="316" y="1032"/>
                  </a:lnTo>
                  <a:lnTo>
                    <a:pt x="313" y="1030"/>
                  </a:lnTo>
                  <a:lnTo>
                    <a:pt x="313" y="1030"/>
                  </a:lnTo>
                  <a:lnTo>
                    <a:pt x="316" y="1030"/>
                  </a:lnTo>
                  <a:lnTo>
                    <a:pt x="316" y="1030"/>
                  </a:lnTo>
                  <a:lnTo>
                    <a:pt x="318" y="1030"/>
                  </a:lnTo>
                  <a:lnTo>
                    <a:pt x="318" y="1030"/>
                  </a:lnTo>
                  <a:lnTo>
                    <a:pt x="321" y="1032"/>
                  </a:lnTo>
                  <a:lnTo>
                    <a:pt x="321" y="1032"/>
                  </a:lnTo>
                  <a:lnTo>
                    <a:pt x="323" y="1032"/>
                  </a:lnTo>
                  <a:lnTo>
                    <a:pt x="323" y="1035"/>
                  </a:lnTo>
                  <a:lnTo>
                    <a:pt x="323" y="1035"/>
                  </a:lnTo>
                  <a:lnTo>
                    <a:pt x="321" y="1035"/>
                  </a:lnTo>
                  <a:lnTo>
                    <a:pt x="321" y="1037"/>
                  </a:lnTo>
                  <a:lnTo>
                    <a:pt x="323" y="1037"/>
                  </a:lnTo>
                  <a:lnTo>
                    <a:pt x="323" y="1040"/>
                  </a:lnTo>
                  <a:lnTo>
                    <a:pt x="323" y="1040"/>
                  </a:lnTo>
                  <a:lnTo>
                    <a:pt x="321" y="1042"/>
                  </a:lnTo>
                  <a:lnTo>
                    <a:pt x="321" y="1042"/>
                  </a:lnTo>
                  <a:lnTo>
                    <a:pt x="318" y="1042"/>
                  </a:lnTo>
                  <a:lnTo>
                    <a:pt x="318" y="1042"/>
                  </a:lnTo>
                  <a:lnTo>
                    <a:pt x="316" y="1040"/>
                  </a:lnTo>
                  <a:lnTo>
                    <a:pt x="313" y="1037"/>
                  </a:lnTo>
                  <a:lnTo>
                    <a:pt x="313" y="1037"/>
                  </a:lnTo>
                  <a:lnTo>
                    <a:pt x="313" y="1035"/>
                  </a:lnTo>
                  <a:lnTo>
                    <a:pt x="311" y="1032"/>
                  </a:lnTo>
                  <a:lnTo>
                    <a:pt x="311" y="1030"/>
                  </a:lnTo>
                  <a:lnTo>
                    <a:pt x="309" y="1030"/>
                  </a:lnTo>
                  <a:lnTo>
                    <a:pt x="309" y="1030"/>
                  </a:lnTo>
                  <a:lnTo>
                    <a:pt x="309" y="1030"/>
                  </a:lnTo>
                  <a:lnTo>
                    <a:pt x="306" y="1030"/>
                  </a:lnTo>
                  <a:lnTo>
                    <a:pt x="306" y="1028"/>
                  </a:lnTo>
                  <a:lnTo>
                    <a:pt x="306" y="1028"/>
                  </a:lnTo>
                  <a:lnTo>
                    <a:pt x="304" y="1028"/>
                  </a:lnTo>
                  <a:lnTo>
                    <a:pt x="304" y="1028"/>
                  </a:lnTo>
                  <a:lnTo>
                    <a:pt x="306" y="1030"/>
                  </a:lnTo>
                  <a:lnTo>
                    <a:pt x="306" y="1030"/>
                  </a:lnTo>
                  <a:lnTo>
                    <a:pt x="306" y="1032"/>
                  </a:lnTo>
                  <a:lnTo>
                    <a:pt x="306" y="1035"/>
                  </a:lnTo>
                  <a:lnTo>
                    <a:pt x="306" y="1035"/>
                  </a:lnTo>
                  <a:lnTo>
                    <a:pt x="306" y="1037"/>
                  </a:lnTo>
                  <a:lnTo>
                    <a:pt x="306" y="1037"/>
                  </a:lnTo>
                  <a:lnTo>
                    <a:pt x="311" y="1040"/>
                  </a:lnTo>
                  <a:lnTo>
                    <a:pt x="311" y="1042"/>
                  </a:lnTo>
                  <a:lnTo>
                    <a:pt x="316" y="1042"/>
                  </a:lnTo>
                  <a:lnTo>
                    <a:pt x="316" y="1042"/>
                  </a:lnTo>
                  <a:lnTo>
                    <a:pt x="318" y="1044"/>
                  </a:lnTo>
                  <a:lnTo>
                    <a:pt x="318" y="1044"/>
                  </a:lnTo>
                  <a:lnTo>
                    <a:pt x="318" y="1047"/>
                  </a:lnTo>
                  <a:lnTo>
                    <a:pt x="325" y="1047"/>
                  </a:lnTo>
                  <a:lnTo>
                    <a:pt x="328" y="1049"/>
                  </a:lnTo>
                  <a:lnTo>
                    <a:pt x="332" y="1049"/>
                  </a:lnTo>
                  <a:lnTo>
                    <a:pt x="337" y="1047"/>
                  </a:lnTo>
                  <a:lnTo>
                    <a:pt x="342" y="1047"/>
                  </a:lnTo>
                  <a:lnTo>
                    <a:pt x="344" y="1047"/>
                  </a:lnTo>
                  <a:lnTo>
                    <a:pt x="347" y="1049"/>
                  </a:lnTo>
                  <a:lnTo>
                    <a:pt x="349" y="1049"/>
                  </a:lnTo>
                  <a:lnTo>
                    <a:pt x="351" y="1049"/>
                  </a:lnTo>
                  <a:lnTo>
                    <a:pt x="354" y="1049"/>
                  </a:lnTo>
                  <a:lnTo>
                    <a:pt x="354" y="1054"/>
                  </a:lnTo>
                  <a:lnTo>
                    <a:pt x="354" y="1054"/>
                  </a:lnTo>
                  <a:lnTo>
                    <a:pt x="356" y="1054"/>
                  </a:lnTo>
                  <a:lnTo>
                    <a:pt x="356" y="1054"/>
                  </a:lnTo>
                  <a:lnTo>
                    <a:pt x="359" y="1054"/>
                  </a:lnTo>
                  <a:lnTo>
                    <a:pt x="361" y="1049"/>
                  </a:lnTo>
                  <a:lnTo>
                    <a:pt x="361" y="1051"/>
                  </a:lnTo>
                  <a:lnTo>
                    <a:pt x="363" y="1049"/>
                  </a:lnTo>
                  <a:lnTo>
                    <a:pt x="363" y="1049"/>
                  </a:lnTo>
                  <a:lnTo>
                    <a:pt x="363" y="1047"/>
                  </a:lnTo>
                  <a:lnTo>
                    <a:pt x="363" y="1047"/>
                  </a:lnTo>
                  <a:lnTo>
                    <a:pt x="363" y="1044"/>
                  </a:lnTo>
                  <a:lnTo>
                    <a:pt x="363" y="1044"/>
                  </a:lnTo>
                  <a:lnTo>
                    <a:pt x="363" y="1042"/>
                  </a:lnTo>
                  <a:lnTo>
                    <a:pt x="363" y="1040"/>
                  </a:lnTo>
                  <a:lnTo>
                    <a:pt x="361" y="1042"/>
                  </a:lnTo>
                  <a:lnTo>
                    <a:pt x="361" y="1040"/>
                  </a:lnTo>
                  <a:lnTo>
                    <a:pt x="363" y="1040"/>
                  </a:lnTo>
                  <a:lnTo>
                    <a:pt x="366" y="1040"/>
                  </a:lnTo>
                  <a:lnTo>
                    <a:pt x="366" y="1037"/>
                  </a:lnTo>
                  <a:lnTo>
                    <a:pt x="366" y="1037"/>
                  </a:lnTo>
                  <a:lnTo>
                    <a:pt x="370" y="1035"/>
                  </a:lnTo>
                  <a:lnTo>
                    <a:pt x="373" y="1035"/>
                  </a:lnTo>
                  <a:lnTo>
                    <a:pt x="375" y="1035"/>
                  </a:lnTo>
                  <a:lnTo>
                    <a:pt x="375" y="1032"/>
                  </a:lnTo>
                  <a:lnTo>
                    <a:pt x="375" y="1030"/>
                  </a:lnTo>
                  <a:lnTo>
                    <a:pt x="378" y="1030"/>
                  </a:lnTo>
                  <a:lnTo>
                    <a:pt x="378" y="1030"/>
                  </a:lnTo>
                  <a:lnTo>
                    <a:pt x="385" y="1028"/>
                  </a:lnTo>
                  <a:lnTo>
                    <a:pt x="385" y="1025"/>
                  </a:lnTo>
                  <a:lnTo>
                    <a:pt x="385" y="1025"/>
                  </a:lnTo>
                  <a:lnTo>
                    <a:pt x="385" y="1023"/>
                  </a:lnTo>
                  <a:lnTo>
                    <a:pt x="387" y="1023"/>
                  </a:lnTo>
                  <a:lnTo>
                    <a:pt x="387" y="1023"/>
                  </a:lnTo>
                  <a:lnTo>
                    <a:pt x="389" y="1020"/>
                  </a:lnTo>
                  <a:lnTo>
                    <a:pt x="389" y="1018"/>
                  </a:lnTo>
                  <a:lnTo>
                    <a:pt x="389" y="1018"/>
                  </a:lnTo>
                  <a:lnTo>
                    <a:pt x="389" y="1018"/>
                  </a:lnTo>
                  <a:lnTo>
                    <a:pt x="389" y="1016"/>
                  </a:lnTo>
                  <a:lnTo>
                    <a:pt x="389" y="1016"/>
                  </a:lnTo>
                  <a:lnTo>
                    <a:pt x="389" y="1013"/>
                  </a:lnTo>
                  <a:lnTo>
                    <a:pt x="389" y="1011"/>
                  </a:lnTo>
                  <a:lnTo>
                    <a:pt x="392" y="1009"/>
                  </a:lnTo>
                  <a:lnTo>
                    <a:pt x="392" y="1009"/>
                  </a:lnTo>
                  <a:lnTo>
                    <a:pt x="389" y="1006"/>
                  </a:lnTo>
                  <a:lnTo>
                    <a:pt x="389" y="1006"/>
                  </a:lnTo>
                  <a:lnTo>
                    <a:pt x="394" y="999"/>
                  </a:lnTo>
                  <a:lnTo>
                    <a:pt x="399" y="994"/>
                  </a:lnTo>
                  <a:lnTo>
                    <a:pt x="406" y="987"/>
                  </a:lnTo>
                  <a:lnTo>
                    <a:pt x="406" y="987"/>
                  </a:lnTo>
                  <a:lnTo>
                    <a:pt x="406" y="985"/>
                  </a:lnTo>
                  <a:lnTo>
                    <a:pt x="406" y="982"/>
                  </a:lnTo>
                  <a:lnTo>
                    <a:pt x="406" y="978"/>
                  </a:lnTo>
                  <a:lnTo>
                    <a:pt x="406" y="975"/>
                  </a:lnTo>
                  <a:lnTo>
                    <a:pt x="406" y="973"/>
                  </a:lnTo>
                  <a:lnTo>
                    <a:pt x="406" y="971"/>
                  </a:lnTo>
                  <a:lnTo>
                    <a:pt x="406" y="968"/>
                  </a:lnTo>
                  <a:lnTo>
                    <a:pt x="406" y="966"/>
                  </a:lnTo>
                  <a:lnTo>
                    <a:pt x="406" y="966"/>
                  </a:lnTo>
                  <a:lnTo>
                    <a:pt x="406" y="963"/>
                  </a:lnTo>
                  <a:lnTo>
                    <a:pt x="404" y="961"/>
                  </a:lnTo>
                  <a:lnTo>
                    <a:pt x="399" y="956"/>
                  </a:lnTo>
                  <a:lnTo>
                    <a:pt x="399" y="954"/>
                  </a:lnTo>
                  <a:lnTo>
                    <a:pt x="399" y="954"/>
                  </a:lnTo>
                  <a:lnTo>
                    <a:pt x="399" y="951"/>
                  </a:lnTo>
                  <a:lnTo>
                    <a:pt x="399" y="949"/>
                  </a:lnTo>
                  <a:lnTo>
                    <a:pt x="399" y="947"/>
                  </a:lnTo>
                  <a:lnTo>
                    <a:pt x="399" y="947"/>
                  </a:lnTo>
                  <a:lnTo>
                    <a:pt x="399" y="944"/>
                  </a:lnTo>
                  <a:lnTo>
                    <a:pt x="399" y="944"/>
                  </a:lnTo>
                  <a:lnTo>
                    <a:pt x="399" y="942"/>
                  </a:lnTo>
                  <a:lnTo>
                    <a:pt x="399" y="940"/>
                  </a:lnTo>
                  <a:lnTo>
                    <a:pt x="399" y="940"/>
                  </a:lnTo>
                  <a:lnTo>
                    <a:pt x="401" y="937"/>
                  </a:lnTo>
                  <a:lnTo>
                    <a:pt x="401" y="937"/>
                  </a:lnTo>
                  <a:lnTo>
                    <a:pt x="404" y="935"/>
                  </a:lnTo>
                  <a:lnTo>
                    <a:pt x="408" y="935"/>
                  </a:lnTo>
                  <a:lnTo>
                    <a:pt x="413" y="930"/>
                  </a:lnTo>
                  <a:lnTo>
                    <a:pt x="418" y="928"/>
                  </a:lnTo>
                  <a:lnTo>
                    <a:pt x="420" y="930"/>
                  </a:lnTo>
                  <a:lnTo>
                    <a:pt x="425" y="928"/>
                  </a:lnTo>
                  <a:lnTo>
                    <a:pt x="428" y="925"/>
                  </a:lnTo>
                  <a:lnTo>
                    <a:pt x="430" y="925"/>
                  </a:lnTo>
                  <a:lnTo>
                    <a:pt x="430" y="925"/>
                  </a:lnTo>
                  <a:lnTo>
                    <a:pt x="435" y="925"/>
                  </a:lnTo>
                  <a:lnTo>
                    <a:pt x="437" y="925"/>
                  </a:lnTo>
                  <a:lnTo>
                    <a:pt x="439" y="925"/>
                  </a:lnTo>
                  <a:lnTo>
                    <a:pt x="439" y="928"/>
                  </a:lnTo>
                  <a:lnTo>
                    <a:pt x="439" y="928"/>
                  </a:lnTo>
                  <a:lnTo>
                    <a:pt x="439" y="930"/>
                  </a:lnTo>
                  <a:lnTo>
                    <a:pt x="439" y="930"/>
                  </a:lnTo>
                  <a:lnTo>
                    <a:pt x="439" y="932"/>
                  </a:lnTo>
                  <a:lnTo>
                    <a:pt x="439" y="932"/>
                  </a:lnTo>
                  <a:lnTo>
                    <a:pt x="439" y="935"/>
                  </a:lnTo>
                  <a:lnTo>
                    <a:pt x="439" y="935"/>
                  </a:lnTo>
                  <a:lnTo>
                    <a:pt x="439" y="937"/>
                  </a:lnTo>
                  <a:lnTo>
                    <a:pt x="444" y="940"/>
                  </a:lnTo>
                  <a:lnTo>
                    <a:pt x="444" y="940"/>
                  </a:lnTo>
                  <a:lnTo>
                    <a:pt x="447" y="940"/>
                  </a:lnTo>
                  <a:lnTo>
                    <a:pt x="447" y="942"/>
                  </a:lnTo>
                  <a:lnTo>
                    <a:pt x="447" y="944"/>
                  </a:lnTo>
                  <a:lnTo>
                    <a:pt x="449" y="944"/>
                  </a:lnTo>
                  <a:lnTo>
                    <a:pt x="447" y="944"/>
                  </a:lnTo>
                  <a:lnTo>
                    <a:pt x="447" y="947"/>
                  </a:lnTo>
                  <a:lnTo>
                    <a:pt x="449" y="944"/>
                  </a:lnTo>
                  <a:lnTo>
                    <a:pt x="451" y="947"/>
                  </a:lnTo>
                  <a:lnTo>
                    <a:pt x="451" y="949"/>
                  </a:lnTo>
                  <a:lnTo>
                    <a:pt x="449" y="949"/>
                  </a:lnTo>
                  <a:lnTo>
                    <a:pt x="449" y="949"/>
                  </a:lnTo>
                  <a:lnTo>
                    <a:pt x="449" y="951"/>
                  </a:lnTo>
                  <a:lnTo>
                    <a:pt x="451" y="954"/>
                  </a:lnTo>
                  <a:lnTo>
                    <a:pt x="451" y="954"/>
                  </a:lnTo>
                  <a:lnTo>
                    <a:pt x="449" y="956"/>
                  </a:lnTo>
                  <a:lnTo>
                    <a:pt x="449" y="956"/>
                  </a:lnTo>
                  <a:lnTo>
                    <a:pt x="449" y="956"/>
                  </a:lnTo>
                  <a:lnTo>
                    <a:pt x="449" y="959"/>
                  </a:lnTo>
                  <a:lnTo>
                    <a:pt x="449" y="959"/>
                  </a:lnTo>
                  <a:lnTo>
                    <a:pt x="449" y="961"/>
                  </a:lnTo>
                  <a:lnTo>
                    <a:pt x="451" y="961"/>
                  </a:lnTo>
                  <a:lnTo>
                    <a:pt x="451" y="963"/>
                  </a:lnTo>
                  <a:lnTo>
                    <a:pt x="451" y="963"/>
                  </a:lnTo>
                  <a:lnTo>
                    <a:pt x="451" y="966"/>
                  </a:lnTo>
                  <a:lnTo>
                    <a:pt x="449" y="966"/>
                  </a:lnTo>
                  <a:lnTo>
                    <a:pt x="449" y="968"/>
                  </a:lnTo>
                  <a:lnTo>
                    <a:pt x="449" y="968"/>
                  </a:lnTo>
                  <a:lnTo>
                    <a:pt x="449" y="971"/>
                  </a:lnTo>
                  <a:lnTo>
                    <a:pt x="449" y="973"/>
                  </a:lnTo>
                  <a:lnTo>
                    <a:pt x="449" y="973"/>
                  </a:lnTo>
                  <a:lnTo>
                    <a:pt x="449" y="975"/>
                  </a:lnTo>
                  <a:lnTo>
                    <a:pt x="449" y="975"/>
                  </a:lnTo>
                  <a:lnTo>
                    <a:pt x="451" y="975"/>
                  </a:lnTo>
                  <a:lnTo>
                    <a:pt x="451" y="978"/>
                  </a:lnTo>
                  <a:lnTo>
                    <a:pt x="451" y="978"/>
                  </a:lnTo>
                  <a:lnTo>
                    <a:pt x="449" y="978"/>
                  </a:lnTo>
                  <a:lnTo>
                    <a:pt x="449" y="980"/>
                  </a:lnTo>
                  <a:lnTo>
                    <a:pt x="449" y="980"/>
                  </a:lnTo>
                  <a:lnTo>
                    <a:pt x="449" y="980"/>
                  </a:lnTo>
                  <a:lnTo>
                    <a:pt x="449" y="980"/>
                  </a:lnTo>
                  <a:lnTo>
                    <a:pt x="447" y="980"/>
                  </a:lnTo>
                  <a:lnTo>
                    <a:pt x="447" y="980"/>
                  </a:lnTo>
                  <a:lnTo>
                    <a:pt x="447" y="982"/>
                  </a:lnTo>
                  <a:lnTo>
                    <a:pt x="447" y="985"/>
                  </a:lnTo>
                  <a:lnTo>
                    <a:pt x="454" y="987"/>
                  </a:lnTo>
                  <a:lnTo>
                    <a:pt x="456" y="987"/>
                  </a:lnTo>
                  <a:lnTo>
                    <a:pt x="458" y="990"/>
                  </a:lnTo>
                  <a:lnTo>
                    <a:pt x="458" y="992"/>
                  </a:lnTo>
                  <a:lnTo>
                    <a:pt x="458" y="994"/>
                  </a:lnTo>
                  <a:lnTo>
                    <a:pt x="458" y="994"/>
                  </a:lnTo>
                  <a:lnTo>
                    <a:pt x="461" y="992"/>
                  </a:lnTo>
                  <a:lnTo>
                    <a:pt x="461" y="994"/>
                  </a:lnTo>
                  <a:lnTo>
                    <a:pt x="461" y="994"/>
                  </a:lnTo>
                  <a:lnTo>
                    <a:pt x="463" y="994"/>
                  </a:lnTo>
                  <a:lnTo>
                    <a:pt x="463" y="994"/>
                  </a:lnTo>
                  <a:lnTo>
                    <a:pt x="466" y="994"/>
                  </a:lnTo>
                  <a:lnTo>
                    <a:pt x="466" y="994"/>
                  </a:lnTo>
                  <a:lnTo>
                    <a:pt x="466" y="994"/>
                  </a:lnTo>
                  <a:lnTo>
                    <a:pt x="468" y="992"/>
                  </a:lnTo>
                  <a:lnTo>
                    <a:pt x="468" y="994"/>
                  </a:lnTo>
                  <a:lnTo>
                    <a:pt x="470" y="994"/>
                  </a:lnTo>
                  <a:lnTo>
                    <a:pt x="470" y="994"/>
                  </a:lnTo>
                  <a:lnTo>
                    <a:pt x="473" y="994"/>
                  </a:lnTo>
                  <a:lnTo>
                    <a:pt x="475" y="992"/>
                  </a:lnTo>
                  <a:lnTo>
                    <a:pt x="475" y="992"/>
                  </a:lnTo>
                  <a:lnTo>
                    <a:pt x="477" y="992"/>
                  </a:lnTo>
                  <a:lnTo>
                    <a:pt x="477" y="992"/>
                  </a:lnTo>
                  <a:lnTo>
                    <a:pt x="480" y="994"/>
                  </a:lnTo>
                  <a:lnTo>
                    <a:pt x="480" y="994"/>
                  </a:lnTo>
                  <a:lnTo>
                    <a:pt x="482" y="994"/>
                  </a:lnTo>
                  <a:lnTo>
                    <a:pt x="480" y="992"/>
                  </a:lnTo>
                  <a:lnTo>
                    <a:pt x="480" y="990"/>
                  </a:lnTo>
                  <a:lnTo>
                    <a:pt x="477" y="990"/>
                  </a:lnTo>
                  <a:lnTo>
                    <a:pt x="477" y="990"/>
                  </a:lnTo>
                  <a:lnTo>
                    <a:pt x="477" y="990"/>
                  </a:lnTo>
                  <a:lnTo>
                    <a:pt x="475" y="990"/>
                  </a:lnTo>
                  <a:lnTo>
                    <a:pt x="475" y="990"/>
                  </a:lnTo>
                  <a:lnTo>
                    <a:pt x="475" y="990"/>
                  </a:lnTo>
                  <a:lnTo>
                    <a:pt x="473" y="992"/>
                  </a:lnTo>
                  <a:lnTo>
                    <a:pt x="473" y="990"/>
                  </a:lnTo>
                  <a:lnTo>
                    <a:pt x="475" y="990"/>
                  </a:lnTo>
                  <a:lnTo>
                    <a:pt x="475" y="987"/>
                  </a:lnTo>
                  <a:lnTo>
                    <a:pt x="473" y="987"/>
                  </a:lnTo>
                  <a:lnTo>
                    <a:pt x="470" y="987"/>
                  </a:lnTo>
                  <a:lnTo>
                    <a:pt x="470" y="987"/>
                  </a:lnTo>
                  <a:lnTo>
                    <a:pt x="470" y="987"/>
                  </a:lnTo>
                  <a:lnTo>
                    <a:pt x="470" y="987"/>
                  </a:lnTo>
                  <a:lnTo>
                    <a:pt x="470" y="987"/>
                  </a:lnTo>
                  <a:lnTo>
                    <a:pt x="468" y="987"/>
                  </a:lnTo>
                  <a:lnTo>
                    <a:pt x="468" y="990"/>
                  </a:lnTo>
                  <a:lnTo>
                    <a:pt x="468" y="987"/>
                  </a:lnTo>
                  <a:lnTo>
                    <a:pt x="466" y="987"/>
                  </a:lnTo>
                  <a:lnTo>
                    <a:pt x="466" y="990"/>
                  </a:lnTo>
                  <a:lnTo>
                    <a:pt x="463" y="987"/>
                  </a:lnTo>
                  <a:lnTo>
                    <a:pt x="461" y="987"/>
                  </a:lnTo>
                  <a:lnTo>
                    <a:pt x="461" y="985"/>
                  </a:lnTo>
                  <a:lnTo>
                    <a:pt x="461" y="985"/>
                  </a:lnTo>
                  <a:lnTo>
                    <a:pt x="458" y="985"/>
                  </a:lnTo>
                  <a:lnTo>
                    <a:pt x="458" y="985"/>
                  </a:lnTo>
                  <a:lnTo>
                    <a:pt x="456" y="985"/>
                  </a:lnTo>
                  <a:lnTo>
                    <a:pt x="454" y="985"/>
                  </a:lnTo>
                  <a:lnTo>
                    <a:pt x="454" y="982"/>
                  </a:lnTo>
                  <a:lnTo>
                    <a:pt x="454" y="980"/>
                  </a:lnTo>
                  <a:lnTo>
                    <a:pt x="454" y="980"/>
                  </a:lnTo>
                  <a:lnTo>
                    <a:pt x="454" y="978"/>
                  </a:lnTo>
                  <a:lnTo>
                    <a:pt x="454" y="978"/>
                  </a:lnTo>
                  <a:lnTo>
                    <a:pt x="454" y="975"/>
                  </a:lnTo>
                  <a:lnTo>
                    <a:pt x="456" y="975"/>
                  </a:lnTo>
                  <a:lnTo>
                    <a:pt x="454" y="975"/>
                  </a:lnTo>
                  <a:lnTo>
                    <a:pt x="454" y="973"/>
                  </a:lnTo>
                  <a:lnTo>
                    <a:pt x="454" y="973"/>
                  </a:lnTo>
                  <a:lnTo>
                    <a:pt x="454" y="971"/>
                  </a:lnTo>
                  <a:lnTo>
                    <a:pt x="454" y="968"/>
                  </a:lnTo>
                  <a:lnTo>
                    <a:pt x="456" y="968"/>
                  </a:lnTo>
                  <a:lnTo>
                    <a:pt x="456" y="966"/>
                  </a:lnTo>
                  <a:lnTo>
                    <a:pt x="456" y="966"/>
                  </a:lnTo>
                  <a:lnTo>
                    <a:pt x="458" y="963"/>
                  </a:lnTo>
                  <a:lnTo>
                    <a:pt x="458" y="963"/>
                  </a:lnTo>
                  <a:lnTo>
                    <a:pt x="458" y="963"/>
                  </a:lnTo>
                  <a:lnTo>
                    <a:pt x="461" y="963"/>
                  </a:lnTo>
                  <a:lnTo>
                    <a:pt x="463" y="961"/>
                  </a:lnTo>
                  <a:lnTo>
                    <a:pt x="466" y="961"/>
                  </a:lnTo>
                  <a:lnTo>
                    <a:pt x="466" y="961"/>
                  </a:lnTo>
                  <a:lnTo>
                    <a:pt x="466" y="959"/>
                  </a:lnTo>
                  <a:lnTo>
                    <a:pt x="466" y="959"/>
                  </a:lnTo>
                  <a:lnTo>
                    <a:pt x="466" y="959"/>
                  </a:lnTo>
                  <a:lnTo>
                    <a:pt x="466" y="956"/>
                  </a:lnTo>
                  <a:lnTo>
                    <a:pt x="466" y="956"/>
                  </a:lnTo>
                  <a:lnTo>
                    <a:pt x="463" y="954"/>
                  </a:lnTo>
                  <a:lnTo>
                    <a:pt x="461" y="954"/>
                  </a:lnTo>
                  <a:lnTo>
                    <a:pt x="461" y="954"/>
                  </a:lnTo>
                  <a:lnTo>
                    <a:pt x="461" y="951"/>
                  </a:lnTo>
                  <a:lnTo>
                    <a:pt x="461" y="949"/>
                  </a:lnTo>
                  <a:lnTo>
                    <a:pt x="461" y="949"/>
                  </a:lnTo>
                  <a:lnTo>
                    <a:pt x="461" y="947"/>
                  </a:lnTo>
                  <a:lnTo>
                    <a:pt x="461" y="947"/>
                  </a:lnTo>
                  <a:lnTo>
                    <a:pt x="458" y="947"/>
                  </a:lnTo>
                  <a:lnTo>
                    <a:pt x="458" y="947"/>
                  </a:lnTo>
                  <a:lnTo>
                    <a:pt x="458" y="944"/>
                  </a:lnTo>
                  <a:lnTo>
                    <a:pt x="458" y="944"/>
                  </a:lnTo>
                  <a:lnTo>
                    <a:pt x="458" y="942"/>
                  </a:lnTo>
                  <a:lnTo>
                    <a:pt x="458" y="940"/>
                  </a:lnTo>
                  <a:lnTo>
                    <a:pt x="458" y="940"/>
                  </a:lnTo>
                  <a:lnTo>
                    <a:pt x="458" y="940"/>
                  </a:lnTo>
                  <a:lnTo>
                    <a:pt x="458" y="937"/>
                  </a:lnTo>
                  <a:lnTo>
                    <a:pt x="458" y="937"/>
                  </a:lnTo>
                  <a:lnTo>
                    <a:pt x="458" y="935"/>
                  </a:lnTo>
                  <a:lnTo>
                    <a:pt x="458" y="935"/>
                  </a:lnTo>
                  <a:lnTo>
                    <a:pt x="458" y="930"/>
                  </a:lnTo>
                  <a:lnTo>
                    <a:pt x="458" y="930"/>
                  </a:lnTo>
                  <a:lnTo>
                    <a:pt x="456" y="928"/>
                  </a:lnTo>
                  <a:lnTo>
                    <a:pt x="454" y="928"/>
                  </a:lnTo>
                  <a:lnTo>
                    <a:pt x="451" y="928"/>
                  </a:lnTo>
                  <a:lnTo>
                    <a:pt x="451" y="925"/>
                  </a:lnTo>
                  <a:lnTo>
                    <a:pt x="449" y="925"/>
                  </a:lnTo>
                  <a:lnTo>
                    <a:pt x="444" y="925"/>
                  </a:lnTo>
                  <a:lnTo>
                    <a:pt x="444" y="923"/>
                  </a:lnTo>
                  <a:lnTo>
                    <a:pt x="444" y="923"/>
                  </a:lnTo>
                  <a:lnTo>
                    <a:pt x="444" y="921"/>
                  </a:lnTo>
                  <a:lnTo>
                    <a:pt x="444" y="921"/>
                  </a:lnTo>
                  <a:lnTo>
                    <a:pt x="442" y="921"/>
                  </a:lnTo>
                  <a:lnTo>
                    <a:pt x="442" y="918"/>
                  </a:lnTo>
                  <a:lnTo>
                    <a:pt x="439" y="918"/>
                  </a:lnTo>
                  <a:lnTo>
                    <a:pt x="439" y="918"/>
                  </a:lnTo>
                  <a:lnTo>
                    <a:pt x="439" y="916"/>
                  </a:lnTo>
                  <a:lnTo>
                    <a:pt x="437" y="916"/>
                  </a:lnTo>
                  <a:lnTo>
                    <a:pt x="437" y="918"/>
                  </a:lnTo>
                  <a:lnTo>
                    <a:pt x="435" y="918"/>
                  </a:lnTo>
                  <a:lnTo>
                    <a:pt x="432" y="916"/>
                  </a:lnTo>
                  <a:lnTo>
                    <a:pt x="430" y="916"/>
                  </a:lnTo>
                  <a:lnTo>
                    <a:pt x="430" y="913"/>
                  </a:lnTo>
                  <a:lnTo>
                    <a:pt x="428" y="913"/>
                  </a:lnTo>
                  <a:lnTo>
                    <a:pt x="425" y="913"/>
                  </a:lnTo>
                  <a:lnTo>
                    <a:pt x="418" y="911"/>
                  </a:lnTo>
                  <a:lnTo>
                    <a:pt x="418" y="913"/>
                  </a:lnTo>
                  <a:lnTo>
                    <a:pt x="416" y="916"/>
                  </a:lnTo>
                  <a:lnTo>
                    <a:pt x="413" y="916"/>
                  </a:lnTo>
                  <a:lnTo>
                    <a:pt x="411" y="916"/>
                  </a:lnTo>
                  <a:lnTo>
                    <a:pt x="411" y="918"/>
                  </a:lnTo>
                  <a:lnTo>
                    <a:pt x="411" y="918"/>
                  </a:lnTo>
                  <a:lnTo>
                    <a:pt x="408" y="918"/>
                  </a:lnTo>
                  <a:lnTo>
                    <a:pt x="406" y="921"/>
                  </a:lnTo>
                  <a:lnTo>
                    <a:pt x="401" y="918"/>
                  </a:lnTo>
                  <a:lnTo>
                    <a:pt x="397" y="916"/>
                  </a:lnTo>
                  <a:lnTo>
                    <a:pt x="397" y="918"/>
                  </a:lnTo>
                  <a:lnTo>
                    <a:pt x="394" y="918"/>
                  </a:lnTo>
                  <a:lnTo>
                    <a:pt x="392" y="921"/>
                  </a:lnTo>
                  <a:lnTo>
                    <a:pt x="389" y="918"/>
                  </a:lnTo>
                  <a:lnTo>
                    <a:pt x="389" y="918"/>
                  </a:lnTo>
                  <a:lnTo>
                    <a:pt x="387" y="916"/>
                  </a:lnTo>
                  <a:lnTo>
                    <a:pt x="387" y="916"/>
                  </a:lnTo>
                  <a:lnTo>
                    <a:pt x="387" y="913"/>
                  </a:lnTo>
                  <a:lnTo>
                    <a:pt x="389" y="913"/>
                  </a:lnTo>
                  <a:lnTo>
                    <a:pt x="389" y="909"/>
                  </a:lnTo>
                  <a:lnTo>
                    <a:pt x="389" y="909"/>
                  </a:lnTo>
                  <a:lnTo>
                    <a:pt x="389" y="904"/>
                  </a:lnTo>
                  <a:lnTo>
                    <a:pt x="389" y="904"/>
                  </a:lnTo>
                  <a:lnTo>
                    <a:pt x="389" y="899"/>
                  </a:lnTo>
                  <a:lnTo>
                    <a:pt x="387" y="897"/>
                  </a:lnTo>
                  <a:lnTo>
                    <a:pt x="385" y="892"/>
                  </a:lnTo>
                  <a:lnTo>
                    <a:pt x="385" y="890"/>
                  </a:lnTo>
                  <a:lnTo>
                    <a:pt x="385" y="887"/>
                  </a:lnTo>
                  <a:lnTo>
                    <a:pt x="385" y="887"/>
                  </a:lnTo>
                  <a:lnTo>
                    <a:pt x="385" y="885"/>
                  </a:lnTo>
                  <a:lnTo>
                    <a:pt x="385" y="882"/>
                  </a:lnTo>
                  <a:lnTo>
                    <a:pt x="387" y="880"/>
                  </a:lnTo>
                  <a:lnTo>
                    <a:pt x="387" y="880"/>
                  </a:lnTo>
                  <a:lnTo>
                    <a:pt x="387" y="878"/>
                  </a:lnTo>
                  <a:lnTo>
                    <a:pt x="387" y="875"/>
                  </a:lnTo>
                  <a:lnTo>
                    <a:pt x="387" y="873"/>
                  </a:lnTo>
                  <a:lnTo>
                    <a:pt x="387" y="873"/>
                  </a:lnTo>
                  <a:lnTo>
                    <a:pt x="387" y="871"/>
                  </a:lnTo>
                  <a:lnTo>
                    <a:pt x="387" y="868"/>
                  </a:lnTo>
                  <a:lnTo>
                    <a:pt x="387" y="868"/>
                  </a:lnTo>
                  <a:lnTo>
                    <a:pt x="387" y="866"/>
                  </a:lnTo>
                  <a:lnTo>
                    <a:pt x="387" y="866"/>
                  </a:lnTo>
                  <a:lnTo>
                    <a:pt x="387" y="863"/>
                  </a:lnTo>
                  <a:lnTo>
                    <a:pt x="392" y="859"/>
                  </a:lnTo>
                  <a:lnTo>
                    <a:pt x="394" y="856"/>
                  </a:lnTo>
                  <a:lnTo>
                    <a:pt x="394" y="856"/>
                  </a:lnTo>
                  <a:lnTo>
                    <a:pt x="394" y="854"/>
                  </a:lnTo>
                  <a:lnTo>
                    <a:pt x="394" y="854"/>
                  </a:lnTo>
                  <a:lnTo>
                    <a:pt x="397" y="849"/>
                  </a:lnTo>
                  <a:lnTo>
                    <a:pt x="397" y="849"/>
                  </a:lnTo>
                  <a:lnTo>
                    <a:pt x="397" y="847"/>
                  </a:lnTo>
                  <a:lnTo>
                    <a:pt x="399" y="844"/>
                  </a:lnTo>
                  <a:lnTo>
                    <a:pt x="399" y="844"/>
                  </a:lnTo>
                  <a:lnTo>
                    <a:pt x="399" y="842"/>
                  </a:lnTo>
                  <a:lnTo>
                    <a:pt x="399" y="840"/>
                  </a:lnTo>
                  <a:lnTo>
                    <a:pt x="399" y="840"/>
                  </a:lnTo>
                  <a:lnTo>
                    <a:pt x="397" y="837"/>
                  </a:lnTo>
                  <a:lnTo>
                    <a:pt x="397" y="837"/>
                  </a:lnTo>
                  <a:lnTo>
                    <a:pt x="397" y="835"/>
                  </a:lnTo>
                  <a:lnTo>
                    <a:pt x="392" y="828"/>
                  </a:lnTo>
                  <a:lnTo>
                    <a:pt x="389" y="828"/>
                  </a:lnTo>
                  <a:lnTo>
                    <a:pt x="389" y="825"/>
                  </a:lnTo>
                  <a:lnTo>
                    <a:pt x="389" y="825"/>
                  </a:lnTo>
                  <a:lnTo>
                    <a:pt x="389" y="823"/>
                  </a:lnTo>
                  <a:lnTo>
                    <a:pt x="389" y="821"/>
                  </a:lnTo>
                  <a:lnTo>
                    <a:pt x="389" y="821"/>
                  </a:lnTo>
                  <a:lnTo>
                    <a:pt x="387" y="818"/>
                  </a:lnTo>
                  <a:lnTo>
                    <a:pt x="387" y="818"/>
                  </a:lnTo>
                  <a:lnTo>
                    <a:pt x="387" y="816"/>
                  </a:lnTo>
                  <a:lnTo>
                    <a:pt x="387" y="816"/>
                  </a:lnTo>
                  <a:lnTo>
                    <a:pt x="387" y="813"/>
                  </a:lnTo>
                  <a:lnTo>
                    <a:pt x="387" y="811"/>
                  </a:lnTo>
                  <a:lnTo>
                    <a:pt x="385" y="806"/>
                  </a:lnTo>
                  <a:lnTo>
                    <a:pt x="385" y="806"/>
                  </a:lnTo>
                  <a:lnTo>
                    <a:pt x="385" y="806"/>
                  </a:lnTo>
                  <a:lnTo>
                    <a:pt x="382" y="804"/>
                  </a:lnTo>
                  <a:lnTo>
                    <a:pt x="380" y="802"/>
                  </a:lnTo>
                  <a:lnTo>
                    <a:pt x="378" y="799"/>
                  </a:lnTo>
                  <a:lnTo>
                    <a:pt x="378" y="799"/>
                  </a:lnTo>
                  <a:lnTo>
                    <a:pt x="375" y="799"/>
                  </a:lnTo>
                  <a:lnTo>
                    <a:pt x="375" y="797"/>
                  </a:lnTo>
                  <a:lnTo>
                    <a:pt x="375" y="797"/>
                  </a:lnTo>
                  <a:lnTo>
                    <a:pt x="375" y="797"/>
                  </a:lnTo>
                  <a:lnTo>
                    <a:pt x="380" y="787"/>
                  </a:lnTo>
                  <a:lnTo>
                    <a:pt x="382" y="787"/>
                  </a:lnTo>
                  <a:lnTo>
                    <a:pt x="382" y="785"/>
                  </a:lnTo>
                  <a:lnTo>
                    <a:pt x="382" y="785"/>
                  </a:lnTo>
                  <a:lnTo>
                    <a:pt x="385" y="785"/>
                  </a:lnTo>
                  <a:lnTo>
                    <a:pt x="385" y="783"/>
                  </a:lnTo>
                  <a:lnTo>
                    <a:pt x="385" y="780"/>
                  </a:lnTo>
                  <a:lnTo>
                    <a:pt x="385" y="780"/>
                  </a:lnTo>
                  <a:lnTo>
                    <a:pt x="385" y="778"/>
                  </a:lnTo>
                  <a:lnTo>
                    <a:pt x="382" y="778"/>
                  </a:lnTo>
                  <a:lnTo>
                    <a:pt x="382" y="775"/>
                  </a:lnTo>
                  <a:lnTo>
                    <a:pt x="385" y="775"/>
                  </a:lnTo>
                  <a:lnTo>
                    <a:pt x="385" y="775"/>
                  </a:lnTo>
                  <a:lnTo>
                    <a:pt x="387" y="771"/>
                  </a:lnTo>
                  <a:lnTo>
                    <a:pt x="392" y="768"/>
                  </a:lnTo>
                  <a:lnTo>
                    <a:pt x="397" y="766"/>
                  </a:lnTo>
                  <a:lnTo>
                    <a:pt x="399" y="766"/>
                  </a:lnTo>
                  <a:lnTo>
                    <a:pt x="399" y="766"/>
                  </a:lnTo>
                  <a:lnTo>
                    <a:pt x="404" y="761"/>
                  </a:lnTo>
                  <a:lnTo>
                    <a:pt x="408" y="759"/>
                  </a:lnTo>
                  <a:lnTo>
                    <a:pt x="408" y="756"/>
                  </a:lnTo>
                  <a:lnTo>
                    <a:pt x="411" y="752"/>
                  </a:lnTo>
                  <a:lnTo>
                    <a:pt x="411" y="749"/>
                  </a:lnTo>
                  <a:lnTo>
                    <a:pt x="411" y="744"/>
                  </a:lnTo>
                  <a:lnTo>
                    <a:pt x="411" y="744"/>
                  </a:lnTo>
                  <a:lnTo>
                    <a:pt x="411" y="740"/>
                  </a:lnTo>
                  <a:lnTo>
                    <a:pt x="411" y="737"/>
                  </a:lnTo>
                  <a:lnTo>
                    <a:pt x="411" y="735"/>
                  </a:lnTo>
                  <a:lnTo>
                    <a:pt x="411" y="733"/>
                  </a:lnTo>
                  <a:lnTo>
                    <a:pt x="411" y="730"/>
                  </a:lnTo>
                  <a:lnTo>
                    <a:pt x="411" y="730"/>
                  </a:lnTo>
                  <a:lnTo>
                    <a:pt x="411" y="728"/>
                  </a:lnTo>
                  <a:lnTo>
                    <a:pt x="411" y="725"/>
                  </a:lnTo>
                  <a:lnTo>
                    <a:pt x="408" y="725"/>
                  </a:lnTo>
                  <a:lnTo>
                    <a:pt x="406" y="716"/>
                  </a:lnTo>
                  <a:lnTo>
                    <a:pt x="406" y="716"/>
                  </a:lnTo>
                  <a:lnTo>
                    <a:pt x="408" y="711"/>
                  </a:lnTo>
                  <a:lnTo>
                    <a:pt x="411" y="711"/>
                  </a:lnTo>
                  <a:lnTo>
                    <a:pt x="411" y="711"/>
                  </a:lnTo>
                  <a:lnTo>
                    <a:pt x="411" y="714"/>
                  </a:lnTo>
                  <a:lnTo>
                    <a:pt x="413" y="716"/>
                  </a:lnTo>
                  <a:lnTo>
                    <a:pt x="416" y="716"/>
                  </a:lnTo>
                  <a:lnTo>
                    <a:pt x="418" y="718"/>
                  </a:lnTo>
                  <a:lnTo>
                    <a:pt x="418" y="718"/>
                  </a:lnTo>
                  <a:lnTo>
                    <a:pt x="418" y="721"/>
                  </a:lnTo>
                  <a:lnTo>
                    <a:pt x="418" y="723"/>
                  </a:lnTo>
                  <a:lnTo>
                    <a:pt x="418" y="721"/>
                  </a:lnTo>
                  <a:lnTo>
                    <a:pt x="416" y="723"/>
                  </a:lnTo>
                  <a:lnTo>
                    <a:pt x="416" y="725"/>
                  </a:lnTo>
                  <a:lnTo>
                    <a:pt x="418" y="723"/>
                  </a:lnTo>
                  <a:lnTo>
                    <a:pt x="418" y="725"/>
                  </a:lnTo>
                  <a:lnTo>
                    <a:pt x="418" y="725"/>
                  </a:lnTo>
                  <a:lnTo>
                    <a:pt x="418" y="728"/>
                  </a:lnTo>
                  <a:lnTo>
                    <a:pt x="420" y="730"/>
                  </a:lnTo>
                  <a:lnTo>
                    <a:pt x="423" y="730"/>
                  </a:lnTo>
                  <a:lnTo>
                    <a:pt x="423" y="733"/>
                  </a:lnTo>
                  <a:lnTo>
                    <a:pt x="420" y="733"/>
                  </a:lnTo>
                  <a:lnTo>
                    <a:pt x="420" y="733"/>
                  </a:lnTo>
                  <a:lnTo>
                    <a:pt x="420" y="735"/>
                  </a:lnTo>
                  <a:lnTo>
                    <a:pt x="420" y="735"/>
                  </a:lnTo>
                  <a:lnTo>
                    <a:pt x="420" y="737"/>
                  </a:lnTo>
                  <a:lnTo>
                    <a:pt x="420" y="740"/>
                  </a:lnTo>
                  <a:lnTo>
                    <a:pt x="420" y="742"/>
                  </a:lnTo>
                  <a:lnTo>
                    <a:pt x="420" y="744"/>
                  </a:lnTo>
                  <a:lnTo>
                    <a:pt x="420" y="744"/>
                  </a:lnTo>
                  <a:lnTo>
                    <a:pt x="423" y="747"/>
                  </a:lnTo>
                  <a:lnTo>
                    <a:pt x="423" y="747"/>
                  </a:lnTo>
                  <a:lnTo>
                    <a:pt x="423" y="749"/>
                  </a:lnTo>
                  <a:lnTo>
                    <a:pt x="423" y="749"/>
                  </a:lnTo>
                  <a:lnTo>
                    <a:pt x="420" y="752"/>
                  </a:lnTo>
                  <a:lnTo>
                    <a:pt x="420" y="752"/>
                  </a:lnTo>
                  <a:lnTo>
                    <a:pt x="418" y="756"/>
                  </a:lnTo>
                  <a:lnTo>
                    <a:pt x="418" y="756"/>
                  </a:lnTo>
                  <a:lnTo>
                    <a:pt x="418" y="759"/>
                  </a:lnTo>
                  <a:lnTo>
                    <a:pt x="418" y="759"/>
                  </a:lnTo>
                  <a:lnTo>
                    <a:pt x="418" y="761"/>
                  </a:lnTo>
                  <a:lnTo>
                    <a:pt x="418" y="761"/>
                  </a:lnTo>
                  <a:lnTo>
                    <a:pt x="418" y="764"/>
                  </a:lnTo>
                  <a:lnTo>
                    <a:pt x="418" y="766"/>
                  </a:lnTo>
                  <a:lnTo>
                    <a:pt x="418" y="766"/>
                  </a:lnTo>
                  <a:lnTo>
                    <a:pt x="416" y="766"/>
                  </a:lnTo>
                  <a:lnTo>
                    <a:pt x="416" y="766"/>
                  </a:lnTo>
                  <a:lnTo>
                    <a:pt x="416" y="768"/>
                  </a:lnTo>
                  <a:lnTo>
                    <a:pt x="416" y="768"/>
                  </a:lnTo>
                  <a:lnTo>
                    <a:pt x="416" y="771"/>
                  </a:lnTo>
                  <a:lnTo>
                    <a:pt x="416" y="771"/>
                  </a:lnTo>
                  <a:lnTo>
                    <a:pt x="413" y="773"/>
                  </a:lnTo>
                  <a:lnTo>
                    <a:pt x="416" y="775"/>
                  </a:lnTo>
                  <a:lnTo>
                    <a:pt x="413" y="775"/>
                  </a:lnTo>
                  <a:lnTo>
                    <a:pt x="413" y="778"/>
                  </a:lnTo>
                  <a:lnTo>
                    <a:pt x="416" y="778"/>
                  </a:lnTo>
                  <a:lnTo>
                    <a:pt x="416" y="778"/>
                  </a:lnTo>
                  <a:lnTo>
                    <a:pt x="416" y="780"/>
                  </a:lnTo>
                  <a:lnTo>
                    <a:pt x="416" y="780"/>
                  </a:lnTo>
                  <a:lnTo>
                    <a:pt x="418" y="785"/>
                  </a:lnTo>
                  <a:lnTo>
                    <a:pt x="418" y="785"/>
                  </a:lnTo>
                  <a:lnTo>
                    <a:pt x="418" y="785"/>
                  </a:lnTo>
                  <a:lnTo>
                    <a:pt x="418" y="787"/>
                  </a:lnTo>
                  <a:lnTo>
                    <a:pt x="418" y="787"/>
                  </a:lnTo>
                  <a:lnTo>
                    <a:pt x="418" y="790"/>
                  </a:lnTo>
                  <a:lnTo>
                    <a:pt x="418" y="790"/>
                  </a:lnTo>
                  <a:lnTo>
                    <a:pt x="418" y="792"/>
                  </a:lnTo>
                  <a:lnTo>
                    <a:pt x="418" y="792"/>
                  </a:lnTo>
                  <a:lnTo>
                    <a:pt x="418" y="794"/>
                  </a:lnTo>
                  <a:lnTo>
                    <a:pt x="418" y="794"/>
                  </a:lnTo>
                  <a:lnTo>
                    <a:pt x="416" y="794"/>
                  </a:lnTo>
                  <a:lnTo>
                    <a:pt x="416" y="797"/>
                  </a:lnTo>
                  <a:lnTo>
                    <a:pt x="416" y="797"/>
                  </a:lnTo>
                  <a:lnTo>
                    <a:pt x="413" y="797"/>
                  </a:lnTo>
                  <a:lnTo>
                    <a:pt x="416" y="799"/>
                  </a:lnTo>
                  <a:lnTo>
                    <a:pt x="416" y="802"/>
                  </a:lnTo>
                  <a:lnTo>
                    <a:pt x="423" y="806"/>
                  </a:lnTo>
                  <a:lnTo>
                    <a:pt x="428" y="806"/>
                  </a:lnTo>
                  <a:lnTo>
                    <a:pt x="430" y="809"/>
                  </a:lnTo>
                  <a:lnTo>
                    <a:pt x="430" y="809"/>
                  </a:lnTo>
                  <a:lnTo>
                    <a:pt x="430" y="809"/>
                  </a:lnTo>
                  <a:lnTo>
                    <a:pt x="437" y="809"/>
                  </a:lnTo>
                  <a:lnTo>
                    <a:pt x="439" y="809"/>
                  </a:lnTo>
                  <a:lnTo>
                    <a:pt x="444" y="809"/>
                  </a:lnTo>
                  <a:lnTo>
                    <a:pt x="444" y="811"/>
                  </a:lnTo>
                  <a:lnTo>
                    <a:pt x="444" y="811"/>
                  </a:lnTo>
                  <a:lnTo>
                    <a:pt x="444" y="811"/>
                  </a:lnTo>
                  <a:lnTo>
                    <a:pt x="444" y="813"/>
                  </a:lnTo>
                  <a:lnTo>
                    <a:pt x="444" y="813"/>
                  </a:lnTo>
                  <a:lnTo>
                    <a:pt x="444" y="811"/>
                  </a:lnTo>
                  <a:lnTo>
                    <a:pt x="447" y="809"/>
                  </a:lnTo>
                  <a:lnTo>
                    <a:pt x="454" y="811"/>
                  </a:lnTo>
                  <a:lnTo>
                    <a:pt x="456" y="811"/>
                  </a:lnTo>
                  <a:lnTo>
                    <a:pt x="458" y="811"/>
                  </a:lnTo>
                  <a:lnTo>
                    <a:pt x="461" y="813"/>
                  </a:lnTo>
                  <a:lnTo>
                    <a:pt x="461" y="816"/>
                  </a:lnTo>
                  <a:lnTo>
                    <a:pt x="461" y="818"/>
                  </a:lnTo>
                  <a:lnTo>
                    <a:pt x="461" y="818"/>
                  </a:lnTo>
                  <a:lnTo>
                    <a:pt x="461" y="821"/>
                  </a:lnTo>
                  <a:lnTo>
                    <a:pt x="461" y="821"/>
                  </a:lnTo>
                  <a:lnTo>
                    <a:pt x="463" y="821"/>
                  </a:lnTo>
                  <a:lnTo>
                    <a:pt x="468" y="823"/>
                  </a:lnTo>
                  <a:lnTo>
                    <a:pt x="470" y="825"/>
                  </a:lnTo>
                  <a:lnTo>
                    <a:pt x="470" y="825"/>
                  </a:lnTo>
                  <a:lnTo>
                    <a:pt x="473" y="825"/>
                  </a:lnTo>
                  <a:lnTo>
                    <a:pt x="475" y="825"/>
                  </a:lnTo>
                  <a:lnTo>
                    <a:pt x="477" y="825"/>
                  </a:lnTo>
                  <a:lnTo>
                    <a:pt x="477" y="825"/>
                  </a:lnTo>
                  <a:lnTo>
                    <a:pt x="480" y="825"/>
                  </a:lnTo>
                  <a:lnTo>
                    <a:pt x="480" y="825"/>
                  </a:lnTo>
                  <a:lnTo>
                    <a:pt x="482" y="823"/>
                  </a:lnTo>
                  <a:lnTo>
                    <a:pt x="482" y="821"/>
                  </a:lnTo>
                  <a:lnTo>
                    <a:pt x="482" y="821"/>
                  </a:lnTo>
                  <a:lnTo>
                    <a:pt x="485" y="821"/>
                  </a:lnTo>
                  <a:lnTo>
                    <a:pt x="482" y="818"/>
                  </a:lnTo>
                  <a:lnTo>
                    <a:pt x="480" y="821"/>
                  </a:lnTo>
                  <a:lnTo>
                    <a:pt x="477" y="818"/>
                  </a:lnTo>
                  <a:lnTo>
                    <a:pt x="477" y="821"/>
                  </a:lnTo>
                  <a:lnTo>
                    <a:pt x="477" y="821"/>
                  </a:lnTo>
                  <a:lnTo>
                    <a:pt x="480" y="821"/>
                  </a:lnTo>
                  <a:lnTo>
                    <a:pt x="477" y="825"/>
                  </a:lnTo>
                  <a:lnTo>
                    <a:pt x="475" y="823"/>
                  </a:lnTo>
                  <a:lnTo>
                    <a:pt x="475" y="821"/>
                  </a:lnTo>
                  <a:lnTo>
                    <a:pt x="473" y="821"/>
                  </a:lnTo>
                  <a:lnTo>
                    <a:pt x="473" y="823"/>
                  </a:lnTo>
                  <a:lnTo>
                    <a:pt x="470" y="825"/>
                  </a:lnTo>
                  <a:lnTo>
                    <a:pt x="470" y="823"/>
                  </a:lnTo>
                  <a:lnTo>
                    <a:pt x="470" y="821"/>
                  </a:lnTo>
                  <a:lnTo>
                    <a:pt x="470" y="818"/>
                  </a:lnTo>
                  <a:lnTo>
                    <a:pt x="473" y="818"/>
                  </a:lnTo>
                  <a:lnTo>
                    <a:pt x="473" y="816"/>
                  </a:lnTo>
                  <a:lnTo>
                    <a:pt x="470" y="816"/>
                  </a:lnTo>
                  <a:lnTo>
                    <a:pt x="473" y="816"/>
                  </a:lnTo>
                  <a:lnTo>
                    <a:pt x="470" y="813"/>
                  </a:lnTo>
                  <a:lnTo>
                    <a:pt x="468" y="816"/>
                  </a:lnTo>
                  <a:lnTo>
                    <a:pt x="470" y="816"/>
                  </a:lnTo>
                  <a:lnTo>
                    <a:pt x="470" y="816"/>
                  </a:lnTo>
                  <a:lnTo>
                    <a:pt x="470" y="818"/>
                  </a:lnTo>
                  <a:lnTo>
                    <a:pt x="470" y="818"/>
                  </a:lnTo>
                  <a:lnTo>
                    <a:pt x="468" y="816"/>
                  </a:lnTo>
                  <a:lnTo>
                    <a:pt x="468" y="813"/>
                  </a:lnTo>
                  <a:lnTo>
                    <a:pt x="468" y="811"/>
                  </a:lnTo>
                  <a:lnTo>
                    <a:pt x="468" y="811"/>
                  </a:lnTo>
                  <a:lnTo>
                    <a:pt x="468" y="809"/>
                  </a:lnTo>
                  <a:lnTo>
                    <a:pt x="468" y="809"/>
                  </a:lnTo>
                  <a:lnTo>
                    <a:pt x="468" y="806"/>
                  </a:lnTo>
                  <a:lnTo>
                    <a:pt x="468" y="806"/>
                  </a:lnTo>
                  <a:lnTo>
                    <a:pt x="463" y="806"/>
                  </a:lnTo>
                  <a:lnTo>
                    <a:pt x="461" y="806"/>
                  </a:lnTo>
                  <a:lnTo>
                    <a:pt x="461" y="806"/>
                  </a:lnTo>
                  <a:lnTo>
                    <a:pt x="461" y="804"/>
                  </a:lnTo>
                  <a:lnTo>
                    <a:pt x="461" y="804"/>
                  </a:lnTo>
                  <a:lnTo>
                    <a:pt x="461" y="802"/>
                  </a:lnTo>
                  <a:lnTo>
                    <a:pt x="463" y="802"/>
                  </a:lnTo>
                  <a:lnTo>
                    <a:pt x="463" y="799"/>
                  </a:lnTo>
                  <a:lnTo>
                    <a:pt x="461" y="799"/>
                  </a:lnTo>
                  <a:lnTo>
                    <a:pt x="461" y="799"/>
                  </a:lnTo>
                  <a:lnTo>
                    <a:pt x="461" y="802"/>
                  </a:lnTo>
                  <a:lnTo>
                    <a:pt x="458" y="804"/>
                  </a:lnTo>
                  <a:lnTo>
                    <a:pt x="458" y="804"/>
                  </a:lnTo>
                  <a:lnTo>
                    <a:pt x="458" y="804"/>
                  </a:lnTo>
                  <a:lnTo>
                    <a:pt x="458" y="804"/>
                  </a:lnTo>
                  <a:lnTo>
                    <a:pt x="456" y="804"/>
                  </a:lnTo>
                  <a:lnTo>
                    <a:pt x="456" y="804"/>
                  </a:lnTo>
                  <a:lnTo>
                    <a:pt x="454" y="802"/>
                  </a:lnTo>
                  <a:lnTo>
                    <a:pt x="454" y="804"/>
                  </a:lnTo>
                  <a:lnTo>
                    <a:pt x="456" y="804"/>
                  </a:lnTo>
                  <a:lnTo>
                    <a:pt x="454" y="804"/>
                  </a:lnTo>
                  <a:lnTo>
                    <a:pt x="449" y="799"/>
                  </a:lnTo>
                  <a:lnTo>
                    <a:pt x="449" y="799"/>
                  </a:lnTo>
                  <a:lnTo>
                    <a:pt x="449" y="797"/>
                  </a:lnTo>
                  <a:lnTo>
                    <a:pt x="447" y="797"/>
                  </a:lnTo>
                  <a:lnTo>
                    <a:pt x="447" y="797"/>
                  </a:lnTo>
                  <a:lnTo>
                    <a:pt x="444" y="797"/>
                  </a:lnTo>
                  <a:lnTo>
                    <a:pt x="439" y="794"/>
                  </a:lnTo>
                  <a:lnTo>
                    <a:pt x="439" y="794"/>
                  </a:lnTo>
                  <a:lnTo>
                    <a:pt x="439" y="792"/>
                  </a:lnTo>
                  <a:lnTo>
                    <a:pt x="437" y="790"/>
                  </a:lnTo>
                  <a:lnTo>
                    <a:pt x="435" y="790"/>
                  </a:lnTo>
                  <a:lnTo>
                    <a:pt x="432" y="787"/>
                  </a:lnTo>
                  <a:lnTo>
                    <a:pt x="432" y="787"/>
                  </a:lnTo>
                  <a:lnTo>
                    <a:pt x="432" y="785"/>
                  </a:lnTo>
                  <a:lnTo>
                    <a:pt x="432" y="785"/>
                  </a:lnTo>
                  <a:lnTo>
                    <a:pt x="430" y="780"/>
                  </a:lnTo>
                  <a:lnTo>
                    <a:pt x="430" y="780"/>
                  </a:lnTo>
                  <a:lnTo>
                    <a:pt x="430" y="778"/>
                  </a:lnTo>
                  <a:lnTo>
                    <a:pt x="430" y="771"/>
                  </a:lnTo>
                  <a:lnTo>
                    <a:pt x="428" y="771"/>
                  </a:lnTo>
                  <a:lnTo>
                    <a:pt x="428" y="768"/>
                  </a:lnTo>
                  <a:lnTo>
                    <a:pt x="430" y="768"/>
                  </a:lnTo>
                  <a:lnTo>
                    <a:pt x="435" y="764"/>
                  </a:lnTo>
                  <a:lnTo>
                    <a:pt x="439" y="761"/>
                  </a:lnTo>
                  <a:lnTo>
                    <a:pt x="444" y="761"/>
                  </a:lnTo>
                  <a:lnTo>
                    <a:pt x="444" y="761"/>
                  </a:lnTo>
                  <a:lnTo>
                    <a:pt x="447" y="764"/>
                  </a:lnTo>
                  <a:lnTo>
                    <a:pt x="454" y="768"/>
                  </a:lnTo>
                  <a:lnTo>
                    <a:pt x="454" y="771"/>
                  </a:lnTo>
                  <a:lnTo>
                    <a:pt x="456" y="775"/>
                  </a:lnTo>
                  <a:lnTo>
                    <a:pt x="458" y="775"/>
                  </a:lnTo>
                  <a:lnTo>
                    <a:pt x="466" y="771"/>
                  </a:lnTo>
                  <a:lnTo>
                    <a:pt x="466" y="771"/>
                  </a:lnTo>
                  <a:lnTo>
                    <a:pt x="466" y="768"/>
                  </a:lnTo>
                  <a:lnTo>
                    <a:pt x="468" y="768"/>
                  </a:lnTo>
                  <a:lnTo>
                    <a:pt x="468" y="766"/>
                  </a:lnTo>
                  <a:lnTo>
                    <a:pt x="468" y="766"/>
                  </a:lnTo>
                  <a:lnTo>
                    <a:pt x="468" y="764"/>
                  </a:lnTo>
                  <a:lnTo>
                    <a:pt x="463" y="759"/>
                  </a:lnTo>
                  <a:lnTo>
                    <a:pt x="461" y="756"/>
                  </a:lnTo>
                  <a:lnTo>
                    <a:pt x="458" y="759"/>
                  </a:lnTo>
                  <a:lnTo>
                    <a:pt x="456" y="759"/>
                  </a:lnTo>
                  <a:lnTo>
                    <a:pt x="454" y="761"/>
                  </a:lnTo>
                  <a:lnTo>
                    <a:pt x="454" y="759"/>
                  </a:lnTo>
                  <a:lnTo>
                    <a:pt x="454" y="759"/>
                  </a:lnTo>
                  <a:lnTo>
                    <a:pt x="454" y="756"/>
                  </a:lnTo>
                  <a:lnTo>
                    <a:pt x="454" y="754"/>
                  </a:lnTo>
                  <a:lnTo>
                    <a:pt x="454" y="754"/>
                  </a:lnTo>
                  <a:lnTo>
                    <a:pt x="454" y="752"/>
                  </a:lnTo>
                  <a:lnTo>
                    <a:pt x="456" y="754"/>
                  </a:lnTo>
                  <a:lnTo>
                    <a:pt x="458" y="754"/>
                  </a:lnTo>
                  <a:lnTo>
                    <a:pt x="458" y="752"/>
                  </a:lnTo>
                  <a:lnTo>
                    <a:pt x="461" y="747"/>
                  </a:lnTo>
                  <a:lnTo>
                    <a:pt x="461" y="744"/>
                  </a:lnTo>
                  <a:lnTo>
                    <a:pt x="466" y="744"/>
                  </a:lnTo>
                  <a:lnTo>
                    <a:pt x="466" y="742"/>
                  </a:lnTo>
                  <a:lnTo>
                    <a:pt x="466" y="744"/>
                  </a:lnTo>
                  <a:lnTo>
                    <a:pt x="468" y="744"/>
                  </a:lnTo>
                  <a:lnTo>
                    <a:pt x="468" y="742"/>
                  </a:lnTo>
                  <a:lnTo>
                    <a:pt x="470" y="742"/>
                  </a:lnTo>
                  <a:lnTo>
                    <a:pt x="473" y="742"/>
                  </a:lnTo>
                  <a:lnTo>
                    <a:pt x="470" y="740"/>
                  </a:lnTo>
                  <a:lnTo>
                    <a:pt x="477" y="742"/>
                  </a:lnTo>
                  <a:lnTo>
                    <a:pt x="480" y="742"/>
                  </a:lnTo>
                  <a:lnTo>
                    <a:pt x="485" y="742"/>
                  </a:lnTo>
                  <a:lnTo>
                    <a:pt x="487" y="742"/>
                  </a:lnTo>
                  <a:lnTo>
                    <a:pt x="489" y="744"/>
                  </a:lnTo>
                  <a:lnTo>
                    <a:pt x="494" y="749"/>
                  </a:lnTo>
                  <a:lnTo>
                    <a:pt x="499" y="754"/>
                  </a:lnTo>
                  <a:lnTo>
                    <a:pt x="506" y="756"/>
                  </a:lnTo>
                  <a:lnTo>
                    <a:pt x="513" y="759"/>
                  </a:lnTo>
                  <a:lnTo>
                    <a:pt x="511" y="759"/>
                  </a:lnTo>
                  <a:lnTo>
                    <a:pt x="511" y="759"/>
                  </a:lnTo>
                  <a:lnTo>
                    <a:pt x="511" y="761"/>
                  </a:lnTo>
                  <a:lnTo>
                    <a:pt x="511" y="761"/>
                  </a:lnTo>
                  <a:lnTo>
                    <a:pt x="515" y="768"/>
                  </a:lnTo>
                  <a:lnTo>
                    <a:pt x="520" y="771"/>
                  </a:lnTo>
                  <a:lnTo>
                    <a:pt x="520" y="773"/>
                  </a:lnTo>
                  <a:lnTo>
                    <a:pt x="520" y="775"/>
                  </a:lnTo>
                  <a:lnTo>
                    <a:pt x="520" y="775"/>
                  </a:lnTo>
                  <a:lnTo>
                    <a:pt x="520" y="778"/>
                  </a:lnTo>
                  <a:lnTo>
                    <a:pt x="523" y="778"/>
                  </a:lnTo>
                  <a:lnTo>
                    <a:pt x="527" y="778"/>
                  </a:lnTo>
                  <a:lnTo>
                    <a:pt x="530" y="780"/>
                  </a:lnTo>
                  <a:lnTo>
                    <a:pt x="537" y="780"/>
                  </a:lnTo>
                  <a:lnTo>
                    <a:pt x="539" y="780"/>
                  </a:lnTo>
                  <a:lnTo>
                    <a:pt x="542" y="780"/>
                  </a:lnTo>
                  <a:lnTo>
                    <a:pt x="544" y="778"/>
                  </a:lnTo>
                  <a:lnTo>
                    <a:pt x="549" y="775"/>
                  </a:lnTo>
                  <a:lnTo>
                    <a:pt x="551" y="778"/>
                  </a:lnTo>
                  <a:lnTo>
                    <a:pt x="551" y="778"/>
                  </a:lnTo>
                  <a:lnTo>
                    <a:pt x="551" y="780"/>
                  </a:lnTo>
                  <a:lnTo>
                    <a:pt x="554" y="780"/>
                  </a:lnTo>
                  <a:lnTo>
                    <a:pt x="556" y="778"/>
                  </a:lnTo>
                  <a:lnTo>
                    <a:pt x="556" y="780"/>
                  </a:lnTo>
                  <a:lnTo>
                    <a:pt x="556" y="780"/>
                  </a:lnTo>
                  <a:lnTo>
                    <a:pt x="558" y="780"/>
                  </a:lnTo>
                  <a:lnTo>
                    <a:pt x="558" y="783"/>
                  </a:lnTo>
                  <a:lnTo>
                    <a:pt x="558" y="785"/>
                  </a:lnTo>
                  <a:lnTo>
                    <a:pt x="556" y="785"/>
                  </a:lnTo>
                  <a:lnTo>
                    <a:pt x="556" y="785"/>
                  </a:lnTo>
                  <a:lnTo>
                    <a:pt x="556" y="787"/>
                  </a:lnTo>
                  <a:lnTo>
                    <a:pt x="554" y="787"/>
                  </a:lnTo>
                  <a:lnTo>
                    <a:pt x="554" y="790"/>
                  </a:lnTo>
                  <a:lnTo>
                    <a:pt x="554" y="790"/>
                  </a:lnTo>
                  <a:lnTo>
                    <a:pt x="554" y="794"/>
                  </a:lnTo>
                  <a:lnTo>
                    <a:pt x="551" y="794"/>
                  </a:lnTo>
                  <a:lnTo>
                    <a:pt x="554" y="794"/>
                  </a:lnTo>
                  <a:lnTo>
                    <a:pt x="554" y="797"/>
                  </a:lnTo>
                  <a:lnTo>
                    <a:pt x="554" y="797"/>
                  </a:lnTo>
                  <a:lnTo>
                    <a:pt x="551" y="797"/>
                  </a:lnTo>
                  <a:lnTo>
                    <a:pt x="551" y="799"/>
                  </a:lnTo>
                  <a:lnTo>
                    <a:pt x="549" y="799"/>
                  </a:lnTo>
                  <a:lnTo>
                    <a:pt x="544" y="802"/>
                  </a:lnTo>
                  <a:lnTo>
                    <a:pt x="539" y="804"/>
                  </a:lnTo>
                  <a:lnTo>
                    <a:pt x="539" y="806"/>
                  </a:lnTo>
                  <a:lnTo>
                    <a:pt x="539" y="806"/>
                  </a:lnTo>
                  <a:lnTo>
                    <a:pt x="539" y="809"/>
                  </a:lnTo>
                  <a:lnTo>
                    <a:pt x="539" y="809"/>
                  </a:lnTo>
                  <a:lnTo>
                    <a:pt x="539" y="811"/>
                  </a:lnTo>
                  <a:lnTo>
                    <a:pt x="539" y="811"/>
                  </a:lnTo>
                  <a:lnTo>
                    <a:pt x="539" y="813"/>
                  </a:lnTo>
                  <a:lnTo>
                    <a:pt x="539" y="816"/>
                  </a:lnTo>
                  <a:lnTo>
                    <a:pt x="539" y="816"/>
                  </a:lnTo>
                  <a:lnTo>
                    <a:pt x="539" y="818"/>
                  </a:lnTo>
                  <a:lnTo>
                    <a:pt x="539" y="818"/>
                  </a:lnTo>
                  <a:lnTo>
                    <a:pt x="537" y="818"/>
                  </a:lnTo>
                  <a:lnTo>
                    <a:pt x="537" y="821"/>
                  </a:lnTo>
                  <a:lnTo>
                    <a:pt x="539" y="825"/>
                  </a:lnTo>
                  <a:lnTo>
                    <a:pt x="539" y="825"/>
                  </a:lnTo>
                  <a:lnTo>
                    <a:pt x="539" y="828"/>
                  </a:lnTo>
                  <a:lnTo>
                    <a:pt x="539" y="828"/>
                  </a:lnTo>
                  <a:lnTo>
                    <a:pt x="539" y="830"/>
                  </a:lnTo>
                  <a:lnTo>
                    <a:pt x="542" y="830"/>
                  </a:lnTo>
                  <a:lnTo>
                    <a:pt x="542" y="833"/>
                  </a:lnTo>
                  <a:lnTo>
                    <a:pt x="539" y="835"/>
                  </a:lnTo>
                  <a:lnTo>
                    <a:pt x="539" y="837"/>
                  </a:lnTo>
                  <a:lnTo>
                    <a:pt x="537" y="837"/>
                  </a:lnTo>
                  <a:lnTo>
                    <a:pt x="537" y="840"/>
                  </a:lnTo>
                  <a:lnTo>
                    <a:pt x="537" y="840"/>
                  </a:lnTo>
                  <a:lnTo>
                    <a:pt x="537" y="842"/>
                  </a:lnTo>
                  <a:lnTo>
                    <a:pt x="537" y="844"/>
                  </a:lnTo>
                  <a:lnTo>
                    <a:pt x="537" y="844"/>
                  </a:lnTo>
                  <a:lnTo>
                    <a:pt x="537" y="847"/>
                  </a:lnTo>
                  <a:lnTo>
                    <a:pt x="537" y="847"/>
                  </a:lnTo>
                  <a:lnTo>
                    <a:pt x="537" y="847"/>
                  </a:lnTo>
                  <a:lnTo>
                    <a:pt x="537" y="847"/>
                  </a:lnTo>
                  <a:lnTo>
                    <a:pt x="537" y="849"/>
                  </a:lnTo>
                  <a:lnTo>
                    <a:pt x="537" y="849"/>
                  </a:lnTo>
                  <a:lnTo>
                    <a:pt x="537" y="852"/>
                  </a:lnTo>
                  <a:lnTo>
                    <a:pt x="537" y="854"/>
                  </a:lnTo>
                  <a:lnTo>
                    <a:pt x="537" y="856"/>
                  </a:lnTo>
                  <a:lnTo>
                    <a:pt x="537" y="856"/>
                  </a:lnTo>
                  <a:lnTo>
                    <a:pt x="539" y="856"/>
                  </a:lnTo>
                  <a:lnTo>
                    <a:pt x="539" y="854"/>
                  </a:lnTo>
                  <a:lnTo>
                    <a:pt x="539" y="852"/>
                  </a:lnTo>
                  <a:lnTo>
                    <a:pt x="539" y="849"/>
                  </a:lnTo>
                  <a:lnTo>
                    <a:pt x="537" y="849"/>
                  </a:lnTo>
                  <a:lnTo>
                    <a:pt x="539" y="847"/>
                  </a:lnTo>
                  <a:lnTo>
                    <a:pt x="537" y="847"/>
                  </a:lnTo>
                  <a:lnTo>
                    <a:pt x="537" y="844"/>
                  </a:lnTo>
                  <a:lnTo>
                    <a:pt x="537" y="844"/>
                  </a:lnTo>
                  <a:lnTo>
                    <a:pt x="537" y="842"/>
                  </a:lnTo>
                  <a:lnTo>
                    <a:pt x="539" y="842"/>
                  </a:lnTo>
                  <a:lnTo>
                    <a:pt x="542" y="842"/>
                  </a:lnTo>
                  <a:lnTo>
                    <a:pt x="544" y="840"/>
                  </a:lnTo>
                  <a:lnTo>
                    <a:pt x="544" y="840"/>
                  </a:lnTo>
                  <a:lnTo>
                    <a:pt x="542" y="840"/>
                  </a:lnTo>
                  <a:lnTo>
                    <a:pt x="542" y="837"/>
                  </a:lnTo>
                  <a:lnTo>
                    <a:pt x="542" y="837"/>
                  </a:lnTo>
                  <a:lnTo>
                    <a:pt x="544" y="837"/>
                  </a:lnTo>
                  <a:lnTo>
                    <a:pt x="544" y="835"/>
                  </a:lnTo>
                  <a:lnTo>
                    <a:pt x="544" y="835"/>
                  </a:lnTo>
                  <a:lnTo>
                    <a:pt x="544" y="835"/>
                  </a:lnTo>
                  <a:lnTo>
                    <a:pt x="544" y="833"/>
                  </a:lnTo>
                  <a:lnTo>
                    <a:pt x="544" y="833"/>
                  </a:lnTo>
                  <a:lnTo>
                    <a:pt x="544" y="830"/>
                  </a:lnTo>
                  <a:lnTo>
                    <a:pt x="544" y="830"/>
                  </a:lnTo>
                  <a:lnTo>
                    <a:pt x="544" y="828"/>
                  </a:lnTo>
                  <a:lnTo>
                    <a:pt x="544" y="828"/>
                  </a:lnTo>
                  <a:lnTo>
                    <a:pt x="544" y="825"/>
                  </a:lnTo>
                  <a:lnTo>
                    <a:pt x="544" y="825"/>
                  </a:lnTo>
                  <a:lnTo>
                    <a:pt x="546" y="825"/>
                  </a:lnTo>
                  <a:lnTo>
                    <a:pt x="546" y="821"/>
                  </a:lnTo>
                  <a:lnTo>
                    <a:pt x="549" y="823"/>
                  </a:lnTo>
                  <a:lnTo>
                    <a:pt x="549" y="821"/>
                  </a:lnTo>
                  <a:lnTo>
                    <a:pt x="551" y="821"/>
                  </a:lnTo>
                  <a:lnTo>
                    <a:pt x="551" y="821"/>
                  </a:lnTo>
                  <a:lnTo>
                    <a:pt x="551" y="823"/>
                  </a:lnTo>
                  <a:lnTo>
                    <a:pt x="551" y="825"/>
                  </a:lnTo>
                  <a:lnTo>
                    <a:pt x="554" y="825"/>
                  </a:lnTo>
                  <a:lnTo>
                    <a:pt x="554" y="825"/>
                  </a:lnTo>
                  <a:lnTo>
                    <a:pt x="554" y="828"/>
                  </a:lnTo>
                  <a:lnTo>
                    <a:pt x="556" y="828"/>
                  </a:lnTo>
                  <a:lnTo>
                    <a:pt x="554" y="830"/>
                  </a:lnTo>
                  <a:lnTo>
                    <a:pt x="554" y="830"/>
                  </a:lnTo>
                  <a:lnTo>
                    <a:pt x="554" y="833"/>
                  </a:lnTo>
                  <a:lnTo>
                    <a:pt x="554" y="835"/>
                  </a:lnTo>
                  <a:lnTo>
                    <a:pt x="554" y="835"/>
                  </a:lnTo>
                  <a:lnTo>
                    <a:pt x="554" y="837"/>
                  </a:lnTo>
                  <a:lnTo>
                    <a:pt x="554" y="837"/>
                  </a:lnTo>
                  <a:lnTo>
                    <a:pt x="554" y="840"/>
                  </a:lnTo>
                  <a:lnTo>
                    <a:pt x="554" y="840"/>
                  </a:lnTo>
                  <a:lnTo>
                    <a:pt x="554" y="842"/>
                  </a:lnTo>
                  <a:lnTo>
                    <a:pt x="554" y="844"/>
                  </a:lnTo>
                  <a:lnTo>
                    <a:pt x="554" y="844"/>
                  </a:lnTo>
                  <a:lnTo>
                    <a:pt x="554" y="847"/>
                  </a:lnTo>
                  <a:lnTo>
                    <a:pt x="554" y="847"/>
                  </a:lnTo>
                  <a:lnTo>
                    <a:pt x="554" y="849"/>
                  </a:lnTo>
                  <a:lnTo>
                    <a:pt x="554" y="852"/>
                  </a:lnTo>
                  <a:lnTo>
                    <a:pt x="551" y="854"/>
                  </a:lnTo>
                  <a:lnTo>
                    <a:pt x="549" y="854"/>
                  </a:lnTo>
                  <a:lnTo>
                    <a:pt x="546" y="859"/>
                  </a:lnTo>
                  <a:lnTo>
                    <a:pt x="546" y="861"/>
                  </a:lnTo>
                  <a:lnTo>
                    <a:pt x="546" y="863"/>
                  </a:lnTo>
                  <a:lnTo>
                    <a:pt x="546" y="863"/>
                  </a:lnTo>
                  <a:lnTo>
                    <a:pt x="546" y="866"/>
                  </a:lnTo>
                  <a:lnTo>
                    <a:pt x="549" y="866"/>
                  </a:lnTo>
                  <a:lnTo>
                    <a:pt x="549" y="868"/>
                  </a:lnTo>
                  <a:lnTo>
                    <a:pt x="551" y="868"/>
                  </a:lnTo>
                  <a:lnTo>
                    <a:pt x="554" y="868"/>
                  </a:lnTo>
                  <a:lnTo>
                    <a:pt x="554" y="871"/>
                  </a:lnTo>
                  <a:lnTo>
                    <a:pt x="556" y="868"/>
                  </a:lnTo>
                  <a:lnTo>
                    <a:pt x="556" y="868"/>
                  </a:lnTo>
                  <a:lnTo>
                    <a:pt x="556" y="866"/>
                  </a:lnTo>
                  <a:lnTo>
                    <a:pt x="554" y="863"/>
                  </a:lnTo>
                  <a:lnTo>
                    <a:pt x="554" y="861"/>
                  </a:lnTo>
                  <a:lnTo>
                    <a:pt x="554" y="859"/>
                  </a:lnTo>
                  <a:lnTo>
                    <a:pt x="554" y="859"/>
                  </a:lnTo>
                  <a:lnTo>
                    <a:pt x="551" y="856"/>
                  </a:lnTo>
                  <a:lnTo>
                    <a:pt x="554" y="856"/>
                  </a:lnTo>
                  <a:lnTo>
                    <a:pt x="556" y="856"/>
                  </a:lnTo>
                  <a:lnTo>
                    <a:pt x="558" y="856"/>
                  </a:lnTo>
                  <a:lnTo>
                    <a:pt x="561" y="856"/>
                  </a:lnTo>
                  <a:lnTo>
                    <a:pt x="561" y="856"/>
                  </a:lnTo>
                  <a:lnTo>
                    <a:pt x="561" y="856"/>
                  </a:lnTo>
                  <a:lnTo>
                    <a:pt x="561" y="854"/>
                  </a:lnTo>
                  <a:lnTo>
                    <a:pt x="563" y="854"/>
                  </a:lnTo>
                  <a:lnTo>
                    <a:pt x="565" y="849"/>
                  </a:lnTo>
                  <a:lnTo>
                    <a:pt x="565" y="847"/>
                  </a:lnTo>
                  <a:lnTo>
                    <a:pt x="565" y="847"/>
                  </a:lnTo>
                  <a:lnTo>
                    <a:pt x="565" y="844"/>
                  </a:lnTo>
                  <a:lnTo>
                    <a:pt x="565" y="844"/>
                  </a:lnTo>
                  <a:lnTo>
                    <a:pt x="565" y="842"/>
                  </a:lnTo>
                  <a:lnTo>
                    <a:pt x="565" y="840"/>
                  </a:lnTo>
                  <a:lnTo>
                    <a:pt x="565" y="840"/>
                  </a:lnTo>
                  <a:lnTo>
                    <a:pt x="563" y="837"/>
                  </a:lnTo>
                  <a:lnTo>
                    <a:pt x="563" y="837"/>
                  </a:lnTo>
                  <a:lnTo>
                    <a:pt x="563" y="835"/>
                  </a:lnTo>
                  <a:lnTo>
                    <a:pt x="563" y="835"/>
                  </a:lnTo>
                  <a:lnTo>
                    <a:pt x="563" y="833"/>
                  </a:lnTo>
                  <a:lnTo>
                    <a:pt x="561" y="833"/>
                  </a:lnTo>
                  <a:lnTo>
                    <a:pt x="561" y="830"/>
                  </a:lnTo>
                  <a:lnTo>
                    <a:pt x="561" y="828"/>
                  </a:lnTo>
                  <a:lnTo>
                    <a:pt x="561" y="828"/>
                  </a:lnTo>
                  <a:lnTo>
                    <a:pt x="561" y="825"/>
                  </a:lnTo>
                  <a:lnTo>
                    <a:pt x="561" y="825"/>
                  </a:lnTo>
                  <a:lnTo>
                    <a:pt x="558" y="823"/>
                  </a:lnTo>
                  <a:lnTo>
                    <a:pt x="558" y="821"/>
                  </a:lnTo>
                  <a:lnTo>
                    <a:pt x="558" y="821"/>
                  </a:lnTo>
                  <a:lnTo>
                    <a:pt x="558" y="818"/>
                  </a:lnTo>
                  <a:lnTo>
                    <a:pt x="558" y="818"/>
                  </a:lnTo>
                  <a:lnTo>
                    <a:pt x="558" y="816"/>
                  </a:lnTo>
                  <a:lnTo>
                    <a:pt x="556" y="816"/>
                  </a:lnTo>
                  <a:lnTo>
                    <a:pt x="556" y="816"/>
                  </a:lnTo>
                  <a:lnTo>
                    <a:pt x="554" y="816"/>
                  </a:lnTo>
                  <a:lnTo>
                    <a:pt x="554" y="813"/>
                  </a:lnTo>
                  <a:lnTo>
                    <a:pt x="556" y="813"/>
                  </a:lnTo>
                  <a:lnTo>
                    <a:pt x="556" y="811"/>
                  </a:lnTo>
                  <a:lnTo>
                    <a:pt x="556" y="809"/>
                  </a:lnTo>
                  <a:lnTo>
                    <a:pt x="556" y="806"/>
                  </a:lnTo>
                  <a:lnTo>
                    <a:pt x="556" y="806"/>
                  </a:lnTo>
                  <a:lnTo>
                    <a:pt x="556" y="804"/>
                  </a:lnTo>
                  <a:lnTo>
                    <a:pt x="558" y="804"/>
                  </a:lnTo>
                  <a:lnTo>
                    <a:pt x="558" y="799"/>
                  </a:lnTo>
                  <a:lnTo>
                    <a:pt x="558" y="799"/>
                  </a:lnTo>
                  <a:lnTo>
                    <a:pt x="558" y="799"/>
                  </a:lnTo>
                  <a:lnTo>
                    <a:pt x="558" y="797"/>
                  </a:lnTo>
                  <a:lnTo>
                    <a:pt x="558" y="797"/>
                  </a:lnTo>
                  <a:lnTo>
                    <a:pt x="558" y="794"/>
                  </a:lnTo>
                  <a:lnTo>
                    <a:pt x="558" y="794"/>
                  </a:lnTo>
                  <a:lnTo>
                    <a:pt x="561" y="794"/>
                  </a:lnTo>
                  <a:lnTo>
                    <a:pt x="561" y="794"/>
                  </a:lnTo>
                  <a:lnTo>
                    <a:pt x="561" y="792"/>
                  </a:lnTo>
                  <a:lnTo>
                    <a:pt x="563" y="790"/>
                  </a:lnTo>
                  <a:lnTo>
                    <a:pt x="563" y="787"/>
                  </a:lnTo>
                  <a:lnTo>
                    <a:pt x="563" y="787"/>
                  </a:lnTo>
                  <a:lnTo>
                    <a:pt x="563" y="785"/>
                  </a:lnTo>
                  <a:lnTo>
                    <a:pt x="563" y="785"/>
                  </a:lnTo>
                  <a:lnTo>
                    <a:pt x="561" y="785"/>
                  </a:lnTo>
                  <a:lnTo>
                    <a:pt x="561" y="783"/>
                  </a:lnTo>
                  <a:lnTo>
                    <a:pt x="561" y="780"/>
                  </a:lnTo>
                  <a:lnTo>
                    <a:pt x="561" y="778"/>
                  </a:lnTo>
                  <a:lnTo>
                    <a:pt x="558" y="778"/>
                  </a:lnTo>
                  <a:lnTo>
                    <a:pt x="558" y="778"/>
                  </a:lnTo>
                  <a:lnTo>
                    <a:pt x="558" y="775"/>
                  </a:lnTo>
                  <a:lnTo>
                    <a:pt x="558" y="775"/>
                  </a:lnTo>
                  <a:lnTo>
                    <a:pt x="558" y="773"/>
                  </a:lnTo>
                  <a:lnTo>
                    <a:pt x="556" y="773"/>
                  </a:lnTo>
                  <a:lnTo>
                    <a:pt x="556" y="771"/>
                  </a:lnTo>
                  <a:lnTo>
                    <a:pt x="554" y="771"/>
                  </a:lnTo>
                  <a:lnTo>
                    <a:pt x="551" y="771"/>
                  </a:lnTo>
                  <a:lnTo>
                    <a:pt x="549" y="768"/>
                  </a:lnTo>
                  <a:lnTo>
                    <a:pt x="549" y="771"/>
                  </a:lnTo>
                  <a:lnTo>
                    <a:pt x="546" y="771"/>
                  </a:lnTo>
                  <a:lnTo>
                    <a:pt x="546" y="771"/>
                  </a:lnTo>
                  <a:lnTo>
                    <a:pt x="546" y="771"/>
                  </a:lnTo>
                  <a:lnTo>
                    <a:pt x="546" y="771"/>
                  </a:lnTo>
                  <a:lnTo>
                    <a:pt x="546" y="768"/>
                  </a:lnTo>
                  <a:lnTo>
                    <a:pt x="546" y="768"/>
                  </a:lnTo>
                  <a:lnTo>
                    <a:pt x="544" y="766"/>
                  </a:lnTo>
                  <a:lnTo>
                    <a:pt x="544" y="764"/>
                  </a:lnTo>
                  <a:lnTo>
                    <a:pt x="542" y="761"/>
                  </a:lnTo>
                  <a:lnTo>
                    <a:pt x="539" y="761"/>
                  </a:lnTo>
                  <a:lnTo>
                    <a:pt x="539" y="759"/>
                  </a:lnTo>
                  <a:lnTo>
                    <a:pt x="537" y="759"/>
                  </a:lnTo>
                  <a:lnTo>
                    <a:pt x="539" y="756"/>
                  </a:lnTo>
                  <a:lnTo>
                    <a:pt x="539" y="754"/>
                  </a:lnTo>
                  <a:lnTo>
                    <a:pt x="539" y="754"/>
                  </a:lnTo>
                  <a:lnTo>
                    <a:pt x="539" y="752"/>
                  </a:lnTo>
                  <a:lnTo>
                    <a:pt x="539" y="749"/>
                  </a:lnTo>
                  <a:lnTo>
                    <a:pt x="537" y="749"/>
                  </a:lnTo>
                  <a:lnTo>
                    <a:pt x="537" y="747"/>
                  </a:lnTo>
                  <a:lnTo>
                    <a:pt x="537" y="749"/>
                  </a:lnTo>
                  <a:lnTo>
                    <a:pt x="535" y="747"/>
                  </a:lnTo>
                  <a:lnTo>
                    <a:pt x="532" y="747"/>
                  </a:lnTo>
                  <a:lnTo>
                    <a:pt x="527" y="744"/>
                  </a:lnTo>
                  <a:lnTo>
                    <a:pt x="520" y="744"/>
                  </a:lnTo>
                  <a:lnTo>
                    <a:pt x="518" y="744"/>
                  </a:lnTo>
                  <a:lnTo>
                    <a:pt x="515" y="737"/>
                  </a:lnTo>
                  <a:lnTo>
                    <a:pt x="513" y="737"/>
                  </a:lnTo>
                  <a:lnTo>
                    <a:pt x="513" y="735"/>
                  </a:lnTo>
                  <a:lnTo>
                    <a:pt x="511" y="733"/>
                  </a:lnTo>
                  <a:lnTo>
                    <a:pt x="511" y="730"/>
                  </a:lnTo>
                  <a:lnTo>
                    <a:pt x="511" y="730"/>
                  </a:lnTo>
                  <a:lnTo>
                    <a:pt x="513" y="728"/>
                  </a:lnTo>
                  <a:lnTo>
                    <a:pt x="513" y="728"/>
                  </a:lnTo>
                  <a:lnTo>
                    <a:pt x="511" y="725"/>
                  </a:lnTo>
                  <a:lnTo>
                    <a:pt x="511" y="725"/>
                  </a:lnTo>
                  <a:lnTo>
                    <a:pt x="511" y="723"/>
                  </a:lnTo>
                  <a:lnTo>
                    <a:pt x="508" y="721"/>
                  </a:lnTo>
                  <a:lnTo>
                    <a:pt x="511" y="721"/>
                  </a:lnTo>
                  <a:lnTo>
                    <a:pt x="511" y="721"/>
                  </a:lnTo>
                  <a:lnTo>
                    <a:pt x="511" y="718"/>
                  </a:lnTo>
                  <a:lnTo>
                    <a:pt x="511" y="718"/>
                  </a:lnTo>
                  <a:lnTo>
                    <a:pt x="511" y="716"/>
                  </a:lnTo>
                  <a:lnTo>
                    <a:pt x="513" y="716"/>
                  </a:lnTo>
                  <a:lnTo>
                    <a:pt x="513" y="714"/>
                  </a:lnTo>
                  <a:lnTo>
                    <a:pt x="513" y="711"/>
                  </a:lnTo>
                  <a:lnTo>
                    <a:pt x="513" y="709"/>
                  </a:lnTo>
                  <a:lnTo>
                    <a:pt x="513" y="709"/>
                  </a:lnTo>
                  <a:lnTo>
                    <a:pt x="513" y="706"/>
                  </a:lnTo>
                  <a:lnTo>
                    <a:pt x="513" y="706"/>
                  </a:lnTo>
                  <a:lnTo>
                    <a:pt x="511" y="706"/>
                  </a:lnTo>
                  <a:lnTo>
                    <a:pt x="511" y="704"/>
                  </a:lnTo>
                  <a:lnTo>
                    <a:pt x="511" y="702"/>
                  </a:lnTo>
                  <a:lnTo>
                    <a:pt x="511" y="702"/>
                  </a:lnTo>
                  <a:lnTo>
                    <a:pt x="508" y="699"/>
                  </a:lnTo>
                  <a:lnTo>
                    <a:pt x="506" y="699"/>
                  </a:lnTo>
                  <a:lnTo>
                    <a:pt x="506" y="699"/>
                  </a:lnTo>
                  <a:lnTo>
                    <a:pt x="508" y="699"/>
                  </a:lnTo>
                  <a:lnTo>
                    <a:pt x="508" y="699"/>
                  </a:lnTo>
                  <a:lnTo>
                    <a:pt x="508" y="697"/>
                  </a:lnTo>
                  <a:lnTo>
                    <a:pt x="508" y="697"/>
                  </a:lnTo>
                  <a:lnTo>
                    <a:pt x="506" y="695"/>
                  </a:lnTo>
                  <a:lnTo>
                    <a:pt x="506" y="695"/>
                  </a:lnTo>
                  <a:lnTo>
                    <a:pt x="506" y="695"/>
                  </a:lnTo>
                  <a:lnTo>
                    <a:pt x="508" y="692"/>
                  </a:lnTo>
                  <a:lnTo>
                    <a:pt x="508" y="692"/>
                  </a:lnTo>
                  <a:lnTo>
                    <a:pt x="508" y="690"/>
                  </a:lnTo>
                  <a:lnTo>
                    <a:pt x="508" y="687"/>
                  </a:lnTo>
                  <a:lnTo>
                    <a:pt x="506" y="687"/>
                  </a:lnTo>
                  <a:lnTo>
                    <a:pt x="506" y="687"/>
                  </a:lnTo>
                  <a:lnTo>
                    <a:pt x="504" y="687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6" y="683"/>
                  </a:lnTo>
                  <a:lnTo>
                    <a:pt x="506" y="680"/>
                  </a:lnTo>
                  <a:lnTo>
                    <a:pt x="506" y="683"/>
                  </a:lnTo>
                  <a:lnTo>
                    <a:pt x="508" y="680"/>
                  </a:lnTo>
                  <a:lnTo>
                    <a:pt x="508" y="678"/>
                  </a:lnTo>
                  <a:lnTo>
                    <a:pt x="508" y="678"/>
                  </a:lnTo>
                  <a:lnTo>
                    <a:pt x="508" y="678"/>
                  </a:lnTo>
                  <a:lnTo>
                    <a:pt x="508" y="675"/>
                  </a:lnTo>
                  <a:lnTo>
                    <a:pt x="511" y="675"/>
                  </a:lnTo>
                  <a:lnTo>
                    <a:pt x="511" y="673"/>
                  </a:lnTo>
                  <a:lnTo>
                    <a:pt x="508" y="675"/>
                  </a:lnTo>
                  <a:lnTo>
                    <a:pt x="508" y="673"/>
                  </a:lnTo>
                  <a:lnTo>
                    <a:pt x="508" y="671"/>
                  </a:lnTo>
                  <a:lnTo>
                    <a:pt x="508" y="668"/>
                  </a:lnTo>
                  <a:lnTo>
                    <a:pt x="508" y="668"/>
                  </a:lnTo>
                  <a:lnTo>
                    <a:pt x="513" y="671"/>
                  </a:lnTo>
                  <a:lnTo>
                    <a:pt x="515" y="668"/>
                  </a:lnTo>
                  <a:lnTo>
                    <a:pt x="520" y="668"/>
                  </a:lnTo>
                  <a:lnTo>
                    <a:pt x="523" y="666"/>
                  </a:lnTo>
                  <a:lnTo>
                    <a:pt x="525" y="666"/>
                  </a:lnTo>
                  <a:lnTo>
                    <a:pt x="535" y="664"/>
                  </a:lnTo>
                  <a:lnTo>
                    <a:pt x="539" y="664"/>
                  </a:lnTo>
                  <a:lnTo>
                    <a:pt x="544" y="664"/>
                  </a:lnTo>
                  <a:lnTo>
                    <a:pt x="554" y="666"/>
                  </a:lnTo>
                  <a:lnTo>
                    <a:pt x="561" y="666"/>
                  </a:lnTo>
                  <a:lnTo>
                    <a:pt x="565" y="661"/>
                  </a:lnTo>
                  <a:lnTo>
                    <a:pt x="570" y="661"/>
                  </a:lnTo>
                  <a:lnTo>
                    <a:pt x="577" y="661"/>
                  </a:lnTo>
                  <a:lnTo>
                    <a:pt x="580" y="659"/>
                  </a:lnTo>
                  <a:lnTo>
                    <a:pt x="584" y="659"/>
                  </a:lnTo>
                  <a:lnTo>
                    <a:pt x="587" y="659"/>
                  </a:lnTo>
                  <a:lnTo>
                    <a:pt x="587" y="661"/>
                  </a:lnTo>
                  <a:lnTo>
                    <a:pt x="589" y="661"/>
                  </a:lnTo>
                  <a:lnTo>
                    <a:pt x="596" y="661"/>
                  </a:lnTo>
                  <a:lnTo>
                    <a:pt x="596" y="659"/>
                  </a:lnTo>
                  <a:lnTo>
                    <a:pt x="596" y="659"/>
                  </a:lnTo>
                  <a:lnTo>
                    <a:pt x="596" y="656"/>
                  </a:lnTo>
                  <a:lnTo>
                    <a:pt x="596" y="656"/>
                  </a:lnTo>
                  <a:lnTo>
                    <a:pt x="596" y="654"/>
                  </a:lnTo>
                  <a:lnTo>
                    <a:pt x="599" y="654"/>
                  </a:lnTo>
                  <a:lnTo>
                    <a:pt x="603" y="654"/>
                  </a:lnTo>
                  <a:lnTo>
                    <a:pt x="606" y="652"/>
                  </a:lnTo>
                  <a:lnTo>
                    <a:pt x="611" y="649"/>
                  </a:lnTo>
                  <a:lnTo>
                    <a:pt x="618" y="649"/>
                  </a:lnTo>
                  <a:lnTo>
                    <a:pt x="625" y="652"/>
                  </a:lnTo>
                  <a:lnTo>
                    <a:pt x="625" y="652"/>
                  </a:lnTo>
                  <a:lnTo>
                    <a:pt x="625" y="652"/>
                  </a:lnTo>
                  <a:lnTo>
                    <a:pt x="625" y="652"/>
                  </a:lnTo>
                  <a:lnTo>
                    <a:pt x="625" y="654"/>
                  </a:lnTo>
                  <a:lnTo>
                    <a:pt x="625" y="656"/>
                  </a:lnTo>
                  <a:lnTo>
                    <a:pt x="625" y="656"/>
                  </a:lnTo>
                  <a:lnTo>
                    <a:pt x="622" y="656"/>
                  </a:lnTo>
                  <a:lnTo>
                    <a:pt x="620" y="659"/>
                  </a:lnTo>
                  <a:lnTo>
                    <a:pt x="618" y="661"/>
                  </a:lnTo>
                  <a:lnTo>
                    <a:pt x="618" y="661"/>
                  </a:lnTo>
                  <a:lnTo>
                    <a:pt x="615" y="661"/>
                  </a:lnTo>
                  <a:lnTo>
                    <a:pt x="615" y="664"/>
                  </a:lnTo>
                  <a:lnTo>
                    <a:pt x="611" y="666"/>
                  </a:lnTo>
                  <a:lnTo>
                    <a:pt x="611" y="668"/>
                  </a:lnTo>
                  <a:lnTo>
                    <a:pt x="608" y="668"/>
                  </a:lnTo>
                  <a:lnTo>
                    <a:pt x="606" y="671"/>
                  </a:lnTo>
                  <a:lnTo>
                    <a:pt x="603" y="673"/>
                  </a:lnTo>
                  <a:lnTo>
                    <a:pt x="603" y="675"/>
                  </a:lnTo>
                  <a:lnTo>
                    <a:pt x="601" y="675"/>
                  </a:lnTo>
                  <a:lnTo>
                    <a:pt x="601" y="678"/>
                  </a:lnTo>
                  <a:lnTo>
                    <a:pt x="603" y="680"/>
                  </a:lnTo>
                  <a:lnTo>
                    <a:pt x="601" y="680"/>
                  </a:lnTo>
                  <a:lnTo>
                    <a:pt x="601" y="683"/>
                  </a:lnTo>
                  <a:lnTo>
                    <a:pt x="603" y="685"/>
                  </a:lnTo>
                  <a:lnTo>
                    <a:pt x="603" y="685"/>
                  </a:lnTo>
                  <a:lnTo>
                    <a:pt x="603" y="687"/>
                  </a:lnTo>
                  <a:lnTo>
                    <a:pt x="608" y="690"/>
                  </a:lnTo>
                  <a:lnTo>
                    <a:pt x="608" y="690"/>
                  </a:lnTo>
                  <a:lnTo>
                    <a:pt x="608" y="692"/>
                  </a:lnTo>
                  <a:lnTo>
                    <a:pt x="611" y="695"/>
                  </a:lnTo>
                  <a:lnTo>
                    <a:pt x="615" y="695"/>
                  </a:lnTo>
                  <a:lnTo>
                    <a:pt x="615" y="697"/>
                  </a:lnTo>
                  <a:lnTo>
                    <a:pt x="615" y="697"/>
                  </a:lnTo>
                  <a:lnTo>
                    <a:pt x="618" y="697"/>
                  </a:lnTo>
                  <a:lnTo>
                    <a:pt x="618" y="699"/>
                  </a:lnTo>
                  <a:lnTo>
                    <a:pt x="618" y="699"/>
                  </a:lnTo>
                  <a:lnTo>
                    <a:pt x="618" y="699"/>
                  </a:lnTo>
                  <a:lnTo>
                    <a:pt x="618" y="699"/>
                  </a:lnTo>
                  <a:lnTo>
                    <a:pt x="618" y="697"/>
                  </a:lnTo>
                  <a:lnTo>
                    <a:pt x="615" y="695"/>
                  </a:lnTo>
                  <a:lnTo>
                    <a:pt x="615" y="695"/>
                  </a:lnTo>
                  <a:lnTo>
                    <a:pt x="615" y="695"/>
                  </a:lnTo>
                  <a:lnTo>
                    <a:pt x="613" y="695"/>
                  </a:lnTo>
                  <a:lnTo>
                    <a:pt x="611" y="690"/>
                  </a:lnTo>
                  <a:lnTo>
                    <a:pt x="608" y="687"/>
                  </a:lnTo>
                  <a:lnTo>
                    <a:pt x="603" y="685"/>
                  </a:lnTo>
                  <a:lnTo>
                    <a:pt x="603" y="685"/>
                  </a:lnTo>
                  <a:lnTo>
                    <a:pt x="603" y="683"/>
                  </a:lnTo>
                  <a:lnTo>
                    <a:pt x="603" y="680"/>
                  </a:lnTo>
                  <a:lnTo>
                    <a:pt x="603" y="680"/>
                  </a:lnTo>
                  <a:lnTo>
                    <a:pt x="603" y="678"/>
                  </a:lnTo>
                  <a:lnTo>
                    <a:pt x="603" y="675"/>
                  </a:lnTo>
                  <a:lnTo>
                    <a:pt x="606" y="673"/>
                  </a:lnTo>
                  <a:lnTo>
                    <a:pt x="606" y="673"/>
                  </a:lnTo>
                  <a:lnTo>
                    <a:pt x="608" y="671"/>
                  </a:lnTo>
                  <a:lnTo>
                    <a:pt x="615" y="671"/>
                  </a:lnTo>
                  <a:lnTo>
                    <a:pt x="618" y="668"/>
                  </a:lnTo>
                  <a:lnTo>
                    <a:pt x="620" y="668"/>
                  </a:lnTo>
                  <a:lnTo>
                    <a:pt x="625" y="668"/>
                  </a:lnTo>
                  <a:lnTo>
                    <a:pt x="627" y="666"/>
                  </a:lnTo>
                  <a:lnTo>
                    <a:pt x="627" y="666"/>
                  </a:lnTo>
                  <a:lnTo>
                    <a:pt x="627" y="661"/>
                  </a:lnTo>
                  <a:lnTo>
                    <a:pt x="627" y="659"/>
                  </a:lnTo>
                  <a:lnTo>
                    <a:pt x="630" y="659"/>
                  </a:lnTo>
                  <a:lnTo>
                    <a:pt x="634" y="656"/>
                  </a:lnTo>
                  <a:lnTo>
                    <a:pt x="634" y="654"/>
                  </a:lnTo>
                  <a:lnTo>
                    <a:pt x="634" y="652"/>
                  </a:lnTo>
                  <a:lnTo>
                    <a:pt x="634" y="649"/>
                  </a:lnTo>
                  <a:lnTo>
                    <a:pt x="634" y="649"/>
                  </a:lnTo>
                  <a:lnTo>
                    <a:pt x="634" y="649"/>
                  </a:lnTo>
                  <a:lnTo>
                    <a:pt x="634" y="647"/>
                  </a:lnTo>
                  <a:lnTo>
                    <a:pt x="632" y="647"/>
                  </a:lnTo>
                  <a:lnTo>
                    <a:pt x="632" y="649"/>
                  </a:lnTo>
                  <a:lnTo>
                    <a:pt x="632" y="649"/>
                  </a:lnTo>
                  <a:lnTo>
                    <a:pt x="632" y="652"/>
                  </a:lnTo>
                  <a:lnTo>
                    <a:pt x="632" y="652"/>
                  </a:lnTo>
                  <a:lnTo>
                    <a:pt x="630" y="654"/>
                  </a:lnTo>
                  <a:lnTo>
                    <a:pt x="630" y="654"/>
                  </a:lnTo>
                  <a:lnTo>
                    <a:pt x="627" y="652"/>
                  </a:lnTo>
                  <a:lnTo>
                    <a:pt x="627" y="652"/>
                  </a:lnTo>
                  <a:lnTo>
                    <a:pt x="627" y="649"/>
                  </a:lnTo>
                  <a:lnTo>
                    <a:pt x="625" y="649"/>
                  </a:lnTo>
                  <a:lnTo>
                    <a:pt x="625" y="647"/>
                  </a:lnTo>
                  <a:lnTo>
                    <a:pt x="625" y="647"/>
                  </a:lnTo>
                  <a:lnTo>
                    <a:pt x="625" y="647"/>
                  </a:lnTo>
                  <a:lnTo>
                    <a:pt x="625" y="645"/>
                  </a:lnTo>
                  <a:lnTo>
                    <a:pt x="625" y="645"/>
                  </a:lnTo>
                  <a:lnTo>
                    <a:pt x="622" y="642"/>
                  </a:lnTo>
                  <a:lnTo>
                    <a:pt x="620" y="640"/>
                  </a:lnTo>
                  <a:lnTo>
                    <a:pt x="622" y="640"/>
                  </a:lnTo>
                  <a:lnTo>
                    <a:pt x="627" y="640"/>
                  </a:lnTo>
                  <a:lnTo>
                    <a:pt x="630" y="642"/>
                  </a:lnTo>
                  <a:lnTo>
                    <a:pt x="630" y="642"/>
                  </a:lnTo>
                  <a:lnTo>
                    <a:pt x="630" y="640"/>
                  </a:lnTo>
                  <a:lnTo>
                    <a:pt x="627" y="637"/>
                  </a:lnTo>
                  <a:lnTo>
                    <a:pt x="620" y="637"/>
                  </a:lnTo>
                  <a:lnTo>
                    <a:pt x="620" y="637"/>
                  </a:lnTo>
                  <a:lnTo>
                    <a:pt x="620" y="635"/>
                  </a:lnTo>
                  <a:lnTo>
                    <a:pt x="618" y="635"/>
                  </a:lnTo>
                  <a:lnTo>
                    <a:pt x="620" y="630"/>
                  </a:lnTo>
                  <a:lnTo>
                    <a:pt x="618" y="628"/>
                  </a:lnTo>
                  <a:lnTo>
                    <a:pt x="618" y="628"/>
                  </a:lnTo>
                  <a:lnTo>
                    <a:pt x="618" y="628"/>
                  </a:lnTo>
                  <a:lnTo>
                    <a:pt x="615" y="625"/>
                  </a:lnTo>
                  <a:lnTo>
                    <a:pt x="606" y="625"/>
                  </a:lnTo>
                  <a:lnTo>
                    <a:pt x="606" y="625"/>
                  </a:lnTo>
                  <a:lnTo>
                    <a:pt x="603" y="623"/>
                  </a:lnTo>
                  <a:lnTo>
                    <a:pt x="606" y="623"/>
                  </a:lnTo>
                  <a:lnTo>
                    <a:pt x="606" y="621"/>
                  </a:lnTo>
                  <a:lnTo>
                    <a:pt x="603" y="621"/>
                  </a:lnTo>
                  <a:lnTo>
                    <a:pt x="603" y="621"/>
                  </a:lnTo>
                  <a:lnTo>
                    <a:pt x="603" y="618"/>
                  </a:lnTo>
                  <a:lnTo>
                    <a:pt x="608" y="618"/>
                  </a:lnTo>
                  <a:lnTo>
                    <a:pt x="608" y="621"/>
                  </a:lnTo>
                  <a:lnTo>
                    <a:pt x="611" y="621"/>
                  </a:lnTo>
                  <a:lnTo>
                    <a:pt x="611" y="621"/>
                  </a:lnTo>
                  <a:lnTo>
                    <a:pt x="611" y="618"/>
                  </a:lnTo>
                  <a:lnTo>
                    <a:pt x="608" y="618"/>
                  </a:lnTo>
                  <a:lnTo>
                    <a:pt x="608" y="616"/>
                  </a:lnTo>
                  <a:lnTo>
                    <a:pt x="606" y="616"/>
                  </a:lnTo>
                  <a:lnTo>
                    <a:pt x="606" y="616"/>
                  </a:lnTo>
                  <a:lnTo>
                    <a:pt x="608" y="616"/>
                  </a:lnTo>
                  <a:lnTo>
                    <a:pt x="608" y="616"/>
                  </a:lnTo>
                  <a:lnTo>
                    <a:pt x="611" y="616"/>
                  </a:lnTo>
                  <a:lnTo>
                    <a:pt x="611" y="614"/>
                  </a:lnTo>
                  <a:lnTo>
                    <a:pt x="613" y="611"/>
                  </a:lnTo>
                  <a:lnTo>
                    <a:pt x="615" y="614"/>
                  </a:lnTo>
                  <a:lnTo>
                    <a:pt x="615" y="616"/>
                  </a:lnTo>
                  <a:lnTo>
                    <a:pt x="618" y="616"/>
                  </a:lnTo>
                  <a:lnTo>
                    <a:pt x="615" y="616"/>
                  </a:lnTo>
                  <a:lnTo>
                    <a:pt x="615" y="618"/>
                  </a:lnTo>
                  <a:lnTo>
                    <a:pt x="618" y="618"/>
                  </a:lnTo>
                  <a:lnTo>
                    <a:pt x="618" y="616"/>
                  </a:lnTo>
                  <a:lnTo>
                    <a:pt x="618" y="616"/>
                  </a:lnTo>
                  <a:lnTo>
                    <a:pt x="618" y="618"/>
                  </a:lnTo>
                  <a:lnTo>
                    <a:pt x="620" y="618"/>
                  </a:lnTo>
                  <a:lnTo>
                    <a:pt x="620" y="616"/>
                  </a:lnTo>
                  <a:lnTo>
                    <a:pt x="620" y="616"/>
                  </a:lnTo>
                  <a:lnTo>
                    <a:pt x="620" y="618"/>
                  </a:lnTo>
                  <a:lnTo>
                    <a:pt x="622" y="618"/>
                  </a:lnTo>
                  <a:lnTo>
                    <a:pt x="620" y="618"/>
                  </a:lnTo>
                  <a:lnTo>
                    <a:pt x="620" y="621"/>
                  </a:lnTo>
                  <a:lnTo>
                    <a:pt x="618" y="621"/>
                  </a:lnTo>
                  <a:lnTo>
                    <a:pt x="618" y="621"/>
                  </a:lnTo>
                  <a:lnTo>
                    <a:pt x="618" y="623"/>
                  </a:lnTo>
                  <a:lnTo>
                    <a:pt x="618" y="623"/>
                  </a:lnTo>
                  <a:lnTo>
                    <a:pt x="620" y="623"/>
                  </a:lnTo>
                  <a:lnTo>
                    <a:pt x="620" y="621"/>
                  </a:lnTo>
                  <a:lnTo>
                    <a:pt x="622" y="621"/>
                  </a:lnTo>
                  <a:lnTo>
                    <a:pt x="622" y="623"/>
                  </a:lnTo>
                  <a:lnTo>
                    <a:pt x="622" y="625"/>
                  </a:lnTo>
                  <a:lnTo>
                    <a:pt x="625" y="625"/>
                  </a:lnTo>
                  <a:lnTo>
                    <a:pt x="625" y="623"/>
                  </a:lnTo>
                  <a:lnTo>
                    <a:pt x="625" y="621"/>
                  </a:lnTo>
                  <a:lnTo>
                    <a:pt x="622" y="621"/>
                  </a:lnTo>
                  <a:lnTo>
                    <a:pt x="622" y="618"/>
                  </a:lnTo>
                  <a:lnTo>
                    <a:pt x="625" y="618"/>
                  </a:lnTo>
                  <a:lnTo>
                    <a:pt x="625" y="618"/>
                  </a:lnTo>
                  <a:lnTo>
                    <a:pt x="627" y="618"/>
                  </a:lnTo>
                  <a:lnTo>
                    <a:pt x="625" y="618"/>
                  </a:lnTo>
                  <a:lnTo>
                    <a:pt x="625" y="618"/>
                  </a:lnTo>
                  <a:lnTo>
                    <a:pt x="625" y="616"/>
                  </a:lnTo>
                  <a:lnTo>
                    <a:pt x="625" y="616"/>
                  </a:lnTo>
                  <a:lnTo>
                    <a:pt x="625" y="614"/>
                  </a:lnTo>
                  <a:lnTo>
                    <a:pt x="620" y="616"/>
                  </a:lnTo>
                  <a:lnTo>
                    <a:pt x="618" y="616"/>
                  </a:lnTo>
                  <a:lnTo>
                    <a:pt x="618" y="614"/>
                  </a:lnTo>
                  <a:lnTo>
                    <a:pt x="618" y="614"/>
                  </a:lnTo>
                  <a:lnTo>
                    <a:pt x="618" y="611"/>
                  </a:lnTo>
                  <a:lnTo>
                    <a:pt x="618" y="611"/>
                  </a:lnTo>
                  <a:lnTo>
                    <a:pt x="615" y="611"/>
                  </a:lnTo>
                  <a:lnTo>
                    <a:pt x="615" y="609"/>
                  </a:lnTo>
                  <a:lnTo>
                    <a:pt x="615" y="609"/>
                  </a:lnTo>
                  <a:lnTo>
                    <a:pt x="615" y="609"/>
                  </a:lnTo>
                  <a:lnTo>
                    <a:pt x="618" y="606"/>
                  </a:lnTo>
                  <a:lnTo>
                    <a:pt x="618" y="606"/>
                  </a:lnTo>
                  <a:lnTo>
                    <a:pt x="615" y="606"/>
                  </a:lnTo>
                  <a:lnTo>
                    <a:pt x="613" y="606"/>
                  </a:lnTo>
                  <a:lnTo>
                    <a:pt x="613" y="604"/>
                  </a:lnTo>
                  <a:lnTo>
                    <a:pt x="611" y="604"/>
                  </a:lnTo>
                  <a:lnTo>
                    <a:pt x="611" y="602"/>
                  </a:lnTo>
                  <a:lnTo>
                    <a:pt x="608" y="602"/>
                  </a:lnTo>
                  <a:lnTo>
                    <a:pt x="601" y="599"/>
                  </a:lnTo>
                  <a:lnTo>
                    <a:pt x="601" y="599"/>
                  </a:lnTo>
                  <a:lnTo>
                    <a:pt x="603" y="599"/>
                  </a:lnTo>
                  <a:lnTo>
                    <a:pt x="603" y="597"/>
                  </a:lnTo>
                  <a:lnTo>
                    <a:pt x="603" y="597"/>
                  </a:lnTo>
                  <a:lnTo>
                    <a:pt x="603" y="595"/>
                  </a:lnTo>
                  <a:lnTo>
                    <a:pt x="606" y="597"/>
                  </a:lnTo>
                  <a:lnTo>
                    <a:pt x="606" y="595"/>
                  </a:lnTo>
                  <a:lnTo>
                    <a:pt x="606" y="592"/>
                  </a:lnTo>
                  <a:lnTo>
                    <a:pt x="608" y="592"/>
                  </a:lnTo>
                  <a:lnTo>
                    <a:pt x="608" y="592"/>
                  </a:lnTo>
                  <a:lnTo>
                    <a:pt x="608" y="590"/>
                  </a:lnTo>
                  <a:lnTo>
                    <a:pt x="606" y="590"/>
                  </a:lnTo>
                  <a:lnTo>
                    <a:pt x="606" y="587"/>
                  </a:lnTo>
                  <a:lnTo>
                    <a:pt x="608" y="590"/>
                  </a:lnTo>
                  <a:lnTo>
                    <a:pt x="608" y="590"/>
                  </a:lnTo>
                  <a:lnTo>
                    <a:pt x="611" y="590"/>
                  </a:lnTo>
                  <a:lnTo>
                    <a:pt x="611" y="590"/>
                  </a:lnTo>
                  <a:lnTo>
                    <a:pt x="611" y="592"/>
                  </a:lnTo>
                  <a:lnTo>
                    <a:pt x="608" y="592"/>
                  </a:lnTo>
                  <a:lnTo>
                    <a:pt x="608" y="592"/>
                  </a:lnTo>
                  <a:lnTo>
                    <a:pt x="611" y="595"/>
                  </a:lnTo>
                  <a:lnTo>
                    <a:pt x="611" y="597"/>
                  </a:lnTo>
                  <a:lnTo>
                    <a:pt x="611" y="597"/>
                  </a:lnTo>
                  <a:lnTo>
                    <a:pt x="611" y="595"/>
                  </a:lnTo>
                  <a:lnTo>
                    <a:pt x="613" y="595"/>
                  </a:lnTo>
                  <a:lnTo>
                    <a:pt x="618" y="597"/>
                  </a:lnTo>
                  <a:lnTo>
                    <a:pt x="615" y="597"/>
                  </a:lnTo>
                  <a:lnTo>
                    <a:pt x="615" y="599"/>
                  </a:lnTo>
                  <a:lnTo>
                    <a:pt x="618" y="599"/>
                  </a:lnTo>
                  <a:lnTo>
                    <a:pt x="618" y="602"/>
                  </a:lnTo>
                  <a:lnTo>
                    <a:pt x="618" y="602"/>
                  </a:lnTo>
                  <a:lnTo>
                    <a:pt x="620" y="602"/>
                  </a:lnTo>
                  <a:lnTo>
                    <a:pt x="620" y="602"/>
                  </a:lnTo>
                  <a:lnTo>
                    <a:pt x="620" y="602"/>
                  </a:lnTo>
                  <a:lnTo>
                    <a:pt x="622" y="602"/>
                  </a:lnTo>
                  <a:lnTo>
                    <a:pt x="622" y="602"/>
                  </a:lnTo>
                  <a:lnTo>
                    <a:pt x="620" y="599"/>
                  </a:lnTo>
                  <a:lnTo>
                    <a:pt x="620" y="599"/>
                  </a:lnTo>
                  <a:lnTo>
                    <a:pt x="622" y="597"/>
                  </a:lnTo>
                  <a:lnTo>
                    <a:pt x="620" y="597"/>
                  </a:lnTo>
                  <a:lnTo>
                    <a:pt x="620" y="597"/>
                  </a:lnTo>
                  <a:lnTo>
                    <a:pt x="618" y="597"/>
                  </a:lnTo>
                  <a:lnTo>
                    <a:pt x="620" y="597"/>
                  </a:lnTo>
                  <a:lnTo>
                    <a:pt x="620" y="595"/>
                  </a:lnTo>
                  <a:lnTo>
                    <a:pt x="620" y="592"/>
                  </a:lnTo>
                  <a:lnTo>
                    <a:pt x="620" y="592"/>
                  </a:lnTo>
                  <a:lnTo>
                    <a:pt x="622" y="592"/>
                  </a:lnTo>
                  <a:lnTo>
                    <a:pt x="622" y="595"/>
                  </a:lnTo>
                  <a:lnTo>
                    <a:pt x="625" y="595"/>
                  </a:lnTo>
                  <a:lnTo>
                    <a:pt x="625" y="592"/>
                  </a:lnTo>
                  <a:lnTo>
                    <a:pt x="625" y="592"/>
                  </a:lnTo>
                  <a:lnTo>
                    <a:pt x="625" y="590"/>
                  </a:lnTo>
                  <a:lnTo>
                    <a:pt x="625" y="590"/>
                  </a:lnTo>
                  <a:lnTo>
                    <a:pt x="625" y="587"/>
                  </a:lnTo>
                  <a:lnTo>
                    <a:pt x="625" y="585"/>
                  </a:lnTo>
                  <a:lnTo>
                    <a:pt x="627" y="583"/>
                  </a:lnTo>
                  <a:lnTo>
                    <a:pt x="627" y="580"/>
                  </a:lnTo>
                  <a:lnTo>
                    <a:pt x="630" y="580"/>
                  </a:lnTo>
                  <a:lnTo>
                    <a:pt x="630" y="578"/>
                  </a:lnTo>
                  <a:lnTo>
                    <a:pt x="627" y="578"/>
                  </a:lnTo>
                  <a:lnTo>
                    <a:pt x="627" y="578"/>
                  </a:lnTo>
                  <a:lnTo>
                    <a:pt x="627" y="576"/>
                  </a:lnTo>
                  <a:lnTo>
                    <a:pt x="627" y="576"/>
                  </a:lnTo>
                  <a:lnTo>
                    <a:pt x="630" y="576"/>
                  </a:lnTo>
                  <a:lnTo>
                    <a:pt x="630" y="576"/>
                  </a:lnTo>
                  <a:lnTo>
                    <a:pt x="630" y="578"/>
                  </a:lnTo>
                  <a:lnTo>
                    <a:pt x="630" y="578"/>
                  </a:lnTo>
                  <a:lnTo>
                    <a:pt x="630" y="580"/>
                  </a:lnTo>
                  <a:lnTo>
                    <a:pt x="632" y="580"/>
                  </a:lnTo>
                  <a:lnTo>
                    <a:pt x="634" y="580"/>
                  </a:lnTo>
                  <a:lnTo>
                    <a:pt x="634" y="580"/>
                  </a:lnTo>
                  <a:lnTo>
                    <a:pt x="634" y="578"/>
                  </a:lnTo>
                  <a:lnTo>
                    <a:pt x="634" y="578"/>
                  </a:lnTo>
                  <a:lnTo>
                    <a:pt x="634" y="578"/>
                  </a:lnTo>
                  <a:lnTo>
                    <a:pt x="637" y="576"/>
                  </a:lnTo>
                  <a:lnTo>
                    <a:pt x="634" y="576"/>
                  </a:lnTo>
                  <a:lnTo>
                    <a:pt x="637" y="576"/>
                  </a:lnTo>
                  <a:lnTo>
                    <a:pt x="637" y="576"/>
                  </a:lnTo>
                  <a:lnTo>
                    <a:pt x="637" y="573"/>
                  </a:lnTo>
                  <a:lnTo>
                    <a:pt x="630" y="573"/>
                  </a:lnTo>
                  <a:lnTo>
                    <a:pt x="630" y="573"/>
                  </a:lnTo>
                  <a:lnTo>
                    <a:pt x="630" y="571"/>
                  </a:lnTo>
                  <a:lnTo>
                    <a:pt x="627" y="571"/>
                  </a:lnTo>
                  <a:lnTo>
                    <a:pt x="625" y="568"/>
                  </a:lnTo>
                  <a:lnTo>
                    <a:pt x="622" y="571"/>
                  </a:lnTo>
                  <a:lnTo>
                    <a:pt x="620" y="571"/>
                  </a:lnTo>
                  <a:lnTo>
                    <a:pt x="620" y="568"/>
                  </a:lnTo>
                  <a:lnTo>
                    <a:pt x="620" y="568"/>
                  </a:lnTo>
                  <a:lnTo>
                    <a:pt x="622" y="566"/>
                  </a:lnTo>
                  <a:lnTo>
                    <a:pt x="625" y="566"/>
                  </a:lnTo>
                  <a:lnTo>
                    <a:pt x="627" y="566"/>
                  </a:lnTo>
                  <a:lnTo>
                    <a:pt x="632" y="566"/>
                  </a:lnTo>
                  <a:lnTo>
                    <a:pt x="634" y="566"/>
                  </a:lnTo>
                  <a:lnTo>
                    <a:pt x="639" y="568"/>
                  </a:lnTo>
                  <a:lnTo>
                    <a:pt x="639" y="568"/>
                  </a:lnTo>
                  <a:lnTo>
                    <a:pt x="642" y="566"/>
                  </a:lnTo>
                  <a:lnTo>
                    <a:pt x="644" y="566"/>
                  </a:lnTo>
                  <a:lnTo>
                    <a:pt x="644" y="568"/>
                  </a:lnTo>
                  <a:lnTo>
                    <a:pt x="644" y="566"/>
                  </a:lnTo>
                  <a:lnTo>
                    <a:pt x="644" y="566"/>
                  </a:lnTo>
                  <a:lnTo>
                    <a:pt x="646" y="566"/>
                  </a:lnTo>
                  <a:lnTo>
                    <a:pt x="646" y="564"/>
                  </a:lnTo>
                  <a:lnTo>
                    <a:pt x="646" y="564"/>
                  </a:lnTo>
                  <a:lnTo>
                    <a:pt x="646" y="561"/>
                  </a:lnTo>
                  <a:lnTo>
                    <a:pt x="646" y="561"/>
                  </a:lnTo>
                  <a:lnTo>
                    <a:pt x="646" y="559"/>
                  </a:lnTo>
                  <a:lnTo>
                    <a:pt x="646" y="559"/>
                  </a:lnTo>
                  <a:lnTo>
                    <a:pt x="649" y="556"/>
                  </a:lnTo>
                  <a:lnTo>
                    <a:pt x="653" y="559"/>
                  </a:lnTo>
                  <a:lnTo>
                    <a:pt x="651" y="556"/>
                  </a:lnTo>
                  <a:lnTo>
                    <a:pt x="651" y="556"/>
                  </a:lnTo>
                  <a:lnTo>
                    <a:pt x="651" y="554"/>
                  </a:lnTo>
                  <a:lnTo>
                    <a:pt x="651" y="552"/>
                  </a:lnTo>
                  <a:lnTo>
                    <a:pt x="653" y="552"/>
                  </a:lnTo>
                  <a:lnTo>
                    <a:pt x="656" y="552"/>
                  </a:lnTo>
                  <a:lnTo>
                    <a:pt x="656" y="549"/>
                  </a:lnTo>
                  <a:lnTo>
                    <a:pt x="656" y="549"/>
                  </a:lnTo>
                  <a:lnTo>
                    <a:pt x="658" y="547"/>
                  </a:lnTo>
                  <a:lnTo>
                    <a:pt x="658" y="547"/>
                  </a:lnTo>
                  <a:lnTo>
                    <a:pt x="661" y="547"/>
                  </a:lnTo>
                  <a:lnTo>
                    <a:pt x="658" y="547"/>
                  </a:lnTo>
                  <a:lnTo>
                    <a:pt x="653" y="547"/>
                  </a:lnTo>
                  <a:lnTo>
                    <a:pt x="658" y="545"/>
                  </a:lnTo>
                  <a:lnTo>
                    <a:pt x="658" y="545"/>
                  </a:lnTo>
                  <a:lnTo>
                    <a:pt x="661" y="545"/>
                  </a:lnTo>
                  <a:lnTo>
                    <a:pt x="661" y="545"/>
                  </a:lnTo>
                  <a:lnTo>
                    <a:pt x="661" y="542"/>
                  </a:lnTo>
                  <a:lnTo>
                    <a:pt x="663" y="540"/>
                  </a:lnTo>
                  <a:lnTo>
                    <a:pt x="665" y="542"/>
                  </a:lnTo>
                  <a:lnTo>
                    <a:pt x="665" y="542"/>
                  </a:lnTo>
                  <a:lnTo>
                    <a:pt x="665" y="542"/>
                  </a:lnTo>
                  <a:lnTo>
                    <a:pt x="665" y="545"/>
                  </a:lnTo>
                  <a:lnTo>
                    <a:pt x="668" y="545"/>
                  </a:lnTo>
                  <a:lnTo>
                    <a:pt x="670" y="545"/>
                  </a:lnTo>
                  <a:lnTo>
                    <a:pt x="670" y="545"/>
                  </a:lnTo>
                  <a:lnTo>
                    <a:pt x="670" y="542"/>
                  </a:lnTo>
                  <a:lnTo>
                    <a:pt x="670" y="542"/>
                  </a:lnTo>
                  <a:lnTo>
                    <a:pt x="670" y="542"/>
                  </a:lnTo>
                  <a:lnTo>
                    <a:pt x="670" y="540"/>
                  </a:lnTo>
                  <a:lnTo>
                    <a:pt x="675" y="540"/>
                  </a:lnTo>
                  <a:lnTo>
                    <a:pt x="677" y="540"/>
                  </a:lnTo>
                  <a:lnTo>
                    <a:pt x="677" y="537"/>
                  </a:lnTo>
                  <a:lnTo>
                    <a:pt x="675" y="537"/>
                  </a:lnTo>
                  <a:lnTo>
                    <a:pt x="675" y="537"/>
                  </a:lnTo>
                  <a:lnTo>
                    <a:pt x="675" y="535"/>
                  </a:lnTo>
                  <a:lnTo>
                    <a:pt x="682" y="535"/>
                  </a:lnTo>
                  <a:lnTo>
                    <a:pt x="687" y="533"/>
                  </a:lnTo>
                  <a:lnTo>
                    <a:pt x="689" y="530"/>
                  </a:lnTo>
                  <a:lnTo>
                    <a:pt x="691" y="528"/>
                  </a:lnTo>
                  <a:lnTo>
                    <a:pt x="694" y="530"/>
                  </a:lnTo>
                  <a:lnTo>
                    <a:pt x="694" y="530"/>
                  </a:lnTo>
                  <a:lnTo>
                    <a:pt x="694" y="533"/>
                  </a:lnTo>
                  <a:lnTo>
                    <a:pt x="694" y="533"/>
                  </a:lnTo>
                  <a:lnTo>
                    <a:pt x="696" y="530"/>
                  </a:lnTo>
                  <a:lnTo>
                    <a:pt x="696" y="530"/>
                  </a:lnTo>
                  <a:lnTo>
                    <a:pt x="696" y="530"/>
                  </a:lnTo>
                  <a:lnTo>
                    <a:pt x="696" y="530"/>
                  </a:lnTo>
                  <a:lnTo>
                    <a:pt x="699" y="530"/>
                  </a:lnTo>
                  <a:lnTo>
                    <a:pt x="699" y="533"/>
                  </a:lnTo>
                  <a:lnTo>
                    <a:pt x="703" y="530"/>
                  </a:lnTo>
                  <a:lnTo>
                    <a:pt x="703" y="530"/>
                  </a:lnTo>
                  <a:lnTo>
                    <a:pt x="706" y="530"/>
                  </a:lnTo>
                  <a:lnTo>
                    <a:pt x="706" y="530"/>
                  </a:lnTo>
                  <a:lnTo>
                    <a:pt x="706" y="528"/>
                  </a:lnTo>
                  <a:lnTo>
                    <a:pt x="706" y="528"/>
                  </a:lnTo>
                  <a:lnTo>
                    <a:pt x="706" y="526"/>
                  </a:lnTo>
                  <a:lnTo>
                    <a:pt x="706" y="526"/>
                  </a:lnTo>
                  <a:lnTo>
                    <a:pt x="708" y="526"/>
                  </a:lnTo>
                  <a:lnTo>
                    <a:pt x="708" y="526"/>
                  </a:lnTo>
                  <a:lnTo>
                    <a:pt x="708" y="526"/>
                  </a:lnTo>
                  <a:lnTo>
                    <a:pt x="710" y="526"/>
                  </a:lnTo>
                  <a:lnTo>
                    <a:pt x="710" y="526"/>
                  </a:lnTo>
                  <a:lnTo>
                    <a:pt x="713" y="526"/>
                  </a:lnTo>
                  <a:lnTo>
                    <a:pt x="715" y="523"/>
                  </a:lnTo>
                  <a:lnTo>
                    <a:pt x="718" y="526"/>
                  </a:lnTo>
                  <a:lnTo>
                    <a:pt x="720" y="521"/>
                  </a:lnTo>
                  <a:lnTo>
                    <a:pt x="727" y="521"/>
                  </a:lnTo>
                  <a:lnTo>
                    <a:pt x="734" y="518"/>
                  </a:lnTo>
                  <a:lnTo>
                    <a:pt x="739" y="516"/>
                  </a:lnTo>
                  <a:lnTo>
                    <a:pt x="744" y="514"/>
                  </a:lnTo>
                  <a:lnTo>
                    <a:pt x="749" y="511"/>
                  </a:lnTo>
                  <a:lnTo>
                    <a:pt x="749" y="509"/>
                  </a:lnTo>
                  <a:lnTo>
                    <a:pt x="749" y="509"/>
                  </a:lnTo>
                  <a:lnTo>
                    <a:pt x="749" y="509"/>
                  </a:lnTo>
                  <a:lnTo>
                    <a:pt x="744" y="511"/>
                  </a:lnTo>
                  <a:lnTo>
                    <a:pt x="741" y="511"/>
                  </a:lnTo>
                  <a:lnTo>
                    <a:pt x="739" y="511"/>
                  </a:lnTo>
                  <a:lnTo>
                    <a:pt x="739" y="509"/>
                  </a:lnTo>
                  <a:lnTo>
                    <a:pt x="739" y="509"/>
                  </a:lnTo>
                  <a:lnTo>
                    <a:pt x="739" y="509"/>
                  </a:lnTo>
                  <a:lnTo>
                    <a:pt x="737" y="511"/>
                  </a:lnTo>
                  <a:lnTo>
                    <a:pt x="737" y="511"/>
                  </a:lnTo>
                  <a:lnTo>
                    <a:pt x="739" y="511"/>
                  </a:lnTo>
                  <a:lnTo>
                    <a:pt x="737" y="514"/>
                  </a:lnTo>
                  <a:lnTo>
                    <a:pt x="737" y="516"/>
                  </a:lnTo>
                  <a:lnTo>
                    <a:pt x="737" y="514"/>
                  </a:lnTo>
                  <a:lnTo>
                    <a:pt x="737" y="511"/>
                  </a:lnTo>
                  <a:lnTo>
                    <a:pt x="734" y="509"/>
                  </a:lnTo>
                  <a:lnTo>
                    <a:pt x="734" y="509"/>
                  </a:lnTo>
                  <a:lnTo>
                    <a:pt x="734" y="507"/>
                  </a:lnTo>
                  <a:lnTo>
                    <a:pt x="734" y="507"/>
                  </a:lnTo>
                  <a:lnTo>
                    <a:pt x="732" y="509"/>
                  </a:lnTo>
                  <a:lnTo>
                    <a:pt x="729" y="509"/>
                  </a:lnTo>
                  <a:lnTo>
                    <a:pt x="729" y="511"/>
                  </a:lnTo>
                  <a:lnTo>
                    <a:pt x="729" y="511"/>
                  </a:lnTo>
                  <a:lnTo>
                    <a:pt x="732" y="511"/>
                  </a:lnTo>
                  <a:lnTo>
                    <a:pt x="729" y="514"/>
                  </a:lnTo>
                  <a:lnTo>
                    <a:pt x="729" y="514"/>
                  </a:lnTo>
                  <a:lnTo>
                    <a:pt x="727" y="511"/>
                  </a:lnTo>
                  <a:lnTo>
                    <a:pt x="727" y="511"/>
                  </a:lnTo>
                  <a:lnTo>
                    <a:pt x="727" y="509"/>
                  </a:lnTo>
                  <a:lnTo>
                    <a:pt x="727" y="509"/>
                  </a:lnTo>
                  <a:lnTo>
                    <a:pt x="727" y="507"/>
                  </a:lnTo>
                  <a:lnTo>
                    <a:pt x="727" y="507"/>
                  </a:lnTo>
                  <a:lnTo>
                    <a:pt x="727" y="504"/>
                  </a:lnTo>
                  <a:lnTo>
                    <a:pt x="727" y="502"/>
                  </a:lnTo>
                  <a:lnTo>
                    <a:pt x="727" y="502"/>
                  </a:lnTo>
                  <a:lnTo>
                    <a:pt x="729" y="499"/>
                  </a:lnTo>
                  <a:lnTo>
                    <a:pt x="729" y="499"/>
                  </a:lnTo>
                  <a:lnTo>
                    <a:pt x="729" y="502"/>
                  </a:lnTo>
                  <a:lnTo>
                    <a:pt x="732" y="502"/>
                  </a:lnTo>
                  <a:lnTo>
                    <a:pt x="734" y="502"/>
                  </a:lnTo>
                  <a:lnTo>
                    <a:pt x="734" y="499"/>
                  </a:lnTo>
                  <a:lnTo>
                    <a:pt x="732" y="499"/>
                  </a:lnTo>
                  <a:lnTo>
                    <a:pt x="732" y="497"/>
                  </a:lnTo>
                  <a:lnTo>
                    <a:pt x="734" y="497"/>
                  </a:lnTo>
                  <a:lnTo>
                    <a:pt x="737" y="497"/>
                  </a:lnTo>
                  <a:lnTo>
                    <a:pt x="737" y="499"/>
                  </a:lnTo>
                  <a:lnTo>
                    <a:pt x="737" y="499"/>
                  </a:lnTo>
                  <a:lnTo>
                    <a:pt x="737" y="502"/>
                  </a:lnTo>
                  <a:lnTo>
                    <a:pt x="737" y="502"/>
                  </a:lnTo>
                  <a:lnTo>
                    <a:pt x="737" y="502"/>
                  </a:lnTo>
                  <a:lnTo>
                    <a:pt x="737" y="504"/>
                  </a:lnTo>
                  <a:lnTo>
                    <a:pt x="737" y="504"/>
                  </a:lnTo>
                  <a:lnTo>
                    <a:pt x="739" y="502"/>
                  </a:lnTo>
                  <a:lnTo>
                    <a:pt x="739" y="502"/>
                  </a:lnTo>
                  <a:lnTo>
                    <a:pt x="741" y="499"/>
                  </a:lnTo>
                  <a:lnTo>
                    <a:pt x="744" y="499"/>
                  </a:lnTo>
                  <a:lnTo>
                    <a:pt x="744" y="502"/>
                  </a:lnTo>
                  <a:lnTo>
                    <a:pt x="744" y="502"/>
                  </a:lnTo>
                  <a:lnTo>
                    <a:pt x="746" y="502"/>
                  </a:lnTo>
                  <a:lnTo>
                    <a:pt x="746" y="499"/>
                  </a:lnTo>
                  <a:lnTo>
                    <a:pt x="746" y="499"/>
                  </a:lnTo>
                  <a:lnTo>
                    <a:pt x="746" y="499"/>
                  </a:lnTo>
                  <a:lnTo>
                    <a:pt x="744" y="499"/>
                  </a:lnTo>
                  <a:lnTo>
                    <a:pt x="744" y="497"/>
                  </a:lnTo>
                  <a:lnTo>
                    <a:pt x="744" y="497"/>
                  </a:lnTo>
                  <a:lnTo>
                    <a:pt x="741" y="497"/>
                  </a:lnTo>
                  <a:lnTo>
                    <a:pt x="741" y="497"/>
                  </a:lnTo>
                  <a:lnTo>
                    <a:pt x="739" y="497"/>
                  </a:lnTo>
                  <a:lnTo>
                    <a:pt x="741" y="495"/>
                  </a:lnTo>
                  <a:lnTo>
                    <a:pt x="749" y="497"/>
                  </a:lnTo>
                  <a:lnTo>
                    <a:pt x="751" y="497"/>
                  </a:lnTo>
                  <a:lnTo>
                    <a:pt x="753" y="497"/>
                  </a:lnTo>
                  <a:lnTo>
                    <a:pt x="753" y="497"/>
                  </a:lnTo>
                  <a:lnTo>
                    <a:pt x="753" y="497"/>
                  </a:lnTo>
                  <a:lnTo>
                    <a:pt x="753" y="497"/>
                  </a:lnTo>
                  <a:lnTo>
                    <a:pt x="756" y="497"/>
                  </a:lnTo>
                  <a:lnTo>
                    <a:pt x="756" y="499"/>
                  </a:lnTo>
                  <a:lnTo>
                    <a:pt x="756" y="499"/>
                  </a:lnTo>
                  <a:lnTo>
                    <a:pt x="756" y="502"/>
                  </a:lnTo>
                  <a:lnTo>
                    <a:pt x="756" y="502"/>
                  </a:lnTo>
                  <a:lnTo>
                    <a:pt x="756" y="499"/>
                  </a:lnTo>
                  <a:lnTo>
                    <a:pt x="758" y="499"/>
                  </a:lnTo>
                  <a:lnTo>
                    <a:pt x="758" y="499"/>
                  </a:lnTo>
                  <a:lnTo>
                    <a:pt x="758" y="497"/>
                  </a:lnTo>
                  <a:lnTo>
                    <a:pt x="758" y="497"/>
                  </a:lnTo>
                  <a:lnTo>
                    <a:pt x="760" y="497"/>
                  </a:lnTo>
                  <a:lnTo>
                    <a:pt x="760" y="495"/>
                  </a:lnTo>
                  <a:lnTo>
                    <a:pt x="758" y="495"/>
                  </a:lnTo>
                  <a:lnTo>
                    <a:pt x="756" y="492"/>
                  </a:lnTo>
                  <a:lnTo>
                    <a:pt x="758" y="492"/>
                  </a:lnTo>
                  <a:lnTo>
                    <a:pt x="760" y="492"/>
                  </a:lnTo>
                  <a:lnTo>
                    <a:pt x="763" y="495"/>
                  </a:lnTo>
                  <a:lnTo>
                    <a:pt x="763" y="497"/>
                  </a:lnTo>
                  <a:lnTo>
                    <a:pt x="765" y="497"/>
                  </a:lnTo>
                  <a:lnTo>
                    <a:pt x="765" y="497"/>
                  </a:lnTo>
                  <a:lnTo>
                    <a:pt x="768" y="495"/>
                  </a:lnTo>
                  <a:lnTo>
                    <a:pt x="770" y="497"/>
                  </a:lnTo>
                  <a:lnTo>
                    <a:pt x="770" y="492"/>
                  </a:lnTo>
                  <a:lnTo>
                    <a:pt x="772" y="492"/>
                  </a:lnTo>
                  <a:lnTo>
                    <a:pt x="779" y="495"/>
                  </a:lnTo>
                  <a:lnTo>
                    <a:pt x="782" y="497"/>
                  </a:lnTo>
                  <a:lnTo>
                    <a:pt x="784" y="497"/>
                  </a:lnTo>
                  <a:lnTo>
                    <a:pt x="784" y="497"/>
                  </a:lnTo>
                  <a:lnTo>
                    <a:pt x="787" y="497"/>
                  </a:lnTo>
                  <a:lnTo>
                    <a:pt x="787" y="499"/>
                  </a:lnTo>
                  <a:lnTo>
                    <a:pt x="784" y="499"/>
                  </a:lnTo>
                  <a:lnTo>
                    <a:pt x="784" y="499"/>
                  </a:lnTo>
                  <a:lnTo>
                    <a:pt x="782" y="499"/>
                  </a:lnTo>
                  <a:lnTo>
                    <a:pt x="784" y="499"/>
                  </a:lnTo>
                  <a:lnTo>
                    <a:pt x="784" y="502"/>
                  </a:lnTo>
                  <a:lnTo>
                    <a:pt x="784" y="502"/>
                  </a:lnTo>
                  <a:lnTo>
                    <a:pt x="782" y="502"/>
                  </a:lnTo>
                  <a:lnTo>
                    <a:pt x="784" y="504"/>
                  </a:lnTo>
                  <a:lnTo>
                    <a:pt x="784" y="507"/>
                  </a:lnTo>
                  <a:lnTo>
                    <a:pt x="782" y="507"/>
                  </a:lnTo>
                  <a:lnTo>
                    <a:pt x="779" y="507"/>
                  </a:lnTo>
                  <a:lnTo>
                    <a:pt x="777" y="511"/>
                  </a:lnTo>
                  <a:lnTo>
                    <a:pt x="777" y="511"/>
                  </a:lnTo>
                  <a:lnTo>
                    <a:pt x="775" y="511"/>
                  </a:lnTo>
                  <a:lnTo>
                    <a:pt x="775" y="514"/>
                  </a:lnTo>
                  <a:lnTo>
                    <a:pt x="777" y="516"/>
                  </a:lnTo>
                  <a:lnTo>
                    <a:pt x="777" y="516"/>
                  </a:lnTo>
                  <a:lnTo>
                    <a:pt x="779" y="516"/>
                  </a:lnTo>
                  <a:lnTo>
                    <a:pt x="779" y="514"/>
                  </a:lnTo>
                  <a:lnTo>
                    <a:pt x="779" y="511"/>
                  </a:lnTo>
                  <a:lnTo>
                    <a:pt x="779" y="511"/>
                  </a:lnTo>
                  <a:lnTo>
                    <a:pt x="779" y="511"/>
                  </a:lnTo>
                  <a:lnTo>
                    <a:pt x="779" y="509"/>
                  </a:lnTo>
                  <a:lnTo>
                    <a:pt x="782" y="509"/>
                  </a:lnTo>
                  <a:lnTo>
                    <a:pt x="784" y="509"/>
                  </a:lnTo>
                  <a:lnTo>
                    <a:pt x="787" y="509"/>
                  </a:lnTo>
                  <a:lnTo>
                    <a:pt x="789" y="509"/>
                  </a:lnTo>
                  <a:lnTo>
                    <a:pt x="789" y="507"/>
                  </a:lnTo>
                  <a:lnTo>
                    <a:pt x="787" y="507"/>
                  </a:lnTo>
                  <a:lnTo>
                    <a:pt x="789" y="507"/>
                  </a:lnTo>
                  <a:lnTo>
                    <a:pt x="789" y="507"/>
                  </a:lnTo>
                  <a:lnTo>
                    <a:pt x="789" y="504"/>
                  </a:lnTo>
                  <a:lnTo>
                    <a:pt x="791" y="504"/>
                  </a:lnTo>
                  <a:lnTo>
                    <a:pt x="794" y="504"/>
                  </a:lnTo>
                  <a:lnTo>
                    <a:pt x="794" y="507"/>
                  </a:lnTo>
                  <a:lnTo>
                    <a:pt x="791" y="507"/>
                  </a:lnTo>
                  <a:lnTo>
                    <a:pt x="791" y="507"/>
                  </a:lnTo>
                  <a:lnTo>
                    <a:pt x="794" y="507"/>
                  </a:lnTo>
                  <a:lnTo>
                    <a:pt x="794" y="507"/>
                  </a:lnTo>
                  <a:lnTo>
                    <a:pt x="794" y="509"/>
                  </a:lnTo>
                  <a:lnTo>
                    <a:pt x="794" y="509"/>
                  </a:lnTo>
                  <a:lnTo>
                    <a:pt x="791" y="514"/>
                  </a:lnTo>
                  <a:lnTo>
                    <a:pt x="789" y="514"/>
                  </a:lnTo>
                  <a:lnTo>
                    <a:pt x="791" y="516"/>
                  </a:lnTo>
                  <a:lnTo>
                    <a:pt x="794" y="514"/>
                  </a:lnTo>
                  <a:lnTo>
                    <a:pt x="794" y="511"/>
                  </a:lnTo>
                  <a:lnTo>
                    <a:pt x="796" y="511"/>
                  </a:lnTo>
                  <a:lnTo>
                    <a:pt x="796" y="514"/>
                  </a:lnTo>
                  <a:lnTo>
                    <a:pt x="798" y="514"/>
                  </a:lnTo>
                  <a:lnTo>
                    <a:pt x="798" y="511"/>
                  </a:lnTo>
                  <a:lnTo>
                    <a:pt x="798" y="509"/>
                  </a:lnTo>
                  <a:lnTo>
                    <a:pt x="798" y="509"/>
                  </a:lnTo>
                  <a:lnTo>
                    <a:pt x="801" y="507"/>
                  </a:lnTo>
                  <a:lnTo>
                    <a:pt x="803" y="507"/>
                  </a:lnTo>
                  <a:lnTo>
                    <a:pt x="803" y="502"/>
                  </a:lnTo>
                  <a:lnTo>
                    <a:pt x="806" y="502"/>
                  </a:lnTo>
                  <a:lnTo>
                    <a:pt x="808" y="502"/>
                  </a:lnTo>
                  <a:lnTo>
                    <a:pt x="803" y="507"/>
                  </a:lnTo>
                  <a:lnTo>
                    <a:pt x="803" y="507"/>
                  </a:lnTo>
                  <a:lnTo>
                    <a:pt x="806" y="509"/>
                  </a:lnTo>
                  <a:lnTo>
                    <a:pt x="803" y="509"/>
                  </a:lnTo>
                  <a:lnTo>
                    <a:pt x="806" y="511"/>
                  </a:lnTo>
                  <a:lnTo>
                    <a:pt x="806" y="509"/>
                  </a:lnTo>
                  <a:lnTo>
                    <a:pt x="806" y="509"/>
                  </a:lnTo>
                  <a:lnTo>
                    <a:pt x="808" y="507"/>
                  </a:lnTo>
                  <a:lnTo>
                    <a:pt x="808" y="507"/>
                  </a:lnTo>
                  <a:lnTo>
                    <a:pt x="808" y="507"/>
                  </a:lnTo>
                  <a:lnTo>
                    <a:pt x="810" y="507"/>
                  </a:lnTo>
                  <a:lnTo>
                    <a:pt x="813" y="507"/>
                  </a:lnTo>
                  <a:lnTo>
                    <a:pt x="813" y="507"/>
                  </a:lnTo>
                  <a:lnTo>
                    <a:pt x="815" y="507"/>
                  </a:lnTo>
                  <a:lnTo>
                    <a:pt x="815" y="504"/>
                  </a:lnTo>
                  <a:lnTo>
                    <a:pt x="813" y="502"/>
                  </a:lnTo>
                  <a:lnTo>
                    <a:pt x="810" y="502"/>
                  </a:lnTo>
                  <a:lnTo>
                    <a:pt x="813" y="499"/>
                  </a:lnTo>
                  <a:lnTo>
                    <a:pt x="813" y="497"/>
                  </a:lnTo>
                  <a:lnTo>
                    <a:pt x="815" y="497"/>
                  </a:lnTo>
                  <a:lnTo>
                    <a:pt x="815" y="499"/>
                  </a:lnTo>
                  <a:lnTo>
                    <a:pt x="817" y="499"/>
                  </a:lnTo>
                  <a:lnTo>
                    <a:pt x="820" y="499"/>
                  </a:lnTo>
                  <a:lnTo>
                    <a:pt x="820" y="499"/>
                  </a:lnTo>
                  <a:lnTo>
                    <a:pt x="822" y="497"/>
                  </a:lnTo>
                  <a:lnTo>
                    <a:pt x="817" y="497"/>
                  </a:lnTo>
                  <a:lnTo>
                    <a:pt x="817" y="497"/>
                  </a:lnTo>
                  <a:lnTo>
                    <a:pt x="817" y="495"/>
                  </a:lnTo>
                  <a:lnTo>
                    <a:pt x="817" y="492"/>
                  </a:lnTo>
                  <a:lnTo>
                    <a:pt x="820" y="492"/>
                  </a:lnTo>
                  <a:lnTo>
                    <a:pt x="820" y="495"/>
                  </a:lnTo>
                  <a:lnTo>
                    <a:pt x="820" y="492"/>
                  </a:lnTo>
                  <a:lnTo>
                    <a:pt x="820" y="492"/>
                  </a:lnTo>
                  <a:lnTo>
                    <a:pt x="825" y="492"/>
                  </a:lnTo>
                  <a:lnTo>
                    <a:pt x="825" y="492"/>
                  </a:lnTo>
                  <a:lnTo>
                    <a:pt x="827" y="487"/>
                  </a:lnTo>
                  <a:lnTo>
                    <a:pt x="832" y="485"/>
                  </a:lnTo>
                  <a:lnTo>
                    <a:pt x="832" y="485"/>
                  </a:lnTo>
                  <a:lnTo>
                    <a:pt x="834" y="485"/>
                  </a:lnTo>
                  <a:lnTo>
                    <a:pt x="832" y="485"/>
                  </a:lnTo>
                  <a:lnTo>
                    <a:pt x="832" y="487"/>
                  </a:lnTo>
                  <a:lnTo>
                    <a:pt x="832" y="487"/>
                  </a:lnTo>
                  <a:lnTo>
                    <a:pt x="829" y="490"/>
                  </a:lnTo>
                  <a:lnTo>
                    <a:pt x="832" y="490"/>
                  </a:lnTo>
                  <a:lnTo>
                    <a:pt x="834" y="490"/>
                  </a:lnTo>
                  <a:lnTo>
                    <a:pt x="834" y="490"/>
                  </a:lnTo>
                  <a:lnTo>
                    <a:pt x="834" y="487"/>
                  </a:lnTo>
                  <a:lnTo>
                    <a:pt x="839" y="490"/>
                  </a:lnTo>
                  <a:lnTo>
                    <a:pt x="839" y="487"/>
                  </a:lnTo>
                  <a:lnTo>
                    <a:pt x="841" y="490"/>
                  </a:lnTo>
                  <a:lnTo>
                    <a:pt x="839" y="490"/>
                  </a:lnTo>
                  <a:lnTo>
                    <a:pt x="839" y="492"/>
                  </a:lnTo>
                  <a:lnTo>
                    <a:pt x="839" y="492"/>
                  </a:lnTo>
                  <a:lnTo>
                    <a:pt x="836" y="492"/>
                  </a:lnTo>
                  <a:lnTo>
                    <a:pt x="839" y="495"/>
                  </a:lnTo>
                  <a:lnTo>
                    <a:pt x="839" y="497"/>
                  </a:lnTo>
                  <a:lnTo>
                    <a:pt x="844" y="495"/>
                  </a:lnTo>
                  <a:lnTo>
                    <a:pt x="846" y="495"/>
                  </a:lnTo>
                  <a:lnTo>
                    <a:pt x="846" y="492"/>
                  </a:lnTo>
                  <a:lnTo>
                    <a:pt x="846" y="492"/>
                  </a:lnTo>
                  <a:lnTo>
                    <a:pt x="846" y="495"/>
                  </a:lnTo>
                  <a:lnTo>
                    <a:pt x="846" y="497"/>
                  </a:lnTo>
                  <a:lnTo>
                    <a:pt x="844" y="497"/>
                  </a:lnTo>
                  <a:lnTo>
                    <a:pt x="846" y="499"/>
                  </a:lnTo>
                  <a:lnTo>
                    <a:pt x="846" y="499"/>
                  </a:lnTo>
                  <a:lnTo>
                    <a:pt x="846" y="499"/>
                  </a:lnTo>
                  <a:lnTo>
                    <a:pt x="846" y="499"/>
                  </a:lnTo>
                  <a:lnTo>
                    <a:pt x="846" y="499"/>
                  </a:lnTo>
                  <a:lnTo>
                    <a:pt x="848" y="499"/>
                  </a:lnTo>
                  <a:lnTo>
                    <a:pt x="848" y="502"/>
                  </a:lnTo>
                  <a:lnTo>
                    <a:pt x="848" y="502"/>
                  </a:lnTo>
                  <a:lnTo>
                    <a:pt x="848" y="504"/>
                  </a:lnTo>
                  <a:lnTo>
                    <a:pt x="848" y="507"/>
                  </a:lnTo>
                  <a:lnTo>
                    <a:pt x="848" y="507"/>
                  </a:lnTo>
                  <a:lnTo>
                    <a:pt x="848" y="507"/>
                  </a:lnTo>
                  <a:lnTo>
                    <a:pt x="848" y="509"/>
                  </a:lnTo>
                  <a:lnTo>
                    <a:pt x="848" y="509"/>
                  </a:lnTo>
                  <a:lnTo>
                    <a:pt x="848" y="511"/>
                  </a:lnTo>
                  <a:lnTo>
                    <a:pt x="848" y="511"/>
                  </a:lnTo>
                  <a:lnTo>
                    <a:pt x="848" y="514"/>
                  </a:lnTo>
                  <a:lnTo>
                    <a:pt x="846" y="516"/>
                  </a:lnTo>
                  <a:lnTo>
                    <a:pt x="846" y="518"/>
                  </a:lnTo>
                  <a:lnTo>
                    <a:pt x="844" y="521"/>
                  </a:lnTo>
                  <a:lnTo>
                    <a:pt x="846" y="521"/>
                  </a:lnTo>
                  <a:lnTo>
                    <a:pt x="846" y="521"/>
                  </a:lnTo>
                  <a:lnTo>
                    <a:pt x="848" y="518"/>
                  </a:lnTo>
                  <a:lnTo>
                    <a:pt x="848" y="516"/>
                  </a:lnTo>
                  <a:lnTo>
                    <a:pt x="848" y="516"/>
                  </a:lnTo>
                  <a:lnTo>
                    <a:pt x="851" y="511"/>
                  </a:lnTo>
                  <a:lnTo>
                    <a:pt x="853" y="511"/>
                  </a:lnTo>
                  <a:lnTo>
                    <a:pt x="853" y="509"/>
                  </a:lnTo>
                  <a:lnTo>
                    <a:pt x="853" y="507"/>
                  </a:lnTo>
                  <a:lnTo>
                    <a:pt x="853" y="507"/>
                  </a:lnTo>
                  <a:lnTo>
                    <a:pt x="851" y="504"/>
                  </a:lnTo>
                  <a:lnTo>
                    <a:pt x="851" y="502"/>
                  </a:lnTo>
                  <a:lnTo>
                    <a:pt x="851" y="502"/>
                  </a:lnTo>
                  <a:lnTo>
                    <a:pt x="851" y="499"/>
                  </a:lnTo>
                  <a:lnTo>
                    <a:pt x="853" y="497"/>
                  </a:lnTo>
                  <a:lnTo>
                    <a:pt x="851" y="497"/>
                  </a:lnTo>
                  <a:lnTo>
                    <a:pt x="851" y="497"/>
                  </a:lnTo>
                  <a:lnTo>
                    <a:pt x="851" y="495"/>
                  </a:lnTo>
                  <a:lnTo>
                    <a:pt x="851" y="492"/>
                  </a:lnTo>
                  <a:lnTo>
                    <a:pt x="848" y="492"/>
                  </a:lnTo>
                  <a:lnTo>
                    <a:pt x="848" y="492"/>
                  </a:lnTo>
                  <a:lnTo>
                    <a:pt x="846" y="490"/>
                  </a:lnTo>
                  <a:lnTo>
                    <a:pt x="846" y="487"/>
                  </a:lnTo>
                  <a:lnTo>
                    <a:pt x="846" y="487"/>
                  </a:lnTo>
                  <a:lnTo>
                    <a:pt x="846" y="485"/>
                  </a:lnTo>
                  <a:lnTo>
                    <a:pt x="846" y="485"/>
                  </a:lnTo>
                  <a:lnTo>
                    <a:pt x="844" y="485"/>
                  </a:lnTo>
                  <a:lnTo>
                    <a:pt x="844" y="483"/>
                  </a:lnTo>
                  <a:lnTo>
                    <a:pt x="844" y="480"/>
                  </a:lnTo>
                  <a:lnTo>
                    <a:pt x="841" y="480"/>
                  </a:lnTo>
                  <a:lnTo>
                    <a:pt x="841" y="478"/>
                  </a:lnTo>
                  <a:lnTo>
                    <a:pt x="836" y="478"/>
                  </a:lnTo>
                  <a:lnTo>
                    <a:pt x="836" y="478"/>
                  </a:lnTo>
                  <a:lnTo>
                    <a:pt x="836" y="476"/>
                  </a:lnTo>
                  <a:lnTo>
                    <a:pt x="836" y="476"/>
                  </a:lnTo>
                  <a:lnTo>
                    <a:pt x="834" y="471"/>
                  </a:lnTo>
                  <a:lnTo>
                    <a:pt x="834" y="471"/>
                  </a:lnTo>
                  <a:lnTo>
                    <a:pt x="834" y="468"/>
                  </a:lnTo>
                  <a:lnTo>
                    <a:pt x="834" y="468"/>
                  </a:lnTo>
                  <a:lnTo>
                    <a:pt x="834" y="466"/>
                  </a:lnTo>
                  <a:lnTo>
                    <a:pt x="839" y="468"/>
                  </a:lnTo>
                  <a:lnTo>
                    <a:pt x="846" y="471"/>
                  </a:lnTo>
                  <a:lnTo>
                    <a:pt x="848" y="468"/>
                  </a:lnTo>
                  <a:lnTo>
                    <a:pt x="853" y="468"/>
                  </a:lnTo>
                  <a:lnTo>
                    <a:pt x="858" y="468"/>
                  </a:lnTo>
                  <a:lnTo>
                    <a:pt x="858" y="471"/>
                  </a:lnTo>
                  <a:lnTo>
                    <a:pt x="865" y="468"/>
                  </a:lnTo>
                  <a:lnTo>
                    <a:pt x="867" y="466"/>
                  </a:lnTo>
                  <a:lnTo>
                    <a:pt x="870" y="466"/>
                  </a:lnTo>
                  <a:lnTo>
                    <a:pt x="870" y="466"/>
                  </a:lnTo>
                  <a:lnTo>
                    <a:pt x="872" y="468"/>
                  </a:lnTo>
                  <a:lnTo>
                    <a:pt x="872" y="468"/>
                  </a:lnTo>
                  <a:lnTo>
                    <a:pt x="872" y="471"/>
                  </a:lnTo>
                  <a:lnTo>
                    <a:pt x="877" y="471"/>
                  </a:lnTo>
                  <a:lnTo>
                    <a:pt x="877" y="468"/>
                  </a:lnTo>
                  <a:lnTo>
                    <a:pt x="879" y="471"/>
                  </a:lnTo>
                  <a:lnTo>
                    <a:pt x="884" y="471"/>
                  </a:lnTo>
                  <a:lnTo>
                    <a:pt x="886" y="471"/>
                  </a:lnTo>
                  <a:lnTo>
                    <a:pt x="886" y="473"/>
                  </a:lnTo>
                  <a:lnTo>
                    <a:pt x="886" y="476"/>
                  </a:lnTo>
                  <a:lnTo>
                    <a:pt x="886" y="476"/>
                  </a:lnTo>
                  <a:lnTo>
                    <a:pt x="894" y="478"/>
                  </a:lnTo>
                  <a:lnTo>
                    <a:pt x="894" y="476"/>
                  </a:lnTo>
                  <a:lnTo>
                    <a:pt x="891" y="476"/>
                  </a:lnTo>
                  <a:lnTo>
                    <a:pt x="889" y="473"/>
                  </a:lnTo>
                  <a:lnTo>
                    <a:pt x="886" y="471"/>
                  </a:lnTo>
                  <a:lnTo>
                    <a:pt x="884" y="471"/>
                  </a:lnTo>
                  <a:lnTo>
                    <a:pt x="882" y="468"/>
                  </a:lnTo>
                  <a:lnTo>
                    <a:pt x="879" y="468"/>
                  </a:lnTo>
                  <a:lnTo>
                    <a:pt x="879" y="468"/>
                  </a:lnTo>
                  <a:lnTo>
                    <a:pt x="882" y="468"/>
                  </a:lnTo>
                  <a:lnTo>
                    <a:pt x="877" y="466"/>
                  </a:lnTo>
                  <a:lnTo>
                    <a:pt x="872" y="466"/>
                  </a:lnTo>
                  <a:lnTo>
                    <a:pt x="870" y="464"/>
                  </a:lnTo>
                  <a:lnTo>
                    <a:pt x="870" y="461"/>
                  </a:lnTo>
                  <a:lnTo>
                    <a:pt x="870" y="461"/>
                  </a:lnTo>
                  <a:lnTo>
                    <a:pt x="872" y="461"/>
                  </a:lnTo>
                  <a:lnTo>
                    <a:pt x="875" y="459"/>
                  </a:lnTo>
                  <a:lnTo>
                    <a:pt x="875" y="457"/>
                  </a:lnTo>
                  <a:lnTo>
                    <a:pt x="875" y="457"/>
                  </a:lnTo>
                  <a:lnTo>
                    <a:pt x="875" y="454"/>
                  </a:lnTo>
                  <a:lnTo>
                    <a:pt x="875" y="452"/>
                  </a:lnTo>
                  <a:lnTo>
                    <a:pt x="875" y="452"/>
                  </a:lnTo>
                  <a:lnTo>
                    <a:pt x="875" y="449"/>
                  </a:lnTo>
                  <a:lnTo>
                    <a:pt x="875" y="449"/>
                  </a:lnTo>
                  <a:lnTo>
                    <a:pt x="875" y="447"/>
                  </a:lnTo>
                  <a:lnTo>
                    <a:pt x="875" y="447"/>
                  </a:lnTo>
                  <a:lnTo>
                    <a:pt x="872" y="447"/>
                  </a:lnTo>
                  <a:lnTo>
                    <a:pt x="870" y="447"/>
                  </a:lnTo>
                  <a:lnTo>
                    <a:pt x="870" y="442"/>
                  </a:lnTo>
                  <a:lnTo>
                    <a:pt x="870" y="442"/>
                  </a:lnTo>
                  <a:lnTo>
                    <a:pt x="870" y="440"/>
                  </a:lnTo>
                  <a:lnTo>
                    <a:pt x="870" y="440"/>
                  </a:lnTo>
                  <a:lnTo>
                    <a:pt x="867" y="440"/>
                  </a:lnTo>
                  <a:lnTo>
                    <a:pt x="870" y="438"/>
                  </a:lnTo>
                  <a:lnTo>
                    <a:pt x="870" y="433"/>
                  </a:lnTo>
                  <a:lnTo>
                    <a:pt x="870" y="430"/>
                  </a:lnTo>
                  <a:lnTo>
                    <a:pt x="870" y="430"/>
                  </a:lnTo>
                  <a:lnTo>
                    <a:pt x="872" y="430"/>
                  </a:lnTo>
                  <a:lnTo>
                    <a:pt x="875" y="430"/>
                  </a:lnTo>
                  <a:lnTo>
                    <a:pt x="875" y="430"/>
                  </a:lnTo>
                  <a:lnTo>
                    <a:pt x="875" y="428"/>
                  </a:lnTo>
                  <a:lnTo>
                    <a:pt x="875" y="428"/>
                  </a:lnTo>
                  <a:lnTo>
                    <a:pt x="875" y="426"/>
                  </a:lnTo>
                  <a:lnTo>
                    <a:pt x="875" y="426"/>
                  </a:lnTo>
                  <a:lnTo>
                    <a:pt x="875" y="421"/>
                  </a:lnTo>
                  <a:lnTo>
                    <a:pt x="879" y="416"/>
                  </a:lnTo>
                  <a:lnTo>
                    <a:pt x="882" y="411"/>
                  </a:lnTo>
                  <a:lnTo>
                    <a:pt x="886" y="407"/>
                  </a:lnTo>
                  <a:lnTo>
                    <a:pt x="889" y="399"/>
                  </a:lnTo>
                  <a:lnTo>
                    <a:pt x="889" y="399"/>
                  </a:lnTo>
                  <a:lnTo>
                    <a:pt x="889" y="397"/>
                  </a:lnTo>
                  <a:lnTo>
                    <a:pt x="894" y="397"/>
                  </a:lnTo>
                  <a:lnTo>
                    <a:pt x="894" y="397"/>
                  </a:lnTo>
                  <a:lnTo>
                    <a:pt x="894" y="399"/>
                  </a:lnTo>
                  <a:lnTo>
                    <a:pt x="894" y="399"/>
                  </a:lnTo>
                  <a:lnTo>
                    <a:pt x="894" y="397"/>
                  </a:lnTo>
                  <a:lnTo>
                    <a:pt x="896" y="397"/>
                  </a:lnTo>
                  <a:lnTo>
                    <a:pt x="896" y="395"/>
                  </a:lnTo>
                  <a:lnTo>
                    <a:pt x="898" y="392"/>
                  </a:lnTo>
                  <a:lnTo>
                    <a:pt x="898" y="388"/>
                  </a:lnTo>
                  <a:lnTo>
                    <a:pt x="905" y="385"/>
                  </a:lnTo>
                  <a:lnTo>
                    <a:pt x="905" y="383"/>
                  </a:lnTo>
                  <a:lnTo>
                    <a:pt x="905" y="383"/>
                  </a:lnTo>
                  <a:lnTo>
                    <a:pt x="905" y="380"/>
                  </a:lnTo>
                  <a:lnTo>
                    <a:pt x="905" y="380"/>
                  </a:lnTo>
                  <a:lnTo>
                    <a:pt x="910" y="376"/>
                  </a:lnTo>
                  <a:lnTo>
                    <a:pt x="913" y="376"/>
                  </a:lnTo>
                  <a:lnTo>
                    <a:pt x="913" y="376"/>
                  </a:lnTo>
                  <a:lnTo>
                    <a:pt x="913" y="378"/>
                  </a:lnTo>
                  <a:lnTo>
                    <a:pt x="913" y="378"/>
                  </a:lnTo>
                  <a:lnTo>
                    <a:pt x="917" y="378"/>
                  </a:lnTo>
                  <a:lnTo>
                    <a:pt x="920" y="376"/>
                  </a:lnTo>
                  <a:lnTo>
                    <a:pt x="920" y="376"/>
                  </a:lnTo>
                  <a:lnTo>
                    <a:pt x="922" y="371"/>
                  </a:lnTo>
                  <a:lnTo>
                    <a:pt x="924" y="369"/>
                  </a:lnTo>
                  <a:lnTo>
                    <a:pt x="927" y="369"/>
                  </a:lnTo>
                  <a:lnTo>
                    <a:pt x="927" y="371"/>
                  </a:lnTo>
                  <a:lnTo>
                    <a:pt x="929" y="369"/>
                  </a:lnTo>
                  <a:lnTo>
                    <a:pt x="929" y="371"/>
                  </a:lnTo>
                  <a:lnTo>
                    <a:pt x="929" y="371"/>
                  </a:lnTo>
                  <a:lnTo>
                    <a:pt x="929" y="373"/>
                  </a:lnTo>
                  <a:lnTo>
                    <a:pt x="929" y="376"/>
                  </a:lnTo>
                  <a:lnTo>
                    <a:pt x="936" y="371"/>
                  </a:lnTo>
                  <a:lnTo>
                    <a:pt x="939" y="371"/>
                  </a:lnTo>
                  <a:lnTo>
                    <a:pt x="939" y="376"/>
                  </a:lnTo>
                  <a:lnTo>
                    <a:pt x="939" y="376"/>
                  </a:lnTo>
                  <a:lnTo>
                    <a:pt x="939" y="378"/>
                  </a:lnTo>
                  <a:lnTo>
                    <a:pt x="939" y="380"/>
                  </a:lnTo>
                  <a:lnTo>
                    <a:pt x="943" y="380"/>
                  </a:lnTo>
                  <a:lnTo>
                    <a:pt x="946" y="383"/>
                  </a:lnTo>
                  <a:lnTo>
                    <a:pt x="948" y="385"/>
                  </a:lnTo>
                  <a:lnTo>
                    <a:pt x="953" y="383"/>
                  </a:lnTo>
                  <a:lnTo>
                    <a:pt x="958" y="383"/>
                  </a:lnTo>
                  <a:lnTo>
                    <a:pt x="958" y="383"/>
                  </a:lnTo>
                  <a:lnTo>
                    <a:pt x="958" y="385"/>
                  </a:lnTo>
                  <a:lnTo>
                    <a:pt x="958" y="388"/>
                  </a:lnTo>
                  <a:lnTo>
                    <a:pt x="958" y="388"/>
                  </a:lnTo>
                  <a:lnTo>
                    <a:pt x="958" y="390"/>
                  </a:lnTo>
                  <a:lnTo>
                    <a:pt x="958" y="390"/>
                  </a:lnTo>
                  <a:lnTo>
                    <a:pt x="958" y="392"/>
                  </a:lnTo>
                  <a:lnTo>
                    <a:pt x="960" y="392"/>
                  </a:lnTo>
                  <a:lnTo>
                    <a:pt x="960" y="395"/>
                  </a:lnTo>
                  <a:lnTo>
                    <a:pt x="963" y="397"/>
                  </a:lnTo>
                  <a:lnTo>
                    <a:pt x="963" y="397"/>
                  </a:lnTo>
                  <a:lnTo>
                    <a:pt x="965" y="399"/>
                  </a:lnTo>
                  <a:lnTo>
                    <a:pt x="965" y="399"/>
                  </a:lnTo>
                  <a:lnTo>
                    <a:pt x="965" y="399"/>
                  </a:lnTo>
                  <a:lnTo>
                    <a:pt x="955" y="399"/>
                  </a:lnTo>
                  <a:lnTo>
                    <a:pt x="955" y="399"/>
                  </a:lnTo>
                  <a:lnTo>
                    <a:pt x="955" y="402"/>
                  </a:lnTo>
                  <a:lnTo>
                    <a:pt x="953" y="404"/>
                  </a:lnTo>
                  <a:lnTo>
                    <a:pt x="953" y="407"/>
                  </a:lnTo>
                  <a:lnTo>
                    <a:pt x="951" y="407"/>
                  </a:lnTo>
                  <a:lnTo>
                    <a:pt x="951" y="407"/>
                  </a:lnTo>
                  <a:lnTo>
                    <a:pt x="953" y="407"/>
                  </a:lnTo>
                  <a:lnTo>
                    <a:pt x="953" y="409"/>
                  </a:lnTo>
                  <a:lnTo>
                    <a:pt x="951" y="409"/>
                  </a:lnTo>
                  <a:lnTo>
                    <a:pt x="948" y="411"/>
                  </a:lnTo>
                  <a:lnTo>
                    <a:pt x="946" y="411"/>
                  </a:lnTo>
                  <a:lnTo>
                    <a:pt x="946" y="414"/>
                  </a:lnTo>
                  <a:lnTo>
                    <a:pt x="943" y="414"/>
                  </a:lnTo>
                  <a:lnTo>
                    <a:pt x="939" y="416"/>
                  </a:lnTo>
                  <a:lnTo>
                    <a:pt x="939" y="416"/>
                  </a:lnTo>
                  <a:lnTo>
                    <a:pt x="936" y="416"/>
                  </a:lnTo>
                  <a:lnTo>
                    <a:pt x="934" y="418"/>
                  </a:lnTo>
                  <a:lnTo>
                    <a:pt x="934" y="418"/>
                  </a:lnTo>
                  <a:lnTo>
                    <a:pt x="929" y="418"/>
                  </a:lnTo>
                  <a:lnTo>
                    <a:pt x="927" y="421"/>
                  </a:lnTo>
                  <a:lnTo>
                    <a:pt x="927" y="421"/>
                  </a:lnTo>
                  <a:lnTo>
                    <a:pt x="927" y="421"/>
                  </a:lnTo>
                  <a:lnTo>
                    <a:pt x="929" y="421"/>
                  </a:lnTo>
                  <a:lnTo>
                    <a:pt x="929" y="421"/>
                  </a:lnTo>
                  <a:lnTo>
                    <a:pt x="939" y="418"/>
                  </a:lnTo>
                  <a:lnTo>
                    <a:pt x="939" y="421"/>
                  </a:lnTo>
                  <a:lnTo>
                    <a:pt x="939" y="421"/>
                  </a:lnTo>
                  <a:lnTo>
                    <a:pt x="943" y="421"/>
                  </a:lnTo>
                  <a:lnTo>
                    <a:pt x="946" y="421"/>
                  </a:lnTo>
                  <a:lnTo>
                    <a:pt x="948" y="421"/>
                  </a:lnTo>
                  <a:lnTo>
                    <a:pt x="953" y="421"/>
                  </a:lnTo>
                  <a:lnTo>
                    <a:pt x="955" y="421"/>
                  </a:lnTo>
                  <a:lnTo>
                    <a:pt x="958" y="418"/>
                  </a:lnTo>
                  <a:lnTo>
                    <a:pt x="958" y="418"/>
                  </a:lnTo>
                  <a:lnTo>
                    <a:pt x="958" y="421"/>
                  </a:lnTo>
                  <a:lnTo>
                    <a:pt x="958" y="421"/>
                  </a:lnTo>
                  <a:lnTo>
                    <a:pt x="955" y="423"/>
                  </a:lnTo>
                  <a:lnTo>
                    <a:pt x="955" y="426"/>
                  </a:lnTo>
                  <a:lnTo>
                    <a:pt x="955" y="426"/>
                  </a:lnTo>
                  <a:lnTo>
                    <a:pt x="955" y="426"/>
                  </a:lnTo>
                  <a:lnTo>
                    <a:pt x="951" y="426"/>
                  </a:lnTo>
                  <a:lnTo>
                    <a:pt x="951" y="428"/>
                  </a:lnTo>
                  <a:lnTo>
                    <a:pt x="951" y="430"/>
                  </a:lnTo>
                  <a:lnTo>
                    <a:pt x="953" y="430"/>
                  </a:lnTo>
                  <a:lnTo>
                    <a:pt x="953" y="430"/>
                  </a:lnTo>
                  <a:lnTo>
                    <a:pt x="955" y="430"/>
                  </a:lnTo>
                  <a:lnTo>
                    <a:pt x="955" y="430"/>
                  </a:lnTo>
                  <a:lnTo>
                    <a:pt x="958" y="430"/>
                  </a:lnTo>
                  <a:lnTo>
                    <a:pt x="958" y="428"/>
                  </a:lnTo>
                  <a:lnTo>
                    <a:pt x="963" y="426"/>
                  </a:lnTo>
                  <a:lnTo>
                    <a:pt x="965" y="426"/>
                  </a:lnTo>
                  <a:lnTo>
                    <a:pt x="965" y="426"/>
                  </a:lnTo>
                  <a:lnTo>
                    <a:pt x="967" y="426"/>
                  </a:lnTo>
                  <a:lnTo>
                    <a:pt x="967" y="426"/>
                  </a:lnTo>
                  <a:lnTo>
                    <a:pt x="970" y="426"/>
                  </a:lnTo>
                  <a:lnTo>
                    <a:pt x="970" y="428"/>
                  </a:lnTo>
                  <a:lnTo>
                    <a:pt x="970" y="428"/>
                  </a:lnTo>
                  <a:lnTo>
                    <a:pt x="970" y="428"/>
                  </a:lnTo>
                  <a:lnTo>
                    <a:pt x="972" y="428"/>
                  </a:lnTo>
                  <a:lnTo>
                    <a:pt x="974" y="428"/>
                  </a:lnTo>
                  <a:lnTo>
                    <a:pt x="974" y="428"/>
                  </a:lnTo>
                  <a:lnTo>
                    <a:pt x="974" y="426"/>
                  </a:lnTo>
                  <a:lnTo>
                    <a:pt x="974" y="426"/>
                  </a:lnTo>
                  <a:lnTo>
                    <a:pt x="977" y="426"/>
                  </a:lnTo>
                  <a:lnTo>
                    <a:pt x="977" y="428"/>
                  </a:lnTo>
                  <a:lnTo>
                    <a:pt x="977" y="428"/>
                  </a:lnTo>
                  <a:lnTo>
                    <a:pt x="979" y="428"/>
                  </a:lnTo>
                  <a:lnTo>
                    <a:pt x="979" y="428"/>
                  </a:lnTo>
                  <a:lnTo>
                    <a:pt x="979" y="428"/>
                  </a:lnTo>
                  <a:lnTo>
                    <a:pt x="984" y="428"/>
                  </a:lnTo>
                  <a:lnTo>
                    <a:pt x="984" y="428"/>
                  </a:lnTo>
                  <a:lnTo>
                    <a:pt x="982" y="428"/>
                  </a:lnTo>
                  <a:lnTo>
                    <a:pt x="984" y="430"/>
                  </a:lnTo>
                  <a:lnTo>
                    <a:pt x="984" y="430"/>
                  </a:lnTo>
                  <a:lnTo>
                    <a:pt x="984" y="433"/>
                  </a:lnTo>
                  <a:lnTo>
                    <a:pt x="986" y="433"/>
                  </a:lnTo>
                  <a:lnTo>
                    <a:pt x="986" y="435"/>
                  </a:lnTo>
                  <a:lnTo>
                    <a:pt x="986" y="438"/>
                  </a:lnTo>
                  <a:lnTo>
                    <a:pt x="984" y="438"/>
                  </a:lnTo>
                  <a:lnTo>
                    <a:pt x="984" y="440"/>
                  </a:lnTo>
                  <a:lnTo>
                    <a:pt x="984" y="440"/>
                  </a:lnTo>
                  <a:lnTo>
                    <a:pt x="982" y="440"/>
                  </a:lnTo>
                  <a:lnTo>
                    <a:pt x="984" y="440"/>
                  </a:lnTo>
                  <a:lnTo>
                    <a:pt x="984" y="442"/>
                  </a:lnTo>
                  <a:lnTo>
                    <a:pt x="982" y="445"/>
                  </a:lnTo>
                  <a:lnTo>
                    <a:pt x="979" y="445"/>
                  </a:lnTo>
                  <a:lnTo>
                    <a:pt x="979" y="442"/>
                  </a:lnTo>
                  <a:lnTo>
                    <a:pt x="979" y="442"/>
                  </a:lnTo>
                  <a:lnTo>
                    <a:pt x="979" y="445"/>
                  </a:lnTo>
                  <a:lnTo>
                    <a:pt x="979" y="447"/>
                  </a:lnTo>
                  <a:lnTo>
                    <a:pt x="979" y="447"/>
                  </a:lnTo>
                  <a:lnTo>
                    <a:pt x="977" y="449"/>
                  </a:lnTo>
                  <a:lnTo>
                    <a:pt x="977" y="449"/>
                  </a:lnTo>
                  <a:lnTo>
                    <a:pt x="977" y="452"/>
                  </a:lnTo>
                  <a:lnTo>
                    <a:pt x="974" y="452"/>
                  </a:lnTo>
                  <a:lnTo>
                    <a:pt x="974" y="449"/>
                  </a:lnTo>
                  <a:lnTo>
                    <a:pt x="974" y="449"/>
                  </a:lnTo>
                  <a:lnTo>
                    <a:pt x="974" y="452"/>
                  </a:lnTo>
                  <a:lnTo>
                    <a:pt x="974" y="452"/>
                  </a:lnTo>
                  <a:lnTo>
                    <a:pt x="974" y="454"/>
                  </a:lnTo>
                  <a:lnTo>
                    <a:pt x="974" y="457"/>
                  </a:lnTo>
                  <a:lnTo>
                    <a:pt x="974" y="459"/>
                  </a:lnTo>
                  <a:lnTo>
                    <a:pt x="972" y="459"/>
                  </a:lnTo>
                  <a:lnTo>
                    <a:pt x="972" y="461"/>
                  </a:lnTo>
                  <a:lnTo>
                    <a:pt x="970" y="461"/>
                  </a:lnTo>
                  <a:lnTo>
                    <a:pt x="970" y="464"/>
                  </a:lnTo>
                  <a:lnTo>
                    <a:pt x="970" y="464"/>
                  </a:lnTo>
                  <a:lnTo>
                    <a:pt x="970" y="461"/>
                  </a:lnTo>
                  <a:lnTo>
                    <a:pt x="970" y="461"/>
                  </a:lnTo>
                  <a:lnTo>
                    <a:pt x="970" y="459"/>
                  </a:lnTo>
                  <a:lnTo>
                    <a:pt x="967" y="459"/>
                  </a:lnTo>
                  <a:lnTo>
                    <a:pt x="967" y="459"/>
                  </a:lnTo>
                  <a:lnTo>
                    <a:pt x="967" y="461"/>
                  </a:lnTo>
                  <a:lnTo>
                    <a:pt x="967" y="464"/>
                  </a:lnTo>
                  <a:lnTo>
                    <a:pt x="967" y="466"/>
                  </a:lnTo>
                  <a:lnTo>
                    <a:pt x="967" y="466"/>
                  </a:lnTo>
                  <a:lnTo>
                    <a:pt x="967" y="466"/>
                  </a:lnTo>
                  <a:lnTo>
                    <a:pt x="967" y="468"/>
                  </a:lnTo>
                  <a:lnTo>
                    <a:pt x="972" y="468"/>
                  </a:lnTo>
                  <a:lnTo>
                    <a:pt x="974" y="468"/>
                  </a:lnTo>
                  <a:lnTo>
                    <a:pt x="974" y="471"/>
                  </a:lnTo>
                  <a:lnTo>
                    <a:pt x="974" y="471"/>
                  </a:lnTo>
                  <a:lnTo>
                    <a:pt x="974" y="468"/>
                  </a:lnTo>
                  <a:lnTo>
                    <a:pt x="977" y="468"/>
                  </a:lnTo>
                  <a:lnTo>
                    <a:pt x="977" y="468"/>
                  </a:lnTo>
                  <a:lnTo>
                    <a:pt x="977" y="466"/>
                  </a:lnTo>
                  <a:lnTo>
                    <a:pt x="979" y="468"/>
                  </a:lnTo>
                  <a:lnTo>
                    <a:pt x="984" y="466"/>
                  </a:lnTo>
                  <a:lnTo>
                    <a:pt x="989" y="468"/>
                  </a:lnTo>
                  <a:lnTo>
                    <a:pt x="993" y="466"/>
                  </a:lnTo>
                  <a:lnTo>
                    <a:pt x="993" y="464"/>
                  </a:lnTo>
                  <a:lnTo>
                    <a:pt x="996" y="459"/>
                  </a:lnTo>
                  <a:lnTo>
                    <a:pt x="996" y="459"/>
                  </a:lnTo>
                  <a:lnTo>
                    <a:pt x="996" y="457"/>
                  </a:lnTo>
                  <a:lnTo>
                    <a:pt x="996" y="457"/>
                  </a:lnTo>
                  <a:lnTo>
                    <a:pt x="993" y="454"/>
                  </a:lnTo>
                  <a:lnTo>
                    <a:pt x="996" y="452"/>
                  </a:lnTo>
                  <a:lnTo>
                    <a:pt x="996" y="452"/>
                  </a:lnTo>
                  <a:lnTo>
                    <a:pt x="993" y="452"/>
                  </a:lnTo>
                  <a:lnTo>
                    <a:pt x="996" y="449"/>
                  </a:lnTo>
                  <a:lnTo>
                    <a:pt x="996" y="449"/>
                  </a:lnTo>
                  <a:lnTo>
                    <a:pt x="998" y="449"/>
                  </a:lnTo>
                  <a:lnTo>
                    <a:pt x="998" y="449"/>
                  </a:lnTo>
                  <a:lnTo>
                    <a:pt x="1003" y="449"/>
                  </a:lnTo>
                  <a:lnTo>
                    <a:pt x="1001" y="452"/>
                  </a:lnTo>
                  <a:lnTo>
                    <a:pt x="1005" y="449"/>
                  </a:lnTo>
                  <a:lnTo>
                    <a:pt x="1008" y="452"/>
                  </a:lnTo>
                  <a:lnTo>
                    <a:pt x="1015" y="449"/>
                  </a:lnTo>
                  <a:lnTo>
                    <a:pt x="1017" y="449"/>
                  </a:lnTo>
                  <a:lnTo>
                    <a:pt x="1020" y="447"/>
                  </a:lnTo>
                  <a:lnTo>
                    <a:pt x="1020" y="447"/>
                  </a:lnTo>
                  <a:lnTo>
                    <a:pt x="1020" y="449"/>
                  </a:lnTo>
                  <a:lnTo>
                    <a:pt x="1024" y="449"/>
                  </a:lnTo>
                  <a:lnTo>
                    <a:pt x="1024" y="449"/>
                  </a:lnTo>
                  <a:lnTo>
                    <a:pt x="1027" y="452"/>
                  </a:lnTo>
                  <a:lnTo>
                    <a:pt x="1029" y="452"/>
                  </a:lnTo>
                  <a:lnTo>
                    <a:pt x="1029" y="452"/>
                  </a:lnTo>
                  <a:lnTo>
                    <a:pt x="1031" y="452"/>
                  </a:lnTo>
                  <a:lnTo>
                    <a:pt x="1036" y="447"/>
                  </a:lnTo>
                  <a:lnTo>
                    <a:pt x="1041" y="447"/>
                  </a:lnTo>
                  <a:lnTo>
                    <a:pt x="1043" y="447"/>
                  </a:lnTo>
                  <a:lnTo>
                    <a:pt x="1043" y="449"/>
                  </a:lnTo>
                  <a:lnTo>
                    <a:pt x="1043" y="449"/>
                  </a:lnTo>
                  <a:lnTo>
                    <a:pt x="1043" y="449"/>
                  </a:lnTo>
                  <a:lnTo>
                    <a:pt x="1046" y="449"/>
                  </a:lnTo>
                  <a:lnTo>
                    <a:pt x="1048" y="449"/>
                  </a:lnTo>
                  <a:lnTo>
                    <a:pt x="1048" y="449"/>
                  </a:lnTo>
                  <a:lnTo>
                    <a:pt x="1046" y="449"/>
                  </a:lnTo>
                  <a:lnTo>
                    <a:pt x="1048" y="447"/>
                  </a:lnTo>
                  <a:lnTo>
                    <a:pt x="1048" y="447"/>
                  </a:lnTo>
                  <a:lnTo>
                    <a:pt x="1050" y="447"/>
                  </a:lnTo>
                  <a:lnTo>
                    <a:pt x="1053" y="449"/>
                  </a:lnTo>
                  <a:lnTo>
                    <a:pt x="1050" y="449"/>
                  </a:lnTo>
                  <a:lnTo>
                    <a:pt x="1050" y="449"/>
                  </a:lnTo>
                  <a:lnTo>
                    <a:pt x="1050" y="452"/>
                  </a:lnTo>
                  <a:lnTo>
                    <a:pt x="1050" y="452"/>
                  </a:lnTo>
                  <a:lnTo>
                    <a:pt x="1050" y="454"/>
                  </a:lnTo>
                  <a:lnTo>
                    <a:pt x="1053" y="452"/>
                  </a:lnTo>
                  <a:lnTo>
                    <a:pt x="1053" y="452"/>
                  </a:lnTo>
                  <a:lnTo>
                    <a:pt x="1053" y="452"/>
                  </a:lnTo>
                  <a:lnTo>
                    <a:pt x="1058" y="454"/>
                  </a:lnTo>
                  <a:lnTo>
                    <a:pt x="1058" y="454"/>
                  </a:lnTo>
                  <a:lnTo>
                    <a:pt x="1058" y="457"/>
                  </a:lnTo>
                  <a:lnTo>
                    <a:pt x="1058" y="457"/>
                  </a:lnTo>
                  <a:lnTo>
                    <a:pt x="1058" y="457"/>
                  </a:lnTo>
                  <a:lnTo>
                    <a:pt x="1058" y="459"/>
                  </a:lnTo>
                  <a:lnTo>
                    <a:pt x="1058" y="459"/>
                  </a:lnTo>
                  <a:lnTo>
                    <a:pt x="1062" y="459"/>
                  </a:lnTo>
                  <a:lnTo>
                    <a:pt x="1065" y="461"/>
                  </a:lnTo>
                  <a:lnTo>
                    <a:pt x="1070" y="468"/>
                  </a:lnTo>
                  <a:lnTo>
                    <a:pt x="1070" y="471"/>
                  </a:lnTo>
                  <a:lnTo>
                    <a:pt x="1065" y="478"/>
                  </a:lnTo>
                  <a:lnTo>
                    <a:pt x="1067" y="478"/>
                  </a:lnTo>
                  <a:lnTo>
                    <a:pt x="1067" y="476"/>
                  </a:lnTo>
                  <a:lnTo>
                    <a:pt x="1070" y="473"/>
                  </a:lnTo>
                  <a:lnTo>
                    <a:pt x="1070" y="471"/>
                  </a:lnTo>
                  <a:lnTo>
                    <a:pt x="1072" y="471"/>
                  </a:lnTo>
                  <a:lnTo>
                    <a:pt x="1079" y="478"/>
                  </a:lnTo>
                  <a:lnTo>
                    <a:pt x="1079" y="480"/>
                  </a:lnTo>
                  <a:lnTo>
                    <a:pt x="1079" y="480"/>
                  </a:lnTo>
                  <a:lnTo>
                    <a:pt x="1079" y="480"/>
                  </a:lnTo>
                  <a:lnTo>
                    <a:pt x="1079" y="480"/>
                  </a:lnTo>
                  <a:lnTo>
                    <a:pt x="1079" y="483"/>
                  </a:lnTo>
                  <a:lnTo>
                    <a:pt x="1079" y="485"/>
                  </a:lnTo>
                  <a:lnTo>
                    <a:pt x="1079" y="485"/>
                  </a:lnTo>
                  <a:lnTo>
                    <a:pt x="1079" y="487"/>
                  </a:lnTo>
                  <a:lnTo>
                    <a:pt x="1079" y="487"/>
                  </a:lnTo>
                  <a:lnTo>
                    <a:pt x="1077" y="487"/>
                  </a:lnTo>
                  <a:lnTo>
                    <a:pt x="1077" y="487"/>
                  </a:lnTo>
                  <a:lnTo>
                    <a:pt x="1077" y="487"/>
                  </a:lnTo>
                  <a:lnTo>
                    <a:pt x="1077" y="490"/>
                  </a:lnTo>
                  <a:lnTo>
                    <a:pt x="1077" y="490"/>
                  </a:lnTo>
                  <a:lnTo>
                    <a:pt x="1079" y="490"/>
                  </a:lnTo>
                  <a:lnTo>
                    <a:pt x="1081" y="492"/>
                  </a:lnTo>
                  <a:lnTo>
                    <a:pt x="1081" y="495"/>
                  </a:lnTo>
                  <a:lnTo>
                    <a:pt x="1079" y="499"/>
                  </a:lnTo>
                  <a:lnTo>
                    <a:pt x="1079" y="499"/>
                  </a:lnTo>
                  <a:lnTo>
                    <a:pt x="1079" y="502"/>
                  </a:lnTo>
                  <a:lnTo>
                    <a:pt x="1084" y="499"/>
                  </a:lnTo>
                  <a:lnTo>
                    <a:pt x="1084" y="499"/>
                  </a:lnTo>
                  <a:lnTo>
                    <a:pt x="1086" y="499"/>
                  </a:lnTo>
                  <a:lnTo>
                    <a:pt x="1086" y="497"/>
                  </a:lnTo>
                  <a:lnTo>
                    <a:pt x="1086" y="497"/>
                  </a:lnTo>
                  <a:lnTo>
                    <a:pt x="1084" y="497"/>
                  </a:lnTo>
                  <a:lnTo>
                    <a:pt x="1084" y="495"/>
                  </a:lnTo>
                  <a:lnTo>
                    <a:pt x="1086" y="492"/>
                  </a:lnTo>
                  <a:lnTo>
                    <a:pt x="1086" y="492"/>
                  </a:lnTo>
                  <a:lnTo>
                    <a:pt x="1089" y="495"/>
                  </a:lnTo>
                  <a:lnTo>
                    <a:pt x="1089" y="497"/>
                  </a:lnTo>
                  <a:lnTo>
                    <a:pt x="1089" y="495"/>
                  </a:lnTo>
                  <a:lnTo>
                    <a:pt x="1089" y="492"/>
                  </a:lnTo>
                  <a:lnTo>
                    <a:pt x="1089" y="492"/>
                  </a:lnTo>
                  <a:lnTo>
                    <a:pt x="1089" y="492"/>
                  </a:lnTo>
                  <a:lnTo>
                    <a:pt x="1086" y="490"/>
                  </a:lnTo>
                  <a:lnTo>
                    <a:pt x="1084" y="490"/>
                  </a:lnTo>
                  <a:lnTo>
                    <a:pt x="1084" y="487"/>
                  </a:lnTo>
                  <a:lnTo>
                    <a:pt x="1084" y="487"/>
                  </a:lnTo>
                  <a:lnTo>
                    <a:pt x="1084" y="485"/>
                  </a:lnTo>
                  <a:lnTo>
                    <a:pt x="1086" y="487"/>
                  </a:lnTo>
                  <a:lnTo>
                    <a:pt x="1089" y="485"/>
                  </a:lnTo>
                  <a:lnTo>
                    <a:pt x="1089" y="485"/>
                  </a:lnTo>
                  <a:lnTo>
                    <a:pt x="1089" y="487"/>
                  </a:lnTo>
                  <a:lnTo>
                    <a:pt x="1089" y="487"/>
                  </a:lnTo>
                  <a:lnTo>
                    <a:pt x="1089" y="487"/>
                  </a:lnTo>
                  <a:lnTo>
                    <a:pt x="1089" y="490"/>
                  </a:lnTo>
                  <a:lnTo>
                    <a:pt x="1089" y="490"/>
                  </a:lnTo>
                  <a:lnTo>
                    <a:pt x="1091" y="490"/>
                  </a:lnTo>
                  <a:lnTo>
                    <a:pt x="1093" y="495"/>
                  </a:lnTo>
                  <a:lnTo>
                    <a:pt x="1093" y="497"/>
                  </a:lnTo>
                  <a:lnTo>
                    <a:pt x="1093" y="497"/>
                  </a:lnTo>
                  <a:lnTo>
                    <a:pt x="1093" y="499"/>
                  </a:lnTo>
                  <a:lnTo>
                    <a:pt x="1093" y="499"/>
                  </a:lnTo>
                  <a:lnTo>
                    <a:pt x="1093" y="502"/>
                  </a:lnTo>
                  <a:lnTo>
                    <a:pt x="1093" y="502"/>
                  </a:lnTo>
                  <a:lnTo>
                    <a:pt x="1093" y="502"/>
                  </a:lnTo>
                  <a:lnTo>
                    <a:pt x="1093" y="504"/>
                  </a:lnTo>
                  <a:lnTo>
                    <a:pt x="1093" y="507"/>
                  </a:lnTo>
                  <a:lnTo>
                    <a:pt x="1093" y="507"/>
                  </a:lnTo>
                  <a:lnTo>
                    <a:pt x="1093" y="509"/>
                  </a:lnTo>
                  <a:lnTo>
                    <a:pt x="1093" y="509"/>
                  </a:lnTo>
                  <a:lnTo>
                    <a:pt x="1093" y="509"/>
                  </a:lnTo>
                  <a:lnTo>
                    <a:pt x="1093" y="509"/>
                  </a:lnTo>
                  <a:lnTo>
                    <a:pt x="1093" y="511"/>
                  </a:lnTo>
                  <a:lnTo>
                    <a:pt x="1093" y="511"/>
                  </a:lnTo>
                  <a:lnTo>
                    <a:pt x="1096" y="511"/>
                  </a:lnTo>
                  <a:lnTo>
                    <a:pt x="1093" y="514"/>
                  </a:lnTo>
                  <a:lnTo>
                    <a:pt x="1093" y="516"/>
                  </a:lnTo>
                  <a:lnTo>
                    <a:pt x="1093" y="516"/>
                  </a:lnTo>
                  <a:lnTo>
                    <a:pt x="1093" y="516"/>
                  </a:lnTo>
                  <a:lnTo>
                    <a:pt x="1096" y="516"/>
                  </a:lnTo>
                  <a:lnTo>
                    <a:pt x="1096" y="514"/>
                  </a:lnTo>
                  <a:lnTo>
                    <a:pt x="1096" y="514"/>
                  </a:lnTo>
                  <a:lnTo>
                    <a:pt x="1096" y="511"/>
                  </a:lnTo>
                  <a:lnTo>
                    <a:pt x="1096" y="511"/>
                  </a:lnTo>
                  <a:lnTo>
                    <a:pt x="1096" y="511"/>
                  </a:lnTo>
                  <a:lnTo>
                    <a:pt x="1096" y="509"/>
                  </a:lnTo>
                  <a:lnTo>
                    <a:pt x="1098" y="511"/>
                  </a:lnTo>
                  <a:lnTo>
                    <a:pt x="1098" y="509"/>
                  </a:lnTo>
                  <a:lnTo>
                    <a:pt x="1098" y="509"/>
                  </a:lnTo>
                  <a:lnTo>
                    <a:pt x="1098" y="511"/>
                  </a:lnTo>
                  <a:lnTo>
                    <a:pt x="1098" y="511"/>
                  </a:lnTo>
                  <a:lnTo>
                    <a:pt x="1100" y="516"/>
                  </a:lnTo>
                  <a:lnTo>
                    <a:pt x="1100" y="518"/>
                  </a:lnTo>
                  <a:lnTo>
                    <a:pt x="1098" y="521"/>
                  </a:lnTo>
                  <a:lnTo>
                    <a:pt x="1098" y="521"/>
                  </a:lnTo>
                  <a:lnTo>
                    <a:pt x="1098" y="523"/>
                  </a:lnTo>
                  <a:lnTo>
                    <a:pt x="1098" y="526"/>
                  </a:lnTo>
                  <a:lnTo>
                    <a:pt x="1098" y="528"/>
                  </a:lnTo>
                  <a:lnTo>
                    <a:pt x="1098" y="528"/>
                  </a:lnTo>
                  <a:lnTo>
                    <a:pt x="1098" y="530"/>
                  </a:lnTo>
                  <a:lnTo>
                    <a:pt x="1098" y="533"/>
                  </a:lnTo>
                  <a:lnTo>
                    <a:pt x="1096" y="535"/>
                  </a:lnTo>
                  <a:lnTo>
                    <a:pt x="1096" y="537"/>
                  </a:lnTo>
                  <a:lnTo>
                    <a:pt x="1093" y="537"/>
                  </a:lnTo>
                  <a:lnTo>
                    <a:pt x="1093" y="537"/>
                  </a:lnTo>
                  <a:lnTo>
                    <a:pt x="1093" y="537"/>
                  </a:lnTo>
                  <a:lnTo>
                    <a:pt x="1093" y="535"/>
                  </a:lnTo>
                  <a:lnTo>
                    <a:pt x="1096" y="533"/>
                  </a:lnTo>
                  <a:lnTo>
                    <a:pt x="1096" y="530"/>
                  </a:lnTo>
                  <a:lnTo>
                    <a:pt x="1096" y="530"/>
                  </a:lnTo>
                  <a:lnTo>
                    <a:pt x="1089" y="528"/>
                  </a:lnTo>
                  <a:lnTo>
                    <a:pt x="1086" y="528"/>
                  </a:lnTo>
                  <a:lnTo>
                    <a:pt x="1086" y="528"/>
                  </a:lnTo>
                  <a:lnTo>
                    <a:pt x="1086" y="528"/>
                  </a:lnTo>
                  <a:lnTo>
                    <a:pt x="1086" y="526"/>
                  </a:lnTo>
                  <a:lnTo>
                    <a:pt x="1081" y="521"/>
                  </a:lnTo>
                  <a:lnTo>
                    <a:pt x="1077" y="516"/>
                  </a:lnTo>
                  <a:lnTo>
                    <a:pt x="1074" y="516"/>
                  </a:lnTo>
                  <a:lnTo>
                    <a:pt x="1072" y="516"/>
                  </a:lnTo>
                  <a:lnTo>
                    <a:pt x="1074" y="516"/>
                  </a:lnTo>
                  <a:lnTo>
                    <a:pt x="1074" y="518"/>
                  </a:lnTo>
                  <a:lnTo>
                    <a:pt x="1074" y="518"/>
                  </a:lnTo>
                  <a:lnTo>
                    <a:pt x="1074" y="521"/>
                  </a:lnTo>
                  <a:lnTo>
                    <a:pt x="1077" y="521"/>
                  </a:lnTo>
                  <a:lnTo>
                    <a:pt x="1077" y="521"/>
                  </a:lnTo>
                  <a:lnTo>
                    <a:pt x="1079" y="521"/>
                  </a:lnTo>
                  <a:lnTo>
                    <a:pt x="1079" y="523"/>
                  </a:lnTo>
                  <a:lnTo>
                    <a:pt x="1081" y="523"/>
                  </a:lnTo>
                  <a:lnTo>
                    <a:pt x="1081" y="526"/>
                  </a:lnTo>
                  <a:lnTo>
                    <a:pt x="1081" y="526"/>
                  </a:lnTo>
                  <a:lnTo>
                    <a:pt x="1081" y="528"/>
                  </a:lnTo>
                  <a:lnTo>
                    <a:pt x="1079" y="528"/>
                  </a:lnTo>
                  <a:lnTo>
                    <a:pt x="1081" y="528"/>
                  </a:lnTo>
                  <a:lnTo>
                    <a:pt x="1081" y="530"/>
                  </a:lnTo>
                  <a:lnTo>
                    <a:pt x="1084" y="530"/>
                  </a:lnTo>
                  <a:lnTo>
                    <a:pt x="1084" y="533"/>
                  </a:lnTo>
                  <a:lnTo>
                    <a:pt x="1081" y="533"/>
                  </a:lnTo>
                  <a:lnTo>
                    <a:pt x="1081" y="535"/>
                  </a:lnTo>
                  <a:lnTo>
                    <a:pt x="1079" y="535"/>
                  </a:lnTo>
                  <a:lnTo>
                    <a:pt x="1081" y="537"/>
                  </a:lnTo>
                  <a:lnTo>
                    <a:pt x="1084" y="537"/>
                  </a:lnTo>
                  <a:lnTo>
                    <a:pt x="1084" y="537"/>
                  </a:lnTo>
                  <a:lnTo>
                    <a:pt x="1086" y="537"/>
                  </a:lnTo>
                  <a:lnTo>
                    <a:pt x="1086" y="537"/>
                  </a:lnTo>
                  <a:lnTo>
                    <a:pt x="1084" y="535"/>
                  </a:lnTo>
                  <a:lnTo>
                    <a:pt x="1084" y="535"/>
                  </a:lnTo>
                  <a:lnTo>
                    <a:pt x="1084" y="533"/>
                  </a:lnTo>
                  <a:lnTo>
                    <a:pt x="1089" y="530"/>
                  </a:lnTo>
                  <a:lnTo>
                    <a:pt x="1089" y="530"/>
                  </a:lnTo>
                  <a:lnTo>
                    <a:pt x="1089" y="530"/>
                  </a:lnTo>
                  <a:lnTo>
                    <a:pt x="1089" y="533"/>
                  </a:lnTo>
                  <a:lnTo>
                    <a:pt x="1089" y="535"/>
                  </a:lnTo>
                  <a:lnTo>
                    <a:pt x="1089" y="535"/>
                  </a:lnTo>
                  <a:lnTo>
                    <a:pt x="1089" y="535"/>
                  </a:lnTo>
                  <a:lnTo>
                    <a:pt x="1089" y="537"/>
                  </a:lnTo>
                  <a:lnTo>
                    <a:pt x="1091" y="540"/>
                  </a:lnTo>
                  <a:lnTo>
                    <a:pt x="1093" y="540"/>
                  </a:lnTo>
                  <a:lnTo>
                    <a:pt x="1096" y="540"/>
                  </a:lnTo>
                  <a:lnTo>
                    <a:pt x="1096" y="540"/>
                  </a:lnTo>
                  <a:lnTo>
                    <a:pt x="1096" y="540"/>
                  </a:lnTo>
                  <a:lnTo>
                    <a:pt x="1096" y="542"/>
                  </a:lnTo>
                  <a:lnTo>
                    <a:pt x="1096" y="542"/>
                  </a:lnTo>
                  <a:lnTo>
                    <a:pt x="1098" y="547"/>
                  </a:lnTo>
                  <a:lnTo>
                    <a:pt x="1098" y="547"/>
                  </a:lnTo>
                  <a:lnTo>
                    <a:pt x="1096" y="547"/>
                  </a:lnTo>
                  <a:lnTo>
                    <a:pt x="1096" y="547"/>
                  </a:lnTo>
                  <a:lnTo>
                    <a:pt x="1096" y="547"/>
                  </a:lnTo>
                  <a:lnTo>
                    <a:pt x="1093" y="547"/>
                  </a:lnTo>
                  <a:lnTo>
                    <a:pt x="1093" y="549"/>
                  </a:lnTo>
                  <a:lnTo>
                    <a:pt x="1096" y="549"/>
                  </a:lnTo>
                  <a:lnTo>
                    <a:pt x="1096" y="549"/>
                  </a:lnTo>
                  <a:lnTo>
                    <a:pt x="1096" y="549"/>
                  </a:lnTo>
                  <a:lnTo>
                    <a:pt x="1096" y="552"/>
                  </a:lnTo>
                  <a:lnTo>
                    <a:pt x="1096" y="554"/>
                  </a:lnTo>
                  <a:lnTo>
                    <a:pt x="1096" y="556"/>
                  </a:lnTo>
                  <a:lnTo>
                    <a:pt x="1096" y="556"/>
                  </a:lnTo>
                  <a:lnTo>
                    <a:pt x="1093" y="556"/>
                  </a:lnTo>
                  <a:lnTo>
                    <a:pt x="1091" y="564"/>
                  </a:lnTo>
                  <a:lnTo>
                    <a:pt x="1086" y="568"/>
                  </a:lnTo>
                  <a:lnTo>
                    <a:pt x="1086" y="568"/>
                  </a:lnTo>
                  <a:lnTo>
                    <a:pt x="1086" y="571"/>
                  </a:lnTo>
                  <a:lnTo>
                    <a:pt x="1084" y="571"/>
                  </a:lnTo>
                  <a:lnTo>
                    <a:pt x="1084" y="573"/>
                  </a:lnTo>
                  <a:lnTo>
                    <a:pt x="1084" y="578"/>
                  </a:lnTo>
                  <a:lnTo>
                    <a:pt x="1077" y="580"/>
                  </a:lnTo>
                  <a:lnTo>
                    <a:pt x="1074" y="580"/>
                  </a:lnTo>
                  <a:lnTo>
                    <a:pt x="1070" y="585"/>
                  </a:lnTo>
                  <a:lnTo>
                    <a:pt x="1067" y="585"/>
                  </a:lnTo>
                  <a:lnTo>
                    <a:pt x="1067" y="587"/>
                  </a:lnTo>
                  <a:lnTo>
                    <a:pt x="1067" y="590"/>
                  </a:lnTo>
                  <a:lnTo>
                    <a:pt x="1067" y="590"/>
                  </a:lnTo>
                  <a:lnTo>
                    <a:pt x="1065" y="592"/>
                  </a:lnTo>
                  <a:lnTo>
                    <a:pt x="1065" y="592"/>
                  </a:lnTo>
                  <a:lnTo>
                    <a:pt x="1065" y="595"/>
                  </a:lnTo>
                  <a:lnTo>
                    <a:pt x="1065" y="597"/>
                  </a:lnTo>
                  <a:lnTo>
                    <a:pt x="1065" y="597"/>
                  </a:lnTo>
                  <a:lnTo>
                    <a:pt x="1062" y="599"/>
                  </a:lnTo>
                  <a:lnTo>
                    <a:pt x="1058" y="597"/>
                  </a:lnTo>
                  <a:lnTo>
                    <a:pt x="1055" y="597"/>
                  </a:lnTo>
                  <a:lnTo>
                    <a:pt x="1050" y="602"/>
                  </a:lnTo>
                  <a:lnTo>
                    <a:pt x="1048" y="602"/>
                  </a:lnTo>
                  <a:lnTo>
                    <a:pt x="1048" y="604"/>
                  </a:lnTo>
                  <a:lnTo>
                    <a:pt x="1050" y="604"/>
                  </a:lnTo>
                  <a:lnTo>
                    <a:pt x="1048" y="606"/>
                  </a:lnTo>
                  <a:lnTo>
                    <a:pt x="1048" y="606"/>
                  </a:lnTo>
                  <a:lnTo>
                    <a:pt x="1046" y="606"/>
                  </a:lnTo>
                  <a:lnTo>
                    <a:pt x="1043" y="609"/>
                  </a:lnTo>
                  <a:lnTo>
                    <a:pt x="1041" y="611"/>
                  </a:lnTo>
                  <a:lnTo>
                    <a:pt x="1039" y="611"/>
                  </a:lnTo>
                  <a:lnTo>
                    <a:pt x="1039" y="609"/>
                  </a:lnTo>
                  <a:lnTo>
                    <a:pt x="1036" y="609"/>
                  </a:lnTo>
                  <a:lnTo>
                    <a:pt x="1036" y="611"/>
                  </a:lnTo>
                  <a:lnTo>
                    <a:pt x="1036" y="611"/>
                  </a:lnTo>
                  <a:lnTo>
                    <a:pt x="1039" y="611"/>
                  </a:lnTo>
                  <a:lnTo>
                    <a:pt x="1039" y="614"/>
                  </a:lnTo>
                  <a:lnTo>
                    <a:pt x="1036" y="616"/>
                  </a:lnTo>
                  <a:lnTo>
                    <a:pt x="1036" y="616"/>
                  </a:lnTo>
                  <a:lnTo>
                    <a:pt x="1034" y="618"/>
                  </a:lnTo>
                  <a:lnTo>
                    <a:pt x="1031" y="618"/>
                  </a:lnTo>
                  <a:lnTo>
                    <a:pt x="1029" y="618"/>
                  </a:lnTo>
                  <a:lnTo>
                    <a:pt x="1029" y="621"/>
                  </a:lnTo>
                  <a:lnTo>
                    <a:pt x="1029" y="621"/>
                  </a:lnTo>
                  <a:lnTo>
                    <a:pt x="1027" y="621"/>
                  </a:lnTo>
                  <a:lnTo>
                    <a:pt x="1027" y="621"/>
                  </a:lnTo>
                  <a:lnTo>
                    <a:pt x="1024" y="621"/>
                  </a:lnTo>
                  <a:lnTo>
                    <a:pt x="1024" y="621"/>
                  </a:lnTo>
                  <a:lnTo>
                    <a:pt x="1024" y="623"/>
                  </a:lnTo>
                  <a:lnTo>
                    <a:pt x="1027" y="625"/>
                  </a:lnTo>
                  <a:lnTo>
                    <a:pt x="1029" y="623"/>
                  </a:lnTo>
                  <a:lnTo>
                    <a:pt x="1029" y="625"/>
                  </a:lnTo>
                  <a:lnTo>
                    <a:pt x="1029" y="628"/>
                  </a:lnTo>
                  <a:lnTo>
                    <a:pt x="1029" y="628"/>
                  </a:lnTo>
                  <a:lnTo>
                    <a:pt x="1029" y="630"/>
                  </a:lnTo>
                  <a:lnTo>
                    <a:pt x="1027" y="633"/>
                  </a:lnTo>
                  <a:lnTo>
                    <a:pt x="1024" y="635"/>
                  </a:lnTo>
                  <a:lnTo>
                    <a:pt x="1022" y="637"/>
                  </a:lnTo>
                  <a:lnTo>
                    <a:pt x="1017" y="640"/>
                  </a:lnTo>
                  <a:lnTo>
                    <a:pt x="1012" y="642"/>
                  </a:lnTo>
                  <a:lnTo>
                    <a:pt x="1012" y="645"/>
                  </a:lnTo>
                  <a:lnTo>
                    <a:pt x="1012" y="645"/>
                  </a:lnTo>
                  <a:lnTo>
                    <a:pt x="1010" y="647"/>
                  </a:lnTo>
                  <a:lnTo>
                    <a:pt x="1008" y="647"/>
                  </a:lnTo>
                  <a:lnTo>
                    <a:pt x="1008" y="649"/>
                  </a:lnTo>
                  <a:lnTo>
                    <a:pt x="1005" y="652"/>
                  </a:lnTo>
                  <a:lnTo>
                    <a:pt x="1005" y="654"/>
                  </a:lnTo>
                  <a:lnTo>
                    <a:pt x="1005" y="656"/>
                  </a:lnTo>
                  <a:lnTo>
                    <a:pt x="1003" y="654"/>
                  </a:lnTo>
                  <a:lnTo>
                    <a:pt x="1005" y="656"/>
                  </a:lnTo>
                  <a:lnTo>
                    <a:pt x="1003" y="656"/>
                  </a:lnTo>
                  <a:lnTo>
                    <a:pt x="1003" y="659"/>
                  </a:lnTo>
                  <a:lnTo>
                    <a:pt x="998" y="666"/>
                  </a:lnTo>
                  <a:lnTo>
                    <a:pt x="998" y="666"/>
                  </a:lnTo>
                  <a:lnTo>
                    <a:pt x="998" y="666"/>
                  </a:lnTo>
                  <a:lnTo>
                    <a:pt x="996" y="666"/>
                  </a:lnTo>
                  <a:lnTo>
                    <a:pt x="996" y="666"/>
                  </a:lnTo>
                  <a:lnTo>
                    <a:pt x="998" y="666"/>
                  </a:lnTo>
                  <a:lnTo>
                    <a:pt x="998" y="666"/>
                  </a:lnTo>
                  <a:lnTo>
                    <a:pt x="998" y="664"/>
                  </a:lnTo>
                  <a:lnTo>
                    <a:pt x="996" y="664"/>
                  </a:lnTo>
                  <a:lnTo>
                    <a:pt x="996" y="664"/>
                  </a:lnTo>
                  <a:lnTo>
                    <a:pt x="991" y="666"/>
                  </a:lnTo>
                  <a:lnTo>
                    <a:pt x="991" y="668"/>
                  </a:lnTo>
                  <a:lnTo>
                    <a:pt x="989" y="666"/>
                  </a:lnTo>
                  <a:lnTo>
                    <a:pt x="984" y="666"/>
                  </a:lnTo>
                  <a:lnTo>
                    <a:pt x="984" y="666"/>
                  </a:lnTo>
                  <a:lnTo>
                    <a:pt x="982" y="666"/>
                  </a:lnTo>
                  <a:lnTo>
                    <a:pt x="979" y="666"/>
                  </a:lnTo>
                  <a:lnTo>
                    <a:pt x="979" y="668"/>
                  </a:lnTo>
                  <a:lnTo>
                    <a:pt x="979" y="668"/>
                  </a:lnTo>
                  <a:lnTo>
                    <a:pt x="979" y="671"/>
                  </a:lnTo>
                  <a:lnTo>
                    <a:pt x="979" y="673"/>
                  </a:lnTo>
                  <a:lnTo>
                    <a:pt x="977" y="675"/>
                  </a:lnTo>
                  <a:lnTo>
                    <a:pt x="977" y="678"/>
                  </a:lnTo>
                  <a:lnTo>
                    <a:pt x="977" y="678"/>
                  </a:lnTo>
                  <a:lnTo>
                    <a:pt x="974" y="683"/>
                  </a:lnTo>
                  <a:lnTo>
                    <a:pt x="974" y="685"/>
                  </a:lnTo>
                  <a:lnTo>
                    <a:pt x="974" y="685"/>
                  </a:lnTo>
                  <a:lnTo>
                    <a:pt x="972" y="687"/>
                  </a:lnTo>
                  <a:lnTo>
                    <a:pt x="970" y="687"/>
                  </a:lnTo>
                  <a:lnTo>
                    <a:pt x="970" y="685"/>
                  </a:lnTo>
                  <a:lnTo>
                    <a:pt x="967" y="687"/>
                  </a:lnTo>
                  <a:lnTo>
                    <a:pt x="965" y="685"/>
                  </a:lnTo>
                  <a:lnTo>
                    <a:pt x="963" y="687"/>
                  </a:lnTo>
                  <a:lnTo>
                    <a:pt x="963" y="690"/>
                  </a:lnTo>
                  <a:lnTo>
                    <a:pt x="963" y="690"/>
                  </a:lnTo>
                  <a:lnTo>
                    <a:pt x="963" y="692"/>
                  </a:lnTo>
                  <a:lnTo>
                    <a:pt x="963" y="695"/>
                  </a:lnTo>
                  <a:lnTo>
                    <a:pt x="960" y="695"/>
                  </a:lnTo>
                  <a:lnTo>
                    <a:pt x="960" y="697"/>
                  </a:lnTo>
                  <a:lnTo>
                    <a:pt x="958" y="699"/>
                  </a:lnTo>
                  <a:lnTo>
                    <a:pt x="958" y="699"/>
                  </a:lnTo>
                  <a:lnTo>
                    <a:pt x="958" y="702"/>
                  </a:lnTo>
                  <a:lnTo>
                    <a:pt x="958" y="702"/>
                  </a:lnTo>
                  <a:lnTo>
                    <a:pt x="958" y="704"/>
                  </a:lnTo>
                  <a:lnTo>
                    <a:pt x="958" y="706"/>
                  </a:lnTo>
                  <a:lnTo>
                    <a:pt x="955" y="706"/>
                  </a:lnTo>
                  <a:lnTo>
                    <a:pt x="955" y="709"/>
                  </a:lnTo>
                  <a:lnTo>
                    <a:pt x="953" y="711"/>
                  </a:lnTo>
                  <a:lnTo>
                    <a:pt x="953" y="711"/>
                  </a:lnTo>
                  <a:lnTo>
                    <a:pt x="948" y="716"/>
                  </a:lnTo>
                  <a:lnTo>
                    <a:pt x="948" y="718"/>
                  </a:lnTo>
                  <a:lnTo>
                    <a:pt x="943" y="718"/>
                  </a:lnTo>
                  <a:lnTo>
                    <a:pt x="943" y="718"/>
                  </a:lnTo>
                  <a:lnTo>
                    <a:pt x="951" y="718"/>
                  </a:lnTo>
                  <a:lnTo>
                    <a:pt x="953" y="718"/>
                  </a:lnTo>
                  <a:lnTo>
                    <a:pt x="953" y="718"/>
                  </a:lnTo>
                  <a:lnTo>
                    <a:pt x="953" y="716"/>
                  </a:lnTo>
                  <a:lnTo>
                    <a:pt x="955" y="716"/>
                  </a:lnTo>
                  <a:lnTo>
                    <a:pt x="955" y="714"/>
                  </a:lnTo>
                  <a:lnTo>
                    <a:pt x="958" y="711"/>
                  </a:lnTo>
                  <a:lnTo>
                    <a:pt x="958" y="711"/>
                  </a:lnTo>
                  <a:lnTo>
                    <a:pt x="958" y="711"/>
                  </a:lnTo>
                  <a:lnTo>
                    <a:pt x="960" y="711"/>
                  </a:lnTo>
                  <a:lnTo>
                    <a:pt x="960" y="709"/>
                  </a:lnTo>
                  <a:lnTo>
                    <a:pt x="960" y="709"/>
                  </a:lnTo>
                  <a:lnTo>
                    <a:pt x="963" y="709"/>
                  </a:lnTo>
                  <a:lnTo>
                    <a:pt x="963" y="709"/>
                  </a:lnTo>
                  <a:lnTo>
                    <a:pt x="963" y="711"/>
                  </a:lnTo>
                  <a:lnTo>
                    <a:pt x="965" y="711"/>
                  </a:lnTo>
                  <a:lnTo>
                    <a:pt x="965" y="711"/>
                  </a:lnTo>
                  <a:lnTo>
                    <a:pt x="967" y="711"/>
                  </a:lnTo>
                  <a:lnTo>
                    <a:pt x="970" y="714"/>
                  </a:lnTo>
                  <a:lnTo>
                    <a:pt x="970" y="714"/>
                  </a:lnTo>
                  <a:lnTo>
                    <a:pt x="972" y="716"/>
                  </a:lnTo>
                  <a:lnTo>
                    <a:pt x="974" y="716"/>
                  </a:lnTo>
                  <a:lnTo>
                    <a:pt x="977" y="716"/>
                  </a:lnTo>
                  <a:lnTo>
                    <a:pt x="979" y="714"/>
                  </a:lnTo>
                  <a:lnTo>
                    <a:pt x="979" y="711"/>
                  </a:lnTo>
                  <a:lnTo>
                    <a:pt x="977" y="711"/>
                  </a:lnTo>
                  <a:lnTo>
                    <a:pt x="974" y="711"/>
                  </a:lnTo>
                  <a:lnTo>
                    <a:pt x="974" y="711"/>
                  </a:lnTo>
                  <a:lnTo>
                    <a:pt x="970" y="711"/>
                  </a:lnTo>
                  <a:lnTo>
                    <a:pt x="970" y="709"/>
                  </a:lnTo>
                  <a:lnTo>
                    <a:pt x="965" y="709"/>
                  </a:lnTo>
                  <a:lnTo>
                    <a:pt x="965" y="706"/>
                  </a:lnTo>
                  <a:lnTo>
                    <a:pt x="965" y="706"/>
                  </a:lnTo>
                  <a:lnTo>
                    <a:pt x="965" y="704"/>
                  </a:lnTo>
                  <a:lnTo>
                    <a:pt x="965" y="702"/>
                  </a:lnTo>
                  <a:lnTo>
                    <a:pt x="965" y="702"/>
                  </a:lnTo>
                  <a:lnTo>
                    <a:pt x="965" y="699"/>
                  </a:lnTo>
                  <a:lnTo>
                    <a:pt x="963" y="699"/>
                  </a:lnTo>
                  <a:lnTo>
                    <a:pt x="963" y="699"/>
                  </a:lnTo>
                  <a:lnTo>
                    <a:pt x="965" y="697"/>
                  </a:lnTo>
                  <a:lnTo>
                    <a:pt x="965" y="697"/>
                  </a:lnTo>
                  <a:lnTo>
                    <a:pt x="965" y="697"/>
                  </a:lnTo>
                  <a:lnTo>
                    <a:pt x="965" y="695"/>
                  </a:lnTo>
                  <a:lnTo>
                    <a:pt x="965" y="695"/>
                  </a:lnTo>
                  <a:lnTo>
                    <a:pt x="967" y="695"/>
                  </a:lnTo>
                  <a:lnTo>
                    <a:pt x="974" y="697"/>
                  </a:lnTo>
                  <a:lnTo>
                    <a:pt x="974" y="697"/>
                  </a:lnTo>
                  <a:lnTo>
                    <a:pt x="977" y="697"/>
                  </a:lnTo>
                  <a:lnTo>
                    <a:pt x="979" y="695"/>
                  </a:lnTo>
                  <a:lnTo>
                    <a:pt x="984" y="697"/>
                  </a:lnTo>
                  <a:lnTo>
                    <a:pt x="986" y="695"/>
                  </a:lnTo>
                  <a:lnTo>
                    <a:pt x="991" y="695"/>
                  </a:lnTo>
                  <a:lnTo>
                    <a:pt x="993" y="695"/>
                  </a:lnTo>
                  <a:lnTo>
                    <a:pt x="996" y="690"/>
                  </a:lnTo>
                  <a:lnTo>
                    <a:pt x="998" y="690"/>
                  </a:lnTo>
                  <a:lnTo>
                    <a:pt x="1001" y="692"/>
                  </a:lnTo>
                  <a:lnTo>
                    <a:pt x="1003" y="692"/>
                  </a:lnTo>
                  <a:lnTo>
                    <a:pt x="1003" y="690"/>
                  </a:lnTo>
                  <a:lnTo>
                    <a:pt x="1003" y="690"/>
                  </a:lnTo>
                  <a:lnTo>
                    <a:pt x="1003" y="687"/>
                  </a:lnTo>
                  <a:lnTo>
                    <a:pt x="1001" y="687"/>
                  </a:lnTo>
                  <a:lnTo>
                    <a:pt x="998" y="687"/>
                  </a:lnTo>
                  <a:lnTo>
                    <a:pt x="1001" y="687"/>
                  </a:lnTo>
                  <a:lnTo>
                    <a:pt x="1003" y="685"/>
                  </a:lnTo>
                  <a:lnTo>
                    <a:pt x="1005" y="687"/>
                  </a:lnTo>
                  <a:lnTo>
                    <a:pt x="1008" y="685"/>
                  </a:lnTo>
                  <a:lnTo>
                    <a:pt x="1012" y="685"/>
                  </a:lnTo>
                  <a:lnTo>
                    <a:pt x="1015" y="683"/>
                  </a:lnTo>
                  <a:lnTo>
                    <a:pt x="1017" y="680"/>
                  </a:lnTo>
                  <a:lnTo>
                    <a:pt x="1017" y="680"/>
                  </a:lnTo>
                  <a:lnTo>
                    <a:pt x="1017" y="678"/>
                  </a:lnTo>
                  <a:lnTo>
                    <a:pt x="1017" y="678"/>
                  </a:lnTo>
                  <a:lnTo>
                    <a:pt x="1017" y="678"/>
                  </a:lnTo>
                  <a:lnTo>
                    <a:pt x="1017" y="675"/>
                  </a:lnTo>
                  <a:lnTo>
                    <a:pt x="1017" y="675"/>
                  </a:lnTo>
                  <a:lnTo>
                    <a:pt x="1020" y="678"/>
                  </a:lnTo>
                  <a:lnTo>
                    <a:pt x="1020" y="680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0" y="675"/>
                  </a:lnTo>
                  <a:lnTo>
                    <a:pt x="1017" y="675"/>
                  </a:lnTo>
                  <a:lnTo>
                    <a:pt x="1017" y="675"/>
                  </a:lnTo>
                  <a:lnTo>
                    <a:pt x="1017" y="673"/>
                  </a:lnTo>
                  <a:lnTo>
                    <a:pt x="1017" y="671"/>
                  </a:lnTo>
                  <a:lnTo>
                    <a:pt x="1017" y="671"/>
                  </a:lnTo>
                  <a:lnTo>
                    <a:pt x="1017" y="673"/>
                  </a:lnTo>
                  <a:lnTo>
                    <a:pt x="1020" y="673"/>
                  </a:lnTo>
                  <a:lnTo>
                    <a:pt x="1020" y="675"/>
                  </a:lnTo>
                  <a:lnTo>
                    <a:pt x="1020" y="675"/>
                  </a:lnTo>
                  <a:lnTo>
                    <a:pt x="1022" y="678"/>
                  </a:lnTo>
                  <a:lnTo>
                    <a:pt x="1024" y="678"/>
                  </a:lnTo>
                  <a:lnTo>
                    <a:pt x="1027" y="678"/>
                  </a:lnTo>
                  <a:lnTo>
                    <a:pt x="1029" y="675"/>
                  </a:lnTo>
                  <a:lnTo>
                    <a:pt x="1031" y="673"/>
                  </a:lnTo>
                  <a:lnTo>
                    <a:pt x="1034" y="673"/>
                  </a:lnTo>
                  <a:lnTo>
                    <a:pt x="1034" y="671"/>
                  </a:lnTo>
                  <a:lnTo>
                    <a:pt x="1034" y="671"/>
                  </a:lnTo>
                  <a:lnTo>
                    <a:pt x="1034" y="671"/>
                  </a:lnTo>
                  <a:lnTo>
                    <a:pt x="1034" y="668"/>
                  </a:lnTo>
                  <a:lnTo>
                    <a:pt x="1034" y="668"/>
                  </a:lnTo>
                  <a:lnTo>
                    <a:pt x="1036" y="668"/>
                  </a:lnTo>
                  <a:lnTo>
                    <a:pt x="1039" y="668"/>
                  </a:lnTo>
                  <a:lnTo>
                    <a:pt x="1039" y="666"/>
                  </a:lnTo>
                  <a:lnTo>
                    <a:pt x="1039" y="666"/>
                  </a:lnTo>
                  <a:lnTo>
                    <a:pt x="1041" y="666"/>
                  </a:lnTo>
                  <a:lnTo>
                    <a:pt x="1046" y="661"/>
                  </a:lnTo>
                  <a:lnTo>
                    <a:pt x="1048" y="661"/>
                  </a:lnTo>
                  <a:lnTo>
                    <a:pt x="1046" y="659"/>
                  </a:lnTo>
                  <a:lnTo>
                    <a:pt x="1046" y="659"/>
                  </a:lnTo>
                  <a:lnTo>
                    <a:pt x="1048" y="659"/>
                  </a:lnTo>
                  <a:lnTo>
                    <a:pt x="1046" y="656"/>
                  </a:lnTo>
                  <a:lnTo>
                    <a:pt x="1043" y="656"/>
                  </a:lnTo>
                  <a:lnTo>
                    <a:pt x="1043" y="656"/>
                  </a:lnTo>
                  <a:lnTo>
                    <a:pt x="1036" y="661"/>
                  </a:lnTo>
                  <a:lnTo>
                    <a:pt x="1027" y="661"/>
                  </a:lnTo>
                  <a:lnTo>
                    <a:pt x="1027" y="661"/>
                  </a:lnTo>
                  <a:lnTo>
                    <a:pt x="1027" y="661"/>
                  </a:lnTo>
                  <a:lnTo>
                    <a:pt x="1027" y="664"/>
                  </a:lnTo>
                  <a:lnTo>
                    <a:pt x="1027" y="664"/>
                  </a:lnTo>
                  <a:lnTo>
                    <a:pt x="1024" y="664"/>
                  </a:lnTo>
                  <a:lnTo>
                    <a:pt x="1024" y="661"/>
                  </a:lnTo>
                  <a:lnTo>
                    <a:pt x="1024" y="659"/>
                  </a:lnTo>
                  <a:lnTo>
                    <a:pt x="1024" y="656"/>
                  </a:lnTo>
                  <a:lnTo>
                    <a:pt x="1022" y="656"/>
                  </a:lnTo>
                  <a:lnTo>
                    <a:pt x="1024" y="654"/>
                  </a:lnTo>
                  <a:lnTo>
                    <a:pt x="1024" y="652"/>
                  </a:lnTo>
                  <a:lnTo>
                    <a:pt x="1027" y="652"/>
                  </a:lnTo>
                  <a:lnTo>
                    <a:pt x="1027" y="649"/>
                  </a:lnTo>
                  <a:lnTo>
                    <a:pt x="1029" y="649"/>
                  </a:lnTo>
                  <a:lnTo>
                    <a:pt x="1029" y="647"/>
                  </a:lnTo>
                  <a:lnTo>
                    <a:pt x="1029" y="647"/>
                  </a:lnTo>
                  <a:lnTo>
                    <a:pt x="1029" y="645"/>
                  </a:lnTo>
                  <a:lnTo>
                    <a:pt x="1029" y="645"/>
                  </a:lnTo>
                  <a:lnTo>
                    <a:pt x="1029" y="642"/>
                  </a:lnTo>
                  <a:lnTo>
                    <a:pt x="1031" y="642"/>
                  </a:lnTo>
                  <a:lnTo>
                    <a:pt x="1036" y="640"/>
                  </a:lnTo>
                  <a:lnTo>
                    <a:pt x="1041" y="645"/>
                  </a:lnTo>
                  <a:lnTo>
                    <a:pt x="1043" y="645"/>
                  </a:lnTo>
                  <a:lnTo>
                    <a:pt x="1046" y="647"/>
                  </a:lnTo>
                  <a:lnTo>
                    <a:pt x="1048" y="647"/>
                  </a:lnTo>
                  <a:lnTo>
                    <a:pt x="1048" y="649"/>
                  </a:lnTo>
                  <a:lnTo>
                    <a:pt x="1048" y="649"/>
                  </a:lnTo>
                  <a:lnTo>
                    <a:pt x="1050" y="647"/>
                  </a:lnTo>
                  <a:lnTo>
                    <a:pt x="1050" y="647"/>
                  </a:lnTo>
                  <a:lnTo>
                    <a:pt x="1050" y="645"/>
                  </a:lnTo>
                  <a:lnTo>
                    <a:pt x="1050" y="645"/>
                  </a:lnTo>
                  <a:lnTo>
                    <a:pt x="1050" y="642"/>
                  </a:lnTo>
                  <a:lnTo>
                    <a:pt x="1050" y="640"/>
                  </a:lnTo>
                  <a:lnTo>
                    <a:pt x="1053" y="640"/>
                  </a:lnTo>
                  <a:lnTo>
                    <a:pt x="1058" y="640"/>
                  </a:lnTo>
                  <a:lnTo>
                    <a:pt x="1058" y="640"/>
                  </a:lnTo>
                  <a:lnTo>
                    <a:pt x="1058" y="642"/>
                  </a:lnTo>
                  <a:lnTo>
                    <a:pt x="1058" y="642"/>
                  </a:lnTo>
                  <a:lnTo>
                    <a:pt x="1055" y="645"/>
                  </a:lnTo>
                  <a:lnTo>
                    <a:pt x="1055" y="645"/>
                  </a:lnTo>
                  <a:lnTo>
                    <a:pt x="1055" y="642"/>
                  </a:lnTo>
                  <a:lnTo>
                    <a:pt x="1053" y="642"/>
                  </a:lnTo>
                  <a:lnTo>
                    <a:pt x="1053" y="645"/>
                  </a:lnTo>
                  <a:lnTo>
                    <a:pt x="1053" y="645"/>
                  </a:lnTo>
                  <a:lnTo>
                    <a:pt x="1055" y="652"/>
                  </a:lnTo>
                  <a:lnTo>
                    <a:pt x="1058" y="654"/>
                  </a:lnTo>
                  <a:lnTo>
                    <a:pt x="1062" y="659"/>
                  </a:lnTo>
                  <a:lnTo>
                    <a:pt x="1070" y="661"/>
                  </a:lnTo>
                  <a:lnTo>
                    <a:pt x="1074" y="661"/>
                  </a:lnTo>
                  <a:lnTo>
                    <a:pt x="1074" y="659"/>
                  </a:lnTo>
                  <a:lnTo>
                    <a:pt x="1077" y="661"/>
                  </a:lnTo>
                  <a:lnTo>
                    <a:pt x="1079" y="659"/>
                  </a:lnTo>
                  <a:lnTo>
                    <a:pt x="1081" y="659"/>
                  </a:lnTo>
                  <a:lnTo>
                    <a:pt x="1084" y="656"/>
                  </a:lnTo>
                  <a:lnTo>
                    <a:pt x="1084" y="656"/>
                  </a:lnTo>
                  <a:lnTo>
                    <a:pt x="1084" y="656"/>
                  </a:lnTo>
                  <a:lnTo>
                    <a:pt x="1084" y="654"/>
                  </a:lnTo>
                  <a:lnTo>
                    <a:pt x="1084" y="652"/>
                  </a:lnTo>
                  <a:lnTo>
                    <a:pt x="1084" y="652"/>
                  </a:lnTo>
                  <a:lnTo>
                    <a:pt x="1084" y="649"/>
                  </a:lnTo>
                  <a:lnTo>
                    <a:pt x="1084" y="649"/>
                  </a:lnTo>
                  <a:lnTo>
                    <a:pt x="1084" y="647"/>
                  </a:lnTo>
                  <a:lnTo>
                    <a:pt x="1081" y="647"/>
                  </a:lnTo>
                  <a:lnTo>
                    <a:pt x="1081" y="647"/>
                  </a:lnTo>
                  <a:lnTo>
                    <a:pt x="1081" y="645"/>
                  </a:lnTo>
                  <a:lnTo>
                    <a:pt x="1081" y="645"/>
                  </a:lnTo>
                  <a:lnTo>
                    <a:pt x="1084" y="647"/>
                  </a:lnTo>
                  <a:lnTo>
                    <a:pt x="1086" y="649"/>
                  </a:lnTo>
                  <a:lnTo>
                    <a:pt x="1086" y="652"/>
                  </a:lnTo>
                  <a:lnTo>
                    <a:pt x="1086" y="652"/>
                  </a:lnTo>
                  <a:lnTo>
                    <a:pt x="1089" y="659"/>
                  </a:lnTo>
                  <a:lnTo>
                    <a:pt x="1089" y="659"/>
                  </a:lnTo>
                  <a:lnTo>
                    <a:pt x="1091" y="661"/>
                  </a:lnTo>
                  <a:lnTo>
                    <a:pt x="1091" y="664"/>
                  </a:lnTo>
                  <a:lnTo>
                    <a:pt x="1093" y="666"/>
                  </a:lnTo>
                  <a:lnTo>
                    <a:pt x="1093" y="666"/>
                  </a:lnTo>
                  <a:lnTo>
                    <a:pt x="1093" y="668"/>
                  </a:lnTo>
                  <a:lnTo>
                    <a:pt x="1093" y="668"/>
                  </a:lnTo>
                  <a:lnTo>
                    <a:pt x="1091" y="668"/>
                  </a:lnTo>
                  <a:lnTo>
                    <a:pt x="1089" y="668"/>
                  </a:lnTo>
                  <a:lnTo>
                    <a:pt x="1089" y="671"/>
                  </a:lnTo>
                  <a:lnTo>
                    <a:pt x="1089" y="673"/>
                  </a:lnTo>
                  <a:lnTo>
                    <a:pt x="1089" y="675"/>
                  </a:lnTo>
                  <a:lnTo>
                    <a:pt x="1086" y="675"/>
                  </a:lnTo>
                  <a:lnTo>
                    <a:pt x="1086" y="678"/>
                  </a:lnTo>
                  <a:lnTo>
                    <a:pt x="1086" y="678"/>
                  </a:lnTo>
                  <a:lnTo>
                    <a:pt x="1089" y="678"/>
                  </a:lnTo>
                  <a:lnTo>
                    <a:pt x="1089" y="680"/>
                  </a:lnTo>
                  <a:lnTo>
                    <a:pt x="1089" y="680"/>
                  </a:lnTo>
                  <a:lnTo>
                    <a:pt x="1089" y="683"/>
                  </a:lnTo>
                  <a:lnTo>
                    <a:pt x="1093" y="683"/>
                  </a:lnTo>
                  <a:lnTo>
                    <a:pt x="1093" y="685"/>
                  </a:lnTo>
                  <a:lnTo>
                    <a:pt x="1093" y="685"/>
                  </a:lnTo>
                  <a:lnTo>
                    <a:pt x="1093" y="685"/>
                  </a:lnTo>
                  <a:lnTo>
                    <a:pt x="1093" y="687"/>
                  </a:lnTo>
                  <a:lnTo>
                    <a:pt x="1093" y="690"/>
                  </a:lnTo>
                  <a:lnTo>
                    <a:pt x="1093" y="690"/>
                  </a:lnTo>
                  <a:lnTo>
                    <a:pt x="1096" y="690"/>
                  </a:lnTo>
                  <a:lnTo>
                    <a:pt x="1096" y="687"/>
                  </a:lnTo>
                  <a:lnTo>
                    <a:pt x="1096" y="685"/>
                  </a:lnTo>
                  <a:lnTo>
                    <a:pt x="1098" y="685"/>
                  </a:lnTo>
                  <a:lnTo>
                    <a:pt x="1098" y="685"/>
                  </a:lnTo>
                  <a:lnTo>
                    <a:pt x="1100" y="685"/>
                  </a:lnTo>
                  <a:lnTo>
                    <a:pt x="1103" y="685"/>
                  </a:lnTo>
                  <a:lnTo>
                    <a:pt x="1103" y="685"/>
                  </a:lnTo>
                  <a:lnTo>
                    <a:pt x="1103" y="683"/>
                  </a:lnTo>
                  <a:lnTo>
                    <a:pt x="1098" y="685"/>
                  </a:lnTo>
                  <a:lnTo>
                    <a:pt x="1098" y="685"/>
                  </a:lnTo>
                  <a:lnTo>
                    <a:pt x="1096" y="680"/>
                  </a:lnTo>
                  <a:lnTo>
                    <a:pt x="1096" y="680"/>
                  </a:lnTo>
                  <a:lnTo>
                    <a:pt x="1093" y="678"/>
                  </a:lnTo>
                  <a:lnTo>
                    <a:pt x="1093" y="678"/>
                  </a:lnTo>
                  <a:lnTo>
                    <a:pt x="1093" y="675"/>
                  </a:lnTo>
                  <a:lnTo>
                    <a:pt x="1093" y="675"/>
                  </a:lnTo>
                  <a:lnTo>
                    <a:pt x="1093" y="673"/>
                  </a:lnTo>
                  <a:lnTo>
                    <a:pt x="1096" y="673"/>
                  </a:lnTo>
                  <a:lnTo>
                    <a:pt x="1100" y="671"/>
                  </a:lnTo>
                  <a:lnTo>
                    <a:pt x="1105" y="668"/>
                  </a:lnTo>
                  <a:lnTo>
                    <a:pt x="1108" y="668"/>
                  </a:lnTo>
                  <a:lnTo>
                    <a:pt x="1115" y="668"/>
                  </a:lnTo>
                  <a:lnTo>
                    <a:pt x="1115" y="668"/>
                  </a:lnTo>
                  <a:lnTo>
                    <a:pt x="1117" y="668"/>
                  </a:lnTo>
                  <a:lnTo>
                    <a:pt x="1122" y="664"/>
                  </a:lnTo>
                  <a:lnTo>
                    <a:pt x="1127" y="661"/>
                  </a:lnTo>
                  <a:lnTo>
                    <a:pt x="1136" y="661"/>
                  </a:lnTo>
                  <a:lnTo>
                    <a:pt x="1141" y="664"/>
                  </a:lnTo>
                  <a:lnTo>
                    <a:pt x="1148" y="664"/>
                  </a:lnTo>
                  <a:lnTo>
                    <a:pt x="1157" y="668"/>
                  </a:lnTo>
                  <a:lnTo>
                    <a:pt x="1165" y="668"/>
                  </a:lnTo>
                  <a:lnTo>
                    <a:pt x="1167" y="668"/>
                  </a:lnTo>
                  <a:lnTo>
                    <a:pt x="1172" y="668"/>
                  </a:lnTo>
                  <a:lnTo>
                    <a:pt x="1177" y="668"/>
                  </a:lnTo>
                  <a:lnTo>
                    <a:pt x="1181" y="668"/>
                  </a:lnTo>
                  <a:lnTo>
                    <a:pt x="1186" y="671"/>
                  </a:lnTo>
                  <a:lnTo>
                    <a:pt x="1188" y="671"/>
                  </a:lnTo>
                  <a:lnTo>
                    <a:pt x="1191" y="675"/>
                  </a:lnTo>
                  <a:lnTo>
                    <a:pt x="1188" y="675"/>
                  </a:lnTo>
                  <a:lnTo>
                    <a:pt x="1188" y="678"/>
                  </a:lnTo>
                  <a:lnTo>
                    <a:pt x="1186" y="678"/>
                  </a:lnTo>
                  <a:lnTo>
                    <a:pt x="1186" y="678"/>
                  </a:lnTo>
                  <a:lnTo>
                    <a:pt x="1184" y="678"/>
                  </a:lnTo>
                  <a:lnTo>
                    <a:pt x="1184" y="675"/>
                  </a:lnTo>
                  <a:lnTo>
                    <a:pt x="1184" y="675"/>
                  </a:lnTo>
                  <a:lnTo>
                    <a:pt x="1181" y="675"/>
                  </a:lnTo>
                  <a:lnTo>
                    <a:pt x="1181" y="678"/>
                  </a:lnTo>
                  <a:lnTo>
                    <a:pt x="1179" y="678"/>
                  </a:lnTo>
                  <a:lnTo>
                    <a:pt x="1179" y="680"/>
                  </a:lnTo>
                  <a:lnTo>
                    <a:pt x="1179" y="680"/>
                  </a:lnTo>
                  <a:lnTo>
                    <a:pt x="1179" y="680"/>
                  </a:lnTo>
                  <a:lnTo>
                    <a:pt x="1179" y="683"/>
                  </a:lnTo>
                  <a:lnTo>
                    <a:pt x="1179" y="685"/>
                  </a:lnTo>
                  <a:lnTo>
                    <a:pt x="1179" y="685"/>
                  </a:lnTo>
                  <a:lnTo>
                    <a:pt x="1179" y="687"/>
                  </a:lnTo>
                  <a:lnTo>
                    <a:pt x="1179" y="687"/>
                  </a:lnTo>
                  <a:lnTo>
                    <a:pt x="1179" y="690"/>
                  </a:lnTo>
                  <a:lnTo>
                    <a:pt x="1181" y="690"/>
                  </a:lnTo>
                  <a:lnTo>
                    <a:pt x="1181" y="692"/>
                  </a:lnTo>
                  <a:lnTo>
                    <a:pt x="1188" y="697"/>
                  </a:lnTo>
                  <a:lnTo>
                    <a:pt x="1193" y="699"/>
                  </a:lnTo>
                  <a:lnTo>
                    <a:pt x="1196" y="699"/>
                  </a:lnTo>
                  <a:lnTo>
                    <a:pt x="1198" y="699"/>
                  </a:lnTo>
                  <a:lnTo>
                    <a:pt x="1198" y="702"/>
                  </a:lnTo>
                  <a:lnTo>
                    <a:pt x="1200" y="702"/>
                  </a:lnTo>
                  <a:lnTo>
                    <a:pt x="1200" y="702"/>
                  </a:lnTo>
                  <a:lnTo>
                    <a:pt x="1203" y="704"/>
                  </a:lnTo>
                  <a:lnTo>
                    <a:pt x="1203" y="706"/>
                  </a:lnTo>
                  <a:lnTo>
                    <a:pt x="1203" y="706"/>
                  </a:lnTo>
                  <a:lnTo>
                    <a:pt x="1203" y="706"/>
                  </a:lnTo>
                  <a:lnTo>
                    <a:pt x="1205" y="709"/>
                  </a:lnTo>
                  <a:lnTo>
                    <a:pt x="1212" y="709"/>
                  </a:lnTo>
                  <a:lnTo>
                    <a:pt x="1217" y="711"/>
                  </a:lnTo>
                  <a:lnTo>
                    <a:pt x="1219" y="711"/>
                  </a:lnTo>
                  <a:lnTo>
                    <a:pt x="1217" y="711"/>
                  </a:lnTo>
                  <a:lnTo>
                    <a:pt x="1212" y="709"/>
                  </a:lnTo>
                  <a:lnTo>
                    <a:pt x="1205" y="709"/>
                  </a:lnTo>
                  <a:lnTo>
                    <a:pt x="1205" y="706"/>
                  </a:lnTo>
                  <a:lnTo>
                    <a:pt x="1205" y="706"/>
                  </a:lnTo>
                  <a:lnTo>
                    <a:pt x="1205" y="704"/>
                  </a:lnTo>
                  <a:lnTo>
                    <a:pt x="1212" y="706"/>
                  </a:lnTo>
                  <a:lnTo>
                    <a:pt x="1217" y="706"/>
                  </a:lnTo>
                  <a:lnTo>
                    <a:pt x="1219" y="706"/>
                  </a:lnTo>
                  <a:lnTo>
                    <a:pt x="1224" y="709"/>
                  </a:lnTo>
                  <a:lnTo>
                    <a:pt x="1226" y="709"/>
                  </a:lnTo>
                  <a:lnTo>
                    <a:pt x="1229" y="709"/>
                  </a:lnTo>
                  <a:lnTo>
                    <a:pt x="1231" y="709"/>
                  </a:lnTo>
                  <a:lnTo>
                    <a:pt x="1234" y="706"/>
                  </a:lnTo>
                  <a:lnTo>
                    <a:pt x="1238" y="706"/>
                  </a:lnTo>
                  <a:lnTo>
                    <a:pt x="1238" y="709"/>
                  </a:lnTo>
                  <a:lnTo>
                    <a:pt x="1241" y="706"/>
                  </a:lnTo>
                  <a:lnTo>
                    <a:pt x="1243" y="706"/>
                  </a:lnTo>
                  <a:lnTo>
                    <a:pt x="1243" y="709"/>
                  </a:lnTo>
                  <a:lnTo>
                    <a:pt x="1243" y="709"/>
                  </a:lnTo>
                  <a:lnTo>
                    <a:pt x="1243" y="709"/>
                  </a:lnTo>
                  <a:lnTo>
                    <a:pt x="1245" y="711"/>
                  </a:lnTo>
                  <a:lnTo>
                    <a:pt x="1253" y="711"/>
                  </a:lnTo>
                  <a:lnTo>
                    <a:pt x="1253" y="716"/>
                  </a:lnTo>
                  <a:lnTo>
                    <a:pt x="1255" y="716"/>
                  </a:lnTo>
                  <a:lnTo>
                    <a:pt x="1257" y="716"/>
                  </a:lnTo>
                  <a:lnTo>
                    <a:pt x="1250" y="709"/>
                  </a:lnTo>
                  <a:lnTo>
                    <a:pt x="1250" y="709"/>
                  </a:lnTo>
                  <a:lnTo>
                    <a:pt x="1260" y="711"/>
                  </a:lnTo>
                  <a:lnTo>
                    <a:pt x="1262" y="711"/>
                  </a:lnTo>
                  <a:lnTo>
                    <a:pt x="1257" y="709"/>
                  </a:lnTo>
                  <a:lnTo>
                    <a:pt x="1253" y="706"/>
                  </a:lnTo>
                  <a:lnTo>
                    <a:pt x="1253" y="706"/>
                  </a:lnTo>
                  <a:lnTo>
                    <a:pt x="1253" y="706"/>
                  </a:lnTo>
                  <a:lnTo>
                    <a:pt x="1253" y="704"/>
                  </a:lnTo>
                  <a:lnTo>
                    <a:pt x="1255" y="702"/>
                  </a:lnTo>
                  <a:lnTo>
                    <a:pt x="1257" y="706"/>
                  </a:lnTo>
                  <a:lnTo>
                    <a:pt x="1260" y="706"/>
                  </a:lnTo>
                  <a:lnTo>
                    <a:pt x="1260" y="706"/>
                  </a:lnTo>
                  <a:lnTo>
                    <a:pt x="1260" y="709"/>
                  </a:lnTo>
                  <a:lnTo>
                    <a:pt x="1264" y="709"/>
                  </a:lnTo>
                  <a:lnTo>
                    <a:pt x="1264" y="709"/>
                  </a:lnTo>
                  <a:lnTo>
                    <a:pt x="1267" y="709"/>
                  </a:lnTo>
                  <a:lnTo>
                    <a:pt x="1267" y="709"/>
                  </a:lnTo>
                  <a:lnTo>
                    <a:pt x="1267" y="706"/>
                  </a:lnTo>
                  <a:lnTo>
                    <a:pt x="1267" y="706"/>
                  </a:lnTo>
                  <a:lnTo>
                    <a:pt x="1267" y="706"/>
                  </a:lnTo>
                  <a:lnTo>
                    <a:pt x="1267" y="704"/>
                  </a:lnTo>
                  <a:lnTo>
                    <a:pt x="1267" y="702"/>
                  </a:lnTo>
                  <a:lnTo>
                    <a:pt x="1267" y="702"/>
                  </a:lnTo>
                  <a:lnTo>
                    <a:pt x="1269" y="699"/>
                  </a:lnTo>
                  <a:lnTo>
                    <a:pt x="1269" y="699"/>
                  </a:lnTo>
                  <a:lnTo>
                    <a:pt x="1269" y="699"/>
                  </a:lnTo>
                  <a:lnTo>
                    <a:pt x="1269" y="699"/>
                  </a:lnTo>
                  <a:lnTo>
                    <a:pt x="1269" y="697"/>
                  </a:lnTo>
                  <a:lnTo>
                    <a:pt x="1269" y="697"/>
                  </a:lnTo>
                  <a:lnTo>
                    <a:pt x="1269" y="695"/>
                  </a:lnTo>
                  <a:lnTo>
                    <a:pt x="1269" y="695"/>
                  </a:lnTo>
                  <a:lnTo>
                    <a:pt x="1272" y="695"/>
                  </a:lnTo>
                  <a:lnTo>
                    <a:pt x="1269" y="695"/>
                  </a:lnTo>
                  <a:lnTo>
                    <a:pt x="1272" y="695"/>
                  </a:lnTo>
                  <a:lnTo>
                    <a:pt x="1274" y="695"/>
                  </a:lnTo>
                  <a:lnTo>
                    <a:pt x="1274" y="695"/>
                  </a:lnTo>
                  <a:lnTo>
                    <a:pt x="1274" y="692"/>
                  </a:lnTo>
                  <a:lnTo>
                    <a:pt x="1272" y="692"/>
                  </a:lnTo>
                  <a:lnTo>
                    <a:pt x="1272" y="690"/>
                  </a:lnTo>
                  <a:lnTo>
                    <a:pt x="1269" y="690"/>
                  </a:lnTo>
                  <a:lnTo>
                    <a:pt x="1269" y="690"/>
                  </a:lnTo>
                  <a:lnTo>
                    <a:pt x="1269" y="687"/>
                  </a:lnTo>
                  <a:lnTo>
                    <a:pt x="1269" y="687"/>
                  </a:lnTo>
                  <a:lnTo>
                    <a:pt x="1269" y="687"/>
                  </a:lnTo>
                  <a:lnTo>
                    <a:pt x="1267" y="685"/>
                  </a:lnTo>
                  <a:lnTo>
                    <a:pt x="1269" y="680"/>
                  </a:lnTo>
                  <a:lnTo>
                    <a:pt x="1267" y="680"/>
                  </a:lnTo>
                  <a:lnTo>
                    <a:pt x="1264" y="680"/>
                  </a:lnTo>
                  <a:lnTo>
                    <a:pt x="1267" y="680"/>
                  </a:lnTo>
                  <a:lnTo>
                    <a:pt x="1267" y="680"/>
                  </a:lnTo>
                  <a:lnTo>
                    <a:pt x="1267" y="678"/>
                  </a:lnTo>
                  <a:lnTo>
                    <a:pt x="1267" y="678"/>
                  </a:lnTo>
                  <a:lnTo>
                    <a:pt x="1267" y="675"/>
                  </a:lnTo>
                  <a:lnTo>
                    <a:pt x="1267" y="678"/>
                  </a:lnTo>
                  <a:lnTo>
                    <a:pt x="1269" y="678"/>
                  </a:lnTo>
                  <a:lnTo>
                    <a:pt x="1269" y="675"/>
                  </a:lnTo>
                  <a:lnTo>
                    <a:pt x="1267" y="675"/>
                  </a:lnTo>
                  <a:lnTo>
                    <a:pt x="1267" y="675"/>
                  </a:lnTo>
                  <a:lnTo>
                    <a:pt x="1267" y="673"/>
                  </a:lnTo>
                  <a:lnTo>
                    <a:pt x="1267" y="671"/>
                  </a:lnTo>
                  <a:lnTo>
                    <a:pt x="1267" y="671"/>
                  </a:lnTo>
                  <a:lnTo>
                    <a:pt x="1267" y="671"/>
                  </a:lnTo>
                  <a:lnTo>
                    <a:pt x="1267" y="668"/>
                  </a:lnTo>
                  <a:lnTo>
                    <a:pt x="1269" y="668"/>
                  </a:lnTo>
                  <a:lnTo>
                    <a:pt x="1269" y="668"/>
                  </a:lnTo>
                  <a:lnTo>
                    <a:pt x="1269" y="666"/>
                  </a:lnTo>
                  <a:lnTo>
                    <a:pt x="1269" y="666"/>
                  </a:lnTo>
                  <a:lnTo>
                    <a:pt x="1267" y="664"/>
                  </a:lnTo>
                  <a:lnTo>
                    <a:pt x="1269" y="661"/>
                  </a:lnTo>
                  <a:lnTo>
                    <a:pt x="1272" y="661"/>
                  </a:lnTo>
                  <a:lnTo>
                    <a:pt x="1274" y="661"/>
                  </a:lnTo>
                  <a:lnTo>
                    <a:pt x="1274" y="661"/>
                  </a:lnTo>
                  <a:lnTo>
                    <a:pt x="1272" y="661"/>
                  </a:lnTo>
                  <a:lnTo>
                    <a:pt x="1272" y="664"/>
                  </a:lnTo>
                  <a:lnTo>
                    <a:pt x="1272" y="666"/>
                  </a:lnTo>
                  <a:lnTo>
                    <a:pt x="1274" y="666"/>
                  </a:lnTo>
                  <a:lnTo>
                    <a:pt x="1274" y="666"/>
                  </a:lnTo>
                  <a:lnTo>
                    <a:pt x="1274" y="668"/>
                  </a:lnTo>
                  <a:lnTo>
                    <a:pt x="1274" y="668"/>
                  </a:lnTo>
                  <a:lnTo>
                    <a:pt x="1276" y="666"/>
                  </a:lnTo>
                  <a:lnTo>
                    <a:pt x="1276" y="666"/>
                  </a:lnTo>
                  <a:lnTo>
                    <a:pt x="1279" y="666"/>
                  </a:lnTo>
                  <a:lnTo>
                    <a:pt x="1279" y="666"/>
                  </a:lnTo>
                  <a:lnTo>
                    <a:pt x="1279" y="666"/>
                  </a:lnTo>
                  <a:lnTo>
                    <a:pt x="1279" y="664"/>
                  </a:lnTo>
                  <a:lnTo>
                    <a:pt x="1279" y="661"/>
                  </a:lnTo>
                  <a:lnTo>
                    <a:pt x="1276" y="661"/>
                  </a:lnTo>
                  <a:lnTo>
                    <a:pt x="1279" y="661"/>
                  </a:lnTo>
                  <a:lnTo>
                    <a:pt x="1279" y="659"/>
                  </a:lnTo>
                  <a:lnTo>
                    <a:pt x="1279" y="659"/>
                  </a:lnTo>
                  <a:lnTo>
                    <a:pt x="1276" y="659"/>
                  </a:lnTo>
                  <a:lnTo>
                    <a:pt x="1276" y="656"/>
                  </a:lnTo>
                  <a:lnTo>
                    <a:pt x="1279" y="656"/>
                  </a:lnTo>
                  <a:lnTo>
                    <a:pt x="1279" y="659"/>
                  </a:lnTo>
                  <a:lnTo>
                    <a:pt x="1279" y="659"/>
                  </a:lnTo>
                  <a:lnTo>
                    <a:pt x="1279" y="661"/>
                  </a:lnTo>
                  <a:lnTo>
                    <a:pt x="1279" y="661"/>
                  </a:lnTo>
                  <a:lnTo>
                    <a:pt x="1281" y="661"/>
                  </a:lnTo>
                  <a:lnTo>
                    <a:pt x="1281" y="661"/>
                  </a:lnTo>
                  <a:lnTo>
                    <a:pt x="1284" y="659"/>
                  </a:lnTo>
                  <a:lnTo>
                    <a:pt x="1284" y="659"/>
                  </a:lnTo>
                  <a:lnTo>
                    <a:pt x="1286" y="656"/>
                  </a:lnTo>
                  <a:lnTo>
                    <a:pt x="1286" y="656"/>
                  </a:lnTo>
                  <a:lnTo>
                    <a:pt x="1286" y="656"/>
                  </a:lnTo>
                  <a:lnTo>
                    <a:pt x="1286" y="656"/>
                  </a:lnTo>
                  <a:lnTo>
                    <a:pt x="1288" y="656"/>
                  </a:lnTo>
                  <a:lnTo>
                    <a:pt x="1288" y="659"/>
                  </a:lnTo>
                  <a:lnTo>
                    <a:pt x="1288" y="659"/>
                  </a:lnTo>
                  <a:lnTo>
                    <a:pt x="1291" y="659"/>
                  </a:lnTo>
                  <a:lnTo>
                    <a:pt x="1293" y="659"/>
                  </a:lnTo>
                  <a:lnTo>
                    <a:pt x="1293" y="659"/>
                  </a:lnTo>
                  <a:lnTo>
                    <a:pt x="1293" y="661"/>
                  </a:lnTo>
                  <a:lnTo>
                    <a:pt x="1295" y="659"/>
                  </a:lnTo>
                  <a:lnTo>
                    <a:pt x="1295" y="661"/>
                  </a:lnTo>
                  <a:lnTo>
                    <a:pt x="1295" y="661"/>
                  </a:lnTo>
                  <a:lnTo>
                    <a:pt x="1295" y="661"/>
                  </a:lnTo>
                  <a:lnTo>
                    <a:pt x="1295" y="664"/>
                  </a:lnTo>
                  <a:lnTo>
                    <a:pt x="1298" y="664"/>
                  </a:lnTo>
                  <a:lnTo>
                    <a:pt x="1298" y="666"/>
                  </a:lnTo>
                  <a:lnTo>
                    <a:pt x="1298" y="664"/>
                  </a:lnTo>
                  <a:lnTo>
                    <a:pt x="1298" y="661"/>
                  </a:lnTo>
                  <a:lnTo>
                    <a:pt x="1300" y="661"/>
                  </a:lnTo>
                  <a:lnTo>
                    <a:pt x="1300" y="664"/>
                  </a:lnTo>
                  <a:lnTo>
                    <a:pt x="1300" y="666"/>
                  </a:lnTo>
                  <a:lnTo>
                    <a:pt x="1303" y="666"/>
                  </a:lnTo>
                  <a:lnTo>
                    <a:pt x="1300" y="666"/>
                  </a:lnTo>
                  <a:lnTo>
                    <a:pt x="1300" y="668"/>
                  </a:lnTo>
                  <a:lnTo>
                    <a:pt x="1300" y="668"/>
                  </a:lnTo>
                  <a:lnTo>
                    <a:pt x="1300" y="671"/>
                  </a:lnTo>
                  <a:lnTo>
                    <a:pt x="1303" y="671"/>
                  </a:lnTo>
                  <a:lnTo>
                    <a:pt x="1303" y="671"/>
                  </a:lnTo>
                  <a:lnTo>
                    <a:pt x="1303" y="671"/>
                  </a:lnTo>
                  <a:lnTo>
                    <a:pt x="1305" y="668"/>
                  </a:lnTo>
                  <a:lnTo>
                    <a:pt x="1305" y="671"/>
                  </a:lnTo>
                  <a:lnTo>
                    <a:pt x="1305" y="671"/>
                  </a:lnTo>
                  <a:lnTo>
                    <a:pt x="1305" y="671"/>
                  </a:lnTo>
                  <a:lnTo>
                    <a:pt x="1307" y="671"/>
                  </a:lnTo>
                  <a:lnTo>
                    <a:pt x="1307" y="671"/>
                  </a:lnTo>
                  <a:lnTo>
                    <a:pt x="1307" y="673"/>
                  </a:lnTo>
                  <a:lnTo>
                    <a:pt x="1307" y="675"/>
                  </a:lnTo>
                  <a:lnTo>
                    <a:pt x="1307" y="675"/>
                  </a:lnTo>
                  <a:lnTo>
                    <a:pt x="1307" y="678"/>
                  </a:lnTo>
                  <a:lnTo>
                    <a:pt x="1307" y="678"/>
                  </a:lnTo>
                  <a:lnTo>
                    <a:pt x="1307" y="680"/>
                  </a:lnTo>
                  <a:lnTo>
                    <a:pt x="1307" y="680"/>
                  </a:lnTo>
                  <a:lnTo>
                    <a:pt x="1307" y="678"/>
                  </a:lnTo>
                  <a:lnTo>
                    <a:pt x="1307" y="678"/>
                  </a:lnTo>
                  <a:lnTo>
                    <a:pt x="1312" y="675"/>
                  </a:lnTo>
                  <a:lnTo>
                    <a:pt x="1312" y="678"/>
                  </a:lnTo>
                  <a:lnTo>
                    <a:pt x="1312" y="678"/>
                  </a:lnTo>
                  <a:lnTo>
                    <a:pt x="1312" y="675"/>
                  </a:lnTo>
                  <a:lnTo>
                    <a:pt x="1312" y="675"/>
                  </a:lnTo>
                  <a:lnTo>
                    <a:pt x="1314" y="673"/>
                  </a:lnTo>
                  <a:lnTo>
                    <a:pt x="1314" y="671"/>
                  </a:lnTo>
                  <a:lnTo>
                    <a:pt x="1314" y="671"/>
                  </a:lnTo>
                  <a:lnTo>
                    <a:pt x="1314" y="673"/>
                  </a:lnTo>
                  <a:lnTo>
                    <a:pt x="1314" y="675"/>
                  </a:lnTo>
                  <a:lnTo>
                    <a:pt x="1317" y="673"/>
                  </a:lnTo>
                  <a:lnTo>
                    <a:pt x="1319" y="671"/>
                  </a:lnTo>
                  <a:lnTo>
                    <a:pt x="1319" y="671"/>
                  </a:lnTo>
                  <a:lnTo>
                    <a:pt x="1319" y="671"/>
                  </a:lnTo>
                  <a:lnTo>
                    <a:pt x="1322" y="673"/>
                  </a:lnTo>
                  <a:lnTo>
                    <a:pt x="1322" y="675"/>
                  </a:lnTo>
                  <a:lnTo>
                    <a:pt x="1322" y="675"/>
                  </a:lnTo>
                  <a:lnTo>
                    <a:pt x="1322" y="678"/>
                  </a:lnTo>
                  <a:lnTo>
                    <a:pt x="1322" y="678"/>
                  </a:lnTo>
                  <a:lnTo>
                    <a:pt x="1319" y="678"/>
                  </a:lnTo>
                  <a:lnTo>
                    <a:pt x="1319" y="678"/>
                  </a:lnTo>
                  <a:lnTo>
                    <a:pt x="1319" y="678"/>
                  </a:lnTo>
                  <a:lnTo>
                    <a:pt x="1317" y="678"/>
                  </a:lnTo>
                  <a:lnTo>
                    <a:pt x="1317" y="678"/>
                  </a:lnTo>
                  <a:lnTo>
                    <a:pt x="1319" y="678"/>
                  </a:lnTo>
                  <a:lnTo>
                    <a:pt x="1319" y="680"/>
                  </a:lnTo>
                  <a:lnTo>
                    <a:pt x="1319" y="680"/>
                  </a:lnTo>
                  <a:lnTo>
                    <a:pt x="1319" y="680"/>
                  </a:lnTo>
                  <a:lnTo>
                    <a:pt x="1322" y="680"/>
                  </a:lnTo>
                  <a:lnTo>
                    <a:pt x="1324" y="680"/>
                  </a:lnTo>
                  <a:lnTo>
                    <a:pt x="1324" y="680"/>
                  </a:lnTo>
                  <a:lnTo>
                    <a:pt x="1324" y="683"/>
                  </a:lnTo>
                  <a:lnTo>
                    <a:pt x="1324" y="683"/>
                  </a:lnTo>
                  <a:lnTo>
                    <a:pt x="1324" y="685"/>
                  </a:lnTo>
                  <a:lnTo>
                    <a:pt x="1326" y="687"/>
                  </a:lnTo>
                  <a:lnTo>
                    <a:pt x="1326" y="687"/>
                  </a:lnTo>
                  <a:lnTo>
                    <a:pt x="1324" y="690"/>
                  </a:lnTo>
                  <a:lnTo>
                    <a:pt x="1324" y="690"/>
                  </a:lnTo>
                  <a:lnTo>
                    <a:pt x="1326" y="690"/>
                  </a:lnTo>
                  <a:lnTo>
                    <a:pt x="1326" y="687"/>
                  </a:lnTo>
                  <a:lnTo>
                    <a:pt x="1326" y="687"/>
                  </a:lnTo>
                  <a:lnTo>
                    <a:pt x="1326" y="685"/>
                  </a:lnTo>
                  <a:lnTo>
                    <a:pt x="1324" y="680"/>
                  </a:lnTo>
                  <a:lnTo>
                    <a:pt x="1326" y="680"/>
                  </a:lnTo>
                  <a:lnTo>
                    <a:pt x="1326" y="680"/>
                  </a:lnTo>
                  <a:lnTo>
                    <a:pt x="1326" y="680"/>
                  </a:lnTo>
                  <a:lnTo>
                    <a:pt x="1326" y="678"/>
                  </a:lnTo>
                  <a:lnTo>
                    <a:pt x="1329" y="678"/>
                  </a:lnTo>
                  <a:lnTo>
                    <a:pt x="1329" y="678"/>
                  </a:lnTo>
                  <a:lnTo>
                    <a:pt x="1329" y="680"/>
                  </a:lnTo>
                  <a:lnTo>
                    <a:pt x="1329" y="680"/>
                  </a:lnTo>
                  <a:lnTo>
                    <a:pt x="1329" y="680"/>
                  </a:lnTo>
                  <a:lnTo>
                    <a:pt x="1329" y="678"/>
                  </a:lnTo>
                  <a:lnTo>
                    <a:pt x="1331" y="678"/>
                  </a:lnTo>
                  <a:lnTo>
                    <a:pt x="1331" y="678"/>
                  </a:lnTo>
                  <a:lnTo>
                    <a:pt x="1331" y="675"/>
                  </a:lnTo>
                  <a:lnTo>
                    <a:pt x="1331" y="675"/>
                  </a:lnTo>
                  <a:lnTo>
                    <a:pt x="1331" y="673"/>
                  </a:lnTo>
                  <a:lnTo>
                    <a:pt x="1329" y="673"/>
                  </a:lnTo>
                  <a:lnTo>
                    <a:pt x="1329" y="671"/>
                  </a:lnTo>
                  <a:lnTo>
                    <a:pt x="1331" y="671"/>
                  </a:lnTo>
                  <a:lnTo>
                    <a:pt x="1333" y="671"/>
                  </a:lnTo>
                  <a:lnTo>
                    <a:pt x="1336" y="671"/>
                  </a:lnTo>
                  <a:lnTo>
                    <a:pt x="1338" y="673"/>
                  </a:lnTo>
                  <a:lnTo>
                    <a:pt x="1341" y="671"/>
                  </a:lnTo>
                  <a:lnTo>
                    <a:pt x="1343" y="671"/>
                  </a:lnTo>
                  <a:lnTo>
                    <a:pt x="1345" y="671"/>
                  </a:lnTo>
                  <a:lnTo>
                    <a:pt x="1350" y="675"/>
                  </a:lnTo>
                  <a:lnTo>
                    <a:pt x="1352" y="675"/>
                  </a:lnTo>
                  <a:lnTo>
                    <a:pt x="1352" y="675"/>
                  </a:lnTo>
                  <a:lnTo>
                    <a:pt x="1345" y="675"/>
                  </a:lnTo>
                  <a:lnTo>
                    <a:pt x="1345" y="675"/>
                  </a:lnTo>
                  <a:lnTo>
                    <a:pt x="1343" y="675"/>
                  </a:lnTo>
                  <a:lnTo>
                    <a:pt x="1343" y="673"/>
                  </a:lnTo>
                  <a:lnTo>
                    <a:pt x="1341" y="673"/>
                  </a:lnTo>
                  <a:lnTo>
                    <a:pt x="1338" y="673"/>
                  </a:lnTo>
                  <a:lnTo>
                    <a:pt x="1341" y="675"/>
                  </a:lnTo>
                  <a:lnTo>
                    <a:pt x="1343" y="675"/>
                  </a:lnTo>
                  <a:lnTo>
                    <a:pt x="1350" y="675"/>
                  </a:lnTo>
                  <a:lnTo>
                    <a:pt x="1350" y="678"/>
                  </a:lnTo>
                  <a:lnTo>
                    <a:pt x="1348" y="678"/>
                  </a:lnTo>
                  <a:lnTo>
                    <a:pt x="1352" y="680"/>
                  </a:lnTo>
                  <a:lnTo>
                    <a:pt x="1352" y="680"/>
                  </a:lnTo>
                  <a:lnTo>
                    <a:pt x="1350" y="683"/>
                  </a:lnTo>
                  <a:lnTo>
                    <a:pt x="1350" y="685"/>
                  </a:lnTo>
                  <a:lnTo>
                    <a:pt x="1355" y="683"/>
                  </a:lnTo>
                  <a:lnTo>
                    <a:pt x="1355" y="685"/>
                  </a:lnTo>
                  <a:lnTo>
                    <a:pt x="1357" y="683"/>
                  </a:lnTo>
                  <a:lnTo>
                    <a:pt x="1357" y="685"/>
                  </a:lnTo>
                  <a:lnTo>
                    <a:pt x="1357" y="685"/>
                  </a:lnTo>
                  <a:lnTo>
                    <a:pt x="1355" y="685"/>
                  </a:lnTo>
                  <a:lnTo>
                    <a:pt x="1355" y="687"/>
                  </a:lnTo>
                  <a:lnTo>
                    <a:pt x="1355" y="690"/>
                  </a:lnTo>
                  <a:lnTo>
                    <a:pt x="1357" y="690"/>
                  </a:lnTo>
                  <a:lnTo>
                    <a:pt x="1357" y="690"/>
                  </a:lnTo>
                  <a:lnTo>
                    <a:pt x="1362" y="690"/>
                  </a:lnTo>
                  <a:lnTo>
                    <a:pt x="1362" y="690"/>
                  </a:lnTo>
                  <a:lnTo>
                    <a:pt x="1364" y="690"/>
                  </a:lnTo>
                  <a:lnTo>
                    <a:pt x="1364" y="692"/>
                  </a:lnTo>
                  <a:lnTo>
                    <a:pt x="1367" y="692"/>
                  </a:lnTo>
                  <a:lnTo>
                    <a:pt x="1367" y="695"/>
                  </a:lnTo>
                  <a:lnTo>
                    <a:pt x="1367" y="695"/>
                  </a:lnTo>
                  <a:lnTo>
                    <a:pt x="1367" y="695"/>
                  </a:lnTo>
                  <a:lnTo>
                    <a:pt x="1367" y="697"/>
                  </a:lnTo>
                  <a:lnTo>
                    <a:pt x="1367" y="697"/>
                  </a:lnTo>
                  <a:lnTo>
                    <a:pt x="1367" y="699"/>
                  </a:lnTo>
                  <a:lnTo>
                    <a:pt x="1364" y="699"/>
                  </a:lnTo>
                  <a:lnTo>
                    <a:pt x="1364" y="699"/>
                  </a:lnTo>
                  <a:lnTo>
                    <a:pt x="1367" y="699"/>
                  </a:lnTo>
                  <a:lnTo>
                    <a:pt x="1367" y="697"/>
                  </a:lnTo>
                  <a:lnTo>
                    <a:pt x="1369" y="697"/>
                  </a:lnTo>
                  <a:lnTo>
                    <a:pt x="1369" y="697"/>
                  </a:lnTo>
                  <a:lnTo>
                    <a:pt x="1371" y="699"/>
                  </a:lnTo>
                  <a:lnTo>
                    <a:pt x="1374" y="702"/>
                  </a:lnTo>
                  <a:lnTo>
                    <a:pt x="1376" y="702"/>
                  </a:lnTo>
                  <a:lnTo>
                    <a:pt x="1376" y="706"/>
                  </a:lnTo>
                  <a:lnTo>
                    <a:pt x="1376" y="706"/>
                  </a:lnTo>
                  <a:lnTo>
                    <a:pt x="1376" y="709"/>
                  </a:lnTo>
                  <a:lnTo>
                    <a:pt x="1374" y="709"/>
                  </a:lnTo>
                  <a:lnTo>
                    <a:pt x="1374" y="706"/>
                  </a:lnTo>
                  <a:lnTo>
                    <a:pt x="1369" y="706"/>
                  </a:lnTo>
                  <a:lnTo>
                    <a:pt x="1367" y="706"/>
                  </a:lnTo>
                  <a:lnTo>
                    <a:pt x="1364" y="706"/>
                  </a:lnTo>
                  <a:lnTo>
                    <a:pt x="1362" y="709"/>
                  </a:lnTo>
                  <a:lnTo>
                    <a:pt x="1355" y="711"/>
                  </a:lnTo>
                  <a:lnTo>
                    <a:pt x="1355" y="711"/>
                  </a:lnTo>
                  <a:lnTo>
                    <a:pt x="1355" y="714"/>
                  </a:lnTo>
                  <a:lnTo>
                    <a:pt x="1355" y="716"/>
                  </a:lnTo>
                  <a:lnTo>
                    <a:pt x="1355" y="716"/>
                  </a:lnTo>
                  <a:lnTo>
                    <a:pt x="1352" y="718"/>
                  </a:lnTo>
                  <a:lnTo>
                    <a:pt x="1357" y="718"/>
                  </a:lnTo>
                  <a:lnTo>
                    <a:pt x="1364" y="721"/>
                  </a:lnTo>
                  <a:lnTo>
                    <a:pt x="1374" y="721"/>
                  </a:lnTo>
                  <a:lnTo>
                    <a:pt x="1374" y="723"/>
                  </a:lnTo>
                  <a:lnTo>
                    <a:pt x="1374" y="723"/>
                  </a:lnTo>
                  <a:lnTo>
                    <a:pt x="1374" y="725"/>
                  </a:lnTo>
                  <a:lnTo>
                    <a:pt x="1371" y="725"/>
                  </a:lnTo>
                  <a:lnTo>
                    <a:pt x="1371" y="725"/>
                  </a:lnTo>
                  <a:lnTo>
                    <a:pt x="1367" y="725"/>
                  </a:lnTo>
                  <a:lnTo>
                    <a:pt x="1364" y="723"/>
                  </a:lnTo>
                  <a:lnTo>
                    <a:pt x="1364" y="723"/>
                  </a:lnTo>
                  <a:lnTo>
                    <a:pt x="1362" y="723"/>
                  </a:lnTo>
                  <a:lnTo>
                    <a:pt x="1360" y="723"/>
                  </a:lnTo>
                  <a:lnTo>
                    <a:pt x="1360" y="721"/>
                  </a:lnTo>
                  <a:lnTo>
                    <a:pt x="1357" y="721"/>
                  </a:lnTo>
                  <a:lnTo>
                    <a:pt x="1357" y="723"/>
                  </a:lnTo>
                  <a:lnTo>
                    <a:pt x="1357" y="725"/>
                  </a:lnTo>
                  <a:lnTo>
                    <a:pt x="1350" y="725"/>
                  </a:lnTo>
                  <a:lnTo>
                    <a:pt x="1348" y="725"/>
                  </a:lnTo>
                  <a:lnTo>
                    <a:pt x="1350" y="728"/>
                  </a:lnTo>
                  <a:lnTo>
                    <a:pt x="1352" y="728"/>
                  </a:lnTo>
                  <a:lnTo>
                    <a:pt x="1355" y="730"/>
                  </a:lnTo>
                  <a:lnTo>
                    <a:pt x="1355" y="730"/>
                  </a:lnTo>
                  <a:lnTo>
                    <a:pt x="1357" y="733"/>
                  </a:lnTo>
                  <a:lnTo>
                    <a:pt x="1357" y="730"/>
                  </a:lnTo>
                  <a:lnTo>
                    <a:pt x="1352" y="728"/>
                  </a:lnTo>
                  <a:lnTo>
                    <a:pt x="1357" y="725"/>
                  </a:lnTo>
                  <a:lnTo>
                    <a:pt x="1362" y="725"/>
                  </a:lnTo>
                  <a:lnTo>
                    <a:pt x="1364" y="725"/>
                  </a:lnTo>
                  <a:lnTo>
                    <a:pt x="1367" y="725"/>
                  </a:lnTo>
                  <a:lnTo>
                    <a:pt x="1367" y="728"/>
                  </a:lnTo>
                  <a:lnTo>
                    <a:pt x="1367" y="728"/>
                  </a:lnTo>
                  <a:lnTo>
                    <a:pt x="1367" y="730"/>
                  </a:lnTo>
                  <a:lnTo>
                    <a:pt x="1367" y="730"/>
                  </a:lnTo>
                  <a:lnTo>
                    <a:pt x="1364" y="730"/>
                  </a:lnTo>
                  <a:lnTo>
                    <a:pt x="1364" y="730"/>
                  </a:lnTo>
                  <a:lnTo>
                    <a:pt x="1364" y="733"/>
                  </a:lnTo>
                  <a:lnTo>
                    <a:pt x="1364" y="733"/>
                  </a:lnTo>
                  <a:lnTo>
                    <a:pt x="1362" y="735"/>
                  </a:lnTo>
                  <a:lnTo>
                    <a:pt x="1362" y="733"/>
                  </a:lnTo>
                  <a:lnTo>
                    <a:pt x="1360" y="733"/>
                  </a:lnTo>
                  <a:lnTo>
                    <a:pt x="1357" y="733"/>
                  </a:lnTo>
                  <a:lnTo>
                    <a:pt x="1362" y="737"/>
                  </a:lnTo>
                  <a:lnTo>
                    <a:pt x="1364" y="737"/>
                  </a:lnTo>
                  <a:lnTo>
                    <a:pt x="1369" y="737"/>
                  </a:lnTo>
                  <a:lnTo>
                    <a:pt x="1374" y="737"/>
                  </a:lnTo>
                  <a:lnTo>
                    <a:pt x="1374" y="737"/>
                  </a:lnTo>
                  <a:lnTo>
                    <a:pt x="1374" y="740"/>
                  </a:lnTo>
                  <a:lnTo>
                    <a:pt x="1374" y="740"/>
                  </a:lnTo>
                  <a:lnTo>
                    <a:pt x="1376" y="744"/>
                  </a:lnTo>
                  <a:lnTo>
                    <a:pt x="1376" y="744"/>
                  </a:lnTo>
                  <a:lnTo>
                    <a:pt x="1376" y="747"/>
                  </a:lnTo>
                  <a:lnTo>
                    <a:pt x="1374" y="747"/>
                  </a:lnTo>
                  <a:lnTo>
                    <a:pt x="1374" y="747"/>
                  </a:lnTo>
                  <a:lnTo>
                    <a:pt x="1374" y="749"/>
                  </a:lnTo>
                  <a:lnTo>
                    <a:pt x="1376" y="749"/>
                  </a:lnTo>
                  <a:lnTo>
                    <a:pt x="1376" y="749"/>
                  </a:lnTo>
                  <a:lnTo>
                    <a:pt x="1379" y="752"/>
                  </a:lnTo>
                  <a:lnTo>
                    <a:pt x="1376" y="752"/>
                  </a:lnTo>
                  <a:lnTo>
                    <a:pt x="1374" y="754"/>
                  </a:lnTo>
                  <a:lnTo>
                    <a:pt x="1374" y="756"/>
                  </a:lnTo>
                  <a:lnTo>
                    <a:pt x="1374" y="756"/>
                  </a:lnTo>
                  <a:lnTo>
                    <a:pt x="1374" y="756"/>
                  </a:lnTo>
                  <a:lnTo>
                    <a:pt x="1374" y="756"/>
                  </a:lnTo>
                  <a:lnTo>
                    <a:pt x="1374" y="756"/>
                  </a:lnTo>
                  <a:lnTo>
                    <a:pt x="1376" y="756"/>
                  </a:lnTo>
                  <a:lnTo>
                    <a:pt x="1376" y="756"/>
                  </a:lnTo>
                  <a:lnTo>
                    <a:pt x="1374" y="759"/>
                  </a:lnTo>
                  <a:lnTo>
                    <a:pt x="1371" y="759"/>
                  </a:lnTo>
                  <a:lnTo>
                    <a:pt x="1369" y="759"/>
                  </a:lnTo>
                  <a:lnTo>
                    <a:pt x="1369" y="759"/>
                  </a:lnTo>
                  <a:lnTo>
                    <a:pt x="1369" y="759"/>
                  </a:lnTo>
                  <a:lnTo>
                    <a:pt x="1367" y="759"/>
                  </a:lnTo>
                  <a:lnTo>
                    <a:pt x="1367" y="759"/>
                  </a:lnTo>
                  <a:lnTo>
                    <a:pt x="1364" y="756"/>
                  </a:lnTo>
                  <a:lnTo>
                    <a:pt x="1364" y="756"/>
                  </a:lnTo>
                  <a:lnTo>
                    <a:pt x="1364" y="756"/>
                  </a:lnTo>
                  <a:lnTo>
                    <a:pt x="1360" y="754"/>
                  </a:lnTo>
                  <a:lnTo>
                    <a:pt x="1360" y="752"/>
                  </a:lnTo>
                  <a:lnTo>
                    <a:pt x="1362" y="749"/>
                  </a:lnTo>
                  <a:lnTo>
                    <a:pt x="1360" y="749"/>
                  </a:lnTo>
                  <a:lnTo>
                    <a:pt x="1352" y="747"/>
                  </a:lnTo>
                  <a:lnTo>
                    <a:pt x="1348" y="740"/>
                  </a:lnTo>
                  <a:lnTo>
                    <a:pt x="1348" y="740"/>
                  </a:lnTo>
                  <a:lnTo>
                    <a:pt x="1345" y="740"/>
                  </a:lnTo>
                  <a:lnTo>
                    <a:pt x="1345" y="740"/>
                  </a:lnTo>
                  <a:lnTo>
                    <a:pt x="1345" y="742"/>
                  </a:lnTo>
                  <a:lnTo>
                    <a:pt x="1348" y="744"/>
                  </a:lnTo>
                  <a:lnTo>
                    <a:pt x="1348" y="744"/>
                  </a:lnTo>
                  <a:lnTo>
                    <a:pt x="1348" y="747"/>
                  </a:lnTo>
                  <a:lnTo>
                    <a:pt x="1345" y="744"/>
                  </a:lnTo>
                  <a:lnTo>
                    <a:pt x="1345" y="747"/>
                  </a:lnTo>
                  <a:lnTo>
                    <a:pt x="1348" y="747"/>
                  </a:lnTo>
                  <a:lnTo>
                    <a:pt x="1352" y="749"/>
                  </a:lnTo>
                  <a:lnTo>
                    <a:pt x="1352" y="749"/>
                  </a:lnTo>
                  <a:lnTo>
                    <a:pt x="1352" y="749"/>
                  </a:lnTo>
                  <a:lnTo>
                    <a:pt x="1352" y="752"/>
                  </a:lnTo>
                  <a:lnTo>
                    <a:pt x="1355" y="752"/>
                  </a:lnTo>
                  <a:lnTo>
                    <a:pt x="1355" y="754"/>
                  </a:lnTo>
                  <a:lnTo>
                    <a:pt x="1355" y="754"/>
                  </a:lnTo>
                  <a:lnTo>
                    <a:pt x="1355" y="756"/>
                  </a:lnTo>
                  <a:lnTo>
                    <a:pt x="1357" y="756"/>
                  </a:lnTo>
                  <a:lnTo>
                    <a:pt x="1357" y="756"/>
                  </a:lnTo>
                  <a:lnTo>
                    <a:pt x="1357" y="759"/>
                  </a:lnTo>
                  <a:lnTo>
                    <a:pt x="1357" y="759"/>
                  </a:lnTo>
                  <a:lnTo>
                    <a:pt x="1357" y="761"/>
                  </a:lnTo>
                  <a:lnTo>
                    <a:pt x="1357" y="761"/>
                  </a:lnTo>
                  <a:lnTo>
                    <a:pt x="1357" y="764"/>
                  </a:lnTo>
                  <a:lnTo>
                    <a:pt x="1360" y="761"/>
                  </a:lnTo>
                  <a:lnTo>
                    <a:pt x="1360" y="764"/>
                  </a:lnTo>
                  <a:lnTo>
                    <a:pt x="1360" y="766"/>
                  </a:lnTo>
                  <a:lnTo>
                    <a:pt x="1362" y="766"/>
                  </a:lnTo>
                  <a:lnTo>
                    <a:pt x="1362" y="766"/>
                  </a:lnTo>
                  <a:lnTo>
                    <a:pt x="1362" y="768"/>
                  </a:lnTo>
                  <a:lnTo>
                    <a:pt x="1362" y="768"/>
                  </a:lnTo>
                  <a:lnTo>
                    <a:pt x="1362" y="771"/>
                  </a:lnTo>
                  <a:lnTo>
                    <a:pt x="1362" y="771"/>
                  </a:lnTo>
                  <a:lnTo>
                    <a:pt x="1362" y="773"/>
                  </a:lnTo>
                  <a:lnTo>
                    <a:pt x="1364" y="773"/>
                  </a:lnTo>
                  <a:lnTo>
                    <a:pt x="1364" y="775"/>
                  </a:lnTo>
                  <a:lnTo>
                    <a:pt x="1367" y="778"/>
                  </a:lnTo>
                  <a:lnTo>
                    <a:pt x="1367" y="780"/>
                  </a:lnTo>
                  <a:lnTo>
                    <a:pt x="1367" y="780"/>
                  </a:lnTo>
                  <a:lnTo>
                    <a:pt x="1364" y="783"/>
                  </a:lnTo>
                  <a:lnTo>
                    <a:pt x="1364" y="785"/>
                  </a:lnTo>
                  <a:lnTo>
                    <a:pt x="1364" y="785"/>
                  </a:lnTo>
                  <a:lnTo>
                    <a:pt x="1367" y="787"/>
                  </a:lnTo>
                  <a:lnTo>
                    <a:pt x="1367" y="787"/>
                  </a:lnTo>
                  <a:lnTo>
                    <a:pt x="1369" y="787"/>
                  </a:lnTo>
                  <a:lnTo>
                    <a:pt x="1371" y="787"/>
                  </a:lnTo>
                  <a:lnTo>
                    <a:pt x="1371" y="787"/>
                  </a:lnTo>
                  <a:lnTo>
                    <a:pt x="1374" y="790"/>
                  </a:lnTo>
                  <a:lnTo>
                    <a:pt x="1374" y="790"/>
                  </a:lnTo>
                  <a:lnTo>
                    <a:pt x="1374" y="792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4"/>
                  </a:lnTo>
                  <a:lnTo>
                    <a:pt x="1374" y="797"/>
                  </a:lnTo>
                  <a:lnTo>
                    <a:pt x="1374" y="797"/>
                  </a:lnTo>
                  <a:lnTo>
                    <a:pt x="1374" y="799"/>
                  </a:lnTo>
                  <a:lnTo>
                    <a:pt x="1376" y="802"/>
                  </a:lnTo>
                  <a:lnTo>
                    <a:pt x="1376" y="804"/>
                  </a:lnTo>
                  <a:lnTo>
                    <a:pt x="1376" y="804"/>
                  </a:lnTo>
                  <a:lnTo>
                    <a:pt x="1376" y="804"/>
                  </a:lnTo>
                  <a:lnTo>
                    <a:pt x="1379" y="806"/>
                  </a:lnTo>
                  <a:lnTo>
                    <a:pt x="1379" y="806"/>
                  </a:lnTo>
                  <a:lnTo>
                    <a:pt x="1381" y="806"/>
                  </a:lnTo>
                  <a:lnTo>
                    <a:pt x="1381" y="809"/>
                  </a:lnTo>
                  <a:lnTo>
                    <a:pt x="1381" y="809"/>
                  </a:lnTo>
                  <a:lnTo>
                    <a:pt x="1381" y="811"/>
                  </a:lnTo>
                  <a:lnTo>
                    <a:pt x="1381" y="811"/>
                  </a:lnTo>
                  <a:lnTo>
                    <a:pt x="1383" y="811"/>
                  </a:lnTo>
                  <a:lnTo>
                    <a:pt x="1381" y="813"/>
                  </a:lnTo>
                  <a:lnTo>
                    <a:pt x="1381" y="813"/>
                  </a:lnTo>
                  <a:lnTo>
                    <a:pt x="1383" y="813"/>
                  </a:lnTo>
                  <a:lnTo>
                    <a:pt x="1386" y="816"/>
                  </a:lnTo>
                  <a:lnTo>
                    <a:pt x="1386" y="816"/>
                  </a:lnTo>
                  <a:lnTo>
                    <a:pt x="1386" y="816"/>
                  </a:lnTo>
                  <a:lnTo>
                    <a:pt x="1386" y="816"/>
                  </a:lnTo>
                  <a:lnTo>
                    <a:pt x="1388" y="816"/>
                  </a:lnTo>
                  <a:lnTo>
                    <a:pt x="1388" y="816"/>
                  </a:lnTo>
                  <a:lnTo>
                    <a:pt x="1388" y="818"/>
                  </a:lnTo>
                  <a:lnTo>
                    <a:pt x="1388" y="818"/>
                  </a:lnTo>
                  <a:lnTo>
                    <a:pt x="1388" y="818"/>
                  </a:lnTo>
                  <a:lnTo>
                    <a:pt x="1391" y="821"/>
                  </a:lnTo>
                  <a:lnTo>
                    <a:pt x="1391" y="821"/>
                  </a:lnTo>
                  <a:lnTo>
                    <a:pt x="1388" y="821"/>
                  </a:lnTo>
                  <a:lnTo>
                    <a:pt x="1393" y="823"/>
                  </a:lnTo>
                  <a:lnTo>
                    <a:pt x="1395" y="825"/>
                  </a:lnTo>
                  <a:lnTo>
                    <a:pt x="1395" y="825"/>
                  </a:lnTo>
                  <a:lnTo>
                    <a:pt x="1395" y="828"/>
                  </a:lnTo>
                  <a:lnTo>
                    <a:pt x="1398" y="828"/>
                  </a:lnTo>
                  <a:lnTo>
                    <a:pt x="1398" y="828"/>
                  </a:lnTo>
                  <a:lnTo>
                    <a:pt x="1398" y="825"/>
                  </a:lnTo>
                  <a:lnTo>
                    <a:pt x="1398" y="825"/>
                  </a:lnTo>
                  <a:lnTo>
                    <a:pt x="1398" y="823"/>
                  </a:lnTo>
                  <a:lnTo>
                    <a:pt x="1398" y="821"/>
                  </a:lnTo>
                  <a:lnTo>
                    <a:pt x="1400" y="821"/>
                  </a:lnTo>
                  <a:lnTo>
                    <a:pt x="1400" y="823"/>
                  </a:lnTo>
                  <a:lnTo>
                    <a:pt x="1400" y="825"/>
                  </a:lnTo>
                  <a:lnTo>
                    <a:pt x="1402" y="825"/>
                  </a:lnTo>
                  <a:lnTo>
                    <a:pt x="1402" y="825"/>
                  </a:lnTo>
                  <a:lnTo>
                    <a:pt x="1402" y="828"/>
                  </a:lnTo>
                  <a:lnTo>
                    <a:pt x="1402" y="828"/>
                  </a:lnTo>
                  <a:lnTo>
                    <a:pt x="1402" y="830"/>
                  </a:lnTo>
                  <a:lnTo>
                    <a:pt x="1402" y="830"/>
                  </a:lnTo>
                  <a:lnTo>
                    <a:pt x="1402" y="833"/>
                  </a:lnTo>
                  <a:lnTo>
                    <a:pt x="1402" y="835"/>
                  </a:lnTo>
                  <a:lnTo>
                    <a:pt x="1405" y="835"/>
                  </a:lnTo>
                  <a:lnTo>
                    <a:pt x="1407" y="835"/>
                  </a:lnTo>
                  <a:lnTo>
                    <a:pt x="1407" y="835"/>
                  </a:lnTo>
                  <a:lnTo>
                    <a:pt x="1412" y="830"/>
                  </a:lnTo>
                  <a:lnTo>
                    <a:pt x="1414" y="825"/>
                  </a:lnTo>
                  <a:lnTo>
                    <a:pt x="1414" y="823"/>
                  </a:lnTo>
                  <a:lnTo>
                    <a:pt x="1417" y="816"/>
                  </a:lnTo>
                  <a:lnTo>
                    <a:pt x="1417" y="816"/>
                  </a:lnTo>
                  <a:lnTo>
                    <a:pt x="1417" y="813"/>
                  </a:lnTo>
                  <a:lnTo>
                    <a:pt x="1417" y="811"/>
                  </a:lnTo>
                  <a:lnTo>
                    <a:pt x="1419" y="811"/>
                  </a:lnTo>
                  <a:lnTo>
                    <a:pt x="1419" y="811"/>
                  </a:lnTo>
                  <a:lnTo>
                    <a:pt x="1419" y="809"/>
                  </a:lnTo>
                  <a:lnTo>
                    <a:pt x="1419" y="809"/>
                  </a:lnTo>
                  <a:lnTo>
                    <a:pt x="1421" y="809"/>
                  </a:lnTo>
                  <a:lnTo>
                    <a:pt x="1424" y="809"/>
                  </a:lnTo>
                  <a:lnTo>
                    <a:pt x="1421" y="806"/>
                  </a:lnTo>
                  <a:lnTo>
                    <a:pt x="1419" y="806"/>
                  </a:lnTo>
                  <a:lnTo>
                    <a:pt x="1419" y="804"/>
                  </a:lnTo>
                  <a:lnTo>
                    <a:pt x="1421" y="804"/>
                  </a:lnTo>
                  <a:lnTo>
                    <a:pt x="1421" y="799"/>
                  </a:lnTo>
                  <a:lnTo>
                    <a:pt x="1421" y="799"/>
                  </a:lnTo>
                  <a:lnTo>
                    <a:pt x="1424" y="799"/>
                  </a:lnTo>
                  <a:lnTo>
                    <a:pt x="1421" y="797"/>
                  </a:lnTo>
                  <a:lnTo>
                    <a:pt x="1424" y="797"/>
                  </a:lnTo>
                  <a:lnTo>
                    <a:pt x="1424" y="797"/>
                  </a:lnTo>
                  <a:lnTo>
                    <a:pt x="1424" y="794"/>
                  </a:lnTo>
                  <a:lnTo>
                    <a:pt x="1424" y="794"/>
                  </a:lnTo>
                  <a:lnTo>
                    <a:pt x="1424" y="792"/>
                  </a:lnTo>
                  <a:lnTo>
                    <a:pt x="1426" y="787"/>
                  </a:lnTo>
                  <a:lnTo>
                    <a:pt x="1426" y="785"/>
                  </a:lnTo>
                  <a:lnTo>
                    <a:pt x="1426" y="783"/>
                  </a:lnTo>
                  <a:lnTo>
                    <a:pt x="1431" y="771"/>
                  </a:lnTo>
                  <a:lnTo>
                    <a:pt x="1433" y="768"/>
                  </a:lnTo>
                  <a:lnTo>
                    <a:pt x="1433" y="768"/>
                  </a:lnTo>
                  <a:lnTo>
                    <a:pt x="1436" y="766"/>
                  </a:lnTo>
                  <a:lnTo>
                    <a:pt x="1438" y="768"/>
                  </a:lnTo>
                  <a:lnTo>
                    <a:pt x="1438" y="768"/>
                  </a:lnTo>
                  <a:lnTo>
                    <a:pt x="1436" y="768"/>
                  </a:lnTo>
                  <a:lnTo>
                    <a:pt x="1436" y="768"/>
                  </a:lnTo>
                  <a:lnTo>
                    <a:pt x="1436" y="771"/>
                  </a:lnTo>
                  <a:lnTo>
                    <a:pt x="1436" y="771"/>
                  </a:lnTo>
                  <a:lnTo>
                    <a:pt x="1436" y="773"/>
                  </a:lnTo>
                  <a:lnTo>
                    <a:pt x="1436" y="775"/>
                  </a:lnTo>
                  <a:lnTo>
                    <a:pt x="1436" y="775"/>
                  </a:lnTo>
                  <a:lnTo>
                    <a:pt x="1433" y="775"/>
                  </a:lnTo>
                  <a:lnTo>
                    <a:pt x="1433" y="775"/>
                  </a:lnTo>
                  <a:lnTo>
                    <a:pt x="1433" y="778"/>
                  </a:lnTo>
                  <a:lnTo>
                    <a:pt x="1436" y="778"/>
                  </a:lnTo>
                  <a:lnTo>
                    <a:pt x="1438" y="780"/>
                  </a:lnTo>
                  <a:lnTo>
                    <a:pt x="1438" y="780"/>
                  </a:lnTo>
                  <a:lnTo>
                    <a:pt x="1438" y="783"/>
                  </a:lnTo>
                  <a:lnTo>
                    <a:pt x="1440" y="785"/>
                  </a:lnTo>
                  <a:lnTo>
                    <a:pt x="1440" y="785"/>
                  </a:lnTo>
                  <a:lnTo>
                    <a:pt x="1440" y="787"/>
                  </a:lnTo>
                  <a:lnTo>
                    <a:pt x="1443" y="787"/>
                  </a:lnTo>
                  <a:lnTo>
                    <a:pt x="1443" y="787"/>
                  </a:lnTo>
                  <a:lnTo>
                    <a:pt x="1448" y="794"/>
                  </a:lnTo>
                  <a:lnTo>
                    <a:pt x="1452" y="797"/>
                  </a:lnTo>
                  <a:lnTo>
                    <a:pt x="1455" y="797"/>
                  </a:lnTo>
                  <a:lnTo>
                    <a:pt x="1455" y="799"/>
                  </a:lnTo>
                  <a:lnTo>
                    <a:pt x="1459" y="799"/>
                  </a:lnTo>
                  <a:lnTo>
                    <a:pt x="1467" y="799"/>
                  </a:lnTo>
                  <a:lnTo>
                    <a:pt x="1467" y="799"/>
                  </a:lnTo>
                  <a:lnTo>
                    <a:pt x="1467" y="797"/>
                  </a:lnTo>
                  <a:lnTo>
                    <a:pt x="1469" y="799"/>
                  </a:lnTo>
                  <a:lnTo>
                    <a:pt x="1469" y="799"/>
                  </a:lnTo>
                  <a:lnTo>
                    <a:pt x="1469" y="797"/>
                  </a:lnTo>
                  <a:lnTo>
                    <a:pt x="1469" y="797"/>
                  </a:lnTo>
                  <a:lnTo>
                    <a:pt x="1471" y="797"/>
                  </a:lnTo>
                  <a:lnTo>
                    <a:pt x="1471" y="794"/>
                  </a:lnTo>
                  <a:lnTo>
                    <a:pt x="1471" y="794"/>
                  </a:lnTo>
                  <a:lnTo>
                    <a:pt x="1474" y="794"/>
                  </a:lnTo>
                  <a:lnTo>
                    <a:pt x="1474" y="792"/>
                  </a:lnTo>
                  <a:lnTo>
                    <a:pt x="1476" y="790"/>
                  </a:lnTo>
                  <a:lnTo>
                    <a:pt x="1476" y="792"/>
                  </a:lnTo>
                  <a:lnTo>
                    <a:pt x="1476" y="790"/>
                  </a:lnTo>
                  <a:lnTo>
                    <a:pt x="1478" y="790"/>
                  </a:lnTo>
                  <a:lnTo>
                    <a:pt x="1478" y="790"/>
                  </a:lnTo>
                  <a:lnTo>
                    <a:pt x="1478" y="790"/>
                  </a:lnTo>
                  <a:lnTo>
                    <a:pt x="1481" y="790"/>
                  </a:lnTo>
                  <a:lnTo>
                    <a:pt x="1483" y="790"/>
                  </a:lnTo>
                  <a:lnTo>
                    <a:pt x="1483" y="790"/>
                  </a:lnTo>
                  <a:lnTo>
                    <a:pt x="1481" y="790"/>
                  </a:lnTo>
                  <a:lnTo>
                    <a:pt x="1481" y="787"/>
                  </a:lnTo>
                  <a:lnTo>
                    <a:pt x="1483" y="787"/>
                  </a:lnTo>
                  <a:lnTo>
                    <a:pt x="1486" y="787"/>
                  </a:lnTo>
                  <a:lnTo>
                    <a:pt x="1486" y="785"/>
                  </a:lnTo>
                  <a:lnTo>
                    <a:pt x="1493" y="785"/>
                  </a:lnTo>
                  <a:lnTo>
                    <a:pt x="1498" y="787"/>
                  </a:lnTo>
                  <a:lnTo>
                    <a:pt x="1500" y="787"/>
                  </a:lnTo>
                  <a:lnTo>
                    <a:pt x="1502" y="790"/>
                  </a:lnTo>
                  <a:lnTo>
                    <a:pt x="1502" y="792"/>
                  </a:lnTo>
                  <a:lnTo>
                    <a:pt x="1502" y="792"/>
                  </a:lnTo>
                  <a:lnTo>
                    <a:pt x="1505" y="792"/>
                  </a:lnTo>
                  <a:lnTo>
                    <a:pt x="1505" y="790"/>
                  </a:lnTo>
                  <a:lnTo>
                    <a:pt x="1505" y="790"/>
                  </a:lnTo>
                  <a:lnTo>
                    <a:pt x="1507" y="790"/>
                  </a:lnTo>
                  <a:lnTo>
                    <a:pt x="1507" y="792"/>
                  </a:lnTo>
                  <a:lnTo>
                    <a:pt x="1507" y="794"/>
                  </a:lnTo>
                  <a:lnTo>
                    <a:pt x="1509" y="794"/>
                  </a:lnTo>
                  <a:lnTo>
                    <a:pt x="1509" y="797"/>
                  </a:lnTo>
                  <a:lnTo>
                    <a:pt x="1512" y="797"/>
                  </a:lnTo>
                  <a:lnTo>
                    <a:pt x="1512" y="797"/>
                  </a:lnTo>
                  <a:lnTo>
                    <a:pt x="1514" y="797"/>
                  </a:lnTo>
                  <a:lnTo>
                    <a:pt x="1514" y="799"/>
                  </a:lnTo>
                  <a:lnTo>
                    <a:pt x="1514" y="799"/>
                  </a:lnTo>
                  <a:lnTo>
                    <a:pt x="1517" y="799"/>
                  </a:lnTo>
                  <a:lnTo>
                    <a:pt x="1517" y="799"/>
                  </a:lnTo>
                  <a:lnTo>
                    <a:pt x="1519" y="802"/>
                  </a:lnTo>
                  <a:lnTo>
                    <a:pt x="1519" y="804"/>
                  </a:lnTo>
                  <a:lnTo>
                    <a:pt x="1519" y="804"/>
                  </a:lnTo>
                  <a:lnTo>
                    <a:pt x="1517" y="804"/>
                  </a:lnTo>
                  <a:lnTo>
                    <a:pt x="1517" y="806"/>
                  </a:lnTo>
                  <a:lnTo>
                    <a:pt x="1519" y="806"/>
                  </a:lnTo>
                  <a:lnTo>
                    <a:pt x="1519" y="806"/>
                  </a:lnTo>
                  <a:lnTo>
                    <a:pt x="1521" y="806"/>
                  </a:lnTo>
                  <a:lnTo>
                    <a:pt x="1524" y="804"/>
                  </a:lnTo>
                  <a:lnTo>
                    <a:pt x="1524" y="806"/>
                  </a:lnTo>
                  <a:lnTo>
                    <a:pt x="1524" y="806"/>
                  </a:lnTo>
                  <a:lnTo>
                    <a:pt x="1524" y="809"/>
                  </a:lnTo>
                  <a:lnTo>
                    <a:pt x="1521" y="809"/>
                  </a:lnTo>
                  <a:lnTo>
                    <a:pt x="1519" y="809"/>
                  </a:lnTo>
                  <a:lnTo>
                    <a:pt x="1519" y="809"/>
                  </a:lnTo>
                  <a:lnTo>
                    <a:pt x="1521" y="809"/>
                  </a:lnTo>
                  <a:lnTo>
                    <a:pt x="1524" y="811"/>
                  </a:lnTo>
                  <a:lnTo>
                    <a:pt x="1524" y="811"/>
                  </a:lnTo>
                  <a:lnTo>
                    <a:pt x="1524" y="811"/>
                  </a:lnTo>
                  <a:lnTo>
                    <a:pt x="1524" y="813"/>
                  </a:lnTo>
                  <a:lnTo>
                    <a:pt x="1526" y="813"/>
                  </a:lnTo>
                  <a:lnTo>
                    <a:pt x="1526" y="811"/>
                  </a:lnTo>
                  <a:lnTo>
                    <a:pt x="1526" y="811"/>
                  </a:lnTo>
                  <a:lnTo>
                    <a:pt x="1526" y="813"/>
                  </a:lnTo>
                  <a:lnTo>
                    <a:pt x="1528" y="813"/>
                  </a:lnTo>
                  <a:lnTo>
                    <a:pt x="1528" y="811"/>
                  </a:lnTo>
                  <a:lnTo>
                    <a:pt x="1528" y="811"/>
                  </a:lnTo>
                  <a:lnTo>
                    <a:pt x="1528" y="809"/>
                  </a:lnTo>
                  <a:lnTo>
                    <a:pt x="1526" y="809"/>
                  </a:lnTo>
                  <a:lnTo>
                    <a:pt x="1526" y="811"/>
                  </a:lnTo>
                  <a:lnTo>
                    <a:pt x="1526" y="809"/>
                  </a:lnTo>
                  <a:lnTo>
                    <a:pt x="1526" y="809"/>
                  </a:lnTo>
                  <a:lnTo>
                    <a:pt x="1524" y="809"/>
                  </a:lnTo>
                  <a:lnTo>
                    <a:pt x="1524" y="809"/>
                  </a:lnTo>
                  <a:lnTo>
                    <a:pt x="1524" y="806"/>
                  </a:lnTo>
                  <a:lnTo>
                    <a:pt x="1526" y="806"/>
                  </a:lnTo>
                  <a:lnTo>
                    <a:pt x="1526" y="809"/>
                  </a:lnTo>
                  <a:lnTo>
                    <a:pt x="1528" y="809"/>
                  </a:lnTo>
                  <a:lnTo>
                    <a:pt x="1528" y="806"/>
                  </a:lnTo>
                  <a:lnTo>
                    <a:pt x="1531" y="806"/>
                  </a:lnTo>
                  <a:lnTo>
                    <a:pt x="1533" y="806"/>
                  </a:lnTo>
                  <a:lnTo>
                    <a:pt x="1533" y="804"/>
                  </a:lnTo>
                  <a:lnTo>
                    <a:pt x="1528" y="804"/>
                  </a:lnTo>
                  <a:lnTo>
                    <a:pt x="1531" y="802"/>
                  </a:lnTo>
                  <a:lnTo>
                    <a:pt x="1533" y="804"/>
                  </a:lnTo>
                  <a:lnTo>
                    <a:pt x="1533" y="804"/>
                  </a:lnTo>
                  <a:lnTo>
                    <a:pt x="1533" y="802"/>
                  </a:lnTo>
                  <a:lnTo>
                    <a:pt x="1531" y="802"/>
                  </a:lnTo>
                  <a:lnTo>
                    <a:pt x="1528" y="802"/>
                  </a:lnTo>
                  <a:lnTo>
                    <a:pt x="1526" y="799"/>
                  </a:lnTo>
                  <a:lnTo>
                    <a:pt x="1526" y="799"/>
                  </a:lnTo>
                  <a:lnTo>
                    <a:pt x="1526" y="799"/>
                  </a:lnTo>
                  <a:lnTo>
                    <a:pt x="1526" y="797"/>
                  </a:lnTo>
                  <a:lnTo>
                    <a:pt x="1526" y="797"/>
                  </a:lnTo>
                  <a:lnTo>
                    <a:pt x="1528" y="794"/>
                  </a:lnTo>
                  <a:lnTo>
                    <a:pt x="1528" y="794"/>
                  </a:lnTo>
                  <a:lnTo>
                    <a:pt x="1528" y="792"/>
                  </a:lnTo>
                  <a:lnTo>
                    <a:pt x="1528" y="790"/>
                  </a:lnTo>
                  <a:lnTo>
                    <a:pt x="1528" y="790"/>
                  </a:lnTo>
                  <a:lnTo>
                    <a:pt x="1528" y="787"/>
                  </a:lnTo>
                  <a:lnTo>
                    <a:pt x="1533" y="787"/>
                  </a:lnTo>
                  <a:lnTo>
                    <a:pt x="1536" y="787"/>
                  </a:lnTo>
                  <a:lnTo>
                    <a:pt x="1536" y="787"/>
                  </a:lnTo>
                  <a:lnTo>
                    <a:pt x="1536" y="790"/>
                  </a:lnTo>
                  <a:lnTo>
                    <a:pt x="1536" y="790"/>
                  </a:lnTo>
                  <a:lnTo>
                    <a:pt x="1538" y="790"/>
                  </a:lnTo>
                  <a:lnTo>
                    <a:pt x="1538" y="790"/>
                  </a:lnTo>
                  <a:lnTo>
                    <a:pt x="1538" y="787"/>
                  </a:lnTo>
                  <a:lnTo>
                    <a:pt x="1538" y="787"/>
                  </a:lnTo>
                  <a:lnTo>
                    <a:pt x="1540" y="785"/>
                  </a:lnTo>
                  <a:lnTo>
                    <a:pt x="1543" y="785"/>
                  </a:lnTo>
                  <a:lnTo>
                    <a:pt x="1543" y="787"/>
                  </a:lnTo>
                  <a:lnTo>
                    <a:pt x="1545" y="787"/>
                  </a:lnTo>
                  <a:lnTo>
                    <a:pt x="1545" y="787"/>
                  </a:lnTo>
                  <a:lnTo>
                    <a:pt x="1547" y="790"/>
                  </a:lnTo>
                  <a:lnTo>
                    <a:pt x="1547" y="792"/>
                  </a:lnTo>
                  <a:lnTo>
                    <a:pt x="1547" y="794"/>
                  </a:lnTo>
                  <a:lnTo>
                    <a:pt x="1547" y="794"/>
                  </a:lnTo>
                  <a:lnTo>
                    <a:pt x="1547" y="797"/>
                  </a:lnTo>
                  <a:lnTo>
                    <a:pt x="1550" y="797"/>
                  </a:lnTo>
                  <a:lnTo>
                    <a:pt x="1552" y="797"/>
                  </a:lnTo>
                  <a:lnTo>
                    <a:pt x="1552" y="797"/>
                  </a:lnTo>
                  <a:lnTo>
                    <a:pt x="1552" y="797"/>
                  </a:lnTo>
                  <a:lnTo>
                    <a:pt x="1552" y="794"/>
                  </a:lnTo>
                  <a:lnTo>
                    <a:pt x="1555" y="794"/>
                  </a:lnTo>
                  <a:lnTo>
                    <a:pt x="1557" y="794"/>
                  </a:lnTo>
                  <a:lnTo>
                    <a:pt x="1557" y="794"/>
                  </a:lnTo>
                  <a:lnTo>
                    <a:pt x="1559" y="794"/>
                  </a:lnTo>
                  <a:lnTo>
                    <a:pt x="1562" y="794"/>
                  </a:lnTo>
                  <a:lnTo>
                    <a:pt x="1562" y="794"/>
                  </a:lnTo>
                  <a:lnTo>
                    <a:pt x="1564" y="794"/>
                  </a:lnTo>
                  <a:lnTo>
                    <a:pt x="1564" y="794"/>
                  </a:lnTo>
                  <a:lnTo>
                    <a:pt x="1564" y="794"/>
                  </a:lnTo>
                  <a:lnTo>
                    <a:pt x="1564" y="794"/>
                  </a:lnTo>
                  <a:lnTo>
                    <a:pt x="1564" y="794"/>
                  </a:lnTo>
                  <a:lnTo>
                    <a:pt x="1564" y="792"/>
                  </a:lnTo>
                  <a:lnTo>
                    <a:pt x="1564" y="790"/>
                  </a:lnTo>
                  <a:lnTo>
                    <a:pt x="1562" y="787"/>
                  </a:lnTo>
                  <a:lnTo>
                    <a:pt x="1562" y="787"/>
                  </a:lnTo>
                  <a:lnTo>
                    <a:pt x="1559" y="785"/>
                  </a:lnTo>
                  <a:lnTo>
                    <a:pt x="1559" y="783"/>
                  </a:lnTo>
                  <a:lnTo>
                    <a:pt x="1559" y="780"/>
                  </a:lnTo>
                  <a:lnTo>
                    <a:pt x="1557" y="780"/>
                  </a:lnTo>
                  <a:lnTo>
                    <a:pt x="1557" y="778"/>
                  </a:lnTo>
                  <a:lnTo>
                    <a:pt x="1557" y="778"/>
                  </a:lnTo>
                  <a:lnTo>
                    <a:pt x="1557" y="775"/>
                  </a:lnTo>
                  <a:lnTo>
                    <a:pt x="1559" y="775"/>
                  </a:lnTo>
                  <a:lnTo>
                    <a:pt x="1559" y="773"/>
                  </a:lnTo>
                  <a:lnTo>
                    <a:pt x="1559" y="771"/>
                  </a:lnTo>
                  <a:lnTo>
                    <a:pt x="1557" y="771"/>
                  </a:lnTo>
                  <a:lnTo>
                    <a:pt x="1557" y="771"/>
                  </a:lnTo>
                  <a:lnTo>
                    <a:pt x="1557" y="768"/>
                  </a:lnTo>
                  <a:lnTo>
                    <a:pt x="1557" y="768"/>
                  </a:lnTo>
                  <a:lnTo>
                    <a:pt x="1557" y="768"/>
                  </a:lnTo>
                  <a:lnTo>
                    <a:pt x="1557" y="766"/>
                  </a:lnTo>
                  <a:lnTo>
                    <a:pt x="1557" y="766"/>
                  </a:lnTo>
                  <a:lnTo>
                    <a:pt x="1557" y="766"/>
                  </a:lnTo>
                  <a:lnTo>
                    <a:pt x="1557" y="764"/>
                  </a:lnTo>
                  <a:lnTo>
                    <a:pt x="1557" y="761"/>
                  </a:lnTo>
                  <a:lnTo>
                    <a:pt x="1557" y="761"/>
                  </a:lnTo>
                  <a:lnTo>
                    <a:pt x="1557" y="759"/>
                  </a:lnTo>
                  <a:lnTo>
                    <a:pt x="1562" y="756"/>
                  </a:lnTo>
                  <a:lnTo>
                    <a:pt x="1562" y="756"/>
                  </a:lnTo>
                  <a:lnTo>
                    <a:pt x="1562" y="754"/>
                  </a:lnTo>
                  <a:lnTo>
                    <a:pt x="1564" y="756"/>
                  </a:lnTo>
                  <a:lnTo>
                    <a:pt x="1566" y="756"/>
                  </a:lnTo>
                  <a:lnTo>
                    <a:pt x="1566" y="754"/>
                  </a:lnTo>
                  <a:lnTo>
                    <a:pt x="1566" y="754"/>
                  </a:lnTo>
                  <a:lnTo>
                    <a:pt x="1566" y="752"/>
                  </a:lnTo>
                  <a:lnTo>
                    <a:pt x="1566" y="752"/>
                  </a:lnTo>
                  <a:lnTo>
                    <a:pt x="1562" y="752"/>
                  </a:lnTo>
                  <a:lnTo>
                    <a:pt x="1555" y="752"/>
                  </a:lnTo>
                  <a:lnTo>
                    <a:pt x="1555" y="754"/>
                  </a:lnTo>
                  <a:lnTo>
                    <a:pt x="1555" y="754"/>
                  </a:lnTo>
                  <a:lnTo>
                    <a:pt x="1552" y="756"/>
                  </a:lnTo>
                  <a:lnTo>
                    <a:pt x="1552" y="754"/>
                  </a:lnTo>
                  <a:lnTo>
                    <a:pt x="1550" y="754"/>
                  </a:lnTo>
                  <a:lnTo>
                    <a:pt x="1550" y="756"/>
                  </a:lnTo>
                  <a:lnTo>
                    <a:pt x="1547" y="754"/>
                  </a:lnTo>
                  <a:lnTo>
                    <a:pt x="1547" y="752"/>
                  </a:lnTo>
                  <a:lnTo>
                    <a:pt x="1547" y="749"/>
                  </a:lnTo>
                  <a:lnTo>
                    <a:pt x="1547" y="749"/>
                  </a:lnTo>
                  <a:lnTo>
                    <a:pt x="1547" y="747"/>
                  </a:lnTo>
                  <a:lnTo>
                    <a:pt x="1547" y="744"/>
                  </a:lnTo>
                  <a:lnTo>
                    <a:pt x="1550" y="744"/>
                  </a:lnTo>
                  <a:lnTo>
                    <a:pt x="1552" y="740"/>
                  </a:lnTo>
                  <a:lnTo>
                    <a:pt x="1552" y="740"/>
                  </a:lnTo>
                  <a:lnTo>
                    <a:pt x="1552" y="740"/>
                  </a:lnTo>
                  <a:lnTo>
                    <a:pt x="1555" y="735"/>
                  </a:lnTo>
                  <a:lnTo>
                    <a:pt x="1562" y="735"/>
                  </a:lnTo>
                  <a:lnTo>
                    <a:pt x="1564" y="737"/>
                  </a:lnTo>
                  <a:lnTo>
                    <a:pt x="1569" y="735"/>
                  </a:lnTo>
                  <a:lnTo>
                    <a:pt x="1574" y="735"/>
                  </a:lnTo>
                  <a:lnTo>
                    <a:pt x="1578" y="735"/>
                  </a:lnTo>
                  <a:lnTo>
                    <a:pt x="1578" y="733"/>
                  </a:lnTo>
                  <a:lnTo>
                    <a:pt x="1578" y="730"/>
                  </a:lnTo>
                  <a:lnTo>
                    <a:pt x="1583" y="730"/>
                  </a:lnTo>
                  <a:lnTo>
                    <a:pt x="1581" y="730"/>
                  </a:lnTo>
                  <a:lnTo>
                    <a:pt x="1578" y="728"/>
                  </a:lnTo>
                  <a:lnTo>
                    <a:pt x="1581" y="728"/>
                  </a:lnTo>
                  <a:lnTo>
                    <a:pt x="1581" y="728"/>
                  </a:lnTo>
                  <a:lnTo>
                    <a:pt x="1581" y="725"/>
                  </a:lnTo>
                  <a:lnTo>
                    <a:pt x="1581" y="723"/>
                  </a:lnTo>
                  <a:lnTo>
                    <a:pt x="1581" y="721"/>
                  </a:lnTo>
                  <a:lnTo>
                    <a:pt x="1578" y="721"/>
                  </a:lnTo>
                  <a:lnTo>
                    <a:pt x="1578" y="718"/>
                  </a:lnTo>
                  <a:lnTo>
                    <a:pt x="1576" y="716"/>
                  </a:lnTo>
                  <a:lnTo>
                    <a:pt x="1576" y="716"/>
                  </a:lnTo>
                  <a:lnTo>
                    <a:pt x="1574" y="714"/>
                  </a:lnTo>
                  <a:lnTo>
                    <a:pt x="1574" y="711"/>
                  </a:lnTo>
                  <a:lnTo>
                    <a:pt x="1576" y="711"/>
                  </a:lnTo>
                  <a:lnTo>
                    <a:pt x="1576" y="711"/>
                  </a:lnTo>
                  <a:lnTo>
                    <a:pt x="1578" y="711"/>
                  </a:lnTo>
                  <a:lnTo>
                    <a:pt x="1578" y="711"/>
                  </a:lnTo>
                  <a:lnTo>
                    <a:pt x="1581" y="711"/>
                  </a:lnTo>
                  <a:lnTo>
                    <a:pt x="1583" y="714"/>
                  </a:lnTo>
                  <a:lnTo>
                    <a:pt x="1585" y="714"/>
                  </a:lnTo>
                  <a:lnTo>
                    <a:pt x="1588" y="716"/>
                  </a:lnTo>
                  <a:lnTo>
                    <a:pt x="1588" y="716"/>
                  </a:lnTo>
                  <a:lnTo>
                    <a:pt x="1588" y="716"/>
                  </a:lnTo>
                  <a:lnTo>
                    <a:pt x="1593" y="718"/>
                  </a:lnTo>
                  <a:lnTo>
                    <a:pt x="1593" y="718"/>
                  </a:lnTo>
                  <a:lnTo>
                    <a:pt x="1595" y="721"/>
                  </a:lnTo>
                  <a:lnTo>
                    <a:pt x="1597" y="721"/>
                  </a:lnTo>
                  <a:lnTo>
                    <a:pt x="1605" y="723"/>
                  </a:lnTo>
                  <a:lnTo>
                    <a:pt x="1609" y="721"/>
                  </a:lnTo>
                  <a:lnTo>
                    <a:pt x="1612" y="723"/>
                  </a:lnTo>
                  <a:lnTo>
                    <a:pt x="1616" y="723"/>
                  </a:lnTo>
                  <a:lnTo>
                    <a:pt x="1619" y="725"/>
                  </a:lnTo>
                  <a:lnTo>
                    <a:pt x="1626" y="723"/>
                  </a:lnTo>
                  <a:lnTo>
                    <a:pt x="1628" y="725"/>
                  </a:lnTo>
                  <a:lnTo>
                    <a:pt x="1628" y="725"/>
                  </a:lnTo>
                  <a:lnTo>
                    <a:pt x="1635" y="725"/>
                  </a:lnTo>
                  <a:lnTo>
                    <a:pt x="1640" y="728"/>
                  </a:lnTo>
                  <a:lnTo>
                    <a:pt x="1645" y="728"/>
                  </a:lnTo>
                  <a:lnTo>
                    <a:pt x="1650" y="730"/>
                  </a:lnTo>
                  <a:lnTo>
                    <a:pt x="1654" y="730"/>
                  </a:lnTo>
                  <a:lnTo>
                    <a:pt x="1659" y="730"/>
                  </a:lnTo>
                  <a:lnTo>
                    <a:pt x="1664" y="735"/>
                  </a:lnTo>
                  <a:lnTo>
                    <a:pt x="1671" y="737"/>
                  </a:lnTo>
                  <a:lnTo>
                    <a:pt x="1673" y="737"/>
                  </a:lnTo>
                  <a:lnTo>
                    <a:pt x="1676" y="737"/>
                  </a:lnTo>
                  <a:lnTo>
                    <a:pt x="1676" y="740"/>
                  </a:lnTo>
                  <a:lnTo>
                    <a:pt x="1678" y="740"/>
                  </a:lnTo>
                  <a:lnTo>
                    <a:pt x="1685" y="744"/>
                  </a:lnTo>
                  <a:lnTo>
                    <a:pt x="1685" y="744"/>
                  </a:lnTo>
                  <a:lnTo>
                    <a:pt x="1683" y="744"/>
                  </a:lnTo>
                  <a:lnTo>
                    <a:pt x="1678" y="744"/>
                  </a:lnTo>
                  <a:lnTo>
                    <a:pt x="1671" y="744"/>
                  </a:lnTo>
                  <a:lnTo>
                    <a:pt x="1671" y="744"/>
                  </a:lnTo>
                  <a:lnTo>
                    <a:pt x="1664" y="744"/>
                  </a:lnTo>
                  <a:lnTo>
                    <a:pt x="1662" y="744"/>
                  </a:lnTo>
                  <a:lnTo>
                    <a:pt x="1659" y="744"/>
                  </a:lnTo>
                  <a:lnTo>
                    <a:pt x="1657" y="744"/>
                  </a:lnTo>
                  <a:lnTo>
                    <a:pt x="1657" y="742"/>
                  </a:lnTo>
                  <a:lnTo>
                    <a:pt x="1657" y="740"/>
                  </a:lnTo>
                  <a:lnTo>
                    <a:pt x="1657" y="740"/>
                  </a:lnTo>
                  <a:lnTo>
                    <a:pt x="1654" y="740"/>
                  </a:lnTo>
                  <a:lnTo>
                    <a:pt x="1654" y="740"/>
                  </a:lnTo>
                  <a:lnTo>
                    <a:pt x="1652" y="740"/>
                  </a:lnTo>
                  <a:lnTo>
                    <a:pt x="1652" y="740"/>
                  </a:lnTo>
                  <a:lnTo>
                    <a:pt x="1650" y="740"/>
                  </a:lnTo>
                  <a:lnTo>
                    <a:pt x="1647" y="742"/>
                  </a:lnTo>
                  <a:lnTo>
                    <a:pt x="1647" y="744"/>
                  </a:lnTo>
                  <a:lnTo>
                    <a:pt x="1647" y="744"/>
                  </a:lnTo>
                  <a:lnTo>
                    <a:pt x="1645" y="744"/>
                  </a:lnTo>
                  <a:lnTo>
                    <a:pt x="1645" y="747"/>
                  </a:lnTo>
                  <a:lnTo>
                    <a:pt x="1645" y="749"/>
                  </a:lnTo>
                  <a:lnTo>
                    <a:pt x="1645" y="749"/>
                  </a:lnTo>
                  <a:lnTo>
                    <a:pt x="1645" y="752"/>
                  </a:lnTo>
                  <a:lnTo>
                    <a:pt x="1643" y="749"/>
                  </a:lnTo>
                  <a:lnTo>
                    <a:pt x="1643" y="749"/>
                  </a:lnTo>
                  <a:lnTo>
                    <a:pt x="1643" y="747"/>
                  </a:lnTo>
                  <a:lnTo>
                    <a:pt x="1640" y="747"/>
                  </a:lnTo>
                  <a:lnTo>
                    <a:pt x="1638" y="747"/>
                  </a:lnTo>
                  <a:lnTo>
                    <a:pt x="1638" y="749"/>
                  </a:lnTo>
                  <a:lnTo>
                    <a:pt x="1638" y="749"/>
                  </a:lnTo>
                  <a:lnTo>
                    <a:pt x="1635" y="749"/>
                  </a:lnTo>
                  <a:lnTo>
                    <a:pt x="1638" y="749"/>
                  </a:lnTo>
                  <a:lnTo>
                    <a:pt x="1638" y="752"/>
                  </a:lnTo>
                  <a:lnTo>
                    <a:pt x="1638" y="752"/>
                  </a:lnTo>
                  <a:lnTo>
                    <a:pt x="1638" y="754"/>
                  </a:lnTo>
                  <a:lnTo>
                    <a:pt x="1643" y="754"/>
                  </a:lnTo>
                  <a:lnTo>
                    <a:pt x="1643" y="754"/>
                  </a:lnTo>
                  <a:lnTo>
                    <a:pt x="1645" y="754"/>
                  </a:lnTo>
                  <a:lnTo>
                    <a:pt x="1647" y="752"/>
                  </a:lnTo>
                  <a:lnTo>
                    <a:pt x="1647" y="749"/>
                  </a:lnTo>
                  <a:lnTo>
                    <a:pt x="1652" y="749"/>
                  </a:lnTo>
                  <a:lnTo>
                    <a:pt x="1654" y="749"/>
                  </a:lnTo>
                  <a:lnTo>
                    <a:pt x="1659" y="749"/>
                  </a:lnTo>
                  <a:lnTo>
                    <a:pt x="1664" y="747"/>
                  </a:lnTo>
                  <a:lnTo>
                    <a:pt x="1671" y="747"/>
                  </a:lnTo>
                  <a:lnTo>
                    <a:pt x="1676" y="747"/>
                  </a:lnTo>
                  <a:lnTo>
                    <a:pt x="1681" y="747"/>
                  </a:lnTo>
                  <a:lnTo>
                    <a:pt x="1685" y="747"/>
                  </a:lnTo>
                  <a:lnTo>
                    <a:pt x="1685" y="749"/>
                  </a:lnTo>
                  <a:lnTo>
                    <a:pt x="1683" y="752"/>
                  </a:lnTo>
                  <a:lnTo>
                    <a:pt x="1683" y="754"/>
                  </a:lnTo>
                  <a:lnTo>
                    <a:pt x="1683" y="756"/>
                  </a:lnTo>
                  <a:lnTo>
                    <a:pt x="1678" y="761"/>
                  </a:lnTo>
                  <a:lnTo>
                    <a:pt x="1673" y="766"/>
                  </a:lnTo>
                  <a:lnTo>
                    <a:pt x="1671" y="773"/>
                  </a:lnTo>
                  <a:lnTo>
                    <a:pt x="1669" y="773"/>
                  </a:lnTo>
                  <a:lnTo>
                    <a:pt x="1669" y="771"/>
                  </a:lnTo>
                  <a:lnTo>
                    <a:pt x="1671" y="768"/>
                  </a:lnTo>
                  <a:lnTo>
                    <a:pt x="1671" y="768"/>
                  </a:lnTo>
                  <a:lnTo>
                    <a:pt x="1671" y="766"/>
                  </a:lnTo>
                  <a:lnTo>
                    <a:pt x="1671" y="766"/>
                  </a:lnTo>
                  <a:lnTo>
                    <a:pt x="1671" y="764"/>
                  </a:lnTo>
                  <a:lnTo>
                    <a:pt x="1671" y="761"/>
                  </a:lnTo>
                  <a:lnTo>
                    <a:pt x="1671" y="761"/>
                  </a:lnTo>
                  <a:lnTo>
                    <a:pt x="1673" y="761"/>
                  </a:lnTo>
                  <a:lnTo>
                    <a:pt x="1673" y="759"/>
                  </a:lnTo>
                  <a:lnTo>
                    <a:pt x="1676" y="759"/>
                  </a:lnTo>
                  <a:lnTo>
                    <a:pt x="1676" y="756"/>
                  </a:lnTo>
                  <a:lnTo>
                    <a:pt x="1676" y="756"/>
                  </a:lnTo>
                  <a:lnTo>
                    <a:pt x="1673" y="756"/>
                  </a:lnTo>
                  <a:lnTo>
                    <a:pt x="1673" y="754"/>
                  </a:lnTo>
                  <a:lnTo>
                    <a:pt x="1673" y="754"/>
                  </a:lnTo>
                  <a:lnTo>
                    <a:pt x="1671" y="754"/>
                  </a:lnTo>
                  <a:lnTo>
                    <a:pt x="1671" y="756"/>
                  </a:lnTo>
                  <a:lnTo>
                    <a:pt x="1671" y="756"/>
                  </a:lnTo>
                  <a:lnTo>
                    <a:pt x="1671" y="759"/>
                  </a:lnTo>
                  <a:lnTo>
                    <a:pt x="1671" y="759"/>
                  </a:lnTo>
                  <a:lnTo>
                    <a:pt x="1669" y="759"/>
                  </a:lnTo>
                  <a:lnTo>
                    <a:pt x="1669" y="759"/>
                  </a:lnTo>
                  <a:lnTo>
                    <a:pt x="1671" y="756"/>
                  </a:lnTo>
                  <a:lnTo>
                    <a:pt x="1669" y="756"/>
                  </a:lnTo>
                  <a:lnTo>
                    <a:pt x="1666" y="756"/>
                  </a:lnTo>
                  <a:lnTo>
                    <a:pt x="1666" y="754"/>
                  </a:lnTo>
                  <a:lnTo>
                    <a:pt x="1666" y="754"/>
                  </a:lnTo>
                  <a:lnTo>
                    <a:pt x="1669" y="754"/>
                  </a:lnTo>
                  <a:lnTo>
                    <a:pt x="1666" y="752"/>
                  </a:lnTo>
                  <a:lnTo>
                    <a:pt x="1664" y="749"/>
                  </a:lnTo>
                  <a:lnTo>
                    <a:pt x="1664" y="749"/>
                  </a:lnTo>
                  <a:lnTo>
                    <a:pt x="1664" y="752"/>
                  </a:lnTo>
                  <a:lnTo>
                    <a:pt x="1666" y="752"/>
                  </a:lnTo>
                  <a:lnTo>
                    <a:pt x="1666" y="754"/>
                  </a:lnTo>
                  <a:lnTo>
                    <a:pt x="1664" y="756"/>
                  </a:lnTo>
                  <a:lnTo>
                    <a:pt x="1664" y="759"/>
                  </a:lnTo>
                  <a:lnTo>
                    <a:pt x="1664" y="759"/>
                  </a:lnTo>
                  <a:lnTo>
                    <a:pt x="1664" y="761"/>
                  </a:lnTo>
                  <a:lnTo>
                    <a:pt x="1664" y="761"/>
                  </a:lnTo>
                  <a:lnTo>
                    <a:pt x="1666" y="761"/>
                  </a:lnTo>
                  <a:lnTo>
                    <a:pt x="1666" y="764"/>
                  </a:lnTo>
                  <a:lnTo>
                    <a:pt x="1666" y="766"/>
                  </a:lnTo>
                  <a:lnTo>
                    <a:pt x="1666" y="766"/>
                  </a:lnTo>
                  <a:lnTo>
                    <a:pt x="1666" y="768"/>
                  </a:lnTo>
                  <a:lnTo>
                    <a:pt x="1666" y="768"/>
                  </a:lnTo>
                  <a:lnTo>
                    <a:pt x="1662" y="768"/>
                  </a:lnTo>
                  <a:lnTo>
                    <a:pt x="1657" y="771"/>
                  </a:lnTo>
                  <a:lnTo>
                    <a:pt x="1657" y="768"/>
                  </a:lnTo>
                  <a:lnTo>
                    <a:pt x="1654" y="768"/>
                  </a:lnTo>
                  <a:lnTo>
                    <a:pt x="1654" y="768"/>
                  </a:lnTo>
                  <a:lnTo>
                    <a:pt x="1652" y="766"/>
                  </a:lnTo>
                  <a:lnTo>
                    <a:pt x="1652" y="766"/>
                  </a:lnTo>
                  <a:lnTo>
                    <a:pt x="1652" y="766"/>
                  </a:lnTo>
                  <a:lnTo>
                    <a:pt x="1652" y="768"/>
                  </a:lnTo>
                  <a:lnTo>
                    <a:pt x="1652" y="768"/>
                  </a:lnTo>
                  <a:lnTo>
                    <a:pt x="1652" y="768"/>
                  </a:lnTo>
                  <a:lnTo>
                    <a:pt x="1652" y="771"/>
                  </a:lnTo>
                  <a:lnTo>
                    <a:pt x="1654" y="771"/>
                  </a:lnTo>
                  <a:lnTo>
                    <a:pt x="1654" y="773"/>
                  </a:lnTo>
                  <a:lnTo>
                    <a:pt x="1657" y="773"/>
                  </a:lnTo>
                  <a:lnTo>
                    <a:pt x="1654" y="775"/>
                  </a:lnTo>
                  <a:lnTo>
                    <a:pt x="1654" y="775"/>
                  </a:lnTo>
                  <a:lnTo>
                    <a:pt x="1654" y="775"/>
                  </a:lnTo>
                  <a:lnTo>
                    <a:pt x="1652" y="778"/>
                  </a:lnTo>
                  <a:lnTo>
                    <a:pt x="1652" y="778"/>
                  </a:lnTo>
                  <a:lnTo>
                    <a:pt x="1650" y="778"/>
                  </a:lnTo>
                  <a:lnTo>
                    <a:pt x="1652" y="778"/>
                  </a:lnTo>
                  <a:lnTo>
                    <a:pt x="1652" y="780"/>
                  </a:lnTo>
                  <a:lnTo>
                    <a:pt x="1652" y="780"/>
                  </a:lnTo>
                  <a:lnTo>
                    <a:pt x="1652" y="780"/>
                  </a:lnTo>
                  <a:lnTo>
                    <a:pt x="1652" y="783"/>
                  </a:lnTo>
                  <a:lnTo>
                    <a:pt x="1654" y="780"/>
                  </a:lnTo>
                  <a:lnTo>
                    <a:pt x="1654" y="783"/>
                  </a:lnTo>
                  <a:lnTo>
                    <a:pt x="1657" y="783"/>
                  </a:lnTo>
                  <a:lnTo>
                    <a:pt x="1657" y="783"/>
                  </a:lnTo>
                  <a:lnTo>
                    <a:pt x="1657" y="785"/>
                  </a:lnTo>
                  <a:lnTo>
                    <a:pt x="1662" y="778"/>
                  </a:lnTo>
                  <a:lnTo>
                    <a:pt x="1666" y="780"/>
                  </a:lnTo>
                  <a:lnTo>
                    <a:pt x="1666" y="778"/>
                  </a:lnTo>
                  <a:lnTo>
                    <a:pt x="1669" y="778"/>
                  </a:lnTo>
                  <a:lnTo>
                    <a:pt x="1671" y="778"/>
                  </a:lnTo>
                  <a:lnTo>
                    <a:pt x="1671" y="775"/>
                  </a:lnTo>
                  <a:lnTo>
                    <a:pt x="1673" y="775"/>
                  </a:lnTo>
                  <a:lnTo>
                    <a:pt x="1673" y="771"/>
                  </a:lnTo>
                  <a:lnTo>
                    <a:pt x="1676" y="771"/>
                  </a:lnTo>
                  <a:lnTo>
                    <a:pt x="1676" y="771"/>
                  </a:lnTo>
                  <a:lnTo>
                    <a:pt x="1676" y="768"/>
                  </a:lnTo>
                  <a:lnTo>
                    <a:pt x="1676" y="768"/>
                  </a:lnTo>
                  <a:lnTo>
                    <a:pt x="1678" y="766"/>
                  </a:lnTo>
                  <a:lnTo>
                    <a:pt x="1681" y="761"/>
                  </a:lnTo>
                  <a:lnTo>
                    <a:pt x="1681" y="759"/>
                  </a:lnTo>
                  <a:lnTo>
                    <a:pt x="1683" y="759"/>
                  </a:lnTo>
                  <a:lnTo>
                    <a:pt x="1690" y="747"/>
                  </a:lnTo>
                  <a:lnTo>
                    <a:pt x="1692" y="744"/>
                  </a:lnTo>
                  <a:lnTo>
                    <a:pt x="1695" y="747"/>
                  </a:lnTo>
                  <a:lnTo>
                    <a:pt x="1695" y="744"/>
                  </a:lnTo>
                  <a:lnTo>
                    <a:pt x="1700" y="744"/>
                  </a:lnTo>
                  <a:lnTo>
                    <a:pt x="1702" y="744"/>
                  </a:lnTo>
                  <a:lnTo>
                    <a:pt x="1707" y="747"/>
                  </a:lnTo>
                  <a:lnTo>
                    <a:pt x="1714" y="747"/>
                  </a:lnTo>
                  <a:lnTo>
                    <a:pt x="1716" y="747"/>
                  </a:lnTo>
                  <a:lnTo>
                    <a:pt x="1723" y="749"/>
                  </a:lnTo>
                  <a:lnTo>
                    <a:pt x="1728" y="754"/>
                  </a:lnTo>
                  <a:lnTo>
                    <a:pt x="1735" y="756"/>
                  </a:lnTo>
                  <a:lnTo>
                    <a:pt x="1735" y="756"/>
                  </a:lnTo>
                  <a:lnTo>
                    <a:pt x="1735" y="756"/>
                  </a:lnTo>
                  <a:lnTo>
                    <a:pt x="1735" y="759"/>
                  </a:lnTo>
                  <a:lnTo>
                    <a:pt x="1740" y="764"/>
                  </a:lnTo>
                  <a:lnTo>
                    <a:pt x="1742" y="768"/>
                  </a:lnTo>
                  <a:lnTo>
                    <a:pt x="1742" y="768"/>
                  </a:lnTo>
                  <a:lnTo>
                    <a:pt x="1742" y="771"/>
                  </a:lnTo>
                  <a:lnTo>
                    <a:pt x="1742" y="771"/>
                  </a:lnTo>
                  <a:lnTo>
                    <a:pt x="1742" y="773"/>
                  </a:lnTo>
                  <a:lnTo>
                    <a:pt x="1735" y="778"/>
                  </a:lnTo>
                  <a:lnTo>
                    <a:pt x="1735" y="778"/>
                  </a:lnTo>
                  <a:lnTo>
                    <a:pt x="1733" y="775"/>
                  </a:lnTo>
                  <a:lnTo>
                    <a:pt x="1733" y="773"/>
                  </a:lnTo>
                  <a:lnTo>
                    <a:pt x="1731" y="771"/>
                  </a:lnTo>
                  <a:lnTo>
                    <a:pt x="1728" y="771"/>
                  </a:lnTo>
                  <a:lnTo>
                    <a:pt x="1728" y="771"/>
                  </a:lnTo>
                  <a:lnTo>
                    <a:pt x="1728" y="771"/>
                  </a:lnTo>
                  <a:lnTo>
                    <a:pt x="1728" y="771"/>
                  </a:lnTo>
                  <a:lnTo>
                    <a:pt x="1728" y="773"/>
                  </a:lnTo>
                  <a:lnTo>
                    <a:pt x="1726" y="775"/>
                  </a:lnTo>
                  <a:lnTo>
                    <a:pt x="1726" y="778"/>
                  </a:lnTo>
                  <a:lnTo>
                    <a:pt x="1726" y="778"/>
                  </a:lnTo>
                  <a:lnTo>
                    <a:pt x="1723" y="775"/>
                  </a:lnTo>
                  <a:lnTo>
                    <a:pt x="1721" y="775"/>
                  </a:lnTo>
                  <a:lnTo>
                    <a:pt x="1721" y="775"/>
                  </a:lnTo>
                  <a:lnTo>
                    <a:pt x="1721" y="775"/>
                  </a:lnTo>
                  <a:lnTo>
                    <a:pt x="1721" y="775"/>
                  </a:lnTo>
                  <a:lnTo>
                    <a:pt x="1721" y="778"/>
                  </a:lnTo>
                  <a:lnTo>
                    <a:pt x="1723" y="778"/>
                  </a:lnTo>
                  <a:lnTo>
                    <a:pt x="1723" y="778"/>
                  </a:lnTo>
                  <a:lnTo>
                    <a:pt x="1723" y="780"/>
                  </a:lnTo>
                  <a:lnTo>
                    <a:pt x="1723" y="780"/>
                  </a:lnTo>
                  <a:lnTo>
                    <a:pt x="1721" y="780"/>
                  </a:lnTo>
                  <a:lnTo>
                    <a:pt x="1721" y="783"/>
                  </a:lnTo>
                  <a:lnTo>
                    <a:pt x="1723" y="783"/>
                  </a:lnTo>
                  <a:lnTo>
                    <a:pt x="1726" y="780"/>
                  </a:lnTo>
                  <a:lnTo>
                    <a:pt x="1726" y="783"/>
                  </a:lnTo>
                  <a:lnTo>
                    <a:pt x="1728" y="783"/>
                  </a:lnTo>
                  <a:lnTo>
                    <a:pt x="1738" y="785"/>
                  </a:lnTo>
                  <a:lnTo>
                    <a:pt x="1738" y="785"/>
                  </a:lnTo>
                  <a:lnTo>
                    <a:pt x="1740" y="785"/>
                  </a:lnTo>
                  <a:lnTo>
                    <a:pt x="1740" y="785"/>
                  </a:lnTo>
                  <a:lnTo>
                    <a:pt x="1742" y="785"/>
                  </a:lnTo>
                  <a:lnTo>
                    <a:pt x="1742" y="787"/>
                  </a:lnTo>
                  <a:lnTo>
                    <a:pt x="1742" y="787"/>
                  </a:lnTo>
                  <a:lnTo>
                    <a:pt x="1742" y="787"/>
                  </a:lnTo>
                  <a:lnTo>
                    <a:pt x="1742" y="787"/>
                  </a:lnTo>
                  <a:lnTo>
                    <a:pt x="1740" y="787"/>
                  </a:lnTo>
                  <a:lnTo>
                    <a:pt x="1740" y="787"/>
                  </a:lnTo>
                  <a:lnTo>
                    <a:pt x="1740" y="790"/>
                  </a:lnTo>
                  <a:lnTo>
                    <a:pt x="1740" y="790"/>
                  </a:lnTo>
                  <a:lnTo>
                    <a:pt x="1740" y="792"/>
                  </a:lnTo>
                  <a:lnTo>
                    <a:pt x="1738" y="794"/>
                  </a:lnTo>
                  <a:lnTo>
                    <a:pt x="1738" y="794"/>
                  </a:lnTo>
                  <a:lnTo>
                    <a:pt x="1742" y="792"/>
                  </a:lnTo>
                  <a:lnTo>
                    <a:pt x="1745" y="792"/>
                  </a:lnTo>
                  <a:lnTo>
                    <a:pt x="1747" y="792"/>
                  </a:lnTo>
                  <a:lnTo>
                    <a:pt x="1747" y="792"/>
                  </a:lnTo>
                  <a:lnTo>
                    <a:pt x="1750" y="792"/>
                  </a:lnTo>
                  <a:lnTo>
                    <a:pt x="1752" y="792"/>
                  </a:lnTo>
                  <a:lnTo>
                    <a:pt x="1752" y="792"/>
                  </a:lnTo>
                  <a:lnTo>
                    <a:pt x="1752" y="794"/>
                  </a:lnTo>
                  <a:lnTo>
                    <a:pt x="1752" y="794"/>
                  </a:lnTo>
                  <a:lnTo>
                    <a:pt x="1752" y="797"/>
                  </a:lnTo>
                  <a:lnTo>
                    <a:pt x="1752" y="797"/>
                  </a:lnTo>
                  <a:lnTo>
                    <a:pt x="1752" y="797"/>
                  </a:lnTo>
                  <a:lnTo>
                    <a:pt x="1752" y="799"/>
                  </a:lnTo>
                  <a:lnTo>
                    <a:pt x="1752" y="799"/>
                  </a:lnTo>
                  <a:lnTo>
                    <a:pt x="1750" y="802"/>
                  </a:lnTo>
                  <a:lnTo>
                    <a:pt x="1747" y="804"/>
                  </a:lnTo>
                  <a:lnTo>
                    <a:pt x="1747" y="804"/>
                  </a:lnTo>
                  <a:lnTo>
                    <a:pt x="1747" y="804"/>
                  </a:lnTo>
                  <a:lnTo>
                    <a:pt x="1745" y="804"/>
                  </a:lnTo>
                  <a:lnTo>
                    <a:pt x="1745" y="806"/>
                  </a:lnTo>
                  <a:lnTo>
                    <a:pt x="1742" y="806"/>
                  </a:lnTo>
                  <a:lnTo>
                    <a:pt x="1742" y="809"/>
                  </a:lnTo>
                  <a:lnTo>
                    <a:pt x="1742" y="809"/>
                  </a:lnTo>
                  <a:lnTo>
                    <a:pt x="1745" y="809"/>
                  </a:lnTo>
                  <a:lnTo>
                    <a:pt x="1745" y="806"/>
                  </a:lnTo>
                  <a:lnTo>
                    <a:pt x="1747" y="804"/>
                  </a:lnTo>
                  <a:lnTo>
                    <a:pt x="1752" y="802"/>
                  </a:lnTo>
                  <a:lnTo>
                    <a:pt x="1752" y="799"/>
                  </a:lnTo>
                  <a:lnTo>
                    <a:pt x="1754" y="799"/>
                  </a:lnTo>
                  <a:lnTo>
                    <a:pt x="1754" y="799"/>
                  </a:lnTo>
                  <a:lnTo>
                    <a:pt x="1752" y="799"/>
                  </a:lnTo>
                  <a:lnTo>
                    <a:pt x="1752" y="802"/>
                  </a:lnTo>
                  <a:lnTo>
                    <a:pt x="1752" y="804"/>
                  </a:lnTo>
                  <a:lnTo>
                    <a:pt x="1754" y="804"/>
                  </a:lnTo>
                  <a:lnTo>
                    <a:pt x="1754" y="802"/>
                  </a:lnTo>
                  <a:lnTo>
                    <a:pt x="1757" y="799"/>
                  </a:lnTo>
                  <a:lnTo>
                    <a:pt x="1759" y="799"/>
                  </a:lnTo>
                  <a:lnTo>
                    <a:pt x="1761" y="799"/>
                  </a:lnTo>
                  <a:lnTo>
                    <a:pt x="1761" y="799"/>
                  </a:lnTo>
                  <a:lnTo>
                    <a:pt x="1766" y="802"/>
                  </a:lnTo>
                  <a:lnTo>
                    <a:pt x="1769" y="804"/>
                  </a:lnTo>
                  <a:lnTo>
                    <a:pt x="1771" y="804"/>
                  </a:lnTo>
                  <a:lnTo>
                    <a:pt x="1771" y="804"/>
                  </a:lnTo>
                  <a:lnTo>
                    <a:pt x="1771" y="806"/>
                  </a:lnTo>
                  <a:lnTo>
                    <a:pt x="1771" y="806"/>
                  </a:lnTo>
                  <a:lnTo>
                    <a:pt x="1771" y="806"/>
                  </a:lnTo>
                  <a:lnTo>
                    <a:pt x="1773" y="809"/>
                  </a:lnTo>
                  <a:lnTo>
                    <a:pt x="1773" y="811"/>
                  </a:lnTo>
                  <a:lnTo>
                    <a:pt x="1776" y="811"/>
                  </a:lnTo>
                  <a:lnTo>
                    <a:pt x="1776" y="813"/>
                  </a:lnTo>
                  <a:lnTo>
                    <a:pt x="1776" y="816"/>
                  </a:lnTo>
                  <a:lnTo>
                    <a:pt x="1778" y="818"/>
                  </a:lnTo>
                  <a:lnTo>
                    <a:pt x="1778" y="818"/>
                  </a:lnTo>
                  <a:lnTo>
                    <a:pt x="1778" y="821"/>
                  </a:lnTo>
                  <a:lnTo>
                    <a:pt x="1778" y="821"/>
                  </a:lnTo>
                  <a:lnTo>
                    <a:pt x="1778" y="821"/>
                  </a:lnTo>
                  <a:lnTo>
                    <a:pt x="1771" y="821"/>
                  </a:lnTo>
                  <a:lnTo>
                    <a:pt x="1771" y="821"/>
                  </a:lnTo>
                  <a:lnTo>
                    <a:pt x="1776" y="823"/>
                  </a:lnTo>
                  <a:lnTo>
                    <a:pt x="1780" y="828"/>
                  </a:lnTo>
                  <a:lnTo>
                    <a:pt x="1785" y="828"/>
                  </a:lnTo>
                  <a:lnTo>
                    <a:pt x="1785" y="830"/>
                  </a:lnTo>
                  <a:lnTo>
                    <a:pt x="1785" y="830"/>
                  </a:lnTo>
                  <a:lnTo>
                    <a:pt x="1788" y="830"/>
                  </a:lnTo>
                  <a:lnTo>
                    <a:pt x="1790" y="830"/>
                  </a:lnTo>
                  <a:lnTo>
                    <a:pt x="1795" y="830"/>
                  </a:lnTo>
                  <a:lnTo>
                    <a:pt x="1799" y="828"/>
                  </a:lnTo>
                  <a:lnTo>
                    <a:pt x="1799" y="828"/>
                  </a:lnTo>
                  <a:lnTo>
                    <a:pt x="1802" y="828"/>
                  </a:lnTo>
                  <a:lnTo>
                    <a:pt x="1802" y="828"/>
                  </a:lnTo>
                  <a:lnTo>
                    <a:pt x="1804" y="828"/>
                  </a:lnTo>
                  <a:lnTo>
                    <a:pt x="1807" y="828"/>
                  </a:lnTo>
                  <a:lnTo>
                    <a:pt x="1811" y="825"/>
                  </a:lnTo>
                  <a:lnTo>
                    <a:pt x="1814" y="823"/>
                  </a:lnTo>
                  <a:lnTo>
                    <a:pt x="1814" y="821"/>
                  </a:lnTo>
                  <a:lnTo>
                    <a:pt x="1821" y="821"/>
                  </a:lnTo>
                  <a:lnTo>
                    <a:pt x="1823" y="821"/>
                  </a:lnTo>
                  <a:lnTo>
                    <a:pt x="1830" y="818"/>
                  </a:lnTo>
                  <a:lnTo>
                    <a:pt x="1838" y="816"/>
                  </a:lnTo>
                  <a:lnTo>
                    <a:pt x="1838" y="818"/>
                  </a:lnTo>
                  <a:lnTo>
                    <a:pt x="1838" y="818"/>
                  </a:lnTo>
                  <a:lnTo>
                    <a:pt x="1838" y="821"/>
                  </a:lnTo>
                  <a:lnTo>
                    <a:pt x="1840" y="821"/>
                  </a:lnTo>
                  <a:lnTo>
                    <a:pt x="1840" y="818"/>
                  </a:lnTo>
                  <a:lnTo>
                    <a:pt x="1840" y="818"/>
                  </a:lnTo>
                  <a:lnTo>
                    <a:pt x="1840" y="816"/>
                  </a:lnTo>
                  <a:lnTo>
                    <a:pt x="1840" y="816"/>
                  </a:lnTo>
                  <a:lnTo>
                    <a:pt x="1845" y="816"/>
                  </a:lnTo>
                  <a:lnTo>
                    <a:pt x="1852" y="816"/>
                  </a:lnTo>
                  <a:lnTo>
                    <a:pt x="1859" y="816"/>
                  </a:lnTo>
                  <a:lnTo>
                    <a:pt x="1864" y="816"/>
                  </a:lnTo>
                  <a:lnTo>
                    <a:pt x="1868" y="816"/>
                  </a:lnTo>
                  <a:lnTo>
                    <a:pt x="1873" y="816"/>
                  </a:lnTo>
                  <a:lnTo>
                    <a:pt x="1876" y="816"/>
                  </a:lnTo>
                  <a:lnTo>
                    <a:pt x="1876" y="816"/>
                  </a:lnTo>
                  <a:lnTo>
                    <a:pt x="1878" y="818"/>
                  </a:lnTo>
                  <a:lnTo>
                    <a:pt x="1883" y="818"/>
                  </a:lnTo>
                  <a:lnTo>
                    <a:pt x="1885" y="818"/>
                  </a:lnTo>
                  <a:lnTo>
                    <a:pt x="1887" y="821"/>
                  </a:lnTo>
                  <a:lnTo>
                    <a:pt x="1890" y="821"/>
                  </a:lnTo>
                  <a:lnTo>
                    <a:pt x="1892" y="821"/>
                  </a:lnTo>
                  <a:lnTo>
                    <a:pt x="1897" y="825"/>
                  </a:lnTo>
                  <a:lnTo>
                    <a:pt x="1904" y="830"/>
                  </a:lnTo>
                  <a:lnTo>
                    <a:pt x="1911" y="837"/>
                  </a:lnTo>
                  <a:lnTo>
                    <a:pt x="1914" y="844"/>
                  </a:lnTo>
                  <a:lnTo>
                    <a:pt x="1916" y="852"/>
                  </a:lnTo>
                  <a:lnTo>
                    <a:pt x="1918" y="854"/>
                  </a:lnTo>
                  <a:lnTo>
                    <a:pt x="1918" y="856"/>
                  </a:lnTo>
                  <a:lnTo>
                    <a:pt x="1918" y="856"/>
                  </a:lnTo>
                  <a:lnTo>
                    <a:pt x="1921" y="859"/>
                  </a:lnTo>
                  <a:lnTo>
                    <a:pt x="1921" y="859"/>
                  </a:lnTo>
                  <a:lnTo>
                    <a:pt x="1918" y="861"/>
                  </a:lnTo>
                  <a:lnTo>
                    <a:pt x="1916" y="863"/>
                  </a:lnTo>
                  <a:lnTo>
                    <a:pt x="1916" y="863"/>
                  </a:lnTo>
                  <a:lnTo>
                    <a:pt x="1916" y="866"/>
                  </a:lnTo>
                  <a:lnTo>
                    <a:pt x="1916" y="866"/>
                  </a:lnTo>
                  <a:lnTo>
                    <a:pt x="1914" y="866"/>
                  </a:lnTo>
                  <a:lnTo>
                    <a:pt x="1914" y="868"/>
                  </a:lnTo>
                  <a:lnTo>
                    <a:pt x="1914" y="868"/>
                  </a:lnTo>
                  <a:lnTo>
                    <a:pt x="1916" y="868"/>
                  </a:lnTo>
                  <a:lnTo>
                    <a:pt x="1916" y="868"/>
                  </a:lnTo>
                  <a:lnTo>
                    <a:pt x="1914" y="871"/>
                  </a:lnTo>
                  <a:lnTo>
                    <a:pt x="1914" y="871"/>
                  </a:lnTo>
                  <a:lnTo>
                    <a:pt x="1914" y="873"/>
                  </a:lnTo>
                  <a:lnTo>
                    <a:pt x="1914" y="875"/>
                  </a:lnTo>
                  <a:lnTo>
                    <a:pt x="1914" y="875"/>
                  </a:lnTo>
                  <a:lnTo>
                    <a:pt x="1914" y="875"/>
                  </a:lnTo>
                  <a:lnTo>
                    <a:pt x="1911" y="878"/>
                  </a:lnTo>
                  <a:lnTo>
                    <a:pt x="1911" y="880"/>
                  </a:lnTo>
                  <a:lnTo>
                    <a:pt x="1914" y="880"/>
                  </a:lnTo>
                  <a:lnTo>
                    <a:pt x="1914" y="882"/>
                  </a:lnTo>
                  <a:lnTo>
                    <a:pt x="1914" y="885"/>
                  </a:lnTo>
                  <a:lnTo>
                    <a:pt x="1914" y="885"/>
                  </a:lnTo>
                  <a:lnTo>
                    <a:pt x="1914" y="885"/>
                  </a:lnTo>
                  <a:lnTo>
                    <a:pt x="1914" y="885"/>
                  </a:lnTo>
                  <a:lnTo>
                    <a:pt x="1914" y="885"/>
                  </a:lnTo>
                  <a:lnTo>
                    <a:pt x="1916" y="885"/>
                  </a:lnTo>
                  <a:lnTo>
                    <a:pt x="1921" y="887"/>
                  </a:lnTo>
                  <a:lnTo>
                    <a:pt x="1921" y="890"/>
                  </a:lnTo>
                  <a:lnTo>
                    <a:pt x="1921" y="890"/>
                  </a:lnTo>
                  <a:lnTo>
                    <a:pt x="1921" y="887"/>
                  </a:lnTo>
                  <a:lnTo>
                    <a:pt x="1923" y="887"/>
                  </a:lnTo>
                  <a:lnTo>
                    <a:pt x="1923" y="890"/>
                  </a:lnTo>
                  <a:lnTo>
                    <a:pt x="1923" y="890"/>
                  </a:lnTo>
                  <a:lnTo>
                    <a:pt x="1923" y="890"/>
                  </a:lnTo>
                  <a:lnTo>
                    <a:pt x="1926" y="890"/>
                  </a:lnTo>
                  <a:lnTo>
                    <a:pt x="1926" y="890"/>
                  </a:lnTo>
                  <a:lnTo>
                    <a:pt x="1930" y="890"/>
                  </a:lnTo>
                  <a:lnTo>
                    <a:pt x="1933" y="892"/>
                  </a:lnTo>
                  <a:lnTo>
                    <a:pt x="1933" y="892"/>
                  </a:lnTo>
                  <a:lnTo>
                    <a:pt x="1935" y="894"/>
                  </a:lnTo>
                  <a:lnTo>
                    <a:pt x="1935" y="894"/>
                  </a:lnTo>
                  <a:lnTo>
                    <a:pt x="1935" y="897"/>
                  </a:lnTo>
                  <a:lnTo>
                    <a:pt x="1935" y="897"/>
                  </a:lnTo>
                  <a:lnTo>
                    <a:pt x="1935" y="899"/>
                  </a:lnTo>
                  <a:lnTo>
                    <a:pt x="1933" y="899"/>
                  </a:lnTo>
                  <a:lnTo>
                    <a:pt x="1933" y="902"/>
                  </a:lnTo>
                  <a:lnTo>
                    <a:pt x="1933" y="904"/>
                  </a:lnTo>
                  <a:lnTo>
                    <a:pt x="1935" y="904"/>
                  </a:lnTo>
                  <a:lnTo>
                    <a:pt x="1935" y="904"/>
                  </a:lnTo>
                  <a:lnTo>
                    <a:pt x="1935" y="906"/>
                  </a:lnTo>
                  <a:lnTo>
                    <a:pt x="1935" y="906"/>
                  </a:lnTo>
                  <a:lnTo>
                    <a:pt x="1935" y="909"/>
                  </a:lnTo>
                  <a:lnTo>
                    <a:pt x="1935" y="909"/>
                  </a:lnTo>
                  <a:lnTo>
                    <a:pt x="1935" y="909"/>
                  </a:lnTo>
                  <a:lnTo>
                    <a:pt x="1935" y="911"/>
                  </a:lnTo>
                  <a:lnTo>
                    <a:pt x="1935" y="911"/>
                  </a:lnTo>
                  <a:lnTo>
                    <a:pt x="1935" y="913"/>
                  </a:lnTo>
                  <a:lnTo>
                    <a:pt x="1935" y="913"/>
                  </a:lnTo>
                  <a:lnTo>
                    <a:pt x="1935" y="916"/>
                  </a:lnTo>
                  <a:lnTo>
                    <a:pt x="1935" y="916"/>
                  </a:lnTo>
                  <a:lnTo>
                    <a:pt x="1935" y="916"/>
                  </a:lnTo>
                  <a:lnTo>
                    <a:pt x="1935" y="918"/>
                  </a:lnTo>
                  <a:lnTo>
                    <a:pt x="1935" y="918"/>
                  </a:lnTo>
                  <a:lnTo>
                    <a:pt x="1935" y="921"/>
                  </a:lnTo>
                  <a:lnTo>
                    <a:pt x="1940" y="921"/>
                  </a:lnTo>
                  <a:lnTo>
                    <a:pt x="1942" y="923"/>
                  </a:lnTo>
                  <a:lnTo>
                    <a:pt x="1942" y="925"/>
                  </a:lnTo>
                  <a:lnTo>
                    <a:pt x="1942" y="925"/>
                  </a:lnTo>
                  <a:lnTo>
                    <a:pt x="1942" y="928"/>
                  </a:lnTo>
                  <a:lnTo>
                    <a:pt x="1942" y="930"/>
                  </a:lnTo>
                  <a:lnTo>
                    <a:pt x="1940" y="930"/>
                  </a:lnTo>
                  <a:lnTo>
                    <a:pt x="1940" y="930"/>
                  </a:lnTo>
                  <a:lnTo>
                    <a:pt x="1940" y="932"/>
                  </a:lnTo>
                  <a:lnTo>
                    <a:pt x="1940" y="935"/>
                  </a:lnTo>
                  <a:lnTo>
                    <a:pt x="1940" y="935"/>
                  </a:lnTo>
                  <a:lnTo>
                    <a:pt x="1940" y="937"/>
                  </a:lnTo>
                  <a:lnTo>
                    <a:pt x="1940" y="940"/>
                  </a:lnTo>
                  <a:lnTo>
                    <a:pt x="1940" y="940"/>
                  </a:lnTo>
                  <a:lnTo>
                    <a:pt x="1937" y="942"/>
                  </a:lnTo>
                  <a:lnTo>
                    <a:pt x="1937" y="944"/>
                  </a:lnTo>
                  <a:lnTo>
                    <a:pt x="1935" y="947"/>
                  </a:lnTo>
                  <a:lnTo>
                    <a:pt x="1935" y="947"/>
                  </a:lnTo>
                  <a:lnTo>
                    <a:pt x="1930" y="947"/>
                  </a:lnTo>
                  <a:lnTo>
                    <a:pt x="1930" y="947"/>
                  </a:lnTo>
                  <a:lnTo>
                    <a:pt x="1933" y="947"/>
                  </a:lnTo>
                  <a:lnTo>
                    <a:pt x="1933" y="947"/>
                  </a:lnTo>
                  <a:lnTo>
                    <a:pt x="1935" y="947"/>
                  </a:lnTo>
                  <a:lnTo>
                    <a:pt x="1937" y="947"/>
                  </a:lnTo>
                  <a:lnTo>
                    <a:pt x="1937" y="944"/>
                  </a:lnTo>
                  <a:lnTo>
                    <a:pt x="1940" y="940"/>
                  </a:lnTo>
                  <a:lnTo>
                    <a:pt x="1942" y="940"/>
                  </a:lnTo>
                  <a:lnTo>
                    <a:pt x="1940" y="937"/>
                  </a:lnTo>
                  <a:lnTo>
                    <a:pt x="1940" y="937"/>
                  </a:lnTo>
                  <a:lnTo>
                    <a:pt x="1940" y="935"/>
                  </a:lnTo>
                  <a:lnTo>
                    <a:pt x="1942" y="935"/>
                  </a:lnTo>
                  <a:lnTo>
                    <a:pt x="1942" y="930"/>
                  </a:lnTo>
                  <a:lnTo>
                    <a:pt x="1945" y="930"/>
                  </a:lnTo>
                  <a:lnTo>
                    <a:pt x="1945" y="928"/>
                  </a:lnTo>
                  <a:lnTo>
                    <a:pt x="1945" y="928"/>
                  </a:lnTo>
                  <a:lnTo>
                    <a:pt x="1945" y="925"/>
                  </a:lnTo>
                  <a:lnTo>
                    <a:pt x="1945" y="925"/>
                  </a:lnTo>
                  <a:lnTo>
                    <a:pt x="1945" y="923"/>
                  </a:lnTo>
                  <a:lnTo>
                    <a:pt x="1945" y="921"/>
                  </a:lnTo>
                  <a:lnTo>
                    <a:pt x="1945" y="921"/>
                  </a:lnTo>
                  <a:lnTo>
                    <a:pt x="1945" y="918"/>
                  </a:lnTo>
                  <a:lnTo>
                    <a:pt x="1945" y="918"/>
                  </a:lnTo>
                  <a:lnTo>
                    <a:pt x="1942" y="916"/>
                  </a:lnTo>
                  <a:lnTo>
                    <a:pt x="1942" y="916"/>
                  </a:lnTo>
                  <a:lnTo>
                    <a:pt x="1942" y="913"/>
                  </a:lnTo>
                  <a:lnTo>
                    <a:pt x="1942" y="909"/>
                  </a:lnTo>
                  <a:lnTo>
                    <a:pt x="1942" y="909"/>
                  </a:lnTo>
                  <a:lnTo>
                    <a:pt x="1945" y="906"/>
                  </a:lnTo>
                  <a:lnTo>
                    <a:pt x="1942" y="906"/>
                  </a:lnTo>
                  <a:lnTo>
                    <a:pt x="1945" y="904"/>
                  </a:lnTo>
                  <a:lnTo>
                    <a:pt x="1945" y="904"/>
                  </a:lnTo>
                  <a:lnTo>
                    <a:pt x="1947" y="902"/>
                  </a:lnTo>
                  <a:lnTo>
                    <a:pt x="1947" y="899"/>
                  </a:lnTo>
                  <a:lnTo>
                    <a:pt x="1947" y="899"/>
                  </a:lnTo>
                  <a:lnTo>
                    <a:pt x="1949" y="897"/>
                  </a:lnTo>
                  <a:lnTo>
                    <a:pt x="1952" y="897"/>
                  </a:lnTo>
                  <a:lnTo>
                    <a:pt x="1952" y="897"/>
                  </a:lnTo>
                  <a:lnTo>
                    <a:pt x="1954" y="897"/>
                  </a:lnTo>
                  <a:lnTo>
                    <a:pt x="1954" y="894"/>
                  </a:lnTo>
                  <a:lnTo>
                    <a:pt x="1954" y="894"/>
                  </a:lnTo>
                  <a:lnTo>
                    <a:pt x="1954" y="894"/>
                  </a:lnTo>
                  <a:lnTo>
                    <a:pt x="1956" y="894"/>
                  </a:lnTo>
                  <a:lnTo>
                    <a:pt x="1956" y="892"/>
                  </a:lnTo>
                  <a:lnTo>
                    <a:pt x="1956" y="892"/>
                  </a:lnTo>
                  <a:lnTo>
                    <a:pt x="1959" y="890"/>
                  </a:lnTo>
                  <a:lnTo>
                    <a:pt x="1959" y="890"/>
                  </a:lnTo>
                  <a:lnTo>
                    <a:pt x="1961" y="890"/>
                  </a:lnTo>
                  <a:lnTo>
                    <a:pt x="1961" y="890"/>
                  </a:lnTo>
                  <a:lnTo>
                    <a:pt x="1964" y="890"/>
                  </a:lnTo>
                  <a:lnTo>
                    <a:pt x="1964" y="890"/>
                  </a:lnTo>
                  <a:lnTo>
                    <a:pt x="1966" y="890"/>
                  </a:lnTo>
                  <a:lnTo>
                    <a:pt x="1966" y="890"/>
                  </a:lnTo>
                  <a:lnTo>
                    <a:pt x="1971" y="890"/>
                  </a:lnTo>
                  <a:lnTo>
                    <a:pt x="1973" y="887"/>
                  </a:lnTo>
                  <a:lnTo>
                    <a:pt x="1973" y="887"/>
                  </a:lnTo>
                  <a:lnTo>
                    <a:pt x="1975" y="887"/>
                  </a:lnTo>
                  <a:lnTo>
                    <a:pt x="1978" y="887"/>
                  </a:lnTo>
                  <a:lnTo>
                    <a:pt x="1980" y="890"/>
                  </a:lnTo>
                  <a:lnTo>
                    <a:pt x="1980" y="890"/>
                  </a:lnTo>
                  <a:lnTo>
                    <a:pt x="1985" y="890"/>
                  </a:lnTo>
                  <a:lnTo>
                    <a:pt x="1985" y="887"/>
                  </a:lnTo>
                  <a:lnTo>
                    <a:pt x="1990" y="885"/>
                  </a:lnTo>
                  <a:lnTo>
                    <a:pt x="1990" y="885"/>
                  </a:lnTo>
                  <a:lnTo>
                    <a:pt x="1990" y="887"/>
                  </a:lnTo>
                  <a:lnTo>
                    <a:pt x="1990" y="887"/>
                  </a:lnTo>
                  <a:lnTo>
                    <a:pt x="1992" y="887"/>
                  </a:lnTo>
                  <a:lnTo>
                    <a:pt x="1992" y="890"/>
                  </a:lnTo>
                  <a:lnTo>
                    <a:pt x="1994" y="890"/>
                  </a:lnTo>
                  <a:lnTo>
                    <a:pt x="1997" y="894"/>
                  </a:lnTo>
                  <a:lnTo>
                    <a:pt x="1997" y="894"/>
                  </a:lnTo>
                  <a:lnTo>
                    <a:pt x="2004" y="897"/>
                  </a:lnTo>
                  <a:lnTo>
                    <a:pt x="2011" y="894"/>
                  </a:lnTo>
                  <a:lnTo>
                    <a:pt x="2018" y="894"/>
                  </a:lnTo>
                  <a:lnTo>
                    <a:pt x="2021" y="894"/>
                  </a:lnTo>
                  <a:lnTo>
                    <a:pt x="2023" y="897"/>
                  </a:lnTo>
                  <a:lnTo>
                    <a:pt x="2023" y="897"/>
                  </a:lnTo>
                  <a:lnTo>
                    <a:pt x="2025" y="897"/>
                  </a:lnTo>
                  <a:lnTo>
                    <a:pt x="2030" y="897"/>
                  </a:lnTo>
                  <a:lnTo>
                    <a:pt x="2035" y="897"/>
                  </a:lnTo>
                  <a:lnTo>
                    <a:pt x="2035" y="899"/>
                  </a:lnTo>
                  <a:lnTo>
                    <a:pt x="2040" y="899"/>
                  </a:lnTo>
                  <a:lnTo>
                    <a:pt x="2044" y="894"/>
                  </a:lnTo>
                  <a:lnTo>
                    <a:pt x="2052" y="890"/>
                  </a:lnTo>
                  <a:lnTo>
                    <a:pt x="2052" y="887"/>
                  </a:lnTo>
                  <a:lnTo>
                    <a:pt x="2052" y="887"/>
                  </a:lnTo>
                  <a:lnTo>
                    <a:pt x="2054" y="885"/>
                  </a:lnTo>
                  <a:lnTo>
                    <a:pt x="2054" y="885"/>
                  </a:lnTo>
                  <a:lnTo>
                    <a:pt x="2056" y="885"/>
                  </a:lnTo>
                  <a:lnTo>
                    <a:pt x="2056" y="887"/>
                  </a:lnTo>
                  <a:lnTo>
                    <a:pt x="2059" y="887"/>
                  </a:lnTo>
                  <a:lnTo>
                    <a:pt x="2061" y="887"/>
                  </a:lnTo>
                  <a:lnTo>
                    <a:pt x="2061" y="890"/>
                  </a:lnTo>
                  <a:lnTo>
                    <a:pt x="2059" y="890"/>
                  </a:lnTo>
                  <a:lnTo>
                    <a:pt x="2056" y="890"/>
                  </a:lnTo>
                  <a:lnTo>
                    <a:pt x="2059" y="892"/>
                  </a:lnTo>
                  <a:lnTo>
                    <a:pt x="2061" y="894"/>
                  </a:lnTo>
                  <a:lnTo>
                    <a:pt x="2063" y="897"/>
                  </a:lnTo>
                  <a:lnTo>
                    <a:pt x="2063" y="897"/>
                  </a:lnTo>
                  <a:lnTo>
                    <a:pt x="2063" y="897"/>
                  </a:lnTo>
                  <a:lnTo>
                    <a:pt x="2063" y="899"/>
                  </a:lnTo>
                  <a:lnTo>
                    <a:pt x="2063" y="899"/>
                  </a:lnTo>
                  <a:lnTo>
                    <a:pt x="2063" y="899"/>
                  </a:lnTo>
                  <a:lnTo>
                    <a:pt x="2063" y="902"/>
                  </a:lnTo>
                  <a:lnTo>
                    <a:pt x="2063" y="904"/>
                  </a:lnTo>
                  <a:lnTo>
                    <a:pt x="2063" y="906"/>
                  </a:lnTo>
                  <a:lnTo>
                    <a:pt x="2063" y="906"/>
                  </a:lnTo>
                  <a:lnTo>
                    <a:pt x="2063" y="909"/>
                  </a:lnTo>
                  <a:lnTo>
                    <a:pt x="2063" y="909"/>
                  </a:lnTo>
                  <a:lnTo>
                    <a:pt x="2063" y="911"/>
                  </a:lnTo>
                  <a:lnTo>
                    <a:pt x="2063" y="913"/>
                  </a:lnTo>
                  <a:lnTo>
                    <a:pt x="2066" y="913"/>
                  </a:lnTo>
                  <a:lnTo>
                    <a:pt x="2066" y="913"/>
                  </a:lnTo>
                  <a:lnTo>
                    <a:pt x="2071" y="913"/>
                  </a:lnTo>
                  <a:lnTo>
                    <a:pt x="2075" y="916"/>
                  </a:lnTo>
                  <a:lnTo>
                    <a:pt x="2075" y="916"/>
                  </a:lnTo>
                  <a:lnTo>
                    <a:pt x="2078" y="918"/>
                  </a:lnTo>
                  <a:lnTo>
                    <a:pt x="2080" y="918"/>
                  </a:lnTo>
                  <a:lnTo>
                    <a:pt x="2082" y="918"/>
                  </a:lnTo>
                  <a:lnTo>
                    <a:pt x="2082" y="921"/>
                  </a:lnTo>
                  <a:lnTo>
                    <a:pt x="2085" y="923"/>
                  </a:lnTo>
                  <a:lnTo>
                    <a:pt x="2085" y="925"/>
                  </a:lnTo>
                  <a:lnTo>
                    <a:pt x="2085" y="930"/>
                  </a:lnTo>
                  <a:lnTo>
                    <a:pt x="2085" y="932"/>
                  </a:lnTo>
                  <a:lnTo>
                    <a:pt x="2085" y="932"/>
                  </a:lnTo>
                  <a:lnTo>
                    <a:pt x="2085" y="935"/>
                  </a:lnTo>
                  <a:lnTo>
                    <a:pt x="2090" y="935"/>
                  </a:lnTo>
                  <a:lnTo>
                    <a:pt x="2094" y="935"/>
                  </a:lnTo>
                  <a:lnTo>
                    <a:pt x="2101" y="932"/>
                  </a:lnTo>
                  <a:lnTo>
                    <a:pt x="2101" y="932"/>
                  </a:lnTo>
                  <a:lnTo>
                    <a:pt x="2101" y="935"/>
                  </a:lnTo>
                  <a:lnTo>
                    <a:pt x="2104" y="935"/>
                  </a:lnTo>
                  <a:lnTo>
                    <a:pt x="2104" y="935"/>
                  </a:lnTo>
                  <a:lnTo>
                    <a:pt x="2104" y="937"/>
                  </a:lnTo>
                  <a:lnTo>
                    <a:pt x="2106" y="937"/>
                  </a:lnTo>
                  <a:lnTo>
                    <a:pt x="2104" y="935"/>
                  </a:lnTo>
                  <a:lnTo>
                    <a:pt x="2104" y="932"/>
                  </a:lnTo>
                  <a:lnTo>
                    <a:pt x="2104" y="932"/>
                  </a:lnTo>
                  <a:lnTo>
                    <a:pt x="2101" y="932"/>
                  </a:lnTo>
                  <a:lnTo>
                    <a:pt x="2104" y="930"/>
                  </a:lnTo>
                  <a:lnTo>
                    <a:pt x="2104" y="930"/>
                  </a:lnTo>
                  <a:lnTo>
                    <a:pt x="2104" y="930"/>
                  </a:lnTo>
                  <a:lnTo>
                    <a:pt x="2104" y="928"/>
                  </a:lnTo>
                  <a:lnTo>
                    <a:pt x="2106" y="928"/>
                  </a:lnTo>
                  <a:lnTo>
                    <a:pt x="2106" y="930"/>
                  </a:lnTo>
                  <a:lnTo>
                    <a:pt x="2106" y="930"/>
                  </a:lnTo>
                  <a:lnTo>
                    <a:pt x="2106" y="930"/>
                  </a:lnTo>
                  <a:lnTo>
                    <a:pt x="2106" y="928"/>
                  </a:lnTo>
                  <a:lnTo>
                    <a:pt x="2106" y="928"/>
                  </a:lnTo>
                  <a:lnTo>
                    <a:pt x="2109" y="928"/>
                  </a:lnTo>
                  <a:lnTo>
                    <a:pt x="2111" y="925"/>
                  </a:lnTo>
                  <a:lnTo>
                    <a:pt x="2111" y="925"/>
                  </a:lnTo>
                  <a:lnTo>
                    <a:pt x="2111" y="923"/>
                  </a:lnTo>
                  <a:lnTo>
                    <a:pt x="2111" y="921"/>
                  </a:lnTo>
                  <a:lnTo>
                    <a:pt x="2113" y="921"/>
                  </a:lnTo>
                  <a:lnTo>
                    <a:pt x="2113" y="923"/>
                  </a:lnTo>
                  <a:lnTo>
                    <a:pt x="2116" y="921"/>
                  </a:lnTo>
                  <a:lnTo>
                    <a:pt x="2113" y="921"/>
                  </a:lnTo>
                  <a:lnTo>
                    <a:pt x="2113" y="921"/>
                  </a:lnTo>
                  <a:lnTo>
                    <a:pt x="2113" y="921"/>
                  </a:lnTo>
                  <a:lnTo>
                    <a:pt x="2113" y="918"/>
                  </a:lnTo>
                  <a:lnTo>
                    <a:pt x="2113" y="918"/>
                  </a:lnTo>
                  <a:lnTo>
                    <a:pt x="2111" y="916"/>
                  </a:lnTo>
                  <a:lnTo>
                    <a:pt x="2111" y="916"/>
                  </a:lnTo>
                  <a:lnTo>
                    <a:pt x="2111" y="916"/>
                  </a:lnTo>
                  <a:lnTo>
                    <a:pt x="2111" y="913"/>
                  </a:lnTo>
                  <a:lnTo>
                    <a:pt x="2111" y="913"/>
                  </a:lnTo>
                  <a:lnTo>
                    <a:pt x="2111" y="911"/>
                  </a:lnTo>
                  <a:lnTo>
                    <a:pt x="2111" y="909"/>
                  </a:lnTo>
                  <a:lnTo>
                    <a:pt x="2111" y="909"/>
                  </a:lnTo>
                  <a:lnTo>
                    <a:pt x="2111" y="906"/>
                  </a:lnTo>
                  <a:lnTo>
                    <a:pt x="2109" y="906"/>
                  </a:lnTo>
                  <a:lnTo>
                    <a:pt x="2106" y="904"/>
                  </a:lnTo>
                  <a:lnTo>
                    <a:pt x="2106" y="904"/>
                  </a:lnTo>
                  <a:lnTo>
                    <a:pt x="2106" y="902"/>
                  </a:lnTo>
                  <a:lnTo>
                    <a:pt x="2106" y="899"/>
                  </a:lnTo>
                  <a:lnTo>
                    <a:pt x="2106" y="899"/>
                  </a:lnTo>
                  <a:lnTo>
                    <a:pt x="2106" y="897"/>
                  </a:lnTo>
                  <a:lnTo>
                    <a:pt x="2106" y="897"/>
                  </a:lnTo>
                  <a:lnTo>
                    <a:pt x="2106" y="894"/>
                  </a:lnTo>
                  <a:lnTo>
                    <a:pt x="2104" y="894"/>
                  </a:lnTo>
                  <a:lnTo>
                    <a:pt x="2104" y="894"/>
                  </a:lnTo>
                  <a:lnTo>
                    <a:pt x="2104" y="894"/>
                  </a:lnTo>
                  <a:lnTo>
                    <a:pt x="2099" y="894"/>
                  </a:lnTo>
                  <a:lnTo>
                    <a:pt x="2099" y="894"/>
                  </a:lnTo>
                  <a:lnTo>
                    <a:pt x="2099" y="894"/>
                  </a:lnTo>
                  <a:lnTo>
                    <a:pt x="2099" y="892"/>
                  </a:lnTo>
                  <a:lnTo>
                    <a:pt x="2099" y="890"/>
                  </a:lnTo>
                  <a:lnTo>
                    <a:pt x="2101" y="887"/>
                  </a:lnTo>
                  <a:lnTo>
                    <a:pt x="2101" y="887"/>
                  </a:lnTo>
                  <a:lnTo>
                    <a:pt x="2104" y="887"/>
                  </a:lnTo>
                  <a:lnTo>
                    <a:pt x="2104" y="887"/>
                  </a:lnTo>
                  <a:lnTo>
                    <a:pt x="2104" y="885"/>
                  </a:lnTo>
                  <a:lnTo>
                    <a:pt x="2104" y="885"/>
                  </a:lnTo>
                  <a:lnTo>
                    <a:pt x="2104" y="882"/>
                  </a:lnTo>
                  <a:lnTo>
                    <a:pt x="2104" y="880"/>
                  </a:lnTo>
                  <a:lnTo>
                    <a:pt x="2104" y="880"/>
                  </a:lnTo>
                  <a:lnTo>
                    <a:pt x="2104" y="878"/>
                  </a:lnTo>
                  <a:lnTo>
                    <a:pt x="2104" y="878"/>
                  </a:lnTo>
                  <a:lnTo>
                    <a:pt x="2104" y="875"/>
                  </a:lnTo>
                  <a:lnTo>
                    <a:pt x="2104" y="875"/>
                  </a:lnTo>
                  <a:lnTo>
                    <a:pt x="2104" y="873"/>
                  </a:lnTo>
                  <a:lnTo>
                    <a:pt x="2104" y="871"/>
                  </a:lnTo>
                  <a:lnTo>
                    <a:pt x="2104" y="871"/>
                  </a:lnTo>
                  <a:lnTo>
                    <a:pt x="2104" y="868"/>
                  </a:lnTo>
                  <a:lnTo>
                    <a:pt x="2104" y="868"/>
                  </a:lnTo>
                  <a:lnTo>
                    <a:pt x="2101" y="868"/>
                  </a:lnTo>
                  <a:lnTo>
                    <a:pt x="2101" y="866"/>
                  </a:lnTo>
                  <a:lnTo>
                    <a:pt x="2104" y="866"/>
                  </a:lnTo>
                  <a:lnTo>
                    <a:pt x="2104" y="866"/>
                  </a:lnTo>
                  <a:lnTo>
                    <a:pt x="2106" y="868"/>
                  </a:lnTo>
                  <a:lnTo>
                    <a:pt x="2113" y="868"/>
                  </a:lnTo>
                  <a:lnTo>
                    <a:pt x="2118" y="868"/>
                  </a:lnTo>
                  <a:lnTo>
                    <a:pt x="2123" y="871"/>
                  </a:lnTo>
                  <a:lnTo>
                    <a:pt x="2130" y="873"/>
                  </a:lnTo>
                  <a:lnTo>
                    <a:pt x="2130" y="875"/>
                  </a:lnTo>
                  <a:lnTo>
                    <a:pt x="2135" y="875"/>
                  </a:lnTo>
                  <a:lnTo>
                    <a:pt x="2142" y="875"/>
                  </a:lnTo>
                  <a:lnTo>
                    <a:pt x="2142" y="875"/>
                  </a:lnTo>
                  <a:lnTo>
                    <a:pt x="2144" y="875"/>
                  </a:lnTo>
                  <a:lnTo>
                    <a:pt x="2144" y="878"/>
                  </a:lnTo>
                  <a:lnTo>
                    <a:pt x="2144" y="878"/>
                  </a:lnTo>
                  <a:lnTo>
                    <a:pt x="2151" y="880"/>
                  </a:lnTo>
                  <a:lnTo>
                    <a:pt x="2151" y="882"/>
                  </a:lnTo>
                  <a:lnTo>
                    <a:pt x="2151" y="885"/>
                  </a:lnTo>
                  <a:lnTo>
                    <a:pt x="2151" y="885"/>
                  </a:lnTo>
                  <a:lnTo>
                    <a:pt x="2151" y="885"/>
                  </a:lnTo>
                  <a:lnTo>
                    <a:pt x="2154" y="885"/>
                  </a:lnTo>
                  <a:lnTo>
                    <a:pt x="2154" y="885"/>
                  </a:lnTo>
                  <a:lnTo>
                    <a:pt x="2156" y="885"/>
                  </a:lnTo>
                  <a:lnTo>
                    <a:pt x="2156" y="882"/>
                  </a:lnTo>
                  <a:lnTo>
                    <a:pt x="2156" y="880"/>
                  </a:lnTo>
                  <a:lnTo>
                    <a:pt x="2154" y="880"/>
                  </a:lnTo>
                  <a:lnTo>
                    <a:pt x="2154" y="878"/>
                  </a:lnTo>
                  <a:lnTo>
                    <a:pt x="2151" y="878"/>
                  </a:lnTo>
                  <a:lnTo>
                    <a:pt x="2154" y="878"/>
                  </a:lnTo>
                  <a:lnTo>
                    <a:pt x="2156" y="875"/>
                  </a:lnTo>
                  <a:lnTo>
                    <a:pt x="2161" y="880"/>
                  </a:lnTo>
                  <a:lnTo>
                    <a:pt x="2161" y="880"/>
                  </a:lnTo>
                  <a:lnTo>
                    <a:pt x="2161" y="880"/>
                  </a:lnTo>
                  <a:lnTo>
                    <a:pt x="2163" y="880"/>
                  </a:lnTo>
                  <a:lnTo>
                    <a:pt x="2163" y="880"/>
                  </a:lnTo>
                  <a:lnTo>
                    <a:pt x="2166" y="880"/>
                  </a:lnTo>
                  <a:lnTo>
                    <a:pt x="2166" y="880"/>
                  </a:lnTo>
                  <a:lnTo>
                    <a:pt x="2166" y="880"/>
                  </a:lnTo>
                  <a:lnTo>
                    <a:pt x="2170" y="880"/>
                  </a:lnTo>
                  <a:lnTo>
                    <a:pt x="2173" y="880"/>
                  </a:lnTo>
                  <a:lnTo>
                    <a:pt x="2180" y="880"/>
                  </a:lnTo>
                  <a:lnTo>
                    <a:pt x="2185" y="880"/>
                  </a:lnTo>
                  <a:lnTo>
                    <a:pt x="2187" y="880"/>
                  </a:lnTo>
                  <a:lnTo>
                    <a:pt x="2192" y="880"/>
                  </a:lnTo>
                  <a:lnTo>
                    <a:pt x="2192" y="880"/>
                  </a:lnTo>
                  <a:lnTo>
                    <a:pt x="2197" y="880"/>
                  </a:lnTo>
                  <a:lnTo>
                    <a:pt x="2194" y="880"/>
                  </a:lnTo>
                  <a:lnTo>
                    <a:pt x="2194" y="880"/>
                  </a:lnTo>
                  <a:lnTo>
                    <a:pt x="2197" y="882"/>
                  </a:lnTo>
                  <a:lnTo>
                    <a:pt x="2199" y="882"/>
                  </a:lnTo>
                  <a:lnTo>
                    <a:pt x="2199" y="885"/>
                  </a:lnTo>
                  <a:lnTo>
                    <a:pt x="2199" y="885"/>
                  </a:lnTo>
                  <a:lnTo>
                    <a:pt x="2201" y="885"/>
                  </a:lnTo>
                  <a:lnTo>
                    <a:pt x="2204" y="885"/>
                  </a:lnTo>
                  <a:lnTo>
                    <a:pt x="2204" y="885"/>
                  </a:lnTo>
                  <a:lnTo>
                    <a:pt x="2204" y="882"/>
                  </a:lnTo>
                  <a:lnTo>
                    <a:pt x="2204" y="880"/>
                  </a:lnTo>
                  <a:lnTo>
                    <a:pt x="2201" y="880"/>
                  </a:lnTo>
                  <a:lnTo>
                    <a:pt x="2199" y="880"/>
                  </a:lnTo>
                  <a:lnTo>
                    <a:pt x="2199" y="880"/>
                  </a:lnTo>
                  <a:lnTo>
                    <a:pt x="2199" y="880"/>
                  </a:lnTo>
                  <a:lnTo>
                    <a:pt x="2199" y="880"/>
                  </a:lnTo>
                  <a:lnTo>
                    <a:pt x="2201" y="880"/>
                  </a:lnTo>
                  <a:lnTo>
                    <a:pt x="2201" y="880"/>
                  </a:lnTo>
                  <a:lnTo>
                    <a:pt x="2204" y="878"/>
                  </a:lnTo>
                  <a:lnTo>
                    <a:pt x="2204" y="880"/>
                  </a:lnTo>
                  <a:lnTo>
                    <a:pt x="2204" y="880"/>
                  </a:lnTo>
                  <a:lnTo>
                    <a:pt x="2204" y="880"/>
                  </a:lnTo>
                  <a:lnTo>
                    <a:pt x="2206" y="882"/>
                  </a:lnTo>
                  <a:lnTo>
                    <a:pt x="2206" y="885"/>
                  </a:lnTo>
                  <a:lnTo>
                    <a:pt x="2206" y="885"/>
                  </a:lnTo>
                  <a:lnTo>
                    <a:pt x="2206" y="885"/>
                  </a:lnTo>
                  <a:lnTo>
                    <a:pt x="2211" y="887"/>
                  </a:lnTo>
                  <a:lnTo>
                    <a:pt x="2211" y="887"/>
                  </a:lnTo>
                  <a:lnTo>
                    <a:pt x="2213" y="887"/>
                  </a:lnTo>
                  <a:lnTo>
                    <a:pt x="2213" y="890"/>
                  </a:lnTo>
                  <a:lnTo>
                    <a:pt x="2213" y="890"/>
                  </a:lnTo>
                  <a:lnTo>
                    <a:pt x="2216" y="890"/>
                  </a:lnTo>
                  <a:lnTo>
                    <a:pt x="2218" y="892"/>
                  </a:lnTo>
                  <a:lnTo>
                    <a:pt x="2223" y="894"/>
                  </a:lnTo>
                  <a:lnTo>
                    <a:pt x="2225" y="894"/>
                  </a:lnTo>
                  <a:lnTo>
                    <a:pt x="2230" y="897"/>
                  </a:lnTo>
                  <a:lnTo>
                    <a:pt x="2230" y="897"/>
                  </a:lnTo>
                  <a:lnTo>
                    <a:pt x="2232" y="897"/>
                  </a:lnTo>
                  <a:lnTo>
                    <a:pt x="2232" y="897"/>
                  </a:lnTo>
                  <a:lnTo>
                    <a:pt x="2235" y="899"/>
                  </a:lnTo>
                  <a:lnTo>
                    <a:pt x="2239" y="902"/>
                  </a:lnTo>
                  <a:lnTo>
                    <a:pt x="2242" y="902"/>
                  </a:lnTo>
                  <a:lnTo>
                    <a:pt x="2242" y="902"/>
                  </a:lnTo>
                  <a:lnTo>
                    <a:pt x="2242" y="899"/>
                  </a:lnTo>
                  <a:lnTo>
                    <a:pt x="2244" y="899"/>
                  </a:lnTo>
                  <a:lnTo>
                    <a:pt x="2251" y="904"/>
                  </a:lnTo>
                  <a:lnTo>
                    <a:pt x="2251" y="904"/>
                  </a:lnTo>
                  <a:lnTo>
                    <a:pt x="2251" y="906"/>
                  </a:lnTo>
                  <a:lnTo>
                    <a:pt x="2251" y="906"/>
                  </a:lnTo>
                  <a:lnTo>
                    <a:pt x="2249" y="906"/>
                  </a:lnTo>
                  <a:lnTo>
                    <a:pt x="2249" y="906"/>
                  </a:lnTo>
                  <a:lnTo>
                    <a:pt x="2249" y="909"/>
                  </a:lnTo>
                  <a:lnTo>
                    <a:pt x="2249" y="909"/>
                  </a:lnTo>
                  <a:lnTo>
                    <a:pt x="2251" y="909"/>
                  </a:lnTo>
                  <a:lnTo>
                    <a:pt x="2251" y="909"/>
                  </a:lnTo>
                  <a:lnTo>
                    <a:pt x="2254" y="909"/>
                  </a:lnTo>
                  <a:lnTo>
                    <a:pt x="2254" y="909"/>
                  </a:lnTo>
                  <a:lnTo>
                    <a:pt x="2256" y="909"/>
                  </a:lnTo>
                  <a:lnTo>
                    <a:pt x="2258" y="911"/>
                  </a:lnTo>
                  <a:lnTo>
                    <a:pt x="2261" y="911"/>
                  </a:lnTo>
                  <a:lnTo>
                    <a:pt x="2261" y="913"/>
                  </a:lnTo>
                  <a:lnTo>
                    <a:pt x="2266" y="918"/>
                  </a:lnTo>
                  <a:lnTo>
                    <a:pt x="2273" y="925"/>
                  </a:lnTo>
                  <a:lnTo>
                    <a:pt x="2270" y="925"/>
                  </a:lnTo>
                  <a:lnTo>
                    <a:pt x="2270" y="923"/>
                  </a:lnTo>
                  <a:lnTo>
                    <a:pt x="2266" y="921"/>
                  </a:lnTo>
                  <a:lnTo>
                    <a:pt x="2266" y="921"/>
                  </a:lnTo>
                  <a:lnTo>
                    <a:pt x="2266" y="923"/>
                  </a:lnTo>
                  <a:lnTo>
                    <a:pt x="2268" y="925"/>
                  </a:lnTo>
                  <a:lnTo>
                    <a:pt x="2273" y="925"/>
                  </a:lnTo>
                  <a:lnTo>
                    <a:pt x="2277" y="928"/>
                  </a:lnTo>
                  <a:lnTo>
                    <a:pt x="2280" y="928"/>
                  </a:lnTo>
                  <a:lnTo>
                    <a:pt x="2282" y="928"/>
                  </a:lnTo>
                  <a:lnTo>
                    <a:pt x="2282" y="928"/>
                  </a:lnTo>
                  <a:lnTo>
                    <a:pt x="2282" y="930"/>
                  </a:lnTo>
                  <a:lnTo>
                    <a:pt x="2285" y="930"/>
                  </a:lnTo>
                  <a:lnTo>
                    <a:pt x="2285" y="932"/>
                  </a:lnTo>
                  <a:lnTo>
                    <a:pt x="2285" y="935"/>
                  </a:lnTo>
                  <a:lnTo>
                    <a:pt x="2285" y="935"/>
                  </a:lnTo>
                  <a:lnTo>
                    <a:pt x="2287" y="935"/>
                  </a:lnTo>
                  <a:lnTo>
                    <a:pt x="2289" y="935"/>
                  </a:lnTo>
                  <a:lnTo>
                    <a:pt x="2292" y="935"/>
                  </a:lnTo>
                  <a:lnTo>
                    <a:pt x="2292" y="937"/>
                  </a:lnTo>
                  <a:lnTo>
                    <a:pt x="2296" y="940"/>
                  </a:lnTo>
                  <a:lnTo>
                    <a:pt x="2299" y="942"/>
                  </a:lnTo>
                  <a:lnTo>
                    <a:pt x="2299" y="944"/>
                  </a:lnTo>
                  <a:lnTo>
                    <a:pt x="2299" y="944"/>
                  </a:lnTo>
                  <a:lnTo>
                    <a:pt x="2299" y="944"/>
                  </a:lnTo>
                  <a:lnTo>
                    <a:pt x="2296" y="942"/>
                  </a:lnTo>
                  <a:lnTo>
                    <a:pt x="2294" y="940"/>
                  </a:lnTo>
                  <a:lnTo>
                    <a:pt x="2294" y="942"/>
                  </a:lnTo>
                  <a:lnTo>
                    <a:pt x="2294" y="944"/>
                  </a:lnTo>
                  <a:lnTo>
                    <a:pt x="2294" y="944"/>
                  </a:lnTo>
                  <a:lnTo>
                    <a:pt x="2294" y="947"/>
                  </a:lnTo>
                  <a:lnTo>
                    <a:pt x="2296" y="947"/>
                  </a:lnTo>
                  <a:lnTo>
                    <a:pt x="2299" y="949"/>
                  </a:lnTo>
                  <a:lnTo>
                    <a:pt x="2301" y="949"/>
                  </a:lnTo>
                  <a:lnTo>
                    <a:pt x="2301" y="949"/>
                  </a:lnTo>
                  <a:lnTo>
                    <a:pt x="2304" y="949"/>
                  </a:lnTo>
                  <a:lnTo>
                    <a:pt x="2304" y="951"/>
                  </a:lnTo>
                  <a:lnTo>
                    <a:pt x="2306" y="954"/>
                  </a:lnTo>
                  <a:lnTo>
                    <a:pt x="2306" y="956"/>
                  </a:lnTo>
                  <a:lnTo>
                    <a:pt x="2308" y="956"/>
                  </a:lnTo>
                  <a:lnTo>
                    <a:pt x="2308" y="956"/>
                  </a:lnTo>
                  <a:lnTo>
                    <a:pt x="2306" y="959"/>
                  </a:lnTo>
                  <a:lnTo>
                    <a:pt x="2306" y="959"/>
                  </a:lnTo>
                  <a:lnTo>
                    <a:pt x="2306" y="959"/>
                  </a:lnTo>
                  <a:lnTo>
                    <a:pt x="2306" y="961"/>
                  </a:lnTo>
                  <a:lnTo>
                    <a:pt x="2306" y="961"/>
                  </a:lnTo>
                  <a:lnTo>
                    <a:pt x="2308" y="961"/>
                  </a:lnTo>
                  <a:lnTo>
                    <a:pt x="2308" y="959"/>
                  </a:lnTo>
                  <a:lnTo>
                    <a:pt x="2308" y="959"/>
                  </a:lnTo>
                  <a:lnTo>
                    <a:pt x="2311" y="959"/>
                  </a:lnTo>
                  <a:lnTo>
                    <a:pt x="2311" y="956"/>
                  </a:lnTo>
                  <a:lnTo>
                    <a:pt x="2313" y="956"/>
                  </a:lnTo>
                  <a:lnTo>
                    <a:pt x="2308" y="954"/>
                  </a:lnTo>
                  <a:lnTo>
                    <a:pt x="2304" y="949"/>
                  </a:lnTo>
                  <a:lnTo>
                    <a:pt x="2304" y="949"/>
                  </a:lnTo>
                  <a:lnTo>
                    <a:pt x="2304" y="947"/>
                  </a:lnTo>
                  <a:lnTo>
                    <a:pt x="2304" y="947"/>
                  </a:lnTo>
                  <a:lnTo>
                    <a:pt x="2301" y="947"/>
                  </a:lnTo>
                  <a:lnTo>
                    <a:pt x="2301" y="947"/>
                  </a:lnTo>
                  <a:lnTo>
                    <a:pt x="2301" y="947"/>
                  </a:lnTo>
                  <a:lnTo>
                    <a:pt x="2301" y="947"/>
                  </a:lnTo>
                  <a:lnTo>
                    <a:pt x="2301" y="947"/>
                  </a:lnTo>
                  <a:lnTo>
                    <a:pt x="2304" y="947"/>
                  </a:lnTo>
                  <a:lnTo>
                    <a:pt x="2304" y="947"/>
                  </a:lnTo>
                  <a:lnTo>
                    <a:pt x="2304" y="947"/>
                  </a:lnTo>
                  <a:lnTo>
                    <a:pt x="2306" y="949"/>
                  </a:lnTo>
                  <a:lnTo>
                    <a:pt x="2313" y="956"/>
                  </a:lnTo>
                  <a:lnTo>
                    <a:pt x="2313" y="956"/>
                  </a:lnTo>
                  <a:lnTo>
                    <a:pt x="2315" y="959"/>
                  </a:lnTo>
                  <a:lnTo>
                    <a:pt x="2315" y="959"/>
                  </a:lnTo>
                  <a:lnTo>
                    <a:pt x="2313" y="959"/>
                  </a:lnTo>
                  <a:lnTo>
                    <a:pt x="2313" y="959"/>
                  </a:lnTo>
                  <a:lnTo>
                    <a:pt x="2313" y="959"/>
                  </a:lnTo>
                  <a:lnTo>
                    <a:pt x="2313" y="961"/>
                  </a:lnTo>
                  <a:lnTo>
                    <a:pt x="2313" y="963"/>
                  </a:lnTo>
                  <a:lnTo>
                    <a:pt x="2313" y="963"/>
                  </a:lnTo>
                  <a:lnTo>
                    <a:pt x="2315" y="963"/>
                  </a:lnTo>
                  <a:lnTo>
                    <a:pt x="2318" y="961"/>
                  </a:lnTo>
                  <a:lnTo>
                    <a:pt x="2320" y="961"/>
                  </a:lnTo>
                  <a:lnTo>
                    <a:pt x="2323" y="963"/>
                  </a:lnTo>
                  <a:lnTo>
                    <a:pt x="2320" y="963"/>
                  </a:lnTo>
                  <a:lnTo>
                    <a:pt x="2320" y="963"/>
                  </a:lnTo>
                  <a:lnTo>
                    <a:pt x="2323" y="966"/>
                  </a:lnTo>
                  <a:lnTo>
                    <a:pt x="2320" y="966"/>
                  </a:lnTo>
                  <a:lnTo>
                    <a:pt x="2323" y="966"/>
                  </a:lnTo>
                  <a:lnTo>
                    <a:pt x="2325" y="966"/>
                  </a:lnTo>
                  <a:lnTo>
                    <a:pt x="2325" y="968"/>
                  </a:lnTo>
                  <a:lnTo>
                    <a:pt x="2330" y="968"/>
                  </a:lnTo>
                  <a:lnTo>
                    <a:pt x="2332" y="973"/>
                  </a:lnTo>
                  <a:lnTo>
                    <a:pt x="2332" y="973"/>
                  </a:lnTo>
                  <a:lnTo>
                    <a:pt x="2330" y="971"/>
                  </a:lnTo>
                  <a:lnTo>
                    <a:pt x="2330" y="973"/>
                  </a:lnTo>
                  <a:lnTo>
                    <a:pt x="2330" y="973"/>
                  </a:lnTo>
                  <a:lnTo>
                    <a:pt x="2330" y="973"/>
                  </a:lnTo>
                  <a:lnTo>
                    <a:pt x="2330" y="975"/>
                  </a:lnTo>
                  <a:lnTo>
                    <a:pt x="2330" y="975"/>
                  </a:lnTo>
                  <a:lnTo>
                    <a:pt x="2332" y="975"/>
                  </a:lnTo>
                  <a:lnTo>
                    <a:pt x="2332" y="975"/>
                  </a:lnTo>
                  <a:lnTo>
                    <a:pt x="2332" y="978"/>
                  </a:lnTo>
                  <a:lnTo>
                    <a:pt x="2334" y="978"/>
                  </a:lnTo>
                  <a:lnTo>
                    <a:pt x="2334" y="978"/>
                  </a:lnTo>
                  <a:lnTo>
                    <a:pt x="2334" y="978"/>
                  </a:lnTo>
                  <a:lnTo>
                    <a:pt x="2337" y="978"/>
                  </a:lnTo>
                  <a:lnTo>
                    <a:pt x="2339" y="978"/>
                  </a:lnTo>
                  <a:lnTo>
                    <a:pt x="2339" y="975"/>
                  </a:lnTo>
                  <a:lnTo>
                    <a:pt x="2342" y="978"/>
                  </a:lnTo>
                  <a:lnTo>
                    <a:pt x="2344" y="980"/>
                  </a:lnTo>
                  <a:lnTo>
                    <a:pt x="2342" y="980"/>
                  </a:lnTo>
                  <a:lnTo>
                    <a:pt x="2342" y="980"/>
                  </a:lnTo>
                  <a:lnTo>
                    <a:pt x="2342" y="982"/>
                  </a:lnTo>
                  <a:lnTo>
                    <a:pt x="2342" y="985"/>
                  </a:lnTo>
                  <a:lnTo>
                    <a:pt x="2342" y="985"/>
                  </a:lnTo>
                  <a:lnTo>
                    <a:pt x="2342" y="985"/>
                  </a:lnTo>
                  <a:lnTo>
                    <a:pt x="2339" y="985"/>
                  </a:lnTo>
                  <a:lnTo>
                    <a:pt x="2339" y="985"/>
                  </a:lnTo>
                  <a:lnTo>
                    <a:pt x="2337" y="987"/>
                  </a:lnTo>
                  <a:lnTo>
                    <a:pt x="2339" y="987"/>
                  </a:lnTo>
                  <a:lnTo>
                    <a:pt x="2339" y="987"/>
                  </a:lnTo>
                  <a:lnTo>
                    <a:pt x="2339" y="990"/>
                  </a:lnTo>
                  <a:lnTo>
                    <a:pt x="2342" y="990"/>
                  </a:lnTo>
                  <a:lnTo>
                    <a:pt x="2342" y="990"/>
                  </a:lnTo>
                  <a:lnTo>
                    <a:pt x="2344" y="990"/>
                  </a:lnTo>
                  <a:lnTo>
                    <a:pt x="2344" y="990"/>
                  </a:lnTo>
                  <a:lnTo>
                    <a:pt x="2344" y="990"/>
                  </a:lnTo>
                  <a:lnTo>
                    <a:pt x="2344" y="992"/>
                  </a:lnTo>
                  <a:lnTo>
                    <a:pt x="2349" y="992"/>
                  </a:lnTo>
                  <a:lnTo>
                    <a:pt x="2349" y="994"/>
                  </a:lnTo>
                  <a:lnTo>
                    <a:pt x="2349" y="992"/>
                  </a:lnTo>
                  <a:lnTo>
                    <a:pt x="2349" y="990"/>
                  </a:lnTo>
                  <a:lnTo>
                    <a:pt x="2349" y="990"/>
                  </a:lnTo>
                  <a:lnTo>
                    <a:pt x="2346" y="990"/>
                  </a:lnTo>
                  <a:lnTo>
                    <a:pt x="2344" y="990"/>
                  </a:lnTo>
                  <a:lnTo>
                    <a:pt x="2344" y="987"/>
                  </a:lnTo>
                  <a:lnTo>
                    <a:pt x="2346" y="987"/>
                  </a:lnTo>
                  <a:lnTo>
                    <a:pt x="2344" y="987"/>
                  </a:lnTo>
                  <a:lnTo>
                    <a:pt x="2344" y="985"/>
                  </a:lnTo>
                  <a:lnTo>
                    <a:pt x="2344" y="985"/>
                  </a:lnTo>
                  <a:lnTo>
                    <a:pt x="2346" y="985"/>
                  </a:lnTo>
                  <a:lnTo>
                    <a:pt x="2346" y="982"/>
                  </a:lnTo>
                  <a:lnTo>
                    <a:pt x="2346" y="980"/>
                  </a:lnTo>
                  <a:lnTo>
                    <a:pt x="2351" y="985"/>
                  </a:lnTo>
                  <a:lnTo>
                    <a:pt x="2354" y="987"/>
                  </a:lnTo>
                  <a:lnTo>
                    <a:pt x="2356" y="987"/>
                  </a:lnTo>
                  <a:lnTo>
                    <a:pt x="2356" y="990"/>
                  </a:lnTo>
                  <a:lnTo>
                    <a:pt x="2356" y="990"/>
                  </a:lnTo>
                  <a:lnTo>
                    <a:pt x="2356" y="992"/>
                  </a:lnTo>
                  <a:lnTo>
                    <a:pt x="2356" y="994"/>
                  </a:lnTo>
                  <a:lnTo>
                    <a:pt x="2356" y="994"/>
                  </a:lnTo>
                  <a:lnTo>
                    <a:pt x="2356" y="997"/>
                  </a:lnTo>
                  <a:lnTo>
                    <a:pt x="2356" y="997"/>
                  </a:lnTo>
                  <a:lnTo>
                    <a:pt x="2356" y="999"/>
                  </a:lnTo>
                  <a:lnTo>
                    <a:pt x="2356" y="999"/>
                  </a:lnTo>
                  <a:lnTo>
                    <a:pt x="2356" y="1001"/>
                  </a:lnTo>
                  <a:lnTo>
                    <a:pt x="2354" y="1001"/>
                  </a:lnTo>
                  <a:lnTo>
                    <a:pt x="2354" y="1004"/>
                  </a:lnTo>
                  <a:lnTo>
                    <a:pt x="2356" y="1004"/>
                  </a:lnTo>
                  <a:lnTo>
                    <a:pt x="2356" y="1004"/>
                  </a:lnTo>
                  <a:lnTo>
                    <a:pt x="2358" y="1004"/>
                  </a:lnTo>
                  <a:lnTo>
                    <a:pt x="2361" y="1004"/>
                  </a:lnTo>
                  <a:lnTo>
                    <a:pt x="2361" y="1001"/>
                  </a:lnTo>
                  <a:lnTo>
                    <a:pt x="2361" y="999"/>
                  </a:lnTo>
                  <a:lnTo>
                    <a:pt x="2361" y="999"/>
                  </a:lnTo>
                  <a:lnTo>
                    <a:pt x="2363" y="999"/>
                  </a:lnTo>
                  <a:lnTo>
                    <a:pt x="2363" y="1001"/>
                  </a:lnTo>
                  <a:lnTo>
                    <a:pt x="2363" y="1001"/>
                  </a:lnTo>
                  <a:lnTo>
                    <a:pt x="2363" y="1004"/>
                  </a:lnTo>
                  <a:lnTo>
                    <a:pt x="2365" y="1004"/>
                  </a:lnTo>
                  <a:lnTo>
                    <a:pt x="2365" y="1006"/>
                  </a:lnTo>
                  <a:lnTo>
                    <a:pt x="2363" y="1006"/>
                  </a:lnTo>
                  <a:lnTo>
                    <a:pt x="2363" y="1006"/>
                  </a:lnTo>
                  <a:lnTo>
                    <a:pt x="2363" y="1009"/>
                  </a:lnTo>
                  <a:lnTo>
                    <a:pt x="2363" y="1009"/>
                  </a:lnTo>
                  <a:lnTo>
                    <a:pt x="2363" y="1009"/>
                  </a:lnTo>
                  <a:lnTo>
                    <a:pt x="2363" y="1011"/>
                  </a:lnTo>
                  <a:lnTo>
                    <a:pt x="2363" y="1013"/>
                  </a:lnTo>
                  <a:lnTo>
                    <a:pt x="2363" y="1013"/>
                  </a:lnTo>
                  <a:lnTo>
                    <a:pt x="2363" y="1016"/>
                  </a:lnTo>
                  <a:lnTo>
                    <a:pt x="2363" y="1016"/>
                  </a:lnTo>
                  <a:lnTo>
                    <a:pt x="2363" y="1018"/>
                  </a:lnTo>
                  <a:lnTo>
                    <a:pt x="2363" y="1018"/>
                  </a:lnTo>
                  <a:lnTo>
                    <a:pt x="2363" y="1020"/>
                  </a:lnTo>
                  <a:lnTo>
                    <a:pt x="2365" y="1023"/>
                  </a:lnTo>
                  <a:lnTo>
                    <a:pt x="2365" y="1023"/>
                  </a:lnTo>
                  <a:lnTo>
                    <a:pt x="2365" y="1023"/>
                  </a:lnTo>
                  <a:lnTo>
                    <a:pt x="2365" y="1025"/>
                  </a:lnTo>
                  <a:lnTo>
                    <a:pt x="2365" y="1025"/>
                  </a:lnTo>
                  <a:lnTo>
                    <a:pt x="2365" y="1025"/>
                  </a:lnTo>
                  <a:lnTo>
                    <a:pt x="2365" y="1028"/>
                  </a:lnTo>
                  <a:lnTo>
                    <a:pt x="2365" y="1028"/>
                  </a:lnTo>
                  <a:lnTo>
                    <a:pt x="2365" y="1030"/>
                  </a:lnTo>
                  <a:lnTo>
                    <a:pt x="2365" y="1030"/>
                  </a:lnTo>
                  <a:lnTo>
                    <a:pt x="2365" y="1030"/>
                  </a:lnTo>
                  <a:lnTo>
                    <a:pt x="2365" y="1030"/>
                  </a:lnTo>
                  <a:lnTo>
                    <a:pt x="2363" y="1030"/>
                  </a:lnTo>
                  <a:lnTo>
                    <a:pt x="2363" y="1032"/>
                  </a:lnTo>
                  <a:lnTo>
                    <a:pt x="2363" y="1032"/>
                  </a:lnTo>
                  <a:lnTo>
                    <a:pt x="2363" y="1035"/>
                  </a:lnTo>
                  <a:lnTo>
                    <a:pt x="2361" y="1035"/>
                  </a:lnTo>
                  <a:lnTo>
                    <a:pt x="2363" y="1035"/>
                  </a:lnTo>
                  <a:lnTo>
                    <a:pt x="2363" y="1037"/>
                  </a:lnTo>
                  <a:lnTo>
                    <a:pt x="2363" y="1037"/>
                  </a:lnTo>
                  <a:lnTo>
                    <a:pt x="2365" y="1037"/>
                  </a:lnTo>
                  <a:lnTo>
                    <a:pt x="2368" y="1037"/>
                  </a:lnTo>
                  <a:lnTo>
                    <a:pt x="2370" y="1040"/>
                  </a:lnTo>
                  <a:lnTo>
                    <a:pt x="2370" y="1040"/>
                  </a:lnTo>
                  <a:lnTo>
                    <a:pt x="2370" y="1040"/>
                  </a:lnTo>
                  <a:lnTo>
                    <a:pt x="2370" y="1042"/>
                  </a:lnTo>
                  <a:lnTo>
                    <a:pt x="2373" y="1044"/>
                  </a:lnTo>
                  <a:lnTo>
                    <a:pt x="2370" y="1044"/>
                  </a:lnTo>
                  <a:lnTo>
                    <a:pt x="2370" y="1044"/>
                  </a:lnTo>
                  <a:lnTo>
                    <a:pt x="2370" y="1047"/>
                  </a:lnTo>
                  <a:lnTo>
                    <a:pt x="2370" y="1047"/>
                  </a:lnTo>
                  <a:lnTo>
                    <a:pt x="2373" y="1049"/>
                  </a:lnTo>
                  <a:lnTo>
                    <a:pt x="2370" y="1049"/>
                  </a:lnTo>
                  <a:lnTo>
                    <a:pt x="2370" y="1049"/>
                  </a:lnTo>
                  <a:lnTo>
                    <a:pt x="2370" y="1051"/>
                  </a:lnTo>
                  <a:lnTo>
                    <a:pt x="2373" y="1051"/>
                  </a:lnTo>
                  <a:lnTo>
                    <a:pt x="2373" y="1049"/>
                  </a:lnTo>
                  <a:lnTo>
                    <a:pt x="2373" y="1049"/>
                  </a:lnTo>
                  <a:lnTo>
                    <a:pt x="2373" y="1047"/>
                  </a:lnTo>
                  <a:lnTo>
                    <a:pt x="2375" y="1047"/>
                  </a:lnTo>
                  <a:lnTo>
                    <a:pt x="2375" y="1047"/>
                  </a:lnTo>
                  <a:lnTo>
                    <a:pt x="2375" y="1044"/>
                  </a:lnTo>
                  <a:lnTo>
                    <a:pt x="2375" y="1044"/>
                  </a:lnTo>
                  <a:lnTo>
                    <a:pt x="2375" y="1044"/>
                  </a:lnTo>
                  <a:lnTo>
                    <a:pt x="2375" y="1044"/>
                  </a:lnTo>
                  <a:lnTo>
                    <a:pt x="2377" y="1044"/>
                  </a:lnTo>
                  <a:lnTo>
                    <a:pt x="2380" y="1044"/>
                  </a:lnTo>
                  <a:lnTo>
                    <a:pt x="2380" y="1044"/>
                  </a:lnTo>
                  <a:lnTo>
                    <a:pt x="2380" y="1044"/>
                  </a:lnTo>
                  <a:lnTo>
                    <a:pt x="2380" y="1047"/>
                  </a:lnTo>
                  <a:lnTo>
                    <a:pt x="2380" y="1047"/>
                  </a:lnTo>
                  <a:lnTo>
                    <a:pt x="2380" y="1049"/>
                  </a:lnTo>
                  <a:lnTo>
                    <a:pt x="2380" y="1049"/>
                  </a:lnTo>
                  <a:lnTo>
                    <a:pt x="2380" y="1049"/>
                  </a:lnTo>
                  <a:lnTo>
                    <a:pt x="2380" y="1051"/>
                  </a:lnTo>
                  <a:lnTo>
                    <a:pt x="2380" y="1054"/>
                  </a:lnTo>
                  <a:lnTo>
                    <a:pt x="2380" y="1054"/>
                  </a:lnTo>
                  <a:lnTo>
                    <a:pt x="2380" y="1054"/>
                  </a:lnTo>
                  <a:lnTo>
                    <a:pt x="2382" y="1051"/>
                  </a:lnTo>
                  <a:lnTo>
                    <a:pt x="2382" y="1049"/>
                  </a:lnTo>
                  <a:lnTo>
                    <a:pt x="2382" y="1049"/>
                  </a:lnTo>
                  <a:lnTo>
                    <a:pt x="2380" y="1049"/>
                  </a:lnTo>
                  <a:lnTo>
                    <a:pt x="2382" y="1049"/>
                  </a:lnTo>
                  <a:lnTo>
                    <a:pt x="2382" y="1049"/>
                  </a:lnTo>
                  <a:lnTo>
                    <a:pt x="2384" y="1047"/>
                  </a:lnTo>
                  <a:lnTo>
                    <a:pt x="2384" y="1047"/>
                  </a:lnTo>
                  <a:lnTo>
                    <a:pt x="2384" y="1044"/>
                  </a:lnTo>
                  <a:lnTo>
                    <a:pt x="2384" y="1044"/>
                  </a:lnTo>
                  <a:lnTo>
                    <a:pt x="2382" y="1044"/>
                  </a:lnTo>
                  <a:lnTo>
                    <a:pt x="2382" y="1042"/>
                  </a:lnTo>
                  <a:lnTo>
                    <a:pt x="2382" y="1042"/>
                  </a:lnTo>
                  <a:lnTo>
                    <a:pt x="2382" y="1040"/>
                  </a:lnTo>
                  <a:lnTo>
                    <a:pt x="2380" y="1040"/>
                  </a:lnTo>
                  <a:lnTo>
                    <a:pt x="2380" y="1040"/>
                  </a:lnTo>
                  <a:lnTo>
                    <a:pt x="2377" y="1040"/>
                  </a:lnTo>
                  <a:lnTo>
                    <a:pt x="2375" y="1040"/>
                  </a:lnTo>
                  <a:lnTo>
                    <a:pt x="2375" y="1040"/>
                  </a:lnTo>
                  <a:lnTo>
                    <a:pt x="2375" y="1040"/>
                  </a:lnTo>
                  <a:lnTo>
                    <a:pt x="2375" y="1037"/>
                  </a:lnTo>
                  <a:lnTo>
                    <a:pt x="2377" y="1037"/>
                  </a:lnTo>
                  <a:lnTo>
                    <a:pt x="2380" y="1037"/>
                  </a:lnTo>
                  <a:lnTo>
                    <a:pt x="2380" y="1035"/>
                  </a:lnTo>
                  <a:lnTo>
                    <a:pt x="2380" y="1035"/>
                  </a:lnTo>
                  <a:lnTo>
                    <a:pt x="2380" y="1032"/>
                  </a:lnTo>
                  <a:lnTo>
                    <a:pt x="2380" y="1030"/>
                  </a:lnTo>
                  <a:lnTo>
                    <a:pt x="2380" y="1030"/>
                  </a:lnTo>
                  <a:lnTo>
                    <a:pt x="2380" y="1028"/>
                  </a:lnTo>
                  <a:lnTo>
                    <a:pt x="2380" y="1028"/>
                  </a:lnTo>
                  <a:lnTo>
                    <a:pt x="2380" y="1025"/>
                  </a:lnTo>
                  <a:lnTo>
                    <a:pt x="2380" y="1025"/>
                  </a:lnTo>
                  <a:lnTo>
                    <a:pt x="2380" y="1023"/>
                  </a:lnTo>
                  <a:lnTo>
                    <a:pt x="2380" y="1023"/>
                  </a:lnTo>
                  <a:lnTo>
                    <a:pt x="2380" y="1020"/>
                  </a:lnTo>
                  <a:lnTo>
                    <a:pt x="2377" y="1020"/>
                  </a:lnTo>
                  <a:lnTo>
                    <a:pt x="2375" y="1020"/>
                  </a:lnTo>
                  <a:lnTo>
                    <a:pt x="2375" y="1020"/>
                  </a:lnTo>
                  <a:lnTo>
                    <a:pt x="2375" y="1018"/>
                  </a:lnTo>
                  <a:lnTo>
                    <a:pt x="2375" y="1018"/>
                  </a:lnTo>
                  <a:lnTo>
                    <a:pt x="2375" y="1018"/>
                  </a:lnTo>
                  <a:lnTo>
                    <a:pt x="2375" y="1018"/>
                  </a:lnTo>
                  <a:lnTo>
                    <a:pt x="2373" y="1018"/>
                  </a:lnTo>
                  <a:lnTo>
                    <a:pt x="2373" y="1018"/>
                  </a:lnTo>
                  <a:lnTo>
                    <a:pt x="2370" y="1018"/>
                  </a:lnTo>
                  <a:lnTo>
                    <a:pt x="2373" y="1016"/>
                  </a:lnTo>
                  <a:lnTo>
                    <a:pt x="2370" y="1018"/>
                  </a:lnTo>
                  <a:lnTo>
                    <a:pt x="2368" y="1018"/>
                  </a:lnTo>
                  <a:lnTo>
                    <a:pt x="2368" y="1016"/>
                  </a:lnTo>
                  <a:lnTo>
                    <a:pt x="2375" y="1016"/>
                  </a:lnTo>
                  <a:lnTo>
                    <a:pt x="2380" y="1016"/>
                  </a:lnTo>
                  <a:lnTo>
                    <a:pt x="2382" y="1016"/>
                  </a:lnTo>
                  <a:lnTo>
                    <a:pt x="2384" y="1016"/>
                  </a:lnTo>
                  <a:lnTo>
                    <a:pt x="2387" y="1016"/>
                  </a:lnTo>
                  <a:lnTo>
                    <a:pt x="2389" y="1016"/>
                  </a:lnTo>
                  <a:lnTo>
                    <a:pt x="2389" y="1016"/>
                  </a:lnTo>
                  <a:lnTo>
                    <a:pt x="2389" y="1018"/>
                  </a:lnTo>
                  <a:lnTo>
                    <a:pt x="2389" y="1018"/>
                  </a:lnTo>
                  <a:lnTo>
                    <a:pt x="2389" y="1016"/>
                  </a:lnTo>
                  <a:lnTo>
                    <a:pt x="2389" y="1016"/>
                  </a:lnTo>
                  <a:lnTo>
                    <a:pt x="2392" y="1016"/>
                  </a:lnTo>
                  <a:lnTo>
                    <a:pt x="2394" y="1016"/>
                  </a:lnTo>
                  <a:lnTo>
                    <a:pt x="2394" y="1018"/>
                  </a:lnTo>
                  <a:lnTo>
                    <a:pt x="2394" y="1018"/>
                  </a:lnTo>
                  <a:lnTo>
                    <a:pt x="2392" y="1018"/>
                  </a:lnTo>
                  <a:lnTo>
                    <a:pt x="2392" y="1018"/>
                  </a:lnTo>
                  <a:lnTo>
                    <a:pt x="2392" y="1020"/>
                  </a:lnTo>
                  <a:lnTo>
                    <a:pt x="2392" y="1023"/>
                  </a:lnTo>
                  <a:lnTo>
                    <a:pt x="2392" y="1023"/>
                  </a:lnTo>
                  <a:lnTo>
                    <a:pt x="2392" y="1025"/>
                  </a:lnTo>
                  <a:lnTo>
                    <a:pt x="2392" y="1025"/>
                  </a:lnTo>
                  <a:lnTo>
                    <a:pt x="2392" y="1028"/>
                  </a:lnTo>
                  <a:lnTo>
                    <a:pt x="2392" y="1028"/>
                  </a:lnTo>
                  <a:lnTo>
                    <a:pt x="2394" y="1028"/>
                  </a:lnTo>
                  <a:lnTo>
                    <a:pt x="2394" y="1028"/>
                  </a:lnTo>
                  <a:lnTo>
                    <a:pt x="2394" y="1025"/>
                  </a:lnTo>
                  <a:lnTo>
                    <a:pt x="2394" y="1025"/>
                  </a:lnTo>
                  <a:lnTo>
                    <a:pt x="2394" y="1025"/>
                  </a:lnTo>
                  <a:lnTo>
                    <a:pt x="2394" y="1023"/>
                  </a:lnTo>
                  <a:lnTo>
                    <a:pt x="2394" y="1023"/>
                  </a:lnTo>
                  <a:lnTo>
                    <a:pt x="2394" y="1020"/>
                  </a:lnTo>
                  <a:lnTo>
                    <a:pt x="2394" y="1020"/>
                  </a:lnTo>
                  <a:lnTo>
                    <a:pt x="2394" y="1023"/>
                  </a:lnTo>
                  <a:lnTo>
                    <a:pt x="2396" y="1023"/>
                  </a:lnTo>
                  <a:lnTo>
                    <a:pt x="2396" y="1023"/>
                  </a:lnTo>
                  <a:lnTo>
                    <a:pt x="2399" y="1023"/>
                  </a:lnTo>
                  <a:lnTo>
                    <a:pt x="2401" y="1025"/>
                  </a:lnTo>
                  <a:lnTo>
                    <a:pt x="2403" y="1025"/>
                  </a:lnTo>
                  <a:lnTo>
                    <a:pt x="2403" y="1023"/>
                  </a:lnTo>
                  <a:lnTo>
                    <a:pt x="2403" y="1023"/>
                  </a:lnTo>
                  <a:lnTo>
                    <a:pt x="2406" y="1023"/>
                  </a:lnTo>
                  <a:lnTo>
                    <a:pt x="2406" y="1023"/>
                  </a:lnTo>
                  <a:lnTo>
                    <a:pt x="2408" y="1023"/>
                  </a:lnTo>
                  <a:lnTo>
                    <a:pt x="2406" y="1020"/>
                  </a:lnTo>
                  <a:lnTo>
                    <a:pt x="2403" y="1018"/>
                  </a:lnTo>
                  <a:lnTo>
                    <a:pt x="2406" y="1020"/>
                  </a:lnTo>
                  <a:lnTo>
                    <a:pt x="2411" y="1020"/>
                  </a:lnTo>
                  <a:lnTo>
                    <a:pt x="2413" y="1023"/>
                  </a:lnTo>
                  <a:lnTo>
                    <a:pt x="2415" y="1020"/>
                  </a:lnTo>
                  <a:lnTo>
                    <a:pt x="2415" y="1020"/>
                  </a:lnTo>
                  <a:lnTo>
                    <a:pt x="2418" y="1023"/>
                  </a:lnTo>
                  <a:lnTo>
                    <a:pt x="2420" y="1023"/>
                  </a:lnTo>
                  <a:lnTo>
                    <a:pt x="2420" y="1023"/>
                  </a:lnTo>
                  <a:lnTo>
                    <a:pt x="2420" y="1023"/>
                  </a:lnTo>
                  <a:lnTo>
                    <a:pt x="2420" y="1025"/>
                  </a:lnTo>
                  <a:lnTo>
                    <a:pt x="2420" y="1025"/>
                  </a:lnTo>
                  <a:lnTo>
                    <a:pt x="2420" y="1025"/>
                  </a:lnTo>
                  <a:lnTo>
                    <a:pt x="2420" y="1028"/>
                  </a:lnTo>
                  <a:lnTo>
                    <a:pt x="2422" y="1028"/>
                  </a:lnTo>
                  <a:lnTo>
                    <a:pt x="2425" y="1030"/>
                  </a:lnTo>
                  <a:lnTo>
                    <a:pt x="2425" y="1030"/>
                  </a:lnTo>
                  <a:lnTo>
                    <a:pt x="2425" y="1030"/>
                  </a:lnTo>
                  <a:lnTo>
                    <a:pt x="2425" y="1032"/>
                  </a:lnTo>
                  <a:lnTo>
                    <a:pt x="2425" y="1035"/>
                  </a:lnTo>
                  <a:lnTo>
                    <a:pt x="2427" y="1035"/>
                  </a:lnTo>
                  <a:lnTo>
                    <a:pt x="2430" y="1040"/>
                  </a:lnTo>
                  <a:lnTo>
                    <a:pt x="2432" y="1040"/>
                  </a:lnTo>
                  <a:lnTo>
                    <a:pt x="2434" y="1040"/>
                  </a:lnTo>
                  <a:lnTo>
                    <a:pt x="2434" y="1042"/>
                  </a:lnTo>
                  <a:lnTo>
                    <a:pt x="2437" y="1044"/>
                  </a:lnTo>
                  <a:lnTo>
                    <a:pt x="2437" y="1044"/>
                  </a:lnTo>
                  <a:lnTo>
                    <a:pt x="2439" y="1044"/>
                  </a:lnTo>
                  <a:lnTo>
                    <a:pt x="2439" y="1047"/>
                  </a:lnTo>
                  <a:lnTo>
                    <a:pt x="2439" y="1047"/>
                  </a:lnTo>
                  <a:lnTo>
                    <a:pt x="2439" y="1049"/>
                  </a:lnTo>
                  <a:lnTo>
                    <a:pt x="2441" y="1049"/>
                  </a:lnTo>
                  <a:lnTo>
                    <a:pt x="2444" y="1049"/>
                  </a:lnTo>
                  <a:lnTo>
                    <a:pt x="2441" y="1049"/>
                  </a:lnTo>
                  <a:lnTo>
                    <a:pt x="2441" y="1051"/>
                  </a:lnTo>
                  <a:lnTo>
                    <a:pt x="2441" y="1054"/>
                  </a:lnTo>
                  <a:lnTo>
                    <a:pt x="2439" y="1054"/>
                  </a:lnTo>
                  <a:lnTo>
                    <a:pt x="2439" y="1054"/>
                  </a:lnTo>
                  <a:lnTo>
                    <a:pt x="2439" y="1054"/>
                  </a:lnTo>
                  <a:lnTo>
                    <a:pt x="2441" y="1054"/>
                  </a:lnTo>
                  <a:lnTo>
                    <a:pt x="2441" y="1054"/>
                  </a:lnTo>
                  <a:lnTo>
                    <a:pt x="2441" y="1054"/>
                  </a:lnTo>
                  <a:lnTo>
                    <a:pt x="2441" y="1051"/>
                  </a:lnTo>
                  <a:lnTo>
                    <a:pt x="2444" y="1051"/>
                  </a:lnTo>
                  <a:lnTo>
                    <a:pt x="2444" y="1051"/>
                  </a:lnTo>
                  <a:lnTo>
                    <a:pt x="2446" y="1051"/>
                  </a:lnTo>
                  <a:lnTo>
                    <a:pt x="2449" y="1054"/>
                  </a:lnTo>
                  <a:lnTo>
                    <a:pt x="2449" y="1054"/>
                  </a:lnTo>
                  <a:lnTo>
                    <a:pt x="2449" y="1056"/>
                  </a:lnTo>
                  <a:lnTo>
                    <a:pt x="2446" y="1056"/>
                  </a:lnTo>
                  <a:lnTo>
                    <a:pt x="2444" y="1056"/>
                  </a:lnTo>
                  <a:lnTo>
                    <a:pt x="2444" y="1056"/>
                  </a:lnTo>
                  <a:lnTo>
                    <a:pt x="2446" y="1056"/>
                  </a:lnTo>
                  <a:lnTo>
                    <a:pt x="2449" y="1059"/>
                  </a:lnTo>
                  <a:lnTo>
                    <a:pt x="2449" y="1056"/>
                  </a:lnTo>
                  <a:lnTo>
                    <a:pt x="2449" y="1056"/>
                  </a:lnTo>
                  <a:lnTo>
                    <a:pt x="2451" y="1056"/>
                  </a:lnTo>
                  <a:lnTo>
                    <a:pt x="2451" y="1056"/>
                  </a:lnTo>
                  <a:lnTo>
                    <a:pt x="2453" y="1056"/>
                  </a:lnTo>
                  <a:lnTo>
                    <a:pt x="2453" y="1059"/>
                  </a:lnTo>
                  <a:close/>
                  <a:moveTo>
                    <a:pt x="45" y="959"/>
                  </a:moveTo>
                  <a:lnTo>
                    <a:pt x="42" y="961"/>
                  </a:lnTo>
                  <a:lnTo>
                    <a:pt x="40" y="961"/>
                  </a:lnTo>
                  <a:lnTo>
                    <a:pt x="40" y="963"/>
                  </a:lnTo>
                  <a:lnTo>
                    <a:pt x="45" y="959"/>
                  </a:lnTo>
                  <a:close/>
                  <a:moveTo>
                    <a:pt x="116" y="937"/>
                  </a:moveTo>
                  <a:lnTo>
                    <a:pt x="116" y="935"/>
                  </a:lnTo>
                  <a:lnTo>
                    <a:pt x="114" y="935"/>
                  </a:lnTo>
                  <a:lnTo>
                    <a:pt x="114" y="935"/>
                  </a:lnTo>
                  <a:lnTo>
                    <a:pt x="114" y="932"/>
                  </a:lnTo>
                  <a:lnTo>
                    <a:pt x="111" y="932"/>
                  </a:lnTo>
                  <a:lnTo>
                    <a:pt x="111" y="935"/>
                  </a:lnTo>
                  <a:lnTo>
                    <a:pt x="111" y="935"/>
                  </a:lnTo>
                  <a:lnTo>
                    <a:pt x="114" y="935"/>
                  </a:lnTo>
                  <a:lnTo>
                    <a:pt x="116" y="937"/>
                  </a:lnTo>
                  <a:lnTo>
                    <a:pt x="114" y="937"/>
                  </a:lnTo>
                  <a:lnTo>
                    <a:pt x="116" y="937"/>
                  </a:lnTo>
                  <a:lnTo>
                    <a:pt x="116" y="937"/>
                  </a:lnTo>
                  <a:lnTo>
                    <a:pt x="116" y="937"/>
                  </a:lnTo>
                  <a:close/>
                  <a:moveTo>
                    <a:pt x="539" y="861"/>
                  </a:moveTo>
                  <a:lnTo>
                    <a:pt x="539" y="859"/>
                  </a:lnTo>
                  <a:lnTo>
                    <a:pt x="539" y="859"/>
                  </a:lnTo>
                  <a:lnTo>
                    <a:pt x="539" y="861"/>
                  </a:lnTo>
                  <a:lnTo>
                    <a:pt x="539" y="863"/>
                  </a:lnTo>
                  <a:lnTo>
                    <a:pt x="539" y="861"/>
                  </a:lnTo>
                  <a:close/>
                  <a:moveTo>
                    <a:pt x="1103" y="728"/>
                  </a:moveTo>
                  <a:lnTo>
                    <a:pt x="1098" y="725"/>
                  </a:lnTo>
                  <a:lnTo>
                    <a:pt x="1091" y="725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89" y="718"/>
                  </a:lnTo>
                  <a:lnTo>
                    <a:pt x="1089" y="718"/>
                  </a:lnTo>
                  <a:lnTo>
                    <a:pt x="1086" y="716"/>
                  </a:lnTo>
                  <a:lnTo>
                    <a:pt x="1086" y="716"/>
                  </a:lnTo>
                  <a:lnTo>
                    <a:pt x="1089" y="714"/>
                  </a:lnTo>
                  <a:lnTo>
                    <a:pt x="1089" y="711"/>
                  </a:lnTo>
                  <a:lnTo>
                    <a:pt x="1091" y="711"/>
                  </a:lnTo>
                  <a:lnTo>
                    <a:pt x="1093" y="709"/>
                  </a:lnTo>
                  <a:lnTo>
                    <a:pt x="1093" y="706"/>
                  </a:lnTo>
                  <a:lnTo>
                    <a:pt x="1093" y="704"/>
                  </a:lnTo>
                  <a:lnTo>
                    <a:pt x="1093" y="702"/>
                  </a:lnTo>
                  <a:lnTo>
                    <a:pt x="1096" y="699"/>
                  </a:lnTo>
                  <a:lnTo>
                    <a:pt x="1096" y="697"/>
                  </a:lnTo>
                  <a:lnTo>
                    <a:pt x="1093" y="695"/>
                  </a:lnTo>
                  <a:lnTo>
                    <a:pt x="1093" y="695"/>
                  </a:lnTo>
                  <a:lnTo>
                    <a:pt x="1093" y="697"/>
                  </a:lnTo>
                  <a:lnTo>
                    <a:pt x="1093" y="697"/>
                  </a:lnTo>
                  <a:lnTo>
                    <a:pt x="1093" y="699"/>
                  </a:lnTo>
                  <a:lnTo>
                    <a:pt x="1093" y="702"/>
                  </a:lnTo>
                  <a:lnTo>
                    <a:pt x="1093" y="702"/>
                  </a:lnTo>
                  <a:lnTo>
                    <a:pt x="1093" y="706"/>
                  </a:lnTo>
                  <a:lnTo>
                    <a:pt x="1093" y="706"/>
                  </a:lnTo>
                  <a:lnTo>
                    <a:pt x="1089" y="711"/>
                  </a:lnTo>
                  <a:lnTo>
                    <a:pt x="1089" y="711"/>
                  </a:lnTo>
                  <a:lnTo>
                    <a:pt x="1086" y="711"/>
                  </a:lnTo>
                  <a:lnTo>
                    <a:pt x="1086" y="714"/>
                  </a:lnTo>
                  <a:lnTo>
                    <a:pt x="1086" y="716"/>
                  </a:lnTo>
                  <a:lnTo>
                    <a:pt x="1086" y="716"/>
                  </a:lnTo>
                  <a:lnTo>
                    <a:pt x="1086" y="718"/>
                  </a:lnTo>
                  <a:lnTo>
                    <a:pt x="1086" y="718"/>
                  </a:lnTo>
                  <a:lnTo>
                    <a:pt x="1086" y="721"/>
                  </a:lnTo>
                  <a:lnTo>
                    <a:pt x="1086" y="721"/>
                  </a:lnTo>
                  <a:lnTo>
                    <a:pt x="1089" y="721"/>
                  </a:lnTo>
                  <a:lnTo>
                    <a:pt x="1089" y="725"/>
                  </a:lnTo>
                  <a:lnTo>
                    <a:pt x="1091" y="725"/>
                  </a:lnTo>
                  <a:lnTo>
                    <a:pt x="1093" y="725"/>
                  </a:lnTo>
                  <a:lnTo>
                    <a:pt x="1093" y="728"/>
                  </a:lnTo>
                  <a:lnTo>
                    <a:pt x="1098" y="728"/>
                  </a:lnTo>
                  <a:lnTo>
                    <a:pt x="1103" y="728"/>
                  </a:lnTo>
                  <a:close/>
                  <a:moveTo>
                    <a:pt x="1314" y="675"/>
                  </a:moveTo>
                  <a:lnTo>
                    <a:pt x="1314" y="678"/>
                  </a:lnTo>
                  <a:lnTo>
                    <a:pt x="1314" y="678"/>
                  </a:lnTo>
                  <a:lnTo>
                    <a:pt x="1314" y="678"/>
                  </a:lnTo>
                  <a:lnTo>
                    <a:pt x="1314" y="678"/>
                  </a:lnTo>
                  <a:lnTo>
                    <a:pt x="1314" y="675"/>
                  </a:lnTo>
                  <a:close/>
                  <a:moveTo>
                    <a:pt x="1721" y="1316"/>
                  </a:moveTo>
                  <a:lnTo>
                    <a:pt x="1721" y="1316"/>
                  </a:lnTo>
                  <a:lnTo>
                    <a:pt x="1721" y="1316"/>
                  </a:lnTo>
                  <a:lnTo>
                    <a:pt x="1721" y="1316"/>
                  </a:lnTo>
                  <a:lnTo>
                    <a:pt x="1721" y="1316"/>
                  </a:lnTo>
                  <a:close/>
                  <a:moveTo>
                    <a:pt x="1968" y="1335"/>
                  </a:moveTo>
                  <a:lnTo>
                    <a:pt x="1968" y="1337"/>
                  </a:lnTo>
                  <a:lnTo>
                    <a:pt x="1971" y="1335"/>
                  </a:lnTo>
                  <a:lnTo>
                    <a:pt x="1968" y="1335"/>
                  </a:lnTo>
                  <a:close/>
                  <a:moveTo>
                    <a:pt x="2016" y="1208"/>
                  </a:moveTo>
                  <a:lnTo>
                    <a:pt x="2013" y="1208"/>
                  </a:lnTo>
                  <a:lnTo>
                    <a:pt x="2013" y="1208"/>
                  </a:lnTo>
                  <a:lnTo>
                    <a:pt x="2013" y="1208"/>
                  </a:lnTo>
                  <a:lnTo>
                    <a:pt x="2016" y="1208"/>
                  </a:lnTo>
                  <a:lnTo>
                    <a:pt x="2016" y="1208"/>
                  </a:lnTo>
                  <a:close/>
                  <a:moveTo>
                    <a:pt x="2204" y="1125"/>
                  </a:moveTo>
                  <a:lnTo>
                    <a:pt x="2204" y="1123"/>
                  </a:lnTo>
                  <a:lnTo>
                    <a:pt x="2206" y="1123"/>
                  </a:lnTo>
                  <a:lnTo>
                    <a:pt x="2206" y="1123"/>
                  </a:lnTo>
                  <a:lnTo>
                    <a:pt x="2206" y="1123"/>
                  </a:lnTo>
                  <a:lnTo>
                    <a:pt x="2208" y="1123"/>
                  </a:lnTo>
                  <a:lnTo>
                    <a:pt x="2208" y="1120"/>
                  </a:lnTo>
                  <a:lnTo>
                    <a:pt x="2206" y="1120"/>
                  </a:lnTo>
                  <a:lnTo>
                    <a:pt x="2204" y="1123"/>
                  </a:lnTo>
                  <a:lnTo>
                    <a:pt x="2204" y="1123"/>
                  </a:lnTo>
                  <a:lnTo>
                    <a:pt x="2204" y="1123"/>
                  </a:lnTo>
                  <a:lnTo>
                    <a:pt x="2204" y="1125"/>
                  </a:lnTo>
                  <a:close/>
                  <a:moveTo>
                    <a:pt x="2180" y="1120"/>
                  </a:moveTo>
                  <a:lnTo>
                    <a:pt x="2182" y="1118"/>
                  </a:lnTo>
                  <a:lnTo>
                    <a:pt x="2180" y="1118"/>
                  </a:lnTo>
                  <a:lnTo>
                    <a:pt x="2180" y="1118"/>
                  </a:lnTo>
                  <a:lnTo>
                    <a:pt x="2180" y="1120"/>
                  </a:lnTo>
                  <a:lnTo>
                    <a:pt x="2173" y="1118"/>
                  </a:lnTo>
                  <a:lnTo>
                    <a:pt x="2175" y="1120"/>
                  </a:lnTo>
                  <a:lnTo>
                    <a:pt x="2180" y="1120"/>
                  </a:lnTo>
                  <a:close/>
                  <a:moveTo>
                    <a:pt x="2185" y="1116"/>
                  </a:moveTo>
                  <a:lnTo>
                    <a:pt x="2182" y="1116"/>
                  </a:lnTo>
                  <a:lnTo>
                    <a:pt x="2182" y="1118"/>
                  </a:lnTo>
                  <a:lnTo>
                    <a:pt x="2185" y="1116"/>
                  </a:lnTo>
                  <a:close/>
                  <a:moveTo>
                    <a:pt x="2189" y="1118"/>
                  </a:moveTo>
                  <a:lnTo>
                    <a:pt x="2192" y="1116"/>
                  </a:lnTo>
                  <a:lnTo>
                    <a:pt x="2189" y="1116"/>
                  </a:lnTo>
                  <a:lnTo>
                    <a:pt x="2189" y="1116"/>
                  </a:lnTo>
                  <a:lnTo>
                    <a:pt x="2187" y="1116"/>
                  </a:lnTo>
                  <a:lnTo>
                    <a:pt x="2185" y="1116"/>
                  </a:lnTo>
                  <a:lnTo>
                    <a:pt x="2189" y="1118"/>
                  </a:lnTo>
                  <a:close/>
                  <a:moveTo>
                    <a:pt x="1942" y="928"/>
                  </a:moveTo>
                  <a:lnTo>
                    <a:pt x="1942" y="930"/>
                  </a:lnTo>
                  <a:lnTo>
                    <a:pt x="1945" y="928"/>
                  </a:lnTo>
                  <a:lnTo>
                    <a:pt x="1945" y="928"/>
                  </a:lnTo>
                  <a:lnTo>
                    <a:pt x="1945" y="925"/>
                  </a:lnTo>
                  <a:lnTo>
                    <a:pt x="1942" y="928"/>
                  </a:lnTo>
                  <a:lnTo>
                    <a:pt x="1942" y="928"/>
                  </a:lnTo>
                  <a:close/>
                  <a:moveTo>
                    <a:pt x="90" y="844"/>
                  </a:moveTo>
                  <a:lnTo>
                    <a:pt x="90" y="844"/>
                  </a:lnTo>
                  <a:lnTo>
                    <a:pt x="87" y="844"/>
                  </a:lnTo>
                  <a:lnTo>
                    <a:pt x="90" y="847"/>
                  </a:lnTo>
                  <a:lnTo>
                    <a:pt x="92" y="847"/>
                  </a:lnTo>
                  <a:lnTo>
                    <a:pt x="95" y="847"/>
                  </a:lnTo>
                  <a:lnTo>
                    <a:pt x="92" y="847"/>
                  </a:lnTo>
                  <a:lnTo>
                    <a:pt x="90" y="844"/>
                  </a:lnTo>
                  <a:lnTo>
                    <a:pt x="90" y="844"/>
                  </a:lnTo>
                  <a:close/>
                  <a:moveTo>
                    <a:pt x="130" y="913"/>
                  </a:moveTo>
                  <a:lnTo>
                    <a:pt x="130" y="913"/>
                  </a:lnTo>
                  <a:lnTo>
                    <a:pt x="128" y="911"/>
                  </a:lnTo>
                  <a:lnTo>
                    <a:pt x="123" y="906"/>
                  </a:lnTo>
                  <a:lnTo>
                    <a:pt x="121" y="906"/>
                  </a:lnTo>
                  <a:lnTo>
                    <a:pt x="121" y="909"/>
                  </a:lnTo>
                  <a:lnTo>
                    <a:pt x="128" y="913"/>
                  </a:lnTo>
                  <a:lnTo>
                    <a:pt x="128" y="916"/>
                  </a:lnTo>
                  <a:lnTo>
                    <a:pt x="128" y="916"/>
                  </a:lnTo>
                  <a:lnTo>
                    <a:pt x="130" y="916"/>
                  </a:lnTo>
                  <a:lnTo>
                    <a:pt x="130" y="916"/>
                  </a:lnTo>
                  <a:lnTo>
                    <a:pt x="130" y="913"/>
                  </a:lnTo>
                  <a:close/>
                  <a:moveTo>
                    <a:pt x="2" y="794"/>
                  </a:moveTo>
                  <a:lnTo>
                    <a:pt x="0" y="794"/>
                  </a:lnTo>
                  <a:lnTo>
                    <a:pt x="0" y="759"/>
                  </a:lnTo>
                  <a:lnTo>
                    <a:pt x="2" y="759"/>
                  </a:lnTo>
                  <a:lnTo>
                    <a:pt x="4" y="759"/>
                  </a:lnTo>
                  <a:lnTo>
                    <a:pt x="4" y="759"/>
                  </a:lnTo>
                  <a:lnTo>
                    <a:pt x="4" y="759"/>
                  </a:lnTo>
                  <a:lnTo>
                    <a:pt x="4" y="756"/>
                  </a:lnTo>
                  <a:lnTo>
                    <a:pt x="7" y="756"/>
                  </a:lnTo>
                  <a:lnTo>
                    <a:pt x="7" y="759"/>
                  </a:lnTo>
                  <a:lnTo>
                    <a:pt x="7" y="759"/>
                  </a:lnTo>
                  <a:lnTo>
                    <a:pt x="7" y="759"/>
                  </a:lnTo>
                  <a:lnTo>
                    <a:pt x="9" y="759"/>
                  </a:lnTo>
                  <a:lnTo>
                    <a:pt x="9" y="759"/>
                  </a:lnTo>
                  <a:lnTo>
                    <a:pt x="9" y="756"/>
                  </a:lnTo>
                  <a:lnTo>
                    <a:pt x="9" y="756"/>
                  </a:lnTo>
                  <a:lnTo>
                    <a:pt x="9" y="754"/>
                  </a:lnTo>
                  <a:lnTo>
                    <a:pt x="9" y="756"/>
                  </a:lnTo>
                  <a:lnTo>
                    <a:pt x="9" y="754"/>
                  </a:lnTo>
                  <a:lnTo>
                    <a:pt x="9" y="752"/>
                  </a:lnTo>
                  <a:lnTo>
                    <a:pt x="9" y="752"/>
                  </a:lnTo>
                  <a:lnTo>
                    <a:pt x="9" y="749"/>
                  </a:lnTo>
                  <a:lnTo>
                    <a:pt x="9" y="749"/>
                  </a:lnTo>
                  <a:lnTo>
                    <a:pt x="11" y="749"/>
                  </a:lnTo>
                  <a:lnTo>
                    <a:pt x="11" y="747"/>
                  </a:lnTo>
                  <a:lnTo>
                    <a:pt x="14" y="747"/>
                  </a:lnTo>
                  <a:lnTo>
                    <a:pt x="14" y="744"/>
                  </a:lnTo>
                  <a:lnTo>
                    <a:pt x="11" y="744"/>
                  </a:lnTo>
                  <a:lnTo>
                    <a:pt x="11" y="742"/>
                  </a:lnTo>
                  <a:lnTo>
                    <a:pt x="14" y="744"/>
                  </a:lnTo>
                  <a:lnTo>
                    <a:pt x="16" y="744"/>
                  </a:lnTo>
                  <a:lnTo>
                    <a:pt x="16" y="744"/>
                  </a:lnTo>
                  <a:lnTo>
                    <a:pt x="16" y="744"/>
                  </a:lnTo>
                  <a:lnTo>
                    <a:pt x="16" y="744"/>
                  </a:lnTo>
                  <a:lnTo>
                    <a:pt x="14" y="744"/>
                  </a:lnTo>
                  <a:lnTo>
                    <a:pt x="14" y="742"/>
                  </a:lnTo>
                  <a:lnTo>
                    <a:pt x="14" y="740"/>
                  </a:lnTo>
                  <a:lnTo>
                    <a:pt x="14" y="740"/>
                  </a:lnTo>
                  <a:lnTo>
                    <a:pt x="14" y="737"/>
                  </a:lnTo>
                  <a:lnTo>
                    <a:pt x="16" y="737"/>
                  </a:lnTo>
                  <a:lnTo>
                    <a:pt x="16" y="737"/>
                  </a:lnTo>
                  <a:lnTo>
                    <a:pt x="16" y="737"/>
                  </a:lnTo>
                  <a:lnTo>
                    <a:pt x="14" y="737"/>
                  </a:lnTo>
                  <a:lnTo>
                    <a:pt x="14" y="735"/>
                  </a:lnTo>
                  <a:lnTo>
                    <a:pt x="16" y="735"/>
                  </a:lnTo>
                  <a:lnTo>
                    <a:pt x="16" y="735"/>
                  </a:lnTo>
                  <a:lnTo>
                    <a:pt x="16" y="735"/>
                  </a:lnTo>
                  <a:lnTo>
                    <a:pt x="16" y="733"/>
                  </a:lnTo>
                  <a:lnTo>
                    <a:pt x="19" y="733"/>
                  </a:lnTo>
                  <a:lnTo>
                    <a:pt x="19" y="730"/>
                  </a:lnTo>
                  <a:lnTo>
                    <a:pt x="19" y="730"/>
                  </a:lnTo>
                  <a:lnTo>
                    <a:pt x="21" y="730"/>
                  </a:lnTo>
                  <a:lnTo>
                    <a:pt x="21" y="728"/>
                  </a:lnTo>
                  <a:lnTo>
                    <a:pt x="19" y="730"/>
                  </a:lnTo>
                  <a:lnTo>
                    <a:pt x="16" y="730"/>
                  </a:lnTo>
                  <a:lnTo>
                    <a:pt x="16" y="730"/>
                  </a:lnTo>
                  <a:lnTo>
                    <a:pt x="16" y="728"/>
                  </a:lnTo>
                  <a:lnTo>
                    <a:pt x="16" y="728"/>
                  </a:lnTo>
                  <a:lnTo>
                    <a:pt x="16" y="728"/>
                  </a:lnTo>
                  <a:lnTo>
                    <a:pt x="16" y="728"/>
                  </a:lnTo>
                  <a:lnTo>
                    <a:pt x="16" y="725"/>
                  </a:lnTo>
                  <a:lnTo>
                    <a:pt x="19" y="725"/>
                  </a:lnTo>
                  <a:lnTo>
                    <a:pt x="16" y="725"/>
                  </a:lnTo>
                  <a:lnTo>
                    <a:pt x="11" y="725"/>
                  </a:lnTo>
                  <a:lnTo>
                    <a:pt x="11" y="725"/>
                  </a:lnTo>
                  <a:lnTo>
                    <a:pt x="11" y="723"/>
                  </a:lnTo>
                  <a:lnTo>
                    <a:pt x="9" y="723"/>
                  </a:lnTo>
                  <a:lnTo>
                    <a:pt x="9" y="721"/>
                  </a:lnTo>
                  <a:lnTo>
                    <a:pt x="9" y="721"/>
                  </a:lnTo>
                  <a:lnTo>
                    <a:pt x="9" y="721"/>
                  </a:lnTo>
                  <a:lnTo>
                    <a:pt x="9" y="718"/>
                  </a:lnTo>
                  <a:lnTo>
                    <a:pt x="9" y="718"/>
                  </a:lnTo>
                  <a:lnTo>
                    <a:pt x="11" y="716"/>
                  </a:lnTo>
                  <a:lnTo>
                    <a:pt x="11" y="714"/>
                  </a:lnTo>
                  <a:lnTo>
                    <a:pt x="21" y="709"/>
                  </a:lnTo>
                  <a:lnTo>
                    <a:pt x="26" y="711"/>
                  </a:lnTo>
                  <a:lnTo>
                    <a:pt x="26" y="711"/>
                  </a:lnTo>
                  <a:lnTo>
                    <a:pt x="26" y="711"/>
                  </a:lnTo>
                  <a:lnTo>
                    <a:pt x="26" y="709"/>
                  </a:lnTo>
                  <a:lnTo>
                    <a:pt x="26" y="709"/>
                  </a:lnTo>
                  <a:lnTo>
                    <a:pt x="23" y="709"/>
                  </a:lnTo>
                  <a:lnTo>
                    <a:pt x="21" y="709"/>
                  </a:lnTo>
                  <a:lnTo>
                    <a:pt x="21" y="706"/>
                  </a:lnTo>
                  <a:lnTo>
                    <a:pt x="21" y="706"/>
                  </a:lnTo>
                  <a:lnTo>
                    <a:pt x="21" y="704"/>
                  </a:lnTo>
                  <a:lnTo>
                    <a:pt x="23" y="704"/>
                  </a:lnTo>
                  <a:lnTo>
                    <a:pt x="26" y="704"/>
                  </a:lnTo>
                  <a:lnTo>
                    <a:pt x="26" y="702"/>
                  </a:lnTo>
                  <a:lnTo>
                    <a:pt x="26" y="702"/>
                  </a:lnTo>
                  <a:lnTo>
                    <a:pt x="23" y="702"/>
                  </a:lnTo>
                  <a:lnTo>
                    <a:pt x="21" y="699"/>
                  </a:lnTo>
                  <a:lnTo>
                    <a:pt x="21" y="699"/>
                  </a:lnTo>
                  <a:lnTo>
                    <a:pt x="21" y="697"/>
                  </a:lnTo>
                  <a:lnTo>
                    <a:pt x="21" y="697"/>
                  </a:lnTo>
                  <a:lnTo>
                    <a:pt x="21" y="695"/>
                  </a:lnTo>
                  <a:lnTo>
                    <a:pt x="23" y="695"/>
                  </a:lnTo>
                  <a:lnTo>
                    <a:pt x="26" y="692"/>
                  </a:lnTo>
                  <a:lnTo>
                    <a:pt x="26" y="690"/>
                  </a:lnTo>
                  <a:lnTo>
                    <a:pt x="28" y="690"/>
                  </a:lnTo>
                  <a:lnTo>
                    <a:pt x="28" y="690"/>
                  </a:lnTo>
                  <a:lnTo>
                    <a:pt x="30" y="690"/>
                  </a:lnTo>
                  <a:lnTo>
                    <a:pt x="30" y="687"/>
                  </a:lnTo>
                  <a:lnTo>
                    <a:pt x="33" y="687"/>
                  </a:lnTo>
                  <a:lnTo>
                    <a:pt x="35" y="687"/>
                  </a:lnTo>
                  <a:lnTo>
                    <a:pt x="38" y="687"/>
                  </a:lnTo>
                  <a:lnTo>
                    <a:pt x="40" y="687"/>
                  </a:lnTo>
                  <a:lnTo>
                    <a:pt x="45" y="687"/>
                  </a:lnTo>
                  <a:lnTo>
                    <a:pt x="45" y="685"/>
                  </a:lnTo>
                  <a:lnTo>
                    <a:pt x="45" y="685"/>
                  </a:lnTo>
                  <a:lnTo>
                    <a:pt x="47" y="683"/>
                  </a:lnTo>
                  <a:lnTo>
                    <a:pt x="47" y="680"/>
                  </a:lnTo>
                  <a:lnTo>
                    <a:pt x="49" y="680"/>
                  </a:lnTo>
                  <a:lnTo>
                    <a:pt x="49" y="680"/>
                  </a:lnTo>
                  <a:lnTo>
                    <a:pt x="52" y="680"/>
                  </a:lnTo>
                  <a:lnTo>
                    <a:pt x="54" y="678"/>
                  </a:lnTo>
                  <a:lnTo>
                    <a:pt x="54" y="678"/>
                  </a:lnTo>
                  <a:lnTo>
                    <a:pt x="57" y="680"/>
                  </a:lnTo>
                  <a:lnTo>
                    <a:pt x="59" y="685"/>
                  </a:lnTo>
                  <a:lnTo>
                    <a:pt x="61" y="685"/>
                  </a:lnTo>
                  <a:lnTo>
                    <a:pt x="57" y="678"/>
                  </a:lnTo>
                  <a:lnTo>
                    <a:pt x="54" y="678"/>
                  </a:lnTo>
                  <a:lnTo>
                    <a:pt x="52" y="678"/>
                  </a:lnTo>
                  <a:lnTo>
                    <a:pt x="49" y="680"/>
                  </a:lnTo>
                  <a:lnTo>
                    <a:pt x="47" y="680"/>
                  </a:lnTo>
                  <a:lnTo>
                    <a:pt x="47" y="680"/>
                  </a:lnTo>
                  <a:lnTo>
                    <a:pt x="42" y="685"/>
                  </a:lnTo>
                  <a:lnTo>
                    <a:pt x="38" y="683"/>
                  </a:lnTo>
                  <a:lnTo>
                    <a:pt x="38" y="680"/>
                  </a:lnTo>
                  <a:lnTo>
                    <a:pt x="40" y="680"/>
                  </a:lnTo>
                  <a:lnTo>
                    <a:pt x="42" y="680"/>
                  </a:lnTo>
                  <a:lnTo>
                    <a:pt x="42" y="678"/>
                  </a:lnTo>
                  <a:lnTo>
                    <a:pt x="42" y="678"/>
                  </a:lnTo>
                  <a:lnTo>
                    <a:pt x="45" y="678"/>
                  </a:lnTo>
                  <a:lnTo>
                    <a:pt x="45" y="675"/>
                  </a:lnTo>
                  <a:lnTo>
                    <a:pt x="42" y="675"/>
                  </a:lnTo>
                  <a:lnTo>
                    <a:pt x="40" y="675"/>
                  </a:lnTo>
                  <a:lnTo>
                    <a:pt x="47" y="668"/>
                  </a:lnTo>
                  <a:lnTo>
                    <a:pt x="47" y="666"/>
                  </a:lnTo>
                  <a:lnTo>
                    <a:pt x="49" y="666"/>
                  </a:lnTo>
                  <a:lnTo>
                    <a:pt x="49" y="666"/>
                  </a:lnTo>
                  <a:lnTo>
                    <a:pt x="52" y="664"/>
                  </a:lnTo>
                  <a:lnTo>
                    <a:pt x="54" y="664"/>
                  </a:lnTo>
                  <a:lnTo>
                    <a:pt x="57" y="661"/>
                  </a:lnTo>
                  <a:lnTo>
                    <a:pt x="57" y="661"/>
                  </a:lnTo>
                  <a:lnTo>
                    <a:pt x="54" y="661"/>
                  </a:lnTo>
                  <a:lnTo>
                    <a:pt x="54" y="661"/>
                  </a:lnTo>
                  <a:lnTo>
                    <a:pt x="52" y="661"/>
                  </a:lnTo>
                  <a:lnTo>
                    <a:pt x="54" y="661"/>
                  </a:lnTo>
                  <a:lnTo>
                    <a:pt x="54" y="659"/>
                  </a:lnTo>
                  <a:lnTo>
                    <a:pt x="52" y="659"/>
                  </a:lnTo>
                  <a:lnTo>
                    <a:pt x="52" y="661"/>
                  </a:lnTo>
                  <a:lnTo>
                    <a:pt x="49" y="661"/>
                  </a:lnTo>
                  <a:lnTo>
                    <a:pt x="49" y="661"/>
                  </a:lnTo>
                  <a:lnTo>
                    <a:pt x="47" y="661"/>
                  </a:lnTo>
                  <a:lnTo>
                    <a:pt x="47" y="661"/>
                  </a:lnTo>
                  <a:lnTo>
                    <a:pt x="45" y="661"/>
                  </a:lnTo>
                  <a:lnTo>
                    <a:pt x="45" y="664"/>
                  </a:lnTo>
                  <a:lnTo>
                    <a:pt x="45" y="666"/>
                  </a:lnTo>
                  <a:lnTo>
                    <a:pt x="45" y="666"/>
                  </a:lnTo>
                  <a:lnTo>
                    <a:pt x="42" y="666"/>
                  </a:lnTo>
                  <a:lnTo>
                    <a:pt x="42" y="668"/>
                  </a:lnTo>
                  <a:lnTo>
                    <a:pt x="40" y="666"/>
                  </a:lnTo>
                  <a:lnTo>
                    <a:pt x="38" y="668"/>
                  </a:lnTo>
                  <a:lnTo>
                    <a:pt x="38" y="666"/>
                  </a:lnTo>
                  <a:lnTo>
                    <a:pt x="35" y="666"/>
                  </a:lnTo>
                  <a:lnTo>
                    <a:pt x="35" y="664"/>
                  </a:lnTo>
                  <a:lnTo>
                    <a:pt x="35" y="661"/>
                  </a:lnTo>
                  <a:lnTo>
                    <a:pt x="33" y="661"/>
                  </a:lnTo>
                  <a:lnTo>
                    <a:pt x="33" y="659"/>
                  </a:lnTo>
                  <a:lnTo>
                    <a:pt x="30" y="659"/>
                  </a:lnTo>
                  <a:lnTo>
                    <a:pt x="30" y="659"/>
                  </a:lnTo>
                  <a:lnTo>
                    <a:pt x="30" y="659"/>
                  </a:lnTo>
                  <a:lnTo>
                    <a:pt x="30" y="656"/>
                  </a:lnTo>
                  <a:lnTo>
                    <a:pt x="30" y="656"/>
                  </a:lnTo>
                  <a:lnTo>
                    <a:pt x="30" y="656"/>
                  </a:lnTo>
                  <a:lnTo>
                    <a:pt x="33" y="656"/>
                  </a:lnTo>
                  <a:lnTo>
                    <a:pt x="35" y="656"/>
                  </a:lnTo>
                  <a:lnTo>
                    <a:pt x="35" y="656"/>
                  </a:lnTo>
                  <a:lnTo>
                    <a:pt x="38" y="652"/>
                  </a:lnTo>
                  <a:lnTo>
                    <a:pt x="38" y="652"/>
                  </a:lnTo>
                  <a:lnTo>
                    <a:pt x="40" y="652"/>
                  </a:lnTo>
                  <a:lnTo>
                    <a:pt x="40" y="649"/>
                  </a:lnTo>
                  <a:lnTo>
                    <a:pt x="42" y="647"/>
                  </a:lnTo>
                  <a:lnTo>
                    <a:pt x="45" y="647"/>
                  </a:lnTo>
                  <a:lnTo>
                    <a:pt x="49" y="647"/>
                  </a:lnTo>
                  <a:lnTo>
                    <a:pt x="49" y="645"/>
                  </a:lnTo>
                  <a:lnTo>
                    <a:pt x="52" y="645"/>
                  </a:lnTo>
                  <a:lnTo>
                    <a:pt x="52" y="645"/>
                  </a:lnTo>
                  <a:lnTo>
                    <a:pt x="49" y="645"/>
                  </a:lnTo>
                  <a:lnTo>
                    <a:pt x="49" y="642"/>
                  </a:lnTo>
                  <a:lnTo>
                    <a:pt x="49" y="642"/>
                  </a:lnTo>
                  <a:lnTo>
                    <a:pt x="47" y="642"/>
                  </a:lnTo>
                  <a:lnTo>
                    <a:pt x="47" y="640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57" y="630"/>
                  </a:lnTo>
                  <a:lnTo>
                    <a:pt x="59" y="630"/>
                  </a:lnTo>
                  <a:lnTo>
                    <a:pt x="59" y="630"/>
                  </a:lnTo>
                  <a:lnTo>
                    <a:pt x="59" y="633"/>
                  </a:lnTo>
                  <a:lnTo>
                    <a:pt x="61" y="635"/>
                  </a:lnTo>
                  <a:lnTo>
                    <a:pt x="64" y="633"/>
                  </a:lnTo>
                  <a:lnTo>
                    <a:pt x="68" y="637"/>
                  </a:lnTo>
                  <a:lnTo>
                    <a:pt x="71" y="637"/>
                  </a:lnTo>
                  <a:lnTo>
                    <a:pt x="71" y="635"/>
                  </a:lnTo>
                  <a:lnTo>
                    <a:pt x="71" y="635"/>
                  </a:lnTo>
                  <a:lnTo>
                    <a:pt x="68" y="633"/>
                  </a:lnTo>
                  <a:lnTo>
                    <a:pt x="66" y="633"/>
                  </a:lnTo>
                  <a:lnTo>
                    <a:pt x="66" y="630"/>
                  </a:lnTo>
                  <a:lnTo>
                    <a:pt x="59" y="628"/>
                  </a:lnTo>
                  <a:lnTo>
                    <a:pt x="57" y="628"/>
                  </a:lnTo>
                  <a:lnTo>
                    <a:pt x="57" y="625"/>
                  </a:lnTo>
                  <a:lnTo>
                    <a:pt x="57" y="625"/>
                  </a:lnTo>
                  <a:lnTo>
                    <a:pt x="57" y="625"/>
                  </a:lnTo>
                  <a:lnTo>
                    <a:pt x="59" y="623"/>
                  </a:lnTo>
                  <a:lnTo>
                    <a:pt x="59" y="623"/>
                  </a:lnTo>
                  <a:lnTo>
                    <a:pt x="59" y="625"/>
                  </a:lnTo>
                  <a:lnTo>
                    <a:pt x="61" y="625"/>
                  </a:lnTo>
                  <a:lnTo>
                    <a:pt x="64" y="625"/>
                  </a:lnTo>
                  <a:lnTo>
                    <a:pt x="66" y="625"/>
                  </a:lnTo>
                  <a:lnTo>
                    <a:pt x="66" y="623"/>
                  </a:lnTo>
                  <a:lnTo>
                    <a:pt x="66" y="625"/>
                  </a:lnTo>
                  <a:lnTo>
                    <a:pt x="68" y="625"/>
                  </a:lnTo>
                  <a:lnTo>
                    <a:pt x="68" y="623"/>
                  </a:lnTo>
                  <a:lnTo>
                    <a:pt x="66" y="621"/>
                  </a:lnTo>
                  <a:lnTo>
                    <a:pt x="66" y="621"/>
                  </a:lnTo>
                  <a:lnTo>
                    <a:pt x="66" y="621"/>
                  </a:lnTo>
                  <a:lnTo>
                    <a:pt x="64" y="621"/>
                  </a:lnTo>
                  <a:lnTo>
                    <a:pt x="61" y="618"/>
                  </a:lnTo>
                  <a:lnTo>
                    <a:pt x="59" y="618"/>
                  </a:lnTo>
                  <a:lnTo>
                    <a:pt x="59" y="618"/>
                  </a:lnTo>
                  <a:lnTo>
                    <a:pt x="61" y="614"/>
                  </a:lnTo>
                  <a:lnTo>
                    <a:pt x="61" y="614"/>
                  </a:lnTo>
                  <a:lnTo>
                    <a:pt x="64" y="614"/>
                  </a:lnTo>
                  <a:lnTo>
                    <a:pt x="66" y="611"/>
                  </a:lnTo>
                  <a:lnTo>
                    <a:pt x="71" y="611"/>
                  </a:lnTo>
                  <a:lnTo>
                    <a:pt x="71" y="611"/>
                  </a:lnTo>
                  <a:lnTo>
                    <a:pt x="73" y="611"/>
                  </a:lnTo>
                  <a:lnTo>
                    <a:pt x="76" y="611"/>
                  </a:lnTo>
                  <a:lnTo>
                    <a:pt x="78" y="611"/>
                  </a:lnTo>
                  <a:lnTo>
                    <a:pt x="78" y="609"/>
                  </a:lnTo>
                  <a:lnTo>
                    <a:pt x="76" y="609"/>
                  </a:lnTo>
                  <a:lnTo>
                    <a:pt x="73" y="611"/>
                  </a:lnTo>
                  <a:lnTo>
                    <a:pt x="73" y="609"/>
                  </a:lnTo>
                  <a:lnTo>
                    <a:pt x="73" y="609"/>
                  </a:lnTo>
                  <a:lnTo>
                    <a:pt x="76" y="609"/>
                  </a:lnTo>
                  <a:lnTo>
                    <a:pt x="71" y="606"/>
                  </a:lnTo>
                  <a:lnTo>
                    <a:pt x="71" y="606"/>
                  </a:lnTo>
                  <a:lnTo>
                    <a:pt x="68" y="606"/>
                  </a:lnTo>
                  <a:lnTo>
                    <a:pt x="68" y="609"/>
                  </a:lnTo>
                  <a:lnTo>
                    <a:pt x="66" y="609"/>
                  </a:lnTo>
                  <a:lnTo>
                    <a:pt x="68" y="606"/>
                  </a:lnTo>
                  <a:lnTo>
                    <a:pt x="68" y="606"/>
                  </a:lnTo>
                  <a:lnTo>
                    <a:pt x="66" y="606"/>
                  </a:lnTo>
                  <a:lnTo>
                    <a:pt x="64" y="606"/>
                  </a:lnTo>
                  <a:lnTo>
                    <a:pt x="66" y="602"/>
                  </a:lnTo>
                  <a:lnTo>
                    <a:pt x="66" y="602"/>
                  </a:lnTo>
                  <a:lnTo>
                    <a:pt x="64" y="602"/>
                  </a:lnTo>
                  <a:lnTo>
                    <a:pt x="64" y="599"/>
                  </a:lnTo>
                  <a:lnTo>
                    <a:pt x="66" y="597"/>
                  </a:lnTo>
                  <a:lnTo>
                    <a:pt x="68" y="597"/>
                  </a:lnTo>
                  <a:lnTo>
                    <a:pt x="71" y="597"/>
                  </a:lnTo>
                  <a:lnTo>
                    <a:pt x="71" y="599"/>
                  </a:lnTo>
                  <a:lnTo>
                    <a:pt x="80" y="595"/>
                  </a:lnTo>
                  <a:lnTo>
                    <a:pt x="80" y="597"/>
                  </a:lnTo>
                  <a:lnTo>
                    <a:pt x="80" y="597"/>
                  </a:lnTo>
                  <a:lnTo>
                    <a:pt x="83" y="597"/>
                  </a:lnTo>
                  <a:lnTo>
                    <a:pt x="85" y="597"/>
                  </a:lnTo>
                  <a:lnTo>
                    <a:pt x="87" y="597"/>
                  </a:lnTo>
                  <a:lnTo>
                    <a:pt x="90" y="597"/>
                  </a:lnTo>
                  <a:lnTo>
                    <a:pt x="90" y="597"/>
                  </a:lnTo>
                  <a:lnTo>
                    <a:pt x="87" y="597"/>
                  </a:lnTo>
                  <a:lnTo>
                    <a:pt x="87" y="597"/>
                  </a:lnTo>
                  <a:lnTo>
                    <a:pt x="85" y="597"/>
                  </a:lnTo>
                  <a:lnTo>
                    <a:pt x="85" y="597"/>
                  </a:lnTo>
                  <a:lnTo>
                    <a:pt x="85" y="597"/>
                  </a:lnTo>
                  <a:lnTo>
                    <a:pt x="83" y="597"/>
                  </a:lnTo>
                  <a:lnTo>
                    <a:pt x="83" y="595"/>
                  </a:lnTo>
                  <a:lnTo>
                    <a:pt x="83" y="592"/>
                  </a:lnTo>
                  <a:lnTo>
                    <a:pt x="80" y="592"/>
                  </a:lnTo>
                  <a:lnTo>
                    <a:pt x="80" y="592"/>
                  </a:lnTo>
                  <a:lnTo>
                    <a:pt x="80" y="592"/>
                  </a:lnTo>
                  <a:lnTo>
                    <a:pt x="80" y="590"/>
                  </a:lnTo>
                  <a:lnTo>
                    <a:pt x="80" y="590"/>
                  </a:lnTo>
                  <a:lnTo>
                    <a:pt x="76" y="590"/>
                  </a:lnTo>
                  <a:lnTo>
                    <a:pt x="71" y="590"/>
                  </a:lnTo>
                  <a:lnTo>
                    <a:pt x="71" y="590"/>
                  </a:lnTo>
                  <a:lnTo>
                    <a:pt x="68" y="590"/>
                  </a:lnTo>
                  <a:lnTo>
                    <a:pt x="68" y="587"/>
                  </a:lnTo>
                  <a:lnTo>
                    <a:pt x="71" y="587"/>
                  </a:lnTo>
                  <a:lnTo>
                    <a:pt x="76" y="585"/>
                  </a:lnTo>
                  <a:lnTo>
                    <a:pt x="83" y="580"/>
                  </a:lnTo>
                  <a:lnTo>
                    <a:pt x="83" y="580"/>
                  </a:lnTo>
                  <a:lnTo>
                    <a:pt x="85" y="580"/>
                  </a:lnTo>
                  <a:lnTo>
                    <a:pt x="85" y="580"/>
                  </a:lnTo>
                  <a:lnTo>
                    <a:pt x="85" y="578"/>
                  </a:lnTo>
                  <a:lnTo>
                    <a:pt x="83" y="578"/>
                  </a:lnTo>
                  <a:lnTo>
                    <a:pt x="83" y="580"/>
                  </a:lnTo>
                  <a:lnTo>
                    <a:pt x="80" y="580"/>
                  </a:lnTo>
                  <a:lnTo>
                    <a:pt x="80" y="578"/>
                  </a:lnTo>
                  <a:lnTo>
                    <a:pt x="78" y="578"/>
                  </a:lnTo>
                  <a:lnTo>
                    <a:pt x="80" y="578"/>
                  </a:lnTo>
                  <a:lnTo>
                    <a:pt x="80" y="576"/>
                  </a:lnTo>
                  <a:lnTo>
                    <a:pt x="80" y="576"/>
                  </a:lnTo>
                  <a:lnTo>
                    <a:pt x="80" y="576"/>
                  </a:lnTo>
                  <a:lnTo>
                    <a:pt x="80" y="576"/>
                  </a:lnTo>
                  <a:lnTo>
                    <a:pt x="80" y="573"/>
                  </a:lnTo>
                  <a:lnTo>
                    <a:pt x="78" y="576"/>
                  </a:lnTo>
                  <a:lnTo>
                    <a:pt x="76" y="576"/>
                  </a:lnTo>
                  <a:lnTo>
                    <a:pt x="73" y="576"/>
                  </a:lnTo>
                  <a:lnTo>
                    <a:pt x="71" y="578"/>
                  </a:lnTo>
                  <a:lnTo>
                    <a:pt x="71" y="576"/>
                  </a:lnTo>
                  <a:lnTo>
                    <a:pt x="71" y="576"/>
                  </a:lnTo>
                  <a:lnTo>
                    <a:pt x="71" y="571"/>
                  </a:lnTo>
                  <a:lnTo>
                    <a:pt x="71" y="571"/>
                  </a:lnTo>
                  <a:lnTo>
                    <a:pt x="68" y="571"/>
                  </a:lnTo>
                  <a:lnTo>
                    <a:pt x="68" y="571"/>
                  </a:lnTo>
                  <a:lnTo>
                    <a:pt x="68" y="568"/>
                  </a:lnTo>
                  <a:lnTo>
                    <a:pt x="68" y="568"/>
                  </a:lnTo>
                  <a:lnTo>
                    <a:pt x="68" y="568"/>
                  </a:lnTo>
                  <a:lnTo>
                    <a:pt x="68" y="566"/>
                  </a:lnTo>
                  <a:lnTo>
                    <a:pt x="68" y="566"/>
                  </a:lnTo>
                  <a:lnTo>
                    <a:pt x="71" y="566"/>
                  </a:lnTo>
                  <a:lnTo>
                    <a:pt x="71" y="561"/>
                  </a:lnTo>
                  <a:lnTo>
                    <a:pt x="71" y="561"/>
                  </a:lnTo>
                  <a:lnTo>
                    <a:pt x="73" y="561"/>
                  </a:lnTo>
                  <a:lnTo>
                    <a:pt x="76" y="561"/>
                  </a:lnTo>
                  <a:lnTo>
                    <a:pt x="76" y="561"/>
                  </a:lnTo>
                  <a:lnTo>
                    <a:pt x="76" y="564"/>
                  </a:lnTo>
                  <a:lnTo>
                    <a:pt x="76" y="564"/>
                  </a:lnTo>
                  <a:lnTo>
                    <a:pt x="76" y="566"/>
                  </a:lnTo>
                  <a:lnTo>
                    <a:pt x="76" y="566"/>
                  </a:lnTo>
                  <a:lnTo>
                    <a:pt x="76" y="566"/>
                  </a:lnTo>
                  <a:lnTo>
                    <a:pt x="76" y="566"/>
                  </a:lnTo>
                  <a:lnTo>
                    <a:pt x="78" y="564"/>
                  </a:lnTo>
                  <a:lnTo>
                    <a:pt x="78" y="561"/>
                  </a:lnTo>
                  <a:lnTo>
                    <a:pt x="80" y="564"/>
                  </a:lnTo>
                  <a:lnTo>
                    <a:pt x="80" y="568"/>
                  </a:lnTo>
                  <a:lnTo>
                    <a:pt x="80" y="571"/>
                  </a:lnTo>
                  <a:lnTo>
                    <a:pt x="80" y="571"/>
                  </a:lnTo>
                  <a:lnTo>
                    <a:pt x="83" y="571"/>
                  </a:lnTo>
                  <a:lnTo>
                    <a:pt x="85" y="568"/>
                  </a:lnTo>
                  <a:lnTo>
                    <a:pt x="87" y="561"/>
                  </a:lnTo>
                  <a:lnTo>
                    <a:pt x="87" y="561"/>
                  </a:lnTo>
                  <a:lnTo>
                    <a:pt x="87" y="559"/>
                  </a:lnTo>
                  <a:lnTo>
                    <a:pt x="90" y="559"/>
                  </a:lnTo>
                  <a:lnTo>
                    <a:pt x="90" y="559"/>
                  </a:lnTo>
                  <a:lnTo>
                    <a:pt x="87" y="556"/>
                  </a:lnTo>
                  <a:lnTo>
                    <a:pt x="87" y="556"/>
                  </a:lnTo>
                  <a:lnTo>
                    <a:pt x="87" y="556"/>
                  </a:lnTo>
                  <a:lnTo>
                    <a:pt x="85" y="556"/>
                  </a:lnTo>
                  <a:lnTo>
                    <a:pt x="87" y="554"/>
                  </a:lnTo>
                  <a:lnTo>
                    <a:pt x="87" y="552"/>
                  </a:lnTo>
                  <a:lnTo>
                    <a:pt x="90" y="549"/>
                  </a:lnTo>
                  <a:lnTo>
                    <a:pt x="92" y="549"/>
                  </a:lnTo>
                  <a:lnTo>
                    <a:pt x="95" y="549"/>
                  </a:lnTo>
                  <a:lnTo>
                    <a:pt x="97" y="549"/>
                  </a:lnTo>
                  <a:lnTo>
                    <a:pt x="97" y="552"/>
                  </a:lnTo>
                  <a:lnTo>
                    <a:pt x="99" y="552"/>
                  </a:lnTo>
                  <a:lnTo>
                    <a:pt x="99" y="552"/>
                  </a:lnTo>
                  <a:lnTo>
                    <a:pt x="104" y="552"/>
                  </a:lnTo>
                  <a:lnTo>
                    <a:pt x="104" y="552"/>
                  </a:lnTo>
                  <a:lnTo>
                    <a:pt x="104" y="549"/>
                  </a:lnTo>
                  <a:lnTo>
                    <a:pt x="104" y="547"/>
                  </a:lnTo>
                  <a:lnTo>
                    <a:pt x="102" y="547"/>
                  </a:lnTo>
                  <a:lnTo>
                    <a:pt x="102" y="545"/>
                  </a:lnTo>
                  <a:lnTo>
                    <a:pt x="99" y="545"/>
                  </a:lnTo>
                  <a:lnTo>
                    <a:pt x="99" y="542"/>
                  </a:lnTo>
                  <a:lnTo>
                    <a:pt x="99" y="542"/>
                  </a:lnTo>
                  <a:lnTo>
                    <a:pt x="99" y="540"/>
                  </a:lnTo>
                  <a:lnTo>
                    <a:pt x="99" y="540"/>
                  </a:lnTo>
                  <a:lnTo>
                    <a:pt x="109" y="535"/>
                  </a:lnTo>
                  <a:lnTo>
                    <a:pt x="111" y="535"/>
                  </a:lnTo>
                  <a:lnTo>
                    <a:pt x="111" y="535"/>
                  </a:lnTo>
                  <a:lnTo>
                    <a:pt x="111" y="533"/>
                  </a:lnTo>
                  <a:lnTo>
                    <a:pt x="107" y="533"/>
                  </a:lnTo>
                  <a:lnTo>
                    <a:pt x="107" y="530"/>
                  </a:lnTo>
                  <a:lnTo>
                    <a:pt x="109" y="528"/>
                  </a:lnTo>
                  <a:lnTo>
                    <a:pt x="111" y="528"/>
                  </a:lnTo>
                  <a:lnTo>
                    <a:pt x="114" y="528"/>
                  </a:lnTo>
                  <a:lnTo>
                    <a:pt x="116" y="526"/>
                  </a:lnTo>
                  <a:lnTo>
                    <a:pt x="116" y="526"/>
                  </a:lnTo>
                  <a:lnTo>
                    <a:pt x="118" y="526"/>
                  </a:lnTo>
                  <a:lnTo>
                    <a:pt x="118" y="523"/>
                  </a:lnTo>
                  <a:lnTo>
                    <a:pt x="118" y="521"/>
                  </a:lnTo>
                  <a:lnTo>
                    <a:pt x="118" y="521"/>
                  </a:lnTo>
                  <a:lnTo>
                    <a:pt x="121" y="521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6" y="516"/>
                  </a:lnTo>
                  <a:lnTo>
                    <a:pt x="128" y="516"/>
                  </a:lnTo>
                  <a:lnTo>
                    <a:pt x="130" y="514"/>
                  </a:lnTo>
                  <a:lnTo>
                    <a:pt x="130" y="514"/>
                  </a:lnTo>
                  <a:lnTo>
                    <a:pt x="133" y="511"/>
                  </a:lnTo>
                  <a:lnTo>
                    <a:pt x="133" y="511"/>
                  </a:lnTo>
                  <a:lnTo>
                    <a:pt x="133" y="509"/>
                  </a:lnTo>
                  <a:lnTo>
                    <a:pt x="140" y="509"/>
                  </a:lnTo>
                  <a:lnTo>
                    <a:pt x="140" y="509"/>
                  </a:lnTo>
                  <a:lnTo>
                    <a:pt x="142" y="509"/>
                  </a:lnTo>
                  <a:lnTo>
                    <a:pt x="145" y="507"/>
                  </a:lnTo>
                  <a:lnTo>
                    <a:pt x="145" y="507"/>
                  </a:lnTo>
                  <a:lnTo>
                    <a:pt x="149" y="507"/>
                  </a:lnTo>
                  <a:lnTo>
                    <a:pt x="149" y="504"/>
                  </a:lnTo>
                  <a:lnTo>
                    <a:pt x="149" y="502"/>
                  </a:lnTo>
                  <a:lnTo>
                    <a:pt x="149" y="502"/>
                  </a:lnTo>
                  <a:lnTo>
                    <a:pt x="145" y="502"/>
                  </a:lnTo>
                  <a:lnTo>
                    <a:pt x="145" y="502"/>
                  </a:lnTo>
                  <a:lnTo>
                    <a:pt x="145" y="499"/>
                  </a:lnTo>
                  <a:lnTo>
                    <a:pt x="149" y="497"/>
                  </a:lnTo>
                  <a:lnTo>
                    <a:pt x="154" y="497"/>
                  </a:lnTo>
                  <a:lnTo>
                    <a:pt x="159" y="497"/>
                  </a:lnTo>
                  <a:lnTo>
                    <a:pt x="159" y="497"/>
                  </a:lnTo>
                  <a:lnTo>
                    <a:pt x="156" y="497"/>
                  </a:lnTo>
                  <a:lnTo>
                    <a:pt x="154" y="502"/>
                  </a:lnTo>
                  <a:lnTo>
                    <a:pt x="152" y="504"/>
                  </a:lnTo>
                  <a:lnTo>
                    <a:pt x="154" y="504"/>
                  </a:lnTo>
                  <a:lnTo>
                    <a:pt x="154" y="507"/>
                  </a:lnTo>
                  <a:lnTo>
                    <a:pt x="156" y="507"/>
                  </a:lnTo>
                  <a:lnTo>
                    <a:pt x="156" y="504"/>
                  </a:lnTo>
                  <a:lnTo>
                    <a:pt x="159" y="502"/>
                  </a:lnTo>
                  <a:lnTo>
                    <a:pt x="159" y="502"/>
                  </a:lnTo>
                  <a:lnTo>
                    <a:pt x="159" y="499"/>
                  </a:lnTo>
                  <a:lnTo>
                    <a:pt x="159" y="499"/>
                  </a:lnTo>
                  <a:lnTo>
                    <a:pt x="161" y="499"/>
                  </a:lnTo>
                  <a:lnTo>
                    <a:pt x="161" y="499"/>
                  </a:lnTo>
                  <a:lnTo>
                    <a:pt x="164" y="497"/>
                  </a:lnTo>
                  <a:lnTo>
                    <a:pt x="164" y="497"/>
                  </a:lnTo>
                  <a:lnTo>
                    <a:pt x="164" y="495"/>
                  </a:lnTo>
                  <a:lnTo>
                    <a:pt x="164" y="492"/>
                  </a:lnTo>
                  <a:lnTo>
                    <a:pt x="161" y="495"/>
                  </a:lnTo>
                  <a:lnTo>
                    <a:pt x="159" y="495"/>
                  </a:lnTo>
                  <a:lnTo>
                    <a:pt x="159" y="492"/>
                  </a:lnTo>
                  <a:lnTo>
                    <a:pt x="159" y="492"/>
                  </a:lnTo>
                  <a:lnTo>
                    <a:pt x="161" y="490"/>
                  </a:lnTo>
                  <a:lnTo>
                    <a:pt x="161" y="490"/>
                  </a:lnTo>
                  <a:lnTo>
                    <a:pt x="161" y="487"/>
                  </a:lnTo>
                  <a:lnTo>
                    <a:pt x="161" y="487"/>
                  </a:lnTo>
                  <a:lnTo>
                    <a:pt x="161" y="485"/>
                  </a:lnTo>
                  <a:lnTo>
                    <a:pt x="161" y="485"/>
                  </a:lnTo>
                  <a:lnTo>
                    <a:pt x="166" y="485"/>
                  </a:lnTo>
                  <a:lnTo>
                    <a:pt x="171" y="483"/>
                  </a:lnTo>
                  <a:lnTo>
                    <a:pt x="171" y="485"/>
                  </a:lnTo>
                  <a:lnTo>
                    <a:pt x="171" y="483"/>
                  </a:lnTo>
                  <a:lnTo>
                    <a:pt x="173" y="483"/>
                  </a:lnTo>
                  <a:lnTo>
                    <a:pt x="173" y="480"/>
                  </a:lnTo>
                  <a:lnTo>
                    <a:pt x="175" y="480"/>
                  </a:lnTo>
                  <a:lnTo>
                    <a:pt x="175" y="483"/>
                  </a:lnTo>
                  <a:lnTo>
                    <a:pt x="178" y="485"/>
                  </a:lnTo>
                  <a:lnTo>
                    <a:pt x="178" y="483"/>
                  </a:lnTo>
                  <a:lnTo>
                    <a:pt x="178" y="485"/>
                  </a:lnTo>
                  <a:lnTo>
                    <a:pt x="180" y="487"/>
                  </a:lnTo>
                  <a:lnTo>
                    <a:pt x="187" y="485"/>
                  </a:lnTo>
                  <a:lnTo>
                    <a:pt x="187" y="487"/>
                  </a:lnTo>
                  <a:lnTo>
                    <a:pt x="187" y="487"/>
                  </a:lnTo>
                  <a:lnTo>
                    <a:pt x="185" y="487"/>
                  </a:lnTo>
                  <a:lnTo>
                    <a:pt x="187" y="490"/>
                  </a:lnTo>
                  <a:lnTo>
                    <a:pt x="187" y="492"/>
                  </a:lnTo>
                  <a:lnTo>
                    <a:pt x="187" y="490"/>
                  </a:lnTo>
                  <a:lnTo>
                    <a:pt x="190" y="490"/>
                  </a:lnTo>
                  <a:lnTo>
                    <a:pt x="190" y="490"/>
                  </a:lnTo>
                  <a:lnTo>
                    <a:pt x="190" y="487"/>
                  </a:lnTo>
                  <a:lnTo>
                    <a:pt x="190" y="487"/>
                  </a:lnTo>
                  <a:lnTo>
                    <a:pt x="194" y="485"/>
                  </a:lnTo>
                  <a:lnTo>
                    <a:pt x="194" y="485"/>
                  </a:lnTo>
                  <a:lnTo>
                    <a:pt x="194" y="487"/>
                  </a:lnTo>
                  <a:lnTo>
                    <a:pt x="194" y="487"/>
                  </a:lnTo>
                  <a:lnTo>
                    <a:pt x="197" y="487"/>
                  </a:lnTo>
                  <a:lnTo>
                    <a:pt x="194" y="490"/>
                  </a:lnTo>
                  <a:lnTo>
                    <a:pt x="197" y="490"/>
                  </a:lnTo>
                  <a:lnTo>
                    <a:pt x="199" y="487"/>
                  </a:lnTo>
                  <a:lnTo>
                    <a:pt x="202" y="485"/>
                  </a:lnTo>
                  <a:lnTo>
                    <a:pt x="206" y="485"/>
                  </a:lnTo>
                  <a:lnTo>
                    <a:pt x="206" y="480"/>
                  </a:lnTo>
                  <a:lnTo>
                    <a:pt x="209" y="480"/>
                  </a:lnTo>
                  <a:lnTo>
                    <a:pt x="209" y="480"/>
                  </a:lnTo>
                  <a:lnTo>
                    <a:pt x="209" y="480"/>
                  </a:lnTo>
                  <a:lnTo>
                    <a:pt x="209" y="478"/>
                  </a:lnTo>
                  <a:lnTo>
                    <a:pt x="211" y="480"/>
                  </a:lnTo>
                  <a:lnTo>
                    <a:pt x="214" y="478"/>
                  </a:lnTo>
                  <a:lnTo>
                    <a:pt x="216" y="478"/>
                  </a:lnTo>
                  <a:lnTo>
                    <a:pt x="216" y="480"/>
                  </a:lnTo>
                  <a:lnTo>
                    <a:pt x="216" y="483"/>
                  </a:lnTo>
                  <a:lnTo>
                    <a:pt x="216" y="480"/>
                  </a:lnTo>
                  <a:lnTo>
                    <a:pt x="218" y="480"/>
                  </a:lnTo>
                  <a:lnTo>
                    <a:pt x="218" y="478"/>
                  </a:lnTo>
                  <a:lnTo>
                    <a:pt x="221" y="478"/>
                  </a:lnTo>
                  <a:lnTo>
                    <a:pt x="221" y="478"/>
                  </a:lnTo>
                  <a:lnTo>
                    <a:pt x="223" y="478"/>
                  </a:lnTo>
                  <a:lnTo>
                    <a:pt x="223" y="478"/>
                  </a:lnTo>
                  <a:lnTo>
                    <a:pt x="223" y="476"/>
                  </a:lnTo>
                  <a:lnTo>
                    <a:pt x="225" y="476"/>
                  </a:lnTo>
                  <a:lnTo>
                    <a:pt x="225" y="478"/>
                  </a:lnTo>
                  <a:lnTo>
                    <a:pt x="228" y="478"/>
                  </a:lnTo>
                  <a:lnTo>
                    <a:pt x="225" y="476"/>
                  </a:lnTo>
                  <a:lnTo>
                    <a:pt x="225" y="476"/>
                  </a:lnTo>
                  <a:lnTo>
                    <a:pt x="228" y="476"/>
                  </a:lnTo>
                  <a:lnTo>
                    <a:pt x="228" y="473"/>
                  </a:lnTo>
                  <a:lnTo>
                    <a:pt x="228" y="471"/>
                  </a:lnTo>
                  <a:lnTo>
                    <a:pt x="228" y="471"/>
                  </a:lnTo>
                  <a:lnTo>
                    <a:pt x="228" y="471"/>
                  </a:lnTo>
                  <a:lnTo>
                    <a:pt x="230" y="468"/>
                  </a:lnTo>
                  <a:lnTo>
                    <a:pt x="233" y="468"/>
                  </a:lnTo>
                  <a:lnTo>
                    <a:pt x="235" y="468"/>
                  </a:lnTo>
                  <a:lnTo>
                    <a:pt x="235" y="468"/>
                  </a:lnTo>
                  <a:lnTo>
                    <a:pt x="235" y="471"/>
                  </a:lnTo>
                  <a:lnTo>
                    <a:pt x="235" y="471"/>
                  </a:lnTo>
                  <a:lnTo>
                    <a:pt x="235" y="468"/>
                  </a:lnTo>
                  <a:lnTo>
                    <a:pt x="237" y="468"/>
                  </a:lnTo>
                  <a:lnTo>
                    <a:pt x="237" y="466"/>
                  </a:lnTo>
                  <a:lnTo>
                    <a:pt x="240" y="466"/>
                  </a:lnTo>
                  <a:lnTo>
                    <a:pt x="240" y="464"/>
                  </a:lnTo>
                  <a:lnTo>
                    <a:pt x="240" y="461"/>
                  </a:lnTo>
                  <a:lnTo>
                    <a:pt x="244" y="461"/>
                  </a:lnTo>
                  <a:lnTo>
                    <a:pt x="249" y="466"/>
                  </a:lnTo>
                  <a:lnTo>
                    <a:pt x="252" y="464"/>
                  </a:lnTo>
                  <a:lnTo>
                    <a:pt x="249" y="464"/>
                  </a:lnTo>
                  <a:lnTo>
                    <a:pt x="249" y="461"/>
                  </a:lnTo>
                  <a:lnTo>
                    <a:pt x="249" y="461"/>
                  </a:lnTo>
                  <a:lnTo>
                    <a:pt x="249" y="461"/>
                  </a:lnTo>
                  <a:lnTo>
                    <a:pt x="249" y="459"/>
                  </a:lnTo>
                  <a:lnTo>
                    <a:pt x="249" y="457"/>
                  </a:lnTo>
                  <a:lnTo>
                    <a:pt x="247" y="457"/>
                  </a:lnTo>
                  <a:lnTo>
                    <a:pt x="247" y="454"/>
                  </a:lnTo>
                  <a:lnTo>
                    <a:pt x="247" y="452"/>
                  </a:lnTo>
                  <a:lnTo>
                    <a:pt x="247" y="452"/>
                  </a:lnTo>
                  <a:lnTo>
                    <a:pt x="249" y="449"/>
                  </a:lnTo>
                  <a:lnTo>
                    <a:pt x="254" y="449"/>
                  </a:lnTo>
                  <a:lnTo>
                    <a:pt x="254" y="447"/>
                  </a:lnTo>
                  <a:lnTo>
                    <a:pt x="254" y="445"/>
                  </a:lnTo>
                  <a:lnTo>
                    <a:pt x="256" y="445"/>
                  </a:lnTo>
                  <a:lnTo>
                    <a:pt x="256" y="445"/>
                  </a:lnTo>
                  <a:lnTo>
                    <a:pt x="256" y="442"/>
                  </a:lnTo>
                  <a:lnTo>
                    <a:pt x="256" y="442"/>
                  </a:lnTo>
                  <a:lnTo>
                    <a:pt x="256" y="440"/>
                  </a:lnTo>
                  <a:lnTo>
                    <a:pt x="259" y="440"/>
                  </a:lnTo>
                  <a:lnTo>
                    <a:pt x="261" y="440"/>
                  </a:lnTo>
                  <a:lnTo>
                    <a:pt x="261" y="438"/>
                  </a:lnTo>
                  <a:lnTo>
                    <a:pt x="261" y="438"/>
                  </a:lnTo>
                  <a:lnTo>
                    <a:pt x="266" y="435"/>
                  </a:lnTo>
                  <a:lnTo>
                    <a:pt x="266" y="433"/>
                  </a:lnTo>
                  <a:lnTo>
                    <a:pt x="268" y="433"/>
                  </a:lnTo>
                  <a:lnTo>
                    <a:pt x="271" y="433"/>
                  </a:lnTo>
                  <a:lnTo>
                    <a:pt x="275" y="430"/>
                  </a:lnTo>
                  <a:lnTo>
                    <a:pt x="275" y="430"/>
                  </a:lnTo>
                  <a:lnTo>
                    <a:pt x="278" y="428"/>
                  </a:lnTo>
                  <a:lnTo>
                    <a:pt x="278" y="428"/>
                  </a:lnTo>
                  <a:lnTo>
                    <a:pt x="287" y="428"/>
                  </a:lnTo>
                  <a:lnTo>
                    <a:pt x="287" y="430"/>
                  </a:lnTo>
                  <a:lnTo>
                    <a:pt x="290" y="433"/>
                  </a:lnTo>
                  <a:lnTo>
                    <a:pt x="294" y="430"/>
                  </a:lnTo>
                  <a:lnTo>
                    <a:pt x="294" y="433"/>
                  </a:lnTo>
                  <a:lnTo>
                    <a:pt x="294" y="433"/>
                  </a:lnTo>
                  <a:lnTo>
                    <a:pt x="294" y="435"/>
                  </a:lnTo>
                  <a:lnTo>
                    <a:pt x="297" y="435"/>
                  </a:lnTo>
                  <a:lnTo>
                    <a:pt x="297" y="438"/>
                  </a:lnTo>
                  <a:lnTo>
                    <a:pt x="297" y="438"/>
                  </a:lnTo>
                  <a:lnTo>
                    <a:pt x="299" y="438"/>
                  </a:lnTo>
                  <a:lnTo>
                    <a:pt x="299" y="438"/>
                  </a:lnTo>
                  <a:lnTo>
                    <a:pt x="299" y="440"/>
                  </a:lnTo>
                  <a:lnTo>
                    <a:pt x="299" y="440"/>
                  </a:lnTo>
                  <a:lnTo>
                    <a:pt x="299" y="440"/>
                  </a:lnTo>
                  <a:lnTo>
                    <a:pt x="299" y="442"/>
                  </a:lnTo>
                  <a:lnTo>
                    <a:pt x="299" y="442"/>
                  </a:lnTo>
                  <a:lnTo>
                    <a:pt x="301" y="445"/>
                  </a:lnTo>
                  <a:lnTo>
                    <a:pt x="304" y="447"/>
                  </a:lnTo>
                  <a:lnTo>
                    <a:pt x="301" y="447"/>
                  </a:lnTo>
                  <a:lnTo>
                    <a:pt x="301" y="449"/>
                  </a:lnTo>
                  <a:lnTo>
                    <a:pt x="301" y="449"/>
                  </a:lnTo>
                  <a:lnTo>
                    <a:pt x="304" y="452"/>
                  </a:lnTo>
                  <a:lnTo>
                    <a:pt x="304" y="452"/>
                  </a:lnTo>
                  <a:lnTo>
                    <a:pt x="301" y="454"/>
                  </a:lnTo>
                  <a:lnTo>
                    <a:pt x="301" y="457"/>
                  </a:lnTo>
                  <a:lnTo>
                    <a:pt x="301" y="457"/>
                  </a:lnTo>
                  <a:lnTo>
                    <a:pt x="299" y="459"/>
                  </a:lnTo>
                  <a:lnTo>
                    <a:pt x="299" y="461"/>
                  </a:lnTo>
                  <a:lnTo>
                    <a:pt x="301" y="461"/>
                  </a:lnTo>
                  <a:lnTo>
                    <a:pt x="304" y="461"/>
                  </a:lnTo>
                  <a:lnTo>
                    <a:pt x="301" y="464"/>
                  </a:lnTo>
                  <a:lnTo>
                    <a:pt x="299" y="466"/>
                  </a:lnTo>
                  <a:lnTo>
                    <a:pt x="297" y="471"/>
                  </a:lnTo>
                  <a:lnTo>
                    <a:pt x="297" y="473"/>
                  </a:lnTo>
                  <a:lnTo>
                    <a:pt x="294" y="473"/>
                  </a:lnTo>
                  <a:lnTo>
                    <a:pt x="294" y="473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0" y="480"/>
                  </a:lnTo>
                  <a:lnTo>
                    <a:pt x="290" y="480"/>
                  </a:lnTo>
                  <a:lnTo>
                    <a:pt x="290" y="483"/>
                  </a:lnTo>
                  <a:lnTo>
                    <a:pt x="290" y="483"/>
                  </a:lnTo>
                  <a:lnTo>
                    <a:pt x="292" y="483"/>
                  </a:lnTo>
                  <a:lnTo>
                    <a:pt x="290" y="485"/>
                  </a:lnTo>
                  <a:lnTo>
                    <a:pt x="285" y="485"/>
                  </a:lnTo>
                  <a:lnTo>
                    <a:pt x="278" y="490"/>
                  </a:lnTo>
                  <a:lnTo>
                    <a:pt x="278" y="490"/>
                  </a:lnTo>
                  <a:lnTo>
                    <a:pt x="275" y="492"/>
                  </a:lnTo>
                  <a:lnTo>
                    <a:pt x="271" y="497"/>
                  </a:lnTo>
                  <a:lnTo>
                    <a:pt x="268" y="497"/>
                  </a:lnTo>
                  <a:lnTo>
                    <a:pt x="266" y="499"/>
                  </a:lnTo>
                  <a:lnTo>
                    <a:pt x="261" y="499"/>
                  </a:lnTo>
                  <a:lnTo>
                    <a:pt x="261" y="502"/>
                  </a:lnTo>
                  <a:lnTo>
                    <a:pt x="259" y="502"/>
                  </a:lnTo>
                  <a:lnTo>
                    <a:pt x="259" y="507"/>
                  </a:lnTo>
                  <a:lnTo>
                    <a:pt x="256" y="507"/>
                  </a:lnTo>
                  <a:lnTo>
                    <a:pt x="254" y="507"/>
                  </a:lnTo>
                  <a:lnTo>
                    <a:pt x="254" y="509"/>
                  </a:lnTo>
                  <a:lnTo>
                    <a:pt x="244" y="511"/>
                  </a:lnTo>
                  <a:lnTo>
                    <a:pt x="237" y="516"/>
                  </a:lnTo>
                  <a:lnTo>
                    <a:pt x="235" y="518"/>
                  </a:lnTo>
                  <a:lnTo>
                    <a:pt x="235" y="518"/>
                  </a:lnTo>
                  <a:lnTo>
                    <a:pt x="233" y="518"/>
                  </a:lnTo>
                  <a:lnTo>
                    <a:pt x="230" y="518"/>
                  </a:lnTo>
                  <a:lnTo>
                    <a:pt x="225" y="521"/>
                  </a:lnTo>
                  <a:lnTo>
                    <a:pt x="221" y="526"/>
                  </a:lnTo>
                  <a:lnTo>
                    <a:pt x="216" y="526"/>
                  </a:lnTo>
                  <a:lnTo>
                    <a:pt x="216" y="528"/>
                  </a:lnTo>
                  <a:lnTo>
                    <a:pt x="211" y="528"/>
                  </a:lnTo>
                  <a:lnTo>
                    <a:pt x="211" y="530"/>
                  </a:lnTo>
                  <a:lnTo>
                    <a:pt x="209" y="530"/>
                  </a:lnTo>
                  <a:lnTo>
                    <a:pt x="209" y="530"/>
                  </a:lnTo>
                  <a:lnTo>
                    <a:pt x="209" y="528"/>
                  </a:lnTo>
                  <a:lnTo>
                    <a:pt x="209" y="528"/>
                  </a:lnTo>
                  <a:lnTo>
                    <a:pt x="209" y="528"/>
                  </a:lnTo>
                  <a:lnTo>
                    <a:pt x="209" y="526"/>
                  </a:lnTo>
                  <a:lnTo>
                    <a:pt x="206" y="526"/>
                  </a:lnTo>
                  <a:lnTo>
                    <a:pt x="209" y="528"/>
                  </a:lnTo>
                  <a:lnTo>
                    <a:pt x="209" y="528"/>
                  </a:lnTo>
                  <a:lnTo>
                    <a:pt x="206" y="530"/>
                  </a:lnTo>
                  <a:lnTo>
                    <a:pt x="206" y="533"/>
                  </a:lnTo>
                  <a:lnTo>
                    <a:pt x="204" y="533"/>
                  </a:lnTo>
                  <a:lnTo>
                    <a:pt x="204" y="535"/>
                  </a:lnTo>
                  <a:lnTo>
                    <a:pt x="202" y="535"/>
                  </a:lnTo>
                  <a:lnTo>
                    <a:pt x="199" y="535"/>
                  </a:lnTo>
                  <a:lnTo>
                    <a:pt x="197" y="535"/>
                  </a:lnTo>
                  <a:lnTo>
                    <a:pt x="192" y="540"/>
                  </a:lnTo>
                  <a:lnTo>
                    <a:pt x="190" y="540"/>
                  </a:lnTo>
                  <a:lnTo>
                    <a:pt x="185" y="547"/>
                  </a:lnTo>
                  <a:lnTo>
                    <a:pt x="183" y="547"/>
                  </a:lnTo>
                  <a:lnTo>
                    <a:pt x="183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78" y="547"/>
                  </a:lnTo>
                  <a:lnTo>
                    <a:pt x="178" y="549"/>
                  </a:lnTo>
                  <a:lnTo>
                    <a:pt x="175" y="552"/>
                  </a:lnTo>
                  <a:lnTo>
                    <a:pt x="175" y="549"/>
                  </a:lnTo>
                  <a:lnTo>
                    <a:pt x="173" y="549"/>
                  </a:lnTo>
                  <a:lnTo>
                    <a:pt x="175" y="552"/>
                  </a:lnTo>
                  <a:lnTo>
                    <a:pt x="173" y="552"/>
                  </a:lnTo>
                  <a:lnTo>
                    <a:pt x="173" y="554"/>
                  </a:lnTo>
                  <a:lnTo>
                    <a:pt x="173" y="556"/>
                  </a:lnTo>
                  <a:lnTo>
                    <a:pt x="173" y="556"/>
                  </a:lnTo>
                  <a:lnTo>
                    <a:pt x="171" y="556"/>
                  </a:lnTo>
                  <a:lnTo>
                    <a:pt x="171" y="559"/>
                  </a:lnTo>
                  <a:lnTo>
                    <a:pt x="171" y="559"/>
                  </a:lnTo>
                  <a:lnTo>
                    <a:pt x="171" y="561"/>
                  </a:lnTo>
                  <a:lnTo>
                    <a:pt x="168" y="561"/>
                  </a:lnTo>
                  <a:lnTo>
                    <a:pt x="168" y="559"/>
                  </a:lnTo>
                  <a:lnTo>
                    <a:pt x="168" y="559"/>
                  </a:lnTo>
                  <a:lnTo>
                    <a:pt x="168" y="556"/>
                  </a:lnTo>
                  <a:lnTo>
                    <a:pt x="168" y="556"/>
                  </a:lnTo>
                  <a:lnTo>
                    <a:pt x="168" y="554"/>
                  </a:lnTo>
                  <a:lnTo>
                    <a:pt x="168" y="552"/>
                  </a:lnTo>
                  <a:lnTo>
                    <a:pt x="166" y="552"/>
                  </a:lnTo>
                  <a:lnTo>
                    <a:pt x="166" y="556"/>
                  </a:lnTo>
                  <a:lnTo>
                    <a:pt x="166" y="556"/>
                  </a:lnTo>
                  <a:lnTo>
                    <a:pt x="166" y="559"/>
                  </a:lnTo>
                  <a:lnTo>
                    <a:pt x="164" y="561"/>
                  </a:lnTo>
                  <a:lnTo>
                    <a:pt x="161" y="564"/>
                  </a:lnTo>
                  <a:lnTo>
                    <a:pt x="161" y="564"/>
                  </a:lnTo>
                  <a:lnTo>
                    <a:pt x="159" y="566"/>
                  </a:lnTo>
                  <a:lnTo>
                    <a:pt x="159" y="566"/>
                  </a:lnTo>
                  <a:lnTo>
                    <a:pt x="159" y="568"/>
                  </a:lnTo>
                  <a:lnTo>
                    <a:pt x="156" y="568"/>
                  </a:lnTo>
                  <a:lnTo>
                    <a:pt x="159" y="571"/>
                  </a:lnTo>
                  <a:lnTo>
                    <a:pt x="159" y="571"/>
                  </a:lnTo>
                  <a:lnTo>
                    <a:pt x="156" y="573"/>
                  </a:lnTo>
                  <a:lnTo>
                    <a:pt x="156" y="576"/>
                  </a:lnTo>
                  <a:lnTo>
                    <a:pt x="154" y="576"/>
                  </a:lnTo>
                  <a:lnTo>
                    <a:pt x="154" y="573"/>
                  </a:lnTo>
                  <a:lnTo>
                    <a:pt x="154" y="571"/>
                  </a:lnTo>
                  <a:lnTo>
                    <a:pt x="154" y="571"/>
                  </a:lnTo>
                  <a:lnTo>
                    <a:pt x="154" y="568"/>
                  </a:lnTo>
                  <a:lnTo>
                    <a:pt x="154" y="568"/>
                  </a:lnTo>
                  <a:lnTo>
                    <a:pt x="154" y="568"/>
                  </a:lnTo>
                  <a:lnTo>
                    <a:pt x="154" y="568"/>
                  </a:lnTo>
                  <a:lnTo>
                    <a:pt x="152" y="571"/>
                  </a:lnTo>
                  <a:lnTo>
                    <a:pt x="152" y="573"/>
                  </a:lnTo>
                  <a:lnTo>
                    <a:pt x="152" y="576"/>
                  </a:lnTo>
                  <a:lnTo>
                    <a:pt x="152" y="576"/>
                  </a:lnTo>
                  <a:lnTo>
                    <a:pt x="149" y="578"/>
                  </a:lnTo>
                  <a:lnTo>
                    <a:pt x="147" y="578"/>
                  </a:lnTo>
                  <a:lnTo>
                    <a:pt x="149" y="576"/>
                  </a:lnTo>
                  <a:lnTo>
                    <a:pt x="147" y="576"/>
                  </a:lnTo>
                  <a:lnTo>
                    <a:pt x="147" y="578"/>
                  </a:lnTo>
                  <a:lnTo>
                    <a:pt x="142" y="576"/>
                  </a:lnTo>
                  <a:lnTo>
                    <a:pt x="145" y="578"/>
                  </a:lnTo>
                  <a:lnTo>
                    <a:pt x="149" y="578"/>
                  </a:lnTo>
                  <a:lnTo>
                    <a:pt x="154" y="578"/>
                  </a:lnTo>
                  <a:lnTo>
                    <a:pt x="156" y="580"/>
                  </a:lnTo>
                  <a:lnTo>
                    <a:pt x="156" y="583"/>
                  </a:lnTo>
                  <a:lnTo>
                    <a:pt x="154" y="585"/>
                  </a:lnTo>
                  <a:lnTo>
                    <a:pt x="154" y="585"/>
                  </a:lnTo>
                  <a:lnTo>
                    <a:pt x="149" y="587"/>
                  </a:lnTo>
                  <a:lnTo>
                    <a:pt x="147" y="585"/>
                  </a:lnTo>
                  <a:lnTo>
                    <a:pt x="147" y="587"/>
                  </a:lnTo>
                  <a:lnTo>
                    <a:pt x="147" y="587"/>
                  </a:lnTo>
                  <a:lnTo>
                    <a:pt x="149" y="587"/>
                  </a:lnTo>
                  <a:lnTo>
                    <a:pt x="149" y="590"/>
                  </a:lnTo>
                  <a:lnTo>
                    <a:pt x="149" y="590"/>
                  </a:lnTo>
                  <a:lnTo>
                    <a:pt x="149" y="590"/>
                  </a:lnTo>
                  <a:lnTo>
                    <a:pt x="149" y="592"/>
                  </a:lnTo>
                  <a:lnTo>
                    <a:pt x="149" y="592"/>
                  </a:lnTo>
                  <a:lnTo>
                    <a:pt x="142" y="595"/>
                  </a:lnTo>
                  <a:lnTo>
                    <a:pt x="140" y="592"/>
                  </a:lnTo>
                  <a:lnTo>
                    <a:pt x="140" y="592"/>
                  </a:lnTo>
                  <a:lnTo>
                    <a:pt x="137" y="592"/>
                  </a:lnTo>
                  <a:lnTo>
                    <a:pt x="137" y="590"/>
                  </a:lnTo>
                  <a:lnTo>
                    <a:pt x="135" y="590"/>
                  </a:lnTo>
                  <a:lnTo>
                    <a:pt x="137" y="592"/>
                  </a:lnTo>
                  <a:lnTo>
                    <a:pt x="137" y="595"/>
                  </a:lnTo>
                  <a:lnTo>
                    <a:pt x="137" y="595"/>
                  </a:lnTo>
                  <a:lnTo>
                    <a:pt x="140" y="595"/>
                  </a:lnTo>
                  <a:lnTo>
                    <a:pt x="140" y="597"/>
                  </a:lnTo>
                  <a:lnTo>
                    <a:pt x="140" y="597"/>
                  </a:lnTo>
                  <a:lnTo>
                    <a:pt x="140" y="597"/>
                  </a:lnTo>
                  <a:lnTo>
                    <a:pt x="142" y="597"/>
                  </a:lnTo>
                  <a:lnTo>
                    <a:pt x="142" y="599"/>
                  </a:lnTo>
                  <a:lnTo>
                    <a:pt x="142" y="599"/>
                  </a:lnTo>
                  <a:lnTo>
                    <a:pt x="142" y="602"/>
                  </a:lnTo>
                  <a:lnTo>
                    <a:pt x="140" y="602"/>
                  </a:lnTo>
                  <a:lnTo>
                    <a:pt x="140" y="602"/>
                  </a:lnTo>
                  <a:lnTo>
                    <a:pt x="140" y="604"/>
                  </a:lnTo>
                  <a:lnTo>
                    <a:pt x="137" y="604"/>
                  </a:lnTo>
                  <a:lnTo>
                    <a:pt x="137" y="602"/>
                  </a:lnTo>
                  <a:lnTo>
                    <a:pt x="135" y="602"/>
                  </a:lnTo>
                  <a:lnTo>
                    <a:pt x="135" y="599"/>
                  </a:lnTo>
                  <a:lnTo>
                    <a:pt x="133" y="599"/>
                  </a:lnTo>
                  <a:lnTo>
                    <a:pt x="130" y="597"/>
                  </a:lnTo>
                  <a:lnTo>
                    <a:pt x="130" y="597"/>
                  </a:lnTo>
                  <a:lnTo>
                    <a:pt x="128" y="592"/>
                  </a:lnTo>
                  <a:lnTo>
                    <a:pt x="128" y="592"/>
                  </a:lnTo>
                  <a:lnTo>
                    <a:pt x="128" y="595"/>
                  </a:lnTo>
                  <a:lnTo>
                    <a:pt x="130" y="597"/>
                  </a:lnTo>
                  <a:lnTo>
                    <a:pt x="130" y="599"/>
                  </a:lnTo>
                  <a:lnTo>
                    <a:pt x="130" y="599"/>
                  </a:lnTo>
                  <a:lnTo>
                    <a:pt x="130" y="599"/>
                  </a:lnTo>
                  <a:lnTo>
                    <a:pt x="128" y="599"/>
                  </a:lnTo>
                  <a:lnTo>
                    <a:pt x="128" y="599"/>
                  </a:lnTo>
                  <a:lnTo>
                    <a:pt x="128" y="599"/>
                  </a:lnTo>
                  <a:lnTo>
                    <a:pt x="130" y="602"/>
                  </a:lnTo>
                  <a:lnTo>
                    <a:pt x="130" y="602"/>
                  </a:lnTo>
                  <a:lnTo>
                    <a:pt x="128" y="604"/>
                  </a:lnTo>
                  <a:lnTo>
                    <a:pt x="128" y="606"/>
                  </a:lnTo>
                  <a:lnTo>
                    <a:pt x="128" y="606"/>
                  </a:lnTo>
                  <a:lnTo>
                    <a:pt x="128" y="609"/>
                  </a:lnTo>
                  <a:lnTo>
                    <a:pt x="128" y="609"/>
                  </a:lnTo>
                  <a:lnTo>
                    <a:pt x="128" y="611"/>
                  </a:lnTo>
                  <a:lnTo>
                    <a:pt x="128" y="611"/>
                  </a:lnTo>
                  <a:lnTo>
                    <a:pt x="128" y="611"/>
                  </a:lnTo>
                  <a:lnTo>
                    <a:pt x="128" y="614"/>
                  </a:lnTo>
                  <a:lnTo>
                    <a:pt x="123" y="611"/>
                  </a:lnTo>
                  <a:lnTo>
                    <a:pt x="121" y="611"/>
                  </a:lnTo>
                  <a:lnTo>
                    <a:pt x="121" y="609"/>
                  </a:lnTo>
                  <a:lnTo>
                    <a:pt x="121" y="609"/>
                  </a:lnTo>
                  <a:lnTo>
                    <a:pt x="116" y="606"/>
                  </a:lnTo>
                  <a:lnTo>
                    <a:pt x="111" y="604"/>
                  </a:lnTo>
                  <a:lnTo>
                    <a:pt x="111" y="606"/>
                  </a:lnTo>
                  <a:lnTo>
                    <a:pt x="111" y="609"/>
                  </a:lnTo>
                  <a:lnTo>
                    <a:pt x="116" y="609"/>
                  </a:lnTo>
                  <a:lnTo>
                    <a:pt x="116" y="609"/>
                  </a:lnTo>
                  <a:lnTo>
                    <a:pt x="116" y="611"/>
                  </a:lnTo>
                  <a:lnTo>
                    <a:pt x="118" y="616"/>
                  </a:lnTo>
                  <a:lnTo>
                    <a:pt x="118" y="618"/>
                  </a:lnTo>
                  <a:lnTo>
                    <a:pt x="118" y="618"/>
                  </a:lnTo>
                  <a:lnTo>
                    <a:pt x="121" y="621"/>
                  </a:lnTo>
                  <a:lnTo>
                    <a:pt x="118" y="621"/>
                  </a:lnTo>
                  <a:lnTo>
                    <a:pt x="121" y="621"/>
                  </a:lnTo>
                  <a:lnTo>
                    <a:pt x="121" y="623"/>
                  </a:lnTo>
                  <a:lnTo>
                    <a:pt x="121" y="625"/>
                  </a:lnTo>
                  <a:lnTo>
                    <a:pt x="121" y="625"/>
                  </a:lnTo>
                  <a:lnTo>
                    <a:pt x="121" y="625"/>
                  </a:lnTo>
                  <a:lnTo>
                    <a:pt x="121" y="628"/>
                  </a:lnTo>
                  <a:lnTo>
                    <a:pt x="118" y="628"/>
                  </a:lnTo>
                  <a:lnTo>
                    <a:pt x="118" y="628"/>
                  </a:lnTo>
                  <a:lnTo>
                    <a:pt x="118" y="628"/>
                  </a:lnTo>
                  <a:lnTo>
                    <a:pt x="118" y="630"/>
                  </a:lnTo>
                  <a:lnTo>
                    <a:pt x="118" y="630"/>
                  </a:lnTo>
                  <a:lnTo>
                    <a:pt x="118" y="630"/>
                  </a:lnTo>
                  <a:lnTo>
                    <a:pt x="116" y="630"/>
                  </a:lnTo>
                  <a:lnTo>
                    <a:pt x="116" y="630"/>
                  </a:lnTo>
                  <a:lnTo>
                    <a:pt x="114" y="630"/>
                  </a:lnTo>
                  <a:lnTo>
                    <a:pt x="114" y="628"/>
                  </a:lnTo>
                  <a:lnTo>
                    <a:pt x="111" y="628"/>
                  </a:lnTo>
                  <a:lnTo>
                    <a:pt x="111" y="630"/>
                  </a:lnTo>
                  <a:lnTo>
                    <a:pt x="114" y="633"/>
                  </a:lnTo>
                  <a:lnTo>
                    <a:pt x="116" y="633"/>
                  </a:lnTo>
                  <a:lnTo>
                    <a:pt x="118" y="633"/>
                  </a:lnTo>
                  <a:lnTo>
                    <a:pt x="116" y="635"/>
                  </a:lnTo>
                  <a:lnTo>
                    <a:pt x="116" y="635"/>
                  </a:lnTo>
                  <a:lnTo>
                    <a:pt x="114" y="635"/>
                  </a:lnTo>
                  <a:lnTo>
                    <a:pt x="114" y="635"/>
                  </a:lnTo>
                  <a:lnTo>
                    <a:pt x="111" y="635"/>
                  </a:lnTo>
                  <a:lnTo>
                    <a:pt x="111" y="633"/>
                  </a:lnTo>
                  <a:lnTo>
                    <a:pt x="111" y="635"/>
                  </a:lnTo>
                  <a:lnTo>
                    <a:pt x="111" y="635"/>
                  </a:lnTo>
                  <a:lnTo>
                    <a:pt x="111" y="637"/>
                  </a:lnTo>
                  <a:lnTo>
                    <a:pt x="109" y="640"/>
                  </a:lnTo>
                  <a:lnTo>
                    <a:pt x="111" y="640"/>
                  </a:lnTo>
                  <a:lnTo>
                    <a:pt x="111" y="640"/>
                  </a:lnTo>
                  <a:lnTo>
                    <a:pt x="111" y="640"/>
                  </a:lnTo>
                  <a:lnTo>
                    <a:pt x="111" y="642"/>
                  </a:lnTo>
                  <a:lnTo>
                    <a:pt x="111" y="642"/>
                  </a:lnTo>
                  <a:lnTo>
                    <a:pt x="111" y="645"/>
                  </a:lnTo>
                  <a:lnTo>
                    <a:pt x="109" y="645"/>
                  </a:lnTo>
                  <a:lnTo>
                    <a:pt x="109" y="642"/>
                  </a:lnTo>
                  <a:lnTo>
                    <a:pt x="107" y="642"/>
                  </a:lnTo>
                  <a:lnTo>
                    <a:pt x="104" y="640"/>
                  </a:lnTo>
                  <a:lnTo>
                    <a:pt x="104" y="640"/>
                  </a:lnTo>
                  <a:lnTo>
                    <a:pt x="102" y="635"/>
                  </a:lnTo>
                  <a:lnTo>
                    <a:pt x="99" y="630"/>
                  </a:lnTo>
                  <a:lnTo>
                    <a:pt x="99" y="630"/>
                  </a:lnTo>
                  <a:lnTo>
                    <a:pt x="99" y="630"/>
                  </a:lnTo>
                  <a:lnTo>
                    <a:pt x="97" y="630"/>
                  </a:lnTo>
                  <a:lnTo>
                    <a:pt x="99" y="633"/>
                  </a:lnTo>
                  <a:lnTo>
                    <a:pt x="99" y="635"/>
                  </a:lnTo>
                  <a:lnTo>
                    <a:pt x="99" y="637"/>
                  </a:lnTo>
                  <a:lnTo>
                    <a:pt x="99" y="637"/>
                  </a:lnTo>
                  <a:lnTo>
                    <a:pt x="97" y="637"/>
                  </a:lnTo>
                  <a:lnTo>
                    <a:pt x="95" y="637"/>
                  </a:lnTo>
                  <a:lnTo>
                    <a:pt x="99" y="637"/>
                  </a:lnTo>
                  <a:lnTo>
                    <a:pt x="99" y="637"/>
                  </a:lnTo>
                  <a:lnTo>
                    <a:pt x="99" y="640"/>
                  </a:lnTo>
                  <a:lnTo>
                    <a:pt x="102" y="640"/>
                  </a:lnTo>
                  <a:lnTo>
                    <a:pt x="107" y="647"/>
                  </a:lnTo>
                  <a:lnTo>
                    <a:pt x="107" y="647"/>
                  </a:lnTo>
                  <a:lnTo>
                    <a:pt x="107" y="649"/>
                  </a:lnTo>
                  <a:lnTo>
                    <a:pt x="104" y="649"/>
                  </a:lnTo>
                  <a:lnTo>
                    <a:pt x="107" y="649"/>
                  </a:lnTo>
                  <a:lnTo>
                    <a:pt x="107" y="649"/>
                  </a:lnTo>
                  <a:lnTo>
                    <a:pt x="107" y="652"/>
                  </a:lnTo>
                  <a:lnTo>
                    <a:pt x="107" y="652"/>
                  </a:lnTo>
                  <a:lnTo>
                    <a:pt x="107" y="654"/>
                  </a:lnTo>
                  <a:lnTo>
                    <a:pt x="107" y="656"/>
                  </a:lnTo>
                  <a:lnTo>
                    <a:pt x="104" y="659"/>
                  </a:lnTo>
                  <a:lnTo>
                    <a:pt x="104" y="659"/>
                  </a:lnTo>
                  <a:lnTo>
                    <a:pt x="102" y="659"/>
                  </a:lnTo>
                  <a:lnTo>
                    <a:pt x="102" y="656"/>
                  </a:lnTo>
                  <a:lnTo>
                    <a:pt x="99" y="656"/>
                  </a:lnTo>
                  <a:lnTo>
                    <a:pt x="99" y="654"/>
                  </a:lnTo>
                  <a:lnTo>
                    <a:pt x="97" y="652"/>
                  </a:lnTo>
                  <a:lnTo>
                    <a:pt x="90" y="652"/>
                  </a:lnTo>
                  <a:lnTo>
                    <a:pt x="83" y="649"/>
                  </a:lnTo>
                  <a:lnTo>
                    <a:pt x="85" y="652"/>
                  </a:lnTo>
                  <a:lnTo>
                    <a:pt x="90" y="652"/>
                  </a:lnTo>
                  <a:lnTo>
                    <a:pt x="92" y="652"/>
                  </a:lnTo>
                  <a:lnTo>
                    <a:pt x="95" y="652"/>
                  </a:lnTo>
                  <a:lnTo>
                    <a:pt x="95" y="654"/>
                  </a:lnTo>
                  <a:lnTo>
                    <a:pt x="97" y="654"/>
                  </a:lnTo>
                  <a:lnTo>
                    <a:pt x="97" y="654"/>
                  </a:lnTo>
                  <a:lnTo>
                    <a:pt x="97" y="656"/>
                  </a:lnTo>
                  <a:lnTo>
                    <a:pt x="99" y="659"/>
                  </a:lnTo>
                  <a:lnTo>
                    <a:pt x="99" y="659"/>
                  </a:lnTo>
                  <a:lnTo>
                    <a:pt x="99" y="661"/>
                  </a:lnTo>
                  <a:lnTo>
                    <a:pt x="102" y="661"/>
                  </a:lnTo>
                  <a:lnTo>
                    <a:pt x="99" y="661"/>
                  </a:lnTo>
                  <a:lnTo>
                    <a:pt x="102" y="664"/>
                  </a:lnTo>
                  <a:lnTo>
                    <a:pt x="102" y="666"/>
                  </a:lnTo>
                  <a:lnTo>
                    <a:pt x="102" y="666"/>
                  </a:lnTo>
                  <a:lnTo>
                    <a:pt x="99" y="668"/>
                  </a:lnTo>
                  <a:lnTo>
                    <a:pt x="97" y="668"/>
                  </a:lnTo>
                  <a:lnTo>
                    <a:pt x="97" y="671"/>
                  </a:lnTo>
                  <a:lnTo>
                    <a:pt x="90" y="668"/>
                  </a:lnTo>
                  <a:lnTo>
                    <a:pt x="87" y="664"/>
                  </a:lnTo>
                  <a:lnTo>
                    <a:pt x="87" y="661"/>
                  </a:lnTo>
                  <a:lnTo>
                    <a:pt x="85" y="664"/>
                  </a:lnTo>
                  <a:lnTo>
                    <a:pt x="85" y="666"/>
                  </a:lnTo>
                  <a:lnTo>
                    <a:pt x="87" y="666"/>
                  </a:lnTo>
                  <a:lnTo>
                    <a:pt x="87" y="668"/>
                  </a:lnTo>
                  <a:lnTo>
                    <a:pt x="90" y="668"/>
                  </a:lnTo>
                  <a:lnTo>
                    <a:pt x="92" y="671"/>
                  </a:lnTo>
                  <a:lnTo>
                    <a:pt x="95" y="673"/>
                  </a:lnTo>
                  <a:lnTo>
                    <a:pt x="95" y="675"/>
                  </a:lnTo>
                  <a:lnTo>
                    <a:pt x="95" y="675"/>
                  </a:lnTo>
                  <a:lnTo>
                    <a:pt x="95" y="678"/>
                  </a:lnTo>
                  <a:lnTo>
                    <a:pt x="95" y="678"/>
                  </a:lnTo>
                  <a:lnTo>
                    <a:pt x="95" y="678"/>
                  </a:lnTo>
                  <a:lnTo>
                    <a:pt x="90" y="685"/>
                  </a:lnTo>
                  <a:lnTo>
                    <a:pt x="90" y="685"/>
                  </a:lnTo>
                  <a:lnTo>
                    <a:pt x="87" y="687"/>
                  </a:lnTo>
                  <a:lnTo>
                    <a:pt x="87" y="685"/>
                  </a:lnTo>
                  <a:lnTo>
                    <a:pt x="87" y="685"/>
                  </a:lnTo>
                  <a:lnTo>
                    <a:pt x="87" y="683"/>
                  </a:lnTo>
                  <a:lnTo>
                    <a:pt x="85" y="683"/>
                  </a:lnTo>
                  <a:lnTo>
                    <a:pt x="85" y="685"/>
                  </a:lnTo>
                  <a:lnTo>
                    <a:pt x="85" y="685"/>
                  </a:lnTo>
                  <a:lnTo>
                    <a:pt x="87" y="685"/>
                  </a:lnTo>
                  <a:lnTo>
                    <a:pt x="85" y="687"/>
                  </a:lnTo>
                  <a:lnTo>
                    <a:pt x="85" y="687"/>
                  </a:lnTo>
                  <a:lnTo>
                    <a:pt x="85" y="690"/>
                  </a:lnTo>
                  <a:lnTo>
                    <a:pt x="87" y="690"/>
                  </a:lnTo>
                  <a:lnTo>
                    <a:pt x="85" y="690"/>
                  </a:lnTo>
                  <a:lnTo>
                    <a:pt x="85" y="690"/>
                  </a:lnTo>
                  <a:lnTo>
                    <a:pt x="83" y="690"/>
                  </a:lnTo>
                  <a:lnTo>
                    <a:pt x="76" y="687"/>
                  </a:lnTo>
                  <a:lnTo>
                    <a:pt x="76" y="687"/>
                  </a:lnTo>
                  <a:lnTo>
                    <a:pt x="73" y="685"/>
                  </a:lnTo>
                  <a:lnTo>
                    <a:pt x="73" y="683"/>
                  </a:lnTo>
                  <a:lnTo>
                    <a:pt x="73" y="680"/>
                  </a:lnTo>
                  <a:lnTo>
                    <a:pt x="71" y="678"/>
                  </a:lnTo>
                  <a:lnTo>
                    <a:pt x="71" y="678"/>
                  </a:lnTo>
                  <a:lnTo>
                    <a:pt x="71" y="678"/>
                  </a:lnTo>
                  <a:lnTo>
                    <a:pt x="71" y="680"/>
                  </a:lnTo>
                  <a:lnTo>
                    <a:pt x="71" y="680"/>
                  </a:lnTo>
                  <a:lnTo>
                    <a:pt x="71" y="683"/>
                  </a:lnTo>
                  <a:lnTo>
                    <a:pt x="71" y="685"/>
                  </a:lnTo>
                  <a:lnTo>
                    <a:pt x="71" y="685"/>
                  </a:lnTo>
                  <a:lnTo>
                    <a:pt x="71" y="687"/>
                  </a:lnTo>
                  <a:lnTo>
                    <a:pt x="71" y="685"/>
                  </a:lnTo>
                  <a:lnTo>
                    <a:pt x="68" y="685"/>
                  </a:lnTo>
                  <a:lnTo>
                    <a:pt x="64" y="685"/>
                  </a:lnTo>
                  <a:lnTo>
                    <a:pt x="64" y="685"/>
                  </a:lnTo>
                  <a:lnTo>
                    <a:pt x="68" y="685"/>
                  </a:lnTo>
                  <a:lnTo>
                    <a:pt x="68" y="687"/>
                  </a:lnTo>
                  <a:lnTo>
                    <a:pt x="68" y="687"/>
                  </a:lnTo>
                  <a:lnTo>
                    <a:pt x="76" y="690"/>
                  </a:lnTo>
                  <a:lnTo>
                    <a:pt x="80" y="690"/>
                  </a:lnTo>
                  <a:lnTo>
                    <a:pt x="80" y="692"/>
                  </a:lnTo>
                  <a:lnTo>
                    <a:pt x="80" y="695"/>
                  </a:lnTo>
                  <a:lnTo>
                    <a:pt x="83" y="695"/>
                  </a:lnTo>
                  <a:lnTo>
                    <a:pt x="83" y="697"/>
                  </a:lnTo>
                  <a:lnTo>
                    <a:pt x="83" y="697"/>
                  </a:lnTo>
                  <a:lnTo>
                    <a:pt x="76" y="699"/>
                  </a:lnTo>
                  <a:lnTo>
                    <a:pt x="68" y="702"/>
                  </a:lnTo>
                  <a:lnTo>
                    <a:pt x="71" y="702"/>
                  </a:lnTo>
                  <a:lnTo>
                    <a:pt x="76" y="702"/>
                  </a:lnTo>
                  <a:lnTo>
                    <a:pt x="80" y="702"/>
                  </a:lnTo>
                  <a:lnTo>
                    <a:pt x="80" y="702"/>
                  </a:lnTo>
                  <a:lnTo>
                    <a:pt x="80" y="704"/>
                  </a:lnTo>
                  <a:lnTo>
                    <a:pt x="78" y="706"/>
                  </a:lnTo>
                  <a:lnTo>
                    <a:pt x="78" y="704"/>
                  </a:lnTo>
                  <a:lnTo>
                    <a:pt x="71" y="706"/>
                  </a:lnTo>
                  <a:lnTo>
                    <a:pt x="71" y="706"/>
                  </a:lnTo>
                  <a:lnTo>
                    <a:pt x="66" y="706"/>
                  </a:lnTo>
                  <a:lnTo>
                    <a:pt x="66" y="709"/>
                  </a:lnTo>
                  <a:lnTo>
                    <a:pt x="68" y="709"/>
                  </a:lnTo>
                  <a:lnTo>
                    <a:pt x="68" y="709"/>
                  </a:lnTo>
                  <a:lnTo>
                    <a:pt x="71" y="709"/>
                  </a:lnTo>
                  <a:lnTo>
                    <a:pt x="76" y="706"/>
                  </a:lnTo>
                  <a:lnTo>
                    <a:pt x="76" y="706"/>
                  </a:lnTo>
                  <a:lnTo>
                    <a:pt x="78" y="706"/>
                  </a:lnTo>
                  <a:lnTo>
                    <a:pt x="78" y="709"/>
                  </a:lnTo>
                  <a:lnTo>
                    <a:pt x="78" y="711"/>
                  </a:lnTo>
                  <a:lnTo>
                    <a:pt x="78" y="711"/>
                  </a:lnTo>
                  <a:lnTo>
                    <a:pt x="78" y="714"/>
                  </a:lnTo>
                  <a:lnTo>
                    <a:pt x="76" y="716"/>
                  </a:lnTo>
                  <a:lnTo>
                    <a:pt x="78" y="716"/>
                  </a:lnTo>
                  <a:lnTo>
                    <a:pt x="76" y="716"/>
                  </a:lnTo>
                  <a:lnTo>
                    <a:pt x="76" y="718"/>
                  </a:lnTo>
                  <a:lnTo>
                    <a:pt x="73" y="718"/>
                  </a:lnTo>
                  <a:lnTo>
                    <a:pt x="71" y="718"/>
                  </a:lnTo>
                  <a:lnTo>
                    <a:pt x="68" y="718"/>
                  </a:lnTo>
                  <a:lnTo>
                    <a:pt x="66" y="718"/>
                  </a:lnTo>
                  <a:lnTo>
                    <a:pt x="64" y="716"/>
                  </a:lnTo>
                  <a:lnTo>
                    <a:pt x="61" y="718"/>
                  </a:lnTo>
                  <a:lnTo>
                    <a:pt x="66" y="718"/>
                  </a:lnTo>
                  <a:lnTo>
                    <a:pt x="68" y="721"/>
                  </a:lnTo>
                  <a:lnTo>
                    <a:pt x="68" y="721"/>
                  </a:lnTo>
                  <a:lnTo>
                    <a:pt x="71" y="721"/>
                  </a:lnTo>
                  <a:lnTo>
                    <a:pt x="71" y="725"/>
                  </a:lnTo>
                  <a:lnTo>
                    <a:pt x="68" y="725"/>
                  </a:lnTo>
                  <a:lnTo>
                    <a:pt x="66" y="723"/>
                  </a:lnTo>
                  <a:lnTo>
                    <a:pt x="68" y="725"/>
                  </a:lnTo>
                  <a:lnTo>
                    <a:pt x="68" y="728"/>
                  </a:lnTo>
                  <a:lnTo>
                    <a:pt x="66" y="728"/>
                  </a:lnTo>
                  <a:lnTo>
                    <a:pt x="66" y="730"/>
                  </a:lnTo>
                  <a:lnTo>
                    <a:pt x="66" y="730"/>
                  </a:lnTo>
                  <a:lnTo>
                    <a:pt x="66" y="733"/>
                  </a:lnTo>
                  <a:lnTo>
                    <a:pt x="66" y="733"/>
                  </a:lnTo>
                  <a:lnTo>
                    <a:pt x="64" y="733"/>
                  </a:lnTo>
                  <a:lnTo>
                    <a:pt x="64" y="730"/>
                  </a:lnTo>
                  <a:lnTo>
                    <a:pt x="61" y="730"/>
                  </a:lnTo>
                  <a:lnTo>
                    <a:pt x="59" y="730"/>
                  </a:lnTo>
                  <a:lnTo>
                    <a:pt x="61" y="730"/>
                  </a:lnTo>
                  <a:lnTo>
                    <a:pt x="64" y="733"/>
                  </a:lnTo>
                  <a:lnTo>
                    <a:pt x="66" y="735"/>
                  </a:lnTo>
                  <a:lnTo>
                    <a:pt x="66" y="735"/>
                  </a:lnTo>
                  <a:lnTo>
                    <a:pt x="66" y="737"/>
                  </a:lnTo>
                  <a:lnTo>
                    <a:pt x="64" y="737"/>
                  </a:lnTo>
                  <a:lnTo>
                    <a:pt x="61" y="737"/>
                  </a:lnTo>
                  <a:lnTo>
                    <a:pt x="61" y="737"/>
                  </a:lnTo>
                  <a:lnTo>
                    <a:pt x="61" y="737"/>
                  </a:lnTo>
                  <a:lnTo>
                    <a:pt x="57" y="737"/>
                  </a:lnTo>
                  <a:lnTo>
                    <a:pt x="61" y="737"/>
                  </a:lnTo>
                  <a:lnTo>
                    <a:pt x="61" y="740"/>
                  </a:lnTo>
                  <a:lnTo>
                    <a:pt x="61" y="737"/>
                  </a:lnTo>
                  <a:lnTo>
                    <a:pt x="64" y="740"/>
                  </a:lnTo>
                  <a:lnTo>
                    <a:pt x="64" y="740"/>
                  </a:lnTo>
                  <a:lnTo>
                    <a:pt x="64" y="742"/>
                  </a:lnTo>
                  <a:lnTo>
                    <a:pt x="64" y="744"/>
                  </a:lnTo>
                  <a:lnTo>
                    <a:pt x="61" y="747"/>
                  </a:lnTo>
                  <a:lnTo>
                    <a:pt x="61" y="747"/>
                  </a:lnTo>
                  <a:lnTo>
                    <a:pt x="61" y="747"/>
                  </a:lnTo>
                  <a:lnTo>
                    <a:pt x="64" y="749"/>
                  </a:lnTo>
                  <a:lnTo>
                    <a:pt x="64" y="749"/>
                  </a:lnTo>
                  <a:lnTo>
                    <a:pt x="66" y="754"/>
                  </a:lnTo>
                  <a:lnTo>
                    <a:pt x="66" y="754"/>
                  </a:lnTo>
                  <a:lnTo>
                    <a:pt x="64" y="756"/>
                  </a:lnTo>
                  <a:lnTo>
                    <a:pt x="61" y="756"/>
                  </a:lnTo>
                  <a:lnTo>
                    <a:pt x="61" y="759"/>
                  </a:lnTo>
                  <a:lnTo>
                    <a:pt x="61" y="759"/>
                  </a:lnTo>
                  <a:lnTo>
                    <a:pt x="61" y="761"/>
                  </a:lnTo>
                  <a:lnTo>
                    <a:pt x="61" y="761"/>
                  </a:lnTo>
                  <a:lnTo>
                    <a:pt x="61" y="761"/>
                  </a:lnTo>
                  <a:lnTo>
                    <a:pt x="61" y="764"/>
                  </a:lnTo>
                  <a:lnTo>
                    <a:pt x="61" y="764"/>
                  </a:lnTo>
                  <a:lnTo>
                    <a:pt x="61" y="766"/>
                  </a:lnTo>
                  <a:lnTo>
                    <a:pt x="61" y="766"/>
                  </a:lnTo>
                  <a:lnTo>
                    <a:pt x="61" y="766"/>
                  </a:lnTo>
                  <a:lnTo>
                    <a:pt x="61" y="768"/>
                  </a:lnTo>
                  <a:lnTo>
                    <a:pt x="61" y="768"/>
                  </a:lnTo>
                  <a:lnTo>
                    <a:pt x="59" y="766"/>
                  </a:lnTo>
                  <a:lnTo>
                    <a:pt x="59" y="768"/>
                  </a:lnTo>
                  <a:lnTo>
                    <a:pt x="59" y="768"/>
                  </a:lnTo>
                  <a:lnTo>
                    <a:pt x="61" y="768"/>
                  </a:lnTo>
                  <a:lnTo>
                    <a:pt x="64" y="771"/>
                  </a:lnTo>
                  <a:lnTo>
                    <a:pt x="64" y="771"/>
                  </a:lnTo>
                  <a:lnTo>
                    <a:pt x="64" y="773"/>
                  </a:lnTo>
                  <a:lnTo>
                    <a:pt x="64" y="775"/>
                  </a:lnTo>
                  <a:lnTo>
                    <a:pt x="64" y="778"/>
                  </a:lnTo>
                  <a:lnTo>
                    <a:pt x="66" y="778"/>
                  </a:lnTo>
                  <a:lnTo>
                    <a:pt x="66" y="783"/>
                  </a:lnTo>
                  <a:lnTo>
                    <a:pt x="66" y="787"/>
                  </a:lnTo>
                  <a:lnTo>
                    <a:pt x="68" y="790"/>
                  </a:lnTo>
                  <a:lnTo>
                    <a:pt x="68" y="790"/>
                  </a:lnTo>
                  <a:lnTo>
                    <a:pt x="68" y="792"/>
                  </a:lnTo>
                  <a:lnTo>
                    <a:pt x="71" y="794"/>
                  </a:lnTo>
                  <a:lnTo>
                    <a:pt x="71" y="797"/>
                  </a:lnTo>
                  <a:lnTo>
                    <a:pt x="71" y="797"/>
                  </a:lnTo>
                  <a:lnTo>
                    <a:pt x="73" y="799"/>
                  </a:lnTo>
                  <a:lnTo>
                    <a:pt x="73" y="799"/>
                  </a:lnTo>
                  <a:lnTo>
                    <a:pt x="73" y="804"/>
                  </a:lnTo>
                  <a:lnTo>
                    <a:pt x="73" y="804"/>
                  </a:lnTo>
                  <a:lnTo>
                    <a:pt x="76" y="806"/>
                  </a:lnTo>
                  <a:lnTo>
                    <a:pt x="78" y="811"/>
                  </a:lnTo>
                  <a:lnTo>
                    <a:pt x="83" y="818"/>
                  </a:lnTo>
                  <a:lnTo>
                    <a:pt x="85" y="818"/>
                  </a:lnTo>
                  <a:lnTo>
                    <a:pt x="87" y="821"/>
                  </a:lnTo>
                  <a:lnTo>
                    <a:pt x="87" y="823"/>
                  </a:lnTo>
                  <a:lnTo>
                    <a:pt x="90" y="825"/>
                  </a:lnTo>
                  <a:lnTo>
                    <a:pt x="90" y="825"/>
                  </a:lnTo>
                  <a:lnTo>
                    <a:pt x="90" y="828"/>
                  </a:lnTo>
                  <a:lnTo>
                    <a:pt x="92" y="828"/>
                  </a:lnTo>
                  <a:lnTo>
                    <a:pt x="92" y="828"/>
                  </a:lnTo>
                  <a:lnTo>
                    <a:pt x="95" y="828"/>
                  </a:lnTo>
                  <a:lnTo>
                    <a:pt x="95" y="830"/>
                  </a:lnTo>
                  <a:lnTo>
                    <a:pt x="97" y="830"/>
                  </a:lnTo>
                  <a:lnTo>
                    <a:pt x="99" y="830"/>
                  </a:lnTo>
                  <a:lnTo>
                    <a:pt x="99" y="830"/>
                  </a:lnTo>
                  <a:lnTo>
                    <a:pt x="102" y="835"/>
                  </a:lnTo>
                  <a:lnTo>
                    <a:pt x="99" y="835"/>
                  </a:lnTo>
                  <a:lnTo>
                    <a:pt x="99" y="835"/>
                  </a:lnTo>
                  <a:lnTo>
                    <a:pt x="97" y="835"/>
                  </a:lnTo>
                  <a:lnTo>
                    <a:pt x="99" y="835"/>
                  </a:lnTo>
                  <a:lnTo>
                    <a:pt x="99" y="837"/>
                  </a:lnTo>
                  <a:lnTo>
                    <a:pt x="99" y="837"/>
                  </a:lnTo>
                  <a:lnTo>
                    <a:pt x="99" y="837"/>
                  </a:lnTo>
                  <a:lnTo>
                    <a:pt x="99" y="840"/>
                  </a:lnTo>
                  <a:lnTo>
                    <a:pt x="99" y="840"/>
                  </a:lnTo>
                  <a:lnTo>
                    <a:pt x="99" y="842"/>
                  </a:lnTo>
                  <a:lnTo>
                    <a:pt x="95" y="840"/>
                  </a:lnTo>
                  <a:lnTo>
                    <a:pt x="95" y="840"/>
                  </a:lnTo>
                  <a:lnTo>
                    <a:pt x="95" y="840"/>
                  </a:lnTo>
                  <a:lnTo>
                    <a:pt x="95" y="842"/>
                  </a:lnTo>
                  <a:lnTo>
                    <a:pt x="97" y="842"/>
                  </a:lnTo>
                  <a:lnTo>
                    <a:pt x="97" y="844"/>
                  </a:lnTo>
                  <a:lnTo>
                    <a:pt x="90" y="842"/>
                  </a:lnTo>
                  <a:lnTo>
                    <a:pt x="85" y="840"/>
                  </a:lnTo>
                  <a:lnTo>
                    <a:pt x="85" y="837"/>
                  </a:lnTo>
                  <a:lnTo>
                    <a:pt x="83" y="837"/>
                  </a:lnTo>
                  <a:lnTo>
                    <a:pt x="80" y="837"/>
                  </a:lnTo>
                  <a:lnTo>
                    <a:pt x="80" y="835"/>
                  </a:lnTo>
                  <a:lnTo>
                    <a:pt x="83" y="835"/>
                  </a:lnTo>
                  <a:lnTo>
                    <a:pt x="83" y="835"/>
                  </a:lnTo>
                  <a:lnTo>
                    <a:pt x="80" y="835"/>
                  </a:lnTo>
                  <a:lnTo>
                    <a:pt x="80" y="835"/>
                  </a:lnTo>
                  <a:lnTo>
                    <a:pt x="80" y="835"/>
                  </a:lnTo>
                  <a:lnTo>
                    <a:pt x="78" y="835"/>
                  </a:lnTo>
                  <a:lnTo>
                    <a:pt x="78" y="835"/>
                  </a:lnTo>
                  <a:lnTo>
                    <a:pt x="76" y="835"/>
                  </a:lnTo>
                  <a:lnTo>
                    <a:pt x="78" y="835"/>
                  </a:lnTo>
                  <a:lnTo>
                    <a:pt x="78" y="835"/>
                  </a:lnTo>
                  <a:lnTo>
                    <a:pt x="78" y="837"/>
                  </a:lnTo>
                  <a:lnTo>
                    <a:pt x="78" y="837"/>
                  </a:lnTo>
                  <a:lnTo>
                    <a:pt x="78" y="837"/>
                  </a:lnTo>
                  <a:lnTo>
                    <a:pt x="78" y="837"/>
                  </a:lnTo>
                  <a:lnTo>
                    <a:pt x="78" y="840"/>
                  </a:lnTo>
                  <a:lnTo>
                    <a:pt x="78" y="840"/>
                  </a:lnTo>
                  <a:lnTo>
                    <a:pt x="80" y="840"/>
                  </a:lnTo>
                  <a:lnTo>
                    <a:pt x="80" y="837"/>
                  </a:lnTo>
                  <a:lnTo>
                    <a:pt x="80" y="837"/>
                  </a:lnTo>
                  <a:lnTo>
                    <a:pt x="83" y="840"/>
                  </a:lnTo>
                  <a:lnTo>
                    <a:pt x="80" y="840"/>
                  </a:lnTo>
                  <a:lnTo>
                    <a:pt x="80" y="840"/>
                  </a:lnTo>
                  <a:lnTo>
                    <a:pt x="83" y="840"/>
                  </a:lnTo>
                  <a:lnTo>
                    <a:pt x="85" y="842"/>
                  </a:lnTo>
                  <a:lnTo>
                    <a:pt x="85" y="844"/>
                  </a:lnTo>
                  <a:lnTo>
                    <a:pt x="83" y="844"/>
                  </a:lnTo>
                  <a:lnTo>
                    <a:pt x="80" y="844"/>
                  </a:lnTo>
                  <a:lnTo>
                    <a:pt x="80" y="844"/>
                  </a:lnTo>
                  <a:lnTo>
                    <a:pt x="83" y="844"/>
                  </a:lnTo>
                  <a:lnTo>
                    <a:pt x="83" y="842"/>
                  </a:lnTo>
                  <a:lnTo>
                    <a:pt x="80" y="842"/>
                  </a:lnTo>
                  <a:lnTo>
                    <a:pt x="80" y="842"/>
                  </a:lnTo>
                  <a:lnTo>
                    <a:pt x="78" y="842"/>
                  </a:lnTo>
                  <a:lnTo>
                    <a:pt x="78" y="840"/>
                  </a:lnTo>
                  <a:lnTo>
                    <a:pt x="76" y="840"/>
                  </a:lnTo>
                  <a:lnTo>
                    <a:pt x="76" y="837"/>
                  </a:lnTo>
                  <a:lnTo>
                    <a:pt x="73" y="840"/>
                  </a:lnTo>
                  <a:lnTo>
                    <a:pt x="76" y="840"/>
                  </a:lnTo>
                  <a:lnTo>
                    <a:pt x="76" y="842"/>
                  </a:lnTo>
                  <a:lnTo>
                    <a:pt x="76" y="842"/>
                  </a:lnTo>
                  <a:lnTo>
                    <a:pt x="73" y="840"/>
                  </a:lnTo>
                  <a:lnTo>
                    <a:pt x="71" y="837"/>
                  </a:lnTo>
                  <a:lnTo>
                    <a:pt x="71" y="837"/>
                  </a:lnTo>
                  <a:lnTo>
                    <a:pt x="68" y="837"/>
                  </a:lnTo>
                  <a:lnTo>
                    <a:pt x="71" y="840"/>
                  </a:lnTo>
                  <a:lnTo>
                    <a:pt x="73" y="840"/>
                  </a:lnTo>
                  <a:lnTo>
                    <a:pt x="73" y="842"/>
                  </a:lnTo>
                  <a:lnTo>
                    <a:pt x="73" y="844"/>
                  </a:lnTo>
                  <a:lnTo>
                    <a:pt x="71" y="842"/>
                  </a:lnTo>
                  <a:lnTo>
                    <a:pt x="71" y="842"/>
                  </a:lnTo>
                  <a:lnTo>
                    <a:pt x="68" y="840"/>
                  </a:lnTo>
                  <a:lnTo>
                    <a:pt x="68" y="840"/>
                  </a:lnTo>
                  <a:lnTo>
                    <a:pt x="68" y="837"/>
                  </a:lnTo>
                  <a:lnTo>
                    <a:pt x="68" y="837"/>
                  </a:lnTo>
                  <a:lnTo>
                    <a:pt x="68" y="837"/>
                  </a:lnTo>
                  <a:lnTo>
                    <a:pt x="66" y="837"/>
                  </a:lnTo>
                  <a:lnTo>
                    <a:pt x="64" y="835"/>
                  </a:lnTo>
                  <a:lnTo>
                    <a:pt x="61" y="835"/>
                  </a:lnTo>
                  <a:lnTo>
                    <a:pt x="61" y="835"/>
                  </a:lnTo>
                  <a:lnTo>
                    <a:pt x="61" y="837"/>
                  </a:lnTo>
                  <a:lnTo>
                    <a:pt x="61" y="837"/>
                  </a:lnTo>
                  <a:lnTo>
                    <a:pt x="61" y="837"/>
                  </a:lnTo>
                  <a:lnTo>
                    <a:pt x="59" y="837"/>
                  </a:lnTo>
                  <a:lnTo>
                    <a:pt x="59" y="837"/>
                  </a:lnTo>
                  <a:lnTo>
                    <a:pt x="59" y="840"/>
                  </a:lnTo>
                  <a:lnTo>
                    <a:pt x="59" y="840"/>
                  </a:lnTo>
                  <a:lnTo>
                    <a:pt x="59" y="842"/>
                  </a:lnTo>
                  <a:lnTo>
                    <a:pt x="59" y="844"/>
                  </a:lnTo>
                  <a:lnTo>
                    <a:pt x="59" y="844"/>
                  </a:lnTo>
                  <a:lnTo>
                    <a:pt x="57" y="844"/>
                  </a:lnTo>
                  <a:lnTo>
                    <a:pt x="57" y="842"/>
                  </a:lnTo>
                  <a:lnTo>
                    <a:pt x="54" y="840"/>
                  </a:lnTo>
                  <a:lnTo>
                    <a:pt x="54" y="840"/>
                  </a:lnTo>
                  <a:lnTo>
                    <a:pt x="54" y="840"/>
                  </a:lnTo>
                  <a:lnTo>
                    <a:pt x="54" y="837"/>
                  </a:lnTo>
                  <a:lnTo>
                    <a:pt x="52" y="837"/>
                  </a:lnTo>
                  <a:lnTo>
                    <a:pt x="49" y="837"/>
                  </a:lnTo>
                  <a:lnTo>
                    <a:pt x="49" y="837"/>
                  </a:lnTo>
                  <a:lnTo>
                    <a:pt x="49" y="835"/>
                  </a:lnTo>
                  <a:lnTo>
                    <a:pt x="49" y="835"/>
                  </a:lnTo>
                  <a:lnTo>
                    <a:pt x="49" y="833"/>
                  </a:lnTo>
                  <a:lnTo>
                    <a:pt x="47" y="833"/>
                  </a:lnTo>
                  <a:lnTo>
                    <a:pt x="47" y="830"/>
                  </a:lnTo>
                  <a:lnTo>
                    <a:pt x="47" y="830"/>
                  </a:lnTo>
                  <a:lnTo>
                    <a:pt x="47" y="830"/>
                  </a:lnTo>
                  <a:lnTo>
                    <a:pt x="47" y="830"/>
                  </a:lnTo>
                  <a:lnTo>
                    <a:pt x="47" y="833"/>
                  </a:lnTo>
                  <a:lnTo>
                    <a:pt x="47" y="835"/>
                  </a:lnTo>
                  <a:lnTo>
                    <a:pt x="47" y="835"/>
                  </a:lnTo>
                  <a:lnTo>
                    <a:pt x="45" y="835"/>
                  </a:lnTo>
                  <a:lnTo>
                    <a:pt x="42" y="833"/>
                  </a:lnTo>
                  <a:lnTo>
                    <a:pt x="42" y="835"/>
                  </a:lnTo>
                  <a:lnTo>
                    <a:pt x="42" y="835"/>
                  </a:lnTo>
                  <a:lnTo>
                    <a:pt x="40" y="835"/>
                  </a:lnTo>
                  <a:lnTo>
                    <a:pt x="40" y="835"/>
                  </a:lnTo>
                  <a:lnTo>
                    <a:pt x="40" y="835"/>
                  </a:lnTo>
                  <a:lnTo>
                    <a:pt x="38" y="835"/>
                  </a:lnTo>
                  <a:lnTo>
                    <a:pt x="38" y="835"/>
                  </a:lnTo>
                  <a:lnTo>
                    <a:pt x="35" y="830"/>
                  </a:lnTo>
                  <a:lnTo>
                    <a:pt x="35" y="830"/>
                  </a:lnTo>
                  <a:lnTo>
                    <a:pt x="33" y="830"/>
                  </a:lnTo>
                  <a:lnTo>
                    <a:pt x="30" y="830"/>
                  </a:lnTo>
                  <a:lnTo>
                    <a:pt x="30" y="830"/>
                  </a:lnTo>
                  <a:lnTo>
                    <a:pt x="30" y="830"/>
                  </a:lnTo>
                  <a:lnTo>
                    <a:pt x="30" y="828"/>
                  </a:lnTo>
                  <a:lnTo>
                    <a:pt x="28" y="828"/>
                  </a:lnTo>
                  <a:lnTo>
                    <a:pt x="28" y="830"/>
                  </a:lnTo>
                  <a:lnTo>
                    <a:pt x="28" y="830"/>
                  </a:lnTo>
                  <a:lnTo>
                    <a:pt x="28" y="828"/>
                  </a:lnTo>
                  <a:lnTo>
                    <a:pt x="26" y="828"/>
                  </a:lnTo>
                  <a:lnTo>
                    <a:pt x="26" y="828"/>
                  </a:lnTo>
                  <a:lnTo>
                    <a:pt x="28" y="828"/>
                  </a:lnTo>
                  <a:lnTo>
                    <a:pt x="28" y="825"/>
                  </a:lnTo>
                  <a:lnTo>
                    <a:pt x="30" y="825"/>
                  </a:lnTo>
                  <a:lnTo>
                    <a:pt x="30" y="828"/>
                  </a:lnTo>
                  <a:lnTo>
                    <a:pt x="30" y="828"/>
                  </a:lnTo>
                  <a:lnTo>
                    <a:pt x="30" y="828"/>
                  </a:lnTo>
                  <a:lnTo>
                    <a:pt x="30" y="825"/>
                  </a:lnTo>
                  <a:lnTo>
                    <a:pt x="30" y="825"/>
                  </a:lnTo>
                  <a:lnTo>
                    <a:pt x="33" y="823"/>
                  </a:lnTo>
                  <a:lnTo>
                    <a:pt x="33" y="821"/>
                  </a:lnTo>
                  <a:lnTo>
                    <a:pt x="30" y="821"/>
                  </a:lnTo>
                  <a:lnTo>
                    <a:pt x="28" y="818"/>
                  </a:lnTo>
                  <a:lnTo>
                    <a:pt x="28" y="816"/>
                  </a:lnTo>
                  <a:lnTo>
                    <a:pt x="28" y="816"/>
                  </a:lnTo>
                  <a:lnTo>
                    <a:pt x="30" y="816"/>
                  </a:lnTo>
                  <a:lnTo>
                    <a:pt x="30" y="816"/>
                  </a:lnTo>
                  <a:lnTo>
                    <a:pt x="30" y="816"/>
                  </a:lnTo>
                  <a:lnTo>
                    <a:pt x="33" y="816"/>
                  </a:lnTo>
                  <a:lnTo>
                    <a:pt x="35" y="816"/>
                  </a:lnTo>
                  <a:lnTo>
                    <a:pt x="35" y="818"/>
                  </a:lnTo>
                  <a:lnTo>
                    <a:pt x="35" y="813"/>
                  </a:lnTo>
                  <a:lnTo>
                    <a:pt x="35" y="811"/>
                  </a:lnTo>
                  <a:lnTo>
                    <a:pt x="38" y="811"/>
                  </a:lnTo>
                  <a:lnTo>
                    <a:pt x="38" y="813"/>
                  </a:lnTo>
                  <a:lnTo>
                    <a:pt x="38" y="813"/>
                  </a:lnTo>
                  <a:lnTo>
                    <a:pt x="35" y="816"/>
                  </a:lnTo>
                  <a:lnTo>
                    <a:pt x="38" y="816"/>
                  </a:lnTo>
                  <a:lnTo>
                    <a:pt x="38" y="816"/>
                  </a:lnTo>
                  <a:lnTo>
                    <a:pt x="40" y="813"/>
                  </a:lnTo>
                  <a:lnTo>
                    <a:pt x="40" y="811"/>
                  </a:lnTo>
                  <a:lnTo>
                    <a:pt x="40" y="813"/>
                  </a:lnTo>
                  <a:lnTo>
                    <a:pt x="38" y="811"/>
                  </a:lnTo>
                  <a:lnTo>
                    <a:pt x="38" y="811"/>
                  </a:lnTo>
                  <a:lnTo>
                    <a:pt x="38" y="811"/>
                  </a:lnTo>
                  <a:lnTo>
                    <a:pt x="38" y="809"/>
                  </a:lnTo>
                  <a:lnTo>
                    <a:pt x="40" y="809"/>
                  </a:lnTo>
                  <a:lnTo>
                    <a:pt x="38" y="809"/>
                  </a:lnTo>
                  <a:lnTo>
                    <a:pt x="40" y="809"/>
                  </a:lnTo>
                  <a:lnTo>
                    <a:pt x="40" y="806"/>
                  </a:lnTo>
                  <a:lnTo>
                    <a:pt x="38" y="806"/>
                  </a:lnTo>
                  <a:lnTo>
                    <a:pt x="38" y="809"/>
                  </a:lnTo>
                  <a:lnTo>
                    <a:pt x="38" y="809"/>
                  </a:lnTo>
                  <a:lnTo>
                    <a:pt x="38" y="811"/>
                  </a:lnTo>
                  <a:lnTo>
                    <a:pt x="35" y="811"/>
                  </a:lnTo>
                  <a:lnTo>
                    <a:pt x="35" y="809"/>
                  </a:lnTo>
                  <a:lnTo>
                    <a:pt x="35" y="809"/>
                  </a:lnTo>
                  <a:lnTo>
                    <a:pt x="35" y="811"/>
                  </a:lnTo>
                  <a:lnTo>
                    <a:pt x="35" y="811"/>
                  </a:lnTo>
                  <a:lnTo>
                    <a:pt x="33" y="811"/>
                  </a:lnTo>
                  <a:lnTo>
                    <a:pt x="30" y="811"/>
                  </a:lnTo>
                  <a:lnTo>
                    <a:pt x="33" y="809"/>
                  </a:lnTo>
                  <a:lnTo>
                    <a:pt x="30" y="809"/>
                  </a:lnTo>
                  <a:lnTo>
                    <a:pt x="30" y="809"/>
                  </a:lnTo>
                  <a:lnTo>
                    <a:pt x="30" y="809"/>
                  </a:lnTo>
                  <a:lnTo>
                    <a:pt x="28" y="809"/>
                  </a:lnTo>
                  <a:lnTo>
                    <a:pt x="28" y="809"/>
                  </a:lnTo>
                  <a:lnTo>
                    <a:pt x="28" y="806"/>
                  </a:lnTo>
                  <a:lnTo>
                    <a:pt x="28" y="806"/>
                  </a:lnTo>
                  <a:lnTo>
                    <a:pt x="30" y="804"/>
                  </a:lnTo>
                  <a:lnTo>
                    <a:pt x="30" y="804"/>
                  </a:lnTo>
                  <a:lnTo>
                    <a:pt x="30" y="802"/>
                  </a:lnTo>
                  <a:lnTo>
                    <a:pt x="30" y="799"/>
                  </a:lnTo>
                  <a:lnTo>
                    <a:pt x="30" y="799"/>
                  </a:lnTo>
                  <a:lnTo>
                    <a:pt x="33" y="797"/>
                  </a:lnTo>
                  <a:lnTo>
                    <a:pt x="35" y="797"/>
                  </a:lnTo>
                  <a:lnTo>
                    <a:pt x="35" y="797"/>
                  </a:lnTo>
                  <a:lnTo>
                    <a:pt x="38" y="794"/>
                  </a:lnTo>
                  <a:lnTo>
                    <a:pt x="35" y="794"/>
                  </a:lnTo>
                  <a:lnTo>
                    <a:pt x="35" y="797"/>
                  </a:lnTo>
                  <a:lnTo>
                    <a:pt x="30" y="799"/>
                  </a:lnTo>
                  <a:lnTo>
                    <a:pt x="28" y="799"/>
                  </a:lnTo>
                  <a:lnTo>
                    <a:pt x="28" y="799"/>
                  </a:lnTo>
                  <a:lnTo>
                    <a:pt x="28" y="804"/>
                  </a:lnTo>
                  <a:lnTo>
                    <a:pt x="28" y="804"/>
                  </a:lnTo>
                  <a:lnTo>
                    <a:pt x="28" y="804"/>
                  </a:lnTo>
                  <a:lnTo>
                    <a:pt x="26" y="802"/>
                  </a:lnTo>
                  <a:lnTo>
                    <a:pt x="26" y="799"/>
                  </a:lnTo>
                  <a:lnTo>
                    <a:pt x="26" y="799"/>
                  </a:lnTo>
                  <a:lnTo>
                    <a:pt x="23" y="794"/>
                  </a:lnTo>
                  <a:lnTo>
                    <a:pt x="26" y="794"/>
                  </a:lnTo>
                  <a:lnTo>
                    <a:pt x="26" y="794"/>
                  </a:lnTo>
                  <a:lnTo>
                    <a:pt x="26" y="792"/>
                  </a:lnTo>
                  <a:lnTo>
                    <a:pt x="28" y="790"/>
                  </a:lnTo>
                  <a:lnTo>
                    <a:pt x="26" y="790"/>
                  </a:lnTo>
                  <a:lnTo>
                    <a:pt x="23" y="792"/>
                  </a:lnTo>
                  <a:lnTo>
                    <a:pt x="21" y="794"/>
                  </a:lnTo>
                  <a:lnTo>
                    <a:pt x="21" y="794"/>
                  </a:lnTo>
                  <a:lnTo>
                    <a:pt x="21" y="797"/>
                  </a:lnTo>
                  <a:lnTo>
                    <a:pt x="21" y="794"/>
                  </a:lnTo>
                  <a:lnTo>
                    <a:pt x="21" y="794"/>
                  </a:lnTo>
                  <a:lnTo>
                    <a:pt x="21" y="792"/>
                  </a:lnTo>
                  <a:lnTo>
                    <a:pt x="19" y="794"/>
                  </a:lnTo>
                  <a:lnTo>
                    <a:pt x="19" y="794"/>
                  </a:lnTo>
                  <a:lnTo>
                    <a:pt x="21" y="794"/>
                  </a:lnTo>
                  <a:lnTo>
                    <a:pt x="21" y="797"/>
                  </a:lnTo>
                  <a:lnTo>
                    <a:pt x="19" y="797"/>
                  </a:lnTo>
                  <a:lnTo>
                    <a:pt x="19" y="797"/>
                  </a:lnTo>
                  <a:lnTo>
                    <a:pt x="19" y="797"/>
                  </a:lnTo>
                  <a:lnTo>
                    <a:pt x="19" y="799"/>
                  </a:lnTo>
                  <a:lnTo>
                    <a:pt x="16" y="797"/>
                  </a:lnTo>
                  <a:lnTo>
                    <a:pt x="16" y="797"/>
                  </a:lnTo>
                  <a:lnTo>
                    <a:pt x="16" y="797"/>
                  </a:lnTo>
                  <a:lnTo>
                    <a:pt x="16" y="794"/>
                  </a:lnTo>
                  <a:lnTo>
                    <a:pt x="14" y="794"/>
                  </a:lnTo>
                  <a:lnTo>
                    <a:pt x="11" y="794"/>
                  </a:lnTo>
                  <a:lnTo>
                    <a:pt x="11" y="794"/>
                  </a:lnTo>
                  <a:lnTo>
                    <a:pt x="11" y="792"/>
                  </a:lnTo>
                  <a:lnTo>
                    <a:pt x="14" y="790"/>
                  </a:lnTo>
                  <a:lnTo>
                    <a:pt x="11" y="790"/>
                  </a:lnTo>
                  <a:lnTo>
                    <a:pt x="11" y="790"/>
                  </a:lnTo>
                  <a:lnTo>
                    <a:pt x="11" y="787"/>
                  </a:lnTo>
                  <a:lnTo>
                    <a:pt x="11" y="787"/>
                  </a:lnTo>
                  <a:lnTo>
                    <a:pt x="11" y="790"/>
                  </a:lnTo>
                  <a:lnTo>
                    <a:pt x="9" y="790"/>
                  </a:lnTo>
                  <a:lnTo>
                    <a:pt x="9" y="790"/>
                  </a:lnTo>
                  <a:lnTo>
                    <a:pt x="9" y="790"/>
                  </a:lnTo>
                  <a:lnTo>
                    <a:pt x="9" y="792"/>
                  </a:lnTo>
                  <a:lnTo>
                    <a:pt x="9" y="794"/>
                  </a:lnTo>
                  <a:lnTo>
                    <a:pt x="7" y="794"/>
                  </a:lnTo>
                  <a:lnTo>
                    <a:pt x="7" y="792"/>
                  </a:lnTo>
                  <a:lnTo>
                    <a:pt x="7" y="790"/>
                  </a:lnTo>
                  <a:lnTo>
                    <a:pt x="7" y="787"/>
                  </a:lnTo>
                  <a:lnTo>
                    <a:pt x="7" y="787"/>
                  </a:lnTo>
                  <a:lnTo>
                    <a:pt x="7" y="790"/>
                  </a:lnTo>
                  <a:lnTo>
                    <a:pt x="4" y="790"/>
                  </a:lnTo>
                  <a:lnTo>
                    <a:pt x="4" y="790"/>
                  </a:lnTo>
                  <a:lnTo>
                    <a:pt x="4" y="792"/>
                  </a:lnTo>
                  <a:lnTo>
                    <a:pt x="7" y="792"/>
                  </a:lnTo>
                  <a:lnTo>
                    <a:pt x="7" y="794"/>
                  </a:lnTo>
                  <a:lnTo>
                    <a:pt x="4" y="794"/>
                  </a:lnTo>
                  <a:lnTo>
                    <a:pt x="4" y="794"/>
                  </a:lnTo>
                  <a:lnTo>
                    <a:pt x="2" y="794"/>
                  </a:lnTo>
                  <a:close/>
                  <a:moveTo>
                    <a:pt x="85" y="837"/>
                  </a:moveTo>
                  <a:lnTo>
                    <a:pt x="87" y="837"/>
                  </a:lnTo>
                  <a:lnTo>
                    <a:pt x="87" y="840"/>
                  </a:lnTo>
                  <a:lnTo>
                    <a:pt x="90" y="840"/>
                  </a:lnTo>
                  <a:lnTo>
                    <a:pt x="92" y="840"/>
                  </a:lnTo>
                  <a:lnTo>
                    <a:pt x="92" y="840"/>
                  </a:lnTo>
                  <a:lnTo>
                    <a:pt x="92" y="840"/>
                  </a:lnTo>
                  <a:lnTo>
                    <a:pt x="92" y="837"/>
                  </a:lnTo>
                  <a:lnTo>
                    <a:pt x="90" y="837"/>
                  </a:lnTo>
                  <a:lnTo>
                    <a:pt x="90" y="840"/>
                  </a:lnTo>
                  <a:lnTo>
                    <a:pt x="90" y="837"/>
                  </a:lnTo>
                  <a:lnTo>
                    <a:pt x="87" y="837"/>
                  </a:lnTo>
                  <a:lnTo>
                    <a:pt x="85" y="837"/>
                  </a:lnTo>
                  <a:close/>
                  <a:moveTo>
                    <a:pt x="66" y="835"/>
                  </a:moveTo>
                  <a:lnTo>
                    <a:pt x="66" y="835"/>
                  </a:lnTo>
                  <a:lnTo>
                    <a:pt x="66" y="835"/>
                  </a:lnTo>
                  <a:lnTo>
                    <a:pt x="66" y="835"/>
                  </a:lnTo>
                  <a:close/>
                  <a:moveTo>
                    <a:pt x="59" y="661"/>
                  </a:moveTo>
                  <a:lnTo>
                    <a:pt x="61" y="661"/>
                  </a:lnTo>
                  <a:lnTo>
                    <a:pt x="61" y="659"/>
                  </a:lnTo>
                  <a:lnTo>
                    <a:pt x="59" y="659"/>
                  </a:lnTo>
                  <a:lnTo>
                    <a:pt x="59" y="661"/>
                  </a:lnTo>
                  <a:close/>
                  <a:moveTo>
                    <a:pt x="66" y="840"/>
                  </a:moveTo>
                  <a:lnTo>
                    <a:pt x="66" y="840"/>
                  </a:lnTo>
                  <a:lnTo>
                    <a:pt x="66" y="840"/>
                  </a:lnTo>
                  <a:lnTo>
                    <a:pt x="66" y="840"/>
                  </a:lnTo>
                  <a:close/>
                  <a:moveTo>
                    <a:pt x="263" y="854"/>
                  </a:moveTo>
                  <a:lnTo>
                    <a:pt x="266" y="854"/>
                  </a:lnTo>
                  <a:lnTo>
                    <a:pt x="263" y="849"/>
                  </a:lnTo>
                  <a:lnTo>
                    <a:pt x="263" y="849"/>
                  </a:lnTo>
                  <a:lnTo>
                    <a:pt x="261" y="849"/>
                  </a:lnTo>
                  <a:lnTo>
                    <a:pt x="261" y="847"/>
                  </a:lnTo>
                  <a:lnTo>
                    <a:pt x="261" y="847"/>
                  </a:lnTo>
                  <a:lnTo>
                    <a:pt x="261" y="847"/>
                  </a:lnTo>
                  <a:lnTo>
                    <a:pt x="261" y="849"/>
                  </a:lnTo>
                  <a:lnTo>
                    <a:pt x="263" y="854"/>
                  </a:lnTo>
                  <a:close/>
                  <a:moveTo>
                    <a:pt x="145" y="887"/>
                  </a:moveTo>
                  <a:lnTo>
                    <a:pt x="147" y="890"/>
                  </a:lnTo>
                  <a:lnTo>
                    <a:pt x="149" y="890"/>
                  </a:lnTo>
                  <a:lnTo>
                    <a:pt x="149" y="887"/>
                  </a:lnTo>
                  <a:lnTo>
                    <a:pt x="152" y="887"/>
                  </a:lnTo>
                  <a:lnTo>
                    <a:pt x="152" y="887"/>
                  </a:lnTo>
                  <a:lnTo>
                    <a:pt x="152" y="885"/>
                  </a:lnTo>
                  <a:lnTo>
                    <a:pt x="154" y="885"/>
                  </a:lnTo>
                  <a:lnTo>
                    <a:pt x="154" y="882"/>
                  </a:lnTo>
                  <a:lnTo>
                    <a:pt x="154" y="880"/>
                  </a:lnTo>
                  <a:lnTo>
                    <a:pt x="152" y="880"/>
                  </a:lnTo>
                  <a:lnTo>
                    <a:pt x="152" y="880"/>
                  </a:lnTo>
                  <a:lnTo>
                    <a:pt x="152" y="878"/>
                  </a:lnTo>
                  <a:lnTo>
                    <a:pt x="152" y="878"/>
                  </a:lnTo>
                  <a:lnTo>
                    <a:pt x="152" y="875"/>
                  </a:lnTo>
                  <a:lnTo>
                    <a:pt x="149" y="875"/>
                  </a:lnTo>
                  <a:lnTo>
                    <a:pt x="149" y="875"/>
                  </a:lnTo>
                  <a:lnTo>
                    <a:pt x="147" y="871"/>
                  </a:lnTo>
                  <a:lnTo>
                    <a:pt x="145" y="868"/>
                  </a:lnTo>
                  <a:lnTo>
                    <a:pt x="145" y="868"/>
                  </a:lnTo>
                  <a:lnTo>
                    <a:pt x="145" y="868"/>
                  </a:lnTo>
                  <a:lnTo>
                    <a:pt x="142" y="868"/>
                  </a:lnTo>
                  <a:lnTo>
                    <a:pt x="140" y="866"/>
                  </a:lnTo>
                  <a:lnTo>
                    <a:pt x="140" y="866"/>
                  </a:lnTo>
                  <a:lnTo>
                    <a:pt x="140" y="866"/>
                  </a:lnTo>
                  <a:lnTo>
                    <a:pt x="137" y="863"/>
                  </a:lnTo>
                  <a:lnTo>
                    <a:pt x="137" y="863"/>
                  </a:lnTo>
                  <a:lnTo>
                    <a:pt x="135" y="863"/>
                  </a:lnTo>
                  <a:lnTo>
                    <a:pt x="135" y="863"/>
                  </a:lnTo>
                  <a:lnTo>
                    <a:pt x="135" y="861"/>
                  </a:lnTo>
                  <a:lnTo>
                    <a:pt x="135" y="859"/>
                  </a:lnTo>
                  <a:lnTo>
                    <a:pt x="135" y="859"/>
                  </a:lnTo>
                  <a:lnTo>
                    <a:pt x="135" y="859"/>
                  </a:lnTo>
                  <a:lnTo>
                    <a:pt x="133" y="856"/>
                  </a:lnTo>
                  <a:lnTo>
                    <a:pt x="130" y="854"/>
                  </a:lnTo>
                  <a:lnTo>
                    <a:pt x="128" y="852"/>
                  </a:lnTo>
                  <a:lnTo>
                    <a:pt x="128" y="849"/>
                  </a:lnTo>
                  <a:lnTo>
                    <a:pt x="128" y="849"/>
                  </a:lnTo>
                  <a:lnTo>
                    <a:pt x="126" y="849"/>
                  </a:lnTo>
                  <a:lnTo>
                    <a:pt x="126" y="849"/>
                  </a:lnTo>
                  <a:lnTo>
                    <a:pt x="123" y="849"/>
                  </a:lnTo>
                  <a:lnTo>
                    <a:pt x="121" y="849"/>
                  </a:lnTo>
                  <a:lnTo>
                    <a:pt x="121" y="852"/>
                  </a:lnTo>
                  <a:lnTo>
                    <a:pt x="121" y="854"/>
                  </a:lnTo>
                  <a:lnTo>
                    <a:pt x="121" y="854"/>
                  </a:lnTo>
                  <a:lnTo>
                    <a:pt x="121" y="854"/>
                  </a:lnTo>
                  <a:lnTo>
                    <a:pt x="118" y="856"/>
                  </a:lnTo>
                  <a:lnTo>
                    <a:pt x="118" y="856"/>
                  </a:lnTo>
                  <a:lnTo>
                    <a:pt x="121" y="859"/>
                  </a:lnTo>
                  <a:lnTo>
                    <a:pt x="121" y="859"/>
                  </a:lnTo>
                  <a:lnTo>
                    <a:pt x="121" y="861"/>
                  </a:lnTo>
                  <a:lnTo>
                    <a:pt x="123" y="863"/>
                  </a:lnTo>
                  <a:lnTo>
                    <a:pt x="116" y="859"/>
                  </a:lnTo>
                  <a:lnTo>
                    <a:pt x="116" y="859"/>
                  </a:lnTo>
                  <a:lnTo>
                    <a:pt x="116" y="861"/>
                  </a:lnTo>
                  <a:lnTo>
                    <a:pt x="116" y="861"/>
                  </a:lnTo>
                  <a:lnTo>
                    <a:pt x="118" y="861"/>
                  </a:lnTo>
                  <a:lnTo>
                    <a:pt x="116" y="863"/>
                  </a:lnTo>
                  <a:lnTo>
                    <a:pt x="116" y="863"/>
                  </a:lnTo>
                  <a:lnTo>
                    <a:pt x="118" y="863"/>
                  </a:lnTo>
                  <a:lnTo>
                    <a:pt x="118" y="863"/>
                  </a:lnTo>
                  <a:lnTo>
                    <a:pt x="118" y="866"/>
                  </a:lnTo>
                  <a:lnTo>
                    <a:pt x="118" y="866"/>
                  </a:lnTo>
                  <a:lnTo>
                    <a:pt x="118" y="866"/>
                  </a:lnTo>
                  <a:lnTo>
                    <a:pt x="118" y="868"/>
                  </a:lnTo>
                  <a:lnTo>
                    <a:pt x="118" y="868"/>
                  </a:lnTo>
                  <a:lnTo>
                    <a:pt x="118" y="868"/>
                  </a:lnTo>
                  <a:lnTo>
                    <a:pt x="121" y="873"/>
                  </a:lnTo>
                  <a:lnTo>
                    <a:pt x="126" y="878"/>
                  </a:lnTo>
                  <a:lnTo>
                    <a:pt x="126" y="878"/>
                  </a:lnTo>
                  <a:lnTo>
                    <a:pt x="126" y="880"/>
                  </a:lnTo>
                  <a:lnTo>
                    <a:pt x="126" y="880"/>
                  </a:lnTo>
                  <a:lnTo>
                    <a:pt x="128" y="880"/>
                  </a:lnTo>
                  <a:lnTo>
                    <a:pt x="128" y="880"/>
                  </a:lnTo>
                  <a:lnTo>
                    <a:pt x="128" y="880"/>
                  </a:lnTo>
                  <a:lnTo>
                    <a:pt x="128" y="878"/>
                  </a:lnTo>
                  <a:lnTo>
                    <a:pt x="126" y="878"/>
                  </a:lnTo>
                  <a:lnTo>
                    <a:pt x="126" y="878"/>
                  </a:lnTo>
                  <a:lnTo>
                    <a:pt x="128" y="878"/>
                  </a:lnTo>
                  <a:lnTo>
                    <a:pt x="128" y="878"/>
                  </a:lnTo>
                  <a:lnTo>
                    <a:pt x="130" y="878"/>
                  </a:lnTo>
                  <a:lnTo>
                    <a:pt x="130" y="880"/>
                  </a:lnTo>
                  <a:lnTo>
                    <a:pt x="133" y="878"/>
                  </a:lnTo>
                  <a:lnTo>
                    <a:pt x="135" y="880"/>
                  </a:lnTo>
                  <a:lnTo>
                    <a:pt x="135" y="880"/>
                  </a:lnTo>
                  <a:lnTo>
                    <a:pt x="137" y="882"/>
                  </a:lnTo>
                  <a:lnTo>
                    <a:pt x="137" y="885"/>
                  </a:lnTo>
                  <a:lnTo>
                    <a:pt x="137" y="885"/>
                  </a:lnTo>
                  <a:lnTo>
                    <a:pt x="135" y="885"/>
                  </a:lnTo>
                  <a:lnTo>
                    <a:pt x="135" y="887"/>
                  </a:lnTo>
                  <a:lnTo>
                    <a:pt x="137" y="887"/>
                  </a:lnTo>
                  <a:lnTo>
                    <a:pt x="137" y="887"/>
                  </a:lnTo>
                  <a:lnTo>
                    <a:pt x="135" y="887"/>
                  </a:lnTo>
                  <a:lnTo>
                    <a:pt x="140" y="890"/>
                  </a:lnTo>
                  <a:lnTo>
                    <a:pt x="140" y="890"/>
                  </a:lnTo>
                  <a:lnTo>
                    <a:pt x="142" y="890"/>
                  </a:lnTo>
                  <a:lnTo>
                    <a:pt x="145" y="887"/>
                  </a:lnTo>
                  <a:lnTo>
                    <a:pt x="145" y="887"/>
                  </a:lnTo>
                  <a:close/>
                  <a:moveTo>
                    <a:pt x="259" y="835"/>
                  </a:moveTo>
                  <a:lnTo>
                    <a:pt x="259" y="835"/>
                  </a:lnTo>
                  <a:lnTo>
                    <a:pt x="259" y="833"/>
                  </a:lnTo>
                  <a:lnTo>
                    <a:pt x="259" y="830"/>
                  </a:lnTo>
                  <a:lnTo>
                    <a:pt x="256" y="833"/>
                  </a:lnTo>
                  <a:lnTo>
                    <a:pt x="256" y="835"/>
                  </a:lnTo>
                  <a:lnTo>
                    <a:pt x="256" y="835"/>
                  </a:lnTo>
                  <a:lnTo>
                    <a:pt x="256" y="837"/>
                  </a:lnTo>
                  <a:lnTo>
                    <a:pt x="256" y="837"/>
                  </a:lnTo>
                  <a:lnTo>
                    <a:pt x="256" y="840"/>
                  </a:lnTo>
                  <a:lnTo>
                    <a:pt x="259" y="842"/>
                  </a:lnTo>
                  <a:lnTo>
                    <a:pt x="259" y="844"/>
                  </a:lnTo>
                  <a:lnTo>
                    <a:pt x="259" y="844"/>
                  </a:lnTo>
                  <a:lnTo>
                    <a:pt x="259" y="847"/>
                  </a:lnTo>
                  <a:lnTo>
                    <a:pt x="261" y="847"/>
                  </a:lnTo>
                  <a:lnTo>
                    <a:pt x="261" y="847"/>
                  </a:lnTo>
                  <a:lnTo>
                    <a:pt x="259" y="844"/>
                  </a:lnTo>
                  <a:lnTo>
                    <a:pt x="259" y="842"/>
                  </a:lnTo>
                  <a:lnTo>
                    <a:pt x="259" y="840"/>
                  </a:lnTo>
                  <a:lnTo>
                    <a:pt x="259" y="840"/>
                  </a:lnTo>
                  <a:lnTo>
                    <a:pt x="259" y="837"/>
                  </a:lnTo>
                  <a:lnTo>
                    <a:pt x="259" y="837"/>
                  </a:lnTo>
                  <a:lnTo>
                    <a:pt x="259" y="835"/>
                  </a:lnTo>
                  <a:close/>
                  <a:moveTo>
                    <a:pt x="95" y="847"/>
                  </a:moveTo>
                  <a:lnTo>
                    <a:pt x="95" y="844"/>
                  </a:lnTo>
                  <a:lnTo>
                    <a:pt x="92" y="844"/>
                  </a:lnTo>
                  <a:lnTo>
                    <a:pt x="92" y="847"/>
                  </a:lnTo>
                  <a:lnTo>
                    <a:pt x="95" y="847"/>
                  </a:lnTo>
                  <a:lnTo>
                    <a:pt x="95" y="847"/>
                  </a:lnTo>
                  <a:close/>
                  <a:moveTo>
                    <a:pt x="26" y="806"/>
                  </a:moveTo>
                  <a:lnTo>
                    <a:pt x="26" y="804"/>
                  </a:lnTo>
                  <a:lnTo>
                    <a:pt x="23" y="799"/>
                  </a:lnTo>
                  <a:lnTo>
                    <a:pt x="21" y="799"/>
                  </a:lnTo>
                  <a:lnTo>
                    <a:pt x="21" y="802"/>
                  </a:lnTo>
                  <a:lnTo>
                    <a:pt x="23" y="802"/>
                  </a:lnTo>
                  <a:lnTo>
                    <a:pt x="23" y="804"/>
                  </a:lnTo>
                  <a:lnTo>
                    <a:pt x="26" y="806"/>
                  </a:lnTo>
                  <a:close/>
                  <a:moveTo>
                    <a:pt x="61" y="837"/>
                  </a:moveTo>
                  <a:lnTo>
                    <a:pt x="61" y="840"/>
                  </a:lnTo>
                  <a:lnTo>
                    <a:pt x="64" y="840"/>
                  </a:lnTo>
                  <a:lnTo>
                    <a:pt x="61" y="837"/>
                  </a:lnTo>
                  <a:close/>
                  <a:moveTo>
                    <a:pt x="21" y="816"/>
                  </a:moveTo>
                  <a:lnTo>
                    <a:pt x="21" y="816"/>
                  </a:lnTo>
                  <a:lnTo>
                    <a:pt x="21" y="813"/>
                  </a:lnTo>
                  <a:lnTo>
                    <a:pt x="21" y="811"/>
                  </a:lnTo>
                  <a:lnTo>
                    <a:pt x="23" y="811"/>
                  </a:lnTo>
                  <a:lnTo>
                    <a:pt x="23" y="811"/>
                  </a:lnTo>
                  <a:lnTo>
                    <a:pt x="23" y="809"/>
                  </a:lnTo>
                  <a:lnTo>
                    <a:pt x="23" y="809"/>
                  </a:lnTo>
                  <a:lnTo>
                    <a:pt x="23" y="806"/>
                  </a:lnTo>
                  <a:lnTo>
                    <a:pt x="23" y="806"/>
                  </a:lnTo>
                  <a:lnTo>
                    <a:pt x="21" y="806"/>
                  </a:lnTo>
                  <a:lnTo>
                    <a:pt x="21" y="806"/>
                  </a:lnTo>
                  <a:lnTo>
                    <a:pt x="21" y="806"/>
                  </a:lnTo>
                  <a:lnTo>
                    <a:pt x="16" y="804"/>
                  </a:lnTo>
                  <a:lnTo>
                    <a:pt x="16" y="804"/>
                  </a:lnTo>
                  <a:lnTo>
                    <a:pt x="19" y="802"/>
                  </a:lnTo>
                  <a:lnTo>
                    <a:pt x="16" y="802"/>
                  </a:lnTo>
                  <a:lnTo>
                    <a:pt x="16" y="799"/>
                  </a:lnTo>
                  <a:lnTo>
                    <a:pt x="16" y="802"/>
                  </a:lnTo>
                  <a:lnTo>
                    <a:pt x="14" y="799"/>
                  </a:lnTo>
                  <a:lnTo>
                    <a:pt x="16" y="799"/>
                  </a:lnTo>
                  <a:lnTo>
                    <a:pt x="16" y="799"/>
                  </a:lnTo>
                  <a:lnTo>
                    <a:pt x="19" y="802"/>
                  </a:lnTo>
                  <a:lnTo>
                    <a:pt x="19" y="799"/>
                  </a:lnTo>
                  <a:lnTo>
                    <a:pt x="16" y="797"/>
                  </a:lnTo>
                  <a:lnTo>
                    <a:pt x="14" y="797"/>
                  </a:lnTo>
                  <a:lnTo>
                    <a:pt x="14" y="799"/>
                  </a:lnTo>
                  <a:lnTo>
                    <a:pt x="11" y="799"/>
                  </a:lnTo>
                  <a:lnTo>
                    <a:pt x="9" y="799"/>
                  </a:lnTo>
                  <a:lnTo>
                    <a:pt x="9" y="799"/>
                  </a:lnTo>
                  <a:lnTo>
                    <a:pt x="7" y="802"/>
                  </a:lnTo>
                  <a:lnTo>
                    <a:pt x="7" y="804"/>
                  </a:lnTo>
                  <a:lnTo>
                    <a:pt x="7" y="804"/>
                  </a:lnTo>
                  <a:lnTo>
                    <a:pt x="7" y="806"/>
                  </a:lnTo>
                  <a:lnTo>
                    <a:pt x="9" y="806"/>
                  </a:lnTo>
                  <a:lnTo>
                    <a:pt x="9" y="806"/>
                  </a:lnTo>
                  <a:lnTo>
                    <a:pt x="11" y="806"/>
                  </a:lnTo>
                  <a:lnTo>
                    <a:pt x="11" y="806"/>
                  </a:lnTo>
                  <a:lnTo>
                    <a:pt x="11" y="809"/>
                  </a:lnTo>
                  <a:lnTo>
                    <a:pt x="14" y="809"/>
                  </a:lnTo>
                  <a:lnTo>
                    <a:pt x="14" y="809"/>
                  </a:lnTo>
                  <a:lnTo>
                    <a:pt x="16" y="811"/>
                  </a:lnTo>
                  <a:lnTo>
                    <a:pt x="16" y="811"/>
                  </a:lnTo>
                  <a:lnTo>
                    <a:pt x="16" y="813"/>
                  </a:lnTo>
                  <a:lnTo>
                    <a:pt x="16" y="813"/>
                  </a:lnTo>
                  <a:lnTo>
                    <a:pt x="16" y="816"/>
                  </a:lnTo>
                  <a:lnTo>
                    <a:pt x="19" y="816"/>
                  </a:lnTo>
                  <a:lnTo>
                    <a:pt x="19" y="818"/>
                  </a:lnTo>
                  <a:lnTo>
                    <a:pt x="19" y="818"/>
                  </a:lnTo>
                  <a:lnTo>
                    <a:pt x="19" y="821"/>
                  </a:lnTo>
                  <a:lnTo>
                    <a:pt x="19" y="821"/>
                  </a:lnTo>
                  <a:lnTo>
                    <a:pt x="21" y="821"/>
                  </a:lnTo>
                  <a:lnTo>
                    <a:pt x="21" y="821"/>
                  </a:lnTo>
                  <a:lnTo>
                    <a:pt x="21" y="821"/>
                  </a:lnTo>
                  <a:lnTo>
                    <a:pt x="21" y="818"/>
                  </a:lnTo>
                  <a:lnTo>
                    <a:pt x="21" y="816"/>
                  </a:lnTo>
                  <a:lnTo>
                    <a:pt x="21" y="816"/>
                  </a:lnTo>
                  <a:close/>
                  <a:moveTo>
                    <a:pt x="19" y="806"/>
                  </a:moveTo>
                  <a:lnTo>
                    <a:pt x="19" y="804"/>
                  </a:lnTo>
                  <a:lnTo>
                    <a:pt x="19" y="804"/>
                  </a:lnTo>
                  <a:lnTo>
                    <a:pt x="19" y="802"/>
                  </a:lnTo>
                  <a:lnTo>
                    <a:pt x="19" y="804"/>
                  </a:lnTo>
                  <a:lnTo>
                    <a:pt x="19" y="806"/>
                  </a:lnTo>
                  <a:close/>
                  <a:moveTo>
                    <a:pt x="61" y="928"/>
                  </a:moveTo>
                  <a:lnTo>
                    <a:pt x="59" y="928"/>
                  </a:lnTo>
                  <a:lnTo>
                    <a:pt x="61" y="928"/>
                  </a:lnTo>
                  <a:lnTo>
                    <a:pt x="64" y="928"/>
                  </a:lnTo>
                  <a:lnTo>
                    <a:pt x="64" y="928"/>
                  </a:lnTo>
                  <a:lnTo>
                    <a:pt x="61" y="928"/>
                  </a:lnTo>
                  <a:lnTo>
                    <a:pt x="61" y="928"/>
                  </a:lnTo>
                  <a:close/>
                  <a:moveTo>
                    <a:pt x="54" y="928"/>
                  </a:moveTo>
                  <a:lnTo>
                    <a:pt x="54" y="928"/>
                  </a:lnTo>
                  <a:lnTo>
                    <a:pt x="54" y="928"/>
                  </a:lnTo>
                  <a:lnTo>
                    <a:pt x="57" y="928"/>
                  </a:lnTo>
                  <a:lnTo>
                    <a:pt x="57" y="928"/>
                  </a:lnTo>
                  <a:lnTo>
                    <a:pt x="54" y="928"/>
                  </a:lnTo>
                  <a:lnTo>
                    <a:pt x="54" y="928"/>
                  </a:lnTo>
                  <a:close/>
                  <a:moveTo>
                    <a:pt x="68" y="840"/>
                  </a:moveTo>
                  <a:lnTo>
                    <a:pt x="68" y="842"/>
                  </a:lnTo>
                  <a:lnTo>
                    <a:pt x="68" y="840"/>
                  </a:lnTo>
                  <a:lnTo>
                    <a:pt x="68" y="840"/>
                  </a:lnTo>
                  <a:lnTo>
                    <a:pt x="68" y="840"/>
                  </a:lnTo>
                  <a:close/>
                  <a:moveTo>
                    <a:pt x="54" y="52"/>
                  </a:moveTo>
                  <a:lnTo>
                    <a:pt x="54" y="52"/>
                  </a:lnTo>
                  <a:lnTo>
                    <a:pt x="54" y="54"/>
                  </a:lnTo>
                  <a:lnTo>
                    <a:pt x="54" y="57"/>
                  </a:lnTo>
                  <a:lnTo>
                    <a:pt x="54" y="59"/>
                  </a:lnTo>
                  <a:lnTo>
                    <a:pt x="59" y="57"/>
                  </a:lnTo>
                  <a:lnTo>
                    <a:pt x="61" y="54"/>
                  </a:lnTo>
                  <a:lnTo>
                    <a:pt x="61" y="57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6" y="64"/>
                  </a:lnTo>
                  <a:lnTo>
                    <a:pt x="68" y="64"/>
                  </a:lnTo>
                  <a:lnTo>
                    <a:pt x="68" y="66"/>
                  </a:lnTo>
                  <a:lnTo>
                    <a:pt x="68" y="69"/>
                  </a:lnTo>
                  <a:lnTo>
                    <a:pt x="68" y="69"/>
                  </a:lnTo>
                  <a:lnTo>
                    <a:pt x="78" y="71"/>
                  </a:lnTo>
                  <a:lnTo>
                    <a:pt x="85" y="73"/>
                  </a:lnTo>
                  <a:lnTo>
                    <a:pt x="85" y="73"/>
                  </a:lnTo>
                  <a:lnTo>
                    <a:pt x="85" y="76"/>
                  </a:lnTo>
                  <a:lnTo>
                    <a:pt x="85" y="78"/>
                  </a:lnTo>
                  <a:lnTo>
                    <a:pt x="87" y="78"/>
                  </a:lnTo>
                  <a:lnTo>
                    <a:pt x="90" y="85"/>
                  </a:lnTo>
                  <a:lnTo>
                    <a:pt x="92" y="88"/>
                  </a:lnTo>
                  <a:lnTo>
                    <a:pt x="97" y="83"/>
                  </a:lnTo>
                  <a:lnTo>
                    <a:pt x="99" y="81"/>
                  </a:lnTo>
                  <a:lnTo>
                    <a:pt x="102" y="78"/>
                  </a:lnTo>
                  <a:lnTo>
                    <a:pt x="104" y="78"/>
                  </a:lnTo>
                  <a:lnTo>
                    <a:pt x="104" y="76"/>
                  </a:lnTo>
                  <a:lnTo>
                    <a:pt x="104" y="73"/>
                  </a:lnTo>
                  <a:lnTo>
                    <a:pt x="97" y="69"/>
                  </a:lnTo>
                  <a:lnTo>
                    <a:pt x="90" y="64"/>
                  </a:lnTo>
                  <a:lnTo>
                    <a:pt x="85" y="59"/>
                  </a:lnTo>
                  <a:lnTo>
                    <a:pt x="85" y="54"/>
                  </a:lnTo>
                  <a:lnTo>
                    <a:pt x="78" y="50"/>
                  </a:lnTo>
                  <a:lnTo>
                    <a:pt x="73" y="47"/>
                  </a:lnTo>
                  <a:lnTo>
                    <a:pt x="66" y="52"/>
                  </a:lnTo>
                  <a:lnTo>
                    <a:pt x="64" y="52"/>
                  </a:lnTo>
                  <a:lnTo>
                    <a:pt x="61" y="47"/>
                  </a:lnTo>
                  <a:lnTo>
                    <a:pt x="54" y="43"/>
                  </a:lnTo>
                  <a:lnTo>
                    <a:pt x="49" y="38"/>
                  </a:lnTo>
                  <a:lnTo>
                    <a:pt x="49" y="38"/>
                  </a:lnTo>
                  <a:lnTo>
                    <a:pt x="47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7" y="47"/>
                  </a:lnTo>
                  <a:lnTo>
                    <a:pt x="45" y="47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5" y="52"/>
                  </a:lnTo>
                  <a:lnTo>
                    <a:pt x="45" y="52"/>
                  </a:lnTo>
                  <a:lnTo>
                    <a:pt x="47" y="52"/>
                  </a:lnTo>
                  <a:lnTo>
                    <a:pt x="54" y="52"/>
                  </a:lnTo>
                  <a:close/>
                  <a:moveTo>
                    <a:pt x="47" y="78"/>
                  </a:moveTo>
                  <a:lnTo>
                    <a:pt x="47" y="76"/>
                  </a:lnTo>
                  <a:lnTo>
                    <a:pt x="49" y="76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81"/>
                  </a:lnTo>
                  <a:lnTo>
                    <a:pt x="49" y="81"/>
                  </a:lnTo>
                  <a:lnTo>
                    <a:pt x="54" y="83"/>
                  </a:lnTo>
                  <a:lnTo>
                    <a:pt x="61" y="81"/>
                  </a:lnTo>
                  <a:lnTo>
                    <a:pt x="68" y="78"/>
                  </a:lnTo>
                  <a:lnTo>
                    <a:pt x="71" y="76"/>
                  </a:lnTo>
                  <a:lnTo>
                    <a:pt x="71" y="73"/>
                  </a:lnTo>
                  <a:lnTo>
                    <a:pt x="66" y="71"/>
                  </a:lnTo>
                  <a:lnTo>
                    <a:pt x="61" y="69"/>
                  </a:lnTo>
                  <a:lnTo>
                    <a:pt x="59" y="64"/>
                  </a:lnTo>
                  <a:lnTo>
                    <a:pt x="57" y="64"/>
                  </a:lnTo>
                  <a:lnTo>
                    <a:pt x="57" y="64"/>
                  </a:lnTo>
                  <a:lnTo>
                    <a:pt x="54" y="64"/>
                  </a:lnTo>
                  <a:lnTo>
                    <a:pt x="54" y="69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49" y="71"/>
                  </a:lnTo>
                  <a:lnTo>
                    <a:pt x="49" y="69"/>
                  </a:lnTo>
                  <a:lnTo>
                    <a:pt x="49" y="69"/>
                  </a:lnTo>
                  <a:lnTo>
                    <a:pt x="49" y="66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0" y="69"/>
                  </a:lnTo>
                  <a:lnTo>
                    <a:pt x="38" y="71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6"/>
                  </a:lnTo>
                  <a:lnTo>
                    <a:pt x="42" y="76"/>
                  </a:lnTo>
                  <a:lnTo>
                    <a:pt x="47" y="78"/>
                  </a:lnTo>
                  <a:close/>
                  <a:moveTo>
                    <a:pt x="66" y="21"/>
                  </a:moveTo>
                  <a:lnTo>
                    <a:pt x="66" y="23"/>
                  </a:lnTo>
                  <a:lnTo>
                    <a:pt x="66" y="23"/>
                  </a:lnTo>
                  <a:lnTo>
                    <a:pt x="66" y="26"/>
                  </a:lnTo>
                  <a:lnTo>
                    <a:pt x="66" y="28"/>
                  </a:lnTo>
                  <a:lnTo>
                    <a:pt x="66" y="28"/>
                  </a:lnTo>
                  <a:lnTo>
                    <a:pt x="66" y="31"/>
                  </a:lnTo>
                  <a:lnTo>
                    <a:pt x="68" y="28"/>
                  </a:lnTo>
                  <a:lnTo>
                    <a:pt x="68" y="31"/>
                  </a:lnTo>
                  <a:lnTo>
                    <a:pt x="78" y="26"/>
                  </a:lnTo>
                  <a:lnTo>
                    <a:pt x="78" y="28"/>
                  </a:lnTo>
                  <a:lnTo>
                    <a:pt x="80" y="28"/>
                  </a:lnTo>
                  <a:lnTo>
                    <a:pt x="80" y="31"/>
                  </a:lnTo>
                  <a:lnTo>
                    <a:pt x="80" y="33"/>
                  </a:lnTo>
                  <a:lnTo>
                    <a:pt x="85" y="31"/>
                  </a:lnTo>
                  <a:lnTo>
                    <a:pt x="85" y="28"/>
                  </a:lnTo>
                  <a:lnTo>
                    <a:pt x="90" y="23"/>
                  </a:lnTo>
                  <a:lnTo>
                    <a:pt x="97" y="21"/>
                  </a:lnTo>
                  <a:lnTo>
                    <a:pt x="104" y="21"/>
                  </a:lnTo>
                  <a:lnTo>
                    <a:pt x="107" y="19"/>
                  </a:lnTo>
                  <a:lnTo>
                    <a:pt x="104" y="14"/>
                  </a:lnTo>
                  <a:lnTo>
                    <a:pt x="102" y="14"/>
                  </a:lnTo>
                  <a:lnTo>
                    <a:pt x="99" y="16"/>
                  </a:lnTo>
                  <a:lnTo>
                    <a:pt x="99" y="14"/>
                  </a:lnTo>
                  <a:lnTo>
                    <a:pt x="97" y="14"/>
                  </a:lnTo>
                  <a:lnTo>
                    <a:pt x="97" y="12"/>
                  </a:lnTo>
                  <a:lnTo>
                    <a:pt x="95" y="12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5" y="4"/>
                  </a:lnTo>
                  <a:lnTo>
                    <a:pt x="78" y="7"/>
                  </a:lnTo>
                  <a:lnTo>
                    <a:pt x="78" y="9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0" y="14"/>
                  </a:lnTo>
                  <a:lnTo>
                    <a:pt x="80" y="14"/>
                  </a:lnTo>
                  <a:lnTo>
                    <a:pt x="80" y="19"/>
                  </a:lnTo>
                  <a:lnTo>
                    <a:pt x="83" y="21"/>
                  </a:lnTo>
                  <a:lnTo>
                    <a:pt x="85" y="21"/>
                  </a:lnTo>
                  <a:lnTo>
                    <a:pt x="83" y="23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1" y="19"/>
                  </a:lnTo>
                  <a:lnTo>
                    <a:pt x="71" y="16"/>
                  </a:lnTo>
                  <a:lnTo>
                    <a:pt x="71" y="14"/>
                  </a:lnTo>
                  <a:lnTo>
                    <a:pt x="68" y="14"/>
                  </a:lnTo>
                  <a:lnTo>
                    <a:pt x="68" y="16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66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6" y="19"/>
                  </a:lnTo>
                  <a:lnTo>
                    <a:pt x="64" y="19"/>
                  </a:lnTo>
                  <a:lnTo>
                    <a:pt x="61" y="19"/>
                  </a:lnTo>
                  <a:lnTo>
                    <a:pt x="61" y="21"/>
                  </a:lnTo>
                  <a:lnTo>
                    <a:pt x="66" y="21"/>
                  </a:lnTo>
                  <a:lnTo>
                    <a:pt x="66" y="21"/>
                  </a:lnTo>
                  <a:close/>
                  <a:moveTo>
                    <a:pt x="2056" y="1475"/>
                  </a:moveTo>
                  <a:lnTo>
                    <a:pt x="2054" y="1475"/>
                  </a:lnTo>
                  <a:lnTo>
                    <a:pt x="2054" y="1473"/>
                  </a:lnTo>
                  <a:lnTo>
                    <a:pt x="2054" y="1473"/>
                  </a:lnTo>
                  <a:lnTo>
                    <a:pt x="2052" y="1473"/>
                  </a:lnTo>
                  <a:lnTo>
                    <a:pt x="2052" y="1470"/>
                  </a:lnTo>
                  <a:lnTo>
                    <a:pt x="2052" y="1468"/>
                  </a:lnTo>
                  <a:lnTo>
                    <a:pt x="2049" y="1468"/>
                  </a:lnTo>
                  <a:lnTo>
                    <a:pt x="2049" y="1470"/>
                  </a:lnTo>
                  <a:lnTo>
                    <a:pt x="2052" y="1473"/>
                  </a:lnTo>
                  <a:lnTo>
                    <a:pt x="2054" y="1475"/>
                  </a:lnTo>
                  <a:lnTo>
                    <a:pt x="2054" y="1475"/>
                  </a:lnTo>
                  <a:lnTo>
                    <a:pt x="2056" y="1475"/>
                  </a:lnTo>
                  <a:lnTo>
                    <a:pt x="2059" y="1477"/>
                  </a:lnTo>
                  <a:lnTo>
                    <a:pt x="2056" y="1475"/>
                  </a:lnTo>
                  <a:lnTo>
                    <a:pt x="2056" y="1475"/>
                  </a:lnTo>
                  <a:close/>
                  <a:moveTo>
                    <a:pt x="126" y="28"/>
                  </a:moveTo>
                  <a:lnTo>
                    <a:pt x="126" y="31"/>
                  </a:lnTo>
                  <a:lnTo>
                    <a:pt x="133" y="31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35" y="28"/>
                  </a:lnTo>
                  <a:lnTo>
                    <a:pt x="128" y="28"/>
                  </a:lnTo>
                  <a:lnTo>
                    <a:pt x="126" y="28"/>
                  </a:lnTo>
                  <a:close/>
                  <a:moveTo>
                    <a:pt x="95" y="2"/>
                  </a:moveTo>
                  <a:lnTo>
                    <a:pt x="99" y="2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104" y="9"/>
                  </a:lnTo>
                  <a:lnTo>
                    <a:pt x="109" y="9"/>
                  </a:lnTo>
                  <a:lnTo>
                    <a:pt x="114" y="9"/>
                  </a:lnTo>
                  <a:lnTo>
                    <a:pt x="116" y="7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18" y="2"/>
                  </a:lnTo>
                  <a:lnTo>
                    <a:pt x="118" y="0"/>
                  </a:lnTo>
                  <a:lnTo>
                    <a:pt x="90" y="0"/>
                  </a:lnTo>
                  <a:lnTo>
                    <a:pt x="90" y="2"/>
                  </a:lnTo>
                  <a:lnTo>
                    <a:pt x="95" y="2"/>
                  </a:lnTo>
                  <a:close/>
                  <a:moveTo>
                    <a:pt x="116" y="12"/>
                  </a:moveTo>
                  <a:lnTo>
                    <a:pt x="116" y="12"/>
                  </a:lnTo>
                  <a:lnTo>
                    <a:pt x="116" y="14"/>
                  </a:lnTo>
                  <a:lnTo>
                    <a:pt x="116" y="14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21" y="16"/>
                  </a:lnTo>
                  <a:lnTo>
                    <a:pt x="128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33" y="19"/>
                  </a:lnTo>
                  <a:lnTo>
                    <a:pt x="133" y="14"/>
                  </a:lnTo>
                  <a:lnTo>
                    <a:pt x="133" y="12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28" y="7"/>
                  </a:lnTo>
                  <a:lnTo>
                    <a:pt x="128" y="4"/>
                  </a:lnTo>
                  <a:lnTo>
                    <a:pt x="126" y="4"/>
                  </a:lnTo>
                  <a:lnTo>
                    <a:pt x="121" y="9"/>
                  </a:lnTo>
                  <a:lnTo>
                    <a:pt x="118" y="12"/>
                  </a:lnTo>
                  <a:lnTo>
                    <a:pt x="116" y="12"/>
                  </a:lnTo>
                  <a:close/>
                  <a:moveTo>
                    <a:pt x="49" y="840"/>
                  </a:moveTo>
                  <a:lnTo>
                    <a:pt x="49" y="837"/>
                  </a:lnTo>
                  <a:lnTo>
                    <a:pt x="49" y="837"/>
                  </a:lnTo>
                  <a:lnTo>
                    <a:pt x="49" y="840"/>
                  </a:lnTo>
                  <a:close/>
                  <a:moveTo>
                    <a:pt x="85" y="840"/>
                  </a:moveTo>
                  <a:lnTo>
                    <a:pt x="85" y="840"/>
                  </a:lnTo>
                  <a:lnTo>
                    <a:pt x="85" y="840"/>
                  </a:lnTo>
                  <a:lnTo>
                    <a:pt x="83" y="837"/>
                  </a:lnTo>
                  <a:lnTo>
                    <a:pt x="83" y="840"/>
                  </a:lnTo>
                  <a:lnTo>
                    <a:pt x="85" y="840"/>
                  </a:lnTo>
                  <a:close/>
                  <a:moveTo>
                    <a:pt x="9" y="138"/>
                  </a:moveTo>
                  <a:lnTo>
                    <a:pt x="11" y="140"/>
                  </a:lnTo>
                  <a:lnTo>
                    <a:pt x="11" y="140"/>
                  </a:lnTo>
                  <a:lnTo>
                    <a:pt x="14" y="142"/>
                  </a:lnTo>
                  <a:lnTo>
                    <a:pt x="21" y="142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8" y="138"/>
                  </a:lnTo>
                  <a:lnTo>
                    <a:pt x="28" y="138"/>
                  </a:lnTo>
                  <a:lnTo>
                    <a:pt x="30" y="135"/>
                  </a:lnTo>
                  <a:lnTo>
                    <a:pt x="30" y="133"/>
                  </a:lnTo>
                  <a:lnTo>
                    <a:pt x="30" y="133"/>
                  </a:lnTo>
                  <a:lnTo>
                    <a:pt x="30" y="135"/>
                  </a:lnTo>
                  <a:lnTo>
                    <a:pt x="30" y="138"/>
                  </a:lnTo>
                  <a:lnTo>
                    <a:pt x="33" y="138"/>
                  </a:lnTo>
                  <a:lnTo>
                    <a:pt x="33" y="138"/>
                  </a:lnTo>
                  <a:lnTo>
                    <a:pt x="35" y="135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1"/>
                  </a:lnTo>
                  <a:lnTo>
                    <a:pt x="28" y="128"/>
                  </a:lnTo>
                  <a:lnTo>
                    <a:pt x="26" y="123"/>
                  </a:lnTo>
                  <a:lnTo>
                    <a:pt x="26" y="121"/>
                  </a:lnTo>
                  <a:lnTo>
                    <a:pt x="26" y="119"/>
                  </a:lnTo>
                  <a:lnTo>
                    <a:pt x="26" y="119"/>
                  </a:lnTo>
                  <a:lnTo>
                    <a:pt x="21" y="116"/>
                  </a:lnTo>
                  <a:lnTo>
                    <a:pt x="21" y="119"/>
                  </a:lnTo>
                  <a:lnTo>
                    <a:pt x="19" y="119"/>
                  </a:lnTo>
                  <a:lnTo>
                    <a:pt x="19" y="116"/>
                  </a:lnTo>
                  <a:lnTo>
                    <a:pt x="19" y="116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4" y="121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6"/>
                  </a:lnTo>
                  <a:lnTo>
                    <a:pt x="16" y="126"/>
                  </a:lnTo>
                  <a:lnTo>
                    <a:pt x="14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31"/>
                  </a:lnTo>
                  <a:lnTo>
                    <a:pt x="7" y="131"/>
                  </a:lnTo>
                  <a:lnTo>
                    <a:pt x="7" y="131"/>
                  </a:lnTo>
                  <a:lnTo>
                    <a:pt x="7" y="131"/>
                  </a:lnTo>
                  <a:lnTo>
                    <a:pt x="4" y="131"/>
                  </a:lnTo>
                  <a:lnTo>
                    <a:pt x="7" y="138"/>
                  </a:lnTo>
                  <a:lnTo>
                    <a:pt x="9" y="138"/>
                  </a:lnTo>
                  <a:close/>
                  <a:moveTo>
                    <a:pt x="47" y="835"/>
                  </a:moveTo>
                  <a:lnTo>
                    <a:pt x="47" y="837"/>
                  </a:lnTo>
                  <a:lnTo>
                    <a:pt x="47" y="837"/>
                  </a:lnTo>
                  <a:lnTo>
                    <a:pt x="49" y="837"/>
                  </a:lnTo>
                  <a:lnTo>
                    <a:pt x="49" y="837"/>
                  </a:lnTo>
                  <a:lnTo>
                    <a:pt x="47" y="835"/>
                  </a:lnTo>
                  <a:close/>
                  <a:moveTo>
                    <a:pt x="1647" y="1649"/>
                  </a:moveTo>
                  <a:lnTo>
                    <a:pt x="1647" y="1649"/>
                  </a:lnTo>
                  <a:lnTo>
                    <a:pt x="1647" y="1646"/>
                  </a:lnTo>
                  <a:lnTo>
                    <a:pt x="1647" y="1646"/>
                  </a:lnTo>
                  <a:lnTo>
                    <a:pt x="1647" y="1649"/>
                  </a:lnTo>
                  <a:close/>
                  <a:moveTo>
                    <a:pt x="9" y="747"/>
                  </a:moveTo>
                  <a:lnTo>
                    <a:pt x="9" y="749"/>
                  </a:lnTo>
                  <a:lnTo>
                    <a:pt x="9" y="749"/>
                  </a:lnTo>
                  <a:lnTo>
                    <a:pt x="9" y="747"/>
                  </a:lnTo>
                  <a:lnTo>
                    <a:pt x="9" y="747"/>
                  </a:lnTo>
                  <a:close/>
                  <a:moveTo>
                    <a:pt x="80" y="580"/>
                  </a:moveTo>
                  <a:lnTo>
                    <a:pt x="80" y="578"/>
                  </a:lnTo>
                  <a:lnTo>
                    <a:pt x="78" y="580"/>
                  </a:lnTo>
                  <a:lnTo>
                    <a:pt x="80" y="580"/>
                  </a:lnTo>
                  <a:close/>
                  <a:moveTo>
                    <a:pt x="42" y="116"/>
                  </a:moveTo>
                  <a:lnTo>
                    <a:pt x="45" y="114"/>
                  </a:lnTo>
                  <a:lnTo>
                    <a:pt x="45" y="114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4"/>
                  </a:lnTo>
                  <a:lnTo>
                    <a:pt x="45" y="104"/>
                  </a:lnTo>
                  <a:lnTo>
                    <a:pt x="45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0"/>
                  </a:lnTo>
                  <a:lnTo>
                    <a:pt x="40" y="100"/>
                  </a:lnTo>
                  <a:lnTo>
                    <a:pt x="42" y="100"/>
                  </a:lnTo>
                  <a:lnTo>
                    <a:pt x="42" y="97"/>
                  </a:lnTo>
                  <a:lnTo>
                    <a:pt x="35" y="97"/>
                  </a:lnTo>
                  <a:lnTo>
                    <a:pt x="35" y="97"/>
                  </a:lnTo>
                  <a:lnTo>
                    <a:pt x="35" y="100"/>
                  </a:lnTo>
                  <a:lnTo>
                    <a:pt x="35" y="102"/>
                  </a:lnTo>
                  <a:lnTo>
                    <a:pt x="38" y="102"/>
                  </a:lnTo>
                  <a:lnTo>
                    <a:pt x="38" y="104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5" y="109"/>
                  </a:lnTo>
                  <a:lnTo>
                    <a:pt x="35" y="112"/>
                  </a:lnTo>
                  <a:lnTo>
                    <a:pt x="40" y="116"/>
                  </a:lnTo>
                  <a:lnTo>
                    <a:pt x="42" y="116"/>
                  </a:lnTo>
                  <a:close/>
                  <a:moveTo>
                    <a:pt x="1819" y="1618"/>
                  </a:moveTo>
                  <a:lnTo>
                    <a:pt x="1821" y="1618"/>
                  </a:lnTo>
                  <a:lnTo>
                    <a:pt x="1821" y="1615"/>
                  </a:lnTo>
                  <a:lnTo>
                    <a:pt x="1819" y="1615"/>
                  </a:lnTo>
                  <a:lnTo>
                    <a:pt x="1816" y="1615"/>
                  </a:lnTo>
                  <a:lnTo>
                    <a:pt x="1816" y="1618"/>
                  </a:lnTo>
                  <a:lnTo>
                    <a:pt x="1819" y="1620"/>
                  </a:lnTo>
                  <a:lnTo>
                    <a:pt x="1819" y="1618"/>
                  </a:lnTo>
                  <a:close/>
                  <a:moveTo>
                    <a:pt x="1823" y="1623"/>
                  </a:moveTo>
                  <a:lnTo>
                    <a:pt x="1823" y="1623"/>
                  </a:lnTo>
                  <a:lnTo>
                    <a:pt x="1823" y="1625"/>
                  </a:lnTo>
                  <a:lnTo>
                    <a:pt x="1823" y="1625"/>
                  </a:lnTo>
                  <a:lnTo>
                    <a:pt x="1823" y="1625"/>
                  </a:lnTo>
                  <a:lnTo>
                    <a:pt x="1823" y="1627"/>
                  </a:lnTo>
                  <a:lnTo>
                    <a:pt x="1823" y="1627"/>
                  </a:lnTo>
                  <a:lnTo>
                    <a:pt x="1821" y="1627"/>
                  </a:lnTo>
                  <a:lnTo>
                    <a:pt x="1821" y="1630"/>
                  </a:lnTo>
                  <a:lnTo>
                    <a:pt x="1821" y="1632"/>
                  </a:lnTo>
                  <a:lnTo>
                    <a:pt x="1823" y="1632"/>
                  </a:lnTo>
                  <a:lnTo>
                    <a:pt x="1823" y="1632"/>
                  </a:lnTo>
                  <a:lnTo>
                    <a:pt x="1826" y="1632"/>
                  </a:lnTo>
                  <a:lnTo>
                    <a:pt x="1826" y="1630"/>
                  </a:lnTo>
                  <a:lnTo>
                    <a:pt x="1826" y="1627"/>
                  </a:lnTo>
                  <a:lnTo>
                    <a:pt x="1826" y="1627"/>
                  </a:lnTo>
                  <a:lnTo>
                    <a:pt x="1826" y="1625"/>
                  </a:lnTo>
                  <a:lnTo>
                    <a:pt x="1826" y="1625"/>
                  </a:lnTo>
                  <a:lnTo>
                    <a:pt x="1826" y="1625"/>
                  </a:lnTo>
                  <a:lnTo>
                    <a:pt x="1826" y="1623"/>
                  </a:lnTo>
                  <a:lnTo>
                    <a:pt x="1826" y="1623"/>
                  </a:lnTo>
                  <a:lnTo>
                    <a:pt x="1826" y="1623"/>
                  </a:lnTo>
                  <a:lnTo>
                    <a:pt x="1823" y="1623"/>
                  </a:lnTo>
                  <a:close/>
                  <a:moveTo>
                    <a:pt x="1819" y="1634"/>
                  </a:moveTo>
                  <a:lnTo>
                    <a:pt x="1819" y="1634"/>
                  </a:lnTo>
                  <a:lnTo>
                    <a:pt x="1821" y="1637"/>
                  </a:lnTo>
                  <a:lnTo>
                    <a:pt x="1821" y="1637"/>
                  </a:lnTo>
                  <a:lnTo>
                    <a:pt x="1821" y="1634"/>
                  </a:lnTo>
                  <a:lnTo>
                    <a:pt x="1821" y="1634"/>
                  </a:lnTo>
                  <a:lnTo>
                    <a:pt x="1821" y="1634"/>
                  </a:lnTo>
                  <a:lnTo>
                    <a:pt x="1819" y="1634"/>
                  </a:lnTo>
                  <a:close/>
                  <a:moveTo>
                    <a:pt x="1811" y="1639"/>
                  </a:moveTo>
                  <a:lnTo>
                    <a:pt x="1811" y="1639"/>
                  </a:lnTo>
                  <a:lnTo>
                    <a:pt x="1811" y="1642"/>
                  </a:lnTo>
                  <a:lnTo>
                    <a:pt x="1811" y="1642"/>
                  </a:lnTo>
                  <a:lnTo>
                    <a:pt x="1811" y="1639"/>
                  </a:lnTo>
                  <a:close/>
                  <a:moveTo>
                    <a:pt x="1847" y="1594"/>
                  </a:moveTo>
                  <a:lnTo>
                    <a:pt x="1847" y="1592"/>
                  </a:lnTo>
                  <a:lnTo>
                    <a:pt x="1847" y="1592"/>
                  </a:lnTo>
                  <a:lnTo>
                    <a:pt x="1847" y="1589"/>
                  </a:lnTo>
                  <a:lnTo>
                    <a:pt x="1847" y="1589"/>
                  </a:lnTo>
                  <a:lnTo>
                    <a:pt x="1847" y="1592"/>
                  </a:lnTo>
                  <a:lnTo>
                    <a:pt x="1845" y="1592"/>
                  </a:lnTo>
                  <a:lnTo>
                    <a:pt x="1845" y="1592"/>
                  </a:lnTo>
                  <a:lnTo>
                    <a:pt x="1845" y="1594"/>
                  </a:lnTo>
                  <a:lnTo>
                    <a:pt x="1845" y="1594"/>
                  </a:lnTo>
                  <a:lnTo>
                    <a:pt x="1842" y="1596"/>
                  </a:lnTo>
                  <a:lnTo>
                    <a:pt x="1842" y="1596"/>
                  </a:lnTo>
                  <a:lnTo>
                    <a:pt x="1842" y="1599"/>
                  </a:lnTo>
                  <a:lnTo>
                    <a:pt x="1842" y="1601"/>
                  </a:lnTo>
                  <a:lnTo>
                    <a:pt x="1840" y="1601"/>
                  </a:lnTo>
                  <a:lnTo>
                    <a:pt x="1840" y="1601"/>
                  </a:lnTo>
                  <a:lnTo>
                    <a:pt x="1840" y="1601"/>
                  </a:lnTo>
                  <a:lnTo>
                    <a:pt x="1838" y="1601"/>
                  </a:lnTo>
                  <a:lnTo>
                    <a:pt x="1835" y="1601"/>
                  </a:lnTo>
                  <a:lnTo>
                    <a:pt x="1835" y="1601"/>
                  </a:lnTo>
                  <a:lnTo>
                    <a:pt x="1835" y="1603"/>
                  </a:lnTo>
                  <a:lnTo>
                    <a:pt x="1833" y="1603"/>
                  </a:lnTo>
                  <a:lnTo>
                    <a:pt x="1833" y="1603"/>
                  </a:lnTo>
                  <a:lnTo>
                    <a:pt x="1833" y="1603"/>
                  </a:lnTo>
                  <a:lnTo>
                    <a:pt x="1833" y="1606"/>
                  </a:lnTo>
                  <a:lnTo>
                    <a:pt x="1833" y="1606"/>
                  </a:lnTo>
                  <a:lnTo>
                    <a:pt x="1833" y="1608"/>
                  </a:lnTo>
                  <a:lnTo>
                    <a:pt x="1833" y="1608"/>
                  </a:lnTo>
                  <a:lnTo>
                    <a:pt x="1833" y="1611"/>
                  </a:lnTo>
                  <a:lnTo>
                    <a:pt x="1833" y="1611"/>
                  </a:lnTo>
                  <a:lnTo>
                    <a:pt x="1835" y="1611"/>
                  </a:lnTo>
                  <a:lnTo>
                    <a:pt x="1835" y="1611"/>
                  </a:lnTo>
                  <a:lnTo>
                    <a:pt x="1835" y="1611"/>
                  </a:lnTo>
                  <a:lnTo>
                    <a:pt x="1838" y="1608"/>
                  </a:lnTo>
                  <a:lnTo>
                    <a:pt x="1840" y="1606"/>
                  </a:lnTo>
                  <a:lnTo>
                    <a:pt x="1840" y="1606"/>
                  </a:lnTo>
                  <a:lnTo>
                    <a:pt x="1842" y="1606"/>
                  </a:lnTo>
                  <a:lnTo>
                    <a:pt x="1842" y="1606"/>
                  </a:lnTo>
                  <a:lnTo>
                    <a:pt x="1842" y="1603"/>
                  </a:lnTo>
                  <a:lnTo>
                    <a:pt x="1845" y="1603"/>
                  </a:lnTo>
                  <a:lnTo>
                    <a:pt x="1845" y="1603"/>
                  </a:lnTo>
                  <a:lnTo>
                    <a:pt x="1845" y="1601"/>
                  </a:lnTo>
                  <a:lnTo>
                    <a:pt x="1847" y="1601"/>
                  </a:lnTo>
                  <a:lnTo>
                    <a:pt x="1847" y="1599"/>
                  </a:lnTo>
                  <a:lnTo>
                    <a:pt x="1847" y="1596"/>
                  </a:lnTo>
                  <a:lnTo>
                    <a:pt x="1847" y="1596"/>
                  </a:lnTo>
                  <a:lnTo>
                    <a:pt x="1849" y="1596"/>
                  </a:lnTo>
                  <a:lnTo>
                    <a:pt x="1849" y="1596"/>
                  </a:lnTo>
                  <a:lnTo>
                    <a:pt x="1847" y="1596"/>
                  </a:lnTo>
                  <a:lnTo>
                    <a:pt x="1849" y="1594"/>
                  </a:lnTo>
                  <a:lnTo>
                    <a:pt x="1847" y="1594"/>
                  </a:lnTo>
                  <a:close/>
                  <a:moveTo>
                    <a:pt x="1797" y="1663"/>
                  </a:moveTo>
                  <a:lnTo>
                    <a:pt x="1797" y="1663"/>
                  </a:lnTo>
                  <a:lnTo>
                    <a:pt x="1797" y="1663"/>
                  </a:lnTo>
                  <a:lnTo>
                    <a:pt x="1797" y="1665"/>
                  </a:lnTo>
                  <a:lnTo>
                    <a:pt x="1799" y="1665"/>
                  </a:lnTo>
                  <a:lnTo>
                    <a:pt x="1799" y="1663"/>
                  </a:lnTo>
                  <a:lnTo>
                    <a:pt x="1799" y="1663"/>
                  </a:lnTo>
                  <a:lnTo>
                    <a:pt x="1797" y="1663"/>
                  </a:lnTo>
                  <a:lnTo>
                    <a:pt x="1797" y="1663"/>
                  </a:lnTo>
                  <a:close/>
                  <a:moveTo>
                    <a:pt x="1814" y="1642"/>
                  </a:moveTo>
                  <a:lnTo>
                    <a:pt x="1814" y="1644"/>
                  </a:lnTo>
                  <a:lnTo>
                    <a:pt x="1814" y="1644"/>
                  </a:lnTo>
                  <a:lnTo>
                    <a:pt x="1811" y="1644"/>
                  </a:lnTo>
                  <a:lnTo>
                    <a:pt x="1811" y="1646"/>
                  </a:lnTo>
                  <a:lnTo>
                    <a:pt x="1814" y="1646"/>
                  </a:lnTo>
                  <a:lnTo>
                    <a:pt x="1814" y="1644"/>
                  </a:lnTo>
                  <a:lnTo>
                    <a:pt x="1814" y="1644"/>
                  </a:lnTo>
                  <a:lnTo>
                    <a:pt x="1814" y="1642"/>
                  </a:lnTo>
                  <a:lnTo>
                    <a:pt x="1814" y="1642"/>
                  </a:lnTo>
                  <a:lnTo>
                    <a:pt x="1814" y="1642"/>
                  </a:lnTo>
                  <a:lnTo>
                    <a:pt x="1814" y="1642"/>
                  </a:lnTo>
                  <a:close/>
                  <a:moveTo>
                    <a:pt x="1852" y="1587"/>
                  </a:moveTo>
                  <a:lnTo>
                    <a:pt x="1852" y="1589"/>
                  </a:lnTo>
                  <a:lnTo>
                    <a:pt x="1849" y="1589"/>
                  </a:lnTo>
                  <a:lnTo>
                    <a:pt x="1849" y="1592"/>
                  </a:lnTo>
                  <a:lnTo>
                    <a:pt x="1849" y="1592"/>
                  </a:lnTo>
                  <a:lnTo>
                    <a:pt x="1852" y="1594"/>
                  </a:lnTo>
                  <a:lnTo>
                    <a:pt x="1852" y="1594"/>
                  </a:lnTo>
                  <a:lnTo>
                    <a:pt x="1854" y="1594"/>
                  </a:lnTo>
                  <a:lnTo>
                    <a:pt x="1854" y="1592"/>
                  </a:lnTo>
                  <a:lnTo>
                    <a:pt x="1854" y="1592"/>
                  </a:lnTo>
                  <a:lnTo>
                    <a:pt x="1854" y="1592"/>
                  </a:lnTo>
                  <a:lnTo>
                    <a:pt x="1854" y="1589"/>
                  </a:lnTo>
                  <a:lnTo>
                    <a:pt x="1854" y="1587"/>
                  </a:lnTo>
                  <a:lnTo>
                    <a:pt x="1854" y="1587"/>
                  </a:lnTo>
                  <a:lnTo>
                    <a:pt x="1854" y="1587"/>
                  </a:lnTo>
                  <a:lnTo>
                    <a:pt x="1852" y="1587"/>
                  </a:lnTo>
                  <a:close/>
                  <a:moveTo>
                    <a:pt x="1835" y="1587"/>
                  </a:moveTo>
                  <a:lnTo>
                    <a:pt x="1838" y="1587"/>
                  </a:lnTo>
                  <a:lnTo>
                    <a:pt x="1838" y="1589"/>
                  </a:lnTo>
                  <a:lnTo>
                    <a:pt x="1840" y="1589"/>
                  </a:lnTo>
                  <a:lnTo>
                    <a:pt x="1840" y="1589"/>
                  </a:lnTo>
                  <a:lnTo>
                    <a:pt x="1840" y="1587"/>
                  </a:lnTo>
                  <a:lnTo>
                    <a:pt x="1840" y="1584"/>
                  </a:lnTo>
                  <a:lnTo>
                    <a:pt x="1840" y="1584"/>
                  </a:lnTo>
                  <a:lnTo>
                    <a:pt x="1838" y="1584"/>
                  </a:lnTo>
                  <a:lnTo>
                    <a:pt x="1835" y="1587"/>
                  </a:lnTo>
                  <a:close/>
                  <a:moveTo>
                    <a:pt x="2061" y="1482"/>
                  </a:moveTo>
                  <a:lnTo>
                    <a:pt x="2061" y="1480"/>
                  </a:lnTo>
                  <a:lnTo>
                    <a:pt x="2061" y="1480"/>
                  </a:lnTo>
                  <a:lnTo>
                    <a:pt x="2061" y="1482"/>
                  </a:lnTo>
                  <a:close/>
                  <a:moveTo>
                    <a:pt x="1983" y="1335"/>
                  </a:moveTo>
                  <a:lnTo>
                    <a:pt x="1983" y="1335"/>
                  </a:lnTo>
                  <a:lnTo>
                    <a:pt x="1985" y="1335"/>
                  </a:lnTo>
                  <a:lnTo>
                    <a:pt x="1983" y="1335"/>
                  </a:lnTo>
                  <a:close/>
                  <a:moveTo>
                    <a:pt x="2035" y="1470"/>
                  </a:moveTo>
                  <a:lnTo>
                    <a:pt x="2035" y="1468"/>
                  </a:lnTo>
                  <a:lnTo>
                    <a:pt x="2035" y="1468"/>
                  </a:lnTo>
                  <a:lnTo>
                    <a:pt x="2033" y="1468"/>
                  </a:lnTo>
                  <a:lnTo>
                    <a:pt x="2033" y="1465"/>
                  </a:lnTo>
                  <a:lnTo>
                    <a:pt x="2033" y="1465"/>
                  </a:lnTo>
                  <a:lnTo>
                    <a:pt x="2030" y="1465"/>
                  </a:lnTo>
                  <a:lnTo>
                    <a:pt x="2030" y="1463"/>
                  </a:lnTo>
                  <a:lnTo>
                    <a:pt x="2030" y="1463"/>
                  </a:lnTo>
                  <a:lnTo>
                    <a:pt x="2030" y="1461"/>
                  </a:lnTo>
                  <a:lnTo>
                    <a:pt x="2028" y="1461"/>
                  </a:lnTo>
                  <a:lnTo>
                    <a:pt x="2028" y="1461"/>
                  </a:lnTo>
                  <a:lnTo>
                    <a:pt x="2028" y="1458"/>
                  </a:lnTo>
                  <a:lnTo>
                    <a:pt x="2028" y="1456"/>
                  </a:lnTo>
                  <a:lnTo>
                    <a:pt x="2030" y="1456"/>
                  </a:lnTo>
                  <a:lnTo>
                    <a:pt x="2028" y="1456"/>
                  </a:lnTo>
                  <a:lnTo>
                    <a:pt x="2025" y="1456"/>
                  </a:lnTo>
                  <a:lnTo>
                    <a:pt x="2023" y="1454"/>
                  </a:lnTo>
                  <a:lnTo>
                    <a:pt x="2023" y="1456"/>
                  </a:lnTo>
                  <a:lnTo>
                    <a:pt x="2021" y="1456"/>
                  </a:lnTo>
                  <a:lnTo>
                    <a:pt x="2021" y="1456"/>
                  </a:lnTo>
                  <a:lnTo>
                    <a:pt x="2021" y="1456"/>
                  </a:lnTo>
                  <a:lnTo>
                    <a:pt x="2023" y="1456"/>
                  </a:lnTo>
                  <a:lnTo>
                    <a:pt x="2023" y="1458"/>
                  </a:lnTo>
                  <a:lnTo>
                    <a:pt x="2023" y="1461"/>
                  </a:lnTo>
                  <a:lnTo>
                    <a:pt x="2025" y="1461"/>
                  </a:lnTo>
                  <a:lnTo>
                    <a:pt x="2025" y="1463"/>
                  </a:lnTo>
                  <a:lnTo>
                    <a:pt x="2025" y="1463"/>
                  </a:lnTo>
                  <a:lnTo>
                    <a:pt x="2025" y="1465"/>
                  </a:lnTo>
                  <a:lnTo>
                    <a:pt x="2025" y="1465"/>
                  </a:lnTo>
                  <a:lnTo>
                    <a:pt x="2028" y="1465"/>
                  </a:lnTo>
                  <a:lnTo>
                    <a:pt x="2028" y="1468"/>
                  </a:lnTo>
                  <a:lnTo>
                    <a:pt x="2030" y="1468"/>
                  </a:lnTo>
                  <a:lnTo>
                    <a:pt x="2030" y="1468"/>
                  </a:lnTo>
                  <a:lnTo>
                    <a:pt x="2030" y="1470"/>
                  </a:lnTo>
                  <a:lnTo>
                    <a:pt x="2033" y="1470"/>
                  </a:lnTo>
                  <a:lnTo>
                    <a:pt x="2033" y="1470"/>
                  </a:lnTo>
                  <a:lnTo>
                    <a:pt x="2033" y="1473"/>
                  </a:lnTo>
                  <a:lnTo>
                    <a:pt x="2033" y="1473"/>
                  </a:lnTo>
                  <a:lnTo>
                    <a:pt x="2033" y="1473"/>
                  </a:lnTo>
                  <a:lnTo>
                    <a:pt x="2035" y="1473"/>
                  </a:lnTo>
                  <a:lnTo>
                    <a:pt x="2035" y="1475"/>
                  </a:lnTo>
                  <a:lnTo>
                    <a:pt x="2035" y="1475"/>
                  </a:lnTo>
                  <a:lnTo>
                    <a:pt x="2035" y="1473"/>
                  </a:lnTo>
                  <a:lnTo>
                    <a:pt x="2035" y="1473"/>
                  </a:lnTo>
                  <a:lnTo>
                    <a:pt x="2035" y="1473"/>
                  </a:lnTo>
                  <a:lnTo>
                    <a:pt x="2035" y="1470"/>
                  </a:lnTo>
                  <a:lnTo>
                    <a:pt x="2035" y="1470"/>
                  </a:lnTo>
                  <a:close/>
                  <a:moveTo>
                    <a:pt x="1999" y="1327"/>
                  </a:moveTo>
                  <a:lnTo>
                    <a:pt x="1997" y="1327"/>
                  </a:lnTo>
                  <a:lnTo>
                    <a:pt x="1997" y="1325"/>
                  </a:lnTo>
                  <a:lnTo>
                    <a:pt x="1997" y="1327"/>
                  </a:lnTo>
                  <a:lnTo>
                    <a:pt x="1994" y="1327"/>
                  </a:lnTo>
                  <a:lnTo>
                    <a:pt x="1994" y="1330"/>
                  </a:lnTo>
                  <a:lnTo>
                    <a:pt x="1992" y="1332"/>
                  </a:lnTo>
                  <a:lnTo>
                    <a:pt x="1987" y="1335"/>
                  </a:lnTo>
                  <a:lnTo>
                    <a:pt x="1985" y="1335"/>
                  </a:lnTo>
                  <a:lnTo>
                    <a:pt x="1987" y="1335"/>
                  </a:lnTo>
                  <a:lnTo>
                    <a:pt x="1985" y="1335"/>
                  </a:lnTo>
                  <a:lnTo>
                    <a:pt x="1985" y="1337"/>
                  </a:lnTo>
                  <a:lnTo>
                    <a:pt x="1985" y="1337"/>
                  </a:lnTo>
                  <a:lnTo>
                    <a:pt x="1985" y="1339"/>
                  </a:lnTo>
                  <a:lnTo>
                    <a:pt x="1985" y="1342"/>
                  </a:lnTo>
                  <a:lnTo>
                    <a:pt x="1983" y="1342"/>
                  </a:lnTo>
                  <a:lnTo>
                    <a:pt x="1983" y="1344"/>
                  </a:lnTo>
                  <a:lnTo>
                    <a:pt x="1983" y="1344"/>
                  </a:lnTo>
                  <a:lnTo>
                    <a:pt x="1983" y="1346"/>
                  </a:lnTo>
                  <a:lnTo>
                    <a:pt x="1983" y="1346"/>
                  </a:lnTo>
                  <a:lnTo>
                    <a:pt x="1980" y="1349"/>
                  </a:lnTo>
                  <a:lnTo>
                    <a:pt x="1978" y="1351"/>
                  </a:lnTo>
                  <a:lnTo>
                    <a:pt x="1978" y="1351"/>
                  </a:lnTo>
                  <a:lnTo>
                    <a:pt x="1978" y="1354"/>
                  </a:lnTo>
                  <a:lnTo>
                    <a:pt x="1980" y="1354"/>
                  </a:lnTo>
                  <a:lnTo>
                    <a:pt x="1980" y="1351"/>
                  </a:lnTo>
                  <a:lnTo>
                    <a:pt x="1980" y="1351"/>
                  </a:lnTo>
                  <a:lnTo>
                    <a:pt x="1980" y="1351"/>
                  </a:lnTo>
                  <a:lnTo>
                    <a:pt x="1983" y="1349"/>
                  </a:lnTo>
                  <a:lnTo>
                    <a:pt x="1985" y="1346"/>
                  </a:lnTo>
                  <a:lnTo>
                    <a:pt x="1985" y="1344"/>
                  </a:lnTo>
                  <a:lnTo>
                    <a:pt x="1987" y="1344"/>
                  </a:lnTo>
                  <a:lnTo>
                    <a:pt x="1990" y="1344"/>
                  </a:lnTo>
                  <a:lnTo>
                    <a:pt x="1990" y="1342"/>
                  </a:lnTo>
                  <a:lnTo>
                    <a:pt x="1992" y="1342"/>
                  </a:lnTo>
                  <a:lnTo>
                    <a:pt x="1992" y="1342"/>
                  </a:lnTo>
                  <a:lnTo>
                    <a:pt x="1992" y="1342"/>
                  </a:lnTo>
                  <a:lnTo>
                    <a:pt x="1992" y="1342"/>
                  </a:lnTo>
                  <a:lnTo>
                    <a:pt x="1994" y="1342"/>
                  </a:lnTo>
                  <a:lnTo>
                    <a:pt x="1994" y="1339"/>
                  </a:lnTo>
                  <a:lnTo>
                    <a:pt x="1994" y="1339"/>
                  </a:lnTo>
                  <a:lnTo>
                    <a:pt x="1997" y="1339"/>
                  </a:lnTo>
                  <a:lnTo>
                    <a:pt x="1997" y="1339"/>
                  </a:lnTo>
                  <a:lnTo>
                    <a:pt x="1999" y="1339"/>
                  </a:lnTo>
                  <a:lnTo>
                    <a:pt x="2002" y="1337"/>
                  </a:lnTo>
                  <a:lnTo>
                    <a:pt x="2002" y="1337"/>
                  </a:lnTo>
                  <a:lnTo>
                    <a:pt x="2002" y="1335"/>
                  </a:lnTo>
                  <a:lnTo>
                    <a:pt x="2002" y="1335"/>
                  </a:lnTo>
                  <a:lnTo>
                    <a:pt x="2002" y="1332"/>
                  </a:lnTo>
                  <a:lnTo>
                    <a:pt x="2002" y="1332"/>
                  </a:lnTo>
                  <a:lnTo>
                    <a:pt x="1999" y="1332"/>
                  </a:lnTo>
                  <a:lnTo>
                    <a:pt x="1999" y="1327"/>
                  </a:lnTo>
                  <a:close/>
                  <a:moveTo>
                    <a:pt x="1795" y="1672"/>
                  </a:moveTo>
                  <a:lnTo>
                    <a:pt x="1795" y="1672"/>
                  </a:lnTo>
                  <a:lnTo>
                    <a:pt x="1795" y="1672"/>
                  </a:lnTo>
                  <a:lnTo>
                    <a:pt x="1795" y="1672"/>
                  </a:lnTo>
                  <a:lnTo>
                    <a:pt x="1795" y="1670"/>
                  </a:lnTo>
                  <a:lnTo>
                    <a:pt x="1795" y="1670"/>
                  </a:lnTo>
                  <a:lnTo>
                    <a:pt x="1795" y="1672"/>
                  </a:lnTo>
                  <a:close/>
                  <a:moveTo>
                    <a:pt x="1754" y="1706"/>
                  </a:moveTo>
                  <a:lnTo>
                    <a:pt x="1757" y="1706"/>
                  </a:lnTo>
                  <a:lnTo>
                    <a:pt x="1757" y="1706"/>
                  </a:lnTo>
                  <a:lnTo>
                    <a:pt x="1754" y="1706"/>
                  </a:lnTo>
                  <a:lnTo>
                    <a:pt x="1754" y="1706"/>
                  </a:lnTo>
                  <a:close/>
                  <a:moveTo>
                    <a:pt x="1723" y="1327"/>
                  </a:moveTo>
                  <a:lnTo>
                    <a:pt x="1726" y="1327"/>
                  </a:lnTo>
                  <a:lnTo>
                    <a:pt x="1726" y="1327"/>
                  </a:lnTo>
                  <a:lnTo>
                    <a:pt x="1723" y="1327"/>
                  </a:lnTo>
                  <a:lnTo>
                    <a:pt x="1723" y="1327"/>
                  </a:lnTo>
                  <a:close/>
                  <a:moveTo>
                    <a:pt x="1643" y="1637"/>
                  </a:moveTo>
                  <a:lnTo>
                    <a:pt x="1643" y="1637"/>
                  </a:lnTo>
                  <a:lnTo>
                    <a:pt x="1640" y="1637"/>
                  </a:lnTo>
                  <a:lnTo>
                    <a:pt x="1638" y="1637"/>
                  </a:lnTo>
                  <a:lnTo>
                    <a:pt x="1638" y="1634"/>
                  </a:lnTo>
                  <a:lnTo>
                    <a:pt x="1635" y="1632"/>
                  </a:lnTo>
                  <a:lnTo>
                    <a:pt x="1635" y="1632"/>
                  </a:lnTo>
                  <a:lnTo>
                    <a:pt x="1635" y="1632"/>
                  </a:lnTo>
                  <a:lnTo>
                    <a:pt x="1628" y="1630"/>
                  </a:lnTo>
                  <a:lnTo>
                    <a:pt x="1628" y="1630"/>
                  </a:lnTo>
                  <a:lnTo>
                    <a:pt x="1624" y="1632"/>
                  </a:lnTo>
                  <a:lnTo>
                    <a:pt x="1621" y="1632"/>
                  </a:lnTo>
                  <a:lnTo>
                    <a:pt x="1619" y="1634"/>
                  </a:lnTo>
                  <a:lnTo>
                    <a:pt x="1616" y="1634"/>
                  </a:lnTo>
                  <a:lnTo>
                    <a:pt x="1616" y="1634"/>
                  </a:lnTo>
                  <a:lnTo>
                    <a:pt x="1616" y="1637"/>
                  </a:lnTo>
                  <a:lnTo>
                    <a:pt x="1616" y="1637"/>
                  </a:lnTo>
                  <a:lnTo>
                    <a:pt x="1616" y="1639"/>
                  </a:lnTo>
                  <a:lnTo>
                    <a:pt x="1616" y="1642"/>
                  </a:lnTo>
                  <a:lnTo>
                    <a:pt x="1616" y="1642"/>
                  </a:lnTo>
                  <a:lnTo>
                    <a:pt x="1616" y="1644"/>
                  </a:lnTo>
                  <a:lnTo>
                    <a:pt x="1614" y="1646"/>
                  </a:lnTo>
                  <a:lnTo>
                    <a:pt x="1614" y="1651"/>
                  </a:lnTo>
                  <a:lnTo>
                    <a:pt x="1612" y="1653"/>
                  </a:lnTo>
                  <a:lnTo>
                    <a:pt x="1612" y="1658"/>
                  </a:lnTo>
                  <a:lnTo>
                    <a:pt x="1612" y="1661"/>
                  </a:lnTo>
                  <a:lnTo>
                    <a:pt x="1609" y="1665"/>
                  </a:lnTo>
                  <a:lnTo>
                    <a:pt x="1609" y="1665"/>
                  </a:lnTo>
                  <a:lnTo>
                    <a:pt x="1609" y="1668"/>
                  </a:lnTo>
                  <a:lnTo>
                    <a:pt x="1607" y="1670"/>
                  </a:lnTo>
                  <a:lnTo>
                    <a:pt x="1609" y="1672"/>
                  </a:lnTo>
                  <a:lnTo>
                    <a:pt x="1609" y="1675"/>
                  </a:lnTo>
                  <a:lnTo>
                    <a:pt x="1612" y="1677"/>
                  </a:lnTo>
                  <a:lnTo>
                    <a:pt x="1612" y="1680"/>
                  </a:lnTo>
                  <a:lnTo>
                    <a:pt x="1612" y="1682"/>
                  </a:lnTo>
                  <a:lnTo>
                    <a:pt x="1614" y="1682"/>
                  </a:lnTo>
                  <a:lnTo>
                    <a:pt x="1614" y="1682"/>
                  </a:lnTo>
                  <a:lnTo>
                    <a:pt x="1614" y="1682"/>
                  </a:lnTo>
                  <a:lnTo>
                    <a:pt x="1616" y="1684"/>
                  </a:lnTo>
                  <a:lnTo>
                    <a:pt x="1616" y="1687"/>
                  </a:lnTo>
                  <a:lnTo>
                    <a:pt x="1616" y="1687"/>
                  </a:lnTo>
                  <a:lnTo>
                    <a:pt x="1616" y="1689"/>
                  </a:lnTo>
                  <a:lnTo>
                    <a:pt x="1616" y="1692"/>
                  </a:lnTo>
                  <a:lnTo>
                    <a:pt x="1619" y="1692"/>
                  </a:lnTo>
                  <a:lnTo>
                    <a:pt x="1619" y="1694"/>
                  </a:lnTo>
                  <a:lnTo>
                    <a:pt x="1619" y="1694"/>
                  </a:lnTo>
                  <a:lnTo>
                    <a:pt x="1619" y="1696"/>
                  </a:lnTo>
                  <a:lnTo>
                    <a:pt x="1619" y="1696"/>
                  </a:lnTo>
                  <a:lnTo>
                    <a:pt x="1621" y="1699"/>
                  </a:lnTo>
                  <a:lnTo>
                    <a:pt x="1621" y="1701"/>
                  </a:lnTo>
                  <a:lnTo>
                    <a:pt x="1621" y="1699"/>
                  </a:lnTo>
                  <a:lnTo>
                    <a:pt x="1621" y="1701"/>
                  </a:lnTo>
                  <a:lnTo>
                    <a:pt x="1624" y="1701"/>
                  </a:lnTo>
                  <a:lnTo>
                    <a:pt x="1624" y="1701"/>
                  </a:lnTo>
                  <a:lnTo>
                    <a:pt x="1624" y="1699"/>
                  </a:lnTo>
                  <a:lnTo>
                    <a:pt x="1624" y="1699"/>
                  </a:lnTo>
                  <a:lnTo>
                    <a:pt x="1621" y="1696"/>
                  </a:lnTo>
                  <a:lnTo>
                    <a:pt x="1621" y="1696"/>
                  </a:lnTo>
                  <a:lnTo>
                    <a:pt x="1621" y="1696"/>
                  </a:lnTo>
                  <a:lnTo>
                    <a:pt x="1621" y="1696"/>
                  </a:lnTo>
                  <a:lnTo>
                    <a:pt x="1624" y="1696"/>
                  </a:lnTo>
                  <a:lnTo>
                    <a:pt x="1624" y="1696"/>
                  </a:lnTo>
                  <a:lnTo>
                    <a:pt x="1624" y="1696"/>
                  </a:lnTo>
                  <a:lnTo>
                    <a:pt x="1626" y="1696"/>
                  </a:lnTo>
                  <a:lnTo>
                    <a:pt x="1626" y="1696"/>
                  </a:lnTo>
                  <a:lnTo>
                    <a:pt x="1626" y="1699"/>
                  </a:lnTo>
                  <a:lnTo>
                    <a:pt x="1626" y="1701"/>
                  </a:lnTo>
                  <a:lnTo>
                    <a:pt x="1626" y="1701"/>
                  </a:lnTo>
                  <a:lnTo>
                    <a:pt x="1626" y="1701"/>
                  </a:lnTo>
                  <a:lnTo>
                    <a:pt x="1626" y="1703"/>
                  </a:lnTo>
                  <a:lnTo>
                    <a:pt x="1626" y="1703"/>
                  </a:lnTo>
                  <a:lnTo>
                    <a:pt x="1626" y="1706"/>
                  </a:lnTo>
                  <a:lnTo>
                    <a:pt x="1626" y="1706"/>
                  </a:lnTo>
                  <a:lnTo>
                    <a:pt x="1626" y="1708"/>
                  </a:lnTo>
                  <a:lnTo>
                    <a:pt x="1626" y="1711"/>
                  </a:lnTo>
                  <a:lnTo>
                    <a:pt x="1626" y="1711"/>
                  </a:lnTo>
                  <a:lnTo>
                    <a:pt x="1626" y="1711"/>
                  </a:lnTo>
                  <a:lnTo>
                    <a:pt x="1626" y="1711"/>
                  </a:lnTo>
                  <a:lnTo>
                    <a:pt x="1626" y="1713"/>
                  </a:lnTo>
                  <a:lnTo>
                    <a:pt x="1626" y="1713"/>
                  </a:lnTo>
                  <a:lnTo>
                    <a:pt x="1626" y="1715"/>
                  </a:lnTo>
                  <a:lnTo>
                    <a:pt x="1624" y="1715"/>
                  </a:lnTo>
                  <a:lnTo>
                    <a:pt x="1624" y="1713"/>
                  </a:lnTo>
                  <a:lnTo>
                    <a:pt x="1624" y="1713"/>
                  </a:lnTo>
                  <a:lnTo>
                    <a:pt x="1624" y="1711"/>
                  </a:lnTo>
                  <a:lnTo>
                    <a:pt x="1624" y="1711"/>
                  </a:lnTo>
                  <a:lnTo>
                    <a:pt x="1624" y="1706"/>
                  </a:lnTo>
                  <a:lnTo>
                    <a:pt x="1624" y="1706"/>
                  </a:lnTo>
                  <a:lnTo>
                    <a:pt x="1624" y="1706"/>
                  </a:lnTo>
                  <a:lnTo>
                    <a:pt x="1624" y="1703"/>
                  </a:lnTo>
                  <a:lnTo>
                    <a:pt x="1624" y="1703"/>
                  </a:lnTo>
                  <a:lnTo>
                    <a:pt x="1621" y="1703"/>
                  </a:lnTo>
                  <a:lnTo>
                    <a:pt x="1621" y="1703"/>
                  </a:lnTo>
                  <a:lnTo>
                    <a:pt x="1616" y="1703"/>
                  </a:lnTo>
                  <a:lnTo>
                    <a:pt x="1616" y="1703"/>
                  </a:lnTo>
                  <a:lnTo>
                    <a:pt x="1616" y="1701"/>
                  </a:lnTo>
                  <a:lnTo>
                    <a:pt x="1614" y="1701"/>
                  </a:lnTo>
                  <a:lnTo>
                    <a:pt x="1614" y="1703"/>
                  </a:lnTo>
                  <a:lnTo>
                    <a:pt x="1614" y="1701"/>
                  </a:lnTo>
                  <a:lnTo>
                    <a:pt x="1612" y="1701"/>
                  </a:lnTo>
                  <a:lnTo>
                    <a:pt x="1612" y="1701"/>
                  </a:lnTo>
                  <a:lnTo>
                    <a:pt x="1612" y="1699"/>
                  </a:lnTo>
                  <a:lnTo>
                    <a:pt x="1612" y="1699"/>
                  </a:lnTo>
                  <a:lnTo>
                    <a:pt x="1607" y="1701"/>
                  </a:lnTo>
                  <a:lnTo>
                    <a:pt x="1607" y="1701"/>
                  </a:lnTo>
                  <a:lnTo>
                    <a:pt x="1607" y="1703"/>
                  </a:lnTo>
                  <a:lnTo>
                    <a:pt x="1605" y="1708"/>
                  </a:lnTo>
                  <a:lnTo>
                    <a:pt x="1605" y="1711"/>
                  </a:lnTo>
                  <a:lnTo>
                    <a:pt x="1605" y="1711"/>
                  </a:lnTo>
                  <a:lnTo>
                    <a:pt x="1605" y="1711"/>
                  </a:lnTo>
                  <a:lnTo>
                    <a:pt x="1605" y="1713"/>
                  </a:lnTo>
                  <a:lnTo>
                    <a:pt x="1602" y="1713"/>
                  </a:lnTo>
                  <a:lnTo>
                    <a:pt x="1602" y="1715"/>
                  </a:lnTo>
                  <a:lnTo>
                    <a:pt x="1602" y="1715"/>
                  </a:lnTo>
                  <a:lnTo>
                    <a:pt x="1602" y="1715"/>
                  </a:lnTo>
                  <a:lnTo>
                    <a:pt x="1602" y="1718"/>
                  </a:lnTo>
                  <a:lnTo>
                    <a:pt x="1602" y="1720"/>
                  </a:lnTo>
                  <a:lnTo>
                    <a:pt x="1600" y="1720"/>
                  </a:lnTo>
                  <a:lnTo>
                    <a:pt x="1600" y="1718"/>
                  </a:lnTo>
                  <a:lnTo>
                    <a:pt x="1597" y="1715"/>
                  </a:lnTo>
                  <a:lnTo>
                    <a:pt x="1597" y="1715"/>
                  </a:lnTo>
                  <a:lnTo>
                    <a:pt x="1597" y="1713"/>
                  </a:lnTo>
                  <a:lnTo>
                    <a:pt x="1597" y="1711"/>
                  </a:lnTo>
                  <a:lnTo>
                    <a:pt x="1597" y="1711"/>
                  </a:lnTo>
                  <a:lnTo>
                    <a:pt x="1595" y="1706"/>
                  </a:lnTo>
                  <a:lnTo>
                    <a:pt x="1595" y="1706"/>
                  </a:lnTo>
                  <a:lnTo>
                    <a:pt x="1595" y="1703"/>
                  </a:lnTo>
                  <a:lnTo>
                    <a:pt x="1595" y="1703"/>
                  </a:lnTo>
                  <a:lnTo>
                    <a:pt x="1595" y="1701"/>
                  </a:lnTo>
                  <a:lnTo>
                    <a:pt x="1597" y="1701"/>
                  </a:lnTo>
                  <a:lnTo>
                    <a:pt x="1597" y="1699"/>
                  </a:lnTo>
                  <a:lnTo>
                    <a:pt x="1600" y="1692"/>
                  </a:lnTo>
                  <a:lnTo>
                    <a:pt x="1600" y="1689"/>
                  </a:lnTo>
                  <a:lnTo>
                    <a:pt x="1600" y="1687"/>
                  </a:lnTo>
                  <a:lnTo>
                    <a:pt x="1600" y="1687"/>
                  </a:lnTo>
                  <a:lnTo>
                    <a:pt x="1600" y="1684"/>
                  </a:lnTo>
                  <a:lnTo>
                    <a:pt x="1597" y="1684"/>
                  </a:lnTo>
                  <a:lnTo>
                    <a:pt x="1597" y="1682"/>
                  </a:lnTo>
                  <a:lnTo>
                    <a:pt x="1597" y="1682"/>
                  </a:lnTo>
                  <a:lnTo>
                    <a:pt x="1597" y="1680"/>
                  </a:lnTo>
                  <a:lnTo>
                    <a:pt x="1597" y="1675"/>
                  </a:lnTo>
                  <a:lnTo>
                    <a:pt x="1597" y="1675"/>
                  </a:lnTo>
                  <a:lnTo>
                    <a:pt x="1600" y="1675"/>
                  </a:lnTo>
                  <a:lnTo>
                    <a:pt x="1600" y="1672"/>
                  </a:lnTo>
                  <a:lnTo>
                    <a:pt x="1600" y="1672"/>
                  </a:lnTo>
                  <a:lnTo>
                    <a:pt x="1602" y="1670"/>
                  </a:lnTo>
                  <a:lnTo>
                    <a:pt x="1602" y="1668"/>
                  </a:lnTo>
                  <a:lnTo>
                    <a:pt x="1602" y="1665"/>
                  </a:lnTo>
                  <a:lnTo>
                    <a:pt x="1602" y="1663"/>
                  </a:lnTo>
                  <a:lnTo>
                    <a:pt x="1602" y="1661"/>
                  </a:lnTo>
                  <a:lnTo>
                    <a:pt x="1602" y="1656"/>
                  </a:lnTo>
                  <a:lnTo>
                    <a:pt x="1602" y="1656"/>
                  </a:lnTo>
                  <a:lnTo>
                    <a:pt x="1597" y="1649"/>
                  </a:lnTo>
                  <a:lnTo>
                    <a:pt x="1597" y="1646"/>
                  </a:lnTo>
                  <a:lnTo>
                    <a:pt x="1597" y="1646"/>
                  </a:lnTo>
                  <a:lnTo>
                    <a:pt x="1597" y="1644"/>
                  </a:lnTo>
                  <a:lnTo>
                    <a:pt x="1597" y="1644"/>
                  </a:lnTo>
                  <a:lnTo>
                    <a:pt x="1597" y="1644"/>
                  </a:lnTo>
                  <a:lnTo>
                    <a:pt x="1597" y="1642"/>
                  </a:lnTo>
                  <a:lnTo>
                    <a:pt x="1597" y="1642"/>
                  </a:lnTo>
                  <a:lnTo>
                    <a:pt x="1597" y="1639"/>
                  </a:lnTo>
                  <a:lnTo>
                    <a:pt x="1600" y="1639"/>
                  </a:lnTo>
                  <a:lnTo>
                    <a:pt x="1600" y="1637"/>
                  </a:lnTo>
                  <a:lnTo>
                    <a:pt x="1600" y="1637"/>
                  </a:lnTo>
                  <a:lnTo>
                    <a:pt x="1600" y="1634"/>
                  </a:lnTo>
                  <a:lnTo>
                    <a:pt x="1600" y="1634"/>
                  </a:lnTo>
                  <a:lnTo>
                    <a:pt x="1602" y="1632"/>
                  </a:lnTo>
                  <a:lnTo>
                    <a:pt x="1600" y="1632"/>
                  </a:lnTo>
                  <a:lnTo>
                    <a:pt x="1600" y="1630"/>
                  </a:lnTo>
                  <a:lnTo>
                    <a:pt x="1602" y="1627"/>
                  </a:lnTo>
                  <a:lnTo>
                    <a:pt x="1602" y="1627"/>
                  </a:lnTo>
                  <a:lnTo>
                    <a:pt x="1602" y="1625"/>
                  </a:lnTo>
                  <a:lnTo>
                    <a:pt x="1602" y="1625"/>
                  </a:lnTo>
                  <a:lnTo>
                    <a:pt x="1602" y="1623"/>
                  </a:lnTo>
                  <a:lnTo>
                    <a:pt x="1602" y="1623"/>
                  </a:lnTo>
                  <a:lnTo>
                    <a:pt x="1602" y="1620"/>
                  </a:lnTo>
                  <a:lnTo>
                    <a:pt x="1602" y="1620"/>
                  </a:lnTo>
                  <a:lnTo>
                    <a:pt x="1602" y="1618"/>
                  </a:lnTo>
                  <a:lnTo>
                    <a:pt x="1602" y="1615"/>
                  </a:lnTo>
                  <a:lnTo>
                    <a:pt x="1602" y="1615"/>
                  </a:lnTo>
                  <a:lnTo>
                    <a:pt x="1602" y="1613"/>
                  </a:lnTo>
                  <a:lnTo>
                    <a:pt x="1602" y="1613"/>
                  </a:lnTo>
                  <a:lnTo>
                    <a:pt x="1602" y="1613"/>
                  </a:lnTo>
                  <a:lnTo>
                    <a:pt x="1602" y="1611"/>
                  </a:lnTo>
                  <a:lnTo>
                    <a:pt x="1602" y="1611"/>
                  </a:lnTo>
                  <a:lnTo>
                    <a:pt x="1602" y="1603"/>
                  </a:lnTo>
                  <a:lnTo>
                    <a:pt x="1602" y="1603"/>
                  </a:lnTo>
                  <a:lnTo>
                    <a:pt x="1602" y="1601"/>
                  </a:lnTo>
                  <a:lnTo>
                    <a:pt x="1602" y="1601"/>
                  </a:lnTo>
                  <a:lnTo>
                    <a:pt x="1602" y="1599"/>
                  </a:lnTo>
                  <a:lnTo>
                    <a:pt x="1600" y="1596"/>
                  </a:lnTo>
                  <a:lnTo>
                    <a:pt x="1600" y="1594"/>
                  </a:lnTo>
                  <a:lnTo>
                    <a:pt x="1600" y="1594"/>
                  </a:lnTo>
                  <a:lnTo>
                    <a:pt x="1602" y="1592"/>
                  </a:lnTo>
                  <a:lnTo>
                    <a:pt x="1602" y="1589"/>
                  </a:lnTo>
                  <a:lnTo>
                    <a:pt x="1602" y="1587"/>
                  </a:lnTo>
                  <a:lnTo>
                    <a:pt x="1602" y="1587"/>
                  </a:lnTo>
                  <a:lnTo>
                    <a:pt x="1602" y="1584"/>
                  </a:lnTo>
                  <a:lnTo>
                    <a:pt x="1605" y="1582"/>
                  </a:lnTo>
                  <a:lnTo>
                    <a:pt x="1605" y="1582"/>
                  </a:lnTo>
                  <a:lnTo>
                    <a:pt x="1605" y="1580"/>
                  </a:lnTo>
                  <a:lnTo>
                    <a:pt x="1605" y="1577"/>
                  </a:lnTo>
                  <a:lnTo>
                    <a:pt x="1602" y="1575"/>
                  </a:lnTo>
                  <a:lnTo>
                    <a:pt x="1602" y="1575"/>
                  </a:lnTo>
                  <a:lnTo>
                    <a:pt x="1602" y="1573"/>
                  </a:lnTo>
                  <a:lnTo>
                    <a:pt x="1600" y="1573"/>
                  </a:lnTo>
                  <a:lnTo>
                    <a:pt x="1602" y="1570"/>
                  </a:lnTo>
                  <a:lnTo>
                    <a:pt x="1600" y="1570"/>
                  </a:lnTo>
                  <a:lnTo>
                    <a:pt x="1597" y="1568"/>
                  </a:lnTo>
                  <a:lnTo>
                    <a:pt x="1597" y="1565"/>
                  </a:lnTo>
                  <a:lnTo>
                    <a:pt x="1597" y="1565"/>
                  </a:lnTo>
                  <a:lnTo>
                    <a:pt x="1597" y="1565"/>
                  </a:lnTo>
                  <a:lnTo>
                    <a:pt x="1595" y="1565"/>
                  </a:lnTo>
                  <a:lnTo>
                    <a:pt x="1595" y="1563"/>
                  </a:lnTo>
                  <a:lnTo>
                    <a:pt x="1595" y="1563"/>
                  </a:lnTo>
                  <a:lnTo>
                    <a:pt x="1595" y="1561"/>
                  </a:lnTo>
                  <a:lnTo>
                    <a:pt x="1595" y="1561"/>
                  </a:lnTo>
                  <a:lnTo>
                    <a:pt x="1593" y="1561"/>
                  </a:lnTo>
                  <a:lnTo>
                    <a:pt x="1593" y="1558"/>
                  </a:lnTo>
                  <a:lnTo>
                    <a:pt x="1593" y="1556"/>
                  </a:lnTo>
                  <a:lnTo>
                    <a:pt x="1593" y="1554"/>
                  </a:lnTo>
                  <a:lnTo>
                    <a:pt x="1593" y="1554"/>
                  </a:lnTo>
                  <a:lnTo>
                    <a:pt x="1593" y="1551"/>
                  </a:lnTo>
                  <a:lnTo>
                    <a:pt x="1595" y="1551"/>
                  </a:lnTo>
                  <a:lnTo>
                    <a:pt x="1593" y="1549"/>
                  </a:lnTo>
                  <a:lnTo>
                    <a:pt x="1593" y="1546"/>
                  </a:lnTo>
                  <a:lnTo>
                    <a:pt x="1593" y="1546"/>
                  </a:lnTo>
                  <a:lnTo>
                    <a:pt x="1593" y="1544"/>
                  </a:lnTo>
                  <a:lnTo>
                    <a:pt x="1593" y="1544"/>
                  </a:lnTo>
                  <a:lnTo>
                    <a:pt x="1595" y="1542"/>
                  </a:lnTo>
                  <a:lnTo>
                    <a:pt x="1595" y="1542"/>
                  </a:lnTo>
                  <a:lnTo>
                    <a:pt x="1595" y="1539"/>
                  </a:lnTo>
                  <a:lnTo>
                    <a:pt x="1595" y="1537"/>
                  </a:lnTo>
                  <a:lnTo>
                    <a:pt x="1595" y="1537"/>
                  </a:lnTo>
                  <a:lnTo>
                    <a:pt x="1595" y="1534"/>
                  </a:lnTo>
                  <a:lnTo>
                    <a:pt x="1595" y="1534"/>
                  </a:lnTo>
                  <a:lnTo>
                    <a:pt x="1595" y="1532"/>
                  </a:lnTo>
                  <a:lnTo>
                    <a:pt x="1597" y="1532"/>
                  </a:lnTo>
                  <a:lnTo>
                    <a:pt x="1597" y="1530"/>
                  </a:lnTo>
                  <a:lnTo>
                    <a:pt x="1597" y="1527"/>
                  </a:lnTo>
                  <a:lnTo>
                    <a:pt x="1597" y="1527"/>
                  </a:lnTo>
                  <a:lnTo>
                    <a:pt x="1597" y="1525"/>
                  </a:lnTo>
                  <a:lnTo>
                    <a:pt x="1597" y="1525"/>
                  </a:lnTo>
                  <a:lnTo>
                    <a:pt x="1597" y="1525"/>
                  </a:lnTo>
                  <a:lnTo>
                    <a:pt x="1597" y="1523"/>
                  </a:lnTo>
                  <a:lnTo>
                    <a:pt x="1597" y="1523"/>
                  </a:lnTo>
                  <a:lnTo>
                    <a:pt x="1595" y="1523"/>
                  </a:lnTo>
                  <a:lnTo>
                    <a:pt x="1595" y="1520"/>
                  </a:lnTo>
                  <a:lnTo>
                    <a:pt x="1595" y="1518"/>
                  </a:lnTo>
                  <a:lnTo>
                    <a:pt x="1595" y="1518"/>
                  </a:lnTo>
                  <a:lnTo>
                    <a:pt x="1595" y="1515"/>
                  </a:lnTo>
                  <a:lnTo>
                    <a:pt x="1595" y="1515"/>
                  </a:lnTo>
                  <a:lnTo>
                    <a:pt x="1595" y="1515"/>
                  </a:lnTo>
                  <a:lnTo>
                    <a:pt x="1595" y="1513"/>
                  </a:lnTo>
                  <a:lnTo>
                    <a:pt x="1597" y="1513"/>
                  </a:lnTo>
                  <a:lnTo>
                    <a:pt x="1597" y="1513"/>
                  </a:lnTo>
                  <a:lnTo>
                    <a:pt x="1600" y="1513"/>
                  </a:lnTo>
                  <a:lnTo>
                    <a:pt x="1602" y="1511"/>
                  </a:lnTo>
                  <a:lnTo>
                    <a:pt x="1602" y="1511"/>
                  </a:lnTo>
                  <a:lnTo>
                    <a:pt x="1602" y="1511"/>
                  </a:lnTo>
                  <a:lnTo>
                    <a:pt x="1605" y="1511"/>
                  </a:lnTo>
                  <a:lnTo>
                    <a:pt x="1602" y="1511"/>
                  </a:lnTo>
                  <a:lnTo>
                    <a:pt x="1605" y="1511"/>
                  </a:lnTo>
                  <a:lnTo>
                    <a:pt x="1605" y="1513"/>
                  </a:lnTo>
                  <a:lnTo>
                    <a:pt x="1605" y="1513"/>
                  </a:lnTo>
                  <a:lnTo>
                    <a:pt x="1605" y="1515"/>
                  </a:lnTo>
                  <a:lnTo>
                    <a:pt x="1605" y="1515"/>
                  </a:lnTo>
                  <a:lnTo>
                    <a:pt x="1607" y="1515"/>
                  </a:lnTo>
                  <a:lnTo>
                    <a:pt x="1607" y="1513"/>
                  </a:lnTo>
                  <a:lnTo>
                    <a:pt x="1607" y="1513"/>
                  </a:lnTo>
                  <a:lnTo>
                    <a:pt x="1609" y="1511"/>
                  </a:lnTo>
                  <a:lnTo>
                    <a:pt x="1612" y="1511"/>
                  </a:lnTo>
                  <a:lnTo>
                    <a:pt x="1612" y="1508"/>
                  </a:lnTo>
                  <a:lnTo>
                    <a:pt x="1609" y="1508"/>
                  </a:lnTo>
                  <a:lnTo>
                    <a:pt x="1607" y="1511"/>
                  </a:lnTo>
                  <a:lnTo>
                    <a:pt x="1607" y="1508"/>
                  </a:lnTo>
                  <a:lnTo>
                    <a:pt x="1607" y="1506"/>
                  </a:lnTo>
                  <a:lnTo>
                    <a:pt x="1607" y="1506"/>
                  </a:lnTo>
                  <a:lnTo>
                    <a:pt x="1609" y="1506"/>
                  </a:lnTo>
                  <a:lnTo>
                    <a:pt x="1609" y="1504"/>
                  </a:lnTo>
                  <a:lnTo>
                    <a:pt x="1612" y="1504"/>
                  </a:lnTo>
                  <a:lnTo>
                    <a:pt x="1612" y="1506"/>
                  </a:lnTo>
                  <a:lnTo>
                    <a:pt x="1612" y="1506"/>
                  </a:lnTo>
                  <a:lnTo>
                    <a:pt x="1612" y="1506"/>
                  </a:lnTo>
                  <a:lnTo>
                    <a:pt x="1614" y="1506"/>
                  </a:lnTo>
                  <a:lnTo>
                    <a:pt x="1614" y="1504"/>
                  </a:lnTo>
                  <a:lnTo>
                    <a:pt x="1614" y="1504"/>
                  </a:lnTo>
                  <a:lnTo>
                    <a:pt x="1614" y="1501"/>
                  </a:lnTo>
                  <a:lnTo>
                    <a:pt x="1612" y="1501"/>
                  </a:lnTo>
                  <a:lnTo>
                    <a:pt x="1612" y="1499"/>
                  </a:lnTo>
                  <a:lnTo>
                    <a:pt x="1612" y="1496"/>
                  </a:lnTo>
                  <a:lnTo>
                    <a:pt x="1612" y="1496"/>
                  </a:lnTo>
                  <a:lnTo>
                    <a:pt x="1609" y="1494"/>
                  </a:lnTo>
                  <a:lnTo>
                    <a:pt x="1609" y="1494"/>
                  </a:lnTo>
                  <a:lnTo>
                    <a:pt x="1607" y="1492"/>
                  </a:lnTo>
                  <a:lnTo>
                    <a:pt x="1607" y="1492"/>
                  </a:lnTo>
                  <a:lnTo>
                    <a:pt x="1607" y="1489"/>
                  </a:lnTo>
                  <a:lnTo>
                    <a:pt x="1605" y="1487"/>
                  </a:lnTo>
                  <a:lnTo>
                    <a:pt x="1607" y="1487"/>
                  </a:lnTo>
                  <a:lnTo>
                    <a:pt x="1607" y="1487"/>
                  </a:lnTo>
                  <a:lnTo>
                    <a:pt x="1609" y="1487"/>
                  </a:lnTo>
                  <a:lnTo>
                    <a:pt x="1612" y="1487"/>
                  </a:lnTo>
                  <a:lnTo>
                    <a:pt x="1612" y="1487"/>
                  </a:lnTo>
                  <a:lnTo>
                    <a:pt x="1612" y="1485"/>
                  </a:lnTo>
                  <a:lnTo>
                    <a:pt x="1612" y="1485"/>
                  </a:lnTo>
                  <a:lnTo>
                    <a:pt x="1612" y="1482"/>
                  </a:lnTo>
                  <a:lnTo>
                    <a:pt x="1612" y="1482"/>
                  </a:lnTo>
                  <a:lnTo>
                    <a:pt x="1612" y="1485"/>
                  </a:lnTo>
                  <a:lnTo>
                    <a:pt x="1614" y="1485"/>
                  </a:lnTo>
                  <a:lnTo>
                    <a:pt x="1614" y="1485"/>
                  </a:lnTo>
                  <a:lnTo>
                    <a:pt x="1614" y="1487"/>
                  </a:lnTo>
                  <a:lnTo>
                    <a:pt x="1614" y="1487"/>
                  </a:lnTo>
                  <a:lnTo>
                    <a:pt x="1616" y="1492"/>
                  </a:lnTo>
                  <a:lnTo>
                    <a:pt x="1616" y="1492"/>
                  </a:lnTo>
                  <a:lnTo>
                    <a:pt x="1616" y="1494"/>
                  </a:lnTo>
                  <a:lnTo>
                    <a:pt x="1616" y="1494"/>
                  </a:lnTo>
                  <a:lnTo>
                    <a:pt x="1616" y="1496"/>
                  </a:lnTo>
                  <a:lnTo>
                    <a:pt x="1614" y="1499"/>
                  </a:lnTo>
                  <a:lnTo>
                    <a:pt x="1614" y="1501"/>
                  </a:lnTo>
                  <a:lnTo>
                    <a:pt x="1616" y="1501"/>
                  </a:lnTo>
                  <a:lnTo>
                    <a:pt x="1616" y="1501"/>
                  </a:lnTo>
                  <a:lnTo>
                    <a:pt x="1614" y="1501"/>
                  </a:lnTo>
                  <a:lnTo>
                    <a:pt x="1614" y="1504"/>
                  </a:lnTo>
                  <a:lnTo>
                    <a:pt x="1616" y="1504"/>
                  </a:lnTo>
                  <a:lnTo>
                    <a:pt x="1616" y="1506"/>
                  </a:lnTo>
                  <a:lnTo>
                    <a:pt x="1616" y="1506"/>
                  </a:lnTo>
                  <a:lnTo>
                    <a:pt x="1616" y="1506"/>
                  </a:lnTo>
                  <a:lnTo>
                    <a:pt x="1616" y="1508"/>
                  </a:lnTo>
                  <a:lnTo>
                    <a:pt x="1616" y="1508"/>
                  </a:lnTo>
                  <a:lnTo>
                    <a:pt x="1616" y="1511"/>
                  </a:lnTo>
                  <a:lnTo>
                    <a:pt x="1616" y="1511"/>
                  </a:lnTo>
                  <a:lnTo>
                    <a:pt x="1619" y="1511"/>
                  </a:lnTo>
                  <a:lnTo>
                    <a:pt x="1619" y="1511"/>
                  </a:lnTo>
                  <a:lnTo>
                    <a:pt x="1619" y="1513"/>
                  </a:lnTo>
                  <a:lnTo>
                    <a:pt x="1619" y="1513"/>
                  </a:lnTo>
                  <a:lnTo>
                    <a:pt x="1619" y="1515"/>
                  </a:lnTo>
                  <a:lnTo>
                    <a:pt x="1621" y="1513"/>
                  </a:lnTo>
                  <a:lnTo>
                    <a:pt x="1621" y="1515"/>
                  </a:lnTo>
                  <a:lnTo>
                    <a:pt x="1621" y="1518"/>
                  </a:lnTo>
                  <a:lnTo>
                    <a:pt x="1621" y="1518"/>
                  </a:lnTo>
                  <a:lnTo>
                    <a:pt x="1621" y="1520"/>
                  </a:lnTo>
                  <a:lnTo>
                    <a:pt x="1621" y="1523"/>
                  </a:lnTo>
                  <a:lnTo>
                    <a:pt x="1621" y="1523"/>
                  </a:lnTo>
                  <a:lnTo>
                    <a:pt x="1624" y="1523"/>
                  </a:lnTo>
                  <a:lnTo>
                    <a:pt x="1624" y="1525"/>
                  </a:lnTo>
                  <a:lnTo>
                    <a:pt x="1624" y="1525"/>
                  </a:lnTo>
                  <a:lnTo>
                    <a:pt x="1624" y="1527"/>
                  </a:lnTo>
                  <a:lnTo>
                    <a:pt x="1624" y="1527"/>
                  </a:lnTo>
                  <a:lnTo>
                    <a:pt x="1624" y="1530"/>
                  </a:lnTo>
                  <a:lnTo>
                    <a:pt x="1624" y="1532"/>
                  </a:lnTo>
                  <a:lnTo>
                    <a:pt x="1624" y="1532"/>
                  </a:lnTo>
                  <a:lnTo>
                    <a:pt x="1624" y="1534"/>
                  </a:lnTo>
                  <a:lnTo>
                    <a:pt x="1624" y="1537"/>
                  </a:lnTo>
                  <a:lnTo>
                    <a:pt x="1624" y="1537"/>
                  </a:lnTo>
                  <a:lnTo>
                    <a:pt x="1624" y="1542"/>
                  </a:lnTo>
                  <a:lnTo>
                    <a:pt x="1624" y="1542"/>
                  </a:lnTo>
                  <a:lnTo>
                    <a:pt x="1621" y="1544"/>
                  </a:lnTo>
                  <a:lnTo>
                    <a:pt x="1621" y="1544"/>
                  </a:lnTo>
                  <a:lnTo>
                    <a:pt x="1621" y="1544"/>
                  </a:lnTo>
                  <a:lnTo>
                    <a:pt x="1621" y="1544"/>
                  </a:lnTo>
                  <a:lnTo>
                    <a:pt x="1619" y="1544"/>
                  </a:lnTo>
                  <a:lnTo>
                    <a:pt x="1619" y="1546"/>
                  </a:lnTo>
                  <a:lnTo>
                    <a:pt x="1621" y="1544"/>
                  </a:lnTo>
                  <a:lnTo>
                    <a:pt x="1621" y="1546"/>
                  </a:lnTo>
                  <a:lnTo>
                    <a:pt x="1621" y="1546"/>
                  </a:lnTo>
                  <a:lnTo>
                    <a:pt x="1621" y="1549"/>
                  </a:lnTo>
                  <a:lnTo>
                    <a:pt x="1621" y="1551"/>
                  </a:lnTo>
                  <a:lnTo>
                    <a:pt x="1619" y="1551"/>
                  </a:lnTo>
                  <a:lnTo>
                    <a:pt x="1619" y="1551"/>
                  </a:lnTo>
                  <a:lnTo>
                    <a:pt x="1619" y="1554"/>
                  </a:lnTo>
                  <a:lnTo>
                    <a:pt x="1619" y="1554"/>
                  </a:lnTo>
                  <a:lnTo>
                    <a:pt x="1621" y="1554"/>
                  </a:lnTo>
                  <a:lnTo>
                    <a:pt x="1621" y="1556"/>
                  </a:lnTo>
                  <a:lnTo>
                    <a:pt x="1619" y="1556"/>
                  </a:lnTo>
                  <a:lnTo>
                    <a:pt x="1619" y="1556"/>
                  </a:lnTo>
                  <a:lnTo>
                    <a:pt x="1621" y="1556"/>
                  </a:lnTo>
                  <a:lnTo>
                    <a:pt x="1621" y="1558"/>
                  </a:lnTo>
                  <a:lnTo>
                    <a:pt x="1621" y="1561"/>
                  </a:lnTo>
                  <a:lnTo>
                    <a:pt x="1621" y="1561"/>
                  </a:lnTo>
                  <a:lnTo>
                    <a:pt x="1624" y="1563"/>
                  </a:lnTo>
                  <a:lnTo>
                    <a:pt x="1624" y="1563"/>
                  </a:lnTo>
                  <a:lnTo>
                    <a:pt x="1621" y="1563"/>
                  </a:lnTo>
                  <a:lnTo>
                    <a:pt x="1621" y="1565"/>
                  </a:lnTo>
                  <a:lnTo>
                    <a:pt x="1621" y="1565"/>
                  </a:lnTo>
                  <a:lnTo>
                    <a:pt x="1621" y="1568"/>
                  </a:lnTo>
                  <a:lnTo>
                    <a:pt x="1621" y="1568"/>
                  </a:lnTo>
                  <a:lnTo>
                    <a:pt x="1624" y="1568"/>
                  </a:lnTo>
                  <a:lnTo>
                    <a:pt x="1624" y="1568"/>
                  </a:lnTo>
                  <a:lnTo>
                    <a:pt x="1624" y="1565"/>
                  </a:lnTo>
                  <a:lnTo>
                    <a:pt x="1624" y="1565"/>
                  </a:lnTo>
                  <a:lnTo>
                    <a:pt x="1624" y="1565"/>
                  </a:lnTo>
                  <a:lnTo>
                    <a:pt x="1624" y="1565"/>
                  </a:lnTo>
                  <a:lnTo>
                    <a:pt x="1624" y="1568"/>
                  </a:lnTo>
                  <a:lnTo>
                    <a:pt x="1624" y="1568"/>
                  </a:lnTo>
                  <a:lnTo>
                    <a:pt x="1626" y="1570"/>
                  </a:lnTo>
                  <a:lnTo>
                    <a:pt x="1626" y="1573"/>
                  </a:lnTo>
                  <a:lnTo>
                    <a:pt x="1624" y="1573"/>
                  </a:lnTo>
                  <a:lnTo>
                    <a:pt x="1624" y="1575"/>
                  </a:lnTo>
                  <a:lnTo>
                    <a:pt x="1626" y="1575"/>
                  </a:lnTo>
                  <a:lnTo>
                    <a:pt x="1626" y="1575"/>
                  </a:lnTo>
                  <a:lnTo>
                    <a:pt x="1626" y="1577"/>
                  </a:lnTo>
                  <a:lnTo>
                    <a:pt x="1626" y="1582"/>
                  </a:lnTo>
                  <a:lnTo>
                    <a:pt x="1628" y="1592"/>
                  </a:lnTo>
                  <a:lnTo>
                    <a:pt x="1628" y="1594"/>
                  </a:lnTo>
                  <a:lnTo>
                    <a:pt x="1631" y="1603"/>
                  </a:lnTo>
                  <a:lnTo>
                    <a:pt x="1631" y="1603"/>
                  </a:lnTo>
                  <a:lnTo>
                    <a:pt x="1633" y="1606"/>
                  </a:lnTo>
                  <a:lnTo>
                    <a:pt x="1635" y="1611"/>
                  </a:lnTo>
                  <a:lnTo>
                    <a:pt x="1635" y="1613"/>
                  </a:lnTo>
                  <a:lnTo>
                    <a:pt x="1635" y="1615"/>
                  </a:lnTo>
                  <a:lnTo>
                    <a:pt x="1635" y="1618"/>
                  </a:lnTo>
                  <a:lnTo>
                    <a:pt x="1635" y="1620"/>
                  </a:lnTo>
                  <a:lnTo>
                    <a:pt x="1638" y="1623"/>
                  </a:lnTo>
                  <a:lnTo>
                    <a:pt x="1638" y="1625"/>
                  </a:lnTo>
                  <a:lnTo>
                    <a:pt x="1638" y="1625"/>
                  </a:lnTo>
                  <a:lnTo>
                    <a:pt x="1638" y="1627"/>
                  </a:lnTo>
                  <a:lnTo>
                    <a:pt x="1638" y="1632"/>
                  </a:lnTo>
                  <a:lnTo>
                    <a:pt x="1643" y="1637"/>
                  </a:lnTo>
                  <a:close/>
                  <a:moveTo>
                    <a:pt x="1621" y="1542"/>
                  </a:moveTo>
                  <a:lnTo>
                    <a:pt x="1621" y="1542"/>
                  </a:lnTo>
                  <a:lnTo>
                    <a:pt x="1621" y="1542"/>
                  </a:lnTo>
                  <a:lnTo>
                    <a:pt x="1621" y="1539"/>
                  </a:lnTo>
                  <a:lnTo>
                    <a:pt x="1621" y="1542"/>
                  </a:lnTo>
                  <a:lnTo>
                    <a:pt x="1621" y="1542"/>
                  </a:lnTo>
                  <a:close/>
                  <a:moveTo>
                    <a:pt x="1626" y="1630"/>
                  </a:moveTo>
                  <a:lnTo>
                    <a:pt x="1626" y="1627"/>
                  </a:lnTo>
                  <a:lnTo>
                    <a:pt x="1624" y="1627"/>
                  </a:lnTo>
                  <a:lnTo>
                    <a:pt x="1624" y="1627"/>
                  </a:lnTo>
                  <a:lnTo>
                    <a:pt x="1621" y="1627"/>
                  </a:lnTo>
                  <a:lnTo>
                    <a:pt x="1621" y="1627"/>
                  </a:lnTo>
                  <a:lnTo>
                    <a:pt x="1624" y="1630"/>
                  </a:lnTo>
                  <a:lnTo>
                    <a:pt x="1626" y="1630"/>
                  </a:lnTo>
                  <a:close/>
                  <a:moveTo>
                    <a:pt x="1647" y="1644"/>
                  </a:moveTo>
                  <a:lnTo>
                    <a:pt x="1647" y="1644"/>
                  </a:lnTo>
                  <a:lnTo>
                    <a:pt x="1647" y="1642"/>
                  </a:lnTo>
                  <a:lnTo>
                    <a:pt x="1643" y="1637"/>
                  </a:lnTo>
                  <a:lnTo>
                    <a:pt x="1643" y="1637"/>
                  </a:lnTo>
                  <a:lnTo>
                    <a:pt x="1643" y="1639"/>
                  </a:lnTo>
                  <a:lnTo>
                    <a:pt x="1643" y="1639"/>
                  </a:lnTo>
                  <a:lnTo>
                    <a:pt x="1643" y="1642"/>
                  </a:lnTo>
                  <a:lnTo>
                    <a:pt x="1645" y="1644"/>
                  </a:lnTo>
                  <a:lnTo>
                    <a:pt x="1645" y="1644"/>
                  </a:lnTo>
                  <a:lnTo>
                    <a:pt x="1645" y="1646"/>
                  </a:lnTo>
                  <a:lnTo>
                    <a:pt x="1645" y="1646"/>
                  </a:lnTo>
                  <a:lnTo>
                    <a:pt x="1647" y="1646"/>
                  </a:lnTo>
                  <a:lnTo>
                    <a:pt x="1647" y="1646"/>
                  </a:lnTo>
                  <a:lnTo>
                    <a:pt x="1647" y="1644"/>
                  </a:lnTo>
                  <a:close/>
                  <a:moveTo>
                    <a:pt x="1612" y="1501"/>
                  </a:moveTo>
                  <a:lnTo>
                    <a:pt x="1612" y="1501"/>
                  </a:lnTo>
                  <a:lnTo>
                    <a:pt x="1612" y="1501"/>
                  </a:lnTo>
                  <a:lnTo>
                    <a:pt x="1612" y="1504"/>
                  </a:lnTo>
                  <a:lnTo>
                    <a:pt x="1612" y="1504"/>
                  </a:lnTo>
                  <a:lnTo>
                    <a:pt x="1612" y="1504"/>
                  </a:lnTo>
                  <a:lnTo>
                    <a:pt x="1612" y="1501"/>
                  </a:lnTo>
                  <a:close/>
                  <a:moveTo>
                    <a:pt x="1605" y="1487"/>
                  </a:moveTo>
                  <a:lnTo>
                    <a:pt x="1605" y="1487"/>
                  </a:lnTo>
                  <a:lnTo>
                    <a:pt x="1605" y="1487"/>
                  </a:lnTo>
                  <a:lnTo>
                    <a:pt x="1605" y="1487"/>
                  </a:lnTo>
                  <a:close/>
                  <a:moveTo>
                    <a:pt x="1783" y="1682"/>
                  </a:moveTo>
                  <a:lnTo>
                    <a:pt x="1785" y="1684"/>
                  </a:lnTo>
                  <a:lnTo>
                    <a:pt x="1785" y="1684"/>
                  </a:lnTo>
                  <a:lnTo>
                    <a:pt x="1785" y="1682"/>
                  </a:lnTo>
                  <a:lnTo>
                    <a:pt x="1785" y="1682"/>
                  </a:lnTo>
                  <a:lnTo>
                    <a:pt x="1785" y="1682"/>
                  </a:lnTo>
                  <a:lnTo>
                    <a:pt x="1783" y="1682"/>
                  </a:lnTo>
                  <a:close/>
                  <a:moveTo>
                    <a:pt x="1624" y="1703"/>
                  </a:moveTo>
                  <a:lnTo>
                    <a:pt x="1621" y="1703"/>
                  </a:lnTo>
                  <a:lnTo>
                    <a:pt x="1621" y="1703"/>
                  </a:lnTo>
                  <a:lnTo>
                    <a:pt x="1624" y="1703"/>
                  </a:lnTo>
                  <a:close/>
                  <a:moveTo>
                    <a:pt x="1773" y="1694"/>
                  </a:moveTo>
                  <a:lnTo>
                    <a:pt x="1773" y="1696"/>
                  </a:lnTo>
                  <a:lnTo>
                    <a:pt x="1776" y="1696"/>
                  </a:lnTo>
                  <a:lnTo>
                    <a:pt x="1776" y="1694"/>
                  </a:lnTo>
                  <a:lnTo>
                    <a:pt x="1778" y="1694"/>
                  </a:lnTo>
                  <a:lnTo>
                    <a:pt x="1778" y="1692"/>
                  </a:lnTo>
                  <a:lnTo>
                    <a:pt x="1776" y="1694"/>
                  </a:lnTo>
                  <a:lnTo>
                    <a:pt x="1773" y="1694"/>
                  </a:lnTo>
                  <a:close/>
                  <a:moveTo>
                    <a:pt x="1771" y="1696"/>
                  </a:moveTo>
                  <a:lnTo>
                    <a:pt x="1771" y="1696"/>
                  </a:lnTo>
                  <a:lnTo>
                    <a:pt x="1773" y="1696"/>
                  </a:lnTo>
                  <a:lnTo>
                    <a:pt x="1773" y="1696"/>
                  </a:lnTo>
                  <a:lnTo>
                    <a:pt x="1773" y="1696"/>
                  </a:lnTo>
                  <a:lnTo>
                    <a:pt x="1773" y="1696"/>
                  </a:lnTo>
                  <a:lnTo>
                    <a:pt x="1771" y="1696"/>
                  </a:lnTo>
                  <a:close/>
                  <a:moveTo>
                    <a:pt x="1747" y="1711"/>
                  </a:moveTo>
                  <a:lnTo>
                    <a:pt x="1745" y="1711"/>
                  </a:lnTo>
                  <a:lnTo>
                    <a:pt x="1745" y="1713"/>
                  </a:lnTo>
                  <a:lnTo>
                    <a:pt x="1745" y="1713"/>
                  </a:lnTo>
                  <a:lnTo>
                    <a:pt x="1742" y="1713"/>
                  </a:lnTo>
                  <a:lnTo>
                    <a:pt x="1742" y="1715"/>
                  </a:lnTo>
                  <a:lnTo>
                    <a:pt x="1740" y="1715"/>
                  </a:lnTo>
                  <a:lnTo>
                    <a:pt x="1738" y="1718"/>
                  </a:lnTo>
                  <a:lnTo>
                    <a:pt x="1738" y="1720"/>
                  </a:lnTo>
                  <a:lnTo>
                    <a:pt x="1738" y="1720"/>
                  </a:lnTo>
                  <a:lnTo>
                    <a:pt x="1735" y="1720"/>
                  </a:lnTo>
                  <a:lnTo>
                    <a:pt x="1735" y="1720"/>
                  </a:lnTo>
                  <a:lnTo>
                    <a:pt x="1735" y="1722"/>
                  </a:lnTo>
                  <a:lnTo>
                    <a:pt x="1733" y="1722"/>
                  </a:lnTo>
                  <a:lnTo>
                    <a:pt x="1733" y="1722"/>
                  </a:lnTo>
                  <a:lnTo>
                    <a:pt x="1733" y="1725"/>
                  </a:lnTo>
                  <a:lnTo>
                    <a:pt x="1733" y="1725"/>
                  </a:lnTo>
                  <a:lnTo>
                    <a:pt x="1733" y="1725"/>
                  </a:lnTo>
                  <a:lnTo>
                    <a:pt x="1731" y="1727"/>
                  </a:lnTo>
                  <a:lnTo>
                    <a:pt x="1733" y="1727"/>
                  </a:lnTo>
                  <a:lnTo>
                    <a:pt x="1733" y="1727"/>
                  </a:lnTo>
                  <a:lnTo>
                    <a:pt x="1733" y="1725"/>
                  </a:lnTo>
                  <a:lnTo>
                    <a:pt x="1735" y="1725"/>
                  </a:lnTo>
                  <a:lnTo>
                    <a:pt x="1735" y="1725"/>
                  </a:lnTo>
                  <a:lnTo>
                    <a:pt x="1735" y="1725"/>
                  </a:lnTo>
                  <a:lnTo>
                    <a:pt x="1738" y="1722"/>
                  </a:lnTo>
                  <a:lnTo>
                    <a:pt x="1738" y="1722"/>
                  </a:lnTo>
                  <a:lnTo>
                    <a:pt x="1740" y="1722"/>
                  </a:lnTo>
                  <a:lnTo>
                    <a:pt x="1740" y="1720"/>
                  </a:lnTo>
                  <a:lnTo>
                    <a:pt x="1742" y="1720"/>
                  </a:lnTo>
                  <a:lnTo>
                    <a:pt x="1742" y="1720"/>
                  </a:lnTo>
                  <a:lnTo>
                    <a:pt x="1745" y="1720"/>
                  </a:lnTo>
                  <a:lnTo>
                    <a:pt x="1745" y="1718"/>
                  </a:lnTo>
                  <a:lnTo>
                    <a:pt x="1745" y="1715"/>
                  </a:lnTo>
                  <a:lnTo>
                    <a:pt x="1745" y="1715"/>
                  </a:lnTo>
                  <a:lnTo>
                    <a:pt x="1745" y="1715"/>
                  </a:lnTo>
                  <a:lnTo>
                    <a:pt x="1747" y="1715"/>
                  </a:lnTo>
                  <a:lnTo>
                    <a:pt x="1747" y="1713"/>
                  </a:lnTo>
                  <a:lnTo>
                    <a:pt x="1747" y="1713"/>
                  </a:lnTo>
                  <a:lnTo>
                    <a:pt x="1747" y="1713"/>
                  </a:lnTo>
                  <a:lnTo>
                    <a:pt x="1750" y="1713"/>
                  </a:lnTo>
                  <a:lnTo>
                    <a:pt x="1750" y="1711"/>
                  </a:lnTo>
                  <a:lnTo>
                    <a:pt x="1747" y="1711"/>
                  </a:lnTo>
                  <a:lnTo>
                    <a:pt x="1747" y="1711"/>
                  </a:lnTo>
                  <a:close/>
                  <a:moveTo>
                    <a:pt x="1780" y="1687"/>
                  </a:moveTo>
                  <a:lnTo>
                    <a:pt x="1778" y="1687"/>
                  </a:lnTo>
                  <a:lnTo>
                    <a:pt x="1778" y="1692"/>
                  </a:lnTo>
                  <a:lnTo>
                    <a:pt x="1778" y="1692"/>
                  </a:lnTo>
                  <a:lnTo>
                    <a:pt x="1778" y="1692"/>
                  </a:lnTo>
                  <a:lnTo>
                    <a:pt x="1783" y="1687"/>
                  </a:lnTo>
                  <a:lnTo>
                    <a:pt x="1780" y="1687"/>
                  </a:lnTo>
                  <a:lnTo>
                    <a:pt x="1780" y="1687"/>
                  </a:lnTo>
                  <a:close/>
                  <a:moveTo>
                    <a:pt x="1621" y="1694"/>
                  </a:moveTo>
                  <a:lnTo>
                    <a:pt x="1619" y="1696"/>
                  </a:lnTo>
                  <a:lnTo>
                    <a:pt x="1621" y="1696"/>
                  </a:lnTo>
                  <a:lnTo>
                    <a:pt x="1621" y="1694"/>
                  </a:lnTo>
                  <a:close/>
                  <a:moveTo>
                    <a:pt x="1754" y="1330"/>
                  </a:moveTo>
                  <a:lnTo>
                    <a:pt x="1754" y="1332"/>
                  </a:lnTo>
                  <a:lnTo>
                    <a:pt x="1752" y="1332"/>
                  </a:lnTo>
                  <a:lnTo>
                    <a:pt x="1752" y="1332"/>
                  </a:lnTo>
                  <a:lnTo>
                    <a:pt x="1750" y="1332"/>
                  </a:lnTo>
                  <a:lnTo>
                    <a:pt x="1750" y="1335"/>
                  </a:lnTo>
                  <a:lnTo>
                    <a:pt x="1752" y="1335"/>
                  </a:lnTo>
                  <a:lnTo>
                    <a:pt x="1752" y="1335"/>
                  </a:lnTo>
                  <a:lnTo>
                    <a:pt x="1754" y="1332"/>
                  </a:lnTo>
                  <a:lnTo>
                    <a:pt x="1754" y="1332"/>
                  </a:lnTo>
                  <a:lnTo>
                    <a:pt x="1754" y="133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09" name="Freeform 6659">
              <a:extLst>
                <a:ext uri="{FF2B5EF4-FFF2-40B4-BE49-F238E27FC236}">
                  <a16:creationId xmlns:a16="http://schemas.microsoft.com/office/drawing/2014/main" id="{A010D6F3-366F-AC4F-D807-6733DBB9D1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3687" y="3068639"/>
              <a:ext cx="1447800" cy="1254125"/>
            </a:xfrm>
            <a:custGeom>
              <a:avLst/>
              <a:gdLst>
                <a:gd name="T0" fmla="*/ 539 w 912"/>
                <a:gd name="T1" fmla="*/ 674 h 790"/>
                <a:gd name="T2" fmla="*/ 545 w 912"/>
                <a:gd name="T3" fmla="*/ 648 h 790"/>
                <a:gd name="T4" fmla="*/ 582 w 912"/>
                <a:gd name="T5" fmla="*/ 621 h 790"/>
                <a:gd name="T6" fmla="*/ 596 w 912"/>
                <a:gd name="T7" fmla="*/ 600 h 790"/>
                <a:gd name="T8" fmla="*/ 717 w 912"/>
                <a:gd name="T9" fmla="*/ 564 h 790"/>
                <a:gd name="T10" fmla="*/ 693 w 912"/>
                <a:gd name="T11" fmla="*/ 598 h 790"/>
                <a:gd name="T12" fmla="*/ 681 w 912"/>
                <a:gd name="T13" fmla="*/ 549 h 790"/>
                <a:gd name="T14" fmla="*/ 722 w 912"/>
                <a:gd name="T15" fmla="*/ 480 h 790"/>
                <a:gd name="T16" fmla="*/ 704 w 912"/>
                <a:gd name="T17" fmla="*/ 338 h 790"/>
                <a:gd name="T18" fmla="*/ 765 w 912"/>
                <a:gd name="T19" fmla="*/ 11 h 790"/>
                <a:gd name="T20" fmla="*/ 802 w 912"/>
                <a:gd name="T21" fmla="*/ 73 h 790"/>
                <a:gd name="T22" fmla="*/ 850 w 912"/>
                <a:gd name="T23" fmla="*/ 120 h 790"/>
                <a:gd name="T24" fmla="*/ 909 w 912"/>
                <a:gd name="T25" fmla="*/ 125 h 790"/>
                <a:gd name="T26" fmla="*/ 889 w 912"/>
                <a:gd name="T27" fmla="*/ 188 h 790"/>
                <a:gd name="T28" fmla="*/ 847 w 912"/>
                <a:gd name="T29" fmla="*/ 246 h 790"/>
                <a:gd name="T30" fmla="*/ 806 w 912"/>
                <a:gd name="T31" fmla="*/ 271 h 790"/>
                <a:gd name="T32" fmla="*/ 764 w 912"/>
                <a:gd name="T33" fmla="*/ 291 h 790"/>
                <a:gd name="T34" fmla="*/ 718 w 912"/>
                <a:gd name="T35" fmla="*/ 321 h 790"/>
                <a:gd name="T36" fmla="*/ 723 w 912"/>
                <a:gd name="T37" fmla="*/ 296 h 790"/>
                <a:gd name="T38" fmla="*/ 681 w 912"/>
                <a:gd name="T39" fmla="*/ 307 h 790"/>
                <a:gd name="T40" fmla="*/ 676 w 912"/>
                <a:gd name="T41" fmla="*/ 347 h 790"/>
                <a:gd name="T42" fmla="*/ 731 w 912"/>
                <a:gd name="T43" fmla="*/ 352 h 790"/>
                <a:gd name="T44" fmla="*/ 702 w 912"/>
                <a:gd name="T45" fmla="*/ 371 h 790"/>
                <a:gd name="T46" fmla="*/ 697 w 912"/>
                <a:gd name="T47" fmla="*/ 409 h 790"/>
                <a:gd name="T48" fmla="*/ 696 w 912"/>
                <a:gd name="T49" fmla="*/ 448 h 790"/>
                <a:gd name="T50" fmla="*/ 698 w 912"/>
                <a:gd name="T51" fmla="*/ 477 h 790"/>
                <a:gd name="T52" fmla="*/ 722 w 912"/>
                <a:gd name="T53" fmla="*/ 492 h 790"/>
                <a:gd name="T54" fmla="*/ 717 w 912"/>
                <a:gd name="T55" fmla="*/ 509 h 790"/>
                <a:gd name="T56" fmla="*/ 696 w 912"/>
                <a:gd name="T57" fmla="*/ 531 h 790"/>
                <a:gd name="T58" fmla="*/ 692 w 912"/>
                <a:gd name="T59" fmla="*/ 543 h 790"/>
                <a:gd name="T60" fmla="*/ 681 w 912"/>
                <a:gd name="T61" fmla="*/ 560 h 790"/>
                <a:gd name="T62" fmla="*/ 660 w 912"/>
                <a:gd name="T63" fmla="*/ 576 h 790"/>
                <a:gd name="T64" fmla="*/ 641 w 912"/>
                <a:gd name="T65" fmla="*/ 594 h 790"/>
                <a:gd name="T66" fmla="*/ 614 w 912"/>
                <a:gd name="T67" fmla="*/ 602 h 790"/>
                <a:gd name="T68" fmla="*/ 593 w 912"/>
                <a:gd name="T69" fmla="*/ 602 h 790"/>
                <a:gd name="T70" fmla="*/ 571 w 912"/>
                <a:gd name="T71" fmla="*/ 618 h 790"/>
                <a:gd name="T72" fmla="*/ 548 w 912"/>
                <a:gd name="T73" fmla="*/ 630 h 790"/>
                <a:gd name="T74" fmla="*/ 538 w 912"/>
                <a:gd name="T75" fmla="*/ 628 h 790"/>
                <a:gd name="T76" fmla="*/ 522 w 912"/>
                <a:gd name="T77" fmla="*/ 619 h 790"/>
                <a:gd name="T78" fmla="*/ 499 w 912"/>
                <a:gd name="T79" fmla="*/ 618 h 790"/>
                <a:gd name="T80" fmla="*/ 455 w 912"/>
                <a:gd name="T81" fmla="*/ 602 h 790"/>
                <a:gd name="T82" fmla="*/ 421 w 912"/>
                <a:gd name="T83" fmla="*/ 626 h 790"/>
                <a:gd name="T84" fmla="*/ 385 w 912"/>
                <a:gd name="T85" fmla="*/ 598 h 790"/>
                <a:gd name="T86" fmla="*/ 370 w 912"/>
                <a:gd name="T87" fmla="*/ 555 h 790"/>
                <a:gd name="T88" fmla="*/ 355 w 912"/>
                <a:gd name="T89" fmla="*/ 516 h 790"/>
                <a:gd name="T90" fmla="*/ 274 w 912"/>
                <a:gd name="T91" fmla="*/ 530 h 790"/>
                <a:gd name="T92" fmla="*/ 225 w 912"/>
                <a:gd name="T93" fmla="*/ 515 h 790"/>
                <a:gd name="T94" fmla="*/ 169 w 912"/>
                <a:gd name="T95" fmla="*/ 506 h 790"/>
                <a:gd name="T96" fmla="*/ 114 w 912"/>
                <a:gd name="T97" fmla="*/ 480 h 790"/>
                <a:gd name="T98" fmla="*/ 82 w 912"/>
                <a:gd name="T99" fmla="*/ 439 h 790"/>
                <a:gd name="T100" fmla="*/ 37 w 912"/>
                <a:gd name="T101" fmla="*/ 375 h 790"/>
                <a:gd name="T102" fmla="*/ 8 w 912"/>
                <a:gd name="T103" fmla="*/ 325 h 790"/>
                <a:gd name="T104" fmla="*/ 44 w 912"/>
                <a:gd name="T105" fmla="*/ 289 h 790"/>
                <a:gd name="T106" fmla="*/ 104 w 912"/>
                <a:gd name="T107" fmla="*/ 237 h 790"/>
                <a:gd name="T108" fmla="*/ 133 w 912"/>
                <a:gd name="T109" fmla="*/ 179 h 790"/>
                <a:gd name="T110" fmla="*/ 196 w 912"/>
                <a:gd name="T111" fmla="*/ 109 h 790"/>
                <a:gd name="T112" fmla="*/ 257 w 912"/>
                <a:gd name="T113" fmla="*/ 155 h 790"/>
                <a:gd name="T114" fmla="*/ 314 w 912"/>
                <a:gd name="T115" fmla="*/ 212 h 790"/>
                <a:gd name="T116" fmla="*/ 549 w 912"/>
                <a:gd name="T117" fmla="*/ 243 h 790"/>
                <a:gd name="T118" fmla="*/ 635 w 912"/>
                <a:gd name="T119" fmla="*/ 179 h 790"/>
                <a:gd name="T120" fmla="*/ 666 w 912"/>
                <a:gd name="T121" fmla="*/ 132 h 790"/>
                <a:gd name="T122" fmla="*/ 681 w 912"/>
                <a:gd name="T123" fmla="*/ 76 h 790"/>
                <a:gd name="T124" fmla="*/ 699 w 912"/>
                <a:gd name="T125" fmla="*/ 15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2" h="790">
                  <a:moveTo>
                    <a:pt x="631" y="790"/>
                  </a:moveTo>
                  <a:lnTo>
                    <a:pt x="630" y="790"/>
                  </a:lnTo>
                  <a:lnTo>
                    <a:pt x="630" y="789"/>
                  </a:lnTo>
                  <a:lnTo>
                    <a:pt x="631" y="789"/>
                  </a:lnTo>
                  <a:lnTo>
                    <a:pt x="631" y="790"/>
                  </a:lnTo>
                  <a:close/>
                  <a:moveTo>
                    <a:pt x="562" y="714"/>
                  </a:moveTo>
                  <a:lnTo>
                    <a:pt x="561" y="714"/>
                  </a:lnTo>
                  <a:lnTo>
                    <a:pt x="561" y="712"/>
                  </a:lnTo>
                  <a:lnTo>
                    <a:pt x="562" y="712"/>
                  </a:lnTo>
                  <a:lnTo>
                    <a:pt x="562" y="714"/>
                  </a:lnTo>
                  <a:close/>
                  <a:moveTo>
                    <a:pt x="584" y="700"/>
                  </a:moveTo>
                  <a:lnTo>
                    <a:pt x="584" y="699"/>
                  </a:lnTo>
                  <a:lnTo>
                    <a:pt x="584" y="700"/>
                  </a:lnTo>
                  <a:close/>
                  <a:moveTo>
                    <a:pt x="554" y="644"/>
                  </a:moveTo>
                  <a:lnTo>
                    <a:pt x="554" y="645"/>
                  </a:lnTo>
                  <a:lnTo>
                    <a:pt x="555" y="647"/>
                  </a:lnTo>
                  <a:lnTo>
                    <a:pt x="556" y="647"/>
                  </a:lnTo>
                  <a:lnTo>
                    <a:pt x="557" y="647"/>
                  </a:lnTo>
                  <a:lnTo>
                    <a:pt x="558" y="649"/>
                  </a:lnTo>
                  <a:lnTo>
                    <a:pt x="558" y="650"/>
                  </a:lnTo>
                  <a:lnTo>
                    <a:pt x="558" y="651"/>
                  </a:lnTo>
                  <a:lnTo>
                    <a:pt x="558" y="652"/>
                  </a:lnTo>
                  <a:lnTo>
                    <a:pt x="557" y="652"/>
                  </a:lnTo>
                  <a:lnTo>
                    <a:pt x="557" y="653"/>
                  </a:lnTo>
                  <a:lnTo>
                    <a:pt x="556" y="655"/>
                  </a:lnTo>
                  <a:lnTo>
                    <a:pt x="555" y="653"/>
                  </a:lnTo>
                  <a:lnTo>
                    <a:pt x="556" y="653"/>
                  </a:lnTo>
                  <a:lnTo>
                    <a:pt x="555" y="653"/>
                  </a:lnTo>
                  <a:lnTo>
                    <a:pt x="555" y="655"/>
                  </a:lnTo>
                  <a:lnTo>
                    <a:pt x="555" y="656"/>
                  </a:lnTo>
                  <a:lnTo>
                    <a:pt x="554" y="656"/>
                  </a:lnTo>
                  <a:lnTo>
                    <a:pt x="554" y="657"/>
                  </a:lnTo>
                  <a:lnTo>
                    <a:pt x="553" y="657"/>
                  </a:lnTo>
                  <a:lnTo>
                    <a:pt x="554" y="657"/>
                  </a:lnTo>
                  <a:lnTo>
                    <a:pt x="554" y="658"/>
                  </a:lnTo>
                  <a:lnTo>
                    <a:pt x="553" y="658"/>
                  </a:lnTo>
                  <a:lnTo>
                    <a:pt x="553" y="659"/>
                  </a:lnTo>
                  <a:lnTo>
                    <a:pt x="551" y="660"/>
                  </a:lnTo>
                  <a:lnTo>
                    <a:pt x="550" y="660"/>
                  </a:lnTo>
                  <a:lnTo>
                    <a:pt x="551" y="660"/>
                  </a:lnTo>
                  <a:lnTo>
                    <a:pt x="551" y="661"/>
                  </a:lnTo>
                  <a:lnTo>
                    <a:pt x="551" y="660"/>
                  </a:lnTo>
                  <a:lnTo>
                    <a:pt x="551" y="661"/>
                  </a:lnTo>
                  <a:lnTo>
                    <a:pt x="551" y="663"/>
                  </a:lnTo>
                  <a:lnTo>
                    <a:pt x="550" y="663"/>
                  </a:lnTo>
                  <a:lnTo>
                    <a:pt x="550" y="664"/>
                  </a:lnTo>
                  <a:lnTo>
                    <a:pt x="550" y="665"/>
                  </a:lnTo>
                  <a:lnTo>
                    <a:pt x="549" y="666"/>
                  </a:lnTo>
                  <a:lnTo>
                    <a:pt x="550" y="666"/>
                  </a:lnTo>
                  <a:lnTo>
                    <a:pt x="550" y="665"/>
                  </a:lnTo>
                  <a:lnTo>
                    <a:pt x="551" y="666"/>
                  </a:lnTo>
                  <a:lnTo>
                    <a:pt x="550" y="666"/>
                  </a:lnTo>
                  <a:lnTo>
                    <a:pt x="550" y="667"/>
                  </a:lnTo>
                  <a:lnTo>
                    <a:pt x="549" y="667"/>
                  </a:lnTo>
                  <a:lnTo>
                    <a:pt x="549" y="668"/>
                  </a:lnTo>
                  <a:lnTo>
                    <a:pt x="548" y="668"/>
                  </a:lnTo>
                  <a:lnTo>
                    <a:pt x="549" y="668"/>
                  </a:lnTo>
                  <a:lnTo>
                    <a:pt x="549" y="667"/>
                  </a:lnTo>
                  <a:lnTo>
                    <a:pt x="549" y="668"/>
                  </a:lnTo>
                  <a:lnTo>
                    <a:pt x="548" y="668"/>
                  </a:lnTo>
                  <a:lnTo>
                    <a:pt x="547" y="668"/>
                  </a:lnTo>
                  <a:lnTo>
                    <a:pt x="546" y="669"/>
                  </a:lnTo>
                  <a:lnTo>
                    <a:pt x="545" y="669"/>
                  </a:lnTo>
                  <a:lnTo>
                    <a:pt x="545" y="670"/>
                  </a:lnTo>
                  <a:lnTo>
                    <a:pt x="544" y="670"/>
                  </a:lnTo>
                  <a:lnTo>
                    <a:pt x="545" y="670"/>
                  </a:lnTo>
                  <a:lnTo>
                    <a:pt x="545" y="672"/>
                  </a:lnTo>
                  <a:lnTo>
                    <a:pt x="544" y="672"/>
                  </a:lnTo>
                  <a:lnTo>
                    <a:pt x="544" y="673"/>
                  </a:lnTo>
                  <a:lnTo>
                    <a:pt x="542" y="673"/>
                  </a:lnTo>
                  <a:lnTo>
                    <a:pt x="542" y="672"/>
                  </a:lnTo>
                  <a:lnTo>
                    <a:pt x="544" y="673"/>
                  </a:lnTo>
                  <a:lnTo>
                    <a:pt x="544" y="672"/>
                  </a:lnTo>
                  <a:lnTo>
                    <a:pt x="542" y="672"/>
                  </a:lnTo>
                  <a:lnTo>
                    <a:pt x="541" y="672"/>
                  </a:lnTo>
                  <a:lnTo>
                    <a:pt x="541" y="673"/>
                  </a:lnTo>
                  <a:lnTo>
                    <a:pt x="540" y="673"/>
                  </a:lnTo>
                  <a:lnTo>
                    <a:pt x="540" y="672"/>
                  </a:lnTo>
                  <a:lnTo>
                    <a:pt x="540" y="673"/>
                  </a:lnTo>
                  <a:lnTo>
                    <a:pt x="539" y="673"/>
                  </a:lnTo>
                  <a:lnTo>
                    <a:pt x="539" y="674"/>
                  </a:lnTo>
                  <a:lnTo>
                    <a:pt x="538" y="674"/>
                  </a:lnTo>
                  <a:lnTo>
                    <a:pt x="539" y="674"/>
                  </a:lnTo>
                  <a:lnTo>
                    <a:pt x="539" y="675"/>
                  </a:lnTo>
                  <a:lnTo>
                    <a:pt x="539" y="674"/>
                  </a:lnTo>
                  <a:lnTo>
                    <a:pt x="539" y="675"/>
                  </a:lnTo>
                  <a:lnTo>
                    <a:pt x="538" y="675"/>
                  </a:lnTo>
                  <a:lnTo>
                    <a:pt x="537" y="675"/>
                  </a:lnTo>
                  <a:lnTo>
                    <a:pt x="538" y="676"/>
                  </a:lnTo>
                  <a:lnTo>
                    <a:pt x="537" y="676"/>
                  </a:lnTo>
                  <a:lnTo>
                    <a:pt x="537" y="675"/>
                  </a:lnTo>
                  <a:lnTo>
                    <a:pt x="536" y="675"/>
                  </a:lnTo>
                  <a:lnTo>
                    <a:pt x="537" y="675"/>
                  </a:lnTo>
                  <a:lnTo>
                    <a:pt x="536" y="675"/>
                  </a:lnTo>
                  <a:lnTo>
                    <a:pt x="536" y="674"/>
                  </a:lnTo>
                  <a:lnTo>
                    <a:pt x="534" y="674"/>
                  </a:lnTo>
                  <a:lnTo>
                    <a:pt x="533" y="674"/>
                  </a:lnTo>
                  <a:lnTo>
                    <a:pt x="531" y="674"/>
                  </a:lnTo>
                  <a:lnTo>
                    <a:pt x="530" y="674"/>
                  </a:lnTo>
                  <a:lnTo>
                    <a:pt x="530" y="673"/>
                  </a:lnTo>
                  <a:lnTo>
                    <a:pt x="529" y="673"/>
                  </a:lnTo>
                  <a:lnTo>
                    <a:pt x="528" y="673"/>
                  </a:lnTo>
                  <a:lnTo>
                    <a:pt x="528" y="672"/>
                  </a:lnTo>
                  <a:lnTo>
                    <a:pt x="527" y="672"/>
                  </a:lnTo>
                  <a:lnTo>
                    <a:pt x="525" y="672"/>
                  </a:lnTo>
                  <a:lnTo>
                    <a:pt x="525" y="670"/>
                  </a:lnTo>
                  <a:lnTo>
                    <a:pt x="524" y="670"/>
                  </a:lnTo>
                  <a:lnTo>
                    <a:pt x="523" y="670"/>
                  </a:lnTo>
                  <a:lnTo>
                    <a:pt x="523" y="669"/>
                  </a:lnTo>
                  <a:lnTo>
                    <a:pt x="524" y="668"/>
                  </a:lnTo>
                  <a:lnTo>
                    <a:pt x="524" y="667"/>
                  </a:lnTo>
                  <a:lnTo>
                    <a:pt x="523" y="667"/>
                  </a:lnTo>
                  <a:lnTo>
                    <a:pt x="523" y="666"/>
                  </a:lnTo>
                  <a:lnTo>
                    <a:pt x="523" y="665"/>
                  </a:lnTo>
                  <a:lnTo>
                    <a:pt x="523" y="664"/>
                  </a:lnTo>
                  <a:lnTo>
                    <a:pt x="523" y="663"/>
                  </a:lnTo>
                  <a:lnTo>
                    <a:pt x="522" y="661"/>
                  </a:lnTo>
                  <a:lnTo>
                    <a:pt x="523" y="661"/>
                  </a:lnTo>
                  <a:lnTo>
                    <a:pt x="523" y="660"/>
                  </a:lnTo>
                  <a:lnTo>
                    <a:pt x="523" y="659"/>
                  </a:lnTo>
                  <a:lnTo>
                    <a:pt x="523" y="658"/>
                  </a:lnTo>
                  <a:lnTo>
                    <a:pt x="523" y="657"/>
                  </a:lnTo>
                  <a:lnTo>
                    <a:pt x="524" y="657"/>
                  </a:lnTo>
                  <a:lnTo>
                    <a:pt x="525" y="657"/>
                  </a:lnTo>
                  <a:lnTo>
                    <a:pt x="525" y="656"/>
                  </a:lnTo>
                  <a:lnTo>
                    <a:pt x="527" y="656"/>
                  </a:lnTo>
                  <a:lnTo>
                    <a:pt x="527" y="655"/>
                  </a:lnTo>
                  <a:lnTo>
                    <a:pt x="528" y="655"/>
                  </a:lnTo>
                  <a:lnTo>
                    <a:pt x="528" y="653"/>
                  </a:lnTo>
                  <a:lnTo>
                    <a:pt x="529" y="653"/>
                  </a:lnTo>
                  <a:lnTo>
                    <a:pt x="530" y="653"/>
                  </a:lnTo>
                  <a:lnTo>
                    <a:pt x="530" y="652"/>
                  </a:lnTo>
                  <a:lnTo>
                    <a:pt x="531" y="652"/>
                  </a:lnTo>
                  <a:lnTo>
                    <a:pt x="531" y="651"/>
                  </a:lnTo>
                  <a:lnTo>
                    <a:pt x="532" y="651"/>
                  </a:lnTo>
                  <a:lnTo>
                    <a:pt x="533" y="651"/>
                  </a:lnTo>
                  <a:lnTo>
                    <a:pt x="532" y="651"/>
                  </a:lnTo>
                  <a:lnTo>
                    <a:pt x="532" y="650"/>
                  </a:lnTo>
                  <a:lnTo>
                    <a:pt x="533" y="650"/>
                  </a:lnTo>
                  <a:lnTo>
                    <a:pt x="532" y="650"/>
                  </a:lnTo>
                  <a:lnTo>
                    <a:pt x="532" y="651"/>
                  </a:lnTo>
                  <a:lnTo>
                    <a:pt x="531" y="651"/>
                  </a:lnTo>
                  <a:lnTo>
                    <a:pt x="531" y="650"/>
                  </a:lnTo>
                  <a:lnTo>
                    <a:pt x="531" y="649"/>
                  </a:lnTo>
                  <a:lnTo>
                    <a:pt x="532" y="649"/>
                  </a:lnTo>
                  <a:lnTo>
                    <a:pt x="533" y="648"/>
                  </a:lnTo>
                  <a:lnTo>
                    <a:pt x="533" y="649"/>
                  </a:lnTo>
                  <a:lnTo>
                    <a:pt x="534" y="649"/>
                  </a:lnTo>
                  <a:lnTo>
                    <a:pt x="536" y="649"/>
                  </a:lnTo>
                  <a:lnTo>
                    <a:pt x="536" y="650"/>
                  </a:lnTo>
                  <a:lnTo>
                    <a:pt x="536" y="649"/>
                  </a:lnTo>
                  <a:lnTo>
                    <a:pt x="537" y="649"/>
                  </a:lnTo>
                  <a:lnTo>
                    <a:pt x="536" y="649"/>
                  </a:lnTo>
                  <a:lnTo>
                    <a:pt x="537" y="649"/>
                  </a:lnTo>
                  <a:lnTo>
                    <a:pt x="537" y="648"/>
                  </a:lnTo>
                  <a:lnTo>
                    <a:pt x="536" y="648"/>
                  </a:lnTo>
                  <a:lnTo>
                    <a:pt x="537" y="647"/>
                  </a:lnTo>
                  <a:lnTo>
                    <a:pt x="538" y="647"/>
                  </a:lnTo>
                  <a:lnTo>
                    <a:pt x="539" y="647"/>
                  </a:lnTo>
                  <a:lnTo>
                    <a:pt x="539" y="648"/>
                  </a:lnTo>
                  <a:lnTo>
                    <a:pt x="540" y="648"/>
                  </a:lnTo>
                  <a:lnTo>
                    <a:pt x="540" y="647"/>
                  </a:lnTo>
                  <a:lnTo>
                    <a:pt x="541" y="648"/>
                  </a:lnTo>
                  <a:lnTo>
                    <a:pt x="541" y="647"/>
                  </a:lnTo>
                  <a:lnTo>
                    <a:pt x="542" y="647"/>
                  </a:lnTo>
                  <a:lnTo>
                    <a:pt x="542" y="648"/>
                  </a:lnTo>
                  <a:lnTo>
                    <a:pt x="542" y="649"/>
                  </a:lnTo>
                  <a:lnTo>
                    <a:pt x="544" y="649"/>
                  </a:lnTo>
                  <a:lnTo>
                    <a:pt x="544" y="648"/>
                  </a:lnTo>
                  <a:lnTo>
                    <a:pt x="545" y="648"/>
                  </a:lnTo>
                  <a:lnTo>
                    <a:pt x="545" y="647"/>
                  </a:lnTo>
                  <a:lnTo>
                    <a:pt x="546" y="647"/>
                  </a:lnTo>
                  <a:lnTo>
                    <a:pt x="545" y="647"/>
                  </a:lnTo>
                  <a:lnTo>
                    <a:pt x="545" y="648"/>
                  </a:lnTo>
                  <a:lnTo>
                    <a:pt x="545" y="647"/>
                  </a:lnTo>
                  <a:lnTo>
                    <a:pt x="546" y="645"/>
                  </a:lnTo>
                  <a:lnTo>
                    <a:pt x="546" y="647"/>
                  </a:lnTo>
                  <a:lnTo>
                    <a:pt x="547" y="647"/>
                  </a:lnTo>
                  <a:lnTo>
                    <a:pt x="548" y="647"/>
                  </a:lnTo>
                  <a:lnTo>
                    <a:pt x="548" y="645"/>
                  </a:lnTo>
                  <a:lnTo>
                    <a:pt x="548" y="647"/>
                  </a:lnTo>
                  <a:lnTo>
                    <a:pt x="549" y="647"/>
                  </a:lnTo>
                  <a:lnTo>
                    <a:pt x="549" y="648"/>
                  </a:lnTo>
                  <a:lnTo>
                    <a:pt x="549" y="647"/>
                  </a:lnTo>
                  <a:lnTo>
                    <a:pt x="549" y="645"/>
                  </a:lnTo>
                  <a:lnTo>
                    <a:pt x="549" y="647"/>
                  </a:lnTo>
                  <a:lnTo>
                    <a:pt x="550" y="647"/>
                  </a:lnTo>
                  <a:lnTo>
                    <a:pt x="551" y="647"/>
                  </a:lnTo>
                  <a:lnTo>
                    <a:pt x="551" y="648"/>
                  </a:lnTo>
                  <a:lnTo>
                    <a:pt x="553" y="648"/>
                  </a:lnTo>
                  <a:lnTo>
                    <a:pt x="553" y="647"/>
                  </a:lnTo>
                  <a:lnTo>
                    <a:pt x="551" y="647"/>
                  </a:lnTo>
                  <a:lnTo>
                    <a:pt x="551" y="645"/>
                  </a:lnTo>
                  <a:lnTo>
                    <a:pt x="553" y="645"/>
                  </a:lnTo>
                  <a:lnTo>
                    <a:pt x="554" y="644"/>
                  </a:lnTo>
                  <a:close/>
                  <a:moveTo>
                    <a:pt x="550" y="636"/>
                  </a:moveTo>
                  <a:lnTo>
                    <a:pt x="550" y="638"/>
                  </a:lnTo>
                  <a:lnTo>
                    <a:pt x="549" y="636"/>
                  </a:lnTo>
                  <a:lnTo>
                    <a:pt x="550" y="636"/>
                  </a:lnTo>
                  <a:close/>
                  <a:moveTo>
                    <a:pt x="553" y="633"/>
                  </a:moveTo>
                  <a:lnTo>
                    <a:pt x="551" y="633"/>
                  </a:lnTo>
                  <a:lnTo>
                    <a:pt x="551" y="632"/>
                  </a:lnTo>
                  <a:lnTo>
                    <a:pt x="553" y="632"/>
                  </a:lnTo>
                  <a:lnTo>
                    <a:pt x="553" y="633"/>
                  </a:lnTo>
                  <a:close/>
                  <a:moveTo>
                    <a:pt x="530" y="631"/>
                  </a:moveTo>
                  <a:lnTo>
                    <a:pt x="530" y="630"/>
                  </a:lnTo>
                  <a:lnTo>
                    <a:pt x="530" y="631"/>
                  </a:lnTo>
                  <a:close/>
                  <a:moveTo>
                    <a:pt x="549" y="630"/>
                  </a:moveTo>
                  <a:lnTo>
                    <a:pt x="549" y="631"/>
                  </a:lnTo>
                  <a:lnTo>
                    <a:pt x="549" y="630"/>
                  </a:lnTo>
                  <a:lnTo>
                    <a:pt x="550" y="630"/>
                  </a:lnTo>
                  <a:lnTo>
                    <a:pt x="551" y="630"/>
                  </a:lnTo>
                  <a:lnTo>
                    <a:pt x="551" y="631"/>
                  </a:lnTo>
                  <a:lnTo>
                    <a:pt x="551" y="632"/>
                  </a:lnTo>
                  <a:lnTo>
                    <a:pt x="550" y="632"/>
                  </a:lnTo>
                  <a:lnTo>
                    <a:pt x="550" y="631"/>
                  </a:lnTo>
                  <a:lnTo>
                    <a:pt x="549" y="631"/>
                  </a:lnTo>
                  <a:lnTo>
                    <a:pt x="548" y="631"/>
                  </a:lnTo>
                  <a:lnTo>
                    <a:pt x="548" y="632"/>
                  </a:lnTo>
                  <a:lnTo>
                    <a:pt x="547" y="632"/>
                  </a:lnTo>
                  <a:lnTo>
                    <a:pt x="547" y="631"/>
                  </a:lnTo>
                  <a:lnTo>
                    <a:pt x="547" y="630"/>
                  </a:lnTo>
                  <a:lnTo>
                    <a:pt x="548" y="630"/>
                  </a:lnTo>
                  <a:lnTo>
                    <a:pt x="547" y="630"/>
                  </a:lnTo>
                  <a:lnTo>
                    <a:pt x="548" y="630"/>
                  </a:lnTo>
                  <a:lnTo>
                    <a:pt x="549" y="630"/>
                  </a:lnTo>
                  <a:close/>
                  <a:moveTo>
                    <a:pt x="550" y="628"/>
                  </a:moveTo>
                  <a:lnTo>
                    <a:pt x="551" y="627"/>
                  </a:lnTo>
                  <a:lnTo>
                    <a:pt x="551" y="628"/>
                  </a:lnTo>
                  <a:lnTo>
                    <a:pt x="551" y="627"/>
                  </a:lnTo>
                  <a:lnTo>
                    <a:pt x="553" y="627"/>
                  </a:lnTo>
                  <a:lnTo>
                    <a:pt x="553" y="628"/>
                  </a:lnTo>
                  <a:lnTo>
                    <a:pt x="551" y="628"/>
                  </a:lnTo>
                  <a:lnTo>
                    <a:pt x="551" y="630"/>
                  </a:lnTo>
                  <a:lnTo>
                    <a:pt x="550" y="628"/>
                  </a:lnTo>
                  <a:lnTo>
                    <a:pt x="549" y="628"/>
                  </a:lnTo>
                  <a:lnTo>
                    <a:pt x="550" y="628"/>
                  </a:lnTo>
                  <a:lnTo>
                    <a:pt x="550" y="627"/>
                  </a:lnTo>
                  <a:lnTo>
                    <a:pt x="550" y="628"/>
                  </a:lnTo>
                  <a:close/>
                  <a:moveTo>
                    <a:pt x="572" y="621"/>
                  </a:moveTo>
                  <a:lnTo>
                    <a:pt x="573" y="621"/>
                  </a:lnTo>
                  <a:lnTo>
                    <a:pt x="573" y="622"/>
                  </a:lnTo>
                  <a:lnTo>
                    <a:pt x="572" y="622"/>
                  </a:lnTo>
                  <a:lnTo>
                    <a:pt x="571" y="622"/>
                  </a:lnTo>
                  <a:lnTo>
                    <a:pt x="570" y="622"/>
                  </a:lnTo>
                  <a:lnTo>
                    <a:pt x="571" y="622"/>
                  </a:lnTo>
                  <a:lnTo>
                    <a:pt x="571" y="621"/>
                  </a:lnTo>
                  <a:lnTo>
                    <a:pt x="572" y="621"/>
                  </a:lnTo>
                  <a:close/>
                  <a:moveTo>
                    <a:pt x="582" y="621"/>
                  </a:moveTo>
                  <a:lnTo>
                    <a:pt x="582" y="622"/>
                  </a:lnTo>
                  <a:lnTo>
                    <a:pt x="581" y="622"/>
                  </a:lnTo>
                  <a:lnTo>
                    <a:pt x="581" y="621"/>
                  </a:lnTo>
                  <a:lnTo>
                    <a:pt x="581" y="622"/>
                  </a:lnTo>
                  <a:lnTo>
                    <a:pt x="581" y="621"/>
                  </a:lnTo>
                  <a:lnTo>
                    <a:pt x="582" y="621"/>
                  </a:lnTo>
                  <a:lnTo>
                    <a:pt x="582" y="619"/>
                  </a:lnTo>
                  <a:lnTo>
                    <a:pt x="583" y="619"/>
                  </a:lnTo>
                  <a:lnTo>
                    <a:pt x="583" y="621"/>
                  </a:lnTo>
                  <a:lnTo>
                    <a:pt x="582" y="621"/>
                  </a:lnTo>
                  <a:lnTo>
                    <a:pt x="583" y="621"/>
                  </a:lnTo>
                  <a:lnTo>
                    <a:pt x="582" y="621"/>
                  </a:lnTo>
                  <a:close/>
                  <a:moveTo>
                    <a:pt x="586" y="618"/>
                  </a:moveTo>
                  <a:lnTo>
                    <a:pt x="586" y="619"/>
                  </a:lnTo>
                  <a:lnTo>
                    <a:pt x="584" y="619"/>
                  </a:lnTo>
                  <a:lnTo>
                    <a:pt x="586" y="621"/>
                  </a:lnTo>
                  <a:lnTo>
                    <a:pt x="584" y="621"/>
                  </a:lnTo>
                  <a:lnTo>
                    <a:pt x="584" y="622"/>
                  </a:lnTo>
                  <a:lnTo>
                    <a:pt x="586" y="622"/>
                  </a:lnTo>
                  <a:lnTo>
                    <a:pt x="584" y="622"/>
                  </a:lnTo>
                  <a:lnTo>
                    <a:pt x="584" y="621"/>
                  </a:lnTo>
                  <a:lnTo>
                    <a:pt x="584" y="619"/>
                  </a:lnTo>
                  <a:lnTo>
                    <a:pt x="584" y="621"/>
                  </a:lnTo>
                  <a:lnTo>
                    <a:pt x="583" y="621"/>
                  </a:lnTo>
                  <a:lnTo>
                    <a:pt x="583" y="619"/>
                  </a:lnTo>
                  <a:lnTo>
                    <a:pt x="584" y="619"/>
                  </a:lnTo>
                  <a:lnTo>
                    <a:pt x="584" y="618"/>
                  </a:lnTo>
                  <a:lnTo>
                    <a:pt x="586" y="618"/>
                  </a:lnTo>
                  <a:close/>
                  <a:moveTo>
                    <a:pt x="592" y="617"/>
                  </a:moveTo>
                  <a:lnTo>
                    <a:pt x="591" y="617"/>
                  </a:lnTo>
                  <a:lnTo>
                    <a:pt x="591" y="616"/>
                  </a:lnTo>
                  <a:lnTo>
                    <a:pt x="592" y="616"/>
                  </a:lnTo>
                  <a:lnTo>
                    <a:pt x="592" y="617"/>
                  </a:lnTo>
                  <a:close/>
                  <a:moveTo>
                    <a:pt x="599" y="615"/>
                  </a:moveTo>
                  <a:lnTo>
                    <a:pt x="599" y="616"/>
                  </a:lnTo>
                  <a:lnTo>
                    <a:pt x="599" y="615"/>
                  </a:lnTo>
                  <a:close/>
                  <a:moveTo>
                    <a:pt x="607" y="614"/>
                  </a:moveTo>
                  <a:lnTo>
                    <a:pt x="606" y="615"/>
                  </a:lnTo>
                  <a:lnTo>
                    <a:pt x="607" y="614"/>
                  </a:lnTo>
                  <a:close/>
                  <a:moveTo>
                    <a:pt x="716" y="615"/>
                  </a:moveTo>
                  <a:lnTo>
                    <a:pt x="715" y="615"/>
                  </a:lnTo>
                  <a:lnTo>
                    <a:pt x="715" y="614"/>
                  </a:lnTo>
                  <a:lnTo>
                    <a:pt x="716" y="614"/>
                  </a:lnTo>
                  <a:lnTo>
                    <a:pt x="716" y="615"/>
                  </a:lnTo>
                  <a:close/>
                  <a:moveTo>
                    <a:pt x="593" y="614"/>
                  </a:moveTo>
                  <a:lnTo>
                    <a:pt x="595" y="614"/>
                  </a:lnTo>
                  <a:lnTo>
                    <a:pt x="593" y="615"/>
                  </a:lnTo>
                  <a:lnTo>
                    <a:pt x="592" y="615"/>
                  </a:lnTo>
                  <a:lnTo>
                    <a:pt x="593" y="614"/>
                  </a:lnTo>
                  <a:close/>
                  <a:moveTo>
                    <a:pt x="596" y="614"/>
                  </a:moveTo>
                  <a:lnTo>
                    <a:pt x="595" y="614"/>
                  </a:lnTo>
                  <a:lnTo>
                    <a:pt x="595" y="613"/>
                  </a:lnTo>
                  <a:lnTo>
                    <a:pt x="596" y="613"/>
                  </a:lnTo>
                  <a:lnTo>
                    <a:pt x="596" y="614"/>
                  </a:lnTo>
                  <a:close/>
                  <a:moveTo>
                    <a:pt x="593" y="613"/>
                  </a:moveTo>
                  <a:lnTo>
                    <a:pt x="593" y="614"/>
                  </a:lnTo>
                  <a:lnTo>
                    <a:pt x="592" y="614"/>
                  </a:lnTo>
                  <a:lnTo>
                    <a:pt x="592" y="613"/>
                  </a:lnTo>
                  <a:lnTo>
                    <a:pt x="593" y="613"/>
                  </a:lnTo>
                  <a:close/>
                  <a:moveTo>
                    <a:pt x="597" y="608"/>
                  </a:moveTo>
                  <a:lnTo>
                    <a:pt x="598" y="608"/>
                  </a:lnTo>
                  <a:lnTo>
                    <a:pt x="597" y="608"/>
                  </a:lnTo>
                  <a:lnTo>
                    <a:pt x="597" y="609"/>
                  </a:lnTo>
                  <a:lnTo>
                    <a:pt x="597" y="608"/>
                  </a:lnTo>
                  <a:close/>
                  <a:moveTo>
                    <a:pt x="715" y="605"/>
                  </a:moveTo>
                  <a:lnTo>
                    <a:pt x="714" y="605"/>
                  </a:lnTo>
                  <a:lnTo>
                    <a:pt x="714" y="603"/>
                  </a:lnTo>
                  <a:lnTo>
                    <a:pt x="715" y="603"/>
                  </a:lnTo>
                  <a:lnTo>
                    <a:pt x="715" y="605"/>
                  </a:lnTo>
                  <a:close/>
                  <a:moveTo>
                    <a:pt x="598" y="606"/>
                  </a:moveTo>
                  <a:lnTo>
                    <a:pt x="597" y="606"/>
                  </a:lnTo>
                  <a:lnTo>
                    <a:pt x="597" y="605"/>
                  </a:lnTo>
                  <a:lnTo>
                    <a:pt x="596" y="603"/>
                  </a:lnTo>
                  <a:lnTo>
                    <a:pt x="595" y="603"/>
                  </a:lnTo>
                  <a:lnTo>
                    <a:pt x="596" y="603"/>
                  </a:lnTo>
                  <a:lnTo>
                    <a:pt x="597" y="603"/>
                  </a:lnTo>
                  <a:lnTo>
                    <a:pt x="597" y="605"/>
                  </a:lnTo>
                  <a:lnTo>
                    <a:pt x="598" y="605"/>
                  </a:lnTo>
                  <a:lnTo>
                    <a:pt x="598" y="606"/>
                  </a:lnTo>
                  <a:close/>
                  <a:moveTo>
                    <a:pt x="596" y="600"/>
                  </a:moveTo>
                  <a:lnTo>
                    <a:pt x="596" y="601"/>
                  </a:lnTo>
                  <a:lnTo>
                    <a:pt x="597" y="601"/>
                  </a:lnTo>
                  <a:lnTo>
                    <a:pt x="597" y="602"/>
                  </a:lnTo>
                  <a:lnTo>
                    <a:pt x="596" y="602"/>
                  </a:lnTo>
                  <a:lnTo>
                    <a:pt x="595" y="601"/>
                  </a:lnTo>
                  <a:lnTo>
                    <a:pt x="593" y="601"/>
                  </a:lnTo>
                  <a:lnTo>
                    <a:pt x="593" y="600"/>
                  </a:lnTo>
                  <a:lnTo>
                    <a:pt x="595" y="600"/>
                  </a:lnTo>
                  <a:lnTo>
                    <a:pt x="596" y="600"/>
                  </a:lnTo>
                  <a:close/>
                  <a:moveTo>
                    <a:pt x="596" y="601"/>
                  </a:moveTo>
                  <a:lnTo>
                    <a:pt x="596" y="600"/>
                  </a:lnTo>
                  <a:lnTo>
                    <a:pt x="596" y="599"/>
                  </a:lnTo>
                  <a:lnTo>
                    <a:pt x="596" y="600"/>
                  </a:lnTo>
                  <a:lnTo>
                    <a:pt x="596" y="601"/>
                  </a:lnTo>
                  <a:close/>
                  <a:moveTo>
                    <a:pt x="649" y="591"/>
                  </a:moveTo>
                  <a:lnTo>
                    <a:pt x="650" y="591"/>
                  </a:lnTo>
                  <a:lnTo>
                    <a:pt x="650" y="592"/>
                  </a:lnTo>
                  <a:lnTo>
                    <a:pt x="649" y="592"/>
                  </a:lnTo>
                  <a:lnTo>
                    <a:pt x="648" y="592"/>
                  </a:lnTo>
                  <a:lnTo>
                    <a:pt x="647" y="592"/>
                  </a:lnTo>
                  <a:lnTo>
                    <a:pt x="647" y="591"/>
                  </a:lnTo>
                  <a:lnTo>
                    <a:pt x="648" y="591"/>
                  </a:lnTo>
                  <a:lnTo>
                    <a:pt x="648" y="592"/>
                  </a:lnTo>
                  <a:lnTo>
                    <a:pt x="648" y="591"/>
                  </a:lnTo>
                  <a:lnTo>
                    <a:pt x="649" y="591"/>
                  </a:lnTo>
                  <a:close/>
                  <a:moveTo>
                    <a:pt x="692" y="592"/>
                  </a:moveTo>
                  <a:lnTo>
                    <a:pt x="692" y="591"/>
                  </a:lnTo>
                  <a:lnTo>
                    <a:pt x="693" y="591"/>
                  </a:lnTo>
                  <a:lnTo>
                    <a:pt x="695" y="590"/>
                  </a:lnTo>
                  <a:lnTo>
                    <a:pt x="693" y="591"/>
                  </a:lnTo>
                  <a:lnTo>
                    <a:pt x="692" y="592"/>
                  </a:lnTo>
                  <a:close/>
                  <a:moveTo>
                    <a:pt x="648" y="590"/>
                  </a:moveTo>
                  <a:lnTo>
                    <a:pt x="647" y="591"/>
                  </a:lnTo>
                  <a:lnTo>
                    <a:pt x="647" y="590"/>
                  </a:lnTo>
                  <a:lnTo>
                    <a:pt x="648" y="590"/>
                  </a:lnTo>
                  <a:close/>
                  <a:moveTo>
                    <a:pt x="687" y="589"/>
                  </a:moveTo>
                  <a:lnTo>
                    <a:pt x="688" y="589"/>
                  </a:lnTo>
                  <a:lnTo>
                    <a:pt x="688" y="590"/>
                  </a:lnTo>
                  <a:lnTo>
                    <a:pt x="687" y="590"/>
                  </a:lnTo>
                  <a:lnTo>
                    <a:pt x="685" y="590"/>
                  </a:lnTo>
                  <a:lnTo>
                    <a:pt x="687" y="590"/>
                  </a:lnTo>
                  <a:lnTo>
                    <a:pt x="685" y="590"/>
                  </a:lnTo>
                  <a:lnTo>
                    <a:pt x="685" y="589"/>
                  </a:lnTo>
                  <a:lnTo>
                    <a:pt x="687" y="589"/>
                  </a:lnTo>
                  <a:close/>
                  <a:moveTo>
                    <a:pt x="684" y="590"/>
                  </a:moveTo>
                  <a:lnTo>
                    <a:pt x="684" y="589"/>
                  </a:lnTo>
                  <a:lnTo>
                    <a:pt x="685" y="589"/>
                  </a:lnTo>
                  <a:lnTo>
                    <a:pt x="684" y="589"/>
                  </a:lnTo>
                  <a:lnTo>
                    <a:pt x="684" y="590"/>
                  </a:lnTo>
                  <a:lnTo>
                    <a:pt x="685" y="590"/>
                  </a:lnTo>
                  <a:lnTo>
                    <a:pt x="684" y="590"/>
                  </a:lnTo>
                  <a:close/>
                  <a:moveTo>
                    <a:pt x="687" y="589"/>
                  </a:moveTo>
                  <a:lnTo>
                    <a:pt x="685" y="589"/>
                  </a:lnTo>
                  <a:lnTo>
                    <a:pt x="685" y="588"/>
                  </a:lnTo>
                  <a:lnTo>
                    <a:pt x="687" y="588"/>
                  </a:lnTo>
                  <a:lnTo>
                    <a:pt x="687" y="589"/>
                  </a:lnTo>
                  <a:close/>
                  <a:moveTo>
                    <a:pt x="654" y="586"/>
                  </a:moveTo>
                  <a:lnTo>
                    <a:pt x="655" y="586"/>
                  </a:lnTo>
                  <a:lnTo>
                    <a:pt x="656" y="586"/>
                  </a:lnTo>
                  <a:lnTo>
                    <a:pt x="656" y="588"/>
                  </a:lnTo>
                  <a:lnTo>
                    <a:pt x="655" y="588"/>
                  </a:lnTo>
                  <a:lnTo>
                    <a:pt x="654" y="588"/>
                  </a:lnTo>
                  <a:lnTo>
                    <a:pt x="654" y="589"/>
                  </a:lnTo>
                  <a:lnTo>
                    <a:pt x="654" y="590"/>
                  </a:lnTo>
                  <a:lnTo>
                    <a:pt x="653" y="590"/>
                  </a:lnTo>
                  <a:lnTo>
                    <a:pt x="653" y="589"/>
                  </a:lnTo>
                  <a:lnTo>
                    <a:pt x="654" y="589"/>
                  </a:lnTo>
                  <a:lnTo>
                    <a:pt x="654" y="588"/>
                  </a:lnTo>
                  <a:lnTo>
                    <a:pt x="653" y="588"/>
                  </a:lnTo>
                  <a:lnTo>
                    <a:pt x="654" y="586"/>
                  </a:lnTo>
                  <a:close/>
                  <a:moveTo>
                    <a:pt x="670" y="574"/>
                  </a:moveTo>
                  <a:lnTo>
                    <a:pt x="670" y="575"/>
                  </a:lnTo>
                  <a:lnTo>
                    <a:pt x="670" y="576"/>
                  </a:lnTo>
                  <a:lnTo>
                    <a:pt x="668" y="575"/>
                  </a:lnTo>
                  <a:lnTo>
                    <a:pt x="667" y="576"/>
                  </a:lnTo>
                  <a:lnTo>
                    <a:pt x="667" y="575"/>
                  </a:lnTo>
                  <a:lnTo>
                    <a:pt x="667" y="574"/>
                  </a:lnTo>
                  <a:lnTo>
                    <a:pt x="668" y="575"/>
                  </a:lnTo>
                  <a:lnTo>
                    <a:pt x="668" y="574"/>
                  </a:lnTo>
                  <a:lnTo>
                    <a:pt x="670" y="574"/>
                  </a:lnTo>
                  <a:close/>
                  <a:moveTo>
                    <a:pt x="665" y="574"/>
                  </a:moveTo>
                  <a:lnTo>
                    <a:pt x="665" y="575"/>
                  </a:lnTo>
                  <a:lnTo>
                    <a:pt x="664" y="575"/>
                  </a:lnTo>
                  <a:lnTo>
                    <a:pt x="664" y="574"/>
                  </a:lnTo>
                  <a:lnTo>
                    <a:pt x="664" y="575"/>
                  </a:lnTo>
                  <a:lnTo>
                    <a:pt x="664" y="574"/>
                  </a:lnTo>
                  <a:lnTo>
                    <a:pt x="665" y="574"/>
                  </a:lnTo>
                  <a:close/>
                  <a:moveTo>
                    <a:pt x="685" y="563"/>
                  </a:moveTo>
                  <a:lnTo>
                    <a:pt x="685" y="564"/>
                  </a:lnTo>
                  <a:lnTo>
                    <a:pt x="685" y="563"/>
                  </a:lnTo>
                  <a:lnTo>
                    <a:pt x="684" y="563"/>
                  </a:lnTo>
                  <a:lnTo>
                    <a:pt x="684" y="561"/>
                  </a:lnTo>
                  <a:lnTo>
                    <a:pt x="684" y="563"/>
                  </a:lnTo>
                  <a:lnTo>
                    <a:pt x="685" y="563"/>
                  </a:lnTo>
                  <a:close/>
                  <a:moveTo>
                    <a:pt x="717" y="563"/>
                  </a:moveTo>
                  <a:lnTo>
                    <a:pt x="717" y="564"/>
                  </a:lnTo>
                  <a:lnTo>
                    <a:pt x="718" y="564"/>
                  </a:lnTo>
                  <a:lnTo>
                    <a:pt x="721" y="564"/>
                  </a:lnTo>
                  <a:lnTo>
                    <a:pt x="721" y="565"/>
                  </a:lnTo>
                  <a:lnTo>
                    <a:pt x="721" y="566"/>
                  </a:lnTo>
                  <a:lnTo>
                    <a:pt x="722" y="566"/>
                  </a:lnTo>
                  <a:lnTo>
                    <a:pt x="723" y="566"/>
                  </a:lnTo>
                  <a:lnTo>
                    <a:pt x="722" y="567"/>
                  </a:lnTo>
                  <a:lnTo>
                    <a:pt x="721" y="567"/>
                  </a:lnTo>
                  <a:lnTo>
                    <a:pt x="720" y="568"/>
                  </a:lnTo>
                  <a:lnTo>
                    <a:pt x="720" y="569"/>
                  </a:lnTo>
                  <a:lnTo>
                    <a:pt x="720" y="571"/>
                  </a:lnTo>
                  <a:lnTo>
                    <a:pt x="720" y="572"/>
                  </a:lnTo>
                  <a:lnTo>
                    <a:pt x="720" y="573"/>
                  </a:lnTo>
                  <a:lnTo>
                    <a:pt x="721" y="573"/>
                  </a:lnTo>
                  <a:lnTo>
                    <a:pt x="720" y="573"/>
                  </a:lnTo>
                  <a:lnTo>
                    <a:pt x="721" y="573"/>
                  </a:lnTo>
                  <a:lnTo>
                    <a:pt x="721" y="574"/>
                  </a:lnTo>
                  <a:lnTo>
                    <a:pt x="720" y="574"/>
                  </a:lnTo>
                  <a:lnTo>
                    <a:pt x="720" y="575"/>
                  </a:lnTo>
                  <a:lnTo>
                    <a:pt x="720" y="576"/>
                  </a:lnTo>
                  <a:lnTo>
                    <a:pt x="718" y="576"/>
                  </a:lnTo>
                  <a:lnTo>
                    <a:pt x="718" y="577"/>
                  </a:lnTo>
                  <a:lnTo>
                    <a:pt x="718" y="578"/>
                  </a:lnTo>
                  <a:lnTo>
                    <a:pt x="717" y="578"/>
                  </a:lnTo>
                  <a:lnTo>
                    <a:pt x="717" y="580"/>
                  </a:lnTo>
                  <a:lnTo>
                    <a:pt x="717" y="581"/>
                  </a:lnTo>
                  <a:lnTo>
                    <a:pt x="716" y="581"/>
                  </a:lnTo>
                  <a:lnTo>
                    <a:pt x="716" y="582"/>
                  </a:lnTo>
                  <a:lnTo>
                    <a:pt x="717" y="582"/>
                  </a:lnTo>
                  <a:lnTo>
                    <a:pt x="717" y="583"/>
                  </a:lnTo>
                  <a:lnTo>
                    <a:pt x="716" y="583"/>
                  </a:lnTo>
                  <a:lnTo>
                    <a:pt x="716" y="584"/>
                  </a:lnTo>
                  <a:lnTo>
                    <a:pt x="716" y="585"/>
                  </a:lnTo>
                  <a:lnTo>
                    <a:pt x="715" y="588"/>
                  </a:lnTo>
                  <a:lnTo>
                    <a:pt x="715" y="592"/>
                  </a:lnTo>
                  <a:lnTo>
                    <a:pt x="714" y="593"/>
                  </a:lnTo>
                  <a:lnTo>
                    <a:pt x="714" y="594"/>
                  </a:lnTo>
                  <a:lnTo>
                    <a:pt x="714" y="596"/>
                  </a:lnTo>
                  <a:lnTo>
                    <a:pt x="714" y="597"/>
                  </a:lnTo>
                  <a:lnTo>
                    <a:pt x="713" y="597"/>
                  </a:lnTo>
                  <a:lnTo>
                    <a:pt x="713" y="598"/>
                  </a:lnTo>
                  <a:lnTo>
                    <a:pt x="713" y="599"/>
                  </a:lnTo>
                  <a:lnTo>
                    <a:pt x="712" y="599"/>
                  </a:lnTo>
                  <a:lnTo>
                    <a:pt x="712" y="600"/>
                  </a:lnTo>
                  <a:lnTo>
                    <a:pt x="710" y="601"/>
                  </a:lnTo>
                  <a:lnTo>
                    <a:pt x="710" y="602"/>
                  </a:lnTo>
                  <a:lnTo>
                    <a:pt x="709" y="602"/>
                  </a:lnTo>
                  <a:lnTo>
                    <a:pt x="709" y="603"/>
                  </a:lnTo>
                  <a:lnTo>
                    <a:pt x="708" y="603"/>
                  </a:lnTo>
                  <a:lnTo>
                    <a:pt x="708" y="605"/>
                  </a:lnTo>
                  <a:lnTo>
                    <a:pt x="707" y="606"/>
                  </a:lnTo>
                  <a:lnTo>
                    <a:pt x="707" y="607"/>
                  </a:lnTo>
                  <a:lnTo>
                    <a:pt x="706" y="608"/>
                  </a:lnTo>
                  <a:lnTo>
                    <a:pt x="706" y="609"/>
                  </a:lnTo>
                  <a:lnTo>
                    <a:pt x="706" y="610"/>
                  </a:lnTo>
                  <a:lnTo>
                    <a:pt x="706" y="611"/>
                  </a:lnTo>
                  <a:lnTo>
                    <a:pt x="706" y="614"/>
                  </a:lnTo>
                  <a:lnTo>
                    <a:pt x="706" y="615"/>
                  </a:lnTo>
                  <a:lnTo>
                    <a:pt x="705" y="615"/>
                  </a:lnTo>
                  <a:lnTo>
                    <a:pt x="705" y="616"/>
                  </a:lnTo>
                  <a:lnTo>
                    <a:pt x="704" y="616"/>
                  </a:lnTo>
                  <a:lnTo>
                    <a:pt x="702" y="616"/>
                  </a:lnTo>
                  <a:lnTo>
                    <a:pt x="702" y="615"/>
                  </a:lnTo>
                  <a:lnTo>
                    <a:pt x="702" y="614"/>
                  </a:lnTo>
                  <a:lnTo>
                    <a:pt x="701" y="610"/>
                  </a:lnTo>
                  <a:lnTo>
                    <a:pt x="701" y="609"/>
                  </a:lnTo>
                  <a:lnTo>
                    <a:pt x="700" y="608"/>
                  </a:lnTo>
                  <a:lnTo>
                    <a:pt x="699" y="608"/>
                  </a:lnTo>
                  <a:lnTo>
                    <a:pt x="699" y="607"/>
                  </a:lnTo>
                  <a:lnTo>
                    <a:pt x="698" y="607"/>
                  </a:lnTo>
                  <a:lnTo>
                    <a:pt x="697" y="606"/>
                  </a:lnTo>
                  <a:lnTo>
                    <a:pt x="698" y="607"/>
                  </a:lnTo>
                  <a:lnTo>
                    <a:pt x="697" y="606"/>
                  </a:lnTo>
                  <a:lnTo>
                    <a:pt x="697" y="605"/>
                  </a:lnTo>
                  <a:lnTo>
                    <a:pt x="696" y="605"/>
                  </a:lnTo>
                  <a:lnTo>
                    <a:pt x="696" y="603"/>
                  </a:lnTo>
                  <a:lnTo>
                    <a:pt x="696" y="602"/>
                  </a:lnTo>
                  <a:lnTo>
                    <a:pt x="696" y="601"/>
                  </a:lnTo>
                  <a:lnTo>
                    <a:pt x="695" y="601"/>
                  </a:lnTo>
                  <a:lnTo>
                    <a:pt x="695" y="600"/>
                  </a:lnTo>
                  <a:lnTo>
                    <a:pt x="695" y="599"/>
                  </a:lnTo>
                  <a:lnTo>
                    <a:pt x="695" y="598"/>
                  </a:lnTo>
                  <a:lnTo>
                    <a:pt x="695" y="599"/>
                  </a:lnTo>
                  <a:lnTo>
                    <a:pt x="695" y="598"/>
                  </a:lnTo>
                  <a:lnTo>
                    <a:pt x="693" y="598"/>
                  </a:lnTo>
                  <a:lnTo>
                    <a:pt x="693" y="597"/>
                  </a:lnTo>
                  <a:lnTo>
                    <a:pt x="693" y="596"/>
                  </a:lnTo>
                  <a:lnTo>
                    <a:pt x="693" y="594"/>
                  </a:lnTo>
                  <a:lnTo>
                    <a:pt x="695" y="594"/>
                  </a:lnTo>
                  <a:lnTo>
                    <a:pt x="695" y="593"/>
                  </a:lnTo>
                  <a:lnTo>
                    <a:pt x="695" y="592"/>
                  </a:lnTo>
                  <a:lnTo>
                    <a:pt x="695" y="591"/>
                  </a:lnTo>
                  <a:lnTo>
                    <a:pt x="695" y="590"/>
                  </a:lnTo>
                  <a:lnTo>
                    <a:pt x="695" y="589"/>
                  </a:lnTo>
                  <a:lnTo>
                    <a:pt x="695" y="588"/>
                  </a:lnTo>
                  <a:lnTo>
                    <a:pt x="695" y="586"/>
                  </a:lnTo>
                  <a:lnTo>
                    <a:pt x="696" y="586"/>
                  </a:lnTo>
                  <a:lnTo>
                    <a:pt x="696" y="585"/>
                  </a:lnTo>
                  <a:lnTo>
                    <a:pt x="697" y="584"/>
                  </a:lnTo>
                  <a:lnTo>
                    <a:pt x="697" y="583"/>
                  </a:lnTo>
                  <a:lnTo>
                    <a:pt x="698" y="582"/>
                  </a:lnTo>
                  <a:lnTo>
                    <a:pt x="698" y="581"/>
                  </a:lnTo>
                  <a:lnTo>
                    <a:pt x="699" y="581"/>
                  </a:lnTo>
                  <a:lnTo>
                    <a:pt x="699" y="580"/>
                  </a:lnTo>
                  <a:lnTo>
                    <a:pt x="699" y="578"/>
                  </a:lnTo>
                  <a:lnTo>
                    <a:pt x="700" y="578"/>
                  </a:lnTo>
                  <a:lnTo>
                    <a:pt x="700" y="577"/>
                  </a:lnTo>
                  <a:lnTo>
                    <a:pt x="700" y="576"/>
                  </a:lnTo>
                  <a:lnTo>
                    <a:pt x="701" y="576"/>
                  </a:lnTo>
                  <a:lnTo>
                    <a:pt x="701" y="575"/>
                  </a:lnTo>
                  <a:lnTo>
                    <a:pt x="702" y="575"/>
                  </a:lnTo>
                  <a:lnTo>
                    <a:pt x="702" y="574"/>
                  </a:lnTo>
                  <a:lnTo>
                    <a:pt x="702" y="573"/>
                  </a:lnTo>
                  <a:lnTo>
                    <a:pt x="704" y="573"/>
                  </a:lnTo>
                  <a:lnTo>
                    <a:pt x="704" y="572"/>
                  </a:lnTo>
                  <a:lnTo>
                    <a:pt x="705" y="572"/>
                  </a:lnTo>
                  <a:lnTo>
                    <a:pt x="705" y="571"/>
                  </a:lnTo>
                  <a:lnTo>
                    <a:pt x="706" y="571"/>
                  </a:lnTo>
                  <a:lnTo>
                    <a:pt x="706" y="569"/>
                  </a:lnTo>
                  <a:lnTo>
                    <a:pt x="706" y="568"/>
                  </a:lnTo>
                  <a:lnTo>
                    <a:pt x="707" y="568"/>
                  </a:lnTo>
                  <a:lnTo>
                    <a:pt x="707" y="567"/>
                  </a:lnTo>
                  <a:lnTo>
                    <a:pt x="707" y="566"/>
                  </a:lnTo>
                  <a:lnTo>
                    <a:pt x="708" y="566"/>
                  </a:lnTo>
                  <a:lnTo>
                    <a:pt x="708" y="565"/>
                  </a:lnTo>
                  <a:lnTo>
                    <a:pt x="709" y="565"/>
                  </a:lnTo>
                  <a:lnTo>
                    <a:pt x="710" y="565"/>
                  </a:lnTo>
                  <a:lnTo>
                    <a:pt x="710" y="564"/>
                  </a:lnTo>
                  <a:lnTo>
                    <a:pt x="712" y="564"/>
                  </a:lnTo>
                  <a:lnTo>
                    <a:pt x="713" y="564"/>
                  </a:lnTo>
                  <a:lnTo>
                    <a:pt x="714" y="564"/>
                  </a:lnTo>
                  <a:lnTo>
                    <a:pt x="714" y="563"/>
                  </a:lnTo>
                  <a:lnTo>
                    <a:pt x="714" y="561"/>
                  </a:lnTo>
                  <a:lnTo>
                    <a:pt x="715" y="561"/>
                  </a:lnTo>
                  <a:lnTo>
                    <a:pt x="716" y="561"/>
                  </a:lnTo>
                  <a:lnTo>
                    <a:pt x="717" y="563"/>
                  </a:lnTo>
                  <a:close/>
                  <a:moveTo>
                    <a:pt x="682" y="559"/>
                  </a:moveTo>
                  <a:lnTo>
                    <a:pt x="682" y="558"/>
                  </a:lnTo>
                  <a:lnTo>
                    <a:pt x="682" y="557"/>
                  </a:lnTo>
                  <a:lnTo>
                    <a:pt x="683" y="557"/>
                  </a:lnTo>
                  <a:lnTo>
                    <a:pt x="683" y="558"/>
                  </a:lnTo>
                  <a:lnTo>
                    <a:pt x="682" y="558"/>
                  </a:lnTo>
                  <a:lnTo>
                    <a:pt x="682" y="559"/>
                  </a:lnTo>
                  <a:close/>
                  <a:moveTo>
                    <a:pt x="689" y="556"/>
                  </a:moveTo>
                  <a:lnTo>
                    <a:pt x="690" y="556"/>
                  </a:lnTo>
                  <a:lnTo>
                    <a:pt x="690" y="557"/>
                  </a:lnTo>
                  <a:lnTo>
                    <a:pt x="691" y="557"/>
                  </a:lnTo>
                  <a:lnTo>
                    <a:pt x="690" y="557"/>
                  </a:lnTo>
                  <a:lnTo>
                    <a:pt x="690" y="558"/>
                  </a:lnTo>
                  <a:lnTo>
                    <a:pt x="689" y="558"/>
                  </a:lnTo>
                  <a:lnTo>
                    <a:pt x="689" y="559"/>
                  </a:lnTo>
                  <a:lnTo>
                    <a:pt x="688" y="559"/>
                  </a:lnTo>
                  <a:lnTo>
                    <a:pt x="688" y="558"/>
                  </a:lnTo>
                  <a:lnTo>
                    <a:pt x="689" y="558"/>
                  </a:lnTo>
                  <a:lnTo>
                    <a:pt x="689" y="557"/>
                  </a:lnTo>
                  <a:lnTo>
                    <a:pt x="688" y="557"/>
                  </a:lnTo>
                  <a:lnTo>
                    <a:pt x="689" y="557"/>
                  </a:lnTo>
                  <a:lnTo>
                    <a:pt x="689" y="556"/>
                  </a:lnTo>
                  <a:lnTo>
                    <a:pt x="688" y="556"/>
                  </a:lnTo>
                  <a:lnTo>
                    <a:pt x="688" y="557"/>
                  </a:lnTo>
                  <a:lnTo>
                    <a:pt x="688" y="556"/>
                  </a:lnTo>
                  <a:lnTo>
                    <a:pt x="689" y="556"/>
                  </a:lnTo>
                  <a:lnTo>
                    <a:pt x="689" y="555"/>
                  </a:lnTo>
                  <a:lnTo>
                    <a:pt x="689" y="556"/>
                  </a:lnTo>
                  <a:close/>
                  <a:moveTo>
                    <a:pt x="746" y="553"/>
                  </a:moveTo>
                  <a:lnTo>
                    <a:pt x="744" y="553"/>
                  </a:lnTo>
                  <a:lnTo>
                    <a:pt x="746" y="553"/>
                  </a:lnTo>
                  <a:close/>
                  <a:moveTo>
                    <a:pt x="683" y="550"/>
                  </a:moveTo>
                  <a:lnTo>
                    <a:pt x="682" y="550"/>
                  </a:lnTo>
                  <a:lnTo>
                    <a:pt x="681" y="549"/>
                  </a:lnTo>
                  <a:lnTo>
                    <a:pt x="681" y="548"/>
                  </a:lnTo>
                  <a:lnTo>
                    <a:pt x="681" y="549"/>
                  </a:lnTo>
                  <a:lnTo>
                    <a:pt x="682" y="549"/>
                  </a:lnTo>
                  <a:lnTo>
                    <a:pt x="683" y="549"/>
                  </a:lnTo>
                  <a:lnTo>
                    <a:pt x="683" y="550"/>
                  </a:lnTo>
                  <a:close/>
                  <a:moveTo>
                    <a:pt x="687" y="548"/>
                  </a:moveTo>
                  <a:lnTo>
                    <a:pt x="687" y="549"/>
                  </a:lnTo>
                  <a:lnTo>
                    <a:pt x="685" y="548"/>
                  </a:lnTo>
                  <a:lnTo>
                    <a:pt x="687" y="548"/>
                  </a:lnTo>
                  <a:close/>
                  <a:moveTo>
                    <a:pt x="698" y="533"/>
                  </a:moveTo>
                  <a:lnTo>
                    <a:pt x="698" y="534"/>
                  </a:lnTo>
                  <a:lnTo>
                    <a:pt x="697" y="534"/>
                  </a:lnTo>
                  <a:lnTo>
                    <a:pt x="697" y="533"/>
                  </a:lnTo>
                  <a:lnTo>
                    <a:pt x="698" y="533"/>
                  </a:lnTo>
                  <a:close/>
                  <a:moveTo>
                    <a:pt x="709" y="525"/>
                  </a:moveTo>
                  <a:lnTo>
                    <a:pt x="708" y="525"/>
                  </a:lnTo>
                  <a:lnTo>
                    <a:pt x="709" y="525"/>
                  </a:lnTo>
                  <a:close/>
                  <a:moveTo>
                    <a:pt x="710" y="518"/>
                  </a:moveTo>
                  <a:lnTo>
                    <a:pt x="710" y="519"/>
                  </a:lnTo>
                  <a:lnTo>
                    <a:pt x="709" y="519"/>
                  </a:lnTo>
                  <a:lnTo>
                    <a:pt x="709" y="518"/>
                  </a:lnTo>
                  <a:lnTo>
                    <a:pt x="710" y="518"/>
                  </a:lnTo>
                  <a:close/>
                  <a:moveTo>
                    <a:pt x="709" y="516"/>
                  </a:moveTo>
                  <a:lnTo>
                    <a:pt x="709" y="517"/>
                  </a:lnTo>
                  <a:lnTo>
                    <a:pt x="708" y="517"/>
                  </a:lnTo>
                  <a:lnTo>
                    <a:pt x="708" y="516"/>
                  </a:lnTo>
                  <a:lnTo>
                    <a:pt x="709" y="516"/>
                  </a:lnTo>
                  <a:close/>
                  <a:moveTo>
                    <a:pt x="712" y="514"/>
                  </a:moveTo>
                  <a:lnTo>
                    <a:pt x="712" y="515"/>
                  </a:lnTo>
                  <a:lnTo>
                    <a:pt x="710" y="515"/>
                  </a:lnTo>
                  <a:lnTo>
                    <a:pt x="709" y="515"/>
                  </a:lnTo>
                  <a:lnTo>
                    <a:pt x="709" y="514"/>
                  </a:lnTo>
                  <a:lnTo>
                    <a:pt x="710" y="513"/>
                  </a:lnTo>
                  <a:lnTo>
                    <a:pt x="712" y="513"/>
                  </a:lnTo>
                  <a:lnTo>
                    <a:pt x="712" y="514"/>
                  </a:lnTo>
                  <a:close/>
                  <a:moveTo>
                    <a:pt x="721" y="497"/>
                  </a:moveTo>
                  <a:lnTo>
                    <a:pt x="721" y="498"/>
                  </a:lnTo>
                  <a:lnTo>
                    <a:pt x="720" y="498"/>
                  </a:lnTo>
                  <a:lnTo>
                    <a:pt x="720" y="497"/>
                  </a:lnTo>
                  <a:lnTo>
                    <a:pt x="721" y="497"/>
                  </a:lnTo>
                  <a:close/>
                  <a:moveTo>
                    <a:pt x="722" y="498"/>
                  </a:moveTo>
                  <a:lnTo>
                    <a:pt x="721" y="498"/>
                  </a:lnTo>
                  <a:lnTo>
                    <a:pt x="721" y="497"/>
                  </a:lnTo>
                  <a:lnTo>
                    <a:pt x="722" y="497"/>
                  </a:lnTo>
                  <a:lnTo>
                    <a:pt x="722" y="498"/>
                  </a:lnTo>
                  <a:close/>
                  <a:moveTo>
                    <a:pt x="724" y="486"/>
                  </a:moveTo>
                  <a:lnTo>
                    <a:pt x="725" y="488"/>
                  </a:lnTo>
                  <a:lnTo>
                    <a:pt x="724" y="488"/>
                  </a:lnTo>
                  <a:lnTo>
                    <a:pt x="724" y="486"/>
                  </a:lnTo>
                  <a:lnTo>
                    <a:pt x="723" y="486"/>
                  </a:lnTo>
                  <a:lnTo>
                    <a:pt x="723" y="485"/>
                  </a:lnTo>
                  <a:lnTo>
                    <a:pt x="724" y="485"/>
                  </a:lnTo>
                  <a:lnTo>
                    <a:pt x="724" y="486"/>
                  </a:lnTo>
                  <a:close/>
                  <a:moveTo>
                    <a:pt x="727" y="485"/>
                  </a:moveTo>
                  <a:lnTo>
                    <a:pt x="726" y="485"/>
                  </a:lnTo>
                  <a:lnTo>
                    <a:pt x="726" y="484"/>
                  </a:lnTo>
                  <a:lnTo>
                    <a:pt x="727" y="485"/>
                  </a:lnTo>
                  <a:lnTo>
                    <a:pt x="726" y="485"/>
                  </a:lnTo>
                  <a:lnTo>
                    <a:pt x="727" y="485"/>
                  </a:lnTo>
                  <a:close/>
                  <a:moveTo>
                    <a:pt x="727" y="483"/>
                  </a:moveTo>
                  <a:lnTo>
                    <a:pt x="729" y="483"/>
                  </a:lnTo>
                  <a:lnTo>
                    <a:pt x="729" y="484"/>
                  </a:lnTo>
                  <a:lnTo>
                    <a:pt x="727" y="484"/>
                  </a:lnTo>
                  <a:lnTo>
                    <a:pt x="727" y="483"/>
                  </a:lnTo>
                  <a:lnTo>
                    <a:pt x="727" y="482"/>
                  </a:lnTo>
                  <a:lnTo>
                    <a:pt x="727" y="483"/>
                  </a:lnTo>
                  <a:close/>
                  <a:moveTo>
                    <a:pt x="721" y="482"/>
                  </a:moveTo>
                  <a:lnTo>
                    <a:pt x="720" y="482"/>
                  </a:lnTo>
                  <a:lnTo>
                    <a:pt x="720" y="481"/>
                  </a:lnTo>
                  <a:lnTo>
                    <a:pt x="721" y="481"/>
                  </a:lnTo>
                  <a:lnTo>
                    <a:pt x="721" y="482"/>
                  </a:lnTo>
                  <a:close/>
                  <a:moveTo>
                    <a:pt x="725" y="480"/>
                  </a:moveTo>
                  <a:lnTo>
                    <a:pt x="725" y="481"/>
                  </a:lnTo>
                  <a:lnTo>
                    <a:pt x="726" y="481"/>
                  </a:lnTo>
                  <a:lnTo>
                    <a:pt x="727" y="481"/>
                  </a:lnTo>
                  <a:lnTo>
                    <a:pt x="727" y="482"/>
                  </a:lnTo>
                  <a:lnTo>
                    <a:pt x="726" y="482"/>
                  </a:lnTo>
                  <a:lnTo>
                    <a:pt x="726" y="483"/>
                  </a:lnTo>
                  <a:lnTo>
                    <a:pt x="726" y="482"/>
                  </a:lnTo>
                  <a:lnTo>
                    <a:pt x="725" y="482"/>
                  </a:lnTo>
                  <a:lnTo>
                    <a:pt x="724" y="482"/>
                  </a:lnTo>
                  <a:lnTo>
                    <a:pt x="723" y="482"/>
                  </a:lnTo>
                  <a:lnTo>
                    <a:pt x="723" y="481"/>
                  </a:lnTo>
                  <a:lnTo>
                    <a:pt x="722" y="481"/>
                  </a:lnTo>
                  <a:lnTo>
                    <a:pt x="722" y="480"/>
                  </a:lnTo>
                  <a:lnTo>
                    <a:pt x="724" y="480"/>
                  </a:lnTo>
                  <a:lnTo>
                    <a:pt x="725" y="480"/>
                  </a:lnTo>
                  <a:close/>
                  <a:moveTo>
                    <a:pt x="729" y="477"/>
                  </a:moveTo>
                  <a:lnTo>
                    <a:pt x="727" y="477"/>
                  </a:lnTo>
                  <a:lnTo>
                    <a:pt x="726" y="477"/>
                  </a:lnTo>
                  <a:lnTo>
                    <a:pt x="727" y="477"/>
                  </a:lnTo>
                  <a:lnTo>
                    <a:pt x="729" y="477"/>
                  </a:lnTo>
                  <a:close/>
                  <a:moveTo>
                    <a:pt x="725" y="477"/>
                  </a:moveTo>
                  <a:lnTo>
                    <a:pt x="724" y="477"/>
                  </a:lnTo>
                  <a:lnTo>
                    <a:pt x="723" y="476"/>
                  </a:lnTo>
                  <a:lnTo>
                    <a:pt x="724" y="476"/>
                  </a:lnTo>
                  <a:lnTo>
                    <a:pt x="725" y="476"/>
                  </a:lnTo>
                  <a:lnTo>
                    <a:pt x="726" y="476"/>
                  </a:lnTo>
                  <a:lnTo>
                    <a:pt x="725" y="476"/>
                  </a:lnTo>
                  <a:lnTo>
                    <a:pt x="725" y="477"/>
                  </a:lnTo>
                  <a:lnTo>
                    <a:pt x="726" y="477"/>
                  </a:lnTo>
                  <a:lnTo>
                    <a:pt x="725" y="477"/>
                  </a:lnTo>
                  <a:close/>
                  <a:moveTo>
                    <a:pt x="726" y="474"/>
                  </a:moveTo>
                  <a:lnTo>
                    <a:pt x="727" y="474"/>
                  </a:lnTo>
                  <a:lnTo>
                    <a:pt x="729" y="474"/>
                  </a:lnTo>
                  <a:lnTo>
                    <a:pt x="729" y="475"/>
                  </a:lnTo>
                  <a:lnTo>
                    <a:pt x="727" y="474"/>
                  </a:lnTo>
                  <a:lnTo>
                    <a:pt x="726" y="474"/>
                  </a:lnTo>
                  <a:lnTo>
                    <a:pt x="726" y="475"/>
                  </a:lnTo>
                  <a:lnTo>
                    <a:pt x="726" y="474"/>
                  </a:lnTo>
                  <a:close/>
                  <a:moveTo>
                    <a:pt x="730" y="469"/>
                  </a:moveTo>
                  <a:lnTo>
                    <a:pt x="729" y="469"/>
                  </a:lnTo>
                  <a:lnTo>
                    <a:pt x="730" y="469"/>
                  </a:lnTo>
                  <a:close/>
                  <a:moveTo>
                    <a:pt x="721" y="459"/>
                  </a:moveTo>
                  <a:lnTo>
                    <a:pt x="720" y="459"/>
                  </a:lnTo>
                  <a:lnTo>
                    <a:pt x="720" y="458"/>
                  </a:lnTo>
                  <a:lnTo>
                    <a:pt x="721" y="458"/>
                  </a:lnTo>
                  <a:lnTo>
                    <a:pt x="721" y="459"/>
                  </a:lnTo>
                  <a:close/>
                  <a:moveTo>
                    <a:pt x="720" y="459"/>
                  </a:moveTo>
                  <a:lnTo>
                    <a:pt x="718" y="459"/>
                  </a:lnTo>
                  <a:lnTo>
                    <a:pt x="718" y="458"/>
                  </a:lnTo>
                  <a:lnTo>
                    <a:pt x="716" y="457"/>
                  </a:lnTo>
                  <a:lnTo>
                    <a:pt x="717" y="457"/>
                  </a:lnTo>
                  <a:lnTo>
                    <a:pt x="718" y="457"/>
                  </a:lnTo>
                  <a:lnTo>
                    <a:pt x="718" y="458"/>
                  </a:lnTo>
                  <a:lnTo>
                    <a:pt x="720" y="458"/>
                  </a:lnTo>
                  <a:lnTo>
                    <a:pt x="720" y="459"/>
                  </a:lnTo>
                  <a:close/>
                  <a:moveTo>
                    <a:pt x="721" y="457"/>
                  </a:moveTo>
                  <a:lnTo>
                    <a:pt x="720" y="457"/>
                  </a:lnTo>
                  <a:lnTo>
                    <a:pt x="718" y="456"/>
                  </a:lnTo>
                  <a:lnTo>
                    <a:pt x="717" y="456"/>
                  </a:lnTo>
                  <a:lnTo>
                    <a:pt x="716" y="456"/>
                  </a:lnTo>
                  <a:lnTo>
                    <a:pt x="715" y="455"/>
                  </a:lnTo>
                  <a:lnTo>
                    <a:pt x="714" y="454"/>
                  </a:lnTo>
                  <a:lnTo>
                    <a:pt x="713" y="454"/>
                  </a:lnTo>
                  <a:lnTo>
                    <a:pt x="712" y="454"/>
                  </a:lnTo>
                  <a:lnTo>
                    <a:pt x="712" y="452"/>
                  </a:lnTo>
                  <a:lnTo>
                    <a:pt x="710" y="451"/>
                  </a:lnTo>
                  <a:lnTo>
                    <a:pt x="710" y="450"/>
                  </a:lnTo>
                  <a:lnTo>
                    <a:pt x="712" y="450"/>
                  </a:lnTo>
                  <a:lnTo>
                    <a:pt x="713" y="450"/>
                  </a:lnTo>
                  <a:lnTo>
                    <a:pt x="714" y="450"/>
                  </a:lnTo>
                  <a:lnTo>
                    <a:pt x="715" y="451"/>
                  </a:lnTo>
                  <a:lnTo>
                    <a:pt x="716" y="452"/>
                  </a:lnTo>
                  <a:lnTo>
                    <a:pt x="717" y="452"/>
                  </a:lnTo>
                  <a:lnTo>
                    <a:pt x="717" y="454"/>
                  </a:lnTo>
                  <a:lnTo>
                    <a:pt x="718" y="454"/>
                  </a:lnTo>
                  <a:lnTo>
                    <a:pt x="720" y="454"/>
                  </a:lnTo>
                  <a:lnTo>
                    <a:pt x="721" y="455"/>
                  </a:lnTo>
                  <a:lnTo>
                    <a:pt x="722" y="455"/>
                  </a:lnTo>
                  <a:lnTo>
                    <a:pt x="722" y="456"/>
                  </a:lnTo>
                  <a:lnTo>
                    <a:pt x="721" y="457"/>
                  </a:lnTo>
                  <a:close/>
                  <a:moveTo>
                    <a:pt x="691" y="446"/>
                  </a:moveTo>
                  <a:lnTo>
                    <a:pt x="690" y="446"/>
                  </a:lnTo>
                  <a:lnTo>
                    <a:pt x="690" y="444"/>
                  </a:lnTo>
                  <a:lnTo>
                    <a:pt x="689" y="444"/>
                  </a:lnTo>
                  <a:lnTo>
                    <a:pt x="690" y="443"/>
                  </a:lnTo>
                  <a:lnTo>
                    <a:pt x="689" y="443"/>
                  </a:lnTo>
                  <a:lnTo>
                    <a:pt x="688" y="442"/>
                  </a:lnTo>
                  <a:lnTo>
                    <a:pt x="689" y="442"/>
                  </a:lnTo>
                  <a:lnTo>
                    <a:pt x="690" y="442"/>
                  </a:lnTo>
                  <a:lnTo>
                    <a:pt x="691" y="444"/>
                  </a:lnTo>
                  <a:lnTo>
                    <a:pt x="691" y="446"/>
                  </a:lnTo>
                  <a:close/>
                  <a:moveTo>
                    <a:pt x="704" y="339"/>
                  </a:moveTo>
                  <a:lnTo>
                    <a:pt x="704" y="340"/>
                  </a:lnTo>
                  <a:lnTo>
                    <a:pt x="704" y="339"/>
                  </a:lnTo>
                  <a:close/>
                  <a:moveTo>
                    <a:pt x="701" y="339"/>
                  </a:moveTo>
                  <a:lnTo>
                    <a:pt x="701" y="338"/>
                  </a:lnTo>
                  <a:lnTo>
                    <a:pt x="701" y="339"/>
                  </a:lnTo>
                  <a:close/>
                  <a:moveTo>
                    <a:pt x="704" y="338"/>
                  </a:moveTo>
                  <a:lnTo>
                    <a:pt x="702" y="338"/>
                  </a:lnTo>
                  <a:lnTo>
                    <a:pt x="704" y="338"/>
                  </a:lnTo>
                  <a:close/>
                  <a:moveTo>
                    <a:pt x="672" y="317"/>
                  </a:moveTo>
                  <a:lnTo>
                    <a:pt x="672" y="320"/>
                  </a:lnTo>
                  <a:lnTo>
                    <a:pt x="671" y="320"/>
                  </a:lnTo>
                  <a:lnTo>
                    <a:pt x="670" y="320"/>
                  </a:lnTo>
                  <a:lnTo>
                    <a:pt x="670" y="318"/>
                  </a:lnTo>
                  <a:lnTo>
                    <a:pt x="670" y="317"/>
                  </a:lnTo>
                  <a:lnTo>
                    <a:pt x="671" y="317"/>
                  </a:lnTo>
                  <a:lnTo>
                    <a:pt x="671" y="318"/>
                  </a:lnTo>
                  <a:lnTo>
                    <a:pt x="672" y="317"/>
                  </a:lnTo>
                  <a:close/>
                  <a:moveTo>
                    <a:pt x="740" y="317"/>
                  </a:moveTo>
                  <a:lnTo>
                    <a:pt x="740" y="318"/>
                  </a:lnTo>
                  <a:lnTo>
                    <a:pt x="740" y="317"/>
                  </a:lnTo>
                  <a:lnTo>
                    <a:pt x="740" y="316"/>
                  </a:lnTo>
                  <a:lnTo>
                    <a:pt x="740" y="317"/>
                  </a:lnTo>
                  <a:close/>
                  <a:moveTo>
                    <a:pt x="729" y="315"/>
                  </a:moveTo>
                  <a:lnTo>
                    <a:pt x="727" y="315"/>
                  </a:lnTo>
                  <a:lnTo>
                    <a:pt x="727" y="316"/>
                  </a:lnTo>
                  <a:lnTo>
                    <a:pt x="727" y="315"/>
                  </a:lnTo>
                  <a:lnTo>
                    <a:pt x="729" y="315"/>
                  </a:lnTo>
                  <a:lnTo>
                    <a:pt x="729" y="314"/>
                  </a:lnTo>
                  <a:lnTo>
                    <a:pt x="729" y="315"/>
                  </a:lnTo>
                  <a:close/>
                  <a:moveTo>
                    <a:pt x="733" y="314"/>
                  </a:moveTo>
                  <a:lnTo>
                    <a:pt x="733" y="315"/>
                  </a:lnTo>
                  <a:lnTo>
                    <a:pt x="733" y="314"/>
                  </a:lnTo>
                  <a:lnTo>
                    <a:pt x="732" y="314"/>
                  </a:lnTo>
                  <a:lnTo>
                    <a:pt x="733" y="314"/>
                  </a:lnTo>
                  <a:close/>
                  <a:moveTo>
                    <a:pt x="732" y="314"/>
                  </a:moveTo>
                  <a:lnTo>
                    <a:pt x="731" y="314"/>
                  </a:lnTo>
                  <a:lnTo>
                    <a:pt x="730" y="313"/>
                  </a:lnTo>
                  <a:lnTo>
                    <a:pt x="731" y="313"/>
                  </a:lnTo>
                  <a:lnTo>
                    <a:pt x="732" y="313"/>
                  </a:lnTo>
                  <a:lnTo>
                    <a:pt x="732" y="314"/>
                  </a:lnTo>
                  <a:close/>
                  <a:moveTo>
                    <a:pt x="713" y="309"/>
                  </a:moveTo>
                  <a:lnTo>
                    <a:pt x="714" y="309"/>
                  </a:lnTo>
                  <a:lnTo>
                    <a:pt x="714" y="310"/>
                  </a:lnTo>
                  <a:lnTo>
                    <a:pt x="714" y="312"/>
                  </a:lnTo>
                  <a:lnTo>
                    <a:pt x="713" y="312"/>
                  </a:lnTo>
                  <a:lnTo>
                    <a:pt x="713" y="310"/>
                  </a:lnTo>
                  <a:lnTo>
                    <a:pt x="713" y="309"/>
                  </a:lnTo>
                  <a:lnTo>
                    <a:pt x="713" y="310"/>
                  </a:lnTo>
                  <a:lnTo>
                    <a:pt x="712" y="310"/>
                  </a:lnTo>
                  <a:lnTo>
                    <a:pt x="712" y="312"/>
                  </a:lnTo>
                  <a:lnTo>
                    <a:pt x="712" y="310"/>
                  </a:lnTo>
                  <a:lnTo>
                    <a:pt x="712" y="309"/>
                  </a:lnTo>
                  <a:lnTo>
                    <a:pt x="713" y="309"/>
                  </a:lnTo>
                  <a:close/>
                  <a:moveTo>
                    <a:pt x="738" y="308"/>
                  </a:moveTo>
                  <a:lnTo>
                    <a:pt x="738" y="309"/>
                  </a:lnTo>
                  <a:lnTo>
                    <a:pt x="737" y="309"/>
                  </a:lnTo>
                  <a:lnTo>
                    <a:pt x="737" y="308"/>
                  </a:lnTo>
                  <a:lnTo>
                    <a:pt x="738" y="308"/>
                  </a:lnTo>
                  <a:close/>
                  <a:moveTo>
                    <a:pt x="744" y="3"/>
                  </a:moveTo>
                  <a:lnTo>
                    <a:pt x="744" y="2"/>
                  </a:lnTo>
                  <a:lnTo>
                    <a:pt x="746" y="2"/>
                  </a:lnTo>
                  <a:lnTo>
                    <a:pt x="744" y="2"/>
                  </a:lnTo>
                  <a:lnTo>
                    <a:pt x="746" y="3"/>
                  </a:lnTo>
                  <a:lnTo>
                    <a:pt x="746" y="2"/>
                  </a:lnTo>
                  <a:lnTo>
                    <a:pt x="747" y="2"/>
                  </a:lnTo>
                  <a:lnTo>
                    <a:pt x="748" y="2"/>
                  </a:lnTo>
                  <a:lnTo>
                    <a:pt x="748" y="3"/>
                  </a:lnTo>
                  <a:lnTo>
                    <a:pt x="750" y="3"/>
                  </a:lnTo>
                  <a:lnTo>
                    <a:pt x="751" y="4"/>
                  </a:lnTo>
                  <a:lnTo>
                    <a:pt x="752" y="4"/>
                  </a:lnTo>
                  <a:lnTo>
                    <a:pt x="752" y="5"/>
                  </a:lnTo>
                  <a:lnTo>
                    <a:pt x="754" y="5"/>
                  </a:lnTo>
                  <a:lnTo>
                    <a:pt x="754" y="6"/>
                  </a:lnTo>
                  <a:lnTo>
                    <a:pt x="755" y="6"/>
                  </a:lnTo>
                  <a:lnTo>
                    <a:pt x="756" y="6"/>
                  </a:lnTo>
                  <a:lnTo>
                    <a:pt x="757" y="6"/>
                  </a:lnTo>
                  <a:lnTo>
                    <a:pt x="757" y="7"/>
                  </a:lnTo>
                  <a:lnTo>
                    <a:pt x="757" y="8"/>
                  </a:lnTo>
                  <a:lnTo>
                    <a:pt x="758" y="8"/>
                  </a:lnTo>
                  <a:lnTo>
                    <a:pt x="758" y="9"/>
                  </a:lnTo>
                  <a:lnTo>
                    <a:pt x="759" y="9"/>
                  </a:lnTo>
                  <a:lnTo>
                    <a:pt x="760" y="9"/>
                  </a:lnTo>
                  <a:lnTo>
                    <a:pt x="762" y="9"/>
                  </a:lnTo>
                  <a:lnTo>
                    <a:pt x="763" y="11"/>
                  </a:lnTo>
                  <a:lnTo>
                    <a:pt x="763" y="12"/>
                  </a:lnTo>
                  <a:lnTo>
                    <a:pt x="764" y="12"/>
                  </a:lnTo>
                  <a:lnTo>
                    <a:pt x="765" y="12"/>
                  </a:lnTo>
                  <a:lnTo>
                    <a:pt x="765" y="13"/>
                  </a:lnTo>
                  <a:lnTo>
                    <a:pt x="766" y="12"/>
                  </a:lnTo>
                  <a:lnTo>
                    <a:pt x="765" y="12"/>
                  </a:lnTo>
                  <a:lnTo>
                    <a:pt x="765" y="11"/>
                  </a:lnTo>
                  <a:lnTo>
                    <a:pt x="766" y="11"/>
                  </a:lnTo>
                  <a:lnTo>
                    <a:pt x="767" y="9"/>
                  </a:lnTo>
                  <a:lnTo>
                    <a:pt x="768" y="9"/>
                  </a:lnTo>
                  <a:lnTo>
                    <a:pt x="769" y="9"/>
                  </a:lnTo>
                  <a:lnTo>
                    <a:pt x="774" y="13"/>
                  </a:lnTo>
                  <a:lnTo>
                    <a:pt x="774" y="14"/>
                  </a:lnTo>
                  <a:lnTo>
                    <a:pt x="775" y="14"/>
                  </a:lnTo>
                  <a:lnTo>
                    <a:pt x="776" y="14"/>
                  </a:lnTo>
                  <a:lnTo>
                    <a:pt x="777" y="15"/>
                  </a:lnTo>
                  <a:lnTo>
                    <a:pt x="779" y="15"/>
                  </a:lnTo>
                  <a:lnTo>
                    <a:pt x="777" y="16"/>
                  </a:lnTo>
                  <a:lnTo>
                    <a:pt x="777" y="17"/>
                  </a:lnTo>
                  <a:lnTo>
                    <a:pt x="776" y="17"/>
                  </a:lnTo>
                  <a:lnTo>
                    <a:pt x="777" y="19"/>
                  </a:lnTo>
                  <a:lnTo>
                    <a:pt x="779" y="17"/>
                  </a:lnTo>
                  <a:lnTo>
                    <a:pt x="780" y="17"/>
                  </a:lnTo>
                  <a:lnTo>
                    <a:pt x="780" y="19"/>
                  </a:lnTo>
                  <a:lnTo>
                    <a:pt x="782" y="21"/>
                  </a:lnTo>
                  <a:lnTo>
                    <a:pt x="783" y="21"/>
                  </a:lnTo>
                  <a:lnTo>
                    <a:pt x="783" y="22"/>
                  </a:lnTo>
                  <a:lnTo>
                    <a:pt x="783" y="23"/>
                  </a:lnTo>
                  <a:lnTo>
                    <a:pt x="782" y="23"/>
                  </a:lnTo>
                  <a:lnTo>
                    <a:pt x="782" y="24"/>
                  </a:lnTo>
                  <a:lnTo>
                    <a:pt x="782" y="25"/>
                  </a:lnTo>
                  <a:lnTo>
                    <a:pt x="783" y="25"/>
                  </a:lnTo>
                  <a:lnTo>
                    <a:pt x="784" y="27"/>
                  </a:lnTo>
                  <a:lnTo>
                    <a:pt x="785" y="27"/>
                  </a:lnTo>
                  <a:lnTo>
                    <a:pt x="785" y="28"/>
                  </a:lnTo>
                  <a:lnTo>
                    <a:pt x="785" y="29"/>
                  </a:lnTo>
                  <a:lnTo>
                    <a:pt x="786" y="29"/>
                  </a:lnTo>
                  <a:lnTo>
                    <a:pt x="786" y="30"/>
                  </a:lnTo>
                  <a:lnTo>
                    <a:pt x="788" y="30"/>
                  </a:lnTo>
                  <a:lnTo>
                    <a:pt x="788" y="31"/>
                  </a:lnTo>
                  <a:lnTo>
                    <a:pt x="786" y="32"/>
                  </a:lnTo>
                  <a:lnTo>
                    <a:pt x="788" y="32"/>
                  </a:lnTo>
                  <a:lnTo>
                    <a:pt x="789" y="32"/>
                  </a:lnTo>
                  <a:lnTo>
                    <a:pt x="789" y="33"/>
                  </a:lnTo>
                  <a:lnTo>
                    <a:pt x="788" y="33"/>
                  </a:lnTo>
                  <a:lnTo>
                    <a:pt x="786" y="34"/>
                  </a:lnTo>
                  <a:lnTo>
                    <a:pt x="788" y="34"/>
                  </a:lnTo>
                  <a:lnTo>
                    <a:pt x="789" y="36"/>
                  </a:lnTo>
                  <a:lnTo>
                    <a:pt x="790" y="36"/>
                  </a:lnTo>
                  <a:lnTo>
                    <a:pt x="790" y="37"/>
                  </a:lnTo>
                  <a:lnTo>
                    <a:pt x="790" y="38"/>
                  </a:lnTo>
                  <a:lnTo>
                    <a:pt x="790" y="39"/>
                  </a:lnTo>
                  <a:lnTo>
                    <a:pt x="789" y="39"/>
                  </a:lnTo>
                  <a:lnTo>
                    <a:pt x="789" y="40"/>
                  </a:lnTo>
                  <a:lnTo>
                    <a:pt x="792" y="46"/>
                  </a:lnTo>
                  <a:lnTo>
                    <a:pt x="792" y="47"/>
                  </a:lnTo>
                  <a:lnTo>
                    <a:pt x="793" y="47"/>
                  </a:lnTo>
                  <a:lnTo>
                    <a:pt x="792" y="47"/>
                  </a:lnTo>
                  <a:lnTo>
                    <a:pt x="792" y="48"/>
                  </a:lnTo>
                  <a:lnTo>
                    <a:pt x="793" y="48"/>
                  </a:lnTo>
                  <a:lnTo>
                    <a:pt x="792" y="49"/>
                  </a:lnTo>
                  <a:lnTo>
                    <a:pt x="792" y="50"/>
                  </a:lnTo>
                  <a:lnTo>
                    <a:pt x="793" y="50"/>
                  </a:lnTo>
                  <a:lnTo>
                    <a:pt x="794" y="50"/>
                  </a:lnTo>
                  <a:lnTo>
                    <a:pt x="794" y="51"/>
                  </a:lnTo>
                  <a:lnTo>
                    <a:pt x="794" y="53"/>
                  </a:lnTo>
                  <a:lnTo>
                    <a:pt x="793" y="53"/>
                  </a:lnTo>
                  <a:lnTo>
                    <a:pt x="793" y="54"/>
                  </a:lnTo>
                  <a:lnTo>
                    <a:pt x="794" y="54"/>
                  </a:lnTo>
                  <a:lnTo>
                    <a:pt x="796" y="54"/>
                  </a:lnTo>
                  <a:lnTo>
                    <a:pt x="796" y="55"/>
                  </a:lnTo>
                  <a:lnTo>
                    <a:pt x="794" y="55"/>
                  </a:lnTo>
                  <a:lnTo>
                    <a:pt x="794" y="56"/>
                  </a:lnTo>
                  <a:lnTo>
                    <a:pt x="794" y="57"/>
                  </a:lnTo>
                  <a:lnTo>
                    <a:pt x="796" y="57"/>
                  </a:lnTo>
                  <a:lnTo>
                    <a:pt x="796" y="56"/>
                  </a:lnTo>
                  <a:lnTo>
                    <a:pt x="797" y="56"/>
                  </a:lnTo>
                  <a:lnTo>
                    <a:pt x="797" y="57"/>
                  </a:lnTo>
                  <a:lnTo>
                    <a:pt x="796" y="58"/>
                  </a:lnTo>
                  <a:lnTo>
                    <a:pt x="796" y="59"/>
                  </a:lnTo>
                  <a:lnTo>
                    <a:pt x="796" y="61"/>
                  </a:lnTo>
                  <a:lnTo>
                    <a:pt x="796" y="62"/>
                  </a:lnTo>
                  <a:lnTo>
                    <a:pt x="797" y="63"/>
                  </a:lnTo>
                  <a:lnTo>
                    <a:pt x="798" y="64"/>
                  </a:lnTo>
                  <a:lnTo>
                    <a:pt x="799" y="65"/>
                  </a:lnTo>
                  <a:lnTo>
                    <a:pt x="799" y="66"/>
                  </a:lnTo>
                  <a:lnTo>
                    <a:pt x="800" y="69"/>
                  </a:lnTo>
                  <a:lnTo>
                    <a:pt x="801" y="70"/>
                  </a:lnTo>
                  <a:lnTo>
                    <a:pt x="801" y="71"/>
                  </a:lnTo>
                  <a:lnTo>
                    <a:pt x="801" y="72"/>
                  </a:lnTo>
                  <a:lnTo>
                    <a:pt x="802" y="72"/>
                  </a:lnTo>
                  <a:lnTo>
                    <a:pt x="802" y="73"/>
                  </a:lnTo>
                  <a:lnTo>
                    <a:pt x="802" y="74"/>
                  </a:lnTo>
                  <a:lnTo>
                    <a:pt x="802" y="75"/>
                  </a:lnTo>
                  <a:lnTo>
                    <a:pt x="801" y="75"/>
                  </a:lnTo>
                  <a:lnTo>
                    <a:pt x="801" y="76"/>
                  </a:lnTo>
                  <a:lnTo>
                    <a:pt x="802" y="78"/>
                  </a:lnTo>
                  <a:lnTo>
                    <a:pt x="802" y="79"/>
                  </a:lnTo>
                  <a:lnTo>
                    <a:pt x="802" y="80"/>
                  </a:lnTo>
                  <a:lnTo>
                    <a:pt x="804" y="81"/>
                  </a:lnTo>
                  <a:lnTo>
                    <a:pt x="806" y="82"/>
                  </a:lnTo>
                  <a:lnTo>
                    <a:pt x="806" y="83"/>
                  </a:lnTo>
                  <a:lnTo>
                    <a:pt x="806" y="84"/>
                  </a:lnTo>
                  <a:lnTo>
                    <a:pt x="805" y="86"/>
                  </a:lnTo>
                  <a:lnTo>
                    <a:pt x="805" y="87"/>
                  </a:lnTo>
                  <a:lnTo>
                    <a:pt x="805" y="88"/>
                  </a:lnTo>
                  <a:lnTo>
                    <a:pt x="805" y="89"/>
                  </a:lnTo>
                  <a:lnTo>
                    <a:pt x="805" y="90"/>
                  </a:lnTo>
                  <a:lnTo>
                    <a:pt x="805" y="91"/>
                  </a:lnTo>
                  <a:lnTo>
                    <a:pt x="805" y="92"/>
                  </a:lnTo>
                  <a:lnTo>
                    <a:pt x="807" y="92"/>
                  </a:lnTo>
                  <a:lnTo>
                    <a:pt x="807" y="94"/>
                  </a:lnTo>
                  <a:lnTo>
                    <a:pt x="807" y="95"/>
                  </a:lnTo>
                  <a:lnTo>
                    <a:pt x="808" y="95"/>
                  </a:lnTo>
                  <a:lnTo>
                    <a:pt x="808" y="96"/>
                  </a:lnTo>
                  <a:lnTo>
                    <a:pt x="809" y="96"/>
                  </a:lnTo>
                  <a:lnTo>
                    <a:pt x="809" y="97"/>
                  </a:lnTo>
                  <a:lnTo>
                    <a:pt x="810" y="97"/>
                  </a:lnTo>
                  <a:lnTo>
                    <a:pt x="811" y="97"/>
                  </a:lnTo>
                  <a:lnTo>
                    <a:pt x="811" y="96"/>
                  </a:lnTo>
                  <a:lnTo>
                    <a:pt x="813" y="97"/>
                  </a:lnTo>
                  <a:lnTo>
                    <a:pt x="813" y="98"/>
                  </a:lnTo>
                  <a:lnTo>
                    <a:pt x="814" y="98"/>
                  </a:lnTo>
                  <a:lnTo>
                    <a:pt x="815" y="98"/>
                  </a:lnTo>
                  <a:lnTo>
                    <a:pt x="816" y="97"/>
                  </a:lnTo>
                  <a:lnTo>
                    <a:pt x="817" y="98"/>
                  </a:lnTo>
                  <a:lnTo>
                    <a:pt x="817" y="97"/>
                  </a:lnTo>
                  <a:lnTo>
                    <a:pt x="821" y="97"/>
                  </a:lnTo>
                  <a:lnTo>
                    <a:pt x="822" y="97"/>
                  </a:lnTo>
                  <a:lnTo>
                    <a:pt x="822" y="96"/>
                  </a:lnTo>
                  <a:lnTo>
                    <a:pt x="823" y="97"/>
                  </a:lnTo>
                  <a:lnTo>
                    <a:pt x="824" y="97"/>
                  </a:lnTo>
                  <a:lnTo>
                    <a:pt x="824" y="98"/>
                  </a:lnTo>
                  <a:lnTo>
                    <a:pt x="823" y="98"/>
                  </a:lnTo>
                  <a:lnTo>
                    <a:pt x="823" y="99"/>
                  </a:lnTo>
                  <a:lnTo>
                    <a:pt x="824" y="99"/>
                  </a:lnTo>
                  <a:lnTo>
                    <a:pt x="825" y="99"/>
                  </a:lnTo>
                  <a:lnTo>
                    <a:pt x="826" y="100"/>
                  </a:lnTo>
                  <a:lnTo>
                    <a:pt x="827" y="100"/>
                  </a:lnTo>
                  <a:lnTo>
                    <a:pt x="827" y="101"/>
                  </a:lnTo>
                  <a:lnTo>
                    <a:pt x="828" y="101"/>
                  </a:lnTo>
                  <a:lnTo>
                    <a:pt x="828" y="103"/>
                  </a:lnTo>
                  <a:lnTo>
                    <a:pt x="828" y="101"/>
                  </a:lnTo>
                  <a:lnTo>
                    <a:pt x="830" y="101"/>
                  </a:lnTo>
                  <a:lnTo>
                    <a:pt x="831" y="101"/>
                  </a:lnTo>
                  <a:lnTo>
                    <a:pt x="832" y="103"/>
                  </a:lnTo>
                  <a:lnTo>
                    <a:pt x="832" y="101"/>
                  </a:lnTo>
                  <a:lnTo>
                    <a:pt x="832" y="100"/>
                  </a:lnTo>
                  <a:lnTo>
                    <a:pt x="833" y="100"/>
                  </a:lnTo>
                  <a:lnTo>
                    <a:pt x="834" y="100"/>
                  </a:lnTo>
                  <a:lnTo>
                    <a:pt x="834" y="101"/>
                  </a:lnTo>
                  <a:lnTo>
                    <a:pt x="835" y="103"/>
                  </a:lnTo>
                  <a:lnTo>
                    <a:pt x="835" y="104"/>
                  </a:lnTo>
                  <a:lnTo>
                    <a:pt x="836" y="104"/>
                  </a:lnTo>
                  <a:lnTo>
                    <a:pt x="838" y="104"/>
                  </a:lnTo>
                  <a:lnTo>
                    <a:pt x="838" y="105"/>
                  </a:lnTo>
                  <a:lnTo>
                    <a:pt x="838" y="106"/>
                  </a:lnTo>
                  <a:lnTo>
                    <a:pt x="839" y="106"/>
                  </a:lnTo>
                  <a:lnTo>
                    <a:pt x="840" y="106"/>
                  </a:lnTo>
                  <a:lnTo>
                    <a:pt x="840" y="107"/>
                  </a:lnTo>
                  <a:lnTo>
                    <a:pt x="840" y="108"/>
                  </a:lnTo>
                  <a:lnTo>
                    <a:pt x="841" y="108"/>
                  </a:lnTo>
                  <a:lnTo>
                    <a:pt x="841" y="109"/>
                  </a:lnTo>
                  <a:lnTo>
                    <a:pt x="842" y="111"/>
                  </a:lnTo>
                  <a:lnTo>
                    <a:pt x="844" y="113"/>
                  </a:lnTo>
                  <a:lnTo>
                    <a:pt x="846" y="113"/>
                  </a:lnTo>
                  <a:lnTo>
                    <a:pt x="847" y="113"/>
                  </a:lnTo>
                  <a:lnTo>
                    <a:pt x="848" y="113"/>
                  </a:lnTo>
                  <a:lnTo>
                    <a:pt x="849" y="113"/>
                  </a:lnTo>
                  <a:lnTo>
                    <a:pt x="850" y="114"/>
                  </a:lnTo>
                  <a:lnTo>
                    <a:pt x="850" y="113"/>
                  </a:lnTo>
                  <a:lnTo>
                    <a:pt x="851" y="113"/>
                  </a:lnTo>
                  <a:lnTo>
                    <a:pt x="852" y="113"/>
                  </a:lnTo>
                  <a:lnTo>
                    <a:pt x="851" y="114"/>
                  </a:lnTo>
                  <a:lnTo>
                    <a:pt x="851" y="115"/>
                  </a:lnTo>
                  <a:lnTo>
                    <a:pt x="850" y="119"/>
                  </a:lnTo>
                  <a:lnTo>
                    <a:pt x="850" y="120"/>
                  </a:lnTo>
                  <a:lnTo>
                    <a:pt x="851" y="120"/>
                  </a:lnTo>
                  <a:lnTo>
                    <a:pt x="851" y="121"/>
                  </a:lnTo>
                  <a:lnTo>
                    <a:pt x="851" y="122"/>
                  </a:lnTo>
                  <a:lnTo>
                    <a:pt x="852" y="122"/>
                  </a:lnTo>
                  <a:lnTo>
                    <a:pt x="853" y="122"/>
                  </a:lnTo>
                  <a:lnTo>
                    <a:pt x="852" y="123"/>
                  </a:lnTo>
                  <a:lnTo>
                    <a:pt x="853" y="124"/>
                  </a:lnTo>
                  <a:lnTo>
                    <a:pt x="853" y="125"/>
                  </a:lnTo>
                  <a:lnTo>
                    <a:pt x="855" y="125"/>
                  </a:lnTo>
                  <a:lnTo>
                    <a:pt x="855" y="126"/>
                  </a:lnTo>
                  <a:lnTo>
                    <a:pt x="853" y="126"/>
                  </a:lnTo>
                  <a:lnTo>
                    <a:pt x="853" y="128"/>
                  </a:lnTo>
                  <a:lnTo>
                    <a:pt x="853" y="129"/>
                  </a:lnTo>
                  <a:lnTo>
                    <a:pt x="852" y="129"/>
                  </a:lnTo>
                  <a:lnTo>
                    <a:pt x="852" y="130"/>
                  </a:lnTo>
                  <a:lnTo>
                    <a:pt x="851" y="130"/>
                  </a:lnTo>
                  <a:lnTo>
                    <a:pt x="851" y="131"/>
                  </a:lnTo>
                  <a:lnTo>
                    <a:pt x="852" y="131"/>
                  </a:lnTo>
                  <a:lnTo>
                    <a:pt x="855" y="134"/>
                  </a:lnTo>
                  <a:lnTo>
                    <a:pt x="856" y="136"/>
                  </a:lnTo>
                  <a:lnTo>
                    <a:pt x="856" y="137"/>
                  </a:lnTo>
                  <a:lnTo>
                    <a:pt x="856" y="138"/>
                  </a:lnTo>
                  <a:lnTo>
                    <a:pt x="856" y="139"/>
                  </a:lnTo>
                  <a:lnTo>
                    <a:pt x="857" y="139"/>
                  </a:lnTo>
                  <a:lnTo>
                    <a:pt x="857" y="140"/>
                  </a:lnTo>
                  <a:lnTo>
                    <a:pt x="858" y="140"/>
                  </a:lnTo>
                  <a:lnTo>
                    <a:pt x="859" y="140"/>
                  </a:lnTo>
                  <a:lnTo>
                    <a:pt x="859" y="139"/>
                  </a:lnTo>
                  <a:lnTo>
                    <a:pt x="860" y="139"/>
                  </a:lnTo>
                  <a:lnTo>
                    <a:pt x="863" y="138"/>
                  </a:lnTo>
                  <a:lnTo>
                    <a:pt x="864" y="138"/>
                  </a:lnTo>
                  <a:lnTo>
                    <a:pt x="864" y="139"/>
                  </a:lnTo>
                  <a:lnTo>
                    <a:pt x="865" y="139"/>
                  </a:lnTo>
                  <a:lnTo>
                    <a:pt x="865" y="140"/>
                  </a:lnTo>
                  <a:lnTo>
                    <a:pt x="866" y="140"/>
                  </a:lnTo>
                  <a:lnTo>
                    <a:pt x="867" y="139"/>
                  </a:lnTo>
                  <a:lnTo>
                    <a:pt x="868" y="140"/>
                  </a:lnTo>
                  <a:lnTo>
                    <a:pt x="869" y="140"/>
                  </a:lnTo>
                  <a:lnTo>
                    <a:pt x="870" y="140"/>
                  </a:lnTo>
                  <a:lnTo>
                    <a:pt x="872" y="139"/>
                  </a:lnTo>
                  <a:lnTo>
                    <a:pt x="873" y="139"/>
                  </a:lnTo>
                  <a:lnTo>
                    <a:pt x="874" y="140"/>
                  </a:lnTo>
                  <a:lnTo>
                    <a:pt x="874" y="139"/>
                  </a:lnTo>
                  <a:lnTo>
                    <a:pt x="875" y="139"/>
                  </a:lnTo>
                  <a:lnTo>
                    <a:pt x="876" y="139"/>
                  </a:lnTo>
                  <a:lnTo>
                    <a:pt x="877" y="139"/>
                  </a:lnTo>
                  <a:lnTo>
                    <a:pt x="878" y="139"/>
                  </a:lnTo>
                  <a:lnTo>
                    <a:pt x="880" y="139"/>
                  </a:lnTo>
                  <a:lnTo>
                    <a:pt x="881" y="139"/>
                  </a:lnTo>
                  <a:lnTo>
                    <a:pt x="881" y="138"/>
                  </a:lnTo>
                  <a:lnTo>
                    <a:pt x="881" y="137"/>
                  </a:lnTo>
                  <a:lnTo>
                    <a:pt x="882" y="136"/>
                  </a:lnTo>
                  <a:lnTo>
                    <a:pt x="882" y="134"/>
                  </a:lnTo>
                  <a:lnTo>
                    <a:pt x="882" y="133"/>
                  </a:lnTo>
                  <a:lnTo>
                    <a:pt x="883" y="133"/>
                  </a:lnTo>
                  <a:lnTo>
                    <a:pt x="883" y="134"/>
                  </a:lnTo>
                  <a:lnTo>
                    <a:pt x="884" y="134"/>
                  </a:lnTo>
                  <a:lnTo>
                    <a:pt x="884" y="133"/>
                  </a:lnTo>
                  <a:lnTo>
                    <a:pt x="885" y="132"/>
                  </a:lnTo>
                  <a:lnTo>
                    <a:pt x="886" y="131"/>
                  </a:lnTo>
                  <a:lnTo>
                    <a:pt x="888" y="131"/>
                  </a:lnTo>
                  <a:lnTo>
                    <a:pt x="888" y="130"/>
                  </a:lnTo>
                  <a:lnTo>
                    <a:pt x="890" y="130"/>
                  </a:lnTo>
                  <a:lnTo>
                    <a:pt x="891" y="130"/>
                  </a:lnTo>
                  <a:lnTo>
                    <a:pt x="892" y="130"/>
                  </a:lnTo>
                  <a:lnTo>
                    <a:pt x="893" y="130"/>
                  </a:lnTo>
                  <a:lnTo>
                    <a:pt x="893" y="131"/>
                  </a:lnTo>
                  <a:lnTo>
                    <a:pt x="894" y="131"/>
                  </a:lnTo>
                  <a:lnTo>
                    <a:pt x="894" y="130"/>
                  </a:lnTo>
                  <a:lnTo>
                    <a:pt x="895" y="130"/>
                  </a:lnTo>
                  <a:lnTo>
                    <a:pt x="895" y="129"/>
                  </a:lnTo>
                  <a:lnTo>
                    <a:pt x="897" y="129"/>
                  </a:lnTo>
                  <a:lnTo>
                    <a:pt x="897" y="128"/>
                  </a:lnTo>
                  <a:lnTo>
                    <a:pt x="898" y="128"/>
                  </a:lnTo>
                  <a:lnTo>
                    <a:pt x="898" y="126"/>
                  </a:lnTo>
                  <a:lnTo>
                    <a:pt x="899" y="126"/>
                  </a:lnTo>
                  <a:lnTo>
                    <a:pt x="900" y="126"/>
                  </a:lnTo>
                  <a:lnTo>
                    <a:pt x="901" y="126"/>
                  </a:lnTo>
                  <a:lnTo>
                    <a:pt x="902" y="125"/>
                  </a:lnTo>
                  <a:lnTo>
                    <a:pt x="903" y="125"/>
                  </a:lnTo>
                  <a:lnTo>
                    <a:pt x="905" y="124"/>
                  </a:lnTo>
                  <a:lnTo>
                    <a:pt x="907" y="124"/>
                  </a:lnTo>
                  <a:lnTo>
                    <a:pt x="908" y="124"/>
                  </a:lnTo>
                  <a:lnTo>
                    <a:pt x="908" y="125"/>
                  </a:lnTo>
                  <a:lnTo>
                    <a:pt x="909" y="125"/>
                  </a:lnTo>
                  <a:lnTo>
                    <a:pt x="909" y="124"/>
                  </a:lnTo>
                  <a:lnTo>
                    <a:pt x="910" y="125"/>
                  </a:lnTo>
                  <a:lnTo>
                    <a:pt x="910" y="126"/>
                  </a:lnTo>
                  <a:lnTo>
                    <a:pt x="911" y="126"/>
                  </a:lnTo>
                  <a:lnTo>
                    <a:pt x="912" y="126"/>
                  </a:lnTo>
                  <a:lnTo>
                    <a:pt x="911" y="128"/>
                  </a:lnTo>
                  <a:lnTo>
                    <a:pt x="911" y="130"/>
                  </a:lnTo>
                  <a:lnTo>
                    <a:pt x="910" y="131"/>
                  </a:lnTo>
                  <a:lnTo>
                    <a:pt x="910" y="132"/>
                  </a:lnTo>
                  <a:lnTo>
                    <a:pt x="910" y="133"/>
                  </a:lnTo>
                  <a:lnTo>
                    <a:pt x="910" y="134"/>
                  </a:lnTo>
                  <a:lnTo>
                    <a:pt x="911" y="134"/>
                  </a:lnTo>
                  <a:lnTo>
                    <a:pt x="911" y="136"/>
                  </a:lnTo>
                  <a:lnTo>
                    <a:pt x="911" y="137"/>
                  </a:lnTo>
                  <a:lnTo>
                    <a:pt x="912" y="138"/>
                  </a:lnTo>
                  <a:lnTo>
                    <a:pt x="912" y="139"/>
                  </a:lnTo>
                  <a:lnTo>
                    <a:pt x="912" y="140"/>
                  </a:lnTo>
                  <a:lnTo>
                    <a:pt x="911" y="140"/>
                  </a:lnTo>
                  <a:lnTo>
                    <a:pt x="911" y="141"/>
                  </a:lnTo>
                  <a:lnTo>
                    <a:pt x="911" y="142"/>
                  </a:lnTo>
                  <a:lnTo>
                    <a:pt x="910" y="142"/>
                  </a:lnTo>
                  <a:lnTo>
                    <a:pt x="910" y="143"/>
                  </a:lnTo>
                  <a:lnTo>
                    <a:pt x="910" y="145"/>
                  </a:lnTo>
                  <a:lnTo>
                    <a:pt x="909" y="145"/>
                  </a:lnTo>
                  <a:lnTo>
                    <a:pt x="909" y="146"/>
                  </a:lnTo>
                  <a:lnTo>
                    <a:pt x="908" y="146"/>
                  </a:lnTo>
                  <a:lnTo>
                    <a:pt x="908" y="145"/>
                  </a:lnTo>
                  <a:lnTo>
                    <a:pt x="907" y="146"/>
                  </a:lnTo>
                  <a:lnTo>
                    <a:pt x="906" y="146"/>
                  </a:lnTo>
                  <a:lnTo>
                    <a:pt x="906" y="147"/>
                  </a:lnTo>
                  <a:lnTo>
                    <a:pt x="905" y="147"/>
                  </a:lnTo>
                  <a:lnTo>
                    <a:pt x="905" y="148"/>
                  </a:lnTo>
                  <a:lnTo>
                    <a:pt x="903" y="149"/>
                  </a:lnTo>
                  <a:lnTo>
                    <a:pt x="905" y="150"/>
                  </a:lnTo>
                  <a:lnTo>
                    <a:pt x="905" y="151"/>
                  </a:lnTo>
                  <a:lnTo>
                    <a:pt x="905" y="153"/>
                  </a:lnTo>
                  <a:lnTo>
                    <a:pt x="903" y="153"/>
                  </a:lnTo>
                  <a:lnTo>
                    <a:pt x="903" y="154"/>
                  </a:lnTo>
                  <a:lnTo>
                    <a:pt x="902" y="155"/>
                  </a:lnTo>
                  <a:lnTo>
                    <a:pt x="902" y="156"/>
                  </a:lnTo>
                  <a:lnTo>
                    <a:pt x="902" y="157"/>
                  </a:lnTo>
                  <a:lnTo>
                    <a:pt x="902" y="158"/>
                  </a:lnTo>
                  <a:lnTo>
                    <a:pt x="901" y="158"/>
                  </a:lnTo>
                  <a:lnTo>
                    <a:pt x="902" y="159"/>
                  </a:lnTo>
                  <a:lnTo>
                    <a:pt x="902" y="161"/>
                  </a:lnTo>
                  <a:lnTo>
                    <a:pt x="901" y="162"/>
                  </a:lnTo>
                  <a:lnTo>
                    <a:pt x="901" y="163"/>
                  </a:lnTo>
                  <a:lnTo>
                    <a:pt x="900" y="164"/>
                  </a:lnTo>
                  <a:lnTo>
                    <a:pt x="900" y="165"/>
                  </a:lnTo>
                  <a:lnTo>
                    <a:pt x="899" y="166"/>
                  </a:lnTo>
                  <a:lnTo>
                    <a:pt x="899" y="167"/>
                  </a:lnTo>
                  <a:lnTo>
                    <a:pt x="900" y="167"/>
                  </a:lnTo>
                  <a:lnTo>
                    <a:pt x="900" y="168"/>
                  </a:lnTo>
                  <a:lnTo>
                    <a:pt x="899" y="170"/>
                  </a:lnTo>
                  <a:lnTo>
                    <a:pt x="900" y="170"/>
                  </a:lnTo>
                  <a:lnTo>
                    <a:pt x="900" y="171"/>
                  </a:lnTo>
                  <a:lnTo>
                    <a:pt x="899" y="171"/>
                  </a:lnTo>
                  <a:lnTo>
                    <a:pt x="899" y="172"/>
                  </a:lnTo>
                  <a:lnTo>
                    <a:pt x="898" y="172"/>
                  </a:lnTo>
                  <a:lnTo>
                    <a:pt x="898" y="173"/>
                  </a:lnTo>
                  <a:lnTo>
                    <a:pt x="897" y="173"/>
                  </a:lnTo>
                  <a:lnTo>
                    <a:pt x="897" y="174"/>
                  </a:lnTo>
                  <a:lnTo>
                    <a:pt x="898" y="174"/>
                  </a:lnTo>
                  <a:lnTo>
                    <a:pt x="898" y="175"/>
                  </a:lnTo>
                  <a:lnTo>
                    <a:pt x="897" y="176"/>
                  </a:lnTo>
                  <a:lnTo>
                    <a:pt x="897" y="178"/>
                  </a:lnTo>
                  <a:lnTo>
                    <a:pt x="895" y="178"/>
                  </a:lnTo>
                  <a:lnTo>
                    <a:pt x="895" y="179"/>
                  </a:lnTo>
                  <a:lnTo>
                    <a:pt x="894" y="179"/>
                  </a:lnTo>
                  <a:lnTo>
                    <a:pt x="894" y="180"/>
                  </a:lnTo>
                  <a:lnTo>
                    <a:pt x="893" y="180"/>
                  </a:lnTo>
                  <a:lnTo>
                    <a:pt x="893" y="181"/>
                  </a:lnTo>
                  <a:lnTo>
                    <a:pt x="894" y="181"/>
                  </a:lnTo>
                  <a:lnTo>
                    <a:pt x="893" y="181"/>
                  </a:lnTo>
                  <a:lnTo>
                    <a:pt x="893" y="182"/>
                  </a:lnTo>
                  <a:lnTo>
                    <a:pt x="893" y="183"/>
                  </a:lnTo>
                  <a:lnTo>
                    <a:pt x="894" y="183"/>
                  </a:lnTo>
                  <a:lnTo>
                    <a:pt x="893" y="183"/>
                  </a:lnTo>
                  <a:lnTo>
                    <a:pt x="893" y="184"/>
                  </a:lnTo>
                  <a:lnTo>
                    <a:pt x="893" y="186"/>
                  </a:lnTo>
                  <a:lnTo>
                    <a:pt x="892" y="186"/>
                  </a:lnTo>
                  <a:lnTo>
                    <a:pt x="891" y="186"/>
                  </a:lnTo>
                  <a:lnTo>
                    <a:pt x="891" y="187"/>
                  </a:lnTo>
                  <a:lnTo>
                    <a:pt x="890" y="187"/>
                  </a:lnTo>
                  <a:lnTo>
                    <a:pt x="889" y="188"/>
                  </a:lnTo>
                  <a:lnTo>
                    <a:pt x="889" y="189"/>
                  </a:lnTo>
                  <a:lnTo>
                    <a:pt x="889" y="190"/>
                  </a:lnTo>
                  <a:lnTo>
                    <a:pt x="888" y="191"/>
                  </a:lnTo>
                  <a:lnTo>
                    <a:pt x="889" y="192"/>
                  </a:lnTo>
                  <a:lnTo>
                    <a:pt x="888" y="192"/>
                  </a:lnTo>
                  <a:lnTo>
                    <a:pt x="889" y="193"/>
                  </a:lnTo>
                  <a:lnTo>
                    <a:pt x="889" y="195"/>
                  </a:lnTo>
                  <a:lnTo>
                    <a:pt x="888" y="196"/>
                  </a:lnTo>
                  <a:lnTo>
                    <a:pt x="886" y="197"/>
                  </a:lnTo>
                  <a:lnTo>
                    <a:pt x="885" y="197"/>
                  </a:lnTo>
                  <a:lnTo>
                    <a:pt x="884" y="197"/>
                  </a:lnTo>
                  <a:lnTo>
                    <a:pt x="877" y="195"/>
                  </a:lnTo>
                  <a:lnTo>
                    <a:pt x="872" y="192"/>
                  </a:lnTo>
                  <a:lnTo>
                    <a:pt x="870" y="192"/>
                  </a:lnTo>
                  <a:lnTo>
                    <a:pt x="869" y="191"/>
                  </a:lnTo>
                  <a:lnTo>
                    <a:pt x="869" y="190"/>
                  </a:lnTo>
                  <a:lnTo>
                    <a:pt x="869" y="191"/>
                  </a:lnTo>
                  <a:lnTo>
                    <a:pt x="868" y="191"/>
                  </a:lnTo>
                  <a:lnTo>
                    <a:pt x="867" y="193"/>
                  </a:lnTo>
                  <a:lnTo>
                    <a:pt x="866" y="193"/>
                  </a:lnTo>
                  <a:lnTo>
                    <a:pt x="866" y="195"/>
                  </a:lnTo>
                  <a:lnTo>
                    <a:pt x="866" y="196"/>
                  </a:lnTo>
                  <a:lnTo>
                    <a:pt x="864" y="198"/>
                  </a:lnTo>
                  <a:lnTo>
                    <a:pt x="863" y="199"/>
                  </a:lnTo>
                  <a:lnTo>
                    <a:pt x="861" y="198"/>
                  </a:lnTo>
                  <a:lnTo>
                    <a:pt x="861" y="199"/>
                  </a:lnTo>
                  <a:lnTo>
                    <a:pt x="860" y="199"/>
                  </a:lnTo>
                  <a:lnTo>
                    <a:pt x="859" y="200"/>
                  </a:lnTo>
                  <a:lnTo>
                    <a:pt x="859" y="199"/>
                  </a:lnTo>
                  <a:lnTo>
                    <a:pt x="858" y="199"/>
                  </a:lnTo>
                  <a:lnTo>
                    <a:pt x="857" y="199"/>
                  </a:lnTo>
                  <a:lnTo>
                    <a:pt x="857" y="200"/>
                  </a:lnTo>
                  <a:lnTo>
                    <a:pt x="856" y="200"/>
                  </a:lnTo>
                  <a:lnTo>
                    <a:pt x="856" y="201"/>
                  </a:lnTo>
                  <a:lnTo>
                    <a:pt x="856" y="203"/>
                  </a:lnTo>
                  <a:lnTo>
                    <a:pt x="857" y="203"/>
                  </a:lnTo>
                  <a:lnTo>
                    <a:pt x="858" y="205"/>
                  </a:lnTo>
                  <a:lnTo>
                    <a:pt x="859" y="211"/>
                  </a:lnTo>
                  <a:lnTo>
                    <a:pt x="860" y="217"/>
                  </a:lnTo>
                  <a:lnTo>
                    <a:pt x="860" y="218"/>
                  </a:lnTo>
                  <a:lnTo>
                    <a:pt x="860" y="220"/>
                  </a:lnTo>
                  <a:lnTo>
                    <a:pt x="860" y="221"/>
                  </a:lnTo>
                  <a:lnTo>
                    <a:pt x="859" y="222"/>
                  </a:lnTo>
                  <a:lnTo>
                    <a:pt x="859" y="223"/>
                  </a:lnTo>
                  <a:lnTo>
                    <a:pt x="859" y="224"/>
                  </a:lnTo>
                  <a:lnTo>
                    <a:pt x="859" y="225"/>
                  </a:lnTo>
                  <a:lnTo>
                    <a:pt x="859" y="226"/>
                  </a:lnTo>
                  <a:lnTo>
                    <a:pt x="859" y="228"/>
                  </a:lnTo>
                  <a:lnTo>
                    <a:pt x="859" y="229"/>
                  </a:lnTo>
                  <a:lnTo>
                    <a:pt x="860" y="230"/>
                  </a:lnTo>
                  <a:lnTo>
                    <a:pt x="861" y="231"/>
                  </a:lnTo>
                  <a:lnTo>
                    <a:pt x="860" y="232"/>
                  </a:lnTo>
                  <a:lnTo>
                    <a:pt x="860" y="233"/>
                  </a:lnTo>
                  <a:lnTo>
                    <a:pt x="860" y="234"/>
                  </a:lnTo>
                  <a:lnTo>
                    <a:pt x="859" y="234"/>
                  </a:lnTo>
                  <a:lnTo>
                    <a:pt x="859" y="235"/>
                  </a:lnTo>
                  <a:lnTo>
                    <a:pt x="859" y="237"/>
                  </a:lnTo>
                  <a:lnTo>
                    <a:pt x="859" y="238"/>
                  </a:lnTo>
                  <a:lnTo>
                    <a:pt x="858" y="238"/>
                  </a:lnTo>
                  <a:lnTo>
                    <a:pt x="858" y="239"/>
                  </a:lnTo>
                  <a:lnTo>
                    <a:pt x="858" y="240"/>
                  </a:lnTo>
                  <a:lnTo>
                    <a:pt x="858" y="241"/>
                  </a:lnTo>
                  <a:lnTo>
                    <a:pt x="857" y="241"/>
                  </a:lnTo>
                  <a:lnTo>
                    <a:pt x="857" y="242"/>
                  </a:lnTo>
                  <a:lnTo>
                    <a:pt x="855" y="242"/>
                  </a:lnTo>
                  <a:lnTo>
                    <a:pt x="853" y="242"/>
                  </a:lnTo>
                  <a:lnTo>
                    <a:pt x="852" y="242"/>
                  </a:lnTo>
                  <a:lnTo>
                    <a:pt x="851" y="242"/>
                  </a:lnTo>
                  <a:lnTo>
                    <a:pt x="850" y="243"/>
                  </a:lnTo>
                  <a:lnTo>
                    <a:pt x="849" y="243"/>
                  </a:lnTo>
                  <a:lnTo>
                    <a:pt x="848" y="245"/>
                  </a:lnTo>
                  <a:lnTo>
                    <a:pt x="848" y="246"/>
                  </a:lnTo>
                  <a:lnTo>
                    <a:pt x="849" y="246"/>
                  </a:lnTo>
                  <a:lnTo>
                    <a:pt x="850" y="246"/>
                  </a:lnTo>
                  <a:lnTo>
                    <a:pt x="850" y="247"/>
                  </a:lnTo>
                  <a:lnTo>
                    <a:pt x="850" y="248"/>
                  </a:lnTo>
                  <a:lnTo>
                    <a:pt x="850" y="249"/>
                  </a:lnTo>
                  <a:lnTo>
                    <a:pt x="850" y="248"/>
                  </a:lnTo>
                  <a:lnTo>
                    <a:pt x="849" y="248"/>
                  </a:lnTo>
                  <a:lnTo>
                    <a:pt x="849" y="247"/>
                  </a:lnTo>
                  <a:lnTo>
                    <a:pt x="849" y="248"/>
                  </a:lnTo>
                  <a:lnTo>
                    <a:pt x="848" y="248"/>
                  </a:lnTo>
                  <a:lnTo>
                    <a:pt x="848" y="247"/>
                  </a:lnTo>
                  <a:lnTo>
                    <a:pt x="847" y="247"/>
                  </a:lnTo>
                  <a:lnTo>
                    <a:pt x="847" y="246"/>
                  </a:lnTo>
                  <a:lnTo>
                    <a:pt x="846" y="246"/>
                  </a:lnTo>
                  <a:lnTo>
                    <a:pt x="846" y="245"/>
                  </a:lnTo>
                  <a:lnTo>
                    <a:pt x="846" y="243"/>
                  </a:lnTo>
                  <a:lnTo>
                    <a:pt x="846" y="242"/>
                  </a:lnTo>
                  <a:lnTo>
                    <a:pt x="846" y="241"/>
                  </a:lnTo>
                  <a:lnTo>
                    <a:pt x="844" y="241"/>
                  </a:lnTo>
                  <a:lnTo>
                    <a:pt x="843" y="241"/>
                  </a:lnTo>
                  <a:lnTo>
                    <a:pt x="843" y="240"/>
                  </a:lnTo>
                  <a:lnTo>
                    <a:pt x="842" y="240"/>
                  </a:lnTo>
                  <a:lnTo>
                    <a:pt x="841" y="240"/>
                  </a:lnTo>
                  <a:lnTo>
                    <a:pt x="841" y="239"/>
                  </a:lnTo>
                  <a:lnTo>
                    <a:pt x="840" y="239"/>
                  </a:lnTo>
                  <a:lnTo>
                    <a:pt x="840" y="240"/>
                  </a:lnTo>
                  <a:lnTo>
                    <a:pt x="840" y="241"/>
                  </a:lnTo>
                  <a:lnTo>
                    <a:pt x="839" y="241"/>
                  </a:lnTo>
                  <a:lnTo>
                    <a:pt x="839" y="242"/>
                  </a:lnTo>
                  <a:lnTo>
                    <a:pt x="839" y="243"/>
                  </a:lnTo>
                  <a:lnTo>
                    <a:pt x="839" y="245"/>
                  </a:lnTo>
                  <a:lnTo>
                    <a:pt x="838" y="245"/>
                  </a:lnTo>
                  <a:lnTo>
                    <a:pt x="838" y="246"/>
                  </a:lnTo>
                  <a:lnTo>
                    <a:pt x="839" y="246"/>
                  </a:lnTo>
                  <a:lnTo>
                    <a:pt x="839" y="247"/>
                  </a:lnTo>
                  <a:lnTo>
                    <a:pt x="838" y="247"/>
                  </a:lnTo>
                  <a:lnTo>
                    <a:pt x="839" y="247"/>
                  </a:lnTo>
                  <a:lnTo>
                    <a:pt x="838" y="248"/>
                  </a:lnTo>
                  <a:lnTo>
                    <a:pt x="838" y="249"/>
                  </a:lnTo>
                  <a:lnTo>
                    <a:pt x="838" y="250"/>
                  </a:lnTo>
                  <a:lnTo>
                    <a:pt x="836" y="250"/>
                  </a:lnTo>
                  <a:lnTo>
                    <a:pt x="835" y="250"/>
                  </a:lnTo>
                  <a:lnTo>
                    <a:pt x="835" y="251"/>
                  </a:lnTo>
                  <a:lnTo>
                    <a:pt x="835" y="253"/>
                  </a:lnTo>
                  <a:lnTo>
                    <a:pt x="834" y="253"/>
                  </a:lnTo>
                  <a:lnTo>
                    <a:pt x="834" y="251"/>
                  </a:lnTo>
                  <a:lnTo>
                    <a:pt x="833" y="250"/>
                  </a:lnTo>
                  <a:lnTo>
                    <a:pt x="833" y="251"/>
                  </a:lnTo>
                  <a:lnTo>
                    <a:pt x="832" y="250"/>
                  </a:lnTo>
                  <a:lnTo>
                    <a:pt x="832" y="251"/>
                  </a:lnTo>
                  <a:lnTo>
                    <a:pt x="831" y="251"/>
                  </a:lnTo>
                  <a:lnTo>
                    <a:pt x="831" y="253"/>
                  </a:lnTo>
                  <a:lnTo>
                    <a:pt x="830" y="254"/>
                  </a:lnTo>
                  <a:lnTo>
                    <a:pt x="831" y="254"/>
                  </a:lnTo>
                  <a:lnTo>
                    <a:pt x="830" y="254"/>
                  </a:lnTo>
                  <a:lnTo>
                    <a:pt x="830" y="255"/>
                  </a:lnTo>
                  <a:lnTo>
                    <a:pt x="830" y="256"/>
                  </a:lnTo>
                  <a:lnTo>
                    <a:pt x="828" y="256"/>
                  </a:lnTo>
                  <a:lnTo>
                    <a:pt x="828" y="257"/>
                  </a:lnTo>
                  <a:lnTo>
                    <a:pt x="827" y="256"/>
                  </a:lnTo>
                  <a:lnTo>
                    <a:pt x="827" y="257"/>
                  </a:lnTo>
                  <a:lnTo>
                    <a:pt x="826" y="258"/>
                  </a:lnTo>
                  <a:lnTo>
                    <a:pt x="826" y="259"/>
                  </a:lnTo>
                  <a:lnTo>
                    <a:pt x="825" y="259"/>
                  </a:lnTo>
                  <a:lnTo>
                    <a:pt x="824" y="258"/>
                  </a:lnTo>
                  <a:lnTo>
                    <a:pt x="823" y="258"/>
                  </a:lnTo>
                  <a:lnTo>
                    <a:pt x="823" y="259"/>
                  </a:lnTo>
                  <a:lnTo>
                    <a:pt x="822" y="259"/>
                  </a:lnTo>
                  <a:lnTo>
                    <a:pt x="821" y="259"/>
                  </a:lnTo>
                  <a:lnTo>
                    <a:pt x="819" y="259"/>
                  </a:lnTo>
                  <a:lnTo>
                    <a:pt x="818" y="259"/>
                  </a:lnTo>
                  <a:lnTo>
                    <a:pt x="817" y="259"/>
                  </a:lnTo>
                  <a:lnTo>
                    <a:pt x="816" y="259"/>
                  </a:lnTo>
                  <a:lnTo>
                    <a:pt x="814" y="259"/>
                  </a:lnTo>
                  <a:lnTo>
                    <a:pt x="813" y="259"/>
                  </a:lnTo>
                  <a:lnTo>
                    <a:pt x="813" y="260"/>
                  </a:lnTo>
                  <a:lnTo>
                    <a:pt x="813" y="262"/>
                  </a:lnTo>
                  <a:lnTo>
                    <a:pt x="813" y="263"/>
                  </a:lnTo>
                  <a:lnTo>
                    <a:pt x="814" y="263"/>
                  </a:lnTo>
                  <a:lnTo>
                    <a:pt x="814" y="264"/>
                  </a:lnTo>
                  <a:lnTo>
                    <a:pt x="814" y="265"/>
                  </a:lnTo>
                  <a:lnTo>
                    <a:pt x="815" y="266"/>
                  </a:lnTo>
                  <a:lnTo>
                    <a:pt x="816" y="266"/>
                  </a:lnTo>
                  <a:lnTo>
                    <a:pt x="816" y="267"/>
                  </a:lnTo>
                  <a:lnTo>
                    <a:pt x="816" y="268"/>
                  </a:lnTo>
                  <a:lnTo>
                    <a:pt x="815" y="272"/>
                  </a:lnTo>
                  <a:lnTo>
                    <a:pt x="814" y="272"/>
                  </a:lnTo>
                  <a:lnTo>
                    <a:pt x="813" y="272"/>
                  </a:lnTo>
                  <a:lnTo>
                    <a:pt x="813" y="271"/>
                  </a:lnTo>
                  <a:lnTo>
                    <a:pt x="813" y="272"/>
                  </a:lnTo>
                  <a:lnTo>
                    <a:pt x="813" y="271"/>
                  </a:lnTo>
                  <a:lnTo>
                    <a:pt x="811" y="270"/>
                  </a:lnTo>
                  <a:lnTo>
                    <a:pt x="811" y="271"/>
                  </a:lnTo>
                  <a:lnTo>
                    <a:pt x="811" y="270"/>
                  </a:lnTo>
                  <a:lnTo>
                    <a:pt x="810" y="271"/>
                  </a:lnTo>
                  <a:lnTo>
                    <a:pt x="809" y="271"/>
                  </a:lnTo>
                  <a:lnTo>
                    <a:pt x="807" y="271"/>
                  </a:lnTo>
                  <a:lnTo>
                    <a:pt x="806" y="271"/>
                  </a:lnTo>
                  <a:lnTo>
                    <a:pt x="805" y="271"/>
                  </a:lnTo>
                  <a:lnTo>
                    <a:pt x="805" y="270"/>
                  </a:lnTo>
                  <a:lnTo>
                    <a:pt x="804" y="270"/>
                  </a:lnTo>
                  <a:lnTo>
                    <a:pt x="802" y="270"/>
                  </a:lnTo>
                  <a:lnTo>
                    <a:pt x="801" y="270"/>
                  </a:lnTo>
                  <a:lnTo>
                    <a:pt x="801" y="268"/>
                  </a:lnTo>
                  <a:lnTo>
                    <a:pt x="801" y="270"/>
                  </a:lnTo>
                  <a:lnTo>
                    <a:pt x="800" y="268"/>
                  </a:lnTo>
                  <a:lnTo>
                    <a:pt x="800" y="270"/>
                  </a:lnTo>
                  <a:lnTo>
                    <a:pt x="799" y="270"/>
                  </a:lnTo>
                  <a:lnTo>
                    <a:pt x="799" y="268"/>
                  </a:lnTo>
                  <a:lnTo>
                    <a:pt x="799" y="270"/>
                  </a:lnTo>
                  <a:lnTo>
                    <a:pt x="799" y="268"/>
                  </a:lnTo>
                  <a:lnTo>
                    <a:pt x="800" y="267"/>
                  </a:lnTo>
                  <a:lnTo>
                    <a:pt x="799" y="267"/>
                  </a:lnTo>
                  <a:lnTo>
                    <a:pt x="798" y="267"/>
                  </a:lnTo>
                  <a:lnTo>
                    <a:pt x="799" y="267"/>
                  </a:lnTo>
                  <a:lnTo>
                    <a:pt x="798" y="267"/>
                  </a:lnTo>
                  <a:lnTo>
                    <a:pt x="798" y="266"/>
                  </a:lnTo>
                  <a:lnTo>
                    <a:pt x="798" y="265"/>
                  </a:lnTo>
                  <a:lnTo>
                    <a:pt x="797" y="265"/>
                  </a:lnTo>
                  <a:lnTo>
                    <a:pt x="797" y="264"/>
                  </a:lnTo>
                  <a:lnTo>
                    <a:pt x="796" y="264"/>
                  </a:lnTo>
                  <a:lnTo>
                    <a:pt x="794" y="265"/>
                  </a:lnTo>
                  <a:lnTo>
                    <a:pt x="793" y="266"/>
                  </a:lnTo>
                  <a:lnTo>
                    <a:pt x="793" y="265"/>
                  </a:lnTo>
                  <a:lnTo>
                    <a:pt x="792" y="265"/>
                  </a:lnTo>
                  <a:lnTo>
                    <a:pt x="793" y="265"/>
                  </a:lnTo>
                  <a:lnTo>
                    <a:pt x="792" y="266"/>
                  </a:lnTo>
                  <a:lnTo>
                    <a:pt x="791" y="266"/>
                  </a:lnTo>
                  <a:lnTo>
                    <a:pt x="791" y="267"/>
                  </a:lnTo>
                  <a:lnTo>
                    <a:pt x="791" y="268"/>
                  </a:lnTo>
                  <a:lnTo>
                    <a:pt x="790" y="268"/>
                  </a:lnTo>
                  <a:lnTo>
                    <a:pt x="790" y="270"/>
                  </a:lnTo>
                  <a:lnTo>
                    <a:pt x="790" y="271"/>
                  </a:lnTo>
                  <a:lnTo>
                    <a:pt x="790" y="272"/>
                  </a:lnTo>
                  <a:lnTo>
                    <a:pt x="790" y="273"/>
                  </a:lnTo>
                  <a:lnTo>
                    <a:pt x="789" y="273"/>
                  </a:lnTo>
                  <a:lnTo>
                    <a:pt x="790" y="273"/>
                  </a:lnTo>
                  <a:lnTo>
                    <a:pt x="790" y="272"/>
                  </a:lnTo>
                  <a:lnTo>
                    <a:pt x="789" y="272"/>
                  </a:lnTo>
                  <a:lnTo>
                    <a:pt x="789" y="273"/>
                  </a:lnTo>
                  <a:lnTo>
                    <a:pt x="788" y="273"/>
                  </a:lnTo>
                  <a:lnTo>
                    <a:pt x="788" y="274"/>
                  </a:lnTo>
                  <a:lnTo>
                    <a:pt x="788" y="275"/>
                  </a:lnTo>
                  <a:lnTo>
                    <a:pt x="786" y="275"/>
                  </a:lnTo>
                  <a:lnTo>
                    <a:pt x="786" y="276"/>
                  </a:lnTo>
                  <a:lnTo>
                    <a:pt x="785" y="276"/>
                  </a:lnTo>
                  <a:lnTo>
                    <a:pt x="784" y="278"/>
                  </a:lnTo>
                  <a:lnTo>
                    <a:pt x="784" y="279"/>
                  </a:lnTo>
                  <a:lnTo>
                    <a:pt x="783" y="279"/>
                  </a:lnTo>
                  <a:lnTo>
                    <a:pt x="783" y="280"/>
                  </a:lnTo>
                  <a:lnTo>
                    <a:pt x="783" y="281"/>
                  </a:lnTo>
                  <a:lnTo>
                    <a:pt x="782" y="281"/>
                  </a:lnTo>
                  <a:lnTo>
                    <a:pt x="782" y="282"/>
                  </a:lnTo>
                  <a:lnTo>
                    <a:pt x="781" y="282"/>
                  </a:lnTo>
                  <a:lnTo>
                    <a:pt x="781" y="281"/>
                  </a:lnTo>
                  <a:lnTo>
                    <a:pt x="780" y="282"/>
                  </a:lnTo>
                  <a:lnTo>
                    <a:pt x="779" y="282"/>
                  </a:lnTo>
                  <a:lnTo>
                    <a:pt x="777" y="282"/>
                  </a:lnTo>
                  <a:lnTo>
                    <a:pt x="776" y="283"/>
                  </a:lnTo>
                  <a:lnTo>
                    <a:pt x="777" y="283"/>
                  </a:lnTo>
                  <a:lnTo>
                    <a:pt x="777" y="284"/>
                  </a:lnTo>
                  <a:lnTo>
                    <a:pt x="776" y="284"/>
                  </a:lnTo>
                  <a:lnTo>
                    <a:pt x="776" y="283"/>
                  </a:lnTo>
                  <a:lnTo>
                    <a:pt x="775" y="283"/>
                  </a:lnTo>
                  <a:lnTo>
                    <a:pt x="775" y="284"/>
                  </a:lnTo>
                  <a:lnTo>
                    <a:pt x="775" y="285"/>
                  </a:lnTo>
                  <a:lnTo>
                    <a:pt x="774" y="285"/>
                  </a:lnTo>
                  <a:lnTo>
                    <a:pt x="773" y="285"/>
                  </a:lnTo>
                  <a:lnTo>
                    <a:pt x="773" y="287"/>
                  </a:lnTo>
                  <a:lnTo>
                    <a:pt x="772" y="287"/>
                  </a:lnTo>
                  <a:lnTo>
                    <a:pt x="771" y="287"/>
                  </a:lnTo>
                  <a:lnTo>
                    <a:pt x="771" y="288"/>
                  </a:lnTo>
                  <a:lnTo>
                    <a:pt x="769" y="288"/>
                  </a:lnTo>
                  <a:lnTo>
                    <a:pt x="768" y="288"/>
                  </a:lnTo>
                  <a:lnTo>
                    <a:pt x="768" y="289"/>
                  </a:lnTo>
                  <a:lnTo>
                    <a:pt x="767" y="289"/>
                  </a:lnTo>
                  <a:lnTo>
                    <a:pt x="767" y="290"/>
                  </a:lnTo>
                  <a:lnTo>
                    <a:pt x="768" y="290"/>
                  </a:lnTo>
                  <a:lnTo>
                    <a:pt x="767" y="290"/>
                  </a:lnTo>
                  <a:lnTo>
                    <a:pt x="766" y="290"/>
                  </a:lnTo>
                  <a:lnTo>
                    <a:pt x="765" y="290"/>
                  </a:lnTo>
                  <a:lnTo>
                    <a:pt x="765" y="291"/>
                  </a:lnTo>
                  <a:lnTo>
                    <a:pt x="764" y="291"/>
                  </a:lnTo>
                  <a:lnTo>
                    <a:pt x="764" y="292"/>
                  </a:lnTo>
                  <a:lnTo>
                    <a:pt x="763" y="292"/>
                  </a:lnTo>
                  <a:lnTo>
                    <a:pt x="763" y="293"/>
                  </a:lnTo>
                  <a:lnTo>
                    <a:pt x="762" y="293"/>
                  </a:lnTo>
                  <a:lnTo>
                    <a:pt x="760" y="295"/>
                  </a:lnTo>
                  <a:lnTo>
                    <a:pt x="758" y="297"/>
                  </a:lnTo>
                  <a:lnTo>
                    <a:pt x="757" y="297"/>
                  </a:lnTo>
                  <a:lnTo>
                    <a:pt x="757" y="298"/>
                  </a:lnTo>
                  <a:lnTo>
                    <a:pt x="758" y="298"/>
                  </a:lnTo>
                  <a:lnTo>
                    <a:pt x="758" y="299"/>
                  </a:lnTo>
                  <a:lnTo>
                    <a:pt x="757" y="299"/>
                  </a:lnTo>
                  <a:lnTo>
                    <a:pt x="757" y="300"/>
                  </a:lnTo>
                  <a:lnTo>
                    <a:pt x="756" y="300"/>
                  </a:lnTo>
                  <a:lnTo>
                    <a:pt x="755" y="301"/>
                  </a:lnTo>
                  <a:lnTo>
                    <a:pt x="755" y="302"/>
                  </a:lnTo>
                  <a:lnTo>
                    <a:pt x="754" y="302"/>
                  </a:lnTo>
                  <a:lnTo>
                    <a:pt x="752" y="302"/>
                  </a:lnTo>
                  <a:lnTo>
                    <a:pt x="751" y="302"/>
                  </a:lnTo>
                  <a:lnTo>
                    <a:pt x="750" y="302"/>
                  </a:lnTo>
                  <a:lnTo>
                    <a:pt x="749" y="302"/>
                  </a:lnTo>
                  <a:lnTo>
                    <a:pt x="748" y="302"/>
                  </a:lnTo>
                  <a:lnTo>
                    <a:pt x="747" y="301"/>
                  </a:lnTo>
                  <a:lnTo>
                    <a:pt x="747" y="300"/>
                  </a:lnTo>
                  <a:lnTo>
                    <a:pt x="747" y="301"/>
                  </a:lnTo>
                  <a:lnTo>
                    <a:pt x="747" y="302"/>
                  </a:lnTo>
                  <a:lnTo>
                    <a:pt x="746" y="304"/>
                  </a:lnTo>
                  <a:lnTo>
                    <a:pt x="746" y="302"/>
                  </a:lnTo>
                  <a:lnTo>
                    <a:pt x="744" y="302"/>
                  </a:lnTo>
                  <a:lnTo>
                    <a:pt x="744" y="304"/>
                  </a:lnTo>
                  <a:lnTo>
                    <a:pt x="743" y="305"/>
                  </a:lnTo>
                  <a:lnTo>
                    <a:pt x="743" y="304"/>
                  </a:lnTo>
                  <a:lnTo>
                    <a:pt x="743" y="302"/>
                  </a:lnTo>
                  <a:lnTo>
                    <a:pt x="743" y="304"/>
                  </a:lnTo>
                  <a:lnTo>
                    <a:pt x="742" y="304"/>
                  </a:lnTo>
                  <a:lnTo>
                    <a:pt x="741" y="302"/>
                  </a:lnTo>
                  <a:lnTo>
                    <a:pt x="741" y="304"/>
                  </a:lnTo>
                  <a:lnTo>
                    <a:pt x="740" y="304"/>
                  </a:lnTo>
                  <a:lnTo>
                    <a:pt x="740" y="305"/>
                  </a:lnTo>
                  <a:lnTo>
                    <a:pt x="741" y="305"/>
                  </a:lnTo>
                  <a:lnTo>
                    <a:pt x="740" y="306"/>
                  </a:lnTo>
                  <a:lnTo>
                    <a:pt x="739" y="306"/>
                  </a:lnTo>
                  <a:lnTo>
                    <a:pt x="739" y="305"/>
                  </a:lnTo>
                  <a:lnTo>
                    <a:pt x="738" y="306"/>
                  </a:lnTo>
                  <a:lnTo>
                    <a:pt x="738" y="305"/>
                  </a:lnTo>
                  <a:lnTo>
                    <a:pt x="738" y="306"/>
                  </a:lnTo>
                  <a:lnTo>
                    <a:pt x="737" y="306"/>
                  </a:lnTo>
                  <a:lnTo>
                    <a:pt x="738" y="306"/>
                  </a:lnTo>
                  <a:lnTo>
                    <a:pt x="737" y="307"/>
                  </a:lnTo>
                  <a:lnTo>
                    <a:pt x="735" y="307"/>
                  </a:lnTo>
                  <a:lnTo>
                    <a:pt x="734" y="307"/>
                  </a:lnTo>
                  <a:lnTo>
                    <a:pt x="734" y="308"/>
                  </a:lnTo>
                  <a:lnTo>
                    <a:pt x="733" y="308"/>
                  </a:lnTo>
                  <a:lnTo>
                    <a:pt x="732" y="308"/>
                  </a:lnTo>
                  <a:lnTo>
                    <a:pt x="731" y="309"/>
                  </a:lnTo>
                  <a:lnTo>
                    <a:pt x="730" y="310"/>
                  </a:lnTo>
                  <a:lnTo>
                    <a:pt x="729" y="310"/>
                  </a:lnTo>
                  <a:lnTo>
                    <a:pt x="727" y="310"/>
                  </a:lnTo>
                  <a:lnTo>
                    <a:pt x="727" y="312"/>
                  </a:lnTo>
                  <a:lnTo>
                    <a:pt x="726" y="312"/>
                  </a:lnTo>
                  <a:lnTo>
                    <a:pt x="726" y="313"/>
                  </a:lnTo>
                  <a:lnTo>
                    <a:pt x="725" y="314"/>
                  </a:lnTo>
                  <a:lnTo>
                    <a:pt x="724" y="315"/>
                  </a:lnTo>
                  <a:lnTo>
                    <a:pt x="725" y="316"/>
                  </a:lnTo>
                  <a:lnTo>
                    <a:pt x="724" y="316"/>
                  </a:lnTo>
                  <a:lnTo>
                    <a:pt x="723" y="316"/>
                  </a:lnTo>
                  <a:lnTo>
                    <a:pt x="723" y="317"/>
                  </a:lnTo>
                  <a:lnTo>
                    <a:pt x="722" y="317"/>
                  </a:lnTo>
                  <a:lnTo>
                    <a:pt x="721" y="317"/>
                  </a:lnTo>
                  <a:lnTo>
                    <a:pt x="721" y="318"/>
                  </a:lnTo>
                  <a:lnTo>
                    <a:pt x="721" y="317"/>
                  </a:lnTo>
                  <a:lnTo>
                    <a:pt x="720" y="317"/>
                  </a:lnTo>
                  <a:lnTo>
                    <a:pt x="720" y="318"/>
                  </a:lnTo>
                  <a:lnTo>
                    <a:pt x="721" y="318"/>
                  </a:lnTo>
                  <a:lnTo>
                    <a:pt x="721" y="320"/>
                  </a:lnTo>
                  <a:lnTo>
                    <a:pt x="720" y="320"/>
                  </a:lnTo>
                  <a:lnTo>
                    <a:pt x="720" y="318"/>
                  </a:lnTo>
                  <a:lnTo>
                    <a:pt x="718" y="318"/>
                  </a:lnTo>
                  <a:lnTo>
                    <a:pt x="718" y="317"/>
                  </a:lnTo>
                  <a:lnTo>
                    <a:pt x="718" y="318"/>
                  </a:lnTo>
                  <a:lnTo>
                    <a:pt x="717" y="318"/>
                  </a:lnTo>
                  <a:lnTo>
                    <a:pt x="717" y="320"/>
                  </a:lnTo>
                  <a:lnTo>
                    <a:pt x="716" y="320"/>
                  </a:lnTo>
                  <a:lnTo>
                    <a:pt x="717" y="320"/>
                  </a:lnTo>
                  <a:lnTo>
                    <a:pt x="717" y="321"/>
                  </a:lnTo>
                  <a:lnTo>
                    <a:pt x="718" y="321"/>
                  </a:lnTo>
                  <a:lnTo>
                    <a:pt x="717" y="321"/>
                  </a:lnTo>
                  <a:lnTo>
                    <a:pt x="716" y="321"/>
                  </a:lnTo>
                  <a:lnTo>
                    <a:pt x="715" y="322"/>
                  </a:lnTo>
                  <a:lnTo>
                    <a:pt x="713" y="322"/>
                  </a:lnTo>
                  <a:lnTo>
                    <a:pt x="712" y="323"/>
                  </a:lnTo>
                  <a:lnTo>
                    <a:pt x="710" y="322"/>
                  </a:lnTo>
                  <a:lnTo>
                    <a:pt x="710" y="323"/>
                  </a:lnTo>
                  <a:lnTo>
                    <a:pt x="712" y="323"/>
                  </a:lnTo>
                  <a:lnTo>
                    <a:pt x="710" y="324"/>
                  </a:lnTo>
                  <a:lnTo>
                    <a:pt x="709" y="324"/>
                  </a:lnTo>
                  <a:lnTo>
                    <a:pt x="709" y="323"/>
                  </a:lnTo>
                  <a:lnTo>
                    <a:pt x="709" y="322"/>
                  </a:lnTo>
                  <a:lnTo>
                    <a:pt x="709" y="321"/>
                  </a:lnTo>
                  <a:lnTo>
                    <a:pt x="708" y="321"/>
                  </a:lnTo>
                  <a:lnTo>
                    <a:pt x="709" y="320"/>
                  </a:lnTo>
                  <a:lnTo>
                    <a:pt x="710" y="320"/>
                  </a:lnTo>
                  <a:lnTo>
                    <a:pt x="712" y="320"/>
                  </a:lnTo>
                  <a:lnTo>
                    <a:pt x="713" y="320"/>
                  </a:lnTo>
                  <a:lnTo>
                    <a:pt x="713" y="318"/>
                  </a:lnTo>
                  <a:lnTo>
                    <a:pt x="713" y="317"/>
                  </a:lnTo>
                  <a:lnTo>
                    <a:pt x="714" y="317"/>
                  </a:lnTo>
                  <a:lnTo>
                    <a:pt x="714" y="318"/>
                  </a:lnTo>
                  <a:lnTo>
                    <a:pt x="715" y="318"/>
                  </a:lnTo>
                  <a:lnTo>
                    <a:pt x="716" y="317"/>
                  </a:lnTo>
                  <a:lnTo>
                    <a:pt x="717" y="317"/>
                  </a:lnTo>
                  <a:lnTo>
                    <a:pt x="717" y="316"/>
                  </a:lnTo>
                  <a:lnTo>
                    <a:pt x="717" y="315"/>
                  </a:lnTo>
                  <a:lnTo>
                    <a:pt x="716" y="315"/>
                  </a:lnTo>
                  <a:lnTo>
                    <a:pt x="716" y="314"/>
                  </a:lnTo>
                  <a:lnTo>
                    <a:pt x="717" y="314"/>
                  </a:lnTo>
                  <a:lnTo>
                    <a:pt x="716" y="314"/>
                  </a:lnTo>
                  <a:lnTo>
                    <a:pt x="716" y="313"/>
                  </a:lnTo>
                  <a:lnTo>
                    <a:pt x="717" y="313"/>
                  </a:lnTo>
                  <a:lnTo>
                    <a:pt x="717" y="314"/>
                  </a:lnTo>
                  <a:lnTo>
                    <a:pt x="717" y="313"/>
                  </a:lnTo>
                  <a:lnTo>
                    <a:pt x="718" y="313"/>
                  </a:lnTo>
                  <a:lnTo>
                    <a:pt x="718" y="312"/>
                  </a:lnTo>
                  <a:lnTo>
                    <a:pt x="720" y="312"/>
                  </a:lnTo>
                  <a:lnTo>
                    <a:pt x="721" y="312"/>
                  </a:lnTo>
                  <a:lnTo>
                    <a:pt x="721" y="310"/>
                  </a:lnTo>
                  <a:lnTo>
                    <a:pt x="722" y="310"/>
                  </a:lnTo>
                  <a:lnTo>
                    <a:pt x="721" y="310"/>
                  </a:lnTo>
                  <a:lnTo>
                    <a:pt x="720" y="310"/>
                  </a:lnTo>
                  <a:lnTo>
                    <a:pt x="720" y="312"/>
                  </a:lnTo>
                  <a:lnTo>
                    <a:pt x="718" y="310"/>
                  </a:lnTo>
                  <a:lnTo>
                    <a:pt x="718" y="312"/>
                  </a:lnTo>
                  <a:lnTo>
                    <a:pt x="716" y="312"/>
                  </a:lnTo>
                  <a:lnTo>
                    <a:pt x="715" y="312"/>
                  </a:lnTo>
                  <a:lnTo>
                    <a:pt x="715" y="310"/>
                  </a:lnTo>
                  <a:lnTo>
                    <a:pt x="714" y="309"/>
                  </a:lnTo>
                  <a:lnTo>
                    <a:pt x="714" y="308"/>
                  </a:lnTo>
                  <a:lnTo>
                    <a:pt x="713" y="308"/>
                  </a:lnTo>
                  <a:lnTo>
                    <a:pt x="712" y="309"/>
                  </a:lnTo>
                  <a:lnTo>
                    <a:pt x="712" y="308"/>
                  </a:lnTo>
                  <a:lnTo>
                    <a:pt x="710" y="308"/>
                  </a:lnTo>
                  <a:lnTo>
                    <a:pt x="712" y="308"/>
                  </a:lnTo>
                  <a:lnTo>
                    <a:pt x="712" y="307"/>
                  </a:lnTo>
                  <a:lnTo>
                    <a:pt x="713" y="307"/>
                  </a:lnTo>
                  <a:lnTo>
                    <a:pt x="714" y="307"/>
                  </a:lnTo>
                  <a:lnTo>
                    <a:pt x="715" y="306"/>
                  </a:lnTo>
                  <a:lnTo>
                    <a:pt x="714" y="306"/>
                  </a:lnTo>
                  <a:lnTo>
                    <a:pt x="715" y="306"/>
                  </a:lnTo>
                  <a:lnTo>
                    <a:pt x="715" y="307"/>
                  </a:lnTo>
                  <a:lnTo>
                    <a:pt x="715" y="306"/>
                  </a:lnTo>
                  <a:lnTo>
                    <a:pt x="716" y="306"/>
                  </a:lnTo>
                  <a:lnTo>
                    <a:pt x="716" y="305"/>
                  </a:lnTo>
                  <a:lnTo>
                    <a:pt x="715" y="305"/>
                  </a:lnTo>
                  <a:lnTo>
                    <a:pt x="714" y="304"/>
                  </a:lnTo>
                  <a:lnTo>
                    <a:pt x="715" y="304"/>
                  </a:lnTo>
                  <a:lnTo>
                    <a:pt x="715" y="302"/>
                  </a:lnTo>
                  <a:lnTo>
                    <a:pt x="715" y="301"/>
                  </a:lnTo>
                  <a:lnTo>
                    <a:pt x="716" y="301"/>
                  </a:lnTo>
                  <a:lnTo>
                    <a:pt x="717" y="301"/>
                  </a:lnTo>
                  <a:lnTo>
                    <a:pt x="717" y="300"/>
                  </a:lnTo>
                  <a:lnTo>
                    <a:pt x="718" y="300"/>
                  </a:lnTo>
                  <a:lnTo>
                    <a:pt x="720" y="300"/>
                  </a:lnTo>
                  <a:lnTo>
                    <a:pt x="720" y="299"/>
                  </a:lnTo>
                  <a:lnTo>
                    <a:pt x="721" y="299"/>
                  </a:lnTo>
                  <a:lnTo>
                    <a:pt x="720" y="299"/>
                  </a:lnTo>
                  <a:lnTo>
                    <a:pt x="721" y="298"/>
                  </a:lnTo>
                  <a:lnTo>
                    <a:pt x="722" y="298"/>
                  </a:lnTo>
                  <a:lnTo>
                    <a:pt x="722" y="297"/>
                  </a:lnTo>
                  <a:lnTo>
                    <a:pt x="723" y="296"/>
                  </a:lnTo>
                  <a:lnTo>
                    <a:pt x="722" y="296"/>
                  </a:lnTo>
                  <a:lnTo>
                    <a:pt x="723" y="296"/>
                  </a:lnTo>
                  <a:lnTo>
                    <a:pt x="723" y="295"/>
                  </a:lnTo>
                  <a:lnTo>
                    <a:pt x="724" y="295"/>
                  </a:lnTo>
                  <a:lnTo>
                    <a:pt x="724" y="293"/>
                  </a:lnTo>
                  <a:lnTo>
                    <a:pt x="724" y="292"/>
                  </a:lnTo>
                  <a:lnTo>
                    <a:pt x="725" y="292"/>
                  </a:lnTo>
                  <a:lnTo>
                    <a:pt x="725" y="291"/>
                  </a:lnTo>
                  <a:lnTo>
                    <a:pt x="726" y="291"/>
                  </a:lnTo>
                  <a:lnTo>
                    <a:pt x="726" y="290"/>
                  </a:lnTo>
                  <a:lnTo>
                    <a:pt x="726" y="289"/>
                  </a:lnTo>
                  <a:lnTo>
                    <a:pt x="725" y="288"/>
                  </a:lnTo>
                  <a:lnTo>
                    <a:pt x="724" y="288"/>
                  </a:lnTo>
                  <a:lnTo>
                    <a:pt x="724" y="287"/>
                  </a:lnTo>
                  <a:lnTo>
                    <a:pt x="725" y="287"/>
                  </a:lnTo>
                  <a:lnTo>
                    <a:pt x="725" y="285"/>
                  </a:lnTo>
                  <a:lnTo>
                    <a:pt x="724" y="285"/>
                  </a:lnTo>
                  <a:lnTo>
                    <a:pt x="723" y="284"/>
                  </a:lnTo>
                  <a:lnTo>
                    <a:pt x="721" y="283"/>
                  </a:lnTo>
                  <a:lnTo>
                    <a:pt x="720" y="282"/>
                  </a:lnTo>
                  <a:lnTo>
                    <a:pt x="720" y="281"/>
                  </a:lnTo>
                  <a:lnTo>
                    <a:pt x="720" y="280"/>
                  </a:lnTo>
                  <a:lnTo>
                    <a:pt x="721" y="280"/>
                  </a:lnTo>
                  <a:lnTo>
                    <a:pt x="720" y="280"/>
                  </a:lnTo>
                  <a:lnTo>
                    <a:pt x="720" y="281"/>
                  </a:lnTo>
                  <a:lnTo>
                    <a:pt x="718" y="282"/>
                  </a:lnTo>
                  <a:lnTo>
                    <a:pt x="717" y="282"/>
                  </a:lnTo>
                  <a:lnTo>
                    <a:pt x="716" y="282"/>
                  </a:lnTo>
                  <a:lnTo>
                    <a:pt x="715" y="282"/>
                  </a:lnTo>
                  <a:lnTo>
                    <a:pt x="714" y="282"/>
                  </a:lnTo>
                  <a:lnTo>
                    <a:pt x="714" y="281"/>
                  </a:lnTo>
                  <a:lnTo>
                    <a:pt x="713" y="281"/>
                  </a:lnTo>
                  <a:lnTo>
                    <a:pt x="712" y="281"/>
                  </a:lnTo>
                  <a:lnTo>
                    <a:pt x="710" y="281"/>
                  </a:lnTo>
                  <a:lnTo>
                    <a:pt x="709" y="281"/>
                  </a:lnTo>
                  <a:lnTo>
                    <a:pt x="709" y="282"/>
                  </a:lnTo>
                  <a:lnTo>
                    <a:pt x="708" y="282"/>
                  </a:lnTo>
                  <a:lnTo>
                    <a:pt x="708" y="283"/>
                  </a:lnTo>
                  <a:lnTo>
                    <a:pt x="707" y="283"/>
                  </a:lnTo>
                  <a:lnTo>
                    <a:pt x="707" y="284"/>
                  </a:lnTo>
                  <a:lnTo>
                    <a:pt x="706" y="284"/>
                  </a:lnTo>
                  <a:lnTo>
                    <a:pt x="707" y="284"/>
                  </a:lnTo>
                  <a:lnTo>
                    <a:pt x="708" y="285"/>
                  </a:lnTo>
                  <a:lnTo>
                    <a:pt x="707" y="285"/>
                  </a:lnTo>
                  <a:lnTo>
                    <a:pt x="706" y="285"/>
                  </a:lnTo>
                  <a:lnTo>
                    <a:pt x="705" y="285"/>
                  </a:lnTo>
                  <a:lnTo>
                    <a:pt x="705" y="287"/>
                  </a:lnTo>
                  <a:lnTo>
                    <a:pt x="705" y="288"/>
                  </a:lnTo>
                  <a:lnTo>
                    <a:pt x="704" y="288"/>
                  </a:lnTo>
                  <a:lnTo>
                    <a:pt x="702" y="289"/>
                  </a:lnTo>
                  <a:lnTo>
                    <a:pt x="702" y="290"/>
                  </a:lnTo>
                  <a:lnTo>
                    <a:pt x="701" y="290"/>
                  </a:lnTo>
                  <a:lnTo>
                    <a:pt x="701" y="291"/>
                  </a:lnTo>
                  <a:lnTo>
                    <a:pt x="700" y="291"/>
                  </a:lnTo>
                  <a:lnTo>
                    <a:pt x="700" y="292"/>
                  </a:lnTo>
                  <a:lnTo>
                    <a:pt x="701" y="291"/>
                  </a:lnTo>
                  <a:lnTo>
                    <a:pt x="701" y="292"/>
                  </a:lnTo>
                  <a:lnTo>
                    <a:pt x="700" y="292"/>
                  </a:lnTo>
                  <a:lnTo>
                    <a:pt x="700" y="293"/>
                  </a:lnTo>
                  <a:lnTo>
                    <a:pt x="700" y="295"/>
                  </a:lnTo>
                  <a:lnTo>
                    <a:pt x="699" y="295"/>
                  </a:lnTo>
                  <a:lnTo>
                    <a:pt x="699" y="296"/>
                  </a:lnTo>
                  <a:lnTo>
                    <a:pt x="698" y="296"/>
                  </a:lnTo>
                  <a:lnTo>
                    <a:pt x="697" y="296"/>
                  </a:lnTo>
                  <a:lnTo>
                    <a:pt x="696" y="297"/>
                  </a:lnTo>
                  <a:lnTo>
                    <a:pt x="695" y="297"/>
                  </a:lnTo>
                  <a:lnTo>
                    <a:pt x="692" y="298"/>
                  </a:lnTo>
                  <a:lnTo>
                    <a:pt x="691" y="298"/>
                  </a:lnTo>
                  <a:lnTo>
                    <a:pt x="691" y="299"/>
                  </a:lnTo>
                  <a:lnTo>
                    <a:pt x="690" y="299"/>
                  </a:lnTo>
                  <a:lnTo>
                    <a:pt x="689" y="300"/>
                  </a:lnTo>
                  <a:lnTo>
                    <a:pt x="688" y="300"/>
                  </a:lnTo>
                  <a:lnTo>
                    <a:pt x="687" y="301"/>
                  </a:lnTo>
                  <a:lnTo>
                    <a:pt x="685" y="301"/>
                  </a:lnTo>
                  <a:lnTo>
                    <a:pt x="685" y="302"/>
                  </a:lnTo>
                  <a:lnTo>
                    <a:pt x="684" y="302"/>
                  </a:lnTo>
                  <a:lnTo>
                    <a:pt x="684" y="304"/>
                  </a:lnTo>
                  <a:lnTo>
                    <a:pt x="683" y="304"/>
                  </a:lnTo>
                  <a:lnTo>
                    <a:pt x="683" y="305"/>
                  </a:lnTo>
                  <a:lnTo>
                    <a:pt x="682" y="305"/>
                  </a:lnTo>
                  <a:lnTo>
                    <a:pt x="682" y="306"/>
                  </a:lnTo>
                  <a:lnTo>
                    <a:pt x="682" y="307"/>
                  </a:lnTo>
                  <a:lnTo>
                    <a:pt x="681" y="307"/>
                  </a:lnTo>
                  <a:lnTo>
                    <a:pt x="681" y="308"/>
                  </a:lnTo>
                  <a:lnTo>
                    <a:pt x="681" y="307"/>
                  </a:lnTo>
                  <a:lnTo>
                    <a:pt x="681" y="308"/>
                  </a:lnTo>
                  <a:lnTo>
                    <a:pt x="681" y="307"/>
                  </a:lnTo>
                  <a:lnTo>
                    <a:pt x="682" y="307"/>
                  </a:lnTo>
                  <a:lnTo>
                    <a:pt x="681" y="308"/>
                  </a:lnTo>
                  <a:lnTo>
                    <a:pt x="681" y="309"/>
                  </a:lnTo>
                  <a:lnTo>
                    <a:pt x="682" y="309"/>
                  </a:lnTo>
                  <a:lnTo>
                    <a:pt x="682" y="310"/>
                  </a:lnTo>
                  <a:lnTo>
                    <a:pt x="682" y="312"/>
                  </a:lnTo>
                  <a:lnTo>
                    <a:pt x="681" y="312"/>
                  </a:lnTo>
                  <a:lnTo>
                    <a:pt x="680" y="312"/>
                  </a:lnTo>
                  <a:lnTo>
                    <a:pt x="680" y="313"/>
                  </a:lnTo>
                  <a:lnTo>
                    <a:pt x="679" y="314"/>
                  </a:lnTo>
                  <a:lnTo>
                    <a:pt x="677" y="315"/>
                  </a:lnTo>
                  <a:lnTo>
                    <a:pt x="676" y="316"/>
                  </a:lnTo>
                  <a:lnTo>
                    <a:pt x="676" y="315"/>
                  </a:lnTo>
                  <a:lnTo>
                    <a:pt x="677" y="315"/>
                  </a:lnTo>
                  <a:lnTo>
                    <a:pt x="676" y="315"/>
                  </a:lnTo>
                  <a:lnTo>
                    <a:pt x="675" y="315"/>
                  </a:lnTo>
                  <a:lnTo>
                    <a:pt x="676" y="315"/>
                  </a:lnTo>
                  <a:lnTo>
                    <a:pt x="675" y="315"/>
                  </a:lnTo>
                  <a:lnTo>
                    <a:pt x="675" y="314"/>
                  </a:lnTo>
                  <a:lnTo>
                    <a:pt x="675" y="315"/>
                  </a:lnTo>
                  <a:lnTo>
                    <a:pt x="674" y="315"/>
                  </a:lnTo>
                  <a:lnTo>
                    <a:pt x="674" y="316"/>
                  </a:lnTo>
                  <a:lnTo>
                    <a:pt x="673" y="316"/>
                  </a:lnTo>
                  <a:lnTo>
                    <a:pt x="673" y="315"/>
                  </a:lnTo>
                  <a:lnTo>
                    <a:pt x="672" y="315"/>
                  </a:lnTo>
                  <a:lnTo>
                    <a:pt x="672" y="316"/>
                  </a:lnTo>
                  <a:lnTo>
                    <a:pt x="671" y="316"/>
                  </a:lnTo>
                  <a:lnTo>
                    <a:pt x="670" y="316"/>
                  </a:lnTo>
                  <a:lnTo>
                    <a:pt x="668" y="317"/>
                  </a:lnTo>
                  <a:lnTo>
                    <a:pt x="667" y="318"/>
                  </a:lnTo>
                  <a:lnTo>
                    <a:pt x="667" y="317"/>
                  </a:lnTo>
                  <a:lnTo>
                    <a:pt x="666" y="317"/>
                  </a:lnTo>
                  <a:lnTo>
                    <a:pt x="665" y="316"/>
                  </a:lnTo>
                  <a:lnTo>
                    <a:pt x="665" y="315"/>
                  </a:lnTo>
                  <a:lnTo>
                    <a:pt x="664" y="315"/>
                  </a:lnTo>
                  <a:lnTo>
                    <a:pt x="663" y="314"/>
                  </a:lnTo>
                  <a:lnTo>
                    <a:pt x="662" y="314"/>
                  </a:lnTo>
                  <a:lnTo>
                    <a:pt x="660" y="315"/>
                  </a:lnTo>
                  <a:lnTo>
                    <a:pt x="659" y="315"/>
                  </a:lnTo>
                  <a:lnTo>
                    <a:pt x="659" y="316"/>
                  </a:lnTo>
                  <a:lnTo>
                    <a:pt x="658" y="316"/>
                  </a:lnTo>
                  <a:lnTo>
                    <a:pt x="658" y="317"/>
                  </a:lnTo>
                  <a:lnTo>
                    <a:pt x="659" y="317"/>
                  </a:lnTo>
                  <a:lnTo>
                    <a:pt x="659" y="318"/>
                  </a:lnTo>
                  <a:lnTo>
                    <a:pt x="658" y="318"/>
                  </a:lnTo>
                  <a:lnTo>
                    <a:pt x="656" y="322"/>
                  </a:lnTo>
                  <a:lnTo>
                    <a:pt x="656" y="323"/>
                  </a:lnTo>
                  <a:lnTo>
                    <a:pt x="656" y="324"/>
                  </a:lnTo>
                  <a:lnTo>
                    <a:pt x="656" y="325"/>
                  </a:lnTo>
                  <a:lnTo>
                    <a:pt x="656" y="326"/>
                  </a:lnTo>
                  <a:lnTo>
                    <a:pt x="658" y="329"/>
                  </a:lnTo>
                  <a:lnTo>
                    <a:pt x="658" y="331"/>
                  </a:lnTo>
                  <a:lnTo>
                    <a:pt x="659" y="332"/>
                  </a:lnTo>
                  <a:lnTo>
                    <a:pt x="660" y="332"/>
                  </a:lnTo>
                  <a:lnTo>
                    <a:pt x="662" y="333"/>
                  </a:lnTo>
                  <a:lnTo>
                    <a:pt x="663" y="334"/>
                  </a:lnTo>
                  <a:lnTo>
                    <a:pt x="664" y="334"/>
                  </a:lnTo>
                  <a:lnTo>
                    <a:pt x="664" y="335"/>
                  </a:lnTo>
                  <a:lnTo>
                    <a:pt x="664" y="334"/>
                  </a:lnTo>
                  <a:lnTo>
                    <a:pt x="665" y="334"/>
                  </a:lnTo>
                  <a:lnTo>
                    <a:pt x="666" y="334"/>
                  </a:lnTo>
                  <a:lnTo>
                    <a:pt x="667" y="335"/>
                  </a:lnTo>
                  <a:lnTo>
                    <a:pt x="668" y="335"/>
                  </a:lnTo>
                  <a:lnTo>
                    <a:pt x="670" y="335"/>
                  </a:lnTo>
                  <a:lnTo>
                    <a:pt x="671" y="335"/>
                  </a:lnTo>
                  <a:lnTo>
                    <a:pt x="671" y="337"/>
                  </a:lnTo>
                  <a:lnTo>
                    <a:pt x="672" y="335"/>
                  </a:lnTo>
                  <a:lnTo>
                    <a:pt x="672" y="334"/>
                  </a:lnTo>
                  <a:lnTo>
                    <a:pt x="674" y="334"/>
                  </a:lnTo>
                  <a:lnTo>
                    <a:pt x="675" y="334"/>
                  </a:lnTo>
                  <a:lnTo>
                    <a:pt x="676" y="335"/>
                  </a:lnTo>
                  <a:lnTo>
                    <a:pt x="676" y="337"/>
                  </a:lnTo>
                  <a:lnTo>
                    <a:pt x="677" y="338"/>
                  </a:lnTo>
                  <a:lnTo>
                    <a:pt x="679" y="339"/>
                  </a:lnTo>
                  <a:lnTo>
                    <a:pt x="680" y="340"/>
                  </a:lnTo>
                  <a:lnTo>
                    <a:pt x="680" y="341"/>
                  </a:lnTo>
                  <a:lnTo>
                    <a:pt x="681" y="341"/>
                  </a:lnTo>
                  <a:lnTo>
                    <a:pt x="681" y="342"/>
                  </a:lnTo>
                  <a:lnTo>
                    <a:pt x="681" y="343"/>
                  </a:lnTo>
                  <a:lnTo>
                    <a:pt x="680" y="342"/>
                  </a:lnTo>
                  <a:lnTo>
                    <a:pt x="679" y="342"/>
                  </a:lnTo>
                  <a:lnTo>
                    <a:pt x="677" y="343"/>
                  </a:lnTo>
                  <a:lnTo>
                    <a:pt x="677" y="345"/>
                  </a:lnTo>
                  <a:lnTo>
                    <a:pt x="677" y="346"/>
                  </a:lnTo>
                  <a:lnTo>
                    <a:pt x="676" y="347"/>
                  </a:lnTo>
                  <a:lnTo>
                    <a:pt x="676" y="349"/>
                  </a:lnTo>
                  <a:lnTo>
                    <a:pt x="676" y="350"/>
                  </a:lnTo>
                  <a:lnTo>
                    <a:pt x="677" y="351"/>
                  </a:lnTo>
                  <a:lnTo>
                    <a:pt x="679" y="351"/>
                  </a:lnTo>
                  <a:lnTo>
                    <a:pt x="679" y="352"/>
                  </a:lnTo>
                  <a:lnTo>
                    <a:pt x="680" y="352"/>
                  </a:lnTo>
                  <a:lnTo>
                    <a:pt x="682" y="354"/>
                  </a:lnTo>
                  <a:lnTo>
                    <a:pt x="684" y="354"/>
                  </a:lnTo>
                  <a:lnTo>
                    <a:pt x="685" y="354"/>
                  </a:lnTo>
                  <a:lnTo>
                    <a:pt x="688" y="354"/>
                  </a:lnTo>
                  <a:lnTo>
                    <a:pt x="689" y="354"/>
                  </a:lnTo>
                  <a:lnTo>
                    <a:pt x="689" y="352"/>
                  </a:lnTo>
                  <a:lnTo>
                    <a:pt x="691" y="352"/>
                  </a:lnTo>
                  <a:lnTo>
                    <a:pt x="691" y="351"/>
                  </a:lnTo>
                  <a:lnTo>
                    <a:pt x="690" y="350"/>
                  </a:lnTo>
                  <a:lnTo>
                    <a:pt x="690" y="349"/>
                  </a:lnTo>
                  <a:lnTo>
                    <a:pt x="691" y="349"/>
                  </a:lnTo>
                  <a:lnTo>
                    <a:pt x="692" y="349"/>
                  </a:lnTo>
                  <a:lnTo>
                    <a:pt x="692" y="348"/>
                  </a:lnTo>
                  <a:lnTo>
                    <a:pt x="693" y="348"/>
                  </a:lnTo>
                  <a:lnTo>
                    <a:pt x="696" y="347"/>
                  </a:lnTo>
                  <a:lnTo>
                    <a:pt x="697" y="346"/>
                  </a:lnTo>
                  <a:lnTo>
                    <a:pt x="697" y="345"/>
                  </a:lnTo>
                  <a:lnTo>
                    <a:pt x="697" y="343"/>
                  </a:lnTo>
                  <a:lnTo>
                    <a:pt x="696" y="343"/>
                  </a:lnTo>
                  <a:lnTo>
                    <a:pt x="697" y="343"/>
                  </a:lnTo>
                  <a:lnTo>
                    <a:pt x="698" y="343"/>
                  </a:lnTo>
                  <a:lnTo>
                    <a:pt x="699" y="343"/>
                  </a:lnTo>
                  <a:lnTo>
                    <a:pt x="699" y="342"/>
                  </a:lnTo>
                  <a:lnTo>
                    <a:pt x="700" y="342"/>
                  </a:lnTo>
                  <a:lnTo>
                    <a:pt x="701" y="342"/>
                  </a:lnTo>
                  <a:lnTo>
                    <a:pt x="701" y="341"/>
                  </a:lnTo>
                  <a:lnTo>
                    <a:pt x="702" y="341"/>
                  </a:lnTo>
                  <a:lnTo>
                    <a:pt x="704" y="341"/>
                  </a:lnTo>
                  <a:lnTo>
                    <a:pt x="705" y="341"/>
                  </a:lnTo>
                  <a:lnTo>
                    <a:pt x="706" y="341"/>
                  </a:lnTo>
                  <a:lnTo>
                    <a:pt x="707" y="341"/>
                  </a:lnTo>
                  <a:lnTo>
                    <a:pt x="706" y="341"/>
                  </a:lnTo>
                  <a:lnTo>
                    <a:pt x="707" y="342"/>
                  </a:lnTo>
                  <a:lnTo>
                    <a:pt x="708" y="342"/>
                  </a:lnTo>
                  <a:lnTo>
                    <a:pt x="708" y="343"/>
                  </a:lnTo>
                  <a:lnTo>
                    <a:pt x="709" y="343"/>
                  </a:lnTo>
                  <a:lnTo>
                    <a:pt x="709" y="345"/>
                  </a:lnTo>
                  <a:lnTo>
                    <a:pt x="709" y="346"/>
                  </a:lnTo>
                  <a:lnTo>
                    <a:pt x="710" y="346"/>
                  </a:lnTo>
                  <a:lnTo>
                    <a:pt x="712" y="346"/>
                  </a:lnTo>
                  <a:lnTo>
                    <a:pt x="713" y="346"/>
                  </a:lnTo>
                  <a:lnTo>
                    <a:pt x="713" y="345"/>
                  </a:lnTo>
                  <a:lnTo>
                    <a:pt x="714" y="345"/>
                  </a:lnTo>
                  <a:lnTo>
                    <a:pt x="714" y="346"/>
                  </a:lnTo>
                  <a:lnTo>
                    <a:pt x="713" y="346"/>
                  </a:lnTo>
                  <a:lnTo>
                    <a:pt x="714" y="346"/>
                  </a:lnTo>
                  <a:lnTo>
                    <a:pt x="714" y="347"/>
                  </a:lnTo>
                  <a:lnTo>
                    <a:pt x="715" y="348"/>
                  </a:lnTo>
                  <a:lnTo>
                    <a:pt x="716" y="348"/>
                  </a:lnTo>
                  <a:lnTo>
                    <a:pt x="717" y="348"/>
                  </a:lnTo>
                  <a:lnTo>
                    <a:pt x="716" y="348"/>
                  </a:lnTo>
                  <a:lnTo>
                    <a:pt x="716" y="347"/>
                  </a:lnTo>
                  <a:lnTo>
                    <a:pt x="717" y="347"/>
                  </a:lnTo>
                  <a:lnTo>
                    <a:pt x="717" y="348"/>
                  </a:lnTo>
                  <a:lnTo>
                    <a:pt x="718" y="348"/>
                  </a:lnTo>
                  <a:lnTo>
                    <a:pt x="722" y="348"/>
                  </a:lnTo>
                  <a:lnTo>
                    <a:pt x="722" y="347"/>
                  </a:lnTo>
                  <a:lnTo>
                    <a:pt x="723" y="347"/>
                  </a:lnTo>
                  <a:lnTo>
                    <a:pt x="723" y="346"/>
                  </a:lnTo>
                  <a:lnTo>
                    <a:pt x="724" y="346"/>
                  </a:lnTo>
                  <a:lnTo>
                    <a:pt x="724" y="347"/>
                  </a:lnTo>
                  <a:lnTo>
                    <a:pt x="724" y="348"/>
                  </a:lnTo>
                  <a:lnTo>
                    <a:pt x="725" y="348"/>
                  </a:lnTo>
                  <a:lnTo>
                    <a:pt x="725" y="349"/>
                  </a:lnTo>
                  <a:lnTo>
                    <a:pt x="725" y="348"/>
                  </a:lnTo>
                  <a:lnTo>
                    <a:pt x="726" y="348"/>
                  </a:lnTo>
                  <a:lnTo>
                    <a:pt x="726" y="349"/>
                  </a:lnTo>
                  <a:lnTo>
                    <a:pt x="729" y="349"/>
                  </a:lnTo>
                  <a:lnTo>
                    <a:pt x="730" y="348"/>
                  </a:lnTo>
                  <a:lnTo>
                    <a:pt x="730" y="349"/>
                  </a:lnTo>
                  <a:lnTo>
                    <a:pt x="731" y="349"/>
                  </a:lnTo>
                  <a:lnTo>
                    <a:pt x="732" y="349"/>
                  </a:lnTo>
                  <a:lnTo>
                    <a:pt x="733" y="349"/>
                  </a:lnTo>
                  <a:lnTo>
                    <a:pt x="732" y="349"/>
                  </a:lnTo>
                  <a:lnTo>
                    <a:pt x="731" y="350"/>
                  </a:lnTo>
                  <a:lnTo>
                    <a:pt x="731" y="351"/>
                  </a:lnTo>
                  <a:lnTo>
                    <a:pt x="731" y="350"/>
                  </a:lnTo>
                  <a:lnTo>
                    <a:pt x="731" y="351"/>
                  </a:lnTo>
                  <a:lnTo>
                    <a:pt x="731" y="352"/>
                  </a:lnTo>
                  <a:lnTo>
                    <a:pt x="732" y="352"/>
                  </a:lnTo>
                  <a:lnTo>
                    <a:pt x="731" y="352"/>
                  </a:lnTo>
                  <a:lnTo>
                    <a:pt x="731" y="354"/>
                  </a:lnTo>
                  <a:lnTo>
                    <a:pt x="730" y="354"/>
                  </a:lnTo>
                  <a:lnTo>
                    <a:pt x="730" y="355"/>
                  </a:lnTo>
                  <a:lnTo>
                    <a:pt x="730" y="354"/>
                  </a:lnTo>
                  <a:lnTo>
                    <a:pt x="729" y="354"/>
                  </a:lnTo>
                  <a:lnTo>
                    <a:pt x="729" y="355"/>
                  </a:lnTo>
                  <a:lnTo>
                    <a:pt x="729" y="356"/>
                  </a:lnTo>
                  <a:lnTo>
                    <a:pt x="730" y="356"/>
                  </a:lnTo>
                  <a:lnTo>
                    <a:pt x="731" y="356"/>
                  </a:lnTo>
                  <a:lnTo>
                    <a:pt x="730" y="357"/>
                  </a:lnTo>
                  <a:lnTo>
                    <a:pt x="730" y="358"/>
                  </a:lnTo>
                  <a:lnTo>
                    <a:pt x="730" y="357"/>
                  </a:lnTo>
                  <a:lnTo>
                    <a:pt x="730" y="358"/>
                  </a:lnTo>
                  <a:lnTo>
                    <a:pt x="729" y="358"/>
                  </a:lnTo>
                  <a:lnTo>
                    <a:pt x="729" y="359"/>
                  </a:lnTo>
                  <a:lnTo>
                    <a:pt x="727" y="359"/>
                  </a:lnTo>
                  <a:lnTo>
                    <a:pt x="725" y="359"/>
                  </a:lnTo>
                  <a:lnTo>
                    <a:pt x="725" y="358"/>
                  </a:lnTo>
                  <a:lnTo>
                    <a:pt x="726" y="358"/>
                  </a:lnTo>
                  <a:lnTo>
                    <a:pt x="725" y="358"/>
                  </a:lnTo>
                  <a:lnTo>
                    <a:pt x="725" y="357"/>
                  </a:lnTo>
                  <a:lnTo>
                    <a:pt x="725" y="356"/>
                  </a:lnTo>
                  <a:lnTo>
                    <a:pt x="724" y="356"/>
                  </a:lnTo>
                  <a:lnTo>
                    <a:pt x="724" y="357"/>
                  </a:lnTo>
                  <a:lnTo>
                    <a:pt x="724" y="358"/>
                  </a:lnTo>
                  <a:lnTo>
                    <a:pt x="723" y="358"/>
                  </a:lnTo>
                  <a:lnTo>
                    <a:pt x="723" y="357"/>
                  </a:lnTo>
                  <a:lnTo>
                    <a:pt x="722" y="357"/>
                  </a:lnTo>
                  <a:lnTo>
                    <a:pt x="721" y="357"/>
                  </a:lnTo>
                  <a:lnTo>
                    <a:pt x="722" y="357"/>
                  </a:lnTo>
                  <a:lnTo>
                    <a:pt x="721" y="358"/>
                  </a:lnTo>
                  <a:lnTo>
                    <a:pt x="720" y="358"/>
                  </a:lnTo>
                  <a:lnTo>
                    <a:pt x="718" y="359"/>
                  </a:lnTo>
                  <a:lnTo>
                    <a:pt x="717" y="359"/>
                  </a:lnTo>
                  <a:lnTo>
                    <a:pt x="716" y="360"/>
                  </a:lnTo>
                  <a:lnTo>
                    <a:pt x="717" y="360"/>
                  </a:lnTo>
                  <a:lnTo>
                    <a:pt x="717" y="362"/>
                  </a:lnTo>
                  <a:lnTo>
                    <a:pt x="716" y="362"/>
                  </a:lnTo>
                  <a:lnTo>
                    <a:pt x="716" y="360"/>
                  </a:lnTo>
                  <a:lnTo>
                    <a:pt x="715" y="360"/>
                  </a:lnTo>
                  <a:lnTo>
                    <a:pt x="716" y="360"/>
                  </a:lnTo>
                  <a:lnTo>
                    <a:pt x="716" y="359"/>
                  </a:lnTo>
                  <a:lnTo>
                    <a:pt x="715" y="359"/>
                  </a:lnTo>
                  <a:lnTo>
                    <a:pt x="715" y="360"/>
                  </a:lnTo>
                  <a:lnTo>
                    <a:pt x="715" y="359"/>
                  </a:lnTo>
                  <a:lnTo>
                    <a:pt x="714" y="359"/>
                  </a:lnTo>
                  <a:lnTo>
                    <a:pt x="714" y="360"/>
                  </a:lnTo>
                  <a:lnTo>
                    <a:pt x="715" y="360"/>
                  </a:lnTo>
                  <a:lnTo>
                    <a:pt x="714" y="360"/>
                  </a:lnTo>
                  <a:lnTo>
                    <a:pt x="713" y="362"/>
                  </a:lnTo>
                  <a:lnTo>
                    <a:pt x="714" y="362"/>
                  </a:lnTo>
                  <a:lnTo>
                    <a:pt x="713" y="362"/>
                  </a:lnTo>
                  <a:lnTo>
                    <a:pt x="712" y="362"/>
                  </a:lnTo>
                  <a:lnTo>
                    <a:pt x="709" y="363"/>
                  </a:lnTo>
                  <a:lnTo>
                    <a:pt x="709" y="364"/>
                  </a:lnTo>
                  <a:lnTo>
                    <a:pt x="708" y="364"/>
                  </a:lnTo>
                  <a:lnTo>
                    <a:pt x="707" y="364"/>
                  </a:lnTo>
                  <a:lnTo>
                    <a:pt x="706" y="364"/>
                  </a:lnTo>
                  <a:lnTo>
                    <a:pt x="706" y="363"/>
                  </a:lnTo>
                  <a:lnTo>
                    <a:pt x="705" y="363"/>
                  </a:lnTo>
                  <a:lnTo>
                    <a:pt x="704" y="364"/>
                  </a:lnTo>
                  <a:lnTo>
                    <a:pt x="704" y="365"/>
                  </a:lnTo>
                  <a:lnTo>
                    <a:pt x="705" y="365"/>
                  </a:lnTo>
                  <a:lnTo>
                    <a:pt x="705" y="364"/>
                  </a:lnTo>
                  <a:lnTo>
                    <a:pt x="706" y="364"/>
                  </a:lnTo>
                  <a:lnTo>
                    <a:pt x="706" y="365"/>
                  </a:lnTo>
                  <a:lnTo>
                    <a:pt x="707" y="365"/>
                  </a:lnTo>
                  <a:lnTo>
                    <a:pt x="706" y="366"/>
                  </a:lnTo>
                  <a:lnTo>
                    <a:pt x="707" y="366"/>
                  </a:lnTo>
                  <a:lnTo>
                    <a:pt x="706" y="366"/>
                  </a:lnTo>
                  <a:lnTo>
                    <a:pt x="706" y="367"/>
                  </a:lnTo>
                  <a:lnTo>
                    <a:pt x="706" y="368"/>
                  </a:lnTo>
                  <a:lnTo>
                    <a:pt x="705" y="367"/>
                  </a:lnTo>
                  <a:lnTo>
                    <a:pt x="705" y="366"/>
                  </a:lnTo>
                  <a:lnTo>
                    <a:pt x="704" y="366"/>
                  </a:lnTo>
                  <a:lnTo>
                    <a:pt x="704" y="367"/>
                  </a:lnTo>
                  <a:lnTo>
                    <a:pt x="702" y="367"/>
                  </a:lnTo>
                  <a:lnTo>
                    <a:pt x="702" y="368"/>
                  </a:lnTo>
                  <a:lnTo>
                    <a:pt x="704" y="368"/>
                  </a:lnTo>
                  <a:lnTo>
                    <a:pt x="702" y="370"/>
                  </a:lnTo>
                  <a:lnTo>
                    <a:pt x="702" y="368"/>
                  </a:lnTo>
                  <a:lnTo>
                    <a:pt x="702" y="370"/>
                  </a:lnTo>
                  <a:lnTo>
                    <a:pt x="702" y="371"/>
                  </a:lnTo>
                  <a:lnTo>
                    <a:pt x="702" y="372"/>
                  </a:lnTo>
                  <a:lnTo>
                    <a:pt x="701" y="373"/>
                  </a:lnTo>
                  <a:lnTo>
                    <a:pt x="700" y="373"/>
                  </a:lnTo>
                  <a:lnTo>
                    <a:pt x="699" y="373"/>
                  </a:lnTo>
                  <a:lnTo>
                    <a:pt x="699" y="374"/>
                  </a:lnTo>
                  <a:lnTo>
                    <a:pt x="698" y="374"/>
                  </a:lnTo>
                  <a:lnTo>
                    <a:pt x="697" y="374"/>
                  </a:lnTo>
                  <a:lnTo>
                    <a:pt x="697" y="373"/>
                  </a:lnTo>
                  <a:lnTo>
                    <a:pt x="698" y="373"/>
                  </a:lnTo>
                  <a:lnTo>
                    <a:pt x="698" y="372"/>
                  </a:lnTo>
                  <a:lnTo>
                    <a:pt x="698" y="371"/>
                  </a:lnTo>
                  <a:lnTo>
                    <a:pt x="697" y="371"/>
                  </a:lnTo>
                  <a:lnTo>
                    <a:pt x="697" y="370"/>
                  </a:lnTo>
                  <a:lnTo>
                    <a:pt x="697" y="371"/>
                  </a:lnTo>
                  <a:lnTo>
                    <a:pt x="697" y="372"/>
                  </a:lnTo>
                  <a:lnTo>
                    <a:pt x="696" y="372"/>
                  </a:lnTo>
                  <a:lnTo>
                    <a:pt x="696" y="371"/>
                  </a:lnTo>
                  <a:lnTo>
                    <a:pt x="695" y="371"/>
                  </a:lnTo>
                  <a:lnTo>
                    <a:pt x="693" y="371"/>
                  </a:lnTo>
                  <a:lnTo>
                    <a:pt x="695" y="372"/>
                  </a:lnTo>
                  <a:lnTo>
                    <a:pt x="693" y="372"/>
                  </a:lnTo>
                  <a:lnTo>
                    <a:pt x="693" y="373"/>
                  </a:lnTo>
                  <a:lnTo>
                    <a:pt x="695" y="373"/>
                  </a:lnTo>
                  <a:lnTo>
                    <a:pt x="695" y="374"/>
                  </a:lnTo>
                  <a:lnTo>
                    <a:pt x="695" y="375"/>
                  </a:lnTo>
                  <a:lnTo>
                    <a:pt x="696" y="375"/>
                  </a:lnTo>
                  <a:lnTo>
                    <a:pt x="697" y="375"/>
                  </a:lnTo>
                  <a:lnTo>
                    <a:pt x="696" y="376"/>
                  </a:lnTo>
                  <a:lnTo>
                    <a:pt x="695" y="377"/>
                  </a:lnTo>
                  <a:lnTo>
                    <a:pt x="695" y="376"/>
                  </a:lnTo>
                  <a:lnTo>
                    <a:pt x="696" y="376"/>
                  </a:lnTo>
                  <a:lnTo>
                    <a:pt x="695" y="376"/>
                  </a:lnTo>
                  <a:lnTo>
                    <a:pt x="693" y="376"/>
                  </a:lnTo>
                  <a:lnTo>
                    <a:pt x="693" y="377"/>
                  </a:lnTo>
                  <a:lnTo>
                    <a:pt x="692" y="380"/>
                  </a:lnTo>
                  <a:lnTo>
                    <a:pt x="691" y="380"/>
                  </a:lnTo>
                  <a:lnTo>
                    <a:pt x="691" y="381"/>
                  </a:lnTo>
                  <a:lnTo>
                    <a:pt x="691" y="382"/>
                  </a:lnTo>
                  <a:lnTo>
                    <a:pt x="690" y="382"/>
                  </a:lnTo>
                  <a:lnTo>
                    <a:pt x="690" y="381"/>
                  </a:lnTo>
                  <a:lnTo>
                    <a:pt x="689" y="382"/>
                  </a:lnTo>
                  <a:lnTo>
                    <a:pt x="689" y="383"/>
                  </a:lnTo>
                  <a:lnTo>
                    <a:pt x="689" y="382"/>
                  </a:lnTo>
                  <a:lnTo>
                    <a:pt x="688" y="382"/>
                  </a:lnTo>
                  <a:lnTo>
                    <a:pt x="688" y="383"/>
                  </a:lnTo>
                  <a:lnTo>
                    <a:pt x="687" y="383"/>
                  </a:lnTo>
                  <a:lnTo>
                    <a:pt x="687" y="384"/>
                  </a:lnTo>
                  <a:lnTo>
                    <a:pt x="687" y="385"/>
                  </a:lnTo>
                  <a:lnTo>
                    <a:pt x="685" y="385"/>
                  </a:lnTo>
                  <a:lnTo>
                    <a:pt x="685" y="387"/>
                  </a:lnTo>
                  <a:lnTo>
                    <a:pt x="685" y="388"/>
                  </a:lnTo>
                  <a:lnTo>
                    <a:pt x="684" y="388"/>
                  </a:lnTo>
                  <a:lnTo>
                    <a:pt x="684" y="389"/>
                  </a:lnTo>
                  <a:lnTo>
                    <a:pt x="683" y="389"/>
                  </a:lnTo>
                  <a:lnTo>
                    <a:pt x="683" y="390"/>
                  </a:lnTo>
                  <a:lnTo>
                    <a:pt x="683" y="391"/>
                  </a:lnTo>
                  <a:lnTo>
                    <a:pt x="682" y="392"/>
                  </a:lnTo>
                  <a:lnTo>
                    <a:pt x="681" y="392"/>
                  </a:lnTo>
                  <a:lnTo>
                    <a:pt x="681" y="393"/>
                  </a:lnTo>
                  <a:lnTo>
                    <a:pt x="681" y="394"/>
                  </a:lnTo>
                  <a:lnTo>
                    <a:pt x="681" y="396"/>
                  </a:lnTo>
                  <a:lnTo>
                    <a:pt x="681" y="397"/>
                  </a:lnTo>
                  <a:lnTo>
                    <a:pt x="681" y="398"/>
                  </a:lnTo>
                  <a:lnTo>
                    <a:pt x="681" y="399"/>
                  </a:lnTo>
                  <a:lnTo>
                    <a:pt x="681" y="398"/>
                  </a:lnTo>
                  <a:lnTo>
                    <a:pt x="682" y="398"/>
                  </a:lnTo>
                  <a:lnTo>
                    <a:pt x="683" y="397"/>
                  </a:lnTo>
                  <a:lnTo>
                    <a:pt x="683" y="398"/>
                  </a:lnTo>
                  <a:lnTo>
                    <a:pt x="684" y="398"/>
                  </a:lnTo>
                  <a:lnTo>
                    <a:pt x="684" y="399"/>
                  </a:lnTo>
                  <a:lnTo>
                    <a:pt x="685" y="400"/>
                  </a:lnTo>
                  <a:lnTo>
                    <a:pt x="687" y="401"/>
                  </a:lnTo>
                  <a:lnTo>
                    <a:pt x="688" y="401"/>
                  </a:lnTo>
                  <a:lnTo>
                    <a:pt x="689" y="402"/>
                  </a:lnTo>
                  <a:lnTo>
                    <a:pt x="690" y="402"/>
                  </a:lnTo>
                  <a:lnTo>
                    <a:pt x="691" y="402"/>
                  </a:lnTo>
                  <a:lnTo>
                    <a:pt x="691" y="404"/>
                  </a:lnTo>
                  <a:lnTo>
                    <a:pt x="692" y="404"/>
                  </a:lnTo>
                  <a:lnTo>
                    <a:pt x="693" y="405"/>
                  </a:lnTo>
                  <a:lnTo>
                    <a:pt x="695" y="405"/>
                  </a:lnTo>
                  <a:lnTo>
                    <a:pt x="696" y="406"/>
                  </a:lnTo>
                  <a:lnTo>
                    <a:pt x="697" y="406"/>
                  </a:lnTo>
                  <a:lnTo>
                    <a:pt x="697" y="407"/>
                  </a:lnTo>
                  <a:lnTo>
                    <a:pt x="697" y="408"/>
                  </a:lnTo>
                  <a:lnTo>
                    <a:pt x="697" y="409"/>
                  </a:lnTo>
                  <a:lnTo>
                    <a:pt x="698" y="410"/>
                  </a:lnTo>
                  <a:lnTo>
                    <a:pt x="698" y="412"/>
                  </a:lnTo>
                  <a:lnTo>
                    <a:pt x="699" y="413"/>
                  </a:lnTo>
                  <a:lnTo>
                    <a:pt x="699" y="414"/>
                  </a:lnTo>
                  <a:lnTo>
                    <a:pt x="698" y="414"/>
                  </a:lnTo>
                  <a:lnTo>
                    <a:pt x="699" y="414"/>
                  </a:lnTo>
                  <a:lnTo>
                    <a:pt x="699" y="415"/>
                  </a:lnTo>
                  <a:lnTo>
                    <a:pt x="700" y="416"/>
                  </a:lnTo>
                  <a:lnTo>
                    <a:pt x="700" y="417"/>
                  </a:lnTo>
                  <a:lnTo>
                    <a:pt x="700" y="418"/>
                  </a:lnTo>
                  <a:lnTo>
                    <a:pt x="701" y="419"/>
                  </a:lnTo>
                  <a:lnTo>
                    <a:pt x="701" y="421"/>
                  </a:lnTo>
                  <a:lnTo>
                    <a:pt x="702" y="421"/>
                  </a:lnTo>
                  <a:lnTo>
                    <a:pt x="702" y="422"/>
                  </a:lnTo>
                  <a:lnTo>
                    <a:pt x="702" y="423"/>
                  </a:lnTo>
                  <a:lnTo>
                    <a:pt x="702" y="424"/>
                  </a:lnTo>
                  <a:lnTo>
                    <a:pt x="704" y="424"/>
                  </a:lnTo>
                  <a:lnTo>
                    <a:pt x="704" y="425"/>
                  </a:lnTo>
                  <a:lnTo>
                    <a:pt x="704" y="426"/>
                  </a:lnTo>
                  <a:lnTo>
                    <a:pt x="705" y="426"/>
                  </a:lnTo>
                  <a:lnTo>
                    <a:pt x="705" y="427"/>
                  </a:lnTo>
                  <a:lnTo>
                    <a:pt x="705" y="429"/>
                  </a:lnTo>
                  <a:lnTo>
                    <a:pt x="706" y="429"/>
                  </a:lnTo>
                  <a:lnTo>
                    <a:pt x="706" y="430"/>
                  </a:lnTo>
                  <a:lnTo>
                    <a:pt x="706" y="432"/>
                  </a:lnTo>
                  <a:lnTo>
                    <a:pt x="706" y="433"/>
                  </a:lnTo>
                  <a:lnTo>
                    <a:pt x="705" y="433"/>
                  </a:lnTo>
                  <a:lnTo>
                    <a:pt x="706" y="434"/>
                  </a:lnTo>
                  <a:lnTo>
                    <a:pt x="705" y="435"/>
                  </a:lnTo>
                  <a:lnTo>
                    <a:pt x="705" y="434"/>
                  </a:lnTo>
                  <a:lnTo>
                    <a:pt x="706" y="435"/>
                  </a:lnTo>
                  <a:lnTo>
                    <a:pt x="707" y="437"/>
                  </a:lnTo>
                  <a:lnTo>
                    <a:pt x="708" y="437"/>
                  </a:lnTo>
                  <a:lnTo>
                    <a:pt x="708" y="438"/>
                  </a:lnTo>
                  <a:lnTo>
                    <a:pt x="709" y="438"/>
                  </a:lnTo>
                  <a:lnTo>
                    <a:pt x="709" y="439"/>
                  </a:lnTo>
                  <a:lnTo>
                    <a:pt x="709" y="438"/>
                  </a:lnTo>
                  <a:lnTo>
                    <a:pt x="709" y="439"/>
                  </a:lnTo>
                  <a:lnTo>
                    <a:pt x="710" y="439"/>
                  </a:lnTo>
                  <a:lnTo>
                    <a:pt x="712" y="439"/>
                  </a:lnTo>
                  <a:lnTo>
                    <a:pt x="713" y="440"/>
                  </a:lnTo>
                  <a:lnTo>
                    <a:pt x="714" y="441"/>
                  </a:lnTo>
                  <a:lnTo>
                    <a:pt x="714" y="442"/>
                  </a:lnTo>
                  <a:lnTo>
                    <a:pt x="713" y="442"/>
                  </a:lnTo>
                  <a:lnTo>
                    <a:pt x="713" y="443"/>
                  </a:lnTo>
                  <a:lnTo>
                    <a:pt x="714" y="444"/>
                  </a:lnTo>
                  <a:lnTo>
                    <a:pt x="715" y="444"/>
                  </a:lnTo>
                  <a:lnTo>
                    <a:pt x="715" y="446"/>
                  </a:lnTo>
                  <a:lnTo>
                    <a:pt x="716" y="446"/>
                  </a:lnTo>
                  <a:lnTo>
                    <a:pt x="717" y="446"/>
                  </a:lnTo>
                  <a:lnTo>
                    <a:pt x="717" y="447"/>
                  </a:lnTo>
                  <a:lnTo>
                    <a:pt x="718" y="447"/>
                  </a:lnTo>
                  <a:lnTo>
                    <a:pt x="720" y="448"/>
                  </a:lnTo>
                  <a:lnTo>
                    <a:pt x="720" y="449"/>
                  </a:lnTo>
                  <a:lnTo>
                    <a:pt x="721" y="449"/>
                  </a:lnTo>
                  <a:lnTo>
                    <a:pt x="721" y="450"/>
                  </a:lnTo>
                  <a:lnTo>
                    <a:pt x="721" y="451"/>
                  </a:lnTo>
                  <a:lnTo>
                    <a:pt x="722" y="451"/>
                  </a:lnTo>
                  <a:lnTo>
                    <a:pt x="721" y="452"/>
                  </a:lnTo>
                  <a:lnTo>
                    <a:pt x="720" y="452"/>
                  </a:lnTo>
                  <a:lnTo>
                    <a:pt x="718" y="452"/>
                  </a:lnTo>
                  <a:lnTo>
                    <a:pt x="717" y="452"/>
                  </a:lnTo>
                  <a:lnTo>
                    <a:pt x="717" y="451"/>
                  </a:lnTo>
                  <a:lnTo>
                    <a:pt x="716" y="451"/>
                  </a:lnTo>
                  <a:lnTo>
                    <a:pt x="715" y="451"/>
                  </a:lnTo>
                  <a:lnTo>
                    <a:pt x="715" y="450"/>
                  </a:lnTo>
                  <a:lnTo>
                    <a:pt x="714" y="450"/>
                  </a:lnTo>
                  <a:lnTo>
                    <a:pt x="712" y="449"/>
                  </a:lnTo>
                  <a:lnTo>
                    <a:pt x="710" y="449"/>
                  </a:lnTo>
                  <a:lnTo>
                    <a:pt x="710" y="450"/>
                  </a:lnTo>
                  <a:lnTo>
                    <a:pt x="709" y="450"/>
                  </a:lnTo>
                  <a:lnTo>
                    <a:pt x="708" y="450"/>
                  </a:lnTo>
                  <a:lnTo>
                    <a:pt x="707" y="450"/>
                  </a:lnTo>
                  <a:lnTo>
                    <a:pt x="707" y="449"/>
                  </a:lnTo>
                  <a:lnTo>
                    <a:pt x="706" y="449"/>
                  </a:lnTo>
                  <a:lnTo>
                    <a:pt x="706" y="448"/>
                  </a:lnTo>
                  <a:lnTo>
                    <a:pt x="705" y="447"/>
                  </a:lnTo>
                  <a:lnTo>
                    <a:pt x="704" y="447"/>
                  </a:lnTo>
                  <a:lnTo>
                    <a:pt x="702" y="446"/>
                  </a:lnTo>
                  <a:lnTo>
                    <a:pt x="701" y="446"/>
                  </a:lnTo>
                  <a:lnTo>
                    <a:pt x="700" y="446"/>
                  </a:lnTo>
                  <a:lnTo>
                    <a:pt x="699" y="446"/>
                  </a:lnTo>
                  <a:lnTo>
                    <a:pt x="698" y="447"/>
                  </a:lnTo>
                  <a:lnTo>
                    <a:pt x="697" y="448"/>
                  </a:lnTo>
                  <a:lnTo>
                    <a:pt x="696" y="448"/>
                  </a:lnTo>
                  <a:lnTo>
                    <a:pt x="695" y="448"/>
                  </a:lnTo>
                  <a:lnTo>
                    <a:pt x="693" y="448"/>
                  </a:lnTo>
                  <a:lnTo>
                    <a:pt x="692" y="447"/>
                  </a:lnTo>
                  <a:lnTo>
                    <a:pt x="691" y="446"/>
                  </a:lnTo>
                  <a:lnTo>
                    <a:pt x="691" y="444"/>
                  </a:lnTo>
                  <a:lnTo>
                    <a:pt x="691" y="443"/>
                  </a:lnTo>
                  <a:lnTo>
                    <a:pt x="691" y="442"/>
                  </a:lnTo>
                  <a:lnTo>
                    <a:pt x="690" y="442"/>
                  </a:lnTo>
                  <a:lnTo>
                    <a:pt x="690" y="441"/>
                  </a:lnTo>
                  <a:lnTo>
                    <a:pt x="689" y="441"/>
                  </a:lnTo>
                  <a:lnTo>
                    <a:pt x="688" y="441"/>
                  </a:lnTo>
                  <a:lnTo>
                    <a:pt x="687" y="441"/>
                  </a:lnTo>
                  <a:lnTo>
                    <a:pt x="688" y="441"/>
                  </a:lnTo>
                  <a:lnTo>
                    <a:pt x="688" y="442"/>
                  </a:lnTo>
                  <a:lnTo>
                    <a:pt x="688" y="443"/>
                  </a:lnTo>
                  <a:lnTo>
                    <a:pt x="687" y="443"/>
                  </a:lnTo>
                  <a:lnTo>
                    <a:pt x="688" y="443"/>
                  </a:lnTo>
                  <a:lnTo>
                    <a:pt x="689" y="443"/>
                  </a:lnTo>
                  <a:lnTo>
                    <a:pt x="689" y="444"/>
                  </a:lnTo>
                  <a:lnTo>
                    <a:pt x="690" y="446"/>
                  </a:lnTo>
                  <a:lnTo>
                    <a:pt x="691" y="447"/>
                  </a:lnTo>
                  <a:lnTo>
                    <a:pt x="692" y="447"/>
                  </a:lnTo>
                  <a:lnTo>
                    <a:pt x="692" y="448"/>
                  </a:lnTo>
                  <a:lnTo>
                    <a:pt x="693" y="448"/>
                  </a:lnTo>
                  <a:lnTo>
                    <a:pt x="695" y="449"/>
                  </a:lnTo>
                  <a:lnTo>
                    <a:pt x="696" y="449"/>
                  </a:lnTo>
                  <a:lnTo>
                    <a:pt x="698" y="448"/>
                  </a:lnTo>
                  <a:lnTo>
                    <a:pt x="699" y="448"/>
                  </a:lnTo>
                  <a:lnTo>
                    <a:pt x="699" y="447"/>
                  </a:lnTo>
                  <a:lnTo>
                    <a:pt x="700" y="447"/>
                  </a:lnTo>
                  <a:lnTo>
                    <a:pt x="701" y="447"/>
                  </a:lnTo>
                  <a:lnTo>
                    <a:pt x="702" y="447"/>
                  </a:lnTo>
                  <a:lnTo>
                    <a:pt x="704" y="448"/>
                  </a:lnTo>
                  <a:lnTo>
                    <a:pt x="704" y="449"/>
                  </a:lnTo>
                  <a:lnTo>
                    <a:pt x="705" y="449"/>
                  </a:lnTo>
                  <a:lnTo>
                    <a:pt x="705" y="450"/>
                  </a:lnTo>
                  <a:lnTo>
                    <a:pt x="704" y="450"/>
                  </a:lnTo>
                  <a:lnTo>
                    <a:pt x="704" y="449"/>
                  </a:lnTo>
                  <a:lnTo>
                    <a:pt x="704" y="450"/>
                  </a:lnTo>
                  <a:lnTo>
                    <a:pt x="705" y="451"/>
                  </a:lnTo>
                  <a:lnTo>
                    <a:pt x="706" y="451"/>
                  </a:lnTo>
                  <a:lnTo>
                    <a:pt x="707" y="451"/>
                  </a:lnTo>
                  <a:lnTo>
                    <a:pt x="708" y="451"/>
                  </a:lnTo>
                  <a:lnTo>
                    <a:pt x="708" y="452"/>
                  </a:lnTo>
                  <a:lnTo>
                    <a:pt x="709" y="452"/>
                  </a:lnTo>
                  <a:lnTo>
                    <a:pt x="710" y="454"/>
                  </a:lnTo>
                  <a:lnTo>
                    <a:pt x="712" y="454"/>
                  </a:lnTo>
                  <a:lnTo>
                    <a:pt x="713" y="456"/>
                  </a:lnTo>
                  <a:lnTo>
                    <a:pt x="714" y="457"/>
                  </a:lnTo>
                  <a:lnTo>
                    <a:pt x="716" y="458"/>
                  </a:lnTo>
                  <a:lnTo>
                    <a:pt x="717" y="459"/>
                  </a:lnTo>
                  <a:lnTo>
                    <a:pt x="718" y="459"/>
                  </a:lnTo>
                  <a:lnTo>
                    <a:pt x="720" y="460"/>
                  </a:lnTo>
                  <a:lnTo>
                    <a:pt x="721" y="463"/>
                  </a:lnTo>
                  <a:lnTo>
                    <a:pt x="722" y="465"/>
                  </a:lnTo>
                  <a:lnTo>
                    <a:pt x="722" y="466"/>
                  </a:lnTo>
                  <a:lnTo>
                    <a:pt x="722" y="467"/>
                  </a:lnTo>
                  <a:lnTo>
                    <a:pt x="721" y="467"/>
                  </a:lnTo>
                  <a:lnTo>
                    <a:pt x="720" y="467"/>
                  </a:lnTo>
                  <a:lnTo>
                    <a:pt x="718" y="467"/>
                  </a:lnTo>
                  <a:lnTo>
                    <a:pt x="717" y="467"/>
                  </a:lnTo>
                  <a:lnTo>
                    <a:pt x="715" y="467"/>
                  </a:lnTo>
                  <a:lnTo>
                    <a:pt x="715" y="468"/>
                  </a:lnTo>
                  <a:lnTo>
                    <a:pt x="714" y="468"/>
                  </a:lnTo>
                  <a:lnTo>
                    <a:pt x="713" y="469"/>
                  </a:lnTo>
                  <a:lnTo>
                    <a:pt x="712" y="469"/>
                  </a:lnTo>
                  <a:lnTo>
                    <a:pt x="710" y="471"/>
                  </a:lnTo>
                  <a:lnTo>
                    <a:pt x="709" y="471"/>
                  </a:lnTo>
                  <a:lnTo>
                    <a:pt x="709" y="472"/>
                  </a:lnTo>
                  <a:lnTo>
                    <a:pt x="708" y="472"/>
                  </a:lnTo>
                  <a:lnTo>
                    <a:pt x="707" y="472"/>
                  </a:lnTo>
                  <a:lnTo>
                    <a:pt x="707" y="473"/>
                  </a:lnTo>
                  <a:lnTo>
                    <a:pt x="706" y="474"/>
                  </a:lnTo>
                  <a:lnTo>
                    <a:pt x="707" y="474"/>
                  </a:lnTo>
                  <a:lnTo>
                    <a:pt x="707" y="475"/>
                  </a:lnTo>
                  <a:lnTo>
                    <a:pt x="706" y="475"/>
                  </a:lnTo>
                  <a:lnTo>
                    <a:pt x="705" y="476"/>
                  </a:lnTo>
                  <a:lnTo>
                    <a:pt x="704" y="476"/>
                  </a:lnTo>
                  <a:lnTo>
                    <a:pt x="704" y="475"/>
                  </a:lnTo>
                  <a:lnTo>
                    <a:pt x="702" y="475"/>
                  </a:lnTo>
                  <a:lnTo>
                    <a:pt x="701" y="475"/>
                  </a:lnTo>
                  <a:lnTo>
                    <a:pt x="699" y="475"/>
                  </a:lnTo>
                  <a:lnTo>
                    <a:pt x="699" y="476"/>
                  </a:lnTo>
                  <a:lnTo>
                    <a:pt x="698" y="476"/>
                  </a:lnTo>
                  <a:lnTo>
                    <a:pt x="698" y="477"/>
                  </a:lnTo>
                  <a:lnTo>
                    <a:pt x="697" y="477"/>
                  </a:lnTo>
                  <a:lnTo>
                    <a:pt x="697" y="476"/>
                  </a:lnTo>
                  <a:lnTo>
                    <a:pt x="696" y="477"/>
                  </a:lnTo>
                  <a:lnTo>
                    <a:pt x="695" y="479"/>
                  </a:lnTo>
                  <a:lnTo>
                    <a:pt x="696" y="479"/>
                  </a:lnTo>
                  <a:lnTo>
                    <a:pt x="696" y="477"/>
                  </a:lnTo>
                  <a:lnTo>
                    <a:pt x="697" y="477"/>
                  </a:lnTo>
                  <a:lnTo>
                    <a:pt x="698" y="477"/>
                  </a:lnTo>
                  <a:lnTo>
                    <a:pt x="699" y="476"/>
                  </a:lnTo>
                  <a:lnTo>
                    <a:pt x="699" y="475"/>
                  </a:lnTo>
                  <a:lnTo>
                    <a:pt x="700" y="475"/>
                  </a:lnTo>
                  <a:lnTo>
                    <a:pt x="701" y="475"/>
                  </a:lnTo>
                  <a:lnTo>
                    <a:pt x="702" y="475"/>
                  </a:lnTo>
                  <a:lnTo>
                    <a:pt x="702" y="476"/>
                  </a:lnTo>
                  <a:lnTo>
                    <a:pt x="702" y="477"/>
                  </a:lnTo>
                  <a:lnTo>
                    <a:pt x="704" y="477"/>
                  </a:lnTo>
                  <a:lnTo>
                    <a:pt x="702" y="479"/>
                  </a:lnTo>
                  <a:lnTo>
                    <a:pt x="702" y="480"/>
                  </a:lnTo>
                  <a:lnTo>
                    <a:pt x="701" y="480"/>
                  </a:lnTo>
                  <a:lnTo>
                    <a:pt x="702" y="480"/>
                  </a:lnTo>
                  <a:lnTo>
                    <a:pt x="702" y="481"/>
                  </a:lnTo>
                  <a:lnTo>
                    <a:pt x="704" y="481"/>
                  </a:lnTo>
                  <a:lnTo>
                    <a:pt x="705" y="481"/>
                  </a:lnTo>
                  <a:lnTo>
                    <a:pt x="704" y="481"/>
                  </a:lnTo>
                  <a:lnTo>
                    <a:pt x="704" y="480"/>
                  </a:lnTo>
                  <a:lnTo>
                    <a:pt x="704" y="481"/>
                  </a:lnTo>
                  <a:lnTo>
                    <a:pt x="702" y="480"/>
                  </a:lnTo>
                  <a:lnTo>
                    <a:pt x="702" y="479"/>
                  </a:lnTo>
                  <a:lnTo>
                    <a:pt x="704" y="477"/>
                  </a:lnTo>
                  <a:lnTo>
                    <a:pt x="705" y="479"/>
                  </a:lnTo>
                  <a:lnTo>
                    <a:pt x="706" y="479"/>
                  </a:lnTo>
                  <a:lnTo>
                    <a:pt x="707" y="479"/>
                  </a:lnTo>
                  <a:lnTo>
                    <a:pt x="709" y="477"/>
                  </a:lnTo>
                  <a:lnTo>
                    <a:pt x="709" y="476"/>
                  </a:lnTo>
                  <a:lnTo>
                    <a:pt x="710" y="476"/>
                  </a:lnTo>
                  <a:lnTo>
                    <a:pt x="712" y="476"/>
                  </a:lnTo>
                  <a:lnTo>
                    <a:pt x="713" y="476"/>
                  </a:lnTo>
                  <a:lnTo>
                    <a:pt x="714" y="476"/>
                  </a:lnTo>
                  <a:lnTo>
                    <a:pt x="715" y="479"/>
                  </a:lnTo>
                  <a:lnTo>
                    <a:pt x="716" y="479"/>
                  </a:lnTo>
                  <a:lnTo>
                    <a:pt x="716" y="480"/>
                  </a:lnTo>
                  <a:lnTo>
                    <a:pt x="717" y="481"/>
                  </a:lnTo>
                  <a:lnTo>
                    <a:pt x="717" y="482"/>
                  </a:lnTo>
                  <a:lnTo>
                    <a:pt x="718" y="482"/>
                  </a:lnTo>
                  <a:lnTo>
                    <a:pt x="718" y="483"/>
                  </a:lnTo>
                  <a:lnTo>
                    <a:pt x="718" y="482"/>
                  </a:lnTo>
                  <a:lnTo>
                    <a:pt x="720" y="482"/>
                  </a:lnTo>
                  <a:lnTo>
                    <a:pt x="720" y="483"/>
                  </a:lnTo>
                  <a:lnTo>
                    <a:pt x="721" y="483"/>
                  </a:lnTo>
                  <a:lnTo>
                    <a:pt x="722" y="484"/>
                  </a:lnTo>
                  <a:lnTo>
                    <a:pt x="723" y="484"/>
                  </a:lnTo>
                  <a:lnTo>
                    <a:pt x="724" y="483"/>
                  </a:lnTo>
                  <a:lnTo>
                    <a:pt x="724" y="484"/>
                  </a:lnTo>
                  <a:lnTo>
                    <a:pt x="723" y="484"/>
                  </a:lnTo>
                  <a:lnTo>
                    <a:pt x="722" y="485"/>
                  </a:lnTo>
                  <a:lnTo>
                    <a:pt x="721" y="485"/>
                  </a:lnTo>
                  <a:lnTo>
                    <a:pt x="721" y="486"/>
                  </a:lnTo>
                  <a:lnTo>
                    <a:pt x="720" y="488"/>
                  </a:lnTo>
                  <a:lnTo>
                    <a:pt x="718" y="489"/>
                  </a:lnTo>
                  <a:lnTo>
                    <a:pt x="717" y="490"/>
                  </a:lnTo>
                  <a:lnTo>
                    <a:pt x="716" y="490"/>
                  </a:lnTo>
                  <a:lnTo>
                    <a:pt x="715" y="490"/>
                  </a:lnTo>
                  <a:lnTo>
                    <a:pt x="714" y="490"/>
                  </a:lnTo>
                  <a:lnTo>
                    <a:pt x="714" y="491"/>
                  </a:lnTo>
                  <a:lnTo>
                    <a:pt x="714" y="492"/>
                  </a:lnTo>
                  <a:lnTo>
                    <a:pt x="715" y="491"/>
                  </a:lnTo>
                  <a:lnTo>
                    <a:pt x="715" y="492"/>
                  </a:lnTo>
                  <a:lnTo>
                    <a:pt x="716" y="491"/>
                  </a:lnTo>
                  <a:lnTo>
                    <a:pt x="717" y="491"/>
                  </a:lnTo>
                  <a:lnTo>
                    <a:pt x="717" y="490"/>
                  </a:lnTo>
                  <a:lnTo>
                    <a:pt x="718" y="490"/>
                  </a:lnTo>
                  <a:lnTo>
                    <a:pt x="718" y="491"/>
                  </a:lnTo>
                  <a:lnTo>
                    <a:pt x="720" y="491"/>
                  </a:lnTo>
                  <a:lnTo>
                    <a:pt x="720" y="490"/>
                  </a:lnTo>
                  <a:lnTo>
                    <a:pt x="718" y="490"/>
                  </a:lnTo>
                  <a:lnTo>
                    <a:pt x="720" y="489"/>
                  </a:lnTo>
                  <a:lnTo>
                    <a:pt x="721" y="489"/>
                  </a:lnTo>
                  <a:lnTo>
                    <a:pt x="721" y="488"/>
                  </a:lnTo>
                  <a:lnTo>
                    <a:pt x="722" y="488"/>
                  </a:lnTo>
                  <a:lnTo>
                    <a:pt x="722" y="489"/>
                  </a:lnTo>
                  <a:lnTo>
                    <a:pt x="722" y="490"/>
                  </a:lnTo>
                  <a:lnTo>
                    <a:pt x="721" y="490"/>
                  </a:lnTo>
                  <a:lnTo>
                    <a:pt x="722" y="490"/>
                  </a:lnTo>
                  <a:lnTo>
                    <a:pt x="722" y="491"/>
                  </a:lnTo>
                  <a:lnTo>
                    <a:pt x="722" y="492"/>
                  </a:lnTo>
                  <a:lnTo>
                    <a:pt x="721" y="492"/>
                  </a:lnTo>
                  <a:lnTo>
                    <a:pt x="722" y="492"/>
                  </a:lnTo>
                  <a:lnTo>
                    <a:pt x="721" y="492"/>
                  </a:lnTo>
                  <a:lnTo>
                    <a:pt x="721" y="493"/>
                  </a:lnTo>
                  <a:lnTo>
                    <a:pt x="722" y="493"/>
                  </a:lnTo>
                  <a:lnTo>
                    <a:pt x="721" y="493"/>
                  </a:lnTo>
                  <a:lnTo>
                    <a:pt x="721" y="494"/>
                  </a:lnTo>
                  <a:lnTo>
                    <a:pt x="722" y="494"/>
                  </a:lnTo>
                  <a:lnTo>
                    <a:pt x="722" y="496"/>
                  </a:lnTo>
                  <a:lnTo>
                    <a:pt x="721" y="496"/>
                  </a:lnTo>
                  <a:lnTo>
                    <a:pt x="720" y="497"/>
                  </a:lnTo>
                  <a:lnTo>
                    <a:pt x="720" y="496"/>
                  </a:lnTo>
                  <a:lnTo>
                    <a:pt x="720" y="494"/>
                  </a:lnTo>
                  <a:lnTo>
                    <a:pt x="720" y="493"/>
                  </a:lnTo>
                  <a:lnTo>
                    <a:pt x="720" y="492"/>
                  </a:lnTo>
                  <a:lnTo>
                    <a:pt x="718" y="492"/>
                  </a:lnTo>
                  <a:lnTo>
                    <a:pt x="718" y="493"/>
                  </a:lnTo>
                  <a:lnTo>
                    <a:pt x="720" y="494"/>
                  </a:lnTo>
                  <a:lnTo>
                    <a:pt x="718" y="496"/>
                  </a:lnTo>
                  <a:lnTo>
                    <a:pt x="717" y="496"/>
                  </a:lnTo>
                  <a:lnTo>
                    <a:pt x="717" y="494"/>
                  </a:lnTo>
                  <a:lnTo>
                    <a:pt x="717" y="493"/>
                  </a:lnTo>
                  <a:lnTo>
                    <a:pt x="717" y="494"/>
                  </a:lnTo>
                  <a:lnTo>
                    <a:pt x="717" y="496"/>
                  </a:lnTo>
                  <a:lnTo>
                    <a:pt x="716" y="496"/>
                  </a:lnTo>
                  <a:lnTo>
                    <a:pt x="716" y="494"/>
                  </a:lnTo>
                  <a:lnTo>
                    <a:pt x="716" y="493"/>
                  </a:lnTo>
                  <a:lnTo>
                    <a:pt x="716" y="494"/>
                  </a:lnTo>
                  <a:lnTo>
                    <a:pt x="715" y="494"/>
                  </a:lnTo>
                  <a:lnTo>
                    <a:pt x="715" y="496"/>
                  </a:lnTo>
                  <a:lnTo>
                    <a:pt x="714" y="496"/>
                  </a:lnTo>
                  <a:lnTo>
                    <a:pt x="714" y="497"/>
                  </a:lnTo>
                  <a:lnTo>
                    <a:pt x="714" y="496"/>
                  </a:lnTo>
                  <a:lnTo>
                    <a:pt x="714" y="497"/>
                  </a:lnTo>
                  <a:lnTo>
                    <a:pt x="715" y="497"/>
                  </a:lnTo>
                  <a:lnTo>
                    <a:pt x="716" y="497"/>
                  </a:lnTo>
                  <a:lnTo>
                    <a:pt x="717" y="497"/>
                  </a:lnTo>
                  <a:lnTo>
                    <a:pt x="717" y="498"/>
                  </a:lnTo>
                  <a:lnTo>
                    <a:pt x="716" y="498"/>
                  </a:lnTo>
                  <a:lnTo>
                    <a:pt x="715" y="498"/>
                  </a:lnTo>
                  <a:lnTo>
                    <a:pt x="715" y="499"/>
                  </a:lnTo>
                  <a:lnTo>
                    <a:pt x="716" y="499"/>
                  </a:lnTo>
                  <a:lnTo>
                    <a:pt x="715" y="498"/>
                  </a:lnTo>
                  <a:lnTo>
                    <a:pt x="716" y="498"/>
                  </a:lnTo>
                  <a:lnTo>
                    <a:pt x="717" y="498"/>
                  </a:lnTo>
                  <a:lnTo>
                    <a:pt x="717" y="499"/>
                  </a:lnTo>
                  <a:lnTo>
                    <a:pt x="717" y="500"/>
                  </a:lnTo>
                  <a:lnTo>
                    <a:pt x="717" y="499"/>
                  </a:lnTo>
                  <a:lnTo>
                    <a:pt x="717" y="500"/>
                  </a:lnTo>
                  <a:lnTo>
                    <a:pt x="718" y="500"/>
                  </a:lnTo>
                  <a:lnTo>
                    <a:pt x="717" y="500"/>
                  </a:lnTo>
                  <a:lnTo>
                    <a:pt x="716" y="500"/>
                  </a:lnTo>
                  <a:lnTo>
                    <a:pt x="715" y="500"/>
                  </a:lnTo>
                  <a:lnTo>
                    <a:pt x="716" y="501"/>
                  </a:lnTo>
                  <a:lnTo>
                    <a:pt x="717" y="501"/>
                  </a:lnTo>
                  <a:lnTo>
                    <a:pt x="716" y="501"/>
                  </a:lnTo>
                  <a:lnTo>
                    <a:pt x="717" y="501"/>
                  </a:lnTo>
                  <a:lnTo>
                    <a:pt x="717" y="502"/>
                  </a:lnTo>
                  <a:lnTo>
                    <a:pt x="717" y="504"/>
                  </a:lnTo>
                  <a:lnTo>
                    <a:pt x="716" y="504"/>
                  </a:lnTo>
                  <a:lnTo>
                    <a:pt x="717" y="504"/>
                  </a:lnTo>
                  <a:lnTo>
                    <a:pt x="716" y="504"/>
                  </a:lnTo>
                  <a:lnTo>
                    <a:pt x="715" y="505"/>
                  </a:lnTo>
                  <a:lnTo>
                    <a:pt x="713" y="504"/>
                  </a:lnTo>
                  <a:lnTo>
                    <a:pt x="712" y="504"/>
                  </a:lnTo>
                  <a:lnTo>
                    <a:pt x="710" y="504"/>
                  </a:lnTo>
                  <a:lnTo>
                    <a:pt x="710" y="502"/>
                  </a:lnTo>
                  <a:lnTo>
                    <a:pt x="709" y="502"/>
                  </a:lnTo>
                  <a:lnTo>
                    <a:pt x="709" y="501"/>
                  </a:lnTo>
                  <a:lnTo>
                    <a:pt x="709" y="502"/>
                  </a:lnTo>
                  <a:lnTo>
                    <a:pt x="710" y="502"/>
                  </a:lnTo>
                  <a:lnTo>
                    <a:pt x="710" y="504"/>
                  </a:lnTo>
                  <a:lnTo>
                    <a:pt x="712" y="504"/>
                  </a:lnTo>
                  <a:lnTo>
                    <a:pt x="712" y="505"/>
                  </a:lnTo>
                  <a:lnTo>
                    <a:pt x="713" y="505"/>
                  </a:lnTo>
                  <a:lnTo>
                    <a:pt x="714" y="505"/>
                  </a:lnTo>
                  <a:lnTo>
                    <a:pt x="715" y="505"/>
                  </a:lnTo>
                  <a:lnTo>
                    <a:pt x="715" y="506"/>
                  </a:lnTo>
                  <a:lnTo>
                    <a:pt x="716" y="507"/>
                  </a:lnTo>
                  <a:lnTo>
                    <a:pt x="716" y="508"/>
                  </a:lnTo>
                  <a:lnTo>
                    <a:pt x="715" y="507"/>
                  </a:lnTo>
                  <a:lnTo>
                    <a:pt x="715" y="508"/>
                  </a:lnTo>
                  <a:lnTo>
                    <a:pt x="716" y="508"/>
                  </a:lnTo>
                  <a:lnTo>
                    <a:pt x="716" y="509"/>
                  </a:lnTo>
                  <a:lnTo>
                    <a:pt x="717" y="509"/>
                  </a:lnTo>
                  <a:lnTo>
                    <a:pt x="717" y="510"/>
                  </a:lnTo>
                  <a:lnTo>
                    <a:pt x="716" y="511"/>
                  </a:lnTo>
                  <a:lnTo>
                    <a:pt x="716" y="510"/>
                  </a:lnTo>
                  <a:lnTo>
                    <a:pt x="715" y="510"/>
                  </a:lnTo>
                  <a:lnTo>
                    <a:pt x="714" y="510"/>
                  </a:lnTo>
                  <a:lnTo>
                    <a:pt x="714" y="511"/>
                  </a:lnTo>
                  <a:lnTo>
                    <a:pt x="714" y="510"/>
                  </a:lnTo>
                  <a:lnTo>
                    <a:pt x="714" y="511"/>
                  </a:lnTo>
                  <a:lnTo>
                    <a:pt x="713" y="511"/>
                  </a:lnTo>
                  <a:lnTo>
                    <a:pt x="713" y="513"/>
                  </a:lnTo>
                  <a:lnTo>
                    <a:pt x="713" y="514"/>
                  </a:lnTo>
                  <a:lnTo>
                    <a:pt x="712" y="513"/>
                  </a:lnTo>
                  <a:lnTo>
                    <a:pt x="710" y="511"/>
                  </a:lnTo>
                  <a:lnTo>
                    <a:pt x="712" y="511"/>
                  </a:lnTo>
                  <a:lnTo>
                    <a:pt x="710" y="510"/>
                  </a:lnTo>
                  <a:lnTo>
                    <a:pt x="712" y="510"/>
                  </a:lnTo>
                  <a:lnTo>
                    <a:pt x="710" y="510"/>
                  </a:lnTo>
                  <a:lnTo>
                    <a:pt x="710" y="509"/>
                  </a:lnTo>
                  <a:lnTo>
                    <a:pt x="709" y="509"/>
                  </a:lnTo>
                  <a:lnTo>
                    <a:pt x="710" y="510"/>
                  </a:lnTo>
                  <a:lnTo>
                    <a:pt x="709" y="510"/>
                  </a:lnTo>
                  <a:lnTo>
                    <a:pt x="708" y="511"/>
                  </a:lnTo>
                  <a:lnTo>
                    <a:pt x="708" y="510"/>
                  </a:lnTo>
                  <a:lnTo>
                    <a:pt x="708" y="511"/>
                  </a:lnTo>
                  <a:lnTo>
                    <a:pt x="709" y="511"/>
                  </a:lnTo>
                  <a:lnTo>
                    <a:pt x="709" y="513"/>
                  </a:lnTo>
                  <a:lnTo>
                    <a:pt x="708" y="514"/>
                  </a:lnTo>
                  <a:lnTo>
                    <a:pt x="707" y="514"/>
                  </a:lnTo>
                  <a:lnTo>
                    <a:pt x="707" y="515"/>
                  </a:lnTo>
                  <a:lnTo>
                    <a:pt x="707" y="516"/>
                  </a:lnTo>
                  <a:lnTo>
                    <a:pt x="706" y="516"/>
                  </a:lnTo>
                  <a:lnTo>
                    <a:pt x="705" y="516"/>
                  </a:lnTo>
                  <a:lnTo>
                    <a:pt x="704" y="516"/>
                  </a:lnTo>
                  <a:lnTo>
                    <a:pt x="704" y="515"/>
                  </a:lnTo>
                  <a:lnTo>
                    <a:pt x="702" y="515"/>
                  </a:lnTo>
                  <a:lnTo>
                    <a:pt x="701" y="515"/>
                  </a:lnTo>
                  <a:lnTo>
                    <a:pt x="701" y="514"/>
                  </a:lnTo>
                  <a:lnTo>
                    <a:pt x="701" y="515"/>
                  </a:lnTo>
                  <a:lnTo>
                    <a:pt x="701" y="516"/>
                  </a:lnTo>
                  <a:lnTo>
                    <a:pt x="702" y="516"/>
                  </a:lnTo>
                  <a:lnTo>
                    <a:pt x="704" y="516"/>
                  </a:lnTo>
                  <a:lnTo>
                    <a:pt x="705" y="517"/>
                  </a:lnTo>
                  <a:lnTo>
                    <a:pt x="706" y="517"/>
                  </a:lnTo>
                  <a:lnTo>
                    <a:pt x="706" y="518"/>
                  </a:lnTo>
                  <a:lnTo>
                    <a:pt x="705" y="518"/>
                  </a:lnTo>
                  <a:lnTo>
                    <a:pt x="705" y="519"/>
                  </a:lnTo>
                  <a:lnTo>
                    <a:pt x="704" y="519"/>
                  </a:lnTo>
                  <a:lnTo>
                    <a:pt x="704" y="521"/>
                  </a:lnTo>
                  <a:lnTo>
                    <a:pt x="702" y="521"/>
                  </a:lnTo>
                  <a:lnTo>
                    <a:pt x="702" y="522"/>
                  </a:lnTo>
                  <a:lnTo>
                    <a:pt x="702" y="523"/>
                  </a:lnTo>
                  <a:lnTo>
                    <a:pt x="701" y="523"/>
                  </a:lnTo>
                  <a:lnTo>
                    <a:pt x="701" y="524"/>
                  </a:lnTo>
                  <a:lnTo>
                    <a:pt x="702" y="524"/>
                  </a:lnTo>
                  <a:lnTo>
                    <a:pt x="702" y="525"/>
                  </a:lnTo>
                  <a:lnTo>
                    <a:pt x="702" y="526"/>
                  </a:lnTo>
                  <a:lnTo>
                    <a:pt x="701" y="526"/>
                  </a:lnTo>
                  <a:lnTo>
                    <a:pt x="700" y="526"/>
                  </a:lnTo>
                  <a:lnTo>
                    <a:pt x="700" y="527"/>
                  </a:lnTo>
                  <a:lnTo>
                    <a:pt x="700" y="529"/>
                  </a:lnTo>
                  <a:lnTo>
                    <a:pt x="700" y="530"/>
                  </a:lnTo>
                  <a:lnTo>
                    <a:pt x="699" y="530"/>
                  </a:lnTo>
                  <a:lnTo>
                    <a:pt x="698" y="529"/>
                  </a:lnTo>
                  <a:lnTo>
                    <a:pt x="697" y="529"/>
                  </a:lnTo>
                  <a:lnTo>
                    <a:pt x="697" y="527"/>
                  </a:lnTo>
                  <a:lnTo>
                    <a:pt x="697" y="529"/>
                  </a:lnTo>
                  <a:lnTo>
                    <a:pt x="697" y="527"/>
                  </a:lnTo>
                  <a:lnTo>
                    <a:pt x="696" y="527"/>
                  </a:lnTo>
                  <a:lnTo>
                    <a:pt x="696" y="529"/>
                  </a:lnTo>
                  <a:lnTo>
                    <a:pt x="696" y="527"/>
                  </a:lnTo>
                  <a:lnTo>
                    <a:pt x="696" y="529"/>
                  </a:lnTo>
                  <a:lnTo>
                    <a:pt x="695" y="529"/>
                  </a:lnTo>
                  <a:lnTo>
                    <a:pt x="696" y="530"/>
                  </a:lnTo>
                  <a:lnTo>
                    <a:pt x="696" y="529"/>
                  </a:lnTo>
                  <a:lnTo>
                    <a:pt x="697" y="529"/>
                  </a:lnTo>
                  <a:lnTo>
                    <a:pt x="697" y="530"/>
                  </a:lnTo>
                  <a:lnTo>
                    <a:pt x="697" y="529"/>
                  </a:lnTo>
                  <a:lnTo>
                    <a:pt x="698" y="529"/>
                  </a:lnTo>
                  <a:lnTo>
                    <a:pt x="698" y="530"/>
                  </a:lnTo>
                  <a:lnTo>
                    <a:pt x="699" y="531"/>
                  </a:lnTo>
                  <a:lnTo>
                    <a:pt x="698" y="531"/>
                  </a:lnTo>
                  <a:lnTo>
                    <a:pt x="699" y="531"/>
                  </a:lnTo>
                  <a:lnTo>
                    <a:pt x="698" y="531"/>
                  </a:lnTo>
                  <a:lnTo>
                    <a:pt x="697" y="531"/>
                  </a:lnTo>
                  <a:lnTo>
                    <a:pt x="696" y="531"/>
                  </a:lnTo>
                  <a:lnTo>
                    <a:pt x="697" y="531"/>
                  </a:lnTo>
                  <a:lnTo>
                    <a:pt x="697" y="532"/>
                  </a:lnTo>
                  <a:lnTo>
                    <a:pt x="696" y="532"/>
                  </a:lnTo>
                  <a:lnTo>
                    <a:pt x="697" y="533"/>
                  </a:lnTo>
                  <a:lnTo>
                    <a:pt x="696" y="533"/>
                  </a:lnTo>
                  <a:lnTo>
                    <a:pt x="695" y="533"/>
                  </a:lnTo>
                  <a:lnTo>
                    <a:pt x="696" y="533"/>
                  </a:lnTo>
                  <a:lnTo>
                    <a:pt x="696" y="534"/>
                  </a:lnTo>
                  <a:lnTo>
                    <a:pt x="695" y="534"/>
                  </a:lnTo>
                  <a:lnTo>
                    <a:pt x="693" y="534"/>
                  </a:lnTo>
                  <a:lnTo>
                    <a:pt x="693" y="535"/>
                  </a:lnTo>
                  <a:lnTo>
                    <a:pt x="692" y="535"/>
                  </a:lnTo>
                  <a:lnTo>
                    <a:pt x="693" y="535"/>
                  </a:lnTo>
                  <a:lnTo>
                    <a:pt x="693" y="536"/>
                  </a:lnTo>
                  <a:lnTo>
                    <a:pt x="695" y="536"/>
                  </a:lnTo>
                  <a:lnTo>
                    <a:pt x="693" y="536"/>
                  </a:lnTo>
                  <a:lnTo>
                    <a:pt x="693" y="538"/>
                  </a:lnTo>
                  <a:lnTo>
                    <a:pt x="695" y="538"/>
                  </a:lnTo>
                  <a:lnTo>
                    <a:pt x="695" y="539"/>
                  </a:lnTo>
                  <a:lnTo>
                    <a:pt x="693" y="539"/>
                  </a:lnTo>
                  <a:lnTo>
                    <a:pt x="692" y="540"/>
                  </a:lnTo>
                  <a:lnTo>
                    <a:pt x="691" y="540"/>
                  </a:lnTo>
                  <a:lnTo>
                    <a:pt x="691" y="541"/>
                  </a:lnTo>
                  <a:lnTo>
                    <a:pt x="690" y="541"/>
                  </a:lnTo>
                  <a:lnTo>
                    <a:pt x="690" y="540"/>
                  </a:lnTo>
                  <a:lnTo>
                    <a:pt x="691" y="539"/>
                  </a:lnTo>
                  <a:lnTo>
                    <a:pt x="692" y="539"/>
                  </a:lnTo>
                  <a:lnTo>
                    <a:pt x="692" y="538"/>
                  </a:lnTo>
                  <a:lnTo>
                    <a:pt x="693" y="538"/>
                  </a:lnTo>
                  <a:lnTo>
                    <a:pt x="693" y="536"/>
                  </a:lnTo>
                  <a:lnTo>
                    <a:pt x="692" y="536"/>
                  </a:lnTo>
                  <a:lnTo>
                    <a:pt x="691" y="536"/>
                  </a:lnTo>
                  <a:lnTo>
                    <a:pt x="691" y="538"/>
                  </a:lnTo>
                  <a:lnTo>
                    <a:pt x="691" y="539"/>
                  </a:lnTo>
                  <a:lnTo>
                    <a:pt x="690" y="539"/>
                  </a:lnTo>
                  <a:lnTo>
                    <a:pt x="690" y="538"/>
                  </a:lnTo>
                  <a:lnTo>
                    <a:pt x="689" y="538"/>
                  </a:lnTo>
                  <a:lnTo>
                    <a:pt x="690" y="536"/>
                  </a:lnTo>
                  <a:lnTo>
                    <a:pt x="689" y="536"/>
                  </a:lnTo>
                  <a:lnTo>
                    <a:pt x="690" y="536"/>
                  </a:lnTo>
                  <a:lnTo>
                    <a:pt x="690" y="535"/>
                  </a:lnTo>
                  <a:lnTo>
                    <a:pt x="689" y="535"/>
                  </a:lnTo>
                  <a:lnTo>
                    <a:pt x="689" y="536"/>
                  </a:lnTo>
                  <a:lnTo>
                    <a:pt x="689" y="538"/>
                  </a:lnTo>
                  <a:lnTo>
                    <a:pt x="689" y="536"/>
                  </a:lnTo>
                  <a:lnTo>
                    <a:pt x="688" y="536"/>
                  </a:lnTo>
                  <a:lnTo>
                    <a:pt x="688" y="538"/>
                  </a:lnTo>
                  <a:lnTo>
                    <a:pt x="689" y="538"/>
                  </a:lnTo>
                  <a:lnTo>
                    <a:pt x="688" y="538"/>
                  </a:lnTo>
                  <a:lnTo>
                    <a:pt x="688" y="536"/>
                  </a:lnTo>
                  <a:lnTo>
                    <a:pt x="687" y="538"/>
                  </a:lnTo>
                  <a:lnTo>
                    <a:pt x="687" y="536"/>
                  </a:lnTo>
                  <a:lnTo>
                    <a:pt x="685" y="536"/>
                  </a:lnTo>
                  <a:lnTo>
                    <a:pt x="685" y="538"/>
                  </a:lnTo>
                  <a:lnTo>
                    <a:pt x="687" y="538"/>
                  </a:lnTo>
                  <a:lnTo>
                    <a:pt x="687" y="539"/>
                  </a:lnTo>
                  <a:lnTo>
                    <a:pt x="685" y="539"/>
                  </a:lnTo>
                  <a:lnTo>
                    <a:pt x="687" y="540"/>
                  </a:lnTo>
                  <a:lnTo>
                    <a:pt x="688" y="540"/>
                  </a:lnTo>
                  <a:lnTo>
                    <a:pt x="688" y="539"/>
                  </a:lnTo>
                  <a:lnTo>
                    <a:pt x="688" y="540"/>
                  </a:lnTo>
                  <a:lnTo>
                    <a:pt x="689" y="540"/>
                  </a:lnTo>
                  <a:lnTo>
                    <a:pt x="689" y="541"/>
                  </a:lnTo>
                  <a:lnTo>
                    <a:pt x="690" y="541"/>
                  </a:lnTo>
                  <a:lnTo>
                    <a:pt x="689" y="541"/>
                  </a:lnTo>
                  <a:lnTo>
                    <a:pt x="690" y="541"/>
                  </a:lnTo>
                  <a:lnTo>
                    <a:pt x="690" y="542"/>
                  </a:lnTo>
                  <a:lnTo>
                    <a:pt x="689" y="542"/>
                  </a:lnTo>
                  <a:lnTo>
                    <a:pt x="689" y="543"/>
                  </a:lnTo>
                  <a:lnTo>
                    <a:pt x="689" y="542"/>
                  </a:lnTo>
                  <a:lnTo>
                    <a:pt x="688" y="542"/>
                  </a:lnTo>
                  <a:lnTo>
                    <a:pt x="688" y="541"/>
                  </a:lnTo>
                  <a:lnTo>
                    <a:pt x="687" y="541"/>
                  </a:lnTo>
                  <a:lnTo>
                    <a:pt x="687" y="542"/>
                  </a:lnTo>
                  <a:lnTo>
                    <a:pt x="685" y="542"/>
                  </a:lnTo>
                  <a:lnTo>
                    <a:pt x="687" y="542"/>
                  </a:lnTo>
                  <a:lnTo>
                    <a:pt x="688" y="542"/>
                  </a:lnTo>
                  <a:lnTo>
                    <a:pt x="688" y="543"/>
                  </a:lnTo>
                  <a:lnTo>
                    <a:pt x="688" y="544"/>
                  </a:lnTo>
                  <a:lnTo>
                    <a:pt x="689" y="544"/>
                  </a:lnTo>
                  <a:lnTo>
                    <a:pt x="689" y="543"/>
                  </a:lnTo>
                  <a:lnTo>
                    <a:pt x="690" y="542"/>
                  </a:lnTo>
                  <a:lnTo>
                    <a:pt x="690" y="543"/>
                  </a:lnTo>
                  <a:lnTo>
                    <a:pt x="691" y="543"/>
                  </a:lnTo>
                  <a:lnTo>
                    <a:pt x="692" y="543"/>
                  </a:lnTo>
                  <a:lnTo>
                    <a:pt x="691" y="544"/>
                  </a:lnTo>
                  <a:lnTo>
                    <a:pt x="690" y="544"/>
                  </a:lnTo>
                  <a:lnTo>
                    <a:pt x="689" y="544"/>
                  </a:lnTo>
                  <a:lnTo>
                    <a:pt x="690" y="544"/>
                  </a:lnTo>
                  <a:lnTo>
                    <a:pt x="689" y="544"/>
                  </a:lnTo>
                  <a:lnTo>
                    <a:pt x="688" y="544"/>
                  </a:lnTo>
                  <a:lnTo>
                    <a:pt x="688" y="546"/>
                  </a:lnTo>
                  <a:lnTo>
                    <a:pt x="687" y="546"/>
                  </a:lnTo>
                  <a:lnTo>
                    <a:pt x="688" y="546"/>
                  </a:lnTo>
                  <a:lnTo>
                    <a:pt x="687" y="546"/>
                  </a:lnTo>
                  <a:lnTo>
                    <a:pt x="687" y="547"/>
                  </a:lnTo>
                  <a:lnTo>
                    <a:pt x="685" y="548"/>
                  </a:lnTo>
                  <a:lnTo>
                    <a:pt x="685" y="549"/>
                  </a:lnTo>
                  <a:lnTo>
                    <a:pt x="684" y="550"/>
                  </a:lnTo>
                  <a:lnTo>
                    <a:pt x="684" y="549"/>
                  </a:lnTo>
                  <a:lnTo>
                    <a:pt x="683" y="549"/>
                  </a:lnTo>
                  <a:lnTo>
                    <a:pt x="682" y="549"/>
                  </a:lnTo>
                  <a:lnTo>
                    <a:pt x="681" y="549"/>
                  </a:lnTo>
                  <a:lnTo>
                    <a:pt x="681" y="548"/>
                  </a:lnTo>
                  <a:lnTo>
                    <a:pt x="680" y="548"/>
                  </a:lnTo>
                  <a:lnTo>
                    <a:pt x="679" y="547"/>
                  </a:lnTo>
                  <a:lnTo>
                    <a:pt x="680" y="548"/>
                  </a:lnTo>
                  <a:lnTo>
                    <a:pt x="681" y="548"/>
                  </a:lnTo>
                  <a:lnTo>
                    <a:pt x="681" y="549"/>
                  </a:lnTo>
                  <a:lnTo>
                    <a:pt x="681" y="550"/>
                  </a:lnTo>
                  <a:lnTo>
                    <a:pt x="682" y="550"/>
                  </a:lnTo>
                  <a:lnTo>
                    <a:pt x="683" y="550"/>
                  </a:lnTo>
                  <a:lnTo>
                    <a:pt x="684" y="550"/>
                  </a:lnTo>
                  <a:lnTo>
                    <a:pt x="685" y="549"/>
                  </a:lnTo>
                  <a:lnTo>
                    <a:pt x="687" y="549"/>
                  </a:lnTo>
                  <a:lnTo>
                    <a:pt x="688" y="549"/>
                  </a:lnTo>
                  <a:lnTo>
                    <a:pt x="688" y="550"/>
                  </a:lnTo>
                  <a:lnTo>
                    <a:pt x="688" y="551"/>
                  </a:lnTo>
                  <a:lnTo>
                    <a:pt x="687" y="551"/>
                  </a:lnTo>
                  <a:lnTo>
                    <a:pt x="687" y="552"/>
                  </a:lnTo>
                  <a:lnTo>
                    <a:pt x="687" y="551"/>
                  </a:lnTo>
                  <a:lnTo>
                    <a:pt x="685" y="551"/>
                  </a:lnTo>
                  <a:lnTo>
                    <a:pt x="687" y="552"/>
                  </a:lnTo>
                  <a:lnTo>
                    <a:pt x="687" y="553"/>
                  </a:lnTo>
                  <a:lnTo>
                    <a:pt x="687" y="555"/>
                  </a:lnTo>
                  <a:lnTo>
                    <a:pt x="685" y="555"/>
                  </a:lnTo>
                  <a:lnTo>
                    <a:pt x="684" y="555"/>
                  </a:lnTo>
                  <a:lnTo>
                    <a:pt x="684" y="556"/>
                  </a:lnTo>
                  <a:lnTo>
                    <a:pt x="684" y="557"/>
                  </a:lnTo>
                  <a:lnTo>
                    <a:pt x="685" y="557"/>
                  </a:lnTo>
                  <a:lnTo>
                    <a:pt x="687" y="557"/>
                  </a:lnTo>
                  <a:lnTo>
                    <a:pt x="685" y="557"/>
                  </a:lnTo>
                  <a:lnTo>
                    <a:pt x="687" y="557"/>
                  </a:lnTo>
                  <a:lnTo>
                    <a:pt x="687" y="558"/>
                  </a:lnTo>
                  <a:lnTo>
                    <a:pt x="685" y="558"/>
                  </a:lnTo>
                  <a:lnTo>
                    <a:pt x="687" y="558"/>
                  </a:lnTo>
                  <a:lnTo>
                    <a:pt x="687" y="559"/>
                  </a:lnTo>
                  <a:lnTo>
                    <a:pt x="688" y="559"/>
                  </a:lnTo>
                  <a:lnTo>
                    <a:pt x="687" y="560"/>
                  </a:lnTo>
                  <a:lnTo>
                    <a:pt x="688" y="560"/>
                  </a:lnTo>
                  <a:lnTo>
                    <a:pt x="687" y="560"/>
                  </a:lnTo>
                  <a:lnTo>
                    <a:pt x="687" y="559"/>
                  </a:lnTo>
                  <a:lnTo>
                    <a:pt x="687" y="558"/>
                  </a:lnTo>
                  <a:lnTo>
                    <a:pt x="685" y="558"/>
                  </a:lnTo>
                  <a:lnTo>
                    <a:pt x="685" y="559"/>
                  </a:lnTo>
                  <a:lnTo>
                    <a:pt x="685" y="560"/>
                  </a:lnTo>
                  <a:lnTo>
                    <a:pt x="684" y="560"/>
                  </a:lnTo>
                  <a:lnTo>
                    <a:pt x="685" y="559"/>
                  </a:lnTo>
                  <a:lnTo>
                    <a:pt x="684" y="559"/>
                  </a:lnTo>
                  <a:lnTo>
                    <a:pt x="685" y="558"/>
                  </a:lnTo>
                  <a:lnTo>
                    <a:pt x="684" y="558"/>
                  </a:lnTo>
                  <a:lnTo>
                    <a:pt x="684" y="559"/>
                  </a:lnTo>
                  <a:lnTo>
                    <a:pt x="684" y="558"/>
                  </a:lnTo>
                  <a:lnTo>
                    <a:pt x="683" y="558"/>
                  </a:lnTo>
                  <a:lnTo>
                    <a:pt x="683" y="557"/>
                  </a:lnTo>
                  <a:lnTo>
                    <a:pt x="683" y="556"/>
                  </a:lnTo>
                  <a:lnTo>
                    <a:pt x="683" y="557"/>
                  </a:lnTo>
                  <a:lnTo>
                    <a:pt x="683" y="556"/>
                  </a:lnTo>
                  <a:lnTo>
                    <a:pt x="682" y="556"/>
                  </a:lnTo>
                  <a:lnTo>
                    <a:pt x="682" y="557"/>
                  </a:lnTo>
                  <a:lnTo>
                    <a:pt x="681" y="558"/>
                  </a:lnTo>
                  <a:lnTo>
                    <a:pt x="680" y="558"/>
                  </a:lnTo>
                  <a:lnTo>
                    <a:pt x="680" y="559"/>
                  </a:lnTo>
                  <a:lnTo>
                    <a:pt x="679" y="559"/>
                  </a:lnTo>
                  <a:lnTo>
                    <a:pt x="680" y="560"/>
                  </a:lnTo>
                  <a:lnTo>
                    <a:pt x="681" y="560"/>
                  </a:lnTo>
                  <a:lnTo>
                    <a:pt x="681" y="561"/>
                  </a:lnTo>
                  <a:lnTo>
                    <a:pt x="680" y="561"/>
                  </a:lnTo>
                  <a:lnTo>
                    <a:pt x="681" y="561"/>
                  </a:lnTo>
                  <a:lnTo>
                    <a:pt x="681" y="560"/>
                  </a:lnTo>
                  <a:lnTo>
                    <a:pt x="682" y="560"/>
                  </a:lnTo>
                  <a:lnTo>
                    <a:pt x="682" y="561"/>
                  </a:lnTo>
                  <a:lnTo>
                    <a:pt x="683" y="561"/>
                  </a:lnTo>
                  <a:lnTo>
                    <a:pt x="683" y="563"/>
                  </a:lnTo>
                  <a:lnTo>
                    <a:pt x="682" y="563"/>
                  </a:lnTo>
                  <a:lnTo>
                    <a:pt x="681" y="564"/>
                  </a:lnTo>
                  <a:lnTo>
                    <a:pt x="681" y="563"/>
                  </a:lnTo>
                  <a:lnTo>
                    <a:pt x="680" y="564"/>
                  </a:lnTo>
                  <a:lnTo>
                    <a:pt x="680" y="563"/>
                  </a:lnTo>
                  <a:lnTo>
                    <a:pt x="679" y="563"/>
                  </a:lnTo>
                  <a:lnTo>
                    <a:pt x="680" y="564"/>
                  </a:lnTo>
                  <a:lnTo>
                    <a:pt x="679" y="564"/>
                  </a:lnTo>
                  <a:lnTo>
                    <a:pt x="677" y="564"/>
                  </a:lnTo>
                  <a:lnTo>
                    <a:pt x="679" y="563"/>
                  </a:lnTo>
                  <a:lnTo>
                    <a:pt x="677" y="563"/>
                  </a:lnTo>
                  <a:lnTo>
                    <a:pt x="677" y="561"/>
                  </a:lnTo>
                  <a:lnTo>
                    <a:pt x="676" y="561"/>
                  </a:lnTo>
                  <a:lnTo>
                    <a:pt x="675" y="563"/>
                  </a:lnTo>
                  <a:lnTo>
                    <a:pt x="676" y="563"/>
                  </a:lnTo>
                  <a:lnTo>
                    <a:pt x="677" y="563"/>
                  </a:lnTo>
                  <a:lnTo>
                    <a:pt x="677" y="564"/>
                  </a:lnTo>
                  <a:lnTo>
                    <a:pt x="676" y="564"/>
                  </a:lnTo>
                  <a:lnTo>
                    <a:pt x="676" y="565"/>
                  </a:lnTo>
                  <a:lnTo>
                    <a:pt x="675" y="565"/>
                  </a:lnTo>
                  <a:lnTo>
                    <a:pt x="676" y="566"/>
                  </a:lnTo>
                  <a:lnTo>
                    <a:pt x="677" y="566"/>
                  </a:lnTo>
                  <a:lnTo>
                    <a:pt x="677" y="565"/>
                  </a:lnTo>
                  <a:lnTo>
                    <a:pt x="677" y="566"/>
                  </a:lnTo>
                  <a:lnTo>
                    <a:pt x="677" y="567"/>
                  </a:lnTo>
                  <a:lnTo>
                    <a:pt x="676" y="567"/>
                  </a:lnTo>
                  <a:lnTo>
                    <a:pt x="676" y="568"/>
                  </a:lnTo>
                  <a:lnTo>
                    <a:pt x="677" y="568"/>
                  </a:lnTo>
                  <a:lnTo>
                    <a:pt x="676" y="568"/>
                  </a:lnTo>
                  <a:lnTo>
                    <a:pt x="675" y="568"/>
                  </a:lnTo>
                  <a:lnTo>
                    <a:pt x="674" y="568"/>
                  </a:lnTo>
                  <a:lnTo>
                    <a:pt x="673" y="568"/>
                  </a:lnTo>
                  <a:lnTo>
                    <a:pt x="673" y="567"/>
                  </a:lnTo>
                  <a:lnTo>
                    <a:pt x="673" y="568"/>
                  </a:lnTo>
                  <a:lnTo>
                    <a:pt x="673" y="567"/>
                  </a:lnTo>
                  <a:lnTo>
                    <a:pt x="672" y="567"/>
                  </a:lnTo>
                  <a:lnTo>
                    <a:pt x="673" y="568"/>
                  </a:lnTo>
                  <a:lnTo>
                    <a:pt x="672" y="568"/>
                  </a:lnTo>
                  <a:lnTo>
                    <a:pt x="671" y="568"/>
                  </a:lnTo>
                  <a:lnTo>
                    <a:pt x="672" y="568"/>
                  </a:lnTo>
                  <a:lnTo>
                    <a:pt x="672" y="569"/>
                  </a:lnTo>
                  <a:lnTo>
                    <a:pt x="673" y="569"/>
                  </a:lnTo>
                  <a:lnTo>
                    <a:pt x="674" y="569"/>
                  </a:lnTo>
                  <a:lnTo>
                    <a:pt x="674" y="571"/>
                  </a:lnTo>
                  <a:lnTo>
                    <a:pt x="673" y="571"/>
                  </a:lnTo>
                  <a:lnTo>
                    <a:pt x="673" y="572"/>
                  </a:lnTo>
                  <a:lnTo>
                    <a:pt x="672" y="572"/>
                  </a:lnTo>
                  <a:lnTo>
                    <a:pt x="672" y="573"/>
                  </a:lnTo>
                  <a:lnTo>
                    <a:pt x="673" y="573"/>
                  </a:lnTo>
                  <a:lnTo>
                    <a:pt x="672" y="573"/>
                  </a:lnTo>
                  <a:lnTo>
                    <a:pt x="672" y="574"/>
                  </a:lnTo>
                  <a:lnTo>
                    <a:pt x="671" y="574"/>
                  </a:lnTo>
                  <a:lnTo>
                    <a:pt x="671" y="573"/>
                  </a:lnTo>
                  <a:lnTo>
                    <a:pt x="670" y="573"/>
                  </a:lnTo>
                  <a:lnTo>
                    <a:pt x="670" y="572"/>
                  </a:lnTo>
                  <a:lnTo>
                    <a:pt x="670" y="571"/>
                  </a:lnTo>
                  <a:lnTo>
                    <a:pt x="668" y="572"/>
                  </a:lnTo>
                  <a:lnTo>
                    <a:pt x="668" y="573"/>
                  </a:lnTo>
                  <a:lnTo>
                    <a:pt x="667" y="573"/>
                  </a:lnTo>
                  <a:lnTo>
                    <a:pt x="666" y="573"/>
                  </a:lnTo>
                  <a:lnTo>
                    <a:pt x="666" y="574"/>
                  </a:lnTo>
                  <a:lnTo>
                    <a:pt x="665" y="574"/>
                  </a:lnTo>
                  <a:lnTo>
                    <a:pt x="665" y="573"/>
                  </a:lnTo>
                  <a:lnTo>
                    <a:pt x="666" y="573"/>
                  </a:lnTo>
                  <a:lnTo>
                    <a:pt x="665" y="573"/>
                  </a:lnTo>
                  <a:lnTo>
                    <a:pt x="665" y="572"/>
                  </a:lnTo>
                  <a:lnTo>
                    <a:pt x="665" y="573"/>
                  </a:lnTo>
                  <a:lnTo>
                    <a:pt x="664" y="573"/>
                  </a:lnTo>
                  <a:lnTo>
                    <a:pt x="663" y="573"/>
                  </a:lnTo>
                  <a:lnTo>
                    <a:pt x="663" y="574"/>
                  </a:lnTo>
                  <a:lnTo>
                    <a:pt x="663" y="573"/>
                  </a:lnTo>
                  <a:lnTo>
                    <a:pt x="663" y="574"/>
                  </a:lnTo>
                  <a:lnTo>
                    <a:pt x="664" y="574"/>
                  </a:lnTo>
                  <a:lnTo>
                    <a:pt x="663" y="574"/>
                  </a:lnTo>
                  <a:lnTo>
                    <a:pt x="663" y="575"/>
                  </a:lnTo>
                  <a:lnTo>
                    <a:pt x="662" y="575"/>
                  </a:lnTo>
                  <a:lnTo>
                    <a:pt x="660" y="574"/>
                  </a:lnTo>
                  <a:lnTo>
                    <a:pt x="660" y="575"/>
                  </a:lnTo>
                  <a:lnTo>
                    <a:pt x="662" y="575"/>
                  </a:lnTo>
                  <a:lnTo>
                    <a:pt x="659" y="575"/>
                  </a:lnTo>
                  <a:lnTo>
                    <a:pt x="660" y="576"/>
                  </a:lnTo>
                  <a:lnTo>
                    <a:pt x="662" y="576"/>
                  </a:lnTo>
                  <a:lnTo>
                    <a:pt x="663" y="576"/>
                  </a:lnTo>
                  <a:lnTo>
                    <a:pt x="663" y="577"/>
                  </a:lnTo>
                  <a:lnTo>
                    <a:pt x="664" y="577"/>
                  </a:lnTo>
                  <a:lnTo>
                    <a:pt x="664" y="578"/>
                  </a:lnTo>
                  <a:lnTo>
                    <a:pt x="665" y="578"/>
                  </a:lnTo>
                  <a:lnTo>
                    <a:pt x="664" y="578"/>
                  </a:lnTo>
                  <a:lnTo>
                    <a:pt x="663" y="578"/>
                  </a:lnTo>
                  <a:lnTo>
                    <a:pt x="663" y="580"/>
                  </a:lnTo>
                  <a:lnTo>
                    <a:pt x="662" y="580"/>
                  </a:lnTo>
                  <a:lnTo>
                    <a:pt x="662" y="578"/>
                  </a:lnTo>
                  <a:lnTo>
                    <a:pt x="662" y="580"/>
                  </a:lnTo>
                  <a:lnTo>
                    <a:pt x="662" y="581"/>
                  </a:lnTo>
                  <a:lnTo>
                    <a:pt x="660" y="581"/>
                  </a:lnTo>
                  <a:lnTo>
                    <a:pt x="662" y="582"/>
                  </a:lnTo>
                  <a:lnTo>
                    <a:pt x="660" y="582"/>
                  </a:lnTo>
                  <a:lnTo>
                    <a:pt x="659" y="583"/>
                  </a:lnTo>
                  <a:lnTo>
                    <a:pt x="659" y="584"/>
                  </a:lnTo>
                  <a:lnTo>
                    <a:pt x="658" y="584"/>
                  </a:lnTo>
                  <a:lnTo>
                    <a:pt x="658" y="583"/>
                  </a:lnTo>
                  <a:lnTo>
                    <a:pt x="659" y="583"/>
                  </a:lnTo>
                  <a:lnTo>
                    <a:pt x="659" y="582"/>
                  </a:lnTo>
                  <a:lnTo>
                    <a:pt x="658" y="582"/>
                  </a:lnTo>
                  <a:lnTo>
                    <a:pt x="657" y="582"/>
                  </a:lnTo>
                  <a:lnTo>
                    <a:pt x="658" y="582"/>
                  </a:lnTo>
                  <a:lnTo>
                    <a:pt x="658" y="583"/>
                  </a:lnTo>
                  <a:lnTo>
                    <a:pt x="658" y="584"/>
                  </a:lnTo>
                  <a:lnTo>
                    <a:pt x="657" y="584"/>
                  </a:lnTo>
                  <a:lnTo>
                    <a:pt x="657" y="585"/>
                  </a:lnTo>
                  <a:lnTo>
                    <a:pt x="657" y="586"/>
                  </a:lnTo>
                  <a:lnTo>
                    <a:pt x="656" y="586"/>
                  </a:lnTo>
                  <a:lnTo>
                    <a:pt x="657" y="585"/>
                  </a:lnTo>
                  <a:lnTo>
                    <a:pt x="657" y="584"/>
                  </a:lnTo>
                  <a:lnTo>
                    <a:pt x="656" y="584"/>
                  </a:lnTo>
                  <a:lnTo>
                    <a:pt x="655" y="584"/>
                  </a:lnTo>
                  <a:lnTo>
                    <a:pt x="654" y="583"/>
                  </a:lnTo>
                  <a:lnTo>
                    <a:pt x="654" y="584"/>
                  </a:lnTo>
                  <a:lnTo>
                    <a:pt x="655" y="584"/>
                  </a:lnTo>
                  <a:lnTo>
                    <a:pt x="655" y="585"/>
                  </a:lnTo>
                  <a:lnTo>
                    <a:pt x="655" y="586"/>
                  </a:lnTo>
                  <a:lnTo>
                    <a:pt x="654" y="586"/>
                  </a:lnTo>
                  <a:lnTo>
                    <a:pt x="654" y="585"/>
                  </a:lnTo>
                  <a:lnTo>
                    <a:pt x="654" y="586"/>
                  </a:lnTo>
                  <a:lnTo>
                    <a:pt x="653" y="586"/>
                  </a:lnTo>
                  <a:lnTo>
                    <a:pt x="651" y="586"/>
                  </a:lnTo>
                  <a:lnTo>
                    <a:pt x="653" y="586"/>
                  </a:lnTo>
                  <a:lnTo>
                    <a:pt x="651" y="586"/>
                  </a:lnTo>
                  <a:lnTo>
                    <a:pt x="651" y="588"/>
                  </a:lnTo>
                  <a:lnTo>
                    <a:pt x="651" y="589"/>
                  </a:lnTo>
                  <a:lnTo>
                    <a:pt x="651" y="588"/>
                  </a:lnTo>
                  <a:lnTo>
                    <a:pt x="650" y="588"/>
                  </a:lnTo>
                  <a:lnTo>
                    <a:pt x="651" y="589"/>
                  </a:lnTo>
                  <a:lnTo>
                    <a:pt x="650" y="589"/>
                  </a:lnTo>
                  <a:lnTo>
                    <a:pt x="649" y="590"/>
                  </a:lnTo>
                  <a:lnTo>
                    <a:pt x="649" y="589"/>
                  </a:lnTo>
                  <a:lnTo>
                    <a:pt x="648" y="589"/>
                  </a:lnTo>
                  <a:lnTo>
                    <a:pt x="648" y="588"/>
                  </a:lnTo>
                  <a:lnTo>
                    <a:pt x="648" y="589"/>
                  </a:lnTo>
                  <a:lnTo>
                    <a:pt x="647" y="589"/>
                  </a:lnTo>
                  <a:lnTo>
                    <a:pt x="647" y="588"/>
                  </a:lnTo>
                  <a:lnTo>
                    <a:pt x="646" y="589"/>
                  </a:lnTo>
                  <a:lnTo>
                    <a:pt x="646" y="590"/>
                  </a:lnTo>
                  <a:lnTo>
                    <a:pt x="646" y="591"/>
                  </a:lnTo>
                  <a:lnTo>
                    <a:pt x="645" y="593"/>
                  </a:lnTo>
                  <a:lnTo>
                    <a:pt x="643" y="593"/>
                  </a:lnTo>
                  <a:lnTo>
                    <a:pt x="642" y="593"/>
                  </a:lnTo>
                  <a:lnTo>
                    <a:pt x="641" y="592"/>
                  </a:lnTo>
                  <a:lnTo>
                    <a:pt x="640" y="592"/>
                  </a:lnTo>
                  <a:lnTo>
                    <a:pt x="641" y="593"/>
                  </a:lnTo>
                  <a:lnTo>
                    <a:pt x="642" y="593"/>
                  </a:lnTo>
                  <a:lnTo>
                    <a:pt x="643" y="593"/>
                  </a:lnTo>
                  <a:lnTo>
                    <a:pt x="645" y="594"/>
                  </a:lnTo>
                  <a:lnTo>
                    <a:pt x="645" y="596"/>
                  </a:lnTo>
                  <a:lnTo>
                    <a:pt x="645" y="594"/>
                  </a:lnTo>
                  <a:lnTo>
                    <a:pt x="645" y="596"/>
                  </a:lnTo>
                  <a:lnTo>
                    <a:pt x="643" y="596"/>
                  </a:lnTo>
                  <a:lnTo>
                    <a:pt x="643" y="594"/>
                  </a:lnTo>
                  <a:lnTo>
                    <a:pt x="642" y="594"/>
                  </a:lnTo>
                  <a:lnTo>
                    <a:pt x="643" y="594"/>
                  </a:lnTo>
                  <a:lnTo>
                    <a:pt x="643" y="596"/>
                  </a:lnTo>
                  <a:lnTo>
                    <a:pt x="642" y="596"/>
                  </a:lnTo>
                  <a:lnTo>
                    <a:pt x="642" y="597"/>
                  </a:lnTo>
                  <a:lnTo>
                    <a:pt x="642" y="596"/>
                  </a:lnTo>
                  <a:lnTo>
                    <a:pt x="642" y="594"/>
                  </a:lnTo>
                  <a:lnTo>
                    <a:pt x="641" y="594"/>
                  </a:lnTo>
                  <a:lnTo>
                    <a:pt x="640" y="596"/>
                  </a:lnTo>
                  <a:lnTo>
                    <a:pt x="641" y="596"/>
                  </a:lnTo>
                  <a:lnTo>
                    <a:pt x="642" y="596"/>
                  </a:lnTo>
                  <a:lnTo>
                    <a:pt x="641" y="596"/>
                  </a:lnTo>
                  <a:lnTo>
                    <a:pt x="641" y="597"/>
                  </a:lnTo>
                  <a:lnTo>
                    <a:pt x="641" y="598"/>
                  </a:lnTo>
                  <a:lnTo>
                    <a:pt x="641" y="599"/>
                  </a:lnTo>
                  <a:lnTo>
                    <a:pt x="640" y="599"/>
                  </a:lnTo>
                  <a:lnTo>
                    <a:pt x="640" y="600"/>
                  </a:lnTo>
                  <a:lnTo>
                    <a:pt x="639" y="600"/>
                  </a:lnTo>
                  <a:lnTo>
                    <a:pt x="638" y="600"/>
                  </a:lnTo>
                  <a:lnTo>
                    <a:pt x="638" y="599"/>
                  </a:lnTo>
                  <a:lnTo>
                    <a:pt x="637" y="599"/>
                  </a:lnTo>
                  <a:lnTo>
                    <a:pt x="635" y="599"/>
                  </a:lnTo>
                  <a:lnTo>
                    <a:pt x="637" y="599"/>
                  </a:lnTo>
                  <a:lnTo>
                    <a:pt x="637" y="600"/>
                  </a:lnTo>
                  <a:lnTo>
                    <a:pt x="635" y="600"/>
                  </a:lnTo>
                  <a:lnTo>
                    <a:pt x="635" y="601"/>
                  </a:lnTo>
                  <a:lnTo>
                    <a:pt x="634" y="601"/>
                  </a:lnTo>
                  <a:lnTo>
                    <a:pt x="634" y="600"/>
                  </a:lnTo>
                  <a:lnTo>
                    <a:pt x="633" y="600"/>
                  </a:lnTo>
                  <a:lnTo>
                    <a:pt x="634" y="600"/>
                  </a:lnTo>
                  <a:lnTo>
                    <a:pt x="634" y="601"/>
                  </a:lnTo>
                  <a:lnTo>
                    <a:pt x="633" y="601"/>
                  </a:lnTo>
                  <a:lnTo>
                    <a:pt x="632" y="601"/>
                  </a:lnTo>
                  <a:lnTo>
                    <a:pt x="632" y="602"/>
                  </a:lnTo>
                  <a:lnTo>
                    <a:pt x="631" y="602"/>
                  </a:lnTo>
                  <a:lnTo>
                    <a:pt x="630" y="602"/>
                  </a:lnTo>
                  <a:lnTo>
                    <a:pt x="630" y="601"/>
                  </a:lnTo>
                  <a:lnTo>
                    <a:pt x="629" y="601"/>
                  </a:lnTo>
                  <a:lnTo>
                    <a:pt x="628" y="601"/>
                  </a:lnTo>
                  <a:lnTo>
                    <a:pt x="628" y="600"/>
                  </a:lnTo>
                  <a:lnTo>
                    <a:pt x="629" y="600"/>
                  </a:lnTo>
                  <a:lnTo>
                    <a:pt x="628" y="600"/>
                  </a:lnTo>
                  <a:lnTo>
                    <a:pt x="626" y="601"/>
                  </a:lnTo>
                  <a:lnTo>
                    <a:pt x="625" y="601"/>
                  </a:lnTo>
                  <a:lnTo>
                    <a:pt x="626" y="600"/>
                  </a:lnTo>
                  <a:lnTo>
                    <a:pt x="625" y="600"/>
                  </a:lnTo>
                  <a:lnTo>
                    <a:pt x="624" y="600"/>
                  </a:lnTo>
                  <a:lnTo>
                    <a:pt x="625" y="600"/>
                  </a:lnTo>
                  <a:lnTo>
                    <a:pt x="625" y="601"/>
                  </a:lnTo>
                  <a:lnTo>
                    <a:pt x="626" y="601"/>
                  </a:lnTo>
                  <a:lnTo>
                    <a:pt x="626" y="602"/>
                  </a:lnTo>
                  <a:lnTo>
                    <a:pt x="625" y="602"/>
                  </a:lnTo>
                  <a:lnTo>
                    <a:pt x="625" y="603"/>
                  </a:lnTo>
                  <a:lnTo>
                    <a:pt x="626" y="603"/>
                  </a:lnTo>
                  <a:lnTo>
                    <a:pt x="626" y="602"/>
                  </a:lnTo>
                  <a:lnTo>
                    <a:pt x="626" y="603"/>
                  </a:lnTo>
                  <a:lnTo>
                    <a:pt x="626" y="605"/>
                  </a:lnTo>
                  <a:lnTo>
                    <a:pt x="625" y="605"/>
                  </a:lnTo>
                  <a:lnTo>
                    <a:pt x="625" y="603"/>
                  </a:lnTo>
                  <a:lnTo>
                    <a:pt x="624" y="603"/>
                  </a:lnTo>
                  <a:lnTo>
                    <a:pt x="623" y="603"/>
                  </a:lnTo>
                  <a:lnTo>
                    <a:pt x="623" y="602"/>
                  </a:lnTo>
                  <a:lnTo>
                    <a:pt x="624" y="602"/>
                  </a:lnTo>
                  <a:lnTo>
                    <a:pt x="623" y="602"/>
                  </a:lnTo>
                  <a:lnTo>
                    <a:pt x="622" y="602"/>
                  </a:lnTo>
                  <a:lnTo>
                    <a:pt x="621" y="602"/>
                  </a:lnTo>
                  <a:lnTo>
                    <a:pt x="622" y="601"/>
                  </a:lnTo>
                  <a:lnTo>
                    <a:pt x="623" y="601"/>
                  </a:lnTo>
                  <a:lnTo>
                    <a:pt x="622" y="601"/>
                  </a:lnTo>
                  <a:lnTo>
                    <a:pt x="623" y="601"/>
                  </a:lnTo>
                  <a:lnTo>
                    <a:pt x="623" y="600"/>
                  </a:lnTo>
                  <a:lnTo>
                    <a:pt x="622" y="600"/>
                  </a:lnTo>
                  <a:lnTo>
                    <a:pt x="622" y="601"/>
                  </a:lnTo>
                  <a:lnTo>
                    <a:pt x="621" y="601"/>
                  </a:lnTo>
                  <a:lnTo>
                    <a:pt x="621" y="602"/>
                  </a:lnTo>
                  <a:lnTo>
                    <a:pt x="620" y="602"/>
                  </a:lnTo>
                  <a:lnTo>
                    <a:pt x="618" y="602"/>
                  </a:lnTo>
                  <a:lnTo>
                    <a:pt x="618" y="603"/>
                  </a:lnTo>
                  <a:lnTo>
                    <a:pt x="617" y="603"/>
                  </a:lnTo>
                  <a:lnTo>
                    <a:pt x="617" y="602"/>
                  </a:lnTo>
                  <a:lnTo>
                    <a:pt x="616" y="602"/>
                  </a:lnTo>
                  <a:lnTo>
                    <a:pt x="616" y="603"/>
                  </a:lnTo>
                  <a:lnTo>
                    <a:pt x="616" y="602"/>
                  </a:lnTo>
                  <a:lnTo>
                    <a:pt x="616" y="603"/>
                  </a:lnTo>
                  <a:lnTo>
                    <a:pt x="617" y="603"/>
                  </a:lnTo>
                  <a:lnTo>
                    <a:pt x="617" y="605"/>
                  </a:lnTo>
                  <a:lnTo>
                    <a:pt x="616" y="605"/>
                  </a:lnTo>
                  <a:lnTo>
                    <a:pt x="616" y="606"/>
                  </a:lnTo>
                  <a:lnTo>
                    <a:pt x="615" y="606"/>
                  </a:lnTo>
                  <a:lnTo>
                    <a:pt x="614" y="606"/>
                  </a:lnTo>
                  <a:lnTo>
                    <a:pt x="614" y="605"/>
                  </a:lnTo>
                  <a:lnTo>
                    <a:pt x="614" y="603"/>
                  </a:lnTo>
                  <a:lnTo>
                    <a:pt x="614" y="602"/>
                  </a:lnTo>
                  <a:lnTo>
                    <a:pt x="615" y="602"/>
                  </a:lnTo>
                  <a:lnTo>
                    <a:pt x="614" y="602"/>
                  </a:lnTo>
                  <a:lnTo>
                    <a:pt x="613" y="602"/>
                  </a:lnTo>
                  <a:lnTo>
                    <a:pt x="612" y="602"/>
                  </a:lnTo>
                  <a:lnTo>
                    <a:pt x="612" y="603"/>
                  </a:lnTo>
                  <a:lnTo>
                    <a:pt x="611" y="603"/>
                  </a:lnTo>
                  <a:lnTo>
                    <a:pt x="611" y="605"/>
                  </a:lnTo>
                  <a:lnTo>
                    <a:pt x="612" y="605"/>
                  </a:lnTo>
                  <a:lnTo>
                    <a:pt x="611" y="606"/>
                  </a:lnTo>
                  <a:lnTo>
                    <a:pt x="612" y="606"/>
                  </a:lnTo>
                  <a:lnTo>
                    <a:pt x="612" y="607"/>
                  </a:lnTo>
                  <a:lnTo>
                    <a:pt x="611" y="607"/>
                  </a:lnTo>
                  <a:lnTo>
                    <a:pt x="611" y="608"/>
                  </a:lnTo>
                  <a:lnTo>
                    <a:pt x="611" y="607"/>
                  </a:lnTo>
                  <a:lnTo>
                    <a:pt x="611" y="606"/>
                  </a:lnTo>
                  <a:lnTo>
                    <a:pt x="609" y="606"/>
                  </a:lnTo>
                  <a:lnTo>
                    <a:pt x="609" y="605"/>
                  </a:lnTo>
                  <a:lnTo>
                    <a:pt x="608" y="605"/>
                  </a:lnTo>
                  <a:lnTo>
                    <a:pt x="608" y="606"/>
                  </a:lnTo>
                  <a:lnTo>
                    <a:pt x="607" y="606"/>
                  </a:lnTo>
                  <a:lnTo>
                    <a:pt x="606" y="606"/>
                  </a:lnTo>
                  <a:lnTo>
                    <a:pt x="605" y="606"/>
                  </a:lnTo>
                  <a:lnTo>
                    <a:pt x="605" y="607"/>
                  </a:lnTo>
                  <a:lnTo>
                    <a:pt x="604" y="607"/>
                  </a:lnTo>
                  <a:lnTo>
                    <a:pt x="603" y="607"/>
                  </a:lnTo>
                  <a:lnTo>
                    <a:pt x="603" y="606"/>
                  </a:lnTo>
                  <a:lnTo>
                    <a:pt x="603" y="607"/>
                  </a:lnTo>
                  <a:lnTo>
                    <a:pt x="601" y="607"/>
                  </a:lnTo>
                  <a:lnTo>
                    <a:pt x="601" y="608"/>
                  </a:lnTo>
                  <a:lnTo>
                    <a:pt x="601" y="607"/>
                  </a:lnTo>
                  <a:lnTo>
                    <a:pt x="601" y="606"/>
                  </a:lnTo>
                  <a:lnTo>
                    <a:pt x="600" y="606"/>
                  </a:lnTo>
                  <a:lnTo>
                    <a:pt x="600" y="605"/>
                  </a:lnTo>
                  <a:lnTo>
                    <a:pt x="599" y="605"/>
                  </a:lnTo>
                  <a:lnTo>
                    <a:pt x="599" y="603"/>
                  </a:lnTo>
                  <a:lnTo>
                    <a:pt x="599" y="602"/>
                  </a:lnTo>
                  <a:lnTo>
                    <a:pt x="598" y="602"/>
                  </a:lnTo>
                  <a:lnTo>
                    <a:pt x="598" y="601"/>
                  </a:lnTo>
                  <a:lnTo>
                    <a:pt x="597" y="601"/>
                  </a:lnTo>
                  <a:lnTo>
                    <a:pt x="597" y="600"/>
                  </a:lnTo>
                  <a:lnTo>
                    <a:pt x="597" y="601"/>
                  </a:lnTo>
                  <a:lnTo>
                    <a:pt x="597" y="600"/>
                  </a:lnTo>
                  <a:lnTo>
                    <a:pt x="597" y="601"/>
                  </a:lnTo>
                  <a:lnTo>
                    <a:pt x="597" y="600"/>
                  </a:lnTo>
                  <a:lnTo>
                    <a:pt x="597" y="599"/>
                  </a:lnTo>
                  <a:lnTo>
                    <a:pt x="598" y="598"/>
                  </a:lnTo>
                  <a:lnTo>
                    <a:pt x="597" y="598"/>
                  </a:lnTo>
                  <a:lnTo>
                    <a:pt x="597" y="599"/>
                  </a:lnTo>
                  <a:lnTo>
                    <a:pt x="597" y="600"/>
                  </a:lnTo>
                  <a:lnTo>
                    <a:pt x="597" y="599"/>
                  </a:lnTo>
                  <a:lnTo>
                    <a:pt x="597" y="598"/>
                  </a:lnTo>
                  <a:lnTo>
                    <a:pt x="597" y="599"/>
                  </a:lnTo>
                  <a:lnTo>
                    <a:pt x="597" y="600"/>
                  </a:lnTo>
                  <a:lnTo>
                    <a:pt x="597" y="599"/>
                  </a:lnTo>
                  <a:lnTo>
                    <a:pt x="596" y="599"/>
                  </a:lnTo>
                  <a:lnTo>
                    <a:pt x="596" y="598"/>
                  </a:lnTo>
                  <a:lnTo>
                    <a:pt x="597" y="597"/>
                  </a:lnTo>
                  <a:lnTo>
                    <a:pt x="598" y="597"/>
                  </a:lnTo>
                  <a:lnTo>
                    <a:pt x="599" y="597"/>
                  </a:lnTo>
                  <a:lnTo>
                    <a:pt x="600" y="597"/>
                  </a:lnTo>
                  <a:lnTo>
                    <a:pt x="599" y="597"/>
                  </a:lnTo>
                  <a:lnTo>
                    <a:pt x="598" y="597"/>
                  </a:lnTo>
                  <a:lnTo>
                    <a:pt x="597" y="597"/>
                  </a:lnTo>
                  <a:lnTo>
                    <a:pt x="596" y="598"/>
                  </a:lnTo>
                  <a:lnTo>
                    <a:pt x="595" y="598"/>
                  </a:lnTo>
                  <a:lnTo>
                    <a:pt x="595" y="597"/>
                  </a:lnTo>
                  <a:lnTo>
                    <a:pt x="593" y="598"/>
                  </a:lnTo>
                  <a:lnTo>
                    <a:pt x="595" y="598"/>
                  </a:lnTo>
                  <a:lnTo>
                    <a:pt x="596" y="599"/>
                  </a:lnTo>
                  <a:lnTo>
                    <a:pt x="596" y="600"/>
                  </a:lnTo>
                  <a:lnTo>
                    <a:pt x="595" y="600"/>
                  </a:lnTo>
                  <a:lnTo>
                    <a:pt x="593" y="600"/>
                  </a:lnTo>
                  <a:lnTo>
                    <a:pt x="592" y="600"/>
                  </a:lnTo>
                  <a:lnTo>
                    <a:pt x="591" y="600"/>
                  </a:lnTo>
                  <a:lnTo>
                    <a:pt x="592" y="600"/>
                  </a:lnTo>
                  <a:lnTo>
                    <a:pt x="592" y="601"/>
                  </a:lnTo>
                  <a:lnTo>
                    <a:pt x="592" y="600"/>
                  </a:lnTo>
                  <a:lnTo>
                    <a:pt x="593" y="600"/>
                  </a:lnTo>
                  <a:lnTo>
                    <a:pt x="593" y="601"/>
                  </a:lnTo>
                  <a:lnTo>
                    <a:pt x="595" y="602"/>
                  </a:lnTo>
                  <a:lnTo>
                    <a:pt x="596" y="602"/>
                  </a:lnTo>
                  <a:lnTo>
                    <a:pt x="595" y="602"/>
                  </a:lnTo>
                  <a:lnTo>
                    <a:pt x="595" y="603"/>
                  </a:lnTo>
                  <a:lnTo>
                    <a:pt x="595" y="602"/>
                  </a:lnTo>
                  <a:lnTo>
                    <a:pt x="593" y="602"/>
                  </a:lnTo>
                  <a:lnTo>
                    <a:pt x="595" y="603"/>
                  </a:lnTo>
                  <a:lnTo>
                    <a:pt x="596" y="605"/>
                  </a:lnTo>
                  <a:lnTo>
                    <a:pt x="597" y="605"/>
                  </a:lnTo>
                  <a:lnTo>
                    <a:pt x="597" y="606"/>
                  </a:lnTo>
                  <a:lnTo>
                    <a:pt x="597" y="607"/>
                  </a:lnTo>
                  <a:lnTo>
                    <a:pt x="596" y="608"/>
                  </a:lnTo>
                  <a:lnTo>
                    <a:pt x="596" y="609"/>
                  </a:lnTo>
                  <a:lnTo>
                    <a:pt x="597" y="609"/>
                  </a:lnTo>
                  <a:lnTo>
                    <a:pt x="597" y="610"/>
                  </a:lnTo>
                  <a:lnTo>
                    <a:pt x="597" y="611"/>
                  </a:lnTo>
                  <a:lnTo>
                    <a:pt x="596" y="611"/>
                  </a:lnTo>
                  <a:lnTo>
                    <a:pt x="596" y="613"/>
                  </a:lnTo>
                  <a:lnTo>
                    <a:pt x="595" y="613"/>
                  </a:lnTo>
                  <a:lnTo>
                    <a:pt x="595" y="611"/>
                  </a:lnTo>
                  <a:lnTo>
                    <a:pt x="593" y="610"/>
                  </a:lnTo>
                  <a:lnTo>
                    <a:pt x="592" y="609"/>
                  </a:lnTo>
                  <a:lnTo>
                    <a:pt x="591" y="608"/>
                  </a:lnTo>
                  <a:lnTo>
                    <a:pt x="591" y="607"/>
                  </a:lnTo>
                  <a:lnTo>
                    <a:pt x="590" y="606"/>
                  </a:lnTo>
                  <a:lnTo>
                    <a:pt x="590" y="607"/>
                  </a:lnTo>
                  <a:lnTo>
                    <a:pt x="591" y="608"/>
                  </a:lnTo>
                  <a:lnTo>
                    <a:pt x="592" y="610"/>
                  </a:lnTo>
                  <a:lnTo>
                    <a:pt x="593" y="611"/>
                  </a:lnTo>
                  <a:lnTo>
                    <a:pt x="593" y="613"/>
                  </a:lnTo>
                  <a:lnTo>
                    <a:pt x="592" y="613"/>
                  </a:lnTo>
                  <a:lnTo>
                    <a:pt x="592" y="611"/>
                  </a:lnTo>
                  <a:lnTo>
                    <a:pt x="592" y="613"/>
                  </a:lnTo>
                  <a:lnTo>
                    <a:pt x="591" y="613"/>
                  </a:lnTo>
                  <a:lnTo>
                    <a:pt x="591" y="614"/>
                  </a:lnTo>
                  <a:lnTo>
                    <a:pt x="590" y="615"/>
                  </a:lnTo>
                  <a:lnTo>
                    <a:pt x="590" y="614"/>
                  </a:lnTo>
                  <a:lnTo>
                    <a:pt x="590" y="613"/>
                  </a:lnTo>
                  <a:lnTo>
                    <a:pt x="590" y="611"/>
                  </a:lnTo>
                  <a:lnTo>
                    <a:pt x="589" y="611"/>
                  </a:lnTo>
                  <a:lnTo>
                    <a:pt x="589" y="613"/>
                  </a:lnTo>
                  <a:lnTo>
                    <a:pt x="588" y="613"/>
                  </a:lnTo>
                  <a:lnTo>
                    <a:pt x="588" y="614"/>
                  </a:lnTo>
                  <a:lnTo>
                    <a:pt x="588" y="615"/>
                  </a:lnTo>
                  <a:lnTo>
                    <a:pt x="588" y="616"/>
                  </a:lnTo>
                  <a:lnTo>
                    <a:pt x="589" y="616"/>
                  </a:lnTo>
                  <a:lnTo>
                    <a:pt x="588" y="616"/>
                  </a:lnTo>
                  <a:lnTo>
                    <a:pt x="588" y="617"/>
                  </a:lnTo>
                  <a:lnTo>
                    <a:pt x="587" y="617"/>
                  </a:lnTo>
                  <a:lnTo>
                    <a:pt x="586" y="617"/>
                  </a:lnTo>
                  <a:lnTo>
                    <a:pt x="586" y="616"/>
                  </a:lnTo>
                  <a:lnTo>
                    <a:pt x="584" y="616"/>
                  </a:lnTo>
                  <a:lnTo>
                    <a:pt x="584" y="617"/>
                  </a:lnTo>
                  <a:lnTo>
                    <a:pt x="583" y="617"/>
                  </a:lnTo>
                  <a:lnTo>
                    <a:pt x="582" y="617"/>
                  </a:lnTo>
                  <a:lnTo>
                    <a:pt x="582" y="618"/>
                  </a:lnTo>
                  <a:lnTo>
                    <a:pt x="581" y="618"/>
                  </a:lnTo>
                  <a:lnTo>
                    <a:pt x="580" y="618"/>
                  </a:lnTo>
                  <a:lnTo>
                    <a:pt x="580" y="617"/>
                  </a:lnTo>
                  <a:lnTo>
                    <a:pt x="579" y="617"/>
                  </a:lnTo>
                  <a:lnTo>
                    <a:pt x="580" y="616"/>
                  </a:lnTo>
                  <a:lnTo>
                    <a:pt x="579" y="616"/>
                  </a:lnTo>
                  <a:lnTo>
                    <a:pt x="579" y="615"/>
                  </a:lnTo>
                  <a:lnTo>
                    <a:pt x="579" y="614"/>
                  </a:lnTo>
                  <a:lnTo>
                    <a:pt x="579" y="615"/>
                  </a:lnTo>
                  <a:lnTo>
                    <a:pt x="579" y="616"/>
                  </a:lnTo>
                  <a:lnTo>
                    <a:pt x="579" y="617"/>
                  </a:lnTo>
                  <a:lnTo>
                    <a:pt x="579" y="618"/>
                  </a:lnTo>
                  <a:lnTo>
                    <a:pt x="579" y="619"/>
                  </a:lnTo>
                  <a:lnTo>
                    <a:pt x="578" y="619"/>
                  </a:lnTo>
                  <a:lnTo>
                    <a:pt x="576" y="619"/>
                  </a:lnTo>
                  <a:lnTo>
                    <a:pt x="575" y="619"/>
                  </a:lnTo>
                  <a:lnTo>
                    <a:pt x="575" y="618"/>
                  </a:lnTo>
                  <a:lnTo>
                    <a:pt x="576" y="618"/>
                  </a:lnTo>
                  <a:lnTo>
                    <a:pt x="576" y="617"/>
                  </a:lnTo>
                  <a:lnTo>
                    <a:pt x="575" y="618"/>
                  </a:lnTo>
                  <a:lnTo>
                    <a:pt x="574" y="618"/>
                  </a:lnTo>
                  <a:lnTo>
                    <a:pt x="573" y="618"/>
                  </a:lnTo>
                  <a:lnTo>
                    <a:pt x="573" y="617"/>
                  </a:lnTo>
                  <a:lnTo>
                    <a:pt x="574" y="617"/>
                  </a:lnTo>
                  <a:lnTo>
                    <a:pt x="573" y="617"/>
                  </a:lnTo>
                  <a:lnTo>
                    <a:pt x="573" y="618"/>
                  </a:lnTo>
                  <a:lnTo>
                    <a:pt x="572" y="617"/>
                  </a:lnTo>
                  <a:lnTo>
                    <a:pt x="572" y="616"/>
                  </a:lnTo>
                  <a:lnTo>
                    <a:pt x="572" y="617"/>
                  </a:lnTo>
                  <a:lnTo>
                    <a:pt x="572" y="618"/>
                  </a:lnTo>
                  <a:lnTo>
                    <a:pt x="573" y="618"/>
                  </a:lnTo>
                  <a:lnTo>
                    <a:pt x="572" y="619"/>
                  </a:lnTo>
                  <a:lnTo>
                    <a:pt x="571" y="621"/>
                  </a:lnTo>
                  <a:lnTo>
                    <a:pt x="571" y="619"/>
                  </a:lnTo>
                  <a:lnTo>
                    <a:pt x="571" y="618"/>
                  </a:lnTo>
                  <a:lnTo>
                    <a:pt x="571" y="619"/>
                  </a:lnTo>
                  <a:lnTo>
                    <a:pt x="570" y="619"/>
                  </a:lnTo>
                  <a:lnTo>
                    <a:pt x="569" y="618"/>
                  </a:lnTo>
                  <a:lnTo>
                    <a:pt x="570" y="619"/>
                  </a:lnTo>
                  <a:lnTo>
                    <a:pt x="570" y="621"/>
                  </a:lnTo>
                  <a:lnTo>
                    <a:pt x="570" y="622"/>
                  </a:lnTo>
                  <a:lnTo>
                    <a:pt x="569" y="622"/>
                  </a:lnTo>
                  <a:lnTo>
                    <a:pt x="569" y="621"/>
                  </a:lnTo>
                  <a:lnTo>
                    <a:pt x="569" y="622"/>
                  </a:lnTo>
                  <a:lnTo>
                    <a:pt x="567" y="623"/>
                  </a:lnTo>
                  <a:lnTo>
                    <a:pt x="567" y="622"/>
                  </a:lnTo>
                  <a:lnTo>
                    <a:pt x="566" y="622"/>
                  </a:lnTo>
                  <a:lnTo>
                    <a:pt x="567" y="623"/>
                  </a:lnTo>
                  <a:lnTo>
                    <a:pt x="566" y="623"/>
                  </a:lnTo>
                  <a:lnTo>
                    <a:pt x="565" y="623"/>
                  </a:lnTo>
                  <a:lnTo>
                    <a:pt x="565" y="622"/>
                  </a:lnTo>
                  <a:lnTo>
                    <a:pt x="564" y="622"/>
                  </a:lnTo>
                  <a:lnTo>
                    <a:pt x="564" y="623"/>
                  </a:lnTo>
                  <a:lnTo>
                    <a:pt x="565" y="623"/>
                  </a:lnTo>
                  <a:lnTo>
                    <a:pt x="564" y="623"/>
                  </a:lnTo>
                  <a:lnTo>
                    <a:pt x="563" y="623"/>
                  </a:lnTo>
                  <a:lnTo>
                    <a:pt x="564" y="623"/>
                  </a:lnTo>
                  <a:lnTo>
                    <a:pt x="563" y="623"/>
                  </a:lnTo>
                  <a:lnTo>
                    <a:pt x="563" y="624"/>
                  </a:lnTo>
                  <a:lnTo>
                    <a:pt x="562" y="624"/>
                  </a:lnTo>
                  <a:lnTo>
                    <a:pt x="563" y="624"/>
                  </a:lnTo>
                  <a:lnTo>
                    <a:pt x="563" y="623"/>
                  </a:lnTo>
                  <a:lnTo>
                    <a:pt x="562" y="623"/>
                  </a:lnTo>
                  <a:lnTo>
                    <a:pt x="561" y="623"/>
                  </a:lnTo>
                  <a:lnTo>
                    <a:pt x="562" y="623"/>
                  </a:lnTo>
                  <a:lnTo>
                    <a:pt x="561" y="623"/>
                  </a:lnTo>
                  <a:lnTo>
                    <a:pt x="561" y="624"/>
                  </a:lnTo>
                  <a:lnTo>
                    <a:pt x="559" y="624"/>
                  </a:lnTo>
                  <a:lnTo>
                    <a:pt x="559" y="623"/>
                  </a:lnTo>
                  <a:lnTo>
                    <a:pt x="561" y="623"/>
                  </a:lnTo>
                  <a:lnTo>
                    <a:pt x="559" y="623"/>
                  </a:lnTo>
                  <a:lnTo>
                    <a:pt x="558" y="623"/>
                  </a:lnTo>
                  <a:lnTo>
                    <a:pt x="558" y="624"/>
                  </a:lnTo>
                  <a:lnTo>
                    <a:pt x="558" y="623"/>
                  </a:lnTo>
                  <a:lnTo>
                    <a:pt x="559" y="623"/>
                  </a:lnTo>
                  <a:lnTo>
                    <a:pt x="559" y="624"/>
                  </a:lnTo>
                  <a:lnTo>
                    <a:pt x="558" y="624"/>
                  </a:lnTo>
                  <a:lnTo>
                    <a:pt x="557" y="624"/>
                  </a:lnTo>
                  <a:lnTo>
                    <a:pt x="557" y="625"/>
                  </a:lnTo>
                  <a:lnTo>
                    <a:pt x="556" y="625"/>
                  </a:lnTo>
                  <a:lnTo>
                    <a:pt x="555" y="625"/>
                  </a:lnTo>
                  <a:lnTo>
                    <a:pt x="554" y="625"/>
                  </a:lnTo>
                  <a:lnTo>
                    <a:pt x="554" y="626"/>
                  </a:lnTo>
                  <a:lnTo>
                    <a:pt x="553" y="626"/>
                  </a:lnTo>
                  <a:lnTo>
                    <a:pt x="553" y="627"/>
                  </a:lnTo>
                  <a:lnTo>
                    <a:pt x="553" y="626"/>
                  </a:lnTo>
                  <a:lnTo>
                    <a:pt x="553" y="625"/>
                  </a:lnTo>
                  <a:lnTo>
                    <a:pt x="554" y="625"/>
                  </a:lnTo>
                  <a:lnTo>
                    <a:pt x="553" y="625"/>
                  </a:lnTo>
                  <a:lnTo>
                    <a:pt x="553" y="626"/>
                  </a:lnTo>
                  <a:lnTo>
                    <a:pt x="553" y="625"/>
                  </a:lnTo>
                  <a:lnTo>
                    <a:pt x="554" y="625"/>
                  </a:lnTo>
                  <a:lnTo>
                    <a:pt x="555" y="624"/>
                  </a:lnTo>
                  <a:lnTo>
                    <a:pt x="554" y="624"/>
                  </a:lnTo>
                  <a:lnTo>
                    <a:pt x="553" y="625"/>
                  </a:lnTo>
                  <a:lnTo>
                    <a:pt x="553" y="626"/>
                  </a:lnTo>
                  <a:lnTo>
                    <a:pt x="553" y="627"/>
                  </a:lnTo>
                  <a:lnTo>
                    <a:pt x="551" y="627"/>
                  </a:lnTo>
                  <a:lnTo>
                    <a:pt x="550" y="627"/>
                  </a:lnTo>
                  <a:lnTo>
                    <a:pt x="549" y="628"/>
                  </a:lnTo>
                  <a:lnTo>
                    <a:pt x="549" y="627"/>
                  </a:lnTo>
                  <a:lnTo>
                    <a:pt x="549" y="626"/>
                  </a:lnTo>
                  <a:lnTo>
                    <a:pt x="550" y="626"/>
                  </a:lnTo>
                  <a:lnTo>
                    <a:pt x="550" y="625"/>
                  </a:lnTo>
                  <a:lnTo>
                    <a:pt x="550" y="626"/>
                  </a:lnTo>
                  <a:lnTo>
                    <a:pt x="550" y="625"/>
                  </a:lnTo>
                  <a:lnTo>
                    <a:pt x="550" y="626"/>
                  </a:lnTo>
                  <a:lnTo>
                    <a:pt x="549" y="626"/>
                  </a:lnTo>
                  <a:lnTo>
                    <a:pt x="549" y="625"/>
                  </a:lnTo>
                  <a:lnTo>
                    <a:pt x="549" y="624"/>
                  </a:lnTo>
                  <a:lnTo>
                    <a:pt x="548" y="624"/>
                  </a:lnTo>
                  <a:lnTo>
                    <a:pt x="549" y="625"/>
                  </a:lnTo>
                  <a:lnTo>
                    <a:pt x="549" y="626"/>
                  </a:lnTo>
                  <a:lnTo>
                    <a:pt x="548" y="625"/>
                  </a:lnTo>
                  <a:lnTo>
                    <a:pt x="548" y="626"/>
                  </a:lnTo>
                  <a:lnTo>
                    <a:pt x="549" y="626"/>
                  </a:lnTo>
                  <a:lnTo>
                    <a:pt x="549" y="627"/>
                  </a:lnTo>
                  <a:lnTo>
                    <a:pt x="549" y="628"/>
                  </a:lnTo>
                  <a:lnTo>
                    <a:pt x="548" y="628"/>
                  </a:lnTo>
                  <a:lnTo>
                    <a:pt x="548" y="630"/>
                  </a:lnTo>
                  <a:lnTo>
                    <a:pt x="547" y="630"/>
                  </a:lnTo>
                  <a:lnTo>
                    <a:pt x="547" y="631"/>
                  </a:lnTo>
                  <a:lnTo>
                    <a:pt x="546" y="631"/>
                  </a:lnTo>
                  <a:lnTo>
                    <a:pt x="546" y="630"/>
                  </a:lnTo>
                  <a:lnTo>
                    <a:pt x="546" y="631"/>
                  </a:lnTo>
                  <a:lnTo>
                    <a:pt x="546" y="632"/>
                  </a:lnTo>
                  <a:lnTo>
                    <a:pt x="546" y="633"/>
                  </a:lnTo>
                  <a:lnTo>
                    <a:pt x="546" y="634"/>
                  </a:lnTo>
                  <a:lnTo>
                    <a:pt x="546" y="633"/>
                  </a:lnTo>
                  <a:lnTo>
                    <a:pt x="547" y="633"/>
                  </a:lnTo>
                  <a:lnTo>
                    <a:pt x="548" y="633"/>
                  </a:lnTo>
                  <a:lnTo>
                    <a:pt x="548" y="634"/>
                  </a:lnTo>
                  <a:lnTo>
                    <a:pt x="549" y="633"/>
                  </a:lnTo>
                  <a:lnTo>
                    <a:pt x="549" y="634"/>
                  </a:lnTo>
                  <a:lnTo>
                    <a:pt x="549" y="635"/>
                  </a:lnTo>
                  <a:lnTo>
                    <a:pt x="548" y="635"/>
                  </a:lnTo>
                  <a:lnTo>
                    <a:pt x="548" y="634"/>
                  </a:lnTo>
                  <a:lnTo>
                    <a:pt x="548" y="635"/>
                  </a:lnTo>
                  <a:lnTo>
                    <a:pt x="548" y="636"/>
                  </a:lnTo>
                  <a:lnTo>
                    <a:pt x="548" y="638"/>
                  </a:lnTo>
                  <a:lnTo>
                    <a:pt x="549" y="636"/>
                  </a:lnTo>
                  <a:lnTo>
                    <a:pt x="549" y="638"/>
                  </a:lnTo>
                  <a:lnTo>
                    <a:pt x="550" y="638"/>
                  </a:lnTo>
                  <a:lnTo>
                    <a:pt x="550" y="639"/>
                  </a:lnTo>
                  <a:lnTo>
                    <a:pt x="551" y="640"/>
                  </a:lnTo>
                  <a:lnTo>
                    <a:pt x="550" y="640"/>
                  </a:lnTo>
                  <a:lnTo>
                    <a:pt x="550" y="641"/>
                  </a:lnTo>
                  <a:lnTo>
                    <a:pt x="549" y="642"/>
                  </a:lnTo>
                  <a:lnTo>
                    <a:pt x="548" y="642"/>
                  </a:lnTo>
                  <a:lnTo>
                    <a:pt x="548" y="643"/>
                  </a:lnTo>
                  <a:lnTo>
                    <a:pt x="547" y="643"/>
                  </a:lnTo>
                  <a:lnTo>
                    <a:pt x="547" y="642"/>
                  </a:lnTo>
                  <a:lnTo>
                    <a:pt x="546" y="642"/>
                  </a:lnTo>
                  <a:lnTo>
                    <a:pt x="546" y="643"/>
                  </a:lnTo>
                  <a:lnTo>
                    <a:pt x="545" y="643"/>
                  </a:lnTo>
                  <a:lnTo>
                    <a:pt x="545" y="642"/>
                  </a:lnTo>
                  <a:lnTo>
                    <a:pt x="544" y="642"/>
                  </a:lnTo>
                  <a:lnTo>
                    <a:pt x="542" y="642"/>
                  </a:lnTo>
                  <a:lnTo>
                    <a:pt x="542" y="643"/>
                  </a:lnTo>
                  <a:lnTo>
                    <a:pt x="542" y="642"/>
                  </a:lnTo>
                  <a:lnTo>
                    <a:pt x="542" y="641"/>
                  </a:lnTo>
                  <a:lnTo>
                    <a:pt x="541" y="641"/>
                  </a:lnTo>
                  <a:lnTo>
                    <a:pt x="541" y="640"/>
                  </a:lnTo>
                  <a:lnTo>
                    <a:pt x="542" y="640"/>
                  </a:lnTo>
                  <a:lnTo>
                    <a:pt x="542" y="641"/>
                  </a:lnTo>
                  <a:lnTo>
                    <a:pt x="544" y="641"/>
                  </a:lnTo>
                  <a:lnTo>
                    <a:pt x="544" y="640"/>
                  </a:lnTo>
                  <a:lnTo>
                    <a:pt x="542" y="640"/>
                  </a:lnTo>
                  <a:lnTo>
                    <a:pt x="542" y="639"/>
                  </a:lnTo>
                  <a:lnTo>
                    <a:pt x="542" y="640"/>
                  </a:lnTo>
                  <a:lnTo>
                    <a:pt x="541" y="640"/>
                  </a:lnTo>
                  <a:lnTo>
                    <a:pt x="541" y="639"/>
                  </a:lnTo>
                  <a:lnTo>
                    <a:pt x="540" y="639"/>
                  </a:lnTo>
                  <a:lnTo>
                    <a:pt x="541" y="639"/>
                  </a:lnTo>
                  <a:lnTo>
                    <a:pt x="541" y="638"/>
                  </a:lnTo>
                  <a:lnTo>
                    <a:pt x="540" y="639"/>
                  </a:lnTo>
                  <a:lnTo>
                    <a:pt x="540" y="638"/>
                  </a:lnTo>
                  <a:lnTo>
                    <a:pt x="540" y="636"/>
                  </a:lnTo>
                  <a:lnTo>
                    <a:pt x="539" y="636"/>
                  </a:lnTo>
                  <a:lnTo>
                    <a:pt x="540" y="636"/>
                  </a:lnTo>
                  <a:lnTo>
                    <a:pt x="540" y="635"/>
                  </a:lnTo>
                  <a:lnTo>
                    <a:pt x="540" y="636"/>
                  </a:lnTo>
                  <a:lnTo>
                    <a:pt x="541" y="636"/>
                  </a:lnTo>
                  <a:lnTo>
                    <a:pt x="541" y="635"/>
                  </a:lnTo>
                  <a:lnTo>
                    <a:pt x="540" y="635"/>
                  </a:lnTo>
                  <a:lnTo>
                    <a:pt x="540" y="636"/>
                  </a:lnTo>
                  <a:lnTo>
                    <a:pt x="540" y="635"/>
                  </a:lnTo>
                  <a:lnTo>
                    <a:pt x="539" y="635"/>
                  </a:lnTo>
                  <a:lnTo>
                    <a:pt x="540" y="635"/>
                  </a:lnTo>
                  <a:lnTo>
                    <a:pt x="540" y="634"/>
                  </a:lnTo>
                  <a:lnTo>
                    <a:pt x="539" y="633"/>
                  </a:lnTo>
                  <a:lnTo>
                    <a:pt x="540" y="633"/>
                  </a:lnTo>
                  <a:lnTo>
                    <a:pt x="539" y="633"/>
                  </a:lnTo>
                  <a:lnTo>
                    <a:pt x="539" y="634"/>
                  </a:lnTo>
                  <a:lnTo>
                    <a:pt x="539" y="633"/>
                  </a:lnTo>
                  <a:lnTo>
                    <a:pt x="539" y="634"/>
                  </a:lnTo>
                  <a:lnTo>
                    <a:pt x="538" y="633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38" y="632"/>
                  </a:lnTo>
                  <a:lnTo>
                    <a:pt x="538" y="631"/>
                  </a:lnTo>
                  <a:lnTo>
                    <a:pt x="539" y="631"/>
                  </a:lnTo>
                  <a:lnTo>
                    <a:pt x="539" y="630"/>
                  </a:lnTo>
                  <a:lnTo>
                    <a:pt x="538" y="630"/>
                  </a:lnTo>
                  <a:lnTo>
                    <a:pt x="538" y="628"/>
                  </a:lnTo>
                  <a:lnTo>
                    <a:pt x="539" y="628"/>
                  </a:lnTo>
                  <a:lnTo>
                    <a:pt x="540" y="627"/>
                  </a:lnTo>
                  <a:lnTo>
                    <a:pt x="540" y="626"/>
                  </a:lnTo>
                  <a:lnTo>
                    <a:pt x="540" y="625"/>
                  </a:lnTo>
                  <a:lnTo>
                    <a:pt x="540" y="626"/>
                  </a:lnTo>
                  <a:lnTo>
                    <a:pt x="540" y="625"/>
                  </a:lnTo>
                  <a:lnTo>
                    <a:pt x="541" y="625"/>
                  </a:lnTo>
                  <a:lnTo>
                    <a:pt x="542" y="625"/>
                  </a:lnTo>
                  <a:lnTo>
                    <a:pt x="541" y="625"/>
                  </a:lnTo>
                  <a:lnTo>
                    <a:pt x="542" y="624"/>
                  </a:lnTo>
                  <a:lnTo>
                    <a:pt x="542" y="623"/>
                  </a:lnTo>
                  <a:lnTo>
                    <a:pt x="541" y="623"/>
                  </a:lnTo>
                  <a:lnTo>
                    <a:pt x="540" y="623"/>
                  </a:lnTo>
                  <a:lnTo>
                    <a:pt x="541" y="623"/>
                  </a:lnTo>
                  <a:lnTo>
                    <a:pt x="540" y="624"/>
                  </a:lnTo>
                  <a:lnTo>
                    <a:pt x="540" y="623"/>
                  </a:lnTo>
                  <a:lnTo>
                    <a:pt x="540" y="622"/>
                  </a:lnTo>
                  <a:lnTo>
                    <a:pt x="540" y="623"/>
                  </a:lnTo>
                  <a:lnTo>
                    <a:pt x="540" y="622"/>
                  </a:lnTo>
                  <a:lnTo>
                    <a:pt x="539" y="622"/>
                  </a:lnTo>
                  <a:lnTo>
                    <a:pt x="539" y="623"/>
                  </a:lnTo>
                  <a:lnTo>
                    <a:pt x="540" y="623"/>
                  </a:lnTo>
                  <a:lnTo>
                    <a:pt x="539" y="624"/>
                  </a:lnTo>
                  <a:lnTo>
                    <a:pt x="539" y="623"/>
                  </a:lnTo>
                  <a:lnTo>
                    <a:pt x="538" y="623"/>
                  </a:lnTo>
                  <a:lnTo>
                    <a:pt x="538" y="622"/>
                  </a:lnTo>
                  <a:lnTo>
                    <a:pt x="538" y="621"/>
                  </a:lnTo>
                  <a:lnTo>
                    <a:pt x="538" y="622"/>
                  </a:lnTo>
                  <a:lnTo>
                    <a:pt x="537" y="622"/>
                  </a:lnTo>
                  <a:lnTo>
                    <a:pt x="537" y="621"/>
                  </a:lnTo>
                  <a:lnTo>
                    <a:pt x="538" y="621"/>
                  </a:lnTo>
                  <a:lnTo>
                    <a:pt x="537" y="621"/>
                  </a:lnTo>
                  <a:lnTo>
                    <a:pt x="537" y="619"/>
                  </a:lnTo>
                  <a:lnTo>
                    <a:pt x="536" y="619"/>
                  </a:lnTo>
                  <a:lnTo>
                    <a:pt x="536" y="621"/>
                  </a:lnTo>
                  <a:lnTo>
                    <a:pt x="537" y="621"/>
                  </a:lnTo>
                  <a:lnTo>
                    <a:pt x="537" y="622"/>
                  </a:lnTo>
                  <a:lnTo>
                    <a:pt x="537" y="623"/>
                  </a:lnTo>
                  <a:lnTo>
                    <a:pt x="536" y="624"/>
                  </a:lnTo>
                  <a:lnTo>
                    <a:pt x="536" y="623"/>
                  </a:lnTo>
                  <a:lnTo>
                    <a:pt x="534" y="624"/>
                  </a:lnTo>
                  <a:lnTo>
                    <a:pt x="533" y="624"/>
                  </a:lnTo>
                  <a:lnTo>
                    <a:pt x="533" y="623"/>
                  </a:lnTo>
                  <a:lnTo>
                    <a:pt x="533" y="624"/>
                  </a:lnTo>
                  <a:lnTo>
                    <a:pt x="532" y="624"/>
                  </a:lnTo>
                  <a:lnTo>
                    <a:pt x="532" y="623"/>
                  </a:lnTo>
                  <a:lnTo>
                    <a:pt x="532" y="624"/>
                  </a:lnTo>
                  <a:lnTo>
                    <a:pt x="531" y="624"/>
                  </a:lnTo>
                  <a:lnTo>
                    <a:pt x="530" y="624"/>
                  </a:lnTo>
                  <a:lnTo>
                    <a:pt x="531" y="625"/>
                  </a:lnTo>
                  <a:lnTo>
                    <a:pt x="530" y="625"/>
                  </a:lnTo>
                  <a:lnTo>
                    <a:pt x="530" y="624"/>
                  </a:lnTo>
                  <a:lnTo>
                    <a:pt x="529" y="624"/>
                  </a:lnTo>
                  <a:lnTo>
                    <a:pt x="529" y="623"/>
                  </a:lnTo>
                  <a:lnTo>
                    <a:pt x="530" y="623"/>
                  </a:lnTo>
                  <a:lnTo>
                    <a:pt x="530" y="622"/>
                  </a:lnTo>
                  <a:lnTo>
                    <a:pt x="529" y="622"/>
                  </a:lnTo>
                  <a:lnTo>
                    <a:pt x="529" y="621"/>
                  </a:lnTo>
                  <a:lnTo>
                    <a:pt x="529" y="622"/>
                  </a:lnTo>
                  <a:lnTo>
                    <a:pt x="528" y="622"/>
                  </a:lnTo>
                  <a:lnTo>
                    <a:pt x="527" y="621"/>
                  </a:lnTo>
                  <a:lnTo>
                    <a:pt x="527" y="619"/>
                  </a:lnTo>
                  <a:lnTo>
                    <a:pt x="528" y="618"/>
                  </a:lnTo>
                  <a:lnTo>
                    <a:pt x="527" y="618"/>
                  </a:lnTo>
                  <a:lnTo>
                    <a:pt x="527" y="619"/>
                  </a:lnTo>
                  <a:lnTo>
                    <a:pt x="527" y="618"/>
                  </a:lnTo>
                  <a:lnTo>
                    <a:pt x="527" y="619"/>
                  </a:lnTo>
                  <a:lnTo>
                    <a:pt x="527" y="618"/>
                  </a:lnTo>
                  <a:lnTo>
                    <a:pt x="525" y="618"/>
                  </a:lnTo>
                  <a:lnTo>
                    <a:pt x="525" y="619"/>
                  </a:lnTo>
                  <a:lnTo>
                    <a:pt x="525" y="621"/>
                  </a:lnTo>
                  <a:lnTo>
                    <a:pt x="527" y="621"/>
                  </a:lnTo>
                  <a:lnTo>
                    <a:pt x="525" y="621"/>
                  </a:lnTo>
                  <a:lnTo>
                    <a:pt x="524" y="621"/>
                  </a:lnTo>
                  <a:lnTo>
                    <a:pt x="524" y="622"/>
                  </a:lnTo>
                  <a:lnTo>
                    <a:pt x="524" y="621"/>
                  </a:lnTo>
                  <a:lnTo>
                    <a:pt x="524" y="619"/>
                  </a:lnTo>
                  <a:lnTo>
                    <a:pt x="524" y="621"/>
                  </a:lnTo>
                  <a:lnTo>
                    <a:pt x="524" y="619"/>
                  </a:lnTo>
                  <a:lnTo>
                    <a:pt x="523" y="619"/>
                  </a:lnTo>
                  <a:lnTo>
                    <a:pt x="523" y="618"/>
                  </a:lnTo>
                  <a:lnTo>
                    <a:pt x="522" y="618"/>
                  </a:lnTo>
                  <a:lnTo>
                    <a:pt x="523" y="618"/>
                  </a:lnTo>
                  <a:lnTo>
                    <a:pt x="523" y="619"/>
                  </a:lnTo>
                  <a:lnTo>
                    <a:pt x="522" y="619"/>
                  </a:lnTo>
                  <a:lnTo>
                    <a:pt x="522" y="618"/>
                  </a:lnTo>
                  <a:lnTo>
                    <a:pt x="523" y="617"/>
                  </a:lnTo>
                  <a:lnTo>
                    <a:pt x="522" y="616"/>
                  </a:lnTo>
                  <a:lnTo>
                    <a:pt x="522" y="617"/>
                  </a:lnTo>
                  <a:lnTo>
                    <a:pt x="522" y="616"/>
                  </a:lnTo>
                  <a:lnTo>
                    <a:pt x="522" y="617"/>
                  </a:lnTo>
                  <a:lnTo>
                    <a:pt x="522" y="616"/>
                  </a:lnTo>
                  <a:lnTo>
                    <a:pt x="521" y="616"/>
                  </a:lnTo>
                  <a:lnTo>
                    <a:pt x="521" y="617"/>
                  </a:lnTo>
                  <a:lnTo>
                    <a:pt x="520" y="617"/>
                  </a:lnTo>
                  <a:lnTo>
                    <a:pt x="521" y="616"/>
                  </a:lnTo>
                  <a:lnTo>
                    <a:pt x="520" y="616"/>
                  </a:lnTo>
                  <a:lnTo>
                    <a:pt x="520" y="617"/>
                  </a:lnTo>
                  <a:lnTo>
                    <a:pt x="521" y="617"/>
                  </a:lnTo>
                  <a:lnTo>
                    <a:pt x="521" y="618"/>
                  </a:lnTo>
                  <a:lnTo>
                    <a:pt x="521" y="619"/>
                  </a:lnTo>
                  <a:lnTo>
                    <a:pt x="520" y="619"/>
                  </a:lnTo>
                  <a:lnTo>
                    <a:pt x="521" y="619"/>
                  </a:lnTo>
                  <a:lnTo>
                    <a:pt x="521" y="621"/>
                  </a:lnTo>
                  <a:lnTo>
                    <a:pt x="521" y="619"/>
                  </a:lnTo>
                  <a:lnTo>
                    <a:pt x="521" y="621"/>
                  </a:lnTo>
                  <a:lnTo>
                    <a:pt x="522" y="621"/>
                  </a:lnTo>
                  <a:lnTo>
                    <a:pt x="522" y="619"/>
                  </a:lnTo>
                  <a:lnTo>
                    <a:pt x="522" y="621"/>
                  </a:lnTo>
                  <a:lnTo>
                    <a:pt x="521" y="621"/>
                  </a:lnTo>
                  <a:lnTo>
                    <a:pt x="522" y="621"/>
                  </a:lnTo>
                  <a:lnTo>
                    <a:pt x="521" y="621"/>
                  </a:lnTo>
                  <a:lnTo>
                    <a:pt x="521" y="622"/>
                  </a:lnTo>
                  <a:lnTo>
                    <a:pt x="521" y="621"/>
                  </a:lnTo>
                  <a:lnTo>
                    <a:pt x="521" y="622"/>
                  </a:lnTo>
                  <a:lnTo>
                    <a:pt x="520" y="622"/>
                  </a:lnTo>
                  <a:lnTo>
                    <a:pt x="521" y="622"/>
                  </a:lnTo>
                  <a:lnTo>
                    <a:pt x="520" y="622"/>
                  </a:lnTo>
                  <a:lnTo>
                    <a:pt x="521" y="622"/>
                  </a:lnTo>
                  <a:lnTo>
                    <a:pt x="520" y="622"/>
                  </a:lnTo>
                  <a:lnTo>
                    <a:pt x="520" y="621"/>
                  </a:lnTo>
                  <a:lnTo>
                    <a:pt x="520" y="622"/>
                  </a:lnTo>
                  <a:lnTo>
                    <a:pt x="520" y="621"/>
                  </a:lnTo>
                  <a:lnTo>
                    <a:pt x="521" y="621"/>
                  </a:lnTo>
                  <a:lnTo>
                    <a:pt x="520" y="621"/>
                  </a:lnTo>
                  <a:lnTo>
                    <a:pt x="520" y="619"/>
                  </a:lnTo>
                  <a:lnTo>
                    <a:pt x="520" y="621"/>
                  </a:lnTo>
                  <a:lnTo>
                    <a:pt x="519" y="621"/>
                  </a:lnTo>
                  <a:lnTo>
                    <a:pt x="519" y="619"/>
                  </a:lnTo>
                  <a:lnTo>
                    <a:pt x="517" y="621"/>
                  </a:lnTo>
                  <a:lnTo>
                    <a:pt x="519" y="621"/>
                  </a:lnTo>
                  <a:lnTo>
                    <a:pt x="517" y="621"/>
                  </a:lnTo>
                  <a:lnTo>
                    <a:pt x="519" y="622"/>
                  </a:lnTo>
                  <a:lnTo>
                    <a:pt x="517" y="622"/>
                  </a:lnTo>
                  <a:lnTo>
                    <a:pt x="519" y="622"/>
                  </a:lnTo>
                  <a:lnTo>
                    <a:pt x="517" y="622"/>
                  </a:lnTo>
                  <a:lnTo>
                    <a:pt x="517" y="623"/>
                  </a:lnTo>
                  <a:lnTo>
                    <a:pt x="516" y="623"/>
                  </a:lnTo>
                  <a:lnTo>
                    <a:pt x="517" y="622"/>
                  </a:lnTo>
                  <a:lnTo>
                    <a:pt x="516" y="621"/>
                  </a:lnTo>
                  <a:lnTo>
                    <a:pt x="517" y="621"/>
                  </a:lnTo>
                  <a:lnTo>
                    <a:pt x="516" y="621"/>
                  </a:lnTo>
                  <a:lnTo>
                    <a:pt x="516" y="622"/>
                  </a:lnTo>
                  <a:lnTo>
                    <a:pt x="515" y="622"/>
                  </a:lnTo>
                  <a:lnTo>
                    <a:pt x="514" y="622"/>
                  </a:lnTo>
                  <a:lnTo>
                    <a:pt x="514" y="623"/>
                  </a:lnTo>
                  <a:lnTo>
                    <a:pt x="514" y="622"/>
                  </a:lnTo>
                  <a:lnTo>
                    <a:pt x="513" y="622"/>
                  </a:lnTo>
                  <a:lnTo>
                    <a:pt x="513" y="623"/>
                  </a:lnTo>
                  <a:lnTo>
                    <a:pt x="514" y="623"/>
                  </a:lnTo>
                  <a:lnTo>
                    <a:pt x="514" y="624"/>
                  </a:lnTo>
                  <a:lnTo>
                    <a:pt x="513" y="624"/>
                  </a:lnTo>
                  <a:lnTo>
                    <a:pt x="513" y="623"/>
                  </a:lnTo>
                  <a:lnTo>
                    <a:pt x="512" y="623"/>
                  </a:lnTo>
                  <a:lnTo>
                    <a:pt x="512" y="622"/>
                  </a:lnTo>
                  <a:lnTo>
                    <a:pt x="511" y="622"/>
                  </a:lnTo>
                  <a:lnTo>
                    <a:pt x="511" y="621"/>
                  </a:lnTo>
                  <a:lnTo>
                    <a:pt x="509" y="621"/>
                  </a:lnTo>
                  <a:lnTo>
                    <a:pt x="508" y="621"/>
                  </a:lnTo>
                  <a:lnTo>
                    <a:pt x="508" y="622"/>
                  </a:lnTo>
                  <a:lnTo>
                    <a:pt x="507" y="622"/>
                  </a:lnTo>
                  <a:lnTo>
                    <a:pt x="506" y="622"/>
                  </a:lnTo>
                  <a:lnTo>
                    <a:pt x="505" y="622"/>
                  </a:lnTo>
                  <a:lnTo>
                    <a:pt x="505" y="621"/>
                  </a:lnTo>
                  <a:lnTo>
                    <a:pt x="504" y="622"/>
                  </a:lnTo>
                  <a:lnTo>
                    <a:pt x="503" y="621"/>
                  </a:lnTo>
                  <a:lnTo>
                    <a:pt x="503" y="619"/>
                  </a:lnTo>
                  <a:lnTo>
                    <a:pt x="502" y="619"/>
                  </a:lnTo>
                  <a:lnTo>
                    <a:pt x="500" y="619"/>
                  </a:lnTo>
                  <a:lnTo>
                    <a:pt x="499" y="618"/>
                  </a:lnTo>
                  <a:lnTo>
                    <a:pt x="498" y="618"/>
                  </a:lnTo>
                  <a:lnTo>
                    <a:pt x="498" y="617"/>
                  </a:lnTo>
                  <a:lnTo>
                    <a:pt x="499" y="617"/>
                  </a:lnTo>
                  <a:lnTo>
                    <a:pt x="498" y="616"/>
                  </a:lnTo>
                  <a:lnTo>
                    <a:pt x="497" y="616"/>
                  </a:lnTo>
                  <a:lnTo>
                    <a:pt x="496" y="616"/>
                  </a:lnTo>
                  <a:lnTo>
                    <a:pt x="496" y="615"/>
                  </a:lnTo>
                  <a:lnTo>
                    <a:pt x="495" y="615"/>
                  </a:lnTo>
                  <a:lnTo>
                    <a:pt x="494" y="615"/>
                  </a:lnTo>
                  <a:lnTo>
                    <a:pt x="494" y="616"/>
                  </a:lnTo>
                  <a:lnTo>
                    <a:pt x="494" y="615"/>
                  </a:lnTo>
                  <a:lnTo>
                    <a:pt x="494" y="614"/>
                  </a:lnTo>
                  <a:lnTo>
                    <a:pt x="494" y="613"/>
                  </a:lnTo>
                  <a:lnTo>
                    <a:pt x="492" y="611"/>
                  </a:lnTo>
                  <a:lnTo>
                    <a:pt x="494" y="611"/>
                  </a:lnTo>
                  <a:lnTo>
                    <a:pt x="492" y="610"/>
                  </a:lnTo>
                  <a:lnTo>
                    <a:pt x="492" y="609"/>
                  </a:lnTo>
                  <a:lnTo>
                    <a:pt x="491" y="609"/>
                  </a:lnTo>
                  <a:lnTo>
                    <a:pt x="491" y="608"/>
                  </a:lnTo>
                  <a:lnTo>
                    <a:pt x="491" y="607"/>
                  </a:lnTo>
                  <a:lnTo>
                    <a:pt x="492" y="606"/>
                  </a:lnTo>
                  <a:lnTo>
                    <a:pt x="492" y="605"/>
                  </a:lnTo>
                  <a:lnTo>
                    <a:pt x="492" y="606"/>
                  </a:lnTo>
                  <a:lnTo>
                    <a:pt x="494" y="606"/>
                  </a:lnTo>
                  <a:lnTo>
                    <a:pt x="494" y="605"/>
                  </a:lnTo>
                  <a:lnTo>
                    <a:pt x="495" y="603"/>
                  </a:lnTo>
                  <a:lnTo>
                    <a:pt x="495" y="602"/>
                  </a:lnTo>
                  <a:lnTo>
                    <a:pt x="496" y="602"/>
                  </a:lnTo>
                  <a:lnTo>
                    <a:pt x="495" y="602"/>
                  </a:lnTo>
                  <a:lnTo>
                    <a:pt x="494" y="601"/>
                  </a:lnTo>
                  <a:lnTo>
                    <a:pt x="492" y="601"/>
                  </a:lnTo>
                  <a:lnTo>
                    <a:pt x="492" y="600"/>
                  </a:lnTo>
                  <a:lnTo>
                    <a:pt x="491" y="600"/>
                  </a:lnTo>
                  <a:lnTo>
                    <a:pt x="490" y="600"/>
                  </a:lnTo>
                  <a:lnTo>
                    <a:pt x="488" y="601"/>
                  </a:lnTo>
                  <a:lnTo>
                    <a:pt x="487" y="601"/>
                  </a:lnTo>
                  <a:lnTo>
                    <a:pt x="487" y="600"/>
                  </a:lnTo>
                  <a:lnTo>
                    <a:pt x="486" y="599"/>
                  </a:lnTo>
                  <a:lnTo>
                    <a:pt x="485" y="599"/>
                  </a:lnTo>
                  <a:lnTo>
                    <a:pt x="483" y="599"/>
                  </a:lnTo>
                  <a:lnTo>
                    <a:pt x="483" y="600"/>
                  </a:lnTo>
                  <a:lnTo>
                    <a:pt x="482" y="600"/>
                  </a:lnTo>
                  <a:lnTo>
                    <a:pt x="481" y="600"/>
                  </a:lnTo>
                  <a:lnTo>
                    <a:pt x="480" y="599"/>
                  </a:lnTo>
                  <a:lnTo>
                    <a:pt x="479" y="599"/>
                  </a:lnTo>
                  <a:lnTo>
                    <a:pt x="479" y="598"/>
                  </a:lnTo>
                  <a:lnTo>
                    <a:pt x="478" y="598"/>
                  </a:lnTo>
                  <a:lnTo>
                    <a:pt x="477" y="598"/>
                  </a:lnTo>
                  <a:lnTo>
                    <a:pt x="477" y="597"/>
                  </a:lnTo>
                  <a:lnTo>
                    <a:pt x="477" y="596"/>
                  </a:lnTo>
                  <a:lnTo>
                    <a:pt x="475" y="596"/>
                  </a:lnTo>
                  <a:lnTo>
                    <a:pt x="475" y="594"/>
                  </a:lnTo>
                  <a:lnTo>
                    <a:pt x="474" y="594"/>
                  </a:lnTo>
                  <a:lnTo>
                    <a:pt x="473" y="594"/>
                  </a:lnTo>
                  <a:lnTo>
                    <a:pt x="473" y="593"/>
                  </a:lnTo>
                  <a:lnTo>
                    <a:pt x="472" y="593"/>
                  </a:lnTo>
                  <a:lnTo>
                    <a:pt x="472" y="594"/>
                  </a:lnTo>
                  <a:lnTo>
                    <a:pt x="471" y="594"/>
                  </a:lnTo>
                  <a:lnTo>
                    <a:pt x="470" y="596"/>
                  </a:lnTo>
                  <a:lnTo>
                    <a:pt x="469" y="596"/>
                  </a:lnTo>
                  <a:lnTo>
                    <a:pt x="467" y="597"/>
                  </a:lnTo>
                  <a:lnTo>
                    <a:pt x="467" y="596"/>
                  </a:lnTo>
                  <a:lnTo>
                    <a:pt x="466" y="596"/>
                  </a:lnTo>
                  <a:lnTo>
                    <a:pt x="466" y="597"/>
                  </a:lnTo>
                  <a:lnTo>
                    <a:pt x="465" y="597"/>
                  </a:lnTo>
                  <a:lnTo>
                    <a:pt x="465" y="598"/>
                  </a:lnTo>
                  <a:lnTo>
                    <a:pt x="466" y="600"/>
                  </a:lnTo>
                  <a:lnTo>
                    <a:pt x="465" y="600"/>
                  </a:lnTo>
                  <a:lnTo>
                    <a:pt x="465" y="601"/>
                  </a:lnTo>
                  <a:lnTo>
                    <a:pt x="464" y="601"/>
                  </a:lnTo>
                  <a:lnTo>
                    <a:pt x="464" y="602"/>
                  </a:lnTo>
                  <a:lnTo>
                    <a:pt x="463" y="602"/>
                  </a:lnTo>
                  <a:lnTo>
                    <a:pt x="463" y="601"/>
                  </a:lnTo>
                  <a:lnTo>
                    <a:pt x="463" y="602"/>
                  </a:lnTo>
                  <a:lnTo>
                    <a:pt x="462" y="602"/>
                  </a:lnTo>
                  <a:lnTo>
                    <a:pt x="462" y="601"/>
                  </a:lnTo>
                  <a:lnTo>
                    <a:pt x="462" y="602"/>
                  </a:lnTo>
                  <a:lnTo>
                    <a:pt x="461" y="602"/>
                  </a:lnTo>
                  <a:lnTo>
                    <a:pt x="461" y="603"/>
                  </a:lnTo>
                  <a:lnTo>
                    <a:pt x="460" y="603"/>
                  </a:lnTo>
                  <a:lnTo>
                    <a:pt x="458" y="603"/>
                  </a:lnTo>
                  <a:lnTo>
                    <a:pt x="457" y="603"/>
                  </a:lnTo>
                  <a:lnTo>
                    <a:pt x="457" y="602"/>
                  </a:lnTo>
                  <a:lnTo>
                    <a:pt x="457" y="601"/>
                  </a:lnTo>
                  <a:lnTo>
                    <a:pt x="455" y="602"/>
                  </a:lnTo>
                  <a:lnTo>
                    <a:pt x="454" y="602"/>
                  </a:lnTo>
                  <a:lnTo>
                    <a:pt x="454" y="603"/>
                  </a:lnTo>
                  <a:lnTo>
                    <a:pt x="454" y="605"/>
                  </a:lnTo>
                  <a:lnTo>
                    <a:pt x="454" y="606"/>
                  </a:lnTo>
                  <a:lnTo>
                    <a:pt x="454" y="607"/>
                  </a:lnTo>
                  <a:lnTo>
                    <a:pt x="453" y="607"/>
                  </a:lnTo>
                  <a:lnTo>
                    <a:pt x="453" y="606"/>
                  </a:lnTo>
                  <a:lnTo>
                    <a:pt x="452" y="606"/>
                  </a:lnTo>
                  <a:lnTo>
                    <a:pt x="452" y="605"/>
                  </a:lnTo>
                  <a:lnTo>
                    <a:pt x="450" y="605"/>
                  </a:lnTo>
                  <a:lnTo>
                    <a:pt x="449" y="603"/>
                  </a:lnTo>
                  <a:lnTo>
                    <a:pt x="448" y="602"/>
                  </a:lnTo>
                  <a:lnTo>
                    <a:pt x="447" y="602"/>
                  </a:lnTo>
                  <a:lnTo>
                    <a:pt x="447" y="603"/>
                  </a:lnTo>
                  <a:lnTo>
                    <a:pt x="447" y="605"/>
                  </a:lnTo>
                  <a:lnTo>
                    <a:pt x="446" y="606"/>
                  </a:lnTo>
                  <a:lnTo>
                    <a:pt x="446" y="605"/>
                  </a:lnTo>
                  <a:lnTo>
                    <a:pt x="445" y="605"/>
                  </a:lnTo>
                  <a:lnTo>
                    <a:pt x="445" y="603"/>
                  </a:lnTo>
                  <a:lnTo>
                    <a:pt x="445" y="602"/>
                  </a:lnTo>
                  <a:lnTo>
                    <a:pt x="444" y="602"/>
                  </a:lnTo>
                  <a:lnTo>
                    <a:pt x="443" y="603"/>
                  </a:lnTo>
                  <a:lnTo>
                    <a:pt x="443" y="605"/>
                  </a:lnTo>
                  <a:lnTo>
                    <a:pt x="441" y="605"/>
                  </a:lnTo>
                  <a:lnTo>
                    <a:pt x="440" y="605"/>
                  </a:lnTo>
                  <a:lnTo>
                    <a:pt x="440" y="606"/>
                  </a:lnTo>
                  <a:lnTo>
                    <a:pt x="441" y="606"/>
                  </a:lnTo>
                  <a:lnTo>
                    <a:pt x="440" y="607"/>
                  </a:lnTo>
                  <a:lnTo>
                    <a:pt x="439" y="607"/>
                  </a:lnTo>
                  <a:lnTo>
                    <a:pt x="439" y="608"/>
                  </a:lnTo>
                  <a:lnTo>
                    <a:pt x="438" y="608"/>
                  </a:lnTo>
                  <a:lnTo>
                    <a:pt x="438" y="607"/>
                  </a:lnTo>
                  <a:lnTo>
                    <a:pt x="437" y="607"/>
                  </a:lnTo>
                  <a:lnTo>
                    <a:pt x="437" y="606"/>
                  </a:lnTo>
                  <a:lnTo>
                    <a:pt x="436" y="606"/>
                  </a:lnTo>
                  <a:lnTo>
                    <a:pt x="436" y="605"/>
                  </a:lnTo>
                  <a:lnTo>
                    <a:pt x="435" y="605"/>
                  </a:lnTo>
                  <a:lnTo>
                    <a:pt x="433" y="603"/>
                  </a:lnTo>
                  <a:lnTo>
                    <a:pt x="432" y="603"/>
                  </a:lnTo>
                  <a:lnTo>
                    <a:pt x="431" y="603"/>
                  </a:lnTo>
                  <a:lnTo>
                    <a:pt x="431" y="602"/>
                  </a:lnTo>
                  <a:lnTo>
                    <a:pt x="430" y="602"/>
                  </a:lnTo>
                  <a:lnTo>
                    <a:pt x="430" y="603"/>
                  </a:lnTo>
                  <a:lnTo>
                    <a:pt x="429" y="603"/>
                  </a:lnTo>
                  <a:lnTo>
                    <a:pt x="429" y="605"/>
                  </a:lnTo>
                  <a:lnTo>
                    <a:pt x="430" y="605"/>
                  </a:lnTo>
                  <a:lnTo>
                    <a:pt x="429" y="605"/>
                  </a:lnTo>
                  <a:lnTo>
                    <a:pt x="428" y="607"/>
                  </a:lnTo>
                  <a:lnTo>
                    <a:pt x="428" y="608"/>
                  </a:lnTo>
                  <a:lnTo>
                    <a:pt x="427" y="608"/>
                  </a:lnTo>
                  <a:lnTo>
                    <a:pt x="425" y="608"/>
                  </a:lnTo>
                  <a:lnTo>
                    <a:pt x="424" y="608"/>
                  </a:lnTo>
                  <a:lnTo>
                    <a:pt x="423" y="608"/>
                  </a:lnTo>
                  <a:lnTo>
                    <a:pt x="422" y="608"/>
                  </a:lnTo>
                  <a:lnTo>
                    <a:pt x="422" y="609"/>
                  </a:lnTo>
                  <a:lnTo>
                    <a:pt x="421" y="609"/>
                  </a:lnTo>
                  <a:lnTo>
                    <a:pt x="421" y="608"/>
                  </a:lnTo>
                  <a:lnTo>
                    <a:pt x="421" y="607"/>
                  </a:lnTo>
                  <a:lnTo>
                    <a:pt x="420" y="607"/>
                  </a:lnTo>
                  <a:lnTo>
                    <a:pt x="419" y="607"/>
                  </a:lnTo>
                  <a:lnTo>
                    <a:pt x="419" y="608"/>
                  </a:lnTo>
                  <a:lnTo>
                    <a:pt x="419" y="609"/>
                  </a:lnTo>
                  <a:lnTo>
                    <a:pt x="418" y="609"/>
                  </a:lnTo>
                  <a:lnTo>
                    <a:pt x="418" y="610"/>
                  </a:lnTo>
                  <a:lnTo>
                    <a:pt x="416" y="610"/>
                  </a:lnTo>
                  <a:lnTo>
                    <a:pt x="416" y="611"/>
                  </a:lnTo>
                  <a:lnTo>
                    <a:pt x="418" y="611"/>
                  </a:lnTo>
                  <a:lnTo>
                    <a:pt x="418" y="613"/>
                  </a:lnTo>
                  <a:lnTo>
                    <a:pt x="418" y="614"/>
                  </a:lnTo>
                  <a:lnTo>
                    <a:pt x="418" y="615"/>
                  </a:lnTo>
                  <a:lnTo>
                    <a:pt x="418" y="616"/>
                  </a:lnTo>
                  <a:lnTo>
                    <a:pt x="419" y="616"/>
                  </a:lnTo>
                  <a:lnTo>
                    <a:pt x="419" y="617"/>
                  </a:lnTo>
                  <a:lnTo>
                    <a:pt x="420" y="617"/>
                  </a:lnTo>
                  <a:lnTo>
                    <a:pt x="420" y="618"/>
                  </a:lnTo>
                  <a:lnTo>
                    <a:pt x="420" y="619"/>
                  </a:lnTo>
                  <a:lnTo>
                    <a:pt x="420" y="621"/>
                  </a:lnTo>
                  <a:lnTo>
                    <a:pt x="421" y="621"/>
                  </a:lnTo>
                  <a:lnTo>
                    <a:pt x="421" y="622"/>
                  </a:lnTo>
                  <a:lnTo>
                    <a:pt x="420" y="622"/>
                  </a:lnTo>
                  <a:lnTo>
                    <a:pt x="420" y="623"/>
                  </a:lnTo>
                  <a:lnTo>
                    <a:pt x="420" y="624"/>
                  </a:lnTo>
                  <a:lnTo>
                    <a:pt x="420" y="625"/>
                  </a:lnTo>
                  <a:lnTo>
                    <a:pt x="420" y="626"/>
                  </a:lnTo>
                  <a:lnTo>
                    <a:pt x="421" y="626"/>
                  </a:lnTo>
                  <a:lnTo>
                    <a:pt x="421" y="627"/>
                  </a:lnTo>
                  <a:lnTo>
                    <a:pt x="420" y="627"/>
                  </a:lnTo>
                  <a:lnTo>
                    <a:pt x="420" y="628"/>
                  </a:lnTo>
                  <a:lnTo>
                    <a:pt x="419" y="628"/>
                  </a:lnTo>
                  <a:lnTo>
                    <a:pt x="418" y="628"/>
                  </a:lnTo>
                  <a:lnTo>
                    <a:pt x="418" y="627"/>
                  </a:lnTo>
                  <a:lnTo>
                    <a:pt x="416" y="627"/>
                  </a:lnTo>
                  <a:lnTo>
                    <a:pt x="414" y="627"/>
                  </a:lnTo>
                  <a:lnTo>
                    <a:pt x="413" y="628"/>
                  </a:lnTo>
                  <a:lnTo>
                    <a:pt x="412" y="627"/>
                  </a:lnTo>
                  <a:lnTo>
                    <a:pt x="412" y="626"/>
                  </a:lnTo>
                  <a:lnTo>
                    <a:pt x="412" y="625"/>
                  </a:lnTo>
                  <a:lnTo>
                    <a:pt x="412" y="624"/>
                  </a:lnTo>
                  <a:lnTo>
                    <a:pt x="412" y="623"/>
                  </a:lnTo>
                  <a:lnTo>
                    <a:pt x="412" y="622"/>
                  </a:lnTo>
                  <a:lnTo>
                    <a:pt x="411" y="622"/>
                  </a:lnTo>
                  <a:lnTo>
                    <a:pt x="412" y="622"/>
                  </a:lnTo>
                  <a:lnTo>
                    <a:pt x="412" y="621"/>
                  </a:lnTo>
                  <a:lnTo>
                    <a:pt x="411" y="621"/>
                  </a:lnTo>
                  <a:lnTo>
                    <a:pt x="411" y="619"/>
                  </a:lnTo>
                  <a:lnTo>
                    <a:pt x="410" y="618"/>
                  </a:lnTo>
                  <a:lnTo>
                    <a:pt x="410" y="619"/>
                  </a:lnTo>
                  <a:lnTo>
                    <a:pt x="408" y="619"/>
                  </a:lnTo>
                  <a:lnTo>
                    <a:pt x="407" y="621"/>
                  </a:lnTo>
                  <a:lnTo>
                    <a:pt x="406" y="621"/>
                  </a:lnTo>
                  <a:lnTo>
                    <a:pt x="405" y="622"/>
                  </a:lnTo>
                  <a:lnTo>
                    <a:pt x="404" y="623"/>
                  </a:lnTo>
                  <a:lnTo>
                    <a:pt x="403" y="624"/>
                  </a:lnTo>
                  <a:lnTo>
                    <a:pt x="402" y="624"/>
                  </a:lnTo>
                  <a:lnTo>
                    <a:pt x="401" y="624"/>
                  </a:lnTo>
                  <a:lnTo>
                    <a:pt x="401" y="623"/>
                  </a:lnTo>
                  <a:lnTo>
                    <a:pt x="399" y="623"/>
                  </a:lnTo>
                  <a:lnTo>
                    <a:pt x="398" y="623"/>
                  </a:lnTo>
                  <a:lnTo>
                    <a:pt x="398" y="624"/>
                  </a:lnTo>
                  <a:lnTo>
                    <a:pt x="397" y="624"/>
                  </a:lnTo>
                  <a:lnTo>
                    <a:pt x="396" y="624"/>
                  </a:lnTo>
                  <a:lnTo>
                    <a:pt x="396" y="623"/>
                  </a:lnTo>
                  <a:lnTo>
                    <a:pt x="395" y="623"/>
                  </a:lnTo>
                  <a:lnTo>
                    <a:pt x="395" y="622"/>
                  </a:lnTo>
                  <a:lnTo>
                    <a:pt x="396" y="622"/>
                  </a:lnTo>
                  <a:lnTo>
                    <a:pt x="396" y="621"/>
                  </a:lnTo>
                  <a:lnTo>
                    <a:pt x="395" y="621"/>
                  </a:lnTo>
                  <a:lnTo>
                    <a:pt x="394" y="621"/>
                  </a:lnTo>
                  <a:lnTo>
                    <a:pt x="394" y="619"/>
                  </a:lnTo>
                  <a:lnTo>
                    <a:pt x="393" y="618"/>
                  </a:lnTo>
                  <a:lnTo>
                    <a:pt x="393" y="617"/>
                  </a:lnTo>
                  <a:lnTo>
                    <a:pt x="394" y="616"/>
                  </a:lnTo>
                  <a:lnTo>
                    <a:pt x="394" y="615"/>
                  </a:lnTo>
                  <a:lnTo>
                    <a:pt x="393" y="615"/>
                  </a:lnTo>
                  <a:lnTo>
                    <a:pt x="393" y="614"/>
                  </a:lnTo>
                  <a:lnTo>
                    <a:pt x="391" y="614"/>
                  </a:lnTo>
                  <a:lnTo>
                    <a:pt x="391" y="615"/>
                  </a:lnTo>
                  <a:lnTo>
                    <a:pt x="390" y="614"/>
                  </a:lnTo>
                  <a:lnTo>
                    <a:pt x="389" y="614"/>
                  </a:lnTo>
                  <a:lnTo>
                    <a:pt x="389" y="615"/>
                  </a:lnTo>
                  <a:lnTo>
                    <a:pt x="389" y="614"/>
                  </a:lnTo>
                  <a:lnTo>
                    <a:pt x="388" y="614"/>
                  </a:lnTo>
                  <a:lnTo>
                    <a:pt x="387" y="614"/>
                  </a:lnTo>
                  <a:lnTo>
                    <a:pt x="386" y="614"/>
                  </a:lnTo>
                  <a:lnTo>
                    <a:pt x="386" y="613"/>
                  </a:lnTo>
                  <a:lnTo>
                    <a:pt x="385" y="614"/>
                  </a:lnTo>
                  <a:lnTo>
                    <a:pt x="383" y="614"/>
                  </a:lnTo>
                  <a:lnTo>
                    <a:pt x="382" y="614"/>
                  </a:lnTo>
                  <a:lnTo>
                    <a:pt x="381" y="613"/>
                  </a:lnTo>
                  <a:lnTo>
                    <a:pt x="381" y="611"/>
                  </a:lnTo>
                  <a:lnTo>
                    <a:pt x="382" y="611"/>
                  </a:lnTo>
                  <a:lnTo>
                    <a:pt x="382" y="610"/>
                  </a:lnTo>
                  <a:lnTo>
                    <a:pt x="382" y="609"/>
                  </a:lnTo>
                  <a:lnTo>
                    <a:pt x="383" y="608"/>
                  </a:lnTo>
                  <a:lnTo>
                    <a:pt x="385" y="607"/>
                  </a:lnTo>
                  <a:lnTo>
                    <a:pt x="385" y="606"/>
                  </a:lnTo>
                  <a:lnTo>
                    <a:pt x="385" y="605"/>
                  </a:lnTo>
                  <a:lnTo>
                    <a:pt x="383" y="603"/>
                  </a:lnTo>
                  <a:lnTo>
                    <a:pt x="383" y="602"/>
                  </a:lnTo>
                  <a:lnTo>
                    <a:pt x="385" y="602"/>
                  </a:lnTo>
                  <a:lnTo>
                    <a:pt x="385" y="601"/>
                  </a:lnTo>
                  <a:lnTo>
                    <a:pt x="386" y="601"/>
                  </a:lnTo>
                  <a:lnTo>
                    <a:pt x="385" y="600"/>
                  </a:lnTo>
                  <a:lnTo>
                    <a:pt x="386" y="600"/>
                  </a:lnTo>
                  <a:lnTo>
                    <a:pt x="387" y="600"/>
                  </a:lnTo>
                  <a:lnTo>
                    <a:pt x="387" y="599"/>
                  </a:lnTo>
                  <a:lnTo>
                    <a:pt x="386" y="599"/>
                  </a:lnTo>
                  <a:lnTo>
                    <a:pt x="387" y="598"/>
                  </a:lnTo>
                  <a:lnTo>
                    <a:pt x="386" y="598"/>
                  </a:lnTo>
                  <a:lnTo>
                    <a:pt x="385" y="598"/>
                  </a:lnTo>
                  <a:lnTo>
                    <a:pt x="385" y="597"/>
                  </a:lnTo>
                  <a:lnTo>
                    <a:pt x="383" y="597"/>
                  </a:lnTo>
                  <a:lnTo>
                    <a:pt x="383" y="598"/>
                  </a:lnTo>
                  <a:lnTo>
                    <a:pt x="382" y="598"/>
                  </a:lnTo>
                  <a:lnTo>
                    <a:pt x="381" y="598"/>
                  </a:lnTo>
                  <a:lnTo>
                    <a:pt x="381" y="597"/>
                  </a:lnTo>
                  <a:lnTo>
                    <a:pt x="380" y="597"/>
                  </a:lnTo>
                  <a:lnTo>
                    <a:pt x="379" y="597"/>
                  </a:lnTo>
                  <a:lnTo>
                    <a:pt x="378" y="596"/>
                  </a:lnTo>
                  <a:lnTo>
                    <a:pt x="377" y="596"/>
                  </a:lnTo>
                  <a:lnTo>
                    <a:pt x="378" y="594"/>
                  </a:lnTo>
                  <a:lnTo>
                    <a:pt x="378" y="593"/>
                  </a:lnTo>
                  <a:lnTo>
                    <a:pt x="377" y="593"/>
                  </a:lnTo>
                  <a:lnTo>
                    <a:pt x="378" y="593"/>
                  </a:lnTo>
                  <a:lnTo>
                    <a:pt x="378" y="592"/>
                  </a:lnTo>
                  <a:lnTo>
                    <a:pt x="377" y="591"/>
                  </a:lnTo>
                  <a:lnTo>
                    <a:pt x="376" y="591"/>
                  </a:lnTo>
                  <a:lnTo>
                    <a:pt x="376" y="590"/>
                  </a:lnTo>
                  <a:lnTo>
                    <a:pt x="377" y="590"/>
                  </a:lnTo>
                  <a:lnTo>
                    <a:pt x="377" y="589"/>
                  </a:lnTo>
                  <a:lnTo>
                    <a:pt x="377" y="588"/>
                  </a:lnTo>
                  <a:lnTo>
                    <a:pt x="376" y="588"/>
                  </a:lnTo>
                  <a:lnTo>
                    <a:pt x="376" y="586"/>
                  </a:lnTo>
                  <a:lnTo>
                    <a:pt x="374" y="586"/>
                  </a:lnTo>
                  <a:lnTo>
                    <a:pt x="374" y="585"/>
                  </a:lnTo>
                  <a:lnTo>
                    <a:pt x="374" y="584"/>
                  </a:lnTo>
                  <a:lnTo>
                    <a:pt x="374" y="583"/>
                  </a:lnTo>
                  <a:lnTo>
                    <a:pt x="376" y="582"/>
                  </a:lnTo>
                  <a:lnTo>
                    <a:pt x="377" y="581"/>
                  </a:lnTo>
                  <a:lnTo>
                    <a:pt x="377" y="580"/>
                  </a:lnTo>
                  <a:lnTo>
                    <a:pt x="377" y="581"/>
                  </a:lnTo>
                  <a:lnTo>
                    <a:pt x="374" y="581"/>
                  </a:lnTo>
                  <a:lnTo>
                    <a:pt x="373" y="581"/>
                  </a:lnTo>
                  <a:lnTo>
                    <a:pt x="372" y="581"/>
                  </a:lnTo>
                  <a:lnTo>
                    <a:pt x="371" y="581"/>
                  </a:lnTo>
                  <a:lnTo>
                    <a:pt x="370" y="581"/>
                  </a:lnTo>
                  <a:lnTo>
                    <a:pt x="369" y="581"/>
                  </a:lnTo>
                  <a:lnTo>
                    <a:pt x="368" y="581"/>
                  </a:lnTo>
                  <a:lnTo>
                    <a:pt x="366" y="581"/>
                  </a:lnTo>
                  <a:lnTo>
                    <a:pt x="365" y="581"/>
                  </a:lnTo>
                  <a:lnTo>
                    <a:pt x="362" y="582"/>
                  </a:lnTo>
                  <a:lnTo>
                    <a:pt x="362" y="583"/>
                  </a:lnTo>
                  <a:lnTo>
                    <a:pt x="361" y="583"/>
                  </a:lnTo>
                  <a:lnTo>
                    <a:pt x="360" y="584"/>
                  </a:lnTo>
                  <a:lnTo>
                    <a:pt x="359" y="584"/>
                  </a:lnTo>
                  <a:lnTo>
                    <a:pt x="359" y="585"/>
                  </a:lnTo>
                  <a:lnTo>
                    <a:pt x="359" y="584"/>
                  </a:lnTo>
                  <a:lnTo>
                    <a:pt x="357" y="584"/>
                  </a:lnTo>
                  <a:lnTo>
                    <a:pt x="357" y="583"/>
                  </a:lnTo>
                  <a:lnTo>
                    <a:pt x="360" y="581"/>
                  </a:lnTo>
                  <a:lnTo>
                    <a:pt x="360" y="580"/>
                  </a:lnTo>
                  <a:lnTo>
                    <a:pt x="360" y="578"/>
                  </a:lnTo>
                  <a:lnTo>
                    <a:pt x="359" y="577"/>
                  </a:lnTo>
                  <a:lnTo>
                    <a:pt x="360" y="577"/>
                  </a:lnTo>
                  <a:lnTo>
                    <a:pt x="360" y="576"/>
                  </a:lnTo>
                  <a:lnTo>
                    <a:pt x="359" y="576"/>
                  </a:lnTo>
                  <a:lnTo>
                    <a:pt x="359" y="575"/>
                  </a:lnTo>
                  <a:lnTo>
                    <a:pt x="357" y="575"/>
                  </a:lnTo>
                  <a:lnTo>
                    <a:pt x="356" y="575"/>
                  </a:lnTo>
                  <a:lnTo>
                    <a:pt x="357" y="573"/>
                  </a:lnTo>
                  <a:lnTo>
                    <a:pt x="357" y="571"/>
                  </a:lnTo>
                  <a:lnTo>
                    <a:pt x="359" y="569"/>
                  </a:lnTo>
                  <a:lnTo>
                    <a:pt x="360" y="568"/>
                  </a:lnTo>
                  <a:lnTo>
                    <a:pt x="360" y="569"/>
                  </a:lnTo>
                  <a:lnTo>
                    <a:pt x="361" y="569"/>
                  </a:lnTo>
                  <a:lnTo>
                    <a:pt x="361" y="568"/>
                  </a:lnTo>
                  <a:lnTo>
                    <a:pt x="360" y="568"/>
                  </a:lnTo>
                  <a:lnTo>
                    <a:pt x="360" y="567"/>
                  </a:lnTo>
                  <a:lnTo>
                    <a:pt x="360" y="566"/>
                  </a:lnTo>
                  <a:lnTo>
                    <a:pt x="360" y="565"/>
                  </a:lnTo>
                  <a:lnTo>
                    <a:pt x="361" y="564"/>
                  </a:lnTo>
                  <a:lnTo>
                    <a:pt x="361" y="563"/>
                  </a:lnTo>
                  <a:lnTo>
                    <a:pt x="362" y="561"/>
                  </a:lnTo>
                  <a:lnTo>
                    <a:pt x="362" y="563"/>
                  </a:lnTo>
                  <a:lnTo>
                    <a:pt x="363" y="563"/>
                  </a:lnTo>
                  <a:lnTo>
                    <a:pt x="364" y="561"/>
                  </a:lnTo>
                  <a:lnTo>
                    <a:pt x="365" y="560"/>
                  </a:lnTo>
                  <a:lnTo>
                    <a:pt x="365" y="559"/>
                  </a:lnTo>
                  <a:lnTo>
                    <a:pt x="365" y="558"/>
                  </a:lnTo>
                  <a:lnTo>
                    <a:pt x="366" y="557"/>
                  </a:lnTo>
                  <a:lnTo>
                    <a:pt x="366" y="556"/>
                  </a:lnTo>
                  <a:lnTo>
                    <a:pt x="368" y="557"/>
                  </a:lnTo>
                  <a:lnTo>
                    <a:pt x="369" y="557"/>
                  </a:lnTo>
                  <a:lnTo>
                    <a:pt x="370" y="556"/>
                  </a:lnTo>
                  <a:lnTo>
                    <a:pt x="370" y="555"/>
                  </a:lnTo>
                  <a:lnTo>
                    <a:pt x="370" y="553"/>
                  </a:lnTo>
                  <a:lnTo>
                    <a:pt x="371" y="553"/>
                  </a:lnTo>
                  <a:lnTo>
                    <a:pt x="371" y="552"/>
                  </a:lnTo>
                  <a:lnTo>
                    <a:pt x="372" y="552"/>
                  </a:lnTo>
                  <a:lnTo>
                    <a:pt x="373" y="552"/>
                  </a:lnTo>
                  <a:lnTo>
                    <a:pt x="374" y="552"/>
                  </a:lnTo>
                  <a:lnTo>
                    <a:pt x="374" y="551"/>
                  </a:lnTo>
                  <a:lnTo>
                    <a:pt x="373" y="550"/>
                  </a:lnTo>
                  <a:lnTo>
                    <a:pt x="372" y="550"/>
                  </a:lnTo>
                  <a:lnTo>
                    <a:pt x="372" y="549"/>
                  </a:lnTo>
                  <a:lnTo>
                    <a:pt x="372" y="548"/>
                  </a:lnTo>
                  <a:lnTo>
                    <a:pt x="373" y="547"/>
                  </a:lnTo>
                  <a:lnTo>
                    <a:pt x="373" y="548"/>
                  </a:lnTo>
                  <a:lnTo>
                    <a:pt x="374" y="548"/>
                  </a:lnTo>
                  <a:lnTo>
                    <a:pt x="374" y="547"/>
                  </a:lnTo>
                  <a:lnTo>
                    <a:pt x="374" y="546"/>
                  </a:lnTo>
                  <a:lnTo>
                    <a:pt x="373" y="546"/>
                  </a:lnTo>
                  <a:lnTo>
                    <a:pt x="373" y="544"/>
                  </a:lnTo>
                  <a:lnTo>
                    <a:pt x="374" y="544"/>
                  </a:lnTo>
                  <a:lnTo>
                    <a:pt x="374" y="543"/>
                  </a:lnTo>
                  <a:lnTo>
                    <a:pt x="374" y="541"/>
                  </a:lnTo>
                  <a:lnTo>
                    <a:pt x="374" y="540"/>
                  </a:lnTo>
                  <a:lnTo>
                    <a:pt x="376" y="540"/>
                  </a:lnTo>
                  <a:lnTo>
                    <a:pt x="376" y="539"/>
                  </a:lnTo>
                  <a:lnTo>
                    <a:pt x="376" y="538"/>
                  </a:lnTo>
                  <a:lnTo>
                    <a:pt x="376" y="536"/>
                  </a:lnTo>
                  <a:lnTo>
                    <a:pt x="374" y="535"/>
                  </a:lnTo>
                  <a:lnTo>
                    <a:pt x="376" y="534"/>
                  </a:lnTo>
                  <a:lnTo>
                    <a:pt x="374" y="533"/>
                  </a:lnTo>
                  <a:lnTo>
                    <a:pt x="376" y="532"/>
                  </a:lnTo>
                  <a:lnTo>
                    <a:pt x="374" y="532"/>
                  </a:lnTo>
                  <a:lnTo>
                    <a:pt x="374" y="531"/>
                  </a:lnTo>
                  <a:lnTo>
                    <a:pt x="374" y="530"/>
                  </a:lnTo>
                  <a:lnTo>
                    <a:pt x="374" y="529"/>
                  </a:lnTo>
                  <a:lnTo>
                    <a:pt x="374" y="527"/>
                  </a:lnTo>
                  <a:lnTo>
                    <a:pt x="374" y="526"/>
                  </a:lnTo>
                  <a:lnTo>
                    <a:pt x="374" y="525"/>
                  </a:lnTo>
                  <a:lnTo>
                    <a:pt x="374" y="524"/>
                  </a:lnTo>
                  <a:lnTo>
                    <a:pt x="374" y="523"/>
                  </a:lnTo>
                  <a:lnTo>
                    <a:pt x="373" y="523"/>
                  </a:lnTo>
                  <a:lnTo>
                    <a:pt x="372" y="523"/>
                  </a:lnTo>
                  <a:lnTo>
                    <a:pt x="372" y="522"/>
                  </a:lnTo>
                  <a:lnTo>
                    <a:pt x="371" y="522"/>
                  </a:lnTo>
                  <a:lnTo>
                    <a:pt x="370" y="522"/>
                  </a:lnTo>
                  <a:lnTo>
                    <a:pt x="370" y="523"/>
                  </a:lnTo>
                  <a:lnTo>
                    <a:pt x="370" y="524"/>
                  </a:lnTo>
                  <a:lnTo>
                    <a:pt x="369" y="524"/>
                  </a:lnTo>
                  <a:lnTo>
                    <a:pt x="369" y="523"/>
                  </a:lnTo>
                  <a:lnTo>
                    <a:pt x="368" y="522"/>
                  </a:lnTo>
                  <a:lnTo>
                    <a:pt x="368" y="521"/>
                  </a:lnTo>
                  <a:lnTo>
                    <a:pt x="368" y="519"/>
                  </a:lnTo>
                  <a:lnTo>
                    <a:pt x="366" y="519"/>
                  </a:lnTo>
                  <a:lnTo>
                    <a:pt x="368" y="519"/>
                  </a:lnTo>
                  <a:lnTo>
                    <a:pt x="366" y="519"/>
                  </a:lnTo>
                  <a:lnTo>
                    <a:pt x="366" y="518"/>
                  </a:lnTo>
                  <a:lnTo>
                    <a:pt x="366" y="517"/>
                  </a:lnTo>
                  <a:lnTo>
                    <a:pt x="365" y="517"/>
                  </a:lnTo>
                  <a:lnTo>
                    <a:pt x="365" y="516"/>
                  </a:lnTo>
                  <a:lnTo>
                    <a:pt x="366" y="516"/>
                  </a:lnTo>
                  <a:lnTo>
                    <a:pt x="366" y="514"/>
                  </a:lnTo>
                  <a:lnTo>
                    <a:pt x="365" y="514"/>
                  </a:lnTo>
                  <a:lnTo>
                    <a:pt x="365" y="513"/>
                  </a:lnTo>
                  <a:lnTo>
                    <a:pt x="364" y="513"/>
                  </a:lnTo>
                  <a:lnTo>
                    <a:pt x="364" y="511"/>
                  </a:lnTo>
                  <a:lnTo>
                    <a:pt x="363" y="511"/>
                  </a:lnTo>
                  <a:lnTo>
                    <a:pt x="363" y="510"/>
                  </a:lnTo>
                  <a:lnTo>
                    <a:pt x="362" y="509"/>
                  </a:lnTo>
                  <a:lnTo>
                    <a:pt x="361" y="510"/>
                  </a:lnTo>
                  <a:lnTo>
                    <a:pt x="360" y="509"/>
                  </a:lnTo>
                  <a:lnTo>
                    <a:pt x="360" y="508"/>
                  </a:lnTo>
                  <a:lnTo>
                    <a:pt x="360" y="507"/>
                  </a:lnTo>
                  <a:lnTo>
                    <a:pt x="359" y="508"/>
                  </a:lnTo>
                  <a:lnTo>
                    <a:pt x="357" y="508"/>
                  </a:lnTo>
                  <a:lnTo>
                    <a:pt x="357" y="507"/>
                  </a:lnTo>
                  <a:lnTo>
                    <a:pt x="356" y="508"/>
                  </a:lnTo>
                  <a:lnTo>
                    <a:pt x="356" y="509"/>
                  </a:lnTo>
                  <a:lnTo>
                    <a:pt x="356" y="510"/>
                  </a:lnTo>
                  <a:lnTo>
                    <a:pt x="356" y="511"/>
                  </a:lnTo>
                  <a:lnTo>
                    <a:pt x="355" y="511"/>
                  </a:lnTo>
                  <a:lnTo>
                    <a:pt x="354" y="511"/>
                  </a:lnTo>
                  <a:lnTo>
                    <a:pt x="354" y="513"/>
                  </a:lnTo>
                  <a:lnTo>
                    <a:pt x="354" y="514"/>
                  </a:lnTo>
                  <a:lnTo>
                    <a:pt x="354" y="515"/>
                  </a:lnTo>
                  <a:lnTo>
                    <a:pt x="354" y="516"/>
                  </a:lnTo>
                  <a:lnTo>
                    <a:pt x="355" y="516"/>
                  </a:lnTo>
                  <a:lnTo>
                    <a:pt x="354" y="516"/>
                  </a:lnTo>
                  <a:lnTo>
                    <a:pt x="354" y="517"/>
                  </a:lnTo>
                  <a:lnTo>
                    <a:pt x="354" y="518"/>
                  </a:lnTo>
                  <a:lnTo>
                    <a:pt x="353" y="517"/>
                  </a:lnTo>
                  <a:lnTo>
                    <a:pt x="353" y="518"/>
                  </a:lnTo>
                  <a:lnTo>
                    <a:pt x="352" y="518"/>
                  </a:lnTo>
                  <a:lnTo>
                    <a:pt x="351" y="519"/>
                  </a:lnTo>
                  <a:lnTo>
                    <a:pt x="351" y="521"/>
                  </a:lnTo>
                  <a:lnTo>
                    <a:pt x="349" y="521"/>
                  </a:lnTo>
                  <a:lnTo>
                    <a:pt x="349" y="519"/>
                  </a:lnTo>
                  <a:lnTo>
                    <a:pt x="348" y="519"/>
                  </a:lnTo>
                  <a:lnTo>
                    <a:pt x="348" y="518"/>
                  </a:lnTo>
                  <a:lnTo>
                    <a:pt x="347" y="518"/>
                  </a:lnTo>
                  <a:lnTo>
                    <a:pt x="346" y="517"/>
                  </a:lnTo>
                  <a:lnTo>
                    <a:pt x="345" y="517"/>
                  </a:lnTo>
                  <a:lnTo>
                    <a:pt x="344" y="517"/>
                  </a:lnTo>
                  <a:lnTo>
                    <a:pt x="344" y="516"/>
                  </a:lnTo>
                  <a:lnTo>
                    <a:pt x="343" y="515"/>
                  </a:lnTo>
                  <a:lnTo>
                    <a:pt x="341" y="515"/>
                  </a:lnTo>
                  <a:lnTo>
                    <a:pt x="340" y="514"/>
                  </a:lnTo>
                  <a:lnTo>
                    <a:pt x="339" y="514"/>
                  </a:lnTo>
                  <a:lnTo>
                    <a:pt x="338" y="514"/>
                  </a:lnTo>
                  <a:lnTo>
                    <a:pt x="338" y="513"/>
                  </a:lnTo>
                  <a:lnTo>
                    <a:pt x="337" y="513"/>
                  </a:lnTo>
                  <a:lnTo>
                    <a:pt x="336" y="513"/>
                  </a:lnTo>
                  <a:lnTo>
                    <a:pt x="335" y="513"/>
                  </a:lnTo>
                  <a:lnTo>
                    <a:pt x="334" y="514"/>
                  </a:lnTo>
                  <a:lnTo>
                    <a:pt x="334" y="513"/>
                  </a:lnTo>
                  <a:lnTo>
                    <a:pt x="332" y="513"/>
                  </a:lnTo>
                  <a:lnTo>
                    <a:pt x="332" y="511"/>
                  </a:lnTo>
                  <a:lnTo>
                    <a:pt x="331" y="511"/>
                  </a:lnTo>
                  <a:lnTo>
                    <a:pt x="329" y="513"/>
                  </a:lnTo>
                  <a:lnTo>
                    <a:pt x="327" y="514"/>
                  </a:lnTo>
                  <a:lnTo>
                    <a:pt x="324" y="514"/>
                  </a:lnTo>
                  <a:lnTo>
                    <a:pt x="323" y="515"/>
                  </a:lnTo>
                  <a:lnTo>
                    <a:pt x="323" y="516"/>
                  </a:lnTo>
                  <a:lnTo>
                    <a:pt x="323" y="517"/>
                  </a:lnTo>
                  <a:lnTo>
                    <a:pt x="321" y="518"/>
                  </a:lnTo>
                  <a:lnTo>
                    <a:pt x="320" y="519"/>
                  </a:lnTo>
                  <a:lnTo>
                    <a:pt x="319" y="519"/>
                  </a:lnTo>
                  <a:lnTo>
                    <a:pt x="318" y="521"/>
                  </a:lnTo>
                  <a:lnTo>
                    <a:pt x="316" y="521"/>
                  </a:lnTo>
                  <a:lnTo>
                    <a:pt x="316" y="522"/>
                  </a:lnTo>
                  <a:lnTo>
                    <a:pt x="314" y="522"/>
                  </a:lnTo>
                  <a:lnTo>
                    <a:pt x="313" y="523"/>
                  </a:lnTo>
                  <a:lnTo>
                    <a:pt x="312" y="523"/>
                  </a:lnTo>
                  <a:lnTo>
                    <a:pt x="311" y="523"/>
                  </a:lnTo>
                  <a:lnTo>
                    <a:pt x="310" y="523"/>
                  </a:lnTo>
                  <a:lnTo>
                    <a:pt x="309" y="524"/>
                  </a:lnTo>
                  <a:lnTo>
                    <a:pt x="307" y="524"/>
                  </a:lnTo>
                  <a:lnTo>
                    <a:pt x="306" y="525"/>
                  </a:lnTo>
                  <a:lnTo>
                    <a:pt x="306" y="526"/>
                  </a:lnTo>
                  <a:lnTo>
                    <a:pt x="305" y="526"/>
                  </a:lnTo>
                  <a:lnTo>
                    <a:pt x="304" y="527"/>
                  </a:lnTo>
                  <a:lnTo>
                    <a:pt x="303" y="529"/>
                  </a:lnTo>
                  <a:lnTo>
                    <a:pt x="302" y="530"/>
                  </a:lnTo>
                  <a:lnTo>
                    <a:pt x="301" y="531"/>
                  </a:lnTo>
                  <a:lnTo>
                    <a:pt x="301" y="532"/>
                  </a:lnTo>
                  <a:lnTo>
                    <a:pt x="301" y="533"/>
                  </a:lnTo>
                  <a:lnTo>
                    <a:pt x="299" y="533"/>
                  </a:lnTo>
                  <a:lnTo>
                    <a:pt x="298" y="534"/>
                  </a:lnTo>
                  <a:lnTo>
                    <a:pt x="297" y="534"/>
                  </a:lnTo>
                  <a:lnTo>
                    <a:pt x="296" y="534"/>
                  </a:lnTo>
                  <a:lnTo>
                    <a:pt x="295" y="534"/>
                  </a:lnTo>
                  <a:lnTo>
                    <a:pt x="294" y="534"/>
                  </a:lnTo>
                  <a:lnTo>
                    <a:pt x="293" y="535"/>
                  </a:lnTo>
                  <a:lnTo>
                    <a:pt x="290" y="535"/>
                  </a:lnTo>
                  <a:lnTo>
                    <a:pt x="288" y="535"/>
                  </a:lnTo>
                  <a:lnTo>
                    <a:pt x="288" y="534"/>
                  </a:lnTo>
                  <a:lnTo>
                    <a:pt x="287" y="534"/>
                  </a:lnTo>
                  <a:lnTo>
                    <a:pt x="286" y="535"/>
                  </a:lnTo>
                  <a:lnTo>
                    <a:pt x="285" y="534"/>
                  </a:lnTo>
                  <a:lnTo>
                    <a:pt x="284" y="533"/>
                  </a:lnTo>
                  <a:lnTo>
                    <a:pt x="282" y="534"/>
                  </a:lnTo>
                  <a:lnTo>
                    <a:pt x="281" y="534"/>
                  </a:lnTo>
                  <a:lnTo>
                    <a:pt x="280" y="534"/>
                  </a:lnTo>
                  <a:lnTo>
                    <a:pt x="278" y="535"/>
                  </a:lnTo>
                  <a:lnTo>
                    <a:pt x="277" y="535"/>
                  </a:lnTo>
                  <a:lnTo>
                    <a:pt x="274" y="535"/>
                  </a:lnTo>
                  <a:lnTo>
                    <a:pt x="276" y="534"/>
                  </a:lnTo>
                  <a:lnTo>
                    <a:pt x="276" y="533"/>
                  </a:lnTo>
                  <a:lnTo>
                    <a:pt x="276" y="532"/>
                  </a:lnTo>
                  <a:lnTo>
                    <a:pt x="274" y="532"/>
                  </a:lnTo>
                  <a:lnTo>
                    <a:pt x="274" y="531"/>
                  </a:lnTo>
                  <a:lnTo>
                    <a:pt x="274" y="530"/>
                  </a:lnTo>
                  <a:lnTo>
                    <a:pt x="274" y="529"/>
                  </a:lnTo>
                  <a:lnTo>
                    <a:pt x="276" y="529"/>
                  </a:lnTo>
                  <a:lnTo>
                    <a:pt x="276" y="527"/>
                  </a:lnTo>
                  <a:lnTo>
                    <a:pt x="274" y="525"/>
                  </a:lnTo>
                  <a:lnTo>
                    <a:pt x="273" y="525"/>
                  </a:lnTo>
                  <a:lnTo>
                    <a:pt x="272" y="525"/>
                  </a:lnTo>
                  <a:lnTo>
                    <a:pt x="271" y="525"/>
                  </a:lnTo>
                  <a:lnTo>
                    <a:pt x="270" y="525"/>
                  </a:lnTo>
                  <a:lnTo>
                    <a:pt x="269" y="525"/>
                  </a:lnTo>
                  <a:lnTo>
                    <a:pt x="269" y="524"/>
                  </a:lnTo>
                  <a:lnTo>
                    <a:pt x="268" y="523"/>
                  </a:lnTo>
                  <a:lnTo>
                    <a:pt x="268" y="522"/>
                  </a:lnTo>
                  <a:lnTo>
                    <a:pt x="269" y="521"/>
                  </a:lnTo>
                  <a:lnTo>
                    <a:pt x="269" y="519"/>
                  </a:lnTo>
                  <a:lnTo>
                    <a:pt x="268" y="519"/>
                  </a:lnTo>
                  <a:lnTo>
                    <a:pt x="268" y="518"/>
                  </a:lnTo>
                  <a:lnTo>
                    <a:pt x="269" y="518"/>
                  </a:lnTo>
                  <a:lnTo>
                    <a:pt x="269" y="517"/>
                  </a:lnTo>
                  <a:lnTo>
                    <a:pt x="268" y="517"/>
                  </a:lnTo>
                  <a:lnTo>
                    <a:pt x="268" y="516"/>
                  </a:lnTo>
                  <a:lnTo>
                    <a:pt x="267" y="516"/>
                  </a:lnTo>
                  <a:lnTo>
                    <a:pt x="265" y="516"/>
                  </a:lnTo>
                  <a:lnTo>
                    <a:pt x="264" y="516"/>
                  </a:lnTo>
                  <a:lnTo>
                    <a:pt x="264" y="515"/>
                  </a:lnTo>
                  <a:lnTo>
                    <a:pt x="263" y="515"/>
                  </a:lnTo>
                  <a:lnTo>
                    <a:pt x="262" y="515"/>
                  </a:lnTo>
                  <a:lnTo>
                    <a:pt x="262" y="516"/>
                  </a:lnTo>
                  <a:lnTo>
                    <a:pt x="261" y="516"/>
                  </a:lnTo>
                  <a:lnTo>
                    <a:pt x="261" y="517"/>
                  </a:lnTo>
                  <a:lnTo>
                    <a:pt x="260" y="516"/>
                  </a:lnTo>
                  <a:lnTo>
                    <a:pt x="259" y="516"/>
                  </a:lnTo>
                  <a:lnTo>
                    <a:pt x="257" y="515"/>
                  </a:lnTo>
                  <a:lnTo>
                    <a:pt x="256" y="515"/>
                  </a:lnTo>
                  <a:lnTo>
                    <a:pt x="255" y="515"/>
                  </a:lnTo>
                  <a:lnTo>
                    <a:pt x="254" y="515"/>
                  </a:lnTo>
                  <a:lnTo>
                    <a:pt x="253" y="515"/>
                  </a:lnTo>
                  <a:lnTo>
                    <a:pt x="252" y="515"/>
                  </a:lnTo>
                  <a:lnTo>
                    <a:pt x="251" y="515"/>
                  </a:lnTo>
                  <a:lnTo>
                    <a:pt x="250" y="515"/>
                  </a:lnTo>
                  <a:lnTo>
                    <a:pt x="250" y="514"/>
                  </a:lnTo>
                  <a:lnTo>
                    <a:pt x="248" y="514"/>
                  </a:lnTo>
                  <a:lnTo>
                    <a:pt x="247" y="514"/>
                  </a:lnTo>
                  <a:lnTo>
                    <a:pt x="247" y="513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5" y="514"/>
                  </a:lnTo>
                  <a:lnTo>
                    <a:pt x="245" y="513"/>
                  </a:lnTo>
                  <a:lnTo>
                    <a:pt x="244" y="513"/>
                  </a:lnTo>
                  <a:lnTo>
                    <a:pt x="243" y="513"/>
                  </a:lnTo>
                  <a:lnTo>
                    <a:pt x="242" y="511"/>
                  </a:lnTo>
                  <a:lnTo>
                    <a:pt x="242" y="513"/>
                  </a:lnTo>
                  <a:lnTo>
                    <a:pt x="240" y="513"/>
                  </a:lnTo>
                  <a:lnTo>
                    <a:pt x="238" y="514"/>
                  </a:lnTo>
                  <a:lnTo>
                    <a:pt x="237" y="515"/>
                  </a:lnTo>
                  <a:lnTo>
                    <a:pt x="236" y="516"/>
                  </a:lnTo>
                  <a:lnTo>
                    <a:pt x="235" y="517"/>
                  </a:lnTo>
                  <a:lnTo>
                    <a:pt x="235" y="518"/>
                  </a:lnTo>
                  <a:lnTo>
                    <a:pt x="234" y="518"/>
                  </a:lnTo>
                  <a:lnTo>
                    <a:pt x="234" y="519"/>
                  </a:lnTo>
                  <a:lnTo>
                    <a:pt x="232" y="519"/>
                  </a:lnTo>
                  <a:lnTo>
                    <a:pt x="232" y="521"/>
                  </a:lnTo>
                  <a:lnTo>
                    <a:pt x="232" y="522"/>
                  </a:lnTo>
                  <a:lnTo>
                    <a:pt x="231" y="523"/>
                  </a:lnTo>
                  <a:lnTo>
                    <a:pt x="232" y="523"/>
                  </a:lnTo>
                  <a:lnTo>
                    <a:pt x="232" y="524"/>
                  </a:lnTo>
                  <a:lnTo>
                    <a:pt x="231" y="524"/>
                  </a:lnTo>
                  <a:lnTo>
                    <a:pt x="230" y="524"/>
                  </a:lnTo>
                  <a:lnTo>
                    <a:pt x="229" y="525"/>
                  </a:lnTo>
                  <a:lnTo>
                    <a:pt x="229" y="526"/>
                  </a:lnTo>
                  <a:lnTo>
                    <a:pt x="229" y="527"/>
                  </a:lnTo>
                  <a:lnTo>
                    <a:pt x="230" y="527"/>
                  </a:lnTo>
                  <a:lnTo>
                    <a:pt x="229" y="527"/>
                  </a:lnTo>
                  <a:lnTo>
                    <a:pt x="228" y="527"/>
                  </a:lnTo>
                  <a:lnTo>
                    <a:pt x="227" y="526"/>
                  </a:lnTo>
                  <a:lnTo>
                    <a:pt x="226" y="525"/>
                  </a:lnTo>
                  <a:lnTo>
                    <a:pt x="226" y="524"/>
                  </a:lnTo>
                  <a:lnTo>
                    <a:pt x="226" y="523"/>
                  </a:lnTo>
                  <a:lnTo>
                    <a:pt x="227" y="523"/>
                  </a:lnTo>
                  <a:lnTo>
                    <a:pt x="227" y="522"/>
                  </a:lnTo>
                  <a:lnTo>
                    <a:pt x="228" y="518"/>
                  </a:lnTo>
                  <a:lnTo>
                    <a:pt x="227" y="518"/>
                  </a:lnTo>
                  <a:lnTo>
                    <a:pt x="227" y="517"/>
                  </a:lnTo>
                  <a:lnTo>
                    <a:pt x="227" y="516"/>
                  </a:lnTo>
                  <a:lnTo>
                    <a:pt x="226" y="515"/>
                  </a:lnTo>
                  <a:lnTo>
                    <a:pt x="225" y="515"/>
                  </a:lnTo>
                  <a:lnTo>
                    <a:pt x="223" y="514"/>
                  </a:lnTo>
                  <a:lnTo>
                    <a:pt x="223" y="515"/>
                  </a:lnTo>
                  <a:lnTo>
                    <a:pt x="222" y="515"/>
                  </a:lnTo>
                  <a:lnTo>
                    <a:pt x="222" y="516"/>
                  </a:lnTo>
                  <a:lnTo>
                    <a:pt x="222" y="515"/>
                  </a:lnTo>
                  <a:lnTo>
                    <a:pt x="221" y="516"/>
                  </a:lnTo>
                  <a:lnTo>
                    <a:pt x="220" y="516"/>
                  </a:lnTo>
                  <a:lnTo>
                    <a:pt x="218" y="517"/>
                  </a:lnTo>
                  <a:lnTo>
                    <a:pt x="217" y="517"/>
                  </a:lnTo>
                  <a:lnTo>
                    <a:pt x="217" y="518"/>
                  </a:lnTo>
                  <a:lnTo>
                    <a:pt x="215" y="518"/>
                  </a:lnTo>
                  <a:lnTo>
                    <a:pt x="214" y="518"/>
                  </a:lnTo>
                  <a:lnTo>
                    <a:pt x="213" y="518"/>
                  </a:lnTo>
                  <a:lnTo>
                    <a:pt x="212" y="517"/>
                  </a:lnTo>
                  <a:lnTo>
                    <a:pt x="212" y="518"/>
                  </a:lnTo>
                  <a:lnTo>
                    <a:pt x="211" y="519"/>
                  </a:lnTo>
                  <a:lnTo>
                    <a:pt x="210" y="519"/>
                  </a:lnTo>
                  <a:lnTo>
                    <a:pt x="209" y="519"/>
                  </a:lnTo>
                  <a:lnTo>
                    <a:pt x="208" y="518"/>
                  </a:lnTo>
                  <a:lnTo>
                    <a:pt x="208" y="519"/>
                  </a:lnTo>
                  <a:lnTo>
                    <a:pt x="205" y="519"/>
                  </a:lnTo>
                  <a:lnTo>
                    <a:pt x="205" y="518"/>
                  </a:lnTo>
                  <a:lnTo>
                    <a:pt x="204" y="519"/>
                  </a:lnTo>
                  <a:lnTo>
                    <a:pt x="203" y="519"/>
                  </a:lnTo>
                  <a:lnTo>
                    <a:pt x="202" y="519"/>
                  </a:lnTo>
                  <a:lnTo>
                    <a:pt x="202" y="518"/>
                  </a:lnTo>
                  <a:lnTo>
                    <a:pt x="201" y="517"/>
                  </a:lnTo>
                  <a:lnTo>
                    <a:pt x="200" y="517"/>
                  </a:lnTo>
                  <a:lnTo>
                    <a:pt x="198" y="517"/>
                  </a:lnTo>
                  <a:lnTo>
                    <a:pt x="198" y="516"/>
                  </a:lnTo>
                  <a:lnTo>
                    <a:pt x="197" y="516"/>
                  </a:lnTo>
                  <a:lnTo>
                    <a:pt x="196" y="516"/>
                  </a:lnTo>
                  <a:lnTo>
                    <a:pt x="196" y="515"/>
                  </a:lnTo>
                  <a:lnTo>
                    <a:pt x="195" y="515"/>
                  </a:lnTo>
                  <a:lnTo>
                    <a:pt x="195" y="514"/>
                  </a:lnTo>
                  <a:lnTo>
                    <a:pt x="194" y="515"/>
                  </a:lnTo>
                  <a:lnTo>
                    <a:pt x="194" y="514"/>
                  </a:lnTo>
                  <a:lnTo>
                    <a:pt x="193" y="514"/>
                  </a:lnTo>
                  <a:lnTo>
                    <a:pt x="193" y="515"/>
                  </a:lnTo>
                  <a:lnTo>
                    <a:pt x="193" y="516"/>
                  </a:lnTo>
                  <a:lnTo>
                    <a:pt x="193" y="517"/>
                  </a:lnTo>
                  <a:lnTo>
                    <a:pt x="192" y="517"/>
                  </a:lnTo>
                  <a:lnTo>
                    <a:pt x="190" y="517"/>
                  </a:lnTo>
                  <a:lnTo>
                    <a:pt x="189" y="517"/>
                  </a:lnTo>
                  <a:lnTo>
                    <a:pt x="189" y="516"/>
                  </a:lnTo>
                  <a:lnTo>
                    <a:pt x="188" y="516"/>
                  </a:lnTo>
                  <a:lnTo>
                    <a:pt x="188" y="515"/>
                  </a:lnTo>
                  <a:lnTo>
                    <a:pt x="187" y="515"/>
                  </a:lnTo>
                  <a:lnTo>
                    <a:pt x="188" y="514"/>
                  </a:lnTo>
                  <a:lnTo>
                    <a:pt x="187" y="514"/>
                  </a:lnTo>
                  <a:lnTo>
                    <a:pt x="186" y="515"/>
                  </a:lnTo>
                  <a:lnTo>
                    <a:pt x="186" y="516"/>
                  </a:lnTo>
                  <a:lnTo>
                    <a:pt x="186" y="517"/>
                  </a:lnTo>
                  <a:lnTo>
                    <a:pt x="187" y="517"/>
                  </a:lnTo>
                  <a:lnTo>
                    <a:pt x="186" y="518"/>
                  </a:lnTo>
                  <a:lnTo>
                    <a:pt x="185" y="518"/>
                  </a:lnTo>
                  <a:lnTo>
                    <a:pt x="184" y="517"/>
                  </a:lnTo>
                  <a:lnTo>
                    <a:pt x="185" y="517"/>
                  </a:lnTo>
                  <a:lnTo>
                    <a:pt x="185" y="516"/>
                  </a:lnTo>
                  <a:lnTo>
                    <a:pt x="184" y="516"/>
                  </a:lnTo>
                  <a:lnTo>
                    <a:pt x="184" y="515"/>
                  </a:lnTo>
                  <a:lnTo>
                    <a:pt x="183" y="514"/>
                  </a:lnTo>
                  <a:lnTo>
                    <a:pt x="183" y="513"/>
                  </a:lnTo>
                  <a:lnTo>
                    <a:pt x="181" y="513"/>
                  </a:lnTo>
                  <a:lnTo>
                    <a:pt x="180" y="511"/>
                  </a:lnTo>
                  <a:lnTo>
                    <a:pt x="180" y="510"/>
                  </a:lnTo>
                  <a:lnTo>
                    <a:pt x="180" y="511"/>
                  </a:lnTo>
                  <a:lnTo>
                    <a:pt x="179" y="511"/>
                  </a:lnTo>
                  <a:lnTo>
                    <a:pt x="178" y="511"/>
                  </a:lnTo>
                  <a:lnTo>
                    <a:pt x="177" y="511"/>
                  </a:lnTo>
                  <a:lnTo>
                    <a:pt x="176" y="511"/>
                  </a:lnTo>
                  <a:lnTo>
                    <a:pt x="175" y="511"/>
                  </a:lnTo>
                  <a:lnTo>
                    <a:pt x="173" y="511"/>
                  </a:lnTo>
                  <a:lnTo>
                    <a:pt x="172" y="510"/>
                  </a:lnTo>
                  <a:lnTo>
                    <a:pt x="172" y="511"/>
                  </a:lnTo>
                  <a:lnTo>
                    <a:pt x="171" y="511"/>
                  </a:lnTo>
                  <a:lnTo>
                    <a:pt x="171" y="510"/>
                  </a:lnTo>
                  <a:lnTo>
                    <a:pt x="171" y="509"/>
                  </a:lnTo>
                  <a:lnTo>
                    <a:pt x="171" y="508"/>
                  </a:lnTo>
                  <a:lnTo>
                    <a:pt x="172" y="507"/>
                  </a:lnTo>
                  <a:lnTo>
                    <a:pt x="172" y="506"/>
                  </a:lnTo>
                  <a:lnTo>
                    <a:pt x="171" y="506"/>
                  </a:lnTo>
                  <a:lnTo>
                    <a:pt x="171" y="505"/>
                  </a:lnTo>
                  <a:lnTo>
                    <a:pt x="170" y="506"/>
                  </a:lnTo>
                  <a:lnTo>
                    <a:pt x="169" y="506"/>
                  </a:lnTo>
                  <a:lnTo>
                    <a:pt x="169" y="507"/>
                  </a:lnTo>
                  <a:lnTo>
                    <a:pt x="168" y="507"/>
                  </a:lnTo>
                  <a:lnTo>
                    <a:pt x="167" y="507"/>
                  </a:lnTo>
                  <a:lnTo>
                    <a:pt x="167" y="506"/>
                  </a:lnTo>
                  <a:lnTo>
                    <a:pt x="166" y="506"/>
                  </a:lnTo>
                  <a:lnTo>
                    <a:pt x="166" y="505"/>
                  </a:lnTo>
                  <a:lnTo>
                    <a:pt x="164" y="505"/>
                  </a:lnTo>
                  <a:lnTo>
                    <a:pt x="163" y="504"/>
                  </a:lnTo>
                  <a:lnTo>
                    <a:pt x="162" y="504"/>
                  </a:lnTo>
                  <a:lnTo>
                    <a:pt x="161" y="502"/>
                  </a:lnTo>
                  <a:lnTo>
                    <a:pt x="161" y="501"/>
                  </a:lnTo>
                  <a:lnTo>
                    <a:pt x="160" y="501"/>
                  </a:lnTo>
                  <a:lnTo>
                    <a:pt x="159" y="501"/>
                  </a:lnTo>
                  <a:lnTo>
                    <a:pt x="159" y="500"/>
                  </a:lnTo>
                  <a:lnTo>
                    <a:pt x="159" y="499"/>
                  </a:lnTo>
                  <a:lnTo>
                    <a:pt x="159" y="498"/>
                  </a:lnTo>
                  <a:lnTo>
                    <a:pt x="158" y="498"/>
                  </a:lnTo>
                  <a:lnTo>
                    <a:pt x="158" y="497"/>
                  </a:lnTo>
                  <a:lnTo>
                    <a:pt x="158" y="496"/>
                  </a:lnTo>
                  <a:lnTo>
                    <a:pt x="156" y="496"/>
                  </a:lnTo>
                  <a:lnTo>
                    <a:pt x="156" y="494"/>
                  </a:lnTo>
                  <a:lnTo>
                    <a:pt x="155" y="494"/>
                  </a:lnTo>
                  <a:lnTo>
                    <a:pt x="154" y="494"/>
                  </a:lnTo>
                  <a:lnTo>
                    <a:pt x="153" y="494"/>
                  </a:lnTo>
                  <a:lnTo>
                    <a:pt x="152" y="496"/>
                  </a:lnTo>
                  <a:lnTo>
                    <a:pt x="151" y="496"/>
                  </a:lnTo>
                  <a:lnTo>
                    <a:pt x="150" y="496"/>
                  </a:lnTo>
                  <a:lnTo>
                    <a:pt x="150" y="497"/>
                  </a:lnTo>
                  <a:lnTo>
                    <a:pt x="148" y="497"/>
                  </a:lnTo>
                  <a:lnTo>
                    <a:pt x="148" y="496"/>
                  </a:lnTo>
                  <a:lnTo>
                    <a:pt x="147" y="496"/>
                  </a:lnTo>
                  <a:lnTo>
                    <a:pt x="147" y="494"/>
                  </a:lnTo>
                  <a:lnTo>
                    <a:pt x="146" y="493"/>
                  </a:lnTo>
                  <a:lnTo>
                    <a:pt x="146" y="492"/>
                  </a:lnTo>
                  <a:lnTo>
                    <a:pt x="145" y="492"/>
                  </a:lnTo>
                  <a:lnTo>
                    <a:pt x="145" y="491"/>
                  </a:lnTo>
                  <a:lnTo>
                    <a:pt x="144" y="491"/>
                  </a:lnTo>
                  <a:lnTo>
                    <a:pt x="144" y="490"/>
                  </a:lnTo>
                  <a:lnTo>
                    <a:pt x="144" y="489"/>
                  </a:lnTo>
                  <a:lnTo>
                    <a:pt x="143" y="489"/>
                  </a:lnTo>
                  <a:lnTo>
                    <a:pt x="142" y="489"/>
                  </a:lnTo>
                  <a:lnTo>
                    <a:pt x="141" y="489"/>
                  </a:lnTo>
                  <a:lnTo>
                    <a:pt x="139" y="488"/>
                  </a:lnTo>
                  <a:lnTo>
                    <a:pt x="138" y="488"/>
                  </a:lnTo>
                  <a:lnTo>
                    <a:pt x="137" y="488"/>
                  </a:lnTo>
                  <a:lnTo>
                    <a:pt x="137" y="486"/>
                  </a:lnTo>
                  <a:lnTo>
                    <a:pt x="136" y="486"/>
                  </a:lnTo>
                  <a:lnTo>
                    <a:pt x="136" y="485"/>
                  </a:lnTo>
                  <a:lnTo>
                    <a:pt x="135" y="485"/>
                  </a:lnTo>
                  <a:lnTo>
                    <a:pt x="136" y="485"/>
                  </a:lnTo>
                  <a:lnTo>
                    <a:pt x="135" y="484"/>
                  </a:lnTo>
                  <a:lnTo>
                    <a:pt x="135" y="485"/>
                  </a:lnTo>
                  <a:lnTo>
                    <a:pt x="135" y="484"/>
                  </a:lnTo>
                  <a:lnTo>
                    <a:pt x="134" y="483"/>
                  </a:lnTo>
                  <a:lnTo>
                    <a:pt x="133" y="483"/>
                  </a:lnTo>
                  <a:lnTo>
                    <a:pt x="131" y="482"/>
                  </a:lnTo>
                  <a:lnTo>
                    <a:pt x="130" y="482"/>
                  </a:lnTo>
                  <a:lnTo>
                    <a:pt x="130" y="481"/>
                  </a:lnTo>
                  <a:lnTo>
                    <a:pt x="129" y="481"/>
                  </a:lnTo>
                  <a:lnTo>
                    <a:pt x="128" y="481"/>
                  </a:lnTo>
                  <a:lnTo>
                    <a:pt x="127" y="481"/>
                  </a:lnTo>
                  <a:lnTo>
                    <a:pt x="127" y="480"/>
                  </a:lnTo>
                  <a:lnTo>
                    <a:pt x="127" y="479"/>
                  </a:lnTo>
                  <a:lnTo>
                    <a:pt x="128" y="479"/>
                  </a:lnTo>
                  <a:lnTo>
                    <a:pt x="127" y="479"/>
                  </a:lnTo>
                  <a:lnTo>
                    <a:pt x="127" y="477"/>
                  </a:lnTo>
                  <a:lnTo>
                    <a:pt x="127" y="476"/>
                  </a:lnTo>
                  <a:lnTo>
                    <a:pt x="126" y="476"/>
                  </a:lnTo>
                  <a:lnTo>
                    <a:pt x="125" y="476"/>
                  </a:lnTo>
                  <a:lnTo>
                    <a:pt x="124" y="475"/>
                  </a:lnTo>
                  <a:lnTo>
                    <a:pt x="124" y="476"/>
                  </a:lnTo>
                  <a:lnTo>
                    <a:pt x="122" y="475"/>
                  </a:lnTo>
                  <a:lnTo>
                    <a:pt x="121" y="475"/>
                  </a:lnTo>
                  <a:lnTo>
                    <a:pt x="120" y="475"/>
                  </a:lnTo>
                  <a:lnTo>
                    <a:pt x="119" y="475"/>
                  </a:lnTo>
                  <a:lnTo>
                    <a:pt x="118" y="475"/>
                  </a:lnTo>
                  <a:lnTo>
                    <a:pt x="118" y="476"/>
                  </a:lnTo>
                  <a:lnTo>
                    <a:pt x="117" y="476"/>
                  </a:lnTo>
                  <a:lnTo>
                    <a:pt x="117" y="475"/>
                  </a:lnTo>
                  <a:lnTo>
                    <a:pt x="116" y="475"/>
                  </a:lnTo>
                  <a:lnTo>
                    <a:pt x="116" y="476"/>
                  </a:lnTo>
                  <a:lnTo>
                    <a:pt x="116" y="477"/>
                  </a:lnTo>
                  <a:lnTo>
                    <a:pt x="116" y="479"/>
                  </a:lnTo>
                  <a:lnTo>
                    <a:pt x="116" y="480"/>
                  </a:lnTo>
                  <a:lnTo>
                    <a:pt x="114" y="480"/>
                  </a:lnTo>
                  <a:lnTo>
                    <a:pt x="114" y="481"/>
                  </a:lnTo>
                  <a:lnTo>
                    <a:pt x="113" y="481"/>
                  </a:lnTo>
                  <a:lnTo>
                    <a:pt x="113" y="482"/>
                  </a:lnTo>
                  <a:lnTo>
                    <a:pt x="112" y="482"/>
                  </a:lnTo>
                  <a:lnTo>
                    <a:pt x="111" y="482"/>
                  </a:lnTo>
                  <a:lnTo>
                    <a:pt x="111" y="481"/>
                  </a:lnTo>
                  <a:lnTo>
                    <a:pt x="111" y="480"/>
                  </a:lnTo>
                  <a:lnTo>
                    <a:pt x="111" y="479"/>
                  </a:lnTo>
                  <a:lnTo>
                    <a:pt x="110" y="479"/>
                  </a:lnTo>
                  <a:lnTo>
                    <a:pt x="110" y="477"/>
                  </a:lnTo>
                  <a:lnTo>
                    <a:pt x="109" y="477"/>
                  </a:lnTo>
                  <a:lnTo>
                    <a:pt x="106" y="476"/>
                  </a:lnTo>
                  <a:lnTo>
                    <a:pt x="106" y="475"/>
                  </a:lnTo>
                  <a:lnTo>
                    <a:pt x="105" y="475"/>
                  </a:lnTo>
                  <a:lnTo>
                    <a:pt x="104" y="474"/>
                  </a:lnTo>
                  <a:lnTo>
                    <a:pt x="103" y="474"/>
                  </a:lnTo>
                  <a:lnTo>
                    <a:pt x="102" y="474"/>
                  </a:lnTo>
                  <a:lnTo>
                    <a:pt x="102" y="473"/>
                  </a:lnTo>
                  <a:lnTo>
                    <a:pt x="100" y="473"/>
                  </a:lnTo>
                  <a:lnTo>
                    <a:pt x="100" y="472"/>
                  </a:lnTo>
                  <a:lnTo>
                    <a:pt x="99" y="472"/>
                  </a:lnTo>
                  <a:lnTo>
                    <a:pt x="97" y="472"/>
                  </a:lnTo>
                  <a:lnTo>
                    <a:pt x="97" y="471"/>
                  </a:lnTo>
                  <a:lnTo>
                    <a:pt x="96" y="471"/>
                  </a:lnTo>
                  <a:lnTo>
                    <a:pt x="95" y="469"/>
                  </a:lnTo>
                  <a:lnTo>
                    <a:pt x="95" y="468"/>
                  </a:lnTo>
                  <a:lnTo>
                    <a:pt x="94" y="467"/>
                  </a:lnTo>
                  <a:lnTo>
                    <a:pt x="94" y="466"/>
                  </a:lnTo>
                  <a:lnTo>
                    <a:pt x="93" y="466"/>
                  </a:lnTo>
                  <a:lnTo>
                    <a:pt x="93" y="465"/>
                  </a:lnTo>
                  <a:lnTo>
                    <a:pt x="92" y="465"/>
                  </a:lnTo>
                  <a:lnTo>
                    <a:pt x="91" y="465"/>
                  </a:lnTo>
                  <a:lnTo>
                    <a:pt x="89" y="465"/>
                  </a:lnTo>
                  <a:lnTo>
                    <a:pt x="89" y="466"/>
                  </a:lnTo>
                  <a:lnTo>
                    <a:pt x="88" y="466"/>
                  </a:lnTo>
                  <a:lnTo>
                    <a:pt x="88" y="465"/>
                  </a:lnTo>
                  <a:lnTo>
                    <a:pt x="87" y="465"/>
                  </a:lnTo>
                  <a:lnTo>
                    <a:pt x="87" y="464"/>
                  </a:lnTo>
                  <a:lnTo>
                    <a:pt x="86" y="464"/>
                  </a:lnTo>
                  <a:lnTo>
                    <a:pt x="86" y="463"/>
                  </a:lnTo>
                  <a:lnTo>
                    <a:pt x="84" y="464"/>
                  </a:lnTo>
                  <a:lnTo>
                    <a:pt x="83" y="463"/>
                  </a:lnTo>
                  <a:lnTo>
                    <a:pt x="80" y="463"/>
                  </a:lnTo>
                  <a:lnTo>
                    <a:pt x="79" y="463"/>
                  </a:lnTo>
                  <a:lnTo>
                    <a:pt x="79" y="461"/>
                  </a:lnTo>
                  <a:lnTo>
                    <a:pt x="79" y="460"/>
                  </a:lnTo>
                  <a:lnTo>
                    <a:pt x="78" y="459"/>
                  </a:lnTo>
                  <a:lnTo>
                    <a:pt x="77" y="459"/>
                  </a:lnTo>
                  <a:lnTo>
                    <a:pt x="77" y="458"/>
                  </a:lnTo>
                  <a:lnTo>
                    <a:pt x="77" y="457"/>
                  </a:lnTo>
                  <a:lnTo>
                    <a:pt x="77" y="456"/>
                  </a:lnTo>
                  <a:lnTo>
                    <a:pt x="76" y="456"/>
                  </a:lnTo>
                  <a:lnTo>
                    <a:pt x="77" y="455"/>
                  </a:lnTo>
                  <a:lnTo>
                    <a:pt x="78" y="455"/>
                  </a:lnTo>
                  <a:lnTo>
                    <a:pt x="78" y="454"/>
                  </a:lnTo>
                  <a:lnTo>
                    <a:pt x="77" y="454"/>
                  </a:lnTo>
                  <a:lnTo>
                    <a:pt x="77" y="452"/>
                  </a:lnTo>
                  <a:lnTo>
                    <a:pt x="76" y="452"/>
                  </a:lnTo>
                  <a:lnTo>
                    <a:pt x="76" y="451"/>
                  </a:lnTo>
                  <a:lnTo>
                    <a:pt x="76" y="450"/>
                  </a:lnTo>
                  <a:lnTo>
                    <a:pt x="76" y="449"/>
                  </a:lnTo>
                  <a:lnTo>
                    <a:pt x="76" y="448"/>
                  </a:lnTo>
                  <a:lnTo>
                    <a:pt x="75" y="447"/>
                  </a:lnTo>
                  <a:lnTo>
                    <a:pt x="74" y="446"/>
                  </a:lnTo>
                  <a:lnTo>
                    <a:pt x="72" y="444"/>
                  </a:lnTo>
                  <a:lnTo>
                    <a:pt x="71" y="443"/>
                  </a:lnTo>
                  <a:lnTo>
                    <a:pt x="72" y="443"/>
                  </a:lnTo>
                  <a:lnTo>
                    <a:pt x="72" y="442"/>
                  </a:lnTo>
                  <a:lnTo>
                    <a:pt x="72" y="440"/>
                  </a:lnTo>
                  <a:lnTo>
                    <a:pt x="71" y="439"/>
                  </a:lnTo>
                  <a:lnTo>
                    <a:pt x="71" y="438"/>
                  </a:lnTo>
                  <a:lnTo>
                    <a:pt x="72" y="437"/>
                  </a:lnTo>
                  <a:lnTo>
                    <a:pt x="75" y="437"/>
                  </a:lnTo>
                  <a:lnTo>
                    <a:pt x="76" y="437"/>
                  </a:lnTo>
                  <a:lnTo>
                    <a:pt x="76" y="435"/>
                  </a:lnTo>
                  <a:lnTo>
                    <a:pt x="77" y="435"/>
                  </a:lnTo>
                  <a:lnTo>
                    <a:pt x="77" y="437"/>
                  </a:lnTo>
                  <a:lnTo>
                    <a:pt x="77" y="438"/>
                  </a:lnTo>
                  <a:lnTo>
                    <a:pt x="77" y="439"/>
                  </a:lnTo>
                  <a:lnTo>
                    <a:pt x="78" y="440"/>
                  </a:lnTo>
                  <a:lnTo>
                    <a:pt x="79" y="441"/>
                  </a:lnTo>
                  <a:lnTo>
                    <a:pt x="80" y="441"/>
                  </a:lnTo>
                  <a:lnTo>
                    <a:pt x="80" y="440"/>
                  </a:lnTo>
                  <a:lnTo>
                    <a:pt x="82" y="440"/>
                  </a:lnTo>
                  <a:lnTo>
                    <a:pt x="82" y="439"/>
                  </a:lnTo>
                  <a:lnTo>
                    <a:pt x="83" y="439"/>
                  </a:lnTo>
                  <a:lnTo>
                    <a:pt x="84" y="438"/>
                  </a:lnTo>
                  <a:lnTo>
                    <a:pt x="84" y="437"/>
                  </a:lnTo>
                  <a:lnTo>
                    <a:pt x="84" y="435"/>
                  </a:lnTo>
                  <a:lnTo>
                    <a:pt x="84" y="434"/>
                  </a:lnTo>
                  <a:lnTo>
                    <a:pt x="84" y="433"/>
                  </a:lnTo>
                  <a:lnTo>
                    <a:pt x="84" y="432"/>
                  </a:lnTo>
                  <a:lnTo>
                    <a:pt x="84" y="431"/>
                  </a:lnTo>
                  <a:lnTo>
                    <a:pt x="83" y="430"/>
                  </a:lnTo>
                  <a:lnTo>
                    <a:pt x="82" y="430"/>
                  </a:lnTo>
                  <a:lnTo>
                    <a:pt x="82" y="429"/>
                  </a:lnTo>
                  <a:lnTo>
                    <a:pt x="83" y="427"/>
                  </a:lnTo>
                  <a:lnTo>
                    <a:pt x="83" y="426"/>
                  </a:lnTo>
                  <a:lnTo>
                    <a:pt x="83" y="424"/>
                  </a:lnTo>
                  <a:lnTo>
                    <a:pt x="82" y="424"/>
                  </a:lnTo>
                  <a:lnTo>
                    <a:pt x="80" y="424"/>
                  </a:lnTo>
                  <a:lnTo>
                    <a:pt x="80" y="423"/>
                  </a:lnTo>
                  <a:lnTo>
                    <a:pt x="79" y="423"/>
                  </a:lnTo>
                  <a:lnTo>
                    <a:pt x="78" y="421"/>
                  </a:lnTo>
                  <a:lnTo>
                    <a:pt x="77" y="421"/>
                  </a:lnTo>
                  <a:lnTo>
                    <a:pt x="77" y="419"/>
                  </a:lnTo>
                  <a:lnTo>
                    <a:pt x="77" y="416"/>
                  </a:lnTo>
                  <a:lnTo>
                    <a:pt x="77" y="415"/>
                  </a:lnTo>
                  <a:lnTo>
                    <a:pt x="77" y="414"/>
                  </a:lnTo>
                  <a:lnTo>
                    <a:pt x="76" y="412"/>
                  </a:lnTo>
                  <a:lnTo>
                    <a:pt x="77" y="410"/>
                  </a:lnTo>
                  <a:lnTo>
                    <a:pt x="78" y="409"/>
                  </a:lnTo>
                  <a:lnTo>
                    <a:pt x="79" y="408"/>
                  </a:lnTo>
                  <a:lnTo>
                    <a:pt x="80" y="407"/>
                  </a:lnTo>
                  <a:lnTo>
                    <a:pt x="80" y="406"/>
                  </a:lnTo>
                  <a:lnTo>
                    <a:pt x="79" y="405"/>
                  </a:lnTo>
                  <a:lnTo>
                    <a:pt x="78" y="405"/>
                  </a:lnTo>
                  <a:lnTo>
                    <a:pt x="77" y="404"/>
                  </a:lnTo>
                  <a:lnTo>
                    <a:pt x="77" y="402"/>
                  </a:lnTo>
                  <a:lnTo>
                    <a:pt x="76" y="402"/>
                  </a:lnTo>
                  <a:lnTo>
                    <a:pt x="75" y="401"/>
                  </a:lnTo>
                  <a:lnTo>
                    <a:pt x="71" y="401"/>
                  </a:lnTo>
                  <a:lnTo>
                    <a:pt x="70" y="400"/>
                  </a:lnTo>
                  <a:lnTo>
                    <a:pt x="69" y="399"/>
                  </a:lnTo>
                  <a:lnTo>
                    <a:pt x="69" y="396"/>
                  </a:lnTo>
                  <a:lnTo>
                    <a:pt x="68" y="394"/>
                  </a:lnTo>
                  <a:lnTo>
                    <a:pt x="68" y="393"/>
                  </a:lnTo>
                  <a:lnTo>
                    <a:pt x="68" y="392"/>
                  </a:lnTo>
                  <a:lnTo>
                    <a:pt x="66" y="390"/>
                  </a:lnTo>
                  <a:lnTo>
                    <a:pt x="66" y="389"/>
                  </a:lnTo>
                  <a:lnTo>
                    <a:pt x="66" y="387"/>
                  </a:lnTo>
                  <a:lnTo>
                    <a:pt x="67" y="385"/>
                  </a:lnTo>
                  <a:lnTo>
                    <a:pt x="66" y="384"/>
                  </a:lnTo>
                  <a:lnTo>
                    <a:pt x="64" y="384"/>
                  </a:lnTo>
                  <a:lnTo>
                    <a:pt x="64" y="385"/>
                  </a:lnTo>
                  <a:lnTo>
                    <a:pt x="63" y="385"/>
                  </a:lnTo>
                  <a:lnTo>
                    <a:pt x="62" y="384"/>
                  </a:lnTo>
                  <a:lnTo>
                    <a:pt x="61" y="384"/>
                  </a:lnTo>
                  <a:lnTo>
                    <a:pt x="60" y="385"/>
                  </a:lnTo>
                  <a:lnTo>
                    <a:pt x="59" y="384"/>
                  </a:lnTo>
                  <a:lnTo>
                    <a:pt x="58" y="384"/>
                  </a:lnTo>
                  <a:lnTo>
                    <a:pt x="57" y="384"/>
                  </a:lnTo>
                  <a:lnTo>
                    <a:pt x="55" y="384"/>
                  </a:lnTo>
                  <a:lnTo>
                    <a:pt x="54" y="383"/>
                  </a:lnTo>
                  <a:lnTo>
                    <a:pt x="53" y="384"/>
                  </a:lnTo>
                  <a:lnTo>
                    <a:pt x="53" y="383"/>
                  </a:lnTo>
                  <a:lnTo>
                    <a:pt x="52" y="383"/>
                  </a:lnTo>
                  <a:lnTo>
                    <a:pt x="51" y="383"/>
                  </a:lnTo>
                  <a:lnTo>
                    <a:pt x="50" y="383"/>
                  </a:lnTo>
                  <a:lnTo>
                    <a:pt x="49" y="382"/>
                  </a:lnTo>
                  <a:lnTo>
                    <a:pt x="47" y="381"/>
                  </a:lnTo>
                  <a:lnTo>
                    <a:pt x="47" y="382"/>
                  </a:lnTo>
                  <a:lnTo>
                    <a:pt x="47" y="381"/>
                  </a:lnTo>
                  <a:lnTo>
                    <a:pt x="46" y="381"/>
                  </a:lnTo>
                  <a:lnTo>
                    <a:pt x="46" y="380"/>
                  </a:lnTo>
                  <a:lnTo>
                    <a:pt x="45" y="380"/>
                  </a:lnTo>
                  <a:lnTo>
                    <a:pt x="44" y="380"/>
                  </a:lnTo>
                  <a:lnTo>
                    <a:pt x="44" y="379"/>
                  </a:lnTo>
                  <a:lnTo>
                    <a:pt x="44" y="377"/>
                  </a:lnTo>
                  <a:lnTo>
                    <a:pt x="44" y="376"/>
                  </a:lnTo>
                  <a:lnTo>
                    <a:pt x="43" y="377"/>
                  </a:lnTo>
                  <a:lnTo>
                    <a:pt x="42" y="377"/>
                  </a:lnTo>
                  <a:lnTo>
                    <a:pt x="42" y="379"/>
                  </a:lnTo>
                  <a:lnTo>
                    <a:pt x="41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7" y="379"/>
                  </a:lnTo>
                  <a:lnTo>
                    <a:pt x="37" y="377"/>
                  </a:lnTo>
                  <a:lnTo>
                    <a:pt x="37" y="376"/>
                  </a:lnTo>
                  <a:lnTo>
                    <a:pt x="37" y="375"/>
                  </a:lnTo>
                  <a:lnTo>
                    <a:pt x="36" y="375"/>
                  </a:lnTo>
                  <a:lnTo>
                    <a:pt x="35" y="375"/>
                  </a:lnTo>
                  <a:lnTo>
                    <a:pt x="35" y="374"/>
                  </a:lnTo>
                  <a:lnTo>
                    <a:pt x="34" y="374"/>
                  </a:lnTo>
                  <a:lnTo>
                    <a:pt x="34" y="373"/>
                  </a:lnTo>
                  <a:lnTo>
                    <a:pt x="35" y="372"/>
                  </a:lnTo>
                  <a:lnTo>
                    <a:pt x="35" y="371"/>
                  </a:lnTo>
                  <a:lnTo>
                    <a:pt x="36" y="371"/>
                  </a:lnTo>
                  <a:lnTo>
                    <a:pt x="35" y="370"/>
                  </a:lnTo>
                  <a:lnTo>
                    <a:pt x="35" y="368"/>
                  </a:lnTo>
                  <a:lnTo>
                    <a:pt x="35" y="367"/>
                  </a:lnTo>
                  <a:lnTo>
                    <a:pt x="35" y="366"/>
                  </a:lnTo>
                  <a:lnTo>
                    <a:pt x="34" y="364"/>
                  </a:lnTo>
                  <a:lnTo>
                    <a:pt x="34" y="363"/>
                  </a:lnTo>
                  <a:lnTo>
                    <a:pt x="33" y="363"/>
                  </a:lnTo>
                  <a:lnTo>
                    <a:pt x="32" y="362"/>
                  </a:lnTo>
                  <a:lnTo>
                    <a:pt x="30" y="360"/>
                  </a:lnTo>
                  <a:lnTo>
                    <a:pt x="29" y="360"/>
                  </a:lnTo>
                  <a:lnTo>
                    <a:pt x="28" y="362"/>
                  </a:lnTo>
                  <a:lnTo>
                    <a:pt x="27" y="362"/>
                  </a:lnTo>
                  <a:lnTo>
                    <a:pt x="27" y="360"/>
                  </a:lnTo>
                  <a:lnTo>
                    <a:pt x="27" y="359"/>
                  </a:lnTo>
                  <a:lnTo>
                    <a:pt x="26" y="358"/>
                  </a:lnTo>
                  <a:lnTo>
                    <a:pt x="24" y="357"/>
                  </a:lnTo>
                  <a:lnTo>
                    <a:pt x="22" y="357"/>
                  </a:lnTo>
                  <a:lnTo>
                    <a:pt x="21" y="357"/>
                  </a:lnTo>
                  <a:lnTo>
                    <a:pt x="20" y="357"/>
                  </a:lnTo>
                  <a:lnTo>
                    <a:pt x="19" y="357"/>
                  </a:lnTo>
                  <a:lnTo>
                    <a:pt x="19" y="358"/>
                  </a:lnTo>
                  <a:lnTo>
                    <a:pt x="19" y="357"/>
                  </a:lnTo>
                  <a:lnTo>
                    <a:pt x="18" y="357"/>
                  </a:lnTo>
                  <a:lnTo>
                    <a:pt x="18" y="356"/>
                  </a:lnTo>
                  <a:lnTo>
                    <a:pt x="17" y="356"/>
                  </a:lnTo>
                  <a:lnTo>
                    <a:pt x="16" y="356"/>
                  </a:lnTo>
                  <a:lnTo>
                    <a:pt x="15" y="356"/>
                  </a:lnTo>
                  <a:lnTo>
                    <a:pt x="13" y="356"/>
                  </a:lnTo>
                  <a:lnTo>
                    <a:pt x="13" y="355"/>
                  </a:lnTo>
                  <a:lnTo>
                    <a:pt x="12" y="355"/>
                  </a:lnTo>
                  <a:lnTo>
                    <a:pt x="11" y="354"/>
                  </a:lnTo>
                  <a:lnTo>
                    <a:pt x="12" y="354"/>
                  </a:lnTo>
                  <a:lnTo>
                    <a:pt x="12" y="352"/>
                  </a:lnTo>
                  <a:lnTo>
                    <a:pt x="13" y="352"/>
                  </a:lnTo>
                  <a:lnTo>
                    <a:pt x="15" y="351"/>
                  </a:lnTo>
                  <a:lnTo>
                    <a:pt x="15" y="352"/>
                  </a:lnTo>
                  <a:lnTo>
                    <a:pt x="16" y="352"/>
                  </a:lnTo>
                  <a:lnTo>
                    <a:pt x="16" y="351"/>
                  </a:lnTo>
                  <a:lnTo>
                    <a:pt x="17" y="351"/>
                  </a:lnTo>
                  <a:lnTo>
                    <a:pt x="18" y="352"/>
                  </a:lnTo>
                  <a:lnTo>
                    <a:pt x="19" y="352"/>
                  </a:lnTo>
                  <a:lnTo>
                    <a:pt x="19" y="351"/>
                  </a:lnTo>
                  <a:lnTo>
                    <a:pt x="20" y="351"/>
                  </a:lnTo>
                  <a:lnTo>
                    <a:pt x="21" y="350"/>
                  </a:lnTo>
                  <a:lnTo>
                    <a:pt x="22" y="349"/>
                  </a:lnTo>
                  <a:lnTo>
                    <a:pt x="24" y="349"/>
                  </a:lnTo>
                  <a:lnTo>
                    <a:pt x="22" y="349"/>
                  </a:lnTo>
                  <a:lnTo>
                    <a:pt x="22" y="348"/>
                  </a:lnTo>
                  <a:lnTo>
                    <a:pt x="21" y="347"/>
                  </a:lnTo>
                  <a:lnTo>
                    <a:pt x="20" y="346"/>
                  </a:lnTo>
                  <a:lnTo>
                    <a:pt x="19" y="346"/>
                  </a:lnTo>
                  <a:lnTo>
                    <a:pt x="19" y="345"/>
                  </a:lnTo>
                  <a:lnTo>
                    <a:pt x="19" y="343"/>
                  </a:lnTo>
                  <a:lnTo>
                    <a:pt x="20" y="343"/>
                  </a:lnTo>
                  <a:lnTo>
                    <a:pt x="20" y="342"/>
                  </a:lnTo>
                  <a:lnTo>
                    <a:pt x="20" y="341"/>
                  </a:lnTo>
                  <a:lnTo>
                    <a:pt x="19" y="341"/>
                  </a:lnTo>
                  <a:lnTo>
                    <a:pt x="19" y="340"/>
                  </a:lnTo>
                  <a:lnTo>
                    <a:pt x="19" y="339"/>
                  </a:lnTo>
                  <a:lnTo>
                    <a:pt x="19" y="338"/>
                  </a:lnTo>
                  <a:lnTo>
                    <a:pt x="19" y="337"/>
                  </a:lnTo>
                  <a:lnTo>
                    <a:pt x="18" y="337"/>
                  </a:lnTo>
                  <a:lnTo>
                    <a:pt x="18" y="335"/>
                  </a:lnTo>
                  <a:lnTo>
                    <a:pt x="17" y="334"/>
                  </a:lnTo>
                  <a:lnTo>
                    <a:pt x="17" y="332"/>
                  </a:lnTo>
                  <a:lnTo>
                    <a:pt x="18" y="331"/>
                  </a:lnTo>
                  <a:lnTo>
                    <a:pt x="18" y="330"/>
                  </a:lnTo>
                  <a:lnTo>
                    <a:pt x="18" y="329"/>
                  </a:lnTo>
                  <a:lnTo>
                    <a:pt x="18" y="327"/>
                  </a:lnTo>
                  <a:lnTo>
                    <a:pt x="17" y="327"/>
                  </a:lnTo>
                  <a:lnTo>
                    <a:pt x="16" y="327"/>
                  </a:lnTo>
                  <a:lnTo>
                    <a:pt x="16" y="326"/>
                  </a:lnTo>
                  <a:lnTo>
                    <a:pt x="13" y="326"/>
                  </a:lnTo>
                  <a:lnTo>
                    <a:pt x="11" y="325"/>
                  </a:lnTo>
                  <a:lnTo>
                    <a:pt x="10" y="325"/>
                  </a:lnTo>
                  <a:lnTo>
                    <a:pt x="9" y="325"/>
                  </a:lnTo>
                  <a:lnTo>
                    <a:pt x="8" y="325"/>
                  </a:lnTo>
                  <a:lnTo>
                    <a:pt x="7" y="326"/>
                  </a:lnTo>
                  <a:lnTo>
                    <a:pt x="7" y="327"/>
                  </a:lnTo>
                  <a:lnTo>
                    <a:pt x="4" y="327"/>
                  </a:lnTo>
                  <a:lnTo>
                    <a:pt x="4" y="326"/>
                  </a:lnTo>
                  <a:lnTo>
                    <a:pt x="3" y="326"/>
                  </a:lnTo>
                  <a:lnTo>
                    <a:pt x="3" y="325"/>
                  </a:lnTo>
                  <a:lnTo>
                    <a:pt x="2" y="325"/>
                  </a:lnTo>
                  <a:lnTo>
                    <a:pt x="2" y="324"/>
                  </a:lnTo>
                  <a:lnTo>
                    <a:pt x="2" y="323"/>
                  </a:lnTo>
                  <a:lnTo>
                    <a:pt x="2" y="322"/>
                  </a:lnTo>
                  <a:lnTo>
                    <a:pt x="1" y="322"/>
                  </a:lnTo>
                  <a:lnTo>
                    <a:pt x="1" y="321"/>
                  </a:lnTo>
                  <a:lnTo>
                    <a:pt x="2" y="320"/>
                  </a:lnTo>
                  <a:lnTo>
                    <a:pt x="3" y="320"/>
                  </a:lnTo>
                  <a:lnTo>
                    <a:pt x="3" y="318"/>
                  </a:lnTo>
                  <a:lnTo>
                    <a:pt x="2" y="318"/>
                  </a:lnTo>
                  <a:lnTo>
                    <a:pt x="1" y="317"/>
                  </a:lnTo>
                  <a:lnTo>
                    <a:pt x="1" y="316"/>
                  </a:lnTo>
                  <a:lnTo>
                    <a:pt x="0" y="315"/>
                  </a:lnTo>
                  <a:lnTo>
                    <a:pt x="0" y="314"/>
                  </a:lnTo>
                  <a:lnTo>
                    <a:pt x="1" y="312"/>
                  </a:lnTo>
                  <a:lnTo>
                    <a:pt x="0" y="310"/>
                  </a:lnTo>
                  <a:lnTo>
                    <a:pt x="0" y="309"/>
                  </a:lnTo>
                  <a:lnTo>
                    <a:pt x="3" y="309"/>
                  </a:lnTo>
                  <a:lnTo>
                    <a:pt x="3" y="308"/>
                  </a:lnTo>
                  <a:lnTo>
                    <a:pt x="4" y="308"/>
                  </a:lnTo>
                  <a:lnTo>
                    <a:pt x="4" y="307"/>
                  </a:lnTo>
                  <a:lnTo>
                    <a:pt x="4" y="306"/>
                  </a:lnTo>
                  <a:lnTo>
                    <a:pt x="4" y="305"/>
                  </a:lnTo>
                  <a:lnTo>
                    <a:pt x="3" y="305"/>
                  </a:lnTo>
                  <a:lnTo>
                    <a:pt x="3" y="304"/>
                  </a:lnTo>
                  <a:lnTo>
                    <a:pt x="3" y="302"/>
                  </a:lnTo>
                  <a:lnTo>
                    <a:pt x="4" y="301"/>
                  </a:lnTo>
                  <a:lnTo>
                    <a:pt x="4" y="300"/>
                  </a:lnTo>
                  <a:lnTo>
                    <a:pt x="5" y="300"/>
                  </a:lnTo>
                  <a:lnTo>
                    <a:pt x="5" y="299"/>
                  </a:lnTo>
                  <a:lnTo>
                    <a:pt x="5" y="298"/>
                  </a:lnTo>
                  <a:lnTo>
                    <a:pt x="7" y="298"/>
                  </a:lnTo>
                  <a:lnTo>
                    <a:pt x="8" y="298"/>
                  </a:lnTo>
                  <a:lnTo>
                    <a:pt x="8" y="297"/>
                  </a:lnTo>
                  <a:lnTo>
                    <a:pt x="9" y="297"/>
                  </a:lnTo>
                  <a:lnTo>
                    <a:pt x="10" y="297"/>
                  </a:lnTo>
                  <a:lnTo>
                    <a:pt x="11" y="297"/>
                  </a:lnTo>
                  <a:lnTo>
                    <a:pt x="13" y="296"/>
                  </a:lnTo>
                  <a:lnTo>
                    <a:pt x="15" y="295"/>
                  </a:lnTo>
                  <a:lnTo>
                    <a:pt x="15" y="293"/>
                  </a:lnTo>
                  <a:lnTo>
                    <a:pt x="16" y="293"/>
                  </a:lnTo>
                  <a:lnTo>
                    <a:pt x="17" y="292"/>
                  </a:lnTo>
                  <a:lnTo>
                    <a:pt x="18" y="292"/>
                  </a:lnTo>
                  <a:lnTo>
                    <a:pt x="19" y="292"/>
                  </a:lnTo>
                  <a:lnTo>
                    <a:pt x="18" y="292"/>
                  </a:lnTo>
                  <a:lnTo>
                    <a:pt x="18" y="291"/>
                  </a:lnTo>
                  <a:lnTo>
                    <a:pt x="18" y="290"/>
                  </a:lnTo>
                  <a:lnTo>
                    <a:pt x="18" y="289"/>
                  </a:lnTo>
                  <a:lnTo>
                    <a:pt x="19" y="289"/>
                  </a:lnTo>
                  <a:lnTo>
                    <a:pt x="20" y="290"/>
                  </a:lnTo>
                  <a:lnTo>
                    <a:pt x="21" y="290"/>
                  </a:lnTo>
                  <a:lnTo>
                    <a:pt x="22" y="290"/>
                  </a:lnTo>
                  <a:lnTo>
                    <a:pt x="24" y="290"/>
                  </a:lnTo>
                  <a:lnTo>
                    <a:pt x="25" y="290"/>
                  </a:lnTo>
                  <a:lnTo>
                    <a:pt x="28" y="287"/>
                  </a:lnTo>
                  <a:lnTo>
                    <a:pt x="29" y="287"/>
                  </a:lnTo>
                  <a:lnTo>
                    <a:pt x="29" y="288"/>
                  </a:lnTo>
                  <a:lnTo>
                    <a:pt x="29" y="289"/>
                  </a:lnTo>
                  <a:lnTo>
                    <a:pt x="30" y="289"/>
                  </a:lnTo>
                  <a:lnTo>
                    <a:pt x="30" y="290"/>
                  </a:lnTo>
                  <a:lnTo>
                    <a:pt x="30" y="291"/>
                  </a:lnTo>
                  <a:lnTo>
                    <a:pt x="30" y="292"/>
                  </a:lnTo>
                  <a:lnTo>
                    <a:pt x="30" y="293"/>
                  </a:lnTo>
                  <a:lnTo>
                    <a:pt x="32" y="293"/>
                  </a:lnTo>
                  <a:lnTo>
                    <a:pt x="33" y="293"/>
                  </a:lnTo>
                  <a:lnTo>
                    <a:pt x="34" y="293"/>
                  </a:lnTo>
                  <a:lnTo>
                    <a:pt x="35" y="293"/>
                  </a:lnTo>
                  <a:lnTo>
                    <a:pt x="35" y="292"/>
                  </a:lnTo>
                  <a:lnTo>
                    <a:pt x="36" y="291"/>
                  </a:lnTo>
                  <a:lnTo>
                    <a:pt x="37" y="291"/>
                  </a:lnTo>
                  <a:lnTo>
                    <a:pt x="37" y="292"/>
                  </a:lnTo>
                  <a:lnTo>
                    <a:pt x="38" y="292"/>
                  </a:lnTo>
                  <a:lnTo>
                    <a:pt x="38" y="291"/>
                  </a:lnTo>
                  <a:lnTo>
                    <a:pt x="40" y="290"/>
                  </a:lnTo>
                  <a:lnTo>
                    <a:pt x="40" y="291"/>
                  </a:lnTo>
                  <a:lnTo>
                    <a:pt x="41" y="292"/>
                  </a:lnTo>
                  <a:lnTo>
                    <a:pt x="43" y="291"/>
                  </a:lnTo>
                  <a:lnTo>
                    <a:pt x="43" y="290"/>
                  </a:lnTo>
                  <a:lnTo>
                    <a:pt x="44" y="289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7"/>
                  </a:lnTo>
                  <a:lnTo>
                    <a:pt x="45" y="284"/>
                  </a:lnTo>
                  <a:lnTo>
                    <a:pt x="45" y="283"/>
                  </a:lnTo>
                  <a:lnTo>
                    <a:pt x="46" y="283"/>
                  </a:lnTo>
                  <a:lnTo>
                    <a:pt x="47" y="282"/>
                  </a:lnTo>
                  <a:lnTo>
                    <a:pt x="47" y="281"/>
                  </a:lnTo>
                  <a:lnTo>
                    <a:pt x="47" y="280"/>
                  </a:lnTo>
                  <a:lnTo>
                    <a:pt x="49" y="280"/>
                  </a:lnTo>
                  <a:lnTo>
                    <a:pt x="49" y="279"/>
                  </a:lnTo>
                  <a:lnTo>
                    <a:pt x="51" y="279"/>
                  </a:lnTo>
                  <a:lnTo>
                    <a:pt x="52" y="279"/>
                  </a:lnTo>
                  <a:lnTo>
                    <a:pt x="52" y="280"/>
                  </a:lnTo>
                  <a:lnTo>
                    <a:pt x="54" y="280"/>
                  </a:lnTo>
                  <a:lnTo>
                    <a:pt x="55" y="279"/>
                  </a:lnTo>
                  <a:lnTo>
                    <a:pt x="57" y="280"/>
                  </a:lnTo>
                  <a:lnTo>
                    <a:pt x="58" y="280"/>
                  </a:lnTo>
                  <a:lnTo>
                    <a:pt x="59" y="280"/>
                  </a:lnTo>
                  <a:lnTo>
                    <a:pt x="60" y="280"/>
                  </a:lnTo>
                  <a:lnTo>
                    <a:pt x="61" y="280"/>
                  </a:lnTo>
                  <a:lnTo>
                    <a:pt x="62" y="279"/>
                  </a:lnTo>
                  <a:lnTo>
                    <a:pt x="63" y="279"/>
                  </a:lnTo>
                  <a:lnTo>
                    <a:pt x="66" y="279"/>
                  </a:lnTo>
                  <a:lnTo>
                    <a:pt x="67" y="279"/>
                  </a:lnTo>
                  <a:lnTo>
                    <a:pt x="68" y="278"/>
                  </a:lnTo>
                  <a:lnTo>
                    <a:pt x="69" y="276"/>
                  </a:lnTo>
                  <a:lnTo>
                    <a:pt x="69" y="275"/>
                  </a:lnTo>
                  <a:lnTo>
                    <a:pt x="70" y="275"/>
                  </a:lnTo>
                  <a:lnTo>
                    <a:pt x="70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0" y="273"/>
                  </a:lnTo>
                  <a:lnTo>
                    <a:pt x="70" y="272"/>
                  </a:lnTo>
                  <a:lnTo>
                    <a:pt x="71" y="272"/>
                  </a:lnTo>
                  <a:lnTo>
                    <a:pt x="74" y="271"/>
                  </a:lnTo>
                  <a:lnTo>
                    <a:pt x="75" y="271"/>
                  </a:lnTo>
                  <a:lnTo>
                    <a:pt x="75" y="270"/>
                  </a:lnTo>
                  <a:lnTo>
                    <a:pt x="76" y="268"/>
                  </a:lnTo>
                  <a:lnTo>
                    <a:pt x="78" y="268"/>
                  </a:lnTo>
                  <a:lnTo>
                    <a:pt x="79" y="267"/>
                  </a:lnTo>
                  <a:lnTo>
                    <a:pt x="80" y="266"/>
                  </a:lnTo>
                  <a:lnTo>
                    <a:pt x="82" y="265"/>
                  </a:lnTo>
                  <a:lnTo>
                    <a:pt x="83" y="265"/>
                  </a:lnTo>
                  <a:lnTo>
                    <a:pt x="84" y="265"/>
                  </a:lnTo>
                  <a:lnTo>
                    <a:pt x="85" y="264"/>
                  </a:lnTo>
                  <a:lnTo>
                    <a:pt x="86" y="264"/>
                  </a:lnTo>
                  <a:lnTo>
                    <a:pt x="87" y="263"/>
                  </a:lnTo>
                  <a:lnTo>
                    <a:pt x="88" y="263"/>
                  </a:lnTo>
                  <a:lnTo>
                    <a:pt x="89" y="262"/>
                  </a:lnTo>
                  <a:lnTo>
                    <a:pt x="91" y="262"/>
                  </a:lnTo>
                  <a:lnTo>
                    <a:pt x="92" y="262"/>
                  </a:lnTo>
                  <a:lnTo>
                    <a:pt x="93" y="260"/>
                  </a:lnTo>
                  <a:lnTo>
                    <a:pt x="93" y="259"/>
                  </a:lnTo>
                  <a:lnTo>
                    <a:pt x="94" y="259"/>
                  </a:lnTo>
                  <a:lnTo>
                    <a:pt x="99" y="259"/>
                  </a:lnTo>
                  <a:lnTo>
                    <a:pt x="100" y="258"/>
                  </a:lnTo>
                  <a:lnTo>
                    <a:pt x="99" y="257"/>
                  </a:lnTo>
                  <a:lnTo>
                    <a:pt x="99" y="256"/>
                  </a:lnTo>
                  <a:lnTo>
                    <a:pt x="100" y="255"/>
                  </a:lnTo>
                  <a:lnTo>
                    <a:pt x="99" y="254"/>
                  </a:lnTo>
                  <a:lnTo>
                    <a:pt x="99" y="253"/>
                  </a:lnTo>
                  <a:lnTo>
                    <a:pt x="99" y="250"/>
                  </a:lnTo>
                  <a:lnTo>
                    <a:pt x="99" y="249"/>
                  </a:lnTo>
                  <a:lnTo>
                    <a:pt x="97" y="249"/>
                  </a:lnTo>
                  <a:lnTo>
                    <a:pt x="97" y="248"/>
                  </a:lnTo>
                  <a:lnTo>
                    <a:pt x="97" y="247"/>
                  </a:lnTo>
                  <a:lnTo>
                    <a:pt x="97" y="246"/>
                  </a:lnTo>
                  <a:lnTo>
                    <a:pt x="99" y="246"/>
                  </a:lnTo>
                  <a:lnTo>
                    <a:pt x="99" y="245"/>
                  </a:lnTo>
                  <a:lnTo>
                    <a:pt x="99" y="243"/>
                  </a:lnTo>
                  <a:lnTo>
                    <a:pt x="100" y="242"/>
                  </a:lnTo>
                  <a:lnTo>
                    <a:pt x="100" y="243"/>
                  </a:lnTo>
                  <a:lnTo>
                    <a:pt x="101" y="243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1"/>
                  </a:lnTo>
                  <a:lnTo>
                    <a:pt x="102" y="241"/>
                  </a:lnTo>
                  <a:lnTo>
                    <a:pt x="102" y="240"/>
                  </a:lnTo>
                  <a:lnTo>
                    <a:pt x="101" y="240"/>
                  </a:lnTo>
                  <a:lnTo>
                    <a:pt x="101" y="239"/>
                  </a:lnTo>
                  <a:lnTo>
                    <a:pt x="102" y="238"/>
                  </a:lnTo>
                  <a:lnTo>
                    <a:pt x="103" y="238"/>
                  </a:lnTo>
                  <a:lnTo>
                    <a:pt x="104" y="237"/>
                  </a:lnTo>
                  <a:lnTo>
                    <a:pt x="105" y="237"/>
                  </a:lnTo>
                  <a:lnTo>
                    <a:pt x="106" y="237"/>
                  </a:lnTo>
                  <a:lnTo>
                    <a:pt x="108" y="237"/>
                  </a:lnTo>
                  <a:lnTo>
                    <a:pt x="108" y="235"/>
                  </a:lnTo>
                  <a:lnTo>
                    <a:pt x="106" y="235"/>
                  </a:lnTo>
                  <a:lnTo>
                    <a:pt x="106" y="234"/>
                  </a:lnTo>
                  <a:lnTo>
                    <a:pt x="106" y="233"/>
                  </a:lnTo>
                  <a:lnTo>
                    <a:pt x="105" y="233"/>
                  </a:lnTo>
                  <a:lnTo>
                    <a:pt x="105" y="232"/>
                  </a:lnTo>
                  <a:lnTo>
                    <a:pt x="105" y="231"/>
                  </a:lnTo>
                  <a:lnTo>
                    <a:pt x="106" y="231"/>
                  </a:lnTo>
                  <a:lnTo>
                    <a:pt x="106" y="230"/>
                  </a:lnTo>
                  <a:lnTo>
                    <a:pt x="104" y="225"/>
                  </a:lnTo>
                  <a:lnTo>
                    <a:pt x="102" y="221"/>
                  </a:lnTo>
                  <a:lnTo>
                    <a:pt x="102" y="220"/>
                  </a:lnTo>
                  <a:lnTo>
                    <a:pt x="102" y="218"/>
                  </a:lnTo>
                  <a:lnTo>
                    <a:pt x="102" y="217"/>
                  </a:lnTo>
                  <a:lnTo>
                    <a:pt x="101" y="217"/>
                  </a:lnTo>
                  <a:lnTo>
                    <a:pt x="101" y="216"/>
                  </a:lnTo>
                  <a:lnTo>
                    <a:pt x="101" y="215"/>
                  </a:lnTo>
                  <a:lnTo>
                    <a:pt x="101" y="214"/>
                  </a:lnTo>
                  <a:lnTo>
                    <a:pt x="101" y="213"/>
                  </a:lnTo>
                  <a:lnTo>
                    <a:pt x="101" y="211"/>
                  </a:lnTo>
                  <a:lnTo>
                    <a:pt x="101" y="209"/>
                  </a:lnTo>
                  <a:lnTo>
                    <a:pt x="101" y="208"/>
                  </a:lnTo>
                  <a:lnTo>
                    <a:pt x="101" y="207"/>
                  </a:lnTo>
                  <a:lnTo>
                    <a:pt x="101" y="206"/>
                  </a:lnTo>
                  <a:lnTo>
                    <a:pt x="101" y="205"/>
                  </a:lnTo>
                  <a:lnTo>
                    <a:pt x="102" y="205"/>
                  </a:lnTo>
                  <a:lnTo>
                    <a:pt x="102" y="204"/>
                  </a:lnTo>
                  <a:lnTo>
                    <a:pt x="103" y="204"/>
                  </a:lnTo>
                  <a:lnTo>
                    <a:pt x="102" y="204"/>
                  </a:lnTo>
                  <a:lnTo>
                    <a:pt x="100" y="203"/>
                  </a:lnTo>
                  <a:lnTo>
                    <a:pt x="100" y="201"/>
                  </a:lnTo>
                  <a:lnTo>
                    <a:pt x="99" y="201"/>
                  </a:lnTo>
                  <a:lnTo>
                    <a:pt x="96" y="203"/>
                  </a:lnTo>
                  <a:lnTo>
                    <a:pt x="95" y="203"/>
                  </a:lnTo>
                  <a:lnTo>
                    <a:pt x="93" y="201"/>
                  </a:lnTo>
                  <a:lnTo>
                    <a:pt x="93" y="200"/>
                  </a:lnTo>
                  <a:lnTo>
                    <a:pt x="94" y="199"/>
                  </a:lnTo>
                  <a:lnTo>
                    <a:pt x="96" y="198"/>
                  </a:lnTo>
                  <a:lnTo>
                    <a:pt x="96" y="197"/>
                  </a:lnTo>
                  <a:lnTo>
                    <a:pt x="97" y="197"/>
                  </a:lnTo>
                  <a:lnTo>
                    <a:pt x="99" y="197"/>
                  </a:lnTo>
                  <a:lnTo>
                    <a:pt x="100" y="197"/>
                  </a:lnTo>
                  <a:lnTo>
                    <a:pt x="101" y="197"/>
                  </a:lnTo>
                  <a:lnTo>
                    <a:pt x="102" y="197"/>
                  </a:lnTo>
                  <a:lnTo>
                    <a:pt x="102" y="196"/>
                  </a:lnTo>
                  <a:lnTo>
                    <a:pt x="103" y="196"/>
                  </a:lnTo>
                  <a:lnTo>
                    <a:pt x="105" y="195"/>
                  </a:lnTo>
                  <a:lnTo>
                    <a:pt x="106" y="195"/>
                  </a:lnTo>
                  <a:lnTo>
                    <a:pt x="108" y="195"/>
                  </a:lnTo>
                  <a:lnTo>
                    <a:pt x="110" y="195"/>
                  </a:lnTo>
                  <a:lnTo>
                    <a:pt x="111" y="195"/>
                  </a:lnTo>
                  <a:lnTo>
                    <a:pt x="112" y="193"/>
                  </a:lnTo>
                  <a:lnTo>
                    <a:pt x="118" y="191"/>
                  </a:lnTo>
                  <a:lnTo>
                    <a:pt x="120" y="191"/>
                  </a:lnTo>
                  <a:lnTo>
                    <a:pt x="120" y="190"/>
                  </a:lnTo>
                  <a:lnTo>
                    <a:pt x="121" y="190"/>
                  </a:lnTo>
                  <a:lnTo>
                    <a:pt x="121" y="191"/>
                  </a:lnTo>
                  <a:lnTo>
                    <a:pt x="122" y="192"/>
                  </a:lnTo>
                  <a:lnTo>
                    <a:pt x="122" y="193"/>
                  </a:lnTo>
                  <a:lnTo>
                    <a:pt x="124" y="193"/>
                  </a:lnTo>
                  <a:lnTo>
                    <a:pt x="124" y="195"/>
                  </a:lnTo>
                  <a:lnTo>
                    <a:pt x="125" y="195"/>
                  </a:lnTo>
                  <a:lnTo>
                    <a:pt x="126" y="195"/>
                  </a:lnTo>
                  <a:lnTo>
                    <a:pt x="128" y="193"/>
                  </a:lnTo>
                  <a:lnTo>
                    <a:pt x="129" y="192"/>
                  </a:lnTo>
                  <a:lnTo>
                    <a:pt x="130" y="193"/>
                  </a:lnTo>
                  <a:lnTo>
                    <a:pt x="131" y="195"/>
                  </a:lnTo>
                  <a:lnTo>
                    <a:pt x="133" y="196"/>
                  </a:lnTo>
                  <a:lnTo>
                    <a:pt x="134" y="195"/>
                  </a:lnTo>
                  <a:lnTo>
                    <a:pt x="134" y="193"/>
                  </a:lnTo>
                  <a:lnTo>
                    <a:pt x="135" y="192"/>
                  </a:lnTo>
                  <a:lnTo>
                    <a:pt x="135" y="190"/>
                  </a:lnTo>
                  <a:lnTo>
                    <a:pt x="135" y="189"/>
                  </a:lnTo>
                  <a:lnTo>
                    <a:pt x="133" y="188"/>
                  </a:lnTo>
                  <a:lnTo>
                    <a:pt x="130" y="188"/>
                  </a:lnTo>
                  <a:lnTo>
                    <a:pt x="129" y="187"/>
                  </a:lnTo>
                  <a:lnTo>
                    <a:pt x="129" y="186"/>
                  </a:lnTo>
                  <a:lnTo>
                    <a:pt x="130" y="186"/>
                  </a:lnTo>
                  <a:lnTo>
                    <a:pt x="130" y="184"/>
                  </a:lnTo>
                  <a:lnTo>
                    <a:pt x="130" y="182"/>
                  </a:lnTo>
                  <a:lnTo>
                    <a:pt x="131" y="180"/>
                  </a:lnTo>
                  <a:lnTo>
                    <a:pt x="133" y="179"/>
                  </a:lnTo>
                  <a:lnTo>
                    <a:pt x="133" y="176"/>
                  </a:lnTo>
                  <a:lnTo>
                    <a:pt x="134" y="173"/>
                  </a:lnTo>
                  <a:lnTo>
                    <a:pt x="134" y="172"/>
                  </a:lnTo>
                  <a:lnTo>
                    <a:pt x="134" y="171"/>
                  </a:lnTo>
                  <a:lnTo>
                    <a:pt x="135" y="170"/>
                  </a:lnTo>
                  <a:lnTo>
                    <a:pt x="136" y="168"/>
                  </a:lnTo>
                  <a:lnTo>
                    <a:pt x="136" y="167"/>
                  </a:lnTo>
                  <a:lnTo>
                    <a:pt x="136" y="166"/>
                  </a:lnTo>
                  <a:lnTo>
                    <a:pt x="138" y="161"/>
                  </a:lnTo>
                  <a:lnTo>
                    <a:pt x="139" y="156"/>
                  </a:lnTo>
                  <a:lnTo>
                    <a:pt x="141" y="156"/>
                  </a:lnTo>
                  <a:lnTo>
                    <a:pt x="141" y="155"/>
                  </a:lnTo>
                  <a:lnTo>
                    <a:pt x="139" y="155"/>
                  </a:lnTo>
                  <a:lnTo>
                    <a:pt x="141" y="154"/>
                  </a:lnTo>
                  <a:lnTo>
                    <a:pt x="141" y="153"/>
                  </a:lnTo>
                  <a:lnTo>
                    <a:pt x="141" y="151"/>
                  </a:lnTo>
                  <a:lnTo>
                    <a:pt x="141" y="150"/>
                  </a:lnTo>
                  <a:lnTo>
                    <a:pt x="142" y="150"/>
                  </a:lnTo>
                  <a:lnTo>
                    <a:pt x="143" y="150"/>
                  </a:lnTo>
                  <a:lnTo>
                    <a:pt x="144" y="151"/>
                  </a:lnTo>
                  <a:lnTo>
                    <a:pt x="145" y="151"/>
                  </a:lnTo>
                  <a:lnTo>
                    <a:pt x="148" y="154"/>
                  </a:lnTo>
                  <a:lnTo>
                    <a:pt x="154" y="155"/>
                  </a:lnTo>
                  <a:lnTo>
                    <a:pt x="155" y="155"/>
                  </a:lnTo>
                  <a:lnTo>
                    <a:pt x="156" y="156"/>
                  </a:lnTo>
                  <a:lnTo>
                    <a:pt x="158" y="155"/>
                  </a:lnTo>
                  <a:lnTo>
                    <a:pt x="159" y="155"/>
                  </a:lnTo>
                  <a:lnTo>
                    <a:pt x="161" y="155"/>
                  </a:lnTo>
                  <a:lnTo>
                    <a:pt x="162" y="155"/>
                  </a:lnTo>
                  <a:lnTo>
                    <a:pt x="163" y="155"/>
                  </a:lnTo>
                  <a:lnTo>
                    <a:pt x="164" y="155"/>
                  </a:lnTo>
                  <a:lnTo>
                    <a:pt x="166" y="155"/>
                  </a:lnTo>
                  <a:lnTo>
                    <a:pt x="166" y="156"/>
                  </a:lnTo>
                  <a:lnTo>
                    <a:pt x="167" y="156"/>
                  </a:lnTo>
                  <a:lnTo>
                    <a:pt x="167" y="157"/>
                  </a:lnTo>
                  <a:lnTo>
                    <a:pt x="166" y="158"/>
                  </a:lnTo>
                  <a:lnTo>
                    <a:pt x="167" y="158"/>
                  </a:lnTo>
                  <a:lnTo>
                    <a:pt x="168" y="158"/>
                  </a:lnTo>
                  <a:lnTo>
                    <a:pt x="169" y="158"/>
                  </a:lnTo>
                  <a:lnTo>
                    <a:pt x="169" y="157"/>
                  </a:lnTo>
                  <a:lnTo>
                    <a:pt x="170" y="157"/>
                  </a:lnTo>
                  <a:lnTo>
                    <a:pt x="171" y="156"/>
                  </a:lnTo>
                  <a:lnTo>
                    <a:pt x="172" y="155"/>
                  </a:lnTo>
                  <a:lnTo>
                    <a:pt x="172" y="154"/>
                  </a:lnTo>
                  <a:lnTo>
                    <a:pt x="173" y="154"/>
                  </a:lnTo>
                  <a:lnTo>
                    <a:pt x="175" y="154"/>
                  </a:lnTo>
                  <a:lnTo>
                    <a:pt x="177" y="154"/>
                  </a:lnTo>
                  <a:lnTo>
                    <a:pt x="178" y="154"/>
                  </a:lnTo>
                  <a:lnTo>
                    <a:pt x="178" y="153"/>
                  </a:lnTo>
                  <a:lnTo>
                    <a:pt x="178" y="151"/>
                  </a:lnTo>
                  <a:lnTo>
                    <a:pt x="178" y="150"/>
                  </a:lnTo>
                  <a:lnTo>
                    <a:pt x="179" y="150"/>
                  </a:lnTo>
                  <a:lnTo>
                    <a:pt x="180" y="150"/>
                  </a:lnTo>
                  <a:lnTo>
                    <a:pt x="180" y="149"/>
                  </a:lnTo>
                  <a:lnTo>
                    <a:pt x="180" y="148"/>
                  </a:lnTo>
                  <a:lnTo>
                    <a:pt x="180" y="147"/>
                  </a:lnTo>
                  <a:lnTo>
                    <a:pt x="180" y="146"/>
                  </a:lnTo>
                  <a:lnTo>
                    <a:pt x="179" y="145"/>
                  </a:lnTo>
                  <a:lnTo>
                    <a:pt x="179" y="143"/>
                  </a:lnTo>
                  <a:lnTo>
                    <a:pt x="179" y="141"/>
                  </a:lnTo>
                  <a:lnTo>
                    <a:pt x="178" y="134"/>
                  </a:lnTo>
                  <a:lnTo>
                    <a:pt x="178" y="133"/>
                  </a:lnTo>
                  <a:lnTo>
                    <a:pt x="178" y="132"/>
                  </a:lnTo>
                  <a:lnTo>
                    <a:pt x="179" y="130"/>
                  </a:lnTo>
                  <a:lnTo>
                    <a:pt x="180" y="124"/>
                  </a:lnTo>
                  <a:lnTo>
                    <a:pt x="181" y="124"/>
                  </a:lnTo>
                  <a:lnTo>
                    <a:pt x="181" y="123"/>
                  </a:lnTo>
                  <a:lnTo>
                    <a:pt x="185" y="123"/>
                  </a:lnTo>
                  <a:lnTo>
                    <a:pt x="188" y="123"/>
                  </a:lnTo>
                  <a:lnTo>
                    <a:pt x="189" y="122"/>
                  </a:lnTo>
                  <a:lnTo>
                    <a:pt x="192" y="122"/>
                  </a:lnTo>
                  <a:lnTo>
                    <a:pt x="193" y="121"/>
                  </a:lnTo>
                  <a:lnTo>
                    <a:pt x="194" y="121"/>
                  </a:lnTo>
                  <a:lnTo>
                    <a:pt x="194" y="120"/>
                  </a:lnTo>
                  <a:lnTo>
                    <a:pt x="194" y="119"/>
                  </a:lnTo>
                  <a:lnTo>
                    <a:pt x="195" y="119"/>
                  </a:lnTo>
                  <a:lnTo>
                    <a:pt x="196" y="116"/>
                  </a:lnTo>
                  <a:lnTo>
                    <a:pt x="196" y="115"/>
                  </a:lnTo>
                  <a:lnTo>
                    <a:pt x="196" y="114"/>
                  </a:lnTo>
                  <a:lnTo>
                    <a:pt x="196" y="113"/>
                  </a:lnTo>
                  <a:lnTo>
                    <a:pt x="196" y="112"/>
                  </a:lnTo>
                  <a:lnTo>
                    <a:pt x="195" y="112"/>
                  </a:lnTo>
                  <a:lnTo>
                    <a:pt x="195" y="111"/>
                  </a:lnTo>
                  <a:lnTo>
                    <a:pt x="196" y="111"/>
                  </a:lnTo>
                  <a:lnTo>
                    <a:pt x="196" y="109"/>
                  </a:lnTo>
                  <a:lnTo>
                    <a:pt x="197" y="109"/>
                  </a:lnTo>
                  <a:lnTo>
                    <a:pt x="197" y="108"/>
                  </a:lnTo>
                  <a:lnTo>
                    <a:pt x="197" y="107"/>
                  </a:lnTo>
                  <a:lnTo>
                    <a:pt x="198" y="107"/>
                  </a:lnTo>
                  <a:lnTo>
                    <a:pt x="200" y="108"/>
                  </a:lnTo>
                  <a:lnTo>
                    <a:pt x="202" y="107"/>
                  </a:lnTo>
                  <a:lnTo>
                    <a:pt x="203" y="107"/>
                  </a:lnTo>
                  <a:lnTo>
                    <a:pt x="205" y="108"/>
                  </a:lnTo>
                  <a:lnTo>
                    <a:pt x="206" y="108"/>
                  </a:lnTo>
                  <a:lnTo>
                    <a:pt x="208" y="108"/>
                  </a:lnTo>
                  <a:lnTo>
                    <a:pt x="208" y="107"/>
                  </a:lnTo>
                  <a:lnTo>
                    <a:pt x="211" y="106"/>
                  </a:lnTo>
                  <a:lnTo>
                    <a:pt x="212" y="106"/>
                  </a:lnTo>
                  <a:lnTo>
                    <a:pt x="212" y="107"/>
                  </a:lnTo>
                  <a:lnTo>
                    <a:pt x="212" y="108"/>
                  </a:lnTo>
                  <a:lnTo>
                    <a:pt x="212" y="109"/>
                  </a:lnTo>
                  <a:lnTo>
                    <a:pt x="213" y="109"/>
                  </a:lnTo>
                  <a:lnTo>
                    <a:pt x="213" y="111"/>
                  </a:lnTo>
                  <a:lnTo>
                    <a:pt x="212" y="112"/>
                  </a:lnTo>
                  <a:lnTo>
                    <a:pt x="211" y="112"/>
                  </a:lnTo>
                  <a:lnTo>
                    <a:pt x="211" y="113"/>
                  </a:lnTo>
                  <a:lnTo>
                    <a:pt x="211" y="114"/>
                  </a:lnTo>
                  <a:lnTo>
                    <a:pt x="212" y="114"/>
                  </a:lnTo>
                  <a:lnTo>
                    <a:pt x="212" y="115"/>
                  </a:lnTo>
                  <a:lnTo>
                    <a:pt x="213" y="115"/>
                  </a:lnTo>
                  <a:lnTo>
                    <a:pt x="214" y="115"/>
                  </a:lnTo>
                  <a:lnTo>
                    <a:pt x="215" y="116"/>
                  </a:lnTo>
                  <a:lnTo>
                    <a:pt x="215" y="117"/>
                  </a:lnTo>
                  <a:lnTo>
                    <a:pt x="214" y="119"/>
                  </a:lnTo>
                  <a:lnTo>
                    <a:pt x="214" y="120"/>
                  </a:lnTo>
                  <a:lnTo>
                    <a:pt x="214" y="121"/>
                  </a:lnTo>
                  <a:lnTo>
                    <a:pt x="215" y="121"/>
                  </a:lnTo>
                  <a:lnTo>
                    <a:pt x="217" y="121"/>
                  </a:lnTo>
                  <a:lnTo>
                    <a:pt x="217" y="122"/>
                  </a:lnTo>
                  <a:lnTo>
                    <a:pt x="218" y="122"/>
                  </a:lnTo>
                  <a:lnTo>
                    <a:pt x="219" y="122"/>
                  </a:lnTo>
                  <a:lnTo>
                    <a:pt x="220" y="122"/>
                  </a:lnTo>
                  <a:lnTo>
                    <a:pt x="220" y="123"/>
                  </a:lnTo>
                  <a:lnTo>
                    <a:pt x="221" y="124"/>
                  </a:lnTo>
                  <a:lnTo>
                    <a:pt x="222" y="124"/>
                  </a:lnTo>
                  <a:lnTo>
                    <a:pt x="223" y="125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9"/>
                  </a:lnTo>
                  <a:lnTo>
                    <a:pt x="225" y="129"/>
                  </a:lnTo>
                  <a:lnTo>
                    <a:pt x="226" y="129"/>
                  </a:lnTo>
                  <a:lnTo>
                    <a:pt x="227" y="130"/>
                  </a:lnTo>
                  <a:lnTo>
                    <a:pt x="228" y="130"/>
                  </a:lnTo>
                  <a:lnTo>
                    <a:pt x="229" y="131"/>
                  </a:lnTo>
                  <a:lnTo>
                    <a:pt x="230" y="133"/>
                  </a:lnTo>
                  <a:lnTo>
                    <a:pt x="231" y="133"/>
                  </a:lnTo>
                  <a:lnTo>
                    <a:pt x="232" y="133"/>
                  </a:lnTo>
                  <a:lnTo>
                    <a:pt x="234" y="133"/>
                  </a:lnTo>
                  <a:lnTo>
                    <a:pt x="234" y="132"/>
                  </a:lnTo>
                  <a:lnTo>
                    <a:pt x="235" y="132"/>
                  </a:lnTo>
                  <a:lnTo>
                    <a:pt x="236" y="132"/>
                  </a:lnTo>
                  <a:lnTo>
                    <a:pt x="237" y="132"/>
                  </a:lnTo>
                  <a:lnTo>
                    <a:pt x="238" y="132"/>
                  </a:lnTo>
                  <a:lnTo>
                    <a:pt x="238" y="133"/>
                  </a:lnTo>
                  <a:lnTo>
                    <a:pt x="239" y="133"/>
                  </a:lnTo>
                  <a:lnTo>
                    <a:pt x="239" y="134"/>
                  </a:lnTo>
                  <a:lnTo>
                    <a:pt x="240" y="136"/>
                  </a:lnTo>
                  <a:lnTo>
                    <a:pt x="240" y="137"/>
                  </a:lnTo>
                  <a:lnTo>
                    <a:pt x="242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4" y="136"/>
                  </a:lnTo>
                  <a:lnTo>
                    <a:pt x="245" y="136"/>
                  </a:lnTo>
                  <a:lnTo>
                    <a:pt x="246" y="136"/>
                  </a:lnTo>
                  <a:lnTo>
                    <a:pt x="245" y="137"/>
                  </a:lnTo>
                  <a:lnTo>
                    <a:pt x="245" y="138"/>
                  </a:lnTo>
                  <a:lnTo>
                    <a:pt x="246" y="138"/>
                  </a:lnTo>
                  <a:lnTo>
                    <a:pt x="246" y="139"/>
                  </a:lnTo>
                  <a:lnTo>
                    <a:pt x="247" y="139"/>
                  </a:lnTo>
                  <a:lnTo>
                    <a:pt x="250" y="140"/>
                  </a:lnTo>
                  <a:lnTo>
                    <a:pt x="250" y="141"/>
                  </a:lnTo>
                  <a:lnTo>
                    <a:pt x="251" y="142"/>
                  </a:lnTo>
                  <a:lnTo>
                    <a:pt x="251" y="143"/>
                  </a:lnTo>
                  <a:lnTo>
                    <a:pt x="252" y="145"/>
                  </a:lnTo>
                  <a:lnTo>
                    <a:pt x="252" y="146"/>
                  </a:lnTo>
                  <a:lnTo>
                    <a:pt x="252" y="147"/>
                  </a:lnTo>
                  <a:lnTo>
                    <a:pt x="252" y="148"/>
                  </a:lnTo>
                  <a:lnTo>
                    <a:pt x="255" y="155"/>
                  </a:lnTo>
                  <a:lnTo>
                    <a:pt x="256" y="155"/>
                  </a:lnTo>
                  <a:lnTo>
                    <a:pt x="257" y="155"/>
                  </a:lnTo>
                  <a:lnTo>
                    <a:pt x="257" y="156"/>
                  </a:lnTo>
                  <a:lnTo>
                    <a:pt x="259" y="157"/>
                  </a:lnTo>
                  <a:lnTo>
                    <a:pt x="259" y="158"/>
                  </a:lnTo>
                  <a:lnTo>
                    <a:pt x="259" y="159"/>
                  </a:lnTo>
                  <a:lnTo>
                    <a:pt x="260" y="159"/>
                  </a:lnTo>
                  <a:lnTo>
                    <a:pt x="260" y="161"/>
                  </a:lnTo>
                  <a:lnTo>
                    <a:pt x="260" y="162"/>
                  </a:lnTo>
                  <a:lnTo>
                    <a:pt x="260" y="163"/>
                  </a:lnTo>
                  <a:lnTo>
                    <a:pt x="260" y="164"/>
                  </a:lnTo>
                  <a:lnTo>
                    <a:pt x="260" y="165"/>
                  </a:lnTo>
                  <a:lnTo>
                    <a:pt x="260" y="166"/>
                  </a:lnTo>
                  <a:lnTo>
                    <a:pt x="260" y="167"/>
                  </a:lnTo>
                  <a:lnTo>
                    <a:pt x="259" y="168"/>
                  </a:lnTo>
                  <a:lnTo>
                    <a:pt x="259" y="170"/>
                  </a:lnTo>
                  <a:lnTo>
                    <a:pt x="257" y="170"/>
                  </a:lnTo>
                  <a:lnTo>
                    <a:pt x="259" y="171"/>
                  </a:lnTo>
                  <a:lnTo>
                    <a:pt x="259" y="173"/>
                  </a:lnTo>
                  <a:lnTo>
                    <a:pt x="260" y="173"/>
                  </a:lnTo>
                  <a:lnTo>
                    <a:pt x="260" y="174"/>
                  </a:lnTo>
                  <a:lnTo>
                    <a:pt x="260" y="175"/>
                  </a:lnTo>
                  <a:lnTo>
                    <a:pt x="260" y="176"/>
                  </a:lnTo>
                  <a:lnTo>
                    <a:pt x="259" y="178"/>
                  </a:lnTo>
                  <a:lnTo>
                    <a:pt x="255" y="182"/>
                  </a:lnTo>
                  <a:lnTo>
                    <a:pt x="254" y="188"/>
                  </a:lnTo>
                  <a:lnTo>
                    <a:pt x="255" y="188"/>
                  </a:lnTo>
                  <a:lnTo>
                    <a:pt x="255" y="189"/>
                  </a:lnTo>
                  <a:lnTo>
                    <a:pt x="256" y="189"/>
                  </a:lnTo>
                  <a:lnTo>
                    <a:pt x="256" y="190"/>
                  </a:lnTo>
                  <a:lnTo>
                    <a:pt x="256" y="191"/>
                  </a:lnTo>
                  <a:lnTo>
                    <a:pt x="257" y="192"/>
                  </a:lnTo>
                  <a:lnTo>
                    <a:pt x="257" y="193"/>
                  </a:lnTo>
                  <a:lnTo>
                    <a:pt x="259" y="193"/>
                  </a:lnTo>
                  <a:lnTo>
                    <a:pt x="260" y="193"/>
                  </a:lnTo>
                  <a:lnTo>
                    <a:pt x="261" y="193"/>
                  </a:lnTo>
                  <a:lnTo>
                    <a:pt x="262" y="193"/>
                  </a:lnTo>
                  <a:lnTo>
                    <a:pt x="262" y="195"/>
                  </a:lnTo>
                  <a:lnTo>
                    <a:pt x="263" y="195"/>
                  </a:lnTo>
                  <a:lnTo>
                    <a:pt x="264" y="196"/>
                  </a:lnTo>
                  <a:lnTo>
                    <a:pt x="265" y="196"/>
                  </a:lnTo>
                  <a:lnTo>
                    <a:pt x="265" y="195"/>
                  </a:lnTo>
                  <a:lnTo>
                    <a:pt x="267" y="195"/>
                  </a:lnTo>
                  <a:lnTo>
                    <a:pt x="268" y="196"/>
                  </a:lnTo>
                  <a:lnTo>
                    <a:pt x="270" y="197"/>
                  </a:lnTo>
                  <a:lnTo>
                    <a:pt x="270" y="196"/>
                  </a:lnTo>
                  <a:lnTo>
                    <a:pt x="271" y="196"/>
                  </a:lnTo>
                  <a:lnTo>
                    <a:pt x="273" y="197"/>
                  </a:lnTo>
                  <a:lnTo>
                    <a:pt x="274" y="196"/>
                  </a:lnTo>
                  <a:lnTo>
                    <a:pt x="276" y="196"/>
                  </a:lnTo>
                  <a:lnTo>
                    <a:pt x="276" y="197"/>
                  </a:lnTo>
                  <a:lnTo>
                    <a:pt x="278" y="197"/>
                  </a:lnTo>
                  <a:lnTo>
                    <a:pt x="278" y="198"/>
                  </a:lnTo>
                  <a:lnTo>
                    <a:pt x="279" y="197"/>
                  </a:lnTo>
                  <a:lnTo>
                    <a:pt x="279" y="198"/>
                  </a:lnTo>
                  <a:lnTo>
                    <a:pt x="280" y="198"/>
                  </a:lnTo>
                  <a:lnTo>
                    <a:pt x="281" y="198"/>
                  </a:lnTo>
                  <a:lnTo>
                    <a:pt x="284" y="198"/>
                  </a:lnTo>
                  <a:lnTo>
                    <a:pt x="284" y="197"/>
                  </a:lnTo>
                  <a:lnTo>
                    <a:pt x="286" y="197"/>
                  </a:lnTo>
                  <a:lnTo>
                    <a:pt x="287" y="197"/>
                  </a:lnTo>
                  <a:lnTo>
                    <a:pt x="288" y="197"/>
                  </a:lnTo>
                  <a:lnTo>
                    <a:pt x="288" y="198"/>
                  </a:lnTo>
                  <a:lnTo>
                    <a:pt x="289" y="198"/>
                  </a:lnTo>
                  <a:lnTo>
                    <a:pt x="290" y="198"/>
                  </a:lnTo>
                  <a:lnTo>
                    <a:pt x="292" y="198"/>
                  </a:lnTo>
                  <a:lnTo>
                    <a:pt x="293" y="198"/>
                  </a:lnTo>
                  <a:lnTo>
                    <a:pt x="294" y="198"/>
                  </a:lnTo>
                  <a:lnTo>
                    <a:pt x="295" y="198"/>
                  </a:lnTo>
                  <a:lnTo>
                    <a:pt x="296" y="199"/>
                  </a:lnTo>
                  <a:lnTo>
                    <a:pt x="297" y="199"/>
                  </a:lnTo>
                  <a:lnTo>
                    <a:pt x="299" y="200"/>
                  </a:lnTo>
                  <a:lnTo>
                    <a:pt x="301" y="200"/>
                  </a:lnTo>
                  <a:lnTo>
                    <a:pt x="303" y="204"/>
                  </a:lnTo>
                  <a:lnTo>
                    <a:pt x="303" y="205"/>
                  </a:lnTo>
                  <a:lnTo>
                    <a:pt x="304" y="205"/>
                  </a:lnTo>
                  <a:lnTo>
                    <a:pt x="305" y="205"/>
                  </a:lnTo>
                  <a:lnTo>
                    <a:pt x="306" y="205"/>
                  </a:lnTo>
                  <a:lnTo>
                    <a:pt x="307" y="205"/>
                  </a:lnTo>
                  <a:lnTo>
                    <a:pt x="309" y="206"/>
                  </a:lnTo>
                  <a:lnTo>
                    <a:pt x="309" y="207"/>
                  </a:lnTo>
                  <a:lnTo>
                    <a:pt x="310" y="207"/>
                  </a:lnTo>
                  <a:lnTo>
                    <a:pt x="310" y="208"/>
                  </a:lnTo>
                  <a:lnTo>
                    <a:pt x="311" y="208"/>
                  </a:lnTo>
                  <a:lnTo>
                    <a:pt x="313" y="209"/>
                  </a:lnTo>
                  <a:lnTo>
                    <a:pt x="314" y="211"/>
                  </a:lnTo>
                  <a:lnTo>
                    <a:pt x="314" y="212"/>
                  </a:lnTo>
                  <a:lnTo>
                    <a:pt x="315" y="212"/>
                  </a:lnTo>
                  <a:lnTo>
                    <a:pt x="318" y="213"/>
                  </a:lnTo>
                  <a:lnTo>
                    <a:pt x="319" y="213"/>
                  </a:lnTo>
                  <a:lnTo>
                    <a:pt x="320" y="214"/>
                  </a:lnTo>
                  <a:lnTo>
                    <a:pt x="324" y="213"/>
                  </a:lnTo>
                  <a:lnTo>
                    <a:pt x="326" y="213"/>
                  </a:lnTo>
                  <a:lnTo>
                    <a:pt x="324" y="214"/>
                  </a:lnTo>
                  <a:lnTo>
                    <a:pt x="324" y="215"/>
                  </a:lnTo>
                  <a:lnTo>
                    <a:pt x="324" y="216"/>
                  </a:lnTo>
                  <a:lnTo>
                    <a:pt x="324" y="217"/>
                  </a:lnTo>
                  <a:lnTo>
                    <a:pt x="324" y="218"/>
                  </a:lnTo>
                  <a:lnTo>
                    <a:pt x="326" y="218"/>
                  </a:lnTo>
                  <a:lnTo>
                    <a:pt x="327" y="218"/>
                  </a:lnTo>
                  <a:lnTo>
                    <a:pt x="327" y="220"/>
                  </a:lnTo>
                  <a:lnTo>
                    <a:pt x="328" y="222"/>
                  </a:lnTo>
                  <a:lnTo>
                    <a:pt x="330" y="226"/>
                  </a:lnTo>
                  <a:lnTo>
                    <a:pt x="331" y="231"/>
                  </a:lnTo>
                  <a:lnTo>
                    <a:pt x="332" y="232"/>
                  </a:lnTo>
                  <a:lnTo>
                    <a:pt x="332" y="233"/>
                  </a:lnTo>
                  <a:lnTo>
                    <a:pt x="332" y="234"/>
                  </a:lnTo>
                  <a:lnTo>
                    <a:pt x="338" y="241"/>
                  </a:lnTo>
                  <a:lnTo>
                    <a:pt x="339" y="241"/>
                  </a:lnTo>
                  <a:lnTo>
                    <a:pt x="339" y="242"/>
                  </a:lnTo>
                  <a:lnTo>
                    <a:pt x="339" y="245"/>
                  </a:lnTo>
                  <a:lnTo>
                    <a:pt x="340" y="245"/>
                  </a:lnTo>
                  <a:lnTo>
                    <a:pt x="341" y="245"/>
                  </a:lnTo>
                  <a:lnTo>
                    <a:pt x="347" y="245"/>
                  </a:lnTo>
                  <a:lnTo>
                    <a:pt x="352" y="243"/>
                  </a:lnTo>
                  <a:lnTo>
                    <a:pt x="357" y="245"/>
                  </a:lnTo>
                  <a:lnTo>
                    <a:pt x="362" y="245"/>
                  </a:lnTo>
                  <a:lnTo>
                    <a:pt x="368" y="246"/>
                  </a:lnTo>
                  <a:lnTo>
                    <a:pt x="374" y="247"/>
                  </a:lnTo>
                  <a:lnTo>
                    <a:pt x="380" y="247"/>
                  </a:lnTo>
                  <a:lnTo>
                    <a:pt x="386" y="248"/>
                  </a:lnTo>
                  <a:lnTo>
                    <a:pt x="388" y="248"/>
                  </a:lnTo>
                  <a:lnTo>
                    <a:pt x="394" y="246"/>
                  </a:lnTo>
                  <a:lnTo>
                    <a:pt x="401" y="247"/>
                  </a:lnTo>
                  <a:lnTo>
                    <a:pt x="406" y="248"/>
                  </a:lnTo>
                  <a:lnTo>
                    <a:pt x="412" y="249"/>
                  </a:lnTo>
                  <a:lnTo>
                    <a:pt x="415" y="248"/>
                  </a:lnTo>
                  <a:lnTo>
                    <a:pt x="416" y="249"/>
                  </a:lnTo>
                  <a:lnTo>
                    <a:pt x="419" y="249"/>
                  </a:lnTo>
                  <a:lnTo>
                    <a:pt x="420" y="250"/>
                  </a:lnTo>
                  <a:lnTo>
                    <a:pt x="422" y="254"/>
                  </a:lnTo>
                  <a:lnTo>
                    <a:pt x="423" y="255"/>
                  </a:lnTo>
                  <a:lnTo>
                    <a:pt x="424" y="256"/>
                  </a:lnTo>
                  <a:lnTo>
                    <a:pt x="429" y="257"/>
                  </a:lnTo>
                  <a:lnTo>
                    <a:pt x="435" y="258"/>
                  </a:lnTo>
                  <a:lnTo>
                    <a:pt x="440" y="259"/>
                  </a:lnTo>
                  <a:lnTo>
                    <a:pt x="445" y="262"/>
                  </a:lnTo>
                  <a:lnTo>
                    <a:pt x="449" y="264"/>
                  </a:lnTo>
                  <a:lnTo>
                    <a:pt x="455" y="263"/>
                  </a:lnTo>
                  <a:lnTo>
                    <a:pt x="461" y="262"/>
                  </a:lnTo>
                  <a:lnTo>
                    <a:pt x="461" y="266"/>
                  </a:lnTo>
                  <a:lnTo>
                    <a:pt x="463" y="266"/>
                  </a:lnTo>
                  <a:lnTo>
                    <a:pt x="467" y="266"/>
                  </a:lnTo>
                  <a:lnTo>
                    <a:pt x="467" y="267"/>
                  </a:lnTo>
                  <a:lnTo>
                    <a:pt x="469" y="267"/>
                  </a:lnTo>
                  <a:lnTo>
                    <a:pt x="472" y="265"/>
                  </a:lnTo>
                  <a:lnTo>
                    <a:pt x="473" y="264"/>
                  </a:lnTo>
                  <a:lnTo>
                    <a:pt x="474" y="264"/>
                  </a:lnTo>
                  <a:lnTo>
                    <a:pt x="474" y="263"/>
                  </a:lnTo>
                  <a:lnTo>
                    <a:pt x="475" y="263"/>
                  </a:lnTo>
                  <a:lnTo>
                    <a:pt x="481" y="259"/>
                  </a:lnTo>
                  <a:lnTo>
                    <a:pt x="488" y="257"/>
                  </a:lnTo>
                  <a:lnTo>
                    <a:pt x="495" y="254"/>
                  </a:lnTo>
                  <a:lnTo>
                    <a:pt x="502" y="253"/>
                  </a:lnTo>
                  <a:lnTo>
                    <a:pt x="507" y="251"/>
                  </a:lnTo>
                  <a:lnTo>
                    <a:pt x="514" y="250"/>
                  </a:lnTo>
                  <a:lnTo>
                    <a:pt x="516" y="250"/>
                  </a:lnTo>
                  <a:lnTo>
                    <a:pt x="519" y="250"/>
                  </a:lnTo>
                  <a:lnTo>
                    <a:pt x="521" y="250"/>
                  </a:lnTo>
                  <a:lnTo>
                    <a:pt x="525" y="251"/>
                  </a:lnTo>
                  <a:lnTo>
                    <a:pt x="527" y="251"/>
                  </a:lnTo>
                  <a:lnTo>
                    <a:pt x="528" y="250"/>
                  </a:lnTo>
                  <a:lnTo>
                    <a:pt x="532" y="251"/>
                  </a:lnTo>
                  <a:lnTo>
                    <a:pt x="533" y="250"/>
                  </a:lnTo>
                  <a:lnTo>
                    <a:pt x="536" y="250"/>
                  </a:lnTo>
                  <a:lnTo>
                    <a:pt x="538" y="248"/>
                  </a:lnTo>
                  <a:lnTo>
                    <a:pt x="542" y="247"/>
                  </a:lnTo>
                  <a:lnTo>
                    <a:pt x="544" y="247"/>
                  </a:lnTo>
                  <a:lnTo>
                    <a:pt x="545" y="247"/>
                  </a:lnTo>
                  <a:lnTo>
                    <a:pt x="545" y="246"/>
                  </a:lnTo>
                  <a:lnTo>
                    <a:pt x="546" y="246"/>
                  </a:lnTo>
                  <a:lnTo>
                    <a:pt x="549" y="243"/>
                  </a:lnTo>
                  <a:lnTo>
                    <a:pt x="550" y="242"/>
                  </a:lnTo>
                  <a:lnTo>
                    <a:pt x="551" y="241"/>
                  </a:lnTo>
                  <a:lnTo>
                    <a:pt x="553" y="240"/>
                  </a:lnTo>
                  <a:lnTo>
                    <a:pt x="553" y="239"/>
                  </a:lnTo>
                  <a:lnTo>
                    <a:pt x="554" y="238"/>
                  </a:lnTo>
                  <a:lnTo>
                    <a:pt x="555" y="237"/>
                  </a:lnTo>
                  <a:lnTo>
                    <a:pt x="557" y="233"/>
                  </a:lnTo>
                  <a:lnTo>
                    <a:pt x="559" y="232"/>
                  </a:lnTo>
                  <a:lnTo>
                    <a:pt x="563" y="230"/>
                  </a:lnTo>
                  <a:lnTo>
                    <a:pt x="564" y="230"/>
                  </a:lnTo>
                  <a:lnTo>
                    <a:pt x="566" y="229"/>
                  </a:lnTo>
                  <a:lnTo>
                    <a:pt x="567" y="229"/>
                  </a:lnTo>
                  <a:lnTo>
                    <a:pt x="570" y="225"/>
                  </a:lnTo>
                  <a:lnTo>
                    <a:pt x="571" y="225"/>
                  </a:lnTo>
                  <a:lnTo>
                    <a:pt x="572" y="225"/>
                  </a:lnTo>
                  <a:lnTo>
                    <a:pt x="572" y="224"/>
                  </a:lnTo>
                  <a:lnTo>
                    <a:pt x="572" y="223"/>
                  </a:lnTo>
                  <a:lnTo>
                    <a:pt x="572" y="222"/>
                  </a:lnTo>
                  <a:lnTo>
                    <a:pt x="571" y="220"/>
                  </a:lnTo>
                  <a:lnTo>
                    <a:pt x="570" y="220"/>
                  </a:lnTo>
                  <a:lnTo>
                    <a:pt x="570" y="218"/>
                  </a:lnTo>
                  <a:lnTo>
                    <a:pt x="569" y="217"/>
                  </a:lnTo>
                  <a:lnTo>
                    <a:pt x="567" y="217"/>
                  </a:lnTo>
                  <a:lnTo>
                    <a:pt x="566" y="215"/>
                  </a:lnTo>
                  <a:lnTo>
                    <a:pt x="565" y="214"/>
                  </a:lnTo>
                  <a:lnTo>
                    <a:pt x="565" y="213"/>
                  </a:lnTo>
                  <a:lnTo>
                    <a:pt x="564" y="212"/>
                  </a:lnTo>
                  <a:lnTo>
                    <a:pt x="564" y="211"/>
                  </a:lnTo>
                  <a:lnTo>
                    <a:pt x="564" y="209"/>
                  </a:lnTo>
                  <a:lnTo>
                    <a:pt x="565" y="208"/>
                  </a:lnTo>
                  <a:lnTo>
                    <a:pt x="566" y="207"/>
                  </a:lnTo>
                  <a:lnTo>
                    <a:pt x="566" y="206"/>
                  </a:lnTo>
                  <a:lnTo>
                    <a:pt x="566" y="205"/>
                  </a:lnTo>
                  <a:lnTo>
                    <a:pt x="566" y="204"/>
                  </a:lnTo>
                  <a:lnTo>
                    <a:pt x="570" y="198"/>
                  </a:lnTo>
                  <a:lnTo>
                    <a:pt x="571" y="197"/>
                  </a:lnTo>
                  <a:lnTo>
                    <a:pt x="572" y="197"/>
                  </a:lnTo>
                  <a:lnTo>
                    <a:pt x="572" y="196"/>
                  </a:lnTo>
                  <a:lnTo>
                    <a:pt x="573" y="196"/>
                  </a:lnTo>
                  <a:lnTo>
                    <a:pt x="574" y="196"/>
                  </a:lnTo>
                  <a:lnTo>
                    <a:pt x="579" y="196"/>
                  </a:lnTo>
                  <a:lnTo>
                    <a:pt x="579" y="197"/>
                  </a:lnTo>
                  <a:lnTo>
                    <a:pt x="580" y="197"/>
                  </a:lnTo>
                  <a:lnTo>
                    <a:pt x="581" y="198"/>
                  </a:lnTo>
                  <a:lnTo>
                    <a:pt x="581" y="199"/>
                  </a:lnTo>
                  <a:lnTo>
                    <a:pt x="582" y="199"/>
                  </a:lnTo>
                  <a:lnTo>
                    <a:pt x="584" y="200"/>
                  </a:lnTo>
                  <a:lnTo>
                    <a:pt x="588" y="201"/>
                  </a:lnTo>
                  <a:lnTo>
                    <a:pt x="590" y="203"/>
                  </a:lnTo>
                  <a:lnTo>
                    <a:pt x="595" y="203"/>
                  </a:lnTo>
                  <a:lnTo>
                    <a:pt x="596" y="203"/>
                  </a:lnTo>
                  <a:lnTo>
                    <a:pt x="597" y="204"/>
                  </a:lnTo>
                  <a:lnTo>
                    <a:pt x="597" y="203"/>
                  </a:lnTo>
                  <a:lnTo>
                    <a:pt x="598" y="203"/>
                  </a:lnTo>
                  <a:lnTo>
                    <a:pt x="599" y="201"/>
                  </a:lnTo>
                  <a:lnTo>
                    <a:pt x="600" y="200"/>
                  </a:lnTo>
                  <a:lnTo>
                    <a:pt x="601" y="199"/>
                  </a:lnTo>
                  <a:lnTo>
                    <a:pt x="603" y="199"/>
                  </a:lnTo>
                  <a:lnTo>
                    <a:pt x="604" y="199"/>
                  </a:lnTo>
                  <a:lnTo>
                    <a:pt x="604" y="198"/>
                  </a:lnTo>
                  <a:lnTo>
                    <a:pt x="605" y="198"/>
                  </a:lnTo>
                  <a:lnTo>
                    <a:pt x="605" y="197"/>
                  </a:lnTo>
                  <a:lnTo>
                    <a:pt x="606" y="197"/>
                  </a:lnTo>
                  <a:lnTo>
                    <a:pt x="609" y="193"/>
                  </a:lnTo>
                  <a:lnTo>
                    <a:pt x="609" y="192"/>
                  </a:lnTo>
                  <a:lnTo>
                    <a:pt x="611" y="191"/>
                  </a:lnTo>
                  <a:lnTo>
                    <a:pt x="611" y="190"/>
                  </a:lnTo>
                  <a:lnTo>
                    <a:pt x="613" y="189"/>
                  </a:lnTo>
                  <a:lnTo>
                    <a:pt x="614" y="189"/>
                  </a:lnTo>
                  <a:lnTo>
                    <a:pt x="616" y="190"/>
                  </a:lnTo>
                  <a:lnTo>
                    <a:pt x="617" y="190"/>
                  </a:lnTo>
                  <a:lnTo>
                    <a:pt x="620" y="189"/>
                  </a:lnTo>
                  <a:lnTo>
                    <a:pt x="623" y="189"/>
                  </a:lnTo>
                  <a:lnTo>
                    <a:pt x="625" y="189"/>
                  </a:lnTo>
                  <a:lnTo>
                    <a:pt x="628" y="188"/>
                  </a:lnTo>
                  <a:lnTo>
                    <a:pt x="629" y="188"/>
                  </a:lnTo>
                  <a:lnTo>
                    <a:pt x="630" y="187"/>
                  </a:lnTo>
                  <a:lnTo>
                    <a:pt x="632" y="183"/>
                  </a:lnTo>
                  <a:lnTo>
                    <a:pt x="633" y="183"/>
                  </a:lnTo>
                  <a:lnTo>
                    <a:pt x="634" y="183"/>
                  </a:lnTo>
                  <a:lnTo>
                    <a:pt x="635" y="182"/>
                  </a:lnTo>
                  <a:lnTo>
                    <a:pt x="637" y="181"/>
                  </a:lnTo>
                  <a:lnTo>
                    <a:pt x="637" y="180"/>
                  </a:lnTo>
                  <a:lnTo>
                    <a:pt x="635" y="180"/>
                  </a:lnTo>
                  <a:lnTo>
                    <a:pt x="635" y="179"/>
                  </a:lnTo>
                  <a:lnTo>
                    <a:pt x="638" y="174"/>
                  </a:lnTo>
                  <a:lnTo>
                    <a:pt x="640" y="172"/>
                  </a:lnTo>
                  <a:lnTo>
                    <a:pt x="641" y="171"/>
                  </a:lnTo>
                  <a:lnTo>
                    <a:pt x="641" y="170"/>
                  </a:lnTo>
                  <a:lnTo>
                    <a:pt x="642" y="170"/>
                  </a:lnTo>
                  <a:lnTo>
                    <a:pt x="643" y="170"/>
                  </a:lnTo>
                  <a:lnTo>
                    <a:pt x="645" y="168"/>
                  </a:lnTo>
                  <a:lnTo>
                    <a:pt x="646" y="168"/>
                  </a:lnTo>
                  <a:lnTo>
                    <a:pt x="647" y="168"/>
                  </a:lnTo>
                  <a:lnTo>
                    <a:pt x="653" y="168"/>
                  </a:lnTo>
                  <a:lnTo>
                    <a:pt x="653" y="166"/>
                  </a:lnTo>
                  <a:lnTo>
                    <a:pt x="654" y="166"/>
                  </a:lnTo>
                  <a:lnTo>
                    <a:pt x="654" y="165"/>
                  </a:lnTo>
                  <a:lnTo>
                    <a:pt x="654" y="164"/>
                  </a:lnTo>
                  <a:lnTo>
                    <a:pt x="655" y="164"/>
                  </a:lnTo>
                  <a:lnTo>
                    <a:pt x="656" y="164"/>
                  </a:lnTo>
                  <a:lnTo>
                    <a:pt x="656" y="163"/>
                  </a:lnTo>
                  <a:lnTo>
                    <a:pt x="656" y="164"/>
                  </a:lnTo>
                  <a:lnTo>
                    <a:pt x="657" y="165"/>
                  </a:lnTo>
                  <a:lnTo>
                    <a:pt x="658" y="165"/>
                  </a:lnTo>
                  <a:lnTo>
                    <a:pt x="659" y="165"/>
                  </a:lnTo>
                  <a:lnTo>
                    <a:pt x="660" y="165"/>
                  </a:lnTo>
                  <a:lnTo>
                    <a:pt x="660" y="164"/>
                  </a:lnTo>
                  <a:lnTo>
                    <a:pt x="662" y="163"/>
                  </a:lnTo>
                  <a:lnTo>
                    <a:pt x="663" y="163"/>
                  </a:lnTo>
                  <a:lnTo>
                    <a:pt x="664" y="162"/>
                  </a:lnTo>
                  <a:lnTo>
                    <a:pt x="665" y="162"/>
                  </a:lnTo>
                  <a:lnTo>
                    <a:pt x="666" y="162"/>
                  </a:lnTo>
                  <a:lnTo>
                    <a:pt x="666" y="161"/>
                  </a:lnTo>
                  <a:lnTo>
                    <a:pt x="667" y="161"/>
                  </a:lnTo>
                  <a:lnTo>
                    <a:pt x="668" y="161"/>
                  </a:lnTo>
                  <a:lnTo>
                    <a:pt x="670" y="162"/>
                  </a:lnTo>
                  <a:lnTo>
                    <a:pt x="671" y="162"/>
                  </a:lnTo>
                  <a:lnTo>
                    <a:pt x="672" y="162"/>
                  </a:lnTo>
                  <a:lnTo>
                    <a:pt x="673" y="162"/>
                  </a:lnTo>
                  <a:lnTo>
                    <a:pt x="674" y="162"/>
                  </a:lnTo>
                  <a:lnTo>
                    <a:pt x="674" y="161"/>
                  </a:lnTo>
                  <a:lnTo>
                    <a:pt x="675" y="161"/>
                  </a:lnTo>
                  <a:lnTo>
                    <a:pt x="675" y="159"/>
                  </a:lnTo>
                  <a:lnTo>
                    <a:pt x="675" y="161"/>
                  </a:lnTo>
                  <a:lnTo>
                    <a:pt x="676" y="161"/>
                  </a:lnTo>
                  <a:lnTo>
                    <a:pt x="677" y="161"/>
                  </a:lnTo>
                  <a:lnTo>
                    <a:pt x="677" y="162"/>
                  </a:lnTo>
                  <a:lnTo>
                    <a:pt x="679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3"/>
                  </a:lnTo>
                  <a:lnTo>
                    <a:pt x="685" y="163"/>
                  </a:lnTo>
                  <a:lnTo>
                    <a:pt x="687" y="163"/>
                  </a:lnTo>
                  <a:lnTo>
                    <a:pt x="688" y="164"/>
                  </a:lnTo>
                  <a:lnTo>
                    <a:pt x="689" y="163"/>
                  </a:lnTo>
                  <a:lnTo>
                    <a:pt x="689" y="162"/>
                  </a:lnTo>
                  <a:lnTo>
                    <a:pt x="690" y="163"/>
                  </a:lnTo>
                  <a:lnTo>
                    <a:pt x="690" y="162"/>
                  </a:lnTo>
                  <a:lnTo>
                    <a:pt x="691" y="162"/>
                  </a:lnTo>
                  <a:lnTo>
                    <a:pt x="691" y="161"/>
                  </a:lnTo>
                  <a:lnTo>
                    <a:pt x="691" y="159"/>
                  </a:lnTo>
                  <a:lnTo>
                    <a:pt x="691" y="158"/>
                  </a:lnTo>
                  <a:lnTo>
                    <a:pt x="691" y="157"/>
                  </a:lnTo>
                  <a:lnTo>
                    <a:pt x="690" y="157"/>
                  </a:lnTo>
                  <a:lnTo>
                    <a:pt x="690" y="156"/>
                  </a:lnTo>
                  <a:lnTo>
                    <a:pt x="689" y="155"/>
                  </a:lnTo>
                  <a:lnTo>
                    <a:pt x="689" y="153"/>
                  </a:lnTo>
                  <a:lnTo>
                    <a:pt x="689" y="151"/>
                  </a:lnTo>
                  <a:lnTo>
                    <a:pt x="688" y="151"/>
                  </a:lnTo>
                  <a:lnTo>
                    <a:pt x="687" y="150"/>
                  </a:lnTo>
                  <a:lnTo>
                    <a:pt x="687" y="149"/>
                  </a:lnTo>
                  <a:lnTo>
                    <a:pt x="685" y="149"/>
                  </a:lnTo>
                  <a:lnTo>
                    <a:pt x="685" y="148"/>
                  </a:lnTo>
                  <a:lnTo>
                    <a:pt x="684" y="148"/>
                  </a:lnTo>
                  <a:lnTo>
                    <a:pt x="682" y="146"/>
                  </a:lnTo>
                  <a:lnTo>
                    <a:pt x="682" y="145"/>
                  </a:lnTo>
                  <a:lnTo>
                    <a:pt x="681" y="143"/>
                  </a:lnTo>
                  <a:lnTo>
                    <a:pt x="680" y="143"/>
                  </a:lnTo>
                  <a:lnTo>
                    <a:pt x="680" y="142"/>
                  </a:lnTo>
                  <a:lnTo>
                    <a:pt x="679" y="141"/>
                  </a:lnTo>
                  <a:lnTo>
                    <a:pt x="679" y="140"/>
                  </a:lnTo>
                  <a:lnTo>
                    <a:pt x="677" y="139"/>
                  </a:lnTo>
                  <a:lnTo>
                    <a:pt x="674" y="138"/>
                  </a:lnTo>
                  <a:lnTo>
                    <a:pt x="673" y="137"/>
                  </a:lnTo>
                  <a:lnTo>
                    <a:pt x="672" y="134"/>
                  </a:lnTo>
                  <a:lnTo>
                    <a:pt x="671" y="133"/>
                  </a:lnTo>
                  <a:lnTo>
                    <a:pt x="670" y="133"/>
                  </a:lnTo>
                  <a:lnTo>
                    <a:pt x="667" y="132"/>
                  </a:lnTo>
                  <a:lnTo>
                    <a:pt x="666" y="132"/>
                  </a:lnTo>
                  <a:lnTo>
                    <a:pt x="665" y="132"/>
                  </a:lnTo>
                  <a:lnTo>
                    <a:pt x="664" y="132"/>
                  </a:lnTo>
                  <a:lnTo>
                    <a:pt x="663" y="132"/>
                  </a:lnTo>
                  <a:lnTo>
                    <a:pt x="659" y="132"/>
                  </a:lnTo>
                  <a:lnTo>
                    <a:pt x="659" y="133"/>
                  </a:lnTo>
                  <a:lnTo>
                    <a:pt x="658" y="133"/>
                  </a:lnTo>
                  <a:lnTo>
                    <a:pt x="656" y="138"/>
                  </a:lnTo>
                  <a:lnTo>
                    <a:pt x="655" y="138"/>
                  </a:lnTo>
                  <a:lnTo>
                    <a:pt x="654" y="139"/>
                  </a:lnTo>
                  <a:lnTo>
                    <a:pt x="654" y="140"/>
                  </a:lnTo>
                  <a:lnTo>
                    <a:pt x="653" y="140"/>
                  </a:lnTo>
                  <a:lnTo>
                    <a:pt x="649" y="137"/>
                  </a:lnTo>
                  <a:lnTo>
                    <a:pt x="648" y="137"/>
                  </a:lnTo>
                  <a:lnTo>
                    <a:pt x="647" y="137"/>
                  </a:lnTo>
                  <a:lnTo>
                    <a:pt x="646" y="136"/>
                  </a:lnTo>
                  <a:lnTo>
                    <a:pt x="645" y="136"/>
                  </a:lnTo>
                  <a:lnTo>
                    <a:pt x="643" y="136"/>
                  </a:lnTo>
                  <a:lnTo>
                    <a:pt x="640" y="137"/>
                  </a:lnTo>
                  <a:lnTo>
                    <a:pt x="639" y="137"/>
                  </a:lnTo>
                  <a:lnTo>
                    <a:pt x="637" y="136"/>
                  </a:lnTo>
                  <a:lnTo>
                    <a:pt x="635" y="136"/>
                  </a:lnTo>
                  <a:lnTo>
                    <a:pt x="634" y="137"/>
                  </a:lnTo>
                  <a:lnTo>
                    <a:pt x="632" y="139"/>
                  </a:lnTo>
                  <a:lnTo>
                    <a:pt x="631" y="140"/>
                  </a:lnTo>
                  <a:lnTo>
                    <a:pt x="631" y="139"/>
                  </a:lnTo>
                  <a:lnTo>
                    <a:pt x="626" y="136"/>
                  </a:lnTo>
                  <a:lnTo>
                    <a:pt x="626" y="134"/>
                  </a:lnTo>
                  <a:lnTo>
                    <a:pt x="626" y="133"/>
                  </a:lnTo>
                  <a:lnTo>
                    <a:pt x="625" y="130"/>
                  </a:lnTo>
                  <a:lnTo>
                    <a:pt x="625" y="129"/>
                  </a:lnTo>
                  <a:lnTo>
                    <a:pt x="630" y="128"/>
                  </a:lnTo>
                  <a:lnTo>
                    <a:pt x="630" y="126"/>
                  </a:lnTo>
                  <a:lnTo>
                    <a:pt x="630" y="122"/>
                  </a:lnTo>
                  <a:lnTo>
                    <a:pt x="630" y="121"/>
                  </a:lnTo>
                  <a:lnTo>
                    <a:pt x="633" y="115"/>
                  </a:lnTo>
                  <a:lnTo>
                    <a:pt x="633" y="114"/>
                  </a:lnTo>
                  <a:lnTo>
                    <a:pt x="633" y="113"/>
                  </a:lnTo>
                  <a:lnTo>
                    <a:pt x="637" y="106"/>
                  </a:lnTo>
                  <a:lnTo>
                    <a:pt x="640" y="99"/>
                  </a:lnTo>
                  <a:lnTo>
                    <a:pt x="640" y="98"/>
                  </a:lnTo>
                  <a:lnTo>
                    <a:pt x="643" y="91"/>
                  </a:lnTo>
                  <a:lnTo>
                    <a:pt x="648" y="95"/>
                  </a:lnTo>
                  <a:lnTo>
                    <a:pt x="651" y="96"/>
                  </a:lnTo>
                  <a:lnTo>
                    <a:pt x="655" y="96"/>
                  </a:lnTo>
                  <a:lnTo>
                    <a:pt x="659" y="98"/>
                  </a:lnTo>
                  <a:lnTo>
                    <a:pt x="660" y="98"/>
                  </a:lnTo>
                  <a:lnTo>
                    <a:pt x="662" y="97"/>
                  </a:lnTo>
                  <a:lnTo>
                    <a:pt x="663" y="97"/>
                  </a:lnTo>
                  <a:lnTo>
                    <a:pt x="664" y="96"/>
                  </a:lnTo>
                  <a:lnTo>
                    <a:pt x="664" y="95"/>
                  </a:lnTo>
                  <a:lnTo>
                    <a:pt x="665" y="95"/>
                  </a:lnTo>
                  <a:lnTo>
                    <a:pt x="666" y="95"/>
                  </a:lnTo>
                  <a:lnTo>
                    <a:pt x="666" y="94"/>
                  </a:lnTo>
                  <a:lnTo>
                    <a:pt x="667" y="92"/>
                  </a:lnTo>
                  <a:lnTo>
                    <a:pt x="668" y="92"/>
                  </a:lnTo>
                  <a:lnTo>
                    <a:pt x="668" y="91"/>
                  </a:lnTo>
                  <a:lnTo>
                    <a:pt x="670" y="91"/>
                  </a:lnTo>
                  <a:lnTo>
                    <a:pt x="670" y="90"/>
                  </a:lnTo>
                  <a:lnTo>
                    <a:pt x="671" y="89"/>
                  </a:lnTo>
                  <a:lnTo>
                    <a:pt x="672" y="89"/>
                  </a:lnTo>
                  <a:lnTo>
                    <a:pt x="672" y="88"/>
                  </a:lnTo>
                  <a:lnTo>
                    <a:pt x="673" y="88"/>
                  </a:lnTo>
                  <a:lnTo>
                    <a:pt x="674" y="88"/>
                  </a:lnTo>
                  <a:lnTo>
                    <a:pt x="676" y="88"/>
                  </a:lnTo>
                  <a:lnTo>
                    <a:pt x="676" y="87"/>
                  </a:lnTo>
                  <a:lnTo>
                    <a:pt x="676" y="88"/>
                  </a:lnTo>
                  <a:lnTo>
                    <a:pt x="677" y="88"/>
                  </a:lnTo>
                  <a:lnTo>
                    <a:pt x="679" y="88"/>
                  </a:lnTo>
                  <a:lnTo>
                    <a:pt x="681" y="87"/>
                  </a:lnTo>
                  <a:lnTo>
                    <a:pt x="681" y="86"/>
                  </a:lnTo>
                  <a:lnTo>
                    <a:pt x="682" y="86"/>
                  </a:lnTo>
                  <a:lnTo>
                    <a:pt x="682" y="84"/>
                  </a:lnTo>
                  <a:lnTo>
                    <a:pt x="683" y="83"/>
                  </a:lnTo>
                  <a:lnTo>
                    <a:pt x="683" y="82"/>
                  </a:lnTo>
                  <a:lnTo>
                    <a:pt x="682" y="82"/>
                  </a:lnTo>
                  <a:lnTo>
                    <a:pt x="682" y="81"/>
                  </a:lnTo>
                  <a:lnTo>
                    <a:pt x="682" y="80"/>
                  </a:lnTo>
                  <a:lnTo>
                    <a:pt x="683" y="80"/>
                  </a:lnTo>
                  <a:lnTo>
                    <a:pt x="683" y="79"/>
                  </a:lnTo>
                  <a:lnTo>
                    <a:pt x="682" y="79"/>
                  </a:lnTo>
                  <a:lnTo>
                    <a:pt x="681" y="79"/>
                  </a:lnTo>
                  <a:lnTo>
                    <a:pt x="680" y="79"/>
                  </a:lnTo>
                  <a:lnTo>
                    <a:pt x="680" y="78"/>
                  </a:lnTo>
                  <a:lnTo>
                    <a:pt x="681" y="78"/>
                  </a:lnTo>
                  <a:lnTo>
                    <a:pt x="681" y="76"/>
                  </a:lnTo>
                  <a:lnTo>
                    <a:pt x="681" y="75"/>
                  </a:lnTo>
                  <a:lnTo>
                    <a:pt x="682" y="75"/>
                  </a:lnTo>
                  <a:lnTo>
                    <a:pt x="681" y="75"/>
                  </a:lnTo>
                  <a:lnTo>
                    <a:pt x="682" y="75"/>
                  </a:lnTo>
                  <a:lnTo>
                    <a:pt x="682" y="73"/>
                  </a:lnTo>
                  <a:lnTo>
                    <a:pt x="683" y="72"/>
                  </a:lnTo>
                  <a:lnTo>
                    <a:pt x="683" y="71"/>
                  </a:lnTo>
                  <a:lnTo>
                    <a:pt x="684" y="71"/>
                  </a:lnTo>
                  <a:lnTo>
                    <a:pt x="685" y="70"/>
                  </a:lnTo>
                  <a:lnTo>
                    <a:pt x="685" y="69"/>
                  </a:lnTo>
                  <a:lnTo>
                    <a:pt x="685" y="67"/>
                  </a:lnTo>
                  <a:lnTo>
                    <a:pt x="685" y="66"/>
                  </a:lnTo>
                  <a:lnTo>
                    <a:pt x="687" y="65"/>
                  </a:lnTo>
                  <a:lnTo>
                    <a:pt x="687" y="64"/>
                  </a:lnTo>
                  <a:lnTo>
                    <a:pt x="688" y="63"/>
                  </a:lnTo>
                  <a:lnTo>
                    <a:pt x="688" y="62"/>
                  </a:lnTo>
                  <a:lnTo>
                    <a:pt x="689" y="62"/>
                  </a:lnTo>
                  <a:lnTo>
                    <a:pt x="689" y="61"/>
                  </a:lnTo>
                  <a:lnTo>
                    <a:pt x="689" y="59"/>
                  </a:lnTo>
                  <a:lnTo>
                    <a:pt x="689" y="58"/>
                  </a:lnTo>
                  <a:lnTo>
                    <a:pt x="690" y="58"/>
                  </a:lnTo>
                  <a:lnTo>
                    <a:pt x="690" y="57"/>
                  </a:lnTo>
                  <a:lnTo>
                    <a:pt x="691" y="56"/>
                  </a:lnTo>
                  <a:lnTo>
                    <a:pt x="691" y="55"/>
                  </a:lnTo>
                  <a:lnTo>
                    <a:pt x="691" y="54"/>
                  </a:lnTo>
                  <a:lnTo>
                    <a:pt x="692" y="54"/>
                  </a:lnTo>
                  <a:lnTo>
                    <a:pt x="692" y="53"/>
                  </a:lnTo>
                  <a:lnTo>
                    <a:pt x="692" y="51"/>
                  </a:lnTo>
                  <a:lnTo>
                    <a:pt x="693" y="50"/>
                  </a:lnTo>
                  <a:lnTo>
                    <a:pt x="693" y="49"/>
                  </a:lnTo>
                  <a:lnTo>
                    <a:pt x="693" y="48"/>
                  </a:lnTo>
                  <a:lnTo>
                    <a:pt x="695" y="48"/>
                  </a:lnTo>
                  <a:lnTo>
                    <a:pt x="696" y="47"/>
                  </a:lnTo>
                  <a:lnTo>
                    <a:pt x="697" y="45"/>
                  </a:lnTo>
                  <a:lnTo>
                    <a:pt x="698" y="45"/>
                  </a:lnTo>
                  <a:lnTo>
                    <a:pt x="699" y="44"/>
                  </a:lnTo>
                  <a:lnTo>
                    <a:pt x="699" y="42"/>
                  </a:lnTo>
                  <a:lnTo>
                    <a:pt x="700" y="42"/>
                  </a:lnTo>
                  <a:lnTo>
                    <a:pt x="701" y="42"/>
                  </a:lnTo>
                  <a:lnTo>
                    <a:pt x="701" y="41"/>
                  </a:lnTo>
                  <a:lnTo>
                    <a:pt x="701" y="42"/>
                  </a:lnTo>
                  <a:lnTo>
                    <a:pt x="702" y="41"/>
                  </a:lnTo>
                  <a:lnTo>
                    <a:pt x="702" y="40"/>
                  </a:lnTo>
                  <a:lnTo>
                    <a:pt x="704" y="40"/>
                  </a:lnTo>
                  <a:lnTo>
                    <a:pt x="704" y="39"/>
                  </a:lnTo>
                  <a:lnTo>
                    <a:pt x="702" y="39"/>
                  </a:lnTo>
                  <a:lnTo>
                    <a:pt x="702" y="38"/>
                  </a:lnTo>
                  <a:lnTo>
                    <a:pt x="704" y="38"/>
                  </a:lnTo>
                  <a:lnTo>
                    <a:pt x="704" y="37"/>
                  </a:lnTo>
                  <a:lnTo>
                    <a:pt x="704" y="36"/>
                  </a:lnTo>
                  <a:lnTo>
                    <a:pt x="704" y="34"/>
                  </a:lnTo>
                  <a:lnTo>
                    <a:pt x="704" y="33"/>
                  </a:lnTo>
                  <a:lnTo>
                    <a:pt x="702" y="32"/>
                  </a:lnTo>
                  <a:lnTo>
                    <a:pt x="702" y="31"/>
                  </a:lnTo>
                  <a:lnTo>
                    <a:pt x="701" y="31"/>
                  </a:lnTo>
                  <a:lnTo>
                    <a:pt x="702" y="31"/>
                  </a:lnTo>
                  <a:lnTo>
                    <a:pt x="702" y="30"/>
                  </a:lnTo>
                  <a:lnTo>
                    <a:pt x="702" y="29"/>
                  </a:lnTo>
                  <a:lnTo>
                    <a:pt x="702" y="28"/>
                  </a:lnTo>
                  <a:lnTo>
                    <a:pt x="702" y="27"/>
                  </a:lnTo>
                  <a:lnTo>
                    <a:pt x="704" y="27"/>
                  </a:lnTo>
                  <a:lnTo>
                    <a:pt x="702" y="27"/>
                  </a:lnTo>
                  <a:lnTo>
                    <a:pt x="702" y="25"/>
                  </a:lnTo>
                  <a:lnTo>
                    <a:pt x="701" y="25"/>
                  </a:lnTo>
                  <a:lnTo>
                    <a:pt x="700" y="25"/>
                  </a:lnTo>
                  <a:lnTo>
                    <a:pt x="700" y="24"/>
                  </a:lnTo>
                  <a:lnTo>
                    <a:pt x="699" y="24"/>
                  </a:lnTo>
                  <a:lnTo>
                    <a:pt x="698" y="24"/>
                  </a:lnTo>
                  <a:lnTo>
                    <a:pt x="697" y="24"/>
                  </a:lnTo>
                  <a:lnTo>
                    <a:pt x="696" y="24"/>
                  </a:lnTo>
                  <a:lnTo>
                    <a:pt x="696" y="25"/>
                  </a:lnTo>
                  <a:lnTo>
                    <a:pt x="695" y="25"/>
                  </a:lnTo>
                  <a:lnTo>
                    <a:pt x="693" y="25"/>
                  </a:lnTo>
                  <a:lnTo>
                    <a:pt x="693" y="24"/>
                  </a:lnTo>
                  <a:lnTo>
                    <a:pt x="693" y="23"/>
                  </a:lnTo>
                  <a:lnTo>
                    <a:pt x="693" y="22"/>
                  </a:lnTo>
                  <a:lnTo>
                    <a:pt x="693" y="21"/>
                  </a:lnTo>
                  <a:lnTo>
                    <a:pt x="695" y="20"/>
                  </a:lnTo>
                  <a:lnTo>
                    <a:pt x="696" y="20"/>
                  </a:lnTo>
                  <a:lnTo>
                    <a:pt x="696" y="19"/>
                  </a:lnTo>
                  <a:lnTo>
                    <a:pt x="697" y="19"/>
                  </a:lnTo>
                  <a:lnTo>
                    <a:pt x="697" y="17"/>
                  </a:lnTo>
                  <a:lnTo>
                    <a:pt x="698" y="17"/>
                  </a:lnTo>
                  <a:lnTo>
                    <a:pt x="698" y="16"/>
                  </a:lnTo>
                  <a:lnTo>
                    <a:pt x="699" y="15"/>
                  </a:lnTo>
                  <a:lnTo>
                    <a:pt x="700" y="14"/>
                  </a:lnTo>
                  <a:lnTo>
                    <a:pt x="701" y="13"/>
                  </a:lnTo>
                  <a:lnTo>
                    <a:pt x="702" y="12"/>
                  </a:lnTo>
                  <a:lnTo>
                    <a:pt x="704" y="11"/>
                  </a:lnTo>
                  <a:lnTo>
                    <a:pt x="704" y="9"/>
                  </a:lnTo>
                  <a:lnTo>
                    <a:pt x="705" y="9"/>
                  </a:lnTo>
                  <a:lnTo>
                    <a:pt x="705" y="8"/>
                  </a:lnTo>
                  <a:lnTo>
                    <a:pt x="706" y="8"/>
                  </a:lnTo>
                  <a:lnTo>
                    <a:pt x="708" y="8"/>
                  </a:lnTo>
                  <a:lnTo>
                    <a:pt x="709" y="8"/>
                  </a:lnTo>
                  <a:lnTo>
                    <a:pt x="710" y="8"/>
                  </a:lnTo>
                  <a:lnTo>
                    <a:pt x="712" y="8"/>
                  </a:lnTo>
                  <a:lnTo>
                    <a:pt x="712" y="7"/>
                  </a:lnTo>
                  <a:lnTo>
                    <a:pt x="713" y="7"/>
                  </a:lnTo>
                  <a:lnTo>
                    <a:pt x="714" y="7"/>
                  </a:lnTo>
                  <a:lnTo>
                    <a:pt x="715" y="7"/>
                  </a:lnTo>
                  <a:lnTo>
                    <a:pt x="717" y="5"/>
                  </a:lnTo>
                  <a:lnTo>
                    <a:pt x="721" y="4"/>
                  </a:lnTo>
                  <a:lnTo>
                    <a:pt x="723" y="4"/>
                  </a:lnTo>
                  <a:lnTo>
                    <a:pt x="724" y="4"/>
                  </a:lnTo>
                  <a:lnTo>
                    <a:pt x="725" y="4"/>
                  </a:lnTo>
                  <a:lnTo>
                    <a:pt x="726" y="3"/>
                  </a:lnTo>
                  <a:lnTo>
                    <a:pt x="727" y="3"/>
                  </a:lnTo>
                  <a:lnTo>
                    <a:pt x="727" y="4"/>
                  </a:lnTo>
                  <a:lnTo>
                    <a:pt x="729" y="4"/>
                  </a:lnTo>
                  <a:lnTo>
                    <a:pt x="730" y="4"/>
                  </a:lnTo>
                  <a:lnTo>
                    <a:pt x="735" y="4"/>
                  </a:lnTo>
                  <a:lnTo>
                    <a:pt x="738" y="3"/>
                  </a:lnTo>
                  <a:lnTo>
                    <a:pt x="740" y="3"/>
                  </a:lnTo>
                  <a:lnTo>
                    <a:pt x="740" y="2"/>
                  </a:lnTo>
                  <a:lnTo>
                    <a:pt x="741" y="2"/>
                  </a:lnTo>
                  <a:lnTo>
                    <a:pt x="741" y="0"/>
                  </a:lnTo>
                  <a:lnTo>
                    <a:pt x="742" y="0"/>
                  </a:lnTo>
                  <a:lnTo>
                    <a:pt x="742" y="2"/>
                  </a:lnTo>
                  <a:lnTo>
                    <a:pt x="743" y="2"/>
                  </a:lnTo>
                  <a:lnTo>
                    <a:pt x="744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0" name="Freeform 6740">
              <a:extLst>
                <a:ext uri="{FF2B5EF4-FFF2-40B4-BE49-F238E27FC236}">
                  <a16:creationId xmlns:a16="http://schemas.microsoft.com/office/drawing/2014/main" id="{CBAB2E7C-33A1-B9C4-5B73-5CBA835F2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9337" y="2994026"/>
              <a:ext cx="839787" cy="531813"/>
            </a:xfrm>
            <a:custGeom>
              <a:avLst/>
              <a:gdLst>
                <a:gd name="T0" fmla="*/ 279 w 529"/>
                <a:gd name="T1" fmla="*/ 4 h 335"/>
                <a:gd name="T2" fmla="*/ 287 w 529"/>
                <a:gd name="T3" fmla="*/ 25 h 335"/>
                <a:gd name="T4" fmla="*/ 295 w 529"/>
                <a:gd name="T5" fmla="*/ 33 h 335"/>
                <a:gd name="T6" fmla="*/ 306 w 529"/>
                <a:gd name="T7" fmla="*/ 35 h 335"/>
                <a:gd name="T8" fmla="*/ 320 w 529"/>
                <a:gd name="T9" fmla="*/ 37 h 335"/>
                <a:gd name="T10" fmla="*/ 323 w 529"/>
                <a:gd name="T11" fmla="*/ 50 h 335"/>
                <a:gd name="T12" fmla="*/ 342 w 529"/>
                <a:gd name="T13" fmla="*/ 41 h 335"/>
                <a:gd name="T14" fmla="*/ 370 w 529"/>
                <a:gd name="T15" fmla="*/ 26 h 335"/>
                <a:gd name="T16" fmla="*/ 384 w 529"/>
                <a:gd name="T17" fmla="*/ 51 h 335"/>
                <a:gd name="T18" fmla="*/ 419 w 529"/>
                <a:gd name="T19" fmla="*/ 116 h 335"/>
                <a:gd name="T20" fmla="*/ 433 w 529"/>
                <a:gd name="T21" fmla="*/ 105 h 335"/>
                <a:gd name="T22" fmla="*/ 451 w 529"/>
                <a:gd name="T23" fmla="*/ 118 h 335"/>
                <a:gd name="T24" fmla="*/ 477 w 529"/>
                <a:gd name="T25" fmla="*/ 114 h 335"/>
                <a:gd name="T26" fmla="*/ 491 w 529"/>
                <a:gd name="T27" fmla="*/ 131 h 335"/>
                <a:gd name="T28" fmla="*/ 505 w 529"/>
                <a:gd name="T29" fmla="*/ 145 h 335"/>
                <a:gd name="T30" fmla="*/ 519 w 529"/>
                <a:gd name="T31" fmla="*/ 142 h 335"/>
                <a:gd name="T32" fmla="*/ 521 w 529"/>
                <a:gd name="T33" fmla="*/ 156 h 335"/>
                <a:gd name="T34" fmla="*/ 503 w 529"/>
                <a:gd name="T35" fmla="*/ 188 h 335"/>
                <a:gd name="T36" fmla="*/ 491 w 529"/>
                <a:gd name="T37" fmla="*/ 203 h 335"/>
                <a:gd name="T38" fmla="*/ 460 w 529"/>
                <a:gd name="T39" fmla="*/ 213 h 335"/>
                <a:gd name="T40" fmla="*/ 452 w 529"/>
                <a:gd name="T41" fmla="*/ 240 h 335"/>
                <a:gd name="T42" fmla="*/ 420 w 529"/>
                <a:gd name="T43" fmla="*/ 245 h 335"/>
                <a:gd name="T44" fmla="*/ 426 w 529"/>
                <a:gd name="T45" fmla="*/ 267 h 335"/>
                <a:gd name="T46" fmla="*/ 425 w 529"/>
                <a:gd name="T47" fmla="*/ 290 h 335"/>
                <a:gd name="T48" fmla="*/ 410 w 529"/>
                <a:gd name="T49" fmla="*/ 295 h 335"/>
                <a:gd name="T50" fmla="*/ 384 w 529"/>
                <a:gd name="T51" fmla="*/ 288 h 335"/>
                <a:gd name="T52" fmla="*/ 357 w 529"/>
                <a:gd name="T53" fmla="*/ 287 h 335"/>
                <a:gd name="T54" fmla="*/ 329 w 529"/>
                <a:gd name="T55" fmla="*/ 281 h 335"/>
                <a:gd name="T56" fmla="*/ 312 w 529"/>
                <a:gd name="T57" fmla="*/ 295 h 335"/>
                <a:gd name="T58" fmla="*/ 285 w 529"/>
                <a:gd name="T59" fmla="*/ 295 h 335"/>
                <a:gd name="T60" fmla="*/ 274 w 529"/>
                <a:gd name="T61" fmla="*/ 306 h 335"/>
                <a:gd name="T62" fmla="*/ 256 w 529"/>
                <a:gd name="T63" fmla="*/ 320 h 335"/>
                <a:gd name="T64" fmla="*/ 247 w 529"/>
                <a:gd name="T65" fmla="*/ 335 h 335"/>
                <a:gd name="T66" fmla="*/ 232 w 529"/>
                <a:gd name="T67" fmla="*/ 323 h 335"/>
                <a:gd name="T68" fmla="*/ 211 w 529"/>
                <a:gd name="T69" fmla="*/ 292 h 335"/>
                <a:gd name="T70" fmla="*/ 180 w 529"/>
                <a:gd name="T71" fmla="*/ 275 h 335"/>
                <a:gd name="T72" fmla="*/ 146 w 529"/>
                <a:gd name="T73" fmla="*/ 270 h 335"/>
                <a:gd name="T74" fmla="*/ 104 w 529"/>
                <a:gd name="T75" fmla="*/ 236 h 335"/>
                <a:gd name="T76" fmla="*/ 69 w 529"/>
                <a:gd name="T77" fmla="*/ 242 h 335"/>
                <a:gd name="T78" fmla="*/ 56 w 529"/>
                <a:gd name="T79" fmla="*/ 321 h 335"/>
                <a:gd name="T80" fmla="*/ 20 w 529"/>
                <a:gd name="T81" fmla="*/ 303 h 335"/>
                <a:gd name="T82" fmla="*/ 10 w 529"/>
                <a:gd name="T83" fmla="*/ 292 h 335"/>
                <a:gd name="T84" fmla="*/ 13 w 529"/>
                <a:gd name="T85" fmla="*/ 237 h 335"/>
                <a:gd name="T86" fmla="*/ 16 w 529"/>
                <a:gd name="T87" fmla="*/ 227 h 335"/>
                <a:gd name="T88" fmla="*/ 20 w 529"/>
                <a:gd name="T89" fmla="*/ 209 h 335"/>
                <a:gd name="T90" fmla="*/ 0 w 529"/>
                <a:gd name="T91" fmla="*/ 94 h 335"/>
                <a:gd name="T92" fmla="*/ 21 w 529"/>
                <a:gd name="T93" fmla="*/ 98 h 335"/>
                <a:gd name="T94" fmla="*/ 39 w 529"/>
                <a:gd name="T95" fmla="*/ 114 h 335"/>
                <a:gd name="T96" fmla="*/ 43 w 529"/>
                <a:gd name="T97" fmla="*/ 111 h 335"/>
                <a:gd name="T98" fmla="*/ 69 w 529"/>
                <a:gd name="T99" fmla="*/ 111 h 335"/>
                <a:gd name="T100" fmla="*/ 87 w 529"/>
                <a:gd name="T101" fmla="*/ 111 h 335"/>
                <a:gd name="T102" fmla="*/ 102 w 529"/>
                <a:gd name="T103" fmla="*/ 116 h 335"/>
                <a:gd name="T104" fmla="*/ 123 w 529"/>
                <a:gd name="T105" fmla="*/ 114 h 335"/>
                <a:gd name="T106" fmla="*/ 139 w 529"/>
                <a:gd name="T107" fmla="*/ 100 h 335"/>
                <a:gd name="T108" fmla="*/ 126 w 529"/>
                <a:gd name="T109" fmla="*/ 85 h 335"/>
                <a:gd name="T110" fmla="*/ 135 w 529"/>
                <a:gd name="T111" fmla="*/ 63 h 335"/>
                <a:gd name="T112" fmla="*/ 143 w 529"/>
                <a:gd name="T113" fmla="*/ 56 h 335"/>
                <a:gd name="T114" fmla="*/ 136 w 529"/>
                <a:gd name="T115" fmla="*/ 45 h 335"/>
                <a:gd name="T116" fmla="*/ 144 w 529"/>
                <a:gd name="T117" fmla="*/ 37 h 335"/>
                <a:gd name="T118" fmla="*/ 167 w 529"/>
                <a:gd name="T119" fmla="*/ 34 h 335"/>
                <a:gd name="T120" fmla="*/ 191 w 529"/>
                <a:gd name="T121" fmla="*/ 28 h 335"/>
                <a:gd name="T122" fmla="*/ 219 w 529"/>
                <a:gd name="T123" fmla="*/ 19 h 335"/>
                <a:gd name="T124" fmla="*/ 243 w 529"/>
                <a:gd name="T125" fmla="*/ 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335">
                  <a:moveTo>
                    <a:pt x="12" y="236"/>
                  </a:moveTo>
                  <a:lnTo>
                    <a:pt x="10" y="236"/>
                  </a:lnTo>
                  <a:lnTo>
                    <a:pt x="9" y="235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5"/>
                  </a:lnTo>
                  <a:lnTo>
                    <a:pt x="12" y="236"/>
                  </a:lnTo>
                  <a:close/>
                  <a:moveTo>
                    <a:pt x="258" y="2"/>
                  </a:moveTo>
                  <a:lnTo>
                    <a:pt x="258" y="3"/>
                  </a:lnTo>
                  <a:lnTo>
                    <a:pt x="259" y="2"/>
                  </a:lnTo>
                  <a:lnTo>
                    <a:pt x="260" y="1"/>
                  </a:lnTo>
                  <a:lnTo>
                    <a:pt x="262" y="2"/>
                  </a:lnTo>
                  <a:lnTo>
                    <a:pt x="265" y="2"/>
                  </a:lnTo>
                  <a:lnTo>
                    <a:pt x="267" y="3"/>
                  </a:lnTo>
                  <a:lnTo>
                    <a:pt x="267" y="4"/>
                  </a:lnTo>
                  <a:lnTo>
                    <a:pt x="269" y="5"/>
                  </a:lnTo>
                  <a:lnTo>
                    <a:pt x="269" y="7"/>
                  </a:lnTo>
                  <a:lnTo>
                    <a:pt x="270" y="7"/>
                  </a:lnTo>
                  <a:lnTo>
                    <a:pt x="273" y="8"/>
                  </a:lnTo>
                  <a:lnTo>
                    <a:pt x="274" y="8"/>
                  </a:lnTo>
                  <a:lnTo>
                    <a:pt x="274" y="7"/>
                  </a:lnTo>
                  <a:lnTo>
                    <a:pt x="276" y="7"/>
                  </a:lnTo>
                  <a:lnTo>
                    <a:pt x="276" y="5"/>
                  </a:lnTo>
                  <a:lnTo>
                    <a:pt x="277" y="4"/>
                  </a:lnTo>
                  <a:lnTo>
                    <a:pt x="278" y="4"/>
                  </a:lnTo>
                  <a:lnTo>
                    <a:pt x="279" y="4"/>
                  </a:lnTo>
                  <a:lnTo>
                    <a:pt x="279" y="3"/>
                  </a:lnTo>
                  <a:lnTo>
                    <a:pt x="281" y="3"/>
                  </a:lnTo>
                  <a:lnTo>
                    <a:pt x="282" y="3"/>
                  </a:lnTo>
                  <a:lnTo>
                    <a:pt x="282" y="4"/>
                  </a:lnTo>
                  <a:lnTo>
                    <a:pt x="282" y="5"/>
                  </a:lnTo>
                  <a:lnTo>
                    <a:pt x="283" y="7"/>
                  </a:lnTo>
                  <a:lnTo>
                    <a:pt x="284" y="9"/>
                  </a:lnTo>
                  <a:lnTo>
                    <a:pt x="285" y="9"/>
                  </a:lnTo>
                  <a:lnTo>
                    <a:pt x="285" y="10"/>
                  </a:lnTo>
                  <a:lnTo>
                    <a:pt x="285" y="11"/>
                  </a:lnTo>
                  <a:lnTo>
                    <a:pt x="284" y="11"/>
                  </a:lnTo>
                  <a:lnTo>
                    <a:pt x="284" y="12"/>
                  </a:lnTo>
                  <a:lnTo>
                    <a:pt x="285" y="12"/>
                  </a:lnTo>
                  <a:lnTo>
                    <a:pt x="284" y="13"/>
                  </a:lnTo>
                  <a:lnTo>
                    <a:pt x="284" y="14"/>
                  </a:lnTo>
                  <a:lnTo>
                    <a:pt x="285" y="16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6" y="18"/>
                  </a:lnTo>
                  <a:lnTo>
                    <a:pt x="287" y="18"/>
                  </a:lnTo>
                  <a:lnTo>
                    <a:pt x="289" y="19"/>
                  </a:lnTo>
                  <a:lnTo>
                    <a:pt x="289" y="20"/>
                  </a:lnTo>
                  <a:lnTo>
                    <a:pt x="289" y="21"/>
                  </a:lnTo>
                  <a:lnTo>
                    <a:pt x="287" y="21"/>
                  </a:lnTo>
                  <a:lnTo>
                    <a:pt x="287" y="22"/>
                  </a:lnTo>
                  <a:lnTo>
                    <a:pt x="287" y="25"/>
                  </a:lnTo>
                  <a:lnTo>
                    <a:pt x="287" y="26"/>
                  </a:lnTo>
                  <a:lnTo>
                    <a:pt x="287" y="27"/>
                  </a:lnTo>
                  <a:lnTo>
                    <a:pt x="287" y="28"/>
                  </a:lnTo>
                  <a:lnTo>
                    <a:pt x="287" y="29"/>
                  </a:lnTo>
                  <a:lnTo>
                    <a:pt x="286" y="29"/>
                  </a:lnTo>
                  <a:lnTo>
                    <a:pt x="286" y="28"/>
                  </a:lnTo>
                  <a:lnTo>
                    <a:pt x="285" y="28"/>
                  </a:lnTo>
                  <a:lnTo>
                    <a:pt x="285" y="29"/>
                  </a:lnTo>
                  <a:lnTo>
                    <a:pt x="284" y="29"/>
                  </a:lnTo>
                  <a:lnTo>
                    <a:pt x="285" y="30"/>
                  </a:lnTo>
                  <a:lnTo>
                    <a:pt x="286" y="30"/>
                  </a:lnTo>
                  <a:lnTo>
                    <a:pt x="286" y="31"/>
                  </a:lnTo>
                  <a:lnTo>
                    <a:pt x="285" y="33"/>
                  </a:lnTo>
                  <a:lnTo>
                    <a:pt x="286" y="33"/>
                  </a:lnTo>
                  <a:lnTo>
                    <a:pt x="287" y="34"/>
                  </a:lnTo>
                  <a:lnTo>
                    <a:pt x="287" y="35"/>
                  </a:lnTo>
                  <a:lnTo>
                    <a:pt x="289" y="34"/>
                  </a:lnTo>
                  <a:lnTo>
                    <a:pt x="290" y="33"/>
                  </a:lnTo>
                  <a:lnTo>
                    <a:pt x="290" y="31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4"/>
                  </a:lnTo>
                  <a:lnTo>
                    <a:pt x="293" y="34"/>
                  </a:lnTo>
                  <a:lnTo>
                    <a:pt x="294" y="34"/>
                  </a:lnTo>
                  <a:lnTo>
                    <a:pt x="295" y="34"/>
                  </a:lnTo>
                  <a:lnTo>
                    <a:pt x="295" y="33"/>
                  </a:lnTo>
                  <a:lnTo>
                    <a:pt x="295" y="31"/>
                  </a:lnTo>
                  <a:lnTo>
                    <a:pt x="297" y="30"/>
                  </a:lnTo>
                  <a:lnTo>
                    <a:pt x="299" y="31"/>
                  </a:lnTo>
                  <a:lnTo>
                    <a:pt x="300" y="31"/>
                  </a:lnTo>
                  <a:lnTo>
                    <a:pt x="301" y="33"/>
                  </a:lnTo>
                  <a:lnTo>
                    <a:pt x="301" y="34"/>
                  </a:lnTo>
                  <a:lnTo>
                    <a:pt x="302" y="34"/>
                  </a:lnTo>
                  <a:lnTo>
                    <a:pt x="303" y="33"/>
                  </a:lnTo>
                  <a:lnTo>
                    <a:pt x="302" y="33"/>
                  </a:lnTo>
                  <a:lnTo>
                    <a:pt x="302" y="31"/>
                  </a:lnTo>
                  <a:lnTo>
                    <a:pt x="301" y="31"/>
                  </a:lnTo>
                  <a:lnTo>
                    <a:pt x="301" y="30"/>
                  </a:lnTo>
                  <a:lnTo>
                    <a:pt x="301" y="29"/>
                  </a:lnTo>
                  <a:lnTo>
                    <a:pt x="301" y="28"/>
                  </a:lnTo>
                  <a:lnTo>
                    <a:pt x="300" y="28"/>
                  </a:lnTo>
                  <a:lnTo>
                    <a:pt x="300" y="27"/>
                  </a:lnTo>
                  <a:lnTo>
                    <a:pt x="301" y="27"/>
                  </a:lnTo>
                  <a:lnTo>
                    <a:pt x="302" y="28"/>
                  </a:lnTo>
                  <a:lnTo>
                    <a:pt x="303" y="28"/>
                  </a:lnTo>
                  <a:lnTo>
                    <a:pt x="303" y="29"/>
                  </a:lnTo>
                  <a:lnTo>
                    <a:pt x="304" y="30"/>
                  </a:lnTo>
                  <a:lnTo>
                    <a:pt x="304" y="31"/>
                  </a:lnTo>
                  <a:lnTo>
                    <a:pt x="304" y="33"/>
                  </a:lnTo>
                  <a:lnTo>
                    <a:pt x="306" y="33"/>
                  </a:lnTo>
                  <a:lnTo>
                    <a:pt x="307" y="34"/>
                  </a:lnTo>
                  <a:lnTo>
                    <a:pt x="306" y="35"/>
                  </a:lnTo>
                  <a:lnTo>
                    <a:pt x="306" y="36"/>
                  </a:lnTo>
                  <a:lnTo>
                    <a:pt x="307" y="36"/>
                  </a:lnTo>
                  <a:lnTo>
                    <a:pt x="306" y="37"/>
                  </a:lnTo>
                  <a:lnTo>
                    <a:pt x="306" y="38"/>
                  </a:lnTo>
                  <a:lnTo>
                    <a:pt x="306" y="39"/>
                  </a:lnTo>
                  <a:lnTo>
                    <a:pt x="307" y="39"/>
                  </a:lnTo>
                  <a:lnTo>
                    <a:pt x="308" y="38"/>
                  </a:lnTo>
                  <a:lnTo>
                    <a:pt x="308" y="37"/>
                  </a:lnTo>
                  <a:lnTo>
                    <a:pt x="309" y="37"/>
                  </a:lnTo>
                  <a:lnTo>
                    <a:pt x="310" y="38"/>
                  </a:lnTo>
                  <a:lnTo>
                    <a:pt x="310" y="37"/>
                  </a:lnTo>
                  <a:lnTo>
                    <a:pt x="310" y="36"/>
                  </a:lnTo>
                  <a:lnTo>
                    <a:pt x="309" y="36"/>
                  </a:lnTo>
                  <a:lnTo>
                    <a:pt x="308" y="36"/>
                  </a:lnTo>
                  <a:lnTo>
                    <a:pt x="308" y="35"/>
                  </a:lnTo>
                  <a:lnTo>
                    <a:pt x="309" y="34"/>
                  </a:lnTo>
                  <a:lnTo>
                    <a:pt x="311" y="34"/>
                  </a:lnTo>
                  <a:lnTo>
                    <a:pt x="314" y="34"/>
                  </a:lnTo>
                  <a:lnTo>
                    <a:pt x="315" y="34"/>
                  </a:lnTo>
                  <a:lnTo>
                    <a:pt x="315" y="35"/>
                  </a:lnTo>
                  <a:lnTo>
                    <a:pt x="315" y="36"/>
                  </a:lnTo>
                  <a:lnTo>
                    <a:pt x="316" y="36"/>
                  </a:lnTo>
                  <a:lnTo>
                    <a:pt x="316" y="37"/>
                  </a:lnTo>
                  <a:lnTo>
                    <a:pt x="318" y="38"/>
                  </a:lnTo>
                  <a:lnTo>
                    <a:pt x="320" y="38"/>
                  </a:lnTo>
                  <a:lnTo>
                    <a:pt x="320" y="37"/>
                  </a:lnTo>
                  <a:lnTo>
                    <a:pt x="322" y="37"/>
                  </a:lnTo>
                  <a:lnTo>
                    <a:pt x="322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5" y="35"/>
                  </a:lnTo>
                  <a:lnTo>
                    <a:pt x="325" y="36"/>
                  </a:lnTo>
                  <a:lnTo>
                    <a:pt x="326" y="36"/>
                  </a:lnTo>
                  <a:lnTo>
                    <a:pt x="325" y="39"/>
                  </a:lnTo>
                  <a:lnTo>
                    <a:pt x="325" y="41"/>
                  </a:lnTo>
                  <a:lnTo>
                    <a:pt x="324" y="41"/>
                  </a:lnTo>
                  <a:lnTo>
                    <a:pt x="323" y="41"/>
                  </a:lnTo>
                  <a:lnTo>
                    <a:pt x="322" y="41"/>
                  </a:lnTo>
                  <a:lnTo>
                    <a:pt x="320" y="42"/>
                  </a:lnTo>
                  <a:lnTo>
                    <a:pt x="322" y="42"/>
                  </a:lnTo>
                  <a:lnTo>
                    <a:pt x="320" y="43"/>
                  </a:lnTo>
                  <a:lnTo>
                    <a:pt x="319" y="45"/>
                  </a:lnTo>
                  <a:lnTo>
                    <a:pt x="318" y="45"/>
                  </a:lnTo>
                  <a:lnTo>
                    <a:pt x="318" y="46"/>
                  </a:lnTo>
                  <a:lnTo>
                    <a:pt x="319" y="47"/>
                  </a:lnTo>
                  <a:lnTo>
                    <a:pt x="318" y="47"/>
                  </a:lnTo>
                  <a:lnTo>
                    <a:pt x="320" y="49"/>
                  </a:lnTo>
                  <a:lnTo>
                    <a:pt x="320" y="51"/>
                  </a:lnTo>
                  <a:lnTo>
                    <a:pt x="322" y="51"/>
                  </a:lnTo>
                  <a:lnTo>
                    <a:pt x="323" y="50"/>
                  </a:lnTo>
                  <a:lnTo>
                    <a:pt x="324" y="49"/>
                  </a:lnTo>
                  <a:lnTo>
                    <a:pt x="325" y="49"/>
                  </a:lnTo>
                  <a:lnTo>
                    <a:pt x="325" y="47"/>
                  </a:lnTo>
                  <a:lnTo>
                    <a:pt x="325" y="46"/>
                  </a:lnTo>
                  <a:lnTo>
                    <a:pt x="326" y="47"/>
                  </a:lnTo>
                  <a:lnTo>
                    <a:pt x="327" y="47"/>
                  </a:lnTo>
                  <a:lnTo>
                    <a:pt x="328" y="46"/>
                  </a:lnTo>
                  <a:lnTo>
                    <a:pt x="329" y="46"/>
                  </a:lnTo>
                  <a:lnTo>
                    <a:pt x="331" y="46"/>
                  </a:lnTo>
                  <a:lnTo>
                    <a:pt x="331" y="47"/>
                  </a:lnTo>
                  <a:lnTo>
                    <a:pt x="332" y="47"/>
                  </a:lnTo>
                  <a:lnTo>
                    <a:pt x="333" y="47"/>
                  </a:lnTo>
                  <a:lnTo>
                    <a:pt x="334" y="49"/>
                  </a:lnTo>
                  <a:lnTo>
                    <a:pt x="334" y="50"/>
                  </a:lnTo>
                  <a:lnTo>
                    <a:pt x="335" y="51"/>
                  </a:lnTo>
                  <a:lnTo>
                    <a:pt x="336" y="50"/>
                  </a:lnTo>
                  <a:lnTo>
                    <a:pt x="336" y="47"/>
                  </a:lnTo>
                  <a:lnTo>
                    <a:pt x="336" y="46"/>
                  </a:lnTo>
                  <a:lnTo>
                    <a:pt x="336" y="45"/>
                  </a:lnTo>
                  <a:lnTo>
                    <a:pt x="339" y="45"/>
                  </a:lnTo>
                  <a:lnTo>
                    <a:pt x="340" y="45"/>
                  </a:lnTo>
                  <a:lnTo>
                    <a:pt x="340" y="44"/>
                  </a:lnTo>
                  <a:lnTo>
                    <a:pt x="340" y="43"/>
                  </a:lnTo>
                  <a:lnTo>
                    <a:pt x="341" y="43"/>
                  </a:lnTo>
                  <a:lnTo>
                    <a:pt x="341" y="42"/>
                  </a:lnTo>
                  <a:lnTo>
                    <a:pt x="342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4" y="42"/>
                  </a:lnTo>
                  <a:lnTo>
                    <a:pt x="345" y="42"/>
                  </a:lnTo>
                  <a:lnTo>
                    <a:pt x="348" y="41"/>
                  </a:lnTo>
                  <a:lnTo>
                    <a:pt x="349" y="39"/>
                  </a:lnTo>
                  <a:lnTo>
                    <a:pt x="351" y="37"/>
                  </a:lnTo>
                  <a:lnTo>
                    <a:pt x="350" y="35"/>
                  </a:lnTo>
                  <a:lnTo>
                    <a:pt x="351" y="35"/>
                  </a:lnTo>
                  <a:lnTo>
                    <a:pt x="352" y="35"/>
                  </a:lnTo>
                  <a:lnTo>
                    <a:pt x="353" y="35"/>
                  </a:lnTo>
                  <a:lnTo>
                    <a:pt x="354" y="35"/>
                  </a:lnTo>
                  <a:lnTo>
                    <a:pt x="356" y="34"/>
                  </a:lnTo>
                  <a:lnTo>
                    <a:pt x="358" y="33"/>
                  </a:lnTo>
                  <a:lnTo>
                    <a:pt x="360" y="31"/>
                  </a:lnTo>
                  <a:lnTo>
                    <a:pt x="362" y="30"/>
                  </a:lnTo>
                  <a:lnTo>
                    <a:pt x="362" y="29"/>
                  </a:lnTo>
                  <a:lnTo>
                    <a:pt x="362" y="28"/>
                  </a:lnTo>
                  <a:lnTo>
                    <a:pt x="364" y="28"/>
                  </a:lnTo>
                  <a:lnTo>
                    <a:pt x="366" y="29"/>
                  </a:lnTo>
                  <a:lnTo>
                    <a:pt x="367" y="29"/>
                  </a:lnTo>
                  <a:lnTo>
                    <a:pt x="368" y="28"/>
                  </a:lnTo>
                  <a:lnTo>
                    <a:pt x="369" y="28"/>
                  </a:lnTo>
                  <a:lnTo>
                    <a:pt x="369" y="27"/>
                  </a:lnTo>
                  <a:lnTo>
                    <a:pt x="369" y="26"/>
                  </a:lnTo>
                  <a:lnTo>
                    <a:pt x="370" y="26"/>
                  </a:lnTo>
                  <a:lnTo>
                    <a:pt x="371" y="26"/>
                  </a:lnTo>
                  <a:lnTo>
                    <a:pt x="373" y="25"/>
                  </a:lnTo>
                  <a:lnTo>
                    <a:pt x="374" y="26"/>
                  </a:lnTo>
                  <a:lnTo>
                    <a:pt x="373" y="26"/>
                  </a:lnTo>
                  <a:lnTo>
                    <a:pt x="371" y="27"/>
                  </a:lnTo>
                  <a:lnTo>
                    <a:pt x="371" y="28"/>
                  </a:lnTo>
                  <a:lnTo>
                    <a:pt x="373" y="28"/>
                  </a:lnTo>
                  <a:lnTo>
                    <a:pt x="373" y="29"/>
                  </a:lnTo>
                  <a:lnTo>
                    <a:pt x="371" y="30"/>
                  </a:lnTo>
                  <a:lnTo>
                    <a:pt x="371" y="31"/>
                  </a:lnTo>
                  <a:lnTo>
                    <a:pt x="370" y="31"/>
                  </a:lnTo>
                  <a:lnTo>
                    <a:pt x="370" y="33"/>
                  </a:lnTo>
                  <a:lnTo>
                    <a:pt x="369" y="34"/>
                  </a:lnTo>
                  <a:lnTo>
                    <a:pt x="367" y="33"/>
                  </a:lnTo>
                  <a:lnTo>
                    <a:pt x="366" y="33"/>
                  </a:lnTo>
                  <a:lnTo>
                    <a:pt x="366" y="34"/>
                  </a:lnTo>
                  <a:lnTo>
                    <a:pt x="367" y="36"/>
                  </a:lnTo>
                  <a:lnTo>
                    <a:pt x="367" y="37"/>
                  </a:lnTo>
                  <a:lnTo>
                    <a:pt x="368" y="38"/>
                  </a:lnTo>
                  <a:lnTo>
                    <a:pt x="369" y="39"/>
                  </a:lnTo>
                  <a:lnTo>
                    <a:pt x="370" y="41"/>
                  </a:lnTo>
                  <a:lnTo>
                    <a:pt x="374" y="43"/>
                  </a:lnTo>
                  <a:lnTo>
                    <a:pt x="376" y="45"/>
                  </a:lnTo>
                  <a:lnTo>
                    <a:pt x="379" y="47"/>
                  </a:lnTo>
                  <a:lnTo>
                    <a:pt x="382" y="50"/>
                  </a:lnTo>
                  <a:lnTo>
                    <a:pt x="384" y="51"/>
                  </a:lnTo>
                  <a:lnTo>
                    <a:pt x="385" y="53"/>
                  </a:lnTo>
                  <a:lnTo>
                    <a:pt x="386" y="54"/>
                  </a:lnTo>
                  <a:lnTo>
                    <a:pt x="387" y="55"/>
                  </a:lnTo>
                  <a:lnTo>
                    <a:pt x="390" y="58"/>
                  </a:lnTo>
                  <a:lnTo>
                    <a:pt x="390" y="60"/>
                  </a:lnTo>
                  <a:lnTo>
                    <a:pt x="392" y="62"/>
                  </a:lnTo>
                  <a:lnTo>
                    <a:pt x="393" y="66"/>
                  </a:lnTo>
                  <a:lnTo>
                    <a:pt x="395" y="68"/>
                  </a:lnTo>
                  <a:lnTo>
                    <a:pt x="396" y="71"/>
                  </a:lnTo>
                  <a:lnTo>
                    <a:pt x="399" y="75"/>
                  </a:lnTo>
                  <a:lnTo>
                    <a:pt x="401" y="79"/>
                  </a:lnTo>
                  <a:lnTo>
                    <a:pt x="403" y="83"/>
                  </a:lnTo>
                  <a:lnTo>
                    <a:pt x="406" y="87"/>
                  </a:lnTo>
                  <a:lnTo>
                    <a:pt x="407" y="89"/>
                  </a:lnTo>
                  <a:lnTo>
                    <a:pt x="408" y="93"/>
                  </a:lnTo>
                  <a:lnTo>
                    <a:pt x="409" y="94"/>
                  </a:lnTo>
                  <a:lnTo>
                    <a:pt x="410" y="96"/>
                  </a:lnTo>
                  <a:lnTo>
                    <a:pt x="411" y="98"/>
                  </a:lnTo>
                  <a:lnTo>
                    <a:pt x="412" y="102"/>
                  </a:lnTo>
                  <a:lnTo>
                    <a:pt x="415" y="104"/>
                  </a:lnTo>
                  <a:lnTo>
                    <a:pt x="416" y="108"/>
                  </a:lnTo>
                  <a:lnTo>
                    <a:pt x="417" y="110"/>
                  </a:lnTo>
                  <a:lnTo>
                    <a:pt x="418" y="112"/>
                  </a:lnTo>
                  <a:lnTo>
                    <a:pt x="418" y="113"/>
                  </a:lnTo>
                  <a:lnTo>
                    <a:pt x="419" y="114"/>
                  </a:lnTo>
                  <a:lnTo>
                    <a:pt x="419" y="116"/>
                  </a:lnTo>
                  <a:lnTo>
                    <a:pt x="419" y="117"/>
                  </a:lnTo>
                  <a:lnTo>
                    <a:pt x="420" y="117"/>
                  </a:lnTo>
                  <a:lnTo>
                    <a:pt x="420" y="116"/>
                  </a:lnTo>
                  <a:lnTo>
                    <a:pt x="419" y="114"/>
                  </a:lnTo>
                  <a:lnTo>
                    <a:pt x="420" y="114"/>
                  </a:lnTo>
                  <a:lnTo>
                    <a:pt x="421" y="114"/>
                  </a:lnTo>
                  <a:lnTo>
                    <a:pt x="421" y="116"/>
                  </a:lnTo>
                  <a:lnTo>
                    <a:pt x="421" y="114"/>
                  </a:lnTo>
                  <a:lnTo>
                    <a:pt x="423" y="113"/>
                  </a:lnTo>
                  <a:lnTo>
                    <a:pt x="424" y="113"/>
                  </a:lnTo>
                  <a:lnTo>
                    <a:pt x="424" y="112"/>
                  </a:lnTo>
                  <a:lnTo>
                    <a:pt x="425" y="112"/>
                  </a:lnTo>
                  <a:lnTo>
                    <a:pt x="426" y="112"/>
                  </a:lnTo>
                  <a:lnTo>
                    <a:pt x="426" y="111"/>
                  </a:lnTo>
                  <a:lnTo>
                    <a:pt x="426" y="110"/>
                  </a:lnTo>
                  <a:lnTo>
                    <a:pt x="426" y="109"/>
                  </a:lnTo>
                  <a:lnTo>
                    <a:pt x="426" y="108"/>
                  </a:lnTo>
                  <a:lnTo>
                    <a:pt x="426" y="106"/>
                  </a:lnTo>
                  <a:lnTo>
                    <a:pt x="426" y="105"/>
                  </a:lnTo>
                  <a:lnTo>
                    <a:pt x="428" y="105"/>
                  </a:lnTo>
                  <a:lnTo>
                    <a:pt x="428" y="104"/>
                  </a:lnTo>
                  <a:lnTo>
                    <a:pt x="429" y="104"/>
                  </a:lnTo>
                  <a:lnTo>
                    <a:pt x="429" y="103"/>
                  </a:lnTo>
                  <a:lnTo>
                    <a:pt x="432" y="104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4" y="105"/>
                  </a:lnTo>
                  <a:lnTo>
                    <a:pt x="434" y="106"/>
                  </a:lnTo>
                  <a:lnTo>
                    <a:pt x="435" y="106"/>
                  </a:lnTo>
                  <a:lnTo>
                    <a:pt x="436" y="106"/>
                  </a:lnTo>
                  <a:lnTo>
                    <a:pt x="436" y="108"/>
                  </a:lnTo>
                  <a:lnTo>
                    <a:pt x="435" y="110"/>
                  </a:lnTo>
                  <a:lnTo>
                    <a:pt x="435" y="111"/>
                  </a:lnTo>
                  <a:lnTo>
                    <a:pt x="435" y="112"/>
                  </a:lnTo>
                  <a:lnTo>
                    <a:pt x="436" y="112"/>
                  </a:lnTo>
                  <a:lnTo>
                    <a:pt x="438" y="111"/>
                  </a:lnTo>
                  <a:lnTo>
                    <a:pt x="441" y="112"/>
                  </a:lnTo>
                  <a:lnTo>
                    <a:pt x="441" y="113"/>
                  </a:lnTo>
                  <a:lnTo>
                    <a:pt x="441" y="114"/>
                  </a:lnTo>
                  <a:lnTo>
                    <a:pt x="441" y="116"/>
                  </a:lnTo>
                  <a:lnTo>
                    <a:pt x="441" y="117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5" y="116"/>
                  </a:lnTo>
                  <a:lnTo>
                    <a:pt x="446" y="116"/>
                  </a:lnTo>
                  <a:lnTo>
                    <a:pt x="446" y="117"/>
                  </a:lnTo>
                  <a:lnTo>
                    <a:pt x="448" y="116"/>
                  </a:lnTo>
                  <a:lnTo>
                    <a:pt x="449" y="116"/>
                  </a:lnTo>
                  <a:lnTo>
                    <a:pt x="449" y="117"/>
                  </a:lnTo>
                  <a:lnTo>
                    <a:pt x="450" y="117"/>
                  </a:lnTo>
                  <a:lnTo>
                    <a:pt x="450" y="118"/>
                  </a:lnTo>
                  <a:lnTo>
                    <a:pt x="451" y="118"/>
                  </a:lnTo>
                  <a:lnTo>
                    <a:pt x="452" y="118"/>
                  </a:lnTo>
                  <a:lnTo>
                    <a:pt x="452" y="117"/>
                  </a:lnTo>
                  <a:lnTo>
                    <a:pt x="453" y="117"/>
                  </a:lnTo>
                  <a:lnTo>
                    <a:pt x="454" y="117"/>
                  </a:lnTo>
                  <a:lnTo>
                    <a:pt x="455" y="117"/>
                  </a:lnTo>
                  <a:lnTo>
                    <a:pt x="457" y="118"/>
                  </a:lnTo>
                  <a:lnTo>
                    <a:pt x="458" y="116"/>
                  </a:lnTo>
                  <a:lnTo>
                    <a:pt x="459" y="116"/>
                  </a:lnTo>
                  <a:lnTo>
                    <a:pt x="460" y="116"/>
                  </a:lnTo>
                  <a:lnTo>
                    <a:pt x="460" y="113"/>
                  </a:lnTo>
                  <a:lnTo>
                    <a:pt x="461" y="113"/>
                  </a:lnTo>
                  <a:lnTo>
                    <a:pt x="462" y="113"/>
                  </a:lnTo>
                  <a:lnTo>
                    <a:pt x="463" y="113"/>
                  </a:lnTo>
                  <a:lnTo>
                    <a:pt x="465" y="113"/>
                  </a:lnTo>
                  <a:lnTo>
                    <a:pt x="465" y="112"/>
                  </a:lnTo>
                  <a:lnTo>
                    <a:pt x="466" y="112"/>
                  </a:lnTo>
                  <a:lnTo>
                    <a:pt x="466" y="111"/>
                  </a:lnTo>
                  <a:lnTo>
                    <a:pt x="467" y="111"/>
                  </a:lnTo>
                  <a:lnTo>
                    <a:pt x="469" y="111"/>
                  </a:lnTo>
                  <a:lnTo>
                    <a:pt x="470" y="111"/>
                  </a:lnTo>
                  <a:lnTo>
                    <a:pt x="471" y="111"/>
                  </a:lnTo>
                  <a:lnTo>
                    <a:pt x="471" y="112"/>
                  </a:lnTo>
                  <a:lnTo>
                    <a:pt x="474" y="112"/>
                  </a:lnTo>
                  <a:lnTo>
                    <a:pt x="475" y="113"/>
                  </a:lnTo>
                  <a:lnTo>
                    <a:pt x="476" y="113"/>
                  </a:lnTo>
                  <a:lnTo>
                    <a:pt x="477" y="114"/>
                  </a:lnTo>
                  <a:lnTo>
                    <a:pt x="477" y="116"/>
                  </a:lnTo>
                  <a:lnTo>
                    <a:pt x="478" y="116"/>
                  </a:lnTo>
                  <a:lnTo>
                    <a:pt x="478" y="118"/>
                  </a:lnTo>
                  <a:lnTo>
                    <a:pt x="480" y="119"/>
                  </a:lnTo>
                  <a:lnTo>
                    <a:pt x="482" y="120"/>
                  </a:lnTo>
                  <a:lnTo>
                    <a:pt x="482" y="121"/>
                  </a:lnTo>
                  <a:lnTo>
                    <a:pt x="482" y="122"/>
                  </a:lnTo>
                  <a:lnTo>
                    <a:pt x="482" y="123"/>
                  </a:lnTo>
                  <a:lnTo>
                    <a:pt x="482" y="125"/>
                  </a:lnTo>
                  <a:lnTo>
                    <a:pt x="483" y="126"/>
                  </a:lnTo>
                  <a:lnTo>
                    <a:pt x="483" y="127"/>
                  </a:lnTo>
                  <a:lnTo>
                    <a:pt x="483" y="128"/>
                  </a:lnTo>
                  <a:lnTo>
                    <a:pt x="484" y="128"/>
                  </a:lnTo>
                  <a:lnTo>
                    <a:pt x="484" y="129"/>
                  </a:lnTo>
                  <a:lnTo>
                    <a:pt x="485" y="129"/>
                  </a:lnTo>
                  <a:lnTo>
                    <a:pt x="486" y="128"/>
                  </a:lnTo>
                  <a:lnTo>
                    <a:pt x="486" y="129"/>
                  </a:lnTo>
                  <a:lnTo>
                    <a:pt x="487" y="129"/>
                  </a:lnTo>
                  <a:lnTo>
                    <a:pt x="487" y="130"/>
                  </a:lnTo>
                  <a:lnTo>
                    <a:pt x="488" y="129"/>
                  </a:lnTo>
                  <a:lnTo>
                    <a:pt x="488" y="130"/>
                  </a:lnTo>
                  <a:lnTo>
                    <a:pt x="490" y="130"/>
                  </a:lnTo>
                  <a:lnTo>
                    <a:pt x="490" y="131"/>
                  </a:lnTo>
                  <a:lnTo>
                    <a:pt x="491" y="131"/>
                  </a:lnTo>
                  <a:lnTo>
                    <a:pt x="491" y="130"/>
                  </a:lnTo>
                  <a:lnTo>
                    <a:pt x="491" y="131"/>
                  </a:lnTo>
                  <a:lnTo>
                    <a:pt x="492" y="133"/>
                  </a:lnTo>
                  <a:lnTo>
                    <a:pt x="492" y="131"/>
                  </a:lnTo>
                  <a:lnTo>
                    <a:pt x="493" y="131"/>
                  </a:lnTo>
                  <a:lnTo>
                    <a:pt x="494" y="133"/>
                  </a:lnTo>
                  <a:lnTo>
                    <a:pt x="494" y="134"/>
                  </a:lnTo>
                  <a:lnTo>
                    <a:pt x="493" y="134"/>
                  </a:lnTo>
                  <a:lnTo>
                    <a:pt x="493" y="135"/>
                  </a:lnTo>
                  <a:lnTo>
                    <a:pt x="493" y="136"/>
                  </a:lnTo>
                  <a:lnTo>
                    <a:pt x="494" y="136"/>
                  </a:lnTo>
                  <a:lnTo>
                    <a:pt x="494" y="137"/>
                  </a:lnTo>
                  <a:lnTo>
                    <a:pt x="495" y="137"/>
                  </a:lnTo>
                  <a:lnTo>
                    <a:pt x="495" y="138"/>
                  </a:lnTo>
                  <a:lnTo>
                    <a:pt x="495" y="139"/>
                  </a:lnTo>
                  <a:lnTo>
                    <a:pt x="496" y="141"/>
                  </a:lnTo>
                  <a:lnTo>
                    <a:pt x="497" y="143"/>
                  </a:lnTo>
                  <a:lnTo>
                    <a:pt x="497" y="144"/>
                  </a:lnTo>
                  <a:lnTo>
                    <a:pt x="499" y="144"/>
                  </a:lnTo>
                  <a:lnTo>
                    <a:pt x="499" y="143"/>
                  </a:lnTo>
                  <a:lnTo>
                    <a:pt x="500" y="143"/>
                  </a:lnTo>
                  <a:lnTo>
                    <a:pt x="501" y="144"/>
                  </a:lnTo>
                  <a:lnTo>
                    <a:pt x="502" y="144"/>
                  </a:lnTo>
                  <a:lnTo>
                    <a:pt x="503" y="143"/>
                  </a:lnTo>
                  <a:lnTo>
                    <a:pt x="503" y="144"/>
                  </a:lnTo>
                  <a:lnTo>
                    <a:pt x="504" y="144"/>
                  </a:lnTo>
                  <a:lnTo>
                    <a:pt x="505" y="144"/>
                  </a:lnTo>
                  <a:lnTo>
                    <a:pt x="505" y="145"/>
                  </a:lnTo>
                  <a:lnTo>
                    <a:pt x="507" y="145"/>
                  </a:lnTo>
                  <a:lnTo>
                    <a:pt x="507" y="144"/>
                  </a:lnTo>
                  <a:lnTo>
                    <a:pt x="508" y="144"/>
                  </a:lnTo>
                  <a:lnTo>
                    <a:pt x="508" y="145"/>
                  </a:lnTo>
                  <a:lnTo>
                    <a:pt x="508" y="146"/>
                  </a:lnTo>
                  <a:lnTo>
                    <a:pt x="509" y="146"/>
                  </a:lnTo>
                  <a:lnTo>
                    <a:pt x="509" y="145"/>
                  </a:lnTo>
                  <a:lnTo>
                    <a:pt x="510" y="145"/>
                  </a:lnTo>
                  <a:lnTo>
                    <a:pt x="511" y="145"/>
                  </a:lnTo>
                  <a:lnTo>
                    <a:pt x="511" y="146"/>
                  </a:lnTo>
                  <a:lnTo>
                    <a:pt x="512" y="146"/>
                  </a:lnTo>
                  <a:lnTo>
                    <a:pt x="512" y="144"/>
                  </a:lnTo>
                  <a:lnTo>
                    <a:pt x="513" y="144"/>
                  </a:lnTo>
                  <a:lnTo>
                    <a:pt x="513" y="143"/>
                  </a:lnTo>
                  <a:lnTo>
                    <a:pt x="514" y="143"/>
                  </a:lnTo>
                  <a:lnTo>
                    <a:pt x="516" y="142"/>
                  </a:lnTo>
                  <a:lnTo>
                    <a:pt x="516" y="141"/>
                  </a:lnTo>
                  <a:lnTo>
                    <a:pt x="517" y="141"/>
                  </a:lnTo>
                  <a:lnTo>
                    <a:pt x="518" y="141"/>
                  </a:lnTo>
                  <a:lnTo>
                    <a:pt x="518" y="139"/>
                  </a:lnTo>
                  <a:lnTo>
                    <a:pt x="518" y="138"/>
                  </a:lnTo>
                  <a:lnTo>
                    <a:pt x="519" y="139"/>
                  </a:lnTo>
                  <a:lnTo>
                    <a:pt x="520" y="139"/>
                  </a:lnTo>
                  <a:lnTo>
                    <a:pt x="520" y="141"/>
                  </a:lnTo>
                  <a:lnTo>
                    <a:pt x="520" y="142"/>
                  </a:lnTo>
                  <a:lnTo>
                    <a:pt x="519" y="142"/>
                  </a:lnTo>
                  <a:lnTo>
                    <a:pt x="518" y="143"/>
                  </a:lnTo>
                  <a:lnTo>
                    <a:pt x="518" y="144"/>
                  </a:lnTo>
                  <a:lnTo>
                    <a:pt x="519" y="145"/>
                  </a:lnTo>
                  <a:lnTo>
                    <a:pt x="519" y="144"/>
                  </a:lnTo>
                  <a:lnTo>
                    <a:pt x="520" y="144"/>
                  </a:lnTo>
                  <a:lnTo>
                    <a:pt x="521" y="145"/>
                  </a:lnTo>
                  <a:lnTo>
                    <a:pt x="521" y="146"/>
                  </a:lnTo>
                  <a:lnTo>
                    <a:pt x="521" y="147"/>
                  </a:lnTo>
                  <a:lnTo>
                    <a:pt x="522" y="147"/>
                  </a:lnTo>
                  <a:lnTo>
                    <a:pt x="522" y="148"/>
                  </a:lnTo>
                  <a:lnTo>
                    <a:pt x="522" y="150"/>
                  </a:lnTo>
                  <a:lnTo>
                    <a:pt x="524" y="151"/>
                  </a:lnTo>
                  <a:lnTo>
                    <a:pt x="525" y="152"/>
                  </a:lnTo>
                  <a:lnTo>
                    <a:pt x="526" y="152"/>
                  </a:lnTo>
                  <a:lnTo>
                    <a:pt x="527" y="152"/>
                  </a:lnTo>
                  <a:lnTo>
                    <a:pt x="528" y="152"/>
                  </a:lnTo>
                  <a:lnTo>
                    <a:pt x="528" y="153"/>
                  </a:lnTo>
                  <a:lnTo>
                    <a:pt x="528" y="154"/>
                  </a:lnTo>
                  <a:lnTo>
                    <a:pt x="529" y="155"/>
                  </a:lnTo>
                  <a:lnTo>
                    <a:pt x="527" y="154"/>
                  </a:lnTo>
                  <a:lnTo>
                    <a:pt x="526" y="154"/>
                  </a:lnTo>
                  <a:lnTo>
                    <a:pt x="524" y="155"/>
                  </a:lnTo>
                  <a:lnTo>
                    <a:pt x="522" y="154"/>
                  </a:lnTo>
                  <a:lnTo>
                    <a:pt x="521" y="154"/>
                  </a:lnTo>
                  <a:lnTo>
                    <a:pt x="521" y="155"/>
                  </a:lnTo>
                  <a:lnTo>
                    <a:pt x="521" y="156"/>
                  </a:lnTo>
                  <a:lnTo>
                    <a:pt x="520" y="156"/>
                  </a:lnTo>
                  <a:lnTo>
                    <a:pt x="520" y="158"/>
                  </a:lnTo>
                  <a:lnTo>
                    <a:pt x="519" y="158"/>
                  </a:lnTo>
                  <a:lnTo>
                    <a:pt x="519" y="159"/>
                  </a:lnTo>
                  <a:lnTo>
                    <a:pt x="520" y="159"/>
                  </a:lnTo>
                  <a:lnTo>
                    <a:pt x="520" y="160"/>
                  </a:lnTo>
                  <a:lnTo>
                    <a:pt x="520" y="161"/>
                  </a:lnTo>
                  <a:lnTo>
                    <a:pt x="520" y="162"/>
                  </a:lnTo>
                  <a:lnTo>
                    <a:pt x="520" y="163"/>
                  </a:lnTo>
                  <a:lnTo>
                    <a:pt x="519" y="166"/>
                  </a:lnTo>
                  <a:lnTo>
                    <a:pt x="518" y="166"/>
                  </a:lnTo>
                  <a:lnTo>
                    <a:pt x="518" y="167"/>
                  </a:lnTo>
                  <a:lnTo>
                    <a:pt x="518" y="168"/>
                  </a:lnTo>
                  <a:lnTo>
                    <a:pt x="517" y="168"/>
                  </a:lnTo>
                  <a:lnTo>
                    <a:pt x="516" y="169"/>
                  </a:lnTo>
                  <a:lnTo>
                    <a:pt x="513" y="169"/>
                  </a:lnTo>
                  <a:lnTo>
                    <a:pt x="512" y="170"/>
                  </a:lnTo>
                  <a:lnTo>
                    <a:pt x="509" y="170"/>
                  </a:lnTo>
                  <a:lnTo>
                    <a:pt x="505" y="170"/>
                  </a:lnTo>
                  <a:lnTo>
                    <a:pt x="505" y="171"/>
                  </a:lnTo>
                  <a:lnTo>
                    <a:pt x="504" y="171"/>
                  </a:lnTo>
                  <a:lnTo>
                    <a:pt x="503" y="177"/>
                  </a:lnTo>
                  <a:lnTo>
                    <a:pt x="502" y="179"/>
                  </a:lnTo>
                  <a:lnTo>
                    <a:pt x="502" y="180"/>
                  </a:lnTo>
                  <a:lnTo>
                    <a:pt x="502" y="181"/>
                  </a:lnTo>
                  <a:lnTo>
                    <a:pt x="503" y="188"/>
                  </a:lnTo>
                  <a:lnTo>
                    <a:pt x="503" y="190"/>
                  </a:lnTo>
                  <a:lnTo>
                    <a:pt x="503" y="192"/>
                  </a:lnTo>
                  <a:lnTo>
                    <a:pt x="504" y="193"/>
                  </a:lnTo>
                  <a:lnTo>
                    <a:pt x="504" y="194"/>
                  </a:lnTo>
                  <a:lnTo>
                    <a:pt x="504" y="195"/>
                  </a:lnTo>
                  <a:lnTo>
                    <a:pt x="504" y="196"/>
                  </a:lnTo>
                  <a:lnTo>
                    <a:pt x="504" y="197"/>
                  </a:lnTo>
                  <a:lnTo>
                    <a:pt x="503" y="197"/>
                  </a:lnTo>
                  <a:lnTo>
                    <a:pt x="502" y="197"/>
                  </a:lnTo>
                  <a:lnTo>
                    <a:pt x="502" y="198"/>
                  </a:lnTo>
                  <a:lnTo>
                    <a:pt x="502" y="200"/>
                  </a:lnTo>
                  <a:lnTo>
                    <a:pt x="502" y="201"/>
                  </a:lnTo>
                  <a:lnTo>
                    <a:pt x="501" y="201"/>
                  </a:lnTo>
                  <a:lnTo>
                    <a:pt x="499" y="201"/>
                  </a:lnTo>
                  <a:lnTo>
                    <a:pt x="497" y="201"/>
                  </a:lnTo>
                  <a:lnTo>
                    <a:pt x="496" y="201"/>
                  </a:lnTo>
                  <a:lnTo>
                    <a:pt x="496" y="202"/>
                  </a:lnTo>
                  <a:lnTo>
                    <a:pt x="495" y="203"/>
                  </a:lnTo>
                  <a:lnTo>
                    <a:pt x="494" y="204"/>
                  </a:lnTo>
                  <a:lnTo>
                    <a:pt x="493" y="204"/>
                  </a:lnTo>
                  <a:lnTo>
                    <a:pt x="493" y="205"/>
                  </a:lnTo>
                  <a:lnTo>
                    <a:pt x="492" y="205"/>
                  </a:lnTo>
                  <a:lnTo>
                    <a:pt x="491" y="205"/>
                  </a:lnTo>
                  <a:lnTo>
                    <a:pt x="490" y="205"/>
                  </a:lnTo>
                  <a:lnTo>
                    <a:pt x="491" y="204"/>
                  </a:lnTo>
                  <a:lnTo>
                    <a:pt x="491" y="203"/>
                  </a:lnTo>
                  <a:lnTo>
                    <a:pt x="490" y="203"/>
                  </a:lnTo>
                  <a:lnTo>
                    <a:pt x="490" y="202"/>
                  </a:lnTo>
                  <a:lnTo>
                    <a:pt x="488" y="202"/>
                  </a:lnTo>
                  <a:lnTo>
                    <a:pt x="487" y="202"/>
                  </a:lnTo>
                  <a:lnTo>
                    <a:pt x="486" y="202"/>
                  </a:lnTo>
                  <a:lnTo>
                    <a:pt x="485" y="202"/>
                  </a:lnTo>
                  <a:lnTo>
                    <a:pt x="483" y="202"/>
                  </a:lnTo>
                  <a:lnTo>
                    <a:pt x="482" y="202"/>
                  </a:lnTo>
                  <a:lnTo>
                    <a:pt x="480" y="203"/>
                  </a:lnTo>
                  <a:lnTo>
                    <a:pt x="479" y="202"/>
                  </a:lnTo>
                  <a:lnTo>
                    <a:pt x="478" y="202"/>
                  </a:lnTo>
                  <a:lnTo>
                    <a:pt x="472" y="201"/>
                  </a:lnTo>
                  <a:lnTo>
                    <a:pt x="469" y="198"/>
                  </a:lnTo>
                  <a:lnTo>
                    <a:pt x="468" y="198"/>
                  </a:lnTo>
                  <a:lnTo>
                    <a:pt x="467" y="197"/>
                  </a:lnTo>
                  <a:lnTo>
                    <a:pt x="466" y="197"/>
                  </a:lnTo>
                  <a:lnTo>
                    <a:pt x="465" y="197"/>
                  </a:lnTo>
                  <a:lnTo>
                    <a:pt x="465" y="198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3" y="202"/>
                  </a:lnTo>
                  <a:lnTo>
                    <a:pt x="465" y="202"/>
                  </a:lnTo>
                  <a:lnTo>
                    <a:pt x="465" y="203"/>
                  </a:lnTo>
                  <a:lnTo>
                    <a:pt x="463" y="203"/>
                  </a:lnTo>
                  <a:lnTo>
                    <a:pt x="462" y="208"/>
                  </a:lnTo>
                  <a:lnTo>
                    <a:pt x="460" y="213"/>
                  </a:lnTo>
                  <a:lnTo>
                    <a:pt x="460" y="214"/>
                  </a:lnTo>
                  <a:lnTo>
                    <a:pt x="460" y="215"/>
                  </a:lnTo>
                  <a:lnTo>
                    <a:pt x="459" y="217"/>
                  </a:lnTo>
                  <a:lnTo>
                    <a:pt x="458" y="218"/>
                  </a:lnTo>
                  <a:lnTo>
                    <a:pt x="458" y="219"/>
                  </a:lnTo>
                  <a:lnTo>
                    <a:pt x="458" y="220"/>
                  </a:lnTo>
                  <a:lnTo>
                    <a:pt x="457" y="223"/>
                  </a:lnTo>
                  <a:lnTo>
                    <a:pt x="457" y="226"/>
                  </a:lnTo>
                  <a:lnTo>
                    <a:pt x="455" y="227"/>
                  </a:lnTo>
                  <a:lnTo>
                    <a:pt x="454" y="229"/>
                  </a:lnTo>
                  <a:lnTo>
                    <a:pt x="454" y="231"/>
                  </a:lnTo>
                  <a:lnTo>
                    <a:pt x="454" y="233"/>
                  </a:lnTo>
                  <a:lnTo>
                    <a:pt x="453" y="233"/>
                  </a:lnTo>
                  <a:lnTo>
                    <a:pt x="453" y="234"/>
                  </a:lnTo>
                  <a:lnTo>
                    <a:pt x="454" y="235"/>
                  </a:lnTo>
                  <a:lnTo>
                    <a:pt x="457" y="235"/>
                  </a:lnTo>
                  <a:lnTo>
                    <a:pt x="459" y="236"/>
                  </a:lnTo>
                  <a:lnTo>
                    <a:pt x="459" y="237"/>
                  </a:lnTo>
                  <a:lnTo>
                    <a:pt x="459" y="239"/>
                  </a:lnTo>
                  <a:lnTo>
                    <a:pt x="458" y="240"/>
                  </a:lnTo>
                  <a:lnTo>
                    <a:pt x="458" y="242"/>
                  </a:lnTo>
                  <a:lnTo>
                    <a:pt x="457" y="243"/>
                  </a:lnTo>
                  <a:lnTo>
                    <a:pt x="455" y="242"/>
                  </a:lnTo>
                  <a:lnTo>
                    <a:pt x="454" y="240"/>
                  </a:lnTo>
                  <a:lnTo>
                    <a:pt x="453" y="239"/>
                  </a:lnTo>
                  <a:lnTo>
                    <a:pt x="452" y="240"/>
                  </a:lnTo>
                  <a:lnTo>
                    <a:pt x="450" y="242"/>
                  </a:lnTo>
                  <a:lnTo>
                    <a:pt x="449" y="242"/>
                  </a:lnTo>
                  <a:lnTo>
                    <a:pt x="448" y="242"/>
                  </a:lnTo>
                  <a:lnTo>
                    <a:pt x="448" y="240"/>
                  </a:lnTo>
                  <a:lnTo>
                    <a:pt x="446" y="240"/>
                  </a:lnTo>
                  <a:lnTo>
                    <a:pt x="446" y="239"/>
                  </a:lnTo>
                  <a:lnTo>
                    <a:pt x="445" y="238"/>
                  </a:lnTo>
                  <a:lnTo>
                    <a:pt x="445" y="237"/>
                  </a:lnTo>
                  <a:lnTo>
                    <a:pt x="444" y="237"/>
                  </a:lnTo>
                  <a:lnTo>
                    <a:pt x="444" y="238"/>
                  </a:lnTo>
                  <a:lnTo>
                    <a:pt x="442" y="238"/>
                  </a:lnTo>
                  <a:lnTo>
                    <a:pt x="436" y="240"/>
                  </a:lnTo>
                  <a:lnTo>
                    <a:pt x="435" y="242"/>
                  </a:lnTo>
                  <a:lnTo>
                    <a:pt x="434" y="242"/>
                  </a:lnTo>
                  <a:lnTo>
                    <a:pt x="432" y="242"/>
                  </a:lnTo>
                  <a:lnTo>
                    <a:pt x="430" y="242"/>
                  </a:lnTo>
                  <a:lnTo>
                    <a:pt x="429" y="242"/>
                  </a:lnTo>
                  <a:lnTo>
                    <a:pt x="427" y="243"/>
                  </a:lnTo>
                  <a:lnTo>
                    <a:pt x="426" y="243"/>
                  </a:lnTo>
                  <a:lnTo>
                    <a:pt x="426" y="244"/>
                  </a:lnTo>
                  <a:lnTo>
                    <a:pt x="425" y="244"/>
                  </a:lnTo>
                  <a:lnTo>
                    <a:pt x="424" y="244"/>
                  </a:lnTo>
                  <a:lnTo>
                    <a:pt x="423" y="244"/>
                  </a:lnTo>
                  <a:lnTo>
                    <a:pt x="421" y="244"/>
                  </a:lnTo>
                  <a:lnTo>
                    <a:pt x="420" y="244"/>
                  </a:lnTo>
                  <a:lnTo>
                    <a:pt x="420" y="245"/>
                  </a:lnTo>
                  <a:lnTo>
                    <a:pt x="418" y="246"/>
                  </a:lnTo>
                  <a:lnTo>
                    <a:pt x="417" y="247"/>
                  </a:lnTo>
                  <a:lnTo>
                    <a:pt x="417" y="248"/>
                  </a:lnTo>
                  <a:lnTo>
                    <a:pt x="419" y="250"/>
                  </a:lnTo>
                  <a:lnTo>
                    <a:pt x="420" y="250"/>
                  </a:lnTo>
                  <a:lnTo>
                    <a:pt x="423" y="248"/>
                  </a:lnTo>
                  <a:lnTo>
                    <a:pt x="424" y="248"/>
                  </a:lnTo>
                  <a:lnTo>
                    <a:pt x="424" y="250"/>
                  </a:lnTo>
                  <a:lnTo>
                    <a:pt x="426" y="251"/>
                  </a:lnTo>
                  <a:lnTo>
                    <a:pt x="427" y="251"/>
                  </a:lnTo>
                  <a:lnTo>
                    <a:pt x="426" y="251"/>
                  </a:lnTo>
                  <a:lnTo>
                    <a:pt x="426" y="252"/>
                  </a:lnTo>
                  <a:lnTo>
                    <a:pt x="425" y="252"/>
                  </a:lnTo>
                  <a:lnTo>
                    <a:pt x="425" y="253"/>
                  </a:lnTo>
                  <a:lnTo>
                    <a:pt x="425" y="254"/>
                  </a:lnTo>
                  <a:lnTo>
                    <a:pt x="425" y="255"/>
                  </a:lnTo>
                  <a:lnTo>
                    <a:pt x="425" y="256"/>
                  </a:lnTo>
                  <a:lnTo>
                    <a:pt x="425" y="258"/>
                  </a:lnTo>
                  <a:lnTo>
                    <a:pt x="425" y="260"/>
                  </a:lnTo>
                  <a:lnTo>
                    <a:pt x="425" y="261"/>
                  </a:lnTo>
                  <a:lnTo>
                    <a:pt x="425" y="262"/>
                  </a:lnTo>
                  <a:lnTo>
                    <a:pt x="425" y="263"/>
                  </a:lnTo>
                  <a:lnTo>
                    <a:pt x="425" y="264"/>
                  </a:lnTo>
                  <a:lnTo>
                    <a:pt x="426" y="264"/>
                  </a:lnTo>
                  <a:lnTo>
                    <a:pt x="426" y="265"/>
                  </a:lnTo>
                  <a:lnTo>
                    <a:pt x="426" y="267"/>
                  </a:lnTo>
                  <a:lnTo>
                    <a:pt x="426" y="268"/>
                  </a:lnTo>
                  <a:lnTo>
                    <a:pt x="428" y="272"/>
                  </a:lnTo>
                  <a:lnTo>
                    <a:pt x="430" y="277"/>
                  </a:lnTo>
                  <a:lnTo>
                    <a:pt x="430" y="278"/>
                  </a:lnTo>
                  <a:lnTo>
                    <a:pt x="429" y="278"/>
                  </a:lnTo>
                  <a:lnTo>
                    <a:pt x="429" y="279"/>
                  </a:lnTo>
                  <a:lnTo>
                    <a:pt x="429" y="280"/>
                  </a:lnTo>
                  <a:lnTo>
                    <a:pt x="430" y="280"/>
                  </a:lnTo>
                  <a:lnTo>
                    <a:pt x="430" y="281"/>
                  </a:lnTo>
                  <a:lnTo>
                    <a:pt x="430" y="282"/>
                  </a:lnTo>
                  <a:lnTo>
                    <a:pt x="432" y="282"/>
                  </a:lnTo>
                  <a:lnTo>
                    <a:pt x="432" y="284"/>
                  </a:lnTo>
                  <a:lnTo>
                    <a:pt x="430" y="284"/>
                  </a:lnTo>
                  <a:lnTo>
                    <a:pt x="429" y="284"/>
                  </a:lnTo>
                  <a:lnTo>
                    <a:pt x="428" y="284"/>
                  </a:lnTo>
                  <a:lnTo>
                    <a:pt x="427" y="285"/>
                  </a:lnTo>
                  <a:lnTo>
                    <a:pt x="426" y="285"/>
                  </a:lnTo>
                  <a:lnTo>
                    <a:pt x="425" y="286"/>
                  </a:lnTo>
                  <a:lnTo>
                    <a:pt x="425" y="287"/>
                  </a:lnTo>
                  <a:lnTo>
                    <a:pt x="426" y="287"/>
                  </a:lnTo>
                  <a:lnTo>
                    <a:pt x="426" y="288"/>
                  </a:lnTo>
                  <a:lnTo>
                    <a:pt x="427" y="288"/>
                  </a:lnTo>
                  <a:lnTo>
                    <a:pt x="427" y="289"/>
                  </a:lnTo>
                  <a:lnTo>
                    <a:pt x="426" y="289"/>
                  </a:lnTo>
                  <a:lnTo>
                    <a:pt x="425" y="289"/>
                  </a:lnTo>
                  <a:lnTo>
                    <a:pt x="425" y="290"/>
                  </a:lnTo>
                  <a:lnTo>
                    <a:pt x="424" y="290"/>
                  </a:lnTo>
                  <a:lnTo>
                    <a:pt x="424" y="289"/>
                  </a:lnTo>
                  <a:lnTo>
                    <a:pt x="423" y="290"/>
                  </a:lnTo>
                  <a:lnTo>
                    <a:pt x="423" y="292"/>
                  </a:lnTo>
                  <a:lnTo>
                    <a:pt x="423" y="293"/>
                  </a:lnTo>
                  <a:lnTo>
                    <a:pt x="421" y="293"/>
                  </a:lnTo>
                  <a:lnTo>
                    <a:pt x="421" y="294"/>
                  </a:lnTo>
                  <a:lnTo>
                    <a:pt x="421" y="295"/>
                  </a:lnTo>
                  <a:lnTo>
                    <a:pt x="421" y="296"/>
                  </a:lnTo>
                  <a:lnTo>
                    <a:pt x="423" y="296"/>
                  </a:lnTo>
                  <a:lnTo>
                    <a:pt x="423" y="297"/>
                  </a:lnTo>
                  <a:lnTo>
                    <a:pt x="423" y="300"/>
                  </a:lnTo>
                  <a:lnTo>
                    <a:pt x="423" y="301"/>
                  </a:lnTo>
                  <a:lnTo>
                    <a:pt x="424" y="302"/>
                  </a:lnTo>
                  <a:lnTo>
                    <a:pt x="423" y="303"/>
                  </a:lnTo>
                  <a:lnTo>
                    <a:pt x="421" y="302"/>
                  </a:lnTo>
                  <a:lnTo>
                    <a:pt x="421" y="301"/>
                  </a:lnTo>
                  <a:lnTo>
                    <a:pt x="420" y="301"/>
                  </a:lnTo>
                  <a:lnTo>
                    <a:pt x="419" y="300"/>
                  </a:lnTo>
                  <a:lnTo>
                    <a:pt x="419" y="298"/>
                  </a:lnTo>
                  <a:lnTo>
                    <a:pt x="418" y="298"/>
                  </a:lnTo>
                  <a:lnTo>
                    <a:pt x="415" y="297"/>
                  </a:lnTo>
                  <a:lnTo>
                    <a:pt x="413" y="297"/>
                  </a:lnTo>
                  <a:lnTo>
                    <a:pt x="411" y="297"/>
                  </a:lnTo>
                  <a:lnTo>
                    <a:pt x="410" y="296"/>
                  </a:lnTo>
                  <a:lnTo>
                    <a:pt x="410" y="295"/>
                  </a:lnTo>
                  <a:lnTo>
                    <a:pt x="409" y="294"/>
                  </a:lnTo>
                  <a:lnTo>
                    <a:pt x="408" y="294"/>
                  </a:lnTo>
                  <a:lnTo>
                    <a:pt x="408" y="293"/>
                  </a:lnTo>
                  <a:lnTo>
                    <a:pt x="407" y="293"/>
                  </a:lnTo>
                  <a:lnTo>
                    <a:pt x="407" y="292"/>
                  </a:lnTo>
                  <a:lnTo>
                    <a:pt x="407" y="290"/>
                  </a:lnTo>
                  <a:lnTo>
                    <a:pt x="406" y="290"/>
                  </a:lnTo>
                  <a:lnTo>
                    <a:pt x="404" y="292"/>
                  </a:lnTo>
                  <a:lnTo>
                    <a:pt x="403" y="290"/>
                  </a:lnTo>
                  <a:lnTo>
                    <a:pt x="402" y="290"/>
                  </a:lnTo>
                  <a:lnTo>
                    <a:pt x="400" y="290"/>
                  </a:lnTo>
                  <a:lnTo>
                    <a:pt x="399" y="289"/>
                  </a:lnTo>
                  <a:lnTo>
                    <a:pt x="396" y="289"/>
                  </a:lnTo>
                  <a:lnTo>
                    <a:pt x="396" y="288"/>
                  </a:lnTo>
                  <a:lnTo>
                    <a:pt x="395" y="288"/>
                  </a:lnTo>
                  <a:lnTo>
                    <a:pt x="395" y="289"/>
                  </a:lnTo>
                  <a:lnTo>
                    <a:pt x="394" y="289"/>
                  </a:lnTo>
                  <a:lnTo>
                    <a:pt x="393" y="289"/>
                  </a:lnTo>
                  <a:lnTo>
                    <a:pt x="392" y="289"/>
                  </a:lnTo>
                  <a:lnTo>
                    <a:pt x="390" y="289"/>
                  </a:lnTo>
                  <a:lnTo>
                    <a:pt x="388" y="288"/>
                  </a:lnTo>
                  <a:lnTo>
                    <a:pt x="387" y="288"/>
                  </a:lnTo>
                  <a:lnTo>
                    <a:pt x="386" y="289"/>
                  </a:lnTo>
                  <a:lnTo>
                    <a:pt x="386" y="288"/>
                  </a:lnTo>
                  <a:lnTo>
                    <a:pt x="385" y="288"/>
                  </a:lnTo>
                  <a:lnTo>
                    <a:pt x="384" y="288"/>
                  </a:lnTo>
                  <a:lnTo>
                    <a:pt x="383" y="288"/>
                  </a:lnTo>
                  <a:lnTo>
                    <a:pt x="382" y="288"/>
                  </a:lnTo>
                  <a:lnTo>
                    <a:pt x="381" y="288"/>
                  </a:lnTo>
                  <a:lnTo>
                    <a:pt x="379" y="288"/>
                  </a:lnTo>
                  <a:lnTo>
                    <a:pt x="378" y="288"/>
                  </a:lnTo>
                  <a:lnTo>
                    <a:pt x="377" y="288"/>
                  </a:lnTo>
                  <a:lnTo>
                    <a:pt x="377" y="287"/>
                  </a:lnTo>
                  <a:lnTo>
                    <a:pt x="376" y="287"/>
                  </a:lnTo>
                  <a:lnTo>
                    <a:pt x="374" y="287"/>
                  </a:lnTo>
                  <a:lnTo>
                    <a:pt x="373" y="287"/>
                  </a:lnTo>
                  <a:lnTo>
                    <a:pt x="371" y="287"/>
                  </a:lnTo>
                  <a:lnTo>
                    <a:pt x="370" y="287"/>
                  </a:lnTo>
                  <a:lnTo>
                    <a:pt x="370" y="288"/>
                  </a:lnTo>
                  <a:lnTo>
                    <a:pt x="369" y="288"/>
                  </a:lnTo>
                  <a:lnTo>
                    <a:pt x="368" y="288"/>
                  </a:lnTo>
                  <a:lnTo>
                    <a:pt x="367" y="288"/>
                  </a:lnTo>
                  <a:lnTo>
                    <a:pt x="366" y="288"/>
                  </a:lnTo>
                  <a:lnTo>
                    <a:pt x="365" y="288"/>
                  </a:lnTo>
                  <a:lnTo>
                    <a:pt x="364" y="288"/>
                  </a:lnTo>
                  <a:lnTo>
                    <a:pt x="362" y="288"/>
                  </a:lnTo>
                  <a:lnTo>
                    <a:pt x="361" y="287"/>
                  </a:lnTo>
                  <a:lnTo>
                    <a:pt x="360" y="287"/>
                  </a:lnTo>
                  <a:lnTo>
                    <a:pt x="360" y="288"/>
                  </a:lnTo>
                  <a:lnTo>
                    <a:pt x="359" y="288"/>
                  </a:lnTo>
                  <a:lnTo>
                    <a:pt x="358" y="287"/>
                  </a:lnTo>
                  <a:lnTo>
                    <a:pt x="357" y="287"/>
                  </a:lnTo>
                  <a:lnTo>
                    <a:pt x="357" y="288"/>
                  </a:lnTo>
                  <a:lnTo>
                    <a:pt x="356" y="289"/>
                  </a:lnTo>
                  <a:lnTo>
                    <a:pt x="354" y="290"/>
                  </a:lnTo>
                  <a:lnTo>
                    <a:pt x="353" y="289"/>
                  </a:lnTo>
                  <a:lnTo>
                    <a:pt x="352" y="289"/>
                  </a:lnTo>
                  <a:lnTo>
                    <a:pt x="349" y="289"/>
                  </a:lnTo>
                  <a:lnTo>
                    <a:pt x="348" y="289"/>
                  </a:lnTo>
                  <a:lnTo>
                    <a:pt x="346" y="289"/>
                  </a:lnTo>
                  <a:lnTo>
                    <a:pt x="346" y="288"/>
                  </a:lnTo>
                  <a:lnTo>
                    <a:pt x="345" y="288"/>
                  </a:lnTo>
                  <a:lnTo>
                    <a:pt x="344" y="288"/>
                  </a:lnTo>
                  <a:lnTo>
                    <a:pt x="344" y="287"/>
                  </a:lnTo>
                  <a:lnTo>
                    <a:pt x="343" y="287"/>
                  </a:lnTo>
                  <a:lnTo>
                    <a:pt x="341" y="286"/>
                  </a:lnTo>
                  <a:lnTo>
                    <a:pt x="339" y="285"/>
                  </a:lnTo>
                  <a:lnTo>
                    <a:pt x="339" y="284"/>
                  </a:lnTo>
                  <a:lnTo>
                    <a:pt x="337" y="284"/>
                  </a:lnTo>
                  <a:lnTo>
                    <a:pt x="336" y="284"/>
                  </a:lnTo>
                  <a:lnTo>
                    <a:pt x="336" y="282"/>
                  </a:lnTo>
                  <a:lnTo>
                    <a:pt x="335" y="282"/>
                  </a:lnTo>
                  <a:lnTo>
                    <a:pt x="334" y="282"/>
                  </a:lnTo>
                  <a:lnTo>
                    <a:pt x="334" y="281"/>
                  </a:lnTo>
                  <a:lnTo>
                    <a:pt x="333" y="281"/>
                  </a:lnTo>
                  <a:lnTo>
                    <a:pt x="333" y="282"/>
                  </a:lnTo>
                  <a:lnTo>
                    <a:pt x="331" y="282"/>
                  </a:lnTo>
                  <a:lnTo>
                    <a:pt x="329" y="281"/>
                  </a:lnTo>
                  <a:lnTo>
                    <a:pt x="328" y="282"/>
                  </a:lnTo>
                  <a:lnTo>
                    <a:pt x="328" y="284"/>
                  </a:lnTo>
                  <a:lnTo>
                    <a:pt x="327" y="284"/>
                  </a:lnTo>
                  <a:lnTo>
                    <a:pt x="324" y="285"/>
                  </a:lnTo>
                  <a:lnTo>
                    <a:pt x="324" y="286"/>
                  </a:lnTo>
                  <a:lnTo>
                    <a:pt x="323" y="287"/>
                  </a:lnTo>
                  <a:lnTo>
                    <a:pt x="323" y="288"/>
                  </a:lnTo>
                  <a:lnTo>
                    <a:pt x="323" y="289"/>
                  </a:lnTo>
                  <a:lnTo>
                    <a:pt x="323" y="290"/>
                  </a:lnTo>
                  <a:lnTo>
                    <a:pt x="322" y="292"/>
                  </a:lnTo>
                  <a:lnTo>
                    <a:pt x="322" y="293"/>
                  </a:lnTo>
                  <a:lnTo>
                    <a:pt x="322" y="294"/>
                  </a:lnTo>
                  <a:lnTo>
                    <a:pt x="322" y="295"/>
                  </a:lnTo>
                  <a:lnTo>
                    <a:pt x="322" y="296"/>
                  </a:lnTo>
                  <a:lnTo>
                    <a:pt x="323" y="298"/>
                  </a:lnTo>
                  <a:lnTo>
                    <a:pt x="322" y="298"/>
                  </a:lnTo>
                  <a:lnTo>
                    <a:pt x="319" y="298"/>
                  </a:lnTo>
                  <a:lnTo>
                    <a:pt x="319" y="297"/>
                  </a:lnTo>
                  <a:lnTo>
                    <a:pt x="319" y="296"/>
                  </a:lnTo>
                  <a:lnTo>
                    <a:pt x="318" y="296"/>
                  </a:lnTo>
                  <a:lnTo>
                    <a:pt x="317" y="296"/>
                  </a:lnTo>
                  <a:lnTo>
                    <a:pt x="317" y="295"/>
                  </a:lnTo>
                  <a:lnTo>
                    <a:pt x="316" y="295"/>
                  </a:lnTo>
                  <a:lnTo>
                    <a:pt x="314" y="296"/>
                  </a:lnTo>
                  <a:lnTo>
                    <a:pt x="314" y="295"/>
                  </a:lnTo>
                  <a:lnTo>
                    <a:pt x="312" y="295"/>
                  </a:lnTo>
                  <a:lnTo>
                    <a:pt x="311" y="294"/>
                  </a:lnTo>
                  <a:lnTo>
                    <a:pt x="309" y="293"/>
                  </a:lnTo>
                  <a:lnTo>
                    <a:pt x="308" y="293"/>
                  </a:lnTo>
                  <a:lnTo>
                    <a:pt x="307" y="293"/>
                  </a:lnTo>
                  <a:lnTo>
                    <a:pt x="306" y="292"/>
                  </a:lnTo>
                  <a:lnTo>
                    <a:pt x="304" y="292"/>
                  </a:lnTo>
                  <a:lnTo>
                    <a:pt x="302" y="292"/>
                  </a:lnTo>
                  <a:lnTo>
                    <a:pt x="301" y="292"/>
                  </a:lnTo>
                  <a:lnTo>
                    <a:pt x="299" y="290"/>
                  </a:lnTo>
                  <a:lnTo>
                    <a:pt x="298" y="290"/>
                  </a:lnTo>
                  <a:lnTo>
                    <a:pt x="298" y="289"/>
                  </a:lnTo>
                  <a:lnTo>
                    <a:pt x="297" y="290"/>
                  </a:lnTo>
                  <a:lnTo>
                    <a:pt x="295" y="290"/>
                  </a:lnTo>
                  <a:lnTo>
                    <a:pt x="294" y="292"/>
                  </a:lnTo>
                  <a:lnTo>
                    <a:pt x="293" y="292"/>
                  </a:lnTo>
                  <a:lnTo>
                    <a:pt x="293" y="290"/>
                  </a:lnTo>
                  <a:lnTo>
                    <a:pt x="292" y="290"/>
                  </a:lnTo>
                  <a:lnTo>
                    <a:pt x="291" y="290"/>
                  </a:lnTo>
                  <a:lnTo>
                    <a:pt x="291" y="292"/>
                  </a:lnTo>
                  <a:lnTo>
                    <a:pt x="290" y="292"/>
                  </a:lnTo>
                  <a:lnTo>
                    <a:pt x="289" y="292"/>
                  </a:lnTo>
                  <a:lnTo>
                    <a:pt x="289" y="293"/>
                  </a:lnTo>
                  <a:lnTo>
                    <a:pt x="287" y="293"/>
                  </a:lnTo>
                  <a:lnTo>
                    <a:pt x="287" y="294"/>
                  </a:lnTo>
                  <a:lnTo>
                    <a:pt x="287" y="295"/>
                  </a:lnTo>
                  <a:lnTo>
                    <a:pt x="285" y="295"/>
                  </a:lnTo>
                  <a:lnTo>
                    <a:pt x="285" y="296"/>
                  </a:lnTo>
                  <a:lnTo>
                    <a:pt x="286" y="296"/>
                  </a:lnTo>
                  <a:lnTo>
                    <a:pt x="286" y="297"/>
                  </a:lnTo>
                  <a:lnTo>
                    <a:pt x="285" y="297"/>
                  </a:lnTo>
                  <a:lnTo>
                    <a:pt x="284" y="297"/>
                  </a:lnTo>
                  <a:lnTo>
                    <a:pt x="284" y="298"/>
                  </a:lnTo>
                  <a:lnTo>
                    <a:pt x="284" y="300"/>
                  </a:lnTo>
                  <a:lnTo>
                    <a:pt x="283" y="300"/>
                  </a:lnTo>
                  <a:lnTo>
                    <a:pt x="283" y="301"/>
                  </a:lnTo>
                  <a:lnTo>
                    <a:pt x="284" y="302"/>
                  </a:lnTo>
                  <a:lnTo>
                    <a:pt x="283" y="302"/>
                  </a:lnTo>
                  <a:lnTo>
                    <a:pt x="283" y="303"/>
                  </a:lnTo>
                  <a:lnTo>
                    <a:pt x="282" y="303"/>
                  </a:lnTo>
                  <a:lnTo>
                    <a:pt x="281" y="303"/>
                  </a:lnTo>
                  <a:lnTo>
                    <a:pt x="281" y="304"/>
                  </a:lnTo>
                  <a:lnTo>
                    <a:pt x="279" y="304"/>
                  </a:lnTo>
                  <a:lnTo>
                    <a:pt x="279" y="305"/>
                  </a:lnTo>
                  <a:lnTo>
                    <a:pt x="279" y="306"/>
                  </a:lnTo>
                  <a:lnTo>
                    <a:pt x="278" y="306"/>
                  </a:lnTo>
                  <a:lnTo>
                    <a:pt x="278" y="305"/>
                  </a:lnTo>
                  <a:lnTo>
                    <a:pt x="277" y="305"/>
                  </a:lnTo>
                  <a:lnTo>
                    <a:pt x="277" y="304"/>
                  </a:lnTo>
                  <a:lnTo>
                    <a:pt x="276" y="305"/>
                  </a:lnTo>
                  <a:lnTo>
                    <a:pt x="275" y="305"/>
                  </a:lnTo>
                  <a:lnTo>
                    <a:pt x="275" y="306"/>
                  </a:lnTo>
                  <a:lnTo>
                    <a:pt x="274" y="306"/>
                  </a:lnTo>
                  <a:lnTo>
                    <a:pt x="274" y="307"/>
                  </a:lnTo>
                  <a:lnTo>
                    <a:pt x="273" y="307"/>
                  </a:lnTo>
                  <a:lnTo>
                    <a:pt x="273" y="309"/>
                  </a:lnTo>
                  <a:lnTo>
                    <a:pt x="273" y="310"/>
                  </a:lnTo>
                  <a:lnTo>
                    <a:pt x="272" y="310"/>
                  </a:lnTo>
                  <a:lnTo>
                    <a:pt x="272" y="311"/>
                  </a:lnTo>
                  <a:lnTo>
                    <a:pt x="270" y="311"/>
                  </a:lnTo>
                  <a:lnTo>
                    <a:pt x="269" y="311"/>
                  </a:lnTo>
                  <a:lnTo>
                    <a:pt x="269" y="312"/>
                  </a:lnTo>
                  <a:lnTo>
                    <a:pt x="268" y="312"/>
                  </a:lnTo>
                  <a:lnTo>
                    <a:pt x="267" y="312"/>
                  </a:lnTo>
                  <a:lnTo>
                    <a:pt x="267" y="313"/>
                  </a:lnTo>
                  <a:lnTo>
                    <a:pt x="266" y="313"/>
                  </a:lnTo>
                  <a:lnTo>
                    <a:pt x="265" y="313"/>
                  </a:lnTo>
                  <a:lnTo>
                    <a:pt x="264" y="313"/>
                  </a:lnTo>
                  <a:lnTo>
                    <a:pt x="264" y="314"/>
                  </a:lnTo>
                  <a:lnTo>
                    <a:pt x="262" y="315"/>
                  </a:lnTo>
                  <a:lnTo>
                    <a:pt x="261" y="315"/>
                  </a:lnTo>
                  <a:lnTo>
                    <a:pt x="261" y="317"/>
                  </a:lnTo>
                  <a:lnTo>
                    <a:pt x="260" y="317"/>
                  </a:lnTo>
                  <a:lnTo>
                    <a:pt x="259" y="318"/>
                  </a:lnTo>
                  <a:lnTo>
                    <a:pt x="258" y="318"/>
                  </a:lnTo>
                  <a:lnTo>
                    <a:pt x="257" y="318"/>
                  </a:lnTo>
                  <a:lnTo>
                    <a:pt x="257" y="319"/>
                  </a:lnTo>
                  <a:lnTo>
                    <a:pt x="256" y="319"/>
                  </a:lnTo>
                  <a:lnTo>
                    <a:pt x="256" y="320"/>
                  </a:lnTo>
                  <a:lnTo>
                    <a:pt x="256" y="321"/>
                  </a:lnTo>
                  <a:lnTo>
                    <a:pt x="256" y="322"/>
                  </a:lnTo>
                  <a:lnTo>
                    <a:pt x="255" y="323"/>
                  </a:lnTo>
                  <a:lnTo>
                    <a:pt x="253" y="323"/>
                  </a:lnTo>
                  <a:lnTo>
                    <a:pt x="253" y="325"/>
                  </a:lnTo>
                  <a:lnTo>
                    <a:pt x="252" y="325"/>
                  </a:lnTo>
                  <a:lnTo>
                    <a:pt x="251" y="325"/>
                  </a:lnTo>
                  <a:lnTo>
                    <a:pt x="251" y="326"/>
                  </a:lnTo>
                  <a:lnTo>
                    <a:pt x="251" y="327"/>
                  </a:lnTo>
                  <a:lnTo>
                    <a:pt x="250" y="327"/>
                  </a:lnTo>
                  <a:lnTo>
                    <a:pt x="250" y="328"/>
                  </a:lnTo>
                  <a:lnTo>
                    <a:pt x="249" y="328"/>
                  </a:lnTo>
                  <a:lnTo>
                    <a:pt x="249" y="329"/>
                  </a:lnTo>
                  <a:lnTo>
                    <a:pt x="249" y="330"/>
                  </a:lnTo>
                  <a:lnTo>
                    <a:pt x="249" y="331"/>
                  </a:lnTo>
                  <a:lnTo>
                    <a:pt x="249" y="332"/>
                  </a:lnTo>
                  <a:lnTo>
                    <a:pt x="250" y="332"/>
                  </a:lnTo>
                  <a:lnTo>
                    <a:pt x="250" y="334"/>
                  </a:lnTo>
                  <a:lnTo>
                    <a:pt x="249" y="334"/>
                  </a:lnTo>
                  <a:lnTo>
                    <a:pt x="250" y="334"/>
                  </a:lnTo>
                  <a:lnTo>
                    <a:pt x="249" y="334"/>
                  </a:lnTo>
                  <a:lnTo>
                    <a:pt x="249" y="335"/>
                  </a:lnTo>
                  <a:lnTo>
                    <a:pt x="249" y="334"/>
                  </a:lnTo>
                  <a:lnTo>
                    <a:pt x="248" y="334"/>
                  </a:lnTo>
                  <a:lnTo>
                    <a:pt x="248" y="335"/>
                  </a:lnTo>
                  <a:lnTo>
                    <a:pt x="247" y="335"/>
                  </a:lnTo>
                  <a:lnTo>
                    <a:pt x="245" y="334"/>
                  </a:lnTo>
                  <a:lnTo>
                    <a:pt x="244" y="334"/>
                  </a:lnTo>
                  <a:lnTo>
                    <a:pt x="243" y="332"/>
                  </a:lnTo>
                  <a:lnTo>
                    <a:pt x="242" y="332"/>
                  </a:lnTo>
                  <a:lnTo>
                    <a:pt x="242" y="331"/>
                  </a:lnTo>
                  <a:lnTo>
                    <a:pt x="241" y="330"/>
                  </a:lnTo>
                  <a:lnTo>
                    <a:pt x="240" y="330"/>
                  </a:lnTo>
                  <a:lnTo>
                    <a:pt x="241" y="330"/>
                  </a:lnTo>
                  <a:lnTo>
                    <a:pt x="241" y="329"/>
                  </a:lnTo>
                  <a:lnTo>
                    <a:pt x="242" y="329"/>
                  </a:lnTo>
                  <a:lnTo>
                    <a:pt x="242" y="328"/>
                  </a:lnTo>
                  <a:lnTo>
                    <a:pt x="242" y="327"/>
                  </a:lnTo>
                  <a:lnTo>
                    <a:pt x="242" y="326"/>
                  </a:lnTo>
                  <a:lnTo>
                    <a:pt x="241" y="326"/>
                  </a:lnTo>
                  <a:lnTo>
                    <a:pt x="241" y="325"/>
                  </a:lnTo>
                  <a:lnTo>
                    <a:pt x="240" y="325"/>
                  </a:lnTo>
                  <a:lnTo>
                    <a:pt x="240" y="323"/>
                  </a:lnTo>
                  <a:lnTo>
                    <a:pt x="240" y="322"/>
                  </a:lnTo>
                  <a:lnTo>
                    <a:pt x="239" y="322"/>
                  </a:lnTo>
                  <a:lnTo>
                    <a:pt x="239" y="323"/>
                  </a:lnTo>
                  <a:lnTo>
                    <a:pt x="237" y="323"/>
                  </a:lnTo>
                  <a:lnTo>
                    <a:pt x="236" y="323"/>
                  </a:lnTo>
                  <a:lnTo>
                    <a:pt x="236" y="322"/>
                  </a:lnTo>
                  <a:lnTo>
                    <a:pt x="234" y="323"/>
                  </a:lnTo>
                  <a:lnTo>
                    <a:pt x="233" y="323"/>
                  </a:lnTo>
                  <a:lnTo>
                    <a:pt x="232" y="323"/>
                  </a:lnTo>
                  <a:lnTo>
                    <a:pt x="230" y="323"/>
                  </a:lnTo>
                  <a:lnTo>
                    <a:pt x="228" y="323"/>
                  </a:lnTo>
                  <a:lnTo>
                    <a:pt x="226" y="323"/>
                  </a:lnTo>
                  <a:lnTo>
                    <a:pt x="224" y="323"/>
                  </a:lnTo>
                  <a:lnTo>
                    <a:pt x="223" y="323"/>
                  </a:lnTo>
                  <a:lnTo>
                    <a:pt x="222" y="323"/>
                  </a:lnTo>
                  <a:lnTo>
                    <a:pt x="220" y="323"/>
                  </a:lnTo>
                  <a:lnTo>
                    <a:pt x="220" y="322"/>
                  </a:lnTo>
                  <a:lnTo>
                    <a:pt x="220" y="320"/>
                  </a:lnTo>
                  <a:lnTo>
                    <a:pt x="219" y="317"/>
                  </a:lnTo>
                  <a:lnTo>
                    <a:pt x="219" y="314"/>
                  </a:lnTo>
                  <a:lnTo>
                    <a:pt x="218" y="312"/>
                  </a:lnTo>
                  <a:lnTo>
                    <a:pt x="218" y="309"/>
                  </a:lnTo>
                  <a:lnTo>
                    <a:pt x="218" y="306"/>
                  </a:lnTo>
                  <a:lnTo>
                    <a:pt x="217" y="306"/>
                  </a:lnTo>
                  <a:lnTo>
                    <a:pt x="216" y="306"/>
                  </a:lnTo>
                  <a:lnTo>
                    <a:pt x="214" y="306"/>
                  </a:lnTo>
                  <a:lnTo>
                    <a:pt x="213" y="306"/>
                  </a:lnTo>
                  <a:lnTo>
                    <a:pt x="210" y="306"/>
                  </a:lnTo>
                  <a:lnTo>
                    <a:pt x="210" y="302"/>
                  </a:lnTo>
                  <a:lnTo>
                    <a:pt x="210" y="300"/>
                  </a:lnTo>
                  <a:lnTo>
                    <a:pt x="210" y="298"/>
                  </a:lnTo>
                  <a:lnTo>
                    <a:pt x="211" y="298"/>
                  </a:lnTo>
                  <a:lnTo>
                    <a:pt x="211" y="297"/>
                  </a:lnTo>
                  <a:lnTo>
                    <a:pt x="211" y="296"/>
                  </a:lnTo>
                  <a:lnTo>
                    <a:pt x="211" y="292"/>
                  </a:lnTo>
                  <a:lnTo>
                    <a:pt x="211" y="286"/>
                  </a:lnTo>
                  <a:lnTo>
                    <a:pt x="210" y="288"/>
                  </a:lnTo>
                  <a:lnTo>
                    <a:pt x="208" y="289"/>
                  </a:lnTo>
                  <a:lnTo>
                    <a:pt x="207" y="289"/>
                  </a:lnTo>
                  <a:lnTo>
                    <a:pt x="207" y="287"/>
                  </a:lnTo>
                  <a:lnTo>
                    <a:pt x="206" y="285"/>
                  </a:lnTo>
                  <a:lnTo>
                    <a:pt x="205" y="282"/>
                  </a:lnTo>
                  <a:lnTo>
                    <a:pt x="203" y="280"/>
                  </a:lnTo>
                  <a:lnTo>
                    <a:pt x="202" y="280"/>
                  </a:lnTo>
                  <a:lnTo>
                    <a:pt x="202" y="279"/>
                  </a:lnTo>
                  <a:lnTo>
                    <a:pt x="201" y="279"/>
                  </a:lnTo>
                  <a:lnTo>
                    <a:pt x="200" y="278"/>
                  </a:lnTo>
                  <a:lnTo>
                    <a:pt x="199" y="277"/>
                  </a:lnTo>
                  <a:lnTo>
                    <a:pt x="198" y="276"/>
                  </a:lnTo>
                  <a:lnTo>
                    <a:pt x="197" y="275"/>
                  </a:lnTo>
                  <a:lnTo>
                    <a:pt x="194" y="272"/>
                  </a:lnTo>
                  <a:lnTo>
                    <a:pt x="194" y="271"/>
                  </a:lnTo>
                  <a:lnTo>
                    <a:pt x="193" y="271"/>
                  </a:lnTo>
                  <a:lnTo>
                    <a:pt x="192" y="272"/>
                  </a:lnTo>
                  <a:lnTo>
                    <a:pt x="190" y="273"/>
                  </a:lnTo>
                  <a:lnTo>
                    <a:pt x="189" y="275"/>
                  </a:lnTo>
                  <a:lnTo>
                    <a:pt x="188" y="275"/>
                  </a:lnTo>
                  <a:lnTo>
                    <a:pt x="186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77" y="275"/>
                  </a:lnTo>
                  <a:lnTo>
                    <a:pt x="175" y="275"/>
                  </a:lnTo>
                  <a:lnTo>
                    <a:pt x="173" y="273"/>
                  </a:lnTo>
                  <a:lnTo>
                    <a:pt x="171" y="273"/>
                  </a:lnTo>
                  <a:lnTo>
                    <a:pt x="168" y="273"/>
                  </a:lnTo>
                  <a:lnTo>
                    <a:pt x="167" y="273"/>
                  </a:lnTo>
                  <a:lnTo>
                    <a:pt x="166" y="273"/>
                  </a:lnTo>
                  <a:lnTo>
                    <a:pt x="165" y="275"/>
                  </a:lnTo>
                  <a:lnTo>
                    <a:pt x="164" y="275"/>
                  </a:lnTo>
                  <a:lnTo>
                    <a:pt x="161" y="275"/>
                  </a:lnTo>
                  <a:lnTo>
                    <a:pt x="160" y="275"/>
                  </a:lnTo>
                  <a:lnTo>
                    <a:pt x="159" y="275"/>
                  </a:lnTo>
                  <a:lnTo>
                    <a:pt x="158" y="276"/>
                  </a:lnTo>
                  <a:lnTo>
                    <a:pt x="157" y="276"/>
                  </a:lnTo>
                  <a:lnTo>
                    <a:pt x="156" y="276"/>
                  </a:lnTo>
                  <a:lnTo>
                    <a:pt x="155" y="276"/>
                  </a:lnTo>
                  <a:lnTo>
                    <a:pt x="153" y="276"/>
                  </a:lnTo>
                  <a:lnTo>
                    <a:pt x="152" y="276"/>
                  </a:lnTo>
                  <a:lnTo>
                    <a:pt x="151" y="277"/>
                  </a:lnTo>
                  <a:lnTo>
                    <a:pt x="150" y="276"/>
                  </a:lnTo>
                  <a:lnTo>
                    <a:pt x="149" y="275"/>
                  </a:lnTo>
                  <a:lnTo>
                    <a:pt x="149" y="273"/>
                  </a:lnTo>
                  <a:lnTo>
                    <a:pt x="148" y="273"/>
                  </a:lnTo>
                  <a:lnTo>
                    <a:pt x="147" y="272"/>
                  </a:lnTo>
                  <a:lnTo>
                    <a:pt x="146" y="271"/>
                  </a:lnTo>
                  <a:lnTo>
                    <a:pt x="146" y="270"/>
                  </a:lnTo>
                  <a:lnTo>
                    <a:pt x="144" y="269"/>
                  </a:lnTo>
                  <a:lnTo>
                    <a:pt x="143" y="268"/>
                  </a:lnTo>
                  <a:lnTo>
                    <a:pt x="142" y="267"/>
                  </a:lnTo>
                  <a:lnTo>
                    <a:pt x="141" y="265"/>
                  </a:lnTo>
                  <a:lnTo>
                    <a:pt x="140" y="264"/>
                  </a:lnTo>
                  <a:lnTo>
                    <a:pt x="138" y="262"/>
                  </a:lnTo>
                  <a:lnTo>
                    <a:pt x="138" y="261"/>
                  </a:lnTo>
                  <a:lnTo>
                    <a:pt x="138" y="260"/>
                  </a:lnTo>
                  <a:lnTo>
                    <a:pt x="138" y="259"/>
                  </a:lnTo>
                  <a:lnTo>
                    <a:pt x="136" y="259"/>
                  </a:lnTo>
                  <a:lnTo>
                    <a:pt x="136" y="258"/>
                  </a:lnTo>
                  <a:lnTo>
                    <a:pt x="135" y="258"/>
                  </a:lnTo>
                  <a:lnTo>
                    <a:pt x="134" y="256"/>
                  </a:lnTo>
                  <a:lnTo>
                    <a:pt x="132" y="255"/>
                  </a:lnTo>
                  <a:lnTo>
                    <a:pt x="130" y="254"/>
                  </a:lnTo>
                  <a:lnTo>
                    <a:pt x="127" y="252"/>
                  </a:lnTo>
                  <a:lnTo>
                    <a:pt x="125" y="250"/>
                  </a:lnTo>
                  <a:lnTo>
                    <a:pt x="122" y="248"/>
                  </a:lnTo>
                  <a:lnTo>
                    <a:pt x="119" y="246"/>
                  </a:lnTo>
                  <a:lnTo>
                    <a:pt x="116" y="244"/>
                  </a:lnTo>
                  <a:lnTo>
                    <a:pt x="113" y="242"/>
                  </a:lnTo>
                  <a:lnTo>
                    <a:pt x="110" y="240"/>
                  </a:lnTo>
                  <a:lnTo>
                    <a:pt x="108" y="238"/>
                  </a:lnTo>
                  <a:lnTo>
                    <a:pt x="107" y="238"/>
                  </a:lnTo>
                  <a:lnTo>
                    <a:pt x="106" y="237"/>
                  </a:lnTo>
                  <a:lnTo>
                    <a:pt x="104" y="236"/>
                  </a:lnTo>
                  <a:lnTo>
                    <a:pt x="102" y="235"/>
                  </a:lnTo>
                  <a:lnTo>
                    <a:pt x="101" y="234"/>
                  </a:lnTo>
                  <a:lnTo>
                    <a:pt x="100" y="233"/>
                  </a:lnTo>
                  <a:lnTo>
                    <a:pt x="99" y="233"/>
                  </a:lnTo>
                  <a:lnTo>
                    <a:pt x="98" y="234"/>
                  </a:lnTo>
                  <a:lnTo>
                    <a:pt x="97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5"/>
                  </a:lnTo>
                  <a:lnTo>
                    <a:pt x="93" y="235"/>
                  </a:lnTo>
                  <a:lnTo>
                    <a:pt x="92" y="235"/>
                  </a:lnTo>
                  <a:lnTo>
                    <a:pt x="91" y="235"/>
                  </a:lnTo>
                  <a:lnTo>
                    <a:pt x="89" y="236"/>
                  </a:lnTo>
                  <a:lnTo>
                    <a:pt x="87" y="236"/>
                  </a:lnTo>
                  <a:lnTo>
                    <a:pt x="85" y="237"/>
                  </a:lnTo>
                  <a:lnTo>
                    <a:pt x="83" y="237"/>
                  </a:lnTo>
                  <a:lnTo>
                    <a:pt x="82" y="238"/>
                  </a:lnTo>
                  <a:lnTo>
                    <a:pt x="81" y="238"/>
                  </a:lnTo>
                  <a:lnTo>
                    <a:pt x="79" y="239"/>
                  </a:lnTo>
                  <a:lnTo>
                    <a:pt x="77" y="239"/>
                  </a:lnTo>
                  <a:lnTo>
                    <a:pt x="76" y="239"/>
                  </a:lnTo>
                  <a:lnTo>
                    <a:pt x="75" y="240"/>
                  </a:lnTo>
                  <a:lnTo>
                    <a:pt x="73" y="240"/>
                  </a:lnTo>
                  <a:lnTo>
                    <a:pt x="72" y="242"/>
                  </a:lnTo>
                  <a:lnTo>
                    <a:pt x="71" y="242"/>
                  </a:lnTo>
                  <a:lnTo>
                    <a:pt x="69" y="242"/>
                  </a:lnTo>
                  <a:lnTo>
                    <a:pt x="67" y="243"/>
                  </a:lnTo>
                  <a:lnTo>
                    <a:pt x="66" y="243"/>
                  </a:lnTo>
                  <a:lnTo>
                    <a:pt x="65" y="244"/>
                  </a:lnTo>
                  <a:lnTo>
                    <a:pt x="64" y="244"/>
                  </a:lnTo>
                  <a:lnTo>
                    <a:pt x="63" y="244"/>
                  </a:lnTo>
                  <a:lnTo>
                    <a:pt x="60" y="245"/>
                  </a:lnTo>
                  <a:lnTo>
                    <a:pt x="60" y="250"/>
                  </a:lnTo>
                  <a:lnTo>
                    <a:pt x="60" y="254"/>
                  </a:lnTo>
                  <a:lnTo>
                    <a:pt x="60" y="260"/>
                  </a:lnTo>
                  <a:lnTo>
                    <a:pt x="60" y="264"/>
                  </a:lnTo>
                  <a:lnTo>
                    <a:pt x="60" y="269"/>
                  </a:lnTo>
                  <a:lnTo>
                    <a:pt x="60" y="273"/>
                  </a:lnTo>
                  <a:lnTo>
                    <a:pt x="60" y="278"/>
                  </a:lnTo>
                  <a:lnTo>
                    <a:pt x="60" y="282"/>
                  </a:lnTo>
                  <a:lnTo>
                    <a:pt x="60" y="288"/>
                  </a:lnTo>
                  <a:lnTo>
                    <a:pt x="60" y="293"/>
                  </a:lnTo>
                  <a:lnTo>
                    <a:pt x="60" y="297"/>
                  </a:lnTo>
                  <a:lnTo>
                    <a:pt x="60" y="302"/>
                  </a:lnTo>
                  <a:lnTo>
                    <a:pt x="60" y="306"/>
                  </a:lnTo>
                  <a:lnTo>
                    <a:pt x="60" y="311"/>
                  </a:lnTo>
                  <a:lnTo>
                    <a:pt x="60" y="315"/>
                  </a:lnTo>
                  <a:lnTo>
                    <a:pt x="60" y="320"/>
                  </a:lnTo>
                  <a:lnTo>
                    <a:pt x="59" y="320"/>
                  </a:lnTo>
                  <a:lnTo>
                    <a:pt x="58" y="321"/>
                  </a:lnTo>
                  <a:lnTo>
                    <a:pt x="57" y="321"/>
                  </a:lnTo>
                  <a:lnTo>
                    <a:pt x="56" y="321"/>
                  </a:lnTo>
                  <a:lnTo>
                    <a:pt x="54" y="321"/>
                  </a:lnTo>
                  <a:lnTo>
                    <a:pt x="52" y="321"/>
                  </a:lnTo>
                  <a:lnTo>
                    <a:pt x="52" y="320"/>
                  </a:lnTo>
                  <a:lnTo>
                    <a:pt x="52" y="319"/>
                  </a:lnTo>
                  <a:lnTo>
                    <a:pt x="51" y="319"/>
                  </a:lnTo>
                  <a:lnTo>
                    <a:pt x="50" y="318"/>
                  </a:lnTo>
                  <a:lnTo>
                    <a:pt x="49" y="317"/>
                  </a:lnTo>
                  <a:lnTo>
                    <a:pt x="49" y="315"/>
                  </a:lnTo>
                  <a:lnTo>
                    <a:pt x="48" y="313"/>
                  </a:lnTo>
                  <a:lnTo>
                    <a:pt x="47" y="313"/>
                  </a:lnTo>
                  <a:lnTo>
                    <a:pt x="46" y="311"/>
                  </a:lnTo>
                  <a:lnTo>
                    <a:pt x="46" y="310"/>
                  </a:lnTo>
                  <a:lnTo>
                    <a:pt x="46" y="309"/>
                  </a:lnTo>
                  <a:lnTo>
                    <a:pt x="45" y="307"/>
                  </a:lnTo>
                  <a:lnTo>
                    <a:pt x="42" y="305"/>
                  </a:lnTo>
                  <a:lnTo>
                    <a:pt x="40" y="304"/>
                  </a:lnTo>
                  <a:lnTo>
                    <a:pt x="39" y="303"/>
                  </a:lnTo>
                  <a:lnTo>
                    <a:pt x="37" y="302"/>
                  </a:lnTo>
                  <a:lnTo>
                    <a:pt x="34" y="301"/>
                  </a:lnTo>
                  <a:lnTo>
                    <a:pt x="33" y="300"/>
                  </a:lnTo>
                  <a:lnTo>
                    <a:pt x="32" y="300"/>
                  </a:lnTo>
                  <a:lnTo>
                    <a:pt x="29" y="301"/>
                  </a:lnTo>
                  <a:lnTo>
                    <a:pt x="26" y="301"/>
                  </a:lnTo>
                  <a:lnTo>
                    <a:pt x="23" y="301"/>
                  </a:lnTo>
                  <a:lnTo>
                    <a:pt x="23" y="302"/>
                  </a:lnTo>
                  <a:lnTo>
                    <a:pt x="20" y="303"/>
                  </a:lnTo>
                  <a:lnTo>
                    <a:pt x="18" y="303"/>
                  </a:lnTo>
                  <a:lnTo>
                    <a:pt x="16" y="304"/>
                  </a:lnTo>
                  <a:lnTo>
                    <a:pt x="13" y="306"/>
                  </a:lnTo>
                  <a:lnTo>
                    <a:pt x="10" y="309"/>
                  </a:lnTo>
                  <a:lnTo>
                    <a:pt x="8" y="311"/>
                  </a:lnTo>
                  <a:lnTo>
                    <a:pt x="8" y="312"/>
                  </a:lnTo>
                  <a:lnTo>
                    <a:pt x="8" y="311"/>
                  </a:lnTo>
                  <a:lnTo>
                    <a:pt x="8" y="310"/>
                  </a:lnTo>
                  <a:lnTo>
                    <a:pt x="8" y="309"/>
                  </a:lnTo>
                  <a:lnTo>
                    <a:pt x="8" y="307"/>
                  </a:lnTo>
                  <a:lnTo>
                    <a:pt x="8" y="306"/>
                  </a:lnTo>
                  <a:lnTo>
                    <a:pt x="8" y="305"/>
                  </a:lnTo>
                  <a:lnTo>
                    <a:pt x="7" y="305"/>
                  </a:lnTo>
                  <a:lnTo>
                    <a:pt x="7" y="304"/>
                  </a:lnTo>
                  <a:lnTo>
                    <a:pt x="8" y="304"/>
                  </a:lnTo>
                  <a:lnTo>
                    <a:pt x="8" y="303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0" y="298"/>
                  </a:lnTo>
                  <a:lnTo>
                    <a:pt x="12" y="297"/>
                  </a:lnTo>
                  <a:lnTo>
                    <a:pt x="12" y="296"/>
                  </a:lnTo>
                  <a:lnTo>
                    <a:pt x="12" y="295"/>
                  </a:lnTo>
                  <a:lnTo>
                    <a:pt x="12" y="294"/>
                  </a:lnTo>
                  <a:lnTo>
                    <a:pt x="10" y="293"/>
                  </a:lnTo>
                  <a:lnTo>
                    <a:pt x="9" y="292"/>
                  </a:lnTo>
                  <a:lnTo>
                    <a:pt x="10" y="292"/>
                  </a:lnTo>
                  <a:lnTo>
                    <a:pt x="10" y="293"/>
                  </a:lnTo>
                  <a:lnTo>
                    <a:pt x="12" y="293"/>
                  </a:lnTo>
                  <a:lnTo>
                    <a:pt x="12" y="294"/>
                  </a:lnTo>
                  <a:lnTo>
                    <a:pt x="12" y="295"/>
                  </a:lnTo>
                  <a:lnTo>
                    <a:pt x="13" y="295"/>
                  </a:lnTo>
                  <a:lnTo>
                    <a:pt x="13" y="294"/>
                  </a:lnTo>
                  <a:lnTo>
                    <a:pt x="13" y="293"/>
                  </a:lnTo>
                  <a:lnTo>
                    <a:pt x="12" y="292"/>
                  </a:lnTo>
                  <a:lnTo>
                    <a:pt x="10" y="292"/>
                  </a:lnTo>
                  <a:lnTo>
                    <a:pt x="10" y="290"/>
                  </a:lnTo>
                  <a:lnTo>
                    <a:pt x="8" y="289"/>
                  </a:lnTo>
                  <a:lnTo>
                    <a:pt x="7" y="289"/>
                  </a:lnTo>
                  <a:lnTo>
                    <a:pt x="6" y="289"/>
                  </a:lnTo>
                  <a:lnTo>
                    <a:pt x="6" y="290"/>
                  </a:lnTo>
                  <a:lnTo>
                    <a:pt x="5" y="289"/>
                  </a:lnTo>
                  <a:lnTo>
                    <a:pt x="4" y="288"/>
                  </a:lnTo>
                  <a:lnTo>
                    <a:pt x="3" y="288"/>
                  </a:lnTo>
                  <a:lnTo>
                    <a:pt x="1" y="289"/>
                  </a:lnTo>
                  <a:lnTo>
                    <a:pt x="0" y="289"/>
                  </a:lnTo>
                  <a:lnTo>
                    <a:pt x="0" y="237"/>
                  </a:lnTo>
                  <a:lnTo>
                    <a:pt x="1" y="236"/>
                  </a:lnTo>
                  <a:lnTo>
                    <a:pt x="3" y="237"/>
                  </a:lnTo>
                  <a:lnTo>
                    <a:pt x="7" y="236"/>
                  </a:lnTo>
                  <a:lnTo>
                    <a:pt x="8" y="236"/>
                  </a:lnTo>
                  <a:lnTo>
                    <a:pt x="9" y="236"/>
                  </a:lnTo>
                  <a:lnTo>
                    <a:pt x="13" y="237"/>
                  </a:lnTo>
                  <a:lnTo>
                    <a:pt x="14" y="237"/>
                  </a:lnTo>
                  <a:lnTo>
                    <a:pt x="15" y="238"/>
                  </a:lnTo>
                  <a:lnTo>
                    <a:pt x="16" y="238"/>
                  </a:lnTo>
                  <a:lnTo>
                    <a:pt x="17" y="238"/>
                  </a:lnTo>
                  <a:lnTo>
                    <a:pt x="18" y="238"/>
                  </a:lnTo>
                  <a:lnTo>
                    <a:pt x="20" y="238"/>
                  </a:lnTo>
                  <a:lnTo>
                    <a:pt x="20" y="237"/>
                  </a:lnTo>
                  <a:lnTo>
                    <a:pt x="20" y="238"/>
                  </a:lnTo>
                  <a:lnTo>
                    <a:pt x="20" y="237"/>
                  </a:lnTo>
                  <a:lnTo>
                    <a:pt x="21" y="237"/>
                  </a:lnTo>
                  <a:lnTo>
                    <a:pt x="20" y="237"/>
                  </a:lnTo>
                  <a:lnTo>
                    <a:pt x="18" y="237"/>
                  </a:lnTo>
                  <a:lnTo>
                    <a:pt x="18" y="236"/>
                  </a:lnTo>
                  <a:lnTo>
                    <a:pt x="17" y="236"/>
                  </a:lnTo>
                  <a:lnTo>
                    <a:pt x="15" y="235"/>
                  </a:lnTo>
                  <a:lnTo>
                    <a:pt x="14" y="235"/>
                  </a:lnTo>
                  <a:lnTo>
                    <a:pt x="14" y="234"/>
                  </a:lnTo>
                  <a:lnTo>
                    <a:pt x="13" y="234"/>
                  </a:lnTo>
                  <a:lnTo>
                    <a:pt x="13" y="233"/>
                  </a:lnTo>
                  <a:lnTo>
                    <a:pt x="13" y="231"/>
                  </a:lnTo>
                  <a:lnTo>
                    <a:pt x="13" y="230"/>
                  </a:lnTo>
                  <a:lnTo>
                    <a:pt x="14" y="230"/>
                  </a:lnTo>
                  <a:lnTo>
                    <a:pt x="14" y="229"/>
                  </a:lnTo>
                  <a:lnTo>
                    <a:pt x="14" y="228"/>
                  </a:lnTo>
                  <a:lnTo>
                    <a:pt x="15" y="228"/>
                  </a:lnTo>
                  <a:lnTo>
                    <a:pt x="16" y="227"/>
                  </a:lnTo>
                  <a:lnTo>
                    <a:pt x="16" y="226"/>
                  </a:lnTo>
                  <a:lnTo>
                    <a:pt x="17" y="225"/>
                  </a:lnTo>
                  <a:lnTo>
                    <a:pt x="17" y="223"/>
                  </a:lnTo>
                  <a:lnTo>
                    <a:pt x="17" y="222"/>
                  </a:lnTo>
                  <a:lnTo>
                    <a:pt x="18" y="221"/>
                  </a:lnTo>
                  <a:lnTo>
                    <a:pt x="18" y="220"/>
                  </a:lnTo>
                  <a:lnTo>
                    <a:pt x="18" y="218"/>
                  </a:lnTo>
                  <a:lnTo>
                    <a:pt x="18" y="215"/>
                  </a:lnTo>
                  <a:lnTo>
                    <a:pt x="17" y="214"/>
                  </a:lnTo>
                  <a:lnTo>
                    <a:pt x="17" y="213"/>
                  </a:lnTo>
                  <a:lnTo>
                    <a:pt x="18" y="214"/>
                  </a:lnTo>
                  <a:lnTo>
                    <a:pt x="18" y="213"/>
                  </a:lnTo>
                  <a:lnTo>
                    <a:pt x="17" y="213"/>
                  </a:lnTo>
                  <a:lnTo>
                    <a:pt x="17" y="212"/>
                  </a:lnTo>
                  <a:lnTo>
                    <a:pt x="17" y="213"/>
                  </a:lnTo>
                  <a:lnTo>
                    <a:pt x="16" y="213"/>
                  </a:lnTo>
                  <a:lnTo>
                    <a:pt x="16" y="212"/>
                  </a:lnTo>
                  <a:lnTo>
                    <a:pt x="17" y="211"/>
                  </a:lnTo>
                  <a:lnTo>
                    <a:pt x="17" y="212"/>
                  </a:lnTo>
                  <a:lnTo>
                    <a:pt x="17" y="211"/>
                  </a:lnTo>
                  <a:lnTo>
                    <a:pt x="17" y="210"/>
                  </a:lnTo>
                  <a:lnTo>
                    <a:pt x="18" y="210"/>
                  </a:lnTo>
                  <a:lnTo>
                    <a:pt x="18" y="211"/>
                  </a:lnTo>
                  <a:lnTo>
                    <a:pt x="18" y="210"/>
                  </a:lnTo>
                  <a:lnTo>
                    <a:pt x="20" y="210"/>
                  </a:lnTo>
                  <a:lnTo>
                    <a:pt x="20" y="209"/>
                  </a:lnTo>
                  <a:lnTo>
                    <a:pt x="20" y="208"/>
                  </a:lnTo>
                  <a:lnTo>
                    <a:pt x="18" y="208"/>
                  </a:lnTo>
                  <a:lnTo>
                    <a:pt x="17" y="208"/>
                  </a:lnTo>
                  <a:lnTo>
                    <a:pt x="18" y="206"/>
                  </a:lnTo>
                  <a:lnTo>
                    <a:pt x="17" y="205"/>
                  </a:lnTo>
                  <a:lnTo>
                    <a:pt x="17" y="204"/>
                  </a:lnTo>
                  <a:lnTo>
                    <a:pt x="16" y="204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0" y="203"/>
                  </a:lnTo>
                  <a:lnTo>
                    <a:pt x="9" y="202"/>
                  </a:lnTo>
                  <a:lnTo>
                    <a:pt x="8" y="202"/>
                  </a:lnTo>
                  <a:lnTo>
                    <a:pt x="8" y="203"/>
                  </a:lnTo>
                  <a:lnTo>
                    <a:pt x="7" y="204"/>
                  </a:lnTo>
                  <a:lnTo>
                    <a:pt x="5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4" y="205"/>
                  </a:lnTo>
                  <a:lnTo>
                    <a:pt x="3" y="205"/>
                  </a:lnTo>
                  <a:lnTo>
                    <a:pt x="1" y="204"/>
                  </a:lnTo>
                  <a:lnTo>
                    <a:pt x="1" y="203"/>
                  </a:lnTo>
                  <a:lnTo>
                    <a:pt x="1" y="204"/>
                  </a:lnTo>
                  <a:lnTo>
                    <a:pt x="0" y="204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1" y="95"/>
                  </a:lnTo>
                  <a:lnTo>
                    <a:pt x="3" y="95"/>
                  </a:lnTo>
                  <a:lnTo>
                    <a:pt x="4" y="94"/>
                  </a:lnTo>
                  <a:lnTo>
                    <a:pt x="4" y="93"/>
                  </a:lnTo>
                  <a:lnTo>
                    <a:pt x="5" y="93"/>
                  </a:lnTo>
                  <a:lnTo>
                    <a:pt x="6" y="93"/>
                  </a:lnTo>
                  <a:lnTo>
                    <a:pt x="6" y="92"/>
                  </a:lnTo>
                  <a:lnTo>
                    <a:pt x="6" y="93"/>
                  </a:lnTo>
                  <a:lnTo>
                    <a:pt x="7" y="93"/>
                  </a:lnTo>
                  <a:lnTo>
                    <a:pt x="7" y="94"/>
                  </a:lnTo>
                  <a:lnTo>
                    <a:pt x="7" y="9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0"/>
                  </a:lnTo>
                  <a:lnTo>
                    <a:pt x="10" y="100"/>
                  </a:lnTo>
                  <a:lnTo>
                    <a:pt x="12" y="100"/>
                  </a:lnTo>
                  <a:lnTo>
                    <a:pt x="13" y="98"/>
                  </a:lnTo>
                  <a:lnTo>
                    <a:pt x="14" y="98"/>
                  </a:lnTo>
                  <a:lnTo>
                    <a:pt x="15" y="98"/>
                  </a:lnTo>
                  <a:lnTo>
                    <a:pt x="15" y="100"/>
                  </a:lnTo>
                  <a:lnTo>
                    <a:pt x="16" y="100"/>
                  </a:lnTo>
                  <a:lnTo>
                    <a:pt x="17" y="98"/>
                  </a:lnTo>
                  <a:lnTo>
                    <a:pt x="18" y="98"/>
                  </a:lnTo>
                  <a:lnTo>
                    <a:pt x="20" y="98"/>
                  </a:lnTo>
                  <a:lnTo>
                    <a:pt x="21" y="98"/>
                  </a:lnTo>
                  <a:lnTo>
                    <a:pt x="22" y="98"/>
                  </a:lnTo>
                  <a:lnTo>
                    <a:pt x="23" y="98"/>
                  </a:lnTo>
                  <a:lnTo>
                    <a:pt x="23" y="100"/>
                  </a:lnTo>
                  <a:lnTo>
                    <a:pt x="24" y="101"/>
                  </a:lnTo>
                  <a:lnTo>
                    <a:pt x="25" y="101"/>
                  </a:lnTo>
                  <a:lnTo>
                    <a:pt x="25" y="102"/>
                  </a:lnTo>
                  <a:lnTo>
                    <a:pt x="25" y="103"/>
                  </a:lnTo>
                  <a:lnTo>
                    <a:pt x="25" y="104"/>
                  </a:lnTo>
                  <a:lnTo>
                    <a:pt x="26" y="104"/>
                  </a:lnTo>
                  <a:lnTo>
                    <a:pt x="26" y="105"/>
                  </a:lnTo>
                  <a:lnTo>
                    <a:pt x="29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2" y="108"/>
                  </a:lnTo>
                  <a:lnTo>
                    <a:pt x="33" y="108"/>
                  </a:lnTo>
                  <a:lnTo>
                    <a:pt x="33" y="109"/>
                  </a:lnTo>
                  <a:lnTo>
                    <a:pt x="33" y="110"/>
                  </a:lnTo>
                  <a:lnTo>
                    <a:pt x="33" y="111"/>
                  </a:lnTo>
                  <a:lnTo>
                    <a:pt x="34" y="111"/>
                  </a:lnTo>
                  <a:lnTo>
                    <a:pt x="34" y="112"/>
                  </a:lnTo>
                  <a:lnTo>
                    <a:pt x="35" y="112"/>
                  </a:lnTo>
                  <a:lnTo>
                    <a:pt x="35" y="113"/>
                  </a:lnTo>
                  <a:lnTo>
                    <a:pt x="37" y="113"/>
                  </a:lnTo>
                  <a:lnTo>
                    <a:pt x="38" y="113"/>
                  </a:lnTo>
                  <a:lnTo>
                    <a:pt x="38" y="114"/>
                  </a:lnTo>
                  <a:lnTo>
                    <a:pt x="39" y="114"/>
                  </a:lnTo>
                  <a:lnTo>
                    <a:pt x="38" y="116"/>
                  </a:lnTo>
                  <a:lnTo>
                    <a:pt x="38" y="117"/>
                  </a:lnTo>
                  <a:lnTo>
                    <a:pt x="38" y="118"/>
                  </a:lnTo>
                  <a:lnTo>
                    <a:pt x="37" y="119"/>
                  </a:lnTo>
                  <a:lnTo>
                    <a:pt x="37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9" y="122"/>
                  </a:lnTo>
                  <a:lnTo>
                    <a:pt x="39" y="121"/>
                  </a:lnTo>
                  <a:lnTo>
                    <a:pt x="40" y="121"/>
                  </a:lnTo>
                  <a:lnTo>
                    <a:pt x="41" y="121"/>
                  </a:lnTo>
                  <a:lnTo>
                    <a:pt x="41" y="120"/>
                  </a:lnTo>
                  <a:lnTo>
                    <a:pt x="41" y="119"/>
                  </a:lnTo>
                  <a:lnTo>
                    <a:pt x="41" y="118"/>
                  </a:lnTo>
                  <a:lnTo>
                    <a:pt x="41" y="117"/>
                  </a:lnTo>
                  <a:lnTo>
                    <a:pt x="41" y="116"/>
                  </a:lnTo>
                  <a:lnTo>
                    <a:pt x="41" y="114"/>
                  </a:lnTo>
                  <a:lnTo>
                    <a:pt x="41" y="113"/>
                  </a:lnTo>
                  <a:lnTo>
                    <a:pt x="40" y="113"/>
                  </a:lnTo>
                  <a:lnTo>
                    <a:pt x="39" y="112"/>
                  </a:lnTo>
                  <a:lnTo>
                    <a:pt x="39" y="111"/>
                  </a:lnTo>
                  <a:lnTo>
                    <a:pt x="40" y="110"/>
                  </a:lnTo>
                  <a:lnTo>
                    <a:pt x="41" y="110"/>
                  </a:lnTo>
                  <a:lnTo>
                    <a:pt x="42" y="110"/>
                  </a:lnTo>
                  <a:lnTo>
                    <a:pt x="42" y="111"/>
                  </a:lnTo>
                  <a:lnTo>
                    <a:pt x="43" y="111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7" y="113"/>
                  </a:lnTo>
                  <a:lnTo>
                    <a:pt x="47" y="114"/>
                  </a:lnTo>
                  <a:lnTo>
                    <a:pt x="48" y="116"/>
                  </a:lnTo>
                  <a:lnTo>
                    <a:pt x="50" y="119"/>
                  </a:lnTo>
                  <a:lnTo>
                    <a:pt x="51" y="119"/>
                  </a:lnTo>
                  <a:lnTo>
                    <a:pt x="52" y="119"/>
                  </a:lnTo>
                  <a:lnTo>
                    <a:pt x="54" y="119"/>
                  </a:lnTo>
                  <a:lnTo>
                    <a:pt x="54" y="120"/>
                  </a:lnTo>
                  <a:lnTo>
                    <a:pt x="55" y="120"/>
                  </a:lnTo>
                  <a:lnTo>
                    <a:pt x="56" y="121"/>
                  </a:lnTo>
                  <a:lnTo>
                    <a:pt x="57" y="121"/>
                  </a:lnTo>
                  <a:lnTo>
                    <a:pt x="58" y="120"/>
                  </a:lnTo>
                  <a:lnTo>
                    <a:pt x="60" y="119"/>
                  </a:lnTo>
                  <a:lnTo>
                    <a:pt x="63" y="117"/>
                  </a:lnTo>
                  <a:lnTo>
                    <a:pt x="63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6" y="113"/>
                  </a:lnTo>
                  <a:lnTo>
                    <a:pt x="66" y="112"/>
                  </a:lnTo>
                  <a:lnTo>
                    <a:pt x="67" y="111"/>
                  </a:lnTo>
                  <a:lnTo>
                    <a:pt x="67" y="110"/>
                  </a:lnTo>
                  <a:lnTo>
                    <a:pt x="67" y="109"/>
                  </a:lnTo>
                  <a:lnTo>
                    <a:pt x="68" y="109"/>
                  </a:lnTo>
                  <a:lnTo>
                    <a:pt x="69" y="111"/>
                  </a:lnTo>
                  <a:lnTo>
                    <a:pt x="71" y="111"/>
                  </a:lnTo>
                  <a:lnTo>
                    <a:pt x="72" y="111"/>
                  </a:lnTo>
                  <a:lnTo>
                    <a:pt x="72" y="110"/>
                  </a:lnTo>
                  <a:lnTo>
                    <a:pt x="72" y="109"/>
                  </a:lnTo>
                  <a:lnTo>
                    <a:pt x="73" y="109"/>
                  </a:lnTo>
                  <a:lnTo>
                    <a:pt x="74" y="110"/>
                  </a:lnTo>
                  <a:lnTo>
                    <a:pt x="74" y="109"/>
                  </a:lnTo>
                  <a:lnTo>
                    <a:pt x="75" y="109"/>
                  </a:lnTo>
                  <a:lnTo>
                    <a:pt x="76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9" y="110"/>
                  </a:lnTo>
                  <a:lnTo>
                    <a:pt x="80" y="110"/>
                  </a:lnTo>
                  <a:lnTo>
                    <a:pt x="80" y="111"/>
                  </a:lnTo>
                  <a:lnTo>
                    <a:pt x="81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2" y="114"/>
                  </a:lnTo>
                  <a:lnTo>
                    <a:pt x="83" y="114"/>
                  </a:lnTo>
                  <a:lnTo>
                    <a:pt x="83" y="113"/>
                  </a:lnTo>
                  <a:lnTo>
                    <a:pt x="84" y="113"/>
                  </a:lnTo>
                  <a:lnTo>
                    <a:pt x="84" y="112"/>
                  </a:lnTo>
                  <a:lnTo>
                    <a:pt x="85" y="112"/>
                  </a:lnTo>
                  <a:lnTo>
                    <a:pt x="87" y="113"/>
                  </a:lnTo>
                  <a:lnTo>
                    <a:pt x="87" y="112"/>
                  </a:lnTo>
                  <a:lnTo>
                    <a:pt x="87" y="111"/>
                  </a:lnTo>
                  <a:lnTo>
                    <a:pt x="87" y="110"/>
                  </a:lnTo>
                  <a:lnTo>
                    <a:pt x="87" y="109"/>
                  </a:lnTo>
                  <a:lnTo>
                    <a:pt x="88" y="109"/>
                  </a:lnTo>
                  <a:lnTo>
                    <a:pt x="88" y="108"/>
                  </a:lnTo>
                  <a:lnTo>
                    <a:pt x="89" y="108"/>
                  </a:lnTo>
                  <a:lnTo>
                    <a:pt x="90" y="108"/>
                  </a:lnTo>
                  <a:lnTo>
                    <a:pt x="90" y="109"/>
                  </a:lnTo>
                  <a:lnTo>
                    <a:pt x="91" y="109"/>
                  </a:lnTo>
                  <a:lnTo>
                    <a:pt x="92" y="109"/>
                  </a:lnTo>
                  <a:lnTo>
                    <a:pt x="93" y="109"/>
                  </a:lnTo>
                  <a:lnTo>
                    <a:pt x="94" y="109"/>
                  </a:lnTo>
                  <a:lnTo>
                    <a:pt x="94" y="108"/>
                  </a:lnTo>
                  <a:lnTo>
                    <a:pt x="96" y="108"/>
                  </a:lnTo>
                  <a:lnTo>
                    <a:pt x="97" y="108"/>
                  </a:lnTo>
                  <a:lnTo>
                    <a:pt x="97" y="109"/>
                  </a:lnTo>
                  <a:lnTo>
                    <a:pt x="99" y="109"/>
                  </a:lnTo>
                  <a:lnTo>
                    <a:pt x="99" y="110"/>
                  </a:lnTo>
                  <a:lnTo>
                    <a:pt x="100" y="110"/>
                  </a:lnTo>
                  <a:lnTo>
                    <a:pt x="100" y="111"/>
                  </a:lnTo>
                  <a:lnTo>
                    <a:pt x="100" y="112"/>
                  </a:lnTo>
                  <a:lnTo>
                    <a:pt x="99" y="112"/>
                  </a:lnTo>
                  <a:lnTo>
                    <a:pt x="99" y="113"/>
                  </a:lnTo>
                  <a:lnTo>
                    <a:pt x="100" y="114"/>
                  </a:lnTo>
                  <a:lnTo>
                    <a:pt x="100" y="116"/>
                  </a:lnTo>
                  <a:lnTo>
                    <a:pt x="101" y="116"/>
                  </a:lnTo>
                  <a:lnTo>
                    <a:pt x="102" y="116"/>
                  </a:lnTo>
                  <a:lnTo>
                    <a:pt x="102" y="117"/>
                  </a:lnTo>
                  <a:lnTo>
                    <a:pt x="104" y="117"/>
                  </a:lnTo>
                  <a:lnTo>
                    <a:pt x="105" y="118"/>
                  </a:lnTo>
                  <a:lnTo>
                    <a:pt x="109" y="119"/>
                  </a:lnTo>
                  <a:lnTo>
                    <a:pt x="109" y="120"/>
                  </a:lnTo>
                  <a:lnTo>
                    <a:pt x="110" y="120"/>
                  </a:lnTo>
                  <a:lnTo>
                    <a:pt x="111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4" y="120"/>
                  </a:lnTo>
                  <a:lnTo>
                    <a:pt x="114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4" y="123"/>
                  </a:lnTo>
                  <a:lnTo>
                    <a:pt x="114" y="122"/>
                  </a:lnTo>
                  <a:lnTo>
                    <a:pt x="115" y="122"/>
                  </a:lnTo>
                  <a:lnTo>
                    <a:pt x="116" y="121"/>
                  </a:lnTo>
                  <a:lnTo>
                    <a:pt x="117" y="121"/>
                  </a:lnTo>
                  <a:lnTo>
                    <a:pt x="118" y="121"/>
                  </a:lnTo>
                  <a:lnTo>
                    <a:pt x="118" y="120"/>
                  </a:lnTo>
                  <a:lnTo>
                    <a:pt x="119" y="119"/>
                  </a:lnTo>
                  <a:lnTo>
                    <a:pt x="119" y="118"/>
                  </a:lnTo>
                  <a:lnTo>
                    <a:pt x="119" y="117"/>
                  </a:lnTo>
                  <a:lnTo>
                    <a:pt x="121" y="114"/>
                  </a:lnTo>
                  <a:lnTo>
                    <a:pt x="122" y="114"/>
                  </a:lnTo>
                  <a:lnTo>
                    <a:pt x="123" y="114"/>
                  </a:lnTo>
                  <a:lnTo>
                    <a:pt x="123" y="116"/>
                  </a:lnTo>
                  <a:lnTo>
                    <a:pt x="124" y="117"/>
                  </a:lnTo>
                  <a:lnTo>
                    <a:pt x="124" y="118"/>
                  </a:lnTo>
                  <a:lnTo>
                    <a:pt x="125" y="118"/>
                  </a:lnTo>
                  <a:lnTo>
                    <a:pt x="132" y="119"/>
                  </a:lnTo>
                  <a:lnTo>
                    <a:pt x="133" y="119"/>
                  </a:lnTo>
                  <a:lnTo>
                    <a:pt x="138" y="117"/>
                  </a:lnTo>
                  <a:lnTo>
                    <a:pt x="141" y="116"/>
                  </a:lnTo>
                  <a:lnTo>
                    <a:pt x="142" y="116"/>
                  </a:lnTo>
                  <a:lnTo>
                    <a:pt x="142" y="114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3" y="106"/>
                  </a:lnTo>
                  <a:lnTo>
                    <a:pt x="143" y="105"/>
                  </a:lnTo>
                  <a:lnTo>
                    <a:pt x="144" y="105"/>
                  </a:lnTo>
                  <a:lnTo>
                    <a:pt x="144" y="104"/>
                  </a:lnTo>
                  <a:lnTo>
                    <a:pt x="146" y="104"/>
                  </a:lnTo>
                  <a:lnTo>
                    <a:pt x="144" y="104"/>
                  </a:lnTo>
                  <a:lnTo>
                    <a:pt x="144" y="103"/>
                  </a:lnTo>
                  <a:lnTo>
                    <a:pt x="143" y="103"/>
                  </a:lnTo>
                  <a:lnTo>
                    <a:pt x="143" y="101"/>
                  </a:lnTo>
                  <a:lnTo>
                    <a:pt x="142" y="101"/>
                  </a:lnTo>
                  <a:lnTo>
                    <a:pt x="142" y="100"/>
                  </a:lnTo>
                  <a:lnTo>
                    <a:pt x="141" y="100"/>
                  </a:lnTo>
                  <a:lnTo>
                    <a:pt x="140" y="100"/>
                  </a:lnTo>
                  <a:lnTo>
                    <a:pt x="139" y="100"/>
                  </a:lnTo>
                  <a:lnTo>
                    <a:pt x="138" y="100"/>
                  </a:lnTo>
                  <a:lnTo>
                    <a:pt x="136" y="100"/>
                  </a:lnTo>
                  <a:lnTo>
                    <a:pt x="136" y="98"/>
                  </a:lnTo>
                  <a:lnTo>
                    <a:pt x="135" y="98"/>
                  </a:lnTo>
                  <a:lnTo>
                    <a:pt x="135" y="97"/>
                  </a:lnTo>
                  <a:lnTo>
                    <a:pt x="134" y="96"/>
                  </a:lnTo>
                  <a:lnTo>
                    <a:pt x="135" y="96"/>
                  </a:lnTo>
                  <a:lnTo>
                    <a:pt x="134" y="96"/>
                  </a:lnTo>
                  <a:lnTo>
                    <a:pt x="129" y="96"/>
                  </a:lnTo>
                  <a:lnTo>
                    <a:pt x="129" y="95"/>
                  </a:lnTo>
                  <a:lnTo>
                    <a:pt x="126" y="95"/>
                  </a:lnTo>
                  <a:lnTo>
                    <a:pt x="126" y="94"/>
                  </a:lnTo>
                  <a:lnTo>
                    <a:pt x="127" y="94"/>
                  </a:lnTo>
                  <a:lnTo>
                    <a:pt x="127" y="93"/>
                  </a:lnTo>
                  <a:lnTo>
                    <a:pt x="127" y="92"/>
                  </a:lnTo>
                  <a:lnTo>
                    <a:pt x="129" y="92"/>
                  </a:lnTo>
                  <a:lnTo>
                    <a:pt x="127" y="92"/>
                  </a:lnTo>
                  <a:lnTo>
                    <a:pt x="125" y="91"/>
                  </a:lnTo>
                  <a:lnTo>
                    <a:pt x="123" y="89"/>
                  </a:lnTo>
                  <a:lnTo>
                    <a:pt x="122" y="91"/>
                  </a:lnTo>
                  <a:lnTo>
                    <a:pt x="122" y="89"/>
                  </a:lnTo>
                  <a:lnTo>
                    <a:pt x="121" y="88"/>
                  </a:lnTo>
                  <a:lnTo>
                    <a:pt x="121" y="87"/>
                  </a:lnTo>
                  <a:lnTo>
                    <a:pt x="122" y="87"/>
                  </a:lnTo>
                  <a:lnTo>
                    <a:pt x="124" y="87"/>
                  </a:lnTo>
                  <a:lnTo>
                    <a:pt x="126" y="85"/>
                  </a:lnTo>
                  <a:lnTo>
                    <a:pt x="127" y="84"/>
                  </a:lnTo>
                  <a:lnTo>
                    <a:pt x="129" y="83"/>
                  </a:lnTo>
                  <a:lnTo>
                    <a:pt x="130" y="83"/>
                  </a:lnTo>
                  <a:lnTo>
                    <a:pt x="131" y="83"/>
                  </a:lnTo>
                  <a:lnTo>
                    <a:pt x="132" y="83"/>
                  </a:lnTo>
                  <a:lnTo>
                    <a:pt x="132" y="81"/>
                  </a:lnTo>
                  <a:lnTo>
                    <a:pt x="134" y="80"/>
                  </a:lnTo>
                  <a:lnTo>
                    <a:pt x="135" y="79"/>
                  </a:lnTo>
                  <a:lnTo>
                    <a:pt x="136" y="78"/>
                  </a:lnTo>
                  <a:lnTo>
                    <a:pt x="135" y="77"/>
                  </a:lnTo>
                  <a:lnTo>
                    <a:pt x="135" y="76"/>
                  </a:lnTo>
                  <a:lnTo>
                    <a:pt x="135" y="75"/>
                  </a:lnTo>
                  <a:lnTo>
                    <a:pt x="134" y="75"/>
                  </a:lnTo>
                  <a:lnTo>
                    <a:pt x="133" y="75"/>
                  </a:lnTo>
                  <a:lnTo>
                    <a:pt x="133" y="74"/>
                  </a:lnTo>
                  <a:lnTo>
                    <a:pt x="133" y="72"/>
                  </a:lnTo>
                  <a:lnTo>
                    <a:pt x="133" y="71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31" y="70"/>
                  </a:lnTo>
                  <a:lnTo>
                    <a:pt x="131" y="69"/>
                  </a:lnTo>
                  <a:lnTo>
                    <a:pt x="132" y="68"/>
                  </a:lnTo>
                  <a:lnTo>
                    <a:pt x="133" y="68"/>
                  </a:lnTo>
                  <a:lnTo>
                    <a:pt x="134" y="67"/>
                  </a:lnTo>
                  <a:lnTo>
                    <a:pt x="136" y="64"/>
                  </a:lnTo>
                  <a:lnTo>
                    <a:pt x="135" y="63"/>
                  </a:lnTo>
                  <a:lnTo>
                    <a:pt x="136" y="63"/>
                  </a:lnTo>
                  <a:lnTo>
                    <a:pt x="138" y="62"/>
                  </a:lnTo>
                  <a:lnTo>
                    <a:pt x="139" y="62"/>
                  </a:lnTo>
                  <a:lnTo>
                    <a:pt x="140" y="62"/>
                  </a:lnTo>
                  <a:lnTo>
                    <a:pt x="141" y="62"/>
                  </a:lnTo>
                  <a:lnTo>
                    <a:pt x="142" y="62"/>
                  </a:lnTo>
                  <a:lnTo>
                    <a:pt x="142" y="61"/>
                  </a:lnTo>
                  <a:lnTo>
                    <a:pt x="143" y="62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7" y="63"/>
                  </a:lnTo>
                  <a:lnTo>
                    <a:pt x="148" y="62"/>
                  </a:lnTo>
                  <a:lnTo>
                    <a:pt x="149" y="63"/>
                  </a:lnTo>
                  <a:lnTo>
                    <a:pt x="150" y="63"/>
                  </a:lnTo>
                  <a:lnTo>
                    <a:pt x="151" y="63"/>
                  </a:lnTo>
                  <a:lnTo>
                    <a:pt x="152" y="62"/>
                  </a:lnTo>
                  <a:lnTo>
                    <a:pt x="152" y="61"/>
                  </a:lnTo>
                  <a:lnTo>
                    <a:pt x="152" y="60"/>
                  </a:lnTo>
                  <a:lnTo>
                    <a:pt x="152" y="59"/>
                  </a:lnTo>
                  <a:lnTo>
                    <a:pt x="151" y="59"/>
                  </a:lnTo>
                  <a:lnTo>
                    <a:pt x="148" y="59"/>
                  </a:lnTo>
                  <a:lnTo>
                    <a:pt x="147" y="58"/>
                  </a:lnTo>
                  <a:lnTo>
                    <a:pt x="147" y="56"/>
                  </a:lnTo>
                  <a:lnTo>
                    <a:pt x="146" y="56"/>
                  </a:lnTo>
                  <a:lnTo>
                    <a:pt x="144" y="56"/>
                  </a:lnTo>
                  <a:lnTo>
                    <a:pt x="143" y="56"/>
                  </a:lnTo>
                  <a:lnTo>
                    <a:pt x="141" y="55"/>
                  </a:lnTo>
                  <a:lnTo>
                    <a:pt x="140" y="55"/>
                  </a:lnTo>
                  <a:lnTo>
                    <a:pt x="139" y="55"/>
                  </a:lnTo>
                  <a:lnTo>
                    <a:pt x="139" y="54"/>
                  </a:lnTo>
                  <a:lnTo>
                    <a:pt x="138" y="54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40" y="50"/>
                  </a:lnTo>
                  <a:lnTo>
                    <a:pt x="141" y="51"/>
                  </a:lnTo>
                  <a:lnTo>
                    <a:pt x="142" y="51"/>
                  </a:lnTo>
                  <a:lnTo>
                    <a:pt x="143" y="50"/>
                  </a:lnTo>
                  <a:lnTo>
                    <a:pt x="144" y="50"/>
                  </a:lnTo>
                  <a:lnTo>
                    <a:pt x="143" y="47"/>
                  </a:lnTo>
                  <a:lnTo>
                    <a:pt x="141" y="47"/>
                  </a:lnTo>
                  <a:lnTo>
                    <a:pt x="141" y="49"/>
                  </a:lnTo>
                  <a:lnTo>
                    <a:pt x="140" y="49"/>
                  </a:lnTo>
                  <a:lnTo>
                    <a:pt x="138" y="49"/>
                  </a:lnTo>
                  <a:lnTo>
                    <a:pt x="138" y="47"/>
                  </a:lnTo>
                  <a:lnTo>
                    <a:pt x="136" y="47"/>
                  </a:lnTo>
                  <a:lnTo>
                    <a:pt x="134" y="46"/>
                  </a:lnTo>
                  <a:lnTo>
                    <a:pt x="134" y="45"/>
                  </a:lnTo>
                  <a:lnTo>
                    <a:pt x="135" y="46"/>
                  </a:lnTo>
                  <a:lnTo>
                    <a:pt x="136" y="46"/>
                  </a:lnTo>
                  <a:lnTo>
                    <a:pt x="136" y="45"/>
                  </a:lnTo>
                  <a:lnTo>
                    <a:pt x="136" y="44"/>
                  </a:lnTo>
                  <a:lnTo>
                    <a:pt x="138" y="44"/>
                  </a:lnTo>
                  <a:lnTo>
                    <a:pt x="138" y="43"/>
                  </a:lnTo>
                  <a:lnTo>
                    <a:pt x="139" y="43"/>
                  </a:lnTo>
                  <a:lnTo>
                    <a:pt x="139" y="42"/>
                  </a:lnTo>
                  <a:lnTo>
                    <a:pt x="138" y="41"/>
                  </a:lnTo>
                  <a:lnTo>
                    <a:pt x="136" y="41"/>
                  </a:lnTo>
                  <a:lnTo>
                    <a:pt x="135" y="41"/>
                  </a:lnTo>
                  <a:lnTo>
                    <a:pt x="135" y="39"/>
                  </a:lnTo>
                  <a:lnTo>
                    <a:pt x="135" y="38"/>
                  </a:lnTo>
                  <a:lnTo>
                    <a:pt x="136" y="38"/>
                  </a:lnTo>
                  <a:lnTo>
                    <a:pt x="138" y="38"/>
                  </a:lnTo>
                  <a:lnTo>
                    <a:pt x="139" y="38"/>
                  </a:lnTo>
                  <a:lnTo>
                    <a:pt x="139" y="39"/>
                  </a:lnTo>
                  <a:lnTo>
                    <a:pt x="139" y="38"/>
                  </a:lnTo>
                  <a:lnTo>
                    <a:pt x="139" y="37"/>
                  </a:lnTo>
                  <a:lnTo>
                    <a:pt x="139" y="36"/>
                  </a:lnTo>
                  <a:lnTo>
                    <a:pt x="140" y="36"/>
                  </a:lnTo>
                  <a:lnTo>
                    <a:pt x="140" y="35"/>
                  </a:lnTo>
                  <a:lnTo>
                    <a:pt x="141" y="35"/>
                  </a:lnTo>
                  <a:lnTo>
                    <a:pt x="142" y="36"/>
                  </a:lnTo>
                  <a:lnTo>
                    <a:pt x="142" y="37"/>
                  </a:lnTo>
                  <a:lnTo>
                    <a:pt x="143" y="37"/>
                  </a:lnTo>
                  <a:lnTo>
                    <a:pt x="144" y="37"/>
                  </a:lnTo>
                  <a:lnTo>
                    <a:pt x="144" y="38"/>
                  </a:lnTo>
                  <a:lnTo>
                    <a:pt x="144" y="37"/>
                  </a:lnTo>
                  <a:lnTo>
                    <a:pt x="146" y="37"/>
                  </a:lnTo>
                  <a:lnTo>
                    <a:pt x="147" y="37"/>
                  </a:lnTo>
                  <a:lnTo>
                    <a:pt x="148" y="37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1" y="38"/>
                  </a:lnTo>
                  <a:lnTo>
                    <a:pt x="151" y="37"/>
                  </a:lnTo>
                  <a:lnTo>
                    <a:pt x="151" y="36"/>
                  </a:lnTo>
                  <a:lnTo>
                    <a:pt x="157" y="36"/>
                  </a:lnTo>
                  <a:lnTo>
                    <a:pt x="157" y="37"/>
                  </a:lnTo>
                  <a:lnTo>
                    <a:pt x="157" y="38"/>
                  </a:lnTo>
                  <a:lnTo>
                    <a:pt x="157" y="39"/>
                  </a:lnTo>
                  <a:lnTo>
                    <a:pt x="158" y="39"/>
                  </a:lnTo>
                  <a:lnTo>
                    <a:pt x="158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9" y="36"/>
                  </a:lnTo>
                  <a:lnTo>
                    <a:pt x="160" y="35"/>
                  </a:lnTo>
                  <a:lnTo>
                    <a:pt x="161" y="35"/>
                  </a:lnTo>
                  <a:lnTo>
                    <a:pt x="163" y="35"/>
                  </a:lnTo>
                  <a:lnTo>
                    <a:pt x="164" y="35"/>
                  </a:lnTo>
                  <a:lnTo>
                    <a:pt x="165" y="35"/>
                  </a:lnTo>
                  <a:lnTo>
                    <a:pt x="167" y="35"/>
                  </a:lnTo>
                  <a:lnTo>
                    <a:pt x="167" y="34"/>
                  </a:lnTo>
                  <a:lnTo>
                    <a:pt x="167" y="33"/>
                  </a:lnTo>
                  <a:lnTo>
                    <a:pt x="168" y="33"/>
                  </a:lnTo>
                  <a:lnTo>
                    <a:pt x="169" y="33"/>
                  </a:lnTo>
                  <a:lnTo>
                    <a:pt x="171" y="33"/>
                  </a:lnTo>
                  <a:lnTo>
                    <a:pt x="172" y="33"/>
                  </a:lnTo>
                  <a:lnTo>
                    <a:pt x="173" y="31"/>
                  </a:lnTo>
                  <a:lnTo>
                    <a:pt x="174" y="31"/>
                  </a:lnTo>
                  <a:lnTo>
                    <a:pt x="176" y="30"/>
                  </a:lnTo>
                  <a:lnTo>
                    <a:pt x="177" y="30"/>
                  </a:lnTo>
                  <a:lnTo>
                    <a:pt x="178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1" y="29"/>
                  </a:lnTo>
                  <a:lnTo>
                    <a:pt x="182" y="29"/>
                  </a:lnTo>
                  <a:lnTo>
                    <a:pt x="183" y="29"/>
                  </a:lnTo>
                  <a:lnTo>
                    <a:pt x="184" y="28"/>
                  </a:lnTo>
                  <a:lnTo>
                    <a:pt x="185" y="28"/>
                  </a:lnTo>
                  <a:lnTo>
                    <a:pt x="188" y="28"/>
                  </a:lnTo>
                  <a:lnTo>
                    <a:pt x="188" y="27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7"/>
                  </a:lnTo>
                  <a:lnTo>
                    <a:pt x="190" y="27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3" y="27"/>
                  </a:lnTo>
                  <a:lnTo>
                    <a:pt x="194" y="27"/>
                  </a:lnTo>
                  <a:lnTo>
                    <a:pt x="195" y="27"/>
                  </a:lnTo>
                  <a:lnTo>
                    <a:pt x="197" y="29"/>
                  </a:lnTo>
                  <a:lnTo>
                    <a:pt x="198" y="29"/>
                  </a:lnTo>
                  <a:lnTo>
                    <a:pt x="199" y="28"/>
                  </a:lnTo>
                  <a:lnTo>
                    <a:pt x="198" y="26"/>
                  </a:lnTo>
                  <a:lnTo>
                    <a:pt x="199" y="25"/>
                  </a:lnTo>
                  <a:lnTo>
                    <a:pt x="199" y="24"/>
                  </a:lnTo>
                  <a:lnTo>
                    <a:pt x="200" y="22"/>
                  </a:lnTo>
                  <a:lnTo>
                    <a:pt x="201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5" y="21"/>
                  </a:lnTo>
                  <a:lnTo>
                    <a:pt x="206" y="21"/>
                  </a:lnTo>
                  <a:lnTo>
                    <a:pt x="207" y="21"/>
                  </a:lnTo>
                  <a:lnTo>
                    <a:pt x="207" y="20"/>
                  </a:lnTo>
                  <a:lnTo>
                    <a:pt x="208" y="20"/>
                  </a:lnTo>
                  <a:lnTo>
                    <a:pt x="208" y="19"/>
                  </a:lnTo>
                  <a:lnTo>
                    <a:pt x="209" y="19"/>
                  </a:lnTo>
                  <a:lnTo>
                    <a:pt x="210" y="21"/>
                  </a:lnTo>
                  <a:lnTo>
                    <a:pt x="211" y="20"/>
                  </a:lnTo>
                  <a:lnTo>
                    <a:pt x="217" y="19"/>
                  </a:lnTo>
                  <a:lnTo>
                    <a:pt x="218" y="19"/>
                  </a:lnTo>
                  <a:lnTo>
                    <a:pt x="219" y="19"/>
                  </a:lnTo>
                  <a:lnTo>
                    <a:pt x="220" y="19"/>
                  </a:lnTo>
                  <a:lnTo>
                    <a:pt x="222" y="18"/>
                  </a:lnTo>
                  <a:lnTo>
                    <a:pt x="225" y="18"/>
                  </a:lnTo>
                  <a:lnTo>
                    <a:pt x="225" y="17"/>
                  </a:lnTo>
                  <a:lnTo>
                    <a:pt x="226" y="17"/>
                  </a:lnTo>
                  <a:lnTo>
                    <a:pt x="227" y="17"/>
                  </a:lnTo>
                  <a:lnTo>
                    <a:pt x="228" y="17"/>
                  </a:lnTo>
                  <a:lnTo>
                    <a:pt x="228" y="16"/>
                  </a:lnTo>
                  <a:lnTo>
                    <a:pt x="230" y="16"/>
                  </a:lnTo>
                  <a:lnTo>
                    <a:pt x="230" y="14"/>
                  </a:lnTo>
                  <a:lnTo>
                    <a:pt x="231" y="16"/>
                  </a:lnTo>
                  <a:lnTo>
                    <a:pt x="232" y="14"/>
                  </a:lnTo>
                  <a:lnTo>
                    <a:pt x="234" y="16"/>
                  </a:lnTo>
                  <a:lnTo>
                    <a:pt x="235" y="14"/>
                  </a:lnTo>
                  <a:lnTo>
                    <a:pt x="236" y="14"/>
                  </a:lnTo>
                  <a:lnTo>
                    <a:pt x="237" y="13"/>
                  </a:lnTo>
                  <a:lnTo>
                    <a:pt x="237" y="12"/>
                  </a:lnTo>
                  <a:lnTo>
                    <a:pt x="239" y="12"/>
                  </a:lnTo>
                  <a:lnTo>
                    <a:pt x="241" y="12"/>
                  </a:lnTo>
                  <a:lnTo>
                    <a:pt x="243" y="12"/>
                  </a:lnTo>
                  <a:lnTo>
                    <a:pt x="243" y="11"/>
                  </a:lnTo>
                  <a:lnTo>
                    <a:pt x="243" y="10"/>
                  </a:lnTo>
                  <a:lnTo>
                    <a:pt x="244" y="10"/>
                  </a:lnTo>
                  <a:lnTo>
                    <a:pt x="243" y="9"/>
                  </a:lnTo>
                  <a:lnTo>
                    <a:pt x="243" y="8"/>
                  </a:lnTo>
                  <a:lnTo>
                    <a:pt x="243" y="7"/>
                  </a:lnTo>
                  <a:lnTo>
                    <a:pt x="244" y="7"/>
                  </a:lnTo>
                  <a:lnTo>
                    <a:pt x="245" y="7"/>
                  </a:lnTo>
                  <a:lnTo>
                    <a:pt x="247" y="7"/>
                  </a:lnTo>
                  <a:lnTo>
                    <a:pt x="248" y="7"/>
                  </a:lnTo>
                  <a:lnTo>
                    <a:pt x="249" y="7"/>
                  </a:lnTo>
                  <a:lnTo>
                    <a:pt x="250" y="5"/>
                  </a:lnTo>
                  <a:lnTo>
                    <a:pt x="249" y="5"/>
                  </a:lnTo>
                  <a:lnTo>
                    <a:pt x="250" y="4"/>
                  </a:lnTo>
                  <a:lnTo>
                    <a:pt x="250" y="3"/>
                  </a:lnTo>
                  <a:lnTo>
                    <a:pt x="250" y="2"/>
                  </a:lnTo>
                  <a:lnTo>
                    <a:pt x="251" y="2"/>
                  </a:lnTo>
                  <a:lnTo>
                    <a:pt x="252" y="2"/>
                  </a:lnTo>
                  <a:lnTo>
                    <a:pt x="253" y="2"/>
                  </a:lnTo>
                  <a:lnTo>
                    <a:pt x="253" y="3"/>
                  </a:lnTo>
                  <a:lnTo>
                    <a:pt x="255" y="4"/>
                  </a:lnTo>
                  <a:lnTo>
                    <a:pt x="255" y="3"/>
                  </a:lnTo>
                  <a:lnTo>
                    <a:pt x="255" y="2"/>
                  </a:lnTo>
                  <a:lnTo>
                    <a:pt x="253" y="2"/>
                  </a:lnTo>
                  <a:lnTo>
                    <a:pt x="253" y="1"/>
                  </a:lnTo>
                  <a:lnTo>
                    <a:pt x="253" y="0"/>
                  </a:lnTo>
                  <a:lnTo>
                    <a:pt x="255" y="0"/>
                  </a:lnTo>
                  <a:lnTo>
                    <a:pt x="257" y="1"/>
                  </a:lnTo>
                  <a:lnTo>
                    <a:pt x="258" y="1"/>
                  </a:lnTo>
                  <a:lnTo>
                    <a:pt x="258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1" name="Freeform 6962">
              <a:extLst>
                <a:ext uri="{FF2B5EF4-FFF2-40B4-BE49-F238E27FC236}">
                  <a16:creationId xmlns:a16="http://schemas.microsoft.com/office/drawing/2014/main" id="{E0F32233-821E-54EF-FC8E-97A98A285E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0475" y="3633789"/>
              <a:ext cx="384175" cy="368300"/>
            </a:xfrm>
            <a:custGeom>
              <a:avLst/>
              <a:gdLst>
                <a:gd name="T0" fmla="*/ 218 w 242"/>
                <a:gd name="T1" fmla="*/ 3 h 232"/>
                <a:gd name="T2" fmla="*/ 226 w 242"/>
                <a:gd name="T3" fmla="*/ 16 h 232"/>
                <a:gd name="T4" fmla="*/ 235 w 242"/>
                <a:gd name="T5" fmla="*/ 20 h 232"/>
                <a:gd name="T6" fmla="*/ 237 w 242"/>
                <a:gd name="T7" fmla="*/ 40 h 232"/>
                <a:gd name="T8" fmla="*/ 220 w 242"/>
                <a:gd name="T9" fmla="*/ 46 h 232"/>
                <a:gd name="T10" fmla="*/ 195 w 242"/>
                <a:gd name="T11" fmla="*/ 46 h 232"/>
                <a:gd name="T12" fmla="*/ 201 w 242"/>
                <a:gd name="T13" fmla="*/ 57 h 232"/>
                <a:gd name="T14" fmla="*/ 196 w 242"/>
                <a:gd name="T15" fmla="*/ 70 h 232"/>
                <a:gd name="T16" fmla="*/ 206 w 242"/>
                <a:gd name="T17" fmla="*/ 77 h 232"/>
                <a:gd name="T18" fmla="*/ 216 w 242"/>
                <a:gd name="T19" fmla="*/ 85 h 232"/>
                <a:gd name="T20" fmla="*/ 207 w 242"/>
                <a:gd name="T21" fmla="*/ 93 h 232"/>
                <a:gd name="T22" fmla="*/ 206 w 242"/>
                <a:gd name="T23" fmla="*/ 109 h 232"/>
                <a:gd name="T24" fmla="*/ 195 w 242"/>
                <a:gd name="T25" fmla="*/ 119 h 232"/>
                <a:gd name="T26" fmla="*/ 181 w 242"/>
                <a:gd name="T27" fmla="*/ 142 h 232"/>
                <a:gd name="T28" fmla="*/ 165 w 242"/>
                <a:gd name="T29" fmla="*/ 160 h 232"/>
                <a:gd name="T30" fmla="*/ 146 w 242"/>
                <a:gd name="T31" fmla="*/ 161 h 232"/>
                <a:gd name="T32" fmla="*/ 131 w 242"/>
                <a:gd name="T33" fmla="*/ 174 h 232"/>
                <a:gd name="T34" fmla="*/ 139 w 242"/>
                <a:gd name="T35" fmla="*/ 191 h 232"/>
                <a:gd name="T36" fmla="*/ 148 w 242"/>
                <a:gd name="T37" fmla="*/ 205 h 232"/>
                <a:gd name="T38" fmla="*/ 153 w 242"/>
                <a:gd name="T39" fmla="*/ 220 h 232"/>
                <a:gd name="T40" fmla="*/ 139 w 242"/>
                <a:gd name="T41" fmla="*/ 221 h 232"/>
                <a:gd name="T42" fmla="*/ 120 w 242"/>
                <a:gd name="T43" fmla="*/ 222 h 232"/>
                <a:gd name="T44" fmla="*/ 110 w 242"/>
                <a:gd name="T45" fmla="*/ 229 h 232"/>
                <a:gd name="T46" fmla="*/ 107 w 242"/>
                <a:gd name="T47" fmla="*/ 230 h 232"/>
                <a:gd name="T48" fmla="*/ 101 w 242"/>
                <a:gd name="T49" fmla="*/ 229 h 232"/>
                <a:gd name="T50" fmla="*/ 98 w 242"/>
                <a:gd name="T51" fmla="*/ 221 h 232"/>
                <a:gd name="T52" fmla="*/ 94 w 242"/>
                <a:gd name="T53" fmla="*/ 215 h 232"/>
                <a:gd name="T54" fmla="*/ 89 w 242"/>
                <a:gd name="T55" fmla="*/ 208 h 232"/>
                <a:gd name="T56" fmla="*/ 82 w 242"/>
                <a:gd name="T57" fmla="*/ 200 h 232"/>
                <a:gd name="T58" fmla="*/ 84 w 242"/>
                <a:gd name="T59" fmla="*/ 202 h 232"/>
                <a:gd name="T60" fmla="*/ 69 w 242"/>
                <a:gd name="T61" fmla="*/ 204 h 232"/>
                <a:gd name="T62" fmla="*/ 58 w 242"/>
                <a:gd name="T63" fmla="*/ 207 h 232"/>
                <a:gd name="T64" fmla="*/ 50 w 242"/>
                <a:gd name="T65" fmla="*/ 202 h 232"/>
                <a:gd name="T66" fmla="*/ 38 w 242"/>
                <a:gd name="T67" fmla="*/ 207 h 232"/>
                <a:gd name="T68" fmla="*/ 22 w 242"/>
                <a:gd name="T69" fmla="*/ 209 h 232"/>
                <a:gd name="T70" fmla="*/ 14 w 242"/>
                <a:gd name="T71" fmla="*/ 210 h 232"/>
                <a:gd name="T72" fmla="*/ 13 w 242"/>
                <a:gd name="T73" fmla="*/ 197 h 232"/>
                <a:gd name="T74" fmla="*/ 22 w 242"/>
                <a:gd name="T75" fmla="*/ 185 h 232"/>
                <a:gd name="T76" fmla="*/ 36 w 242"/>
                <a:gd name="T77" fmla="*/ 178 h 232"/>
                <a:gd name="T78" fmla="*/ 30 w 242"/>
                <a:gd name="T79" fmla="*/ 171 h 232"/>
                <a:gd name="T80" fmla="*/ 24 w 242"/>
                <a:gd name="T81" fmla="*/ 154 h 232"/>
                <a:gd name="T82" fmla="*/ 10 w 242"/>
                <a:gd name="T83" fmla="*/ 142 h 232"/>
                <a:gd name="T84" fmla="*/ 2 w 242"/>
                <a:gd name="T85" fmla="*/ 129 h 232"/>
                <a:gd name="T86" fmla="*/ 22 w 242"/>
                <a:gd name="T87" fmla="*/ 135 h 232"/>
                <a:gd name="T88" fmla="*/ 41 w 242"/>
                <a:gd name="T89" fmla="*/ 135 h 232"/>
                <a:gd name="T90" fmla="*/ 70 w 242"/>
                <a:gd name="T91" fmla="*/ 132 h 232"/>
                <a:gd name="T92" fmla="*/ 81 w 242"/>
                <a:gd name="T93" fmla="*/ 124 h 232"/>
                <a:gd name="T94" fmla="*/ 93 w 242"/>
                <a:gd name="T95" fmla="*/ 103 h 232"/>
                <a:gd name="T96" fmla="*/ 101 w 242"/>
                <a:gd name="T97" fmla="*/ 101 h 232"/>
                <a:gd name="T98" fmla="*/ 114 w 242"/>
                <a:gd name="T99" fmla="*/ 95 h 232"/>
                <a:gd name="T100" fmla="*/ 124 w 242"/>
                <a:gd name="T101" fmla="*/ 96 h 232"/>
                <a:gd name="T102" fmla="*/ 128 w 242"/>
                <a:gd name="T103" fmla="*/ 78 h 232"/>
                <a:gd name="T104" fmla="*/ 142 w 242"/>
                <a:gd name="T105" fmla="*/ 68 h 232"/>
                <a:gd name="T106" fmla="*/ 135 w 242"/>
                <a:gd name="T107" fmla="*/ 56 h 232"/>
                <a:gd name="T108" fmla="*/ 153 w 242"/>
                <a:gd name="T109" fmla="*/ 53 h 232"/>
                <a:gd name="T110" fmla="*/ 157 w 242"/>
                <a:gd name="T111" fmla="*/ 40 h 232"/>
                <a:gd name="T112" fmla="*/ 160 w 242"/>
                <a:gd name="T113" fmla="*/ 26 h 232"/>
                <a:gd name="T114" fmla="*/ 159 w 242"/>
                <a:gd name="T115" fmla="*/ 14 h 232"/>
                <a:gd name="T116" fmla="*/ 169 w 242"/>
                <a:gd name="T117" fmla="*/ 6 h 232"/>
                <a:gd name="T118" fmla="*/ 185 w 242"/>
                <a:gd name="T119" fmla="*/ 3 h 232"/>
                <a:gd name="T120" fmla="*/ 203 w 242"/>
                <a:gd name="T121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2" h="232">
                  <a:moveTo>
                    <a:pt x="100" y="226"/>
                  </a:moveTo>
                  <a:lnTo>
                    <a:pt x="99" y="226"/>
                  </a:lnTo>
                  <a:lnTo>
                    <a:pt x="98" y="226"/>
                  </a:lnTo>
                  <a:lnTo>
                    <a:pt x="99" y="226"/>
                  </a:lnTo>
                  <a:lnTo>
                    <a:pt x="100" y="226"/>
                  </a:lnTo>
                  <a:close/>
                  <a:moveTo>
                    <a:pt x="209" y="0"/>
                  </a:moveTo>
                  <a:lnTo>
                    <a:pt x="209" y="1"/>
                  </a:lnTo>
                  <a:lnTo>
                    <a:pt x="210" y="1"/>
                  </a:lnTo>
                  <a:lnTo>
                    <a:pt x="210" y="2"/>
                  </a:lnTo>
                  <a:lnTo>
                    <a:pt x="210" y="1"/>
                  </a:lnTo>
                  <a:lnTo>
                    <a:pt x="211" y="1"/>
                  </a:lnTo>
                  <a:lnTo>
                    <a:pt x="212" y="1"/>
                  </a:lnTo>
                  <a:lnTo>
                    <a:pt x="213" y="1"/>
                  </a:lnTo>
                  <a:lnTo>
                    <a:pt x="215" y="1"/>
                  </a:lnTo>
                  <a:lnTo>
                    <a:pt x="217" y="2"/>
                  </a:lnTo>
                  <a:lnTo>
                    <a:pt x="218" y="3"/>
                  </a:lnTo>
                  <a:lnTo>
                    <a:pt x="218" y="4"/>
                  </a:lnTo>
                  <a:lnTo>
                    <a:pt x="218" y="6"/>
                  </a:lnTo>
                  <a:lnTo>
                    <a:pt x="219" y="6"/>
                  </a:lnTo>
                  <a:lnTo>
                    <a:pt x="220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4" y="7"/>
                  </a:lnTo>
                  <a:lnTo>
                    <a:pt x="225" y="7"/>
                  </a:lnTo>
                  <a:lnTo>
                    <a:pt x="225" y="8"/>
                  </a:lnTo>
                  <a:lnTo>
                    <a:pt x="226" y="10"/>
                  </a:lnTo>
                  <a:lnTo>
                    <a:pt x="226" y="11"/>
                  </a:lnTo>
                  <a:lnTo>
                    <a:pt x="226" y="12"/>
                  </a:lnTo>
                  <a:lnTo>
                    <a:pt x="226" y="14"/>
                  </a:lnTo>
                  <a:lnTo>
                    <a:pt x="227" y="15"/>
                  </a:lnTo>
                  <a:lnTo>
                    <a:pt x="226" y="15"/>
                  </a:lnTo>
                  <a:lnTo>
                    <a:pt x="226" y="16"/>
                  </a:lnTo>
                  <a:lnTo>
                    <a:pt x="225" y="17"/>
                  </a:lnTo>
                  <a:lnTo>
                    <a:pt x="225" y="18"/>
                  </a:lnTo>
                  <a:lnTo>
                    <a:pt x="226" y="18"/>
                  </a:lnTo>
                  <a:lnTo>
                    <a:pt x="226" y="19"/>
                  </a:lnTo>
                  <a:lnTo>
                    <a:pt x="227" y="19"/>
                  </a:lnTo>
                  <a:lnTo>
                    <a:pt x="228" y="19"/>
                  </a:lnTo>
                  <a:lnTo>
                    <a:pt x="228" y="20"/>
                  </a:lnTo>
                  <a:lnTo>
                    <a:pt x="228" y="21"/>
                  </a:lnTo>
                  <a:lnTo>
                    <a:pt x="228" y="23"/>
                  </a:lnTo>
                  <a:lnTo>
                    <a:pt x="229" y="23"/>
                  </a:lnTo>
                  <a:lnTo>
                    <a:pt x="231" y="23"/>
                  </a:lnTo>
                  <a:lnTo>
                    <a:pt x="232" y="23"/>
                  </a:lnTo>
                  <a:lnTo>
                    <a:pt x="233" y="23"/>
                  </a:lnTo>
                  <a:lnTo>
                    <a:pt x="233" y="21"/>
                  </a:lnTo>
                  <a:lnTo>
                    <a:pt x="234" y="21"/>
                  </a:lnTo>
                  <a:lnTo>
                    <a:pt x="235" y="20"/>
                  </a:lnTo>
                  <a:lnTo>
                    <a:pt x="235" y="21"/>
                  </a:lnTo>
                  <a:lnTo>
                    <a:pt x="235" y="23"/>
                  </a:lnTo>
                  <a:lnTo>
                    <a:pt x="235" y="24"/>
                  </a:lnTo>
                  <a:lnTo>
                    <a:pt x="236" y="24"/>
                  </a:lnTo>
                  <a:lnTo>
                    <a:pt x="237" y="24"/>
                  </a:lnTo>
                  <a:lnTo>
                    <a:pt x="237" y="25"/>
                  </a:lnTo>
                  <a:lnTo>
                    <a:pt x="238" y="25"/>
                  </a:lnTo>
                  <a:lnTo>
                    <a:pt x="238" y="26"/>
                  </a:lnTo>
                  <a:lnTo>
                    <a:pt x="241" y="31"/>
                  </a:lnTo>
                  <a:lnTo>
                    <a:pt x="242" y="35"/>
                  </a:lnTo>
                  <a:lnTo>
                    <a:pt x="242" y="36"/>
                  </a:lnTo>
                  <a:lnTo>
                    <a:pt x="242" y="37"/>
                  </a:lnTo>
                  <a:lnTo>
                    <a:pt x="241" y="38"/>
                  </a:lnTo>
                  <a:lnTo>
                    <a:pt x="240" y="38"/>
                  </a:lnTo>
                  <a:lnTo>
                    <a:pt x="238" y="38"/>
                  </a:lnTo>
                  <a:lnTo>
                    <a:pt x="237" y="40"/>
                  </a:lnTo>
                  <a:lnTo>
                    <a:pt x="238" y="41"/>
                  </a:lnTo>
                  <a:lnTo>
                    <a:pt x="237" y="41"/>
                  </a:lnTo>
                  <a:lnTo>
                    <a:pt x="236" y="42"/>
                  </a:lnTo>
                  <a:lnTo>
                    <a:pt x="235" y="42"/>
                  </a:lnTo>
                  <a:lnTo>
                    <a:pt x="234" y="42"/>
                  </a:lnTo>
                  <a:lnTo>
                    <a:pt x="233" y="42"/>
                  </a:lnTo>
                  <a:lnTo>
                    <a:pt x="231" y="43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7" y="43"/>
                  </a:lnTo>
                  <a:lnTo>
                    <a:pt x="226" y="44"/>
                  </a:lnTo>
                  <a:lnTo>
                    <a:pt x="225" y="45"/>
                  </a:lnTo>
                  <a:lnTo>
                    <a:pt x="224" y="46"/>
                  </a:lnTo>
                  <a:lnTo>
                    <a:pt x="223" y="46"/>
                  </a:lnTo>
                  <a:lnTo>
                    <a:pt x="221" y="46"/>
                  </a:lnTo>
                  <a:lnTo>
                    <a:pt x="220" y="46"/>
                  </a:lnTo>
                  <a:lnTo>
                    <a:pt x="217" y="45"/>
                  </a:lnTo>
                  <a:lnTo>
                    <a:pt x="216" y="45"/>
                  </a:lnTo>
                  <a:lnTo>
                    <a:pt x="216" y="44"/>
                  </a:lnTo>
                  <a:lnTo>
                    <a:pt x="215" y="44"/>
                  </a:lnTo>
                  <a:lnTo>
                    <a:pt x="213" y="44"/>
                  </a:lnTo>
                  <a:lnTo>
                    <a:pt x="212" y="44"/>
                  </a:lnTo>
                  <a:lnTo>
                    <a:pt x="207" y="43"/>
                  </a:lnTo>
                  <a:lnTo>
                    <a:pt x="203" y="42"/>
                  </a:lnTo>
                  <a:lnTo>
                    <a:pt x="202" y="42"/>
                  </a:lnTo>
                  <a:lnTo>
                    <a:pt x="201" y="42"/>
                  </a:lnTo>
                  <a:lnTo>
                    <a:pt x="200" y="42"/>
                  </a:lnTo>
                  <a:lnTo>
                    <a:pt x="199" y="43"/>
                  </a:lnTo>
                  <a:lnTo>
                    <a:pt x="196" y="43"/>
                  </a:lnTo>
                  <a:lnTo>
                    <a:pt x="195" y="44"/>
                  </a:lnTo>
                  <a:lnTo>
                    <a:pt x="195" y="45"/>
                  </a:lnTo>
                  <a:lnTo>
                    <a:pt x="195" y="46"/>
                  </a:lnTo>
                  <a:lnTo>
                    <a:pt x="194" y="46"/>
                  </a:lnTo>
                  <a:lnTo>
                    <a:pt x="194" y="48"/>
                  </a:lnTo>
                  <a:lnTo>
                    <a:pt x="193" y="49"/>
                  </a:lnTo>
                  <a:lnTo>
                    <a:pt x="194" y="50"/>
                  </a:lnTo>
                  <a:lnTo>
                    <a:pt x="195" y="50"/>
                  </a:lnTo>
                  <a:lnTo>
                    <a:pt x="196" y="50"/>
                  </a:lnTo>
                  <a:lnTo>
                    <a:pt x="196" y="51"/>
                  </a:lnTo>
                  <a:lnTo>
                    <a:pt x="196" y="52"/>
                  </a:lnTo>
                  <a:lnTo>
                    <a:pt x="195" y="53"/>
                  </a:lnTo>
                  <a:lnTo>
                    <a:pt x="195" y="54"/>
                  </a:lnTo>
                  <a:lnTo>
                    <a:pt x="196" y="56"/>
                  </a:lnTo>
                  <a:lnTo>
                    <a:pt x="198" y="56"/>
                  </a:lnTo>
                  <a:lnTo>
                    <a:pt x="199" y="56"/>
                  </a:lnTo>
                  <a:lnTo>
                    <a:pt x="200" y="56"/>
                  </a:lnTo>
                  <a:lnTo>
                    <a:pt x="201" y="56"/>
                  </a:lnTo>
                  <a:lnTo>
                    <a:pt x="201" y="57"/>
                  </a:lnTo>
                  <a:lnTo>
                    <a:pt x="200" y="57"/>
                  </a:lnTo>
                  <a:lnTo>
                    <a:pt x="200" y="58"/>
                  </a:lnTo>
                  <a:lnTo>
                    <a:pt x="199" y="58"/>
                  </a:lnTo>
                  <a:lnTo>
                    <a:pt x="198" y="59"/>
                  </a:lnTo>
                  <a:lnTo>
                    <a:pt x="196" y="59"/>
                  </a:lnTo>
                  <a:lnTo>
                    <a:pt x="196" y="60"/>
                  </a:lnTo>
                  <a:lnTo>
                    <a:pt x="196" y="61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5"/>
                  </a:lnTo>
                  <a:lnTo>
                    <a:pt x="199" y="66"/>
                  </a:lnTo>
                  <a:lnTo>
                    <a:pt x="199" y="67"/>
                  </a:lnTo>
                  <a:lnTo>
                    <a:pt x="198" y="68"/>
                  </a:lnTo>
                  <a:lnTo>
                    <a:pt x="196" y="68"/>
                  </a:lnTo>
                  <a:lnTo>
                    <a:pt x="196" y="69"/>
                  </a:lnTo>
                  <a:lnTo>
                    <a:pt x="196" y="70"/>
                  </a:lnTo>
                  <a:lnTo>
                    <a:pt x="198" y="70"/>
                  </a:lnTo>
                  <a:lnTo>
                    <a:pt x="198" y="71"/>
                  </a:lnTo>
                  <a:lnTo>
                    <a:pt x="199" y="71"/>
                  </a:lnTo>
                  <a:lnTo>
                    <a:pt x="199" y="73"/>
                  </a:lnTo>
                  <a:lnTo>
                    <a:pt x="200" y="73"/>
                  </a:lnTo>
                  <a:lnTo>
                    <a:pt x="201" y="74"/>
                  </a:lnTo>
                  <a:lnTo>
                    <a:pt x="202" y="74"/>
                  </a:lnTo>
                  <a:lnTo>
                    <a:pt x="202" y="75"/>
                  </a:lnTo>
                  <a:lnTo>
                    <a:pt x="202" y="76"/>
                  </a:lnTo>
                  <a:lnTo>
                    <a:pt x="201" y="76"/>
                  </a:lnTo>
                  <a:lnTo>
                    <a:pt x="201" y="77"/>
                  </a:lnTo>
                  <a:lnTo>
                    <a:pt x="202" y="77"/>
                  </a:lnTo>
                  <a:lnTo>
                    <a:pt x="203" y="77"/>
                  </a:lnTo>
                  <a:lnTo>
                    <a:pt x="204" y="78"/>
                  </a:lnTo>
                  <a:lnTo>
                    <a:pt x="206" y="78"/>
                  </a:lnTo>
                  <a:lnTo>
                    <a:pt x="206" y="77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07" y="77"/>
                  </a:lnTo>
                  <a:lnTo>
                    <a:pt x="207" y="78"/>
                  </a:lnTo>
                  <a:lnTo>
                    <a:pt x="207" y="79"/>
                  </a:lnTo>
                  <a:lnTo>
                    <a:pt x="207" y="81"/>
                  </a:lnTo>
                  <a:lnTo>
                    <a:pt x="207" y="82"/>
                  </a:lnTo>
                  <a:lnTo>
                    <a:pt x="207" y="83"/>
                  </a:lnTo>
                  <a:lnTo>
                    <a:pt x="208" y="83"/>
                  </a:lnTo>
                  <a:lnTo>
                    <a:pt x="209" y="83"/>
                  </a:lnTo>
                  <a:lnTo>
                    <a:pt x="210" y="83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4"/>
                  </a:lnTo>
                  <a:lnTo>
                    <a:pt x="215" y="84"/>
                  </a:lnTo>
                  <a:lnTo>
                    <a:pt x="216" y="85"/>
                  </a:lnTo>
                  <a:lnTo>
                    <a:pt x="217" y="85"/>
                  </a:lnTo>
                  <a:lnTo>
                    <a:pt x="217" y="86"/>
                  </a:lnTo>
                  <a:lnTo>
                    <a:pt x="217" y="87"/>
                  </a:lnTo>
                  <a:lnTo>
                    <a:pt x="216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3" y="90"/>
                  </a:lnTo>
                  <a:lnTo>
                    <a:pt x="212" y="90"/>
                  </a:lnTo>
                  <a:lnTo>
                    <a:pt x="211" y="90"/>
                  </a:lnTo>
                  <a:lnTo>
                    <a:pt x="211" y="91"/>
                  </a:lnTo>
                  <a:lnTo>
                    <a:pt x="210" y="91"/>
                  </a:lnTo>
                  <a:lnTo>
                    <a:pt x="209" y="91"/>
                  </a:lnTo>
                  <a:lnTo>
                    <a:pt x="209" y="92"/>
                  </a:lnTo>
                  <a:lnTo>
                    <a:pt x="208" y="92"/>
                  </a:lnTo>
                  <a:lnTo>
                    <a:pt x="207" y="92"/>
                  </a:lnTo>
                  <a:lnTo>
                    <a:pt x="207" y="93"/>
                  </a:lnTo>
                  <a:lnTo>
                    <a:pt x="206" y="94"/>
                  </a:lnTo>
                  <a:lnTo>
                    <a:pt x="204" y="94"/>
                  </a:lnTo>
                  <a:lnTo>
                    <a:pt x="204" y="95"/>
                  </a:lnTo>
                  <a:lnTo>
                    <a:pt x="204" y="96"/>
                  </a:lnTo>
                  <a:lnTo>
                    <a:pt x="206" y="98"/>
                  </a:lnTo>
                  <a:lnTo>
                    <a:pt x="206" y="100"/>
                  </a:lnTo>
                  <a:lnTo>
                    <a:pt x="206" y="101"/>
                  </a:lnTo>
                  <a:lnTo>
                    <a:pt x="206" y="102"/>
                  </a:lnTo>
                  <a:lnTo>
                    <a:pt x="204" y="103"/>
                  </a:lnTo>
                  <a:lnTo>
                    <a:pt x="204" y="104"/>
                  </a:lnTo>
                  <a:lnTo>
                    <a:pt x="204" y="105"/>
                  </a:lnTo>
                  <a:lnTo>
                    <a:pt x="204" y="107"/>
                  </a:lnTo>
                  <a:lnTo>
                    <a:pt x="206" y="107"/>
                  </a:lnTo>
                  <a:lnTo>
                    <a:pt x="207" y="107"/>
                  </a:lnTo>
                  <a:lnTo>
                    <a:pt x="206" y="108"/>
                  </a:lnTo>
                  <a:lnTo>
                    <a:pt x="206" y="109"/>
                  </a:lnTo>
                  <a:lnTo>
                    <a:pt x="204" y="109"/>
                  </a:lnTo>
                  <a:lnTo>
                    <a:pt x="203" y="109"/>
                  </a:lnTo>
                  <a:lnTo>
                    <a:pt x="203" y="110"/>
                  </a:lnTo>
                  <a:lnTo>
                    <a:pt x="202" y="110"/>
                  </a:lnTo>
                  <a:lnTo>
                    <a:pt x="201" y="110"/>
                  </a:lnTo>
                  <a:lnTo>
                    <a:pt x="201" y="111"/>
                  </a:lnTo>
                  <a:lnTo>
                    <a:pt x="201" y="112"/>
                  </a:lnTo>
                  <a:lnTo>
                    <a:pt x="200" y="112"/>
                  </a:lnTo>
                  <a:lnTo>
                    <a:pt x="200" y="113"/>
                  </a:lnTo>
                  <a:lnTo>
                    <a:pt x="199" y="115"/>
                  </a:lnTo>
                  <a:lnTo>
                    <a:pt x="198" y="115"/>
                  </a:lnTo>
                  <a:lnTo>
                    <a:pt x="198" y="116"/>
                  </a:lnTo>
                  <a:lnTo>
                    <a:pt x="198" y="117"/>
                  </a:lnTo>
                  <a:lnTo>
                    <a:pt x="196" y="117"/>
                  </a:lnTo>
                  <a:lnTo>
                    <a:pt x="196" y="118"/>
                  </a:lnTo>
                  <a:lnTo>
                    <a:pt x="195" y="119"/>
                  </a:lnTo>
                  <a:lnTo>
                    <a:pt x="194" y="119"/>
                  </a:lnTo>
                  <a:lnTo>
                    <a:pt x="194" y="120"/>
                  </a:lnTo>
                  <a:lnTo>
                    <a:pt x="195" y="120"/>
                  </a:lnTo>
                  <a:lnTo>
                    <a:pt x="195" y="121"/>
                  </a:lnTo>
                  <a:lnTo>
                    <a:pt x="196" y="123"/>
                  </a:lnTo>
                  <a:lnTo>
                    <a:pt x="193" y="125"/>
                  </a:lnTo>
                  <a:lnTo>
                    <a:pt x="190" y="126"/>
                  </a:lnTo>
                  <a:lnTo>
                    <a:pt x="187" y="127"/>
                  </a:lnTo>
                  <a:lnTo>
                    <a:pt x="186" y="129"/>
                  </a:lnTo>
                  <a:lnTo>
                    <a:pt x="186" y="132"/>
                  </a:lnTo>
                  <a:lnTo>
                    <a:pt x="185" y="134"/>
                  </a:lnTo>
                  <a:lnTo>
                    <a:pt x="184" y="135"/>
                  </a:lnTo>
                  <a:lnTo>
                    <a:pt x="184" y="137"/>
                  </a:lnTo>
                  <a:lnTo>
                    <a:pt x="183" y="140"/>
                  </a:lnTo>
                  <a:lnTo>
                    <a:pt x="182" y="141"/>
                  </a:lnTo>
                  <a:lnTo>
                    <a:pt x="181" y="142"/>
                  </a:lnTo>
                  <a:lnTo>
                    <a:pt x="181" y="143"/>
                  </a:lnTo>
                  <a:lnTo>
                    <a:pt x="178" y="144"/>
                  </a:lnTo>
                  <a:lnTo>
                    <a:pt x="177" y="144"/>
                  </a:lnTo>
                  <a:lnTo>
                    <a:pt x="175" y="145"/>
                  </a:lnTo>
                  <a:lnTo>
                    <a:pt x="173" y="146"/>
                  </a:lnTo>
                  <a:lnTo>
                    <a:pt x="173" y="148"/>
                  </a:lnTo>
                  <a:lnTo>
                    <a:pt x="171" y="149"/>
                  </a:lnTo>
                  <a:lnTo>
                    <a:pt x="170" y="149"/>
                  </a:lnTo>
                  <a:lnTo>
                    <a:pt x="170" y="152"/>
                  </a:lnTo>
                  <a:lnTo>
                    <a:pt x="169" y="153"/>
                  </a:lnTo>
                  <a:lnTo>
                    <a:pt x="169" y="154"/>
                  </a:lnTo>
                  <a:lnTo>
                    <a:pt x="168" y="154"/>
                  </a:lnTo>
                  <a:lnTo>
                    <a:pt x="167" y="157"/>
                  </a:lnTo>
                  <a:lnTo>
                    <a:pt x="166" y="158"/>
                  </a:lnTo>
                  <a:lnTo>
                    <a:pt x="166" y="159"/>
                  </a:lnTo>
                  <a:lnTo>
                    <a:pt x="165" y="160"/>
                  </a:lnTo>
                  <a:lnTo>
                    <a:pt x="165" y="161"/>
                  </a:lnTo>
                  <a:lnTo>
                    <a:pt x="162" y="161"/>
                  </a:lnTo>
                  <a:lnTo>
                    <a:pt x="160" y="162"/>
                  </a:lnTo>
                  <a:lnTo>
                    <a:pt x="159" y="162"/>
                  </a:lnTo>
                  <a:lnTo>
                    <a:pt x="158" y="162"/>
                  </a:lnTo>
                  <a:lnTo>
                    <a:pt x="157" y="162"/>
                  </a:lnTo>
                  <a:lnTo>
                    <a:pt x="156" y="162"/>
                  </a:lnTo>
                  <a:lnTo>
                    <a:pt x="154" y="163"/>
                  </a:lnTo>
                  <a:lnTo>
                    <a:pt x="152" y="163"/>
                  </a:lnTo>
                  <a:lnTo>
                    <a:pt x="151" y="165"/>
                  </a:lnTo>
                  <a:lnTo>
                    <a:pt x="150" y="165"/>
                  </a:lnTo>
                  <a:lnTo>
                    <a:pt x="149" y="165"/>
                  </a:lnTo>
                  <a:lnTo>
                    <a:pt x="148" y="165"/>
                  </a:lnTo>
                  <a:lnTo>
                    <a:pt x="148" y="163"/>
                  </a:lnTo>
                  <a:lnTo>
                    <a:pt x="146" y="162"/>
                  </a:lnTo>
                  <a:lnTo>
                    <a:pt x="146" y="161"/>
                  </a:lnTo>
                  <a:lnTo>
                    <a:pt x="145" y="160"/>
                  </a:lnTo>
                  <a:lnTo>
                    <a:pt x="144" y="160"/>
                  </a:lnTo>
                  <a:lnTo>
                    <a:pt x="144" y="159"/>
                  </a:lnTo>
                  <a:lnTo>
                    <a:pt x="143" y="159"/>
                  </a:lnTo>
                  <a:lnTo>
                    <a:pt x="143" y="160"/>
                  </a:lnTo>
                  <a:lnTo>
                    <a:pt x="142" y="160"/>
                  </a:lnTo>
                  <a:lnTo>
                    <a:pt x="141" y="161"/>
                  </a:lnTo>
                  <a:lnTo>
                    <a:pt x="140" y="161"/>
                  </a:lnTo>
                  <a:lnTo>
                    <a:pt x="140" y="162"/>
                  </a:lnTo>
                  <a:lnTo>
                    <a:pt x="139" y="163"/>
                  </a:lnTo>
                  <a:lnTo>
                    <a:pt x="137" y="167"/>
                  </a:lnTo>
                  <a:lnTo>
                    <a:pt x="135" y="168"/>
                  </a:lnTo>
                  <a:lnTo>
                    <a:pt x="135" y="170"/>
                  </a:lnTo>
                  <a:lnTo>
                    <a:pt x="133" y="171"/>
                  </a:lnTo>
                  <a:lnTo>
                    <a:pt x="132" y="173"/>
                  </a:lnTo>
                  <a:lnTo>
                    <a:pt x="131" y="174"/>
                  </a:lnTo>
                  <a:lnTo>
                    <a:pt x="131" y="175"/>
                  </a:lnTo>
                  <a:lnTo>
                    <a:pt x="129" y="176"/>
                  </a:lnTo>
                  <a:lnTo>
                    <a:pt x="129" y="178"/>
                  </a:lnTo>
                  <a:lnTo>
                    <a:pt x="129" y="180"/>
                  </a:lnTo>
                  <a:lnTo>
                    <a:pt x="129" y="182"/>
                  </a:lnTo>
                  <a:lnTo>
                    <a:pt x="132" y="183"/>
                  </a:lnTo>
                  <a:lnTo>
                    <a:pt x="133" y="183"/>
                  </a:lnTo>
                  <a:lnTo>
                    <a:pt x="134" y="184"/>
                  </a:lnTo>
                  <a:lnTo>
                    <a:pt x="137" y="184"/>
                  </a:lnTo>
                  <a:lnTo>
                    <a:pt x="139" y="184"/>
                  </a:lnTo>
                  <a:lnTo>
                    <a:pt x="140" y="185"/>
                  </a:lnTo>
                  <a:lnTo>
                    <a:pt x="140" y="186"/>
                  </a:lnTo>
                  <a:lnTo>
                    <a:pt x="140" y="187"/>
                  </a:lnTo>
                  <a:lnTo>
                    <a:pt x="140" y="188"/>
                  </a:lnTo>
                  <a:lnTo>
                    <a:pt x="140" y="190"/>
                  </a:lnTo>
                  <a:lnTo>
                    <a:pt x="139" y="191"/>
                  </a:lnTo>
                  <a:lnTo>
                    <a:pt x="139" y="192"/>
                  </a:lnTo>
                  <a:lnTo>
                    <a:pt x="139" y="193"/>
                  </a:lnTo>
                  <a:lnTo>
                    <a:pt x="139" y="194"/>
                  </a:lnTo>
                  <a:lnTo>
                    <a:pt x="139" y="195"/>
                  </a:lnTo>
                  <a:lnTo>
                    <a:pt x="140" y="196"/>
                  </a:lnTo>
                  <a:lnTo>
                    <a:pt x="141" y="197"/>
                  </a:lnTo>
                  <a:lnTo>
                    <a:pt x="141" y="199"/>
                  </a:lnTo>
                  <a:lnTo>
                    <a:pt x="142" y="199"/>
                  </a:lnTo>
                  <a:lnTo>
                    <a:pt x="144" y="199"/>
                  </a:lnTo>
                  <a:lnTo>
                    <a:pt x="145" y="199"/>
                  </a:lnTo>
                  <a:lnTo>
                    <a:pt x="146" y="199"/>
                  </a:lnTo>
                  <a:lnTo>
                    <a:pt x="146" y="200"/>
                  </a:lnTo>
                  <a:lnTo>
                    <a:pt x="146" y="201"/>
                  </a:lnTo>
                  <a:lnTo>
                    <a:pt x="146" y="203"/>
                  </a:lnTo>
                  <a:lnTo>
                    <a:pt x="148" y="204"/>
                  </a:lnTo>
                  <a:lnTo>
                    <a:pt x="148" y="205"/>
                  </a:lnTo>
                  <a:lnTo>
                    <a:pt x="149" y="207"/>
                  </a:lnTo>
                  <a:lnTo>
                    <a:pt x="150" y="207"/>
                  </a:lnTo>
                  <a:lnTo>
                    <a:pt x="150" y="208"/>
                  </a:lnTo>
                  <a:lnTo>
                    <a:pt x="150" y="210"/>
                  </a:lnTo>
                  <a:lnTo>
                    <a:pt x="151" y="211"/>
                  </a:lnTo>
                  <a:lnTo>
                    <a:pt x="151" y="212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3" y="216"/>
                  </a:lnTo>
                  <a:lnTo>
                    <a:pt x="152" y="216"/>
                  </a:lnTo>
                  <a:lnTo>
                    <a:pt x="151" y="217"/>
                  </a:lnTo>
                  <a:lnTo>
                    <a:pt x="151" y="218"/>
                  </a:lnTo>
                  <a:lnTo>
                    <a:pt x="152" y="218"/>
                  </a:lnTo>
                  <a:lnTo>
                    <a:pt x="152" y="219"/>
                  </a:lnTo>
                  <a:lnTo>
                    <a:pt x="153" y="219"/>
                  </a:lnTo>
                  <a:lnTo>
                    <a:pt x="153" y="220"/>
                  </a:lnTo>
                  <a:lnTo>
                    <a:pt x="152" y="220"/>
                  </a:lnTo>
                  <a:lnTo>
                    <a:pt x="151" y="220"/>
                  </a:lnTo>
                  <a:lnTo>
                    <a:pt x="150" y="221"/>
                  </a:lnTo>
                  <a:lnTo>
                    <a:pt x="150" y="222"/>
                  </a:lnTo>
                  <a:lnTo>
                    <a:pt x="149" y="222"/>
                  </a:lnTo>
                  <a:lnTo>
                    <a:pt x="146" y="222"/>
                  </a:lnTo>
                  <a:lnTo>
                    <a:pt x="145" y="222"/>
                  </a:lnTo>
                  <a:lnTo>
                    <a:pt x="145" y="221"/>
                  </a:lnTo>
                  <a:lnTo>
                    <a:pt x="145" y="220"/>
                  </a:lnTo>
                  <a:lnTo>
                    <a:pt x="145" y="219"/>
                  </a:lnTo>
                  <a:lnTo>
                    <a:pt x="143" y="220"/>
                  </a:lnTo>
                  <a:lnTo>
                    <a:pt x="142" y="220"/>
                  </a:lnTo>
                  <a:lnTo>
                    <a:pt x="141" y="220"/>
                  </a:lnTo>
                  <a:lnTo>
                    <a:pt x="141" y="221"/>
                  </a:lnTo>
                  <a:lnTo>
                    <a:pt x="140" y="221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4"/>
                  </a:lnTo>
                  <a:lnTo>
                    <a:pt x="136" y="224"/>
                  </a:lnTo>
                  <a:lnTo>
                    <a:pt x="134" y="224"/>
                  </a:lnTo>
                  <a:lnTo>
                    <a:pt x="133" y="224"/>
                  </a:lnTo>
                  <a:lnTo>
                    <a:pt x="132" y="224"/>
                  </a:lnTo>
                  <a:lnTo>
                    <a:pt x="131" y="222"/>
                  </a:lnTo>
                  <a:lnTo>
                    <a:pt x="126" y="221"/>
                  </a:lnTo>
                  <a:lnTo>
                    <a:pt x="125" y="222"/>
                  </a:lnTo>
                  <a:lnTo>
                    <a:pt x="124" y="221"/>
                  </a:lnTo>
                  <a:lnTo>
                    <a:pt x="123" y="221"/>
                  </a:lnTo>
                  <a:lnTo>
                    <a:pt x="123" y="222"/>
                  </a:lnTo>
                  <a:lnTo>
                    <a:pt x="122" y="222"/>
                  </a:lnTo>
                  <a:lnTo>
                    <a:pt x="122" y="221"/>
                  </a:lnTo>
                  <a:lnTo>
                    <a:pt x="120" y="221"/>
                  </a:lnTo>
                  <a:lnTo>
                    <a:pt x="120" y="222"/>
                  </a:lnTo>
                  <a:lnTo>
                    <a:pt x="119" y="222"/>
                  </a:lnTo>
                  <a:lnTo>
                    <a:pt x="119" y="221"/>
                  </a:lnTo>
                  <a:lnTo>
                    <a:pt x="118" y="221"/>
                  </a:lnTo>
                  <a:lnTo>
                    <a:pt x="118" y="224"/>
                  </a:lnTo>
                  <a:lnTo>
                    <a:pt x="118" y="225"/>
                  </a:lnTo>
                  <a:lnTo>
                    <a:pt x="118" y="227"/>
                  </a:lnTo>
                  <a:lnTo>
                    <a:pt x="117" y="227"/>
                  </a:lnTo>
                  <a:lnTo>
                    <a:pt x="116" y="227"/>
                  </a:lnTo>
                  <a:lnTo>
                    <a:pt x="114" y="227"/>
                  </a:lnTo>
                  <a:lnTo>
                    <a:pt x="112" y="227"/>
                  </a:lnTo>
                  <a:lnTo>
                    <a:pt x="112" y="228"/>
                  </a:lnTo>
                  <a:lnTo>
                    <a:pt x="111" y="228"/>
                  </a:lnTo>
                  <a:lnTo>
                    <a:pt x="111" y="227"/>
                  </a:lnTo>
                  <a:lnTo>
                    <a:pt x="111" y="228"/>
                  </a:lnTo>
                  <a:lnTo>
                    <a:pt x="110" y="228"/>
                  </a:lnTo>
                  <a:lnTo>
                    <a:pt x="110" y="229"/>
                  </a:lnTo>
                  <a:lnTo>
                    <a:pt x="109" y="228"/>
                  </a:lnTo>
                  <a:lnTo>
                    <a:pt x="110" y="229"/>
                  </a:lnTo>
                  <a:lnTo>
                    <a:pt x="109" y="230"/>
                  </a:lnTo>
                  <a:lnTo>
                    <a:pt x="109" y="232"/>
                  </a:lnTo>
                  <a:lnTo>
                    <a:pt x="109" y="230"/>
                  </a:lnTo>
                  <a:lnTo>
                    <a:pt x="109" y="232"/>
                  </a:lnTo>
                  <a:lnTo>
                    <a:pt x="108" y="232"/>
                  </a:lnTo>
                  <a:lnTo>
                    <a:pt x="108" y="230"/>
                  </a:lnTo>
                  <a:lnTo>
                    <a:pt x="108" y="229"/>
                  </a:lnTo>
                  <a:lnTo>
                    <a:pt x="109" y="229"/>
                  </a:lnTo>
                  <a:lnTo>
                    <a:pt x="108" y="229"/>
                  </a:lnTo>
                  <a:lnTo>
                    <a:pt x="108" y="228"/>
                  </a:lnTo>
                  <a:lnTo>
                    <a:pt x="108" y="227"/>
                  </a:lnTo>
                  <a:lnTo>
                    <a:pt x="108" y="229"/>
                  </a:lnTo>
                  <a:lnTo>
                    <a:pt x="108" y="230"/>
                  </a:lnTo>
                  <a:lnTo>
                    <a:pt x="107" y="230"/>
                  </a:lnTo>
                  <a:lnTo>
                    <a:pt x="107" y="229"/>
                  </a:lnTo>
                  <a:lnTo>
                    <a:pt x="106" y="229"/>
                  </a:lnTo>
                  <a:lnTo>
                    <a:pt x="106" y="228"/>
                  </a:lnTo>
                  <a:lnTo>
                    <a:pt x="106" y="229"/>
                  </a:lnTo>
                  <a:lnTo>
                    <a:pt x="106" y="228"/>
                  </a:lnTo>
                  <a:lnTo>
                    <a:pt x="104" y="228"/>
                  </a:lnTo>
                  <a:lnTo>
                    <a:pt x="104" y="229"/>
                  </a:lnTo>
                  <a:lnTo>
                    <a:pt x="103" y="229"/>
                  </a:lnTo>
                  <a:lnTo>
                    <a:pt x="103" y="230"/>
                  </a:lnTo>
                  <a:lnTo>
                    <a:pt x="102" y="230"/>
                  </a:lnTo>
                  <a:lnTo>
                    <a:pt x="102" y="229"/>
                  </a:lnTo>
                  <a:lnTo>
                    <a:pt x="102" y="228"/>
                  </a:lnTo>
                  <a:lnTo>
                    <a:pt x="102" y="227"/>
                  </a:lnTo>
                  <a:lnTo>
                    <a:pt x="102" y="228"/>
                  </a:lnTo>
                  <a:lnTo>
                    <a:pt x="102" y="229"/>
                  </a:lnTo>
                  <a:lnTo>
                    <a:pt x="101" y="229"/>
                  </a:lnTo>
                  <a:lnTo>
                    <a:pt x="101" y="228"/>
                  </a:lnTo>
                  <a:lnTo>
                    <a:pt x="100" y="228"/>
                  </a:lnTo>
                  <a:lnTo>
                    <a:pt x="100" y="227"/>
                  </a:lnTo>
                  <a:lnTo>
                    <a:pt x="100" y="228"/>
                  </a:lnTo>
                  <a:lnTo>
                    <a:pt x="100" y="227"/>
                  </a:lnTo>
                  <a:lnTo>
                    <a:pt x="99" y="227"/>
                  </a:lnTo>
                  <a:lnTo>
                    <a:pt x="99" y="226"/>
                  </a:lnTo>
                  <a:lnTo>
                    <a:pt x="100" y="226"/>
                  </a:lnTo>
                  <a:lnTo>
                    <a:pt x="99" y="226"/>
                  </a:lnTo>
                  <a:lnTo>
                    <a:pt x="98" y="226"/>
                  </a:lnTo>
                  <a:lnTo>
                    <a:pt x="98" y="225"/>
                  </a:lnTo>
                  <a:lnTo>
                    <a:pt x="98" y="224"/>
                  </a:lnTo>
                  <a:lnTo>
                    <a:pt x="97" y="224"/>
                  </a:lnTo>
                  <a:lnTo>
                    <a:pt x="97" y="222"/>
                  </a:lnTo>
                  <a:lnTo>
                    <a:pt x="97" y="221"/>
                  </a:lnTo>
                  <a:lnTo>
                    <a:pt x="98" y="221"/>
                  </a:lnTo>
                  <a:lnTo>
                    <a:pt x="98" y="220"/>
                  </a:lnTo>
                  <a:lnTo>
                    <a:pt x="97" y="220"/>
                  </a:lnTo>
                  <a:lnTo>
                    <a:pt x="97" y="219"/>
                  </a:lnTo>
                  <a:lnTo>
                    <a:pt x="95" y="218"/>
                  </a:lnTo>
                  <a:lnTo>
                    <a:pt x="95" y="217"/>
                  </a:lnTo>
                  <a:lnTo>
                    <a:pt x="97" y="217"/>
                  </a:lnTo>
                  <a:lnTo>
                    <a:pt x="95" y="217"/>
                  </a:lnTo>
                  <a:lnTo>
                    <a:pt x="94" y="217"/>
                  </a:lnTo>
                  <a:lnTo>
                    <a:pt x="94" y="216"/>
                  </a:lnTo>
                  <a:lnTo>
                    <a:pt x="95" y="216"/>
                  </a:lnTo>
                  <a:lnTo>
                    <a:pt x="95" y="215"/>
                  </a:lnTo>
                  <a:lnTo>
                    <a:pt x="97" y="215"/>
                  </a:lnTo>
                  <a:lnTo>
                    <a:pt x="95" y="215"/>
                  </a:lnTo>
                  <a:lnTo>
                    <a:pt x="95" y="213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4" y="213"/>
                  </a:lnTo>
                  <a:lnTo>
                    <a:pt x="93" y="213"/>
                  </a:lnTo>
                  <a:lnTo>
                    <a:pt x="92" y="213"/>
                  </a:lnTo>
                  <a:lnTo>
                    <a:pt x="92" y="212"/>
                  </a:lnTo>
                  <a:lnTo>
                    <a:pt x="92" y="213"/>
                  </a:lnTo>
                  <a:lnTo>
                    <a:pt x="91" y="213"/>
                  </a:lnTo>
                  <a:lnTo>
                    <a:pt x="91" y="212"/>
                  </a:lnTo>
                  <a:lnTo>
                    <a:pt x="90" y="212"/>
                  </a:lnTo>
                  <a:lnTo>
                    <a:pt x="89" y="212"/>
                  </a:lnTo>
                  <a:lnTo>
                    <a:pt x="87" y="213"/>
                  </a:lnTo>
                  <a:lnTo>
                    <a:pt x="87" y="212"/>
                  </a:lnTo>
                  <a:lnTo>
                    <a:pt x="87" y="211"/>
                  </a:lnTo>
                  <a:lnTo>
                    <a:pt x="87" y="210"/>
                  </a:lnTo>
                  <a:lnTo>
                    <a:pt x="87" y="209"/>
                  </a:lnTo>
                  <a:lnTo>
                    <a:pt x="87" y="208"/>
                  </a:lnTo>
                  <a:lnTo>
                    <a:pt x="89" y="208"/>
                  </a:lnTo>
                  <a:lnTo>
                    <a:pt x="89" y="207"/>
                  </a:lnTo>
                  <a:lnTo>
                    <a:pt x="87" y="207"/>
                  </a:lnTo>
                  <a:lnTo>
                    <a:pt x="87" y="205"/>
                  </a:lnTo>
                  <a:lnTo>
                    <a:pt x="86" y="204"/>
                  </a:lnTo>
                  <a:lnTo>
                    <a:pt x="85" y="204"/>
                  </a:lnTo>
                  <a:lnTo>
                    <a:pt x="85" y="203"/>
                  </a:lnTo>
                  <a:lnTo>
                    <a:pt x="86" y="204"/>
                  </a:lnTo>
                  <a:lnTo>
                    <a:pt x="86" y="203"/>
                  </a:lnTo>
                  <a:lnTo>
                    <a:pt x="85" y="202"/>
                  </a:lnTo>
                  <a:lnTo>
                    <a:pt x="85" y="201"/>
                  </a:lnTo>
                  <a:lnTo>
                    <a:pt x="85" y="202"/>
                  </a:lnTo>
                  <a:lnTo>
                    <a:pt x="85" y="201"/>
                  </a:lnTo>
                  <a:lnTo>
                    <a:pt x="84" y="201"/>
                  </a:lnTo>
                  <a:lnTo>
                    <a:pt x="84" y="200"/>
                  </a:lnTo>
                  <a:lnTo>
                    <a:pt x="83" y="200"/>
                  </a:lnTo>
                  <a:lnTo>
                    <a:pt x="82" y="200"/>
                  </a:lnTo>
                  <a:lnTo>
                    <a:pt x="81" y="200"/>
                  </a:lnTo>
                  <a:lnTo>
                    <a:pt x="81" y="201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78" y="202"/>
                  </a:lnTo>
                  <a:lnTo>
                    <a:pt x="80" y="202"/>
                  </a:lnTo>
                  <a:lnTo>
                    <a:pt x="81" y="202"/>
                  </a:lnTo>
                  <a:lnTo>
                    <a:pt x="81" y="201"/>
                  </a:lnTo>
                  <a:lnTo>
                    <a:pt x="82" y="201"/>
                  </a:lnTo>
                  <a:lnTo>
                    <a:pt x="81" y="201"/>
                  </a:lnTo>
                  <a:lnTo>
                    <a:pt x="82" y="201"/>
                  </a:lnTo>
                  <a:lnTo>
                    <a:pt x="83" y="201"/>
                  </a:lnTo>
                  <a:lnTo>
                    <a:pt x="83" y="202"/>
                  </a:lnTo>
                  <a:lnTo>
                    <a:pt x="84" y="202"/>
                  </a:lnTo>
                  <a:lnTo>
                    <a:pt x="85" y="202"/>
                  </a:lnTo>
                  <a:lnTo>
                    <a:pt x="84" y="202"/>
                  </a:lnTo>
                  <a:lnTo>
                    <a:pt x="85" y="203"/>
                  </a:lnTo>
                  <a:lnTo>
                    <a:pt x="84" y="203"/>
                  </a:lnTo>
                  <a:lnTo>
                    <a:pt x="83" y="202"/>
                  </a:lnTo>
                  <a:lnTo>
                    <a:pt x="82" y="202"/>
                  </a:lnTo>
                  <a:lnTo>
                    <a:pt x="81" y="202"/>
                  </a:lnTo>
                  <a:lnTo>
                    <a:pt x="81" y="203"/>
                  </a:lnTo>
                  <a:lnTo>
                    <a:pt x="80" y="203"/>
                  </a:lnTo>
                  <a:lnTo>
                    <a:pt x="78" y="203"/>
                  </a:lnTo>
                  <a:lnTo>
                    <a:pt x="77" y="203"/>
                  </a:lnTo>
                  <a:lnTo>
                    <a:pt x="76" y="203"/>
                  </a:lnTo>
                  <a:lnTo>
                    <a:pt x="75" y="203"/>
                  </a:lnTo>
                  <a:lnTo>
                    <a:pt x="74" y="203"/>
                  </a:lnTo>
                  <a:lnTo>
                    <a:pt x="74" y="204"/>
                  </a:lnTo>
                  <a:lnTo>
                    <a:pt x="73" y="204"/>
                  </a:lnTo>
                  <a:lnTo>
                    <a:pt x="72" y="204"/>
                  </a:lnTo>
                  <a:lnTo>
                    <a:pt x="69" y="204"/>
                  </a:lnTo>
                  <a:lnTo>
                    <a:pt x="69" y="203"/>
                  </a:lnTo>
                  <a:lnTo>
                    <a:pt x="69" y="204"/>
                  </a:lnTo>
                  <a:lnTo>
                    <a:pt x="68" y="204"/>
                  </a:lnTo>
                  <a:lnTo>
                    <a:pt x="68" y="203"/>
                  </a:lnTo>
                  <a:lnTo>
                    <a:pt x="67" y="203"/>
                  </a:lnTo>
                  <a:lnTo>
                    <a:pt x="67" y="204"/>
                  </a:lnTo>
                  <a:lnTo>
                    <a:pt x="66" y="204"/>
                  </a:lnTo>
                  <a:lnTo>
                    <a:pt x="65" y="205"/>
                  </a:lnTo>
                  <a:lnTo>
                    <a:pt x="64" y="205"/>
                  </a:lnTo>
                  <a:lnTo>
                    <a:pt x="64" y="204"/>
                  </a:lnTo>
                  <a:lnTo>
                    <a:pt x="62" y="204"/>
                  </a:lnTo>
                  <a:lnTo>
                    <a:pt x="61" y="204"/>
                  </a:lnTo>
                  <a:lnTo>
                    <a:pt x="60" y="204"/>
                  </a:lnTo>
                  <a:lnTo>
                    <a:pt x="59" y="204"/>
                  </a:lnTo>
                  <a:lnTo>
                    <a:pt x="58" y="205"/>
                  </a:lnTo>
                  <a:lnTo>
                    <a:pt x="58" y="207"/>
                  </a:lnTo>
                  <a:lnTo>
                    <a:pt x="57" y="208"/>
                  </a:lnTo>
                  <a:lnTo>
                    <a:pt x="57" y="207"/>
                  </a:lnTo>
                  <a:lnTo>
                    <a:pt x="57" y="205"/>
                  </a:lnTo>
                  <a:lnTo>
                    <a:pt x="56" y="205"/>
                  </a:lnTo>
                  <a:lnTo>
                    <a:pt x="55" y="205"/>
                  </a:lnTo>
                  <a:lnTo>
                    <a:pt x="55" y="207"/>
                  </a:lnTo>
                  <a:lnTo>
                    <a:pt x="53" y="207"/>
                  </a:lnTo>
                  <a:lnTo>
                    <a:pt x="53" y="205"/>
                  </a:lnTo>
                  <a:lnTo>
                    <a:pt x="52" y="205"/>
                  </a:lnTo>
                  <a:lnTo>
                    <a:pt x="51" y="205"/>
                  </a:lnTo>
                  <a:lnTo>
                    <a:pt x="51" y="204"/>
                  </a:lnTo>
                  <a:lnTo>
                    <a:pt x="50" y="204"/>
                  </a:lnTo>
                  <a:lnTo>
                    <a:pt x="49" y="204"/>
                  </a:lnTo>
                  <a:lnTo>
                    <a:pt x="49" y="203"/>
                  </a:lnTo>
                  <a:lnTo>
                    <a:pt x="50" y="203"/>
                  </a:lnTo>
                  <a:lnTo>
                    <a:pt x="50" y="202"/>
                  </a:lnTo>
                  <a:lnTo>
                    <a:pt x="49" y="202"/>
                  </a:lnTo>
                  <a:lnTo>
                    <a:pt x="49" y="203"/>
                  </a:lnTo>
                  <a:lnTo>
                    <a:pt x="48" y="203"/>
                  </a:lnTo>
                  <a:lnTo>
                    <a:pt x="49" y="203"/>
                  </a:lnTo>
                  <a:lnTo>
                    <a:pt x="49" y="204"/>
                  </a:lnTo>
                  <a:lnTo>
                    <a:pt x="48" y="204"/>
                  </a:lnTo>
                  <a:lnTo>
                    <a:pt x="47" y="204"/>
                  </a:lnTo>
                  <a:lnTo>
                    <a:pt x="44" y="204"/>
                  </a:lnTo>
                  <a:lnTo>
                    <a:pt x="43" y="203"/>
                  </a:lnTo>
                  <a:lnTo>
                    <a:pt x="42" y="204"/>
                  </a:lnTo>
                  <a:lnTo>
                    <a:pt x="41" y="204"/>
                  </a:lnTo>
                  <a:lnTo>
                    <a:pt x="40" y="204"/>
                  </a:lnTo>
                  <a:lnTo>
                    <a:pt x="40" y="205"/>
                  </a:lnTo>
                  <a:lnTo>
                    <a:pt x="40" y="207"/>
                  </a:lnTo>
                  <a:lnTo>
                    <a:pt x="39" y="207"/>
                  </a:lnTo>
                  <a:lnTo>
                    <a:pt x="38" y="207"/>
                  </a:lnTo>
                  <a:lnTo>
                    <a:pt x="36" y="207"/>
                  </a:lnTo>
                  <a:lnTo>
                    <a:pt x="35" y="205"/>
                  </a:lnTo>
                  <a:lnTo>
                    <a:pt x="34" y="205"/>
                  </a:lnTo>
                  <a:lnTo>
                    <a:pt x="33" y="207"/>
                  </a:lnTo>
                  <a:lnTo>
                    <a:pt x="32" y="207"/>
                  </a:lnTo>
                  <a:lnTo>
                    <a:pt x="30" y="205"/>
                  </a:lnTo>
                  <a:lnTo>
                    <a:pt x="26" y="205"/>
                  </a:lnTo>
                  <a:lnTo>
                    <a:pt x="25" y="205"/>
                  </a:lnTo>
                  <a:lnTo>
                    <a:pt x="25" y="207"/>
                  </a:lnTo>
                  <a:lnTo>
                    <a:pt x="24" y="207"/>
                  </a:lnTo>
                  <a:lnTo>
                    <a:pt x="23" y="207"/>
                  </a:lnTo>
                  <a:lnTo>
                    <a:pt x="23" y="208"/>
                  </a:lnTo>
                  <a:lnTo>
                    <a:pt x="23" y="209"/>
                  </a:lnTo>
                  <a:lnTo>
                    <a:pt x="24" y="209"/>
                  </a:lnTo>
                  <a:lnTo>
                    <a:pt x="23" y="209"/>
                  </a:lnTo>
                  <a:lnTo>
                    <a:pt x="22" y="209"/>
                  </a:lnTo>
                  <a:lnTo>
                    <a:pt x="22" y="208"/>
                  </a:lnTo>
                  <a:lnTo>
                    <a:pt x="23" y="208"/>
                  </a:lnTo>
                  <a:lnTo>
                    <a:pt x="22" y="207"/>
                  </a:lnTo>
                  <a:lnTo>
                    <a:pt x="20" y="207"/>
                  </a:lnTo>
                  <a:lnTo>
                    <a:pt x="19" y="207"/>
                  </a:lnTo>
                  <a:lnTo>
                    <a:pt x="18" y="207"/>
                  </a:lnTo>
                  <a:lnTo>
                    <a:pt x="18" y="208"/>
                  </a:lnTo>
                  <a:lnTo>
                    <a:pt x="19" y="208"/>
                  </a:lnTo>
                  <a:lnTo>
                    <a:pt x="19" y="209"/>
                  </a:lnTo>
                  <a:lnTo>
                    <a:pt x="18" y="209"/>
                  </a:lnTo>
                  <a:lnTo>
                    <a:pt x="17" y="209"/>
                  </a:lnTo>
                  <a:lnTo>
                    <a:pt x="17" y="208"/>
                  </a:lnTo>
                  <a:lnTo>
                    <a:pt x="16" y="209"/>
                  </a:lnTo>
                  <a:lnTo>
                    <a:pt x="16" y="210"/>
                  </a:lnTo>
                  <a:lnTo>
                    <a:pt x="15" y="210"/>
                  </a:lnTo>
                  <a:lnTo>
                    <a:pt x="14" y="210"/>
                  </a:lnTo>
                  <a:lnTo>
                    <a:pt x="14" y="209"/>
                  </a:lnTo>
                  <a:lnTo>
                    <a:pt x="14" y="208"/>
                  </a:lnTo>
                  <a:lnTo>
                    <a:pt x="15" y="208"/>
                  </a:lnTo>
                  <a:lnTo>
                    <a:pt x="15" y="207"/>
                  </a:lnTo>
                  <a:lnTo>
                    <a:pt x="14" y="207"/>
                  </a:lnTo>
                  <a:lnTo>
                    <a:pt x="14" y="208"/>
                  </a:lnTo>
                  <a:lnTo>
                    <a:pt x="14" y="207"/>
                  </a:lnTo>
                  <a:lnTo>
                    <a:pt x="13" y="207"/>
                  </a:lnTo>
                  <a:lnTo>
                    <a:pt x="11" y="207"/>
                  </a:lnTo>
                  <a:lnTo>
                    <a:pt x="13" y="205"/>
                  </a:lnTo>
                  <a:lnTo>
                    <a:pt x="13" y="204"/>
                  </a:lnTo>
                  <a:lnTo>
                    <a:pt x="13" y="202"/>
                  </a:lnTo>
                  <a:lnTo>
                    <a:pt x="13" y="201"/>
                  </a:lnTo>
                  <a:lnTo>
                    <a:pt x="13" y="200"/>
                  </a:lnTo>
                  <a:lnTo>
                    <a:pt x="13" y="199"/>
                  </a:lnTo>
                  <a:lnTo>
                    <a:pt x="13" y="197"/>
                  </a:lnTo>
                  <a:lnTo>
                    <a:pt x="14" y="196"/>
                  </a:lnTo>
                  <a:lnTo>
                    <a:pt x="14" y="195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6" y="190"/>
                  </a:lnTo>
                  <a:lnTo>
                    <a:pt x="17" y="190"/>
                  </a:lnTo>
                  <a:lnTo>
                    <a:pt x="18" y="188"/>
                  </a:lnTo>
                  <a:lnTo>
                    <a:pt x="19" y="188"/>
                  </a:lnTo>
                  <a:lnTo>
                    <a:pt x="19" y="187"/>
                  </a:lnTo>
                  <a:lnTo>
                    <a:pt x="20" y="187"/>
                  </a:lnTo>
                  <a:lnTo>
                    <a:pt x="22" y="187"/>
                  </a:lnTo>
                  <a:lnTo>
                    <a:pt x="22" y="186"/>
                  </a:lnTo>
                  <a:lnTo>
                    <a:pt x="22" y="185"/>
                  </a:lnTo>
                  <a:lnTo>
                    <a:pt x="23" y="185"/>
                  </a:lnTo>
                  <a:lnTo>
                    <a:pt x="24" y="185"/>
                  </a:lnTo>
                  <a:lnTo>
                    <a:pt x="24" y="184"/>
                  </a:lnTo>
                  <a:lnTo>
                    <a:pt x="26" y="184"/>
                  </a:lnTo>
                  <a:lnTo>
                    <a:pt x="27" y="184"/>
                  </a:lnTo>
                  <a:lnTo>
                    <a:pt x="28" y="184"/>
                  </a:lnTo>
                  <a:lnTo>
                    <a:pt x="28" y="183"/>
                  </a:lnTo>
                  <a:lnTo>
                    <a:pt x="30" y="183"/>
                  </a:lnTo>
                  <a:lnTo>
                    <a:pt x="31" y="183"/>
                  </a:lnTo>
                  <a:lnTo>
                    <a:pt x="33" y="183"/>
                  </a:lnTo>
                  <a:lnTo>
                    <a:pt x="34" y="183"/>
                  </a:lnTo>
                  <a:lnTo>
                    <a:pt x="35" y="183"/>
                  </a:lnTo>
                  <a:lnTo>
                    <a:pt x="35" y="182"/>
                  </a:lnTo>
                  <a:lnTo>
                    <a:pt x="35" y="179"/>
                  </a:lnTo>
                  <a:lnTo>
                    <a:pt x="36" y="179"/>
                  </a:lnTo>
                  <a:lnTo>
                    <a:pt x="36" y="178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8" y="175"/>
                  </a:lnTo>
                  <a:lnTo>
                    <a:pt x="36" y="174"/>
                  </a:lnTo>
                  <a:lnTo>
                    <a:pt x="36" y="173"/>
                  </a:lnTo>
                  <a:lnTo>
                    <a:pt x="35" y="173"/>
                  </a:lnTo>
                  <a:lnTo>
                    <a:pt x="34" y="173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2" y="174"/>
                  </a:lnTo>
                  <a:lnTo>
                    <a:pt x="31" y="174"/>
                  </a:lnTo>
                  <a:lnTo>
                    <a:pt x="31" y="173"/>
                  </a:lnTo>
                  <a:lnTo>
                    <a:pt x="30" y="173"/>
                  </a:lnTo>
                  <a:lnTo>
                    <a:pt x="28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28" y="171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3"/>
                  </a:lnTo>
                  <a:lnTo>
                    <a:pt x="28" y="161"/>
                  </a:lnTo>
                  <a:lnTo>
                    <a:pt x="28" y="160"/>
                  </a:lnTo>
                  <a:lnTo>
                    <a:pt x="28" y="158"/>
                  </a:lnTo>
                  <a:lnTo>
                    <a:pt x="30" y="157"/>
                  </a:lnTo>
                  <a:lnTo>
                    <a:pt x="30" y="155"/>
                  </a:lnTo>
                  <a:lnTo>
                    <a:pt x="28" y="155"/>
                  </a:lnTo>
                  <a:lnTo>
                    <a:pt x="26" y="157"/>
                  </a:lnTo>
                  <a:lnTo>
                    <a:pt x="26" y="155"/>
                  </a:lnTo>
                  <a:lnTo>
                    <a:pt x="25" y="155"/>
                  </a:lnTo>
                  <a:lnTo>
                    <a:pt x="25" y="154"/>
                  </a:lnTo>
                  <a:lnTo>
                    <a:pt x="24" y="154"/>
                  </a:lnTo>
                  <a:lnTo>
                    <a:pt x="24" y="153"/>
                  </a:lnTo>
                  <a:lnTo>
                    <a:pt x="23" y="153"/>
                  </a:lnTo>
                  <a:lnTo>
                    <a:pt x="22" y="152"/>
                  </a:lnTo>
                  <a:lnTo>
                    <a:pt x="19" y="152"/>
                  </a:lnTo>
                  <a:lnTo>
                    <a:pt x="18" y="152"/>
                  </a:lnTo>
                  <a:lnTo>
                    <a:pt x="17" y="151"/>
                  </a:lnTo>
                  <a:lnTo>
                    <a:pt x="16" y="151"/>
                  </a:lnTo>
                  <a:lnTo>
                    <a:pt x="16" y="150"/>
                  </a:lnTo>
                  <a:lnTo>
                    <a:pt x="15" y="150"/>
                  </a:lnTo>
                  <a:lnTo>
                    <a:pt x="14" y="149"/>
                  </a:lnTo>
                  <a:lnTo>
                    <a:pt x="13" y="148"/>
                  </a:lnTo>
                  <a:lnTo>
                    <a:pt x="13" y="146"/>
                  </a:lnTo>
                  <a:lnTo>
                    <a:pt x="11" y="145"/>
                  </a:lnTo>
                  <a:lnTo>
                    <a:pt x="11" y="144"/>
                  </a:lnTo>
                  <a:lnTo>
                    <a:pt x="10" y="143"/>
                  </a:lnTo>
                  <a:lnTo>
                    <a:pt x="10" y="142"/>
                  </a:lnTo>
                  <a:lnTo>
                    <a:pt x="9" y="142"/>
                  </a:lnTo>
                  <a:lnTo>
                    <a:pt x="9" y="141"/>
                  </a:lnTo>
                  <a:lnTo>
                    <a:pt x="9" y="140"/>
                  </a:lnTo>
                  <a:lnTo>
                    <a:pt x="8" y="140"/>
                  </a:lnTo>
                  <a:lnTo>
                    <a:pt x="8" y="138"/>
                  </a:lnTo>
                  <a:lnTo>
                    <a:pt x="8" y="137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6" y="135"/>
                  </a:lnTo>
                  <a:lnTo>
                    <a:pt x="5" y="133"/>
                  </a:lnTo>
                  <a:lnTo>
                    <a:pt x="3" y="132"/>
                  </a:lnTo>
                  <a:lnTo>
                    <a:pt x="2" y="130"/>
                  </a:lnTo>
                  <a:lnTo>
                    <a:pt x="1" y="129"/>
                  </a:lnTo>
                  <a:lnTo>
                    <a:pt x="0" y="128"/>
                  </a:lnTo>
                  <a:lnTo>
                    <a:pt x="1" y="128"/>
                  </a:lnTo>
                  <a:lnTo>
                    <a:pt x="2" y="129"/>
                  </a:lnTo>
                  <a:lnTo>
                    <a:pt x="3" y="129"/>
                  </a:lnTo>
                  <a:lnTo>
                    <a:pt x="5" y="129"/>
                  </a:lnTo>
                  <a:lnTo>
                    <a:pt x="6" y="130"/>
                  </a:lnTo>
                  <a:lnTo>
                    <a:pt x="7" y="130"/>
                  </a:lnTo>
                  <a:lnTo>
                    <a:pt x="8" y="130"/>
                  </a:lnTo>
                  <a:lnTo>
                    <a:pt x="9" y="132"/>
                  </a:lnTo>
                  <a:lnTo>
                    <a:pt x="10" y="132"/>
                  </a:lnTo>
                  <a:lnTo>
                    <a:pt x="11" y="132"/>
                  </a:lnTo>
                  <a:lnTo>
                    <a:pt x="14" y="133"/>
                  </a:lnTo>
                  <a:lnTo>
                    <a:pt x="15" y="133"/>
                  </a:lnTo>
                  <a:lnTo>
                    <a:pt x="16" y="133"/>
                  </a:lnTo>
                  <a:lnTo>
                    <a:pt x="17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20" y="135"/>
                  </a:lnTo>
                  <a:lnTo>
                    <a:pt x="22" y="135"/>
                  </a:lnTo>
                  <a:lnTo>
                    <a:pt x="23" y="136"/>
                  </a:lnTo>
                  <a:lnTo>
                    <a:pt x="25" y="136"/>
                  </a:lnTo>
                  <a:lnTo>
                    <a:pt x="26" y="136"/>
                  </a:lnTo>
                  <a:lnTo>
                    <a:pt x="27" y="136"/>
                  </a:lnTo>
                  <a:lnTo>
                    <a:pt x="28" y="136"/>
                  </a:lnTo>
                  <a:lnTo>
                    <a:pt x="30" y="136"/>
                  </a:lnTo>
                  <a:lnTo>
                    <a:pt x="30" y="135"/>
                  </a:lnTo>
                  <a:lnTo>
                    <a:pt x="31" y="135"/>
                  </a:lnTo>
                  <a:lnTo>
                    <a:pt x="32" y="135"/>
                  </a:lnTo>
                  <a:lnTo>
                    <a:pt x="33" y="135"/>
                  </a:lnTo>
                  <a:lnTo>
                    <a:pt x="34" y="135"/>
                  </a:lnTo>
                  <a:lnTo>
                    <a:pt x="35" y="135"/>
                  </a:lnTo>
                  <a:lnTo>
                    <a:pt x="36" y="135"/>
                  </a:lnTo>
                  <a:lnTo>
                    <a:pt x="38" y="135"/>
                  </a:lnTo>
                  <a:lnTo>
                    <a:pt x="39" y="135"/>
                  </a:lnTo>
                  <a:lnTo>
                    <a:pt x="41" y="135"/>
                  </a:lnTo>
                  <a:lnTo>
                    <a:pt x="44" y="135"/>
                  </a:lnTo>
                  <a:lnTo>
                    <a:pt x="47" y="136"/>
                  </a:lnTo>
                  <a:lnTo>
                    <a:pt x="49" y="136"/>
                  </a:lnTo>
                  <a:lnTo>
                    <a:pt x="50" y="135"/>
                  </a:lnTo>
                  <a:lnTo>
                    <a:pt x="51" y="134"/>
                  </a:lnTo>
                  <a:lnTo>
                    <a:pt x="55" y="133"/>
                  </a:lnTo>
                  <a:lnTo>
                    <a:pt x="58" y="133"/>
                  </a:lnTo>
                  <a:lnTo>
                    <a:pt x="60" y="133"/>
                  </a:lnTo>
                  <a:lnTo>
                    <a:pt x="62" y="134"/>
                  </a:lnTo>
                  <a:lnTo>
                    <a:pt x="65" y="133"/>
                  </a:lnTo>
                  <a:lnTo>
                    <a:pt x="66" y="133"/>
                  </a:lnTo>
                  <a:lnTo>
                    <a:pt x="67" y="133"/>
                  </a:lnTo>
                  <a:lnTo>
                    <a:pt x="68" y="133"/>
                  </a:lnTo>
                  <a:lnTo>
                    <a:pt x="68" y="132"/>
                  </a:lnTo>
                  <a:lnTo>
                    <a:pt x="69" y="132"/>
                  </a:lnTo>
                  <a:lnTo>
                    <a:pt x="70" y="132"/>
                  </a:lnTo>
                  <a:lnTo>
                    <a:pt x="72" y="132"/>
                  </a:lnTo>
                  <a:lnTo>
                    <a:pt x="73" y="130"/>
                  </a:lnTo>
                  <a:lnTo>
                    <a:pt x="74" y="130"/>
                  </a:lnTo>
                  <a:lnTo>
                    <a:pt x="75" y="130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80" y="129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2" y="127"/>
                  </a:lnTo>
                  <a:lnTo>
                    <a:pt x="83" y="127"/>
                  </a:lnTo>
                  <a:lnTo>
                    <a:pt x="82" y="126"/>
                  </a:lnTo>
                  <a:lnTo>
                    <a:pt x="81" y="125"/>
                  </a:lnTo>
                  <a:lnTo>
                    <a:pt x="81" y="124"/>
                  </a:lnTo>
                  <a:lnTo>
                    <a:pt x="82" y="121"/>
                  </a:lnTo>
                  <a:lnTo>
                    <a:pt x="82" y="120"/>
                  </a:lnTo>
                  <a:lnTo>
                    <a:pt x="82" y="118"/>
                  </a:lnTo>
                  <a:lnTo>
                    <a:pt x="82" y="117"/>
                  </a:lnTo>
                  <a:lnTo>
                    <a:pt x="82" y="116"/>
                  </a:lnTo>
                  <a:lnTo>
                    <a:pt x="83" y="110"/>
                  </a:lnTo>
                  <a:lnTo>
                    <a:pt x="85" y="109"/>
                  </a:lnTo>
                  <a:lnTo>
                    <a:pt x="87" y="108"/>
                  </a:lnTo>
                  <a:lnTo>
                    <a:pt x="87" y="107"/>
                  </a:lnTo>
                  <a:lnTo>
                    <a:pt x="87" y="105"/>
                  </a:lnTo>
                  <a:lnTo>
                    <a:pt x="89" y="104"/>
                  </a:lnTo>
                  <a:lnTo>
                    <a:pt x="90" y="104"/>
                  </a:lnTo>
                  <a:lnTo>
                    <a:pt x="90" y="103"/>
                  </a:lnTo>
                  <a:lnTo>
                    <a:pt x="91" y="103"/>
                  </a:lnTo>
                  <a:lnTo>
                    <a:pt x="92" y="103"/>
                  </a:lnTo>
                  <a:lnTo>
                    <a:pt x="93" y="103"/>
                  </a:lnTo>
                  <a:lnTo>
                    <a:pt x="93" y="104"/>
                  </a:lnTo>
                  <a:lnTo>
                    <a:pt x="92" y="104"/>
                  </a:lnTo>
                  <a:lnTo>
                    <a:pt x="93" y="104"/>
                  </a:lnTo>
                  <a:lnTo>
                    <a:pt x="94" y="104"/>
                  </a:lnTo>
                  <a:lnTo>
                    <a:pt x="95" y="104"/>
                  </a:lnTo>
                  <a:lnTo>
                    <a:pt x="97" y="104"/>
                  </a:lnTo>
                  <a:lnTo>
                    <a:pt x="98" y="104"/>
                  </a:lnTo>
                  <a:lnTo>
                    <a:pt x="99" y="104"/>
                  </a:lnTo>
                  <a:lnTo>
                    <a:pt x="100" y="104"/>
                  </a:lnTo>
                  <a:lnTo>
                    <a:pt x="101" y="104"/>
                  </a:lnTo>
                  <a:lnTo>
                    <a:pt x="102" y="103"/>
                  </a:lnTo>
                  <a:lnTo>
                    <a:pt x="103" y="103"/>
                  </a:lnTo>
                  <a:lnTo>
                    <a:pt x="103" y="102"/>
                  </a:lnTo>
                  <a:lnTo>
                    <a:pt x="103" y="101"/>
                  </a:lnTo>
                  <a:lnTo>
                    <a:pt x="102" y="102"/>
                  </a:lnTo>
                  <a:lnTo>
                    <a:pt x="101" y="101"/>
                  </a:lnTo>
                  <a:lnTo>
                    <a:pt x="101" y="100"/>
                  </a:lnTo>
                  <a:lnTo>
                    <a:pt x="102" y="100"/>
                  </a:lnTo>
                  <a:lnTo>
                    <a:pt x="103" y="99"/>
                  </a:lnTo>
                  <a:lnTo>
                    <a:pt x="104" y="99"/>
                  </a:lnTo>
                  <a:lnTo>
                    <a:pt x="104" y="98"/>
                  </a:lnTo>
                  <a:lnTo>
                    <a:pt x="106" y="98"/>
                  </a:lnTo>
                  <a:lnTo>
                    <a:pt x="107" y="98"/>
                  </a:lnTo>
                  <a:lnTo>
                    <a:pt x="107" y="96"/>
                  </a:lnTo>
                  <a:lnTo>
                    <a:pt x="108" y="96"/>
                  </a:lnTo>
                  <a:lnTo>
                    <a:pt x="108" y="95"/>
                  </a:lnTo>
                  <a:lnTo>
                    <a:pt x="109" y="95"/>
                  </a:lnTo>
                  <a:lnTo>
                    <a:pt x="109" y="94"/>
                  </a:lnTo>
                  <a:lnTo>
                    <a:pt x="110" y="94"/>
                  </a:lnTo>
                  <a:lnTo>
                    <a:pt x="111" y="95"/>
                  </a:lnTo>
                  <a:lnTo>
                    <a:pt x="112" y="95"/>
                  </a:lnTo>
                  <a:lnTo>
                    <a:pt x="114" y="95"/>
                  </a:lnTo>
                  <a:lnTo>
                    <a:pt x="115" y="95"/>
                  </a:lnTo>
                  <a:lnTo>
                    <a:pt x="116" y="95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4" y="94"/>
                  </a:lnTo>
                  <a:lnTo>
                    <a:pt x="115" y="94"/>
                  </a:lnTo>
                  <a:lnTo>
                    <a:pt x="116" y="94"/>
                  </a:lnTo>
                  <a:lnTo>
                    <a:pt x="117" y="95"/>
                  </a:lnTo>
                  <a:lnTo>
                    <a:pt x="118" y="95"/>
                  </a:lnTo>
                  <a:lnTo>
                    <a:pt x="118" y="96"/>
                  </a:lnTo>
                  <a:lnTo>
                    <a:pt x="119" y="98"/>
                  </a:lnTo>
                  <a:lnTo>
                    <a:pt x="120" y="98"/>
                  </a:lnTo>
                  <a:lnTo>
                    <a:pt x="122" y="98"/>
                  </a:lnTo>
                  <a:lnTo>
                    <a:pt x="123" y="98"/>
                  </a:lnTo>
                  <a:lnTo>
                    <a:pt x="123" y="96"/>
                  </a:lnTo>
                  <a:lnTo>
                    <a:pt x="124" y="96"/>
                  </a:lnTo>
                  <a:lnTo>
                    <a:pt x="124" y="95"/>
                  </a:lnTo>
                  <a:lnTo>
                    <a:pt x="126" y="93"/>
                  </a:lnTo>
                  <a:lnTo>
                    <a:pt x="126" y="92"/>
                  </a:lnTo>
                  <a:lnTo>
                    <a:pt x="127" y="92"/>
                  </a:lnTo>
                  <a:lnTo>
                    <a:pt x="126" y="91"/>
                  </a:lnTo>
                  <a:lnTo>
                    <a:pt x="126" y="88"/>
                  </a:lnTo>
                  <a:lnTo>
                    <a:pt x="126" y="87"/>
                  </a:lnTo>
                  <a:lnTo>
                    <a:pt x="126" y="86"/>
                  </a:lnTo>
                  <a:lnTo>
                    <a:pt x="126" y="85"/>
                  </a:lnTo>
                  <a:lnTo>
                    <a:pt x="126" y="84"/>
                  </a:lnTo>
                  <a:lnTo>
                    <a:pt x="126" y="83"/>
                  </a:lnTo>
                  <a:lnTo>
                    <a:pt x="126" y="82"/>
                  </a:lnTo>
                  <a:lnTo>
                    <a:pt x="127" y="82"/>
                  </a:lnTo>
                  <a:lnTo>
                    <a:pt x="127" y="81"/>
                  </a:lnTo>
                  <a:lnTo>
                    <a:pt x="128" y="79"/>
                  </a:lnTo>
                  <a:lnTo>
                    <a:pt x="128" y="78"/>
                  </a:lnTo>
                  <a:lnTo>
                    <a:pt x="128" y="77"/>
                  </a:lnTo>
                  <a:lnTo>
                    <a:pt x="128" y="76"/>
                  </a:lnTo>
                  <a:lnTo>
                    <a:pt x="129" y="76"/>
                  </a:lnTo>
                  <a:lnTo>
                    <a:pt x="129" y="75"/>
                  </a:lnTo>
                  <a:lnTo>
                    <a:pt x="129" y="74"/>
                  </a:lnTo>
                  <a:lnTo>
                    <a:pt x="129" y="73"/>
                  </a:lnTo>
                  <a:lnTo>
                    <a:pt x="131" y="71"/>
                  </a:lnTo>
                  <a:lnTo>
                    <a:pt x="132" y="71"/>
                  </a:lnTo>
                  <a:lnTo>
                    <a:pt x="133" y="71"/>
                  </a:lnTo>
                  <a:lnTo>
                    <a:pt x="134" y="71"/>
                  </a:lnTo>
                  <a:lnTo>
                    <a:pt x="135" y="71"/>
                  </a:lnTo>
                  <a:lnTo>
                    <a:pt x="136" y="71"/>
                  </a:lnTo>
                  <a:lnTo>
                    <a:pt x="137" y="71"/>
                  </a:lnTo>
                  <a:lnTo>
                    <a:pt x="137" y="70"/>
                  </a:lnTo>
                  <a:lnTo>
                    <a:pt x="139" y="70"/>
                  </a:lnTo>
                  <a:lnTo>
                    <a:pt x="142" y="68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1" y="66"/>
                  </a:lnTo>
                  <a:lnTo>
                    <a:pt x="141" y="65"/>
                  </a:lnTo>
                  <a:lnTo>
                    <a:pt x="140" y="65"/>
                  </a:lnTo>
                  <a:lnTo>
                    <a:pt x="140" y="63"/>
                  </a:lnTo>
                  <a:lnTo>
                    <a:pt x="140" y="62"/>
                  </a:lnTo>
                  <a:lnTo>
                    <a:pt x="140" y="61"/>
                  </a:lnTo>
                  <a:lnTo>
                    <a:pt x="139" y="61"/>
                  </a:lnTo>
                  <a:lnTo>
                    <a:pt x="139" y="60"/>
                  </a:lnTo>
                  <a:lnTo>
                    <a:pt x="137" y="60"/>
                  </a:lnTo>
                  <a:lnTo>
                    <a:pt x="136" y="60"/>
                  </a:lnTo>
                  <a:lnTo>
                    <a:pt x="136" y="59"/>
                  </a:lnTo>
                  <a:lnTo>
                    <a:pt x="135" y="58"/>
                  </a:lnTo>
                  <a:lnTo>
                    <a:pt x="135" y="57"/>
                  </a:lnTo>
                  <a:lnTo>
                    <a:pt x="135" y="56"/>
                  </a:lnTo>
                  <a:lnTo>
                    <a:pt x="135" y="54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41" y="56"/>
                  </a:lnTo>
                  <a:lnTo>
                    <a:pt x="142" y="56"/>
                  </a:lnTo>
                  <a:lnTo>
                    <a:pt x="142" y="57"/>
                  </a:lnTo>
                  <a:lnTo>
                    <a:pt x="143" y="57"/>
                  </a:lnTo>
                  <a:lnTo>
                    <a:pt x="144" y="57"/>
                  </a:lnTo>
                  <a:lnTo>
                    <a:pt x="145" y="57"/>
                  </a:lnTo>
                  <a:lnTo>
                    <a:pt x="146" y="57"/>
                  </a:lnTo>
                  <a:lnTo>
                    <a:pt x="149" y="57"/>
                  </a:lnTo>
                  <a:lnTo>
                    <a:pt x="150" y="56"/>
                  </a:lnTo>
                  <a:lnTo>
                    <a:pt x="151" y="56"/>
                  </a:lnTo>
                  <a:lnTo>
                    <a:pt x="152" y="54"/>
                  </a:lnTo>
                  <a:lnTo>
                    <a:pt x="153" y="54"/>
                  </a:lnTo>
                  <a:lnTo>
                    <a:pt x="153" y="53"/>
                  </a:lnTo>
                  <a:lnTo>
                    <a:pt x="153" y="52"/>
                  </a:lnTo>
                  <a:lnTo>
                    <a:pt x="153" y="51"/>
                  </a:lnTo>
                  <a:lnTo>
                    <a:pt x="154" y="50"/>
                  </a:lnTo>
                  <a:lnTo>
                    <a:pt x="153" y="49"/>
                  </a:lnTo>
                  <a:lnTo>
                    <a:pt x="152" y="48"/>
                  </a:lnTo>
                  <a:lnTo>
                    <a:pt x="151" y="46"/>
                  </a:lnTo>
                  <a:lnTo>
                    <a:pt x="151" y="45"/>
                  </a:lnTo>
                  <a:lnTo>
                    <a:pt x="152" y="45"/>
                  </a:lnTo>
                  <a:lnTo>
                    <a:pt x="153" y="45"/>
                  </a:lnTo>
                  <a:lnTo>
                    <a:pt x="153" y="44"/>
                  </a:lnTo>
                  <a:lnTo>
                    <a:pt x="153" y="43"/>
                  </a:lnTo>
                  <a:lnTo>
                    <a:pt x="154" y="42"/>
                  </a:lnTo>
                  <a:lnTo>
                    <a:pt x="156" y="42"/>
                  </a:lnTo>
                  <a:lnTo>
                    <a:pt x="156" y="41"/>
                  </a:lnTo>
                  <a:lnTo>
                    <a:pt x="156" y="40"/>
                  </a:lnTo>
                  <a:lnTo>
                    <a:pt x="157" y="40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60" y="37"/>
                  </a:lnTo>
                  <a:lnTo>
                    <a:pt x="160" y="36"/>
                  </a:lnTo>
                  <a:lnTo>
                    <a:pt x="160" y="35"/>
                  </a:lnTo>
                  <a:lnTo>
                    <a:pt x="161" y="35"/>
                  </a:lnTo>
                  <a:lnTo>
                    <a:pt x="161" y="34"/>
                  </a:lnTo>
                  <a:lnTo>
                    <a:pt x="161" y="33"/>
                  </a:lnTo>
                  <a:lnTo>
                    <a:pt x="160" y="32"/>
                  </a:lnTo>
                  <a:lnTo>
                    <a:pt x="160" y="31"/>
                  </a:lnTo>
                  <a:lnTo>
                    <a:pt x="161" y="31"/>
                  </a:lnTo>
                  <a:lnTo>
                    <a:pt x="161" y="29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59" y="26"/>
                  </a:lnTo>
                  <a:lnTo>
                    <a:pt x="160" y="25"/>
                  </a:lnTo>
                  <a:lnTo>
                    <a:pt x="159" y="24"/>
                  </a:lnTo>
                  <a:lnTo>
                    <a:pt x="159" y="23"/>
                  </a:lnTo>
                  <a:lnTo>
                    <a:pt x="159" y="21"/>
                  </a:lnTo>
                  <a:lnTo>
                    <a:pt x="158" y="21"/>
                  </a:lnTo>
                  <a:lnTo>
                    <a:pt x="158" y="20"/>
                  </a:lnTo>
                  <a:lnTo>
                    <a:pt x="157" y="20"/>
                  </a:lnTo>
                  <a:lnTo>
                    <a:pt x="157" y="19"/>
                  </a:lnTo>
                  <a:lnTo>
                    <a:pt x="156" y="19"/>
                  </a:lnTo>
                  <a:lnTo>
                    <a:pt x="154" y="18"/>
                  </a:lnTo>
                  <a:lnTo>
                    <a:pt x="156" y="17"/>
                  </a:lnTo>
                  <a:lnTo>
                    <a:pt x="156" y="16"/>
                  </a:lnTo>
                  <a:lnTo>
                    <a:pt x="157" y="16"/>
                  </a:lnTo>
                  <a:lnTo>
                    <a:pt x="158" y="15"/>
                  </a:lnTo>
                  <a:lnTo>
                    <a:pt x="159" y="14"/>
                  </a:lnTo>
                  <a:lnTo>
                    <a:pt x="160" y="14"/>
                  </a:lnTo>
                  <a:lnTo>
                    <a:pt x="160" y="12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0"/>
                  </a:lnTo>
                  <a:lnTo>
                    <a:pt x="162" y="11"/>
                  </a:lnTo>
                  <a:lnTo>
                    <a:pt x="164" y="11"/>
                  </a:lnTo>
                  <a:lnTo>
                    <a:pt x="164" y="10"/>
                  </a:lnTo>
                  <a:lnTo>
                    <a:pt x="165" y="10"/>
                  </a:lnTo>
                  <a:lnTo>
                    <a:pt x="166" y="9"/>
                  </a:lnTo>
                  <a:lnTo>
                    <a:pt x="167" y="9"/>
                  </a:lnTo>
                  <a:lnTo>
                    <a:pt x="167" y="8"/>
                  </a:lnTo>
                  <a:lnTo>
                    <a:pt x="168" y="8"/>
                  </a:lnTo>
                  <a:lnTo>
                    <a:pt x="168" y="7"/>
                  </a:lnTo>
                  <a:lnTo>
                    <a:pt x="169" y="7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1" y="6"/>
                  </a:lnTo>
                  <a:lnTo>
                    <a:pt x="173" y="6"/>
                  </a:lnTo>
                  <a:lnTo>
                    <a:pt x="173" y="4"/>
                  </a:lnTo>
                  <a:lnTo>
                    <a:pt x="174" y="4"/>
                  </a:lnTo>
                  <a:lnTo>
                    <a:pt x="175" y="4"/>
                  </a:lnTo>
                  <a:lnTo>
                    <a:pt x="175" y="3"/>
                  </a:lnTo>
                  <a:lnTo>
                    <a:pt x="176" y="3"/>
                  </a:lnTo>
                  <a:lnTo>
                    <a:pt x="177" y="3"/>
                  </a:lnTo>
                  <a:lnTo>
                    <a:pt x="178" y="3"/>
                  </a:lnTo>
                  <a:lnTo>
                    <a:pt x="179" y="3"/>
                  </a:lnTo>
                  <a:lnTo>
                    <a:pt x="181" y="3"/>
                  </a:lnTo>
                  <a:lnTo>
                    <a:pt x="182" y="3"/>
                  </a:lnTo>
                  <a:lnTo>
                    <a:pt x="183" y="3"/>
                  </a:lnTo>
                  <a:lnTo>
                    <a:pt x="185" y="2"/>
                  </a:lnTo>
                  <a:lnTo>
                    <a:pt x="185" y="3"/>
                  </a:lnTo>
                  <a:lnTo>
                    <a:pt x="186" y="3"/>
                  </a:lnTo>
                  <a:lnTo>
                    <a:pt x="187" y="2"/>
                  </a:lnTo>
                  <a:lnTo>
                    <a:pt x="189" y="2"/>
                  </a:lnTo>
                  <a:lnTo>
                    <a:pt x="190" y="2"/>
                  </a:lnTo>
                  <a:lnTo>
                    <a:pt x="192" y="2"/>
                  </a:lnTo>
                  <a:lnTo>
                    <a:pt x="193" y="2"/>
                  </a:lnTo>
                  <a:lnTo>
                    <a:pt x="194" y="2"/>
                  </a:lnTo>
                  <a:lnTo>
                    <a:pt x="195" y="3"/>
                  </a:lnTo>
                  <a:lnTo>
                    <a:pt x="196" y="3"/>
                  </a:lnTo>
                  <a:lnTo>
                    <a:pt x="198" y="3"/>
                  </a:lnTo>
                  <a:lnTo>
                    <a:pt x="199" y="3"/>
                  </a:lnTo>
                  <a:lnTo>
                    <a:pt x="199" y="2"/>
                  </a:lnTo>
                  <a:lnTo>
                    <a:pt x="200" y="2"/>
                  </a:lnTo>
                  <a:lnTo>
                    <a:pt x="201" y="1"/>
                  </a:lnTo>
                  <a:lnTo>
                    <a:pt x="202" y="1"/>
                  </a:lnTo>
                  <a:lnTo>
                    <a:pt x="203" y="0"/>
                  </a:lnTo>
                  <a:lnTo>
                    <a:pt x="204" y="0"/>
                  </a:lnTo>
                  <a:lnTo>
                    <a:pt x="204" y="1"/>
                  </a:lnTo>
                  <a:lnTo>
                    <a:pt x="206" y="0"/>
                  </a:lnTo>
                  <a:lnTo>
                    <a:pt x="204" y="0"/>
                  </a:lnTo>
                  <a:lnTo>
                    <a:pt x="206" y="0"/>
                  </a:lnTo>
                  <a:lnTo>
                    <a:pt x="207" y="0"/>
                  </a:lnTo>
                  <a:lnTo>
                    <a:pt x="208" y="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2" name="Freeform 7029">
              <a:extLst>
                <a:ext uri="{FF2B5EF4-FFF2-40B4-BE49-F238E27FC236}">
                  <a16:creationId xmlns:a16="http://schemas.microsoft.com/office/drawing/2014/main" id="{5364A142-A26D-1D4C-C8E3-E0FFE916FE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76837" y="2120901"/>
              <a:ext cx="1647825" cy="2003425"/>
            </a:xfrm>
            <a:custGeom>
              <a:avLst/>
              <a:gdLst>
                <a:gd name="T0" fmla="*/ 437 w 1038"/>
                <a:gd name="T1" fmla="*/ 1220 h 1262"/>
                <a:gd name="T2" fmla="*/ 972 w 1038"/>
                <a:gd name="T3" fmla="*/ 743 h 1262"/>
                <a:gd name="T4" fmla="*/ 1010 w 1038"/>
                <a:gd name="T5" fmla="*/ 1001 h 1262"/>
                <a:gd name="T6" fmla="*/ 986 w 1038"/>
                <a:gd name="T7" fmla="*/ 935 h 1262"/>
                <a:gd name="T8" fmla="*/ 943 w 1038"/>
                <a:gd name="T9" fmla="*/ 853 h 1262"/>
                <a:gd name="T10" fmla="*/ 947 w 1038"/>
                <a:gd name="T11" fmla="*/ 761 h 1262"/>
                <a:gd name="T12" fmla="*/ 966 w 1038"/>
                <a:gd name="T13" fmla="*/ 743 h 1262"/>
                <a:gd name="T14" fmla="*/ 970 w 1038"/>
                <a:gd name="T15" fmla="*/ 712 h 1262"/>
                <a:gd name="T16" fmla="*/ 176 w 1038"/>
                <a:gd name="T17" fmla="*/ 638 h 1262"/>
                <a:gd name="T18" fmla="*/ 185 w 1038"/>
                <a:gd name="T19" fmla="*/ 635 h 1262"/>
                <a:gd name="T20" fmla="*/ 290 w 1038"/>
                <a:gd name="T21" fmla="*/ 599 h 1262"/>
                <a:gd name="T22" fmla="*/ 308 w 1038"/>
                <a:gd name="T23" fmla="*/ 593 h 1262"/>
                <a:gd name="T24" fmla="*/ 838 w 1038"/>
                <a:gd name="T25" fmla="*/ 564 h 1262"/>
                <a:gd name="T26" fmla="*/ 812 w 1038"/>
                <a:gd name="T27" fmla="*/ 558 h 1262"/>
                <a:gd name="T28" fmla="*/ 406 w 1038"/>
                <a:gd name="T29" fmla="*/ 554 h 1262"/>
                <a:gd name="T30" fmla="*/ 428 w 1038"/>
                <a:gd name="T31" fmla="*/ 541 h 1262"/>
                <a:gd name="T32" fmla="*/ 460 w 1038"/>
                <a:gd name="T33" fmla="*/ 534 h 1262"/>
                <a:gd name="T34" fmla="*/ 826 w 1038"/>
                <a:gd name="T35" fmla="*/ 554 h 1262"/>
                <a:gd name="T36" fmla="*/ 804 w 1038"/>
                <a:gd name="T37" fmla="*/ 529 h 1262"/>
                <a:gd name="T38" fmla="*/ 816 w 1038"/>
                <a:gd name="T39" fmla="*/ 513 h 1262"/>
                <a:gd name="T40" fmla="*/ 815 w 1038"/>
                <a:gd name="T41" fmla="*/ 512 h 1262"/>
                <a:gd name="T42" fmla="*/ 779 w 1038"/>
                <a:gd name="T43" fmla="*/ 494 h 1262"/>
                <a:gd name="T44" fmla="*/ 507 w 1038"/>
                <a:gd name="T45" fmla="*/ 482 h 1262"/>
                <a:gd name="T46" fmla="*/ 504 w 1038"/>
                <a:gd name="T47" fmla="*/ 504 h 1262"/>
                <a:gd name="T48" fmla="*/ 512 w 1038"/>
                <a:gd name="T49" fmla="*/ 486 h 1262"/>
                <a:gd name="T50" fmla="*/ 785 w 1038"/>
                <a:gd name="T51" fmla="*/ 489 h 1262"/>
                <a:gd name="T52" fmla="*/ 794 w 1038"/>
                <a:gd name="T53" fmla="*/ 476 h 1262"/>
                <a:gd name="T54" fmla="*/ 523 w 1038"/>
                <a:gd name="T55" fmla="*/ 467 h 1262"/>
                <a:gd name="T56" fmla="*/ 529 w 1038"/>
                <a:gd name="T57" fmla="*/ 453 h 1262"/>
                <a:gd name="T58" fmla="*/ 593 w 1038"/>
                <a:gd name="T59" fmla="*/ 428 h 1262"/>
                <a:gd name="T60" fmla="*/ 609 w 1038"/>
                <a:gd name="T61" fmla="*/ 411 h 1262"/>
                <a:gd name="T62" fmla="*/ 601 w 1038"/>
                <a:gd name="T63" fmla="*/ 395 h 1262"/>
                <a:gd name="T64" fmla="*/ 270 w 1038"/>
                <a:gd name="T65" fmla="*/ 325 h 1262"/>
                <a:gd name="T66" fmla="*/ 363 w 1038"/>
                <a:gd name="T67" fmla="*/ 79 h 1262"/>
                <a:gd name="T68" fmla="*/ 484 w 1038"/>
                <a:gd name="T69" fmla="*/ 18 h 1262"/>
                <a:gd name="T70" fmla="*/ 593 w 1038"/>
                <a:gd name="T71" fmla="*/ 52 h 1262"/>
                <a:gd name="T72" fmla="*/ 694 w 1038"/>
                <a:gd name="T73" fmla="*/ 373 h 1262"/>
                <a:gd name="T74" fmla="*/ 841 w 1038"/>
                <a:gd name="T75" fmla="*/ 522 h 1262"/>
                <a:gd name="T76" fmla="*/ 832 w 1038"/>
                <a:gd name="T77" fmla="*/ 544 h 1262"/>
                <a:gd name="T78" fmla="*/ 808 w 1038"/>
                <a:gd name="T79" fmla="*/ 483 h 1262"/>
                <a:gd name="T80" fmla="*/ 783 w 1038"/>
                <a:gd name="T81" fmla="*/ 468 h 1262"/>
                <a:gd name="T82" fmla="*/ 761 w 1038"/>
                <a:gd name="T83" fmla="*/ 469 h 1262"/>
                <a:gd name="T84" fmla="*/ 698 w 1038"/>
                <a:gd name="T85" fmla="*/ 430 h 1262"/>
                <a:gd name="T86" fmla="*/ 610 w 1038"/>
                <a:gd name="T87" fmla="*/ 400 h 1262"/>
                <a:gd name="T88" fmla="*/ 585 w 1038"/>
                <a:gd name="T89" fmla="*/ 395 h 1262"/>
                <a:gd name="T90" fmla="*/ 568 w 1038"/>
                <a:gd name="T91" fmla="*/ 422 h 1262"/>
                <a:gd name="T92" fmla="*/ 533 w 1038"/>
                <a:gd name="T93" fmla="*/ 430 h 1262"/>
                <a:gd name="T94" fmla="*/ 514 w 1038"/>
                <a:gd name="T95" fmla="*/ 413 h 1262"/>
                <a:gd name="T96" fmla="*/ 495 w 1038"/>
                <a:gd name="T97" fmla="*/ 476 h 1262"/>
                <a:gd name="T98" fmla="*/ 432 w 1038"/>
                <a:gd name="T99" fmla="*/ 527 h 1262"/>
                <a:gd name="T100" fmla="*/ 389 w 1038"/>
                <a:gd name="T101" fmla="*/ 550 h 1262"/>
                <a:gd name="T102" fmla="*/ 400 w 1038"/>
                <a:gd name="T103" fmla="*/ 542 h 1262"/>
                <a:gd name="T104" fmla="*/ 450 w 1038"/>
                <a:gd name="T105" fmla="*/ 457 h 1262"/>
                <a:gd name="T106" fmla="*/ 384 w 1038"/>
                <a:gd name="T107" fmla="*/ 465 h 1262"/>
                <a:gd name="T108" fmla="*/ 348 w 1038"/>
                <a:gd name="T109" fmla="*/ 422 h 1262"/>
                <a:gd name="T110" fmla="*/ 332 w 1038"/>
                <a:gd name="T111" fmla="*/ 384 h 1262"/>
                <a:gd name="T112" fmla="*/ 341 w 1038"/>
                <a:gd name="T113" fmla="*/ 327 h 1262"/>
                <a:gd name="T114" fmla="*/ 379 w 1038"/>
                <a:gd name="T115" fmla="*/ 270 h 1262"/>
                <a:gd name="T116" fmla="*/ 291 w 1038"/>
                <a:gd name="T117" fmla="*/ 234 h 1262"/>
                <a:gd name="T118" fmla="*/ 395 w 1038"/>
                <a:gd name="T119" fmla="*/ 214 h 1262"/>
                <a:gd name="T120" fmla="*/ 366 w 1038"/>
                <a:gd name="T121" fmla="*/ 185 h 1262"/>
                <a:gd name="T122" fmla="*/ 380 w 1038"/>
                <a:gd name="T123" fmla="*/ 57 h 1262"/>
                <a:gd name="T124" fmla="*/ 97 w 1038"/>
                <a:gd name="T125" fmla="*/ 647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38" h="1262">
                  <a:moveTo>
                    <a:pt x="476" y="1241"/>
                  </a:moveTo>
                  <a:lnTo>
                    <a:pt x="476" y="1242"/>
                  </a:lnTo>
                  <a:lnTo>
                    <a:pt x="476" y="1241"/>
                  </a:lnTo>
                  <a:lnTo>
                    <a:pt x="477" y="1242"/>
                  </a:lnTo>
                  <a:lnTo>
                    <a:pt x="479" y="1242"/>
                  </a:lnTo>
                  <a:lnTo>
                    <a:pt x="480" y="1244"/>
                  </a:lnTo>
                  <a:lnTo>
                    <a:pt x="482" y="1245"/>
                  </a:lnTo>
                  <a:lnTo>
                    <a:pt x="483" y="1245"/>
                  </a:lnTo>
                  <a:lnTo>
                    <a:pt x="483" y="1246"/>
                  </a:lnTo>
                  <a:lnTo>
                    <a:pt x="484" y="1246"/>
                  </a:lnTo>
                  <a:lnTo>
                    <a:pt x="484" y="1247"/>
                  </a:lnTo>
                  <a:lnTo>
                    <a:pt x="484" y="1248"/>
                  </a:lnTo>
                  <a:lnTo>
                    <a:pt x="485" y="1248"/>
                  </a:lnTo>
                  <a:lnTo>
                    <a:pt x="485" y="1249"/>
                  </a:lnTo>
                  <a:lnTo>
                    <a:pt x="487" y="1250"/>
                  </a:lnTo>
                  <a:lnTo>
                    <a:pt x="488" y="1252"/>
                  </a:lnTo>
                  <a:lnTo>
                    <a:pt x="488" y="1253"/>
                  </a:lnTo>
                  <a:lnTo>
                    <a:pt x="487" y="1254"/>
                  </a:lnTo>
                  <a:lnTo>
                    <a:pt x="485" y="1255"/>
                  </a:lnTo>
                  <a:lnTo>
                    <a:pt x="484" y="1255"/>
                  </a:lnTo>
                  <a:lnTo>
                    <a:pt x="483" y="1255"/>
                  </a:lnTo>
                  <a:lnTo>
                    <a:pt x="482" y="1256"/>
                  </a:lnTo>
                  <a:lnTo>
                    <a:pt x="481" y="1256"/>
                  </a:lnTo>
                  <a:lnTo>
                    <a:pt x="480" y="1256"/>
                  </a:lnTo>
                  <a:lnTo>
                    <a:pt x="480" y="1257"/>
                  </a:lnTo>
                  <a:lnTo>
                    <a:pt x="479" y="1257"/>
                  </a:lnTo>
                  <a:lnTo>
                    <a:pt x="477" y="1257"/>
                  </a:lnTo>
                  <a:lnTo>
                    <a:pt x="477" y="1258"/>
                  </a:lnTo>
                  <a:lnTo>
                    <a:pt x="477" y="1260"/>
                  </a:lnTo>
                  <a:lnTo>
                    <a:pt x="476" y="1260"/>
                  </a:lnTo>
                  <a:lnTo>
                    <a:pt x="476" y="1261"/>
                  </a:lnTo>
                  <a:lnTo>
                    <a:pt x="475" y="1261"/>
                  </a:lnTo>
                  <a:lnTo>
                    <a:pt x="475" y="1262"/>
                  </a:lnTo>
                  <a:lnTo>
                    <a:pt x="475" y="1261"/>
                  </a:lnTo>
                  <a:lnTo>
                    <a:pt x="474" y="1261"/>
                  </a:lnTo>
                  <a:lnTo>
                    <a:pt x="473" y="1260"/>
                  </a:lnTo>
                  <a:lnTo>
                    <a:pt x="472" y="1260"/>
                  </a:lnTo>
                  <a:lnTo>
                    <a:pt x="472" y="1258"/>
                  </a:lnTo>
                  <a:lnTo>
                    <a:pt x="472" y="1257"/>
                  </a:lnTo>
                  <a:lnTo>
                    <a:pt x="472" y="1255"/>
                  </a:lnTo>
                  <a:lnTo>
                    <a:pt x="472" y="1254"/>
                  </a:lnTo>
                  <a:lnTo>
                    <a:pt x="472" y="1253"/>
                  </a:lnTo>
                  <a:lnTo>
                    <a:pt x="471" y="1252"/>
                  </a:lnTo>
                  <a:lnTo>
                    <a:pt x="471" y="1250"/>
                  </a:lnTo>
                  <a:lnTo>
                    <a:pt x="471" y="1249"/>
                  </a:lnTo>
                  <a:lnTo>
                    <a:pt x="470" y="1249"/>
                  </a:lnTo>
                  <a:lnTo>
                    <a:pt x="470" y="1248"/>
                  </a:lnTo>
                  <a:lnTo>
                    <a:pt x="470" y="1247"/>
                  </a:lnTo>
                  <a:lnTo>
                    <a:pt x="471" y="1247"/>
                  </a:lnTo>
                  <a:lnTo>
                    <a:pt x="471" y="1246"/>
                  </a:lnTo>
                  <a:lnTo>
                    <a:pt x="472" y="1246"/>
                  </a:lnTo>
                  <a:lnTo>
                    <a:pt x="472" y="1245"/>
                  </a:lnTo>
                  <a:lnTo>
                    <a:pt x="473" y="1245"/>
                  </a:lnTo>
                  <a:lnTo>
                    <a:pt x="473" y="1244"/>
                  </a:lnTo>
                  <a:lnTo>
                    <a:pt x="472" y="1242"/>
                  </a:lnTo>
                  <a:lnTo>
                    <a:pt x="472" y="1241"/>
                  </a:lnTo>
                  <a:lnTo>
                    <a:pt x="472" y="1240"/>
                  </a:lnTo>
                  <a:lnTo>
                    <a:pt x="473" y="1240"/>
                  </a:lnTo>
                  <a:lnTo>
                    <a:pt x="474" y="1240"/>
                  </a:lnTo>
                  <a:lnTo>
                    <a:pt x="475" y="1241"/>
                  </a:lnTo>
                  <a:lnTo>
                    <a:pt x="476" y="1241"/>
                  </a:lnTo>
                  <a:close/>
                  <a:moveTo>
                    <a:pt x="463" y="1236"/>
                  </a:moveTo>
                  <a:lnTo>
                    <a:pt x="462" y="1236"/>
                  </a:lnTo>
                  <a:lnTo>
                    <a:pt x="460" y="1236"/>
                  </a:lnTo>
                  <a:lnTo>
                    <a:pt x="460" y="1235"/>
                  </a:lnTo>
                  <a:lnTo>
                    <a:pt x="462" y="1235"/>
                  </a:lnTo>
                  <a:lnTo>
                    <a:pt x="463" y="1235"/>
                  </a:lnTo>
                  <a:lnTo>
                    <a:pt x="462" y="1236"/>
                  </a:lnTo>
                  <a:lnTo>
                    <a:pt x="463" y="1236"/>
                  </a:lnTo>
                  <a:close/>
                  <a:moveTo>
                    <a:pt x="457" y="1232"/>
                  </a:moveTo>
                  <a:lnTo>
                    <a:pt x="456" y="1232"/>
                  </a:lnTo>
                  <a:lnTo>
                    <a:pt x="456" y="1231"/>
                  </a:lnTo>
                  <a:lnTo>
                    <a:pt x="456" y="1230"/>
                  </a:lnTo>
                  <a:lnTo>
                    <a:pt x="455" y="1230"/>
                  </a:lnTo>
                  <a:lnTo>
                    <a:pt x="455" y="1229"/>
                  </a:lnTo>
                  <a:lnTo>
                    <a:pt x="456" y="1229"/>
                  </a:lnTo>
                  <a:lnTo>
                    <a:pt x="457" y="1229"/>
                  </a:lnTo>
                  <a:lnTo>
                    <a:pt x="458" y="1230"/>
                  </a:lnTo>
                  <a:lnTo>
                    <a:pt x="458" y="1231"/>
                  </a:lnTo>
                  <a:lnTo>
                    <a:pt x="458" y="1232"/>
                  </a:lnTo>
                  <a:lnTo>
                    <a:pt x="457" y="1232"/>
                  </a:lnTo>
                  <a:close/>
                  <a:moveTo>
                    <a:pt x="462" y="1228"/>
                  </a:moveTo>
                  <a:lnTo>
                    <a:pt x="463" y="1228"/>
                  </a:lnTo>
                  <a:lnTo>
                    <a:pt x="463" y="1229"/>
                  </a:lnTo>
                  <a:lnTo>
                    <a:pt x="463" y="1230"/>
                  </a:lnTo>
                  <a:lnTo>
                    <a:pt x="464" y="1230"/>
                  </a:lnTo>
                  <a:lnTo>
                    <a:pt x="464" y="1229"/>
                  </a:lnTo>
                  <a:lnTo>
                    <a:pt x="465" y="1229"/>
                  </a:lnTo>
                  <a:lnTo>
                    <a:pt x="466" y="1229"/>
                  </a:lnTo>
                  <a:lnTo>
                    <a:pt x="467" y="1229"/>
                  </a:lnTo>
                  <a:lnTo>
                    <a:pt x="467" y="1230"/>
                  </a:lnTo>
                  <a:lnTo>
                    <a:pt x="468" y="1230"/>
                  </a:lnTo>
                  <a:lnTo>
                    <a:pt x="468" y="1231"/>
                  </a:lnTo>
                  <a:lnTo>
                    <a:pt x="470" y="1231"/>
                  </a:lnTo>
                  <a:lnTo>
                    <a:pt x="471" y="1231"/>
                  </a:lnTo>
                  <a:lnTo>
                    <a:pt x="471" y="1232"/>
                  </a:lnTo>
                  <a:lnTo>
                    <a:pt x="471" y="1233"/>
                  </a:lnTo>
                  <a:lnTo>
                    <a:pt x="470" y="1233"/>
                  </a:lnTo>
                  <a:lnTo>
                    <a:pt x="468" y="1235"/>
                  </a:lnTo>
                  <a:lnTo>
                    <a:pt x="467" y="1233"/>
                  </a:lnTo>
                  <a:lnTo>
                    <a:pt x="467" y="1235"/>
                  </a:lnTo>
                  <a:lnTo>
                    <a:pt x="466" y="1235"/>
                  </a:lnTo>
                  <a:lnTo>
                    <a:pt x="465" y="1235"/>
                  </a:lnTo>
                  <a:lnTo>
                    <a:pt x="464" y="1235"/>
                  </a:lnTo>
                  <a:lnTo>
                    <a:pt x="464" y="1233"/>
                  </a:lnTo>
                  <a:lnTo>
                    <a:pt x="464" y="1232"/>
                  </a:lnTo>
                  <a:lnTo>
                    <a:pt x="464" y="1231"/>
                  </a:lnTo>
                  <a:lnTo>
                    <a:pt x="463" y="1231"/>
                  </a:lnTo>
                  <a:lnTo>
                    <a:pt x="462" y="1231"/>
                  </a:lnTo>
                  <a:lnTo>
                    <a:pt x="460" y="1231"/>
                  </a:lnTo>
                  <a:lnTo>
                    <a:pt x="460" y="1230"/>
                  </a:lnTo>
                  <a:lnTo>
                    <a:pt x="460" y="1229"/>
                  </a:lnTo>
                  <a:lnTo>
                    <a:pt x="460" y="1228"/>
                  </a:lnTo>
                  <a:lnTo>
                    <a:pt x="462" y="1228"/>
                  </a:lnTo>
                  <a:close/>
                  <a:moveTo>
                    <a:pt x="451" y="1224"/>
                  </a:moveTo>
                  <a:lnTo>
                    <a:pt x="453" y="1224"/>
                  </a:lnTo>
                  <a:lnTo>
                    <a:pt x="455" y="1225"/>
                  </a:lnTo>
                  <a:lnTo>
                    <a:pt x="456" y="1225"/>
                  </a:lnTo>
                  <a:lnTo>
                    <a:pt x="456" y="1224"/>
                  </a:lnTo>
                  <a:lnTo>
                    <a:pt x="456" y="1225"/>
                  </a:lnTo>
                  <a:lnTo>
                    <a:pt x="457" y="1225"/>
                  </a:lnTo>
                  <a:lnTo>
                    <a:pt x="458" y="1225"/>
                  </a:lnTo>
                  <a:lnTo>
                    <a:pt x="459" y="1225"/>
                  </a:lnTo>
                  <a:lnTo>
                    <a:pt x="459" y="1227"/>
                  </a:lnTo>
                  <a:lnTo>
                    <a:pt x="458" y="1227"/>
                  </a:lnTo>
                  <a:lnTo>
                    <a:pt x="457" y="1227"/>
                  </a:lnTo>
                  <a:lnTo>
                    <a:pt x="456" y="1227"/>
                  </a:lnTo>
                  <a:lnTo>
                    <a:pt x="455" y="1227"/>
                  </a:lnTo>
                  <a:lnTo>
                    <a:pt x="454" y="1227"/>
                  </a:lnTo>
                  <a:lnTo>
                    <a:pt x="453" y="1227"/>
                  </a:lnTo>
                  <a:lnTo>
                    <a:pt x="451" y="1227"/>
                  </a:lnTo>
                  <a:lnTo>
                    <a:pt x="451" y="1225"/>
                  </a:lnTo>
                  <a:lnTo>
                    <a:pt x="451" y="1224"/>
                  </a:lnTo>
                  <a:close/>
                  <a:moveTo>
                    <a:pt x="442" y="1219"/>
                  </a:moveTo>
                  <a:lnTo>
                    <a:pt x="442" y="1220"/>
                  </a:lnTo>
                  <a:lnTo>
                    <a:pt x="443" y="1220"/>
                  </a:lnTo>
                  <a:lnTo>
                    <a:pt x="442" y="1220"/>
                  </a:lnTo>
                  <a:lnTo>
                    <a:pt x="442" y="1221"/>
                  </a:lnTo>
                  <a:lnTo>
                    <a:pt x="443" y="1221"/>
                  </a:lnTo>
                  <a:lnTo>
                    <a:pt x="445" y="1221"/>
                  </a:lnTo>
                  <a:lnTo>
                    <a:pt x="443" y="1221"/>
                  </a:lnTo>
                  <a:lnTo>
                    <a:pt x="445" y="1221"/>
                  </a:lnTo>
                  <a:lnTo>
                    <a:pt x="445" y="1222"/>
                  </a:lnTo>
                  <a:lnTo>
                    <a:pt x="446" y="1223"/>
                  </a:lnTo>
                  <a:lnTo>
                    <a:pt x="445" y="1224"/>
                  </a:lnTo>
                  <a:lnTo>
                    <a:pt x="445" y="1223"/>
                  </a:lnTo>
                  <a:lnTo>
                    <a:pt x="443" y="1224"/>
                  </a:lnTo>
                  <a:lnTo>
                    <a:pt x="443" y="1223"/>
                  </a:lnTo>
                  <a:lnTo>
                    <a:pt x="442" y="1223"/>
                  </a:lnTo>
                  <a:lnTo>
                    <a:pt x="441" y="1223"/>
                  </a:lnTo>
                  <a:lnTo>
                    <a:pt x="441" y="1222"/>
                  </a:lnTo>
                  <a:lnTo>
                    <a:pt x="440" y="1222"/>
                  </a:lnTo>
                  <a:lnTo>
                    <a:pt x="441" y="1222"/>
                  </a:lnTo>
                  <a:lnTo>
                    <a:pt x="441" y="1223"/>
                  </a:lnTo>
                  <a:lnTo>
                    <a:pt x="440" y="1223"/>
                  </a:lnTo>
                  <a:lnTo>
                    <a:pt x="439" y="1223"/>
                  </a:lnTo>
                  <a:lnTo>
                    <a:pt x="439" y="1222"/>
                  </a:lnTo>
                  <a:lnTo>
                    <a:pt x="438" y="1222"/>
                  </a:lnTo>
                  <a:lnTo>
                    <a:pt x="438" y="1221"/>
                  </a:lnTo>
                  <a:lnTo>
                    <a:pt x="437" y="1220"/>
                  </a:lnTo>
                  <a:lnTo>
                    <a:pt x="437" y="1219"/>
                  </a:lnTo>
                  <a:lnTo>
                    <a:pt x="438" y="1219"/>
                  </a:lnTo>
                  <a:lnTo>
                    <a:pt x="439" y="1219"/>
                  </a:lnTo>
                  <a:lnTo>
                    <a:pt x="439" y="1218"/>
                  </a:lnTo>
                  <a:lnTo>
                    <a:pt x="440" y="1218"/>
                  </a:lnTo>
                  <a:lnTo>
                    <a:pt x="440" y="1216"/>
                  </a:lnTo>
                  <a:lnTo>
                    <a:pt x="441" y="1216"/>
                  </a:lnTo>
                  <a:lnTo>
                    <a:pt x="441" y="1218"/>
                  </a:lnTo>
                  <a:lnTo>
                    <a:pt x="442" y="1218"/>
                  </a:lnTo>
                  <a:lnTo>
                    <a:pt x="441" y="1218"/>
                  </a:lnTo>
                  <a:lnTo>
                    <a:pt x="442" y="1219"/>
                  </a:lnTo>
                  <a:close/>
                  <a:moveTo>
                    <a:pt x="408" y="1215"/>
                  </a:moveTo>
                  <a:lnTo>
                    <a:pt x="407" y="1215"/>
                  </a:lnTo>
                  <a:lnTo>
                    <a:pt x="407" y="1214"/>
                  </a:lnTo>
                  <a:lnTo>
                    <a:pt x="408" y="1213"/>
                  </a:lnTo>
                  <a:lnTo>
                    <a:pt x="409" y="1213"/>
                  </a:lnTo>
                  <a:lnTo>
                    <a:pt x="409" y="1212"/>
                  </a:lnTo>
                  <a:lnTo>
                    <a:pt x="409" y="1213"/>
                  </a:lnTo>
                  <a:lnTo>
                    <a:pt x="409" y="1214"/>
                  </a:lnTo>
                  <a:lnTo>
                    <a:pt x="408" y="1214"/>
                  </a:lnTo>
                  <a:lnTo>
                    <a:pt x="408" y="1215"/>
                  </a:lnTo>
                  <a:close/>
                  <a:moveTo>
                    <a:pt x="420" y="1208"/>
                  </a:moveTo>
                  <a:lnTo>
                    <a:pt x="421" y="1208"/>
                  </a:lnTo>
                  <a:lnTo>
                    <a:pt x="421" y="1210"/>
                  </a:lnTo>
                  <a:lnTo>
                    <a:pt x="421" y="1211"/>
                  </a:lnTo>
                  <a:lnTo>
                    <a:pt x="421" y="1212"/>
                  </a:lnTo>
                  <a:lnTo>
                    <a:pt x="421" y="1213"/>
                  </a:lnTo>
                  <a:lnTo>
                    <a:pt x="420" y="1213"/>
                  </a:lnTo>
                  <a:lnTo>
                    <a:pt x="420" y="1214"/>
                  </a:lnTo>
                  <a:lnTo>
                    <a:pt x="418" y="1214"/>
                  </a:lnTo>
                  <a:lnTo>
                    <a:pt x="417" y="1214"/>
                  </a:lnTo>
                  <a:lnTo>
                    <a:pt x="417" y="1213"/>
                  </a:lnTo>
                  <a:lnTo>
                    <a:pt x="416" y="1214"/>
                  </a:lnTo>
                  <a:lnTo>
                    <a:pt x="416" y="1213"/>
                  </a:lnTo>
                  <a:lnTo>
                    <a:pt x="415" y="1213"/>
                  </a:lnTo>
                  <a:lnTo>
                    <a:pt x="414" y="1212"/>
                  </a:lnTo>
                  <a:lnTo>
                    <a:pt x="414" y="1211"/>
                  </a:lnTo>
                  <a:lnTo>
                    <a:pt x="415" y="1210"/>
                  </a:lnTo>
                  <a:lnTo>
                    <a:pt x="416" y="1208"/>
                  </a:lnTo>
                  <a:lnTo>
                    <a:pt x="417" y="1208"/>
                  </a:lnTo>
                  <a:lnTo>
                    <a:pt x="418" y="1208"/>
                  </a:lnTo>
                  <a:lnTo>
                    <a:pt x="420" y="1208"/>
                  </a:lnTo>
                  <a:close/>
                  <a:moveTo>
                    <a:pt x="203" y="1146"/>
                  </a:moveTo>
                  <a:lnTo>
                    <a:pt x="202" y="1146"/>
                  </a:lnTo>
                  <a:lnTo>
                    <a:pt x="202" y="1145"/>
                  </a:lnTo>
                  <a:lnTo>
                    <a:pt x="203" y="1146"/>
                  </a:lnTo>
                  <a:close/>
                  <a:moveTo>
                    <a:pt x="138" y="1106"/>
                  </a:moveTo>
                  <a:lnTo>
                    <a:pt x="137" y="1106"/>
                  </a:lnTo>
                  <a:lnTo>
                    <a:pt x="138" y="1106"/>
                  </a:lnTo>
                  <a:close/>
                  <a:moveTo>
                    <a:pt x="1029" y="1026"/>
                  </a:moveTo>
                  <a:lnTo>
                    <a:pt x="1029" y="1027"/>
                  </a:lnTo>
                  <a:lnTo>
                    <a:pt x="1030" y="1027"/>
                  </a:lnTo>
                  <a:lnTo>
                    <a:pt x="1030" y="1028"/>
                  </a:lnTo>
                  <a:lnTo>
                    <a:pt x="1031" y="1029"/>
                  </a:lnTo>
                  <a:lnTo>
                    <a:pt x="1033" y="1029"/>
                  </a:lnTo>
                  <a:lnTo>
                    <a:pt x="1033" y="1030"/>
                  </a:lnTo>
                  <a:lnTo>
                    <a:pt x="1031" y="1029"/>
                  </a:lnTo>
                  <a:lnTo>
                    <a:pt x="1031" y="1030"/>
                  </a:lnTo>
                  <a:lnTo>
                    <a:pt x="1030" y="1029"/>
                  </a:lnTo>
                  <a:lnTo>
                    <a:pt x="1030" y="1028"/>
                  </a:lnTo>
                  <a:lnTo>
                    <a:pt x="1029" y="1028"/>
                  </a:lnTo>
                  <a:lnTo>
                    <a:pt x="1029" y="1027"/>
                  </a:lnTo>
                  <a:lnTo>
                    <a:pt x="1029" y="1026"/>
                  </a:lnTo>
                  <a:lnTo>
                    <a:pt x="1028" y="1026"/>
                  </a:lnTo>
                  <a:lnTo>
                    <a:pt x="1029" y="1026"/>
                  </a:lnTo>
                  <a:close/>
                  <a:moveTo>
                    <a:pt x="1014" y="1021"/>
                  </a:moveTo>
                  <a:lnTo>
                    <a:pt x="1016" y="1021"/>
                  </a:lnTo>
                  <a:lnTo>
                    <a:pt x="1016" y="1022"/>
                  </a:lnTo>
                  <a:lnTo>
                    <a:pt x="1017" y="1022"/>
                  </a:lnTo>
                  <a:lnTo>
                    <a:pt x="1016" y="1022"/>
                  </a:lnTo>
                  <a:lnTo>
                    <a:pt x="1014" y="1022"/>
                  </a:lnTo>
                  <a:lnTo>
                    <a:pt x="1014" y="1021"/>
                  </a:lnTo>
                  <a:close/>
                  <a:moveTo>
                    <a:pt x="1029" y="1018"/>
                  </a:moveTo>
                  <a:lnTo>
                    <a:pt x="1030" y="1018"/>
                  </a:lnTo>
                  <a:lnTo>
                    <a:pt x="1030" y="1019"/>
                  </a:lnTo>
                  <a:lnTo>
                    <a:pt x="1031" y="1019"/>
                  </a:lnTo>
                  <a:lnTo>
                    <a:pt x="1033" y="1019"/>
                  </a:lnTo>
                  <a:lnTo>
                    <a:pt x="1033" y="1020"/>
                  </a:lnTo>
                  <a:lnTo>
                    <a:pt x="1033" y="1021"/>
                  </a:lnTo>
                  <a:lnTo>
                    <a:pt x="1031" y="1021"/>
                  </a:lnTo>
                  <a:lnTo>
                    <a:pt x="1030" y="1021"/>
                  </a:lnTo>
                  <a:lnTo>
                    <a:pt x="1030" y="1020"/>
                  </a:lnTo>
                  <a:lnTo>
                    <a:pt x="1030" y="1019"/>
                  </a:lnTo>
                  <a:lnTo>
                    <a:pt x="1029" y="1019"/>
                  </a:lnTo>
                  <a:lnTo>
                    <a:pt x="1029" y="1018"/>
                  </a:lnTo>
                  <a:lnTo>
                    <a:pt x="1028" y="1018"/>
                  </a:lnTo>
                  <a:lnTo>
                    <a:pt x="1029" y="1018"/>
                  </a:lnTo>
                  <a:close/>
                  <a:moveTo>
                    <a:pt x="1008" y="1007"/>
                  </a:moveTo>
                  <a:lnTo>
                    <a:pt x="1007" y="1009"/>
                  </a:lnTo>
                  <a:lnTo>
                    <a:pt x="1008" y="1009"/>
                  </a:lnTo>
                  <a:lnTo>
                    <a:pt x="1008" y="1010"/>
                  </a:lnTo>
                  <a:lnTo>
                    <a:pt x="1009" y="1010"/>
                  </a:lnTo>
                  <a:lnTo>
                    <a:pt x="1008" y="1010"/>
                  </a:lnTo>
                  <a:lnTo>
                    <a:pt x="1007" y="1010"/>
                  </a:lnTo>
                  <a:lnTo>
                    <a:pt x="1007" y="1011"/>
                  </a:lnTo>
                  <a:lnTo>
                    <a:pt x="1005" y="1011"/>
                  </a:lnTo>
                  <a:lnTo>
                    <a:pt x="1005" y="1010"/>
                  </a:lnTo>
                  <a:lnTo>
                    <a:pt x="1004" y="1010"/>
                  </a:lnTo>
                  <a:lnTo>
                    <a:pt x="1004" y="1009"/>
                  </a:lnTo>
                  <a:lnTo>
                    <a:pt x="1005" y="1009"/>
                  </a:lnTo>
                  <a:lnTo>
                    <a:pt x="1005" y="1007"/>
                  </a:lnTo>
                  <a:lnTo>
                    <a:pt x="1007" y="1009"/>
                  </a:lnTo>
                  <a:lnTo>
                    <a:pt x="1007" y="1007"/>
                  </a:lnTo>
                  <a:lnTo>
                    <a:pt x="1008" y="1007"/>
                  </a:lnTo>
                  <a:close/>
                  <a:moveTo>
                    <a:pt x="1002" y="1007"/>
                  </a:moveTo>
                  <a:lnTo>
                    <a:pt x="1003" y="1007"/>
                  </a:lnTo>
                  <a:lnTo>
                    <a:pt x="1003" y="1009"/>
                  </a:lnTo>
                  <a:lnTo>
                    <a:pt x="1002" y="1009"/>
                  </a:lnTo>
                  <a:lnTo>
                    <a:pt x="1002" y="1007"/>
                  </a:lnTo>
                  <a:lnTo>
                    <a:pt x="1001" y="1007"/>
                  </a:lnTo>
                  <a:lnTo>
                    <a:pt x="1002" y="1007"/>
                  </a:lnTo>
                  <a:close/>
                  <a:moveTo>
                    <a:pt x="1010" y="1007"/>
                  </a:moveTo>
                  <a:lnTo>
                    <a:pt x="1011" y="1007"/>
                  </a:lnTo>
                  <a:lnTo>
                    <a:pt x="1012" y="1007"/>
                  </a:lnTo>
                  <a:lnTo>
                    <a:pt x="1012" y="1009"/>
                  </a:lnTo>
                  <a:lnTo>
                    <a:pt x="1013" y="1009"/>
                  </a:lnTo>
                  <a:lnTo>
                    <a:pt x="1013" y="1007"/>
                  </a:lnTo>
                  <a:lnTo>
                    <a:pt x="1014" y="1007"/>
                  </a:lnTo>
                  <a:lnTo>
                    <a:pt x="1014" y="1009"/>
                  </a:lnTo>
                  <a:lnTo>
                    <a:pt x="1013" y="1009"/>
                  </a:lnTo>
                  <a:lnTo>
                    <a:pt x="1012" y="1009"/>
                  </a:lnTo>
                  <a:lnTo>
                    <a:pt x="1012" y="1010"/>
                  </a:lnTo>
                  <a:lnTo>
                    <a:pt x="1011" y="1009"/>
                  </a:lnTo>
                  <a:lnTo>
                    <a:pt x="1011" y="1010"/>
                  </a:lnTo>
                  <a:lnTo>
                    <a:pt x="1011" y="1009"/>
                  </a:lnTo>
                  <a:lnTo>
                    <a:pt x="1010" y="1010"/>
                  </a:lnTo>
                  <a:lnTo>
                    <a:pt x="1010" y="1009"/>
                  </a:lnTo>
                  <a:lnTo>
                    <a:pt x="1010" y="1007"/>
                  </a:lnTo>
                  <a:lnTo>
                    <a:pt x="1009" y="1007"/>
                  </a:lnTo>
                  <a:lnTo>
                    <a:pt x="1010" y="1007"/>
                  </a:lnTo>
                  <a:close/>
                  <a:moveTo>
                    <a:pt x="958" y="770"/>
                  </a:moveTo>
                  <a:lnTo>
                    <a:pt x="957" y="770"/>
                  </a:lnTo>
                  <a:lnTo>
                    <a:pt x="957" y="769"/>
                  </a:lnTo>
                  <a:lnTo>
                    <a:pt x="958" y="769"/>
                  </a:lnTo>
                  <a:lnTo>
                    <a:pt x="958" y="770"/>
                  </a:lnTo>
                  <a:close/>
                  <a:moveTo>
                    <a:pt x="957" y="769"/>
                  </a:moveTo>
                  <a:lnTo>
                    <a:pt x="955" y="769"/>
                  </a:lnTo>
                  <a:lnTo>
                    <a:pt x="955" y="768"/>
                  </a:lnTo>
                  <a:lnTo>
                    <a:pt x="957" y="768"/>
                  </a:lnTo>
                  <a:lnTo>
                    <a:pt x="957" y="769"/>
                  </a:lnTo>
                  <a:close/>
                  <a:moveTo>
                    <a:pt x="949" y="764"/>
                  </a:moveTo>
                  <a:lnTo>
                    <a:pt x="949" y="763"/>
                  </a:lnTo>
                  <a:lnTo>
                    <a:pt x="949" y="764"/>
                  </a:lnTo>
                  <a:close/>
                  <a:moveTo>
                    <a:pt x="968" y="748"/>
                  </a:moveTo>
                  <a:lnTo>
                    <a:pt x="967" y="748"/>
                  </a:lnTo>
                  <a:lnTo>
                    <a:pt x="967" y="747"/>
                  </a:lnTo>
                  <a:lnTo>
                    <a:pt x="968" y="747"/>
                  </a:lnTo>
                  <a:lnTo>
                    <a:pt x="968" y="748"/>
                  </a:lnTo>
                  <a:close/>
                  <a:moveTo>
                    <a:pt x="965" y="747"/>
                  </a:moveTo>
                  <a:lnTo>
                    <a:pt x="965" y="748"/>
                  </a:lnTo>
                  <a:lnTo>
                    <a:pt x="965" y="747"/>
                  </a:lnTo>
                  <a:lnTo>
                    <a:pt x="965" y="746"/>
                  </a:lnTo>
                  <a:lnTo>
                    <a:pt x="965" y="745"/>
                  </a:lnTo>
                  <a:lnTo>
                    <a:pt x="966" y="745"/>
                  </a:lnTo>
                  <a:lnTo>
                    <a:pt x="965" y="746"/>
                  </a:lnTo>
                  <a:lnTo>
                    <a:pt x="966" y="746"/>
                  </a:lnTo>
                  <a:lnTo>
                    <a:pt x="966" y="747"/>
                  </a:lnTo>
                  <a:lnTo>
                    <a:pt x="965" y="747"/>
                  </a:lnTo>
                  <a:close/>
                  <a:moveTo>
                    <a:pt x="971" y="743"/>
                  </a:moveTo>
                  <a:lnTo>
                    <a:pt x="972" y="743"/>
                  </a:lnTo>
                  <a:lnTo>
                    <a:pt x="971" y="744"/>
                  </a:lnTo>
                  <a:lnTo>
                    <a:pt x="971" y="743"/>
                  </a:lnTo>
                  <a:lnTo>
                    <a:pt x="970" y="744"/>
                  </a:lnTo>
                  <a:lnTo>
                    <a:pt x="970" y="742"/>
                  </a:lnTo>
                  <a:lnTo>
                    <a:pt x="971" y="740"/>
                  </a:lnTo>
                  <a:lnTo>
                    <a:pt x="971" y="742"/>
                  </a:lnTo>
                  <a:lnTo>
                    <a:pt x="971" y="743"/>
                  </a:lnTo>
                  <a:close/>
                  <a:moveTo>
                    <a:pt x="970" y="738"/>
                  </a:moveTo>
                  <a:lnTo>
                    <a:pt x="970" y="739"/>
                  </a:lnTo>
                  <a:lnTo>
                    <a:pt x="970" y="738"/>
                  </a:lnTo>
                  <a:lnTo>
                    <a:pt x="969" y="738"/>
                  </a:lnTo>
                  <a:lnTo>
                    <a:pt x="969" y="737"/>
                  </a:lnTo>
                  <a:lnTo>
                    <a:pt x="969" y="736"/>
                  </a:lnTo>
                  <a:lnTo>
                    <a:pt x="970" y="736"/>
                  </a:lnTo>
                  <a:lnTo>
                    <a:pt x="970" y="737"/>
                  </a:lnTo>
                  <a:lnTo>
                    <a:pt x="970" y="738"/>
                  </a:lnTo>
                  <a:close/>
                  <a:moveTo>
                    <a:pt x="968" y="728"/>
                  </a:moveTo>
                  <a:lnTo>
                    <a:pt x="968" y="729"/>
                  </a:lnTo>
                  <a:lnTo>
                    <a:pt x="967" y="729"/>
                  </a:lnTo>
                  <a:lnTo>
                    <a:pt x="967" y="728"/>
                  </a:lnTo>
                  <a:lnTo>
                    <a:pt x="968" y="728"/>
                  </a:lnTo>
                  <a:lnTo>
                    <a:pt x="967" y="728"/>
                  </a:lnTo>
                  <a:lnTo>
                    <a:pt x="967" y="727"/>
                  </a:lnTo>
                  <a:lnTo>
                    <a:pt x="968" y="727"/>
                  </a:lnTo>
                  <a:lnTo>
                    <a:pt x="968" y="728"/>
                  </a:lnTo>
                  <a:close/>
                  <a:moveTo>
                    <a:pt x="969" y="721"/>
                  </a:moveTo>
                  <a:lnTo>
                    <a:pt x="970" y="722"/>
                  </a:lnTo>
                  <a:lnTo>
                    <a:pt x="970" y="723"/>
                  </a:lnTo>
                  <a:lnTo>
                    <a:pt x="969" y="723"/>
                  </a:lnTo>
                  <a:lnTo>
                    <a:pt x="969" y="722"/>
                  </a:lnTo>
                  <a:lnTo>
                    <a:pt x="969" y="723"/>
                  </a:lnTo>
                  <a:lnTo>
                    <a:pt x="968" y="723"/>
                  </a:lnTo>
                  <a:lnTo>
                    <a:pt x="968" y="725"/>
                  </a:lnTo>
                  <a:lnTo>
                    <a:pt x="967" y="725"/>
                  </a:lnTo>
                  <a:lnTo>
                    <a:pt x="968" y="725"/>
                  </a:lnTo>
                  <a:lnTo>
                    <a:pt x="969" y="725"/>
                  </a:lnTo>
                  <a:lnTo>
                    <a:pt x="969" y="726"/>
                  </a:lnTo>
                  <a:lnTo>
                    <a:pt x="969" y="727"/>
                  </a:lnTo>
                  <a:lnTo>
                    <a:pt x="970" y="728"/>
                  </a:lnTo>
                  <a:lnTo>
                    <a:pt x="970" y="729"/>
                  </a:lnTo>
                  <a:lnTo>
                    <a:pt x="970" y="728"/>
                  </a:lnTo>
                  <a:lnTo>
                    <a:pt x="971" y="728"/>
                  </a:lnTo>
                  <a:lnTo>
                    <a:pt x="972" y="729"/>
                  </a:lnTo>
                  <a:lnTo>
                    <a:pt x="972" y="730"/>
                  </a:lnTo>
                  <a:lnTo>
                    <a:pt x="972" y="731"/>
                  </a:lnTo>
                  <a:lnTo>
                    <a:pt x="971" y="731"/>
                  </a:lnTo>
                  <a:lnTo>
                    <a:pt x="971" y="730"/>
                  </a:lnTo>
                  <a:lnTo>
                    <a:pt x="970" y="730"/>
                  </a:lnTo>
                  <a:lnTo>
                    <a:pt x="969" y="730"/>
                  </a:lnTo>
                  <a:lnTo>
                    <a:pt x="969" y="729"/>
                  </a:lnTo>
                  <a:lnTo>
                    <a:pt x="969" y="728"/>
                  </a:lnTo>
                  <a:lnTo>
                    <a:pt x="969" y="727"/>
                  </a:lnTo>
                  <a:lnTo>
                    <a:pt x="969" y="726"/>
                  </a:lnTo>
                  <a:lnTo>
                    <a:pt x="968" y="726"/>
                  </a:lnTo>
                  <a:lnTo>
                    <a:pt x="967" y="726"/>
                  </a:lnTo>
                  <a:lnTo>
                    <a:pt x="967" y="725"/>
                  </a:lnTo>
                  <a:lnTo>
                    <a:pt x="967" y="723"/>
                  </a:lnTo>
                  <a:lnTo>
                    <a:pt x="968" y="721"/>
                  </a:lnTo>
                  <a:lnTo>
                    <a:pt x="969" y="721"/>
                  </a:lnTo>
                  <a:lnTo>
                    <a:pt x="969" y="720"/>
                  </a:lnTo>
                  <a:lnTo>
                    <a:pt x="969" y="721"/>
                  </a:lnTo>
                  <a:close/>
                  <a:moveTo>
                    <a:pt x="966" y="719"/>
                  </a:moveTo>
                  <a:lnTo>
                    <a:pt x="966" y="720"/>
                  </a:lnTo>
                  <a:lnTo>
                    <a:pt x="965" y="720"/>
                  </a:lnTo>
                  <a:lnTo>
                    <a:pt x="963" y="719"/>
                  </a:lnTo>
                  <a:lnTo>
                    <a:pt x="965" y="718"/>
                  </a:lnTo>
                  <a:lnTo>
                    <a:pt x="965" y="717"/>
                  </a:lnTo>
                  <a:lnTo>
                    <a:pt x="965" y="718"/>
                  </a:lnTo>
                  <a:lnTo>
                    <a:pt x="965" y="719"/>
                  </a:lnTo>
                  <a:lnTo>
                    <a:pt x="966" y="719"/>
                  </a:lnTo>
                  <a:close/>
                  <a:moveTo>
                    <a:pt x="968" y="718"/>
                  </a:moveTo>
                  <a:lnTo>
                    <a:pt x="967" y="718"/>
                  </a:lnTo>
                  <a:lnTo>
                    <a:pt x="967" y="717"/>
                  </a:lnTo>
                  <a:lnTo>
                    <a:pt x="967" y="716"/>
                  </a:lnTo>
                  <a:lnTo>
                    <a:pt x="968" y="717"/>
                  </a:lnTo>
                  <a:lnTo>
                    <a:pt x="968" y="718"/>
                  </a:lnTo>
                  <a:close/>
                  <a:moveTo>
                    <a:pt x="963" y="718"/>
                  </a:moveTo>
                  <a:lnTo>
                    <a:pt x="962" y="718"/>
                  </a:lnTo>
                  <a:lnTo>
                    <a:pt x="962" y="719"/>
                  </a:lnTo>
                  <a:lnTo>
                    <a:pt x="963" y="719"/>
                  </a:lnTo>
                  <a:lnTo>
                    <a:pt x="963" y="720"/>
                  </a:lnTo>
                  <a:lnTo>
                    <a:pt x="963" y="719"/>
                  </a:lnTo>
                  <a:lnTo>
                    <a:pt x="962" y="720"/>
                  </a:lnTo>
                  <a:lnTo>
                    <a:pt x="962" y="719"/>
                  </a:lnTo>
                  <a:lnTo>
                    <a:pt x="961" y="719"/>
                  </a:lnTo>
                  <a:lnTo>
                    <a:pt x="961" y="718"/>
                  </a:lnTo>
                  <a:lnTo>
                    <a:pt x="960" y="718"/>
                  </a:lnTo>
                  <a:lnTo>
                    <a:pt x="960" y="717"/>
                  </a:lnTo>
                  <a:lnTo>
                    <a:pt x="961" y="716"/>
                  </a:lnTo>
                  <a:lnTo>
                    <a:pt x="961" y="717"/>
                  </a:lnTo>
                  <a:lnTo>
                    <a:pt x="962" y="717"/>
                  </a:lnTo>
                  <a:lnTo>
                    <a:pt x="963" y="718"/>
                  </a:lnTo>
                  <a:close/>
                  <a:moveTo>
                    <a:pt x="966" y="713"/>
                  </a:moveTo>
                  <a:lnTo>
                    <a:pt x="967" y="714"/>
                  </a:lnTo>
                  <a:lnTo>
                    <a:pt x="967" y="716"/>
                  </a:lnTo>
                  <a:lnTo>
                    <a:pt x="966" y="716"/>
                  </a:lnTo>
                  <a:lnTo>
                    <a:pt x="965" y="716"/>
                  </a:lnTo>
                  <a:lnTo>
                    <a:pt x="965" y="714"/>
                  </a:lnTo>
                  <a:lnTo>
                    <a:pt x="965" y="717"/>
                  </a:lnTo>
                  <a:lnTo>
                    <a:pt x="963" y="717"/>
                  </a:lnTo>
                  <a:lnTo>
                    <a:pt x="963" y="716"/>
                  </a:lnTo>
                  <a:lnTo>
                    <a:pt x="963" y="717"/>
                  </a:lnTo>
                  <a:lnTo>
                    <a:pt x="963" y="716"/>
                  </a:lnTo>
                  <a:lnTo>
                    <a:pt x="962" y="716"/>
                  </a:lnTo>
                  <a:lnTo>
                    <a:pt x="963" y="714"/>
                  </a:lnTo>
                  <a:lnTo>
                    <a:pt x="965" y="713"/>
                  </a:lnTo>
                  <a:lnTo>
                    <a:pt x="966" y="713"/>
                  </a:lnTo>
                  <a:close/>
                  <a:moveTo>
                    <a:pt x="969" y="716"/>
                  </a:moveTo>
                  <a:lnTo>
                    <a:pt x="968" y="716"/>
                  </a:lnTo>
                  <a:lnTo>
                    <a:pt x="968" y="714"/>
                  </a:lnTo>
                  <a:lnTo>
                    <a:pt x="968" y="713"/>
                  </a:lnTo>
                  <a:lnTo>
                    <a:pt x="967" y="713"/>
                  </a:lnTo>
                  <a:lnTo>
                    <a:pt x="968" y="713"/>
                  </a:lnTo>
                  <a:lnTo>
                    <a:pt x="968" y="714"/>
                  </a:lnTo>
                  <a:lnTo>
                    <a:pt x="969" y="714"/>
                  </a:lnTo>
                  <a:lnTo>
                    <a:pt x="969" y="716"/>
                  </a:lnTo>
                  <a:close/>
                  <a:moveTo>
                    <a:pt x="962" y="708"/>
                  </a:moveTo>
                  <a:lnTo>
                    <a:pt x="961" y="708"/>
                  </a:lnTo>
                  <a:lnTo>
                    <a:pt x="962" y="708"/>
                  </a:lnTo>
                  <a:close/>
                  <a:moveTo>
                    <a:pt x="1038" y="708"/>
                  </a:moveTo>
                  <a:lnTo>
                    <a:pt x="1038" y="1015"/>
                  </a:lnTo>
                  <a:lnTo>
                    <a:pt x="1036" y="1013"/>
                  </a:lnTo>
                  <a:lnTo>
                    <a:pt x="1035" y="1013"/>
                  </a:lnTo>
                  <a:lnTo>
                    <a:pt x="1034" y="1013"/>
                  </a:lnTo>
                  <a:lnTo>
                    <a:pt x="1034" y="1014"/>
                  </a:lnTo>
                  <a:lnTo>
                    <a:pt x="1033" y="1013"/>
                  </a:lnTo>
                  <a:lnTo>
                    <a:pt x="1031" y="1013"/>
                  </a:lnTo>
                  <a:lnTo>
                    <a:pt x="1031" y="1012"/>
                  </a:lnTo>
                  <a:lnTo>
                    <a:pt x="1031" y="1011"/>
                  </a:lnTo>
                  <a:lnTo>
                    <a:pt x="1031" y="1010"/>
                  </a:lnTo>
                  <a:lnTo>
                    <a:pt x="1030" y="1009"/>
                  </a:lnTo>
                  <a:lnTo>
                    <a:pt x="1029" y="1007"/>
                  </a:lnTo>
                  <a:lnTo>
                    <a:pt x="1028" y="1007"/>
                  </a:lnTo>
                  <a:lnTo>
                    <a:pt x="1027" y="1007"/>
                  </a:lnTo>
                  <a:lnTo>
                    <a:pt x="1026" y="1007"/>
                  </a:lnTo>
                  <a:lnTo>
                    <a:pt x="1026" y="1009"/>
                  </a:lnTo>
                  <a:lnTo>
                    <a:pt x="1025" y="1009"/>
                  </a:lnTo>
                  <a:lnTo>
                    <a:pt x="1025" y="1007"/>
                  </a:lnTo>
                  <a:lnTo>
                    <a:pt x="1024" y="1007"/>
                  </a:lnTo>
                  <a:lnTo>
                    <a:pt x="1022" y="1007"/>
                  </a:lnTo>
                  <a:lnTo>
                    <a:pt x="1021" y="1007"/>
                  </a:lnTo>
                  <a:lnTo>
                    <a:pt x="1021" y="1006"/>
                  </a:lnTo>
                  <a:lnTo>
                    <a:pt x="1020" y="1006"/>
                  </a:lnTo>
                  <a:lnTo>
                    <a:pt x="1020" y="1005"/>
                  </a:lnTo>
                  <a:lnTo>
                    <a:pt x="1019" y="1005"/>
                  </a:lnTo>
                  <a:lnTo>
                    <a:pt x="1019" y="1006"/>
                  </a:lnTo>
                  <a:lnTo>
                    <a:pt x="1019" y="1005"/>
                  </a:lnTo>
                  <a:lnTo>
                    <a:pt x="1019" y="1004"/>
                  </a:lnTo>
                  <a:lnTo>
                    <a:pt x="1018" y="1004"/>
                  </a:lnTo>
                  <a:lnTo>
                    <a:pt x="1018" y="1003"/>
                  </a:lnTo>
                  <a:lnTo>
                    <a:pt x="1017" y="1003"/>
                  </a:lnTo>
                  <a:lnTo>
                    <a:pt x="1017" y="1002"/>
                  </a:lnTo>
                  <a:lnTo>
                    <a:pt x="1016" y="1002"/>
                  </a:lnTo>
                  <a:lnTo>
                    <a:pt x="1014" y="1002"/>
                  </a:lnTo>
                  <a:lnTo>
                    <a:pt x="1014" y="1001"/>
                  </a:lnTo>
                  <a:lnTo>
                    <a:pt x="1013" y="1001"/>
                  </a:lnTo>
                  <a:lnTo>
                    <a:pt x="1012" y="1001"/>
                  </a:lnTo>
                  <a:lnTo>
                    <a:pt x="1012" y="1002"/>
                  </a:lnTo>
                  <a:lnTo>
                    <a:pt x="1011" y="1001"/>
                  </a:lnTo>
                  <a:lnTo>
                    <a:pt x="1010" y="1001"/>
                  </a:lnTo>
                  <a:lnTo>
                    <a:pt x="1009" y="1001"/>
                  </a:lnTo>
                  <a:lnTo>
                    <a:pt x="1008" y="1001"/>
                  </a:lnTo>
                  <a:lnTo>
                    <a:pt x="1007" y="1001"/>
                  </a:lnTo>
                  <a:lnTo>
                    <a:pt x="1005" y="999"/>
                  </a:lnTo>
                  <a:lnTo>
                    <a:pt x="1003" y="999"/>
                  </a:lnTo>
                  <a:lnTo>
                    <a:pt x="1002" y="1001"/>
                  </a:lnTo>
                  <a:lnTo>
                    <a:pt x="1001" y="1001"/>
                  </a:lnTo>
                  <a:lnTo>
                    <a:pt x="1001" y="999"/>
                  </a:lnTo>
                  <a:lnTo>
                    <a:pt x="1000" y="999"/>
                  </a:lnTo>
                  <a:lnTo>
                    <a:pt x="1000" y="998"/>
                  </a:lnTo>
                  <a:lnTo>
                    <a:pt x="999" y="998"/>
                  </a:lnTo>
                  <a:lnTo>
                    <a:pt x="999" y="997"/>
                  </a:lnTo>
                  <a:lnTo>
                    <a:pt x="999" y="996"/>
                  </a:lnTo>
                  <a:lnTo>
                    <a:pt x="999" y="995"/>
                  </a:lnTo>
                  <a:lnTo>
                    <a:pt x="999" y="994"/>
                  </a:lnTo>
                  <a:lnTo>
                    <a:pt x="999" y="993"/>
                  </a:lnTo>
                  <a:lnTo>
                    <a:pt x="997" y="993"/>
                  </a:lnTo>
                  <a:lnTo>
                    <a:pt x="997" y="991"/>
                  </a:lnTo>
                  <a:lnTo>
                    <a:pt x="999" y="990"/>
                  </a:lnTo>
                  <a:lnTo>
                    <a:pt x="999" y="989"/>
                  </a:lnTo>
                  <a:lnTo>
                    <a:pt x="999" y="988"/>
                  </a:lnTo>
                  <a:lnTo>
                    <a:pt x="997" y="988"/>
                  </a:lnTo>
                  <a:lnTo>
                    <a:pt x="997" y="987"/>
                  </a:lnTo>
                  <a:lnTo>
                    <a:pt x="996" y="987"/>
                  </a:lnTo>
                  <a:lnTo>
                    <a:pt x="995" y="987"/>
                  </a:lnTo>
                  <a:lnTo>
                    <a:pt x="995" y="986"/>
                  </a:lnTo>
                  <a:lnTo>
                    <a:pt x="994" y="986"/>
                  </a:lnTo>
                  <a:lnTo>
                    <a:pt x="994" y="985"/>
                  </a:lnTo>
                  <a:lnTo>
                    <a:pt x="995" y="985"/>
                  </a:lnTo>
                  <a:lnTo>
                    <a:pt x="995" y="984"/>
                  </a:lnTo>
                  <a:lnTo>
                    <a:pt x="995" y="985"/>
                  </a:lnTo>
                  <a:lnTo>
                    <a:pt x="995" y="984"/>
                  </a:lnTo>
                  <a:lnTo>
                    <a:pt x="995" y="982"/>
                  </a:lnTo>
                  <a:lnTo>
                    <a:pt x="994" y="982"/>
                  </a:lnTo>
                  <a:lnTo>
                    <a:pt x="993" y="982"/>
                  </a:lnTo>
                  <a:lnTo>
                    <a:pt x="992" y="981"/>
                  </a:lnTo>
                  <a:lnTo>
                    <a:pt x="992" y="980"/>
                  </a:lnTo>
                  <a:lnTo>
                    <a:pt x="991" y="979"/>
                  </a:lnTo>
                  <a:lnTo>
                    <a:pt x="989" y="979"/>
                  </a:lnTo>
                  <a:lnTo>
                    <a:pt x="989" y="978"/>
                  </a:lnTo>
                  <a:lnTo>
                    <a:pt x="988" y="978"/>
                  </a:lnTo>
                  <a:lnTo>
                    <a:pt x="988" y="977"/>
                  </a:lnTo>
                  <a:lnTo>
                    <a:pt x="988" y="976"/>
                  </a:lnTo>
                  <a:lnTo>
                    <a:pt x="987" y="976"/>
                  </a:lnTo>
                  <a:lnTo>
                    <a:pt x="987" y="974"/>
                  </a:lnTo>
                  <a:lnTo>
                    <a:pt x="986" y="974"/>
                  </a:lnTo>
                  <a:lnTo>
                    <a:pt x="986" y="973"/>
                  </a:lnTo>
                  <a:lnTo>
                    <a:pt x="986" y="972"/>
                  </a:lnTo>
                  <a:lnTo>
                    <a:pt x="985" y="972"/>
                  </a:lnTo>
                  <a:lnTo>
                    <a:pt x="984" y="971"/>
                  </a:lnTo>
                  <a:lnTo>
                    <a:pt x="984" y="970"/>
                  </a:lnTo>
                  <a:lnTo>
                    <a:pt x="983" y="970"/>
                  </a:lnTo>
                  <a:lnTo>
                    <a:pt x="983" y="969"/>
                  </a:lnTo>
                  <a:lnTo>
                    <a:pt x="982" y="969"/>
                  </a:lnTo>
                  <a:lnTo>
                    <a:pt x="982" y="968"/>
                  </a:lnTo>
                  <a:lnTo>
                    <a:pt x="980" y="968"/>
                  </a:lnTo>
                  <a:lnTo>
                    <a:pt x="980" y="967"/>
                  </a:lnTo>
                  <a:lnTo>
                    <a:pt x="979" y="967"/>
                  </a:lnTo>
                  <a:lnTo>
                    <a:pt x="979" y="965"/>
                  </a:lnTo>
                  <a:lnTo>
                    <a:pt x="979" y="964"/>
                  </a:lnTo>
                  <a:lnTo>
                    <a:pt x="979" y="963"/>
                  </a:lnTo>
                  <a:lnTo>
                    <a:pt x="978" y="963"/>
                  </a:lnTo>
                  <a:lnTo>
                    <a:pt x="979" y="963"/>
                  </a:lnTo>
                  <a:lnTo>
                    <a:pt x="979" y="962"/>
                  </a:lnTo>
                  <a:lnTo>
                    <a:pt x="978" y="962"/>
                  </a:lnTo>
                  <a:lnTo>
                    <a:pt x="979" y="962"/>
                  </a:lnTo>
                  <a:lnTo>
                    <a:pt x="978" y="962"/>
                  </a:lnTo>
                  <a:lnTo>
                    <a:pt x="978" y="961"/>
                  </a:lnTo>
                  <a:lnTo>
                    <a:pt x="979" y="961"/>
                  </a:lnTo>
                  <a:lnTo>
                    <a:pt x="979" y="960"/>
                  </a:lnTo>
                  <a:lnTo>
                    <a:pt x="979" y="961"/>
                  </a:lnTo>
                  <a:lnTo>
                    <a:pt x="980" y="961"/>
                  </a:lnTo>
                  <a:lnTo>
                    <a:pt x="980" y="960"/>
                  </a:lnTo>
                  <a:lnTo>
                    <a:pt x="980" y="959"/>
                  </a:lnTo>
                  <a:lnTo>
                    <a:pt x="982" y="959"/>
                  </a:lnTo>
                  <a:lnTo>
                    <a:pt x="980" y="959"/>
                  </a:lnTo>
                  <a:lnTo>
                    <a:pt x="980" y="957"/>
                  </a:lnTo>
                  <a:lnTo>
                    <a:pt x="982" y="957"/>
                  </a:lnTo>
                  <a:lnTo>
                    <a:pt x="980" y="956"/>
                  </a:lnTo>
                  <a:lnTo>
                    <a:pt x="980" y="955"/>
                  </a:lnTo>
                  <a:lnTo>
                    <a:pt x="979" y="954"/>
                  </a:lnTo>
                  <a:lnTo>
                    <a:pt x="978" y="954"/>
                  </a:lnTo>
                  <a:lnTo>
                    <a:pt x="977" y="954"/>
                  </a:lnTo>
                  <a:lnTo>
                    <a:pt x="976" y="954"/>
                  </a:lnTo>
                  <a:lnTo>
                    <a:pt x="975" y="953"/>
                  </a:lnTo>
                  <a:lnTo>
                    <a:pt x="974" y="952"/>
                  </a:lnTo>
                  <a:lnTo>
                    <a:pt x="974" y="951"/>
                  </a:lnTo>
                  <a:lnTo>
                    <a:pt x="974" y="952"/>
                  </a:lnTo>
                  <a:lnTo>
                    <a:pt x="972" y="952"/>
                  </a:lnTo>
                  <a:lnTo>
                    <a:pt x="972" y="951"/>
                  </a:lnTo>
                  <a:lnTo>
                    <a:pt x="972" y="949"/>
                  </a:lnTo>
                  <a:lnTo>
                    <a:pt x="971" y="949"/>
                  </a:lnTo>
                  <a:lnTo>
                    <a:pt x="971" y="948"/>
                  </a:lnTo>
                  <a:lnTo>
                    <a:pt x="972" y="947"/>
                  </a:lnTo>
                  <a:lnTo>
                    <a:pt x="972" y="946"/>
                  </a:lnTo>
                  <a:lnTo>
                    <a:pt x="971" y="946"/>
                  </a:lnTo>
                  <a:lnTo>
                    <a:pt x="971" y="945"/>
                  </a:lnTo>
                  <a:lnTo>
                    <a:pt x="971" y="944"/>
                  </a:lnTo>
                  <a:lnTo>
                    <a:pt x="970" y="944"/>
                  </a:lnTo>
                  <a:lnTo>
                    <a:pt x="970" y="943"/>
                  </a:lnTo>
                  <a:lnTo>
                    <a:pt x="970" y="942"/>
                  </a:lnTo>
                  <a:lnTo>
                    <a:pt x="970" y="940"/>
                  </a:lnTo>
                  <a:lnTo>
                    <a:pt x="970" y="939"/>
                  </a:lnTo>
                  <a:lnTo>
                    <a:pt x="970" y="938"/>
                  </a:lnTo>
                  <a:lnTo>
                    <a:pt x="971" y="938"/>
                  </a:lnTo>
                  <a:lnTo>
                    <a:pt x="972" y="938"/>
                  </a:lnTo>
                  <a:lnTo>
                    <a:pt x="972" y="939"/>
                  </a:lnTo>
                  <a:lnTo>
                    <a:pt x="972" y="940"/>
                  </a:lnTo>
                  <a:lnTo>
                    <a:pt x="972" y="942"/>
                  </a:lnTo>
                  <a:lnTo>
                    <a:pt x="972" y="943"/>
                  </a:lnTo>
                  <a:lnTo>
                    <a:pt x="974" y="943"/>
                  </a:lnTo>
                  <a:lnTo>
                    <a:pt x="975" y="943"/>
                  </a:lnTo>
                  <a:lnTo>
                    <a:pt x="975" y="944"/>
                  </a:lnTo>
                  <a:lnTo>
                    <a:pt x="976" y="944"/>
                  </a:lnTo>
                  <a:lnTo>
                    <a:pt x="976" y="945"/>
                  </a:lnTo>
                  <a:lnTo>
                    <a:pt x="977" y="945"/>
                  </a:lnTo>
                  <a:lnTo>
                    <a:pt x="977" y="944"/>
                  </a:lnTo>
                  <a:lnTo>
                    <a:pt x="976" y="944"/>
                  </a:lnTo>
                  <a:lnTo>
                    <a:pt x="976" y="943"/>
                  </a:lnTo>
                  <a:lnTo>
                    <a:pt x="976" y="942"/>
                  </a:lnTo>
                  <a:lnTo>
                    <a:pt x="976" y="940"/>
                  </a:lnTo>
                  <a:lnTo>
                    <a:pt x="975" y="940"/>
                  </a:lnTo>
                  <a:lnTo>
                    <a:pt x="974" y="939"/>
                  </a:lnTo>
                  <a:lnTo>
                    <a:pt x="975" y="939"/>
                  </a:lnTo>
                  <a:lnTo>
                    <a:pt x="974" y="939"/>
                  </a:lnTo>
                  <a:lnTo>
                    <a:pt x="974" y="938"/>
                  </a:lnTo>
                  <a:lnTo>
                    <a:pt x="974" y="939"/>
                  </a:lnTo>
                  <a:lnTo>
                    <a:pt x="972" y="938"/>
                  </a:lnTo>
                  <a:lnTo>
                    <a:pt x="974" y="938"/>
                  </a:lnTo>
                  <a:lnTo>
                    <a:pt x="972" y="938"/>
                  </a:lnTo>
                  <a:lnTo>
                    <a:pt x="974" y="938"/>
                  </a:lnTo>
                  <a:lnTo>
                    <a:pt x="972" y="938"/>
                  </a:lnTo>
                  <a:lnTo>
                    <a:pt x="974" y="938"/>
                  </a:lnTo>
                  <a:lnTo>
                    <a:pt x="974" y="937"/>
                  </a:lnTo>
                  <a:lnTo>
                    <a:pt x="972" y="936"/>
                  </a:lnTo>
                  <a:lnTo>
                    <a:pt x="971" y="936"/>
                  </a:lnTo>
                  <a:lnTo>
                    <a:pt x="971" y="935"/>
                  </a:lnTo>
                  <a:lnTo>
                    <a:pt x="972" y="936"/>
                  </a:lnTo>
                  <a:lnTo>
                    <a:pt x="972" y="935"/>
                  </a:lnTo>
                  <a:lnTo>
                    <a:pt x="974" y="935"/>
                  </a:lnTo>
                  <a:lnTo>
                    <a:pt x="974" y="934"/>
                  </a:lnTo>
                  <a:lnTo>
                    <a:pt x="975" y="934"/>
                  </a:lnTo>
                  <a:lnTo>
                    <a:pt x="976" y="934"/>
                  </a:lnTo>
                  <a:lnTo>
                    <a:pt x="977" y="934"/>
                  </a:lnTo>
                  <a:lnTo>
                    <a:pt x="978" y="934"/>
                  </a:lnTo>
                  <a:lnTo>
                    <a:pt x="979" y="934"/>
                  </a:lnTo>
                  <a:lnTo>
                    <a:pt x="980" y="934"/>
                  </a:lnTo>
                  <a:lnTo>
                    <a:pt x="982" y="935"/>
                  </a:lnTo>
                  <a:lnTo>
                    <a:pt x="983" y="935"/>
                  </a:lnTo>
                  <a:lnTo>
                    <a:pt x="983" y="934"/>
                  </a:lnTo>
                  <a:lnTo>
                    <a:pt x="982" y="934"/>
                  </a:lnTo>
                  <a:lnTo>
                    <a:pt x="983" y="934"/>
                  </a:lnTo>
                  <a:lnTo>
                    <a:pt x="983" y="932"/>
                  </a:lnTo>
                  <a:lnTo>
                    <a:pt x="984" y="932"/>
                  </a:lnTo>
                  <a:lnTo>
                    <a:pt x="984" y="934"/>
                  </a:lnTo>
                  <a:lnTo>
                    <a:pt x="984" y="935"/>
                  </a:lnTo>
                  <a:lnTo>
                    <a:pt x="984" y="934"/>
                  </a:lnTo>
                  <a:lnTo>
                    <a:pt x="985" y="934"/>
                  </a:lnTo>
                  <a:lnTo>
                    <a:pt x="986" y="934"/>
                  </a:lnTo>
                  <a:lnTo>
                    <a:pt x="986" y="935"/>
                  </a:lnTo>
                  <a:lnTo>
                    <a:pt x="986" y="934"/>
                  </a:lnTo>
                  <a:lnTo>
                    <a:pt x="985" y="934"/>
                  </a:lnTo>
                  <a:lnTo>
                    <a:pt x="985" y="932"/>
                  </a:lnTo>
                  <a:lnTo>
                    <a:pt x="984" y="932"/>
                  </a:lnTo>
                  <a:lnTo>
                    <a:pt x="983" y="932"/>
                  </a:lnTo>
                  <a:lnTo>
                    <a:pt x="983" y="934"/>
                  </a:lnTo>
                  <a:lnTo>
                    <a:pt x="982" y="934"/>
                  </a:lnTo>
                  <a:lnTo>
                    <a:pt x="983" y="932"/>
                  </a:lnTo>
                  <a:lnTo>
                    <a:pt x="983" y="931"/>
                  </a:lnTo>
                  <a:lnTo>
                    <a:pt x="983" y="932"/>
                  </a:lnTo>
                  <a:lnTo>
                    <a:pt x="982" y="932"/>
                  </a:lnTo>
                  <a:lnTo>
                    <a:pt x="982" y="934"/>
                  </a:lnTo>
                  <a:lnTo>
                    <a:pt x="980" y="934"/>
                  </a:lnTo>
                  <a:lnTo>
                    <a:pt x="979" y="934"/>
                  </a:lnTo>
                  <a:lnTo>
                    <a:pt x="978" y="934"/>
                  </a:lnTo>
                  <a:lnTo>
                    <a:pt x="978" y="932"/>
                  </a:lnTo>
                  <a:lnTo>
                    <a:pt x="977" y="932"/>
                  </a:lnTo>
                  <a:lnTo>
                    <a:pt x="976" y="934"/>
                  </a:lnTo>
                  <a:lnTo>
                    <a:pt x="975" y="934"/>
                  </a:lnTo>
                  <a:lnTo>
                    <a:pt x="974" y="934"/>
                  </a:lnTo>
                  <a:lnTo>
                    <a:pt x="974" y="932"/>
                  </a:lnTo>
                  <a:lnTo>
                    <a:pt x="972" y="931"/>
                  </a:lnTo>
                  <a:lnTo>
                    <a:pt x="971" y="932"/>
                  </a:lnTo>
                  <a:lnTo>
                    <a:pt x="970" y="932"/>
                  </a:lnTo>
                  <a:lnTo>
                    <a:pt x="970" y="934"/>
                  </a:lnTo>
                  <a:lnTo>
                    <a:pt x="970" y="935"/>
                  </a:lnTo>
                  <a:lnTo>
                    <a:pt x="971" y="935"/>
                  </a:lnTo>
                  <a:lnTo>
                    <a:pt x="970" y="935"/>
                  </a:lnTo>
                  <a:lnTo>
                    <a:pt x="970" y="936"/>
                  </a:lnTo>
                  <a:lnTo>
                    <a:pt x="971" y="936"/>
                  </a:lnTo>
                  <a:lnTo>
                    <a:pt x="971" y="937"/>
                  </a:lnTo>
                  <a:lnTo>
                    <a:pt x="970" y="937"/>
                  </a:lnTo>
                  <a:lnTo>
                    <a:pt x="971" y="937"/>
                  </a:lnTo>
                  <a:lnTo>
                    <a:pt x="970" y="937"/>
                  </a:lnTo>
                  <a:lnTo>
                    <a:pt x="971" y="937"/>
                  </a:lnTo>
                  <a:lnTo>
                    <a:pt x="971" y="938"/>
                  </a:lnTo>
                  <a:lnTo>
                    <a:pt x="970" y="938"/>
                  </a:lnTo>
                  <a:lnTo>
                    <a:pt x="969" y="937"/>
                  </a:lnTo>
                  <a:lnTo>
                    <a:pt x="968" y="937"/>
                  </a:lnTo>
                  <a:lnTo>
                    <a:pt x="968" y="936"/>
                  </a:lnTo>
                  <a:lnTo>
                    <a:pt x="968" y="937"/>
                  </a:lnTo>
                  <a:lnTo>
                    <a:pt x="967" y="937"/>
                  </a:lnTo>
                  <a:lnTo>
                    <a:pt x="967" y="936"/>
                  </a:lnTo>
                  <a:lnTo>
                    <a:pt x="966" y="935"/>
                  </a:lnTo>
                  <a:lnTo>
                    <a:pt x="965" y="934"/>
                  </a:lnTo>
                  <a:lnTo>
                    <a:pt x="963" y="934"/>
                  </a:lnTo>
                  <a:lnTo>
                    <a:pt x="963" y="935"/>
                  </a:lnTo>
                  <a:lnTo>
                    <a:pt x="962" y="935"/>
                  </a:lnTo>
                  <a:lnTo>
                    <a:pt x="963" y="934"/>
                  </a:lnTo>
                  <a:lnTo>
                    <a:pt x="963" y="931"/>
                  </a:lnTo>
                  <a:lnTo>
                    <a:pt x="963" y="930"/>
                  </a:lnTo>
                  <a:lnTo>
                    <a:pt x="965" y="931"/>
                  </a:lnTo>
                  <a:lnTo>
                    <a:pt x="965" y="932"/>
                  </a:lnTo>
                  <a:lnTo>
                    <a:pt x="966" y="932"/>
                  </a:lnTo>
                  <a:lnTo>
                    <a:pt x="966" y="934"/>
                  </a:lnTo>
                  <a:lnTo>
                    <a:pt x="966" y="932"/>
                  </a:lnTo>
                  <a:lnTo>
                    <a:pt x="965" y="931"/>
                  </a:lnTo>
                  <a:lnTo>
                    <a:pt x="963" y="930"/>
                  </a:lnTo>
                  <a:lnTo>
                    <a:pt x="963" y="929"/>
                  </a:lnTo>
                  <a:lnTo>
                    <a:pt x="962" y="929"/>
                  </a:lnTo>
                  <a:lnTo>
                    <a:pt x="962" y="928"/>
                  </a:lnTo>
                  <a:lnTo>
                    <a:pt x="961" y="927"/>
                  </a:lnTo>
                  <a:lnTo>
                    <a:pt x="961" y="926"/>
                  </a:lnTo>
                  <a:lnTo>
                    <a:pt x="960" y="926"/>
                  </a:lnTo>
                  <a:lnTo>
                    <a:pt x="959" y="924"/>
                  </a:lnTo>
                  <a:lnTo>
                    <a:pt x="958" y="924"/>
                  </a:lnTo>
                  <a:lnTo>
                    <a:pt x="958" y="923"/>
                  </a:lnTo>
                  <a:lnTo>
                    <a:pt x="957" y="922"/>
                  </a:lnTo>
                  <a:lnTo>
                    <a:pt x="957" y="921"/>
                  </a:lnTo>
                  <a:lnTo>
                    <a:pt x="955" y="921"/>
                  </a:lnTo>
                  <a:lnTo>
                    <a:pt x="955" y="920"/>
                  </a:lnTo>
                  <a:lnTo>
                    <a:pt x="954" y="920"/>
                  </a:lnTo>
                  <a:lnTo>
                    <a:pt x="954" y="919"/>
                  </a:lnTo>
                  <a:lnTo>
                    <a:pt x="953" y="919"/>
                  </a:lnTo>
                  <a:lnTo>
                    <a:pt x="953" y="918"/>
                  </a:lnTo>
                  <a:lnTo>
                    <a:pt x="952" y="918"/>
                  </a:lnTo>
                  <a:lnTo>
                    <a:pt x="952" y="917"/>
                  </a:lnTo>
                  <a:lnTo>
                    <a:pt x="952" y="915"/>
                  </a:lnTo>
                  <a:lnTo>
                    <a:pt x="953" y="915"/>
                  </a:lnTo>
                  <a:lnTo>
                    <a:pt x="953" y="914"/>
                  </a:lnTo>
                  <a:lnTo>
                    <a:pt x="952" y="914"/>
                  </a:lnTo>
                  <a:lnTo>
                    <a:pt x="952" y="913"/>
                  </a:lnTo>
                  <a:lnTo>
                    <a:pt x="952" y="912"/>
                  </a:lnTo>
                  <a:lnTo>
                    <a:pt x="951" y="911"/>
                  </a:lnTo>
                  <a:lnTo>
                    <a:pt x="951" y="910"/>
                  </a:lnTo>
                  <a:lnTo>
                    <a:pt x="951" y="909"/>
                  </a:lnTo>
                  <a:lnTo>
                    <a:pt x="951" y="907"/>
                  </a:lnTo>
                  <a:lnTo>
                    <a:pt x="951" y="906"/>
                  </a:lnTo>
                  <a:lnTo>
                    <a:pt x="951" y="905"/>
                  </a:lnTo>
                  <a:lnTo>
                    <a:pt x="952" y="905"/>
                  </a:lnTo>
                  <a:lnTo>
                    <a:pt x="952" y="904"/>
                  </a:lnTo>
                  <a:lnTo>
                    <a:pt x="951" y="904"/>
                  </a:lnTo>
                  <a:lnTo>
                    <a:pt x="951" y="903"/>
                  </a:lnTo>
                  <a:lnTo>
                    <a:pt x="951" y="902"/>
                  </a:lnTo>
                  <a:lnTo>
                    <a:pt x="951" y="901"/>
                  </a:lnTo>
                  <a:lnTo>
                    <a:pt x="951" y="899"/>
                  </a:lnTo>
                  <a:lnTo>
                    <a:pt x="950" y="899"/>
                  </a:lnTo>
                  <a:lnTo>
                    <a:pt x="950" y="898"/>
                  </a:lnTo>
                  <a:lnTo>
                    <a:pt x="949" y="898"/>
                  </a:lnTo>
                  <a:lnTo>
                    <a:pt x="949" y="897"/>
                  </a:lnTo>
                  <a:lnTo>
                    <a:pt x="947" y="896"/>
                  </a:lnTo>
                  <a:lnTo>
                    <a:pt x="946" y="896"/>
                  </a:lnTo>
                  <a:lnTo>
                    <a:pt x="946" y="895"/>
                  </a:lnTo>
                  <a:lnTo>
                    <a:pt x="946" y="894"/>
                  </a:lnTo>
                  <a:lnTo>
                    <a:pt x="945" y="894"/>
                  </a:lnTo>
                  <a:lnTo>
                    <a:pt x="945" y="893"/>
                  </a:lnTo>
                  <a:lnTo>
                    <a:pt x="944" y="893"/>
                  </a:lnTo>
                  <a:lnTo>
                    <a:pt x="943" y="892"/>
                  </a:lnTo>
                  <a:lnTo>
                    <a:pt x="943" y="890"/>
                  </a:lnTo>
                  <a:lnTo>
                    <a:pt x="943" y="889"/>
                  </a:lnTo>
                  <a:lnTo>
                    <a:pt x="942" y="888"/>
                  </a:lnTo>
                  <a:lnTo>
                    <a:pt x="942" y="887"/>
                  </a:lnTo>
                  <a:lnTo>
                    <a:pt x="942" y="886"/>
                  </a:lnTo>
                  <a:lnTo>
                    <a:pt x="943" y="886"/>
                  </a:lnTo>
                  <a:lnTo>
                    <a:pt x="943" y="885"/>
                  </a:lnTo>
                  <a:lnTo>
                    <a:pt x="943" y="884"/>
                  </a:lnTo>
                  <a:lnTo>
                    <a:pt x="944" y="882"/>
                  </a:lnTo>
                  <a:lnTo>
                    <a:pt x="944" y="881"/>
                  </a:lnTo>
                  <a:lnTo>
                    <a:pt x="944" y="882"/>
                  </a:lnTo>
                  <a:lnTo>
                    <a:pt x="945" y="882"/>
                  </a:lnTo>
                  <a:lnTo>
                    <a:pt x="945" y="881"/>
                  </a:lnTo>
                  <a:lnTo>
                    <a:pt x="945" y="880"/>
                  </a:lnTo>
                  <a:lnTo>
                    <a:pt x="946" y="880"/>
                  </a:lnTo>
                  <a:lnTo>
                    <a:pt x="946" y="879"/>
                  </a:lnTo>
                  <a:lnTo>
                    <a:pt x="945" y="879"/>
                  </a:lnTo>
                  <a:lnTo>
                    <a:pt x="945" y="880"/>
                  </a:lnTo>
                  <a:lnTo>
                    <a:pt x="945" y="881"/>
                  </a:lnTo>
                  <a:lnTo>
                    <a:pt x="944" y="881"/>
                  </a:lnTo>
                  <a:lnTo>
                    <a:pt x="945" y="880"/>
                  </a:lnTo>
                  <a:lnTo>
                    <a:pt x="945" y="879"/>
                  </a:lnTo>
                  <a:lnTo>
                    <a:pt x="946" y="878"/>
                  </a:lnTo>
                  <a:lnTo>
                    <a:pt x="946" y="877"/>
                  </a:lnTo>
                  <a:lnTo>
                    <a:pt x="946" y="876"/>
                  </a:lnTo>
                  <a:lnTo>
                    <a:pt x="946" y="875"/>
                  </a:lnTo>
                  <a:lnTo>
                    <a:pt x="945" y="875"/>
                  </a:lnTo>
                  <a:lnTo>
                    <a:pt x="945" y="873"/>
                  </a:lnTo>
                  <a:lnTo>
                    <a:pt x="946" y="873"/>
                  </a:lnTo>
                  <a:lnTo>
                    <a:pt x="946" y="872"/>
                  </a:lnTo>
                  <a:lnTo>
                    <a:pt x="946" y="871"/>
                  </a:lnTo>
                  <a:lnTo>
                    <a:pt x="946" y="870"/>
                  </a:lnTo>
                  <a:lnTo>
                    <a:pt x="947" y="869"/>
                  </a:lnTo>
                  <a:lnTo>
                    <a:pt x="947" y="868"/>
                  </a:lnTo>
                  <a:lnTo>
                    <a:pt x="946" y="867"/>
                  </a:lnTo>
                  <a:lnTo>
                    <a:pt x="947" y="865"/>
                  </a:lnTo>
                  <a:lnTo>
                    <a:pt x="946" y="865"/>
                  </a:lnTo>
                  <a:lnTo>
                    <a:pt x="946" y="864"/>
                  </a:lnTo>
                  <a:lnTo>
                    <a:pt x="946" y="863"/>
                  </a:lnTo>
                  <a:lnTo>
                    <a:pt x="946" y="862"/>
                  </a:lnTo>
                  <a:lnTo>
                    <a:pt x="945" y="862"/>
                  </a:lnTo>
                  <a:lnTo>
                    <a:pt x="944" y="861"/>
                  </a:lnTo>
                  <a:lnTo>
                    <a:pt x="944" y="860"/>
                  </a:lnTo>
                  <a:lnTo>
                    <a:pt x="945" y="860"/>
                  </a:lnTo>
                  <a:lnTo>
                    <a:pt x="945" y="859"/>
                  </a:lnTo>
                  <a:lnTo>
                    <a:pt x="945" y="857"/>
                  </a:lnTo>
                  <a:lnTo>
                    <a:pt x="945" y="856"/>
                  </a:lnTo>
                  <a:lnTo>
                    <a:pt x="944" y="856"/>
                  </a:lnTo>
                  <a:lnTo>
                    <a:pt x="944" y="855"/>
                  </a:lnTo>
                  <a:lnTo>
                    <a:pt x="943" y="855"/>
                  </a:lnTo>
                  <a:lnTo>
                    <a:pt x="943" y="854"/>
                  </a:lnTo>
                  <a:lnTo>
                    <a:pt x="943" y="853"/>
                  </a:lnTo>
                  <a:lnTo>
                    <a:pt x="943" y="852"/>
                  </a:lnTo>
                  <a:lnTo>
                    <a:pt x="942" y="852"/>
                  </a:lnTo>
                  <a:lnTo>
                    <a:pt x="942" y="851"/>
                  </a:lnTo>
                  <a:lnTo>
                    <a:pt x="942" y="850"/>
                  </a:lnTo>
                  <a:lnTo>
                    <a:pt x="942" y="848"/>
                  </a:lnTo>
                  <a:lnTo>
                    <a:pt x="942" y="847"/>
                  </a:lnTo>
                  <a:lnTo>
                    <a:pt x="942" y="846"/>
                  </a:lnTo>
                  <a:lnTo>
                    <a:pt x="942" y="845"/>
                  </a:lnTo>
                  <a:lnTo>
                    <a:pt x="942" y="844"/>
                  </a:lnTo>
                  <a:lnTo>
                    <a:pt x="942" y="843"/>
                  </a:lnTo>
                  <a:lnTo>
                    <a:pt x="941" y="843"/>
                  </a:lnTo>
                  <a:lnTo>
                    <a:pt x="941" y="842"/>
                  </a:lnTo>
                  <a:lnTo>
                    <a:pt x="940" y="840"/>
                  </a:lnTo>
                  <a:lnTo>
                    <a:pt x="940" y="839"/>
                  </a:lnTo>
                  <a:lnTo>
                    <a:pt x="941" y="838"/>
                  </a:lnTo>
                  <a:lnTo>
                    <a:pt x="941" y="836"/>
                  </a:lnTo>
                  <a:lnTo>
                    <a:pt x="942" y="836"/>
                  </a:lnTo>
                  <a:lnTo>
                    <a:pt x="942" y="835"/>
                  </a:lnTo>
                  <a:lnTo>
                    <a:pt x="942" y="834"/>
                  </a:lnTo>
                  <a:lnTo>
                    <a:pt x="942" y="831"/>
                  </a:lnTo>
                  <a:lnTo>
                    <a:pt x="942" y="830"/>
                  </a:lnTo>
                  <a:lnTo>
                    <a:pt x="942" y="829"/>
                  </a:lnTo>
                  <a:lnTo>
                    <a:pt x="943" y="829"/>
                  </a:lnTo>
                  <a:lnTo>
                    <a:pt x="943" y="830"/>
                  </a:lnTo>
                  <a:lnTo>
                    <a:pt x="943" y="829"/>
                  </a:lnTo>
                  <a:lnTo>
                    <a:pt x="944" y="829"/>
                  </a:lnTo>
                  <a:lnTo>
                    <a:pt x="944" y="828"/>
                  </a:lnTo>
                  <a:lnTo>
                    <a:pt x="945" y="828"/>
                  </a:lnTo>
                  <a:lnTo>
                    <a:pt x="945" y="829"/>
                  </a:lnTo>
                  <a:lnTo>
                    <a:pt x="946" y="829"/>
                  </a:lnTo>
                  <a:lnTo>
                    <a:pt x="945" y="828"/>
                  </a:lnTo>
                  <a:lnTo>
                    <a:pt x="945" y="827"/>
                  </a:lnTo>
                  <a:lnTo>
                    <a:pt x="944" y="827"/>
                  </a:lnTo>
                  <a:lnTo>
                    <a:pt x="944" y="828"/>
                  </a:lnTo>
                  <a:lnTo>
                    <a:pt x="943" y="829"/>
                  </a:lnTo>
                  <a:lnTo>
                    <a:pt x="944" y="828"/>
                  </a:lnTo>
                  <a:lnTo>
                    <a:pt x="944" y="825"/>
                  </a:lnTo>
                  <a:lnTo>
                    <a:pt x="945" y="825"/>
                  </a:lnTo>
                  <a:lnTo>
                    <a:pt x="945" y="823"/>
                  </a:lnTo>
                  <a:lnTo>
                    <a:pt x="945" y="822"/>
                  </a:lnTo>
                  <a:lnTo>
                    <a:pt x="946" y="821"/>
                  </a:lnTo>
                  <a:lnTo>
                    <a:pt x="946" y="822"/>
                  </a:lnTo>
                  <a:lnTo>
                    <a:pt x="947" y="822"/>
                  </a:lnTo>
                  <a:lnTo>
                    <a:pt x="947" y="821"/>
                  </a:lnTo>
                  <a:lnTo>
                    <a:pt x="946" y="821"/>
                  </a:lnTo>
                  <a:lnTo>
                    <a:pt x="945" y="821"/>
                  </a:lnTo>
                  <a:lnTo>
                    <a:pt x="945" y="822"/>
                  </a:lnTo>
                  <a:lnTo>
                    <a:pt x="945" y="821"/>
                  </a:lnTo>
                  <a:lnTo>
                    <a:pt x="946" y="818"/>
                  </a:lnTo>
                  <a:lnTo>
                    <a:pt x="946" y="817"/>
                  </a:lnTo>
                  <a:lnTo>
                    <a:pt x="946" y="815"/>
                  </a:lnTo>
                  <a:lnTo>
                    <a:pt x="946" y="814"/>
                  </a:lnTo>
                  <a:lnTo>
                    <a:pt x="946" y="813"/>
                  </a:lnTo>
                  <a:lnTo>
                    <a:pt x="946" y="812"/>
                  </a:lnTo>
                  <a:lnTo>
                    <a:pt x="946" y="811"/>
                  </a:lnTo>
                  <a:lnTo>
                    <a:pt x="946" y="810"/>
                  </a:lnTo>
                  <a:lnTo>
                    <a:pt x="946" y="809"/>
                  </a:lnTo>
                  <a:lnTo>
                    <a:pt x="946" y="808"/>
                  </a:lnTo>
                  <a:lnTo>
                    <a:pt x="947" y="806"/>
                  </a:lnTo>
                  <a:lnTo>
                    <a:pt x="947" y="808"/>
                  </a:lnTo>
                  <a:lnTo>
                    <a:pt x="947" y="806"/>
                  </a:lnTo>
                  <a:lnTo>
                    <a:pt x="946" y="806"/>
                  </a:lnTo>
                  <a:lnTo>
                    <a:pt x="946" y="805"/>
                  </a:lnTo>
                  <a:lnTo>
                    <a:pt x="947" y="803"/>
                  </a:lnTo>
                  <a:lnTo>
                    <a:pt x="947" y="802"/>
                  </a:lnTo>
                  <a:lnTo>
                    <a:pt x="946" y="802"/>
                  </a:lnTo>
                  <a:lnTo>
                    <a:pt x="947" y="802"/>
                  </a:lnTo>
                  <a:lnTo>
                    <a:pt x="947" y="801"/>
                  </a:lnTo>
                  <a:lnTo>
                    <a:pt x="947" y="800"/>
                  </a:lnTo>
                  <a:lnTo>
                    <a:pt x="947" y="798"/>
                  </a:lnTo>
                  <a:lnTo>
                    <a:pt x="947" y="797"/>
                  </a:lnTo>
                  <a:lnTo>
                    <a:pt x="947" y="796"/>
                  </a:lnTo>
                  <a:lnTo>
                    <a:pt x="947" y="795"/>
                  </a:lnTo>
                  <a:lnTo>
                    <a:pt x="947" y="794"/>
                  </a:lnTo>
                  <a:lnTo>
                    <a:pt x="947" y="793"/>
                  </a:lnTo>
                  <a:lnTo>
                    <a:pt x="949" y="793"/>
                  </a:lnTo>
                  <a:lnTo>
                    <a:pt x="949" y="792"/>
                  </a:lnTo>
                  <a:lnTo>
                    <a:pt x="949" y="790"/>
                  </a:lnTo>
                  <a:lnTo>
                    <a:pt x="949" y="789"/>
                  </a:lnTo>
                  <a:lnTo>
                    <a:pt x="949" y="788"/>
                  </a:lnTo>
                  <a:lnTo>
                    <a:pt x="949" y="787"/>
                  </a:lnTo>
                  <a:lnTo>
                    <a:pt x="947" y="787"/>
                  </a:lnTo>
                  <a:lnTo>
                    <a:pt x="949" y="787"/>
                  </a:lnTo>
                  <a:lnTo>
                    <a:pt x="949" y="786"/>
                  </a:lnTo>
                  <a:lnTo>
                    <a:pt x="949" y="787"/>
                  </a:lnTo>
                  <a:lnTo>
                    <a:pt x="949" y="786"/>
                  </a:lnTo>
                  <a:lnTo>
                    <a:pt x="950" y="786"/>
                  </a:lnTo>
                  <a:lnTo>
                    <a:pt x="949" y="786"/>
                  </a:lnTo>
                  <a:lnTo>
                    <a:pt x="949" y="785"/>
                  </a:lnTo>
                  <a:lnTo>
                    <a:pt x="949" y="784"/>
                  </a:lnTo>
                  <a:lnTo>
                    <a:pt x="949" y="783"/>
                  </a:lnTo>
                  <a:lnTo>
                    <a:pt x="949" y="784"/>
                  </a:lnTo>
                  <a:lnTo>
                    <a:pt x="950" y="785"/>
                  </a:lnTo>
                  <a:lnTo>
                    <a:pt x="950" y="784"/>
                  </a:lnTo>
                  <a:lnTo>
                    <a:pt x="950" y="783"/>
                  </a:lnTo>
                  <a:lnTo>
                    <a:pt x="949" y="783"/>
                  </a:lnTo>
                  <a:lnTo>
                    <a:pt x="949" y="781"/>
                  </a:lnTo>
                  <a:lnTo>
                    <a:pt x="950" y="780"/>
                  </a:lnTo>
                  <a:lnTo>
                    <a:pt x="950" y="779"/>
                  </a:lnTo>
                  <a:lnTo>
                    <a:pt x="950" y="780"/>
                  </a:lnTo>
                  <a:lnTo>
                    <a:pt x="949" y="780"/>
                  </a:lnTo>
                  <a:lnTo>
                    <a:pt x="949" y="779"/>
                  </a:lnTo>
                  <a:lnTo>
                    <a:pt x="949" y="778"/>
                  </a:lnTo>
                  <a:lnTo>
                    <a:pt x="949" y="779"/>
                  </a:lnTo>
                  <a:lnTo>
                    <a:pt x="949" y="778"/>
                  </a:lnTo>
                  <a:lnTo>
                    <a:pt x="949" y="777"/>
                  </a:lnTo>
                  <a:lnTo>
                    <a:pt x="949" y="776"/>
                  </a:lnTo>
                  <a:lnTo>
                    <a:pt x="949" y="775"/>
                  </a:lnTo>
                  <a:lnTo>
                    <a:pt x="949" y="773"/>
                  </a:lnTo>
                  <a:lnTo>
                    <a:pt x="950" y="773"/>
                  </a:lnTo>
                  <a:lnTo>
                    <a:pt x="949" y="772"/>
                  </a:lnTo>
                  <a:lnTo>
                    <a:pt x="949" y="771"/>
                  </a:lnTo>
                  <a:lnTo>
                    <a:pt x="949" y="769"/>
                  </a:lnTo>
                  <a:lnTo>
                    <a:pt x="947" y="769"/>
                  </a:lnTo>
                  <a:lnTo>
                    <a:pt x="947" y="768"/>
                  </a:lnTo>
                  <a:lnTo>
                    <a:pt x="949" y="769"/>
                  </a:lnTo>
                  <a:lnTo>
                    <a:pt x="950" y="770"/>
                  </a:lnTo>
                  <a:lnTo>
                    <a:pt x="951" y="770"/>
                  </a:lnTo>
                  <a:lnTo>
                    <a:pt x="951" y="771"/>
                  </a:lnTo>
                  <a:lnTo>
                    <a:pt x="951" y="770"/>
                  </a:lnTo>
                  <a:lnTo>
                    <a:pt x="950" y="770"/>
                  </a:lnTo>
                  <a:lnTo>
                    <a:pt x="950" y="769"/>
                  </a:lnTo>
                  <a:lnTo>
                    <a:pt x="951" y="769"/>
                  </a:lnTo>
                  <a:lnTo>
                    <a:pt x="952" y="769"/>
                  </a:lnTo>
                  <a:lnTo>
                    <a:pt x="952" y="770"/>
                  </a:lnTo>
                  <a:lnTo>
                    <a:pt x="954" y="769"/>
                  </a:lnTo>
                  <a:lnTo>
                    <a:pt x="953" y="769"/>
                  </a:lnTo>
                  <a:lnTo>
                    <a:pt x="954" y="769"/>
                  </a:lnTo>
                  <a:lnTo>
                    <a:pt x="955" y="769"/>
                  </a:lnTo>
                  <a:lnTo>
                    <a:pt x="957" y="769"/>
                  </a:lnTo>
                  <a:lnTo>
                    <a:pt x="957" y="770"/>
                  </a:lnTo>
                  <a:lnTo>
                    <a:pt x="958" y="770"/>
                  </a:lnTo>
                  <a:lnTo>
                    <a:pt x="959" y="770"/>
                  </a:lnTo>
                  <a:lnTo>
                    <a:pt x="960" y="770"/>
                  </a:lnTo>
                  <a:lnTo>
                    <a:pt x="959" y="770"/>
                  </a:lnTo>
                  <a:lnTo>
                    <a:pt x="958" y="770"/>
                  </a:lnTo>
                  <a:lnTo>
                    <a:pt x="957" y="769"/>
                  </a:lnTo>
                  <a:lnTo>
                    <a:pt x="957" y="768"/>
                  </a:lnTo>
                  <a:lnTo>
                    <a:pt x="955" y="768"/>
                  </a:lnTo>
                  <a:lnTo>
                    <a:pt x="954" y="768"/>
                  </a:lnTo>
                  <a:lnTo>
                    <a:pt x="953" y="768"/>
                  </a:lnTo>
                  <a:lnTo>
                    <a:pt x="953" y="767"/>
                  </a:lnTo>
                  <a:lnTo>
                    <a:pt x="952" y="767"/>
                  </a:lnTo>
                  <a:lnTo>
                    <a:pt x="952" y="768"/>
                  </a:lnTo>
                  <a:lnTo>
                    <a:pt x="952" y="767"/>
                  </a:lnTo>
                  <a:lnTo>
                    <a:pt x="952" y="768"/>
                  </a:lnTo>
                  <a:lnTo>
                    <a:pt x="951" y="768"/>
                  </a:lnTo>
                  <a:lnTo>
                    <a:pt x="950" y="768"/>
                  </a:lnTo>
                  <a:lnTo>
                    <a:pt x="949" y="768"/>
                  </a:lnTo>
                  <a:lnTo>
                    <a:pt x="949" y="767"/>
                  </a:lnTo>
                  <a:lnTo>
                    <a:pt x="947" y="767"/>
                  </a:lnTo>
                  <a:lnTo>
                    <a:pt x="947" y="768"/>
                  </a:lnTo>
                  <a:lnTo>
                    <a:pt x="946" y="768"/>
                  </a:lnTo>
                  <a:lnTo>
                    <a:pt x="946" y="767"/>
                  </a:lnTo>
                  <a:lnTo>
                    <a:pt x="947" y="767"/>
                  </a:lnTo>
                  <a:lnTo>
                    <a:pt x="947" y="765"/>
                  </a:lnTo>
                  <a:lnTo>
                    <a:pt x="947" y="764"/>
                  </a:lnTo>
                  <a:lnTo>
                    <a:pt x="947" y="761"/>
                  </a:lnTo>
                  <a:lnTo>
                    <a:pt x="947" y="760"/>
                  </a:lnTo>
                  <a:lnTo>
                    <a:pt x="947" y="761"/>
                  </a:lnTo>
                  <a:lnTo>
                    <a:pt x="947" y="763"/>
                  </a:lnTo>
                  <a:lnTo>
                    <a:pt x="947" y="764"/>
                  </a:lnTo>
                  <a:lnTo>
                    <a:pt x="947" y="765"/>
                  </a:lnTo>
                  <a:lnTo>
                    <a:pt x="949" y="765"/>
                  </a:lnTo>
                  <a:lnTo>
                    <a:pt x="949" y="764"/>
                  </a:lnTo>
                  <a:lnTo>
                    <a:pt x="950" y="764"/>
                  </a:lnTo>
                  <a:lnTo>
                    <a:pt x="951" y="764"/>
                  </a:lnTo>
                  <a:lnTo>
                    <a:pt x="950" y="764"/>
                  </a:lnTo>
                  <a:lnTo>
                    <a:pt x="950" y="763"/>
                  </a:lnTo>
                  <a:lnTo>
                    <a:pt x="949" y="763"/>
                  </a:lnTo>
                  <a:lnTo>
                    <a:pt x="950" y="762"/>
                  </a:lnTo>
                  <a:lnTo>
                    <a:pt x="950" y="761"/>
                  </a:lnTo>
                  <a:lnTo>
                    <a:pt x="949" y="760"/>
                  </a:lnTo>
                  <a:lnTo>
                    <a:pt x="950" y="760"/>
                  </a:lnTo>
                  <a:lnTo>
                    <a:pt x="950" y="761"/>
                  </a:lnTo>
                  <a:lnTo>
                    <a:pt x="950" y="760"/>
                  </a:lnTo>
                  <a:lnTo>
                    <a:pt x="950" y="759"/>
                  </a:lnTo>
                  <a:lnTo>
                    <a:pt x="951" y="759"/>
                  </a:lnTo>
                  <a:lnTo>
                    <a:pt x="952" y="759"/>
                  </a:lnTo>
                  <a:lnTo>
                    <a:pt x="951" y="759"/>
                  </a:lnTo>
                  <a:lnTo>
                    <a:pt x="951" y="758"/>
                  </a:lnTo>
                  <a:lnTo>
                    <a:pt x="950" y="758"/>
                  </a:lnTo>
                  <a:lnTo>
                    <a:pt x="949" y="758"/>
                  </a:lnTo>
                  <a:lnTo>
                    <a:pt x="949" y="759"/>
                  </a:lnTo>
                  <a:lnTo>
                    <a:pt x="947" y="759"/>
                  </a:lnTo>
                  <a:lnTo>
                    <a:pt x="947" y="758"/>
                  </a:lnTo>
                  <a:lnTo>
                    <a:pt x="946" y="758"/>
                  </a:lnTo>
                  <a:lnTo>
                    <a:pt x="946" y="756"/>
                  </a:lnTo>
                  <a:lnTo>
                    <a:pt x="946" y="755"/>
                  </a:lnTo>
                  <a:lnTo>
                    <a:pt x="946" y="754"/>
                  </a:lnTo>
                  <a:lnTo>
                    <a:pt x="946" y="755"/>
                  </a:lnTo>
                  <a:lnTo>
                    <a:pt x="947" y="755"/>
                  </a:lnTo>
                  <a:lnTo>
                    <a:pt x="947" y="754"/>
                  </a:lnTo>
                  <a:lnTo>
                    <a:pt x="947" y="755"/>
                  </a:lnTo>
                  <a:lnTo>
                    <a:pt x="947" y="754"/>
                  </a:lnTo>
                  <a:lnTo>
                    <a:pt x="949" y="754"/>
                  </a:lnTo>
                  <a:lnTo>
                    <a:pt x="949" y="753"/>
                  </a:lnTo>
                  <a:lnTo>
                    <a:pt x="950" y="753"/>
                  </a:lnTo>
                  <a:lnTo>
                    <a:pt x="951" y="753"/>
                  </a:lnTo>
                  <a:lnTo>
                    <a:pt x="950" y="752"/>
                  </a:lnTo>
                  <a:lnTo>
                    <a:pt x="949" y="752"/>
                  </a:lnTo>
                  <a:lnTo>
                    <a:pt x="950" y="752"/>
                  </a:lnTo>
                  <a:lnTo>
                    <a:pt x="949" y="752"/>
                  </a:lnTo>
                  <a:lnTo>
                    <a:pt x="947" y="752"/>
                  </a:lnTo>
                  <a:lnTo>
                    <a:pt x="947" y="751"/>
                  </a:lnTo>
                  <a:lnTo>
                    <a:pt x="946" y="751"/>
                  </a:lnTo>
                  <a:lnTo>
                    <a:pt x="946" y="752"/>
                  </a:lnTo>
                  <a:lnTo>
                    <a:pt x="946" y="753"/>
                  </a:lnTo>
                  <a:lnTo>
                    <a:pt x="945" y="753"/>
                  </a:lnTo>
                  <a:lnTo>
                    <a:pt x="945" y="752"/>
                  </a:lnTo>
                  <a:lnTo>
                    <a:pt x="945" y="751"/>
                  </a:lnTo>
                  <a:lnTo>
                    <a:pt x="945" y="750"/>
                  </a:lnTo>
                  <a:lnTo>
                    <a:pt x="945" y="747"/>
                  </a:lnTo>
                  <a:lnTo>
                    <a:pt x="945" y="746"/>
                  </a:lnTo>
                  <a:lnTo>
                    <a:pt x="944" y="745"/>
                  </a:lnTo>
                  <a:lnTo>
                    <a:pt x="944" y="744"/>
                  </a:lnTo>
                  <a:lnTo>
                    <a:pt x="943" y="744"/>
                  </a:lnTo>
                  <a:lnTo>
                    <a:pt x="943" y="740"/>
                  </a:lnTo>
                  <a:lnTo>
                    <a:pt x="943" y="739"/>
                  </a:lnTo>
                  <a:lnTo>
                    <a:pt x="943" y="738"/>
                  </a:lnTo>
                  <a:lnTo>
                    <a:pt x="942" y="738"/>
                  </a:lnTo>
                  <a:lnTo>
                    <a:pt x="942" y="737"/>
                  </a:lnTo>
                  <a:lnTo>
                    <a:pt x="942" y="736"/>
                  </a:lnTo>
                  <a:lnTo>
                    <a:pt x="942" y="735"/>
                  </a:lnTo>
                  <a:lnTo>
                    <a:pt x="941" y="735"/>
                  </a:lnTo>
                  <a:lnTo>
                    <a:pt x="941" y="734"/>
                  </a:lnTo>
                  <a:lnTo>
                    <a:pt x="940" y="734"/>
                  </a:lnTo>
                  <a:lnTo>
                    <a:pt x="940" y="733"/>
                  </a:lnTo>
                  <a:lnTo>
                    <a:pt x="938" y="733"/>
                  </a:lnTo>
                  <a:lnTo>
                    <a:pt x="938" y="731"/>
                  </a:lnTo>
                  <a:lnTo>
                    <a:pt x="938" y="730"/>
                  </a:lnTo>
                  <a:lnTo>
                    <a:pt x="938" y="729"/>
                  </a:lnTo>
                  <a:lnTo>
                    <a:pt x="937" y="728"/>
                  </a:lnTo>
                  <a:lnTo>
                    <a:pt x="937" y="727"/>
                  </a:lnTo>
                  <a:lnTo>
                    <a:pt x="937" y="726"/>
                  </a:lnTo>
                  <a:lnTo>
                    <a:pt x="937" y="725"/>
                  </a:lnTo>
                  <a:lnTo>
                    <a:pt x="937" y="723"/>
                  </a:lnTo>
                  <a:lnTo>
                    <a:pt x="938" y="723"/>
                  </a:lnTo>
                  <a:lnTo>
                    <a:pt x="938" y="722"/>
                  </a:lnTo>
                  <a:lnTo>
                    <a:pt x="937" y="722"/>
                  </a:lnTo>
                  <a:lnTo>
                    <a:pt x="937" y="721"/>
                  </a:lnTo>
                  <a:lnTo>
                    <a:pt x="938" y="721"/>
                  </a:lnTo>
                  <a:lnTo>
                    <a:pt x="940" y="721"/>
                  </a:lnTo>
                  <a:lnTo>
                    <a:pt x="940" y="722"/>
                  </a:lnTo>
                  <a:lnTo>
                    <a:pt x="941" y="722"/>
                  </a:lnTo>
                  <a:lnTo>
                    <a:pt x="942" y="723"/>
                  </a:lnTo>
                  <a:lnTo>
                    <a:pt x="943" y="723"/>
                  </a:lnTo>
                  <a:lnTo>
                    <a:pt x="944" y="723"/>
                  </a:lnTo>
                  <a:lnTo>
                    <a:pt x="945" y="723"/>
                  </a:lnTo>
                  <a:lnTo>
                    <a:pt x="945" y="725"/>
                  </a:lnTo>
                  <a:lnTo>
                    <a:pt x="946" y="725"/>
                  </a:lnTo>
                  <a:lnTo>
                    <a:pt x="947" y="726"/>
                  </a:lnTo>
                  <a:lnTo>
                    <a:pt x="949" y="726"/>
                  </a:lnTo>
                  <a:lnTo>
                    <a:pt x="950" y="726"/>
                  </a:lnTo>
                  <a:lnTo>
                    <a:pt x="951" y="726"/>
                  </a:lnTo>
                  <a:lnTo>
                    <a:pt x="952" y="726"/>
                  </a:lnTo>
                  <a:lnTo>
                    <a:pt x="953" y="726"/>
                  </a:lnTo>
                  <a:lnTo>
                    <a:pt x="953" y="727"/>
                  </a:lnTo>
                  <a:lnTo>
                    <a:pt x="954" y="727"/>
                  </a:lnTo>
                  <a:lnTo>
                    <a:pt x="954" y="726"/>
                  </a:lnTo>
                  <a:lnTo>
                    <a:pt x="955" y="727"/>
                  </a:lnTo>
                  <a:lnTo>
                    <a:pt x="957" y="727"/>
                  </a:lnTo>
                  <a:lnTo>
                    <a:pt x="958" y="727"/>
                  </a:lnTo>
                  <a:lnTo>
                    <a:pt x="959" y="727"/>
                  </a:lnTo>
                  <a:lnTo>
                    <a:pt x="960" y="727"/>
                  </a:lnTo>
                  <a:lnTo>
                    <a:pt x="960" y="726"/>
                  </a:lnTo>
                  <a:lnTo>
                    <a:pt x="961" y="726"/>
                  </a:lnTo>
                  <a:lnTo>
                    <a:pt x="961" y="727"/>
                  </a:lnTo>
                  <a:lnTo>
                    <a:pt x="962" y="727"/>
                  </a:lnTo>
                  <a:lnTo>
                    <a:pt x="962" y="728"/>
                  </a:lnTo>
                  <a:lnTo>
                    <a:pt x="962" y="729"/>
                  </a:lnTo>
                  <a:lnTo>
                    <a:pt x="963" y="729"/>
                  </a:lnTo>
                  <a:lnTo>
                    <a:pt x="963" y="728"/>
                  </a:lnTo>
                  <a:lnTo>
                    <a:pt x="963" y="727"/>
                  </a:lnTo>
                  <a:lnTo>
                    <a:pt x="965" y="728"/>
                  </a:lnTo>
                  <a:lnTo>
                    <a:pt x="966" y="729"/>
                  </a:lnTo>
                  <a:lnTo>
                    <a:pt x="965" y="729"/>
                  </a:lnTo>
                  <a:lnTo>
                    <a:pt x="965" y="730"/>
                  </a:lnTo>
                  <a:lnTo>
                    <a:pt x="966" y="730"/>
                  </a:lnTo>
                  <a:lnTo>
                    <a:pt x="966" y="729"/>
                  </a:lnTo>
                  <a:lnTo>
                    <a:pt x="966" y="728"/>
                  </a:lnTo>
                  <a:lnTo>
                    <a:pt x="965" y="728"/>
                  </a:lnTo>
                  <a:lnTo>
                    <a:pt x="965" y="727"/>
                  </a:lnTo>
                  <a:lnTo>
                    <a:pt x="966" y="727"/>
                  </a:lnTo>
                  <a:lnTo>
                    <a:pt x="967" y="727"/>
                  </a:lnTo>
                  <a:lnTo>
                    <a:pt x="966" y="727"/>
                  </a:lnTo>
                  <a:lnTo>
                    <a:pt x="966" y="728"/>
                  </a:lnTo>
                  <a:lnTo>
                    <a:pt x="967" y="728"/>
                  </a:lnTo>
                  <a:lnTo>
                    <a:pt x="967" y="729"/>
                  </a:lnTo>
                  <a:lnTo>
                    <a:pt x="967" y="730"/>
                  </a:lnTo>
                  <a:lnTo>
                    <a:pt x="968" y="730"/>
                  </a:lnTo>
                  <a:lnTo>
                    <a:pt x="968" y="731"/>
                  </a:lnTo>
                  <a:lnTo>
                    <a:pt x="969" y="733"/>
                  </a:lnTo>
                  <a:lnTo>
                    <a:pt x="968" y="733"/>
                  </a:lnTo>
                  <a:lnTo>
                    <a:pt x="968" y="734"/>
                  </a:lnTo>
                  <a:lnTo>
                    <a:pt x="967" y="734"/>
                  </a:lnTo>
                  <a:lnTo>
                    <a:pt x="967" y="735"/>
                  </a:lnTo>
                  <a:lnTo>
                    <a:pt x="967" y="736"/>
                  </a:lnTo>
                  <a:lnTo>
                    <a:pt x="966" y="737"/>
                  </a:lnTo>
                  <a:lnTo>
                    <a:pt x="966" y="736"/>
                  </a:lnTo>
                  <a:lnTo>
                    <a:pt x="966" y="735"/>
                  </a:lnTo>
                  <a:lnTo>
                    <a:pt x="966" y="734"/>
                  </a:lnTo>
                  <a:lnTo>
                    <a:pt x="966" y="733"/>
                  </a:lnTo>
                  <a:lnTo>
                    <a:pt x="966" y="734"/>
                  </a:lnTo>
                  <a:lnTo>
                    <a:pt x="966" y="735"/>
                  </a:lnTo>
                  <a:lnTo>
                    <a:pt x="966" y="734"/>
                  </a:lnTo>
                  <a:lnTo>
                    <a:pt x="965" y="734"/>
                  </a:lnTo>
                  <a:lnTo>
                    <a:pt x="966" y="735"/>
                  </a:lnTo>
                  <a:lnTo>
                    <a:pt x="965" y="736"/>
                  </a:lnTo>
                  <a:lnTo>
                    <a:pt x="965" y="737"/>
                  </a:lnTo>
                  <a:lnTo>
                    <a:pt x="963" y="738"/>
                  </a:lnTo>
                  <a:lnTo>
                    <a:pt x="962" y="739"/>
                  </a:lnTo>
                  <a:lnTo>
                    <a:pt x="962" y="740"/>
                  </a:lnTo>
                  <a:lnTo>
                    <a:pt x="962" y="742"/>
                  </a:lnTo>
                  <a:lnTo>
                    <a:pt x="961" y="742"/>
                  </a:lnTo>
                  <a:lnTo>
                    <a:pt x="961" y="743"/>
                  </a:lnTo>
                  <a:lnTo>
                    <a:pt x="961" y="744"/>
                  </a:lnTo>
                  <a:lnTo>
                    <a:pt x="962" y="744"/>
                  </a:lnTo>
                  <a:lnTo>
                    <a:pt x="965" y="743"/>
                  </a:lnTo>
                  <a:lnTo>
                    <a:pt x="966" y="743"/>
                  </a:lnTo>
                  <a:lnTo>
                    <a:pt x="965" y="742"/>
                  </a:lnTo>
                  <a:lnTo>
                    <a:pt x="965" y="743"/>
                  </a:lnTo>
                  <a:lnTo>
                    <a:pt x="963" y="743"/>
                  </a:lnTo>
                  <a:lnTo>
                    <a:pt x="962" y="744"/>
                  </a:lnTo>
                  <a:lnTo>
                    <a:pt x="961" y="744"/>
                  </a:lnTo>
                  <a:lnTo>
                    <a:pt x="961" y="743"/>
                  </a:lnTo>
                  <a:lnTo>
                    <a:pt x="962" y="742"/>
                  </a:lnTo>
                  <a:lnTo>
                    <a:pt x="962" y="740"/>
                  </a:lnTo>
                  <a:lnTo>
                    <a:pt x="963" y="738"/>
                  </a:lnTo>
                  <a:lnTo>
                    <a:pt x="965" y="738"/>
                  </a:lnTo>
                  <a:lnTo>
                    <a:pt x="966" y="737"/>
                  </a:lnTo>
                  <a:lnTo>
                    <a:pt x="967" y="737"/>
                  </a:lnTo>
                  <a:lnTo>
                    <a:pt x="967" y="736"/>
                  </a:lnTo>
                  <a:lnTo>
                    <a:pt x="967" y="735"/>
                  </a:lnTo>
                  <a:lnTo>
                    <a:pt x="968" y="734"/>
                  </a:lnTo>
                  <a:lnTo>
                    <a:pt x="969" y="733"/>
                  </a:lnTo>
                  <a:lnTo>
                    <a:pt x="969" y="734"/>
                  </a:lnTo>
                  <a:lnTo>
                    <a:pt x="969" y="733"/>
                  </a:lnTo>
                  <a:lnTo>
                    <a:pt x="969" y="731"/>
                  </a:lnTo>
                  <a:lnTo>
                    <a:pt x="969" y="730"/>
                  </a:lnTo>
                  <a:lnTo>
                    <a:pt x="970" y="731"/>
                  </a:lnTo>
                  <a:lnTo>
                    <a:pt x="970" y="733"/>
                  </a:lnTo>
                  <a:lnTo>
                    <a:pt x="970" y="734"/>
                  </a:lnTo>
                  <a:lnTo>
                    <a:pt x="970" y="735"/>
                  </a:lnTo>
                  <a:lnTo>
                    <a:pt x="971" y="735"/>
                  </a:lnTo>
                  <a:lnTo>
                    <a:pt x="970" y="735"/>
                  </a:lnTo>
                  <a:lnTo>
                    <a:pt x="970" y="736"/>
                  </a:lnTo>
                  <a:lnTo>
                    <a:pt x="970" y="735"/>
                  </a:lnTo>
                  <a:lnTo>
                    <a:pt x="969" y="736"/>
                  </a:lnTo>
                  <a:lnTo>
                    <a:pt x="968" y="736"/>
                  </a:lnTo>
                  <a:lnTo>
                    <a:pt x="969" y="736"/>
                  </a:lnTo>
                  <a:lnTo>
                    <a:pt x="969" y="738"/>
                  </a:lnTo>
                  <a:lnTo>
                    <a:pt x="969" y="739"/>
                  </a:lnTo>
                  <a:lnTo>
                    <a:pt x="968" y="738"/>
                  </a:lnTo>
                  <a:lnTo>
                    <a:pt x="968" y="737"/>
                  </a:lnTo>
                  <a:lnTo>
                    <a:pt x="968" y="738"/>
                  </a:lnTo>
                  <a:lnTo>
                    <a:pt x="968" y="739"/>
                  </a:lnTo>
                  <a:lnTo>
                    <a:pt x="968" y="740"/>
                  </a:lnTo>
                  <a:lnTo>
                    <a:pt x="969" y="739"/>
                  </a:lnTo>
                  <a:lnTo>
                    <a:pt x="970" y="739"/>
                  </a:lnTo>
                  <a:lnTo>
                    <a:pt x="970" y="740"/>
                  </a:lnTo>
                  <a:lnTo>
                    <a:pt x="970" y="742"/>
                  </a:lnTo>
                  <a:lnTo>
                    <a:pt x="970" y="743"/>
                  </a:lnTo>
                  <a:lnTo>
                    <a:pt x="969" y="743"/>
                  </a:lnTo>
                  <a:lnTo>
                    <a:pt x="970" y="744"/>
                  </a:lnTo>
                  <a:lnTo>
                    <a:pt x="969" y="744"/>
                  </a:lnTo>
                  <a:lnTo>
                    <a:pt x="969" y="745"/>
                  </a:lnTo>
                  <a:lnTo>
                    <a:pt x="969" y="746"/>
                  </a:lnTo>
                  <a:lnTo>
                    <a:pt x="968" y="745"/>
                  </a:lnTo>
                  <a:lnTo>
                    <a:pt x="968" y="744"/>
                  </a:lnTo>
                  <a:lnTo>
                    <a:pt x="969" y="744"/>
                  </a:lnTo>
                  <a:lnTo>
                    <a:pt x="968" y="743"/>
                  </a:lnTo>
                  <a:lnTo>
                    <a:pt x="968" y="744"/>
                  </a:lnTo>
                  <a:lnTo>
                    <a:pt x="967" y="744"/>
                  </a:lnTo>
                  <a:lnTo>
                    <a:pt x="967" y="745"/>
                  </a:lnTo>
                  <a:lnTo>
                    <a:pt x="967" y="746"/>
                  </a:lnTo>
                  <a:lnTo>
                    <a:pt x="967" y="747"/>
                  </a:lnTo>
                  <a:lnTo>
                    <a:pt x="967" y="748"/>
                  </a:lnTo>
                  <a:lnTo>
                    <a:pt x="966" y="747"/>
                  </a:lnTo>
                  <a:lnTo>
                    <a:pt x="966" y="746"/>
                  </a:lnTo>
                  <a:lnTo>
                    <a:pt x="966" y="745"/>
                  </a:lnTo>
                  <a:lnTo>
                    <a:pt x="966" y="744"/>
                  </a:lnTo>
                  <a:lnTo>
                    <a:pt x="966" y="743"/>
                  </a:lnTo>
                  <a:lnTo>
                    <a:pt x="966" y="744"/>
                  </a:lnTo>
                  <a:lnTo>
                    <a:pt x="966" y="745"/>
                  </a:lnTo>
                  <a:lnTo>
                    <a:pt x="965" y="745"/>
                  </a:lnTo>
                  <a:lnTo>
                    <a:pt x="965" y="746"/>
                  </a:lnTo>
                  <a:lnTo>
                    <a:pt x="963" y="747"/>
                  </a:lnTo>
                  <a:lnTo>
                    <a:pt x="963" y="748"/>
                  </a:lnTo>
                  <a:lnTo>
                    <a:pt x="962" y="748"/>
                  </a:lnTo>
                  <a:lnTo>
                    <a:pt x="962" y="750"/>
                  </a:lnTo>
                  <a:lnTo>
                    <a:pt x="963" y="748"/>
                  </a:lnTo>
                  <a:lnTo>
                    <a:pt x="963" y="747"/>
                  </a:lnTo>
                  <a:lnTo>
                    <a:pt x="965" y="748"/>
                  </a:lnTo>
                  <a:lnTo>
                    <a:pt x="963" y="750"/>
                  </a:lnTo>
                  <a:lnTo>
                    <a:pt x="963" y="748"/>
                  </a:lnTo>
                  <a:lnTo>
                    <a:pt x="965" y="750"/>
                  </a:lnTo>
                  <a:lnTo>
                    <a:pt x="963" y="750"/>
                  </a:lnTo>
                  <a:lnTo>
                    <a:pt x="965" y="750"/>
                  </a:lnTo>
                  <a:lnTo>
                    <a:pt x="965" y="751"/>
                  </a:lnTo>
                  <a:lnTo>
                    <a:pt x="965" y="750"/>
                  </a:lnTo>
                  <a:lnTo>
                    <a:pt x="965" y="748"/>
                  </a:lnTo>
                  <a:lnTo>
                    <a:pt x="966" y="748"/>
                  </a:lnTo>
                  <a:lnTo>
                    <a:pt x="965" y="748"/>
                  </a:lnTo>
                  <a:lnTo>
                    <a:pt x="966" y="748"/>
                  </a:lnTo>
                  <a:lnTo>
                    <a:pt x="967" y="748"/>
                  </a:lnTo>
                  <a:lnTo>
                    <a:pt x="967" y="750"/>
                  </a:lnTo>
                  <a:lnTo>
                    <a:pt x="968" y="750"/>
                  </a:lnTo>
                  <a:lnTo>
                    <a:pt x="968" y="748"/>
                  </a:lnTo>
                  <a:lnTo>
                    <a:pt x="969" y="747"/>
                  </a:lnTo>
                  <a:lnTo>
                    <a:pt x="970" y="746"/>
                  </a:lnTo>
                  <a:lnTo>
                    <a:pt x="970" y="745"/>
                  </a:lnTo>
                  <a:lnTo>
                    <a:pt x="971" y="746"/>
                  </a:lnTo>
                  <a:lnTo>
                    <a:pt x="972" y="745"/>
                  </a:lnTo>
                  <a:lnTo>
                    <a:pt x="971" y="745"/>
                  </a:lnTo>
                  <a:lnTo>
                    <a:pt x="972" y="744"/>
                  </a:lnTo>
                  <a:lnTo>
                    <a:pt x="974" y="744"/>
                  </a:lnTo>
                  <a:lnTo>
                    <a:pt x="974" y="743"/>
                  </a:lnTo>
                  <a:lnTo>
                    <a:pt x="972" y="743"/>
                  </a:lnTo>
                  <a:lnTo>
                    <a:pt x="972" y="742"/>
                  </a:lnTo>
                  <a:lnTo>
                    <a:pt x="972" y="740"/>
                  </a:lnTo>
                  <a:lnTo>
                    <a:pt x="971" y="739"/>
                  </a:lnTo>
                  <a:lnTo>
                    <a:pt x="972" y="738"/>
                  </a:lnTo>
                  <a:lnTo>
                    <a:pt x="972" y="739"/>
                  </a:lnTo>
                  <a:lnTo>
                    <a:pt x="972" y="738"/>
                  </a:lnTo>
                  <a:lnTo>
                    <a:pt x="971" y="738"/>
                  </a:lnTo>
                  <a:lnTo>
                    <a:pt x="971" y="737"/>
                  </a:lnTo>
                  <a:lnTo>
                    <a:pt x="972" y="736"/>
                  </a:lnTo>
                  <a:lnTo>
                    <a:pt x="972" y="735"/>
                  </a:lnTo>
                  <a:lnTo>
                    <a:pt x="971" y="735"/>
                  </a:lnTo>
                  <a:lnTo>
                    <a:pt x="971" y="734"/>
                  </a:lnTo>
                  <a:lnTo>
                    <a:pt x="972" y="734"/>
                  </a:lnTo>
                  <a:lnTo>
                    <a:pt x="972" y="733"/>
                  </a:lnTo>
                  <a:lnTo>
                    <a:pt x="972" y="731"/>
                  </a:lnTo>
                  <a:lnTo>
                    <a:pt x="974" y="731"/>
                  </a:lnTo>
                  <a:lnTo>
                    <a:pt x="974" y="730"/>
                  </a:lnTo>
                  <a:lnTo>
                    <a:pt x="975" y="730"/>
                  </a:lnTo>
                  <a:lnTo>
                    <a:pt x="975" y="729"/>
                  </a:lnTo>
                  <a:lnTo>
                    <a:pt x="974" y="728"/>
                  </a:lnTo>
                  <a:lnTo>
                    <a:pt x="972" y="728"/>
                  </a:lnTo>
                  <a:lnTo>
                    <a:pt x="972" y="727"/>
                  </a:lnTo>
                  <a:lnTo>
                    <a:pt x="972" y="726"/>
                  </a:lnTo>
                  <a:lnTo>
                    <a:pt x="972" y="725"/>
                  </a:lnTo>
                  <a:lnTo>
                    <a:pt x="971" y="725"/>
                  </a:lnTo>
                  <a:lnTo>
                    <a:pt x="971" y="726"/>
                  </a:lnTo>
                  <a:lnTo>
                    <a:pt x="971" y="727"/>
                  </a:lnTo>
                  <a:lnTo>
                    <a:pt x="972" y="727"/>
                  </a:lnTo>
                  <a:lnTo>
                    <a:pt x="972" y="728"/>
                  </a:lnTo>
                  <a:lnTo>
                    <a:pt x="971" y="728"/>
                  </a:lnTo>
                  <a:lnTo>
                    <a:pt x="970" y="727"/>
                  </a:lnTo>
                  <a:lnTo>
                    <a:pt x="970" y="726"/>
                  </a:lnTo>
                  <a:lnTo>
                    <a:pt x="970" y="725"/>
                  </a:lnTo>
                  <a:lnTo>
                    <a:pt x="970" y="723"/>
                  </a:lnTo>
                  <a:lnTo>
                    <a:pt x="971" y="723"/>
                  </a:lnTo>
                  <a:lnTo>
                    <a:pt x="971" y="725"/>
                  </a:lnTo>
                  <a:lnTo>
                    <a:pt x="972" y="725"/>
                  </a:lnTo>
                  <a:lnTo>
                    <a:pt x="972" y="723"/>
                  </a:lnTo>
                  <a:lnTo>
                    <a:pt x="972" y="722"/>
                  </a:lnTo>
                  <a:lnTo>
                    <a:pt x="971" y="722"/>
                  </a:lnTo>
                  <a:lnTo>
                    <a:pt x="970" y="721"/>
                  </a:lnTo>
                  <a:lnTo>
                    <a:pt x="969" y="720"/>
                  </a:lnTo>
                  <a:lnTo>
                    <a:pt x="970" y="720"/>
                  </a:lnTo>
                  <a:lnTo>
                    <a:pt x="969" y="720"/>
                  </a:lnTo>
                  <a:lnTo>
                    <a:pt x="968" y="720"/>
                  </a:lnTo>
                  <a:lnTo>
                    <a:pt x="968" y="719"/>
                  </a:lnTo>
                  <a:lnTo>
                    <a:pt x="968" y="718"/>
                  </a:lnTo>
                  <a:lnTo>
                    <a:pt x="969" y="719"/>
                  </a:lnTo>
                  <a:lnTo>
                    <a:pt x="970" y="719"/>
                  </a:lnTo>
                  <a:lnTo>
                    <a:pt x="970" y="720"/>
                  </a:lnTo>
                  <a:lnTo>
                    <a:pt x="970" y="719"/>
                  </a:lnTo>
                  <a:lnTo>
                    <a:pt x="970" y="718"/>
                  </a:lnTo>
                  <a:lnTo>
                    <a:pt x="970" y="717"/>
                  </a:lnTo>
                  <a:lnTo>
                    <a:pt x="969" y="717"/>
                  </a:lnTo>
                  <a:lnTo>
                    <a:pt x="970" y="717"/>
                  </a:lnTo>
                  <a:lnTo>
                    <a:pt x="971" y="717"/>
                  </a:lnTo>
                  <a:lnTo>
                    <a:pt x="971" y="716"/>
                  </a:lnTo>
                  <a:lnTo>
                    <a:pt x="970" y="716"/>
                  </a:lnTo>
                  <a:lnTo>
                    <a:pt x="970" y="714"/>
                  </a:lnTo>
                  <a:lnTo>
                    <a:pt x="970" y="713"/>
                  </a:lnTo>
                  <a:lnTo>
                    <a:pt x="970" y="712"/>
                  </a:lnTo>
                  <a:lnTo>
                    <a:pt x="969" y="712"/>
                  </a:lnTo>
                  <a:lnTo>
                    <a:pt x="968" y="713"/>
                  </a:lnTo>
                  <a:lnTo>
                    <a:pt x="968" y="712"/>
                  </a:lnTo>
                  <a:lnTo>
                    <a:pt x="968" y="711"/>
                  </a:lnTo>
                  <a:lnTo>
                    <a:pt x="967" y="711"/>
                  </a:lnTo>
                  <a:lnTo>
                    <a:pt x="967" y="710"/>
                  </a:lnTo>
                  <a:lnTo>
                    <a:pt x="967" y="709"/>
                  </a:lnTo>
                  <a:lnTo>
                    <a:pt x="966" y="709"/>
                  </a:lnTo>
                  <a:lnTo>
                    <a:pt x="966" y="708"/>
                  </a:lnTo>
                  <a:lnTo>
                    <a:pt x="967" y="708"/>
                  </a:lnTo>
                  <a:lnTo>
                    <a:pt x="968" y="708"/>
                  </a:lnTo>
                  <a:lnTo>
                    <a:pt x="971" y="708"/>
                  </a:lnTo>
                  <a:lnTo>
                    <a:pt x="975" y="708"/>
                  </a:lnTo>
                  <a:lnTo>
                    <a:pt x="978" y="708"/>
                  </a:lnTo>
                  <a:lnTo>
                    <a:pt x="982" y="708"/>
                  </a:lnTo>
                  <a:lnTo>
                    <a:pt x="985" y="708"/>
                  </a:lnTo>
                  <a:lnTo>
                    <a:pt x="988" y="708"/>
                  </a:lnTo>
                  <a:lnTo>
                    <a:pt x="991" y="708"/>
                  </a:lnTo>
                  <a:lnTo>
                    <a:pt x="994" y="708"/>
                  </a:lnTo>
                  <a:lnTo>
                    <a:pt x="997" y="708"/>
                  </a:lnTo>
                  <a:lnTo>
                    <a:pt x="1001" y="708"/>
                  </a:lnTo>
                  <a:lnTo>
                    <a:pt x="1004" y="708"/>
                  </a:lnTo>
                  <a:lnTo>
                    <a:pt x="1008" y="708"/>
                  </a:lnTo>
                  <a:lnTo>
                    <a:pt x="1011" y="708"/>
                  </a:lnTo>
                  <a:lnTo>
                    <a:pt x="1014" y="708"/>
                  </a:lnTo>
                  <a:lnTo>
                    <a:pt x="1018" y="708"/>
                  </a:lnTo>
                  <a:lnTo>
                    <a:pt x="1020" y="708"/>
                  </a:lnTo>
                  <a:lnTo>
                    <a:pt x="1024" y="708"/>
                  </a:lnTo>
                  <a:lnTo>
                    <a:pt x="1027" y="708"/>
                  </a:lnTo>
                  <a:lnTo>
                    <a:pt x="1030" y="708"/>
                  </a:lnTo>
                  <a:lnTo>
                    <a:pt x="1034" y="708"/>
                  </a:lnTo>
                  <a:lnTo>
                    <a:pt x="1037" y="708"/>
                  </a:lnTo>
                  <a:lnTo>
                    <a:pt x="1038" y="708"/>
                  </a:lnTo>
                  <a:close/>
                  <a:moveTo>
                    <a:pt x="126" y="655"/>
                  </a:moveTo>
                  <a:lnTo>
                    <a:pt x="124" y="655"/>
                  </a:lnTo>
                  <a:lnTo>
                    <a:pt x="126" y="655"/>
                  </a:lnTo>
                  <a:lnTo>
                    <a:pt x="126" y="654"/>
                  </a:lnTo>
                  <a:lnTo>
                    <a:pt x="124" y="654"/>
                  </a:lnTo>
                  <a:lnTo>
                    <a:pt x="126" y="654"/>
                  </a:lnTo>
                  <a:lnTo>
                    <a:pt x="126" y="653"/>
                  </a:lnTo>
                  <a:lnTo>
                    <a:pt x="126" y="654"/>
                  </a:lnTo>
                  <a:lnTo>
                    <a:pt x="126" y="655"/>
                  </a:lnTo>
                  <a:close/>
                  <a:moveTo>
                    <a:pt x="128" y="653"/>
                  </a:moveTo>
                  <a:lnTo>
                    <a:pt x="127" y="653"/>
                  </a:lnTo>
                  <a:lnTo>
                    <a:pt x="128" y="652"/>
                  </a:lnTo>
                  <a:lnTo>
                    <a:pt x="127" y="652"/>
                  </a:lnTo>
                  <a:lnTo>
                    <a:pt x="128" y="651"/>
                  </a:lnTo>
                  <a:lnTo>
                    <a:pt x="128" y="652"/>
                  </a:lnTo>
                  <a:lnTo>
                    <a:pt x="129" y="652"/>
                  </a:lnTo>
                  <a:lnTo>
                    <a:pt x="128" y="652"/>
                  </a:lnTo>
                  <a:lnTo>
                    <a:pt x="128" y="653"/>
                  </a:lnTo>
                  <a:close/>
                  <a:moveTo>
                    <a:pt x="130" y="643"/>
                  </a:moveTo>
                  <a:lnTo>
                    <a:pt x="129" y="642"/>
                  </a:lnTo>
                  <a:lnTo>
                    <a:pt x="129" y="641"/>
                  </a:lnTo>
                  <a:lnTo>
                    <a:pt x="130" y="641"/>
                  </a:lnTo>
                  <a:lnTo>
                    <a:pt x="131" y="641"/>
                  </a:lnTo>
                  <a:lnTo>
                    <a:pt x="131" y="642"/>
                  </a:lnTo>
                  <a:lnTo>
                    <a:pt x="130" y="643"/>
                  </a:lnTo>
                  <a:close/>
                  <a:moveTo>
                    <a:pt x="166" y="641"/>
                  </a:moveTo>
                  <a:lnTo>
                    <a:pt x="168" y="641"/>
                  </a:lnTo>
                  <a:lnTo>
                    <a:pt x="166" y="641"/>
                  </a:lnTo>
                  <a:lnTo>
                    <a:pt x="166" y="642"/>
                  </a:lnTo>
                  <a:lnTo>
                    <a:pt x="168" y="641"/>
                  </a:lnTo>
                  <a:lnTo>
                    <a:pt x="168" y="642"/>
                  </a:lnTo>
                  <a:lnTo>
                    <a:pt x="168" y="643"/>
                  </a:lnTo>
                  <a:lnTo>
                    <a:pt x="166" y="643"/>
                  </a:lnTo>
                  <a:lnTo>
                    <a:pt x="165" y="643"/>
                  </a:lnTo>
                  <a:lnTo>
                    <a:pt x="165" y="641"/>
                  </a:lnTo>
                  <a:lnTo>
                    <a:pt x="166" y="641"/>
                  </a:lnTo>
                  <a:lnTo>
                    <a:pt x="165" y="641"/>
                  </a:lnTo>
                  <a:lnTo>
                    <a:pt x="166" y="639"/>
                  </a:lnTo>
                  <a:lnTo>
                    <a:pt x="168" y="639"/>
                  </a:lnTo>
                  <a:lnTo>
                    <a:pt x="168" y="641"/>
                  </a:lnTo>
                  <a:lnTo>
                    <a:pt x="166" y="641"/>
                  </a:lnTo>
                  <a:close/>
                  <a:moveTo>
                    <a:pt x="170" y="641"/>
                  </a:moveTo>
                  <a:lnTo>
                    <a:pt x="171" y="641"/>
                  </a:lnTo>
                  <a:lnTo>
                    <a:pt x="172" y="641"/>
                  </a:lnTo>
                  <a:lnTo>
                    <a:pt x="171" y="641"/>
                  </a:lnTo>
                  <a:lnTo>
                    <a:pt x="172" y="642"/>
                  </a:lnTo>
                  <a:lnTo>
                    <a:pt x="171" y="641"/>
                  </a:lnTo>
                  <a:lnTo>
                    <a:pt x="170" y="641"/>
                  </a:lnTo>
                  <a:lnTo>
                    <a:pt x="170" y="642"/>
                  </a:lnTo>
                  <a:lnTo>
                    <a:pt x="170" y="641"/>
                  </a:lnTo>
                  <a:lnTo>
                    <a:pt x="170" y="642"/>
                  </a:lnTo>
                  <a:lnTo>
                    <a:pt x="169" y="642"/>
                  </a:lnTo>
                  <a:lnTo>
                    <a:pt x="169" y="641"/>
                  </a:lnTo>
                  <a:lnTo>
                    <a:pt x="169" y="639"/>
                  </a:lnTo>
                  <a:lnTo>
                    <a:pt x="170" y="639"/>
                  </a:lnTo>
                  <a:lnTo>
                    <a:pt x="170" y="641"/>
                  </a:lnTo>
                  <a:close/>
                  <a:moveTo>
                    <a:pt x="171" y="639"/>
                  </a:moveTo>
                  <a:lnTo>
                    <a:pt x="172" y="639"/>
                  </a:lnTo>
                  <a:lnTo>
                    <a:pt x="172" y="641"/>
                  </a:lnTo>
                  <a:lnTo>
                    <a:pt x="170" y="639"/>
                  </a:lnTo>
                  <a:lnTo>
                    <a:pt x="171" y="639"/>
                  </a:lnTo>
                  <a:lnTo>
                    <a:pt x="171" y="638"/>
                  </a:lnTo>
                  <a:lnTo>
                    <a:pt x="172" y="638"/>
                  </a:lnTo>
                  <a:lnTo>
                    <a:pt x="172" y="639"/>
                  </a:lnTo>
                  <a:lnTo>
                    <a:pt x="171" y="639"/>
                  </a:lnTo>
                  <a:close/>
                  <a:moveTo>
                    <a:pt x="144" y="641"/>
                  </a:moveTo>
                  <a:lnTo>
                    <a:pt x="145" y="641"/>
                  </a:lnTo>
                  <a:lnTo>
                    <a:pt x="146" y="641"/>
                  </a:lnTo>
                  <a:lnTo>
                    <a:pt x="147" y="641"/>
                  </a:lnTo>
                  <a:lnTo>
                    <a:pt x="146" y="641"/>
                  </a:lnTo>
                  <a:lnTo>
                    <a:pt x="146" y="642"/>
                  </a:lnTo>
                  <a:lnTo>
                    <a:pt x="145" y="642"/>
                  </a:lnTo>
                  <a:lnTo>
                    <a:pt x="145" y="643"/>
                  </a:lnTo>
                  <a:lnTo>
                    <a:pt x="145" y="644"/>
                  </a:lnTo>
                  <a:lnTo>
                    <a:pt x="144" y="645"/>
                  </a:lnTo>
                  <a:lnTo>
                    <a:pt x="144" y="644"/>
                  </a:lnTo>
                  <a:lnTo>
                    <a:pt x="144" y="645"/>
                  </a:lnTo>
                  <a:lnTo>
                    <a:pt x="144" y="646"/>
                  </a:lnTo>
                  <a:lnTo>
                    <a:pt x="143" y="646"/>
                  </a:lnTo>
                  <a:lnTo>
                    <a:pt x="143" y="645"/>
                  </a:lnTo>
                  <a:lnTo>
                    <a:pt x="141" y="645"/>
                  </a:lnTo>
                  <a:lnTo>
                    <a:pt x="140" y="645"/>
                  </a:lnTo>
                  <a:lnTo>
                    <a:pt x="140" y="644"/>
                  </a:lnTo>
                  <a:lnTo>
                    <a:pt x="141" y="644"/>
                  </a:lnTo>
                  <a:lnTo>
                    <a:pt x="143" y="644"/>
                  </a:lnTo>
                  <a:lnTo>
                    <a:pt x="143" y="643"/>
                  </a:lnTo>
                  <a:lnTo>
                    <a:pt x="143" y="642"/>
                  </a:lnTo>
                  <a:lnTo>
                    <a:pt x="141" y="642"/>
                  </a:lnTo>
                  <a:lnTo>
                    <a:pt x="140" y="641"/>
                  </a:lnTo>
                  <a:lnTo>
                    <a:pt x="139" y="641"/>
                  </a:lnTo>
                  <a:lnTo>
                    <a:pt x="139" y="639"/>
                  </a:lnTo>
                  <a:lnTo>
                    <a:pt x="139" y="638"/>
                  </a:lnTo>
                  <a:lnTo>
                    <a:pt x="143" y="638"/>
                  </a:lnTo>
                  <a:lnTo>
                    <a:pt x="144" y="639"/>
                  </a:lnTo>
                  <a:lnTo>
                    <a:pt x="144" y="641"/>
                  </a:lnTo>
                  <a:close/>
                  <a:moveTo>
                    <a:pt x="155" y="643"/>
                  </a:moveTo>
                  <a:lnTo>
                    <a:pt x="155" y="644"/>
                  </a:lnTo>
                  <a:lnTo>
                    <a:pt x="154" y="644"/>
                  </a:lnTo>
                  <a:lnTo>
                    <a:pt x="153" y="644"/>
                  </a:lnTo>
                  <a:lnTo>
                    <a:pt x="152" y="644"/>
                  </a:lnTo>
                  <a:lnTo>
                    <a:pt x="152" y="643"/>
                  </a:lnTo>
                  <a:lnTo>
                    <a:pt x="151" y="643"/>
                  </a:lnTo>
                  <a:lnTo>
                    <a:pt x="149" y="644"/>
                  </a:lnTo>
                  <a:lnTo>
                    <a:pt x="148" y="644"/>
                  </a:lnTo>
                  <a:lnTo>
                    <a:pt x="147" y="644"/>
                  </a:lnTo>
                  <a:lnTo>
                    <a:pt x="147" y="645"/>
                  </a:lnTo>
                  <a:lnTo>
                    <a:pt x="147" y="644"/>
                  </a:lnTo>
                  <a:lnTo>
                    <a:pt x="146" y="644"/>
                  </a:lnTo>
                  <a:lnTo>
                    <a:pt x="147" y="644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49" y="643"/>
                  </a:lnTo>
                  <a:lnTo>
                    <a:pt x="151" y="643"/>
                  </a:lnTo>
                  <a:lnTo>
                    <a:pt x="153" y="642"/>
                  </a:lnTo>
                  <a:lnTo>
                    <a:pt x="154" y="641"/>
                  </a:lnTo>
                  <a:lnTo>
                    <a:pt x="154" y="639"/>
                  </a:lnTo>
                  <a:lnTo>
                    <a:pt x="154" y="638"/>
                  </a:lnTo>
                  <a:lnTo>
                    <a:pt x="155" y="638"/>
                  </a:lnTo>
                  <a:lnTo>
                    <a:pt x="156" y="638"/>
                  </a:lnTo>
                  <a:lnTo>
                    <a:pt x="156" y="639"/>
                  </a:lnTo>
                  <a:lnTo>
                    <a:pt x="156" y="641"/>
                  </a:lnTo>
                  <a:lnTo>
                    <a:pt x="155" y="641"/>
                  </a:lnTo>
                  <a:lnTo>
                    <a:pt x="155" y="642"/>
                  </a:lnTo>
                  <a:lnTo>
                    <a:pt x="155" y="643"/>
                  </a:lnTo>
                  <a:close/>
                  <a:moveTo>
                    <a:pt x="177" y="637"/>
                  </a:moveTo>
                  <a:lnTo>
                    <a:pt x="177" y="638"/>
                  </a:lnTo>
                  <a:lnTo>
                    <a:pt x="176" y="638"/>
                  </a:lnTo>
                  <a:lnTo>
                    <a:pt x="176" y="637"/>
                  </a:lnTo>
                  <a:lnTo>
                    <a:pt x="177" y="637"/>
                  </a:lnTo>
                  <a:close/>
                  <a:moveTo>
                    <a:pt x="163" y="637"/>
                  </a:moveTo>
                  <a:lnTo>
                    <a:pt x="163" y="638"/>
                  </a:lnTo>
                  <a:lnTo>
                    <a:pt x="164" y="638"/>
                  </a:lnTo>
                  <a:lnTo>
                    <a:pt x="163" y="638"/>
                  </a:lnTo>
                  <a:lnTo>
                    <a:pt x="163" y="639"/>
                  </a:lnTo>
                  <a:lnTo>
                    <a:pt x="162" y="639"/>
                  </a:lnTo>
                  <a:lnTo>
                    <a:pt x="162" y="641"/>
                  </a:lnTo>
                  <a:lnTo>
                    <a:pt x="163" y="641"/>
                  </a:lnTo>
                  <a:lnTo>
                    <a:pt x="164" y="641"/>
                  </a:lnTo>
                  <a:lnTo>
                    <a:pt x="165" y="641"/>
                  </a:lnTo>
                  <a:lnTo>
                    <a:pt x="165" y="642"/>
                  </a:lnTo>
                  <a:lnTo>
                    <a:pt x="165" y="643"/>
                  </a:lnTo>
                  <a:lnTo>
                    <a:pt x="164" y="643"/>
                  </a:lnTo>
                  <a:lnTo>
                    <a:pt x="163" y="644"/>
                  </a:lnTo>
                  <a:lnTo>
                    <a:pt x="162" y="644"/>
                  </a:lnTo>
                  <a:lnTo>
                    <a:pt x="161" y="644"/>
                  </a:lnTo>
                  <a:lnTo>
                    <a:pt x="161" y="645"/>
                  </a:lnTo>
                  <a:lnTo>
                    <a:pt x="161" y="646"/>
                  </a:lnTo>
                  <a:lnTo>
                    <a:pt x="161" y="645"/>
                  </a:lnTo>
                  <a:lnTo>
                    <a:pt x="161" y="646"/>
                  </a:lnTo>
                  <a:lnTo>
                    <a:pt x="160" y="646"/>
                  </a:lnTo>
                  <a:lnTo>
                    <a:pt x="160" y="645"/>
                  </a:lnTo>
                  <a:lnTo>
                    <a:pt x="160" y="644"/>
                  </a:lnTo>
                  <a:lnTo>
                    <a:pt x="160" y="643"/>
                  </a:lnTo>
                  <a:lnTo>
                    <a:pt x="158" y="645"/>
                  </a:lnTo>
                  <a:lnTo>
                    <a:pt x="158" y="646"/>
                  </a:lnTo>
                  <a:lnTo>
                    <a:pt x="157" y="646"/>
                  </a:lnTo>
                  <a:lnTo>
                    <a:pt x="157" y="645"/>
                  </a:lnTo>
                  <a:lnTo>
                    <a:pt x="158" y="644"/>
                  </a:lnTo>
                  <a:lnTo>
                    <a:pt x="158" y="643"/>
                  </a:lnTo>
                  <a:lnTo>
                    <a:pt x="160" y="642"/>
                  </a:lnTo>
                  <a:lnTo>
                    <a:pt x="158" y="642"/>
                  </a:lnTo>
                  <a:lnTo>
                    <a:pt x="158" y="641"/>
                  </a:lnTo>
                  <a:lnTo>
                    <a:pt x="160" y="642"/>
                  </a:lnTo>
                  <a:lnTo>
                    <a:pt x="161" y="642"/>
                  </a:lnTo>
                  <a:lnTo>
                    <a:pt x="160" y="641"/>
                  </a:lnTo>
                  <a:lnTo>
                    <a:pt x="161" y="641"/>
                  </a:lnTo>
                  <a:lnTo>
                    <a:pt x="161" y="639"/>
                  </a:lnTo>
                  <a:lnTo>
                    <a:pt x="160" y="638"/>
                  </a:lnTo>
                  <a:lnTo>
                    <a:pt x="161" y="638"/>
                  </a:lnTo>
                  <a:lnTo>
                    <a:pt x="161" y="637"/>
                  </a:lnTo>
                  <a:lnTo>
                    <a:pt x="162" y="637"/>
                  </a:lnTo>
                  <a:lnTo>
                    <a:pt x="162" y="638"/>
                  </a:lnTo>
                  <a:lnTo>
                    <a:pt x="162" y="637"/>
                  </a:lnTo>
                  <a:lnTo>
                    <a:pt x="163" y="637"/>
                  </a:lnTo>
                  <a:lnTo>
                    <a:pt x="164" y="637"/>
                  </a:lnTo>
                  <a:lnTo>
                    <a:pt x="163" y="637"/>
                  </a:lnTo>
                  <a:close/>
                  <a:moveTo>
                    <a:pt x="173" y="637"/>
                  </a:moveTo>
                  <a:lnTo>
                    <a:pt x="174" y="637"/>
                  </a:lnTo>
                  <a:lnTo>
                    <a:pt x="173" y="637"/>
                  </a:lnTo>
                  <a:lnTo>
                    <a:pt x="172" y="637"/>
                  </a:lnTo>
                  <a:lnTo>
                    <a:pt x="173" y="637"/>
                  </a:lnTo>
                  <a:close/>
                  <a:moveTo>
                    <a:pt x="172" y="636"/>
                  </a:moveTo>
                  <a:lnTo>
                    <a:pt x="171" y="636"/>
                  </a:lnTo>
                  <a:lnTo>
                    <a:pt x="171" y="637"/>
                  </a:lnTo>
                  <a:lnTo>
                    <a:pt x="170" y="637"/>
                  </a:lnTo>
                  <a:lnTo>
                    <a:pt x="169" y="636"/>
                  </a:lnTo>
                  <a:lnTo>
                    <a:pt x="169" y="635"/>
                  </a:lnTo>
                  <a:lnTo>
                    <a:pt x="170" y="634"/>
                  </a:lnTo>
                  <a:lnTo>
                    <a:pt x="171" y="634"/>
                  </a:lnTo>
                  <a:lnTo>
                    <a:pt x="172" y="635"/>
                  </a:lnTo>
                  <a:lnTo>
                    <a:pt x="172" y="636"/>
                  </a:lnTo>
                  <a:close/>
                  <a:moveTo>
                    <a:pt x="207" y="633"/>
                  </a:moveTo>
                  <a:lnTo>
                    <a:pt x="208" y="633"/>
                  </a:lnTo>
                  <a:lnTo>
                    <a:pt x="208" y="634"/>
                  </a:lnTo>
                  <a:lnTo>
                    <a:pt x="211" y="634"/>
                  </a:lnTo>
                  <a:lnTo>
                    <a:pt x="212" y="635"/>
                  </a:lnTo>
                  <a:lnTo>
                    <a:pt x="212" y="634"/>
                  </a:lnTo>
                  <a:lnTo>
                    <a:pt x="213" y="634"/>
                  </a:lnTo>
                  <a:lnTo>
                    <a:pt x="214" y="634"/>
                  </a:lnTo>
                  <a:lnTo>
                    <a:pt x="215" y="634"/>
                  </a:lnTo>
                  <a:lnTo>
                    <a:pt x="218" y="635"/>
                  </a:lnTo>
                  <a:lnTo>
                    <a:pt x="216" y="635"/>
                  </a:lnTo>
                  <a:lnTo>
                    <a:pt x="215" y="635"/>
                  </a:lnTo>
                  <a:lnTo>
                    <a:pt x="214" y="635"/>
                  </a:lnTo>
                  <a:lnTo>
                    <a:pt x="213" y="635"/>
                  </a:lnTo>
                  <a:lnTo>
                    <a:pt x="212" y="635"/>
                  </a:lnTo>
                  <a:lnTo>
                    <a:pt x="211" y="636"/>
                  </a:lnTo>
                  <a:lnTo>
                    <a:pt x="210" y="636"/>
                  </a:lnTo>
                  <a:lnTo>
                    <a:pt x="208" y="636"/>
                  </a:lnTo>
                  <a:lnTo>
                    <a:pt x="208" y="635"/>
                  </a:lnTo>
                  <a:lnTo>
                    <a:pt x="206" y="635"/>
                  </a:lnTo>
                  <a:lnTo>
                    <a:pt x="205" y="636"/>
                  </a:lnTo>
                  <a:lnTo>
                    <a:pt x="204" y="636"/>
                  </a:lnTo>
                  <a:lnTo>
                    <a:pt x="204" y="635"/>
                  </a:lnTo>
                  <a:lnTo>
                    <a:pt x="203" y="635"/>
                  </a:lnTo>
                  <a:lnTo>
                    <a:pt x="202" y="635"/>
                  </a:lnTo>
                  <a:lnTo>
                    <a:pt x="202" y="634"/>
                  </a:lnTo>
                  <a:lnTo>
                    <a:pt x="200" y="634"/>
                  </a:lnTo>
                  <a:lnTo>
                    <a:pt x="202" y="634"/>
                  </a:lnTo>
                  <a:lnTo>
                    <a:pt x="203" y="634"/>
                  </a:lnTo>
                  <a:lnTo>
                    <a:pt x="204" y="634"/>
                  </a:lnTo>
                  <a:lnTo>
                    <a:pt x="203" y="634"/>
                  </a:lnTo>
                  <a:lnTo>
                    <a:pt x="204" y="634"/>
                  </a:lnTo>
                  <a:lnTo>
                    <a:pt x="205" y="635"/>
                  </a:lnTo>
                  <a:lnTo>
                    <a:pt x="205" y="634"/>
                  </a:lnTo>
                  <a:lnTo>
                    <a:pt x="206" y="634"/>
                  </a:lnTo>
                  <a:lnTo>
                    <a:pt x="206" y="633"/>
                  </a:lnTo>
                  <a:lnTo>
                    <a:pt x="207" y="633"/>
                  </a:lnTo>
                  <a:close/>
                  <a:moveTo>
                    <a:pt x="225" y="629"/>
                  </a:moveTo>
                  <a:lnTo>
                    <a:pt x="225" y="630"/>
                  </a:lnTo>
                  <a:lnTo>
                    <a:pt x="225" y="629"/>
                  </a:lnTo>
                  <a:lnTo>
                    <a:pt x="224" y="630"/>
                  </a:lnTo>
                  <a:lnTo>
                    <a:pt x="223" y="630"/>
                  </a:lnTo>
                  <a:lnTo>
                    <a:pt x="222" y="630"/>
                  </a:lnTo>
                  <a:lnTo>
                    <a:pt x="222" y="629"/>
                  </a:lnTo>
                  <a:lnTo>
                    <a:pt x="223" y="628"/>
                  </a:lnTo>
                  <a:lnTo>
                    <a:pt x="224" y="628"/>
                  </a:lnTo>
                  <a:lnTo>
                    <a:pt x="225" y="627"/>
                  </a:lnTo>
                  <a:lnTo>
                    <a:pt x="225" y="628"/>
                  </a:lnTo>
                  <a:lnTo>
                    <a:pt x="227" y="628"/>
                  </a:lnTo>
                  <a:lnTo>
                    <a:pt x="227" y="629"/>
                  </a:lnTo>
                  <a:lnTo>
                    <a:pt x="225" y="629"/>
                  </a:lnTo>
                  <a:close/>
                  <a:moveTo>
                    <a:pt x="199" y="627"/>
                  </a:moveTo>
                  <a:lnTo>
                    <a:pt x="200" y="627"/>
                  </a:lnTo>
                  <a:lnTo>
                    <a:pt x="200" y="628"/>
                  </a:lnTo>
                  <a:lnTo>
                    <a:pt x="202" y="628"/>
                  </a:lnTo>
                  <a:lnTo>
                    <a:pt x="202" y="629"/>
                  </a:lnTo>
                  <a:lnTo>
                    <a:pt x="202" y="630"/>
                  </a:lnTo>
                  <a:lnTo>
                    <a:pt x="200" y="630"/>
                  </a:lnTo>
                  <a:lnTo>
                    <a:pt x="200" y="631"/>
                  </a:lnTo>
                  <a:lnTo>
                    <a:pt x="199" y="631"/>
                  </a:lnTo>
                  <a:lnTo>
                    <a:pt x="198" y="631"/>
                  </a:lnTo>
                  <a:lnTo>
                    <a:pt x="199" y="631"/>
                  </a:lnTo>
                  <a:lnTo>
                    <a:pt x="199" y="633"/>
                  </a:lnTo>
                  <a:lnTo>
                    <a:pt x="200" y="634"/>
                  </a:lnTo>
                  <a:lnTo>
                    <a:pt x="199" y="634"/>
                  </a:lnTo>
                  <a:lnTo>
                    <a:pt x="198" y="634"/>
                  </a:lnTo>
                  <a:lnTo>
                    <a:pt x="198" y="635"/>
                  </a:lnTo>
                  <a:lnTo>
                    <a:pt x="198" y="634"/>
                  </a:lnTo>
                  <a:lnTo>
                    <a:pt x="197" y="634"/>
                  </a:lnTo>
                  <a:lnTo>
                    <a:pt x="196" y="634"/>
                  </a:lnTo>
                  <a:lnTo>
                    <a:pt x="195" y="634"/>
                  </a:lnTo>
                  <a:lnTo>
                    <a:pt x="196" y="634"/>
                  </a:lnTo>
                  <a:lnTo>
                    <a:pt x="196" y="635"/>
                  </a:lnTo>
                  <a:lnTo>
                    <a:pt x="196" y="636"/>
                  </a:lnTo>
                  <a:lnTo>
                    <a:pt x="195" y="636"/>
                  </a:lnTo>
                  <a:lnTo>
                    <a:pt x="195" y="635"/>
                  </a:lnTo>
                  <a:lnTo>
                    <a:pt x="194" y="635"/>
                  </a:lnTo>
                  <a:lnTo>
                    <a:pt x="194" y="634"/>
                  </a:lnTo>
                  <a:lnTo>
                    <a:pt x="194" y="635"/>
                  </a:lnTo>
                  <a:lnTo>
                    <a:pt x="195" y="636"/>
                  </a:lnTo>
                  <a:lnTo>
                    <a:pt x="194" y="636"/>
                  </a:lnTo>
                  <a:lnTo>
                    <a:pt x="194" y="635"/>
                  </a:lnTo>
                  <a:lnTo>
                    <a:pt x="194" y="636"/>
                  </a:lnTo>
                  <a:lnTo>
                    <a:pt x="193" y="636"/>
                  </a:lnTo>
                  <a:lnTo>
                    <a:pt x="191" y="636"/>
                  </a:lnTo>
                  <a:lnTo>
                    <a:pt x="191" y="635"/>
                  </a:lnTo>
                  <a:lnTo>
                    <a:pt x="191" y="636"/>
                  </a:lnTo>
                  <a:lnTo>
                    <a:pt x="190" y="636"/>
                  </a:lnTo>
                  <a:lnTo>
                    <a:pt x="188" y="636"/>
                  </a:lnTo>
                  <a:lnTo>
                    <a:pt x="187" y="636"/>
                  </a:lnTo>
                  <a:lnTo>
                    <a:pt x="186" y="636"/>
                  </a:lnTo>
                  <a:lnTo>
                    <a:pt x="182" y="636"/>
                  </a:lnTo>
                  <a:lnTo>
                    <a:pt x="181" y="636"/>
                  </a:lnTo>
                  <a:lnTo>
                    <a:pt x="182" y="636"/>
                  </a:lnTo>
                  <a:lnTo>
                    <a:pt x="183" y="636"/>
                  </a:lnTo>
                  <a:lnTo>
                    <a:pt x="185" y="635"/>
                  </a:lnTo>
                  <a:lnTo>
                    <a:pt x="185" y="636"/>
                  </a:lnTo>
                  <a:lnTo>
                    <a:pt x="186" y="636"/>
                  </a:lnTo>
                  <a:lnTo>
                    <a:pt x="187" y="636"/>
                  </a:lnTo>
                  <a:lnTo>
                    <a:pt x="187" y="635"/>
                  </a:lnTo>
                  <a:lnTo>
                    <a:pt x="188" y="635"/>
                  </a:lnTo>
                  <a:lnTo>
                    <a:pt x="188" y="634"/>
                  </a:lnTo>
                  <a:lnTo>
                    <a:pt x="188" y="635"/>
                  </a:lnTo>
                  <a:lnTo>
                    <a:pt x="189" y="634"/>
                  </a:lnTo>
                  <a:lnTo>
                    <a:pt x="189" y="635"/>
                  </a:lnTo>
                  <a:lnTo>
                    <a:pt x="189" y="634"/>
                  </a:lnTo>
                  <a:lnTo>
                    <a:pt x="190" y="635"/>
                  </a:lnTo>
                  <a:lnTo>
                    <a:pt x="190" y="634"/>
                  </a:lnTo>
                  <a:lnTo>
                    <a:pt x="191" y="634"/>
                  </a:lnTo>
                  <a:lnTo>
                    <a:pt x="193" y="634"/>
                  </a:lnTo>
                  <a:lnTo>
                    <a:pt x="194" y="634"/>
                  </a:lnTo>
                  <a:lnTo>
                    <a:pt x="193" y="634"/>
                  </a:lnTo>
                  <a:lnTo>
                    <a:pt x="194" y="634"/>
                  </a:lnTo>
                  <a:lnTo>
                    <a:pt x="194" y="633"/>
                  </a:lnTo>
                  <a:lnTo>
                    <a:pt x="195" y="633"/>
                  </a:lnTo>
                  <a:lnTo>
                    <a:pt x="196" y="633"/>
                  </a:lnTo>
                  <a:lnTo>
                    <a:pt x="196" y="631"/>
                  </a:lnTo>
                  <a:lnTo>
                    <a:pt x="195" y="631"/>
                  </a:lnTo>
                  <a:lnTo>
                    <a:pt x="196" y="631"/>
                  </a:lnTo>
                  <a:lnTo>
                    <a:pt x="197" y="633"/>
                  </a:lnTo>
                  <a:lnTo>
                    <a:pt x="197" y="631"/>
                  </a:lnTo>
                  <a:lnTo>
                    <a:pt x="198" y="630"/>
                  </a:lnTo>
                  <a:lnTo>
                    <a:pt x="197" y="630"/>
                  </a:lnTo>
                  <a:lnTo>
                    <a:pt x="197" y="629"/>
                  </a:lnTo>
                  <a:lnTo>
                    <a:pt x="196" y="629"/>
                  </a:lnTo>
                  <a:lnTo>
                    <a:pt x="195" y="629"/>
                  </a:lnTo>
                  <a:lnTo>
                    <a:pt x="196" y="629"/>
                  </a:lnTo>
                  <a:lnTo>
                    <a:pt x="197" y="628"/>
                  </a:lnTo>
                  <a:lnTo>
                    <a:pt x="196" y="628"/>
                  </a:lnTo>
                  <a:lnTo>
                    <a:pt x="197" y="628"/>
                  </a:lnTo>
                  <a:lnTo>
                    <a:pt x="197" y="627"/>
                  </a:lnTo>
                  <a:lnTo>
                    <a:pt x="198" y="627"/>
                  </a:lnTo>
                  <a:lnTo>
                    <a:pt x="199" y="627"/>
                  </a:lnTo>
                  <a:close/>
                  <a:moveTo>
                    <a:pt x="244" y="626"/>
                  </a:moveTo>
                  <a:lnTo>
                    <a:pt x="242" y="626"/>
                  </a:lnTo>
                  <a:lnTo>
                    <a:pt x="241" y="626"/>
                  </a:lnTo>
                  <a:lnTo>
                    <a:pt x="241" y="625"/>
                  </a:lnTo>
                  <a:lnTo>
                    <a:pt x="242" y="624"/>
                  </a:lnTo>
                  <a:lnTo>
                    <a:pt x="244" y="625"/>
                  </a:lnTo>
                  <a:lnTo>
                    <a:pt x="244" y="626"/>
                  </a:lnTo>
                  <a:close/>
                  <a:moveTo>
                    <a:pt x="253" y="621"/>
                  </a:moveTo>
                  <a:lnTo>
                    <a:pt x="252" y="622"/>
                  </a:lnTo>
                  <a:lnTo>
                    <a:pt x="250" y="622"/>
                  </a:lnTo>
                  <a:lnTo>
                    <a:pt x="249" y="624"/>
                  </a:lnTo>
                  <a:lnTo>
                    <a:pt x="248" y="622"/>
                  </a:lnTo>
                  <a:lnTo>
                    <a:pt x="249" y="621"/>
                  </a:lnTo>
                  <a:lnTo>
                    <a:pt x="250" y="620"/>
                  </a:lnTo>
                  <a:lnTo>
                    <a:pt x="252" y="620"/>
                  </a:lnTo>
                  <a:lnTo>
                    <a:pt x="252" y="619"/>
                  </a:lnTo>
                  <a:lnTo>
                    <a:pt x="252" y="620"/>
                  </a:lnTo>
                  <a:lnTo>
                    <a:pt x="253" y="620"/>
                  </a:lnTo>
                  <a:lnTo>
                    <a:pt x="253" y="621"/>
                  </a:lnTo>
                  <a:close/>
                  <a:moveTo>
                    <a:pt x="260" y="619"/>
                  </a:moveTo>
                  <a:lnTo>
                    <a:pt x="258" y="619"/>
                  </a:lnTo>
                  <a:lnTo>
                    <a:pt x="258" y="618"/>
                  </a:lnTo>
                  <a:lnTo>
                    <a:pt x="260" y="617"/>
                  </a:lnTo>
                  <a:lnTo>
                    <a:pt x="260" y="618"/>
                  </a:lnTo>
                  <a:lnTo>
                    <a:pt x="261" y="618"/>
                  </a:lnTo>
                  <a:lnTo>
                    <a:pt x="261" y="619"/>
                  </a:lnTo>
                  <a:lnTo>
                    <a:pt x="260" y="619"/>
                  </a:lnTo>
                  <a:close/>
                  <a:moveTo>
                    <a:pt x="264" y="614"/>
                  </a:moveTo>
                  <a:lnTo>
                    <a:pt x="265" y="614"/>
                  </a:lnTo>
                  <a:lnTo>
                    <a:pt x="265" y="616"/>
                  </a:lnTo>
                  <a:lnTo>
                    <a:pt x="266" y="616"/>
                  </a:lnTo>
                  <a:lnTo>
                    <a:pt x="266" y="617"/>
                  </a:lnTo>
                  <a:lnTo>
                    <a:pt x="265" y="617"/>
                  </a:lnTo>
                  <a:lnTo>
                    <a:pt x="265" y="618"/>
                  </a:lnTo>
                  <a:lnTo>
                    <a:pt x="265" y="617"/>
                  </a:lnTo>
                  <a:lnTo>
                    <a:pt x="264" y="617"/>
                  </a:lnTo>
                  <a:lnTo>
                    <a:pt x="263" y="617"/>
                  </a:lnTo>
                  <a:lnTo>
                    <a:pt x="262" y="617"/>
                  </a:lnTo>
                  <a:lnTo>
                    <a:pt x="262" y="618"/>
                  </a:lnTo>
                  <a:lnTo>
                    <a:pt x="262" y="617"/>
                  </a:lnTo>
                  <a:lnTo>
                    <a:pt x="261" y="617"/>
                  </a:lnTo>
                  <a:lnTo>
                    <a:pt x="261" y="616"/>
                  </a:lnTo>
                  <a:lnTo>
                    <a:pt x="262" y="616"/>
                  </a:lnTo>
                  <a:lnTo>
                    <a:pt x="263" y="616"/>
                  </a:lnTo>
                  <a:lnTo>
                    <a:pt x="264" y="614"/>
                  </a:lnTo>
                  <a:close/>
                  <a:moveTo>
                    <a:pt x="261" y="616"/>
                  </a:moveTo>
                  <a:lnTo>
                    <a:pt x="260" y="616"/>
                  </a:lnTo>
                  <a:lnTo>
                    <a:pt x="260" y="614"/>
                  </a:lnTo>
                  <a:lnTo>
                    <a:pt x="261" y="614"/>
                  </a:lnTo>
                  <a:lnTo>
                    <a:pt x="262" y="614"/>
                  </a:lnTo>
                  <a:lnTo>
                    <a:pt x="261" y="614"/>
                  </a:lnTo>
                  <a:lnTo>
                    <a:pt x="261" y="616"/>
                  </a:lnTo>
                  <a:close/>
                  <a:moveTo>
                    <a:pt x="265" y="613"/>
                  </a:moveTo>
                  <a:lnTo>
                    <a:pt x="265" y="612"/>
                  </a:lnTo>
                  <a:lnTo>
                    <a:pt x="265" y="611"/>
                  </a:lnTo>
                  <a:lnTo>
                    <a:pt x="266" y="611"/>
                  </a:lnTo>
                  <a:lnTo>
                    <a:pt x="266" y="612"/>
                  </a:lnTo>
                  <a:lnTo>
                    <a:pt x="266" y="613"/>
                  </a:lnTo>
                  <a:lnTo>
                    <a:pt x="265" y="613"/>
                  </a:lnTo>
                  <a:close/>
                  <a:moveTo>
                    <a:pt x="291" y="597"/>
                  </a:moveTo>
                  <a:lnTo>
                    <a:pt x="291" y="599"/>
                  </a:lnTo>
                  <a:lnTo>
                    <a:pt x="292" y="599"/>
                  </a:lnTo>
                  <a:lnTo>
                    <a:pt x="294" y="599"/>
                  </a:lnTo>
                  <a:lnTo>
                    <a:pt x="295" y="600"/>
                  </a:lnTo>
                  <a:lnTo>
                    <a:pt x="294" y="600"/>
                  </a:lnTo>
                  <a:lnTo>
                    <a:pt x="294" y="601"/>
                  </a:lnTo>
                  <a:lnTo>
                    <a:pt x="294" y="602"/>
                  </a:lnTo>
                  <a:lnTo>
                    <a:pt x="294" y="603"/>
                  </a:lnTo>
                  <a:lnTo>
                    <a:pt x="292" y="603"/>
                  </a:lnTo>
                  <a:lnTo>
                    <a:pt x="291" y="603"/>
                  </a:lnTo>
                  <a:lnTo>
                    <a:pt x="289" y="605"/>
                  </a:lnTo>
                  <a:lnTo>
                    <a:pt x="288" y="605"/>
                  </a:lnTo>
                  <a:lnTo>
                    <a:pt x="287" y="605"/>
                  </a:lnTo>
                  <a:lnTo>
                    <a:pt x="287" y="606"/>
                  </a:lnTo>
                  <a:lnTo>
                    <a:pt x="287" y="608"/>
                  </a:lnTo>
                  <a:lnTo>
                    <a:pt x="286" y="608"/>
                  </a:lnTo>
                  <a:lnTo>
                    <a:pt x="286" y="609"/>
                  </a:lnTo>
                  <a:lnTo>
                    <a:pt x="285" y="610"/>
                  </a:lnTo>
                  <a:lnTo>
                    <a:pt x="285" y="611"/>
                  </a:lnTo>
                  <a:lnTo>
                    <a:pt x="283" y="611"/>
                  </a:lnTo>
                  <a:lnTo>
                    <a:pt x="282" y="611"/>
                  </a:lnTo>
                  <a:lnTo>
                    <a:pt x="282" y="612"/>
                  </a:lnTo>
                  <a:lnTo>
                    <a:pt x="281" y="612"/>
                  </a:lnTo>
                  <a:lnTo>
                    <a:pt x="281" y="613"/>
                  </a:lnTo>
                  <a:lnTo>
                    <a:pt x="280" y="613"/>
                  </a:lnTo>
                  <a:lnTo>
                    <a:pt x="280" y="614"/>
                  </a:lnTo>
                  <a:lnTo>
                    <a:pt x="279" y="614"/>
                  </a:lnTo>
                  <a:lnTo>
                    <a:pt x="279" y="613"/>
                  </a:lnTo>
                  <a:lnTo>
                    <a:pt x="279" y="614"/>
                  </a:lnTo>
                  <a:lnTo>
                    <a:pt x="278" y="614"/>
                  </a:lnTo>
                  <a:lnTo>
                    <a:pt x="277" y="616"/>
                  </a:lnTo>
                  <a:lnTo>
                    <a:pt x="275" y="616"/>
                  </a:lnTo>
                  <a:lnTo>
                    <a:pt x="274" y="617"/>
                  </a:lnTo>
                  <a:lnTo>
                    <a:pt x="275" y="617"/>
                  </a:lnTo>
                  <a:lnTo>
                    <a:pt x="275" y="616"/>
                  </a:lnTo>
                  <a:lnTo>
                    <a:pt x="277" y="616"/>
                  </a:lnTo>
                  <a:lnTo>
                    <a:pt x="277" y="614"/>
                  </a:lnTo>
                  <a:lnTo>
                    <a:pt x="277" y="613"/>
                  </a:lnTo>
                  <a:lnTo>
                    <a:pt x="278" y="613"/>
                  </a:lnTo>
                  <a:lnTo>
                    <a:pt x="279" y="613"/>
                  </a:lnTo>
                  <a:lnTo>
                    <a:pt x="279" y="612"/>
                  </a:lnTo>
                  <a:lnTo>
                    <a:pt x="279" y="611"/>
                  </a:lnTo>
                  <a:lnTo>
                    <a:pt x="279" y="612"/>
                  </a:lnTo>
                  <a:lnTo>
                    <a:pt x="279" y="611"/>
                  </a:lnTo>
                  <a:lnTo>
                    <a:pt x="280" y="610"/>
                  </a:lnTo>
                  <a:lnTo>
                    <a:pt x="279" y="609"/>
                  </a:lnTo>
                  <a:lnTo>
                    <a:pt x="280" y="609"/>
                  </a:lnTo>
                  <a:lnTo>
                    <a:pt x="280" y="608"/>
                  </a:lnTo>
                  <a:lnTo>
                    <a:pt x="281" y="606"/>
                  </a:lnTo>
                  <a:lnTo>
                    <a:pt x="282" y="605"/>
                  </a:lnTo>
                  <a:lnTo>
                    <a:pt x="283" y="605"/>
                  </a:lnTo>
                  <a:lnTo>
                    <a:pt x="285" y="605"/>
                  </a:lnTo>
                  <a:lnTo>
                    <a:pt x="286" y="605"/>
                  </a:lnTo>
                  <a:lnTo>
                    <a:pt x="286" y="604"/>
                  </a:lnTo>
                  <a:lnTo>
                    <a:pt x="285" y="604"/>
                  </a:lnTo>
                  <a:lnTo>
                    <a:pt x="285" y="603"/>
                  </a:lnTo>
                  <a:lnTo>
                    <a:pt x="286" y="603"/>
                  </a:lnTo>
                  <a:lnTo>
                    <a:pt x="286" y="602"/>
                  </a:lnTo>
                  <a:lnTo>
                    <a:pt x="286" y="601"/>
                  </a:lnTo>
                  <a:lnTo>
                    <a:pt x="287" y="600"/>
                  </a:lnTo>
                  <a:lnTo>
                    <a:pt x="288" y="599"/>
                  </a:lnTo>
                  <a:lnTo>
                    <a:pt x="289" y="599"/>
                  </a:lnTo>
                  <a:lnTo>
                    <a:pt x="290" y="599"/>
                  </a:lnTo>
                  <a:lnTo>
                    <a:pt x="291" y="599"/>
                  </a:lnTo>
                  <a:lnTo>
                    <a:pt x="291" y="597"/>
                  </a:lnTo>
                  <a:close/>
                  <a:moveTo>
                    <a:pt x="320" y="591"/>
                  </a:moveTo>
                  <a:lnTo>
                    <a:pt x="320" y="592"/>
                  </a:lnTo>
                  <a:lnTo>
                    <a:pt x="320" y="593"/>
                  </a:lnTo>
                  <a:lnTo>
                    <a:pt x="319" y="593"/>
                  </a:lnTo>
                  <a:lnTo>
                    <a:pt x="319" y="594"/>
                  </a:lnTo>
                  <a:lnTo>
                    <a:pt x="317" y="594"/>
                  </a:lnTo>
                  <a:lnTo>
                    <a:pt x="316" y="593"/>
                  </a:lnTo>
                  <a:lnTo>
                    <a:pt x="316" y="592"/>
                  </a:lnTo>
                  <a:lnTo>
                    <a:pt x="317" y="593"/>
                  </a:lnTo>
                  <a:lnTo>
                    <a:pt x="317" y="592"/>
                  </a:lnTo>
                  <a:lnTo>
                    <a:pt x="317" y="593"/>
                  </a:lnTo>
                  <a:lnTo>
                    <a:pt x="317" y="592"/>
                  </a:lnTo>
                  <a:lnTo>
                    <a:pt x="319" y="591"/>
                  </a:lnTo>
                  <a:lnTo>
                    <a:pt x="319" y="592"/>
                  </a:lnTo>
                  <a:lnTo>
                    <a:pt x="319" y="591"/>
                  </a:lnTo>
                  <a:lnTo>
                    <a:pt x="320" y="591"/>
                  </a:lnTo>
                  <a:close/>
                  <a:moveTo>
                    <a:pt x="320" y="588"/>
                  </a:moveTo>
                  <a:lnTo>
                    <a:pt x="319" y="588"/>
                  </a:lnTo>
                  <a:lnTo>
                    <a:pt x="319" y="587"/>
                  </a:lnTo>
                  <a:lnTo>
                    <a:pt x="320" y="587"/>
                  </a:lnTo>
                  <a:lnTo>
                    <a:pt x="320" y="588"/>
                  </a:lnTo>
                  <a:close/>
                  <a:moveTo>
                    <a:pt x="309" y="587"/>
                  </a:moveTo>
                  <a:lnTo>
                    <a:pt x="311" y="587"/>
                  </a:lnTo>
                  <a:lnTo>
                    <a:pt x="312" y="587"/>
                  </a:lnTo>
                  <a:lnTo>
                    <a:pt x="312" y="588"/>
                  </a:lnTo>
                  <a:lnTo>
                    <a:pt x="312" y="589"/>
                  </a:lnTo>
                  <a:lnTo>
                    <a:pt x="312" y="591"/>
                  </a:lnTo>
                  <a:lnTo>
                    <a:pt x="312" y="589"/>
                  </a:lnTo>
                  <a:lnTo>
                    <a:pt x="313" y="591"/>
                  </a:lnTo>
                  <a:lnTo>
                    <a:pt x="312" y="591"/>
                  </a:lnTo>
                  <a:lnTo>
                    <a:pt x="312" y="592"/>
                  </a:lnTo>
                  <a:lnTo>
                    <a:pt x="313" y="591"/>
                  </a:lnTo>
                  <a:lnTo>
                    <a:pt x="314" y="589"/>
                  </a:lnTo>
                  <a:lnTo>
                    <a:pt x="314" y="588"/>
                  </a:lnTo>
                  <a:lnTo>
                    <a:pt x="315" y="588"/>
                  </a:lnTo>
                  <a:lnTo>
                    <a:pt x="315" y="587"/>
                  </a:lnTo>
                  <a:lnTo>
                    <a:pt x="315" y="588"/>
                  </a:lnTo>
                  <a:lnTo>
                    <a:pt x="316" y="588"/>
                  </a:lnTo>
                  <a:lnTo>
                    <a:pt x="317" y="587"/>
                  </a:lnTo>
                  <a:lnTo>
                    <a:pt x="317" y="588"/>
                  </a:lnTo>
                  <a:lnTo>
                    <a:pt x="317" y="589"/>
                  </a:lnTo>
                  <a:lnTo>
                    <a:pt x="317" y="588"/>
                  </a:lnTo>
                  <a:lnTo>
                    <a:pt x="317" y="589"/>
                  </a:lnTo>
                  <a:lnTo>
                    <a:pt x="317" y="591"/>
                  </a:lnTo>
                  <a:lnTo>
                    <a:pt x="316" y="591"/>
                  </a:lnTo>
                  <a:lnTo>
                    <a:pt x="316" y="589"/>
                  </a:lnTo>
                  <a:lnTo>
                    <a:pt x="316" y="591"/>
                  </a:lnTo>
                  <a:lnTo>
                    <a:pt x="315" y="591"/>
                  </a:lnTo>
                  <a:lnTo>
                    <a:pt x="315" y="592"/>
                  </a:lnTo>
                  <a:lnTo>
                    <a:pt x="313" y="593"/>
                  </a:lnTo>
                  <a:lnTo>
                    <a:pt x="314" y="593"/>
                  </a:lnTo>
                  <a:lnTo>
                    <a:pt x="313" y="593"/>
                  </a:lnTo>
                  <a:lnTo>
                    <a:pt x="313" y="594"/>
                  </a:lnTo>
                  <a:lnTo>
                    <a:pt x="313" y="595"/>
                  </a:lnTo>
                  <a:lnTo>
                    <a:pt x="313" y="594"/>
                  </a:lnTo>
                  <a:lnTo>
                    <a:pt x="314" y="594"/>
                  </a:lnTo>
                  <a:lnTo>
                    <a:pt x="314" y="595"/>
                  </a:lnTo>
                  <a:lnTo>
                    <a:pt x="314" y="594"/>
                  </a:lnTo>
                  <a:lnTo>
                    <a:pt x="314" y="593"/>
                  </a:lnTo>
                  <a:lnTo>
                    <a:pt x="315" y="593"/>
                  </a:lnTo>
                  <a:lnTo>
                    <a:pt x="315" y="594"/>
                  </a:lnTo>
                  <a:lnTo>
                    <a:pt x="315" y="593"/>
                  </a:lnTo>
                  <a:lnTo>
                    <a:pt x="316" y="593"/>
                  </a:lnTo>
                  <a:lnTo>
                    <a:pt x="316" y="594"/>
                  </a:lnTo>
                  <a:lnTo>
                    <a:pt x="317" y="594"/>
                  </a:lnTo>
                  <a:lnTo>
                    <a:pt x="317" y="595"/>
                  </a:lnTo>
                  <a:lnTo>
                    <a:pt x="316" y="595"/>
                  </a:lnTo>
                  <a:lnTo>
                    <a:pt x="315" y="595"/>
                  </a:lnTo>
                  <a:lnTo>
                    <a:pt x="315" y="596"/>
                  </a:lnTo>
                  <a:lnTo>
                    <a:pt x="314" y="596"/>
                  </a:lnTo>
                  <a:lnTo>
                    <a:pt x="313" y="596"/>
                  </a:lnTo>
                  <a:lnTo>
                    <a:pt x="313" y="597"/>
                  </a:lnTo>
                  <a:lnTo>
                    <a:pt x="312" y="597"/>
                  </a:lnTo>
                  <a:lnTo>
                    <a:pt x="312" y="599"/>
                  </a:lnTo>
                  <a:lnTo>
                    <a:pt x="311" y="597"/>
                  </a:lnTo>
                  <a:lnTo>
                    <a:pt x="312" y="599"/>
                  </a:lnTo>
                  <a:lnTo>
                    <a:pt x="311" y="599"/>
                  </a:lnTo>
                  <a:lnTo>
                    <a:pt x="311" y="600"/>
                  </a:lnTo>
                  <a:lnTo>
                    <a:pt x="312" y="600"/>
                  </a:lnTo>
                  <a:lnTo>
                    <a:pt x="311" y="600"/>
                  </a:lnTo>
                  <a:lnTo>
                    <a:pt x="309" y="599"/>
                  </a:lnTo>
                  <a:lnTo>
                    <a:pt x="309" y="597"/>
                  </a:lnTo>
                  <a:lnTo>
                    <a:pt x="309" y="599"/>
                  </a:lnTo>
                  <a:lnTo>
                    <a:pt x="309" y="600"/>
                  </a:lnTo>
                  <a:lnTo>
                    <a:pt x="309" y="601"/>
                  </a:lnTo>
                  <a:lnTo>
                    <a:pt x="308" y="601"/>
                  </a:lnTo>
                  <a:lnTo>
                    <a:pt x="308" y="600"/>
                  </a:lnTo>
                  <a:lnTo>
                    <a:pt x="307" y="600"/>
                  </a:lnTo>
                  <a:lnTo>
                    <a:pt x="307" y="601"/>
                  </a:lnTo>
                  <a:lnTo>
                    <a:pt x="306" y="601"/>
                  </a:lnTo>
                  <a:lnTo>
                    <a:pt x="306" y="602"/>
                  </a:lnTo>
                  <a:lnTo>
                    <a:pt x="306" y="601"/>
                  </a:lnTo>
                  <a:lnTo>
                    <a:pt x="305" y="602"/>
                  </a:lnTo>
                  <a:lnTo>
                    <a:pt x="304" y="602"/>
                  </a:lnTo>
                  <a:lnTo>
                    <a:pt x="303" y="602"/>
                  </a:lnTo>
                  <a:lnTo>
                    <a:pt x="303" y="603"/>
                  </a:lnTo>
                  <a:lnTo>
                    <a:pt x="302" y="603"/>
                  </a:lnTo>
                  <a:lnTo>
                    <a:pt x="302" y="604"/>
                  </a:lnTo>
                  <a:lnTo>
                    <a:pt x="300" y="603"/>
                  </a:lnTo>
                  <a:lnTo>
                    <a:pt x="299" y="604"/>
                  </a:lnTo>
                  <a:lnTo>
                    <a:pt x="298" y="605"/>
                  </a:lnTo>
                  <a:lnTo>
                    <a:pt x="297" y="605"/>
                  </a:lnTo>
                  <a:lnTo>
                    <a:pt x="296" y="606"/>
                  </a:lnTo>
                  <a:lnTo>
                    <a:pt x="296" y="605"/>
                  </a:lnTo>
                  <a:lnTo>
                    <a:pt x="295" y="605"/>
                  </a:lnTo>
                  <a:lnTo>
                    <a:pt x="294" y="604"/>
                  </a:lnTo>
                  <a:lnTo>
                    <a:pt x="296" y="603"/>
                  </a:lnTo>
                  <a:lnTo>
                    <a:pt x="296" y="602"/>
                  </a:lnTo>
                  <a:lnTo>
                    <a:pt x="296" y="603"/>
                  </a:lnTo>
                  <a:lnTo>
                    <a:pt x="297" y="603"/>
                  </a:lnTo>
                  <a:lnTo>
                    <a:pt x="297" y="602"/>
                  </a:lnTo>
                  <a:lnTo>
                    <a:pt x="298" y="602"/>
                  </a:lnTo>
                  <a:lnTo>
                    <a:pt x="298" y="603"/>
                  </a:lnTo>
                  <a:lnTo>
                    <a:pt x="299" y="603"/>
                  </a:lnTo>
                  <a:lnTo>
                    <a:pt x="299" y="602"/>
                  </a:lnTo>
                  <a:lnTo>
                    <a:pt x="298" y="602"/>
                  </a:lnTo>
                  <a:lnTo>
                    <a:pt x="299" y="602"/>
                  </a:lnTo>
                  <a:lnTo>
                    <a:pt x="299" y="601"/>
                  </a:lnTo>
                  <a:lnTo>
                    <a:pt x="300" y="602"/>
                  </a:lnTo>
                  <a:lnTo>
                    <a:pt x="300" y="601"/>
                  </a:lnTo>
                  <a:lnTo>
                    <a:pt x="302" y="602"/>
                  </a:lnTo>
                  <a:lnTo>
                    <a:pt x="302" y="601"/>
                  </a:lnTo>
                  <a:lnTo>
                    <a:pt x="302" y="600"/>
                  </a:lnTo>
                  <a:lnTo>
                    <a:pt x="303" y="601"/>
                  </a:lnTo>
                  <a:lnTo>
                    <a:pt x="304" y="601"/>
                  </a:lnTo>
                  <a:lnTo>
                    <a:pt x="304" y="600"/>
                  </a:lnTo>
                  <a:lnTo>
                    <a:pt x="304" y="599"/>
                  </a:lnTo>
                  <a:lnTo>
                    <a:pt x="305" y="600"/>
                  </a:lnTo>
                  <a:lnTo>
                    <a:pt x="306" y="600"/>
                  </a:lnTo>
                  <a:lnTo>
                    <a:pt x="306" y="599"/>
                  </a:lnTo>
                  <a:lnTo>
                    <a:pt x="307" y="599"/>
                  </a:lnTo>
                  <a:lnTo>
                    <a:pt x="306" y="599"/>
                  </a:lnTo>
                  <a:lnTo>
                    <a:pt x="305" y="599"/>
                  </a:lnTo>
                  <a:lnTo>
                    <a:pt x="304" y="599"/>
                  </a:lnTo>
                  <a:lnTo>
                    <a:pt x="304" y="597"/>
                  </a:lnTo>
                  <a:lnTo>
                    <a:pt x="304" y="596"/>
                  </a:lnTo>
                  <a:lnTo>
                    <a:pt x="305" y="596"/>
                  </a:lnTo>
                  <a:lnTo>
                    <a:pt x="305" y="597"/>
                  </a:lnTo>
                  <a:lnTo>
                    <a:pt x="305" y="596"/>
                  </a:lnTo>
                  <a:lnTo>
                    <a:pt x="306" y="596"/>
                  </a:lnTo>
                  <a:lnTo>
                    <a:pt x="305" y="596"/>
                  </a:lnTo>
                  <a:lnTo>
                    <a:pt x="305" y="595"/>
                  </a:lnTo>
                  <a:lnTo>
                    <a:pt x="306" y="594"/>
                  </a:lnTo>
                  <a:lnTo>
                    <a:pt x="307" y="594"/>
                  </a:lnTo>
                  <a:lnTo>
                    <a:pt x="308" y="595"/>
                  </a:lnTo>
                  <a:lnTo>
                    <a:pt x="308" y="596"/>
                  </a:lnTo>
                  <a:lnTo>
                    <a:pt x="308" y="595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8" y="595"/>
                  </a:lnTo>
                  <a:lnTo>
                    <a:pt x="308" y="594"/>
                  </a:lnTo>
                  <a:lnTo>
                    <a:pt x="309" y="595"/>
                  </a:lnTo>
                  <a:lnTo>
                    <a:pt x="309" y="594"/>
                  </a:lnTo>
                  <a:lnTo>
                    <a:pt x="309" y="595"/>
                  </a:lnTo>
                  <a:lnTo>
                    <a:pt x="309" y="594"/>
                  </a:lnTo>
                  <a:lnTo>
                    <a:pt x="311" y="594"/>
                  </a:lnTo>
                  <a:lnTo>
                    <a:pt x="309" y="594"/>
                  </a:lnTo>
                  <a:lnTo>
                    <a:pt x="308" y="593"/>
                  </a:lnTo>
                  <a:lnTo>
                    <a:pt x="307" y="593"/>
                  </a:lnTo>
                  <a:lnTo>
                    <a:pt x="306" y="593"/>
                  </a:lnTo>
                  <a:lnTo>
                    <a:pt x="305" y="592"/>
                  </a:lnTo>
                  <a:lnTo>
                    <a:pt x="304" y="592"/>
                  </a:lnTo>
                  <a:lnTo>
                    <a:pt x="304" y="591"/>
                  </a:lnTo>
                  <a:lnTo>
                    <a:pt x="305" y="589"/>
                  </a:lnTo>
                  <a:lnTo>
                    <a:pt x="305" y="588"/>
                  </a:lnTo>
                  <a:lnTo>
                    <a:pt x="306" y="588"/>
                  </a:lnTo>
                  <a:lnTo>
                    <a:pt x="307" y="587"/>
                  </a:lnTo>
                  <a:lnTo>
                    <a:pt x="308" y="587"/>
                  </a:lnTo>
                  <a:lnTo>
                    <a:pt x="308" y="588"/>
                  </a:lnTo>
                  <a:lnTo>
                    <a:pt x="308" y="587"/>
                  </a:lnTo>
                  <a:lnTo>
                    <a:pt x="309" y="587"/>
                  </a:lnTo>
                  <a:lnTo>
                    <a:pt x="309" y="586"/>
                  </a:lnTo>
                  <a:lnTo>
                    <a:pt x="309" y="587"/>
                  </a:lnTo>
                  <a:close/>
                  <a:moveTo>
                    <a:pt x="332" y="585"/>
                  </a:moveTo>
                  <a:lnTo>
                    <a:pt x="332" y="586"/>
                  </a:lnTo>
                  <a:lnTo>
                    <a:pt x="332" y="585"/>
                  </a:lnTo>
                  <a:lnTo>
                    <a:pt x="332" y="586"/>
                  </a:lnTo>
                  <a:lnTo>
                    <a:pt x="331" y="586"/>
                  </a:lnTo>
                  <a:lnTo>
                    <a:pt x="331" y="585"/>
                  </a:lnTo>
                  <a:lnTo>
                    <a:pt x="330" y="585"/>
                  </a:lnTo>
                  <a:lnTo>
                    <a:pt x="329" y="585"/>
                  </a:lnTo>
                  <a:lnTo>
                    <a:pt x="330" y="585"/>
                  </a:lnTo>
                  <a:lnTo>
                    <a:pt x="332" y="585"/>
                  </a:lnTo>
                  <a:close/>
                  <a:moveTo>
                    <a:pt x="337" y="584"/>
                  </a:moveTo>
                  <a:lnTo>
                    <a:pt x="337" y="585"/>
                  </a:lnTo>
                  <a:lnTo>
                    <a:pt x="336" y="585"/>
                  </a:lnTo>
                  <a:lnTo>
                    <a:pt x="334" y="585"/>
                  </a:lnTo>
                  <a:lnTo>
                    <a:pt x="333" y="585"/>
                  </a:lnTo>
                  <a:lnTo>
                    <a:pt x="332" y="585"/>
                  </a:lnTo>
                  <a:lnTo>
                    <a:pt x="333" y="584"/>
                  </a:lnTo>
                  <a:lnTo>
                    <a:pt x="334" y="584"/>
                  </a:lnTo>
                  <a:lnTo>
                    <a:pt x="336" y="584"/>
                  </a:lnTo>
                  <a:lnTo>
                    <a:pt x="337" y="584"/>
                  </a:lnTo>
                  <a:close/>
                  <a:moveTo>
                    <a:pt x="323" y="583"/>
                  </a:moveTo>
                  <a:lnTo>
                    <a:pt x="324" y="583"/>
                  </a:lnTo>
                  <a:lnTo>
                    <a:pt x="325" y="583"/>
                  </a:lnTo>
                  <a:lnTo>
                    <a:pt x="324" y="584"/>
                  </a:lnTo>
                  <a:lnTo>
                    <a:pt x="325" y="584"/>
                  </a:lnTo>
                  <a:lnTo>
                    <a:pt x="327" y="584"/>
                  </a:lnTo>
                  <a:lnTo>
                    <a:pt x="325" y="585"/>
                  </a:lnTo>
                  <a:lnTo>
                    <a:pt x="324" y="585"/>
                  </a:lnTo>
                  <a:lnTo>
                    <a:pt x="323" y="585"/>
                  </a:lnTo>
                  <a:lnTo>
                    <a:pt x="323" y="586"/>
                  </a:lnTo>
                  <a:lnTo>
                    <a:pt x="322" y="586"/>
                  </a:lnTo>
                  <a:lnTo>
                    <a:pt x="322" y="585"/>
                  </a:lnTo>
                  <a:lnTo>
                    <a:pt x="321" y="585"/>
                  </a:lnTo>
                  <a:lnTo>
                    <a:pt x="321" y="586"/>
                  </a:lnTo>
                  <a:lnTo>
                    <a:pt x="320" y="585"/>
                  </a:lnTo>
                  <a:lnTo>
                    <a:pt x="320" y="584"/>
                  </a:lnTo>
                  <a:lnTo>
                    <a:pt x="320" y="583"/>
                  </a:lnTo>
                  <a:lnTo>
                    <a:pt x="321" y="581"/>
                  </a:lnTo>
                  <a:lnTo>
                    <a:pt x="322" y="581"/>
                  </a:lnTo>
                  <a:lnTo>
                    <a:pt x="323" y="581"/>
                  </a:lnTo>
                  <a:lnTo>
                    <a:pt x="323" y="583"/>
                  </a:lnTo>
                  <a:close/>
                  <a:moveTo>
                    <a:pt x="329" y="580"/>
                  </a:moveTo>
                  <a:lnTo>
                    <a:pt x="328" y="580"/>
                  </a:lnTo>
                  <a:lnTo>
                    <a:pt x="328" y="581"/>
                  </a:lnTo>
                  <a:lnTo>
                    <a:pt x="328" y="580"/>
                  </a:lnTo>
                  <a:lnTo>
                    <a:pt x="328" y="581"/>
                  </a:lnTo>
                  <a:lnTo>
                    <a:pt x="330" y="581"/>
                  </a:lnTo>
                  <a:lnTo>
                    <a:pt x="330" y="583"/>
                  </a:lnTo>
                  <a:lnTo>
                    <a:pt x="329" y="583"/>
                  </a:lnTo>
                  <a:lnTo>
                    <a:pt x="328" y="583"/>
                  </a:lnTo>
                  <a:lnTo>
                    <a:pt x="328" y="584"/>
                  </a:lnTo>
                  <a:lnTo>
                    <a:pt x="327" y="584"/>
                  </a:lnTo>
                  <a:lnTo>
                    <a:pt x="327" y="583"/>
                  </a:lnTo>
                  <a:lnTo>
                    <a:pt x="328" y="583"/>
                  </a:lnTo>
                  <a:lnTo>
                    <a:pt x="327" y="583"/>
                  </a:lnTo>
                  <a:lnTo>
                    <a:pt x="327" y="581"/>
                  </a:lnTo>
                  <a:lnTo>
                    <a:pt x="328" y="581"/>
                  </a:lnTo>
                  <a:lnTo>
                    <a:pt x="327" y="580"/>
                  </a:lnTo>
                  <a:lnTo>
                    <a:pt x="325" y="581"/>
                  </a:lnTo>
                  <a:lnTo>
                    <a:pt x="325" y="580"/>
                  </a:lnTo>
                  <a:lnTo>
                    <a:pt x="327" y="580"/>
                  </a:lnTo>
                  <a:lnTo>
                    <a:pt x="327" y="579"/>
                  </a:lnTo>
                  <a:lnTo>
                    <a:pt x="328" y="579"/>
                  </a:lnTo>
                  <a:lnTo>
                    <a:pt x="328" y="580"/>
                  </a:lnTo>
                  <a:lnTo>
                    <a:pt x="328" y="579"/>
                  </a:lnTo>
                  <a:lnTo>
                    <a:pt x="329" y="579"/>
                  </a:lnTo>
                  <a:lnTo>
                    <a:pt x="329" y="580"/>
                  </a:lnTo>
                  <a:close/>
                  <a:moveTo>
                    <a:pt x="374" y="577"/>
                  </a:moveTo>
                  <a:lnTo>
                    <a:pt x="375" y="577"/>
                  </a:lnTo>
                  <a:lnTo>
                    <a:pt x="374" y="577"/>
                  </a:lnTo>
                  <a:lnTo>
                    <a:pt x="373" y="577"/>
                  </a:lnTo>
                  <a:lnTo>
                    <a:pt x="373" y="576"/>
                  </a:lnTo>
                  <a:lnTo>
                    <a:pt x="374" y="576"/>
                  </a:lnTo>
                  <a:lnTo>
                    <a:pt x="374" y="577"/>
                  </a:lnTo>
                  <a:close/>
                  <a:moveTo>
                    <a:pt x="372" y="576"/>
                  </a:moveTo>
                  <a:lnTo>
                    <a:pt x="373" y="576"/>
                  </a:lnTo>
                  <a:lnTo>
                    <a:pt x="373" y="577"/>
                  </a:lnTo>
                  <a:lnTo>
                    <a:pt x="371" y="577"/>
                  </a:lnTo>
                  <a:lnTo>
                    <a:pt x="372" y="577"/>
                  </a:lnTo>
                  <a:lnTo>
                    <a:pt x="371" y="577"/>
                  </a:lnTo>
                  <a:lnTo>
                    <a:pt x="370" y="577"/>
                  </a:lnTo>
                  <a:lnTo>
                    <a:pt x="370" y="576"/>
                  </a:lnTo>
                  <a:lnTo>
                    <a:pt x="369" y="576"/>
                  </a:lnTo>
                  <a:lnTo>
                    <a:pt x="369" y="575"/>
                  </a:lnTo>
                  <a:lnTo>
                    <a:pt x="369" y="574"/>
                  </a:lnTo>
                  <a:lnTo>
                    <a:pt x="369" y="575"/>
                  </a:lnTo>
                  <a:lnTo>
                    <a:pt x="370" y="575"/>
                  </a:lnTo>
                  <a:lnTo>
                    <a:pt x="371" y="575"/>
                  </a:lnTo>
                  <a:lnTo>
                    <a:pt x="372" y="576"/>
                  </a:lnTo>
                  <a:close/>
                  <a:moveTo>
                    <a:pt x="417" y="568"/>
                  </a:moveTo>
                  <a:lnTo>
                    <a:pt x="416" y="568"/>
                  </a:lnTo>
                  <a:lnTo>
                    <a:pt x="417" y="567"/>
                  </a:lnTo>
                  <a:lnTo>
                    <a:pt x="416" y="567"/>
                  </a:lnTo>
                  <a:lnTo>
                    <a:pt x="416" y="566"/>
                  </a:lnTo>
                  <a:lnTo>
                    <a:pt x="417" y="566"/>
                  </a:lnTo>
                  <a:lnTo>
                    <a:pt x="417" y="567"/>
                  </a:lnTo>
                  <a:lnTo>
                    <a:pt x="418" y="567"/>
                  </a:lnTo>
                  <a:lnTo>
                    <a:pt x="417" y="567"/>
                  </a:lnTo>
                  <a:lnTo>
                    <a:pt x="417" y="568"/>
                  </a:lnTo>
                  <a:close/>
                  <a:moveTo>
                    <a:pt x="806" y="567"/>
                  </a:moveTo>
                  <a:lnTo>
                    <a:pt x="806" y="568"/>
                  </a:lnTo>
                  <a:lnTo>
                    <a:pt x="806" y="567"/>
                  </a:lnTo>
                  <a:lnTo>
                    <a:pt x="806" y="566"/>
                  </a:lnTo>
                  <a:lnTo>
                    <a:pt x="806" y="567"/>
                  </a:lnTo>
                  <a:close/>
                  <a:moveTo>
                    <a:pt x="818" y="563"/>
                  </a:moveTo>
                  <a:lnTo>
                    <a:pt x="819" y="563"/>
                  </a:lnTo>
                  <a:lnTo>
                    <a:pt x="819" y="564"/>
                  </a:lnTo>
                  <a:lnTo>
                    <a:pt x="819" y="566"/>
                  </a:lnTo>
                  <a:lnTo>
                    <a:pt x="818" y="566"/>
                  </a:lnTo>
                  <a:lnTo>
                    <a:pt x="819" y="566"/>
                  </a:lnTo>
                  <a:lnTo>
                    <a:pt x="819" y="567"/>
                  </a:lnTo>
                  <a:lnTo>
                    <a:pt x="819" y="568"/>
                  </a:lnTo>
                  <a:lnTo>
                    <a:pt x="819" y="567"/>
                  </a:lnTo>
                  <a:lnTo>
                    <a:pt x="818" y="567"/>
                  </a:lnTo>
                  <a:lnTo>
                    <a:pt x="818" y="566"/>
                  </a:lnTo>
                  <a:lnTo>
                    <a:pt x="817" y="566"/>
                  </a:lnTo>
                  <a:lnTo>
                    <a:pt x="817" y="564"/>
                  </a:lnTo>
                  <a:lnTo>
                    <a:pt x="817" y="563"/>
                  </a:lnTo>
                  <a:lnTo>
                    <a:pt x="818" y="563"/>
                  </a:lnTo>
                  <a:close/>
                  <a:moveTo>
                    <a:pt x="422" y="563"/>
                  </a:moveTo>
                  <a:lnTo>
                    <a:pt x="423" y="563"/>
                  </a:lnTo>
                  <a:lnTo>
                    <a:pt x="422" y="563"/>
                  </a:lnTo>
                  <a:lnTo>
                    <a:pt x="422" y="564"/>
                  </a:lnTo>
                  <a:lnTo>
                    <a:pt x="421" y="564"/>
                  </a:lnTo>
                  <a:lnTo>
                    <a:pt x="421" y="563"/>
                  </a:lnTo>
                  <a:lnTo>
                    <a:pt x="421" y="562"/>
                  </a:lnTo>
                  <a:lnTo>
                    <a:pt x="422" y="562"/>
                  </a:lnTo>
                  <a:lnTo>
                    <a:pt x="422" y="563"/>
                  </a:lnTo>
                  <a:close/>
                  <a:moveTo>
                    <a:pt x="376" y="566"/>
                  </a:moveTo>
                  <a:lnTo>
                    <a:pt x="375" y="566"/>
                  </a:lnTo>
                  <a:lnTo>
                    <a:pt x="375" y="564"/>
                  </a:lnTo>
                  <a:lnTo>
                    <a:pt x="374" y="564"/>
                  </a:lnTo>
                  <a:lnTo>
                    <a:pt x="374" y="563"/>
                  </a:lnTo>
                  <a:lnTo>
                    <a:pt x="375" y="562"/>
                  </a:lnTo>
                  <a:lnTo>
                    <a:pt x="376" y="562"/>
                  </a:lnTo>
                  <a:lnTo>
                    <a:pt x="376" y="561"/>
                  </a:lnTo>
                  <a:lnTo>
                    <a:pt x="378" y="562"/>
                  </a:lnTo>
                  <a:lnTo>
                    <a:pt x="378" y="563"/>
                  </a:lnTo>
                  <a:lnTo>
                    <a:pt x="378" y="564"/>
                  </a:lnTo>
                  <a:lnTo>
                    <a:pt x="376" y="566"/>
                  </a:lnTo>
                  <a:close/>
                  <a:moveTo>
                    <a:pt x="840" y="562"/>
                  </a:moveTo>
                  <a:lnTo>
                    <a:pt x="840" y="563"/>
                  </a:lnTo>
                  <a:lnTo>
                    <a:pt x="841" y="563"/>
                  </a:lnTo>
                  <a:lnTo>
                    <a:pt x="840" y="564"/>
                  </a:lnTo>
                  <a:lnTo>
                    <a:pt x="838" y="564"/>
                  </a:lnTo>
                  <a:lnTo>
                    <a:pt x="837" y="564"/>
                  </a:lnTo>
                  <a:lnTo>
                    <a:pt x="837" y="563"/>
                  </a:lnTo>
                  <a:lnTo>
                    <a:pt x="836" y="563"/>
                  </a:lnTo>
                  <a:lnTo>
                    <a:pt x="836" y="562"/>
                  </a:lnTo>
                  <a:lnTo>
                    <a:pt x="837" y="562"/>
                  </a:lnTo>
                  <a:lnTo>
                    <a:pt x="838" y="562"/>
                  </a:lnTo>
                  <a:lnTo>
                    <a:pt x="840" y="561"/>
                  </a:lnTo>
                  <a:lnTo>
                    <a:pt x="840" y="562"/>
                  </a:lnTo>
                  <a:close/>
                  <a:moveTo>
                    <a:pt x="355" y="560"/>
                  </a:moveTo>
                  <a:lnTo>
                    <a:pt x="356" y="560"/>
                  </a:lnTo>
                  <a:lnTo>
                    <a:pt x="357" y="560"/>
                  </a:lnTo>
                  <a:lnTo>
                    <a:pt x="358" y="560"/>
                  </a:lnTo>
                  <a:lnTo>
                    <a:pt x="357" y="560"/>
                  </a:lnTo>
                  <a:lnTo>
                    <a:pt x="357" y="561"/>
                  </a:lnTo>
                  <a:lnTo>
                    <a:pt x="358" y="561"/>
                  </a:lnTo>
                  <a:lnTo>
                    <a:pt x="358" y="562"/>
                  </a:lnTo>
                  <a:lnTo>
                    <a:pt x="359" y="562"/>
                  </a:lnTo>
                  <a:lnTo>
                    <a:pt x="359" y="563"/>
                  </a:lnTo>
                  <a:lnTo>
                    <a:pt x="359" y="564"/>
                  </a:lnTo>
                  <a:lnTo>
                    <a:pt x="359" y="566"/>
                  </a:lnTo>
                  <a:lnTo>
                    <a:pt x="361" y="567"/>
                  </a:lnTo>
                  <a:lnTo>
                    <a:pt x="361" y="568"/>
                  </a:lnTo>
                  <a:lnTo>
                    <a:pt x="362" y="568"/>
                  </a:lnTo>
                  <a:lnTo>
                    <a:pt x="363" y="568"/>
                  </a:lnTo>
                  <a:lnTo>
                    <a:pt x="363" y="567"/>
                  </a:lnTo>
                  <a:lnTo>
                    <a:pt x="364" y="567"/>
                  </a:lnTo>
                  <a:lnTo>
                    <a:pt x="364" y="568"/>
                  </a:lnTo>
                  <a:lnTo>
                    <a:pt x="364" y="569"/>
                  </a:lnTo>
                  <a:lnTo>
                    <a:pt x="365" y="569"/>
                  </a:lnTo>
                  <a:lnTo>
                    <a:pt x="365" y="570"/>
                  </a:lnTo>
                  <a:lnTo>
                    <a:pt x="364" y="570"/>
                  </a:lnTo>
                  <a:lnTo>
                    <a:pt x="363" y="570"/>
                  </a:lnTo>
                  <a:lnTo>
                    <a:pt x="364" y="570"/>
                  </a:lnTo>
                  <a:lnTo>
                    <a:pt x="364" y="569"/>
                  </a:lnTo>
                  <a:lnTo>
                    <a:pt x="363" y="569"/>
                  </a:lnTo>
                  <a:lnTo>
                    <a:pt x="362" y="569"/>
                  </a:lnTo>
                  <a:lnTo>
                    <a:pt x="361" y="568"/>
                  </a:lnTo>
                  <a:lnTo>
                    <a:pt x="359" y="568"/>
                  </a:lnTo>
                  <a:lnTo>
                    <a:pt x="359" y="569"/>
                  </a:lnTo>
                  <a:lnTo>
                    <a:pt x="359" y="570"/>
                  </a:lnTo>
                  <a:lnTo>
                    <a:pt x="358" y="570"/>
                  </a:lnTo>
                  <a:lnTo>
                    <a:pt x="356" y="571"/>
                  </a:lnTo>
                  <a:lnTo>
                    <a:pt x="354" y="570"/>
                  </a:lnTo>
                  <a:lnTo>
                    <a:pt x="349" y="571"/>
                  </a:lnTo>
                  <a:lnTo>
                    <a:pt x="348" y="571"/>
                  </a:lnTo>
                  <a:lnTo>
                    <a:pt x="346" y="574"/>
                  </a:lnTo>
                  <a:lnTo>
                    <a:pt x="346" y="575"/>
                  </a:lnTo>
                  <a:lnTo>
                    <a:pt x="346" y="576"/>
                  </a:lnTo>
                  <a:lnTo>
                    <a:pt x="345" y="576"/>
                  </a:lnTo>
                  <a:lnTo>
                    <a:pt x="344" y="577"/>
                  </a:lnTo>
                  <a:lnTo>
                    <a:pt x="342" y="577"/>
                  </a:lnTo>
                  <a:lnTo>
                    <a:pt x="341" y="577"/>
                  </a:lnTo>
                  <a:lnTo>
                    <a:pt x="339" y="577"/>
                  </a:lnTo>
                  <a:lnTo>
                    <a:pt x="338" y="576"/>
                  </a:lnTo>
                  <a:lnTo>
                    <a:pt x="338" y="575"/>
                  </a:lnTo>
                  <a:lnTo>
                    <a:pt x="338" y="574"/>
                  </a:lnTo>
                  <a:lnTo>
                    <a:pt x="337" y="574"/>
                  </a:lnTo>
                  <a:lnTo>
                    <a:pt x="337" y="572"/>
                  </a:lnTo>
                  <a:lnTo>
                    <a:pt x="337" y="571"/>
                  </a:lnTo>
                  <a:lnTo>
                    <a:pt x="338" y="571"/>
                  </a:lnTo>
                  <a:lnTo>
                    <a:pt x="339" y="571"/>
                  </a:lnTo>
                  <a:lnTo>
                    <a:pt x="340" y="570"/>
                  </a:lnTo>
                  <a:lnTo>
                    <a:pt x="342" y="566"/>
                  </a:lnTo>
                  <a:lnTo>
                    <a:pt x="342" y="564"/>
                  </a:lnTo>
                  <a:lnTo>
                    <a:pt x="344" y="563"/>
                  </a:lnTo>
                  <a:lnTo>
                    <a:pt x="345" y="563"/>
                  </a:lnTo>
                  <a:lnTo>
                    <a:pt x="346" y="563"/>
                  </a:lnTo>
                  <a:lnTo>
                    <a:pt x="346" y="564"/>
                  </a:lnTo>
                  <a:lnTo>
                    <a:pt x="348" y="564"/>
                  </a:lnTo>
                  <a:lnTo>
                    <a:pt x="348" y="563"/>
                  </a:lnTo>
                  <a:lnTo>
                    <a:pt x="348" y="562"/>
                  </a:lnTo>
                  <a:lnTo>
                    <a:pt x="349" y="562"/>
                  </a:lnTo>
                  <a:lnTo>
                    <a:pt x="350" y="562"/>
                  </a:lnTo>
                  <a:lnTo>
                    <a:pt x="351" y="561"/>
                  </a:lnTo>
                  <a:lnTo>
                    <a:pt x="353" y="560"/>
                  </a:lnTo>
                  <a:lnTo>
                    <a:pt x="354" y="560"/>
                  </a:lnTo>
                  <a:lnTo>
                    <a:pt x="355" y="560"/>
                  </a:lnTo>
                  <a:close/>
                  <a:moveTo>
                    <a:pt x="421" y="560"/>
                  </a:moveTo>
                  <a:lnTo>
                    <a:pt x="420" y="560"/>
                  </a:lnTo>
                  <a:lnTo>
                    <a:pt x="420" y="561"/>
                  </a:lnTo>
                  <a:lnTo>
                    <a:pt x="421" y="562"/>
                  </a:lnTo>
                  <a:lnTo>
                    <a:pt x="420" y="562"/>
                  </a:lnTo>
                  <a:lnTo>
                    <a:pt x="420" y="563"/>
                  </a:lnTo>
                  <a:lnTo>
                    <a:pt x="418" y="562"/>
                  </a:lnTo>
                  <a:lnTo>
                    <a:pt x="420" y="562"/>
                  </a:lnTo>
                  <a:lnTo>
                    <a:pt x="420" y="561"/>
                  </a:lnTo>
                  <a:lnTo>
                    <a:pt x="420" y="560"/>
                  </a:lnTo>
                  <a:lnTo>
                    <a:pt x="418" y="561"/>
                  </a:lnTo>
                  <a:lnTo>
                    <a:pt x="418" y="560"/>
                  </a:lnTo>
                  <a:lnTo>
                    <a:pt x="420" y="560"/>
                  </a:lnTo>
                  <a:lnTo>
                    <a:pt x="421" y="560"/>
                  </a:lnTo>
                  <a:close/>
                  <a:moveTo>
                    <a:pt x="841" y="560"/>
                  </a:moveTo>
                  <a:lnTo>
                    <a:pt x="840" y="560"/>
                  </a:lnTo>
                  <a:lnTo>
                    <a:pt x="840" y="559"/>
                  </a:lnTo>
                  <a:lnTo>
                    <a:pt x="841" y="559"/>
                  </a:lnTo>
                  <a:lnTo>
                    <a:pt x="841" y="560"/>
                  </a:lnTo>
                  <a:close/>
                  <a:moveTo>
                    <a:pt x="384" y="557"/>
                  </a:moveTo>
                  <a:lnTo>
                    <a:pt x="384" y="558"/>
                  </a:lnTo>
                  <a:lnTo>
                    <a:pt x="386" y="558"/>
                  </a:lnTo>
                  <a:lnTo>
                    <a:pt x="387" y="558"/>
                  </a:lnTo>
                  <a:lnTo>
                    <a:pt x="386" y="559"/>
                  </a:lnTo>
                  <a:lnTo>
                    <a:pt x="386" y="560"/>
                  </a:lnTo>
                  <a:lnTo>
                    <a:pt x="386" y="559"/>
                  </a:lnTo>
                  <a:lnTo>
                    <a:pt x="384" y="559"/>
                  </a:lnTo>
                  <a:lnTo>
                    <a:pt x="384" y="560"/>
                  </a:lnTo>
                  <a:lnTo>
                    <a:pt x="383" y="559"/>
                  </a:lnTo>
                  <a:lnTo>
                    <a:pt x="384" y="558"/>
                  </a:lnTo>
                  <a:lnTo>
                    <a:pt x="383" y="557"/>
                  </a:lnTo>
                  <a:lnTo>
                    <a:pt x="383" y="558"/>
                  </a:lnTo>
                  <a:lnTo>
                    <a:pt x="383" y="559"/>
                  </a:lnTo>
                  <a:lnTo>
                    <a:pt x="383" y="558"/>
                  </a:lnTo>
                  <a:lnTo>
                    <a:pt x="382" y="558"/>
                  </a:lnTo>
                  <a:lnTo>
                    <a:pt x="383" y="557"/>
                  </a:lnTo>
                  <a:lnTo>
                    <a:pt x="384" y="557"/>
                  </a:lnTo>
                  <a:close/>
                  <a:moveTo>
                    <a:pt x="817" y="557"/>
                  </a:moveTo>
                  <a:lnTo>
                    <a:pt x="818" y="558"/>
                  </a:lnTo>
                  <a:lnTo>
                    <a:pt x="819" y="560"/>
                  </a:lnTo>
                  <a:lnTo>
                    <a:pt x="818" y="560"/>
                  </a:lnTo>
                  <a:lnTo>
                    <a:pt x="817" y="561"/>
                  </a:lnTo>
                  <a:lnTo>
                    <a:pt x="817" y="560"/>
                  </a:lnTo>
                  <a:lnTo>
                    <a:pt x="817" y="561"/>
                  </a:lnTo>
                  <a:lnTo>
                    <a:pt x="816" y="560"/>
                  </a:lnTo>
                  <a:lnTo>
                    <a:pt x="817" y="559"/>
                  </a:lnTo>
                  <a:lnTo>
                    <a:pt x="816" y="559"/>
                  </a:lnTo>
                  <a:lnTo>
                    <a:pt x="816" y="558"/>
                  </a:lnTo>
                  <a:lnTo>
                    <a:pt x="816" y="557"/>
                  </a:lnTo>
                  <a:lnTo>
                    <a:pt x="817" y="557"/>
                  </a:lnTo>
                  <a:close/>
                  <a:moveTo>
                    <a:pt x="390" y="555"/>
                  </a:moveTo>
                  <a:lnTo>
                    <a:pt x="391" y="555"/>
                  </a:lnTo>
                  <a:lnTo>
                    <a:pt x="390" y="555"/>
                  </a:lnTo>
                  <a:lnTo>
                    <a:pt x="391" y="557"/>
                  </a:lnTo>
                  <a:lnTo>
                    <a:pt x="390" y="557"/>
                  </a:lnTo>
                  <a:lnTo>
                    <a:pt x="389" y="557"/>
                  </a:lnTo>
                  <a:lnTo>
                    <a:pt x="389" y="555"/>
                  </a:lnTo>
                  <a:lnTo>
                    <a:pt x="390" y="555"/>
                  </a:lnTo>
                  <a:close/>
                  <a:moveTo>
                    <a:pt x="417" y="558"/>
                  </a:moveTo>
                  <a:lnTo>
                    <a:pt x="417" y="559"/>
                  </a:lnTo>
                  <a:lnTo>
                    <a:pt x="417" y="560"/>
                  </a:lnTo>
                  <a:lnTo>
                    <a:pt x="418" y="560"/>
                  </a:lnTo>
                  <a:lnTo>
                    <a:pt x="417" y="560"/>
                  </a:lnTo>
                  <a:lnTo>
                    <a:pt x="417" y="559"/>
                  </a:lnTo>
                  <a:lnTo>
                    <a:pt x="417" y="560"/>
                  </a:lnTo>
                  <a:lnTo>
                    <a:pt x="416" y="560"/>
                  </a:lnTo>
                  <a:lnTo>
                    <a:pt x="416" y="559"/>
                  </a:lnTo>
                  <a:lnTo>
                    <a:pt x="416" y="558"/>
                  </a:lnTo>
                  <a:lnTo>
                    <a:pt x="416" y="559"/>
                  </a:lnTo>
                  <a:lnTo>
                    <a:pt x="417" y="559"/>
                  </a:lnTo>
                  <a:lnTo>
                    <a:pt x="417" y="558"/>
                  </a:lnTo>
                  <a:lnTo>
                    <a:pt x="416" y="558"/>
                  </a:lnTo>
                  <a:lnTo>
                    <a:pt x="417" y="558"/>
                  </a:lnTo>
                  <a:lnTo>
                    <a:pt x="416" y="557"/>
                  </a:lnTo>
                  <a:lnTo>
                    <a:pt x="417" y="557"/>
                  </a:lnTo>
                  <a:lnTo>
                    <a:pt x="417" y="555"/>
                  </a:lnTo>
                  <a:lnTo>
                    <a:pt x="417" y="554"/>
                  </a:lnTo>
                  <a:lnTo>
                    <a:pt x="417" y="555"/>
                  </a:lnTo>
                  <a:lnTo>
                    <a:pt x="417" y="557"/>
                  </a:lnTo>
                  <a:lnTo>
                    <a:pt x="418" y="557"/>
                  </a:lnTo>
                  <a:lnTo>
                    <a:pt x="417" y="558"/>
                  </a:lnTo>
                  <a:close/>
                  <a:moveTo>
                    <a:pt x="812" y="557"/>
                  </a:moveTo>
                  <a:lnTo>
                    <a:pt x="812" y="558"/>
                  </a:lnTo>
                  <a:lnTo>
                    <a:pt x="814" y="558"/>
                  </a:lnTo>
                  <a:lnTo>
                    <a:pt x="814" y="559"/>
                  </a:lnTo>
                  <a:lnTo>
                    <a:pt x="815" y="560"/>
                  </a:lnTo>
                  <a:lnTo>
                    <a:pt x="814" y="559"/>
                  </a:lnTo>
                  <a:lnTo>
                    <a:pt x="812" y="559"/>
                  </a:lnTo>
                  <a:lnTo>
                    <a:pt x="814" y="560"/>
                  </a:lnTo>
                  <a:lnTo>
                    <a:pt x="815" y="561"/>
                  </a:lnTo>
                  <a:lnTo>
                    <a:pt x="815" y="562"/>
                  </a:lnTo>
                  <a:lnTo>
                    <a:pt x="816" y="562"/>
                  </a:lnTo>
                  <a:lnTo>
                    <a:pt x="815" y="563"/>
                  </a:lnTo>
                  <a:lnTo>
                    <a:pt x="816" y="563"/>
                  </a:lnTo>
                  <a:lnTo>
                    <a:pt x="815" y="563"/>
                  </a:lnTo>
                  <a:lnTo>
                    <a:pt x="816" y="563"/>
                  </a:lnTo>
                  <a:lnTo>
                    <a:pt x="816" y="564"/>
                  </a:lnTo>
                  <a:lnTo>
                    <a:pt x="817" y="564"/>
                  </a:lnTo>
                  <a:lnTo>
                    <a:pt x="816" y="566"/>
                  </a:lnTo>
                  <a:lnTo>
                    <a:pt x="817" y="566"/>
                  </a:lnTo>
                  <a:lnTo>
                    <a:pt x="817" y="567"/>
                  </a:lnTo>
                  <a:lnTo>
                    <a:pt x="818" y="567"/>
                  </a:lnTo>
                  <a:lnTo>
                    <a:pt x="817" y="568"/>
                  </a:lnTo>
                  <a:lnTo>
                    <a:pt x="818" y="568"/>
                  </a:lnTo>
                  <a:lnTo>
                    <a:pt x="817" y="568"/>
                  </a:lnTo>
                  <a:lnTo>
                    <a:pt x="818" y="568"/>
                  </a:lnTo>
                  <a:lnTo>
                    <a:pt x="818" y="569"/>
                  </a:lnTo>
                  <a:lnTo>
                    <a:pt x="818" y="570"/>
                  </a:lnTo>
                  <a:lnTo>
                    <a:pt x="817" y="570"/>
                  </a:lnTo>
                  <a:lnTo>
                    <a:pt x="817" y="569"/>
                  </a:lnTo>
                  <a:lnTo>
                    <a:pt x="816" y="569"/>
                  </a:lnTo>
                  <a:lnTo>
                    <a:pt x="816" y="568"/>
                  </a:lnTo>
                  <a:lnTo>
                    <a:pt x="815" y="567"/>
                  </a:lnTo>
                  <a:lnTo>
                    <a:pt x="815" y="566"/>
                  </a:lnTo>
                  <a:lnTo>
                    <a:pt x="814" y="566"/>
                  </a:lnTo>
                  <a:lnTo>
                    <a:pt x="814" y="564"/>
                  </a:lnTo>
                  <a:lnTo>
                    <a:pt x="812" y="563"/>
                  </a:lnTo>
                  <a:lnTo>
                    <a:pt x="814" y="563"/>
                  </a:lnTo>
                  <a:lnTo>
                    <a:pt x="812" y="563"/>
                  </a:lnTo>
                  <a:lnTo>
                    <a:pt x="812" y="562"/>
                  </a:lnTo>
                  <a:lnTo>
                    <a:pt x="811" y="562"/>
                  </a:lnTo>
                  <a:lnTo>
                    <a:pt x="811" y="561"/>
                  </a:lnTo>
                  <a:lnTo>
                    <a:pt x="810" y="560"/>
                  </a:lnTo>
                  <a:lnTo>
                    <a:pt x="811" y="560"/>
                  </a:lnTo>
                  <a:lnTo>
                    <a:pt x="810" y="559"/>
                  </a:lnTo>
                  <a:lnTo>
                    <a:pt x="811" y="559"/>
                  </a:lnTo>
                  <a:lnTo>
                    <a:pt x="812" y="559"/>
                  </a:lnTo>
                  <a:lnTo>
                    <a:pt x="811" y="559"/>
                  </a:lnTo>
                  <a:lnTo>
                    <a:pt x="811" y="558"/>
                  </a:lnTo>
                  <a:lnTo>
                    <a:pt x="810" y="558"/>
                  </a:lnTo>
                  <a:lnTo>
                    <a:pt x="811" y="558"/>
                  </a:lnTo>
                  <a:lnTo>
                    <a:pt x="810" y="558"/>
                  </a:lnTo>
                  <a:lnTo>
                    <a:pt x="811" y="558"/>
                  </a:lnTo>
                  <a:lnTo>
                    <a:pt x="811" y="557"/>
                  </a:lnTo>
                  <a:lnTo>
                    <a:pt x="810" y="557"/>
                  </a:lnTo>
                  <a:lnTo>
                    <a:pt x="811" y="557"/>
                  </a:lnTo>
                  <a:lnTo>
                    <a:pt x="811" y="555"/>
                  </a:lnTo>
                  <a:lnTo>
                    <a:pt x="811" y="554"/>
                  </a:lnTo>
                  <a:lnTo>
                    <a:pt x="812" y="554"/>
                  </a:lnTo>
                  <a:lnTo>
                    <a:pt x="812" y="555"/>
                  </a:lnTo>
                  <a:lnTo>
                    <a:pt x="812" y="557"/>
                  </a:lnTo>
                  <a:close/>
                  <a:moveTo>
                    <a:pt x="388" y="555"/>
                  </a:moveTo>
                  <a:lnTo>
                    <a:pt x="387" y="555"/>
                  </a:lnTo>
                  <a:lnTo>
                    <a:pt x="387" y="557"/>
                  </a:lnTo>
                  <a:lnTo>
                    <a:pt x="386" y="557"/>
                  </a:lnTo>
                  <a:lnTo>
                    <a:pt x="386" y="555"/>
                  </a:lnTo>
                  <a:lnTo>
                    <a:pt x="387" y="555"/>
                  </a:lnTo>
                  <a:lnTo>
                    <a:pt x="388" y="554"/>
                  </a:lnTo>
                  <a:lnTo>
                    <a:pt x="388" y="555"/>
                  </a:lnTo>
                  <a:close/>
                  <a:moveTo>
                    <a:pt x="838" y="558"/>
                  </a:moveTo>
                  <a:lnTo>
                    <a:pt x="838" y="559"/>
                  </a:lnTo>
                  <a:lnTo>
                    <a:pt x="838" y="560"/>
                  </a:lnTo>
                  <a:lnTo>
                    <a:pt x="837" y="561"/>
                  </a:lnTo>
                  <a:lnTo>
                    <a:pt x="836" y="561"/>
                  </a:lnTo>
                  <a:lnTo>
                    <a:pt x="836" y="560"/>
                  </a:lnTo>
                  <a:lnTo>
                    <a:pt x="836" y="559"/>
                  </a:lnTo>
                  <a:lnTo>
                    <a:pt x="835" y="559"/>
                  </a:lnTo>
                  <a:lnTo>
                    <a:pt x="835" y="560"/>
                  </a:lnTo>
                  <a:lnTo>
                    <a:pt x="836" y="560"/>
                  </a:lnTo>
                  <a:lnTo>
                    <a:pt x="835" y="560"/>
                  </a:lnTo>
                  <a:lnTo>
                    <a:pt x="835" y="561"/>
                  </a:lnTo>
                  <a:lnTo>
                    <a:pt x="834" y="561"/>
                  </a:lnTo>
                  <a:lnTo>
                    <a:pt x="834" y="560"/>
                  </a:lnTo>
                  <a:lnTo>
                    <a:pt x="835" y="559"/>
                  </a:lnTo>
                  <a:lnTo>
                    <a:pt x="835" y="558"/>
                  </a:lnTo>
                  <a:lnTo>
                    <a:pt x="836" y="558"/>
                  </a:lnTo>
                  <a:lnTo>
                    <a:pt x="835" y="558"/>
                  </a:lnTo>
                  <a:lnTo>
                    <a:pt x="835" y="557"/>
                  </a:lnTo>
                  <a:lnTo>
                    <a:pt x="835" y="555"/>
                  </a:lnTo>
                  <a:lnTo>
                    <a:pt x="835" y="554"/>
                  </a:lnTo>
                  <a:lnTo>
                    <a:pt x="836" y="554"/>
                  </a:lnTo>
                  <a:lnTo>
                    <a:pt x="837" y="555"/>
                  </a:lnTo>
                  <a:lnTo>
                    <a:pt x="838" y="557"/>
                  </a:lnTo>
                  <a:lnTo>
                    <a:pt x="837" y="557"/>
                  </a:lnTo>
                  <a:lnTo>
                    <a:pt x="838" y="557"/>
                  </a:lnTo>
                  <a:lnTo>
                    <a:pt x="838" y="558"/>
                  </a:lnTo>
                  <a:close/>
                  <a:moveTo>
                    <a:pt x="412" y="555"/>
                  </a:moveTo>
                  <a:lnTo>
                    <a:pt x="412" y="558"/>
                  </a:lnTo>
                  <a:lnTo>
                    <a:pt x="413" y="558"/>
                  </a:lnTo>
                  <a:lnTo>
                    <a:pt x="413" y="557"/>
                  </a:lnTo>
                  <a:lnTo>
                    <a:pt x="413" y="558"/>
                  </a:lnTo>
                  <a:lnTo>
                    <a:pt x="413" y="559"/>
                  </a:lnTo>
                  <a:lnTo>
                    <a:pt x="412" y="559"/>
                  </a:lnTo>
                  <a:lnTo>
                    <a:pt x="412" y="558"/>
                  </a:lnTo>
                  <a:lnTo>
                    <a:pt x="412" y="559"/>
                  </a:lnTo>
                  <a:lnTo>
                    <a:pt x="411" y="559"/>
                  </a:lnTo>
                  <a:lnTo>
                    <a:pt x="412" y="559"/>
                  </a:lnTo>
                  <a:lnTo>
                    <a:pt x="412" y="560"/>
                  </a:lnTo>
                  <a:lnTo>
                    <a:pt x="411" y="560"/>
                  </a:lnTo>
                  <a:lnTo>
                    <a:pt x="409" y="561"/>
                  </a:lnTo>
                  <a:lnTo>
                    <a:pt x="408" y="562"/>
                  </a:lnTo>
                  <a:lnTo>
                    <a:pt x="408" y="563"/>
                  </a:lnTo>
                  <a:lnTo>
                    <a:pt x="407" y="564"/>
                  </a:lnTo>
                  <a:lnTo>
                    <a:pt x="407" y="563"/>
                  </a:lnTo>
                  <a:lnTo>
                    <a:pt x="408" y="562"/>
                  </a:lnTo>
                  <a:lnTo>
                    <a:pt x="408" y="561"/>
                  </a:lnTo>
                  <a:lnTo>
                    <a:pt x="409" y="561"/>
                  </a:lnTo>
                  <a:lnTo>
                    <a:pt x="409" y="560"/>
                  </a:lnTo>
                  <a:lnTo>
                    <a:pt x="408" y="560"/>
                  </a:lnTo>
                  <a:lnTo>
                    <a:pt x="409" y="560"/>
                  </a:lnTo>
                  <a:lnTo>
                    <a:pt x="408" y="559"/>
                  </a:lnTo>
                  <a:lnTo>
                    <a:pt x="408" y="558"/>
                  </a:lnTo>
                  <a:lnTo>
                    <a:pt x="409" y="559"/>
                  </a:lnTo>
                  <a:lnTo>
                    <a:pt x="409" y="558"/>
                  </a:lnTo>
                  <a:lnTo>
                    <a:pt x="408" y="558"/>
                  </a:lnTo>
                  <a:lnTo>
                    <a:pt x="409" y="557"/>
                  </a:lnTo>
                  <a:lnTo>
                    <a:pt x="409" y="558"/>
                  </a:lnTo>
                  <a:lnTo>
                    <a:pt x="411" y="558"/>
                  </a:lnTo>
                  <a:lnTo>
                    <a:pt x="411" y="559"/>
                  </a:lnTo>
                  <a:lnTo>
                    <a:pt x="411" y="558"/>
                  </a:lnTo>
                  <a:lnTo>
                    <a:pt x="409" y="557"/>
                  </a:lnTo>
                  <a:lnTo>
                    <a:pt x="411" y="557"/>
                  </a:lnTo>
                  <a:lnTo>
                    <a:pt x="412" y="557"/>
                  </a:lnTo>
                  <a:lnTo>
                    <a:pt x="411" y="555"/>
                  </a:lnTo>
                  <a:lnTo>
                    <a:pt x="412" y="555"/>
                  </a:lnTo>
                  <a:lnTo>
                    <a:pt x="412" y="554"/>
                  </a:lnTo>
                  <a:lnTo>
                    <a:pt x="413" y="553"/>
                  </a:lnTo>
                  <a:lnTo>
                    <a:pt x="413" y="554"/>
                  </a:lnTo>
                  <a:lnTo>
                    <a:pt x="413" y="555"/>
                  </a:lnTo>
                  <a:lnTo>
                    <a:pt x="412" y="555"/>
                  </a:lnTo>
                  <a:close/>
                  <a:moveTo>
                    <a:pt x="809" y="553"/>
                  </a:moveTo>
                  <a:lnTo>
                    <a:pt x="809" y="554"/>
                  </a:lnTo>
                  <a:lnTo>
                    <a:pt x="810" y="554"/>
                  </a:lnTo>
                  <a:lnTo>
                    <a:pt x="810" y="555"/>
                  </a:lnTo>
                  <a:lnTo>
                    <a:pt x="809" y="557"/>
                  </a:lnTo>
                  <a:lnTo>
                    <a:pt x="809" y="555"/>
                  </a:lnTo>
                  <a:lnTo>
                    <a:pt x="808" y="555"/>
                  </a:lnTo>
                  <a:lnTo>
                    <a:pt x="808" y="557"/>
                  </a:lnTo>
                  <a:lnTo>
                    <a:pt x="807" y="555"/>
                  </a:lnTo>
                  <a:lnTo>
                    <a:pt x="807" y="554"/>
                  </a:lnTo>
                  <a:lnTo>
                    <a:pt x="808" y="554"/>
                  </a:lnTo>
                  <a:lnTo>
                    <a:pt x="807" y="554"/>
                  </a:lnTo>
                  <a:lnTo>
                    <a:pt x="807" y="553"/>
                  </a:lnTo>
                  <a:lnTo>
                    <a:pt x="808" y="553"/>
                  </a:lnTo>
                  <a:lnTo>
                    <a:pt x="809" y="552"/>
                  </a:lnTo>
                  <a:lnTo>
                    <a:pt x="809" y="553"/>
                  </a:lnTo>
                  <a:close/>
                  <a:moveTo>
                    <a:pt x="411" y="553"/>
                  </a:moveTo>
                  <a:lnTo>
                    <a:pt x="409" y="553"/>
                  </a:lnTo>
                  <a:lnTo>
                    <a:pt x="409" y="552"/>
                  </a:lnTo>
                  <a:lnTo>
                    <a:pt x="411" y="553"/>
                  </a:lnTo>
                  <a:close/>
                  <a:moveTo>
                    <a:pt x="406" y="552"/>
                  </a:moveTo>
                  <a:lnTo>
                    <a:pt x="406" y="553"/>
                  </a:lnTo>
                  <a:lnTo>
                    <a:pt x="406" y="554"/>
                  </a:lnTo>
                  <a:lnTo>
                    <a:pt x="405" y="554"/>
                  </a:lnTo>
                  <a:lnTo>
                    <a:pt x="404" y="553"/>
                  </a:lnTo>
                  <a:lnTo>
                    <a:pt x="403" y="553"/>
                  </a:lnTo>
                  <a:lnTo>
                    <a:pt x="403" y="552"/>
                  </a:lnTo>
                  <a:lnTo>
                    <a:pt x="404" y="552"/>
                  </a:lnTo>
                  <a:lnTo>
                    <a:pt x="405" y="552"/>
                  </a:lnTo>
                  <a:lnTo>
                    <a:pt x="406" y="552"/>
                  </a:lnTo>
                  <a:close/>
                  <a:moveTo>
                    <a:pt x="400" y="553"/>
                  </a:moveTo>
                  <a:lnTo>
                    <a:pt x="401" y="553"/>
                  </a:lnTo>
                  <a:lnTo>
                    <a:pt x="401" y="552"/>
                  </a:lnTo>
                  <a:lnTo>
                    <a:pt x="401" y="551"/>
                  </a:lnTo>
                  <a:lnTo>
                    <a:pt x="403" y="551"/>
                  </a:lnTo>
                  <a:lnTo>
                    <a:pt x="403" y="552"/>
                  </a:lnTo>
                  <a:lnTo>
                    <a:pt x="403" y="553"/>
                  </a:lnTo>
                  <a:lnTo>
                    <a:pt x="401" y="553"/>
                  </a:lnTo>
                  <a:lnTo>
                    <a:pt x="401" y="554"/>
                  </a:lnTo>
                  <a:lnTo>
                    <a:pt x="403" y="554"/>
                  </a:lnTo>
                  <a:lnTo>
                    <a:pt x="403" y="555"/>
                  </a:lnTo>
                  <a:lnTo>
                    <a:pt x="401" y="555"/>
                  </a:lnTo>
                  <a:lnTo>
                    <a:pt x="403" y="555"/>
                  </a:lnTo>
                  <a:lnTo>
                    <a:pt x="404" y="557"/>
                  </a:lnTo>
                  <a:lnTo>
                    <a:pt x="403" y="557"/>
                  </a:lnTo>
                  <a:lnTo>
                    <a:pt x="403" y="558"/>
                  </a:lnTo>
                  <a:lnTo>
                    <a:pt x="403" y="557"/>
                  </a:lnTo>
                  <a:lnTo>
                    <a:pt x="401" y="558"/>
                  </a:lnTo>
                  <a:lnTo>
                    <a:pt x="400" y="557"/>
                  </a:lnTo>
                  <a:lnTo>
                    <a:pt x="400" y="555"/>
                  </a:lnTo>
                  <a:lnTo>
                    <a:pt x="400" y="557"/>
                  </a:lnTo>
                  <a:lnTo>
                    <a:pt x="399" y="557"/>
                  </a:lnTo>
                  <a:lnTo>
                    <a:pt x="399" y="558"/>
                  </a:lnTo>
                  <a:lnTo>
                    <a:pt x="398" y="558"/>
                  </a:lnTo>
                  <a:lnTo>
                    <a:pt x="398" y="557"/>
                  </a:lnTo>
                  <a:lnTo>
                    <a:pt x="398" y="555"/>
                  </a:lnTo>
                  <a:lnTo>
                    <a:pt x="398" y="554"/>
                  </a:lnTo>
                  <a:lnTo>
                    <a:pt x="398" y="553"/>
                  </a:lnTo>
                  <a:lnTo>
                    <a:pt x="398" y="552"/>
                  </a:lnTo>
                  <a:lnTo>
                    <a:pt x="399" y="551"/>
                  </a:lnTo>
                  <a:lnTo>
                    <a:pt x="400" y="551"/>
                  </a:lnTo>
                  <a:lnTo>
                    <a:pt x="400" y="552"/>
                  </a:lnTo>
                  <a:lnTo>
                    <a:pt x="400" y="553"/>
                  </a:lnTo>
                  <a:close/>
                  <a:moveTo>
                    <a:pt x="832" y="551"/>
                  </a:moveTo>
                  <a:lnTo>
                    <a:pt x="833" y="552"/>
                  </a:lnTo>
                  <a:lnTo>
                    <a:pt x="834" y="553"/>
                  </a:lnTo>
                  <a:lnTo>
                    <a:pt x="834" y="554"/>
                  </a:lnTo>
                  <a:lnTo>
                    <a:pt x="834" y="553"/>
                  </a:lnTo>
                  <a:lnTo>
                    <a:pt x="834" y="554"/>
                  </a:lnTo>
                  <a:lnTo>
                    <a:pt x="833" y="555"/>
                  </a:lnTo>
                  <a:lnTo>
                    <a:pt x="833" y="554"/>
                  </a:lnTo>
                  <a:lnTo>
                    <a:pt x="832" y="554"/>
                  </a:lnTo>
                  <a:lnTo>
                    <a:pt x="833" y="555"/>
                  </a:lnTo>
                  <a:lnTo>
                    <a:pt x="833" y="557"/>
                  </a:lnTo>
                  <a:lnTo>
                    <a:pt x="833" y="558"/>
                  </a:lnTo>
                  <a:lnTo>
                    <a:pt x="832" y="557"/>
                  </a:lnTo>
                  <a:lnTo>
                    <a:pt x="831" y="553"/>
                  </a:lnTo>
                  <a:lnTo>
                    <a:pt x="831" y="552"/>
                  </a:lnTo>
                  <a:lnTo>
                    <a:pt x="831" y="551"/>
                  </a:lnTo>
                  <a:lnTo>
                    <a:pt x="831" y="550"/>
                  </a:lnTo>
                  <a:lnTo>
                    <a:pt x="832" y="551"/>
                  </a:lnTo>
                  <a:close/>
                  <a:moveTo>
                    <a:pt x="806" y="550"/>
                  </a:moveTo>
                  <a:lnTo>
                    <a:pt x="806" y="551"/>
                  </a:lnTo>
                  <a:lnTo>
                    <a:pt x="807" y="551"/>
                  </a:lnTo>
                  <a:lnTo>
                    <a:pt x="807" y="552"/>
                  </a:lnTo>
                  <a:lnTo>
                    <a:pt x="806" y="552"/>
                  </a:lnTo>
                  <a:lnTo>
                    <a:pt x="806" y="553"/>
                  </a:lnTo>
                  <a:lnTo>
                    <a:pt x="804" y="554"/>
                  </a:lnTo>
                  <a:lnTo>
                    <a:pt x="804" y="555"/>
                  </a:lnTo>
                  <a:lnTo>
                    <a:pt x="804" y="554"/>
                  </a:lnTo>
                  <a:lnTo>
                    <a:pt x="804" y="553"/>
                  </a:lnTo>
                  <a:lnTo>
                    <a:pt x="803" y="553"/>
                  </a:lnTo>
                  <a:lnTo>
                    <a:pt x="804" y="553"/>
                  </a:lnTo>
                  <a:lnTo>
                    <a:pt x="804" y="552"/>
                  </a:lnTo>
                  <a:lnTo>
                    <a:pt x="804" y="551"/>
                  </a:lnTo>
                  <a:lnTo>
                    <a:pt x="806" y="550"/>
                  </a:lnTo>
                  <a:close/>
                  <a:moveTo>
                    <a:pt x="364" y="551"/>
                  </a:moveTo>
                  <a:lnTo>
                    <a:pt x="363" y="551"/>
                  </a:lnTo>
                  <a:lnTo>
                    <a:pt x="363" y="550"/>
                  </a:lnTo>
                  <a:lnTo>
                    <a:pt x="364" y="550"/>
                  </a:lnTo>
                  <a:lnTo>
                    <a:pt x="364" y="551"/>
                  </a:lnTo>
                  <a:close/>
                  <a:moveTo>
                    <a:pt x="810" y="551"/>
                  </a:moveTo>
                  <a:lnTo>
                    <a:pt x="809" y="551"/>
                  </a:lnTo>
                  <a:lnTo>
                    <a:pt x="809" y="550"/>
                  </a:lnTo>
                  <a:lnTo>
                    <a:pt x="810" y="550"/>
                  </a:lnTo>
                  <a:lnTo>
                    <a:pt x="810" y="551"/>
                  </a:lnTo>
                  <a:close/>
                  <a:moveTo>
                    <a:pt x="407" y="550"/>
                  </a:moveTo>
                  <a:lnTo>
                    <a:pt x="408" y="550"/>
                  </a:lnTo>
                  <a:lnTo>
                    <a:pt x="408" y="551"/>
                  </a:lnTo>
                  <a:lnTo>
                    <a:pt x="407" y="551"/>
                  </a:lnTo>
                  <a:lnTo>
                    <a:pt x="407" y="550"/>
                  </a:lnTo>
                  <a:lnTo>
                    <a:pt x="407" y="551"/>
                  </a:lnTo>
                  <a:lnTo>
                    <a:pt x="406" y="551"/>
                  </a:lnTo>
                  <a:lnTo>
                    <a:pt x="406" y="550"/>
                  </a:lnTo>
                  <a:lnTo>
                    <a:pt x="407" y="549"/>
                  </a:lnTo>
                  <a:lnTo>
                    <a:pt x="407" y="550"/>
                  </a:lnTo>
                  <a:close/>
                  <a:moveTo>
                    <a:pt x="807" y="550"/>
                  </a:moveTo>
                  <a:lnTo>
                    <a:pt x="806" y="550"/>
                  </a:lnTo>
                  <a:lnTo>
                    <a:pt x="804" y="550"/>
                  </a:lnTo>
                  <a:lnTo>
                    <a:pt x="804" y="549"/>
                  </a:lnTo>
                  <a:lnTo>
                    <a:pt x="806" y="549"/>
                  </a:lnTo>
                  <a:lnTo>
                    <a:pt x="806" y="547"/>
                  </a:lnTo>
                  <a:lnTo>
                    <a:pt x="807" y="547"/>
                  </a:lnTo>
                  <a:lnTo>
                    <a:pt x="807" y="549"/>
                  </a:lnTo>
                  <a:lnTo>
                    <a:pt x="808" y="549"/>
                  </a:lnTo>
                  <a:lnTo>
                    <a:pt x="808" y="550"/>
                  </a:lnTo>
                  <a:lnTo>
                    <a:pt x="807" y="550"/>
                  </a:lnTo>
                  <a:close/>
                  <a:moveTo>
                    <a:pt x="809" y="549"/>
                  </a:moveTo>
                  <a:lnTo>
                    <a:pt x="809" y="550"/>
                  </a:lnTo>
                  <a:lnTo>
                    <a:pt x="808" y="550"/>
                  </a:lnTo>
                  <a:lnTo>
                    <a:pt x="808" y="549"/>
                  </a:lnTo>
                  <a:lnTo>
                    <a:pt x="808" y="547"/>
                  </a:lnTo>
                  <a:lnTo>
                    <a:pt x="807" y="547"/>
                  </a:lnTo>
                  <a:lnTo>
                    <a:pt x="808" y="547"/>
                  </a:lnTo>
                  <a:lnTo>
                    <a:pt x="808" y="546"/>
                  </a:lnTo>
                  <a:lnTo>
                    <a:pt x="809" y="546"/>
                  </a:lnTo>
                  <a:lnTo>
                    <a:pt x="809" y="547"/>
                  </a:lnTo>
                  <a:lnTo>
                    <a:pt x="810" y="547"/>
                  </a:lnTo>
                  <a:lnTo>
                    <a:pt x="810" y="549"/>
                  </a:lnTo>
                  <a:lnTo>
                    <a:pt x="809" y="549"/>
                  </a:lnTo>
                  <a:close/>
                  <a:moveTo>
                    <a:pt x="804" y="547"/>
                  </a:moveTo>
                  <a:lnTo>
                    <a:pt x="806" y="547"/>
                  </a:lnTo>
                  <a:lnTo>
                    <a:pt x="804" y="549"/>
                  </a:lnTo>
                  <a:lnTo>
                    <a:pt x="804" y="550"/>
                  </a:lnTo>
                  <a:lnTo>
                    <a:pt x="803" y="550"/>
                  </a:lnTo>
                  <a:lnTo>
                    <a:pt x="803" y="549"/>
                  </a:lnTo>
                  <a:lnTo>
                    <a:pt x="802" y="549"/>
                  </a:lnTo>
                  <a:lnTo>
                    <a:pt x="802" y="550"/>
                  </a:lnTo>
                  <a:lnTo>
                    <a:pt x="802" y="549"/>
                  </a:lnTo>
                  <a:lnTo>
                    <a:pt x="803" y="547"/>
                  </a:lnTo>
                  <a:lnTo>
                    <a:pt x="803" y="546"/>
                  </a:lnTo>
                  <a:lnTo>
                    <a:pt x="803" y="547"/>
                  </a:lnTo>
                  <a:lnTo>
                    <a:pt x="804" y="547"/>
                  </a:lnTo>
                  <a:close/>
                  <a:moveTo>
                    <a:pt x="421" y="541"/>
                  </a:moveTo>
                  <a:lnTo>
                    <a:pt x="421" y="542"/>
                  </a:lnTo>
                  <a:lnTo>
                    <a:pt x="421" y="541"/>
                  </a:lnTo>
                  <a:lnTo>
                    <a:pt x="421" y="539"/>
                  </a:lnTo>
                  <a:lnTo>
                    <a:pt x="421" y="541"/>
                  </a:lnTo>
                  <a:close/>
                  <a:moveTo>
                    <a:pt x="804" y="539"/>
                  </a:moveTo>
                  <a:lnTo>
                    <a:pt x="806" y="541"/>
                  </a:lnTo>
                  <a:lnTo>
                    <a:pt x="806" y="539"/>
                  </a:lnTo>
                  <a:lnTo>
                    <a:pt x="807" y="539"/>
                  </a:lnTo>
                  <a:lnTo>
                    <a:pt x="807" y="541"/>
                  </a:lnTo>
                  <a:lnTo>
                    <a:pt x="809" y="541"/>
                  </a:lnTo>
                  <a:lnTo>
                    <a:pt x="809" y="539"/>
                  </a:lnTo>
                  <a:lnTo>
                    <a:pt x="809" y="541"/>
                  </a:lnTo>
                  <a:lnTo>
                    <a:pt x="808" y="542"/>
                  </a:lnTo>
                  <a:lnTo>
                    <a:pt x="807" y="542"/>
                  </a:lnTo>
                  <a:lnTo>
                    <a:pt x="807" y="541"/>
                  </a:lnTo>
                  <a:lnTo>
                    <a:pt x="807" y="542"/>
                  </a:lnTo>
                  <a:lnTo>
                    <a:pt x="807" y="543"/>
                  </a:lnTo>
                  <a:lnTo>
                    <a:pt x="806" y="543"/>
                  </a:lnTo>
                  <a:lnTo>
                    <a:pt x="804" y="542"/>
                  </a:lnTo>
                  <a:lnTo>
                    <a:pt x="803" y="542"/>
                  </a:lnTo>
                  <a:lnTo>
                    <a:pt x="803" y="541"/>
                  </a:lnTo>
                  <a:lnTo>
                    <a:pt x="804" y="541"/>
                  </a:lnTo>
                  <a:lnTo>
                    <a:pt x="804" y="539"/>
                  </a:lnTo>
                  <a:close/>
                  <a:moveTo>
                    <a:pt x="430" y="538"/>
                  </a:moveTo>
                  <a:lnTo>
                    <a:pt x="430" y="539"/>
                  </a:lnTo>
                  <a:lnTo>
                    <a:pt x="429" y="538"/>
                  </a:lnTo>
                  <a:lnTo>
                    <a:pt x="428" y="538"/>
                  </a:lnTo>
                  <a:lnTo>
                    <a:pt x="428" y="539"/>
                  </a:lnTo>
                  <a:lnTo>
                    <a:pt x="428" y="541"/>
                  </a:lnTo>
                  <a:lnTo>
                    <a:pt x="428" y="539"/>
                  </a:lnTo>
                  <a:lnTo>
                    <a:pt x="426" y="539"/>
                  </a:lnTo>
                  <a:lnTo>
                    <a:pt x="428" y="538"/>
                  </a:lnTo>
                  <a:lnTo>
                    <a:pt x="429" y="537"/>
                  </a:lnTo>
                  <a:lnTo>
                    <a:pt x="429" y="538"/>
                  </a:lnTo>
                  <a:lnTo>
                    <a:pt x="430" y="538"/>
                  </a:lnTo>
                  <a:close/>
                  <a:moveTo>
                    <a:pt x="810" y="538"/>
                  </a:moveTo>
                  <a:lnTo>
                    <a:pt x="810" y="539"/>
                  </a:lnTo>
                  <a:lnTo>
                    <a:pt x="810" y="541"/>
                  </a:lnTo>
                  <a:lnTo>
                    <a:pt x="809" y="541"/>
                  </a:lnTo>
                  <a:lnTo>
                    <a:pt x="809" y="539"/>
                  </a:lnTo>
                  <a:lnTo>
                    <a:pt x="809" y="538"/>
                  </a:lnTo>
                  <a:lnTo>
                    <a:pt x="809" y="537"/>
                  </a:lnTo>
                  <a:lnTo>
                    <a:pt x="810" y="537"/>
                  </a:lnTo>
                  <a:lnTo>
                    <a:pt x="810" y="538"/>
                  </a:lnTo>
                  <a:close/>
                  <a:moveTo>
                    <a:pt x="476" y="541"/>
                  </a:moveTo>
                  <a:lnTo>
                    <a:pt x="476" y="542"/>
                  </a:lnTo>
                  <a:lnTo>
                    <a:pt x="475" y="541"/>
                  </a:lnTo>
                  <a:lnTo>
                    <a:pt x="474" y="541"/>
                  </a:lnTo>
                  <a:lnTo>
                    <a:pt x="474" y="539"/>
                  </a:lnTo>
                  <a:lnTo>
                    <a:pt x="475" y="539"/>
                  </a:lnTo>
                  <a:lnTo>
                    <a:pt x="475" y="538"/>
                  </a:lnTo>
                  <a:lnTo>
                    <a:pt x="476" y="537"/>
                  </a:lnTo>
                  <a:lnTo>
                    <a:pt x="477" y="537"/>
                  </a:lnTo>
                  <a:lnTo>
                    <a:pt x="476" y="538"/>
                  </a:lnTo>
                  <a:lnTo>
                    <a:pt x="477" y="539"/>
                  </a:lnTo>
                  <a:lnTo>
                    <a:pt x="477" y="541"/>
                  </a:lnTo>
                  <a:lnTo>
                    <a:pt x="476" y="541"/>
                  </a:lnTo>
                  <a:close/>
                  <a:moveTo>
                    <a:pt x="795" y="537"/>
                  </a:moveTo>
                  <a:lnTo>
                    <a:pt x="796" y="537"/>
                  </a:lnTo>
                  <a:lnTo>
                    <a:pt x="798" y="537"/>
                  </a:lnTo>
                  <a:lnTo>
                    <a:pt x="796" y="537"/>
                  </a:lnTo>
                  <a:lnTo>
                    <a:pt x="795" y="538"/>
                  </a:lnTo>
                  <a:lnTo>
                    <a:pt x="795" y="539"/>
                  </a:lnTo>
                  <a:lnTo>
                    <a:pt x="794" y="539"/>
                  </a:lnTo>
                  <a:lnTo>
                    <a:pt x="794" y="538"/>
                  </a:lnTo>
                  <a:lnTo>
                    <a:pt x="795" y="538"/>
                  </a:lnTo>
                  <a:lnTo>
                    <a:pt x="794" y="538"/>
                  </a:lnTo>
                  <a:lnTo>
                    <a:pt x="794" y="537"/>
                  </a:lnTo>
                  <a:lnTo>
                    <a:pt x="793" y="537"/>
                  </a:lnTo>
                  <a:lnTo>
                    <a:pt x="794" y="537"/>
                  </a:lnTo>
                  <a:lnTo>
                    <a:pt x="795" y="537"/>
                  </a:lnTo>
                  <a:close/>
                  <a:moveTo>
                    <a:pt x="801" y="538"/>
                  </a:moveTo>
                  <a:lnTo>
                    <a:pt x="801" y="539"/>
                  </a:lnTo>
                  <a:lnTo>
                    <a:pt x="800" y="538"/>
                  </a:lnTo>
                  <a:lnTo>
                    <a:pt x="800" y="537"/>
                  </a:lnTo>
                  <a:lnTo>
                    <a:pt x="801" y="536"/>
                  </a:lnTo>
                  <a:lnTo>
                    <a:pt x="801" y="537"/>
                  </a:lnTo>
                  <a:lnTo>
                    <a:pt x="801" y="538"/>
                  </a:lnTo>
                  <a:close/>
                  <a:moveTo>
                    <a:pt x="841" y="536"/>
                  </a:moveTo>
                  <a:lnTo>
                    <a:pt x="841" y="537"/>
                  </a:lnTo>
                  <a:lnTo>
                    <a:pt x="843" y="541"/>
                  </a:lnTo>
                  <a:lnTo>
                    <a:pt x="843" y="542"/>
                  </a:lnTo>
                  <a:lnTo>
                    <a:pt x="844" y="543"/>
                  </a:lnTo>
                  <a:lnTo>
                    <a:pt x="844" y="544"/>
                  </a:lnTo>
                  <a:lnTo>
                    <a:pt x="844" y="545"/>
                  </a:lnTo>
                  <a:lnTo>
                    <a:pt x="844" y="546"/>
                  </a:lnTo>
                  <a:lnTo>
                    <a:pt x="844" y="547"/>
                  </a:lnTo>
                  <a:lnTo>
                    <a:pt x="844" y="549"/>
                  </a:lnTo>
                  <a:lnTo>
                    <a:pt x="844" y="550"/>
                  </a:lnTo>
                  <a:lnTo>
                    <a:pt x="844" y="551"/>
                  </a:lnTo>
                  <a:lnTo>
                    <a:pt x="843" y="551"/>
                  </a:lnTo>
                  <a:lnTo>
                    <a:pt x="843" y="552"/>
                  </a:lnTo>
                  <a:lnTo>
                    <a:pt x="843" y="553"/>
                  </a:lnTo>
                  <a:lnTo>
                    <a:pt x="843" y="554"/>
                  </a:lnTo>
                  <a:lnTo>
                    <a:pt x="842" y="554"/>
                  </a:lnTo>
                  <a:lnTo>
                    <a:pt x="842" y="555"/>
                  </a:lnTo>
                  <a:lnTo>
                    <a:pt x="842" y="557"/>
                  </a:lnTo>
                  <a:lnTo>
                    <a:pt x="841" y="557"/>
                  </a:lnTo>
                  <a:lnTo>
                    <a:pt x="840" y="557"/>
                  </a:lnTo>
                  <a:lnTo>
                    <a:pt x="840" y="555"/>
                  </a:lnTo>
                  <a:lnTo>
                    <a:pt x="838" y="555"/>
                  </a:lnTo>
                  <a:lnTo>
                    <a:pt x="840" y="554"/>
                  </a:lnTo>
                  <a:lnTo>
                    <a:pt x="840" y="553"/>
                  </a:lnTo>
                  <a:lnTo>
                    <a:pt x="841" y="553"/>
                  </a:lnTo>
                  <a:lnTo>
                    <a:pt x="841" y="552"/>
                  </a:lnTo>
                  <a:lnTo>
                    <a:pt x="841" y="551"/>
                  </a:lnTo>
                  <a:lnTo>
                    <a:pt x="840" y="551"/>
                  </a:lnTo>
                  <a:lnTo>
                    <a:pt x="841" y="551"/>
                  </a:lnTo>
                  <a:lnTo>
                    <a:pt x="840" y="551"/>
                  </a:lnTo>
                  <a:lnTo>
                    <a:pt x="840" y="552"/>
                  </a:lnTo>
                  <a:lnTo>
                    <a:pt x="840" y="553"/>
                  </a:lnTo>
                  <a:lnTo>
                    <a:pt x="840" y="554"/>
                  </a:lnTo>
                  <a:lnTo>
                    <a:pt x="838" y="554"/>
                  </a:lnTo>
                  <a:lnTo>
                    <a:pt x="837" y="554"/>
                  </a:lnTo>
                  <a:lnTo>
                    <a:pt x="836" y="553"/>
                  </a:lnTo>
                  <a:lnTo>
                    <a:pt x="837" y="553"/>
                  </a:lnTo>
                  <a:lnTo>
                    <a:pt x="838" y="552"/>
                  </a:lnTo>
                  <a:lnTo>
                    <a:pt x="838" y="551"/>
                  </a:lnTo>
                  <a:lnTo>
                    <a:pt x="840" y="550"/>
                  </a:lnTo>
                  <a:lnTo>
                    <a:pt x="840" y="549"/>
                  </a:lnTo>
                  <a:lnTo>
                    <a:pt x="840" y="547"/>
                  </a:lnTo>
                  <a:lnTo>
                    <a:pt x="838" y="546"/>
                  </a:lnTo>
                  <a:lnTo>
                    <a:pt x="838" y="545"/>
                  </a:lnTo>
                  <a:lnTo>
                    <a:pt x="838" y="544"/>
                  </a:lnTo>
                  <a:lnTo>
                    <a:pt x="838" y="545"/>
                  </a:lnTo>
                  <a:lnTo>
                    <a:pt x="838" y="546"/>
                  </a:lnTo>
                  <a:lnTo>
                    <a:pt x="838" y="549"/>
                  </a:lnTo>
                  <a:lnTo>
                    <a:pt x="838" y="550"/>
                  </a:lnTo>
                  <a:lnTo>
                    <a:pt x="838" y="551"/>
                  </a:lnTo>
                  <a:lnTo>
                    <a:pt x="837" y="551"/>
                  </a:lnTo>
                  <a:lnTo>
                    <a:pt x="837" y="552"/>
                  </a:lnTo>
                  <a:lnTo>
                    <a:pt x="836" y="553"/>
                  </a:lnTo>
                  <a:lnTo>
                    <a:pt x="836" y="552"/>
                  </a:lnTo>
                  <a:lnTo>
                    <a:pt x="837" y="552"/>
                  </a:lnTo>
                  <a:lnTo>
                    <a:pt x="837" y="551"/>
                  </a:lnTo>
                  <a:lnTo>
                    <a:pt x="836" y="551"/>
                  </a:lnTo>
                  <a:lnTo>
                    <a:pt x="836" y="550"/>
                  </a:lnTo>
                  <a:lnTo>
                    <a:pt x="836" y="549"/>
                  </a:lnTo>
                  <a:lnTo>
                    <a:pt x="837" y="547"/>
                  </a:lnTo>
                  <a:lnTo>
                    <a:pt x="836" y="547"/>
                  </a:lnTo>
                  <a:lnTo>
                    <a:pt x="836" y="549"/>
                  </a:lnTo>
                  <a:lnTo>
                    <a:pt x="836" y="550"/>
                  </a:lnTo>
                  <a:lnTo>
                    <a:pt x="836" y="551"/>
                  </a:lnTo>
                  <a:lnTo>
                    <a:pt x="836" y="552"/>
                  </a:lnTo>
                  <a:lnTo>
                    <a:pt x="836" y="553"/>
                  </a:lnTo>
                  <a:lnTo>
                    <a:pt x="835" y="553"/>
                  </a:lnTo>
                  <a:lnTo>
                    <a:pt x="834" y="553"/>
                  </a:lnTo>
                  <a:lnTo>
                    <a:pt x="834" y="552"/>
                  </a:lnTo>
                  <a:lnTo>
                    <a:pt x="833" y="552"/>
                  </a:lnTo>
                  <a:lnTo>
                    <a:pt x="833" y="551"/>
                  </a:lnTo>
                  <a:lnTo>
                    <a:pt x="832" y="550"/>
                  </a:lnTo>
                  <a:lnTo>
                    <a:pt x="832" y="549"/>
                  </a:lnTo>
                  <a:lnTo>
                    <a:pt x="833" y="547"/>
                  </a:lnTo>
                  <a:lnTo>
                    <a:pt x="834" y="546"/>
                  </a:lnTo>
                  <a:lnTo>
                    <a:pt x="834" y="545"/>
                  </a:lnTo>
                  <a:lnTo>
                    <a:pt x="833" y="545"/>
                  </a:lnTo>
                  <a:lnTo>
                    <a:pt x="833" y="544"/>
                  </a:lnTo>
                  <a:lnTo>
                    <a:pt x="833" y="543"/>
                  </a:lnTo>
                  <a:lnTo>
                    <a:pt x="834" y="543"/>
                  </a:lnTo>
                  <a:lnTo>
                    <a:pt x="834" y="542"/>
                  </a:lnTo>
                  <a:lnTo>
                    <a:pt x="835" y="543"/>
                  </a:lnTo>
                  <a:lnTo>
                    <a:pt x="835" y="542"/>
                  </a:lnTo>
                  <a:lnTo>
                    <a:pt x="836" y="542"/>
                  </a:lnTo>
                  <a:lnTo>
                    <a:pt x="835" y="542"/>
                  </a:lnTo>
                  <a:lnTo>
                    <a:pt x="834" y="542"/>
                  </a:lnTo>
                  <a:lnTo>
                    <a:pt x="833" y="543"/>
                  </a:lnTo>
                  <a:lnTo>
                    <a:pt x="833" y="542"/>
                  </a:lnTo>
                  <a:lnTo>
                    <a:pt x="834" y="542"/>
                  </a:lnTo>
                  <a:lnTo>
                    <a:pt x="834" y="541"/>
                  </a:lnTo>
                  <a:lnTo>
                    <a:pt x="836" y="541"/>
                  </a:lnTo>
                  <a:lnTo>
                    <a:pt x="836" y="539"/>
                  </a:lnTo>
                  <a:lnTo>
                    <a:pt x="835" y="539"/>
                  </a:lnTo>
                  <a:lnTo>
                    <a:pt x="835" y="541"/>
                  </a:lnTo>
                  <a:lnTo>
                    <a:pt x="834" y="541"/>
                  </a:lnTo>
                  <a:lnTo>
                    <a:pt x="833" y="539"/>
                  </a:lnTo>
                  <a:lnTo>
                    <a:pt x="834" y="539"/>
                  </a:lnTo>
                  <a:lnTo>
                    <a:pt x="836" y="539"/>
                  </a:lnTo>
                  <a:lnTo>
                    <a:pt x="837" y="539"/>
                  </a:lnTo>
                  <a:lnTo>
                    <a:pt x="836" y="538"/>
                  </a:lnTo>
                  <a:lnTo>
                    <a:pt x="835" y="538"/>
                  </a:lnTo>
                  <a:lnTo>
                    <a:pt x="835" y="537"/>
                  </a:lnTo>
                  <a:lnTo>
                    <a:pt x="836" y="537"/>
                  </a:lnTo>
                  <a:lnTo>
                    <a:pt x="836" y="536"/>
                  </a:lnTo>
                  <a:lnTo>
                    <a:pt x="837" y="536"/>
                  </a:lnTo>
                  <a:lnTo>
                    <a:pt x="837" y="537"/>
                  </a:lnTo>
                  <a:lnTo>
                    <a:pt x="838" y="536"/>
                  </a:lnTo>
                  <a:lnTo>
                    <a:pt x="840" y="536"/>
                  </a:lnTo>
                  <a:lnTo>
                    <a:pt x="841" y="536"/>
                  </a:lnTo>
                  <a:close/>
                  <a:moveTo>
                    <a:pt x="460" y="534"/>
                  </a:moveTo>
                  <a:lnTo>
                    <a:pt x="460" y="535"/>
                  </a:lnTo>
                  <a:lnTo>
                    <a:pt x="459" y="535"/>
                  </a:lnTo>
                  <a:lnTo>
                    <a:pt x="459" y="534"/>
                  </a:lnTo>
                  <a:lnTo>
                    <a:pt x="459" y="533"/>
                  </a:lnTo>
                  <a:lnTo>
                    <a:pt x="460" y="534"/>
                  </a:lnTo>
                  <a:close/>
                  <a:moveTo>
                    <a:pt x="808" y="530"/>
                  </a:moveTo>
                  <a:lnTo>
                    <a:pt x="809" y="530"/>
                  </a:lnTo>
                  <a:lnTo>
                    <a:pt x="809" y="532"/>
                  </a:lnTo>
                  <a:lnTo>
                    <a:pt x="809" y="533"/>
                  </a:lnTo>
                  <a:lnTo>
                    <a:pt x="809" y="534"/>
                  </a:lnTo>
                  <a:lnTo>
                    <a:pt x="809" y="535"/>
                  </a:lnTo>
                  <a:lnTo>
                    <a:pt x="808" y="535"/>
                  </a:lnTo>
                  <a:lnTo>
                    <a:pt x="808" y="534"/>
                  </a:lnTo>
                  <a:lnTo>
                    <a:pt x="807" y="535"/>
                  </a:lnTo>
                  <a:lnTo>
                    <a:pt x="806" y="535"/>
                  </a:lnTo>
                  <a:lnTo>
                    <a:pt x="806" y="536"/>
                  </a:lnTo>
                  <a:lnTo>
                    <a:pt x="804" y="536"/>
                  </a:lnTo>
                  <a:lnTo>
                    <a:pt x="804" y="537"/>
                  </a:lnTo>
                  <a:lnTo>
                    <a:pt x="803" y="537"/>
                  </a:lnTo>
                  <a:lnTo>
                    <a:pt x="802" y="537"/>
                  </a:lnTo>
                  <a:lnTo>
                    <a:pt x="802" y="536"/>
                  </a:lnTo>
                  <a:lnTo>
                    <a:pt x="802" y="535"/>
                  </a:lnTo>
                  <a:lnTo>
                    <a:pt x="803" y="534"/>
                  </a:lnTo>
                  <a:lnTo>
                    <a:pt x="803" y="533"/>
                  </a:lnTo>
                  <a:lnTo>
                    <a:pt x="804" y="533"/>
                  </a:lnTo>
                  <a:lnTo>
                    <a:pt x="806" y="533"/>
                  </a:lnTo>
                  <a:lnTo>
                    <a:pt x="807" y="533"/>
                  </a:lnTo>
                  <a:lnTo>
                    <a:pt x="806" y="533"/>
                  </a:lnTo>
                  <a:lnTo>
                    <a:pt x="804" y="533"/>
                  </a:lnTo>
                  <a:lnTo>
                    <a:pt x="804" y="532"/>
                  </a:lnTo>
                  <a:lnTo>
                    <a:pt x="806" y="532"/>
                  </a:lnTo>
                  <a:lnTo>
                    <a:pt x="807" y="532"/>
                  </a:lnTo>
                  <a:lnTo>
                    <a:pt x="808" y="530"/>
                  </a:lnTo>
                  <a:close/>
                  <a:moveTo>
                    <a:pt x="459" y="530"/>
                  </a:moveTo>
                  <a:lnTo>
                    <a:pt x="458" y="530"/>
                  </a:lnTo>
                  <a:lnTo>
                    <a:pt x="458" y="529"/>
                  </a:lnTo>
                  <a:lnTo>
                    <a:pt x="459" y="529"/>
                  </a:lnTo>
                  <a:lnTo>
                    <a:pt x="458" y="529"/>
                  </a:lnTo>
                  <a:lnTo>
                    <a:pt x="459" y="530"/>
                  </a:lnTo>
                  <a:close/>
                  <a:moveTo>
                    <a:pt x="821" y="529"/>
                  </a:moveTo>
                  <a:lnTo>
                    <a:pt x="821" y="530"/>
                  </a:lnTo>
                  <a:lnTo>
                    <a:pt x="823" y="530"/>
                  </a:lnTo>
                  <a:lnTo>
                    <a:pt x="823" y="529"/>
                  </a:lnTo>
                  <a:lnTo>
                    <a:pt x="824" y="529"/>
                  </a:lnTo>
                  <a:lnTo>
                    <a:pt x="824" y="530"/>
                  </a:lnTo>
                  <a:lnTo>
                    <a:pt x="825" y="530"/>
                  </a:lnTo>
                  <a:lnTo>
                    <a:pt x="826" y="530"/>
                  </a:lnTo>
                  <a:lnTo>
                    <a:pt x="826" y="532"/>
                  </a:lnTo>
                  <a:lnTo>
                    <a:pt x="827" y="532"/>
                  </a:lnTo>
                  <a:lnTo>
                    <a:pt x="827" y="533"/>
                  </a:lnTo>
                  <a:lnTo>
                    <a:pt x="826" y="533"/>
                  </a:lnTo>
                  <a:lnTo>
                    <a:pt x="826" y="534"/>
                  </a:lnTo>
                  <a:lnTo>
                    <a:pt x="826" y="535"/>
                  </a:lnTo>
                  <a:lnTo>
                    <a:pt x="827" y="536"/>
                  </a:lnTo>
                  <a:lnTo>
                    <a:pt x="827" y="537"/>
                  </a:lnTo>
                  <a:lnTo>
                    <a:pt x="826" y="536"/>
                  </a:lnTo>
                  <a:lnTo>
                    <a:pt x="825" y="536"/>
                  </a:lnTo>
                  <a:lnTo>
                    <a:pt x="825" y="537"/>
                  </a:lnTo>
                  <a:lnTo>
                    <a:pt x="825" y="536"/>
                  </a:lnTo>
                  <a:lnTo>
                    <a:pt x="825" y="537"/>
                  </a:lnTo>
                  <a:lnTo>
                    <a:pt x="824" y="537"/>
                  </a:lnTo>
                  <a:lnTo>
                    <a:pt x="824" y="536"/>
                  </a:lnTo>
                  <a:lnTo>
                    <a:pt x="823" y="536"/>
                  </a:lnTo>
                  <a:lnTo>
                    <a:pt x="823" y="535"/>
                  </a:lnTo>
                  <a:lnTo>
                    <a:pt x="823" y="534"/>
                  </a:lnTo>
                  <a:lnTo>
                    <a:pt x="821" y="534"/>
                  </a:lnTo>
                  <a:lnTo>
                    <a:pt x="821" y="533"/>
                  </a:lnTo>
                  <a:lnTo>
                    <a:pt x="820" y="533"/>
                  </a:lnTo>
                  <a:lnTo>
                    <a:pt x="819" y="533"/>
                  </a:lnTo>
                  <a:lnTo>
                    <a:pt x="819" y="534"/>
                  </a:lnTo>
                  <a:lnTo>
                    <a:pt x="818" y="533"/>
                  </a:lnTo>
                  <a:lnTo>
                    <a:pt x="818" y="532"/>
                  </a:lnTo>
                  <a:lnTo>
                    <a:pt x="818" y="530"/>
                  </a:lnTo>
                  <a:lnTo>
                    <a:pt x="818" y="529"/>
                  </a:lnTo>
                  <a:lnTo>
                    <a:pt x="819" y="528"/>
                  </a:lnTo>
                  <a:lnTo>
                    <a:pt x="820" y="528"/>
                  </a:lnTo>
                  <a:lnTo>
                    <a:pt x="820" y="527"/>
                  </a:lnTo>
                  <a:lnTo>
                    <a:pt x="820" y="526"/>
                  </a:lnTo>
                  <a:lnTo>
                    <a:pt x="823" y="526"/>
                  </a:lnTo>
                  <a:lnTo>
                    <a:pt x="823" y="527"/>
                  </a:lnTo>
                  <a:lnTo>
                    <a:pt x="823" y="528"/>
                  </a:lnTo>
                  <a:lnTo>
                    <a:pt x="823" y="529"/>
                  </a:lnTo>
                  <a:lnTo>
                    <a:pt x="821" y="529"/>
                  </a:lnTo>
                  <a:close/>
                  <a:moveTo>
                    <a:pt x="804" y="526"/>
                  </a:moveTo>
                  <a:lnTo>
                    <a:pt x="807" y="526"/>
                  </a:lnTo>
                  <a:lnTo>
                    <a:pt x="809" y="526"/>
                  </a:lnTo>
                  <a:lnTo>
                    <a:pt x="809" y="527"/>
                  </a:lnTo>
                  <a:lnTo>
                    <a:pt x="810" y="526"/>
                  </a:lnTo>
                  <a:lnTo>
                    <a:pt x="811" y="526"/>
                  </a:lnTo>
                  <a:lnTo>
                    <a:pt x="811" y="527"/>
                  </a:lnTo>
                  <a:lnTo>
                    <a:pt x="811" y="528"/>
                  </a:lnTo>
                  <a:lnTo>
                    <a:pt x="812" y="528"/>
                  </a:lnTo>
                  <a:lnTo>
                    <a:pt x="812" y="529"/>
                  </a:lnTo>
                  <a:lnTo>
                    <a:pt x="814" y="530"/>
                  </a:lnTo>
                  <a:lnTo>
                    <a:pt x="812" y="532"/>
                  </a:lnTo>
                  <a:lnTo>
                    <a:pt x="811" y="532"/>
                  </a:lnTo>
                  <a:lnTo>
                    <a:pt x="812" y="533"/>
                  </a:lnTo>
                  <a:lnTo>
                    <a:pt x="812" y="534"/>
                  </a:lnTo>
                  <a:lnTo>
                    <a:pt x="814" y="534"/>
                  </a:lnTo>
                  <a:lnTo>
                    <a:pt x="815" y="534"/>
                  </a:lnTo>
                  <a:lnTo>
                    <a:pt x="815" y="533"/>
                  </a:lnTo>
                  <a:lnTo>
                    <a:pt x="815" y="534"/>
                  </a:lnTo>
                  <a:lnTo>
                    <a:pt x="816" y="534"/>
                  </a:lnTo>
                  <a:lnTo>
                    <a:pt x="817" y="534"/>
                  </a:lnTo>
                  <a:lnTo>
                    <a:pt x="817" y="535"/>
                  </a:lnTo>
                  <a:lnTo>
                    <a:pt x="818" y="535"/>
                  </a:lnTo>
                  <a:lnTo>
                    <a:pt x="818" y="536"/>
                  </a:lnTo>
                  <a:lnTo>
                    <a:pt x="819" y="537"/>
                  </a:lnTo>
                  <a:lnTo>
                    <a:pt x="820" y="538"/>
                  </a:lnTo>
                  <a:lnTo>
                    <a:pt x="820" y="539"/>
                  </a:lnTo>
                  <a:lnTo>
                    <a:pt x="821" y="539"/>
                  </a:lnTo>
                  <a:lnTo>
                    <a:pt x="821" y="541"/>
                  </a:lnTo>
                  <a:lnTo>
                    <a:pt x="821" y="542"/>
                  </a:lnTo>
                  <a:lnTo>
                    <a:pt x="821" y="543"/>
                  </a:lnTo>
                  <a:lnTo>
                    <a:pt x="821" y="544"/>
                  </a:lnTo>
                  <a:lnTo>
                    <a:pt x="823" y="544"/>
                  </a:lnTo>
                  <a:lnTo>
                    <a:pt x="823" y="545"/>
                  </a:lnTo>
                  <a:lnTo>
                    <a:pt x="823" y="544"/>
                  </a:lnTo>
                  <a:lnTo>
                    <a:pt x="824" y="544"/>
                  </a:lnTo>
                  <a:lnTo>
                    <a:pt x="824" y="545"/>
                  </a:lnTo>
                  <a:lnTo>
                    <a:pt x="824" y="547"/>
                  </a:lnTo>
                  <a:lnTo>
                    <a:pt x="825" y="547"/>
                  </a:lnTo>
                  <a:lnTo>
                    <a:pt x="826" y="549"/>
                  </a:lnTo>
                  <a:lnTo>
                    <a:pt x="826" y="550"/>
                  </a:lnTo>
                  <a:lnTo>
                    <a:pt x="825" y="549"/>
                  </a:lnTo>
                  <a:lnTo>
                    <a:pt x="824" y="547"/>
                  </a:lnTo>
                  <a:lnTo>
                    <a:pt x="823" y="547"/>
                  </a:lnTo>
                  <a:lnTo>
                    <a:pt x="823" y="546"/>
                  </a:lnTo>
                  <a:lnTo>
                    <a:pt x="821" y="545"/>
                  </a:lnTo>
                  <a:lnTo>
                    <a:pt x="820" y="545"/>
                  </a:lnTo>
                  <a:lnTo>
                    <a:pt x="820" y="546"/>
                  </a:lnTo>
                  <a:lnTo>
                    <a:pt x="821" y="546"/>
                  </a:lnTo>
                  <a:lnTo>
                    <a:pt x="821" y="547"/>
                  </a:lnTo>
                  <a:lnTo>
                    <a:pt x="820" y="547"/>
                  </a:lnTo>
                  <a:lnTo>
                    <a:pt x="820" y="549"/>
                  </a:lnTo>
                  <a:lnTo>
                    <a:pt x="819" y="549"/>
                  </a:lnTo>
                  <a:lnTo>
                    <a:pt x="818" y="550"/>
                  </a:lnTo>
                  <a:lnTo>
                    <a:pt x="819" y="550"/>
                  </a:lnTo>
                  <a:lnTo>
                    <a:pt x="820" y="549"/>
                  </a:lnTo>
                  <a:lnTo>
                    <a:pt x="820" y="547"/>
                  </a:lnTo>
                  <a:lnTo>
                    <a:pt x="821" y="547"/>
                  </a:lnTo>
                  <a:lnTo>
                    <a:pt x="821" y="549"/>
                  </a:lnTo>
                  <a:lnTo>
                    <a:pt x="823" y="547"/>
                  </a:lnTo>
                  <a:lnTo>
                    <a:pt x="823" y="549"/>
                  </a:lnTo>
                  <a:lnTo>
                    <a:pt x="824" y="549"/>
                  </a:lnTo>
                  <a:lnTo>
                    <a:pt x="825" y="550"/>
                  </a:lnTo>
                  <a:lnTo>
                    <a:pt x="824" y="550"/>
                  </a:lnTo>
                  <a:lnTo>
                    <a:pt x="823" y="550"/>
                  </a:lnTo>
                  <a:lnTo>
                    <a:pt x="821" y="550"/>
                  </a:lnTo>
                  <a:lnTo>
                    <a:pt x="821" y="551"/>
                  </a:lnTo>
                  <a:lnTo>
                    <a:pt x="823" y="551"/>
                  </a:lnTo>
                  <a:lnTo>
                    <a:pt x="824" y="551"/>
                  </a:lnTo>
                  <a:lnTo>
                    <a:pt x="825" y="551"/>
                  </a:lnTo>
                  <a:lnTo>
                    <a:pt x="826" y="552"/>
                  </a:lnTo>
                  <a:lnTo>
                    <a:pt x="826" y="553"/>
                  </a:lnTo>
                  <a:lnTo>
                    <a:pt x="827" y="553"/>
                  </a:lnTo>
                  <a:lnTo>
                    <a:pt x="827" y="554"/>
                  </a:lnTo>
                  <a:lnTo>
                    <a:pt x="826" y="554"/>
                  </a:lnTo>
                  <a:lnTo>
                    <a:pt x="826" y="555"/>
                  </a:lnTo>
                  <a:lnTo>
                    <a:pt x="826" y="554"/>
                  </a:lnTo>
                  <a:lnTo>
                    <a:pt x="825" y="554"/>
                  </a:lnTo>
                  <a:lnTo>
                    <a:pt x="825" y="555"/>
                  </a:lnTo>
                  <a:lnTo>
                    <a:pt x="825" y="557"/>
                  </a:lnTo>
                  <a:lnTo>
                    <a:pt x="825" y="555"/>
                  </a:lnTo>
                  <a:lnTo>
                    <a:pt x="826" y="555"/>
                  </a:lnTo>
                  <a:lnTo>
                    <a:pt x="827" y="557"/>
                  </a:lnTo>
                  <a:lnTo>
                    <a:pt x="827" y="555"/>
                  </a:lnTo>
                  <a:lnTo>
                    <a:pt x="828" y="554"/>
                  </a:lnTo>
                  <a:lnTo>
                    <a:pt x="829" y="554"/>
                  </a:lnTo>
                  <a:lnTo>
                    <a:pt x="829" y="555"/>
                  </a:lnTo>
                  <a:lnTo>
                    <a:pt x="829" y="557"/>
                  </a:lnTo>
                  <a:lnTo>
                    <a:pt x="828" y="558"/>
                  </a:lnTo>
                  <a:lnTo>
                    <a:pt x="828" y="559"/>
                  </a:lnTo>
                  <a:lnTo>
                    <a:pt x="827" y="559"/>
                  </a:lnTo>
                  <a:lnTo>
                    <a:pt x="827" y="560"/>
                  </a:lnTo>
                  <a:lnTo>
                    <a:pt x="826" y="561"/>
                  </a:lnTo>
                  <a:lnTo>
                    <a:pt x="825" y="561"/>
                  </a:lnTo>
                  <a:lnTo>
                    <a:pt x="826" y="561"/>
                  </a:lnTo>
                  <a:lnTo>
                    <a:pt x="826" y="562"/>
                  </a:lnTo>
                  <a:lnTo>
                    <a:pt x="827" y="562"/>
                  </a:lnTo>
                  <a:lnTo>
                    <a:pt x="827" y="561"/>
                  </a:lnTo>
                  <a:lnTo>
                    <a:pt x="827" y="562"/>
                  </a:lnTo>
                  <a:lnTo>
                    <a:pt x="827" y="561"/>
                  </a:lnTo>
                  <a:lnTo>
                    <a:pt x="828" y="561"/>
                  </a:lnTo>
                  <a:lnTo>
                    <a:pt x="828" y="560"/>
                  </a:lnTo>
                  <a:lnTo>
                    <a:pt x="829" y="560"/>
                  </a:lnTo>
                  <a:lnTo>
                    <a:pt x="829" y="561"/>
                  </a:lnTo>
                  <a:lnTo>
                    <a:pt x="828" y="562"/>
                  </a:lnTo>
                  <a:lnTo>
                    <a:pt x="829" y="562"/>
                  </a:lnTo>
                  <a:lnTo>
                    <a:pt x="829" y="563"/>
                  </a:lnTo>
                  <a:lnTo>
                    <a:pt x="828" y="563"/>
                  </a:lnTo>
                  <a:lnTo>
                    <a:pt x="828" y="564"/>
                  </a:lnTo>
                  <a:lnTo>
                    <a:pt x="829" y="566"/>
                  </a:lnTo>
                  <a:lnTo>
                    <a:pt x="829" y="567"/>
                  </a:lnTo>
                  <a:lnTo>
                    <a:pt x="828" y="567"/>
                  </a:lnTo>
                  <a:lnTo>
                    <a:pt x="828" y="568"/>
                  </a:lnTo>
                  <a:lnTo>
                    <a:pt x="828" y="569"/>
                  </a:lnTo>
                  <a:lnTo>
                    <a:pt x="827" y="569"/>
                  </a:lnTo>
                  <a:lnTo>
                    <a:pt x="826" y="569"/>
                  </a:lnTo>
                  <a:lnTo>
                    <a:pt x="826" y="568"/>
                  </a:lnTo>
                  <a:lnTo>
                    <a:pt x="825" y="568"/>
                  </a:lnTo>
                  <a:lnTo>
                    <a:pt x="825" y="569"/>
                  </a:lnTo>
                  <a:lnTo>
                    <a:pt x="824" y="568"/>
                  </a:lnTo>
                  <a:lnTo>
                    <a:pt x="825" y="567"/>
                  </a:lnTo>
                  <a:lnTo>
                    <a:pt x="825" y="566"/>
                  </a:lnTo>
                  <a:lnTo>
                    <a:pt x="825" y="567"/>
                  </a:lnTo>
                  <a:lnTo>
                    <a:pt x="824" y="567"/>
                  </a:lnTo>
                  <a:lnTo>
                    <a:pt x="824" y="566"/>
                  </a:lnTo>
                  <a:lnTo>
                    <a:pt x="825" y="566"/>
                  </a:lnTo>
                  <a:lnTo>
                    <a:pt x="824" y="564"/>
                  </a:lnTo>
                  <a:lnTo>
                    <a:pt x="825" y="564"/>
                  </a:lnTo>
                  <a:lnTo>
                    <a:pt x="824" y="564"/>
                  </a:lnTo>
                  <a:lnTo>
                    <a:pt x="824" y="563"/>
                  </a:lnTo>
                  <a:lnTo>
                    <a:pt x="823" y="563"/>
                  </a:lnTo>
                  <a:lnTo>
                    <a:pt x="824" y="563"/>
                  </a:lnTo>
                  <a:lnTo>
                    <a:pt x="823" y="562"/>
                  </a:lnTo>
                  <a:lnTo>
                    <a:pt x="823" y="561"/>
                  </a:lnTo>
                  <a:lnTo>
                    <a:pt x="823" y="562"/>
                  </a:lnTo>
                  <a:lnTo>
                    <a:pt x="823" y="563"/>
                  </a:lnTo>
                  <a:lnTo>
                    <a:pt x="821" y="563"/>
                  </a:lnTo>
                  <a:lnTo>
                    <a:pt x="821" y="562"/>
                  </a:lnTo>
                  <a:lnTo>
                    <a:pt x="821" y="561"/>
                  </a:lnTo>
                  <a:lnTo>
                    <a:pt x="821" y="562"/>
                  </a:lnTo>
                  <a:lnTo>
                    <a:pt x="820" y="562"/>
                  </a:lnTo>
                  <a:lnTo>
                    <a:pt x="820" y="563"/>
                  </a:lnTo>
                  <a:lnTo>
                    <a:pt x="820" y="562"/>
                  </a:lnTo>
                  <a:lnTo>
                    <a:pt x="819" y="562"/>
                  </a:lnTo>
                  <a:lnTo>
                    <a:pt x="819" y="561"/>
                  </a:lnTo>
                  <a:lnTo>
                    <a:pt x="820" y="562"/>
                  </a:lnTo>
                  <a:lnTo>
                    <a:pt x="820" y="561"/>
                  </a:lnTo>
                  <a:lnTo>
                    <a:pt x="820" y="560"/>
                  </a:lnTo>
                  <a:lnTo>
                    <a:pt x="821" y="560"/>
                  </a:lnTo>
                  <a:lnTo>
                    <a:pt x="820" y="560"/>
                  </a:lnTo>
                  <a:lnTo>
                    <a:pt x="820" y="559"/>
                  </a:lnTo>
                  <a:lnTo>
                    <a:pt x="821" y="559"/>
                  </a:lnTo>
                  <a:lnTo>
                    <a:pt x="820" y="559"/>
                  </a:lnTo>
                  <a:lnTo>
                    <a:pt x="820" y="558"/>
                  </a:lnTo>
                  <a:lnTo>
                    <a:pt x="820" y="559"/>
                  </a:lnTo>
                  <a:lnTo>
                    <a:pt x="819" y="560"/>
                  </a:lnTo>
                  <a:lnTo>
                    <a:pt x="819" y="559"/>
                  </a:lnTo>
                  <a:lnTo>
                    <a:pt x="819" y="558"/>
                  </a:lnTo>
                  <a:lnTo>
                    <a:pt x="820" y="558"/>
                  </a:lnTo>
                  <a:lnTo>
                    <a:pt x="820" y="557"/>
                  </a:lnTo>
                  <a:lnTo>
                    <a:pt x="819" y="555"/>
                  </a:lnTo>
                  <a:lnTo>
                    <a:pt x="819" y="554"/>
                  </a:lnTo>
                  <a:lnTo>
                    <a:pt x="819" y="555"/>
                  </a:lnTo>
                  <a:lnTo>
                    <a:pt x="819" y="557"/>
                  </a:lnTo>
                  <a:lnTo>
                    <a:pt x="819" y="558"/>
                  </a:lnTo>
                  <a:lnTo>
                    <a:pt x="818" y="558"/>
                  </a:lnTo>
                  <a:lnTo>
                    <a:pt x="818" y="557"/>
                  </a:lnTo>
                  <a:lnTo>
                    <a:pt x="817" y="557"/>
                  </a:lnTo>
                  <a:lnTo>
                    <a:pt x="817" y="555"/>
                  </a:lnTo>
                  <a:lnTo>
                    <a:pt x="817" y="554"/>
                  </a:lnTo>
                  <a:lnTo>
                    <a:pt x="816" y="554"/>
                  </a:lnTo>
                  <a:lnTo>
                    <a:pt x="816" y="555"/>
                  </a:lnTo>
                  <a:lnTo>
                    <a:pt x="815" y="555"/>
                  </a:lnTo>
                  <a:lnTo>
                    <a:pt x="814" y="555"/>
                  </a:lnTo>
                  <a:lnTo>
                    <a:pt x="815" y="554"/>
                  </a:lnTo>
                  <a:lnTo>
                    <a:pt x="812" y="554"/>
                  </a:lnTo>
                  <a:lnTo>
                    <a:pt x="811" y="553"/>
                  </a:lnTo>
                  <a:lnTo>
                    <a:pt x="811" y="554"/>
                  </a:lnTo>
                  <a:lnTo>
                    <a:pt x="810" y="554"/>
                  </a:lnTo>
                  <a:lnTo>
                    <a:pt x="810" y="553"/>
                  </a:lnTo>
                  <a:lnTo>
                    <a:pt x="810" y="552"/>
                  </a:lnTo>
                  <a:lnTo>
                    <a:pt x="810" y="551"/>
                  </a:lnTo>
                  <a:lnTo>
                    <a:pt x="811" y="551"/>
                  </a:lnTo>
                  <a:lnTo>
                    <a:pt x="811" y="552"/>
                  </a:lnTo>
                  <a:lnTo>
                    <a:pt x="811" y="551"/>
                  </a:lnTo>
                  <a:lnTo>
                    <a:pt x="812" y="552"/>
                  </a:lnTo>
                  <a:lnTo>
                    <a:pt x="814" y="552"/>
                  </a:lnTo>
                  <a:lnTo>
                    <a:pt x="816" y="552"/>
                  </a:lnTo>
                  <a:lnTo>
                    <a:pt x="815" y="552"/>
                  </a:lnTo>
                  <a:lnTo>
                    <a:pt x="814" y="551"/>
                  </a:lnTo>
                  <a:lnTo>
                    <a:pt x="814" y="550"/>
                  </a:lnTo>
                  <a:lnTo>
                    <a:pt x="812" y="550"/>
                  </a:lnTo>
                  <a:lnTo>
                    <a:pt x="814" y="550"/>
                  </a:lnTo>
                  <a:lnTo>
                    <a:pt x="812" y="550"/>
                  </a:lnTo>
                  <a:lnTo>
                    <a:pt x="811" y="549"/>
                  </a:lnTo>
                  <a:lnTo>
                    <a:pt x="812" y="549"/>
                  </a:lnTo>
                  <a:lnTo>
                    <a:pt x="812" y="547"/>
                  </a:lnTo>
                  <a:lnTo>
                    <a:pt x="812" y="546"/>
                  </a:lnTo>
                  <a:lnTo>
                    <a:pt x="814" y="545"/>
                  </a:lnTo>
                  <a:lnTo>
                    <a:pt x="815" y="545"/>
                  </a:lnTo>
                  <a:lnTo>
                    <a:pt x="815" y="544"/>
                  </a:lnTo>
                  <a:lnTo>
                    <a:pt x="814" y="544"/>
                  </a:lnTo>
                  <a:lnTo>
                    <a:pt x="814" y="545"/>
                  </a:lnTo>
                  <a:lnTo>
                    <a:pt x="812" y="545"/>
                  </a:lnTo>
                  <a:lnTo>
                    <a:pt x="810" y="546"/>
                  </a:lnTo>
                  <a:lnTo>
                    <a:pt x="808" y="545"/>
                  </a:lnTo>
                  <a:lnTo>
                    <a:pt x="808" y="544"/>
                  </a:lnTo>
                  <a:lnTo>
                    <a:pt x="809" y="544"/>
                  </a:lnTo>
                  <a:lnTo>
                    <a:pt x="809" y="543"/>
                  </a:lnTo>
                  <a:lnTo>
                    <a:pt x="808" y="543"/>
                  </a:lnTo>
                  <a:lnTo>
                    <a:pt x="808" y="542"/>
                  </a:lnTo>
                  <a:lnTo>
                    <a:pt x="809" y="542"/>
                  </a:lnTo>
                  <a:lnTo>
                    <a:pt x="809" y="543"/>
                  </a:lnTo>
                  <a:lnTo>
                    <a:pt x="809" y="542"/>
                  </a:lnTo>
                  <a:lnTo>
                    <a:pt x="809" y="541"/>
                  </a:lnTo>
                  <a:lnTo>
                    <a:pt x="809" y="542"/>
                  </a:lnTo>
                  <a:lnTo>
                    <a:pt x="810" y="542"/>
                  </a:lnTo>
                  <a:lnTo>
                    <a:pt x="810" y="541"/>
                  </a:lnTo>
                  <a:lnTo>
                    <a:pt x="811" y="541"/>
                  </a:lnTo>
                  <a:lnTo>
                    <a:pt x="811" y="539"/>
                  </a:lnTo>
                  <a:lnTo>
                    <a:pt x="811" y="538"/>
                  </a:lnTo>
                  <a:lnTo>
                    <a:pt x="811" y="537"/>
                  </a:lnTo>
                  <a:lnTo>
                    <a:pt x="811" y="538"/>
                  </a:lnTo>
                  <a:lnTo>
                    <a:pt x="810" y="538"/>
                  </a:lnTo>
                  <a:lnTo>
                    <a:pt x="810" y="537"/>
                  </a:lnTo>
                  <a:lnTo>
                    <a:pt x="810" y="536"/>
                  </a:lnTo>
                  <a:lnTo>
                    <a:pt x="810" y="535"/>
                  </a:lnTo>
                  <a:lnTo>
                    <a:pt x="810" y="534"/>
                  </a:lnTo>
                  <a:lnTo>
                    <a:pt x="809" y="533"/>
                  </a:lnTo>
                  <a:lnTo>
                    <a:pt x="810" y="530"/>
                  </a:lnTo>
                  <a:lnTo>
                    <a:pt x="809" y="530"/>
                  </a:lnTo>
                  <a:lnTo>
                    <a:pt x="808" y="530"/>
                  </a:lnTo>
                  <a:lnTo>
                    <a:pt x="807" y="530"/>
                  </a:lnTo>
                  <a:lnTo>
                    <a:pt x="807" y="529"/>
                  </a:lnTo>
                  <a:lnTo>
                    <a:pt x="806" y="529"/>
                  </a:lnTo>
                  <a:lnTo>
                    <a:pt x="806" y="530"/>
                  </a:lnTo>
                  <a:lnTo>
                    <a:pt x="804" y="529"/>
                  </a:lnTo>
                  <a:lnTo>
                    <a:pt x="804" y="528"/>
                  </a:lnTo>
                  <a:lnTo>
                    <a:pt x="804" y="527"/>
                  </a:lnTo>
                  <a:lnTo>
                    <a:pt x="806" y="527"/>
                  </a:lnTo>
                  <a:lnTo>
                    <a:pt x="804" y="526"/>
                  </a:lnTo>
                  <a:close/>
                  <a:moveTo>
                    <a:pt x="443" y="526"/>
                  </a:moveTo>
                  <a:lnTo>
                    <a:pt x="443" y="527"/>
                  </a:lnTo>
                  <a:lnTo>
                    <a:pt x="442" y="526"/>
                  </a:lnTo>
                  <a:lnTo>
                    <a:pt x="442" y="525"/>
                  </a:lnTo>
                  <a:lnTo>
                    <a:pt x="443" y="525"/>
                  </a:lnTo>
                  <a:lnTo>
                    <a:pt x="443" y="526"/>
                  </a:lnTo>
                  <a:close/>
                  <a:moveTo>
                    <a:pt x="819" y="522"/>
                  </a:moveTo>
                  <a:lnTo>
                    <a:pt x="819" y="524"/>
                  </a:lnTo>
                  <a:lnTo>
                    <a:pt x="819" y="525"/>
                  </a:lnTo>
                  <a:lnTo>
                    <a:pt x="819" y="526"/>
                  </a:lnTo>
                  <a:lnTo>
                    <a:pt x="819" y="527"/>
                  </a:lnTo>
                  <a:lnTo>
                    <a:pt x="818" y="528"/>
                  </a:lnTo>
                  <a:lnTo>
                    <a:pt x="817" y="528"/>
                  </a:lnTo>
                  <a:lnTo>
                    <a:pt x="816" y="528"/>
                  </a:lnTo>
                  <a:lnTo>
                    <a:pt x="814" y="527"/>
                  </a:lnTo>
                  <a:lnTo>
                    <a:pt x="814" y="526"/>
                  </a:lnTo>
                  <a:lnTo>
                    <a:pt x="812" y="526"/>
                  </a:lnTo>
                  <a:lnTo>
                    <a:pt x="814" y="525"/>
                  </a:lnTo>
                  <a:lnTo>
                    <a:pt x="814" y="524"/>
                  </a:lnTo>
                  <a:lnTo>
                    <a:pt x="815" y="524"/>
                  </a:lnTo>
                  <a:lnTo>
                    <a:pt x="815" y="522"/>
                  </a:lnTo>
                  <a:lnTo>
                    <a:pt x="816" y="522"/>
                  </a:lnTo>
                  <a:lnTo>
                    <a:pt x="817" y="522"/>
                  </a:lnTo>
                  <a:lnTo>
                    <a:pt x="818" y="522"/>
                  </a:lnTo>
                  <a:lnTo>
                    <a:pt x="819" y="522"/>
                  </a:lnTo>
                  <a:close/>
                  <a:moveTo>
                    <a:pt x="826" y="526"/>
                  </a:moveTo>
                  <a:lnTo>
                    <a:pt x="827" y="526"/>
                  </a:lnTo>
                  <a:lnTo>
                    <a:pt x="827" y="525"/>
                  </a:lnTo>
                  <a:lnTo>
                    <a:pt x="828" y="525"/>
                  </a:lnTo>
                  <a:lnTo>
                    <a:pt x="828" y="526"/>
                  </a:lnTo>
                  <a:lnTo>
                    <a:pt x="829" y="527"/>
                  </a:lnTo>
                  <a:lnTo>
                    <a:pt x="829" y="528"/>
                  </a:lnTo>
                  <a:lnTo>
                    <a:pt x="829" y="529"/>
                  </a:lnTo>
                  <a:lnTo>
                    <a:pt x="829" y="530"/>
                  </a:lnTo>
                  <a:lnTo>
                    <a:pt x="829" y="529"/>
                  </a:lnTo>
                  <a:lnTo>
                    <a:pt x="828" y="530"/>
                  </a:lnTo>
                  <a:lnTo>
                    <a:pt x="828" y="532"/>
                  </a:lnTo>
                  <a:lnTo>
                    <a:pt x="827" y="532"/>
                  </a:lnTo>
                  <a:lnTo>
                    <a:pt x="827" y="530"/>
                  </a:lnTo>
                  <a:lnTo>
                    <a:pt x="826" y="530"/>
                  </a:lnTo>
                  <a:lnTo>
                    <a:pt x="826" y="529"/>
                  </a:lnTo>
                  <a:lnTo>
                    <a:pt x="825" y="529"/>
                  </a:lnTo>
                  <a:lnTo>
                    <a:pt x="824" y="528"/>
                  </a:lnTo>
                  <a:lnTo>
                    <a:pt x="824" y="527"/>
                  </a:lnTo>
                  <a:lnTo>
                    <a:pt x="824" y="526"/>
                  </a:lnTo>
                  <a:lnTo>
                    <a:pt x="824" y="525"/>
                  </a:lnTo>
                  <a:lnTo>
                    <a:pt x="824" y="524"/>
                  </a:lnTo>
                  <a:lnTo>
                    <a:pt x="824" y="522"/>
                  </a:lnTo>
                  <a:lnTo>
                    <a:pt x="823" y="522"/>
                  </a:lnTo>
                  <a:lnTo>
                    <a:pt x="823" y="521"/>
                  </a:lnTo>
                  <a:lnTo>
                    <a:pt x="824" y="521"/>
                  </a:lnTo>
                  <a:lnTo>
                    <a:pt x="824" y="522"/>
                  </a:lnTo>
                  <a:lnTo>
                    <a:pt x="825" y="522"/>
                  </a:lnTo>
                  <a:lnTo>
                    <a:pt x="825" y="524"/>
                  </a:lnTo>
                  <a:lnTo>
                    <a:pt x="826" y="525"/>
                  </a:lnTo>
                  <a:lnTo>
                    <a:pt x="826" y="526"/>
                  </a:lnTo>
                  <a:close/>
                  <a:moveTo>
                    <a:pt x="501" y="520"/>
                  </a:moveTo>
                  <a:lnTo>
                    <a:pt x="501" y="521"/>
                  </a:lnTo>
                  <a:lnTo>
                    <a:pt x="500" y="521"/>
                  </a:lnTo>
                  <a:lnTo>
                    <a:pt x="499" y="521"/>
                  </a:lnTo>
                  <a:lnTo>
                    <a:pt x="498" y="521"/>
                  </a:lnTo>
                  <a:lnTo>
                    <a:pt x="499" y="520"/>
                  </a:lnTo>
                  <a:lnTo>
                    <a:pt x="500" y="520"/>
                  </a:lnTo>
                  <a:lnTo>
                    <a:pt x="502" y="520"/>
                  </a:lnTo>
                  <a:lnTo>
                    <a:pt x="501" y="520"/>
                  </a:lnTo>
                  <a:close/>
                  <a:moveTo>
                    <a:pt x="455" y="519"/>
                  </a:moveTo>
                  <a:lnTo>
                    <a:pt x="455" y="520"/>
                  </a:lnTo>
                  <a:lnTo>
                    <a:pt x="456" y="520"/>
                  </a:lnTo>
                  <a:lnTo>
                    <a:pt x="455" y="520"/>
                  </a:lnTo>
                  <a:lnTo>
                    <a:pt x="454" y="520"/>
                  </a:lnTo>
                  <a:lnTo>
                    <a:pt x="453" y="520"/>
                  </a:lnTo>
                  <a:lnTo>
                    <a:pt x="451" y="520"/>
                  </a:lnTo>
                  <a:lnTo>
                    <a:pt x="450" y="521"/>
                  </a:lnTo>
                  <a:lnTo>
                    <a:pt x="450" y="520"/>
                  </a:lnTo>
                  <a:lnTo>
                    <a:pt x="451" y="520"/>
                  </a:lnTo>
                  <a:lnTo>
                    <a:pt x="451" y="519"/>
                  </a:lnTo>
                  <a:lnTo>
                    <a:pt x="453" y="519"/>
                  </a:lnTo>
                  <a:lnTo>
                    <a:pt x="454" y="519"/>
                  </a:lnTo>
                  <a:lnTo>
                    <a:pt x="455" y="519"/>
                  </a:lnTo>
                  <a:close/>
                  <a:moveTo>
                    <a:pt x="493" y="519"/>
                  </a:moveTo>
                  <a:lnTo>
                    <a:pt x="495" y="519"/>
                  </a:lnTo>
                  <a:lnTo>
                    <a:pt x="495" y="520"/>
                  </a:lnTo>
                  <a:lnTo>
                    <a:pt x="493" y="520"/>
                  </a:lnTo>
                  <a:lnTo>
                    <a:pt x="495" y="520"/>
                  </a:lnTo>
                  <a:lnTo>
                    <a:pt x="493" y="520"/>
                  </a:lnTo>
                  <a:lnTo>
                    <a:pt x="493" y="519"/>
                  </a:lnTo>
                  <a:lnTo>
                    <a:pt x="492" y="519"/>
                  </a:lnTo>
                  <a:lnTo>
                    <a:pt x="492" y="520"/>
                  </a:lnTo>
                  <a:lnTo>
                    <a:pt x="493" y="521"/>
                  </a:lnTo>
                  <a:lnTo>
                    <a:pt x="492" y="521"/>
                  </a:lnTo>
                  <a:lnTo>
                    <a:pt x="491" y="522"/>
                  </a:lnTo>
                  <a:lnTo>
                    <a:pt x="490" y="524"/>
                  </a:lnTo>
                  <a:lnTo>
                    <a:pt x="489" y="525"/>
                  </a:lnTo>
                  <a:lnTo>
                    <a:pt x="489" y="524"/>
                  </a:lnTo>
                  <a:lnTo>
                    <a:pt x="489" y="522"/>
                  </a:lnTo>
                  <a:lnTo>
                    <a:pt x="489" y="521"/>
                  </a:lnTo>
                  <a:lnTo>
                    <a:pt x="490" y="520"/>
                  </a:lnTo>
                  <a:lnTo>
                    <a:pt x="492" y="519"/>
                  </a:lnTo>
                  <a:lnTo>
                    <a:pt x="493" y="519"/>
                  </a:lnTo>
                  <a:close/>
                  <a:moveTo>
                    <a:pt x="499" y="519"/>
                  </a:moveTo>
                  <a:lnTo>
                    <a:pt x="499" y="520"/>
                  </a:lnTo>
                  <a:lnTo>
                    <a:pt x="499" y="519"/>
                  </a:lnTo>
                  <a:lnTo>
                    <a:pt x="499" y="520"/>
                  </a:lnTo>
                  <a:lnTo>
                    <a:pt x="498" y="520"/>
                  </a:lnTo>
                  <a:lnTo>
                    <a:pt x="497" y="521"/>
                  </a:lnTo>
                  <a:lnTo>
                    <a:pt x="496" y="521"/>
                  </a:lnTo>
                  <a:lnTo>
                    <a:pt x="496" y="520"/>
                  </a:lnTo>
                  <a:lnTo>
                    <a:pt x="495" y="520"/>
                  </a:lnTo>
                  <a:lnTo>
                    <a:pt x="496" y="520"/>
                  </a:lnTo>
                  <a:lnTo>
                    <a:pt x="496" y="519"/>
                  </a:lnTo>
                  <a:lnTo>
                    <a:pt x="497" y="519"/>
                  </a:lnTo>
                  <a:lnTo>
                    <a:pt x="498" y="519"/>
                  </a:lnTo>
                  <a:lnTo>
                    <a:pt x="498" y="518"/>
                  </a:lnTo>
                  <a:lnTo>
                    <a:pt x="499" y="518"/>
                  </a:lnTo>
                  <a:lnTo>
                    <a:pt x="499" y="519"/>
                  </a:lnTo>
                  <a:close/>
                  <a:moveTo>
                    <a:pt x="265" y="518"/>
                  </a:moveTo>
                  <a:lnTo>
                    <a:pt x="267" y="519"/>
                  </a:lnTo>
                  <a:lnTo>
                    <a:pt x="267" y="518"/>
                  </a:lnTo>
                  <a:lnTo>
                    <a:pt x="269" y="518"/>
                  </a:lnTo>
                  <a:lnTo>
                    <a:pt x="269" y="519"/>
                  </a:lnTo>
                  <a:lnTo>
                    <a:pt x="270" y="519"/>
                  </a:lnTo>
                  <a:lnTo>
                    <a:pt x="269" y="519"/>
                  </a:lnTo>
                  <a:lnTo>
                    <a:pt x="269" y="520"/>
                  </a:lnTo>
                  <a:lnTo>
                    <a:pt x="267" y="520"/>
                  </a:lnTo>
                  <a:lnTo>
                    <a:pt x="266" y="520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4" y="518"/>
                  </a:lnTo>
                  <a:lnTo>
                    <a:pt x="265" y="518"/>
                  </a:lnTo>
                  <a:close/>
                  <a:moveTo>
                    <a:pt x="816" y="513"/>
                  </a:moveTo>
                  <a:lnTo>
                    <a:pt x="817" y="513"/>
                  </a:lnTo>
                  <a:lnTo>
                    <a:pt x="817" y="514"/>
                  </a:lnTo>
                  <a:lnTo>
                    <a:pt x="818" y="514"/>
                  </a:lnTo>
                  <a:lnTo>
                    <a:pt x="818" y="516"/>
                  </a:lnTo>
                  <a:lnTo>
                    <a:pt x="818" y="517"/>
                  </a:lnTo>
                  <a:lnTo>
                    <a:pt x="819" y="517"/>
                  </a:lnTo>
                  <a:lnTo>
                    <a:pt x="819" y="518"/>
                  </a:lnTo>
                  <a:lnTo>
                    <a:pt x="820" y="518"/>
                  </a:lnTo>
                  <a:lnTo>
                    <a:pt x="820" y="519"/>
                  </a:lnTo>
                  <a:lnTo>
                    <a:pt x="820" y="520"/>
                  </a:lnTo>
                  <a:lnTo>
                    <a:pt x="819" y="520"/>
                  </a:lnTo>
                  <a:lnTo>
                    <a:pt x="818" y="520"/>
                  </a:lnTo>
                  <a:lnTo>
                    <a:pt x="817" y="520"/>
                  </a:lnTo>
                  <a:lnTo>
                    <a:pt x="818" y="521"/>
                  </a:lnTo>
                  <a:lnTo>
                    <a:pt x="817" y="521"/>
                  </a:lnTo>
                  <a:lnTo>
                    <a:pt x="815" y="521"/>
                  </a:lnTo>
                  <a:lnTo>
                    <a:pt x="815" y="520"/>
                  </a:lnTo>
                  <a:lnTo>
                    <a:pt x="815" y="519"/>
                  </a:lnTo>
                  <a:lnTo>
                    <a:pt x="815" y="518"/>
                  </a:lnTo>
                  <a:lnTo>
                    <a:pt x="816" y="518"/>
                  </a:lnTo>
                  <a:lnTo>
                    <a:pt x="815" y="517"/>
                  </a:lnTo>
                  <a:lnTo>
                    <a:pt x="815" y="516"/>
                  </a:lnTo>
                  <a:lnTo>
                    <a:pt x="815" y="514"/>
                  </a:lnTo>
                  <a:lnTo>
                    <a:pt x="815" y="513"/>
                  </a:lnTo>
                  <a:lnTo>
                    <a:pt x="815" y="512"/>
                  </a:lnTo>
                  <a:lnTo>
                    <a:pt x="816" y="513"/>
                  </a:lnTo>
                  <a:close/>
                  <a:moveTo>
                    <a:pt x="799" y="511"/>
                  </a:moveTo>
                  <a:lnTo>
                    <a:pt x="799" y="512"/>
                  </a:lnTo>
                  <a:lnTo>
                    <a:pt x="800" y="513"/>
                  </a:lnTo>
                  <a:lnTo>
                    <a:pt x="800" y="514"/>
                  </a:lnTo>
                  <a:lnTo>
                    <a:pt x="800" y="516"/>
                  </a:lnTo>
                  <a:lnTo>
                    <a:pt x="800" y="517"/>
                  </a:lnTo>
                  <a:lnTo>
                    <a:pt x="799" y="517"/>
                  </a:lnTo>
                  <a:lnTo>
                    <a:pt x="799" y="518"/>
                  </a:lnTo>
                  <a:lnTo>
                    <a:pt x="800" y="517"/>
                  </a:lnTo>
                  <a:lnTo>
                    <a:pt x="800" y="516"/>
                  </a:lnTo>
                  <a:lnTo>
                    <a:pt x="801" y="516"/>
                  </a:lnTo>
                  <a:lnTo>
                    <a:pt x="801" y="514"/>
                  </a:lnTo>
                  <a:lnTo>
                    <a:pt x="801" y="513"/>
                  </a:lnTo>
                  <a:lnTo>
                    <a:pt x="802" y="513"/>
                  </a:lnTo>
                  <a:lnTo>
                    <a:pt x="803" y="513"/>
                  </a:lnTo>
                  <a:lnTo>
                    <a:pt x="803" y="514"/>
                  </a:lnTo>
                  <a:lnTo>
                    <a:pt x="802" y="516"/>
                  </a:lnTo>
                  <a:lnTo>
                    <a:pt x="802" y="517"/>
                  </a:lnTo>
                  <a:lnTo>
                    <a:pt x="803" y="517"/>
                  </a:lnTo>
                  <a:lnTo>
                    <a:pt x="803" y="518"/>
                  </a:lnTo>
                  <a:lnTo>
                    <a:pt x="803" y="519"/>
                  </a:lnTo>
                  <a:lnTo>
                    <a:pt x="802" y="520"/>
                  </a:lnTo>
                  <a:lnTo>
                    <a:pt x="802" y="519"/>
                  </a:lnTo>
                  <a:lnTo>
                    <a:pt x="801" y="519"/>
                  </a:lnTo>
                  <a:lnTo>
                    <a:pt x="800" y="518"/>
                  </a:lnTo>
                  <a:lnTo>
                    <a:pt x="800" y="519"/>
                  </a:lnTo>
                  <a:lnTo>
                    <a:pt x="801" y="519"/>
                  </a:lnTo>
                  <a:lnTo>
                    <a:pt x="801" y="520"/>
                  </a:lnTo>
                  <a:lnTo>
                    <a:pt x="800" y="521"/>
                  </a:lnTo>
                  <a:lnTo>
                    <a:pt x="801" y="521"/>
                  </a:lnTo>
                  <a:lnTo>
                    <a:pt x="801" y="522"/>
                  </a:lnTo>
                  <a:lnTo>
                    <a:pt x="801" y="524"/>
                  </a:lnTo>
                  <a:lnTo>
                    <a:pt x="800" y="524"/>
                  </a:lnTo>
                  <a:lnTo>
                    <a:pt x="801" y="524"/>
                  </a:lnTo>
                  <a:lnTo>
                    <a:pt x="801" y="525"/>
                  </a:lnTo>
                  <a:lnTo>
                    <a:pt x="800" y="525"/>
                  </a:lnTo>
                  <a:lnTo>
                    <a:pt x="801" y="525"/>
                  </a:lnTo>
                  <a:lnTo>
                    <a:pt x="801" y="526"/>
                  </a:lnTo>
                  <a:lnTo>
                    <a:pt x="801" y="527"/>
                  </a:lnTo>
                  <a:lnTo>
                    <a:pt x="800" y="527"/>
                  </a:lnTo>
                  <a:lnTo>
                    <a:pt x="800" y="526"/>
                  </a:lnTo>
                  <a:lnTo>
                    <a:pt x="800" y="525"/>
                  </a:lnTo>
                  <a:lnTo>
                    <a:pt x="799" y="525"/>
                  </a:lnTo>
                  <a:lnTo>
                    <a:pt x="799" y="526"/>
                  </a:lnTo>
                  <a:lnTo>
                    <a:pt x="799" y="527"/>
                  </a:lnTo>
                  <a:lnTo>
                    <a:pt x="800" y="527"/>
                  </a:lnTo>
                  <a:lnTo>
                    <a:pt x="800" y="529"/>
                  </a:lnTo>
                  <a:lnTo>
                    <a:pt x="800" y="530"/>
                  </a:lnTo>
                  <a:lnTo>
                    <a:pt x="800" y="532"/>
                  </a:lnTo>
                  <a:lnTo>
                    <a:pt x="800" y="533"/>
                  </a:lnTo>
                  <a:lnTo>
                    <a:pt x="799" y="533"/>
                  </a:lnTo>
                  <a:lnTo>
                    <a:pt x="799" y="532"/>
                  </a:lnTo>
                  <a:lnTo>
                    <a:pt x="798" y="532"/>
                  </a:lnTo>
                  <a:lnTo>
                    <a:pt x="799" y="532"/>
                  </a:lnTo>
                  <a:lnTo>
                    <a:pt x="799" y="530"/>
                  </a:lnTo>
                  <a:lnTo>
                    <a:pt x="799" y="529"/>
                  </a:lnTo>
                  <a:lnTo>
                    <a:pt x="798" y="529"/>
                  </a:lnTo>
                  <a:lnTo>
                    <a:pt x="799" y="528"/>
                  </a:lnTo>
                  <a:lnTo>
                    <a:pt x="799" y="527"/>
                  </a:lnTo>
                  <a:lnTo>
                    <a:pt x="798" y="526"/>
                  </a:lnTo>
                  <a:lnTo>
                    <a:pt x="798" y="527"/>
                  </a:lnTo>
                  <a:lnTo>
                    <a:pt x="798" y="528"/>
                  </a:lnTo>
                  <a:lnTo>
                    <a:pt x="798" y="529"/>
                  </a:lnTo>
                  <a:lnTo>
                    <a:pt x="796" y="530"/>
                  </a:lnTo>
                  <a:lnTo>
                    <a:pt x="796" y="532"/>
                  </a:lnTo>
                  <a:lnTo>
                    <a:pt x="796" y="530"/>
                  </a:lnTo>
                  <a:lnTo>
                    <a:pt x="798" y="532"/>
                  </a:lnTo>
                  <a:lnTo>
                    <a:pt x="798" y="533"/>
                  </a:lnTo>
                  <a:lnTo>
                    <a:pt x="796" y="533"/>
                  </a:lnTo>
                  <a:lnTo>
                    <a:pt x="798" y="534"/>
                  </a:lnTo>
                  <a:lnTo>
                    <a:pt x="798" y="535"/>
                  </a:lnTo>
                  <a:lnTo>
                    <a:pt x="796" y="535"/>
                  </a:lnTo>
                  <a:lnTo>
                    <a:pt x="796" y="534"/>
                  </a:lnTo>
                  <a:lnTo>
                    <a:pt x="795" y="533"/>
                  </a:lnTo>
                  <a:lnTo>
                    <a:pt x="795" y="532"/>
                  </a:lnTo>
                  <a:lnTo>
                    <a:pt x="795" y="530"/>
                  </a:lnTo>
                  <a:lnTo>
                    <a:pt x="795" y="529"/>
                  </a:lnTo>
                  <a:lnTo>
                    <a:pt x="795" y="528"/>
                  </a:lnTo>
                  <a:lnTo>
                    <a:pt x="795" y="527"/>
                  </a:lnTo>
                  <a:lnTo>
                    <a:pt x="796" y="527"/>
                  </a:lnTo>
                  <a:lnTo>
                    <a:pt x="796" y="526"/>
                  </a:lnTo>
                  <a:lnTo>
                    <a:pt x="795" y="527"/>
                  </a:lnTo>
                  <a:lnTo>
                    <a:pt x="794" y="527"/>
                  </a:lnTo>
                  <a:lnTo>
                    <a:pt x="795" y="526"/>
                  </a:lnTo>
                  <a:lnTo>
                    <a:pt x="794" y="526"/>
                  </a:lnTo>
                  <a:lnTo>
                    <a:pt x="794" y="525"/>
                  </a:lnTo>
                  <a:lnTo>
                    <a:pt x="795" y="525"/>
                  </a:lnTo>
                  <a:lnTo>
                    <a:pt x="795" y="524"/>
                  </a:lnTo>
                  <a:lnTo>
                    <a:pt x="796" y="524"/>
                  </a:lnTo>
                  <a:lnTo>
                    <a:pt x="796" y="525"/>
                  </a:lnTo>
                  <a:lnTo>
                    <a:pt x="796" y="524"/>
                  </a:lnTo>
                  <a:lnTo>
                    <a:pt x="798" y="524"/>
                  </a:lnTo>
                  <a:lnTo>
                    <a:pt x="798" y="525"/>
                  </a:lnTo>
                  <a:lnTo>
                    <a:pt x="799" y="525"/>
                  </a:lnTo>
                  <a:lnTo>
                    <a:pt x="799" y="524"/>
                  </a:lnTo>
                  <a:lnTo>
                    <a:pt x="798" y="524"/>
                  </a:lnTo>
                  <a:lnTo>
                    <a:pt x="798" y="522"/>
                  </a:lnTo>
                  <a:lnTo>
                    <a:pt x="798" y="521"/>
                  </a:lnTo>
                  <a:lnTo>
                    <a:pt x="798" y="522"/>
                  </a:lnTo>
                  <a:lnTo>
                    <a:pt x="799" y="522"/>
                  </a:lnTo>
                  <a:lnTo>
                    <a:pt x="799" y="521"/>
                  </a:lnTo>
                  <a:lnTo>
                    <a:pt x="798" y="521"/>
                  </a:lnTo>
                  <a:lnTo>
                    <a:pt x="798" y="520"/>
                  </a:lnTo>
                  <a:lnTo>
                    <a:pt x="798" y="521"/>
                  </a:lnTo>
                  <a:lnTo>
                    <a:pt x="796" y="521"/>
                  </a:lnTo>
                  <a:lnTo>
                    <a:pt x="796" y="520"/>
                  </a:lnTo>
                  <a:lnTo>
                    <a:pt x="795" y="520"/>
                  </a:lnTo>
                  <a:lnTo>
                    <a:pt x="794" y="520"/>
                  </a:lnTo>
                  <a:lnTo>
                    <a:pt x="795" y="519"/>
                  </a:lnTo>
                  <a:lnTo>
                    <a:pt x="796" y="518"/>
                  </a:lnTo>
                  <a:lnTo>
                    <a:pt x="798" y="518"/>
                  </a:lnTo>
                  <a:lnTo>
                    <a:pt x="796" y="517"/>
                  </a:lnTo>
                  <a:lnTo>
                    <a:pt x="795" y="518"/>
                  </a:lnTo>
                  <a:lnTo>
                    <a:pt x="794" y="518"/>
                  </a:lnTo>
                  <a:lnTo>
                    <a:pt x="795" y="517"/>
                  </a:lnTo>
                  <a:lnTo>
                    <a:pt x="795" y="516"/>
                  </a:lnTo>
                  <a:lnTo>
                    <a:pt x="795" y="517"/>
                  </a:lnTo>
                  <a:lnTo>
                    <a:pt x="794" y="517"/>
                  </a:lnTo>
                  <a:lnTo>
                    <a:pt x="793" y="517"/>
                  </a:lnTo>
                  <a:lnTo>
                    <a:pt x="793" y="516"/>
                  </a:lnTo>
                  <a:lnTo>
                    <a:pt x="793" y="514"/>
                  </a:lnTo>
                  <a:lnTo>
                    <a:pt x="793" y="513"/>
                  </a:lnTo>
                  <a:lnTo>
                    <a:pt x="793" y="512"/>
                  </a:lnTo>
                  <a:lnTo>
                    <a:pt x="793" y="511"/>
                  </a:lnTo>
                  <a:lnTo>
                    <a:pt x="793" y="512"/>
                  </a:lnTo>
                  <a:lnTo>
                    <a:pt x="794" y="512"/>
                  </a:lnTo>
                  <a:lnTo>
                    <a:pt x="794" y="513"/>
                  </a:lnTo>
                  <a:lnTo>
                    <a:pt x="794" y="512"/>
                  </a:lnTo>
                  <a:lnTo>
                    <a:pt x="794" y="511"/>
                  </a:lnTo>
                  <a:lnTo>
                    <a:pt x="795" y="511"/>
                  </a:lnTo>
                  <a:lnTo>
                    <a:pt x="796" y="512"/>
                  </a:lnTo>
                  <a:lnTo>
                    <a:pt x="798" y="512"/>
                  </a:lnTo>
                  <a:lnTo>
                    <a:pt x="796" y="511"/>
                  </a:lnTo>
                  <a:lnTo>
                    <a:pt x="795" y="511"/>
                  </a:lnTo>
                  <a:lnTo>
                    <a:pt x="795" y="510"/>
                  </a:lnTo>
                  <a:lnTo>
                    <a:pt x="796" y="510"/>
                  </a:lnTo>
                  <a:lnTo>
                    <a:pt x="798" y="510"/>
                  </a:lnTo>
                  <a:lnTo>
                    <a:pt x="798" y="511"/>
                  </a:lnTo>
                  <a:lnTo>
                    <a:pt x="799" y="511"/>
                  </a:lnTo>
                  <a:close/>
                  <a:moveTo>
                    <a:pt x="802" y="505"/>
                  </a:moveTo>
                  <a:lnTo>
                    <a:pt x="803" y="507"/>
                  </a:lnTo>
                  <a:lnTo>
                    <a:pt x="804" y="507"/>
                  </a:lnTo>
                  <a:lnTo>
                    <a:pt x="806" y="507"/>
                  </a:lnTo>
                  <a:lnTo>
                    <a:pt x="807" y="507"/>
                  </a:lnTo>
                  <a:lnTo>
                    <a:pt x="807" y="508"/>
                  </a:lnTo>
                  <a:lnTo>
                    <a:pt x="808" y="508"/>
                  </a:lnTo>
                  <a:lnTo>
                    <a:pt x="809" y="508"/>
                  </a:lnTo>
                  <a:lnTo>
                    <a:pt x="809" y="509"/>
                  </a:lnTo>
                  <a:lnTo>
                    <a:pt x="809" y="510"/>
                  </a:lnTo>
                  <a:lnTo>
                    <a:pt x="810" y="510"/>
                  </a:lnTo>
                  <a:lnTo>
                    <a:pt x="810" y="509"/>
                  </a:lnTo>
                  <a:lnTo>
                    <a:pt x="809" y="508"/>
                  </a:lnTo>
                  <a:lnTo>
                    <a:pt x="810" y="508"/>
                  </a:lnTo>
                  <a:lnTo>
                    <a:pt x="812" y="508"/>
                  </a:lnTo>
                  <a:lnTo>
                    <a:pt x="812" y="509"/>
                  </a:lnTo>
                  <a:lnTo>
                    <a:pt x="814" y="509"/>
                  </a:lnTo>
                  <a:lnTo>
                    <a:pt x="814" y="510"/>
                  </a:lnTo>
                  <a:lnTo>
                    <a:pt x="815" y="510"/>
                  </a:lnTo>
                  <a:lnTo>
                    <a:pt x="815" y="511"/>
                  </a:lnTo>
                  <a:lnTo>
                    <a:pt x="815" y="512"/>
                  </a:lnTo>
                  <a:lnTo>
                    <a:pt x="814" y="513"/>
                  </a:lnTo>
                  <a:lnTo>
                    <a:pt x="815" y="514"/>
                  </a:lnTo>
                  <a:lnTo>
                    <a:pt x="815" y="516"/>
                  </a:lnTo>
                  <a:lnTo>
                    <a:pt x="815" y="517"/>
                  </a:lnTo>
                  <a:lnTo>
                    <a:pt x="815" y="518"/>
                  </a:lnTo>
                  <a:lnTo>
                    <a:pt x="814" y="519"/>
                  </a:lnTo>
                  <a:lnTo>
                    <a:pt x="814" y="518"/>
                  </a:lnTo>
                  <a:lnTo>
                    <a:pt x="812" y="518"/>
                  </a:lnTo>
                  <a:lnTo>
                    <a:pt x="812" y="517"/>
                  </a:lnTo>
                  <a:lnTo>
                    <a:pt x="811" y="516"/>
                  </a:lnTo>
                  <a:lnTo>
                    <a:pt x="811" y="514"/>
                  </a:lnTo>
                  <a:lnTo>
                    <a:pt x="810" y="514"/>
                  </a:lnTo>
                  <a:lnTo>
                    <a:pt x="810" y="513"/>
                  </a:lnTo>
                  <a:lnTo>
                    <a:pt x="809" y="512"/>
                  </a:lnTo>
                  <a:lnTo>
                    <a:pt x="809" y="513"/>
                  </a:lnTo>
                  <a:lnTo>
                    <a:pt x="809" y="514"/>
                  </a:lnTo>
                  <a:lnTo>
                    <a:pt x="809" y="516"/>
                  </a:lnTo>
                  <a:lnTo>
                    <a:pt x="810" y="516"/>
                  </a:lnTo>
                  <a:lnTo>
                    <a:pt x="810" y="514"/>
                  </a:lnTo>
                  <a:lnTo>
                    <a:pt x="810" y="516"/>
                  </a:lnTo>
                  <a:lnTo>
                    <a:pt x="810" y="517"/>
                  </a:lnTo>
                  <a:lnTo>
                    <a:pt x="810" y="518"/>
                  </a:lnTo>
                  <a:lnTo>
                    <a:pt x="811" y="518"/>
                  </a:lnTo>
                  <a:lnTo>
                    <a:pt x="812" y="518"/>
                  </a:lnTo>
                  <a:lnTo>
                    <a:pt x="812" y="519"/>
                  </a:lnTo>
                  <a:lnTo>
                    <a:pt x="811" y="519"/>
                  </a:lnTo>
                  <a:lnTo>
                    <a:pt x="811" y="518"/>
                  </a:lnTo>
                  <a:lnTo>
                    <a:pt x="811" y="519"/>
                  </a:lnTo>
                  <a:lnTo>
                    <a:pt x="812" y="519"/>
                  </a:lnTo>
                  <a:lnTo>
                    <a:pt x="812" y="520"/>
                  </a:lnTo>
                  <a:lnTo>
                    <a:pt x="811" y="520"/>
                  </a:lnTo>
                  <a:lnTo>
                    <a:pt x="812" y="521"/>
                  </a:lnTo>
                  <a:lnTo>
                    <a:pt x="811" y="522"/>
                  </a:lnTo>
                  <a:lnTo>
                    <a:pt x="810" y="522"/>
                  </a:lnTo>
                  <a:lnTo>
                    <a:pt x="809" y="522"/>
                  </a:lnTo>
                  <a:lnTo>
                    <a:pt x="808" y="522"/>
                  </a:lnTo>
                  <a:lnTo>
                    <a:pt x="808" y="521"/>
                  </a:lnTo>
                  <a:lnTo>
                    <a:pt x="807" y="521"/>
                  </a:lnTo>
                  <a:lnTo>
                    <a:pt x="808" y="521"/>
                  </a:lnTo>
                  <a:lnTo>
                    <a:pt x="808" y="522"/>
                  </a:lnTo>
                  <a:lnTo>
                    <a:pt x="807" y="522"/>
                  </a:lnTo>
                  <a:lnTo>
                    <a:pt x="806" y="524"/>
                  </a:lnTo>
                  <a:lnTo>
                    <a:pt x="804" y="522"/>
                  </a:lnTo>
                  <a:lnTo>
                    <a:pt x="803" y="522"/>
                  </a:lnTo>
                  <a:lnTo>
                    <a:pt x="804" y="520"/>
                  </a:lnTo>
                  <a:lnTo>
                    <a:pt x="803" y="519"/>
                  </a:lnTo>
                  <a:lnTo>
                    <a:pt x="804" y="519"/>
                  </a:lnTo>
                  <a:lnTo>
                    <a:pt x="803" y="518"/>
                  </a:lnTo>
                  <a:lnTo>
                    <a:pt x="803" y="517"/>
                  </a:lnTo>
                  <a:lnTo>
                    <a:pt x="803" y="516"/>
                  </a:lnTo>
                  <a:lnTo>
                    <a:pt x="803" y="514"/>
                  </a:lnTo>
                  <a:lnTo>
                    <a:pt x="803" y="513"/>
                  </a:lnTo>
                  <a:lnTo>
                    <a:pt x="803" y="512"/>
                  </a:lnTo>
                  <a:lnTo>
                    <a:pt x="803" y="513"/>
                  </a:lnTo>
                  <a:lnTo>
                    <a:pt x="802" y="513"/>
                  </a:lnTo>
                  <a:lnTo>
                    <a:pt x="802" y="512"/>
                  </a:lnTo>
                  <a:lnTo>
                    <a:pt x="801" y="512"/>
                  </a:lnTo>
                  <a:lnTo>
                    <a:pt x="801" y="511"/>
                  </a:lnTo>
                  <a:lnTo>
                    <a:pt x="800" y="511"/>
                  </a:lnTo>
                  <a:lnTo>
                    <a:pt x="801" y="510"/>
                  </a:lnTo>
                  <a:lnTo>
                    <a:pt x="801" y="511"/>
                  </a:lnTo>
                  <a:lnTo>
                    <a:pt x="802" y="511"/>
                  </a:lnTo>
                  <a:lnTo>
                    <a:pt x="801" y="510"/>
                  </a:lnTo>
                  <a:lnTo>
                    <a:pt x="800" y="509"/>
                  </a:lnTo>
                  <a:lnTo>
                    <a:pt x="799" y="508"/>
                  </a:lnTo>
                  <a:lnTo>
                    <a:pt x="799" y="507"/>
                  </a:lnTo>
                  <a:lnTo>
                    <a:pt x="800" y="507"/>
                  </a:lnTo>
                  <a:lnTo>
                    <a:pt x="800" y="505"/>
                  </a:lnTo>
                  <a:lnTo>
                    <a:pt x="802" y="505"/>
                  </a:lnTo>
                  <a:close/>
                  <a:moveTo>
                    <a:pt x="513" y="503"/>
                  </a:moveTo>
                  <a:lnTo>
                    <a:pt x="512" y="504"/>
                  </a:lnTo>
                  <a:lnTo>
                    <a:pt x="513" y="503"/>
                  </a:lnTo>
                  <a:lnTo>
                    <a:pt x="514" y="503"/>
                  </a:lnTo>
                  <a:lnTo>
                    <a:pt x="515" y="503"/>
                  </a:lnTo>
                  <a:lnTo>
                    <a:pt x="516" y="503"/>
                  </a:lnTo>
                  <a:lnTo>
                    <a:pt x="517" y="503"/>
                  </a:lnTo>
                  <a:lnTo>
                    <a:pt x="517" y="504"/>
                  </a:lnTo>
                  <a:lnTo>
                    <a:pt x="516" y="504"/>
                  </a:lnTo>
                  <a:lnTo>
                    <a:pt x="515" y="504"/>
                  </a:lnTo>
                  <a:lnTo>
                    <a:pt x="514" y="504"/>
                  </a:lnTo>
                  <a:lnTo>
                    <a:pt x="514" y="505"/>
                  </a:lnTo>
                  <a:lnTo>
                    <a:pt x="513" y="505"/>
                  </a:lnTo>
                  <a:lnTo>
                    <a:pt x="512" y="505"/>
                  </a:lnTo>
                  <a:lnTo>
                    <a:pt x="512" y="507"/>
                  </a:lnTo>
                  <a:lnTo>
                    <a:pt x="512" y="508"/>
                  </a:lnTo>
                  <a:lnTo>
                    <a:pt x="510" y="508"/>
                  </a:lnTo>
                  <a:lnTo>
                    <a:pt x="510" y="507"/>
                  </a:lnTo>
                  <a:lnTo>
                    <a:pt x="510" y="505"/>
                  </a:lnTo>
                  <a:lnTo>
                    <a:pt x="509" y="505"/>
                  </a:lnTo>
                  <a:lnTo>
                    <a:pt x="509" y="507"/>
                  </a:lnTo>
                  <a:lnTo>
                    <a:pt x="509" y="505"/>
                  </a:lnTo>
                  <a:lnTo>
                    <a:pt x="510" y="505"/>
                  </a:lnTo>
                  <a:lnTo>
                    <a:pt x="510" y="504"/>
                  </a:lnTo>
                  <a:lnTo>
                    <a:pt x="509" y="504"/>
                  </a:lnTo>
                  <a:lnTo>
                    <a:pt x="509" y="505"/>
                  </a:lnTo>
                  <a:lnTo>
                    <a:pt x="509" y="504"/>
                  </a:lnTo>
                  <a:lnTo>
                    <a:pt x="510" y="504"/>
                  </a:lnTo>
                  <a:lnTo>
                    <a:pt x="510" y="503"/>
                  </a:lnTo>
                  <a:lnTo>
                    <a:pt x="512" y="502"/>
                  </a:lnTo>
                  <a:lnTo>
                    <a:pt x="512" y="503"/>
                  </a:lnTo>
                  <a:lnTo>
                    <a:pt x="513" y="503"/>
                  </a:lnTo>
                  <a:close/>
                  <a:moveTo>
                    <a:pt x="260" y="502"/>
                  </a:moveTo>
                  <a:lnTo>
                    <a:pt x="258" y="503"/>
                  </a:lnTo>
                  <a:lnTo>
                    <a:pt x="257" y="504"/>
                  </a:lnTo>
                  <a:lnTo>
                    <a:pt x="257" y="505"/>
                  </a:lnTo>
                  <a:lnTo>
                    <a:pt x="257" y="504"/>
                  </a:lnTo>
                  <a:lnTo>
                    <a:pt x="256" y="503"/>
                  </a:lnTo>
                  <a:lnTo>
                    <a:pt x="256" y="504"/>
                  </a:lnTo>
                  <a:lnTo>
                    <a:pt x="256" y="503"/>
                  </a:lnTo>
                  <a:lnTo>
                    <a:pt x="255" y="503"/>
                  </a:lnTo>
                  <a:lnTo>
                    <a:pt x="255" y="502"/>
                  </a:lnTo>
                  <a:lnTo>
                    <a:pt x="256" y="502"/>
                  </a:lnTo>
                  <a:lnTo>
                    <a:pt x="257" y="502"/>
                  </a:lnTo>
                  <a:lnTo>
                    <a:pt x="260" y="501"/>
                  </a:lnTo>
                  <a:lnTo>
                    <a:pt x="260" y="502"/>
                  </a:lnTo>
                  <a:close/>
                  <a:moveTo>
                    <a:pt x="775" y="501"/>
                  </a:moveTo>
                  <a:lnTo>
                    <a:pt x="776" y="502"/>
                  </a:lnTo>
                  <a:lnTo>
                    <a:pt x="775" y="502"/>
                  </a:lnTo>
                  <a:lnTo>
                    <a:pt x="775" y="501"/>
                  </a:lnTo>
                  <a:lnTo>
                    <a:pt x="775" y="502"/>
                  </a:lnTo>
                  <a:lnTo>
                    <a:pt x="775" y="503"/>
                  </a:lnTo>
                  <a:lnTo>
                    <a:pt x="775" y="504"/>
                  </a:lnTo>
                  <a:lnTo>
                    <a:pt x="776" y="504"/>
                  </a:lnTo>
                  <a:lnTo>
                    <a:pt x="775" y="504"/>
                  </a:lnTo>
                  <a:lnTo>
                    <a:pt x="775" y="507"/>
                  </a:lnTo>
                  <a:lnTo>
                    <a:pt x="775" y="508"/>
                  </a:lnTo>
                  <a:lnTo>
                    <a:pt x="774" y="508"/>
                  </a:lnTo>
                  <a:lnTo>
                    <a:pt x="772" y="508"/>
                  </a:lnTo>
                  <a:lnTo>
                    <a:pt x="772" y="507"/>
                  </a:lnTo>
                  <a:lnTo>
                    <a:pt x="772" y="505"/>
                  </a:lnTo>
                  <a:lnTo>
                    <a:pt x="773" y="504"/>
                  </a:lnTo>
                  <a:lnTo>
                    <a:pt x="773" y="503"/>
                  </a:lnTo>
                  <a:lnTo>
                    <a:pt x="774" y="503"/>
                  </a:lnTo>
                  <a:lnTo>
                    <a:pt x="773" y="503"/>
                  </a:lnTo>
                  <a:lnTo>
                    <a:pt x="772" y="503"/>
                  </a:lnTo>
                  <a:lnTo>
                    <a:pt x="772" y="502"/>
                  </a:lnTo>
                  <a:lnTo>
                    <a:pt x="772" y="501"/>
                  </a:lnTo>
                  <a:lnTo>
                    <a:pt x="772" y="502"/>
                  </a:lnTo>
                  <a:lnTo>
                    <a:pt x="772" y="501"/>
                  </a:lnTo>
                  <a:lnTo>
                    <a:pt x="772" y="500"/>
                  </a:lnTo>
                  <a:lnTo>
                    <a:pt x="772" y="499"/>
                  </a:lnTo>
                  <a:lnTo>
                    <a:pt x="773" y="499"/>
                  </a:lnTo>
                  <a:lnTo>
                    <a:pt x="775" y="500"/>
                  </a:lnTo>
                  <a:lnTo>
                    <a:pt x="775" y="501"/>
                  </a:lnTo>
                  <a:close/>
                  <a:moveTo>
                    <a:pt x="525" y="497"/>
                  </a:moveTo>
                  <a:lnTo>
                    <a:pt x="526" y="496"/>
                  </a:lnTo>
                  <a:lnTo>
                    <a:pt x="526" y="497"/>
                  </a:lnTo>
                  <a:lnTo>
                    <a:pt x="525" y="497"/>
                  </a:lnTo>
                  <a:close/>
                  <a:moveTo>
                    <a:pt x="502" y="495"/>
                  </a:moveTo>
                  <a:lnTo>
                    <a:pt x="502" y="496"/>
                  </a:lnTo>
                  <a:lnTo>
                    <a:pt x="502" y="495"/>
                  </a:lnTo>
                  <a:lnTo>
                    <a:pt x="501" y="494"/>
                  </a:lnTo>
                  <a:lnTo>
                    <a:pt x="502" y="494"/>
                  </a:lnTo>
                  <a:lnTo>
                    <a:pt x="502" y="493"/>
                  </a:lnTo>
                  <a:lnTo>
                    <a:pt x="502" y="494"/>
                  </a:lnTo>
                  <a:lnTo>
                    <a:pt x="502" y="495"/>
                  </a:lnTo>
                  <a:close/>
                  <a:moveTo>
                    <a:pt x="777" y="495"/>
                  </a:moveTo>
                  <a:lnTo>
                    <a:pt x="778" y="495"/>
                  </a:lnTo>
                  <a:lnTo>
                    <a:pt x="779" y="495"/>
                  </a:lnTo>
                  <a:lnTo>
                    <a:pt x="779" y="494"/>
                  </a:lnTo>
                  <a:lnTo>
                    <a:pt x="779" y="495"/>
                  </a:lnTo>
                  <a:lnTo>
                    <a:pt x="781" y="495"/>
                  </a:lnTo>
                  <a:lnTo>
                    <a:pt x="781" y="494"/>
                  </a:lnTo>
                  <a:lnTo>
                    <a:pt x="782" y="495"/>
                  </a:lnTo>
                  <a:lnTo>
                    <a:pt x="781" y="495"/>
                  </a:lnTo>
                  <a:lnTo>
                    <a:pt x="781" y="496"/>
                  </a:lnTo>
                  <a:lnTo>
                    <a:pt x="782" y="495"/>
                  </a:lnTo>
                  <a:lnTo>
                    <a:pt x="783" y="496"/>
                  </a:lnTo>
                  <a:lnTo>
                    <a:pt x="784" y="496"/>
                  </a:lnTo>
                  <a:lnTo>
                    <a:pt x="785" y="499"/>
                  </a:lnTo>
                  <a:lnTo>
                    <a:pt x="784" y="499"/>
                  </a:lnTo>
                  <a:lnTo>
                    <a:pt x="785" y="499"/>
                  </a:lnTo>
                  <a:lnTo>
                    <a:pt x="784" y="500"/>
                  </a:lnTo>
                  <a:lnTo>
                    <a:pt x="785" y="500"/>
                  </a:lnTo>
                  <a:lnTo>
                    <a:pt x="785" y="501"/>
                  </a:lnTo>
                  <a:lnTo>
                    <a:pt x="786" y="501"/>
                  </a:lnTo>
                  <a:lnTo>
                    <a:pt x="786" y="502"/>
                  </a:lnTo>
                  <a:lnTo>
                    <a:pt x="786" y="503"/>
                  </a:lnTo>
                  <a:lnTo>
                    <a:pt x="786" y="504"/>
                  </a:lnTo>
                  <a:lnTo>
                    <a:pt x="787" y="504"/>
                  </a:lnTo>
                  <a:lnTo>
                    <a:pt x="787" y="505"/>
                  </a:lnTo>
                  <a:lnTo>
                    <a:pt x="787" y="507"/>
                  </a:lnTo>
                  <a:lnTo>
                    <a:pt x="787" y="508"/>
                  </a:lnTo>
                  <a:lnTo>
                    <a:pt x="787" y="509"/>
                  </a:lnTo>
                  <a:lnTo>
                    <a:pt x="789" y="509"/>
                  </a:lnTo>
                  <a:lnTo>
                    <a:pt x="789" y="510"/>
                  </a:lnTo>
                  <a:lnTo>
                    <a:pt x="789" y="511"/>
                  </a:lnTo>
                  <a:lnTo>
                    <a:pt x="789" y="512"/>
                  </a:lnTo>
                  <a:lnTo>
                    <a:pt x="790" y="513"/>
                  </a:lnTo>
                  <a:lnTo>
                    <a:pt x="789" y="513"/>
                  </a:lnTo>
                  <a:lnTo>
                    <a:pt x="790" y="514"/>
                  </a:lnTo>
                  <a:lnTo>
                    <a:pt x="790" y="516"/>
                  </a:lnTo>
                  <a:lnTo>
                    <a:pt x="790" y="519"/>
                  </a:lnTo>
                  <a:lnTo>
                    <a:pt x="790" y="520"/>
                  </a:lnTo>
                  <a:lnTo>
                    <a:pt x="790" y="519"/>
                  </a:lnTo>
                  <a:lnTo>
                    <a:pt x="789" y="519"/>
                  </a:lnTo>
                  <a:lnTo>
                    <a:pt x="789" y="520"/>
                  </a:lnTo>
                  <a:lnTo>
                    <a:pt x="790" y="521"/>
                  </a:lnTo>
                  <a:lnTo>
                    <a:pt x="790" y="522"/>
                  </a:lnTo>
                  <a:lnTo>
                    <a:pt x="790" y="524"/>
                  </a:lnTo>
                  <a:lnTo>
                    <a:pt x="790" y="525"/>
                  </a:lnTo>
                  <a:lnTo>
                    <a:pt x="790" y="526"/>
                  </a:lnTo>
                  <a:lnTo>
                    <a:pt x="789" y="526"/>
                  </a:lnTo>
                  <a:lnTo>
                    <a:pt x="790" y="526"/>
                  </a:lnTo>
                  <a:lnTo>
                    <a:pt x="790" y="527"/>
                  </a:lnTo>
                  <a:lnTo>
                    <a:pt x="789" y="528"/>
                  </a:lnTo>
                  <a:lnTo>
                    <a:pt x="790" y="528"/>
                  </a:lnTo>
                  <a:lnTo>
                    <a:pt x="789" y="529"/>
                  </a:lnTo>
                  <a:lnTo>
                    <a:pt x="790" y="529"/>
                  </a:lnTo>
                  <a:lnTo>
                    <a:pt x="789" y="530"/>
                  </a:lnTo>
                  <a:lnTo>
                    <a:pt x="789" y="529"/>
                  </a:lnTo>
                  <a:lnTo>
                    <a:pt x="789" y="528"/>
                  </a:lnTo>
                  <a:lnTo>
                    <a:pt x="789" y="529"/>
                  </a:lnTo>
                  <a:lnTo>
                    <a:pt x="787" y="529"/>
                  </a:lnTo>
                  <a:lnTo>
                    <a:pt x="787" y="528"/>
                  </a:lnTo>
                  <a:lnTo>
                    <a:pt x="786" y="527"/>
                  </a:lnTo>
                  <a:lnTo>
                    <a:pt x="786" y="526"/>
                  </a:lnTo>
                  <a:lnTo>
                    <a:pt x="785" y="526"/>
                  </a:lnTo>
                  <a:lnTo>
                    <a:pt x="785" y="525"/>
                  </a:lnTo>
                  <a:lnTo>
                    <a:pt x="785" y="524"/>
                  </a:lnTo>
                  <a:lnTo>
                    <a:pt x="784" y="522"/>
                  </a:lnTo>
                  <a:lnTo>
                    <a:pt x="784" y="521"/>
                  </a:lnTo>
                  <a:lnTo>
                    <a:pt x="783" y="521"/>
                  </a:lnTo>
                  <a:lnTo>
                    <a:pt x="783" y="520"/>
                  </a:lnTo>
                  <a:lnTo>
                    <a:pt x="784" y="520"/>
                  </a:lnTo>
                  <a:lnTo>
                    <a:pt x="783" y="520"/>
                  </a:lnTo>
                  <a:lnTo>
                    <a:pt x="783" y="519"/>
                  </a:lnTo>
                  <a:lnTo>
                    <a:pt x="784" y="519"/>
                  </a:lnTo>
                  <a:lnTo>
                    <a:pt x="785" y="519"/>
                  </a:lnTo>
                  <a:lnTo>
                    <a:pt x="785" y="518"/>
                  </a:lnTo>
                  <a:lnTo>
                    <a:pt x="786" y="517"/>
                  </a:lnTo>
                  <a:lnTo>
                    <a:pt x="785" y="517"/>
                  </a:lnTo>
                  <a:lnTo>
                    <a:pt x="785" y="518"/>
                  </a:lnTo>
                  <a:lnTo>
                    <a:pt x="784" y="518"/>
                  </a:lnTo>
                  <a:lnTo>
                    <a:pt x="784" y="517"/>
                  </a:lnTo>
                  <a:lnTo>
                    <a:pt x="784" y="516"/>
                  </a:lnTo>
                  <a:lnTo>
                    <a:pt x="785" y="516"/>
                  </a:lnTo>
                  <a:lnTo>
                    <a:pt x="784" y="516"/>
                  </a:lnTo>
                  <a:lnTo>
                    <a:pt x="784" y="518"/>
                  </a:lnTo>
                  <a:lnTo>
                    <a:pt x="783" y="518"/>
                  </a:lnTo>
                  <a:lnTo>
                    <a:pt x="783" y="519"/>
                  </a:lnTo>
                  <a:lnTo>
                    <a:pt x="782" y="519"/>
                  </a:lnTo>
                  <a:lnTo>
                    <a:pt x="782" y="518"/>
                  </a:lnTo>
                  <a:lnTo>
                    <a:pt x="782" y="517"/>
                  </a:lnTo>
                  <a:lnTo>
                    <a:pt x="783" y="516"/>
                  </a:lnTo>
                  <a:lnTo>
                    <a:pt x="784" y="514"/>
                  </a:lnTo>
                  <a:lnTo>
                    <a:pt x="783" y="514"/>
                  </a:lnTo>
                  <a:lnTo>
                    <a:pt x="782" y="516"/>
                  </a:lnTo>
                  <a:lnTo>
                    <a:pt x="782" y="517"/>
                  </a:lnTo>
                  <a:lnTo>
                    <a:pt x="781" y="517"/>
                  </a:lnTo>
                  <a:lnTo>
                    <a:pt x="781" y="516"/>
                  </a:lnTo>
                  <a:lnTo>
                    <a:pt x="782" y="516"/>
                  </a:lnTo>
                  <a:lnTo>
                    <a:pt x="781" y="516"/>
                  </a:lnTo>
                  <a:lnTo>
                    <a:pt x="781" y="514"/>
                  </a:lnTo>
                  <a:lnTo>
                    <a:pt x="782" y="514"/>
                  </a:lnTo>
                  <a:lnTo>
                    <a:pt x="782" y="513"/>
                  </a:lnTo>
                  <a:lnTo>
                    <a:pt x="782" y="512"/>
                  </a:lnTo>
                  <a:lnTo>
                    <a:pt x="779" y="513"/>
                  </a:lnTo>
                  <a:lnTo>
                    <a:pt x="779" y="512"/>
                  </a:lnTo>
                  <a:lnTo>
                    <a:pt x="778" y="512"/>
                  </a:lnTo>
                  <a:lnTo>
                    <a:pt x="778" y="511"/>
                  </a:lnTo>
                  <a:lnTo>
                    <a:pt x="779" y="511"/>
                  </a:lnTo>
                  <a:lnTo>
                    <a:pt x="779" y="510"/>
                  </a:lnTo>
                  <a:lnTo>
                    <a:pt x="778" y="510"/>
                  </a:lnTo>
                  <a:lnTo>
                    <a:pt x="778" y="509"/>
                  </a:lnTo>
                  <a:lnTo>
                    <a:pt x="779" y="509"/>
                  </a:lnTo>
                  <a:lnTo>
                    <a:pt x="779" y="508"/>
                  </a:lnTo>
                  <a:lnTo>
                    <a:pt x="781" y="508"/>
                  </a:lnTo>
                  <a:lnTo>
                    <a:pt x="782" y="508"/>
                  </a:lnTo>
                  <a:lnTo>
                    <a:pt x="782" y="507"/>
                  </a:lnTo>
                  <a:lnTo>
                    <a:pt x="781" y="507"/>
                  </a:lnTo>
                  <a:lnTo>
                    <a:pt x="779" y="507"/>
                  </a:lnTo>
                  <a:lnTo>
                    <a:pt x="778" y="507"/>
                  </a:lnTo>
                  <a:lnTo>
                    <a:pt x="778" y="505"/>
                  </a:lnTo>
                  <a:lnTo>
                    <a:pt x="778" y="504"/>
                  </a:lnTo>
                  <a:lnTo>
                    <a:pt x="779" y="503"/>
                  </a:lnTo>
                  <a:lnTo>
                    <a:pt x="778" y="503"/>
                  </a:lnTo>
                  <a:lnTo>
                    <a:pt x="778" y="504"/>
                  </a:lnTo>
                  <a:lnTo>
                    <a:pt x="777" y="503"/>
                  </a:lnTo>
                  <a:lnTo>
                    <a:pt x="778" y="503"/>
                  </a:lnTo>
                  <a:lnTo>
                    <a:pt x="778" y="502"/>
                  </a:lnTo>
                  <a:lnTo>
                    <a:pt x="778" y="501"/>
                  </a:lnTo>
                  <a:lnTo>
                    <a:pt x="777" y="501"/>
                  </a:lnTo>
                  <a:lnTo>
                    <a:pt x="776" y="501"/>
                  </a:lnTo>
                  <a:lnTo>
                    <a:pt x="775" y="500"/>
                  </a:lnTo>
                  <a:lnTo>
                    <a:pt x="774" y="499"/>
                  </a:lnTo>
                  <a:lnTo>
                    <a:pt x="774" y="497"/>
                  </a:lnTo>
                  <a:lnTo>
                    <a:pt x="775" y="497"/>
                  </a:lnTo>
                  <a:lnTo>
                    <a:pt x="776" y="499"/>
                  </a:lnTo>
                  <a:lnTo>
                    <a:pt x="777" y="499"/>
                  </a:lnTo>
                  <a:lnTo>
                    <a:pt x="777" y="497"/>
                  </a:lnTo>
                  <a:lnTo>
                    <a:pt x="776" y="497"/>
                  </a:lnTo>
                  <a:lnTo>
                    <a:pt x="775" y="497"/>
                  </a:lnTo>
                  <a:lnTo>
                    <a:pt x="775" y="496"/>
                  </a:lnTo>
                  <a:lnTo>
                    <a:pt x="776" y="496"/>
                  </a:lnTo>
                  <a:lnTo>
                    <a:pt x="776" y="495"/>
                  </a:lnTo>
                  <a:lnTo>
                    <a:pt x="776" y="494"/>
                  </a:lnTo>
                  <a:lnTo>
                    <a:pt x="776" y="493"/>
                  </a:lnTo>
                  <a:lnTo>
                    <a:pt x="777" y="493"/>
                  </a:lnTo>
                  <a:lnTo>
                    <a:pt x="778" y="493"/>
                  </a:lnTo>
                  <a:lnTo>
                    <a:pt x="779" y="493"/>
                  </a:lnTo>
                  <a:lnTo>
                    <a:pt x="779" y="494"/>
                  </a:lnTo>
                  <a:lnTo>
                    <a:pt x="778" y="495"/>
                  </a:lnTo>
                  <a:lnTo>
                    <a:pt x="777" y="495"/>
                  </a:lnTo>
                  <a:close/>
                  <a:moveTo>
                    <a:pt x="524" y="482"/>
                  </a:moveTo>
                  <a:lnTo>
                    <a:pt x="525" y="482"/>
                  </a:lnTo>
                  <a:lnTo>
                    <a:pt x="525" y="483"/>
                  </a:lnTo>
                  <a:lnTo>
                    <a:pt x="524" y="483"/>
                  </a:lnTo>
                  <a:lnTo>
                    <a:pt x="523" y="483"/>
                  </a:lnTo>
                  <a:lnTo>
                    <a:pt x="523" y="482"/>
                  </a:lnTo>
                  <a:lnTo>
                    <a:pt x="524" y="480"/>
                  </a:lnTo>
                  <a:lnTo>
                    <a:pt x="524" y="482"/>
                  </a:lnTo>
                  <a:close/>
                  <a:moveTo>
                    <a:pt x="512" y="483"/>
                  </a:moveTo>
                  <a:lnTo>
                    <a:pt x="512" y="484"/>
                  </a:lnTo>
                  <a:lnTo>
                    <a:pt x="512" y="485"/>
                  </a:lnTo>
                  <a:lnTo>
                    <a:pt x="510" y="485"/>
                  </a:lnTo>
                  <a:lnTo>
                    <a:pt x="510" y="484"/>
                  </a:lnTo>
                  <a:lnTo>
                    <a:pt x="509" y="484"/>
                  </a:lnTo>
                  <a:lnTo>
                    <a:pt x="507" y="483"/>
                  </a:lnTo>
                  <a:lnTo>
                    <a:pt x="507" y="482"/>
                  </a:lnTo>
                  <a:lnTo>
                    <a:pt x="508" y="480"/>
                  </a:lnTo>
                  <a:lnTo>
                    <a:pt x="508" y="482"/>
                  </a:lnTo>
                  <a:lnTo>
                    <a:pt x="510" y="482"/>
                  </a:lnTo>
                  <a:lnTo>
                    <a:pt x="510" y="483"/>
                  </a:lnTo>
                  <a:lnTo>
                    <a:pt x="512" y="483"/>
                  </a:lnTo>
                  <a:close/>
                  <a:moveTo>
                    <a:pt x="518" y="482"/>
                  </a:moveTo>
                  <a:lnTo>
                    <a:pt x="518" y="483"/>
                  </a:lnTo>
                  <a:lnTo>
                    <a:pt x="518" y="482"/>
                  </a:lnTo>
                  <a:lnTo>
                    <a:pt x="517" y="482"/>
                  </a:lnTo>
                  <a:lnTo>
                    <a:pt x="517" y="480"/>
                  </a:lnTo>
                  <a:lnTo>
                    <a:pt x="518" y="480"/>
                  </a:lnTo>
                  <a:lnTo>
                    <a:pt x="519" y="480"/>
                  </a:lnTo>
                  <a:lnTo>
                    <a:pt x="519" y="482"/>
                  </a:lnTo>
                  <a:lnTo>
                    <a:pt x="518" y="482"/>
                  </a:lnTo>
                  <a:close/>
                  <a:moveTo>
                    <a:pt x="515" y="482"/>
                  </a:moveTo>
                  <a:lnTo>
                    <a:pt x="517" y="482"/>
                  </a:lnTo>
                  <a:lnTo>
                    <a:pt x="517" y="483"/>
                  </a:lnTo>
                  <a:lnTo>
                    <a:pt x="518" y="483"/>
                  </a:lnTo>
                  <a:lnTo>
                    <a:pt x="517" y="483"/>
                  </a:lnTo>
                  <a:lnTo>
                    <a:pt x="517" y="484"/>
                  </a:lnTo>
                  <a:lnTo>
                    <a:pt x="516" y="485"/>
                  </a:lnTo>
                  <a:lnTo>
                    <a:pt x="516" y="486"/>
                  </a:lnTo>
                  <a:lnTo>
                    <a:pt x="516" y="487"/>
                  </a:lnTo>
                  <a:lnTo>
                    <a:pt x="517" y="487"/>
                  </a:lnTo>
                  <a:lnTo>
                    <a:pt x="517" y="486"/>
                  </a:lnTo>
                  <a:lnTo>
                    <a:pt x="517" y="485"/>
                  </a:lnTo>
                  <a:lnTo>
                    <a:pt x="517" y="484"/>
                  </a:lnTo>
                  <a:lnTo>
                    <a:pt x="518" y="484"/>
                  </a:lnTo>
                  <a:lnTo>
                    <a:pt x="518" y="485"/>
                  </a:lnTo>
                  <a:lnTo>
                    <a:pt x="519" y="485"/>
                  </a:lnTo>
                  <a:lnTo>
                    <a:pt x="519" y="484"/>
                  </a:lnTo>
                  <a:lnTo>
                    <a:pt x="519" y="483"/>
                  </a:lnTo>
                  <a:lnTo>
                    <a:pt x="521" y="484"/>
                  </a:lnTo>
                  <a:lnTo>
                    <a:pt x="521" y="483"/>
                  </a:lnTo>
                  <a:lnTo>
                    <a:pt x="521" y="482"/>
                  </a:lnTo>
                  <a:lnTo>
                    <a:pt x="522" y="482"/>
                  </a:lnTo>
                  <a:lnTo>
                    <a:pt x="522" y="483"/>
                  </a:lnTo>
                  <a:lnTo>
                    <a:pt x="523" y="483"/>
                  </a:lnTo>
                  <a:lnTo>
                    <a:pt x="523" y="484"/>
                  </a:lnTo>
                  <a:lnTo>
                    <a:pt x="524" y="484"/>
                  </a:lnTo>
                  <a:lnTo>
                    <a:pt x="524" y="485"/>
                  </a:lnTo>
                  <a:lnTo>
                    <a:pt x="525" y="484"/>
                  </a:lnTo>
                  <a:lnTo>
                    <a:pt x="525" y="485"/>
                  </a:lnTo>
                  <a:lnTo>
                    <a:pt x="525" y="486"/>
                  </a:lnTo>
                  <a:lnTo>
                    <a:pt x="523" y="486"/>
                  </a:lnTo>
                  <a:lnTo>
                    <a:pt x="523" y="487"/>
                  </a:lnTo>
                  <a:lnTo>
                    <a:pt x="522" y="488"/>
                  </a:lnTo>
                  <a:lnTo>
                    <a:pt x="523" y="488"/>
                  </a:lnTo>
                  <a:lnTo>
                    <a:pt x="523" y="487"/>
                  </a:lnTo>
                  <a:lnTo>
                    <a:pt x="523" y="488"/>
                  </a:lnTo>
                  <a:lnTo>
                    <a:pt x="523" y="489"/>
                  </a:lnTo>
                  <a:lnTo>
                    <a:pt x="524" y="489"/>
                  </a:lnTo>
                  <a:lnTo>
                    <a:pt x="524" y="488"/>
                  </a:lnTo>
                  <a:lnTo>
                    <a:pt x="524" y="489"/>
                  </a:lnTo>
                  <a:lnTo>
                    <a:pt x="524" y="491"/>
                  </a:lnTo>
                  <a:lnTo>
                    <a:pt x="525" y="491"/>
                  </a:lnTo>
                  <a:lnTo>
                    <a:pt x="527" y="491"/>
                  </a:lnTo>
                  <a:lnTo>
                    <a:pt x="527" y="492"/>
                  </a:lnTo>
                  <a:lnTo>
                    <a:pt x="526" y="493"/>
                  </a:lnTo>
                  <a:lnTo>
                    <a:pt x="525" y="493"/>
                  </a:lnTo>
                  <a:lnTo>
                    <a:pt x="525" y="494"/>
                  </a:lnTo>
                  <a:lnTo>
                    <a:pt x="525" y="495"/>
                  </a:lnTo>
                  <a:lnTo>
                    <a:pt x="525" y="496"/>
                  </a:lnTo>
                  <a:lnTo>
                    <a:pt x="524" y="496"/>
                  </a:lnTo>
                  <a:lnTo>
                    <a:pt x="524" y="495"/>
                  </a:lnTo>
                  <a:lnTo>
                    <a:pt x="523" y="495"/>
                  </a:lnTo>
                  <a:lnTo>
                    <a:pt x="523" y="496"/>
                  </a:lnTo>
                  <a:lnTo>
                    <a:pt x="523" y="495"/>
                  </a:lnTo>
                  <a:lnTo>
                    <a:pt x="522" y="495"/>
                  </a:lnTo>
                  <a:lnTo>
                    <a:pt x="521" y="495"/>
                  </a:lnTo>
                  <a:lnTo>
                    <a:pt x="521" y="494"/>
                  </a:lnTo>
                  <a:lnTo>
                    <a:pt x="521" y="495"/>
                  </a:lnTo>
                  <a:lnTo>
                    <a:pt x="519" y="495"/>
                  </a:lnTo>
                  <a:lnTo>
                    <a:pt x="519" y="494"/>
                  </a:lnTo>
                  <a:lnTo>
                    <a:pt x="518" y="494"/>
                  </a:lnTo>
                  <a:lnTo>
                    <a:pt x="517" y="494"/>
                  </a:lnTo>
                  <a:lnTo>
                    <a:pt x="516" y="494"/>
                  </a:lnTo>
                  <a:lnTo>
                    <a:pt x="516" y="493"/>
                  </a:lnTo>
                  <a:lnTo>
                    <a:pt x="516" y="494"/>
                  </a:lnTo>
                  <a:lnTo>
                    <a:pt x="515" y="495"/>
                  </a:lnTo>
                  <a:lnTo>
                    <a:pt x="515" y="496"/>
                  </a:lnTo>
                  <a:lnTo>
                    <a:pt x="515" y="495"/>
                  </a:lnTo>
                  <a:lnTo>
                    <a:pt x="517" y="495"/>
                  </a:lnTo>
                  <a:lnTo>
                    <a:pt x="518" y="495"/>
                  </a:lnTo>
                  <a:lnTo>
                    <a:pt x="519" y="496"/>
                  </a:lnTo>
                  <a:lnTo>
                    <a:pt x="521" y="496"/>
                  </a:lnTo>
                  <a:lnTo>
                    <a:pt x="521" y="497"/>
                  </a:lnTo>
                  <a:lnTo>
                    <a:pt x="521" y="499"/>
                  </a:lnTo>
                  <a:lnTo>
                    <a:pt x="521" y="500"/>
                  </a:lnTo>
                  <a:lnTo>
                    <a:pt x="519" y="500"/>
                  </a:lnTo>
                  <a:lnTo>
                    <a:pt x="518" y="500"/>
                  </a:lnTo>
                  <a:lnTo>
                    <a:pt x="517" y="501"/>
                  </a:lnTo>
                  <a:lnTo>
                    <a:pt x="517" y="500"/>
                  </a:lnTo>
                  <a:lnTo>
                    <a:pt x="516" y="499"/>
                  </a:lnTo>
                  <a:lnTo>
                    <a:pt x="517" y="499"/>
                  </a:lnTo>
                  <a:lnTo>
                    <a:pt x="516" y="499"/>
                  </a:lnTo>
                  <a:lnTo>
                    <a:pt x="515" y="499"/>
                  </a:lnTo>
                  <a:lnTo>
                    <a:pt x="514" y="499"/>
                  </a:lnTo>
                  <a:lnTo>
                    <a:pt x="513" y="499"/>
                  </a:lnTo>
                  <a:lnTo>
                    <a:pt x="513" y="500"/>
                  </a:lnTo>
                  <a:lnTo>
                    <a:pt x="514" y="500"/>
                  </a:lnTo>
                  <a:lnTo>
                    <a:pt x="515" y="500"/>
                  </a:lnTo>
                  <a:lnTo>
                    <a:pt x="516" y="501"/>
                  </a:lnTo>
                  <a:lnTo>
                    <a:pt x="514" y="502"/>
                  </a:lnTo>
                  <a:lnTo>
                    <a:pt x="513" y="502"/>
                  </a:lnTo>
                  <a:lnTo>
                    <a:pt x="512" y="502"/>
                  </a:lnTo>
                  <a:lnTo>
                    <a:pt x="512" y="501"/>
                  </a:lnTo>
                  <a:lnTo>
                    <a:pt x="510" y="502"/>
                  </a:lnTo>
                  <a:lnTo>
                    <a:pt x="510" y="503"/>
                  </a:lnTo>
                  <a:lnTo>
                    <a:pt x="509" y="502"/>
                  </a:lnTo>
                  <a:lnTo>
                    <a:pt x="509" y="503"/>
                  </a:lnTo>
                  <a:lnTo>
                    <a:pt x="509" y="504"/>
                  </a:lnTo>
                  <a:lnTo>
                    <a:pt x="508" y="504"/>
                  </a:lnTo>
                  <a:lnTo>
                    <a:pt x="508" y="503"/>
                  </a:lnTo>
                  <a:lnTo>
                    <a:pt x="507" y="503"/>
                  </a:lnTo>
                  <a:lnTo>
                    <a:pt x="508" y="503"/>
                  </a:lnTo>
                  <a:lnTo>
                    <a:pt x="507" y="504"/>
                  </a:lnTo>
                  <a:lnTo>
                    <a:pt x="507" y="505"/>
                  </a:lnTo>
                  <a:lnTo>
                    <a:pt x="508" y="505"/>
                  </a:lnTo>
                  <a:lnTo>
                    <a:pt x="507" y="505"/>
                  </a:lnTo>
                  <a:lnTo>
                    <a:pt x="505" y="507"/>
                  </a:lnTo>
                  <a:lnTo>
                    <a:pt x="504" y="507"/>
                  </a:lnTo>
                  <a:lnTo>
                    <a:pt x="506" y="507"/>
                  </a:lnTo>
                  <a:lnTo>
                    <a:pt x="506" y="508"/>
                  </a:lnTo>
                  <a:lnTo>
                    <a:pt x="505" y="508"/>
                  </a:lnTo>
                  <a:lnTo>
                    <a:pt x="507" y="508"/>
                  </a:lnTo>
                  <a:lnTo>
                    <a:pt x="506" y="509"/>
                  </a:lnTo>
                  <a:lnTo>
                    <a:pt x="506" y="510"/>
                  </a:lnTo>
                  <a:lnTo>
                    <a:pt x="505" y="510"/>
                  </a:lnTo>
                  <a:lnTo>
                    <a:pt x="505" y="509"/>
                  </a:lnTo>
                  <a:lnTo>
                    <a:pt x="505" y="510"/>
                  </a:lnTo>
                  <a:lnTo>
                    <a:pt x="504" y="511"/>
                  </a:lnTo>
                  <a:lnTo>
                    <a:pt x="505" y="511"/>
                  </a:lnTo>
                  <a:lnTo>
                    <a:pt x="505" y="512"/>
                  </a:lnTo>
                  <a:lnTo>
                    <a:pt x="504" y="512"/>
                  </a:lnTo>
                  <a:lnTo>
                    <a:pt x="502" y="512"/>
                  </a:lnTo>
                  <a:lnTo>
                    <a:pt x="502" y="513"/>
                  </a:lnTo>
                  <a:lnTo>
                    <a:pt x="501" y="513"/>
                  </a:lnTo>
                  <a:lnTo>
                    <a:pt x="501" y="514"/>
                  </a:lnTo>
                  <a:lnTo>
                    <a:pt x="500" y="514"/>
                  </a:lnTo>
                  <a:lnTo>
                    <a:pt x="499" y="514"/>
                  </a:lnTo>
                  <a:lnTo>
                    <a:pt x="498" y="514"/>
                  </a:lnTo>
                  <a:lnTo>
                    <a:pt x="498" y="513"/>
                  </a:lnTo>
                  <a:lnTo>
                    <a:pt x="499" y="512"/>
                  </a:lnTo>
                  <a:lnTo>
                    <a:pt x="500" y="511"/>
                  </a:lnTo>
                  <a:lnTo>
                    <a:pt x="500" y="510"/>
                  </a:lnTo>
                  <a:lnTo>
                    <a:pt x="501" y="510"/>
                  </a:lnTo>
                  <a:lnTo>
                    <a:pt x="504" y="509"/>
                  </a:lnTo>
                  <a:lnTo>
                    <a:pt x="504" y="508"/>
                  </a:lnTo>
                  <a:lnTo>
                    <a:pt x="502" y="509"/>
                  </a:lnTo>
                  <a:lnTo>
                    <a:pt x="502" y="508"/>
                  </a:lnTo>
                  <a:lnTo>
                    <a:pt x="502" y="509"/>
                  </a:lnTo>
                  <a:lnTo>
                    <a:pt x="501" y="509"/>
                  </a:lnTo>
                  <a:lnTo>
                    <a:pt x="500" y="509"/>
                  </a:lnTo>
                  <a:lnTo>
                    <a:pt x="501" y="508"/>
                  </a:lnTo>
                  <a:lnTo>
                    <a:pt x="501" y="507"/>
                  </a:lnTo>
                  <a:lnTo>
                    <a:pt x="501" y="505"/>
                  </a:lnTo>
                  <a:lnTo>
                    <a:pt x="502" y="505"/>
                  </a:lnTo>
                  <a:lnTo>
                    <a:pt x="504" y="505"/>
                  </a:lnTo>
                  <a:lnTo>
                    <a:pt x="504" y="504"/>
                  </a:lnTo>
                  <a:lnTo>
                    <a:pt x="504" y="503"/>
                  </a:lnTo>
                  <a:lnTo>
                    <a:pt x="502" y="504"/>
                  </a:lnTo>
                  <a:lnTo>
                    <a:pt x="500" y="507"/>
                  </a:lnTo>
                  <a:lnTo>
                    <a:pt x="499" y="508"/>
                  </a:lnTo>
                  <a:lnTo>
                    <a:pt x="499" y="509"/>
                  </a:lnTo>
                  <a:lnTo>
                    <a:pt x="499" y="508"/>
                  </a:lnTo>
                  <a:lnTo>
                    <a:pt x="498" y="508"/>
                  </a:lnTo>
                  <a:lnTo>
                    <a:pt x="499" y="507"/>
                  </a:lnTo>
                  <a:lnTo>
                    <a:pt x="501" y="504"/>
                  </a:lnTo>
                  <a:lnTo>
                    <a:pt x="499" y="504"/>
                  </a:lnTo>
                  <a:lnTo>
                    <a:pt x="498" y="504"/>
                  </a:lnTo>
                  <a:lnTo>
                    <a:pt x="497" y="503"/>
                  </a:lnTo>
                  <a:lnTo>
                    <a:pt x="496" y="504"/>
                  </a:lnTo>
                  <a:lnTo>
                    <a:pt x="495" y="504"/>
                  </a:lnTo>
                  <a:lnTo>
                    <a:pt x="493" y="504"/>
                  </a:lnTo>
                  <a:lnTo>
                    <a:pt x="493" y="505"/>
                  </a:lnTo>
                  <a:lnTo>
                    <a:pt x="493" y="507"/>
                  </a:lnTo>
                  <a:lnTo>
                    <a:pt x="495" y="507"/>
                  </a:lnTo>
                  <a:lnTo>
                    <a:pt x="495" y="505"/>
                  </a:lnTo>
                  <a:lnTo>
                    <a:pt x="496" y="505"/>
                  </a:lnTo>
                  <a:lnTo>
                    <a:pt x="496" y="504"/>
                  </a:lnTo>
                  <a:lnTo>
                    <a:pt x="498" y="504"/>
                  </a:lnTo>
                  <a:lnTo>
                    <a:pt x="499" y="504"/>
                  </a:lnTo>
                  <a:lnTo>
                    <a:pt x="499" y="505"/>
                  </a:lnTo>
                  <a:lnTo>
                    <a:pt x="498" y="507"/>
                  </a:lnTo>
                  <a:lnTo>
                    <a:pt x="498" y="508"/>
                  </a:lnTo>
                  <a:lnTo>
                    <a:pt x="498" y="509"/>
                  </a:lnTo>
                  <a:lnTo>
                    <a:pt x="497" y="509"/>
                  </a:lnTo>
                  <a:lnTo>
                    <a:pt x="497" y="510"/>
                  </a:lnTo>
                  <a:lnTo>
                    <a:pt x="497" y="511"/>
                  </a:lnTo>
                  <a:lnTo>
                    <a:pt x="497" y="510"/>
                  </a:lnTo>
                  <a:lnTo>
                    <a:pt x="496" y="511"/>
                  </a:lnTo>
                  <a:lnTo>
                    <a:pt x="496" y="510"/>
                  </a:lnTo>
                  <a:lnTo>
                    <a:pt x="496" y="511"/>
                  </a:lnTo>
                  <a:lnTo>
                    <a:pt x="497" y="511"/>
                  </a:lnTo>
                  <a:lnTo>
                    <a:pt x="496" y="511"/>
                  </a:lnTo>
                  <a:lnTo>
                    <a:pt x="496" y="512"/>
                  </a:lnTo>
                  <a:lnTo>
                    <a:pt x="496" y="511"/>
                  </a:lnTo>
                  <a:lnTo>
                    <a:pt x="496" y="510"/>
                  </a:lnTo>
                  <a:lnTo>
                    <a:pt x="495" y="509"/>
                  </a:lnTo>
                  <a:lnTo>
                    <a:pt x="493" y="509"/>
                  </a:lnTo>
                  <a:lnTo>
                    <a:pt x="493" y="508"/>
                  </a:lnTo>
                  <a:lnTo>
                    <a:pt x="492" y="508"/>
                  </a:lnTo>
                  <a:lnTo>
                    <a:pt x="492" y="507"/>
                  </a:lnTo>
                  <a:lnTo>
                    <a:pt x="492" y="505"/>
                  </a:lnTo>
                  <a:lnTo>
                    <a:pt x="492" y="504"/>
                  </a:lnTo>
                  <a:lnTo>
                    <a:pt x="492" y="503"/>
                  </a:lnTo>
                  <a:lnTo>
                    <a:pt x="492" y="502"/>
                  </a:lnTo>
                  <a:lnTo>
                    <a:pt x="491" y="502"/>
                  </a:lnTo>
                  <a:lnTo>
                    <a:pt x="491" y="501"/>
                  </a:lnTo>
                  <a:lnTo>
                    <a:pt x="490" y="501"/>
                  </a:lnTo>
                  <a:lnTo>
                    <a:pt x="490" y="500"/>
                  </a:lnTo>
                  <a:lnTo>
                    <a:pt x="489" y="500"/>
                  </a:lnTo>
                  <a:lnTo>
                    <a:pt x="489" y="501"/>
                  </a:lnTo>
                  <a:lnTo>
                    <a:pt x="488" y="500"/>
                  </a:lnTo>
                  <a:lnTo>
                    <a:pt x="489" y="500"/>
                  </a:lnTo>
                  <a:lnTo>
                    <a:pt x="489" y="499"/>
                  </a:lnTo>
                  <a:lnTo>
                    <a:pt x="488" y="499"/>
                  </a:lnTo>
                  <a:lnTo>
                    <a:pt x="489" y="497"/>
                  </a:lnTo>
                  <a:lnTo>
                    <a:pt x="489" y="499"/>
                  </a:lnTo>
                  <a:lnTo>
                    <a:pt x="490" y="499"/>
                  </a:lnTo>
                  <a:lnTo>
                    <a:pt x="489" y="497"/>
                  </a:lnTo>
                  <a:lnTo>
                    <a:pt x="490" y="497"/>
                  </a:lnTo>
                  <a:lnTo>
                    <a:pt x="490" y="496"/>
                  </a:lnTo>
                  <a:lnTo>
                    <a:pt x="489" y="496"/>
                  </a:lnTo>
                  <a:lnTo>
                    <a:pt x="490" y="495"/>
                  </a:lnTo>
                  <a:lnTo>
                    <a:pt x="491" y="495"/>
                  </a:lnTo>
                  <a:lnTo>
                    <a:pt x="490" y="495"/>
                  </a:lnTo>
                  <a:lnTo>
                    <a:pt x="490" y="494"/>
                  </a:lnTo>
                  <a:lnTo>
                    <a:pt x="491" y="494"/>
                  </a:lnTo>
                  <a:lnTo>
                    <a:pt x="491" y="493"/>
                  </a:lnTo>
                  <a:lnTo>
                    <a:pt x="492" y="493"/>
                  </a:lnTo>
                  <a:lnTo>
                    <a:pt x="492" y="494"/>
                  </a:lnTo>
                  <a:lnTo>
                    <a:pt x="492" y="493"/>
                  </a:lnTo>
                  <a:lnTo>
                    <a:pt x="492" y="492"/>
                  </a:lnTo>
                  <a:lnTo>
                    <a:pt x="493" y="492"/>
                  </a:lnTo>
                  <a:lnTo>
                    <a:pt x="495" y="492"/>
                  </a:lnTo>
                  <a:lnTo>
                    <a:pt x="493" y="492"/>
                  </a:lnTo>
                  <a:lnTo>
                    <a:pt x="495" y="491"/>
                  </a:lnTo>
                  <a:lnTo>
                    <a:pt x="495" y="489"/>
                  </a:lnTo>
                  <a:lnTo>
                    <a:pt x="496" y="489"/>
                  </a:lnTo>
                  <a:lnTo>
                    <a:pt x="497" y="489"/>
                  </a:lnTo>
                  <a:lnTo>
                    <a:pt x="498" y="489"/>
                  </a:lnTo>
                  <a:lnTo>
                    <a:pt x="499" y="489"/>
                  </a:lnTo>
                  <a:lnTo>
                    <a:pt x="500" y="489"/>
                  </a:lnTo>
                  <a:lnTo>
                    <a:pt x="500" y="491"/>
                  </a:lnTo>
                  <a:lnTo>
                    <a:pt x="500" y="492"/>
                  </a:lnTo>
                  <a:lnTo>
                    <a:pt x="500" y="493"/>
                  </a:lnTo>
                  <a:lnTo>
                    <a:pt x="499" y="493"/>
                  </a:lnTo>
                  <a:lnTo>
                    <a:pt x="500" y="493"/>
                  </a:lnTo>
                  <a:lnTo>
                    <a:pt x="501" y="493"/>
                  </a:lnTo>
                  <a:lnTo>
                    <a:pt x="501" y="494"/>
                  </a:lnTo>
                  <a:lnTo>
                    <a:pt x="501" y="496"/>
                  </a:lnTo>
                  <a:lnTo>
                    <a:pt x="502" y="496"/>
                  </a:lnTo>
                  <a:lnTo>
                    <a:pt x="502" y="497"/>
                  </a:lnTo>
                  <a:lnTo>
                    <a:pt x="504" y="499"/>
                  </a:lnTo>
                  <a:lnTo>
                    <a:pt x="504" y="500"/>
                  </a:lnTo>
                  <a:lnTo>
                    <a:pt x="506" y="501"/>
                  </a:lnTo>
                  <a:lnTo>
                    <a:pt x="506" y="500"/>
                  </a:lnTo>
                  <a:lnTo>
                    <a:pt x="505" y="500"/>
                  </a:lnTo>
                  <a:lnTo>
                    <a:pt x="504" y="499"/>
                  </a:lnTo>
                  <a:lnTo>
                    <a:pt x="504" y="497"/>
                  </a:lnTo>
                  <a:lnTo>
                    <a:pt x="504" y="496"/>
                  </a:lnTo>
                  <a:lnTo>
                    <a:pt x="502" y="496"/>
                  </a:lnTo>
                  <a:lnTo>
                    <a:pt x="502" y="494"/>
                  </a:lnTo>
                  <a:lnTo>
                    <a:pt x="504" y="494"/>
                  </a:lnTo>
                  <a:lnTo>
                    <a:pt x="502" y="493"/>
                  </a:lnTo>
                  <a:lnTo>
                    <a:pt x="502" y="492"/>
                  </a:lnTo>
                  <a:lnTo>
                    <a:pt x="504" y="493"/>
                  </a:lnTo>
                  <a:lnTo>
                    <a:pt x="505" y="493"/>
                  </a:lnTo>
                  <a:lnTo>
                    <a:pt x="504" y="493"/>
                  </a:lnTo>
                  <a:lnTo>
                    <a:pt x="504" y="492"/>
                  </a:lnTo>
                  <a:lnTo>
                    <a:pt x="502" y="491"/>
                  </a:lnTo>
                  <a:lnTo>
                    <a:pt x="502" y="489"/>
                  </a:lnTo>
                  <a:lnTo>
                    <a:pt x="504" y="489"/>
                  </a:lnTo>
                  <a:lnTo>
                    <a:pt x="505" y="489"/>
                  </a:lnTo>
                  <a:lnTo>
                    <a:pt x="506" y="491"/>
                  </a:lnTo>
                  <a:lnTo>
                    <a:pt x="506" y="492"/>
                  </a:lnTo>
                  <a:lnTo>
                    <a:pt x="506" y="491"/>
                  </a:lnTo>
                  <a:lnTo>
                    <a:pt x="506" y="489"/>
                  </a:lnTo>
                  <a:lnTo>
                    <a:pt x="505" y="489"/>
                  </a:lnTo>
                  <a:lnTo>
                    <a:pt x="504" y="488"/>
                  </a:lnTo>
                  <a:lnTo>
                    <a:pt x="502" y="488"/>
                  </a:lnTo>
                  <a:lnTo>
                    <a:pt x="501" y="488"/>
                  </a:lnTo>
                  <a:lnTo>
                    <a:pt x="501" y="487"/>
                  </a:lnTo>
                  <a:lnTo>
                    <a:pt x="501" y="486"/>
                  </a:lnTo>
                  <a:lnTo>
                    <a:pt x="501" y="485"/>
                  </a:lnTo>
                  <a:lnTo>
                    <a:pt x="502" y="484"/>
                  </a:lnTo>
                  <a:lnTo>
                    <a:pt x="504" y="484"/>
                  </a:lnTo>
                  <a:lnTo>
                    <a:pt x="504" y="483"/>
                  </a:lnTo>
                  <a:lnTo>
                    <a:pt x="505" y="483"/>
                  </a:lnTo>
                  <a:lnTo>
                    <a:pt x="506" y="484"/>
                  </a:lnTo>
                  <a:lnTo>
                    <a:pt x="507" y="485"/>
                  </a:lnTo>
                  <a:lnTo>
                    <a:pt x="507" y="486"/>
                  </a:lnTo>
                  <a:lnTo>
                    <a:pt x="507" y="487"/>
                  </a:lnTo>
                  <a:lnTo>
                    <a:pt x="507" y="488"/>
                  </a:lnTo>
                  <a:lnTo>
                    <a:pt x="507" y="489"/>
                  </a:lnTo>
                  <a:lnTo>
                    <a:pt x="507" y="491"/>
                  </a:lnTo>
                  <a:lnTo>
                    <a:pt x="508" y="489"/>
                  </a:lnTo>
                  <a:lnTo>
                    <a:pt x="507" y="488"/>
                  </a:lnTo>
                  <a:lnTo>
                    <a:pt x="507" y="487"/>
                  </a:lnTo>
                  <a:lnTo>
                    <a:pt x="508" y="488"/>
                  </a:lnTo>
                  <a:lnTo>
                    <a:pt x="508" y="487"/>
                  </a:lnTo>
                  <a:lnTo>
                    <a:pt x="507" y="487"/>
                  </a:lnTo>
                  <a:lnTo>
                    <a:pt x="508" y="487"/>
                  </a:lnTo>
                  <a:lnTo>
                    <a:pt x="508" y="486"/>
                  </a:lnTo>
                  <a:lnTo>
                    <a:pt x="509" y="486"/>
                  </a:lnTo>
                  <a:lnTo>
                    <a:pt x="509" y="487"/>
                  </a:lnTo>
                  <a:lnTo>
                    <a:pt x="509" y="488"/>
                  </a:lnTo>
                  <a:lnTo>
                    <a:pt x="510" y="488"/>
                  </a:lnTo>
                  <a:lnTo>
                    <a:pt x="510" y="487"/>
                  </a:lnTo>
                  <a:lnTo>
                    <a:pt x="509" y="487"/>
                  </a:lnTo>
                  <a:lnTo>
                    <a:pt x="509" y="486"/>
                  </a:lnTo>
                  <a:lnTo>
                    <a:pt x="508" y="486"/>
                  </a:lnTo>
                  <a:lnTo>
                    <a:pt x="508" y="485"/>
                  </a:lnTo>
                  <a:lnTo>
                    <a:pt x="508" y="484"/>
                  </a:lnTo>
                  <a:lnTo>
                    <a:pt x="509" y="485"/>
                  </a:lnTo>
                  <a:lnTo>
                    <a:pt x="510" y="485"/>
                  </a:lnTo>
                  <a:lnTo>
                    <a:pt x="510" y="486"/>
                  </a:lnTo>
                  <a:lnTo>
                    <a:pt x="512" y="486"/>
                  </a:lnTo>
                  <a:lnTo>
                    <a:pt x="512" y="487"/>
                  </a:lnTo>
                  <a:lnTo>
                    <a:pt x="512" y="488"/>
                  </a:lnTo>
                  <a:lnTo>
                    <a:pt x="513" y="488"/>
                  </a:lnTo>
                  <a:lnTo>
                    <a:pt x="513" y="487"/>
                  </a:lnTo>
                  <a:lnTo>
                    <a:pt x="513" y="485"/>
                  </a:lnTo>
                  <a:lnTo>
                    <a:pt x="513" y="484"/>
                  </a:lnTo>
                  <a:lnTo>
                    <a:pt x="512" y="484"/>
                  </a:lnTo>
                  <a:lnTo>
                    <a:pt x="512" y="483"/>
                  </a:lnTo>
                  <a:lnTo>
                    <a:pt x="513" y="483"/>
                  </a:lnTo>
                  <a:lnTo>
                    <a:pt x="513" y="484"/>
                  </a:lnTo>
                  <a:lnTo>
                    <a:pt x="514" y="485"/>
                  </a:lnTo>
                  <a:lnTo>
                    <a:pt x="515" y="485"/>
                  </a:lnTo>
                  <a:lnTo>
                    <a:pt x="514" y="485"/>
                  </a:lnTo>
                  <a:lnTo>
                    <a:pt x="514" y="484"/>
                  </a:lnTo>
                  <a:lnTo>
                    <a:pt x="514" y="483"/>
                  </a:lnTo>
                  <a:lnTo>
                    <a:pt x="513" y="483"/>
                  </a:lnTo>
                  <a:lnTo>
                    <a:pt x="513" y="482"/>
                  </a:lnTo>
                  <a:lnTo>
                    <a:pt x="512" y="482"/>
                  </a:lnTo>
                  <a:lnTo>
                    <a:pt x="512" y="480"/>
                  </a:lnTo>
                  <a:lnTo>
                    <a:pt x="510" y="480"/>
                  </a:lnTo>
                  <a:lnTo>
                    <a:pt x="510" y="479"/>
                  </a:lnTo>
                  <a:lnTo>
                    <a:pt x="512" y="479"/>
                  </a:lnTo>
                  <a:lnTo>
                    <a:pt x="512" y="480"/>
                  </a:lnTo>
                  <a:lnTo>
                    <a:pt x="513" y="480"/>
                  </a:lnTo>
                  <a:lnTo>
                    <a:pt x="514" y="482"/>
                  </a:lnTo>
                  <a:lnTo>
                    <a:pt x="515" y="482"/>
                  </a:lnTo>
                  <a:close/>
                  <a:moveTo>
                    <a:pt x="764" y="479"/>
                  </a:moveTo>
                  <a:lnTo>
                    <a:pt x="764" y="480"/>
                  </a:lnTo>
                  <a:lnTo>
                    <a:pt x="764" y="482"/>
                  </a:lnTo>
                  <a:lnTo>
                    <a:pt x="764" y="483"/>
                  </a:lnTo>
                  <a:lnTo>
                    <a:pt x="762" y="484"/>
                  </a:lnTo>
                  <a:lnTo>
                    <a:pt x="762" y="483"/>
                  </a:lnTo>
                  <a:lnTo>
                    <a:pt x="761" y="483"/>
                  </a:lnTo>
                  <a:lnTo>
                    <a:pt x="761" y="482"/>
                  </a:lnTo>
                  <a:lnTo>
                    <a:pt x="761" y="483"/>
                  </a:lnTo>
                  <a:lnTo>
                    <a:pt x="760" y="483"/>
                  </a:lnTo>
                  <a:lnTo>
                    <a:pt x="760" y="482"/>
                  </a:lnTo>
                  <a:lnTo>
                    <a:pt x="761" y="482"/>
                  </a:lnTo>
                  <a:lnTo>
                    <a:pt x="761" y="480"/>
                  </a:lnTo>
                  <a:lnTo>
                    <a:pt x="761" y="479"/>
                  </a:lnTo>
                  <a:lnTo>
                    <a:pt x="760" y="479"/>
                  </a:lnTo>
                  <a:lnTo>
                    <a:pt x="761" y="478"/>
                  </a:lnTo>
                  <a:lnTo>
                    <a:pt x="761" y="477"/>
                  </a:lnTo>
                  <a:lnTo>
                    <a:pt x="762" y="477"/>
                  </a:lnTo>
                  <a:lnTo>
                    <a:pt x="762" y="478"/>
                  </a:lnTo>
                  <a:lnTo>
                    <a:pt x="764" y="479"/>
                  </a:lnTo>
                  <a:close/>
                  <a:moveTo>
                    <a:pt x="512" y="477"/>
                  </a:moveTo>
                  <a:lnTo>
                    <a:pt x="513" y="477"/>
                  </a:lnTo>
                  <a:lnTo>
                    <a:pt x="514" y="477"/>
                  </a:lnTo>
                  <a:lnTo>
                    <a:pt x="514" y="478"/>
                  </a:lnTo>
                  <a:lnTo>
                    <a:pt x="514" y="479"/>
                  </a:lnTo>
                  <a:lnTo>
                    <a:pt x="515" y="479"/>
                  </a:lnTo>
                  <a:lnTo>
                    <a:pt x="517" y="480"/>
                  </a:lnTo>
                  <a:lnTo>
                    <a:pt x="516" y="480"/>
                  </a:lnTo>
                  <a:lnTo>
                    <a:pt x="515" y="480"/>
                  </a:lnTo>
                  <a:lnTo>
                    <a:pt x="514" y="479"/>
                  </a:lnTo>
                  <a:lnTo>
                    <a:pt x="513" y="479"/>
                  </a:lnTo>
                  <a:lnTo>
                    <a:pt x="512" y="479"/>
                  </a:lnTo>
                  <a:lnTo>
                    <a:pt x="512" y="478"/>
                  </a:lnTo>
                  <a:lnTo>
                    <a:pt x="510" y="478"/>
                  </a:lnTo>
                  <a:lnTo>
                    <a:pt x="512" y="478"/>
                  </a:lnTo>
                  <a:lnTo>
                    <a:pt x="510" y="479"/>
                  </a:lnTo>
                  <a:lnTo>
                    <a:pt x="509" y="478"/>
                  </a:lnTo>
                  <a:lnTo>
                    <a:pt x="510" y="476"/>
                  </a:lnTo>
                  <a:lnTo>
                    <a:pt x="512" y="476"/>
                  </a:lnTo>
                  <a:lnTo>
                    <a:pt x="512" y="477"/>
                  </a:lnTo>
                  <a:close/>
                  <a:moveTo>
                    <a:pt x="532" y="475"/>
                  </a:moveTo>
                  <a:lnTo>
                    <a:pt x="532" y="472"/>
                  </a:lnTo>
                  <a:lnTo>
                    <a:pt x="533" y="472"/>
                  </a:lnTo>
                  <a:lnTo>
                    <a:pt x="533" y="474"/>
                  </a:lnTo>
                  <a:lnTo>
                    <a:pt x="533" y="475"/>
                  </a:lnTo>
                  <a:lnTo>
                    <a:pt x="532" y="475"/>
                  </a:lnTo>
                  <a:close/>
                  <a:moveTo>
                    <a:pt x="773" y="474"/>
                  </a:moveTo>
                  <a:lnTo>
                    <a:pt x="774" y="474"/>
                  </a:lnTo>
                  <a:lnTo>
                    <a:pt x="775" y="474"/>
                  </a:lnTo>
                  <a:lnTo>
                    <a:pt x="775" y="475"/>
                  </a:lnTo>
                  <a:lnTo>
                    <a:pt x="776" y="475"/>
                  </a:lnTo>
                  <a:lnTo>
                    <a:pt x="776" y="476"/>
                  </a:lnTo>
                  <a:lnTo>
                    <a:pt x="776" y="477"/>
                  </a:lnTo>
                  <a:lnTo>
                    <a:pt x="775" y="477"/>
                  </a:lnTo>
                  <a:lnTo>
                    <a:pt x="775" y="478"/>
                  </a:lnTo>
                  <a:lnTo>
                    <a:pt x="775" y="479"/>
                  </a:lnTo>
                  <a:lnTo>
                    <a:pt x="774" y="478"/>
                  </a:lnTo>
                  <a:lnTo>
                    <a:pt x="773" y="479"/>
                  </a:lnTo>
                  <a:lnTo>
                    <a:pt x="774" y="479"/>
                  </a:lnTo>
                  <a:lnTo>
                    <a:pt x="775" y="479"/>
                  </a:lnTo>
                  <a:lnTo>
                    <a:pt x="775" y="480"/>
                  </a:lnTo>
                  <a:lnTo>
                    <a:pt x="774" y="480"/>
                  </a:lnTo>
                  <a:lnTo>
                    <a:pt x="773" y="480"/>
                  </a:lnTo>
                  <a:lnTo>
                    <a:pt x="772" y="480"/>
                  </a:lnTo>
                  <a:lnTo>
                    <a:pt x="774" y="480"/>
                  </a:lnTo>
                  <a:lnTo>
                    <a:pt x="774" y="482"/>
                  </a:lnTo>
                  <a:lnTo>
                    <a:pt x="775" y="482"/>
                  </a:lnTo>
                  <a:lnTo>
                    <a:pt x="775" y="480"/>
                  </a:lnTo>
                  <a:lnTo>
                    <a:pt x="774" y="480"/>
                  </a:lnTo>
                  <a:lnTo>
                    <a:pt x="775" y="480"/>
                  </a:lnTo>
                  <a:lnTo>
                    <a:pt x="776" y="479"/>
                  </a:lnTo>
                  <a:lnTo>
                    <a:pt x="776" y="478"/>
                  </a:lnTo>
                  <a:lnTo>
                    <a:pt x="777" y="478"/>
                  </a:lnTo>
                  <a:lnTo>
                    <a:pt x="777" y="477"/>
                  </a:lnTo>
                  <a:lnTo>
                    <a:pt x="777" y="476"/>
                  </a:lnTo>
                  <a:lnTo>
                    <a:pt x="778" y="476"/>
                  </a:lnTo>
                  <a:lnTo>
                    <a:pt x="779" y="477"/>
                  </a:lnTo>
                  <a:lnTo>
                    <a:pt x="778" y="477"/>
                  </a:lnTo>
                  <a:lnTo>
                    <a:pt x="779" y="477"/>
                  </a:lnTo>
                  <a:lnTo>
                    <a:pt x="781" y="477"/>
                  </a:lnTo>
                  <a:lnTo>
                    <a:pt x="782" y="477"/>
                  </a:lnTo>
                  <a:lnTo>
                    <a:pt x="783" y="477"/>
                  </a:lnTo>
                  <a:lnTo>
                    <a:pt x="783" y="478"/>
                  </a:lnTo>
                  <a:lnTo>
                    <a:pt x="782" y="478"/>
                  </a:lnTo>
                  <a:lnTo>
                    <a:pt x="784" y="478"/>
                  </a:lnTo>
                  <a:lnTo>
                    <a:pt x="785" y="479"/>
                  </a:lnTo>
                  <a:lnTo>
                    <a:pt x="785" y="480"/>
                  </a:lnTo>
                  <a:lnTo>
                    <a:pt x="785" y="482"/>
                  </a:lnTo>
                  <a:lnTo>
                    <a:pt x="785" y="483"/>
                  </a:lnTo>
                  <a:lnTo>
                    <a:pt x="784" y="483"/>
                  </a:lnTo>
                  <a:lnTo>
                    <a:pt x="784" y="484"/>
                  </a:lnTo>
                  <a:lnTo>
                    <a:pt x="785" y="484"/>
                  </a:lnTo>
                  <a:lnTo>
                    <a:pt x="783" y="483"/>
                  </a:lnTo>
                  <a:lnTo>
                    <a:pt x="782" y="483"/>
                  </a:lnTo>
                  <a:lnTo>
                    <a:pt x="781" y="482"/>
                  </a:lnTo>
                  <a:lnTo>
                    <a:pt x="781" y="483"/>
                  </a:lnTo>
                  <a:lnTo>
                    <a:pt x="782" y="483"/>
                  </a:lnTo>
                  <a:lnTo>
                    <a:pt x="782" y="484"/>
                  </a:lnTo>
                  <a:lnTo>
                    <a:pt x="783" y="484"/>
                  </a:lnTo>
                  <a:lnTo>
                    <a:pt x="784" y="484"/>
                  </a:lnTo>
                  <a:lnTo>
                    <a:pt x="784" y="485"/>
                  </a:lnTo>
                  <a:lnTo>
                    <a:pt x="784" y="484"/>
                  </a:lnTo>
                  <a:lnTo>
                    <a:pt x="784" y="485"/>
                  </a:lnTo>
                  <a:lnTo>
                    <a:pt x="785" y="485"/>
                  </a:lnTo>
                  <a:lnTo>
                    <a:pt x="784" y="486"/>
                  </a:lnTo>
                  <a:lnTo>
                    <a:pt x="781" y="486"/>
                  </a:lnTo>
                  <a:lnTo>
                    <a:pt x="779" y="486"/>
                  </a:lnTo>
                  <a:lnTo>
                    <a:pt x="777" y="484"/>
                  </a:lnTo>
                  <a:lnTo>
                    <a:pt x="776" y="484"/>
                  </a:lnTo>
                  <a:lnTo>
                    <a:pt x="776" y="483"/>
                  </a:lnTo>
                  <a:lnTo>
                    <a:pt x="774" y="482"/>
                  </a:lnTo>
                  <a:lnTo>
                    <a:pt x="772" y="480"/>
                  </a:lnTo>
                  <a:lnTo>
                    <a:pt x="770" y="480"/>
                  </a:lnTo>
                  <a:lnTo>
                    <a:pt x="772" y="480"/>
                  </a:lnTo>
                  <a:lnTo>
                    <a:pt x="772" y="482"/>
                  </a:lnTo>
                  <a:lnTo>
                    <a:pt x="775" y="483"/>
                  </a:lnTo>
                  <a:lnTo>
                    <a:pt x="775" y="484"/>
                  </a:lnTo>
                  <a:lnTo>
                    <a:pt x="776" y="484"/>
                  </a:lnTo>
                  <a:lnTo>
                    <a:pt x="776" y="485"/>
                  </a:lnTo>
                  <a:lnTo>
                    <a:pt x="778" y="485"/>
                  </a:lnTo>
                  <a:lnTo>
                    <a:pt x="779" y="486"/>
                  </a:lnTo>
                  <a:lnTo>
                    <a:pt x="779" y="487"/>
                  </a:lnTo>
                  <a:lnTo>
                    <a:pt x="778" y="487"/>
                  </a:lnTo>
                  <a:lnTo>
                    <a:pt x="779" y="487"/>
                  </a:lnTo>
                  <a:lnTo>
                    <a:pt x="781" y="487"/>
                  </a:lnTo>
                  <a:lnTo>
                    <a:pt x="781" y="488"/>
                  </a:lnTo>
                  <a:lnTo>
                    <a:pt x="782" y="487"/>
                  </a:lnTo>
                  <a:lnTo>
                    <a:pt x="783" y="487"/>
                  </a:lnTo>
                  <a:lnTo>
                    <a:pt x="784" y="487"/>
                  </a:lnTo>
                  <a:lnTo>
                    <a:pt x="784" y="486"/>
                  </a:lnTo>
                  <a:lnTo>
                    <a:pt x="785" y="486"/>
                  </a:lnTo>
                  <a:lnTo>
                    <a:pt x="785" y="487"/>
                  </a:lnTo>
                  <a:lnTo>
                    <a:pt x="785" y="488"/>
                  </a:lnTo>
                  <a:lnTo>
                    <a:pt x="785" y="489"/>
                  </a:lnTo>
                  <a:lnTo>
                    <a:pt x="786" y="491"/>
                  </a:lnTo>
                  <a:lnTo>
                    <a:pt x="786" y="492"/>
                  </a:lnTo>
                  <a:lnTo>
                    <a:pt x="786" y="493"/>
                  </a:lnTo>
                  <a:lnTo>
                    <a:pt x="786" y="494"/>
                  </a:lnTo>
                  <a:lnTo>
                    <a:pt x="785" y="494"/>
                  </a:lnTo>
                  <a:lnTo>
                    <a:pt x="786" y="495"/>
                  </a:lnTo>
                  <a:lnTo>
                    <a:pt x="785" y="495"/>
                  </a:lnTo>
                  <a:lnTo>
                    <a:pt x="783" y="495"/>
                  </a:lnTo>
                  <a:lnTo>
                    <a:pt x="781" y="494"/>
                  </a:lnTo>
                  <a:lnTo>
                    <a:pt x="779" y="492"/>
                  </a:lnTo>
                  <a:lnTo>
                    <a:pt x="777" y="491"/>
                  </a:lnTo>
                  <a:lnTo>
                    <a:pt x="776" y="489"/>
                  </a:lnTo>
                  <a:lnTo>
                    <a:pt x="775" y="489"/>
                  </a:lnTo>
                  <a:lnTo>
                    <a:pt x="775" y="488"/>
                  </a:lnTo>
                  <a:lnTo>
                    <a:pt x="773" y="487"/>
                  </a:lnTo>
                  <a:lnTo>
                    <a:pt x="772" y="486"/>
                  </a:lnTo>
                  <a:lnTo>
                    <a:pt x="772" y="487"/>
                  </a:lnTo>
                  <a:lnTo>
                    <a:pt x="773" y="487"/>
                  </a:lnTo>
                  <a:lnTo>
                    <a:pt x="773" y="488"/>
                  </a:lnTo>
                  <a:lnTo>
                    <a:pt x="774" y="489"/>
                  </a:lnTo>
                  <a:lnTo>
                    <a:pt x="773" y="489"/>
                  </a:lnTo>
                  <a:lnTo>
                    <a:pt x="772" y="489"/>
                  </a:lnTo>
                  <a:lnTo>
                    <a:pt x="772" y="491"/>
                  </a:lnTo>
                  <a:lnTo>
                    <a:pt x="773" y="489"/>
                  </a:lnTo>
                  <a:lnTo>
                    <a:pt x="774" y="489"/>
                  </a:lnTo>
                  <a:lnTo>
                    <a:pt x="774" y="491"/>
                  </a:lnTo>
                  <a:lnTo>
                    <a:pt x="775" y="491"/>
                  </a:lnTo>
                  <a:lnTo>
                    <a:pt x="775" y="492"/>
                  </a:lnTo>
                  <a:lnTo>
                    <a:pt x="774" y="492"/>
                  </a:lnTo>
                  <a:lnTo>
                    <a:pt x="774" y="493"/>
                  </a:lnTo>
                  <a:lnTo>
                    <a:pt x="775" y="492"/>
                  </a:lnTo>
                  <a:lnTo>
                    <a:pt x="775" y="493"/>
                  </a:lnTo>
                  <a:lnTo>
                    <a:pt x="776" y="493"/>
                  </a:lnTo>
                  <a:lnTo>
                    <a:pt x="775" y="493"/>
                  </a:lnTo>
                  <a:lnTo>
                    <a:pt x="775" y="494"/>
                  </a:lnTo>
                  <a:lnTo>
                    <a:pt x="776" y="494"/>
                  </a:lnTo>
                  <a:lnTo>
                    <a:pt x="776" y="495"/>
                  </a:lnTo>
                  <a:lnTo>
                    <a:pt x="775" y="495"/>
                  </a:lnTo>
                  <a:lnTo>
                    <a:pt x="775" y="496"/>
                  </a:lnTo>
                  <a:lnTo>
                    <a:pt x="774" y="496"/>
                  </a:lnTo>
                  <a:lnTo>
                    <a:pt x="774" y="497"/>
                  </a:lnTo>
                  <a:lnTo>
                    <a:pt x="772" y="497"/>
                  </a:lnTo>
                  <a:lnTo>
                    <a:pt x="772" y="496"/>
                  </a:lnTo>
                  <a:lnTo>
                    <a:pt x="770" y="496"/>
                  </a:lnTo>
                  <a:lnTo>
                    <a:pt x="770" y="495"/>
                  </a:lnTo>
                  <a:lnTo>
                    <a:pt x="769" y="495"/>
                  </a:lnTo>
                  <a:lnTo>
                    <a:pt x="769" y="494"/>
                  </a:lnTo>
                  <a:lnTo>
                    <a:pt x="769" y="493"/>
                  </a:lnTo>
                  <a:lnTo>
                    <a:pt x="769" y="494"/>
                  </a:lnTo>
                  <a:lnTo>
                    <a:pt x="770" y="494"/>
                  </a:lnTo>
                  <a:lnTo>
                    <a:pt x="772" y="495"/>
                  </a:lnTo>
                  <a:lnTo>
                    <a:pt x="773" y="496"/>
                  </a:lnTo>
                  <a:lnTo>
                    <a:pt x="772" y="495"/>
                  </a:lnTo>
                  <a:lnTo>
                    <a:pt x="772" y="494"/>
                  </a:lnTo>
                  <a:lnTo>
                    <a:pt x="768" y="492"/>
                  </a:lnTo>
                  <a:lnTo>
                    <a:pt x="768" y="491"/>
                  </a:lnTo>
                  <a:lnTo>
                    <a:pt x="768" y="492"/>
                  </a:lnTo>
                  <a:lnTo>
                    <a:pt x="769" y="492"/>
                  </a:lnTo>
                  <a:lnTo>
                    <a:pt x="769" y="491"/>
                  </a:lnTo>
                  <a:lnTo>
                    <a:pt x="768" y="491"/>
                  </a:lnTo>
                  <a:lnTo>
                    <a:pt x="768" y="489"/>
                  </a:lnTo>
                  <a:lnTo>
                    <a:pt x="768" y="491"/>
                  </a:lnTo>
                  <a:lnTo>
                    <a:pt x="767" y="491"/>
                  </a:lnTo>
                  <a:lnTo>
                    <a:pt x="767" y="489"/>
                  </a:lnTo>
                  <a:lnTo>
                    <a:pt x="768" y="489"/>
                  </a:lnTo>
                  <a:lnTo>
                    <a:pt x="768" y="488"/>
                  </a:lnTo>
                  <a:lnTo>
                    <a:pt x="766" y="487"/>
                  </a:lnTo>
                  <a:lnTo>
                    <a:pt x="766" y="486"/>
                  </a:lnTo>
                  <a:lnTo>
                    <a:pt x="765" y="486"/>
                  </a:lnTo>
                  <a:lnTo>
                    <a:pt x="764" y="485"/>
                  </a:lnTo>
                  <a:lnTo>
                    <a:pt x="762" y="485"/>
                  </a:lnTo>
                  <a:lnTo>
                    <a:pt x="762" y="484"/>
                  </a:lnTo>
                  <a:lnTo>
                    <a:pt x="764" y="483"/>
                  </a:lnTo>
                  <a:lnTo>
                    <a:pt x="764" y="482"/>
                  </a:lnTo>
                  <a:lnTo>
                    <a:pt x="764" y="480"/>
                  </a:lnTo>
                  <a:lnTo>
                    <a:pt x="765" y="480"/>
                  </a:lnTo>
                  <a:lnTo>
                    <a:pt x="767" y="483"/>
                  </a:lnTo>
                  <a:lnTo>
                    <a:pt x="768" y="484"/>
                  </a:lnTo>
                  <a:lnTo>
                    <a:pt x="767" y="483"/>
                  </a:lnTo>
                  <a:lnTo>
                    <a:pt x="766" y="480"/>
                  </a:lnTo>
                  <a:lnTo>
                    <a:pt x="765" y="480"/>
                  </a:lnTo>
                  <a:lnTo>
                    <a:pt x="765" y="479"/>
                  </a:lnTo>
                  <a:lnTo>
                    <a:pt x="764" y="479"/>
                  </a:lnTo>
                  <a:lnTo>
                    <a:pt x="762" y="478"/>
                  </a:lnTo>
                  <a:lnTo>
                    <a:pt x="762" y="477"/>
                  </a:lnTo>
                  <a:lnTo>
                    <a:pt x="762" y="476"/>
                  </a:lnTo>
                  <a:lnTo>
                    <a:pt x="764" y="476"/>
                  </a:lnTo>
                  <a:lnTo>
                    <a:pt x="765" y="477"/>
                  </a:lnTo>
                  <a:lnTo>
                    <a:pt x="765" y="476"/>
                  </a:lnTo>
                  <a:lnTo>
                    <a:pt x="764" y="475"/>
                  </a:lnTo>
                  <a:lnTo>
                    <a:pt x="764" y="474"/>
                  </a:lnTo>
                  <a:lnTo>
                    <a:pt x="765" y="474"/>
                  </a:lnTo>
                  <a:lnTo>
                    <a:pt x="765" y="475"/>
                  </a:lnTo>
                  <a:lnTo>
                    <a:pt x="766" y="475"/>
                  </a:lnTo>
                  <a:lnTo>
                    <a:pt x="766" y="476"/>
                  </a:lnTo>
                  <a:lnTo>
                    <a:pt x="766" y="477"/>
                  </a:lnTo>
                  <a:lnTo>
                    <a:pt x="766" y="478"/>
                  </a:lnTo>
                  <a:lnTo>
                    <a:pt x="767" y="478"/>
                  </a:lnTo>
                  <a:lnTo>
                    <a:pt x="767" y="477"/>
                  </a:lnTo>
                  <a:lnTo>
                    <a:pt x="767" y="476"/>
                  </a:lnTo>
                  <a:lnTo>
                    <a:pt x="766" y="476"/>
                  </a:lnTo>
                  <a:lnTo>
                    <a:pt x="766" y="475"/>
                  </a:lnTo>
                  <a:lnTo>
                    <a:pt x="767" y="475"/>
                  </a:lnTo>
                  <a:lnTo>
                    <a:pt x="767" y="474"/>
                  </a:lnTo>
                  <a:lnTo>
                    <a:pt x="768" y="474"/>
                  </a:lnTo>
                  <a:lnTo>
                    <a:pt x="769" y="475"/>
                  </a:lnTo>
                  <a:lnTo>
                    <a:pt x="769" y="476"/>
                  </a:lnTo>
                  <a:lnTo>
                    <a:pt x="769" y="475"/>
                  </a:lnTo>
                  <a:lnTo>
                    <a:pt x="769" y="474"/>
                  </a:lnTo>
                  <a:lnTo>
                    <a:pt x="770" y="474"/>
                  </a:lnTo>
                  <a:lnTo>
                    <a:pt x="772" y="472"/>
                  </a:lnTo>
                  <a:lnTo>
                    <a:pt x="773" y="472"/>
                  </a:lnTo>
                  <a:lnTo>
                    <a:pt x="773" y="474"/>
                  </a:lnTo>
                  <a:close/>
                  <a:moveTo>
                    <a:pt x="768" y="472"/>
                  </a:moveTo>
                  <a:lnTo>
                    <a:pt x="767" y="472"/>
                  </a:lnTo>
                  <a:lnTo>
                    <a:pt x="767" y="471"/>
                  </a:lnTo>
                  <a:lnTo>
                    <a:pt x="768" y="471"/>
                  </a:lnTo>
                  <a:lnTo>
                    <a:pt x="768" y="472"/>
                  </a:lnTo>
                  <a:close/>
                  <a:moveTo>
                    <a:pt x="517" y="470"/>
                  </a:moveTo>
                  <a:lnTo>
                    <a:pt x="517" y="471"/>
                  </a:lnTo>
                  <a:lnTo>
                    <a:pt x="518" y="471"/>
                  </a:lnTo>
                  <a:lnTo>
                    <a:pt x="517" y="471"/>
                  </a:lnTo>
                  <a:lnTo>
                    <a:pt x="516" y="471"/>
                  </a:lnTo>
                  <a:lnTo>
                    <a:pt x="516" y="470"/>
                  </a:lnTo>
                  <a:lnTo>
                    <a:pt x="517" y="470"/>
                  </a:lnTo>
                  <a:close/>
                  <a:moveTo>
                    <a:pt x="793" y="472"/>
                  </a:moveTo>
                  <a:lnTo>
                    <a:pt x="794" y="474"/>
                  </a:lnTo>
                  <a:lnTo>
                    <a:pt x="795" y="475"/>
                  </a:lnTo>
                  <a:lnTo>
                    <a:pt x="792" y="474"/>
                  </a:lnTo>
                  <a:lnTo>
                    <a:pt x="791" y="474"/>
                  </a:lnTo>
                  <a:lnTo>
                    <a:pt x="790" y="474"/>
                  </a:lnTo>
                  <a:lnTo>
                    <a:pt x="789" y="472"/>
                  </a:lnTo>
                  <a:lnTo>
                    <a:pt x="789" y="471"/>
                  </a:lnTo>
                  <a:lnTo>
                    <a:pt x="790" y="471"/>
                  </a:lnTo>
                  <a:lnTo>
                    <a:pt x="790" y="470"/>
                  </a:lnTo>
                  <a:lnTo>
                    <a:pt x="791" y="470"/>
                  </a:lnTo>
                  <a:lnTo>
                    <a:pt x="792" y="470"/>
                  </a:lnTo>
                  <a:lnTo>
                    <a:pt x="792" y="471"/>
                  </a:lnTo>
                  <a:lnTo>
                    <a:pt x="793" y="472"/>
                  </a:lnTo>
                  <a:close/>
                  <a:moveTo>
                    <a:pt x="776" y="470"/>
                  </a:moveTo>
                  <a:lnTo>
                    <a:pt x="775" y="470"/>
                  </a:lnTo>
                  <a:lnTo>
                    <a:pt x="774" y="470"/>
                  </a:lnTo>
                  <a:lnTo>
                    <a:pt x="773" y="470"/>
                  </a:lnTo>
                  <a:lnTo>
                    <a:pt x="773" y="469"/>
                  </a:lnTo>
                  <a:lnTo>
                    <a:pt x="774" y="469"/>
                  </a:lnTo>
                  <a:lnTo>
                    <a:pt x="775" y="469"/>
                  </a:lnTo>
                  <a:lnTo>
                    <a:pt x="776" y="470"/>
                  </a:lnTo>
                  <a:close/>
                  <a:moveTo>
                    <a:pt x="785" y="469"/>
                  </a:moveTo>
                  <a:lnTo>
                    <a:pt x="786" y="470"/>
                  </a:lnTo>
                  <a:lnTo>
                    <a:pt x="786" y="471"/>
                  </a:lnTo>
                  <a:lnTo>
                    <a:pt x="787" y="471"/>
                  </a:lnTo>
                  <a:lnTo>
                    <a:pt x="787" y="472"/>
                  </a:lnTo>
                  <a:lnTo>
                    <a:pt x="787" y="474"/>
                  </a:lnTo>
                  <a:lnTo>
                    <a:pt x="789" y="474"/>
                  </a:lnTo>
                  <a:lnTo>
                    <a:pt x="789" y="475"/>
                  </a:lnTo>
                  <a:lnTo>
                    <a:pt x="790" y="475"/>
                  </a:lnTo>
                  <a:lnTo>
                    <a:pt x="791" y="475"/>
                  </a:lnTo>
                  <a:lnTo>
                    <a:pt x="792" y="475"/>
                  </a:lnTo>
                  <a:lnTo>
                    <a:pt x="793" y="476"/>
                  </a:lnTo>
                  <a:lnTo>
                    <a:pt x="794" y="476"/>
                  </a:lnTo>
                  <a:lnTo>
                    <a:pt x="796" y="475"/>
                  </a:lnTo>
                  <a:lnTo>
                    <a:pt x="796" y="476"/>
                  </a:lnTo>
                  <a:lnTo>
                    <a:pt x="796" y="477"/>
                  </a:lnTo>
                  <a:lnTo>
                    <a:pt x="795" y="476"/>
                  </a:lnTo>
                  <a:lnTo>
                    <a:pt x="795" y="477"/>
                  </a:lnTo>
                  <a:lnTo>
                    <a:pt x="796" y="477"/>
                  </a:lnTo>
                  <a:lnTo>
                    <a:pt x="796" y="478"/>
                  </a:lnTo>
                  <a:lnTo>
                    <a:pt x="798" y="479"/>
                  </a:lnTo>
                  <a:lnTo>
                    <a:pt x="798" y="480"/>
                  </a:lnTo>
                  <a:lnTo>
                    <a:pt x="799" y="482"/>
                  </a:lnTo>
                  <a:lnTo>
                    <a:pt x="799" y="484"/>
                  </a:lnTo>
                  <a:lnTo>
                    <a:pt x="800" y="484"/>
                  </a:lnTo>
                  <a:lnTo>
                    <a:pt x="800" y="485"/>
                  </a:lnTo>
                  <a:lnTo>
                    <a:pt x="800" y="486"/>
                  </a:lnTo>
                  <a:lnTo>
                    <a:pt x="800" y="487"/>
                  </a:lnTo>
                  <a:lnTo>
                    <a:pt x="801" y="487"/>
                  </a:lnTo>
                  <a:lnTo>
                    <a:pt x="801" y="488"/>
                  </a:lnTo>
                  <a:lnTo>
                    <a:pt x="801" y="489"/>
                  </a:lnTo>
                  <a:lnTo>
                    <a:pt x="802" y="491"/>
                  </a:lnTo>
                  <a:lnTo>
                    <a:pt x="802" y="492"/>
                  </a:lnTo>
                  <a:lnTo>
                    <a:pt x="801" y="492"/>
                  </a:lnTo>
                  <a:lnTo>
                    <a:pt x="801" y="491"/>
                  </a:lnTo>
                  <a:lnTo>
                    <a:pt x="799" y="488"/>
                  </a:lnTo>
                  <a:lnTo>
                    <a:pt x="799" y="487"/>
                  </a:lnTo>
                  <a:lnTo>
                    <a:pt x="799" y="486"/>
                  </a:lnTo>
                  <a:lnTo>
                    <a:pt x="799" y="485"/>
                  </a:lnTo>
                  <a:lnTo>
                    <a:pt x="798" y="485"/>
                  </a:lnTo>
                  <a:lnTo>
                    <a:pt x="798" y="484"/>
                  </a:lnTo>
                  <a:lnTo>
                    <a:pt x="796" y="484"/>
                  </a:lnTo>
                  <a:lnTo>
                    <a:pt x="796" y="482"/>
                  </a:lnTo>
                  <a:lnTo>
                    <a:pt x="796" y="480"/>
                  </a:lnTo>
                  <a:lnTo>
                    <a:pt x="795" y="479"/>
                  </a:lnTo>
                  <a:lnTo>
                    <a:pt x="796" y="480"/>
                  </a:lnTo>
                  <a:lnTo>
                    <a:pt x="796" y="479"/>
                  </a:lnTo>
                  <a:lnTo>
                    <a:pt x="795" y="479"/>
                  </a:lnTo>
                  <a:lnTo>
                    <a:pt x="795" y="478"/>
                  </a:lnTo>
                  <a:lnTo>
                    <a:pt x="794" y="478"/>
                  </a:lnTo>
                  <a:lnTo>
                    <a:pt x="794" y="477"/>
                  </a:lnTo>
                  <a:lnTo>
                    <a:pt x="794" y="478"/>
                  </a:lnTo>
                  <a:lnTo>
                    <a:pt x="794" y="479"/>
                  </a:lnTo>
                  <a:lnTo>
                    <a:pt x="795" y="479"/>
                  </a:lnTo>
                  <a:lnTo>
                    <a:pt x="794" y="479"/>
                  </a:lnTo>
                  <a:lnTo>
                    <a:pt x="795" y="479"/>
                  </a:lnTo>
                  <a:lnTo>
                    <a:pt x="795" y="480"/>
                  </a:lnTo>
                  <a:lnTo>
                    <a:pt x="794" y="480"/>
                  </a:lnTo>
                  <a:lnTo>
                    <a:pt x="794" y="482"/>
                  </a:lnTo>
                  <a:lnTo>
                    <a:pt x="794" y="483"/>
                  </a:lnTo>
                  <a:lnTo>
                    <a:pt x="794" y="484"/>
                  </a:lnTo>
                  <a:lnTo>
                    <a:pt x="794" y="485"/>
                  </a:lnTo>
                  <a:lnTo>
                    <a:pt x="795" y="484"/>
                  </a:lnTo>
                  <a:lnTo>
                    <a:pt x="795" y="485"/>
                  </a:lnTo>
                  <a:lnTo>
                    <a:pt x="798" y="488"/>
                  </a:lnTo>
                  <a:lnTo>
                    <a:pt x="798" y="489"/>
                  </a:lnTo>
                  <a:lnTo>
                    <a:pt x="799" y="489"/>
                  </a:lnTo>
                  <a:lnTo>
                    <a:pt x="799" y="491"/>
                  </a:lnTo>
                  <a:lnTo>
                    <a:pt x="800" y="491"/>
                  </a:lnTo>
                  <a:lnTo>
                    <a:pt x="800" y="492"/>
                  </a:lnTo>
                  <a:lnTo>
                    <a:pt x="800" y="493"/>
                  </a:lnTo>
                  <a:lnTo>
                    <a:pt x="800" y="494"/>
                  </a:lnTo>
                  <a:lnTo>
                    <a:pt x="801" y="495"/>
                  </a:lnTo>
                  <a:lnTo>
                    <a:pt x="801" y="494"/>
                  </a:lnTo>
                  <a:lnTo>
                    <a:pt x="800" y="494"/>
                  </a:lnTo>
                  <a:lnTo>
                    <a:pt x="800" y="495"/>
                  </a:lnTo>
                  <a:lnTo>
                    <a:pt x="799" y="494"/>
                  </a:lnTo>
                  <a:lnTo>
                    <a:pt x="798" y="494"/>
                  </a:lnTo>
                  <a:lnTo>
                    <a:pt x="798" y="495"/>
                  </a:lnTo>
                  <a:lnTo>
                    <a:pt x="799" y="495"/>
                  </a:lnTo>
                  <a:lnTo>
                    <a:pt x="799" y="496"/>
                  </a:lnTo>
                  <a:lnTo>
                    <a:pt x="800" y="496"/>
                  </a:lnTo>
                  <a:lnTo>
                    <a:pt x="801" y="496"/>
                  </a:lnTo>
                  <a:lnTo>
                    <a:pt x="801" y="497"/>
                  </a:lnTo>
                  <a:lnTo>
                    <a:pt x="801" y="499"/>
                  </a:lnTo>
                  <a:lnTo>
                    <a:pt x="800" y="499"/>
                  </a:lnTo>
                  <a:lnTo>
                    <a:pt x="800" y="500"/>
                  </a:lnTo>
                  <a:lnTo>
                    <a:pt x="799" y="500"/>
                  </a:lnTo>
                  <a:lnTo>
                    <a:pt x="798" y="499"/>
                  </a:lnTo>
                  <a:lnTo>
                    <a:pt x="798" y="497"/>
                  </a:lnTo>
                  <a:lnTo>
                    <a:pt x="798" y="499"/>
                  </a:lnTo>
                  <a:lnTo>
                    <a:pt x="796" y="497"/>
                  </a:lnTo>
                  <a:lnTo>
                    <a:pt x="796" y="499"/>
                  </a:lnTo>
                  <a:lnTo>
                    <a:pt x="796" y="500"/>
                  </a:lnTo>
                  <a:lnTo>
                    <a:pt x="798" y="500"/>
                  </a:lnTo>
                  <a:lnTo>
                    <a:pt x="798" y="501"/>
                  </a:lnTo>
                  <a:lnTo>
                    <a:pt x="796" y="501"/>
                  </a:lnTo>
                  <a:lnTo>
                    <a:pt x="796" y="502"/>
                  </a:lnTo>
                  <a:lnTo>
                    <a:pt x="796" y="503"/>
                  </a:lnTo>
                  <a:lnTo>
                    <a:pt x="795" y="503"/>
                  </a:lnTo>
                  <a:lnTo>
                    <a:pt x="794" y="503"/>
                  </a:lnTo>
                  <a:lnTo>
                    <a:pt x="794" y="504"/>
                  </a:lnTo>
                  <a:lnTo>
                    <a:pt x="793" y="504"/>
                  </a:lnTo>
                  <a:lnTo>
                    <a:pt x="793" y="505"/>
                  </a:lnTo>
                  <a:lnTo>
                    <a:pt x="792" y="507"/>
                  </a:lnTo>
                  <a:lnTo>
                    <a:pt x="791" y="507"/>
                  </a:lnTo>
                  <a:lnTo>
                    <a:pt x="790" y="507"/>
                  </a:lnTo>
                  <a:lnTo>
                    <a:pt x="790" y="508"/>
                  </a:lnTo>
                  <a:lnTo>
                    <a:pt x="790" y="507"/>
                  </a:lnTo>
                  <a:lnTo>
                    <a:pt x="790" y="505"/>
                  </a:lnTo>
                  <a:lnTo>
                    <a:pt x="790" y="504"/>
                  </a:lnTo>
                  <a:lnTo>
                    <a:pt x="790" y="503"/>
                  </a:lnTo>
                  <a:lnTo>
                    <a:pt x="790" y="502"/>
                  </a:lnTo>
                  <a:lnTo>
                    <a:pt x="791" y="502"/>
                  </a:lnTo>
                  <a:lnTo>
                    <a:pt x="791" y="501"/>
                  </a:lnTo>
                  <a:lnTo>
                    <a:pt x="790" y="501"/>
                  </a:lnTo>
                  <a:lnTo>
                    <a:pt x="791" y="500"/>
                  </a:lnTo>
                  <a:lnTo>
                    <a:pt x="792" y="500"/>
                  </a:lnTo>
                  <a:lnTo>
                    <a:pt x="792" y="499"/>
                  </a:lnTo>
                  <a:lnTo>
                    <a:pt x="791" y="499"/>
                  </a:lnTo>
                  <a:lnTo>
                    <a:pt x="791" y="497"/>
                  </a:lnTo>
                  <a:lnTo>
                    <a:pt x="791" y="496"/>
                  </a:lnTo>
                  <a:lnTo>
                    <a:pt x="791" y="497"/>
                  </a:lnTo>
                  <a:lnTo>
                    <a:pt x="793" y="497"/>
                  </a:lnTo>
                  <a:lnTo>
                    <a:pt x="794" y="499"/>
                  </a:lnTo>
                  <a:lnTo>
                    <a:pt x="793" y="497"/>
                  </a:lnTo>
                  <a:lnTo>
                    <a:pt x="794" y="497"/>
                  </a:lnTo>
                  <a:lnTo>
                    <a:pt x="794" y="496"/>
                  </a:lnTo>
                  <a:lnTo>
                    <a:pt x="792" y="497"/>
                  </a:lnTo>
                  <a:lnTo>
                    <a:pt x="792" y="496"/>
                  </a:lnTo>
                  <a:lnTo>
                    <a:pt x="791" y="496"/>
                  </a:lnTo>
                  <a:lnTo>
                    <a:pt x="791" y="495"/>
                  </a:lnTo>
                  <a:lnTo>
                    <a:pt x="791" y="494"/>
                  </a:lnTo>
                  <a:lnTo>
                    <a:pt x="792" y="494"/>
                  </a:lnTo>
                  <a:lnTo>
                    <a:pt x="792" y="493"/>
                  </a:lnTo>
                  <a:lnTo>
                    <a:pt x="793" y="493"/>
                  </a:lnTo>
                  <a:lnTo>
                    <a:pt x="792" y="493"/>
                  </a:lnTo>
                  <a:lnTo>
                    <a:pt x="791" y="494"/>
                  </a:lnTo>
                  <a:lnTo>
                    <a:pt x="790" y="493"/>
                  </a:lnTo>
                  <a:lnTo>
                    <a:pt x="790" y="492"/>
                  </a:lnTo>
                  <a:lnTo>
                    <a:pt x="789" y="492"/>
                  </a:lnTo>
                  <a:lnTo>
                    <a:pt x="789" y="491"/>
                  </a:lnTo>
                  <a:lnTo>
                    <a:pt x="789" y="489"/>
                  </a:lnTo>
                  <a:lnTo>
                    <a:pt x="789" y="488"/>
                  </a:lnTo>
                  <a:lnTo>
                    <a:pt x="789" y="487"/>
                  </a:lnTo>
                  <a:lnTo>
                    <a:pt x="789" y="486"/>
                  </a:lnTo>
                  <a:lnTo>
                    <a:pt x="789" y="485"/>
                  </a:lnTo>
                  <a:lnTo>
                    <a:pt x="789" y="484"/>
                  </a:lnTo>
                  <a:lnTo>
                    <a:pt x="789" y="483"/>
                  </a:lnTo>
                  <a:lnTo>
                    <a:pt x="787" y="482"/>
                  </a:lnTo>
                  <a:lnTo>
                    <a:pt x="787" y="480"/>
                  </a:lnTo>
                  <a:lnTo>
                    <a:pt x="787" y="479"/>
                  </a:lnTo>
                  <a:lnTo>
                    <a:pt x="786" y="479"/>
                  </a:lnTo>
                  <a:lnTo>
                    <a:pt x="786" y="478"/>
                  </a:lnTo>
                  <a:lnTo>
                    <a:pt x="787" y="478"/>
                  </a:lnTo>
                  <a:lnTo>
                    <a:pt x="787" y="477"/>
                  </a:lnTo>
                  <a:lnTo>
                    <a:pt x="787" y="476"/>
                  </a:lnTo>
                  <a:lnTo>
                    <a:pt x="787" y="475"/>
                  </a:lnTo>
                  <a:lnTo>
                    <a:pt x="787" y="476"/>
                  </a:lnTo>
                  <a:lnTo>
                    <a:pt x="787" y="477"/>
                  </a:lnTo>
                  <a:lnTo>
                    <a:pt x="786" y="476"/>
                  </a:lnTo>
                  <a:lnTo>
                    <a:pt x="786" y="475"/>
                  </a:lnTo>
                  <a:lnTo>
                    <a:pt x="785" y="475"/>
                  </a:lnTo>
                  <a:lnTo>
                    <a:pt x="785" y="474"/>
                  </a:lnTo>
                  <a:lnTo>
                    <a:pt x="785" y="472"/>
                  </a:lnTo>
                  <a:lnTo>
                    <a:pt x="784" y="471"/>
                  </a:lnTo>
                  <a:lnTo>
                    <a:pt x="784" y="470"/>
                  </a:lnTo>
                  <a:lnTo>
                    <a:pt x="784" y="469"/>
                  </a:lnTo>
                  <a:lnTo>
                    <a:pt x="785" y="468"/>
                  </a:lnTo>
                  <a:lnTo>
                    <a:pt x="785" y="469"/>
                  </a:lnTo>
                  <a:close/>
                  <a:moveTo>
                    <a:pt x="521" y="467"/>
                  </a:moveTo>
                  <a:lnTo>
                    <a:pt x="522" y="467"/>
                  </a:lnTo>
                  <a:lnTo>
                    <a:pt x="523" y="467"/>
                  </a:lnTo>
                  <a:lnTo>
                    <a:pt x="522" y="468"/>
                  </a:lnTo>
                  <a:lnTo>
                    <a:pt x="523" y="468"/>
                  </a:lnTo>
                  <a:lnTo>
                    <a:pt x="523" y="469"/>
                  </a:lnTo>
                  <a:lnTo>
                    <a:pt x="523" y="470"/>
                  </a:lnTo>
                  <a:lnTo>
                    <a:pt x="523" y="469"/>
                  </a:lnTo>
                  <a:lnTo>
                    <a:pt x="524" y="469"/>
                  </a:lnTo>
                  <a:lnTo>
                    <a:pt x="524" y="470"/>
                  </a:lnTo>
                  <a:lnTo>
                    <a:pt x="524" y="471"/>
                  </a:lnTo>
                  <a:lnTo>
                    <a:pt x="524" y="470"/>
                  </a:lnTo>
                  <a:lnTo>
                    <a:pt x="525" y="469"/>
                  </a:lnTo>
                  <a:lnTo>
                    <a:pt x="525" y="468"/>
                  </a:lnTo>
                  <a:lnTo>
                    <a:pt x="526" y="468"/>
                  </a:lnTo>
                  <a:lnTo>
                    <a:pt x="526" y="469"/>
                  </a:lnTo>
                  <a:lnTo>
                    <a:pt x="526" y="470"/>
                  </a:lnTo>
                  <a:lnTo>
                    <a:pt x="527" y="470"/>
                  </a:lnTo>
                  <a:lnTo>
                    <a:pt x="527" y="469"/>
                  </a:lnTo>
                  <a:lnTo>
                    <a:pt x="529" y="469"/>
                  </a:lnTo>
                  <a:lnTo>
                    <a:pt x="529" y="471"/>
                  </a:lnTo>
                  <a:lnTo>
                    <a:pt x="527" y="472"/>
                  </a:lnTo>
                  <a:lnTo>
                    <a:pt x="527" y="474"/>
                  </a:lnTo>
                  <a:lnTo>
                    <a:pt x="529" y="474"/>
                  </a:lnTo>
                  <a:lnTo>
                    <a:pt x="529" y="472"/>
                  </a:lnTo>
                  <a:lnTo>
                    <a:pt x="529" y="471"/>
                  </a:lnTo>
                  <a:lnTo>
                    <a:pt x="529" y="472"/>
                  </a:lnTo>
                  <a:lnTo>
                    <a:pt x="530" y="471"/>
                  </a:lnTo>
                  <a:lnTo>
                    <a:pt x="530" y="470"/>
                  </a:lnTo>
                  <a:lnTo>
                    <a:pt x="531" y="470"/>
                  </a:lnTo>
                  <a:lnTo>
                    <a:pt x="531" y="471"/>
                  </a:lnTo>
                  <a:lnTo>
                    <a:pt x="531" y="472"/>
                  </a:lnTo>
                  <a:lnTo>
                    <a:pt x="531" y="474"/>
                  </a:lnTo>
                  <a:lnTo>
                    <a:pt x="530" y="474"/>
                  </a:lnTo>
                  <a:lnTo>
                    <a:pt x="530" y="475"/>
                  </a:lnTo>
                  <a:lnTo>
                    <a:pt x="529" y="476"/>
                  </a:lnTo>
                  <a:lnTo>
                    <a:pt x="527" y="475"/>
                  </a:lnTo>
                  <a:lnTo>
                    <a:pt x="526" y="475"/>
                  </a:lnTo>
                  <a:lnTo>
                    <a:pt x="526" y="474"/>
                  </a:lnTo>
                  <a:lnTo>
                    <a:pt x="526" y="472"/>
                  </a:lnTo>
                  <a:lnTo>
                    <a:pt x="525" y="472"/>
                  </a:lnTo>
                  <a:lnTo>
                    <a:pt x="525" y="474"/>
                  </a:lnTo>
                  <a:lnTo>
                    <a:pt x="525" y="475"/>
                  </a:lnTo>
                  <a:lnTo>
                    <a:pt x="524" y="475"/>
                  </a:lnTo>
                  <a:lnTo>
                    <a:pt x="525" y="475"/>
                  </a:lnTo>
                  <a:lnTo>
                    <a:pt x="525" y="476"/>
                  </a:lnTo>
                  <a:lnTo>
                    <a:pt x="526" y="476"/>
                  </a:lnTo>
                  <a:lnTo>
                    <a:pt x="525" y="476"/>
                  </a:lnTo>
                  <a:lnTo>
                    <a:pt x="525" y="477"/>
                  </a:lnTo>
                  <a:lnTo>
                    <a:pt x="524" y="476"/>
                  </a:lnTo>
                  <a:lnTo>
                    <a:pt x="524" y="477"/>
                  </a:lnTo>
                  <a:lnTo>
                    <a:pt x="524" y="476"/>
                  </a:lnTo>
                  <a:lnTo>
                    <a:pt x="523" y="476"/>
                  </a:lnTo>
                  <a:lnTo>
                    <a:pt x="522" y="477"/>
                  </a:lnTo>
                  <a:lnTo>
                    <a:pt x="522" y="478"/>
                  </a:lnTo>
                  <a:lnTo>
                    <a:pt x="522" y="477"/>
                  </a:lnTo>
                  <a:lnTo>
                    <a:pt x="522" y="475"/>
                  </a:lnTo>
                  <a:lnTo>
                    <a:pt x="522" y="474"/>
                  </a:lnTo>
                  <a:lnTo>
                    <a:pt x="522" y="475"/>
                  </a:lnTo>
                  <a:lnTo>
                    <a:pt x="521" y="476"/>
                  </a:lnTo>
                  <a:lnTo>
                    <a:pt x="521" y="477"/>
                  </a:lnTo>
                  <a:lnTo>
                    <a:pt x="521" y="478"/>
                  </a:lnTo>
                  <a:lnTo>
                    <a:pt x="519" y="478"/>
                  </a:lnTo>
                  <a:lnTo>
                    <a:pt x="518" y="478"/>
                  </a:lnTo>
                  <a:lnTo>
                    <a:pt x="518" y="479"/>
                  </a:lnTo>
                  <a:lnTo>
                    <a:pt x="518" y="480"/>
                  </a:lnTo>
                  <a:lnTo>
                    <a:pt x="516" y="479"/>
                  </a:lnTo>
                  <a:lnTo>
                    <a:pt x="515" y="479"/>
                  </a:lnTo>
                  <a:lnTo>
                    <a:pt x="515" y="478"/>
                  </a:lnTo>
                  <a:lnTo>
                    <a:pt x="514" y="478"/>
                  </a:lnTo>
                  <a:lnTo>
                    <a:pt x="514" y="477"/>
                  </a:lnTo>
                  <a:lnTo>
                    <a:pt x="515" y="477"/>
                  </a:lnTo>
                  <a:lnTo>
                    <a:pt x="514" y="477"/>
                  </a:lnTo>
                  <a:lnTo>
                    <a:pt x="513" y="477"/>
                  </a:lnTo>
                  <a:lnTo>
                    <a:pt x="513" y="476"/>
                  </a:lnTo>
                  <a:lnTo>
                    <a:pt x="512" y="475"/>
                  </a:lnTo>
                  <a:lnTo>
                    <a:pt x="513" y="474"/>
                  </a:lnTo>
                  <a:lnTo>
                    <a:pt x="515" y="475"/>
                  </a:lnTo>
                  <a:lnTo>
                    <a:pt x="516" y="475"/>
                  </a:lnTo>
                  <a:lnTo>
                    <a:pt x="515" y="474"/>
                  </a:lnTo>
                  <a:lnTo>
                    <a:pt x="514" y="474"/>
                  </a:lnTo>
                  <a:lnTo>
                    <a:pt x="514" y="472"/>
                  </a:lnTo>
                  <a:lnTo>
                    <a:pt x="514" y="471"/>
                  </a:lnTo>
                  <a:lnTo>
                    <a:pt x="515" y="471"/>
                  </a:lnTo>
                  <a:lnTo>
                    <a:pt x="516" y="471"/>
                  </a:lnTo>
                  <a:lnTo>
                    <a:pt x="516" y="472"/>
                  </a:lnTo>
                  <a:lnTo>
                    <a:pt x="517" y="471"/>
                  </a:lnTo>
                  <a:lnTo>
                    <a:pt x="518" y="471"/>
                  </a:lnTo>
                  <a:lnTo>
                    <a:pt x="518" y="472"/>
                  </a:lnTo>
                  <a:lnTo>
                    <a:pt x="518" y="471"/>
                  </a:lnTo>
                  <a:lnTo>
                    <a:pt x="518" y="470"/>
                  </a:lnTo>
                  <a:lnTo>
                    <a:pt x="518" y="469"/>
                  </a:lnTo>
                  <a:lnTo>
                    <a:pt x="517" y="469"/>
                  </a:lnTo>
                  <a:lnTo>
                    <a:pt x="517" y="468"/>
                  </a:lnTo>
                  <a:lnTo>
                    <a:pt x="518" y="468"/>
                  </a:lnTo>
                  <a:lnTo>
                    <a:pt x="518" y="467"/>
                  </a:lnTo>
                  <a:lnTo>
                    <a:pt x="519" y="467"/>
                  </a:lnTo>
                  <a:lnTo>
                    <a:pt x="519" y="468"/>
                  </a:lnTo>
                  <a:lnTo>
                    <a:pt x="519" y="467"/>
                  </a:lnTo>
                  <a:lnTo>
                    <a:pt x="521" y="467"/>
                  </a:lnTo>
                  <a:close/>
                  <a:moveTo>
                    <a:pt x="523" y="467"/>
                  </a:moveTo>
                  <a:lnTo>
                    <a:pt x="522" y="467"/>
                  </a:lnTo>
                  <a:lnTo>
                    <a:pt x="521" y="466"/>
                  </a:lnTo>
                  <a:lnTo>
                    <a:pt x="521" y="465"/>
                  </a:lnTo>
                  <a:lnTo>
                    <a:pt x="522" y="465"/>
                  </a:lnTo>
                  <a:lnTo>
                    <a:pt x="522" y="463"/>
                  </a:lnTo>
                  <a:lnTo>
                    <a:pt x="523" y="463"/>
                  </a:lnTo>
                  <a:lnTo>
                    <a:pt x="523" y="462"/>
                  </a:lnTo>
                  <a:lnTo>
                    <a:pt x="524" y="462"/>
                  </a:lnTo>
                  <a:lnTo>
                    <a:pt x="525" y="462"/>
                  </a:lnTo>
                  <a:lnTo>
                    <a:pt x="525" y="463"/>
                  </a:lnTo>
                  <a:lnTo>
                    <a:pt x="524" y="463"/>
                  </a:lnTo>
                  <a:lnTo>
                    <a:pt x="524" y="465"/>
                  </a:lnTo>
                  <a:lnTo>
                    <a:pt x="525" y="465"/>
                  </a:lnTo>
                  <a:lnTo>
                    <a:pt x="523" y="466"/>
                  </a:lnTo>
                  <a:lnTo>
                    <a:pt x="523" y="467"/>
                  </a:lnTo>
                  <a:close/>
                  <a:moveTo>
                    <a:pt x="407" y="462"/>
                  </a:moveTo>
                  <a:lnTo>
                    <a:pt x="406" y="462"/>
                  </a:lnTo>
                  <a:lnTo>
                    <a:pt x="407" y="461"/>
                  </a:lnTo>
                  <a:lnTo>
                    <a:pt x="406" y="461"/>
                  </a:lnTo>
                  <a:lnTo>
                    <a:pt x="406" y="460"/>
                  </a:lnTo>
                  <a:lnTo>
                    <a:pt x="406" y="459"/>
                  </a:lnTo>
                  <a:lnTo>
                    <a:pt x="406" y="460"/>
                  </a:lnTo>
                  <a:lnTo>
                    <a:pt x="406" y="461"/>
                  </a:lnTo>
                  <a:lnTo>
                    <a:pt x="407" y="461"/>
                  </a:lnTo>
                  <a:lnTo>
                    <a:pt x="407" y="462"/>
                  </a:lnTo>
                  <a:close/>
                  <a:moveTo>
                    <a:pt x="405" y="461"/>
                  </a:moveTo>
                  <a:lnTo>
                    <a:pt x="404" y="461"/>
                  </a:lnTo>
                  <a:lnTo>
                    <a:pt x="404" y="460"/>
                  </a:lnTo>
                  <a:lnTo>
                    <a:pt x="405" y="460"/>
                  </a:lnTo>
                  <a:lnTo>
                    <a:pt x="405" y="459"/>
                  </a:lnTo>
                  <a:lnTo>
                    <a:pt x="405" y="460"/>
                  </a:lnTo>
                  <a:lnTo>
                    <a:pt x="405" y="461"/>
                  </a:lnTo>
                  <a:close/>
                  <a:moveTo>
                    <a:pt x="398" y="461"/>
                  </a:moveTo>
                  <a:lnTo>
                    <a:pt x="398" y="462"/>
                  </a:lnTo>
                  <a:lnTo>
                    <a:pt x="398" y="463"/>
                  </a:lnTo>
                  <a:lnTo>
                    <a:pt x="397" y="463"/>
                  </a:lnTo>
                  <a:lnTo>
                    <a:pt x="397" y="465"/>
                  </a:lnTo>
                  <a:lnTo>
                    <a:pt x="396" y="465"/>
                  </a:lnTo>
                  <a:lnTo>
                    <a:pt x="395" y="465"/>
                  </a:lnTo>
                  <a:lnTo>
                    <a:pt x="395" y="463"/>
                  </a:lnTo>
                  <a:lnTo>
                    <a:pt x="395" y="462"/>
                  </a:lnTo>
                  <a:lnTo>
                    <a:pt x="395" y="461"/>
                  </a:lnTo>
                  <a:lnTo>
                    <a:pt x="393" y="461"/>
                  </a:lnTo>
                  <a:lnTo>
                    <a:pt x="393" y="460"/>
                  </a:lnTo>
                  <a:lnTo>
                    <a:pt x="395" y="462"/>
                  </a:lnTo>
                  <a:lnTo>
                    <a:pt x="395" y="461"/>
                  </a:lnTo>
                  <a:lnTo>
                    <a:pt x="395" y="460"/>
                  </a:lnTo>
                  <a:lnTo>
                    <a:pt x="396" y="460"/>
                  </a:lnTo>
                  <a:lnTo>
                    <a:pt x="396" y="459"/>
                  </a:lnTo>
                  <a:lnTo>
                    <a:pt x="397" y="459"/>
                  </a:lnTo>
                  <a:lnTo>
                    <a:pt x="398" y="459"/>
                  </a:lnTo>
                  <a:lnTo>
                    <a:pt x="398" y="458"/>
                  </a:lnTo>
                  <a:lnTo>
                    <a:pt x="399" y="458"/>
                  </a:lnTo>
                  <a:lnTo>
                    <a:pt x="400" y="457"/>
                  </a:lnTo>
                  <a:lnTo>
                    <a:pt x="400" y="458"/>
                  </a:lnTo>
                  <a:lnTo>
                    <a:pt x="399" y="460"/>
                  </a:lnTo>
                  <a:lnTo>
                    <a:pt x="399" y="461"/>
                  </a:lnTo>
                  <a:lnTo>
                    <a:pt x="398" y="461"/>
                  </a:lnTo>
                  <a:close/>
                  <a:moveTo>
                    <a:pt x="530" y="453"/>
                  </a:moveTo>
                  <a:lnTo>
                    <a:pt x="530" y="454"/>
                  </a:lnTo>
                  <a:lnTo>
                    <a:pt x="529" y="454"/>
                  </a:lnTo>
                  <a:lnTo>
                    <a:pt x="529" y="453"/>
                  </a:lnTo>
                  <a:lnTo>
                    <a:pt x="530" y="453"/>
                  </a:lnTo>
                  <a:lnTo>
                    <a:pt x="529" y="453"/>
                  </a:lnTo>
                  <a:lnTo>
                    <a:pt x="530" y="453"/>
                  </a:lnTo>
                  <a:close/>
                  <a:moveTo>
                    <a:pt x="526" y="453"/>
                  </a:moveTo>
                  <a:lnTo>
                    <a:pt x="527" y="453"/>
                  </a:lnTo>
                  <a:lnTo>
                    <a:pt x="526" y="453"/>
                  </a:lnTo>
                  <a:lnTo>
                    <a:pt x="525" y="454"/>
                  </a:lnTo>
                  <a:lnTo>
                    <a:pt x="525" y="453"/>
                  </a:lnTo>
                  <a:lnTo>
                    <a:pt x="525" y="452"/>
                  </a:lnTo>
                  <a:lnTo>
                    <a:pt x="526" y="453"/>
                  </a:lnTo>
                  <a:close/>
                  <a:moveTo>
                    <a:pt x="535" y="449"/>
                  </a:moveTo>
                  <a:lnTo>
                    <a:pt x="534" y="449"/>
                  </a:lnTo>
                  <a:lnTo>
                    <a:pt x="534" y="447"/>
                  </a:lnTo>
                  <a:lnTo>
                    <a:pt x="535" y="447"/>
                  </a:lnTo>
                  <a:lnTo>
                    <a:pt x="535" y="449"/>
                  </a:lnTo>
                  <a:close/>
                  <a:moveTo>
                    <a:pt x="539" y="447"/>
                  </a:moveTo>
                  <a:lnTo>
                    <a:pt x="539" y="449"/>
                  </a:lnTo>
                  <a:lnTo>
                    <a:pt x="538" y="449"/>
                  </a:lnTo>
                  <a:lnTo>
                    <a:pt x="538" y="447"/>
                  </a:lnTo>
                  <a:lnTo>
                    <a:pt x="539" y="447"/>
                  </a:lnTo>
                  <a:close/>
                  <a:moveTo>
                    <a:pt x="533" y="447"/>
                  </a:moveTo>
                  <a:lnTo>
                    <a:pt x="532" y="447"/>
                  </a:lnTo>
                  <a:lnTo>
                    <a:pt x="532" y="446"/>
                  </a:lnTo>
                  <a:lnTo>
                    <a:pt x="533" y="446"/>
                  </a:lnTo>
                  <a:lnTo>
                    <a:pt x="533" y="447"/>
                  </a:lnTo>
                  <a:close/>
                  <a:moveTo>
                    <a:pt x="549" y="442"/>
                  </a:moveTo>
                  <a:lnTo>
                    <a:pt x="548" y="442"/>
                  </a:lnTo>
                  <a:lnTo>
                    <a:pt x="549" y="441"/>
                  </a:lnTo>
                  <a:lnTo>
                    <a:pt x="549" y="440"/>
                  </a:lnTo>
                  <a:lnTo>
                    <a:pt x="550" y="440"/>
                  </a:lnTo>
                  <a:lnTo>
                    <a:pt x="551" y="441"/>
                  </a:lnTo>
                  <a:lnTo>
                    <a:pt x="550" y="442"/>
                  </a:lnTo>
                  <a:lnTo>
                    <a:pt x="549" y="442"/>
                  </a:lnTo>
                  <a:close/>
                  <a:moveTo>
                    <a:pt x="509" y="442"/>
                  </a:moveTo>
                  <a:lnTo>
                    <a:pt x="508" y="442"/>
                  </a:lnTo>
                  <a:lnTo>
                    <a:pt x="507" y="442"/>
                  </a:lnTo>
                  <a:lnTo>
                    <a:pt x="507" y="441"/>
                  </a:lnTo>
                  <a:lnTo>
                    <a:pt x="508" y="440"/>
                  </a:lnTo>
                  <a:lnTo>
                    <a:pt x="509" y="440"/>
                  </a:lnTo>
                  <a:lnTo>
                    <a:pt x="509" y="441"/>
                  </a:lnTo>
                  <a:lnTo>
                    <a:pt x="510" y="441"/>
                  </a:lnTo>
                  <a:lnTo>
                    <a:pt x="509" y="442"/>
                  </a:lnTo>
                  <a:close/>
                  <a:moveTo>
                    <a:pt x="615" y="440"/>
                  </a:moveTo>
                  <a:lnTo>
                    <a:pt x="614" y="440"/>
                  </a:lnTo>
                  <a:lnTo>
                    <a:pt x="615" y="438"/>
                  </a:lnTo>
                  <a:lnTo>
                    <a:pt x="615" y="440"/>
                  </a:lnTo>
                  <a:close/>
                  <a:moveTo>
                    <a:pt x="556" y="438"/>
                  </a:moveTo>
                  <a:lnTo>
                    <a:pt x="555" y="440"/>
                  </a:lnTo>
                  <a:lnTo>
                    <a:pt x="555" y="438"/>
                  </a:lnTo>
                  <a:lnTo>
                    <a:pt x="554" y="440"/>
                  </a:lnTo>
                  <a:lnTo>
                    <a:pt x="554" y="438"/>
                  </a:lnTo>
                  <a:lnTo>
                    <a:pt x="555" y="438"/>
                  </a:lnTo>
                  <a:lnTo>
                    <a:pt x="556" y="438"/>
                  </a:lnTo>
                  <a:close/>
                  <a:moveTo>
                    <a:pt x="641" y="427"/>
                  </a:moveTo>
                  <a:lnTo>
                    <a:pt x="641" y="426"/>
                  </a:lnTo>
                  <a:lnTo>
                    <a:pt x="642" y="425"/>
                  </a:lnTo>
                  <a:lnTo>
                    <a:pt x="643" y="424"/>
                  </a:lnTo>
                  <a:lnTo>
                    <a:pt x="644" y="422"/>
                  </a:lnTo>
                  <a:lnTo>
                    <a:pt x="646" y="421"/>
                  </a:lnTo>
                  <a:lnTo>
                    <a:pt x="647" y="421"/>
                  </a:lnTo>
                  <a:lnTo>
                    <a:pt x="647" y="422"/>
                  </a:lnTo>
                  <a:lnTo>
                    <a:pt x="646" y="422"/>
                  </a:lnTo>
                  <a:lnTo>
                    <a:pt x="644" y="424"/>
                  </a:lnTo>
                  <a:lnTo>
                    <a:pt x="643" y="424"/>
                  </a:lnTo>
                  <a:lnTo>
                    <a:pt x="643" y="425"/>
                  </a:lnTo>
                  <a:lnTo>
                    <a:pt x="641" y="427"/>
                  </a:lnTo>
                  <a:close/>
                  <a:moveTo>
                    <a:pt x="590" y="421"/>
                  </a:moveTo>
                  <a:lnTo>
                    <a:pt x="589" y="422"/>
                  </a:lnTo>
                  <a:lnTo>
                    <a:pt x="588" y="424"/>
                  </a:lnTo>
                  <a:lnTo>
                    <a:pt x="586" y="424"/>
                  </a:lnTo>
                  <a:lnTo>
                    <a:pt x="588" y="424"/>
                  </a:lnTo>
                  <a:lnTo>
                    <a:pt x="586" y="424"/>
                  </a:lnTo>
                  <a:lnTo>
                    <a:pt x="586" y="422"/>
                  </a:lnTo>
                  <a:lnTo>
                    <a:pt x="588" y="422"/>
                  </a:lnTo>
                  <a:lnTo>
                    <a:pt x="589" y="422"/>
                  </a:lnTo>
                  <a:lnTo>
                    <a:pt x="589" y="421"/>
                  </a:lnTo>
                  <a:lnTo>
                    <a:pt x="590" y="421"/>
                  </a:lnTo>
                  <a:lnTo>
                    <a:pt x="590" y="420"/>
                  </a:lnTo>
                  <a:lnTo>
                    <a:pt x="590" y="421"/>
                  </a:lnTo>
                  <a:close/>
                  <a:moveTo>
                    <a:pt x="590" y="424"/>
                  </a:moveTo>
                  <a:lnTo>
                    <a:pt x="589" y="424"/>
                  </a:lnTo>
                  <a:lnTo>
                    <a:pt x="589" y="422"/>
                  </a:lnTo>
                  <a:lnTo>
                    <a:pt x="590" y="422"/>
                  </a:lnTo>
                  <a:lnTo>
                    <a:pt x="591" y="421"/>
                  </a:lnTo>
                  <a:lnTo>
                    <a:pt x="591" y="420"/>
                  </a:lnTo>
                  <a:lnTo>
                    <a:pt x="592" y="420"/>
                  </a:lnTo>
                  <a:lnTo>
                    <a:pt x="592" y="419"/>
                  </a:lnTo>
                  <a:lnTo>
                    <a:pt x="592" y="420"/>
                  </a:lnTo>
                  <a:lnTo>
                    <a:pt x="592" y="421"/>
                  </a:lnTo>
                  <a:lnTo>
                    <a:pt x="591" y="422"/>
                  </a:lnTo>
                  <a:lnTo>
                    <a:pt x="590" y="424"/>
                  </a:lnTo>
                  <a:close/>
                  <a:moveTo>
                    <a:pt x="591" y="418"/>
                  </a:moveTo>
                  <a:lnTo>
                    <a:pt x="591" y="419"/>
                  </a:lnTo>
                  <a:lnTo>
                    <a:pt x="590" y="420"/>
                  </a:lnTo>
                  <a:lnTo>
                    <a:pt x="589" y="420"/>
                  </a:lnTo>
                  <a:lnTo>
                    <a:pt x="589" y="421"/>
                  </a:lnTo>
                  <a:lnTo>
                    <a:pt x="588" y="421"/>
                  </a:lnTo>
                  <a:lnTo>
                    <a:pt x="588" y="420"/>
                  </a:lnTo>
                  <a:lnTo>
                    <a:pt x="589" y="420"/>
                  </a:lnTo>
                  <a:lnTo>
                    <a:pt x="589" y="419"/>
                  </a:lnTo>
                  <a:lnTo>
                    <a:pt x="590" y="419"/>
                  </a:lnTo>
                  <a:lnTo>
                    <a:pt x="590" y="418"/>
                  </a:lnTo>
                  <a:lnTo>
                    <a:pt x="590" y="417"/>
                  </a:lnTo>
                  <a:lnTo>
                    <a:pt x="590" y="418"/>
                  </a:lnTo>
                  <a:lnTo>
                    <a:pt x="591" y="418"/>
                  </a:lnTo>
                  <a:close/>
                  <a:moveTo>
                    <a:pt x="522" y="419"/>
                  </a:moveTo>
                  <a:lnTo>
                    <a:pt x="521" y="418"/>
                  </a:lnTo>
                  <a:lnTo>
                    <a:pt x="521" y="417"/>
                  </a:lnTo>
                  <a:lnTo>
                    <a:pt x="522" y="417"/>
                  </a:lnTo>
                  <a:lnTo>
                    <a:pt x="522" y="418"/>
                  </a:lnTo>
                  <a:lnTo>
                    <a:pt x="522" y="419"/>
                  </a:lnTo>
                  <a:close/>
                  <a:moveTo>
                    <a:pt x="589" y="418"/>
                  </a:moveTo>
                  <a:lnTo>
                    <a:pt x="589" y="419"/>
                  </a:lnTo>
                  <a:lnTo>
                    <a:pt x="588" y="420"/>
                  </a:lnTo>
                  <a:lnTo>
                    <a:pt x="588" y="421"/>
                  </a:lnTo>
                  <a:lnTo>
                    <a:pt x="586" y="421"/>
                  </a:lnTo>
                  <a:lnTo>
                    <a:pt x="585" y="421"/>
                  </a:lnTo>
                  <a:lnTo>
                    <a:pt x="585" y="420"/>
                  </a:lnTo>
                  <a:lnTo>
                    <a:pt x="586" y="421"/>
                  </a:lnTo>
                  <a:lnTo>
                    <a:pt x="586" y="420"/>
                  </a:lnTo>
                  <a:lnTo>
                    <a:pt x="585" y="420"/>
                  </a:lnTo>
                  <a:lnTo>
                    <a:pt x="586" y="420"/>
                  </a:lnTo>
                  <a:lnTo>
                    <a:pt x="586" y="419"/>
                  </a:lnTo>
                  <a:lnTo>
                    <a:pt x="585" y="419"/>
                  </a:lnTo>
                  <a:lnTo>
                    <a:pt x="588" y="418"/>
                  </a:lnTo>
                  <a:lnTo>
                    <a:pt x="589" y="418"/>
                  </a:lnTo>
                  <a:lnTo>
                    <a:pt x="589" y="417"/>
                  </a:lnTo>
                  <a:lnTo>
                    <a:pt x="589" y="416"/>
                  </a:lnTo>
                  <a:lnTo>
                    <a:pt x="589" y="417"/>
                  </a:lnTo>
                  <a:lnTo>
                    <a:pt x="589" y="418"/>
                  </a:lnTo>
                  <a:close/>
                  <a:moveTo>
                    <a:pt x="598" y="416"/>
                  </a:moveTo>
                  <a:lnTo>
                    <a:pt x="598" y="415"/>
                  </a:lnTo>
                  <a:lnTo>
                    <a:pt x="597" y="415"/>
                  </a:lnTo>
                  <a:lnTo>
                    <a:pt x="598" y="415"/>
                  </a:lnTo>
                  <a:lnTo>
                    <a:pt x="598" y="413"/>
                  </a:lnTo>
                  <a:lnTo>
                    <a:pt x="599" y="413"/>
                  </a:lnTo>
                  <a:lnTo>
                    <a:pt x="600" y="413"/>
                  </a:lnTo>
                  <a:lnTo>
                    <a:pt x="599" y="413"/>
                  </a:lnTo>
                  <a:lnTo>
                    <a:pt x="599" y="415"/>
                  </a:lnTo>
                  <a:lnTo>
                    <a:pt x="598" y="416"/>
                  </a:lnTo>
                  <a:close/>
                  <a:moveTo>
                    <a:pt x="604" y="411"/>
                  </a:moveTo>
                  <a:lnTo>
                    <a:pt x="602" y="411"/>
                  </a:lnTo>
                  <a:lnTo>
                    <a:pt x="605" y="411"/>
                  </a:lnTo>
                  <a:lnTo>
                    <a:pt x="605" y="412"/>
                  </a:lnTo>
                  <a:lnTo>
                    <a:pt x="604" y="413"/>
                  </a:lnTo>
                  <a:lnTo>
                    <a:pt x="606" y="412"/>
                  </a:lnTo>
                  <a:lnTo>
                    <a:pt x="606" y="413"/>
                  </a:lnTo>
                  <a:lnTo>
                    <a:pt x="605" y="415"/>
                  </a:lnTo>
                  <a:lnTo>
                    <a:pt x="601" y="418"/>
                  </a:lnTo>
                  <a:lnTo>
                    <a:pt x="600" y="420"/>
                  </a:lnTo>
                  <a:lnTo>
                    <a:pt x="599" y="421"/>
                  </a:lnTo>
                  <a:lnTo>
                    <a:pt x="599" y="422"/>
                  </a:lnTo>
                  <a:lnTo>
                    <a:pt x="598" y="422"/>
                  </a:lnTo>
                  <a:lnTo>
                    <a:pt x="598" y="424"/>
                  </a:lnTo>
                  <a:lnTo>
                    <a:pt x="598" y="425"/>
                  </a:lnTo>
                  <a:lnTo>
                    <a:pt x="598" y="426"/>
                  </a:lnTo>
                  <a:lnTo>
                    <a:pt x="597" y="426"/>
                  </a:lnTo>
                  <a:lnTo>
                    <a:pt x="596" y="426"/>
                  </a:lnTo>
                  <a:lnTo>
                    <a:pt x="594" y="427"/>
                  </a:lnTo>
                  <a:lnTo>
                    <a:pt x="593" y="428"/>
                  </a:lnTo>
                  <a:lnTo>
                    <a:pt x="592" y="428"/>
                  </a:lnTo>
                  <a:lnTo>
                    <a:pt x="591" y="428"/>
                  </a:lnTo>
                  <a:lnTo>
                    <a:pt x="591" y="427"/>
                  </a:lnTo>
                  <a:lnTo>
                    <a:pt x="591" y="426"/>
                  </a:lnTo>
                  <a:lnTo>
                    <a:pt x="592" y="426"/>
                  </a:lnTo>
                  <a:lnTo>
                    <a:pt x="593" y="426"/>
                  </a:lnTo>
                  <a:lnTo>
                    <a:pt x="593" y="425"/>
                  </a:lnTo>
                  <a:lnTo>
                    <a:pt x="592" y="425"/>
                  </a:lnTo>
                  <a:lnTo>
                    <a:pt x="593" y="424"/>
                  </a:lnTo>
                  <a:lnTo>
                    <a:pt x="594" y="424"/>
                  </a:lnTo>
                  <a:lnTo>
                    <a:pt x="594" y="422"/>
                  </a:lnTo>
                  <a:lnTo>
                    <a:pt x="594" y="421"/>
                  </a:lnTo>
                  <a:lnTo>
                    <a:pt x="597" y="420"/>
                  </a:lnTo>
                  <a:lnTo>
                    <a:pt x="598" y="419"/>
                  </a:lnTo>
                  <a:lnTo>
                    <a:pt x="599" y="418"/>
                  </a:lnTo>
                  <a:lnTo>
                    <a:pt x="599" y="417"/>
                  </a:lnTo>
                  <a:lnTo>
                    <a:pt x="600" y="417"/>
                  </a:lnTo>
                  <a:lnTo>
                    <a:pt x="600" y="416"/>
                  </a:lnTo>
                  <a:lnTo>
                    <a:pt x="600" y="415"/>
                  </a:lnTo>
                  <a:lnTo>
                    <a:pt x="601" y="416"/>
                  </a:lnTo>
                  <a:lnTo>
                    <a:pt x="601" y="415"/>
                  </a:lnTo>
                  <a:lnTo>
                    <a:pt x="601" y="413"/>
                  </a:lnTo>
                  <a:lnTo>
                    <a:pt x="601" y="412"/>
                  </a:lnTo>
                  <a:lnTo>
                    <a:pt x="602" y="412"/>
                  </a:lnTo>
                  <a:lnTo>
                    <a:pt x="601" y="412"/>
                  </a:lnTo>
                  <a:lnTo>
                    <a:pt x="602" y="411"/>
                  </a:lnTo>
                  <a:lnTo>
                    <a:pt x="604" y="410"/>
                  </a:lnTo>
                  <a:lnTo>
                    <a:pt x="604" y="411"/>
                  </a:lnTo>
                  <a:close/>
                  <a:moveTo>
                    <a:pt x="590" y="412"/>
                  </a:moveTo>
                  <a:lnTo>
                    <a:pt x="590" y="413"/>
                  </a:lnTo>
                  <a:lnTo>
                    <a:pt x="589" y="413"/>
                  </a:lnTo>
                  <a:lnTo>
                    <a:pt x="588" y="412"/>
                  </a:lnTo>
                  <a:lnTo>
                    <a:pt x="588" y="413"/>
                  </a:lnTo>
                  <a:lnTo>
                    <a:pt x="588" y="412"/>
                  </a:lnTo>
                  <a:lnTo>
                    <a:pt x="589" y="411"/>
                  </a:lnTo>
                  <a:lnTo>
                    <a:pt x="590" y="410"/>
                  </a:lnTo>
                  <a:lnTo>
                    <a:pt x="590" y="411"/>
                  </a:lnTo>
                  <a:lnTo>
                    <a:pt x="590" y="412"/>
                  </a:lnTo>
                  <a:close/>
                  <a:moveTo>
                    <a:pt x="633" y="412"/>
                  </a:moveTo>
                  <a:lnTo>
                    <a:pt x="632" y="412"/>
                  </a:lnTo>
                  <a:lnTo>
                    <a:pt x="631" y="412"/>
                  </a:lnTo>
                  <a:lnTo>
                    <a:pt x="632" y="410"/>
                  </a:lnTo>
                  <a:lnTo>
                    <a:pt x="633" y="410"/>
                  </a:lnTo>
                  <a:lnTo>
                    <a:pt x="633" y="411"/>
                  </a:lnTo>
                  <a:lnTo>
                    <a:pt x="633" y="412"/>
                  </a:lnTo>
                  <a:close/>
                  <a:moveTo>
                    <a:pt x="320" y="410"/>
                  </a:moveTo>
                  <a:lnTo>
                    <a:pt x="320" y="411"/>
                  </a:lnTo>
                  <a:lnTo>
                    <a:pt x="320" y="412"/>
                  </a:lnTo>
                  <a:lnTo>
                    <a:pt x="321" y="412"/>
                  </a:lnTo>
                  <a:lnTo>
                    <a:pt x="322" y="412"/>
                  </a:lnTo>
                  <a:lnTo>
                    <a:pt x="323" y="411"/>
                  </a:lnTo>
                  <a:lnTo>
                    <a:pt x="324" y="411"/>
                  </a:lnTo>
                  <a:lnTo>
                    <a:pt x="324" y="412"/>
                  </a:lnTo>
                  <a:lnTo>
                    <a:pt x="325" y="412"/>
                  </a:lnTo>
                  <a:lnTo>
                    <a:pt x="325" y="413"/>
                  </a:lnTo>
                  <a:lnTo>
                    <a:pt x="325" y="415"/>
                  </a:lnTo>
                  <a:lnTo>
                    <a:pt x="325" y="416"/>
                  </a:lnTo>
                  <a:lnTo>
                    <a:pt x="325" y="417"/>
                  </a:lnTo>
                  <a:lnTo>
                    <a:pt x="325" y="418"/>
                  </a:lnTo>
                  <a:lnTo>
                    <a:pt x="327" y="418"/>
                  </a:lnTo>
                  <a:lnTo>
                    <a:pt x="325" y="419"/>
                  </a:lnTo>
                  <a:lnTo>
                    <a:pt x="325" y="420"/>
                  </a:lnTo>
                  <a:lnTo>
                    <a:pt x="327" y="421"/>
                  </a:lnTo>
                  <a:lnTo>
                    <a:pt x="327" y="422"/>
                  </a:lnTo>
                  <a:lnTo>
                    <a:pt x="328" y="422"/>
                  </a:lnTo>
                  <a:lnTo>
                    <a:pt x="328" y="424"/>
                  </a:lnTo>
                  <a:lnTo>
                    <a:pt x="328" y="425"/>
                  </a:lnTo>
                  <a:lnTo>
                    <a:pt x="325" y="425"/>
                  </a:lnTo>
                  <a:lnTo>
                    <a:pt x="324" y="425"/>
                  </a:lnTo>
                  <a:lnTo>
                    <a:pt x="323" y="426"/>
                  </a:lnTo>
                  <a:lnTo>
                    <a:pt x="322" y="426"/>
                  </a:lnTo>
                  <a:lnTo>
                    <a:pt x="322" y="425"/>
                  </a:lnTo>
                  <a:lnTo>
                    <a:pt x="321" y="425"/>
                  </a:lnTo>
                  <a:lnTo>
                    <a:pt x="322" y="426"/>
                  </a:lnTo>
                  <a:lnTo>
                    <a:pt x="321" y="426"/>
                  </a:lnTo>
                  <a:lnTo>
                    <a:pt x="320" y="427"/>
                  </a:lnTo>
                  <a:lnTo>
                    <a:pt x="319" y="426"/>
                  </a:lnTo>
                  <a:lnTo>
                    <a:pt x="317" y="426"/>
                  </a:lnTo>
                  <a:lnTo>
                    <a:pt x="317" y="427"/>
                  </a:lnTo>
                  <a:lnTo>
                    <a:pt x="319" y="427"/>
                  </a:lnTo>
                  <a:lnTo>
                    <a:pt x="320" y="428"/>
                  </a:lnTo>
                  <a:lnTo>
                    <a:pt x="320" y="429"/>
                  </a:lnTo>
                  <a:lnTo>
                    <a:pt x="319" y="429"/>
                  </a:lnTo>
                  <a:lnTo>
                    <a:pt x="319" y="428"/>
                  </a:lnTo>
                  <a:lnTo>
                    <a:pt x="317" y="428"/>
                  </a:lnTo>
                  <a:lnTo>
                    <a:pt x="317" y="427"/>
                  </a:lnTo>
                  <a:lnTo>
                    <a:pt x="316" y="427"/>
                  </a:lnTo>
                  <a:lnTo>
                    <a:pt x="315" y="426"/>
                  </a:lnTo>
                  <a:lnTo>
                    <a:pt x="314" y="426"/>
                  </a:lnTo>
                  <a:lnTo>
                    <a:pt x="314" y="427"/>
                  </a:lnTo>
                  <a:lnTo>
                    <a:pt x="314" y="426"/>
                  </a:lnTo>
                  <a:lnTo>
                    <a:pt x="313" y="426"/>
                  </a:lnTo>
                  <a:lnTo>
                    <a:pt x="312" y="426"/>
                  </a:lnTo>
                  <a:lnTo>
                    <a:pt x="311" y="426"/>
                  </a:lnTo>
                  <a:lnTo>
                    <a:pt x="311" y="425"/>
                  </a:lnTo>
                  <a:lnTo>
                    <a:pt x="309" y="425"/>
                  </a:lnTo>
                  <a:lnTo>
                    <a:pt x="306" y="422"/>
                  </a:lnTo>
                  <a:lnTo>
                    <a:pt x="306" y="421"/>
                  </a:lnTo>
                  <a:lnTo>
                    <a:pt x="305" y="422"/>
                  </a:lnTo>
                  <a:lnTo>
                    <a:pt x="305" y="421"/>
                  </a:lnTo>
                  <a:lnTo>
                    <a:pt x="305" y="422"/>
                  </a:lnTo>
                  <a:lnTo>
                    <a:pt x="304" y="422"/>
                  </a:lnTo>
                  <a:lnTo>
                    <a:pt x="304" y="421"/>
                  </a:lnTo>
                  <a:lnTo>
                    <a:pt x="303" y="420"/>
                  </a:lnTo>
                  <a:lnTo>
                    <a:pt x="303" y="419"/>
                  </a:lnTo>
                  <a:lnTo>
                    <a:pt x="303" y="420"/>
                  </a:lnTo>
                  <a:lnTo>
                    <a:pt x="302" y="420"/>
                  </a:lnTo>
                  <a:lnTo>
                    <a:pt x="302" y="419"/>
                  </a:lnTo>
                  <a:lnTo>
                    <a:pt x="302" y="418"/>
                  </a:lnTo>
                  <a:lnTo>
                    <a:pt x="299" y="416"/>
                  </a:lnTo>
                  <a:lnTo>
                    <a:pt x="300" y="416"/>
                  </a:lnTo>
                  <a:lnTo>
                    <a:pt x="302" y="416"/>
                  </a:lnTo>
                  <a:lnTo>
                    <a:pt x="302" y="415"/>
                  </a:lnTo>
                  <a:lnTo>
                    <a:pt x="303" y="416"/>
                  </a:lnTo>
                  <a:lnTo>
                    <a:pt x="304" y="415"/>
                  </a:lnTo>
                  <a:lnTo>
                    <a:pt x="308" y="416"/>
                  </a:lnTo>
                  <a:lnTo>
                    <a:pt x="309" y="415"/>
                  </a:lnTo>
                  <a:lnTo>
                    <a:pt x="309" y="413"/>
                  </a:lnTo>
                  <a:lnTo>
                    <a:pt x="311" y="412"/>
                  </a:lnTo>
                  <a:lnTo>
                    <a:pt x="312" y="412"/>
                  </a:lnTo>
                  <a:lnTo>
                    <a:pt x="313" y="412"/>
                  </a:lnTo>
                  <a:lnTo>
                    <a:pt x="313" y="411"/>
                  </a:lnTo>
                  <a:lnTo>
                    <a:pt x="314" y="410"/>
                  </a:lnTo>
                  <a:lnTo>
                    <a:pt x="315" y="410"/>
                  </a:lnTo>
                  <a:lnTo>
                    <a:pt x="315" y="411"/>
                  </a:lnTo>
                  <a:lnTo>
                    <a:pt x="316" y="410"/>
                  </a:lnTo>
                  <a:lnTo>
                    <a:pt x="319" y="410"/>
                  </a:lnTo>
                  <a:lnTo>
                    <a:pt x="319" y="411"/>
                  </a:lnTo>
                  <a:lnTo>
                    <a:pt x="319" y="410"/>
                  </a:lnTo>
                  <a:lnTo>
                    <a:pt x="319" y="409"/>
                  </a:lnTo>
                  <a:lnTo>
                    <a:pt x="320" y="409"/>
                  </a:lnTo>
                  <a:lnTo>
                    <a:pt x="320" y="410"/>
                  </a:lnTo>
                  <a:close/>
                  <a:moveTo>
                    <a:pt x="611" y="408"/>
                  </a:moveTo>
                  <a:lnTo>
                    <a:pt x="613" y="408"/>
                  </a:lnTo>
                  <a:lnTo>
                    <a:pt x="614" y="408"/>
                  </a:lnTo>
                  <a:lnTo>
                    <a:pt x="615" y="408"/>
                  </a:lnTo>
                  <a:lnTo>
                    <a:pt x="614" y="409"/>
                  </a:lnTo>
                  <a:lnTo>
                    <a:pt x="614" y="410"/>
                  </a:lnTo>
                  <a:lnTo>
                    <a:pt x="615" y="410"/>
                  </a:lnTo>
                  <a:lnTo>
                    <a:pt x="616" y="409"/>
                  </a:lnTo>
                  <a:lnTo>
                    <a:pt x="617" y="409"/>
                  </a:lnTo>
                  <a:lnTo>
                    <a:pt x="618" y="409"/>
                  </a:lnTo>
                  <a:lnTo>
                    <a:pt x="617" y="410"/>
                  </a:lnTo>
                  <a:lnTo>
                    <a:pt x="618" y="410"/>
                  </a:lnTo>
                  <a:lnTo>
                    <a:pt x="617" y="410"/>
                  </a:lnTo>
                  <a:lnTo>
                    <a:pt x="617" y="411"/>
                  </a:lnTo>
                  <a:lnTo>
                    <a:pt x="616" y="411"/>
                  </a:lnTo>
                  <a:lnTo>
                    <a:pt x="615" y="411"/>
                  </a:lnTo>
                  <a:lnTo>
                    <a:pt x="613" y="413"/>
                  </a:lnTo>
                  <a:lnTo>
                    <a:pt x="611" y="415"/>
                  </a:lnTo>
                  <a:lnTo>
                    <a:pt x="610" y="415"/>
                  </a:lnTo>
                  <a:lnTo>
                    <a:pt x="609" y="413"/>
                  </a:lnTo>
                  <a:lnTo>
                    <a:pt x="610" y="412"/>
                  </a:lnTo>
                  <a:lnTo>
                    <a:pt x="613" y="411"/>
                  </a:lnTo>
                  <a:lnTo>
                    <a:pt x="611" y="411"/>
                  </a:lnTo>
                  <a:lnTo>
                    <a:pt x="610" y="411"/>
                  </a:lnTo>
                  <a:lnTo>
                    <a:pt x="611" y="411"/>
                  </a:lnTo>
                  <a:lnTo>
                    <a:pt x="610" y="411"/>
                  </a:lnTo>
                  <a:lnTo>
                    <a:pt x="610" y="412"/>
                  </a:lnTo>
                  <a:lnTo>
                    <a:pt x="609" y="411"/>
                  </a:lnTo>
                  <a:lnTo>
                    <a:pt x="609" y="410"/>
                  </a:lnTo>
                  <a:lnTo>
                    <a:pt x="609" y="409"/>
                  </a:lnTo>
                  <a:lnTo>
                    <a:pt x="610" y="409"/>
                  </a:lnTo>
                  <a:lnTo>
                    <a:pt x="610" y="408"/>
                  </a:lnTo>
                  <a:lnTo>
                    <a:pt x="611" y="408"/>
                  </a:lnTo>
                  <a:close/>
                  <a:moveTo>
                    <a:pt x="594" y="407"/>
                  </a:moveTo>
                  <a:lnTo>
                    <a:pt x="594" y="408"/>
                  </a:lnTo>
                  <a:lnTo>
                    <a:pt x="596" y="408"/>
                  </a:lnTo>
                  <a:lnTo>
                    <a:pt x="596" y="409"/>
                  </a:lnTo>
                  <a:lnTo>
                    <a:pt x="594" y="409"/>
                  </a:lnTo>
                  <a:lnTo>
                    <a:pt x="594" y="410"/>
                  </a:lnTo>
                  <a:lnTo>
                    <a:pt x="593" y="410"/>
                  </a:lnTo>
                  <a:lnTo>
                    <a:pt x="594" y="410"/>
                  </a:lnTo>
                  <a:lnTo>
                    <a:pt x="596" y="410"/>
                  </a:lnTo>
                  <a:lnTo>
                    <a:pt x="596" y="411"/>
                  </a:lnTo>
                  <a:lnTo>
                    <a:pt x="594" y="411"/>
                  </a:lnTo>
                  <a:lnTo>
                    <a:pt x="594" y="413"/>
                  </a:lnTo>
                  <a:lnTo>
                    <a:pt x="593" y="415"/>
                  </a:lnTo>
                  <a:lnTo>
                    <a:pt x="594" y="415"/>
                  </a:lnTo>
                  <a:lnTo>
                    <a:pt x="594" y="416"/>
                  </a:lnTo>
                  <a:lnTo>
                    <a:pt x="593" y="416"/>
                  </a:lnTo>
                  <a:lnTo>
                    <a:pt x="593" y="417"/>
                  </a:lnTo>
                  <a:lnTo>
                    <a:pt x="592" y="417"/>
                  </a:lnTo>
                  <a:lnTo>
                    <a:pt x="592" y="416"/>
                  </a:lnTo>
                  <a:lnTo>
                    <a:pt x="593" y="415"/>
                  </a:lnTo>
                  <a:lnTo>
                    <a:pt x="592" y="415"/>
                  </a:lnTo>
                  <a:lnTo>
                    <a:pt x="592" y="416"/>
                  </a:lnTo>
                  <a:lnTo>
                    <a:pt x="591" y="415"/>
                  </a:lnTo>
                  <a:lnTo>
                    <a:pt x="592" y="413"/>
                  </a:lnTo>
                  <a:lnTo>
                    <a:pt x="591" y="413"/>
                  </a:lnTo>
                  <a:lnTo>
                    <a:pt x="592" y="413"/>
                  </a:lnTo>
                  <a:lnTo>
                    <a:pt x="593" y="412"/>
                  </a:lnTo>
                  <a:lnTo>
                    <a:pt x="592" y="412"/>
                  </a:lnTo>
                  <a:lnTo>
                    <a:pt x="592" y="411"/>
                  </a:lnTo>
                  <a:lnTo>
                    <a:pt x="592" y="412"/>
                  </a:lnTo>
                  <a:lnTo>
                    <a:pt x="592" y="411"/>
                  </a:lnTo>
                  <a:lnTo>
                    <a:pt x="592" y="410"/>
                  </a:lnTo>
                  <a:lnTo>
                    <a:pt x="593" y="410"/>
                  </a:lnTo>
                  <a:lnTo>
                    <a:pt x="592" y="410"/>
                  </a:lnTo>
                  <a:lnTo>
                    <a:pt x="592" y="409"/>
                  </a:lnTo>
                  <a:lnTo>
                    <a:pt x="593" y="408"/>
                  </a:lnTo>
                  <a:lnTo>
                    <a:pt x="593" y="409"/>
                  </a:lnTo>
                  <a:lnTo>
                    <a:pt x="594" y="409"/>
                  </a:lnTo>
                  <a:lnTo>
                    <a:pt x="594" y="408"/>
                  </a:lnTo>
                  <a:lnTo>
                    <a:pt x="594" y="407"/>
                  </a:lnTo>
                  <a:close/>
                  <a:moveTo>
                    <a:pt x="530" y="411"/>
                  </a:moveTo>
                  <a:lnTo>
                    <a:pt x="529" y="411"/>
                  </a:lnTo>
                  <a:lnTo>
                    <a:pt x="530" y="411"/>
                  </a:lnTo>
                  <a:lnTo>
                    <a:pt x="530" y="410"/>
                  </a:lnTo>
                  <a:lnTo>
                    <a:pt x="530" y="409"/>
                  </a:lnTo>
                  <a:lnTo>
                    <a:pt x="531" y="409"/>
                  </a:lnTo>
                  <a:lnTo>
                    <a:pt x="531" y="408"/>
                  </a:lnTo>
                  <a:lnTo>
                    <a:pt x="531" y="407"/>
                  </a:lnTo>
                  <a:lnTo>
                    <a:pt x="532" y="407"/>
                  </a:lnTo>
                  <a:lnTo>
                    <a:pt x="532" y="408"/>
                  </a:lnTo>
                  <a:lnTo>
                    <a:pt x="532" y="409"/>
                  </a:lnTo>
                  <a:lnTo>
                    <a:pt x="531" y="409"/>
                  </a:lnTo>
                  <a:lnTo>
                    <a:pt x="531" y="410"/>
                  </a:lnTo>
                  <a:lnTo>
                    <a:pt x="531" y="411"/>
                  </a:lnTo>
                  <a:lnTo>
                    <a:pt x="530" y="411"/>
                  </a:lnTo>
                  <a:close/>
                  <a:moveTo>
                    <a:pt x="223" y="410"/>
                  </a:moveTo>
                  <a:lnTo>
                    <a:pt x="224" y="410"/>
                  </a:lnTo>
                  <a:lnTo>
                    <a:pt x="225" y="410"/>
                  </a:lnTo>
                  <a:lnTo>
                    <a:pt x="227" y="411"/>
                  </a:lnTo>
                  <a:lnTo>
                    <a:pt x="228" y="412"/>
                  </a:lnTo>
                  <a:lnTo>
                    <a:pt x="229" y="412"/>
                  </a:lnTo>
                  <a:lnTo>
                    <a:pt x="228" y="412"/>
                  </a:lnTo>
                  <a:lnTo>
                    <a:pt x="227" y="412"/>
                  </a:lnTo>
                  <a:lnTo>
                    <a:pt x="227" y="411"/>
                  </a:lnTo>
                  <a:lnTo>
                    <a:pt x="225" y="411"/>
                  </a:lnTo>
                  <a:lnTo>
                    <a:pt x="225" y="412"/>
                  </a:lnTo>
                  <a:lnTo>
                    <a:pt x="224" y="411"/>
                  </a:lnTo>
                  <a:lnTo>
                    <a:pt x="224" y="412"/>
                  </a:lnTo>
                  <a:lnTo>
                    <a:pt x="223" y="412"/>
                  </a:lnTo>
                  <a:lnTo>
                    <a:pt x="222" y="412"/>
                  </a:lnTo>
                  <a:lnTo>
                    <a:pt x="221" y="411"/>
                  </a:lnTo>
                  <a:lnTo>
                    <a:pt x="220" y="410"/>
                  </a:lnTo>
                  <a:lnTo>
                    <a:pt x="216" y="408"/>
                  </a:lnTo>
                  <a:lnTo>
                    <a:pt x="215" y="407"/>
                  </a:lnTo>
                  <a:lnTo>
                    <a:pt x="216" y="407"/>
                  </a:lnTo>
                  <a:lnTo>
                    <a:pt x="216" y="405"/>
                  </a:lnTo>
                  <a:lnTo>
                    <a:pt x="216" y="404"/>
                  </a:lnTo>
                  <a:lnTo>
                    <a:pt x="218" y="404"/>
                  </a:lnTo>
                  <a:lnTo>
                    <a:pt x="218" y="403"/>
                  </a:lnTo>
                  <a:lnTo>
                    <a:pt x="218" y="404"/>
                  </a:lnTo>
                  <a:lnTo>
                    <a:pt x="218" y="405"/>
                  </a:lnTo>
                  <a:lnTo>
                    <a:pt x="218" y="407"/>
                  </a:lnTo>
                  <a:lnTo>
                    <a:pt x="219" y="407"/>
                  </a:lnTo>
                  <a:lnTo>
                    <a:pt x="220" y="408"/>
                  </a:lnTo>
                  <a:lnTo>
                    <a:pt x="223" y="410"/>
                  </a:lnTo>
                  <a:close/>
                  <a:moveTo>
                    <a:pt x="618" y="408"/>
                  </a:moveTo>
                  <a:lnTo>
                    <a:pt x="615" y="409"/>
                  </a:lnTo>
                  <a:lnTo>
                    <a:pt x="615" y="408"/>
                  </a:lnTo>
                  <a:lnTo>
                    <a:pt x="615" y="407"/>
                  </a:lnTo>
                  <a:lnTo>
                    <a:pt x="618" y="407"/>
                  </a:lnTo>
                  <a:lnTo>
                    <a:pt x="618" y="405"/>
                  </a:lnTo>
                  <a:lnTo>
                    <a:pt x="619" y="405"/>
                  </a:lnTo>
                  <a:lnTo>
                    <a:pt x="621" y="405"/>
                  </a:lnTo>
                  <a:lnTo>
                    <a:pt x="621" y="404"/>
                  </a:lnTo>
                  <a:lnTo>
                    <a:pt x="622" y="404"/>
                  </a:lnTo>
                  <a:lnTo>
                    <a:pt x="623" y="403"/>
                  </a:lnTo>
                  <a:lnTo>
                    <a:pt x="623" y="404"/>
                  </a:lnTo>
                  <a:lnTo>
                    <a:pt x="622" y="405"/>
                  </a:lnTo>
                  <a:lnTo>
                    <a:pt x="621" y="405"/>
                  </a:lnTo>
                  <a:lnTo>
                    <a:pt x="621" y="407"/>
                  </a:lnTo>
                  <a:lnTo>
                    <a:pt x="619" y="407"/>
                  </a:lnTo>
                  <a:lnTo>
                    <a:pt x="618" y="408"/>
                  </a:lnTo>
                  <a:close/>
                  <a:moveTo>
                    <a:pt x="215" y="403"/>
                  </a:moveTo>
                  <a:lnTo>
                    <a:pt x="215" y="402"/>
                  </a:lnTo>
                  <a:lnTo>
                    <a:pt x="215" y="401"/>
                  </a:lnTo>
                  <a:lnTo>
                    <a:pt x="215" y="402"/>
                  </a:lnTo>
                  <a:lnTo>
                    <a:pt x="215" y="403"/>
                  </a:lnTo>
                  <a:close/>
                  <a:moveTo>
                    <a:pt x="599" y="401"/>
                  </a:moveTo>
                  <a:lnTo>
                    <a:pt x="599" y="402"/>
                  </a:lnTo>
                  <a:lnTo>
                    <a:pt x="600" y="402"/>
                  </a:lnTo>
                  <a:lnTo>
                    <a:pt x="600" y="401"/>
                  </a:lnTo>
                  <a:lnTo>
                    <a:pt x="600" y="402"/>
                  </a:lnTo>
                  <a:lnTo>
                    <a:pt x="599" y="402"/>
                  </a:lnTo>
                  <a:lnTo>
                    <a:pt x="598" y="403"/>
                  </a:lnTo>
                  <a:lnTo>
                    <a:pt x="598" y="402"/>
                  </a:lnTo>
                  <a:lnTo>
                    <a:pt x="598" y="401"/>
                  </a:lnTo>
                  <a:lnTo>
                    <a:pt x="599" y="401"/>
                  </a:lnTo>
                  <a:close/>
                  <a:moveTo>
                    <a:pt x="591" y="400"/>
                  </a:moveTo>
                  <a:lnTo>
                    <a:pt x="592" y="400"/>
                  </a:lnTo>
                  <a:lnTo>
                    <a:pt x="592" y="401"/>
                  </a:lnTo>
                  <a:lnTo>
                    <a:pt x="591" y="401"/>
                  </a:lnTo>
                  <a:lnTo>
                    <a:pt x="591" y="402"/>
                  </a:lnTo>
                  <a:lnTo>
                    <a:pt x="590" y="401"/>
                  </a:lnTo>
                  <a:lnTo>
                    <a:pt x="590" y="400"/>
                  </a:lnTo>
                  <a:lnTo>
                    <a:pt x="590" y="401"/>
                  </a:lnTo>
                  <a:lnTo>
                    <a:pt x="591" y="401"/>
                  </a:lnTo>
                  <a:lnTo>
                    <a:pt x="590" y="400"/>
                  </a:lnTo>
                  <a:lnTo>
                    <a:pt x="591" y="400"/>
                  </a:lnTo>
                  <a:close/>
                  <a:moveTo>
                    <a:pt x="588" y="402"/>
                  </a:moveTo>
                  <a:lnTo>
                    <a:pt x="586" y="401"/>
                  </a:lnTo>
                  <a:lnTo>
                    <a:pt x="586" y="400"/>
                  </a:lnTo>
                  <a:lnTo>
                    <a:pt x="586" y="399"/>
                  </a:lnTo>
                  <a:lnTo>
                    <a:pt x="588" y="399"/>
                  </a:lnTo>
                  <a:lnTo>
                    <a:pt x="588" y="400"/>
                  </a:lnTo>
                  <a:lnTo>
                    <a:pt x="588" y="401"/>
                  </a:lnTo>
                  <a:lnTo>
                    <a:pt x="589" y="401"/>
                  </a:lnTo>
                  <a:lnTo>
                    <a:pt x="589" y="402"/>
                  </a:lnTo>
                  <a:lnTo>
                    <a:pt x="588" y="402"/>
                  </a:lnTo>
                  <a:close/>
                  <a:moveTo>
                    <a:pt x="609" y="398"/>
                  </a:moveTo>
                  <a:lnTo>
                    <a:pt x="608" y="398"/>
                  </a:lnTo>
                  <a:lnTo>
                    <a:pt x="607" y="396"/>
                  </a:lnTo>
                  <a:lnTo>
                    <a:pt x="608" y="396"/>
                  </a:lnTo>
                  <a:lnTo>
                    <a:pt x="608" y="395"/>
                  </a:lnTo>
                  <a:lnTo>
                    <a:pt x="609" y="396"/>
                  </a:lnTo>
                  <a:lnTo>
                    <a:pt x="609" y="398"/>
                  </a:lnTo>
                  <a:close/>
                  <a:moveTo>
                    <a:pt x="602" y="394"/>
                  </a:moveTo>
                  <a:lnTo>
                    <a:pt x="602" y="395"/>
                  </a:lnTo>
                  <a:lnTo>
                    <a:pt x="602" y="394"/>
                  </a:lnTo>
                  <a:lnTo>
                    <a:pt x="602" y="395"/>
                  </a:lnTo>
                  <a:lnTo>
                    <a:pt x="604" y="395"/>
                  </a:lnTo>
                  <a:lnTo>
                    <a:pt x="602" y="396"/>
                  </a:lnTo>
                  <a:lnTo>
                    <a:pt x="602" y="395"/>
                  </a:lnTo>
                  <a:lnTo>
                    <a:pt x="601" y="395"/>
                  </a:lnTo>
                  <a:lnTo>
                    <a:pt x="600" y="395"/>
                  </a:lnTo>
                  <a:lnTo>
                    <a:pt x="601" y="395"/>
                  </a:lnTo>
                  <a:lnTo>
                    <a:pt x="601" y="394"/>
                  </a:lnTo>
                  <a:lnTo>
                    <a:pt x="601" y="395"/>
                  </a:lnTo>
                  <a:lnTo>
                    <a:pt x="602" y="394"/>
                  </a:lnTo>
                  <a:lnTo>
                    <a:pt x="602" y="395"/>
                  </a:lnTo>
                  <a:lnTo>
                    <a:pt x="602" y="394"/>
                  </a:lnTo>
                  <a:close/>
                  <a:moveTo>
                    <a:pt x="589" y="394"/>
                  </a:moveTo>
                  <a:lnTo>
                    <a:pt x="590" y="394"/>
                  </a:lnTo>
                  <a:lnTo>
                    <a:pt x="591" y="395"/>
                  </a:lnTo>
                  <a:lnTo>
                    <a:pt x="591" y="396"/>
                  </a:lnTo>
                  <a:lnTo>
                    <a:pt x="591" y="398"/>
                  </a:lnTo>
                  <a:lnTo>
                    <a:pt x="590" y="398"/>
                  </a:lnTo>
                  <a:lnTo>
                    <a:pt x="590" y="399"/>
                  </a:lnTo>
                  <a:lnTo>
                    <a:pt x="589" y="398"/>
                  </a:lnTo>
                  <a:lnTo>
                    <a:pt x="588" y="398"/>
                  </a:lnTo>
                  <a:lnTo>
                    <a:pt x="588" y="396"/>
                  </a:lnTo>
                  <a:lnTo>
                    <a:pt x="588" y="395"/>
                  </a:lnTo>
                  <a:lnTo>
                    <a:pt x="589" y="395"/>
                  </a:lnTo>
                  <a:lnTo>
                    <a:pt x="589" y="394"/>
                  </a:lnTo>
                  <a:lnTo>
                    <a:pt x="588" y="394"/>
                  </a:lnTo>
                  <a:lnTo>
                    <a:pt x="589" y="394"/>
                  </a:lnTo>
                  <a:close/>
                  <a:moveTo>
                    <a:pt x="557" y="387"/>
                  </a:moveTo>
                  <a:lnTo>
                    <a:pt x="556" y="388"/>
                  </a:lnTo>
                  <a:lnTo>
                    <a:pt x="556" y="387"/>
                  </a:lnTo>
                  <a:lnTo>
                    <a:pt x="557" y="386"/>
                  </a:lnTo>
                  <a:lnTo>
                    <a:pt x="557" y="387"/>
                  </a:lnTo>
                  <a:close/>
                  <a:moveTo>
                    <a:pt x="322" y="360"/>
                  </a:moveTo>
                  <a:lnTo>
                    <a:pt x="321" y="360"/>
                  </a:lnTo>
                  <a:lnTo>
                    <a:pt x="321" y="359"/>
                  </a:lnTo>
                  <a:lnTo>
                    <a:pt x="321" y="358"/>
                  </a:lnTo>
                  <a:lnTo>
                    <a:pt x="322" y="358"/>
                  </a:lnTo>
                  <a:lnTo>
                    <a:pt x="322" y="359"/>
                  </a:lnTo>
                  <a:lnTo>
                    <a:pt x="322" y="360"/>
                  </a:lnTo>
                  <a:close/>
                  <a:moveTo>
                    <a:pt x="342" y="326"/>
                  </a:moveTo>
                  <a:lnTo>
                    <a:pt x="342" y="327"/>
                  </a:lnTo>
                  <a:lnTo>
                    <a:pt x="341" y="326"/>
                  </a:lnTo>
                  <a:lnTo>
                    <a:pt x="342" y="326"/>
                  </a:lnTo>
                  <a:close/>
                  <a:moveTo>
                    <a:pt x="264" y="327"/>
                  </a:moveTo>
                  <a:lnTo>
                    <a:pt x="265" y="327"/>
                  </a:lnTo>
                  <a:lnTo>
                    <a:pt x="264" y="325"/>
                  </a:lnTo>
                  <a:lnTo>
                    <a:pt x="263" y="325"/>
                  </a:lnTo>
                  <a:lnTo>
                    <a:pt x="263" y="324"/>
                  </a:lnTo>
                  <a:lnTo>
                    <a:pt x="263" y="325"/>
                  </a:lnTo>
                  <a:lnTo>
                    <a:pt x="264" y="326"/>
                  </a:lnTo>
                  <a:lnTo>
                    <a:pt x="264" y="327"/>
                  </a:lnTo>
                  <a:close/>
                  <a:moveTo>
                    <a:pt x="269" y="316"/>
                  </a:moveTo>
                  <a:lnTo>
                    <a:pt x="270" y="316"/>
                  </a:lnTo>
                  <a:lnTo>
                    <a:pt x="269" y="316"/>
                  </a:lnTo>
                  <a:close/>
                  <a:moveTo>
                    <a:pt x="256" y="318"/>
                  </a:moveTo>
                  <a:lnTo>
                    <a:pt x="257" y="320"/>
                  </a:lnTo>
                  <a:lnTo>
                    <a:pt x="256" y="318"/>
                  </a:lnTo>
                  <a:lnTo>
                    <a:pt x="255" y="317"/>
                  </a:lnTo>
                  <a:lnTo>
                    <a:pt x="250" y="315"/>
                  </a:lnTo>
                  <a:lnTo>
                    <a:pt x="254" y="317"/>
                  </a:lnTo>
                  <a:lnTo>
                    <a:pt x="256" y="318"/>
                  </a:lnTo>
                  <a:close/>
                  <a:moveTo>
                    <a:pt x="246" y="313"/>
                  </a:moveTo>
                  <a:lnTo>
                    <a:pt x="249" y="315"/>
                  </a:lnTo>
                  <a:lnTo>
                    <a:pt x="247" y="313"/>
                  </a:lnTo>
                  <a:lnTo>
                    <a:pt x="246" y="313"/>
                  </a:lnTo>
                  <a:close/>
                  <a:moveTo>
                    <a:pt x="245" y="308"/>
                  </a:moveTo>
                  <a:lnTo>
                    <a:pt x="246" y="308"/>
                  </a:lnTo>
                  <a:lnTo>
                    <a:pt x="245" y="308"/>
                  </a:lnTo>
                  <a:close/>
                  <a:moveTo>
                    <a:pt x="245" y="308"/>
                  </a:moveTo>
                  <a:lnTo>
                    <a:pt x="244" y="308"/>
                  </a:lnTo>
                  <a:lnTo>
                    <a:pt x="245" y="308"/>
                  </a:lnTo>
                  <a:close/>
                  <a:moveTo>
                    <a:pt x="375" y="308"/>
                  </a:moveTo>
                  <a:lnTo>
                    <a:pt x="375" y="309"/>
                  </a:lnTo>
                  <a:lnTo>
                    <a:pt x="375" y="310"/>
                  </a:lnTo>
                  <a:lnTo>
                    <a:pt x="375" y="309"/>
                  </a:lnTo>
                  <a:lnTo>
                    <a:pt x="373" y="310"/>
                  </a:lnTo>
                  <a:lnTo>
                    <a:pt x="372" y="310"/>
                  </a:lnTo>
                  <a:lnTo>
                    <a:pt x="371" y="309"/>
                  </a:lnTo>
                  <a:lnTo>
                    <a:pt x="370" y="309"/>
                  </a:lnTo>
                  <a:lnTo>
                    <a:pt x="371" y="308"/>
                  </a:lnTo>
                  <a:lnTo>
                    <a:pt x="372" y="308"/>
                  </a:lnTo>
                  <a:lnTo>
                    <a:pt x="372" y="307"/>
                  </a:lnTo>
                  <a:lnTo>
                    <a:pt x="373" y="307"/>
                  </a:lnTo>
                  <a:lnTo>
                    <a:pt x="373" y="308"/>
                  </a:lnTo>
                  <a:lnTo>
                    <a:pt x="374" y="308"/>
                  </a:lnTo>
                  <a:lnTo>
                    <a:pt x="374" y="307"/>
                  </a:lnTo>
                  <a:lnTo>
                    <a:pt x="375" y="307"/>
                  </a:lnTo>
                  <a:lnTo>
                    <a:pt x="375" y="308"/>
                  </a:lnTo>
                  <a:close/>
                  <a:moveTo>
                    <a:pt x="237" y="301"/>
                  </a:moveTo>
                  <a:lnTo>
                    <a:pt x="237" y="302"/>
                  </a:lnTo>
                  <a:lnTo>
                    <a:pt x="237" y="303"/>
                  </a:lnTo>
                  <a:lnTo>
                    <a:pt x="237" y="304"/>
                  </a:lnTo>
                  <a:lnTo>
                    <a:pt x="237" y="306"/>
                  </a:lnTo>
                  <a:lnTo>
                    <a:pt x="240" y="307"/>
                  </a:lnTo>
                  <a:lnTo>
                    <a:pt x="239" y="307"/>
                  </a:lnTo>
                  <a:lnTo>
                    <a:pt x="238" y="308"/>
                  </a:lnTo>
                  <a:lnTo>
                    <a:pt x="239" y="308"/>
                  </a:lnTo>
                  <a:lnTo>
                    <a:pt x="241" y="308"/>
                  </a:lnTo>
                  <a:lnTo>
                    <a:pt x="241" y="307"/>
                  </a:lnTo>
                  <a:lnTo>
                    <a:pt x="240" y="307"/>
                  </a:lnTo>
                  <a:lnTo>
                    <a:pt x="244" y="308"/>
                  </a:lnTo>
                  <a:lnTo>
                    <a:pt x="245" y="308"/>
                  </a:lnTo>
                  <a:lnTo>
                    <a:pt x="245" y="309"/>
                  </a:lnTo>
                  <a:lnTo>
                    <a:pt x="247" y="309"/>
                  </a:lnTo>
                  <a:lnTo>
                    <a:pt x="248" y="309"/>
                  </a:lnTo>
                  <a:lnTo>
                    <a:pt x="249" y="308"/>
                  </a:lnTo>
                  <a:lnTo>
                    <a:pt x="250" y="307"/>
                  </a:lnTo>
                  <a:lnTo>
                    <a:pt x="252" y="306"/>
                  </a:lnTo>
                  <a:lnTo>
                    <a:pt x="253" y="306"/>
                  </a:lnTo>
                  <a:lnTo>
                    <a:pt x="254" y="304"/>
                  </a:lnTo>
                  <a:lnTo>
                    <a:pt x="255" y="304"/>
                  </a:lnTo>
                  <a:lnTo>
                    <a:pt x="256" y="306"/>
                  </a:lnTo>
                  <a:lnTo>
                    <a:pt x="256" y="304"/>
                  </a:lnTo>
                  <a:lnTo>
                    <a:pt x="257" y="304"/>
                  </a:lnTo>
                  <a:lnTo>
                    <a:pt x="257" y="306"/>
                  </a:lnTo>
                  <a:lnTo>
                    <a:pt x="258" y="307"/>
                  </a:lnTo>
                  <a:lnTo>
                    <a:pt x="260" y="308"/>
                  </a:lnTo>
                  <a:lnTo>
                    <a:pt x="261" y="308"/>
                  </a:lnTo>
                  <a:lnTo>
                    <a:pt x="261" y="309"/>
                  </a:lnTo>
                  <a:lnTo>
                    <a:pt x="261" y="310"/>
                  </a:lnTo>
                  <a:lnTo>
                    <a:pt x="261" y="311"/>
                  </a:lnTo>
                  <a:lnTo>
                    <a:pt x="261" y="312"/>
                  </a:lnTo>
                  <a:lnTo>
                    <a:pt x="261" y="311"/>
                  </a:lnTo>
                  <a:lnTo>
                    <a:pt x="262" y="312"/>
                  </a:lnTo>
                  <a:lnTo>
                    <a:pt x="263" y="312"/>
                  </a:lnTo>
                  <a:lnTo>
                    <a:pt x="264" y="312"/>
                  </a:lnTo>
                  <a:lnTo>
                    <a:pt x="265" y="313"/>
                  </a:lnTo>
                  <a:lnTo>
                    <a:pt x="264" y="313"/>
                  </a:lnTo>
                  <a:lnTo>
                    <a:pt x="266" y="313"/>
                  </a:lnTo>
                  <a:lnTo>
                    <a:pt x="267" y="313"/>
                  </a:lnTo>
                  <a:lnTo>
                    <a:pt x="267" y="315"/>
                  </a:lnTo>
                  <a:lnTo>
                    <a:pt x="267" y="316"/>
                  </a:lnTo>
                  <a:lnTo>
                    <a:pt x="269" y="316"/>
                  </a:lnTo>
                  <a:lnTo>
                    <a:pt x="269" y="317"/>
                  </a:lnTo>
                  <a:lnTo>
                    <a:pt x="270" y="317"/>
                  </a:lnTo>
                  <a:lnTo>
                    <a:pt x="270" y="316"/>
                  </a:lnTo>
                  <a:lnTo>
                    <a:pt x="271" y="316"/>
                  </a:lnTo>
                  <a:lnTo>
                    <a:pt x="272" y="316"/>
                  </a:lnTo>
                  <a:lnTo>
                    <a:pt x="272" y="317"/>
                  </a:lnTo>
                  <a:lnTo>
                    <a:pt x="273" y="318"/>
                  </a:lnTo>
                  <a:lnTo>
                    <a:pt x="274" y="318"/>
                  </a:lnTo>
                  <a:lnTo>
                    <a:pt x="275" y="318"/>
                  </a:lnTo>
                  <a:lnTo>
                    <a:pt x="275" y="317"/>
                  </a:lnTo>
                  <a:lnTo>
                    <a:pt x="274" y="317"/>
                  </a:lnTo>
                  <a:lnTo>
                    <a:pt x="273" y="317"/>
                  </a:lnTo>
                  <a:lnTo>
                    <a:pt x="275" y="317"/>
                  </a:lnTo>
                  <a:lnTo>
                    <a:pt x="277" y="317"/>
                  </a:lnTo>
                  <a:lnTo>
                    <a:pt x="281" y="318"/>
                  </a:lnTo>
                  <a:lnTo>
                    <a:pt x="280" y="318"/>
                  </a:lnTo>
                  <a:lnTo>
                    <a:pt x="280" y="319"/>
                  </a:lnTo>
                  <a:lnTo>
                    <a:pt x="280" y="320"/>
                  </a:lnTo>
                  <a:lnTo>
                    <a:pt x="280" y="321"/>
                  </a:lnTo>
                  <a:lnTo>
                    <a:pt x="279" y="323"/>
                  </a:lnTo>
                  <a:lnTo>
                    <a:pt x="277" y="323"/>
                  </a:lnTo>
                  <a:lnTo>
                    <a:pt x="275" y="321"/>
                  </a:lnTo>
                  <a:lnTo>
                    <a:pt x="272" y="323"/>
                  </a:lnTo>
                  <a:lnTo>
                    <a:pt x="271" y="323"/>
                  </a:lnTo>
                  <a:lnTo>
                    <a:pt x="272" y="323"/>
                  </a:lnTo>
                  <a:lnTo>
                    <a:pt x="272" y="321"/>
                  </a:lnTo>
                  <a:lnTo>
                    <a:pt x="273" y="321"/>
                  </a:lnTo>
                  <a:lnTo>
                    <a:pt x="274" y="321"/>
                  </a:lnTo>
                  <a:lnTo>
                    <a:pt x="272" y="321"/>
                  </a:lnTo>
                  <a:lnTo>
                    <a:pt x="271" y="323"/>
                  </a:lnTo>
                  <a:lnTo>
                    <a:pt x="270" y="323"/>
                  </a:lnTo>
                  <a:lnTo>
                    <a:pt x="271" y="324"/>
                  </a:lnTo>
                  <a:lnTo>
                    <a:pt x="270" y="324"/>
                  </a:lnTo>
                  <a:lnTo>
                    <a:pt x="270" y="325"/>
                  </a:lnTo>
                  <a:lnTo>
                    <a:pt x="269" y="325"/>
                  </a:lnTo>
                  <a:lnTo>
                    <a:pt x="269" y="326"/>
                  </a:lnTo>
                  <a:lnTo>
                    <a:pt x="267" y="326"/>
                  </a:lnTo>
                  <a:lnTo>
                    <a:pt x="267" y="327"/>
                  </a:lnTo>
                  <a:lnTo>
                    <a:pt x="267" y="328"/>
                  </a:lnTo>
                  <a:lnTo>
                    <a:pt x="269" y="328"/>
                  </a:lnTo>
                  <a:lnTo>
                    <a:pt x="267" y="328"/>
                  </a:lnTo>
                  <a:lnTo>
                    <a:pt x="267" y="329"/>
                  </a:lnTo>
                  <a:lnTo>
                    <a:pt x="266" y="329"/>
                  </a:lnTo>
                  <a:lnTo>
                    <a:pt x="265" y="329"/>
                  </a:lnTo>
                  <a:lnTo>
                    <a:pt x="265" y="328"/>
                  </a:lnTo>
                  <a:lnTo>
                    <a:pt x="265" y="327"/>
                  </a:lnTo>
                  <a:lnTo>
                    <a:pt x="266" y="327"/>
                  </a:lnTo>
                  <a:lnTo>
                    <a:pt x="265" y="326"/>
                  </a:lnTo>
                  <a:lnTo>
                    <a:pt x="265" y="325"/>
                  </a:lnTo>
                  <a:lnTo>
                    <a:pt x="264" y="324"/>
                  </a:lnTo>
                  <a:lnTo>
                    <a:pt x="263" y="324"/>
                  </a:lnTo>
                  <a:lnTo>
                    <a:pt x="262" y="323"/>
                  </a:lnTo>
                  <a:lnTo>
                    <a:pt x="261" y="323"/>
                  </a:lnTo>
                  <a:lnTo>
                    <a:pt x="261" y="321"/>
                  </a:lnTo>
                  <a:lnTo>
                    <a:pt x="260" y="321"/>
                  </a:lnTo>
                  <a:lnTo>
                    <a:pt x="258" y="321"/>
                  </a:lnTo>
                  <a:lnTo>
                    <a:pt x="257" y="321"/>
                  </a:lnTo>
                  <a:lnTo>
                    <a:pt x="258" y="321"/>
                  </a:lnTo>
                  <a:lnTo>
                    <a:pt x="258" y="320"/>
                  </a:lnTo>
                  <a:lnTo>
                    <a:pt x="258" y="319"/>
                  </a:lnTo>
                  <a:lnTo>
                    <a:pt x="257" y="318"/>
                  </a:lnTo>
                  <a:lnTo>
                    <a:pt x="256" y="318"/>
                  </a:lnTo>
                  <a:lnTo>
                    <a:pt x="255" y="317"/>
                  </a:lnTo>
                  <a:lnTo>
                    <a:pt x="255" y="316"/>
                  </a:lnTo>
                  <a:lnTo>
                    <a:pt x="253" y="315"/>
                  </a:lnTo>
                  <a:lnTo>
                    <a:pt x="252" y="315"/>
                  </a:lnTo>
                  <a:lnTo>
                    <a:pt x="249" y="315"/>
                  </a:lnTo>
                  <a:lnTo>
                    <a:pt x="249" y="313"/>
                  </a:lnTo>
                  <a:lnTo>
                    <a:pt x="249" y="312"/>
                  </a:lnTo>
                  <a:lnTo>
                    <a:pt x="248" y="312"/>
                  </a:lnTo>
                  <a:lnTo>
                    <a:pt x="245" y="313"/>
                  </a:lnTo>
                  <a:lnTo>
                    <a:pt x="244" y="315"/>
                  </a:lnTo>
                  <a:lnTo>
                    <a:pt x="242" y="315"/>
                  </a:lnTo>
                  <a:lnTo>
                    <a:pt x="242" y="316"/>
                  </a:lnTo>
                  <a:lnTo>
                    <a:pt x="241" y="317"/>
                  </a:lnTo>
                  <a:lnTo>
                    <a:pt x="240" y="317"/>
                  </a:lnTo>
                  <a:lnTo>
                    <a:pt x="240" y="318"/>
                  </a:lnTo>
                  <a:lnTo>
                    <a:pt x="238" y="317"/>
                  </a:lnTo>
                  <a:lnTo>
                    <a:pt x="237" y="317"/>
                  </a:lnTo>
                  <a:lnTo>
                    <a:pt x="237" y="316"/>
                  </a:lnTo>
                  <a:lnTo>
                    <a:pt x="236" y="316"/>
                  </a:lnTo>
                  <a:lnTo>
                    <a:pt x="235" y="315"/>
                  </a:lnTo>
                  <a:lnTo>
                    <a:pt x="235" y="313"/>
                  </a:lnTo>
                  <a:lnTo>
                    <a:pt x="235" y="312"/>
                  </a:lnTo>
                  <a:lnTo>
                    <a:pt x="233" y="312"/>
                  </a:lnTo>
                  <a:lnTo>
                    <a:pt x="233" y="311"/>
                  </a:lnTo>
                  <a:lnTo>
                    <a:pt x="233" y="310"/>
                  </a:lnTo>
                  <a:lnTo>
                    <a:pt x="233" y="309"/>
                  </a:lnTo>
                  <a:lnTo>
                    <a:pt x="235" y="308"/>
                  </a:lnTo>
                  <a:lnTo>
                    <a:pt x="235" y="307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3"/>
                  </a:lnTo>
                  <a:lnTo>
                    <a:pt x="236" y="302"/>
                  </a:lnTo>
                  <a:lnTo>
                    <a:pt x="236" y="301"/>
                  </a:lnTo>
                  <a:lnTo>
                    <a:pt x="236" y="302"/>
                  </a:lnTo>
                  <a:lnTo>
                    <a:pt x="237" y="301"/>
                  </a:lnTo>
                  <a:close/>
                  <a:moveTo>
                    <a:pt x="290" y="261"/>
                  </a:moveTo>
                  <a:lnTo>
                    <a:pt x="290" y="260"/>
                  </a:lnTo>
                  <a:lnTo>
                    <a:pt x="291" y="260"/>
                  </a:lnTo>
                  <a:lnTo>
                    <a:pt x="291" y="261"/>
                  </a:lnTo>
                  <a:lnTo>
                    <a:pt x="290" y="261"/>
                  </a:lnTo>
                  <a:close/>
                  <a:moveTo>
                    <a:pt x="278" y="233"/>
                  </a:moveTo>
                  <a:lnTo>
                    <a:pt x="277" y="233"/>
                  </a:lnTo>
                  <a:lnTo>
                    <a:pt x="278" y="233"/>
                  </a:lnTo>
                  <a:close/>
                  <a:moveTo>
                    <a:pt x="294" y="234"/>
                  </a:moveTo>
                  <a:lnTo>
                    <a:pt x="294" y="233"/>
                  </a:lnTo>
                  <a:lnTo>
                    <a:pt x="295" y="232"/>
                  </a:lnTo>
                  <a:lnTo>
                    <a:pt x="295" y="233"/>
                  </a:lnTo>
                  <a:lnTo>
                    <a:pt x="294" y="233"/>
                  </a:lnTo>
                  <a:lnTo>
                    <a:pt x="294" y="234"/>
                  </a:lnTo>
                  <a:close/>
                  <a:moveTo>
                    <a:pt x="296" y="232"/>
                  </a:moveTo>
                  <a:lnTo>
                    <a:pt x="297" y="232"/>
                  </a:lnTo>
                  <a:lnTo>
                    <a:pt x="296" y="233"/>
                  </a:lnTo>
                  <a:lnTo>
                    <a:pt x="296" y="234"/>
                  </a:lnTo>
                  <a:lnTo>
                    <a:pt x="295" y="233"/>
                  </a:lnTo>
                  <a:lnTo>
                    <a:pt x="296" y="233"/>
                  </a:lnTo>
                  <a:lnTo>
                    <a:pt x="296" y="232"/>
                  </a:lnTo>
                  <a:lnTo>
                    <a:pt x="298" y="231"/>
                  </a:lnTo>
                  <a:lnTo>
                    <a:pt x="297" y="232"/>
                  </a:lnTo>
                  <a:lnTo>
                    <a:pt x="296" y="232"/>
                  </a:lnTo>
                  <a:close/>
                  <a:moveTo>
                    <a:pt x="303" y="227"/>
                  </a:moveTo>
                  <a:lnTo>
                    <a:pt x="308" y="223"/>
                  </a:lnTo>
                  <a:lnTo>
                    <a:pt x="306" y="225"/>
                  </a:lnTo>
                  <a:lnTo>
                    <a:pt x="305" y="226"/>
                  </a:lnTo>
                  <a:lnTo>
                    <a:pt x="304" y="226"/>
                  </a:lnTo>
                  <a:lnTo>
                    <a:pt x="303" y="227"/>
                  </a:lnTo>
                  <a:close/>
                  <a:moveTo>
                    <a:pt x="311" y="221"/>
                  </a:moveTo>
                  <a:lnTo>
                    <a:pt x="309" y="221"/>
                  </a:lnTo>
                  <a:lnTo>
                    <a:pt x="316" y="217"/>
                  </a:lnTo>
                  <a:lnTo>
                    <a:pt x="319" y="216"/>
                  </a:lnTo>
                  <a:lnTo>
                    <a:pt x="317" y="217"/>
                  </a:lnTo>
                  <a:lnTo>
                    <a:pt x="316" y="217"/>
                  </a:lnTo>
                  <a:lnTo>
                    <a:pt x="315" y="218"/>
                  </a:lnTo>
                  <a:lnTo>
                    <a:pt x="314" y="218"/>
                  </a:lnTo>
                  <a:lnTo>
                    <a:pt x="314" y="219"/>
                  </a:lnTo>
                  <a:lnTo>
                    <a:pt x="313" y="219"/>
                  </a:lnTo>
                  <a:lnTo>
                    <a:pt x="312" y="220"/>
                  </a:lnTo>
                  <a:lnTo>
                    <a:pt x="311" y="220"/>
                  </a:lnTo>
                  <a:lnTo>
                    <a:pt x="311" y="221"/>
                  </a:lnTo>
                  <a:close/>
                  <a:moveTo>
                    <a:pt x="320" y="216"/>
                  </a:moveTo>
                  <a:lnTo>
                    <a:pt x="319" y="216"/>
                  </a:lnTo>
                  <a:lnTo>
                    <a:pt x="319" y="215"/>
                  </a:lnTo>
                  <a:lnTo>
                    <a:pt x="320" y="215"/>
                  </a:lnTo>
                  <a:lnTo>
                    <a:pt x="321" y="215"/>
                  </a:lnTo>
                  <a:lnTo>
                    <a:pt x="320" y="215"/>
                  </a:lnTo>
                  <a:lnTo>
                    <a:pt x="320" y="216"/>
                  </a:lnTo>
                  <a:close/>
                  <a:moveTo>
                    <a:pt x="322" y="215"/>
                  </a:moveTo>
                  <a:lnTo>
                    <a:pt x="321" y="215"/>
                  </a:lnTo>
                  <a:lnTo>
                    <a:pt x="321" y="214"/>
                  </a:lnTo>
                  <a:lnTo>
                    <a:pt x="322" y="214"/>
                  </a:lnTo>
                  <a:lnTo>
                    <a:pt x="323" y="212"/>
                  </a:lnTo>
                  <a:lnTo>
                    <a:pt x="324" y="211"/>
                  </a:lnTo>
                  <a:lnTo>
                    <a:pt x="324" y="212"/>
                  </a:lnTo>
                  <a:lnTo>
                    <a:pt x="323" y="212"/>
                  </a:lnTo>
                  <a:lnTo>
                    <a:pt x="323" y="214"/>
                  </a:lnTo>
                  <a:lnTo>
                    <a:pt x="322" y="214"/>
                  </a:lnTo>
                  <a:lnTo>
                    <a:pt x="322" y="215"/>
                  </a:lnTo>
                  <a:close/>
                  <a:moveTo>
                    <a:pt x="329" y="209"/>
                  </a:moveTo>
                  <a:lnTo>
                    <a:pt x="328" y="209"/>
                  </a:lnTo>
                  <a:lnTo>
                    <a:pt x="327" y="210"/>
                  </a:lnTo>
                  <a:lnTo>
                    <a:pt x="325" y="210"/>
                  </a:lnTo>
                  <a:lnTo>
                    <a:pt x="329" y="209"/>
                  </a:lnTo>
                  <a:close/>
                  <a:moveTo>
                    <a:pt x="329" y="209"/>
                  </a:moveTo>
                  <a:lnTo>
                    <a:pt x="329" y="208"/>
                  </a:lnTo>
                  <a:lnTo>
                    <a:pt x="330" y="208"/>
                  </a:lnTo>
                  <a:lnTo>
                    <a:pt x="329" y="209"/>
                  </a:lnTo>
                  <a:close/>
                  <a:moveTo>
                    <a:pt x="331" y="208"/>
                  </a:moveTo>
                  <a:lnTo>
                    <a:pt x="330" y="208"/>
                  </a:lnTo>
                  <a:lnTo>
                    <a:pt x="331" y="208"/>
                  </a:lnTo>
                  <a:close/>
                  <a:moveTo>
                    <a:pt x="332" y="208"/>
                  </a:moveTo>
                  <a:lnTo>
                    <a:pt x="331" y="208"/>
                  </a:lnTo>
                  <a:lnTo>
                    <a:pt x="336" y="206"/>
                  </a:lnTo>
                  <a:lnTo>
                    <a:pt x="339" y="203"/>
                  </a:lnTo>
                  <a:lnTo>
                    <a:pt x="340" y="203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8" y="204"/>
                  </a:lnTo>
                  <a:lnTo>
                    <a:pt x="338" y="206"/>
                  </a:lnTo>
                  <a:lnTo>
                    <a:pt x="337" y="206"/>
                  </a:lnTo>
                  <a:lnTo>
                    <a:pt x="336" y="206"/>
                  </a:lnTo>
                  <a:lnTo>
                    <a:pt x="334" y="207"/>
                  </a:lnTo>
                  <a:lnTo>
                    <a:pt x="333" y="207"/>
                  </a:lnTo>
                  <a:lnTo>
                    <a:pt x="332" y="208"/>
                  </a:lnTo>
                  <a:close/>
                  <a:moveTo>
                    <a:pt x="363" y="83"/>
                  </a:moveTo>
                  <a:lnTo>
                    <a:pt x="363" y="86"/>
                  </a:lnTo>
                  <a:lnTo>
                    <a:pt x="363" y="85"/>
                  </a:lnTo>
                  <a:lnTo>
                    <a:pt x="363" y="84"/>
                  </a:lnTo>
                  <a:lnTo>
                    <a:pt x="363" y="81"/>
                  </a:lnTo>
                  <a:lnTo>
                    <a:pt x="363" y="78"/>
                  </a:lnTo>
                  <a:lnTo>
                    <a:pt x="364" y="78"/>
                  </a:lnTo>
                  <a:lnTo>
                    <a:pt x="364" y="77"/>
                  </a:lnTo>
                  <a:lnTo>
                    <a:pt x="364" y="78"/>
                  </a:lnTo>
                  <a:lnTo>
                    <a:pt x="363" y="79"/>
                  </a:lnTo>
                  <a:lnTo>
                    <a:pt x="363" y="81"/>
                  </a:lnTo>
                  <a:lnTo>
                    <a:pt x="363" y="82"/>
                  </a:lnTo>
                  <a:lnTo>
                    <a:pt x="363" y="83"/>
                  </a:lnTo>
                  <a:close/>
                  <a:moveTo>
                    <a:pt x="689" y="77"/>
                  </a:moveTo>
                  <a:lnTo>
                    <a:pt x="688" y="76"/>
                  </a:lnTo>
                  <a:lnTo>
                    <a:pt x="685" y="74"/>
                  </a:lnTo>
                  <a:lnTo>
                    <a:pt x="684" y="74"/>
                  </a:lnTo>
                  <a:lnTo>
                    <a:pt x="684" y="73"/>
                  </a:lnTo>
                  <a:lnTo>
                    <a:pt x="683" y="73"/>
                  </a:lnTo>
                  <a:lnTo>
                    <a:pt x="682" y="73"/>
                  </a:lnTo>
                  <a:lnTo>
                    <a:pt x="682" y="72"/>
                  </a:lnTo>
                  <a:lnTo>
                    <a:pt x="681" y="72"/>
                  </a:lnTo>
                  <a:lnTo>
                    <a:pt x="682" y="72"/>
                  </a:lnTo>
                  <a:lnTo>
                    <a:pt x="686" y="74"/>
                  </a:lnTo>
                  <a:lnTo>
                    <a:pt x="688" y="76"/>
                  </a:lnTo>
                  <a:lnTo>
                    <a:pt x="689" y="76"/>
                  </a:lnTo>
                  <a:lnTo>
                    <a:pt x="689" y="77"/>
                  </a:lnTo>
                  <a:close/>
                  <a:moveTo>
                    <a:pt x="364" y="76"/>
                  </a:moveTo>
                  <a:lnTo>
                    <a:pt x="364" y="77"/>
                  </a:lnTo>
                  <a:lnTo>
                    <a:pt x="365" y="73"/>
                  </a:lnTo>
                  <a:lnTo>
                    <a:pt x="365" y="72"/>
                  </a:lnTo>
                  <a:lnTo>
                    <a:pt x="366" y="70"/>
                  </a:lnTo>
                  <a:lnTo>
                    <a:pt x="369" y="67"/>
                  </a:lnTo>
                  <a:lnTo>
                    <a:pt x="367" y="68"/>
                  </a:lnTo>
                  <a:lnTo>
                    <a:pt x="366" y="72"/>
                  </a:lnTo>
                  <a:lnTo>
                    <a:pt x="365" y="73"/>
                  </a:lnTo>
                  <a:lnTo>
                    <a:pt x="364" y="76"/>
                  </a:lnTo>
                  <a:close/>
                  <a:moveTo>
                    <a:pt x="370" y="65"/>
                  </a:moveTo>
                  <a:lnTo>
                    <a:pt x="369" y="66"/>
                  </a:lnTo>
                  <a:lnTo>
                    <a:pt x="370" y="64"/>
                  </a:lnTo>
                  <a:lnTo>
                    <a:pt x="371" y="62"/>
                  </a:lnTo>
                  <a:lnTo>
                    <a:pt x="371" y="61"/>
                  </a:lnTo>
                  <a:lnTo>
                    <a:pt x="372" y="60"/>
                  </a:lnTo>
                  <a:lnTo>
                    <a:pt x="373" y="60"/>
                  </a:lnTo>
                  <a:lnTo>
                    <a:pt x="372" y="61"/>
                  </a:lnTo>
                  <a:lnTo>
                    <a:pt x="371" y="62"/>
                  </a:lnTo>
                  <a:lnTo>
                    <a:pt x="371" y="64"/>
                  </a:lnTo>
                  <a:lnTo>
                    <a:pt x="370" y="65"/>
                  </a:lnTo>
                  <a:close/>
                  <a:moveTo>
                    <a:pt x="373" y="59"/>
                  </a:moveTo>
                  <a:lnTo>
                    <a:pt x="372" y="59"/>
                  </a:lnTo>
                  <a:lnTo>
                    <a:pt x="373" y="57"/>
                  </a:lnTo>
                  <a:lnTo>
                    <a:pt x="376" y="53"/>
                  </a:lnTo>
                  <a:lnTo>
                    <a:pt x="379" y="52"/>
                  </a:lnTo>
                  <a:lnTo>
                    <a:pt x="375" y="55"/>
                  </a:lnTo>
                  <a:lnTo>
                    <a:pt x="373" y="57"/>
                  </a:lnTo>
                  <a:lnTo>
                    <a:pt x="373" y="58"/>
                  </a:lnTo>
                  <a:lnTo>
                    <a:pt x="373" y="59"/>
                  </a:lnTo>
                  <a:close/>
                  <a:moveTo>
                    <a:pt x="382" y="49"/>
                  </a:moveTo>
                  <a:lnTo>
                    <a:pt x="388" y="50"/>
                  </a:lnTo>
                  <a:lnTo>
                    <a:pt x="383" y="49"/>
                  </a:lnTo>
                  <a:lnTo>
                    <a:pt x="382" y="49"/>
                  </a:lnTo>
                  <a:lnTo>
                    <a:pt x="381" y="50"/>
                  </a:lnTo>
                  <a:lnTo>
                    <a:pt x="382" y="49"/>
                  </a:lnTo>
                  <a:close/>
                  <a:moveTo>
                    <a:pt x="572" y="40"/>
                  </a:moveTo>
                  <a:lnTo>
                    <a:pt x="575" y="42"/>
                  </a:lnTo>
                  <a:lnTo>
                    <a:pt x="576" y="42"/>
                  </a:lnTo>
                  <a:lnTo>
                    <a:pt x="577" y="43"/>
                  </a:lnTo>
                  <a:lnTo>
                    <a:pt x="576" y="42"/>
                  </a:lnTo>
                  <a:lnTo>
                    <a:pt x="575" y="42"/>
                  </a:lnTo>
                  <a:lnTo>
                    <a:pt x="575" y="43"/>
                  </a:lnTo>
                  <a:lnTo>
                    <a:pt x="575" y="42"/>
                  </a:lnTo>
                  <a:lnTo>
                    <a:pt x="572" y="40"/>
                  </a:lnTo>
                  <a:lnTo>
                    <a:pt x="571" y="40"/>
                  </a:lnTo>
                  <a:lnTo>
                    <a:pt x="572" y="40"/>
                  </a:lnTo>
                  <a:close/>
                  <a:moveTo>
                    <a:pt x="464" y="0"/>
                  </a:moveTo>
                  <a:lnTo>
                    <a:pt x="464" y="1"/>
                  </a:lnTo>
                  <a:lnTo>
                    <a:pt x="465" y="1"/>
                  </a:lnTo>
                  <a:lnTo>
                    <a:pt x="464" y="2"/>
                  </a:lnTo>
                  <a:lnTo>
                    <a:pt x="464" y="1"/>
                  </a:lnTo>
                  <a:lnTo>
                    <a:pt x="463" y="1"/>
                  </a:lnTo>
                  <a:lnTo>
                    <a:pt x="462" y="2"/>
                  </a:lnTo>
                  <a:lnTo>
                    <a:pt x="462" y="3"/>
                  </a:lnTo>
                  <a:lnTo>
                    <a:pt x="462" y="5"/>
                  </a:lnTo>
                  <a:lnTo>
                    <a:pt x="463" y="6"/>
                  </a:lnTo>
                  <a:lnTo>
                    <a:pt x="464" y="6"/>
                  </a:lnTo>
                  <a:lnTo>
                    <a:pt x="464" y="7"/>
                  </a:lnTo>
                  <a:lnTo>
                    <a:pt x="467" y="7"/>
                  </a:lnTo>
                  <a:lnTo>
                    <a:pt x="468" y="7"/>
                  </a:lnTo>
                  <a:lnTo>
                    <a:pt x="468" y="8"/>
                  </a:lnTo>
                  <a:lnTo>
                    <a:pt x="468" y="9"/>
                  </a:lnTo>
                  <a:lnTo>
                    <a:pt x="470" y="9"/>
                  </a:lnTo>
                  <a:lnTo>
                    <a:pt x="470" y="10"/>
                  </a:lnTo>
                  <a:lnTo>
                    <a:pt x="468" y="11"/>
                  </a:lnTo>
                  <a:lnTo>
                    <a:pt x="470" y="11"/>
                  </a:lnTo>
                  <a:lnTo>
                    <a:pt x="470" y="10"/>
                  </a:lnTo>
                  <a:lnTo>
                    <a:pt x="471" y="10"/>
                  </a:lnTo>
                  <a:lnTo>
                    <a:pt x="471" y="9"/>
                  </a:lnTo>
                  <a:lnTo>
                    <a:pt x="472" y="9"/>
                  </a:lnTo>
                  <a:lnTo>
                    <a:pt x="472" y="10"/>
                  </a:lnTo>
                  <a:lnTo>
                    <a:pt x="473" y="9"/>
                  </a:lnTo>
                  <a:lnTo>
                    <a:pt x="476" y="10"/>
                  </a:lnTo>
                  <a:lnTo>
                    <a:pt x="476" y="11"/>
                  </a:lnTo>
                  <a:lnTo>
                    <a:pt x="476" y="12"/>
                  </a:lnTo>
                  <a:lnTo>
                    <a:pt x="477" y="14"/>
                  </a:lnTo>
                  <a:lnTo>
                    <a:pt x="477" y="15"/>
                  </a:lnTo>
                  <a:lnTo>
                    <a:pt x="476" y="16"/>
                  </a:lnTo>
                  <a:lnTo>
                    <a:pt x="475" y="16"/>
                  </a:lnTo>
                  <a:lnTo>
                    <a:pt x="475" y="17"/>
                  </a:lnTo>
                  <a:lnTo>
                    <a:pt x="474" y="18"/>
                  </a:lnTo>
                  <a:lnTo>
                    <a:pt x="474" y="19"/>
                  </a:lnTo>
                  <a:lnTo>
                    <a:pt x="473" y="19"/>
                  </a:lnTo>
                  <a:lnTo>
                    <a:pt x="473" y="20"/>
                  </a:lnTo>
                  <a:lnTo>
                    <a:pt x="470" y="20"/>
                  </a:lnTo>
                  <a:lnTo>
                    <a:pt x="468" y="20"/>
                  </a:lnTo>
                  <a:lnTo>
                    <a:pt x="470" y="20"/>
                  </a:lnTo>
                  <a:lnTo>
                    <a:pt x="470" y="22"/>
                  </a:lnTo>
                  <a:lnTo>
                    <a:pt x="471" y="22"/>
                  </a:lnTo>
                  <a:lnTo>
                    <a:pt x="470" y="23"/>
                  </a:lnTo>
                  <a:lnTo>
                    <a:pt x="468" y="23"/>
                  </a:lnTo>
                  <a:lnTo>
                    <a:pt x="467" y="23"/>
                  </a:lnTo>
                  <a:lnTo>
                    <a:pt x="468" y="23"/>
                  </a:lnTo>
                  <a:lnTo>
                    <a:pt x="470" y="23"/>
                  </a:lnTo>
                  <a:lnTo>
                    <a:pt x="468" y="24"/>
                  </a:lnTo>
                  <a:lnTo>
                    <a:pt x="470" y="24"/>
                  </a:lnTo>
                  <a:lnTo>
                    <a:pt x="471" y="24"/>
                  </a:lnTo>
                  <a:lnTo>
                    <a:pt x="471" y="25"/>
                  </a:lnTo>
                  <a:lnTo>
                    <a:pt x="472" y="26"/>
                  </a:lnTo>
                  <a:lnTo>
                    <a:pt x="471" y="26"/>
                  </a:lnTo>
                  <a:lnTo>
                    <a:pt x="471" y="27"/>
                  </a:lnTo>
                  <a:lnTo>
                    <a:pt x="471" y="28"/>
                  </a:lnTo>
                  <a:lnTo>
                    <a:pt x="471" y="30"/>
                  </a:lnTo>
                  <a:lnTo>
                    <a:pt x="471" y="31"/>
                  </a:lnTo>
                  <a:lnTo>
                    <a:pt x="472" y="30"/>
                  </a:lnTo>
                  <a:lnTo>
                    <a:pt x="472" y="28"/>
                  </a:lnTo>
                  <a:lnTo>
                    <a:pt x="472" y="27"/>
                  </a:lnTo>
                  <a:lnTo>
                    <a:pt x="472" y="26"/>
                  </a:lnTo>
                  <a:lnTo>
                    <a:pt x="473" y="27"/>
                  </a:lnTo>
                  <a:lnTo>
                    <a:pt x="474" y="27"/>
                  </a:lnTo>
                  <a:lnTo>
                    <a:pt x="474" y="26"/>
                  </a:lnTo>
                  <a:lnTo>
                    <a:pt x="475" y="26"/>
                  </a:lnTo>
                  <a:lnTo>
                    <a:pt x="475" y="27"/>
                  </a:lnTo>
                  <a:lnTo>
                    <a:pt x="475" y="26"/>
                  </a:lnTo>
                  <a:lnTo>
                    <a:pt x="475" y="25"/>
                  </a:lnTo>
                  <a:lnTo>
                    <a:pt x="476" y="26"/>
                  </a:lnTo>
                  <a:lnTo>
                    <a:pt x="477" y="25"/>
                  </a:lnTo>
                  <a:lnTo>
                    <a:pt x="477" y="24"/>
                  </a:lnTo>
                  <a:lnTo>
                    <a:pt x="477" y="23"/>
                  </a:lnTo>
                  <a:lnTo>
                    <a:pt x="477" y="22"/>
                  </a:lnTo>
                  <a:lnTo>
                    <a:pt x="479" y="22"/>
                  </a:lnTo>
                  <a:lnTo>
                    <a:pt x="480" y="19"/>
                  </a:lnTo>
                  <a:lnTo>
                    <a:pt x="480" y="18"/>
                  </a:lnTo>
                  <a:lnTo>
                    <a:pt x="481" y="18"/>
                  </a:lnTo>
                  <a:lnTo>
                    <a:pt x="482" y="19"/>
                  </a:lnTo>
                  <a:lnTo>
                    <a:pt x="482" y="18"/>
                  </a:lnTo>
                  <a:lnTo>
                    <a:pt x="482" y="17"/>
                  </a:lnTo>
                  <a:lnTo>
                    <a:pt x="481" y="16"/>
                  </a:lnTo>
                  <a:lnTo>
                    <a:pt x="481" y="15"/>
                  </a:lnTo>
                  <a:lnTo>
                    <a:pt x="482" y="14"/>
                  </a:lnTo>
                  <a:lnTo>
                    <a:pt x="483" y="14"/>
                  </a:lnTo>
                  <a:lnTo>
                    <a:pt x="483" y="15"/>
                  </a:lnTo>
                  <a:lnTo>
                    <a:pt x="484" y="15"/>
                  </a:lnTo>
                  <a:lnTo>
                    <a:pt x="484" y="14"/>
                  </a:lnTo>
                  <a:lnTo>
                    <a:pt x="483" y="14"/>
                  </a:lnTo>
                  <a:lnTo>
                    <a:pt x="483" y="12"/>
                  </a:lnTo>
                  <a:lnTo>
                    <a:pt x="484" y="12"/>
                  </a:lnTo>
                  <a:lnTo>
                    <a:pt x="484" y="14"/>
                  </a:lnTo>
                  <a:lnTo>
                    <a:pt x="484" y="15"/>
                  </a:lnTo>
                  <a:lnTo>
                    <a:pt x="484" y="16"/>
                  </a:lnTo>
                  <a:lnTo>
                    <a:pt x="484" y="17"/>
                  </a:lnTo>
                  <a:lnTo>
                    <a:pt x="484" y="18"/>
                  </a:lnTo>
                  <a:lnTo>
                    <a:pt x="485" y="18"/>
                  </a:lnTo>
                  <a:lnTo>
                    <a:pt x="485" y="16"/>
                  </a:lnTo>
                  <a:lnTo>
                    <a:pt x="485" y="15"/>
                  </a:lnTo>
                  <a:lnTo>
                    <a:pt x="485" y="14"/>
                  </a:lnTo>
                  <a:lnTo>
                    <a:pt x="487" y="14"/>
                  </a:lnTo>
                  <a:lnTo>
                    <a:pt x="487" y="15"/>
                  </a:lnTo>
                  <a:lnTo>
                    <a:pt x="488" y="15"/>
                  </a:lnTo>
                  <a:lnTo>
                    <a:pt x="489" y="16"/>
                  </a:lnTo>
                  <a:lnTo>
                    <a:pt x="489" y="17"/>
                  </a:lnTo>
                  <a:lnTo>
                    <a:pt x="491" y="18"/>
                  </a:lnTo>
                  <a:lnTo>
                    <a:pt x="491" y="19"/>
                  </a:lnTo>
                  <a:lnTo>
                    <a:pt x="491" y="20"/>
                  </a:lnTo>
                  <a:lnTo>
                    <a:pt x="491" y="22"/>
                  </a:lnTo>
                  <a:lnTo>
                    <a:pt x="490" y="22"/>
                  </a:lnTo>
                  <a:lnTo>
                    <a:pt x="490" y="23"/>
                  </a:lnTo>
                  <a:lnTo>
                    <a:pt x="490" y="24"/>
                  </a:lnTo>
                  <a:lnTo>
                    <a:pt x="489" y="24"/>
                  </a:lnTo>
                  <a:lnTo>
                    <a:pt x="488" y="25"/>
                  </a:lnTo>
                  <a:lnTo>
                    <a:pt x="490" y="24"/>
                  </a:lnTo>
                  <a:lnTo>
                    <a:pt x="490" y="25"/>
                  </a:lnTo>
                  <a:lnTo>
                    <a:pt x="491" y="26"/>
                  </a:lnTo>
                  <a:lnTo>
                    <a:pt x="491" y="27"/>
                  </a:lnTo>
                  <a:lnTo>
                    <a:pt x="492" y="27"/>
                  </a:lnTo>
                  <a:lnTo>
                    <a:pt x="493" y="26"/>
                  </a:lnTo>
                  <a:lnTo>
                    <a:pt x="495" y="26"/>
                  </a:lnTo>
                  <a:lnTo>
                    <a:pt x="496" y="27"/>
                  </a:lnTo>
                  <a:lnTo>
                    <a:pt x="497" y="28"/>
                  </a:lnTo>
                  <a:lnTo>
                    <a:pt x="497" y="30"/>
                  </a:lnTo>
                  <a:lnTo>
                    <a:pt x="498" y="30"/>
                  </a:lnTo>
                  <a:lnTo>
                    <a:pt x="498" y="28"/>
                  </a:lnTo>
                  <a:lnTo>
                    <a:pt x="499" y="27"/>
                  </a:lnTo>
                  <a:lnTo>
                    <a:pt x="500" y="26"/>
                  </a:lnTo>
                  <a:lnTo>
                    <a:pt x="501" y="25"/>
                  </a:lnTo>
                  <a:lnTo>
                    <a:pt x="501" y="24"/>
                  </a:lnTo>
                  <a:lnTo>
                    <a:pt x="507" y="24"/>
                  </a:lnTo>
                  <a:lnTo>
                    <a:pt x="508" y="24"/>
                  </a:lnTo>
                  <a:lnTo>
                    <a:pt x="509" y="24"/>
                  </a:lnTo>
                  <a:lnTo>
                    <a:pt x="510" y="23"/>
                  </a:lnTo>
                  <a:lnTo>
                    <a:pt x="512" y="23"/>
                  </a:lnTo>
                  <a:lnTo>
                    <a:pt x="513" y="23"/>
                  </a:lnTo>
                  <a:lnTo>
                    <a:pt x="514" y="24"/>
                  </a:lnTo>
                  <a:lnTo>
                    <a:pt x="514" y="23"/>
                  </a:lnTo>
                  <a:lnTo>
                    <a:pt x="515" y="23"/>
                  </a:lnTo>
                  <a:lnTo>
                    <a:pt x="516" y="24"/>
                  </a:lnTo>
                  <a:lnTo>
                    <a:pt x="516" y="25"/>
                  </a:lnTo>
                  <a:lnTo>
                    <a:pt x="517" y="26"/>
                  </a:lnTo>
                  <a:lnTo>
                    <a:pt x="517" y="25"/>
                  </a:lnTo>
                  <a:lnTo>
                    <a:pt x="518" y="24"/>
                  </a:lnTo>
                  <a:lnTo>
                    <a:pt x="518" y="25"/>
                  </a:lnTo>
                  <a:lnTo>
                    <a:pt x="518" y="26"/>
                  </a:lnTo>
                  <a:lnTo>
                    <a:pt x="519" y="27"/>
                  </a:lnTo>
                  <a:lnTo>
                    <a:pt x="521" y="26"/>
                  </a:lnTo>
                  <a:lnTo>
                    <a:pt x="519" y="25"/>
                  </a:lnTo>
                  <a:lnTo>
                    <a:pt x="518" y="25"/>
                  </a:lnTo>
                  <a:lnTo>
                    <a:pt x="519" y="24"/>
                  </a:lnTo>
                  <a:lnTo>
                    <a:pt x="522" y="24"/>
                  </a:lnTo>
                  <a:lnTo>
                    <a:pt x="525" y="26"/>
                  </a:lnTo>
                  <a:lnTo>
                    <a:pt x="526" y="27"/>
                  </a:lnTo>
                  <a:lnTo>
                    <a:pt x="526" y="28"/>
                  </a:lnTo>
                  <a:lnTo>
                    <a:pt x="524" y="31"/>
                  </a:lnTo>
                  <a:lnTo>
                    <a:pt x="524" y="32"/>
                  </a:lnTo>
                  <a:lnTo>
                    <a:pt x="524" y="33"/>
                  </a:lnTo>
                  <a:lnTo>
                    <a:pt x="523" y="33"/>
                  </a:lnTo>
                  <a:lnTo>
                    <a:pt x="523" y="34"/>
                  </a:lnTo>
                  <a:lnTo>
                    <a:pt x="523" y="35"/>
                  </a:lnTo>
                  <a:lnTo>
                    <a:pt x="523" y="36"/>
                  </a:lnTo>
                  <a:lnTo>
                    <a:pt x="526" y="37"/>
                  </a:lnTo>
                  <a:lnTo>
                    <a:pt x="527" y="37"/>
                  </a:lnTo>
                  <a:lnTo>
                    <a:pt x="529" y="37"/>
                  </a:lnTo>
                  <a:lnTo>
                    <a:pt x="529" y="39"/>
                  </a:lnTo>
                  <a:lnTo>
                    <a:pt x="527" y="39"/>
                  </a:lnTo>
                  <a:lnTo>
                    <a:pt x="524" y="37"/>
                  </a:lnTo>
                  <a:lnTo>
                    <a:pt x="523" y="39"/>
                  </a:lnTo>
                  <a:lnTo>
                    <a:pt x="523" y="37"/>
                  </a:lnTo>
                  <a:lnTo>
                    <a:pt x="522" y="37"/>
                  </a:lnTo>
                  <a:lnTo>
                    <a:pt x="522" y="39"/>
                  </a:lnTo>
                  <a:lnTo>
                    <a:pt x="521" y="39"/>
                  </a:lnTo>
                  <a:lnTo>
                    <a:pt x="521" y="40"/>
                  </a:lnTo>
                  <a:lnTo>
                    <a:pt x="522" y="40"/>
                  </a:lnTo>
                  <a:lnTo>
                    <a:pt x="523" y="40"/>
                  </a:lnTo>
                  <a:lnTo>
                    <a:pt x="531" y="39"/>
                  </a:lnTo>
                  <a:lnTo>
                    <a:pt x="532" y="40"/>
                  </a:lnTo>
                  <a:lnTo>
                    <a:pt x="533" y="39"/>
                  </a:lnTo>
                  <a:lnTo>
                    <a:pt x="534" y="40"/>
                  </a:lnTo>
                  <a:lnTo>
                    <a:pt x="533" y="40"/>
                  </a:lnTo>
                  <a:lnTo>
                    <a:pt x="533" y="41"/>
                  </a:lnTo>
                  <a:lnTo>
                    <a:pt x="532" y="41"/>
                  </a:lnTo>
                  <a:lnTo>
                    <a:pt x="533" y="42"/>
                  </a:lnTo>
                  <a:lnTo>
                    <a:pt x="532" y="42"/>
                  </a:lnTo>
                  <a:lnTo>
                    <a:pt x="531" y="43"/>
                  </a:lnTo>
                  <a:lnTo>
                    <a:pt x="531" y="44"/>
                  </a:lnTo>
                  <a:lnTo>
                    <a:pt x="534" y="44"/>
                  </a:lnTo>
                  <a:lnTo>
                    <a:pt x="538" y="44"/>
                  </a:lnTo>
                  <a:lnTo>
                    <a:pt x="539" y="45"/>
                  </a:lnTo>
                  <a:lnTo>
                    <a:pt x="540" y="45"/>
                  </a:lnTo>
                  <a:lnTo>
                    <a:pt x="541" y="47"/>
                  </a:lnTo>
                  <a:lnTo>
                    <a:pt x="541" y="48"/>
                  </a:lnTo>
                  <a:lnTo>
                    <a:pt x="542" y="48"/>
                  </a:lnTo>
                  <a:lnTo>
                    <a:pt x="542" y="47"/>
                  </a:lnTo>
                  <a:lnTo>
                    <a:pt x="542" y="45"/>
                  </a:lnTo>
                  <a:lnTo>
                    <a:pt x="542" y="44"/>
                  </a:lnTo>
                  <a:lnTo>
                    <a:pt x="546" y="44"/>
                  </a:lnTo>
                  <a:lnTo>
                    <a:pt x="546" y="43"/>
                  </a:lnTo>
                  <a:lnTo>
                    <a:pt x="547" y="43"/>
                  </a:lnTo>
                  <a:lnTo>
                    <a:pt x="548" y="43"/>
                  </a:lnTo>
                  <a:lnTo>
                    <a:pt x="549" y="43"/>
                  </a:lnTo>
                  <a:lnTo>
                    <a:pt x="548" y="42"/>
                  </a:lnTo>
                  <a:lnTo>
                    <a:pt x="550" y="41"/>
                  </a:lnTo>
                  <a:lnTo>
                    <a:pt x="551" y="41"/>
                  </a:lnTo>
                  <a:lnTo>
                    <a:pt x="551" y="42"/>
                  </a:lnTo>
                  <a:lnTo>
                    <a:pt x="552" y="41"/>
                  </a:lnTo>
                  <a:lnTo>
                    <a:pt x="552" y="42"/>
                  </a:lnTo>
                  <a:lnTo>
                    <a:pt x="552" y="43"/>
                  </a:lnTo>
                  <a:lnTo>
                    <a:pt x="554" y="43"/>
                  </a:lnTo>
                  <a:lnTo>
                    <a:pt x="554" y="42"/>
                  </a:lnTo>
                  <a:lnTo>
                    <a:pt x="555" y="42"/>
                  </a:lnTo>
                  <a:lnTo>
                    <a:pt x="555" y="43"/>
                  </a:lnTo>
                  <a:lnTo>
                    <a:pt x="554" y="45"/>
                  </a:lnTo>
                  <a:lnTo>
                    <a:pt x="555" y="45"/>
                  </a:lnTo>
                  <a:lnTo>
                    <a:pt x="556" y="44"/>
                  </a:lnTo>
                  <a:lnTo>
                    <a:pt x="558" y="44"/>
                  </a:lnTo>
                  <a:lnTo>
                    <a:pt x="561" y="41"/>
                  </a:lnTo>
                  <a:lnTo>
                    <a:pt x="563" y="42"/>
                  </a:lnTo>
                  <a:lnTo>
                    <a:pt x="564" y="41"/>
                  </a:lnTo>
                  <a:lnTo>
                    <a:pt x="566" y="41"/>
                  </a:lnTo>
                  <a:lnTo>
                    <a:pt x="567" y="41"/>
                  </a:lnTo>
                  <a:lnTo>
                    <a:pt x="568" y="41"/>
                  </a:lnTo>
                  <a:lnTo>
                    <a:pt x="568" y="42"/>
                  </a:lnTo>
                  <a:lnTo>
                    <a:pt x="567" y="42"/>
                  </a:lnTo>
                  <a:lnTo>
                    <a:pt x="569" y="42"/>
                  </a:lnTo>
                  <a:lnTo>
                    <a:pt x="569" y="41"/>
                  </a:lnTo>
                  <a:lnTo>
                    <a:pt x="574" y="43"/>
                  </a:lnTo>
                  <a:lnTo>
                    <a:pt x="575" y="43"/>
                  </a:lnTo>
                  <a:lnTo>
                    <a:pt x="575" y="44"/>
                  </a:lnTo>
                  <a:lnTo>
                    <a:pt x="575" y="45"/>
                  </a:lnTo>
                  <a:lnTo>
                    <a:pt x="576" y="44"/>
                  </a:lnTo>
                  <a:lnTo>
                    <a:pt x="577" y="45"/>
                  </a:lnTo>
                  <a:lnTo>
                    <a:pt x="579" y="45"/>
                  </a:lnTo>
                  <a:lnTo>
                    <a:pt x="580" y="45"/>
                  </a:lnTo>
                  <a:lnTo>
                    <a:pt x="580" y="47"/>
                  </a:lnTo>
                  <a:lnTo>
                    <a:pt x="581" y="47"/>
                  </a:lnTo>
                  <a:lnTo>
                    <a:pt x="582" y="47"/>
                  </a:lnTo>
                  <a:lnTo>
                    <a:pt x="582" y="48"/>
                  </a:lnTo>
                  <a:lnTo>
                    <a:pt x="582" y="49"/>
                  </a:lnTo>
                  <a:lnTo>
                    <a:pt x="582" y="50"/>
                  </a:lnTo>
                  <a:lnTo>
                    <a:pt x="584" y="50"/>
                  </a:lnTo>
                  <a:lnTo>
                    <a:pt x="586" y="49"/>
                  </a:lnTo>
                  <a:lnTo>
                    <a:pt x="586" y="48"/>
                  </a:lnTo>
                  <a:lnTo>
                    <a:pt x="588" y="48"/>
                  </a:lnTo>
                  <a:lnTo>
                    <a:pt x="588" y="49"/>
                  </a:lnTo>
                  <a:lnTo>
                    <a:pt x="589" y="50"/>
                  </a:lnTo>
                  <a:lnTo>
                    <a:pt x="590" y="50"/>
                  </a:lnTo>
                  <a:lnTo>
                    <a:pt x="590" y="51"/>
                  </a:lnTo>
                  <a:lnTo>
                    <a:pt x="591" y="50"/>
                  </a:lnTo>
                  <a:lnTo>
                    <a:pt x="592" y="50"/>
                  </a:lnTo>
                  <a:lnTo>
                    <a:pt x="592" y="51"/>
                  </a:lnTo>
                  <a:lnTo>
                    <a:pt x="593" y="51"/>
                  </a:lnTo>
                  <a:lnTo>
                    <a:pt x="592" y="51"/>
                  </a:lnTo>
                  <a:lnTo>
                    <a:pt x="592" y="52"/>
                  </a:lnTo>
                  <a:lnTo>
                    <a:pt x="593" y="52"/>
                  </a:lnTo>
                  <a:lnTo>
                    <a:pt x="593" y="53"/>
                  </a:lnTo>
                  <a:lnTo>
                    <a:pt x="592" y="53"/>
                  </a:lnTo>
                  <a:lnTo>
                    <a:pt x="593" y="55"/>
                  </a:lnTo>
                  <a:lnTo>
                    <a:pt x="594" y="55"/>
                  </a:lnTo>
                  <a:lnTo>
                    <a:pt x="599" y="55"/>
                  </a:lnTo>
                  <a:lnTo>
                    <a:pt x="601" y="56"/>
                  </a:lnTo>
                  <a:lnTo>
                    <a:pt x="601" y="57"/>
                  </a:lnTo>
                  <a:lnTo>
                    <a:pt x="602" y="57"/>
                  </a:lnTo>
                  <a:lnTo>
                    <a:pt x="607" y="57"/>
                  </a:lnTo>
                  <a:lnTo>
                    <a:pt x="607" y="56"/>
                  </a:lnTo>
                  <a:lnTo>
                    <a:pt x="608" y="56"/>
                  </a:lnTo>
                  <a:lnTo>
                    <a:pt x="614" y="56"/>
                  </a:lnTo>
                  <a:lnTo>
                    <a:pt x="616" y="56"/>
                  </a:lnTo>
                  <a:lnTo>
                    <a:pt x="618" y="57"/>
                  </a:lnTo>
                  <a:lnTo>
                    <a:pt x="619" y="57"/>
                  </a:lnTo>
                  <a:lnTo>
                    <a:pt x="621" y="57"/>
                  </a:lnTo>
                  <a:lnTo>
                    <a:pt x="622" y="57"/>
                  </a:lnTo>
                  <a:lnTo>
                    <a:pt x="623" y="58"/>
                  </a:lnTo>
                  <a:lnTo>
                    <a:pt x="624" y="59"/>
                  </a:lnTo>
                  <a:lnTo>
                    <a:pt x="625" y="60"/>
                  </a:lnTo>
                  <a:lnTo>
                    <a:pt x="625" y="61"/>
                  </a:lnTo>
                  <a:lnTo>
                    <a:pt x="626" y="60"/>
                  </a:lnTo>
                  <a:lnTo>
                    <a:pt x="627" y="60"/>
                  </a:lnTo>
                  <a:lnTo>
                    <a:pt x="627" y="61"/>
                  </a:lnTo>
                  <a:lnTo>
                    <a:pt x="628" y="61"/>
                  </a:lnTo>
                  <a:lnTo>
                    <a:pt x="630" y="62"/>
                  </a:lnTo>
                  <a:lnTo>
                    <a:pt x="632" y="62"/>
                  </a:lnTo>
                  <a:lnTo>
                    <a:pt x="631" y="62"/>
                  </a:lnTo>
                  <a:lnTo>
                    <a:pt x="630" y="64"/>
                  </a:lnTo>
                  <a:lnTo>
                    <a:pt x="631" y="65"/>
                  </a:lnTo>
                  <a:lnTo>
                    <a:pt x="632" y="64"/>
                  </a:lnTo>
                  <a:lnTo>
                    <a:pt x="635" y="65"/>
                  </a:lnTo>
                  <a:lnTo>
                    <a:pt x="636" y="64"/>
                  </a:lnTo>
                  <a:lnTo>
                    <a:pt x="638" y="65"/>
                  </a:lnTo>
                  <a:lnTo>
                    <a:pt x="639" y="65"/>
                  </a:lnTo>
                  <a:lnTo>
                    <a:pt x="641" y="65"/>
                  </a:lnTo>
                  <a:lnTo>
                    <a:pt x="642" y="64"/>
                  </a:lnTo>
                  <a:lnTo>
                    <a:pt x="643" y="62"/>
                  </a:lnTo>
                  <a:lnTo>
                    <a:pt x="647" y="62"/>
                  </a:lnTo>
                  <a:lnTo>
                    <a:pt x="647" y="61"/>
                  </a:lnTo>
                  <a:lnTo>
                    <a:pt x="648" y="61"/>
                  </a:lnTo>
                  <a:lnTo>
                    <a:pt x="649" y="62"/>
                  </a:lnTo>
                  <a:lnTo>
                    <a:pt x="649" y="64"/>
                  </a:lnTo>
                  <a:lnTo>
                    <a:pt x="649" y="65"/>
                  </a:lnTo>
                  <a:lnTo>
                    <a:pt x="649" y="64"/>
                  </a:lnTo>
                  <a:lnTo>
                    <a:pt x="649" y="61"/>
                  </a:lnTo>
                  <a:lnTo>
                    <a:pt x="649" y="60"/>
                  </a:lnTo>
                  <a:lnTo>
                    <a:pt x="650" y="60"/>
                  </a:lnTo>
                  <a:lnTo>
                    <a:pt x="650" y="61"/>
                  </a:lnTo>
                  <a:lnTo>
                    <a:pt x="651" y="61"/>
                  </a:lnTo>
                  <a:lnTo>
                    <a:pt x="651" y="60"/>
                  </a:lnTo>
                  <a:lnTo>
                    <a:pt x="652" y="60"/>
                  </a:lnTo>
                  <a:lnTo>
                    <a:pt x="653" y="59"/>
                  </a:lnTo>
                  <a:lnTo>
                    <a:pt x="655" y="60"/>
                  </a:lnTo>
                  <a:lnTo>
                    <a:pt x="656" y="60"/>
                  </a:lnTo>
                  <a:lnTo>
                    <a:pt x="656" y="59"/>
                  </a:lnTo>
                  <a:lnTo>
                    <a:pt x="656" y="58"/>
                  </a:lnTo>
                  <a:lnTo>
                    <a:pt x="656" y="59"/>
                  </a:lnTo>
                  <a:lnTo>
                    <a:pt x="657" y="59"/>
                  </a:lnTo>
                  <a:lnTo>
                    <a:pt x="657" y="60"/>
                  </a:lnTo>
                  <a:lnTo>
                    <a:pt x="659" y="59"/>
                  </a:lnTo>
                  <a:lnTo>
                    <a:pt x="659" y="61"/>
                  </a:lnTo>
                  <a:lnTo>
                    <a:pt x="660" y="62"/>
                  </a:lnTo>
                  <a:lnTo>
                    <a:pt x="660" y="61"/>
                  </a:lnTo>
                  <a:lnTo>
                    <a:pt x="660" y="60"/>
                  </a:lnTo>
                  <a:lnTo>
                    <a:pt x="660" y="59"/>
                  </a:lnTo>
                  <a:lnTo>
                    <a:pt x="661" y="59"/>
                  </a:lnTo>
                  <a:lnTo>
                    <a:pt x="663" y="59"/>
                  </a:lnTo>
                  <a:lnTo>
                    <a:pt x="663" y="60"/>
                  </a:lnTo>
                  <a:lnTo>
                    <a:pt x="664" y="60"/>
                  </a:lnTo>
                  <a:lnTo>
                    <a:pt x="665" y="61"/>
                  </a:lnTo>
                  <a:lnTo>
                    <a:pt x="666" y="61"/>
                  </a:lnTo>
                  <a:lnTo>
                    <a:pt x="666" y="60"/>
                  </a:lnTo>
                  <a:lnTo>
                    <a:pt x="669" y="64"/>
                  </a:lnTo>
                  <a:lnTo>
                    <a:pt x="670" y="64"/>
                  </a:lnTo>
                  <a:lnTo>
                    <a:pt x="670" y="65"/>
                  </a:lnTo>
                  <a:lnTo>
                    <a:pt x="672" y="65"/>
                  </a:lnTo>
                  <a:lnTo>
                    <a:pt x="672" y="66"/>
                  </a:lnTo>
                  <a:lnTo>
                    <a:pt x="673" y="66"/>
                  </a:lnTo>
                  <a:lnTo>
                    <a:pt x="673" y="67"/>
                  </a:lnTo>
                  <a:lnTo>
                    <a:pt x="674" y="67"/>
                  </a:lnTo>
                  <a:lnTo>
                    <a:pt x="674" y="68"/>
                  </a:lnTo>
                  <a:lnTo>
                    <a:pt x="674" y="69"/>
                  </a:lnTo>
                  <a:lnTo>
                    <a:pt x="675" y="69"/>
                  </a:lnTo>
                  <a:lnTo>
                    <a:pt x="675" y="70"/>
                  </a:lnTo>
                  <a:lnTo>
                    <a:pt x="677" y="70"/>
                  </a:lnTo>
                  <a:lnTo>
                    <a:pt x="678" y="72"/>
                  </a:lnTo>
                  <a:lnTo>
                    <a:pt x="678" y="73"/>
                  </a:lnTo>
                  <a:lnTo>
                    <a:pt x="680" y="73"/>
                  </a:lnTo>
                  <a:lnTo>
                    <a:pt x="681" y="73"/>
                  </a:lnTo>
                  <a:lnTo>
                    <a:pt x="681" y="72"/>
                  </a:lnTo>
                  <a:lnTo>
                    <a:pt x="681" y="73"/>
                  </a:lnTo>
                  <a:lnTo>
                    <a:pt x="682" y="73"/>
                  </a:lnTo>
                  <a:lnTo>
                    <a:pt x="684" y="74"/>
                  </a:lnTo>
                  <a:lnTo>
                    <a:pt x="685" y="76"/>
                  </a:lnTo>
                  <a:lnTo>
                    <a:pt x="686" y="76"/>
                  </a:lnTo>
                  <a:lnTo>
                    <a:pt x="688" y="77"/>
                  </a:lnTo>
                  <a:lnTo>
                    <a:pt x="688" y="78"/>
                  </a:lnTo>
                  <a:lnTo>
                    <a:pt x="689" y="79"/>
                  </a:lnTo>
                  <a:lnTo>
                    <a:pt x="690" y="79"/>
                  </a:lnTo>
                  <a:lnTo>
                    <a:pt x="691" y="78"/>
                  </a:lnTo>
                  <a:lnTo>
                    <a:pt x="691" y="77"/>
                  </a:lnTo>
                  <a:lnTo>
                    <a:pt x="690" y="77"/>
                  </a:lnTo>
                  <a:lnTo>
                    <a:pt x="694" y="78"/>
                  </a:lnTo>
                  <a:lnTo>
                    <a:pt x="694" y="79"/>
                  </a:lnTo>
                  <a:lnTo>
                    <a:pt x="694" y="85"/>
                  </a:lnTo>
                  <a:lnTo>
                    <a:pt x="694" y="92"/>
                  </a:lnTo>
                  <a:lnTo>
                    <a:pt x="694" y="98"/>
                  </a:lnTo>
                  <a:lnTo>
                    <a:pt x="694" y="103"/>
                  </a:lnTo>
                  <a:lnTo>
                    <a:pt x="694" y="110"/>
                  </a:lnTo>
                  <a:lnTo>
                    <a:pt x="694" y="116"/>
                  </a:lnTo>
                  <a:lnTo>
                    <a:pt x="694" y="122"/>
                  </a:lnTo>
                  <a:lnTo>
                    <a:pt x="694" y="128"/>
                  </a:lnTo>
                  <a:lnTo>
                    <a:pt x="694" y="134"/>
                  </a:lnTo>
                  <a:lnTo>
                    <a:pt x="694" y="140"/>
                  </a:lnTo>
                  <a:lnTo>
                    <a:pt x="694" y="145"/>
                  </a:lnTo>
                  <a:lnTo>
                    <a:pt x="694" y="151"/>
                  </a:lnTo>
                  <a:lnTo>
                    <a:pt x="694" y="157"/>
                  </a:lnTo>
                  <a:lnTo>
                    <a:pt x="694" y="162"/>
                  </a:lnTo>
                  <a:lnTo>
                    <a:pt x="694" y="168"/>
                  </a:lnTo>
                  <a:lnTo>
                    <a:pt x="694" y="174"/>
                  </a:lnTo>
                  <a:lnTo>
                    <a:pt x="694" y="179"/>
                  </a:lnTo>
                  <a:lnTo>
                    <a:pt x="694" y="185"/>
                  </a:lnTo>
                  <a:lnTo>
                    <a:pt x="694" y="191"/>
                  </a:lnTo>
                  <a:lnTo>
                    <a:pt x="694" y="196"/>
                  </a:lnTo>
                  <a:lnTo>
                    <a:pt x="694" y="202"/>
                  </a:lnTo>
                  <a:lnTo>
                    <a:pt x="694" y="208"/>
                  </a:lnTo>
                  <a:lnTo>
                    <a:pt x="694" y="212"/>
                  </a:lnTo>
                  <a:lnTo>
                    <a:pt x="694" y="218"/>
                  </a:lnTo>
                  <a:lnTo>
                    <a:pt x="694" y="224"/>
                  </a:lnTo>
                  <a:lnTo>
                    <a:pt x="694" y="229"/>
                  </a:lnTo>
                  <a:lnTo>
                    <a:pt x="694" y="234"/>
                  </a:lnTo>
                  <a:lnTo>
                    <a:pt x="694" y="240"/>
                  </a:lnTo>
                  <a:lnTo>
                    <a:pt x="694" y="245"/>
                  </a:lnTo>
                  <a:lnTo>
                    <a:pt x="694" y="250"/>
                  </a:lnTo>
                  <a:lnTo>
                    <a:pt x="694" y="256"/>
                  </a:lnTo>
                  <a:lnTo>
                    <a:pt x="694" y="260"/>
                  </a:lnTo>
                  <a:lnTo>
                    <a:pt x="694" y="266"/>
                  </a:lnTo>
                  <a:lnTo>
                    <a:pt x="694" y="270"/>
                  </a:lnTo>
                  <a:lnTo>
                    <a:pt x="694" y="276"/>
                  </a:lnTo>
                  <a:lnTo>
                    <a:pt x="694" y="281"/>
                  </a:lnTo>
                  <a:lnTo>
                    <a:pt x="694" y="286"/>
                  </a:lnTo>
                  <a:lnTo>
                    <a:pt x="694" y="291"/>
                  </a:lnTo>
                  <a:lnTo>
                    <a:pt x="694" y="295"/>
                  </a:lnTo>
                  <a:lnTo>
                    <a:pt x="694" y="301"/>
                  </a:lnTo>
                  <a:lnTo>
                    <a:pt x="694" y="306"/>
                  </a:lnTo>
                  <a:lnTo>
                    <a:pt x="694" y="310"/>
                  </a:lnTo>
                  <a:lnTo>
                    <a:pt x="694" y="316"/>
                  </a:lnTo>
                  <a:lnTo>
                    <a:pt x="694" y="320"/>
                  </a:lnTo>
                  <a:lnTo>
                    <a:pt x="694" y="325"/>
                  </a:lnTo>
                  <a:lnTo>
                    <a:pt x="694" y="329"/>
                  </a:lnTo>
                  <a:lnTo>
                    <a:pt x="694" y="335"/>
                  </a:lnTo>
                  <a:lnTo>
                    <a:pt x="694" y="340"/>
                  </a:lnTo>
                  <a:lnTo>
                    <a:pt x="694" y="344"/>
                  </a:lnTo>
                  <a:lnTo>
                    <a:pt x="694" y="349"/>
                  </a:lnTo>
                  <a:lnTo>
                    <a:pt x="694" y="353"/>
                  </a:lnTo>
                  <a:lnTo>
                    <a:pt x="694" y="358"/>
                  </a:lnTo>
                  <a:lnTo>
                    <a:pt x="694" y="362"/>
                  </a:lnTo>
                  <a:lnTo>
                    <a:pt x="694" y="367"/>
                  </a:lnTo>
                  <a:lnTo>
                    <a:pt x="694" y="373"/>
                  </a:lnTo>
                  <a:lnTo>
                    <a:pt x="694" y="377"/>
                  </a:lnTo>
                  <a:lnTo>
                    <a:pt x="694" y="382"/>
                  </a:lnTo>
                  <a:lnTo>
                    <a:pt x="694" y="386"/>
                  </a:lnTo>
                  <a:lnTo>
                    <a:pt x="694" y="391"/>
                  </a:lnTo>
                  <a:lnTo>
                    <a:pt x="694" y="394"/>
                  </a:lnTo>
                  <a:lnTo>
                    <a:pt x="694" y="399"/>
                  </a:lnTo>
                  <a:lnTo>
                    <a:pt x="694" y="403"/>
                  </a:lnTo>
                  <a:lnTo>
                    <a:pt x="694" y="408"/>
                  </a:lnTo>
                  <a:lnTo>
                    <a:pt x="694" y="412"/>
                  </a:lnTo>
                  <a:lnTo>
                    <a:pt x="694" y="413"/>
                  </a:lnTo>
                  <a:lnTo>
                    <a:pt x="695" y="413"/>
                  </a:lnTo>
                  <a:lnTo>
                    <a:pt x="698" y="415"/>
                  </a:lnTo>
                  <a:lnTo>
                    <a:pt x="699" y="415"/>
                  </a:lnTo>
                  <a:lnTo>
                    <a:pt x="701" y="416"/>
                  </a:lnTo>
                  <a:lnTo>
                    <a:pt x="701" y="415"/>
                  </a:lnTo>
                  <a:lnTo>
                    <a:pt x="702" y="413"/>
                  </a:lnTo>
                  <a:lnTo>
                    <a:pt x="703" y="413"/>
                  </a:lnTo>
                  <a:lnTo>
                    <a:pt x="705" y="415"/>
                  </a:lnTo>
                  <a:lnTo>
                    <a:pt x="707" y="416"/>
                  </a:lnTo>
                  <a:lnTo>
                    <a:pt x="709" y="417"/>
                  </a:lnTo>
                  <a:lnTo>
                    <a:pt x="710" y="417"/>
                  </a:lnTo>
                  <a:lnTo>
                    <a:pt x="710" y="416"/>
                  </a:lnTo>
                  <a:lnTo>
                    <a:pt x="711" y="415"/>
                  </a:lnTo>
                  <a:lnTo>
                    <a:pt x="714" y="412"/>
                  </a:lnTo>
                  <a:lnTo>
                    <a:pt x="715" y="412"/>
                  </a:lnTo>
                  <a:lnTo>
                    <a:pt x="716" y="412"/>
                  </a:lnTo>
                  <a:lnTo>
                    <a:pt x="718" y="412"/>
                  </a:lnTo>
                  <a:lnTo>
                    <a:pt x="720" y="412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3" y="413"/>
                  </a:lnTo>
                  <a:lnTo>
                    <a:pt x="723" y="416"/>
                  </a:lnTo>
                  <a:lnTo>
                    <a:pt x="722" y="417"/>
                  </a:lnTo>
                  <a:lnTo>
                    <a:pt x="722" y="419"/>
                  </a:lnTo>
                  <a:lnTo>
                    <a:pt x="722" y="420"/>
                  </a:lnTo>
                  <a:lnTo>
                    <a:pt x="723" y="421"/>
                  </a:lnTo>
                  <a:lnTo>
                    <a:pt x="723" y="422"/>
                  </a:lnTo>
                  <a:lnTo>
                    <a:pt x="724" y="422"/>
                  </a:lnTo>
                  <a:lnTo>
                    <a:pt x="726" y="424"/>
                  </a:lnTo>
                  <a:lnTo>
                    <a:pt x="728" y="425"/>
                  </a:lnTo>
                  <a:lnTo>
                    <a:pt x="728" y="426"/>
                  </a:lnTo>
                  <a:lnTo>
                    <a:pt x="730" y="428"/>
                  </a:lnTo>
                  <a:lnTo>
                    <a:pt x="731" y="429"/>
                  </a:lnTo>
                  <a:lnTo>
                    <a:pt x="732" y="432"/>
                  </a:lnTo>
                  <a:lnTo>
                    <a:pt x="734" y="433"/>
                  </a:lnTo>
                  <a:lnTo>
                    <a:pt x="736" y="435"/>
                  </a:lnTo>
                  <a:lnTo>
                    <a:pt x="739" y="437"/>
                  </a:lnTo>
                  <a:lnTo>
                    <a:pt x="741" y="440"/>
                  </a:lnTo>
                  <a:lnTo>
                    <a:pt x="743" y="442"/>
                  </a:lnTo>
                  <a:lnTo>
                    <a:pt x="745" y="444"/>
                  </a:lnTo>
                  <a:lnTo>
                    <a:pt x="745" y="445"/>
                  </a:lnTo>
                  <a:lnTo>
                    <a:pt x="745" y="447"/>
                  </a:lnTo>
                  <a:lnTo>
                    <a:pt x="747" y="450"/>
                  </a:lnTo>
                  <a:lnTo>
                    <a:pt x="747" y="452"/>
                  </a:lnTo>
                  <a:lnTo>
                    <a:pt x="747" y="453"/>
                  </a:lnTo>
                  <a:lnTo>
                    <a:pt x="747" y="454"/>
                  </a:lnTo>
                  <a:lnTo>
                    <a:pt x="748" y="454"/>
                  </a:lnTo>
                  <a:lnTo>
                    <a:pt x="749" y="453"/>
                  </a:lnTo>
                  <a:lnTo>
                    <a:pt x="750" y="452"/>
                  </a:lnTo>
                  <a:lnTo>
                    <a:pt x="751" y="451"/>
                  </a:lnTo>
                  <a:lnTo>
                    <a:pt x="753" y="450"/>
                  </a:lnTo>
                  <a:lnTo>
                    <a:pt x="754" y="449"/>
                  </a:lnTo>
                  <a:lnTo>
                    <a:pt x="757" y="447"/>
                  </a:lnTo>
                  <a:lnTo>
                    <a:pt x="757" y="446"/>
                  </a:lnTo>
                  <a:lnTo>
                    <a:pt x="759" y="447"/>
                  </a:lnTo>
                  <a:lnTo>
                    <a:pt x="760" y="447"/>
                  </a:lnTo>
                  <a:lnTo>
                    <a:pt x="760" y="446"/>
                  </a:lnTo>
                  <a:lnTo>
                    <a:pt x="761" y="444"/>
                  </a:lnTo>
                  <a:lnTo>
                    <a:pt x="762" y="443"/>
                  </a:lnTo>
                  <a:lnTo>
                    <a:pt x="762" y="441"/>
                  </a:lnTo>
                  <a:lnTo>
                    <a:pt x="762" y="438"/>
                  </a:lnTo>
                  <a:lnTo>
                    <a:pt x="764" y="438"/>
                  </a:lnTo>
                  <a:lnTo>
                    <a:pt x="765" y="437"/>
                  </a:lnTo>
                  <a:lnTo>
                    <a:pt x="765" y="436"/>
                  </a:lnTo>
                  <a:lnTo>
                    <a:pt x="765" y="435"/>
                  </a:lnTo>
                  <a:lnTo>
                    <a:pt x="764" y="434"/>
                  </a:lnTo>
                  <a:lnTo>
                    <a:pt x="765" y="433"/>
                  </a:lnTo>
                  <a:lnTo>
                    <a:pt x="767" y="433"/>
                  </a:lnTo>
                  <a:lnTo>
                    <a:pt x="768" y="433"/>
                  </a:lnTo>
                  <a:lnTo>
                    <a:pt x="770" y="432"/>
                  </a:lnTo>
                  <a:lnTo>
                    <a:pt x="772" y="432"/>
                  </a:lnTo>
                  <a:lnTo>
                    <a:pt x="774" y="429"/>
                  </a:lnTo>
                  <a:lnTo>
                    <a:pt x="777" y="428"/>
                  </a:lnTo>
                  <a:lnTo>
                    <a:pt x="778" y="429"/>
                  </a:lnTo>
                  <a:lnTo>
                    <a:pt x="778" y="430"/>
                  </a:lnTo>
                  <a:lnTo>
                    <a:pt x="779" y="430"/>
                  </a:lnTo>
                  <a:lnTo>
                    <a:pt x="781" y="432"/>
                  </a:lnTo>
                  <a:lnTo>
                    <a:pt x="781" y="433"/>
                  </a:lnTo>
                  <a:lnTo>
                    <a:pt x="782" y="433"/>
                  </a:lnTo>
                  <a:lnTo>
                    <a:pt x="782" y="434"/>
                  </a:lnTo>
                  <a:lnTo>
                    <a:pt x="783" y="434"/>
                  </a:lnTo>
                  <a:lnTo>
                    <a:pt x="783" y="435"/>
                  </a:lnTo>
                  <a:lnTo>
                    <a:pt x="784" y="435"/>
                  </a:lnTo>
                  <a:lnTo>
                    <a:pt x="784" y="436"/>
                  </a:lnTo>
                  <a:lnTo>
                    <a:pt x="784" y="437"/>
                  </a:lnTo>
                  <a:lnTo>
                    <a:pt x="783" y="438"/>
                  </a:lnTo>
                  <a:lnTo>
                    <a:pt x="783" y="440"/>
                  </a:lnTo>
                  <a:lnTo>
                    <a:pt x="784" y="441"/>
                  </a:lnTo>
                  <a:lnTo>
                    <a:pt x="784" y="442"/>
                  </a:lnTo>
                  <a:lnTo>
                    <a:pt x="784" y="443"/>
                  </a:lnTo>
                  <a:lnTo>
                    <a:pt x="785" y="444"/>
                  </a:lnTo>
                  <a:lnTo>
                    <a:pt x="786" y="444"/>
                  </a:lnTo>
                  <a:lnTo>
                    <a:pt x="787" y="444"/>
                  </a:lnTo>
                  <a:lnTo>
                    <a:pt x="789" y="444"/>
                  </a:lnTo>
                  <a:lnTo>
                    <a:pt x="789" y="445"/>
                  </a:lnTo>
                  <a:lnTo>
                    <a:pt x="789" y="446"/>
                  </a:lnTo>
                  <a:lnTo>
                    <a:pt x="790" y="447"/>
                  </a:lnTo>
                  <a:lnTo>
                    <a:pt x="791" y="447"/>
                  </a:lnTo>
                  <a:lnTo>
                    <a:pt x="792" y="449"/>
                  </a:lnTo>
                  <a:lnTo>
                    <a:pt x="793" y="450"/>
                  </a:lnTo>
                  <a:lnTo>
                    <a:pt x="793" y="451"/>
                  </a:lnTo>
                  <a:lnTo>
                    <a:pt x="793" y="452"/>
                  </a:lnTo>
                  <a:lnTo>
                    <a:pt x="794" y="452"/>
                  </a:lnTo>
                  <a:lnTo>
                    <a:pt x="794" y="453"/>
                  </a:lnTo>
                  <a:lnTo>
                    <a:pt x="794" y="454"/>
                  </a:lnTo>
                  <a:lnTo>
                    <a:pt x="795" y="455"/>
                  </a:lnTo>
                  <a:lnTo>
                    <a:pt x="798" y="457"/>
                  </a:lnTo>
                  <a:lnTo>
                    <a:pt x="799" y="458"/>
                  </a:lnTo>
                  <a:lnTo>
                    <a:pt x="801" y="459"/>
                  </a:lnTo>
                  <a:lnTo>
                    <a:pt x="801" y="460"/>
                  </a:lnTo>
                  <a:lnTo>
                    <a:pt x="802" y="460"/>
                  </a:lnTo>
                  <a:lnTo>
                    <a:pt x="803" y="463"/>
                  </a:lnTo>
                  <a:lnTo>
                    <a:pt x="804" y="465"/>
                  </a:lnTo>
                  <a:lnTo>
                    <a:pt x="806" y="466"/>
                  </a:lnTo>
                  <a:lnTo>
                    <a:pt x="807" y="467"/>
                  </a:lnTo>
                  <a:lnTo>
                    <a:pt x="808" y="469"/>
                  </a:lnTo>
                  <a:lnTo>
                    <a:pt x="807" y="469"/>
                  </a:lnTo>
                  <a:lnTo>
                    <a:pt x="808" y="470"/>
                  </a:lnTo>
                  <a:lnTo>
                    <a:pt x="808" y="471"/>
                  </a:lnTo>
                  <a:lnTo>
                    <a:pt x="810" y="474"/>
                  </a:lnTo>
                  <a:lnTo>
                    <a:pt x="811" y="476"/>
                  </a:lnTo>
                  <a:lnTo>
                    <a:pt x="811" y="477"/>
                  </a:lnTo>
                  <a:lnTo>
                    <a:pt x="812" y="479"/>
                  </a:lnTo>
                  <a:lnTo>
                    <a:pt x="814" y="482"/>
                  </a:lnTo>
                  <a:lnTo>
                    <a:pt x="815" y="484"/>
                  </a:lnTo>
                  <a:lnTo>
                    <a:pt x="816" y="486"/>
                  </a:lnTo>
                  <a:lnTo>
                    <a:pt x="818" y="489"/>
                  </a:lnTo>
                  <a:lnTo>
                    <a:pt x="819" y="492"/>
                  </a:lnTo>
                  <a:lnTo>
                    <a:pt x="820" y="494"/>
                  </a:lnTo>
                  <a:lnTo>
                    <a:pt x="821" y="496"/>
                  </a:lnTo>
                  <a:lnTo>
                    <a:pt x="824" y="499"/>
                  </a:lnTo>
                  <a:lnTo>
                    <a:pt x="824" y="500"/>
                  </a:lnTo>
                  <a:lnTo>
                    <a:pt x="825" y="502"/>
                  </a:lnTo>
                  <a:lnTo>
                    <a:pt x="825" y="504"/>
                  </a:lnTo>
                  <a:lnTo>
                    <a:pt x="824" y="505"/>
                  </a:lnTo>
                  <a:lnTo>
                    <a:pt x="826" y="507"/>
                  </a:lnTo>
                  <a:lnTo>
                    <a:pt x="828" y="507"/>
                  </a:lnTo>
                  <a:lnTo>
                    <a:pt x="827" y="512"/>
                  </a:lnTo>
                  <a:lnTo>
                    <a:pt x="831" y="513"/>
                  </a:lnTo>
                  <a:lnTo>
                    <a:pt x="831" y="514"/>
                  </a:lnTo>
                  <a:lnTo>
                    <a:pt x="831" y="516"/>
                  </a:lnTo>
                  <a:lnTo>
                    <a:pt x="831" y="517"/>
                  </a:lnTo>
                  <a:lnTo>
                    <a:pt x="832" y="517"/>
                  </a:lnTo>
                  <a:lnTo>
                    <a:pt x="832" y="518"/>
                  </a:lnTo>
                  <a:lnTo>
                    <a:pt x="832" y="519"/>
                  </a:lnTo>
                  <a:lnTo>
                    <a:pt x="833" y="519"/>
                  </a:lnTo>
                  <a:lnTo>
                    <a:pt x="835" y="519"/>
                  </a:lnTo>
                  <a:lnTo>
                    <a:pt x="836" y="520"/>
                  </a:lnTo>
                  <a:lnTo>
                    <a:pt x="838" y="521"/>
                  </a:lnTo>
                  <a:lnTo>
                    <a:pt x="841" y="522"/>
                  </a:lnTo>
                  <a:lnTo>
                    <a:pt x="842" y="524"/>
                  </a:lnTo>
                  <a:lnTo>
                    <a:pt x="843" y="525"/>
                  </a:lnTo>
                  <a:lnTo>
                    <a:pt x="846" y="525"/>
                  </a:lnTo>
                  <a:lnTo>
                    <a:pt x="848" y="526"/>
                  </a:lnTo>
                  <a:lnTo>
                    <a:pt x="849" y="528"/>
                  </a:lnTo>
                  <a:lnTo>
                    <a:pt x="850" y="528"/>
                  </a:lnTo>
                  <a:lnTo>
                    <a:pt x="851" y="528"/>
                  </a:lnTo>
                  <a:lnTo>
                    <a:pt x="851" y="529"/>
                  </a:lnTo>
                  <a:lnTo>
                    <a:pt x="852" y="529"/>
                  </a:lnTo>
                  <a:lnTo>
                    <a:pt x="852" y="532"/>
                  </a:lnTo>
                  <a:lnTo>
                    <a:pt x="854" y="533"/>
                  </a:lnTo>
                  <a:lnTo>
                    <a:pt x="856" y="533"/>
                  </a:lnTo>
                  <a:lnTo>
                    <a:pt x="857" y="532"/>
                  </a:lnTo>
                  <a:lnTo>
                    <a:pt x="857" y="533"/>
                  </a:lnTo>
                  <a:lnTo>
                    <a:pt x="858" y="533"/>
                  </a:lnTo>
                  <a:lnTo>
                    <a:pt x="858" y="534"/>
                  </a:lnTo>
                  <a:lnTo>
                    <a:pt x="858" y="535"/>
                  </a:lnTo>
                  <a:lnTo>
                    <a:pt x="858" y="536"/>
                  </a:lnTo>
                  <a:lnTo>
                    <a:pt x="858" y="537"/>
                  </a:lnTo>
                  <a:lnTo>
                    <a:pt x="858" y="538"/>
                  </a:lnTo>
                  <a:lnTo>
                    <a:pt x="857" y="539"/>
                  </a:lnTo>
                  <a:lnTo>
                    <a:pt x="857" y="541"/>
                  </a:lnTo>
                  <a:lnTo>
                    <a:pt x="856" y="541"/>
                  </a:lnTo>
                  <a:lnTo>
                    <a:pt x="856" y="542"/>
                  </a:lnTo>
                  <a:lnTo>
                    <a:pt x="856" y="543"/>
                  </a:lnTo>
                  <a:lnTo>
                    <a:pt x="857" y="543"/>
                  </a:lnTo>
                  <a:lnTo>
                    <a:pt x="857" y="544"/>
                  </a:lnTo>
                  <a:lnTo>
                    <a:pt x="857" y="545"/>
                  </a:lnTo>
                  <a:lnTo>
                    <a:pt x="857" y="546"/>
                  </a:lnTo>
                  <a:lnTo>
                    <a:pt x="857" y="547"/>
                  </a:lnTo>
                  <a:lnTo>
                    <a:pt x="857" y="549"/>
                  </a:lnTo>
                  <a:lnTo>
                    <a:pt x="858" y="550"/>
                  </a:lnTo>
                  <a:lnTo>
                    <a:pt x="858" y="551"/>
                  </a:lnTo>
                  <a:lnTo>
                    <a:pt x="858" y="552"/>
                  </a:lnTo>
                  <a:lnTo>
                    <a:pt x="858" y="553"/>
                  </a:lnTo>
                  <a:lnTo>
                    <a:pt x="859" y="554"/>
                  </a:lnTo>
                  <a:lnTo>
                    <a:pt x="858" y="554"/>
                  </a:lnTo>
                  <a:lnTo>
                    <a:pt x="858" y="555"/>
                  </a:lnTo>
                  <a:lnTo>
                    <a:pt x="857" y="555"/>
                  </a:lnTo>
                  <a:lnTo>
                    <a:pt x="857" y="557"/>
                  </a:lnTo>
                  <a:lnTo>
                    <a:pt x="856" y="558"/>
                  </a:lnTo>
                  <a:lnTo>
                    <a:pt x="856" y="559"/>
                  </a:lnTo>
                  <a:lnTo>
                    <a:pt x="856" y="560"/>
                  </a:lnTo>
                  <a:lnTo>
                    <a:pt x="854" y="560"/>
                  </a:lnTo>
                  <a:lnTo>
                    <a:pt x="854" y="561"/>
                  </a:lnTo>
                  <a:lnTo>
                    <a:pt x="854" y="562"/>
                  </a:lnTo>
                  <a:lnTo>
                    <a:pt x="853" y="562"/>
                  </a:lnTo>
                  <a:lnTo>
                    <a:pt x="853" y="563"/>
                  </a:lnTo>
                  <a:lnTo>
                    <a:pt x="853" y="564"/>
                  </a:lnTo>
                  <a:lnTo>
                    <a:pt x="852" y="564"/>
                  </a:lnTo>
                  <a:lnTo>
                    <a:pt x="851" y="566"/>
                  </a:lnTo>
                  <a:lnTo>
                    <a:pt x="850" y="567"/>
                  </a:lnTo>
                  <a:lnTo>
                    <a:pt x="850" y="566"/>
                  </a:lnTo>
                  <a:lnTo>
                    <a:pt x="849" y="567"/>
                  </a:lnTo>
                  <a:lnTo>
                    <a:pt x="849" y="568"/>
                  </a:lnTo>
                  <a:lnTo>
                    <a:pt x="848" y="568"/>
                  </a:lnTo>
                  <a:lnTo>
                    <a:pt x="848" y="567"/>
                  </a:lnTo>
                  <a:lnTo>
                    <a:pt x="849" y="567"/>
                  </a:lnTo>
                  <a:lnTo>
                    <a:pt x="849" y="566"/>
                  </a:lnTo>
                  <a:lnTo>
                    <a:pt x="848" y="566"/>
                  </a:lnTo>
                  <a:lnTo>
                    <a:pt x="848" y="564"/>
                  </a:lnTo>
                  <a:lnTo>
                    <a:pt x="848" y="563"/>
                  </a:lnTo>
                  <a:lnTo>
                    <a:pt x="848" y="562"/>
                  </a:lnTo>
                  <a:lnTo>
                    <a:pt x="848" y="564"/>
                  </a:lnTo>
                  <a:lnTo>
                    <a:pt x="848" y="566"/>
                  </a:lnTo>
                  <a:lnTo>
                    <a:pt x="846" y="566"/>
                  </a:lnTo>
                  <a:lnTo>
                    <a:pt x="846" y="567"/>
                  </a:lnTo>
                  <a:lnTo>
                    <a:pt x="846" y="568"/>
                  </a:lnTo>
                  <a:lnTo>
                    <a:pt x="845" y="567"/>
                  </a:lnTo>
                  <a:lnTo>
                    <a:pt x="844" y="566"/>
                  </a:lnTo>
                  <a:lnTo>
                    <a:pt x="844" y="564"/>
                  </a:lnTo>
                  <a:lnTo>
                    <a:pt x="844" y="563"/>
                  </a:lnTo>
                  <a:lnTo>
                    <a:pt x="844" y="562"/>
                  </a:lnTo>
                  <a:lnTo>
                    <a:pt x="844" y="561"/>
                  </a:lnTo>
                  <a:lnTo>
                    <a:pt x="843" y="561"/>
                  </a:lnTo>
                  <a:lnTo>
                    <a:pt x="844" y="560"/>
                  </a:lnTo>
                  <a:lnTo>
                    <a:pt x="844" y="559"/>
                  </a:lnTo>
                  <a:lnTo>
                    <a:pt x="845" y="559"/>
                  </a:lnTo>
                  <a:lnTo>
                    <a:pt x="846" y="559"/>
                  </a:lnTo>
                  <a:lnTo>
                    <a:pt x="848" y="559"/>
                  </a:lnTo>
                  <a:lnTo>
                    <a:pt x="848" y="558"/>
                  </a:lnTo>
                  <a:lnTo>
                    <a:pt x="849" y="558"/>
                  </a:lnTo>
                  <a:lnTo>
                    <a:pt x="849" y="557"/>
                  </a:lnTo>
                  <a:lnTo>
                    <a:pt x="850" y="555"/>
                  </a:lnTo>
                  <a:lnTo>
                    <a:pt x="851" y="553"/>
                  </a:lnTo>
                  <a:lnTo>
                    <a:pt x="852" y="553"/>
                  </a:lnTo>
                  <a:lnTo>
                    <a:pt x="851" y="553"/>
                  </a:lnTo>
                  <a:lnTo>
                    <a:pt x="850" y="554"/>
                  </a:lnTo>
                  <a:lnTo>
                    <a:pt x="850" y="555"/>
                  </a:lnTo>
                  <a:lnTo>
                    <a:pt x="850" y="557"/>
                  </a:lnTo>
                  <a:lnTo>
                    <a:pt x="849" y="557"/>
                  </a:lnTo>
                  <a:lnTo>
                    <a:pt x="848" y="557"/>
                  </a:lnTo>
                  <a:lnTo>
                    <a:pt x="848" y="559"/>
                  </a:lnTo>
                  <a:lnTo>
                    <a:pt x="846" y="559"/>
                  </a:lnTo>
                  <a:lnTo>
                    <a:pt x="846" y="558"/>
                  </a:lnTo>
                  <a:lnTo>
                    <a:pt x="845" y="558"/>
                  </a:lnTo>
                  <a:lnTo>
                    <a:pt x="845" y="559"/>
                  </a:lnTo>
                  <a:lnTo>
                    <a:pt x="844" y="559"/>
                  </a:lnTo>
                  <a:lnTo>
                    <a:pt x="843" y="559"/>
                  </a:lnTo>
                  <a:lnTo>
                    <a:pt x="843" y="558"/>
                  </a:lnTo>
                  <a:lnTo>
                    <a:pt x="843" y="557"/>
                  </a:lnTo>
                  <a:lnTo>
                    <a:pt x="843" y="555"/>
                  </a:lnTo>
                  <a:lnTo>
                    <a:pt x="844" y="554"/>
                  </a:lnTo>
                  <a:lnTo>
                    <a:pt x="844" y="553"/>
                  </a:lnTo>
                  <a:lnTo>
                    <a:pt x="845" y="553"/>
                  </a:lnTo>
                  <a:lnTo>
                    <a:pt x="849" y="553"/>
                  </a:lnTo>
                  <a:lnTo>
                    <a:pt x="850" y="553"/>
                  </a:lnTo>
                  <a:lnTo>
                    <a:pt x="849" y="553"/>
                  </a:lnTo>
                  <a:lnTo>
                    <a:pt x="849" y="552"/>
                  </a:lnTo>
                  <a:lnTo>
                    <a:pt x="848" y="553"/>
                  </a:lnTo>
                  <a:lnTo>
                    <a:pt x="846" y="553"/>
                  </a:lnTo>
                  <a:lnTo>
                    <a:pt x="845" y="553"/>
                  </a:lnTo>
                  <a:lnTo>
                    <a:pt x="845" y="552"/>
                  </a:lnTo>
                  <a:lnTo>
                    <a:pt x="845" y="550"/>
                  </a:lnTo>
                  <a:lnTo>
                    <a:pt x="845" y="547"/>
                  </a:lnTo>
                  <a:lnTo>
                    <a:pt x="845" y="546"/>
                  </a:lnTo>
                  <a:lnTo>
                    <a:pt x="845" y="545"/>
                  </a:lnTo>
                  <a:lnTo>
                    <a:pt x="845" y="544"/>
                  </a:lnTo>
                  <a:lnTo>
                    <a:pt x="845" y="543"/>
                  </a:lnTo>
                  <a:lnTo>
                    <a:pt x="845" y="542"/>
                  </a:lnTo>
                  <a:lnTo>
                    <a:pt x="844" y="541"/>
                  </a:lnTo>
                  <a:lnTo>
                    <a:pt x="844" y="539"/>
                  </a:lnTo>
                  <a:lnTo>
                    <a:pt x="844" y="541"/>
                  </a:lnTo>
                  <a:lnTo>
                    <a:pt x="843" y="539"/>
                  </a:lnTo>
                  <a:lnTo>
                    <a:pt x="843" y="538"/>
                  </a:lnTo>
                  <a:lnTo>
                    <a:pt x="842" y="538"/>
                  </a:lnTo>
                  <a:lnTo>
                    <a:pt x="842" y="537"/>
                  </a:lnTo>
                  <a:lnTo>
                    <a:pt x="842" y="536"/>
                  </a:lnTo>
                  <a:lnTo>
                    <a:pt x="841" y="536"/>
                  </a:lnTo>
                  <a:lnTo>
                    <a:pt x="841" y="535"/>
                  </a:lnTo>
                  <a:lnTo>
                    <a:pt x="842" y="535"/>
                  </a:lnTo>
                  <a:lnTo>
                    <a:pt x="843" y="534"/>
                  </a:lnTo>
                  <a:lnTo>
                    <a:pt x="842" y="534"/>
                  </a:lnTo>
                  <a:lnTo>
                    <a:pt x="843" y="533"/>
                  </a:lnTo>
                  <a:lnTo>
                    <a:pt x="843" y="532"/>
                  </a:lnTo>
                  <a:lnTo>
                    <a:pt x="843" y="533"/>
                  </a:lnTo>
                  <a:lnTo>
                    <a:pt x="842" y="533"/>
                  </a:lnTo>
                  <a:lnTo>
                    <a:pt x="842" y="534"/>
                  </a:lnTo>
                  <a:lnTo>
                    <a:pt x="841" y="534"/>
                  </a:lnTo>
                  <a:lnTo>
                    <a:pt x="841" y="535"/>
                  </a:lnTo>
                  <a:lnTo>
                    <a:pt x="840" y="535"/>
                  </a:lnTo>
                  <a:lnTo>
                    <a:pt x="838" y="535"/>
                  </a:lnTo>
                  <a:lnTo>
                    <a:pt x="838" y="536"/>
                  </a:lnTo>
                  <a:lnTo>
                    <a:pt x="837" y="535"/>
                  </a:lnTo>
                  <a:lnTo>
                    <a:pt x="836" y="535"/>
                  </a:lnTo>
                  <a:lnTo>
                    <a:pt x="835" y="536"/>
                  </a:lnTo>
                  <a:lnTo>
                    <a:pt x="834" y="536"/>
                  </a:lnTo>
                  <a:lnTo>
                    <a:pt x="834" y="537"/>
                  </a:lnTo>
                  <a:lnTo>
                    <a:pt x="833" y="537"/>
                  </a:lnTo>
                  <a:lnTo>
                    <a:pt x="833" y="538"/>
                  </a:lnTo>
                  <a:lnTo>
                    <a:pt x="832" y="538"/>
                  </a:lnTo>
                  <a:lnTo>
                    <a:pt x="831" y="538"/>
                  </a:lnTo>
                  <a:lnTo>
                    <a:pt x="829" y="538"/>
                  </a:lnTo>
                  <a:lnTo>
                    <a:pt x="831" y="538"/>
                  </a:lnTo>
                  <a:lnTo>
                    <a:pt x="832" y="539"/>
                  </a:lnTo>
                  <a:lnTo>
                    <a:pt x="832" y="541"/>
                  </a:lnTo>
                  <a:lnTo>
                    <a:pt x="832" y="542"/>
                  </a:lnTo>
                  <a:lnTo>
                    <a:pt x="831" y="542"/>
                  </a:lnTo>
                  <a:lnTo>
                    <a:pt x="832" y="543"/>
                  </a:lnTo>
                  <a:lnTo>
                    <a:pt x="832" y="544"/>
                  </a:lnTo>
                  <a:lnTo>
                    <a:pt x="831" y="544"/>
                  </a:lnTo>
                  <a:lnTo>
                    <a:pt x="831" y="545"/>
                  </a:lnTo>
                  <a:lnTo>
                    <a:pt x="828" y="544"/>
                  </a:lnTo>
                  <a:lnTo>
                    <a:pt x="829" y="545"/>
                  </a:lnTo>
                  <a:lnTo>
                    <a:pt x="829" y="546"/>
                  </a:lnTo>
                  <a:lnTo>
                    <a:pt x="829" y="547"/>
                  </a:lnTo>
                  <a:lnTo>
                    <a:pt x="829" y="549"/>
                  </a:lnTo>
                  <a:lnTo>
                    <a:pt x="828" y="547"/>
                  </a:lnTo>
                  <a:lnTo>
                    <a:pt x="827" y="546"/>
                  </a:lnTo>
                  <a:lnTo>
                    <a:pt x="826" y="546"/>
                  </a:lnTo>
                  <a:lnTo>
                    <a:pt x="826" y="545"/>
                  </a:lnTo>
                  <a:lnTo>
                    <a:pt x="826" y="543"/>
                  </a:lnTo>
                  <a:lnTo>
                    <a:pt x="825" y="543"/>
                  </a:lnTo>
                  <a:lnTo>
                    <a:pt x="825" y="542"/>
                  </a:lnTo>
                  <a:lnTo>
                    <a:pt x="825" y="541"/>
                  </a:lnTo>
                  <a:lnTo>
                    <a:pt x="825" y="542"/>
                  </a:lnTo>
                  <a:lnTo>
                    <a:pt x="826" y="542"/>
                  </a:lnTo>
                  <a:lnTo>
                    <a:pt x="826" y="541"/>
                  </a:lnTo>
                  <a:lnTo>
                    <a:pt x="827" y="541"/>
                  </a:lnTo>
                  <a:lnTo>
                    <a:pt x="828" y="541"/>
                  </a:lnTo>
                  <a:lnTo>
                    <a:pt x="828" y="539"/>
                  </a:lnTo>
                  <a:lnTo>
                    <a:pt x="827" y="539"/>
                  </a:lnTo>
                  <a:lnTo>
                    <a:pt x="827" y="538"/>
                  </a:lnTo>
                  <a:lnTo>
                    <a:pt x="828" y="538"/>
                  </a:lnTo>
                  <a:lnTo>
                    <a:pt x="828" y="537"/>
                  </a:lnTo>
                  <a:lnTo>
                    <a:pt x="828" y="536"/>
                  </a:lnTo>
                  <a:lnTo>
                    <a:pt x="829" y="536"/>
                  </a:lnTo>
                  <a:lnTo>
                    <a:pt x="829" y="535"/>
                  </a:lnTo>
                  <a:lnTo>
                    <a:pt x="829" y="533"/>
                  </a:lnTo>
                  <a:lnTo>
                    <a:pt x="829" y="530"/>
                  </a:lnTo>
                  <a:lnTo>
                    <a:pt x="831" y="530"/>
                  </a:lnTo>
                  <a:lnTo>
                    <a:pt x="832" y="529"/>
                  </a:lnTo>
                  <a:lnTo>
                    <a:pt x="833" y="529"/>
                  </a:lnTo>
                  <a:lnTo>
                    <a:pt x="835" y="530"/>
                  </a:lnTo>
                  <a:lnTo>
                    <a:pt x="835" y="529"/>
                  </a:lnTo>
                  <a:lnTo>
                    <a:pt x="836" y="529"/>
                  </a:lnTo>
                  <a:lnTo>
                    <a:pt x="835" y="529"/>
                  </a:lnTo>
                  <a:lnTo>
                    <a:pt x="834" y="529"/>
                  </a:lnTo>
                  <a:lnTo>
                    <a:pt x="833" y="529"/>
                  </a:lnTo>
                  <a:lnTo>
                    <a:pt x="831" y="529"/>
                  </a:lnTo>
                  <a:lnTo>
                    <a:pt x="831" y="528"/>
                  </a:lnTo>
                  <a:lnTo>
                    <a:pt x="829" y="527"/>
                  </a:lnTo>
                  <a:lnTo>
                    <a:pt x="829" y="526"/>
                  </a:lnTo>
                  <a:lnTo>
                    <a:pt x="829" y="525"/>
                  </a:lnTo>
                  <a:lnTo>
                    <a:pt x="828" y="525"/>
                  </a:lnTo>
                  <a:lnTo>
                    <a:pt x="827" y="525"/>
                  </a:lnTo>
                  <a:lnTo>
                    <a:pt x="826" y="525"/>
                  </a:lnTo>
                  <a:lnTo>
                    <a:pt x="826" y="524"/>
                  </a:lnTo>
                  <a:lnTo>
                    <a:pt x="826" y="522"/>
                  </a:lnTo>
                  <a:lnTo>
                    <a:pt x="825" y="522"/>
                  </a:lnTo>
                  <a:lnTo>
                    <a:pt x="825" y="521"/>
                  </a:lnTo>
                  <a:lnTo>
                    <a:pt x="824" y="521"/>
                  </a:lnTo>
                  <a:lnTo>
                    <a:pt x="824" y="520"/>
                  </a:lnTo>
                  <a:lnTo>
                    <a:pt x="824" y="519"/>
                  </a:lnTo>
                  <a:lnTo>
                    <a:pt x="824" y="518"/>
                  </a:lnTo>
                  <a:lnTo>
                    <a:pt x="823" y="518"/>
                  </a:lnTo>
                  <a:lnTo>
                    <a:pt x="821" y="519"/>
                  </a:lnTo>
                  <a:lnTo>
                    <a:pt x="820" y="518"/>
                  </a:lnTo>
                  <a:lnTo>
                    <a:pt x="820" y="517"/>
                  </a:lnTo>
                  <a:lnTo>
                    <a:pt x="821" y="517"/>
                  </a:lnTo>
                  <a:lnTo>
                    <a:pt x="821" y="516"/>
                  </a:lnTo>
                  <a:lnTo>
                    <a:pt x="820" y="516"/>
                  </a:lnTo>
                  <a:lnTo>
                    <a:pt x="821" y="514"/>
                  </a:lnTo>
                  <a:lnTo>
                    <a:pt x="823" y="513"/>
                  </a:lnTo>
                  <a:lnTo>
                    <a:pt x="824" y="513"/>
                  </a:lnTo>
                  <a:lnTo>
                    <a:pt x="823" y="512"/>
                  </a:lnTo>
                  <a:lnTo>
                    <a:pt x="823" y="513"/>
                  </a:lnTo>
                  <a:lnTo>
                    <a:pt x="821" y="513"/>
                  </a:lnTo>
                  <a:lnTo>
                    <a:pt x="821" y="514"/>
                  </a:lnTo>
                  <a:lnTo>
                    <a:pt x="820" y="514"/>
                  </a:lnTo>
                  <a:lnTo>
                    <a:pt x="818" y="513"/>
                  </a:lnTo>
                  <a:lnTo>
                    <a:pt x="817" y="512"/>
                  </a:lnTo>
                  <a:lnTo>
                    <a:pt x="817" y="511"/>
                  </a:lnTo>
                  <a:lnTo>
                    <a:pt x="816" y="510"/>
                  </a:lnTo>
                  <a:lnTo>
                    <a:pt x="816" y="509"/>
                  </a:lnTo>
                  <a:lnTo>
                    <a:pt x="815" y="509"/>
                  </a:lnTo>
                  <a:lnTo>
                    <a:pt x="816" y="508"/>
                  </a:lnTo>
                  <a:lnTo>
                    <a:pt x="816" y="509"/>
                  </a:lnTo>
                  <a:lnTo>
                    <a:pt x="817" y="509"/>
                  </a:lnTo>
                  <a:lnTo>
                    <a:pt x="817" y="508"/>
                  </a:lnTo>
                  <a:lnTo>
                    <a:pt x="817" y="507"/>
                  </a:lnTo>
                  <a:lnTo>
                    <a:pt x="817" y="505"/>
                  </a:lnTo>
                  <a:lnTo>
                    <a:pt x="816" y="505"/>
                  </a:lnTo>
                  <a:lnTo>
                    <a:pt x="816" y="507"/>
                  </a:lnTo>
                  <a:lnTo>
                    <a:pt x="816" y="508"/>
                  </a:lnTo>
                  <a:lnTo>
                    <a:pt x="815" y="507"/>
                  </a:lnTo>
                  <a:lnTo>
                    <a:pt x="814" y="507"/>
                  </a:lnTo>
                  <a:lnTo>
                    <a:pt x="814" y="505"/>
                  </a:lnTo>
                  <a:lnTo>
                    <a:pt x="812" y="505"/>
                  </a:lnTo>
                  <a:lnTo>
                    <a:pt x="811" y="505"/>
                  </a:lnTo>
                  <a:lnTo>
                    <a:pt x="811" y="504"/>
                  </a:lnTo>
                  <a:lnTo>
                    <a:pt x="812" y="504"/>
                  </a:lnTo>
                  <a:lnTo>
                    <a:pt x="811" y="503"/>
                  </a:lnTo>
                  <a:lnTo>
                    <a:pt x="811" y="504"/>
                  </a:lnTo>
                  <a:lnTo>
                    <a:pt x="810" y="504"/>
                  </a:lnTo>
                  <a:lnTo>
                    <a:pt x="810" y="503"/>
                  </a:lnTo>
                  <a:lnTo>
                    <a:pt x="810" y="504"/>
                  </a:lnTo>
                  <a:lnTo>
                    <a:pt x="809" y="505"/>
                  </a:lnTo>
                  <a:lnTo>
                    <a:pt x="808" y="504"/>
                  </a:lnTo>
                  <a:lnTo>
                    <a:pt x="807" y="504"/>
                  </a:lnTo>
                  <a:lnTo>
                    <a:pt x="807" y="503"/>
                  </a:lnTo>
                  <a:lnTo>
                    <a:pt x="806" y="503"/>
                  </a:lnTo>
                  <a:lnTo>
                    <a:pt x="806" y="502"/>
                  </a:lnTo>
                  <a:lnTo>
                    <a:pt x="807" y="502"/>
                  </a:lnTo>
                  <a:lnTo>
                    <a:pt x="807" y="501"/>
                  </a:lnTo>
                  <a:lnTo>
                    <a:pt x="807" y="500"/>
                  </a:lnTo>
                  <a:lnTo>
                    <a:pt x="810" y="500"/>
                  </a:lnTo>
                  <a:lnTo>
                    <a:pt x="811" y="500"/>
                  </a:lnTo>
                  <a:lnTo>
                    <a:pt x="811" y="499"/>
                  </a:lnTo>
                  <a:lnTo>
                    <a:pt x="812" y="499"/>
                  </a:lnTo>
                  <a:lnTo>
                    <a:pt x="814" y="499"/>
                  </a:lnTo>
                  <a:lnTo>
                    <a:pt x="814" y="497"/>
                  </a:lnTo>
                  <a:lnTo>
                    <a:pt x="812" y="497"/>
                  </a:lnTo>
                  <a:lnTo>
                    <a:pt x="812" y="499"/>
                  </a:lnTo>
                  <a:lnTo>
                    <a:pt x="811" y="499"/>
                  </a:lnTo>
                  <a:lnTo>
                    <a:pt x="810" y="499"/>
                  </a:lnTo>
                  <a:lnTo>
                    <a:pt x="809" y="499"/>
                  </a:lnTo>
                  <a:lnTo>
                    <a:pt x="808" y="499"/>
                  </a:lnTo>
                  <a:lnTo>
                    <a:pt x="807" y="497"/>
                  </a:lnTo>
                  <a:lnTo>
                    <a:pt x="808" y="497"/>
                  </a:lnTo>
                  <a:lnTo>
                    <a:pt x="808" y="496"/>
                  </a:lnTo>
                  <a:lnTo>
                    <a:pt x="809" y="496"/>
                  </a:lnTo>
                  <a:lnTo>
                    <a:pt x="809" y="495"/>
                  </a:lnTo>
                  <a:lnTo>
                    <a:pt x="808" y="496"/>
                  </a:lnTo>
                  <a:lnTo>
                    <a:pt x="807" y="496"/>
                  </a:lnTo>
                  <a:lnTo>
                    <a:pt x="807" y="495"/>
                  </a:lnTo>
                  <a:lnTo>
                    <a:pt x="807" y="494"/>
                  </a:lnTo>
                  <a:lnTo>
                    <a:pt x="807" y="493"/>
                  </a:lnTo>
                  <a:lnTo>
                    <a:pt x="807" y="492"/>
                  </a:lnTo>
                  <a:lnTo>
                    <a:pt x="809" y="492"/>
                  </a:lnTo>
                  <a:lnTo>
                    <a:pt x="808" y="492"/>
                  </a:lnTo>
                  <a:lnTo>
                    <a:pt x="807" y="492"/>
                  </a:lnTo>
                  <a:lnTo>
                    <a:pt x="806" y="492"/>
                  </a:lnTo>
                  <a:lnTo>
                    <a:pt x="804" y="492"/>
                  </a:lnTo>
                  <a:lnTo>
                    <a:pt x="804" y="491"/>
                  </a:lnTo>
                  <a:lnTo>
                    <a:pt x="803" y="491"/>
                  </a:lnTo>
                  <a:lnTo>
                    <a:pt x="804" y="488"/>
                  </a:lnTo>
                  <a:lnTo>
                    <a:pt x="806" y="488"/>
                  </a:lnTo>
                  <a:lnTo>
                    <a:pt x="806" y="489"/>
                  </a:lnTo>
                  <a:lnTo>
                    <a:pt x="807" y="489"/>
                  </a:lnTo>
                  <a:lnTo>
                    <a:pt x="810" y="492"/>
                  </a:lnTo>
                  <a:lnTo>
                    <a:pt x="811" y="492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2" y="494"/>
                  </a:lnTo>
                  <a:lnTo>
                    <a:pt x="814" y="494"/>
                  </a:lnTo>
                  <a:lnTo>
                    <a:pt x="814" y="493"/>
                  </a:lnTo>
                  <a:lnTo>
                    <a:pt x="812" y="493"/>
                  </a:lnTo>
                  <a:lnTo>
                    <a:pt x="811" y="492"/>
                  </a:lnTo>
                  <a:lnTo>
                    <a:pt x="811" y="491"/>
                  </a:lnTo>
                  <a:lnTo>
                    <a:pt x="810" y="491"/>
                  </a:lnTo>
                  <a:lnTo>
                    <a:pt x="810" y="489"/>
                  </a:lnTo>
                  <a:lnTo>
                    <a:pt x="808" y="489"/>
                  </a:lnTo>
                  <a:lnTo>
                    <a:pt x="808" y="488"/>
                  </a:lnTo>
                  <a:lnTo>
                    <a:pt x="807" y="487"/>
                  </a:lnTo>
                  <a:lnTo>
                    <a:pt x="806" y="487"/>
                  </a:lnTo>
                  <a:lnTo>
                    <a:pt x="806" y="486"/>
                  </a:lnTo>
                  <a:lnTo>
                    <a:pt x="806" y="483"/>
                  </a:lnTo>
                  <a:lnTo>
                    <a:pt x="807" y="483"/>
                  </a:lnTo>
                  <a:lnTo>
                    <a:pt x="808" y="483"/>
                  </a:lnTo>
                  <a:lnTo>
                    <a:pt x="809" y="484"/>
                  </a:lnTo>
                  <a:lnTo>
                    <a:pt x="809" y="483"/>
                  </a:lnTo>
                  <a:lnTo>
                    <a:pt x="810" y="484"/>
                  </a:lnTo>
                  <a:lnTo>
                    <a:pt x="811" y="484"/>
                  </a:lnTo>
                  <a:lnTo>
                    <a:pt x="812" y="484"/>
                  </a:lnTo>
                  <a:lnTo>
                    <a:pt x="811" y="484"/>
                  </a:lnTo>
                  <a:lnTo>
                    <a:pt x="811" y="483"/>
                  </a:lnTo>
                  <a:lnTo>
                    <a:pt x="810" y="483"/>
                  </a:lnTo>
                  <a:lnTo>
                    <a:pt x="806" y="482"/>
                  </a:lnTo>
                  <a:lnTo>
                    <a:pt x="806" y="483"/>
                  </a:lnTo>
                  <a:lnTo>
                    <a:pt x="804" y="483"/>
                  </a:lnTo>
                  <a:lnTo>
                    <a:pt x="804" y="484"/>
                  </a:lnTo>
                  <a:lnTo>
                    <a:pt x="804" y="483"/>
                  </a:lnTo>
                  <a:lnTo>
                    <a:pt x="804" y="484"/>
                  </a:lnTo>
                  <a:lnTo>
                    <a:pt x="804" y="485"/>
                  </a:lnTo>
                  <a:lnTo>
                    <a:pt x="803" y="486"/>
                  </a:lnTo>
                  <a:lnTo>
                    <a:pt x="803" y="485"/>
                  </a:lnTo>
                  <a:lnTo>
                    <a:pt x="802" y="484"/>
                  </a:lnTo>
                  <a:lnTo>
                    <a:pt x="802" y="483"/>
                  </a:lnTo>
                  <a:lnTo>
                    <a:pt x="801" y="483"/>
                  </a:lnTo>
                  <a:lnTo>
                    <a:pt x="801" y="482"/>
                  </a:lnTo>
                  <a:lnTo>
                    <a:pt x="802" y="480"/>
                  </a:lnTo>
                  <a:lnTo>
                    <a:pt x="802" y="482"/>
                  </a:lnTo>
                  <a:lnTo>
                    <a:pt x="803" y="482"/>
                  </a:lnTo>
                  <a:lnTo>
                    <a:pt x="803" y="480"/>
                  </a:lnTo>
                  <a:lnTo>
                    <a:pt x="803" y="479"/>
                  </a:lnTo>
                  <a:lnTo>
                    <a:pt x="802" y="479"/>
                  </a:lnTo>
                  <a:lnTo>
                    <a:pt x="802" y="478"/>
                  </a:lnTo>
                  <a:lnTo>
                    <a:pt x="803" y="477"/>
                  </a:lnTo>
                  <a:lnTo>
                    <a:pt x="803" y="476"/>
                  </a:lnTo>
                  <a:lnTo>
                    <a:pt x="802" y="476"/>
                  </a:lnTo>
                  <a:lnTo>
                    <a:pt x="802" y="477"/>
                  </a:lnTo>
                  <a:lnTo>
                    <a:pt x="801" y="479"/>
                  </a:lnTo>
                  <a:lnTo>
                    <a:pt x="802" y="479"/>
                  </a:lnTo>
                  <a:lnTo>
                    <a:pt x="801" y="480"/>
                  </a:lnTo>
                  <a:lnTo>
                    <a:pt x="800" y="480"/>
                  </a:lnTo>
                  <a:lnTo>
                    <a:pt x="799" y="479"/>
                  </a:lnTo>
                  <a:lnTo>
                    <a:pt x="799" y="478"/>
                  </a:lnTo>
                  <a:lnTo>
                    <a:pt x="798" y="478"/>
                  </a:lnTo>
                  <a:lnTo>
                    <a:pt x="798" y="477"/>
                  </a:lnTo>
                  <a:lnTo>
                    <a:pt x="798" y="476"/>
                  </a:lnTo>
                  <a:lnTo>
                    <a:pt x="798" y="475"/>
                  </a:lnTo>
                  <a:lnTo>
                    <a:pt x="798" y="474"/>
                  </a:lnTo>
                  <a:lnTo>
                    <a:pt x="798" y="472"/>
                  </a:lnTo>
                  <a:lnTo>
                    <a:pt x="798" y="471"/>
                  </a:lnTo>
                  <a:lnTo>
                    <a:pt x="799" y="472"/>
                  </a:lnTo>
                  <a:lnTo>
                    <a:pt x="799" y="471"/>
                  </a:lnTo>
                  <a:lnTo>
                    <a:pt x="799" y="470"/>
                  </a:lnTo>
                  <a:lnTo>
                    <a:pt x="799" y="469"/>
                  </a:lnTo>
                  <a:lnTo>
                    <a:pt x="799" y="468"/>
                  </a:lnTo>
                  <a:lnTo>
                    <a:pt x="800" y="468"/>
                  </a:lnTo>
                  <a:lnTo>
                    <a:pt x="800" y="467"/>
                  </a:lnTo>
                  <a:lnTo>
                    <a:pt x="800" y="466"/>
                  </a:lnTo>
                  <a:lnTo>
                    <a:pt x="801" y="466"/>
                  </a:lnTo>
                  <a:lnTo>
                    <a:pt x="802" y="466"/>
                  </a:lnTo>
                  <a:lnTo>
                    <a:pt x="800" y="466"/>
                  </a:lnTo>
                  <a:lnTo>
                    <a:pt x="799" y="466"/>
                  </a:lnTo>
                  <a:lnTo>
                    <a:pt x="799" y="467"/>
                  </a:lnTo>
                  <a:lnTo>
                    <a:pt x="799" y="468"/>
                  </a:lnTo>
                  <a:lnTo>
                    <a:pt x="798" y="468"/>
                  </a:lnTo>
                  <a:lnTo>
                    <a:pt x="798" y="469"/>
                  </a:lnTo>
                  <a:lnTo>
                    <a:pt x="798" y="470"/>
                  </a:lnTo>
                  <a:lnTo>
                    <a:pt x="796" y="471"/>
                  </a:lnTo>
                  <a:lnTo>
                    <a:pt x="796" y="472"/>
                  </a:lnTo>
                  <a:lnTo>
                    <a:pt x="798" y="472"/>
                  </a:lnTo>
                  <a:lnTo>
                    <a:pt x="798" y="474"/>
                  </a:lnTo>
                  <a:lnTo>
                    <a:pt x="796" y="474"/>
                  </a:lnTo>
                  <a:lnTo>
                    <a:pt x="796" y="475"/>
                  </a:lnTo>
                  <a:lnTo>
                    <a:pt x="795" y="474"/>
                  </a:lnTo>
                  <a:lnTo>
                    <a:pt x="792" y="471"/>
                  </a:lnTo>
                  <a:lnTo>
                    <a:pt x="792" y="470"/>
                  </a:lnTo>
                  <a:lnTo>
                    <a:pt x="791" y="470"/>
                  </a:lnTo>
                  <a:lnTo>
                    <a:pt x="790" y="470"/>
                  </a:lnTo>
                  <a:lnTo>
                    <a:pt x="790" y="469"/>
                  </a:lnTo>
                  <a:lnTo>
                    <a:pt x="790" y="470"/>
                  </a:lnTo>
                  <a:lnTo>
                    <a:pt x="789" y="469"/>
                  </a:lnTo>
                  <a:lnTo>
                    <a:pt x="787" y="469"/>
                  </a:lnTo>
                  <a:lnTo>
                    <a:pt x="787" y="468"/>
                  </a:lnTo>
                  <a:lnTo>
                    <a:pt x="787" y="467"/>
                  </a:lnTo>
                  <a:lnTo>
                    <a:pt x="787" y="466"/>
                  </a:lnTo>
                  <a:lnTo>
                    <a:pt x="786" y="466"/>
                  </a:lnTo>
                  <a:lnTo>
                    <a:pt x="786" y="465"/>
                  </a:lnTo>
                  <a:lnTo>
                    <a:pt x="785" y="465"/>
                  </a:lnTo>
                  <a:lnTo>
                    <a:pt x="785" y="463"/>
                  </a:lnTo>
                  <a:lnTo>
                    <a:pt x="785" y="462"/>
                  </a:lnTo>
                  <a:lnTo>
                    <a:pt x="784" y="461"/>
                  </a:lnTo>
                  <a:lnTo>
                    <a:pt x="785" y="461"/>
                  </a:lnTo>
                  <a:lnTo>
                    <a:pt x="785" y="460"/>
                  </a:lnTo>
                  <a:lnTo>
                    <a:pt x="785" y="459"/>
                  </a:lnTo>
                  <a:lnTo>
                    <a:pt x="785" y="458"/>
                  </a:lnTo>
                  <a:lnTo>
                    <a:pt x="785" y="457"/>
                  </a:lnTo>
                  <a:lnTo>
                    <a:pt x="784" y="457"/>
                  </a:lnTo>
                  <a:lnTo>
                    <a:pt x="784" y="458"/>
                  </a:lnTo>
                  <a:lnTo>
                    <a:pt x="783" y="458"/>
                  </a:lnTo>
                  <a:lnTo>
                    <a:pt x="784" y="458"/>
                  </a:lnTo>
                  <a:lnTo>
                    <a:pt x="784" y="459"/>
                  </a:lnTo>
                  <a:lnTo>
                    <a:pt x="783" y="459"/>
                  </a:lnTo>
                  <a:lnTo>
                    <a:pt x="784" y="459"/>
                  </a:lnTo>
                  <a:lnTo>
                    <a:pt x="783" y="459"/>
                  </a:lnTo>
                  <a:lnTo>
                    <a:pt x="782" y="457"/>
                  </a:lnTo>
                  <a:lnTo>
                    <a:pt x="782" y="455"/>
                  </a:lnTo>
                  <a:lnTo>
                    <a:pt x="782" y="454"/>
                  </a:lnTo>
                  <a:lnTo>
                    <a:pt x="782" y="453"/>
                  </a:lnTo>
                  <a:lnTo>
                    <a:pt x="782" y="452"/>
                  </a:lnTo>
                  <a:lnTo>
                    <a:pt x="782" y="451"/>
                  </a:lnTo>
                  <a:lnTo>
                    <a:pt x="781" y="451"/>
                  </a:lnTo>
                  <a:lnTo>
                    <a:pt x="781" y="450"/>
                  </a:lnTo>
                  <a:lnTo>
                    <a:pt x="781" y="449"/>
                  </a:lnTo>
                  <a:lnTo>
                    <a:pt x="781" y="447"/>
                  </a:lnTo>
                  <a:lnTo>
                    <a:pt x="779" y="446"/>
                  </a:lnTo>
                  <a:lnTo>
                    <a:pt x="779" y="445"/>
                  </a:lnTo>
                  <a:lnTo>
                    <a:pt x="778" y="444"/>
                  </a:lnTo>
                  <a:lnTo>
                    <a:pt x="778" y="442"/>
                  </a:lnTo>
                  <a:lnTo>
                    <a:pt x="778" y="440"/>
                  </a:lnTo>
                  <a:lnTo>
                    <a:pt x="778" y="438"/>
                  </a:lnTo>
                  <a:lnTo>
                    <a:pt x="778" y="437"/>
                  </a:lnTo>
                  <a:lnTo>
                    <a:pt x="778" y="438"/>
                  </a:lnTo>
                  <a:lnTo>
                    <a:pt x="778" y="441"/>
                  </a:lnTo>
                  <a:lnTo>
                    <a:pt x="778" y="442"/>
                  </a:lnTo>
                  <a:lnTo>
                    <a:pt x="777" y="443"/>
                  </a:lnTo>
                  <a:lnTo>
                    <a:pt x="777" y="442"/>
                  </a:lnTo>
                  <a:lnTo>
                    <a:pt x="777" y="443"/>
                  </a:lnTo>
                  <a:lnTo>
                    <a:pt x="776" y="442"/>
                  </a:lnTo>
                  <a:lnTo>
                    <a:pt x="776" y="443"/>
                  </a:lnTo>
                  <a:lnTo>
                    <a:pt x="777" y="443"/>
                  </a:lnTo>
                  <a:lnTo>
                    <a:pt x="777" y="444"/>
                  </a:lnTo>
                  <a:lnTo>
                    <a:pt x="778" y="445"/>
                  </a:lnTo>
                  <a:lnTo>
                    <a:pt x="778" y="446"/>
                  </a:lnTo>
                  <a:lnTo>
                    <a:pt x="778" y="447"/>
                  </a:lnTo>
                  <a:lnTo>
                    <a:pt x="779" y="447"/>
                  </a:lnTo>
                  <a:lnTo>
                    <a:pt x="779" y="449"/>
                  </a:lnTo>
                  <a:lnTo>
                    <a:pt x="778" y="449"/>
                  </a:lnTo>
                  <a:lnTo>
                    <a:pt x="778" y="447"/>
                  </a:lnTo>
                  <a:lnTo>
                    <a:pt x="778" y="446"/>
                  </a:lnTo>
                  <a:lnTo>
                    <a:pt x="777" y="445"/>
                  </a:lnTo>
                  <a:lnTo>
                    <a:pt x="776" y="444"/>
                  </a:lnTo>
                  <a:lnTo>
                    <a:pt x="776" y="445"/>
                  </a:lnTo>
                  <a:lnTo>
                    <a:pt x="776" y="446"/>
                  </a:lnTo>
                  <a:lnTo>
                    <a:pt x="777" y="446"/>
                  </a:lnTo>
                  <a:lnTo>
                    <a:pt x="777" y="447"/>
                  </a:lnTo>
                  <a:lnTo>
                    <a:pt x="778" y="449"/>
                  </a:lnTo>
                  <a:lnTo>
                    <a:pt x="778" y="450"/>
                  </a:lnTo>
                  <a:lnTo>
                    <a:pt x="778" y="451"/>
                  </a:lnTo>
                  <a:lnTo>
                    <a:pt x="778" y="452"/>
                  </a:lnTo>
                  <a:lnTo>
                    <a:pt x="778" y="453"/>
                  </a:lnTo>
                  <a:lnTo>
                    <a:pt x="779" y="454"/>
                  </a:lnTo>
                  <a:lnTo>
                    <a:pt x="778" y="454"/>
                  </a:lnTo>
                  <a:lnTo>
                    <a:pt x="779" y="455"/>
                  </a:lnTo>
                  <a:lnTo>
                    <a:pt x="779" y="457"/>
                  </a:lnTo>
                  <a:lnTo>
                    <a:pt x="781" y="458"/>
                  </a:lnTo>
                  <a:lnTo>
                    <a:pt x="781" y="459"/>
                  </a:lnTo>
                  <a:lnTo>
                    <a:pt x="781" y="460"/>
                  </a:lnTo>
                  <a:lnTo>
                    <a:pt x="782" y="461"/>
                  </a:lnTo>
                  <a:lnTo>
                    <a:pt x="782" y="462"/>
                  </a:lnTo>
                  <a:lnTo>
                    <a:pt x="781" y="462"/>
                  </a:lnTo>
                  <a:lnTo>
                    <a:pt x="781" y="463"/>
                  </a:lnTo>
                  <a:lnTo>
                    <a:pt x="782" y="465"/>
                  </a:lnTo>
                  <a:lnTo>
                    <a:pt x="782" y="466"/>
                  </a:lnTo>
                  <a:lnTo>
                    <a:pt x="782" y="467"/>
                  </a:lnTo>
                  <a:lnTo>
                    <a:pt x="783" y="468"/>
                  </a:lnTo>
                  <a:lnTo>
                    <a:pt x="783" y="470"/>
                  </a:lnTo>
                  <a:lnTo>
                    <a:pt x="783" y="471"/>
                  </a:lnTo>
                  <a:lnTo>
                    <a:pt x="783" y="472"/>
                  </a:lnTo>
                  <a:lnTo>
                    <a:pt x="783" y="474"/>
                  </a:lnTo>
                  <a:lnTo>
                    <a:pt x="782" y="474"/>
                  </a:lnTo>
                  <a:lnTo>
                    <a:pt x="779" y="472"/>
                  </a:lnTo>
                  <a:lnTo>
                    <a:pt x="778" y="472"/>
                  </a:lnTo>
                  <a:lnTo>
                    <a:pt x="778" y="471"/>
                  </a:lnTo>
                  <a:lnTo>
                    <a:pt x="778" y="470"/>
                  </a:lnTo>
                  <a:lnTo>
                    <a:pt x="777" y="469"/>
                  </a:lnTo>
                  <a:lnTo>
                    <a:pt x="777" y="468"/>
                  </a:lnTo>
                  <a:lnTo>
                    <a:pt x="777" y="467"/>
                  </a:lnTo>
                  <a:lnTo>
                    <a:pt x="776" y="467"/>
                  </a:lnTo>
                  <a:lnTo>
                    <a:pt x="776" y="468"/>
                  </a:lnTo>
                  <a:lnTo>
                    <a:pt x="777" y="468"/>
                  </a:lnTo>
                  <a:lnTo>
                    <a:pt x="777" y="469"/>
                  </a:lnTo>
                  <a:lnTo>
                    <a:pt x="776" y="469"/>
                  </a:lnTo>
                  <a:lnTo>
                    <a:pt x="775" y="468"/>
                  </a:lnTo>
                  <a:lnTo>
                    <a:pt x="774" y="468"/>
                  </a:lnTo>
                  <a:lnTo>
                    <a:pt x="774" y="469"/>
                  </a:lnTo>
                  <a:lnTo>
                    <a:pt x="770" y="469"/>
                  </a:lnTo>
                  <a:lnTo>
                    <a:pt x="770" y="468"/>
                  </a:lnTo>
                  <a:lnTo>
                    <a:pt x="770" y="467"/>
                  </a:lnTo>
                  <a:lnTo>
                    <a:pt x="769" y="467"/>
                  </a:lnTo>
                  <a:lnTo>
                    <a:pt x="770" y="467"/>
                  </a:lnTo>
                  <a:lnTo>
                    <a:pt x="772" y="467"/>
                  </a:lnTo>
                  <a:lnTo>
                    <a:pt x="772" y="466"/>
                  </a:lnTo>
                  <a:lnTo>
                    <a:pt x="772" y="465"/>
                  </a:lnTo>
                  <a:lnTo>
                    <a:pt x="770" y="463"/>
                  </a:lnTo>
                  <a:lnTo>
                    <a:pt x="772" y="463"/>
                  </a:lnTo>
                  <a:lnTo>
                    <a:pt x="770" y="462"/>
                  </a:lnTo>
                  <a:lnTo>
                    <a:pt x="769" y="461"/>
                  </a:lnTo>
                  <a:lnTo>
                    <a:pt x="769" y="460"/>
                  </a:lnTo>
                  <a:lnTo>
                    <a:pt x="769" y="459"/>
                  </a:lnTo>
                  <a:lnTo>
                    <a:pt x="768" y="458"/>
                  </a:lnTo>
                  <a:lnTo>
                    <a:pt x="768" y="457"/>
                  </a:lnTo>
                  <a:lnTo>
                    <a:pt x="769" y="455"/>
                  </a:lnTo>
                  <a:lnTo>
                    <a:pt x="770" y="455"/>
                  </a:lnTo>
                  <a:lnTo>
                    <a:pt x="773" y="454"/>
                  </a:lnTo>
                  <a:lnTo>
                    <a:pt x="772" y="454"/>
                  </a:lnTo>
                  <a:lnTo>
                    <a:pt x="770" y="454"/>
                  </a:lnTo>
                  <a:lnTo>
                    <a:pt x="769" y="453"/>
                  </a:lnTo>
                  <a:lnTo>
                    <a:pt x="769" y="454"/>
                  </a:lnTo>
                  <a:lnTo>
                    <a:pt x="770" y="454"/>
                  </a:lnTo>
                  <a:lnTo>
                    <a:pt x="769" y="454"/>
                  </a:lnTo>
                  <a:lnTo>
                    <a:pt x="769" y="455"/>
                  </a:lnTo>
                  <a:lnTo>
                    <a:pt x="768" y="455"/>
                  </a:lnTo>
                  <a:lnTo>
                    <a:pt x="768" y="454"/>
                  </a:lnTo>
                  <a:lnTo>
                    <a:pt x="768" y="453"/>
                  </a:lnTo>
                  <a:lnTo>
                    <a:pt x="767" y="452"/>
                  </a:lnTo>
                  <a:lnTo>
                    <a:pt x="767" y="451"/>
                  </a:lnTo>
                  <a:lnTo>
                    <a:pt x="766" y="451"/>
                  </a:lnTo>
                  <a:lnTo>
                    <a:pt x="767" y="451"/>
                  </a:lnTo>
                  <a:lnTo>
                    <a:pt x="767" y="452"/>
                  </a:lnTo>
                  <a:lnTo>
                    <a:pt x="767" y="453"/>
                  </a:lnTo>
                  <a:lnTo>
                    <a:pt x="766" y="453"/>
                  </a:lnTo>
                  <a:lnTo>
                    <a:pt x="767" y="453"/>
                  </a:lnTo>
                  <a:lnTo>
                    <a:pt x="767" y="454"/>
                  </a:lnTo>
                  <a:lnTo>
                    <a:pt x="767" y="455"/>
                  </a:lnTo>
                  <a:lnTo>
                    <a:pt x="767" y="457"/>
                  </a:lnTo>
                  <a:lnTo>
                    <a:pt x="767" y="458"/>
                  </a:lnTo>
                  <a:lnTo>
                    <a:pt x="766" y="459"/>
                  </a:lnTo>
                  <a:lnTo>
                    <a:pt x="765" y="458"/>
                  </a:lnTo>
                  <a:lnTo>
                    <a:pt x="764" y="457"/>
                  </a:lnTo>
                  <a:lnTo>
                    <a:pt x="765" y="457"/>
                  </a:lnTo>
                  <a:lnTo>
                    <a:pt x="764" y="457"/>
                  </a:lnTo>
                  <a:lnTo>
                    <a:pt x="762" y="457"/>
                  </a:lnTo>
                  <a:lnTo>
                    <a:pt x="761" y="457"/>
                  </a:lnTo>
                  <a:lnTo>
                    <a:pt x="761" y="455"/>
                  </a:lnTo>
                  <a:lnTo>
                    <a:pt x="761" y="454"/>
                  </a:lnTo>
                  <a:lnTo>
                    <a:pt x="761" y="453"/>
                  </a:lnTo>
                  <a:lnTo>
                    <a:pt x="761" y="452"/>
                  </a:lnTo>
                  <a:lnTo>
                    <a:pt x="761" y="453"/>
                  </a:lnTo>
                  <a:lnTo>
                    <a:pt x="760" y="454"/>
                  </a:lnTo>
                  <a:lnTo>
                    <a:pt x="759" y="452"/>
                  </a:lnTo>
                  <a:lnTo>
                    <a:pt x="759" y="451"/>
                  </a:lnTo>
                  <a:lnTo>
                    <a:pt x="758" y="451"/>
                  </a:lnTo>
                  <a:lnTo>
                    <a:pt x="760" y="454"/>
                  </a:lnTo>
                  <a:lnTo>
                    <a:pt x="759" y="454"/>
                  </a:lnTo>
                  <a:lnTo>
                    <a:pt x="758" y="453"/>
                  </a:lnTo>
                  <a:lnTo>
                    <a:pt x="757" y="453"/>
                  </a:lnTo>
                  <a:lnTo>
                    <a:pt x="757" y="452"/>
                  </a:lnTo>
                  <a:lnTo>
                    <a:pt x="756" y="452"/>
                  </a:lnTo>
                  <a:lnTo>
                    <a:pt x="756" y="451"/>
                  </a:lnTo>
                  <a:lnTo>
                    <a:pt x="754" y="451"/>
                  </a:lnTo>
                  <a:lnTo>
                    <a:pt x="753" y="450"/>
                  </a:lnTo>
                  <a:lnTo>
                    <a:pt x="753" y="451"/>
                  </a:lnTo>
                  <a:lnTo>
                    <a:pt x="754" y="452"/>
                  </a:lnTo>
                  <a:lnTo>
                    <a:pt x="756" y="453"/>
                  </a:lnTo>
                  <a:lnTo>
                    <a:pt x="756" y="454"/>
                  </a:lnTo>
                  <a:lnTo>
                    <a:pt x="753" y="453"/>
                  </a:lnTo>
                  <a:lnTo>
                    <a:pt x="753" y="454"/>
                  </a:lnTo>
                  <a:lnTo>
                    <a:pt x="753" y="455"/>
                  </a:lnTo>
                  <a:lnTo>
                    <a:pt x="752" y="455"/>
                  </a:lnTo>
                  <a:lnTo>
                    <a:pt x="752" y="457"/>
                  </a:lnTo>
                  <a:lnTo>
                    <a:pt x="753" y="455"/>
                  </a:lnTo>
                  <a:lnTo>
                    <a:pt x="753" y="454"/>
                  </a:lnTo>
                  <a:lnTo>
                    <a:pt x="754" y="454"/>
                  </a:lnTo>
                  <a:lnTo>
                    <a:pt x="756" y="454"/>
                  </a:lnTo>
                  <a:lnTo>
                    <a:pt x="757" y="454"/>
                  </a:lnTo>
                  <a:lnTo>
                    <a:pt x="757" y="455"/>
                  </a:lnTo>
                  <a:lnTo>
                    <a:pt x="757" y="457"/>
                  </a:lnTo>
                  <a:lnTo>
                    <a:pt x="757" y="455"/>
                  </a:lnTo>
                  <a:lnTo>
                    <a:pt x="758" y="455"/>
                  </a:lnTo>
                  <a:lnTo>
                    <a:pt x="759" y="455"/>
                  </a:lnTo>
                  <a:lnTo>
                    <a:pt x="759" y="457"/>
                  </a:lnTo>
                  <a:lnTo>
                    <a:pt x="760" y="457"/>
                  </a:lnTo>
                  <a:lnTo>
                    <a:pt x="760" y="455"/>
                  </a:lnTo>
                  <a:lnTo>
                    <a:pt x="760" y="457"/>
                  </a:lnTo>
                  <a:lnTo>
                    <a:pt x="761" y="457"/>
                  </a:lnTo>
                  <a:lnTo>
                    <a:pt x="761" y="458"/>
                  </a:lnTo>
                  <a:lnTo>
                    <a:pt x="760" y="458"/>
                  </a:lnTo>
                  <a:lnTo>
                    <a:pt x="760" y="457"/>
                  </a:lnTo>
                  <a:lnTo>
                    <a:pt x="759" y="457"/>
                  </a:lnTo>
                  <a:lnTo>
                    <a:pt x="760" y="458"/>
                  </a:lnTo>
                  <a:lnTo>
                    <a:pt x="760" y="459"/>
                  </a:lnTo>
                  <a:lnTo>
                    <a:pt x="761" y="459"/>
                  </a:lnTo>
                  <a:lnTo>
                    <a:pt x="761" y="460"/>
                  </a:lnTo>
                  <a:lnTo>
                    <a:pt x="762" y="461"/>
                  </a:lnTo>
                  <a:lnTo>
                    <a:pt x="762" y="460"/>
                  </a:lnTo>
                  <a:lnTo>
                    <a:pt x="761" y="460"/>
                  </a:lnTo>
                  <a:lnTo>
                    <a:pt x="761" y="459"/>
                  </a:lnTo>
                  <a:lnTo>
                    <a:pt x="764" y="459"/>
                  </a:lnTo>
                  <a:lnTo>
                    <a:pt x="764" y="460"/>
                  </a:lnTo>
                  <a:lnTo>
                    <a:pt x="764" y="461"/>
                  </a:lnTo>
                  <a:lnTo>
                    <a:pt x="762" y="461"/>
                  </a:lnTo>
                  <a:lnTo>
                    <a:pt x="762" y="462"/>
                  </a:lnTo>
                  <a:lnTo>
                    <a:pt x="761" y="462"/>
                  </a:lnTo>
                  <a:lnTo>
                    <a:pt x="761" y="463"/>
                  </a:lnTo>
                  <a:lnTo>
                    <a:pt x="762" y="463"/>
                  </a:lnTo>
                  <a:lnTo>
                    <a:pt x="762" y="462"/>
                  </a:lnTo>
                  <a:lnTo>
                    <a:pt x="764" y="462"/>
                  </a:lnTo>
                  <a:lnTo>
                    <a:pt x="764" y="463"/>
                  </a:lnTo>
                  <a:lnTo>
                    <a:pt x="764" y="462"/>
                  </a:lnTo>
                  <a:lnTo>
                    <a:pt x="765" y="462"/>
                  </a:lnTo>
                  <a:lnTo>
                    <a:pt x="765" y="461"/>
                  </a:lnTo>
                  <a:lnTo>
                    <a:pt x="766" y="462"/>
                  </a:lnTo>
                  <a:lnTo>
                    <a:pt x="766" y="463"/>
                  </a:lnTo>
                  <a:lnTo>
                    <a:pt x="767" y="463"/>
                  </a:lnTo>
                  <a:lnTo>
                    <a:pt x="767" y="465"/>
                  </a:lnTo>
                  <a:lnTo>
                    <a:pt x="767" y="466"/>
                  </a:lnTo>
                  <a:lnTo>
                    <a:pt x="766" y="466"/>
                  </a:lnTo>
                  <a:lnTo>
                    <a:pt x="767" y="466"/>
                  </a:lnTo>
                  <a:lnTo>
                    <a:pt x="768" y="466"/>
                  </a:lnTo>
                  <a:lnTo>
                    <a:pt x="768" y="467"/>
                  </a:lnTo>
                  <a:lnTo>
                    <a:pt x="768" y="469"/>
                  </a:lnTo>
                  <a:lnTo>
                    <a:pt x="768" y="470"/>
                  </a:lnTo>
                  <a:lnTo>
                    <a:pt x="767" y="470"/>
                  </a:lnTo>
                  <a:lnTo>
                    <a:pt x="766" y="471"/>
                  </a:lnTo>
                  <a:lnTo>
                    <a:pt x="765" y="471"/>
                  </a:lnTo>
                  <a:lnTo>
                    <a:pt x="765" y="470"/>
                  </a:lnTo>
                  <a:lnTo>
                    <a:pt x="764" y="468"/>
                  </a:lnTo>
                  <a:lnTo>
                    <a:pt x="764" y="469"/>
                  </a:lnTo>
                  <a:lnTo>
                    <a:pt x="762" y="469"/>
                  </a:lnTo>
                  <a:lnTo>
                    <a:pt x="762" y="468"/>
                  </a:lnTo>
                  <a:lnTo>
                    <a:pt x="761" y="468"/>
                  </a:lnTo>
                  <a:lnTo>
                    <a:pt x="761" y="469"/>
                  </a:lnTo>
                  <a:lnTo>
                    <a:pt x="760" y="469"/>
                  </a:lnTo>
                  <a:lnTo>
                    <a:pt x="761" y="470"/>
                  </a:lnTo>
                  <a:lnTo>
                    <a:pt x="761" y="469"/>
                  </a:lnTo>
                  <a:lnTo>
                    <a:pt x="762" y="469"/>
                  </a:lnTo>
                  <a:lnTo>
                    <a:pt x="764" y="470"/>
                  </a:lnTo>
                  <a:lnTo>
                    <a:pt x="764" y="471"/>
                  </a:lnTo>
                  <a:lnTo>
                    <a:pt x="762" y="471"/>
                  </a:lnTo>
                  <a:lnTo>
                    <a:pt x="761" y="471"/>
                  </a:lnTo>
                  <a:lnTo>
                    <a:pt x="761" y="470"/>
                  </a:lnTo>
                  <a:lnTo>
                    <a:pt x="760" y="470"/>
                  </a:lnTo>
                  <a:lnTo>
                    <a:pt x="759" y="470"/>
                  </a:lnTo>
                  <a:lnTo>
                    <a:pt x="760" y="472"/>
                  </a:lnTo>
                  <a:lnTo>
                    <a:pt x="760" y="474"/>
                  </a:lnTo>
                  <a:lnTo>
                    <a:pt x="759" y="474"/>
                  </a:lnTo>
                  <a:lnTo>
                    <a:pt x="758" y="472"/>
                  </a:lnTo>
                  <a:lnTo>
                    <a:pt x="759" y="472"/>
                  </a:lnTo>
                  <a:lnTo>
                    <a:pt x="759" y="471"/>
                  </a:lnTo>
                  <a:lnTo>
                    <a:pt x="758" y="471"/>
                  </a:lnTo>
                  <a:lnTo>
                    <a:pt x="757" y="471"/>
                  </a:lnTo>
                  <a:lnTo>
                    <a:pt x="758" y="471"/>
                  </a:lnTo>
                  <a:lnTo>
                    <a:pt x="757" y="470"/>
                  </a:lnTo>
                  <a:lnTo>
                    <a:pt x="757" y="471"/>
                  </a:lnTo>
                  <a:lnTo>
                    <a:pt x="757" y="470"/>
                  </a:lnTo>
                  <a:lnTo>
                    <a:pt x="757" y="469"/>
                  </a:lnTo>
                  <a:lnTo>
                    <a:pt x="756" y="469"/>
                  </a:lnTo>
                  <a:lnTo>
                    <a:pt x="756" y="470"/>
                  </a:lnTo>
                  <a:lnTo>
                    <a:pt x="756" y="469"/>
                  </a:lnTo>
                  <a:lnTo>
                    <a:pt x="754" y="469"/>
                  </a:lnTo>
                  <a:lnTo>
                    <a:pt x="753" y="468"/>
                  </a:lnTo>
                  <a:lnTo>
                    <a:pt x="753" y="469"/>
                  </a:lnTo>
                  <a:lnTo>
                    <a:pt x="752" y="469"/>
                  </a:lnTo>
                  <a:lnTo>
                    <a:pt x="751" y="468"/>
                  </a:lnTo>
                  <a:lnTo>
                    <a:pt x="750" y="467"/>
                  </a:lnTo>
                  <a:lnTo>
                    <a:pt x="749" y="467"/>
                  </a:lnTo>
                  <a:lnTo>
                    <a:pt x="749" y="466"/>
                  </a:lnTo>
                  <a:lnTo>
                    <a:pt x="747" y="465"/>
                  </a:lnTo>
                  <a:lnTo>
                    <a:pt x="745" y="463"/>
                  </a:lnTo>
                  <a:lnTo>
                    <a:pt x="744" y="463"/>
                  </a:lnTo>
                  <a:lnTo>
                    <a:pt x="744" y="462"/>
                  </a:lnTo>
                  <a:lnTo>
                    <a:pt x="745" y="462"/>
                  </a:lnTo>
                  <a:lnTo>
                    <a:pt x="747" y="462"/>
                  </a:lnTo>
                  <a:lnTo>
                    <a:pt x="747" y="461"/>
                  </a:lnTo>
                  <a:lnTo>
                    <a:pt x="748" y="461"/>
                  </a:lnTo>
                  <a:lnTo>
                    <a:pt x="747" y="461"/>
                  </a:lnTo>
                  <a:lnTo>
                    <a:pt x="745" y="461"/>
                  </a:lnTo>
                  <a:lnTo>
                    <a:pt x="744" y="462"/>
                  </a:lnTo>
                  <a:lnTo>
                    <a:pt x="744" y="461"/>
                  </a:lnTo>
                  <a:lnTo>
                    <a:pt x="743" y="460"/>
                  </a:lnTo>
                  <a:lnTo>
                    <a:pt x="741" y="458"/>
                  </a:lnTo>
                  <a:lnTo>
                    <a:pt x="740" y="458"/>
                  </a:lnTo>
                  <a:lnTo>
                    <a:pt x="740" y="457"/>
                  </a:lnTo>
                  <a:lnTo>
                    <a:pt x="740" y="455"/>
                  </a:lnTo>
                  <a:lnTo>
                    <a:pt x="740" y="454"/>
                  </a:lnTo>
                  <a:lnTo>
                    <a:pt x="736" y="451"/>
                  </a:lnTo>
                  <a:lnTo>
                    <a:pt x="735" y="450"/>
                  </a:lnTo>
                  <a:lnTo>
                    <a:pt x="735" y="449"/>
                  </a:lnTo>
                  <a:lnTo>
                    <a:pt x="734" y="449"/>
                  </a:lnTo>
                  <a:lnTo>
                    <a:pt x="733" y="449"/>
                  </a:lnTo>
                  <a:lnTo>
                    <a:pt x="734" y="449"/>
                  </a:lnTo>
                  <a:lnTo>
                    <a:pt x="733" y="449"/>
                  </a:lnTo>
                  <a:lnTo>
                    <a:pt x="731" y="449"/>
                  </a:lnTo>
                  <a:lnTo>
                    <a:pt x="730" y="447"/>
                  </a:lnTo>
                  <a:lnTo>
                    <a:pt x="731" y="447"/>
                  </a:lnTo>
                  <a:lnTo>
                    <a:pt x="732" y="447"/>
                  </a:lnTo>
                  <a:lnTo>
                    <a:pt x="732" y="446"/>
                  </a:lnTo>
                  <a:lnTo>
                    <a:pt x="733" y="446"/>
                  </a:lnTo>
                  <a:lnTo>
                    <a:pt x="732" y="446"/>
                  </a:lnTo>
                  <a:lnTo>
                    <a:pt x="731" y="446"/>
                  </a:lnTo>
                  <a:lnTo>
                    <a:pt x="730" y="446"/>
                  </a:lnTo>
                  <a:lnTo>
                    <a:pt x="730" y="447"/>
                  </a:lnTo>
                  <a:lnTo>
                    <a:pt x="730" y="446"/>
                  </a:lnTo>
                  <a:lnTo>
                    <a:pt x="728" y="446"/>
                  </a:lnTo>
                  <a:lnTo>
                    <a:pt x="727" y="445"/>
                  </a:lnTo>
                  <a:lnTo>
                    <a:pt x="726" y="445"/>
                  </a:lnTo>
                  <a:lnTo>
                    <a:pt x="724" y="443"/>
                  </a:lnTo>
                  <a:lnTo>
                    <a:pt x="722" y="442"/>
                  </a:lnTo>
                  <a:lnTo>
                    <a:pt x="722" y="443"/>
                  </a:lnTo>
                  <a:lnTo>
                    <a:pt x="723" y="442"/>
                  </a:lnTo>
                  <a:lnTo>
                    <a:pt x="722" y="442"/>
                  </a:lnTo>
                  <a:lnTo>
                    <a:pt x="720" y="442"/>
                  </a:lnTo>
                  <a:lnTo>
                    <a:pt x="720" y="441"/>
                  </a:lnTo>
                  <a:lnTo>
                    <a:pt x="719" y="441"/>
                  </a:lnTo>
                  <a:lnTo>
                    <a:pt x="718" y="441"/>
                  </a:lnTo>
                  <a:lnTo>
                    <a:pt x="717" y="441"/>
                  </a:lnTo>
                  <a:lnTo>
                    <a:pt x="717" y="440"/>
                  </a:lnTo>
                  <a:lnTo>
                    <a:pt x="718" y="440"/>
                  </a:lnTo>
                  <a:lnTo>
                    <a:pt x="718" y="441"/>
                  </a:lnTo>
                  <a:lnTo>
                    <a:pt x="719" y="441"/>
                  </a:lnTo>
                  <a:lnTo>
                    <a:pt x="719" y="440"/>
                  </a:lnTo>
                  <a:lnTo>
                    <a:pt x="718" y="440"/>
                  </a:lnTo>
                  <a:lnTo>
                    <a:pt x="717" y="440"/>
                  </a:lnTo>
                  <a:lnTo>
                    <a:pt x="717" y="438"/>
                  </a:lnTo>
                  <a:lnTo>
                    <a:pt x="716" y="438"/>
                  </a:lnTo>
                  <a:lnTo>
                    <a:pt x="715" y="438"/>
                  </a:lnTo>
                  <a:lnTo>
                    <a:pt x="711" y="435"/>
                  </a:lnTo>
                  <a:lnTo>
                    <a:pt x="712" y="435"/>
                  </a:lnTo>
                  <a:lnTo>
                    <a:pt x="714" y="435"/>
                  </a:lnTo>
                  <a:lnTo>
                    <a:pt x="714" y="434"/>
                  </a:lnTo>
                  <a:lnTo>
                    <a:pt x="715" y="435"/>
                  </a:lnTo>
                  <a:lnTo>
                    <a:pt x="715" y="434"/>
                  </a:lnTo>
                  <a:lnTo>
                    <a:pt x="716" y="434"/>
                  </a:lnTo>
                  <a:lnTo>
                    <a:pt x="715" y="433"/>
                  </a:lnTo>
                  <a:lnTo>
                    <a:pt x="716" y="433"/>
                  </a:lnTo>
                  <a:lnTo>
                    <a:pt x="716" y="432"/>
                  </a:lnTo>
                  <a:lnTo>
                    <a:pt x="717" y="430"/>
                  </a:lnTo>
                  <a:lnTo>
                    <a:pt x="716" y="429"/>
                  </a:lnTo>
                  <a:lnTo>
                    <a:pt x="716" y="428"/>
                  </a:lnTo>
                  <a:lnTo>
                    <a:pt x="716" y="427"/>
                  </a:lnTo>
                  <a:lnTo>
                    <a:pt x="715" y="426"/>
                  </a:lnTo>
                  <a:lnTo>
                    <a:pt x="715" y="425"/>
                  </a:lnTo>
                  <a:lnTo>
                    <a:pt x="716" y="425"/>
                  </a:lnTo>
                  <a:lnTo>
                    <a:pt x="716" y="424"/>
                  </a:lnTo>
                  <a:lnTo>
                    <a:pt x="717" y="422"/>
                  </a:lnTo>
                  <a:lnTo>
                    <a:pt x="718" y="422"/>
                  </a:lnTo>
                  <a:lnTo>
                    <a:pt x="718" y="424"/>
                  </a:lnTo>
                  <a:lnTo>
                    <a:pt x="719" y="426"/>
                  </a:lnTo>
                  <a:lnTo>
                    <a:pt x="719" y="427"/>
                  </a:lnTo>
                  <a:lnTo>
                    <a:pt x="719" y="428"/>
                  </a:lnTo>
                  <a:lnTo>
                    <a:pt x="719" y="429"/>
                  </a:lnTo>
                  <a:lnTo>
                    <a:pt x="719" y="430"/>
                  </a:lnTo>
                  <a:lnTo>
                    <a:pt x="719" y="432"/>
                  </a:lnTo>
                  <a:lnTo>
                    <a:pt x="720" y="433"/>
                  </a:lnTo>
                  <a:lnTo>
                    <a:pt x="719" y="433"/>
                  </a:lnTo>
                  <a:lnTo>
                    <a:pt x="719" y="434"/>
                  </a:lnTo>
                  <a:lnTo>
                    <a:pt x="719" y="435"/>
                  </a:lnTo>
                  <a:lnTo>
                    <a:pt x="720" y="435"/>
                  </a:lnTo>
                  <a:lnTo>
                    <a:pt x="720" y="433"/>
                  </a:lnTo>
                  <a:lnTo>
                    <a:pt x="720" y="432"/>
                  </a:lnTo>
                  <a:lnTo>
                    <a:pt x="720" y="430"/>
                  </a:lnTo>
                  <a:lnTo>
                    <a:pt x="720" y="429"/>
                  </a:lnTo>
                  <a:lnTo>
                    <a:pt x="719" y="429"/>
                  </a:lnTo>
                  <a:lnTo>
                    <a:pt x="720" y="428"/>
                  </a:lnTo>
                  <a:lnTo>
                    <a:pt x="720" y="427"/>
                  </a:lnTo>
                  <a:lnTo>
                    <a:pt x="722" y="426"/>
                  </a:lnTo>
                  <a:lnTo>
                    <a:pt x="724" y="427"/>
                  </a:lnTo>
                  <a:lnTo>
                    <a:pt x="725" y="427"/>
                  </a:lnTo>
                  <a:lnTo>
                    <a:pt x="725" y="428"/>
                  </a:lnTo>
                  <a:lnTo>
                    <a:pt x="726" y="427"/>
                  </a:lnTo>
                  <a:lnTo>
                    <a:pt x="725" y="427"/>
                  </a:lnTo>
                  <a:lnTo>
                    <a:pt x="724" y="426"/>
                  </a:lnTo>
                  <a:lnTo>
                    <a:pt x="720" y="426"/>
                  </a:lnTo>
                  <a:lnTo>
                    <a:pt x="719" y="424"/>
                  </a:lnTo>
                  <a:lnTo>
                    <a:pt x="718" y="424"/>
                  </a:lnTo>
                  <a:lnTo>
                    <a:pt x="718" y="422"/>
                  </a:lnTo>
                  <a:lnTo>
                    <a:pt x="717" y="421"/>
                  </a:lnTo>
                  <a:lnTo>
                    <a:pt x="717" y="420"/>
                  </a:lnTo>
                  <a:lnTo>
                    <a:pt x="716" y="420"/>
                  </a:lnTo>
                  <a:lnTo>
                    <a:pt x="716" y="421"/>
                  </a:lnTo>
                  <a:lnTo>
                    <a:pt x="716" y="422"/>
                  </a:lnTo>
                  <a:lnTo>
                    <a:pt x="716" y="424"/>
                  </a:lnTo>
                  <a:lnTo>
                    <a:pt x="715" y="424"/>
                  </a:lnTo>
                  <a:lnTo>
                    <a:pt x="714" y="425"/>
                  </a:lnTo>
                  <a:lnTo>
                    <a:pt x="712" y="426"/>
                  </a:lnTo>
                  <a:lnTo>
                    <a:pt x="711" y="427"/>
                  </a:lnTo>
                  <a:lnTo>
                    <a:pt x="710" y="428"/>
                  </a:lnTo>
                  <a:lnTo>
                    <a:pt x="709" y="429"/>
                  </a:lnTo>
                  <a:lnTo>
                    <a:pt x="707" y="429"/>
                  </a:lnTo>
                  <a:lnTo>
                    <a:pt x="706" y="430"/>
                  </a:lnTo>
                  <a:lnTo>
                    <a:pt x="705" y="430"/>
                  </a:lnTo>
                  <a:lnTo>
                    <a:pt x="702" y="430"/>
                  </a:lnTo>
                  <a:lnTo>
                    <a:pt x="700" y="430"/>
                  </a:lnTo>
                  <a:lnTo>
                    <a:pt x="699" y="430"/>
                  </a:lnTo>
                  <a:lnTo>
                    <a:pt x="698" y="430"/>
                  </a:lnTo>
                  <a:lnTo>
                    <a:pt x="697" y="429"/>
                  </a:lnTo>
                  <a:lnTo>
                    <a:pt x="694" y="428"/>
                  </a:lnTo>
                  <a:lnTo>
                    <a:pt x="692" y="428"/>
                  </a:lnTo>
                  <a:lnTo>
                    <a:pt x="690" y="427"/>
                  </a:lnTo>
                  <a:lnTo>
                    <a:pt x="689" y="426"/>
                  </a:lnTo>
                  <a:lnTo>
                    <a:pt x="688" y="426"/>
                  </a:lnTo>
                  <a:lnTo>
                    <a:pt x="688" y="425"/>
                  </a:lnTo>
                  <a:lnTo>
                    <a:pt x="689" y="424"/>
                  </a:lnTo>
                  <a:lnTo>
                    <a:pt x="688" y="425"/>
                  </a:lnTo>
                  <a:lnTo>
                    <a:pt x="689" y="425"/>
                  </a:lnTo>
                  <a:lnTo>
                    <a:pt x="690" y="424"/>
                  </a:lnTo>
                  <a:lnTo>
                    <a:pt x="691" y="422"/>
                  </a:lnTo>
                  <a:lnTo>
                    <a:pt x="691" y="421"/>
                  </a:lnTo>
                  <a:lnTo>
                    <a:pt x="690" y="421"/>
                  </a:lnTo>
                  <a:lnTo>
                    <a:pt x="690" y="420"/>
                  </a:lnTo>
                  <a:lnTo>
                    <a:pt x="690" y="419"/>
                  </a:lnTo>
                  <a:lnTo>
                    <a:pt x="689" y="419"/>
                  </a:lnTo>
                  <a:lnTo>
                    <a:pt x="689" y="418"/>
                  </a:lnTo>
                  <a:lnTo>
                    <a:pt x="688" y="418"/>
                  </a:lnTo>
                  <a:lnTo>
                    <a:pt x="688" y="419"/>
                  </a:lnTo>
                  <a:lnTo>
                    <a:pt x="688" y="420"/>
                  </a:lnTo>
                  <a:lnTo>
                    <a:pt x="689" y="420"/>
                  </a:lnTo>
                  <a:lnTo>
                    <a:pt x="689" y="421"/>
                  </a:lnTo>
                  <a:lnTo>
                    <a:pt x="688" y="421"/>
                  </a:lnTo>
                  <a:lnTo>
                    <a:pt x="685" y="422"/>
                  </a:lnTo>
                  <a:lnTo>
                    <a:pt x="684" y="424"/>
                  </a:lnTo>
                  <a:lnTo>
                    <a:pt x="683" y="424"/>
                  </a:lnTo>
                  <a:lnTo>
                    <a:pt x="681" y="421"/>
                  </a:lnTo>
                  <a:lnTo>
                    <a:pt x="680" y="421"/>
                  </a:lnTo>
                  <a:lnTo>
                    <a:pt x="677" y="421"/>
                  </a:lnTo>
                  <a:lnTo>
                    <a:pt x="676" y="420"/>
                  </a:lnTo>
                  <a:lnTo>
                    <a:pt x="674" y="420"/>
                  </a:lnTo>
                  <a:lnTo>
                    <a:pt x="672" y="420"/>
                  </a:lnTo>
                  <a:lnTo>
                    <a:pt x="669" y="419"/>
                  </a:lnTo>
                  <a:lnTo>
                    <a:pt x="667" y="419"/>
                  </a:lnTo>
                  <a:lnTo>
                    <a:pt x="665" y="419"/>
                  </a:lnTo>
                  <a:lnTo>
                    <a:pt x="661" y="420"/>
                  </a:lnTo>
                  <a:lnTo>
                    <a:pt x="658" y="420"/>
                  </a:lnTo>
                  <a:lnTo>
                    <a:pt x="656" y="420"/>
                  </a:lnTo>
                  <a:lnTo>
                    <a:pt x="653" y="421"/>
                  </a:lnTo>
                  <a:lnTo>
                    <a:pt x="651" y="422"/>
                  </a:lnTo>
                  <a:lnTo>
                    <a:pt x="649" y="421"/>
                  </a:lnTo>
                  <a:lnTo>
                    <a:pt x="648" y="421"/>
                  </a:lnTo>
                  <a:lnTo>
                    <a:pt x="646" y="421"/>
                  </a:lnTo>
                  <a:lnTo>
                    <a:pt x="648" y="421"/>
                  </a:lnTo>
                  <a:lnTo>
                    <a:pt x="649" y="421"/>
                  </a:lnTo>
                  <a:lnTo>
                    <a:pt x="649" y="420"/>
                  </a:lnTo>
                  <a:lnTo>
                    <a:pt x="649" y="419"/>
                  </a:lnTo>
                  <a:lnTo>
                    <a:pt x="647" y="418"/>
                  </a:lnTo>
                  <a:lnTo>
                    <a:pt x="646" y="418"/>
                  </a:lnTo>
                  <a:lnTo>
                    <a:pt x="646" y="417"/>
                  </a:lnTo>
                  <a:lnTo>
                    <a:pt x="647" y="417"/>
                  </a:lnTo>
                  <a:lnTo>
                    <a:pt x="647" y="416"/>
                  </a:lnTo>
                  <a:lnTo>
                    <a:pt x="646" y="417"/>
                  </a:lnTo>
                  <a:lnTo>
                    <a:pt x="644" y="416"/>
                  </a:lnTo>
                  <a:lnTo>
                    <a:pt x="643" y="416"/>
                  </a:lnTo>
                  <a:lnTo>
                    <a:pt x="644" y="417"/>
                  </a:lnTo>
                  <a:lnTo>
                    <a:pt x="643" y="417"/>
                  </a:lnTo>
                  <a:lnTo>
                    <a:pt x="642" y="417"/>
                  </a:lnTo>
                  <a:lnTo>
                    <a:pt x="642" y="416"/>
                  </a:lnTo>
                  <a:lnTo>
                    <a:pt x="641" y="416"/>
                  </a:lnTo>
                  <a:lnTo>
                    <a:pt x="641" y="417"/>
                  </a:lnTo>
                  <a:lnTo>
                    <a:pt x="641" y="416"/>
                  </a:lnTo>
                  <a:lnTo>
                    <a:pt x="640" y="416"/>
                  </a:lnTo>
                  <a:lnTo>
                    <a:pt x="639" y="416"/>
                  </a:lnTo>
                  <a:lnTo>
                    <a:pt x="640" y="416"/>
                  </a:lnTo>
                  <a:lnTo>
                    <a:pt x="640" y="415"/>
                  </a:lnTo>
                  <a:lnTo>
                    <a:pt x="639" y="413"/>
                  </a:lnTo>
                  <a:lnTo>
                    <a:pt x="638" y="413"/>
                  </a:lnTo>
                  <a:lnTo>
                    <a:pt x="638" y="412"/>
                  </a:lnTo>
                  <a:lnTo>
                    <a:pt x="638" y="413"/>
                  </a:lnTo>
                  <a:lnTo>
                    <a:pt x="636" y="413"/>
                  </a:lnTo>
                  <a:lnTo>
                    <a:pt x="635" y="413"/>
                  </a:lnTo>
                  <a:lnTo>
                    <a:pt x="635" y="412"/>
                  </a:lnTo>
                  <a:lnTo>
                    <a:pt x="636" y="411"/>
                  </a:lnTo>
                  <a:lnTo>
                    <a:pt x="635" y="410"/>
                  </a:lnTo>
                  <a:lnTo>
                    <a:pt x="636" y="410"/>
                  </a:lnTo>
                  <a:lnTo>
                    <a:pt x="636" y="409"/>
                  </a:lnTo>
                  <a:lnTo>
                    <a:pt x="638" y="408"/>
                  </a:lnTo>
                  <a:lnTo>
                    <a:pt x="638" y="407"/>
                  </a:lnTo>
                  <a:lnTo>
                    <a:pt x="638" y="408"/>
                  </a:lnTo>
                  <a:lnTo>
                    <a:pt x="636" y="408"/>
                  </a:lnTo>
                  <a:lnTo>
                    <a:pt x="636" y="407"/>
                  </a:lnTo>
                  <a:lnTo>
                    <a:pt x="638" y="407"/>
                  </a:lnTo>
                  <a:lnTo>
                    <a:pt x="638" y="405"/>
                  </a:lnTo>
                  <a:lnTo>
                    <a:pt x="638" y="404"/>
                  </a:lnTo>
                  <a:lnTo>
                    <a:pt x="638" y="403"/>
                  </a:lnTo>
                  <a:lnTo>
                    <a:pt x="639" y="402"/>
                  </a:lnTo>
                  <a:lnTo>
                    <a:pt x="638" y="402"/>
                  </a:lnTo>
                  <a:lnTo>
                    <a:pt x="639" y="402"/>
                  </a:lnTo>
                  <a:lnTo>
                    <a:pt x="640" y="402"/>
                  </a:lnTo>
                  <a:lnTo>
                    <a:pt x="640" y="401"/>
                  </a:lnTo>
                  <a:lnTo>
                    <a:pt x="639" y="401"/>
                  </a:lnTo>
                  <a:lnTo>
                    <a:pt x="638" y="402"/>
                  </a:lnTo>
                  <a:lnTo>
                    <a:pt x="638" y="403"/>
                  </a:lnTo>
                  <a:lnTo>
                    <a:pt x="636" y="403"/>
                  </a:lnTo>
                  <a:lnTo>
                    <a:pt x="636" y="404"/>
                  </a:lnTo>
                  <a:lnTo>
                    <a:pt x="636" y="405"/>
                  </a:lnTo>
                  <a:lnTo>
                    <a:pt x="635" y="405"/>
                  </a:lnTo>
                  <a:lnTo>
                    <a:pt x="634" y="405"/>
                  </a:lnTo>
                  <a:lnTo>
                    <a:pt x="634" y="407"/>
                  </a:lnTo>
                  <a:lnTo>
                    <a:pt x="633" y="408"/>
                  </a:lnTo>
                  <a:lnTo>
                    <a:pt x="633" y="409"/>
                  </a:lnTo>
                  <a:lnTo>
                    <a:pt x="632" y="410"/>
                  </a:lnTo>
                  <a:lnTo>
                    <a:pt x="631" y="411"/>
                  </a:lnTo>
                  <a:lnTo>
                    <a:pt x="630" y="411"/>
                  </a:lnTo>
                  <a:lnTo>
                    <a:pt x="628" y="411"/>
                  </a:lnTo>
                  <a:lnTo>
                    <a:pt x="628" y="410"/>
                  </a:lnTo>
                  <a:lnTo>
                    <a:pt x="627" y="410"/>
                  </a:lnTo>
                  <a:lnTo>
                    <a:pt x="627" y="409"/>
                  </a:lnTo>
                  <a:lnTo>
                    <a:pt x="626" y="409"/>
                  </a:lnTo>
                  <a:lnTo>
                    <a:pt x="625" y="408"/>
                  </a:lnTo>
                  <a:lnTo>
                    <a:pt x="624" y="408"/>
                  </a:lnTo>
                  <a:lnTo>
                    <a:pt x="623" y="409"/>
                  </a:lnTo>
                  <a:lnTo>
                    <a:pt x="622" y="409"/>
                  </a:lnTo>
                  <a:lnTo>
                    <a:pt x="621" y="409"/>
                  </a:lnTo>
                  <a:lnTo>
                    <a:pt x="621" y="408"/>
                  </a:lnTo>
                  <a:lnTo>
                    <a:pt x="622" y="408"/>
                  </a:lnTo>
                  <a:lnTo>
                    <a:pt x="622" y="407"/>
                  </a:lnTo>
                  <a:lnTo>
                    <a:pt x="623" y="405"/>
                  </a:lnTo>
                  <a:lnTo>
                    <a:pt x="624" y="403"/>
                  </a:lnTo>
                  <a:lnTo>
                    <a:pt x="625" y="403"/>
                  </a:lnTo>
                  <a:lnTo>
                    <a:pt x="625" y="402"/>
                  </a:lnTo>
                  <a:lnTo>
                    <a:pt x="624" y="402"/>
                  </a:lnTo>
                  <a:lnTo>
                    <a:pt x="622" y="403"/>
                  </a:lnTo>
                  <a:lnTo>
                    <a:pt x="623" y="402"/>
                  </a:lnTo>
                  <a:lnTo>
                    <a:pt x="622" y="402"/>
                  </a:lnTo>
                  <a:lnTo>
                    <a:pt x="622" y="401"/>
                  </a:lnTo>
                  <a:lnTo>
                    <a:pt x="621" y="402"/>
                  </a:lnTo>
                  <a:lnTo>
                    <a:pt x="621" y="403"/>
                  </a:lnTo>
                  <a:lnTo>
                    <a:pt x="619" y="403"/>
                  </a:lnTo>
                  <a:lnTo>
                    <a:pt x="619" y="402"/>
                  </a:lnTo>
                  <a:lnTo>
                    <a:pt x="621" y="402"/>
                  </a:lnTo>
                  <a:lnTo>
                    <a:pt x="621" y="401"/>
                  </a:lnTo>
                  <a:lnTo>
                    <a:pt x="619" y="401"/>
                  </a:lnTo>
                  <a:lnTo>
                    <a:pt x="619" y="402"/>
                  </a:lnTo>
                  <a:lnTo>
                    <a:pt x="617" y="403"/>
                  </a:lnTo>
                  <a:lnTo>
                    <a:pt x="616" y="403"/>
                  </a:lnTo>
                  <a:lnTo>
                    <a:pt x="616" y="402"/>
                  </a:lnTo>
                  <a:lnTo>
                    <a:pt x="618" y="400"/>
                  </a:lnTo>
                  <a:lnTo>
                    <a:pt x="619" y="400"/>
                  </a:lnTo>
                  <a:lnTo>
                    <a:pt x="619" y="399"/>
                  </a:lnTo>
                  <a:lnTo>
                    <a:pt x="619" y="398"/>
                  </a:lnTo>
                  <a:lnTo>
                    <a:pt x="618" y="398"/>
                  </a:lnTo>
                  <a:lnTo>
                    <a:pt x="618" y="399"/>
                  </a:lnTo>
                  <a:lnTo>
                    <a:pt x="617" y="400"/>
                  </a:lnTo>
                  <a:lnTo>
                    <a:pt x="617" y="399"/>
                  </a:lnTo>
                  <a:lnTo>
                    <a:pt x="616" y="399"/>
                  </a:lnTo>
                  <a:lnTo>
                    <a:pt x="616" y="400"/>
                  </a:lnTo>
                  <a:lnTo>
                    <a:pt x="615" y="400"/>
                  </a:lnTo>
                  <a:lnTo>
                    <a:pt x="615" y="399"/>
                  </a:lnTo>
                  <a:lnTo>
                    <a:pt x="615" y="400"/>
                  </a:lnTo>
                  <a:lnTo>
                    <a:pt x="614" y="400"/>
                  </a:lnTo>
                  <a:lnTo>
                    <a:pt x="614" y="401"/>
                  </a:lnTo>
                  <a:lnTo>
                    <a:pt x="613" y="401"/>
                  </a:lnTo>
                  <a:lnTo>
                    <a:pt x="611" y="401"/>
                  </a:lnTo>
                  <a:lnTo>
                    <a:pt x="610" y="401"/>
                  </a:lnTo>
                  <a:lnTo>
                    <a:pt x="610" y="400"/>
                  </a:lnTo>
                  <a:lnTo>
                    <a:pt x="609" y="400"/>
                  </a:lnTo>
                  <a:lnTo>
                    <a:pt x="610" y="400"/>
                  </a:lnTo>
                  <a:lnTo>
                    <a:pt x="610" y="399"/>
                  </a:lnTo>
                  <a:lnTo>
                    <a:pt x="611" y="400"/>
                  </a:lnTo>
                  <a:lnTo>
                    <a:pt x="611" y="399"/>
                  </a:lnTo>
                  <a:lnTo>
                    <a:pt x="613" y="400"/>
                  </a:lnTo>
                  <a:lnTo>
                    <a:pt x="613" y="399"/>
                  </a:lnTo>
                  <a:lnTo>
                    <a:pt x="611" y="399"/>
                  </a:lnTo>
                  <a:lnTo>
                    <a:pt x="613" y="399"/>
                  </a:lnTo>
                  <a:lnTo>
                    <a:pt x="614" y="399"/>
                  </a:lnTo>
                  <a:lnTo>
                    <a:pt x="615" y="399"/>
                  </a:lnTo>
                  <a:lnTo>
                    <a:pt x="616" y="398"/>
                  </a:lnTo>
                  <a:lnTo>
                    <a:pt x="617" y="398"/>
                  </a:lnTo>
                  <a:lnTo>
                    <a:pt x="616" y="396"/>
                  </a:lnTo>
                  <a:lnTo>
                    <a:pt x="617" y="396"/>
                  </a:lnTo>
                  <a:lnTo>
                    <a:pt x="618" y="396"/>
                  </a:lnTo>
                  <a:lnTo>
                    <a:pt x="616" y="395"/>
                  </a:lnTo>
                  <a:lnTo>
                    <a:pt x="616" y="396"/>
                  </a:lnTo>
                  <a:lnTo>
                    <a:pt x="615" y="396"/>
                  </a:lnTo>
                  <a:lnTo>
                    <a:pt x="614" y="398"/>
                  </a:lnTo>
                  <a:lnTo>
                    <a:pt x="614" y="396"/>
                  </a:lnTo>
                  <a:lnTo>
                    <a:pt x="611" y="398"/>
                  </a:lnTo>
                  <a:lnTo>
                    <a:pt x="611" y="396"/>
                  </a:lnTo>
                  <a:lnTo>
                    <a:pt x="610" y="396"/>
                  </a:lnTo>
                  <a:lnTo>
                    <a:pt x="610" y="398"/>
                  </a:lnTo>
                  <a:lnTo>
                    <a:pt x="610" y="396"/>
                  </a:lnTo>
                  <a:lnTo>
                    <a:pt x="610" y="395"/>
                  </a:lnTo>
                  <a:lnTo>
                    <a:pt x="609" y="395"/>
                  </a:lnTo>
                  <a:lnTo>
                    <a:pt x="609" y="394"/>
                  </a:lnTo>
                  <a:lnTo>
                    <a:pt x="608" y="393"/>
                  </a:lnTo>
                  <a:lnTo>
                    <a:pt x="609" y="393"/>
                  </a:lnTo>
                  <a:lnTo>
                    <a:pt x="610" y="394"/>
                  </a:lnTo>
                  <a:lnTo>
                    <a:pt x="611" y="393"/>
                  </a:lnTo>
                  <a:lnTo>
                    <a:pt x="610" y="393"/>
                  </a:lnTo>
                  <a:lnTo>
                    <a:pt x="609" y="393"/>
                  </a:lnTo>
                  <a:lnTo>
                    <a:pt x="609" y="392"/>
                  </a:lnTo>
                  <a:lnTo>
                    <a:pt x="609" y="391"/>
                  </a:lnTo>
                  <a:lnTo>
                    <a:pt x="610" y="391"/>
                  </a:lnTo>
                  <a:lnTo>
                    <a:pt x="611" y="391"/>
                  </a:lnTo>
                  <a:lnTo>
                    <a:pt x="610" y="390"/>
                  </a:lnTo>
                  <a:lnTo>
                    <a:pt x="611" y="390"/>
                  </a:lnTo>
                  <a:lnTo>
                    <a:pt x="615" y="390"/>
                  </a:lnTo>
                  <a:lnTo>
                    <a:pt x="616" y="388"/>
                  </a:lnTo>
                  <a:lnTo>
                    <a:pt x="615" y="387"/>
                  </a:lnTo>
                  <a:lnTo>
                    <a:pt x="614" y="387"/>
                  </a:lnTo>
                  <a:lnTo>
                    <a:pt x="613" y="387"/>
                  </a:lnTo>
                  <a:lnTo>
                    <a:pt x="611" y="387"/>
                  </a:lnTo>
                  <a:lnTo>
                    <a:pt x="610" y="387"/>
                  </a:lnTo>
                  <a:lnTo>
                    <a:pt x="610" y="388"/>
                  </a:lnTo>
                  <a:lnTo>
                    <a:pt x="609" y="388"/>
                  </a:lnTo>
                  <a:lnTo>
                    <a:pt x="609" y="390"/>
                  </a:lnTo>
                  <a:lnTo>
                    <a:pt x="607" y="391"/>
                  </a:lnTo>
                  <a:lnTo>
                    <a:pt x="607" y="392"/>
                  </a:lnTo>
                  <a:lnTo>
                    <a:pt x="606" y="393"/>
                  </a:lnTo>
                  <a:lnTo>
                    <a:pt x="605" y="393"/>
                  </a:lnTo>
                  <a:lnTo>
                    <a:pt x="605" y="392"/>
                  </a:lnTo>
                  <a:lnTo>
                    <a:pt x="604" y="392"/>
                  </a:lnTo>
                  <a:lnTo>
                    <a:pt x="605" y="392"/>
                  </a:lnTo>
                  <a:lnTo>
                    <a:pt x="604" y="392"/>
                  </a:lnTo>
                  <a:lnTo>
                    <a:pt x="604" y="391"/>
                  </a:lnTo>
                  <a:lnTo>
                    <a:pt x="602" y="392"/>
                  </a:lnTo>
                  <a:lnTo>
                    <a:pt x="602" y="393"/>
                  </a:lnTo>
                  <a:lnTo>
                    <a:pt x="601" y="393"/>
                  </a:lnTo>
                  <a:lnTo>
                    <a:pt x="601" y="392"/>
                  </a:lnTo>
                  <a:lnTo>
                    <a:pt x="601" y="391"/>
                  </a:lnTo>
                  <a:lnTo>
                    <a:pt x="601" y="392"/>
                  </a:lnTo>
                  <a:lnTo>
                    <a:pt x="600" y="392"/>
                  </a:lnTo>
                  <a:lnTo>
                    <a:pt x="601" y="393"/>
                  </a:lnTo>
                  <a:lnTo>
                    <a:pt x="601" y="394"/>
                  </a:lnTo>
                  <a:lnTo>
                    <a:pt x="600" y="394"/>
                  </a:lnTo>
                  <a:lnTo>
                    <a:pt x="600" y="395"/>
                  </a:lnTo>
                  <a:lnTo>
                    <a:pt x="599" y="395"/>
                  </a:lnTo>
                  <a:lnTo>
                    <a:pt x="599" y="394"/>
                  </a:lnTo>
                  <a:lnTo>
                    <a:pt x="598" y="394"/>
                  </a:lnTo>
                  <a:lnTo>
                    <a:pt x="598" y="395"/>
                  </a:lnTo>
                  <a:lnTo>
                    <a:pt x="598" y="394"/>
                  </a:lnTo>
                  <a:lnTo>
                    <a:pt x="599" y="392"/>
                  </a:lnTo>
                  <a:lnTo>
                    <a:pt x="598" y="393"/>
                  </a:lnTo>
                  <a:lnTo>
                    <a:pt x="598" y="392"/>
                  </a:lnTo>
                  <a:lnTo>
                    <a:pt x="599" y="392"/>
                  </a:lnTo>
                  <a:lnTo>
                    <a:pt x="598" y="392"/>
                  </a:lnTo>
                  <a:lnTo>
                    <a:pt x="598" y="393"/>
                  </a:lnTo>
                  <a:lnTo>
                    <a:pt x="597" y="394"/>
                  </a:lnTo>
                  <a:lnTo>
                    <a:pt x="597" y="392"/>
                  </a:lnTo>
                  <a:lnTo>
                    <a:pt x="597" y="391"/>
                  </a:lnTo>
                  <a:lnTo>
                    <a:pt x="597" y="390"/>
                  </a:lnTo>
                  <a:lnTo>
                    <a:pt x="598" y="390"/>
                  </a:lnTo>
                  <a:lnTo>
                    <a:pt x="598" y="388"/>
                  </a:lnTo>
                  <a:lnTo>
                    <a:pt x="597" y="388"/>
                  </a:lnTo>
                  <a:lnTo>
                    <a:pt x="597" y="387"/>
                  </a:lnTo>
                  <a:lnTo>
                    <a:pt x="596" y="387"/>
                  </a:lnTo>
                  <a:lnTo>
                    <a:pt x="597" y="387"/>
                  </a:lnTo>
                  <a:lnTo>
                    <a:pt x="597" y="388"/>
                  </a:lnTo>
                  <a:lnTo>
                    <a:pt x="597" y="390"/>
                  </a:lnTo>
                  <a:lnTo>
                    <a:pt x="596" y="390"/>
                  </a:lnTo>
                  <a:lnTo>
                    <a:pt x="596" y="391"/>
                  </a:lnTo>
                  <a:lnTo>
                    <a:pt x="594" y="391"/>
                  </a:lnTo>
                  <a:lnTo>
                    <a:pt x="596" y="392"/>
                  </a:lnTo>
                  <a:lnTo>
                    <a:pt x="596" y="391"/>
                  </a:lnTo>
                  <a:lnTo>
                    <a:pt x="596" y="392"/>
                  </a:lnTo>
                  <a:lnTo>
                    <a:pt x="596" y="393"/>
                  </a:lnTo>
                  <a:lnTo>
                    <a:pt x="596" y="394"/>
                  </a:lnTo>
                  <a:lnTo>
                    <a:pt x="596" y="395"/>
                  </a:lnTo>
                  <a:lnTo>
                    <a:pt x="596" y="396"/>
                  </a:lnTo>
                  <a:lnTo>
                    <a:pt x="594" y="396"/>
                  </a:lnTo>
                  <a:lnTo>
                    <a:pt x="594" y="395"/>
                  </a:lnTo>
                  <a:lnTo>
                    <a:pt x="593" y="395"/>
                  </a:lnTo>
                  <a:lnTo>
                    <a:pt x="593" y="394"/>
                  </a:lnTo>
                  <a:lnTo>
                    <a:pt x="594" y="394"/>
                  </a:lnTo>
                  <a:lnTo>
                    <a:pt x="594" y="393"/>
                  </a:lnTo>
                  <a:lnTo>
                    <a:pt x="593" y="393"/>
                  </a:lnTo>
                  <a:lnTo>
                    <a:pt x="593" y="394"/>
                  </a:lnTo>
                  <a:lnTo>
                    <a:pt x="593" y="395"/>
                  </a:lnTo>
                  <a:lnTo>
                    <a:pt x="592" y="395"/>
                  </a:lnTo>
                  <a:lnTo>
                    <a:pt x="593" y="395"/>
                  </a:lnTo>
                  <a:lnTo>
                    <a:pt x="593" y="396"/>
                  </a:lnTo>
                  <a:lnTo>
                    <a:pt x="593" y="398"/>
                  </a:lnTo>
                  <a:lnTo>
                    <a:pt x="592" y="396"/>
                  </a:lnTo>
                  <a:lnTo>
                    <a:pt x="591" y="396"/>
                  </a:lnTo>
                  <a:lnTo>
                    <a:pt x="591" y="395"/>
                  </a:lnTo>
                  <a:lnTo>
                    <a:pt x="591" y="394"/>
                  </a:lnTo>
                  <a:lnTo>
                    <a:pt x="590" y="393"/>
                  </a:lnTo>
                  <a:lnTo>
                    <a:pt x="589" y="393"/>
                  </a:lnTo>
                  <a:lnTo>
                    <a:pt x="590" y="392"/>
                  </a:lnTo>
                  <a:lnTo>
                    <a:pt x="591" y="391"/>
                  </a:lnTo>
                  <a:lnTo>
                    <a:pt x="591" y="390"/>
                  </a:lnTo>
                  <a:lnTo>
                    <a:pt x="591" y="388"/>
                  </a:lnTo>
                  <a:lnTo>
                    <a:pt x="592" y="387"/>
                  </a:lnTo>
                  <a:lnTo>
                    <a:pt x="593" y="386"/>
                  </a:lnTo>
                  <a:lnTo>
                    <a:pt x="594" y="385"/>
                  </a:lnTo>
                  <a:lnTo>
                    <a:pt x="593" y="385"/>
                  </a:lnTo>
                  <a:lnTo>
                    <a:pt x="594" y="384"/>
                  </a:lnTo>
                  <a:lnTo>
                    <a:pt x="594" y="383"/>
                  </a:lnTo>
                  <a:lnTo>
                    <a:pt x="593" y="383"/>
                  </a:lnTo>
                  <a:lnTo>
                    <a:pt x="593" y="384"/>
                  </a:lnTo>
                  <a:lnTo>
                    <a:pt x="592" y="385"/>
                  </a:lnTo>
                  <a:lnTo>
                    <a:pt x="592" y="386"/>
                  </a:lnTo>
                  <a:lnTo>
                    <a:pt x="591" y="387"/>
                  </a:lnTo>
                  <a:lnTo>
                    <a:pt x="590" y="388"/>
                  </a:lnTo>
                  <a:lnTo>
                    <a:pt x="590" y="390"/>
                  </a:lnTo>
                  <a:lnTo>
                    <a:pt x="590" y="391"/>
                  </a:lnTo>
                  <a:lnTo>
                    <a:pt x="589" y="391"/>
                  </a:lnTo>
                  <a:lnTo>
                    <a:pt x="588" y="390"/>
                  </a:lnTo>
                  <a:lnTo>
                    <a:pt x="588" y="388"/>
                  </a:lnTo>
                  <a:lnTo>
                    <a:pt x="586" y="388"/>
                  </a:lnTo>
                  <a:lnTo>
                    <a:pt x="585" y="388"/>
                  </a:lnTo>
                  <a:lnTo>
                    <a:pt x="585" y="390"/>
                  </a:lnTo>
                  <a:lnTo>
                    <a:pt x="584" y="390"/>
                  </a:lnTo>
                  <a:lnTo>
                    <a:pt x="584" y="391"/>
                  </a:lnTo>
                  <a:lnTo>
                    <a:pt x="584" y="392"/>
                  </a:lnTo>
                  <a:lnTo>
                    <a:pt x="583" y="392"/>
                  </a:lnTo>
                  <a:lnTo>
                    <a:pt x="584" y="392"/>
                  </a:lnTo>
                  <a:lnTo>
                    <a:pt x="585" y="391"/>
                  </a:lnTo>
                  <a:lnTo>
                    <a:pt x="585" y="390"/>
                  </a:lnTo>
                  <a:lnTo>
                    <a:pt x="586" y="390"/>
                  </a:lnTo>
                  <a:lnTo>
                    <a:pt x="588" y="390"/>
                  </a:lnTo>
                  <a:lnTo>
                    <a:pt x="588" y="391"/>
                  </a:lnTo>
                  <a:lnTo>
                    <a:pt x="586" y="392"/>
                  </a:lnTo>
                  <a:lnTo>
                    <a:pt x="586" y="393"/>
                  </a:lnTo>
                  <a:lnTo>
                    <a:pt x="585" y="393"/>
                  </a:lnTo>
                  <a:lnTo>
                    <a:pt x="585" y="394"/>
                  </a:lnTo>
                  <a:lnTo>
                    <a:pt x="585" y="395"/>
                  </a:lnTo>
                  <a:lnTo>
                    <a:pt x="585" y="396"/>
                  </a:lnTo>
                  <a:lnTo>
                    <a:pt x="584" y="396"/>
                  </a:lnTo>
                  <a:lnTo>
                    <a:pt x="585" y="398"/>
                  </a:lnTo>
                  <a:lnTo>
                    <a:pt x="584" y="398"/>
                  </a:lnTo>
                  <a:lnTo>
                    <a:pt x="583" y="396"/>
                  </a:lnTo>
                  <a:lnTo>
                    <a:pt x="582" y="396"/>
                  </a:lnTo>
                  <a:lnTo>
                    <a:pt x="581" y="396"/>
                  </a:lnTo>
                  <a:lnTo>
                    <a:pt x="580" y="398"/>
                  </a:lnTo>
                  <a:lnTo>
                    <a:pt x="580" y="399"/>
                  </a:lnTo>
                  <a:lnTo>
                    <a:pt x="581" y="398"/>
                  </a:lnTo>
                  <a:lnTo>
                    <a:pt x="582" y="398"/>
                  </a:lnTo>
                  <a:lnTo>
                    <a:pt x="583" y="398"/>
                  </a:lnTo>
                  <a:lnTo>
                    <a:pt x="582" y="399"/>
                  </a:lnTo>
                  <a:lnTo>
                    <a:pt x="581" y="399"/>
                  </a:lnTo>
                  <a:lnTo>
                    <a:pt x="581" y="400"/>
                  </a:lnTo>
                  <a:lnTo>
                    <a:pt x="580" y="400"/>
                  </a:lnTo>
                  <a:lnTo>
                    <a:pt x="580" y="401"/>
                  </a:lnTo>
                  <a:lnTo>
                    <a:pt x="580" y="402"/>
                  </a:lnTo>
                  <a:lnTo>
                    <a:pt x="580" y="401"/>
                  </a:lnTo>
                  <a:lnTo>
                    <a:pt x="581" y="401"/>
                  </a:lnTo>
                  <a:lnTo>
                    <a:pt x="581" y="400"/>
                  </a:lnTo>
                  <a:lnTo>
                    <a:pt x="582" y="400"/>
                  </a:lnTo>
                  <a:lnTo>
                    <a:pt x="582" y="399"/>
                  </a:lnTo>
                  <a:lnTo>
                    <a:pt x="583" y="399"/>
                  </a:lnTo>
                  <a:lnTo>
                    <a:pt x="584" y="399"/>
                  </a:lnTo>
                  <a:lnTo>
                    <a:pt x="584" y="400"/>
                  </a:lnTo>
                  <a:lnTo>
                    <a:pt x="584" y="401"/>
                  </a:lnTo>
                  <a:lnTo>
                    <a:pt x="583" y="402"/>
                  </a:lnTo>
                  <a:lnTo>
                    <a:pt x="583" y="403"/>
                  </a:lnTo>
                  <a:lnTo>
                    <a:pt x="584" y="402"/>
                  </a:lnTo>
                  <a:lnTo>
                    <a:pt x="584" y="401"/>
                  </a:lnTo>
                  <a:lnTo>
                    <a:pt x="585" y="400"/>
                  </a:lnTo>
                  <a:lnTo>
                    <a:pt x="585" y="399"/>
                  </a:lnTo>
                  <a:lnTo>
                    <a:pt x="586" y="399"/>
                  </a:lnTo>
                  <a:lnTo>
                    <a:pt x="586" y="400"/>
                  </a:lnTo>
                  <a:lnTo>
                    <a:pt x="586" y="401"/>
                  </a:lnTo>
                  <a:lnTo>
                    <a:pt x="586" y="402"/>
                  </a:lnTo>
                  <a:lnTo>
                    <a:pt x="586" y="403"/>
                  </a:lnTo>
                  <a:lnTo>
                    <a:pt x="585" y="405"/>
                  </a:lnTo>
                  <a:lnTo>
                    <a:pt x="584" y="405"/>
                  </a:lnTo>
                  <a:lnTo>
                    <a:pt x="583" y="405"/>
                  </a:lnTo>
                  <a:lnTo>
                    <a:pt x="583" y="404"/>
                  </a:lnTo>
                  <a:lnTo>
                    <a:pt x="582" y="404"/>
                  </a:lnTo>
                  <a:lnTo>
                    <a:pt x="582" y="405"/>
                  </a:lnTo>
                  <a:lnTo>
                    <a:pt x="581" y="407"/>
                  </a:lnTo>
                  <a:lnTo>
                    <a:pt x="580" y="407"/>
                  </a:lnTo>
                  <a:lnTo>
                    <a:pt x="580" y="408"/>
                  </a:lnTo>
                  <a:lnTo>
                    <a:pt x="580" y="409"/>
                  </a:lnTo>
                  <a:lnTo>
                    <a:pt x="580" y="408"/>
                  </a:lnTo>
                  <a:lnTo>
                    <a:pt x="581" y="408"/>
                  </a:lnTo>
                  <a:lnTo>
                    <a:pt x="582" y="407"/>
                  </a:lnTo>
                  <a:lnTo>
                    <a:pt x="583" y="405"/>
                  </a:lnTo>
                  <a:lnTo>
                    <a:pt x="583" y="407"/>
                  </a:lnTo>
                  <a:lnTo>
                    <a:pt x="584" y="407"/>
                  </a:lnTo>
                  <a:lnTo>
                    <a:pt x="584" y="408"/>
                  </a:lnTo>
                  <a:lnTo>
                    <a:pt x="585" y="408"/>
                  </a:lnTo>
                  <a:lnTo>
                    <a:pt x="585" y="407"/>
                  </a:lnTo>
                  <a:lnTo>
                    <a:pt x="585" y="408"/>
                  </a:lnTo>
                  <a:lnTo>
                    <a:pt x="585" y="409"/>
                  </a:lnTo>
                  <a:lnTo>
                    <a:pt x="586" y="408"/>
                  </a:lnTo>
                  <a:lnTo>
                    <a:pt x="586" y="407"/>
                  </a:lnTo>
                  <a:lnTo>
                    <a:pt x="586" y="405"/>
                  </a:lnTo>
                  <a:lnTo>
                    <a:pt x="588" y="405"/>
                  </a:lnTo>
                  <a:lnTo>
                    <a:pt x="588" y="407"/>
                  </a:lnTo>
                  <a:lnTo>
                    <a:pt x="586" y="407"/>
                  </a:lnTo>
                  <a:lnTo>
                    <a:pt x="588" y="407"/>
                  </a:lnTo>
                  <a:lnTo>
                    <a:pt x="588" y="405"/>
                  </a:lnTo>
                  <a:lnTo>
                    <a:pt x="588" y="404"/>
                  </a:lnTo>
                  <a:lnTo>
                    <a:pt x="589" y="404"/>
                  </a:lnTo>
                  <a:lnTo>
                    <a:pt x="589" y="405"/>
                  </a:lnTo>
                  <a:lnTo>
                    <a:pt x="590" y="405"/>
                  </a:lnTo>
                  <a:lnTo>
                    <a:pt x="590" y="407"/>
                  </a:lnTo>
                  <a:lnTo>
                    <a:pt x="590" y="408"/>
                  </a:lnTo>
                  <a:lnTo>
                    <a:pt x="591" y="408"/>
                  </a:lnTo>
                  <a:lnTo>
                    <a:pt x="591" y="409"/>
                  </a:lnTo>
                  <a:lnTo>
                    <a:pt x="590" y="409"/>
                  </a:lnTo>
                  <a:lnTo>
                    <a:pt x="590" y="410"/>
                  </a:lnTo>
                  <a:lnTo>
                    <a:pt x="589" y="410"/>
                  </a:lnTo>
                  <a:lnTo>
                    <a:pt x="589" y="409"/>
                  </a:lnTo>
                  <a:lnTo>
                    <a:pt x="589" y="410"/>
                  </a:lnTo>
                  <a:lnTo>
                    <a:pt x="588" y="410"/>
                  </a:lnTo>
                  <a:lnTo>
                    <a:pt x="588" y="411"/>
                  </a:lnTo>
                  <a:lnTo>
                    <a:pt x="586" y="411"/>
                  </a:lnTo>
                  <a:lnTo>
                    <a:pt x="586" y="410"/>
                  </a:lnTo>
                  <a:lnTo>
                    <a:pt x="586" y="411"/>
                  </a:lnTo>
                  <a:lnTo>
                    <a:pt x="585" y="411"/>
                  </a:lnTo>
                  <a:lnTo>
                    <a:pt x="586" y="411"/>
                  </a:lnTo>
                  <a:lnTo>
                    <a:pt x="586" y="412"/>
                  </a:lnTo>
                  <a:lnTo>
                    <a:pt x="586" y="413"/>
                  </a:lnTo>
                  <a:lnTo>
                    <a:pt x="585" y="413"/>
                  </a:lnTo>
                  <a:lnTo>
                    <a:pt x="585" y="415"/>
                  </a:lnTo>
                  <a:lnTo>
                    <a:pt x="584" y="415"/>
                  </a:lnTo>
                  <a:lnTo>
                    <a:pt x="584" y="413"/>
                  </a:lnTo>
                  <a:lnTo>
                    <a:pt x="584" y="415"/>
                  </a:lnTo>
                  <a:lnTo>
                    <a:pt x="584" y="416"/>
                  </a:lnTo>
                  <a:lnTo>
                    <a:pt x="583" y="416"/>
                  </a:lnTo>
                  <a:lnTo>
                    <a:pt x="583" y="417"/>
                  </a:lnTo>
                  <a:lnTo>
                    <a:pt x="584" y="417"/>
                  </a:lnTo>
                  <a:lnTo>
                    <a:pt x="584" y="416"/>
                  </a:lnTo>
                  <a:lnTo>
                    <a:pt x="585" y="416"/>
                  </a:lnTo>
                  <a:lnTo>
                    <a:pt x="586" y="415"/>
                  </a:lnTo>
                  <a:lnTo>
                    <a:pt x="585" y="415"/>
                  </a:lnTo>
                  <a:lnTo>
                    <a:pt x="586" y="416"/>
                  </a:lnTo>
                  <a:lnTo>
                    <a:pt x="586" y="417"/>
                  </a:lnTo>
                  <a:lnTo>
                    <a:pt x="588" y="416"/>
                  </a:lnTo>
                  <a:lnTo>
                    <a:pt x="588" y="415"/>
                  </a:lnTo>
                  <a:lnTo>
                    <a:pt x="589" y="415"/>
                  </a:lnTo>
                  <a:lnTo>
                    <a:pt x="589" y="416"/>
                  </a:lnTo>
                  <a:lnTo>
                    <a:pt x="588" y="416"/>
                  </a:lnTo>
                  <a:lnTo>
                    <a:pt x="588" y="418"/>
                  </a:lnTo>
                  <a:lnTo>
                    <a:pt x="586" y="418"/>
                  </a:lnTo>
                  <a:lnTo>
                    <a:pt x="585" y="418"/>
                  </a:lnTo>
                  <a:lnTo>
                    <a:pt x="585" y="417"/>
                  </a:lnTo>
                  <a:lnTo>
                    <a:pt x="584" y="418"/>
                  </a:lnTo>
                  <a:lnTo>
                    <a:pt x="584" y="419"/>
                  </a:lnTo>
                  <a:lnTo>
                    <a:pt x="584" y="420"/>
                  </a:lnTo>
                  <a:lnTo>
                    <a:pt x="583" y="421"/>
                  </a:lnTo>
                  <a:lnTo>
                    <a:pt x="584" y="421"/>
                  </a:lnTo>
                  <a:lnTo>
                    <a:pt x="584" y="422"/>
                  </a:lnTo>
                  <a:lnTo>
                    <a:pt x="583" y="424"/>
                  </a:lnTo>
                  <a:lnTo>
                    <a:pt x="583" y="422"/>
                  </a:lnTo>
                  <a:lnTo>
                    <a:pt x="582" y="421"/>
                  </a:lnTo>
                  <a:lnTo>
                    <a:pt x="582" y="422"/>
                  </a:lnTo>
                  <a:lnTo>
                    <a:pt x="581" y="422"/>
                  </a:lnTo>
                  <a:lnTo>
                    <a:pt x="582" y="422"/>
                  </a:lnTo>
                  <a:lnTo>
                    <a:pt x="582" y="424"/>
                  </a:lnTo>
                  <a:lnTo>
                    <a:pt x="580" y="425"/>
                  </a:lnTo>
                  <a:lnTo>
                    <a:pt x="580" y="424"/>
                  </a:lnTo>
                  <a:lnTo>
                    <a:pt x="579" y="424"/>
                  </a:lnTo>
                  <a:lnTo>
                    <a:pt x="577" y="424"/>
                  </a:lnTo>
                  <a:lnTo>
                    <a:pt x="576" y="424"/>
                  </a:lnTo>
                  <a:lnTo>
                    <a:pt x="576" y="422"/>
                  </a:lnTo>
                  <a:lnTo>
                    <a:pt x="575" y="422"/>
                  </a:lnTo>
                  <a:lnTo>
                    <a:pt x="574" y="422"/>
                  </a:lnTo>
                  <a:lnTo>
                    <a:pt x="575" y="422"/>
                  </a:lnTo>
                  <a:lnTo>
                    <a:pt x="574" y="422"/>
                  </a:lnTo>
                  <a:lnTo>
                    <a:pt x="573" y="422"/>
                  </a:lnTo>
                  <a:lnTo>
                    <a:pt x="574" y="421"/>
                  </a:lnTo>
                  <a:lnTo>
                    <a:pt x="574" y="420"/>
                  </a:lnTo>
                  <a:lnTo>
                    <a:pt x="573" y="420"/>
                  </a:lnTo>
                  <a:lnTo>
                    <a:pt x="572" y="421"/>
                  </a:lnTo>
                  <a:lnTo>
                    <a:pt x="572" y="422"/>
                  </a:lnTo>
                  <a:lnTo>
                    <a:pt x="572" y="424"/>
                  </a:lnTo>
                  <a:lnTo>
                    <a:pt x="572" y="425"/>
                  </a:lnTo>
                  <a:lnTo>
                    <a:pt x="571" y="426"/>
                  </a:lnTo>
                  <a:lnTo>
                    <a:pt x="571" y="425"/>
                  </a:lnTo>
                  <a:lnTo>
                    <a:pt x="571" y="424"/>
                  </a:lnTo>
                  <a:lnTo>
                    <a:pt x="571" y="422"/>
                  </a:lnTo>
                  <a:lnTo>
                    <a:pt x="569" y="422"/>
                  </a:lnTo>
                  <a:lnTo>
                    <a:pt x="571" y="422"/>
                  </a:lnTo>
                  <a:lnTo>
                    <a:pt x="571" y="421"/>
                  </a:lnTo>
                  <a:lnTo>
                    <a:pt x="569" y="421"/>
                  </a:lnTo>
                  <a:lnTo>
                    <a:pt x="569" y="419"/>
                  </a:lnTo>
                  <a:lnTo>
                    <a:pt x="569" y="418"/>
                  </a:lnTo>
                  <a:lnTo>
                    <a:pt x="568" y="418"/>
                  </a:lnTo>
                  <a:lnTo>
                    <a:pt x="568" y="419"/>
                  </a:lnTo>
                  <a:lnTo>
                    <a:pt x="568" y="420"/>
                  </a:lnTo>
                  <a:lnTo>
                    <a:pt x="568" y="421"/>
                  </a:lnTo>
                  <a:lnTo>
                    <a:pt x="569" y="422"/>
                  </a:lnTo>
                  <a:lnTo>
                    <a:pt x="568" y="422"/>
                  </a:lnTo>
                  <a:lnTo>
                    <a:pt x="568" y="424"/>
                  </a:lnTo>
                  <a:lnTo>
                    <a:pt x="567" y="424"/>
                  </a:lnTo>
                  <a:lnTo>
                    <a:pt x="566" y="425"/>
                  </a:lnTo>
                  <a:lnTo>
                    <a:pt x="566" y="427"/>
                  </a:lnTo>
                  <a:lnTo>
                    <a:pt x="566" y="428"/>
                  </a:lnTo>
                  <a:lnTo>
                    <a:pt x="567" y="428"/>
                  </a:lnTo>
                  <a:lnTo>
                    <a:pt x="567" y="429"/>
                  </a:lnTo>
                  <a:lnTo>
                    <a:pt x="567" y="430"/>
                  </a:lnTo>
                  <a:lnTo>
                    <a:pt x="566" y="429"/>
                  </a:lnTo>
                  <a:lnTo>
                    <a:pt x="565" y="429"/>
                  </a:lnTo>
                  <a:lnTo>
                    <a:pt x="566" y="429"/>
                  </a:lnTo>
                  <a:lnTo>
                    <a:pt x="566" y="428"/>
                  </a:lnTo>
                  <a:lnTo>
                    <a:pt x="565" y="428"/>
                  </a:lnTo>
                  <a:lnTo>
                    <a:pt x="565" y="427"/>
                  </a:lnTo>
                  <a:lnTo>
                    <a:pt x="565" y="426"/>
                  </a:lnTo>
                  <a:lnTo>
                    <a:pt x="565" y="425"/>
                  </a:lnTo>
                  <a:lnTo>
                    <a:pt x="565" y="424"/>
                  </a:lnTo>
                  <a:lnTo>
                    <a:pt x="564" y="424"/>
                  </a:lnTo>
                  <a:lnTo>
                    <a:pt x="564" y="425"/>
                  </a:lnTo>
                  <a:lnTo>
                    <a:pt x="564" y="426"/>
                  </a:lnTo>
                  <a:lnTo>
                    <a:pt x="564" y="427"/>
                  </a:lnTo>
                  <a:lnTo>
                    <a:pt x="563" y="427"/>
                  </a:lnTo>
                  <a:lnTo>
                    <a:pt x="563" y="426"/>
                  </a:lnTo>
                  <a:lnTo>
                    <a:pt x="561" y="427"/>
                  </a:lnTo>
                  <a:lnTo>
                    <a:pt x="563" y="427"/>
                  </a:lnTo>
                  <a:lnTo>
                    <a:pt x="563" y="428"/>
                  </a:lnTo>
                  <a:lnTo>
                    <a:pt x="564" y="428"/>
                  </a:lnTo>
                  <a:lnTo>
                    <a:pt x="564" y="430"/>
                  </a:lnTo>
                  <a:lnTo>
                    <a:pt x="564" y="432"/>
                  </a:lnTo>
                  <a:lnTo>
                    <a:pt x="563" y="432"/>
                  </a:lnTo>
                  <a:lnTo>
                    <a:pt x="563" y="430"/>
                  </a:lnTo>
                  <a:lnTo>
                    <a:pt x="561" y="430"/>
                  </a:lnTo>
                  <a:lnTo>
                    <a:pt x="561" y="429"/>
                  </a:lnTo>
                  <a:lnTo>
                    <a:pt x="561" y="428"/>
                  </a:lnTo>
                  <a:lnTo>
                    <a:pt x="560" y="428"/>
                  </a:lnTo>
                  <a:lnTo>
                    <a:pt x="559" y="428"/>
                  </a:lnTo>
                  <a:lnTo>
                    <a:pt x="560" y="429"/>
                  </a:lnTo>
                  <a:lnTo>
                    <a:pt x="560" y="430"/>
                  </a:lnTo>
                  <a:lnTo>
                    <a:pt x="561" y="430"/>
                  </a:lnTo>
                  <a:lnTo>
                    <a:pt x="560" y="432"/>
                  </a:lnTo>
                  <a:lnTo>
                    <a:pt x="560" y="433"/>
                  </a:lnTo>
                  <a:lnTo>
                    <a:pt x="559" y="433"/>
                  </a:lnTo>
                  <a:lnTo>
                    <a:pt x="559" y="432"/>
                  </a:lnTo>
                  <a:lnTo>
                    <a:pt x="558" y="432"/>
                  </a:lnTo>
                  <a:lnTo>
                    <a:pt x="558" y="430"/>
                  </a:lnTo>
                  <a:lnTo>
                    <a:pt x="558" y="432"/>
                  </a:lnTo>
                  <a:lnTo>
                    <a:pt x="558" y="433"/>
                  </a:lnTo>
                  <a:lnTo>
                    <a:pt x="558" y="434"/>
                  </a:lnTo>
                  <a:lnTo>
                    <a:pt x="558" y="435"/>
                  </a:lnTo>
                  <a:lnTo>
                    <a:pt x="557" y="434"/>
                  </a:lnTo>
                  <a:lnTo>
                    <a:pt x="557" y="435"/>
                  </a:lnTo>
                  <a:lnTo>
                    <a:pt x="557" y="436"/>
                  </a:lnTo>
                  <a:lnTo>
                    <a:pt x="556" y="436"/>
                  </a:lnTo>
                  <a:lnTo>
                    <a:pt x="556" y="437"/>
                  </a:lnTo>
                  <a:lnTo>
                    <a:pt x="555" y="437"/>
                  </a:lnTo>
                  <a:lnTo>
                    <a:pt x="554" y="437"/>
                  </a:lnTo>
                  <a:lnTo>
                    <a:pt x="555" y="437"/>
                  </a:lnTo>
                  <a:lnTo>
                    <a:pt x="555" y="436"/>
                  </a:lnTo>
                  <a:lnTo>
                    <a:pt x="555" y="435"/>
                  </a:lnTo>
                  <a:lnTo>
                    <a:pt x="556" y="435"/>
                  </a:lnTo>
                  <a:lnTo>
                    <a:pt x="556" y="434"/>
                  </a:lnTo>
                  <a:lnTo>
                    <a:pt x="556" y="433"/>
                  </a:lnTo>
                  <a:lnTo>
                    <a:pt x="556" y="432"/>
                  </a:lnTo>
                  <a:lnTo>
                    <a:pt x="557" y="432"/>
                  </a:lnTo>
                  <a:lnTo>
                    <a:pt x="557" y="430"/>
                  </a:lnTo>
                  <a:lnTo>
                    <a:pt x="556" y="430"/>
                  </a:lnTo>
                  <a:lnTo>
                    <a:pt x="556" y="432"/>
                  </a:lnTo>
                  <a:lnTo>
                    <a:pt x="555" y="434"/>
                  </a:lnTo>
                  <a:lnTo>
                    <a:pt x="554" y="435"/>
                  </a:lnTo>
                  <a:lnTo>
                    <a:pt x="554" y="436"/>
                  </a:lnTo>
                  <a:lnTo>
                    <a:pt x="552" y="437"/>
                  </a:lnTo>
                  <a:lnTo>
                    <a:pt x="552" y="438"/>
                  </a:lnTo>
                  <a:lnTo>
                    <a:pt x="552" y="437"/>
                  </a:lnTo>
                  <a:lnTo>
                    <a:pt x="551" y="436"/>
                  </a:lnTo>
                  <a:lnTo>
                    <a:pt x="551" y="435"/>
                  </a:lnTo>
                  <a:lnTo>
                    <a:pt x="552" y="435"/>
                  </a:lnTo>
                  <a:lnTo>
                    <a:pt x="552" y="434"/>
                  </a:lnTo>
                  <a:lnTo>
                    <a:pt x="551" y="435"/>
                  </a:lnTo>
                  <a:lnTo>
                    <a:pt x="550" y="435"/>
                  </a:lnTo>
                  <a:lnTo>
                    <a:pt x="550" y="436"/>
                  </a:lnTo>
                  <a:lnTo>
                    <a:pt x="551" y="436"/>
                  </a:lnTo>
                  <a:lnTo>
                    <a:pt x="551" y="437"/>
                  </a:lnTo>
                  <a:lnTo>
                    <a:pt x="550" y="438"/>
                  </a:lnTo>
                  <a:lnTo>
                    <a:pt x="551" y="438"/>
                  </a:lnTo>
                  <a:lnTo>
                    <a:pt x="550" y="438"/>
                  </a:lnTo>
                  <a:lnTo>
                    <a:pt x="550" y="440"/>
                  </a:lnTo>
                  <a:lnTo>
                    <a:pt x="549" y="440"/>
                  </a:lnTo>
                  <a:lnTo>
                    <a:pt x="549" y="441"/>
                  </a:lnTo>
                  <a:lnTo>
                    <a:pt x="548" y="441"/>
                  </a:lnTo>
                  <a:lnTo>
                    <a:pt x="547" y="442"/>
                  </a:lnTo>
                  <a:lnTo>
                    <a:pt x="547" y="443"/>
                  </a:lnTo>
                  <a:lnTo>
                    <a:pt x="547" y="444"/>
                  </a:lnTo>
                  <a:lnTo>
                    <a:pt x="546" y="444"/>
                  </a:lnTo>
                  <a:lnTo>
                    <a:pt x="546" y="445"/>
                  </a:lnTo>
                  <a:lnTo>
                    <a:pt x="544" y="444"/>
                  </a:lnTo>
                  <a:lnTo>
                    <a:pt x="546" y="444"/>
                  </a:lnTo>
                  <a:lnTo>
                    <a:pt x="544" y="443"/>
                  </a:lnTo>
                  <a:lnTo>
                    <a:pt x="543" y="443"/>
                  </a:lnTo>
                  <a:lnTo>
                    <a:pt x="542" y="443"/>
                  </a:lnTo>
                  <a:lnTo>
                    <a:pt x="541" y="442"/>
                  </a:lnTo>
                  <a:lnTo>
                    <a:pt x="541" y="443"/>
                  </a:lnTo>
                  <a:lnTo>
                    <a:pt x="542" y="443"/>
                  </a:lnTo>
                  <a:lnTo>
                    <a:pt x="543" y="444"/>
                  </a:lnTo>
                  <a:lnTo>
                    <a:pt x="543" y="445"/>
                  </a:lnTo>
                  <a:lnTo>
                    <a:pt x="542" y="445"/>
                  </a:lnTo>
                  <a:lnTo>
                    <a:pt x="541" y="445"/>
                  </a:lnTo>
                  <a:lnTo>
                    <a:pt x="540" y="444"/>
                  </a:lnTo>
                  <a:lnTo>
                    <a:pt x="539" y="444"/>
                  </a:lnTo>
                  <a:lnTo>
                    <a:pt x="538" y="444"/>
                  </a:lnTo>
                  <a:lnTo>
                    <a:pt x="538" y="445"/>
                  </a:lnTo>
                  <a:lnTo>
                    <a:pt x="537" y="445"/>
                  </a:lnTo>
                  <a:lnTo>
                    <a:pt x="535" y="445"/>
                  </a:lnTo>
                  <a:lnTo>
                    <a:pt x="535" y="446"/>
                  </a:lnTo>
                  <a:lnTo>
                    <a:pt x="537" y="446"/>
                  </a:lnTo>
                  <a:lnTo>
                    <a:pt x="534" y="446"/>
                  </a:lnTo>
                  <a:lnTo>
                    <a:pt x="533" y="446"/>
                  </a:lnTo>
                  <a:lnTo>
                    <a:pt x="533" y="445"/>
                  </a:lnTo>
                  <a:lnTo>
                    <a:pt x="532" y="445"/>
                  </a:lnTo>
                  <a:lnTo>
                    <a:pt x="531" y="444"/>
                  </a:lnTo>
                  <a:lnTo>
                    <a:pt x="532" y="444"/>
                  </a:lnTo>
                  <a:lnTo>
                    <a:pt x="531" y="444"/>
                  </a:lnTo>
                  <a:lnTo>
                    <a:pt x="531" y="443"/>
                  </a:lnTo>
                  <a:lnTo>
                    <a:pt x="530" y="443"/>
                  </a:lnTo>
                  <a:lnTo>
                    <a:pt x="531" y="442"/>
                  </a:lnTo>
                  <a:lnTo>
                    <a:pt x="531" y="441"/>
                  </a:lnTo>
                  <a:lnTo>
                    <a:pt x="532" y="441"/>
                  </a:lnTo>
                  <a:lnTo>
                    <a:pt x="533" y="441"/>
                  </a:lnTo>
                  <a:lnTo>
                    <a:pt x="532" y="441"/>
                  </a:lnTo>
                  <a:lnTo>
                    <a:pt x="532" y="440"/>
                  </a:lnTo>
                  <a:lnTo>
                    <a:pt x="533" y="438"/>
                  </a:lnTo>
                  <a:lnTo>
                    <a:pt x="534" y="438"/>
                  </a:lnTo>
                  <a:lnTo>
                    <a:pt x="534" y="437"/>
                  </a:lnTo>
                  <a:lnTo>
                    <a:pt x="535" y="437"/>
                  </a:lnTo>
                  <a:lnTo>
                    <a:pt x="538" y="437"/>
                  </a:lnTo>
                  <a:lnTo>
                    <a:pt x="539" y="437"/>
                  </a:lnTo>
                  <a:lnTo>
                    <a:pt x="539" y="438"/>
                  </a:lnTo>
                  <a:lnTo>
                    <a:pt x="540" y="438"/>
                  </a:lnTo>
                  <a:lnTo>
                    <a:pt x="539" y="437"/>
                  </a:lnTo>
                  <a:lnTo>
                    <a:pt x="539" y="436"/>
                  </a:lnTo>
                  <a:lnTo>
                    <a:pt x="539" y="435"/>
                  </a:lnTo>
                  <a:lnTo>
                    <a:pt x="540" y="435"/>
                  </a:lnTo>
                  <a:lnTo>
                    <a:pt x="541" y="435"/>
                  </a:lnTo>
                  <a:lnTo>
                    <a:pt x="541" y="434"/>
                  </a:lnTo>
                  <a:lnTo>
                    <a:pt x="542" y="434"/>
                  </a:lnTo>
                  <a:lnTo>
                    <a:pt x="542" y="433"/>
                  </a:lnTo>
                  <a:lnTo>
                    <a:pt x="542" y="432"/>
                  </a:lnTo>
                  <a:lnTo>
                    <a:pt x="543" y="432"/>
                  </a:lnTo>
                  <a:lnTo>
                    <a:pt x="543" y="430"/>
                  </a:lnTo>
                  <a:lnTo>
                    <a:pt x="543" y="429"/>
                  </a:lnTo>
                  <a:lnTo>
                    <a:pt x="546" y="428"/>
                  </a:lnTo>
                  <a:lnTo>
                    <a:pt x="544" y="428"/>
                  </a:lnTo>
                  <a:lnTo>
                    <a:pt x="543" y="428"/>
                  </a:lnTo>
                  <a:lnTo>
                    <a:pt x="542" y="429"/>
                  </a:lnTo>
                  <a:lnTo>
                    <a:pt x="539" y="432"/>
                  </a:lnTo>
                  <a:lnTo>
                    <a:pt x="539" y="433"/>
                  </a:lnTo>
                  <a:lnTo>
                    <a:pt x="538" y="433"/>
                  </a:lnTo>
                  <a:lnTo>
                    <a:pt x="539" y="434"/>
                  </a:lnTo>
                  <a:lnTo>
                    <a:pt x="534" y="432"/>
                  </a:lnTo>
                  <a:lnTo>
                    <a:pt x="533" y="432"/>
                  </a:lnTo>
                  <a:lnTo>
                    <a:pt x="533" y="430"/>
                  </a:lnTo>
                  <a:lnTo>
                    <a:pt x="532" y="429"/>
                  </a:lnTo>
                  <a:lnTo>
                    <a:pt x="532" y="428"/>
                  </a:lnTo>
                  <a:lnTo>
                    <a:pt x="532" y="427"/>
                  </a:lnTo>
                  <a:lnTo>
                    <a:pt x="533" y="426"/>
                  </a:lnTo>
                  <a:lnTo>
                    <a:pt x="534" y="422"/>
                  </a:lnTo>
                  <a:lnTo>
                    <a:pt x="534" y="421"/>
                  </a:lnTo>
                  <a:lnTo>
                    <a:pt x="534" y="420"/>
                  </a:lnTo>
                  <a:lnTo>
                    <a:pt x="538" y="417"/>
                  </a:lnTo>
                  <a:lnTo>
                    <a:pt x="539" y="416"/>
                  </a:lnTo>
                  <a:lnTo>
                    <a:pt x="539" y="415"/>
                  </a:lnTo>
                  <a:lnTo>
                    <a:pt x="539" y="413"/>
                  </a:lnTo>
                  <a:lnTo>
                    <a:pt x="539" y="411"/>
                  </a:lnTo>
                  <a:lnTo>
                    <a:pt x="540" y="411"/>
                  </a:lnTo>
                  <a:lnTo>
                    <a:pt x="540" y="410"/>
                  </a:lnTo>
                  <a:lnTo>
                    <a:pt x="541" y="409"/>
                  </a:lnTo>
                  <a:lnTo>
                    <a:pt x="541" y="408"/>
                  </a:lnTo>
                  <a:lnTo>
                    <a:pt x="541" y="407"/>
                  </a:lnTo>
                  <a:lnTo>
                    <a:pt x="541" y="405"/>
                  </a:lnTo>
                  <a:lnTo>
                    <a:pt x="540" y="404"/>
                  </a:lnTo>
                  <a:lnTo>
                    <a:pt x="540" y="403"/>
                  </a:lnTo>
                  <a:lnTo>
                    <a:pt x="539" y="402"/>
                  </a:lnTo>
                  <a:lnTo>
                    <a:pt x="539" y="401"/>
                  </a:lnTo>
                  <a:lnTo>
                    <a:pt x="539" y="400"/>
                  </a:lnTo>
                  <a:lnTo>
                    <a:pt x="540" y="400"/>
                  </a:lnTo>
                  <a:lnTo>
                    <a:pt x="541" y="400"/>
                  </a:lnTo>
                  <a:lnTo>
                    <a:pt x="541" y="399"/>
                  </a:lnTo>
                  <a:lnTo>
                    <a:pt x="544" y="399"/>
                  </a:lnTo>
                  <a:lnTo>
                    <a:pt x="544" y="398"/>
                  </a:lnTo>
                  <a:lnTo>
                    <a:pt x="549" y="394"/>
                  </a:lnTo>
                  <a:lnTo>
                    <a:pt x="551" y="392"/>
                  </a:lnTo>
                  <a:lnTo>
                    <a:pt x="554" y="391"/>
                  </a:lnTo>
                  <a:lnTo>
                    <a:pt x="555" y="391"/>
                  </a:lnTo>
                  <a:lnTo>
                    <a:pt x="556" y="392"/>
                  </a:lnTo>
                  <a:lnTo>
                    <a:pt x="556" y="393"/>
                  </a:lnTo>
                  <a:lnTo>
                    <a:pt x="557" y="393"/>
                  </a:lnTo>
                  <a:lnTo>
                    <a:pt x="557" y="394"/>
                  </a:lnTo>
                  <a:lnTo>
                    <a:pt x="559" y="394"/>
                  </a:lnTo>
                  <a:lnTo>
                    <a:pt x="560" y="394"/>
                  </a:lnTo>
                  <a:lnTo>
                    <a:pt x="561" y="393"/>
                  </a:lnTo>
                  <a:lnTo>
                    <a:pt x="563" y="393"/>
                  </a:lnTo>
                  <a:lnTo>
                    <a:pt x="563" y="392"/>
                  </a:lnTo>
                  <a:lnTo>
                    <a:pt x="564" y="393"/>
                  </a:lnTo>
                  <a:lnTo>
                    <a:pt x="565" y="393"/>
                  </a:lnTo>
                  <a:lnTo>
                    <a:pt x="565" y="394"/>
                  </a:lnTo>
                  <a:lnTo>
                    <a:pt x="566" y="394"/>
                  </a:lnTo>
                  <a:lnTo>
                    <a:pt x="567" y="394"/>
                  </a:lnTo>
                  <a:lnTo>
                    <a:pt x="568" y="394"/>
                  </a:lnTo>
                  <a:lnTo>
                    <a:pt x="573" y="395"/>
                  </a:lnTo>
                  <a:lnTo>
                    <a:pt x="574" y="395"/>
                  </a:lnTo>
                  <a:lnTo>
                    <a:pt x="574" y="396"/>
                  </a:lnTo>
                  <a:lnTo>
                    <a:pt x="574" y="395"/>
                  </a:lnTo>
                  <a:lnTo>
                    <a:pt x="573" y="394"/>
                  </a:lnTo>
                  <a:lnTo>
                    <a:pt x="573" y="393"/>
                  </a:lnTo>
                  <a:lnTo>
                    <a:pt x="572" y="393"/>
                  </a:lnTo>
                  <a:lnTo>
                    <a:pt x="569" y="394"/>
                  </a:lnTo>
                  <a:lnTo>
                    <a:pt x="569" y="393"/>
                  </a:lnTo>
                  <a:lnTo>
                    <a:pt x="567" y="392"/>
                  </a:lnTo>
                  <a:lnTo>
                    <a:pt x="566" y="392"/>
                  </a:lnTo>
                  <a:lnTo>
                    <a:pt x="563" y="391"/>
                  </a:lnTo>
                  <a:lnTo>
                    <a:pt x="563" y="390"/>
                  </a:lnTo>
                  <a:lnTo>
                    <a:pt x="561" y="388"/>
                  </a:lnTo>
                  <a:lnTo>
                    <a:pt x="559" y="387"/>
                  </a:lnTo>
                  <a:lnTo>
                    <a:pt x="559" y="386"/>
                  </a:lnTo>
                  <a:lnTo>
                    <a:pt x="559" y="385"/>
                  </a:lnTo>
                  <a:lnTo>
                    <a:pt x="560" y="385"/>
                  </a:lnTo>
                  <a:lnTo>
                    <a:pt x="561" y="385"/>
                  </a:lnTo>
                  <a:lnTo>
                    <a:pt x="561" y="384"/>
                  </a:lnTo>
                  <a:lnTo>
                    <a:pt x="561" y="383"/>
                  </a:lnTo>
                  <a:lnTo>
                    <a:pt x="563" y="382"/>
                  </a:lnTo>
                  <a:lnTo>
                    <a:pt x="564" y="382"/>
                  </a:lnTo>
                  <a:lnTo>
                    <a:pt x="564" y="380"/>
                  </a:lnTo>
                  <a:lnTo>
                    <a:pt x="565" y="379"/>
                  </a:lnTo>
                  <a:lnTo>
                    <a:pt x="571" y="377"/>
                  </a:lnTo>
                  <a:lnTo>
                    <a:pt x="572" y="376"/>
                  </a:lnTo>
                  <a:lnTo>
                    <a:pt x="571" y="376"/>
                  </a:lnTo>
                  <a:lnTo>
                    <a:pt x="568" y="376"/>
                  </a:lnTo>
                  <a:lnTo>
                    <a:pt x="565" y="377"/>
                  </a:lnTo>
                  <a:lnTo>
                    <a:pt x="564" y="377"/>
                  </a:lnTo>
                  <a:lnTo>
                    <a:pt x="563" y="378"/>
                  </a:lnTo>
                  <a:lnTo>
                    <a:pt x="563" y="379"/>
                  </a:lnTo>
                  <a:lnTo>
                    <a:pt x="561" y="379"/>
                  </a:lnTo>
                  <a:lnTo>
                    <a:pt x="561" y="380"/>
                  </a:lnTo>
                  <a:lnTo>
                    <a:pt x="561" y="382"/>
                  </a:lnTo>
                  <a:lnTo>
                    <a:pt x="561" y="383"/>
                  </a:lnTo>
                  <a:lnTo>
                    <a:pt x="560" y="383"/>
                  </a:lnTo>
                  <a:lnTo>
                    <a:pt x="560" y="384"/>
                  </a:lnTo>
                  <a:lnTo>
                    <a:pt x="556" y="384"/>
                  </a:lnTo>
                  <a:lnTo>
                    <a:pt x="556" y="383"/>
                  </a:lnTo>
                  <a:lnTo>
                    <a:pt x="555" y="383"/>
                  </a:lnTo>
                  <a:lnTo>
                    <a:pt x="555" y="384"/>
                  </a:lnTo>
                  <a:lnTo>
                    <a:pt x="554" y="384"/>
                  </a:lnTo>
                  <a:lnTo>
                    <a:pt x="552" y="384"/>
                  </a:lnTo>
                  <a:lnTo>
                    <a:pt x="551" y="383"/>
                  </a:lnTo>
                  <a:lnTo>
                    <a:pt x="551" y="382"/>
                  </a:lnTo>
                  <a:lnTo>
                    <a:pt x="552" y="380"/>
                  </a:lnTo>
                  <a:lnTo>
                    <a:pt x="551" y="380"/>
                  </a:lnTo>
                  <a:lnTo>
                    <a:pt x="551" y="382"/>
                  </a:lnTo>
                  <a:lnTo>
                    <a:pt x="551" y="383"/>
                  </a:lnTo>
                  <a:lnTo>
                    <a:pt x="550" y="383"/>
                  </a:lnTo>
                  <a:lnTo>
                    <a:pt x="550" y="382"/>
                  </a:lnTo>
                  <a:lnTo>
                    <a:pt x="550" y="383"/>
                  </a:lnTo>
                  <a:lnTo>
                    <a:pt x="549" y="384"/>
                  </a:lnTo>
                  <a:lnTo>
                    <a:pt x="547" y="385"/>
                  </a:lnTo>
                  <a:lnTo>
                    <a:pt x="546" y="385"/>
                  </a:lnTo>
                  <a:lnTo>
                    <a:pt x="546" y="386"/>
                  </a:lnTo>
                  <a:lnTo>
                    <a:pt x="544" y="386"/>
                  </a:lnTo>
                  <a:lnTo>
                    <a:pt x="543" y="388"/>
                  </a:lnTo>
                  <a:lnTo>
                    <a:pt x="543" y="390"/>
                  </a:lnTo>
                  <a:lnTo>
                    <a:pt x="542" y="390"/>
                  </a:lnTo>
                  <a:lnTo>
                    <a:pt x="541" y="391"/>
                  </a:lnTo>
                  <a:lnTo>
                    <a:pt x="540" y="391"/>
                  </a:lnTo>
                  <a:lnTo>
                    <a:pt x="540" y="392"/>
                  </a:lnTo>
                  <a:lnTo>
                    <a:pt x="539" y="391"/>
                  </a:lnTo>
                  <a:lnTo>
                    <a:pt x="538" y="391"/>
                  </a:lnTo>
                  <a:lnTo>
                    <a:pt x="538" y="392"/>
                  </a:lnTo>
                  <a:lnTo>
                    <a:pt x="537" y="392"/>
                  </a:lnTo>
                  <a:lnTo>
                    <a:pt x="535" y="393"/>
                  </a:lnTo>
                  <a:lnTo>
                    <a:pt x="535" y="394"/>
                  </a:lnTo>
                  <a:lnTo>
                    <a:pt x="534" y="394"/>
                  </a:lnTo>
                  <a:lnTo>
                    <a:pt x="534" y="395"/>
                  </a:lnTo>
                  <a:lnTo>
                    <a:pt x="533" y="395"/>
                  </a:lnTo>
                  <a:lnTo>
                    <a:pt x="533" y="396"/>
                  </a:lnTo>
                  <a:lnTo>
                    <a:pt x="533" y="398"/>
                  </a:lnTo>
                  <a:lnTo>
                    <a:pt x="534" y="400"/>
                  </a:lnTo>
                  <a:lnTo>
                    <a:pt x="533" y="400"/>
                  </a:lnTo>
                  <a:lnTo>
                    <a:pt x="532" y="400"/>
                  </a:lnTo>
                  <a:lnTo>
                    <a:pt x="532" y="399"/>
                  </a:lnTo>
                  <a:lnTo>
                    <a:pt x="532" y="400"/>
                  </a:lnTo>
                  <a:lnTo>
                    <a:pt x="531" y="400"/>
                  </a:lnTo>
                  <a:lnTo>
                    <a:pt x="531" y="401"/>
                  </a:lnTo>
                  <a:lnTo>
                    <a:pt x="530" y="401"/>
                  </a:lnTo>
                  <a:lnTo>
                    <a:pt x="530" y="402"/>
                  </a:lnTo>
                  <a:lnTo>
                    <a:pt x="529" y="402"/>
                  </a:lnTo>
                  <a:lnTo>
                    <a:pt x="529" y="403"/>
                  </a:lnTo>
                  <a:lnTo>
                    <a:pt x="529" y="404"/>
                  </a:lnTo>
                  <a:lnTo>
                    <a:pt x="527" y="404"/>
                  </a:lnTo>
                  <a:lnTo>
                    <a:pt x="526" y="405"/>
                  </a:lnTo>
                  <a:lnTo>
                    <a:pt x="525" y="407"/>
                  </a:lnTo>
                  <a:lnTo>
                    <a:pt x="525" y="408"/>
                  </a:lnTo>
                  <a:lnTo>
                    <a:pt x="525" y="409"/>
                  </a:lnTo>
                  <a:lnTo>
                    <a:pt x="525" y="410"/>
                  </a:lnTo>
                  <a:lnTo>
                    <a:pt x="526" y="410"/>
                  </a:lnTo>
                  <a:lnTo>
                    <a:pt x="524" y="411"/>
                  </a:lnTo>
                  <a:lnTo>
                    <a:pt x="524" y="412"/>
                  </a:lnTo>
                  <a:lnTo>
                    <a:pt x="524" y="413"/>
                  </a:lnTo>
                  <a:lnTo>
                    <a:pt x="523" y="413"/>
                  </a:lnTo>
                  <a:lnTo>
                    <a:pt x="522" y="415"/>
                  </a:lnTo>
                  <a:lnTo>
                    <a:pt x="521" y="416"/>
                  </a:lnTo>
                  <a:lnTo>
                    <a:pt x="521" y="415"/>
                  </a:lnTo>
                  <a:lnTo>
                    <a:pt x="519" y="415"/>
                  </a:lnTo>
                  <a:lnTo>
                    <a:pt x="518" y="415"/>
                  </a:lnTo>
                  <a:lnTo>
                    <a:pt x="517" y="415"/>
                  </a:lnTo>
                  <a:lnTo>
                    <a:pt x="518" y="415"/>
                  </a:lnTo>
                  <a:lnTo>
                    <a:pt x="517" y="413"/>
                  </a:lnTo>
                  <a:lnTo>
                    <a:pt x="517" y="415"/>
                  </a:lnTo>
                  <a:lnTo>
                    <a:pt x="516" y="413"/>
                  </a:lnTo>
                  <a:lnTo>
                    <a:pt x="517" y="413"/>
                  </a:lnTo>
                  <a:lnTo>
                    <a:pt x="516" y="412"/>
                  </a:lnTo>
                  <a:lnTo>
                    <a:pt x="515" y="412"/>
                  </a:lnTo>
                  <a:lnTo>
                    <a:pt x="514" y="413"/>
                  </a:lnTo>
                  <a:lnTo>
                    <a:pt x="515" y="413"/>
                  </a:lnTo>
                  <a:lnTo>
                    <a:pt x="516" y="413"/>
                  </a:lnTo>
                  <a:lnTo>
                    <a:pt x="516" y="415"/>
                  </a:lnTo>
                  <a:lnTo>
                    <a:pt x="517" y="416"/>
                  </a:lnTo>
                  <a:lnTo>
                    <a:pt x="518" y="417"/>
                  </a:lnTo>
                  <a:lnTo>
                    <a:pt x="519" y="417"/>
                  </a:lnTo>
                  <a:lnTo>
                    <a:pt x="519" y="418"/>
                  </a:lnTo>
                  <a:lnTo>
                    <a:pt x="521" y="418"/>
                  </a:lnTo>
                  <a:lnTo>
                    <a:pt x="522" y="419"/>
                  </a:lnTo>
                  <a:lnTo>
                    <a:pt x="522" y="420"/>
                  </a:lnTo>
                  <a:lnTo>
                    <a:pt x="521" y="420"/>
                  </a:lnTo>
                  <a:lnTo>
                    <a:pt x="521" y="421"/>
                  </a:lnTo>
                  <a:lnTo>
                    <a:pt x="521" y="422"/>
                  </a:lnTo>
                  <a:lnTo>
                    <a:pt x="519" y="422"/>
                  </a:lnTo>
                  <a:lnTo>
                    <a:pt x="519" y="424"/>
                  </a:lnTo>
                  <a:lnTo>
                    <a:pt x="519" y="425"/>
                  </a:lnTo>
                  <a:lnTo>
                    <a:pt x="518" y="425"/>
                  </a:lnTo>
                  <a:lnTo>
                    <a:pt x="517" y="426"/>
                  </a:lnTo>
                  <a:lnTo>
                    <a:pt x="516" y="426"/>
                  </a:lnTo>
                  <a:lnTo>
                    <a:pt x="515" y="425"/>
                  </a:lnTo>
                  <a:lnTo>
                    <a:pt x="515" y="426"/>
                  </a:lnTo>
                  <a:lnTo>
                    <a:pt x="514" y="426"/>
                  </a:lnTo>
                  <a:lnTo>
                    <a:pt x="512" y="426"/>
                  </a:lnTo>
                  <a:lnTo>
                    <a:pt x="512" y="427"/>
                  </a:lnTo>
                  <a:lnTo>
                    <a:pt x="510" y="427"/>
                  </a:lnTo>
                  <a:lnTo>
                    <a:pt x="512" y="427"/>
                  </a:lnTo>
                  <a:lnTo>
                    <a:pt x="513" y="427"/>
                  </a:lnTo>
                  <a:lnTo>
                    <a:pt x="514" y="427"/>
                  </a:lnTo>
                  <a:lnTo>
                    <a:pt x="515" y="427"/>
                  </a:lnTo>
                  <a:lnTo>
                    <a:pt x="515" y="428"/>
                  </a:lnTo>
                  <a:lnTo>
                    <a:pt x="515" y="429"/>
                  </a:lnTo>
                  <a:lnTo>
                    <a:pt x="515" y="430"/>
                  </a:lnTo>
                  <a:lnTo>
                    <a:pt x="514" y="430"/>
                  </a:lnTo>
                  <a:lnTo>
                    <a:pt x="513" y="432"/>
                  </a:lnTo>
                  <a:lnTo>
                    <a:pt x="513" y="433"/>
                  </a:lnTo>
                  <a:lnTo>
                    <a:pt x="512" y="433"/>
                  </a:lnTo>
                  <a:lnTo>
                    <a:pt x="512" y="432"/>
                  </a:lnTo>
                  <a:lnTo>
                    <a:pt x="510" y="432"/>
                  </a:lnTo>
                  <a:lnTo>
                    <a:pt x="510" y="433"/>
                  </a:lnTo>
                  <a:lnTo>
                    <a:pt x="509" y="433"/>
                  </a:lnTo>
                  <a:lnTo>
                    <a:pt x="509" y="432"/>
                  </a:lnTo>
                  <a:lnTo>
                    <a:pt x="509" y="430"/>
                  </a:lnTo>
                  <a:lnTo>
                    <a:pt x="510" y="430"/>
                  </a:lnTo>
                  <a:lnTo>
                    <a:pt x="509" y="429"/>
                  </a:lnTo>
                  <a:lnTo>
                    <a:pt x="508" y="428"/>
                  </a:lnTo>
                  <a:lnTo>
                    <a:pt x="508" y="429"/>
                  </a:lnTo>
                  <a:lnTo>
                    <a:pt x="508" y="430"/>
                  </a:lnTo>
                  <a:lnTo>
                    <a:pt x="508" y="432"/>
                  </a:lnTo>
                  <a:lnTo>
                    <a:pt x="508" y="433"/>
                  </a:lnTo>
                  <a:lnTo>
                    <a:pt x="507" y="433"/>
                  </a:lnTo>
                  <a:lnTo>
                    <a:pt x="506" y="432"/>
                  </a:lnTo>
                  <a:lnTo>
                    <a:pt x="506" y="433"/>
                  </a:lnTo>
                  <a:lnTo>
                    <a:pt x="505" y="433"/>
                  </a:lnTo>
                  <a:lnTo>
                    <a:pt x="506" y="433"/>
                  </a:lnTo>
                  <a:lnTo>
                    <a:pt x="507" y="434"/>
                  </a:lnTo>
                  <a:lnTo>
                    <a:pt x="506" y="435"/>
                  </a:lnTo>
                  <a:lnTo>
                    <a:pt x="504" y="436"/>
                  </a:lnTo>
                  <a:lnTo>
                    <a:pt x="502" y="435"/>
                  </a:lnTo>
                  <a:lnTo>
                    <a:pt x="502" y="436"/>
                  </a:lnTo>
                  <a:lnTo>
                    <a:pt x="504" y="436"/>
                  </a:lnTo>
                  <a:lnTo>
                    <a:pt x="504" y="437"/>
                  </a:lnTo>
                  <a:lnTo>
                    <a:pt x="505" y="437"/>
                  </a:lnTo>
                  <a:lnTo>
                    <a:pt x="505" y="438"/>
                  </a:lnTo>
                  <a:lnTo>
                    <a:pt x="504" y="438"/>
                  </a:lnTo>
                  <a:lnTo>
                    <a:pt x="502" y="438"/>
                  </a:lnTo>
                  <a:lnTo>
                    <a:pt x="501" y="438"/>
                  </a:lnTo>
                  <a:lnTo>
                    <a:pt x="501" y="440"/>
                  </a:lnTo>
                  <a:lnTo>
                    <a:pt x="500" y="441"/>
                  </a:lnTo>
                  <a:lnTo>
                    <a:pt x="500" y="440"/>
                  </a:lnTo>
                  <a:lnTo>
                    <a:pt x="499" y="440"/>
                  </a:lnTo>
                  <a:lnTo>
                    <a:pt x="499" y="441"/>
                  </a:lnTo>
                  <a:lnTo>
                    <a:pt x="498" y="441"/>
                  </a:lnTo>
                  <a:lnTo>
                    <a:pt x="499" y="441"/>
                  </a:lnTo>
                  <a:lnTo>
                    <a:pt x="499" y="442"/>
                  </a:lnTo>
                  <a:lnTo>
                    <a:pt x="500" y="441"/>
                  </a:lnTo>
                  <a:lnTo>
                    <a:pt x="501" y="441"/>
                  </a:lnTo>
                  <a:lnTo>
                    <a:pt x="500" y="442"/>
                  </a:lnTo>
                  <a:lnTo>
                    <a:pt x="499" y="443"/>
                  </a:lnTo>
                  <a:lnTo>
                    <a:pt x="498" y="443"/>
                  </a:lnTo>
                  <a:lnTo>
                    <a:pt x="498" y="444"/>
                  </a:lnTo>
                  <a:lnTo>
                    <a:pt x="498" y="445"/>
                  </a:lnTo>
                  <a:lnTo>
                    <a:pt x="498" y="446"/>
                  </a:lnTo>
                  <a:lnTo>
                    <a:pt x="497" y="446"/>
                  </a:lnTo>
                  <a:lnTo>
                    <a:pt x="497" y="447"/>
                  </a:lnTo>
                  <a:lnTo>
                    <a:pt x="498" y="447"/>
                  </a:lnTo>
                  <a:lnTo>
                    <a:pt x="498" y="449"/>
                  </a:lnTo>
                  <a:lnTo>
                    <a:pt x="497" y="449"/>
                  </a:lnTo>
                  <a:lnTo>
                    <a:pt x="498" y="449"/>
                  </a:lnTo>
                  <a:lnTo>
                    <a:pt x="497" y="450"/>
                  </a:lnTo>
                  <a:lnTo>
                    <a:pt x="498" y="451"/>
                  </a:lnTo>
                  <a:lnTo>
                    <a:pt x="498" y="450"/>
                  </a:lnTo>
                  <a:lnTo>
                    <a:pt x="499" y="450"/>
                  </a:lnTo>
                  <a:lnTo>
                    <a:pt x="500" y="449"/>
                  </a:lnTo>
                  <a:lnTo>
                    <a:pt x="501" y="450"/>
                  </a:lnTo>
                  <a:lnTo>
                    <a:pt x="502" y="450"/>
                  </a:lnTo>
                  <a:lnTo>
                    <a:pt x="504" y="450"/>
                  </a:lnTo>
                  <a:lnTo>
                    <a:pt x="505" y="450"/>
                  </a:lnTo>
                  <a:lnTo>
                    <a:pt x="506" y="451"/>
                  </a:lnTo>
                  <a:lnTo>
                    <a:pt x="507" y="452"/>
                  </a:lnTo>
                  <a:lnTo>
                    <a:pt x="508" y="451"/>
                  </a:lnTo>
                  <a:lnTo>
                    <a:pt x="508" y="452"/>
                  </a:lnTo>
                  <a:lnTo>
                    <a:pt x="509" y="452"/>
                  </a:lnTo>
                  <a:lnTo>
                    <a:pt x="509" y="453"/>
                  </a:lnTo>
                  <a:lnTo>
                    <a:pt x="510" y="453"/>
                  </a:lnTo>
                  <a:lnTo>
                    <a:pt x="510" y="454"/>
                  </a:lnTo>
                  <a:lnTo>
                    <a:pt x="510" y="455"/>
                  </a:lnTo>
                  <a:lnTo>
                    <a:pt x="509" y="455"/>
                  </a:lnTo>
                  <a:lnTo>
                    <a:pt x="510" y="455"/>
                  </a:lnTo>
                  <a:lnTo>
                    <a:pt x="512" y="455"/>
                  </a:lnTo>
                  <a:lnTo>
                    <a:pt x="510" y="455"/>
                  </a:lnTo>
                  <a:lnTo>
                    <a:pt x="509" y="455"/>
                  </a:lnTo>
                  <a:lnTo>
                    <a:pt x="509" y="457"/>
                  </a:lnTo>
                  <a:lnTo>
                    <a:pt x="509" y="458"/>
                  </a:lnTo>
                  <a:lnTo>
                    <a:pt x="509" y="459"/>
                  </a:lnTo>
                  <a:lnTo>
                    <a:pt x="508" y="459"/>
                  </a:lnTo>
                  <a:lnTo>
                    <a:pt x="507" y="460"/>
                  </a:lnTo>
                  <a:lnTo>
                    <a:pt x="506" y="461"/>
                  </a:lnTo>
                  <a:lnTo>
                    <a:pt x="506" y="462"/>
                  </a:lnTo>
                  <a:lnTo>
                    <a:pt x="505" y="462"/>
                  </a:lnTo>
                  <a:lnTo>
                    <a:pt x="504" y="462"/>
                  </a:lnTo>
                  <a:lnTo>
                    <a:pt x="502" y="462"/>
                  </a:lnTo>
                  <a:lnTo>
                    <a:pt x="501" y="462"/>
                  </a:lnTo>
                  <a:lnTo>
                    <a:pt x="501" y="463"/>
                  </a:lnTo>
                  <a:lnTo>
                    <a:pt x="501" y="465"/>
                  </a:lnTo>
                  <a:lnTo>
                    <a:pt x="500" y="465"/>
                  </a:lnTo>
                  <a:lnTo>
                    <a:pt x="501" y="465"/>
                  </a:lnTo>
                  <a:lnTo>
                    <a:pt x="501" y="466"/>
                  </a:lnTo>
                  <a:lnTo>
                    <a:pt x="500" y="466"/>
                  </a:lnTo>
                  <a:lnTo>
                    <a:pt x="499" y="466"/>
                  </a:lnTo>
                  <a:lnTo>
                    <a:pt x="499" y="467"/>
                  </a:lnTo>
                  <a:lnTo>
                    <a:pt x="499" y="468"/>
                  </a:lnTo>
                  <a:lnTo>
                    <a:pt x="500" y="468"/>
                  </a:lnTo>
                  <a:lnTo>
                    <a:pt x="500" y="469"/>
                  </a:lnTo>
                  <a:lnTo>
                    <a:pt x="499" y="470"/>
                  </a:lnTo>
                  <a:lnTo>
                    <a:pt x="498" y="470"/>
                  </a:lnTo>
                  <a:lnTo>
                    <a:pt x="497" y="470"/>
                  </a:lnTo>
                  <a:lnTo>
                    <a:pt x="498" y="470"/>
                  </a:lnTo>
                  <a:lnTo>
                    <a:pt x="497" y="470"/>
                  </a:lnTo>
                  <a:lnTo>
                    <a:pt x="496" y="471"/>
                  </a:lnTo>
                  <a:lnTo>
                    <a:pt x="495" y="472"/>
                  </a:lnTo>
                  <a:lnTo>
                    <a:pt x="496" y="472"/>
                  </a:lnTo>
                  <a:lnTo>
                    <a:pt x="496" y="471"/>
                  </a:lnTo>
                  <a:lnTo>
                    <a:pt x="497" y="471"/>
                  </a:lnTo>
                  <a:lnTo>
                    <a:pt x="498" y="471"/>
                  </a:lnTo>
                  <a:lnTo>
                    <a:pt x="498" y="472"/>
                  </a:lnTo>
                  <a:lnTo>
                    <a:pt x="497" y="472"/>
                  </a:lnTo>
                  <a:lnTo>
                    <a:pt x="498" y="472"/>
                  </a:lnTo>
                  <a:lnTo>
                    <a:pt x="498" y="474"/>
                  </a:lnTo>
                  <a:lnTo>
                    <a:pt x="498" y="475"/>
                  </a:lnTo>
                  <a:lnTo>
                    <a:pt x="497" y="475"/>
                  </a:lnTo>
                  <a:lnTo>
                    <a:pt x="496" y="475"/>
                  </a:lnTo>
                  <a:lnTo>
                    <a:pt x="497" y="476"/>
                  </a:lnTo>
                  <a:lnTo>
                    <a:pt x="497" y="477"/>
                  </a:lnTo>
                  <a:lnTo>
                    <a:pt x="496" y="476"/>
                  </a:lnTo>
                  <a:lnTo>
                    <a:pt x="495" y="476"/>
                  </a:lnTo>
                  <a:lnTo>
                    <a:pt x="496" y="477"/>
                  </a:lnTo>
                  <a:lnTo>
                    <a:pt x="496" y="478"/>
                  </a:lnTo>
                  <a:lnTo>
                    <a:pt x="495" y="478"/>
                  </a:lnTo>
                  <a:lnTo>
                    <a:pt x="495" y="477"/>
                  </a:lnTo>
                  <a:lnTo>
                    <a:pt x="495" y="476"/>
                  </a:lnTo>
                  <a:lnTo>
                    <a:pt x="493" y="476"/>
                  </a:lnTo>
                  <a:lnTo>
                    <a:pt x="493" y="475"/>
                  </a:lnTo>
                  <a:lnTo>
                    <a:pt x="493" y="476"/>
                  </a:lnTo>
                  <a:lnTo>
                    <a:pt x="493" y="477"/>
                  </a:lnTo>
                  <a:lnTo>
                    <a:pt x="492" y="477"/>
                  </a:lnTo>
                  <a:lnTo>
                    <a:pt x="491" y="477"/>
                  </a:lnTo>
                  <a:lnTo>
                    <a:pt x="492" y="478"/>
                  </a:lnTo>
                  <a:lnTo>
                    <a:pt x="492" y="479"/>
                  </a:lnTo>
                  <a:lnTo>
                    <a:pt x="491" y="479"/>
                  </a:lnTo>
                  <a:lnTo>
                    <a:pt x="490" y="479"/>
                  </a:lnTo>
                  <a:lnTo>
                    <a:pt x="490" y="478"/>
                  </a:lnTo>
                  <a:lnTo>
                    <a:pt x="489" y="479"/>
                  </a:lnTo>
                  <a:lnTo>
                    <a:pt x="489" y="480"/>
                  </a:lnTo>
                  <a:lnTo>
                    <a:pt x="488" y="479"/>
                  </a:lnTo>
                  <a:lnTo>
                    <a:pt x="487" y="479"/>
                  </a:lnTo>
                  <a:lnTo>
                    <a:pt x="485" y="479"/>
                  </a:lnTo>
                  <a:lnTo>
                    <a:pt x="484" y="479"/>
                  </a:lnTo>
                  <a:lnTo>
                    <a:pt x="484" y="480"/>
                  </a:lnTo>
                  <a:lnTo>
                    <a:pt x="484" y="482"/>
                  </a:lnTo>
                  <a:lnTo>
                    <a:pt x="483" y="482"/>
                  </a:lnTo>
                  <a:lnTo>
                    <a:pt x="484" y="483"/>
                  </a:lnTo>
                  <a:lnTo>
                    <a:pt x="484" y="484"/>
                  </a:lnTo>
                  <a:lnTo>
                    <a:pt x="483" y="484"/>
                  </a:lnTo>
                  <a:lnTo>
                    <a:pt x="482" y="484"/>
                  </a:lnTo>
                  <a:lnTo>
                    <a:pt x="482" y="485"/>
                  </a:lnTo>
                  <a:lnTo>
                    <a:pt x="481" y="485"/>
                  </a:lnTo>
                  <a:lnTo>
                    <a:pt x="480" y="485"/>
                  </a:lnTo>
                  <a:lnTo>
                    <a:pt x="481" y="486"/>
                  </a:lnTo>
                  <a:lnTo>
                    <a:pt x="480" y="485"/>
                  </a:lnTo>
                  <a:lnTo>
                    <a:pt x="480" y="486"/>
                  </a:lnTo>
                  <a:lnTo>
                    <a:pt x="481" y="486"/>
                  </a:lnTo>
                  <a:lnTo>
                    <a:pt x="481" y="487"/>
                  </a:lnTo>
                  <a:lnTo>
                    <a:pt x="480" y="487"/>
                  </a:lnTo>
                  <a:lnTo>
                    <a:pt x="479" y="487"/>
                  </a:lnTo>
                  <a:lnTo>
                    <a:pt x="477" y="487"/>
                  </a:lnTo>
                  <a:lnTo>
                    <a:pt x="477" y="486"/>
                  </a:lnTo>
                  <a:lnTo>
                    <a:pt x="476" y="486"/>
                  </a:lnTo>
                  <a:lnTo>
                    <a:pt x="476" y="487"/>
                  </a:lnTo>
                  <a:lnTo>
                    <a:pt x="475" y="487"/>
                  </a:lnTo>
                  <a:lnTo>
                    <a:pt x="476" y="488"/>
                  </a:lnTo>
                  <a:lnTo>
                    <a:pt x="476" y="489"/>
                  </a:lnTo>
                  <a:lnTo>
                    <a:pt x="475" y="489"/>
                  </a:lnTo>
                  <a:lnTo>
                    <a:pt x="474" y="489"/>
                  </a:lnTo>
                  <a:lnTo>
                    <a:pt x="474" y="491"/>
                  </a:lnTo>
                  <a:lnTo>
                    <a:pt x="474" y="492"/>
                  </a:lnTo>
                  <a:lnTo>
                    <a:pt x="474" y="493"/>
                  </a:lnTo>
                  <a:lnTo>
                    <a:pt x="473" y="493"/>
                  </a:lnTo>
                  <a:lnTo>
                    <a:pt x="473" y="492"/>
                  </a:lnTo>
                  <a:lnTo>
                    <a:pt x="473" y="493"/>
                  </a:lnTo>
                  <a:lnTo>
                    <a:pt x="472" y="493"/>
                  </a:lnTo>
                  <a:lnTo>
                    <a:pt x="471" y="493"/>
                  </a:lnTo>
                  <a:lnTo>
                    <a:pt x="470" y="492"/>
                  </a:lnTo>
                  <a:lnTo>
                    <a:pt x="470" y="493"/>
                  </a:lnTo>
                  <a:lnTo>
                    <a:pt x="471" y="493"/>
                  </a:lnTo>
                  <a:lnTo>
                    <a:pt x="470" y="493"/>
                  </a:lnTo>
                  <a:lnTo>
                    <a:pt x="468" y="493"/>
                  </a:lnTo>
                  <a:lnTo>
                    <a:pt x="470" y="494"/>
                  </a:lnTo>
                  <a:lnTo>
                    <a:pt x="470" y="495"/>
                  </a:lnTo>
                  <a:lnTo>
                    <a:pt x="470" y="496"/>
                  </a:lnTo>
                  <a:lnTo>
                    <a:pt x="468" y="495"/>
                  </a:lnTo>
                  <a:lnTo>
                    <a:pt x="467" y="495"/>
                  </a:lnTo>
                  <a:lnTo>
                    <a:pt x="467" y="496"/>
                  </a:lnTo>
                  <a:lnTo>
                    <a:pt x="466" y="496"/>
                  </a:lnTo>
                  <a:lnTo>
                    <a:pt x="465" y="496"/>
                  </a:lnTo>
                  <a:lnTo>
                    <a:pt x="464" y="499"/>
                  </a:lnTo>
                  <a:lnTo>
                    <a:pt x="463" y="499"/>
                  </a:lnTo>
                  <a:lnTo>
                    <a:pt x="462" y="500"/>
                  </a:lnTo>
                  <a:lnTo>
                    <a:pt x="463" y="500"/>
                  </a:lnTo>
                  <a:lnTo>
                    <a:pt x="465" y="499"/>
                  </a:lnTo>
                  <a:lnTo>
                    <a:pt x="465" y="500"/>
                  </a:lnTo>
                  <a:lnTo>
                    <a:pt x="465" y="501"/>
                  </a:lnTo>
                  <a:lnTo>
                    <a:pt x="465" y="500"/>
                  </a:lnTo>
                  <a:lnTo>
                    <a:pt x="465" y="501"/>
                  </a:lnTo>
                  <a:lnTo>
                    <a:pt x="464" y="502"/>
                  </a:lnTo>
                  <a:lnTo>
                    <a:pt x="465" y="502"/>
                  </a:lnTo>
                  <a:lnTo>
                    <a:pt x="465" y="503"/>
                  </a:lnTo>
                  <a:lnTo>
                    <a:pt x="465" y="504"/>
                  </a:lnTo>
                  <a:lnTo>
                    <a:pt x="464" y="504"/>
                  </a:lnTo>
                  <a:lnTo>
                    <a:pt x="463" y="504"/>
                  </a:lnTo>
                  <a:lnTo>
                    <a:pt x="464" y="505"/>
                  </a:lnTo>
                  <a:lnTo>
                    <a:pt x="463" y="505"/>
                  </a:lnTo>
                  <a:lnTo>
                    <a:pt x="463" y="507"/>
                  </a:lnTo>
                  <a:lnTo>
                    <a:pt x="462" y="507"/>
                  </a:lnTo>
                  <a:lnTo>
                    <a:pt x="460" y="505"/>
                  </a:lnTo>
                  <a:lnTo>
                    <a:pt x="460" y="507"/>
                  </a:lnTo>
                  <a:lnTo>
                    <a:pt x="462" y="508"/>
                  </a:lnTo>
                  <a:lnTo>
                    <a:pt x="462" y="509"/>
                  </a:lnTo>
                  <a:lnTo>
                    <a:pt x="460" y="508"/>
                  </a:lnTo>
                  <a:lnTo>
                    <a:pt x="459" y="507"/>
                  </a:lnTo>
                  <a:lnTo>
                    <a:pt x="458" y="507"/>
                  </a:lnTo>
                  <a:lnTo>
                    <a:pt x="458" y="508"/>
                  </a:lnTo>
                  <a:lnTo>
                    <a:pt x="459" y="508"/>
                  </a:lnTo>
                  <a:lnTo>
                    <a:pt x="459" y="509"/>
                  </a:lnTo>
                  <a:lnTo>
                    <a:pt x="458" y="509"/>
                  </a:lnTo>
                  <a:lnTo>
                    <a:pt x="458" y="510"/>
                  </a:lnTo>
                  <a:lnTo>
                    <a:pt x="458" y="511"/>
                  </a:lnTo>
                  <a:lnTo>
                    <a:pt x="458" y="510"/>
                  </a:lnTo>
                  <a:lnTo>
                    <a:pt x="457" y="509"/>
                  </a:lnTo>
                  <a:lnTo>
                    <a:pt x="456" y="509"/>
                  </a:lnTo>
                  <a:lnTo>
                    <a:pt x="456" y="510"/>
                  </a:lnTo>
                  <a:lnTo>
                    <a:pt x="455" y="511"/>
                  </a:lnTo>
                  <a:lnTo>
                    <a:pt x="455" y="512"/>
                  </a:lnTo>
                  <a:lnTo>
                    <a:pt x="454" y="512"/>
                  </a:lnTo>
                  <a:lnTo>
                    <a:pt x="453" y="512"/>
                  </a:lnTo>
                  <a:lnTo>
                    <a:pt x="454" y="513"/>
                  </a:lnTo>
                  <a:lnTo>
                    <a:pt x="453" y="513"/>
                  </a:lnTo>
                  <a:lnTo>
                    <a:pt x="453" y="514"/>
                  </a:lnTo>
                  <a:lnTo>
                    <a:pt x="453" y="513"/>
                  </a:lnTo>
                  <a:lnTo>
                    <a:pt x="451" y="513"/>
                  </a:lnTo>
                  <a:lnTo>
                    <a:pt x="450" y="512"/>
                  </a:lnTo>
                  <a:lnTo>
                    <a:pt x="449" y="511"/>
                  </a:lnTo>
                  <a:lnTo>
                    <a:pt x="449" y="512"/>
                  </a:lnTo>
                  <a:lnTo>
                    <a:pt x="448" y="512"/>
                  </a:lnTo>
                  <a:lnTo>
                    <a:pt x="448" y="513"/>
                  </a:lnTo>
                  <a:lnTo>
                    <a:pt x="449" y="513"/>
                  </a:lnTo>
                  <a:lnTo>
                    <a:pt x="449" y="514"/>
                  </a:lnTo>
                  <a:lnTo>
                    <a:pt x="448" y="514"/>
                  </a:lnTo>
                  <a:lnTo>
                    <a:pt x="447" y="516"/>
                  </a:lnTo>
                  <a:lnTo>
                    <a:pt x="447" y="517"/>
                  </a:lnTo>
                  <a:lnTo>
                    <a:pt x="448" y="517"/>
                  </a:lnTo>
                  <a:lnTo>
                    <a:pt x="448" y="518"/>
                  </a:lnTo>
                  <a:lnTo>
                    <a:pt x="449" y="518"/>
                  </a:lnTo>
                  <a:lnTo>
                    <a:pt x="448" y="518"/>
                  </a:lnTo>
                  <a:lnTo>
                    <a:pt x="447" y="518"/>
                  </a:lnTo>
                  <a:lnTo>
                    <a:pt x="446" y="518"/>
                  </a:lnTo>
                  <a:lnTo>
                    <a:pt x="445" y="518"/>
                  </a:lnTo>
                  <a:lnTo>
                    <a:pt x="445" y="517"/>
                  </a:lnTo>
                  <a:lnTo>
                    <a:pt x="443" y="517"/>
                  </a:lnTo>
                  <a:lnTo>
                    <a:pt x="442" y="517"/>
                  </a:lnTo>
                  <a:lnTo>
                    <a:pt x="441" y="518"/>
                  </a:lnTo>
                  <a:lnTo>
                    <a:pt x="441" y="519"/>
                  </a:lnTo>
                  <a:lnTo>
                    <a:pt x="440" y="519"/>
                  </a:lnTo>
                  <a:lnTo>
                    <a:pt x="439" y="519"/>
                  </a:lnTo>
                  <a:lnTo>
                    <a:pt x="439" y="520"/>
                  </a:lnTo>
                  <a:lnTo>
                    <a:pt x="441" y="519"/>
                  </a:lnTo>
                  <a:lnTo>
                    <a:pt x="442" y="519"/>
                  </a:lnTo>
                  <a:lnTo>
                    <a:pt x="442" y="520"/>
                  </a:lnTo>
                  <a:lnTo>
                    <a:pt x="443" y="520"/>
                  </a:lnTo>
                  <a:lnTo>
                    <a:pt x="443" y="521"/>
                  </a:lnTo>
                  <a:lnTo>
                    <a:pt x="442" y="521"/>
                  </a:lnTo>
                  <a:lnTo>
                    <a:pt x="442" y="522"/>
                  </a:lnTo>
                  <a:lnTo>
                    <a:pt x="441" y="522"/>
                  </a:lnTo>
                  <a:lnTo>
                    <a:pt x="440" y="521"/>
                  </a:lnTo>
                  <a:lnTo>
                    <a:pt x="439" y="521"/>
                  </a:lnTo>
                  <a:lnTo>
                    <a:pt x="438" y="521"/>
                  </a:lnTo>
                  <a:lnTo>
                    <a:pt x="439" y="521"/>
                  </a:lnTo>
                  <a:lnTo>
                    <a:pt x="439" y="522"/>
                  </a:lnTo>
                  <a:lnTo>
                    <a:pt x="438" y="522"/>
                  </a:lnTo>
                  <a:lnTo>
                    <a:pt x="437" y="522"/>
                  </a:lnTo>
                  <a:lnTo>
                    <a:pt x="435" y="522"/>
                  </a:lnTo>
                  <a:lnTo>
                    <a:pt x="434" y="522"/>
                  </a:lnTo>
                  <a:lnTo>
                    <a:pt x="434" y="524"/>
                  </a:lnTo>
                  <a:lnTo>
                    <a:pt x="433" y="524"/>
                  </a:lnTo>
                  <a:lnTo>
                    <a:pt x="433" y="525"/>
                  </a:lnTo>
                  <a:lnTo>
                    <a:pt x="433" y="526"/>
                  </a:lnTo>
                  <a:lnTo>
                    <a:pt x="432" y="526"/>
                  </a:lnTo>
                  <a:lnTo>
                    <a:pt x="431" y="527"/>
                  </a:lnTo>
                  <a:lnTo>
                    <a:pt x="431" y="528"/>
                  </a:lnTo>
                  <a:lnTo>
                    <a:pt x="432" y="528"/>
                  </a:lnTo>
                  <a:lnTo>
                    <a:pt x="432" y="527"/>
                  </a:lnTo>
                  <a:lnTo>
                    <a:pt x="433" y="526"/>
                  </a:lnTo>
                  <a:lnTo>
                    <a:pt x="434" y="526"/>
                  </a:lnTo>
                  <a:lnTo>
                    <a:pt x="434" y="527"/>
                  </a:lnTo>
                  <a:lnTo>
                    <a:pt x="434" y="526"/>
                  </a:lnTo>
                  <a:lnTo>
                    <a:pt x="434" y="527"/>
                  </a:lnTo>
                  <a:lnTo>
                    <a:pt x="435" y="526"/>
                  </a:lnTo>
                  <a:lnTo>
                    <a:pt x="435" y="527"/>
                  </a:lnTo>
                  <a:lnTo>
                    <a:pt x="437" y="527"/>
                  </a:lnTo>
                  <a:lnTo>
                    <a:pt x="438" y="527"/>
                  </a:lnTo>
                  <a:lnTo>
                    <a:pt x="437" y="528"/>
                  </a:lnTo>
                  <a:lnTo>
                    <a:pt x="435" y="528"/>
                  </a:lnTo>
                  <a:lnTo>
                    <a:pt x="435" y="529"/>
                  </a:lnTo>
                  <a:lnTo>
                    <a:pt x="434" y="528"/>
                  </a:lnTo>
                  <a:lnTo>
                    <a:pt x="434" y="529"/>
                  </a:lnTo>
                  <a:lnTo>
                    <a:pt x="435" y="529"/>
                  </a:lnTo>
                  <a:lnTo>
                    <a:pt x="435" y="530"/>
                  </a:lnTo>
                  <a:lnTo>
                    <a:pt x="437" y="530"/>
                  </a:lnTo>
                  <a:lnTo>
                    <a:pt x="437" y="529"/>
                  </a:lnTo>
                  <a:lnTo>
                    <a:pt x="438" y="529"/>
                  </a:lnTo>
                  <a:lnTo>
                    <a:pt x="438" y="528"/>
                  </a:lnTo>
                  <a:lnTo>
                    <a:pt x="439" y="528"/>
                  </a:lnTo>
                  <a:lnTo>
                    <a:pt x="438" y="529"/>
                  </a:lnTo>
                  <a:lnTo>
                    <a:pt x="438" y="530"/>
                  </a:lnTo>
                  <a:lnTo>
                    <a:pt x="437" y="530"/>
                  </a:lnTo>
                  <a:lnTo>
                    <a:pt x="435" y="530"/>
                  </a:lnTo>
                  <a:lnTo>
                    <a:pt x="435" y="532"/>
                  </a:lnTo>
                  <a:lnTo>
                    <a:pt x="434" y="532"/>
                  </a:lnTo>
                  <a:lnTo>
                    <a:pt x="434" y="530"/>
                  </a:lnTo>
                  <a:lnTo>
                    <a:pt x="434" y="532"/>
                  </a:lnTo>
                  <a:lnTo>
                    <a:pt x="434" y="533"/>
                  </a:lnTo>
                  <a:lnTo>
                    <a:pt x="434" y="532"/>
                  </a:lnTo>
                  <a:lnTo>
                    <a:pt x="433" y="532"/>
                  </a:lnTo>
                  <a:lnTo>
                    <a:pt x="433" y="533"/>
                  </a:lnTo>
                  <a:lnTo>
                    <a:pt x="433" y="534"/>
                  </a:lnTo>
                  <a:lnTo>
                    <a:pt x="434" y="534"/>
                  </a:lnTo>
                  <a:lnTo>
                    <a:pt x="434" y="535"/>
                  </a:lnTo>
                  <a:lnTo>
                    <a:pt x="433" y="535"/>
                  </a:lnTo>
                  <a:lnTo>
                    <a:pt x="433" y="534"/>
                  </a:lnTo>
                  <a:lnTo>
                    <a:pt x="433" y="535"/>
                  </a:lnTo>
                  <a:lnTo>
                    <a:pt x="432" y="535"/>
                  </a:lnTo>
                  <a:lnTo>
                    <a:pt x="432" y="534"/>
                  </a:lnTo>
                  <a:lnTo>
                    <a:pt x="433" y="534"/>
                  </a:lnTo>
                  <a:lnTo>
                    <a:pt x="432" y="534"/>
                  </a:lnTo>
                  <a:lnTo>
                    <a:pt x="431" y="534"/>
                  </a:lnTo>
                  <a:lnTo>
                    <a:pt x="432" y="533"/>
                  </a:lnTo>
                  <a:lnTo>
                    <a:pt x="432" y="532"/>
                  </a:lnTo>
                  <a:lnTo>
                    <a:pt x="432" y="530"/>
                  </a:lnTo>
                  <a:lnTo>
                    <a:pt x="433" y="530"/>
                  </a:lnTo>
                  <a:lnTo>
                    <a:pt x="433" y="529"/>
                  </a:lnTo>
                  <a:lnTo>
                    <a:pt x="432" y="529"/>
                  </a:lnTo>
                  <a:lnTo>
                    <a:pt x="431" y="529"/>
                  </a:lnTo>
                  <a:lnTo>
                    <a:pt x="431" y="530"/>
                  </a:lnTo>
                  <a:lnTo>
                    <a:pt x="432" y="530"/>
                  </a:lnTo>
                  <a:lnTo>
                    <a:pt x="431" y="532"/>
                  </a:lnTo>
                  <a:lnTo>
                    <a:pt x="430" y="530"/>
                  </a:lnTo>
                  <a:lnTo>
                    <a:pt x="430" y="532"/>
                  </a:lnTo>
                  <a:lnTo>
                    <a:pt x="431" y="533"/>
                  </a:lnTo>
                  <a:lnTo>
                    <a:pt x="431" y="534"/>
                  </a:lnTo>
                  <a:lnTo>
                    <a:pt x="430" y="534"/>
                  </a:lnTo>
                  <a:lnTo>
                    <a:pt x="431" y="534"/>
                  </a:lnTo>
                  <a:lnTo>
                    <a:pt x="431" y="535"/>
                  </a:lnTo>
                  <a:lnTo>
                    <a:pt x="430" y="535"/>
                  </a:lnTo>
                  <a:lnTo>
                    <a:pt x="430" y="536"/>
                  </a:lnTo>
                  <a:lnTo>
                    <a:pt x="431" y="536"/>
                  </a:lnTo>
                  <a:lnTo>
                    <a:pt x="430" y="536"/>
                  </a:lnTo>
                  <a:lnTo>
                    <a:pt x="429" y="536"/>
                  </a:lnTo>
                  <a:lnTo>
                    <a:pt x="430" y="536"/>
                  </a:lnTo>
                  <a:lnTo>
                    <a:pt x="430" y="535"/>
                  </a:lnTo>
                  <a:lnTo>
                    <a:pt x="429" y="535"/>
                  </a:lnTo>
                  <a:lnTo>
                    <a:pt x="428" y="535"/>
                  </a:lnTo>
                  <a:lnTo>
                    <a:pt x="426" y="537"/>
                  </a:lnTo>
                  <a:lnTo>
                    <a:pt x="426" y="536"/>
                  </a:lnTo>
                  <a:lnTo>
                    <a:pt x="425" y="537"/>
                  </a:lnTo>
                  <a:lnTo>
                    <a:pt x="424" y="537"/>
                  </a:lnTo>
                  <a:lnTo>
                    <a:pt x="423" y="537"/>
                  </a:lnTo>
                  <a:lnTo>
                    <a:pt x="422" y="538"/>
                  </a:lnTo>
                  <a:lnTo>
                    <a:pt x="421" y="538"/>
                  </a:lnTo>
                  <a:lnTo>
                    <a:pt x="420" y="538"/>
                  </a:lnTo>
                  <a:lnTo>
                    <a:pt x="420" y="539"/>
                  </a:lnTo>
                  <a:lnTo>
                    <a:pt x="420" y="541"/>
                  </a:lnTo>
                  <a:lnTo>
                    <a:pt x="418" y="541"/>
                  </a:lnTo>
                  <a:lnTo>
                    <a:pt x="418" y="539"/>
                  </a:lnTo>
                  <a:lnTo>
                    <a:pt x="418" y="538"/>
                  </a:lnTo>
                  <a:lnTo>
                    <a:pt x="418" y="537"/>
                  </a:lnTo>
                  <a:lnTo>
                    <a:pt x="417" y="537"/>
                  </a:lnTo>
                  <a:lnTo>
                    <a:pt x="417" y="538"/>
                  </a:lnTo>
                  <a:lnTo>
                    <a:pt x="417" y="539"/>
                  </a:lnTo>
                  <a:lnTo>
                    <a:pt x="418" y="541"/>
                  </a:lnTo>
                  <a:lnTo>
                    <a:pt x="418" y="542"/>
                  </a:lnTo>
                  <a:lnTo>
                    <a:pt x="417" y="542"/>
                  </a:lnTo>
                  <a:lnTo>
                    <a:pt x="417" y="543"/>
                  </a:lnTo>
                  <a:lnTo>
                    <a:pt x="417" y="544"/>
                  </a:lnTo>
                  <a:lnTo>
                    <a:pt x="416" y="545"/>
                  </a:lnTo>
                  <a:lnTo>
                    <a:pt x="416" y="546"/>
                  </a:lnTo>
                  <a:lnTo>
                    <a:pt x="415" y="546"/>
                  </a:lnTo>
                  <a:lnTo>
                    <a:pt x="414" y="546"/>
                  </a:lnTo>
                  <a:lnTo>
                    <a:pt x="415" y="546"/>
                  </a:lnTo>
                  <a:lnTo>
                    <a:pt x="415" y="545"/>
                  </a:lnTo>
                  <a:lnTo>
                    <a:pt x="414" y="545"/>
                  </a:lnTo>
                  <a:lnTo>
                    <a:pt x="415" y="545"/>
                  </a:lnTo>
                  <a:lnTo>
                    <a:pt x="416" y="545"/>
                  </a:lnTo>
                  <a:lnTo>
                    <a:pt x="416" y="544"/>
                  </a:lnTo>
                  <a:lnTo>
                    <a:pt x="415" y="544"/>
                  </a:lnTo>
                  <a:lnTo>
                    <a:pt x="415" y="543"/>
                  </a:lnTo>
                  <a:lnTo>
                    <a:pt x="416" y="543"/>
                  </a:lnTo>
                  <a:lnTo>
                    <a:pt x="416" y="542"/>
                  </a:lnTo>
                  <a:lnTo>
                    <a:pt x="415" y="542"/>
                  </a:lnTo>
                  <a:lnTo>
                    <a:pt x="416" y="541"/>
                  </a:lnTo>
                  <a:lnTo>
                    <a:pt x="416" y="539"/>
                  </a:lnTo>
                  <a:lnTo>
                    <a:pt x="415" y="539"/>
                  </a:lnTo>
                  <a:lnTo>
                    <a:pt x="413" y="538"/>
                  </a:lnTo>
                  <a:lnTo>
                    <a:pt x="413" y="539"/>
                  </a:lnTo>
                  <a:lnTo>
                    <a:pt x="413" y="541"/>
                  </a:lnTo>
                  <a:lnTo>
                    <a:pt x="412" y="541"/>
                  </a:lnTo>
                  <a:lnTo>
                    <a:pt x="412" y="539"/>
                  </a:lnTo>
                  <a:lnTo>
                    <a:pt x="411" y="539"/>
                  </a:lnTo>
                  <a:lnTo>
                    <a:pt x="412" y="539"/>
                  </a:lnTo>
                  <a:lnTo>
                    <a:pt x="412" y="541"/>
                  </a:lnTo>
                  <a:lnTo>
                    <a:pt x="411" y="541"/>
                  </a:lnTo>
                  <a:lnTo>
                    <a:pt x="409" y="541"/>
                  </a:lnTo>
                  <a:lnTo>
                    <a:pt x="411" y="542"/>
                  </a:lnTo>
                  <a:lnTo>
                    <a:pt x="409" y="542"/>
                  </a:lnTo>
                  <a:lnTo>
                    <a:pt x="409" y="543"/>
                  </a:lnTo>
                  <a:lnTo>
                    <a:pt x="408" y="543"/>
                  </a:lnTo>
                  <a:lnTo>
                    <a:pt x="408" y="542"/>
                  </a:lnTo>
                  <a:lnTo>
                    <a:pt x="408" y="543"/>
                  </a:lnTo>
                  <a:lnTo>
                    <a:pt x="408" y="544"/>
                  </a:lnTo>
                  <a:lnTo>
                    <a:pt x="407" y="544"/>
                  </a:lnTo>
                  <a:lnTo>
                    <a:pt x="406" y="544"/>
                  </a:lnTo>
                  <a:lnTo>
                    <a:pt x="405" y="544"/>
                  </a:lnTo>
                  <a:lnTo>
                    <a:pt x="404" y="544"/>
                  </a:lnTo>
                  <a:lnTo>
                    <a:pt x="405" y="545"/>
                  </a:lnTo>
                  <a:lnTo>
                    <a:pt x="404" y="546"/>
                  </a:lnTo>
                  <a:lnTo>
                    <a:pt x="404" y="547"/>
                  </a:lnTo>
                  <a:lnTo>
                    <a:pt x="404" y="549"/>
                  </a:lnTo>
                  <a:lnTo>
                    <a:pt x="403" y="549"/>
                  </a:lnTo>
                  <a:lnTo>
                    <a:pt x="401" y="547"/>
                  </a:lnTo>
                  <a:lnTo>
                    <a:pt x="401" y="546"/>
                  </a:lnTo>
                  <a:lnTo>
                    <a:pt x="401" y="545"/>
                  </a:lnTo>
                  <a:lnTo>
                    <a:pt x="401" y="546"/>
                  </a:lnTo>
                  <a:lnTo>
                    <a:pt x="400" y="546"/>
                  </a:lnTo>
                  <a:lnTo>
                    <a:pt x="400" y="547"/>
                  </a:lnTo>
                  <a:lnTo>
                    <a:pt x="399" y="547"/>
                  </a:lnTo>
                  <a:lnTo>
                    <a:pt x="400" y="547"/>
                  </a:lnTo>
                  <a:lnTo>
                    <a:pt x="400" y="549"/>
                  </a:lnTo>
                  <a:lnTo>
                    <a:pt x="399" y="550"/>
                  </a:lnTo>
                  <a:lnTo>
                    <a:pt x="398" y="550"/>
                  </a:lnTo>
                  <a:lnTo>
                    <a:pt x="398" y="549"/>
                  </a:lnTo>
                  <a:lnTo>
                    <a:pt x="398" y="547"/>
                  </a:lnTo>
                  <a:lnTo>
                    <a:pt x="397" y="547"/>
                  </a:lnTo>
                  <a:lnTo>
                    <a:pt x="397" y="549"/>
                  </a:lnTo>
                  <a:lnTo>
                    <a:pt x="396" y="550"/>
                  </a:lnTo>
                  <a:lnTo>
                    <a:pt x="395" y="551"/>
                  </a:lnTo>
                  <a:lnTo>
                    <a:pt x="391" y="552"/>
                  </a:lnTo>
                  <a:lnTo>
                    <a:pt x="391" y="551"/>
                  </a:lnTo>
                  <a:lnTo>
                    <a:pt x="390" y="551"/>
                  </a:lnTo>
                  <a:lnTo>
                    <a:pt x="389" y="552"/>
                  </a:lnTo>
                  <a:lnTo>
                    <a:pt x="388" y="552"/>
                  </a:lnTo>
                  <a:lnTo>
                    <a:pt x="388" y="551"/>
                  </a:lnTo>
                  <a:lnTo>
                    <a:pt x="389" y="550"/>
                  </a:lnTo>
                  <a:lnTo>
                    <a:pt x="389" y="549"/>
                  </a:lnTo>
                  <a:lnTo>
                    <a:pt x="389" y="547"/>
                  </a:lnTo>
                  <a:lnTo>
                    <a:pt x="390" y="546"/>
                  </a:lnTo>
                  <a:lnTo>
                    <a:pt x="391" y="547"/>
                  </a:lnTo>
                  <a:lnTo>
                    <a:pt x="393" y="547"/>
                  </a:lnTo>
                  <a:lnTo>
                    <a:pt x="392" y="546"/>
                  </a:lnTo>
                  <a:lnTo>
                    <a:pt x="391" y="546"/>
                  </a:lnTo>
                  <a:lnTo>
                    <a:pt x="391" y="545"/>
                  </a:lnTo>
                  <a:lnTo>
                    <a:pt x="390" y="545"/>
                  </a:lnTo>
                  <a:lnTo>
                    <a:pt x="390" y="544"/>
                  </a:lnTo>
                  <a:lnTo>
                    <a:pt x="389" y="544"/>
                  </a:lnTo>
                  <a:lnTo>
                    <a:pt x="387" y="545"/>
                  </a:lnTo>
                  <a:lnTo>
                    <a:pt x="387" y="546"/>
                  </a:lnTo>
                  <a:lnTo>
                    <a:pt x="386" y="546"/>
                  </a:lnTo>
                  <a:lnTo>
                    <a:pt x="386" y="547"/>
                  </a:lnTo>
                  <a:lnTo>
                    <a:pt x="386" y="549"/>
                  </a:lnTo>
                  <a:lnTo>
                    <a:pt x="386" y="550"/>
                  </a:lnTo>
                  <a:lnTo>
                    <a:pt x="386" y="551"/>
                  </a:lnTo>
                  <a:lnTo>
                    <a:pt x="383" y="553"/>
                  </a:lnTo>
                  <a:lnTo>
                    <a:pt x="383" y="554"/>
                  </a:lnTo>
                  <a:lnTo>
                    <a:pt x="382" y="555"/>
                  </a:lnTo>
                  <a:lnTo>
                    <a:pt x="381" y="555"/>
                  </a:lnTo>
                  <a:lnTo>
                    <a:pt x="382" y="555"/>
                  </a:lnTo>
                  <a:lnTo>
                    <a:pt x="381" y="555"/>
                  </a:lnTo>
                  <a:lnTo>
                    <a:pt x="380" y="555"/>
                  </a:lnTo>
                  <a:lnTo>
                    <a:pt x="381" y="557"/>
                  </a:lnTo>
                  <a:lnTo>
                    <a:pt x="380" y="557"/>
                  </a:lnTo>
                  <a:lnTo>
                    <a:pt x="381" y="558"/>
                  </a:lnTo>
                  <a:lnTo>
                    <a:pt x="381" y="559"/>
                  </a:lnTo>
                  <a:lnTo>
                    <a:pt x="380" y="559"/>
                  </a:lnTo>
                  <a:lnTo>
                    <a:pt x="379" y="559"/>
                  </a:lnTo>
                  <a:lnTo>
                    <a:pt x="379" y="558"/>
                  </a:lnTo>
                  <a:lnTo>
                    <a:pt x="379" y="557"/>
                  </a:lnTo>
                  <a:lnTo>
                    <a:pt x="378" y="558"/>
                  </a:lnTo>
                  <a:lnTo>
                    <a:pt x="378" y="559"/>
                  </a:lnTo>
                  <a:lnTo>
                    <a:pt x="378" y="560"/>
                  </a:lnTo>
                  <a:lnTo>
                    <a:pt x="378" y="561"/>
                  </a:lnTo>
                  <a:lnTo>
                    <a:pt x="376" y="561"/>
                  </a:lnTo>
                  <a:lnTo>
                    <a:pt x="376" y="560"/>
                  </a:lnTo>
                  <a:lnTo>
                    <a:pt x="375" y="560"/>
                  </a:lnTo>
                  <a:lnTo>
                    <a:pt x="374" y="560"/>
                  </a:lnTo>
                  <a:lnTo>
                    <a:pt x="373" y="560"/>
                  </a:lnTo>
                  <a:lnTo>
                    <a:pt x="373" y="559"/>
                  </a:lnTo>
                  <a:lnTo>
                    <a:pt x="373" y="558"/>
                  </a:lnTo>
                  <a:lnTo>
                    <a:pt x="374" y="559"/>
                  </a:lnTo>
                  <a:lnTo>
                    <a:pt x="375" y="559"/>
                  </a:lnTo>
                  <a:lnTo>
                    <a:pt x="374" y="558"/>
                  </a:lnTo>
                  <a:lnTo>
                    <a:pt x="374" y="557"/>
                  </a:lnTo>
                  <a:lnTo>
                    <a:pt x="373" y="557"/>
                  </a:lnTo>
                  <a:lnTo>
                    <a:pt x="373" y="554"/>
                  </a:lnTo>
                  <a:lnTo>
                    <a:pt x="372" y="554"/>
                  </a:lnTo>
                  <a:lnTo>
                    <a:pt x="372" y="553"/>
                  </a:lnTo>
                  <a:lnTo>
                    <a:pt x="371" y="553"/>
                  </a:lnTo>
                  <a:lnTo>
                    <a:pt x="371" y="554"/>
                  </a:lnTo>
                  <a:lnTo>
                    <a:pt x="370" y="555"/>
                  </a:lnTo>
                  <a:lnTo>
                    <a:pt x="371" y="557"/>
                  </a:lnTo>
                  <a:lnTo>
                    <a:pt x="372" y="557"/>
                  </a:lnTo>
                  <a:lnTo>
                    <a:pt x="372" y="558"/>
                  </a:lnTo>
                  <a:lnTo>
                    <a:pt x="371" y="558"/>
                  </a:lnTo>
                  <a:lnTo>
                    <a:pt x="371" y="559"/>
                  </a:lnTo>
                  <a:lnTo>
                    <a:pt x="371" y="560"/>
                  </a:lnTo>
                  <a:lnTo>
                    <a:pt x="372" y="559"/>
                  </a:lnTo>
                  <a:lnTo>
                    <a:pt x="372" y="560"/>
                  </a:lnTo>
                  <a:lnTo>
                    <a:pt x="372" y="562"/>
                  </a:lnTo>
                  <a:lnTo>
                    <a:pt x="371" y="561"/>
                  </a:lnTo>
                  <a:lnTo>
                    <a:pt x="372" y="561"/>
                  </a:lnTo>
                  <a:lnTo>
                    <a:pt x="372" y="560"/>
                  </a:lnTo>
                  <a:lnTo>
                    <a:pt x="371" y="560"/>
                  </a:lnTo>
                  <a:lnTo>
                    <a:pt x="371" y="561"/>
                  </a:lnTo>
                  <a:lnTo>
                    <a:pt x="370" y="562"/>
                  </a:lnTo>
                  <a:lnTo>
                    <a:pt x="370" y="563"/>
                  </a:lnTo>
                  <a:lnTo>
                    <a:pt x="369" y="563"/>
                  </a:lnTo>
                  <a:lnTo>
                    <a:pt x="367" y="563"/>
                  </a:lnTo>
                  <a:lnTo>
                    <a:pt x="367" y="562"/>
                  </a:lnTo>
                  <a:lnTo>
                    <a:pt x="366" y="561"/>
                  </a:lnTo>
                  <a:lnTo>
                    <a:pt x="367" y="561"/>
                  </a:lnTo>
                  <a:lnTo>
                    <a:pt x="366" y="560"/>
                  </a:lnTo>
                  <a:lnTo>
                    <a:pt x="365" y="559"/>
                  </a:lnTo>
                  <a:lnTo>
                    <a:pt x="364" y="559"/>
                  </a:lnTo>
                  <a:lnTo>
                    <a:pt x="364" y="558"/>
                  </a:lnTo>
                  <a:lnTo>
                    <a:pt x="363" y="558"/>
                  </a:lnTo>
                  <a:lnTo>
                    <a:pt x="363" y="559"/>
                  </a:lnTo>
                  <a:lnTo>
                    <a:pt x="363" y="560"/>
                  </a:lnTo>
                  <a:lnTo>
                    <a:pt x="363" y="561"/>
                  </a:lnTo>
                  <a:lnTo>
                    <a:pt x="364" y="561"/>
                  </a:lnTo>
                  <a:lnTo>
                    <a:pt x="364" y="562"/>
                  </a:lnTo>
                  <a:lnTo>
                    <a:pt x="365" y="562"/>
                  </a:lnTo>
                  <a:lnTo>
                    <a:pt x="365" y="563"/>
                  </a:lnTo>
                  <a:lnTo>
                    <a:pt x="364" y="563"/>
                  </a:lnTo>
                  <a:lnTo>
                    <a:pt x="363" y="564"/>
                  </a:lnTo>
                  <a:lnTo>
                    <a:pt x="363" y="566"/>
                  </a:lnTo>
                  <a:lnTo>
                    <a:pt x="362" y="566"/>
                  </a:lnTo>
                  <a:lnTo>
                    <a:pt x="361" y="566"/>
                  </a:lnTo>
                  <a:lnTo>
                    <a:pt x="361" y="564"/>
                  </a:lnTo>
                  <a:lnTo>
                    <a:pt x="361" y="563"/>
                  </a:lnTo>
                  <a:lnTo>
                    <a:pt x="362" y="563"/>
                  </a:lnTo>
                  <a:lnTo>
                    <a:pt x="361" y="563"/>
                  </a:lnTo>
                  <a:lnTo>
                    <a:pt x="361" y="562"/>
                  </a:lnTo>
                  <a:lnTo>
                    <a:pt x="362" y="562"/>
                  </a:lnTo>
                  <a:lnTo>
                    <a:pt x="362" y="561"/>
                  </a:lnTo>
                  <a:lnTo>
                    <a:pt x="362" y="560"/>
                  </a:lnTo>
                  <a:lnTo>
                    <a:pt x="362" y="559"/>
                  </a:lnTo>
                  <a:lnTo>
                    <a:pt x="361" y="559"/>
                  </a:lnTo>
                  <a:lnTo>
                    <a:pt x="362" y="559"/>
                  </a:lnTo>
                  <a:lnTo>
                    <a:pt x="361" y="559"/>
                  </a:lnTo>
                  <a:lnTo>
                    <a:pt x="361" y="558"/>
                  </a:lnTo>
                  <a:lnTo>
                    <a:pt x="364" y="557"/>
                  </a:lnTo>
                  <a:lnTo>
                    <a:pt x="365" y="555"/>
                  </a:lnTo>
                  <a:lnTo>
                    <a:pt x="366" y="555"/>
                  </a:lnTo>
                  <a:lnTo>
                    <a:pt x="365" y="555"/>
                  </a:lnTo>
                  <a:lnTo>
                    <a:pt x="365" y="557"/>
                  </a:lnTo>
                  <a:lnTo>
                    <a:pt x="366" y="557"/>
                  </a:lnTo>
                  <a:lnTo>
                    <a:pt x="367" y="557"/>
                  </a:lnTo>
                  <a:lnTo>
                    <a:pt x="369" y="555"/>
                  </a:lnTo>
                  <a:lnTo>
                    <a:pt x="367" y="554"/>
                  </a:lnTo>
                  <a:lnTo>
                    <a:pt x="369" y="553"/>
                  </a:lnTo>
                  <a:lnTo>
                    <a:pt x="370" y="553"/>
                  </a:lnTo>
                  <a:lnTo>
                    <a:pt x="371" y="552"/>
                  </a:lnTo>
                  <a:lnTo>
                    <a:pt x="371" y="551"/>
                  </a:lnTo>
                  <a:lnTo>
                    <a:pt x="371" y="552"/>
                  </a:lnTo>
                  <a:lnTo>
                    <a:pt x="372" y="552"/>
                  </a:lnTo>
                  <a:lnTo>
                    <a:pt x="373" y="552"/>
                  </a:lnTo>
                  <a:lnTo>
                    <a:pt x="373" y="551"/>
                  </a:lnTo>
                  <a:lnTo>
                    <a:pt x="373" y="550"/>
                  </a:lnTo>
                  <a:lnTo>
                    <a:pt x="372" y="550"/>
                  </a:lnTo>
                  <a:lnTo>
                    <a:pt x="372" y="551"/>
                  </a:lnTo>
                  <a:lnTo>
                    <a:pt x="372" y="550"/>
                  </a:lnTo>
                  <a:lnTo>
                    <a:pt x="373" y="550"/>
                  </a:lnTo>
                  <a:lnTo>
                    <a:pt x="378" y="543"/>
                  </a:lnTo>
                  <a:lnTo>
                    <a:pt x="379" y="542"/>
                  </a:lnTo>
                  <a:lnTo>
                    <a:pt x="380" y="541"/>
                  </a:lnTo>
                  <a:lnTo>
                    <a:pt x="382" y="539"/>
                  </a:lnTo>
                  <a:lnTo>
                    <a:pt x="383" y="538"/>
                  </a:lnTo>
                  <a:lnTo>
                    <a:pt x="384" y="537"/>
                  </a:lnTo>
                  <a:lnTo>
                    <a:pt x="386" y="537"/>
                  </a:lnTo>
                  <a:lnTo>
                    <a:pt x="387" y="537"/>
                  </a:lnTo>
                  <a:lnTo>
                    <a:pt x="388" y="536"/>
                  </a:lnTo>
                  <a:lnTo>
                    <a:pt x="389" y="536"/>
                  </a:lnTo>
                  <a:lnTo>
                    <a:pt x="390" y="536"/>
                  </a:lnTo>
                  <a:lnTo>
                    <a:pt x="393" y="535"/>
                  </a:lnTo>
                  <a:lnTo>
                    <a:pt x="392" y="535"/>
                  </a:lnTo>
                  <a:lnTo>
                    <a:pt x="391" y="535"/>
                  </a:lnTo>
                  <a:lnTo>
                    <a:pt x="390" y="536"/>
                  </a:lnTo>
                  <a:lnTo>
                    <a:pt x="392" y="536"/>
                  </a:lnTo>
                  <a:lnTo>
                    <a:pt x="393" y="536"/>
                  </a:lnTo>
                  <a:lnTo>
                    <a:pt x="395" y="536"/>
                  </a:lnTo>
                  <a:lnTo>
                    <a:pt x="396" y="536"/>
                  </a:lnTo>
                  <a:lnTo>
                    <a:pt x="397" y="535"/>
                  </a:lnTo>
                  <a:lnTo>
                    <a:pt x="398" y="535"/>
                  </a:lnTo>
                  <a:lnTo>
                    <a:pt x="398" y="536"/>
                  </a:lnTo>
                  <a:lnTo>
                    <a:pt x="397" y="536"/>
                  </a:lnTo>
                  <a:lnTo>
                    <a:pt x="396" y="536"/>
                  </a:lnTo>
                  <a:lnTo>
                    <a:pt x="396" y="537"/>
                  </a:lnTo>
                  <a:lnTo>
                    <a:pt x="396" y="538"/>
                  </a:lnTo>
                  <a:lnTo>
                    <a:pt x="397" y="538"/>
                  </a:lnTo>
                  <a:lnTo>
                    <a:pt x="397" y="539"/>
                  </a:lnTo>
                  <a:lnTo>
                    <a:pt x="398" y="542"/>
                  </a:lnTo>
                  <a:lnTo>
                    <a:pt x="399" y="543"/>
                  </a:lnTo>
                  <a:lnTo>
                    <a:pt x="399" y="542"/>
                  </a:lnTo>
                  <a:lnTo>
                    <a:pt x="400" y="542"/>
                  </a:lnTo>
                  <a:lnTo>
                    <a:pt x="400" y="543"/>
                  </a:lnTo>
                  <a:lnTo>
                    <a:pt x="400" y="542"/>
                  </a:lnTo>
                  <a:lnTo>
                    <a:pt x="400" y="541"/>
                  </a:lnTo>
                  <a:lnTo>
                    <a:pt x="399" y="541"/>
                  </a:lnTo>
                  <a:lnTo>
                    <a:pt x="399" y="539"/>
                  </a:lnTo>
                  <a:lnTo>
                    <a:pt x="399" y="538"/>
                  </a:lnTo>
                  <a:lnTo>
                    <a:pt x="400" y="538"/>
                  </a:lnTo>
                  <a:lnTo>
                    <a:pt x="403" y="538"/>
                  </a:lnTo>
                  <a:lnTo>
                    <a:pt x="404" y="538"/>
                  </a:lnTo>
                  <a:lnTo>
                    <a:pt x="404" y="539"/>
                  </a:lnTo>
                  <a:lnTo>
                    <a:pt x="404" y="541"/>
                  </a:lnTo>
                  <a:lnTo>
                    <a:pt x="405" y="539"/>
                  </a:lnTo>
                  <a:lnTo>
                    <a:pt x="405" y="541"/>
                  </a:lnTo>
                  <a:lnTo>
                    <a:pt x="406" y="541"/>
                  </a:lnTo>
                  <a:lnTo>
                    <a:pt x="407" y="541"/>
                  </a:lnTo>
                  <a:lnTo>
                    <a:pt x="406" y="541"/>
                  </a:lnTo>
                  <a:lnTo>
                    <a:pt x="406" y="539"/>
                  </a:lnTo>
                  <a:lnTo>
                    <a:pt x="407" y="539"/>
                  </a:lnTo>
                  <a:lnTo>
                    <a:pt x="407" y="538"/>
                  </a:lnTo>
                  <a:lnTo>
                    <a:pt x="406" y="538"/>
                  </a:lnTo>
                  <a:lnTo>
                    <a:pt x="403" y="536"/>
                  </a:lnTo>
                  <a:lnTo>
                    <a:pt x="403" y="537"/>
                  </a:lnTo>
                  <a:lnTo>
                    <a:pt x="403" y="536"/>
                  </a:lnTo>
                  <a:lnTo>
                    <a:pt x="403" y="535"/>
                  </a:lnTo>
                  <a:lnTo>
                    <a:pt x="401" y="535"/>
                  </a:lnTo>
                  <a:lnTo>
                    <a:pt x="403" y="535"/>
                  </a:lnTo>
                  <a:lnTo>
                    <a:pt x="403" y="534"/>
                  </a:lnTo>
                  <a:lnTo>
                    <a:pt x="403" y="533"/>
                  </a:lnTo>
                  <a:lnTo>
                    <a:pt x="404" y="533"/>
                  </a:lnTo>
                  <a:lnTo>
                    <a:pt x="404" y="532"/>
                  </a:lnTo>
                  <a:lnTo>
                    <a:pt x="404" y="530"/>
                  </a:lnTo>
                  <a:lnTo>
                    <a:pt x="404" y="529"/>
                  </a:lnTo>
                  <a:lnTo>
                    <a:pt x="405" y="528"/>
                  </a:lnTo>
                  <a:lnTo>
                    <a:pt x="405" y="527"/>
                  </a:lnTo>
                  <a:lnTo>
                    <a:pt x="407" y="526"/>
                  </a:lnTo>
                  <a:lnTo>
                    <a:pt x="408" y="525"/>
                  </a:lnTo>
                  <a:lnTo>
                    <a:pt x="411" y="522"/>
                  </a:lnTo>
                  <a:lnTo>
                    <a:pt x="412" y="521"/>
                  </a:lnTo>
                  <a:lnTo>
                    <a:pt x="413" y="520"/>
                  </a:lnTo>
                  <a:lnTo>
                    <a:pt x="414" y="519"/>
                  </a:lnTo>
                  <a:lnTo>
                    <a:pt x="418" y="518"/>
                  </a:lnTo>
                  <a:lnTo>
                    <a:pt x="417" y="518"/>
                  </a:lnTo>
                  <a:lnTo>
                    <a:pt x="418" y="518"/>
                  </a:lnTo>
                  <a:lnTo>
                    <a:pt x="421" y="517"/>
                  </a:lnTo>
                  <a:lnTo>
                    <a:pt x="422" y="517"/>
                  </a:lnTo>
                  <a:lnTo>
                    <a:pt x="423" y="516"/>
                  </a:lnTo>
                  <a:lnTo>
                    <a:pt x="422" y="516"/>
                  </a:lnTo>
                  <a:lnTo>
                    <a:pt x="423" y="514"/>
                  </a:lnTo>
                  <a:lnTo>
                    <a:pt x="424" y="513"/>
                  </a:lnTo>
                  <a:lnTo>
                    <a:pt x="425" y="513"/>
                  </a:lnTo>
                  <a:lnTo>
                    <a:pt x="425" y="512"/>
                  </a:lnTo>
                  <a:lnTo>
                    <a:pt x="426" y="511"/>
                  </a:lnTo>
                  <a:lnTo>
                    <a:pt x="428" y="511"/>
                  </a:lnTo>
                  <a:lnTo>
                    <a:pt x="426" y="512"/>
                  </a:lnTo>
                  <a:lnTo>
                    <a:pt x="425" y="512"/>
                  </a:lnTo>
                  <a:lnTo>
                    <a:pt x="425" y="513"/>
                  </a:lnTo>
                  <a:lnTo>
                    <a:pt x="426" y="513"/>
                  </a:lnTo>
                  <a:lnTo>
                    <a:pt x="426" y="512"/>
                  </a:lnTo>
                  <a:lnTo>
                    <a:pt x="426" y="513"/>
                  </a:lnTo>
                  <a:lnTo>
                    <a:pt x="428" y="513"/>
                  </a:lnTo>
                  <a:lnTo>
                    <a:pt x="429" y="513"/>
                  </a:lnTo>
                  <a:lnTo>
                    <a:pt x="430" y="513"/>
                  </a:lnTo>
                  <a:lnTo>
                    <a:pt x="431" y="514"/>
                  </a:lnTo>
                  <a:lnTo>
                    <a:pt x="431" y="513"/>
                  </a:lnTo>
                  <a:lnTo>
                    <a:pt x="431" y="512"/>
                  </a:lnTo>
                  <a:lnTo>
                    <a:pt x="430" y="511"/>
                  </a:lnTo>
                  <a:lnTo>
                    <a:pt x="430" y="510"/>
                  </a:lnTo>
                  <a:lnTo>
                    <a:pt x="430" y="509"/>
                  </a:lnTo>
                  <a:lnTo>
                    <a:pt x="430" y="508"/>
                  </a:lnTo>
                  <a:lnTo>
                    <a:pt x="431" y="507"/>
                  </a:lnTo>
                  <a:lnTo>
                    <a:pt x="431" y="505"/>
                  </a:lnTo>
                  <a:lnTo>
                    <a:pt x="435" y="499"/>
                  </a:lnTo>
                  <a:lnTo>
                    <a:pt x="437" y="499"/>
                  </a:lnTo>
                  <a:lnTo>
                    <a:pt x="438" y="497"/>
                  </a:lnTo>
                  <a:lnTo>
                    <a:pt x="440" y="497"/>
                  </a:lnTo>
                  <a:lnTo>
                    <a:pt x="439" y="497"/>
                  </a:lnTo>
                  <a:lnTo>
                    <a:pt x="440" y="496"/>
                  </a:lnTo>
                  <a:lnTo>
                    <a:pt x="440" y="495"/>
                  </a:lnTo>
                  <a:lnTo>
                    <a:pt x="441" y="494"/>
                  </a:lnTo>
                  <a:lnTo>
                    <a:pt x="442" y="494"/>
                  </a:lnTo>
                  <a:lnTo>
                    <a:pt x="443" y="493"/>
                  </a:lnTo>
                  <a:lnTo>
                    <a:pt x="445" y="492"/>
                  </a:lnTo>
                  <a:lnTo>
                    <a:pt x="445" y="493"/>
                  </a:lnTo>
                  <a:lnTo>
                    <a:pt x="445" y="492"/>
                  </a:lnTo>
                  <a:lnTo>
                    <a:pt x="446" y="492"/>
                  </a:lnTo>
                  <a:lnTo>
                    <a:pt x="445" y="493"/>
                  </a:lnTo>
                  <a:lnTo>
                    <a:pt x="446" y="493"/>
                  </a:lnTo>
                  <a:lnTo>
                    <a:pt x="446" y="494"/>
                  </a:lnTo>
                  <a:lnTo>
                    <a:pt x="448" y="495"/>
                  </a:lnTo>
                  <a:lnTo>
                    <a:pt x="448" y="494"/>
                  </a:lnTo>
                  <a:lnTo>
                    <a:pt x="449" y="494"/>
                  </a:lnTo>
                  <a:lnTo>
                    <a:pt x="449" y="493"/>
                  </a:lnTo>
                  <a:lnTo>
                    <a:pt x="449" y="492"/>
                  </a:lnTo>
                  <a:lnTo>
                    <a:pt x="449" y="493"/>
                  </a:lnTo>
                  <a:lnTo>
                    <a:pt x="449" y="494"/>
                  </a:lnTo>
                  <a:lnTo>
                    <a:pt x="448" y="494"/>
                  </a:lnTo>
                  <a:lnTo>
                    <a:pt x="447" y="494"/>
                  </a:lnTo>
                  <a:lnTo>
                    <a:pt x="447" y="492"/>
                  </a:lnTo>
                  <a:lnTo>
                    <a:pt x="447" y="491"/>
                  </a:lnTo>
                  <a:lnTo>
                    <a:pt x="446" y="491"/>
                  </a:lnTo>
                  <a:lnTo>
                    <a:pt x="445" y="491"/>
                  </a:lnTo>
                  <a:lnTo>
                    <a:pt x="445" y="489"/>
                  </a:lnTo>
                  <a:lnTo>
                    <a:pt x="445" y="488"/>
                  </a:lnTo>
                  <a:lnTo>
                    <a:pt x="445" y="487"/>
                  </a:lnTo>
                  <a:lnTo>
                    <a:pt x="446" y="485"/>
                  </a:lnTo>
                  <a:lnTo>
                    <a:pt x="446" y="484"/>
                  </a:lnTo>
                  <a:lnTo>
                    <a:pt x="446" y="483"/>
                  </a:lnTo>
                  <a:lnTo>
                    <a:pt x="446" y="480"/>
                  </a:lnTo>
                  <a:lnTo>
                    <a:pt x="446" y="479"/>
                  </a:lnTo>
                  <a:lnTo>
                    <a:pt x="447" y="477"/>
                  </a:lnTo>
                  <a:lnTo>
                    <a:pt x="447" y="476"/>
                  </a:lnTo>
                  <a:lnTo>
                    <a:pt x="447" y="475"/>
                  </a:lnTo>
                  <a:lnTo>
                    <a:pt x="448" y="475"/>
                  </a:lnTo>
                  <a:lnTo>
                    <a:pt x="448" y="476"/>
                  </a:lnTo>
                  <a:lnTo>
                    <a:pt x="449" y="475"/>
                  </a:lnTo>
                  <a:lnTo>
                    <a:pt x="450" y="475"/>
                  </a:lnTo>
                  <a:lnTo>
                    <a:pt x="450" y="474"/>
                  </a:lnTo>
                  <a:lnTo>
                    <a:pt x="453" y="475"/>
                  </a:lnTo>
                  <a:lnTo>
                    <a:pt x="454" y="475"/>
                  </a:lnTo>
                  <a:lnTo>
                    <a:pt x="453" y="475"/>
                  </a:lnTo>
                  <a:lnTo>
                    <a:pt x="450" y="474"/>
                  </a:lnTo>
                  <a:lnTo>
                    <a:pt x="449" y="474"/>
                  </a:lnTo>
                  <a:lnTo>
                    <a:pt x="448" y="474"/>
                  </a:lnTo>
                  <a:lnTo>
                    <a:pt x="448" y="472"/>
                  </a:lnTo>
                  <a:lnTo>
                    <a:pt x="447" y="472"/>
                  </a:lnTo>
                  <a:lnTo>
                    <a:pt x="448" y="471"/>
                  </a:lnTo>
                  <a:lnTo>
                    <a:pt x="447" y="471"/>
                  </a:lnTo>
                  <a:lnTo>
                    <a:pt x="447" y="470"/>
                  </a:lnTo>
                  <a:lnTo>
                    <a:pt x="448" y="467"/>
                  </a:lnTo>
                  <a:lnTo>
                    <a:pt x="449" y="466"/>
                  </a:lnTo>
                  <a:lnTo>
                    <a:pt x="450" y="465"/>
                  </a:lnTo>
                  <a:lnTo>
                    <a:pt x="451" y="462"/>
                  </a:lnTo>
                  <a:lnTo>
                    <a:pt x="454" y="460"/>
                  </a:lnTo>
                  <a:lnTo>
                    <a:pt x="456" y="460"/>
                  </a:lnTo>
                  <a:lnTo>
                    <a:pt x="456" y="459"/>
                  </a:lnTo>
                  <a:lnTo>
                    <a:pt x="455" y="459"/>
                  </a:lnTo>
                  <a:lnTo>
                    <a:pt x="455" y="458"/>
                  </a:lnTo>
                  <a:lnTo>
                    <a:pt x="456" y="457"/>
                  </a:lnTo>
                  <a:lnTo>
                    <a:pt x="455" y="455"/>
                  </a:lnTo>
                  <a:lnTo>
                    <a:pt x="456" y="454"/>
                  </a:lnTo>
                  <a:lnTo>
                    <a:pt x="456" y="453"/>
                  </a:lnTo>
                  <a:lnTo>
                    <a:pt x="456" y="452"/>
                  </a:lnTo>
                  <a:lnTo>
                    <a:pt x="457" y="452"/>
                  </a:lnTo>
                  <a:lnTo>
                    <a:pt x="458" y="451"/>
                  </a:lnTo>
                  <a:lnTo>
                    <a:pt x="458" y="450"/>
                  </a:lnTo>
                  <a:lnTo>
                    <a:pt x="458" y="449"/>
                  </a:lnTo>
                  <a:lnTo>
                    <a:pt x="458" y="447"/>
                  </a:lnTo>
                  <a:lnTo>
                    <a:pt x="457" y="447"/>
                  </a:lnTo>
                  <a:lnTo>
                    <a:pt x="457" y="449"/>
                  </a:lnTo>
                  <a:lnTo>
                    <a:pt x="457" y="450"/>
                  </a:lnTo>
                  <a:lnTo>
                    <a:pt x="457" y="451"/>
                  </a:lnTo>
                  <a:lnTo>
                    <a:pt x="457" y="452"/>
                  </a:lnTo>
                  <a:lnTo>
                    <a:pt x="456" y="452"/>
                  </a:lnTo>
                  <a:lnTo>
                    <a:pt x="455" y="452"/>
                  </a:lnTo>
                  <a:lnTo>
                    <a:pt x="455" y="453"/>
                  </a:lnTo>
                  <a:lnTo>
                    <a:pt x="455" y="454"/>
                  </a:lnTo>
                  <a:lnTo>
                    <a:pt x="454" y="454"/>
                  </a:lnTo>
                  <a:lnTo>
                    <a:pt x="454" y="455"/>
                  </a:lnTo>
                  <a:lnTo>
                    <a:pt x="451" y="457"/>
                  </a:lnTo>
                  <a:lnTo>
                    <a:pt x="450" y="457"/>
                  </a:lnTo>
                  <a:lnTo>
                    <a:pt x="449" y="457"/>
                  </a:lnTo>
                  <a:lnTo>
                    <a:pt x="449" y="458"/>
                  </a:lnTo>
                  <a:lnTo>
                    <a:pt x="448" y="458"/>
                  </a:lnTo>
                  <a:lnTo>
                    <a:pt x="447" y="459"/>
                  </a:lnTo>
                  <a:lnTo>
                    <a:pt x="446" y="459"/>
                  </a:lnTo>
                  <a:lnTo>
                    <a:pt x="443" y="460"/>
                  </a:lnTo>
                  <a:lnTo>
                    <a:pt x="441" y="461"/>
                  </a:lnTo>
                  <a:lnTo>
                    <a:pt x="438" y="462"/>
                  </a:lnTo>
                  <a:lnTo>
                    <a:pt x="437" y="462"/>
                  </a:lnTo>
                  <a:lnTo>
                    <a:pt x="435" y="461"/>
                  </a:lnTo>
                  <a:lnTo>
                    <a:pt x="435" y="460"/>
                  </a:lnTo>
                  <a:lnTo>
                    <a:pt x="435" y="459"/>
                  </a:lnTo>
                  <a:lnTo>
                    <a:pt x="434" y="459"/>
                  </a:lnTo>
                  <a:lnTo>
                    <a:pt x="434" y="458"/>
                  </a:lnTo>
                  <a:lnTo>
                    <a:pt x="432" y="458"/>
                  </a:lnTo>
                  <a:lnTo>
                    <a:pt x="432" y="457"/>
                  </a:lnTo>
                  <a:lnTo>
                    <a:pt x="432" y="455"/>
                  </a:lnTo>
                  <a:lnTo>
                    <a:pt x="433" y="455"/>
                  </a:lnTo>
                  <a:lnTo>
                    <a:pt x="433" y="454"/>
                  </a:lnTo>
                  <a:lnTo>
                    <a:pt x="433" y="453"/>
                  </a:lnTo>
                  <a:lnTo>
                    <a:pt x="433" y="452"/>
                  </a:lnTo>
                  <a:lnTo>
                    <a:pt x="434" y="452"/>
                  </a:lnTo>
                  <a:lnTo>
                    <a:pt x="433" y="452"/>
                  </a:lnTo>
                  <a:lnTo>
                    <a:pt x="433" y="451"/>
                  </a:lnTo>
                  <a:lnTo>
                    <a:pt x="434" y="451"/>
                  </a:lnTo>
                  <a:lnTo>
                    <a:pt x="438" y="451"/>
                  </a:lnTo>
                  <a:lnTo>
                    <a:pt x="439" y="452"/>
                  </a:lnTo>
                  <a:lnTo>
                    <a:pt x="439" y="453"/>
                  </a:lnTo>
                  <a:lnTo>
                    <a:pt x="440" y="453"/>
                  </a:lnTo>
                  <a:lnTo>
                    <a:pt x="439" y="453"/>
                  </a:lnTo>
                  <a:lnTo>
                    <a:pt x="440" y="454"/>
                  </a:lnTo>
                  <a:lnTo>
                    <a:pt x="440" y="455"/>
                  </a:lnTo>
                  <a:lnTo>
                    <a:pt x="440" y="454"/>
                  </a:lnTo>
                  <a:lnTo>
                    <a:pt x="440" y="453"/>
                  </a:lnTo>
                  <a:lnTo>
                    <a:pt x="440" y="452"/>
                  </a:lnTo>
                  <a:lnTo>
                    <a:pt x="439" y="451"/>
                  </a:lnTo>
                  <a:lnTo>
                    <a:pt x="437" y="450"/>
                  </a:lnTo>
                  <a:lnTo>
                    <a:pt x="435" y="450"/>
                  </a:lnTo>
                  <a:lnTo>
                    <a:pt x="434" y="450"/>
                  </a:lnTo>
                  <a:lnTo>
                    <a:pt x="434" y="449"/>
                  </a:lnTo>
                  <a:lnTo>
                    <a:pt x="433" y="449"/>
                  </a:lnTo>
                  <a:lnTo>
                    <a:pt x="433" y="447"/>
                  </a:lnTo>
                  <a:lnTo>
                    <a:pt x="432" y="446"/>
                  </a:lnTo>
                  <a:lnTo>
                    <a:pt x="432" y="447"/>
                  </a:lnTo>
                  <a:lnTo>
                    <a:pt x="433" y="447"/>
                  </a:lnTo>
                  <a:lnTo>
                    <a:pt x="433" y="449"/>
                  </a:lnTo>
                  <a:lnTo>
                    <a:pt x="433" y="450"/>
                  </a:lnTo>
                  <a:lnTo>
                    <a:pt x="433" y="451"/>
                  </a:lnTo>
                  <a:lnTo>
                    <a:pt x="432" y="451"/>
                  </a:lnTo>
                  <a:lnTo>
                    <a:pt x="432" y="452"/>
                  </a:lnTo>
                  <a:lnTo>
                    <a:pt x="432" y="453"/>
                  </a:lnTo>
                  <a:lnTo>
                    <a:pt x="431" y="453"/>
                  </a:lnTo>
                  <a:lnTo>
                    <a:pt x="431" y="454"/>
                  </a:lnTo>
                  <a:lnTo>
                    <a:pt x="430" y="454"/>
                  </a:lnTo>
                  <a:lnTo>
                    <a:pt x="430" y="455"/>
                  </a:lnTo>
                  <a:lnTo>
                    <a:pt x="430" y="454"/>
                  </a:lnTo>
                  <a:lnTo>
                    <a:pt x="430" y="453"/>
                  </a:lnTo>
                  <a:lnTo>
                    <a:pt x="429" y="453"/>
                  </a:lnTo>
                  <a:lnTo>
                    <a:pt x="429" y="452"/>
                  </a:lnTo>
                  <a:lnTo>
                    <a:pt x="430" y="452"/>
                  </a:lnTo>
                  <a:lnTo>
                    <a:pt x="429" y="452"/>
                  </a:lnTo>
                  <a:lnTo>
                    <a:pt x="429" y="454"/>
                  </a:lnTo>
                  <a:lnTo>
                    <a:pt x="429" y="457"/>
                  </a:lnTo>
                  <a:lnTo>
                    <a:pt x="429" y="458"/>
                  </a:lnTo>
                  <a:lnTo>
                    <a:pt x="429" y="459"/>
                  </a:lnTo>
                  <a:lnTo>
                    <a:pt x="428" y="459"/>
                  </a:lnTo>
                  <a:lnTo>
                    <a:pt x="428" y="458"/>
                  </a:lnTo>
                  <a:lnTo>
                    <a:pt x="429" y="458"/>
                  </a:lnTo>
                  <a:lnTo>
                    <a:pt x="429" y="457"/>
                  </a:lnTo>
                  <a:lnTo>
                    <a:pt x="428" y="457"/>
                  </a:lnTo>
                  <a:lnTo>
                    <a:pt x="428" y="458"/>
                  </a:lnTo>
                  <a:lnTo>
                    <a:pt x="426" y="458"/>
                  </a:lnTo>
                  <a:lnTo>
                    <a:pt x="426" y="459"/>
                  </a:lnTo>
                  <a:lnTo>
                    <a:pt x="428" y="460"/>
                  </a:lnTo>
                  <a:lnTo>
                    <a:pt x="428" y="461"/>
                  </a:lnTo>
                  <a:lnTo>
                    <a:pt x="429" y="462"/>
                  </a:lnTo>
                  <a:lnTo>
                    <a:pt x="429" y="463"/>
                  </a:lnTo>
                  <a:lnTo>
                    <a:pt x="429" y="465"/>
                  </a:lnTo>
                  <a:lnTo>
                    <a:pt x="429" y="466"/>
                  </a:lnTo>
                  <a:lnTo>
                    <a:pt x="430" y="466"/>
                  </a:lnTo>
                  <a:lnTo>
                    <a:pt x="430" y="467"/>
                  </a:lnTo>
                  <a:lnTo>
                    <a:pt x="429" y="467"/>
                  </a:lnTo>
                  <a:lnTo>
                    <a:pt x="429" y="468"/>
                  </a:lnTo>
                  <a:lnTo>
                    <a:pt x="429" y="469"/>
                  </a:lnTo>
                  <a:lnTo>
                    <a:pt x="428" y="469"/>
                  </a:lnTo>
                  <a:lnTo>
                    <a:pt x="426" y="469"/>
                  </a:lnTo>
                  <a:lnTo>
                    <a:pt x="425" y="468"/>
                  </a:lnTo>
                  <a:lnTo>
                    <a:pt x="424" y="468"/>
                  </a:lnTo>
                  <a:lnTo>
                    <a:pt x="425" y="468"/>
                  </a:lnTo>
                  <a:lnTo>
                    <a:pt x="425" y="467"/>
                  </a:lnTo>
                  <a:lnTo>
                    <a:pt x="424" y="467"/>
                  </a:lnTo>
                  <a:lnTo>
                    <a:pt x="424" y="466"/>
                  </a:lnTo>
                  <a:lnTo>
                    <a:pt x="423" y="466"/>
                  </a:lnTo>
                  <a:lnTo>
                    <a:pt x="423" y="463"/>
                  </a:lnTo>
                  <a:lnTo>
                    <a:pt x="421" y="461"/>
                  </a:lnTo>
                  <a:lnTo>
                    <a:pt x="420" y="459"/>
                  </a:lnTo>
                  <a:lnTo>
                    <a:pt x="418" y="457"/>
                  </a:lnTo>
                  <a:lnTo>
                    <a:pt x="417" y="457"/>
                  </a:lnTo>
                  <a:lnTo>
                    <a:pt x="417" y="455"/>
                  </a:lnTo>
                  <a:lnTo>
                    <a:pt x="416" y="457"/>
                  </a:lnTo>
                  <a:lnTo>
                    <a:pt x="416" y="455"/>
                  </a:lnTo>
                  <a:lnTo>
                    <a:pt x="416" y="454"/>
                  </a:lnTo>
                  <a:lnTo>
                    <a:pt x="417" y="454"/>
                  </a:lnTo>
                  <a:lnTo>
                    <a:pt x="416" y="453"/>
                  </a:lnTo>
                  <a:lnTo>
                    <a:pt x="415" y="453"/>
                  </a:lnTo>
                  <a:lnTo>
                    <a:pt x="415" y="454"/>
                  </a:lnTo>
                  <a:lnTo>
                    <a:pt x="414" y="455"/>
                  </a:lnTo>
                  <a:lnTo>
                    <a:pt x="414" y="457"/>
                  </a:lnTo>
                  <a:lnTo>
                    <a:pt x="414" y="455"/>
                  </a:lnTo>
                  <a:lnTo>
                    <a:pt x="414" y="457"/>
                  </a:lnTo>
                  <a:lnTo>
                    <a:pt x="414" y="458"/>
                  </a:lnTo>
                  <a:lnTo>
                    <a:pt x="413" y="458"/>
                  </a:lnTo>
                  <a:lnTo>
                    <a:pt x="412" y="458"/>
                  </a:lnTo>
                  <a:lnTo>
                    <a:pt x="412" y="457"/>
                  </a:lnTo>
                  <a:lnTo>
                    <a:pt x="411" y="457"/>
                  </a:lnTo>
                  <a:lnTo>
                    <a:pt x="411" y="455"/>
                  </a:lnTo>
                  <a:lnTo>
                    <a:pt x="411" y="454"/>
                  </a:lnTo>
                  <a:lnTo>
                    <a:pt x="409" y="455"/>
                  </a:lnTo>
                  <a:lnTo>
                    <a:pt x="408" y="455"/>
                  </a:lnTo>
                  <a:lnTo>
                    <a:pt x="408" y="454"/>
                  </a:lnTo>
                  <a:lnTo>
                    <a:pt x="407" y="454"/>
                  </a:lnTo>
                  <a:lnTo>
                    <a:pt x="407" y="453"/>
                  </a:lnTo>
                  <a:lnTo>
                    <a:pt x="406" y="453"/>
                  </a:lnTo>
                  <a:lnTo>
                    <a:pt x="406" y="452"/>
                  </a:lnTo>
                  <a:lnTo>
                    <a:pt x="407" y="452"/>
                  </a:lnTo>
                  <a:lnTo>
                    <a:pt x="407" y="451"/>
                  </a:lnTo>
                  <a:lnTo>
                    <a:pt x="406" y="451"/>
                  </a:lnTo>
                  <a:lnTo>
                    <a:pt x="406" y="450"/>
                  </a:lnTo>
                  <a:lnTo>
                    <a:pt x="405" y="450"/>
                  </a:lnTo>
                  <a:lnTo>
                    <a:pt x="403" y="451"/>
                  </a:lnTo>
                  <a:lnTo>
                    <a:pt x="400" y="453"/>
                  </a:lnTo>
                  <a:lnTo>
                    <a:pt x="399" y="454"/>
                  </a:lnTo>
                  <a:lnTo>
                    <a:pt x="398" y="457"/>
                  </a:lnTo>
                  <a:lnTo>
                    <a:pt x="398" y="455"/>
                  </a:lnTo>
                  <a:lnTo>
                    <a:pt x="397" y="454"/>
                  </a:lnTo>
                  <a:lnTo>
                    <a:pt x="397" y="455"/>
                  </a:lnTo>
                  <a:lnTo>
                    <a:pt x="396" y="455"/>
                  </a:lnTo>
                  <a:lnTo>
                    <a:pt x="396" y="457"/>
                  </a:lnTo>
                  <a:lnTo>
                    <a:pt x="395" y="457"/>
                  </a:lnTo>
                  <a:lnTo>
                    <a:pt x="393" y="458"/>
                  </a:lnTo>
                  <a:lnTo>
                    <a:pt x="392" y="458"/>
                  </a:lnTo>
                  <a:lnTo>
                    <a:pt x="391" y="458"/>
                  </a:lnTo>
                  <a:lnTo>
                    <a:pt x="391" y="457"/>
                  </a:lnTo>
                  <a:lnTo>
                    <a:pt x="391" y="458"/>
                  </a:lnTo>
                  <a:lnTo>
                    <a:pt x="392" y="458"/>
                  </a:lnTo>
                  <a:lnTo>
                    <a:pt x="391" y="458"/>
                  </a:lnTo>
                  <a:lnTo>
                    <a:pt x="391" y="459"/>
                  </a:lnTo>
                  <a:lnTo>
                    <a:pt x="390" y="459"/>
                  </a:lnTo>
                  <a:lnTo>
                    <a:pt x="390" y="460"/>
                  </a:lnTo>
                  <a:lnTo>
                    <a:pt x="390" y="461"/>
                  </a:lnTo>
                  <a:lnTo>
                    <a:pt x="391" y="461"/>
                  </a:lnTo>
                  <a:lnTo>
                    <a:pt x="390" y="461"/>
                  </a:lnTo>
                  <a:lnTo>
                    <a:pt x="389" y="462"/>
                  </a:lnTo>
                  <a:lnTo>
                    <a:pt x="388" y="462"/>
                  </a:lnTo>
                  <a:lnTo>
                    <a:pt x="388" y="463"/>
                  </a:lnTo>
                  <a:lnTo>
                    <a:pt x="387" y="462"/>
                  </a:lnTo>
                  <a:lnTo>
                    <a:pt x="387" y="463"/>
                  </a:lnTo>
                  <a:lnTo>
                    <a:pt x="386" y="463"/>
                  </a:lnTo>
                  <a:lnTo>
                    <a:pt x="386" y="465"/>
                  </a:lnTo>
                  <a:lnTo>
                    <a:pt x="384" y="465"/>
                  </a:lnTo>
                  <a:lnTo>
                    <a:pt x="384" y="463"/>
                  </a:lnTo>
                  <a:lnTo>
                    <a:pt x="386" y="462"/>
                  </a:lnTo>
                  <a:lnTo>
                    <a:pt x="384" y="462"/>
                  </a:lnTo>
                  <a:lnTo>
                    <a:pt x="384" y="463"/>
                  </a:lnTo>
                  <a:lnTo>
                    <a:pt x="384" y="462"/>
                  </a:lnTo>
                  <a:lnTo>
                    <a:pt x="383" y="462"/>
                  </a:lnTo>
                  <a:lnTo>
                    <a:pt x="382" y="462"/>
                  </a:lnTo>
                  <a:lnTo>
                    <a:pt x="381" y="462"/>
                  </a:lnTo>
                  <a:lnTo>
                    <a:pt x="380" y="462"/>
                  </a:lnTo>
                  <a:lnTo>
                    <a:pt x="379" y="462"/>
                  </a:lnTo>
                  <a:lnTo>
                    <a:pt x="379" y="461"/>
                  </a:lnTo>
                  <a:lnTo>
                    <a:pt x="380" y="461"/>
                  </a:lnTo>
                  <a:lnTo>
                    <a:pt x="381" y="461"/>
                  </a:lnTo>
                  <a:lnTo>
                    <a:pt x="382" y="461"/>
                  </a:lnTo>
                  <a:lnTo>
                    <a:pt x="383" y="461"/>
                  </a:lnTo>
                  <a:lnTo>
                    <a:pt x="383" y="460"/>
                  </a:lnTo>
                  <a:lnTo>
                    <a:pt x="383" y="459"/>
                  </a:lnTo>
                  <a:lnTo>
                    <a:pt x="384" y="459"/>
                  </a:lnTo>
                  <a:lnTo>
                    <a:pt x="386" y="459"/>
                  </a:lnTo>
                  <a:lnTo>
                    <a:pt x="386" y="458"/>
                  </a:lnTo>
                  <a:lnTo>
                    <a:pt x="386" y="457"/>
                  </a:lnTo>
                  <a:lnTo>
                    <a:pt x="384" y="457"/>
                  </a:lnTo>
                  <a:lnTo>
                    <a:pt x="384" y="458"/>
                  </a:lnTo>
                  <a:lnTo>
                    <a:pt x="384" y="457"/>
                  </a:lnTo>
                  <a:lnTo>
                    <a:pt x="384" y="455"/>
                  </a:lnTo>
                  <a:lnTo>
                    <a:pt x="384" y="454"/>
                  </a:lnTo>
                  <a:lnTo>
                    <a:pt x="384" y="452"/>
                  </a:lnTo>
                  <a:lnTo>
                    <a:pt x="383" y="452"/>
                  </a:lnTo>
                  <a:lnTo>
                    <a:pt x="383" y="451"/>
                  </a:lnTo>
                  <a:lnTo>
                    <a:pt x="383" y="450"/>
                  </a:lnTo>
                  <a:lnTo>
                    <a:pt x="383" y="451"/>
                  </a:lnTo>
                  <a:lnTo>
                    <a:pt x="384" y="451"/>
                  </a:lnTo>
                  <a:lnTo>
                    <a:pt x="386" y="450"/>
                  </a:lnTo>
                  <a:lnTo>
                    <a:pt x="387" y="449"/>
                  </a:lnTo>
                  <a:lnTo>
                    <a:pt x="387" y="447"/>
                  </a:lnTo>
                  <a:lnTo>
                    <a:pt x="386" y="447"/>
                  </a:lnTo>
                  <a:lnTo>
                    <a:pt x="384" y="449"/>
                  </a:lnTo>
                  <a:lnTo>
                    <a:pt x="383" y="447"/>
                  </a:lnTo>
                  <a:lnTo>
                    <a:pt x="382" y="449"/>
                  </a:lnTo>
                  <a:lnTo>
                    <a:pt x="383" y="450"/>
                  </a:lnTo>
                  <a:lnTo>
                    <a:pt x="382" y="450"/>
                  </a:lnTo>
                  <a:lnTo>
                    <a:pt x="382" y="449"/>
                  </a:lnTo>
                  <a:lnTo>
                    <a:pt x="381" y="447"/>
                  </a:lnTo>
                  <a:lnTo>
                    <a:pt x="380" y="445"/>
                  </a:lnTo>
                  <a:lnTo>
                    <a:pt x="380" y="444"/>
                  </a:lnTo>
                  <a:lnTo>
                    <a:pt x="380" y="443"/>
                  </a:lnTo>
                  <a:lnTo>
                    <a:pt x="381" y="443"/>
                  </a:lnTo>
                  <a:lnTo>
                    <a:pt x="381" y="442"/>
                  </a:lnTo>
                  <a:lnTo>
                    <a:pt x="380" y="443"/>
                  </a:lnTo>
                  <a:lnTo>
                    <a:pt x="380" y="444"/>
                  </a:lnTo>
                  <a:lnTo>
                    <a:pt x="381" y="444"/>
                  </a:lnTo>
                  <a:lnTo>
                    <a:pt x="381" y="443"/>
                  </a:lnTo>
                  <a:lnTo>
                    <a:pt x="381" y="442"/>
                  </a:lnTo>
                  <a:lnTo>
                    <a:pt x="381" y="441"/>
                  </a:lnTo>
                  <a:lnTo>
                    <a:pt x="382" y="441"/>
                  </a:lnTo>
                  <a:lnTo>
                    <a:pt x="382" y="440"/>
                  </a:lnTo>
                  <a:lnTo>
                    <a:pt x="383" y="438"/>
                  </a:lnTo>
                  <a:lnTo>
                    <a:pt x="383" y="440"/>
                  </a:lnTo>
                  <a:lnTo>
                    <a:pt x="383" y="438"/>
                  </a:lnTo>
                  <a:lnTo>
                    <a:pt x="383" y="437"/>
                  </a:lnTo>
                  <a:lnTo>
                    <a:pt x="384" y="437"/>
                  </a:lnTo>
                  <a:lnTo>
                    <a:pt x="386" y="437"/>
                  </a:lnTo>
                  <a:lnTo>
                    <a:pt x="383" y="433"/>
                  </a:lnTo>
                  <a:lnTo>
                    <a:pt x="382" y="432"/>
                  </a:lnTo>
                  <a:lnTo>
                    <a:pt x="382" y="430"/>
                  </a:lnTo>
                  <a:lnTo>
                    <a:pt x="381" y="428"/>
                  </a:lnTo>
                  <a:lnTo>
                    <a:pt x="380" y="426"/>
                  </a:lnTo>
                  <a:lnTo>
                    <a:pt x="380" y="425"/>
                  </a:lnTo>
                  <a:lnTo>
                    <a:pt x="379" y="425"/>
                  </a:lnTo>
                  <a:lnTo>
                    <a:pt x="380" y="424"/>
                  </a:lnTo>
                  <a:lnTo>
                    <a:pt x="379" y="422"/>
                  </a:lnTo>
                  <a:lnTo>
                    <a:pt x="378" y="422"/>
                  </a:lnTo>
                  <a:lnTo>
                    <a:pt x="378" y="421"/>
                  </a:lnTo>
                  <a:lnTo>
                    <a:pt x="378" y="420"/>
                  </a:lnTo>
                  <a:lnTo>
                    <a:pt x="378" y="419"/>
                  </a:lnTo>
                  <a:lnTo>
                    <a:pt x="378" y="418"/>
                  </a:lnTo>
                  <a:lnTo>
                    <a:pt x="378" y="417"/>
                  </a:lnTo>
                  <a:lnTo>
                    <a:pt x="378" y="416"/>
                  </a:lnTo>
                  <a:lnTo>
                    <a:pt x="379" y="416"/>
                  </a:lnTo>
                  <a:lnTo>
                    <a:pt x="379" y="415"/>
                  </a:lnTo>
                  <a:lnTo>
                    <a:pt x="378" y="415"/>
                  </a:lnTo>
                  <a:lnTo>
                    <a:pt x="378" y="416"/>
                  </a:lnTo>
                  <a:lnTo>
                    <a:pt x="376" y="416"/>
                  </a:lnTo>
                  <a:lnTo>
                    <a:pt x="376" y="415"/>
                  </a:lnTo>
                  <a:lnTo>
                    <a:pt x="376" y="416"/>
                  </a:lnTo>
                  <a:lnTo>
                    <a:pt x="376" y="417"/>
                  </a:lnTo>
                  <a:lnTo>
                    <a:pt x="378" y="417"/>
                  </a:lnTo>
                  <a:lnTo>
                    <a:pt x="378" y="418"/>
                  </a:lnTo>
                  <a:lnTo>
                    <a:pt x="376" y="418"/>
                  </a:lnTo>
                  <a:lnTo>
                    <a:pt x="376" y="419"/>
                  </a:lnTo>
                  <a:lnTo>
                    <a:pt x="375" y="418"/>
                  </a:lnTo>
                  <a:lnTo>
                    <a:pt x="375" y="417"/>
                  </a:lnTo>
                  <a:lnTo>
                    <a:pt x="375" y="416"/>
                  </a:lnTo>
                  <a:lnTo>
                    <a:pt x="375" y="415"/>
                  </a:lnTo>
                  <a:lnTo>
                    <a:pt x="374" y="413"/>
                  </a:lnTo>
                  <a:lnTo>
                    <a:pt x="374" y="412"/>
                  </a:lnTo>
                  <a:lnTo>
                    <a:pt x="375" y="412"/>
                  </a:lnTo>
                  <a:lnTo>
                    <a:pt x="375" y="410"/>
                  </a:lnTo>
                  <a:lnTo>
                    <a:pt x="376" y="409"/>
                  </a:lnTo>
                  <a:lnTo>
                    <a:pt x="376" y="408"/>
                  </a:lnTo>
                  <a:lnTo>
                    <a:pt x="378" y="407"/>
                  </a:lnTo>
                  <a:lnTo>
                    <a:pt x="378" y="405"/>
                  </a:lnTo>
                  <a:lnTo>
                    <a:pt x="378" y="404"/>
                  </a:lnTo>
                  <a:lnTo>
                    <a:pt x="379" y="403"/>
                  </a:lnTo>
                  <a:lnTo>
                    <a:pt x="380" y="403"/>
                  </a:lnTo>
                  <a:lnTo>
                    <a:pt x="380" y="402"/>
                  </a:lnTo>
                  <a:lnTo>
                    <a:pt x="381" y="402"/>
                  </a:lnTo>
                  <a:lnTo>
                    <a:pt x="382" y="402"/>
                  </a:lnTo>
                  <a:lnTo>
                    <a:pt x="381" y="402"/>
                  </a:lnTo>
                  <a:lnTo>
                    <a:pt x="382" y="401"/>
                  </a:lnTo>
                  <a:lnTo>
                    <a:pt x="381" y="401"/>
                  </a:lnTo>
                  <a:lnTo>
                    <a:pt x="380" y="402"/>
                  </a:lnTo>
                  <a:lnTo>
                    <a:pt x="380" y="401"/>
                  </a:lnTo>
                  <a:lnTo>
                    <a:pt x="379" y="401"/>
                  </a:lnTo>
                  <a:lnTo>
                    <a:pt x="379" y="400"/>
                  </a:lnTo>
                  <a:lnTo>
                    <a:pt x="378" y="400"/>
                  </a:lnTo>
                  <a:lnTo>
                    <a:pt x="379" y="401"/>
                  </a:lnTo>
                  <a:lnTo>
                    <a:pt x="379" y="402"/>
                  </a:lnTo>
                  <a:lnTo>
                    <a:pt x="378" y="403"/>
                  </a:lnTo>
                  <a:lnTo>
                    <a:pt x="376" y="403"/>
                  </a:lnTo>
                  <a:lnTo>
                    <a:pt x="376" y="404"/>
                  </a:lnTo>
                  <a:lnTo>
                    <a:pt x="376" y="405"/>
                  </a:lnTo>
                  <a:lnTo>
                    <a:pt x="375" y="408"/>
                  </a:lnTo>
                  <a:lnTo>
                    <a:pt x="375" y="409"/>
                  </a:lnTo>
                  <a:lnTo>
                    <a:pt x="374" y="409"/>
                  </a:lnTo>
                  <a:lnTo>
                    <a:pt x="374" y="410"/>
                  </a:lnTo>
                  <a:lnTo>
                    <a:pt x="374" y="411"/>
                  </a:lnTo>
                  <a:lnTo>
                    <a:pt x="374" y="410"/>
                  </a:lnTo>
                  <a:lnTo>
                    <a:pt x="373" y="410"/>
                  </a:lnTo>
                  <a:lnTo>
                    <a:pt x="373" y="411"/>
                  </a:lnTo>
                  <a:lnTo>
                    <a:pt x="372" y="412"/>
                  </a:lnTo>
                  <a:lnTo>
                    <a:pt x="372" y="411"/>
                  </a:lnTo>
                  <a:lnTo>
                    <a:pt x="372" y="412"/>
                  </a:lnTo>
                  <a:lnTo>
                    <a:pt x="372" y="413"/>
                  </a:lnTo>
                  <a:lnTo>
                    <a:pt x="373" y="413"/>
                  </a:lnTo>
                  <a:lnTo>
                    <a:pt x="373" y="415"/>
                  </a:lnTo>
                  <a:lnTo>
                    <a:pt x="372" y="415"/>
                  </a:lnTo>
                  <a:lnTo>
                    <a:pt x="371" y="415"/>
                  </a:lnTo>
                  <a:lnTo>
                    <a:pt x="372" y="415"/>
                  </a:lnTo>
                  <a:lnTo>
                    <a:pt x="374" y="416"/>
                  </a:lnTo>
                  <a:lnTo>
                    <a:pt x="374" y="417"/>
                  </a:lnTo>
                  <a:lnTo>
                    <a:pt x="373" y="418"/>
                  </a:lnTo>
                  <a:lnTo>
                    <a:pt x="373" y="419"/>
                  </a:lnTo>
                  <a:lnTo>
                    <a:pt x="374" y="420"/>
                  </a:lnTo>
                  <a:lnTo>
                    <a:pt x="373" y="421"/>
                  </a:lnTo>
                  <a:lnTo>
                    <a:pt x="373" y="422"/>
                  </a:lnTo>
                  <a:lnTo>
                    <a:pt x="372" y="422"/>
                  </a:lnTo>
                  <a:lnTo>
                    <a:pt x="371" y="422"/>
                  </a:lnTo>
                  <a:lnTo>
                    <a:pt x="370" y="421"/>
                  </a:lnTo>
                  <a:lnTo>
                    <a:pt x="370" y="422"/>
                  </a:lnTo>
                  <a:lnTo>
                    <a:pt x="369" y="424"/>
                  </a:lnTo>
                  <a:lnTo>
                    <a:pt x="365" y="426"/>
                  </a:lnTo>
                  <a:lnTo>
                    <a:pt x="362" y="427"/>
                  </a:lnTo>
                  <a:lnTo>
                    <a:pt x="357" y="428"/>
                  </a:lnTo>
                  <a:lnTo>
                    <a:pt x="353" y="428"/>
                  </a:lnTo>
                  <a:lnTo>
                    <a:pt x="349" y="427"/>
                  </a:lnTo>
                  <a:lnTo>
                    <a:pt x="348" y="426"/>
                  </a:lnTo>
                  <a:lnTo>
                    <a:pt x="348" y="425"/>
                  </a:lnTo>
                  <a:lnTo>
                    <a:pt x="348" y="424"/>
                  </a:lnTo>
                  <a:lnTo>
                    <a:pt x="348" y="422"/>
                  </a:lnTo>
                  <a:lnTo>
                    <a:pt x="349" y="422"/>
                  </a:lnTo>
                  <a:lnTo>
                    <a:pt x="349" y="421"/>
                  </a:lnTo>
                  <a:lnTo>
                    <a:pt x="348" y="421"/>
                  </a:lnTo>
                  <a:lnTo>
                    <a:pt x="346" y="420"/>
                  </a:lnTo>
                  <a:lnTo>
                    <a:pt x="345" y="419"/>
                  </a:lnTo>
                  <a:lnTo>
                    <a:pt x="345" y="418"/>
                  </a:lnTo>
                  <a:lnTo>
                    <a:pt x="344" y="418"/>
                  </a:lnTo>
                  <a:lnTo>
                    <a:pt x="344" y="417"/>
                  </a:lnTo>
                  <a:lnTo>
                    <a:pt x="342" y="416"/>
                  </a:lnTo>
                  <a:lnTo>
                    <a:pt x="341" y="415"/>
                  </a:lnTo>
                  <a:lnTo>
                    <a:pt x="341" y="413"/>
                  </a:lnTo>
                  <a:lnTo>
                    <a:pt x="341" y="412"/>
                  </a:lnTo>
                  <a:lnTo>
                    <a:pt x="340" y="413"/>
                  </a:lnTo>
                  <a:lnTo>
                    <a:pt x="339" y="413"/>
                  </a:lnTo>
                  <a:lnTo>
                    <a:pt x="339" y="412"/>
                  </a:lnTo>
                  <a:lnTo>
                    <a:pt x="337" y="412"/>
                  </a:lnTo>
                  <a:lnTo>
                    <a:pt x="336" y="411"/>
                  </a:lnTo>
                  <a:lnTo>
                    <a:pt x="334" y="410"/>
                  </a:lnTo>
                  <a:lnTo>
                    <a:pt x="334" y="409"/>
                  </a:lnTo>
                  <a:lnTo>
                    <a:pt x="333" y="409"/>
                  </a:lnTo>
                  <a:lnTo>
                    <a:pt x="334" y="409"/>
                  </a:lnTo>
                  <a:lnTo>
                    <a:pt x="336" y="408"/>
                  </a:lnTo>
                  <a:lnTo>
                    <a:pt x="336" y="407"/>
                  </a:lnTo>
                  <a:lnTo>
                    <a:pt x="337" y="407"/>
                  </a:lnTo>
                  <a:lnTo>
                    <a:pt x="337" y="405"/>
                  </a:lnTo>
                  <a:lnTo>
                    <a:pt x="336" y="405"/>
                  </a:lnTo>
                  <a:lnTo>
                    <a:pt x="333" y="407"/>
                  </a:lnTo>
                  <a:lnTo>
                    <a:pt x="332" y="407"/>
                  </a:lnTo>
                  <a:lnTo>
                    <a:pt x="331" y="407"/>
                  </a:lnTo>
                  <a:lnTo>
                    <a:pt x="330" y="407"/>
                  </a:lnTo>
                  <a:lnTo>
                    <a:pt x="330" y="405"/>
                  </a:lnTo>
                  <a:lnTo>
                    <a:pt x="330" y="404"/>
                  </a:lnTo>
                  <a:lnTo>
                    <a:pt x="331" y="404"/>
                  </a:lnTo>
                  <a:lnTo>
                    <a:pt x="332" y="404"/>
                  </a:lnTo>
                  <a:lnTo>
                    <a:pt x="332" y="403"/>
                  </a:lnTo>
                  <a:lnTo>
                    <a:pt x="333" y="403"/>
                  </a:lnTo>
                  <a:lnTo>
                    <a:pt x="333" y="402"/>
                  </a:lnTo>
                  <a:lnTo>
                    <a:pt x="334" y="402"/>
                  </a:lnTo>
                  <a:lnTo>
                    <a:pt x="334" y="401"/>
                  </a:lnTo>
                  <a:lnTo>
                    <a:pt x="336" y="401"/>
                  </a:lnTo>
                  <a:lnTo>
                    <a:pt x="337" y="400"/>
                  </a:lnTo>
                  <a:lnTo>
                    <a:pt x="336" y="400"/>
                  </a:lnTo>
                  <a:lnTo>
                    <a:pt x="336" y="399"/>
                  </a:lnTo>
                  <a:lnTo>
                    <a:pt x="336" y="398"/>
                  </a:lnTo>
                  <a:lnTo>
                    <a:pt x="337" y="398"/>
                  </a:lnTo>
                  <a:lnTo>
                    <a:pt x="338" y="396"/>
                  </a:lnTo>
                  <a:lnTo>
                    <a:pt x="338" y="395"/>
                  </a:lnTo>
                  <a:lnTo>
                    <a:pt x="337" y="395"/>
                  </a:lnTo>
                  <a:lnTo>
                    <a:pt x="337" y="394"/>
                  </a:lnTo>
                  <a:lnTo>
                    <a:pt x="338" y="395"/>
                  </a:lnTo>
                  <a:lnTo>
                    <a:pt x="339" y="395"/>
                  </a:lnTo>
                  <a:lnTo>
                    <a:pt x="340" y="394"/>
                  </a:lnTo>
                  <a:lnTo>
                    <a:pt x="341" y="394"/>
                  </a:lnTo>
                  <a:lnTo>
                    <a:pt x="341" y="395"/>
                  </a:lnTo>
                  <a:lnTo>
                    <a:pt x="340" y="396"/>
                  </a:lnTo>
                  <a:lnTo>
                    <a:pt x="341" y="398"/>
                  </a:lnTo>
                  <a:lnTo>
                    <a:pt x="342" y="398"/>
                  </a:lnTo>
                  <a:lnTo>
                    <a:pt x="344" y="398"/>
                  </a:lnTo>
                  <a:lnTo>
                    <a:pt x="345" y="398"/>
                  </a:lnTo>
                  <a:lnTo>
                    <a:pt x="346" y="398"/>
                  </a:lnTo>
                  <a:lnTo>
                    <a:pt x="347" y="398"/>
                  </a:lnTo>
                  <a:lnTo>
                    <a:pt x="347" y="399"/>
                  </a:lnTo>
                  <a:lnTo>
                    <a:pt x="347" y="400"/>
                  </a:lnTo>
                  <a:lnTo>
                    <a:pt x="348" y="400"/>
                  </a:lnTo>
                  <a:lnTo>
                    <a:pt x="347" y="400"/>
                  </a:lnTo>
                  <a:lnTo>
                    <a:pt x="347" y="401"/>
                  </a:lnTo>
                  <a:lnTo>
                    <a:pt x="348" y="401"/>
                  </a:lnTo>
                  <a:lnTo>
                    <a:pt x="346" y="402"/>
                  </a:lnTo>
                  <a:lnTo>
                    <a:pt x="346" y="403"/>
                  </a:lnTo>
                  <a:lnTo>
                    <a:pt x="345" y="403"/>
                  </a:lnTo>
                  <a:lnTo>
                    <a:pt x="345" y="404"/>
                  </a:lnTo>
                  <a:lnTo>
                    <a:pt x="345" y="405"/>
                  </a:lnTo>
                  <a:lnTo>
                    <a:pt x="346" y="404"/>
                  </a:lnTo>
                  <a:lnTo>
                    <a:pt x="347" y="403"/>
                  </a:lnTo>
                  <a:lnTo>
                    <a:pt x="347" y="402"/>
                  </a:lnTo>
                  <a:lnTo>
                    <a:pt x="348" y="402"/>
                  </a:lnTo>
                  <a:lnTo>
                    <a:pt x="349" y="402"/>
                  </a:lnTo>
                  <a:lnTo>
                    <a:pt x="349" y="401"/>
                  </a:lnTo>
                  <a:lnTo>
                    <a:pt x="349" y="400"/>
                  </a:lnTo>
                  <a:lnTo>
                    <a:pt x="350" y="400"/>
                  </a:lnTo>
                  <a:lnTo>
                    <a:pt x="350" y="399"/>
                  </a:lnTo>
                  <a:lnTo>
                    <a:pt x="351" y="399"/>
                  </a:lnTo>
                  <a:lnTo>
                    <a:pt x="353" y="399"/>
                  </a:lnTo>
                  <a:lnTo>
                    <a:pt x="354" y="399"/>
                  </a:lnTo>
                  <a:lnTo>
                    <a:pt x="354" y="400"/>
                  </a:lnTo>
                  <a:lnTo>
                    <a:pt x="354" y="401"/>
                  </a:lnTo>
                  <a:lnTo>
                    <a:pt x="354" y="402"/>
                  </a:lnTo>
                  <a:lnTo>
                    <a:pt x="354" y="403"/>
                  </a:lnTo>
                  <a:lnTo>
                    <a:pt x="354" y="404"/>
                  </a:lnTo>
                  <a:lnTo>
                    <a:pt x="355" y="404"/>
                  </a:lnTo>
                  <a:lnTo>
                    <a:pt x="356" y="404"/>
                  </a:lnTo>
                  <a:lnTo>
                    <a:pt x="359" y="402"/>
                  </a:lnTo>
                  <a:lnTo>
                    <a:pt x="359" y="401"/>
                  </a:lnTo>
                  <a:lnTo>
                    <a:pt x="359" y="400"/>
                  </a:lnTo>
                  <a:lnTo>
                    <a:pt x="358" y="400"/>
                  </a:lnTo>
                  <a:lnTo>
                    <a:pt x="359" y="400"/>
                  </a:lnTo>
                  <a:lnTo>
                    <a:pt x="359" y="399"/>
                  </a:lnTo>
                  <a:lnTo>
                    <a:pt x="358" y="398"/>
                  </a:lnTo>
                  <a:lnTo>
                    <a:pt x="353" y="396"/>
                  </a:lnTo>
                  <a:lnTo>
                    <a:pt x="351" y="396"/>
                  </a:lnTo>
                  <a:lnTo>
                    <a:pt x="353" y="395"/>
                  </a:lnTo>
                  <a:lnTo>
                    <a:pt x="354" y="395"/>
                  </a:lnTo>
                  <a:lnTo>
                    <a:pt x="355" y="395"/>
                  </a:lnTo>
                  <a:lnTo>
                    <a:pt x="357" y="395"/>
                  </a:lnTo>
                  <a:lnTo>
                    <a:pt x="357" y="394"/>
                  </a:lnTo>
                  <a:lnTo>
                    <a:pt x="355" y="394"/>
                  </a:lnTo>
                  <a:lnTo>
                    <a:pt x="355" y="393"/>
                  </a:lnTo>
                  <a:lnTo>
                    <a:pt x="356" y="392"/>
                  </a:lnTo>
                  <a:lnTo>
                    <a:pt x="355" y="392"/>
                  </a:lnTo>
                  <a:lnTo>
                    <a:pt x="354" y="392"/>
                  </a:lnTo>
                  <a:lnTo>
                    <a:pt x="354" y="393"/>
                  </a:lnTo>
                  <a:lnTo>
                    <a:pt x="353" y="393"/>
                  </a:lnTo>
                  <a:lnTo>
                    <a:pt x="353" y="394"/>
                  </a:lnTo>
                  <a:lnTo>
                    <a:pt x="353" y="395"/>
                  </a:lnTo>
                  <a:lnTo>
                    <a:pt x="351" y="395"/>
                  </a:lnTo>
                  <a:lnTo>
                    <a:pt x="350" y="396"/>
                  </a:lnTo>
                  <a:lnTo>
                    <a:pt x="349" y="395"/>
                  </a:lnTo>
                  <a:lnTo>
                    <a:pt x="346" y="395"/>
                  </a:lnTo>
                  <a:lnTo>
                    <a:pt x="342" y="396"/>
                  </a:lnTo>
                  <a:lnTo>
                    <a:pt x="342" y="395"/>
                  </a:lnTo>
                  <a:lnTo>
                    <a:pt x="342" y="394"/>
                  </a:lnTo>
                  <a:lnTo>
                    <a:pt x="341" y="394"/>
                  </a:lnTo>
                  <a:lnTo>
                    <a:pt x="340" y="394"/>
                  </a:lnTo>
                  <a:lnTo>
                    <a:pt x="339" y="394"/>
                  </a:lnTo>
                  <a:lnTo>
                    <a:pt x="339" y="395"/>
                  </a:lnTo>
                  <a:lnTo>
                    <a:pt x="339" y="394"/>
                  </a:lnTo>
                  <a:lnTo>
                    <a:pt x="338" y="394"/>
                  </a:lnTo>
                  <a:lnTo>
                    <a:pt x="338" y="393"/>
                  </a:lnTo>
                  <a:lnTo>
                    <a:pt x="337" y="393"/>
                  </a:lnTo>
                  <a:lnTo>
                    <a:pt x="336" y="394"/>
                  </a:lnTo>
                  <a:lnTo>
                    <a:pt x="334" y="394"/>
                  </a:lnTo>
                  <a:lnTo>
                    <a:pt x="333" y="393"/>
                  </a:lnTo>
                  <a:lnTo>
                    <a:pt x="333" y="392"/>
                  </a:lnTo>
                  <a:lnTo>
                    <a:pt x="334" y="392"/>
                  </a:lnTo>
                  <a:lnTo>
                    <a:pt x="334" y="391"/>
                  </a:lnTo>
                  <a:lnTo>
                    <a:pt x="337" y="391"/>
                  </a:lnTo>
                  <a:lnTo>
                    <a:pt x="337" y="390"/>
                  </a:lnTo>
                  <a:lnTo>
                    <a:pt x="338" y="390"/>
                  </a:lnTo>
                  <a:lnTo>
                    <a:pt x="338" y="388"/>
                  </a:lnTo>
                  <a:lnTo>
                    <a:pt x="339" y="388"/>
                  </a:lnTo>
                  <a:lnTo>
                    <a:pt x="338" y="388"/>
                  </a:lnTo>
                  <a:lnTo>
                    <a:pt x="337" y="388"/>
                  </a:lnTo>
                  <a:lnTo>
                    <a:pt x="336" y="388"/>
                  </a:lnTo>
                  <a:lnTo>
                    <a:pt x="336" y="390"/>
                  </a:lnTo>
                  <a:lnTo>
                    <a:pt x="334" y="390"/>
                  </a:lnTo>
                  <a:lnTo>
                    <a:pt x="334" y="388"/>
                  </a:lnTo>
                  <a:lnTo>
                    <a:pt x="333" y="388"/>
                  </a:lnTo>
                  <a:lnTo>
                    <a:pt x="333" y="387"/>
                  </a:lnTo>
                  <a:lnTo>
                    <a:pt x="334" y="387"/>
                  </a:lnTo>
                  <a:lnTo>
                    <a:pt x="334" y="386"/>
                  </a:lnTo>
                  <a:lnTo>
                    <a:pt x="334" y="385"/>
                  </a:lnTo>
                  <a:lnTo>
                    <a:pt x="336" y="385"/>
                  </a:lnTo>
                  <a:lnTo>
                    <a:pt x="333" y="384"/>
                  </a:lnTo>
                  <a:lnTo>
                    <a:pt x="334" y="384"/>
                  </a:lnTo>
                  <a:lnTo>
                    <a:pt x="334" y="385"/>
                  </a:lnTo>
                  <a:lnTo>
                    <a:pt x="333" y="386"/>
                  </a:lnTo>
                  <a:lnTo>
                    <a:pt x="333" y="387"/>
                  </a:lnTo>
                  <a:lnTo>
                    <a:pt x="331" y="386"/>
                  </a:lnTo>
                  <a:lnTo>
                    <a:pt x="331" y="385"/>
                  </a:lnTo>
                  <a:lnTo>
                    <a:pt x="332" y="384"/>
                  </a:lnTo>
                  <a:lnTo>
                    <a:pt x="333" y="384"/>
                  </a:lnTo>
                  <a:lnTo>
                    <a:pt x="333" y="383"/>
                  </a:lnTo>
                  <a:lnTo>
                    <a:pt x="333" y="382"/>
                  </a:lnTo>
                  <a:lnTo>
                    <a:pt x="332" y="382"/>
                  </a:lnTo>
                  <a:lnTo>
                    <a:pt x="332" y="380"/>
                  </a:lnTo>
                  <a:lnTo>
                    <a:pt x="333" y="380"/>
                  </a:lnTo>
                  <a:lnTo>
                    <a:pt x="333" y="379"/>
                  </a:lnTo>
                  <a:lnTo>
                    <a:pt x="333" y="378"/>
                  </a:lnTo>
                  <a:lnTo>
                    <a:pt x="334" y="378"/>
                  </a:lnTo>
                  <a:lnTo>
                    <a:pt x="336" y="378"/>
                  </a:lnTo>
                  <a:lnTo>
                    <a:pt x="336" y="377"/>
                  </a:lnTo>
                  <a:lnTo>
                    <a:pt x="337" y="376"/>
                  </a:lnTo>
                  <a:lnTo>
                    <a:pt x="338" y="376"/>
                  </a:lnTo>
                  <a:lnTo>
                    <a:pt x="339" y="376"/>
                  </a:lnTo>
                  <a:lnTo>
                    <a:pt x="339" y="375"/>
                  </a:lnTo>
                  <a:lnTo>
                    <a:pt x="340" y="375"/>
                  </a:lnTo>
                  <a:lnTo>
                    <a:pt x="340" y="374"/>
                  </a:lnTo>
                  <a:lnTo>
                    <a:pt x="340" y="373"/>
                  </a:lnTo>
                  <a:lnTo>
                    <a:pt x="339" y="373"/>
                  </a:lnTo>
                  <a:lnTo>
                    <a:pt x="340" y="373"/>
                  </a:lnTo>
                  <a:lnTo>
                    <a:pt x="339" y="373"/>
                  </a:lnTo>
                  <a:lnTo>
                    <a:pt x="339" y="374"/>
                  </a:lnTo>
                  <a:lnTo>
                    <a:pt x="338" y="375"/>
                  </a:lnTo>
                  <a:lnTo>
                    <a:pt x="338" y="376"/>
                  </a:lnTo>
                  <a:lnTo>
                    <a:pt x="337" y="376"/>
                  </a:lnTo>
                  <a:lnTo>
                    <a:pt x="336" y="376"/>
                  </a:lnTo>
                  <a:lnTo>
                    <a:pt x="336" y="377"/>
                  </a:lnTo>
                  <a:lnTo>
                    <a:pt x="334" y="377"/>
                  </a:lnTo>
                  <a:lnTo>
                    <a:pt x="334" y="378"/>
                  </a:lnTo>
                  <a:lnTo>
                    <a:pt x="333" y="378"/>
                  </a:lnTo>
                  <a:lnTo>
                    <a:pt x="333" y="379"/>
                  </a:lnTo>
                  <a:lnTo>
                    <a:pt x="333" y="380"/>
                  </a:lnTo>
                  <a:lnTo>
                    <a:pt x="332" y="380"/>
                  </a:lnTo>
                  <a:lnTo>
                    <a:pt x="332" y="382"/>
                  </a:lnTo>
                  <a:lnTo>
                    <a:pt x="332" y="383"/>
                  </a:lnTo>
                  <a:lnTo>
                    <a:pt x="332" y="384"/>
                  </a:lnTo>
                  <a:lnTo>
                    <a:pt x="331" y="384"/>
                  </a:lnTo>
                  <a:lnTo>
                    <a:pt x="330" y="385"/>
                  </a:lnTo>
                  <a:lnTo>
                    <a:pt x="330" y="386"/>
                  </a:lnTo>
                  <a:lnTo>
                    <a:pt x="331" y="386"/>
                  </a:lnTo>
                  <a:lnTo>
                    <a:pt x="331" y="387"/>
                  </a:lnTo>
                  <a:lnTo>
                    <a:pt x="330" y="387"/>
                  </a:lnTo>
                  <a:lnTo>
                    <a:pt x="331" y="388"/>
                  </a:lnTo>
                  <a:lnTo>
                    <a:pt x="331" y="390"/>
                  </a:lnTo>
                  <a:lnTo>
                    <a:pt x="330" y="390"/>
                  </a:lnTo>
                  <a:lnTo>
                    <a:pt x="329" y="390"/>
                  </a:lnTo>
                  <a:lnTo>
                    <a:pt x="328" y="388"/>
                  </a:lnTo>
                  <a:lnTo>
                    <a:pt x="327" y="387"/>
                  </a:lnTo>
                  <a:lnTo>
                    <a:pt x="327" y="386"/>
                  </a:lnTo>
                  <a:lnTo>
                    <a:pt x="327" y="385"/>
                  </a:lnTo>
                  <a:lnTo>
                    <a:pt x="327" y="384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3" y="382"/>
                  </a:lnTo>
                  <a:lnTo>
                    <a:pt x="322" y="379"/>
                  </a:lnTo>
                  <a:lnTo>
                    <a:pt x="323" y="378"/>
                  </a:lnTo>
                  <a:lnTo>
                    <a:pt x="324" y="378"/>
                  </a:lnTo>
                  <a:lnTo>
                    <a:pt x="324" y="377"/>
                  </a:lnTo>
                  <a:lnTo>
                    <a:pt x="324" y="376"/>
                  </a:lnTo>
                  <a:lnTo>
                    <a:pt x="324" y="375"/>
                  </a:lnTo>
                  <a:lnTo>
                    <a:pt x="323" y="375"/>
                  </a:lnTo>
                  <a:lnTo>
                    <a:pt x="322" y="375"/>
                  </a:lnTo>
                  <a:lnTo>
                    <a:pt x="322" y="374"/>
                  </a:lnTo>
                  <a:lnTo>
                    <a:pt x="321" y="375"/>
                  </a:lnTo>
                  <a:lnTo>
                    <a:pt x="320" y="375"/>
                  </a:lnTo>
                  <a:lnTo>
                    <a:pt x="320" y="376"/>
                  </a:lnTo>
                  <a:lnTo>
                    <a:pt x="321" y="376"/>
                  </a:lnTo>
                  <a:lnTo>
                    <a:pt x="320" y="376"/>
                  </a:lnTo>
                  <a:lnTo>
                    <a:pt x="319" y="376"/>
                  </a:lnTo>
                  <a:lnTo>
                    <a:pt x="319" y="374"/>
                  </a:lnTo>
                  <a:lnTo>
                    <a:pt x="319" y="373"/>
                  </a:lnTo>
                  <a:lnTo>
                    <a:pt x="319" y="371"/>
                  </a:lnTo>
                  <a:lnTo>
                    <a:pt x="319" y="370"/>
                  </a:lnTo>
                  <a:lnTo>
                    <a:pt x="319" y="369"/>
                  </a:lnTo>
                  <a:lnTo>
                    <a:pt x="319" y="371"/>
                  </a:lnTo>
                  <a:lnTo>
                    <a:pt x="320" y="371"/>
                  </a:lnTo>
                  <a:lnTo>
                    <a:pt x="321" y="371"/>
                  </a:lnTo>
                  <a:lnTo>
                    <a:pt x="324" y="370"/>
                  </a:lnTo>
                  <a:lnTo>
                    <a:pt x="323" y="370"/>
                  </a:lnTo>
                  <a:lnTo>
                    <a:pt x="322" y="370"/>
                  </a:lnTo>
                  <a:lnTo>
                    <a:pt x="322" y="369"/>
                  </a:lnTo>
                  <a:lnTo>
                    <a:pt x="321" y="369"/>
                  </a:lnTo>
                  <a:lnTo>
                    <a:pt x="321" y="368"/>
                  </a:lnTo>
                  <a:lnTo>
                    <a:pt x="320" y="367"/>
                  </a:lnTo>
                  <a:lnTo>
                    <a:pt x="320" y="366"/>
                  </a:lnTo>
                  <a:lnTo>
                    <a:pt x="322" y="366"/>
                  </a:lnTo>
                  <a:lnTo>
                    <a:pt x="323" y="366"/>
                  </a:lnTo>
                  <a:lnTo>
                    <a:pt x="324" y="366"/>
                  </a:lnTo>
                  <a:lnTo>
                    <a:pt x="325" y="366"/>
                  </a:lnTo>
                  <a:lnTo>
                    <a:pt x="327" y="365"/>
                  </a:lnTo>
                  <a:lnTo>
                    <a:pt x="328" y="365"/>
                  </a:lnTo>
                  <a:lnTo>
                    <a:pt x="327" y="365"/>
                  </a:lnTo>
                  <a:lnTo>
                    <a:pt x="327" y="363"/>
                  </a:lnTo>
                  <a:lnTo>
                    <a:pt x="325" y="363"/>
                  </a:lnTo>
                  <a:lnTo>
                    <a:pt x="325" y="362"/>
                  </a:lnTo>
                  <a:lnTo>
                    <a:pt x="325" y="361"/>
                  </a:lnTo>
                  <a:lnTo>
                    <a:pt x="324" y="360"/>
                  </a:lnTo>
                  <a:lnTo>
                    <a:pt x="325" y="358"/>
                  </a:lnTo>
                  <a:lnTo>
                    <a:pt x="325" y="357"/>
                  </a:lnTo>
                  <a:lnTo>
                    <a:pt x="327" y="355"/>
                  </a:lnTo>
                  <a:lnTo>
                    <a:pt x="328" y="354"/>
                  </a:lnTo>
                  <a:lnTo>
                    <a:pt x="329" y="351"/>
                  </a:lnTo>
                  <a:lnTo>
                    <a:pt x="331" y="349"/>
                  </a:lnTo>
                  <a:lnTo>
                    <a:pt x="331" y="348"/>
                  </a:lnTo>
                  <a:lnTo>
                    <a:pt x="331" y="346"/>
                  </a:lnTo>
                  <a:lnTo>
                    <a:pt x="332" y="346"/>
                  </a:lnTo>
                  <a:lnTo>
                    <a:pt x="333" y="345"/>
                  </a:lnTo>
                  <a:lnTo>
                    <a:pt x="334" y="344"/>
                  </a:lnTo>
                  <a:lnTo>
                    <a:pt x="334" y="343"/>
                  </a:lnTo>
                  <a:lnTo>
                    <a:pt x="336" y="343"/>
                  </a:lnTo>
                  <a:lnTo>
                    <a:pt x="337" y="343"/>
                  </a:lnTo>
                  <a:lnTo>
                    <a:pt x="338" y="343"/>
                  </a:lnTo>
                  <a:lnTo>
                    <a:pt x="338" y="344"/>
                  </a:lnTo>
                  <a:lnTo>
                    <a:pt x="338" y="345"/>
                  </a:lnTo>
                  <a:lnTo>
                    <a:pt x="339" y="345"/>
                  </a:lnTo>
                  <a:lnTo>
                    <a:pt x="340" y="345"/>
                  </a:lnTo>
                  <a:lnTo>
                    <a:pt x="340" y="346"/>
                  </a:lnTo>
                  <a:lnTo>
                    <a:pt x="341" y="346"/>
                  </a:lnTo>
                  <a:lnTo>
                    <a:pt x="342" y="346"/>
                  </a:lnTo>
                  <a:lnTo>
                    <a:pt x="341" y="346"/>
                  </a:lnTo>
                  <a:lnTo>
                    <a:pt x="341" y="348"/>
                  </a:lnTo>
                  <a:lnTo>
                    <a:pt x="340" y="348"/>
                  </a:lnTo>
                  <a:lnTo>
                    <a:pt x="340" y="349"/>
                  </a:lnTo>
                  <a:lnTo>
                    <a:pt x="341" y="348"/>
                  </a:lnTo>
                  <a:lnTo>
                    <a:pt x="341" y="346"/>
                  </a:lnTo>
                  <a:lnTo>
                    <a:pt x="342" y="346"/>
                  </a:lnTo>
                  <a:lnTo>
                    <a:pt x="342" y="345"/>
                  </a:lnTo>
                  <a:lnTo>
                    <a:pt x="341" y="345"/>
                  </a:lnTo>
                  <a:lnTo>
                    <a:pt x="341" y="344"/>
                  </a:lnTo>
                  <a:lnTo>
                    <a:pt x="340" y="345"/>
                  </a:lnTo>
                  <a:lnTo>
                    <a:pt x="340" y="344"/>
                  </a:lnTo>
                  <a:lnTo>
                    <a:pt x="339" y="345"/>
                  </a:lnTo>
                  <a:lnTo>
                    <a:pt x="338" y="344"/>
                  </a:lnTo>
                  <a:lnTo>
                    <a:pt x="339" y="344"/>
                  </a:lnTo>
                  <a:lnTo>
                    <a:pt x="339" y="343"/>
                  </a:lnTo>
                  <a:lnTo>
                    <a:pt x="339" y="342"/>
                  </a:lnTo>
                  <a:lnTo>
                    <a:pt x="338" y="342"/>
                  </a:lnTo>
                  <a:lnTo>
                    <a:pt x="339" y="342"/>
                  </a:lnTo>
                  <a:lnTo>
                    <a:pt x="340" y="341"/>
                  </a:lnTo>
                  <a:lnTo>
                    <a:pt x="344" y="336"/>
                  </a:lnTo>
                  <a:lnTo>
                    <a:pt x="342" y="336"/>
                  </a:lnTo>
                  <a:lnTo>
                    <a:pt x="342" y="337"/>
                  </a:lnTo>
                  <a:lnTo>
                    <a:pt x="341" y="338"/>
                  </a:lnTo>
                  <a:lnTo>
                    <a:pt x="340" y="340"/>
                  </a:lnTo>
                  <a:lnTo>
                    <a:pt x="339" y="341"/>
                  </a:lnTo>
                  <a:lnTo>
                    <a:pt x="339" y="340"/>
                  </a:lnTo>
                  <a:lnTo>
                    <a:pt x="339" y="338"/>
                  </a:lnTo>
                  <a:lnTo>
                    <a:pt x="338" y="337"/>
                  </a:lnTo>
                  <a:lnTo>
                    <a:pt x="338" y="336"/>
                  </a:lnTo>
                  <a:lnTo>
                    <a:pt x="338" y="335"/>
                  </a:lnTo>
                  <a:lnTo>
                    <a:pt x="339" y="335"/>
                  </a:lnTo>
                  <a:lnTo>
                    <a:pt x="339" y="334"/>
                  </a:lnTo>
                  <a:lnTo>
                    <a:pt x="338" y="334"/>
                  </a:lnTo>
                  <a:lnTo>
                    <a:pt x="338" y="333"/>
                  </a:lnTo>
                  <a:lnTo>
                    <a:pt x="338" y="332"/>
                  </a:lnTo>
                  <a:lnTo>
                    <a:pt x="339" y="332"/>
                  </a:lnTo>
                  <a:lnTo>
                    <a:pt x="339" y="330"/>
                  </a:lnTo>
                  <a:lnTo>
                    <a:pt x="340" y="328"/>
                  </a:lnTo>
                  <a:lnTo>
                    <a:pt x="340" y="327"/>
                  </a:lnTo>
                  <a:lnTo>
                    <a:pt x="341" y="327"/>
                  </a:lnTo>
                  <a:lnTo>
                    <a:pt x="344" y="327"/>
                  </a:lnTo>
                  <a:lnTo>
                    <a:pt x="345" y="327"/>
                  </a:lnTo>
                  <a:lnTo>
                    <a:pt x="346" y="327"/>
                  </a:lnTo>
                  <a:lnTo>
                    <a:pt x="346" y="328"/>
                  </a:lnTo>
                  <a:lnTo>
                    <a:pt x="346" y="327"/>
                  </a:lnTo>
                  <a:lnTo>
                    <a:pt x="346" y="326"/>
                  </a:lnTo>
                  <a:lnTo>
                    <a:pt x="344" y="325"/>
                  </a:lnTo>
                  <a:lnTo>
                    <a:pt x="342" y="325"/>
                  </a:lnTo>
                  <a:lnTo>
                    <a:pt x="342" y="324"/>
                  </a:lnTo>
                  <a:lnTo>
                    <a:pt x="344" y="323"/>
                  </a:lnTo>
                  <a:lnTo>
                    <a:pt x="345" y="321"/>
                  </a:lnTo>
                  <a:lnTo>
                    <a:pt x="346" y="320"/>
                  </a:lnTo>
                  <a:lnTo>
                    <a:pt x="349" y="319"/>
                  </a:lnTo>
                  <a:lnTo>
                    <a:pt x="351" y="319"/>
                  </a:lnTo>
                  <a:lnTo>
                    <a:pt x="354" y="320"/>
                  </a:lnTo>
                  <a:lnTo>
                    <a:pt x="355" y="320"/>
                  </a:lnTo>
                  <a:lnTo>
                    <a:pt x="355" y="321"/>
                  </a:lnTo>
                  <a:lnTo>
                    <a:pt x="356" y="321"/>
                  </a:lnTo>
                  <a:lnTo>
                    <a:pt x="356" y="323"/>
                  </a:lnTo>
                  <a:lnTo>
                    <a:pt x="356" y="324"/>
                  </a:lnTo>
                  <a:lnTo>
                    <a:pt x="357" y="324"/>
                  </a:lnTo>
                  <a:lnTo>
                    <a:pt x="358" y="324"/>
                  </a:lnTo>
                  <a:lnTo>
                    <a:pt x="357" y="324"/>
                  </a:lnTo>
                  <a:lnTo>
                    <a:pt x="357" y="325"/>
                  </a:lnTo>
                  <a:lnTo>
                    <a:pt x="356" y="325"/>
                  </a:lnTo>
                  <a:lnTo>
                    <a:pt x="356" y="326"/>
                  </a:lnTo>
                  <a:lnTo>
                    <a:pt x="354" y="327"/>
                  </a:lnTo>
                  <a:lnTo>
                    <a:pt x="354" y="328"/>
                  </a:lnTo>
                  <a:lnTo>
                    <a:pt x="355" y="327"/>
                  </a:lnTo>
                  <a:lnTo>
                    <a:pt x="356" y="327"/>
                  </a:lnTo>
                  <a:lnTo>
                    <a:pt x="357" y="326"/>
                  </a:lnTo>
                  <a:lnTo>
                    <a:pt x="357" y="325"/>
                  </a:lnTo>
                  <a:lnTo>
                    <a:pt x="358" y="324"/>
                  </a:lnTo>
                  <a:lnTo>
                    <a:pt x="358" y="325"/>
                  </a:lnTo>
                  <a:lnTo>
                    <a:pt x="359" y="325"/>
                  </a:lnTo>
                  <a:lnTo>
                    <a:pt x="359" y="326"/>
                  </a:lnTo>
                  <a:lnTo>
                    <a:pt x="361" y="327"/>
                  </a:lnTo>
                  <a:lnTo>
                    <a:pt x="362" y="326"/>
                  </a:lnTo>
                  <a:lnTo>
                    <a:pt x="364" y="326"/>
                  </a:lnTo>
                  <a:lnTo>
                    <a:pt x="365" y="326"/>
                  </a:lnTo>
                  <a:lnTo>
                    <a:pt x="365" y="325"/>
                  </a:lnTo>
                  <a:lnTo>
                    <a:pt x="366" y="325"/>
                  </a:lnTo>
                  <a:lnTo>
                    <a:pt x="367" y="324"/>
                  </a:lnTo>
                  <a:lnTo>
                    <a:pt x="367" y="323"/>
                  </a:lnTo>
                  <a:lnTo>
                    <a:pt x="369" y="323"/>
                  </a:lnTo>
                  <a:lnTo>
                    <a:pt x="369" y="321"/>
                  </a:lnTo>
                  <a:lnTo>
                    <a:pt x="369" y="320"/>
                  </a:lnTo>
                  <a:lnTo>
                    <a:pt x="371" y="320"/>
                  </a:lnTo>
                  <a:lnTo>
                    <a:pt x="372" y="319"/>
                  </a:lnTo>
                  <a:lnTo>
                    <a:pt x="374" y="315"/>
                  </a:lnTo>
                  <a:lnTo>
                    <a:pt x="374" y="313"/>
                  </a:lnTo>
                  <a:lnTo>
                    <a:pt x="375" y="313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6" y="311"/>
                  </a:lnTo>
                  <a:lnTo>
                    <a:pt x="376" y="310"/>
                  </a:lnTo>
                  <a:lnTo>
                    <a:pt x="378" y="310"/>
                  </a:lnTo>
                  <a:lnTo>
                    <a:pt x="379" y="310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0" y="312"/>
                  </a:lnTo>
                  <a:lnTo>
                    <a:pt x="381" y="312"/>
                  </a:lnTo>
                  <a:lnTo>
                    <a:pt x="380" y="312"/>
                  </a:lnTo>
                  <a:lnTo>
                    <a:pt x="380" y="313"/>
                  </a:lnTo>
                  <a:lnTo>
                    <a:pt x="379" y="313"/>
                  </a:lnTo>
                  <a:lnTo>
                    <a:pt x="382" y="313"/>
                  </a:lnTo>
                  <a:lnTo>
                    <a:pt x="386" y="312"/>
                  </a:lnTo>
                  <a:lnTo>
                    <a:pt x="387" y="312"/>
                  </a:lnTo>
                  <a:lnTo>
                    <a:pt x="387" y="313"/>
                  </a:lnTo>
                  <a:lnTo>
                    <a:pt x="388" y="312"/>
                  </a:lnTo>
                  <a:lnTo>
                    <a:pt x="389" y="312"/>
                  </a:lnTo>
                  <a:lnTo>
                    <a:pt x="390" y="312"/>
                  </a:lnTo>
                  <a:lnTo>
                    <a:pt x="393" y="311"/>
                  </a:lnTo>
                  <a:lnTo>
                    <a:pt x="395" y="309"/>
                  </a:lnTo>
                  <a:lnTo>
                    <a:pt x="396" y="308"/>
                  </a:lnTo>
                  <a:lnTo>
                    <a:pt x="396" y="307"/>
                  </a:lnTo>
                  <a:lnTo>
                    <a:pt x="397" y="307"/>
                  </a:lnTo>
                  <a:lnTo>
                    <a:pt x="397" y="306"/>
                  </a:lnTo>
                  <a:lnTo>
                    <a:pt x="398" y="304"/>
                  </a:lnTo>
                  <a:lnTo>
                    <a:pt x="399" y="303"/>
                  </a:lnTo>
                  <a:lnTo>
                    <a:pt x="399" y="301"/>
                  </a:lnTo>
                  <a:lnTo>
                    <a:pt x="399" y="298"/>
                  </a:lnTo>
                  <a:lnTo>
                    <a:pt x="397" y="293"/>
                  </a:lnTo>
                  <a:lnTo>
                    <a:pt x="397" y="291"/>
                  </a:lnTo>
                  <a:lnTo>
                    <a:pt x="397" y="287"/>
                  </a:lnTo>
                  <a:lnTo>
                    <a:pt x="396" y="286"/>
                  </a:lnTo>
                  <a:lnTo>
                    <a:pt x="396" y="285"/>
                  </a:lnTo>
                  <a:lnTo>
                    <a:pt x="395" y="284"/>
                  </a:lnTo>
                  <a:lnTo>
                    <a:pt x="393" y="284"/>
                  </a:lnTo>
                  <a:lnTo>
                    <a:pt x="393" y="283"/>
                  </a:lnTo>
                  <a:lnTo>
                    <a:pt x="392" y="282"/>
                  </a:lnTo>
                  <a:lnTo>
                    <a:pt x="393" y="282"/>
                  </a:lnTo>
                  <a:lnTo>
                    <a:pt x="392" y="282"/>
                  </a:lnTo>
                  <a:lnTo>
                    <a:pt x="392" y="281"/>
                  </a:lnTo>
                  <a:lnTo>
                    <a:pt x="391" y="281"/>
                  </a:lnTo>
                  <a:lnTo>
                    <a:pt x="389" y="279"/>
                  </a:lnTo>
                  <a:lnTo>
                    <a:pt x="389" y="281"/>
                  </a:lnTo>
                  <a:lnTo>
                    <a:pt x="388" y="281"/>
                  </a:lnTo>
                  <a:lnTo>
                    <a:pt x="388" y="282"/>
                  </a:lnTo>
                  <a:lnTo>
                    <a:pt x="388" y="281"/>
                  </a:lnTo>
                  <a:lnTo>
                    <a:pt x="388" y="279"/>
                  </a:lnTo>
                  <a:lnTo>
                    <a:pt x="389" y="279"/>
                  </a:lnTo>
                  <a:lnTo>
                    <a:pt x="389" y="278"/>
                  </a:lnTo>
                  <a:lnTo>
                    <a:pt x="389" y="277"/>
                  </a:lnTo>
                  <a:lnTo>
                    <a:pt x="389" y="276"/>
                  </a:lnTo>
                  <a:lnTo>
                    <a:pt x="390" y="276"/>
                  </a:lnTo>
                  <a:lnTo>
                    <a:pt x="395" y="277"/>
                  </a:lnTo>
                  <a:lnTo>
                    <a:pt x="396" y="277"/>
                  </a:lnTo>
                  <a:lnTo>
                    <a:pt x="396" y="276"/>
                  </a:lnTo>
                  <a:lnTo>
                    <a:pt x="395" y="276"/>
                  </a:lnTo>
                  <a:lnTo>
                    <a:pt x="396" y="276"/>
                  </a:lnTo>
                  <a:lnTo>
                    <a:pt x="397" y="275"/>
                  </a:lnTo>
                  <a:lnTo>
                    <a:pt x="398" y="274"/>
                  </a:lnTo>
                  <a:lnTo>
                    <a:pt x="399" y="273"/>
                  </a:lnTo>
                  <a:lnTo>
                    <a:pt x="399" y="270"/>
                  </a:lnTo>
                  <a:lnTo>
                    <a:pt x="399" y="269"/>
                  </a:lnTo>
                  <a:lnTo>
                    <a:pt x="398" y="269"/>
                  </a:lnTo>
                  <a:lnTo>
                    <a:pt x="398" y="268"/>
                  </a:lnTo>
                  <a:lnTo>
                    <a:pt x="397" y="267"/>
                  </a:lnTo>
                  <a:lnTo>
                    <a:pt x="397" y="266"/>
                  </a:lnTo>
                  <a:lnTo>
                    <a:pt x="396" y="266"/>
                  </a:lnTo>
                  <a:lnTo>
                    <a:pt x="396" y="265"/>
                  </a:lnTo>
                  <a:lnTo>
                    <a:pt x="395" y="265"/>
                  </a:lnTo>
                  <a:lnTo>
                    <a:pt x="393" y="262"/>
                  </a:lnTo>
                  <a:lnTo>
                    <a:pt x="395" y="263"/>
                  </a:lnTo>
                  <a:lnTo>
                    <a:pt x="395" y="262"/>
                  </a:lnTo>
                  <a:lnTo>
                    <a:pt x="396" y="262"/>
                  </a:lnTo>
                  <a:lnTo>
                    <a:pt x="396" y="261"/>
                  </a:lnTo>
                  <a:lnTo>
                    <a:pt x="395" y="261"/>
                  </a:lnTo>
                  <a:lnTo>
                    <a:pt x="395" y="262"/>
                  </a:lnTo>
                  <a:lnTo>
                    <a:pt x="393" y="262"/>
                  </a:lnTo>
                  <a:lnTo>
                    <a:pt x="392" y="262"/>
                  </a:lnTo>
                  <a:lnTo>
                    <a:pt x="392" y="263"/>
                  </a:lnTo>
                  <a:lnTo>
                    <a:pt x="391" y="265"/>
                  </a:lnTo>
                  <a:lnTo>
                    <a:pt x="391" y="266"/>
                  </a:lnTo>
                  <a:lnTo>
                    <a:pt x="390" y="266"/>
                  </a:lnTo>
                  <a:lnTo>
                    <a:pt x="390" y="267"/>
                  </a:lnTo>
                  <a:lnTo>
                    <a:pt x="390" y="268"/>
                  </a:lnTo>
                  <a:lnTo>
                    <a:pt x="389" y="268"/>
                  </a:lnTo>
                  <a:lnTo>
                    <a:pt x="388" y="268"/>
                  </a:lnTo>
                  <a:lnTo>
                    <a:pt x="388" y="269"/>
                  </a:lnTo>
                  <a:lnTo>
                    <a:pt x="388" y="268"/>
                  </a:lnTo>
                  <a:lnTo>
                    <a:pt x="386" y="268"/>
                  </a:lnTo>
                  <a:lnTo>
                    <a:pt x="386" y="267"/>
                  </a:lnTo>
                  <a:lnTo>
                    <a:pt x="384" y="266"/>
                  </a:lnTo>
                  <a:lnTo>
                    <a:pt x="383" y="266"/>
                  </a:lnTo>
                  <a:lnTo>
                    <a:pt x="384" y="266"/>
                  </a:lnTo>
                  <a:lnTo>
                    <a:pt x="384" y="267"/>
                  </a:lnTo>
                  <a:lnTo>
                    <a:pt x="386" y="267"/>
                  </a:lnTo>
                  <a:lnTo>
                    <a:pt x="382" y="268"/>
                  </a:lnTo>
                  <a:lnTo>
                    <a:pt x="381" y="269"/>
                  </a:lnTo>
                  <a:lnTo>
                    <a:pt x="382" y="270"/>
                  </a:lnTo>
                  <a:lnTo>
                    <a:pt x="382" y="269"/>
                  </a:lnTo>
                  <a:lnTo>
                    <a:pt x="383" y="269"/>
                  </a:lnTo>
                  <a:lnTo>
                    <a:pt x="383" y="268"/>
                  </a:lnTo>
                  <a:lnTo>
                    <a:pt x="383" y="269"/>
                  </a:lnTo>
                  <a:lnTo>
                    <a:pt x="382" y="270"/>
                  </a:lnTo>
                  <a:lnTo>
                    <a:pt x="381" y="270"/>
                  </a:lnTo>
                  <a:lnTo>
                    <a:pt x="380" y="269"/>
                  </a:lnTo>
                  <a:lnTo>
                    <a:pt x="379" y="270"/>
                  </a:lnTo>
                  <a:lnTo>
                    <a:pt x="380" y="270"/>
                  </a:lnTo>
                  <a:lnTo>
                    <a:pt x="379" y="270"/>
                  </a:lnTo>
                  <a:lnTo>
                    <a:pt x="378" y="270"/>
                  </a:lnTo>
                  <a:lnTo>
                    <a:pt x="378" y="271"/>
                  </a:lnTo>
                  <a:lnTo>
                    <a:pt x="378" y="273"/>
                  </a:lnTo>
                  <a:lnTo>
                    <a:pt x="376" y="273"/>
                  </a:lnTo>
                  <a:lnTo>
                    <a:pt x="376" y="274"/>
                  </a:lnTo>
                  <a:lnTo>
                    <a:pt x="373" y="275"/>
                  </a:lnTo>
                  <a:lnTo>
                    <a:pt x="372" y="276"/>
                  </a:lnTo>
                  <a:lnTo>
                    <a:pt x="372" y="277"/>
                  </a:lnTo>
                  <a:lnTo>
                    <a:pt x="372" y="278"/>
                  </a:lnTo>
                  <a:lnTo>
                    <a:pt x="372" y="279"/>
                  </a:lnTo>
                  <a:lnTo>
                    <a:pt x="371" y="279"/>
                  </a:lnTo>
                  <a:lnTo>
                    <a:pt x="371" y="281"/>
                  </a:lnTo>
                  <a:lnTo>
                    <a:pt x="370" y="282"/>
                  </a:lnTo>
                  <a:lnTo>
                    <a:pt x="370" y="283"/>
                  </a:lnTo>
                  <a:lnTo>
                    <a:pt x="369" y="283"/>
                  </a:lnTo>
                  <a:lnTo>
                    <a:pt x="369" y="282"/>
                  </a:lnTo>
                  <a:lnTo>
                    <a:pt x="369" y="281"/>
                  </a:lnTo>
                  <a:lnTo>
                    <a:pt x="369" y="279"/>
                  </a:lnTo>
                  <a:lnTo>
                    <a:pt x="367" y="278"/>
                  </a:lnTo>
                  <a:lnTo>
                    <a:pt x="369" y="277"/>
                  </a:lnTo>
                  <a:lnTo>
                    <a:pt x="367" y="277"/>
                  </a:lnTo>
                  <a:lnTo>
                    <a:pt x="367" y="276"/>
                  </a:lnTo>
                  <a:lnTo>
                    <a:pt x="366" y="276"/>
                  </a:lnTo>
                  <a:lnTo>
                    <a:pt x="366" y="275"/>
                  </a:lnTo>
                  <a:lnTo>
                    <a:pt x="365" y="276"/>
                  </a:lnTo>
                  <a:lnTo>
                    <a:pt x="365" y="275"/>
                  </a:lnTo>
                  <a:lnTo>
                    <a:pt x="365" y="274"/>
                  </a:lnTo>
                  <a:lnTo>
                    <a:pt x="364" y="274"/>
                  </a:lnTo>
                  <a:lnTo>
                    <a:pt x="364" y="273"/>
                  </a:lnTo>
                  <a:lnTo>
                    <a:pt x="364" y="271"/>
                  </a:lnTo>
                  <a:lnTo>
                    <a:pt x="363" y="271"/>
                  </a:lnTo>
                  <a:lnTo>
                    <a:pt x="362" y="273"/>
                  </a:lnTo>
                  <a:lnTo>
                    <a:pt x="361" y="274"/>
                  </a:lnTo>
                  <a:lnTo>
                    <a:pt x="361" y="275"/>
                  </a:lnTo>
                  <a:lnTo>
                    <a:pt x="362" y="275"/>
                  </a:lnTo>
                  <a:lnTo>
                    <a:pt x="363" y="276"/>
                  </a:lnTo>
                  <a:lnTo>
                    <a:pt x="364" y="277"/>
                  </a:lnTo>
                  <a:lnTo>
                    <a:pt x="365" y="277"/>
                  </a:lnTo>
                  <a:lnTo>
                    <a:pt x="364" y="278"/>
                  </a:lnTo>
                  <a:lnTo>
                    <a:pt x="364" y="279"/>
                  </a:lnTo>
                  <a:lnTo>
                    <a:pt x="364" y="281"/>
                  </a:lnTo>
                  <a:lnTo>
                    <a:pt x="363" y="281"/>
                  </a:lnTo>
                  <a:lnTo>
                    <a:pt x="363" y="279"/>
                  </a:lnTo>
                  <a:lnTo>
                    <a:pt x="362" y="278"/>
                  </a:lnTo>
                  <a:lnTo>
                    <a:pt x="362" y="277"/>
                  </a:lnTo>
                  <a:lnTo>
                    <a:pt x="361" y="277"/>
                  </a:lnTo>
                  <a:lnTo>
                    <a:pt x="359" y="276"/>
                  </a:lnTo>
                  <a:lnTo>
                    <a:pt x="358" y="275"/>
                  </a:lnTo>
                  <a:lnTo>
                    <a:pt x="356" y="275"/>
                  </a:lnTo>
                  <a:lnTo>
                    <a:pt x="354" y="274"/>
                  </a:lnTo>
                  <a:lnTo>
                    <a:pt x="351" y="275"/>
                  </a:lnTo>
                  <a:lnTo>
                    <a:pt x="345" y="275"/>
                  </a:lnTo>
                  <a:lnTo>
                    <a:pt x="347" y="275"/>
                  </a:lnTo>
                  <a:lnTo>
                    <a:pt x="346" y="274"/>
                  </a:lnTo>
                  <a:lnTo>
                    <a:pt x="341" y="277"/>
                  </a:lnTo>
                  <a:lnTo>
                    <a:pt x="340" y="277"/>
                  </a:lnTo>
                  <a:lnTo>
                    <a:pt x="341" y="277"/>
                  </a:lnTo>
                  <a:lnTo>
                    <a:pt x="340" y="276"/>
                  </a:lnTo>
                  <a:lnTo>
                    <a:pt x="339" y="277"/>
                  </a:lnTo>
                  <a:lnTo>
                    <a:pt x="338" y="277"/>
                  </a:lnTo>
                  <a:lnTo>
                    <a:pt x="338" y="276"/>
                  </a:lnTo>
                  <a:lnTo>
                    <a:pt x="337" y="276"/>
                  </a:lnTo>
                  <a:lnTo>
                    <a:pt x="337" y="277"/>
                  </a:lnTo>
                  <a:lnTo>
                    <a:pt x="337" y="278"/>
                  </a:lnTo>
                  <a:lnTo>
                    <a:pt x="338" y="278"/>
                  </a:lnTo>
                  <a:lnTo>
                    <a:pt x="337" y="278"/>
                  </a:lnTo>
                  <a:lnTo>
                    <a:pt x="338" y="278"/>
                  </a:lnTo>
                  <a:lnTo>
                    <a:pt x="339" y="278"/>
                  </a:lnTo>
                  <a:lnTo>
                    <a:pt x="339" y="279"/>
                  </a:lnTo>
                  <a:lnTo>
                    <a:pt x="336" y="279"/>
                  </a:lnTo>
                  <a:lnTo>
                    <a:pt x="330" y="277"/>
                  </a:lnTo>
                  <a:lnTo>
                    <a:pt x="323" y="276"/>
                  </a:lnTo>
                  <a:lnTo>
                    <a:pt x="321" y="275"/>
                  </a:lnTo>
                  <a:lnTo>
                    <a:pt x="319" y="275"/>
                  </a:lnTo>
                  <a:lnTo>
                    <a:pt x="315" y="273"/>
                  </a:lnTo>
                  <a:lnTo>
                    <a:pt x="314" y="270"/>
                  </a:lnTo>
                  <a:lnTo>
                    <a:pt x="314" y="269"/>
                  </a:lnTo>
                  <a:lnTo>
                    <a:pt x="314" y="268"/>
                  </a:lnTo>
                  <a:lnTo>
                    <a:pt x="314" y="267"/>
                  </a:lnTo>
                  <a:lnTo>
                    <a:pt x="315" y="266"/>
                  </a:lnTo>
                  <a:lnTo>
                    <a:pt x="315" y="265"/>
                  </a:lnTo>
                  <a:lnTo>
                    <a:pt x="315" y="263"/>
                  </a:lnTo>
                  <a:lnTo>
                    <a:pt x="315" y="262"/>
                  </a:lnTo>
                  <a:lnTo>
                    <a:pt x="314" y="262"/>
                  </a:lnTo>
                  <a:lnTo>
                    <a:pt x="314" y="261"/>
                  </a:lnTo>
                  <a:lnTo>
                    <a:pt x="313" y="261"/>
                  </a:lnTo>
                  <a:lnTo>
                    <a:pt x="313" y="262"/>
                  </a:lnTo>
                  <a:lnTo>
                    <a:pt x="314" y="263"/>
                  </a:lnTo>
                  <a:lnTo>
                    <a:pt x="313" y="262"/>
                  </a:lnTo>
                  <a:lnTo>
                    <a:pt x="313" y="261"/>
                  </a:lnTo>
                  <a:lnTo>
                    <a:pt x="311" y="260"/>
                  </a:lnTo>
                  <a:lnTo>
                    <a:pt x="311" y="259"/>
                  </a:lnTo>
                  <a:lnTo>
                    <a:pt x="311" y="258"/>
                  </a:lnTo>
                  <a:lnTo>
                    <a:pt x="309" y="258"/>
                  </a:lnTo>
                  <a:lnTo>
                    <a:pt x="308" y="257"/>
                  </a:lnTo>
                  <a:lnTo>
                    <a:pt x="307" y="254"/>
                  </a:lnTo>
                  <a:lnTo>
                    <a:pt x="307" y="253"/>
                  </a:lnTo>
                  <a:lnTo>
                    <a:pt x="307" y="252"/>
                  </a:lnTo>
                  <a:lnTo>
                    <a:pt x="307" y="251"/>
                  </a:lnTo>
                  <a:lnTo>
                    <a:pt x="307" y="250"/>
                  </a:lnTo>
                  <a:lnTo>
                    <a:pt x="308" y="250"/>
                  </a:lnTo>
                  <a:lnTo>
                    <a:pt x="308" y="251"/>
                  </a:lnTo>
                  <a:lnTo>
                    <a:pt x="307" y="252"/>
                  </a:lnTo>
                  <a:lnTo>
                    <a:pt x="307" y="254"/>
                  </a:lnTo>
                  <a:lnTo>
                    <a:pt x="308" y="254"/>
                  </a:lnTo>
                  <a:lnTo>
                    <a:pt x="308" y="256"/>
                  </a:lnTo>
                  <a:lnTo>
                    <a:pt x="309" y="256"/>
                  </a:lnTo>
                  <a:lnTo>
                    <a:pt x="311" y="256"/>
                  </a:lnTo>
                  <a:lnTo>
                    <a:pt x="312" y="256"/>
                  </a:lnTo>
                  <a:lnTo>
                    <a:pt x="313" y="256"/>
                  </a:lnTo>
                  <a:lnTo>
                    <a:pt x="313" y="254"/>
                  </a:lnTo>
                  <a:lnTo>
                    <a:pt x="314" y="253"/>
                  </a:lnTo>
                  <a:lnTo>
                    <a:pt x="314" y="252"/>
                  </a:lnTo>
                  <a:lnTo>
                    <a:pt x="314" y="251"/>
                  </a:lnTo>
                  <a:lnTo>
                    <a:pt x="315" y="251"/>
                  </a:lnTo>
                  <a:lnTo>
                    <a:pt x="315" y="250"/>
                  </a:lnTo>
                  <a:lnTo>
                    <a:pt x="316" y="250"/>
                  </a:lnTo>
                  <a:lnTo>
                    <a:pt x="316" y="251"/>
                  </a:lnTo>
                  <a:lnTo>
                    <a:pt x="317" y="251"/>
                  </a:lnTo>
                  <a:lnTo>
                    <a:pt x="320" y="251"/>
                  </a:lnTo>
                  <a:lnTo>
                    <a:pt x="320" y="252"/>
                  </a:lnTo>
                  <a:lnTo>
                    <a:pt x="321" y="251"/>
                  </a:lnTo>
                  <a:lnTo>
                    <a:pt x="320" y="251"/>
                  </a:lnTo>
                  <a:lnTo>
                    <a:pt x="319" y="250"/>
                  </a:lnTo>
                  <a:lnTo>
                    <a:pt x="317" y="249"/>
                  </a:lnTo>
                  <a:lnTo>
                    <a:pt x="316" y="249"/>
                  </a:lnTo>
                  <a:lnTo>
                    <a:pt x="315" y="249"/>
                  </a:lnTo>
                  <a:lnTo>
                    <a:pt x="314" y="248"/>
                  </a:lnTo>
                  <a:lnTo>
                    <a:pt x="312" y="248"/>
                  </a:lnTo>
                  <a:lnTo>
                    <a:pt x="307" y="246"/>
                  </a:lnTo>
                  <a:lnTo>
                    <a:pt x="308" y="248"/>
                  </a:lnTo>
                  <a:lnTo>
                    <a:pt x="309" y="248"/>
                  </a:lnTo>
                  <a:lnTo>
                    <a:pt x="311" y="248"/>
                  </a:lnTo>
                  <a:lnTo>
                    <a:pt x="312" y="249"/>
                  </a:lnTo>
                  <a:lnTo>
                    <a:pt x="309" y="248"/>
                  </a:lnTo>
                  <a:lnTo>
                    <a:pt x="308" y="248"/>
                  </a:lnTo>
                  <a:lnTo>
                    <a:pt x="306" y="246"/>
                  </a:lnTo>
                  <a:lnTo>
                    <a:pt x="304" y="245"/>
                  </a:lnTo>
                  <a:lnTo>
                    <a:pt x="300" y="245"/>
                  </a:lnTo>
                  <a:lnTo>
                    <a:pt x="297" y="244"/>
                  </a:lnTo>
                  <a:lnTo>
                    <a:pt x="297" y="243"/>
                  </a:lnTo>
                  <a:lnTo>
                    <a:pt x="296" y="242"/>
                  </a:lnTo>
                  <a:lnTo>
                    <a:pt x="294" y="241"/>
                  </a:lnTo>
                  <a:lnTo>
                    <a:pt x="292" y="241"/>
                  </a:lnTo>
                  <a:lnTo>
                    <a:pt x="291" y="240"/>
                  </a:lnTo>
                  <a:lnTo>
                    <a:pt x="290" y="240"/>
                  </a:lnTo>
                  <a:lnTo>
                    <a:pt x="290" y="238"/>
                  </a:lnTo>
                  <a:lnTo>
                    <a:pt x="290" y="237"/>
                  </a:lnTo>
                  <a:lnTo>
                    <a:pt x="289" y="237"/>
                  </a:lnTo>
                  <a:lnTo>
                    <a:pt x="289" y="236"/>
                  </a:lnTo>
                  <a:lnTo>
                    <a:pt x="289" y="235"/>
                  </a:lnTo>
                  <a:lnTo>
                    <a:pt x="290" y="235"/>
                  </a:lnTo>
                  <a:lnTo>
                    <a:pt x="291" y="234"/>
                  </a:lnTo>
                  <a:lnTo>
                    <a:pt x="292" y="233"/>
                  </a:lnTo>
                  <a:lnTo>
                    <a:pt x="294" y="233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1" y="234"/>
                  </a:lnTo>
                  <a:lnTo>
                    <a:pt x="291" y="235"/>
                  </a:lnTo>
                  <a:lnTo>
                    <a:pt x="290" y="235"/>
                  </a:lnTo>
                  <a:lnTo>
                    <a:pt x="290" y="236"/>
                  </a:lnTo>
                  <a:lnTo>
                    <a:pt x="290" y="237"/>
                  </a:lnTo>
                  <a:lnTo>
                    <a:pt x="291" y="237"/>
                  </a:lnTo>
                  <a:lnTo>
                    <a:pt x="292" y="236"/>
                  </a:lnTo>
                  <a:lnTo>
                    <a:pt x="294" y="235"/>
                  </a:lnTo>
                  <a:lnTo>
                    <a:pt x="294" y="234"/>
                  </a:lnTo>
                  <a:lnTo>
                    <a:pt x="297" y="234"/>
                  </a:lnTo>
                  <a:lnTo>
                    <a:pt x="298" y="234"/>
                  </a:lnTo>
                  <a:lnTo>
                    <a:pt x="298" y="233"/>
                  </a:lnTo>
                  <a:lnTo>
                    <a:pt x="299" y="233"/>
                  </a:lnTo>
                  <a:lnTo>
                    <a:pt x="298" y="232"/>
                  </a:lnTo>
                  <a:lnTo>
                    <a:pt x="297" y="232"/>
                  </a:lnTo>
                  <a:lnTo>
                    <a:pt x="298" y="231"/>
                  </a:lnTo>
                  <a:lnTo>
                    <a:pt x="299" y="231"/>
                  </a:lnTo>
                  <a:lnTo>
                    <a:pt x="298" y="231"/>
                  </a:lnTo>
                  <a:lnTo>
                    <a:pt x="302" y="227"/>
                  </a:lnTo>
                  <a:lnTo>
                    <a:pt x="303" y="228"/>
                  </a:lnTo>
                  <a:lnTo>
                    <a:pt x="304" y="229"/>
                  </a:lnTo>
                  <a:lnTo>
                    <a:pt x="305" y="228"/>
                  </a:lnTo>
                  <a:lnTo>
                    <a:pt x="306" y="227"/>
                  </a:lnTo>
                  <a:lnTo>
                    <a:pt x="307" y="226"/>
                  </a:lnTo>
                  <a:lnTo>
                    <a:pt x="308" y="226"/>
                  </a:lnTo>
                  <a:lnTo>
                    <a:pt x="306" y="225"/>
                  </a:lnTo>
                  <a:lnTo>
                    <a:pt x="307" y="224"/>
                  </a:lnTo>
                  <a:lnTo>
                    <a:pt x="308" y="224"/>
                  </a:lnTo>
                  <a:lnTo>
                    <a:pt x="308" y="225"/>
                  </a:lnTo>
                  <a:lnTo>
                    <a:pt x="309" y="224"/>
                  </a:lnTo>
                  <a:lnTo>
                    <a:pt x="309" y="223"/>
                  </a:lnTo>
                  <a:lnTo>
                    <a:pt x="311" y="221"/>
                  </a:lnTo>
                  <a:lnTo>
                    <a:pt x="313" y="219"/>
                  </a:lnTo>
                  <a:lnTo>
                    <a:pt x="314" y="219"/>
                  </a:lnTo>
                  <a:lnTo>
                    <a:pt x="315" y="218"/>
                  </a:lnTo>
                  <a:lnTo>
                    <a:pt x="316" y="218"/>
                  </a:lnTo>
                  <a:lnTo>
                    <a:pt x="316" y="217"/>
                  </a:lnTo>
                  <a:lnTo>
                    <a:pt x="319" y="217"/>
                  </a:lnTo>
                  <a:lnTo>
                    <a:pt x="319" y="218"/>
                  </a:lnTo>
                  <a:lnTo>
                    <a:pt x="320" y="218"/>
                  </a:lnTo>
                  <a:lnTo>
                    <a:pt x="319" y="218"/>
                  </a:lnTo>
                  <a:lnTo>
                    <a:pt x="320" y="219"/>
                  </a:lnTo>
                  <a:lnTo>
                    <a:pt x="324" y="220"/>
                  </a:lnTo>
                  <a:lnTo>
                    <a:pt x="329" y="218"/>
                  </a:lnTo>
                  <a:lnTo>
                    <a:pt x="328" y="217"/>
                  </a:lnTo>
                  <a:lnTo>
                    <a:pt x="327" y="217"/>
                  </a:lnTo>
                  <a:lnTo>
                    <a:pt x="325" y="216"/>
                  </a:lnTo>
                  <a:lnTo>
                    <a:pt x="324" y="216"/>
                  </a:lnTo>
                  <a:lnTo>
                    <a:pt x="323" y="216"/>
                  </a:lnTo>
                  <a:lnTo>
                    <a:pt x="323" y="215"/>
                  </a:lnTo>
                  <a:lnTo>
                    <a:pt x="323" y="214"/>
                  </a:lnTo>
                  <a:lnTo>
                    <a:pt x="324" y="212"/>
                  </a:lnTo>
                  <a:lnTo>
                    <a:pt x="329" y="209"/>
                  </a:lnTo>
                  <a:lnTo>
                    <a:pt x="331" y="208"/>
                  </a:lnTo>
                  <a:lnTo>
                    <a:pt x="334" y="208"/>
                  </a:lnTo>
                  <a:lnTo>
                    <a:pt x="334" y="209"/>
                  </a:lnTo>
                  <a:lnTo>
                    <a:pt x="336" y="209"/>
                  </a:lnTo>
                  <a:lnTo>
                    <a:pt x="336" y="208"/>
                  </a:lnTo>
                  <a:lnTo>
                    <a:pt x="337" y="208"/>
                  </a:lnTo>
                  <a:lnTo>
                    <a:pt x="337" y="207"/>
                  </a:lnTo>
                  <a:lnTo>
                    <a:pt x="338" y="206"/>
                  </a:lnTo>
                  <a:lnTo>
                    <a:pt x="340" y="204"/>
                  </a:lnTo>
                  <a:lnTo>
                    <a:pt x="340" y="203"/>
                  </a:lnTo>
                  <a:lnTo>
                    <a:pt x="344" y="202"/>
                  </a:lnTo>
                  <a:lnTo>
                    <a:pt x="347" y="201"/>
                  </a:lnTo>
                  <a:lnTo>
                    <a:pt x="351" y="201"/>
                  </a:lnTo>
                  <a:lnTo>
                    <a:pt x="355" y="201"/>
                  </a:lnTo>
                  <a:lnTo>
                    <a:pt x="356" y="202"/>
                  </a:lnTo>
                  <a:lnTo>
                    <a:pt x="353" y="202"/>
                  </a:lnTo>
                  <a:lnTo>
                    <a:pt x="351" y="202"/>
                  </a:lnTo>
                  <a:lnTo>
                    <a:pt x="353" y="202"/>
                  </a:lnTo>
                  <a:lnTo>
                    <a:pt x="354" y="202"/>
                  </a:lnTo>
                  <a:lnTo>
                    <a:pt x="354" y="203"/>
                  </a:lnTo>
                  <a:lnTo>
                    <a:pt x="355" y="203"/>
                  </a:lnTo>
                  <a:lnTo>
                    <a:pt x="355" y="204"/>
                  </a:lnTo>
                  <a:lnTo>
                    <a:pt x="355" y="206"/>
                  </a:lnTo>
                  <a:lnTo>
                    <a:pt x="354" y="207"/>
                  </a:lnTo>
                  <a:lnTo>
                    <a:pt x="353" y="208"/>
                  </a:lnTo>
                  <a:lnTo>
                    <a:pt x="353" y="209"/>
                  </a:lnTo>
                  <a:lnTo>
                    <a:pt x="353" y="210"/>
                  </a:lnTo>
                  <a:lnTo>
                    <a:pt x="353" y="211"/>
                  </a:lnTo>
                  <a:lnTo>
                    <a:pt x="353" y="212"/>
                  </a:lnTo>
                  <a:lnTo>
                    <a:pt x="353" y="214"/>
                  </a:lnTo>
                  <a:lnTo>
                    <a:pt x="353" y="215"/>
                  </a:lnTo>
                  <a:lnTo>
                    <a:pt x="351" y="216"/>
                  </a:lnTo>
                  <a:lnTo>
                    <a:pt x="350" y="216"/>
                  </a:lnTo>
                  <a:lnTo>
                    <a:pt x="349" y="216"/>
                  </a:lnTo>
                  <a:lnTo>
                    <a:pt x="348" y="216"/>
                  </a:lnTo>
                  <a:lnTo>
                    <a:pt x="348" y="217"/>
                  </a:lnTo>
                  <a:lnTo>
                    <a:pt x="350" y="217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1" y="216"/>
                  </a:lnTo>
                  <a:lnTo>
                    <a:pt x="353" y="216"/>
                  </a:lnTo>
                  <a:lnTo>
                    <a:pt x="353" y="218"/>
                  </a:lnTo>
                  <a:lnTo>
                    <a:pt x="353" y="219"/>
                  </a:lnTo>
                  <a:lnTo>
                    <a:pt x="354" y="220"/>
                  </a:lnTo>
                  <a:lnTo>
                    <a:pt x="355" y="220"/>
                  </a:lnTo>
                  <a:lnTo>
                    <a:pt x="356" y="221"/>
                  </a:lnTo>
                  <a:lnTo>
                    <a:pt x="361" y="220"/>
                  </a:lnTo>
                  <a:lnTo>
                    <a:pt x="362" y="221"/>
                  </a:lnTo>
                  <a:lnTo>
                    <a:pt x="364" y="221"/>
                  </a:lnTo>
                  <a:lnTo>
                    <a:pt x="365" y="221"/>
                  </a:lnTo>
                  <a:lnTo>
                    <a:pt x="366" y="220"/>
                  </a:lnTo>
                  <a:lnTo>
                    <a:pt x="367" y="220"/>
                  </a:lnTo>
                  <a:lnTo>
                    <a:pt x="370" y="220"/>
                  </a:lnTo>
                  <a:lnTo>
                    <a:pt x="370" y="219"/>
                  </a:lnTo>
                  <a:lnTo>
                    <a:pt x="370" y="220"/>
                  </a:lnTo>
                  <a:lnTo>
                    <a:pt x="371" y="221"/>
                  </a:lnTo>
                  <a:lnTo>
                    <a:pt x="371" y="223"/>
                  </a:lnTo>
                  <a:lnTo>
                    <a:pt x="371" y="224"/>
                  </a:lnTo>
                  <a:lnTo>
                    <a:pt x="371" y="223"/>
                  </a:lnTo>
                  <a:lnTo>
                    <a:pt x="373" y="221"/>
                  </a:lnTo>
                  <a:lnTo>
                    <a:pt x="374" y="221"/>
                  </a:lnTo>
                  <a:lnTo>
                    <a:pt x="374" y="223"/>
                  </a:lnTo>
                  <a:lnTo>
                    <a:pt x="375" y="223"/>
                  </a:lnTo>
                  <a:lnTo>
                    <a:pt x="376" y="223"/>
                  </a:lnTo>
                  <a:lnTo>
                    <a:pt x="378" y="221"/>
                  </a:lnTo>
                  <a:lnTo>
                    <a:pt x="382" y="223"/>
                  </a:lnTo>
                  <a:lnTo>
                    <a:pt x="381" y="223"/>
                  </a:lnTo>
                  <a:lnTo>
                    <a:pt x="381" y="224"/>
                  </a:lnTo>
                  <a:lnTo>
                    <a:pt x="382" y="223"/>
                  </a:lnTo>
                  <a:lnTo>
                    <a:pt x="382" y="224"/>
                  </a:lnTo>
                  <a:lnTo>
                    <a:pt x="382" y="225"/>
                  </a:lnTo>
                  <a:lnTo>
                    <a:pt x="383" y="225"/>
                  </a:lnTo>
                  <a:lnTo>
                    <a:pt x="384" y="224"/>
                  </a:lnTo>
                  <a:lnTo>
                    <a:pt x="383" y="224"/>
                  </a:lnTo>
                  <a:lnTo>
                    <a:pt x="383" y="223"/>
                  </a:lnTo>
                  <a:lnTo>
                    <a:pt x="383" y="221"/>
                  </a:lnTo>
                  <a:lnTo>
                    <a:pt x="384" y="221"/>
                  </a:lnTo>
                  <a:lnTo>
                    <a:pt x="384" y="220"/>
                  </a:lnTo>
                  <a:lnTo>
                    <a:pt x="384" y="221"/>
                  </a:lnTo>
                  <a:lnTo>
                    <a:pt x="384" y="220"/>
                  </a:lnTo>
                  <a:lnTo>
                    <a:pt x="386" y="219"/>
                  </a:lnTo>
                  <a:lnTo>
                    <a:pt x="386" y="218"/>
                  </a:lnTo>
                  <a:lnTo>
                    <a:pt x="386" y="217"/>
                  </a:lnTo>
                  <a:lnTo>
                    <a:pt x="387" y="217"/>
                  </a:lnTo>
                  <a:lnTo>
                    <a:pt x="387" y="216"/>
                  </a:lnTo>
                  <a:lnTo>
                    <a:pt x="387" y="215"/>
                  </a:lnTo>
                  <a:lnTo>
                    <a:pt x="388" y="215"/>
                  </a:lnTo>
                  <a:lnTo>
                    <a:pt x="388" y="214"/>
                  </a:lnTo>
                  <a:lnTo>
                    <a:pt x="390" y="214"/>
                  </a:lnTo>
                  <a:lnTo>
                    <a:pt x="390" y="215"/>
                  </a:lnTo>
                  <a:lnTo>
                    <a:pt x="391" y="216"/>
                  </a:lnTo>
                  <a:lnTo>
                    <a:pt x="392" y="216"/>
                  </a:lnTo>
                  <a:lnTo>
                    <a:pt x="393" y="216"/>
                  </a:lnTo>
                  <a:lnTo>
                    <a:pt x="393" y="215"/>
                  </a:lnTo>
                  <a:lnTo>
                    <a:pt x="395" y="215"/>
                  </a:lnTo>
                  <a:lnTo>
                    <a:pt x="395" y="216"/>
                  </a:lnTo>
                  <a:lnTo>
                    <a:pt x="393" y="216"/>
                  </a:lnTo>
                  <a:lnTo>
                    <a:pt x="395" y="217"/>
                  </a:lnTo>
                  <a:lnTo>
                    <a:pt x="395" y="218"/>
                  </a:lnTo>
                  <a:lnTo>
                    <a:pt x="393" y="218"/>
                  </a:lnTo>
                  <a:lnTo>
                    <a:pt x="395" y="219"/>
                  </a:lnTo>
                  <a:lnTo>
                    <a:pt x="393" y="219"/>
                  </a:lnTo>
                  <a:lnTo>
                    <a:pt x="395" y="219"/>
                  </a:lnTo>
                  <a:lnTo>
                    <a:pt x="395" y="218"/>
                  </a:lnTo>
                  <a:lnTo>
                    <a:pt x="396" y="217"/>
                  </a:lnTo>
                  <a:lnTo>
                    <a:pt x="396" y="216"/>
                  </a:lnTo>
                  <a:lnTo>
                    <a:pt x="396" y="215"/>
                  </a:lnTo>
                  <a:lnTo>
                    <a:pt x="395" y="214"/>
                  </a:lnTo>
                  <a:lnTo>
                    <a:pt x="395" y="212"/>
                  </a:lnTo>
                  <a:lnTo>
                    <a:pt x="393" y="211"/>
                  </a:lnTo>
                  <a:lnTo>
                    <a:pt x="392" y="210"/>
                  </a:lnTo>
                  <a:lnTo>
                    <a:pt x="391" y="210"/>
                  </a:lnTo>
                  <a:lnTo>
                    <a:pt x="390" y="210"/>
                  </a:lnTo>
                  <a:lnTo>
                    <a:pt x="389" y="210"/>
                  </a:lnTo>
                  <a:lnTo>
                    <a:pt x="388" y="209"/>
                  </a:lnTo>
                  <a:lnTo>
                    <a:pt x="384" y="209"/>
                  </a:lnTo>
                  <a:lnTo>
                    <a:pt x="384" y="210"/>
                  </a:lnTo>
                  <a:lnTo>
                    <a:pt x="383" y="210"/>
                  </a:lnTo>
                  <a:lnTo>
                    <a:pt x="382" y="210"/>
                  </a:lnTo>
                  <a:lnTo>
                    <a:pt x="382" y="211"/>
                  </a:lnTo>
                  <a:lnTo>
                    <a:pt x="382" y="212"/>
                  </a:lnTo>
                  <a:lnTo>
                    <a:pt x="383" y="212"/>
                  </a:lnTo>
                  <a:lnTo>
                    <a:pt x="383" y="214"/>
                  </a:lnTo>
                  <a:lnTo>
                    <a:pt x="382" y="214"/>
                  </a:lnTo>
                  <a:lnTo>
                    <a:pt x="382" y="212"/>
                  </a:lnTo>
                  <a:lnTo>
                    <a:pt x="382" y="211"/>
                  </a:lnTo>
                  <a:lnTo>
                    <a:pt x="381" y="211"/>
                  </a:lnTo>
                  <a:lnTo>
                    <a:pt x="382" y="210"/>
                  </a:lnTo>
                  <a:lnTo>
                    <a:pt x="382" y="209"/>
                  </a:lnTo>
                  <a:lnTo>
                    <a:pt x="382" y="208"/>
                  </a:lnTo>
                  <a:lnTo>
                    <a:pt x="383" y="207"/>
                  </a:lnTo>
                  <a:lnTo>
                    <a:pt x="383" y="206"/>
                  </a:lnTo>
                  <a:lnTo>
                    <a:pt x="382" y="204"/>
                  </a:lnTo>
                  <a:lnTo>
                    <a:pt x="382" y="203"/>
                  </a:lnTo>
                  <a:lnTo>
                    <a:pt x="380" y="201"/>
                  </a:lnTo>
                  <a:lnTo>
                    <a:pt x="379" y="199"/>
                  </a:lnTo>
                  <a:lnTo>
                    <a:pt x="378" y="198"/>
                  </a:lnTo>
                  <a:lnTo>
                    <a:pt x="376" y="196"/>
                  </a:lnTo>
                  <a:lnTo>
                    <a:pt x="374" y="196"/>
                  </a:lnTo>
                  <a:lnTo>
                    <a:pt x="373" y="196"/>
                  </a:lnTo>
                  <a:lnTo>
                    <a:pt x="373" y="195"/>
                  </a:lnTo>
                  <a:lnTo>
                    <a:pt x="373" y="194"/>
                  </a:lnTo>
                  <a:lnTo>
                    <a:pt x="372" y="193"/>
                  </a:lnTo>
                  <a:lnTo>
                    <a:pt x="372" y="192"/>
                  </a:lnTo>
                  <a:lnTo>
                    <a:pt x="371" y="191"/>
                  </a:lnTo>
                  <a:lnTo>
                    <a:pt x="371" y="190"/>
                  </a:lnTo>
                  <a:lnTo>
                    <a:pt x="372" y="190"/>
                  </a:lnTo>
                  <a:lnTo>
                    <a:pt x="373" y="190"/>
                  </a:lnTo>
                  <a:lnTo>
                    <a:pt x="373" y="189"/>
                  </a:lnTo>
                  <a:lnTo>
                    <a:pt x="373" y="187"/>
                  </a:lnTo>
                  <a:lnTo>
                    <a:pt x="374" y="189"/>
                  </a:lnTo>
                  <a:lnTo>
                    <a:pt x="374" y="190"/>
                  </a:lnTo>
                  <a:lnTo>
                    <a:pt x="375" y="189"/>
                  </a:lnTo>
                  <a:lnTo>
                    <a:pt x="376" y="187"/>
                  </a:lnTo>
                  <a:lnTo>
                    <a:pt x="376" y="189"/>
                  </a:lnTo>
                  <a:lnTo>
                    <a:pt x="378" y="192"/>
                  </a:lnTo>
                  <a:lnTo>
                    <a:pt x="379" y="194"/>
                  </a:lnTo>
                  <a:lnTo>
                    <a:pt x="380" y="194"/>
                  </a:lnTo>
                  <a:lnTo>
                    <a:pt x="381" y="194"/>
                  </a:lnTo>
                  <a:lnTo>
                    <a:pt x="381" y="195"/>
                  </a:lnTo>
                  <a:lnTo>
                    <a:pt x="380" y="196"/>
                  </a:lnTo>
                  <a:lnTo>
                    <a:pt x="380" y="198"/>
                  </a:lnTo>
                  <a:lnTo>
                    <a:pt x="380" y="199"/>
                  </a:lnTo>
                  <a:lnTo>
                    <a:pt x="380" y="200"/>
                  </a:lnTo>
                  <a:lnTo>
                    <a:pt x="381" y="200"/>
                  </a:lnTo>
                  <a:lnTo>
                    <a:pt x="381" y="201"/>
                  </a:lnTo>
                  <a:lnTo>
                    <a:pt x="382" y="203"/>
                  </a:lnTo>
                  <a:lnTo>
                    <a:pt x="383" y="204"/>
                  </a:lnTo>
                  <a:lnTo>
                    <a:pt x="387" y="207"/>
                  </a:lnTo>
                  <a:lnTo>
                    <a:pt x="389" y="207"/>
                  </a:lnTo>
                  <a:lnTo>
                    <a:pt x="390" y="206"/>
                  </a:lnTo>
                  <a:lnTo>
                    <a:pt x="391" y="206"/>
                  </a:lnTo>
                  <a:lnTo>
                    <a:pt x="390" y="206"/>
                  </a:lnTo>
                  <a:lnTo>
                    <a:pt x="391" y="206"/>
                  </a:lnTo>
                  <a:lnTo>
                    <a:pt x="392" y="204"/>
                  </a:lnTo>
                  <a:lnTo>
                    <a:pt x="392" y="203"/>
                  </a:lnTo>
                  <a:lnTo>
                    <a:pt x="392" y="204"/>
                  </a:lnTo>
                  <a:lnTo>
                    <a:pt x="393" y="206"/>
                  </a:lnTo>
                  <a:lnTo>
                    <a:pt x="395" y="206"/>
                  </a:lnTo>
                  <a:lnTo>
                    <a:pt x="396" y="207"/>
                  </a:lnTo>
                  <a:lnTo>
                    <a:pt x="396" y="208"/>
                  </a:lnTo>
                  <a:lnTo>
                    <a:pt x="399" y="210"/>
                  </a:lnTo>
                  <a:lnTo>
                    <a:pt x="400" y="210"/>
                  </a:lnTo>
                  <a:lnTo>
                    <a:pt x="401" y="210"/>
                  </a:lnTo>
                  <a:lnTo>
                    <a:pt x="404" y="209"/>
                  </a:lnTo>
                  <a:lnTo>
                    <a:pt x="407" y="209"/>
                  </a:lnTo>
                  <a:lnTo>
                    <a:pt x="407" y="208"/>
                  </a:lnTo>
                  <a:lnTo>
                    <a:pt x="407" y="207"/>
                  </a:lnTo>
                  <a:lnTo>
                    <a:pt x="407" y="206"/>
                  </a:lnTo>
                  <a:lnTo>
                    <a:pt x="407" y="204"/>
                  </a:lnTo>
                  <a:lnTo>
                    <a:pt x="407" y="203"/>
                  </a:lnTo>
                  <a:lnTo>
                    <a:pt x="406" y="201"/>
                  </a:lnTo>
                  <a:lnTo>
                    <a:pt x="406" y="200"/>
                  </a:lnTo>
                  <a:lnTo>
                    <a:pt x="407" y="200"/>
                  </a:lnTo>
                  <a:lnTo>
                    <a:pt x="406" y="200"/>
                  </a:lnTo>
                  <a:lnTo>
                    <a:pt x="405" y="200"/>
                  </a:lnTo>
                  <a:lnTo>
                    <a:pt x="405" y="201"/>
                  </a:lnTo>
                  <a:lnTo>
                    <a:pt x="405" y="200"/>
                  </a:lnTo>
                  <a:lnTo>
                    <a:pt x="404" y="200"/>
                  </a:lnTo>
                  <a:lnTo>
                    <a:pt x="403" y="201"/>
                  </a:lnTo>
                  <a:lnTo>
                    <a:pt x="403" y="202"/>
                  </a:lnTo>
                  <a:lnTo>
                    <a:pt x="401" y="202"/>
                  </a:lnTo>
                  <a:lnTo>
                    <a:pt x="400" y="201"/>
                  </a:lnTo>
                  <a:lnTo>
                    <a:pt x="398" y="199"/>
                  </a:lnTo>
                  <a:lnTo>
                    <a:pt x="395" y="200"/>
                  </a:lnTo>
                  <a:lnTo>
                    <a:pt x="393" y="200"/>
                  </a:lnTo>
                  <a:lnTo>
                    <a:pt x="392" y="201"/>
                  </a:lnTo>
                  <a:lnTo>
                    <a:pt x="392" y="202"/>
                  </a:lnTo>
                  <a:lnTo>
                    <a:pt x="392" y="203"/>
                  </a:lnTo>
                  <a:lnTo>
                    <a:pt x="391" y="203"/>
                  </a:lnTo>
                  <a:lnTo>
                    <a:pt x="391" y="204"/>
                  </a:lnTo>
                  <a:lnTo>
                    <a:pt x="390" y="204"/>
                  </a:lnTo>
                  <a:lnTo>
                    <a:pt x="389" y="203"/>
                  </a:lnTo>
                  <a:lnTo>
                    <a:pt x="389" y="204"/>
                  </a:lnTo>
                  <a:lnTo>
                    <a:pt x="388" y="204"/>
                  </a:lnTo>
                  <a:lnTo>
                    <a:pt x="388" y="203"/>
                  </a:lnTo>
                  <a:lnTo>
                    <a:pt x="388" y="202"/>
                  </a:lnTo>
                  <a:lnTo>
                    <a:pt x="387" y="201"/>
                  </a:lnTo>
                  <a:lnTo>
                    <a:pt x="386" y="201"/>
                  </a:lnTo>
                  <a:lnTo>
                    <a:pt x="383" y="198"/>
                  </a:lnTo>
                  <a:lnTo>
                    <a:pt x="382" y="196"/>
                  </a:lnTo>
                  <a:lnTo>
                    <a:pt x="383" y="195"/>
                  </a:lnTo>
                  <a:lnTo>
                    <a:pt x="382" y="194"/>
                  </a:lnTo>
                  <a:lnTo>
                    <a:pt x="382" y="193"/>
                  </a:lnTo>
                  <a:lnTo>
                    <a:pt x="383" y="193"/>
                  </a:lnTo>
                  <a:lnTo>
                    <a:pt x="383" y="192"/>
                  </a:lnTo>
                  <a:lnTo>
                    <a:pt x="383" y="191"/>
                  </a:lnTo>
                  <a:lnTo>
                    <a:pt x="383" y="190"/>
                  </a:lnTo>
                  <a:lnTo>
                    <a:pt x="384" y="190"/>
                  </a:lnTo>
                  <a:lnTo>
                    <a:pt x="386" y="189"/>
                  </a:lnTo>
                  <a:lnTo>
                    <a:pt x="384" y="189"/>
                  </a:lnTo>
                  <a:lnTo>
                    <a:pt x="386" y="187"/>
                  </a:lnTo>
                  <a:lnTo>
                    <a:pt x="387" y="187"/>
                  </a:lnTo>
                  <a:lnTo>
                    <a:pt x="388" y="189"/>
                  </a:lnTo>
                  <a:lnTo>
                    <a:pt x="388" y="187"/>
                  </a:lnTo>
                  <a:lnTo>
                    <a:pt x="388" y="186"/>
                  </a:lnTo>
                  <a:lnTo>
                    <a:pt x="387" y="186"/>
                  </a:lnTo>
                  <a:lnTo>
                    <a:pt x="386" y="185"/>
                  </a:lnTo>
                  <a:lnTo>
                    <a:pt x="386" y="186"/>
                  </a:lnTo>
                  <a:lnTo>
                    <a:pt x="384" y="186"/>
                  </a:lnTo>
                  <a:lnTo>
                    <a:pt x="384" y="185"/>
                  </a:lnTo>
                  <a:lnTo>
                    <a:pt x="384" y="184"/>
                  </a:lnTo>
                  <a:lnTo>
                    <a:pt x="383" y="184"/>
                  </a:lnTo>
                  <a:lnTo>
                    <a:pt x="381" y="184"/>
                  </a:lnTo>
                  <a:lnTo>
                    <a:pt x="378" y="186"/>
                  </a:lnTo>
                  <a:lnTo>
                    <a:pt x="376" y="185"/>
                  </a:lnTo>
                  <a:lnTo>
                    <a:pt x="376" y="184"/>
                  </a:lnTo>
                  <a:lnTo>
                    <a:pt x="376" y="185"/>
                  </a:lnTo>
                  <a:lnTo>
                    <a:pt x="376" y="186"/>
                  </a:lnTo>
                  <a:lnTo>
                    <a:pt x="375" y="186"/>
                  </a:lnTo>
                  <a:lnTo>
                    <a:pt x="374" y="186"/>
                  </a:lnTo>
                  <a:lnTo>
                    <a:pt x="374" y="184"/>
                  </a:lnTo>
                  <a:lnTo>
                    <a:pt x="375" y="183"/>
                  </a:lnTo>
                  <a:lnTo>
                    <a:pt x="375" y="182"/>
                  </a:lnTo>
                  <a:lnTo>
                    <a:pt x="375" y="181"/>
                  </a:lnTo>
                  <a:lnTo>
                    <a:pt x="375" y="179"/>
                  </a:lnTo>
                  <a:lnTo>
                    <a:pt x="374" y="181"/>
                  </a:lnTo>
                  <a:lnTo>
                    <a:pt x="375" y="181"/>
                  </a:lnTo>
                  <a:lnTo>
                    <a:pt x="375" y="182"/>
                  </a:lnTo>
                  <a:lnTo>
                    <a:pt x="373" y="184"/>
                  </a:lnTo>
                  <a:lnTo>
                    <a:pt x="372" y="185"/>
                  </a:lnTo>
                  <a:lnTo>
                    <a:pt x="372" y="186"/>
                  </a:lnTo>
                  <a:lnTo>
                    <a:pt x="371" y="186"/>
                  </a:lnTo>
                  <a:lnTo>
                    <a:pt x="371" y="185"/>
                  </a:lnTo>
                  <a:lnTo>
                    <a:pt x="370" y="184"/>
                  </a:lnTo>
                  <a:lnTo>
                    <a:pt x="367" y="185"/>
                  </a:lnTo>
                  <a:lnTo>
                    <a:pt x="366" y="184"/>
                  </a:lnTo>
                  <a:lnTo>
                    <a:pt x="366" y="185"/>
                  </a:lnTo>
                  <a:lnTo>
                    <a:pt x="367" y="185"/>
                  </a:lnTo>
                  <a:lnTo>
                    <a:pt x="367" y="186"/>
                  </a:lnTo>
                  <a:lnTo>
                    <a:pt x="369" y="186"/>
                  </a:lnTo>
                  <a:lnTo>
                    <a:pt x="367" y="186"/>
                  </a:lnTo>
                  <a:lnTo>
                    <a:pt x="365" y="185"/>
                  </a:lnTo>
                  <a:lnTo>
                    <a:pt x="364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6" y="183"/>
                  </a:lnTo>
                  <a:lnTo>
                    <a:pt x="355" y="182"/>
                  </a:lnTo>
                  <a:lnTo>
                    <a:pt x="355" y="181"/>
                  </a:lnTo>
                  <a:lnTo>
                    <a:pt x="354" y="179"/>
                  </a:lnTo>
                  <a:lnTo>
                    <a:pt x="355" y="177"/>
                  </a:lnTo>
                  <a:lnTo>
                    <a:pt x="354" y="176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3"/>
                  </a:lnTo>
                  <a:lnTo>
                    <a:pt x="351" y="167"/>
                  </a:lnTo>
                  <a:lnTo>
                    <a:pt x="350" y="165"/>
                  </a:lnTo>
                  <a:lnTo>
                    <a:pt x="349" y="162"/>
                  </a:lnTo>
                  <a:lnTo>
                    <a:pt x="345" y="159"/>
                  </a:lnTo>
                  <a:lnTo>
                    <a:pt x="344" y="157"/>
                  </a:lnTo>
                  <a:lnTo>
                    <a:pt x="342" y="157"/>
                  </a:lnTo>
                  <a:lnTo>
                    <a:pt x="340" y="154"/>
                  </a:lnTo>
                  <a:lnTo>
                    <a:pt x="339" y="153"/>
                  </a:lnTo>
                  <a:lnTo>
                    <a:pt x="339" y="154"/>
                  </a:lnTo>
                  <a:lnTo>
                    <a:pt x="340" y="154"/>
                  </a:lnTo>
                  <a:lnTo>
                    <a:pt x="340" y="156"/>
                  </a:lnTo>
                  <a:lnTo>
                    <a:pt x="340" y="154"/>
                  </a:lnTo>
                  <a:lnTo>
                    <a:pt x="339" y="153"/>
                  </a:lnTo>
                  <a:lnTo>
                    <a:pt x="338" y="153"/>
                  </a:lnTo>
                  <a:lnTo>
                    <a:pt x="336" y="150"/>
                  </a:lnTo>
                  <a:lnTo>
                    <a:pt x="332" y="148"/>
                  </a:lnTo>
                  <a:lnTo>
                    <a:pt x="330" y="145"/>
                  </a:lnTo>
                  <a:lnTo>
                    <a:pt x="327" y="144"/>
                  </a:lnTo>
                  <a:lnTo>
                    <a:pt x="324" y="143"/>
                  </a:lnTo>
                  <a:lnTo>
                    <a:pt x="322" y="142"/>
                  </a:lnTo>
                  <a:lnTo>
                    <a:pt x="321" y="141"/>
                  </a:lnTo>
                  <a:lnTo>
                    <a:pt x="321" y="140"/>
                  </a:lnTo>
                  <a:lnTo>
                    <a:pt x="320" y="139"/>
                  </a:lnTo>
                  <a:lnTo>
                    <a:pt x="320" y="137"/>
                  </a:lnTo>
                  <a:lnTo>
                    <a:pt x="319" y="136"/>
                  </a:lnTo>
                  <a:lnTo>
                    <a:pt x="316" y="135"/>
                  </a:lnTo>
                  <a:lnTo>
                    <a:pt x="312" y="134"/>
                  </a:lnTo>
                  <a:lnTo>
                    <a:pt x="309" y="134"/>
                  </a:lnTo>
                  <a:lnTo>
                    <a:pt x="308" y="133"/>
                  </a:lnTo>
                  <a:lnTo>
                    <a:pt x="309" y="133"/>
                  </a:lnTo>
                  <a:lnTo>
                    <a:pt x="312" y="131"/>
                  </a:lnTo>
                  <a:lnTo>
                    <a:pt x="314" y="131"/>
                  </a:lnTo>
                  <a:lnTo>
                    <a:pt x="313" y="131"/>
                  </a:lnTo>
                  <a:lnTo>
                    <a:pt x="311" y="133"/>
                  </a:lnTo>
                  <a:lnTo>
                    <a:pt x="309" y="133"/>
                  </a:lnTo>
                  <a:lnTo>
                    <a:pt x="311" y="133"/>
                  </a:lnTo>
                  <a:lnTo>
                    <a:pt x="313" y="133"/>
                  </a:lnTo>
                  <a:lnTo>
                    <a:pt x="314" y="132"/>
                  </a:lnTo>
                  <a:lnTo>
                    <a:pt x="315" y="132"/>
                  </a:lnTo>
                  <a:lnTo>
                    <a:pt x="315" y="131"/>
                  </a:lnTo>
                  <a:lnTo>
                    <a:pt x="316" y="132"/>
                  </a:lnTo>
                  <a:lnTo>
                    <a:pt x="316" y="131"/>
                  </a:lnTo>
                  <a:lnTo>
                    <a:pt x="316" y="129"/>
                  </a:lnTo>
                  <a:lnTo>
                    <a:pt x="315" y="129"/>
                  </a:lnTo>
                  <a:lnTo>
                    <a:pt x="316" y="128"/>
                  </a:lnTo>
                  <a:lnTo>
                    <a:pt x="316" y="127"/>
                  </a:lnTo>
                  <a:lnTo>
                    <a:pt x="316" y="126"/>
                  </a:lnTo>
                  <a:lnTo>
                    <a:pt x="317" y="125"/>
                  </a:lnTo>
                  <a:lnTo>
                    <a:pt x="317" y="124"/>
                  </a:lnTo>
                  <a:lnTo>
                    <a:pt x="317" y="123"/>
                  </a:lnTo>
                  <a:lnTo>
                    <a:pt x="317" y="122"/>
                  </a:lnTo>
                  <a:lnTo>
                    <a:pt x="317" y="120"/>
                  </a:lnTo>
                  <a:lnTo>
                    <a:pt x="319" y="119"/>
                  </a:lnTo>
                  <a:lnTo>
                    <a:pt x="319" y="118"/>
                  </a:lnTo>
                  <a:lnTo>
                    <a:pt x="319" y="117"/>
                  </a:lnTo>
                  <a:lnTo>
                    <a:pt x="319" y="116"/>
                  </a:lnTo>
                  <a:lnTo>
                    <a:pt x="319" y="115"/>
                  </a:lnTo>
                  <a:lnTo>
                    <a:pt x="317" y="112"/>
                  </a:lnTo>
                  <a:lnTo>
                    <a:pt x="317" y="111"/>
                  </a:lnTo>
                  <a:lnTo>
                    <a:pt x="320" y="111"/>
                  </a:lnTo>
                  <a:lnTo>
                    <a:pt x="321" y="112"/>
                  </a:lnTo>
                  <a:lnTo>
                    <a:pt x="324" y="111"/>
                  </a:lnTo>
                  <a:lnTo>
                    <a:pt x="327" y="112"/>
                  </a:lnTo>
                  <a:lnTo>
                    <a:pt x="331" y="111"/>
                  </a:lnTo>
                  <a:lnTo>
                    <a:pt x="336" y="111"/>
                  </a:lnTo>
                  <a:lnTo>
                    <a:pt x="339" y="110"/>
                  </a:lnTo>
                  <a:lnTo>
                    <a:pt x="346" y="109"/>
                  </a:lnTo>
                  <a:lnTo>
                    <a:pt x="347" y="109"/>
                  </a:lnTo>
                  <a:lnTo>
                    <a:pt x="348" y="109"/>
                  </a:lnTo>
                  <a:lnTo>
                    <a:pt x="349" y="108"/>
                  </a:lnTo>
                  <a:lnTo>
                    <a:pt x="351" y="107"/>
                  </a:lnTo>
                  <a:lnTo>
                    <a:pt x="351" y="106"/>
                  </a:lnTo>
                  <a:lnTo>
                    <a:pt x="353" y="104"/>
                  </a:lnTo>
                  <a:lnTo>
                    <a:pt x="354" y="104"/>
                  </a:lnTo>
                  <a:lnTo>
                    <a:pt x="356" y="101"/>
                  </a:lnTo>
                  <a:lnTo>
                    <a:pt x="362" y="93"/>
                  </a:lnTo>
                  <a:lnTo>
                    <a:pt x="363" y="89"/>
                  </a:lnTo>
                  <a:lnTo>
                    <a:pt x="364" y="89"/>
                  </a:lnTo>
                  <a:lnTo>
                    <a:pt x="363" y="93"/>
                  </a:lnTo>
                  <a:lnTo>
                    <a:pt x="362" y="94"/>
                  </a:lnTo>
                  <a:lnTo>
                    <a:pt x="364" y="92"/>
                  </a:lnTo>
                  <a:lnTo>
                    <a:pt x="364" y="91"/>
                  </a:lnTo>
                  <a:lnTo>
                    <a:pt x="364" y="90"/>
                  </a:lnTo>
                  <a:lnTo>
                    <a:pt x="364" y="89"/>
                  </a:lnTo>
                  <a:lnTo>
                    <a:pt x="364" y="87"/>
                  </a:lnTo>
                  <a:lnTo>
                    <a:pt x="364" y="86"/>
                  </a:lnTo>
                  <a:lnTo>
                    <a:pt x="364" y="85"/>
                  </a:lnTo>
                  <a:lnTo>
                    <a:pt x="365" y="85"/>
                  </a:lnTo>
                  <a:lnTo>
                    <a:pt x="365" y="84"/>
                  </a:lnTo>
                  <a:lnTo>
                    <a:pt x="365" y="83"/>
                  </a:lnTo>
                  <a:lnTo>
                    <a:pt x="365" y="82"/>
                  </a:lnTo>
                  <a:lnTo>
                    <a:pt x="364" y="82"/>
                  </a:lnTo>
                  <a:lnTo>
                    <a:pt x="364" y="81"/>
                  </a:lnTo>
                  <a:lnTo>
                    <a:pt x="365" y="81"/>
                  </a:lnTo>
                  <a:lnTo>
                    <a:pt x="365" y="79"/>
                  </a:lnTo>
                  <a:lnTo>
                    <a:pt x="365" y="78"/>
                  </a:lnTo>
                  <a:lnTo>
                    <a:pt x="365" y="77"/>
                  </a:lnTo>
                  <a:lnTo>
                    <a:pt x="366" y="77"/>
                  </a:lnTo>
                  <a:lnTo>
                    <a:pt x="366" y="76"/>
                  </a:lnTo>
                  <a:lnTo>
                    <a:pt x="365" y="76"/>
                  </a:lnTo>
                  <a:lnTo>
                    <a:pt x="365" y="75"/>
                  </a:lnTo>
                  <a:lnTo>
                    <a:pt x="366" y="75"/>
                  </a:lnTo>
                  <a:lnTo>
                    <a:pt x="366" y="74"/>
                  </a:lnTo>
                  <a:lnTo>
                    <a:pt x="366" y="73"/>
                  </a:lnTo>
                  <a:lnTo>
                    <a:pt x="369" y="70"/>
                  </a:lnTo>
                  <a:lnTo>
                    <a:pt x="370" y="69"/>
                  </a:lnTo>
                  <a:lnTo>
                    <a:pt x="371" y="68"/>
                  </a:lnTo>
                  <a:lnTo>
                    <a:pt x="372" y="67"/>
                  </a:lnTo>
                  <a:lnTo>
                    <a:pt x="373" y="66"/>
                  </a:lnTo>
                  <a:lnTo>
                    <a:pt x="373" y="65"/>
                  </a:lnTo>
                  <a:lnTo>
                    <a:pt x="373" y="64"/>
                  </a:lnTo>
                  <a:lnTo>
                    <a:pt x="374" y="62"/>
                  </a:lnTo>
                  <a:lnTo>
                    <a:pt x="373" y="62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5" y="60"/>
                  </a:lnTo>
                  <a:lnTo>
                    <a:pt x="375" y="59"/>
                  </a:lnTo>
                  <a:lnTo>
                    <a:pt x="376" y="58"/>
                  </a:lnTo>
                  <a:lnTo>
                    <a:pt x="378" y="57"/>
                  </a:lnTo>
                  <a:lnTo>
                    <a:pt x="378" y="56"/>
                  </a:lnTo>
                  <a:lnTo>
                    <a:pt x="379" y="56"/>
                  </a:lnTo>
                  <a:lnTo>
                    <a:pt x="379" y="55"/>
                  </a:lnTo>
                  <a:lnTo>
                    <a:pt x="380" y="55"/>
                  </a:lnTo>
                  <a:lnTo>
                    <a:pt x="380" y="53"/>
                  </a:lnTo>
                  <a:lnTo>
                    <a:pt x="381" y="52"/>
                  </a:lnTo>
                  <a:lnTo>
                    <a:pt x="381" y="51"/>
                  </a:lnTo>
                  <a:lnTo>
                    <a:pt x="382" y="50"/>
                  </a:lnTo>
                  <a:lnTo>
                    <a:pt x="383" y="50"/>
                  </a:lnTo>
                  <a:lnTo>
                    <a:pt x="383" y="51"/>
                  </a:lnTo>
                  <a:lnTo>
                    <a:pt x="384" y="52"/>
                  </a:lnTo>
                  <a:lnTo>
                    <a:pt x="386" y="52"/>
                  </a:lnTo>
                  <a:lnTo>
                    <a:pt x="384" y="53"/>
                  </a:lnTo>
                  <a:lnTo>
                    <a:pt x="383" y="52"/>
                  </a:lnTo>
                  <a:lnTo>
                    <a:pt x="382" y="52"/>
                  </a:lnTo>
                  <a:lnTo>
                    <a:pt x="383" y="53"/>
                  </a:lnTo>
                  <a:lnTo>
                    <a:pt x="384" y="53"/>
                  </a:lnTo>
                  <a:lnTo>
                    <a:pt x="383" y="55"/>
                  </a:lnTo>
                  <a:lnTo>
                    <a:pt x="383" y="56"/>
                  </a:lnTo>
                  <a:lnTo>
                    <a:pt x="382" y="56"/>
                  </a:lnTo>
                  <a:lnTo>
                    <a:pt x="381" y="56"/>
                  </a:lnTo>
                  <a:lnTo>
                    <a:pt x="380" y="56"/>
                  </a:lnTo>
                  <a:lnTo>
                    <a:pt x="380" y="57"/>
                  </a:lnTo>
                  <a:lnTo>
                    <a:pt x="379" y="57"/>
                  </a:lnTo>
                  <a:lnTo>
                    <a:pt x="383" y="57"/>
                  </a:lnTo>
                  <a:lnTo>
                    <a:pt x="383" y="56"/>
                  </a:lnTo>
                  <a:lnTo>
                    <a:pt x="384" y="56"/>
                  </a:lnTo>
                  <a:lnTo>
                    <a:pt x="386" y="56"/>
                  </a:lnTo>
                  <a:lnTo>
                    <a:pt x="384" y="55"/>
                  </a:lnTo>
                  <a:lnTo>
                    <a:pt x="386" y="55"/>
                  </a:lnTo>
                  <a:lnTo>
                    <a:pt x="386" y="53"/>
                  </a:lnTo>
                  <a:lnTo>
                    <a:pt x="387" y="52"/>
                  </a:lnTo>
                  <a:lnTo>
                    <a:pt x="390" y="52"/>
                  </a:lnTo>
                  <a:lnTo>
                    <a:pt x="392" y="52"/>
                  </a:lnTo>
                  <a:lnTo>
                    <a:pt x="395" y="50"/>
                  </a:lnTo>
                  <a:lnTo>
                    <a:pt x="396" y="50"/>
                  </a:lnTo>
                  <a:lnTo>
                    <a:pt x="396" y="51"/>
                  </a:lnTo>
                  <a:lnTo>
                    <a:pt x="397" y="51"/>
                  </a:lnTo>
                  <a:lnTo>
                    <a:pt x="396" y="50"/>
                  </a:lnTo>
                  <a:lnTo>
                    <a:pt x="397" y="49"/>
                  </a:lnTo>
                  <a:lnTo>
                    <a:pt x="398" y="49"/>
                  </a:lnTo>
                  <a:lnTo>
                    <a:pt x="401" y="45"/>
                  </a:lnTo>
                  <a:lnTo>
                    <a:pt x="401" y="44"/>
                  </a:lnTo>
                  <a:lnTo>
                    <a:pt x="400" y="44"/>
                  </a:lnTo>
                  <a:lnTo>
                    <a:pt x="400" y="45"/>
                  </a:lnTo>
                  <a:lnTo>
                    <a:pt x="398" y="47"/>
                  </a:lnTo>
                  <a:lnTo>
                    <a:pt x="399" y="47"/>
                  </a:lnTo>
                  <a:lnTo>
                    <a:pt x="400" y="44"/>
                  </a:lnTo>
                  <a:lnTo>
                    <a:pt x="404" y="42"/>
                  </a:lnTo>
                  <a:lnTo>
                    <a:pt x="407" y="39"/>
                  </a:lnTo>
                  <a:lnTo>
                    <a:pt x="408" y="37"/>
                  </a:lnTo>
                  <a:lnTo>
                    <a:pt x="408" y="39"/>
                  </a:lnTo>
                  <a:lnTo>
                    <a:pt x="409" y="39"/>
                  </a:lnTo>
                  <a:lnTo>
                    <a:pt x="411" y="37"/>
                  </a:lnTo>
                  <a:lnTo>
                    <a:pt x="412" y="37"/>
                  </a:lnTo>
                  <a:lnTo>
                    <a:pt x="412" y="39"/>
                  </a:lnTo>
                  <a:lnTo>
                    <a:pt x="412" y="40"/>
                  </a:lnTo>
                  <a:lnTo>
                    <a:pt x="412" y="41"/>
                  </a:lnTo>
                  <a:lnTo>
                    <a:pt x="411" y="41"/>
                  </a:lnTo>
                  <a:lnTo>
                    <a:pt x="411" y="42"/>
                  </a:lnTo>
                  <a:lnTo>
                    <a:pt x="409" y="42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8" y="43"/>
                  </a:lnTo>
                  <a:lnTo>
                    <a:pt x="412" y="42"/>
                  </a:lnTo>
                  <a:lnTo>
                    <a:pt x="412" y="43"/>
                  </a:lnTo>
                  <a:lnTo>
                    <a:pt x="411" y="44"/>
                  </a:lnTo>
                  <a:lnTo>
                    <a:pt x="411" y="45"/>
                  </a:lnTo>
                  <a:lnTo>
                    <a:pt x="411" y="47"/>
                  </a:lnTo>
                  <a:lnTo>
                    <a:pt x="409" y="47"/>
                  </a:lnTo>
                  <a:lnTo>
                    <a:pt x="409" y="48"/>
                  </a:lnTo>
                  <a:lnTo>
                    <a:pt x="409" y="49"/>
                  </a:lnTo>
                  <a:lnTo>
                    <a:pt x="408" y="50"/>
                  </a:lnTo>
                  <a:lnTo>
                    <a:pt x="409" y="50"/>
                  </a:lnTo>
                  <a:lnTo>
                    <a:pt x="411" y="48"/>
                  </a:lnTo>
                  <a:lnTo>
                    <a:pt x="412" y="48"/>
                  </a:lnTo>
                  <a:lnTo>
                    <a:pt x="412" y="49"/>
                  </a:lnTo>
                  <a:lnTo>
                    <a:pt x="412" y="50"/>
                  </a:lnTo>
                  <a:lnTo>
                    <a:pt x="412" y="51"/>
                  </a:lnTo>
                  <a:lnTo>
                    <a:pt x="413" y="52"/>
                  </a:lnTo>
                  <a:lnTo>
                    <a:pt x="413" y="53"/>
                  </a:lnTo>
                  <a:lnTo>
                    <a:pt x="414" y="55"/>
                  </a:lnTo>
                  <a:lnTo>
                    <a:pt x="414" y="56"/>
                  </a:lnTo>
                  <a:lnTo>
                    <a:pt x="414" y="55"/>
                  </a:lnTo>
                  <a:lnTo>
                    <a:pt x="414" y="53"/>
                  </a:lnTo>
                  <a:lnTo>
                    <a:pt x="413" y="52"/>
                  </a:lnTo>
                  <a:lnTo>
                    <a:pt x="413" y="51"/>
                  </a:lnTo>
                  <a:lnTo>
                    <a:pt x="413" y="50"/>
                  </a:lnTo>
                  <a:lnTo>
                    <a:pt x="413" y="49"/>
                  </a:lnTo>
                  <a:lnTo>
                    <a:pt x="413" y="48"/>
                  </a:lnTo>
                  <a:lnTo>
                    <a:pt x="413" y="47"/>
                  </a:lnTo>
                  <a:lnTo>
                    <a:pt x="413" y="45"/>
                  </a:lnTo>
                  <a:lnTo>
                    <a:pt x="413" y="44"/>
                  </a:lnTo>
                  <a:lnTo>
                    <a:pt x="413" y="43"/>
                  </a:lnTo>
                  <a:lnTo>
                    <a:pt x="413" y="42"/>
                  </a:lnTo>
                  <a:lnTo>
                    <a:pt x="414" y="42"/>
                  </a:lnTo>
                  <a:lnTo>
                    <a:pt x="415" y="43"/>
                  </a:lnTo>
                  <a:lnTo>
                    <a:pt x="416" y="42"/>
                  </a:lnTo>
                  <a:lnTo>
                    <a:pt x="417" y="42"/>
                  </a:lnTo>
                  <a:lnTo>
                    <a:pt x="418" y="41"/>
                  </a:lnTo>
                  <a:lnTo>
                    <a:pt x="418" y="42"/>
                  </a:lnTo>
                  <a:lnTo>
                    <a:pt x="420" y="42"/>
                  </a:lnTo>
                  <a:lnTo>
                    <a:pt x="420" y="41"/>
                  </a:lnTo>
                  <a:lnTo>
                    <a:pt x="421" y="41"/>
                  </a:lnTo>
                  <a:lnTo>
                    <a:pt x="421" y="40"/>
                  </a:lnTo>
                  <a:lnTo>
                    <a:pt x="420" y="41"/>
                  </a:lnTo>
                  <a:lnTo>
                    <a:pt x="417" y="41"/>
                  </a:lnTo>
                  <a:lnTo>
                    <a:pt x="416" y="41"/>
                  </a:lnTo>
                  <a:lnTo>
                    <a:pt x="416" y="42"/>
                  </a:lnTo>
                  <a:lnTo>
                    <a:pt x="415" y="42"/>
                  </a:lnTo>
                  <a:lnTo>
                    <a:pt x="414" y="41"/>
                  </a:lnTo>
                  <a:lnTo>
                    <a:pt x="413" y="40"/>
                  </a:lnTo>
                  <a:lnTo>
                    <a:pt x="413" y="39"/>
                  </a:lnTo>
                  <a:lnTo>
                    <a:pt x="413" y="37"/>
                  </a:lnTo>
                  <a:lnTo>
                    <a:pt x="412" y="35"/>
                  </a:lnTo>
                  <a:lnTo>
                    <a:pt x="411" y="35"/>
                  </a:lnTo>
                  <a:lnTo>
                    <a:pt x="409" y="36"/>
                  </a:lnTo>
                  <a:lnTo>
                    <a:pt x="409" y="37"/>
                  </a:lnTo>
                  <a:lnTo>
                    <a:pt x="409" y="36"/>
                  </a:lnTo>
                  <a:lnTo>
                    <a:pt x="408" y="36"/>
                  </a:lnTo>
                  <a:lnTo>
                    <a:pt x="409" y="35"/>
                  </a:lnTo>
                  <a:lnTo>
                    <a:pt x="412" y="33"/>
                  </a:lnTo>
                  <a:lnTo>
                    <a:pt x="413" y="33"/>
                  </a:lnTo>
                  <a:lnTo>
                    <a:pt x="414" y="32"/>
                  </a:lnTo>
                  <a:lnTo>
                    <a:pt x="413" y="32"/>
                  </a:lnTo>
                  <a:lnTo>
                    <a:pt x="414" y="32"/>
                  </a:lnTo>
                  <a:lnTo>
                    <a:pt x="415" y="30"/>
                  </a:lnTo>
                  <a:lnTo>
                    <a:pt x="415" y="28"/>
                  </a:lnTo>
                  <a:lnTo>
                    <a:pt x="416" y="28"/>
                  </a:lnTo>
                  <a:lnTo>
                    <a:pt x="416" y="27"/>
                  </a:lnTo>
                  <a:lnTo>
                    <a:pt x="417" y="27"/>
                  </a:lnTo>
                  <a:lnTo>
                    <a:pt x="420" y="26"/>
                  </a:lnTo>
                  <a:lnTo>
                    <a:pt x="421" y="25"/>
                  </a:lnTo>
                  <a:lnTo>
                    <a:pt x="423" y="24"/>
                  </a:lnTo>
                  <a:lnTo>
                    <a:pt x="423" y="25"/>
                  </a:lnTo>
                  <a:lnTo>
                    <a:pt x="421" y="26"/>
                  </a:lnTo>
                  <a:lnTo>
                    <a:pt x="420" y="26"/>
                  </a:lnTo>
                  <a:lnTo>
                    <a:pt x="423" y="26"/>
                  </a:lnTo>
                  <a:lnTo>
                    <a:pt x="423" y="27"/>
                  </a:lnTo>
                  <a:lnTo>
                    <a:pt x="421" y="27"/>
                  </a:lnTo>
                  <a:lnTo>
                    <a:pt x="420" y="28"/>
                  </a:lnTo>
                  <a:lnTo>
                    <a:pt x="418" y="30"/>
                  </a:lnTo>
                  <a:lnTo>
                    <a:pt x="420" y="30"/>
                  </a:lnTo>
                  <a:lnTo>
                    <a:pt x="420" y="31"/>
                  </a:lnTo>
                  <a:lnTo>
                    <a:pt x="421" y="31"/>
                  </a:lnTo>
                  <a:lnTo>
                    <a:pt x="421" y="30"/>
                  </a:lnTo>
                  <a:lnTo>
                    <a:pt x="421" y="31"/>
                  </a:lnTo>
                  <a:lnTo>
                    <a:pt x="421" y="32"/>
                  </a:lnTo>
                  <a:lnTo>
                    <a:pt x="422" y="33"/>
                  </a:lnTo>
                  <a:lnTo>
                    <a:pt x="422" y="31"/>
                  </a:lnTo>
                  <a:lnTo>
                    <a:pt x="422" y="30"/>
                  </a:lnTo>
                  <a:lnTo>
                    <a:pt x="424" y="30"/>
                  </a:lnTo>
                  <a:lnTo>
                    <a:pt x="425" y="30"/>
                  </a:lnTo>
                  <a:lnTo>
                    <a:pt x="425" y="28"/>
                  </a:lnTo>
                  <a:lnTo>
                    <a:pt x="424" y="28"/>
                  </a:lnTo>
                  <a:lnTo>
                    <a:pt x="424" y="27"/>
                  </a:lnTo>
                  <a:lnTo>
                    <a:pt x="430" y="28"/>
                  </a:lnTo>
                  <a:lnTo>
                    <a:pt x="435" y="27"/>
                  </a:lnTo>
                  <a:lnTo>
                    <a:pt x="434" y="27"/>
                  </a:lnTo>
                  <a:lnTo>
                    <a:pt x="433" y="27"/>
                  </a:lnTo>
                  <a:lnTo>
                    <a:pt x="433" y="26"/>
                  </a:lnTo>
                  <a:lnTo>
                    <a:pt x="434" y="26"/>
                  </a:lnTo>
                  <a:lnTo>
                    <a:pt x="440" y="26"/>
                  </a:lnTo>
                  <a:lnTo>
                    <a:pt x="442" y="25"/>
                  </a:lnTo>
                  <a:lnTo>
                    <a:pt x="446" y="23"/>
                  </a:lnTo>
                  <a:lnTo>
                    <a:pt x="447" y="22"/>
                  </a:lnTo>
                  <a:lnTo>
                    <a:pt x="453" y="16"/>
                  </a:lnTo>
                  <a:lnTo>
                    <a:pt x="454" y="12"/>
                  </a:lnTo>
                  <a:lnTo>
                    <a:pt x="455" y="10"/>
                  </a:lnTo>
                  <a:lnTo>
                    <a:pt x="458" y="5"/>
                  </a:lnTo>
                  <a:lnTo>
                    <a:pt x="460" y="3"/>
                  </a:lnTo>
                  <a:lnTo>
                    <a:pt x="462" y="2"/>
                  </a:lnTo>
                  <a:lnTo>
                    <a:pt x="463" y="1"/>
                  </a:lnTo>
                  <a:lnTo>
                    <a:pt x="463" y="0"/>
                  </a:lnTo>
                  <a:lnTo>
                    <a:pt x="464" y="0"/>
                  </a:lnTo>
                  <a:close/>
                  <a:moveTo>
                    <a:pt x="94" y="645"/>
                  </a:moveTo>
                  <a:lnTo>
                    <a:pt x="94" y="646"/>
                  </a:lnTo>
                  <a:lnTo>
                    <a:pt x="94" y="645"/>
                  </a:lnTo>
                  <a:lnTo>
                    <a:pt x="95" y="645"/>
                  </a:lnTo>
                  <a:lnTo>
                    <a:pt x="95" y="646"/>
                  </a:lnTo>
                  <a:lnTo>
                    <a:pt x="96" y="646"/>
                  </a:lnTo>
                  <a:lnTo>
                    <a:pt x="97" y="646"/>
                  </a:lnTo>
                  <a:lnTo>
                    <a:pt x="97" y="647"/>
                  </a:lnTo>
                  <a:lnTo>
                    <a:pt x="98" y="648"/>
                  </a:lnTo>
                  <a:lnTo>
                    <a:pt x="99" y="650"/>
                  </a:lnTo>
                  <a:lnTo>
                    <a:pt x="101" y="650"/>
                  </a:lnTo>
                  <a:lnTo>
                    <a:pt x="101" y="651"/>
                  </a:lnTo>
                  <a:lnTo>
                    <a:pt x="102" y="651"/>
                  </a:lnTo>
                  <a:lnTo>
                    <a:pt x="103" y="651"/>
                  </a:lnTo>
                  <a:lnTo>
                    <a:pt x="104" y="652"/>
                  </a:lnTo>
                  <a:lnTo>
                    <a:pt x="103" y="652"/>
                  </a:lnTo>
                  <a:lnTo>
                    <a:pt x="102" y="652"/>
                  </a:lnTo>
                  <a:lnTo>
                    <a:pt x="101" y="652"/>
                  </a:lnTo>
                  <a:lnTo>
                    <a:pt x="101" y="651"/>
                  </a:lnTo>
                  <a:lnTo>
                    <a:pt x="98" y="650"/>
                  </a:lnTo>
                  <a:lnTo>
                    <a:pt x="97" y="650"/>
                  </a:lnTo>
                  <a:lnTo>
                    <a:pt x="97" y="648"/>
                  </a:lnTo>
                  <a:lnTo>
                    <a:pt x="96" y="647"/>
                  </a:lnTo>
                  <a:lnTo>
                    <a:pt x="95" y="647"/>
                  </a:lnTo>
                  <a:lnTo>
                    <a:pt x="94" y="647"/>
                  </a:lnTo>
                  <a:lnTo>
                    <a:pt x="94" y="646"/>
                  </a:lnTo>
                  <a:lnTo>
                    <a:pt x="93" y="646"/>
                  </a:lnTo>
                  <a:lnTo>
                    <a:pt x="92" y="645"/>
                  </a:lnTo>
                  <a:lnTo>
                    <a:pt x="93" y="645"/>
                  </a:lnTo>
                  <a:lnTo>
                    <a:pt x="94" y="645"/>
                  </a:lnTo>
                  <a:close/>
                  <a:moveTo>
                    <a:pt x="86" y="641"/>
                  </a:moveTo>
                  <a:lnTo>
                    <a:pt x="87" y="641"/>
                  </a:lnTo>
                  <a:lnTo>
                    <a:pt x="87" y="642"/>
                  </a:lnTo>
                  <a:lnTo>
                    <a:pt x="88" y="642"/>
                  </a:lnTo>
                  <a:lnTo>
                    <a:pt x="87" y="642"/>
                  </a:lnTo>
                  <a:lnTo>
                    <a:pt x="86" y="642"/>
                  </a:lnTo>
                  <a:lnTo>
                    <a:pt x="86" y="641"/>
                  </a:lnTo>
                  <a:close/>
                  <a:moveTo>
                    <a:pt x="90" y="639"/>
                  </a:moveTo>
                  <a:lnTo>
                    <a:pt x="89" y="639"/>
                  </a:lnTo>
                  <a:lnTo>
                    <a:pt x="89" y="638"/>
                  </a:lnTo>
                  <a:lnTo>
                    <a:pt x="89" y="637"/>
                  </a:lnTo>
                  <a:lnTo>
                    <a:pt x="90" y="637"/>
                  </a:lnTo>
                  <a:lnTo>
                    <a:pt x="92" y="637"/>
                  </a:lnTo>
                  <a:lnTo>
                    <a:pt x="92" y="638"/>
                  </a:lnTo>
                  <a:lnTo>
                    <a:pt x="90" y="638"/>
                  </a:lnTo>
                  <a:lnTo>
                    <a:pt x="90" y="639"/>
                  </a:lnTo>
                  <a:close/>
                  <a:moveTo>
                    <a:pt x="107" y="639"/>
                  </a:moveTo>
                  <a:lnTo>
                    <a:pt x="106" y="639"/>
                  </a:lnTo>
                  <a:lnTo>
                    <a:pt x="105" y="639"/>
                  </a:lnTo>
                  <a:lnTo>
                    <a:pt x="105" y="638"/>
                  </a:lnTo>
                  <a:lnTo>
                    <a:pt x="105" y="637"/>
                  </a:lnTo>
                  <a:lnTo>
                    <a:pt x="104" y="637"/>
                  </a:lnTo>
                  <a:lnTo>
                    <a:pt x="105" y="637"/>
                  </a:lnTo>
                  <a:lnTo>
                    <a:pt x="105" y="636"/>
                  </a:lnTo>
                  <a:lnTo>
                    <a:pt x="106" y="636"/>
                  </a:lnTo>
                  <a:lnTo>
                    <a:pt x="107" y="636"/>
                  </a:lnTo>
                  <a:lnTo>
                    <a:pt x="107" y="637"/>
                  </a:lnTo>
                  <a:lnTo>
                    <a:pt x="109" y="637"/>
                  </a:lnTo>
                  <a:lnTo>
                    <a:pt x="109" y="638"/>
                  </a:lnTo>
                  <a:lnTo>
                    <a:pt x="107" y="639"/>
                  </a:lnTo>
                  <a:close/>
                  <a:moveTo>
                    <a:pt x="76" y="637"/>
                  </a:moveTo>
                  <a:lnTo>
                    <a:pt x="76" y="638"/>
                  </a:lnTo>
                  <a:lnTo>
                    <a:pt x="77" y="638"/>
                  </a:lnTo>
                  <a:lnTo>
                    <a:pt x="76" y="638"/>
                  </a:lnTo>
                  <a:lnTo>
                    <a:pt x="74" y="638"/>
                  </a:lnTo>
                  <a:lnTo>
                    <a:pt x="73" y="638"/>
                  </a:lnTo>
                  <a:lnTo>
                    <a:pt x="72" y="638"/>
                  </a:lnTo>
                  <a:lnTo>
                    <a:pt x="72" y="639"/>
                  </a:lnTo>
                  <a:lnTo>
                    <a:pt x="72" y="641"/>
                  </a:lnTo>
                  <a:lnTo>
                    <a:pt x="71" y="639"/>
                  </a:lnTo>
                  <a:lnTo>
                    <a:pt x="72" y="638"/>
                  </a:lnTo>
                  <a:lnTo>
                    <a:pt x="72" y="637"/>
                  </a:lnTo>
                  <a:lnTo>
                    <a:pt x="73" y="637"/>
                  </a:lnTo>
                  <a:lnTo>
                    <a:pt x="74" y="637"/>
                  </a:lnTo>
                  <a:lnTo>
                    <a:pt x="76" y="636"/>
                  </a:lnTo>
                  <a:lnTo>
                    <a:pt x="76" y="635"/>
                  </a:lnTo>
                  <a:lnTo>
                    <a:pt x="76" y="634"/>
                  </a:lnTo>
                  <a:lnTo>
                    <a:pt x="77" y="634"/>
                  </a:lnTo>
                  <a:lnTo>
                    <a:pt x="78" y="634"/>
                  </a:lnTo>
                  <a:lnTo>
                    <a:pt x="78" y="635"/>
                  </a:lnTo>
                  <a:lnTo>
                    <a:pt x="77" y="635"/>
                  </a:lnTo>
                  <a:lnTo>
                    <a:pt x="77" y="636"/>
                  </a:lnTo>
                  <a:lnTo>
                    <a:pt x="76" y="636"/>
                  </a:lnTo>
                  <a:lnTo>
                    <a:pt x="76" y="637"/>
                  </a:lnTo>
                  <a:close/>
                  <a:moveTo>
                    <a:pt x="52" y="628"/>
                  </a:moveTo>
                  <a:lnTo>
                    <a:pt x="51" y="628"/>
                  </a:lnTo>
                  <a:lnTo>
                    <a:pt x="51" y="627"/>
                  </a:lnTo>
                  <a:lnTo>
                    <a:pt x="52" y="628"/>
                  </a:lnTo>
                  <a:close/>
                  <a:moveTo>
                    <a:pt x="19" y="625"/>
                  </a:moveTo>
                  <a:lnTo>
                    <a:pt x="18" y="626"/>
                  </a:lnTo>
                  <a:lnTo>
                    <a:pt x="19" y="626"/>
                  </a:lnTo>
                  <a:lnTo>
                    <a:pt x="19" y="627"/>
                  </a:lnTo>
                  <a:lnTo>
                    <a:pt x="19" y="628"/>
                  </a:lnTo>
                  <a:lnTo>
                    <a:pt x="18" y="628"/>
                  </a:lnTo>
                  <a:lnTo>
                    <a:pt x="17" y="628"/>
                  </a:lnTo>
                  <a:lnTo>
                    <a:pt x="17" y="627"/>
                  </a:lnTo>
                  <a:lnTo>
                    <a:pt x="15" y="627"/>
                  </a:lnTo>
                  <a:lnTo>
                    <a:pt x="13" y="627"/>
                  </a:lnTo>
                  <a:lnTo>
                    <a:pt x="13" y="626"/>
                  </a:lnTo>
                  <a:lnTo>
                    <a:pt x="14" y="626"/>
                  </a:lnTo>
                  <a:lnTo>
                    <a:pt x="15" y="626"/>
                  </a:lnTo>
                  <a:lnTo>
                    <a:pt x="17" y="625"/>
                  </a:lnTo>
                  <a:lnTo>
                    <a:pt x="19" y="625"/>
                  </a:lnTo>
                  <a:close/>
                  <a:moveTo>
                    <a:pt x="25" y="619"/>
                  </a:moveTo>
                  <a:lnTo>
                    <a:pt x="26" y="619"/>
                  </a:lnTo>
                  <a:lnTo>
                    <a:pt x="25" y="619"/>
                  </a:lnTo>
                  <a:lnTo>
                    <a:pt x="23" y="619"/>
                  </a:lnTo>
                  <a:lnTo>
                    <a:pt x="25" y="619"/>
                  </a:lnTo>
                  <a:close/>
                  <a:moveTo>
                    <a:pt x="6" y="612"/>
                  </a:moveTo>
                  <a:lnTo>
                    <a:pt x="8" y="612"/>
                  </a:lnTo>
                  <a:lnTo>
                    <a:pt x="10" y="612"/>
                  </a:lnTo>
                  <a:lnTo>
                    <a:pt x="10" y="613"/>
                  </a:lnTo>
                  <a:lnTo>
                    <a:pt x="11" y="613"/>
                  </a:lnTo>
                  <a:lnTo>
                    <a:pt x="10" y="613"/>
                  </a:lnTo>
                  <a:lnTo>
                    <a:pt x="10" y="614"/>
                  </a:lnTo>
                  <a:lnTo>
                    <a:pt x="10" y="613"/>
                  </a:lnTo>
                  <a:lnTo>
                    <a:pt x="10" y="614"/>
                  </a:lnTo>
                  <a:lnTo>
                    <a:pt x="11" y="613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3" y="616"/>
                  </a:lnTo>
                  <a:lnTo>
                    <a:pt x="14" y="616"/>
                  </a:lnTo>
                  <a:lnTo>
                    <a:pt x="14" y="617"/>
                  </a:lnTo>
                  <a:lnTo>
                    <a:pt x="13" y="617"/>
                  </a:lnTo>
                  <a:lnTo>
                    <a:pt x="12" y="617"/>
                  </a:lnTo>
                  <a:lnTo>
                    <a:pt x="12" y="616"/>
                  </a:lnTo>
                  <a:lnTo>
                    <a:pt x="11" y="616"/>
                  </a:lnTo>
                  <a:lnTo>
                    <a:pt x="11" y="617"/>
                  </a:lnTo>
                  <a:lnTo>
                    <a:pt x="10" y="617"/>
                  </a:lnTo>
                  <a:lnTo>
                    <a:pt x="11" y="617"/>
                  </a:lnTo>
                  <a:lnTo>
                    <a:pt x="10" y="617"/>
                  </a:lnTo>
                  <a:lnTo>
                    <a:pt x="10" y="618"/>
                  </a:lnTo>
                  <a:lnTo>
                    <a:pt x="10" y="617"/>
                  </a:lnTo>
                  <a:lnTo>
                    <a:pt x="9" y="617"/>
                  </a:lnTo>
                  <a:lnTo>
                    <a:pt x="8" y="617"/>
                  </a:lnTo>
                  <a:lnTo>
                    <a:pt x="8" y="618"/>
                  </a:lnTo>
                  <a:lnTo>
                    <a:pt x="6" y="618"/>
                  </a:lnTo>
                  <a:lnTo>
                    <a:pt x="6" y="617"/>
                  </a:lnTo>
                  <a:lnTo>
                    <a:pt x="5" y="618"/>
                  </a:lnTo>
                  <a:lnTo>
                    <a:pt x="5" y="617"/>
                  </a:lnTo>
                  <a:lnTo>
                    <a:pt x="5" y="618"/>
                  </a:lnTo>
                  <a:lnTo>
                    <a:pt x="4" y="618"/>
                  </a:lnTo>
                  <a:lnTo>
                    <a:pt x="4" y="617"/>
                  </a:lnTo>
                  <a:lnTo>
                    <a:pt x="4" y="616"/>
                  </a:lnTo>
                  <a:lnTo>
                    <a:pt x="5" y="616"/>
                  </a:lnTo>
                  <a:lnTo>
                    <a:pt x="5" y="614"/>
                  </a:lnTo>
                  <a:lnTo>
                    <a:pt x="4" y="614"/>
                  </a:lnTo>
                  <a:lnTo>
                    <a:pt x="4" y="616"/>
                  </a:lnTo>
                  <a:lnTo>
                    <a:pt x="3" y="616"/>
                  </a:lnTo>
                  <a:lnTo>
                    <a:pt x="2" y="616"/>
                  </a:lnTo>
                  <a:lnTo>
                    <a:pt x="3" y="614"/>
                  </a:lnTo>
                  <a:lnTo>
                    <a:pt x="2" y="613"/>
                  </a:lnTo>
                  <a:lnTo>
                    <a:pt x="2" y="614"/>
                  </a:lnTo>
                  <a:lnTo>
                    <a:pt x="1" y="614"/>
                  </a:lnTo>
                  <a:lnTo>
                    <a:pt x="0" y="614"/>
                  </a:lnTo>
                  <a:lnTo>
                    <a:pt x="1" y="613"/>
                  </a:lnTo>
                  <a:lnTo>
                    <a:pt x="2" y="612"/>
                  </a:lnTo>
                  <a:lnTo>
                    <a:pt x="3" y="612"/>
                  </a:lnTo>
                  <a:lnTo>
                    <a:pt x="4" y="612"/>
                  </a:lnTo>
                  <a:lnTo>
                    <a:pt x="6" y="61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3" name="Freeform 7247">
              <a:extLst>
                <a:ext uri="{FF2B5EF4-FFF2-40B4-BE49-F238E27FC236}">
                  <a16:creationId xmlns:a16="http://schemas.microsoft.com/office/drawing/2014/main" id="{7702B433-0B29-4E08-74F5-74625042CF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78562" y="1587501"/>
              <a:ext cx="546100" cy="1679575"/>
            </a:xfrm>
            <a:custGeom>
              <a:avLst/>
              <a:gdLst>
                <a:gd name="T0" fmla="*/ 221 w 344"/>
                <a:gd name="T1" fmla="*/ 1034 h 1058"/>
                <a:gd name="T2" fmla="*/ 215 w 344"/>
                <a:gd name="T3" fmla="*/ 1030 h 1058"/>
                <a:gd name="T4" fmla="*/ 242 w 344"/>
                <a:gd name="T5" fmla="*/ 1014 h 1058"/>
                <a:gd name="T6" fmla="*/ 217 w 344"/>
                <a:gd name="T7" fmla="*/ 1006 h 1058"/>
                <a:gd name="T8" fmla="*/ 219 w 344"/>
                <a:gd name="T9" fmla="*/ 1008 h 1058"/>
                <a:gd name="T10" fmla="*/ 264 w 344"/>
                <a:gd name="T11" fmla="*/ 1053 h 1058"/>
                <a:gd name="T12" fmla="*/ 225 w 344"/>
                <a:gd name="T13" fmla="*/ 1037 h 1058"/>
                <a:gd name="T14" fmla="*/ 202 w 344"/>
                <a:gd name="T15" fmla="*/ 1017 h 1058"/>
                <a:gd name="T16" fmla="*/ 190 w 344"/>
                <a:gd name="T17" fmla="*/ 1002 h 1058"/>
                <a:gd name="T18" fmla="*/ 194 w 344"/>
                <a:gd name="T19" fmla="*/ 971 h 1058"/>
                <a:gd name="T20" fmla="*/ 200 w 344"/>
                <a:gd name="T21" fmla="*/ 969 h 1058"/>
                <a:gd name="T22" fmla="*/ 141 w 344"/>
                <a:gd name="T23" fmla="*/ 957 h 1058"/>
                <a:gd name="T24" fmla="*/ 174 w 344"/>
                <a:gd name="T25" fmla="*/ 952 h 1058"/>
                <a:gd name="T26" fmla="*/ 139 w 344"/>
                <a:gd name="T27" fmla="*/ 947 h 1058"/>
                <a:gd name="T28" fmla="*/ 143 w 344"/>
                <a:gd name="T29" fmla="*/ 966 h 1058"/>
                <a:gd name="T30" fmla="*/ 184 w 344"/>
                <a:gd name="T31" fmla="*/ 953 h 1058"/>
                <a:gd name="T32" fmla="*/ 156 w 344"/>
                <a:gd name="T33" fmla="*/ 936 h 1058"/>
                <a:gd name="T34" fmla="*/ 159 w 344"/>
                <a:gd name="T35" fmla="*/ 932 h 1058"/>
                <a:gd name="T36" fmla="*/ 164 w 344"/>
                <a:gd name="T37" fmla="*/ 928 h 1058"/>
                <a:gd name="T38" fmla="*/ 126 w 344"/>
                <a:gd name="T39" fmla="*/ 931 h 1058"/>
                <a:gd name="T40" fmla="*/ 127 w 344"/>
                <a:gd name="T41" fmla="*/ 939 h 1058"/>
                <a:gd name="T42" fmla="*/ 159 w 344"/>
                <a:gd name="T43" fmla="*/ 915 h 1058"/>
                <a:gd name="T44" fmla="*/ 72 w 344"/>
                <a:gd name="T45" fmla="*/ 437 h 1058"/>
                <a:gd name="T46" fmla="*/ 207 w 344"/>
                <a:gd name="T47" fmla="*/ 387 h 1058"/>
                <a:gd name="T48" fmla="*/ 240 w 344"/>
                <a:gd name="T49" fmla="*/ 412 h 1058"/>
                <a:gd name="T50" fmla="*/ 246 w 344"/>
                <a:gd name="T51" fmla="*/ 395 h 1058"/>
                <a:gd name="T52" fmla="*/ 264 w 344"/>
                <a:gd name="T53" fmla="*/ 426 h 1058"/>
                <a:gd name="T54" fmla="*/ 271 w 344"/>
                <a:gd name="T55" fmla="*/ 1042 h 1058"/>
                <a:gd name="T56" fmla="*/ 259 w 344"/>
                <a:gd name="T57" fmla="*/ 1028 h 1058"/>
                <a:gd name="T58" fmla="*/ 246 w 344"/>
                <a:gd name="T59" fmla="*/ 1011 h 1058"/>
                <a:gd name="T60" fmla="*/ 223 w 344"/>
                <a:gd name="T61" fmla="*/ 1008 h 1058"/>
                <a:gd name="T62" fmla="*/ 217 w 344"/>
                <a:gd name="T63" fmla="*/ 996 h 1058"/>
                <a:gd name="T64" fmla="*/ 215 w 344"/>
                <a:gd name="T65" fmla="*/ 979 h 1058"/>
                <a:gd name="T66" fmla="*/ 213 w 344"/>
                <a:gd name="T67" fmla="*/ 971 h 1058"/>
                <a:gd name="T68" fmla="*/ 194 w 344"/>
                <a:gd name="T69" fmla="*/ 964 h 1058"/>
                <a:gd name="T70" fmla="*/ 183 w 344"/>
                <a:gd name="T71" fmla="*/ 935 h 1058"/>
                <a:gd name="T72" fmla="*/ 180 w 344"/>
                <a:gd name="T73" fmla="*/ 927 h 1058"/>
                <a:gd name="T74" fmla="*/ 160 w 344"/>
                <a:gd name="T75" fmla="*/ 913 h 1058"/>
                <a:gd name="T76" fmla="*/ 167 w 344"/>
                <a:gd name="T77" fmla="*/ 890 h 1058"/>
                <a:gd name="T78" fmla="*/ 154 w 344"/>
                <a:gd name="T79" fmla="*/ 862 h 1058"/>
                <a:gd name="T80" fmla="*/ 84 w 344"/>
                <a:gd name="T81" fmla="*/ 766 h 1058"/>
                <a:gd name="T82" fmla="*/ 0 w 344"/>
                <a:gd name="T83" fmla="*/ 735 h 1058"/>
                <a:gd name="T84" fmla="*/ 30 w 344"/>
                <a:gd name="T85" fmla="*/ 423 h 1058"/>
                <a:gd name="T86" fmla="*/ 78 w 344"/>
                <a:gd name="T87" fmla="*/ 443 h 1058"/>
                <a:gd name="T88" fmla="*/ 98 w 344"/>
                <a:gd name="T89" fmla="*/ 412 h 1058"/>
                <a:gd name="T90" fmla="*/ 126 w 344"/>
                <a:gd name="T91" fmla="*/ 415 h 1058"/>
                <a:gd name="T92" fmla="*/ 158 w 344"/>
                <a:gd name="T93" fmla="*/ 393 h 1058"/>
                <a:gd name="T94" fmla="*/ 152 w 344"/>
                <a:gd name="T95" fmla="*/ 413 h 1058"/>
                <a:gd name="T96" fmla="*/ 121 w 344"/>
                <a:gd name="T97" fmla="*/ 440 h 1058"/>
                <a:gd name="T98" fmla="*/ 123 w 344"/>
                <a:gd name="T99" fmla="*/ 446 h 1058"/>
                <a:gd name="T100" fmla="*/ 146 w 344"/>
                <a:gd name="T101" fmla="*/ 425 h 1058"/>
                <a:gd name="T102" fmla="*/ 151 w 344"/>
                <a:gd name="T103" fmla="*/ 427 h 1058"/>
                <a:gd name="T104" fmla="*/ 189 w 344"/>
                <a:gd name="T105" fmla="*/ 398 h 1058"/>
                <a:gd name="T106" fmla="*/ 225 w 344"/>
                <a:gd name="T107" fmla="*/ 309 h 1058"/>
                <a:gd name="T108" fmla="*/ 320 w 344"/>
                <a:gd name="T109" fmla="*/ 194 h 1058"/>
                <a:gd name="T110" fmla="*/ 324 w 344"/>
                <a:gd name="T111" fmla="*/ 289 h 1058"/>
                <a:gd name="T112" fmla="*/ 244 w 344"/>
                <a:gd name="T113" fmla="*/ 318 h 1058"/>
                <a:gd name="T114" fmla="*/ 247 w 344"/>
                <a:gd name="T115" fmla="*/ 262 h 1058"/>
                <a:gd name="T116" fmla="*/ 244 w 344"/>
                <a:gd name="T117" fmla="*/ 188 h 1058"/>
                <a:gd name="T118" fmla="*/ 343 w 344"/>
                <a:gd name="T119" fmla="*/ 63 h 1058"/>
                <a:gd name="T120" fmla="*/ 322 w 344"/>
                <a:gd name="T121" fmla="*/ 68 h 1058"/>
                <a:gd name="T122" fmla="*/ 299 w 344"/>
                <a:gd name="T123" fmla="*/ 82 h 1058"/>
                <a:gd name="T124" fmla="*/ 274 w 344"/>
                <a:gd name="T125" fmla="*/ 7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1058">
                  <a:moveTo>
                    <a:pt x="264" y="1052"/>
                  </a:moveTo>
                  <a:lnTo>
                    <a:pt x="265" y="1052"/>
                  </a:lnTo>
                  <a:lnTo>
                    <a:pt x="265" y="1053"/>
                  </a:lnTo>
                  <a:lnTo>
                    <a:pt x="265" y="1052"/>
                  </a:lnTo>
                  <a:lnTo>
                    <a:pt x="264" y="1052"/>
                  </a:lnTo>
                  <a:close/>
                  <a:moveTo>
                    <a:pt x="265" y="1048"/>
                  </a:moveTo>
                  <a:lnTo>
                    <a:pt x="266" y="1048"/>
                  </a:lnTo>
                  <a:lnTo>
                    <a:pt x="266" y="1049"/>
                  </a:lnTo>
                  <a:lnTo>
                    <a:pt x="265" y="1049"/>
                  </a:lnTo>
                  <a:lnTo>
                    <a:pt x="265" y="1048"/>
                  </a:lnTo>
                  <a:lnTo>
                    <a:pt x="264" y="1047"/>
                  </a:lnTo>
                  <a:lnTo>
                    <a:pt x="265" y="1047"/>
                  </a:lnTo>
                  <a:lnTo>
                    <a:pt x="265" y="1048"/>
                  </a:lnTo>
                  <a:close/>
                  <a:moveTo>
                    <a:pt x="267" y="1048"/>
                  </a:moveTo>
                  <a:lnTo>
                    <a:pt x="266" y="1048"/>
                  </a:lnTo>
                  <a:lnTo>
                    <a:pt x="266" y="1047"/>
                  </a:lnTo>
                  <a:lnTo>
                    <a:pt x="267" y="1048"/>
                  </a:lnTo>
                  <a:lnTo>
                    <a:pt x="268" y="1048"/>
                  </a:lnTo>
                  <a:lnTo>
                    <a:pt x="267" y="1048"/>
                  </a:lnTo>
                  <a:close/>
                  <a:moveTo>
                    <a:pt x="261" y="1046"/>
                  </a:moveTo>
                  <a:lnTo>
                    <a:pt x="263" y="1047"/>
                  </a:lnTo>
                  <a:lnTo>
                    <a:pt x="261" y="1047"/>
                  </a:lnTo>
                  <a:lnTo>
                    <a:pt x="261" y="1046"/>
                  </a:lnTo>
                  <a:lnTo>
                    <a:pt x="261" y="1047"/>
                  </a:lnTo>
                  <a:lnTo>
                    <a:pt x="264" y="1048"/>
                  </a:lnTo>
                  <a:lnTo>
                    <a:pt x="263" y="1048"/>
                  </a:lnTo>
                  <a:lnTo>
                    <a:pt x="263" y="1049"/>
                  </a:lnTo>
                  <a:lnTo>
                    <a:pt x="261" y="1049"/>
                  </a:lnTo>
                  <a:lnTo>
                    <a:pt x="260" y="1048"/>
                  </a:lnTo>
                  <a:lnTo>
                    <a:pt x="261" y="1048"/>
                  </a:lnTo>
                  <a:lnTo>
                    <a:pt x="260" y="1047"/>
                  </a:lnTo>
                  <a:lnTo>
                    <a:pt x="260" y="1046"/>
                  </a:lnTo>
                  <a:lnTo>
                    <a:pt x="260" y="1045"/>
                  </a:lnTo>
                  <a:lnTo>
                    <a:pt x="261" y="1046"/>
                  </a:lnTo>
                  <a:close/>
                  <a:moveTo>
                    <a:pt x="264" y="1046"/>
                  </a:moveTo>
                  <a:lnTo>
                    <a:pt x="263" y="1046"/>
                  </a:lnTo>
                  <a:lnTo>
                    <a:pt x="263" y="1045"/>
                  </a:lnTo>
                  <a:lnTo>
                    <a:pt x="261" y="1045"/>
                  </a:lnTo>
                  <a:lnTo>
                    <a:pt x="259" y="1042"/>
                  </a:lnTo>
                  <a:lnTo>
                    <a:pt x="258" y="1041"/>
                  </a:lnTo>
                  <a:lnTo>
                    <a:pt x="258" y="1040"/>
                  </a:lnTo>
                  <a:lnTo>
                    <a:pt x="259" y="1040"/>
                  </a:lnTo>
                  <a:lnTo>
                    <a:pt x="259" y="1041"/>
                  </a:lnTo>
                  <a:lnTo>
                    <a:pt x="260" y="1044"/>
                  </a:lnTo>
                  <a:lnTo>
                    <a:pt x="261" y="1045"/>
                  </a:lnTo>
                  <a:lnTo>
                    <a:pt x="263" y="1045"/>
                  </a:lnTo>
                  <a:lnTo>
                    <a:pt x="264" y="1045"/>
                  </a:lnTo>
                  <a:lnTo>
                    <a:pt x="264" y="1046"/>
                  </a:lnTo>
                  <a:lnTo>
                    <a:pt x="265" y="1046"/>
                  </a:lnTo>
                  <a:lnTo>
                    <a:pt x="264" y="1046"/>
                  </a:lnTo>
                  <a:close/>
                  <a:moveTo>
                    <a:pt x="258" y="1040"/>
                  </a:moveTo>
                  <a:lnTo>
                    <a:pt x="257" y="1040"/>
                  </a:lnTo>
                  <a:lnTo>
                    <a:pt x="256" y="1039"/>
                  </a:lnTo>
                  <a:lnTo>
                    <a:pt x="257" y="1039"/>
                  </a:lnTo>
                  <a:lnTo>
                    <a:pt x="258" y="1039"/>
                  </a:lnTo>
                  <a:lnTo>
                    <a:pt x="258" y="1040"/>
                  </a:lnTo>
                  <a:close/>
                  <a:moveTo>
                    <a:pt x="225" y="1040"/>
                  </a:moveTo>
                  <a:lnTo>
                    <a:pt x="224" y="1040"/>
                  </a:lnTo>
                  <a:lnTo>
                    <a:pt x="224" y="1039"/>
                  </a:lnTo>
                  <a:lnTo>
                    <a:pt x="224" y="1038"/>
                  </a:lnTo>
                  <a:lnTo>
                    <a:pt x="225" y="1038"/>
                  </a:lnTo>
                  <a:lnTo>
                    <a:pt x="225" y="1039"/>
                  </a:lnTo>
                  <a:lnTo>
                    <a:pt x="225" y="1040"/>
                  </a:lnTo>
                  <a:close/>
                  <a:moveTo>
                    <a:pt x="227" y="1040"/>
                  </a:moveTo>
                  <a:lnTo>
                    <a:pt x="226" y="1040"/>
                  </a:lnTo>
                  <a:lnTo>
                    <a:pt x="226" y="1039"/>
                  </a:lnTo>
                  <a:lnTo>
                    <a:pt x="225" y="1039"/>
                  </a:lnTo>
                  <a:lnTo>
                    <a:pt x="225" y="1038"/>
                  </a:lnTo>
                  <a:lnTo>
                    <a:pt x="226" y="1038"/>
                  </a:lnTo>
                  <a:lnTo>
                    <a:pt x="227" y="1038"/>
                  </a:lnTo>
                  <a:lnTo>
                    <a:pt x="227" y="1039"/>
                  </a:lnTo>
                  <a:lnTo>
                    <a:pt x="227" y="1040"/>
                  </a:lnTo>
                  <a:close/>
                  <a:moveTo>
                    <a:pt x="223" y="1037"/>
                  </a:moveTo>
                  <a:lnTo>
                    <a:pt x="224" y="1037"/>
                  </a:lnTo>
                  <a:lnTo>
                    <a:pt x="223" y="1037"/>
                  </a:lnTo>
                  <a:lnTo>
                    <a:pt x="222" y="1037"/>
                  </a:lnTo>
                  <a:lnTo>
                    <a:pt x="221" y="1037"/>
                  </a:lnTo>
                  <a:lnTo>
                    <a:pt x="221" y="1036"/>
                  </a:lnTo>
                  <a:lnTo>
                    <a:pt x="221" y="1034"/>
                  </a:lnTo>
                  <a:lnTo>
                    <a:pt x="222" y="1034"/>
                  </a:lnTo>
                  <a:lnTo>
                    <a:pt x="223" y="1034"/>
                  </a:lnTo>
                  <a:lnTo>
                    <a:pt x="223" y="1036"/>
                  </a:lnTo>
                  <a:lnTo>
                    <a:pt x="223" y="1037"/>
                  </a:lnTo>
                  <a:close/>
                  <a:moveTo>
                    <a:pt x="264" y="1036"/>
                  </a:moveTo>
                  <a:lnTo>
                    <a:pt x="263" y="1036"/>
                  </a:lnTo>
                  <a:lnTo>
                    <a:pt x="263" y="1034"/>
                  </a:lnTo>
                  <a:lnTo>
                    <a:pt x="264" y="1033"/>
                  </a:lnTo>
                  <a:lnTo>
                    <a:pt x="264" y="1034"/>
                  </a:lnTo>
                  <a:lnTo>
                    <a:pt x="264" y="1036"/>
                  </a:lnTo>
                  <a:close/>
                  <a:moveTo>
                    <a:pt x="249" y="1031"/>
                  </a:moveTo>
                  <a:lnTo>
                    <a:pt x="250" y="1031"/>
                  </a:lnTo>
                  <a:lnTo>
                    <a:pt x="250" y="1032"/>
                  </a:lnTo>
                  <a:lnTo>
                    <a:pt x="251" y="1032"/>
                  </a:lnTo>
                  <a:lnTo>
                    <a:pt x="251" y="1033"/>
                  </a:lnTo>
                  <a:lnTo>
                    <a:pt x="250" y="1032"/>
                  </a:lnTo>
                  <a:lnTo>
                    <a:pt x="249" y="1032"/>
                  </a:lnTo>
                  <a:lnTo>
                    <a:pt x="249" y="1031"/>
                  </a:lnTo>
                  <a:close/>
                  <a:moveTo>
                    <a:pt x="264" y="1032"/>
                  </a:moveTo>
                  <a:lnTo>
                    <a:pt x="264" y="1033"/>
                  </a:lnTo>
                  <a:lnTo>
                    <a:pt x="264" y="1032"/>
                  </a:lnTo>
                  <a:lnTo>
                    <a:pt x="263" y="1032"/>
                  </a:lnTo>
                  <a:lnTo>
                    <a:pt x="263" y="1033"/>
                  </a:lnTo>
                  <a:lnTo>
                    <a:pt x="263" y="1032"/>
                  </a:lnTo>
                  <a:lnTo>
                    <a:pt x="263" y="1031"/>
                  </a:lnTo>
                  <a:lnTo>
                    <a:pt x="264" y="1031"/>
                  </a:lnTo>
                  <a:lnTo>
                    <a:pt x="264" y="1032"/>
                  </a:lnTo>
                  <a:close/>
                  <a:moveTo>
                    <a:pt x="246" y="1031"/>
                  </a:moveTo>
                  <a:lnTo>
                    <a:pt x="244" y="1031"/>
                  </a:lnTo>
                  <a:lnTo>
                    <a:pt x="244" y="1032"/>
                  </a:lnTo>
                  <a:lnTo>
                    <a:pt x="243" y="1031"/>
                  </a:lnTo>
                  <a:lnTo>
                    <a:pt x="244" y="1031"/>
                  </a:lnTo>
                  <a:lnTo>
                    <a:pt x="246" y="1031"/>
                  </a:lnTo>
                  <a:close/>
                  <a:moveTo>
                    <a:pt x="243" y="1032"/>
                  </a:moveTo>
                  <a:lnTo>
                    <a:pt x="242" y="1031"/>
                  </a:lnTo>
                  <a:lnTo>
                    <a:pt x="241" y="1030"/>
                  </a:lnTo>
                  <a:lnTo>
                    <a:pt x="242" y="1030"/>
                  </a:lnTo>
                  <a:lnTo>
                    <a:pt x="242" y="1029"/>
                  </a:lnTo>
                  <a:lnTo>
                    <a:pt x="242" y="1030"/>
                  </a:lnTo>
                  <a:lnTo>
                    <a:pt x="243" y="1032"/>
                  </a:lnTo>
                  <a:close/>
                  <a:moveTo>
                    <a:pt x="253" y="1025"/>
                  </a:moveTo>
                  <a:lnTo>
                    <a:pt x="253" y="1027"/>
                  </a:lnTo>
                  <a:lnTo>
                    <a:pt x="252" y="1027"/>
                  </a:lnTo>
                  <a:lnTo>
                    <a:pt x="252" y="1028"/>
                  </a:lnTo>
                  <a:lnTo>
                    <a:pt x="251" y="1028"/>
                  </a:lnTo>
                  <a:lnTo>
                    <a:pt x="251" y="1027"/>
                  </a:lnTo>
                  <a:lnTo>
                    <a:pt x="252" y="1025"/>
                  </a:lnTo>
                  <a:lnTo>
                    <a:pt x="253" y="1025"/>
                  </a:lnTo>
                  <a:close/>
                  <a:moveTo>
                    <a:pt x="249" y="1028"/>
                  </a:moveTo>
                  <a:lnTo>
                    <a:pt x="250" y="1028"/>
                  </a:lnTo>
                  <a:lnTo>
                    <a:pt x="250" y="1029"/>
                  </a:lnTo>
                  <a:lnTo>
                    <a:pt x="251" y="1030"/>
                  </a:lnTo>
                  <a:lnTo>
                    <a:pt x="252" y="1031"/>
                  </a:lnTo>
                  <a:lnTo>
                    <a:pt x="252" y="1032"/>
                  </a:lnTo>
                  <a:lnTo>
                    <a:pt x="251" y="1032"/>
                  </a:lnTo>
                  <a:lnTo>
                    <a:pt x="251" y="1031"/>
                  </a:lnTo>
                  <a:lnTo>
                    <a:pt x="249" y="1029"/>
                  </a:lnTo>
                  <a:lnTo>
                    <a:pt x="248" y="1029"/>
                  </a:lnTo>
                  <a:lnTo>
                    <a:pt x="247" y="1028"/>
                  </a:lnTo>
                  <a:lnTo>
                    <a:pt x="246" y="1028"/>
                  </a:lnTo>
                  <a:lnTo>
                    <a:pt x="246" y="1027"/>
                  </a:lnTo>
                  <a:lnTo>
                    <a:pt x="244" y="1027"/>
                  </a:lnTo>
                  <a:lnTo>
                    <a:pt x="244" y="1025"/>
                  </a:lnTo>
                  <a:lnTo>
                    <a:pt x="244" y="1024"/>
                  </a:lnTo>
                  <a:lnTo>
                    <a:pt x="244" y="1025"/>
                  </a:lnTo>
                  <a:lnTo>
                    <a:pt x="246" y="1025"/>
                  </a:lnTo>
                  <a:lnTo>
                    <a:pt x="247" y="1025"/>
                  </a:lnTo>
                  <a:lnTo>
                    <a:pt x="247" y="1027"/>
                  </a:lnTo>
                  <a:lnTo>
                    <a:pt x="248" y="1027"/>
                  </a:lnTo>
                  <a:lnTo>
                    <a:pt x="249" y="1027"/>
                  </a:lnTo>
                  <a:lnTo>
                    <a:pt x="249" y="1028"/>
                  </a:lnTo>
                  <a:close/>
                  <a:moveTo>
                    <a:pt x="213" y="1023"/>
                  </a:moveTo>
                  <a:lnTo>
                    <a:pt x="214" y="1023"/>
                  </a:lnTo>
                  <a:lnTo>
                    <a:pt x="214" y="1024"/>
                  </a:lnTo>
                  <a:lnTo>
                    <a:pt x="215" y="1025"/>
                  </a:lnTo>
                  <a:lnTo>
                    <a:pt x="215" y="1027"/>
                  </a:lnTo>
                  <a:lnTo>
                    <a:pt x="215" y="1028"/>
                  </a:lnTo>
                  <a:lnTo>
                    <a:pt x="215" y="1029"/>
                  </a:lnTo>
                  <a:lnTo>
                    <a:pt x="215" y="1030"/>
                  </a:lnTo>
                  <a:lnTo>
                    <a:pt x="214" y="1030"/>
                  </a:lnTo>
                  <a:lnTo>
                    <a:pt x="213" y="1029"/>
                  </a:lnTo>
                  <a:lnTo>
                    <a:pt x="211" y="1029"/>
                  </a:lnTo>
                  <a:lnTo>
                    <a:pt x="211" y="1028"/>
                  </a:lnTo>
                  <a:lnTo>
                    <a:pt x="210" y="1028"/>
                  </a:lnTo>
                  <a:lnTo>
                    <a:pt x="209" y="1027"/>
                  </a:lnTo>
                  <a:lnTo>
                    <a:pt x="209" y="1025"/>
                  </a:lnTo>
                  <a:lnTo>
                    <a:pt x="210" y="1025"/>
                  </a:lnTo>
                  <a:lnTo>
                    <a:pt x="210" y="1027"/>
                  </a:lnTo>
                  <a:lnTo>
                    <a:pt x="210" y="1025"/>
                  </a:lnTo>
                  <a:lnTo>
                    <a:pt x="211" y="1025"/>
                  </a:lnTo>
                  <a:lnTo>
                    <a:pt x="210" y="1025"/>
                  </a:lnTo>
                  <a:lnTo>
                    <a:pt x="210" y="1024"/>
                  </a:lnTo>
                  <a:lnTo>
                    <a:pt x="209" y="1024"/>
                  </a:lnTo>
                  <a:lnTo>
                    <a:pt x="210" y="1024"/>
                  </a:lnTo>
                  <a:lnTo>
                    <a:pt x="211" y="1023"/>
                  </a:lnTo>
                  <a:lnTo>
                    <a:pt x="213" y="1023"/>
                  </a:lnTo>
                  <a:close/>
                  <a:moveTo>
                    <a:pt x="206" y="1020"/>
                  </a:moveTo>
                  <a:lnTo>
                    <a:pt x="205" y="1021"/>
                  </a:lnTo>
                  <a:lnTo>
                    <a:pt x="205" y="1020"/>
                  </a:lnTo>
                  <a:lnTo>
                    <a:pt x="206" y="1020"/>
                  </a:lnTo>
                  <a:close/>
                  <a:moveTo>
                    <a:pt x="240" y="1020"/>
                  </a:moveTo>
                  <a:lnTo>
                    <a:pt x="239" y="1020"/>
                  </a:lnTo>
                  <a:lnTo>
                    <a:pt x="239" y="1019"/>
                  </a:lnTo>
                  <a:lnTo>
                    <a:pt x="239" y="1017"/>
                  </a:lnTo>
                  <a:lnTo>
                    <a:pt x="239" y="1016"/>
                  </a:lnTo>
                  <a:lnTo>
                    <a:pt x="240" y="1016"/>
                  </a:lnTo>
                  <a:lnTo>
                    <a:pt x="240" y="1015"/>
                  </a:lnTo>
                  <a:lnTo>
                    <a:pt x="239" y="1015"/>
                  </a:lnTo>
                  <a:lnTo>
                    <a:pt x="240" y="1015"/>
                  </a:lnTo>
                  <a:lnTo>
                    <a:pt x="240" y="1016"/>
                  </a:lnTo>
                  <a:lnTo>
                    <a:pt x="240" y="1017"/>
                  </a:lnTo>
                  <a:lnTo>
                    <a:pt x="241" y="1017"/>
                  </a:lnTo>
                  <a:lnTo>
                    <a:pt x="241" y="1019"/>
                  </a:lnTo>
                  <a:lnTo>
                    <a:pt x="240" y="1019"/>
                  </a:lnTo>
                  <a:lnTo>
                    <a:pt x="240" y="1020"/>
                  </a:lnTo>
                  <a:close/>
                  <a:moveTo>
                    <a:pt x="236" y="1020"/>
                  </a:moveTo>
                  <a:lnTo>
                    <a:pt x="236" y="1019"/>
                  </a:lnTo>
                  <a:lnTo>
                    <a:pt x="235" y="1019"/>
                  </a:lnTo>
                  <a:lnTo>
                    <a:pt x="236" y="1019"/>
                  </a:lnTo>
                  <a:lnTo>
                    <a:pt x="235" y="1017"/>
                  </a:lnTo>
                  <a:lnTo>
                    <a:pt x="234" y="1017"/>
                  </a:lnTo>
                  <a:lnTo>
                    <a:pt x="234" y="1016"/>
                  </a:lnTo>
                  <a:lnTo>
                    <a:pt x="234" y="1015"/>
                  </a:lnTo>
                  <a:lnTo>
                    <a:pt x="234" y="1014"/>
                  </a:lnTo>
                  <a:lnTo>
                    <a:pt x="235" y="1013"/>
                  </a:lnTo>
                  <a:lnTo>
                    <a:pt x="235" y="1014"/>
                  </a:lnTo>
                  <a:lnTo>
                    <a:pt x="236" y="1014"/>
                  </a:lnTo>
                  <a:lnTo>
                    <a:pt x="236" y="1015"/>
                  </a:lnTo>
                  <a:lnTo>
                    <a:pt x="236" y="1016"/>
                  </a:lnTo>
                  <a:lnTo>
                    <a:pt x="235" y="1017"/>
                  </a:lnTo>
                  <a:lnTo>
                    <a:pt x="236" y="1017"/>
                  </a:lnTo>
                  <a:lnTo>
                    <a:pt x="236" y="1019"/>
                  </a:lnTo>
                  <a:lnTo>
                    <a:pt x="236" y="1020"/>
                  </a:lnTo>
                  <a:close/>
                  <a:moveTo>
                    <a:pt x="242" y="1015"/>
                  </a:moveTo>
                  <a:lnTo>
                    <a:pt x="243" y="1016"/>
                  </a:lnTo>
                  <a:lnTo>
                    <a:pt x="242" y="1016"/>
                  </a:lnTo>
                  <a:lnTo>
                    <a:pt x="242" y="1017"/>
                  </a:lnTo>
                  <a:lnTo>
                    <a:pt x="241" y="1017"/>
                  </a:lnTo>
                  <a:lnTo>
                    <a:pt x="241" y="1016"/>
                  </a:lnTo>
                  <a:lnTo>
                    <a:pt x="242" y="1016"/>
                  </a:lnTo>
                  <a:lnTo>
                    <a:pt x="241" y="1015"/>
                  </a:lnTo>
                  <a:lnTo>
                    <a:pt x="240" y="1015"/>
                  </a:lnTo>
                  <a:lnTo>
                    <a:pt x="240" y="1014"/>
                  </a:lnTo>
                  <a:lnTo>
                    <a:pt x="240" y="1013"/>
                  </a:lnTo>
                  <a:lnTo>
                    <a:pt x="241" y="1013"/>
                  </a:lnTo>
                  <a:lnTo>
                    <a:pt x="242" y="1014"/>
                  </a:lnTo>
                  <a:lnTo>
                    <a:pt x="242" y="1015"/>
                  </a:lnTo>
                  <a:close/>
                  <a:moveTo>
                    <a:pt x="243" y="1013"/>
                  </a:moveTo>
                  <a:lnTo>
                    <a:pt x="244" y="1014"/>
                  </a:lnTo>
                  <a:lnTo>
                    <a:pt x="244" y="1015"/>
                  </a:lnTo>
                  <a:lnTo>
                    <a:pt x="243" y="1016"/>
                  </a:lnTo>
                  <a:lnTo>
                    <a:pt x="243" y="1015"/>
                  </a:lnTo>
                  <a:lnTo>
                    <a:pt x="243" y="1014"/>
                  </a:lnTo>
                  <a:lnTo>
                    <a:pt x="243" y="1013"/>
                  </a:lnTo>
                  <a:lnTo>
                    <a:pt x="243" y="1014"/>
                  </a:lnTo>
                  <a:lnTo>
                    <a:pt x="243" y="1015"/>
                  </a:lnTo>
                  <a:lnTo>
                    <a:pt x="242" y="1015"/>
                  </a:lnTo>
                  <a:lnTo>
                    <a:pt x="242" y="1014"/>
                  </a:lnTo>
                  <a:lnTo>
                    <a:pt x="242" y="1013"/>
                  </a:lnTo>
                  <a:lnTo>
                    <a:pt x="243" y="1013"/>
                  </a:lnTo>
                  <a:close/>
                  <a:moveTo>
                    <a:pt x="236" y="1011"/>
                  </a:moveTo>
                  <a:lnTo>
                    <a:pt x="236" y="1012"/>
                  </a:lnTo>
                  <a:lnTo>
                    <a:pt x="238" y="1013"/>
                  </a:lnTo>
                  <a:lnTo>
                    <a:pt x="238" y="1014"/>
                  </a:lnTo>
                  <a:lnTo>
                    <a:pt x="239" y="1015"/>
                  </a:lnTo>
                  <a:lnTo>
                    <a:pt x="238" y="1015"/>
                  </a:lnTo>
                  <a:lnTo>
                    <a:pt x="238" y="1016"/>
                  </a:lnTo>
                  <a:lnTo>
                    <a:pt x="238" y="1017"/>
                  </a:lnTo>
                  <a:lnTo>
                    <a:pt x="236" y="1017"/>
                  </a:lnTo>
                  <a:lnTo>
                    <a:pt x="236" y="1016"/>
                  </a:lnTo>
                  <a:lnTo>
                    <a:pt x="238" y="1016"/>
                  </a:lnTo>
                  <a:lnTo>
                    <a:pt x="238" y="1015"/>
                  </a:lnTo>
                  <a:lnTo>
                    <a:pt x="236" y="1014"/>
                  </a:lnTo>
                  <a:lnTo>
                    <a:pt x="236" y="1013"/>
                  </a:lnTo>
                  <a:lnTo>
                    <a:pt x="235" y="1013"/>
                  </a:lnTo>
                  <a:lnTo>
                    <a:pt x="234" y="1013"/>
                  </a:lnTo>
                  <a:lnTo>
                    <a:pt x="233" y="1013"/>
                  </a:lnTo>
                  <a:lnTo>
                    <a:pt x="233" y="1012"/>
                  </a:lnTo>
                  <a:lnTo>
                    <a:pt x="234" y="1012"/>
                  </a:lnTo>
                  <a:lnTo>
                    <a:pt x="234" y="1011"/>
                  </a:lnTo>
                  <a:lnTo>
                    <a:pt x="235" y="1009"/>
                  </a:lnTo>
                  <a:lnTo>
                    <a:pt x="235" y="1011"/>
                  </a:lnTo>
                  <a:lnTo>
                    <a:pt x="236" y="1011"/>
                  </a:lnTo>
                  <a:close/>
                  <a:moveTo>
                    <a:pt x="232" y="1011"/>
                  </a:moveTo>
                  <a:lnTo>
                    <a:pt x="231" y="1011"/>
                  </a:lnTo>
                  <a:lnTo>
                    <a:pt x="230" y="1011"/>
                  </a:lnTo>
                  <a:lnTo>
                    <a:pt x="228" y="1012"/>
                  </a:lnTo>
                  <a:lnTo>
                    <a:pt x="227" y="1012"/>
                  </a:lnTo>
                  <a:lnTo>
                    <a:pt x="227" y="1011"/>
                  </a:lnTo>
                  <a:lnTo>
                    <a:pt x="228" y="1011"/>
                  </a:lnTo>
                  <a:lnTo>
                    <a:pt x="230" y="1011"/>
                  </a:lnTo>
                  <a:lnTo>
                    <a:pt x="230" y="1009"/>
                  </a:lnTo>
                  <a:lnTo>
                    <a:pt x="231" y="1009"/>
                  </a:lnTo>
                  <a:lnTo>
                    <a:pt x="232" y="1009"/>
                  </a:lnTo>
                  <a:lnTo>
                    <a:pt x="232" y="1011"/>
                  </a:lnTo>
                  <a:close/>
                  <a:moveTo>
                    <a:pt x="233" y="1012"/>
                  </a:moveTo>
                  <a:lnTo>
                    <a:pt x="232" y="1012"/>
                  </a:lnTo>
                  <a:lnTo>
                    <a:pt x="231" y="1012"/>
                  </a:lnTo>
                  <a:lnTo>
                    <a:pt x="231" y="1011"/>
                  </a:lnTo>
                  <a:lnTo>
                    <a:pt x="232" y="1011"/>
                  </a:lnTo>
                  <a:lnTo>
                    <a:pt x="232" y="1009"/>
                  </a:lnTo>
                  <a:lnTo>
                    <a:pt x="233" y="1009"/>
                  </a:lnTo>
                  <a:lnTo>
                    <a:pt x="234" y="1009"/>
                  </a:lnTo>
                  <a:lnTo>
                    <a:pt x="234" y="1011"/>
                  </a:lnTo>
                  <a:lnTo>
                    <a:pt x="233" y="1011"/>
                  </a:lnTo>
                  <a:lnTo>
                    <a:pt x="233" y="1012"/>
                  </a:lnTo>
                  <a:close/>
                  <a:moveTo>
                    <a:pt x="227" y="1011"/>
                  </a:moveTo>
                  <a:lnTo>
                    <a:pt x="226" y="1011"/>
                  </a:lnTo>
                  <a:lnTo>
                    <a:pt x="225" y="1011"/>
                  </a:lnTo>
                  <a:lnTo>
                    <a:pt x="225" y="1009"/>
                  </a:lnTo>
                  <a:lnTo>
                    <a:pt x="226" y="1009"/>
                  </a:lnTo>
                  <a:lnTo>
                    <a:pt x="227" y="1009"/>
                  </a:lnTo>
                  <a:lnTo>
                    <a:pt x="228" y="1009"/>
                  </a:lnTo>
                  <a:lnTo>
                    <a:pt x="228" y="1011"/>
                  </a:lnTo>
                  <a:lnTo>
                    <a:pt x="227" y="1011"/>
                  </a:lnTo>
                  <a:close/>
                  <a:moveTo>
                    <a:pt x="216" y="1006"/>
                  </a:moveTo>
                  <a:lnTo>
                    <a:pt x="216" y="1007"/>
                  </a:lnTo>
                  <a:lnTo>
                    <a:pt x="215" y="1007"/>
                  </a:lnTo>
                  <a:lnTo>
                    <a:pt x="215" y="1006"/>
                  </a:lnTo>
                  <a:lnTo>
                    <a:pt x="214" y="1006"/>
                  </a:lnTo>
                  <a:lnTo>
                    <a:pt x="215" y="1006"/>
                  </a:lnTo>
                  <a:lnTo>
                    <a:pt x="216" y="1006"/>
                  </a:lnTo>
                  <a:close/>
                  <a:moveTo>
                    <a:pt x="221" y="1007"/>
                  </a:moveTo>
                  <a:lnTo>
                    <a:pt x="219" y="1007"/>
                  </a:lnTo>
                  <a:lnTo>
                    <a:pt x="218" y="1007"/>
                  </a:lnTo>
                  <a:lnTo>
                    <a:pt x="218" y="1008"/>
                  </a:lnTo>
                  <a:lnTo>
                    <a:pt x="217" y="1008"/>
                  </a:lnTo>
                  <a:lnTo>
                    <a:pt x="215" y="1007"/>
                  </a:lnTo>
                  <a:lnTo>
                    <a:pt x="216" y="1007"/>
                  </a:lnTo>
                  <a:lnTo>
                    <a:pt x="218" y="1006"/>
                  </a:lnTo>
                  <a:lnTo>
                    <a:pt x="219" y="1006"/>
                  </a:lnTo>
                  <a:lnTo>
                    <a:pt x="221" y="1006"/>
                  </a:lnTo>
                  <a:lnTo>
                    <a:pt x="221" y="1007"/>
                  </a:lnTo>
                  <a:close/>
                  <a:moveTo>
                    <a:pt x="218" y="1006"/>
                  </a:moveTo>
                  <a:lnTo>
                    <a:pt x="217" y="1006"/>
                  </a:lnTo>
                  <a:lnTo>
                    <a:pt x="216" y="1006"/>
                  </a:lnTo>
                  <a:lnTo>
                    <a:pt x="217" y="1006"/>
                  </a:lnTo>
                  <a:lnTo>
                    <a:pt x="216" y="1006"/>
                  </a:lnTo>
                  <a:lnTo>
                    <a:pt x="217" y="1005"/>
                  </a:lnTo>
                  <a:lnTo>
                    <a:pt x="218" y="1005"/>
                  </a:lnTo>
                  <a:lnTo>
                    <a:pt x="218" y="1006"/>
                  </a:lnTo>
                  <a:close/>
                  <a:moveTo>
                    <a:pt x="209" y="1005"/>
                  </a:moveTo>
                  <a:lnTo>
                    <a:pt x="210" y="1005"/>
                  </a:lnTo>
                  <a:lnTo>
                    <a:pt x="211" y="1005"/>
                  </a:lnTo>
                  <a:lnTo>
                    <a:pt x="211" y="1006"/>
                  </a:lnTo>
                  <a:lnTo>
                    <a:pt x="211" y="1005"/>
                  </a:lnTo>
                  <a:lnTo>
                    <a:pt x="210" y="1006"/>
                  </a:lnTo>
                  <a:lnTo>
                    <a:pt x="209" y="1005"/>
                  </a:lnTo>
                  <a:lnTo>
                    <a:pt x="208" y="1005"/>
                  </a:lnTo>
                  <a:lnTo>
                    <a:pt x="207" y="1005"/>
                  </a:lnTo>
                  <a:lnTo>
                    <a:pt x="208" y="1004"/>
                  </a:lnTo>
                  <a:lnTo>
                    <a:pt x="208" y="1005"/>
                  </a:lnTo>
                  <a:lnTo>
                    <a:pt x="209" y="1005"/>
                  </a:lnTo>
                  <a:close/>
                  <a:moveTo>
                    <a:pt x="185" y="1002"/>
                  </a:moveTo>
                  <a:lnTo>
                    <a:pt x="184" y="1002"/>
                  </a:lnTo>
                  <a:lnTo>
                    <a:pt x="185" y="1002"/>
                  </a:lnTo>
                  <a:lnTo>
                    <a:pt x="185" y="1000"/>
                  </a:lnTo>
                  <a:lnTo>
                    <a:pt x="185" y="1002"/>
                  </a:lnTo>
                  <a:close/>
                  <a:moveTo>
                    <a:pt x="222" y="1003"/>
                  </a:moveTo>
                  <a:lnTo>
                    <a:pt x="221" y="1003"/>
                  </a:lnTo>
                  <a:lnTo>
                    <a:pt x="221" y="1004"/>
                  </a:lnTo>
                  <a:lnTo>
                    <a:pt x="221" y="1005"/>
                  </a:lnTo>
                  <a:lnTo>
                    <a:pt x="219" y="1005"/>
                  </a:lnTo>
                  <a:lnTo>
                    <a:pt x="217" y="1005"/>
                  </a:lnTo>
                  <a:lnTo>
                    <a:pt x="216" y="1005"/>
                  </a:lnTo>
                  <a:lnTo>
                    <a:pt x="215" y="1005"/>
                  </a:lnTo>
                  <a:lnTo>
                    <a:pt x="215" y="1004"/>
                  </a:lnTo>
                  <a:lnTo>
                    <a:pt x="216" y="1004"/>
                  </a:lnTo>
                  <a:lnTo>
                    <a:pt x="215" y="1004"/>
                  </a:lnTo>
                  <a:lnTo>
                    <a:pt x="216" y="1003"/>
                  </a:lnTo>
                  <a:lnTo>
                    <a:pt x="217" y="1003"/>
                  </a:lnTo>
                  <a:lnTo>
                    <a:pt x="218" y="1002"/>
                  </a:lnTo>
                  <a:lnTo>
                    <a:pt x="219" y="1002"/>
                  </a:lnTo>
                  <a:lnTo>
                    <a:pt x="219" y="1000"/>
                  </a:lnTo>
                  <a:lnTo>
                    <a:pt x="221" y="1000"/>
                  </a:lnTo>
                  <a:lnTo>
                    <a:pt x="221" y="1002"/>
                  </a:lnTo>
                  <a:lnTo>
                    <a:pt x="222" y="1003"/>
                  </a:lnTo>
                  <a:close/>
                  <a:moveTo>
                    <a:pt x="184" y="1002"/>
                  </a:moveTo>
                  <a:lnTo>
                    <a:pt x="183" y="1002"/>
                  </a:lnTo>
                  <a:lnTo>
                    <a:pt x="183" y="1000"/>
                  </a:lnTo>
                  <a:lnTo>
                    <a:pt x="184" y="1000"/>
                  </a:lnTo>
                  <a:lnTo>
                    <a:pt x="184" y="1002"/>
                  </a:lnTo>
                  <a:close/>
                  <a:moveTo>
                    <a:pt x="215" y="1000"/>
                  </a:moveTo>
                  <a:lnTo>
                    <a:pt x="216" y="1002"/>
                  </a:lnTo>
                  <a:lnTo>
                    <a:pt x="215" y="1002"/>
                  </a:lnTo>
                  <a:lnTo>
                    <a:pt x="214" y="1002"/>
                  </a:lnTo>
                  <a:lnTo>
                    <a:pt x="213" y="1002"/>
                  </a:lnTo>
                  <a:lnTo>
                    <a:pt x="211" y="1002"/>
                  </a:lnTo>
                  <a:lnTo>
                    <a:pt x="210" y="1000"/>
                  </a:lnTo>
                  <a:lnTo>
                    <a:pt x="211" y="1000"/>
                  </a:lnTo>
                  <a:lnTo>
                    <a:pt x="213" y="1002"/>
                  </a:lnTo>
                  <a:lnTo>
                    <a:pt x="213" y="1000"/>
                  </a:lnTo>
                  <a:lnTo>
                    <a:pt x="214" y="1000"/>
                  </a:lnTo>
                  <a:lnTo>
                    <a:pt x="215" y="1000"/>
                  </a:lnTo>
                  <a:close/>
                  <a:moveTo>
                    <a:pt x="196" y="999"/>
                  </a:moveTo>
                  <a:lnTo>
                    <a:pt x="201" y="1002"/>
                  </a:lnTo>
                  <a:lnTo>
                    <a:pt x="202" y="1003"/>
                  </a:lnTo>
                  <a:lnTo>
                    <a:pt x="202" y="1004"/>
                  </a:lnTo>
                  <a:lnTo>
                    <a:pt x="202" y="1003"/>
                  </a:lnTo>
                  <a:lnTo>
                    <a:pt x="204" y="1003"/>
                  </a:lnTo>
                  <a:lnTo>
                    <a:pt x="204" y="1004"/>
                  </a:lnTo>
                  <a:lnTo>
                    <a:pt x="206" y="1005"/>
                  </a:lnTo>
                  <a:lnTo>
                    <a:pt x="206" y="1006"/>
                  </a:lnTo>
                  <a:lnTo>
                    <a:pt x="207" y="1006"/>
                  </a:lnTo>
                  <a:lnTo>
                    <a:pt x="208" y="1006"/>
                  </a:lnTo>
                  <a:lnTo>
                    <a:pt x="209" y="1006"/>
                  </a:lnTo>
                  <a:lnTo>
                    <a:pt x="209" y="1007"/>
                  </a:lnTo>
                  <a:lnTo>
                    <a:pt x="211" y="1007"/>
                  </a:lnTo>
                  <a:lnTo>
                    <a:pt x="213" y="1007"/>
                  </a:lnTo>
                  <a:lnTo>
                    <a:pt x="214" y="1008"/>
                  </a:lnTo>
                  <a:lnTo>
                    <a:pt x="215" y="1008"/>
                  </a:lnTo>
                  <a:lnTo>
                    <a:pt x="216" y="1008"/>
                  </a:lnTo>
                  <a:lnTo>
                    <a:pt x="217" y="1008"/>
                  </a:lnTo>
                  <a:lnTo>
                    <a:pt x="217" y="1009"/>
                  </a:lnTo>
                  <a:lnTo>
                    <a:pt x="218" y="1008"/>
                  </a:lnTo>
                  <a:lnTo>
                    <a:pt x="219" y="1008"/>
                  </a:lnTo>
                  <a:lnTo>
                    <a:pt x="219" y="1009"/>
                  </a:lnTo>
                  <a:lnTo>
                    <a:pt x="221" y="1009"/>
                  </a:lnTo>
                  <a:lnTo>
                    <a:pt x="222" y="1009"/>
                  </a:lnTo>
                  <a:lnTo>
                    <a:pt x="223" y="1009"/>
                  </a:lnTo>
                  <a:lnTo>
                    <a:pt x="224" y="1011"/>
                  </a:lnTo>
                  <a:lnTo>
                    <a:pt x="225" y="1011"/>
                  </a:lnTo>
                  <a:lnTo>
                    <a:pt x="226" y="1011"/>
                  </a:lnTo>
                  <a:lnTo>
                    <a:pt x="227" y="1012"/>
                  </a:lnTo>
                  <a:lnTo>
                    <a:pt x="228" y="1012"/>
                  </a:lnTo>
                  <a:lnTo>
                    <a:pt x="231" y="1012"/>
                  </a:lnTo>
                  <a:lnTo>
                    <a:pt x="232" y="1012"/>
                  </a:lnTo>
                  <a:lnTo>
                    <a:pt x="232" y="1013"/>
                  </a:lnTo>
                  <a:lnTo>
                    <a:pt x="233" y="1013"/>
                  </a:lnTo>
                  <a:lnTo>
                    <a:pt x="233" y="1014"/>
                  </a:lnTo>
                  <a:lnTo>
                    <a:pt x="233" y="1015"/>
                  </a:lnTo>
                  <a:lnTo>
                    <a:pt x="234" y="1016"/>
                  </a:lnTo>
                  <a:lnTo>
                    <a:pt x="233" y="1016"/>
                  </a:lnTo>
                  <a:lnTo>
                    <a:pt x="234" y="1017"/>
                  </a:lnTo>
                  <a:lnTo>
                    <a:pt x="235" y="1019"/>
                  </a:lnTo>
                  <a:lnTo>
                    <a:pt x="235" y="1020"/>
                  </a:lnTo>
                  <a:lnTo>
                    <a:pt x="235" y="1021"/>
                  </a:lnTo>
                  <a:lnTo>
                    <a:pt x="236" y="1021"/>
                  </a:lnTo>
                  <a:lnTo>
                    <a:pt x="236" y="1022"/>
                  </a:lnTo>
                  <a:lnTo>
                    <a:pt x="241" y="1027"/>
                  </a:lnTo>
                  <a:lnTo>
                    <a:pt x="241" y="1028"/>
                  </a:lnTo>
                  <a:lnTo>
                    <a:pt x="240" y="1028"/>
                  </a:lnTo>
                  <a:lnTo>
                    <a:pt x="240" y="1029"/>
                  </a:lnTo>
                  <a:lnTo>
                    <a:pt x="241" y="1029"/>
                  </a:lnTo>
                  <a:lnTo>
                    <a:pt x="241" y="1031"/>
                  </a:lnTo>
                  <a:lnTo>
                    <a:pt x="242" y="1031"/>
                  </a:lnTo>
                  <a:lnTo>
                    <a:pt x="242" y="1032"/>
                  </a:lnTo>
                  <a:lnTo>
                    <a:pt x="243" y="1032"/>
                  </a:lnTo>
                  <a:lnTo>
                    <a:pt x="243" y="1033"/>
                  </a:lnTo>
                  <a:lnTo>
                    <a:pt x="244" y="1033"/>
                  </a:lnTo>
                  <a:lnTo>
                    <a:pt x="246" y="1034"/>
                  </a:lnTo>
                  <a:lnTo>
                    <a:pt x="248" y="1034"/>
                  </a:lnTo>
                  <a:lnTo>
                    <a:pt x="249" y="1034"/>
                  </a:lnTo>
                  <a:lnTo>
                    <a:pt x="249" y="1036"/>
                  </a:lnTo>
                  <a:lnTo>
                    <a:pt x="251" y="1036"/>
                  </a:lnTo>
                  <a:lnTo>
                    <a:pt x="252" y="1037"/>
                  </a:lnTo>
                  <a:lnTo>
                    <a:pt x="251" y="1037"/>
                  </a:lnTo>
                  <a:lnTo>
                    <a:pt x="252" y="1037"/>
                  </a:lnTo>
                  <a:lnTo>
                    <a:pt x="252" y="1038"/>
                  </a:lnTo>
                  <a:lnTo>
                    <a:pt x="253" y="1038"/>
                  </a:lnTo>
                  <a:lnTo>
                    <a:pt x="255" y="1038"/>
                  </a:lnTo>
                  <a:lnTo>
                    <a:pt x="255" y="1039"/>
                  </a:lnTo>
                  <a:lnTo>
                    <a:pt x="255" y="1040"/>
                  </a:lnTo>
                  <a:lnTo>
                    <a:pt x="256" y="1040"/>
                  </a:lnTo>
                  <a:lnTo>
                    <a:pt x="257" y="1040"/>
                  </a:lnTo>
                  <a:lnTo>
                    <a:pt x="257" y="1041"/>
                  </a:lnTo>
                  <a:lnTo>
                    <a:pt x="258" y="1042"/>
                  </a:lnTo>
                  <a:lnTo>
                    <a:pt x="257" y="1042"/>
                  </a:lnTo>
                  <a:lnTo>
                    <a:pt x="258" y="1042"/>
                  </a:lnTo>
                  <a:lnTo>
                    <a:pt x="258" y="1044"/>
                  </a:lnTo>
                  <a:lnTo>
                    <a:pt x="257" y="1044"/>
                  </a:lnTo>
                  <a:lnTo>
                    <a:pt x="257" y="1042"/>
                  </a:lnTo>
                  <a:lnTo>
                    <a:pt x="257" y="1044"/>
                  </a:lnTo>
                  <a:lnTo>
                    <a:pt x="258" y="1045"/>
                  </a:lnTo>
                  <a:lnTo>
                    <a:pt x="260" y="1047"/>
                  </a:lnTo>
                  <a:lnTo>
                    <a:pt x="260" y="1048"/>
                  </a:lnTo>
                  <a:lnTo>
                    <a:pt x="260" y="1049"/>
                  </a:lnTo>
                  <a:lnTo>
                    <a:pt x="260" y="1048"/>
                  </a:lnTo>
                  <a:lnTo>
                    <a:pt x="259" y="1048"/>
                  </a:lnTo>
                  <a:lnTo>
                    <a:pt x="259" y="1049"/>
                  </a:lnTo>
                  <a:lnTo>
                    <a:pt x="260" y="1049"/>
                  </a:lnTo>
                  <a:lnTo>
                    <a:pt x="261" y="1050"/>
                  </a:lnTo>
                  <a:lnTo>
                    <a:pt x="261" y="1052"/>
                  </a:lnTo>
                  <a:lnTo>
                    <a:pt x="261" y="1053"/>
                  </a:lnTo>
                  <a:lnTo>
                    <a:pt x="261" y="1054"/>
                  </a:lnTo>
                  <a:lnTo>
                    <a:pt x="261" y="1053"/>
                  </a:lnTo>
                  <a:lnTo>
                    <a:pt x="261" y="1052"/>
                  </a:lnTo>
                  <a:lnTo>
                    <a:pt x="263" y="1052"/>
                  </a:lnTo>
                  <a:lnTo>
                    <a:pt x="263" y="1050"/>
                  </a:lnTo>
                  <a:lnTo>
                    <a:pt x="261" y="1050"/>
                  </a:lnTo>
                  <a:lnTo>
                    <a:pt x="263" y="1050"/>
                  </a:lnTo>
                  <a:lnTo>
                    <a:pt x="264" y="1052"/>
                  </a:lnTo>
                  <a:lnTo>
                    <a:pt x="263" y="1052"/>
                  </a:lnTo>
                  <a:lnTo>
                    <a:pt x="264" y="1052"/>
                  </a:lnTo>
                  <a:lnTo>
                    <a:pt x="264" y="1053"/>
                  </a:lnTo>
                  <a:lnTo>
                    <a:pt x="264" y="1054"/>
                  </a:lnTo>
                  <a:lnTo>
                    <a:pt x="264" y="1055"/>
                  </a:lnTo>
                  <a:lnTo>
                    <a:pt x="265" y="1055"/>
                  </a:lnTo>
                  <a:lnTo>
                    <a:pt x="265" y="1056"/>
                  </a:lnTo>
                  <a:lnTo>
                    <a:pt x="264" y="1056"/>
                  </a:lnTo>
                  <a:lnTo>
                    <a:pt x="264" y="1057"/>
                  </a:lnTo>
                  <a:lnTo>
                    <a:pt x="263" y="1056"/>
                  </a:lnTo>
                  <a:lnTo>
                    <a:pt x="261" y="1057"/>
                  </a:lnTo>
                  <a:lnTo>
                    <a:pt x="261" y="1058"/>
                  </a:lnTo>
                  <a:lnTo>
                    <a:pt x="260" y="1058"/>
                  </a:lnTo>
                  <a:lnTo>
                    <a:pt x="259" y="1058"/>
                  </a:lnTo>
                  <a:lnTo>
                    <a:pt x="258" y="1058"/>
                  </a:lnTo>
                  <a:lnTo>
                    <a:pt x="257" y="1057"/>
                  </a:lnTo>
                  <a:lnTo>
                    <a:pt x="256" y="1057"/>
                  </a:lnTo>
                  <a:lnTo>
                    <a:pt x="252" y="1056"/>
                  </a:lnTo>
                  <a:lnTo>
                    <a:pt x="248" y="1054"/>
                  </a:lnTo>
                  <a:lnTo>
                    <a:pt x="248" y="1053"/>
                  </a:lnTo>
                  <a:lnTo>
                    <a:pt x="247" y="1053"/>
                  </a:lnTo>
                  <a:lnTo>
                    <a:pt x="247" y="1054"/>
                  </a:lnTo>
                  <a:lnTo>
                    <a:pt x="244" y="1053"/>
                  </a:lnTo>
                  <a:lnTo>
                    <a:pt x="243" y="1053"/>
                  </a:lnTo>
                  <a:lnTo>
                    <a:pt x="242" y="1052"/>
                  </a:lnTo>
                  <a:lnTo>
                    <a:pt x="238" y="1049"/>
                  </a:lnTo>
                  <a:lnTo>
                    <a:pt x="236" y="1048"/>
                  </a:lnTo>
                  <a:lnTo>
                    <a:pt x="236" y="1047"/>
                  </a:lnTo>
                  <a:lnTo>
                    <a:pt x="238" y="1047"/>
                  </a:lnTo>
                  <a:lnTo>
                    <a:pt x="238" y="1046"/>
                  </a:lnTo>
                  <a:lnTo>
                    <a:pt x="239" y="1046"/>
                  </a:lnTo>
                  <a:lnTo>
                    <a:pt x="239" y="1045"/>
                  </a:lnTo>
                  <a:lnTo>
                    <a:pt x="240" y="1044"/>
                  </a:lnTo>
                  <a:lnTo>
                    <a:pt x="241" y="1044"/>
                  </a:lnTo>
                  <a:lnTo>
                    <a:pt x="241" y="1042"/>
                  </a:lnTo>
                  <a:lnTo>
                    <a:pt x="242" y="1041"/>
                  </a:lnTo>
                  <a:lnTo>
                    <a:pt x="242" y="1040"/>
                  </a:lnTo>
                  <a:lnTo>
                    <a:pt x="242" y="1039"/>
                  </a:lnTo>
                  <a:lnTo>
                    <a:pt x="242" y="1038"/>
                  </a:lnTo>
                  <a:lnTo>
                    <a:pt x="242" y="1039"/>
                  </a:lnTo>
                  <a:lnTo>
                    <a:pt x="242" y="1040"/>
                  </a:lnTo>
                  <a:lnTo>
                    <a:pt x="241" y="1040"/>
                  </a:lnTo>
                  <a:lnTo>
                    <a:pt x="241" y="1041"/>
                  </a:lnTo>
                  <a:lnTo>
                    <a:pt x="241" y="1042"/>
                  </a:lnTo>
                  <a:lnTo>
                    <a:pt x="240" y="1044"/>
                  </a:lnTo>
                  <a:lnTo>
                    <a:pt x="239" y="1044"/>
                  </a:lnTo>
                  <a:lnTo>
                    <a:pt x="238" y="1044"/>
                  </a:lnTo>
                  <a:lnTo>
                    <a:pt x="236" y="1044"/>
                  </a:lnTo>
                  <a:lnTo>
                    <a:pt x="235" y="1044"/>
                  </a:lnTo>
                  <a:lnTo>
                    <a:pt x="234" y="1044"/>
                  </a:lnTo>
                  <a:lnTo>
                    <a:pt x="235" y="1042"/>
                  </a:lnTo>
                  <a:lnTo>
                    <a:pt x="234" y="1042"/>
                  </a:lnTo>
                  <a:lnTo>
                    <a:pt x="234" y="1044"/>
                  </a:lnTo>
                  <a:lnTo>
                    <a:pt x="233" y="1044"/>
                  </a:lnTo>
                  <a:lnTo>
                    <a:pt x="233" y="1045"/>
                  </a:lnTo>
                  <a:lnTo>
                    <a:pt x="232" y="1045"/>
                  </a:lnTo>
                  <a:lnTo>
                    <a:pt x="231" y="1045"/>
                  </a:lnTo>
                  <a:lnTo>
                    <a:pt x="231" y="1044"/>
                  </a:lnTo>
                  <a:lnTo>
                    <a:pt x="230" y="1044"/>
                  </a:lnTo>
                  <a:lnTo>
                    <a:pt x="230" y="1042"/>
                  </a:lnTo>
                  <a:lnTo>
                    <a:pt x="228" y="1042"/>
                  </a:lnTo>
                  <a:lnTo>
                    <a:pt x="226" y="1041"/>
                  </a:lnTo>
                  <a:lnTo>
                    <a:pt x="226" y="1040"/>
                  </a:lnTo>
                  <a:lnTo>
                    <a:pt x="227" y="1040"/>
                  </a:lnTo>
                  <a:lnTo>
                    <a:pt x="228" y="1040"/>
                  </a:lnTo>
                  <a:lnTo>
                    <a:pt x="230" y="1039"/>
                  </a:lnTo>
                  <a:lnTo>
                    <a:pt x="230" y="1038"/>
                  </a:lnTo>
                  <a:lnTo>
                    <a:pt x="228" y="1039"/>
                  </a:lnTo>
                  <a:lnTo>
                    <a:pt x="228" y="1040"/>
                  </a:lnTo>
                  <a:lnTo>
                    <a:pt x="227" y="1039"/>
                  </a:lnTo>
                  <a:lnTo>
                    <a:pt x="227" y="1038"/>
                  </a:lnTo>
                  <a:lnTo>
                    <a:pt x="228" y="1038"/>
                  </a:lnTo>
                  <a:lnTo>
                    <a:pt x="228" y="1037"/>
                  </a:lnTo>
                  <a:lnTo>
                    <a:pt x="227" y="1037"/>
                  </a:lnTo>
                  <a:lnTo>
                    <a:pt x="227" y="1038"/>
                  </a:lnTo>
                  <a:lnTo>
                    <a:pt x="227" y="1037"/>
                  </a:lnTo>
                  <a:lnTo>
                    <a:pt x="227" y="1036"/>
                  </a:lnTo>
                  <a:lnTo>
                    <a:pt x="227" y="1034"/>
                  </a:lnTo>
                  <a:lnTo>
                    <a:pt x="227" y="1036"/>
                  </a:lnTo>
                  <a:lnTo>
                    <a:pt x="227" y="1037"/>
                  </a:lnTo>
                  <a:lnTo>
                    <a:pt x="226" y="1037"/>
                  </a:lnTo>
                  <a:lnTo>
                    <a:pt x="225" y="1037"/>
                  </a:lnTo>
                  <a:lnTo>
                    <a:pt x="225" y="1038"/>
                  </a:lnTo>
                  <a:lnTo>
                    <a:pt x="224" y="1038"/>
                  </a:lnTo>
                  <a:lnTo>
                    <a:pt x="224" y="1037"/>
                  </a:lnTo>
                  <a:lnTo>
                    <a:pt x="224" y="1036"/>
                  </a:lnTo>
                  <a:lnTo>
                    <a:pt x="225" y="1036"/>
                  </a:lnTo>
                  <a:lnTo>
                    <a:pt x="225" y="1034"/>
                  </a:lnTo>
                  <a:lnTo>
                    <a:pt x="226" y="1033"/>
                  </a:lnTo>
                  <a:lnTo>
                    <a:pt x="225" y="1033"/>
                  </a:lnTo>
                  <a:lnTo>
                    <a:pt x="225" y="1034"/>
                  </a:lnTo>
                  <a:lnTo>
                    <a:pt x="224" y="1036"/>
                  </a:lnTo>
                  <a:lnTo>
                    <a:pt x="223" y="1036"/>
                  </a:lnTo>
                  <a:lnTo>
                    <a:pt x="223" y="1034"/>
                  </a:lnTo>
                  <a:lnTo>
                    <a:pt x="223" y="1033"/>
                  </a:lnTo>
                  <a:lnTo>
                    <a:pt x="222" y="1033"/>
                  </a:lnTo>
                  <a:lnTo>
                    <a:pt x="221" y="1033"/>
                  </a:lnTo>
                  <a:lnTo>
                    <a:pt x="221" y="1034"/>
                  </a:lnTo>
                  <a:lnTo>
                    <a:pt x="219" y="1034"/>
                  </a:lnTo>
                  <a:lnTo>
                    <a:pt x="218" y="1034"/>
                  </a:lnTo>
                  <a:lnTo>
                    <a:pt x="218" y="1033"/>
                  </a:lnTo>
                  <a:lnTo>
                    <a:pt x="218" y="1032"/>
                  </a:lnTo>
                  <a:lnTo>
                    <a:pt x="217" y="1032"/>
                  </a:lnTo>
                  <a:lnTo>
                    <a:pt x="217" y="1033"/>
                  </a:lnTo>
                  <a:lnTo>
                    <a:pt x="217" y="1034"/>
                  </a:lnTo>
                  <a:lnTo>
                    <a:pt x="216" y="1034"/>
                  </a:lnTo>
                  <a:lnTo>
                    <a:pt x="216" y="1033"/>
                  </a:lnTo>
                  <a:lnTo>
                    <a:pt x="216" y="1032"/>
                  </a:lnTo>
                  <a:lnTo>
                    <a:pt x="216" y="1031"/>
                  </a:lnTo>
                  <a:lnTo>
                    <a:pt x="216" y="1030"/>
                  </a:lnTo>
                  <a:lnTo>
                    <a:pt x="216" y="1029"/>
                  </a:lnTo>
                  <a:lnTo>
                    <a:pt x="217" y="1029"/>
                  </a:lnTo>
                  <a:lnTo>
                    <a:pt x="218" y="1029"/>
                  </a:lnTo>
                  <a:lnTo>
                    <a:pt x="219" y="1029"/>
                  </a:lnTo>
                  <a:lnTo>
                    <a:pt x="221" y="1029"/>
                  </a:lnTo>
                  <a:lnTo>
                    <a:pt x="222" y="1028"/>
                  </a:lnTo>
                  <a:lnTo>
                    <a:pt x="223" y="1028"/>
                  </a:lnTo>
                  <a:lnTo>
                    <a:pt x="222" y="1028"/>
                  </a:lnTo>
                  <a:lnTo>
                    <a:pt x="219" y="1028"/>
                  </a:lnTo>
                  <a:lnTo>
                    <a:pt x="217" y="1028"/>
                  </a:lnTo>
                  <a:lnTo>
                    <a:pt x="217" y="1027"/>
                  </a:lnTo>
                  <a:lnTo>
                    <a:pt x="218" y="1025"/>
                  </a:lnTo>
                  <a:lnTo>
                    <a:pt x="217" y="1025"/>
                  </a:lnTo>
                  <a:lnTo>
                    <a:pt x="217" y="1027"/>
                  </a:lnTo>
                  <a:lnTo>
                    <a:pt x="216" y="1027"/>
                  </a:lnTo>
                  <a:lnTo>
                    <a:pt x="215" y="1027"/>
                  </a:lnTo>
                  <a:lnTo>
                    <a:pt x="215" y="1024"/>
                  </a:lnTo>
                  <a:lnTo>
                    <a:pt x="215" y="1023"/>
                  </a:lnTo>
                  <a:lnTo>
                    <a:pt x="215" y="1022"/>
                  </a:lnTo>
                  <a:lnTo>
                    <a:pt x="214" y="1022"/>
                  </a:lnTo>
                  <a:lnTo>
                    <a:pt x="214" y="1023"/>
                  </a:lnTo>
                  <a:lnTo>
                    <a:pt x="213" y="1022"/>
                  </a:lnTo>
                  <a:lnTo>
                    <a:pt x="213" y="1021"/>
                  </a:lnTo>
                  <a:lnTo>
                    <a:pt x="211" y="1021"/>
                  </a:lnTo>
                  <a:lnTo>
                    <a:pt x="213" y="1021"/>
                  </a:lnTo>
                  <a:lnTo>
                    <a:pt x="213" y="1022"/>
                  </a:lnTo>
                  <a:lnTo>
                    <a:pt x="211" y="1022"/>
                  </a:lnTo>
                  <a:lnTo>
                    <a:pt x="211" y="1023"/>
                  </a:lnTo>
                  <a:lnTo>
                    <a:pt x="210" y="1023"/>
                  </a:lnTo>
                  <a:lnTo>
                    <a:pt x="210" y="1021"/>
                  </a:lnTo>
                  <a:lnTo>
                    <a:pt x="210" y="1022"/>
                  </a:lnTo>
                  <a:lnTo>
                    <a:pt x="210" y="1023"/>
                  </a:lnTo>
                  <a:lnTo>
                    <a:pt x="208" y="1023"/>
                  </a:lnTo>
                  <a:lnTo>
                    <a:pt x="207" y="1023"/>
                  </a:lnTo>
                  <a:lnTo>
                    <a:pt x="206" y="1021"/>
                  </a:lnTo>
                  <a:lnTo>
                    <a:pt x="206" y="1020"/>
                  </a:lnTo>
                  <a:lnTo>
                    <a:pt x="207" y="1020"/>
                  </a:lnTo>
                  <a:lnTo>
                    <a:pt x="207" y="1019"/>
                  </a:lnTo>
                  <a:lnTo>
                    <a:pt x="208" y="1017"/>
                  </a:lnTo>
                  <a:lnTo>
                    <a:pt x="208" y="1016"/>
                  </a:lnTo>
                  <a:lnTo>
                    <a:pt x="208" y="1017"/>
                  </a:lnTo>
                  <a:lnTo>
                    <a:pt x="207" y="1017"/>
                  </a:lnTo>
                  <a:lnTo>
                    <a:pt x="206" y="1017"/>
                  </a:lnTo>
                  <a:lnTo>
                    <a:pt x="205" y="1016"/>
                  </a:lnTo>
                  <a:lnTo>
                    <a:pt x="205" y="1017"/>
                  </a:lnTo>
                  <a:lnTo>
                    <a:pt x="205" y="1019"/>
                  </a:lnTo>
                  <a:lnTo>
                    <a:pt x="205" y="1020"/>
                  </a:lnTo>
                  <a:lnTo>
                    <a:pt x="204" y="1020"/>
                  </a:lnTo>
                  <a:lnTo>
                    <a:pt x="204" y="1019"/>
                  </a:lnTo>
                  <a:lnTo>
                    <a:pt x="202" y="1019"/>
                  </a:lnTo>
                  <a:lnTo>
                    <a:pt x="202" y="1017"/>
                  </a:lnTo>
                  <a:lnTo>
                    <a:pt x="204" y="1017"/>
                  </a:lnTo>
                  <a:lnTo>
                    <a:pt x="202" y="1017"/>
                  </a:lnTo>
                  <a:lnTo>
                    <a:pt x="202" y="1016"/>
                  </a:lnTo>
                  <a:lnTo>
                    <a:pt x="202" y="1015"/>
                  </a:lnTo>
                  <a:lnTo>
                    <a:pt x="202" y="1016"/>
                  </a:lnTo>
                  <a:lnTo>
                    <a:pt x="201" y="1016"/>
                  </a:lnTo>
                  <a:lnTo>
                    <a:pt x="201" y="1017"/>
                  </a:lnTo>
                  <a:lnTo>
                    <a:pt x="200" y="1017"/>
                  </a:lnTo>
                  <a:lnTo>
                    <a:pt x="200" y="1016"/>
                  </a:lnTo>
                  <a:lnTo>
                    <a:pt x="199" y="1016"/>
                  </a:lnTo>
                  <a:lnTo>
                    <a:pt x="199" y="1017"/>
                  </a:lnTo>
                  <a:lnTo>
                    <a:pt x="198" y="1017"/>
                  </a:lnTo>
                  <a:lnTo>
                    <a:pt x="198" y="1019"/>
                  </a:lnTo>
                  <a:lnTo>
                    <a:pt x="197" y="1019"/>
                  </a:lnTo>
                  <a:lnTo>
                    <a:pt x="197" y="1017"/>
                  </a:lnTo>
                  <a:lnTo>
                    <a:pt x="196" y="1017"/>
                  </a:lnTo>
                  <a:lnTo>
                    <a:pt x="196" y="1016"/>
                  </a:lnTo>
                  <a:lnTo>
                    <a:pt x="197" y="1016"/>
                  </a:lnTo>
                  <a:lnTo>
                    <a:pt x="198" y="1015"/>
                  </a:lnTo>
                  <a:lnTo>
                    <a:pt x="198" y="1014"/>
                  </a:lnTo>
                  <a:lnTo>
                    <a:pt x="197" y="1014"/>
                  </a:lnTo>
                  <a:lnTo>
                    <a:pt x="197" y="1013"/>
                  </a:lnTo>
                  <a:lnTo>
                    <a:pt x="198" y="1013"/>
                  </a:lnTo>
                  <a:lnTo>
                    <a:pt x="197" y="1013"/>
                  </a:lnTo>
                  <a:lnTo>
                    <a:pt x="197" y="1012"/>
                  </a:lnTo>
                  <a:lnTo>
                    <a:pt x="196" y="1012"/>
                  </a:lnTo>
                  <a:lnTo>
                    <a:pt x="196" y="1013"/>
                  </a:lnTo>
                  <a:lnTo>
                    <a:pt x="194" y="1012"/>
                  </a:lnTo>
                  <a:lnTo>
                    <a:pt x="194" y="1011"/>
                  </a:lnTo>
                  <a:lnTo>
                    <a:pt x="196" y="1011"/>
                  </a:lnTo>
                  <a:lnTo>
                    <a:pt x="196" y="1009"/>
                  </a:lnTo>
                  <a:lnTo>
                    <a:pt x="197" y="1009"/>
                  </a:lnTo>
                  <a:lnTo>
                    <a:pt x="198" y="1009"/>
                  </a:lnTo>
                  <a:lnTo>
                    <a:pt x="198" y="1008"/>
                  </a:lnTo>
                  <a:lnTo>
                    <a:pt x="200" y="1008"/>
                  </a:lnTo>
                  <a:lnTo>
                    <a:pt x="201" y="1008"/>
                  </a:lnTo>
                  <a:lnTo>
                    <a:pt x="201" y="1009"/>
                  </a:lnTo>
                  <a:lnTo>
                    <a:pt x="202" y="1011"/>
                  </a:lnTo>
                  <a:lnTo>
                    <a:pt x="202" y="1012"/>
                  </a:lnTo>
                  <a:lnTo>
                    <a:pt x="202" y="1009"/>
                  </a:lnTo>
                  <a:lnTo>
                    <a:pt x="201" y="1009"/>
                  </a:lnTo>
                  <a:lnTo>
                    <a:pt x="201" y="1008"/>
                  </a:lnTo>
                  <a:lnTo>
                    <a:pt x="201" y="1007"/>
                  </a:lnTo>
                  <a:lnTo>
                    <a:pt x="202" y="1006"/>
                  </a:lnTo>
                  <a:lnTo>
                    <a:pt x="204" y="1006"/>
                  </a:lnTo>
                  <a:lnTo>
                    <a:pt x="201" y="1006"/>
                  </a:lnTo>
                  <a:lnTo>
                    <a:pt x="201" y="1007"/>
                  </a:lnTo>
                  <a:lnTo>
                    <a:pt x="201" y="1006"/>
                  </a:lnTo>
                  <a:lnTo>
                    <a:pt x="200" y="1006"/>
                  </a:lnTo>
                  <a:lnTo>
                    <a:pt x="197" y="1006"/>
                  </a:lnTo>
                  <a:lnTo>
                    <a:pt x="197" y="1005"/>
                  </a:lnTo>
                  <a:lnTo>
                    <a:pt x="197" y="1006"/>
                  </a:lnTo>
                  <a:lnTo>
                    <a:pt x="198" y="1006"/>
                  </a:lnTo>
                  <a:lnTo>
                    <a:pt x="199" y="1006"/>
                  </a:lnTo>
                  <a:lnTo>
                    <a:pt x="200" y="1006"/>
                  </a:lnTo>
                  <a:lnTo>
                    <a:pt x="200" y="1007"/>
                  </a:lnTo>
                  <a:lnTo>
                    <a:pt x="199" y="1007"/>
                  </a:lnTo>
                  <a:lnTo>
                    <a:pt x="197" y="1008"/>
                  </a:lnTo>
                  <a:lnTo>
                    <a:pt x="196" y="1008"/>
                  </a:lnTo>
                  <a:lnTo>
                    <a:pt x="196" y="1009"/>
                  </a:lnTo>
                  <a:lnTo>
                    <a:pt x="194" y="1009"/>
                  </a:lnTo>
                  <a:lnTo>
                    <a:pt x="194" y="1008"/>
                  </a:lnTo>
                  <a:lnTo>
                    <a:pt x="193" y="1008"/>
                  </a:lnTo>
                  <a:lnTo>
                    <a:pt x="193" y="1009"/>
                  </a:lnTo>
                  <a:lnTo>
                    <a:pt x="192" y="1008"/>
                  </a:lnTo>
                  <a:lnTo>
                    <a:pt x="191" y="1008"/>
                  </a:lnTo>
                  <a:lnTo>
                    <a:pt x="191" y="1007"/>
                  </a:lnTo>
                  <a:lnTo>
                    <a:pt x="191" y="1006"/>
                  </a:lnTo>
                  <a:lnTo>
                    <a:pt x="190" y="1006"/>
                  </a:lnTo>
                  <a:lnTo>
                    <a:pt x="189" y="1005"/>
                  </a:lnTo>
                  <a:lnTo>
                    <a:pt x="190" y="1005"/>
                  </a:lnTo>
                  <a:lnTo>
                    <a:pt x="190" y="1004"/>
                  </a:lnTo>
                  <a:lnTo>
                    <a:pt x="190" y="1005"/>
                  </a:lnTo>
                  <a:lnTo>
                    <a:pt x="189" y="1005"/>
                  </a:lnTo>
                  <a:lnTo>
                    <a:pt x="189" y="1004"/>
                  </a:lnTo>
                  <a:lnTo>
                    <a:pt x="189" y="1003"/>
                  </a:lnTo>
                  <a:lnTo>
                    <a:pt x="188" y="1002"/>
                  </a:lnTo>
                  <a:lnTo>
                    <a:pt x="189" y="1002"/>
                  </a:lnTo>
                  <a:lnTo>
                    <a:pt x="190" y="1002"/>
                  </a:lnTo>
                  <a:lnTo>
                    <a:pt x="191" y="1000"/>
                  </a:lnTo>
                  <a:lnTo>
                    <a:pt x="192" y="1000"/>
                  </a:lnTo>
                  <a:lnTo>
                    <a:pt x="193" y="999"/>
                  </a:lnTo>
                  <a:lnTo>
                    <a:pt x="194" y="1000"/>
                  </a:lnTo>
                  <a:lnTo>
                    <a:pt x="196" y="999"/>
                  </a:lnTo>
                  <a:close/>
                  <a:moveTo>
                    <a:pt x="199" y="1000"/>
                  </a:moveTo>
                  <a:lnTo>
                    <a:pt x="198" y="1000"/>
                  </a:lnTo>
                  <a:lnTo>
                    <a:pt x="197" y="999"/>
                  </a:lnTo>
                  <a:lnTo>
                    <a:pt x="198" y="999"/>
                  </a:lnTo>
                  <a:lnTo>
                    <a:pt x="198" y="998"/>
                  </a:lnTo>
                  <a:lnTo>
                    <a:pt x="199" y="998"/>
                  </a:lnTo>
                  <a:lnTo>
                    <a:pt x="199" y="999"/>
                  </a:lnTo>
                  <a:lnTo>
                    <a:pt x="199" y="1000"/>
                  </a:lnTo>
                  <a:close/>
                  <a:moveTo>
                    <a:pt x="197" y="998"/>
                  </a:moveTo>
                  <a:lnTo>
                    <a:pt x="197" y="999"/>
                  </a:lnTo>
                  <a:lnTo>
                    <a:pt x="196" y="999"/>
                  </a:lnTo>
                  <a:lnTo>
                    <a:pt x="194" y="999"/>
                  </a:lnTo>
                  <a:lnTo>
                    <a:pt x="194" y="998"/>
                  </a:lnTo>
                  <a:lnTo>
                    <a:pt x="196" y="998"/>
                  </a:lnTo>
                  <a:lnTo>
                    <a:pt x="197" y="998"/>
                  </a:lnTo>
                  <a:close/>
                  <a:moveTo>
                    <a:pt x="201" y="996"/>
                  </a:moveTo>
                  <a:lnTo>
                    <a:pt x="200" y="996"/>
                  </a:lnTo>
                  <a:lnTo>
                    <a:pt x="200" y="995"/>
                  </a:lnTo>
                  <a:lnTo>
                    <a:pt x="201" y="995"/>
                  </a:lnTo>
                  <a:lnTo>
                    <a:pt x="201" y="996"/>
                  </a:lnTo>
                  <a:close/>
                  <a:moveTo>
                    <a:pt x="197" y="986"/>
                  </a:moveTo>
                  <a:lnTo>
                    <a:pt x="196" y="986"/>
                  </a:lnTo>
                  <a:lnTo>
                    <a:pt x="196" y="987"/>
                  </a:lnTo>
                  <a:lnTo>
                    <a:pt x="194" y="987"/>
                  </a:lnTo>
                  <a:lnTo>
                    <a:pt x="194" y="986"/>
                  </a:lnTo>
                  <a:lnTo>
                    <a:pt x="193" y="986"/>
                  </a:lnTo>
                  <a:lnTo>
                    <a:pt x="193" y="984"/>
                  </a:lnTo>
                  <a:lnTo>
                    <a:pt x="193" y="983"/>
                  </a:lnTo>
                  <a:lnTo>
                    <a:pt x="192" y="983"/>
                  </a:lnTo>
                  <a:lnTo>
                    <a:pt x="192" y="982"/>
                  </a:lnTo>
                  <a:lnTo>
                    <a:pt x="192" y="981"/>
                  </a:lnTo>
                  <a:lnTo>
                    <a:pt x="193" y="980"/>
                  </a:lnTo>
                  <a:lnTo>
                    <a:pt x="194" y="979"/>
                  </a:lnTo>
                  <a:lnTo>
                    <a:pt x="194" y="980"/>
                  </a:lnTo>
                  <a:lnTo>
                    <a:pt x="194" y="981"/>
                  </a:lnTo>
                  <a:lnTo>
                    <a:pt x="196" y="981"/>
                  </a:lnTo>
                  <a:lnTo>
                    <a:pt x="196" y="982"/>
                  </a:lnTo>
                  <a:lnTo>
                    <a:pt x="196" y="983"/>
                  </a:lnTo>
                  <a:lnTo>
                    <a:pt x="196" y="984"/>
                  </a:lnTo>
                  <a:lnTo>
                    <a:pt x="197" y="986"/>
                  </a:lnTo>
                  <a:close/>
                  <a:moveTo>
                    <a:pt x="188" y="974"/>
                  </a:moveTo>
                  <a:lnTo>
                    <a:pt x="188" y="975"/>
                  </a:lnTo>
                  <a:lnTo>
                    <a:pt x="188" y="974"/>
                  </a:lnTo>
                  <a:lnTo>
                    <a:pt x="188" y="975"/>
                  </a:lnTo>
                  <a:lnTo>
                    <a:pt x="186" y="974"/>
                  </a:lnTo>
                  <a:lnTo>
                    <a:pt x="188" y="973"/>
                  </a:lnTo>
                  <a:lnTo>
                    <a:pt x="188" y="972"/>
                  </a:lnTo>
                  <a:lnTo>
                    <a:pt x="188" y="973"/>
                  </a:lnTo>
                  <a:lnTo>
                    <a:pt x="188" y="974"/>
                  </a:lnTo>
                  <a:close/>
                  <a:moveTo>
                    <a:pt x="194" y="971"/>
                  </a:moveTo>
                  <a:lnTo>
                    <a:pt x="196" y="971"/>
                  </a:lnTo>
                  <a:lnTo>
                    <a:pt x="194" y="972"/>
                  </a:lnTo>
                  <a:lnTo>
                    <a:pt x="196" y="973"/>
                  </a:lnTo>
                  <a:lnTo>
                    <a:pt x="194" y="973"/>
                  </a:lnTo>
                  <a:lnTo>
                    <a:pt x="194" y="974"/>
                  </a:lnTo>
                  <a:lnTo>
                    <a:pt x="193" y="977"/>
                  </a:lnTo>
                  <a:lnTo>
                    <a:pt x="194" y="977"/>
                  </a:lnTo>
                  <a:lnTo>
                    <a:pt x="193" y="977"/>
                  </a:lnTo>
                  <a:lnTo>
                    <a:pt x="194" y="977"/>
                  </a:lnTo>
                  <a:lnTo>
                    <a:pt x="194" y="978"/>
                  </a:lnTo>
                  <a:lnTo>
                    <a:pt x="193" y="979"/>
                  </a:lnTo>
                  <a:lnTo>
                    <a:pt x="192" y="979"/>
                  </a:lnTo>
                  <a:lnTo>
                    <a:pt x="192" y="978"/>
                  </a:lnTo>
                  <a:lnTo>
                    <a:pt x="192" y="977"/>
                  </a:lnTo>
                  <a:lnTo>
                    <a:pt x="192" y="975"/>
                  </a:lnTo>
                  <a:lnTo>
                    <a:pt x="192" y="977"/>
                  </a:lnTo>
                  <a:lnTo>
                    <a:pt x="191" y="977"/>
                  </a:lnTo>
                  <a:lnTo>
                    <a:pt x="191" y="975"/>
                  </a:lnTo>
                  <a:lnTo>
                    <a:pt x="191" y="974"/>
                  </a:lnTo>
                  <a:lnTo>
                    <a:pt x="191" y="973"/>
                  </a:lnTo>
                  <a:lnTo>
                    <a:pt x="192" y="972"/>
                  </a:lnTo>
                  <a:lnTo>
                    <a:pt x="192" y="971"/>
                  </a:lnTo>
                  <a:lnTo>
                    <a:pt x="193" y="971"/>
                  </a:lnTo>
                  <a:lnTo>
                    <a:pt x="194" y="971"/>
                  </a:lnTo>
                  <a:close/>
                  <a:moveTo>
                    <a:pt x="149" y="970"/>
                  </a:moveTo>
                  <a:lnTo>
                    <a:pt x="150" y="970"/>
                  </a:lnTo>
                  <a:lnTo>
                    <a:pt x="150" y="971"/>
                  </a:lnTo>
                  <a:lnTo>
                    <a:pt x="149" y="971"/>
                  </a:lnTo>
                  <a:lnTo>
                    <a:pt x="149" y="972"/>
                  </a:lnTo>
                  <a:lnTo>
                    <a:pt x="150" y="972"/>
                  </a:lnTo>
                  <a:lnTo>
                    <a:pt x="149" y="972"/>
                  </a:lnTo>
                  <a:lnTo>
                    <a:pt x="149" y="973"/>
                  </a:lnTo>
                  <a:lnTo>
                    <a:pt x="149" y="974"/>
                  </a:lnTo>
                  <a:lnTo>
                    <a:pt x="148" y="973"/>
                  </a:lnTo>
                  <a:lnTo>
                    <a:pt x="148" y="972"/>
                  </a:lnTo>
                  <a:lnTo>
                    <a:pt x="148" y="971"/>
                  </a:lnTo>
                  <a:lnTo>
                    <a:pt x="148" y="970"/>
                  </a:lnTo>
                  <a:lnTo>
                    <a:pt x="148" y="969"/>
                  </a:lnTo>
                  <a:lnTo>
                    <a:pt x="149" y="969"/>
                  </a:lnTo>
                  <a:lnTo>
                    <a:pt x="149" y="970"/>
                  </a:lnTo>
                  <a:close/>
                  <a:moveTo>
                    <a:pt x="197" y="969"/>
                  </a:moveTo>
                  <a:lnTo>
                    <a:pt x="196" y="969"/>
                  </a:lnTo>
                  <a:lnTo>
                    <a:pt x="196" y="970"/>
                  </a:lnTo>
                  <a:lnTo>
                    <a:pt x="196" y="971"/>
                  </a:lnTo>
                  <a:lnTo>
                    <a:pt x="194" y="971"/>
                  </a:lnTo>
                  <a:lnTo>
                    <a:pt x="193" y="971"/>
                  </a:lnTo>
                  <a:lnTo>
                    <a:pt x="193" y="970"/>
                  </a:lnTo>
                  <a:lnTo>
                    <a:pt x="192" y="970"/>
                  </a:lnTo>
                  <a:lnTo>
                    <a:pt x="192" y="969"/>
                  </a:lnTo>
                  <a:lnTo>
                    <a:pt x="193" y="969"/>
                  </a:lnTo>
                  <a:lnTo>
                    <a:pt x="196" y="969"/>
                  </a:lnTo>
                  <a:lnTo>
                    <a:pt x="197" y="969"/>
                  </a:lnTo>
                  <a:close/>
                  <a:moveTo>
                    <a:pt x="191" y="972"/>
                  </a:moveTo>
                  <a:lnTo>
                    <a:pt x="191" y="971"/>
                  </a:lnTo>
                  <a:lnTo>
                    <a:pt x="190" y="971"/>
                  </a:lnTo>
                  <a:lnTo>
                    <a:pt x="190" y="970"/>
                  </a:lnTo>
                  <a:lnTo>
                    <a:pt x="190" y="969"/>
                  </a:lnTo>
                  <a:lnTo>
                    <a:pt x="191" y="969"/>
                  </a:lnTo>
                  <a:lnTo>
                    <a:pt x="191" y="967"/>
                  </a:lnTo>
                  <a:lnTo>
                    <a:pt x="192" y="967"/>
                  </a:lnTo>
                  <a:lnTo>
                    <a:pt x="192" y="969"/>
                  </a:lnTo>
                  <a:lnTo>
                    <a:pt x="192" y="971"/>
                  </a:lnTo>
                  <a:lnTo>
                    <a:pt x="191" y="971"/>
                  </a:lnTo>
                  <a:lnTo>
                    <a:pt x="191" y="972"/>
                  </a:lnTo>
                  <a:close/>
                  <a:moveTo>
                    <a:pt x="190" y="966"/>
                  </a:moveTo>
                  <a:lnTo>
                    <a:pt x="191" y="967"/>
                  </a:lnTo>
                  <a:lnTo>
                    <a:pt x="190" y="967"/>
                  </a:lnTo>
                  <a:lnTo>
                    <a:pt x="190" y="969"/>
                  </a:lnTo>
                  <a:lnTo>
                    <a:pt x="190" y="970"/>
                  </a:lnTo>
                  <a:lnTo>
                    <a:pt x="190" y="969"/>
                  </a:lnTo>
                  <a:lnTo>
                    <a:pt x="189" y="970"/>
                  </a:lnTo>
                  <a:lnTo>
                    <a:pt x="190" y="971"/>
                  </a:lnTo>
                  <a:lnTo>
                    <a:pt x="189" y="971"/>
                  </a:lnTo>
                  <a:lnTo>
                    <a:pt x="189" y="970"/>
                  </a:lnTo>
                  <a:lnTo>
                    <a:pt x="189" y="969"/>
                  </a:lnTo>
                  <a:lnTo>
                    <a:pt x="188" y="970"/>
                  </a:lnTo>
                  <a:lnTo>
                    <a:pt x="188" y="969"/>
                  </a:lnTo>
                  <a:lnTo>
                    <a:pt x="186" y="969"/>
                  </a:lnTo>
                  <a:lnTo>
                    <a:pt x="188" y="969"/>
                  </a:lnTo>
                  <a:lnTo>
                    <a:pt x="188" y="967"/>
                  </a:lnTo>
                  <a:lnTo>
                    <a:pt x="188" y="966"/>
                  </a:lnTo>
                  <a:lnTo>
                    <a:pt x="189" y="966"/>
                  </a:lnTo>
                  <a:lnTo>
                    <a:pt x="189" y="967"/>
                  </a:lnTo>
                  <a:lnTo>
                    <a:pt x="189" y="966"/>
                  </a:lnTo>
                  <a:lnTo>
                    <a:pt x="190" y="966"/>
                  </a:lnTo>
                  <a:close/>
                  <a:moveTo>
                    <a:pt x="194" y="965"/>
                  </a:moveTo>
                  <a:lnTo>
                    <a:pt x="196" y="966"/>
                  </a:lnTo>
                  <a:lnTo>
                    <a:pt x="196" y="967"/>
                  </a:lnTo>
                  <a:lnTo>
                    <a:pt x="196" y="969"/>
                  </a:lnTo>
                  <a:lnTo>
                    <a:pt x="194" y="969"/>
                  </a:lnTo>
                  <a:lnTo>
                    <a:pt x="193" y="969"/>
                  </a:lnTo>
                  <a:lnTo>
                    <a:pt x="193" y="967"/>
                  </a:lnTo>
                  <a:lnTo>
                    <a:pt x="194" y="966"/>
                  </a:lnTo>
                  <a:lnTo>
                    <a:pt x="193" y="966"/>
                  </a:lnTo>
                  <a:lnTo>
                    <a:pt x="192" y="966"/>
                  </a:lnTo>
                  <a:lnTo>
                    <a:pt x="193" y="966"/>
                  </a:lnTo>
                  <a:lnTo>
                    <a:pt x="193" y="965"/>
                  </a:lnTo>
                  <a:lnTo>
                    <a:pt x="194" y="965"/>
                  </a:lnTo>
                  <a:close/>
                  <a:moveTo>
                    <a:pt x="204" y="966"/>
                  </a:moveTo>
                  <a:lnTo>
                    <a:pt x="202" y="966"/>
                  </a:lnTo>
                  <a:lnTo>
                    <a:pt x="202" y="967"/>
                  </a:lnTo>
                  <a:lnTo>
                    <a:pt x="201" y="967"/>
                  </a:lnTo>
                  <a:lnTo>
                    <a:pt x="200" y="969"/>
                  </a:lnTo>
                  <a:lnTo>
                    <a:pt x="200" y="970"/>
                  </a:lnTo>
                  <a:lnTo>
                    <a:pt x="199" y="971"/>
                  </a:lnTo>
                  <a:lnTo>
                    <a:pt x="199" y="972"/>
                  </a:lnTo>
                  <a:lnTo>
                    <a:pt x="199" y="973"/>
                  </a:lnTo>
                  <a:lnTo>
                    <a:pt x="198" y="973"/>
                  </a:lnTo>
                  <a:lnTo>
                    <a:pt x="197" y="973"/>
                  </a:lnTo>
                  <a:lnTo>
                    <a:pt x="196" y="974"/>
                  </a:lnTo>
                  <a:lnTo>
                    <a:pt x="196" y="973"/>
                  </a:lnTo>
                  <a:lnTo>
                    <a:pt x="196" y="972"/>
                  </a:lnTo>
                  <a:lnTo>
                    <a:pt x="196" y="971"/>
                  </a:lnTo>
                  <a:lnTo>
                    <a:pt x="197" y="971"/>
                  </a:lnTo>
                  <a:lnTo>
                    <a:pt x="197" y="970"/>
                  </a:lnTo>
                  <a:lnTo>
                    <a:pt x="197" y="969"/>
                  </a:lnTo>
                  <a:lnTo>
                    <a:pt x="197" y="967"/>
                  </a:lnTo>
                  <a:lnTo>
                    <a:pt x="198" y="967"/>
                  </a:lnTo>
                  <a:lnTo>
                    <a:pt x="198" y="966"/>
                  </a:lnTo>
                  <a:lnTo>
                    <a:pt x="199" y="966"/>
                  </a:lnTo>
                  <a:lnTo>
                    <a:pt x="200" y="966"/>
                  </a:lnTo>
                  <a:lnTo>
                    <a:pt x="200" y="965"/>
                  </a:lnTo>
                  <a:lnTo>
                    <a:pt x="201" y="965"/>
                  </a:lnTo>
                  <a:lnTo>
                    <a:pt x="202" y="964"/>
                  </a:lnTo>
                  <a:lnTo>
                    <a:pt x="202" y="963"/>
                  </a:lnTo>
                  <a:lnTo>
                    <a:pt x="204" y="963"/>
                  </a:lnTo>
                  <a:lnTo>
                    <a:pt x="205" y="963"/>
                  </a:lnTo>
                  <a:lnTo>
                    <a:pt x="205" y="962"/>
                  </a:lnTo>
                  <a:lnTo>
                    <a:pt x="206" y="962"/>
                  </a:lnTo>
                  <a:lnTo>
                    <a:pt x="206" y="963"/>
                  </a:lnTo>
                  <a:lnTo>
                    <a:pt x="206" y="964"/>
                  </a:lnTo>
                  <a:lnTo>
                    <a:pt x="206" y="965"/>
                  </a:lnTo>
                  <a:lnTo>
                    <a:pt x="205" y="965"/>
                  </a:lnTo>
                  <a:lnTo>
                    <a:pt x="204" y="966"/>
                  </a:lnTo>
                  <a:close/>
                  <a:moveTo>
                    <a:pt x="184" y="961"/>
                  </a:moveTo>
                  <a:lnTo>
                    <a:pt x="185" y="961"/>
                  </a:lnTo>
                  <a:lnTo>
                    <a:pt x="185" y="962"/>
                  </a:lnTo>
                  <a:lnTo>
                    <a:pt x="185" y="963"/>
                  </a:lnTo>
                  <a:lnTo>
                    <a:pt x="185" y="964"/>
                  </a:lnTo>
                  <a:lnTo>
                    <a:pt x="184" y="965"/>
                  </a:lnTo>
                  <a:lnTo>
                    <a:pt x="184" y="966"/>
                  </a:lnTo>
                  <a:lnTo>
                    <a:pt x="184" y="965"/>
                  </a:lnTo>
                  <a:lnTo>
                    <a:pt x="183" y="965"/>
                  </a:lnTo>
                  <a:lnTo>
                    <a:pt x="183" y="964"/>
                  </a:lnTo>
                  <a:lnTo>
                    <a:pt x="183" y="963"/>
                  </a:lnTo>
                  <a:lnTo>
                    <a:pt x="183" y="962"/>
                  </a:lnTo>
                  <a:lnTo>
                    <a:pt x="183" y="961"/>
                  </a:lnTo>
                  <a:lnTo>
                    <a:pt x="184" y="961"/>
                  </a:lnTo>
                  <a:close/>
                  <a:moveTo>
                    <a:pt x="186" y="958"/>
                  </a:moveTo>
                  <a:lnTo>
                    <a:pt x="188" y="961"/>
                  </a:lnTo>
                  <a:lnTo>
                    <a:pt x="188" y="962"/>
                  </a:lnTo>
                  <a:lnTo>
                    <a:pt x="186" y="962"/>
                  </a:lnTo>
                  <a:lnTo>
                    <a:pt x="185" y="962"/>
                  </a:lnTo>
                  <a:lnTo>
                    <a:pt x="185" y="961"/>
                  </a:lnTo>
                  <a:lnTo>
                    <a:pt x="184" y="961"/>
                  </a:lnTo>
                  <a:lnTo>
                    <a:pt x="184" y="960"/>
                  </a:lnTo>
                  <a:lnTo>
                    <a:pt x="184" y="961"/>
                  </a:lnTo>
                  <a:lnTo>
                    <a:pt x="183" y="961"/>
                  </a:lnTo>
                  <a:lnTo>
                    <a:pt x="182" y="960"/>
                  </a:lnTo>
                  <a:lnTo>
                    <a:pt x="183" y="960"/>
                  </a:lnTo>
                  <a:lnTo>
                    <a:pt x="184" y="960"/>
                  </a:lnTo>
                  <a:lnTo>
                    <a:pt x="183" y="960"/>
                  </a:lnTo>
                  <a:lnTo>
                    <a:pt x="184" y="960"/>
                  </a:lnTo>
                  <a:lnTo>
                    <a:pt x="183" y="960"/>
                  </a:lnTo>
                  <a:lnTo>
                    <a:pt x="183" y="958"/>
                  </a:lnTo>
                  <a:lnTo>
                    <a:pt x="185" y="958"/>
                  </a:lnTo>
                  <a:lnTo>
                    <a:pt x="185" y="957"/>
                  </a:lnTo>
                  <a:lnTo>
                    <a:pt x="186" y="956"/>
                  </a:lnTo>
                  <a:lnTo>
                    <a:pt x="186" y="958"/>
                  </a:lnTo>
                  <a:close/>
                  <a:moveTo>
                    <a:pt x="173" y="957"/>
                  </a:moveTo>
                  <a:lnTo>
                    <a:pt x="173" y="956"/>
                  </a:lnTo>
                  <a:lnTo>
                    <a:pt x="173" y="957"/>
                  </a:lnTo>
                  <a:close/>
                  <a:moveTo>
                    <a:pt x="140" y="955"/>
                  </a:moveTo>
                  <a:lnTo>
                    <a:pt x="140" y="956"/>
                  </a:lnTo>
                  <a:lnTo>
                    <a:pt x="140" y="955"/>
                  </a:lnTo>
                  <a:lnTo>
                    <a:pt x="141" y="955"/>
                  </a:lnTo>
                  <a:lnTo>
                    <a:pt x="142" y="955"/>
                  </a:lnTo>
                  <a:lnTo>
                    <a:pt x="143" y="955"/>
                  </a:lnTo>
                  <a:lnTo>
                    <a:pt x="143" y="956"/>
                  </a:lnTo>
                  <a:lnTo>
                    <a:pt x="142" y="956"/>
                  </a:lnTo>
                  <a:lnTo>
                    <a:pt x="142" y="957"/>
                  </a:lnTo>
                  <a:lnTo>
                    <a:pt x="141" y="957"/>
                  </a:lnTo>
                  <a:lnTo>
                    <a:pt x="141" y="956"/>
                  </a:lnTo>
                  <a:lnTo>
                    <a:pt x="141" y="957"/>
                  </a:lnTo>
                  <a:lnTo>
                    <a:pt x="141" y="958"/>
                  </a:lnTo>
                  <a:lnTo>
                    <a:pt x="140" y="958"/>
                  </a:lnTo>
                  <a:lnTo>
                    <a:pt x="140" y="957"/>
                  </a:lnTo>
                  <a:lnTo>
                    <a:pt x="140" y="956"/>
                  </a:lnTo>
                  <a:lnTo>
                    <a:pt x="139" y="955"/>
                  </a:lnTo>
                  <a:lnTo>
                    <a:pt x="140" y="955"/>
                  </a:lnTo>
                  <a:lnTo>
                    <a:pt x="141" y="955"/>
                  </a:lnTo>
                  <a:lnTo>
                    <a:pt x="140" y="955"/>
                  </a:lnTo>
                  <a:close/>
                  <a:moveTo>
                    <a:pt x="189" y="963"/>
                  </a:moveTo>
                  <a:lnTo>
                    <a:pt x="189" y="964"/>
                  </a:lnTo>
                  <a:lnTo>
                    <a:pt x="188" y="963"/>
                  </a:lnTo>
                  <a:lnTo>
                    <a:pt x="188" y="962"/>
                  </a:lnTo>
                  <a:lnTo>
                    <a:pt x="189" y="962"/>
                  </a:lnTo>
                  <a:lnTo>
                    <a:pt x="189" y="961"/>
                  </a:lnTo>
                  <a:lnTo>
                    <a:pt x="188" y="961"/>
                  </a:lnTo>
                  <a:lnTo>
                    <a:pt x="188" y="960"/>
                  </a:lnTo>
                  <a:lnTo>
                    <a:pt x="188" y="957"/>
                  </a:lnTo>
                  <a:lnTo>
                    <a:pt x="188" y="956"/>
                  </a:lnTo>
                  <a:lnTo>
                    <a:pt x="188" y="955"/>
                  </a:lnTo>
                  <a:lnTo>
                    <a:pt x="188" y="954"/>
                  </a:lnTo>
                  <a:lnTo>
                    <a:pt x="189" y="953"/>
                  </a:lnTo>
                  <a:lnTo>
                    <a:pt x="189" y="954"/>
                  </a:lnTo>
                  <a:lnTo>
                    <a:pt x="189" y="955"/>
                  </a:lnTo>
                  <a:lnTo>
                    <a:pt x="190" y="956"/>
                  </a:lnTo>
                  <a:lnTo>
                    <a:pt x="190" y="958"/>
                  </a:lnTo>
                  <a:lnTo>
                    <a:pt x="190" y="960"/>
                  </a:lnTo>
                  <a:lnTo>
                    <a:pt x="190" y="961"/>
                  </a:lnTo>
                  <a:lnTo>
                    <a:pt x="190" y="962"/>
                  </a:lnTo>
                  <a:lnTo>
                    <a:pt x="189" y="963"/>
                  </a:lnTo>
                  <a:close/>
                  <a:moveTo>
                    <a:pt x="179" y="955"/>
                  </a:moveTo>
                  <a:lnTo>
                    <a:pt x="180" y="957"/>
                  </a:lnTo>
                  <a:lnTo>
                    <a:pt x="181" y="957"/>
                  </a:lnTo>
                  <a:lnTo>
                    <a:pt x="181" y="958"/>
                  </a:lnTo>
                  <a:lnTo>
                    <a:pt x="181" y="960"/>
                  </a:lnTo>
                  <a:lnTo>
                    <a:pt x="181" y="961"/>
                  </a:lnTo>
                  <a:lnTo>
                    <a:pt x="180" y="961"/>
                  </a:lnTo>
                  <a:lnTo>
                    <a:pt x="180" y="962"/>
                  </a:lnTo>
                  <a:lnTo>
                    <a:pt x="180" y="961"/>
                  </a:lnTo>
                  <a:lnTo>
                    <a:pt x="180" y="960"/>
                  </a:lnTo>
                  <a:lnTo>
                    <a:pt x="179" y="960"/>
                  </a:lnTo>
                  <a:lnTo>
                    <a:pt x="177" y="960"/>
                  </a:lnTo>
                  <a:lnTo>
                    <a:pt x="177" y="958"/>
                  </a:lnTo>
                  <a:lnTo>
                    <a:pt x="177" y="957"/>
                  </a:lnTo>
                  <a:lnTo>
                    <a:pt x="177" y="958"/>
                  </a:lnTo>
                  <a:lnTo>
                    <a:pt x="176" y="957"/>
                  </a:lnTo>
                  <a:lnTo>
                    <a:pt x="176" y="956"/>
                  </a:lnTo>
                  <a:lnTo>
                    <a:pt x="175" y="955"/>
                  </a:lnTo>
                  <a:lnTo>
                    <a:pt x="175" y="954"/>
                  </a:lnTo>
                  <a:lnTo>
                    <a:pt x="175" y="953"/>
                  </a:lnTo>
                  <a:lnTo>
                    <a:pt x="176" y="954"/>
                  </a:lnTo>
                  <a:lnTo>
                    <a:pt x="177" y="954"/>
                  </a:lnTo>
                  <a:lnTo>
                    <a:pt x="177" y="955"/>
                  </a:lnTo>
                  <a:lnTo>
                    <a:pt x="179" y="955"/>
                  </a:lnTo>
                  <a:close/>
                  <a:moveTo>
                    <a:pt x="191" y="957"/>
                  </a:moveTo>
                  <a:lnTo>
                    <a:pt x="190" y="958"/>
                  </a:lnTo>
                  <a:lnTo>
                    <a:pt x="190" y="957"/>
                  </a:lnTo>
                  <a:lnTo>
                    <a:pt x="190" y="956"/>
                  </a:lnTo>
                  <a:lnTo>
                    <a:pt x="190" y="955"/>
                  </a:lnTo>
                  <a:lnTo>
                    <a:pt x="190" y="954"/>
                  </a:lnTo>
                  <a:lnTo>
                    <a:pt x="191" y="954"/>
                  </a:lnTo>
                  <a:lnTo>
                    <a:pt x="191" y="953"/>
                  </a:lnTo>
                  <a:lnTo>
                    <a:pt x="192" y="953"/>
                  </a:lnTo>
                  <a:lnTo>
                    <a:pt x="192" y="954"/>
                  </a:lnTo>
                  <a:lnTo>
                    <a:pt x="191" y="954"/>
                  </a:lnTo>
                  <a:lnTo>
                    <a:pt x="191" y="955"/>
                  </a:lnTo>
                  <a:lnTo>
                    <a:pt x="191" y="956"/>
                  </a:lnTo>
                  <a:lnTo>
                    <a:pt x="191" y="957"/>
                  </a:lnTo>
                  <a:close/>
                  <a:moveTo>
                    <a:pt x="139" y="952"/>
                  </a:moveTo>
                  <a:lnTo>
                    <a:pt x="140" y="952"/>
                  </a:lnTo>
                  <a:lnTo>
                    <a:pt x="140" y="953"/>
                  </a:lnTo>
                  <a:lnTo>
                    <a:pt x="139" y="953"/>
                  </a:lnTo>
                  <a:lnTo>
                    <a:pt x="138" y="953"/>
                  </a:lnTo>
                  <a:lnTo>
                    <a:pt x="137" y="952"/>
                  </a:lnTo>
                  <a:lnTo>
                    <a:pt x="138" y="952"/>
                  </a:lnTo>
                  <a:lnTo>
                    <a:pt x="139" y="952"/>
                  </a:lnTo>
                  <a:close/>
                  <a:moveTo>
                    <a:pt x="174" y="953"/>
                  </a:moveTo>
                  <a:lnTo>
                    <a:pt x="174" y="952"/>
                  </a:lnTo>
                  <a:lnTo>
                    <a:pt x="175" y="952"/>
                  </a:lnTo>
                  <a:lnTo>
                    <a:pt x="174" y="953"/>
                  </a:lnTo>
                  <a:close/>
                  <a:moveTo>
                    <a:pt x="188" y="954"/>
                  </a:moveTo>
                  <a:lnTo>
                    <a:pt x="188" y="955"/>
                  </a:lnTo>
                  <a:lnTo>
                    <a:pt x="188" y="956"/>
                  </a:lnTo>
                  <a:lnTo>
                    <a:pt x="186" y="956"/>
                  </a:lnTo>
                  <a:lnTo>
                    <a:pt x="186" y="955"/>
                  </a:lnTo>
                  <a:lnTo>
                    <a:pt x="186" y="954"/>
                  </a:lnTo>
                  <a:lnTo>
                    <a:pt x="186" y="953"/>
                  </a:lnTo>
                  <a:lnTo>
                    <a:pt x="186" y="952"/>
                  </a:lnTo>
                  <a:lnTo>
                    <a:pt x="188" y="952"/>
                  </a:lnTo>
                  <a:lnTo>
                    <a:pt x="188" y="953"/>
                  </a:lnTo>
                  <a:lnTo>
                    <a:pt x="188" y="954"/>
                  </a:lnTo>
                  <a:close/>
                  <a:moveTo>
                    <a:pt x="131" y="948"/>
                  </a:moveTo>
                  <a:lnTo>
                    <a:pt x="130" y="949"/>
                  </a:lnTo>
                  <a:lnTo>
                    <a:pt x="129" y="948"/>
                  </a:lnTo>
                  <a:lnTo>
                    <a:pt x="130" y="948"/>
                  </a:lnTo>
                  <a:lnTo>
                    <a:pt x="131" y="948"/>
                  </a:lnTo>
                  <a:lnTo>
                    <a:pt x="132" y="948"/>
                  </a:lnTo>
                  <a:lnTo>
                    <a:pt x="131" y="948"/>
                  </a:lnTo>
                  <a:close/>
                  <a:moveTo>
                    <a:pt x="172" y="948"/>
                  </a:moveTo>
                  <a:lnTo>
                    <a:pt x="172" y="949"/>
                  </a:lnTo>
                  <a:lnTo>
                    <a:pt x="171" y="949"/>
                  </a:lnTo>
                  <a:lnTo>
                    <a:pt x="171" y="948"/>
                  </a:lnTo>
                  <a:lnTo>
                    <a:pt x="171" y="949"/>
                  </a:lnTo>
                  <a:lnTo>
                    <a:pt x="169" y="948"/>
                  </a:lnTo>
                  <a:lnTo>
                    <a:pt x="169" y="947"/>
                  </a:lnTo>
                  <a:lnTo>
                    <a:pt x="171" y="947"/>
                  </a:lnTo>
                  <a:lnTo>
                    <a:pt x="171" y="948"/>
                  </a:lnTo>
                  <a:lnTo>
                    <a:pt x="172" y="948"/>
                  </a:lnTo>
                  <a:close/>
                  <a:moveTo>
                    <a:pt x="169" y="947"/>
                  </a:moveTo>
                  <a:lnTo>
                    <a:pt x="171" y="947"/>
                  </a:lnTo>
                  <a:lnTo>
                    <a:pt x="172" y="947"/>
                  </a:lnTo>
                  <a:lnTo>
                    <a:pt x="172" y="948"/>
                  </a:lnTo>
                  <a:lnTo>
                    <a:pt x="171" y="947"/>
                  </a:lnTo>
                  <a:lnTo>
                    <a:pt x="169" y="947"/>
                  </a:lnTo>
                  <a:close/>
                  <a:moveTo>
                    <a:pt x="171" y="946"/>
                  </a:moveTo>
                  <a:lnTo>
                    <a:pt x="171" y="947"/>
                  </a:lnTo>
                  <a:lnTo>
                    <a:pt x="169" y="946"/>
                  </a:lnTo>
                  <a:lnTo>
                    <a:pt x="168" y="946"/>
                  </a:lnTo>
                  <a:lnTo>
                    <a:pt x="168" y="945"/>
                  </a:lnTo>
                  <a:lnTo>
                    <a:pt x="169" y="945"/>
                  </a:lnTo>
                  <a:lnTo>
                    <a:pt x="171" y="946"/>
                  </a:lnTo>
                  <a:close/>
                  <a:moveTo>
                    <a:pt x="173" y="945"/>
                  </a:moveTo>
                  <a:lnTo>
                    <a:pt x="174" y="946"/>
                  </a:lnTo>
                  <a:lnTo>
                    <a:pt x="174" y="947"/>
                  </a:lnTo>
                  <a:lnTo>
                    <a:pt x="175" y="947"/>
                  </a:lnTo>
                  <a:lnTo>
                    <a:pt x="175" y="948"/>
                  </a:lnTo>
                  <a:lnTo>
                    <a:pt x="174" y="949"/>
                  </a:lnTo>
                  <a:lnTo>
                    <a:pt x="174" y="948"/>
                  </a:lnTo>
                  <a:lnTo>
                    <a:pt x="173" y="948"/>
                  </a:lnTo>
                  <a:lnTo>
                    <a:pt x="173" y="947"/>
                  </a:lnTo>
                  <a:lnTo>
                    <a:pt x="173" y="946"/>
                  </a:lnTo>
                  <a:lnTo>
                    <a:pt x="172" y="946"/>
                  </a:lnTo>
                  <a:lnTo>
                    <a:pt x="172" y="945"/>
                  </a:lnTo>
                  <a:lnTo>
                    <a:pt x="172" y="946"/>
                  </a:lnTo>
                  <a:lnTo>
                    <a:pt x="172" y="945"/>
                  </a:lnTo>
                  <a:lnTo>
                    <a:pt x="171" y="945"/>
                  </a:lnTo>
                  <a:lnTo>
                    <a:pt x="172" y="944"/>
                  </a:lnTo>
                  <a:lnTo>
                    <a:pt x="173" y="944"/>
                  </a:lnTo>
                  <a:lnTo>
                    <a:pt x="173" y="945"/>
                  </a:lnTo>
                  <a:close/>
                  <a:moveTo>
                    <a:pt x="138" y="941"/>
                  </a:moveTo>
                  <a:lnTo>
                    <a:pt x="138" y="944"/>
                  </a:lnTo>
                  <a:lnTo>
                    <a:pt x="139" y="945"/>
                  </a:lnTo>
                  <a:lnTo>
                    <a:pt x="140" y="945"/>
                  </a:lnTo>
                  <a:lnTo>
                    <a:pt x="140" y="946"/>
                  </a:lnTo>
                  <a:lnTo>
                    <a:pt x="140" y="947"/>
                  </a:lnTo>
                  <a:lnTo>
                    <a:pt x="141" y="947"/>
                  </a:lnTo>
                  <a:lnTo>
                    <a:pt x="140" y="947"/>
                  </a:lnTo>
                  <a:lnTo>
                    <a:pt x="139" y="947"/>
                  </a:lnTo>
                  <a:lnTo>
                    <a:pt x="138" y="946"/>
                  </a:lnTo>
                  <a:lnTo>
                    <a:pt x="137" y="946"/>
                  </a:lnTo>
                  <a:lnTo>
                    <a:pt x="137" y="947"/>
                  </a:lnTo>
                  <a:lnTo>
                    <a:pt x="134" y="947"/>
                  </a:lnTo>
                  <a:lnTo>
                    <a:pt x="135" y="947"/>
                  </a:lnTo>
                  <a:lnTo>
                    <a:pt x="135" y="948"/>
                  </a:lnTo>
                  <a:lnTo>
                    <a:pt x="137" y="948"/>
                  </a:lnTo>
                  <a:lnTo>
                    <a:pt x="137" y="947"/>
                  </a:lnTo>
                  <a:lnTo>
                    <a:pt x="139" y="947"/>
                  </a:lnTo>
                  <a:lnTo>
                    <a:pt x="140" y="948"/>
                  </a:lnTo>
                  <a:lnTo>
                    <a:pt x="141" y="948"/>
                  </a:lnTo>
                  <a:lnTo>
                    <a:pt x="141" y="949"/>
                  </a:lnTo>
                  <a:lnTo>
                    <a:pt x="140" y="949"/>
                  </a:lnTo>
                  <a:lnTo>
                    <a:pt x="140" y="950"/>
                  </a:lnTo>
                  <a:lnTo>
                    <a:pt x="139" y="952"/>
                  </a:lnTo>
                  <a:lnTo>
                    <a:pt x="138" y="952"/>
                  </a:lnTo>
                  <a:lnTo>
                    <a:pt x="137" y="950"/>
                  </a:lnTo>
                  <a:lnTo>
                    <a:pt x="137" y="949"/>
                  </a:lnTo>
                  <a:lnTo>
                    <a:pt x="135" y="949"/>
                  </a:lnTo>
                  <a:lnTo>
                    <a:pt x="135" y="950"/>
                  </a:lnTo>
                  <a:lnTo>
                    <a:pt x="137" y="950"/>
                  </a:lnTo>
                  <a:lnTo>
                    <a:pt x="135" y="950"/>
                  </a:lnTo>
                  <a:lnTo>
                    <a:pt x="135" y="952"/>
                  </a:lnTo>
                  <a:lnTo>
                    <a:pt x="135" y="950"/>
                  </a:lnTo>
                  <a:lnTo>
                    <a:pt x="137" y="950"/>
                  </a:lnTo>
                  <a:lnTo>
                    <a:pt x="137" y="952"/>
                  </a:lnTo>
                  <a:lnTo>
                    <a:pt x="137" y="953"/>
                  </a:lnTo>
                  <a:lnTo>
                    <a:pt x="138" y="953"/>
                  </a:lnTo>
                  <a:lnTo>
                    <a:pt x="139" y="953"/>
                  </a:lnTo>
                  <a:lnTo>
                    <a:pt x="140" y="953"/>
                  </a:lnTo>
                  <a:lnTo>
                    <a:pt x="139" y="953"/>
                  </a:lnTo>
                  <a:lnTo>
                    <a:pt x="139" y="954"/>
                  </a:lnTo>
                  <a:lnTo>
                    <a:pt x="138" y="954"/>
                  </a:lnTo>
                  <a:lnTo>
                    <a:pt x="137" y="954"/>
                  </a:lnTo>
                  <a:lnTo>
                    <a:pt x="138" y="954"/>
                  </a:lnTo>
                  <a:lnTo>
                    <a:pt x="137" y="955"/>
                  </a:lnTo>
                  <a:lnTo>
                    <a:pt x="138" y="955"/>
                  </a:lnTo>
                  <a:lnTo>
                    <a:pt x="139" y="955"/>
                  </a:lnTo>
                  <a:lnTo>
                    <a:pt x="139" y="956"/>
                  </a:lnTo>
                  <a:lnTo>
                    <a:pt x="139" y="957"/>
                  </a:lnTo>
                  <a:lnTo>
                    <a:pt x="140" y="958"/>
                  </a:lnTo>
                  <a:lnTo>
                    <a:pt x="140" y="960"/>
                  </a:lnTo>
                  <a:lnTo>
                    <a:pt x="141" y="960"/>
                  </a:lnTo>
                  <a:lnTo>
                    <a:pt x="141" y="961"/>
                  </a:lnTo>
                  <a:lnTo>
                    <a:pt x="142" y="961"/>
                  </a:lnTo>
                  <a:lnTo>
                    <a:pt x="143" y="962"/>
                  </a:lnTo>
                  <a:lnTo>
                    <a:pt x="143" y="963"/>
                  </a:lnTo>
                  <a:lnTo>
                    <a:pt x="143" y="964"/>
                  </a:lnTo>
                  <a:lnTo>
                    <a:pt x="144" y="964"/>
                  </a:lnTo>
                  <a:lnTo>
                    <a:pt x="144" y="963"/>
                  </a:lnTo>
                  <a:lnTo>
                    <a:pt x="144" y="962"/>
                  </a:lnTo>
                  <a:lnTo>
                    <a:pt x="146" y="962"/>
                  </a:lnTo>
                  <a:lnTo>
                    <a:pt x="146" y="963"/>
                  </a:lnTo>
                  <a:lnTo>
                    <a:pt x="144" y="963"/>
                  </a:lnTo>
                  <a:lnTo>
                    <a:pt x="144" y="964"/>
                  </a:lnTo>
                  <a:lnTo>
                    <a:pt x="146" y="964"/>
                  </a:lnTo>
                  <a:lnTo>
                    <a:pt x="144" y="964"/>
                  </a:lnTo>
                  <a:lnTo>
                    <a:pt x="144" y="965"/>
                  </a:lnTo>
                  <a:lnTo>
                    <a:pt x="146" y="966"/>
                  </a:lnTo>
                  <a:lnTo>
                    <a:pt x="147" y="966"/>
                  </a:lnTo>
                  <a:lnTo>
                    <a:pt x="146" y="966"/>
                  </a:lnTo>
                  <a:lnTo>
                    <a:pt x="146" y="965"/>
                  </a:lnTo>
                  <a:lnTo>
                    <a:pt x="147" y="965"/>
                  </a:lnTo>
                  <a:lnTo>
                    <a:pt x="148" y="965"/>
                  </a:lnTo>
                  <a:lnTo>
                    <a:pt x="148" y="966"/>
                  </a:lnTo>
                  <a:lnTo>
                    <a:pt x="147" y="966"/>
                  </a:lnTo>
                  <a:lnTo>
                    <a:pt x="147" y="967"/>
                  </a:lnTo>
                  <a:lnTo>
                    <a:pt x="148" y="967"/>
                  </a:lnTo>
                  <a:lnTo>
                    <a:pt x="149" y="967"/>
                  </a:lnTo>
                  <a:lnTo>
                    <a:pt x="149" y="966"/>
                  </a:lnTo>
                  <a:lnTo>
                    <a:pt x="149" y="967"/>
                  </a:lnTo>
                  <a:lnTo>
                    <a:pt x="149" y="969"/>
                  </a:lnTo>
                  <a:lnTo>
                    <a:pt x="148" y="969"/>
                  </a:lnTo>
                  <a:lnTo>
                    <a:pt x="148" y="967"/>
                  </a:lnTo>
                  <a:lnTo>
                    <a:pt x="148" y="969"/>
                  </a:lnTo>
                  <a:lnTo>
                    <a:pt x="147" y="969"/>
                  </a:lnTo>
                  <a:lnTo>
                    <a:pt x="147" y="970"/>
                  </a:lnTo>
                  <a:lnTo>
                    <a:pt x="147" y="969"/>
                  </a:lnTo>
                  <a:lnTo>
                    <a:pt x="147" y="967"/>
                  </a:lnTo>
                  <a:lnTo>
                    <a:pt x="146" y="967"/>
                  </a:lnTo>
                  <a:lnTo>
                    <a:pt x="146" y="966"/>
                  </a:lnTo>
                  <a:lnTo>
                    <a:pt x="146" y="969"/>
                  </a:lnTo>
                  <a:lnTo>
                    <a:pt x="146" y="970"/>
                  </a:lnTo>
                  <a:lnTo>
                    <a:pt x="146" y="969"/>
                  </a:lnTo>
                  <a:lnTo>
                    <a:pt x="144" y="969"/>
                  </a:lnTo>
                  <a:lnTo>
                    <a:pt x="144" y="967"/>
                  </a:lnTo>
                  <a:lnTo>
                    <a:pt x="143" y="967"/>
                  </a:lnTo>
                  <a:lnTo>
                    <a:pt x="143" y="966"/>
                  </a:lnTo>
                  <a:lnTo>
                    <a:pt x="142" y="965"/>
                  </a:lnTo>
                  <a:lnTo>
                    <a:pt x="142" y="964"/>
                  </a:lnTo>
                  <a:lnTo>
                    <a:pt x="142" y="965"/>
                  </a:lnTo>
                  <a:lnTo>
                    <a:pt x="141" y="965"/>
                  </a:lnTo>
                  <a:lnTo>
                    <a:pt x="141" y="964"/>
                  </a:lnTo>
                  <a:lnTo>
                    <a:pt x="141" y="963"/>
                  </a:lnTo>
                  <a:lnTo>
                    <a:pt x="142" y="963"/>
                  </a:lnTo>
                  <a:lnTo>
                    <a:pt x="141" y="962"/>
                  </a:lnTo>
                  <a:lnTo>
                    <a:pt x="140" y="962"/>
                  </a:lnTo>
                  <a:lnTo>
                    <a:pt x="140" y="961"/>
                  </a:lnTo>
                  <a:lnTo>
                    <a:pt x="139" y="961"/>
                  </a:lnTo>
                  <a:lnTo>
                    <a:pt x="138" y="961"/>
                  </a:lnTo>
                  <a:lnTo>
                    <a:pt x="137" y="958"/>
                  </a:lnTo>
                  <a:lnTo>
                    <a:pt x="137" y="957"/>
                  </a:lnTo>
                  <a:lnTo>
                    <a:pt x="135" y="957"/>
                  </a:lnTo>
                  <a:lnTo>
                    <a:pt x="134" y="956"/>
                  </a:lnTo>
                  <a:lnTo>
                    <a:pt x="133" y="955"/>
                  </a:lnTo>
                  <a:lnTo>
                    <a:pt x="134" y="954"/>
                  </a:lnTo>
                  <a:lnTo>
                    <a:pt x="135" y="955"/>
                  </a:lnTo>
                  <a:lnTo>
                    <a:pt x="134" y="954"/>
                  </a:lnTo>
                  <a:lnTo>
                    <a:pt x="135" y="954"/>
                  </a:lnTo>
                  <a:lnTo>
                    <a:pt x="135" y="955"/>
                  </a:lnTo>
                  <a:lnTo>
                    <a:pt x="135" y="954"/>
                  </a:lnTo>
                  <a:lnTo>
                    <a:pt x="134" y="953"/>
                  </a:lnTo>
                  <a:lnTo>
                    <a:pt x="133" y="952"/>
                  </a:lnTo>
                  <a:lnTo>
                    <a:pt x="133" y="953"/>
                  </a:lnTo>
                  <a:lnTo>
                    <a:pt x="134" y="953"/>
                  </a:lnTo>
                  <a:lnTo>
                    <a:pt x="133" y="953"/>
                  </a:lnTo>
                  <a:lnTo>
                    <a:pt x="133" y="954"/>
                  </a:lnTo>
                  <a:lnTo>
                    <a:pt x="132" y="954"/>
                  </a:lnTo>
                  <a:lnTo>
                    <a:pt x="132" y="953"/>
                  </a:lnTo>
                  <a:lnTo>
                    <a:pt x="131" y="953"/>
                  </a:lnTo>
                  <a:lnTo>
                    <a:pt x="131" y="952"/>
                  </a:lnTo>
                  <a:lnTo>
                    <a:pt x="131" y="950"/>
                  </a:lnTo>
                  <a:lnTo>
                    <a:pt x="130" y="950"/>
                  </a:lnTo>
                  <a:lnTo>
                    <a:pt x="130" y="949"/>
                  </a:lnTo>
                  <a:lnTo>
                    <a:pt x="131" y="949"/>
                  </a:lnTo>
                  <a:lnTo>
                    <a:pt x="132" y="949"/>
                  </a:lnTo>
                  <a:lnTo>
                    <a:pt x="132" y="950"/>
                  </a:lnTo>
                  <a:lnTo>
                    <a:pt x="132" y="949"/>
                  </a:lnTo>
                  <a:lnTo>
                    <a:pt x="133" y="948"/>
                  </a:lnTo>
                  <a:lnTo>
                    <a:pt x="132" y="948"/>
                  </a:lnTo>
                  <a:lnTo>
                    <a:pt x="131" y="947"/>
                  </a:lnTo>
                  <a:lnTo>
                    <a:pt x="130" y="947"/>
                  </a:lnTo>
                  <a:lnTo>
                    <a:pt x="129" y="947"/>
                  </a:lnTo>
                  <a:lnTo>
                    <a:pt x="127" y="947"/>
                  </a:lnTo>
                  <a:lnTo>
                    <a:pt x="127" y="946"/>
                  </a:lnTo>
                  <a:lnTo>
                    <a:pt x="126" y="946"/>
                  </a:lnTo>
                  <a:lnTo>
                    <a:pt x="126" y="945"/>
                  </a:lnTo>
                  <a:lnTo>
                    <a:pt x="127" y="945"/>
                  </a:lnTo>
                  <a:lnTo>
                    <a:pt x="129" y="945"/>
                  </a:lnTo>
                  <a:lnTo>
                    <a:pt x="130" y="945"/>
                  </a:lnTo>
                  <a:lnTo>
                    <a:pt x="130" y="944"/>
                  </a:lnTo>
                  <a:lnTo>
                    <a:pt x="131" y="945"/>
                  </a:lnTo>
                  <a:lnTo>
                    <a:pt x="133" y="944"/>
                  </a:lnTo>
                  <a:lnTo>
                    <a:pt x="134" y="944"/>
                  </a:lnTo>
                  <a:lnTo>
                    <a:pt x="135" y="942"/>
                  </a:lnTo>
                  <a:lnTo>
                    <a:pt x="137" y="942"/>
                  </a:lnTo>
                  <a:lnTo>
                    <a:pt x="138" y="942"/>
                  </a:lnTo>
                  <a:lnTo>
                    <a:pt x="138" y="941"/>
                  </a:lnTo>
                  <a:close/>
                  <a:moveTo>
                    <a:pt x="185" y="945"/>
                  </a:moveTo>
                  <a:lnTo>
                    <a:pt x="185" y="946"/>
                  </a:lnTo>
                  <a:lnTo>
                    <a:pt x="186" y="947"/>
                  </a:lnTo>
                  <a:lnTo>
                    <a:pt x="186" y="948"/>
                  </a:lnTo>
                  <a:lnTo>
                    <a:pt x="186" y="949"/>
                  </a:lnTo>
                  <a:lnTo>
                    <a:pt x="186" y="950"/>
                  </a:lnTo>
                  <a:lnTo>
                    <a:pt x="186" y="952"/>
                  </a:lnTo>
                  <a:lnTo>
                    <a:pt x="185" y="955"/>
                  </a:lnTo>
                  <a:lnTo>
                    <a:pt x="185" y="956"/>
                  </a:lnTo>
                  <a:lnTo>
                    <a:pt x="185" y="957"/>
                  </a:lnTo>
                  <a:lnTo>
                    <a:pt x="184" y="957"/>
                  </a:lnTo>
                  <a:lnTo>
                    <a:pt x="183" y="957"/>
                  </a:lnTo>
                  <a:lnTo>
                    <a:pt x="183" y="958"/>
                  </a:lnTo>
                  <a:lnTo>
                    <a:pt x="183" y="957"/>
                  </a:lnTo>
                  <a:lnTo>
                    <a:pt x="183" y="956"/>
                  </a:lnTo>
                  <a:lnTo>
                    <a:pt x="183" y="955"/>
                  </a:lnTo>
                  <a:lnTo>
                    <a:pt x="183" y="954"/>
                  </a:lnTo>
                  <a:lnTo>
                    <a:pt x="183" y="953"/>
                  </a:lnTo>
                  <a:lnTo>
                    <a:pt x="184" y="953"/>
                  </a:lnTo>
                  <a:lnTo>
                    <a:pt x="184" y="952"/>
                  </a:lnTo>
                  <a:lnTo>
                    <a:pt x="184" y="950"/>
                  </a:lnTo>
                  <a:lnTo>
                    <a:pt x="184" y="949"/>
                  </a:lnTo>
                  <a:lnTo>
                    <a:pt x="184" y="950"/>
                  </a:lnTo>
                  <a:lnTo>
                    <a:pt x="183" y="950"/>
                  </a:lnTo>
                  <a:lnTo>
                    <a:pt x="183" y="952"/>
                  </a:lnTo>
                  <a:lnTo>
                    <a:pt x="183" y="953"/>
                  </a:lnTo>
                  <a:lnTo>
                    <a:pt x="183" y="954"/>
                  </a:lnTo>
                  <a:lnTo>
                    <a:pt x="183" y="955"/>
                  </a:lnTo>
                  <a:lnTo>
                    <a:pt x="183" y="956"/>
                  </a:lnTo>
                  <a:lnTo>
                    <a:pt x="182" y="956"/>
                  </a:lnTo>
                  <a:lnTo>
                    <a:pt x="182" y="955"/>
                  </a:lnTo>
                  <a:lnTo>
                    <a:pt x="182" y="956"/>
                  </a:lnTo>
                  <a:lnTo>
                    <a:pt x="181" y="956"/>
                  </a:lnTo>
                  <a:lnTo>
                    <a:pt x="180" y="955"/>
                  </a:lnTo>
                  <a:lnTo>
                    <a:pt x="179" y="955"/>
                  </a:lnTo>
                  <a:lnTo>
                    <a:pt x="179" y="954"/>
                  </a:lnTo>
                  <a:lnTo>
                    <a:pt x="177" y="953"/>
                  </a:lnTo>
                  <a:lnTo>
                    <a:pt x="177" y="952"/>
                  </a:lnTo>
                  <a:lnTo>
                    <a:pt x="179" y="952"/>
                  </a:lnTo>
                  <a:lnTo>
                    <a:pt x="180" y="952"/>
                  </a:lnTo>
                  <a:lnTo>
                    <a:pt x="179" y="952"/>
                  </a:lnTo>
                  <a:lnTo>
                    <a:pt x="179" y="950"/>
                  </a:lnTo>
                  <a:lnTo>
                    <a:pt x="180" y="950"/>
                  </a:lnTo>
                  <a:lnTo>
                    <a:pt x="180" y="949"/>
                  </a:lnTo>
                  <a:lnTo>
                    <a:pt x="180" y="948"/>
                  </a:lnTo>
                  <a:lnTo>
                    <a:pt x="181" y="948"/>
                  </a:lnTo>
                  <a:lnTo>
                    <a:pt x="182" y="947"/>
                  </a:lnTo>
                  <a:lnTo>
                    <a:pt x="181" y="946"/>
                  </a:lnTo>
                  <a:lnTo>
                    <a:pt x="180" y="945"/>
                  </a:lnTo>
                  <a:lnTo>
                    <a:pt x="180" y="946"/>
                  </a:lnTo>
                  <a:lnTo>
                    <a:pt x="181" y="946"/>
                  </a:lnTo>
                  <a:lnTo>
                    <a:pt x="181" y="947"/>
                  </a:lnTo>
                  <a:lnTo>
                    <a:pt x="182" y="947"/>
                  </a:lnTo>
                  <a:lnTo>
                    <a:pt x="181" y="947"/>
                  </a:lnTo>
                  <a:lnTo>
                    <a:pt x="180" y="948"/>
                  </a:lnTo>
                  <a:lnTo>
                    <a:pt x="180" y="949"/>
                  </a:lnTo>
                  <a:lnTo>
                    <a:pt x="179" y="950"/>
                  </a:lnTo>
                  <a:lnTo>
                    <a:pt x="177" y="950"/>
                  </a:lnTo>
                  <a:lnTo>
                    <a:pt x="177" y="949"/>
                  </a:lnTo>
                  <a:lnTo>
                    <a:pt x="176" y="949"/>
                  </a:lnTo>
                  <a:lnTo>
                    <a:pt x="176" y="948"/>
                  </a:lnTo>
                  <a:lnTo>
                    <a:pt x="176" y="947"/>
                  </a:lnTo>
                  <a:lnTo>
                    <a:pt x="177" y="947"/>
                  </a:lnTo>
                  <a:lnTo>
                    <a:pt x="177" y="946"/>
                  </a:lnTo>
                  <a:lnTo>
                    <a:pt x="179" y="946"/>
                  </a:lnTo>
                  <a:lnTo>
                    <a:pt x="179" y="945"/>
                  </a:lnTo>
                  <a:lnTo>
                    <a:pt x="179" y="944"/>
                  </a:lnTo>
                  <a:lnTo>
                    <a:pt x="179" y="942"/>
                  </a:lnTo>
                  <a:lnTo>
                    <a:pt x="179" y="941"/>
                  </a:lnTo>
                  <a:lnTo>
                    <a:pt x="179" y="940"/>
                  </a:lnTo>
                  <a:lnTo>
                    <a:pt x="180" y="940"/>
                  </a:lnTo>
                  <a:lnTo>
                    <a:pt x="181" y="940"/>
                  </a:lnTo>
                  <a:lnTo>
                    <a:pt x="181" y="941"/>
                  </a:lnTo>
                  <a:lnTo>
                    <a:pt x="182" y="942"/>
                  </a:lnTo>
                  <a:lnTo>
                    <a:pt x="184" y="944"/>
                  </a:lnTo>
                  <a:lnTo>
                    <a:pt x="185" y="944"/>
                  </a:lnTo>
                  <a:lnTo>
                    <a:pt x="185" y="945"/>
                  </a:lnTo>
                  <a:close/>
                  <a:moveTo>
                    <a:pt x="177" y="946"/>
                  </a:moveTo>
                  <a:lnTo>
                    <a:pt x="176" y="946"/>
                  </a:lnTo>
                  <a:lnTo>
                    <a:pt x="175" y="946"/>
                  </a:lnTo>
                  <a:lnTo>
                    <a:pt x="175" y="945"/>
                  </a:lnTo>
                  <a:lnTo>
                    <a:pt x="174" y="945"/>
                  </a:lnTo>
                  <a:lnTo>
                    <a:pt x="174" y="944"/>
                  </a:lnTo>
                  <a:lnTo>
                    <a:pt x="174" y="942"/>
                  </a:lnTo>
                  <a:lnTo>
                    <a:pt x="175" y="941"/>
                  </a:lnTo>
                  <a:lnTo>
                    <a:pt x="175" y="940"/>
                  </a:lnTo>
                  <a:lnTo>
                    <a:pt x="176" y="940"/>
                  </a:lnTo>
                  <a:lnTo>
                    <a:pt x="177" y="941"/>
                  </a:lnTo>
                  <a:lnTo>
                    <a:pt x="176" y="941"/>
                  </a:lnTo>
                  <a:lnTo>
                    <a:pt x="177" y="941"/>
                  </a:lnTo>
                  <a:lnTo>
                    <a:pt x="177" y="942"/>
                  </a:lnTo>
                  <a:lnTo>
                    <a:pt x="177" y="944"/>
                  </a:lnTo>
                  <a:lnTo>
                    <a:pt x="177" y="945"/>
                  </a:lnTo>
                  <a:lnTo>
                    <a:pt x="177" y="946"/>
                  </a:lnTo>
                  <a:close/>
                  <a:moveTo>
                    <a:pt x="156" y="936"/>
                  </a:moveTo>
                  <a:lnTo>
                    <a:pt x="156" y="937"/>
                  </a:lnTo>
                  <a:lnTo>
                    <a:pt x="155" y="936"/>
                  </a:lnTo>
                  <a:lnTo>
                    <a:pt x="156" y="936"/>
                  </a:lnTo>
                  <a:close/>
                  <a:moveTo>
                    <a:pt x="181" y="939"/>
                  </a:moveTo>
                  <a:lnTo>
                    <a:pt x="181" y="940"/>
                  </a:lnTo>
                  <a:lnTo>
                    <a:pt x="180" y="940"/>
                  </a:lnTo>
                  <a:lnTo>
                    <a:pt x="180" y="939"/>
                  </a:lnTo>
                  <a:lnTo>
                    <a:pt x="179" y="940"/>
                  </a:lnTo>
                  <a:lnTo>
                    <a:pt x="177" y="940"/>
                  </a:lnTo>
                  <a:lnTo>
                    <a:pt x="177" y="939"/>
                  </a:lnTo>
                  <a:lnTo>
                    <a:pt x="177" y="938"/>
                  </a:lnTo>
                  <a:lnTo>
                    <a:pt x="179" y="937"/>
                  </a:lnTo>
                  <a:lnTo>
                    <a:pt x="179" y="936"/>
                  </a:lnTo>
                  <a:lnTo>
                    <a:pt x="179" y="935"/>
                  </a:lnTo>
                  <a:lnTo>
                    <a:pt x="180" y="935"/>
                  </a:lnTo>
                  <a:lnTo>
                    <a:pt x="180" y="936"/>
                  </a:lnTo>
                  <a:lnTo>
                    <a:pt x="181" y="938"/>
                  </a:lnTo>
                  <a:lnTo>
                    <a:pt x="181" y="939"/>
                  </a:lnTo>
                  <a:close/>
                  <a:moveTo>
                    <a:pt x="160" y="933"/>
                  </a:moveTo>
                  <a:lnTo>
                    <a:pt x="162" y="935"/>
                  </a:lnTo>
                  <a:lnTo>
                    <a:pt x="163" y="936"/>
                  </a:lnTo>
                  <a:lnTo>
                    <a:pt x="164" y="936"/>
                  </a:lnTo>
                  <a:lnTo>
                    <a:pt x="165" y="937"/>
                  </a:lnTo>
                  <a:lnTo>
                    <a:pt x="166" y="937"/>
                  </a:lnTo>
                  <a:lnTo>
                    <a:pt x="166" y="938"/>
                  </a:lnTo>
                  <a:lnTo>
                    <a:pt x="166" y="939"/>
                  </a:lnTo>
                  <a:lnTo>
                    <a:pt x="168" y="941"/>
                  </a:lnTo>
                  <a:lnTo>
                    <a:pt x="168" y="942"/>
                  </a:lnTo>
                  <a:lnTo>
                    <a:pt x="168" y="944"/>
                  </a:lnTo>
                  <a:lnTo>
                    <a:pt x="167" y="944"/>
                  </a:lnTo>
                  <a:lnTo>
                    <a:pt x="166" y="944"/>
                  </a:lnTo>
                  <a:lnTo>
                    <a:pt x="165" y="944"/>
                  </a:lnTo>
                  <a:lnTo>
                    <a:pt x="165" y="942"/>
                  </a:lnTo>
                  <a:lnTo>
                    <a:pt x="164" y="942"/>
                  </a:lnTo>
                  <a:lnTo>
                    <a:pt x="164" y="941"/>
                  </a:lnTo>
                  <a:lnTo>
                    <a:pt x="163" y="941"/>
                  </a:lnTo>
                  <a:lnTo>
                    <a:pt x="163" y="940"/>
                  </a:lnTo>
                  <a:lnTo>
                    <a:pt x="162" y="939"/>
                  </a:lnTo>
                  <a:lnTo>
                    <a:pt x="162" y="938"/>
                  </a:lnTo>
                  <a:lnTo>
                    <a:pt x="159" y="938"/>
                  </a:lnTo>
                  <a:lnTo>
                    <a:pt x="159" y="937"/>
                  </a:lnTo>
                  <a:lnTo>
                    <a:pt x="158" y="937"/>
                  </a:lnTo>
                  <a:lnTo>
                    <a:pt x="158" y="936"/>
                  </a:lnTo>
                  <a:lnTo>
                    <a:pt x="159" y="936"/>
                  </a:lnTo>
                  <a:lnTo>
                    <a:pt x="159" y="935"/>
                  </a:lnTo>
                  <a:lnTo>
                    <a:pt x="158" y="935"/>
                  </a:lnTo>
                  <a:lnTo>
                    <a:pt x="158" y="936"/>
                  </a:lnTo>
                  <a:lnTo>
                    <a:pt x="157" y="935"/>
                  </a:lnTo>
                  <a:lnTo>
                    <a:pt x="157" y="933"/>
                  </a:lnTo>
                  <a:lnTo>
                    <a:pt x="157" y="932"/>
                  </a:lnTo>
                  <a:lnTo>
                    <a:pt x="158" y="932"/>
                  </a:lnTo>
                  <a:lnTo>
                    <a:pt x="159" y="932"/>
                  </a:lnTo>
                  <a:lnTo>
                    <a:pt x="159" y="933"/>
                  </a:lnTo>
                  <a:lnTo>
                    <a:pt x="160" y="933"/>
                  </a:lnTo>
                  <a:close/>
                  <a:moveTo>
                    <a:pt x="181" y="933"/>
                  </a:moveTo>
                  <a:lnTo>
                    <a:pt x="180" y="933"/>
                  </a:lnTo>
                  <a:lnTo>
                    <a:pt x="179" y="935"/>
                  </a:lnTo>
                  <a:lnTo>
                    <a:pt x="179" y="936"/>
                  </a:lnTo>
                  <a:lnTo>
                    <a:pt x="179" y="937"/>
                  </a:lnTo>
                  <a:lnTo>
                    <a:pt x="177" y="937"/>
                  </a:lnTo>
                  <a:lnTo>
                    <a:pt x="177" y="938"/>
                  </a:lnTo>
                  <a:lnTo>
                    <a:pt x="176" y="938"/>
                  </a:lnTo>
                  <a:lnTo>
                    <a:pt x="176" y="937"/>
                  </a:lnTo>
                  <a:lnTo>
                    <a:pt x="176" y="936"/>
                  </a:lnTo>
                  <a:lnTo>
                    <a:pt x="177" y="935"/>
                  </a:lnTo>
                  <a:lnTo>
                    <a:pt x="177" y="933"/>
                  </a:lnTo>
                  <a:lnTo>
                    <a:pt x="177" y="932"/>
                  </a:lnTo>
                  <a:lnTo>
                    <a:pt x="177" y="931"/>
                  </a:lnTo>
                  <a:lnTo>
                    <a:pt x="179" y="931"/>
                  </a:lnTo>
                  <a:lnTo>
                    <a:pt x="180" y="930"/>
                  </a:lnTo>
                  <a:lnTo>
                    <a:pt x="181" y="930"/>
                  </a:lnTo>
                  <a:lnTo>
                    <a:pt x="182" y="930"/>
                  </a:lnTo>
                  <a:lnTo>
                    <a:pt x="182" y="931"/>
                  </a:lnTo>
                  <a:lnTo>
                    <a:pt x="181" y="931"/>
                  </a:lnTo>
                  <a:lnTo>
                    <a:pt x="182" y="932"/>
                  </a:lnTo>
                  <a:lnTo>
                    <a:pt x="181" y="932"/>
                  </a:lnTo>
                  <a:lnTo>
                    <a:pt x="181" y="933"/>
                  </a:lnTo>
                  <a:close/>
                  <a:moveTo>
                    <a:pt x="163" y="933"/>
                  </a:moveTo>
                  <a:lnTo>
                    <a:pt x="162" y="933"/>
                  </a:lnTo>
                  <a:lnTo>
                    <a:pt x="160" y="933"/>
                  </a:lnTo>
                  <a:lnTo>
                    <a:pt x="160" y="932"/>
                  </a:lnTo>
                  <a:lnTo>
                    <a:pt x="159" y="932"/>
                  </a:lnTo>
                  <a:lnTo>
                    <a:pt x="159" y="931"/>
                  </a:lnTo>
                  <a:lnTo>
                    <a:pt x="158" y="931"/>
                  </a:lnTo>
                  <a:lnTo>
                    <a:pt x="159" y="930"/>
                  </a:lnTo>
                  <a:lnTo>
                    <a:pt x="160" y="929"/>
                  </a:lnTo>
                  <a:lnTo>
                    <a:pt x="160" y="928"/>
                  </a:lnTo>
                  <a:lnTo>
                    <a:pt x="162" y="929"/>
                  </a:lnTo>
                  <a:lnTo>
                    <a:pt x="162" y="930"/>
                  </a:lnTo>
                  <a:lnTo>
                    <a:pt x="163" y="930"/>
                  </a:lnTo>
                  <a:lnTo>
                    <a:pt x="163" y="931"/>
                  </a:lnTo>
                  <a:lnTo>
                    <a:pt x="163" y="932"/>
                  </a:lnTo>
                  <a:lnTo>
                    <a:pt x="163" y="933"/>
                  </a:lnTo>
                  <a:close/>
                  <a:moveTo>
                    <a:pt x="158" y="928"/>
                  </a:moveTo>
                  <a:lnTo>
                    <a:pt x="158" y="929"/>
                  </a:lnTo>
                  <a:lnTo>
                    <a:pt x="157" y="929"/>
                  </a:lnTo>
                  <a:lnTo>
                    <a:pt x="157" y="928"/>
                  </a:lnTo>
                  <a:lnTo>
                    <a:pt x="156" y="929"/>
                  </a:lnTo>
                  <a:lnTo>
                    <a:pt x="156" y="928"/>
                  </a:lnTo>
                  <a:lnTo>
                    <a:pt x="155" y="928"/>
                  </a:lnTo>
                  <a:lnTo>
                    <a:pt x="156" y="927"/>
                  </a:lnTo>
                  <a:lnTo>
                    <a:pt x="157" y="928"/>
                  </a:lnTo>
                  <a:lnTo>
                    <a:pt x="158" y="928"/>
                  </a:lnTo>
                  <a:close/>
                  <a:moveTo>
                    <a:pt x="168" y="931"/>
                  </a:moveTo>
                  <a:lnTo>
                    <a:pt x="169" y="933"/>
                  </a:lnTo>
                  <a:lnTo>
                    <a:pt x="172" y="936"/>
                  </a:lnTo>
                  <a:lnTo>
                    <a:pt x="171" y="936"/>
                  </a:lnTo>
                  <a:lnTo>
                    <a:pt x="169" y="936"/>
                  </a:lnTo>
                  <a:lnTo>
                    <a:pt x="171" y="936"/>
                  </a:lnTo>
                  <a:lnTo>
                    <a:pt x="171" y="937"/>
                  </a:lnTo>
                  <a:lnTo>
                    <a:pt x="172" y="936"/>
                  </a:lnTo>
                  <a:lnTo>
                    <a:pt x="172" y="937"/>
                  </a:lnTo>
                  <a:lnTo>
                    <a:pt x="173" y="937"/>
                  </a:lnTo>
                  <a:lnTo>
                    <a:pt x="173" y="938"/>
                  </a:lnTo>
                  <a:lnTo>
                    <a:pt x="174" y="939"/>
                  </a:lnTo>
                  <a:lnTo>
                    <a:pt x="174" y="940"/>
                  </a:lnTo>
                  <a:lnTo>
                    <a:pt x="174" y="941"/>
                  </a:lnTo>
                  <a:lnTo>
                    <a:pt x="174" y="942"/>
                  </a:lnTo>
                  <a:lnTo>
                    <a:pt x="174" y="941"/>
                  </a:lnTo>
                  <a:lnTo>
                    <a:pt x="174" y="940"/>
                  </a:lnTo>
                  <a:lnTo>
                    <a:pt x="173" y="940"/>
                  </a:lnTo>
                  <a:lnTo>
                    <a:pt x="172" y="940"/>
                  </a:lnTo>
                  <a:lnTo>
                    <a:pt x="172" y="941"/>
                  </a:lnTo>
                  <a:lnTo>
                    <a:pt x="172" y="942"/>
                  </a:lnTo>
                  <a:lnTo>
                    <a:pt x="171" y="942"/>
                  </a:lnTo>
                  <a:lnTo>
                    <a:pt x="171" y="941"/>
                  </a:lnTo>
                  <a:lnTo>
                    <a:pt x="169" y="940"/>
                  </a:lnTo>
                  <a:lnTo>
                    <a:pt x="169" y="939"/>
                  </a:lnTo>
                  <a:lnTo>
                    <a:pt x="168" y="940"/>
                  </a:lnTo>
                  <a:lnTo>
                    <a:pt x="168" y="939"/>
                  </a:lnTo>
                  <a:lnTo>
                    <a:pt x="168" y="938"/>
                  </a:lnTo>
                  <a:lnTo>
                    <a:pt x="167" y="939"/>
                  </a:lnTo>
                  <a:lnTo>
                    <a:pt x="167" y="938"/>
                  </a:lnTo>
                  <a:lnTo>
                    <a:pt x="167" y="937"/>
                  </a:lnTo>
                  <a:lnTo>
                    <a:pt x="166" y="937"/>
                  </a:lnTo>
                  <a:lnTo>
                    <a:pt x="166" y="936"/>
                  </a:lnTo>
                  <a:lnTo>
                    <a:pt x="166" y="935"/>
                  </a:lnTo>
                  <a:lnTo>
                    <a:pt x="166" y="933"/>
                  </a:lnTo>
                  <a:lnTo>
                    <a:pt x="165" y="933"/>
                  </a:lnTo>
                  <a:lnTo>
                    <a:pt x="166" y="932"/>
                  </a:lnTo>
                  <a:lnTo>
                    <a:pt x="165" y="932"/>
                  </a:lnTo>
                  <a:lnTo>
                    <a:pt x="165" y="933"/>
                  </a:lnTo>
                  <a:lnTo>
                    <a:pt x="164" y="933"/>
                  </a:lnTo>
                  <a:lnTo>
                    <a:pt x="164" y="932"/>
                  </a:lnTo>
                  <a:lnTo>
                    <a:pt x="165" y="932"/>
                  </a:lnTo>
                  <a:lnTo>
                    <a:pt x="166" y="932"/>
                  </a:lnTo>
                  <a:lnTo>
                    <a:pt x="166" y="931"/>
                  </a:lnTo>
                  <a:lnTo>
                    <a:pt x="165" y="931"/>
                  </a:lnTo>
                  <a:lnTo>
                    <a:pt x="164" y="932"/>
                  </a:lnTo>
                  <a:lnTo>
                    <a:pt x="163" y="932"/>
                  </a:lnTo>
                  <a:lnTo>
                    <a:pt x="163" y="931"/>
                  </a:lnTo>
                  <a:lnTo>
                    <a:pt x="163" y="930"/>
                  </a:lnTo>
                  <a:lnTo>
                    <a:pt x="162" y="930"/>
                  </a:lnTo>
                  <a:lnTo>
                    <a:pt x="162" y="929"/>
                  </a:lnTo>
                  <a:lnTo>
                    <a:pt x="162" y="928"/>
                  </a:lnTo>
                  <a:lnTo>
                    <a:pt x="160" y="927"/>
                  </a:lnTo>
                  <a:lnTo>
                    <a:pt x="160" y="925"/>
                  </a:lnTo>
                  <a:lnTo>
                    <a:pt x="162" y="925"/>
                  </a:lnTo>
                  <a:lnTo>
                    <a:pt x="163" y="925"/>
                  </a:lnTo>
                  <a:lnTo>
                    <a:pt x="164" y="927"/>
                  </a:lnTo>
                  <a:lnTo>
                    <a:pt x="164" y="928"/>
                  </a:lnTo>
                  <a:lnTo>
                    <a:pt x="165" y="928"/>
                  </a:lnTo>
                  <a:lnTo>
                    <a:pt x="165" y="929"/>
                  </a:lnTo>
                  <a:lnTo>
                    <a:pt x="166" y="929"/>
                  </a:lnTo>
                  <a:lnTo>
                    <a:pt x="167" y="930"/>
                  </a:lnTo>
                  <a:lnTo>
                    <a:pt x="168" y="931"/>
                  </a:lnTo>
                  <a:close/>
                  <a:moveTo>
                    <a:pt x="160" y="922"/>
                  </a:moveTo>
                  <a:lnTo>
                    <a:pt x="160" y="923"/>
                  </a:lnTo>
                  <a:lnTo>
                    <a:pt x="162" y="923"/>
                  </a:lnTo>
                  <a:lnTo>
                    <a:pt x="162" y="924"/>
                  </a:lnTo>
                  <a:lnTo>
                    <a:pt x="160" y="924"/>
                  </a:lnTo>
                  <a:lnTo>
                    <a:pt x="160" y="925"/>
                  </a:lnTo>
                  <a:lnTo>
                    <a:pt x="159" y="927"/>
                  </a:lnTo>
                  <a:lnTo>
                    <a:pt x="158" y="927"/>
                  </a:lnTo>
                  <a:lnTo>
                    <a:pt x="157" y="927"/>
                  </a:lnTo>
                  <a:lnTo>
                    <a:pt x="157" y="925"/>
                  </a:lnTo>
                  <a:lnTo>
                    <a:pt x="158" y="925"/>
                  </a:lnTo>
                  <a:lnTo>
                    <a:pt x="158" y="924"/>
                  </a:lnTo>
                  <a:lnTo>
                    <a:pt x="159" y="924"/>
                  </a:lnTo>
                  <a:lnTo>
                    <a:pt x="159" y="923"/>
                  </a:lnTo>
                  <a:lnTo>
                    <a:pt x="158" y="923"/>
                  </a:lnTo>
                  <a:lnTo>
                    <a:pt x="158" y="924"/>
                  </a:lnTo>
                  <a:lnTo>
                    <a:pt x="157" y="925"/>
                  </a:lnTo>
                  <a:lnTo>
                    <a:pt x="156" y="925"/>
                  </a:lnTo>
                  <a:lnTo>
                    <a:pt x="156" y="924"/>
                  </a:lnTo>
                  <a:lnTo>
                    <a:pt x="155" y="924"/>
                  </a:lnTo>
                  <a:lnTo>
                    <a:pt x="154" y="925"/>
                  </a:lnTo>
                  <a:lnTo>
                    <a:pt x="155" y="925"/>
                  </a:lnTo>
                  <a:lnTo>
                    <a:pt x="155" y="927"/>
                  </a:lnTo>
                  <a:lnTo>
                    <a:pt x="154" y="927"/>
                  </a:lnTo>
                  <a:lnTo>
                    <a:pt x="154" y="925"/>
                  </a:lnTo>
                  <a:lnTo>
                    <a:pt x="154" y="924"/>
                  </a:lnTo>
                  <a:lnTo>
                    <a:pt x="155" y="924"/>
                  </a:lnTo>
                  <a:lnTo>
                    <a:pt x="155" y="923"/>
                  </a:lnTo>
                  <a:lnTo>
                    <a:pt x="156" y="922"/>
                  </a:lnTo>
                  <a:lnTo>
                    <a:pt x="157" y="922"/>
                  </a:lnTo>
                  <a:lnTo>
                    <a:pt x="157" y="921"/>
                  </a:lnTo>
                  <a:lnTo>
                    <a:pt x="158" y="921"/>
                  </a:lnTo>
                  <a:lnTo>
                    <a:pt x="159" y="921"/>
                  </a:lnTo>
                  <a:lnTo>
                    <a:pt x="160" y="922"/>
                  </a:lnTo>
                  <a:close/>
                  <a:moveTo>
                    <a:pt x="120" y="919"/>
                  </a:moveTo>
                  <a:lnTo>
                    <a:pt x="121" y="919"/>
                  </a:lnTo>
                  <a:lnTo>
                    <a:pt x="121" y="920"/>
                  </a:lnTo>
                  <a:lnTo>
                    <a:pt x="122" y="920"/>
                  </a:lnTo>
                  <a:lnTo>
                    <a:pt x="123" y="920"/>
                  </a:lnTo>
                  <a:lnTo>
                    <a:pt x="124" y="920"/>
                  </a:lnTo>
                  <a:lnTo>
                    <a:pt x="125" y="920"/>
                  </a:lnTo>
                  <a:lnTo>
                    <a:pt x="126" y="920"/>
                  </a:lnTo>
                  <a:lnTo>
                    <a:pt x="126" y="921"/>
                  </a:lnTo>
                  <a:lnTo>
                    <a:pt x="126" y="922"/>
                  </a:lnTo>
                  <a:lnTo>
                    <a:pt x="125" y="922"/>
                  </a:lnTo>
                  <a:lnTo>
                    <a:pt x="125" y="923"/>
                  </a:lnTo>
                  <a:lnTo>
                    <a:pt x="124" y="924"/>
                  </a:lnTo>
                  <a:lnTo>
                    <a:pt x="125" y="924"/>
                  </a:lnTo>
                  <a:lnTo>
                    <a:pt x="125" y="923"/>
                  </a:lnTo>
                  <a:lnTo>
                    <a:pt x="126" y="923"/>
                  </a:lnTo>
                  <a:lnTo>
                    <a:pt x="126" y="922"/>
                  </a:lnTo>
                  <a:lnTo>
                    <a:pt x="127" y="921"/>
                  </a:lnTo>
                  <a:lnTo>
                    <a:pt x="129" y="921"/>
                  </a:lnTo>
                  <a:lnTo>
                    <a:pt x="130" y="920"/>
                  </a:lnTo>
                  <a:lnTo>
                    <a:pt x="131" y="920"/>
                  </a:lnTo>
                  <a:lnTo>
                    <a:pt x="131" y="921"/>
                  </a:lnTo>
                  <a:lnTo>
                    <a:pt x="131" y="922"/>
                  </a:lnTo>
                  <a:lnTo>
                    <a:pt x="132" y="922"/>
                  </a:lnTo>
                  <a:lnTo>
                    <a:pt x="132" y="923"/>
                  </a:lnTo>
                  <a:lnTo>
                    <a:pt x="132" y="924"/>
                  </a:lnTo>
                  <a:lnTo>
                    <a:pt x="132" y="925"/>
                  </a:lnTo>
                  <a:lnTo>
                    <a:pt x="133" y="925"/>
                  </a:lnTo>
                  <a:lnTo>
                    <a:pt x="133" y="927"/>
                  </a:lnTo>
                  <a:lnTo>
                    <a:pt x="132" y="927"/>
                  </a:lnTo>
                  <a:lnTo>
                    <a:pt x="132" y="928"/>
                  </a:lnTo>
                  <a:lnTo>
                    <a:pt x="131" y="928"/>
                  </a:lnTo>
                  <a:lnTo>
                    <a:pt x="131" y="929"/>
                  </a:lnTo>
                  <a:lnTo>
                    <a:pt x="129" y="929"/>
                  </a:lnTo>
                  <a:lnTo>
                    <a:pt x="129" y="930"/>
                  </a:lnTo>
                  <a:lnTo>
                    <a:pt x="127" y="930"/>
                  </a:lnTo>
                  <a:lnTo>
                    <a:pt x="126" y="930"/>
                  </a:lnTo>
                  <a:lnTo>
                    <a:pt x="125" y="930"/>
                  </a:lnTo>
                  <a:lnTo>
                    <a:pt x="125" y="931"/>
                  </a:lnTo>
                  <a:lnTo>
                    <a:pt x="126" y="931"/>
                  </a:lnTo>
                  <a:lnTo>
                    <a:pt x="125" y="932"/>
                  </a:lnTo>
                  <a:lnTo>
                    <a:pt x="126" y="932"/>
                  </a:lnTo>
                  <a:lnTo>
                    <a:pt x="126" y="931"/>
                  </a:lnTo>
                  <a:lnTo>
                    <a:pt x="127" y="932"/>
                  </a:lnTo>
                  <a:lnTo>
                    <a:pt x="129" y="931"/>
                  </a:lnTo>
                  <a:lnTo>
                    <a:pt x="130" y="931"/>
                  </a:lnTo>
                  <a:lnTo>
                    <a:pt x="129" y="932"/>
                  </a:lnTo>
                  <a:lnTo>
                    <a:pt x="127" y="932"/>
                  </a:lnTo>
                  <a:lnTo>
                    <a:pt x="127" y="933"/>
                  </a:lnTo>
                  <a:lnTo>
                    <a:pt x="129" y="933"/>
                  </a:lnTo>
                  <a:lnTo>
                    <a:pt x="129" y="932"/>
                  </a:lnTo>
                  <a:lnTo>
                    <a:pt x="130" y="932"/>
                  </a:lnTo>
                  <a:lnTo>
                    <a:pt x="131" y="932"/>
                  </a:lnTo>
                  <a:lnTo>
                    <a:pt x="130" y="932"/>
                  </a:lnTo>
                  <a:lnTo>
                    <a:pt x="130" y="931"/>
                  </a:lnTo>
                  <a:lnTo>
                    <a:pt x="131" y="931"/>
                  </a:lnTo>
                  <a:lnTo>
                    <a:pt x="132" y="931"/>
                  </a:lnTo>
                  <a:lnTo>
                    <a:pt x="132" y="930"/>
                  </a:lnTo>
                  <a:lnTo>
                    <a:pt x="132" y="929"/>
                  </a:lnTo>
                  <a:lnTo>
                    <a:pt x="132" y="928"/>
                  </a:lnTo>
                  <a:lnTo>
                    <a:pt x="133" y="927"/>
                  </a:lnTo>
                  <a:lnTo>
                    <a:pt x="133" y="925"/>
                  </a:lnTo>
                  <a:lnTo>
                    <a:pt x="133" y="924"/>
                  </a:lnTo>
                  <a:lnTo>
                    <a:pt x="133" y="923"/>
                  </a:lnTo>
                  <a:lnTo>
                    <a:pt x="132" y="922"/>
                  </a:lnTo>
                  <a:lnTo>
                    <a:pt x="133" y="922"/>
                  </a:lnTo>
                  <a:lnTo>
                    <a:pt x="134" y="922"/>
                  </a:lnTo>
                  <a:lnTo>
                    <a:pt x="135" y="922"/>
                  </a:lnTo>
                  <a:lnTo>
                    <a:pt x="137" y="921"/>
                  </a:lnTo>
                  <a:lnTo>
                    <a:pt x="138" y="921"/>
                  </a:lnTo>
                  <a:lnTo>
                    <a:pt x="139" y="921"/>
                  </a:lnTo>
                  <a:lnTo>
                    <a:pt x="139" y="920"/>
                  </a:lnTo>
                  <a:lnTo>
                    <a:pt x="140" y="919"/>
                  </a:lnTo>
                  <a:lnTo>
                    <a:pt x="140" y="920"/>
                  </a:lnTo>
                  <a:lnTo>
                    <a:pt x="140" y="921"/>
                  </a:lnTo>
                  <a:lnTo>
                    <a:pt x="140" y="922"/>
                  </a:lnTo>
                  <a:lnTo>
                    <a:pt x="139" y="923"/>
                  </a:lnTo>
                  <a:lnTo>
                    <a:pt x="139" y="924"/>
                  </a:lnTo>
                  <a:lnTo>
                    <a:pt x="139" y="925"/>
                  </a:lnTo>
                  <a:lnTo>
                    <a:pt x="138" y="927"/>
                  </a:lnTo>
                  <a:lnTo>
                    <a:pt x="137" y="928"/>
                  </a:lnTo>
                  <a:lnTo>
                    <a:pt x="137" y="929"/>
                  </a:lnTo>
                  <a:lnTo>
                    <a:pt x="137" y="930"/>
                  </a:lnTo>
                  <a:lnTo>
                    <a:pt x="137" y="931"/>
                  </a:lnTo>
                  <a:lnTo>
                    <a:pt x="135" y="932"/>
                  </a:lnTo>
                  <a:lnTo>
                    <a:pt x="135" y="933"/>
                  </a:lnTo>
                  <a:lnTo>
                    <a:pt x="135" y="935"/>
                  </a:lnTo>
                  <a:lnTo>
                    <a:pt x="135" y="936"/>
                  </a:lnTo>
                  <a:lnTo>
                    <a:pt x="135" y="937"/>
                  </a:lnTo>
                  <a:lnTo>
                    <a:pt x="135" y="938"/>
                  </a:lnTo>
                  <a:lnTo>
                    <a:pt x="135" y="939"/>
                  </a:lnTo>
                  <a:lnTo>
                    <a:pt x="137" y="939"/>
                  </a:lnTo>
                  <a:lnTo>
                    <a:pt x="135" y="939"/>
                  </a:lnTo>
                  <a:lnTo>
                    <a:pt x="135" y="941"/>
                  </a:lnTo>
                  <a:lnTo>
                    <a:pt x="134" y="941"/>
                  </a:lnTo>
                  <a:lnTo>
                    <a:pt x="133" y="941"/>
                  </a:lnTo>
                  <a:lnTo>
                    <a:pt x="132" y="942"/>
                  </a:lnTo>
                  <a:lnTo>
                    <a:pt x="131" y="942"/>
                  </a:lnTo>
                  <a:lnTo>
                    <a:pt x="131" y="944"/>
                  </a:lnTo>
                  <a:lnTo>
                    <a:pt x="132" y="944"/>
                  </a:lnTo>
                  <a:lnTo>
                    <a:pt x="133" y="944"/>
                  </a:lnTo>
                  <a:lnTo>
                    <a:pt x="132" y="944"/>
                  </a:lnTo>
                  <a:lnTo>
                    <a:pt x="131" y="944"/>
                  </a:lnTo>
                  <a:lnTo>
                    <a:pt x="130" y="944"/>
                  </a:lnTo>
                  <a:lnTo>
                    <a:pt x="129" y="944"/>
                  </a:lnTo>
                  <a:lnTo>
                    <a:pt x="129" y="945"/>
                  </a:lnTo>
                  <a:lnTo>
                    <a:pt x="127" y="945"/>
                  </a:lnTo>
                  <a:lnTo>
                    <a:pt x="127" y="944"/>
                  </a:lnTo>
                  <a:lnTo>
                    <a:pt x="126" y="944"/>
                  </a:lnTo>
                  <a:lnTo>
                    <a:pt x="126" y="942"/>
                  </a:lnTo>
                  <a:lnTo>
                    <a:pt x="125" y="941"/>
                  </a:lnTo>
                  <a:lnTo>
                    <a:pt x="124" y="941"/>
                  </a:lnTo>
                  <a:lnTo>
                    <a:pt x="125" y="940"/>
                  </a:lnTo>
                  <a:lnTo>
                    <a:pt x="126" y="940"/>
                  </a:lnTo>
                  <a:lnTo>
                    <a:pt x="123" y="940"/>
                  </a:lnTo>
                  <a:lnTo>
                    <a:pt x="124" y="939"/>
                  </a:lnTo>
                  <a:lnTo>
                    <a:pt x="125" y="939"/>
                  </a:lnTo>
                  <a:lnTo>
                    <a:pt x="126" y="939"/>
                  </a:lnTo>
                  <a:lnTo>
                    <a:pt x="127" y="939"/>
                  </a:lnTo>
                  <a:lnTo>
                    <a:pt x="127" y="940"/>
                  </a:lnTo>
                  <a:lnTo>
                    <a:pt x="129" y="940"/>
                  </a:lnTo>
                  <a:lnTo>
                    <a:pt x="129" y="939"/>
                  </a:lnTo>
                  <a:lnTo>
                    <a:pt x="127" y="939"/>
                  </a:lnTo>
                  <a:lnTo>
                    <a:pt x="127" y="938"/>
                  </a:lnTo>
                  <a:lnTo>
                    <a:pt x="126" y="938"/>
                  </a:lnTo>
                  <a:lnTo>
                    <a:pt x="125" y="937"/>
                  </a:lnTo>
                  <a:lnTo>
                    <a:pt x="125" y="936"/>
                  </a:lnTo>
                  <a:lnTo>
                    <a:pt x="124" y="936"/>
                  </a:lnTo>
                  <a:lnTo>
                    <a:pt x="124" y="937"/>
                  </a:lnTo>
                  <a:lnTo>
                    <a:pt x="123" y="937"/>
                  </a:lnTo>
                  <a:lnTo>
                    <a:pt x="124" y="936"/>
                  </a:lnTo>
                  <a:lnTo>
                    <a:pt x="123" y="936"/>
                  </a:lnTo>
                  <a:lnTo>
                    <a:pt x="122" y="937"/>
                  </a:lnTo>
                  <a:lnTo>
                    <a:pt x="122" y="936"/>
                  </a:lnTo>
                  <a:lnTo>
                    <a:pt x="122" y="935"/>
                  </a:lnTo>
                  <a:lnTo>
                    <a:pt x="121" y="935"/>
                  </a:lnTo>
                  <a:lnTo>
                    <a:pt x="122" y="935"/>
                  </a:lnTo>
                  <a:lnTo>
                    <a:pt x="121" y="933"/>
                  </a:lnTo>
                  <a:lnTo>
                    <a:pt x="121" y="935"/>
                  </a:lnTo>
                  <a:lnTo>
                    <a:pt x="120" y="935"/>
                  </a:lnTo>
                  <a:lnTo>
                    <a:pt x="121" y="933"/>
                  </a:lnTo>
                  <a:lnTo>
                    <a:pt x="120" y="933"/>
                  </a:lnTo>
                  <a:lnTo>
                    <a:pt x="121" y="933"/>
                  </a:lnTo>
                  <a:lnTo>
                    <a:pt x="122" y="933"/>
                  </a:lnTo>
                  <a:lnTo>
                    <a:pt x="122" y="932"/>
                  </a:lnTo>
                  <a:lnTo>
                    <a:pt x="120" y="931"/>
                  </a:lnTo>
                  <a:lnTo>
                    <a:pt x="121" y="931"/>
                  </a:lnTo>
                  <a:lnTo>
                    <a:pt x="121" y="930"/>
                  </a:lnTo>
                  <a:lnTo>
                    <a:pt x="120" y="930"/>
                  </a:lnTo>
                  <a:lnTo>
                    <a:pt x="120" y="929"/>
                  </a:lnTo>
                  <a:lnTo>
                    <a:pt x="118" y="929"/>
                  </a:lnTo>
                  <a:lnTo>
                    <a:pt x="118" y="928"/>
                  </a:lnTo>
                  <a:lnTo>
                    <a:pt x="118" y="927"/>
                  </a:lnTo>
                  <a:lnTo>
                    <a:pt x="117" y="927"/>
                  </a:lnTo>
                  <a:lnTo>
                    <a:pt x="117" y="925"/>
                  </a:lnTo>
                  <a:lnTo>
                    <a:pt x="118" y="924"/>
                  </a:lnTo>
                  <a:lnTo>
                    <a:pt x="118" y="923"/>
                  </a:lnTo>
                  <a:lnTo>
                    <a:pt x="118" y="922"/>
                  </a:lnTo>
                  <a:lnTo>
                    <a:pt x="120" y="922"/>
                  </a:lnTo>
                  <a:lnTo>
                    <a:pt x="118" y="922"/>
                  </a:lnTo>
                  <a:lnTo>
                    <a:pt x="118" y="921"/>
                  </a:lnTo>
                  <a:lnTo>
                    <a:pt x="118" y="920"/>
                  </a:lnTo>
                  <a:lnTo>
                    <a:pt x="120" y="920"/>
                  </a:lnTo>
                  <a:lnTo>
                    <a:pt x="120" y="919"/>
                  </a:lnTo>
                  <a:lnTo>
                    <a:pt x="118" y="919"/>
                  </a:lnTo>
                  <a:lnTo>
                    <a:pt x="120" y="919"/>
                  </a:lnTo>
                  <a:close/>
                  <a:moveTo>
                    <a:pt x="162" y="920"/>
                  </a:moveTo>
                  <a:lnTo>
                    <a:pt x="160" y="920"/>
                  </a:lnTo>
                  <a:lnTo>
                    <a:pt x="160" y="919"/>
                  </a:lnTo>
                  <a:lnTo>
                    <a:pt x="160" y="917"/>
                  </a:lnTo>
                  <a:lnTo>
                    <a:pt x="162" y="917"/>
                  </a:lnTo>
                  <a:lnTo>
                    <a:pt x="162" y="919"/>
                  </a:lnTo>
                  <a:lnTo>
                    <a:pt x="163" y="920"/>
                  </a:lnTo>
                  <a:lnTo>
                    <a:pt x="162" y="920"/>
                  </a:lnTo>
                  <a:close/>
                  <a:moveTo>
                    <a:pt x="155" y="920"/>
                  </a:moveTo>
                  <a:lnTo>
                    <a:pt x="154" y="920"/>
                  </a:lnTo>
                  <a:lnTo>
                    <a:pt x="152" y="919"/>
                  </a:lnTo>
                  <a:lnTo>
                    <a:pt x="152" y="917"/>
                  </a:lnTo>
                  <a:lnTo>
                    <a:pt x="154" y="917"/>
                  </a:lnTo>
                  <a:lnTo>
                    <a:pt x="155" y="919"/>
                  </a:lnTo>
                  <a:lnTo>
                    <a:pt x="155" y="920"/>
                  </a:lnTo>
                  <a:close/>
                  <a:moveTo>
                    <a:pt x="120" y="917"/>
                  </a:moveTo>
                  <a:lnTo>
                    <a:pt x="120" y="919"/>
                  </a:lnTo>
                  <a:lnTo>
                    <a:pt x="120" y="917"/>
                  </a:lnTo>
                  <a:lnTo>
                    <a:pt x="118" y="917"/>
                  </a:lnTo>
                  <a:lnTo>
                    <a:pt x="118" y="916"/>
                  </a:lnTo>
                  <a:lnTo>
                    <a:pt x="120" y="916"/>
                  </a:lnTo>
                  <a:lnTo>
                    <a:pt x="121" y="916"/>
                  </a:lnTo>
                  <a:lnTo>
                    <a:pt x="121" y="917"/>
                  </a:lnTo>
                  <a:lnTo>
                    <a:pt x="120" y="917"/>
                  </a:lnTo>
                  <a:close/>
                  <a:moveTo>
                    <a:pt x="159" y="916"/>
                  </a:moveTo>
                  <a:lnTo>
                    <a:pt x="158" y="916"/>
                  </a:lnTo>
                  <a:lnTo>
                    <a:pt x="158" y="915"/>
                  </a:lnTo>
                  <a:lnTo>
                    <a:pt x="157" y="915"/>
                  </a:lnTo>
                  <a:lnTo>
                    <a:pt x="158" y="915"/>
                  </a:lnTo>
                  <a:lnTo>
                    <a:pt x="158" y="914"/>
                  </a:lnTo>
                  <a:lnTo>
                    <a:pt x="158" y="915"/>
                  </a:lnTo>
                  <a:lnTo>
                    <a:pt x="159" y="915"/>
                  </a:lnTo>
                  <a:lnTo>
                    <a:pt x="159" y="916"/>
                  </a:lnTo>
                  <a:close/>
                  <a:moveTo>
                    <a:pt x="160" y="916"/>
                  </a:moveTo>
                  <a:lnTo>
                    <a:pt x="159" y="916"/>
                  </a:lnTo>
                  <a:lnTo>
                    <a:pt x="159" y="915"/>
                  </a:lnTo>
                  <a:lnTo>
                    <a:pt x="160" y="914"/>
                  </a:lnTo>
                  <a:lnTo>
                    <a:pt x="160" y="915"/>
                  </a:lnTo>
                  <a:lnTo>
                    <a:pt x="160" y="916"/>
                  </a:lnTo>
                  <a:close/>
                  <a:moveTo>
                    <a:pt x="154" y="913"/>
                  </a:moveTo>
                  <a:lnTo>
                    <a:pt x="155" y="913"/>
                  </a:lnTo>
                  <a:lnTo>
                    <a:pt x="154" y="913"/>
                  </a:lnTo>
                  <a:lnTo>
                    <a:pt x="155" y="914"/>
                  </a:lnTo>
                  <a:lnTo>
                    <a:pt x="154" y="914"/>
                  </a:lnTo>
                  <a:lnTo>
                    <a:pt x="152" y="913"/>
                  </a:lnTo>
                  <a:lnTo>
                    <a:pt x="154" y="913"/>
                  </a:lnTo>
                  <a:close/>
                  <a:moveTo>
                    <a:pt x="154" y="911"/>
                  </a:moveTo>
                  <a:lnTo>
                    <a:pt x="154" y="912"/>
                  </a:lnTo>
                  <a:lnTo>
                    <a:pt x="152" y="913"/>
                  </a:lnTo>
                  <a:lnTo>
                    <a:pt x="152" y="912"/>
                  </a:lnTo>
                  <a:lnTo>
                    <a:pt x="151" y="912"/>
                  </a:lnTo>
                  <a:lnTo>
                    <a:pt x="152" y="911"/>
                  </a:lnTo>
                  <a:lnTo>
                    <a:pt x="154" y="911"/>
                  </a:lnTo>
                  <a:close/>
                  <a:moveTo>
                    <a:pt x="149" y="908"/>
                  </a:moveTo>
                  <a:lnTo>
                    <a:pt x="148" y="908"/>
                  </a:lnTo>
                  <a:lnTo>
                    <a:pt x="148" y="907"/>
                  </a:lnTo>
                  <a:lnTo>
                    <a:pt x="149" y="907"/>
                  </a:lnTo>
                  <a:lnTo>
                    <a:pt x="149" y="908"/>
                  </a:lnTo>
                  <a:close/>
                  <a:moveTo>
                    <a:pt x="154" y="907"/>
                  </a:moveTo>
                  <a:lnTo>
                    <a:pt x="154" y="908"/>
                  </a:lnTo>
                  <a:lnTo>
                    <a:pt x="152" y="908"/>
                  </a:lnTo>
                  <a:lnTo>
                    <a:pt x="152" y="910"/>
                  </a:lnTo>
                  <a:lnTo>
                    <a:pt x="150" y="912"/>
                  </a:lnTo>
                  <a:lnTo>
                    <a:pt x="150" y="911"/>
                  </a:lnTo>
                  <a:lnTo>
                    <a:pt x="150" y="910"/>
                  </a:lnTo>
                  <a:lnTo>
                    <a:pt x="150" y="908"/>
                  </a:lnTo>
                  <a:lnTo>
                    <a:pt x="150" y="907"/>
                  </a:lnTo>
                  <a:lnTo>
                    <a:pt x="151" y="907"/>
                  </a:lnTo>
                  <a:lnTo>
                    <a:pt x="152" y="907"/>
                  </a:lnTo>
                  <a:lnTo>
                    <a:pt x="154" y="907"/>
                  </a:lnTo>
                  <a:close/>
                  <a:moveTo>
                    <a:pt x="158" y="904"/>
                  </a:moveTo>
                  <a:lnTo>
                    <a:pt x="158" y="905"/>
                  </a:lnTo>
                  <a:lnTo>
                    <a:pt x="157" y="905"/>
                  </a:lnTo>
                  <a:lnTo>
                    <a:pt x="156" y="905"/>
                  </a:lnTo>
                  <a:lnTo>
                    <a:pt x="156" y="904"/>
                  </a:lnTo>
                  <a:lnTo>
                    <a:pt x="156" y="903"/>
                  </a:lnTo>
                  <a:lnTo>
                    <a:pt x="157" y="903"/>
                  </a:lnTo>
                  <a:lnTo>
                    <a:pt x="158" y="903"/>
                  </a:lnTo>
                  <a:lnTo>
                    <a:pt x="158" y="904"/>
                  </a:lnTo>
                  <a:close/>
                  <a:moveTo>
                    <a:pt x="162" y="903"/>
                  </a:moveTo>
                  <a:lnTo>
                    <a:pt x="162" y="904"/>
                  </a:lnTo>
                  <a:lnTo>
                    <a:pt x="160" y="904"/>
                  </a:lnTo>
                  <a:lnTo>
                    <a:pt x="160" y="905"/>
                  </a:lnTo>
                  <a:lnTo>
                    <a:pt x="159" y="905"/>
                  </a:lnTo>
                  <a:lnTo>
                    <a:pt x="159" y="904"/>
                  </a:lnTo>
                  <a:lnTo>
                    <a:pt x="160" y="904"/>
                  </a:lnTo>
                  <a:lnTo>
                    <a:pt x="162" y="903"/>
                  </a:lnTo>
                  <a:lnTo>
                    <a:pt x="162" y="902"/>
                  </a:lnTo>
                  <a:lnTo>
                    <a:pt x="162" y="903"/>
                  </a:lnTo>
                  <a:close/>
                  <a:moveTo>
                    <a:pt x="158" y="903"/>
                  </a:moveTo>
                  <a:lnTo>
                    <a:pt x="158" y="902"/>
                  </a:lnTo>
                  <a:lnTo>
                    <a:pt x="160" y="898"/>
                  </a:lnTo>
                  <a:lnTo>
                    <a:pt x="162" y="897"/>
                  </a:lnTo>
                  <a:lnTo>
                    <a:pt x="162" y="896"/>
                  </a:lnTo>
                  <a:lnTo>
                    <a:pt x="162" y="897"/>
                  </a:lnTo>
                  <a:lnTo>
                    <a:pt x="163" y="897"/>
                  </a:lnTo>
                  <a:lnTo>
                    <a:pt x="163" y="898"/>
                  </a:lnTo>
                  <a:lnTo>
                    <a:pt x="162" y="899"/>
                  </a:lnTo>
                  <a:lnTo>
                    <a:pt x="162" y="900"/>
                  </a:lnTo>
                  <a:lnTo>
                    <a:pt x="160" y="902"/>
                  </a:lnTo>
                  <a:lnTo>
                    <a:pt x="159" y="902"/>
                  </a:lnTo>
                  <a:lnTo>
                    <a:pt x="159" y="903"/>
                  </a:lnTo>
                  <a:lnTo>
                    <a:pt x="158" y="903"/>
                  </a:lnTo>
                  <a:close/>
                  <a:moveTo>
                    <a:pt x="74" y="437"/>
                  </a:moveTo>
                  <a:lnTo>
                    <a:pt x="74" y="438"/>
                  </a:lnTo>
                  <a:lnTo>
                    <a:pt x="75" y="439"/>
                  </a:lnTo>
                  <a:lnTo>
                    <a:pt x="74" y="439"/>
                  </a:lnTo>
                  <a:lnTo>
                    <a:pt x="73" y="439"/>
                  </a:lnTo>
                  <a:lnTo>
                    <a:pt x="72" y="439"/>
                  </a:lnTo>
                  <a:lnTo>
                    <a:pt x="72" y="438"/>
                  </a:lnTo>
                  <a:lnTo>
                    <a:pt x="72" y="437"/>
                  </a:lnTo>
                  <a:lnTo>
                    <a:pt x="72" y="438"/>
                  </a:lnTo>
                  <a:lnTo>
                    <a:pt x="72" y="437"/>
                  </a:lnTo>
                  <a:lnTo>
                    <a:pt x="72" y="436"/>
                  </a:lnTo>
                  <a:lnTo>
                    <a:pt x="71" y="436"/>
                  </a:lnTo>
                  <a:lnTo>
                    <a:pt x="72" y="435"/>
                  </a:lnTo>
                  <a:lnTo>
                    <a:pt x="73" y="436"/>
                  </a:lnTo>
                  <a:lnTo>
                    <a:pt x="74" y="437"/>
                  </a:lnTo>
                  <a:close/>
                  <a:moveTo>
                    <a:pt x="82" y="426"/>
                  </a:moveTo>
                  <a:lnTo>
                    <a:pt x="83" y="426"/>
                  </a:lnTo>
                  <a:lnTo>
                    <a:pt x="84" y="426"/>
                  </a:lnTo>
                  <a:lnTo>
                    <a:pt x="85" y="427"/>
                  </a:lnTo>
                  <a:lnTo>
                    <a:pt x="84" y="427"/>
                  </a:lnTo>
                  <a:lnTo>
                    <a:pt x="84" y="428"/>
                  </a:lnTo>
                  <a:lnTo>
                    <a:pt x="85" y="428"/>
                  </a:lnTo>
                  <a:lnTo>
                    <a:pt x="85" y="427"/>
                  </a:lnTo>
                  <a:lnTo>
                    <a:pt x="85" y="428"/>
                  </a:lnTo>
                  <a:lnTo>
                    <a:pt x="85" y="429"/>
                  </a:lnTo>
                  <a:lnTo>
                    <a:pt x="84" y="429"/>
                  </a:lnTo>
                  <a:lnTo>
                    <a:pt x="84" y="428"/>
                  </a:lnTo>
                  <a:lnTo>
                    <a:pt x="81" y="427"/>
                  </a:lnTo>
                  <a:lnTo>
                    <a:pt x="82" y="426"/>
                  </a:lnTo>
                  <a:close/>
                  <a:moveTo>
                    <a:pt x="80" y="421"/>
                  </a:moveTo>
                  <a:lnTo>
                    <a:pt x="81" y="423"/>
                  </a:lnTo>
                  <a:lnTo>
                    <a:pt x="80" y="423"/>
                  </a:lnTo>
                  <a:lnTo>
                    <a:pt x="80" y="422"/>
                  </a:lnTo>
                  <a:lnTo>
                    <a:pt x="79" y="422"/>
                  </a:lnTo>
                  <a:lnTo>
                    <a:pt x="78" y="422"/>
                  </a:lnTo>
                  <a:lnTo>
                    <a:pt x="78" y="421"/>
                  </a:lnTo>
                  <a:lnTo>
                    <a:pt x="80" y="421"/>
                  </a:lnTo>
                  <a:close/>
                  <a:moveTo>
                    <a:pt x="107" y="417"/>
                  </a:moveTo>
                  <a:lnTo>
                    <a:pt x="107" y="418"/>
                  </a:lnTo>
                  <a:lnTo>
                    <a:pt x="106" y="418"/>
                  </a:lnTo>
                  <a:lnTo>
                    <a:pt x="106" y="419"/>
                  </a:lnTo>
                  <a:lnTo>
                    <a:pt x="105" y="418"/>
                  </a:lnTo>
                  <a:lnTo>
                    <a:pt x="105" y="417"/>
                  </a:lnTo>
                  <a:lnTo>
                    <a:pt x="106" y="417"/>
                  </a:lnTo>
                  <a:lnTo>
                    <a:pt x="107" y="417"/>
                  </a:lnTo>
                  <a:close/>
                  <a:moveTo>
                    <a:pt x="32" y="418"/>
                  </a:moveTo>
                  <a:lnTo>
                    <a:pt x="31" y="418"/>
                  </a:lnTo>
                  <a:lnTo>
                    <a:pt x="30" y="418"/>
                  </a:lnTo>
                  <a:lnTo>
                    <a:pt x="29" y="420"/>
                  </a:lnTo>
                  <a:lnTo>
                    <a:pt x="28" y="420"/>
                  </a:lnTo>
                  <a:lnTo>
                    <a:pt x="28" y="419"/>
                  </a:lnTo>
                  <a:lnTo>
                    <a:pt x="26" y="419"/>
                  </a:lnTo>
                  <a:lnTo>
                    <a:pt x="26" y="418"/>
                  </a:lnTo>
                  <a:lnTo>
                    <a:pt x="25" y="418"/>
                  </a:lnTo>
                  <a:lnTo>
                    <a:pt x="25" y="419"/>
                  </a:lnTo>
                  <a:lnTo>
                    <a:pt x="25" y="418"/>
                  </a:lnTo>
                  <a:lnTo>
                    <a:pt x="26" y="415"/>
                  </a:lnTo>
                  <a:lnTo>
                    <a:pt x="28" y="415"/>
                  </a:lnTo>
                  <a:lnTo>
                    <a:pt x="29" y="414"/>
                  </a:lnTo>
                  <a:lnTo>
                    <a:pt x="29" y="415"/>
                  </a:lnTo>
                  <a:lnTo>
                    <a:pt x="30" y="415"/>
                  </a:lnTo>
                  <a:lnTo>
                    <a:pt x="31" y="417"/>
                  </a:lnTo>
                  <a:lnTo>
                    <a:pt x="32" y="417"/>
                  </a:lnTo>
                  <a:lnTo>
                    <a:pt x="32" y="418"/>
                  </a:lnTo>
                  <a:close/>
                  <a:moveTo>
                    <a:pt x="82" y="419"/>
                  </a:moveTo>
                  <a:lnTo>
                    <a:pt x="81" y="418"/>
                  </a:lnTo>
                  <a:lnTo>
                    <a:pt x="81" y="417"/>
                  </a:lnTo>
                  <a:lnTo>
                    <a:pt x="82" y="415"/>
                  </a:lnTo>
                  <a:lnTo>
                    <a:pt x="83" y="415"/>
                  </a:lnTo>
                  <a:lnTo>
                    <a:pt x="84" y="414"/>
                  </a:lnTo>
                  <a:lnTo>
                    <a:pt x="83" y="415"/>
                  </a:lnTo>
                  <a:lnTo>
                    <a:pt x="83" y="418"/>
                  </a:lnTo>
                  <a:lnTo>
                    <a:pt x="82" y="418"/>
                  </a:lnTo>
                  <a:lnTo>
                    <a:pt x="82" y="419"/>
                  </a:lnTo>
                  <a:close/>
                  <a:moveTo>
                    <a:pt x="240" y="393"/>
                  </a:moveTo>
                  <a:lnTo>
                    <a:pt x="239" y="394"/>
                  </a:lnTo>
                  <a:lnTo>
                    <a:pt x="240" y="394"/>
                  </a:lnTo>
                  <a:lnTo>
                    <a:pt x="239" y="394"/>
                  </a:lnTo>
                  <a:lnTo>
                    <a:pt x="238" y="394"/>
                  </a:lnTo>
                  <a:lnTo>
                    <a:pt x="239" y="394"/>
                  </a:lnTo>
                  <a:lnTo>
                    <a:pt x="238" y="395"/>
                  </a:lnTo>
                  <a:lnTo>
                    <a:pt x="238" y="394"/>
                  </a:lnTo>
                  <a:lnTo>
                    <a:pt x="238" y="393"/>
                  </a:lnTo>
                  <a:lnTo>
                    <a:pt x="240" y="393"/>
                  </a:lnTo>
                  <a:close/>
                  <a:moveTo>
                    <a:pt x="202" y="383"/>
                  </a:moveTo>
                  <a:lnTo>
                    <a:pt x="206" y="386"/>
                  </a:lnTo>
                  <a:lnTo>
                    <a:pt x="207" y="387"/>
                  </a:lnTo>
                  <a:lnTo>
                    <a:pt x="207" y="389"/>
                  </a:lnTo>
                  <a:lnTo>
                    <a:pt x="208" y="391"/>
                  </a:lnTo>
                  <a:lnTo>
                    <a:pt x="208" y="392"/>
                  </a:lnTo>
                  <a:lnTo>
                    <a:pt x="209" y="395"/>
                  </a:lnTo>
                  <a:lnTo>
                    <a:pt x="210" y="397"/>
                  </a:lnTo>
                  <a:lnTo>
                    <a:pt x="210" y="398"/>
                  </a:lnTo>
                  <a:lnTo>
                    <a:pt x="210" y="400"/>
                  </a:lnTo>
                  <a:lnTo>
                    <a:pt x="211" y="400"/>
                  </a:lnTo>
                  <a:lnTo>
                    <a:pt x="211" y="401"/>
                  </a:lnTo>
                  <a:lnTo>
                    <a:pt x="213" y="401"/>
                  </a:lnTo>
                  <a:lnTo>
                    <a:pt x="213" y="402"/>
                  </a:lnTo>
                  <a:lnTo>
                    <a:pt x="213" y="403"/>
                  </a:lnTo>
                  <a:lnTo>
                    <a:pt x="213" y="404"/>
                  </a:lnTo>
                  <a:lnTo>
                    <a:pt x="213" y="406"/>
                  </a:lnTo>
                  <a:lnTo>
                    <a:pt x="214" y="409"/>
                  </a:lnTo>
                  <a:lnTo>
                    <a:pt x="214" y="410"/>
                  </a:lnTo>
                  <a:lnTo>
                    <a:pt x="214" y="411"/>
                  </a:lnTo>
                  <a:lnTo>
                    <a:pt x="215" y="412"/>
                  </a:lnTo>
                  <a:lnTo>
                    <a:pt x="221" y="419"/>
                  </a:lnTo>
                  <a:lnTo>
                    <a:pt x="221" y="420"/>
                  </a:lnTo>
                  <a:lnTo>
                    <a:pt x="221" y="421"/>
                  </a:lnTo>
                  <a:lnTo>
                    <a:pt x="222" y="421"/>
                  </a:lnTo>
                  <a:lnTo>
                    <a:pt x="222" y="422"/>
                  </a:lnTo>
                  <a:lnTo>
                    <a:pt x="225" y="426"/>
                  </a:lnTo>
                  <a:lnTo>
                    <a:pt x="227" y="427"/>
                  </a:lnTo>
                  <a:lnTo>
                    <a:pt x="228" y="426"/>
                  </a:lnTo>
                  <a:lnTo>
                    <a:pt x="230" y="427"/>
                  </a:lnTo>
                  <a:lnTo>
                    <a:pt x="231" y="428"/>
                  </a:lnTo>
                  <a:lnTo>
                    <a:pt x="232" y="429"/>
                  </a:lnTo>
                  <a:lnTo>
                    <a:pt x="233" y="429"/>
                  </a:lnTo>
                  <a:lnTo>
                    <a:pt x="233" y="428"/>
                  </a:lnTo>
                  <a:lnTo>
                    <a:pt x="233" y="427"/>
                  </a:lnTo>
                  <a:lnTo>
                    <a:pt x="232" y="427"/>
                  </a:lnTo>
                  <a:lnTo>
                    <a:pt x="232" y="426"/>
                  </a:lnTo>
                  <a:lnTo>
                    <a:pt x="233" y="426"/>
                  </a:lnTo>
                  <a:lnTo>
                    <a:pt x="236" y="427"/>
                  </a:lnTo>
                  <a:lnTo>
                    <a:pt x="236" y="426"/>
                  </a:lnTo>
                  <a:lnTo>
                    <a:pt x="238" y="426"/>
                  </a:lnTo>
                  <a:lnTo>
                    <a:pt x="238" y="425"/>
                  </a:lnTo>
                  <a:lnTo>
                    <a:pt x="236" y="425"/>
                  </a:lnTo>
                  <a:lnTo>
                    <a:pt x="238" y="423"/>
                  </a:lnTo>
                  <a:lnTo>
                    <a:pt x="236" y="423"/>
                  </a:lnTo>
                  <a:lnTo>
                    <a:pt x="238" y="423"/>
                  </a:lnTo>
                  <a:lnTo>
                    <a:pt x="238" y="422"/>
                  </a:lnTo>
                  <a:lnTo>
                    <a:pt x="235" y="422"/>
                  </a:lnTo>
                  <a:lnTo>
                    <a:pt x="235" y="423"/>
                  </a:lnTo>
                  <a:lnTo>
                    <a:pt x="234" y="423"/>
                  </a:lnTo>
                  <a:lnTo>
                    <a:pt x="235" y="422"/>
                  </a:lnTo>
                  <a:lnTo>
                    <a:pt x="234" y="422"/>
                  </a:lnTo>
                  <a:lnTo>
                    <a:pt x="232" y="423"/>
                  </a:lnTo>
                  <a:lnTo>
                    <a:pt x="231" y="425"/>
                  </a:lnTo>
                  <a:lnTo>
                    <a:pt x="230" y="425"/>
                  </a:lnTo>
                  <a:lnTo>
                    <a:pt x="231" y="423"/>
                  </a:lnTo>
                  <a:lnTo>
                    <a:pt x="231" y="422"/>
                  </a:lnTo>
                  <a:lnTo>
                    <a:pt x="232" y="422"/>
                  </a:lnTo>
                  <a:lnTo>
                    <a:pt x="232" y="421"/>
                  </a:lnTo>
                  <a:lnTo>
                    <a:pt x="233" y="421"/>
                  </a:lnTo>
                  <a:lnTo>
                    <a:pt x="234" y="421"/>
                  </a:lnTo>
                  <a:lnTo>
                    <a:pt x="234" y="420"/>
                  </a:lnTo>
                  <a:lnTo>
                    <a:pt x="235" y="421"/>
                  </a:lnTo>
                  <a:lnTo>
                    <a:pt x="236" y="422"/>
                  </a:lnTo>
                  <a:lnTo>
                    <a:pt x="238" y="422"/>
                  </a:lnTo>
                  <a:lnTo>
                    <a:pt x="236" y="421"/>
                  </a:lnTo>
                  <a:lnTo>
                    <a:pt x="235" y="421"/>
                  </a:lnTo>
                  <a:lnTo>
                    <a:pt x="235" y="420"/>
                  </a:lnTo>
                  <a:lnTo>
                    <a:pt x="235" y="419"/>
                  </a:lnTo>
                  <a:lnTo>
                    <a:pt x="234" y="419"/>
                  </a:lnTo>
                  <a:lnTo>
                    <a:pt x="235" y="419"/>
                  </a:lnTo>
                  <a:lnTo>
                    <a:pt x="235" y="418"/>
                  </a:lnTo>
                  <a:lnTo>
                    <a:pt x="233" y="417"/>
                  </a:lnTo>
                  <a:lnTo>
                    <a:pt x="233" y="415"/>
                  </a:lnTo>
                  <a:lnTo>
                    <a:pt x="233" y="413"/>
                  </a:lnTo>
                  <a:lnTo>
                    <a:pt x="234" y="413"/>
                  </a:lnTo>
                  <a:lnTo>
                    <a:pt x="235" y="413"/>
                  </a:lnTo>
                  <a:lnTo>
                    <a:pt x="236" y="412"/>
                  </a:lnTo>
                  <a:lnTo>
                    <a:pt x="238" y="412"/>
                  </a:lnTo>
                  <a:lnTo>
                    <a:pt x="238" y="411"/>
                  </a:lnTo>
                  <a:lnTo>
                    <a:pt x="239" y="411"/>
                  </a:lnTo>
                  <a:lnTo>
                    <a:pt x="240" y="412"/>
                  </a:lnTo>
                  <a:lnTo>
                    <a:pt x="240" y="413"/>
                  </a:lnTo>
                  <a:lnTo>
                    <a:pt x="240" y="414"/>
                  </a:lnTo>
                  <a:lnTo>
                    <a:pt x="240" y="415"/>
                  </a:lnTo>
                  <a:lnTo>
                    <a:pt x="241" y="414"/>
                  </a:lnTo>
                  <a:lnTo>
                    <a:pt x="241" y="413"/>
                  </a:lnTo>
                  <a:lnTo>
                    <a:pt x="241" y="412"/>
                  </a:lnTo>
                  <a:lnTo>
                    <a:pt x="242" y="412"/>
                  </a:lnTo>
                  <a:lnTo>
                    <a:pt x="241" y="411"/>
                  </a:lnTo>
                  <a:lnTo>
                    <a:pt x="240" y="411"/>
                  </a:lnTo>
                  <a:lnTo>
                    <a:pt x="238" y="411"/>
                  </a:lnTo>
                  <a:lnTo>
                    <a:pt x="238" y="410"/>
                  </a:lnTo>
                  <a:lnTo>
                    <a:pt x="236" y="410"/>
                  </a:lnTo>
                  <a:lnTo>
                    <a:pt x="235" y="410"/>
                  </a:lnTo>
                  <a:lnTo>
                    <a:pt x="235" y="409"/>
                  </a:lnTo>
                  <a:lnTo>
                    <a:pt x="235" y="406"/>
                  </a:lnTo>
                  <a:lnTo>
                    <a:pt x="236" y="406"/>
                  </a:lnTo>
                  <a:lnTo>
                    <a:pt x="236" y="408"/>
                  </a:lnTo>
                  <a:lnTo>
                    <a:pt x="236" y="409"/>
                  </a:lnTo>
                  <a:lnTo>
                    <a:pt x="238" y="409"/>
                  </a:lnTo>
                  <a:lnTo>
                    <a:pt x="239" y="409"/>
                  </a:lnTo>
                  <a:lnTo>
                    <a:pt x="239" y="408"/>
                  </a:lnTo>
                  <a:lnTo>
                    <a:pt x="239" y="406"/>
                  </a:lnTo>
                  <a:lnTo>
                    <a:pt x="239" y="405"/>
                  </a:lnTo>
                  <a:lnTo>
                    <a:pt x="240" y="405"/>
                  </a:lnTo>
                  <a:lnTo>
                    <a:pt x="240" y="403"/>
                  </a:lnTo>
                  <a:lnTo>
                    <a:pt x="241" y="403"/>
                  </a:lnTo>
                  <a:lnTo>
                    <a:pt x="243" y="401"/>
                  </a:lnTo>
                  <a:lnTo>
                    <a:pt x="244" y="401"/>
                  </a:lnTo>
                  <a:lnTo>
                    <a:pt x="244" y="400"/>
                  </a:lnTo>
                  <a:lnTo>
                    <a:pt x="243" y="398"/>
                  </a:lnTo>
                  <a:lnTo>
                    <a:pt x="243" y="400"/>
                  </a:lnTo>
                  <a:lnTo>
                    <a:pt x="243" y="401"/>
                  </a:lnTo>
                  <a:lnTo>
                    <a:pt x="242" y="401"/>
                  </a:lnTo>
                  <a:lnTo>
                    <a:pt x="241" y="401"/>
                  </a:lnTo>
                  <a:lnTo>
                    <a:pt x="242" y="400"/>
                  </a:lnTo>
                  <a:lnTo>
                    <a:pt x="241" y="400"/>
                  </a:lnTo>
                  <a:lnTo>
                    <a:pt x="240" y="400"/>
                  </a:lnTo>
                  <a:lnTo>
                    <a:pt x="239" y="400"/>
                  </a:lnTo>
                  <a:lnTo>
                    <a:pt x="239" y="401"/>
                  </a:lnTo>
                  <a:lnTo>
                    <a:pt x="238" y="401"/>
                  </a:lnTo>
                  <a:lnTo>
                    <a:pt x="238" y="402"/>
                  </a:lnTo>
                  <a:lnTo>
                    <a:pt x="238" y="403"/>
                  </a:lnTo>
                  <a:lnTo>
                    <a:pt x="238" y="402"/>
                  </a:lnTo>
                  <a:lnTo>
                    <a:pt x="236" y="402"/>
                  </a:lnTo>
                  <a:lnTo>
                    <a:pt x="236" y="403"/>
                  </a:lnTo>
                  <a:lnTo>
                    <a:pt x="235" y="402"/>
                  </a:lnTo>
                  <a:lnTo>
                    <a:pt x="236" y="402"/>
                  </a:lnTo>
                  <a:lnTo>
                    <a:pt x="236" y="401"/>
                  </a:lnTo>
                  <a:lnTo>
                    <a:pt x="236" y="400"/>
                  </a:lnTo>
                  <a:lnTo>
                    <a:pt x="238" y="398"/>
                  </a:lnTo>
                  <a:lnTo>
                    <a:pt x="239" y="397"/>
                  </a:lnTo>
                  <a:lnTo>
                    <a:pt x="239" y="396"/>
                  </a:lnTo>
                  <a:lnTo>
                    <a:pt x="240" y="396"/>
                  </a:lnTo>
                  <a:lnTo>
                    <a:pt x="240" y="397"/>
                  </a:lnTo>
                  <a:lnTo>
                    <a:pt x="240" y="398"/>
                  </a:lnTo>
                  <a:lnTo>
                    <a:pt x="239" y="398"/>
                  </a:lnTo>
                  <a:lnTo>
                    <a:pt x="239" y="400"/>
                  </a:lnTo>
                  <a:lnTo>
                    <a:pt x="240" y="400"/>
                  </a:lnTo>
                  <a:lnTo>
                    <a:pt x="241" y="398"/>
                  </a:lnTo>
                  <a:lnTo>
                    <a:pt x="240" y="398"/>
                  </a:lnTo>
                  <a:lnTo>
                    <a:pt x="240" y="397"/>
                  </a:lnTo>
                  <a:lnTo>
                    <a:pt x="241" y="397"/>
                  </a:lnTo>
                  <a:lnTo>
                    <a:pt x="242" y="397"/>
                  </a:lnTo>
                  <a:lnTo>
                    <a:pt x="244" y="396"/>
                  </a:lnTo>
                  <a:lnTo>
                    <a:pt x="244" y="397"/>
                  </a:lnTo>
                  <a:lnTo>
                    <a:pt x="246" y="398"/>
                  </a:lnTo>
                  <a:lnTo>
                    <a:pt x="246" y="400"/>
                  </a:lnTo>
                  <a:lnTo>
                    <a:pt x="247" y="398"/>
                  </a:lnTo>
                  <a:lnTo>
                    <a:pt x="246" y="398"/>
                  </a:lnTo>
                  <a:lnTo>
                    <a:pt x="247" y="397"/>
                  </a:lnTo>
                  <a:lnTo>
                    <a:pt x="248" y="398"/>
                  </a:lnTo>
                  <a:lnTo>
                    <a:pt x="248" y="397"/>
                  </a:lnTo>
                  <a:lnTo>
                    <a:pt x="248" y="396"/>
                  </a:lnTo>
                  <a:lnTo>
                    <a:pt x="247" y="396"/>
                  </a:lnTo>
                  <a:lnTo>
                    <a:pt x="246" y="397"/>
                  </a:lnTo>
                  <a:lnTo>
                    <a:pt x="246" y="396"/>
                  </a:lnTo>
                  <a:lnTo>
                    <a:pt x="247" y="396"/>
                  </a:lnTo>
                  <a:lnTo>
                    <a:pt x="247" y="395"/>
                  </a:lnTo>
                  <a:lnTo>
                    <a:pt x="246" y="395"/>
                  </a:lnTo>
                  <a:lnTo>
                    <a:pt x="244" y="395"/>
                  </a:lnTo>
                  <a:lnTo>
                    <a:pt x="243" y="396"/>
                  </a:lnTo>
                  <a:lnTo>
                    <a:pt x="243" y="395"/>
                  </a:lnTo>
                  <a:lnTo>
                    <a:pt x="243" y="394"/>
                  </a:lnTo>
                  <a:lnTo>
                    <a:pt x="243" y="393"/>
                  </a:lnTo>
                  <a:lnTo>
                    <a:pt x="244" y="393"/>
                  </a:lnTo>
                  <a:lnTo>
                    <a:pt x="246" y="394"/>
                  </a:lnTo>
                  <a:lnTo>
                    <a:pt x="246" y="393"/>
                  </a:lnTo>
                  <a:lnTo>
                    <a:pt x="247" y="394"/>
                  </a:lnTo>
                  <a:lnTo>
                    <a:pt x="248" y="393"/>
                  </a:lnTo>
                  <a:lnTo>
                    <a:pt x="248" y="394"/>
                  </a:lnTo>
                  <a:lnTo>
                    <a:pt x="248" y="395"/>
                  </a:lnTo>
                  <a:lnTo>
                    <a:pt x="248" y="396"/>
                  </a:lnTo>
                  <a:lnTo>
                    <a:pt x="249" y="396"/>
                  </a:lnTo>
                  <a:lnTo>
                    <a:pt x="249" y="397"/>
                  </a:lnTo>
                  <a:lnTo>
                    <a:pt x="249" y="398"/>
                  </a:lnTo>
                  <a:lnTo>
                    <a:pt x="248" y="398"/>
                  </a:lnTo>
                  <a:lnTo>
                    <a:pt x="248" y="400"/>
                  </a:lnTo>
                  <a:lnTo>
                    <a:pt x="247" y="400"/>
                  </a:lnTo>
                  <a:lnTo>
                    <a:pt x="248" y="400"/>
                  </a:lnTo>
                  <a:lnTo>
                    <a:pt x="248" y="401"/>
                  </a:lnTo>
                  <a:lnTo>
                    <a:pt x="247" y="401"/>
                  </a:lnTo>
                  <a:lnTo>
                    <a:pt x="246" y="401"/>
                  </a:lnTo>
                  <a:lnTo>
                    <a:pt x="247" y="402"/>
                  </a:lnTo>
                  <a:lnTo>
                    <a:pt x="248" y="402"/>
                  </a:lnTo>
                  <a:lnTo>
                    <a:pt x="248" y="403"/>
                  </a:lnTo>
                  <a:lnTo>
                    <a:pt x="247" y="403"/>
                  </a:lnTo>
                  <a:lnTo>
                    <a:pt x="247" y="404"/>
                  </a:lnTo>
                  <a:lnTo>
                    <a:pt x="248" y="404"/>
                  </a:lnTo>
                  <a:lnTo>
                    <a:pt x="248" y="405"/>
                  </a:lnTo>
                  <a:lnTo>
                    <a:pt x="248" y="406"/>
                  </a:lnTo>
                  <a:lnTo>
                    <a:pt x="248" y="408"/>
                  </a:lnTo>
                  <a:lnTo>
                    <a:pt x="247" y="408"/>
                  </a:lnTo>
                  <a:lnTo>
                    <a:pt x="247" y="409"/>
                  </a:lnTo>
                  <a:lnTo>
                    <a:pt x="247" y="410"/>
                  </a:lnTo>
                  <a:lnTo>
                    <a:pt x="247" y="411"/>
                  </a:lnTo>
                  <a:lnTo>
                    <a:pt x="247" y="412"/>
                  </a:lnTo>
                  <a:lnTo>
                    <a:pt x="248" y="412"/>
                  </a:lnTo>
                  <a:lnTo>
                    <a:pt x="249" y="413"/>
                  </a:lnTo>
                  <a:lnTo>
                    <a:pt x="250" y="413"/>
                  </a:lnTo>
                  <a:lnTo>
                    <a:pt x="250" y="412"/>
                  </a:lnTo>
                  <a:lnTo>
                    <a:pt x="251" y="412"/>
                  </a:lnTo>
                  <a:lnTo>
                    <a:pt x="253" y="412"/>
                  </a:lnTo>
                  <a:lnTo>
                    <a:pt x="253" y="413"/>
                  </a:lnTo>
                  <a:lnTo>
                    <a:pt x="253" y="414"/>
                  </a:lnTo>
                  <a:lnTo>
                    <a:pt x="251" y="415"/>
                  </a:lnTo>
                  <a:lnTo>
                    <a:pt x="251" y="417"/>
                  </a:lnTo>
                  <a:lnTo>
                    <a:pt x="251" y="418"/>
                  </a:lnTo>
                  <a:lnTo>
                    <a:pt x="251" y="419"/>
                  </a:lnTo>
                  <a:lnTo>
                    <a:pt x="250" y="419"/>
                  </a:lnTo>
                  <a:lnTo>
                    <a:pt x="250" y="420"/>
                  </a:lnTo>
                  <a:lnTo>
                    <a:pt x="249" y="421"/>
                  </a:lnTo>
                  <a:lnTo>
                    <a:pt x="248" y="421"/>
                  </a:lnTo>
                  <a:lnTo>
                    <a:pt x="248" y="422"/>
                  </a:lnTo>
                  <a:lnTo>
                    <a:pt x="248" y="423"/>
                  </a:lnTo>
                  <a:lnTo>
                    <a:pt x="248" y="425"/>
                  </a:lnTo>
                  <a:lnTo>
                    <a:pt x="248" y="426"/>
                  </a:lnTo>
                  <a:lnTo>
                    <a:pt x="247" y="425"/>
                  </a:lnTo>
                  <a:lnTo>
                    <a:pt x="247" y="426"/>
                  </a:lnTo>
                  <a:lnTo>
                    <a:pt x="248" y="427"/>
                  </a:lnTo>
                  <a:lnTo>
                    <a:pt x="249" y="428"/>
                  </a:lnTo>
                  <a:lnTo>
                    <a:pt x="251" y="428"/>
                  </a:lnTo>
                  <a:lnTo>
                    <a:pt x="252" y="428"/>
                  </a:lnTo>
                  <a:lnTo>
                    <a:pt x="253" y="426"/>
                  </a:lnTo>
                  <a:lnTo>
                    <a:pt x="253" y="427"/>
                  </a:lnTo>
                  <a:lnTo>
                    <a:pt x="253" y="428"/>
                  </a:lnTo>
                  <a:lnTo>
                    <a:pt x="255" y="428"/>
                  </a:lnTo>
                  <a:lnTo>
                    <a:pt x="255" y="427"/>
                  </a:lnTo>
                  <a:lnTo>
                    <a:pt x="253" y="427"/>
                  </a:lnTo>
                  <a:lnTo>
                    <a:pt x="253" y="426"/>
                  </a:lnTo>
                  <a:lnTo>
                    <a:pt x="255" y="426"/>
                  </a:lnTo>
                  <a:lnTo>
                    <a:pt x="256" y="427"/>
                  </a:lnTo>
                  <a:lnTo>
                    <a:pt x="257" y="427"/>
                  </a:lnTo>
                  <a:lnTo>
                    <a:pt x="258" y="427"/>
                  </a:lnTo>
                  <a:lnTo>
                    <a:pt x="259" y="427"/>
                  </a:lnTo>
                  <a:lnTo>
                    <a:pt x="259" y="428"/>
                  </a:lnTo>
                  <a:lnTo>
                    <a:pt x="259" y="427"/>
                  </a:lnTo>
                  <a:lnTo>
                    <a:pt x="260" y="427"/>
                  </a:lnTo>
                  <a:lnTo>
                    <a:pt x="264" y="426"/>
                  </a:lnTo>
                  <a:lnTo>
                    <a:pt x="263" y="425"/>
                  </a:lnTo>
                  <a:lnTo>
                    <a:pt x="263" y="423"/>
                  </a:lnTo>
                  <a:lnTo>
                    <a:pt x="263" y="422"/>
                  </a:lnTo>
                  <a:lnTo>
                    <a:pt x="264" y="421"/>
                  </a:lnTo>
                  <a:lnTo>
                    <a:pt x="265" y="421"/>
                  </a:lnTo>
                  <a:lnTo>
                    <a:pt x="266" y="421"/>
                  </a:lnTo>
                  <a:lnTo>
                    <a:pt x="266" y="420"/>
                  </a:lnTo>
                  <a:lnTo>
                    <a:pt x="267" y="420"/>
                  </a:lnTo>
                  <a:lnTo>
                    <a:pt x="267" y="419"/>
                  </a:lnTo>
                  <a:lnTo>
                    <a:pt x="267" y="418"/>
                  </a:lnTo>
                  <a:lnTo>
                    <a:pt x="267" y="417"/>
                  </a:lnTo>
                  <a:lnTo>
                    <a:pt x="266" y="417"/>
                  </a:lnTo>
                  <a:lnTo>
                    <a:pt x="267" y="415"/>
                  </a:lnTo>
                  <a:lnTo>
                    <a:pt x="267" y="414"/>
                  </a:lnTo>
                  <a:lnTo>
                    <a:pt x="267" y="412"/>
                  </a:lnTo>
                  <a:lnTo>
                    <a:pt x="267" y="411"/>
                  </a:lnTo>
                  <a:lnTo>
                    <a:pt x="267" y="410"/>
                  </a:lnTo>
                  <a:lnTo>
                    <a:pt x="268" y="409"/>
                  </a:lnTo>
                  <a:lnTo>
                    <a:pt x="269" y="408"/>
                  </a:lnTo>
                  <a:lnTo>
                    <a:pt x="269" y="406"/>
                  </a:lnTo>
                  <a:lnTo>
                    <a:pt x="272" y="409"/>
                  </a:lnTo>
                  <a:lnTo>
                    <a:pt x="273" y="409"/>
                  </a:lnTo>
                  <a:lnTo>
                    <a:pt x="273" y="408"/>
                  </a:lnTo>
                  <a:lnTo>
                    <a:pt x="274" y="408"/>
                  </a:lnTo>
                  <a:lnTo>
                    <a:pt x="275" y="408"/>
                  </a:lnTo>
                  <a:lnTo>
                    <a:pt x="275" y="409"/>
                  </a:lnTo>
                  <a:lnTo>
                    <a:pt x="276" y="408"/>
                  </a:lnTo>
                  <a:lnTo>
                    <a:pt x="276" y="409"/>
                  </a:lnTo>
                  <a:lnTo>
                    <a:pt x="278" y="408"/>
                  </a:lnTo>
                  <a:lnTo>
                    <a:pt x="282" y="409"/>
                  </a:lnTo>
                  <a:lnTo>
                    <a:pt x="283" y="408"/>
                  </a:lnTo>
                  <a:lnTo>
                    <a:pt x="289" y="409"/>
                  </a:lnTo>
                  <a:lnTo>
                    <a:pt x="291" y="410"/>
                  </a:lnTo>
                  <a:lnTo>
                    <a:pt x="292" y="410"/>
                  </a:lnTo>
                  <a:lnTo>
                    <a:pt x="297" y="413"/>
                  </a:lnTo>
                  <a:lnTo>
                    <a:pt x="301" y="417"/>
                  </a:lnTo>
                  <a:lnTo>
                    <a:pt x="303" y="419"/>
                  </a:lnTo>
                  <a:lnTo>
                    <a:pt x="305" y="420"/>
                  </a:lnTo>
                  <a:lnTo>
                    <a:pt x="309" y="426"/>
                  </a:lnTo>
                  <a:lnTo>
                    <a:pt x="311" y="426"/>
                  </a:lnTo>
                  <a:lnTo>
                    <a:pt x="313" y="427"/>
                  </a:lnTo>
                  <a:lnTo>
                    <a:pt x="314" y="428"/>
                  </a:lnTo>
                  <a:lnTo>
                    <a:pt x="317" y="428"/>
                  </a:lnTo>
                  <a:lnTo>
                    <a:pt x="318" y="429"/>
                  </a:lnTo>
                  <a:lnTo>
                    <a:pt x="322" y="430"/>
                  </a:lnTo>
                  <a:lnTo>
                    <a:pt x="325" y="430"/>
                  </a:lnTo>
                  <a:lnTo>
                    <a:pt x="331" y="431"/>
                  </a:lnTo>
                  <a:lnTo>
                    <a:pt x="334" y="434"/>
                  </a:lnTo>
                  <a:lnTo>
                    <a:pt x="336" y="437"/>
                  </a:lnTo>
                  <a:lnTo>
                    <a:pt x="340" y="439"/>
                  </a:lnTo>
                  <a:lnTo>
                    <a:pt x="343" y="442"/>
                  </a:lnTo>
                  <a:lnTo>
                    <a:pt x="344" y="442"/>
                  </a:lnTo>
                  <a:lnTo>
                    <a:pt x="344" y="1044"/>
                  </a:lnTo>
                  <a:lnTo>
                    <a:pt x="343" y="1044"/>
                  </a:lnTo>
                  <a:lnTo>
                    <a:pt x="340" y="1044"/>
                  </a:lnTo>
                  <a:lnTo>
                    <a:pt x="336" y="1044"/>
                  </a:lnTo>
                  <a:lnTo>
                    <a:pt x="333" y="1044"/>
                  </a:lnTo>
                  <a:lnTo>
                    <a:pt x="330" y="1044"/>
                  </a:lnTo>
                  <a:lnTo>
                    <a:pt x="326" y="1044"/>
                  </a:lnTo>
                  <a:lnTo>
                    <a:pt x="324" y="1044"/>
                  </a:lnTo>
                  <a:lnTo>
                    <a:pt x="320" y="1044"/>
                  </a:lnTo>
                  <a:lnTo>
                    <a:pt x="317" y="1044"/>
                  </a:lnTo>
                  <a:lnTo>
                    <a:pt x="314" y="1044"/>
                  </a:lnTo>
                  <a:lnTo>
                    <a:pt x="310" y="1044"/>
                  </a:lnTo>
                  <a:lnTo>
                    <a:pt x="307" y="1044"/>
                  </a:lnTo>
                  <a:lnTo>
                    <a:pt x="303" y="1044"/>
                  </a:lnTo>
                  <a:lnTo>
                    <a:pt x="300" y="1044"/>
                  </a:lnTo>
                  <a:lnTo>
                    <a:pt x="297" y="1044"/>
                  </a:lnTo>
                  <a:lnTo>
                    <a:pt x="294" y="1044"/>
                  </a:lnTo>
                  <a:lnTo>
                    <a:pt x="291" y="1044"/>
                  </a:lnTo>
                  <a:lnTo>
                    <a:pt x="288" y="1044"/>
                  </a:lnTo>
                  <a:lnTo>
                    <a:pt x="284" y="1044"/>
                  </a:lnTo>
                  <a:lnTo>
                    <a:pt x="281" y="1044"/>
                  </a:lnTo>
                  <a:lnTo>
                    <a:pt x="277" y="1044"/>
                  </a:lnTo>
                  <a:lnTo>
                    <a:pt x="274" y="1044"/>
                  </a:lnTo>
                  <a:lnTo>
                    <a:pt x="273" y="1044"/>
                  </a:lnTo>
                  <a:lnTo>
                    <a:pt x="273" y="1042"/>
                  </a:lnTo>
                  <a:lnTo>
                    <a:pt x="272" y="1042"/>
                  </a:lnTo>
                  <a:lnTo>
                    <a:pt x="271" y="1042"/>
                  </a:lnTo>
                  <a:lnTo>
                    <a:pt x="271" y="1041"/>
                  </a:lnTo>
                  <a:lnTo>
                    <a:pt x="269" y="1041"/>
                  </a:lnTo>
                  <a:lnTo>
                    <a:pt x="268" y="1042"/>
                  </a:lnTo>
                  <a:lnTo>
                    <a:pt x="268" y="1044"/>
                  </a:lnTo>
                  <a:lnTo>
                    <a:pt x="267" y="1044"/>
                  </a:lnTo>
                  <a:lnTo>
                    <a:pt x="267" y="1042"/>
                  </a:lnTo>
                  <a:lnTo>
                    <a:pt x="267" y="1041"/>
                  </a:lnTo>
                  <a:lnTo>
                    <a:pt x="268" y="1040"/>
                  </a:lnTo>
                  <a:lnTo>
                    <a:pt x="267" y="1040"/>
                  </a:lnTo>
                  <a:lnTo>
                    <a:pt x="266" y="1040"/>
                  </a:lnTo>
                  <a:lnTo>
                    <a:pt x="266" y="1039"/>
                  </a:lnTo>
                  <a:lnTo>
                    <a:pt x="266" y="1038"/>
                  </a:lnTo>
                  <a:lnTo>
                    <a:pt x="267" y="1038"/>
                  </a:lnTo>
                  <a:lnTo>
                    <a:pt x="267" y="1039"/>
                  </a:lnTo>
                  <a:lnTo>
                    <a:pt x="267" y="1038"/>
                  </a:lnTo>
                  <a:lnTo>
                    <a:pt x="266" y="1038"/>
                  </a:lnTo>
                  <a:lnTo>
                    <a:pt x="265" y="1037"/>
                  </a:lnTo>
                  <a:lnTo>
                    <a:pt x="266" y="1037"/>
                  </a:lnTo>
                  <a:lnTo>
                    <a:pt x="267" y="1037"/>
                  </a:lnTo>
                  <a:lnTo>
                    <a:pt x="267" y="1036"/>
                  </a:lnTo>
                  <a:lnTo>
                    <a:pt x="267" y="1037"/>
                  </a:lnTo>
                  <a:lnTo>
                    <a:pt x="268" y="1037"/>
                  </a:lnTo>
                  <a:lnTo>
                    <a:pt x="269" y="1037"/>
                  </a:lnTo>
                  <a:lnTo>
                    <a:pt x="271" y="1037"/>
                  </a:lnTo>
                  <a:lnTo>
                    <a:pt x="271" y="1036"/>
                  </a:lnTo>
                  <a:lnTo>
                    <a:pt x="271" y="1033"/>
                  </a:lnTo>
                  <a:lnTo>
                    <a:pt x="272" y="1033"/>
                  </a:lnTo>
                  <a:lnTo>
                    <a:pt x="271" y="1033"/>
                  </a:lnTo>
                  <a:lnTo>
                    <a:pt x="271" y="1032"/>
                  </a:lnTo>
                  <a:lnTo>
                    <a:pt x="271" y="1033"/>
                  </a:lnTo>
                  <a:lnTo>
                    <a:pt x="269" y="1036"/>
                  </a:lnTo>
                  <a:lnTo>
                    <a:pt x="268" y="1036"/>
                  </a:lnTo>
                  <a:lnTo>
                    <a:pt x="266" y="1036"/>
                  </a:lnTo>
                  <a:lnTo>
                    <a:pt x="265" y="1036"/>
                  </a:lnTo>
                  <a:lnTo>
                    <a:pt x="265" y="1034"/>
                  </a:lnTo>
                  <a:lnTo>
                    <a:pt x="265" y="1033"/>
                  </a:lnTo>
                  <a:lnTo>
                    <a:pt x="265" y="1031"/>
                  </a:lnTo>
                  <a:lnTo>
                    <a:pt x="265" y="1030"/>
                  </a:lnTo>
                  <a:lnTo>
                    <a:pt x="266" y="1030"/>
                  </a:lnTo>
                  <a:lnTo>
                    <a:pt x="266" y="1029"/>
                  </a:lnTo>
                  <a:lnTo>
                    <a:pt x="266" y="1028"/>
                  </a:lnTo>
                  <a:lnTo>
                    <a:pt x="267" y="1028"/>
                  </a:lnTo>
                  <a:lnTo>
                    <a:pt x="266" y="1027"/>
                  </a:lnTo>
                  <a:lnTo>
                    <a:pt x="266" y="1028"/>
                  </a:lnTo>
                  <a:lnTo>
                    <a:pt x="265" y="1028"/>
                  </a:lnTo>
                  <a:lnTo>
                    <a:pt x="265" y="1029"/>
                  </a:lnTo>
                  <a:lnTo>
                    <a:pt x="265" y="1030"/>
                  </a:lnTo>
                  <a:lnTo>
                    <a:pt x="264" y="1030"/>
                  </a:lnTo>
                  <a:lnTo>
                    <a:pt x="263" y="1030"/>
                  </a:lnTo>
                  <a:lnTo>
                    <a:pt x="263" y="1031"/>
                  </a:lnTo>
                  <a:lnTo>
                    <a:pt x="261" y="1031"/>
                  </a:lnTo>
                  <a:lnTo>
                    <a:pt x="261" y="1032"/>
                  </a:lnTo>
                  <a:lnTo>
                    <a:pt x="261" y="1033"/>
                  </a:lnTo>
                  <a:lnTo>
                    <a:pt x="261" y="1034"/>
                  </a:lnTo>
                  <a:lnTo>
                    <a:pt x="260" y="1034"/>
                  </a:lnTo>
                  <a:lnTo>
                    <a:pt x="257" y="1032"/>
                  </a:lnTo>
                  <a:lnTo>
                    <a:pt x="256" y="1032"/>
                  </a:lnTo>
                  <a:lnTo>
                    <a:pt x="256" y="1031"/>
                  </a:lnTo>
                  <a:lnTo>
                    <a:pt x="255" y="1031"/>
                  </a:lnTo>
                  <a:lnTo>
                    <a:pt x="255" y="1030"/>
                  </a:lnTo>
                  <a:lnTo>
                    <a:pt x="253" y="1029"/>
                  </a:lnTo>
                  <a:lnTo>
                    <a:pt x="253" y="1028"/>
                  </a:lnTo>
                  <a:lnTo>
                    <a:pt x="253" y="1027"/>
                  </a:lnTo>
                  <a:lnTo>
                    <a:pt x="255" y="1027"/>
                  </a:lnTo>
                  <a:lnTo>
                    <a:pt x="255" y="1025"/>
                  </a:lnTo>
                  <a:lnTo>
                    <a:pt x="255" y="1027"/>
                  </a:lnTo>
                  <a:lnTo>
                    <a:pt x="256" y="1027"/>
                  </a:lnTo>
                  <a:lnTo>
                    <a:pt x="256" y="1028"/>
                  </a:lnTo>
                  <a:lnTo>
                    <a:pt x="257" y="1029"/>
                  </a:lnTo>
                  <a:lnTo>
                    <a:pt x="257" y="1030"/>
                  </a:lnTo>
                  <a:lnTo>
                    <a:pt x="257" y="1031"/>
                  </a:lnTo>
                  <a:lnTo>
                    <a:pt x="258" y="1031"/>
                  </a:lnTo>
                  <a:lnTo>
                    <a:pt x="258" y="1030"/>
                  </a:lnTo>
                  <a:lnTo>
                    <a:pt x="257" y="1030"/>
                  </a:lnTo>
                  <a:lnTo>
                    <a:pt x="258" y="1029"/>
                  </a:lnTo>
                  <a:lnTo>
                    <a:pt x="259" y="1029"/>
                  </a:lnTo>
                  <a:lnTo>
                    <a:pt x="260" y="1028"/>
                  </a:lnTo>
                  <a:lnTo>
                    <a:pt x="261" y="1027"/>
                  </a:lnTo>
                  <a:lnTo>
                    <a:pt x="259" y="1028"/>
                  </a:lnTo>
                  <a:lnTo>
                    <a:pt x="257" y="1029"/>
                  </a:lnTo>
                  <a:lnTo>
                    <a:pt x="257" y="1028"/>
                  </a:lnTo>
                  <a:lnTo>
                    <a:pt x="256" y="1027"/>
                  </a:lnTo>
                  <a:lnTo>
                    <a:pt x="256" y="1025"/>
                  </a:lnTo>
                  <a:lnTo>
                    <a:pt x="255" y="1025"/>
                  </a:lnTo>
                  <a:lnTo>
                    <a:pt x="256" y="1024"/>
                  </a:lnTo>
                  <a:lnTo>
                    <a:pt x="256" y="1023"/>
                  </a:lnTo>
                  <a:lnTo>
                    <a:pt x="256" y="1022"/>
                  </a:lnTo>
                  <a:lnTo>
                    <a:pt x="255" y="1022"/>
                  </a:lnTo>
                  <a:lnTo>
                    <a:pt x="255" y="1021"/>
                  </a:lnTo>
                  <a:lnTo>
                    <a:pt x="255" y="1020"/>
                  </a:lnTo>
                  <a:lnTo>
                    <a:pt x="256" y="1020"/>
                  </a:lnTo>
                  <a:lnTo>
                    <a:pt x="257" y="1020"/>
                  </a:lnTo>
                  <a:lnTo>
                    <a:pt x="257" y="1019"/>
                  </a:lnTo>
                  <a:lnTo>
                    <a:pt x="258" y="1017"/>
                  </a:lnTo>
                  <a:lnTo>
                    <a:pt x="257" y="1017"/>
                  </a:lnTo>
                  <a:lnTo>
                    <a:pt x="257" y="1016"/>
                  </a:lnTo>
                  <a:lnTo>
                    <a:pt x="256" y="1016"/>
                  </a:lnTo>
                  <a:lnTo>
                    <a:pt x="255" y="1015"/>
                  </a:lnTo>
                  <a:lnTo>
                    <a:pt x="255" y="1016"/>
                  </a:lnTo>
                  <a:lnTo>
                    <a:pt x="256" y="1016"/>
                  </a:lnTo>
                  <a:lnTo>
                    <a:pt x="256" y="1017"/>
                  </a:lnTo>
                  <a:lnTo>
                    <a:pt x="257" y="1017"/>
                  </a:lnTo>
                  <a:lnTo>
                    <a:pt x="257" y="1019"/>
                  </a:lnTo>
                  <a:lnTo>
                    <a:pt x="256" y="1019"/>
                  </a:lnTo>
                  <a:lnTo>
                    <a:pt x="255" y="1020"/>
                  </a:lnTo>
                  <a:lnTo>
                    <a:pt x="253" y="1020"/>
                  </a:lnTo>
                  <a:lnTo>
                    <a:pt x="253" y="1021"/>
                  </a:lnTo>
                  <a:lnTo>
                    <a:pt x="255" y="1021"/>
                  </a:lnTo>
                  <a:lnTo>
                    <a:pt x="255" y="1022"/>
                  </a:lnTo>
                  <a:lnTo>
                    <a:pt x="255" y="1023"/>
                  </a:lnTo>
                  <a:lnTo>
                    <a:pt x="256" y="1023"/>
                  </a:lnTo>
                  <a:lnTo>
                    <a:pt x="255" y="1024"/>
                  </a:lnTo>
                  <a:lnTo>
                    <a:pt x="253" y="1024"/>
                  </a:lnTo>
                  <a:lnTo>
                    <a:pt x="253" y="1023"/>
                  </a:lnTo>
                  <a:lnTo>
                    <a:pt x="253" y="1022"/>
                  </a:lnTo>
                  <a:lnTo>
                    <a:pt x="253" y="1023"/>
                  </a:lnTo>
                  <a:lnTo>
                    <a:pt x="253" y="1024"/>
                  </a:lnTo>
                  <a:lnTo>
                    <a:pt x="252" y="1024"/>
                  </a:lnTo>
                  <a:lnTo>
                    <a:pt x="252" y="1025"/>
                  </a:lnTo>
                  <a:lnTo>
                    <a:pt x="251" y="1025"/>
                  </a:lnTo>
                  <a:lnTo>
                    <a:pt x="250" y="1025"/>
                  </a:lnTo>
                  <a:lnTo>
                    <a:pt x="249" y="1025"/>
                  </a:lnTo>
                  <a:lnTo>
                    <a:pt x="248" y="1025"/>
                  </a:lnTo>
                  <a:lnTo>
                    <a:pt x="247" y="1025"/>
                  </a:lnTo>
                  <a:lnTo>
                    <a:pt x="247" y="1024"/>
                  </a:lnTo>
                  <a:lnTo>
                    <a:pt x="246" y="1024"/>
                  </a:lnTo>
                  <a:lnTo>
                    <a:pt x="246" y="1023"/>
                  </a:lnTo>
                  <a:lnTo>
                    <a:pt x="244" y="1022"/>
                  </a:lnTo>
                  <a:lnTo>
                    <a:pt x="243" y="1021"/>
                  </a:lnTo>
                  <a:lnTo>
                    <a:pt x="242" y="1021"/>
                  </a:lnTo>
                  <a:lnTo>
                    <a:pt x="242" y="1020"/>
                  </a:lnTo>
                  <a:lnTo>
                    <a:pt x="242" y="1019"/>
                  </a:lnTo>
                  <a:lnTo>
                    <a:pt x="242" y="1020"/>
                  </a:lnTo>
                  <a:lnTo>
                    <a:pt x="243" y="1020"/>
                  </a:lnTo>
                  <a:lnTo>
                    <a:pt x="243" y="1021"/>
                  </a:lnTo>
                  <a:lnTo>
                    <a:pt x="243" y="1020"/>
                  </a:lnTo>
                  <a:lnTo>
                    <a:pt x="243" y="1019"/>
                  </a:lnTo>
                  <a:lnTo>
                    <a:pt x="244" y="1019"/>
                  </a:lnTo>
                  <a:lnTo>
                    <a:pt x="243" y="1017"/>
                  </a:lnTo>
                  <a:lnTo>
                    <a:pt x="244" y="1017"/>
                  </a:lnTo>
                  <a:lnTo>
                    <a:pt x="244" y="1016"/>
                  </a:lnTo>
                  <a:lnTo>
                    <a:pt x="244" y="1015"/>
                  </a:lnTo>
                  <a:lnTo>
                    <a:pt x="246" y="1015"/>
                  </a:lnTo>
                  <a:lnTo>
                    <a:pt x="246" y="1014"/>
                  </a:lnTo>
                  <a:lnTo>
                    <a:pt x="244" y="1014"/>
                  </a:lnTo>
                  <a:lnTo>
                    <a:pt x="244" y="1013"/>
                  </a:lnTo>
                  <a:lnTo>
                    <a:pt x="243" y="1013"/>
                  </a:lnTo>
                  <a:lnTo>
                    <a:pt x="243" y="1012"/>
                  </a:lnTo>
                  <a:lnTo>
                    <a:pt x="244" y="1012"/>
                  </a:lnTo>
                  <a:lnTo>
                    <a:pt x="244" y="1011"/>
                  </a:lnTo>
                  <a:lnTo>
                    <a:pt x="246" y="1011"/>
                  </a:lnTo>
                  <a:lnTo>
                    <a:pt x="247" y="1011"/>
                  </a:lnTo>
                  <a:lnTo>
                    <a:pt x="248" y="1009"/>
                  </a:lnTo>
                  <a:lnTo>
                    <a:pt x="249" y="1008"/>
                  </a:lnTo>
                  <a:lnTo>
                    <a:pt x="248" y="1008"/>
                  </a:lnTo>
                  <a:lnTo>
                    <a:pt x="248" y="1009"/>
                  </a:lnTo>
                  <a:lnTo>
                    <a:pt x="247" y="1009"/>
                  </a:lnTo>
                  <a:lnTo>
                    <a:pt x="246" y="1011"/>
                  </a:lnTo>
                  <a:lnTo>
                    <a:pt x="244" y="1009"/>
                  </a:lnTo>
                  <a:lnTo>
                    <a:pt x="243" y="1011"/>
                  </a:lnTo>
                  <a:lnTo>
                    <a:pt x="243" y="1012"/>
                  </a:lnTo>
                  <a:lnTo>
                    <a:pt x="242" y="1013"/>
                  </a:lnTo>
                  <a:lnTo>
                    <a:pt x="241" y="1013"/>
                  </a:lnTo>
                  <a:lnTo>
                    <a:pt x="240" y="1013"/>
                  </a:lnTo>
                  <a:lnTo>
                    <a:pt x="240" y="1012"/>
                  </a:lnTo>
                  <a:lnTo>
                    <a:pt x="240" y="1011"/>
                  </a:lnTo>
                  <a:lnTo>
                    <a:pt x="239" y="1009"/>
                  </a:lnTo>
                  <a:lnTo>
                    <a:pt x="239" y="1011"/>
                  </a:lnTo>
                  <a:lnTo>
                    <a:pt x="239" y="1012"/>
                  </a:lnTo>
                  <a:lnTo>
                    <a:pt x="239" y="1013"/>
                  </a:lnTo>
                  <a:lnTo>
                    <a:pt x="238" y="1013"/>
                  </a:lnTo>
                  <a:lnTo>
                    <a:pt x="238" y="1012"/>
                  </a:lnTo>
                  <a:lnTo>
                    <a:pt x="239" y="1012"/>
                  </a:lnTo>
                  <a:lnTo>
                    <a:pt x="238" y="1011"/>
                  </a:lnTo>
                  <a:lnTo>
                    <a:pt x="238" y="1009"/>
                  </a:lnTo>
                  <a:lnTo>
                    <a:pt x="239" y="1009"/>
                  </a:lnTo>
                  <a:lnTo>
                    <a:pt x="239" y="1008"/>
                  </a:lnTo>
                  <a:lnTo>
                    <a:pt x="240" y="1008"/>
                  </a:lnTo>
                  <a:lnTo>
                    <a:pt x="240" y="1007"/>
                  </a:lnTo>
                  <a:lnTo>
                    <a:pt x="241" y="1007"/>
                  </a:lnTo>
                  <a:lnTo>
                    <a:pt x="241" y="1006"/>
                  </a:lnTo>
                  <a:lnTo>
                    <a:pt x="241" y="1005"/>
                  </a:lnTo>
                  <a:lnTo>
                    <a:pt x="241" y="1004"/>
                  </a:lnTo>
                  <a:lnTo>
                    <a:pt x="242" y="1003"/>
                  </a:lnTo>
                  <a:lnTo>
                    <a:pt x="241" y="1002"/>
                  </a:lnTo>
                  <a:lnTo>
                    <a:pt x="241" y="1000"/>
                  </a:lnTo>
                  <a:lnTo>
                    <a:pt x="242" y="999"/>
                  </a:lnTo>
                  <a:lnTo>
                    <a:pt x="242" y="998"/>
                  </a:lnTo>
                  <a:lnTo>
                    <a:pt x="241" y="998"/>
                  </a:lnTo>
                  <a:lnTo>
                    <a:pt x="241" y="999"/>
                  </a:lnTo>
                  <a:lnTo>
                    <a:pt x="240" y="1000"/>
                  </a:lnTo>
                  <a:lnTo>
                    <a:pt x="240" y="1002"/>
                  </a:lnTo>
                  <a:lnTo>
                    <a:pt x="240" y="1003"/>
                  </a:lnTo>
                  <a:lnTo>
                    <a:pt x="241" y="1003"/>
                  </a:lnTo>
                  <a:lnTo>
                    <a:pt x="240" y="1004"/>
                  </a:lnTo>
                  <a:lnTo>
                    <a:pt x="240" y="1005"/>
                  </a:lnTo>
                  <a:lnTo>
                    <a:pt x="241" y="1005"/>
                  </a:lnTo>
                  <a:lnTo>
                    <a:pt x="240" y="1006"/>
                  </a:lnTo>
                  <a:lnTo>
                    <a:pt x="239" y="1007"/>
                  </a:lnTo>
                  <a:lnTo>
                    <a:pt x="238" y="1008"/>
                  </a:lnTo>
                  <a:lnTo>
                    <a:pt x="238" y="1009"/>
                  </a:lnTo>
                  <a:lnTo>
                    <a:pt x="236" y="1011"/>
                  </a:lnTo>
                  <a:lnTo>
                    <a:pt x="235" y="1009"/>
                  </a:lnTo>
                  <a:lnTo>
                    <a:pt x="235" y="1008"/>
                  </a:lnTo>
                  <a:lnTo>
                    <a:pt x="235" y="1009"/>
                  </a:lnTo>
                  <a:lnTo>
                    <a:pt x="234" y="1009"/>
                  </a:lnTo>
                  <a:lnTo>
                    <a:pt x="234" y="1008"/>
                  </a:lnTo>
                  <a:lnTo>
                    <a:pt x="234" y="1007"/>
                  </a:lnTo>
                  <a:lnTo>
                    <a:pt x="233" y="1007"/>
                  </a:lnTo>
                  <a:lnTo>
                    <a:pt x="233" y="1008"/>
                  </a:lnTo>
                  <a:lnTo>
                    <a:pt x="233" y="1009"/>
                  </a:lnTo>
                  <a:lnTo>
                    <a:pt x="232" y="1009"/>
                  </a:lnTo>
                  <a:lnTo>
                    <a:pt x="231" y="1009"/>
                  </a:lnTo>
                  <a:lnTo>
                    <a:pt x="231" y="1008"/>
                  </a:lnTo>
                  <a:lnTo>
                    <a:pt x="231" y="1007"/>
                  </a:lnTo>
                  <a:lnTo>
                    <a:pt x="231" y="1006"/>
                  </a:lnTo>
                  <a:lnTo>
                    <a:pt x="231" y="1005"/>
                  </a:lnTo>
                  <a:lnTo>
                    <a:pt x="232" y="1005"/>
                  </a:lnTo>
                  <a:lnTo>
                    <a:pt x="232" y="1004"/>
                  </a:lnTo>
                  <a:lnTo>
                    <a:pt x="233" y="1004"/>
                  </a:lnTo>
                  <a:lnTo>
                    <a:pt x="232" y="1003"/>
                  </a:lnTo>
                  <a:lnTo>
                    <a:pt x="232" y="1004"/>
                  </a:lnTo>
                  <a:lnTo>
                    <a:pt x="231" y="1004"/>
                  </a:lnTo>
                  <a:lnTo>
                    <a:pt x="231" y="1005"/>
                  </a:lnTo>
                  <a:lnTo>
                    <a:pt x="231" y="1006"/>
                  </a:lnTo>
                  <a:lnTo>
                    <a:pt x="231" y="1007"/>
                  </a:lnTo>
                  <a:lnTo>
                    <a:pt x="230" y="1008"/>
                  </a:lnTo>
                  <a:lnTo>
                    <a:pt x="230" y="1009"/>
                  </a:lnTo>
                  <a:lnTo>
                    <a:pt x="228" y="1009"/>
                  </a:lnTo>
                  <a:lnTo>
                    <a:pt x="227" y="1008"/>
                  </a:lnTo>
                  <a:lnTo>
                    <a:pt x="228" y="1008"/>
                  </a:lnTo>
                  <a:lnTo>
                    <a:pt x="227" y="1007"/>
                  </a:lnTo>
                  <a:lnTo>
                    <a:pt x="226" y="1007"/>
                  </a:lnTo>
                  <a:lnTo>
                    <a:pt x="226" y="1008"/>
                  </a:lnTo>
                  <a:lnTo>
                    <a:pt x="225" y="1009"/>
                  </a:lnTo>
                  <a:lnTo>
                    <a:pt x="224" y="1009"/>
                  </a:lnTo>
                  <a:lnTo>
                    <a:pt x="223" y="1008"/>
                  </a:lnTo>
                  <a:lnTo>
                    <a:pt x="222" y="1008"/>
                  </a:lnTo>
                  <a:lnTo>
                    <a:pt x="221" y="1008"/>
                  </a:lnTo>
                  <a:lnTo>
                    <a:pt x="221" y="1007"/>
                  </a:lnTo>
                  <a:lnTo>
                    <a:pt x="222" y="1008"/>
                  </a:lnTo>
                  <a:lnTo>
                    <a:pt x="222" y="1007"/>
                  </a:lnTo>
                  <a:lnTo>
                    <a:pt x="222" y="1006"/>
                  </a:lnTo>
                  <a:lnTo>
                    <a:pt x="223" y="1006"/>
                  </a:lnTo>
                  <a:lnTo>
                    <a:pt x="224" y="1006"/>
                  </a:lnTo>
                  <a:lnTo>
                    <a:pt x="225" y="1006"/>
                  </a:lnTo>
                  <a:lnTo>
                    <a:pt x="225" y="1005"/>
                  </a:lnTo>
                  <a:lnTo>
                    <a:pt x="224" y="1005"/>
                  </a:lnTo>
                  <a:lnTo>
                    <a:pt x="223" y="1005"/>
                  </a:lnTo>
                  <a:lnTo>
                    <a:pt x="222" y="1006"/>
                  </a:lnTo>
                  <a:lnTo>
                    <a:pt x="221" y="1006"/>
                  </a:lnTo>
                  <a:lnTo>
                    <a:pt x="221" y="1005"/>
                  </a:lnTo>
                  <a:lnTo>
                    <a:pt x="223" y="1005"/>
                  </a:lnTo>
                  <a:lnTo>
                    <a:pt x="224" y="1005"/>
                  </a:lnTo>
                  <a:lnTo>
                    <a:pt x="225" y="1005"/>
                  </a:lnTo>
                  <a:lnTo>
                    <a:pt x="226" y="1004"/>
                  </a:lnTo>
                  <a:lnTo>
                    <a:pt x="227" y="1004"/>
                  </a:lnTo>
                  <a:lnTo>
                    <a:pt x="228" y="1004"/>
                  </a:lnTo>
                  <a:lnTo>
                    <a:pt x="228" y="1003"/>
                  </a:lnTo>
                  <a:lnTo>
                    <a:pt x="230" y="1003"/>
                  </a:lnTo>
                  <a:lnTo>
                    <a:pt x="230" y="1002"/>
                  </a:lnTo>
                  <a:lnTo>
                    <a:pt x="230" y="1000"/>
                  </a:lnTo>
                  <a:lnTo>
                    <a:pt x="231" y="999"/>
                  </a:lnTo>
                  <a:lnTo>
                    <a:pt x="231" y="998"/>
                  </a:lnTo>
                  <a:lnTo>
                    <a:pt x="232" y="998"/>
                  </a:lnTo>
                  <a:lnTo>
                    <a:pt x="232" y="997"/>
                  </a:lnTo>
                  <a:lnTo>
                    <a:pt x="231" y="997"/>
                  </a:lnTo>
                  <a:lnTo>
                    <a:pt x="231" y="995"/>
                  </a:lnTo>
                  <a:lnTo>
                    <a:pt x="230" y="994"/>
                  </a:lnTo>
                  <a:lnTo>
                    <a:pt x="230" y="995"/>
                  </a:lnTo>
                  <a:lnTo>
                    <a:pt x="230" y="996"/>
                  </a:lnTo>
                  <a:lnTo>
                    <a:pt x="231" y="997"/>
                  </a:lnTo>
                  <a:lnTo>
                    <a:pt x="231" y="998"/>
                  </a:lnTo>
                  <a:lnTo>
                    <a:pt x="231" y="999"/>
                  </a:lnTo>
                  <a:lnTo>
                    <a:pt x="230" y="999"/>
                  </a:lnTo>
                  <a:lnTo>
                    <a:pt x="228" y="999"/>
                  </a:lnTo>
                  <a:lnTo>
                    <a:pt x="228" y="1000"/>
                  </a:lnTo>
                  <a:lnTo>
                    <a:pt x="230" y="1002"/>
                  </a:lnTo>
                  <a:lnTo>
                    <a:pt x="228" y="1002"/>
                  </a:lnTo>
                  <a:lnTo>
                    <a:pt x="228" y="1003"/>
                  </a:lnTo>
                  <a:lnTo>
                    <a:pt x="228" y="1004"/>
                  </a:lnTo>
                  <a:lnTo>
                    <a:pt x="227" y="1004"/>
                  </a:lnTo>
                  <a:lnTo>
                    <a:pt x="226" y="1004"/>
                  </a:lnTo>
                  <a:lnTo>
                    <a:pt x="225" y="1004"/>
                  </a:lnTo>
                  <a:lnTo>
                    <a:pt x="224" y="1004"/>
                  </a:lnTo>
                  <a:lnTo>
                    <a:pt x="223" y="1004"/>
                  </a:lnTo>
                  <a:lnTo>
                    <a:pt x="222" y="1004"/>
                  </a:lnTo>
                  <a:lnTo>
                    <a:pt x="221" y="1004"/>
                  </a:lnTo>
                  <a:lnTo>
                    <a:pt x="222" y="1004"/>
                  </a:lnTo>
                  <a:lnTo>
                    <a:pt x="222" y="1003"/>
                  </a:lnTo>
                  <a:lnTo>
                    <a:pt x="223" y="1003"/>
                  </a:lnTo>
                  <a:lnTo>
                    <a:pt x="223" y="1002"/>
                  </a:lnTo>
                  <a:lnTo>
                    <a:pt x="224" y="1002"/>
                  </a:lnTo>
                  <a:lnTo>
                    <a:pt x="223" y="1002"/>
                  </a:lnTo>
                  <a:lnTo>
                    <a:pt x="222" y="1002"/>
                  </a:lnTo>
                  <a:lnTo>
                    <a:pt x="222" y="1000"/>
                  </a:lnTo>
                  <a:lnTo>
                    <a:pt x="222" y="999"/>
                  </a:lnTo>
                  <a:lnTo>
                    <a:pt x="222" y="1000"/>
                  </a:lnTo>
                  <a:lnTo>
                    <a:pt x="221" y="1000"/>
                  </a:lnTo>
                  <a:lnTo>
                    <a:pt x="221" y="999"/>
                  </a:lnTo>
                  <a:lnTo>
                    <a:pt x="219" y="1000"/>
                  </a:lnTo>
                  <a:lnTo>
                    <a:pt x="218" y="1000"/>
                  </a:lnTo>
                  <a:lnTo>
                    <a:pt x="217" y="1000"/>
                  </a:lnTo>
                  <a:lnTo>
                    <a:pt x="216" y="1000"/>
                  </a:lnTo>
                  <a:lnTo>
                    <a:pt x="216" y="999"/>
                  </a:lnTo>
                  <a:lnTo>
                    <a:pt x="217" y="998"/>
                  </a:lnTo>
                  <a:lnTo>
                    <a:pt x="218" y="999"/>
                  </a:lnTo>
                  <a:lnTo>
                    <a:pt x="219" y="998"/>
                  </a:lnTo>
                  <a:lnTo>
                    <a:pt x="221" y="999"/>
                  </a:lnTo>
                  <a:lnTo>
                    <a:pt x="222" y="999"/>
                  </a:lnTo>
                  <a:lnTo>
                    <a:pt x="222" y="998"/>
                  </a:lnTo>
                  <a:lnTo>
                    <a:pt x="221" y="998"/>
                  </a:lnTo>
                  <a:lnTo>
                    <a:pt x="218" y="998"/>
                  </a:lnTo>
                  <a:lnTo>
                    <a:pt x="217" y="998"/>
                  </a:lnTo>
                  <a:lnTo>
                    <a:pt x="217" y="997"/>
                  </a:lnTo>
                  <a:lnTo>
                    <a:pt x="217" y="996"/>
                  </a:lnTo>
                  <a:lnTo>
                    <a:pt x="216" y="995"/>
                  </a:lnTo>
                  <a:lnTo>
                    <a:pt x="216" y="996"/>
                  </a:lnTo>
                  <a:lnTo>
                    <a:pt x="216" y="997"/>
                  </a:lnTo>
                  <a:lnTo>
                    <a:pt x="216" y="998"/>
                  </a:lnTo>
                  <a:lnTo>
                    <a:pt x="216" y="999"/>
                  </a:lnTo>
                  <a:lnTo>
                    <a:pt x="214" y="999"/>
                  </a:lnTo>
                  <a:lnTo>
                    <a:pt x="213" y="999"/>
                  </a:lnTo>
                  <a:lnTo>
                    <a:pt x="213" y="998"/>
                  </a:lnTo>
                  <a:lnTo>
                    <a:pt x="211" y="998"/>
                  </a:lnTo>
                  <a:lnTo>
                    <a:pt x="210" y="998"/>
                  </a:lnTo>
                  <a:lnTo>
                    <a:pt x="210" y="999"/>
                  </a:lnTo>
                  <a:lnTo>
                    <a:pt x="209" y="999"/>
                  </a:lnTo>
                  <a:lnTo>
                    <a:pt x="208" y="998"/>
                  </a:lnTo>
                  <a:lnTo>
                    <a:pt x="207" y="998"/>
                  </a:lnTo>
                  <a:lnTo>
                    <a:pt x="207" y="999"/>
                  </a:lnTo>
                  <a:lnTo>
                    <a:pt x="208" y="999"/>
                  </a:lnTo>
                  <a:lnTo>
                    <a:pt x="209" y="999"/>
                  </a:lnTo>
                  <a:lnTo>
                    <a:pt x="210" y="999"/>
                  </a:lnTo>
                  <a:lnTo>
                    <a:pt x="209" y="1000"/>
                  </a:lnTo>
                  <a:lnTo>
                    <a:pt x="208" y="1000"/>
                  </a:lnTo>
                  <a:lnTo>
                    <a:pt x="207" y="999"/>
                  </a:lnTo>
                  <a:lnTo>
                    <a:pt x="206" y="999"/>
                  </a:lnTo>
                  <a:lnTo>
                    <a:pt x="206" y="998"/>
                  </a:lnTo>
                  <a:lnTo>
                    <a:pt x="205" y="998"/>
                  </a:lnTo>
                  <a:lnTo>
                    <a:pt x="202" y="998"/>
                  </a:lnTo>
                  <a:lnTo>
                    <a:pt x="202" y="997"/>
                  </a:lnTo>
                  <a:lnTo>
                    <a:pt x="204" y="997"/>
                  </a:lnTo>
                  <a:lnTo>
                    <a:pt x="202" y="997"/>
                  </a:lnTo>
                  <a:lnTo>
                    <a:pt x="201" y="997"/>
                  </a:lnTo>
                  <a:lnTo>
                    <a:pt x="201" y="996"/>
                  </a:lnTo>
                  <a:lnTo>
                    <a:pt x="201" y="995"/>
                  </a:lnTo>
                  <a:lnTo>
                    <a:pt x="202" y="994"/>
                  </a:lnTo>
                  <a:lnTo>
                    <a:pt x="201" y="994"/>
                  </a:lnTo>
                  <a:lnTo>
                    <a:pt x="200" y="995"/>
                  </a:lnTo>
                  <a:lnTo>
                    <a:pt x="199" y="995"/>
                  </a:lnTo>
                  <a:lnTo>
                    <a:pt x="199" y="994"/>
                  </a:lnTo>
                  <a:lnTo>
                    <a:pt x="198" y="992"/>
                  </a:lnTo>
                  <a:lnTo>
                    <a:pt x="198" y="991"/>
                  </a:lnTo>
                  <a:lnTo>
                    <a:pt x="198" y="990"/>
                  </a:lnTo>
                  <a:lnTo>
                    <a:pt x="200" y="990"/>
                  </a:lnTo>
                  <a:lnTo>
                    <a:pt x="201" y="989"/>
                  </a:lnTo>
                  <a:lnTo>
                    <a:pt x="204" y="990"/>
                  </a:lnTo>
                  <a:lnTo>
                    <a:pt x="206" y="990"/>
                  </a:lnTo>
                  <a:lnTo>
                    <a:pt x="207" y="989"/>
                  </a:lnTo>
                  <a:lnTo>
                    <a:pt x="207" y="988"/>
                  </a:lnTo>
                  <a:lnTo>
                    <a:pt x="208" y="988"/>
                  </a:lnTo>
                  <a:lnTo>
                    <a:pt x="208" y="987"/>
                  </a:lnTo>
                  <a:lnTo>
                    <a:pt x="207" y="988"/>
                  </a:lnTo>
                  <a:lnTo>
                    <a:pt x="207" y="989"/>
                  </a:lnTo>
                  <a:lnTo>
                    <a:pt x="206" y="989"/>
                  </a:lnTo>
                  <a:lnTo>
                    <a:pt x="205" y="989"/>
                  </a:lnTo>
                  <a:lnTo>
                    <a:pt x="201" y="989"/>
                  </a:lnTo>
                  <a:lnTo>
                    <a:pt x="202" y="989"/>
                  </a:lnTo>
                  <a:lnTo>
                    <a:pt x="202" y="988"/>
                  </a:lnTo>
                  <a:lnTo>
                    <a:pt x="201" y="988"/>
                  </a:lnTo>
                  <a:lnTo>
                    <a:pt x="201" y="989"/>
                  </a:lnTo>
                  <a:lnTo>
                    <a:pt x="200" y="989"/>
                  </a:lnTo>
                  <a:lnTo>
                    <a:pt x="199" y="989"/>
                  </a:lnTo>
                  <a:lnTo>
                    <a:pt x="198" y="989"/>
                  </a:lnTo>
                  <a:lnTo>
                    <a:pt x="198" y="988"/>
                  </a:lnTo>
                  <a:lnTo>
                    <a:pt x="199" y="987"/>
                  </a:lnTo>
                  <a:lnTo>
                    <a:pt x="200" y="986"/>
                  </a:lnTo>
                  <a:lnTo>
                    <a:pt x="201" y="986"/>
                  </a:lnTo>
                  <a:lnTo>
                    <a:pt x="201" y="984"/>
                  </a:lnTo>
                  <a:lnTo>
                    <a:pt x="201" y="983"/>
                  </a:lnTo>
                  <a:lnTo>
                    <a:pt x="201" y="982"/>
                  </a:lnTo>
                  <a:lnTo>
                    <a:pt x="202" y="982"/>
                  </a:lnTo>
                  <a:lnTo>
                    <a:pt x="202" y="981"/>
                  </a:lnTo>
                  <a:lnTo>
                    <a:pt x="205" y="981"/>
                  </a:lnTo>
                  <a:lnTo>
                    <a:pt x="208" y="981"/>
                  </a:lnTo>
                  <a:lnTo>
                    <a:pt x="214" y="981"/>
                  </a:lnTo>
                  <a:lnTo>
                    <a:pt x="215" y="981"/>
                  </a:lnTo>
                  <a:lnTo>
                    <a:pt x="215" y="980"/>
                  </a:lnTo>
                  <a:lnTo>
                    <a:pt x="215" y="979"/>
                  </a:lnTo>
                  <a:lnTo>
                    <a:pt x="215" y="978"/>
                  </a:lnTo>
                  <a:lnTo>
                    <a:pt x="214" y="978"/>
                  </a:lnTo>
                  <a:lnTo>
                    <a:pt x="215" y="978"/>
                  </a:lnTo>
                  <a:lnTo>
                    <a:pt x="214" y="979"/>
                  </a:lnTo>
                  <a:lnTo>
                    <a:pt x="215" y="979"/>
                  </a:lnTo>
                  <a:lnTo>
                    <a:pt x="215" y="980"/>
                  </a:lnTo>
                  <a:lnTo>
                    <a:pt x="214" y="980"/>
                  </a:lnTo>
                  <a:lnTo>
                    <a:pt x="214" y="981"/>
                  </a:lnTo>
                  <a:lnTo>
                    <a:pt x="208" y="980"/>
                  </a:lnTo>
                  <a:lnTo>
                    <a:pt x="206" y="980"/>
                  </a:lnTo>
                  <a:lnTo>
                    <a:pt x="205" y="980"/>
                  </a:lnTo>
                  <a:lnTo>
                    <a:pt x="204" y="980"/>
                  </a:lnTo>
                  <a:lnTo>
                    <a:pt x="202" y="981"/>
                  </a:lnTo>
                  <a:lnTo>
                    <a:pt x="202" y="980"/>
                  </a:lnTo>
                  <a:lnTo>
                    <a:pt x="202" y="979"/>
                  </a:lnTo>
                  <a:lnTo>
                    <a:pt x="204" y="978"/>
                  </a:lnTo>
                  <a:lnTo>
                    <a:pt x="205" y="977"/>
                  </a:lnTo>
                  <a:lnTo>
                    <a:pt x="204" y="975"/>
                  </a:lnTo>
                  <a:lnTo>
                    <a:pt x="204" y="977"/>
                  </a:lnTo>
                  <a:lnTo>
                    <a:pt x="204" y="978"/>
                  </a:lnTo>
                  <a:lnTo>
                    <a:pt x="202" y="978"/>
                  </a:lnTo>
                  <a:lnTo>
                    <a:pt x="202" y="979"/>
                  </a:lnTo>
                  <a:lnTo>
                    <a:pt x="202" y="980"/>
                  </a:lnTo>
                  <a:lnTo>
                    <a:pt x="201" y="980"/>
                  </a:lnTo>
                  <a:lnTo>
                    <a:pt x="200" y="980"/>
                  </a:lnTo>
                  <a:lnTo>
                    <a:pt x="201" y="981"/>
                  </a:lnTo>
                  <a:lnTo>
                    <a:pt x="201" y="980"/>
                  </a:lnTo>
                  <a:lnTo>
                    <a:pt x="202" y="980"/>
                  </a:lnTo>
                  <a:lnTo>
                    <a:pt x="202" y="981"/>
                  </a:lnTo>
                  <a:lnTo>
                    <a:pt x="201" y="981"/>
                  </a:lnTo>
                  <a:lnTo>
                    <a:pt x="201" y="982"/>
                  </a:lnTo>
                  <a:lnTo>
                    <a:pt x="200" y="982"/>
                  </a:lnTo>
                  <a:lnTo>
                    <a:pt x="200" y="983"/>
                  </a:lnTo>
                  <a:lnTo>
                    <a:pt x="201" y="983"/>
                  </a:lnTo>
                  <a:lnTo>
                    <a:pt x="201" y="984"/>
                  </a:lnTo>
                  <a:lnTo>
                    <a:pt x="200" y="986"/>
                  </a:lnTo>
                  <a:lnTo>
                    <a:pt x="199" y="986"/>
                  </a:lnTo>
                  <a:lnTo>
                    <a:pt x="198" y="986"/>
                  </a:lnTo>
                  <a:lnTo>
                    <a:pt x="198" y="984"/>
                  </a:lnTo>
                  <a:lnTo>
                    <a:pt x="199" y="984"/>
                  </a:lnTo>
                  <a:lnTo>
                    <a:pt x="199" y="983"/>
                  </a:lnTo>
                  <a:lnTo>
                    <a:pt x="198" y="984"/>
                  </a:lnTo>
                  <a:lnTo>
                    <a:pt x="197" y="983"/>
                  </a:lnTo>
                  <a:lnTo>
                    <a:pt x="198" y="983"/>
                  </a:lnTo>
                  <a:lnTo>
                    <a:pt x="198" y="982"/>
                  </a:lnTo>
                  <a:lnTo>
                    <a:pt x="197" y="982"/>
                  </a:lnTo>
                  <a:lnTo>
                    <a:pt x="197" y="981"/>
                  </a:lnTo>
                  <a:lnTo>
                    <a:pt x="197" y="980"/>
                  </a:lnTo>
                  <a:lnTo>
                    <a:pt x="197" y="979"/>
                  </a:lnTo>
                  <a:lnTo>
                    <a:pt x="197" y="978"/>
                  </a:lnTo>
                  <a:lnTo>
                    <a:pt x="196" y="978"/>
                  </a:lnTo>
                  <a:lnTo>
                    <a:pt x="196" y="977"/>
                  </a:lnTo>
                  <a:lnTo>
                    <a:pt x="197" y="977"/>
                  </a:lnTo>
                  <a:lnTo>
                    <a:pt x="196" y="977"/>
                  </a:lnTo>
                  <a:lnTo>
                    <a:pt x="196" y="975"/>
                  </a:lnTo>
                  <a:lnTo>
                    <a:pt x="197" y="975"/>
                  </a:lnTo>
                  <a:lnTo>
                    <a:pt x="197" y="974"/>
                  </a:lnTo>
                  <a:lnTo>
                    <a:pt x="198" y="974"/>
                  </a:lnTo>
                  <a:lnTo>
                    <a:pt x="199" y="974"/>
                  </a:lnTo>
                  <a:lnTo>
                    <a:pt x="199" y="973"/>
                  </a:lnTo>
                  <a:lnTo>
                    <a:pt x="200" y="971"/>
                  </a:lnTo>
                  <a:lnTo>
                    <a:pt x="200" y="970"/>
                  </a:lnTo>
                  <a:lnTo>
                    <a:pt x="201" y="969"/>
                  </a:lnTo>
                  <a:lnTo>
                    <a:pt x="202" y="969"/>
                  </a:lnTo>
                  <a:lnTo>
                    <a:pt x="202" y="970"/>
                  </a:lnTo>
                  <a:lnTo>
                    <a:pt x="201" y="970"/>
                  </a:lnTo>
                  <a:lnTo>
                    <a:pt x="200" y="971"/>
                  </a:lnTo>
                  <a:lnTo>
                    <a:pt x="200" y="972"/>
                  </a:lnTo>
                  <a:lnTo>
                    <a:pt x="200" y="971"/>
                  </a:lnTo>
                  <a:lnTo>
                    <a:pt x="201" y="971"/>
                  </a:lnTo>
                  <a:lnTo>
                    <a:pt x="202" y="971"/>
                  </a:lnTo>
                  <a:lnTo>
                    <a:pt x="204" y="970"/>
                  </a:lnTo>
                  <a:lnTo>
                    <a:pt x="202" y="969"/>
                  </a:lnTo>
                  <a:lnTo>
                    <a:pt x="204" y="967"/>
                  </a:lnTo>
                  <a:lnTo>
                    <a:pt x="205" y="966"/>
                  </a:lnTo>
                  <a:lnTo>
                    <a:pt x="206" y="966"/>
                  </a:lnTo>
                  <a:lnTo>
                    <a:pt x="207" y="965"/>
                  </a:lnTo>
                  <a:lnTo>
                    <a:pt x="208" y="965"/>
                  </a:lnTo>
                  <a:lnTo>
                    <a:pt x="209" y="965"/>
                  </a:lnTo>
                  <a:lnTo>
                    <a:pt x="210" y="966"/>
                  </a:lnTo>
                  <a:lnTo>
                    <a:pt x="210" y="967"/>
                  </a:lnTo>
                  <a:lnTo>
                    <a:pt x="210" y="969"/>
                  </a:lnTo>
                  <a:lnTo>
                    <a:pt x="213" y="970"/>
                  </a:lnTo>
                  <a:lnTo>
                    <a:pt x="213" y="971"/>
                  </a:lnTo>
                  <a:lnTo>
                    <a:pt x="214" y="972"/>
                  </a:lnTo>
                  <a:lnTo>
                    <a:pt x="214" y="973"/>
                  </a:lnTo>
                  <a:lnTo>
                    <a:pt x="214" y="972"/>
                  </a:lnTo>
                  <a:lnTo>
                    <a:pt x="214" y="971"/>
                  </a:lnTo>
                  <a:lnTo>
                    <a:pt x="214" y="970"/>
                  </a:lnTo>
                  <a:lnTo>
                    <a:pt x="213" y="970"/>
                  </a:lnTo>
                  <a:lnTo>
                    <a:pt x="213" y="969"/>
                  </a:lnTo>
                  <a:lnTo>
                    <a:pt x="211" y="967"/>
                  </a:lnTo>
                  <a:lnTo>
                    <a:pt x="210" y="967"/>
                  </a:lnTo>
                  <a:lnTo>
                    <a:pt x="210" y="966"/>
                  </a:lnTo>
                  <a:lnTo>
                    <a:pt x="210" y="965"/>
                  </a:lnTo>
                  <a:lnTo>
                    <a:pt x="210" y="964"/>
                  </a:lnTo>
                  <a:lnTo>
                    <a:pt x="211" y="964"/>
                  </a:lnTo>
                  <a:lnTo>
                    <a:pt x="213" y="964"/>
                  </a:lnTo>
                  <a:lnTo>
                    <a:pt x="214" y="964"/>
                  </a:lnTo>
                  <a:lnTo>
                    <a:pt x="213" y="963"/>
                  </a:lnTo>
                  <a:lnTo>
                    <a:pt x="210" y="964"/>
                  </a:lnTo>
                  <a:lnTo>
                    <a:pt x="209" y="964"/>
                  </a:lnTo>
                  <a:lnTo>
                    <a:pt x="208" y="964"/>
                  </a:lnTo>
                  <a:lnTo>
                    <a:pt x="207" y="964"/>
                  </a:lnTo>
                  <a:lnTo>
                    <a:pt x="207" y="963"/>
                  </a:lnTo>
                  <a:lnTo>
                    <a:pt x="206" y="962"/>
                  </a:lnTo>
                  <a:lnTo>
                    <a:pt x="206" y="961"/>
                  </a:lnTo>
                  <a:lnTo>
                    <a:pt x="206" y="960"/>
                  </a:lnTo>
                  <a:lnTo>
                    <a:pt x="207" y="960"/>
                  </a:lnTo>
                  <a:lnTo>
                    <a:pt x="207" y="958"/>
                  </a:lnTo>
                  <a:lnTo>
                    <a:pt x="208" y="958"/>
                  </a:lnTo>
                  <a:lnTo>
                    <a:pt x="208" y="957"/>
                  </a:lnTo>
                  <a:lnTo>
                    <a:pt x="209" y="957"/>
                  </a:lnTo>
                  <a:lnTo>
                    <a:pt x="209" y="956"/>
                  </a:lnTo>
                  <a:lnTo>
                    <a:pt x="210" y="955"/>
                  </a:lnTo>
                  <a:lnTo>
                    <a:pt x="210" y="954"/>
                  </a:lnTo>
                  <a:lnTo>
                    <a:pt x="209" y="953"/>
                  </a:lnTo>
                  <a:lnTo>
                    <a:pt x="209" y="952"/>
                  </a:lnTo>
                  <a:lnTo>
                    <a:pt x="208" y="952"/>
                  </a:lnTo>
                  <a:lnTo>
                    <a:pt x="208" y="950"/>
                  </a:lnTo>
                  <a:lnTo>
                    <a:pt x="208" y="952"/>
                  </a:lnTo>
                  <a:lnTo>
                    <a:pt x="209" y="953"/>
                  </a:lnTo>
                  <a:lnTo>
                    <a:pt x="209" y="954"/>
                  </a:lnTo>
                  <a:lnTo>
                    <a:pt x="209" y="955"/>
                  </a:lnTo>
                  <a:lnTo>
                    <a:pt x="208" y="956"/>
                  </a:lnTo>
                  <a:lnTo>
                    <a:pt x="207" y="957"/>
                  </a:lnTo>
                  <a:lnTo>
                    <a:pt x="206" y="958"/>
                  </a:lnTo>
                  <a:lnTo>
                    <a:pt x="206" y="960"/>
                  </a:lnTo>
                  <a:lnTo>
                    <a:pt x="205" y="960"/>
                  </a:lnTo>
                  <a:lnTo>
                    <a:pt x="205" y="961"/>
                  </a:lnTo>
                  <a:lnTo>
                    <a:pt x="206" y="961"/>
                  </a:lnTo>
                  <a:lnTo>
                    <a:pt x="205" y="962"/>
                  </a:lnTo>
                  <a:lnTo>
                    <a:pt x="202" y="963"/>
                  </a:lnTo>
                  <a:lnTo>
                    <a:pt x="202" y="964"/>
                  </a:lnTo>
                  <a:lnTo>
                    <a:pt x="201" y="964"/>
                  </a:lnTo>
                  <a:lnTo>
                    <a:pt x="200" y="964"/>
                  </a:lnTo>
                  <a:lnTo>
                    <a:pt x="200" y="965"/>
                  </a:lnTo>
                  <a:lnTo>
                    <a:pt x="199" y="965"/>
                  </a:lnTo>
                  <a:lnTo>
                    <a:pt x="198" y="966"/>
                  </a:lnTo>
                  <a:lnTo>
                    <a:pt x="198" y="965"/>
                  </a:lnTo>
                  <a:lnTo>
                    <a:pt x="198" y="964"/>
                  </a:lnTo>
                  <a:lnTo>
                    <a:pt x="199" y="964"/>
                  </a:lnTo>
                  <a:lnTo>
                    <a:pt x="198" y="964"/>
                  </a:lnTo>
                  <a:lnTo>
                    <a:pt x="198" y="965"/>
                  </a:lnTo>
                  <a:lnTo>
                    <a:pt x="198" y="966"/>
                  </a:lnTo>
                  <a:lnTo>
                    <a:pt x="197" y="966"/>
                  </a:lnTo>
                  <a:lnTo>
                    <a:pt x="197" y="967"/>
                  </a:lnTo>
                  <a:lnTo>
                    <a:pt x="196" y="966"/>
                  </a:lnTo>
                  <a:lnTo>
                    <a:pt x="196" y="965"/>
                  </a:lnTo>
                  <a:lnTo>
                    <a:pt x="196" y="964"/>
                  </a:lnTo>
                  <a:lnTo>
                    <a:pt x="197" y="964"/>
                  </a:lnTo>
                  <a:lnTo>
                    <a:pt x="197" y="963"/>
                  </a:lnTo>
                  <a:lnTo>
                    <a:pt x="196" y="963"/>
                  </a:lnTo>
                  <a:lnTo>
                    <a:pt x="196" y="962"/>
                  </a:lnTo>
                  <a:lnTo>
                    <a:pt x="196" y="961"/>
                  </a:lnTo>
                  <a:lnTo>
                    <a:pt x="197" y="961"/>
                  </a:lnTo>
                  <a:lnTo>
                    <a:pt x="196" y="960"/>
                  </a:lnTo>
                  <a:lnTo>
                    <a:pt x="196" y="961"/>
                  </a:lnTo>
                  <a:lnTo>
                    <a:pt x="196" y="962"/>
                  </a:lnTo>
                  <a:lnTo>
                    <a:pt x="196" y="963"/>
                  </a:lnTo>
                  <a:lnTo>
                    <a:pt x="196" y="964"/>
                  </a:lnTo>
                  <a:lnTo>
                    <a:pt x="194" y="965"/>
                  </a:lnTo>
                  <a:lnTo>
                    <a:pt x="194" y="964"/>
                  </a:lnTo>
                  <a:lnTo>
                    <a:pt x="194" y="963"/>
                  </a:lnTo>
                  <a:lnTo>
                    <a:pt x="193" y="963"/>
                  </a:lnTo>
                  <a:lnTo>
                    <a:pt x="193" y="962"/>
                  </a:lnTo>
                  <a:lnTo>
                    <a:pt x="193" y="961"/>
                  </a:lnTo>
                  <a:lnTo>
                    <a:pt x="194" y="961"/>
                  </a:lnTo>
                  <a:lnTo>
                    <a:pt x="194" y="960"/>
                  </a:lnTo>
                  <a:lnTo>
                    <a:pt x="194" y="961"/>
                  </a:lnTo>
                  <a:lnTo>
                    <a:pt x="196" y="961"/>
                  </a:lnTo>
                  <a:lnTo>
                    <a:pt x="196" y="960"/>
                  </a:lnTo>
                  <a:lnTo>
                    <a:pt x="196" y="958"/>
                  </a:lnTo>
                  <a:lnTo>
                    <a:pt x="197" y="958"/>
                  </a:lnTo>
                  <a:lnTo>
                    <a:pt x="196" y="958"/>
                  </a:lnTo>
                  <a:lnTo>
                    <a:pt x="194" y="960"/>
                  </a:lnTo>
                  <a:lnTo>
                    <a:pt x="193" y="960"/>
                  </a:lnTo>
                  <a:lnTo>
                    <a:pt x="193" y="961"/>
                  </a:lnTo>
                  <a:lnTo>
                    <a:pt x="192" y="962"/>
                  </a:lnTo>
                  <a:lnTo>
                    <a:pt x="192" y="963"/>
                  </a:lnTo>
                  <a:lnTo>
                    <a:pt x="191" y="963"/>
                  </a:lnTo>
                  <a:lnTo>
                    <a:pt x="191" y="965"/>
                  </a:lnTo>
                  <a:lnTo>
                    <a:pt x="190" y="965"/>
                  </a:lnTo>
                  <a:lnTo>
                    <a:pt x="190" y="966"/>
                  </a:lnTo>
                  <a:lnTo>
                    <a:pt x="190" y="965"/>
                  </a:lnTo>
                  <a:lnTo>
                    <a:pt x="189" y="965"/>
                  </a:lnTo>
                  <a:lnTo>
                    <a:pt x="190" y="964"/>
                  </a:lnTo>
                  <a:lnTo>
                    <a:pt x="189" y="964"/>
                  </a:lnTo>
                  <a:lnTo>
                    <a:pt x="190" y="963"/>
                  </a:lnTo>
                  <a:lnTo>
                    <a:pt x="191" y="963"/>
                  </a:lnTo>
                  <a:lnTo>
                    <a:pt x="191" y="962"/>
                  </a:lnTo>
                  <a:lnTo>
                    <a:pt x="191" y="961"/>
                  </a:lnTo>
                  <a:lnTo>
                    <a:pt x="191" y="960"/>
                  </a:lnTo>
                  <a:lnTo>
                    <a:pt x="191" y="958"/>
                  </a:lnTo>
                  <a:lnTo>
                    <a:pt x="191" y="957"/>
                  </a:lnTo>
                  <a:lnTo>
                    <a:pt x="191" y="956"/>
                  </a:lnTo>
                  <a:lnTo>
                    <a:pt x="192" y="956"/>
                  </a:lnTo>
                  <a:lnTo>
                    <a:pt x="192" y="955"/>
                  </a:lnTo>
                  <a:lnTo>
                    <a:pt x="192" y="954"/>
                  </a:lnTo>
                  <a:lnTo>
                    <a:pt x="192" y="953"/>
                  </a:lnTo>
                  <a:lnTo>
                    <a:pt x="192" y="952"/>
                  </a:lnTo>
                  <a:lnTo>
                    <a:pt x="192" y="950"/>
                  </a:lnTo>
                  <a:lnTo>
                    <a:pt x="193" y="950"/>
                  </a:lnTo>
                  <a:lnTo>
                    <a:pt x="194" y="950"/>
                  </a:lnTo>
                  <a:lnTo>
                    <a:pt x="193" y="950"/>
                  </a:lnTo>
                  <a:lnTo>
                    <a:pt x="192" y="950"/>
                  </a:lnTo>
                  <a:lnTo>
                    <a:pt x="192" y="952"/>
                  </a:lnTo>
                  <a:lnTo>
                    <a:pt x="191" y="953"/>
                  </a:lnTo>
                  <a:lnTo>
                    <a:pt x="190" y="953"/>
                  </a:lnTo>
                  <a:lnTo>
                    <a:pt x="189" y="953"/>
                  </a:lnTo>
                  <a:lnTo>
                    <a:pt x="188" y="953"/>
                  </a:lnTo>
                  <a:lnTo>
                    <a:pt x="188" y="952"/>
                  </a:lnTo>
                  <a:lnTo>
                    <a:pt x="186" y="950"/>
                  </a:lnTo>
                  <a:lnTo>
                    <a:pt x="186" y="949"/>
                  </a:lnTo>
                  <a:lnTo>
                    <a:pt x="186" y="948"/>
                  </a:lnTo>
                  <a:lnTo>
                    <a:pt x="186" y="947"/>
                  </a:lnTo>
                  <a:lnTo>
                    <a:pt x="186" y="946"/>
                  </a:lnTo>
                  <a:lnTo>
                    <a:pt x="186" y="945"/>
                  </a:lnTo>
                  <a:lnTo>
                    <a:pt x="188" y="945"/>
                  </a:lnTo>
                  <a:lnTo>
                    <a:pt x="186" y="945"/>
                  </a:lnTo>
                  <a:lnTo>
                    <a:pt x="185" y="945"/>
                  </a:lnTo>
                  <a:lnTo>
                    <a:pt x="185" y="944"/>
                  </a:lnTo>
                  <a:lnTo>
                    <a:pt x="184" y="942"/>
                  </a:lnTo>
                  <a:lnTo>
                    <a:pt x="184" y="944"/>
                  </a:lnTo>
                  <a:lnTo>
                    <a:pt x="182" y="941"/>
                  </a:lnTo>
                  <a:lnTo>
                    <a:pt x="181" y="940"/>
                  </a:lnTo>
                  <a:lnTo>
                    <a:pt x="181" y="939"/>
                  </a:lnTo>
                  <a:lnTo>
                    <a:pt x="182" y="939"/>
                  </a:lnTo>
                  <a:lnTo>
                    <a:pt x="181" y="939"/>
                  </a:lnTo>
                  <a:lnTo>
                    <a:pt x="181" y="938"/>
                  </a:lnTo>
                  <a:lnTo>
                    <a:pt x="181" y="937"/>
                  </a:lnTo>
                  <a:lnTo>
                    <a:pt x="182" y="937"/>
                  </a:lnTo>
                  <a:lnTo>
                    <a:pt x="182" y="936"/>
                  </a:lnTo>
                  <a:lnTo>
                    <a:pt x="181" y="936"/>
                  </a:lnTo>
                  <a:lnTo>
                    <a:pt x="181" y="937"/>
                  </a:lnTo>
                  <a:lnTo>
                    <a:pt x="180" y="936"/>
                  </a:lnTo>
                  <a:lnTo>
                    <a:pt x="180" y="935"/>
                  </a:lnTo>
                  <a:lnTo>
                    <a:pt x="181" y="935"/>
                  </a:lnTo>
                  <a:lnTo>
                    <a:pt x="182" y="935"/>
                  </a:lnTo>
                  <a:lnTo>
                    <a:pt x="182" y="933"/>
                  </a:lnTo>
                  <a:lnTo>
                    <a:pt x="183" y="933"/>
                  </a:lnTo>
                  <a:lnTo>
                    <a:pt x="183" y="935"/>
                  </a:lnTo>
                  <a:lnTo>
                    <a:pt x="183" y="936"/>
                  </a:lnTo>
                  <a:lnTo>
                    <a:pt x="184" y="936"/>
                  </a:lnTo>
                  <a:lnTo>
                    <a:pt x="184" y="937"/>
                  </a:lnTo>
                  <a:lnTo>
                    <a:pt x="184" y="936"/>
                  </a:lnTo>
                  <a:lnTo>
                    <a:pt x="185" y="938"/>
                  </a:lnTo>
                  <a:lnTo>
                    <a:pt x="186" y="938"/>
                  </a:lnTo>
                  <a:lnTo>
                    <a:pt x="186" y="939"/>
                  </a:lnTo>
                  <a:lnTo>
                    <a:pt x="188" y="939"/>
                  </a:lnTo>
                  <a:lnTo>
                    <a:pt x="188" y="938"/>
                  </a:lnTo>
                  <a:lnTo>
                    <a:pt x="186" y="938"/>
                  </a:lnTo>
                  <a:lnTo>
                    <a:pt x="188" y="938"/>
                  </a:lnTo>
                  <a:lnTo>
                    <a:pt x="188" y="937"/>
                  </a:lnTo>
                  <a:lnTo>
                    <a:pt x="189" y="937"/>
                  </a:lnTo>
                  <a:lnTo>
                    <a:pt x="189" y="936"/>
                  </a:lnTo>
                  <a:lnTo>
                    <a:pt x="190" y="937"/>
                  </a:lnTo>
                  <a:lnTo>
                    <a:pt x="191" y="937"/>
                  </a:lnTo>
                  <a:lnTo>
                    <a:pt x="192" y="937"/>
                  </a:lnTo>
                  <a:lnTo>
                    <a:pt x="193" y="937"/>
                  </a:lnTo>
                  <a:lnTo>
                    <a:pt x="193" y="938"/>
                  </a:lnTo>
                  <a:lnTo>
                    <a:pt x="193" y="939"/>
                  </a:lnTo>
                  <a:lnTo>
                    <a:pt x="193" y="940"/>
                  </a:lnTo>
                  <a:lnTo>
                    <a:pt x="193" y="939"/>
                  </a:lnTo>
                  <a:lnTo>
                    <a:pt x="194" y="939"/>
                  </a:lnTo>
                  <a:lnTo>
                    <a:pt x="194" y="940"/>
                  </a:lnTo>
                  <a:lnTo>
                    <a:pt x="196" y="941"/>
                  </a:lnTo>
                  <a:lnTo>
                    <a:pt x="197" y="942"/>
                  </a:lnTo>
                  <a:lnTo>
                    <a:pt x="197" y="941"/>
                  </a:lnTo>
                  <a:lnTo>
                    <a:pt x="196" y="941"/>
                  </a:lnTo>
                  <a:lnTo>
                    <a:pt x="196" y="940"/>
                  </a:lnTo>
                  <a:lnTo>
                    <a:pt x="196" y="939"/>
                  </a:lnTo>
                  <a:lnTo>
                    <a:pt x="194" y="939"/>
                  </a:lnTo>
                  <a:lnTo>
                    <a:pt x="193" y="938"/>
                  </a:lnTo>
                  <a:lnTo>
                    <a:pt x="193" y="937"/>
                  </a:lnTo>
                  <a:lnTo>
                    <a:pt x="192" y="937"/>
                  </a:lnTo>
                  <a:lnTo>
                    <a:pt x="192" y="936"/>
                  </a:lnTo>
                  <a:lnTo>
                    <a:pt x="191" y="936"/>
                  </a:lnTo>
                  <a:lnTo>
                    <a:pt x="190" y="936"/>
                  </a:lnTo>
                  <a:lnTo>
                    <a:pt x="189" y="936"/>
                  </a:lnTo>
                  <a:lnTo>
                    <a:pt x="189" y="937"/>
                  </a:lnTo>
                  <a:lnTo>
                    <a:pt x="188" y="937"/>
                  </a:lnTo>
                  <a:lnTo>
                    <a:pt x="186" y="937"/>
                  </a:lnTo>
                  <a:lnTo>
                    <a:pt x="185" y="937"/>
                  </a:lnTo>
                  <a:lnTo>
                    <a:pt x="185" y="936"/>
                  </a:lnTo>
                  <a:lnTo>
                    <a:pt x="184" y="936"/>
                  </a:lnTo>
                  <a:lnTo>
                    <a:pt x="184" y="935"/>
                  </a:lnTo>
                  <a:lnTo>
                    <a:pt x="183" y="933"/>
                  </a:lnTo>
                  <a:lnTo>
                    <a:pt x="183" y="935"/>
                  </a:lnTo>
                  <a:lnTo>
                    <a:pt x="183" y="933"/>
                  </a:lnTo>
                  <a:lnTo>
                    <a:pt x="182" y="933"/>
                  </a:lnTo>
                  <a:lnTo>
                    <a:pt x="182" y="932"/>
                  </a:lnTo>
                  <a:lnTo>
                    <a:pt x="182" y="931"/>
                  </a:lnTo>
                  <a:lnTo>
                    <a:pt x="183" y="930"/>
                  </a:lnTo>
                  <a:lnTo>
                    <a:pt x="182" y="929"/>
                  </a:lnTo>
                  <a:lnTo>
                    <a:pt x="183" y="929"/>
                  </a:lnTo>
                  <a:lnTo>
                    <a:pt x="183" y="928"/>
                  </a:lnTo>
                  <a:lnTo>
                    <a:pt x="184" y="928"/>
                  </a:lnTo>
                  <a:lnTo>
                    <a:pt x="184" y="927"/>
                  </a:lnTo>
                  <a:lnTo>
                    <a:pt x="186" y="927"/>
                  </a:lnTo>
                  <a:lnTo>
                    <a:pt x="188" y="927"/>
                  </a:lnTo>
                  <a:lnTo>
                    <a:pt x="186" y="927"/>
                  </a:lnTo>
                  <a:lnTo>
                    <a:pt x="185" y="927"/>
                  </a:lnTo>
                  <a:lnTo>
                    <a:pt x="184" y="925"/>
                  </a:lnTo>
                  <a:lnTo>
                    <a:pt x="184" y="924"/>
                  </a:lnTo>
                  <a:lnTo>
                    <a:pt x="185" y="923"/>
                  </a:lnTo>
                  <a:lnTo>
                    <a:pt x="185" y="922"/>
                  </a:lnTo>
                  <a:lnTo>
                    <a:pt x="184" y="922"/>
                  </a:lnTo>
                  <a:lnTo>
                    <a:pt x="184" y="923"/>
                  </a:lnTo>
                  <a:lnTo>
                    <a:pt x="183" y="924"/>
                  </a:lnTo>
                  <a:lnTo>
                    <a:pt x="183" y="925"/>
                  </a:lnTo>
                  <a:lnTo>
                    <a:pt x="182" y="927"/>
                  </a:lnTo>
                  <a:lnTo>
                    <a:pt x="182" y="928"/>
                  </a:lnTo>
                  <a:lnTo>
                    <a:pt x="181" y="929"/>
                  </a:lnTo>
                  <a:lnTo>
                    <a:pt x="181" y="928"/>
                  </a:lnTo>
                  <a:lnTo>
                    <a:pt x="181" y="927"/>
                  </a:lnTo>
                  <a:lnTo>
                    <a:pt x="180" y="928"/>
                  </a:lnTo>
                  <a:lnTo>
                    <a:pt x="180" y="927"/>
                  </a:lnTo>
                  <a:lnTo>
                    <a:pt x="181" y="927"/>
                  </a:lnTo>
                  <a:lnTo>
                    <a:pt x="180" y="925"/>
                  </a:lnTo>
                  <a:lnTo>
                    <a:pt x="180" y="927"/>
                  </a:lnTo>
                  <a:lnTo>
                    <a:pt x="180" y="928"/>
                  </a:lnTo>
                  <a:lnTo>
                    <a:pt x="180" y="929"/>
                  </a:lnTo>
                  <a:lnTo>
                    <a:pt x="179" y="929"/>
                  </a:lnTo>
                  <a:lnTo>
                    <a:pt x="179" y="928"/>
                  </a:lnTo>
                  <a:lnTo>
                    <a:pt x="179" y="929"/>
                  </a:lnTo>
                  <a:lnTo>
                    <a:pt x="179" y="930"/>
                  </a:lnTo>
                  <a:lnTo>
                    <a:pt x="177" y="930"/>
                  </a:lnTo>
                  <a:lnTo>
                    <a:pt x="177" y="931"/>
                  </a:lnTo>
                  <a:lnTo>
                    <a:pt x="176" y="931"/>
                  </a:lnTo>
                  <a:lnTo>
                    <a:pt x="176" y="932"/>
                  </a:lnTo>
                  <a:lnTo>
                    <a:pt x="176" y="933"/>
                  </a:lnTo>
                  <a:lnTo>
                    <a:pt x="176" y="935"/>
                  </a:lnTo>
                  <a:lnTo>
                    <a:pt x="175" y="935"/>
                  </a:lnTo>
                  <a:lnTo>
                    <a:pt x="175" y="936"/>
                  </a:lnTo>
                  <a:lnTo>
                    <a:pt x="176" y="936"/>
                  </a:lnTo>
                  <a:lnTo>
                    <a:pt x="176" y="937"/>
                  </a:lnTo>
                  <a:lnTo>
                    <a:pt x="175" y="937"/>
                  </a:lnTo>
                  <a:lnTo>
                    <a:pt x="175" y="938"/>
                  </a:lnTo>
                  <a:lnTo>
                    <a:pt x="174" y="938"/>
                  </a:lnTo>
                  <a:lnTo>
                    <a:pt x="171" y="933"/>
                  </a:lnTo>
                  <a:lnTo>
                    <a:pt x="169" y="932"/>
                  </a:lnTo>
                  <a:lnTo>
                    <a:pt x="168" y="931"/>
                  </a:lnTo>
                  <a:lnTo>
                    <a:pt x="169" y="931"/>
                  </a:lnTo>
                  <a:lnTo>
                    <a:pt x="168" y="931"/>
                  </a:lnTo>
                  <a:lnTo>
                    <a:pt x="168" y="930"/>
                  </a:lnTo>
                  <a:lnTo>
                    <a:pt x="167" y="930"/>
                  </a:lnTo>
                  <a:lnTo>
                    <a:pt x="167" y="929"/>
                  </a:lnTo>
                  <a:lnTo>
                    <a:pt x="166" y="929"/>
                  </a:lnTo>
                  <a:lnTo>
                    <a:pt x="166" y="928"/>
                  </a:lnTo>
                  <a:lnTo>
                    <a:pt x="165" y="928"/>
                  </a:lnTo>
                  <a:lnTo>
                    <a:pt x="165" y="927"/>
                  </a:lnTo>
                  <a:lnTo>
                    <a:pt x="165" y="925"/>
                  </a:lnTo>
                  <a:lnTo>
                    <a:pt x="165" y="927"/>
                  </a:lnTo>
                  <a:lnTo>
                    <a:pt x="164" y="927"/>
                  </a:lnTo>
                  <a:lnTo>
                    <a:pt x="164" y="925"/>
                  </a:lnTo>
                  <a:lnTo>
                    <a:pt x="163" y="924"/>
                  </a:lnTo>
                  <a:lnTo>
                    <a:pt x="163" y="923"/>
                  </a:lnTo>
                  <a:lnTo>
                    <a:pt x="163" y="921"/>
                  </a:lnTo>
                  <a:lnTo>
                    <a:pt x="164" y="920"/>
                  </a:lnTo>
                  <a:lnTo>
                    <a:pt x="164" y="919"/>
                  </a:lnTo>
                  <a:lnTo>
                    <a:pt x="165" y="919"/>
                  </a:lnTo>
                  <a:lnTo>
                    <a:pt x="165" y="920"/>
                  </a:lnTo>
                  <a:lnTo>
                    <a:pt x="166" y="920"/>
                  </a:lnTo>
                  <a:lnTo>
                    <a:pt x="166" y="921"/>
                  </a:lnTo>
                  <a:lnTo>
                    <a:pt x="167" y="922"/>
                  </a:lnTo>
                  <a:lnTo>
                    <a:pt x="167" y="923"/>
                  </a:lnTo>
                  <a:lnTo>
                    <a:pt x="168" y="923"/>
                  </a:lnTo>
                  <a:lnTo>
                    <a:pt x="168" y="924"/>
                  </a:lnTo>
                  <a:lnTo>
                    <a:pt x="168" y="923"/>
                  </a:lnTo>
                  <a:lnTo>
                    <a:pt x="167" y="922"/>
                  </a:lnTo>
                  <a:lnTo>
                    <a:pt x="167" y="921"/>
                  </a:lnTo>
                  <a:lnTo>
                    <a:pt x="166" y="921"/>
                  </a:lnTo>
                  <a:lnTo>
                    <a:pt x="166" y="920"/>
                  </a:lnTo>
                  <a:lnTo>
                    <a:pt x="166" y="919"/>
                  </a:lnTo>
                  <a:lnTo>
                    <a:pt x="165" y="919"/>
                  </a:lnTo>
                  <a:lnTo>
                    <a:pt x="166" y="919"/>
                  </a:lnTo>
                  <a:lnTo>
                    <a:pt x="166" y="917"/>
                  </a:lnTo>
                  <a:lnTo>
                    <a:pt x="167" y="917"/>
                  </a:lnTo>
                  <a:lnTo>
                    <a:pt x="168" y="917"/>
                  </a:lnTo>
                  <a:lnTo>
                    <a:pt x="169" y="919"/>
                  </a:lnTo>
                  <a:lnTo>
                    <a:pt x="171" y="919"/>
                  </a:lnTo>
                  <a:lnTo>
                    <a:pt x="171" y="917"/>
                  </a:lnTo>
                  <a:lnTo>
                    <a:pt x="172" y="917"/>
                  </a:lnTo>
                  <a:lnTo>
                    <a:pt x="172" y="916"/>
                  </a:lnTo>
                  <a:lnTo>
                    <a:pt x="171" y="917"/>
                  </a:lnTo>
                  <a:lnTo>
                    <a:pt x="168" y="917"/>
                  </a:lnTo>
                  <a:lnTo>
                    <a:pt x="167" y="916"/>
                  </a:lnTo>
                  <a:lnTo>
                    <a:pt x="166" y="917"/>
                  </a:lnTo>
                  <a:lnTo>
                    <a:pt x="165" y="917"/>
                  </a:lnTo>
                  <a:lnTo>
                    <a:pt x="164" y="919"/>
                  </a:lnTo>
                  <a:lnTo>
                    <a:pt x="163" y="919"/>
                  </a:lnTo>
                  <a:lnTo>
                    <a:pt x="162" y="919"/>
                  </a:lnTo>
                  <a:lnTo>
                    <a:pt x="162" y="917"/>
                  </a:lnTo>
                  <a:lnTo>
                    <a:pt x="160" y="917"/>
                  </a:lnTo>
                  <a:lnTo>
                    <a:pt x="160" y="916"/>
                  </a:lnTo>
                  <a:lnTo>
                    <a:pt x="162" y="916"/>
                  </a:lnTo>
                  <a:lnTo>
                    <a:pt x="160" y="915"/>
                  </a:lnTo>
                  <a:lnTo>
                    <a:pt x="160" y="914"/>
                  </a:lnTo>
                  <a:lnTo>
                    <a:pt x="160" y="913"/>
                  </a:lnTo>
                  <a:lnTo>
                    <a:pt x="160" y="914"/>
                  </a:lnTo>
                  <a:lnTo>
                    <a:pt x="159" y="914"/>
                  </a:lnTo>
                  <a:lnTo>
                    <a:pt x="158" y="914"/>
                  </a:lnTo>
                  <a:lnTo>
                    <a:pt x="157" y="914"/>
                  </a:lnTo>
                  <a:lnTo>
                    <a:pt x="157" y="913"/>
                  </a:lnTo>
                  <a:lnTo>
                    <a:pt x="157" y="912"/>
                  </a:lnTo>
                  <a:lnTo>
                    <a:pt x="158" y="912"/>
                  </a:lnTo>
                  <a:lnTo>
                    <a:pt x="159" y="911"/>
                  </a:lnTo>
                  <a:lnTo>
                    <a:pt x="158" y="911"/>
                  </a:lnTo>
                  <a:lnTo>
                    <a:pt x="158" y="910"/>
                  </a:lnTo>
                  <a:lnTo>
                    <a:pt x="158" y="908"/>
                  </a:lnTo>
                  <a:lnTo>
                    <a:pt x="159" y="908"/>
                  </a:lnTo>
                  <a:lnTo>
                    <a:pt x="158" y="908"/>
                  </a:lnTo>
                  <a:lnTo>
                    <a:pt x="158" y="907"/>
                  </a:lnTo>
                  <a:lnTo>
                    <a:pt x="159" y="907"/>
                  </a:lnTo>
                  <a:lnTo>
                    <a:pt x="159" y="908"/>
                  </a:lnTo>
                  <a:lnTo>
                    <a:pt x="160" y="910"/>
                  </a:lnTo>
                  <a:lnTo>
                    <a:pt x="164" y="914"/>
                  </a:lnTo>
                  <a:lnTo>
                    <a:pt x="165" y="915"/>
                  </a:lnTo>
                  <a:lnTo>
                    <a:pt x="165" y="914"/>
                  </a:lnTo>
                  <a:lnTo>
                    <a:pt x="164" y="914"/>
                  </a:lnTo>
                  <a:lnTo>
                    <a:pt x="164" y="913"/>
                  </a:lnTo>
                  <a:lnTo>
                    <a:pt x="163" y="913"/>
                  </a:lnTo>
                  <a:lnTo>
                    <a:pt x="164" y="912"/>
                  </a:lnTo>
                  <a:lnTo>
                    <a:pt x="164" y="911"/>
                  </a:lnTo>
                  <a:lnTo>
                    <a:pt x="165" y="911"/>
                  </a:lnTo>
                  <a:lnTo>
                    <a:pt x="165" y="910"/>
                  </a:lnTo>
                  <a:lnTo>
                    <a:pt x="164" y="911"/>
                  </a:lnTo>
                  <a:lnTo>
                    <a:pt x="163" y="911"/>
                  </a:lnTo>
                  <a:lnTo>
                    <a:pt x="163" y="912"/>
                  </a:lnTo>
                  <a:lnTo>
                    <a:pt x="162" y="911"/>
                  </a:lnTo>
                  <a:lnTo>
                    <a:pt x="160" y="908"/>
                  </a:lnTo>
                  <a:lnTo>
                    <a:pt x="159" y="907"/>
                  </a:lnTo>
                  <a:lnTo>
                    <a:pt x="159" y="906"/>
                  </a:lnTo>
                  <a:lnTo>
                    <a:pt x="159" y="905"/>
                  </a:lnTo>
                  <a:lnTo>
                    <a:pt x="160" y="905"/>
                  </a:lnTo>
                  <a:lnTo>
                    <a:pt x="162" y="905"/>
                  </a:lnTo>
                  <a:lnTo>
                    <a:pt x="163" y="905"/>
                  </a:lnTo>
                  <a:lnTo>
                    <a:pt x="163" y="906"/>
                  </a:lnTo>
                  <a:lnTo>
                    <a:pt x="164" y="906"/>
                  </a:lnTo>
                  <a:lnTo>
                    <a:pt x="164" y="907"/>
                  </a:lnTo>
                  <a:lnTo>
                    <a:pt x="166" y="907"/>
                  </a:lnTo>
                  <a:lnTo>
                    <a:pt x="165" y="907"/>
                  </a:lnTo>
                  <a:lnTo>
                    <a:pt x="164" y="906"/>
                  </a:lnTo>
                  <a:lnTo>
                    <a:pt x="164" y="905"/>
                  </a:lnTo>
                  <a:lnTo>
                    <a:pt x="163" y="905"/>
                  </a:lnTo>
                  <a:lnTo>
                    <a:pt x="162" y="904"/>
                  </a:lnTo>
                  <a:lnTo>
                    <a:pt x="162" y="903"/>
                  </a:lnTo>
                  <a:lnTo>
                    <a:pt x="163" y="903"/>
                  </a:lnTo>
                  <a:lnTo>
                    <a:pt x="163" y="902"/>
                  </a:lnTo>
                  <a:lnTo>
                    <a:pt x="164" y="900"/>
                  </a:lnTo>
                  <a:lnTo>
                    <a:pt x="163" y="900"/>
                  </a:lnTo>
                  <a:lnTo>
                    <a:pt x="163" y="902"/>
                  </a:lnTo>
                  <a:lnTo>
                    <a:pt x="162" y="902"/>
                  </a:lnTo>
                  <a:lnTo>
                    <a:pt x="162" y="900"/>
                  </a:lnTo>
                  <a:lnTo>
                    <a:pt x="163" y="900"/>
                  </a:lnTo>
                  <a:lnTo>
                    <a:pt x="163" y="899"/>
                  </a:lnTo>
                  <a:lnTo>
                    <a:pt x="164" y="898"/>
                  </a:lnTo>
                  <a:lnTo>
                    <a:pt x="165" y="898"/>
                  </a:lnTo>
                  <a:lnTo>
                    <a:pt x="165" y="899"/>
                  </a:lnTo>
                  <a:lnTo>
                    <a:pt x="165" y="898"/>
                  </a:lnTo>
                  <a:lnTo>
                    <a:pt x="166" y="898"/>
                  </a:lnTo>
                  <a:lnTo>
                    <a:pt x="167" y="897"/>
                  </a:lnTo>
                  <a:lnTo>
                    <a:pt x="167" y="898"/>
                  </a:lnTo>
                  <a:lnTo>
                    <a:pt x="168" y="898"/>
                  </a:lnTo>
                  <a:lnTo>
                    <a:pt x="168" y="897"/>
                  </a:lnTo>
                  <a:lnTo>
                    <a:pt x="169" y="898"/>
                  </a:lnTo>
                  <a:lnTo>
                    <a:pt x="169" y="897"/>
                  </a:lnTo>
                  <a:lnTo>
                    <a:pt x="171" y="897"/>
                  </a:lnTo>
                  <a:lnTo>
                    <a:pt x="169" y="897"/>
                  </a:lnTo>
                  <a:lnTo>
                    <a:pt x="165" y="897"/>
                  </a:lnTo>
                  <a:lnTo>
                    <a:pt x="165" y="896"/>
                  </a:lnTo>
                  <a:lnTo>
                    <a:pt x="165" y="895"/>
                  </a:lnTo>
                  <a:lnTo>
                    <a:pt x="165" y="894"/>
                  </a:lnTo>
                  <a:lnTo>
                    <a:pt x="166" y="894"/>
                  </a:lnTo>
                  <a:lnTo>
                    <a:pt x="166" y="893"/>
                  </a:lnTo>
                  <a:lnTo>
                    <a:pt x="167" y="893"/>
                  </a:lnTo>
                  <a:lnTo>
                    <a:pt x="167" y="891"/>
                  </a:lnTo>
                  <a:lnTo>
                    <a:pt x="167" y="890"/>
                  </a:lnTo>
                  <a:lnTo>
                    <a:pt x="168" y="890"/>
                  </a:lnTo>
                  <a:lnTo>
                    <a:pt x="168" y="889"/>
                  </a:lnTo>
                  <a:lnTo>
                    <a:pt x="168" y="888"/>
                  </a:lnTo>
                  <a:lnTo>
                    <a:pt x="169" y="888"/>
                  </a:lnTo>
                  <a:lnTo>
                    <a:pt x="169" y="887"/>
                  </a:lnTo>
                  <a:lnTo>
                    <a:pt x="169" y="886"/>
                  </a:lnTo>
                  <a:lnTo>
                    <a:pt x="171" y="886"/>
                  </a:lnTo>
                  <a:lnTo>
                    <a:pt x="172" y="886"/>
                  </a:lnTo>
                  <a:lnTo>
                    <a:pt x="172" y="885"/>
                  </a:lnTo>
                  <a:lnTo>
                    <a:pt x="173" y="885"/>
                  </a:lnTo>
                  <a:lnTo>
                    <a:pt x="172" y="885"/>
                  </a:lnTo>
                  <a:lnTo>
                    <a:pt x="172" y="886"/>
                  </a:lnTo>
                  <a:lnTo>
                    <a:pt x="171" y="886"/>
                  </a:lnTo>
                  <a:lnTo>
                    <a:pt x="169" y="886"/>
                  </a:lnTo>
                  <a:lnTo>
                    <a:pt x="169" y="887"/>
                  </a:lnTo>
                  <a:lnTo>
                    <a:pt x="168" y="886"/>
                  </a:lnTo>
                  <a:lnTo>
                    <a:pt x="168" y="885"/>
                  </a:lnTo>
                  <a:lnTo>
                    <a:pt x="167" y="881"/>
                  </a:lnTo>
                  <a:lnTo>
                    <a:pt x="167" y="882"/>
                  </a:lnTo>
                  <a:lnTo>
                    <a:pt x="167" y="883"/>
                  </a:lnTo>
                  <a:lnTo>
                    <a:pt x="167" y="885"/>
                  </a:lnTo>
                  <a:lnTo>
                    <a:pt x="168" y="885"/>
                  </a:lnTo>
                  <a:lnTo>
                    <a:pt x="167" y="885"/>
                  </a:lnTo>
                  <a:lnTo>
                    <a:pt x="167" y="886"/>
                  </a:lnTo>
                  <a:lnTo>
                    <a:pt x="167" y="887"/>
                  </a:lnTo>
                  <a:lnTo>
                    <a:pt x="167" y="888"/>
                  </a:lnTo>
                  <a:lnTo>
                    <a:pt x="167" y="887"/>
                  </a:lnTo>
                  <a:lnTo>
                    <a:pt x="167" y="888"/>
                  </a:lnTo>
                  <a:lnTo>
                    <a:pt x="167" y="889"/>
                  </a:lnTo>
                  <a:lnTo>
                    <a:pt x="167" y="890"/>
                  </a:lnTo>
                  <a:lnTo>
                    <a:pt x="166" y="890"/>
                  </a:lnTo>
                  <a:lnTo>
                    <a:pt x="166" y="891"/>
                  </a:lnTo>
                  <a:lnTo>
                    <a:pt x="166" y="893"/>
                  </a:lnTo>
                  <a:lnTo>
                    <a:pt x="165" y="895"/>
                  </a:lnTo>
                  <a:lnTo>
                    <a:pt x="164" y="896"/>
                  </a:lnTo>
                  <a:lnTo>
                    <a:pt x="164" y="897"/>
                  </a:lnTo>
                  <a:lnTo>
                    <a:pt x="163" y="897"/>
                  </a:lnTo>
                  <a:lnTo>
                    <a:pt x="163" y="896"/>
                  </a:lnTo>
                  <a:lnTo>
                    <a:pt x="162" y="895"/>
                  </a:lnTo>
                  <a:lnTo>
                    <a:pt x="163" y="895"/>
                  </a:lnTo>
                  <a:lnTo>
                    <a:pt x="163" y="894"/>
                  </a:lnTo>
                  <a:lnTo>
                    <a:pt x="163" y="893"/>
                  </a:lnTo>
                  <a:lnTo>
                    <a:pt x="164" y="893"/>
                  </a:lnTo>
                  <a:lnTo>
                    <a:pt x="164" y="891"/>
                  </a:lnTo>
                  <a:lnTo>
                    <a:pt x="165" y="890"/>
                  </a:lnTo>
                  <a:lnTo>
                    <a:pt x="165" y="889"/>
                  </a:lnTo>
                  <a:lnTo>
                    <a:pt x="165" y="888"/>
                  </a:lnTo>
                  <a:lnTo>
                    <a:pt x="165" y="887"/>
                  </a:lnTo>
                  <a:lnTo>
                    <a:pt x="164" y="887"/>
                  </a:lnTo>
                  <a:lnTo>
                    <a:pt x="164" y="886"/>
                  </a:lnTo>
                  <a:lnTo>
                    <a:pt x="164" y="885"/>
                  </a:lnTo>
                  <a:lnTo>
                    <a:pt x="164" y="883"/>
                  </a:lnTo>
                  <a:lnTo>
                    <a:pt x="163" y="882"/>
                  </a:lnTo>
                  <a:lnTo>
                    <a:pt x="163" y="881"/>
                  </a:lnTo>
                  <a:lnTo>
                    <a:pt x="164" y="880"/>
                  </a:lnTo>
                  <a:lnTo>
                    <a:pt x="164" y="879"/>
                  </a:lnTo>
                  <a:lnTo>
                    <a:pt x="163" y="879"/>
                  </a:lnTo>
                  <a:lnTo>
                    <a:pt x="163" y="878"/>
                  </a:lnTo>
                  <a:lnTo>
                    <a:pt x="163" y="877"/>
                  </a:lnTo>
                  <a:lnTo>
                    <a:pt x="164" y="875"/>
                  </a:lnTo>
                  <a:lnTo>
                    <a:pt x="165" y="873"/>
                  </a:lnTo>
                  <a:lnTo>
                    <a:pt x="165" y="872"/>
                  </a:lnTo>
                  <a:lnTo>
                    <a:pt x="165" y="873"/>
                  </a:lnTo>
                  <a:lnTo>
                    <a:pt x="164" y="873"/>
                  </a:lnTo>
                  <a:lnTo>
                    <a:pt x="164" y="872"/>
                  </a:lnTo>
                  <a:lnTo>
                    <a:pt x="164" y="871"/>
                  </a:lnTo>
                  <a:lnTo>
                    <a:pt x="164" y="870"/>
                  </a:lnTo>
                  <a:lnTo>
                    <a:pt x="164" y="869"/>
                  </a:lnTo>
                  <a:lnTo>
                    <a:pt x="163" y="869"/>
                  </a:lnTo>
                  <a:lnTo>
                    <a:pt x="163" y="868"/>
                  </a:lnTo>
                  <a:lnTo>
                    <a:pt x="162" y="869"/>
                  </a:lnTo>
                  <a:lnTo>
                    <a:pt x="160" y="869"/>
                  </a:lnTo>
                  <a:lnTo>
                    <a:pt x="158" y="868"/>
                  </a:lnTo>
                  <a:lnTo>
                    <a:pt x="158" y="865"/>
                  </a:lnTo>
                  <a:lnTo>
                    <a:pt x="157" y="865"/>
                  </a:lnTo>
                  <a:lnTo>
                    <a:pt x="157" y="864"/>
                  </a:lnTo>
                  <a:lnTo>
                    <a:pt x="156" y="864"/>
                  </a:lnTo>
                  <a:lnTo>
                    <a:pt x="155" y="864"/>
                  </a:lnTo>
                  <a:lnTo>
                    <a:pt x="154" y="862"/>
                  </a:lnTo>
                  <a:lnTo>
                    <a:pt x="152" y="861"/>
                  </a:lnTo>
                  <a:lnTo>
                    <a:pt x="149" y="861"/>
                  </a:lnTo>
                  <a:lnTo>
                    <a:pt x="148" y="860"/>
                  </a:lnTo>
                  <a:lnTo>
                    <a:pt x="147" y="858"/>
                  </a:lnTo>
                  <a:lnTo>
                    <a:pt x="144" y="857"/>
                  </a:lnTo>
                  <a:lnTo>
                    <a:pt x="142" y="856"/>
                  </a:lnTo>
                  <a:lnTo>
                    <a:pt x="141" y="855"/>
                  </a:lnTo>
                  <a:lnTo>
                    <a:pt x="139" y="855"/>
                  </a:lnTo>
                  <a:lnTo>
                    <a:pt x="138" y="855"/>
                  </a:lnTo>
                  <a:lnTo>
                    <a:pt x="138" y="854"/>
                  </a:lnTo>
                  <a:lnTo>
                    <a:pt x="138" y="853"/>
                  </a:lnTo>
                  <a:lnTo>
                    <a:pt x="137" y="853"/>
                  </a:lnTo>
                  <a:lnTo>
                    <a:pt x="137" y="852"/>
                  </a:lnTo>
                  <a:lnTo>
                    <a:pt x="137" y="850"/>
                  </a:lnTo>
                  <a:lnTo>
                    <a:pt x="137" y="849"/>
                  </a:lnTo>
                  <a:lnTo>
                    <a:pt x="133" y="848"/>
                  </a:lnTo>
                  <a:lnTo>
                    <a:pt x="134" y="843"/>
                  </a:lnTo>
                  <a:lnTo>
                    <a:pt x="132" y="843"/>
                  </a:lnTo>
                  <a:lnTo>
                    <a:pt x="130" y="841"/>
                  </a:lnTo>
                  <a:lnTo>
                    <a:pt x="131" y="840"/>
                  </a:lnTo>
                  <a:lnTo>
                    <a:pt x="131" y="838"/>
                  </a:lnTo>
                  <a:lnTo>
                    <a:pt x="130" y="836"/>
                  </a:lnTo>
                  <a:lnTo>
                    <a:pt x="130" y="835"/>
                  </a:lnTo>
                  <a:lnTo>
                    <a:pt x="127" y="832"/>
                  </a:lnTo>
                  <a:lnTo>
                    <a:pt x="126" y="830"/>
                  </a:lnTo>
                  <a:lnTo>
                    <a:pt x="125" y="828"/>
                  </a:lnTo>
                  <a:lnTo>
                    <a:pt x="124" y="825"/>
                  </a:lnTo>
                  <a:lnTo>
                    <a:pt x="122" y="822"/>
                  </a:lnTo>
                  <a:lnTo>
                    <a:pt x="121" y="820"/>
                  </a:lnTo>
                  <a:lnTo>
                    <a:pt x="120" y="818"/>
                  </a:lnTo>
                  <a:lnTo>
                    <a:pt x="118" y="815"/>
                  </a:lnTo>
                  <a:lnTo>
                    <a:pt x="117" y="813"/>
                  </a:lnTo>
                  <a:lnTo>
                    <a:pt x="117" y="812"/>
                  </a:lnTo>
                  <a:lnTo>
                    <a:pt x="116" y="810"/>
                  </a:lnTo>
                  <a:lnTo>
                    <a:pt x="114" y="807"/>
                  </a:lnTo>
                  <a:lnTo>
                    <a:pt x="114" y="806"/>
                  </a:lnTo>
                  <a:lnTo>
                    <a:pt x="113" y="805"/>
                  </a:lnTo>
                  <a:lnTo>
                    <a:pt x="114" y="805"/>
                  </a:lnTo>
                  <a:lnTo>
                    <a:pt x="113" y="803"/>
                  </a:lnTo>
                  <a:lnTo>
                    <a:pt x="112" y="802"/>
                  </a:lnTo>
                  <a:lnTo>
                    <a:pt x="110" y="801"/>
                  </a:lnTo>
                  <a:lnTo>
                    <a:pt x="109" y="799"/>
                  </a:lnTo>
                  <a:lnTo>
                    <a:pt x="108" y="796"/>
                  </a:lnTo>
                  <a:lnTo>
                    <a:pt x="107" y="796"/>
                  </a:lnTo>
                  <a:lnTo>
                    <a:pt x="107" y="795"/>
                  </a:lnTo>
                  <a:lnTo>
                    <a:pt x="105" y="794"/>
                  </a:lnTo>
                  <a:lnTo>
                    <a:pt x="104" y="793"/>
                  </a:lnTo>
                  <a:lnTo>
                    <a:pt x="101" y="791"/>
                  </a:lnTo>
                  <a:lnTo>
                    <a:pt x="100" y="790"/>
                  </a:lnTo>
                  <a:lnTo>
                    <a:pt x="100" y="789"/>
                  </a:lnTo>
                  <a:lnTo>
                    <a:pt x="100" y="788"/>
                  </a:lnTo>
                  <a:lnTo>
                    <a:pt x="99" y="788"/>
                  </a:lnTo>
                  <a:lnTo>
                    <a:pt x="99" y="787"/>
                  </a:lnTo>
                  <a:lnTo>
                    <a:pt x="99" y="786"/>
                  </a:lnTo>
                  <a:lnTo>
                    <a:pt x="98" y="785"/>
                  </a:lnTo>
                  <a:lnTo>
                    <a:pt x="97" y="783"/>
                  </a:lnTo>
                  <a:lnTo>
                    <a:pt x="96" y="783"/>
                  </a:lnTo>
                  <a:lnTo>
                    <a:pt x="95" y="782"/>
                  </a:lnTo>
                  <a:lnTo>
                    <a:pt x="95" y="781"/>
                  </a:lnTo>
                  <a:lnTo>
                    <a:pt x="95" y="780"/>
                  </a:lnTo>
                  <a:lnTo>
                    <a:pt x="93" y="780"/>
                  </a:lnTo>
                  <a:lnTo>
                    <a:pt x="92" y="780"/>
                  </a:lnTo>
                  <a:lnTo>
                    <a:pt x="91" y="780"/>
                  </a:lnTo>
                  <a:lnTo>
                    <a:pt x="90" y="779"/>
                  </a:lnTo>
                  <a:lnTo>
                    <a:pt x="90" y="778"/>
                  </a:lnTo>
                  <a:lnTo>
                    <a:pt x="90" y="777"/>
                  </a:lnTo>
                  <a:lnTo>
                    <a:pt x="89" y="776"/>
                  </a:lnTo>
                  <a:lnTo>
                    <a:pt x="89" y="774"/>
                  </a:lnTo>
                  <a:lnTo>
                    <a:pt x="90" y="773"/>
                  </a:lnTo>
                  <a:lnTo>
                    <a:pt x="90" y="772"/>
                  </a:lnTo>
                  <a:lnTo>
                    <a:pt x="90" y="771"/>
                  </a:lnTo>
                  <a:lnTo>
                    <a:pt x="89" y="771"/>
                  </a:lnTo>
                  <a:lnTo>
                    <a:pt x="89" y="770"/>
                  </a:lnTo>
                  <a:lnTo>
                    <a:pt x="88" y="770"/>
                  </a:lnTo>
                  <a:lnTo>
                    <a:pt x="88" y="769"/>
                  </a:lnTo>
                  <a:lnTo>
                    <a:pt x="87" y="769"/>
                  </a:lnTo>
                  <a:lnTo>
                    <a:pt x="87" y="768"/>
                  </a:lnTo>
                  <a:lnTo>
                    <a:pt x="85" y="766"/>
                  </a:lnTo>
                  <a:lnTo>
                    <a:pt x="84" y="766"/>
                  </a:lnTo>
                  <a:lnTo>
                    <a:pt x="84" y="765"/>
                  </a:lnTo>
                  <a:lnTo>
                    <a:pt x="83" y="764"/>
                  </a:lnTo>
                  <a:lnTo>
                    <a:pt x="80" y="765"/>
                  </a:lnTo>
                  <a:lnTo>
                    <a:pt x="78" y="768"/>
                  </a:lnTo>
                  <a:lnTo>
                    <a:pt x="76" y="768"/>
                  </a:lnTo>
                  <a:lnTo>
                    <a:pt x="74" y="769"/>
                  </a:lnTo>
                  <a:lnTo>
                    <a:pt x="73" y="769"/>
                  </a:lnTo>
                  <a:lnTo>
                    <a:pt x="71" y="769"/>
                  </a:lnTo>
                  <a:lnTo>
                    <a:pt x="70" y="770"/>
                  </a:lnTo>
                  <a:lnTo>
                    <a:pt x="71" y="771"/>
                  </a:lnTo>
                  <a:lnTo>
                    <a:pt x="71" y="772"/>
                  </a:lnTo>
                  <a:lnTo>
                    <a:pt x="71" y="773"/>
                  </a:lnTo>
                  <a:lnTo>
                    <a:pt x="70" y="774"/>
                  </a:lnTo>
                  <a:lnTo>
                    <a:pt x="68" y="774"/>
                  </a:lnTo>
                  <a:lnTo>
                    <a:pt x="68" y="777"/>
                  </a:lnTo>
                  <a:lnTo>
                    <a:pt x="68" y="779"/>
                  </a:lnTo>
                  <a:lnTo>
                    <a:pt x="67" y="780"/>
                  </a:lnTo>
                  <a:lnTo>
                    <a:pt x="66" y="782"/>
                  </a:lnTo>
                  <a:lnTo>
                    <a:pt x="66" y="783"/>
                  </a:lnTo>
                  <a:lnTo>
                    <a:pt x="65" y="783"/>
                  </a:lnTo>
                  <a:lnTo>
                    <a:pt x="63" y="782"/>
                  </a:lnTo>
                  <a:lnTo>
                    <a:pt x="63" y="783"/>
                  </a:lnTo>
                  <a:lnTo>
                    <a:pt x="60" y="785"/>
                  </a:lnTo>
                  <a:lnTo>
                    <a:pt x="59" y="786"/>
                  </a:lnTo>
                  <a:lnTo>
                    <a:pt x="57" y="787"/>
                  </a:lnTo>
                  <a:lnTo>
                    <a:pt x="56" y="788"/>
                  </a:lnTo>
                  <a:lnTo>
                    <a:pt x="55" y="789"/>
                  </a:lnTo>
                  <a:lnTo>
                    <a:pt x="54" y="790"/>
                  </a:lnTo>
                  <a:lnTo>
                    <a:pt x="53" y="790"/>
                  </a:lnTo>
                  <a:lnTo>
                    <a:pt x="53" y="789"/>
                  </a:lnTo>
                  <a:lnTo>
                    <a:pt x="53" y="788"/>
                  </a:lnTo>
                  <a:lnTo>
                    <a:pt x="53" y="786"/>
                  </a:lnTo>
                  <a:lnTo>
                    <a:pt x="51" y="783"/>
                  </a:lnTo>
                  <a:lnTo>
                    <a:pt x="51" y="781"/>
                  </a:lnTo>
                  <a:lnTo>
                    <a:pt x="51" y="780"/>
                  </a:lnTo>
                  <a:lnTo>
                    <a:pt x="49" y="778"/>
                  </a:lnTo>
                  <a:lnTo>
                    <a:pt x="47" y="776"/>
                  </a:lnTo>
                  <a:lnTo>
                    <a:pt x="45" y="773"/>
                  </a:lnTo>
                  <a:lnTo>
                    <a:pt x="42" y="771"/>
                  </a:lnTo>
                  <a:lnTo>
                    <a:pt x="40" y="769"/>
                  </a:lnTo>
                  <a:lnTo>
                    <a:pt x="38" y="768"/>
                  </a:lnTo>
                  <a:lnTo>
                    <a:pt x="37" y="765"/>
                  </a:lnTo>
                  <a:lnTo>
                    <a:pt x="36" y="764"/>
                  </a:lnTo>
                  <a:lnTo>
                    <a:pt x="34" y="762"/>
                  </a:lnTo>
                  <a:lnTo>
                    <a:pt x="34" y="761"/>
                  </a:lnTo>
                  <a:lnTo>
                    <a:pt x="32" y="760"/>
                  </a:lnTo>
                  <a:lnTo>
                    <a:pt x="30" y="758"/>
                  </a:lnTo>
                  <a:lnTo>
                    <a:pt x="29" y="758"/>
                  </a:lnTo>
                  <a:lnTo>
                    <a:pt x="29" y="757"/>
                  </a:lnTo>
                  <a:lnTo>
                    <a:pt x="28" y="756"/>
                  </a:lnTo>
                  <a:lnTo>
                    <a:pt x="28" y="755"/>
                  </a:lnTo>
                  <a:lnTo>
                    <a:pt x="28" y="753"/>
                  </a:lnTo>
                  <a:lnTo>
                    <a:pt x="29" y="752"/>
                  </a:lnTo>
                  <a:lnTo>
                    <a:pt x="29" y="749"/>
                  </a:lnTo>
                  <a:lnTo>
                    <a:pt x="29" y="748"/>
                  </a:lnTo>
                  <a:lnTo>
                    <a:pt x="29" y="747"/>
                  </a:lnTo>
                  <a:lnTo>
                    <a:pt x="26" y="748"/>
                  </a:lnTo>
                  <a:lnTo>
                    <a:pt x="24" y="748"/>
                  </a:lnTo>
                  <a:lnTo>
                    <a:pt x="22" y="748"/>
                  </a:lnTo>
                  <a:lnTo>
                    <a:pt x="21" y="748"/>
                  </a:lnTo>
                  <a:lnTo>
                    <a:pt x="20" y="748"/>
                  </a:lnTo>
                  <a:lnTo>
                    <a:pt x="17" y="751"/>
                  </a:lnTo>
                  <a:lnTo>
                    <a:pt x="16" y="752"/>
                  </a:lnTo>
                  <a:lnTo>
                    <a:pt x="16" y="753"/>
                  </a:lnTo>
                  <a:lnTo>
                    <a:pt x="15" y="753"/>
                  </a:lnTo>
                  <a:lnTo>
                    <a:pt x="13" y="752"/>
                  </a:lnTo>
                  <a:lnTo>
                    <a:pt x="11" y="751"/>
                  </a:lnTo>
                  <a:lnTo>
                    <a:pt x="9" y="749"/>
                  </a:lnTo>
                  <a:lnTo>
                    <a:pt x="8" y="749"/>
                  </a:lnTo>
                  <a:lnTo>
                    <a:pt x="7" y="751"/>
                  </a:lnTo>
                  <a:lnTo>
                    <a:pt x="7" y="752"/>
                  </a:lnTo>
                  <a:lnTo>
                    <a:pt x="5" y="751"/>
                  </a:lnTo>
                  <a:lnTo>
                    <a:pt x="4" y="751"/>
                  </a:lnTo>
                  <a:lnTo>
                    <a:pt x="1" y="749"/>
                  </a:lnTo>
                  <a:lnTo>
                    <a:pt x="0" y="749"/>
                  </a:lnTo>
                  <a:lnTo>
                    <a:pt x="0" y="748"/>
                  </a:lnTo>
                  <a:lnTo>
                    <a:pt x="0" y="744"/>
                  </a:lnTo>
                  <a:lnTo>
                    <a:pt x="0" y="739"/>
                  </a:lnTo>
                  <a:lnTo>
                    <a:pt x="0" y="735"/>
                  </a:lnTo>
                  <a:lnTo>
                    <a:pt x="0" y="730"/>
                  </a:lnTo>
                  <a:lnTo>
                    <a:pt x="0" y="727"/>
                  </a:lnTo>
                  <a:lnTo>
                    <a:pt x="0" y="722"/>
                  </a:lnTo>
                  <a:lnTo>
                    <a:pt x="0" y="718"/>
                  </a:lnTo>
                  <a:lnTo>
                    <a:pt x="0" y="713"/>
                  </a:lnTo>
                  <a:lnTo>
                    <a:pt x="0" y="709"/>
                  </a:lnTo>
                  <a:lnTo>
                    <a:pt x="0" y="703"/>
                  </a:lnTo>
                  <a:lnTo>
                    <a:pt x="0" y="698"/>
                  </a:lnTo>
                  <a:lnTo>
                    <a:pt x="0" y="694"/>
                  </a:lnTo>
                  <a:lnTo>
                    <a:pt x="0" y="689"/>
                  </a:lnTo>
                  <a:lnTo>
                    <a:pt x="0" y="685"/>
                  </a:lnTo>
                  <a:lnTo>
                    <a:pt x="0" y="680"/>
                  </a:lnTo>
                  <a:lnTo>
                    <a:pt x="0" y="676"/>
                  </a:lnTo>
                  <a:lnTo>
                    <a:pt x="0" y="671"/>
                  </a:lnTo>
                  <a:lnTo>
                    <a:pt x="0" y="665"/>
                  </a:lnTo>
                  <a:lnTo>
                    <a:pt x="0" y="661"/>
                  </a:lnTo>
                  <a:lnTo>
                    <a:pt x="0" y="656"/>
                  </a:lnTo>
                  <a:lnTo>
                    <a:pt x="0" y="652"/>
                  </a:lnTo>
                  <a:lnTo>
                    <a:pt x="0" y="646"/>
                  </a:lnTo>
                  <a:lnTo>
                    <a:pt x="0" y="642"/>
                  </a:lnTo>
                  <a:lnTo>
                    <a:pt x="0" y="637"/>
                  </a:lnTo>
                  <a:lnTo>
                    <a:pt x="0" y="631"/>
                  </a:lnTo>
                  <a:lnTo>
                    <a:pt x="0" y="627"/>
                  </a:lnTo>
                  <a:lnTo>
                    <a:pt x="0" y="622"/>
                  </a:lnTo>
                  <a:lnTo>
                    <a:pt x="0" y="617"/>
                  </a:lnTo>
                  <a:lnTo>
                    <a:pt x="0" y="612"/>
                  </a:lnTo>
                  <a:lnTo>
                    <a:pt x="0" y="606"/>
                  </a:lnTo>
                  <a:lnTo>
                    <a:pt x="0" y="602"/>
                  </a:lnTo>
                  <a:lnTo>
                    <a:pt x="0" y="596"/>
                  </a:lnTo>
                  <a:lnTo>
                    <a:pt x="0" y="592"/>
                  </a:lnTo>
                  <a:lnTo>
                    <a:pt x="0" y="586"/>
                  </a:lnTo>
                  <a:lnTo>
                    <a:pt x="0" y="581"/>
                  </a:lnTo>
                  <a:lnTo>
                    <a:pt x="0" y="576"/>
                  </a:lnTo>
                  <a:lnTo>
                    <a:pt x="0" y="570"/>
                  </a:lnTo>
                  <a:lnTo>
                    <a:pt x="0" y="565"/>
                  </a:lnTo>
                  <a:lnTo>
                    <a:pt x="0" y="560"/>
                  </a:lnTo>
                  <a:lnTo>
                    <a:pt x="0" y="554"/>
                  </a:lnTo>
                  <a:lnTo>
                    <a:pt x="0" y="548"/>
                  </a:lnTo>
                  <a:lnTo>
                    <a:pt x="0" y="544"/>
                  </a:lnTo>
                  <a:lnTo>
                    <a:pt x="0" y="538"/>
                  </a:lnTo>
                  <a:lnTo>
                    <a:pt x="0" y="532"/>
                  </a:lnTo>
                  <a:lnTo>
                    <a:pt x="0" y="527"/>
                  </a:lnTo>
                  <a:lnTo>
                    <a:pt x="0" y="521"/>
                  </a:lnTo>
                  <a:lnTo>
                    <a:pt x="0" y="515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0" y="498"/>
                  </a:lnTo>
                  <a:lnTo>
                    <a:pt x="0" y="493"/>
                  </a:lnTo>
                  <a:lnTo>
                    <a:pt x="0" y="487"/>
                  </a:lnTo>
                  <a:lnTo>
                    <a:pt x="0" y="481"/>
                  </a:lnTo>
                  <a:lnTo>
                    <a:pt x="0" y="476"/>
                  </a:lnTo>
                  <a:lnTo>
                    <a:pt x="0" y="470"/>
                  </a:lnTo>
                  <a:lnTo>
                    <a:pt x="0" y="464"/>
                  </a:lnTo>
                  <a:lnTo>
                    <a:pt x="0" y="458"/>
                  </a:lnTo>
                  <a:lnTo>
                    <a:pt x="0" y="452"/>
                  </a:lnTo>
                  <a:lnTo>
                    <a:pt x="0" y="446"/>
                  </a:lnTo>
                  <a:lnTo>
                    <a:pt x="0" y="439"/>
                  </a:lnTo>
                  <a:lnTo>
                    <a:pt x="0" y="434"/>
                  </a:lnTo>
                  <a:lnTo>
                    <a:pt x="0" y="428"/>
                  </a:lnTo>
                  <a:lnTo>
                    <a:pt x="0" y="421"/>
                  </a:lnTo>
                  <a:lnTo>
                    <a:pt x="0" y="415"/>
                  </a:lnTo>
                  <a:lnTo>
                    <a:pt x="1" y="415"/>
                  </a:lnTo>
                  <a:lnTo>
                    <a:pt x="1" y="417"/>
                  </a:lnTo>
                  <a:lnTo>
                    <a:pt x="3" y="417"/>
                  </a:lnTo>
                  <a:lnTo>
                    <a:pt x="3" y="415"/>
                  </a:lnTo>
                  <a:lnTo>
                    <a:pt x="6" y="417"/>
                  </a:lnTo>
                  <a:lnTo>
                    <a:pt x="9" y="417"/>
                  </a:lnTo>
                  <a:lnTo>
                    <a:pt x="12" y="418"/>
                  </a:lnTo>
                  <a:lnTo>
                    <a:pt x="13" y="417"/>
                  </a:lnTo>
                  <a:lnTo>
                    <a:pt x="16" y="417"/>
                  </a:lnTo>
                  <a:lnTo>
                    <a:pt x="21" y="418"/>
                  </a:lnTo>
                  <a:lnTo>
                    <a:pt x="20" y="418"/>
                  </a:lnTo>
                  <a:lnTo>
                    <a:pt x="18" y="418"/>
                  </a:lnTo>
                  <a:lnTo>
                    <a:pt x="20" y="419"/>
                  </a:lnTo>
                  <a:lnTo>
                    <a:pt x="24" y="420"/>
                  </a:lnTo>
                  <a:lnTo>
                    <a:pt x="25" y="421"/>
                  </a:lnTo>
                  <a:lnTo>
                    <a:pt x="28" y="421"/>
                  </a:lnTo>
                  <a:lnTo>
                    <a:pt x="29" y="421"/>
                  </a:lnTo>
                  <a:lnTo>
                    <a:pt x="30" y="423"/>
                  </a:lnTo>
                  <a:lnTo>
                    <a:pt x="30" y="425"/>
                  </a:lnTo>
                  <a:lnTo>
                    <a:pt x="31" y="426"/>
                  </a:lnTo>
                  <a:lnTo>
                    <a:pt x="33" y="428"/>
                  </a:lnTo>
                  <a:lnTo>
                    <a:pt x="34" y="429"/>
                  </a:lnTo>
                  <a:lnTo>
                    <a:pt x="36" y="430"/>
                  </a:lnTo>
                  <a:lnTo>
                    <a:pt x="36" y="433"/>
                  </a:lnTo>
                  <a:lnTo>
                    <a:pt x="37" y="433"/>
                  </a:lnTo>
                  <a:lnTo>
                    <a:pt x="37" y="431"/>
                  </a:lnTo>
                  <a:lnTo>
                    <a:pt x="38" y="431"/>
                  </a:lnTo>
                  <a:lnTo>
                    <a:pt x="38" y="433"/>
                  </a:lnTo>
                  <a:lnTo>
                    <a:pt x="37" y="433"/>
                  </a:lnTo>
                  <a:lnTo>
                    <a:pt x="38" y="433"/>
                  </a:lnTo>
                  <a:lnTo>
                    <a:pt x="39" y="433"/>
                  </a:lnTo>
                  <a:lnTo>
                    <a:pt x="39" y="431"/>
                  </a:lnTo>
                  <a:lnTo>
                    <a:pt x="39" y="430"/>
                  </a:lnTo>
                  <a:lnTo>
                    <a:pt x="38" y="430"/>
                  </a:lnTo>
                  <a:lnTo>
                    <a:pt x="39" y="430"/>
                  </a:lnTo>
                  <a:lnTo>
                    <a:pt x="39" y="429"/>
                  </a:lnTo>
                  <a:lnTo>
                    <a:pt x="40" y="430"/>
                  </a:lnTo>
                  <a:lnTo>
                    <a:pt x="40" y="431"/>
                  </a:lnTo>
                  <a:lnTo>
                    <a:pt x="40" y="433"/>
                  </a:lnTo>
                  <a:lnTo>
                    <a:pt x="41" y="435"/>
                  </a:lnTo>
                  <a:lnTo>
                    <a:pt x="43" y="437"/>
                  </a:lnTo>
                  <a:lnTo>
                    <a:pt x="47" y="438"/>
                  </a:lnTo>
                  <a:lnTo>
                    <a:pt x="53" y="442"/>
                  </a:lnTo>
                  <a:lnTo>
                    <a:pt x="54" y="442"/>
                  </a:lnTo>
                  <a:lnTo>
                    <a:pt x="55" y="443"/>
                  </a:lnTo>
                  <a:lnTo>
                    <a:pt x="54" y="443"/>
                  </a:lnTo>
                  <a:lnTo>
                    <a:pt x="56" y="444"/>
                  </a:lnTo>
                  <a:lnTo>
                    <a:pt x="57" y="445"/>
                  </a:lnTo>
                  <a:lnTo>
                    <a:pt x="59" y="445"/>
                  </a:lnTo>
                  <a:lnTo>
                    <a:pt x="60" y="445"/>
                  </a:lnTo>
                  <a:lnTo>
                    <a:pt x="60" y="446"/>
                  </a:lnTo>
                  <a:lnTo>
                    <a:pt x="62" y="446"/>
                  </a:lnTo>
                  <a:lnTo>
                    <a:pt x="63" y="447"/>
                  </a:lnTo>
                  <a:lnTo>
                    <a:pt x="64" y="447"/>
                  </a:lnTo>
                  <a:lnTo>
                    <a:pt x="65" y="447"/>
                  </a:lnTo>
                  <a:lnTo>
                    <a:pt x="66" y="447"/>
                  </a:lnTo>
                  <a:lnTo>
                    <a:pt x="67" y="447"/>
                  </a:lnTo>
                  <a:lnTo>
                    <a:pt x="67" y="446"/>
                  </a:lnTo>
                  <a:lnTo>
                    <a:pt x="68" y="446"/>
                  </a:lnTo>
                  <a:lnTo>
                    <a:pt x="72" y="447"/>
                  </a:lnTo>
                  <a:lnTo>
                    <a:pt x="74" y="447"/>
                  </a:lnTo>
                  <a:lnTo>
                    <a:pt x="76" y="448"/>
                  </a:lnTo>
                  <a:lnTo>
                    <a:pt x="78" y="450"/>
                  </a:lnTo>
                  <a:lnTo>
                    <a:pt x="79" y="450"/>
                  </a:lnTo>
                  <a:lnTo>
                    <a:pt x="79" y="451"/>
                  </a:lnTo>
                  <a:lnTo>
                    <a:pt x="79" y="452"/>
                  </a:lnTo>
                  <a:lnTo>
                    <a:pt x="80" y="452"/>
                  </a:lnTo>
                  <a:lnTo>
                    <a:pt x="80" y="453"/>
                  </a:lnTo>
                  <a:lnTo>
                    <a:pt x="82" y="453"/>
                  </a:lnTo>
                  <a:lnTo>
                    <a:pt x="83" y="454"/>
                  </a:lnTo>
                  <a:lnTo>
                    <a:pt x="83" y="455"/>
                  </a:lnTo>
                  <a:lnTo>
                    <a:pt x="84" y="456"/>
                  </a:lnTo>
                  <a:lnTo>
                    <a:pt x="85" y="455"/>
                  </a:lnTo>
                  <a:lnTo>
                    <a:pt x="87" y="456"/>
                  </a:lnTo>
                  <a:lnTo>
                    <a:pt x="88" y="456"/>
                  </a:lnTo>
                  <a:lnTo>
                    <a:pt x="87" y="456"/>
                  </a:lnTo>
                  <a:lnTo>
                    <a:pt x="87" y="455"/>
                  </a:lnTo>
                  <a:lnTo>
                    <a:pt x="85" y="454"/>
                  </a:lnTo>
                  <a:lnTo>
                    <a:pt x="84" y="453"/>
                  </a:lnTo>
                  <a:lnTo>
                    <a:pt x="84" y="452"/>
                  </a:lnTo>
                  <a:lnTo>
                    <a:pt x="83" y="451"/>
                  </a:lnTo>
                  <a:lnTo>
                    <a:pt x="82" y="450"/>
                  </a:lnTo>
                  <a:lnTo>
                    <a:pt x="84" y="450"/>
                  </a:lnTo>
                  <a:lnTo>
                    <a:pt x="83" y="448"/>
                  </a:lnTo>
                  <a:lnTo>
                    <a:pt x="81" y="448"/>
                  </a:lnTo>
                  <a:lnTo>
                    <a:pt x="81" y="447"/>
                  </a:lnTo>
                  <a:lnTo>
                    <a:pt x="81" y="446"/>
                  </a:lnTo>
                  <a:lnTo>
                    <a:pt x="78" y="446"/>
                  </a:lnTo>
                  <a:lnTo>
                    <a:pt x="76" y="446"/>
                  </a:lnTo>
                  <a:lnTo>
                    <a:pt x="75" y="445"/>
                  </a:lnTo>
                  <a:lnTo>
                    <a:pt x="75" y="444"/>
                  </a:lnTo>
                  <a:lnTo>
                    <a:pt x="76" y="444"/>
                  </a:lnTo>
                  <a:lnTo>
                    <a:pt x="75" y="443"/>
                  </a:lnTo>
                  <a:lnTo>
                    <a:pt x="75" y="442"/>
                  </a:lnTo>
                  <a:lnTo>
                    <a:pt x="75" y="440"/>
                  </a:lnTo>
                  <a:lnTo>
                    <a:pt x="76" y="440"/>
                  </a:lnTo>
                  <a:lnTo>
                    <a:pt x="78" y="443"/>
                  </a:lnTo>
                  <a:lnTo>
                    <a:pt x="79" y="443"/>
                  </a:lnTo>
                  <a:lnTo>
                    <a:pt x="80" y="443"/>
                  </a:lnTo>
                  <a:lnTo>
                    <a:pt x="81" y="443"/>
                  </a:lnTo>
                  <a:lnTo>
                    <a:pt x="82" y="442"/>
                  </a:lnTo>
                  <a:lnTo>
                    <a:pt x="80" y="442"/>
                  </a:lnTo>
                  <a:lnTo>
                    <a:pt x="79" y="442"/>
                  </a:lnTo>
                  <a:lnTo>
                    <a:pt x="79" y="440"/>
                  </a:lnTo>
                  <a:lnTo>
                    <a:pt x="76" y="438"/>
                  </a:lnTo>
                  <a:lnTo>
                    <a:pt x="75" y="436"/>
                  </a:lnTo>
                  <a:lnTo>
                    <a:pt x="75" y="435"/>
                  </a:lnTo>
                  <a:lnTo>
                    <a:pt x="75" y="434"/>
                  </a:lnTo>
                  <a:lnTo>
                    <a:pt x="76" y="431"/>
                  </a:lnTo>
                  <a:lnTo>
                    <a:pt x="76" y="433"/>
                  </a:lnTo>
                  <a:lnTo>
                    <a:pt x="78" y="434"/>
                  </a:lnTo>
                  <a:lnTo>
                    <a:pt x="79" y="434"/>
                  </a:lnTo>
                  <a:lnTo>
                    <a:pt x="79" y="435"/>
                  </a:lnTo>
                  <a:lnTo>
                    <a:pt x="81" y="437"/>
                  </a:lnTo>
                  <a:lnTo>
                    <a:pt x="83" y="438"/>
                  </a:lnTo>
                  <a:lnTo>
                    <a:pt x="83" y="437"/>
                  </a:lnTo>
                  <a:lnTo>
                    <a:pt x="81" y="437"/>
                  </a:lnTo>
                  <a:lnTo>
                    <a:pt x="81" y="436"/>
                  </a:lnTo>
                  <a:lnTo>
                    <a:pt x="78" y="431"/>
                  </a:lnTo>
                  <a:lnTo>
                    <a:pt x="78" y="430"/>
                  </a:lnTo>
                  <a:lnTo>
                    <a:pt x="78" y="429"/>
                  </a:lnTo>
                  <a:lnTo>
                    <a:pt x="79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1" y="431"/>
                  </a:lnTo>
                  <a:lnTo>
                    <a:pt x="81" y="433"/>
                  </a:lnTo>
                  <a:lnTo>
                    <a:pt x="82" y="433"/>
                  </a:lnTo>
                  <a:lnTo>
                    <a:pt x="81" y="431"/>
                  </a:lnTo>
                  <a:lnTo>
                    <a:pt x="81" y="430"/>
                  </a:lnTo>
                  <a:lnTo>
                    <a:pt x="81" y="429"/>
                  </a:lnTo>
                  <a:lnTo>
                    <a:pt x="81" y="428"/>
                  </a:lnTo>
                  <a:lnTo>
                    <a:pt x="82" y="428"/>
                  </a:lnTo>
                  <a:lnTo>
                    <a:pt x="83" y="428"/>
                  </a:lnTo>
                  <a:lnTo>
                    <a:pt x="83" y="429"/>
                  </a:lnTo>
                  <a:lnTo>
                    <a:pt x="84" y="430"/>
                  </a:lnTo>
                  <a:lnTo>
                    <a:pt x="88" y="431"/>
                  </a:lnTo>
                  <a:lnTo>
                    <a:pt x="88" y="430"/>
                  </a:lnTo>
                  <a:lnTo>
                    <a:pt x="87" y="430"/>
                  </a:lnTo>
                  <a:lnTo>
                    <a:pt x="87" y="429"/>
                  </a:lnTo>
                  <a:lnTo>
                    <a:pt x="87" y="428"/>
                  </a:lnTo>
                  <a:lnTo>
                    <a:pt x="87" y="427"/>
                  </a:lnTo>
                  <a:lnTo>
                    <a:pt x="85" y="427"/>
                  </a:lnTo>
                  <a:lnTo>
                    <a:pt x="85" y="426"/>
                  </a:lnTo>
                  <a:lnTo>
                    <a:pt x="85" y="425"/>
                  </a:lnTo>
                  <a:lnTo>
                    <a:pt x="85" y="423"/>
                  </a:lnTo>
                  <a:lnTo>
                    <a:pt x="87" y="423"/>
                  </a:lnTo>
                  <a:lnTo>
                    <a:pt x="88" y="422"/>
                  </a:lnTo>
                  <a:lnTo>
                    <a:pt x="88" y="423"/>
                  </a:lnTo>
                  <a:lnTo>
                    <a:pt x="89" y="422"/>
                  </a:lnTo>
                  <a:lnTo>
                    <a:pt x="90" y="422"/>
                  </a:lnTo>
                  <a:lnTo>
                    <a:pt x="91" y="422"/>
                  </a:lnTo>
                  <a:lnTo>
                    <a:pt x="92" y="422"/>
                  </a:lnTo>
                  <a:lnTo>
                    <a:pt x="92" y="421"/>
                  </a:lnTo>
                  <a:lnTo>
                    <a:pt x="93" y="421"/>
                  </a:lnTo>
                  <a:lnTo>
                    <a:pt x="93" y="422"/>
                  </a:lnTo>
                  <a:lnTo>
                    <a:pt x="96" y="422"/>
                  </a:lnTo>
                  <a:lnTo>
                    <a:pt x="97" y="423"/>
                  </a:lnTo>
                  <a:lnTo>
                    <a:pt x="98" y="423"/>
                  </a:lnTo>
                  <a:lnTo>
                    <a:pt x="99" y="421"/>
                  </a:lnTo>
                  <a:lnTo>
                    <a:pt x="98" y="421"/>
                  </a:lnTo>
                  <a:lnTo>
                    <a:pt x="97" y="421"/>
                  </a:lnTo>
                  <a:lnTo>
                    <a:pt x="97" y="422"/>
                  </a:lnTo>
                  <a:lnTo>
                    <a:pt x="96" y="421"/>
                  </a:lnTo>
                  <a:lnTo>
                    <a:pt x="96" y="420"/>
                  </a:lnTo>
                  <a:lnTo>
                    <a:pt x="96" y="419"/>
                  </a:lnTo>
                  <a:lnTo>
                    <a:pt x="97" y="419"/>
                  </a:lnTo>
                  <a:lnTo>
                    <a:pt x="97" y="420"/>
                  </a:lnTo>
                  <a:lnTo>
                    <a:pt x="98" y="420"/>
                  </a:lnTo>
                  <a:lnTo>
                    <a:pt x="98" y="419"/>
                  </a:lnTo>
                  <a:lnTo>
                    <a:pt x="98" y="418"/>
                  </a:lnTo>
                  <a:lnTo>
                    <a:pt x="98" y="417"/>
                  </a:lnTo>
                  <a:lnTo>
                    <a:pt x="99" y="415"/>
                  </a:lnTo>
                  <a:lnTo>
                    <a:pt x="99" y="414"/>
                  </a:lnTo>
                  <a:lnTo>
                    <a:pt x="98" y="413"/>
                  </a:lnTo>
                  <a:lnTo>
                    <a:pt x="97" y="412"/>
                  </a:lnTo>
                  <a:lnTo>
                    <a:pt x="98" y="412"/>
                  </a:lnTo>
                  <a:lnTo>
                    <a:pt x="99" y="412"/>
                  </a:lnTo>
                  <a:lnTo>
                    <a:pt x="100" y="412"/>
                  </a:lnTo>
                  <a:lnTo>
                    <a:pt x="100" y="413"/>
                  </a:lnTo>
                  <a:lnTo>
                    <a:pt x="99" y="413"/>
                  </a:lnTo>
                  <a:lnTo>
                    <a:pt x="100" y="414"/>
                  </a:lnTo>
                  <a:lnTo>
                    <a:pt x="101" y="413"/>
                  </a:lnTo>
                  <a:lnTo>
                    <a:pt x="101" y="414"/>
                  </a:lnTo>
                  <a:lnTo>
                    <a:pt x="102" y="415"/>
                  </a:lnTo>
                  <a:lnTo>
                    <a:pt x="101" y="417"/>
                  </a:lnTo>
                  <a:lnTo>
                    <a:pt x="101" y="418"/>
                  </a:lnTo>
                  <a:lnTo>
                    <a:pt x="102" y="418"/>
                  </a:lnTo>
                  <a:lnTo>
                    <a:pt x="102" y="419"/>
                  </a:lnTo>
                  <a:lnTo>
                    <a:pt x="102" y="420"/>
                  </a:lnTo>
                  <a:lnTo>
                    <a:pt x="104" y="419"/>
                  </a:lnTo>
                  <a:lnTo>
                    <a:pt x="105" y="419"/>
                  </a:lnTo>
                  <a:lnTo>
                    <a:pt x="105" y="420"/>
                  </a:lnTo>
                  <a:lnTo>
                    <a:pt x="104" y="420"/>
                  </a:lnTo>
                  <a:lnTo>
                    <a:pt x="105" y="420"/>
                  </a:lnTo>
                  <a:lnTo>
                    <a:pt x="105" y="421"/>
                  </a:lnTo>
                  <a:lnTo>
                    <a:pt x="106" y="421"/>
                  </a:lnTo>
                  <a:lnTo>
                    <a:pt x="107" y="421"/>
                  </a:lnTo>
                  <a:lnTo>
                    <a:pt x="107" y="420"/>
                  </a:lnTo>
                  <a:lnTo>
                    <a:pt x="108" y="419"/>
                  </a:lnTo>
                  <a:lnTo>
                    <a:pt x="107" y="419"/>
                  </a:lnTo>
                  <a:lnTo>
                    <a:pt x="108" y="418"/>
                  </a:lnTo>
                  <a:lnTo>
                    <a:pt x="108" y="419"/>
                  </a:lnTo>
                  <a:lnTo>
                    <a:pt x="108" y="420"/>
                  </a:lnTo>
                  <a:lnTo>
                    <a:pt x="108" y="421"/>
                  </a:lnTo>
                  <a:lnTo>
                    <a:pt x="108" y="422"/>
                  </a:lnTo>
                  <a:lnTo>
                    <a:pt x="107" y="423"/>
                  </a:lnTo>
                  <a:lnTo>
                    <a:pt x="105" y="427"/>
                  </a:lnTo>
                  <a:lnTo>
                    <a:pt x="104" y="428"/>
                  </a:lnTo>
                  <a:lnTo>
                    <a:pt x="104" y="430"/>
                  </a:lnTo>
                  <a:lnTo>
                    <a:pt x="102" y="430"/>
                  </a:lnTo>
                  <a:lnTo>
                    <a:pt x="101" y="431"/>
                  </a:lnTo>
                  <a:lnTo>
                    <a:pt x="101" y="433"/>
                  </a:lnTo>
                  <a:lnTo>
                    <a:pt x="100" y="433"/>
                  </a:lnTo>
                  <a:lnTo>
                    <a:pt x="100" y="434"/>
                  </a:lnTo>
                  <a:lnTo>
                    <a:pt x="100" y="435"/>
                  </a:lnTo>
                  <a:lnTo>
                    <a:pt x="100" y="436"/>
                  </a:lnTo>
                  <a:lnTo>
                    <a:pt x="101" y="436"/>
                  </a:lnTo>
                  <a:lnTo>
                    <a:pt x="101" y="435"/>
                  </a:lnTo>
                  <a:lnTo>
                    <a:pt x="101" y="434"/>
                  </a:lnTo>
                  <a:lnTo>
                    <a:pt x="101" y="433"/>
                  </a:lnTo>
                  <a:lnTo>
                    <a:pt x="102" y="431"/>
                  </a:lnTo>
                  <a:lnTo>
                    <a:pt x="105" y="431"/>
                  </a:lnTo>
                  <a:lnTo>
                    <a:pt x="106" y="430"/>
                  </a:lnTo>
                  <a:lnTo>
                    <a:pt x="107" y="430"/>
                  </a:lnTo>
                  <a:lnTo>
                    <a:pt x="107" y="429"/>
                  </a:lnTo>
                  <a:lnTo>
                    <a:pt x="107" y="428"/>
                  </a:lnTo>
                  <a:lnTo>
                    <a:pt x="108" y="428"/>
                  </a:lnTo>
                  <a:lnTo>
                    <a:pt x="109" y="428"/>
                  </a:lnTo>
                  <a:lnTo>
                    <a:pt x="109" y="427"/>
                  </a:lnTo>
                  <a:lnTo>
                    <a:pt x="109" y="426"/>
                  </a:lnTo>
                  <a:lnTo>
                    <a:pt x="110" y="426"/>
                  </a:lnTo>
                  <a:lnTo>
                    <a:pt x="113" y="425"/>
                  </a:lnTo>
                  <a:lnTo>
                    <a:pt x="116" y="426"/>
                  </a:lnTo>
                  <a:lnTo>
                    <a:pt x="117" y="426"/>
                  </a:lnTo>
                  <a:lnTo>
                    <a:pt x="118" y="423"/>
                  </a:lnTo>
                  <a:lnTo>
                    <a:pt x="118" y="425"/>
                  </a:lnTo>
                  <a:lnTo>
                    <a:pt x="120" y="425"/>
                  </a:lnTo>
                  <a:lnTo>
                    <a:pt x="118" y="423"/>
                  </a:lnTo>
                  <a:lnTo>
                    <a:pt x="118" y="422"/>
                  </a:lnTo>
                  <a:lnTo>
                    <a:pt x="120" y="422"/>
                  </a:lnTo>
                  <a:lnTo>
                    <a:pt x="120" y="421"/>
                  </a:lnTo>
                  <a:lnTo>
                    <a:pt x="121" y="421"/>
                  </a:lnTo>
                  <a:lnTo>
                    <a:pt x="120" y="420"/>
                  </a:lnTo>
                  <a:lnTo>
                    <a:pt x="121" y="419"/>
                  </a:lnTo>
                  <a:lnTo>
                    <a:pt x="121" y="418"/>
                  </a:lnTo>
                  <a:lnTo>
                    <a:pt x="120" y="418"/>
                  </a:lnTo>
                  <a:lnTo>
                    <a:pt x="120" y="417"/>
                  </a:lnTo>
                  <a:lnTo>
                    <a:pt x="121" y="415"/>
                  </a:lnTo>
                  <a:lnTo>
                    <a:pt x="122" y="414"/>
                  </a:lnTo>
                  <a:lnTo>
                    <a:pt x="123" y="414"/>
                  </a:lnTo>
                  <a:lnTo>
                    <a:pt x="123" y="415"/>
                  </a:lnTo>
                  <a:lnTo>
                    <a:pt x="124" y="415"/>
                  </a:lnTo>
                  <a:lnTo>
                    <a:pt x="124" y="414"/>
                  </a:lnTo>
                  <a:lnTo>
                    <a:pt x="125" y="415"/>
                  </a:lnTo>
                  <a:lnTo>
                    <a:pt x="126" y="415"/>
                  </a:lnTo>
                  <a:lnTo>
                    <a:pt x="129" y="415"/>
                  </a:lnTo>
                  <a:lnTo>
                    <a:pt x="130" y="414"/>
                  </a:lnTo>
                  <a:lnTo>
                    <a:pt x="130" y="413"/>
                  </a:lnTo>
                  <a:lnTo>
                    <a:pt x="127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7" y="412"/>
                  </a:lnTo>
                  <a:lnTo>
                    <a:pt x="127" y="413"/>
                  </a:lnTo>
                  <a:lnTo>
                    <a:pt x="126" y="413"/>
                  </a:lnTo>
                  <a:lnTo>
                    <a:pt x="126" y="414"/>
                  </a:lnTo>
                  <a:lnTo>
                    <a:pt x="125" y="414"/>
                  </a:lnTo>
                  <a:lnTo>
                    <a:pt x="125" y="413"/>
                  </a:lnTo>
                  <a:lnTo>
                    <a:pt x="126" y="413"/>
                  </a:lnTo>
                  <a:lnTo>
                    <a:pt x="126" y="412"/>
                  </a:lnTo>
                  <a:lnTo>
                    <a:pt x="126" y="411"/>
                  </a:lnTo>
                  <a:lnTo>
                    <a:pt x="129" y="411"/>
                  </a:lnTo>
                  <a:lnTo>
                    <a:pt x="130" y="410"/>
                  </a:lnTo>
                  <a:lnTo>
                    <a:pt x="131" y="410"/>
                  </a:lnTo>
                  <a:lnTo>
                    <a:pt x="130" y="411"/>
                  </a:lnTo>
                  <a:lnTo>
                    <a:pt x="127" y="411"/>
                  </a:lnTo>
                  <a:lnTo>
                    <a:pt x="130" y="411"/>
                  </a:lnTo>
                  <a:lnTo>
                    <a:pt x="130" y="412"/>
                  </a:lnTo>
                  <a:lnTo>
                    <a:pt x="131" y="412"/>
                  </a:lnTo>
                  <a:lnTo>
                    <a:pt x="131" y="413"/>
                  </a:lnTo>
                  <a:lnTo>
                    <a:pt x="132" y="413"/>
                  </a:lnTo>
                  <a:lnTo>
                    <a:pt x="133" y="412"/>
                  </a:lnTo>
                  <a:lnTo>
                    <a:pt x="134" y="411"/>
                  </a:lnTo>
                  <a:lnTo>
                    <a:pt x="135" y="411"/>
                  </a:lnTo>
                  <a:lnTo>
                    <a:pt x="135" y="410"/>
                  </a:lnTo>
                  <a:lnTo>
                    <a:pt x="137" y="410"/>
                  </a:lnTo>
                  <a:lnTo>
                    <a:pt x="138" y="410"/>
                  </a:lnTo>
                  <a:lnTo>
                    <a:pt x="138" y="409"/>
                  </a:lnTo>
                  <a:lnTo>
                    <a:pt x="139" y="409"/>
                  </a:lnTo>
                  <a:lnTo>
                    <a:pt x="138" y="408"/>
                  </a:lnTo>
                  <a:lnTo>
                    <a:pt x="139" y="408"/>
                  </a:lnTo>
                  <a:lnTo>
                    <a:pt x="139" y="406"/>
                  </a:lnTo>
                  <a:lnTo>
                    <a:pt x="140" y="405"/>
                  </a:lnTo>
                  <a:lnTo>
                    <a:pt x="143" y="404"/>
                  </a:lnTo>
                  <a:lnTo>
                    <a:pt x="143" y="403"/>
                  </a:lnTo>
                  <a:lnTo>
                    <a:pt x="143" y="402"/>
                  </a:lnTo>
                  <a:lnTo>
                    <a:pt x="144" y="402"/>
                  </a:lnTo>
                  <a:lnTo>
                    <a:pt x="146" y="402"/>
                  </a:lnTo>
                  <a:lnTo>
                    <a:pt x="146" y="403"/>
                  </a:lnTo>
                  <a:lnTo>
                    <a:pt x="147" y="403"/>
                  </a:lnTo>
                  <a:lnTo>
                    <a:pt x="147" y="404"/>
                  </a:lnTo>
                  <a:lnTo>
                    <a:pt x="147" y="405"/>
                  </a:lnTo>
                  <a:lnTo>
                    <a:pt x="147" y="406"/>
                  </a:lnTo>
                  <a:lnTo>
                    <a:pt x="147" y="408"/>
                  </a:lnTo>
                  <a:lnTo>
                    <a:pt x="147" y="406"/>
                  </a:lnTo>
                  <a:lnTo>
                    <a:pt x="147" y="405"/>
                  </a:lnTo>
                  <a:lnTo>
                    <a:pt x="147" y="404"/>
                  </a:lnTo>
                  <a:lnTo>
                    <a:pt x="148" y="405"/>
                  </a:lnTo>
                  <a:lnTo>
                    <a:pt x="148" y="404"/>
                  </a:lnTo>
                  <a:lnTo>
                    <a:pt x="149" y="403"/>
                  </a:lnTo>
                  <a:lnTo>
                    <a:pt x="149" y="402"/>
                  </a:lnTo>
                  <a:lnTo>
                    <a:pt x="149" y="401"/>
                  </a:lnTo>
                  <a:lnTo>
                    <a:pt x="149" y="400"/>
                  </a:lnTo>
                  <a:lnTo>
                    <a:pt x="150" y="400"/>
                  </a:lnTo>
                  <a:lnTo>
                    <a:pt x="150" y="398"/>
                  </a:lnTo>
                  <a:lnTo>
                    <a:pt x="149" y="398"/>
                  </a:lnTo>
                  <a:lnTo>
                    <a:pt x="150" y="396"/>
                  </a:lnTo>
                  <a:lnTo>
                    <a:pt x="151" y="396"/>
                  </a:lnTo>
                  <a:lnTo>
                    <a:pt x="151" y="395"/>
                  </a:lnTo>
                  <a:lnTo>
                    <a:pt x="151" y="396"/>
                  </a:lnTo>
                  <a:lnTo>
                    <a:pt x="151" y="397"/>
                  </a:lnTo>
                  <a:lnTo>
                    <a:pt x="151" y="396"/>
                  </a:lnTo>
                  <a:lnTo>
                    <a:pt x="152" y="396"/>
                  </a:lnTo>
                  <a:lnTo>
                    <a:pt x="152" y="395"/>
                  </a:lnTo>
                  <a:lnTo>
                    <a:pt x="154" y="395"/>
                  </a:lnTo>
                  <a:lnTo>
                    <a:pt x="154" y="394"/>
                  </a:lnTo>
                  <a:lnTo>
                    <a:pt x="154" y="395"/>
                  </a:lnTo>
                  <a:lnTo>
                    <a:pt x="154" y="396"/>
                  </a:lnTo>
                  <a:lnTo>
                    <a:pt x="155" y="396"/>
                  </a:lnTo>
                  <a:lnTo>
                    <a:pt x="155" y="395"/>
                  </a:lnTo>
                  <a:lnTo>
                    <a:pt x="155" y="394"/>
                  </a:lnTo>
                  <a:lnTo>
                    <a:pt x="156" y="394"/>
                  </a:lnTo>
                  <a:lnTo>
                    <a:pt x="156" y="393"/>
                  </a:lnTo>
                  <a:lnTo>
                    <a:pt x="157" y="392"/>
                  </a:lnTo>
                  <a:lnTo>
                    <a:pt x="158" y="393"/>
                  </a:lnTo>
                  <a:lnTo>
                    <a:pt x="157" y="393"/>
                  </a:lnTo>
                  <a:lnTo>
                    <a:pt x="156" y="394"/>
                  </a:lnTo>
                  <a:lnTo>
                    <a:pt x="156" y="395"/>
                  </a:lnTo>
                  <a:lnTo>
                    <a:pt x="157" y="395"/>
                  </a:lnTo>
                  <a:lnTo>
                    <a:pt x="157" y="394"/>
                  </a:lnTo>
                  <a:lnTo>
                    <a:pt x="158" y="394"/>
                  </a:lnTo>
                  <a:lnTo>
                    <a:pt x="158" y="393"/>
                  </a:lnTo>
                  <a:lnTo>
                    <a:pt x="159" y="393"/>
                  </a:lnTo>
                  <a:lnTo>
                    <a:pt x="159" y="394"/>
                  </a:lnTo>
                  <a:lnTo>
                    <a:pt x="159" y="395"/>
                  </a:lnTo>
                  <a:lnTo>
                    <a:pt x="160" y="395"/>
                  </a:lnTo>
                  <a:lnTo>
                    <a:pt x="159" y="396"/>
                  </a:lnTo>
                  <a:lnTo>
                    <a:pt x="160" y="396"/>
                  </a:lnTo>
                  <a:lnTo>
                    <a:pt x="162" y="396"/>
                  </a:lnTo>
                  <a:lnTo>
                    <a:pt x="162" y="395"/>
                  </a:lnTo>
                  <a:lnTo>
                    <a:pt x="162" y="396"/>
                  </a:lnTo>
                  <a:lnTo>
                    <a:pt x="162" y="397"/>
                  </a:lnTo>
                  <a:lnTo>
                    <a:pt x="163" y="397"/>
                  </a:lnTo>
                  <a:lnTo>
                    <a:pt x="163" y="395"/>
                  </a:lnTo>
                  <a:lnTo>
                    <a:pt x="164" y="395"/>
                  </a:lnTo>
                  <a:lnTo>
                    <a:pt x="163" y="396"/>
                  </a:lnTo>
                  <a:lnTo>
                    <a:pt x="164" y="396"/>
                  </a:lnTo>
                  <a:lnTo>
                    <a:pt x="165" y="395"/>
                  </a:lnTo>
                  <a:lnTo>
                    <a:pt x="165" y="396"/>
                  </a:lnTo>
                  <a:lnTo>
                    <a:pt x="165" y="397"/>
                  </a:lnTo>
                  <a:lnTo>
                    <a:pt x="165" y="396"/>
                  </a:lnTo>
                  <a:lnTo>
                    <a:pt x="166" y="396"/>
                  </a:lnTo>
                  <a:lnTo>
                    <a:pt x="166" y="395"/>
                  </a:lnTo>
                  <a:lnTo>
                    <a:pt x="166" y="394"/>
                  </a:lnTo>
                  <a:lnTo>
                    <a:pt x="167" y="393"/>
                  </a:lnTo>
                  <a:lnTo>
                    <a:pt x="167" y="392"/>
                  </a:lnTo>
                  <a:lnTo>
                    <a:pt x="167" y="391"/>
                  </a:lnTo>
                  <a:lnTo>
                    <a:pt x="167" y="392"/>
                  </a:lnTo>
                  <a:lnTo>
                    <a:pt x="167" y="391"/>
                  </a:lnTo>
                  <a:lnTo>
                    <a:pt x="168" y="389"/>
                  </a:lnTo>
                  <a:lnTo>
                    <a:pt x="168" y="391"/>
                  </a:lnTo>
                  <a:lnTo>
                    <a:pt x="168" y="389"/>
                  </a:lnTo>
                  <a:lnTo>
                    <a:pt x="168" y="388"/>
                  </a:lnTo>
                  <a:lnTo>
                    <a:pt x="169" y="388"/>
                  </a:lnTo>
                  <a:lnTo>
                    <a:pt x="169" y="389"/>
                  </a:lnTo>
                  <a:lnTo>
                    <a:pt x="169" y="391"/>
                  </a:lnTo>
                  <a:lnTo>
                    <a:pt x="171" y="391"/>
                  </a:lnTo>
                  <a:lnTo>
                    <a:pt x="171" y="392"/>
                  </a:lnTo>
                  <a:lnTo>
                    <a:pt x="171" y="393"/>
                  </a:lnTo>
                  <a:lnTo>
                    <a:pt x="169" y="393"/>
                  </a:lnTo>
                  <a:lnTo>
                    <a:pt x="171" y="393"/>
                  </a:lnTo>
                  <a:lnTo>
                    <a:pt x="172" y="393"/>
                  </a:lnTo>
                  <a:lnTo>
                    <a:pt x="172" y="394"/>
                  </a:lnTo>
                  <a:lnTo>
                    <a:pt x="173" y="393"/>
                  </a:lnTo>
                  <a:lnTo>
                    <a:pt x="173" y="394"/>
                  </a:lnTo>
                  <a:lnTo>
                    <a:pt x="172" y="394"/>
                  </a:lnTo>
                  <a:lnTo>
                    <a:pt x="172" y="395"/>
                  </a:lnTo>
                  <a:lnTo>
                    <a:pt x="173" y="396"/>
                  </a:lnTo>
                  <a:lnTo>
                    <a:pt x="173" y="395"/>
                  </a:lnTo>
                  <a:lnTo>
                    <a:pt x="173" y="394"/>
                  </a:lnTo>
                  <a:lnTo>
                    <a:pt x="173" y="395"/>
                  </a:lnTo>
                  <a:lnTo>
                    <a:pt x="173" y="396"/>
                  </a:lnTo>
                  <a:lnTo>
                    <a:pt x="173" y="397"/>
                  </a:lnTo>
                  <a:lnTo>
                    <a:pt x="172" y="397"/>
                  </a:lnTo>
                  <a:lnTo>
                    <a:pt x="171" y="398"/>
                  </a:lnTo>
                  <a:lnTo>
                    <a:pt x="172" y="398"/>
                  </a:lnTo>
                  <a:lnTo>
                    <a:pt x="172" y="400"/>
                  </a:lnTo>
                  <a:lnTo>
                    <a:pt x="171" y="400"/>
                  </a:lnTo>
                  <a:lnTo>
                    <a:pt x="171" y="401"/>
                  </a:lnTo>
                  <a:lnTo>
                    <a:pt x="168" y="401"/>
                  </a:lnTo>
                  <a:lnTo>
                    <a:pt x="168" y="402"/>
                  </a:lnTo>
                  <a:lnTo>
                    <a:pt x="163" y="405"/>
                  </a:lnTo>
                  <a:lnTo>
                    <a:pt x="162" y="406"/>
                  </a:lnTo>
                  <a:lnTo>
                    <a:pt x="160" y="406"/>
                  </a:lnTo>
                  <a:lnTo>
                    <a:pt x="159" y="406"/>
                  </a:lnTo>
                  <a:lnTo>
                    <a:pt x="159" y="408"/>
                  </a:lnTo>
                  <a:lnTo>
                    <a:pt x="158" y="409"/>
                  </a:lnTo>
                  <a:lnTo>
                    <a:pt x="157" y="409"/>
                  </a:lnTo>
                  <a:lnTo>
                    <a:pt x="157" y="410"/>
                  </a:lnTo>
                  <a:lnTo>
                    <a:pt x="156" y="410"/>
                  </a:lnTo>
                  <a:lnTo>
                    <a:pt x="156" y="411"/>
                  </a:lnTo>
                  <a:lnTo>
                    <a:pt x="156" y="412"/>
                  </a:lnTo>
                  <a:lnTo>
                    <a:pt x="155" y="413"/>
                  </a:lnTo>
                  <a:lnTo>
                    <a:pt x="152" y="413"/>
                  </a:lnTo>
                  <a:lnTo>
                    <a:pt x="152" y="414"/>
                  </a:lnTo>
                  <a:lnTo>
                    <a:pt x="152" y="415"/>
                  </a:lnTo>
                  <a:lnTo>
                    <a:pt x="151" y="417"/>
                  </a:lnTo>
                  <a:lnTo>
                    <a:pt x="152" y="417"/>
                  </a:lnTo>
                  <a:lnTo>
                    <a:pt x="151" y="417"/>
                  </a:lnTo>
                  <a:lnTo>
                    <a:pt x="151" y="418"/>
                  </a:lnTo>
                  <a:lnTo>
                    <a:pt x="150" y="419"/>
                  </a:lnTo>
                  <a:lnTo>
                    <a:pt x="150" y="418"/>
                  </a:lnTo>
                  <a:lnTo>
                    <a:pt x="149" y="418"/>
                  </a:lnTo>
                  <a:lnTo>
                    <a:pt x="149" y="417"/>
                  </a:lnTo>
                  <a:lnTo>
                    <a:pt x="149" y="415"/>
                  </a:lnTo>
                  <a:lnTo>
                    <a:pt x="148" y="415"/>
                  </a:lnTo>
                  <a:lnTo>
                    <a:pt x="147" y="415"/>
                  </a:lnTo>
                  <a:lnTo>
                    <a:pt x="147" y="417"/>
                  </a:lnTo>
                  <a:lnTo>
                    <a:pt x="146" y="417"/>
                  </a:lnTo>
                  <a:lnTo>
                    <a:pt x="144" y="417"/>
                  </a:lnTo>
                  <a:lnTo>
                    <a:pt x="144" y="418"/>
                  </a:lnTo>
                  <a:lnTo>
                    <a:pt x="143" y="418"/>
                  </a:lnTo>
                  <a:lnTo>
                    <a:pt x="142" y="418"/>
                  </a:lnTo>
                  <a:lnTo>
                    <a:pt x="142" y="419"/>
                  </a:lnTo>
                  <a:lnTo>
                    <a:pt x="141" y="418"/>
                  </a:lnTo>
                  <a:lnTo>
                    <a:pt x="141" y="419"/>
                  </a:lnTo>
                  <a:lnTo>
                    <a:pt x="140" y="418"/>
                  </a:lnTo>
                  <a:lnTo>
                    <a:pt x="140" y="419"/>
                  </a:lnTo>
                  <a:lnTo>
                    <a:pt x="140" y="420"/>
                  </a:lnTo>
                  <a:lnTo>
                    <a:pt x="139" y="419"/>
                  </a:lnTo>
                  <a:lnTo>
                    <a:pt x="138" y="419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4" y="420"/>
                  </a:lnTo>
                  <a:lnTo>
                    <a:pt x="133" y="422"/>
                  </a:lnTo>
                  <a:lnTo>
                    <a:pt x="134" y="422"/>
                  </a:lnTo>
                  <a:lnTo>
                    <a:pt x="134" y="423"/>
                  </a:lnTo>
                  <a:lnTo>
                    <a:pt x="133" y="423"/>
                  </a:lnTo>
                  <a:lnTo>
                    <a:pt x="133" y="425"/>
                  </a:lnTo>
                  <a:lnTo>
                    <a:pt x="132" y="426"/>
                  </a:lnTo>
                  <a:lnTo>
                    <a:pt x="133" y="426"/>
                  </a:lnTo>
                  <a:lnTo>
                    <a:pt x="133" y="427"/>
                  </a:lnTo>
                  <a:lnTo>
                    <a:pt x="130" y="429"/>
                  </a:lnTo>
                  <a:lnTo>
                    <a:pt x="130" y="430"/>
                  </a:lnTo>
                  <a:lnTo>
                    <a:pt x="130" y="431"/>
                  </a:lnTo>
                  <a:lnTo>
                    <a:pt x="130" y="433"/>
                  </a:lnTo>
                  <a:lnTo>
                    <a:pt x="130" y="431"/>
                  </a:lnTo>
                  <a:lnTo>
                    <a:pt x="129" y="430"/>
                  </a:lnTo>
                  <a:lnTo>
                    <a:pt x="129" y="429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9" y="431"/>
                  </a:lnTo>
                  <a:lnTo>
                    <a:pt x="129" y="433"/>
                  </a:lnTo>
                  <a:lnTo>
                    <a:pt x="127" y="433"/>
                  </a:lnTo>
                  <a:lnTo>
                    <a:pt x="127" y="434"/>
                  </a:lnTo>
                  <a:lnTo>
                    <a:pt x="127" y="435"/>
                  </a:lnTo>
                  <a:lnTo>
                    <a:pt x="127" y="436"/>
                  </a:lnTo>
                  <a:lnTo>
                    <a:pt x="127" y="435"/>
                  </a:lnTo>
                  <a:lnTo>
                    <a:pt x="127" y="433"/>
                  </a:lnTo>
                  <a:lnTo>
                    <a:pt x="127" y="431"/>
                  </a:lnTo>
                  <a:lnTo>
                    <a:pt x="126" y="430"/>
                  </a:lnTo>
                  <a:lnTo>
                    <a:pt x="125" y="430"/>
                  </a:lnTo>
                  <a:lnTo>
                    <a:pt x="125" y="431"/>
                  </a:lnTo>
                  <a:lnTo>
                    <a:pt x="124" y="431"/>
                  </a:lnTo>
                  <a:lnTo>
                    <a:pt x="123" y="431"/>
                  </a:lnTo>
                  <a:lnTo>
                    <a:pt x="123" y="433"/>
                  </a:lnTo>
                  <a:lnTo>
                    <a:pt x="122" y="434"/>
                  </a:lnTo>
                  <a:lnTo>
                    <a:pt x="122" y="435"/>
                  </a:lnTo>
                  <a:lnTo>
                    <a:pt x="122" y="436"/>
                  </a:lnTo>
                  <a:lnTo>
                    <a:pt x="122" y="437"/>
                  </a:lnTo>
                  <a:lnTo>
                    <a:pt x="121" y="437"/>
                  </a:lnTo>
                  <a:lnTo>
                    <a:pt x="122" y="438"/>
                  </a:lnTo>
                  <a:lnTo>
                    <a:pt x="122" y="439"/>
                  </a:lnTo>
                  <a:lnTo>
                    <a:pt x="121" y="439"/>
                  </a:lnTo>
                  <a:lnTo>
                    <a:pt x="121" y="440"/>
                  </a:lnTo>
                  <a:lnTo>
                    <a:pt x="121" y="442"/>
                  </a:lnTo>
                  <a:lnTo>
                    <a:pt x="122" y="442"/>
                  </a:lnTo>
                  <a:lnTo>
                    <a:pt x="122" y="443"/>
                  </a:lnTo>
                  <a:lnTo>
                    <a:pt x="121" y="443"/>
                  </a:lnTo>
                  <a:lnTo>
                    <a:pt x="121" y="442"/>
                  </a:lnTo>
                  <a:lnTo>
                    <a:pt x="121" y="440"/>
                  </a:lnTo>
                  <a:lnTo>
                    <a:pt x="121" y="439"/>
                  </a:lnTo>
                  <a:lnTo>
                    <a:pt x="121" y="440"/>
                  </a:lnTo>
                  <a:lnTo>
                    <a:pt x="120" y="440"/>
                  </a:lnTo>
                  <a:lnTo>
                    <a:pt x="118" y="439"/>
                  </a:lnTo>
                  <a:lnTo>
                    <a:pt x="118" y="440"/>
                  </a:lnTo>
                  <a:lnTo>
                    <a:pt x="117" y="440"/>
                  </a:lnTo>
                  <a:lnTo>
                    <a:pt x="116" y="440"/>
                  </a:lnTo>
                  <a:lnTo>
                    <a:pt x="116" y="442"/>
                  </a:lnTo>
                  <a:lnTo>
                    <a:pt x="116" y="443"/>
                  </a:lnTo>
                  <a:lnTo>
                    <a:pt x="116" y="444"/>
                  </a:lnTo>
                  <a:lnTo>
                    <a:pt x="116" y="445"/>
                  </a:lnTo>
                  <a:lnTo>
                    <a:pt x="116" y="446"/>
                  </a:lnTo>
                  <a:lnTo>
                    <a:pt x="115" y="447"/>
                  </a:lnTo>
                  <a:lnTo>
                    <a:pt x="115" y="448"/>
                  </a:lnTo>
                  <a:lnTo>
                    <a:pt x="114" y="448"/>
                  </a:lnTo>
                  <a:lnTo>
                    <a:pt x="114" y="447"/>
                  </a:lnTo>
                  <a:lnTo>
                    <a:pt x="114" y="446"/>
                  </a:lnTo>
                  <a:lnTo>
                    <a:pt x="113" y="447"/>
                  </a:lnTo>
                  <a:lnTo>
                    <a:pt x="113" y="448"/>
                  </a:lnTo>
                  <a:lnTo>
                    <a:pt x="114" y="448"/>
                  </a:lnTo>
                  <a:lnTo>
                    <a:pt x="113" y="448"/>
                  </a:lnTo>
                  <a:lnTo>
                    <a:pt x="113" y="450"/>
                  </a:lnTo>
                  <a:lnTo>
                    <a:pt x="113" y="451"/>
                  </a:lnTo>
                  <a:lnTo>
                    <a:pt x="114" y="452"/>
                  </a:lnTo>
                  <a:lnTo>
                    <a:pt x="115" y="453"/>
                  </a:lnTo>
                  <a:lnTo>
                    <a:pt x="116" y="453"/>
                  </a:lnTo>
                  <a:lnTo>
                    <a:pt x="116" y="454"/>
                  </a:lnTo>
                  <a:lnTo>
                    <a:pt x="117" y="454"/>
                  </a:lnTo>
                  <a:lnTo>
                    <a:pt x="118" y="455"/>
                  </a:lnTo>
                  <a:lnTo>
                    <a:pt x="121" y="455"/>
                  </a:lnTo>
                  <a:lnTo>
                    <a:pt x="121" y="454"/>
                  </a:lnTo>
                  <a:lnTo>
                    <a:pt x="120" y="454"/>
                  </a:lnTo>
                  <a:lnTo>
                    <a:pt x="120" y="455"/>
                  </a:lnTo>
                  <a:lnTo>
                    <a:pt x="117" y="454"/>
                  </a:lnTo>
                  <a:lnTo>
                    <a:pt x="117" y="453"/>
                  </a:lnTo>
                  <a:lnTo>
                    <a:pt x="116" y="453"/>
                  </a:lnTo>
                  <a:lnTo>
                    <a:pt x="116" y="452"/>
                  </a:lnTo>
                  <a:lnTo>
                    <a:pt x="116" y="451"/>
                  </a:lnTo>
                  <a:lnTo>
                    <a:pt x="116" y="452"/>
                  </a:lnTo>
                  <a:lnTo>
                    <a:pt x="117" y="452"/>
                  </a:lnTo>
                  <a:lnTo>
                    <a:pt x="117" y="453"/>
                  </a:lnTo>
                  <a:lnTo>
                    <a:pt x="117" y="452"/>
                  </a:lnTo>
                  <a:lnTo>
                    <a:pt x="116" y="451"/>
                  </a:lnTo>
                  <a:lnTo>
                    <a:pt x="115" y="451"/>
                  </a:lnTo>
                  <a:lnTo>
                    <a:pt x="114" y="451"/>
                  </a:lnTo>
                  <a:lnTo>
                    <a:pt x="115" y="451"/>
                  </a:lnTo>
                  <a:lnTo>
                    <a:pt x="115" y="450"/>
                  </a:lnTo>
                  <a:lnTo>
                    <a:pt x="114" y="450"/>
                  </a:lnTo>
                  <a:lnTo>
                    <a:pt x="114" y="448"/>
                  </a:lnTo>
                  <a:lnTo>
                    <a:pt x="115" y="448"/>
                  </a:lnTo>
                  <a:lnTo>
                    <a:pt x="116" y="448"/>
                  </a:lnTo>
                  <a:lnTo>
                    <a:pt x="117" y="450"/>
                  </a:lnTo>
                  <a:lnTo>
                    <a:pt x="118" y="450"/>
                  </a:lnTo>
                  <a:lnTo>
                    <a:pt x="118" y="451"/>
                  </a:lnTo>
                  <a:lnTo>
                    <a:pt x="120" y="450"/>
                  </a:lnTo>
                  <a:lnTo>
                    <a:pt x="121" y="451"/>
                  </a:lnTo>
                  <a:lnTo>
                    <a:pt x="121" y="450"/>
                  </a:lnTo>
                  <a:lnTo>
                    <a:pt x="121" y="448"/>
                  </a:lnTo>
                  <a:lnTo>
                    <a:pt x="122" y="448"/>
                  </a:lnTo>
                  <a:lnTo>
                    <a:pt x="122" y="450"/>
                  </a:lnTo>
                  <a:lnTo>
                    <a:pt x="123" y="451"/>
                  </a:lnTo>
                  <a:lnTo>
                    <a:pt x="124" y="452"/>
                  </a:lnTo>
                  <a:lnTo>
                    <a:pt x="124" y="451"/>
                  </a:lnTo>
                  <a:lnTo>
                    <a:pt x="124" y="450"/>
                  </a:lnTo>
                  <a:lnTo>
                    <a:pt x="127" y="451"/>
                  </a:lnTo>
                  <a:lnTo>
                    <a:pt x="127" y="450"/>
                  </a:lnTo>
                  <a:lnTo>
                    <a:pt x="129" y="450"/>
                  </a:lnTo>
                  <a:lnTo>
                    <a:pt x="129" y="448"/>
                  </a:lnTo>
                  <a:lnTo>
                    <a:pt x="127" y="446"/>
                  </a:lnTo>
                  <a:lnTo>
                    <a:pt x="126" y="446"/>
                  </a:lnTo>
                  <a:lnTo>
                    <a:pt x="127" y="447"/>
                  </a:lnTo>
                  <a:lnTo>
                    <a:pt x="126" y="447"/>
                  </a:lnTo>
                  <a:lnTo>
                    <a:pt x="125" y="447"/>
                  </a:lnTo>
                  <a:lnTo>
                    <a:pt x="125" y="448"/>
                  </a:lnTo>
                  <a:lnTo>
                    <a:pt x="124" y="448"/>
                  </a:lnTo>
                  <a:lnTo>
                    <a:pt x="124" y="450"/>
                  </a:lnTo>
                  <a:lnTo>
                    <a:pt x="123" y="448"/>
                  </a:lnTo>
                  <a:lnTo>
                    <a:pt x="123" y="447"/>
                  </a:lnTo>
                  <a:lnTo>
                    <a:pt x="124" y="447"/>
                  </a:lnTo>
                  <a:lnTo>
                    <a:pt x="123" y="447"/>
                  </a:lnTo>
                  <a:lnTo>
                    <a:pt x="123" y="446"/>
                  </a:lnTo>
                  <a:lnTo>
                    <a:pt x="122" y="446"/>
                  </a:lnTo>
                  <a:lnTo>
                    <a:pt x="123" y="445"/>
                  </a:lnTo>
                  <a:lnTo>
                    <a:pt x="124" y="446"/>
                  </a:lnTo>
                  <a:lnTo>
                    <a:pt x="124" y="445"/>
                  </a:lnTo>
                  <a:lnTo>
                    <a:pt x="124" y="444"/>
                  </a:lnTo>
                  <a:lnTo>
                    <a:pt x="123" y="444"/>
                  </a:lnTo>
                  <a:lnTo>
                    <a:pt x="122" y="443"/>
                  </a:lnTo>
                  <a:lnTo>
                    <a:pt x="122" y="442"/>
                  </a:lnTo>
                  <a:lnTo>
                    <a:pt x="122" y="440"/>
                  </a:lnTo>
                  <a:lnTo>
                    <a:pt x="122" y="439"/>
                  </a:lnTo>
                  <a:lnTo>
                    <a:pt x="123" y="438"/>
                  </a:lnTo>
                  <a:lnTo>
                    <a:pt x="125" y="438"/>
                  </a:lnTo>
                  <a:lnTo>
                    <a:pt x="126" y="437"/>
                  </a:lnTo>
                  <a:lnTo>
                    <a:pt x="127" y="437"/>
                  </a:lnTo>
                  <a:lnTo>
                    <a:pt x="127" y="436"/>
                  </a:lnTo>
                  <a:lnTo>
                    <a:pt x="127" y="435"/>
                  </a:lnTo>
                  <a:lnTo>
                    <a:pt x="127" y="434"/>
                  </a:lnTo>
                  <a:lnTo>
                    <a:pt x="129" y="433"/>
                  </a:lnTo>
                  <a:lnTo>
                    <a:pt x="129" y="434"/>
                  </a:lnTo>
                  <a:lnTo>
                    <a:pt x="129" y="435"/>
                  </a:lnTo>
                  <a:lnTo>
                    <a:pt x="129" y="436"/>
                  </a:lnTo>
                  <a:lnTo>
                    <a:pt x="129" y="437"/>
                  </a:lnTo>
                  <a:lnTo>
                    <a:pt x="127" y="437"/>
                  </a:lnTo>
                  <a:lnTo>
                    <a:pt x="127" y="438"/>
                  </a:lnTo>
                  <a:lnTo>
                    <a:pt x="129" y="437"/>
                  </a:lnTo>
                  <a:lnTo>
                    <a:pt x="129" y="436"/>
                  </a:lnTo>
                  <a:lnTo>
                    <a:pt x="130" y="435"/>
                  </a:lnTo>
                  <a:lnTo>
                    <a:pt x="130" y="434"/>
                  </a:lnTo>
                  <a:lnTo>
                    <a:pt x="130" y="433"/>
                  </a:lnTo>
                  <a:lnTo>
                    <a:pt x="130" y="434"/>
                  </a:lnTo>
                  <a:lnTo>
                    <a:pt x="130" y="435"/>
                  </a:lnTo>
                  <a:lnTo>
                    <a:pt x="131" y="435"/>
                  </a:lnTo>
                  <a:lnTo>
                    <a:pt x="131" y="434"/>
                  </a:lnTo>
                  <a:lnTo>
                    <a:pt x="132" y="434"/>
                  </a:lnTo>
                  <a:lnTo>
                    <a:pt x="131" y="435"/>
                  </a:lnTo>
                  <a:lnTo>
                    <a:pt x="131" y="436"/>
                  </a:lnTo>
                  <a:lnTo>
                    <a:pt x="132" y="436"/>
                  </a:lnTo>
                  <a:lnTo>
                    <a:pt x="132" y="434"/>
                  </a:lnTo>
                  <a:lnTo>
                    <a:pt x="132" y="433"/>
                  </a:lnTo>
                  <a:lnTo>
                    <a:pt x="133" y="433"/>
                  </a:lnTo>
                  <a:lnTo>
                    <a:pt x="134" y="431"/>
                  </a:lnTo>
                  <a:lnTo>
                    <a:pt x="135" y="431"/>
                  </a:lnTo>
                  <a:lnTo>
                    <a:pt x="135" y="430"/>
                  </a:lnTo>
                  <a:lnTo>
                    <a:pt x="137" y="429"/>
                  </a:lnTo>
                  <a:lnTo>
                    <a:pt x="137" y="430"/>
                  </a:lnTo>
                  <a:lnTo>
                    <a:pt x="135" y="430"/>
                  </a:lnTo>
                  <a:lnTo>
                    <a:pt x="137" y="430"/>
                  </a:lnTo>
                  <a:lnTo>
                    <a:pt x="138" y="429"/>
                  </a:lnTo>
                  <a:lnTo>
                    <a:pt x="138" y="427"/>
                  </a:lnTo>
                  <a:lnTo>
                    <a:pt x="139" y="426"/>
                  </a:lnTo>
                  <a:lnTo>
                    <a:pt x="137" y="427"/>
                  </a:lnTo>
                  <a:lnTo>
                    <a:pt x="137" y="426"/>
                  </a:lnTo>
                  <a:lnTo>
                    <a:pt x="135" y="426"/>
                  </a:lnTo>
                  <a:lnTo>
                    <a:pt x="135" y="425"/>
                  </a:lnTo>
                  <a:lnTo>
                    <a:pt x="137" y="425"/>
                  </a:lnTo>
                  <a:lnTo>
                    <a:pt x="138" y="425"/>
                  </a:lnTo>
                  <a:lnTo>
                    <a:pt x="140" y="425"/>
                  </a:lnTo>
                  <a:lnTo>
                    <a:pt x="140" y="423"/>
                  </a:lnTo>
                  <a:lnTo>
                    <a:pt x="140" y="422"/>
                  </a:lnTo>
                  <a:lnTo>
                    <a:pt x="141" y="422"/>
                  </a:lnTo>
                  <a:lnTo>
                    <a:pt x="141" y="423"/>
                  </a:lnTo>
                  <a:lnTo>
                    <a:pt x="142" y="423"/>
                  </a:lnTo>
                  <a:lnTo>
                    <a:pt x="143" y="425"/>
                  </a:lnTo>
                  <a:lnTo>
                    <a:pt x="142" y="425"/>
                  </a:lnTo>
                  <a:lnTo>
                    <a:pt x="142" y="426"/>
                  </a:lnTo>
                  <a:lnTo>
                    <a:pt x="142" y="427"/>
                  </a:lnTo>
                  <a:lnTo>
                    <a:pt x="142" y="428"/>
                  </a:lnTo>
                  <a:lnTo>
                    <a:pt x="141" y="428"/>
                  </a:lnTo>
                  <a:lnTo>
                    <a:pt x="142" y="428"/>
                  </a:lnTo>
                  <a:lnTo>
                    <a:pt x="143" y="428"/>
                  </a:lnTo>
                  <a:lnTo>
                    <a:pt x="143" y="427"/>
                  </a:lnTo>
                  <a:lnTo>
                    <a:pt x="143" y="426"/>
                  </a:lnTo>
                  <a:lnTo>
                    <a:pt x="143" y="425"/>
                  </a:lnTo>
                  <a:lnTo>
                    <a:pt x="144" y="425"/>
                  </a:lnTo>
                  <a:lnTo>
                    <a:pt x="143" y="423"/>
                  </a:lnTo>
                  <a:lnTo>
                    <a:pt x="144" y="423"/>
                  </a:lnTo>
                  <a:lnTo>
                    <a:pt x="144" y="422"/>
                  </a:lnTo>
                  <a:lnTo>
                    <a:pt x="146" y="422"/>
                  </a:lnTo>
                  <a:lnTo>
                    <a:pt x="146" y="425"/>
                  </a:lnTo>
                  <a:lnTo>
                    <a:pt x="146" y="426"/>
                  </a:lnTo>
                  <a:lnTo>
                    <a:pt x="146" y="425"/>
                  </a:lnTo>
                  <a:lnTo>
                    <a:pt x="146" y="422"/>
                  </a:lnTo>
                  <a:lnTo>
                    <a:pt x="146" y="421"/>
                  </a:lnTo>
                  <a:lnTo>
                    <a:pt x="146" y="422"/>
                  </a:lnTo>
                  <a:lnTo>
                    <a:pt x="147" y="423"/>
                  </a:lnTo>
                  <a:lnTo>
                    <a:pt x="147" y="426"/>
                  </a:lnTo>
                  <a:lnTo>
                    <a:pt x="147" y="427"/>
                  </a:lnTo>
                  <a:lnTo>
                    <a:pt x="146" y="427"/>
                  </a:lnTo>
                  <a:lnTo>
                    <a:pt x="144" y="427"/>
                  </a:lnTo>
                  <a:lnTo>
                    <a:pt x="144" y="428"/>
                  </a:lnTo>
                  <a:lnTo>
                    <a:pt x="143" y="429"/>
                  </a:lnTo>
                  <a:lnTo>
                    <a:pt x="143" y="430"/>
                  </a:lnTo>
                  <a:lnTo>
                    <a:pt x="144" y="429"/>
                  </a:lnTo>
                  <a:lnTo>
                    <a:pt x="146" y="428"/>
                  </a:lnTo>
                  <a:lnTo>
                    <a:pt x="146" y="427"/>
                  </a:lnTo>
                  <a:lnTo>
                    <a:pt x="147" y="427"/>
                  </a:lnTo>
                  <a:lnTo>
                    <a:pt x="147" y="426"/>
                  </a:lnTo>
                  <a:lnTo>
                    <a:pt x="147" y="425"/>
                  </a:lnTo>
                  <a:lnTo>
                    <a:pt x="147" y="423"/>
                  </a:lnTo>
                  <a:lnTo>
                    <a:pt x="148" y="423"/>
                  </a:lnTo>
                  <a:lnTo>
                    <a:pt x="147" y="423"/>
                  </a:lnTo>
                  <a:lnTo>
                    <a:pt x="147" y="422"/>
                  </a:lnTo>
                  <a:lnTo>
                    <a:pt x="147" y="421"/>
                  </a:lnTo>
                  <a:lnTo>
                    <a:pt x="146" y="420"/>
                  </a:lnTo>
                  <a:lnTo>
                    <a:pt x="146" y="419"/>
                  </a:lnTo>
                  <a:lnTo>
                    <a:pt x="146" y="418"/>
                  </a:lnTo>
                  <a:lnTo>
                    <a:pt x="147" y="418"/>
                  </a:lnTo>
                  <a:lnTo>
                    <a:pt x="147" y="419"/>
                  </a:lnTo>
                  <a:lnTo>
                    <a:pt x="147" y="420"/>
                  </a:lnTo>
                  <a:lnTo>
                    <a:pt x="148" y="420"/>
                  </a:lnTo>
                  <a:lnTo>
                    <a:pt x="148" y="421"/>
                  </a:lnTo>
                  <a:lnTo>
                    <a:pt x="148" y="423"/>
                  </a:lnTo>
                  <a:lnTo>
                    <a:pt x="148" y="425"/>
                  </a:lnTo>
                  <a:lnTo>
                    <a:pt x="148" y="426"/>
                  </a:lnTo>
                  <a:lnTo>
                    <a:pt x="148" y="427"/>
                  </a:lnTo>
                  <a:lnTo>
                    <a:pt x="148" y="426"/>
                  </a:lnTo>
                  <a:lnTo>
                    <a:pt x="148" y="425"/>
                  </a:lnTo>
                  <a:lnTo>
                    <a:pt x="148" y="423"/>
                  </a:lnTo>
                  <a:lnTo>
                    <a:pt x="149" y="422"/>
                  </a:lnTo>
                  <a:lnTo>
                    <a:pt x="149" y="421"/>
                  </a:lnTo>
                  <a:lnTo>
                    <a:pt x="148" y="420"/>
                  </a:lnTo>
                  <a:lnTo>
                    <a:pt x="148" y="419"/>
                  </a:lnTo>
                  <a:lnTo>
                    <a:pt x="147" y="419"/>
                  </a:lnTo>
                  <a:lnTo>
                    <a:pt x="147" y="418"/>
                  </a:lnTo>
                  <a:lnTo>
                    <a:pt x="147" y="417"/>
                  </a:lnTo>
                  <a:lnTo>
                    <a:pt x="148" y="417"/>
                  </a:lnTo>
                  <a:lnTo>
                    <a:pt x="148" y="418"/>
                  </a:lnTo>
                  <a:lnTo>
                    <a:pt x="148" y="419"/>
                  </a:lnTo>
                  <a:lnTo>
                    <a:pt x="149" y="420"/>
                  </a:lnTo>
                  <a:lnTo>
                    <a:pt x="149" y="421"/>
                  </a:lnTo>
                  <a:lnTo>
                    <a:pt x="149" y="423"/>
                  </a:lnTo>
                  <a:lnTo>
                    <a:pt x="149" y="425"/>
                  </a:lnTo>
                  <a:lnTo>
                    <a:pt x="149" y="426"/>
                  </a:lnTo>
                  <a:lnTo>
                    <a:pt x="148" y="427"/>
                  </a:lnTo>
                  <a:lnTo>
                    <a:pt x="148" y="428"/>
                  </a:lnTo>
                  <a:lnTo>
                    <a:pt x="148" y="429"/>
                  </a:lnTo>
                  <a:lnTo>
                    <a:pt x="149" y="428"/>
                  </a:lnTo>
                  <a:lnTo>
                    <a:pt x="149" y="427"/>
                  </a:lnTo>
                  <a:lnTo>
                    <a:pt x="149" y="426"/>
                  </a:lnTo>
                  <a:lnTo>
                    <a:pt x="150" y="422"/>
                  </a:lnTo>
                  <a:lnTo>
                    <a:pt x="150" y="421"/>
                  </a:lnTo>
                  <a:lnTo>
                    <a:pt x="149" y="421"/>
                  </a:lnTo>
                  <a:lnTo>
                    <a:pt x="150" y="420"/>
                  </a:lnTo>
                  <a:lnTo>
                    <a:pt x="150" y="419"/>
                  </a:lnTo>
                  <a:lnTo>
                    <a:pt x="150" y="420"/>
                  </a:lnTo>
                  <a:lnTo>
                    <a:pt x="150" y="421"/>
                  </a:lnTo>
                  <a:lnTo>
                    <a:pt x="150" y="422"/>
                  </a:lnTo>
                  <a:lnTo>
                    <a:pt x="150" y="423"/>
                  </a:lnTo>
                  <a:lnTo>
                    <a:pt x="150" y="425"/>
                  </a:lnTo>
                  <a:lnTo>
                    <a:pt x="150" y="426"/>
                  </a:lnTo>
                  <a:lnTo>
                    <a:pt x="149" y="427"/>
                  </a:lnTo>
                  <a:lnTo>
                    <a:pt x="149" y="428"/>
                  </a:lnTo>
                  <a:lnTo>
                    <a:pt x="149" y="429"/>
                  </a:lnTo>
                  <a:lnTo>
                    <a:pt x="150" y="428"/>
                  </a:lnTo>
                  <a:lnTo>
                    <a:pt x="150" y="427"/>
                  </a:lnTo>
                  <a:lnTo>
                    <a:pt x="150" y="426"/>
                  </a:lnTo>
                  <a:lnTo>
                    <a:pt x="151" y="426"/>
                  </a:lnTo>
                  <a:lnTo>
                    <a:pt x="151" y="427"/>
                  </a:lnTo>
                  <a:lnTo>
                    <a:pt x="151" y="428"/>
                  </a:lnTo>
                  <a:lnTo>
                    <a:pt x="151" y="429"/>
                  </a:lnTo>
                  <a:lnTo>
                    <a:pt x="150" y="429"/>
                  </a:lnTo>
                  <a:lnTo>
                    <a:pt x="150" y="431"/>
                  </a:lnTo>
                  <a:lnTo>
                    <a:pt x="150" y="433"/>
                  </a:lnTo>
                  <a:lnTo>
                    <a:pt x="149" y="433"/>
                  </a:lnTo>
                  <a:lnTo>
                    <a:pt x="149" y="434"/>
                  </a:lnTo>
                  <a:lnTo>
                    <a:pt x="149" y="435"/>
                  </a:lnTo>
                  <a:lnTo>
                    <a:pt x="149" y="436"/>
                  </a:lnTo>
                  <a:lnTo>
                    <a:pt x="149" y="437"/>
                  </a:lnTo>
                  <a:lnTo>
                    <a:pt x="150" y="437"/>
                  </a:lnTo>
                  <a:lnTo>
                    <a:pt x="150" y="436"/>
                  </a:lnTo>
                  <a:lnTo>
                    <a:pt x="150" y="437"/>
                  </a:lnTo>
                  <a:lnTo>
                    <a:pt x="150" y="436"/>
                  </a:lnTo>
                  <a:lnTo>
                    <a:pt x="150" y="435"/>
                  </a:lnTo>
                  <a:lnTo>
                    <a:pt x="150" y="434"/>
                  </a:lnTo>
                  <a:lnTo>
                    <a:pt x="150" y="433"/>
                  </a:lnTo>
                  <a:lnTo>
                    <a:pt x="150" y="431"/>
                  </a:lnTo>
                  <a:lnTo>
                    <a:pt x="151" y="429"/>
                  </a:lnTo>
                  <a:lnTo>
                    <a:pt x="152" y="428"/>
                  </a:lnTo>
                  <a:lnTo>
                    <a:pt x="152" y="427"/>
                  </a:lnTo>
                  <a:lnTo>
                    <a:pt x="152" y="426"/>
                  </a:lnTo>
                  <a:lnTo>
                    <a:pt x="154" y="426"/>
                  </a:lnTo>
                  <a:lnTo>
                    <a:pt x="155" y="425"/>
                  </a:lnTo>
                  <a:lnTo>
                    <a:pt x="155" y="423"/>
                  </a:lnTo>
                  <a:lnTo>
                    <a:pt x="154" y="423"/>
                  </a:lnTo>
                  <a:lnTo>
                    <a:pt x="157" y="420"/>
                  </a:lnTo>
                  <a:lnTo>
                    <a:pt x="157" y="419"/>
                  </a:lnTo>
                  <a:lnTo>
                    <a:pt x="158" y="418"/>
                  </a:lnTo>
                  <a:lnTo>
                    <a:pt x="158" y="417"/>
                  </a:lnTo>
                  <a:lnTo>
                    <a:pt x="158" y="415"/>
                  </a:lnTo>
                  <a:lnTo>
                    <a:pt x="159" y="414"/>
                  </a:lnTo>
                  <a:lnTo>
                    <a:pt x="159" y="413"/>
                  </a:lnTo>
                  <a:lnTo>
                    <a:pt x="162" y="412"/>
                  </a:lnTo>
                  <a:lnTo>
                    <a:pt x="165" y="411"/>
                  </a:lnTo>
                  <a:lnTo>
                    <a:pt x="166" y="411"/>
                  </a:lnTo>
                  <a:lnTo>
                    <a:pt x="169" y="409"/>
                  </a:lnTo>
                  <a:lnTo>
                    <a:pt x="171" y="408"/>
                  </a:lnTo>
                  <a:lnTo>
                    <a:pt x="172" y="408"/>
                  </a:lnTo>
                  <a:lnTo>
                    <a:pt x="173" y="408"/>
                  </a:lnTo>
                  <a:lnTo>
                    <a:pt x="177" y="406"/>
                  </a:lnTo>
                  <a:lnTo>
                    <a:pt x="179" y="405"/>
                  </a:lnTo>
                  <a:lnTo>
                    <a:pt x="179" y="404"/>
                  </a:lnTo>
                  <a:lnTo>
                    <a:pt x="180" y="403"/>
                  </a:lnTo>
                  <a:lnTo>
                    <a:pt x="180" y="402"/>
                  </a:lnTo>
                  <a:lnTo>
                    <a:pt x="181" y="401"/>
                  </a:lnTo>
                  <a:lnTo>
                    <a:pt x="182" y="402"/>
                  </a:lnTo>
                  <a:lnTo>
                    <a:pt x="181" y="401"/>
                  </a:lnTo>
                  <a:lnTo>
                    <a:pt x="181" y="402"/>
                  </a:lnTo>
                  <a:lnTo>
                    <a:pt x="181" y="403"/>
                  </a:lnTo>
                  <a:lnTo>
                    <a:pt x="181" y="404"/>
                  </a:lnTo>
                  <a:lnTo>
                    <a:pt x="180" y="404"/>
                  </a:lnTo>
                  <a:lnTo>
                    <a:pt x="180" y="405"/>
                  </a:lnTo>
                  <a:lnTo>
                    <a:pt x="181" y="406"/>
                  </a:lnTo>
                  <a:lnTo>
                    <a:pt x="177" y="406"/>
                  </a:lnTo>
                  <a:lnTo>
                    <a:pt x="176" y="408"/>
                  </a:lnTo>
                  <a:lnTo>
                    <a:pt x="177" y="410"/>
                  </a:lnTo>
                  <a:lnTo>
                    <a:pt x="177" y="411"/>
                  </a:lnTo>
                  <a:lnTo>
                    <a:pt x="177" y="412"/>
                  </a:lnTo>
                  <a:lnTo>
                    <a:pt x="177" y="413"/>
                  </a:lnTo>
                  <a:lnTo>
                    <a:pt x="179" y="413"/>
                  </a:lnTo>
                  <a:lnTo>
                    <a:pt x="180" y="414"/>
                  </a:lnTo>
                  <a:lnTo>
                    <a:pt x="181" y="413"/>
                  </a:lnTo>
                  <a:lnTo>
                    <a:pt x="180" y="413"/>
                  </a:lnTo>
                  <a:lnTo>
                    <a:pt x="180" y="412"/>
                  </a:lnTo>
                  <a:lnTo>
                    <a:pt x="181" y="411"/>
                  </a:lnTo>
                  <a:lnTo>
                    <a:pt x="182" y="411"/>
                  </a:lnTo>
                  <a:lnTo>
                    <a:pt x="183" y="410"/>
                  </a:lnTo>
                  <a:lnTo>
                    <a:pt x="183" y="409"/>
                  </a:lnTo>
                  <a:lnTo>
                    <a:pt x="184" y="409"/>
                  </a:lnTo>
                  <a:lnTo>
                    <a:pt x="184" y="406"/>
                  </a:lnTo>
                  <a:lnTo>
                    <a:pt x="185" y="405"/>
                  </a:lnTo>
                  <a:lnTo>
                    <a:pt x="188" y="403"/>
                  </a:lnTo>
                  <a:lnTo>
                    <a:pt x="189" y="402"/>
                  </a:lnTo>
                  <a:lnTo>
                    <a:pt x="190" y="402"/>
                  </a:lnTo>
                  <a:lnTo>
                    <a:pt x="190" y="401"/>
                  </a:lnTo>
                  <a:lnTo>
                    <a:pt x="190" y="400"/>
                  </a:lnTo>
                  <a:lnTo>
                    <a:pt x="190" y="398"/>
                  </a:lnTo>
                  <a:lnTo>
                    <a:pt x="189" y="398"/>
                  </a:lnTo>
                  <a:lnTo>
                    <a:pt x="189" y="397"/>
                  </a:lnTo>
                  <a:lnTo>
                    <a:pt x="189" y="396"/>
                  </a:lnTo>
                  <a:lnTo>
                    <a:pt x="189" y="395"/>
                  </a:lnTo>
                  <a:lnTo>
                    <a:pt x="189" y="394"/>
                  </a:lnTo>
                  <a:lnTo>
                    <a:pt x="190" y="394"/>
                  </a:lnTo>
                  <a:lnTo>
                    <a:pt x="191" y="393"/>
                  </a:lnTo>
                  <a:lnTo>
                    <a:pt x="192" y="393"/>
                  </a:lnTo>
                  <a:lnTo>
                    <a:pt x="192" y="392"/>
                  </a:lnTo>
                  <a:lnTo>
                    <a:pt x="194" y="392"/>
                  </a:lnTo>
                  <a:lnTo>
                    <a:pt x="196" y="391"/>
                  </a:lnTo>
                  <a:lnTo>
                    <a:pt x="197" y="391"/>
                  </a:lnTo>
                  <a:lnTo>
                    <a:pt x="200" y="389"/>
                  </a:lnTo>
                  <a:lnTo>
                    <a:pt x="201" y="391"/>
                  </a:lnTo>
                  <a:lnTo>
                    <a:pt x="201" y="389"/>
                  </a:lnTo>
                  <a:lnTo>
                    <a:pt x="200" y="389"/>
                  </a:lnTo>
                  <a:lnTo>
                    <a:pt x="198" y="388"/>
                  </a:lnTo>
                  <a:lnTo>
                    <a:pt x="197" y="388"/>
                  </a:lnTo>
                  <a:lnTo>
                    <a:pt x="193" y="387"/>
                  </a:lnTo>
                  <a:lnTo>
                    <a:pt x="193" y="386"/>
                  </a:lnTo>
                  <a:lnTo>
                    <a:pt x="193" y="385"/>
                  </a:lnTo>
                  <a:lnTo>
                    <a:pt x="192" y="384"/>
                  </a:lnTo>
                  <a:lnTo>
                    <a:pt x="193" y="384"/>
                  </a:lnTo>
                  <a:lnTo>
                    <a:pt x="194" y="384"/>
                  </a:lnTo>
                  <a:lnTo>
                    <a:pt x="194" y="385"/>
                  </a:lnTo>
                  <a:lnTo>
                    <a:pt x="196" y="383"/>
                  </a:lnTo>
                  <a:lnTo>
                    <a:pt x="193" y="384"/>
                  </a:lnTo>
                  <a:lnTo>
                    <a:pt x="192" y="384"/>
                  </a:lnTo>
                  <a:lnTo>
                    <a:pt x="191" y="383"/>
                  </a:lnTo>
                  <a:lnTo>
                    <a:pt x="191" y="380"/>
                  </a:lnTo>
                  <a:lnTo>
                    <a:pt x="192" y="378"/>
                  </a:lnTo>
                  <a:lnTo>
                    <a:pt x="192" y="376"/>
                  </a:lnTo>
                  <a:lnTo>
                    <a:pt x="193" y="376"/>
                  </a:lnTo>
                  <a:lnTo>
                    <a:pt x="194" y="375"/>
                  </a:lnTo>
                  <a:lnTo>
                    <a:pt x="194" y="373"/>
                  </a:lnTo>
                  <a:lnTo>
                    <a:pt x="196" y="375"/>
                  </a:lnTo>
                  <a:lnTo>
                    <a:pt x="199" y="378"/>
                  </a:lnTo>
                  <a:lnTo>
                    <a:pt x="202" y="383"/>
                  </a:lnTo>
                  <a:close/>
                  <a:moveTo>
                    <a:pt x="193" y="372"/>
                  </a:moveTo>
                  <a:lnTo>
                    <a:pt x="193" y="373"/>
                  </a:lnTo>
                  <a:lnTo>
                    <a:pt x="192" y="373"/>
                  </a:lnTo>
                  <a:lnTo>
                    <a:pt x="192" y="375"/>
                  </a:lnTo>
                  <a:lnTo>
                    <a:pt x="191" y="375"/>
                  </a:lnTo>
                  <a:lnTo>
                    <a:pt x="191" y="373"/>
                  </a:lnTo>
                  <a:lnTo>
                    <a:pt x="191" y="375"/>
                  </a:lnTo>
                  <a:lnTo>
                    <a:pt x="190" y="375"/>
                  </a:lnTo>
                  <a:lnTo>
                    <a:pt x="189" y="376"/>
                  </a:lnTo>
                  <a:lnTo>
                    <a:pt x="190" y="375"/>
                  </a:lnTo>
                  <a:lnTo>
                    <a:pt x="191" y="371"/>
                  </a:lnTo>
                  <a:lnTo>
                    <a:pt x="191" y="370"/>
                  </a:lnTo>
                  <a:lnTo>
                    <a:pt x="191" y="371"/>
                  </a:lnTo>
                  <a:lnTo>
                    <a:pt x="192" y="371"/>
                  </a:lnTo>
                  <a:lnTo>
                    <a:pt x="192" y="372"/>
                  </a:lnTo>
                  <a:lnTo>
                    <a:pt x="193" y="372"/>
                  </a:lnTo>
                  <a:close/>
                  <a:moveTo>
                    <a:pt x="344" y="350"/>
                  </a:moveTo>
                  <a:lnTo>
                    <a:pt x="344" y="366"/>
                  </a:lnTo>
                  <a:lnTo>
                    <a:pt x="341" y="362"/>
                  </a:lnTo>
                  <a:lnTo>
                    <a:pt x="340" y="361"/>
                  </a:lnTo>
                  <a:lnTo>
                    <a:pt x="339" y="360"/>
                  </a:lnTo>
                  <a:lnTo>
                    <a:pt x="337" y="356"/>
                  </a:lnTo>
                  <a:lnTo>
                    <a:pt x="337" y="355"/>
                  </a:lnTo>
                  <a:lnTo>
                    <a:pt x="337" y="354"/>
                  </a:lnTo>
                  <a:lnTo>
                    <a:pt x="342" y="351"/>
                  </a:lnTo>
                  <a:lnTo>
                    <a:pt x="344" y="350"/>
                  </a:lnTo>
                  <a:close/>
                  <a:moveTo>
                    <a:pt x="344" y="337"/>
                  </a:moveTo>
                  <a:lnTo>
                    <a:pt x="341" y="337"/>
                  </a:lnTo>
                  <a:lnTo>
                    <a:pt x="340" y="337"/>
                  </a:lnTo>
                  <a:lnTo>
                    <a:pt x="339" y="335"/>
                  </a:lnTo>
                  <a:lnTo>
                    <a:pt x="339" y="334"/>
                  </a:lnTo>
                  <a:lnTo>
                    <a:pt x="340" y="331"/>
                  </a:lnTo>
                  <a:lnTo>
                    <a:pt x="342" y="330"/>
                  </a:lnTo>
                  <a:lnTo>
                    <a:pt x="344" y="330"/>
                  </a:lnTo>
                  <a:lnTo>
                    <a:pt x="344" y="337"/>
                  </a:lnTo>
                  <a:close/>
                  <a:moveTo>
                    <a:pt x="344" y="326"/>
                  </a:moveTo>
                  <a:lnTo>
                    <a:pt x="344" y="327"/>
                  </a:lnTo>
                  <a:lnTo>
                    <a:pt x="344" y="326"/>
                  </a:lnTo>
                  <a:close/>
                  <a:moveTo>
                    <a:pt x="225" y="310"/>
                  </a:moveTo>
                  <a:lnTo>
                    <a:pt x="224" y="310"/>
                  </a:lnTo>
                  <a:lnTo>
                    <a:pt x="224" y="309"/>
                  </a:lnTo>
                  <a:lnTo>
                    <a:pt x="225" y="309"/>
                  </a:lnTo>
                  <a:lnTo>
                    <a:pt x="225" y="310"/>
                  </a:lnTo>
                  <a:close/>
                  <a:moveTo>
                    <a:pt x="344" y="275"/>
                  </a:moveTo>
                  <a:lnTo>
                    <a:pt x="344" y="324"/>
                  </a:lnTo>
                  <a:lnTo>
                    <a:pt x="342" y="325"/>
                  </a:lnTo>
                  <a:lnTo>
                    <a:pt x="341" y="326"/>
                  </a:lnTo>
                  <a:lnTo>
                    <a:pt x="341" y="327"/>
                  </a:lnTo>
                  <a:lnTo>
                    <a:pt x="339" y="328"/>
                  </a:lnTo>
                  <a:lnTo>
                    <a:pt x="337" y="328"/>
                  </a:lnTo>
                  <a:lnTo>
                    <a:pt x="337" y="327"/>
                  </a:lnTo>
                  <a:lnTo>
                    <a:pt x="337" y="326"/>
                  </a:lnTo>
                  <a:lnTo>
                    <a:pt x="336" y="326"/>
                  </a:lnTo>
                  <a:lnTo>
                    <a:pt x="336" y="325"/>
                  </a:lnTo>
                  <a:lnTo>
                    <a:pt x="335" y="325"/>
                  </a:lnTo>
                  <a:lnTo>
                    <a:pt x="335" y="324"/>
                  </a:lnTo>
                  <a:lnTo>
                    <a:pt x="334" y="324"/>
                  </a:lnTo>
                  <a:lnTo>
                    <a:pt x="334" y="325"/>
                  </a:lnTo>
                  <a:lnTo>
                    <a:pt x="333" y="325"/>
                  </a:lnTo>
                  <a:lnTo>
                    <a:pt x="331" y="325"/>
                  </a:lnTo>
                  <a:lnTo>
                    <a:pt x="331" y="326"/>
                  </a:lnTo>
                  <a:lnTo>
                    <a:pt x="330" y="326"/>
                  </a:lnTo>
                  <a:lnTo>
                    <a:pt x="331" y="327"/>
                  </a:lnTo>
                  <a:lnTo>
                    <a:pt x="331" y="328"/>
                  </a:lnTo>
                  <a:lnTo>
                    <a:pt x="330" y="328"/>
                  </a:lnTo>
                  <a:lnTo>
                    <a:pt x="328" y="327"/>
                  </a:lnTo>
                  <a:lnTo>
                    <a:pt x="328" y="326"/>
                  </a:lnTo>
                  <a:lnTo>
                    <a:pt x="327" y="326"/>
                  </a:lnTo>
                  <a:lnTo>
                    <a:pt x="327" y="324"/>
                  </a:lnTo>
                  <a:lnTo>
                    <a:pt x="327" y="321"/>
                  </a:lnTo>
                  <a:lnTo>
                    <a:pt x="327" y="320"/>
                  </a:lnTo>
                  <a:lnTo>
                    <a:pt x="326" y="319"/>
                  </a:lnTo>
                  <a:lnTo>
                    <a:pt x="327" y="318"/>
                  </a:lnTo>
                  <a:lnTo>
                    <a:pt x="327" y="316"/>
                  </a:lnTo>
                  <a:lnTo>
                    <a:pt x="327" y="313"/>
                  </a:lnTo>
                  <a:lnTo>
                    <a:pt x="327" y="312"/>
                  </a:lnTo>
                  <a:lnTo>
                    <a:pt x="328" y="311"/>
                  </a:lnTo>
                  <a:lnTo>
                    <a:pt x="330" y="309"/>
                  </a:lnTo>
                  <a:lnTo>
                    <a:pt x="332" y="306"/>
                  </a:lnTo>
                  <a:lnTo>
                    <a:pt x="333" y="305"/>
                  </a:lnTo>
                  <a:lnTo>
                    <a:pt x="333" y="304"/>
                  </a:lnTo>
                  <a:lnTo>
                    <a:pt x="333" y="303"/>
                  </a:lnTo>
                  <a:lnTo>
                    <a:pt x="333" y="302"/>
                  </a:lnTo>
                  <a:lnTo>
                    <a:pt x="333" y="301"/>
                  </a:lnTo>
                  <a:lnTo>
                    <a:pt x="335" y="300"/>
                  </a:lnTo>
                  <a:lnTo>
                    <a:pt x="337" y="300"/>
                  </a:lnTo>
                  <a:lnTo>
                    <a:pt x="342" y="297"/>
                  </a:lnTo>
                  <a:lnTo>
                    <a:pt x="342" y="296"/>
                  </a:lnTo>
                  <a:lnTo>
                    <a:pt x="342" y="293"/>
                  </a:lnTo>
                  <a:lnTo>
                    <a:pt x="341" y="292"/>
                  </a:lnTo>
                  <a:lnTo>
                    <a:pt x="340" y="292"/>
                  </a:lnTo>
                  <a:lnTo>
                    <a:pt x="337" y="292"/>
                  </a:lnTo>
                  <a:lnTo>
                    <a:pt x="336" y="291"/>
                  </a:lnTo>
                  <a:lnTo>
                    <a:pt x="335" y="289"/>
                  </a:lnTo>
                  <a:lnTo>
                    <a:pt x="335" y="288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6" y="283"/>
                  </a:lnTo>
                  <a:lnTo>
                    <a:pt x="340" y="279"/>
                  </a:lnTo>
                  <a:lnTo>
                    <a:pt x="340" y="278"/>
                  </a:lnTo>
                  <a:lnTo>
                    <a:pt x="341" y="277"/>
                  </a:lnTo>
                  <a:lnTo>
                    <a:pt x="342" y="276"/>
                  </a:lnTo>
                  <a:lnTo>
                    <a:pt x="343" y="275"/>
                  </a:lnTo>
                  <a:lnTo>
                    <a:pt x="344" y="275"/>
                  </a:lnTo>
                  <a:close/>
                  <a:moveTo>
                    <a:pt x="290" y="175"/>
                  </a:moveTo>
                  <a:lnTo>
                    <a:pt x="292" y="177"/>
                  </a:lnTo>
                  <a:lnTo>
                    <a:pt x="294" y="177"/>
                  </a:lnTo>
                  <a:lnTo>
                    <a:pt x="295" y="177"/>
                  </a:lnTo>
                  <a:lnTo>
                    <a:pt x="295" y="178"/>
                  </a:lnTo>
                  <a:lnTo>
                    <a:pt x="297" y="178"/>
                  </a:lnTo>
                  <a:lnTo>
                    <a:pt x="299" y="180"/>
                  </a:lnTo>
                  <a:lnTo>
                    <a:pt x="299" y="182"/>
                  </a:lnTo>
                  <a:lnTo>
                    <a:pt x="299" y="183"/>
                  </a:lnTo>
                  <a:lnTo>
                    <a:pt x="300" y="183"/>
                  </a:lnTo>
                  <a:lnTo>
                    <a:pt x="306" y="186"/>
                  </a:lnTo>
                  <a:lnTo>
                    <a:pt x="311" y="191"/>
                  </a:lnTo>
                  <a:lnTo>
                    <a:pt x="314" y="191"/>
                  </a:lnTo>
                  <a:lnTo>
                    <a:pt x="315" y="192"/>
                  </a:lnTo>
                  <a:lnTo>
                    <a:pt x="316" y="193"/>
                  </a:lnTo>
                  <a:lnTo>
                    <a:pt x="320" y="193"/>
                  </a:lnTo>
                  <a:lnTo>
                    <a:pt x="320" y="194"/>
                  </a:lnTo>
                  <a:lnTo>
                    <a:pt x="319" y="193"/>
                  </a:lnTo>
                  <a:lnTo>
                    <a:pt x="319" y="194"/>
                  </a:lnTo>
                  <a:lnTo>
                    <a:pt x="319" y="195"/>
                  </a:lnTo>
                  <a:lnTo>
                    <a:pt x="318" y="196"/>
                  </a:lnTo>
                  <a:lnTo>
                    <a:pt x="316" y="200"/>
                  </a:lnTo>
                  <a:lnTo>
                    <a:pt x="316" y="201"/>
                  </a:lnTo>
                  <a:lnTo>
                    <a:pt x="316" y="202"/>
                  </a:lnTo>
                  <a:lnTo>
                    <a:pt x="316" y="203"/>
                  </a:lnTo>
                  <a:lnTo>
                    <a:pt x="317" y="203"/>
                  </a:lnTo>
                  <a:lnTo>
                    <a:pt x="317" y="204"/>
                  </a:lnTo>
                  <a:lnTo>
                    <a:pt x="318" y="204"/>
                  </a:lnTo>
                  <a:lnTo>
                    <a:pt x="318" y="203"/>
                  </a:lnTo>
                  <a:lnTo>
                    <a:pt x="317" y="202"/>
                  </a:lnTo>
                  <a:lnTo>
                    <a:pt x="317" y="201"/>
                  </a:lnTo>
                  <a:lnTo>
                    <a:pt x="318" y="200"/>
                  </a:lnTo>
                  <a:lnTo>
                    <a:pt x="319" y="199"/>
                  </a:lnTo>
                  <a:lnTo>
                    <a:pt x="320" y="197"/>
                  </a:lnTo>
                  <a:lnTo>
                    <a:pt x="320" y="196"/>
                  </a:lnTo>
                  <a:lnTo>
                    <a:pt x="322" y="194"/>
                  </a:lnTo>
                  <a:lnTo>
                    <a:pt x="323" y="194"/>
                  </a:lnTo>
                  <a:lnTo>
                    <a:pt x="325" y="193"/>
                  </a:lnTo>
                  <a:lnTo>
                    <a:pt x="326" y="194"/>
                  </a:lnTo>
                  <a:lnTo>
                    <a:pt x="327" y="195"/>
                  </a:lnTo>
                  <a:lnTo>
                    <a:pt x="327" y="196"/>
                  </a:lnTo>
                  <a:lnTo>
                    <a:pt x="327" y="197"/>
                  </a:lnTo>
                  <a:lnTo>
                    <a:pt x="326" y="199"/>
                  </a:lnTo>
                  <a:lnTo>
                    <a:pt x="327" y="199"/>
                  </a:lnTo>
                  <a:lnTo>
                    <a:pt x="327" y="200"/>
                  </a:lnTo>
                  <a:lnTo>
                    <a:pt x="327" y="201"/>
                  </a:lnTo>
                  <a:lnTo>
                    <a:pt x="327" y="202"/>
                  </a:lnTo>
                  <a:lnTo>
                    <a:pt x="326" y="202"/>
                  </a:lnTo>
                  <a:lnTo>
                    <a:pt x="326" y="203"/>
                  </a:lnTo>
                  <a:lnTo>
                    <a:pt x="326" y="204"/>
                  </a:lnTo>
                  <a:lnTo>
                    <a:pt x="326" y="205"/>
                  </a:lnTo>
                  <a:lnTo>
                    <a:pt x="326" y="207"/>
                  </a:lnTo>
                  <a:lnTo>
                    <a:pt x="327" y="205"/>
                  </a:lnTo>
                  <a:lnTo>
                    <a:pt x="328" y="205"/>
                  </a:lnTo>
                  <a:lnTo>
                    <a:pt x="330" y="205"/>
                  </a:lnTo>
                  <a:lnTo>
                    <a:pt x="330" y="204"/>
                  </a:lnTo>
                  <a:lnTo>
                    <a:pt x="330" y="203"/>
                  </a:lnTo>
                  <a:lnTo>
                    <a:pt x="331" y="202"/>
                  </a:lnTo>
                  <a:lnTo>
                    <a:pt x="331" y="201"/>
                  </a:lnTo>
                  <a:lnTo>
                    <a:pt x="332" y="201"/>
                  </a:lnTo>
                  <a:lnTo>
                    <a:pt x="332" y="199"/>
                  </a:lnTo>
                  <a:lnTo>
                    <a:pt x="331" y="197"/>
                  </a:lnTo>
                  <a:lnTo>
                    <a:pt x="331" y="196"/>
                  </a:lnTo>
                  <a:lnTo>
                    <a:pt x="331" y="195"/>
                  </a:lnTo>
                  <a:lnTo>
                    <a:pt x="332" y="195"/>
                  </a:lnTo>
                  <a:lnTo>
                    <a:pt x="333" y="194"/>
                  </a:lnTo>
                  <a:lnTo>
                    <a:pt x="334" y="193"/>
                  </a:lnTo>
                  <a:lnTo>
                    <a:pt x="335" y="193"/>
                  </a:lnTo>
                  <a:lnTo>
                    <a:pt x="336" y="193"/>
                  </a:lnTo>
                  <a:lnTo>
                    <a:pt x="337" y="192"/>
                  </a:lnTo>
                  <a:lnTo>
                    <a:pt x="343" y="191"/>
                  </a:lnTo>
                  <a:lnTo>
                    <a:pt x="344" y="191"/>
                  </a:lnTo>
                  <a:lnTo>
                    <a:pt x="344" y="263"/>
                  </a:lnTo>
                  <a:lnTo>
                    <a:pt x="343" y="264"/>
                  </a:lnTo>
                  <a:lnTo>
                    <a:pt x="340" y="266"/>
                  </a:lnTo>
                  <a:lnTo>
                    <a:pt x="337" y="268"/>
                  </a:lnTo>
                  <a:lnTo>
                    <a:pt x="336" y="269"/>
                  </a:lnTo>
                  <a:lnTo>
                    <a:pt x="336" y="270"/>
                  </a:lnTo>
                  <a:lnTo>
                    <a:pt x="336" y="271"/>
                  </a:lnTo>
                  <a:lnTo>
                    <a:pt x="335" y="271"/>
                  </a:lnTo>
                  <a:lnTo>
                    <a:pt x="333" y="271"/>
                  </a:lnTo>
                  <a:lnTo>
                    <a:pt x="332" y="271"/>
                  </a:lnTo>
                  <a:lnTo>
                    <a:pt x="330" y="275"/>
                  </a:lnTo>
                  <a:lnTo>
                    <a:pt x="327" y="277"/>
                  </a:lnTo>
                  <a:lnTo>
                    <a:pt x="326" y="277"/>
                  </a:lnTo>
                  <a:lnTo>
                    <a:pt x="326" y="278"/>
                  </a:lnTo>
                  <a:lnTo>
                    <a:pt x="326" y="279"/>
                  </a:lnTo>
                  <a:lnTo>
                    <a:pt x="326" y="281"/>
                  </a:lnTo>
                  <a:lnTo>
                    <a:pt x="326" y="283"/>
                  </a:lnTo>
                  <a:lnTo>
                    <a:pt x="325" y="283"/>
                  </a:lnTo>
                  <a:lnTo>
                    <a:pt x="325" y="284"/>
                  </a:lnTo>
                  <a:lnTo>
                    <a:pt x="325" y="285"/>
                  </a:lnTo>
                  <a:lnTo>
                    <a:pt x="324" y="286"/>
                  </a:lnTo>
                  <a:lnTo>
                    <a:pt x="324" y="287"/>
                  </a:lnTo>
                  <a:lnTo>
                    <a:pt x="324" y="288"/>
                  </a:lnTo>
                  <a:lnTo>
                    <a:pt x="324" y="289"/>
                  </a:lnTo>
                  <a:lnTo>
                    <a:pt x="324" y="291"/>
                  </a:lnTo>
                  <a:lnTo>
                    <a:pt x="324" y="292"/>
                  </a:lnTo>
                  <a:lnTo>
                    <a:pt x="323" y="292"/>
                  </a:lnTo>
                  <a:lnTo>
                    <a:pt x="323" y="293"/>
                  </a:lnTo>
                  <a:lnTo>
                    <a:pt x="319" y="295"/>
                  </a:lnTo>
                  <a:lnTo>
                    <a:pt x="317" y="297"/>
                  </a:lnTo>
                  <a:lnTo>
                    <a:pt x="316" y="297"/>
                  </a:lnTo>
                  <a:lnTo>
                    <a:pt x="315" y="297"/>
                  </a:lnTo>
                  <a:lnTo>
                    <a:pt x="314" y="297"/>
                  </a:lnTo>
                  <a:lnTo>
                    <a:pt x="311" y="296"/>
                  </a:lnTo>
                  <a:lnTo>
                    <a:pt x="311" y="295"/>
                  </a:lnTo>
                  <a:lnTo>
                    <a:pt x="310" y="295"/>
                  </a:lnTo>
                  <a:lnTo>
                    <a:pt x="310" y="296"/>
                  </a:lnTo>
                  <a:lnTo>
                    <a:pt x="310" y="297"/>
                  </a:lnTo>
                  <a:lnTo>
                    <a:pt x="311" y="297"/>
                  </a:lnTo>
                  <a:lnTo>
                    <a:pt x="311" y="299"/>
                  </a:lnTo>
                  <a:lnTo>
                    <a:pt x="311" y="300"/>
                  </a:lnTo>
                  <a:lnTo>
                    <a:pt x="311" y="301"/>
                  </a:lnTo>
                  <a:lnTo>
                    <a:pt x="311" y="302"/>
                  </a:lnTo>
                  <a:lnTo>
                    <a:pt x="311" y="303"/>
                  </a:lnTo>
                  <a:lnTo>
                    <a:pt x="310" y="304"/>
                  </a:lnTo>
                  <a:lnTo>
                    <a:pt x="309" y="308"/>
                  </a:lnTo>
                  <a:lnTo>
                    <a:pt x="309" y="309"/>
                  </a:lnTo>
                  <a:lnTo>
                    <a:pt x="308" y="309"/>
                  </a:lnTo>
                  <a:lnTo>
                    <a:pt x="307" y="310"/>
                  </a:lnTo>
                  <a:lnTo>
                    <a:pt x="307" y="311"/>
                  </a:lnTo>
                  <a:lnTo>
                    <a:pt x="308" y="313"/>
                  </a:lnTo>
                  <a:lnTo>
                    <a:pt x="308" y="314"/>
                  </a:lnTo>
                  <a:lnTo>
                    <a:pt x="308" y="316"/>
                  </a:lnTo>
                  <a:lnTo>
                    <a:pt x="308" y="317"/>
                  </a:lnTo>
                  <a:lnTo>
                    <a:pt x="308" y="318"/>
                  </a:lnTo>
                  <a:lnTo>
                    <a:pt x="308" y="319"/>
                  </a:lnTo>
                  <a:lnTo>
                    <a:pt x="308" y="320"/>
                  </a:lnTo>
                  <a:lnTo>
                    <a:pt x="308" y="321"/>
                  </a:lnTo>
                  <a:lnTo>
                    <a:pt x="308" y="322"/>
                  </a:lnTo>
                  <a:lnTo>
                    <a:pt x="308" y="324"/>
                  </a:lnTo>
                  <a:lnTo>
                    <a:pt x="308" y="325"/>
                  </a:lnTo>
                  <a:lnTo>
                    <a:pt x="308" y="326"/>
                  </a:lnTo>
                  <a:lnTo>
                    <a:pt x="306" y="330"/>
                  </a:lnTo>
                  <a:lnTo>
                    <a:pt x="305" y="333"/>
                  </a:lnTo>
                  <a:lnTo>
                    <a:pt x="302" y="334"/>
                  </a:lnTo>
                  <a:lnTo>
                    <a:pt x="299" y="335"/>
                  </a:lnTo>
                  <a:lnTo>
                    <a:pt x="295" y="336"/>
                  </a:lnTo>
                  <a:lnTo>
                    <a:pt x="292" y="337"/>
                  </a:lnTo>
                  <a:lnTo>
                    <a:pt x="290" y="337"/>
                  </a:lnTo>
                  <a:lnTo>
                    <a:pt x="291" y="336"/>
                  </a:lnTo>
                  <a:lnTo>
                    <a:pt x="291" y="335"/>
                  </a:lnTo>
                  <a:lnTo>
                    <a:pt x="290" y="334"/>
                  </a:lnTo>
                  <a:lnTo>
                    <a:pt x="289" y="334"/>
                  </a:lnTo>
                  <a:lnTo>
                    <a:pt x="288" y="334"/>
                  </a:lnTo>
                  <a:lnTo>
                    <a:pt x="286" y="336"/>
                  </a:lnTo>
                  <a:lnTo>
                    <a:pt x="285" y="338"/>
                  </a:lnTo>
                  <a:lnTo>
                    <a:pt x="284" y="339"/>
                  </a:lnTo>
                  <a:lnTo>
                    <a:pt x="283" y="342"/>
                  </a:lnTo>
                  <a:lnTo>
                    <a:pt x="282" y="343"/>
                  </a:lnTo>
                  <a:lnTo>
                    <a:pt x="281" y="344"/>
                  </a:lnTo>
                  <a:lnTo>
                    <a:pt x="280" y="344"/>
                  </a:lnTo>
                  <a:lnTo>
                    <a:pt x="278" y="345"/>
                  </a:lnTo>
                  <a:lnTo>
                    <a:pt x="275" y="347"/>
                  </a:lnTo>
                  <a:lnTo>
                    <a:pt x="274" y="348"/>
                  </a:lnTo>
                  <a:lnTo>
                    <a:pt x="273" y="350"/>
                  </a:lnTo>
                  <a:lnTo>
                    <a:pt x="273" y="351"/>
                  </a:lnTo>
                  <a:lnTo>
                    <a:pt x="272" y="351"/>
                  </a:lnTo>
                  <a:lnTo>
                    <a:pt x="267" y="351"/>
                  </a:lnTo>
                  <a:lnTo>
                    <a:pt x="265" y="350"/>
                  </a:lnTo>
                  <a:lnTo>
                    <a:pt x="264" y="346"/>
                  </a:lnTo>
                  <a:lnTo>
                    <a:pt x="263" y="344"/>
                  </a:lnTo>
                  <a:lnTo>
                    <a:pt x="260" y="337"/>
                  </a:lnTo>
                  <a:lnTo>
                    <a:pt x="259" y="334"/>
                  </a:lnTo>
                  <a:lnTo>
                    <a:pt x="259" y="333"/>
                  </a:lnTo>
                  <a:lnTo>
                    <a:pt x="258" y="331"/>
                  </a:lnTo>
                  <a:lnTo>
                    <a:pt x="258" y="330"/>
                  </a:lnTo>
                  <a:lnTo>
                    <a:pt x="257" y="330"/>
                  </a:lnTo>
                  <a:lnTo>
                    <a:pt x="257" y="329"/>
                  </a:lnTo>
                  <a:lnTo>
                    <a:pt x="257" y="328"/>
                  </a:lnTo>
                  <a:lnTo>
                    <a:pt x="255" y="325"/>
                  </a:lnTo>
                  <a:lnTo>
                    <a:pt x="253" y="322"/>
                  </a:lnTo>
                  <a:lnTo>
                    <a:pt x="249" y="320"/>
                  </a:lnTo>
                  <a:lnTo>
                    <a:pt x="244" y="318"/>
                  </a:lnTo>
                  <a:lnTo>
                    <a:pt x="241" y="316"/>
                  </a:lnTo>
                  <a:lnTo>
                    <a:pt x="240" y="313"/>
                  </a:lnTo>
                  <a:lnTo>
                    <a:pt x="235" y="311"/>
                  </a:lnTo>
                  <a:lnTo>
                    <a:pt x="235" y="310"/>
                  </a:lnTo>
                  <a:lnTo>
                    <a:pt x="239" y="310"/>
                  </a:lnTo>
                  <a:lnTo>
                    <a:pt x="240" y="311"/>
                  </a:lnTo>
                  <a:lnTo>
                    <a:pt x="240" y="310"/>
                  </a:lnTo>
                  <a:lnTo>
                    <a:pt x="239" y="309"/>
                  </a:lnTo>
                  <a:lnTo>
                    <a:pt x="235" y="309"/>
                  </a:lnTo>
                  <a:lnTo>
                    <a:pt x="231" y="310"/>
                  </a:lnTo>
                  <a:lnTo>
                    <a:pt x="227" y="311"/>
                  </a:lnTo>
                  <a:lnTo>
                    <a:pt x="226" y="310"/>
                  </a:lnTo>
                  <a:lnTo>
                    <a:pt x="227" y="309"/>
                  </a:lnTo>
                  <a:lnTo>
                    <a:pt x="227" y="308"/>
                  </a:lnTo>
                  <a:lnTo>
                    <a:pt x="228" y="306"/>
                  </a:lnTo>
                  <a:lnTo>
                    <a:pt x="228" y="305"/>
                  </a:lnTo>
                  <a:lnTo>
                    <a:pt x="228" y="304"/>
                  </a:lnTo>
                  <a:lnTo>
                    <a:pt x="228" y="303"/>
                  </a:lnTo>
                  <a:lnTo>
                    <a:pt x="227" y="303"/>
                  </a:lnTo>
                  <a:lnTo>
                    <a:pt x="227" y="301"/>
                  </a:lnTo>
                  <a:lnTo>
                    <a:pt x="228" y="300"/>
                  </a:lnTo>
                  <a:lnTo>
                    <a:pt x="230" y="300"/>
                  </a:lnTo>
                  <a:lnTo>
                    <a:pt x="231" y="300"/>
                  </a:lnTo>
                  <a:lnTo>
                    <a:pt x="230" y="300"/>
                  </a:lnTo>
                  <a:lnTo>
                    <a:pt x="230" y="299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30" y="296"/>
                  </a:lnTo>
                  <a:lnTo>
                    <a:pt x="230" y="295"/>
                  </a:lnTo>
                  <a:lnTo>
                    <a:pt x="231" y="296"/>
                  </a:lnTo>
                  <a:lnTo>
                    <a:pt x="232" y="295"/>
                  </a:lnTo>
                  <a:lnTo>
                    <a:pt x="232" y="294"/>
                  </a:lnTo>
                  <a:lnTo>
                    <a:pt x="232" y="293"/>
                  </a:lnTo>
                  <a:lnTo>
                    <a:pt x="232" y="294"/>
                  </a:lnTo>
                  <a:lnTo>
                    <a:pt x="231" y="294"/>
                  </a:lnTo>
                  <a:lnTo>
                    <a:pt x="231" y="293"/>
                  </a:lnTo>
                  <a:lnTo>
                    <a:pt x="232" y="293"/>
                  </a:lnTo>
                  <a:lnTo>
                    <a:pt x="232" y="292"/>
                  </a:lnTo>
                  <a:lnTo>
                    <a:pt x="232" y="291"/>
                  </a:lnTo>
                  <a:lnTo>
                    <a:pt x="233" y="291"/>
                  </a:lnTo>
                  <a:lnTo>
                    <a:pt x="233" y="289"/>
                  </a:lnTo>
                  <a:lnTo>
                    <a:pt x="233" y="288"/>
                  </a:lnTo>
                  <a:lnTo>
                    <a:pt x="233" y="287"/>
                  </a:lnTo>
                  <a:lnTo>
                    <a:pt x="234" y="287"/>
                  </a:lnTo>
                  <a:lnTo>
                    <a:pt x="234" y="286"/>
                  </a:lnTo>
                  <a:lnTo>
                    <a:pt x="234" y="285"/>
                  </a:lnTo>
                  <a:lnTo>
                    <a:pt x="234" y="284"/>
                  </a:lnTo>
                  <a:lnTo>
                    <a:pt x="235" y="284"/>
                  </a:lnTo>
                  <a:lnTo>
                    <a:pt x="236" y="283"/>
                  </a:lnTo>
                  <a:lnTo>
                    <a:pt x="239" y="280"/>
                  </a:lnTo>
                  <a:lnTo>
                    <a:pt x="240" y="280"/>
                  </a:lnTo>
                  <a:lnTo>
                    <a:pt x="240" y="279"/>
                  </a:lnTo>
                  <a:lnTo>
                    <a:pt x="240" y="278"/>
                  </a:lnTo>
                  <a:lnTo>
                    <a:pt x="239" y="278"/>
                  </a:lnTo>
                  <a:lnTo>
                    <a:pt x="238" y="278"/>
                  </a:lnTo>
                  <a:lnTo>
                    <a:pt x="238" y="277"/>
                  </a:lnTo>
                  <a:lnTo>
                    <a:pt x="239" y="277"/>
                  </a:lnTo>
                  <a:lnTo>
                    <a:pt x="239" y="276"/>
                  </a:lnTo>
                  <a:lnTo>
                    <a:pt x="239" y="275"/>
                  </a:lnTo>
                  <a:lnTo>
                    <a:pt x="240" y="275"/>
                  </a:lnTo>
                  <a:lnTo>
                    <a:pt x="240" y="274"/>
                  </a:lnTo>
                  <a:lnTo>
                    <a:pt x="239" y="274"/>
                  </a:lnTo>
                  <a:lnTo>
                    <a:pt x="239" y="272"/>
                  </a:lnTo>
                  <a:lnTo>
                    <a:pt x="240" y="271"/>
                  </a:lnTo>
                  <a:lnTo>
                    <a:pt x="240" y="270"/>
                  </a:lnTo>
                  <a:lnTo>
                    <a:pt x="239" y="270"/>
                  </a:lnTo>
                  <a:lnTo>
                    <a:pt x="239" y="269"/>
                  </a:lnTo>
                  <a:lnTo>
                    <a:pt x="239" y="268"/>
                  </a:lnTo>
                  <a:lnTo>
                    <a:pt x="239" y="267"/>
                  </a:lnTo>
                  <a:lnTo>
                    <a:pt x="238" y="267"/>
                  </a:lnTo>
                  <a:lnTo>
                    <a:pt x="238" y="266"/>
                  </a:lnTo>
                  <a:lnTo>
                    <a:pt x="238" y="264"/>
                  </a:lnTo>
                  <a:lnTo>
                    <a:pt x="239" y="264"/>
                  </a:lnTo>
                  <a:lnTo>
                    <a:pt x="239" y="266"/>
                  </a:lnTo>
                  <a:lnTo>
                    <a:pt x="240" y="266"/>
                  </a:lnTo>
                  <a:lnTo>
                    <a:pt x="242" y="263"/>
                  </a:lnTo>
                  <a:lnTo>
                    <a:pt x="243" y="264"/>
                  </a:lnTo>
                  <a:lnTo>
                    <a:pt x="246" y="263"/>
                  </a:lnTo>
                  <a:lnTo>
                    <a:pt x="247" y="262"/>
                  </a:lnTo>
                  <a:lnTo>
                    <a:pt x="247" y="261"/>
                  </a:lnTo>
                  <a:lnTo>
                    <a:pt x="247" y="260"/>
                  </a:lnTo>
                  <a:lnTo>
                    <a:pt x="247" y="259"/>
                  </a:lnTo>
                  <a:lnTo>
                    <a:pt x="246" y="259"/>
                  </a:lnTo>
                  <a:lnTo>
                    <a:pt x="244" y="258"/>
                  </a:lnTo>
                  <a:lnTo>
                    <a:pt x="243" y="258"/>
                  </a:lnTo>
                  <a:lnTo>
                    <a:pt x="241" y="255"/>
                  </a:lnTo>
                  <a:lnTo>
                    <a:pt x="241" y="254"/>
                  </a:lnTo>
                  <a:lnTo>
                    <a:pt x="241" y="253"/>
                  </a:lnTo>
                  <a:lnTo>
                    <a:pt x="242" y="253"/>
                  </a:lnTo>
                  <a:lnTo>
                    <a:pt x="242" y="252"/>
                  </a:lnTo>
                  <a:lnTo>
                    <a:pt x="242" y="251"/>
                  </a:lnTo>
                  <a:lnTo>
                    <a:pt x="244" y="251"/>
                  </a:lnTo>
                  <a:lnTo>
                    <a:pt x="244" y="250"/>
                  </a:lnTo>
                  <a:lnTo>
                    <a:pt x="244" y="249"/>
                  </a:lnTo>
                  <a:lnTo>
                    <a:pt x="246" y="246"/>
                  </a:lnTo>
                  <a:lnTo>
                    <a:pt x="246" y="245"/>
                  </a:lnTo>
                  <a:lnTo>
                    <a:pt x="246" y="243"/>
                  </a:lnTo>
                  <a:lnTo>
                    <a:pt x="247" y="241"/>
                  </a:lnTo>
                  <a:lnTo>
                    <a:pt x="248" y="239"/>
                  </a:lnTo>
                  <a:lnTo>
                    <a:pt x="248" y="238"/>
                  </a:lnTo>
                  <a:lnTo>
                    <a:pt x="248" y="237"/>
                  </a:lnTo>
                  <a:lnTo>
                    <a:pt x="248" y="236"/>
                  </a:lnTo>
                  <a:lnTo>
                    <a:pt x="249" y="235"/>
                  </a:lnTo>
                  <a:lnTo>
                    <a:pt x="250" y="234"/>
                  </a:lnTo>
                  <a:lnTo>
                    <a:pt x="249" y="234"/>
                  </a:lnTo>
                  <a:lnTo>
                    <a:pt x="250" y="234"/>
                  </a:lnTo>
                  <a:lnTo>
                    <a:pt x="251" y="234"/>
                  </a:lnTo>
                  <a:lnTo>
                    <a:pt x="251" y="233"/>
                  </a:lnTo>
                  <a:lnTo>
                    <a:pt x="251" y="232"/>
                  </a:lnTo>
                  <a:lnTo>
                    <a:pt x="252" y="232"/>
                  </a:lnTo>
                  <a:lnTo>
                    <a:pt x="253" y="230"/>
                  </a:lnTo>
                  <a:lnTo>
                    <a:pt x="253" y="229"/>
                  </a:lnTo>
                  <a:lnTo>
                    <a:pt x="253" y="228"/>
                  </a:lnTo>
                  <a:lnTo>
                    <a:pt x="253" y="227"/>
                  </a:lnTo>
                  <a:lnTo>
                    <a:pt x="252" y="226"/>
                  </a:lnTo>
                  <a:lnTo>
                    <a:pt x="253" y="225"/>
                  </a:lnTo>
                  <a:lnTo>
                    <a:pt x="253" y="224"/>
                  </a:lnTo>
                  <a:lnTo>
                    <a:pt x="256" y="222"/>
                  </a:lnTo>
                  <a:lnTo>
                    <a:pt x="257" y="222"/>
                  </a:lnTo>
                  <a:lnTo>
                    <a:pt x="257" y="221"/>
                  </a:lnTo>
                  <a:lnTo>
                    <a:pt x="256" y="220"/>
                  </a:lnTo>
                  <a:lnTo>
                    <a:pt x="257" y="220"/>
                  </a:lnTo>
                  <a:lnTo>
                    <a:pt x="257" y="219"/>
                  </a:lnTo>
                  <a:lnTo>
                    <a:pt x="257" y="218"/>
                  </a:lnTo>
                  <a:lnTo>
                    <a:pt x="257" y="216"/>
                  </a:lnTo>
                  <a:lnTo>
                    <a:pt x="256" y="214"/>
                  </a:lnTo>
                  <a:lnTo>
                    <a:pt x="252" y="213"/>
                  </a:lnTo>
                  <a:lnTo>
                    <a:pt x="251" y="213"/>
                  </a:lnTo>
                  <a:lnTo>
                    <a:pt x="251" y="212"/>
                  </a:lnTo>
                  <a:lnTo>
                    <a:pt x="251" y="211"/>
                  </a:lnTo>
                  <a:lnTo>
                    <a:pt x="251" y="210"/>
                  </a:lnTo>
                  <a:lnTo>
                    <a:pt x="250" y="209"/>
                  </a:lnTo>
                  <a:lnTo>
                    <a:pt x="250" y="208"/>
                  </a:lnTo>
                  <a:lnTo>
                    <a:pt x="249" y="208"/>
                  </a:lnTo>
                  <a:lnTo>
                    <a:pt x="249" y="207"/>
                  </a:lnTo>
                  <a:lnTo>
                    <a:pt x="249" y="205"/>
                  </a:lnTo>
                  <a:lnTo>
                    <a:pt x="248" y="204"/>
                  </a:lnTo>
                  <a:lnTo>
                    <a:pt x="248" y="203"/>
                  </a:lnTo>
                  <a:lnTo>
                    <a:pt x="248" y="202"/>
                  </a:lnTo>
                  <a:lnTo>
                    <a:pt x="247" y="202"/>
                  </a:lnTo>
                  <a:lnTo>
                    <a:pt x="248" y="202"/>
                  </a:lnTo>
                  <a:lnTo>
                    <a:pt x="247" y="201"/>
                  </a:lnTo>
                  <a:lnTo>
                    <a:pt x="247" y="200"/>
                  </a:lnTo>
                  <a:lnTo>
                    <a:pt x="248" y="200"/>
                  </a:lnTo>
                  <a:lnTo>
                    <a:pt x="248" y="199"/>
                  </a:lnTo>
                  <a:lnTo>
                    <a:pt x="248" y="197"/>
                  </a:lnTo>
                  <a:lnTo>
                    <a:pt x="247" y="197"/>
                  </a:lnTo>
                  <a:lnTo>
                    <a:pt x="247" y="196"/>
                  </a:lnTo>
                  <a:lnTo>
                    <a:pt x="247" y="195"/>
                  </a:lnTo>
                  <a:lnTo>
                    <a:pt x="247" y="194"/>
                  </a:lnTo>
                  <a:lnTo>
                    <a:pt x="247" y="193"/>
                  </a:lnTo>
                  <a:lnTo>
                    <a:pt x="246" y="192"/>
                  </a:lnTo>
                  <a:lnTo>
                    <a:pt x="246" y="191"/>
                  </a:lnTo>
                  <a:lnTo>
                    <a:pt x="244" y="192"/>
                  </a:lnTo>
                  <a:lnTo>
                    <a:pt x="243" y="191"/>
                  </a:lnTo>
                  <a:lnTo>
                    <a:pt x="244" y="189"/>
                  </a:lnTo>
                  <a:lnTo>
                    <a:pt x="246" y="188"/>
                  </a:lnTo>
                  <a:lnTo>
                    <a:pt x="244" y="188"/>
                  </a:lnTo>
                  <a:lnTo>
                    <a:pt x="243" y="188"/>
                  </a:lnTo>
                  <a:lnTo>
                    <a:pt x="242" y="187"/>
                  </a:lnTo>
                  <a:lnTo>
                    <a:pt x="243" y="187"/>
                  </a:lnTo>
                  <a:lnTo>
                    <a:pt x="244" y="186"/>
                  </a:lnTo>
                  <a:lnTo>
                    <a:pt x="248" y="185"/>
                  </a:lnTo>
                  <a:lnTo>
                    <a:pt x="250" y="185"/>
                  </a:lnTo>
                  <a:lnTo>
                    <a:pt x="252" y="185"/>
                  </a:lnTo>
                  <a:lnTo>
                    <a:pt x="252" y="184"/>
                  </a:lnTo>
                  <a:lnTo>
                    <a:pt x="258" y="184"/>
                  </a:lnTo>
                  <a:lnTo>
                    <a:pt x="259" y="183"/>
                  </a:lnTo>
                  <a:lnTo>
                    <a:pt x="261" y="183"/>
                  </a:lnTo>
                  <a:lnTo>
                    <a:pt x="265" y="182"/>
                  </a:lnTo>
                  <a:lnTo>
                    <a:pt x="269" y="182"/>
                  </a:lnTo>
                  <a:lnTo>
                    <a:pt x="275" y="180"/>
                  </a:lnTo>
                  <a:lnTo>
                    <a:pt x="278" y="179"/>
                  </a:lnTo>
                  <a:lnTo>
                    <a:pt x="282" y="178"/>
                  </a:lnTo>
                  <a:lnTo>
                    <a:pt x="288" y="176"/>
                  </a:lnTo>
                  <a:lnTo>
                    <a:pt x="290" y="175"/>
                  </a:lnTo>
                  <a:close/>
                  <a:moveTo>
                    <a:pt x="298" y="107"/>
                  </a:moveTo>
                  <a:lnTo>
                    <a:pt x="297" y="107"/>
                  </a:lnTo>
                  <a:lnTo>
                    <a:pt x="295" y="105"/>
                  </a:lnTo>
                  <a:lnTo>
                    <a:pt x="294" y="105"/>
                  </a:lnTo>
                  <a:lnTo>
                    <a:pt x="295" y="104"/>
                  </a:lnTo>
                  <a:lnTo>
                    <a:pt x="297" y="102"/>
                  </a:lnTo>
                  <a:lnTo>
                    <a:pt x="298" y="102"/>
                  </a:lnTo>
                  <a:lnTo>
                    <a:pt x="299" y="101"/>
                  </a:lnTo>
                  <a:lnTo>
                    <a:pt x="299" y="100"/>
                  </a:lnTo>
                  <a:lnTo>
                    <a:pt x="299" y="99"/>
                  </a:lnTo>
                  <a:lnTo>
                    <a:pt x="299" y="97"/>
                  </a:lnTo>
                  <a:lnTo>
                    <a:pt x="298" y="96"/>
                  </a:lnTo>
                  <a:lnTo>
                    <a:pt x="299" y="95"/>
                  </a:lnTo>
                  <a:lnTo>
                    <a:pt x="299" y="94"/>
                  </a:lnTo>
                  <a:lnTo>
                    <a:pt x="300" y="94"/>
                  </a:lnTo>
                  <a:lnTo>
                    <a:pt x="301" y="95"/>
                  </a:lnTo>
                  <a:lnTo>
                    <a:pt x="301" y="96"/>
                  </a:lnTo>
                  <a:lnTo>
                    <a:pt x="301" y="97"/>
                  </a:lnTo>
                  <a:lnTo>
                    <a:pt x="300" y="100"/>
                  </a:lnTo>
                  <a:lnTo>
                    <a:pt x="300" y="101"/>
                  </a:lnTo>
                  <a:lnTo>
                    <a:pt x="300" y="102"/>
                  </a:lnTo>
                  <a:lnTo>
                    <a:pt x="299" y="104"/>
                  </a:lnTo>
                  <a:lnTo>
                    <a:pt x="298" y="107"/>
                  </a:lnTo>
                  <a:close/>
                  <a:moveTo>
                    <a:pt x="344" y="87"/>
                  </a:moveTo>
                  <a:lnTo>
                    <a:pt x="344" y="107"/>
                  </a:lnTo>
                  <a:lnTo>
                    <a:pt x="343" y="108"/>
                  </a:lnTo>
                  <a:lnTo>
                    <a:pt x="340" y="113"/>
                  </a:lnTo>
                  <a:lnTo>
                    <a:pt x="341" y="115"/>
                  </a:lnTo>
                  <a:lnTo>
                    <a:pt x="340" y="115"/>
                  </a:lnTo>
                  <a:lnTo>
                    <a:pt x="334" y="120"/>
                  </a:lnTo>
                  <a:lnTo>
                    <a:pt x="333" y="120"/>
                  </a:lnTo>
                  <a:lnTo>
                    <a:pt x="332" y="119"/>
                  </a:lnTo>
                  <a:lnTo>
                    <a:pt x="330" y="119"/>
                  </a:lnTo>
                  <a:lnTo>
                    <a:pt x="330" y="118"/>
                  </a:lnTo>
                  <a:lnTo>
                    <a:pt x="331" y="118"/>
                  </a:lnTo>
                  <a:lnTo>
                    <a:pt x="330" y="117"/>
                  </a:lnTo>
                  <a:lnTo>
                    <a:pt x="328" y="117"/>
                  </a:lnTo>
                  <a:lnTo>
                    <a:pt x="327" y="117"/>
                  </a:lnTo>
                  <a:lnTo>
                    <a:pt x="326" y="117"/>
                  </a:lnTo>
                  <a:lnTo>
                    <a:pt x="323" y="115"/>
                  </a:lnTo>
                  <a:lnTo>
                    <a:pt x="323" y="113"/>
                  </a:lnTo>
                  <a:lnTo>
                    <a:pt x="324" y="111"/>
                  </a:lnTo>
                  <a:lnTo>
                    <a:pt x="328" y="105"/>
                  </a:lnTo>
                  <a:lnTo>
                    <a:pt x="330" y="104"/>
                  </a:lnTo>
                  <a:lnTo>
                    <a:pt x="330" y="102"/>
                  </a:lnTo>
                  <a:lnTo>
                    <a:pt x="331" y="101"/>
                  </a:lnTo>
                  <a:lnTo>
                    <a:pt x="332" y="100"/>
                  </a:lnTo>
                  <a:lnTo>
                    <a:pt x="333" y="97"/>
                  </a:lnTo>
                  <a:lnTo>
                    <a:pt x="333" y="96"/>
                  </a:lnTo>
                  <a:lnTo>
                    <a:pt x="334" y="95"/>
                  </a:lnTo>
                  <a:lnTo>
                    <a:pt x="339" y="92"/>
                  </a:lnTo>
                  <a:lnTo>
                    <a:pt x="341" y="92"/>
                  </a:lnTo>
                  <a:lnTo>
                    <a:pt x="342" y="91"/>
                  </a:lnTo>
                  <a:lnTo>
                    <a:pt x="342" y="90"/>
                  </a:lnTo>
                  <a:lnTo>
                    <a:pt x="342" y="88"/>
                  </a:lnTo>
                  <a:lnTo>
                    <a:pt x="343" y="88"/>
                  </a:lnTo>
                  <a:lnTo>
                    <a:pt x="344" y="87"/>
                  </a:lnTo>
                  <a:close/>
                  <a:moveTo>
                    <a:pt x="344" y="58"/>
                  </a:moveTo>
                  <a:lnTo>
                    <a:pt x="344" y="67"/>
                  </a:lnTo>
                  <a:lnTo>
                    <a:pt x="343" y="65"/>
                  </a:lnTo>
                  <a:lnTo>
                    <a:pt x="343" y="63"/>
                  </a:lnTo>
                  <a:lnTo>
                    <a:pt x="343" y="62"/>
                  </a:lnTo>
                  <a:lnTo>
                    <a:pt x="344" y="61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8"/>
                  </a:lnTo>
                  <a:close/>
                  <a:moveTo>
                    <a:pt x="344" y="52"/>
                  </a:moveTo>
                  <a:lnTo>
                    <a:pt x="344" y="53"/>
                  </a:lnTo>
                  <a:lnTo>
                    <a:pt x="344" y="52"/>
                  </a:lnTo>
                  <a:close/>
                  <a:moveTo>
                    <a:pt x="344" y="1"/>
                  </a:moveTo>
                  <a:lnTo>
                    <a:pt x="344" y="41"/>
                  </a:lnTo>
                  <a:lnTo>
                    <a:pt x="343" y="42"/>
                  </a:lnTo>
                  <a:lnTo>
                    <a:pt x="339" y="42"/>
                  </a:lnTo>
                  <a:lnTo>
                    <a:pt x="339" y="43"/>
                  </a:lnTo>
                  <a:lnTo>
                    <a:pt x="339" y="44"/>
                  </a:lnTo>
                  <a:lnTo>
                    <a:pt x="339" y="45"/>
                  </a:lnTo>
                  <a:lnTo>
                    <a:pt x="336" y="45"/>
                  </a:lnTo>
                  <a:lnTo>
                    <a:pt x="336" y="46"/>
                  </a:lnTo>
                  <a:lnTo>
                    <a:pt x="336" y="48"/>
                  </a:lnTo>
                  <a:lnTo>
                    <a:pt x="337" y="48"/>
                  </a:lnTo>
                  <a:lnTo>
                    <a:pt x="337" y="49"/>
                  </a:lnTo>
                  <a:lnTo>
                    <a:pt x="339" y="50"/>
                  </a:lnTo>
                  <a:lnTo>
                    <a:pt x="339" y="53"/>
                  </a:lnTo>
                  <a:lnTo>
                    <a:pt x="339" y="54"/>
                  </a:lnTo>
                  <a:lnTo>
                    <a:pt x="339" y="55"/>
                  </a:lnTo>
                  <a:lnTo>
                    <a:pt x="337" y="55"/>
                  </a:lnTo>
                  <a:lnTo>
                    <a:pt x="336" y="55"/>
                  </a:lnTo>
                  <a:lnTo>
                    <a:pt x="336" y="57"/>
                  </a:lnTo>
                  <a:lnTo>
                    <a:pt x="336" y="58"/>
                  </a:lnTo>
                  <a:lnTo>
                    <a:pt x="335" y="59"/>
                  </a:lnTo>
                  <a:lnTo>
                    <a:pt x="334" y="58"/>
                  </a:lnTo>
                  <a:lnTo>
                    <a:pt x="333" y="58"/>
                  </a:lnTo>
                  <a:lnTo>
                    <a:pt x="333" y="55"/>
                  </a:lnTo>
                  <a:lnTo>
                    <a:pt x="332" y="55"/>
                  </a:lnTo>
                  <a:lnTo>
                    <a:pt x="331" y="55"/>
                  </a:lnTo>
                  <a:lnTo>
                    <a:pt x="332" y="57"/>
                  </a:lnTo>
                  <a:lnTo>
                    <a:pt x="331" y="57"/>
                  </a:lnTo>
                  <a:lnTo>
                    <a:pt x="330" y="58"/>
                  </a:lnTo>
                  <a:lnTo>
                    <a:pt x="330" y="59"/>
                  </a:lnTo>
                  <a:lnTo>
                    <a:pt x="330" y="60"/>
                  </a:lnTo>
                  <a:lnTo>
                    <a:pt x="331" y="60"/>
                  </a:lnTo>
                  <a:lnTo>
                    <a:pt x="332" y="61"/>
                  </a:lnTo>
                  <a:lnTo>
                    <a:pt x="333" y="61"/>
                  </a:lnTo>
                  <a:lnTo>
                    <a:pt x="334" y="62"/>
                  </a:lnTo>
                  <a:lnTo>
                    <a:pt x="334" y="63"/>
                  </a:lnTo>
                  <a:lnTo>
                    <a:pt x="335" y="66"/>
                  </a:lnTo>
                  <a:lnTo>
                    <a:pt x="335" y="67"/>
                  </a:lnTo>
                  <a:lnTo>
                    <a:pt x="334" y="67"/>
                  </a:lnTo>
                  <a:lnTo>
                    <a:pt x="335" y="68"/>
                  </a:lnTo>
                  <a:lnTo>
                    <a:pt x="335" y="69"/>
                  </a:lnTo>
                  <a:lnTo>
                    <a:pt x="334" y="70"/>
                  </a:lnTo>
                  <a:lnTo>
                    <a:pt x="334" y="71"/>
                  </a:lnTo>
                  <a:lnTo>
                    <a:pt x="334" y="73"/>
                  </a:lnTo>
                  <a:lnTo>
                    <a:pt x="333" y="73"/>
                  </a:lnTo>
                  <a:lnTo>
                    <a:pt x="331" y="73"/>
                  </a:lnTo>
                  <a:lnTo>
                    <a:pt x="331" y="74"/>
                  </a:lnTo>
                  <a:lnTo>
                    <a:pt x="330" y="75"/>
                  </a:lnTo>
                  <a:lnTo>
                    <a:pt x="330" y="76"/>
                  </a:lnTo>
                  <a:lnTo>
                    <a:pt x="330" y="77"/>
                  </a:lnTo>
                  <a:lnTo>
                    <a:pt x="330" y="78"/>
                  </a:lnTo>
                  <a:lnTo>
                    <a:pt x="331" y="79"/>
                  </a:lnTo>
                  <a:lnTo>
                    <a:pt x="330" y="79"/>
                  </a:lnTo>
                  <a:lnTo>
                    <a:pt x="330" y="80"/>
                  </a:lnTo>
                  <a:lnTo>
                    <a:pt x="330" y="82"/>
                  </a:lnTo>
                  <a:lnTo>
                    <a:pt x="328" y="83"/>
                  </a:lnTo>
                  <a:lnTo>
                    <a:pt x="327" y="83"/>
                  </a:lnTo>
                  <a:lnTo>
                    <a:pt x="327" y="84"/>
                  </a:lnTo>
                  <a:lnTo>
                    <a:pt x="327" y="85"/>
                  </a:lnTo>
                  <a:lnTo>
                    <a:pt x="326" y="84"/>
                  </a:lnTo>
                  <a:lnTo>
                    <a:pt x="325" y="84"/>
                  </a:lnTo>
                  <a:lnTo>
                    <a:pt x="325" y="83"/>
                  </a:lnTo>
                  <a:lnTo>
                    <a:pt x="324" y="83"/>
                  </a:lnTo>
                  <a:lnTo>
                    <a:pt x="324" y="80"/>
                  </a:lnTo>
                  <a:lnTo>
                    <a:pt x="324" y="78"/>
                  </a:lnTo>
                  <a:lnTo>
                    <a:pt x="324" y="77"/>
                  </a:lnTo>
                  <a:lnTo>
                    <a:pt x="323" y="76"/>
                  </a:lnTo>
                  <a:lnTo>
                    <a:pt x="322" y="75"/>
                  </a:lnTo>
                  <a:lnTo>
                    <a:pt x="322" y="74"/>
                  </a:lnTo>
                  <a:lnTo>
                    <a:pt x="322" y="73"/>
                  </a:lnTo>
                  <a:lnTo>
                    <a:pt x="322" y="68"/>
                  </a:lnTo>
                  <a:lnTo>
                    <a:pt x="320" y="68"/>
                  </a:lnTo>
                  <a:lnTo>
                    <a:pt x="320" y="69"/>
                  </a:lnTo>
                  <a:lnTo>
                    <a:pt x="320" y="70"/>
                  </a:lnTo>
                  <a:lnTo>
                    <a:pt x="318" y="69"/>
                  </a:lnTo>
                  <a:lnTo>
                    <a:pt x="318" y="70"/>
                  </a:lnTo>
                  <a:lnTo>
                    <a:pt x="319" y="70"/>
                  </a:lnTo>
                  <a:lnTo>
                    <a:pt x="319" y="71"/>
                  </a:lnTo>
                  <a:lnTo>
                    <a:pt x="319" y="73"/>
                  </a:lnTo>
                  <a:lnTo>
                    <a:pt x="318" y="74"/>
                  </a:lnTo>
                  <a:lnTo>
                    <a:pt x="318" y="75"/>
                  </a:lnTo>
                  <a:lnTo>
                    <a:pt x="319" y="78"/>
                  </a:lnTo>
                  <a:lnTo>
                    <a:pt x="320" y="78"/>
                  </a:lnTo>
                  <a:lnTo>
                    <a:pt x="320" y="79"/>
                  </a:lnTo>
                  <a:lnTo>
                    <a:pt x="320" y="80"/>
                  </a:lnTo>
                  <a:lnTo>
                    <a:pt x="319" y="80"/>
                  </a:lnTo>
                  <a:lnTo>
                    <a:pt x="318" y="80"/>
                  </a:lnTo>
                  <a:lnTo>
                    <a:pt x="318" y="82"/>
                  </a:lnTo>
                  <a:lnTo>
                    <a:pt x="319" y="82"/>
                  </a:lnTo>
                  <a:lnTo>
                    <a:pt x="320" y="83"/>
                  </a:lnTo>
                  <a:lnTo>
                    <a:pt x="320" y="84"/>
                  </a:lnTo>
                  <a:lnTo>
                    <a:pt x="317" y="83"/>
                  </a:lnTo>
                  <a:lnTo>
                    <a:pt x="317" y="84"/>
                  </a:lnTo>
                  <a:lnTo>
                    <a:pt x="318" y="85"/>
                  </a:lnTo>
                  <a:lnTo>
                    <a:pt x="320" y="87"/>
                  </a:lnTo>
                  <a:lnTo>
                    <a:pt x="322" y="88"/>
                  </a:lnTo>
                  <a:lnTo>
                    <a:pt x="322" y="90"/>
                  </a:lnTo>
                  <a:lnTo>
                    <a:pt x="322" y="92"/>
                  </a:lnTo>
                  <a:lnTo>
                    <a:pt x="320" y="92"/>
                  </a:lnTo>
                  <a:lnTo>
                    <a:pt x="319" y="91"/>
                  </a:lnTo>
                  <a:lnTo>
                    <a:pt x="318" y="94"/>
                  </a:lnTo>
                  <a:lnTo>
                    <a:pt x="319" y="94"/>
                  </a:lnTo>
                  <a:lnTo>
                    <a:pt x="319" y="95"/>
                  </a:lnTo>
                  <a:lnTo>
                    <a:pt x="318" y="95"/>
                  </a:lnTo>
                  <a:lnTo>
                    <a:pt x="318" y="96"/>
                  </a:lnTo>
                  <a:lnTo>
                    <a:pt x="317" y="97"/>
                  </a:lnTo>
                  <a:lnTo>
                    <a:pt x="316" y="99"/>
                  </a:lnTo>
                  <a:lnTo>
                    <a:pt x="314" y="100"/>
                  </a:lnTo>
                  <a:lnTo>
                    <a:pt x="313" y="99"/>
                  </a:lnTo>
                  <a:lnTo>
                    <a:pt x="313" y="97"/>
                  </a:lnTo>
                  <a:lnTo>
                    <a:pt x="311" y="96"/>
                  </a:lnTo>
                  <a:lnTo>
                    <a:pt x="311" y="97"/>
                  </a:lnTo>
                  <a:lnTo>
                    <a:pt x="310" y="99"/>
                  </a:lnTo>
                  <a:lnTo>
                    <a:pt x="310" y="100"/>
                  </a:lnTo>
                  <a:lnTo>
                    <a:pt x="310" y="101"/>
                  </a:lnTo>
                  <a:lnTo>
                    <a:pt x="309" y="101"/>
                  </a:lnTo>
                  <a:lnTo>
                    <a:pt x="309" y="102"/>
                  </a:lnTo>
                  <a:lnTo>
                    <a:pt x="308" y="102"/>
                  </a:lnTo>
                  <a:lnTo>
                    <a:pt x="307" y="102"/>
                  </a:lnTo>
                  <a:lnTo>
                    <a:pt x="307" y="101"/>
                  </a:lnTo>
                  <a:lnTo>
                    <a:pt x="307" y="100"/>
                  </a:lnTo>
                  <a:lnTo>
                    <a:pt x="307" y="99"/>
                  </a:lnTo>
                  <a:lnTo>
                    <a:pt x="307" y="96"/>
                  </a:lnTo>
                  <a:lnTo>
                    <a:pt x="307" y="95"/>
                  </a:lnTo>
                  <a:lnTo>
                    <a:pt x="307" y="94"/>
                  </a:lnTo>
                  <a:lnTo>
                    <a:pt x="308" y="93"/>
                  </a:lnTo>
                  <a:lnTo>
                    <a:pt x="308" y="92"/>
                  </a:lnTo>
                  <a:lnTo>
                    <a:pt x="307" y="92"/>
                  </a:lnTo>
                  <a:lnTo>
                    <a:pt x="307" y="91"/>
                  </a:lnTo>
                  <a:lnTo>
                    <a:pt x="307" y="90"/>
                  </a:lnTo>
                  <a:lnTo>
                    <a:pt x="305" y="90"/>
                  </a:lnTo>
                  <a:lnTo>
                    <a:pt x="306" y="90"/>
                  </a:lnTo>
                  <a:lnTo>
                    <a:pt x="306" y="91"/>
                  </a:lnTo>
                  <a:lnTo>
                    <a:pt x="305" y="91"/>
                  </a:lnTo>
                  <a:lnTo>
                    <a:pt x="303" y="90"/>
                  </a:lnTo>
                  <a:lnTo>
                    <a:pt x="303" y="88"/>
                  </a:lnTo>
                  <a:lnTo>
                    <a:pt x="302" y="87"/>
                  </a:lnTo>
                  <a:lnTo>
                    <a:pt x="303" y="86"/>
                  </a:lnTo>
                  <a:lnTo>
                    <a:pt x="305" y="84"/>
                  </a:lnTo>
                  <a:lnTo>
                    <a:pt x="303" y="84"/>
                  </a:lnTo>
                  <a:lnTo>
                    <a:pt x="302" y="85"/>
                  </a:lnTo>
                  <a:lnTo>
                    <a:pt x="302" y="84"/>
                  </a:lnTo>
                  <a:lnTo>
                    <a:pt x="302" y="83"/>
                  </a:lnTo>
                  <a:lnTo>
                    <a:pt x="303" y="82"/>
                  </a:lnTo>
                  <a:lnTo>
                    <a:pt x="303" y="80"/>
                  </a:lnTo>
                  <a:lnTo>
                    <a:pt x="302" y="79"/>
                  </a:lnTo>
                  <a:lnTo>
                    <a:pt x="301" y="78"/>
                  </a:lnTo>
                  <a:lnTo>
                    <a:pt x="300" y="79"/>
                  </a:lnTo>
                  <a:lnTo>
                    <a:pt x="299" y="80"/>
                  </a:lnTo>
                  <a:lnTo>
                    <a:pt x="299" y="82"/>
                  </a:lnTo>
                  <a:lnTo>
                    <a:pt x="299" y="84"/>
                  </a:lnTo>
                  <a:lnTo>
                    <a:pt x="299" y="85"/>
                  </a:lnTo>
                  <a:lnTo>
                    <a:pt x="299" y="86"/>
                  </a:lnTo>
                  <a:lnTo>
                    <a:pt x="299" y="88"/>
                  </a:lnTo>
                  <a:lnTo>
                    <a:pt x="299" y="90"/>
                  </a:lnTo>
                  <a:lnTo>
                    <a:pt x="299" y="91"/>
                  </a:lnTo>
                  <a:lnTo>
                    <a:pt x="300" y="92"/>
                  </a:lnTo>
                  <a:lnTo>
                    <a:pt x="300" y="93"/>
                  </a:lnTo>
                  <a:lnTo>
                    <a:pt x="299" y="93"/>
                  </a:lnTo>
                  <a:lnTo>
                    <a:pt x="299" y="94"/>
                  </a:lnTo>
                  <a:lnTo>
                    <a:pt x="299" y="93"/>
                  </a:lnTo>
                  <a:lnTo>
                    <a:pt x="299" y="92"/>
                  </a:lnTo>
                  <a:lnTo>
                    <a:pt x="299" y="91"/>
                  </a:lnTo>
                  <a:lnTo>
                    <a:pt x="298" y="90"/>
                  </a:lnTo>
                  <a:lnTo>
                    <a:pt x="297" y="91"/>
                  </a:lnTo>
                  <a:lnTo>
                    <a:pt x="295" y="91"/>
                  </a:lnTo>
                  <a:lnTo>
                    <a:pt x="295" y="93"/>
                  </a:lnTo>
                  <a:lnTo>
                    <a:pt x="294" y="93"/>
                  </a:lnTo>
                  <a:lnTo>
                    <a:pt x="294" y="95"/>
                  </a:lnTo>
                  <a:lnTo>
                    <a:pt x="293" y="94"/>
                  </a:lnTo>
                  <a:lnTo>
                    <a:pt x="292" y="94"/>
                  </a:lnTo>
                  <a:lnTo>
                    <a:pt x="292" y="93"/>
                  </a:lnTo>
                  <a:lnTo>
                    <a:pt x="292" y="92"/>
                  </a:lnTo>
                  <a:lnTo>
                    <a:pt x="291" y="91"/>
                  </a:lnTo>
                  <a:lnTo>
                    <a:pt x="289" y="90"/>
                  </a:lnTo>
                  <a:lnTo>
                    <a:pt x="286" y="88"/>
                  </a:lnTo>
                  <a:lnTo>
                    <a:pt x="286" y="87"/>
                  </a:lnTo>
                  <a:lnTo>
                    <a:pt x="283" y="88"/>
                  </a:lnTo>
                  <a:lnTo>
                    <a:pt x="282" y="87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1"/>
                  </a:lnTo>
                  <a:lnTo>
                    <a:pt x="282" y="92"/>
                  </a:lnTo>
                  <a:lnTo>
                    <a:pt x="281" y="92"/>
                  </a:lnTo>
                  <a:lnTo>
                    <a:pt x="278" y="94"/>
                  </a:lnTo>
                  <a:lnTo>
                    <a:pt x="277" y="94"/>
                  </a:lnTo>
                  <a:lnTo>
                    <a:pt x="275" y="94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4" y="91"/>
                  </a:lnTo>
                  <a:lnTo>
                    <a:pt x="275" y="90"/>
                  </a:lnTo>
                  <a:lnTo>
                    <a:pt x="275" y="88"/>
                  </a:lnTo>
                  <a:lnTo>
                    <a:pt x="275" y="90"/>
                  </a:lnTo>
                  <a:lnTo>
                    <a:pt x="274" y="90"/>
                  </a:lnTo>
                  <a:lnTo>
                    <a:pt x="274" y="88"/>
                  </a:lnTo>
                  <a:lnTo>
                    <a:pt x="275" y="88"/>
                  </a:lnTo>
                  <a:lnTo>
                    <a:pt x="276" y="86"/>
                  </a:lnTo>
                  <a:lnTo>
                    <a:pt x="276" y="85"/>
                  </a:lnTo>
                  <a:lnTo>
                    <a:pt x="276" y="84"/>
                  </a:lnTo>
                  <a:lnTo>
                    <a:pt x="276" y="83"/>
                  </a:lnTo>
                  <a:lnTo>
                    <a:pt x="274" y="83"/>
                  </a:lnTo>
                  <a:lnTo>
                    <a:pt x="276" y="82"/>
                  </a:lnTo>
                  <a:lnTo>
                    <a:pt x="276" y="80"/>
                  </a:lnTo>
                  <a:lnTo>
                    <a:pt x="275" y="80"/>
                  </a:lnTo>
                  <a:lnTo>
                    <a:pt x="275" y="79"/>
                  </a:lnTo>
                  <a:lnTo>
                    <a:pt x="274" y="79"/>
                  </a:lnTo>
                  <a:lnTo>
                    <a:pt x="273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1" y="84"/>
                  </a:lnTo>
                  <a:lnTo>
                    <a:pt x="269" y="85"/>
                  </a:lnTo>
                  <a:lnTo>
                    <a:pt x="268" y="85"/>
                  </a:lnTo>
                  <a:lnTo>
                    <a:pt x="269" y="84"/>
                  </a:lnTo>
                  <a:lnTo>
                    <a:pt x="269" y="83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71" y="80"/>
                  </a:lnTo>
                  <a:lnTo>
                    <a:pt x="271" y="79"/>
                  </a:lnTo>
                  <a:lnTo>
                    <a:pt x="269" y="79"/>
                  </a:lnTo>
                  <a:lnTo>
                    <a:pt x="271" y="78"/>
                  </a:lnTo>
                  <a:lnTo>
                    <a:pt x="271" y="79"/>
                  </a:lnTo>
                  <a:lnTo>
                    <a:pt x="272" y="76"/>
                  </a:lnTo>
                  <a:lnTo>
                    <a:pt x="273" y="76"/>
                  </a:lnTo>
                  <a:lnTo>
                    <a:pt x="273" y="75"/>
                  </a:lnTo>
                  <a:lnTo>
                    <a:pt x="274" y="75"/>
                  </a:lnTo>
                  <a:lnTo>
                    <a:pt x="274" y="74"/>
                  </a:lnTo>
                  <a:lnTo>
                    <a:pt x="274" y="73"/>
                  </a:lnTo>
                  <a:lnTo>
                    <a:pt x="274" y="71"/>
                  </a:lnTo>
                  <a:lnTo>
                    <a:pt x="274" y="70"/>
                  </a:lnTo>
                  <a:lnTo>
                    <a:pt x="275" y="69"/>
                  </a:lnTo>
                  <a:lnTo>
                    <a:pt x="275" y="68"/>
                  </a:lnTo>
                  <a:lnTo>
                    <a:pt x="277" y="67"/>
                  </a:lnTo>
                  <a:lnTo>
                    <a:pt x="277" y="65"/>
                  </a:lnTo>
                  <a:lnTo>
                    <a:pt x="278" y="65"/>
                  </a:lnTo>
                  <a:lnTo>
                    <a:pt x="284" y="63"/>
                  </a:lnTo>
                  <a:lnTo>
                    <a:pt x="288" y="63"/>
                  </a:lnTo>
                  <a:lnTo>
                    <a:pt x="291" y="63"/>
                  </a:lnTo>
                  <a:lnTo>
                    <a:pt x="291" y="62"/>
                  </a:lnTo>
                  <a:lnTo>
                    <a:pt x="291" y="61"/>
                  </a:lnTo>
                  <a:lnTo>
                    <a:pt x="292" y="59"/>
                  </a:lnTo>
                  <a:lnTo>
                    <a:pt x="293" y="58"/>
                  </a:lnTo>
                  <a:lnTo>
                    <a:pt x="293" y="55"/>
                  </a:lnTo>
                  <a:lnTo>
                    <a:pt x="293" y="54"/>
                  </a:lnTo>
                  <a:lnTo>
                    <a:pt x="294" y="54"/>
                  </a:lnTo>
                  <a:lnTo>
                    <a:pt x="294" y="53"/>
                  </a:lnTo>
                  <a:lnTo>
                    <a:pt x="295" y="52"/>
                  </a:lnTo>
                  <a:lnTo>
                    <a:pt x="295" y="51"/>
                  </a:lnTo>
                  <a:lnTo>
                    <a:pt x="295" y="50"/>
                  </a:lnTo>
                  <a:lnTo>
                    <a:pt x="295" y="49"/>
                  </a:lnTo>
                  <a:lnTo>
                    <a:pt x="295" y="48"/>
                  </a:lnTo>
                  <a:lnTo>
                    <a:pt x="295" y="46"/>
                  </a:lnTo>
                  <a:lnTo>
                    <a:pt x="297" y="46"/>
                  </a:lnTo>
                  <a:lnTo>
                    <a:pt x="298" y="48"/>
                  </a:lnTo>
                  <a:lnTo>
                    <a:pt x="300" y="46"/>
                  </a:lnTo>
                  <a:lnTo>
                    <a:pt x="301" y="44"/>
                  </a:lnTo>
                  <a:lnTo>
                    <a:pt x="306" y="42"/>
                  </a:lnTo>
                  <a:lnTo>
                    <a:pt x="306" y="41"/>
                  </a:lnTo>
                  <a:lnTo>
                    <a:pt x="308" y="38"/>
                  </a:lnTo>
                  <a:lnTo>
                    <a:pt x="308" y="37"/>
                  </a:lnTo>
                  <a:lnTo>
                    <a:pt x="308" y="36"/>
                  </a:lnTo>
                  <a:lnTo>
                    <a:pt x="308" y="35"/>
                  </a:lnTo>
                  <a:lnTo>
                    <a:pt x="307" y="35"/>
                  </a:lnTo>
                  <a:lnTo>
                    <a:pt x="308" y="34"/>
                  </a:lnTo>
                  <a:lnTo>
                    <a:pt x="310" y="33"/>
                  </a:lnTo>
                  <a:lnTo>
                    <a:pt x="311" y="30"/>
                  </a:lnTo>
                  <a:lnTo>
                    <a:pt x="311" y="29"/>
                  </a:lnTo>
                  <a:lnTo>
                    <a:pt x="313" y="28"/>
                  </a:lnTo>
                  <a:lnTo>
                    <a:pt x="313" y="27"/>
                  </a:lnTo>
                  <a:lnTo>
                    <a:pt x="313" y="26"/>
                  </a:lnTo>
                  <a:lnTo>
                    <a:pt x="313" y="25"/>
                  </a:lnTo>
                  <a:lnTo>
                    <a:pt x="314" y="25"/>
                  </a:lnTo>
                  <a:lnTo>
                    <a:pt x="315" y="25"/>
                  </a:lnTo>
                  <a:lnTo>
                    <a:pt x="315" y="24"/>
                  </a:lnTo>
                  <a:lnTo>
                    <a:pt x="315" y="23"/>
                  </a:lnTo>
                  <a:lnTo>
                    <a:pt x="316" y="23"/>
                  </a:lnTo>
                  <a:lnTo>
                    <a:pt x="316" y="21"/>
                  </a:lnTo>
                  <a:lnTo>
                    <a:pt x="316" y="20"/>
                  </a:lnTo>
                  <a:lnTo>
                    <a:pt x="318" y="18"/>
                  </a:lnTo>
                  <a:lnTo>
                    <a:pt x="319" y="18"/>
                  </a:lnTo>
                  <a:lnTo>
                    <a:pt x="319" y="17"/>
                  </a:lnTo>
                  <a:lnTo>
                    <a:pt x="319" y="16"/>
                  </a:lnTo>
                  <a:lnTo>
                    <a:pt x="323" y="15"/>
                  </a:lnTo>
                  <a:lnTo>
                    <a:pt x="323" y="13"/>
                  </a:lnTo>
                  <a:lnTo>
                    <a:pt x="323" y="12"/>
                  </a:lnTo>
                  <a:lnTo>
                    <a:pt x="324" y="10"/>
                  </a:lnTo>
                  <a:lnTo>
                    <a:pt x="324" y="9"/>
                  </a:lnTo>
                  <a:lnTo>
                    <a:pt x="324" y="7"/>
                  </a:lnTo>
                  <a:lnTo>
                    <a:pt x="325" y="7"/>
                  </a:lnTo>
                  <a:lnTo>
                    <a:pt x="325" y="5"/>
                  </a:lnTo>
                  <a:lnTo>
                    <a:pt x="326" y="5"/>
                  </a:lnTo>
                  <a:lnTo>
                    <a:pt x="326" y="4"/>
                  </a:lnTo>
                  <a:lnTo>
                    <a:pt x="327" y="4"/>
                  </a:lnTo>
                  <a:lnTo>
                    <a:pt x="330" y="4"/>
                  </a:lnTo>
                  <a:lnTo>
                    <a:pt x="331" y="3"/>
                  </a:lnTo>
                  <a:lnTo>
                    <a:pt x="331" y="2"/>
                  </a:lnTo>
                  <a:lnTo>
                    <a:pt x="332" y="2"/>
                  </a:lnTo>
                  <a:lnTo>
                    <a:pt x="333" y="2"/>
                  </a:lnTo>
                  <a:lnTo>
                    <a:pt x="337" y="2"/>
                  </a:lnTo>
                  <a:lnTo>
                    <a:pt x="341" y="2"/>
                  </a:lnTo>
                  <a:lnTo>
                    <a:pt x="342" y="1"/>
                  </a:lnTo>
                  <a:lnTo>
                    <a:pt x="344" y="0"/>
                  </a:lnTo>
                  <a:lnTo>
                    <a:pt x="344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4" name="Freeform 6365">
              <a:extLst>
                <a:ext uri="{FF2B5EF4-FFF2-40B4-BE49-F238E27FC236}">
                  <a16:creationId xmlns:a16="http://schemas.microsoft.com/office/drawing/2014/main" id="{1406A3D7-96C9-42A9-106E-C6E874CD33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41687" y="4440239"/>
              <a:ext cx="1089025" cy="400050"/>
            </a:xfrm>
            <a:custGeom>
              <a:avLst/>
              <a:gdLst>
                <a:gd name="T0" fmla="*/ 361 w 686"/>
                <a:gd name="T1" fmla="*/ 229 h 252"/>
                <a:gd name="T2" fmla="*/ 305 w 686"/>
                <a:gd name="T3" fmla="*/ 219 h 252"/>
                <a:gd name="T4" fmla="*/ 311 w 686"/>
                <a:gd name="T5" fmla="*/ 219 h 252"/>
                <a:gd name="T6" fmla="*/ 652 w 686"/>
                <a:gd name="T7" fmla="*/ 211 h 252"/>
                <a:gd name="T8" fmla="*/ 359 w 686"/>
                <a:gd name="T9" fmla="*/ 215 h 252"/>
                <a:gd name="T10" fmla="*/ 342 w 686"/>
                <a:gd name="T11" fmla="*/ 214 h 252"/>
                <a:gd name="T12" fmla="*/ 382 w 686"/>
                <a:gd name="T13" fmla="*/ 212 h 252"/>
                <a:gd name="T14" fmla="*/ 515 w 686"/>
                <a:gd name="T15" fmla="*/ 205 h 252"/>
                <a:gd name="T16" fmla="*/ 650 w 686"/>
                <a:gd name="T17" fmla="*/ 212 h 252"/>
                <a:gd name="T18" fmla="*/ 540 w 686"/>
                <a:gd name="T19" fmla="*/ 199 h 252"/>
                <a:gd name="T20" fmla="*/ 304 w 686"/>
                <a:gd name="T21" fmla="*/ 193 h 252"/>
                <a:gd name="T22" fmla="*/ 586 w 686"/>
                <a:gd name="T23" fmla="*/ 180 h 252"/>
                <a:gd name="T24" fmla="*/ 245 w 686"/>
                <a:gd name="T25" fmla="*/ 188 h 252"/>
                <a:gd name="T26" fmla="*/ 268 w 686"/>
                <a:gd name="T27" fmla="*/ 212 h 252"/>
                <a:gd name="T28" fmla="*/ 167 w 686"/>
                <a:gd name="T29" fmla="*/ 191 h 252"/>
                <a:gd name="T30" fmla="*/ 562 w 686"/>
                <a:gd name="T31" fmla="*/ 171 h 252"/>
                <a:gd name="T32" fmla="*/ 109 w 686"/>
                <a:gd name="T33" fmla="*/ 170 h 252"/>
                <a:gd name="T34" fmla="*/ 419 w 686"/>
                <a:gd name="T35" fmla="*/ 159 h 252"/>
                <a:gd name="T36" fmla="*/ 420 w 686"/>
                <a:gd name="T37" fmla="*/ 142 h 252"/>
                <a:gd name="T38" fmla="*/ 317 w 686"/>
                <a:gd name="T39" fmla="*/ 146 h 252"/>
                <a:gd name="T40" fmla="*/ 532 w 686"/>
                <a:gd name="T41" fmla="*/ 139 h 252"/>
                <a:gd name="T42" fmla="*/ 77 w 686"/>
                <a:gd name="T43" fmla="*/ 134 h 252"/>
                <a:gd name="T44" fmla="*/ 463 w 686"/>
                <a:gd name="T45" fmla="*/ 124 h 252"/>
                <a:gd name="T46" fmla="*/ 523 w 686"/>
                <a:gd name="T47" fmla="*/ 113 h 252"/>
                <a:gd name="T48" fmla="*/ 165 w 686"/>
                <a:gd name="T49" fmla="*/ 114 h 252"/>
                <a:gd name="T50" fmla="*/ 491 w 686"/>
                <a:gd name="T51" fmla="*/ 111 h 252"/>
                <a:gd name="T52" fmla="*/ 217 w 686"/>
                <a:gd name="T53" fmla="*/ 106 h 252"/>
                <a:gd name="T54" fmla="*/ 533 w 686"/>
                <a:gd name="T55" fmla="*/ 101 h 252"/>
                <a:gd name="T56" fmla="*/ 582 w 686"/>
                <a:gd name="T57" fmla="*/ 101 h 252"/>
                <a:gd name="T58" fmla="*/ 640 w 686"/>
                <a:gd name="T59" fmla="*/ 110 h 252"/>
                <a:gd name="T60" fmla="*/ 662 w 686"/>
                <a:gd name="T61" fmla="*/ 211 h 252"/>
                <a:gd name="T62" fmla="*/ 639 w 686"/>
                <a:gd name="T63" fmla="*/ 168 h 252"/>
                <a:gd name="T64" fmla="*/ 577 w 686"/>
                <a:gd name="T65" fmla="*/ 138 h 252"/>
                <a:gd name="T66" fmla="*/ 572 w 686"/>
                <a:gd name="T67" fmla="*/ 126 h 252"/>
                <a:gd name="T68" fmla="*/ 546 w 686"/>
                <a:gd name="T69" fmla="*/ 110 h 252"/>
                <a:gd name="T70" fmla="*/ 140 w 686"/>
                <a:gd name="T71" fmla="*/ 93 h 252"/>
                <a:gd name="T72" fmla="*/ 536 w 686"/>
                <a:gd name="T73" fmla="*/ 93 h 252"/>
                <a:gd name="T74" fmla="*/ 57 w 686"/>
                <a:gd name="T75" fmla="*/ 86 h 252"/>
                <a:gd name="T76" fmla="*/ 125 w 686"/>
                <a:gd name="T77" fmla="*/ 75 h 252"/>
                <a:gd name="T78" fmla="*/ 113 w 686"/>
                <a:gd name="T79" fmla="*/ 73 h 252"/>
                <a:gd name="T80" fmla="*/ 31 w 686"/>
                <a:gd name="T81" fmla="*/ 67 h 252"/>
                <a:gd name="T82" fmla="*/ 389 w 686"/>
                <a:gd name="T83" fmla="*/ 81 h 252"/>
                <a:gd name="T84" fmla="*/ 415 w 686"/>
                <a:gd name="T85" fmla="*/ 102 h 252"/>
                <a:gd name="T86" fmla="*/ 413 w 686"/>
                <a:gd name="T87" fmla="*/ 155 h 252"/>
                <a:gd name="T88" fmla="*/ 379 w 686"/>
                <a:gd name="T89" fmla="*/ 172 h 252"/>
                <a:gd name="T90" fmla="*/ 365 w 686"/>
                <a:gd name="T91" fmla="*/ 101 h 252"/>
                <a:gd name="T92" fmla="*/ 423 w 686"/>
                <a:gd name="T93" fmla="*/ 75 h 252"/>
                <a:gd name="T94" fmla="*/ 494 w 686"/>
                <a:gd name="T95" fmla="*/ 69 h 252"/>
                <a:gd name="T96" fmla="*/ 485 w 686"/>
                <a:gd name="T97" fmla="*/ 78 h 252"/>
                <a:gd name="T98" fmla="*/ 454 w 686"/>
                <a:gd name="T99" fmla="*/ 47 h 252"/>
                <a:gd name="T100" fmla="*/ 331 w 686"/>
                <a:gd name="T101" fmla="*/ 35 h 252"/>
                <a:gd name="T102" fmla="*/ 334 w 686"/>
                <a:gd name="T103" fmla="*/ 27 h 252"/>
                <a:gd name="T104" fmla="*/ 355 w 686"/>
                <a:gd name="T105" fmla="*/ 71 h 252"/>
                <a:gd name="T106" fmla="*/ 319 w 686"/>
                <a:gd name="T107" fmla="*/ 115 h 252"/>
                <a:gd name="T108" fmla="*/ 270 w 686"/>
                <a:gd name="T109" fmla="*/ 134 h 252"/>
                <a:gd name="T110" fmla="*/ 217 w 686"/>
                <a:gd name="T111" fmla="*/ 102 h 252"/>
                <a:gd name="T112" fmla="*/ 228 w 686"/>
                <a:gd name="T113" fmla="*/ 73 h 252"/>
                <a:gd name="T114" fmla="*/ 306 w 686"/>
                <a:gd name="T115" fmla="*/ 32 h 252"/>
                <a:gd name="T116" fmla="*/ 53 w 686"/>
                <a:gd name="T117" fmla="*/ 29 h 252"/>
                <a:gd name="T118" fmla="*/ 116 w 686"/>
                <a:gd name="T119" fmla="*/ 84 h 252"/>
                <a:gd name="T120" fmla="*/ 147 w 686"/>
                <a:gd name="T121" fmla="*/ 123 h 252"/>
                <a:gd name="T122" fmla="*/ 135 w 686"/>
                <a:gd name="T123" fmla="*/ 170 h 252"/>
                <a:gd name="T124" fmla="*/ 59 w 686"/>
                <a:gd name="T125" fmla="*/ 75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6" h="252">
                  <a:moveTo>
                    <a:pt x="396" y="247"/>
                  </a:moveTo>
                  <a:lnTo>
                    <a:pt x="397" y="247"/>
                  </a:lnTo>
                  <a:lnTo>
                    <a:pt x="396" y="247"/>
                  </a:lnTo>
                  <a:lnTo>
                    <a:pt x="395" y="247"/>
                  </a:lnTo>
                  <a:lnTo>
                    <a:pt x="396" y="247"/>
                  </a:lnTo>
                  <a:close/>
                  <a:moveTo>
                    <a:pt x="423" y="247"/>
                  </a:moveTo>
                  <a:lnTo>
                    <a:pt x="422" y="247"/>
                  </a:lnTo>
                  <a:lnTo>
                    <a:pt x="423" y="247"/>
                  </a:lnTo>
                  <a:lnTo>
                    <a:pt x="423" y="248"/>
                  </a:lnTo>
                  <a:lnTo>
                    <a:pt x="422" y="248"/>
                  </a:lnTo>
                  <a:lnTo>
                    <a:pt x="421" y="249"/>
                  </a:lnTo>
                  <a:lnTo>
                    <a:pt x="420" y="251"/>
                  </a:lnTo>
                  <a:lnTo>
                    <a:pt x="419" y="251"/>
                  </a:lnTo>
                  <a:lnTo>
                    <a:pt x="417" y="252"/>
                  </a:lnTo>
                  <a:lnTo>
                    <a:pt x="415" y="252"/>
                  </a:lnTo>
                  <a:lnTo>
                    <a:pt x="414" y="252"/>
                  </a:lnTo>
                  <a:lnTo>
                    <a:pt x="414" y="251"/>
                  </a:lnTo>
                  <a:lnTo>
                    <a:pt x="414" y="249"/>
                  </a:lnTo>
                  <a:lnTo>
                    <a:pt x="415" y="249"/>
                  </a:lnTo>
                  <a:lnTo>
                    <a:pt x="417" y="249"/>
                  </a:lnTo>
                  <a:lnTo>
                    <a:pt x="418" y="249"/>
                  </a:lnTo>
                  <a:lnTo>
                    <a:pt x="418" y="248"/>
                  </a:lnTo>
                  <a:lnTo>
                    <a:pt x="419" y="248"/>
                  </a:lnTo>
                  <a:lnTo>
                    <a:pt x="420" y="247"/>
                  </a:lnTo>
                  <a:lnTo>
                    <a:pt x="420" y="246"/>
                  </a:lnTo>
                  <a:lnTo>
                    <a:pt x="421" y="246"/>
                  </a:lnTo>
                  <a:lnTo>
                    <a:pt x="422" y="245"/>
                  </a:lnTo>
                  <a:lnTo>
                    <a:pt x="423" y="245"/>
                  </a:lnTo>
                  <a:lnTo>
                    <a:pt x="423" y="246"/>
                  </a:lnTo>
                  <a:lnTo>
                    <a:pt x="423" y="247"/>
                  </a:lnTo>
                  <a:close/>
                  <a:moveTo>
                    <a:pt x="402" y="245"/>
                  </a:moveTo>
                  <a:lnTo>
                    <a:pt x="403" y="245"/>
                  </a:lnTo>
                  <a:lnTo>
                    <a:pt x="402" y="246"/>
                  </a:lnTo>
                  <a:lnTo>
                    <a:pt x="402" y="247"/>
                  </a:lnTo>
                  <a:lnTo>
                    <a:pt x="401" y="247"/>
                  </a:lnTo>
                  <a:lnTo>
                    <a:pt x="400" y="247"/>
                  </a:lnTo>
                  <a:lnTo>
                    <a:pt x="398" y="247"/>
                  </a:lnTo>
                  <a:lnTo>
                    <a:pt x="397" y="247"/>
                  </a:lnTo>
                  <a:lnTo>
                    <a:pt x="397" y="246"/>
                  </a:lnTo>
                  <a:lnTo>
                    <a:pt x="398" y="246"/>
                  </a:lnTo>
                  <a:lnTo>
                    <a:pt x="400" y="246"/>
                  </a:lnTo>
                  <a:lnTo>
                    <a:pt x="401" y="245"/>
                  </a:lnTo>
                  <a:lnTo>
                    <a:pt x="402" y="245"/>
                  </a:lnTo>
                  <a:close/>
                  <a:moveTo>
                    <a:pt x="424" y="241"/>
                  </a:moveTo>
                  <a:lnTo>
                    <a:pt x="423" y="241"/>
                  </a:lnTo>
                  <a:lnTo>
                    <a:pt x="423" y="243"/>
                  </a:lnTo>
                  <a:lnTo>
                    <a:pt x="422" y="243"/>
                  </a:lnTo>
                  <a:lnTo>
                    <a:pt x="422" y="241"/>
                  </a:lnTo>
                  <a:lnTo>
                    <a:pt x="423" y="240"/>
                  </a:lnTo>
                  <a:lnTo>
                    <a:pt x="424" y="240"/>
                  </a:lnTo>
                  <a:lnTo>
                    <a:pt x="424" y="241"/>
                  </a:lnTo>
                  <a:close/>
                  <a:moveTo>
                    <a:pt x="372" y="228"/>
                  </a:moveTo>
                  <a:lnTo>
                    <a:pt x="373" y="229"/>
                  </a:lnTo>
                  <a:lnTo>
                    <a:pt x="373" y="230"/>
                  </a:lnTo>
                  <a:lnTo>
                    <a:pt x="375" y="230"/>
                  </a:lnTo>
                  <a:lnTo>
                    <a:pt x="376" y="230"/>
                  </a:lnTo>
                  <a:lnTo>
                    <a:pt x="376" y="231"/>
                  </a:lnTo>
                  <a:lnTo>
                    <a:pt x="377" y="232"/>
                  </a:lnTo>
                  <a:lnTo>
                    <a:pt x="378" y="234"/>
                  </a:lnTo>
                  <a:lnTo>
                    <a:pt x="378" y="232"/>
                  </a:lnTo>
                  <a:lnTo>
                    <a:pt x="379" y="232"/>
                  </a:lnTo>
                  <a:lnTo>
                    <a:pt x="380" y="232"/>
                  </a:lnTo>
                  <a:lnTo>
                    <a:pt x="380" y="234"/>
                  </a:lnTo>
                  <a:lnTo>
                    <a:pt x="381" y="234"/>
                  </a:lnTo>
                  <a:lnTo>
                    <a:pt x="381" y="235"/>
                  </a:lnTo>
                  <a:lnTo>
                    <a:pt x="382" y="236"/>
                  </a:lnTo>
                  <a:lnTo>
                    <a:pt x="382" y="237"/>
                  </a:lnTo>
                  <a:lnTo>
                    <a:pt x="384" y="237"/>
                  </a:lnTo>
                  <a:lnTo>
                    <a:pt x="385" y="237"/>
                  </a:lnTo>
                  <a:lnTo>
                    <a:pt x="385" y="238"/>
                  </a:lnTo>
                  <a:lnTo>
                    <a:pt x="385" y="239"/>
                  </a:lnTo>
                  <a:lnTo>
                    <a:pt x="384" y="240"/>
                  </a:lnTo>
                  <a:lnTo>
                    <a:pt x="384" y="241"/>
                  </a:lnTo>
                  <a:lnTo>
                    <a:pt x="382" y="241"/>
                  </a:lnTo>
                  <a:lnTo>
                    <a:pt x="381" y="241"/>
                  </a:lnTo>
                  <a:lnTo>
                    <a:pt x="380" y="241"/>
                  </a:lnTo>
                  <a:lnTo>
                    <a:pt x="380" y="243"/>
                  </a:lnTo>
                  <a:lnTo>
                    <a:pt x="379" y="243"/>
                  </a:lnTo>
                  <a:lnTo>
                    <a:pt x="378" y="241"/>
                  </a:lnTo>
                  <a:lnTo>
                    <a:pt x="376" y="241"/>
                  </a:lnTo>
                  <a:lnTo>
                    <a:pt x="375" y="241"/>
                  </a:lnTo>
                  <a:lnTo>
                    <a:pt x="375" y="240"/>
                  </a:lnTo>
                  <a:lnTo>
                    <a:pt x="373" y="240"/>
                  </a:lnTo>
                  <a:lnTo>
                    <a:pt x="373" y="239"/>
                  </a:lnTo>
                  <a:lnTo>
                    <a:pt x="372" y="239"/>
                  </a:lnTo>
                  <a:lnTo>
                    <a:pt x="372" y="238"/>
                  </a:lnTo>
                  <a:lnTo>
                    <a:pt x="371" y="238"/>
                  </a:lnTo>
                  <a:lnTo>
                    <a:pt x="371" y="237"/>
                  </a:lnTo>
                  <a:lnTo>
                    <a:pt x="370" y="237"/>
                  </a:lnTo>
                  <a:lnTo>
                    <a:pt x="369" y="237"/>
                  </a:lnTo>
                  <a:lnTo>
                    <a:pt x="369" y="236"/>
                  </a:lnTo>
                  <a:lnTo>
                    <a:pt x="368" y="236"/>
                  </a:lnTo>
                  <a:lnTo>
                    <a:pt x="368" y="235"/>
                  </a:lnTo>
                  <a:lnTo>
                    <a:pt x="367" y="235"/>
                  </a:lnTo>
                  <a:lnTo>
                    <a:pt x="365" y="235"/>
                  </a:lnTo>
                  <a:lnTo>
                    <a:pt x="364" y="235"/>
                  </a:lnTo>
                  <a:lnTo>
                    <a:pt x="363" y="235"/>
                  </a:lnTo>
                  <a:lnTo>
                    <a:pt x="362" y="235"/>
                  </a:lnTo>
                  <a:lnTo>
                    <a:pt x="362" y="234"/>
                  </a:lnTo>
                  <a:lnTo>
                    <a:pt x="361" y="235"/>
                  </a:lnTo>
                  <a:lnTo>
                    <a:pt x="360" y="234"/>
                  </a:lnTo>
                  <a:lnTo>
                    <a:pt x="359" y="234"/>
                  </a:lnTo>
                  <a:lnTo>
                    <a:pt x="357" y="232"/>
                  </a:lnTo>
                  <a:lnTo>
                    <a:pt x="356" y="231"/>
                  </a:lnTo>
                  <a:lnTo>
                    <a:pt x="356" y="230"/>
                  </a:lnTo>
                  <a:lnTo>
                    <a:pt x="357" y="230"/>
                  </a:lnTo>
                  <a:lnTo>
                    <a:pt x="357" y="229"/>
                  </a:lnTo>
                  <a:lnTo>
                    <a:pt x="359" y="229"/>
                  </a:lnTo>
                  <a:lnTo>
                    <a:pt x="360" y="229"/>
                  </a:lnTo>
                  <a:lnTo>
                    <a:pt x="361" y="229"/>
                  </a:lnTo>
                  <a:lnTo>
                    <a:pt x="361" y="228"/>
                  </a:lnTo>
                  <a:lnTo>
                    <a:pt x="362" y="228"/>
                  </a:lnTo>
                  <a:lnTo>
                    <a:pt x="363" y="229"/>
                  </a:lnTo>
                  <a:lnTo>
                    <a:pt x="363" y="228"/>
                  </a:lnTo>
                  <a:lnTo>
                    <a:pt x="364" y="228"/>
                  </a:lnTo>
                  <a:lnTo>
                    <a:pt x="365" y="229"/>
                  </a:lnTo>
                  <a:lnTo>
                    <a:pt x="365" y="228"/>
                  </a:lnTo>
                  <a:lnTo>
                    <a:pt x="367" y="228"/>
                  </a:lnTo>
                  <a:lnTo>
                    <a:pt x="368" y="228"/>
                  </a:lnTo>
                  <a:lnTo>
                    <a:pt x="368" y="229"/>
                  </a:lnTo>
                  <a:lnTo>
                    <a:pt x="370" y="229"/>
                  </a:lnTo>
                  <a:lnTo>
                    <a:pt x="371" y="227"/>
                  </a:lnTo>
                  <a:lnTo>
                    <a:pt x="372" y="227"/>
                  </a:lnTo>
                  <a:lnTo>
                    <a:pt x="372" y="228"/>
                  </a:lnTo>
                  <a:close/>
                  <a:moveTo>
                    <a:pt x="446" y="224"/>
                  </a:moveTo>
                  <a:lnTo>
                    <a:pt x="447" y="224"/>
                  </a:lnTo>
                  <a:lnTo>
                    <a:pt x="447" y="223"/>
                  </a:lnTo>
                  <a:lnTo>
                    <a:pt x="448" y="223"/>
                  </a:lnTo>
                  <a:lnTo>
                    <a:pt x="448" y="222"/>
                  </a:lnTo>
                  <a:lnTo>
                    <a:pt x="448" y="223"/>
                  </a:lnTo>
                  <a:lnTo>
                    <a:pt x="449" y="223"/>
                  </a:lnTo>
                  <a:lnTo>
                    <a:pt x="449" y="224"/>
                  </a:lnTo>
                  <a:lnTo>
                    <a:pt x="449" y="226"/>
                  </a:lnTo>
                  <a:lnTo>
                    <a:pt x="448" y="226"/>
                  </a:lnTo>
                  <a:lnTo>
                    <a:pt x="447" y="226"/>
                  </a:lnTo>
                  <a:lnTo>
                    <a:pt x="446" y="226"/>
                  </a:lnTo>
                  <a:lnTo>
                    <a:pt x="446" y="227"/>
                  </a:lnTo>
                  <a:lnTo>
                    <a:pt x="446" y="228"/>
                  </a:lnTo>
                  <a:lnTo>
                    <a:pt x="447" y="228"/>
                  </a:lnTo>
                  <a:lnTo>
                    <a:pt x="447" y="229"/>
                  </a:lnTo>
                  <a:lnTo>
                    <a:pt x="448" y="229"/>
                  </a:lnTo>
                  <a:lnTo>
                    <a:pt x="448" y="230"/>
                  </a:lnTo>
                  <a:lnTo>
                    <a:pt x="447" y="230"/>
                  </a:lnTo>
                  <a:lnTo>
                    <a:pt x="447" y="231"/>
                  </a:lnTo>
                  <a:lnTo>
                    <a:pt x="447" y="232"/>
                  </a:lnTo>
                  <a:lnTo>
                    <a:pt x="445" y="234"/>
                  </a:lnTo>
                  <a:lnTo>
                    <a:pt x="445" y="235"/>
                  </a:lnTo>
                  <a:lnTo>
                    <a:pt x="444" y="236"/>
                  </a:lnTo>
                  <a:lnTo>
                    <a:pt x="443" y="237"/>
                  </a:lnTo>
                  <a:lnTo>
                    <a:pt x="442" y="237"/>
                  </a:lnTo>
                  <a:lnTo>
                    <a:pt x="442" y="238"/>
                  </a:lnTo>
                  <a:lnTo>
                    <a:pt x="440" y="238"/>
                  </a:lnTo>
                  <a:lnTo>
                    <a:pt x="440" y="239"/>
                  </a:lnTo>
                  <a:lnTo>
                    <a:pt x="439" y="239"/>
                  </a:lnTo>
                  <a:lnTo>
                    <a:pt x="439" y="240"/>
                  </a:lnTo>
                  <a:lnTo>
                    <a:pt x="438" y="240"/>
                  </a:lnTo>
                  <a:lnTo>
                    <a:pt x="436" y="240"/>
                  </a:lnTo>
                  <a:lnTo>
                    <a:pt x="435" y="240"/>
                  </a:lnTo>
                  <a:lnTo>
                    <a:pt x="434" y="240"/>
                  </a:lnTo>
                  <a:lnTo>
                    <a:pt x="434" y="241"/>
                  </a:lnTo>
                  <a:lnTo>
                    <a:pt x="432" y="241"/>
                  </a:lnTo>
                  <a:lnTo>
                    <a:pt x="432" y="243"/>
                  </a:lnTo>
                  <a:lnTo>
                    <a:pt x="431" y="243"/>
                  </a:lnTo>
                  <a:lnTo>
                    <a:pt x="429" y="244"/>
                  </a:lnTo>
                  <a:lnTo>
                    <a:pt x="428" y="244"/>
                  </a:lnTo>
                  <a:lnTo>
                    <a:pt x="427" y="244"/>
                  </a:lnTo>
                  <a:lnTo>
                    <a:pt x="426" y="243"/>
                  </a:lnTo>
                  <a:lnTo>
                    <a:pt x="424" y="243"/>
                  </a:lnTo>
                  <a:lnTo>
                    <a:pt x="424" y="244"/>
                  </a:lnTo>
                  <a:lnTo>
                    <a:pt x="424" y="243"/>
                  </a:lnTo>
                  <a:lnTo>
                    <a:pt x="424" y="241"/>
                  </a:lnTo>
                  <a:lnTo>
                    <a:pt x="426" y="240"/>
                  </a:lnTo>
                  <a:lnTo>
                    <a:pt x="427" y="240"/>
                  </a:lnTo>
                  <a:lnTo>
                    <a:pt x="428" y="239"/>
                  </a:lnTo>
                  <a:lnTo>
                    <a:pt x="429" y="239"/>
                  </a:lnTo>
                  <a:lnTo>
                    <a:pt x="428" y="239"/>
                  </a:lnTo>
                  <a:lnTo>
                    <a:pt x="428" y="238"/>
                  </a:lnTo>
                  <a:lnTo>
                    <a:pt x="427" y="238"/>
                  </a:lnTo>
                  <a:lnTo>
                    <a:pt x="427" y="239"/>
                  </a:lnTo>
                  <a:lnTo>
                    <a:pt x="426" y="239"/>
                  </a:lnTo>
                  <a:lnTo>
                    <a:pt x="426" y="238"/>
                  </a:lnTo>
                  <a:lnTo>
                    <a:pt x="426" y="237"/>
                  </a:lnTo>
                  <a:lnTo>
                    <a:pt x="427" y="237"/>
                  </a:lnTo>
                  <a:lnTo>
                    <a:pt x="427" y="236"/>
                  </a:lnTo>
                  <a:lnTo>
                    <a:pt x="427" y="235"/>
                  </a:lnTo>
                  <a:lnTo>
                    <a:pt x="427" y="234"/>
                  </a:lnTo>
                  <a:lnTo>
                    <a:pt x="427" y="232"/>
                  </a:lnTo>
                  <a:lnTo>
                    <a:pt x="428" y="232"/>
                  </a:lnTo>
                  <a:lnTo>
                    <a:pt x="428" y="231"/>
                  </a:lnTo>
                  <a:lnTo>
                    <a:pt x="429" y="231"/>
                  </a:lnTo>
                  <a:lnTo>
                    <a:pt x="429" y="230"/>
                  </a:lnTo>
                  <a:lnTo>
                    <a:pt x="430" y="230"/>
                  </a:lnTo>
                  <a:lnTo>
                    <a:pt x="430" y="229"/>
                  </a:lnTo>
                  <a:lnTo>
                    <a:pt x="431" y="229"/>
                  </a:lnTo>
                  <a:lnTo>
                    <a:pt x="432" y="228"/>
                  </a:lnTo>
                  <a:lnTo>
                    <a:pt x="434" y="229"/>
                  </a:lnTo>
                  <a:lnTo>
                    <a:pt x="435" y="229"/>
                  </a:lnTo>
                  <a:lnTo>
                    <a:pt x="436" y="229"/>
                  </a:lnTo>
                  <a:lnTo>
                    <a:pt x="436" y="230"/>
                  </a:lnTo>
                  <a:lnTo>
                    <a:pt x="437" y="230"/>
                  </a:lnTo>
                  <a:lnTo>
                    <a:pt x="437" y="229"/>
                  </a:lnTo>
                  <a:lnTo>
                    <a:pt x="437" y="228"/>
                  </a:lnTo>
                  <a:lnTo>
                    <a:pt x="438" y="228"/>
                  </a:lnTo>
                  <a:lnTo>
                    <a:pt x="438" y="227"/>
                  </a:lnTo>
                  <a:lnTo>
                    <a:pt x="439" y="227"/>
                  </a:lnTo>
                  <a:lnTo>
                    <a:pt x="439" y="226"/>
                  </a:lnTo>
                  <a:lnTo>
                    <a:pt x="440" y="226"/>
                  </a:lnTo>
                  <a:lnTo>
                    <a:pt x="442" y="226"/>
                  </a:lnTo>
                  <a:lnTo>
                    <a:pt x="443" y="224"/>
                  </a:lnTo>
                  <a:lnTo>
                    <a:pt x="444" y="223"/>
                  </a:lnTo>
                  <a:lnTo>
                    <a:pt x="445" y="223"/>
                  </a:lnTo>
                  <a:lnTo>
                    <a:pt x="446" y="222"/>
                  </a:lnTo>
                  <a:lnTo>
                    <a:pt x="446" y="223"/>
                  </a:lnTo>
                  <a:lnTo>
                    <a:pt x="446" y="224"/>
                  </a:lnTo>
                  <a:close/>
                  <a:moveTo>
                    <a:pt x="306" y="218"/>
                  </a:moveTo>
                  <a:lnTo>
                    <a:pt x="306" y="219"/>
                  </a:lnTo>
                  <a:lnTo>
                    <a:pt x="308" y="219"/>
                  </a:lnTo>
                  <a:lnTo>
                    <a:pt x="308" y="220"/>
                  </a:lnTo>
                  <a:lnTo>
                    <a:pt x="306" y="220"/>
                  </a:lnTo>
                  <a:lnTo>
                    <a:pt x="305" y="219"/>
                  </a:lnTo>
                  <a:lnTo>
                    <a:pt x="305" y="218"/>
                  </a:lnTo>
                  <a:lnTo>
                    <a:pt x="306" y="218"/>
                  </a:lnTo>
                  <a:close/>
                  <a:moveTo>
                    <a:pt x="368" y="218"/>
                  </a:moveTo>
                  <a:lnTo>
                    <a:pt x="369" y="218"/>
                  </a:lnTo>
                  <a:lnTo>
                    <a:pt x="368" y="219"/>
                  </a:lnTo>
                  <a:lnTo>
                    <a:pt x="369" y="219"/>
                  </a:lnTo>
                  <a:lnTo>
                    <a:pt x="368" y="220"/>
                  </a:lnTo>
                  <a:lnTo>
                    <a:pt x="367" y="220"/>
                  </a:lnTo>
                  <a:lnTo>
                    <a:pt x="367" y="219"/>
                  </a:lnTo>
                  <a:lnTo>
                    <a:pt x="368" y="219"/>
                  </a:lnTo>
                  <a:lnTo>
                    <a:pt x="368" y="218"/>
                  </a:lnTo>
                  <a:lnTo>
                    <a:pt x="367" y="218"/>
                  </a:lnTo>
                  <a:lnTo>
                    <a:pt x="368" y="218"/>
                  </a:lnTo>
                  <a:lnTo>
                    <a:pt x="367" y="218"/>
                  </a:lnTo>
                  <a:lnTo>
                    <a:pt x="367" y="216"/>
                  </a:lnTo>
                  <a:lnTo>
                    <a:pt x="368" y="216"/>
                  </a:lnTo>
                  <a:lnTo>
                    <a:pt x="368" y="218"/>
                  </a:lnTo>
                  <a:close/>
                  <a:moveTo>
                    <a:pt x="409" y="215"/>
                  </a:moveTo>
                  <a:lnTo>
                    <a:pt x="407" y="215"/>
                  </a:lnTo>
                  <a:lnTo>
                    <a:pt x="407" y="214"/>
                  </a:lnTo>
                  <a:lnTo>
                    <a:pt x="409" y="214"/>
                  </a:lnTo>
                  <a:lnTo>
                    <a:pt x="409" y="215"/>
                  </a:lnTo>
                  <a:close/>
                  <a:moveTo>
                    <a:pt x="273" y="215"/>
                  </a:moveTo>
                  <a:lnTo>
                    <a:pt x="272" y="215"/>
                  </a:lnTo>
                  <a:lnTo>
                    <a:pt x="272" y="214"/>
                  </a:lnTo>
                  <a:lnTo>
                    <a:pt x="273" y="214"/>
                  </a:lnTo>
                  <a:lnTo>
                    <a:pt x="275" y="215"/>
                  </a:lnTo>
                  <a:lnTo>
                    <a:pt x="273" y="215"/>
                  </a:lnTo>
                  <a:close/>
                  <a:moveTo>
                    <a:pt x="364" y="215"/>
                  </a:moveTo>
                  <a:lnTo>
                    <a:pt x="365" y="215"/>
                  </a:lnTo>
                  <a:lnTo>
                    <a:pt x="367" y="215"/>
                  </a:lnTo>
                  <a:lnTo>
                    <a:pt x="365" y="215"/>
                  </a:lnTo>
                  <a:lnTo>
                    <a:pt x="367" y="216"/>
                  </a:lnTo>
                  <a:lnTo>
                    <a:pt x="365" y="216"/>
                  </a:lnTo>
                  <a:lnTo>
                    <a:pt x="364" y="216"/>
                  </a:lnTo>
                  <a:lnTo>
                    <a:pt x="364" y="218"/>
                  </a:lnTo>
                  <a:lnTo>
                    <a:pt x="364" y="219"/>
                  </a:lnTo>
                  <a:lnTo>
                    <a:pt x="363" y="219"/>
                  </a:lnTo>
                  <a:lnTo>
                    <a:pt x="363" y="218"/>
                  </a:lnTo>
                  <a:lnTo>
                    <a:pt x="363" y="216"/>
                  </a:lnTo>
                  <a:lnTo>
                    <a:pt x="364" y="215"/>
                  </a:lnTo>
                  <a:lnTo>
                    <a:pt x="363" y="214"/>
                  </a:lnTo>
                  <a:lnTo>
                    <a:pt x="364" y="214"/>
                  </a:lnTo>
                  <a:lnTo>
                    <a:pt x="364" y="215"/>
                  </a:lnTo>
                  <a:close/>
                  <a:moveTo>
                    <a:pt x="420" y="214"/>
                  </a:moveTo>
                  <a:lnTo>
                    <a:pt x="420" y="215"/>
                  </a:lnTo>
                  <a:lnTo>
                    <a:pt x="419" y="215"/>
                  </a:lnTo>
                  <a:lnTo>
                    <a:pt x="418" y="215"/>
                  </a:lnTo>
                  <a:lnTo>
                    <a:pt x="417" y="216"/>
                  </a:lnTo>
                  <a:lnTo>
                    <a:pt x="415" y="216"/>
                  </a:lnTo>
                  <a:lnTo>
                    <a:pt x="415" y="215"/>
                  </a:lnTo>
                  <a:lnTo>
                    <a:pt x="418" y="214"/>
                  </a:lnTo>
                  <a:lnTo>
                    <a:pt x="419" y="214"/>
                  </a:lnTo>
                  <a:lnTo>
                    <a:pt x="420" y="214"/>
                  </a:lnTo>
                  <a:close/>
                  <a:moveTo>
                    <a:pt x="398" y="213"/>
                  </a:moveTo>
                  <a:lnTo>
                    <a:pt x="397" y="213"/>
                  </a:lnTo>
                  <a:lnTo>
                    <a:pt x="397" y="212"/>
                  </a:lnTo>
                  <a:lnTo>
                    <a:pt x="398" y="212"/>
                  </a:lnTo>
                  <a:lnTo>
                    <a:pt x="398" y="213"/>
                  </a:lnTo>
                  <a:close/>
                  <a:moveTo>
                    <a:pt x="421" y="212"/>
                  </a:moveTo>
                  <a:lnTo>
                    <a:pt x="422" y="212"/>
                  </a:lnTo>
                  <a:lnTo>
                    <a:pt x="422" y="213"/>
                  </a:lnTo>
                  <a:lnTo>
                    <a:pt x="421" y="214"/>
                  </a:lnTo>
                  <a:lnTo>
                    <a:pt x="420" y="214"/>
                  </a:lnTo>
                  <a:lnTo>
                    <a:pt x="419" y="214"/>
                  </a:lnTo>
                  <a:lnTo>
                    <a:pt x="418" y="214"/>
                  </a:lnTo>
                  <a:lnTo>
                    <a:pt x="418" y="213"/>
                  </a:lnTo>
                  <a:lnTo>
                    <a:pt x="419" y="212"/>
                  </a:lnTo>
                  <a:lnTo>
                    <a:pt x="420" y="212"/>
                  </a:lnTo>
                  <a:lnTo>
                    <a:pt x="420" y="211"/>
                  </a:lnTo>
                  <a:lnTo>
                    <a:pt x="421" y="211"/>
                  </a:lnTo>
                  <a:lnTo>
                    <a:pt x="421" y="212"/>
                  </a:lnTo>
                  <a:close/>
                  <a:moveTo>
                    <a:pt x="323" y="214"/>
                  </a:moveTo>
                  <a:lnTo>
                    <a:pt x="323" y="215"/>
                  </a:lnTo>
                  <a:lnTo>
                    <a:pt x="323" y="216"/>
                  </a:lnTo>
                  <a:lnTo>
                    <a:pt x="322" y="216"/>
                  </a:lnTo>
                  <a:lnTo>
                    <a:pt x="322" y="218"/>
                  </a:lnTo>
                  <a:lnTo>
                    <a:pt x="321" y="218"/>
                  </a:lnTo>
                  <a:lnTo>
                    <a:pt x="321" y="219"/>
                  </a:lnTo>
                  <a:lnTo>
                    <a:pt x="320" y="220"/>
                  </a:lnTo>
                  <a:lnTo>
                    <a:pt x="320" y="221"/>
                  </a:lnTo>
                  <a:lnTo>
                    <a:pt x="321" y="221"/>
                  </a:lnTo>
                  <a:lnTo>
                    <a:pt x="321" y="220"/>
                  </a:lnTo>
                  <a:lnTo>
                    <a:pt x="321" y="221"/>
                  </a:lnTo>
                  <a:lnTo>
                    <a:pt x="320" y="221"/>
                  </a:lnTo>
                  <a:lnTo>
                    <a:pt x="320" y="222"/>
                  </a:lnTo>
                  <a:lnTo>
                    <a:pt x="319" y="222"/>
                  </a:lnTo>
                  <a:lnTo>
                    <a:pt x="319" y="221"/>
                  </a:lnTo>
                  <a:lnTo>
                    <a:pt x="320" y="221"/>
                  </a:lnTo>
                  <a:lnTo>
                    <a:pt x="320" y="220"/>
                  </a:lnTo>
                  <a:lnTo>
                    <a:pt x="319" y="220"/>
                  </a:lnTo>
                  <a:lnTo>
                    <a:pt x="319" y="221"/>
                  </a:lnTo>
                  <a:lnTo>
                    <a:pt x="319" y="222"/>
                  </a:lnTo>
                  <a:lnTo>
                    <a:pt x="319" y="221"/>
                  </a:lnTo>
                  <a:lnTo>
                    <a:pt x="318" y="221"/>
                  </a:lnTo>
                  <a:lnTo>
                    <a:pt x="318" y="222"/>
                  </a:lnTo>
                  <a:lnTo>
                    <a:pt x="318" y="221"/>
                  </a:lnTo>
                  <a:lnTo>
                    <a:pt x="317" y="222"/>
                  </a:lnTo>
                  <a:lnTo>
                    <a:pt x="317" y="221"/>
                  </a:lnTo>
                  <a:lnTo>
                    <a:pt x="315" y="222"/>
                  </a:lnTo>
                  <a:lnTo>
                    <a:pt x="315" y="221"/>
                  </a:lnTo>
                  <a:lnTo>
                    <a:pt x="314" y="221"/>
                  </a:lnTo>
                  <a:lnTo>
                    <a:pt x="313" y="221"/>
                  </a:lnTo>
                  <a:lnTo>
                    <a:pt x="314" y="221"/>
                  </a:lnTo>
                  <a:lnTo>
                    <a:pt x="313" y="221"/>
                  </a:lnTo>
                  <a:lnTo>
                    <a:pt x="312" y="221"/>
                  </a:lnTo>
                  <a:lnTo>
                    <a:pt x="311" y="220"/>
                  </a:lnTo>
                  <a:lnTo>
                    <a:pt x="310" y="220"/>
                  </a:lnTo>
                  <a:lnTo>
                    <a:pt x="310" y="219"/>
                  </a:lnTo>
                  <a:lnTo>
                    <a:pt x="311" y="219"/>
                  </a:lnTo>
                  <a:lnTo>
                    <a:pt x="312" y="219"/>
                  </a:lnTo>
                  <a:lnTo>
                    <a:pt x="313" y="219"/>
                  </a:lnTo>
                  <a:lnTo>
                    <a:pt x="314" y="219"/>
                  </a:lnTo>
                  <a:lnTo>
                    <a:pt x="313" y="219"/>
                  </a:lnTo>
                  <a:lnTo>
                    <a:pt x="313" y="218"/>
                  </a:lnTo>
                  <a:lnTo>
                    <a:pt x="314" y="218"/>
                  </a:lnTo>
                  <a:lnTo>
                    <a:pt x="314" y="216"/>
                  </a:lnTo>
                  <a:lnTo>
                    <a:pt x="313" y="215"/>
                  </a:lnTo>
                  <a:lnTo>
                    <a:pt x="313" y="214"/>
                  </a:lnTo>
                  <a:lnTo>
                    <a:pt x="314" y="214"/>
                  </a:lnTo>
                  <a:lnTo>
                    <a:pt x="314" y="213"/>
                  </a:lnTo>
                  <a:lnTo>
                    <a:pt x="315" y="213"/>
                  </a:lnTo>
                  <a:lnTo>
                    <a:pt x="317" y="212"/>
                  </a:lnTo>
                  <a:lnTo>
                    <a:pt x="317" y="211"/>
                  </a:lnTo>
                  <a:lnTo>
                    <a:pt x="319" y="211"/>
                  </a:lnTo>
                  <a:lnTo>
                    <a:pt x="320" y="211"/>
                  </a:lnTo>
                  <a:lnTo>
                    <a:pt x="321" y="212"/>
                  </a:lnTo>
                  <a:lnTo>
                    <a:pt x="322" y="212"/>
                  </a:lnTo>
                  <a:lnTo>
                    <a:pt x="323" y="213"/>
                  </a:lnTo>
                  <a:lnTo>
                    <a:pt x="323" y="214"/>
                  </a:lnTo>
                  <a:close/>
                  <a:moveTo>
                    <a:pt x="495" y="211"/>
                  </a:moveTo>
                  <a:lnTo>
                    <a:pt x="495" y="212"/>
                  </a:lnTo>
                  <a:lnTo>
                    <a:pt x="494" y="212"/>
                  </a:lnTo>
                  <a:lnTo>
                    <a:pt x="493" y="212"/>
                  </a:lnTo>
                  <a:lnTo>
                    <a:pt x="494" y="212"/>
                  </a:lnTo>
                  <a:lnTo>
                    <a:pt x="494" y="211"/>
                  </a:lnTo>
                  <a:lnTo>
                    <a:pt x="495" y="211"/>
                  </a:lnTo>
                  <a:close/>
                  <a:moveTo>
                    <a:pt x="431" y="212"/>
                  </a:moveTo>
                  <a:lnTo>
                    <a:pt x="430" y="212"/>
                  </a:lnTo>
                  <a:lnTo>
                    <a:pt x="429" y="212"/>
                  </a:lnTo>
                  <a:lnTo>
                    <a:pt x="429" y="213"/>
                  </a:lnTo>
                  <a:lnTo>
                    <a:pt x="428" y="213"/>
                  </a:lnTo>
                  <a:lnTo>
                    <a:pt x="428" y="214"/>
                  </a:lnTo>
                  <a:lnTo>
                    <a:pt x="427" y="214"/>
                  </a:lnTo>
                  <a:lnTo>
                    <a:pt x="426" y="214"/>
                  </a:lnTo>
                  <a:lnTo>
                    <a:pt x="426" y="215"/>
                  </a:lnTo>
                  <a:lnTo>
                    <a:pt x="427" y="215"/>
                  </a:lnTo>
                  <a:lnTo>
                    <a:pt x="426" y="216"/>
                  </a:lnTo>
                  <a:lnTo>
                    <a:pt x="424" y="215"/>
                  </a:lnTo>
                  <a:lnTo>
                    <a:pt x="424" y="216"/>
                  </a:lnTo>
                  <a:lnTo>
                    <a:pt x="423" y="216"/>
                  </a:lnTo>
                  <a:lnTo>
                    <a:pt x="422" y="216"/>
                  </a:lnTo>
                  <a:lnTo>
                    <a:pt x="422" y="215"/>
                  </a:lnTo>
                  <a:lnTo>
                    <a:pt x="422" y="216"/>
                  </a:lnTo>
                  <a:lnTo>
                    <a:pt x="421" y="216"/>
                  </a:lnTo>
                  <a:lnTo>
                    <a:pt x="421" y="215"/>
                  </a:lnTo>
                  <a:lnTo>
                    <a:pt x="422" y="214"/>
                  </a:lnTo>
                  <a:lnTo>
                    <a:pt x="423" y="214"/>
                  </a:lnTo>
                  <a:lnTo>
                    <a:pt x="424" y="213"/>
                  </a:lnTo>
                  <a:lnTo>
                    <a:pt x="423" y="213"/>
                  </a:lnTo>
                  <a:lnTo>
                    <a:pt x="422" y="213"/>
                  </a:lnTo>
                  <a:lnTo>
                    <a:pt x="422" y="212"/>
                  </a:lnTo>
                  <a:lnTo>
                    <a:pt x="423" y="212"/>
                  </a:lnTo>
                  <a:lnTo>
                    <a:pt x="424" y="212"/>
                  </a:lnTo>
                  <a:lnTo>
                    <a:pt x="426" y="212"/>
                  </a:lnTo>
                  <a:lnTo>
                    <a:pt x="426" y="213"/>
                  </a:lnTo>
                  <a:lnTo>
                    <a:pt x="424" y="213"/>
                  </a:lnTo>
                  <a:lnTo>
                    <a:pt x="426" y="213"/>
                  </a:lnTo>
                  <a:lnTo>
                    <a:pt x="427" y="213"/>
                  </a:lnTo>
                  <a:lnTo>
                    <a:pt x="426" y="213"/>
                  </a:lnTo>
                  <a:lnTo>
                    <a:pt x="426" y="212"/>
                  </a:lnTo>
                  <a:lnTo>
                    <a:pt x="427" y="212"/>
                  </a:lnTo>
                  <a:lnTo>
                    <a:pt x="427" y="211"/>
                  </a:lnTo>
                  <a:lnTo>
                    <a:pt x="427" y="212"/>
                  </a:lnTo>
                  <a:lnTo>
                    <a:pt x="428" y="212"/>
                  </a:lnTo>
                  <a:lnTo>
                    <a:pt x="428" y="211"/>
                  </a:lnTo>
                  <a:lnTo>
                    <a:pt x="429" y="211"/>
                  </a:lnTo>
                  <a:lnTo>
                    <a:pt x="430" y="211"/>
                  </a:lnTo>
                  <a:lnTo>
                    <a:pt x="431" y="211"/>
                  </a:lnTo>
                  <a:lnTo>
                    <a:pt x="431" y="212"/>
                  </a:lnTo>
                  <a:close/>
                  <a:moveTo>
                    <a:pt x="436" y="213"/>
                  </a:moveTo>
                  <a:lnTo>
                    <a:pt x="436" y="214"/>
                  </a:lnTo>
                  <a:lnTo>
                    <a:pt x="435" y="214"/>
                  </a:lnTo>
                  <a:lnTo>
                    <a:pt x="435" y="215"/>
                  </a:lnTo>
                  <a:lnTo>
                    <a:pt x="434" y="216"/>
                  </a:lnTo>
                  <a:lnTo>
                    <a:pt x="432" y="215"/>
                  </a:lnTo>
                  <a:lnTo>
                    <a:pt x="432" y="214"/>
                  </a:lnTo>
                  <a:lnTo>
                    <a:pt x="431" y="214"/>
                  </a:lnTo>
                  <a:lnTo>
                    <a:pt x="431" y="213"/>
                  </a:lnTo>
                  <a:lnTo>
                    <a:pt x="432" y="213"/>
                  </a:lnTo>
                  <a:lnTo>
                    <a:pt x="432" y="212"/>
                  </a:lnTo>
                  <a:lnTo>
                    <a:pt x="434" y="212"/>
                  </a:lnTo>
                  <a:lnTo>
                    <a:pt x="434" y="213"/>
                  </a:lnTo>
                  <a:lnTo>
                    <a:pt x="435" y="213"/>
                  </a:lnTo>
                  <a:lnTo>
                    <a:pt x="435" y="212"/>
                  </a:lnTo>
                  <a:lnTo>
                    <a:pt x="436" y="211"/>
                  </a:lnTo>
                  <a:lnTo>
                    <a:pt x="437" y="211"/>
                  </a:lnTo>
                  <a:lnTo>
                    <a:pt x="437" y="212"/>
                  </a:lnTo>
                  <a:lnTo>
                    <a:pt x="437" y="213"/>
                  </a:lnTo>
                  <a:lnTo>
                    <a:pt x="436" y="213"/>
                  </a:lnTo>
                  <a:close/>
                  <a:moveTo>
                    <a:pt x="507" y="211"/>
                  </a:moveTo>
                  <a:lnTo>
                    <a:pt x="507" y="212"/>
                  </a:lnTo>
                  <a:lnTo>
                    <a:pt x="506" y="212"/>
                  </a:lnTo>
                  <a:lnTo>
                    <a:pt x="506" y="211"/>
                  </a:lnTo>
                  <a:lnTo>
                    <a:pt x="506" y="212"/>
                  </a:lnTo>
                  <a:lnTo>
                    <a:pt x="505" y="212"/>
                  </a:lnTo>
                  <a:lnTo>
                    <a:pt x="505" y="211"/>
                  </a:lnTo>
                  <a:lnTo>
                    <a:pt x="504" y="211"/>
                  </a:lnTo>
                  <a:lnTo>
                    <a:pt x="505" y="211"/>
                  </a:lnTo>
                  <a:lnTo>
                    <a:pt x="506" y="211"/>
                  </a:lnTo>
                  <a:lnTo>
                    <a:pt x="507" y="211"/>
                  </a:lnTo>
                  <a:close/>
                  <a:moveTo>
                    <a:pt x="655" y="213"/>
                  </a:moveTo>
                  <a:lnTo>
                    <a:pt x="655" y="214"/>
                  </a:lnTo>
                  <a:lnTo>
                    <a:pt x="652" y="214"/>
                  </a:lnTo>
                  <a:lnTo>
                    <a:pt x="650" y="213"/>
                  </a:lnTo>
                  <a:lnTo>
                    <a:pt x="649" y="213"/>
                  </a:lnTo>
                  <a:lnTo>
                    <a:pt x="649" y="212"/>
                  </a:lnTo>
                  <a:lnTo>
                    <a:pt x="650" y="212"/>
                  </a:lnTo>
                  <a:lnTo>
                    <a:pt x="652" y="212"/>
                  </a:lnTo>
                  <a:lnTo>
                    <a:pt x="652" y="211"/>
                  </a:lnTo>
                  <a:lnTo>
                    <a:pt x="653" y="210"/>
                  </a:lnTo>
                  <a:lnTo>
                    <a:pt x="654" y="210"/>
                  </a:lnTo>
                  <a:lnTo>
                    <a:pt x="654" y="211"/>
                  </a:lnTo>
                  <a:lnTo>
                    <a:pt x="654" y="212"/>
                  </a:lnTo>
                  <a:lnTo>
                    <a:pt x="655" y="213"/>
                  </a:lnTo>
                  <a:close/>
                  <a:moveTo>
                    <a:pt x="487" y="211"/>
                  </a:moveTo>
                  <a:lnTo>
                    <a:pt x="487" y="212"/>
                  </a:lnTo>
                  <a:lnTo>
                    <a:pt x="487" y="211"/>
                  </a:lnTo>
                  <a:lnTo>
                    <a:pt x="486" y="211"/>
                  </a:lnTo>
                  <a:lnTo>
                    <a:pt x="487" y="210"/>
                  </a:lnTo>
                  <a:lnTo>
                    <a:pt x="488" y="210"/>
                  </a:lnTo>
                  <a:lnTo>
                    <a:pt x="488" y="211"/>
                  </a:lnTo>
                  <a:lnTo>
                    <a:pt x="487" y="211"/>
                  </a:lnTo>
                  <a:close/>
                  <a:moveTo>
                    <a:pt x="336" y="213"/>
                  </a:moveTo>
                  <a:lnTo>
                    <a:pt x="335" y="213"/>
                  </a:lnTo>
                  <a:lnTo>
                    <a:pt x="335" y="212"/>
                  </a:lnTo>
                  <a:lnTo>
                    <a:pt x="335" y="211"/>
                  </a:lnTo>
                  <a:lnTo>
                    <a:pt x="336" y="210"/>
                  </a:lnTo>
                  <a:lnTo>
                    <a:pt x="337" y="210"/>
                  </a:lnTo>
                  <a:lnTo>
                    <a:pt x="338" y="210"/>
                  </a:lnTo>
                  <a:lnTo>
                    <a:pt x="338" y="211"/>
                  </a:lnTo>
                  <a:lnTo>
                    <a:pt x="337" y="211"/>
                  </a:lnTo>
                  <a:lnTo>
                    <a:pt x="337" y="212"/>
                  </a:lnTo>
                  <a:lnTo>
                    <a:pt x="336" y="213"/>
                  </a:lnTo>
                  <a:close/>
                  <a:moveTo>
                    <a:pt x="359" y="212"/>
                  </a:moveTo>
                  <a:lnTo>
                    <a:pt x="357" y="211"/>
                  </a:lnTo>
                  <a:lnTo>
                    <a:pt x="359" y="210"/>
                  </a:lnTo>
                  <a:lnTo>
                    <a:pt x="360" y="210"/>
                  </a:lnTo>
                  <a:lnTo>
                    <a:pt x="360" y="211"/>
                  </a:lnTo>
                  <a:lnTo>
                    <a:pt x="359" y="212"/>
                  </a:lnTo>
                  <a:close/>
                  <a:moveTo>
                    <a:pt x="440" y="210"/>
                  </a:moveTo>
                  <a:lnTo>
                    <a:pt x="442" y="211"/>
                  </a:lnTo>
                  <a:lnTo>
                    <a:pt x="443" y="211"/>
                  </a:lnTo>
                  <a:lnTo>
                    <a:pt x="444" y="210"/>
                  </a:lnTo>
                  <a:lnTo>
                    <a:pt x="446" y="211"/>
                  </a:lnTo>
                  <a:lnTo>
                    <a:pt x="446" y="210"/>
                  </a:lnTo>
                  <a:lnTo>
                    <a:pt x="447" y="210"/>
                  </a:lnTo>
                  <a:lnTo>
                    <a:pt x="447" y="211"/>
                  </a:lnTo>
                  <a:lnTo>
                    <a:pt x="448" y="210"/>
                  </a:lnTo>
                  <a:lnTo>
                    <a:pt x="448" y="211"/>
                  </a:lnTo>
                  <a:lnTo>
                    <a:pt x="449" y="211"/>
                  </a:lnTo>
                  <a:lnTo>
                    <a:pt x="449" y="213"/>
                  </a:lnTo>
                  <a:lnTo>
                    <a:pt x="448" y="213"/>
                  </a:lnTo>
                  <a:lnTo>
                    <a:pt x="447" y="213"/>
                  </a:lnTo>
                  <a:lnTo>
                    <a:pt x="446" y="213"/>
                  </a:lnTo>
                  <a:lnTo>
                    <a:pt x="444" y="214"/>
                  </a:lnTo>
                  <a:lnTo>
                    <a:pt x="443" y="214"/>
                  </a:lnTo>
                  <a:lnTo>
                    <a:pt x="442" y="214"/>
                  </a:lnTo>
                  <a:lnTo>
                    <a:pt x="440" y="214"/>
                  </a:lnTo>
                  <a:lnTo>
                    <a:pt x="439" y="214"/>
                  </a:lnTo>
                  <a:lnTo>
                    <a:pt x="438" y="215"/>
                  </a:lnTo>
                  <a:lnTo>
                    <a:pt x="438" y="214"/>
                  </a:lnTo>
                  <a:lnTo>
                    <a:pt x="437" y="214"/>
                  </a:lnTo>
                  <a:lnTo>
                    <a:pt x="438" y="213"/>
                  </a:lnTo>
                  <a:lnTo>
                    <a:pt x="438" y="212"/>
                  </a:lnTo>
                  <a:lnTo>
                    <a:pt x="439" y="212"/>
                  </a:lnTo>
                  <a:lnTo>
                    <a:pt x="440" y="212"/>
                  </a:lnTo>
                  <a:lnTo>
                    <a:pt x="440" y="211"/>
                  </a:lnTo>
                  <a:lnTo>
                    <a:pt x="439" y="211"/>
                  </a:lnTo>
                  <a:lnTo>
                    <a:pt x="438" y="212"/>
                  </a:lnTo>
                  <a:lnTo>
                    <a:pt x="438" y="211"/>
                  </a:lnTo>
                  <a:lnTo>
                    <a:pt x="439" y="211"/>
                  </a:lnTo>
                  <a:lnTo>
                    <a:pt x="439" y="210"/>
                  </a:lnTo>
                  <a:lnTo>
                    <a:pt x="440" y="210"/>
                  </a:lnTo>
                  <a:close/>
                  <a:moveTo>
                    <a:pt x="489" y="210"/>
                  </a:moveTo>
                  <a:lnTo>
                    <a:pt x="490" y="210"/>
                  </a:lnTo>
                  <a:lnTo>
                    <a:pt x="491" y="210"/>
                  </a:lnTo>
                  <a:lnTo>
                    <a:pt x="493" y="210"/>
                  </a:lnTo>
                  <a:lnTo>
                    <a:pt x="494" y="210"/>
                  </a:lnTo>
                  <a:lnTo>
                    <a:pt x="494" y="211"/>
                  </a:lnTo>
                  <a:lnTo>
                    <a:pt x="493" y="211"/>
                  </a:lnTo>
                  <a:lnTo>
                    <a:pt x="493" y="212"/>
                  </a:lnTo>
                  <a:lnTo>
                    <a:pt x="491" y="212"/>
                  </a:lnTo>
                  <a:lnTo>
                    <a:pt x="491" y="211"/>
                  </a:lnTo>
                  <a:lnTo>
                    <a:pt x="490" y="211"/>
                  </a:lnTo>
                  <a:lnTo>
                    <a:pt x="489" y="211"/>
                  </a:lnTo>
                  <a:lnTo>
                    <a:pt x="489" y="210"/>
                  </a:lnTo>
                  <a:lnTo>
                    <a:pt x="488" y="210"/>
                  </a:lnTo>
                  <a:lnTo>
                    <a:pt x="489" y="210"/>
                  </a:lnTo>
                  <a:close/>
                  <a:moveTo>
                    <a:pt x="342" y="210"/>
                  </a:moveTo>
                  <a:lnTo>
                    <a:pt x="343" y="210"/>
                  </a:lnTo>
                  <a:lnTo>
                    <a:pt x="344" y="210"/>
                  </a:lnTo>
                  <a:lnTo>
                    <a:pt x="345" y="210"/>
                  </a:lnTo>
                  <a:lnTo>
                    <a:pt x="345" y="211"/>
                  </a:lnTo>
                  <a:lnTo>
                    <a:pt x="345" y="212"/>
                  </a:lnTo>
                  <a:lnTo>
                    <a:pt x="346" y="212"/>
                  </a:lnTo>
                  <a:lnTo>
                    <a:pt x="346" y="213"/>
                  </a:lnTo>
                  <a:lnTo>
                    <a:pt x="347" y="213"/>
                  </a:lnTo>
                  <a:lnTo>
                    <a:pt x="348" y="213"/>
                  </a:lnTo>
                  <a:lnTo>
                    <a:pt x="348" y="212"/>
                  </a:lnTo>
                  <a:lnTo>
                    <a:pt x="350" y="212"/>
                  </a:lnTo>
                  <a:lnTo>
                    <a:pt x="351" y="212"/>
                  </a:lnTo>
                  <a:lnTo>
                    <a:pt x="352" y="212"/>
                  </a:lnTo>
                  <a:lnTo>
                    <a:pt x="353" y="212"/>
                  </a:lnTo>
                  <a:lnTo>
                    <a:pt x="353" y="213"/>
                  </a:lnTo>
                  <a:lnTo>
                    <a:pt x="353" y="214"/>
                  </a:lnTo>
                  <a:lnTo>
                    <a:pt x="353" y="215"/>
                  </a:lnTo>
                  <a:lnTo>
                    <a:pt x="352" y="216"/>
                  </a:lnTo>
                  <a:lnTo>
                    <a:pt x="353" y="216"/>
                  </a:lnTo>
                  <a:lnTo>
                    <a:pt x="353" y="215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7" y="212"/>
                  </a:lnTo>
                  <a:lnTo>
                    <a:pt x="357" y="213"/>
                  </a:lnTo>
                  <a:lnTo>
                    <a:pt x="357" y="214"/>
                  </a:lnTo>
                  <a:lnTo>
                    <a:pt x="359" y="215"/>
                  </a:lnTo>
                  <a:lnTo>
                    <a:pt x="357" y="216"/>
                  </a:lnTo>
                  <a:lnTo>
                    <a:pt x="359" y="216"/>
                  </a:lnTo>
                  <a:lnTo>
                    <a:pt x="359" y="218"/>
                  </a:lnTo>
                  <a:lnTo>
                    <a:pt x="360" y="218"/>
                  </a:lnTo>
                  <a:lnTo>
                    <a:pt x="360" y="216"/>
                  </a:lnTo>
                  <a:lnTo>
                    <a:pt x="361" y="216"/>
                  </a:lnTo>
                  <a:lnTo>
                    <a:pt x="361" y="218"/>
                  </a:lnTo>
                  <a:lnTo>
                    <a:pt x="360" y="218"/>
                  </a:lnTo>
                  <a:lnTo>
                    <a:pt x="361" y="219"/>
                  </a:lnTo>
                  <a:lnTo>
                    <a:pt x="360" y="219"/>
                  </a:lnTo>
                  <a:lnTo>
                    <a:pt x="359" y="219"/>
                  </a:lnTo>
                  <a:lnTo>
                    <a:pt x="357" y="219"/>
                  </a:lnTo>
                  <a:lnTo>
                    <a:pt x="356" y="219"/>
                  </a:lnTo>
                  <a:lnTo>
                    <a:pt x="356" y="218"/>
                  </a:lnTo>
                  <a:lnTo>
                    <a:pt x="356" y="219"/>
                  </a:lnTo>
                  <a:lnTo>
                    <a:pt x="355" y="219"/>
                  </a:lnTo>
                  <a:lnTo>
                    <a:pt x="354" y="219"/>
                  </a:lnTo>
                  <a:lnTo>
                    <a:pt x="353" y="219"/>
                  </a:lnTo>
                  <a:lnTo>
                    <a:pt x="353" y="220"/>
                  </a:lnTo>
                  <a:lnTo>
                    <a:pt x="354" y="220"/>
                  </a:lnTo>
                  <a:lnTo>
                    <a:pt x="355" y="220"/>
                  </a:lnTo>
                  <a:lnTo>
                    <a:pt x="356" y="220"/>
                  </a:lnTo>
                  <a:lnTo>
                    <a:pt x="356" y="221"/>
                  </a:lnTo>
                  <a:lnTo>
                    <a:pt x="355" y="221"/>
                  </a:lnTo>
                  <a:lnTo>
                    <a:pt x="355" y="220"/>
                  </a:lnTo>
                  <a:lnTo>
                    <a:pt x="355" y="221"/>
                  </a:lnTo>
                  <a:lnTo>
                    <a:pt x="354" y="220"/>
                  </a:lnTo>
                  <a:lnTo>
                    <a:pt x="353" y="220"/>
                  </a:lnTo>
                  <a:lnTo>
                    <a:pt x="350" y="221"/>
                  </a:lnTo>
                  <a:lnTo>
                    <a:pt x="348" y="221"/>
                  </a:lnTo>
                  <a:lnTo>
                    <a:pt x="348" y="220"/>
                  </a:lnTo>
                  <a:lnTo>
                    <a:pt x="348" y="219"/>
                  </a:lnTo>
                  <a:lnTo>
                    <a:pt x="350" y="219"/>
                  </a:lnTo>
                  <a:lnTo>
                    <a:pt x="350" y="218"/>
                  </a:lnTo>
                  <a:lnTo>
                    <a:pt x="348" y="216"/>
                  </a:lnTo>
                  <a:lnTo>
                    <a:pt x="348" y="218"/>
                  </a:lnTo>
                  <a:lnTo>
                    <a:pt x="347" y="219"/>
                  </a:lnTo>
                  <a:lnTo>
                    <a:pt x="347" y="220"/>
                  </a:lnTo>
                  <a:lnTo>
                    <a:pt x="346" y="220"/>
                  </a:lnTo>
                  <a:lnTo>
                    <a:pt x="345" y="221"/>
                  </a:lnTo>
                  <a:lnTo>
                    <a:pt x="344" y="221"/>
                  </a:lnTo>
                  <a:lnTo>
                    <a:pt x="343" y="221"/>
                  </a:lnTo>
                  <a:lnTo>
                    <a:pt x="340" y="222"/>
                  </a:lnTo>
                  <a:lnTo>
                    <a:pt x="340" y="221"/>
                  </a:lnTo>
                  <a:lnTo>
                    <a:pt x="339" y="221"/>
                  </a:lnTo>
                  <a:lnTo>
                    <a:pt x="339" y="222"/>
                  </a:lnTo>
                  <a:lnTo>
                    <a:pt x="338" y="221"/>
                  </a:lnTo>
                  <a:lnTo>
                    <a:pt x="338" y="222"/>
                  </a:lnTo>
                  <a:lnTo>
                    <a:pt x="336" y="223"/>
                  </a:lnTo>
                  <a:lnTo>
                    <a:pt x="335" y="223"/>
                  </a:lnTo>
                  <a:lnTo>
                    <a:pt x="334" y="223"/>
                  </a:lnTo>
                  <a:lnTo>
                    <a:pt x="333" y="223"/>
                  </a:lnTo>
                  <a:lnTo>
                    <a:pt x="331" y="223"/>
                  </a:lnTo>
                  <a:lnTo>
                    <a:pt x="330" y="223"/>
                  </a:lnTo>
                  <a:lnTo>
                    <a:pt x="330" y="224"/>
                  </a:lnTo>
                  <a:lnTo>
                    <a:pt x="329" y="224"/>
                  </a:lnTo>
                  <a:lnTo>
                    <a:pt x="328" y="224"/>
                  </a:lnTo>
                  <a:lnTo>
                    <a:pt x="327" y="224"/>
                  </a:lnTo>
                  <a:lnTo>
                    <a:pt x="327" y="223"/>
                  </a:lnTo>
                  <a:lnTo>
                    <a:pt x="326" y="223"/>
                  </a:lnTo>
                  <a:lnTo>
                    <a:pt x="325" y="223"/>
                  </a:lnTo>
                  <a:lnTo>
                    <a:pt x="323" y="222"/>
                  </a:lnTo>
                  <a:lnTo>
                    <a:pt x="323" y="221"/>
                  </a:lnTo>
                  <a:lnTo>
                    <a:pt x="325" y="221"/>
                  </a:lnTo>
                  <a:lnTo>
                    <a:pt x="325" y="220"/>
                  </a:lnTo>
                  <a:lnTo>
                    <a:pt x="325" y="219"/>
                  </a:lnTo>
                  <a:lnTo>
                    <a:pt x="325" y="218"/>
                  </a:lnTo>
                  <a:lnTo>
                    <a:pt x="323" y="218"/>
                  </a:lnTo>
                  <a:lnTo>
                    <a:pt x="325" y="216"/>
                  </a:lnTo>
                  <a:lnTo>
                    <a:pt x="326" y="216"/>
                  </a:lnTo>
                  <a:lnTo>
                    <a:pt x="326" y="215"/>
                  </a:lnTo>
                  <a:lnTo>
                    <a:pt x="328" y="215"/>
                  </a:lnTo>
                  <a:lnTo>
                    <a:pt x="329" y="214"/>
                  </a:lnTo>
                  <a:lnTo>
                    <a:pt x="329" y="213"/>
                  </a:lnTo>
                  <a:lnTo>
                    <a:pt x="330" y="213"/>
                  </a:lnTo>
                  <a:lnTo>
                    <a:pt x="331" y="213"/>
                  </a:lnTo>
                  <a:lnTo>
                    <a:pt x="331" y="214"/>
                  </a:lnTo>
                  <a:lnTo>
                    <a:pt x="333" y="214"/>
                  </a:lnTo>
                  <a:lnTo>
                    <a:pt x="334" y="215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7" y="215"/>
                  </a:lnTo>
                  <a:lnTo>
                    <a:pt x="337" y="214"/>
                  </a:lnTo>
                  <a:lnTo>
                    <a:pt x="337" y="215"/>
                  </a:lnTo>
                  <a:lnTo>
                    <a:pt x="337" y="216"/>
                  </a:lnTo>
                  <a:lnTo>
                    <a:pt x="338" y="216"/>
                  </a:lnTo>
                  <a:lnTo>
                    <a:pt x="339" y="216"/>
                  </a:lnTo>
                  <a:lnTo>
                    <a:pt x="338" y="216"/>
                  </a:lnTo>
                  <a:lnTo>
                    <a:pt x="339" y="216"/>
                  </a:lnTo>
                  <a:lnTo>
                    <a:pt x="339" y="218"/>
                  </a:lnTo>
                  <a:lnTo>
                    <a:pt x="339" y="219"/>
                  </a:lnTo>
                  <a:lnTo>
                    <a:pt x="340" y="219"/>
                  </a:lnTo>
                  <a:lnTo>
                    <a:pt x="342" y="219"/>
                  </a:lnTo>
                  <a:lnTo>
                    <a:pt x="343" y="219"/>
                  </a:lnTo>
                  <a:lnTo>
                    <a:pt x="343" y="218"/>
                  </a:lnTo>
                  <a:lnTo>
                    <a:pt x="344" y="218"/>
                  </a:lnTo>
                  <a:lnTo>
                    <a:pt x="345" y="218"/>
                  </a:lnTo>
                  <a:lnTo>
                    <a:pt x="346" y="218"/>
                  </a:lnTo>
                  <a:lnTo>
                    <a:pt x="347" y="218"/>
                  </a:lnTo>
                  <a:lnTo>
                    <a:pt x="347" y="216"/>
                  </a:lnTo>
                  <a:lnTo>
                    <a:pt x="346" y="216"/>
                  </a:lnTo>
                  <a:lnTo>
                    <a:pt x="345" y="216"/>
                  </a:lnTo>
                  <a:lnTo>
                    <a:pt x="345" y="215"/>
                  </a:lnTo>
                  <a:lnTo>
                    <a:pt x="344" y="215"/>
                  </a:lnTo>
                  <a:lnTo>
                    <a:pt x="344" y="214"/>
                  </a:lnTo>
                  <a:lnTo>
                    <a:pt x="343" y="214"/>
                  </a:lnTo>
                  <a:lnTo>
                    <a:pt x="343" y="215"/>
                  </a:lnTo>
                  <a:lnTo>
                    <a:pt x="342" y="214"/>
                  </a:lnTo>
                  <a:lnTo>
                    <a:pt x="340" y="214"/>
                  </a:lnTo>
                  <a:lnTo>
                    <a:pt x="340" y="213"/>
                  </a:lnTo>
                  <a:lnTo>
                    <a:pt x="339" y="213"/>
                  </a:lnTo>
                  <a:lnTo>
                    <a:pt x="339" y="212"/>
                  </a:lnTo>
                  <a:lnTo>
                    <a:pt x="338" y="212"/>
                  </a:lnTo>
                  <a:lnTo>
                    <a:pt x="338" y="211"/>
                  </a:lnTo>
                  <a:lnTo>
                    <a:pt x="338" y="210"/>
                  </a:lnTo>
                  <a:lnTo>
                    <a:pt x="339" y="210"/>
                  </a:lnTo>
                  <a:lnTo>
                    <a:pt x="340" y="210"/>
                  </a:lnTo>
                  <a:lnTo>
                    <a:pt x="342" y="209"/>
                  </a:lnTo>
                  <a:lnTo>
                    <a:pt x="342" y="210"/>
                  </a:lnTo>
                  <a:close/>
                  <a:moveTo>
                    <a:pt x="538" y="210"/>
                  </a:moveTo>
                  <a:lnTo>
                    <a:pt x="539" y="210"/>
                  </a:lnTo>
                  <a:lnTo>
                    <a:pt x="539" y="211"/>
                  </a:lnTo>
                  <a:lnTo>
                    <a:pt x="538" y="211"/>
                  </a:lnTo>
                  <a:lnTo>
                    <a:pt x="537" y="211"/>
                  </a:lnTo>
                  <a:lnTo>
                    <a:pt x="536" y="211"/>
                  </a:lnTo>
                  <a:lnTo>
                    <a:pt x="536" y="212"/>
                  </a:lnTo>
                  <a:lnTo>
                    <a:pt x="535" y="212"/>
                  </a:lnTo>
                  <a:lnTo>
                    <a:pt x="535" y="213"/>
                  </a:lnTo>
                  <a:lnTo>
                    <a:pt x="533" y="213"/>
                  </a:lnTo>
                  <a:lnTo>
                    <a:pt x="533" y="212"/>
                  </a:lnTo>
                  <a:lnTo>
                    <a:pt x="535" y="212"/>
                  </a:lnTo>
                  <a:lnTo>
                    <a:pt x="535" y="211"/>
                  </a:lnTo>
                  <a:lnTo>
                    <a:pt x="536" y="211"/>
                  </a:lnTo>
                  <a:lnTo>
                    <a:pt x="536" y="210"/>
                  </a:lnTo>
                  <a:lnTo>
                    <a:pt x="537" y="210"/>
                  </a:lnTo>
                  <a:lnTo>
                    <a:pt x="537" y="209"/>
                  </a:lnTo>
                  <a:lnTo>
                    <a:pt x="537" y="210"/>
                  </a:lnTo>
                  <a:lnTo>
                    <a:pt x="538" y="210"/>
                  </a:lnTo>
                  <a:close/>
                  <a:moveTo>
                    <a:pt x="417" y="210"/>
                  </a:moveTo>
                  <a:lnTo>
                    <a:pt x="417" y="211"/>
                  </a:lnTo>
                  <a:lnTo>
                    <a:pt x="418" y="212"/>
                  </a:lnTo>
                  <a:lnTo>
                    <a:pt x="418" y="213"/>
                  </a:lnTo>
                  <a:lnTo>
                    <a:pt x="417" y="213"/>
                  </a:lnTo>
                  <a:lnTo>
                    <a:pt x="415" y="213"/>
                  </a:lnTo>
                  <a:lnTo>
                    <a:pt x="415" y="214"/>
                  </a:lnTo>
                  <a:lnTo>
                    <a:pt x="414" y="214"/>
                  </a:lnTo>
                  <a:lnTo>
                    <a:pt x="414" y="215"/>
                  </a:lnTo>
                  <a:lnTo>
                    <a:pt x="415" y="216"/>
                  </a:lnTo>
                  <a:lnTo>
                    <a:pt x="414" y="216"/>
                  </a:lnTo>
                  <a:lnTo>
                    <a:pt x="413" y="218"/>
                  </a:lnTo>
                  <a:lnTo>
                    <a:pt x="412" y="218"/>
                  </a:lnTo>
                  <a:lnTo>
                    <a:pt x="411" y="218"/>
                  </a:lnTo>
                  <a:lnTo>
                    <a:pt x="410" y="219"/>
                  </a:lnTo>
                  <a:lnTo>
                    <a:pt x="409" y="219"/>
                  </a:lnTo>
                  <a:lnTo>
                    <a:pt x="406" y="219"/>
                  </a:lnTo>
                  <a:lnTo>
                    <a:pt x="405" y="219"/>
                  </a:lnTo>
                  <a:lnTo>
                    <a:pt x="404" y="219"/>
                  </a:lnTo>
                  <a:lnTo>
                    <a:pt x="403" y="219"/>
                  </a:lnTo>
                  <a:lnTo>
                    <a:pt x="403" y="220"/>
                  </a:lnTo>
                  <a:lnTo>
                    <a:pt x="401" y="220"/>
                  </a:lnTo>
                  <a:lnTo>
                    <a:pt x="400" y="221"/>
                  </a:lnTo>
                  <a:lnTo>
                    <a:pt x="398" y="221"/>
                  </a:lnTo>
                  <a:lnTo>
                    <a:pt x="397" y="221"/>
                  </a:lnTo>
                  <a:lnTo>
                    <a:pt x="396" y="220"/>
                  </a:lnTo>
                  <a:lnTo>
                    <a:pt x="395" y="220"/>
                  </a:lnTo>
                  <a:lnTo>
                    <a:pt x="394" y="220"/>
                  </a:lnTo>
                  <a:lnTo>
                    <a:pt x="393" y="220"/>
                  </a:lnTo>
                  <a:lnTo>
                    <a:pt x="393" y="221"/>
                  </a:lnTo>
                  <a:lnTo>
                    <a:pt x="393" y="222"/>
                  </a:lnTo>
                  <a:lnTo>
                    <a:pt x="392" y="222"/>
                  </a:lnTo>
                  <a:lnTo>
                    <a:pt x="390" y="221"/>
                  </a:lnTo>
                  <a:lnTo>
                    <a:pt x="389" y="221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6" y="222"/>
                  </a:lnTo>
                  <a:lnTo>
                    <a:pt x="386" y="221"/>
                  </a:lnTo>
                  <a:lnTo>
                    <a:pt x="385" y="221"/>
                  </a:lnTo>
                  <a:lnTo>
                    <a:pt x="385" y="220"/>
                  </a:lnTo>
                  <a:lnTo>
                    <a:pt x="384" y="220"/>
                  </a:lnTo>
                  <a:lnTo>
                    <a:pt x="384" y="221"/>
                  </a:lnTo>
                  <a:lnTo>
                    <a:pt x="382" y="221"/>
                  </a:lnTo>
                  <a:lnTo>
                    <a:pt x="381" y="220"/>
                  </a:lnTo>
                  <a:lnTo>
                    <a:pt x="380" y="220"/>
                  </a:lnTo>
                  <a:lnTo>
                    <a:pt x="379" y="220"/>
                  </a:lnTo>
                  <a:lnTo>
                    <a:pt x="378" y="220"/>
                  </a:lnTo>
                  <a:lnTo>
                    <a:pt x="377" y="220"/>
                  </a:lnTo>
                  <a:lnTo>
                    <a:pt x="376" y="220"/>
                  </a:lnTo>
                  <a:lnTo>
                    <a:pt x="375" y="220"/>
                  </a:lnTo>
                  <a:lnTo>
                    <a:pt x="373" y="220"/>
                  </a:lnTo>
                  <a:lnTo>
                    <a:pt x="372" y="220"/>
                  </a:lnTo>
                  <a:lnTo>
                    <a:pt x="371" y="220"/>
                  </a:lnTo>
                  <a:lnTo>
                    <a:pt x="371" y="221"/>
                  </a:lnTo>
                  <a:lnTo>
                    <a:pt x="371" y="220"/>
                  </a:lnTo>
                  <a:lnTo>
                    <a:pt x="370" y="220"/>
                  </a:lnTo>
                  <a:lnTo>
                    <a:pt x="370" y="219"/>
                  </a:lnTo>
                  <a:lnTo>
                    <a:pt x="370" y="216"/>
                  </a:lnTo>
                  <a:lnTo>
                    <a:pt x="370" y="215"/>
                  </a:lnTo>
                  <a:lnTo>
                    <a:pt x="371" y="215"/>
                  </a:lnTo>
                  <a:lnTo>
                    <a:pt x="370" y="214"/>
                  </a:lnTo>
                  <a:lnTo>
                    <a:pt x="371" y="214"/>
                  </a:lnTo>
                  <a:lnTo>
                    <a:pt x="372" y="214"/>
                  </a:lnTo>
                  <a:lnTo>
                    <a:pt x="372" y="213"/>
                  </a:lnTo>
                  <a:lnTo>
                    <a:pt x="373" y="213"/>
                  </a:lnTo>
                  <a:lnTo>
                    <a:pt x="373" y="214"/>
                  </a:lnTo>
                  <a:lnTo>
                    <a:pt x="373" y="213"/>
                  </a:lnTo>
                  <a:lnTo>
                    <a:pt x="373" y="214"/>
                  </a:lnTo>
                  <a:lnTo>
                    <a:pt x="375" y="214"/>
                  </a:lnTo>
                  <a:lnTo>
                    <a:pt x="375" y="213"/>
                  </a:lnTo>
                  <a:lnTo>
                    <a:pt x="376" y="213"/>
                  </a:lnTo>
                  <a:lnTo>
                    <a:pt x="376" y="212"/>
                  </a:lnTo>
                  <a:lnTo>
                    <a:pt x="377" y="212"/>
                  </a:lnTo>
                  <a:lnTo>
                    <a:pt x="378" y="212"/>
                  </a:lnTo>
                  <a:lnTo>
                    <a:pt x="379" y="211"/>
                  </a:lnTo>
                  <a:lnTo>
                    <a:pt x="379" y="212"/>
                  </a:lnTo>
                  <a:lnTo>
                    <a:pt x="380" y="212"/>
                  </a:lnTo>
                  <a:lnTo>
                    <a:pt x="381" y="212"/>
                  </a:lnTo>
                  <a:lnTo>
                    <a:pt x="381" y="211"/>
                  </a:lnTo>
                  <a:lnTo>
                    <a:pt x="382" y="212"/>
                  </a:lnTo>
                  <a:lnTo>
                    <a:pt x="384" y="213"/>
                  </a:lnTo>
                  <a:lnTo>
                    <a:pt x="385" y="213"/>
                  </a:lnTo>
                  <a:lnTo>
                    <a:pt x="386" y="213"/>
                  </a:lnTo>
                  <a:lnTo>
                    <a:pt x="387" y="213"/>
                  </a:lnTo>
                  <a:lnTo>
                    <a:pt x="388" y="213"/>
                  </a:lnTo>
                  <a:lnTo>
                    <a:pt x="388" y="214"/>
                  </a:lnTo>
                  <a:lnTo>
                    <a:pt x="389" y="214"/>
                  </a:lnTo>
                  <a:lnTo>
                    <a:pt x="390" y="214"/>
                  </a:lnTo>
                  <a:lnTo>
                    <a:pt x="392" y="214"/>
                  </a:lnTo>
                  <a:lnTo>
                    <a:pt x="392" y="215"/>
                  </a:lnTo>
                  <a:lnTo>
                    <a:pt x="393" y="215"/>
                  </a:lnTo>
                  <a:lnTo>
                    <a:pt x="393" y="216"/>
                  </a:lnTo>
                  <a:lnTo>
                    <a:pt x="394" y="216"/>
                  </a:lnTo>
                  <a:lnTo>
                    <a:pt x="395" y="216"/>
                  </a:lnTo>
                  <a:lnTo>
                    <a:pt x="396" y="216"/>
                  </a:lnTo>
                  <a:lnTo>
                    <a:pt x="396" y="215"/>
                  </a:lnTo>
                  <a:lnTo>
                    <a:pt x="396" y="216"/>
                  </a:lnTo>
                  <a:lnTo>
                    <a:pt x="396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400" y="215"/>
                  </a:lnTo>
                  <a:lnTo>
                    <a:pt x="401" y="215"/>
                  </a:lnTo>
                  <a:lnTo>
                    <a:pt x="402" y="215"/>
                  </a:lnTo>
                  <a:lnTo>
                    <a:pt x="402" y="214"/>
                  </a:lnTo>
                  <a:lnTo>
                    <a:pt x="403" y="214"/>
                  </a:lnTo>
                  <a:lnTo>
                    <a:pt x="403" y="215"/>
                  </a:lnTo>
                  <a:lnTo>
                    <a:pt x="404" y="215"/>
                  </a:lnTo>
                  <a:lnTo>
                    <a:pt x="404" y="216"/>
                  </a:lnTo>
                  <a:lnTo>
                    <a:pt x="405" y="218"/>
                  </a:lnTo>
                  <a:lnTo>
                    <a:pt x="406" y="218"/>
                  </a:lnTo>
                  <a:lnTo>
                    <a:pt x="409" y="216"/>
                  </a:lnTo>
                  <a:lnTo>
                    <a:pt x="410" y="216"/>
                  </a:lnTo>
                  <a:lnTo>
                    <a:pt x="410" y="215"/>
                  </a:lnTo>
                  <a:lnTo>
                    <a:pt x="411" y="214"/>
                  </a:lnTo>
                  <a:lnTo>
                    <a:pt x="412" y="213"/>
                  </a:lnTo>
                  <a:lnTo>
                    <a:pt x="413" y="213"/>
                  </a:lnTo>
                  <a:lnTo>
                    <a:pt x="414" y="213"/>
                  </a:lnTo>
                  <a:lnTo>
                    <a:pt x="414" y="212"/>
                  </a:lnTo>
                  <a:lnTo>
                    <a:pt x="415" y="212"/>
                  </a:lnTo>
                  <a:lnTo>
                    <a:pt x="417" y="211"/>
                  </a:lnTo>
                  <a:lnTo>
                    <a:pt x="415" y="211"/>
                  </a:lnTo>
                  <a:lnTo>
                    <a:pt x="414" y="211"/>
                  </a:lnTo>
                  <a:lnTo>
                    <a:pt x="413" y="211"/>
                  </a:lnTo>
                  <a:lnTo>
                    <a:pt x="414" y="210"/>
                  </a:lnTo>
                  <a:lnTo>
                    <a:pt x="415" y="209"/>
                  </a:lnTo>
                  <a:lnTo>
                    <a:pt x="415" y="210"/>
                  </a:lnTo>
                  <a:lnTo>
                    <a:pt x="417" y="210"/>
                  </a:lnTo>
                  <a:close/>
                  <a:moveTo>
                    <a:pt x="305" y="211"/>
                  </a:moveTo>
                  <a:lnTo>
                    <a:pt x="306" y="211"/>
                  </a:lnTo>
                  <a:lnTo>
                    <a:pt x="308" y="212"/>
                  </a:lnTo>
                  <a:lnTo>
                    <a:pt x="308" y="213"/>
                  </a:lnTo>
                  <a:lnTo>
                    <a:pt x="309" y="213"/>
                  </a:lnTo>
                  <a:lnTo>
                    <a:pt x="309" y="214"/>
                  </a:lnTo>
                  <a:lnTo>
                    <a:pt x="308" y="214"/>
                  </a:lnTo>
                  <a:lnTo>
                    <a:pt x="308" y="215"/>
                  </a:lnTo>
                  <a:lnTo>
                    <a:pt x="306" y="215"/>
                  </a:lnTo>
                  <a:lnTo>
                    <a:pt x="305" y="215"/>
                  </a:lnTo>
                  <a:lnTo>
                    <a:pt x="305" y="216"/>
                  </a:lnTo>
                  <a:lnTo>
                    <a:pt x="303" y="216"/>
                  </a:lnTo>
                  <a:lnTo>
                    <a:pt x="303" y="218"/>
                  </a:lnTo>
                  <a:lnTo>
                    <a:pt x="302" y="218"/>
                  </a:lnTo>
                  <a:lnTo>
                    <a:pt x="302" y="219"/>
                  </a:lnTo>
                  <a:lnTo>
                    <a:pt x="301" y="219"/>
                  </a:lnTo>
                  <a:lnTo>
                    <a:pt x="301" y="220"/>
                  </a:lnTo>
                  <a:lnTo>
                    <a:pt x="301" y="219"/>
                  </a:lnTo>
                  <a:lnTo>
                    <a:pt x="302" y="220"/>
                  </a:lnTo>
                  <a:lnTo>
                    <a:pt x="301" y="220"/>
                  </a:lnTo>
                  <a:lnTo>
                    <a:pt x="301" y="221"/>
                  </a:lnTo>
                  <a:lnTo>
                    <a:pt x="300" y="221"/>
                  </a:lnTo>
                  <a:lnTo>
                    <a:pt x="300" y="220"/>
                  </a:lnTo>
                  <a:lnTo>
                    <a:pt x="301" y="220"/>
                  </a:lnTo>
                  <a:lnTo>
                    <a:pt x="301" y="219"/>
                  </a:lnTo>
                  <a:lnTo>
                    <a:pt x="300" y="218"/>
                  </a:lnTo>
                  <a:lnTo>
                    <a:pt x="300" y="216"/>
                  </a:lnTo>
                  <a:lnTo>
                    <a:pt x="298" y="216"/>
                  </a:lnTo>
                  <a:lnTo>
                    <a:pt x="297" y="215"/>
                  </a:lnTo>
                  <a:lnTo>
                    <a:pt x="296" y="215"/>
                  </a:lnTo>
                  <a:lnTo>
                    <a:pt x="295" y="214"/>
                  </a:lnTo>
                  <a:lnTo>
                    <a:pt x="294" y="214"/>
                  </a:lnTo>
                  <a:lnTo>
                    <a:pt x="293" y="214"/>
                  </a:lnTo>
                  <a:lnTo>
                    <a:pt x="292" y="213"/>
                  </a:lnTo>
                  <a:lnTo>
                    <a:pt x="291" y="213"/>
                  </a:lnTo>
                  <a:lnTo>
                    <a:pt x="289" y="211"/>
                  </a:lnTo>
                  <a:lnTo>
                    <a:pt x="289" y="210"/>
                  </a:lnTo>
                  <a:lnTo>
                    <a:pt x="291" y="210"/>
                  </a:lnTo>
                  <a:lnTo>
                    <a:pt x="292" y="210"/>
                  </a:lnTo>
                  <a:lnTo>
                    <a:pt x="293" y="210"/>
                  </a:lnTo>
                  <a:lnTo>
                    <a:pt x="296" y="211"/>
                  </a:lnTo>
                  <a:lnTo>
                    <a:pt x="297" y="211"/>
                  </a:lnTo>
                  <a:lnTo>
                    <a:pt x="298" y="211"/>
                  </a:lnTo>
                  <a:lnTo>
                    <a:pt x="298" y="210"/>
                  </a:lnTo>
                  <a:lnTo>
                    <a:pt x="300" y="209"/>
                  </a:lnTo>
                  <a:lnTo>
                    <a:pt x="301" y="209"/>
                  </a:lnTo>
                  <a:lnTo>
                    <a:pt x="302" y="209"/>
                  </a:lnTo>
                  <a:lnTo>
                    <a:pt x="303" y="210"/>
                  </a:lnTo>
                  <a:lnTo>
                    <a:pt x="305" y="211"/>
                  </a:lnTo>
                  <a:close/>
                  <a:moveTo>
                    <a:pt x="480" y="210"/>
                  </a:moveTo>
                  <a:lnTo>
                    <a:pt x="479" y="210"/>
                  </a:lnTo>
                  <a:lnTo>
                    <a:pt x="479" y="209"/>
                  </a:lnTo>
                  <a:lnTo>
                    <a:pt x="480" y="209"/>
                  </a:lnTo>
                  <a:lnTo>
                    <a:pt x="480" y="210"/>
                  </a:lnTo>
                  <a:close/>
                  <a:moveTo>
                    <a:pt x="519" y="205"/>
                  </a:moveTo>
                  <a:lnTo>
                    <a:pt x="520" y="205"/>
                  </a:lnTo>
                  <a:lnTo>
                    <a:pt x="520" y="206"/>
                  </a:lnTo>
                  <a:lnTo>
                    <a:pt x="520" y="207"/>
                  </a:lnTo>
                  <a:lnTo>
                    <a:pt x="519" y="207"/>
                  </a:lnTo>
                  <a:lnTo>
                    <a:pt x="519" y="209"/>
                  </a:lnTo>
                  <a:lnTo>
                    <a:pt x="518" y="209"/>
                  </a:lnTo>
                  <a:lnTo>
                    <a:pt x="515" y="206"/>
                  </a:lnTo>
                  <a:lnTo>
                    <a:pt x="515" y="205"/>
                  </a:lnTo>
                  <a:lnTo>
                    <a:pt x="516" y="205"/>
                  </a:lnTo>
                  <a:lnTo>
                    <a:pt x="518" y="205"/>
                  </a:lnTo>
                  <a:lnTo>
                    <a:pt x="519" y="205"/>
                  </a:lnTo>
                  <a:close/>
                  <a:moveTo>
                    <a:pt x="523" y="204"/>
                  </a:moveTo>
                  <a:lnTo>
                    <a:pt x="522" y="204"/>
                  </a:lnTo>
                  <a:lnTo>
                    <a:pt x="523" y="204"/>
                  </a:lnTo>
                  <a:close/>
                  <a:moveTo>
                    <a:pt x="522" y="204"/>
                  </a:moveTo>
                  <a:lnTo>
                    <a:pt x="521" y="204"/>
                  </a:lnTo>
                  <a:lnTo>
                    <a:pt x="521" y="203"/>
                  </a:lnTo>
                  <a:lnTo>
                    <a:pt x="522" y="203"/>
                  </a:lnTo>
                  <a:lnTo>
                    <a:pt x="522" y="204"/>
                  </a:lnTo>
                  <a:close/>
                  <a:moveTo>
                    <a:pt x="208" y="204"/>
                  </a:moveTo>
                  <a:lnTo>
                    <a:pt x="209" y="204"/>
                  </a:lnTo>
                  <a:lnTo>
                    <a:pt x="208" y="204"/>
                  </a:lnTo>
                  <a:lnTo>
                    <a:pt x="207" y="204"/>
                  </a:lnTo>
                  <a:lnTo>
                    <a:pt x="205" y="204"/>
                  </a:lnTo>
                  <a:lnTo>
                    <a:pt x="205" y="203"/>
                  </a:lnTo>
                  <a:lnTo>
                    <a:pt x="207" y="203"/>
                  </a:lnTo>
                  <a:lnTo>
                    <a:pt x="208" y="203"/>
                  </a:lnTo>
                  <a:lnTo>
                    <a:pt x="208" y="204"/>
                  </a:lnTo>
                  <a:close/>
                  <a:moveTo>
                    <a:pt x="539" y="202"/>
                  </a:moveTo>
                  <a:lnTo>
                    <a:pt x="538" y="203"/>
                  </a:lnTo>
                  <a:lnTo>
                    <a:pt x="537" y="203"/>
                  </a:lnTo>
                  <a:lnTo>
                    <a:pt x="537" y="204"/>
                  </a:lnTo>
                  <a:lnTo>
                    <a:pt x="537" y="203"/>
                  </a:lnTo>
                  <a:lnTo>
                    <a:pt x="536" y="203"/>
                  </a:lnTo>
                  <a:lnTo>
                    <a:pt x="537" y="203"/>
                  </a:lnTo>
                  <a:lnTo>
                    <a:pt x="538" y="203"/>
                  </a:lnTo>
                  <a:lnTo>
                    <a:pt x="538" y="202"/>
                  </a:lnTo>
                  <a:lnTo>
                    <a:pt x="539" y="202"/>
                  </a:lnTo>
                  <a:close/>
                  <a:moveTo>
                    <a:pt x="473" y="203"/>
                  </a:moveTo>
                  <a:lnTo>
                    <a:pt x="474" y="203"/>
                  </a:lnTo>
                  <a:lnTo>
                    <a:pt x="474" y="204"/>
                  </a:lnTo>
                  <a:lnTo>
                    <a:pt x="473" y="204"/>
                  </a:lnTo>
                  <a:lnTo>
                    <a:pt x="472" y="204"/>
                  </a:lnTo>
                  <a:lnTo>
                    <a:pt x="471" y="204"/>
                  </a:lnTo>
                  <a:lnTo>
                    <a:pt x="471" y="205"/>
                  </a:lnTo>
                  <a:lnTo>
                    <a:pt x="470" y="205"/>
                  </a:lnTo>
                  <a:lnTo>
                    <a:pt x="470" y="206"/>
                  </a:lnTo>
                  <a:lnTo>
                    <a:pt x="469" y="206"/>
                  </a:lnTo>
                  <a:lnTo>
                    <a:pt x="469" y="207"/>
                  </a:lnTo>
                  <a:lnTo>
                    <a:pt x="469" y="206"/>
                  </a:lnTo>
                  <a:lnTo>
                    <a:pt x="468" y="206"/>
                  </a:lnTo>
                  <a:lnTo>
                    <a:pt x="466" y="206"/>
                  </a:lnTo>
                  <a:lnTo>
                    <a:pt x="465" y="206"/>
                  </a:lnTo>
                  <a:lnTo>
                    <a:pt x="464" y="206"/>
                  </a:lnTo>
                  <a:lnTo>
                    <a:pt x="463" y="206"/>
                  </a:lnTo>
                  <a:lnTo>
                    <a:pt x="462" y="206"/>
                  </a:lnTo>
                  <a:lnTo>
                    <a:pt x="461" y="206"/>
                  </a:lnTo>
                  <a:lnTo>
                    <a:pt x="461" y="207"/>
                  </a:lnTo>
                  <a:lnTo>
                    <a:pt x="460" y="207"/>
                  </a:lnTo>
                  <a:lnTo>
                    <a:pt x="459" y="209"/>
                  </a:lnTo>
                  <a:lnTo>
                    <a:pt x="459" y="207"/>
                  </a:lnTo>
                  <a:lnTo>
                    <a:pt x="460" y="207"/>
                  </a:lnTo>
                  <a:lnTo>
                    <a:pt x="460" y="206"/>
                  </a:lnTo>
                  <a:lnTo>
                    <a:pt x="460" y="205"/>
                  </a:lnTo>
                  <a:lnTo>
                    <a:pt x="460" y="204"/>
                  </a:lnTo>
                  <a:lnTo>
                    <a:pt x="461" y="204"/>
                  </a:lnTo>
                  <a:lnTo>
                    <a:pt x="461" y="203"/>
                  </a:lnTo>
                  <a:lnTo>
                    <a:pt x="462" y="203"/>
                  </a:lnTo>
                  <a:lnTo>
                    <a:pt x="463" y="203"/>
                  </a:lnTo>
                  <a:lnTo>
                    <a:pt x="465" y="204"/>
                  </a:lnTo>
                  <a:lnTo>
                    <a:pt x="465" y="203"/>
                  </a:lnTo>
                  <a:lnTo>
                    <a:pt x="466" y="203"/>
                  </a:lnTo>
                  <a:lnTo>
                    <a:pt x="468" y="203"/>
                  </a:lnTo>
                  <a:lnTo>
                    <a:pt x="469" y="202"/>
                  </a:lnTo>
                  <a:lnTo>
                    <a:pt x="470" y="202"/>
                  </a:lnTo>
                  <a:lnTo>
                    <a:pt x="471" y="202"/>
                  </a:lnTo>
                  <a:lnTo>
                    <a:pt x="471" y="201"/>
                  </a:lnTo>
                  <a:lnTo>
                    <a:pt x="471" y="202"/>
                  </a:lnTo>
                  <a:lnTo>
                    <a:pt x="472" y="202"/>
                  </a:lnTo>
                  <a:lnTo>
                    <a:pt x="472" y="203"/>
                  </a:lnTo>
                  <a:lnTo>
                    <a:pt x="473" y="203"/>
                  </a:lnTo>
                  <a:close/>
                  <a:moveTo>
                    <a:pt x="516" y="201"/>
                  </a:moveTo>
                  <a:lnTo>
                    <a:pt x="518" y="201"/>
                  </a:lnTo>
                  <a:lnTo>
                    <a:pt x="518" y="202"/>
                  </a:lnTo>
                  <a:lnTo>
                    <a:pt x="516" y="202"/>
                  </a:lnTo>
                  <a:lnTo>
                    <a:pt x="516" y="201"/>
                  </a:lnTo>
                  <a:close/>
                  <a:moveTo>
                    <a:pt x="482" y="203"/>
                  </a:moveTo>
                  <a:lnTo>
                    <a:pt x="482" y="202"/>
                  </a:lnTo>
                  <a:lnTo>
                    <a:pt x="482" y="201"/>
                  </a:lnTo>
                  <a:lnTo>
                    <a:pt x="484" y="201"/>
                  </a:lnTo>
                  <a:lnTo>
                    <a:pt x="485" y="201"/>
                  </a:lnTo>
                  <a:lnTo>
                    <a:pt x="485" y="202"/>
                  </a:lnTo>
                  <a:lnTo>
                    <a:pt x="484" y="202"/>
                  </a:lnTo>
                  <a:lnTo>
                    <a:pt x="482" y="203"/>
                  </a:lnTo>
                  <a:close/>
                  <a:moveTo>
                    <a:pt x="535" y="201"/>
                  </a:moveTo>
                  <a:lnTo>
                    <a:pt x="536" y="201"/>
                  </a:lnTo>
                  <a:lnTo>
                    <a:pt x="537" y="201"/>
                  </a:lnTo>
                  <a:lnTo>
                    <a:pt x="536" y="201"/>
                  </a:lnTo>
                  <a:lnTo>
                    <a:pt x="537" y="201"/>
                  </a:lnTo>
                  <a:lnTo>
                    <a:pt x="536" y="201"/>
                  </a:lnTo>
                  <a:lnTo>
                    <a:pt x="535" y="201"/>
                  </a:lnTo>
                  <a:close/>
                  <a:moveTo>
                    <a:pt x="539" y="199"/>
                  </a:moveTo>
                  <a:lnTo>
                    <a:pt x="538" y="199"/>
                  </a:lnTo>
                  <a:lnTo>
                    <a:pt x="538" y="201"/>
                  </a:lnTo>
                  <a:lnTo>
                    <a:pt x="538" y="199"/>
                  </a:lnTo>
                  <a:lnTo>
                    <a:pt x="537" y="199"/>
                  </a:lnTo>
                  <a:lnTo>
                    <a:pt x="538" y="199"/>
                  </a:lnTo>
                  <a:lnTo>
                    <a:pt x="538" y="198"/>
                  </a:lnTo>
                  <a:lnTo>
                    <a:pt x="539" y="198"/>
                  </a:lnTo>
                  <a:lnTo>
                    <a:pt x="539" y="199"/>
                  </a:lnTo>
                  <a:close/>
                  <a:moveTo>
                    <a:pt x="655" y="209"/>
                  </a:moveTo>
                  <a:lnTo>
                    <a:pt x="654" y="209"/>
                  </a:lnTo>
                  <a:lnTo>
                    <a:pt x="654" y="210"/>
                  </a:lnTo>
                  <a:lnTo>
                    <a:pt x="653" y="210"/>
                  </a:lnTo>
                  <a:lnTo>
                    <a:pt x="652" y="210"/>
                  </a:lnTo>
                  <a:lnTo>
                    <a:pt x="652" y="211"/>
                  </a:lnTo>
                  <a:lnTo>
                    <a:pt x="650" y="211"/>
                  </a:lnTo>
                  <a:lnTo>
                    <a:pt x="650" y="212"/>
                  </a:lnTo>
                  <a:lnTo>
                    <a:pt x="649" y="212"/>
                  </a:lnTo>
                  <a:lnTo>
                    <a:pt x="649" y="213"/>
                  </a:lnTo>
                  <a:lnTo>
                    <a:pt x="648" y="213"/>
                  </a:lnTo>
                  <a:lnTo>
                    <a:pt x="647" y="214"/>
                  </a:lnTo>
                  <a:lnTo>
                    <a:pt x="646" y="214"/>
                  </a:lnTo>
                  <a:lnTo>
                    <a:pt x="645" y="214"/>
                  </a:lnTo>
                  <a:lnTo>
                    <a:pt x="644" y="213"/>
                  </a:lnTo>
                  <a:lnTo>
                    <a:pt x="641" y="213"/>
                  </a:lnTo>
                  <a:lnTo>
                    <a:pt x="639" y="213"/>
                  </a:lnTo>
                  <a:lnTo>
                    <a:pt x="638" y="213"/>
                  </a:lnTo>
                  <a:lnTo>
                    <a:pt x="638" y="214"/>
                  </a:lnTo>
                  <a:lnTo>
                    <a:pt x="637" y="214"/>
                  </a:lnTo>
                  <a:lnTo>
                    <a:pt x="636" y="214"/>
                  </a:lnTo>
                  <a:lnTo>
                    <a:pt x="636" y="213"/>
                  </a:lnTo>
                  <a:lnTo>
                    <a:pt x="637" y="210"/>
                  </a:lnTo>
                  <a:lnTo>
                    <a:pt x="638" y="210"/>
                  </a:lnTo>
                  <a:lnTo>
                    <a:pt x="638" y="209"/>
                  </a:lnTo>
                  <a:lnTo>
                    <a:pt x="638" y="207"/>
                  </a:lnTo>
                  <a:lnTo>
                    <a:pt x="639" y="207"/>
                  </a:lnTo>
                  <a:lnTo>
                    <a:pt x="639" y="205"/>
                  </a:lnTo>
                  <a:lnTo>
                    <a:pt x="640" y="204"/>
                  </a:lnTo>
                  <a:lnTo>
                    <a:pt x="641" y="204"/>
                  </a:lnTo>
                  <a:lnTo>
                    <a:pt x="641" y="203"/>
                  </a:lnTo>
                  <a:lnTo>
                    <a:pt x="641" y="202"/>
                  </a:lnTo>
                  <a:lnTo>
                    <a:pt x="642" y="201"/>
                  </a:lnTo>
                  <a:lnTo>
                    <a:pt x="645" y="199"/>
                  </a:lnTo>
                  <a:lnTo>
                    <a:pt x="647" y="198"/>
                  </a:lnTo>
                  <a:lnTo>
                    <a:pt x="649" y="198"/>
                  </a:lnTo>
                  <a:lnTo>
                    <a:pt x="650" y="198"/>
                  </a:lnTo>
                  <a:lnTo>
                    <a:pt x="652" y="198"/>
                  </a:lnTo>
                  <a:lnTo>
                    <a:pt x="653" y="198"/>
                  </a:lnTo>
                  <a:lnTo>
                    <a:pt x="654" y="199"/>
                  </a:lnTo>
                  <a:lnTo>
                    <a:pt x="655" y="201"/>
                  </a:lnTo>
                  <a:lnTo>
                    <a:pt x="656" y="201"/>
                  </a:lnTo>
                  <a:lnTo>
                    <a:pt x="657" y="201"/>
                  </a:lnTo>
                  <a:lnTo>
                    <a:pt x="657" y="202"/>
                  </a:lnTo>
                  <a:lnTo>
                    <a:pt x="656" y="202"/>
                  </a:lnTo>
                  <a:lnTo>
                    <a:pt x="656" y="203"/>
                  </a:lnTo>
                  <a:lnTo>
                    <a:pt x="656" y="204"/>
                  </a:lnTo>
                  <a:lnTo>
                    <a:pt x="656" y="205"/>
                  </a:lnTo>
                  <a:lnTo>
                    <a:pt x="655" y="206"/>
                  </a:lnTo>
                  <a:lnTo>
                    <a:pt x="654" y="206"/>
                  </a:lnTo>
                  <a:lnTo>
                    <a:pt x="655" y="207"/>
                  </a:lnTo>
                  <a:lnTo>
                    <a:pt x="655" y="209"/>
                  </a:lnTo>
                  <a:close/>
                  <a:moveTo>
                    <a:pt x="400" y="198"/>
                  </a:moveTo>
                  <a:lnTo>
                    <a:pt x="400" y="199"/>
                  </a:lnTo>
                  <a:lnTo>
                    <a:pt x="398" y="199"/>
                  </a:lnTo>
                  <a:lnTo>
                    <a:pt x="398" y="198"/>
                  </a:lnTo>
                  <a:lnTo>
                    <a:pt x="400" y="198"/>
                  </a:lnTo>
                  <a:lnTo>
                    <a:pt x="400" y="197"/>
                  </a:lnTo>
                  <a:lnTo>
                    <a:pt x="400" y="198"/>
                  </a:lnTo>
                  <a:close/>
                  <a:moveTo>
                    <a:pt x="541" y="197"/>
                  </a:moveTo>
                  <a:lnTo>
                    <a:pt x="541" y="198"/>
                  </a:lnTo>
                  <a:lnTo>
                    <a:pt x="540" y="198"/>
                  </a:lnTo>
                  <a:lnTo>
                    <a:pt x="540" y="197"/>
                  </a:lnTo>
                  <a:lnTo>
                    <a:pt x="541" y="197"/>
                  </a:lnTo>
                  <a:close/>
                  <a:moveTo>
                    <a:pt x="386" y="197"/>
                  </a:moveTo>
                  <a:lnTo>
                    <a:pt x="387" y="197"/>
                  </a:lnTo>
                  <a:lnTo>
                    <a:pt x="388" y="197"/>
                  </a:lnTo>
                  <a:lnTo>
                    <a:pt x="387" y="197"/>
                  </a:lnTo>
                  <a:lnTo>
                    <a:pt x="386" y="197"/>
                  </a:lnTo>
                  <a:lnTo>
                    <a:pt x="385" y="197"/>
                  </a:lnTo>
                  <a:lnTo>
                    <a:pt x="385" y="196"/>
                  </a:lnTo>
                  <a:lnTo>
                    <a:pt x="385" y="197"/>
                  </a:lnTo>
                  <a:lnTo>
                    <a:pt x="386" y="197"/>
                  </a:lnTo>
                  <a:close/>
                  <a:moveTo>
                    <a:pt x="292" y="195"/>
                  </a:moveTo>
                  <a:lnTo>
                    <a:pt x="291" y="195"/>
                  </a:lnTo>
                  <a:lnTo>
                    <a:pt x="292" y="195"/>
                  </a:lnTo>
                  <a:close/>
                  <a:moveTo>
                    <a:pt x="546" y="195"/>
                  </a:moveTo>
                  <a:lnTo>
                    <a:pt x="547" y="195"/>
                  </a:lnTo>
                  <a:lnTo>
                    <a:pt x="548" y="196"/>
                  </a:lnTo>
                  <a:lnTo>
                    <a:pt x="547" y="196"/>
                  </a:lnTo>
                  <a:lnTo>
                    <a:pt x="546" y="196"/>
                  </a:lnTo>
                  <a:lnTo>
                    <a:pt x="546" y="197"/>
                  </a:lnTo>
                  <a:lnTo>
                    <a:pt x="547" y="198"/>
                  </a:lnTo>
                  <a:lnTo>
                    <a:pt x="547" y="199"/>
                  </a:lnTo>
                  <a:lnTo>
                    <a:pt x="547" y="201"/>
                  </a:lnTo>
                  <a:lnTo>
                    <a:pt x="546" y="201"/>
                  </a:lnTo>
                  <a:lnTo>
                    <a:pt x="546" y="202"/>
                  </a:lnTo>
                  <a:lnTo>
                    <a:pt x="546" y="203"/>
                  </a:lnTo>
                  <a:lnTo>
                    <a:pt x="545" y="203"/>
                  </a:lnTo>
                  <a:lnTo>
                    <a:pt x="545" y="204"/>
                  </a:lnTo>
                  <a:lnTo>
                    <a:pt x="544" y="204"/>
                  </a:lnTo>
                  <a:lnTo>
                    <a:pt x="544" y="205"/>
                  </a:lnTo>
                  <a:lnTo>
                    <a:pt x="543" y="205"/>
                  </a:lnTo>
                  <a:lnTo>
                    <a:pt x="543" y="206"/>
                  </a:lnTo>
                  <a:lnTo>
                    <a:pt x="541" y="206"/>
                  </a:lnTo>
                  <a:lnTo>
                    <a:pt x="541" y="207"/>
                  </a:lnTo>
                  <a:lnTo>
                    <a:pt x="543" y="207"/>
                  </a:lnTo>
                  <a:lnTo>
                    <a:pt x="541" y="207"/>
                  </a:lnTo>
                  <a:lnTo>
                    <a:pt x="541" y="209"/>
                  </a:lnTo>
                  <a:lnTo>
                    <a:pt x="541" y="207"/>
                  </a:lnTo>
                  <a:lnTo>
                    <a:pt x="541" y="206"/>
                  </a:lnTo>
                  <a:lnTo>
                    <a:pt x="540" y="207"/>
                  </a:lnTo>
                  <a:lnTo>
                    <a:pt x="539" y="207"/>
                  </a:lnTo>
                  <a:lnTo>
                    <a:pt x="538" y="207"/>
                  </a:lnTo>
                  <a:lnTo>
                    <a:pt x="538" y="206"/>
                  </a:lnTo>
                  <a:lnTo>
                    <a:pt x="538" y="205"/>
                  </a:lnTo>
                  <a:lnTo>
                    <a:pt x="539" y="205"/>
                  </a:lnTo>
                  <a:lnTo>
                    <a:pt x="539" y="204"/>
                  </a:lnTo>
                  <a:lnTo>
                    <a:pt x="538" y="204"/>
                  </a:lnTo>
                  <a:lnTo>
                    <a:pt x="538" y="203"/>
                  </a:lnTo>
                  <a:lnTo>
                    <a:pt x="539" y="203"/>
                  </a:lnTo>
                  <a:lnTo>
                    <a:pt x="539" y="204"/>
                  </a:lnTo>
                  <a:lnTo>
                    <a:pt x="540" y="204"/>
                  </a:lnTo>
                  <a:lnTo>
                    <a:pt x="540" y="203"/>
                  </a:lnTo>
                  <a:lnTo>
                    <a:pt x="539" y="203"/>
                  </a:lnTo>
                  <a:lnTo>
                    <a:pt x="539" y="202"/>
                  </a:lnTo>
                  <a:lnTo>
                    <a:pt x="540" y="201"/>
                  </a:lnTo>
                  <a:lnTo>
                    <a:pt x="540" y="199"/>
                  </a:lnTo>
                  <a:lnTo>
                    <a:pt x="541" y="199"/>
                  </a:lnTo>
                  <a:lnTo>
                    <a:pt x="543" y="199"/>
                  </a:lnTo>
                  <a:lnTo>
                    <a:pt x="543" y="198"/>
                  </a:lnTo>
                  <a:lnTo>
                    <a:pt x="544" y="197"/>
                  </a:lnTo>
                  <a:lnTo>
                    <a:pt x="544" y="196"/>
                  </a:lnTo>
                  <a:lnTo>
                    <a:pt x="545" y="196"/>
                  </a:lnTo>
                  <a:lnTo>
                    <a:pt x="545" y="195"/>
                  </a:lnTo>
                  <a:lnTo>
                    <a:pt x="546" y="195"/>
                  </a:lnTo>
                  <a:lnTo>
                    <a:pt x="546" y="194"/>
                  </a:lnTo>
                  <a:lnTo>
                    <a:pt x="546" y="195"/>
                  </a:lnTo>
                  <a:lnTo>
                    <a:pt x="547" y="195"/>
                  </a:lnTo>
                  <a:lnTo>
                    <a:pt x="546" y="195"/>
                  </a:lnTo>
                  <a:close/>
                  <a:moveTo>
                    <a:pt x="311" y="195"/>
                  </a:moveTo>
                  <a:lnTo>
                    <a:pt x="311" y="196"/>
                  </a:lnTo>
                  <a:lnTo>
                    <a:pt x="310" y="196"/>
                  </a:lnTo>
                  <a:lnTo>
                    <a:pt x="309" y="195"/>
                  </a:lnTo>
                  <a:lnTo>
                    <a:pt x="310" y="195"/>
                  </a:lnTo>
                  <a:lnTo>
                    <a:pt x="311" y="195"/>
                  </a:lnTo>
                  <a:lnTo>
                    <a:pt x="311" y="194"/>
                  </a:lnTo>
                  <a:lnTo>
                    <a:pt x="311" y="195"/>
                  </a:lnTo>
                  <a:close/>
                  <a:moveTo>
                    <a:pt x="550" y="194"/>
                  </a:moveTo>
                  <a:lnTo>
                    <a:pt x="550" y="195"/>
                  </a:lnTo>
                  <a:lnTo>
                    <a:pt x="552" y="195"/>
                  </a:lnTo>
                  <a:lnTo>
                    <a:pt x="552" y="196"/>
                  </a:lnTo>
                  <a:lnTo>
                    <a:pt x="550" y="196"/>
                  </a:lnTo>
                  <a:lnTo>
                    <a:pt x="550" y="195"/>
                  </a:lnTo>
                  <a:lnTo>
                    <a:pt x="549" y="195"/>
                  </a:lnTo>
                  <a:lnTo>
                    <a:pt x="548" y="195"/>
                  </a:lnTo>
                  <a:lnTo>
                    <a:pt x="547" y="195"/>
                  </a:lnTo>
                  <a:lnTo>
                    <a:pt x="548" y="195"/>
                  </a:lnTo>
                  <a:lnTo>
                    <a:pt x="549" y="194"/>
                  </a:lnTo>
                  <a:lnTo>
                    <a:pt x="550" y="195"/>
                  </a:lnTo>
                  <a:lnTo>
                    <a:pt x="550" y="194"/>
                  </a:lnTo>
                  <a:close/>
                  <a:moveTo>
                    <a:pt x="502" y="195"/>
                  </a:moveTo>
                  <a:lnTo>
                    <a:pt x="502" y="196"/>
                  </a:lnTo>
                  <a:lnTo>
                    <a:pt x="501" y="195"/>
                  </a:lnTo>
                  <a:lnTo>
                    <a:pt x="499" y="195"/>
                  </a:lnTo>
                  <a:lnTo>
                    <a:pt x="501" y="194"/>
                  </a:lnTo>
                  <a:lnTo>
                    <a:pt x="502" y="194"/>
                  </a:lnTo>
                  <a:lnTo>
                    <a:pt x="503" y="195"/>
                  </a:lnTo>
                  <a:lnTo>
                    <a:pt x="502" y="195"/>
                  </a:lnTo>
                  <a:close/>
                  <a:moveTo>
                    <a:pt x="288" y="195"/>
                  </a:moveTo>
                  <a:lnTo>
                    <a:pt x="287" y="195"/>
                  </a:lnTo>
                  <a:lnTo>
                    <a:pt x="287" y="194"/>
                  </a:lnTo>
                  <a:lnTo>
                    <a:pt x="288" y="194"/>
                  </a:lnTo>
                  <a:lnTo>
                    <a:pt x="288" y="195"/>
                  </a:lnTo>
                  <a:close/>
                  <a:moveTo>
                    <a:pt x="384" y="194"/>
                  </a:moveTo>
                  <a:lnTo>
                    <a:pt x="384" y="195"/>
                  </a:lnTo>
                  <a:lnTo>
                    <a:pt x="382" y="195"/>
                  </a:lnTo>
                  <a:lnTo>
                    <a:pt x="381" y="194"/>
                  </a:lnTo>
                  <a:lnTo>
                    <a:pt x="380" y="194"/>
                  </a:lnTo>
                  <a:lnTo>
                    <a:pt x="381" y="194"/>
                  </a:lnTo>
                  <a:lnTo>
                    <a:pt x="381" y="193"/>
                  </a:lnTo>
                  <a:lnTo>
                    <a:pt x="382" y="193"/>
                  </a:lnTo>
                  <a:lnTo>
                    <a:pt x="382" y="194"/>
                  </a:lnTo>
                  <a:lnTo>
                    <a:pt x="384" y="194"/>
                  </a:lnTo>
                  <a:close/>
                  <a:moveTo>
                    <a:pt x="508" y="193"/>
                  </a:moveTo>
                  <a:lnTo>
                    <a:pt x="510" y="193"/>
                  </a:lnTo>
                  <a:lnTo>
                    <a:pt x="508" y="193"/>
                  </a:lnTo>
                  <a:close/>
                  <a:moveTo>
                    <a:pt x="283" y="190"/>
                  </a:moveTo>
                  <a:lnTo>
                    <a:pt x="283" y="191"/>
                  </a:lnTo>
                  <a:lnTo>
                    <a:pt x="284" y="191"/>
                  </a:lnTo>
                  <a:lnTo>
                    <a:pt x="285" y="191"/>
                  </a:lnTo>
                  <a:lnTo>
                    <a:pt x="285" y="193"/>
                  </a:lnTo>
                  <a:lnTo>
                    <a:pt x="284" y="193"/>
                  </a:lnTo>
                  <a:lnTo>
                    <a:pt x="283" y="193"/>
                  </a:lnTo>
                  <a:lnTo>
                    <a:pt x="283" y="194"/>
                  </a:lnTo>
                  <a:lnTo>
                    <a:pt x="281" y="194"/>
                  </a:lnTo>
                  <a:lnTo>
                    <a:pt x="281" y="195"/>
                  </a:lnTo>
                  <a:lnTo>
                    <a:pt x="280" y="195"/>
                  </a:lnTo>
                  <a:lnTo>
                    <a:pt x="279" y="195"/>
                  </a:lnTo>
                  <a:lnTo>
                    <a:pt x="278" y="195"/>
                  </a:lnTo>
                  <a:lnTo>
                    <a:pt x="277" y="195"/>
                  </a:lnTo>
                  <a:lnTo>
                    <a:pt x="277" y="196"/>
                  </a:lnTo>
                  <a:lnTo>
                    <a:pt x="276" y="196"/>
                  </a:lnTo>
                  <a:lnTo>
                    <a:pt x="275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0" y="196"/>
                  </a:lnTo>
                  <a:lnTo>
                    <a:pt x="270" y="195"/>
                  </a:lnTo>
                  <a:lnTo>
                    <a:pt x="269" y="195"/>
                  </a:lnTo>
                  <a:lnTo>
                    <a:pt x="270" y="196"/>
                  </a:lnTo>
                  <a:lnTo>
                    <a:pt x="266" y="195"/>
                  </a:lnTo>
                  <a:lnTo>
                    <a:pt x="264" y="195"/>
                  </a:lnTo>
                  <a:lnTo>
                    <a:pt x="263" y="195"/>
                  </a:lnTo>
                  <a:lnTo>
                    <a:pt x="263" y="194"/>
                  </a:lnTo>
                  <a:lnTo>
                    <a:pt x="264" y="194"/>
                  </a:lnTo>
                  <a:lnTo>
                    <a:pt x="263" y="194"/>
                  </a:lnTo>
                  <a:lnTo>
                    <a:pt x="263" y="193"/>
                  </a:lnTo>
                  <a:lnTo>
                    <a:pt x="264" y="193"/>
                  </a:lnTo>
                  <a:lnTo>
                    <a:pt x="266" y="191"/>
                  </a:lnTo>
                  <a:lnTo>
                    <a:pt x="267" y="191"/>
                  </a:lnTo>
                  <a:lnTo>
                    <a:pt x="268" y="191"/>
                  </a:lnTo>
                  <a:lnTo>
                    <a:pt x="269" y="190"/>
                  </a:lnTo>
                  <a:lnTo>
                    <a:pt x="270" y="191"/>
                  </a:lnTo>
                  <a:lnTo>
                    <a:pt x="272" y="191"/>
                  </a:lnTo>
                  <a:lnTo>
                    <a:pt x="275" y="190"/>
                  </a:lnTo>
                  <a:lnTo>
                    <a:pt x="276" y="191"/>
                  </a:lnTo>
                  <a:lnTo>
                    <a:pt x="278" y="190"/>
                  </a:lnTo>
                  <a:lnTo>
                    <a:pt x="280" y="190"/>
                  </a:lnTo>
                  <a:lnTo>
                    <a:pt x="281" y="190"/>
                  </a:lnTo>
                  <a:lnTo>
                    <a:pt x="283" y="190"/>
                  </a:lnTo>
                  <a:close/>
                  <a:moveTo>
                    <a:pt x="303" y="190"/>
                  </a:moveTo>
                  <a:lnTo>
                    <a:pt x="304" y="190"/>
                  </a:lnTo>
                  <a:lnTo>
                    <a:pt x="305" y="190"/>
                  </a:lnTo>
                  <a:lnTo>
                    <a:pt x="306" y="191"/>
                  </a:lnTo>
                  <a:lnTo>
                    <a:pt x="305" y="191"/>
                  </a:lnTo>
                  <a:lnTo>
                    <a:pt x="304" y="191"/>
                  </a:lnTo>
                  <a:lnTo>
                    <a:pt x="303" y="191"/>
                  </a:lnTo>
                  <a:lnTo>
                    <a:pt x="304" y="193"/>
                  </a:lnTo>
                  <a:lnTo>
                    <a:pt x="303" y="193"/>
                  </a:lnTo>
                  <a:lnTo>
                    <a:pt x="303" y="191"/>
                  </a:lnTo>
                  <a:lnTo>
                    <a:pt x="302" y="193"/>
                  </a:lnTo>
                  <a:lnTo>
                    <a:pt x="303" y="193"/>
                  </a:lnTo>
                  <a:lnTo>
                    <a:pt x="302" y="193"/>
                  </a:lnTo>
                  <a:lnTo>
                    <a:pt x="302" y="191"/>
                  </a:lnTo>
                  <a:lnTo>
                    <a:pt x="301" y="191"/>
                  </a:lnTo>
                  <a:lnTo>
                    <a:pt x="302" y="190"/>
                  </a:lnTo>
                  <a:lnTo>
                    <a:pt x="303" y="190"/>
                  </a:lnTo>
                  <a:close/>
                  <a:moveTo>
                    <a:pt x="514" y="188"/>
                  </a:moveTo>
                  <a:lnTo>
                    <a:pt x="514" y="189"/>
                  </a:lnTo>
                  <a:lnTo>
                    <a:pt x="514" y="188"/>
                  </a:lnTo>
                  <a:close/>
                  <a:moveTo>
                    <a:pt x="653" y="190"/>
                  </a:moveTo>
                  <a:lnTo>
                    <a:pt x="652" y="190"/>
                  </a:lnTo>
                  <a:lnTo>
                    <a:pt x="652" y="189"/>
                  </a:lnTo>
                  <a:lnTo>
                    <a:pt x="650" y="189"/>
                  </a:lnTo>
                  <a:lnTo>
                    <a:pt x="650" y="188"/>
                  </a:lnTo>
                  <a:lnTo>
                    <a:pt x="652" y="189"/>
                  </a:lnTo>
                  <a:lnTo>
                    <a:pt x="653" y="189"/>
                  </a:lnTo>
                  <a:lnTo>
                    <a:pt x="653" y="190"/>
                  </a:lnTo>
                  <a:close/>
                  <a:moveTo>
                    <a:pt x="546" y="188"/>
                  </a:moveTo>
                  <a:lnTo>
                    <a:pt x="545" y="188"/>
                  </a:lnTo>
                  <a:lnTo>
                    <a:pt x="545" y="189"/>
                  </a:lnTo>
                  <a:lnTo>
                    <a:pt x="546" y="189"/>
                  </a:lnTo>
                  <a:lnTo>
                    <a:pt x="545" y="189"/>
                  </a:lnTo>
                  <a:lnTo>
                    <a:pt x="545" y="188"/>
                  </a:lnTo>
                  <a:lnTo>
                    <a:pt x="546" y="188"/>
                  </a:lnTo>
                  <a:close/>
                  <a:moveTo>
                    <a:pt x="591" y="189"/>
                  </a:moveTo>
                  <a:lnTo>
                    <a:pt x="590" y="189"/>
                  </a:lnTo>
                  <a:lnTo>
                    <a:pt x="591" y="189"/>
                  </a:lnTo>
                  <a:lnTo>
                    <a:pt x="591" y="188"/>
                  </a:lnTo>
                  <a:lnTo>
                    <a:pt x="591" y="187"/>
                  </a:lnTo>
                  <a:lnTo>
                    <a:pt x="592" y="187"/>
                  </a:lnTo>
                  <a:lnTo>
                    <a:pt x="592" y="188"/>
                  </a:lnTo>
                  <a:lnTo>
                    <a:pt x="591" y="189"/>
                  </a:lnTo>
                  <a:close/>
                  <a:moveTo>
                    <a:pt x="152" y="186"/>
                  </a:moveTo>
                  <a:lnTo>
                    <a:pt x="152" y="187"/>
                  </a:lnTo>
                  <a:lnTo>
                    <a:pt x="152" y="188"/>
                  </a:lnTo>
                  <a:lnTo>
                    <a:pt x="151" y="188"/>
                  </a:lnTo>
                  <a:lnTo>
                    <a:pt x="151" y="187"/>
                  </a:lnTo>
                  <a:lnTo>
                    <a:pt x="152" y="187"/>
                  </a:lnTo>
                  <a:lnTo>
                    <a:pt x="151" y="187"/>
                  </a:lnTo>
                  <a:lnTo>
                    <a:pt x="150" y="187"/>
                  </a:lnTo>
                  <a:lnTo>
                    <a:pt x="151" y="187"/>
                  </a:lnTo>
                  <a:lnTo>
                    <a:pt x="151" y="186"/>
                  </a:lnTo>
                  <a:lnTo>
                    <a:pt x="152" y="186"/>
                  </a:lnTo>
                  <a:close/>
                  <a:moveTo>
                    <a:pt x="592" y="186"/>
                  </a:moveTo>
                  <a:lnTo>
                    <a:pt x="591" y="186"/>
                  </a:lnTo>
                  <a:lnTo>
                    <a:pt x="590" y="185"/>
                  </a:lnTo>
                  <a:lnTo>
                    <a:pt x="591" y="185"/>
                  </a:lnTo>
                  <a:lnTo>
                    <a:pt x="592" y="185"/>
                  </a:lnTo>
                  <a:lnTo>
                    <a:pt x="592" y="186"/>
                  </a:lnTo>
                  <a:close/>
                  <a:moveTo>
                    <a:pt x="590" y="184"/>
                  </a:moveTo>
                  <a:lnTo>
                    <a:pt x="590" y="185"/>
                  </a:lnTo>
                  <a:lnTo>
                    <a:pt x="590" y="186"/>
                  </a:lnTo>
                  <a:lnTo>
                    <a:pt x="589" y="186"/>
                  </a:lnTo>
                  <a:lnTo>
                    <a:pt x="589" y="185"/>
                  </a:lnTo>
                  <a:lnTo>
                    <a:pt x="588" y="184"/>
                  </a:lnTo>
                  <a:lnTo>
                    <a:pt x="587" y="184"/>
                  </a:lnTo>
                  <a:lnTo>
                    <a:pt x="587" y="182"/>
                  </a:lnTo>
                  <a:lnTo>
                    <a:pt x="588" y="182"/>
                  </a:lnTo>
                  <a:lnTo>
                    <a:pt x="589" y="182"/>
                  </a:lnTo>
                  <a:lnTo>
                    <a:pt x="589" y="184"/>
                  </a:lnTo>
                  <a:lnTo>
                    <a:pt x="590" y="184"/>
                  </a:lnTo>
                  <a:close/>
                  <a:moveTo>
                    <a:pt x="594" y="185"/>
                  </a:moveTo>
                  <a:lnTo>
                    <a:pt x="594" y="184"/>
                  </a:lnTo>
                  <a:lnTo>
                    <a:pt x="594" y="182"/>
                  </a:lnTo>
                  <a:lnTo>
                    <a:pt x="595" y="182"/>
                  </a:lnTo>
                  <a:lnTo>
                    <a:pt x="595" y="184"/>
                  </a:lnTo>
                  <a:lnTo>
                    <a:pt x="594" y="185"/>
                  </a:lnTo>
                  <a:close/>
                  <a:moveTo>
                    <a:pt x="588" y="185"/>
                  </a:moveTo>
                  <a:lnTo>
                    <a:pt x="589" y="185"/>
                  </a:lnTo>
                  <a:lnTo>
                    <a:pt x="589" y="186"/>
                  </a:lnTo>
                  <a:lnTo>
                    <a:pt x="589" y="187"/>
                  </a:lnTo>
                  <a:lnTo>
                    <a:pt x="588" y="188"/>
                  </a:lnTo>
                  <a:lnTo>
                    <a:pt x="588" y="187"/>
                  </a:lnTo>
                  <a:lnTo>
                    <a:pt x="588" y="188"/>
                  </a:lnTo>
                  <a:lnTo>
                    <a:pt x="587" y="189"/>
                  </a:lnTo>
                  <a:lnTo>
                    <a:pt x="587" y="190"/>
                  </a:lnTo>
                  <a:lnTo>
                    <a:pt x="586" y="190"/>
                  </a:lnTo>
                  <a:lnTo>
                    <a:pt x="585" y="191"/>
                  </a:lnTo>
                  <a:lnTo>
                    <a:pt x="583" y="190"/>
                  </a:lnTo>
                  <a:lnTo>
                    <a:pt x="582" y="190"/>
                  </a:lnTo>
                  <a:lnTo>
                    <a:pt x="582" y="189"/>
                  </a:lnTo>
                  <a:lnTo>
                    <a:pt x="582" y="188"/>
                  </a:lnTo>
                  <a:lnTo>
                    <a:pt x="582" y="187"/>
                  </a:lnTo>
                  <a:lnTo>
                    <a:pt x="583" y="185"/>
                  </a:lnTo>
                  <a:lnTo>
                    <a:pt x="585" y="185"/>
                  </a:lnTo>
                  <a:lnTo>
                    <a:pt x="585" y="186"/>
                  </a:lnTo>
                  <a:lnTo>
                    <a:pt x="585" y="185"/>
                  </a:lnTo>
                  <a:lnTo>
                    <a:pt x="583" y="185"/>
                  </a:lnTo>
                  <a:lnTo>
                    <a:pt x="583" y="184"/>
                  </a:lnTo>
                  <a:lnTo>
                    <a:pt x="583" y="182"/>
                  </a:lnTo>
                  <a:lnTo>
                    <a:pt x="583" y="181"/>
                  </a:lnTo>
                  <a:lnTo>
                    <a:pt x="583" y="180"/>
                  </a:lnTo>
                  <a:lnTo>
                    <a:pt x="583" y="181"/>
                  </a:lnTo>
                  <a:lnTo>
                    <a:pt x="585" y="181"/>
                  </a:lnTo>
                  <a:lnTo>
                    <a:pt x="586" y="181"/>
                  </a:lnTo>
                  <a:lnTo>
                    <a:pt x="586" y="182"/>
                  </a:lnTo>
                  <a:lnTo>
                    <a:pt x="586" y="184"/>
                  </a:lnTo>
                  <a:lnTo>
                    <a:pt x="587" y="184"/>
                  </a:lnTo>
                  <a:lnTo>
                    <a:pt x="588" y="184"/>
                  </a:lnTo>
                  <a:lnTo>
                    <a:pt x="588" y="185"/>
                  </a:lnTo>
                  <a:close/>
                  <a:moveTo>
                    <a:pt x="583" y="178"/>
                  </a:moveTo>
                  <a:lnTo>
                    <a:pt x="585" y="178"/>
                  </a:lnTo>
                  <a:lnTo>
                    <a:pt x="585" y="179"/>
                  </a:lnTo>
                  <a:lnTo>
                    <a:pt x="586" y="179"/>
                  </a:lnTo>
                  <a:lnTo>
                    <a:pt x="585" y="179"/>
                  </a:lnTo>
                  <a:lnTo>
                    <a:pt x="585" y="180"/>
                  </a:lnTo>
                  <a:lnTo>
                    <a:pt x="586" y="180"/>
                  </a:lnTo>
                  <a:lnTo>
                    <a:pt x="587" y="181"/>
                  </a:lnTo>
                  <a:lnTo>
                    <a:pt x="588" y="181"/>
                  </a:lnTo>
                  <a:lnTo>
                    <a:pt x="588" y="182"/>
                  </a:lnTo>
                  <a:lnTo>
                    <a:pt x="587" y="182"/>
                  </a:lnTo>
                  <a:lnTo>
                    <a:pt x="586" y="182"/>
                  </a:lnTo>
                  <a:lnTo>
                    <a:pt x="586" y="181"/>
                  </a:lnTo>
                  <a:lnTo>
                    <a:pt x="585" y="181"/>
                  </a:lnTo>
                  <a:lnTo>
                    <a:pt x="585" y="180"/>
                  </a:lnTo>
                  <a:lnTo>
                    <a:pt x="585" y="181"/>
                  </a:lnTo>
                  <a:lnTo>
                    <a:pt x="583" y="180"/>
                  </a:lnTo>
                  <a:lnTo>
                    <a:pt x="585" y="180"/>
                  </a:lnTo>
                  <a:lnTo>
                    <a:pt x="583" y="180"/>
                  </a:lnTo>
                  <a:lnTo>
                    <a:pt x="583" y="179"/>
                  </a:lnTo>
                  <a:lnTo>
                    <a:pt x="583" y="178"/>
                  </a:lnTo>
                  <a:close/>
                  <a:moveTo>
                    <a:pt x="166" y="178"/>
                  </a:moveTo>
                  <a:lnTo>
                    <a:pt x="167" y="178"/>
                  </a:lnTo>
                  <a:lnTo>
                    <a:pt x="167" y="177"/>
                  </a:lnTo>
                  <a:lnTo>
                    <a:pt x="168" y="177"/>
                  </a:lnTo>
                  <a:lnTo>
                    <a:pt x="169" y="178"/>
                  </a:lnTo>
                  <a:lnTo>
                    <a:pt x="170" y="178"/>
                  </a:lnTo>
                  <a:lnTo>
                    <a:pt x="171" y="178"/>
                  </a:lnTo>
                  <a:lnTo>
                    <a:pt x="174" y="178"/>
                  </a:lnTo>
                  <a:lnTo>
                    <a:pt x="175" y="178"/>
                  </a:lnTo>
                  <a:lnTo>
                    <a:pt x="175" y="179"/>
                  </a:lnTo>
                  <a:lnTo>
                    <a:pt x="176" y="179"/>
                  </a:lnTo>
                  <a:lnTo>
                    <a:pt x="178" y="179"/>
                  </a:lnTo>
                  <a:lnTo>
                    <a:pt x="178" y="178"/>
                  </a:lnTo>
                  <a:lnTo>
                    <a:pt x="179" y="177"/>
                  </a:lnTo>
                  <a:lnTo>
                    <a:pt x="180" y="177"/>
                  </a:lnTo>
                  <a:lnTo>
                    <a:pt x="180" y="178"/>
                  </a:lnTo>
                  <a:lnTo>
                    <a:pt x="182" y="178"/>
                  </a:lnTo>
                  <a:lnTo>
                    <a:pt x="183" y="177"/>
                  </a:lnTo>
                  <a:lnTo>
                    <a:pt x="184" y="177"/>
                  </a:lnTo>
                  <a:lnTo>
                    <a:pt x="184" y="178"/>
                  </a:lnTo>
                  <a:lnTo>
                    <a:pt x="185" y="179"/>
                  </a:lnTo>
                  <a:lnTo>
                    <a:pt x="185" y="180"/>
                  </a:lnTo>
                  <a:lnTo>
                    <a:pt x="186" y="180"/>
                  </a:lnTo>
                  <a:lnTo>
                    <a:pt x="187" y="180"/>
                  </a:lnTo>
                  <a:lnTo>
                    <a:pt x="188" y="181"/>
                  </a:lnTo>
                  <a:lnTo>
                    <a:pt x="189" y="181"/>
                  </a:lnTo>
                  <a:lnTo>
                    <a:pt x="191" y="181"/>
                  </a:lnTo>
                  <a:lnTo>
                    <a:pt x="191" y="180"/>
                  </a:lnTo>
                  <a:lnTo>
                    <a:pt x="191" y="181"/>
                  </a:lnTo>
                  <a:lnTo>
                    <a:pt x="192" y="181"/>
                  </a:lnTo>
                  <a:lnTo>
                    <a:pt x="192" y="180"/>
                  </a:lnTo>
                  <a:lnTo>
                    <a:pt x="192" y="181"/>
                  </a:lnTo>
                  <a:lnTo>
                    <a:pt x="193" y="181"/>
                  </a:lnTo>
                  <a:lnTo>
                    <a:pt x="193" y="182"/>
                  </a:lnTo>
                  <a:lnTo>
                    <a:pt x="194" y="182"/>
                  </a:lnTo>
                  <a:lnTo>
                    <a:pt x="195" y="182"/>
                  </a:lnTo>
                  <a:lnTo>
                    <a:pt x="196" y="182"/>
                  </a:lnTo>
                  <a:lnTo>
                    <a:pt x="196" y="181"/>
                  </a:lnTo>
                  <a:lnTo>
                    <a:pt x="197" y="181"/>
                  </a:lnTo>
                  <a:lnTo>
                    <a:pt x="199" y="181"/>
                  </a:lnTo>
                  <a:lnTo>
                    <a:pt x="199" y="182"/>
                  </a:lnTo>
                  <a:lnTo>
                    <a:pt x="200" y="185"/>
                  </a:lnTo>
                  <a:lnTo>
                    <a:pt x="201" y="185"/>
                  </a:lnTo>
                  <a:lnTo>
                    <a:pt x="202" y="188"/>
                  </a:lnTo>
                  <a:lnTo>
                    <a:pt x="202" y="189"/>
                  </a:lnTo>
                  <a:lnTo>
                    <a:pt x="203" y="189"/>
                  </a:lnTo>
                  <a:lnTo>
                    <a:pt x="204" y="189"/>
                  </a:lnTo>
                  <a:lnTo>
                    <a:pt x="204" y="190"/>
                  </a:lnTo>
                  <a:lnTo>
                    <a:pt x="205" y="190"/>
                  </a:lnTo>
                  <a:lnTo>
                    <a:pt x="205" y="189"/>
                  </a:lnTo>
                  <a:lnTo>
                    <a:pt x="207" y="189"/>
                  </a:lnTo>
                  <a:lnTo>
                    <a:pt x="207" y="190"/>
                  </a:lnTo>
                  <a:lnTo>
                    <a:pt x="208" y="190"/>
                  </a:lnTo>
                  <a:lnTo>
                    <a:pt x="208" y="189"/>
                  </a:lnTo>
                  <a:lnTo>
                    <a:pt x="209" y="189"/>
                  </a:lnTo>
                  <a:lnTo>
                    <a:pt x="210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4" y="190"/>
                  </a:lnTo>
                  <a:lnTo>
                    <a:pt x="216" y="189"/>
                  </a:lnTo>
                  <a:lnTo>
                    <a:pt x="217" y="190"/>
                  </a:lnTo>
                  <a:lnTo>
                    <a:pt x="219" y="190"/>
                  </a:lnTo>
                  <a:lnTo>
                    <a:pt x="221" y="191"/>
                  </a:lnTo>
                  <a:lnTo>
                    <a:pt x="222" y="191"/>
                  </a:lnTo>
                  <a:lnTo>
                    <a:pt x="225" y="191"/>
                  </a:lnTo>
                  <a:lnTo>
                    <a:pt x="226" y="191"/>
                  </a:lnTo>
                  <a:lnTo>
                    <a:pt x="226" y="190"/>
                  </a:lnTo>
                  <a:lnTo>
                    <a:pt x="226" y="191"/>
                  </a:lnTo>
                  <a:lnTo>
                    <a:pt x="227" y="191"/>
                  </a:lnTo>
                  <a:lnTo>
                    <a:pt x="228" y="191"/>
                  </a:lnTo>
                  <a:lnTo>
                    <a:pt x="228" y="193"/>
                  </a:lnTo>
                  <a:lnTo>
                    <a:pt x="229" y="193"/>
                  </a:lnTo>
                  <a:lnTo>
                    <a:pt x="229" y="191"/>
                  </a:lnTo>
                  <a:lnTo>
                    <a:pt x="230" y="191"/>
                  </a:lnTo>
                  <a:lnTo>
                    <a:pt x="231" y="191"/>
                  </a:lnTo>
                  <a:lnTo>
                    <a:pt x="231" y="190"/>
                  </a:lnTo>
                  <a:lnTo>
                    <a:pt x="233" y="188"/>
                  </a:lnTo>
                  <a:lnTo>
                    <a:pt x="233" y="187"/>
                  </a:lnTo>
                  <a:lnTo>
                    <a:pt x="233" y="186"/>
                  </a:lnTo>
                  <a:lnTo>
                    <a:pt x="234" y="186"/>
                  </a:lnTo>
                  <a:lnTo>
                    <a:pt x="234" y="185"/>
                  </a:lnTo>
                  <a:lnTo>
                    <a:pt x="235" y="185"/>
                  </a:lnTo>
                  <a:lnTo>
                    <a:pt x="235" y="184"/>
                  </a:lnTo>
                  <a:lnTo>
                    <a:pt x="236" y="184"/>
                  </a:lnTo>
                  <a:lnTo>
                    <a:pt x="237" y="184"/>
                  </a:lnTo>
                  <a:lnTo>
                    <a:pt x="237" y="185"/>
                  </a:lnTo>
                  <a:lnTo>
                    <a:pt x="238" y="185"/>
                  </a:lnTo>
                  <a:lnTo>
                    <a:pt x="238" y="184"/>
                  </a:lnTo>
                  <a:lnTo>
                    <a:pt x="238" y="185"/>
                  </a:lnTo>
                  <a:lnTo>
                    <a:pt x="239" y="185"/>
                  </a:lnTo>
                  <a:lnTo>
                    <a:pt x="239" y="186"/>
                  </a:lnTo>
                  <a:lnTo>
                    <a:pt x="239" y="187"/>
                  </a:lnTo>
                  <a:lnTo>
                    <a:pt x="241" y="188"/>
                  </a:lnTo>
                  <a:lnTo>
                    <a:pt x="243" y="188"/>
                  </a:lnTo>
                  <a:lnTo>
                    <a:pt x="244" y="188"/>
                  </a:lnTo>
                  <a:lnTo>
                    <a:pt x="245" y="188"/>
                  </a:lnTo>
                  <a:lnTo>
                    <a:pt x="245" y="187"/>
                  </a:lnTo>
                  <a:lnTo>
                    <a:pt x="246" y="187"/>
                  </a:lnTo>
                  <a:lnTo>
                    <a:pt x="247" y="188"/>
                  </a:lnTo>
                  <a:lnTo>
                    <a:pt x="249" y="189"/>
                  </a:lnTo>
                  <a:lnTo>
                    <a:pt x="250" y="189"/>
                  </a:lnTo>
                  <a:lnTo>
                    <a:pt x="251" y="189"/>
                  </a:lnTo>
                  <a:lnTo>
                    <a:pt x="251" y="190"/>
                  </a:lnTo>
                  <a:lnTo>
                    <a:pt x="252" y="189"/>
                  </a:lnTo>
                  <a:lnTo>
                    <a:pt x="253" y="189"/>
                  </a:lnTo>
                  <a:lnTo>
                    <a:pt x="253" y="190"/>
                  </a:lnTo>
                  <a:lnTo>
                    <a:pt x="254" y="191"/>
                  </a:lnTo>
                  <a:lnTo>
                    <a:pt x="255" y="191"/>
                  </a:lnTo>
                  <a:lnTo>
                    <a:pt x="256" y="191"/>
                  </a:lnTo>
                  <a:lnTo>
                    <a:pt x="258" y="191"/>
                  </a:lnTo>
                  <a:lnTo>
                    <a:pt x="258" y="190"/>
                  </a:lnTo>
                  <a:lnTo>
                    <a:pt x="259" y="190"/>
                  </a:lnTo>
                  <a:lnTo>
                    <a:pt x="260" y="190"/>
                  </a:lnTo>
                  <a:lnTo>
                    <a:pt x="260" y="191"/>
                  </a:lnTo>
                  <a:lnTo>
                    <a:pt x="261" y="191"/>
                  </a:lnTo>
                  <a:lnTo>
                    <a:pt x="261" y="190"/>
                  </a:lnTo>
                  <a:lnTo>
                    <a:pt x="262" y="190"/>
                  </a:lnTo>
                  <a:lnTo>
                    <a:pt x="262" y="191"/>
                  </a:lnTo>
                  <a:lnTo>
                    <a:pt x="262" y="193"/>
                  </a:lnTo>
                  <a:lnTo>
                    <a:pt x="262" y="194"/>
                  </a:lnTo>
                  <a:lnTo>
                    <a:pt x="263" y="194"/>
                  </a:lnTo>
                  <a:lnTo>
                    <a:pt x="262" y="194"/>
                  </a:lnTo>
                  <a:lnTo>
                    <a:pt x="262" y="195"/>
                  </a:lnTo>
                  <a:lnTo>
                    <a:pt x="263" y="195"/>
                  </a:lnTo>
                  <a:lnTo>
                    <a:pt x="263" y="196"/>
                  </a:lnTo>
                  <a:lnTo>
                    <a:pt x="262" y="196"/>
                  </a:lnTo>
                  <a:lnTo>
                    <a:pt x="263" y="196"/>
                  </a:lnTo>
                  <a:lnTo>
                    <a:pt x="264" y="196"/>
                  </a:lnTo>
                  <a:lnTo>
                    <a:pt x="266" y="196"/>
                  </a:lnTo>
                  <a:lnTo>
                    <a:pt x="266" y="197"/>
                  </a:lnTo>
                  <a:lnTo>
                    <a:pt x="266" y="198"/>
                  </a:lnTo>
                  <a:lnTo>
                    <a:pt x="264" y="199"/>
                  </a:lnTo>
                  <a:lnTo>
                    <a:pt x="264" y="201"/>
                  </a:lnTo>
                  <a:lnTo>
                    <a:pt x="266" y="202"/>
                  </a:lnTo>
                  <a:lnTo>
                    <a:pt x="268" y="203"/>
                  </a:lnTo>
                  <a:lnTo>
                    <a:pt x="269" y="203"/>
                  </a:lnTo>
                  <a:lnTo>
                    <a:pt x="270" y="204"/>
                  </a:lnTo>
                  <a:lnTo>
                    <a:pt x="271" y="204"/>
                  </a:lnTo>
                  <a:lnTo>
                    <a:pt x="272" y="204"/>
                  </a:lnTo>
                  <a:lnTo>
                    <a:pt x="272" y="205"/>
                  </a:lnTo>
                  <a:lnTo>
                    <a:pt x="272" y="204"/>
                  </a:lnTo>
                  <a:lnTo>
                    <a:pt x="273" y="204"/>
                  </a:lnTo>
                  <a:lnTo>
                    <a:pt x="275" y="204"/>
                  </a:lnTo>
                  <a:lnTo>
                    <a:pt x="276" y="203"/>
                  </a:lnTo>
                  <a:lnTo>
                    <a:pt x="278" y="204"/>
                  </a:lnTo>
                  <a:lnTo>
                    <a:pt x="278" y="203"/>
                  </a:lnTo>
                  <a:lnTo>
                    <a:pt x="279" y="203"/>
                  </a:lnTo>
                  <a:lnTo>
                    <a:pt x="279" y="204"/>
                  </a:lnTo>
                  <a:lnTo>
                    <a:pt x="280" y="204"/>
                  </a:lnTo>
                  <a:lnTo>
                    <a:pt x="280" y="203"/>
                  </a:lnTo>
                  <a:lnTo>
                    <a:pt x="281" y="203"/>
                  </a:lnTo>
                  <a:lnTo>
                    <a:pt x="283" y="203"/>
                  </a:lnTo>
                  <a:lnTo>
                    <a:pt x="283" y="202"/>
                  </a:lnTo>
                  <a:lnTo>
                    <a:pt x="284" y="202"/>
                  </a:lnTo>
                  <a:lnTo>
                    <a:pt x="285" y="203"/>
                  </a:lnTo>
                  <a:lnTo>
                    <a:pt x="286" y="204"/>
                  </a:lnTo>
                  <a:lnTo>
                    <a:pt x="286" y="203"/>
                  </a:lnTo>
                  <a:lnTo>
                    <a:pt x="287" y="203"/>
                  </a:lnTo>
                  <a:lnTo>
                    <a:pt x="287" y="204"/>
                  </a:lnTo>
                  <a:lnTo>
                    <a:pt x="288" y="204"/>
                  </a:lnTo>
                  <a:lnTo>
                    <a:pt x="289" y="204"/>
                  </a:lnTo>
                  <a:lnTo>
                    <a:pt x="289" y="205"/>
                  </a:lnTo>
                  <a:lnTo>
                    <a:pt x="289" y="206"/>
                  </a:lnTo>
                  <a:lnTo>
                    <a:pt x="289" y="207"/>
                  </a:lnTo>
                  <a:lnTo>
                    <a:pt x="289" y="209"/>
                  </a:lnTo>
                  <a:lnTo>
                    <a:pt x="289" y="210"/>
                  </a:lnTo>
                  <a:lnTo>
                    <a:pt x="288" y="213"/>
                  </a:lnTo>
                  <a:lnTo>
                    <a:pt x="288" y="214"/>
                  </a:lnTo>
                  <a:lnTo>
                    <a:pt x="288" y="215"/>
                  </a:lnTo>
                  <a:lnTo>
                    <a:pt x="289" y="215"/>
                  </a:lnTo>
                  <a:lnTo>
                    <a:pt x="289" y="214"/>
                  </a:lnTo>
                  <a:lnTo>
                    <a:pt x="289" y="215"/>
                  </a:lnTo>
                  <a:lnTo>
                    <a:pt x="289" y="216"/>
                  </a:lnTo>
                  <a:lnTo>
                    <a:pt x="289" y="218"/>
                  </a:lnTo>
                  <a:lnTo>
                    <a:pt x="291" y="218"/>
                  </a:lnTo>
                  <a:lnTo>
                    <a:pt x="292" y="218"/>
                  </a:lnTo>
                  <a:lnTo>
                    <a:pt x="292" y="219"/>
                  </a:lnTo>
                  <a:lnTo>
                    <a:pt x="293" y="219"/>
                  </a:lnTo>
                  <a:lnTo>
                    <a:pt x="292" y="219"/>
                  </a:lnTo>
                  <a:lnTo>
                    <a:pt x="292" y="220"/>
                  </a:lnTo>
                  <a:lnTo>
                    <a:pt x="289" y="219"/>
                  </a:lnTo>
                  <a:lnTo>
                    <a:pt x="288" y="219"/>
                  </a:lnTo>
                  <a:lnTo>
                    <a:pt x="288" y="218"/>
                  </a:lnTo>
                  <a:lnTo>
                    <a:pt x="287" y="216"/>
                  </a:lnTo>
                  <a:lnTo>
                    <a:pt x="286" y="218"/>
                  </a:lnTo>
                  <a:lnTo>
                    <a:pt x="285" y="218"/>
                  </a:lnTo>
                  <a:lnTo>
                    <a:pt x="284" y="218"/>
                  </a:lnTo>
                  <a:lnTo>
                    <a:pt x="284" y="216"/>
                  </a:lnTo>
                  <a:lnTo>
                    <a:pt x="283" y="216"/>
                  </a:lnTo>
                  <a:lnTo>
                    <a:pt x="283" y="218"/>
                  </a:lnTo>
                  <a:lnTo>
                    <a:pt x="283" y="216"/>
                  </a:lnTo>
                  <a:lnTo>
                    <a:pt x="281" y="216"/>
                  </a:lnTo>
                  <a:lnTo>
                    <a:pt x="280" y="216"/>
                  </a:lnTo>
                  <a:lnTo>
                    <a:pt x="280" y="215"/>
                  </a:lnTo>
                  <a:lnTo>
                    <a:pt x="279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7" y="214"/>
                  </a:lnTo>
                  <a:lnTo>
                    <a:pt x="276" y="214"/>
                  </a:lnTo>
                  <a:lnTo>
                    <a:pt x="275" y="214"/>
                  </a:lnTo>
                  <a:lnTo>
                    <a:pt x="275" y="213"/>
                  </a:lnTo>
                  <a:lnTo>
                    <a:pt x="273" y="213"/>
                  </a:lnTo>
                  <a:lnTo>
                    <a:pt x="272" y="212"/>
                  </a:lnTo>
                  <a:lnTo>
                    <a:pt x="271" y="212"/>
                  </a:lnTo>
                  <a:lnTo>
                    <a:pt x="269" y="212"/>
                  </a:lnTo>
                  <a:lnTo>
                    <a:pt x="268" y="212"/>
                  </a:lnTo>
                  <a:lnTo>
                    <a:pt x="268" y="213"/>
                  </a:lnTo>
                  <a:lnTo>
                    <a:pt x="267" y="213"/>
                  </a:lnTo>
                  <a:lnTo>
                    <a:pt x="267" y="214"/>
                  </a:lnTo>
                  <a:lnTo>
                    <a:pt x="266" y="214"/>
                  </a:lnTo>
                  <a:lnTo>
                    <a:pt x="266" y="213"/>
                  </a:lnTo>
                  <a:lnTo>
                    <a:pt x="266" y="214"/>
                  </a:lnTo>
                  <a:lnTo>
                    <a:pt x="264" y="214"/>
                  </a:lnTo>
                  <a:lnTo>
                    <a:pt x="264" y="213"/>
                  </a:lnTo>
                  <a:lnTo>
                    <a:pt x="264" y="214"/>
                  </a:lnTo>
                  <a:lnTo>
                    <a:pt x="263" y="214"/>
                  </a:lnTo>
                  <a:lnTo>
                    <a:pt x="262" y="214"/>
                  </a:lnTo>
                  <a:lnTo>
                    <a:pt x="261" y="214"/>
                  </a:lnTo>
                  <a:lnTo>
                    <a:pt x="260" y="214"/>
                  </a:lnTo>
                  <a:lnTo>
                    <a:pt x="260" y="213"/>
                  </a:lnTo>
                  <a:lnTo>
                    <a:pt x="259" y="213"/>
                  </a:lnTo>
                  <a:lnTo>
                    <a:pt x="258" y="213"/>
                  </a:lnTo>
                  <a:lnTo>
                    <a:pt x="256" y="213"/>
                  </a:lnTo>
                  <a:lnTo>
                    <a:pt x="253" y="212"/>
                  </a:lnTo>
                  <a:lnTo>
                    <a:pt x="252" y="212"/>
                  </a:lnTo>
                  <a:lnTo>
                    <a:pt x="251" y="212"/>
                  </a:lnTo>
                  <a:lnTo>
                    <a:pt x="250" y="212"/>
                  </a:lnTo>
                  <a:lnTo>
                    <a:pt x="250" y="213"/>
                  </a:lnTo>
                  <a:lnTo>
                    <a:pt x="250" y="212"/>
                  </a:lnTo>
                  <a:lnTo>
                    <a:pt x="249" y="212"/>
                  </a:lnTo>
                  <a:lnTo>
                    <a:pt x="249" y="213"/>
                  </a:lnTo>
                  <a:lnTo>
                    <a:pt x="247" y="213"/>
                  </a:lnTo>
                  <a:lnTo>
                    <a:pt x="246" y="213"/>
                  </a:lnTo>
                  <a:lnTo>
                    <a:pt x="245" y="212"/>
                  </a:lnTo>
                  <a:lnTo>
                    <a:pt x="244" y="212"/>
                  </a:lnTo>
                  <a:lnTo>
                    <a:pt x="243" y="212"/>
                  </a:lnTo>
                  <a:lnTo>
                    <a:pt x="242" y="212"/>
                  </a:lnTo>
                  <a:lnTo>
                    <a:pt x="241" y="212"/>
                  </a:lnTo>
                  <a:lnTo>
                    <a:pt x="239" y="212"/>
                  </a:lnTo>
                  <a:lnTo>
                    <a:pt x="239" y="211"/>
                  </a:lnTo>
                  <a:lnTo>
                    <a:pt x="239" y="212"/>
                  </a:lnTo>
                  <a:lnTo>
                    <a:pt x="238" y="212"/>
                  </a:lnTo>
                  <a:lnTo>
                    <a:pt x="237" y="211"/>
                  </a:lnTo>
                  <a:lnTo>
                    <a:pt x="236" y="211"/>
                  </a:lnTo>
                  <a:lnTo>
                    <a:pt x="234" y="211"/>
                  </a:lnTo>
                  <a:lnTo>
                    <a:pt x="233" y="211"/>
                  </a:lnTo>
                  <a:lnTo>
                    <a:pt x="233" y="210"/>
                  </a:lnTo>
                  <a:lnTo>
                    <a:pt x="231" y="210"/>
                  </a:lnTo>
                  <a:lnTo>
                    <a:pt x="230" y="210"/>
                  </a:lnTo>
                  <a:lnTo>
                    <a:pt x="229" y="209"/>
                  </a:lnTo>
                  <a:lnTo>
                    <a:pt x="228" y="209"/>
                  </a:lnTo>
                  <a:lnTo>
                    <a:pt x="227" y="209"/>
                  </a:lnTo>
                  <a:lnTo>
                    <a:pt x="224" y="206"/>
                  </a:lnTo>
                  <a:lnTo>
                    <a:pt x="222" y="205"/>
                  </a:lnTo>
                  <a:lnTo>
                    <a:pt x="221" y="205"/>
                  </a:lnTo>
                  <a:lnTo>
                    <a:pt x="220" y="205"/>
                  </a:lnTo>
                  <a:lnTo>
                    <a:pt x="219" y="205"/>
                  </a:lnTo>
                  <a:lnTo>
                    <a:pt x="218" y="204"/>
                  </a:lnTo>
                  <a:lnTo>
                    <a:pt x="216" y="204"/>
                  </a:lnTo>
                  <a:lnTo>
                    <a:pt x="214" y="204"/>
                  </a:lnTo>
                  <a:lnTo>
                    <a:pt x="213" y="204"/>
                  </a:lnTo>
                  <a:lnTo>
                    <a:pt x="211" y="203"/>
                  </a:lnTo>
                  <a:lnTo>
                    <a:pt x="210" y="203"/>
                  </a:lnTo>
                  <a:lnTo>
                    <a:pt x="209" y="203"/>
                  </a:lnTo>
                  <a:lnTo>
                    <a:pt x="209" y="204"/>
                  </a:lnTo>
                  <a:lnTo>
                    <a:pt x="208" y="203"/>
                  </a:lnTo>
                  <a:lnTo>
                    <a:pt x="207" y="203"/>
                  </a:lnTo>
                  <a:lnTo>
                    <a:pt x="207" y="202"/>
                  </a:lnTo>
                  <a:lnTo>
                    <a:pt x="205" y="202"/>
                  </a:lnTo>
                  <a:lnTo>
                    <a:pt x="205" y="203"/>
                  </a:lnTo>
                  <a:lnTo>
                    <a:pt x="204" y="203"/>
                  </a:lnTo>
                  <a:lnTo>
                    <a:pt x="203" y="203"/>
                  </a:lnTo>
                  <a:lnTo>
                    <a:pt x="203" y="204"/>
                  </a:lnTo>
                  <a:lnTo>
                    <a:pt x="203" y="203"/>
                  </a:lnTo>
                  <a:lnTo>
                    <a:pt x="202" y="203"/>
                  </a:lnTo>
                  <a:lnTo>
                    <a:pt x="201" y="203"/>
                  </a:lnTo>
                  <a:lnTo>
                    <a:pt x="201" y="204"/>
                  </a:lnTo>
                  <a:lnTo>
                    <a:pt x="201" y="205"/>
                  </a:lnTo>
                  <a:lnTo>
                    <a:pt x="200" y="205"/>
                  </a:lnTo>
                  <a:lnTo>
                    <a:pt x="199" y="205"/>
                  </a:lnTo>
                  <a:lnTo>
                    <a:pt x="195" y="204"/>
                  </a:lnTo>
                  <a:lnTo>
                    <a:pt x="193" y="204"/>
                  </a:lnTo>
                  <a:lnTo>
                    <a:pt x="192" y="204"/>
                  </a:lnTo>
                  <a:lnTo>
                    <a:pt x="191" y="204"/>
                  </a:lnTo>
                  <a:lnTo>
                    <a:pt x="191" y="203"/>
                  </a:lnTo>
                  <a:lnTo>
                    <a:pt x="189" y="203"/>
                  </a:lnTo>
                  <a:lnTo>
                    <a:pt x="188" y="203"/>
                  </a:lnTo>
                  <a:lnTo>
                    <a:pt x="188" y="202"/>
                  </a:lnTo>
                  <a:lnTo>
                    <a:pt x="187" y="202"/>
                  </a:lnTo>
                  <a:lnTo>
                    <a:pt x="187" y="201"/>
                  </a:lnTo>
                  <a:lnTo>
                    <a:pt x="186" y="201"/>
                  </a:lnTo>
                  <a:lnTo>
                    <a:pt x="185" y="201"/>
                  </a:lnTo>
                  <a:lnTo>
                    <a:pt x="184" y="201"/>
                  </a:lnTo>
                  <a:lnTo>
                    <a:pt x="183" y="201"/>
                  </a:lnTo>
                  <a:lnTo>
                    <a:pt x="182" y="201"/>
                  </a:lnTo>
                  <a:lnTo>
                    <a:pt x="182" y="199"/>
                  </a:lnTo>
                  <a:lnTo>
                    <a:pt x="180" y="199"/>
                  </a:lnTo>
                  <a:lnTo>
                    <a:pt x="177" y="199"/>
                  </a:lnTo>
                  <a:lnTo>
                    <a:pt x="175" y="199"/>
                  </a:lnTo>
                  <a:lnTo>
                    <a:pt x="172" y="199"/>
                  </a:lnTo>
                  <a:lnTo>
                    <a:pt x="171" y="198"/>
                  </a:lnTo>
                  <a:lnTo>
                    <a:pt x="170" y="198"/>
                  </a:lnTo>
                  <a:lnTo>
                    <a:pt x="169" y="198"/>
                  </a:lnTo>
                  <a:lnTo>
                    <a:pt x="169" y="197"/>
                  </a:lnTo>
                  <a:lnTo>
                    <a:pt x="169" y="196"/>
                  </a:lnTo>
                  <a:lnTo>
                    <a:pt x="170" y="196"/>
                  </a:lnTo>
                  <a:lnTo>
                    <a:pt x="170" y="195"/>
                  </a:lnTo>
                  <a:lnTo>
                    <a:pt x="171" y="194"/>
                  </a:lnTo>
                  <a:lnTo>
                    <a:pt x="171" y="193"/>
                  </a:lnTo>
                  <a:lnTo>
                    <a:pt x="170" y="193"/>
                  </a:lnTo>
                  <a:lnTo>
                    <a:pt x="170" y="191"/>
                  </a:lnTo>
                  <a:lnTo>
                    <a:pt x="170" y="193"/>
                  </a:lnTo>
                  <a:lnTo>
                    <a:pt x="169" y="193"/>
                  </a:lnTo>
                  <a:lnTo>
                    <a:pt x="168" y="193"/>
                  </a:lnTo>
                  <a:lnTo>
                    <a:pt x="167" y="193"/>
                  </a:lnTo>
                  <a:lnTo>
                    <a:pt x="167" y="191"/>
                  </a:lnTo>
                  <a:lnTo>
                    <a:pt x="166" y="191"/>
                  </a:lnTo>
                  <a:lnTo>
                    <a:pt x="165" y="190"/>
                  </a:lnTo>
                  <a:lnTo>
                    <a:pt x="163" y="190"/>
                  </a:lnTo>
                  <a:lnTo>
                    <a:pt x="162" y="190"/>
                  </a:lnTo>
                  <a:lnTo>
                    <a:pt x="161" y="190"/>
                  </a:lnTo>
                  <a:lnTo>
                    <a:pt x="160" y="190"/>
                  </a:lnTo>
                  <a:lnTo>
                    <a:pt x="159" y="190"/>
                  </a:lnTo>
                  <a:lnTo>
                    <a:pt x="158" y="190"/>
                  </a:lnTo>
                  <a:lnTo>
                    <a:pt x="157" y="190"/>
                  </a:lnTo>
                  <a:lnTo>
                    <a:pt x="155" y="190"/>
                  </a:lnTo>
                  <a:lnTo>
                    <a:pt x="154" y="190"/>
                  </a:lnTo>
                  <a:lnTo>
                    <a:pt x="153" y="190"/>
                  </a:lnTo>
                  <a:lnTo>
                    <a:pt x="152" y="190"/>
                  </a:lnTo>
                  <a:lnTo>
                    <a:pt x="152" y="189"/>
                  </a:lnTo>
                  <a:lnTo>
                    <a:pt x="153" y="189"/>
                  </a:lnTo>
                  <a:lnTo>
                    <a:pt x="153" y="188"/>
                  </a:lnTo>
                  <a:lnTo>
                    <a:pt x="154" y="188"/>
                  </a:lnTo>
                  <a:lnTo>
                    <a:pt x="154" y="189"/>
                  </a:lnTo>
                  <a:lnTo>
                    <a:pt x="155" y="189"/>
                  </a:lnTo>
                  <a:lnTo>
                    <a:pt x="155" y="190"/>
                  </a:lnTo>
                  <a:lnTo>
                    <a:pt x="157" y="189"/>
                  </a:lnTo>
                  <a:lnTo>
                    <a:pt x="157" y="188"/>
                  </a:lnTo>
                  <a:lnTo>
                    <a:pt x="158" y="187"/>
                  </a:lnTo>
                  <a:lnTo>
                    <a:pt x="158" y="186"/>
                  </a:lnTo>
                  <a:lnTo>
                    <a:pt x="158" y="185"/>
                  </a:lnTo>
                  <a:lnTo>
                    <a:pt x="159" y="185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1" y="185"/>
                  </a:lnTo>
                  <a:lnTo>
                    <a:pt x="161" y="184"/>
                  </a:lnTo>
                  <a:lnTo>
                    <a:pt x="161" y="181"/>
                  </a:lnTo>
                  <a:lnTo>
                    <a:pt x="161" y="180"/>
                  </a:lnTo>
                  <a:lnTo>
                    <a:pt x="161" y="179"/>
                  </a:lnTo>
                  <a:lnTo>
                    <a:pt x="162" y="179"/>
                  </a:lnTo>
                  <a:lnTo>
                    <a:pt x="163" y="178"/>
                  </a:lnTo>
                  <a:lnTo>
                    <a:pt x="163" y="177"/>
                  </a:lnTo>
                  <a:lnTo>
                    <a:pt x="163" y="176"/>
                  </a:lnTo>
                  <a:lnTo>
                    <a:pt x="165" y="176"/>
                  </a:lnTo>
                  <a:lnTo>
                    <a:pt x="165" y="177"/>
                  </a:lnTo>
                  <a:lnTo>
                    <a:pt x="166" y="177"/>
                  </a:lnTo>
                  <a:lnTo>
                    <a:pt x="166" y="178"/>
                  </a:lnTo>
                  <a:close/>
                  <a:moveTo>
                    <a:pt x="434" y="178"/>
                  </a:moveTo>
                  <a:lnTo>
                    <a:pt x="432" y="178"/>
                  </a:lnTo>
                  <a:lnTo>
                    <a:pt x="432" y="177"/>
                  </a:lnTo>
                  <a:lnTo>
                    <a:pt x="431" y="177"/>
                  </a:lnTo>
                  <a:lnTo>
                    <a:pt x="431" y="176"/>
                  </a:lnTo>
                  <a:lnTo>
                    <a:pt x="432" y="176"/>
                  </a:lnTo>
                  <a:lnTo>
                    <a:pt x="432" y="177"/>
                  </a:lnTo>
                  <a:lnTo>
                    <a:pt x="434" y="177"/>
                  </a:lnTo>
                  <a:lnTo>
                    <a:pt x="434" y="178"/>
                  </a:lnTo>
                  <a:close/>
                  <a:moveTo>
                    <a:pt x="230" y="176"/>
                  </a:moveTo>
                  <a:lnTo>
                    <a:pt x="229" y="176"/>
                  </a:lnTo>
                  <a:lnTo>
                    <a:pt x="230" y="176"/>
                  </a:lnTo>
                  <a:close/>
                  <a:moveTo>
                    <a:pt x="380" y="185"/>
                  </a:moveTo>
                  <a:lnTo>
                    <a:pt x="379" y="185"/>
                  </a:lnTo>
                  <a:lnTo>
                    <a:pt x="379" y="184"/>
                  </a:lnTo>
                  <a:lnTo>
                    <a:pt x="379" y="181"/>
                  </a:lnTo>
                  <a:lnTo>
                    <a:pt x="379" y="180"/>
                  </a:lnTo>
                  <a:lnTo>
                    <a:pt x="379" y="179"/>
                  </a:lnTo>
                  <a:lnTo>
                    <a:pt x="379" y="178"/>
                  </a:lnTo>
                  <a:lnTo>
                    <a:pt x="379" y="176"/>
                  </a:lnTo>
                  <a:lnTo>
                    <a:pt x="379" y="174"/>
                  </a:lnTo>
                  <a:lnTo>
                    <a:pt x="380" y="174"/>
                  </a:lnTo>
                  <a:lnTo>
                    <a:pt x="380" y="176"/>
                  </a:lnTo>
                  <a:lnTo>
                    <a:pt x="380" y="177"/>
                  </a:lnTo>
                  <a:lnTo>
                    <a:pt x="380" y="178"/>
                  </a:lnTo>
                  <a:lnTo>
                    <a:pt x="381" y="178"/>
                  </a:lnTo>
                  <a:lnTo>
                    <a:pt x="381" y="179"/>
                  </a:lnTo>
                  <a:lnTo>
                    <a:pt x="380" y="179"/>
                  </a:lnTo>
                  <a:lnTo>
                    <a:pt x="380" y="180"/>
                  </a:lnTo>
                  <a:lnTo>
                    <a:pt x="380" y="181"/>
                  </a:lnTo>
                  <a:lnTo>
                    <a:pt x="380" y="182"/>
                  </a:lnTo>
                  <a:lnTo>
                    <a:pt x="380" y="184"/>
                  </a:lnTo>
                  <a:lnTo>
                    <a:pt x="380" y="185"/>
                  </a:lnTo>
                  <a:close/>
                  <a:moveTo>
                    <a:pt x="585" y="176"/>
                  </a:moveTo>
                  <a:lnTo>
                    <a:pt x="583" y="174"/>
                  </a:lnTo>
                  <a:lnTo>
                    <a:pt x="585" y="174"/>
                  </a:lnTo>
                  <a:lnTo>
                    <a:pt x="585" y="176"/>
                  </a:lnTo>
                  <a:close/>
                  <a:moveTo>
                    <a:pt x="146" y="174"/>
                  </a:moveTo>
                  <a:lnTo>
                    <a:pt x="145" y="174"/>
                  </a:lnTo>
                  <a:lnTo>
                    <a:pt x="145" y="173"/>
                  </a:lnTo>
                  <a:lnTo>
                    <a:pt x="145" y="174"/>
                  </a:lnTo>
                  <a:lnTo>
                    <a:pt x="146" y="174"/>
                  </a:lnTo>
                  <a:close/>
                  <a:moveTo>
                    <a:pt x="263" y="173"/>
                  </a:moveTo>
                  <a:lnTo>
                    <a:pt x="264" y="173"/>
                  </a:lnTo>
                  <a:lnTo>
                    <a:pt x="264" y="174"/>
                  </a:lnTo>
                  <a:lnTo>
                    <a:pt x="264" y="176"/>
                  </a:lnTo>
                  <a:lnTo>
                    <a:pt x="263" y="176"/>
                  </a:lnTo>
                  <a:lnTo>
                    <a:pt x="262" y="176"/>
                  </a:lnTo>
                  <a:lnTo>
                    <a:pt x="262" y="174"/>
                  </a:lnTo>
                  <a:lnTo>
                    <a:pt x="262" y="173"/>
                  </a:lnTo>
                  <a:lnTo>
                    <a:pt x="263" y="173"/>
                  </a:lnTo>
                  <a:close/>
                  <a:moveTo>
                    <a:pt x="562" y="172"/>
                  </a:moveTo>
                  <a:lnTo>
                    <a:pt x="563" y="172"/>
                  </a:lnTo>
                  <a:lnTo>
                    <a:pt x="563" y="173"/>
                  </a:lnTo>
                  <a:lnTo>
                    <a:pt x="563" y="174"/>
                  </a:lnTo>
                  <a:lnTo>
                    <a:pt x="564" y="174"/>
                  </a:lnTo>
                  <a:lnTo>
                    <a:pt x="564" y="176"/>
                  </a:lnTo>
                  <a:lnTo>
                    <a:pt x="563" y="176"/>
                  </a:lnTo>
                  <a:lnTo>
                    <a:pt x="563" y="177"/>
                  </a:lnTo>
                  <a:lnTo>
                    <a:pt x="562" y="177"/>
                  </a:lnTo>
                  <a:lnTo>
                    <a:pt x="562" y="176"/>
                  </a:lnTo>
                  <a:lnTo>
                    <a:pt x="562" y="177"/>
                  </a:lnTo>
                  <a:lnTo>
                    <a:pt x="562" y="176"/>
                  </a:lnTo>
                  <a:lnTo>
                    <a:pt x="562" y="174"/>
                  </a:lnTo>
                  <a:lnTo>
                    <a:pt x="562" y="173"/>
                  </a:lnTo>
                  <a:lnTo>
                    <a:pt x="561" y="173"/>
                  </a:lnTo>
                  <a:lnTo>
                    <a:pt x="561" y="172"/>
                  </a:lnTo>
                  <a:lnTo>
                    <a:pt x="562" y="172"/>
                  </a:lnTo>
                  <a:lnTo>
                    <a:pt x="562" y="171"/>
                  </a:lnTo>
                  <a:lnTo>
                    <a:pt x="562" y="172"/>
                  </a:lnTo>
                  <a:close/>
                  <a:moveTo>
                    <a:pt x="563" y="171"/>
                  </a:moveTo>
                  <a:lnTo>
                    <a:pt x="564" y="171"/>
                  </a:lnTo>
                  <a:lnTo>
                    <a:pt x="563" y="172"/>
                  </a:lnTo>
                  <a:lnTo>
                    <a:pt x="564" y="172"/>
                  </a:lnTo>
                  <a:lnTo>
                    <a:pt x="564" y="173"/>
                  </a:lnTo>
                  <a:lnTo>
                    <a:pt x="563" y="173"/>
                  </a:lnTo>
                  <a:lnTo>
                    <a:pt x="563" y="172"/>
                  </a:lnTo>
                  <a:lnTo>
                    <a:pt x="563" y="173"/>
                  </a:lnTo>
                  <a:lnTo>
                    <a:pt x="563" y="172"/>
                  </a:lnTo>
                  <a:lnTo>
                    <a:pt x="563" y="171"/>
                  </a:lnTo>
                  <a:close/>
                  <a:moveTo>
                    <a:pt x="557" y="171"/>
                  </a:moveTo>
                  <a:lnTo>
                    <a:pt x="556" y="171"/>
                  </a:lnTo>
                  <a:lnTo>
                    <a:pt x="556" y="170"/>
                  </a:lnTo>
                  <a:lnTo>
                    <a:pt x="557" y="171"/>
                  </a:lnTo>
                  <a:close/>
                  <a:moveTo>
                    <a:pt x="486" y="170"/>
                  </a:moveTo>
                  <a:lnTo>
                    <a:pt x="485" y="170"/>
                  </a:lnTo>
                  <a:lnTo>
                    <a:pt x="486" y="170"/>
                  </a:lnTo>
                  <a:close/>
                  <a:moveTo>
                    <a:pt x="486" y="170"/>
                  </a:moveTo>
                  <a:lnTo>
                    <a:pt x="485" y="170"/>
                  </a:lnTo>
                  <a:lnTo>
                    <a:pt x="486" y="170"/>
                  </a:lnTo>
                  <a:close/>
                  <a:moveTo>
                    <a:pt x="429" y="171"/>
                  </a:moveTo>
                  <a:lnTo>
                    <a:pt x="428" y="170"/>
                  </a:lnTo>
                  <a:lnTo>
                    <a:pt x="429" y="170"/>
                  </a:lnTo>
                  <a:lnTo>
                    <a:pt x="429" y="171"/>
                  </a:lnTo>
                  <a:close/>
                  <a:moveTo>
                    <a:pt x="590" y="169"/>
                  </a:moveTo>
                  <a:lnTo>
                    <a:pt x="591" y="169"/>
                  </a:lnTo>
                  <a:lnTo>
                    <a:pt x="591" y="170"/>
                  </a:lnTo>
                  <a:lnTo>
                    <a:pt x="591" y="171"/>
                  </a:lnTo>
                  <a:lnTo>
                    <a:pt x="592" y="172"/>
                  </a:lnTo>
                  <a:lnTo>
                    <a:pt x="592" y="173"/>
                  </a:lnTo>
                  <a:lnTo>
                    <a:pt x="592" y="174"/>
                  </a:lnTo>
                  <a:lnTo>
                    <a:pt x="592" y="176"/>
                  </a:lnTo>
                  <a:lnTo>
                    <a:pt x="592" y="177"/>
                  </a:lnTo>
                  <a:lnTo>
                    <a:pt x="592" y="176"/>
                  </a:lnTo>
                  <a:lnTo>
                    <a:pt x="591" y="177"/>
                  </a:lnTo>
                  <a:lnTo>
                    <a:pt x="592" y="177"/>
                  </a:lnTo>
                  <a:lnTo>
                    <a:pt x="591" y="177"/>
                  </a:lnTo>
                  <a:lnTo>
                    <a:pt x="590" y="177"/>
                  </a:lnTo>
                  <a:lnTo>
                    <a:pt x="591" y="177"/>
                  </a:lnTo>
                  <a:lnTo>
                    <a:pt x="591" y="178"/>
                  </a:lnTo>
                  <a:lnTo>
                    <a:pt x="592" y="178"/>
                  </a:lnTo>
                  <a:lnTo>
                    <a:pt x="592" y="179"/>
                  </a:lnTo>
                  <a:lnTo>
                    <a:pt x="592" y="180"/>
                  </a:lnTo>
                  <a:lnTo>
                    <a:pt x="591" y="180"/>
                  </a:lnTo>
                  <a:lnTo>
                    <a:pt x="592" y="180"/>
                  </a:lnTo>
                  <a:lnTo>
                    <a:pt x="592" y="181"/>
                  </a:lnTo>
                  <a:lnTo>
                    <a:pt x="592" y="182"/>
                  </a:lnTo>
                  <a:lnTo>
                    <a:pt x="591" y="182"/>
                  </a:lnTo>
                  <a:lnTo>
                    <a:pt x="590" y="184"/>
                  </a:lnTo>
                  <a:lnTo>
                    <a:pt x="590" y="182"/>
                  </a:lnTo>
                  <a:lnTo>
                    <a:pt x="590" y="184"/>
                  </a:lnTo>
                  <a:lnTo>
                    <a:pt x="589" y="182"/>
                  </a:lnTo>
                  <a:lnTo>
                    <a:pt x="588" y="181"/>
                  </a:lnTo>
                  <a:lnTo>
                    <a:pt x="587" y="181"/>
                  </a:lnTo>
                  <a:lnTo>
                    <a:pt x="586" y="180"/>
                  </a:lnTo>
                  <a:lnTo>
                    <a:pt x="586" y="179"/>
                  </a:lnTo>
                  <a:lnTo>
                    <a:pt x="586" y="178"/>
                  </a:lnTo>
                  <a:lnTo>
                    <a:pt x="587" y="178"/>
                  </a:lnTo>
                  <a:lnTo>
                    <a:pt x="586" y="178"/>
                  </a:lnTo>
                  <a:lnTo>
                    <a:pt x="586" y="177"/>
                  </a:lnTo>
                  <a:lnTo>
                    <a:pt x="587" y="176"/>
                  </a:lnTo>
                  <a:lnTo>
                    <a:pt x="587" y="174"/>
                  </a:lnTo>
                  <a:lnTo>
                    <a:pt x="586" y="174"/>
                  </a:lnTo>
                  <a:lnTo>
                    <a:pt x="585" y="174"/>
                  </a:lnTo>
                  <a:lnTo>
                    <a:pt x="585" y="173"/>
                  </a:lnTo>
                  <a:lnTo>
                    <a:pt x="586" y="173"/>
                  </a:lnTo>
                  <a:lnTo>
                    <a:pt x="587" y="173"/>
                  </a:lnTo>
                  <a:lnTo>
                    <a:pt x="587" y="172"/>
                  </a:lnTo>
                  <a:lnTo>
                    <a:pt x="588" y="172"/>
                  </a:lnTo>
                  <a:lnTo>
                    <a:pt x="588" y="171"/>
                  </a:lnTo>
                  <a:lnTo>
                    <a:pt x="589" y="171"/>
                  </a:lnTo>
                  <a:lnTo>
                    <a:pt x="589" y="170"/>
                  </a:lnTo>
                  <a:lnTo>
                    <a:pt x="589" y="169"/>
                  </a:lnTo>
                  <a:lnTo>
                    <a:pt x="590" y="169"/>
                  </a:lnTo>
                  <a:close/>
                  <a:moveTo>
                    <a:pt x="488" y="168"/>
                  </a:moveTo>
                  <a:lnTo>
                    <a:pt x="489" y="168"/>
                  </a:lnTo>
                  <a:lnTo>
                    <a:pt x="488" y="168"/>
                  </a:lnTo>
                  <a:close/>
                  <a:moveTo>
                    <a:pt x="552" y="169"/>
                  </a:moveTo>
                  <a:lnTo>
                    <a:pt x="550" y="169"/>
                  </a:lnTo>
                  <a:lnTo>
                    <a:pt x="550" y="168"/>
                  </a:lnTo>
                  <a:lnTo>
                    <a:pt x="552" y="168"/>
                  </a:lnTo>
                  <a:lnTo>
                    <a:pt x="552" y="169"/>
                  </a:lnTo>
                  <a:close/>
                  <a:moveTo>
                    <a:pt x="568" y="172"/>
                  </a:moveTo>
                  <a:lnTo>
                    <a:pt x="566" y="172"/>
                  </a:lnTo>
                  <a:lnTo>
                    <a:pt x="566" y="173"/>
                  </a:lnTo>
                  <a:lnTo>
                    <a:pt x="566" y="174"/>
                  </a:lnTo>
                  <a:lnTo>
                    <a:pt x="565" y="174"/>
                  </a:lnTo>
                  <a:lnTo>
                    <a:pt x="566" y="176"/>
                  </a:lnTo>
                  <a:lnTo>
                    <a:pt x="565" y="176"/>
                  </a:lnTo>
                  <a:lnTo>
                    <a:pt x="564" y="178"/>
                  </a:lnTo>
                  <a:lnTo>
                    <a:pt x="565" y="174"/>
                  </a:lnTo>
                  <a:lnTo>
                    <a:pt x="565" y="173"/>
                  </a:lnTo>
                  <a:lnTo>
                    <a:pt x="566" y="172"/>
                  </a:lnTo>
                  <a:lnTo>
                    <a:pt x="566" y="171"/>
                  </a:lnTo>
                  <a:lnTo>
                    <a:pt x="568" y="170"/>
                  </a:lnTo>
                  <a:lnTo>
                    <a:pt x="568" y="169"/>
                  </a:lnTo>
                  <a:lnTo>
                    <a:pt x="568" y="168"/>
                  </a:lnTo>
                  <a:lnTo>
                    <a:pt x="569" y="168"/>
                  </a:lnTo>
                  <a:lnTo>
                    <a:pt x="569" y="167"/>
                  </a:lnTo>
                  <a:lnTo>
                    <a:pt x="569" y="168"/>
                  </a:lnTo>
                  <a:lnTo>
                    <a:pt x="570" y="168"/>
                  </a:lnTo>
                  <a:lnTo>
                    <a:pt x="569" y="168"/>
                  </a:lnTo>
                  <a:lnTo>
                    <a:pt x="569" y="169"/>
                  </a:lnTo>
                  <a:lnTo>
                    <a:pt x="569" y="170"/>
                  </a:lnTo>
                  <a:lnTo>
                    <a:pt x="569" y="171"/>
                  </a:lnTo>
                  <a:lnTo>
                    <a:pt x="569" y="172"/>
                  </a:lnTo>
                  <a:lnTo>
                    <a:pt x="568" y="172"/>
                  </a:lnTo>
                  <a:close/>
                  <a:moveTo>
                    <a:pt x="110" y="170"/>
                  </a:moveTo>
                  <a:lnTo>
                    <a:pt x="109" y="170"/>
                  </a:lnTo>
                  <a:lnTo>
                    <a:pt x="108" y="170"/>
                  </a:lnTo>
                  <a:lnTo>
                    <a:pt x="108" y="169"/>
                  </a:lnTo>
                  <a:lnTo>
                    <a:pt x="105" y="168"/>
                  </a:lnTo>
                  <a:lnTo>
                    <a:pt x="105" y="167"/>
                  </a:lnTo>
                  <a:lnTo>
                    <a:pt x="107" y="167"/>
                  </a:lnTo>
                  <a:lnTo>
                    <a:pt x="107" y="168"/>
                  </a:lnTo>
                  <a:lnTo>
                    <a:pt x="108" y="168"/>
                  </a:lnTo>
                  <a:lnTo>
                    <a:pt x="109" y="168"/>
                  </a:lnTo>
                  <a:lnTo>
                    <a:pt x="110" y="169"/>
                  </a:lnTo>
                  <a:lnTo>
                    <a:pt x="109" y="169"/>
                  </a:lnTo>
                  <a:lnTo>
                    <a:pt x="109" y="170"/>
                  </a:lnTo>
                  <a:lnTo>
                    <a:pt x="110" y="170"/>
                  </a:lnTo>
                  <a:close/>
                  <a:moveTo>
                    <a:pt x="427" y="168"/>
                  </a:moveTo>
                  <a:lnTo>
                    <a:pt x="427" y="169"/>
                  </a:lnTo>
                  <a:lnTo>
                    <a:pt x="426" y="169"/>
                  </a:lnTo>
                  <a:lnTo>
                    <a:pt x="426" y="168"/>
                  </a:lnTo>
                  <a:lnTo>
                    <a:pt x="424" y="167"/>
                  </a:lnTo>
                  <a:lnTo>
                    <a:pt x="426" y="167"/>
                  </a:lnTo>
                  <a:lnTo>
                    <a:pt x="427" y="167"/>
                  </a:lnTo>
                  <a:lnTo>
                    <a:pt x="427" y="168"/>
                  </a:lnTo>
                  <a:close/>
                  <a:moveTo>
                    <a:pt x="401" y="164"/>
                  </a:moveTo>
                  <a:lnTo>
                    <a:pt x="402" y="164"/>
                  </a:lnTo>
                  <a:lnTo>
                    <a:pt x="402" y="163"/>
                  </a:lnTo>
                  <a:lnTo>
                    <a:pt x="402" y="164"/>
                  </a:lnTo>
                  <a:lnTo>
                    <a:pt x="403" y="165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70"/>
                  </a:lnTo>
                  <a:lnTo>
                    <a:pt x="402" y="170"/>
                  </a:lnTo>
                  <a:lnTo>
                    <a:pt x="402" y="169"/>
                  </a:lnTo>
                  <a:lnTo>
                    <a:pt x="401" y="169"/>
                  </a:lnTo>
                  <a:lnTo>
                    <a:pt x="401" y="168"/>
                  </a:lnTo>
                  <a:lnTo>
                    <a:pt x="400" y="168"/>
                  </a:lnTo>
                  <a:lnTo>
                    <a:pt x="400" y="167"/>
                  </a:lnTo>
                  <a:lnTo>
                    <a:pt x="400" y="165"/>
                  </a:lnTo>
                  <a:lnTo>
                    <a:pt x="401" y="165"/>
                  </a:lnTo>
                  <a:lnTo>
                    <a:pt x="401" y="164"/>
                  </a:lnTo>
                  <a:lnTo>
                    <a:pt x="401" y="163"/>
                  </a:lnTo>
                  <a:lnTo>
                    <a:pt x="401" y="164"/>
                  </a:lnTo>
                  <a:close/>
                  <a:moveTo>
                    <a:pt x="310" y="160"/>
                  </a:moveTo>
                  <a:lnTo>
                    <a:pt x="311" y="159"/>
                  </a:lnTo>
                  <a:lnTo>
                    <a:pt x="311" y="160"/>
                  </a:lnTo>
                  <a:lnTo>
                    <a:pt x="310" y="160"/>
                  </a:lnTo>
                  <a:close/>
                  <a:moveTo>
                    <a:pt x="548" y="159"/>
                  </a:moveTo>
                  <a:lnTo>
                    <a:pt x="548" y="160"/>
                  </a:lnTo>
                  <a:lnTo>
                    <a:pt x="547" y="159"/>
                  </a:lnTo>
                  <a:lnTo>
                    <a:pt x="548" y="159"/>
                  </a:lnTo>
                  <a:close/>
                  <a:moveTo>
                    <a:pt x="414" y="162"/>
                  </a:moveTo>
                  <a:lnTo>
                    <a:pt x="413" y="162"/>
                  </a:lnTo>
                  <a:lnTo>
                    <a:pt x="412" y="163"/>
                  </a:lnTo>
                  <a:lnTo>
                    <a:pt x="412" y="164"/>
                  </a:lnTo>
                  <a:lnTo>
                    <a:pt x="411" y="165"/>
                  </a:lnTo>
                  <a:lnTo>
                    <a:pt x="412" y="165"/>
                  </a:lnTo>
                  <a:lnTo>
                    <a:pt x="412" y="167"/>
                  </a:lnTo>
                  <a:lnTo>
                    <a:pt x="411" y="167"/>
                  </a:lnTo>
                  <a:lnTo>
                    <a:pt x="412" y="167"/>
                  </a:lnTo>
                  <a:lnTo>
                    <a:pt x="412" y="168"/>
                  </a:lnTo>
                  <a:lnTo>
                    <a:pt x="412" y="169"/>
                  </a:lnTo>
                  <a:lnTo>
                    <a:pt x="411" y="169"/>
                  </a:lnTo>
                  <a:lnTo>
                    <a:pt x="411" y="168"/>
                  </a:lnTo>
                  <a:lnTo>
                    <a:pt x="410" y="168"/>
                  </a:lnTo>
                  <a:lnTo>
                    <a:pt x="410" y="167"/>
                  </a:lnTo>
                  <a:lnTo>
                    <a:pt x="410" y="168"/>
                  </a:lnTo>
                  <a:lnTo>
                    <a:pt x="410" y="169"/>
                  </a:lnTo>
                  <a:lnTo>
                    <a:pt x="409" y="169"/>
                  </a:lnTo>
                  <a:lnTo>
                    <a:pt x="409" y="168"/>
                  </a:lnTo>
                  <a:lnTo>
                    <a:pt x="409" y="169"/>
                  </a:lnTo>
                  <a:lnTo>
                    <a:pt x="407" y="169"/>
                  </a:lnTo>
                  <a:lnTo>
                    <a:pt x="406" y="169"/>
                  </a:lnTo>
                  <a:lnTo>
                    <a:pt x="406" y="168"/>
                  </a:lnTo>
                  <a:lnTo>
                    <a:pt x="407" y="167"/>
                  </a:lnTo>
                  <a:lnTo>
                    <a:pt x="407" y="165"/>
                  </a:lnTo>
                  <a:lnTo>
                    <a:pt x="407" y="164"/>
                  </a:lnTo>
                  <a:lnTo>
                    <a:pt x="409" y="164"/>
                  </a:lnTo>
                  <a:lnTo>
                    <a:pt x="409" y="163"/>
                  </a:lnTo>
                  <a:lnTo>
                    <a:pt x="409" y="162"/>
                  </a:lnTo>
                  <a:lnTo>
                    <a:pt x="407" y="162"/>
                  </a:lnTo>
                  <a:lnTo>
                    <a:pt x="407" y="161"/>
                  </a:lnTo>
                  <a:lnTo>
                    <a:pt x="407" y="160"/>
                  </a:lnTo>
                  <a:lnTo>
                    <a:pt x="409" y="159"/>
                  </a:lnTo>
                  <a:lnTo>
                    <a:pt x="410" y="159"/>
                  </a:lnTo>
                  <a:lnTo>
                    <a:pt x="411" y="157"/>
                  </a:lnTo>
                  <a:lnTo>
                    <a:pt x="412" y="157"/>
                  </a:lnTo>
                  <a:lnTo>
                    <a:pt x="413" y="156"/>
                  </a:lnTo>
                  <a:lnTo>
                    <a:pt x="413" y="157"/>
                  </a:lnTo>
                  <a:lnTo>
                    <a:pt x="413" y="160"/>
                  </a:lnTo>
                  <a:lnTo>
                    <a:pt x="413" y="161"/>
                  </a:lnTo>
                  <a:lnTo>
                    <a:pt x="414" y="161"/>
                  </a:lnTo>
                  <a:lnTo>
                    <a:pt x="414" y="162"/>
                  </a:lnTo>
                  <a:close/>
                  <a:moveTo>
                    <a:pt x="519" y="155"/>
                  </a:moveTo>
                  <a:lnTo>
                    <a:pt x="519" y="156"/>
                  </a:lnTo>
                  <a:lnTo>
                    <a:pt x="518" y="155"/>
                  </a:lnTo>
                  <a:lnTo>
                    <a:pt x="519" y="155"/>
                  </a:lnTo>
                  <a:close/>
                  <a:moveTo>
                    <a:pt x="521" y="155"/>
                  </a:moveTo>
                  <a:lnTo>
                    <a:pt x="521" y="156"/>
                  </a:lnTo>
                  <a:lnTo>
                    <a:pt x="520" y="156"/>
                  </a:lnTo>
                  <a:lnTo>
                    <a:pt x="521" y="155"/>
                  </a:lnTo>
                  <a:close/>
                  <a:moveTo>
                    <a:pt x="547" y="155"/>
                  </a:moveTo>
                  <a:lnTo>
                    <a:pt x="546" y="155"/>
                  </a:lnTo>
                  <a:lnTo>
                    <a:pt x="546" y="154"/>
                  </a:lnTo>
                  <a:lnTo>
                    <a:pt x="547" y="155"/>
                  </a:lnTo>
                  <a:close/>
                  <a:moveTo>
                    <a:pt x="420" y="157"/>
                  </a:moveTo>
                  <a:lnTo>
                    <a:pt x="420" y="159"/>
                  </a:lnTo>
                  <a:lnTo>
                    <a:pt x="421" y="160"/>
                  </a:lnTo>
                  <a:lnTo>
                    <a:pt x="420" y="161"/>
                  </a:lnTo>
                  <a:lnTo>
                    <a:pt x="420" y="160"/>
                  </a:lnTo>
                  <a:lnTo>
                    <a:pt x="420" y="159"/>
                  </a:lnTo>
                  <a:lnTo>
                    <a:pt x="419" y="159"/>
                  </a:lnTo>
                  <a:lnTo>
                    <a:pt x="419" y="160"/>
                  </a:lnTo>
                  <a:lnTo>
                    <a:pt x="419" y="159"/>
                  </a:lnTo>
                  <a:lnTo>
                    <a:pt x="418" y="159"/>
                  </a:lnTo>
                  <a:lnTo>
                    <a:pt x="418" y="160"/>
                  </a:lnTo>
                  <a:lnTo>
                    <a:pt x="418" y="161"/>
                  </a:lnTo>
                  <a:lnTo>
                    <a:pt x="418" y="162"/>
                  </a:lnTo>
                  <a:lnTo>
                    <a:pt x="417" y="162"/>
                  </a:lnTo>
                  <a:lnTo>
                    <a:pt x="417" y="163"/>
                  </a:lnTo>
                  <a:lnTo>
                    <a:pt x="417" y="164"/>
                  </a:lnTo>
                  <a:lnTo>
                    <a:pt x="417" y="165"/>
                  </a:lnTo>
                  <a:lnTo>
                    <a:pt x="418" y="165"/>
                  </a:lnTo>
                  <a:lnTo>
                    <a:pt x="418" y="164"/>
                  </a:lnTo>
                  <a:lnTo>
                    <a:pt x="418" y="165"/>
                  </a:lnTo>
                  <a:lnTo>
                    <a:pt x="419" y="165"/>
                  </a:lnTo>
                  <a:lnTo>
                    <a:pt x="420" y="167"/>
                  </a:lnTo>
                  <a:lnTo>
                    <a:pt x="420" y="168"/>
                  </a:lnTo>
                  <a:lnTo>
                    <a:pt x="420" y="169"/>
                  </a:lnTo>
                  <a:lnTo>
                    <a:pt x="419" y="169"/>
                  </a:lnTo>
                  <a:lnTo>
                    <a:pt x="418" y="169"/>
                  </a:lnTo>
                  <a:lnTo>
                    <a:pt x="417" y="169"/>
                  </a:lnTo>
                  <a:lnTo>
                    <a:pt x="415" y="169"/>
                  </a:lnTo>
                  <a:lnTo>
                    <a:pt x="415" y="170"/>
                  </a:lnTo>
                  <a:lnTo>
                    <a:pt x="417" y="171"/>
                  </a:lnTo>
                  <a:lnTo>
                    <a:pt x="415" y="171"/>
                  </a:lnTo>
                  <a:lnTo>
                    <a:pt x="415" y="172"/>
                  </a:lnTo>
                  <a:lnTo>
                    <a:pt x="414" y="173"/>
                  </a:lnTo>
                  <a:lnTo>
                    <a:pt x="414" y="172"/>
                  </a:lnTo>
                  <a:lnTo>
                    <a:pt x="413" y="172"/>
                  </a:lnTo>
                  <a:lnTo>
                    <a:pt x="413" y="173"/>
                  </a:lnTo>
                  <a:lnTo>
                    <a:pt x="413" y="172"/>
                  </a:lnTo>
                  <a:lnTo>
                    <a:pt x="412" y="173"/>
                  </a:lnTo>
                  <a:lnTo>
                    <a:pt x="412" y="172"/>
                  </a:lnTo>
                  <a:lnTo>
                    <a:pt x="411" y="170"/>
                  </a:lnTo>
                  <a:lnTo>
                    <a:pt x="412" y="169"/>
                  </a:lnTo>
                  <a:lnTo>
                    <a:pt x="412" y="168"/>
                  </a:lnTo>
                  <a:lnTo>
                    <a:pt x="413" y="168"/>
                  </a:lnTo>
                  <a:lnTo>
                    <a:pt x="413" y="167"/>
                  </a:lnTo>
                  <a:lnTo>
                    <a:pt x="414" y="167"/>
                  </a:lnTo>
                  <a:lnTo>
                    <a:pt x="414" y="165"/>
                  </a:lnTo>
                  <a:lnTo>
                    <a:pt x="413" y="165"/>
                  </a:lnTo>
                  <a:lnTo>
                    <a:pt x="414" y="165"/>
                  </a:lnTo>
                  <a:lnTo>
                    <a:pt x="413" y="165"/>
                  </a:lnTo>
                  <a:lnTo>
                    <a:pt x="414" y="165"/>
                  </a:lnTo>
                  <a:lnTo>
                    <a:pt x="414" y="164"/>
                  </a:lnTo>
                  <a:lnTo>
                    <a:pt x="414" y="163"/>
                  </a:lnTo>
                  <a:lnTo>
                    <a:pt x="413" y="163"/>
                  </a:lnTo>
                  <a:lnTo>
                    <a:pt x="414" y="162"/>
                  </a:lnTo>
                  <a:lnTo>
                    <a:pt x="414" y="161"/>
                  </a:lnTo>
                  <a:lnTo>
                    <a:pt x="414" y="160"/>
                  </a:lnTo>
                  <a:lnTo>
                    <a:pt x="415" y="160"/>
                  </a:lnTo>
                  <a:lnTo>
                    <a:pt x="415" y="157"/>
                  </a:lnTo>
                  <a:lnTo>
                    <a:pt x="415" y="156"/>
                  </a:lnTo>
                  <a:lnTo>
                    <a:pt x="415" y="155"/>
                  </a:lnTo>
                  <a:lnTo>
                    <a:pt x="417" y="155"/>
                  </a:lnTo>
                  <a:lnTo>
                    <a:pt x="418" y="154"/>
                  </a:lnTo>
                  <a:lnTo>
                    <a:pt x="418" y="153"/>
                  </a:lnTo>
                  <a:lnTo>
                    <a:pt x="419" y="153"/>
                  </a:lnTo>
                  <a:lnTo>
                    <a:pt x="419" y="154"/>
                  </a:lnTo>
                  <a:lnTo>
                    <a:pt x="418" y="154"/>
                  </a:lnTo>
                  <a:lnTo>
                    <a:pt x="419" y="154"/>
                  </a:lnTo>
                  <a:lnTo>
                    <a:pt x="420" y="155"/>
                  </a:lnTo>
                  <a:lnTo>
                    <a:pt x="420" y="156"/>
                  </a:lnTo>
                  <a:lnTo>
                    <a:pt x="420" y="157"/>
                  </a:lnTo>
                  <a:close/>
                  <a:moveTo>
                    <a:pt x="574" y="151"/>
                  </a:moveTo>
                  <a:lnTo>
                    <a:pt x="575" y="152"/>
                  </a:lnTo>
                  <a:lnTo>
                    <a:pt x="574" y="152"/>
                  </a:lnTo>
                  <a:lnTo>
                    <a:pt x="573" y="152"/>
                  </a:lnTo>
                  <a:lnTo>
                    <a:pt x="573" y="151"/>
                  </a:lnTo>
                  <a:lnTo>
                    <a:pt x="572" y="151"/>
                  </a:lnTo>
                  <a:lnTo>
                    <a:pt x="571" y="151"/>
                  </a:lnTo>
                  <a:lnTo>
                    <a:pt x="571" y="149"/>
                  </a:lnTo>
                  <a:lnTo>
                    <a:pt x="572" y="149"/>
                  </a:lnTo>
                  <a:lnTo>
                    <a:pt x="572" y="151"/>
                  </a:lnTo>
                  <a:lnTo>
                    <a:pt x="573" y="151"/>
                  </a:lnTo>
                  <a:lnTo>
                    <a:pt x="574" y="151"/>
                  </a:lnTo>
                  <a:close/>
                  <a:moveTo>
                    <a:pt x="543" y="149"/>
                  </a:moveTo>
                  <a:lnTo>
                    <a:pt x="541" y="149"/>
                  </a:lnTo>
                  <a:lnTo>
                    <a:pt x="541" y="148"/>
                  </a:lnTo>
                  <a:lnTo>
                    <a:pt x="541" y="149"/>
                  </a:lnTo>
                  <a:lnTo>
                    <a:pt x="543" y="149"/>
                  </a:lnTo>
                  <a:close/>
                  <a:moveTo>
                    <a:pt x="540" y="148"/>
                  </a:moveTo>
                  <a:lnTo>
                    <a:pt x="540" y="147"/>
                  </a:lnTo>
                  <a:lnTo>
                    <a:pt x="540" y="148"/>
                  </a:lnTo>
                  <a:close/>
                  <a:moveTo>
                    <a:pt x="419" y="147"/>
                  </a:moveTo>
                  <a:lnTo>
                    <a:pt x="419" y="148"/>
                  </a:lnTo>
                  <a:lnTo>
                    <a:pt x="419" y="147"/>
                  </a:lnTo>
                  <a:lnTo>
                    <a:pt x="420" y="147"/>
                  </a:lnTo>
                  <a:lnTo>
                    <a:pt x="421" y="148"/>
                  </a:lnTo>
                  <a:lnTo>
                    <a:pt x="421" y="149"/>
                  </a:lnTo>
                  <a:lnTo>
                    <a:pt x="420" y="151"/>
                  </a:lnTo>
                  <a:lnTo>
                    <a:pt x="419" y="152"/>
                  </a:lnTo>
                  <a:lnTo>
                    <a:pt x="418" y="151"/>
                  </a:lnTo>
                  <a:lnTo>
                    <a:pt x="417" y="149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9" y="147"/>
                  </a:lnTo>
                  <a:close/>
                  <a:moveTo>
                    <a:pt x="544" y="148"/>
                  </a:moveTo>
                  <a:lnTo>
                    <a:pt x="543" y="148"/>
                  </a:lnTo>
                  <a:lnTo>
                    <a:pt x="543" y="147"/>
                  </a:lnTo>
                  <a:lnTo>
                    <a:pt x="544" y="148"/>
                  </a:lnTo>
                  <a:close/>
                  <a:moveTo>
                    <a:pt x="480" y="146"/>
                  </a:moveTo>
                  <a:lnTo>
                    <a:pt x="479" y="146"/>
                  </a:lnTo>
                  <a:lnTo>
                    <a:pt x="479" y="145"/>
                  </a:lnTo>
                  <a:lnTo>
                    <a:pt x="480" y="145"/>
                  </a:lnTo>
                  <a:lnTo>
                    <a:pt x="481" y="145"/>
                  </a:lnTo>
                  <a:lnTo>
                    <a:pt x="481" y="146"/>
                  </a:lnTo>
                  <a:lnTo>
                    <a:pt x="480" y="146"/>
                  </a:lnTo>
                  <a:close/>
                  <a:moveTo>
                    <a:pt x="504" y="143"/>
                  </a:moveTo>
                  <a:lnTo>
                    <a:pt x="503" y="143"/>
                  </a:lnTo>
                  <a:lnTo>
                    <a:pt x="504" y="143"/>
                  </a:lnTo>
                  <a:close/>
                  <a:moveTo>
                    <a:pt x="420" y="142"/>
                  </a:moveTo>
                  <a:lnTo>
                    <a:pt x="419" y="142"/>
                  </a:lnTo>
                  <a:lnTo>
                    <a:pt x="419" y="143"/>
                  </a:lnTo>
                  <a:lnTo>
                    <a:pt x="419" y="142"/>
                  </a:lnTo>
                  <a:lnTo>
                    <a:pt x="418" y="142"/>
                  </a:lnTo>
                  <a:lnTo>
                    <a:pt x="419" y="142"/>
                  </a:lnTo>
                  <a:lnTo>
                    <a:pt x="419" y="140"/>
                  </a:lnTo>
                  <a:lnTo>
                    <a:pt x="420" y="140"/>
                  </a:lnTo>
                  <a:lnTo>
                    <a:pt x="420" y="142"/>
                  </a:lnTo>
                  <a:close/>
                  <a:moveTo>
                    <a:pt x="498" y="142"/>
                  </a:moveTo>
                  <a:lnTo>
                    <a:pt x="498" y="143"/>
                  </a:lnTo>
                  <a:lnTo>
                    <a:pt x="497" y="142"/>
                  </a:lnTo>
                  <a:lnTo>
                    <a:pt x="498" y="142"/>
                  </a:lnTo>
                  <a:lnTo>
                    <a:pt x="498" y="140"/>
                  </a:lnTo>
                  <a:lnTo>
                    <a:pt x="499" y="140"/>
                  </a:lnTo>
                  <a:lnTo>
                    <a:pt x="501" y="140"/>
                  </a:lnTo>
                  <a:lnTo>
                    <a:pt x="501" y="142"/>
                  </a:lnTo>
                  <a:lnTo>
                    <a:pt x="499" y="142"/>
                  </a:lnTo>
                  <a:lnTo>
                    <a:pt x="498" y="142"/>
                  </a:lnTo>
                  <a:close/>
                  <a:moveTo>
                    <a:pt x="406" y="142"/>
                  </a:moveTo>
                  <a:lnTo>
                    <a:pt x="406" y="140"/>
                  </a:lnTo>
                  <a:lnTo>
                    <a:pt x="407" y="140"/>
                  </a:lnTo>
                  <a:lnTo>
                    <a:pt x="407" y="142"/>
                  </a:lnTo>
                  <a:lnTo>
                    <a:pt x="406" y="142"/>
                  </a:lnTo>
                  <a:close/>
                  <a:moveTo>
                    <a:pt x="497" y="142"/>
                  </a:moveTo>
                  <a:lnTo>
                    <a:pt x="497" y="143"/>
                  </a:lnTo>
                  <a:lnTo>
                    <a:pt x="496" y="143"/>
                  </a:lnTo>
                  <a:lnTo>
                    <a:pt x="496" y="142"/>
                  </a:lnTo>
                  <a:lnTo>
                    <a:pt x="496" y="143"/>
                  </a:lnTo>
                  <a:lnTo>
                    <a:pt x="496" y="144"/>
                  </a:lnTo>
                  <a:lnTo>
                    <a:pt x="495" y="144"/>
                  </a:lnTo>
                  <a:lnTo>
                    <a:pt x="494" y="144"/>
                  </a:lnTo>
                  <a:lnTo>
                    <a:pt x="495" y="143"/>
                  </a:lnTo>
                  <a:lnTo>
                    <a:pt x="494" y="143"/>
                  </a:lnTo>
                  <a:lnTo>
                    <a:pt x="493" y="144"/>
                  </a:lnTo>
                  <a:lnTo>
                    <a:pt x="491" y="144"/>
                  </a:lnTo>
                  <a:lnTo>
                    <a:pt x="490" y="144"/>
                  </a:lnTo>
                  <a:lnTo>
                    <a:pt x="490" y="143"/>
                  </a:lnTo>
                  <a:lnTo>
                    <a:pt x="491" y="143"/>
                  </a:lnTo>
                  <a:lnTo>
                    <a:pt x="491" y="142"/>
                  </a:lnTo>
                  <a:lnTo>
                    <a:pt x="493" y="142"/>
                  </a:lnTo>
                  <a:lnTo>
                    <a:pt x="494" y="142"/>
                  </a:lnTo>
                  <a:lnTo>
                    <a:pt x="496" y="140"/>
                  </a:lnTo>
                  <a:lnTo>
                    <a:pt x="497" y="140"/>
                  </a:lnTo>
                  <a:lnTo>
                    <a:pt x="497" y="142"/>
                  </a:lnTo>
                  <a:close/>
                  <a:moveTo>
                    <a:pt x="502" y="140"/>
                  </a:moveTo>
                  <a:lnTo>
                    <a:pt x="503" y="140"/>
                  </a:lnTo>
                  <a:lnTo>
                    <a:pt x="503" y="142"/>
                  </a:lnTo>
                  <a:lnTo>
                    <a:pt x="502" y="142"/>
                  </a:lnTo>
                  <a:lnTo>
                    <a:pt x="501" y="142"/>
                  </a:lnTo>
                  <a:lnTo>
                    <a:pt x="501" y="140"/>
                  </a:lnTo>
                  <a:lnTo>
                    <a:pt x="502" y="140"/>
                  </a:lnTo>
                  <a:close/>
                  <a:moveTo>
                    <a:pt x="562" y="139"/>
                  </a:moveTo>
                  <a:lnTo>
                    <a:pt x="562" y="140"/>
                  </a:lnTo>
                  <a:lnTo>
                    <a:pt x="562" y="139"/>
                  </a:lnTo>
                  <a:lnTo>
                    <a:pt x="561" y="139"/>
                  </a:lnTo>
                  <a:lnTo>
                    <a:pt x="562" y="139"/>
                  </a:lnTo>
                  <a:close/>
                  <a:moveTo>
                    <a:pt x="409" y="140"/>
                  </a:moveTo>
                  <a:lnTo>
                    <a:pt x="409" y="139"/>
                  </a:lnTo>
                  <a:lnTo>
                    <a:pt x="409" y="138"/>
                  </a:lnTo>
                  <a:lnTo>
                    <a:pt x="409" y="139"/>
                  </a:lnTo>
                  <a:lnTo>
                    <a:pt x="410" y="139"/>
                  </a:lnTo>
                  <a:lnTo>
                    <a:pt x="409" y="140"/>
                  </a:lnTo>
                  <a:close/>
                  <a:moveTo>
                    <a:pt x="319" y="143"/>
                  </a:moveTo>
                  <a:lnTo>
                    <a:pt x="318" y="142"/>
                  </a:lnTo>
                  <a:lnTo>
                    <a:pt x="318" y="140"/>
                  </a:lnTo>
                  <a:lnTo>
                    <a:pt x="318" y="139"/>
                  </a:lnTo>
                  <a:lnTo>
                    <a:pt x="319" y="139"/>
                  </a:lnTo>
                  <a:lnTo>
                    <a:pt x="319" y="138"/>
                  </a:lnTo>
                  <a:lnTo>
                    <a:pt x="319" y="139"/>
                  </a:lnTo>
                  <a:lnTo>
                    <a:pt x="319" y="140"/>
                  </a:lnTo>
                  <a:lnTo>
                    <a:pt x="319" y="142"/>
                  </a:lnTo>
                  <a:lnTo>
                    <a:pt x="319" y="143"/>
                  </a:lnTo>
                  <a:close/>
                  <a:moveTo>
                    <a:pt x="485" y="137"/>
                  </a:moveTo>
                  <a:lnTo>
                    <a:pt x="486" y="137"/>
                  </a:lnTo>
                  <a:lnTo>
                    <a:pt x="487" y="138"/>
                  </a:lnTo>
                  <a:lnTo>
                    <a:pt x="486" y="138"/>
                  </a:lnTo>
                  <a:lnTo>
                    <a:pt x="485" y="138"/>
                  </a:lnTo>
                  <a:lnTo>
                    <a:pt x="485" y="137"/>
                  </a:lnTo>
                  <a:close/>
                  <a:moveTo>
                    <a:pt x="314" y="148"/>
                  </a:moveTo>
                  <a:lnTo>
                    <a:pt x="313" y="148"/>
                  </a:lnTo>
                  <a:lnTo>
                    <a:pt x="313" y="147"/>
                  </a:lnTo>
                  <a:lnTo>
                    <a:pt x="314" y="147"/>
                  </a:lnTo>
                  <a:lnTo>
                    <a:pt x="314" y="146"/>
                  </a:lnTo>
                  <a:lnTo>
                    <a:pt x="313" y="146"/>
                  </a:lnTo>
                  <a:lnTo>
                    <a:pt x="314" y="145"/>
                  </a:lnTo>
                  <a:lnTo>
                    <a:pt x="313" y="145"/>
                  </a:lnTo>
                  <a:lnTo>
                    <a:pt x="313" y="144"/>
                  </a:lnTo>
                  <a:lnTo>
                    <a:pt x="313" y="143"/>
                  </a:lnTo>
                  <a:lnTo>
                    <a:pt x="313" y="142"/>
                  </a:lnTo>
                  <a:lnTo>
                    <a:pt x="313" y="140"/>
                  </a:lnTo>
                  <a:lnTo>
                    <a:pt x="314" y="139"/>
                  </a:lnTo>
                  <a:lnTo>
                    <a:pt x="314" y="138"/>
                  </a:lnTo>
                  <a:lnTo>
                    <a:pt x="314" y="137"/>
                  </a:lnTo>
                  <a:lnTo>
                    <a:pt x="315" y="137"/>
                  </a:lnTo>
                  <a:lnTo>
                    <a:pt x="317" y="136"/>
                  </a:lnTo>
                  <a:lnTo>
                    <a:pt x="317" y="137"/>
                  </a:lnTo>
                  <a:lnTo>
                    <a:pt x="317" y="138"/>
                  </a:lnTo>
                  <a:lnTo>
                    <a:pt x="317" y="139"/>
                  </a:lnTo>
                  <a:lnTo>
                    <a:pt x="318" y="139"/>
                  </a:lnTo>
                  <a:lnTo>
                    <a:pt x="318" y="140"/>
                  </a:lnTo>
                  <a:lnTo>
                    <a:pt x="317" y="140"/>
                  </a:lnTo>
                  <a:lnTo>
                    <a:pt x="317" y="142"/>
                  </a:lnTo>
                  <a:lnTo>
                    <a:pt x="318" y="142"/>
                  </a:lnTo>
                  <a:lnTo>
                    <a:pt x="317" y="143"/>
                  </a:lnTo>
                  <a:lnTo>
                    <a:pt x="318" y="143"/>
                  </a:lnTo>
                  <a:lnTo>
                    <a:pt x="318" y="144"/>
                  </a:lnTo>
                  <a:lnTo>
                    <a:pt x="318" y="145"/>
                  </a:lnTo>
                  <a:lnTo>
                    <a:pt x="317" y="145"/>
                  </a:lnTo>
                  <a:lnTo>
                    <a:pt x="318" y="146"/>
                  </a:lnTo>
                  <a:lnTo>
                    <a:pt x="317" y="146"/>
                  </a:lnTo>
                  <a:lnTo>
                    <a:pt x="317" y="147"/>
                  </a:lnTo>
                  <a:lnTo>
                    <a:pt x="315" y="147"/>
                  </a:lnTo>
                  <a:lnTo>
                    <a:pt x="315" y="148"/>
                  </a:lnTo>
                  <a:lnTo>
                    <a:pt x="314" y="148"/>
                  </a:lnTo>
                  <a:close/>
                  <a:moveTo>
                    <a:pt x="488" y="136"/>
                  </a:moveTo>
                  <a:lnTo>
                    <a:pt x="487" y="137"/>
                  </a:lnTo>
                  <a:lnTo>
                    <a:pt x="487" y="136"/>
                  </a:lnTo>
                  <a:lnTo>
                    <a:pt x="488" y="135"/>
                  </a:lnTo>
                  <a:lnTo>
                    <a:pt x="489" y="135"/>
                  </a:lnTo>
                  <a:lnTo>
                    <a:pt x="489" y="136"/>
                  </a:lnTo>
                  <a:lnTo>
                    <a:pt x="488" y="136"/>
                  </a:lnTo>
                  <a:close/>
                  <a:moveTo>
                    <a:pt x="82" y="136"/>
                  </a:moveTo>
                  <a:lnTo>
                    <a:pt x="82" y="135"/>
                  </a:lnTo>
                  <a:lnTo>
                    <a:pt x="82" y="136"/>
                  </a:lnTo>
                  <a:close/>
                  <a:moveTo>
                    <a:pt x="476" y="135"/>
                  </a:moveTo>
                  <a:lnTo>
                    <a:pt x="477" y="135"/>
                  </a:lnTo>
                  <a:lnTo>
                    <a:pt x="478" y="136"/>
                  </a:lnTo>
                  <a:lnTo>
                    <a:pt x="479" y="136"/>
                  </a:lnTo>
                  <a:lnTo>
                    <a:pt x="479" y="137"/>
                  </a:lnTo>
                  <a:lnTo>
                    <a:pt x="478" y="137"/>
                  </a:lnTo>
                  <a:lnTo>
                    <a:pt x="478" y="138"/>
                  </a:lnTo>
                  <a:lnTo>
                    <a:pt x="479" y="138"/>
                  </a:lnTo>
                  <a:lnTo>
                    <a:pt x="480" y="138"/>
                  </a:lnTo>
                  <a:lnTo>
                    <a:pt x="481" y="138"/>
                  </a:lnTo>
                  <a:lnTo>
                    <a:pt x="481" y="139"/>
                  </a:lnTo>
                  <a:lnTo>
                    <a:pt x="480" y="139"/>
                  </a:lnTo>
                  <a:lnTo>
                    <a:pt x="480" y="142"/>
                  </a:lnTo>
                  <a:lnTo>
                    <a:pt x="480" y="143"/>
                  </a:lnTo>
                  <a:lnTo>
                    <a:pt x="479" y="143"/>
                  </a:lnTo>
                  <a:lnTo>
                    <a:pt x="477" y="144"/>
                  </a:lnTo>
                  <a:lnTo>
                    <a:pt x="476" y="145"/>
                  </a:lnTo>
                  <a:lnTo>
                    <a:pt x="474" y="145"/>
                  </a:lnTo>
                  <a:lnTo>
                    <a:pt x="473" y="145"/>
                  </a:lnTo>
                  <a:lnTo>
                    <a:pt x="473" y="146"/>
                  </a:lnTo>
                  <a:lnTo>
                    <a:pt x="472" y="146"/>
                  </a:lnTo>
                  <a:lnTo>
                    <a:pt x="472" y="145"/>
                  </a:lnTo>
                  <a:lnTo>
                    <a:pt x="471" y="145"/>
                  </a:lnTo>
                  <a:lnTo>
                    <a:pt x="470" y="145"/>
                  </a:lnTo>
                  <a:lnTo>
                    <a:pt x="469" y="144"/>
                  </a:lnTo>
                  <a:lnTo>
                    <a:pt x="468" y="144"/>
                  </a:lnTo>
                  <a:lnTo>
                    <a:pt x="468" y="143"/>
                  </a:lnTo>
                  <a:lnTo>
                    <a:pt x="466" y="143"/>
                  </a:lnTo>
                  <a:lnTo>
                    <a:pt x="465" y="143"/>
                  </a:lnTo>
                  <a:lnTo>
                    <a:pt x="464" y="142"/>
                  </a:lnTo>
                  <a:lnTo>
                    <a:pt x="464" y="140"/>
                  </a:lnTo>
                  <a:lnTo>
                    <a:pt x="463" y="140"/>
                  </a:lnTo>
                  <a:lnTo>
                    <a:pt x="463" y="139"/>
                  </a:lnTo>
                  <a:lnTo>
                    <a:pt x="462" y="138"/>
                  </a:lnTo>
                  <a:lnTo>
                    <a:pt x="462" y="137"/>
                  </a:lnTo>
                  <a:lnTo>
                    <a:pt x="462" y="135"/>
                  </a:lnTo>
                  <a:lnTo>
                    <a:pt x="463" y="135"/>
                  </a:lnTo>
                  <a:lnTo>
                    <a:pt x="464" y="135"/>
                  </a:lnTo>
                  <a:lnTo>
                    <a:pt x="464" y="136"/>
                  </a:lnTo>
                  <a:lnTo>
                    <a:pt x="465" y="136"/>
                  </a:lnTo>
                  <a:lnTo>
                    <a:pt x="465" y="135"/>
                  </a:lnTo>
                  <a:lnTo>
                    <a:pt x="466" y="135"/>
                  </a:lnTo>
                  <a:lnTo>
                    <a:pt x="469" y="134"/>
                  </a:lnTo>
                  <a:lnTo>
                    <a:pt x="473" y="134"/>
                  </a:lnTo>
                  <a:lnTo>
                    <a:pt x="474" y="134"/>
                  </a:lnTo>
                  <a:lnTo>
                    <a:pt x="476" y="135"/>
                  </a:lnTo>
                  <a:close/>
                  <a:moveTo>
                    <a:pt x="491" y="132"/>
                  </a:moveTo>
                  <a:lnTo>
                    <a:pt x="491" y="134"/>
                  </a:lnTo>
                  <a:lnTo>
                    <a:pt x="490" y="134"/>
                  </a:lnTo>
                  <a:lnTo>
                    <a:pt x="489" y="134"/>
                  </a:lnTo>
                  <a:lnTo>
                    <a:pt x="489" y="132"/>
                  </a:lnTo>
                  <a:lnTo>
                    <a:pt x="490" y="132"/>
                  </a:lnTo>
                  <a:lnTo>
                    <a:pt x="490" y="131"/>
                  </a:lnTo>
                  <a:lnTo>
                    <a:pt x="491" y="131"/>
                  </a:lnTo>
                  <a:lnTo>
                    <a:pt x="491" y="132"/>
                  </a:lnTo>
                  <a:close/>
                  <a:moveTo>
                    <a:pt x="176" y="134"/>
                  </a:moveTo>
                  <a:lnTo>
                    <a:pt x="176" y="132"/>
                  </a:lnTo>
                  <a:lnTo>
                    <a:pt x="175" y="132"/>
                  </a:lnTo>
                  <a:lnTo>
                    <a:pt x="175" y="131"/>
                  </a:lnTo>
                  <a:lnTo>
                    <a:pt x="176" y="131"/>
                  </a:lnTo>
                  <a:lnTo>
                    <a:pt x="177" y="131"/>
                  </a:lnTo>
                  <a:lnTo>
                    <a:pt x="177" y="132"/>
                  </a:lnTo>
                  <a:lnTo>
                    <a:pt x="176" y="134"/>
                  </a:lnTo>
                  <a:close/>
                  <a:moveTo>
                    <a:pt x="179" y="131"/>
                  </a:moveTo>
                  <a:lnTo>
                    <a:pt x="178" y="131"/>
                  </a:lnTo>
                  <a:lnTo>
                    <a:pt x="179" y="130"/>
                  </a:lnTo>
                  <a:lnTo>
                    <a:pt x="180" y="130"/>
                  </a:lnTo>
                  <a:lnTo>
                    <a:pt x="180" y="131"/>
                  </a:lnTo>
                  <a:lnTo>
                    <a:pt x="179" y="131"/>
                  </a:lnTo>
                  <a:close/>
                  <a:moveTo>
                    <a:pt x="186" y="131"/>
                  </a:moveTo>
                  <a:lnTo>
                    <a:pt x="185" y="131"/>
                  </a:lnTo>
                  <a:lnTo>
                    <a:pt x="185" y="132"/>
                  </a:lnTo>
                  <a:lnTo>
                    <a:pt x="184" y="131"/>
                  </a:lnTo>
                  <a:lnTo>
                    <a:pt x="184" y="130"/>
                  </a:lnTo>
                  <a:lnTo>
                    <a:pt x="185" y="130"/>
                  </a:lnTo>
                  <a:lnTo>
                    <a:pt x="186" y="130"/>
                  </a:lnTo>
                  <a:lnTo>
                    <a:pt x="186" y="131"/>
                  </a:lnTo>
                  <a:close/>
                  <a:moveTo>
                    <a:pt x="515" y="129"/>
                  </a:moveTo>
                  <a:lnTo>
                    <a:pt x="515" y="130"/>
                  </a:lnTo>
                  <a:lnTo>
                    <a:pt x="516" y="130"/>
                  </a:lnTo>
                  <a:lnTo>
                    <a:pt x="518" y="130"/>
                  </a:lnTo>
                  <a:lnTo>
                    <a:pt x="519" y="131"/>
                  </a:lnTo>
                  <a:lnTo>
                    <a:pt x="520" y="131"/>
                  </a:lnTo>
                  <a:lnTo>
                    <a:pt x="521" y="131"/>
                  </a:lnTo>
                  <a:lnTo>
                    <a:pt x="521" y="132"/>
                  </a:lnTo>
                  <a:lnTo>
                    <a:pt x="522" y="132"/>
                  </a:lnTo>
                  <a:lnTo>
                    <a:pt x="524" y="132"/>
                  </a:lnTo>
                  <a:lnTo>
                    <a:pt x="527" y="132"/>
                  </a:lnTo>
                  <a:lnTo>
                    <a:pt x="528" y="132"/>
                  </a:lnTo>
                  <a:lnTo>
                    <a:pt x="529" y="134"/>
                  </a:lnTo>
                  <a:lnTo>
                    <a:pt x="530" y="135"/>
                  </a:lnTo>
                  <a:lnTo>
                    <a:pt x="531" y="136"/>
                  </a:lnTo>
                  <a:lnTo>
                    <a:pt x="531" y="137"/>
                  </a:lnTo>
                  <a:lnTo>
                    <a:pt x="531" y="138"/>
                  </a:lnTo>
                  <a:lnTo>
                    <a:pt x="531" y="139"/>
                  </a:lnTo>
                  <a:lnTo>
                    <a:pt x="532" y="139"/>
                  </a:lnTo>
                  <a:lnTo>
                    <a:pt x="533" y="139"/>
                  </a:lnTo>
                  <a:lnTo>
                    <a:pt x="535" y="139"/>
                  </a:lnTo>
                  <a:lnTo>
                    <a:pt x="533" y="139"/>
                  </a:lnTo>
                  <a:lnTo>
                    <a:pt x="533" y="140"/>
                  </a:lnTo>
                  <a:lnTo>
                    <a:pt x="535" y="140"/>
                  </a:lnTo>
                  <a:lnTo>
                    <a:pt x="535" y="142"/>
                  </a:lnTo>
                  <a:lnTo>
                    <a:pt x="535" y="143"/>
                  </a:lnTo>
                  <a:lnTo>
                    <a:pt x="535" y="145"/>
                  </a:lnTo>
                  <a:lnTo>
                    <a:pt x="535" y="146"/>
                  </a:lnTo>
                  <a:lnTo>
                    <a:pt x="533" y="146"/>
                  </a:lnTo>
                  <a:lnTo>
                    <a:pt x="533" y="145"/>
                  </a:lnTo>
                  <a:lnTo>
                    <a:pt x="532" y="145"/>
                  </a:lnTo>
                  <a:lnTo>
                    <a:pt x="531" y="145"/>
                  </a:lnTo>
                  <a:lnTo>
                    <a:pt x="531" y="144"/>
                  </a:lnTo>
                  <a:lnTo>
                    <a:pt x="530" y="144"/>
                  </a:lnTo>
                  <a:lnTo>
                    <a:pt x="529" y="144"/>
                  </a:lnTo>
                  <a:lnTo>
                    <a:pt x="529" y="143"/>
                  </a:lnTo>
                  <a:lnTo>
                    <a:pt x="528" y="143"/>
                  </a:lnTo>
                  <a:lnTo>
                    <a:pt x="527" y="142"/>
                  </a:lnTo>
                  <a:lnTo>
                    <a:pt x="523" y="140"/>
                  </a:lnTo>
                  <a:lnTo>
                    <a:pt x="522" y="140"/>
                  </a:lnTo>
                  <a:lnTo>
                    <a:pt x="522" y="139"/>
                  </a:lnTo>
                  <a:lnTo>
                    <a:pt x="521" y="139"/>
                  </a:lnTo>
                  <a:lnTo>
                    <a:pt x="521" y="138"/>
                  </a:lnTo>
                  <a:lnTo>
                    <a:pt x="520" y="138"/>
                  </a:lnTo>
                  <a:lnTo>
                    <a:pt x="515" y="137"/>
                  </a:lnTo>
                  <a:lnTo>
                    <a:pt x="514" y="137"/>
                  </a:lnTo>
                  <a:lnTo>
                    <a:pt x="514" y="138"/>
                  </a:lnTo>
                  <a:lnTo>
                    <a:pt x="515" y="139"/>
                  </a:lnTo>
                  <a:lnTo>
                    <a:pt x="514" y="139"/>
                  </a:lnTo>
                  <a:lnTo>
                    <a:pt x="513" y="139"/>
                  </a:lnTo>
                  <a:lnTo>
                    <a:pt x="512" y="139"/>
                  </a:lnTo>
                  <a:lnTo>
                    <a:pt x="511" y="139"/>
                  </a:lnTo>
                  <a:lnTo>
                    <a:pt x="510" y="138"/>
                  </a:lnTo>
                  <a:lnTo>
                    <a:pt x="508" y="138"/>
                  </a:lnTo>
                  <a:lnTo>
                    <a:pt x="507" y="138"/>
                  </a:lnTo>
                  <a:lnTo>
                    <a:pt x="506" y="138"/>
                  </a:lnTo>
                  <a:lnTo>
                    <a:pt x="506" y="137"/>
                  </a:lnTo>
                  <a:lnTo>
                    <a:pt x="506" y="136"/>
                  </a:lnTo>
                  <a:lnTo>
                    <a:pt x="505" y="136"/>
                  </a:lnTo>
                  <a:lnTo>
                    <a:pt x="504" y="137"/>
                  </a:lnTo>
                  <a:lnTo>
                    <a:pt x="502" y="138"/>
                  </a:lnTo>
                  <a:lnTo>
                    <a:pt x="502" y="139"/>
                  </a:lnTo>
                  <a:lnTo>
                    <a:pt x="501" y="139"/>
                  </a:lnTo>
                  <a:lnTo>
                    <a:pt x="499" y="139"/>
                  </a:lnTo>
                  <a:lnTo>
                    <a:pt x="498" y="139"/>
                  </a:lnTo>
                  <a:lnTo>
                    <a:pt x="496" y="136"/>
                  </a:lnTo>
                  <a:lnTo>
                    <a:pt x="495" y="136"/>
                  </a:lnTo>
                  <a:lnTo>
                    <a:pt x="495" y="135"/>
                  </a:lnTo>
                  <a:lnTo>
                    <a:pt x="495" y="134"/>
                  </a:lnTo>
                  <a:lnTo>
                    <a:pt x="494" y="134"/>
                  </a:lnTo>
                  <a:lnTo>
                    <a:pt x="494" y="135"/>
                  </a:lnTo>
                  <a:lnTo>
                    <a:pt x="493" y="135"/>
                  </a:lnTo>
                  <a:lnTo>
                    <a:pt x="493" y="136"/>
                  </a:lnTo>
                  <a:lnTo>
                    <a:pt x="493" y="137"/>
                  </a:lnTo>
                  <a:lnTo>
                    <a:pt x="493" y="138"/>
                  </a:lnTo>
                  <a:lnTo>
                    <a:pt x="491" y="138"/>
                  </a:lnTo>
                  <a:lnTo>
                    <a:pt x="491" y="139"/>
                  </a:lnTo>
                  <a:lnTo>
                    <a:pt x="491" y="140"/>
                  </a:lnTo>
                  <a:lnTo>
                    <a:pt x="490" y="140"/>
                  </a:lnTo>
                  <a:lnTo>
                    <a:pt x="490" y="142"/>
                  </a:lnTo>
                  <a:lnTo>
                    <a:pt x="490" y="140"/>
                  </a:lnTo>
                  <a:lnTo>
                    <a:pt x="490" y="138"/>
                  </a:lnTo>
                  <a:lnTo>
                    <a:pt x="490" y="137"/>
                  </a:lnTo>
                  <a:lnTo>
                    <a:pt x="490" y="136"/>
                  </a:lnTo>
                  <a:lnTo>
                    <a:pt x="489" y="136"/>
                  </a:lnTo>
                  <a:lnTo>
                    <a:pt x="489" y="135"/>
                  </a:lnTo>
                  <a:lnTo>
                    <a:pt x="490" y="135"/>
                  </a:lnTo>
                  <a:lnTo>
                    <a:pt x="491" y="135"/>
                  </a:lnTo>
                  <a:lnTo>
                    <a:pt x="491" y="134"/>
                  </a:lnTo>
                  <a:lnTo>
                    <a:pt x="493" y="134"/>
                  </a:lnTo>
                  <a:lnTo>
                    <a:pt x="494" y="134"/>
                  </a:lnTo>
                  <a:lnTo>
                    <a:pt x="494" y="132"/>
                  </a:lnTo>
                  <a:lnTo>
                    <a:pt x="493" y="132"/>
                  </a:lnTo>
                  <a:lnTo>
                    <a:pt x="494" y="132"/>
                  </a:lnTo>
                  <a:lnTo>
                    <a:pt x="494" y="131"/>
                  </a:lnTo>
                  <a:lnTo>
                    <a:pt x="495" y="130"/>
                  </a:lnTo>
                  <a:lnTo>
                    <a:pt x="497" y="130"/>
                  </a:lnTo>
                  <a:lnTo>
                    <a:pt x="498" y="130"/>
                  </a:lnTo>
                  <a:lnTo>
                    <a:pt x="499" y="130"/>
                  </a:lnTo>
                  <a:lnTo>
                    <a:pt x="501" y="130"/>
                  </a:lnTo>
                  <a:lnTo>
                    <a:pt x="504" y="130"/>
                  </a:lnTo>
                  <a:lnTo>
                    <a:pt x="505" y="130"/>
                  </a:lnTo>
                  <a:lnTo>
                    <a:pt x="506" y="130"/>
                  </a:lnTo>
                  <a:lnTo>
                    <a:pt x="507" y="130"/>
                  </a:lnTo>
                  <a:lnTo>
                    <a:pt x="507" y="131"/>
                  </a:lnTo>
                  <a:lnTo>
                    <a:pt x="508" y="131"/>
                  </a:lnTo>
                  <a:lnTo>
                    <a:pt x="508" y="132"/>
                  </a:lnTo>
                  <a:lnTo>
                    <a:pt x="510" y="132"/>
                  </a:lnTo>
                  <a:lnTo>
                    <a:pt x="510" y="131"/>
                  </a:lnTo>
                  <a:lnTo>
                    <a:pt x="511" y="131"/>
                  </a:lnTo>
                  <a:lnTo>
                    <a:pt x="512" y="130"/>
                  </a:lnTo>
                  <a:lnTo>
                    <a:pt x="513" y="129"/>
                  </a:lnTo>
                  <a:lnTo>
                    <a:pt x="514" y="129"/>
                  </a:lnTo>
                  <a:lnTo>
                    <a:pt x="515" y="129"/>
                  </a:lnTo>
                  <a:close/>
                  <a:moveTo>
                    <a:pt x="81" y="134"/>
                  </a:moveTo>
                  <a:lnTo>
                    <a:pt x="81" y="135"/>
                  </a:lnTo>
                  <a:lnTo>
                    <a:pt x="79" y="135"/>
                  </a:lnTo>
                  <a:lnTo>
                    <a:pt x="79" y="136"/>
                  </a:lnTo>
                  <a:lnTo>
                    <a:pt x="81" y="136"/>
                  </a:lnTo>
                  <a:lnTo>
                    <a:pt x="81" y="137"/>
                  </a:lnTo>
                  <a:lnTo>
                    <a:pt x="81" y="138"/>
                  </a:lnTo>
                  <a:lnTo>
                    <a:pt x="81" y="137"/>
                  </a:lnTo>
                  <a:lnTo>
                    <a:pt x="79" y="137"/>
                  </a:lnTo>
                  <a:lnTo>
                    <a:pt x="79" y="136"/>
                  </a:lnTo>
                  <a:lnTo>
                    <a:pt x="79" y="135"/>
                  </a:lnTo>
                  <a:lnTo>
                    <a:pt x="78" y="134"/>
                  </a:lnTo>
                  <a:lnTo>
                    <a:pt x="77" y="134"/>
                  </a:lnTo>
                  <a:lnTo>
                    <a:pt x="78" y="134"/>
                  </a:lnTo>
                  <a:lnTo>
                    <a:pt x="77" y="134"/>
                  </a:lnTo>
                  <a:lnTo>
                    <a:pt x="77" y="132"/>
                  </a:lnTo>
                  <a:lnTo>
                    <a:pt x="77" y="131"/>
                  </a:lnTo>
                  <a:lnTo>
                    <a:pt x="77" y="130"/>
                  </a:lnTo>
                  <a:lnTo>
                    <a:pt x="77" y="129"/>
                  </a:lnTo>
                  <a:lnTo>
                    <a:pt x="78" y="129"/>
                  </a:lnTo>
                  <a:lnTo>
                    <a:pt x="78" y="130"/>
                  </a:lnTo>
                  <a:lnTo>
                    <a:pt x="79" y="131"/>
                  </a:lnTo>
                  <a:lnTo>
                    <a:pt x="81" y="132"/>
                  </a:lnTo>
                  <a:lnTo>
                    <a:pt x="81" y="134"/>
                  </a:lnTo>
                  <a:close/>
                  <a:moveTo>
                    <a:pt x="546" y="128"/>
                  </a:moveTo>
                  <a:lnTo>
                    <a:pt x="545" y="128"/>
                  </a:lnTo>
                  <a:lnTo>
                    <a:pt x="546" y="127"/>
                  </a:lnTo>
                  <a:lnTo>
                    <a:pt x="546" y="128"/>
                  </a:lnTo>
                  <a:close/>
                  <a:moveTo>
                    <a:pt x="191" y="126"/>
                  </a:moveTo>
                  <a:lnTo>
                    <a:pt x="192" y="127"/>
                  </a:lnTo>
                  <a:lnTo>
                    <a:pt x="193" y="126"/>
                  </a:lnTo>
                  <a:lnTo>
                    <a:pt x="193" y="127"/>
                  </a:lnTo>
                  <a:lnTo>
                    <a:pt x="194" y="127"/>
                  </a:lnTo>
                  <a:lnTo>
                    <a:pt x="194" y="128"/>
                  </a:lnTo>
                  <a:lnTo>
                    <a:pt x="194" y="127"/>
                  </a:lnTo>
                  <a:lnTo>
                    <a:pt x="195" y="127"/>
                  </a:lnTo>
                  <a:lnTo>
                    <a:pt x="195" y="128"/>
                  </a:lnTo>
                  <a:lnTo>
                    <a:pt x="196" y="128"/>
                  </a:lnTo>
                  <a:lnTo>
                    <a:pt x="197" y="129"/>
                  </a:lnTo>
                  <a:lnTo>
                    <a:pt x="197" y="130"/>
                  </a:lnTo>
                  <a:lnTo>
                    <a:pt x="197" y="131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5"/>
                  </a:lnTo>
                  <a:lnTo>
                    <a:pt x="195" y="135"/>
                  </a:lnTo>
                  <a:lnTo>
                    <a:pt x="194" y="136"/>
                  </a:lnTo>
                  <a:lnTo>
                    <a:pt x="193" y="136"/>
                  </a:lnTo>
                  <a:lnTo>
                    <a:pt x="193" y="135"/>
                  </a:lnTo>
                  <a:lnTo>
                    <a:pt x="192" y="134"/>
                  </a:lnTo>
                  <a:lnTo>
                    <a:pt x="191" y="134"/>
                  </a:lnTo>
                  <a:lnTo>
                    <a:pt x="191" y="135"/>
                  </a:lnTo>
                  <a:lnTo>
                    <a:pt x="189" y="136"/>
                  </a:lnTo>
                  <a:lnTo>
                    <a:pt x="188" y="136"/>
                  </a:lnTo>
                  <a:lnTo>
                    <a:pt x="187" y="136"/>
                  </a:lnTo>
                  <a:lnTo>
                    <a:pt x="188" y="135"/>
                  </a:lnTo>
                  <a:lnTo>
                    <a:pt x="187" y="135"/>
                  </a:lnTo>
                  <a:lnTo>
                    <a:pt x="187" y="134"/>
                  </a:lnTo>
                  <a:lnTo>
                    <a:pt x="187" y="132"/>
                  </a:lnTo>
                  <a:lnTo>
                    <a:pt x="187" y="131"/>
                  </a:lnTo>
                  <a:lnTo>
                    <a:pt x="186" y="131"/>
                  </a:lnTo>
                  <a:lnTo>
                    <a:pt x="187" y="131"/>
                  </a:lnTo>
                  <a:lnTo>
                    <a:pt x="187" y="130"/>
                  </a:lnTo>
                  <a:lnTo>
                    <a:pt x="187" y="129"/>
                  </a:lnTo>
                  <a:lnTo>
                    <a:pt x="188" y="129"/>
                  </a:lnTo>
                  <a:lnTo>
                    <a:pt x="188" y="128"/>
                  </a:lnTo>
                  <a:lnTo>
                    <a:pt x="188" y="127"/>
                  </a:lnTo>
                  <a:lnTo>
                    <a:pt x="188" y="126"/>
                  </a:lnTo>
                  <a:lnTo>
                    <a:pt x="189" y="126"/>
                  </a:lnTo>
                  <a:lnTo>
                    <a:pt x="191" y="126"/>
                  </a:lnTo>
                  <a:close/>
                  <a:moveTo>
                    <a:pt x="77" y="129"/>
                  </a:moveTo>
                  <a:lnTo>
                    <a:pt x="76" y="129"/>
                  </a:lnTo>
                  <a:lnTo>
                    <a:pt x="76" y="130"/>
                  </a:lnTo>
                  <a:lnTo>
                    <a:pt x="75" y="130"/>
                  </a:lnTo>
                  <a:lnTo>
                    <a:pt x="74" y="130"/>
                  </a:lnTo>
                  <a:lnTo>
                    <a:pt x="74" y="129"/>
                  </a:lnTo>
                  <a:lnTo>
                    <a:pt x="74" y="128"/>
                  </a:lnTo>
                  <a:lnTo>
                    <a:pt x="74" y="127"/>
                  </a:lnTo>
                  <a:lnTo>
                    <a:pt x="74" y="126"/>
                  </a:lnTo>
                  <a:lnTo>
                    <a:pt x="74" y="124"/>
                  </a:lnTo>
                  <a:lnTo>
                    <a:pt x="74" y="126"/>
                  </a:lnTo>
                  <a:lnTo>
                    <a:pt x="75" y="126"/>
                  </a:lnTo>
                  <a:lnTo>
                    <a:pt x="75" y="127"/>
                  </a:lnTo>
                  <a:lnTo>
                    <a:pt x="76" y="127"/>
                  </a:lnTo>
                  <a:lnTo>
                    <a:pt x="76" y="128"/>
                  </a:lnTo>
                  <a:lnTo>
                    <a:pt x="77" y="128"/>
                  </a:lnTo>
                  <a:lnTo>
                    <a:pt x="77" y="129"/>
                  </a:lnTo>
                  <a:close/>
                  <a:moveTo>
                    <a:pt x="574" y="124"/>
                  </a:moveTo>
                  <a:lnTo>
                    <a:pt x="575" y="124"/>
                  </a:lnTo>
                  <a:lnTo>
                    <a:pt x="575" y="126"/>
                  </a:lnTo>
                  <a:lnTo>
                    <a:pt x="574" y="126"/>
                  </a:lnTo>
                  <a:lnTo>
                    <a:pt x="574" y="124"/>
                  </a:lnTo>
                  <a:close/>
                  <a:moveTo>
                    <a:pt x="590" y="124"/>
                  </a:moveTo>
                  <a:lnTo>
                    <a:pt x="589" y="124"/>
                  </a:lnTo>
                  <a:lnTo>
                    <a:pt x="589" y="123"/>
                  </a:lnTo>
                  <a:lnTo>
                    <a:pt x="590" y="123"/>
                  </a:lnTo>
                  <a:lnTo>
                    <a:pt x="590" y="122"/>
                  </a:lnTo>
                  <a:lnTo>
                    <a:pt x="590" y="124"/>
                  </a:lnTo>
                  <a:close/>
                  <a:moveTo>
                    <a:pt x="69" y="120"/>
                  </a:moveTo>
                  <a:lnTo>
                    <a:pt x="70" y="120"/>
                  </a:lnTo>
                  <a:lnTo>
                    <a:pt x="70" y="121"/>
                  </a:lnTo>
                  <a:lnTo>
                    <a:pt x="70" y="122"/>
                  </a:lnTo>
                  <a:lnTo>
                    <a:pt x="71" y="122"/>
                  </a:lnTo>
                  <a:lnTo>
                    <a:pt x="71" y="123"/>
                  </a:lnTo>
                  <a:lnTo>
                    <a:pt x="70" y="123"/>
                  </a:lnTo>
                  <a:lnTo>
                    <a:pt x="70" y="122"/>
                  </a:lnTo>
                  <a:lnTo>
                    <a:pt x="69" y="122"/>
                  </a:lnTo>
                  <a:lnTo>
                    <a:pt x="68" y="122"/>
                  </a:lnTo>
                  <a:lnTo>
                    <a:pt x="68" y="121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7" y="118"/>
                  </a:lnTo>
                  <a:lnTo>
                    <a:pt x="68" y="118"/>
                  </a:lnTo>
                  <a:lnTo>
                    <a:pt x="69" y="119"/>
                  </a:lnTo>
                  <a:lnTo>
                    <a:pt x="69" y="120"/>
                  </a:lnTo>
                  <a:close/>
                  <a:moveTo>
                    <a:pt x="430" y="119"/>
                  </a:moveTo>
                  <a:lnTo>
                    <a:pt x="430" y="118"/>
                  </a:lnTo>
                  <a:lnTo>
                    <a:pt x="430" y="119"/>
                  </a:lnTo>
                  <a:close/>
                  <a:moveTo>
                    <a:pt x="587" y="120"/>
                  </a:moveTo>
                  <a:lnTo>
                    <a:pt x="587" y="119"/>
                  </a:lnTo>
                  <a:lnTo>
                    <a:pt x="587" y="118"/>
                  </a:lnTo>
                  <a:lnTo>
                    <a:pt x="588" y="118"/>
                  </a:lnTo>
                  <a:lnTo>
                    <a:pt x="588" y="119"/>
                  </a:lnTo>
                  <a:lnTo>
                    <a:pt x="587" y="119"/>
                  </a:lnTo>
                  <a:lnTo>
                    <a:pt x="587" y="120"/>
                  </a:lnTo>
                  <a:close/>
                  <a:moveTo>
                    <a:pt x="463" y="124"/>
                  </a:moveTo>
                  <a:lnTo>
                    <a:pt x="462" y="124"/>
                  </a:lnTo>
                  <a:lnTo>
                    <a:pt x="462" y="123"/>
                  </a:lnTo>
                  <a:lnTo>
                    <a:pt x="461" y="122"/>
                  </a:lnTo>
                  <a:lnTo>
                    <a:pt x="461" y="121"/>
                  </a:lnTo>
                  <a:lnTo>
                    <a:pt x="461" y="120"/>
                  </a:lnTo>
                  <a:lnTo>
                    <a:pt x="460" y="120"/>
                  </a:lnTo>
                  <a:lnTo>
                    <a:pt x="460" y="119"/>
                  </a:lnTo>
                  <a:lnTo>
                    <a:pt x="460" y="118"/>
                  </a:lnTo>
                  <a:lnTo>
                    <a:pt x="461" y="118"/>
                  </a:lnTo>
                  <a:lnTo>
                    <a:pt x="462" y="118"/>
                  </a:lnTo>
                  <a:lnTo>
                    <a:pt x="462" y="119"/>
                  </a:lnTo>
                  <a:lnTo>
                    <a:pt x="462" y="120"/>
                  </a:lnTo>
                  <a:lnTo>
                    <a:pt x="463" y="123"/>
                  </a:lnTo>
                  <a:lnTo>
                    <a:pt x="463" y="124"/>
                  </a:lnTo>
                  <a:close/>
                  <a:moveTo>
                    <a:pt x="438" y="118"/>
                  </a:moveTo>
                  <a:lnTo>
                    <a:pt x="438" y="119"/>
                  </a:lnTo>
                  <a:lnTo>
                    <a:pt x="437" y="119"/>
                  </a:lnTo>
                  <a:lnTo>
                    <a:pt x="437" y="118"/>
                  </a:lnTo>
                  <a:lnTo>
                    <a:pt x="438" y="118"/>
                  </a:lnTo>
                  <a:close/>
                  <a:moveTo>
                    <a:pt x="427" y="118"/>
                  </a:moveTo>
                  <a:lnTo>
                    <a:pt x="427" y="117"/>
                  </a:lnTo>
                  <a:lnTo>
                    <a:pt x="427" y="118"/>
                  </a:lnTo>
                  <a:close/>
                  <a:moveTo>
                    <a:pt x="428" y="117"/>
                  </a:moveTo>
                  <a:lnTo>
                    <a:pt x="428" y="118"/>
                  </a:lnTo>
                  <a:lnTo>
                    <a:pt x="428" y="117"/>
                  </a:lnTo>
                  <a:close/>
                  <a:moveTo>
                    <a:pt x="430" y="118"/>
                  </a:moveTo>
                  <a:lnTo>
                    <a:pt x="429" y="118"/>
                  </a:lnTo>
                  <a:lnTo>
                    <a:pt x="429" y="117"/>
                  </a:lnTo>
                  <a:lnTo>
                    <a:pt x="429" y="115"/>
                  </a:lnTo>
                  <a:lnTo>
                    <a:pt x="430" y="117"/>
                  </a:lnTo>
                  <a:lnTo>
                    <a:pt x="430" y="118"/>
                  </a:lnTo>
                  <a:close/>
                  <a:moveTo>
                    <a:pt x="453" y="114"/>
                  </a:moveTo>
                  <a:lnTo>
                    <a:pt x="454" y="114"/>
                  </a:lnTo>
                  <a:lnTo>
                    <a:pt x="454" y="115"/>
                  </a:lnTo>
                  <a:lnTo>
                    <a:pt x="455" y="114"/>
                  </a:lnTo>
                  <a:lnTo>
                    <a:pt x="456" y="114"/>
                  </a:lnTo>
                  <a:lnTo>
                    <a:pt x="456" y="115"/>
                  </a:lnTo>
                  <a:lnTo>
                    <a:pt x="457" y="115"/>
                  </a:lnTo>
                  <a:lnTo>
                    <a:pt x="459" y="115"/>
                  </a:lnTo>
                  <a:lnTo>
                    <a:pt x="459" y="114"/>
                  </a:lnTo>
                  <a:lnTo>
                    <a:pt x="460" y="114"/>
                  </a:lnTo>
                  <a:lnTo>
                    <a:pt x="461" y="114"/>
                  </a:lnTo>
                  <a:lnTo>
                    <a:pt x="462" y="114"/>
                  </a:lnTo>
                  <a:lnTo>
                    <a:pt x="464" y="115"/>
                  </a:lnTo>
                  <a:lnTo>
                    <a:pt x="466" y="115"/>
                  </a:lnTo>
                  <a:lnTo>
                    <a:pt x="468" y="115"/>
                  </a:lnTo>
                  <a:lnTo>
                    <a:pt x="466" y="115"/>
                  </a:lnTo>
                  <a:lnTo>
                    <a:pt x="465" y="115"/>
                  </a:lnTo>
                  <a:lnTo>
                    <a:pt x="464" y="117"/>
                  </a:lnTo>
                  <a:lnTo>
                    <a:pt x="463" y="117"/>
                  </a:lnTo>
                  <a:lnTo>
                    <a:pt x="462" y="117"/>
                  </a:lnTo>
                  <a:lnTo>
                    <a:pt x="461" y="117"/>
                  </a:lnTo>
                  <a:lnTo>
                    <a:pt x="460" y="117"/>
                  </a:lnTo>
                  <a:lnTo>
                    <a:pt x="459" y="117"/>
                  </a:lnTo>
                  <a:lnTo>
                    <a:pt x="456" y="117"/>
                  </a:lnTo>
                  <a:lnTo>
                    <a:pt x="455" y="117"/>
                  </a:lnTo>
                  <a:lnTo>
                    <a:pt x="454" y="117"/>
                  </a:lnTo>
                  <a:lnTo>
                    <a:pt x="453" y="115"/>
                  </a:lnTo>
                  <a:lnTo>
                    <a:pt x="453" y="117"/>
                  </a:lnTo>
                  <a:lnTo>
                    <a:pt x="453" y="115"/>
                  </a:lnTo>
                  <a:lnTo>
                    <a:pt x="452" y="115"/>
                  </a:lnTo>
                  <a:lnTo>
                    <a:pt x="453" y="114"/>
                  </a:lnTo>
                  <a:close/>
                  <a:moveTo>
                    <a:pt x="419" y="117"/>
                  </a:moveTo>
                  <a:lnTo>
                    <a:pt x="419" y="115"/>
                  </a:lnTo>
                  <a:lnTo>
                    <a:pt x="419" y="114"/>
                  </a:lnTo>
                  <a:lnTo>
                    <a:pt x="420" y="114"/>
                  </a:lnTo>
                  <a:lnTo>
                    <a:pt x="420" y="115"/>
                  </a:lnTo>
                  <a:lnTo>
                    <a:pt x="419" y="115"/>
                  </a:lnTo>
                  <a:lnTo>
                    <a:pt x="419" y="117"/>
                  </a:lnTo>
                  <a:close/>
                  <a:moveTo>
                    <a:pt x="585" y="117"/>
                  </a:moveTo>
                  <a:lnTo>
                    <a:pt x="583" y="117"/>
                  </a:lnTo>
                  <a:lnTo>
                    <a:pt x="583" y="115"/>
                  </a:lnTo>
                  <a:lnTo>
                    <a:pt x="585" y="114"/>
                  </a:lnTo>
                  <a:lnTo>
                    <a:pt x="586" y="114"/>
                  </a:lnTo>
                  <a:lnTo>
                    <a:pt x="585" y="114"/>
                  </a:lnTo>
                  <a:lnTo>
                    <a:pt x="585" y="115"/>
                  </a:lnTo>
                  <a:lnTo>
                    <a:pt x="585" y="117"/>
                  </a:lnTo>
                  <a:close/>
                  <a:moveTo>
                    <a:pt x="204" y="113"/>
                  </a:moveTo>
                  <a:lnTo>
                    <a:pt x="203" y="113"/>
                  </a:lnTo>
                  <a:lnTo>
                    <a:pt x="204" y="113"/>
                  </a:lnTo>
                  <a:lnTo>
                    <a:pt x="205" y="113"/>
                  </a:lnTo>
                  <a:lnTo>
                    <a:pt x="204" y="113"/>
                  </a:lnTo>
                  <a:close/>
                  <a:moveTo>
                    <a:pt x="527" y="113"/>
                  </a:moveTo>
                  <a:lnTo>
                    <a:pt x="527" y="114"/>
                  </a:lnTo>
                  <a:lnTo>
                    <a:pt x="528" y="114"/>
                  </a:lnTo>
                  <a:lnTo>
                    <a:pt x="528" y="115"/>
                  </a:lnTo>
                  <a:lnTo>
                    <a:pt x="528" y="117"/>
                  </a:lnTo>
                  <a:lnTo>
                    <a:pt x="527" y="117"/>
                  </a:lnTo>
                  <a:lnTo>
                    <a:pt x="528" y="118"/>
                  </a:lnTo>
                  <a:lnTo>
                    <a:pt x="527" y="118"/>
                  </a:lnTo>
                  <a:lnTo>
                    <a:pt x="527" y="117"/>
                  </a:lnTo>
                  <a:lnTo>
                    <a:pt x="527" y="118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4" y="119"/>
                  </a:lnTo>
                  <a:lnTo>
                    <a:pt x="523" y="119"/>
                  </a:lnTo>
                  <a:lnTo>
                    <a:pt x="523" y="118"/>
                  </a:lnTo>
                  <a:lnTo>
                    <a:pt x="522" y="118"/>
                  </a:lnTo>
                  <a:lnTo>
                    <a:pt x="521" y="118"/>
                  </a:lnTo>
                  <a:lnTo>
                    <a:pt x="520" y="118"/>
                  </a:lnTo>
                  <a:lnTo>
                    <a:pt x="519" y="118"/>
                  </a:lnTo>
                  <a:lnTo>
                    <a:pt x="519" y="117"/>
                  </a:lnTo>
                  <a:lnTo>
                    <a:pt x="518" y="117"/>
                  </a:lnTo>
                  <a:lnTo>
                    <a:pt x="518" y="115"/>
                  </a:lnTo>
                  <a:lnTo>
                    <a:pt x="520" y="115"/>
                  </a:lnTo>
                  <a:lnTo>
                    <a:pt x="520" y="114"/>
                  </a:lnTo>
                  <a:lnTo>
                    <a:pt x="521" y="114"/>
                  </a:lnTo>
                  <a:lnTo>
                    <a:pt x="522" y="114"/>
                  </a:lnTo>
                  <a:lnTo>
                    <a:pt x="523" y="114"/>
                  </a:lnTo>
                  <a:lnTo>
                    <a:pt x="523" y="113"/>
                  </a:lnTo>
                  <a:lnTo>
                    <a:pt x="524" y="113"/>
                  </a:lnTo>
                  <a:lnTo>
                    <a:pt x="526" y="114"/>
                  </a:lnTo>
                  <a:lnTo>
                    <a:pt x="526" y="113"/>
                  </a:lnTo>
                  <a:lnTo>
                    <a:pt x="527" y="113"/>
                  </a:lnTo>
                  <a:close/>
                  <a:moveTo>
                    <a:pt x="422" y="114"/>
                  </a:moveTo>
                  <a:lnTo>
                    <a:pt x="421" y="114"/>
                  </a:lnTo>
                  <a:lnTo>
                    <a:pt x="422" y="113"/>
                  </a:lnTo>
                  <a:lnTo>
                    <a:pt x="423" y="113"/>
                  </a:lnTo>
                  <a:lnTo>
                    <a:pt x="422" y="113"/>
                  </a:lnTo>
                  <a:lnTo>
                    <a:pt x="422" y="114"/>
                  </a:lnTo>
                  <a:close/>
                  <a:moveTo>
                    <a:pt x="440" y="112"/>
                  </a:moveTo>
                  <a:lnTo>
                    <a:pt x="440" y="113"/>
                  </a:lnTo>
                  <a:lnTo>
                    <a:pt x="440" y="112"/>
                  </a:lnTo>
                  <a:lnTo>
                    <a:pt x="442" y="112"/>
                  </a:lnTo>
                  <a:lnTo>
                    <a:pt x="443" y="112"/>
                  </a:lnTo>
                  <a:lnTo>
                    <a:pt x="444" y="113"/>
                  </a:lnTo>
                  <a:lnTo>
                    <a:pt x="445" y="113"/>
                  </a:lnTo>
                  <a:lnTo>
                    <a:pt x="446" y="113"/>
                  </a:lnTo>
                  <a:lnTo>
                    <a:pt x="447" y="113"/>
                  </a:lnTo>
                  <a:lnTo>
                    <a:pt x="447" y="114"/>
                  </a:lnTo>
                  <a:lnTo>
                    <a:pt x="448" y="114"/>
                  </a:lnTo>
                  <a:lnTo>
                    <a:pt x="448" y="113"/>
                  </a:lnTo>
                  <a:lnTo>
                    <a:pt x="449" y="113"/>
                  </a:lnTo>
                  <a:lnTo>
                    <a:pt x="451" y="114"/>
                  </a:lnTo>
                  <a:lnTo>
                    <a:pt x="449" y="114"/>
                  </a:lnTo>
                  <a:lnTo>
                    <a:pt x="451" y="114"/>
                  </a:lnTo>
                  <a:lnTo>
                    <a:pt x="452" y="114"/>
                  </a:lnTo>
                  <a:lnTo>
                    <a:pt x="452" y="115"/>
                  </a:lnTo>
                  <a:lnTo>
                    <a:pt x="452" y="117"/>
                  </a:lnTo>
                  <a:lnTo>
                    <a:pt x="452" y="115"/>
                  </a:lnTo>
                  <a:lnTo>
                    <a:pt x="451" y="115"/>
                  </a:lnTo>
                  <a:lnTo>
                    <a:pt x="449" y="117"/>
                  </a:lnTo>
                  <a:lnTo>
                    <a:pt x="449" y="115"/>
                  </a:lnTo>
                  <a:lnTo>
                    <a:pt x="449" y="117"/>
                  </a:lnTo>
                  <a:lnTo>
                    <a:pt x="448" y="117"/>
                  </a:lnTo>
                  <a:lnTo>
                    <a:pt x="447" y="117"/>
                  </a:lnTo>
                  <a:lnTo>
                    <a:pt x="446" y="117"/>
                  </a:lnTo>
                  <a:lnTo>
                    <a:pt x="445" y="117"/>
                  </a:lnTo>
                  <a:lnTo>
                    <a:pt x="444" y="117"/>
                  </a:lnTo>
                  <a:lnTo>
                    <a:pt x="443" y="117"/>
                  </a:lnTo>
                  <a:lnTo>
                    <a:pt x="443" y="118"/>
                  </a:lnTo>
                  <a:lnTo>
                    <a:pt x="440" y="118"/>
                  </a:lnTo>
                  <a:lnTo>
                    <a:pt x="439" y="118"/>
                  </a:lnTo>
                  <a:lnTo>
                    <a:pt x="438" y="118"/>
                  </a:lnTo>
                  <a:lnTo>
                    <a:pt x="437" y="117"/>
                  </a:lnTo>
                  <a:lnTo>
                    <a:pt x="437" y="115"/>
                  </a:lnTo>
                  <a:lnTo>
                    <a:pt x="437" y="114"/>
                  </a:lnTo>
                  <a:lnTo>
                    <a:pt x="438" y="114"/>
                  </a:lnTo>
                  <a:lnTo>
                    <a:pt x="438" y="113"/>
                  </a:lnTo>
                  <a:lnTo>
                    <a:pt x="439" y="113"/>
                  </a:lnTo>
                  <a:lnTo>
                    <a:pt x="439" y="112"/>
                  </a:lnTo>
                  <a:lnTo>
                    <a:pt x="440" y="112"/>
                  </a:lnTo>
                  <a:close/>
                  <a:moveTo>
                    <a:pt x="604" y="112"/>
                  </a:moveTo>
                  <a:lnTo>
                    <a:pt x="605" y="112"/>
                  </a:lnTo>
                  <a:lnTo>
                    <a:pt x="608" y="112"/>
                  </a:lnTo>
                  <a:lnTo>
                    <a:pt x="610" y="112"/>
                  </a:lnTo>
                  <a:lnTo>
                    <a:pt x="611" y="112"/>
                  </a:lnTo>
                  <a:lnTo>
                    <a:pt x="612" y="112"/>
                  </a:lnTo>
                  <a:lnTo>
                    <a:pt x="613" y="113"/>
                  </a:lnTo>
                  <a:lnTo>
                    <a:pt x="614" y="113"/>
                  </a:lnTo>
                  <a:lnTo>
                    <a:pt x="615" y="113"/>
                  </a:lnTo>
                  <a:lnTo>
                    <a:pt x="616" y="113"/>
                  </a:lnTo>
                  <a:lnTo>
                    <a:pt x="617" y="113"/>
                  </a:lnTo>
                  <a:lnTo>
                    <a:pt x="619" y="113"/>
                  </a:lnTo>
                  <a:lnTo>
                    <a:pt x="621" y="114"/>
                  </a:lnTo>
                  <a:lnTo>
                    <a:pt x="622" y="114"/>
                  </a:lnTo>
                  <a:lnTo>
                    <a:pt x="623" y="114"/>
                  </a:lnTo>
                  <a:lnTo>
                    <a:pt x="624" y="114"/>
                  </a:lnTo>
                  <a:lnTo>
                    <a:pt x="624" y="115"/>
                  </a:lnTo>
                  <a:lnTo>
                    <a:pt x="623" y="115"/>
                  </a:lnTo>
                  <a:lnTo>
                    <a:pt x="622" y="115"/>
                  </a:lnTo>
                  <a:lnTo>
                    <a:pt x="621" y="115"/>
                  </a:lnTo>
                  <a:lnTo>
                    <a:pt x="620" y="115"/>
                  </a:lnTo>
                  <a:lnTo>
                    <a:pt x="620" y="117"/>
                  </a:lnTo>
                  <a:lnTo>
                    <a:pt x="619" y="117"/>
                  </a:lnTo>
                  <a:lnTo>
                    <a:pt x="617" y="117"/>
                  </a:lnTo>
                  <a:lnTo>
                    <a:pt x="617" y="115"/>
                  </a:lnTo>
                  <a:lnTo>
                    <a:pt x="616" y="115"/>
                  </a:lnTo>
                  <a:lnTo>
                    <a:pt x="615" y="117"/>
                  </a:lnTo>
                  <a:lnTo>
                    <a:pt x="614" y="115"/>
                  </a:lnTo>
                  <a:lnTo>
                    <a:pt x="613" y="115"/>
                  </a:lnTo>
                  <a:lnTo>
                    <a:pt x="612" y="115"/>
                  </a:lnTo>
                  <a:lnTo>
                    <a:pt x="611" y="115"/>
                  </a:lnTo>
                  <a:lnTo>
                    <a:pt x="611" y="114"/>
                  </a:lnTo>
                  <a:lnTo>
                    <a:pt x="610" y="114"/>
                  </a:lnTo>
                  <a:lnTo>
                    <a:pt x="608" y="114"/>
                  </a:lnTo>
                  <a:lnTo>
                    <a:pt x="608" y="113"/>
                  </a:lnTo>
                  <a:lnTo>
                    <a:pt x="607" y="113"/>
                  </a:lnTo>
                  <a:lnTo>
                    <a:pt x="606" y="113"/>
                  </a:lnTo>
                  <a:lnTo>
                    <a:pt x="605" y="113"/>
                  </a:lnTo>
                  <a:lnTo>
                    <a:pt x="604" y="113"/>
                  </a:lnTo>
                  <a:lnTo>
                    <a:pt x="604" y="112"/>
                  </a:lnTo>
                  <a:lnTo>
                    <a:pt x="603" y="112"/>
                  </a:lnTo>
                  <a:lnTo>
                    <a:pt x="604" y="112"/>
                  </a:lnTo>
                  <a:close/>
                  <a:moveTo>
                    <a:pt x="208" y="111"/>
                  </a:moveTo>
                  <a:lnTo>
                    <a:pt x="208" y="112"/>
                  </a:lnTo>
                  <a:lnTo>
                    <a:pt x="207" y="113"/>
                  </a:lnTo>
                  <a:lnTo>
                    <a:pt x="205" y="113"/>
                  </a:lnTo>
                  <a:lnTo>
                    <a:pt x="205" y="112"/>
                  </a:lnTo>
                  <a:lnTo>
                    <a:pt x="205" y="111"/>
                  </a:lnTo>
                  <a:lnTo>
                    <a:pt x="207" y="111"/>
                  </a:lnTo>
                  <a:lnTo>
                    <a:pt x="208" y="111"/>
                  </a:lnTo>
                  <a:close/>
                  <a:moveTo>
                    <a:pt x="161" y="110"/>
                  </a:moveTo>
                  <a:lnTo>
                    <a:pt x="162" y="110"/>
                  </a:lnTo>
                  <a:lnTo>
                    <a:pt x="162" y="111"/>
                  </a:lnTo>
                  <a:lnTo>
                    <a:pt x="163" y="111"/>
                  </a:lnTo>
                  <a:lnTo>
                    <a:pt x="165" y="111"/>
                  </a:lnTo>
                  <a:lnTo>
                    <a:pt x="165" y="112"/>
                  </a:lnTo>
                  <a:lnTo>
                    <a:pt x="165" y="113"/>
                  </a:lnTo>
                  <a:lnTo>
                    <a:pt x="165" y="114"/>
                  </a:lnTo>
                  <a:lnTo>
                    <a:pt x="166" y="114"/>
                  </a:lnTo>
                  <a:lnTo>
                    <a:pt x="166" y="115"/>
                  </a:lnTo>
                  <a:lnTo>
                    <a:pt x="166" y="117"/>
                  </a:lnTo>
                  <a:lnTo>
                    <a:pt x="166" y="118"/>
                  </a:lnTo>
                  <a:lnTo>
                    <a:pt x="167" y="120"/>
                  </a:lnTo>
                  <a:lnTo>
                    <a:pt x="168" y="123"/>
                  </a:lnTo>
                  <a:lnTo>
                    <a:pt x="168" y="124"/>
                  </a:lnTo>
                  <a:lnTo>
                    <a:pt x="169" y="124"/>
                  </a:lnTo>
                  <a:lnTo>
                    <a:pt x="170" y="124"/>
                  </a:lnTo>
                  <a:lnTo>
                    <a:pt x="171" y="126"/>
                  </a:lnTo>
                  <a:lnTo>
                    <a:pt x="174" y="126"/>
                  </a:lnTo>
                  <a:lnTo>
                    <a:pt x="175" y="126"/>
                  </a:lnTo>
                  <a:lnTo>
                    <a:pt x="176" y="126"/>
                  </a:lnTo>
                  <a:lnTo>
                    <a:pt x="176" y="127"/>
                  </a:lnTo>
                  <a:lnTo>
                    <a:pt x="175" y="127"/>
                  </a:lnTo>
                  <a:lnTo>
                    <a:pt x="174" y="128"/>
                  </a:lnTo>
                  <a:lnTo>
                    <a:pt x="172" y="131"/>
                  </a:lnTo>
                  <a:lnTo>
                    <a:pt x="174" y="132"/>
                  </a:lnTo>
                  <a:lnTo>
                    <a:pt x="175" y="132"/>
                  </a:lnTo>
                  <a:lnTo>
                    <a:pt x="175" y="134"/>
                  </a:lnTo>
                  <a:lnTo>
                    <a:pt x="174" y="134"/>
                  </a:lnTo>
                  <a:lnTo>
                    <a:pt x="174" y="135"/>
                  </a:lnTo>
                  <a:lnTo>
                    <a:pt x="174" y="134"/>
                  </a:lnTo>
                  <a:lnTo>
                    <a:pt x="172" y="134"/>
                  </a:lnTo>
                  <a:lnTo>
                    <a:pt x="172" y="135"/>
                  </a:lnTo>
                  <a:lnTo>
                    <a:pt x="171" y="135"/>
                  </a:lnTo>
                  <a:lnTo>
                    <a:pt x="171" y="134"/>
                  </a:lnTo>
                  <a:lnTo>
                    <a:pt x="171" y="135"/>
                  </a:lnTo>
                  <a:lnTo>
                    <a:pt x="171" y="134"/>
                  </a:lnTo>
                  <a:lnTo>
                    <a:pt x="170" y="132"/>
                  </a:lnTo>
                  <a:lnTo>
                    <a:pt x="169" y="132"/>
                  </a:lnTo>
                  <a:lnTo>
                    <a:pt x="168" y="131"/>
                  </a:lnTo>
                  <a:lnTo>
                    <a:pt x="165" y="130"/>
                  </a:lnTo>
                  <a:lnTo>
                    <a:pt x="163" y="130"/>
                  </a:lnTo>
                  <a:lnTo>
                    <a:pt x="162" y="129"/>
                  </a:lnTo>
                  <a:lnTo>
                    <a:pt x="162" y="128"/>
                  </a:lnTo>
                  <a:lnTo>
                    <a:pt x="162" y="127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1" y="124"/>
                  </a:lnTo>
                  <a:lnTo>
                    <a:pt x="161" y="123"/>
                  </a:lnTo>
                  <a:lnTo>
                    <a:pt x="161" y="122"/>
                  </a:lnTo>
                  <a:lnTo>
                    <a:pt x="160" y="121"/>
                  </a:lnTo>
                  <a:lnTo>
                    <a:pt x="160" y="120"/>
                  </a:lnTo>
                  <a:lnTo>
                    <a:pt x="159" y="120"/>
                  </a:lnTo>
                  <a:lnTo>
                    <a:pt x="158" y="120"/>
                  </a:lnTo>
                  <a:lnTo>
                    <a:pt x="158" y="119"/>
                  </a:lnTo>
                  <a:lnTo>
                    <a:pt x="157" y="119"/>
                  </a:lnTo>
                  <a:lnTo>
                    <a:pt x="155" y="119"/>
                  </a:lnTo>
                  <a:lnTo>
                    <a:pt x="155" y="120"/>
                  </a:lnTo>
                  <a:lnTo>
                    <a:pt x="154" y="120"/>
                  </a:lnTo>
                  <a:lnTo>
                    <a:pt x="153" y="120"/>
                  </a:lnTo>
                  <a:lnTo>
                    <a:pt x="153" y="119"/>
                  </a:lnTo>
                  <a:lnTo>
                    <a:pt x="152" y="119"/>
                  </a:lnTo>
                  <a:lnTo>
                    <a:pt x="151" y="119"/>
                  </a:lnTo>
                  <a:lnTo>
                    <a:pt x="151" y="118"/>
                  </a:lnTo>
                  <a:lnTo>
                    <a:pt x="151" y="117"/>
                  </a:lnTo>
                  <a:lnTo>
                    <a:pt x="153" y="115"/>
                  </a:lnTo>
                  <a:lnTo>
                    <a:pt x="154" y="115"/>
                  </a:lnTo>
                  <a:lnTo>
                    <a:pt x="154" y="114"/>
                  </a:lnTo>
                  <a:lnTo>
                    <a:pt x="154" y="113"/>
                  </a:lnTo>
                  <a:lnTo>
                    <a:pt x="153" y="113"/>
                  </a:lnTo>
                  <a:lnTo>
                    <a:pt x="154" y="113"/>
                  </a:lnTo>
                  <a:lnTo>
                    <a:pt x="153" y="113"/>
                  </a:lnTo>
                  <a:lnTo>
                    <a:pt x="154" y="112"/>
                  </a:lnTo>
                  <a:lnTo>
                    <a:pt x="155" y="111"/>
                  </a:lnTo>
                  <a:lnTo>
                    <a:pt x="157" y="111"/>
                  </a:lnTo>
                  <a:lnTo>
                    <a:pt x="158" y="111"/>
                  </a:lnTo>
                  <a:lnTo>
                    <a:pt x="158" y="112"/>
                  </a:lnTo>
                  <a:lnTo>
                    <a:pt x="159" y="112"/>
                  </a:lnTo>
                  <a:lnTo>
                    <a:pt x="159" y="113"/>
                  </a:lnTo>
                  <a:lnTo>
                    <a:pt x="158" y="113"/>
                  </a:lnTo>
                  <a:lnTo>
                    <a:pt x="159" y="114"/>
                  </a:lnTo>
                  <a:lnTo>
                    <a:pt x="160" y="114"/>
                  </a:lnTo>
                  <a:lnTo>
                    <a:pt x="161" y="114"/>
                  </a:lnTo>
                  <a:lnTo>
                    <a:pt x="160" y="114"/>
                  </a:lnTo>
                  <a:lnTo>
                    <a:pt x="160" y="113"/>
                  </a:lnTo>
                  <a:lnTo>
                    <a:pt x="160" y="112"/>
                  </a:lnTo>
                  <a:lnTo>
                    <a:pt x="159" y="111"/>
                  </a:lnTo>
                  <a:lnTo>
                    <a:pt x="161" y="111"/>
                  </a:lnTo>
                  <a:lnTo>
                    <a:pt x="161" y="110"/>
                  </a:lnTo>
                  <a:close/>
                  <a:moveTo>
                    <a:pt x="426" y="112"/>
                  </a:moveTo>
                  <a:lnTo>
                    <a:pt x="427" y="112"/>
                  </a:lnTo>
                  <a:lnTo>
                    <a:pt x="427" y="113"/>
                  </a:lnTo>
                  <a:lnTo>
                    <a:pt x="426" y="113"/>
                  </a:lnTo>
                  <a:lnTo>
                    <a:pt x="424" y="113"/>
                  </a:lnTo>
                  <a:lnTo>
                    <a:pt x="424" y="112"/>
                  </a:lnTo>
                  <a:lnTo>
                    <a:pt x="424" y="111"/>
                  </a:lnTo>
                  <a:lnTo>
                    <a:pt x="426" y="110"/>
                  </a:lnTo>
                  <a:lnTo>
                    <a:pt x="426" y="111"/>
                  </a:lnTo>
                  <a:lnTo>
                    <a:pt x="426" y="112"/>
                  </a:lnTo>
                  <a:close/>
                  <a:moveTo>
                    <a:pt x="598" y="110"/>
                  </a:moveTo>
                  <a:lnTo>
                    <a:pt x="599" y="110"/>
                  </a:lnTo>
                  <a:lnTo>
                    <a:pt x="600" y="110"/>
                  </a:lnTo>
                  <a:lnTo>
                    <a:pt x="602" y="110"/>
                  </a:lnTo>
                  <a:lnTo>
                    <a:pt x="602" y="111"/>
                  </a:lnTo>
                  <a:lnTo>
                    <a:pt x="600" y="111"/>
                  </a:lnTo>
                  <a:lnTo>
                    <a:pt x="599" y="111"/>
                  </a:lnTo>
                  <a:lnTo>
                    <a:pt x="598" y="111"/>
                  </a:lnTo>
                  <a:lnTo>
                    <a:pt x="598" y="110"/>
                  </a:lnTo>
                  <a:close/>
                  <a:moveTo>
                    <a:pt x="482" y="109"/>
                  </a:moveTo>
                  <a:lnTo>
                    <a:pt x="482" y="110"/>
                  </a:lnTo>
                  <a:lnTo>
                    <a:pt x="481" y="110"/>
                  </a:lnTo>
                  <a:lnTo>
                    <a:pt x="481" y="109"/>
                  </a:lnTo>
                  <a:lnTo>
                    <a:pt x="482" y="109"/>
                  </a:lnTo>
                  <a:close/>
                  <a:moveTo>
                    <a:pt x="489" y="110"/>
                  </a:moveTo>
                  <a:lnTo>
                    <a:pt x="490" y="110"/>
                  </a:lnTo>
                  <a:lnTo>
                    <a:pt x="490" y="109"/>
                  </a:lnTo>
                  <a:lnTo>
                    <a:pt x="490" y="110"/>
                  </a:lnTo>
                  <a:lnTo>
                    <a:pt x="491" y="111"/>
                  </a:lnTo>
                  <a:lnTo>
                    <a:pt x="493" y="111"/>
                  </a:lnTo>
                  <a:lnTo>
                    <a:pt x="494" y="111"/>
                  </a:lnTo>
                  <a:lnTo>
                    <a:pt x="494" y="112"/>
                  </a:lnTo>
                  <a:lnTo>
                    <a:pt x="494" y="113"/>
                  </a:lnTo>
                  <a:lnTo>
                    <a:pt x="493" y="113"/>
                  </a:lnTo>
                  <a:lnTo>
                    <a:pt x="490" y="113"/>
                  </a:lnTo>
                  <a:lnTo>
                    <a:pt x="489" y="113"/>
                  </a:lnTo>
                  <a:lnTo>
                    <a:pt x="487" y="113"/>
                  </a:lnTo>
                  <a:lnTo>
                    <a:pt x="486" y="114"/>
                  </a:lnTo>
                  <a:lnTo>
                    <a:pt x="485" y="114"/>
                  </a:lnTo>
                  <a:lnTo>
                    <a:pt x="485" y="113"/>
                  </a:lnTo>
                  <a:lnTo>
                    <a:pt x="484" y="113"/>
                  </a:lnTo>
                  <a:lnTo>
                    <a:pt x="482" y="112"/>
                  </a:lnTo>
                  <a:lnTo>
                    <a:pt x="482" y="111"/>
                  </a:lnTo>
                  <a:lnTo>
                    <a:pt x="484" y="111"/>
                  </a:lnTo>
                  <a:lnTo>
                    <a:pt x="484" y="110"/>
                  </a:lnTo>
                  <a:lnTo>
                    <a:pt x="484" y="109"/>
                  </a:lnTo>
                  <a:lnTo>
                    <a:pt x="484" y="110"/>
                  </a:lnTo>
                  <a:lnTo>
                    <a:pt x="485" y="110"/>
                  </a:lnTo>
                  <a:lnTo>
                    <a:pt x="485" y="109"/>
                  </a:lnTo>
                  <a:lnTo>
                    <a:pt x="486" y="107"/>
                  </a:lnTo>
                  <a:lnTo>
                    <a:pt x="487" y="107"/>
                  </a:lnTo>
                  <a:lnTo>
                    <a:pt x="488" y="107"/>
                  </a:lnTo>
                  <a:lnTo>
                    <a:pt x="488" y="109"/>
                  </a:lnTo>
                  <a:lnTo>
                    <a:pt x="489" y="109"/>
                  </a:lnTo>
                  <a:lnTo>
                    <a:pt x="489" y="110"/>
                  </a:lnTo>
                  <a:close/>
                  <a:moveTo>
                    <a:pt x="211" y="107"/>
                  </a:moveTo>
                  <a:lnTo>
                    <a:pt x="210" y="107"/>
                  </a:lnTo>
                  <a:lnTo>
                    <a:pt x="211" y="106"/>
                  </a:lnTo>
                  <a:lnTo>
                    <a:pt x="211" y="107"/>
                  </a:lnTo>
                  <a:close/>
                  <a:moveTo>
                    <a:pt x="487" y="106"/>
                  </a:moveTo>
                  <a:lnTo>
                    <a:pt x="486" y="106"/>
                  </a:lnTo>
                  <a:lnTo>
                    <a:pt x="485" y="106"/>
                  </a:lnTo>
                  <a:lnTo>
                    <a:pt x="484" y="106"/>
                  </a:lnTo>
                  <a:lnTo>
                    <a:pt x="485" y="105"/>
                  </a:lnTo>
                  <a:lnTo>
                    <a:pt x="486" y="105"/>
                  </a:lnTo>
                  <a:lnTo>
                    <a:pt x="486" y="106"/>
                  </a:lnTo>
                  <a:lnTo>
                    <a:pt x="487" y="106"/>
                  </a:lnTo>
                  <a:close/>
                  <a:moveTo>
                    <a:pt x="212" y="106"/>
                  </a:moveTo>
                  <a:lnTo>
                    <a:pt x="211" y="106"/>
                  </a:lnTo>
                  <a:lnTo>
                    <a:pt x="211" y="105"/>
                  </a:lnTo>
                  <a:lnTo>
                    <a:pt x="212" y="105"/>
                  </a:lnTo>
                  <a:lnTo>
                    <a:pt x="212" y="106"/>
                  </a:lnTo>
                  <a:close/>
                  <a:moveTo>
                    <a:pt x="420" y="105"/>
                  </a:moveTo>
                  <a:lnTo>
                    <a:pt x="421" y="106"/>
                  </a:lnTo>
                  <a:lnTo>
                    <a:pt x="420" y="106"/>
                  </a:lnTo>
                  <a:lnTo>
                    <a:pt x="420" y="107"/>
                  </a:lnTo>
                  <a:lnTo>
                    <a:pt x="421" y="107"/>
                  </a:lnTo>
                  <a:lnTo>
                    <a:pt x="421" y="109"/>
                  </a:lnTo>
                  <a:lnTo>
                    <a:pt x="422" y="107"/>
                  </a:lnTo>
                  <a:lnTo>
                    <a:pt x="422" y="106"/>
                  </a:lnTo>
                  <a:lnTo>
                    <a:pt x="423" y="106"/>
                  </a:lnTo>
                  <a:lnTo>
                    <a:pt x="424" y="106"/>
                  </a:lnTo>
                  <a:lnTo>
                    <a:pt x="426" y="107"/>
                  </a:lnTo>
                  <a:lnTo>
                    <a:pt x="426" y="109"/>
                  </a:lnTo>
                  <a:lnTo>
                    <a:pt x="426" y="110"/>
                  </a:lnTo>
                  <a:lnTo>
                    <a:pt x="424" y="110"/>
                  </a:lnTo>
                  <a:lnTo>
                    <a:pt x="423" y="111"/>
                  </a:lnTo>
                  <a:lnTo>
                    <a:pt x="423" y="110"/>
                  </a:lnTo>
                  <a:lnTo>
                    <a:pt x="422" y="111"/>
                  </a:lnTo>
                  <a:lnTo>
                    <a:pt x="422" y="110"/>
                  </a:lnTo>
                  <a:lnTo>
                    <a:pt x="422" y="109"/>
                  </a:lnTo>
                  <a:lnTo>
                    <a:pt x="421" y="109"/>
                  </a:lnTo>
                  <a:lnTo>
                    <a:pt x="421" y="110"/>
                  </a:lnTo>
                  <a:lnTo>
                    <a:pt x="421" y="111"/>
                  </a:lnTo>
                  <a:lnTo>
                    <a:pt x="421" y="112"/>
                  </a:lnTo>
                  <a:lnTo>
                    <a:pt x="420" y="112"/>
                  </a:lnTo>
                  <a:lnTo>
                    <a:pt x="419" y="112"/>
                  </a:lnTo>
                  <a:lnTo>
                    <a:pt x="419" y="111"/>
                  </a:lnTo>
                  <a:lnTo>
                    <a:pt x="420" y="111"/>
                  </a:lnTo>
                  <a:lnTo>
                    <a:pt x="420" y="110"/>
                  </a:lnTo>
                  <a:lnTo>
                    <a:pt x="420" y="109"/>
                  </a:lnTo>
                  <a:lnTo>
                    <a:pt x="420" y="107"/>
                  </a:lnTo>
                  <a:lnTo>
                    <a:pt x="419" y="107"/>
                  </a:lnTo>
                  <a:lnTo>
                    <a:pt x="419" y="109"/>
                  </a:lnTo>
                  <a:lnTo>
                    <a:pt x="418" y="109"/>
                  </a:lnTo>
                  <a:lnTo>
                    <a:pt x="418" y="110"/>
                  </a:lnTo>
                  <a:lnTo>
                    <a:pt x="418" y="111"/>
                  </a:lnTo>
                  <a:lnTo>
                    <a:pt x="417" y="111"/>
                  </a:lnTo>
                  <a:lnTo>
                    <a:pt x="415" y="112"/>
                  </a:lnTo>
                  <a:lnTo>
                    <a:pt x="414" y="110"/>
                  </a:lnTo>
                  <a:lnTo>
                    <a:pt x="414" y="109"/>
                  </a:lnTo>
                  <a:lnTo>
                    <a:pt x="414" y="107"/>
                  </a:lnTo>
                  <a:lnTo>
                    <a:pt x="415" y="105"/>
                  </a:lnTo>
                  <a:lnTo>
                    <a:pt x="417" y="105"/>
                  </a:lnTo>
                  <a:lnTo>
                    <a:pt x="417" y="106"/>
                  </a:lnTo>
                  <a:lnTo>
                    <a:pt x="418" y="105"/>
                  </a:lnTo>
                  <a:lnTo>
                    <a:pt x="419" y="105"/>
                  </a:lnTo>
                  <a:lnTo>
                    <a:pt x="420" y="105"/>
                  </a:lnTo>
                  <a:close/>
                  <a:moveTo>
                    <a:pt x="521" y="105"/>
                  </a:moveTo>
                  <a:lnTo>
                    <a:pt x="521" y="106"/>
                  </a:lnTo>
                  <a:lnTo>
                    <a:pt x="521" y="105"/>
                  </a:lnTo>
                  <a:lnTo>
                    <a:pt x="520" y="106"/>
                  </a:lnTo>
                  <a:lnTo>
                    <a:pt x="519" y="106"/>
                  </a:lnTo>
                  <a:lnTo>
                    <a:pt x="520" y="106"/>
                  </a:lnTo>
                  <a:lnTo>
                    <a:pt x="519" y="106"/>
                  </a:lnTo>
                  <a:lnTo>
                    <a:pt x="518" y="106"/>
                  </a:lnTo>
                  <a:lnTo>
                    <a:pt x="518" y="105"/>
                  </a:lnTo>
                  <a:lnTo>
                    <a:pt x="519" y="105"/>
                  </a:lnTo>
                  <a:lnTo>
                    <a:pt x="520" y="105"/>
                  </a:lnTo>
                  <a:lnTo>
                    <a:pt x="521" y="105"/>
                  </a:lnTo>
                  <a:close/>
                  <a:moveTo>
                    <a:pt x="218" y="103"/>
                  </a:moveTo>
                  <a:lnTo>
                    <a:pt x="219" y="103"/>
                  </a:lnTo>
                  <a:lnTo>
                    <a:pt x="220" y="103"/>
                  </a:lnTo>
                  <a:lnTo>
                    <a:pt x="220" y="104"/>
                  </a:lnTo>
                  <a:lnTo>
                    <a:pt x="220" y="105"/>
                  </a:lnTo>
                  <a:lnTo>
                    <a:pt x="219" y="105"/>
                  </a:lnTo>
                  <a:lnTo>
                    <a:pt x="219" y="106"/>
                  </a:lnTo>
                  <a:lnTo>
                    <a:pt x="218" y="106"/>
                  </a:lnTo>
                  <a:lnTo>
                    <a:pt x="217" y="106"/>
                  </a:lnTo>
                  <a:lnTo>
                    <a:pt x="216" y="107"/>
                  </a:lnTo>
                  <a:lnTo>
                    <a:pt x="214" y="107"/>
                  </a:lnTo>
                  <a:lnTo>
                    <a:pt x="214" y="106"/>
                  </a:lnTo>
                  <a:lnTo>
                    <a:pt x="214" y="105"/>
                  </a:lnTo>
                  <a:lnTo>
                    <a:pt x="214" y="103"/>
                  </a:lnTo>
                  <a:lnTo>
                    <a:pt x="216" y="103"/>
                  </a:lnTo>
                  <a:lnTo>
                    <a:pt x="217" y="103"/>
                  </a:lnTo>
                  <a:lnTo>
                    <a:pt x="218" y="103"/>
                  </a:lnTo>
                  <a:close/>
                  <a:moveTo>
                    <a:pt x="498" y="103"/>
                  </a:moveTo>
                  <a:lnTo>
                    <a:pt x="497" y="103"/>
                  </a:lnTo>
                  <a:lnTo>
                    <a:pt x="496" y="102"/>
                  </a:lnTo>
                  <a:lnTo>
                    <a:pt x="497" y="102"/>
                  </a:lnTo>
                  <a:lnTo>
                    <a:pt x="497" y="103"/>
                  </a:lnTo>
                  <a:lnTo>
                    <a:pt x="498" y="103"/>
                  </a:lnTo>
                  <a:close/>
                  <a:moveTo>
                    <a:pt x="595" y="104"/>
                  </a:moveTo>
                  <a:lnTo>
                    <a:pt x="596" y="104"/>
                  </a:lnTo>
                  <a:lnTo>
                    <a:pt x="596" y="103"/>
                  </a:lnTo>
                  <a:lnTo>
                    <a:pt x="596" y="104"/>
                  </a:lnTo>
                  <a:lnTo>
                    <a:pt x="596" y="105"/>
                  </a:lnTo>
                  <a:lnTo>
                    <a:pt x="595" y="105"/>
                  </a:lnTo>
                  <a:lnTo>
                    <a:pt x="594" y="104"/>
                  </a:lnTo>
                  <a:lnTo>
                    <a:pt x="594" y="103"/>
                  </a:lnTo>
                  <a:lnTo>
                    <a:pt x="594" y="102"/>
                  </a:lnTo>
                  <a:lnTo>
                    <a:pt x="595" y="102"/>
                  </a:lnTo>
                  <a:lnTo>
                    <a:pt x="596" y="102"/>
                  </a:lnTo>
                  <a:lnTo>
                    <a:pt x="596" y="103"/>
                  </a:lnTo>
                  <a:lnTo>
                    <a:pt x="596" y="104"/>
                  </a:lnTo>
                  <a:lnTo>
                    <a:pt x="595" y="104"/>
                  </a:lnTo>
                  <a:close/>
                  <a:moveTo>
                    <a:pt x="58" y="102"/>
                  </a:moveTo>
                  <a:lnTo>
                    <a:pt x="58" y="103"/>
                  </a:lnTo>
                  <a:lnTo>
                    <a:pt x="58" y="104"/>
                  </a:lnTo>
                  <a:lnTo>
                    <a:pt x="59" y="104"/>
                  </a:lnTo>
                  <a:lnTo>
                    <a:pt x="59" y="105"/>
                  </a:lnTo>
                  <a:lnTo>
                    <a:pt x="60" y="106"/>
                  </a:lnTo>
                  <a:lnTo>
                    <a:pt x="60" y="107"/>
                  </a:lnTo>
                  <a:lnTo>
                    <a:pt x="61" y="109"/>
                  </a:lnTo>
                  <a:lnTo>
                    <a:pt x="61" y="110"/>
                  </a:lnTo>
                  <a:lnTo>
                    <a:pt x="61" y="111"/>
                  </a:lnTo>
                  <a:lnTo>
                    <a:pt x="62" y="111"/>
                  </a:lnTo>
                  <a:lnTo>
                    <a:pt x="62" y="112"/>
                  </a:lnTo>
                  <a:lnTo>
                    <a:pt x="63" y="112"/>
                  </a:lnTo>
                  <a:lnTo>
                    <a:pt x="63" y="113"/>
                  </a:lnTo>
                  <a:lnTo>
                    <a:pt x="63" y="114"/>
                  </a:lnTo>
                  <a:lnTo>
                    <a:pt x="62" y="113"/>
                  </a:lnTo>
                  <a:lnTo>
                    <a:pt x="62" y="112"/>
                  </a:lnTo>
                  <a:lnTo>
                    <a:pt x="62" y="113"/>
                  </a:lnTo>
                  <a:lnTo>
                    <a:pt x="62" y="114"/>
                  </a:lnTo>
                  <a:lnTo>
                    <a:pt x="61" y="114"/>
                  </a:lnTo>
                  <a:lnTo>
                    <a:pt x="60" y="114"/>
                  </a:lnTo>
                  <a:lnTo>
                    <a:pt x="59" y="114"/>
                  </a:lnTo>
                  <a:lnTo>
                    <a:pt x="59" y="113"/>
                  </a:lnTo>
                  <a:lnTo>
                    <a:pt x="58" y="113"/>
                  </a:lnTo>
                  <a:lnTo>
                    <a:pt x="57" y="112"/>
                  </a:lnTo>
                  <a:lnTo>
                    <a:pt x="57" y="111"/>
                  </a:lnTo>
                  <a:lnTo>
                    <a:pt x="53" y="107"/>
                  </a:lnTo>
                  <a:lnTo>
                    <a:pt x="53" y="106"/>
                  </a:lnTo>
                  <a:lnTo>
                    <a:pt x="53" y="105"/>
                  </a:lnTo>
                  <a:lnTo>
                    <a:pt x="53" y="104"/>
                  </a:lnTo>
                  <a:lnTo>
                    <a:pt x="53" y="103"/>
                  </a:lnTo>
                  <a:lnTo>
                    <a:pt x="54" y="102"/>
                  </a:lnTo>
                  <a:lnTo>
                    <a:pt x="56" y="102"/>
                  </a:lnTo>
                  <a:lnTo>
                    <a:pt x="57" y="102"/>
                  </a:lnTo>
                  <a:lnTo>
                    <a:pt x="58" y="102"/>
                  </a:lnTo>
                  <a:close/>
                  <a:moveTo>
                    <a:pt x="536" y="102"/>
                  </a:moveTo>
                  <a:lnTo>
                    <a:pt x="537" y="102"/>
                  </a:lnTo>
                  <a:lnTo>
                    <a:pt x="538" y="102"/>
                  </a:lnTo>
                  <a:lnTo>
                    <a:pt x="538" y="103"/>
                  </a:lnTo>
                  <a:lnTo>
                    <a:pt x="538" y="104"/>
                  </a:lnTo>
                  <a:lnTo>
                    <a:pt x="537" y="106"/>
                  </a:lnTo>
                  <a:lnTo>
                    <a:pt x="537" y="107"/>
                  </a:lnTo>
                  <a:lnTo>
                    <a:pt x="537" y="109"/>
                  </a:lnTo>
                  <a:lnTo>
                    <a:pt x="536" y="109"/>
                  </a:lnTo>
                  <a:lnTo>
                    <a:pt x="536" y="107"/>
                  </a:lnTo>
                  <a:lnTo>
                    <a:pt x="535" y="107"/>
                  </a:lnTo>
                  <a:lnTo>
                    <a:pt x="533" y="107"/>
                  </a:lnTo>
                  <a:lnTo>
                    <a:pt x="533" y="106"/>
                  </a:lnTo>
                  <a:lnTo>
                    <a:pt x="532" y="105"/>
                  </a:lnTo>
                  <a:lnTo>
                    <a:pt x="532" y="104"/>
                  </a:lnTo>
                  <a:lnTo>
                    <a:pt x="532" y="103"/>
                  </a:lnTo>
                  <a:lnTo>
                    <a:pt x="531" y="103"/>
                  </a:lnTo>
                  <a:lnTo>
                    <a:pt x="532" y="102"/>
                  </a:lnTo>
                  <a:lnTo>
                    <a:pt x="533" y="102"/>
                  </a:lnTo>
                  <a:lnTo>
                    <a:pt x="535" y="102"/>
                  </a:lnTo>
                  <a:lnTo>
                    <a:pt x="535" y="101"/>
                  </a:lnTo>
                  <a:lnTo>
                    <a:pt x="536" y="102"/>
                  </a:lnTo>
                  <a:close/>
                  <a:moveTo>
                    <a:pt x="535" y="99"/>
                  </a:moveTo>
                  <a:lnTo>
                    <a:pt x="536" y="99"/>
                  </a:lnTo>
                  <a:lnTo>
                    <a:pt x="535" y="99"/>
                  </a:lnTo>
                  <a:lnTo>
                    <a:pt x="535" y="101"/>
                  </a:lnTo>
                  <a:lnTo>
                    <a:pt x="533" y="101"/>
                  </a:lnTo>
                  <a:lnTo>
                    <a:pt x="531" y="102"/>
                  </a:lnTo>
                  <a:lnTo>
                    <a:pt x="530" y="102"/>
                  </a:lnTo>
                  <a:lnTo>
                    <a:pt x="529" y="102"/>
                  </a:lnTo>
                  <a:lnTo>
                    <a:pt x="530" y="102"/>
                  </a:lnTo>
                  <a:lnTo>
                    <a:pt x="529" y="102"/>
                  </a:lnTo>
                  <a:lnTo>
                    <a:pt x="528" y="102"/>
                  </a:lnTo>
                  <a:lnTo>
                    <a:pt x="528" y="101"/>
                  </a:lnTo>
                  <a:lnTo>
                    <a:pt x="529" y="101"/>
                  </a:lnTo>
                  <a:lnTo>
                    <a:pt x="529" y="99"/>
                  </a:lnTo>
                  <a:lnTo>
                    <a:pt x="529" y="101"/>
                  </a:lnTo>
                  <a:lnTo>
                    <a:pt x="529" y="99"/>
                  </a:lnTo>
                  <a:lnTo>
                    <a:pt x="529" y="101"/>
                  </a:lnTo>
                  <a:lnTo>
                    <a:pt x="530" y="101"/>
                  </a:lnTo>
                  <a:lnTo>
                    <a:pt x="530" y="99"/>
                  </a:lnTo>
                  <a:lnTo>
                    <a:pt x="530" y="101"/>
                  </a:lnTo>
                  <a:lnTo>
                    <a:pt x="531" y="99"/>
                  </a:lnTo>
                  <a:lnTo>
                    <a:pt x="531" y="101"/>
                  </a:lnTo>
                  <a:lnTo>
                    <a:pt x="532" y="99"/>
                  </a:lnTo>
                  <a:lnTo>
                    <a:pt x="532" y="101"/>
                  </a:lnTo>
                  <a:lnTo>
                    <a:pt x="533" y="101"/>
                  </a:lnTo>
                  <a:lnTo>
                    <a:pt x="533" y="99"/>
                  </a:lnTo>
                  <a:lnTo>
                    <a:pt x="533" y="101"/>
                  </a:lnTo>
                  <a:lnTo>
                    <a:pt x="533" y="99"/>
                  </a:lnTo>
                  <a:lnTo>
                    <a:pt x="535" y="99"/>
                  </a:lnTo>
                  <a:close/>
                  <a:moveTo>
                    <a:pt x="603" y="97"/>
                  </a:moveTo>
                  <a:lnTo>
                    <a:pt x="604" y="97"/>
                  </a:lnTo>
                  <a:lnTo>
                    <a:pt x="604" y="98"/>
                  </a:lnTo>
                  <a:lnTo>
                    <a:pt x="605" y="98"/>
                  </a:lnTo>
                  <a:lnTo>
                    <a:pt x="606" y="98"/>
                  </a:lnTo>
                  <a:lnTo>
                    <a:pt x="607" y="98"/>
                  </a:lnTo>
                  <a:lnTo>
                    <a:pt x="608" y="99"/>
                  </a:lnTo>
                  <a:lnTo>
                    <a:pt x="608" y="98"/>
                  </a:lnTo>
                  <a:lnTo>
                    <a:pt x="610" y="98"/>
                  </a:lnTo>
                  <a:lnTo>
                    <a:pt x="611" y="99"/>
                  </a:lnTo>
                  <a:lnTo>
                    <a:pt x="612" y="101"/>
                  </a:lnTo>
                  <a:lnTo>
                    <a:pt x="613" y="102"/>
                  </a:lnTo>
                  <a:lnTo>
                    <a:pt x="613" y="103"/>
                  </a:lnTo>
                  <a:lnTo>
                    <a:pt x="614" y="103"/>
                  </a:lnTo>
                  <a:lnTo>
                    <a:pt x="614" y="104"/>
                  </a:lnTo>
                  <a:lnTo>
                    <a:pt x="615" y="104"/>
                  </a:lnTo>
                  <a:lnTo>
                    <a:pt x="616" y="104"/>
                  </a:lnTo>
                  <a:lnTo>
                    <a:pt x="617" y="104"/>
                  </a:lnTo>
                  <a:lnTo>
                    <a:pt x="617" y="105"/>
                  </a:lnTo>
                  <a:lnTo>
                    <a:pt x="616" y="105"/>
                  </a:lnTo>
                  <a:lnTo>
                    <a:pt x="615" y="105"/>
                  </a:lnTo>
                  <a:lnTo>
                    <a:pt x="614" y="106"/>
                  </a:lnTo>
                  <a:lnTo>
                    <a:pt x="613" y="106"/>
                  </a:lnTo>
                  <a:lnTo>
                    <a:pt x="612" y="105"/>
                  </a:lnTo>
                  <a:lnTo>
                    <a:pt x="611" y="105"/>
                  </a:lnTo>
                  <a:lnTo>
                    <a:pt x="610" y="105"/>
                  </a:lnTo>
                  <a:lnTo>
                    <a:pt x="608" y="105"/>
                  </a:lnTo>
                  <a:lnTo>
                    <a:pt x="608" y="104"/>
                  </a:lnTo>
                  <a:lnTo>
                    <a:pt x="608" y="103"/>
                  </a:lnTo>
                  <a:lnTo>
                    <a:pt x="608" y="101"/>
                  </a:lnTo>
                  <a:lnTo>
                    <a:pt x="607" y="101"/>
                  </a:lnTo>
                  <a:lnTo>
                    <a:pt x="606" y="101"/>
                  </a:lnTo>
                  <a:lnTo>
                    <a:pt x="604" y="99"/>
                  </a:lnTo>
                  <a:lnTo>
                    <a:pt x="603" y="99"/>
                  </a:lnTo>
                  <a:lnTo>
                    <a:pt x="603" y="98"/>
                  </a:lnTo>
                  <a:lnTo>
                    <a:pt x="602" y="97"/>
                  </a:lnTo>
                  <a:lnTo>
                    <a:pt x="603" y="97"/>
                  </a:lnTo>
                  <a:close/>
                  <a:moveTo>
                    <a:pt x="481" y="99"/>
                  </a:moveTo>
                  <a:lnTo>
                    <a:pt x="480" y="99"/>
                  </a:lnTo>
                  <a:lnTo>
                    <a:pt x="479" y="99"/>
                  </a:lnTo>
                  <a:lnTo>
                    <a:pt x="479" y="98"/>
                  </a:lnTo>
                  <a:lnTo>
                    <a:pt x="480" y="98"/>
                  </a:lnTo>
                  <a:lnTo>
                    <a:pt x="480" y="97"/>
                  </a:lnTo>
                  <a:lnTo>
                    <a:pt x="481" y="97"/>
                  </a:lnTo>
                  <a:lnTo>
                    <a:pt x="480" y="97"/>
                  </a:lnTo>
                  <a:lnTo>
                    <a:pt x="481" y="97"/>
                  </a:lnTo>
                  <a:lnTo>
                    <a:pt x="481" y="98"/>
                  </a:lnTo>
                  <a:lnTo>
                    <a:pt x="481" y="99"/>
                  </a:lnTo>
                  <a:close/>
                  <a:moveTo>
                    <a:pt x="532" y="95"/>
                  </a:moveTo>
                  <a:lnTo>
                    <a:pt x="531" y="96"/>
                  </a:lnTo>
                  <a:lnTo>
                    <a:pt x="530" y="96"/>
                  </a:lnTo>
                  <a:lnTo>
                    <a:pt x="531" y="95"/>
                  </a:lnTo>
                  <a:lnTo>
                    <a:pt x="530" y="95"/>
                  </a:lnTo>
                  <a:lnTo>
                    <a:pt x="530" y="96"/>
                  </a:lnTo>
                  <a:lnTo>
                    <a:pt x="529" y="96"/>
                  </a:lnTo>
                  <a:lnTo>
                    <a:pt x="529" y="95"/>
                  </a:lnTo>
                  <a:lnTo>
                    <a:pt x="530" y="95"/>
                  </a:lnTo>
                  <a:lnTo>
                    <a:pt x="530" y="94"/>
                  </a:lnTo>
                  <a:lnTo>
                    <a:pt x="531" y="94"/>
                  </a:lnTo>
                  <a:lnTo>
                    <a:pt x="532" y="95"/>
                  </a:lnTo>
                  <a:close/>
                  <a:moveTo>
                    <a:pt x="520" y="95"/>
                  </a:moveTo>
                  <a:lnTo>
                    <a:pt x="520" y="94"/>
                  </a:lnTo>
                  <a:lnTo>
                    <a:pt x="521" y="94"/>
                  </a:lnTo>
                  <a:lnTo>
                    <a:pt x="521" y="95"/>
                  </a:lnTo>
                  <a:lnTo>
                    <a:pt x="520" y="95"/>
                  </a:lnTo>
                  <a:close/>
                  <a:moveTo>
                    <a:pt x="401" y="94"/>
                  </a:moveTo>
                  <a:lnTo>
                    <a:pt x="401" y="95"/>
                  </a:lnTo>
                  <a:lnTo>
                    <a:pt x="400" y="95"/>
                  </a:lnTo>
                  <a:lnTo>
                    <a:pt x="398" y="95"/>
                  </a:lnTo>
                  <a:lnTo>
                    <a:pt x="398" y="96"/>
                  </a:lnTo>
                  <a:lnTo>
                    <a:pt x="397" y="96"/>
                  </a:lnTo>
                  <a:lnTo>
                    <a:pt x="397" y="95"/>
                  </a:lnTo>
                  <a:lnTo>
                    <a:pt x="398" y="95"/>
                  </a:lnTo>
                  <a:lnTo>
                    <a:pt x="398" y="94"/>
                  </a:lnTo>
                  <a:lnTo>
                    <a:pt x="400" y="94"/>
                  </a:lnTo>
                  <a:lnTo>
                    <a:pt x="401" y="94"/>
                  </a:lnTo>
                  <a:close/>
                  <a:moveTo>
                    <a:pt x="558" y="93"/>
                  </a:moveTo>
                  <a:lnTo>
                    <a:pt x="562" y="94"/>
                  </a:lnTo>
                  <a:lnTo>
                    <a:pt x="565" y="95"/>
                  </a:lnTo>
                  <a:lnTo>
                    <a:pt x="566" y="95"/>
                  </a:lnTo>
                  <a:lnTo>
                    <a:pt x="568" y="95"/>
                  </a:lnTo>
                  <a:lnTo>
                    <a:pt x="568" y="96"/>
                  </a:lnTo>
                  <a:lnTo>
                    <a:pt x="568" y="95"/>
                  </a:lnTo>
                  <a:lnTo>
                    <a:pt x="568" y="96"/>
                  </a:lnTo>
                  <a:lnTo>
                    <a:pt x="569" y="96"/>
                  </a:lnTo>
                  <a:lnTo>
                    <a:pt x="571" y="97"/>
                  </a:lnTo>
                  <a:lnTo>
                    <a:pt x="571" y="98"/>
                  </a:lnTo>
                  <a:lnTo>
                    <a:pt x="572" y="98"/>
                  </a:lnTo>
                  <a:lnTo>
                    <a:pt x="574" y="99"/>
                  </a:lnTo>
                  <a:lnTo>
                    <a:pt x="575" y="99"/>
                  </a:lnTo>
                  <a:lnTo>
                    <a:pt x="575" y="98"/>
                  </a:lnTo>
                  <a:lnTo>
                    <a:pt x="575" y="99"/>
                  </a:lnTo>
                  <a:lnTo>
                    <a:pt x="577" y="99"/>
                  </a:lnTo>
                  <a:lnTo>
                    <a:pt x="578" y="99"/>
                  </a:lnTo>
                  <a:lnTo>
                    <a:pt x="578" y="98"/>
                  </a:lnTo>
                  <a:lnTo>
                    <a:pt x="579" y="98"/>
                  </a:lnTo>
                  <a:lnTo>
                    <a:pt x="579" y="99"/>
                  </a:lnTo>
                  <a:lnTo>
                    <a:pt x="579" y="98"/>
                  </a:lnTo>
                  <a:lnTo>
                    <a:pt x="580" y="98"/>
                  </a:lnTo>
                  <a:lnTo>
                    <a:pt x="581" y="98"/>
                  </a:lnTo>
                  <a:lnTo>
                    <a:pt x="582" y="99"/>
                  </a:lnTo>
                  <a:lnTo>
                    <a:pt x="583" y="99"/>
                  </a:lnTo>
                  <a:lnTo>
                    <a:pt x="583" y="101"/>
                  </a:lnTo>
                  <a:lnTo>
                    <a:pt x="585" y="101"/>
                  </a:lnTo>
                  <a:lnTo>
                    <a:pt x="583" y="101"/>
                  </a:lnTo>
                  <a:lnTo>
                    <a:pt x="582" y="101"/>
                  </a:lnTo>
                  <a:lnTo>
                    <a:pt x="582" y="102"/>
                  </a:lnTo>
                  <a:lnTo>
                    <a:pt x="582" y="104"/>
                  </a:lnTo>
                  <a:lnTo>
                    <a:pt x="583" y="104"/>
                  </a:lnTo>
                  <a:lnTo>
                    <a:pt x="583" y="105"/>
                  </a:lnTo>
                  <a:lnTo>
                    <a:pt x="585" y="106"/>
                  </a:lnTo>
                  <a:lnTo>
                    <a:pt x="586" y="107"/>
                  </a:lnTo>
                  <a:lnTo>
                    <a:pt x="586" y="109"/>
                  </a:lnTo>
                  <a:lnTo>
                    <a:pt x="585" y="109"/>
                  </a:lnTo>
                  <a:lnTo>
                    <a:pt x="585" y="110"/>
                  </a:lnTo>
                  <a:lnTo>
                    <a:pt x="585" y="111"/>
                  </a:lnTo>
                  <a:lnTo>
                    <a:pt x="583" y="112"/>
                  </a:lnTo>
                  <a:lnTo>
                    <a:pt x="583" y="113"/>
                  </a:lnTo>
                  <a:lnTo>
                    <a:pt x="582" y="113"/>
                  </a:lnTo>
                  <a:lnTo>
                    <a:pt x="583" y="114"/>
                  </a:lnTo>
                  <a:lnTo>
                    <a:pt x="583" y="117"/>
                  </a:lnTo>
                  <a:lnTo>
                    <a:pt x="583" y="118"/>
                  </a:lnTo>
                  <a:lnTo>
                    <a:pt x="583" y="119"/>
                  </a:lnTo>
                  <a:lnTo>
                    <a:pt x="583" y="120"/>
                  </a:lnTo>
                  <a:lnTo>
                    <a:pt x="583" y="121"/>
                  </a:lnTo>
                  <a:lnTo>
                    <a:pt x="583" y="122"/>
                  </a:lnTo>
                  <a:lnTo>
                    <a:pt x="585" y="122"/>
                  </a:lnTo>
                  <a:lnTo>
                    <a:pt x="585" y="123"/>
                  </a:lnTo>
                  <a:lnTo>
                    <a:pt x="586" y="124"/>
                  </a:lnTo>
                  <a:lnTo>
                    <a:pt x="586" y="126"/>
                  </a:lnTo>
                  <a:lnTo>
                    <a:pt x="587" y="126"/>
                  </a:lnTo>
                  <a:lnTo>
                    <a:pt x="587" y="127"/>
                  </a:lnTo>
                  <a:lnTo>
                    <a:pt x="587" y="128"/>
                  </a:lnTo>
                  <a:lnTo>
                    <a:pt x="588" y="129"/>
                  </a:lnTo>
                  <a:lnTo>
                    <a:pt x="588" y="130"/>
                  </a:lnTo>
                  <a:lnTo>
                    <a:pt x="589" y="130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89" y="127"/>
                  </a:lnTo>
                  <a:lnTo>
                    <a:pt x="588" y="127"/>
                  </a:lnTo>
                  <a:lnTo>
                    <a:pt x="589" y="127"/>
                  </a:lnTo>
                  <a:lnTo>
                    <a:pt x="589" y="126"/>
                  </a:lnTo>
                  <a:lnTo>
                    <a:pt x="590" y="126"/>
                  </a:lnTo>
                  <a:lnTo>
                    <a:pt x="589" y="124"/>
                  </a:lnTo>
                  <a:lnTo>
                    <a:pt x="590" y="124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30"/>
                  </a:lnTo>
                  <a:lnTo>
                    <a:pt x="591" y="132"/>
                  </a:lnTo>
                  <a:lnTo>
                    <a:pt x="592" y="132"/>
                  </a:lnTo>
                  <a:lnTo>
                    <a:pt x="594" y="131"/>
                  </a:lnTo>
                  <a:lnTo>
                    <a:pt x="595" y="131"/>
                  </a:lnTo>
                  <a:lnTo>
                    <a:pt x="594" y="132"/>
                  </a:lnTo>
                  <a:lnTo>
                    <a:pt x="594" y="134"/>
                  </a:lnTo>
                  <a:lnTo>
                    <a:pt x="594" y="135"/>
                  </a:lnTo>
                  <a:lnTo>
                    <a:pt x="595" y="135"/>
                  </a:lnTo>
                  <a:lnTo>
                    <a:pt x="595" y="136"/>
                  </a:lnTo>
                  <a:lnTo>
                    <a:pt x="595" y="137"/>
                  </a:lnTo>
                  <a:lnTo>
                    <a:pt x="596" y="137"/>
                  </a:lnTo>
                  <a:lnTo>
                    <a:pt x="596" y="136"/>
                  </a:lnTo>
                  <a:lnTo>
                    <a:pt x="596" y="137"/>
                  </a:lnTo>
                  <a:lnTo>
                    <a:pt x="596" y="138"/>
                  </a:lnTo>
                  <a:lnTo>
                    <a:pt x="597" y="138"/>
                  </a:lnTo>
                  <a:lnTo>
                    <a:pt x="598" y="138"/>
                  </a:lnTo>
                  <a:lnTo>
                    <a:pt x="600" y="138"/>
                  </a:lnTo>
                  <a:lnTo>
                    <a:pt x="602" y="138"/>
                  </a:lnTo>
                  <a:lnTo>
                    <a:pt x="603" y="138"/>
                  </a:lnTo>
                  <a:lnTo>
                    <a:pt x="604" y="138"/>
                  </a:lnTo>
                  <a:lnTo>
                    <a:pt x="605" y="137"/>
                  </a:lnTo>
                  <a:lnTo>
                    <a:pt x="605" y="136"/>
                  </a:lnTo>
                  <a:lnTo>
                    <a:pt x="606" y="136"/>
                  </a:lnTo>
                  <a:lnTo>
                    <a:pt x="607" y="135"/>
                  </a:lnTo>
                  <a:lnTo>
                    <a:pt x="608" y="135"/>
                  </a:lnTo>
                  <a:lnTo>
                    <a:pt x="607" y="135"/>
                  </a:lnTo>
                  <a:lnTo>
                    <a:pt x="607" y="134"/>
                  </a:lnTo>
                  <a:lnTo>
                    <a:pt x="608" y="134"/>
                  </a:lnTo>
                  <a:lnTo>
                    <a:pt x="610" y="132"/>
                  </a:lnTo>
                  <a:lnTo>
                    <a:pt x="611" y="132"/>
                  </a:lnTo>
                  <a:lnTo>
                    <a:pt x="611" y="131"/>
                  </a:lnTo>
                  <a:lnTo>
                    <a:pt x="611" y="130"/>
                  </a:lnTo>
                  <a:lnTo>
                    <a:pt x="611" y="129"/>
                  </a:lnTo>
                  <a:lnTo>
                    <a:pt x="612" y="129"/>
                  </a:lnTo>
                  <a:lnTo>
                    <a:pt x="612" y="128"/>
                  </a:lnTo>
                  <a:lnTo>
                    <a:pt x="613" y="128"/>
                  </a:lnTo>
                  <a:lnTo>
                    <a:pt x="614" y="127"/>
                  </a:lnTo>
                  <a:lnTo>
                    <a:pt x="615" y="127"/>
                  </a:lnTo>
                  <a:lnTo>
                    <a:pt x="615" y="126"/>
                  </a:lnTo>
                  <a:lnTo>
                    <a:pt x="615" y="124"/>
                  </a:lnTo>
                  <a:lnTo>
                    <a:pt x="616" y="124"/>
                  </a:lnTo>
                  <a:lnTo>
                    <a:pt x="616" y="123"/>
                  </a:lnTo>
                  <a:lnTo>
                    <a:pt x="616" y="122"/>
                  </a:lnTo>
                  <a:lnTo>
                    <a:pt x="616" y="121"/>
                  </a:lnTo>
                  <a:lnTo>
                    <a:pt x="617" y="121"/>
                  </a:lnTo>
                  <a:lnTo>
                    <a:pt x="619" y="121"/>
                  </a:lnTo>
                  <a:lnTo>
                    <a:pt x="620" y="121"/>
                  </a:lnTo>
                  <a:lnTo>
                    <a:pt x="621" y="121"/>
                  </a:lnTo>
                  <a:lnTo>
                    <a:pt x="622" y="121"/>
                  </a:lnTo>
                  <a:lnTo>
                    <a:pt x="623" y="121"/>
                  </a:lnTo>
                  <a:lnTo>
                    <a:pt x="624" y="121"/>
                  </a:lnTo>
                  <a:lnTo>
                    <a:pt x="625" y="120"/>
                  </a:lnTo>
                  <a:lnTo>
                    <a:pt x="627" y="120"/>
                  </a:lnTo>
                  <a:lnTo>
                    <a:pt x="629" y="120"/>
                  </a:lnTo>
                  <a:lnTo>
                    <a:pt x="629" y="119"/>
                  </a:lnTo>
                  <a:lnTo>
                    <a:pt x="630" y="119"/>
                  </a:lnTo>
                  <a:lnTo>
                    <a:pt x="629" y="118"/>
                  </a:lnTo>
                  <a:lnTo>
                    <a:pt x="629" y="117"/>
                  </a:lnTo>
                  <a:lnTo>
                    <a:pt x="628" y="117"/>
                  </a:lnTo>
                  <a:lnTo>
                    <a:pt x="628" y="115"/>
                  </a:lnTo>
                  <a:lnTo>
                    <a:pt x="628" y="114"/>
                  </a:lnTo>
                  <a:lnTo>
                    <a:pt x="629" y="114"/>
                  </a:lnTo>
                  <a:lnTo>
                    <a:pt x="631" y="113"/>
                  </a:lnTo>
                  <a:lnTo>
                    <a:pt x="633" y="112"/>
                  </a:lnTo>
                  <a:lnTo>
                    <a:pt x="634" y="112"/>
                  </a:lnTo>
                  <a:lnTo>
                    <a:pt x="638" y="110"/>
                  </a:lnTo>
                  <a:lnTo>
                    <a:pt x="639" y="110"/>
                  </a:lnTo>
                  <a:lnTo>
                    <a:pt x="640" y="110"/>
                  </a:lnTo>
                  <a:lnTo>
                    <a:pt x="640" y="111"/>
                  </a:lnTo>
                  <a:lnTo>
                    <a:pt x="641" y="111"/>
                  </a:lnTo>
                  <a:lnTo>
                    <a:pt x="642" y="112"/>
                  </a:lnTo>
                  <a:lnTo>
                    <a:pt x="645" y="112"/>
                  </a:lnTo>
                  <a:lnTo>
                    <a:pt x="647" y="113"/>
                  </a:lnTo>
                  <a:lnTo>
                    <a:pt x="649" y="114"/>
                  </a:lnTo>
                  <a:lnTo>
                    <a:pt x="650" y="114"/>
                  </a:lnTo>
                  <a:lnTo>
                    <a:pt x="652" y="114"/>
                  </a:lnTo>
                  <a:lnTo>
                    <a:pt x="653" y="115"/>
                  </a:lnTo>
                  <a:lnTo>
                    <a:pt x="653" y="117"/>
                  </a:lnTo>
                  <a:lnTo>
                    <a:pt x="654" y="117"/>
                  </a:lnTo>
                  <a:lnTo>
                    <a:pt x="655" y="118"/>
                  </a:lnTo>
                  <a:lnTo>
                    <a:pt x="657" y="118"/>
                  </a:lnTo>
                  <a:lnTo>
                    <a:pt x="661" y="120"/>
                  </a:lnTo>
                  <a:lnTo>
                    <a:pt x="662" y="120"/>
                  </a:lnTo>
                  <a:lnTo>
                    <a:pt x="663" y="121"/>
                  </a:lnTo>
                  <a:lnTo>
                    <a:pt x="664" y="121"/>
                  </a:lnTo>
                  <a:lnTo>
                    <a:pt x="666" y="122"/>
                  </a:lnTo>
                  <a:lnTo>
                    <a:pt x="667" y="123"/>
                  </a:lnTo>
                  <a:lnTo>
                    <a:pt x="669" y="123"/>
                  </a:lnTo>
                  <a:lnTo>
                    <a:pt x="672" y="123"/>
                  </a:lnTo>
                  <a:lnTo>
                    <a:pt x="672" y="122"/>
                  </a:lnTo>
                  <a:lnTo>
                    <a:pt x="673" y="122"/>
                  </a:lnTo>
                  <a:lnTo>
                    <a:pt x="673" y="123"/>
                  </a:lnTo>
                  <a:lnTo>
                    <a:pt x="673" y="122"/>
                  </a:lnTo>
                  <a:lnTo>
                    <a:pt x="673" y="123"/>
                  </a:lnTo>
                  <a:lnTo>
                    <a:pt x="674" y="123"/>
                  </a:lnTo>
                  <a:lnTo>
                    <a:pt x="675" y="124"/>
                  </a:lnTo>
                  <a:lnTo>
                    <a:pt x="676" y="124"/>
                  </a:lnTo>
                  <a:lnTo>
                    <a:pt x="676" y="123"/>
                  </a:lnTo>
                  <a:lnTo>
                    <a:pt x="679" y="124"/>
                  </a:lnTo>
                  <a:lnTo>
                    <a:pt x="680" y="124"/>
                  </a:lnTo>
                  <a:lnTo>
                    <a:pt x="682" y="126"/>
                  </a:lnTo>
                  <a:lnTo>
                    <a:pt x="681" y="127"/>
                  </a:lnTo>
                  <a:lnTo>
                    <a:pt x="682" y="127"/>
                  </a:lnTo>
                  <a:lnTo>
                    <a:pt x="683" y="127"/>
                  </a:lnTo>
                  <a:lnTo>
                    <a:pt x="684" y="127"/>
                  </a:lnTo>
                  <a:lnTo>
                    <a:pt x="686" y="127"/>
                  </a:lnTo>
                  <a:lnTo>
                    <a:pt x="686" y="130"/>
                  </a:lnTo>
                  <a:lnTo>
                    <a:pt x="686" y="132"/>
                  </a:lnTo>
                  <a:lnTo>
                    <a:pt x="686" y="137"/>
                  </a:lnTo>
                  <a:lnTo>
                    <a:pt x="686" y="142"/>
                  </a:lnTo>
                  <a:lnTo>
                    <a:pt x="686" y="145"/>
                  </a:lnTo>
                  <a:lnTo>
                    <a:pt x="686" y="147"/>
                  </a:lnTo>
                  <a:lnTo>
                    <a:pt x="686" y="151"/>
                  </a:lnTo>
                  <a:lnTo>
                    <a:pt x="686" y="156"/>
                  </a:lnTo>
                  <a:lnTo>
                    <a:pt x="686" y="160"/>
                  </a:lnTo>
                  <a:lnTo>
                    <a:pt x="686" y="162"/>
                  </a:lnTo>
                  <a:lnTo>
                    <a:pt x="686" y="163"/>
                  </a:lnTo>
                  <a:lnTo>
                    <a:pt x="686" y="165"/>
                  </a:lnTo>
                  <a:lnTo>
                    <a:pt x="686" y="168"/>
                  </a:lnTo>
                  <a:lnTo>
                    <a:pt x="686" y="172"/>
                  </a:lnTo>
                  <a:lnTo>
                    <a:pt x="686" y="174"/>
                  </a:lnTo>
                  <a:lnTo>
                    <a:pt x="686" y="178"/>
                  </a:lnTo>
                  <a:lnTo>
                    <a:pt x="686" y="181"/>
                  </a:lnTo>
                  <a:lnTo>
                    <a:pt x="686" y="182"/>
                  </a:lnTo>
                  <a:lnTo>
                    <a:pt x="686" y="184"/>
                  </a:lnTo>
                  <a:lnTo>
                    <a:pt x="686" y="185"/>
                  </a:lnTo>
                  <a:lnTo>
                    <a:pt x="684" y="185"/>
                  </a:lnTo>
                  <a:lnTo>
                    <a:pt x="686" y="185"/>
                  </a:lnTo>
                  <a:lnTo>
                    <a:pt x="686" y="186"/>
                  </a:lnTo>
                  <a:lnTo>
                    <a:pt x="684" y="186"/>
                  </a:lnTo>
                  <a:lnTo>
                    <a:pt x="684" y="187"/>
                  </a:lnTo>
                  <a:lnTo>
                    <a:pt x="683" y="187"/>
                  </a:lnTo>
                  <a:lnTo>
                    <a:pt x="684" y="187"/>
                  </a:lnTo>
                  <a:lnTo>
                    <a:pt x="683" y="188"/>
                  </a:lnTo>
                  <a:lnTo>
                    <a:pt x="684" y="189"/>
                  </a:lnTo>
                  <a:lnTo>
                    <a:pt x="684" y="190"/>
                  </a:lnTo>
                  <a:lnTo>
                    <a:pt x="686" y="190"/>
                  </a:lnTo>
                  <a:lnTo>
                    <a:pt x="686" y="191"/>
                  </a:lnTo>
                  <a:lnTo>
                    <a:pt x="686" y="193"/>
                  </a:lnTo>
                  <a:lnTo>
                    <a:pt x="686" y="195"/>
                  </a:lnTo>
                  <a:lnTo>
                    <a:pt x="686" y="197"/>
                  </a:lnTo>
                  <a:lnTo>
                    <a:pt x="686" y="202"/>
                  </a:lnTo>
                  <a:lnTo>
                    <a:pt x="686" y="204"/>
                  </a:lnTo>
                  <a:lnTo>
                    <a:pt x="686" y="207"/>
                  </a:lnTo>
                  <a:lnTo>
                    <a:pt x="686" y="211"/>
                  </a:lnTo>
                  <a:lnTo>
                    <a:pt x="686" y="214"/>
                  </a:lnTo>
                  <a:lnTo>
                    <a:pt x="686" y="216"/>
                  </a:lnTo>
                  <a:lnTo>
                    <a:pt x="686" y="220"/>
                  </a:lnTo>
                  <a:lnTo>
                    <a:pt x="686" y="222"/>
                  </a:lnTo>
                  <a:lnTo>
                    <a:pt x="686" y="224"/>
                  </a:lnTo>
                  <a:lnTo>
                    <a:pt x="684" y="224"/>
                  </a:lnTo>
                  <a:lnTo>
                    <a:pt x="683" y="223"/>
                  </a:lnTo>
                  <a:lnTo>
                    <a:pt x="680" y="220"/>
                  </a:lnTo>
                  <a:lnTo>
                    <a:pt x="679" y="218"/>
                  </a:lnTo>
                  <a:lnTo>
                    <a:pt x="678" y="216"/>
                  </a:lnTo>
                  <a:lnTo>
                    <a:pt x="676" y="215"/>
                  </a:lnTo>
                  <a:lnTo>
                    <a:pt x="675" y="215"/>
                  </a:lnTo>
                  <a:lnTo>
                    <a:pt x="675" y="214"/>
                  </a:lnTo>
                  <a:lnTo>
                    <a:pt x="674" y="214"/>
                  </a:lnTo>
                  <a:lnTo>
                    <a:pt x="672" y="212"/>
                  </a:lnTo>
                  <a:lnTo>
                    <a:pt x="671" y="211"/>
                  </a:lnTo>
                  <a:lnTo>
                    <a:pt x="671" y="210"/>
                  </a:lnTo>
                  <a:lnTo>
                    <a:pt x="672" y="209"/>
                  </a:lnTo>
                  <a:lnTo>
                    <a:pt x="672" y="207"/>
                  </a:lnTo>
                  <a:lnTo>
                    <a:pt x="672" y="206"/>
                  </a:lnTo>
                  <a:lnTo>
                    <a:pt x="673" y="207"/>
                  </a:lnTo>
                  <a:lnTo>
                    <a:pt x="673" y="206"/>
                  </a:lnTo>
                  <a:lnTo>
                    <a:pt x="672" y="206"/>
                  </a:lnTo>
                  <a:lnTo>
                    <a:pt x="672" y="207"/>
                  </a:lnTo>
                  <a:lnTo>
                    <a:pt x="672" y="209"/>
                  </a:lnTo>
                  <a:lnTo>
                    <a:pt x="671" y="209"/>
                  </a:lnTo>
                  <a:lnTo>
                    <a:pt x="671" y="210"/>
                  </a:lnTo>
                  <a:lnTo>
                    <a:pt x="670" y="210"/>
                  </a:lnTo>
                  <a:lnTo>
                    <a:pt x="667" y="210"/>
                  </a:lnTo>
                  <a:lnTo>
                    <a:pt x="665" y="210"/>
                  </a:lnTo>
                  <a:lnTo>
                    <a:pt x="664" y="211"/>
                  </a:lnTo>
                  <a:lnTo>
                    <a:pt x="663" y="211"/>
                  </a:lnTo>
                  <a:lnTo>
                    <a:pt x="662" y="211"/>
                  </a:lnTo>
                  <a:lnTo>
                    <a:pt x="661" y="211"/>
                  </a:lnTo>
                  <a:lnTo>
                    <a:pt x="659" y="210"/>
                  </a:lnTo>
                  <a:lnTo>
                    <a:pt x="659" y="209"/>
                  </a:lnTo>
                  <a:lnTo>
                    <a:pt x="659" y="207"/>
                  </a:lnTo>
                  <a:lnTo>
                    <a:pt x="661" y="207"/>
                  </a:lnTo>
                  <a:lnTo>
                    <a:pt x="659" y="207"/>
                  </a:lnTo>
                  <a:lnTo>
                    <a:pt x="659" y="209"/>
                  </a:lnTo>
                  <a:lnTo>
                    <a:pt x="659" y="210"/>
                  </a:lnTo>
                  <a:lnTo>
                    <a:pt x="658" y="210"/>
                  </a:lnTo>
                  <a:lnTo>
                    <a:pt x="657" y="210"/>
                  </a:lnTo>
                  <a:lnTo>
                    <a:pt x="656" y="211"/>
                  </a:lnTo>
                  <a:lnTo>
                    <a:pt x="656" y="212"/>
                  </a:lnTo>
                  <a:lnTo>
                    <a:pt x="655" y="212"/>
                  </a:lnTo>
                  <a:lnTo>
                    <a:pt x="654" y="211"/>
                  </a:lnTo>
                  <a:lnTo>
                    <a:pt x="654" y="210"/>
                  </a:lnTo>
                  <a:lnTo>
                    <a:pt x="655" y="210"/>
                  </a:lnTo>
                  <a:lnTo>
                    <a:pt x="655" y="209"/>
                  </a:lnTo>
                  <a:lnTo>
                    <a:pt x="655" y="207"/>
                  </a:lnTo>
                  <a:lnTo>
                    <a:pt x="655" y="206"/>
                  </a:lnTo>
                  <a:lnTo>
                    <a:pt x="656" y="206"/>
                  </a:lnTo>
                  <a:lnTo>
                    <a:pt x="656" y="205"/>
                  </a:lnTo>
                  <a:lnTo>
                    <a:pt x="656" y="204"/>
                  </a:lnTo>
                  <a:lnTo>
                    <a:pt x="656" y="203"/>
                  </a:lnTo>
                  <a:lnTo>
                    <a:pt x="657" y="203"/>
                  </a:lnTo>
                  <a:lnTo>
                    <a:pt x="657" y="202"/>
                  </a:lnTo>
                  <a:lnTo>
                    <a:pt x="657" y="201"/>
                  </a:lnTo>
                  <a:lnTo>
                    <a:pt x="656" y="201"/>
                  </a:lnTo>
                  <a:lnTo>
                    <a:pt x="655" y="201"/>
                  </a:lnTo>
                  <a:lnTo>
                    <a:pt x="655" y="199"/>
                  </a:lnTo>
                  <a:lnTo>
                    <a:pt x="655" y="198"/>
                  </a:lnTo>
                  <a:lnTo>
                    <a:pt x="654" y="198"/>
                  </a:lnTo>
                  <a:lnTo>
                    <a:pt x="654" y="197"/>
                  </a:lnTo>
                  <a:lnTo>
                    <a:pt x="653" y="197"/>
                  </a:lnTo>
                  <a:lnTo>
                    <a:pt x="653" y="196"/>
                  </a:lnTo>
                  <a:lnTo>
                    <a:pt x="652" y="196"/>
                  </a:lnTo>
                  <a:lnTo>
                    <a:pt x="655" y="196"/>
                  </a:lnTo>
                  <a:lnTo>
                    <a:pt x="656" y="196"/>
                  </a:lnTo>
                  <a:lnTo>
                    <a:pt x="658" y="196"/>
                  </a:lnTo>
                  <a:lnTo>
                    <a:pt x="659" y="196"/>
                  </a:lnTo>
                  <a:lnTo>
                    <a:pt x="659" y="195"/>
                  </a:lnTo>
                  <a:lnTo>
                    <a:pt x="658" y="195"/>
                  </a:lnTo>
                  <a:lnTo>
                    <a:pt x="658" y="196"/>
                  </a:lnTo>
                  <a:lnTo>
                    <a:pt x="657" y="196"/>
                  </a:lnTo>
                  <a:lnTo>
                    <a:pt x="656" y="196"/>
                  </a:lnTo>
                  <a:lnTo>
                    <a:pt x="656" y="195"/>
                  </a:lnTo>
                  <a:lnTo>
                    <a:pt x="655" y="195"/>
                  </a:lnTo>
                  <a:lnTo>
                    <a:pt x="654" y="195"/>
                  </a:lnTo>
                  <a:lnTo>
                    <a:pt x="653" y="195"/>
                  </a:lnTo>
                  <a:lnTo>
                    <a:pt x="653" y="194"/>
                  </a:lnTo>
                  <a:lnTo>
                    <a:pt x="650" y="193"/>
                  </a:lnTo>
                  <a:lnTo>
                    <a:pt x="649" y="191"/>
                  </a:lnTo>
                  <a:lnTo>
                    <a:pt x="650" y="191"/>
                  </a:lnTo>
                  <a:lnTo>
                    <a:pt x="650" y="190"/>
                  </a:lnTo>
                  <a:lnTo>
                    <a:pt x="652" y="190"/>
                  </a:lnTo>
                  <a:lnTo>
                    <a:pt x="652" y="191"/>
                  </a:lnTo>
                  <a:lnTo>
                    <a:pt x="653" y="191"/>
                  </a:lnTo>
                  <a:lnTo>
                    <a:pt x="653" y="190"/>
                  </a:lnTo>
                  <a:lnTo>
                    <a:pt x="654" y="190"/>
                  </a:lnTo>
                  <a:lnTo>
                    <a:pt x="655" y="190"/>
                  </a:lnTo>
                  <a:lnTo>
                    <a:pt x="656" y="190"/>
                  </a:lnTo>
                  <a:lnTo>
                    <a:pt x="656" y="191"/>
                  </a:lnTo>
                  <a:lnTo>
                    <a:pt x="657" y="191"/>
                  </a:lnTo>
                  <a:lnTo>
                    <a:pt x="657" y="193"/>
                  </a:lnTo>
                  <a:lnTo>
                    <a:pt x="658" y="193"/>
                  </a:lnTo>
                  <a:lnTo>
                    <a:pt x="659" y="193"/>
                  </a:lnTo>
                  <a:lnTo>
                    <a:pt x="658" y="193"/>
                  </a:lnTo>
                  <a:lnTo>
                    <a:pt x="658" y="191"/>
                  </a:lnTo>
                  <a:lnTo>
                    <a:pt x="657" y="191"/>
                  </a:lnTo>
                  <a:lnTo>
                    <a:pt x="656" y="190"/>
                  </a:lnTo>
                  <a:lnTo>
                    <a:pt x="655" y="190"/>
                  </a:lnTo>
                  <a:lnTo>
                    <a:pt x="654" y="190"/>
                  </a:lnTo>
                  <a:lnTo>
                    <a:pt x="654" y="189"/>
                  </a:lnTo>
                  <a:lnTo>
                    <a:pt x="653" y="189"/>
                  </a:lnTo>
                  <a:lnTo>
                    <a:pt x="652" y="188"/>
                  </a:lnTo>
                  <a:lnTo>
                    <a:pt x="652" y="187"/>
                  </a:lnTo>
                  <a:lnTo>
                    <a:pt x="653" y="188"/>
                  </a:lnTo>
                  <a:lnTo>
                    <a:pt x="654" y="188"/>
                  </a:lnTo>
                  <a:lnTo>
                    <a:pt x="652" y="187"/>
                  </a:lnTo>
                  <a:lnTo>
                    <a:pt x="650" y="186"/>
                  </a:lnTo>
                  <a:lnTo>
                    <a:pt x="648" y="184"/>
                  </a:lnTo>
                  <a:lnTo>
                    <a:pt x="647" y="182"/>
                  </a:lnTo>
                  <a:lnTo>
                    <a:pt x="647" y="181"/>
                  </a:lnTo>
                  <a:lnTo>
                    <a:pt x="647" y="180"/>
                  </a:lnTo>
                  <a:lnTo>
                    <a:pt x="647" y="179"/>
                  </a:lnTo>
                  <a:lnTo>
                    <a:pt x="646" y="179"/>
                  </a:lnTo>
                  <a:lnTo>
                    <a:pt x="646" y="178"/>
                  </a:lnTo>
                  <a:lnTo>
                    <a:pt x="645" y="177"/>
                  </a:lnTo>
                  <a:lnTo>
                    <a:pt x="645" y="176"/>
                  </a:lnTo>
                  <a:lnTo>
                    <a:pt x="646" y="176"/>
                  </a:lnTo>
                  <a:lnTo>
                    <a:pt x="647" y="176"/>
                  </a:lnTo>
                  <a:lnTo>
                    <a:pt x="646" y="176"/>
                  </a:lnTo>
                  <a:lnTo>
                    <a:pt x="645" y="176"/>
                  </a:lnTo>
                  <a:lnTo>
                    <a:pt x="644" y="174"/>
                  </a:lnTo>
                  <a:lnTo>
                    <a:pt x="645" y="173"/>
                  </a:lnTo>
                  <a:lnTo>
                    <a:pt x="646" y="173"/>
                  </a:lnTo>
                  <a:lnTo>
                    <a:pt x="647" y="173"/>
                  </a:lnTo>
                  <a:lnTo>
                    <a:pt x="646" y="172"/>
                  </a:lnTo>
                  <a:lnTo>
                    <a:pt x="646" y="173"/>
                  </a:lnTo>
                  <a:lnTo>
                    <a:pt x="645" y="173"/>
                  </a:lnTo>
                  <a:lnTo>
                    <a:pt x="644" y="173"/>
                  </a:lnTo>
                  <a:lnTo>
                    <a:pt x="642" y="173"/>
                  </a:lnTo>
                  <a:lnTo>
                    <a:pt x="642" y="172"/>
                  </a:lnTo>
                  <a:lnTo>
                    <a:pt x="642" y="171"/>
                  </a:lnTo>
                  <a:lnTo>
                    <a:pt x="642" y="170"/>
                  </a:lnTo>
                  <a:lnTo>
                    <a:pt x="642" y="169"/>
                  </a:lnTo>
                  <a:lnTo>
                    <a:pt x="641" y="169"/>
                  </a:lnTo>
                  <a:lnTo>
                    <a:pt x="641" y="170"/>
                  </a:lnTo>
                  <a:lnTo>
                    <a:pt x="640" y="169"/>
                  </a:lnTo>
                  <a:lnTo>
                    <a:pt x="640" y="168"/>
                  </a:lnTo>
                  <a:lnTo>
                    <a:pt x="639" y="168"/>
                  </a:lnTo>
                  <a:lnTo>
                    <a:pt x="638" y="168"/>
                  </a:lnTo>
                  <a:lnTo>
                    <a:pt x="638" y="167"/>
                  </a:lnTo>
                  <a:lnTo>
                    <a:pt x="637" y="167"/>
                  </a:lnTo>
                  <a:lnTo>
                    <a:pt x="637" y="165"/>
                  </a:lnTo>
                  <a:lnTo>
                    <a:pt x="636" y="167"/>
                  </a:lnTo>
                  <a:lnTo>
                    <a:pt x="636" y="165"/>
                  </a:lnTo>
                  <a:lnTo>
                    <a:pt x="634" y="165"/>
                  </a:lnTo>
                  <a:lnTo>
                    <a:pt x="636" y="165"/>
                  </a:lnTo>
                  <a:lnTo>
                    <a:pt x="634" y="164"/>
                  </a:lnTo>
                  <a:lnTo>
                    <a:pt x="634" y="165"/>
                  </a:lnTo>
                  <a:lnTo>
                    <a:pt x="633" y="164"/>
                  </a:lnTo>
                  <a:lnTo>
                    <a:pt x="632" y="164"/>
                  </a:lnTo>
                  <a:lnTo>
                    <a:pt x="631" y="163"/>
                  </a:lnTo>
                  <a:lnTo>
                    <a:pt x="632" y="163"/>
                  </a:lnTo>
                  <a:lnTo>
                    <a:pt x="631" y="163"/>
                  </a:lnTo>
                  <a:lnTo>
                    <a:pt x="630" y="163"/>
                  </a:lnTo>
                  <a:lnTo>
                    <a:pt x="630" y="162"/>
                  </a:lnTo>
                  <a:lnTo>
                    <a:pt x="630" y="163"/>
                  </a:lnTo>
                  <a:lnTo>
                    <a:pt x="629" y="162"/>
                  </a:lnTo>
                  <a:lnTo>
                    <a:pt x="628" y="162"/>
                  </a:lnTo>
                  <a:lnTo>
                    <a:pt x="628" y="161"/>
                  </a:lnTo>
                  <a:lnTo>
                    <a:pt x="628" y="162"/>
                  </a:lnTo>
                  <a:lnTo>
                    <a:pt x="627" y="162"/>
                  </a:lnTo>
                  <a:lnTo>
                    <a:pt x="625" y="162"/>
                  </a:lnTo>
                  <a:lnTo>
                    <a:pt x="625" y="161"/>
                  </a:lnTo>
                  <a:lnTo>
                    <a:pt x="624" y="162"/>
                  </a:lnTo>
                  <a:lnTo>
                    <a:pt x="623" y="162"/>
                  </a:lnTo>
                  <a:lnTo>
                    <a:pt x="623" y="161"/>
                  </a:lnTo>
                  <a:lnTo>
                    <a:pt x="622" y="161"/>
                  </a:lnTo>
                  <a:lnTo>
                    <a:pt x="621" y="160"/>
                  </a:lnTo>
                  <a:lnTo>
                    <a:pt x="620" y="160"/>
                  </a:lnTo>
                  <a:lnTo>
                    <a:pt x="619" y="159"/>
                  </a:lnTo>
                  <a:lnTo>
                    <a:pt x="617" y="159"/>
                  </a:lnTo>
                  <a:lnTo>
                    <a:pt x="617" y="157"/>
                  </a:lnTo>
                  <a:lnTo>
                    <a:pt x="616" y="157"/>
                  </a:lnTo>
                  <a:lnTo>
                    <a:pt x="615" y="157"/>
                  </a:lnTo>
                  <a:lnTo>
                    <a:pt x="614" y="157"/>
                  </a:lnTo>
                  <a:lnTo>
                    <a:pt x="613" y="157"/>
                  </a:lnTo>
                  <a:lnTo>
                    <a:pt x="613" y="156"/>
                  </a:lnTo>
                  <a:lnTo>
                    <a:pt x="612" y="156"/>
                  </a:lnTo>
                  <a:lnTo>
                    <a:pt x="611" y="155"/>
                  </a:lnTo>
                  <a:lnTo>
                    <a:pt x="610" y="155"/>
                  </a:lnTo>
                  <a:lnTo>
                    <a:pt x="608" y="155"/>
                  </a:lnTo>
                  <a:lnTo>
                    <a:pt x="607" y="155"/>
                  </a:lnTo>
                  <a:lnTo>
                    <a:pt x="606" y="155"/>
                  </a:lnTo>
                  <a:lnTo>
                    <a:pt x="605" y="155"/>
                  </a:lnTo>
                  <a:lnTo>
                    <a:pt x="605" y="154"/>
                  </a:lnTo>
                  <a:lnTo>
                    <a:pt x="604" y="154"/>
                  </a:lnTo>
                  <a:lnTo>
                    <a:pt x="603" y="154"/>
                  </a:lnTo>
                  <a:lnTo>
                    <a:pt x="602" y="154"/>
                  </a:lnTo>
                  <a:lnTo>
                    <a:pt x="600" y="154"/>
                  </a:lnTo>
                  <a:lnTo>
                    <a:pt x="599" y="154"/>
                  </a:lnTo>
                  <a:lnTo>
                    <a:pt x="596" y="153"/>
                  </a:lnTo>
                  <a:lnTo>
                    <a:pt x="596" y="152"/>
                  </a:lnTo>
                  <a:lnTo>
                    <a:pt x="595" y="152"/>
                  </a:lnTo>
                  <a:lnTo>
                    <a:pt x="594" y="152"/>
                  </a:lnTo>
                  <a:lnTo>
                    <a:pt x="592" y="151"/>
                  </a:lnTo>
                  <a:lnTo>
                    <a:pt x="592" y="149"/>
                  </a:lnTo>
                  <a:lnTo>
                    <a:pt x="591" y="149"/>
                  </a:lnTo>
                  <a:lnTo>
                    <a:pt x="591" y="148"/>
                  </a:lnTo>
                  <a:lnTo>
                    <a:pt x="591" y="147"/>
                  </a:lnTo>
                  <a:lnTo>
                    <a:pt x="592" y="147"/>
                  </a:lnTo>
                  <a:lnTo>
                    <a:pt x="594" y="147"/>
                  </a:lnTo>
                  <a:lnTo>
                    <a:pt x="595" y="147"/>
                  </a:lnTo>
                  <a:lnTo>
                    <a:pt x="596" y="147"/>
                  </a:lnTo>
                  <a:lnTo>
                    <a:pt x="595" y="147"/>
                  </a:lnTo>
                  <a:lnTo>
                    <a:pt x="595" y="146"/>
                  </a:lnTo>
                  <a:lnTo>
                    <a:pt x="595" y="147"/>
                  </a:lnTo>
                  <a:lnTo>
                    <a:pt x="594" y="146"/>
                  </a:lnTo>
                  <a:lnTo>
                    <a:pt x="592" y="146"/>
                  </a:lnTo>
                  <a:lnTo>
                    <a:pt x="591" y="146"/>
                  </a:lnTo>
                  <a:lnTo>
                    <a:pt x="591" y="147"/>
                  </a:lnTo>
                  <a:lnTo>
                    <a:pt x="590" y="147"/>
                  </a:lnTo>
                  <a:lnTo>
                    <a:pt x="590" y="148"/>
                  </a:lnTo>
                  <a:lnTo>
                    <a:pt x="589" y="148"/>
                  </a:lnTo>
                  <a:lnTo>
                    <a:pt x="589" y="147"/>
                  </a:lnTo>
                  <a:lnTo>
                    <a:pt x="588" y="147"/>
                  </a:lnTo>
                  <a:lnTo>
                    <a:pt x="589" y="147"/>
                  </a:lnTo>
                  <a:lnTo>
                    <a:pt x="588" y="147"/>
                  </a:lnTo>
                  <a:lnTo>
                    <a:pt x="588" y="146"/>
                  </a:lnTo>
                  <a:lnTo>
                    <a:pt x="587" y="146"/>
                  </a:lnTo>
                  <a:lnTo>
                    <a:pt x="587" y="147"/>
                  </a:lnTo>
                  <a:lnTo>
                    <a:pt x="586" y="147"/>
                  </a:lnTo>
                  <a:lnTo>
                    <a:pt x="587" y="147"/>
                  </a:lnTo>
                  <a:lnTo>
                    <a:pt x="587" y="148"/>
                  </a:lnTo>
                  <a:lnTo>
                    <a:pt x="586" y="148"/>
                  </a:lnTo>
                  <a:lnTo>
                    <a:pt x="586" y="147"/>
                  </a:lnTo>
                  <a:lnTo>
                    <a:pt x="585" y="147"/>
                  </a:lnTo>
                  <a:lnTo>
                    <a:pt x="585" y="146"/>
                  </a:lnTo>
                  <a:lnTo>
                    <a:pt x="583" y="146"/>
                  </a:lnTo>
                  <a:lnTo>
                    <a:pt x="585" y="145"/>
                  </a:lnTo>
                  <a:lnTo>
                    <a:pt x="583" y="144"/>
                  </a:lnTo>
                  <a:lnTo>
                    <a:pt x="583" y="145"/>
                  </a:lnTo>
                  <a:lnTo>
                    <a:pt x="582" y="145"/>
                  </a:lnTo>
                  <a:lnTo>
                    <a:pt x="581" y="145"/>
                  </a:lnTo>
                  <a:lnTo>
                    <a:pt x="581" y="146"/>
                  </a:lnTo>
                  <a:lnTo>
                    <a:pt x="581" y="145"/>
                  </a:lnTo>
                  <a:lnTo>
                    <a:pt x="580" y="144"/>
                  </a:lnTo>
                  <a:lnTo>
                    <a:pt x="580" y="143"/>
                  </a:lnTo>
                  <a:lnTo>
                    <a:pt x="579" y="143"/>
                  </a:lnTo>
                  <a:lnTo>
                    <a:pt x="579" y="142"/>
                  </a:lnTo>
                  <a:lnTo>
                    <a:pt x="579" y="143"/>
                  </a:lnTo>
                  <a:lnTo>
                    <a:pt x="579" y="144"/>
                  </a:lnTo>
                  <a:lnTo>
                    <a:pt x="579" y="143"/>
                  </a:lnTo>
                  <a:lnTo>
                    <a:pt x="578" y="143"/>
                  </a:lnTo>
                  <a:lnTo>
                    <a:pt x="577" y="143"/>
                  </a:lnTo>
                  <a:lnTo>
                    <a:pt x="577" y="142"/>
                  </a:lnTo>
                  <a:lnTo>
                    <a:pt x="577" y="140"/>
                  </a:lnTo>
                  <a:lnTo>
                    <a:pt x="577" y="139"/>
                  </a:lnTo>
                  <a:lnTo>
                    <a:pt x="577" y="138"/>
                  </a:lnTo>
                  <a:lnTo>
                    <a:pt x="577" y="137"/>
                  </a:lnTo>
                  <a:lnTo>
                    <a:pt x="577" y="136"/>
                  </a:lnTo>
                  <a:lnTo>
                    <a:pt x="578" y="136"/>
                  </a:lnTo>
                  <a:lnTo>
                    <a:pt x="578" y="135"/>
                  </a:lnTo>
                  <a:lnTo>
                    <a:pt x="579" y="135"/>
                  </a:lnTo>
                  <a:lnTo>
                    <a:pt x="579" y="134"/>
                  </a:lnTo>
                  <a:lnTo>
                    <a:pt x="580" y="134"/>
                  </a:lnTo>
                  <a:lnTo>
                    <a:pt x="580" y="135"/>
                  </a:lnTo>
                  <a:lnTo>
                    <a:pt x="580" y="134"/>
                  </a:lnTo>
                  <a:lnTo>
                    <a:pt x="579" y="134"/>
                  </a:lnTo>
                  <a:lnTo>
                    <a:pt x="579" y="132"/>
                  </a:lnTo>
                  <a:lnTo>
                    <a:pt x="580" y="132"/>
                  </a:lnTo>
                  <a:lnTo>
                    <a:pt x="580" y="131"/>
                  </a:lnTo>
                  <a:lnTo>
                    <a:pt x="579" y="131"/>
                  </a:lnTo>
                  <a:lnTo>
                    <a:pt x="579" y="132"/>
                  </a:lnTo>
                  <a:lnTo>
                    <a:pt x="578" y="134"/>
                  </a:lnTo>
                  <a:lnTo>
                    <a:pt x="577" y="134"/>
                  </a:lnTo>
                  <a:lnTo>
                    <a:pt x="577" y="135"/>
                  </a:lnTo>
                  <a:lnTo>
                    <a:pt x="577" y="136"/>
                  </a:lnTo>
                  <a:lnTo>
                    <a:pt x="577" y="138"/>
                  </a:lnTo>
                  <a:lnTo>
                    <a:pt x="575" y="139"/>
                  </a:lnTo>
                  <a:lnTo>
                    <a:pt x="574" y="139"/>
                  </a:lnTo>
                  <a:lnTo>
                    <a:pt x="574" y="138"/>
                  </a:lnTo>
                  <a:lnTo>
                    <a:pt x="574" y="139"/>
                  </a:lnTo>
                  <a:lnTo>
                    <a:pt x="575" y="140"/>
                  </a:lnTo>
                  <a:lnTo>
                    <a:pt x="575" y="142"/>
                  </a:lnTo>
                  <a:lnTo>
                    <a:pt x="574" y="142"/>
                  </a:lnTo>
                  <a:lnTo>
                    <a:pt x="572" y="144"/>
                  </a:lnTo>
                  <a:lnTo>
                    <a:pt x="572" y="145"/>
                  </a:lnTo>
                  <a:lnTo>
                    <a:pt x="573" y="145"/>
                  </a:lnTo>
                  <a:lnTo>
                    <a:pt x="573" y="146"/>
                  </a:lnTo>
                  <a:lnTo>
                    <a:pt x="572" y="146"/>
                  </a:lnTo>
                  <a:lnTo>
                    <a:pt x="571" y="148"/>
                  </a:lnTo>
                  <a:lnTo>
                    <a:pt x="570" y="148"/>
                  </a:lnTo>
                  <a:lnTo>
                    <a:pt x="569" y="148"/>
                  </a:lnTo>
                  <a:lnTo>
                    <a:pt x="568" y="148"/>
                  </a:lnTo>
                  <a:lnTo>
                    <a:pt x="566" y="149"/>
                  </a:lnTo>
                  <a:lnTo>
                    <a:pt x="565" y="149"/>
                  </a:lnTo>
                  <a:lnTo>
                    <a:pt x="565" y="148"/>
                  </a:lnTo>
                  <a:lnTo>
                    <a:pt x="564" y="148"/>
                  </a:lnTo>
                  <a:lnTo>
                    <a:pt x="564" y="147"/>
                  </a:lnTo>
                  <a:lnTo>
                    <a:pt x="563" y="147"/>
                  </a:lnTo>
                  <a:lnTo>
                    <a:pt x="563" y="146"/>
                  </a:lnTo>
                  <a:lnTo>
                    <a:pt x="564" y="146"/>
                  </a:lnTo>
                  <a:lnTo>
                    <a:pt x="564" y="147"/>
                  </a:lnTo>
                  <a:lnTo>
                    <a:pt x="564" y="146"/>
                  </a:lnTo>
                  <a:lnTo>
                    <a:pt x="563" y="145"/>
                  </a:lnTo>
                  <a:lnTo>
                    <a:pt x="563" y="143"/>
                  </a:lnTo>
                  <a:lnTo>
                    <a:pt x="564" y="143"/>
                  </a:lnTo>
                  <a:lnTo>
                    <a:pt x="565" y="143"/>
                  </a:lnTo>
                  <a:lnTo>
                    <a:pt x="565" y="142"/>
                  </a:lnTo>
                  <a:lnTo>
                    <a:pt x="565" y="140"/>
                  </a:lnTo>
                  <a:lnTo>
                    <a:pt x="564" y="139"/>
                  </a:lnTo>
                  <a:lnTo>
                    <a:pt x="564" y="138"/>
                  </a:lnTo>
                  <a:lnTo>
                    <a:pt x="564" y="137"/>
                  </a:lnTo>
                  <a:lnTo>
                    <a:pt x="563" y="137"/>
                  </a:lnTo>
                  <a:lnTo>
                    <a:pt x="563" y="138"/>
                  </a:lnTo>
                  <a:lnTo>
                    <a:pt x="562" y="138"/>
                  </a:lnTo>
                  <a:lnTo>
                    <a:pt x="562" y="137"/>
                  </a:lnTo>
                  <a:lnTo>
                    <a:pt x="561" y="137"/>
                  </a:lnTo>
                  <a:lnTo>
                    <a:pt x="561" y="136"/>
                  </a:lnTo>
                  <a:lnTo>
                    <a:pt x="561" y="135"/>
                  </a:lnTo>
                  <a:lnTo>
                    <a:pt x="560" y="135"/>
                  </a:lnTo>
                  <a:lnTo>
                    <a:pt x="560" y="134"/>
                  </a:lnTo>
                  <a:lnTo>
                    <a:pt x="558" y="134"/>
                  </a:lnTo>
                  <a:lnTo>
                    <a:pt x="557" y="132"/>
                  </a:lnTo>
                  <a:lnTo>
                    <a:pt x="556" y="132"/>
                  </a:lnTo>
                  <a:lnTo>
                    <a:pt x="556" y="131"/>
                  </a:lnTo>
                  <a:lnTo>
                    <a:pt x="555" y="131"/>
                  </a:lnTo>
                  <a:lnTo>
                    <a:pt x="554" y="131"/>
                  </a:lnTo>
                  <a:lnTo>
                    <a:pt x="554" y="132"/>
                  </a:lnTo>
                  <a:lnTo>
                    <a:pt x="554" y="131"/>
                  </a:lnTo>
                  <a:lnTo>
                    <a:pt x="553" y="131"/>
                  </a:lnTo>
                  <a:lnTo>
                    <a:pt x="553" y="132"/>
                  </a:lnTo>
                  <a:lnTo>
                    <a:pt x="553" y="131"/>
                  </a:lnTo>
                  <a:lnTo>
                    <a:pt x="552" y="131"/>
                  </a:lnTo>
                  <a:lnTo>
                    <a:pt x="552" y="130"/>
                  </a:lnTo>
                  <a:lnTo>
                    <a:pt x="553" y="130"/>
                  </a:lnTo>
                  <a:lnTo>
                    <a:pt x="552" y="130"/>
                  </a:lnTo>
                  <a:lnTo>
                    <a:pt x="552" y="129"/>
                  </a:lnTo>
                  <a:lnTo>
                    <a:pt x="552" y="130"/>
                  </a:lnTo>
                  <a:lnTo>
                    <a:pt x="550" y="129"/>
                  </a:lnTo>
                  <a:lnTo>
                    <a:pt x="552" y="129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4" y="128"/>
                  </a:lnTo>
                  <a:lnTo>
                    <a:pt x="553" y="129"/>
                  </a:lnTo>
                  <a:lnTo>
                    <a:pt x="553" y="128"/>
                  </a:lnTo>
                  <a:lnTo>
                    <a:pt x="554" y="128"/>
                  </a:lnTo>
                  <a:lnTo>
                    <a:pt x="555" y="128"/>
                  </a:lnTo>
                  <a:lnTo>
                    <a:pt x="556" y="128"/>
                  </a:lnTo>
                  <a:lnTo>
                    <a:pt x="557" y="128"/>
                  </a:lnTo>
                  <a:lnTo>
                    <a:pt x="558" y="128"/>
                  </a:lnTo>
                  <a:lnTo>
                    <a:pt x="558" y="129"/>
                  </a:lnTo>
                  <a:lnTo>
                    <a:pt x="558" y="128"/>
                  </a:lnTo>
                  <a:lnTo>
                    <a:pt x="560" y="128"/>
                  </a:lnTo>
                  <a:lnTo>
                    <a:pt x="561" y="129"/>
                  </a:lnTo>
                  <a:lnTo>
                    <a:pt x="562" y="130"/>
                  </a:lnTo>
                  <a:lnTo>
                    <a:pt x="563" y="130"/>
                  </a:lnTo>
                  <a:lnTo>
                    <a:pt x="563" y="129"/>
                  </a:lnTo>
                  <a:lnTo>
                    <a:pt x="564" y="129"/>
                  </a:lnTo>
                  <a:lnTo>
                    <a:pt x="565" y="128"/>
                  </a:lnTo>
                  <a:lnTo>
                    <a:pt x="565" y="127"/>
                  </a:lnTo>
                  <a:lnTo>
                    <a:pt x="566" y="126"/>
                  </a:lnTo>
                  <a:lnTo>
                    <a:pt x="568" y="124"/>
                  </a:lnTo>
                  <a:lnTo>
                    <a:pt x="569" y="124"/>
                  </a:lnTo>
                  <a:lnTo>
                    <a:pt x="570" y="124"/>
                  </a:lnTo>
                  <a:lnTo>
                    <a:pt x="571" y="124"/>
                  </a:lnTo>
                  <a:lnTo>
                    <a:pt x="571" y="126"/>
                  </a:lnTo>
                  <a:lnTo>
                    <a:pt x="572" y="126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3" y="127"/>
                  </a:lnTo>
                  <a:lnTo>
                    <a:pt x="573" y="126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7"/>
                  </a:lnTo>
                  <a:lnTo>
                    <a:pt x="573" y="126"/>
                  </a:lnTo>
                  <a:lnTo>
                    <a:pt x="574" y="126"/>
                  </a:lnTo>
                  <a:lnTo>
                    <a:pt x="574" y="127"/>
                  </a:lnTo>
                  <a:lnTo>
                    <a:pt x="574" y="126"/>
                  </a:lnTo>
                  <a:lnTo>
                    <a:pt x="575" y="126"/>
                  </a:lnTo>
                  <a:lnTo>
                    <a:pt x="577" y="126"/>
                  </a:lnTo>
                  <a:lnTo>
                    <a:pt x="577" y="127"/>
                  </a:lnTo>
                  <a:lnTo>
                    <a:pt x="577" y="128"/>
                  </a:lnTo>
                  <a:lnTo>
                    <a:pt x="577" y="129"/>
                  </a:lnTo>
                  <a:lnTo>
                    <a:pt x="577" y="128"/>
                  </a:lnTo>
                  <a:lnTo>
                    <a:pt x="577" y="127"/>
                  </a:lnTo>
                  <a:lnTo>
                    <a:pt x="577" y="126"/>
                  </a:lnTo>
                  <a:lnTo>
                    <a:pt x="578" y="126"/>
                  </a:lnTo>
                  <a:lnTo>
                    <a:pt x="578" y="127"/>
                  </a:lnTo>
                  <a:lnTo>
                    <a:pt x="579" y="128"/>
                  </a:lnTo>
                  <a:lnTo>
                    <a:pt x="579" y="127"/>
                  </a:lnTo>
                  <a:lnTo>
                    <a:pt x="579" y="126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80" y="124"/>
                  </a:lnTo>
                  <a:lnTo>
                    <a:pt x="580" y="123"/>
                  </a:lnTo>
                  <a:lnTo>
                    <a:pt x="581" y="123"/>
                  </a:lnTo>
                  <a:lnTo>
                    <a:pt x="580" y="123"/>
                  </a:lnTo>
                  <a:lnTo>
                    <a:pt x="581" y="123"/>
                  </a:lnTo>
                  <a:lnTo>
                    <a:pt x="581" y="122"/>
                  </a:lnTo>
                  <a:lnTo>
                    <a:pt x="580" y="122"/>
                  </a:lnTo>
                  <a:lnTo>
                    <a:pt x="580" y="123"/>
                  </a:lnTo>
                  <a:lnTo>
                    <a:pt x="580" y="122"/>
                  </a:lnTo>
                  <a:lnTo>
                    <a:pt x="581" y="122"/>
                  </a:lnTo>
                  <a:lnTo>
                    <a:pt x="581" y="121"/>
                  </a:lnTo>
                  <a:lnTo>
                    <a:pt x="580" y="121"/>
                  </a:lnTo>
                  <a:lnTo>
                    <a:pt x="580" y="122"/>
                  </a:lnTo>
                  <a:lnTo>
                    <a:pt x="580" y="121"/>
                  </a:lnTo>
                  <a:lnTo>
                    <a:pt x="580" y="122"/>
                  </a:lnTo>
                  <a:lnTo>
                    <a:pt x="579" y="122"/>
                  </a:lnTo>
                  <a:lnTo>
                    <a:pt x="579" y="121"/>
                  </a:lnTo>
                  <a:lnTo>
                    <a:pt x="580" y="121"/>
                  </a:lnTo>
                  <a:lnTo>
                    <a:pt x="580" y="120"/>
                  </a:lnTo>
                  <a:lnTo>
                    <a:pt x="581" y="120"/>
                  </a:lnTo>
                  <a:lnTo>
                    <a:pt x="580" y="120"/>
                  </a:lnTo>
                  <a:lnTo>
                    <a:pt x="580" y="119"/>
                  </a:lnTo>
                  <a:lnTo>
                    <a:pt x="580" y="120"/>
                  </a:lnTo>
                  <a:lnTo>
                    <a:pt x="579" y="119"/>
                  </a:lnTo>
                  <a:lnTo>
                    <a:pt x="579" y="120"/>
                  </a:lnTo>
                  <a:lnTo>
                    <a:pt x="578" y="120"/>
                  </a:lnTo>
                  <a:lnTo>
                    <a:pt x="577" y="120"/>
                  </a:lnTo>
                  <a:lnTo>
                    <a:pt x="577" y="121"/>
                  </a:lnTo>
                  <a:lnTo>
                    <a:pt x="575" y="121"/>
                  </a:lnTo>
                  <a:lnTo>
                    <a:pt x="575" y="120"/>
                  </a:lnTo>
                  <a:lnTo>
                    <a:pt x="575" y="121"/>
                  </a:lnTo>
                  <a:lnTo>
                    <a:pt x="574" y="121"/>
                  </a:lnTo>
                  <a:lnTo>
                    <a:pt x="573" y="121"/>
                  </a:lnTo>
                  <a:lnTo>
                    <a:pt x="572" y="121"/>
                  </a:lnTo>
                  <a:lnTo>
                    <a:pt x="571" y="121"/>
                  </a:lnTo>
                  <a:lnTo>
                    <a:pt x="570" y="121"/>
                  </a:lnTo>
                  <a:lnTo>
                    <a:pt x="569" y="121"/>
                  </a:lnTo>
                  <a:lnTo>
                    <a:pt x="568" y="121"/>
                  </a:lnTo>
                  <a:lnTo>
                    <a:pt x="566" y="121"/>
                  </a:lnTo>
                  <a:lnTo>
                    <a:pt x="566" y="122"/>
                  </a:lnTo>
                  <a:lnTo>
                    <a:pt x="565" y="122"/>
                  </a:lnTo>
                  <a:lnTo>
                    <a:pt x="564" y="121"/>
                  </a:lnTo>
                  <a:lnTo>
                    <a:pt x="563" y="121"/>
                  </a:lnTo>
                  <a:lnTo>
                    <a:pt x="562" y="122"/>
                  </a:lnTo>
                  <a:lnTo>
                    <a:pt x="561" y="122"/>
                  </a:lnTo>
                  <a:lnTo>
                    <a:pt x="561" y="121"/>
                  </a:lnTo>
                  <a:lnTo>
                    <a:pt x="560" y="121"/>
                  </a:lnTo>
                  <a:lnTo>
                    <a:pt x="558" y="121"/>
                  </a:lnTo>
                  <a:lnTo>
                    <a:pt x="557" y="121"/>
                  </a:lnTo>
                  <a:lnTo>
                    <a:pt x="557" y="122"/>
                  </a:lnTo>
                  <a:lnTo>
                    <a:pt x="556" y="122"/>
                  </a:lnTo>
                  <a:lnTo>
                    <a:pt x="556" y="121"/>
                  </a:lnTo>
                  <a:lnTo>
                    <a:pt x="555" y="121"/>
                  </a:lnTo>
                  <a:lnTo>
                    <a:pt x="555" y="120"/>
                  </a:lnTo>
                  <a:lnTo>
                    <a:pt x="553" y="119"/>
                  </a:lnTo>
                  <a:lnTo>
                    <a:pt x="553" y="118"/>
                  </a:lnTo>
                  <a:lnTo>
                    <a:pt x="554" y="118"/>
                  </a:lnTo>
                  <a:lnTo>
                    <a:pt x="553" y="118"/>
                  </a:lnTo>
                  <a:lnTo>
                    <a:pt x="552" y="118"/>
                  </a:lnTo>
                  <a:lnTo>
                    <a:pt x="552" y="117"/>
                  </a:lnTo>
                  <a:lnTo>
                    <a:pt x="550" y="117"/>
                  </a:lnTo>
                  <a:lnTo>
                    <a:pt x="550" y="115"/>
                  </a:lnTo>
                  <a:lnTo>
                    <a:pt x="550" y="114"/>
                  </a:lnTo>
                  <a:lnTo>
                    <a:pt x="552" y="114"/>
                  </a:lnTo>
                  <a:lnTo>
                    <a:pt x="552" y="113"/>
                  </a:lnTo>
                  <a:lnTo>
                    <a:pt x="550" y="113"/>
                  </a:lnTo>
                  <a:lnTo>
                    <a:pt x="549" y="112"/>
                  </a:lnTo>
                  <a:lnTo>
                    <a:pt x="550" y="112"/>
                  </a:lnTo>
                  <a:lnTo>
                    <a:pt x="550" y="111"/>
                  </a:lnTo>
                  <a:lnTo>
                    <a:pt x="552" y="111"/>
                  </a:lnTo>
                  <a:lnTo>
                    <a:pt x="550" y="111"/>
                  </a:lnTo>
                  <a:lnTo>
                    <a:pt x="549" y="111"/>
                  </a:lnTo>
                  <a:lnTo>
                    <a:pt x="550" y="111"/>
                  </a:lnTo>
                  <a:lnTo>
                    <a:pt x="549" y="111"/>
                  </a:lnTo>
                  <a:lnTo>
                    <a:pt x="549" y="112"/>
                  </a:lnTo>
                  <a:lnTo>
                    <a:pt x="548" y="112"/>
                  </a:lnTo>
                  <a:lnTo>
                    <a:pt x="548" y="111"/>
                  </a:lnTo>
                  <a:lnTo>
                    <a:pt x="548" y="110"/>
                  </a:lnTo>
                  <a:lnTo>
                    <a:pt x="548" y="111"/>
                  </a:lnTo>
                  <a:lnTo>
                    <a:pt x="547" y="111"/>
                  </a:lnTo>
                  <a:lnTo>
                    <a:pt x="546" y="111"/>
                  </a:lnTo>
                  <a:lnTo>
                    <a:pt x="546" y="110"/>
                  </a:lnTo>
                  <a:lnTo>
                    <a:pt x="545" y="110"/>
                  </a:lnTo>
                  <a:lnTo>
                    <a:pt x="544" y="110"/>
                  </a:lnTo>
                  <a:lnTo>
                    <a:pt x="544" y="111"/>
                  </a:lnTo>
                  <a:lnTo>
                    <a:pt x="543" y="110"/>
                  </a:lnTo>
                  <a:lnTo>
                    <a:pt x="543" y="109"/>
                  </a:lnTo>
                  <a:lnTo>
                    <a:pt x="541" y="109"/>
                  </a:lnTo>
                  <a:lnTo>
                    <a:pt x="540" y="109"/>
                  </a:lnTo>
                  <a:lnTo>
                    <a:pt x="541" y="109"/>
                  </a:lnTo>
                  <a:lnTo>
                    <a:pt x="541" y="110"/>
                  </a:lnTo>
                  <a:lnTo>
                    <a:pt x="540" y="110"/>
                  </a:lnTo>
                  <a:lnTo>
                    <a:pt x="540" y="111"/>
                  </a:lnTo>
                  <a:lnTo>
                    <a:pt x="539" y="111"/>
                  </a:lnTo>
                  <a:lnTo>
                    <a:pt x="539" y="110"/>
                  </a:lnTo>
                  <a:lnTo>
                    <a:pt x="538" y="110"/>
                  </a:lnTo>
                  <a:lnTo>
                    <a:pt x="537" y="110"/>
                  </a:lnTo>
                  <a:lnTo>
                    <a:pt x="536" y="110"/>
                  </a:lnTo>
                  <a:lnTo>
                    <a:pt x="536" y="109"/>
                  </a:lnTo>
                  <a:lnTo>
                    <a:pt x="537" y="109"/>
                  </a:lnTo>
                  <a:lnTo>
                    <a:pt x="537" y="107"/>
                  </a:lnTo>
                  <a:lnTo>
                    <a:pt x="537" y="106"/>
                  </a:lnTo>
                  <a:lnTo>
                    <a:pt x="538" y="106"/>
                  </a:lnTo>
                  <a:lnTo>
                    <a:pt x="539" y="106"/>
                  </a:lnTo>
                  <a:lnTo>
                    <a:pt x="539" y="105"/>
                  </a:lnTo>
                  <a:lnTo>
                    <a:pt x="540" y="105"/>
                  </a:lnTo>
                  <a:lnTo>
                    <a:pt x="540" y="104"/>
                  </a:lnTo>
                  <a:lnTo>
                    <a:pt x="540" y="103"/>
                  </a:lnTo>
                  <a:lnTo>
                    <a:pt x="540" y="102"/>
                  </a:lnTo>
                  <a:lnTo>
                    <a:pt x="541" y="102"/>
                  </a:lnTo>
                  <a:lnTo>
                    <a:pt x="540" y="101"/>
                  </a:lnTo>
                  <a:lnTo>
                    <a:pt x="541" y="99"/>
                  </a:lnTo>
                  <a:lnTo>
                    <a:pt x="543" y="99"/>
                  </a:lnTo>
                  <a:lnTo>
                    <a:pt x="544" y="99"/>
                  </a:lnTo>
                  <a:lnTo>
                    <a:pt x="544" y="98"/>
                  </a:lnTo>
                  <a:lnTo>
                    <a:pt x="545" y="98"/>
                  </a:lnTo>
                  <a:lnTo>
                    <a:pt x="545" y="99"/>
                  </a:lnTo>
                  <a:lnTo>
                    <a:pt x="546" y="99"/>
                  </a:lnTo>
                  <a:lnTo>
                    <a:pt x="548" y="98"/>
                  </a:lnTo>
                  <a:lnTo>
                    <a:pt x="549" y="98"/>
                  </a:lnTo>
                  <a:lnTo>
                    <a:pt x="550" y="97"/>
                  </a:lnTo>
                  <a:lnTo>
                    <a:pt x="552" y="96"/>
                  </a:lnTo>
                  <a:lnTo>
                    <a:pt x="553" y="96"/>
                  </a:lnTo>
                  <a:lnTo>
                    <a:pt x="553" y="95"/>
                  </a:lnTo>
                  <a:lnTo>
                    <a:pt x="554" y="95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6" y="94"/>
                  </a:lnTo>
                  <a:lnTo>
                    <a:pt x="557" y="93"/>
                  </a:lnTo>
                  <a:lnTo>
                    <a:pt x="558" y="93"/>
                  </a:lnTo>
                  <a:close/>
                  <a:moveTo>
                    <a:pt x="142" y="94"/>
                  </a:moveTo>
                  <a:lnTo>
                    <a:pt x="143" y="95"/>
                  </a:lnTo>
                  <a:lnTo>
                    <a:pt x="142" y="95"/>
                  </a:lnTo>
                  <a:lnTo>
                    <a:pt x="142" y="96"/>
                  </a:lnTo>
                  <a:lnTo>
                    <a:pt x="142" y="97"/>
                  </a:lnTo>
                  <a:lnTo>
                    <a:pt x="141" y="97"/>
                  </a:lnTo>
                  <a:lnTo>
                    <a:pt x="140" y="96"/>
                  </a:lnTo>
                  <a:lnTo>
                    <a:pt x="140" y="97"/>
                  </a:lnTo>
                  <a:lnTo>
                    <a:pt x="138" y="97"/>
                  </a:lnTo>
                  <a:lnTo>
                    <a:pt x="138" y="96"/>
                  </a:lnTo>
                  <a:lnTo>
                    <a:pt x="137" y="95"/>
                  </a:lnTo>
                  <a:lnTo>
                    <a:pt x="137" y="94"/>
                  </a:lnTo>
                  <a:lnTo>
                    <a:pt x="138" y="94"/>
                  </a:lnTo>
                  <a:lnTo>
                    <a:pt x="138" y="93"/>
                  </a:lnTo>
                  <a:lnTo>
                    <a:pt x="138" y="94"/>
                  </a:lnTo>
                  <a:lnTo>
                    <a:pt x="140" y="94"/>
                  </a:lnTo>
                  <a:lnTo>
                    <a:pt x="141" y="93"/>
                  </a:lnTo>
                  <a:lnTo>
                    <a:pt x="142" y="94"/>
                  </a:lnTo>
                  <a:close/>
                  <a:moveTo>
                    <a:pt x="403" y="93"/>
                  </a:move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3"/>
                  </a:lnTo>
                  <a:lnTo>
                    <a:pt x="402" y="93"/>
                  </a:lnTo>
                  <a:lnTo>
                    <a:pt x="403" y="93"/>
                  </a:lnTo>
                  <a:close/>
                  <a:moveTo>
                    <a:pt x="487" y="94"/>
                  </a:moveTo>
                  <a:lnTo>
                    <a:pt x="487" y="95"/>
                  </a:lnTo>
                  <a:lnTo>
                    <a:pt x="486" y="96"/>
                  </a:lnTo>
                  <a:lnTo>
                    <a:pt x="486" y="97"/>
                  </a:lnTo>
                  <a:lnTo>
                    <a:pt x="487" y="97"/>
                  </a:lnTo>
                  <a:lnTo>
                    <a:pt x="487" y="98"/>
                  </a:lnTo>
                  <a:lnTo>
                    <a:pt x="488" y="98"/>
                  </a:lnTo>
                  <a:lnTo>
                    <a:pt x="489" y="98"/>
                  </a:lnTo>
                  <a:lnTo>
                    <a:pt x="490" y="98"/>
                  </a:lnTo>
                  <a:lnTo>
                    <a:pt x="490" y="99"/>
                  </a:lnTo>
                  <a:lnTo>
                    <a:pt x="490" y="101"/>
                  </a:lnTo>
                  <a:lnTo>
                    <a:pt x="489" y="101"/>
                  </a:lnTo>
                  <a:lnTo>
                    <a:pt x="488" y="101"/>
                  </a:lnTo>
                  <a:lnTo>
                    <a:pt x="487" y="101"/>
                  </a:lnTo>
                  <a:lnTo>
                    <a:pt x="487" y="99"/>
                  </a:lnTo>
                  <a:lnTo>
                    <a:pt x="486" y="99"/>
                  </a:lnTo>
                  <a:lnTo>
                    <a:pt x="485" y="99"/>
                  </a:lnTo>
                  <a:lnTo>
                    <a:pt x="484" y="101"/>
                  </a:lnTo>
                  <a:lnTo>
                    <a:pt x="484" y="99"/>
                  </a:lnTo>
                  <a:lnTo>
                    <a:pt x="484" y="98"/>
                  </a:lnTo>
                  <a:lnTo>
                    <a:pt x="484" y="97"/>
                  </a:lnTo>
                  <a:lnTo>
                    <a:pt x="482" y="97"/>
                  </a:lnTo>
                  <a:lnTo>
                    <a:pt x="482" y="96"/>
                  </a:lnTo>
                  <a:lnTo>
                    <a:pt x="481" y="96"/>
                  </a:lnTo>
                  <a:lnTo>
                    <a:pt x="481" y="95"/>
                  </a:lnTo>
                  <a:lnTo>
                    <a:pt x="481" y="94"/>
                  </a:lnTo>
                  <a:lnTo>
                    <a:pt x="482" y="94"/>
                  </a:lnTo>
                  <a:lnTo>
                    <a:pt x="481" y="93"/>
                  </a:lnTo>
                  <a:lnTo>
                    <a:pt x="482" y="93"/>
                  </a:lnTo>
                  <a:lnTo>
                    <a:pt x="484" y="93"/>
                  </a:lnTo>
                  <a:lnTo>
                    <a:pt x="484" y="94"/>
                  </a:lnTo>
                  <a:lnTo>
                    <a:pt x="485" y="93"/>
                  </a:lnTo>
                  <a:lnTo>
                    <a:pt x="486" y="93"/>
                  </a:lnTo>
                  <a:lnTo>
                    <a:pt x="486" y="94"/>
                  </a:lnTo>
                  <a:lnTo>
                    <a:pt x="487" y="94"/>
                  </a:lnTo>
                  <a:close/>
                  <a:moveTo>
                    <a:pt x="141" y="93"/>
                  </a:moveTo>
                  <a:lnTo>
                    <a:pt x="140" y="93"/>
                  </a:lnTo>
                  <a:lnTo>
                    <a:pt x="140" y="92"/>
                  </a:lnTo>
                  <a:lnTo>
                    <a:pt x="141" y="92"/>
                  </a:lnTo>
                  <a:lnTo>
                    <a:pt x="141" y="93"/>
                  </a:lnTo>
                  <a:close/>
                  <a:moveTo>
                    <a:pt x="404" y="94"/>
                  </a:moveTo>
                  <a:lnTo>
                    <a:pt x="403" y="94"/>
                  </a:lnTo>
                  <a:lnTo>
                    <a:pt x="403" y="93"/>
                  </a:lnTo>
                  <a:lnTo>
                    <a:pt x="403" y="92"/>
                  </a:lnTo>
                  <a:lnTo>
                    <a:pt x="404" y="92"/>
                  </a:lnTo>
                  <a:lnTo>
                    <a:pt x="404" y="93"/>
                  </a:lnTo>
                  <a:lnTo>
                    <a:pt x="404" y="94"/>
                  </a:lnTo>
                  <a:close/>
                  <a:moveTo>
                    <a:pt x="480" y="92"/>
                  </a:moveTo>
                  <a:lnTo>
                    <a:pt x="481" y="92"/>
                  </a:lnTo>
                  <a:lnTo>
                    <a:pt x="481" y="93"/>
                  </a:lnTo>
                  <a:lnTo>
                    <a:pt x="481" y="94"/>
                  </a:lnTo>
                  <a:lnTo>
                    <a:pt x="481" y="95"/>
                  </a:lnTo>
                  <a:lnTo>
                    <a:pt x="480" y="95"/>
                  </a:lnTo>
                  <a:lnTo>
                    <a:pt x="480" y="96"/>
                  </a:lnTo>
                  <a:lnTo>
                    <a:pt x="479" y="96"/>
                  </a:lnTo>
                  <a:lnTo>
                    <a:pt x="479" y="95"/>
                  </a:lnTo>
                  <a:lnTo>
                    <a:pt x="479" y="94"/>
                  </a:lnTo>
                  <a:lnTo>
                    <a:pt x="479" y="93"/>
                  </a:lnTo>
                  <a:lnTo>
                    <a:pt x="479" y="92"/>
                  </a:lnTo>
                  <a:lnTo>
                    <a:pt x="480" y="92"/>
                  </a:lnTo>
                  <a:close/>
                  <a:moveTo>
                    <a:pt x="51" y="95"/>
                  </a:moveTo>
                  <a:lnTo>
                    <a:pt x="51" y="96"/>
                  </a:lnTo>
                  <a:lnTo>
                    <a:pt x="52" y="96"/>
                  </a:lnTo>
                  <a:lnTo>
                    <a:pt x="51" y="96"/>
                  </a:lnTo>
                  <a:lnTo>
                    <a:pt x="50" y="96"/>
                  </a:lnTo>
                  <a:lnTo>
                    <a:pt x="49" y="96"/>
                  </a:lnTo>
                  <a:lnTo>
                    <a:pt x="49" y="95"/>
                  </a:lnTo>
                  <a:lnTo>
                    <a:pt x="49" y="96"/>
                  </a:lnTo>
                  <a:lnTo>
                    <a:pt x="49" y="95"/>
                  </a:lnTo>
                  <a:lnTo>
                    <a:pt x="50" y="95"/>
                  </a:lnTo>
                  <a:lnTo>
                    <a:pt x="50" y="94"/>
                  </a:lnTo>
                  <a:lnTo>
                    <a:pt x="50" y="93"/>
                  </a:lnTo>
                  <a:lnTo>
                    <a:pt x="50" y="92"/>
                  </a:lnTo>
                  <a:lnTo>
                    <a:pt x="51" y="92"/>
                  </a:lnTo>
                  <a:lnTo>
                    <a:pt x="51" y="93"/>
                  </a:lnTo>
                  <a:lnTo>
                    <a:pt x="52" y="94"/>
                  </a:lnTo>
                  <a:lnTo>
                    <a:pt x="51" y="94"/>
                  </a:lnTo>
                  <a:lnTo>
                    <a:pt x="52" y="94"/>
                  </a:lnTo>
                  <a:lnTo>
                    <a:pt x="52" y="95"/>
                  </a:lnTo>
                  <a:lnTo>
                    <a:pt x="51" y="95"/>
                  </a:lnTo>
                  <a:lnTo>
                    <a:pt x="52" y="95"/>
                  </a:lnTo>
                  <a:lnTo>
                    <a:pt x="51" y="95"/>
                  </a:lnTo>
                  <a:close/>
                  <a:moveTo>
                    <a:pt x="130" y="93"/>
                  </a:moveTo>
                  <a:lnTo>
                    <a:pt x="129" y="93"/>
                  </a:lnTo>
                  <a:lnTo>
                    <a:pt x="128" y="94"/>
                  </a:lnTo>
                  <a:lnTo>
                    <a:pt x="127" y="94"/>
                  </a:lnTo>
                  <a:lnTo>
                    <a:pt x="126" y="94"/>
                  </a:lnTo>
                  <a:lnTo>
                    <a:pt x="126" y="93"/>
                  </a:lnTo>
                  <a:lnTo>
                    <a:pt x="127" y="92"/>
                  </a:lnTo>
                  <a:lnTo>
                    <a:pt x="128" y="92"/>
                  </a:lnTo>
                  <a:lnTo>
                    <a:pt x="129" y="92"/>
                  </a:lnTo>
                  <a:lnTo>
                    <a:pt x="130" y="93"/>
                  </a:lnTo>
                  <a:close/>
                  <a:moveTo>
                    <a:pt x="405" y="90"/>
                  </a:moveTo>
                  <a:lnTo>
                    <a:pt x="405" y="92"/>
                  </a:lnTo>
                  <a:lnTo>
                    <a:pt x="406" y="92"/>
                  </a:lnTo>
                  <a:lnTo>
                    <a:pt x="405" y="92"/>
                  </a:lnTo>
                  <a:lnTo>
                    <a:pt x="404" y="92"/>
                  </a:lnTo>
                  <a:lnTo>
                    <a:pt x="405" y="92"/>
                  </a:lnTo>
                  <a:lnTo>
                    <a:pt x="405" y="90"/>
                  </a:lnTo>
                  <a:close/>
                  <a:moveTo>
                    <a:pt x="407" y="92"/>
                  </a:moveTo>
                  <a:lnTo>
                    <a:pt x="407" y="93"/>
                  </a:lnTo>
                  <a:lnTo>
                    <a:pt x="409" y="93"/>
                  </a:lnTo>
                  <a:lnTo>
                    <a:pt x="407" y="93"/>
                  </a:lnTo>
                  <a:lnTo>
                    <a:pt x="407" y="92"/>
                  </a:lnTo>
                  <a:lnTo>
                    <a:pt x="406" y="92"/>
                  </a:lnTo>
                  <a:lnTo>
                    <a:pt x="405" y="92"/>
                  </a:lnTo>
                  <a:lnTo>
                    <a:pt x="405" y="90"/>
                  </a:lnTo>
                  <a:lnTo>
                    <a:pt x="406" y="90"/>
                  </a:lnTo>
                  <a:lnTo>
                    <a:pt x="406" y="92"/>
                  </a:lnTo>
                  <a:lnTo>
                    <a:pt x="407" y="92"/>
                  </a:lnTo>
                  <a:close/>
                  <a:moveTo>
                    <a:pt x="397" y="90"/>
                  </a:moveTo>
                  <a:lnTo>
                    <a:pt x="396" y="90"/>
                  </a:lnTo>
                  <a:lnTo>
                    <a:pt x="396" y="89"/>
                  </a:lnTo>
                  <a:lnTo>
                    <a:pt x="397" y="89"/>
                  </a:lnTo>
                  <a:lnTo>
                    <a:pt x="397" y="90"/>
                  </a:lnTo>
                  <a:close/>
                  <a:moveTo>
                    <a:pt x="535" y="88"/>
                  </a:moveTo>
                  <a:lnTo>
                    <a:pt x="536" y="88"/>
                  </a:lnTo>
                  <a:lnTo>
                    <a:pt x="536" y="89"/>
                  </a:lnTo>
                  <a:lnTo>
                    <a:pt x="537" y="89"/>
                  </a:lnTo>
                  <a:lnTo>
                    <a:pt x="537" y="88"/>
                  </a:lnTo>
                  <a:lnTo>
                    <a:pt x="538" y="88"/>
                  </a:lnTo>
                  <a:lnTo>
                    <a:pt x="537" y="89"/>
                  </a:lnTo>
                  <a:lnTo>
                    <a:pt x="538" y="89"/>
                  </a:lnTo>
                  <a:lnTo>
                    <a:pt x="539" y="89"/>
                  </a:lnTo>
                  <a:lnTo>
                    <a:pt x="540" y="90"/>
                  </a:lnTo>
                  <a:lnTo>
                    <a:pt x="541" y="90"/>
                  </a:lnTo>
                  <a:lnTo>
                    <a:pt x="541" y="92"/>
                  </a:lnTo>
                  <a:lnTo>
                    <a:pt x="541" y="93"/>
                  </a:lnTo>
                  <a:lnTo>
                    <a:pt x="540" y="93"/>
                  </a:lnTo>
                  <a:lnTo>
                    <a:pt x="540" y="94"/>
                  </a:lnTo>
                  <a:lnTo>
                    <a:pt x="539" y="93"/>
                  </a:lnTo>
                  <a:lnTo>
                    <a:pt x="538" y="93"/>
                  </a:lnTo>
                  <a:lnTo>
                    <a:pt x="537" y="94"/>
                  </a:lnTo>
                  <a:lnTo>
                    <a:pt x="537" y="93"/>
                  </a:lnTo>
                  <a:lnTo>
                    <a:pt x="537" y="94"/>
                  </a:lnTo>
                  <a:lnTo>
                    <a:pt x="536" y="93"/>
                  </a:lnTo>
                  <a:lnTo>
                    <a:pt x="535" y="92"/>
                  </a:lnTo>
                  <a:lnTo>
                    <a:pt x="533" y="92"/>
                  </a:lnTo>
                  <a:lnTo>
                    <a:pt x="533" y="90"/>
                  </a:lnTo>
                  <a:lnTo>
                    <a:pt x="532" y="89"/>
                  </a:lnTo>
                  <a:lnTo>
                    <a:pt x="531" y="89"/>
                  </a:lnTo>
                  <a:lnTo>
                    <a:pt x="531" y="90"/>
                  </a:lnTo>
                  <a:lnTo>
                    <a:pt x="532" y="90"/>
                  </a:lnTo>
                  <a:lnTo>
                    <a:pt x="532" y="92"/>
                  </a:lnTo>
                  <a:lnTo>
                    <a:pt x="533" y="93"/>
                  </a:lnTo>
                  <a:lnTo>
                    <a:pt x="535" y="93"/>
                  </a:lnTo>
                  <a:lnTo>
                    <a:pt x="536" y="93"/>
                  </a:lnTo>
                  <a:lnTo>
                    <a:pt x="536" y="94"/>
                  </a:lnTo>
                  <a:lnTo>
                    <a:pt x="535" y="94"/>
                  </a:lnTo>
                  <a:lnTo>
                    <a:pt x="533" y="95"/>
                  </a:lnTo>
                  <a:lnTo>
                    <a:pt x="532" y="95"/>
                  </a:lnTo>
                  <a:lnTo>
                    <a:pt x="532" y="94"/>
                  </a:lnTo>
                  <a:lnTo>
                    <a:pt x="532" y="93"/>
                  </a:lnTo>
                  <a:lnTo>
                    <a:pt x="531" y="93"/>
                  </a:lnTo>
                  <a:lnTo>
                    <a:pt x="530" y="93"/>
                  </a:lnTo>
                  <a:lnTo>
                    <a:pt x="530" y="94"/>
                  </a:lnTo>
                  <a:lnTo>
                    <a:pt x="530" y="95"/>
                  </a:lnTo>
                  <a:lnTo>
                    <a:pt x="530" y="94"/>
                  </a:lnTo>
                  <a:lnTo>
                    <a:pt x="530" y="93"/>
                  </a:lnTo>
                  <a:lnTo>
                    <a:pt x="529" y="93"/>
                  </a:lnTo>
                  <a:lnTo>
                    <a:pt x="529" y="92"/>
                  </a:lnTo>
                  <a:lnTo>
                    <a:pt x="530" y="92"/>
                  </a:lnTo>
                  <a:lnTo>
                    <a:pt x="529" y="92"/>
                  </a:lnTo>
                  <a:lnTo>
                    <a:pt x="528" y="93"/>
                  </a:lnTo>
                  <a:lnTo>
                    <a:pt x="528" y="92"/>
                  </a:lnTo>
                  <a:lnTo>
                    <a:pt x="527" y="92"/>
                  </a:lnTo>
                  <a:lnTo>
                    <a:pt x="526" y="92"/>
                  </a:lnTo>
                  <a:lnTo>
                    <a:pt x="526" y="90"/>
                  </a:lnTo>
                  <a:lnTo>
                    <a:pt x="526" y="92"/>
                  </a:lnTo>
                  <a:lnTo>
                    <a:pt x="527" y="92"/>
                  </a:lnTo>
                  <a:lnTo>
                    <a:pt x="527" y="90"/>
                  </a:lnTo>
                  <a:lnTo>
                    <a:pt x="528" y="90"/>
                  </a:lnTo>
                  <a:lnTo>
                    <a:pt x="528" y="92"/>
                  </a:lnTo>
                  <a:lnTo>
                    <a:pt x="528" y="90"/>
                  </a:lnTo>
                  <a:lnTo>
                    <a:pt x="528" y="89"/>
                  </a:lnTo>
                  <a:lnTo>
                    <a:pt x="528" y="90"/>
                  </a:lnTo>
                  <a:lnTo>
                    <a:pt x="527" y="90"/>
                  </a:lnTo>
                  <a:lnTo>
                    <a:pt x="526" y="90"/>
                  </a:lnTo>
                  <a:lnTo>
                    <a:pt x="526" y="89"/>
                  </a:lnTo>
                  <a:lnTo>
                    <a:pt x="527" y="89"/>
                  </a:lnTo>
                  <a:lnTo>
                    <a:pt x="528" y="89"/>
                  </a:lnTo>
                  <a:lnTo>
                    <a:pt x="527" y="89"/>
                  </a:lnTo>
                  <a:lnTo>
                    <a:pt x="528" y="89"/>
                  </a:lnTo>
                  <a:lnTo>
                    <a:pt x="529" y="89"/>
                  </a:lnTo>
                  <a:lnTo>
                    <a:pt x="529" y="88"/>
                  </a:lnTo>
                  <a:lnTo>
                    <a:pt x="530" y="89"/>
                  </a:lnTo>
                  <a:lnTo>
                    <a:pt x="530" y="88"/>
                  </a:lnTo>
                  <a:lnTo>
                    <a:pt x="530" y="89"/>
                  </a:lnTo>
                  <a:lnTo>
                    <a:pt x="530" y="88"/>
                  </a:lnTo>
                  <a:lnTo>
                    <a:pt x="531" y="88"/>
                  </a:lnTo>
                  <a:lnTo>
                    <a:pt x="532" y="88"/>
                  </a:lnTo>
                  <a:lnTo>
                    <a:pt x="533" y="88"/>
                  </a:lnTo>
                  <a:lnTo>
                    <a:pt x="535" y="88"/>
                  </a:lnTo>
                  <a:close/>
                  <a:moveTo>
                    <a:pt x="52" y="92"/>
                  </a:moveTo>
                  <a:lnTo>
                    <a:pt x="52" y="93"/>
                  </a:lnTo>
                  <a:lnTo>
                    <a:pt x="52" y="94"/>
                  </a:lnTo>
                  <a:lnTo>
                    <a:pt x="52" y="93"/>
                  </a:lnTo>
                  <a:lnTo>
                    <a:pt x="50" y="90"/>
                  </a:lnTo>
                  <a:lnTo>
                    <a:pt x="50" y="89"/>
                  </a:lnTo>
                  <a:lnTo>
                    <a:pt x="49" y="88"/>
                  </a:lnTo>
                  <a:lnTo>
                    <a:pt x="50" y="88"/>
                  </a:lnTo>
                  <a:lnTo>
                    <a:pt x="51" y="88"/>
                  </a:lnTo>
                  <a:lnTo>
                    <a:pt x="51" y="89"/>
                  </a:lnTo>
                  <a:lnTo>
                    <a:pt x="51" y="90"/>
                  </a:lnTo>
                  <a:lnTo>
                    <a:pt x="52" y="92"/>
                  </a:lnTo>
                  <a:close/>
                  <a:moveTo>
                    <a:pt x="143" y="88"/>
                  </a:moveTo>
                  <a:lnTo>
                    <a:pt x="144" y="88"/>
                  </a:lnTo>
                  <a:lnTo>
                    <a:pt x="144" y="89"/>
                  </a:lnTo>
                  <a:lnTo>
                    <a:pt x="143" y="89"/>
                  </a:lnTo>
                  <a:lnTo>
                    <a:pt x="144" y="89"/>
                  </a:lnTo>
                  <a:lnTo>
                    <a:pt x="145" y="90"/>
                  </a:lnTo>
                  <a:lnTo>
                    <a:pt x="146" y="90"/>
                  </a:lnTo>
                  <a:lnTo>
                    <a:pt x="147" y="92"/>
                  </a:lnTo>
                  <a:lnTo>
                    <a:pt x="149" y="92"/>
                  </a:lnTo>
                  <a:lnTo>
                    <a:pt x="149" y="93"/>
                  </a:lnTo>
                  <a:lnTo>
                    <a:pt x="147" y="92"/>
                  </a:lnTo>
                  <a:lnTo>
                    <a:pt x="147" y="93"/>
                  </a:lnTo>
                  <a:lnTo>
                    <a:pt x="146" y="93"/>
                  </a:lnTo>
                  <a:lnTo>
                    <a:pt x="146" y="92"/>
                  </a:lnTo>
                  <a:lnTo>
                    <a:pt x="145" y="92"/>
                  </a:lnTo>
                  <a:lnTo>
                    <a:pt x="144" y="92"/>
                  </a:lnTo>
                  <a:lnTo>
                    <a:pt x="143" y="92"/>
                  </a:lnTo>
                  <a:lnTo>
                    <a:pt x="142" y="92"/>
                  </a:lnTo>
                  <a:lnTo>
                    <a:pt x="141" y="92"/>
                  </a:lnTo>
                  <a:lnTo>
                    <a:pt x="141" y="90"/>
                  </a:lnTo>
                  <a:lnTo>
                    <a:pt x="142" y="89"/>
                  </a:lnTo>
                  <a:lnTo>
                    <a:pt x="142" y="88"/>
                  </a:lnTo>
                  <a:lnTo>
                    <a:pt x="142" y="87"/>
                  </a:lnTo>
                  <a:lnTo>
                    <a:pt x="142" y="88"/>
                  </a:lnTo>
                  <a:lnTo>
                    <a:pt x="142" y="87"/>
                  </a:lnTo>
                  <a:lnTo>
                    <a:pt x="142" y="88"/>
                  </a:lnTo>
                  <a:lnTo>
                    <a:pt x="143" y="88"/>
                  </a:lnTo>
                  <a:close/>
                  <a:moveTo>
                    <a:pt x="515" y="92"/>
                  </a:moveTo>
                  <a:lnTo>
                    <a:pt x="514" y="92"/>
                  </a:lnTo>
                  <a:lnTo>
                    <a:pt x="514" y="90"/>
                  </a:lnTo>
                  <a:lnTo>
                    <a:pt x="514" y="89"/>
                  </a:lnTo>
                  <a:lnTo>
                    <a:pt x="512" y="89"/>
                  </a:lnTo>
                  <a:lnTo>
                    <a:pt x="512" y="88"/>
                  </a:lnTo>
                  <a:lnTo>
                    <a:pt x="512" y="87"/>
                  </a:lnTo>
                  <a:lnTo>
                    <a:pt x="511" y="87"/>
                  </a:lnTo>
                  <a:lnTo>
                    <a:pt x="512" y="87"/>
                  </a:lnTo>
                  <a:lnTo>
                    <a:pt x="514" y="89"/>
                  </a:lnTo>
                  <a:lnTo>
                    <a:pt x="515" y="90"/>
                  </a:lnTo>
                  <a:lnTo>
                    <a:pt x="515" y="92"/>
                  </a:lnTo>
                  <a:close/>
                  <a:moveTo>
                    <a:pt x="484" y="86"/>
                  </a:moveTo>
                  <a:lnTo>
                    <a:pt x="484" y="88"/>
                  </a:lnTo>
                  <a:lnTo>
                    <a:pt x="484" y="87"/>
                  </a:lnTo>
                  <a:lnTo>
                    <a:pt x="484" y="88"/>
                  </a:lnTo>
                  <a:lnTo>
                    <a:pt x="482" y="88"/>
                  </a:lnTo>
                  <a:lnTo>
                    <a:pt x="482" y="87"/>
                  </a:lnTo>
                  <a:lnTo>
                    <a:pt x="482" y="86"/>
                  </a:lnTo>
                  <a:lnTo>
                    <a:pt x="484" y="86"/>
                  </a:lnTo>
                  <a:close/>
                  <a:moveTo>
                    <a:pt x="53" y="85"/>
                  </a:moveTo>
                  <a:lnTo>
                    <a:pt x="54" y="86"/>
                  </a:lnTo>
                  <a:lnTo>
                    <a:pt x="54" y="85"/>
                  </a:lnTo>
                  <a:lnTo>
                    <a:pt x="56" y="86"/>
                  </a:lnTo>
                  <a:lnTo>
                    <a:pt x="57" y="86"/>
                  </a:lnTo>
                  <a:lnTo>
                    <a:pt x="57" y="87"/>
                  </a:lnTo>
                  <a:lnTo>
                    <a:pt x="56" y="87"/>
                  </a:lnTo>
                  <a:lnTo>
                    <a:pt x="54" y="87"/>
                  </a:lnTo>
                  <a:lnTo>
                    <a:pt x="53" y="87"/>
                  </a:lnTo>
                  <a:lnTo>
                    <a:pt x="52" y="87"/>
                  </a:lnTo>
                  <a:lnTo>
                    <a:pt x="52" y="86"/>
                  </a:lnTo>
                  <a:lnTo>
                    <a:pt x="53" y="86"/>
                  </a:lnTo>
                  <a:lnTo>
                    <a:pt x="53" y="85"/>
                  </a:lnTo>
                  <a:close/>
                  <a:moveTo>
                    <a:pt x="141" y="86"/>
                  </a:moveTo>
                  <a:lnTo>
                    <a:pt x="141" y="87"/>
                  </a:lnTo>
                  <a:lnTo>
                    <a:pt x="140" y="87"/>
                  </a:lnTo>
                  <a:lnTo>
                    <a:pt x="140" y="86"/>
                  </a:lnTo>
                  <a:lnTo>
                    <a:pt x="140" y="85"/>
                  </a:lnTo>
                  <a:lnTo>
                    <a:pt x="140" y="86"/>
                  </a:lnTo>
                  <a:lnTo>
                    <a:pt x="141" y="86"/>
                  </a:lnTo>
                  <a:close/>
                  <a:moveTo>
                    <a:pt x="142" y="85"/>
                  </a:moveTo>
                  <a:lnTo>
                    <a:pt x="144" y="87"/>
                  </a:lnTo>
                  <a:lnTo>
                    <a:pt x="143" y="87"/>
                  </a:lnTo>
                  <a:lnTo>
                    <a:pt x="143" y="86"/>
                  </a:lnTo>
                  <a:lnTo>
                    <a:pt x="143" y="87"/>
                  </a:lnTo>
                  <a:lnTo>
                    <a:pt x="143" y="86"/>
                  </a:lnTo>
                  <a:lnTo>
                    <a:pt x="142" y="86"/>
                  </a:lnTo>
                  <a:lnTo>
                    <a:pt x="142" y="85"/>
                  </a:lnTo>
                  <a:lnTo>
                    <a:pt x="141" y="85"/>
                  </a:lnTo>
                  <a:lnTo>
                    <a:pt x="142" y="85"/>
                  </a:lnTo>
                  <a:close/>
                  <a:moveTo>
                    <a:pt x="117" y="84"/>
                  </a:moveTo>
                  <a:lnTo>
                    <a:pt x="118" y="84"/>
                  </a:lnTo>
                  <a:lnTo>
                    <a:pt x="117" y="84"/>
                  </a:lnTo>
                  <a:close/>
                  <a:moveTo>
                    <a:pt x="140" y="84"/>
                  </a:moveTo>
                  <a:lnTo>
                    <a:pt x="138" y="82"/>
                  </a:lnTo>
                  <a:lnTo>
                    <a:pt x="140" y="82"/>
                  </a:lnTo>
                  <a:lnTo>
                    <a:pt x="140" y="84"/>
                  </a:lnTo>
                  <a:close/>
                  <a:moveTo>
                    <a:pt x="484" y="84"/>
                  </a:moveTo>
                  <a:lnTo>
                    <a:pt x="482" y="84"/>
                  </a:lnTo>
                  <a:lnTo>
                    <a:pt x="482" y="82"/>
                  </a:lnTo>
                  <a:lnTo>
                    <a:pt x="484" y="82"/>
                  </a:lnTo>
                  <a:lnTo>
                    <a:pt x="484" y="84"/>
                  </a:lnTo>
                  <a:close/>
                  <a:moveTo>
                    <a:pt x="120" y="79"/>
                  </a:moveTo>
                  <a:lnTo>
                    <a:pt x="119" y="79"/>
                  </a:lnTo>
                  <a:lnTo>
                    <a:pt x="119" y="78"/>
                  </a:lnTo>
                  <a:lnTo>
                    <a:pt x="120" y="78"/>
                  </a:lnTo>
                  <a:lnTo>
                    <a:pt x="120" y="79"/>
                  </a:lnTo>
                  <a:close/>
                  <a:moveTo>
                    <a:pt x="126" y="79"/>
                  </a:moveTo>
                  <a:lnTo>
                    <a:pt x="126" y="78"/>
                  </a:lnTo>
                  <a:lnTo>
                    <a:pt x="126" y="79"/>
                  </a:lnTo>
                  <a:close/>
                  <a:moveTo>
                    <a:pt x="121" y="80"/>
                  </a:moveTo>
                  <a:lnTo>
                    <a:pt x="120" y="80"/>
                  </a:lnTo>
                  <a:lnTo>
                    <a:pt x="120" y="79"/>
                  </a:lnTo>
                  <a:lnTo>
                    <a:pt x="121" y="78"/>
                  </a:lnTo>
                  <a:lnTo>
                    <a:pt x="121" y="77"/>
                  </a:lnTo>
                  <a:lnTo>
                    <a:pt x="123" y="78"/>
                  </a:lnTo>
                  <a:lnTo>
                    <a:pt x="123" y="79"/>
                  </a:lnTo>
                  <a:lnTo>
                    <a:pt x="124" y="79"/>
                  </a:lnTo>
                  <a:lnTo>
                    <a:pt x="124" y="80"/>
                  </a:lnTo>
                  <a:lnTo>
                    <a:pt x="123" y="80"/>
                  </a:lnTo>
                  <a:lnTo>
                    <a:pt x="121" y="80"/>
                  </a:lnTo>
                  <a:close/>
                  <a:moveTo>
                    <a:pt x="138" y="78"/>
                  </a:moveTo>
                  <a:lnTo>
                    <a:pt x="137" y="79"/>
                  </a:lnTo>
                  <a:lnTo>
                    <a:pt x="137" y="78"/>
                  </a:lnTo>
                  <a:lnTo>
                    <a:pt x="137" y="77"/>
                  </a:lnTo>
                  <a:lnTo>
                    <a:pt x="137" y="78"/>
                  </a:lnTo>
                  <a:lnTo>
                    <a:pt x="138" y="78"/>
                  </a:lnTo>
                  <a:close/>
                  <a:moveTo>
                    <a:pt x="145" y="77"/>
                  </a:moveTo>
                  <a:lnTo>
                    <a:pt x="144" y="77"/>
                  </a:lnTo>
                  <a:lnTo>
                    <a:pt x="145" y="77"/>
                  </a:lnTo>
                  <a:close/>
                  <a:moveTo>
                    <a:pt x="484" y="77"/>
                  </a:moveTo>
                  <a:lnTo>
                    <a:pt x="484" y="78"/>
                  </a:lnTo>
                  <a:lnTo>
                    <a:pt x="482" y="79"/>
                  </a:lnTo>
                  <a:lnTo>
                    <a:pt x="482" y="78"/>
                  </a:lnTo>
                  <a:lnTo>
                    <a:pt x="482" y="77"/>
                  </a:lnTo>
                  <a:lnTo>
                    <a:pt x="484" y="77"/>
                  </a:lnTo>
                  <a:close/>
                  <a:moveTo>
                    <a:pt x="587" y="77"/>
                  </a:moveTo>
                  <a:lnTo>
                    <a:pt x="586" y="77"/>
                  </a:lnTo>
                  <a:lnTo>
                    <a:pt x="587" y="77"/>
                  </a:lnTo>
                  <a:close/>
                  <a:moveTo>
                    <a:pt x="120" y="77"/>
                  </a:moveTo>
                  <a:lnTo>
                    <a:pt x="120" y="76"/>
                  </a:lnTo>
                  <a:lnTo>
                    <a:pt x="120" y="77"/>
                  </a:lnTo>
                  <a:close/>
                  <a:moveTo>
                    <a:pt x="143" y="77"/>
                  </a:moveTo>
                  <a:lnTo>
                    <a:pt x="142" y="77"/>
                  </a:lnTo>
                  <a:lnTo>
                    <a:pt x="142" y="76"/>
                  </a:lnTo>
                  <a:lnTo>
                    <a:pt x="143" y="76"/>
                  </a:lnTo>
                  <a:lnTo>
                    <a:pt x="143" y="77"/>
                  </a:lnTo>
                  <a:close/>
                  <a:moveTo>
                    <a:pt x="137" y="76"/>
                  </a:moveTo>
                  <a:lnTo>
                    <a:pt x="137" y="77"/>
                  </a:lnTo>
                  <a:lnTo>
                    <a:pt x="138" y="77"/>
                  </a:lnTo>
                  <a:lnTo>
                    <a:pt x="137" y="78"/>
                  </a:lnTo>
                  <a:lnTo>
                    <a:pt x="137" y="77"/>
                  </a:lnTo>
                  <a:lnTo>
                    <a:pt x="136" y="77"/>
                  </a:lnTo>
                  <a:lnTo>
                    <a:pt x="137" y="76"/>
                  </a:lnTo>
                  <a:close/>
                  <a:moveTo>
                    <a:pt x="129" y="77"/>
                  </a:moveTo>
                  <a:lnTo>
                    <a:pt x="129" y="76"/>
                  </a:lnTo>
                  <a:lnTo>
                    <a:pt x="128" y="76"/>
                  </a:lnTo>
                  <a:lnTo>
                    <a:pt x="129" y="76"/>
                  </a:lnTo>
                  <a:lnTo>
                    <a:pt x="129" y="77"/>
                  </a:lnTo>
                  <a:close/>
                  <a:moveTo>
                    <a:pt x="143" y="76"/>
                  </a:moveTo>
                  <a:lnTo>
                    <a:pt x="143" y="75"/>
                  </a:lnTo>
                  <a:lnTo>
                    <a:pt x="143" y="76"/>
                  </a:lnTo>
                  <a:lnTo>
                    <a:pt x="144" y="76"/>
                  </a:lnTo>
                  <a:lnTo>
                    <a:pt x="143" y="76"/>
                  </a:lnTo>
                  <a:close/>
                  <a:moveTo>
                    <a:pt x="482" y="77"/>
                  </a:moveTo>
                  <a:lnTo>
                    <a:pt x="481" y="77"/>
                  </a:lnTo>
                  <a:lnTo>
                    <a:pt x="481" y="76"/>
                  </a:lnTo>
                  <a:lnTo>
                    <a:pt x="481" y="75"/>
                  </a:lnTo>
                  <a:lnTo>
                    <a:pt x="482" y="76"/>
                  </a:lnTo>
                  <a:lnTo>
                    <a:pt x="482" y="77"/>
                  </a:lnTo>
                  <a:close/>
                  <a:moveTo>
                    <a:pt x="127" y="76"/>
                  </a:moveTo>
                  <a:lnTo>
                    <a:pt x="127" y="77"/>
                  </a:lnTo>
                  <a:lnTo>
                    <a:pt x="126" y="76"/>
                  </a:lnTo>
                  <a:lnTo>
                    <a:pt x="125" y="76"/>
                  </a:lnTo>
                  <a:lnTo>
                    <a:pt x="125" y="75"/>
                  </a:lnTo>
                  <a:lnTo>
                    <a:pt x="126" y="76"/>
                  </a:lnTo>
                  <a:lnTo>
                    <a:pt x="127" y="76"/>
                  </a:lnTo>
                  <a:close/>
                  <a:moveTo>
                    <a:pt x="133" y="77"/>
                  </a:moveTo>
                  <a:lnTo>
                    <a:pt x="132" y="76"/>
                  </a:lnTo>
                  <a:lnTo>
                    <a:pt x="130" y="75"/>
                  </a:lnTo>
                  <a:lnTo>
                    <a:pt x="132" y="75"/>
                  </a:lnTo>
                  <a:lnTo>
                    <a:pt x="132" y="76"/>
                  </a:lnTo>
                  <a:lnTo>
                    <a:pt x="133" y="76"/>
                  </a:lnTo>
                  <a:lnTo>
                    <a:pt x="133" y="77"/>
                  </a:lnTo>
                  <a:close/>
                  <a:moveTo>
                    <a:pt x="126" y="78"/>
                  </a:moveTo>
                  <a:lnTo>
                    <a:pt x="125" y="78"/>
                  </a:lnTo>
                  <a:lnTo>
                    <a:pt x="125" y="77"/>
                  </a:lnTo>
                  <a:lnTo>
                    <a:pt x="124" y="77"/>
                  </a:lnTo>
                  <a:lnTo>
                    <a:pt x="124" y="76"/>
                  </a:lnTo>
                  <a:lnTo>
                    <a:pt x="124" y="75"/>
                  </a:lnTo>
                  <a:lnTo>
                    <a:pt x="125" y="75"/>
                  </a:lnTo>
                  <a:lnTo>
                    <a:pt x="125" y="76"/>
                  </a:lnTo>
                  <a:lnTo>
                    <a:pt x="126" y="76"/>
                  </a:lnTo>
                  <a:lnTo>
                    <a:pt x="126" y="77"/>
                  </a:lnTo>
                  <a:lnTo>
                    <a:pt x="126" y="78"/>
                  </a:lnTo>
                  <a:close/>
                  <a:moveTo>
                    <a:pt x="132" y="77"/>
                  </a:moveTo>
                  <a:lnTo>
                    <a:pt x="130" y="77"/>
                  </a:lnTo>
                  <a:lnTo>
                    <a:pt x="130" y="76"/>
                  </a:lnTo>
                  <a:lnTo>
                    <a:pt x="129" y="76"/>
                  </a:lnTo>
                  <a:lnTo>
                    <a:pt x="129" y="75"/>
                  </a:lnTo>
                  <a:lnTo>
                    <a:pt x="130" y="75"/>
                  </a:lnTo>
                  <a:lnTo>
                    <a:pt x="130" y="76"/>
                  </a:lnTo>
                  <a:lnTo>
                    <a:pt x="132" y="76"/>
                  </a:lnTo>
                  <a:lnTo>
                    <a:pt x="132" y="77"/>
                  </a:lnTo>
                  <a:close/>
                  <a:moveTo>
                    <a:pt x="126" y="75"/>
                  </a:moveTo>
                  <a:lnTo>
                    <a:pt x="125" y="75"/>
                  </a:lnTo>
                  <a:lnTo>
                    <a:pt x="126" y="75"/>
                  </a:lnTo>
                  <a:close/>
                  <a:moveTo>
                    <a:pt x="136" y="75"/>
                  </a:moveTo>
                  <a:lnTo>
                    <a:pt x="137" y="75"/>
                  </a:lnTo>
                  <a:lnTo>
                    <a:pt x="137" y="76"/>
                  </a:lnTo>
                  <a:lnTo>
                    <a:pt x="136" y="76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5" y="73"/>
                  </a:lnTo>
                  <a:lnTo>
                    <a:pt x="136" y="75"/>
                  </a:lnTo>
                  <a:close/>
                  <a:moveTo>
                    <a:pt x="133" y="73"/>
                  </a:moveTo>
                  <a:lnTo>
                    <a:pt x="132" y="73"/>
                  </a:lnTo>
                  <a:lnTo>
                    <a:pt x="132" y="72"/>
                  </a:lnTo>
                  <a:lnTo>
                    <a:pt x="132" y="73"/>
                  </a:lnTo>
                  <a:lnTo>
                    <a:pt x="132" y="72"/>
                  </a:lnTo>
                  <a:lnTo>
                    <a:pt x="133" y="73"/>
                  </a:lnTo>
                  <a:close/>
                  <a:moveTo>
                    <a:pt x="146" y="73"/>
                  </a:moveTo>
                  <a:lnTo>
                    <a:pt x="145" y="72"/>
                  </a:lnTo>
                  <a:lnTo>
                    <a:pt x="146" y="72"/>
                  </a:lnTo>
                  <a:lnTo>
                    <a:pt x="146" y="73"/>
                  </a:lnTo>
                  <a:close/>
                  <a:moveTo>
                    <a:pt x="187" y="72"/>
                  </a:moveTo>
                  <a:lnTo>
                    <a:pt x="187" y="73"/>
                  </a:lnTo>
                  <a:lnTo>
                    <a:pt x="186" y="73"/>
                  </a:lnTo>
                  <a:lnTo>
                    <a:pt x="187" y="73"/>
                  </a:lnTo>
                  <a:lnTo>
                    <a:pt x="186" y="73"/>
                  </a:lnTo>
                  <a:lnTo>
                    <a:pt x="186" y="72"/>
                  </a:lnTo>
                  <a:lnTo>
                    <a:pt x="187" y="72"/>
                  </a:lnTo>
                  <a:close/>
                  <a:moveTo>
                    <a:pt x="382" y="72"/>
                  </a:moveTo>
                  <a:lnTo>
                    <a:pt x="381" y="72"/>
                  </a:lnTo>
                  <a:lnTo>
                    <a:pt x="382" y="72"/>
                  </a:lnTo>
                  <a:close/>
                  <a:moveTo>
                    <a:pt x="378" y="72"/>
                  </a:moveTo>
                  <a:lnTo>
                    <a:pt x="378" y="71"/>
                  </a:lnTo>
                  <a:lnTo>
                    <a:pt x="378" y="72"/>
                  </a:lnTo>
                  <a:lnTo>
                    <a:pt x="379" y="72"/>
                  </a:lnTo>
                  <a:lnTo>
                    <a:pt x="378" y="72"/>
                  </a:lnTo>
                  <a:close/>
                  <a:moveTo>
                    <a:pt x="125" y="72"/>
                  </a:moveTo>
                  <a:lnTo>
                    <a:pt x="125" y="73"/>
                  </a:lnTo>
                  <a:lnTo>
                    <a:pt x="125" y="72"/>
                  </a:lnTo>
                  <a:lnTo>
                    <a:pt x="124" y="73"/>
                  </a:lnTo>
                  <a:lnTo>
                    <a:pt x="124" y="72"/>
                  </a:lnTo>
                  <a:lnTo>
                    <a:pt x="124" y="71"/>
                  </a:lnTo>
                  <a:lnTo>
                    <a:pt x="125" y="71"/>
                  </a:lnTo>
                  <a:lnTo>
                    <a:pt x="125" y="72"/>
                  </a:lnTo>
                  <a:close/>
                  <a:moveTo>
                    <a:pt x="113" y="73"/>
                  </a:moveTo>
                  <a:lnTo>
                    <a:pt x="115" y="72"/>
                  </a:lnTo>
                  <a:lnTo>
                    <a:pt x="116" y="72"/>
                  </a:lnTo>
                  <a:lnTo>
                    <a:pt x="116" y="73"/>
                  </a:lnTo>
                  <a:lnTo>
                    <a:pt x="117" y="75"/>
                  </a:lnTo>
                  <a:lnTo>
                    <a:pt x="119" y="76"/>
                  </a:lnTo>
                  <a:lnTo>
                    <a:pt x="119" y="77"/>
                  </a:lnTo>
                  <a:lnTo>
                    <a:pt x="119" y="78"/>
                  </a:lnTo>
                  <a:lnTo>
                    <a:pt x="118" y="77"/>
                  </a:lnTo>
                  <a:lnTo>
                    <a:pt x="117" y="76"/>
                  </a:lnTo>
                  <a:lnTo>
                    <a:pt x="116" y="76"/>
                  </a:lnTo>
                  <a:lnTo>
                    <a:pt x="115" y="76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12" y="77"/>
                  </a:lnTo>
                  <a:lnTo>
                    <a:pt x="111" y="76"/>
                  </a:lnTo>
                  <a:lnTo>
                    <a:pt x="110" y="75"/>
                  </a:lnTo>
                  <a:lnTo>
                    <a:pt x="111" y="73"/>
                  </a:lnTo>
                  <a:lnTo>
                    <a:pt x="111" y="72"/>
                  </a:lnTo>
                  <a:lnTo>
                    <a:pt x="111" y="71"/>
                  </a:lnTo>
                  <a:lnTo>
                    <a:pt x="112" y="71"/>
                  </a:lnTo>
                  <a:lnTo>
                    <a:pt x="112" y="72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3" y="73"/>
                  </a:lnTo>
                  <a:close/>
                  <a:moveTo>
                    <a:pt x="119" y="72"/>
                  </a:moveTo>
                  <a:lnTo>
                    <a:pt x="120" y="73"/>
                  </a:lnTo>
                  <a:lnTo>
                    <a:pt x="120" y="75"/>
                  </a:lnTo>
                  <a:lnTo>
                    <a:pt x="121" y="75"/>
                  </a:lnTo>
                  <a:lnTo>
                    <a:pt x="120" y="76"/>
                  </a:lnTo>
                  <a:lnTo>
                    <a:pt x="118" y="75"/>
                  </a:lnTo>
                  <a:lnTo>
                    <a:pt x="117" y="73"/>
                  </a:lnTo>
                  <a:lnTo>
                    <a:pt x="116" y="73"/>
                  </a:lnTo>
                  <a:lnTo>
                    <a:pt x="116" y="72"/>
                  </a:lnTo>
                  <a:lnTo>
                    <a:pt x="115" y="72"/>
                  </a:lnTo>
                  <a:lnTo>
                    <a:pt x="113" y="72"/>
                  </a:lnTo>
                  <a:lnTo>
                    <a:pt x="113" y="73"/>
                  </a:lnTo>
                  <a:lnTo>
                    <a:pt x="113" y="72"/>
                  </a:lnTo>
                  <a:lnTo>
                    <a:pt x="113" y="71"/>
                  </a:lnTo>
                  <a:lnTo>
                    <a:pt x="115" y="71"/>
                  </a:lnTo>
                  <a:lnTo>
                    <a:pt x="115" y="70"/>
                  </a:lnTo>
                  <a:lnTo>
                    <a:pt x="116" y="70"/>
                  </a:lnTo>
                  <a:lnTo>
                    <a:pt x="117" y="71"/>
                  </a:lnTo>
                  <a:lnTo>
                    <a:pt x="118" y="71"/>
                  </a:lnTo>
                  <a:lnTo>
                    <a:pt x="119" y="72"/>
                  </a:lnTo>
                  <a:close/>
                  <a:moveTo>
                    <a:pt x="136" y="71"/>
                  </a:moveTo>
                  <a:lnTo>
                    <a:pt x="136" y="72"/>
                  </a:lnTo>
                  <a:lnTo>
                    <a:pt x="135" y="72"/>
                  </a:lnTo>
                  <a:lnTo>
                    <a:pt x="135" y="73"/>
                  </a:lnTo>
                  <a:lnTo>
                    <a:pt x="134" y="73"/>
                  </a:lnTo>
                  <a:lnTo>
                    <a:pt x="134" y="72"/>
                  </a:lnTo>
                  <a:lnTo>
                    <a:pt x="133" y="73"/>
                  </a:lnTo>
                  <a:lnTo>
                    <a:pt x="133" y="72"/>
                  </a:lnTo>
                  <a:lnTo>
                    <a:pt x="133" y="71"/>
                  </a:lnTo>
                  <a:lnTo>
                    <a:pt x="133" y="72"/>
                  </a:lnTo>
                  <a:lnTo>
                    <a:pt x="133" y="71"/>
                  </a:lnTo>
                  <a:lnTo>
                    <a:pt x="134" y="71"/>
                  </a:lnTo>
                  <a:lnTo>
                    <a:pt x="134" y="70"/>
                  </a:lnTo>
                  <a:lnTo>
                    <a:pt x="135" y="71"/>
                  </a:lnTo>
                  <a:lnTo>
                    <a:pt x="135" y="70"/>
                  </a:lnTo>
                  <a:lnTo>
                    <a:pt x="136" y="70"/>
                  </a:lnTo>
                  <a:lnTo>
                    <a:pt x="136" y="71"/>
                  </a:lnTo>
                  <a:close/>
                  <a:moveTo>
                    <a:pt x="143" y="70"/>
                  </a:moveTo>
                  <a:lnTo>
                    <a:pt x="143" y="71"/>
                  </a:lnTo>
                  <a:lnTo>
                    <a:pt x="143" y="72"/>
                  </a:lnTo>
                  <a:lnTo>
                    <a:pt x="144" y="72"/>
                  </a:lnTo>
                  <a:lnTo>
                    <a:pt x="143" y="73"/>
                  </a:lnTo>
                  <a:lnTo>
                    <a:pt x="143" y="75"/>
                  </a:lnTo>
                  <a:lnTo>
                    <a:pt x="143" y="76"/>
                  </a:lnTo>
                  <a:lnTo>
                    <a:pt x="142" y="76"/>
                  </a:lnTo>
                  <a:lnTo>
                    <a:pt x="141" y="75"/>
                  </a:lnTo>
                  <a:lnTo>
                    <a:pt x="141" y="73"/>
                  </a:lnTo>
                  <a:lnTo>
                    <a:pt x="140" y="73"/>
                  </a:lnTo>
                  <a:lnTo>
                    <a:pt x="141" y="73"/>
                  </a:lnTo>
                  <a:lnTo>
                    <a:pt x="141" y="72"/>
                  </a:lnTo>
                  <a:lnTo>
                    <a:pt x="140" y="72"/>
                  </a:lnTo>
                  <a:lnTo>
                    <a:pt x="138" y="72"/>
                  </a:lnTo>
                  <a:lnTo>
                    <a:pt x="138" y="73"/>
                  </a:lnTo>
                  <a:lnTo>
                    <a:pt x="137" y="73"/>
                  </a:lnTo>
                  <a:lnTo>
                    <a:pt x="137" y="72"/>
                  </a:lnTo>
                  <a:lnTo>
                    <a:pt x="137" y="71"/>
                  </a:lnTo>
                  <a:lnTo>
                    <a:pt x="138" y="71"/>
                  </a:lnTo>
                  <a:lnTo>
                    <a:pt x="138" y="70"/>
                  </a:lnTo>
                  <a:lnTo>
                    <a:pt x="140" y="70"/>
                  </a:lnTo>
                  <a:lnTo>
                    <a:pt x="141" y="70"/>
                  </a:lnTo>
                  <a:lnTo>
                    <a:pt x="142" y="70"/>
                  </a:lnTo>
                  <a:lnTo>
                    <a:pt x="143" y="70"/>
                  </a:lnTo>
                  <a:close/>
                  <a:moveTo>
                    <a:pt x="468" y="69"/>
                  </a:moveTo>
                  <a:lnTo>
                    <a:pt x="468" y="68"/>
                  </a:lnTo>
                  <a:lnTo>
                    <a:pt x="468" y="69"/>
                  </a:lnTo>
                  <a:close/>
                  <a:moveTo>
                    <a:pt x="111" y="73"/>
                  </a:moveTo>
                  <a:lnTo>
                    <a:pt x="110" y="73"/>
                  </a:lnTo>
                  <a:lnTo>
                    <a:pt x="110" y="75"/>
                  </a:lnTo>
                  <a:lnTo>
                    <a:pt x="109" y="73"/>
                  </a:lnTo>
                  <a:lnTo>
                    <a:pt x="108" y="72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7" y="69"/>
                  </a:lnTo>
                  <a:lnTo>
                    <a:pt x="107" y="68"/>
                  </a:lnTo>
                  <a:lnTo>
                    <a:pt x="107" y="67"/>
                  </a:lnTo>
                  <a:lnTo>
                    <a:pt x="108" y="67"/>
                  </a:lnTo>
                  <a:lnTo>
                    <a:pt x="109" y="68"/>
                  </a:lnTo>
                  <a:lnTo>
                    <a:pt x="110" y="69"/>
                  </a:lnTo>
                  <a:lnTo>
                    <a:pt x="111" y="69"/>
                  </a:lnTo>
                  <a:lnTo>
                    <a:pt x="111" y="70"/>
                  </a:lnTo>
                  <a:lnTo>
                    <a:pt x="110" y="71"/>
                  </a:lnTo>
                  <a:lnTo>
                    <a:pt x="110" y="72"/>
                  </a:lnTo>
                  <a:lnTo>
                    <a:pt x="111" y="73"/>
                  </a:lnTo>
                  <a:close/>
                  <a:moveTo>
                    <a:pt x="35" y="65"/>
                  </a:moveTo>
                  <a:lnTo>
                    <a:pt x="36" y="65"/>
                  </a:lnTo>
                  <a:lnTo>
                    <a:pt x="36" y="67"/>
                  </a:lnTo>
                  <a:lnTo>
                    <a:pt x="37" y="67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40" y="70"/>
                  </a:lnTo>
                  <a:lnTo>
                    <a:pt x="41" y="70"/>
                  </a:lnTo>
                  <a:lnTo>
                    <a:pt x="41" y="71"/>
                  </a:lnTo>
                  <a:lnTo>
                    <a:pt x="42" y="71"/>
                  </a:lnTo>
                  <a:lnTo>
                    <a:pt x="42" y="72"/>
                  </a:lnTo>
                  <a:lnTo>
                    <a:pt x="43" y="72"/>
                  </a:lnTo>
                  <a:lnTo>
                    <a:pt x="43" y="73"/>
                  </a:lnTo>
                  <a:lnTo>
                    <a:pt x="43" y="75"/>
                  </a:lnTo>
                  <a:lnTo>
                    <a:pt x="43" y="73"/>
                  </a:lnTo>
                  <a:lnTo>
                    <a:pt x="43" y="75"/>
                  </a:lnTo>
                  <a:lnTo>
                    <a:pt x="43" y="76"/>
                  </a:lnTo>
                  <a:lnTo>
                    <a:pt x="42" y="77"/>
                  </a:lnTo>
                  <a:lnTo>
                    <a:pt x="42" y="78"/>
                  </a:lnTo>
                  <a:lnTo>
                    <a:pt x="42" y="79"/>
                  </a:lnTo>
                  <a:lnTo>
                    <a:pt x="41" y="79"/>
                  </a:lnTo>
                  <a:lnTo>
                    <a:pt x="40" y="79"/>
                  </a:lnTo>
                  <a:lnTo>
                    <a:pt x="40" y="78"/>
                  </a:lnTo>
                  <a:lnTo>
                    <a:pt x="39" y="78"/>
                  </a:lnTo>
                  <a:lnTo>
                    <a:pt x="39" y="77"/>
                  </a:lnTo>
                  <a:lnTo>
                    <a:pt x="39" y="76"/>
                  </a:lnTo>
                  <a:lnTo>
                    <a:pt x="37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5" y="73"/>
                  </a:lnTo>
                  <a:lnTo>
                    <a:pt x="35" y="72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3" y="69"/>
                  </a:lnTo>
                  <a:lnTo>
                    <a:pt x="32" y="69"/>
                  </a:lnTo>
                  <a:lnTo>
                    <a:pt x="32" y="68"/>
                  </a:lnTo>
                  <a:lnTo>
                    <a:pt x="31" y="68"/>
                  </a:lnTo>
                  <a:lnTo>
                    <a:pt x="31" y="67"/>
                  </a:lnTo>
                  <a:lnTo>
                    <a:pt x="32" y="67"/>
                  </a:lnTo>
                  <a:lnTo>
                    <a:pt x="33" y="67"/>
                  </a:lnTo>
                  <a:lnTo>
                    <a:pt x="34" y="65"/>
                  </a:lnTo>
                  <a:lnTo>
                    <a:pt x="34" y="64"/>
                  </a:lnTo>
                  <a:lnTo>
                    <a:pt x="35" y="65"/>
                  </a:lnTo>
                  <a:close/>
                  <a:moveTo>
                    <a:pt x="451" y="67"/>
                  </a:moveTo>
                  <a:lnTo>
                    <a:pt x="449" y="67"/>
                  </a:lnTo>
                  <a:lnTo>
                    <a:pt x="451" y="67"/>
                  </a:lnTo>
                  <a:lnTo>
                    <a:pt x="452" y="64"/>
                  </a:lnTo>
                  <a:lnTo>
                    <a:pt x="452" y="65"/>
                  </a:lnTo>
                  <a:lnTo>
                    <a:pt x="452" y="67"/>
                  </a:lnTo>
                  <a:lnTo>
                    <a:pt x="451" y="67"/>
                  </a:lnTo>
                  <a:close/>
                  <a:moveTo>
                    <a:pt x="108" y="64"/>
                  </a:moveTo>
                  <a:lnTo>
                    <a:pt x="109" y="64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7"/>
                  </a:lnTo>
                  <a:lnTo>
                    <a:pt x="111" y="68"/>
                  </a:lnTo>
                  <a:lnTo>
                    <a:pt x="111" y="69"/>
                  </a:lnTo>
                  <a:lnTo>
                    <a:pt x="110" y="69"/>
                  </a:lnTo>
                  <a:lnTo>
                    <a:pt x="109" y="68"/>
                  </a:lnTo>
                  <a:lnTo>
                    <a:pt x="109" y="67"/>
                  </a:lnTo>
                  <a:lnTo>
                    <a:pt x="108" y="67"/>
                  </a:lnTo>
                  <a:lnTo>
                    <a:pt x="105" y="67"/>
                  </a:lnTo>
                  <a:lnTo>
                    <a:pt x="105" y="65"/>
                  </a:lnTo>
                  <a:lnTo>
                    <a:pt x="104" y="65"/>
                  </a:lnTo>
                  <a:lnTo>
                    <a:pt x="104" y="64"/>
                  </a:lnTo>
                  <a:lnTo>
                    <a:pt x="104" y="63"/>
                  </a:lnTo>
                  <a:lnTo>
                    <a:pt x="105" y="64"/>
                  </a:lnTo>
                  <a:lnTo>
                    <a:pt x="107" y="64"/>
                  </a:lnTo>
                  <a:lnTo>
                    <a:pt x="108" y="64"/>
                  </a:lnTo>
                  <a:close/>
                  <a:moveTo>
                    <a:pt x="52" y="63"/>
                  </a:moveTo>
                  <a:lnTo>
                    <a:pt x="53" y="63"/>
                  </a:lnTo>
                  <a:lnTo>
                    <a:pt x="52" y="63"/>
                  </a:lnTo>
                  <a:lnTo>
                    <a:pt x="51" y="63"/>
                  </a:lnTo>
                  <a:lnTo>
                    <a:pt x="51" y="62"/>
                  </a:lnTo>
                  <a:lnTo>
                    <a:pt x="51" y="63"/>
                  </a:lnTo>
                  <a:lnTo>
                    <a:pt x="52" y="63"/>
                  </a:lnTo>
                  <a:close/>
                  <a:moveTo>
                    <a:pt x="448" y="63"/>
                  </a:moveTo>
                  <a:lnTo>
                    <a:pt x="449" y="63"/>
                  </a:lnTo>
                  <a:lnTo>
                    <a:pt x="449" y="64"/>
                  </a:lnTo>
                  <a:lnTo>
                    <a:pt x="451" y="64"/>
                  </a:lnTo>
                  <a:lnTo>
                    <a:pt x="451" y="65"/>
                  </a:lnTo>
                  <a:lnTo>
                    <a:pt x="451" y="67"/>
                  </a:lnTo>
                  <a:lnTo>
                    <a:pt x="449" y="67"/>
                  </a:lnTo>
                  <a:lnTo>
                    <a:pt x="448" y="68"/>
                  </a:lnTo>
                  <a:lnTo>
                    <a:pt x="447" y="70"/>
                  </a:lnTo>
                  <a:lnTo>
                    <a:pt x="447" y="71"/>
                  </a:lnTo>
                  <a:lnTo>
                    <a:pt x="446" y="72"/>
                  </a:lnTo>
                  <a:lnTo>
                    <a:pt x="446" y="73"/>
                  </a:lnTo>
                  <a:lnTo>
                    <a:pt x="445" y="73"/>
                  </a:lnTo>
                  <a:lnTo>
                    <a:pt x="444" y="75"/>
                  </a:lnTo>
                  <a:lnTo>
                    <a:pt x="443" y="76"/>
                  </a:lnTo>
                  <a:lnTo>
                    <a:pt x="442" y="77"/>
                  </a:lnTo>
                  <a:lnTo>
                    <a:pt x="442" y="78"/>
                  </a:lnTo>
                  <a:lnTo>
                    <a:pt x="440" y="78"/>
                  </a:lnTo>
                  <a:lnTo>
                    <a:pt x="440" y="79"/>
                  </a:lnTo>
                  <a:lnTo>
                    <a:pt x="439" y="80"/>
                  </a:lnTo>
                  <a:lnTo>
                    <a:pt x="440" y="80"/>
                  </a:lnTo>
                  <a:lnTo>
                    <a:pt x="439" y="80"/>
                  </a:lnTo>
                  <a:lnTo>
                    <a:pt x="439" y="81"/>
                  </a:lnTo>
                  <a:lnTo>
                    <a:pt x="438" y="81"/>
                  </a:lnTo>
                  <a:lnTo>
                    <a:pt x="437" y="81"/>
                  </a:lnTo>
                  <a:lnTo>
                    <a:pt x="437" y="82"/>
                  </a:lnTo>
                  <a:lnTo>
                    <a:pt x="435" y="82"/>
                  </a:lnTo>
                  <a:lnTo>
                    <a:pt x="434" y="82"/>
                  </a:lnTo>
                  <a:lnTo>
                    <a:pt x="432" y="82"/>
                  </a:lnTo>
                  <a:lnTo>
                    <a:pt x="431" y="82"/>
                  </a:lnTo>
                  <a:lnTo>
                    <a:pt x="430" y="84"/>
                  </a:lnTo>
                  <a:lnTo>
                    <a:pt x="429" y="84"/>
                  </a:lnTo>
                  <a:lnTo>
                    <a:pt x="428" y="84"/>
                  </a:lnTo>
                  <a:lnTo>
                    <a:pt x="427" y="84"/>
                  </a:lnTo>
                  <a:lnTo>
                    <a:pt x="426" y="84"/>
                  </a:lnTo>
                  <a:lnTo>
                    <a:pt x="424" y="84"/>
                  </a:lnTo>
                  <a:lnTo>
                    <a:pt x="423" y="84"/>
                  </a:lnTo>
                  <a:lnTo>
                    <a:pt x="421" y="84"/>
                  </a:lnTo>
                  <a:lnTo>
                    <a:pt x="421" y="82"/>
                  </a:lnTo>
                  <a:lnTo>
                    <a:pt x="420" y="82"/>
                  </a:lnTo>
                  <a:lnTo>
                    <a:pt x="420" y="81"/>
                  </a:lnTo>
                  <a:lnTo>
                    <a:pt x="419" y="81"/>
                  </a:lnTo>
                  <a:lnTo>
                    <a:pt x="419" y="80"/>
                  </a:lnTo>
                  <a:lnTo>
                    <a:pt x="418" y="80"/>
                  </a:lnTo>
                  <a:lnTo>
                    <a:pt x="417" y="80"/>
                  </a:lnTo>
                  <a:lnTo>
                    <a:pt x="414" y="80"/>
                  </a:lnTo>
                  <a:lnTo>
                    <a:pt x="413" y="80"/>
                  </a:lnTo>
                  <a:lnTo>
                    <a:pt x="412" y="80"/>
                  </a:lnTo>
                  <a:lnTo>
                    <a:pt x="412" y="81"/>
                  </a:lnTo>
                  <a:lnTo>
                    <a:pt x="411" y="80"/>
                  </a:lnTo>
                  <a:lnTo>
                    <a:pt x="407" y="80"/>
                  </a:lnTo>
                  <a:lnTo>
                    <a:pt x="406" y="80"/>
                  </a:lnTo>
                  <a:lnTo>
                    <a:pt x="405" y="80"/>
                  </a:lnTo>
                  <a:lnTo>
                    <a:pt x="405" y="81"/>
                  </a:lnTo>
                  <a:lnTo>
                    <a:pt x="404" y="81"/>
                  </a:lnTo>
                  <a:lnTo>
                    <a:pt x="404" y="80"/>
                  </a:lnTo>
                  <a:lnTo>
                    <a:pt x="403" y="80"/>
                  </a:lnTo>
                  <a:lnTo>
                    <a:pt x="403" y="81"/>
                  </a:lnTo>
                  <a:lnTo>
                    <a:pt x="402" y="81"/>
                  </a:lnTo>
                  <a:lnTo>
                    <a:pt x="401" y="81"/>
                  </a:lnTo>
                  <a:lnTo>
                    <a:pt x="400" y="81"/>
                  </a:lnTo>
                  <a:lnTo>
                    <a:pt x="398" y="80"/>
                  </a:lnTo>
                  <a:lnTo>
                    <a:pt x="397" y="80"/>
                  </a:lnTo>
                  <a:lnTo>
                    <a:pt x="396" y="80"/>
                  </a:lnTo>
                  <a:lnTo>
                    <a:pt x="395" y="80"/>
                  </a:lnTo>
                  <a:lnTo>
                    <a:pt x="394" y="80"/>
                  </a:lnTo>
                  <a:lnTo>
                    <a:pt x="394" y="81"/>
                  </a:lnTo>
                  <a:lnTo>
                    <a:pt x="394" y="80"/>
                  </a:lnTo>
                  <a:lnTo>
                    <a:pt x="393" y="81"/>
                  </a:lnTo>
                  <a:lnTo>
                    <a:pt x="392" y="80"/>
                  </a:lnTo>
                  <a:lnTo>
                    <a:pt x="390" y="81"/>
                  </a:lnTo>
                  <a:lnTo>
                    <a:pt x="389" y="81"/>
                  </a:lnTo>
                  <a:lnTo>
                    <a:pt x="388" y="81"/>
                  </a:lnTo>
                  <a:lnTo>
                    <a:pt x="387" y="81"/>
                  </a:lnTo>
                  <a:lnTo>
                    <a:pt x="386" y="81"/>
                  </a:lnTo>
                  <a:lnTo>
                    <a:pt x="385" y="81"/>
                  </a:lnTo>
                  <a:lnTo>
                    <a:pt x="385" y="80"/>
                  </a:lnTo>
                  <a:lnTo>
                    <a:pt x="384" y="80"/>
                  </a:lnTo>
                  <a:lnTo>
                    <a:pt x="382" y="80"/>
                  </a:lnTo>
                  <a:lnTo>
                    <a:pt x="380" y="80"/>
                  </a:lnTo>
                  <a:lnTo>
                    <a:pt x="379" y="80"/>
                  </a:lnTo>
                  <a:lnTo>
                    <a:pt x="378" y="80"/>
                  </a:lnTo>
                  <a:lnTo>
                    <a:pt x="378" y="81"/>
                  </a:lnTo>
                  <a:lnTo>
                    <a:pt x="377" y="81"/>
                  </a:lnTo>
                  <a:lnTo>
                    <a:pt x="377" y="82"/>
                  </a:lnTo>
                  <a:lnTo>
                    <a:pt x="376" y="84"/>
                  </a:lnTo>
                  <a:lnTo>
                    <a:pt x="375" y="85"/>
                  </a:lnTo>
                  <a:lnTo>
                    <a:pt x="375" y="86"/>
                  </a:lnTo>
                  <a:lnTo>
                    <a:pt x="373" y="86"/>
                  </a:lnTo>
                  <a:lnTo>
                    <a:pt x="373" y="87"/>
                  </a:lnTo>
                  <a:lnTo>
                    <a:pt x="373" y="88"/>
                  </a:lnTo>
                  <a:lnTo>
                    <a:pt x="373" y="89"/>
                  </a:lnTo>
                  <a:lnTo>
                    <a:pt x="372" y="89"/>
                  </a:lnTo>
                  <a:lnTo>
                    <a:pt x="372" y="90"/>
                  </a:lnTo>
                  <a:lnTo>
                    <a:pt x="372" y="92"/>
                  </a:lnTo>
                  <a:lnTo>
                    <a:pt x="372" y="94"/>
                  </a:lnTo>
                  <a:lnTo>
                    <a:pt x="373" y="94"/>
                  </a:lnTo>
                  <a:lnTo>
                    <a:pt x="373" y="95"/>
                  </a:lnTo>
                  <a:lnTo>
                    <a:pt x="373" y="96"/>
                  </a:lnTo>
                  <a:lnTo>
                    <a:pt x="373" y="97"/>
                  </a:lnTo>
                  <a:lnTo>
                    <a:pt x="376" y="101"/>
                  </a:lnTo>
                  <a:lnTo>
                    <a:pt x="377" y="102"/>
                  </a:lnTo>
                  <a:lnTo>
                    <a:pt x="378" y="102"/>
                  </a:lnTo>
                  <a:lnTo>
                    <a:pt x="379" y="102"/>
                  </a:lnTo>
                  <a:lnTo>
                    <a:pt x="379" y="103"/>
                  </a:lnTo>
                  <a:lnTo>
                    <a:pt x="380" y="103"/>
                  </a:lnTo>
                  <a:lnTo>
                    <a:pt x="381" y="104"/>
                  </a:lnTo>
                  <a:lnTo>
                    <a:pt x="381" y="105"/>
                  </a:lnTo>
                  <a:lnTo>
                    <a:pt x="381" y="106"/>
                  </a:lnTo>
                  <a:lnTo>
                    <a:pt x="381" y="107"/>
                  </a:lnTo>
                  <a:lnTo>
                    <a:pt x="382" y="107"/>
                  </a:lnTo>
                  <a:lnTo>
                    <a:pt x="382" y="109"/>
                  </a:lnTo>
                  <a:lnTo>
                    <a:pt x="384" y="109"/>
                  </a:lnTo>
                  <a:lnTo>
                    <a:pt x="385" y="107"/>
                  </a:lnTo>
                  <a:lnTo>
                    <a:pt x="385" y="109"/>
                  </a:lnTo>
                  <a:lnTo>
                    <a:pt x="386" y="109"/>
                  </a:lnTo>
                  <a:lnTo>
                    <a:pt x="387" y="109"/>
                  </a:lnTo>
                  <a:lnTo>
                    <a:pt x="388" y="109"/>
                  </a:lnTo>
                  <a:lnTo>
                    <a:pt x="389" y="109"/>
                  </a:lnTo>
                  <a:lnTo>
                    <a:pt x="390" y="107"/>
                  </a:lnTo>
                  <a:lnTo>
                    <a:pt x="390" y="106"/>
                  </a:lnTo>
                  <a:lnTo>
                    <a:pt x="390" y="105"/>
                  </a:lnTo>
                  <a:lnTo>
                    <a:pt x="392" y="105"/>
                  </a:lnTo>
                  <a:lnTo>
                    <a:pt x="392" y="104"/>
                  </a:lnTo>
                  <a:lnTo>
                    <a:pt x="393" y="104"/>
                  </a:lnTo>
                  <a:lnTo>
                    <a:pt x="393" y="103"/>
                  </a:lnTo>
                  <a:lnTo>
                    <a:pt x="394" y="102"/>
                  </a:lnTo>
                  <a:lnTo>
                    <a:pt x="395" y="101"/>
                  </a:lnTo>
                  <a:lnTo>
                    <a:pt x="396" y="101"/>
                  </a:lnTo>
                  <a:lnTo>
                    <a:pt x="396" y="99"/>
                  </a:lnTo>
                  <a:lnTo>
                    <a:pt x="397" y="99"/>
                  </a:lnTo>
                  <a:lnTo>
                    <a:pt x="397" y="101"/>
                  </a:lnTo>
                  <a:lnTo>
                    <a:pt x="397" y="102"/>
                  </a:lnTo>
                  <a:lnTo>
                    <a:pt x="398" y="102"/>
                  </a:lnTo>
                  <a:lnTo>
                    <a:pt x="400" y="102"/>
                  </a:lnTo>
                  <a:lnTo>
                    <a:pt x="401" y="102"/>
                  </a:lnTo>
                  <a:lnTo>
                    <a:pt x="402" y="102"/>
                  </a:lnTo>
                  <a:lnTo>
                    <a:pt x="403" y="102"/>
                  </a:lnTo>
                  <a:lnTo>
                    <a:pt x="404" y="102"/>
                  </a:lnTo>
                  <a:lnTo>
                    <a:pt x="404" y="101"/>
                  </a:lnTo>
                  <a:lnTo>
                    <a:pt x="405" y="101"/>
                  </a:lnTo>
                  <a:lnTo>
                    <a:pt x="405" y="99"/>
                  </a:lnTo>
                  <a:lnTo>
                    <a:pt x="409" y="99"/>
                  </a:lnTo>
                  <a:lnTo>
                    <a:pt x="410" y="99"/>
                  </a:lnTo>
                  <a:lnTo>
                    <a:pt x="411" y="99"/>
                  </a:lnTo>
                  <a:lnTo>
                    <a:pt x="412" y="99"/>
                  </a:lnTo>
                  <a:lnTo>
                    <a:pt x="413" y="99"/>
                  </a:lnTo>
                  <a:lnTo>
                    <a:pt x="414" y="99"/>
                  </a:lnTo>
                  <a:lnTo>
                    <a:pt x="415" y="99"/>
                  </a:lnTo>
                  <a:lnTo>
                    <a:pt x="417" y="99"/>
                  </a:lnTo>
                  <a:lnTo>
                    <a:pt x="417" y="98"/>
                  </a:lnTo>
                  <a:lnTo>
                    <a:pt x="415" y="98"/>
                  </a:lnTo>
                  <a:lnTo>
                    <a:pt x="414" y="98"/>
                  </a:lnTo>
                  <a:lnTo>
                    <a:pt x="413" y="98"/>
                  </a:lnTo>
                  <a:lnTo>
                    <a:pt x="413" y="97"/>
                  </a:lnTo>
                  <a:lnTo>
                    <a:pt x="414" y="97"/>
                  </a:lnTo>
                  <a:lnTo>
                    <a:pt x="415" y="97"/>
                  </a:lnTo>
                  <a:lnTo>
                    <a:pt x="417" y="97"/>
                  </a:lnTo>
                  <a:lnTo>
                    <a:pt x="418" y="97"/>
                  </a:lnTo>
                  <a:lnTo>
                    <a:pt x="418" y="96"/>
                  </a:lnTo>
                  <a:lnTo>
                    <a:pt x="419" y="96"/>
                  </a:lnTo>
                  <a:lnTo>
                    <a:pt x="421" y="96"/>
                  </a:lnTo>
                  <a:lnTo>
                    <a:pt x="422" y="97"/>
                  </a:lnTo>
                  <a:lnTo>
                    <a:pt x="423" y="97"/>
                  </a:lnTo>
                  <a:lnTo>
                    <a:pt x="423" y="98"/>
                  </a:lnTo>
                  <a:lnTo>
                    <a:pt x="424" y="99"/>
                  </a:lnTo>
                  <a:lnTo>
                    <a:pt x="423" y="99"/>
                  </a:lnTo>
                  <a:lnTo>
                    <a:pt x="423" y="101"/>
                  </a:lnTo>
                  <a:lnTo>
                    <a:pt x="423" y="102"/>
                  </a:lnTo>
                  <a:lnTo>
                    <a:pt x="423" y="103"/>
                  </a:lnTo>
                  <a:lnTo>
                    <a:pt x="422" y="103"/>
                  </a:lnTo>
                  <a:lnTo>
                    <a:pt x="422" y="104"/>
                  </a:lnTo>
                  <a:lnTo>
                    <a:pt x="421" y="104"/>
                  </a:lnTo>
                  <a:lnTo>
                    <a:pt x="421" y="103"/>
                  </a:lnTo>
                  <a:lnTo>
                    <a:pt x="420" y="103"/>
                  </a:lnTo>
                  <a:lnTo>
                    <a:pt x="420" y="102"/>
                  </a:lnTo>
                  <a:lnTo>
                    <a:pt x="420" y="101"/>
                  </a:lnTo>
                  <a:lnTo>
                    <a:pt x="419" y="101"/>
                  </a:lnTo>
                  <a:lnTo>
                    <a:pt x="418" y="101"/>
                  </a:lnTo>
                  <a:lnTo>
                    <a:pt x="418" y="102"/>
                  </a:lnTo>
                  <a:lnTo>
                    <a:pt x="417" y="102"/>
                  </a:lnTo>
                  <a:lnTo>
                    <a:pt x="415" y="102"/>
                  </a:lnTo>
                  <a:lnTo>
                    <a:pt x="414" y="102"/>
                  </a:lnTo>
                  <a:lnTo>
                    <a:pt x="414" y="103"/>
                  </a:lnTo>
                  <a:lnTo>
                    <a:pt x="413" y="103"/>
                  </a:lnTo>
                  <a:lnTo>
                    <a:pt x="413" y="104"/>
                  </a:lnTo>
                  <a:lnTo>
                    <a:pt x="413" y="105"/>
                  </a:lnTo>
                  <a:lnTo>
                    <a:pt x="412" y="105"/>
                  </a:lnTo>
                  <a:lnTo>
                    <a:pt x="412" y="106"/>
                  </a:lnTo>
                  <a:lnTo>
                    <a:pt x="411" y="106"/>
                  </a:lnTo>
                  <a:lnTo>
                    <a:pt x="410" y="107"/>
                  </a:lnTo>
                  <a:lnTo>
                    <a:pt x="410" y="109"/>
                  </a:lnTo>
                  <a:lnTo>
                    <a:pt x="409" y="110"/>
                  </a:lnTo>
                  <a:lnTo>
                    <a:pt x="407" y="110"/>
                  </a:lnTo>
                  <a:lnTo>
                    <a:pt x="407" y="111"/>
                  </a:lnTo>
                  <a:lnTo>
                    <a:pt x="406" y="111"/>
                  </a:lnTo>
                  <a:lnTo>
                    <a:pt x="405" y="112"/>
                  </a:lnTo>
                  <a:lnTo>
                    <a:pt x="404" y="112"/>
                  </a:lnTo>
                  <a:lnTo>
                    <a:pt x="403" y="112"/>
                  </a:lnTo>
                  <a:lnTo>
                    <a:pt x="402" y="113"/>
                  </a:lnTo>
                  <a:lnTo>
                    <a:pt x="401" y="113"/>
                  </a:lnTo>
                  <a:lnTo>
                    <a:pt x="400" y="113"/>
                  </a:lnTo>
                  <a:lnTo>
                    <a:pt x="400" y="114"/>
                  </a:lnTo>
                  <a:lnTo>
                    <a:pt x="398" y="115"/>
                  </a:lnTo>
                  <a:lnTo>
                    <a:pt x="398" y="117"/>
                  </a:lnTo>
                  <a:lnTo>
                    <a:pt x="397" y="117"/>
                  </a:lnTo>
                  <a:lnTo>
                    <a:pt x="396" y="117"/>
                  </a:lnTo>
                  <a:lnTo>
                    <a:pt x="395" y="117"/>
                  </a:lnTo>
                  <a:lnTo>
                    <a:pt x="395" y="115"/>
                  </a:lnTo>
                  <a:lnTo>
                    <a:pt x="394" y="115"/>
                  </a:lnTo>
                  <a:lnTo>
                    <a:pt x="393" y="115"/>
                  </a:lnTo>
                  <a:lnTo>
                    <a:pt x="393" y="114"/>
                  </a:lnTo>
                  <a:lnTo>
                    <a:pt x="392" y="114"/>
                  </a:lnTo>
                  <a:lnTo>
                    <a:pt x="392" y="115"/>
                  </a:lnTo>
                  <a:lnTo>
                    <a:pt x="393" y="115"/>
                  </a:lnTo>
                  <a:lnTo>
                    <a:pt x="393" y="117"/>
                  </a:lnTo>
                  <a:lnTo>
                    <a:pt x="393" y="118"/>
                  </a:lnTo>
                  <a:lnTo>
                    <a:pt x="393" y="117"/>
                  </a:lnTo>
                  <a:lnTo>
                    <a:pt x="394" y="117"/>
                  </a:lnTo>
                  <a:lnTo>
                    <a:pt x="394" y="118"/>
                  </a:lnTo>
                  <a:lnTo>
                    <a:pt x="395" y="118"/>
                  </a:lnTo>
                  <a:lnTo>
                    <a:pt x="395" y="119"/>
                  </a:lnTo>
                  <a:lnTo>
                    <a:pt x="396" y="120"/>
                  </a:lnTo>
                  <a:lnTo>
                    <a:pt x="397" y="120"/>
                  </a:lnTo>
                  <a:lnTo>
                    <a:pt x="398" y="120"/>
                  </a:lnTo>
                  <a:lnTo>
                    <a:pt x="398" y="121"/>
                  </a:lnTo>
                  <a:lnTo>
                    <a:pt x="400" y="122"/>
                  </a:lnTo>
                  <a:lnTo>
                    <a:pt x="401" y="123"/>
                  </a:lnTo>
                  <a:lnTo>
                    <a:pt x="401" y="124"/>
                  </a:lnTo>
                  <a:lnTo>
                    <a:pt x="402" y="124"/>
                  </a:lnTo>
                  <a:lnTo>
                    <a:pt x="402" y="126"/>
                  </a:lnTo>
                  <a:lnTo>
                    <a:pt x="403" y="127"/>
                  </a:lnTo>
                  <a:lnTo>
                    <a:pt x="403" y="128"/>
                  </a:lnTo>
                  <a:lnTo>
                    <a:pt x="403" y="129"/>
                  </a:lnTo>
                  <a:lnTo>
                    <a:pt x="404" y="129"/>
                  </a:lnTo>
                  <a:lnTo>
                    <a:pt x="404" y="130"/>
                  </a:lnTo>
                  <a:lnTo>
                    <a:pt x="405" y="130"/>
                  </a:lnTo>
                  <a:lnTo>
                    <a:pt x="405" y="131"/>
                  </a:lnTo>
                  <a:lnTo>
                    <a:pt x="406" y="131"/>
                  </a:lnTo>
                  <a:lnTo>
                    <a:pt x="407" y="131"/>
                  </a:lnTo>
                  <a:lnTo>
                    <a:pt x="406" y="132"/>
                  </a:lnTo>
                  <a:lnTo>
                    <a:pt x="406" y="134"/>
                  </a:lnTo>
                  <a:lnTo>
                    <a:pt x="407" y="134"/>
                  </a:lnTo>
                  <a:lnTo>
                    <a:pt x="409" y="135"/>
                  </a:lnTo>
                  <a:lnTo>
                    <a:pt x="410" y="135"/>
                  </a:lnTo>
                  <a:lnTo>
                    <a:pt x="410" y="136"/>
                  </a:lnTo>
                  <a:lnTo>
                    <a:pt x="409" y="136"/>
                  </a:lnTo>
                  <a:lnTo>
                    <a:pt x="407" y="136"/>
                  </a:lnTo>
                  <a:lnTo>
                    <a:pt x="407" y="137"/>
                  </a:lnTo>
                  <a:lnTo>
                    <a:pt x="406" y="137"/>
                  </a:lnTo>
                  <a:lnTo>
                    <a:pt x="406" y="138"/>
                  </a:lnTo>
                  <a:lnTo>
                    <a:pt x="407" y="138"/>
                  </a:lnTo>
                  <a:lnTo>
                    <a:pt x="409" y="139"/>
                  </a:lnTo>
                  <a:lnTo>
                    <a:pt x="407" y="139"/>
                  </a:lnTo>
                  <a:lnTo>
                    <a:pt x="407" y="138"/>
                  </a:lnTo>
                  <a:lnTo>
                    <a:pt x="406" y="138"/>
                  </a:lnTo>
                  <a:lnTo>
                    <a:pt x="406" y="139"/>
                  </a:lnTo>
                  <a:lnTo>
                    <a:pt x="406" y="140"/>
                  </a:lnTo>
                  <a:lnTo>
                    <a:pt x="405" y="140"/>
                  </a:lnTo>
                  <a:lnTo>
                    <a:pt x="405" y="142"/>
                  </a:lnTo>
                  <a:lnTo>
                    <a:pt x="405" y="143"/>
                  </a:lnTo>
                  <a:lnTo>
                    <a:pt x="406" y="143"/>
                  </a:lnTo>
                  <a:lnTo>
                    <a:pt x="407" y="143"/>
                  </a:lnTo>
                  <a:lnTo>
                    <a:pt x="407" y="144"/>
                  </a:lnTo>
                  <a:lnTo>
                    <a:pt x="409" y="144"/>
                  </a:lnTo>
                  <a:lnTo>
                    <a:pt x="410" y="145"/>
                  </a:lnTo>
                  <a:lnTo>
                    <a:pt x="410" y="146"/>
                  </a:lnTo>
                  <a:lnTo>
                    <a:pt x="411" y="146"/>
                  </a:lnTo>
                  <a:lnTo>
                    <a:pt x="412" y="146"/>
                  </a:lnTo>
                  <a:lnTo>
                    <a:pt x="412" y="147"/>
                  </a:lnTo>
                  <a:lnTo>
                    <a:pt x="411" y="147"/>
                  </a:lnTo>
                  <a:lnTo>
                    <a:pt x="412" y="147"/>
                  </a:lnTo>
                  <a:lnTo>
                    <a:pt x="412" y="148"/>
                  </a:lnTo>
                  <a:lnTo>
                    <a:pt x="412" y="149"/>
                  </a:lnTo>
                  <a:lnTo>
                    <a:pt x="413" y="149"/>
                  </a:lnTo>
                  <a:lnTo>
                    <a:pt x="414" y="149"/>
                  </a:lnTo>
                  <a:lnTo>
                    <a:pt x="415" y="149"/>
                  </a:lnTo>
                  <a:lnTo>
                    <a:pt x="414" y="148"/>
                  </a:lnTo>
                  <a:lnTo>
                    <a:pt x="415" y="148"/>
                  </a:lnTo>
                  <a:lnTo>
                    <a:pt x="415" y="149"/>
                  </a:lnTo>
                  <a:lnTo>
                    <a:pt x="415" y="151"/>
                  </a:lnTo>
                  <a:lnTo>
                    <a:pt x="415" y="152"/>
                  </a:lnTo>
                  <a:lnTo>
                    <a:pt x="415" y="153"/>
                  </a:lnTo>
                  <a:lnTo>
                    <a:pt x="415" y="154"/>
                  </a:lnTo>
                  <a:lnTo>
                    <a:pt x="414" y="154"/>
                  </a:lnTo>
                  <a:lnTo>
                    <a:pt x="413" y="153"/>
                  </a:lnTo>
                  <a:lnTo>
                    <a:pt x="412" y="153"/>
                  </a:lnTo>
                  <a:lnTo>
                    <a:pt x="413" y="153"/>
                  </a:lnTo>
                  <a:lnTo>
                    <a:pt x="413" y="154"/>
                  </a:lnTo>
                  <a:lnTo>
                    <a:pt x="414" y="154"/>
                  </a:lnTo>
                  <a:lnTo>
                    <a:pt x="414" y="155"/>
                  </a:lnTo>
                  <a:lnTo>
                    <a:pt x="413" y="155"/>
                  </a:lnTo>
                  <a:lnTo>
                    <a:pt x="413" y="154"/>
                  </a:lnTo>
                  <a:lnTo>
                    <a:pt x="413" y="155"/>
                  </a:lnTo>
                  <a:lnTo>
                    <a:pt x="412" y="155"/>
                  </a:lnTo>
                  <a:lnTo>
                    <a:pt x="412" y="154"/>
                  </a:lnTo>
                  <a:lnTo>
                    <a:pt x="411" y="154"/>
                  </a:lnTo>
                  <a:lnTo>
                    <a:pt x="410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6" y="155"/>
                  </a:lnTo>
                  <a:lnTo>
                    <a:pt x="405" y="155"/>
                  </a:lnTo>
                  <a:lnTo>
                    <a:pt x="404" y="155"/>
                  </a:lnTo>
                  <a:lnTo>
                    <a:pt x="404" y="156"/>
                  </a:lnTo>
                  <a:lnTo>
                    <a:pt x="403" y="156"/>
                  </a:lnTo>
                  <a:lnTo>
                    <a:pt x="403" y="157"/>
                  </a:lnTo>
                  <a:lnTo>
                    <a:pt x="403" y="159"/>
                  </a:lnTo>
                  <a:lnTo>
                    <a:pt x="404" y="160"/>
                  </a:lnTo>
                  <a:lnTo>
                    <a:pt x="403" y="161"/>
                  </a:lnTo>
                  <a:lnTo>
                    <a:pt x="402" y="161"/>
                  </a:lnTo>
                  <a:lnTo>
                    <a:pt x="401" y="161"/>
                  </a:lnTo>
                  <a:lnTo>
                    <a:pt x="400" y="160"/>
                  </a:lnTo>
                  <a:lnTo>
                    <a:pt x="398" y="160"/>
                  </a:lnTo>
                  <a:lnTo>
                    <a:pt x="397" y="160"/>
                  </a:lnTo>
                  <a:lnTo>
                    <a:pt x="396" y="159"/>
                  </a:lnTo>
                  <a:lnTo>
                    <a:pt x="395" y="157"/>
                  </a:lnTo>
                  <a:lnTo>
                    <a:pt x="395" y="156"/>
                  </a:lnTo>
                  <a:lnTo>
                    <a:pt x="395" y="155"/>
                  </a:lnTo>
                  <a:lnTo>
                    <a:pt x="395" y="154"/>
                  </a:lnTo>
                  <a:lnTo>
                    <a:pt x="395" y="153"/>
                  </a:lnTo>
                  <a:lnTo>
                    <a:pt x="395" y="152"/>
                  </a:lnTo>
                  <a:lnTo>
                    <a:pt x="395" y="151"/>
                  </a:lnTo>
                  <a:lnTo>
                    <a:pt x="396" y="151"/>
                  </a:lnTo>
                  <a:lnTo>
                    <a:pt x="396" y="152"/>
                  </a:lnTo>
                  <a:lnTo>
                    <a:pt x="396" y="151"/>
                  </a:lnTo>
                  <a:lnTo>
                    <a:pt x="397" y="149"/>
                  </a:lnTo>
                  <a:lnTo>
                    <a:pt x="396" y="148"/>
                  </a:lnTo>
                  <a:lnTo>
                    <a:pt x="394" y="147"/>
                  </a:lnTo>
                  <a:lnTo>
                    <a:pt x="393" y="147"/>
                  </a:lnTo>
                  <a:lnTo>
                    <a:pt x="393" y="146"/>
                  </a:lnTo>
                  <a:lnTo>
                    <a:pt x="392" y="146"/>
                  </a:lnTo>
                  <a:lnTo>
                    <a:pt x="392" y="145"/>
                  </a:lnTo>
                  <a:lnTo>
                    <a:pt x="390" y="145"/>
                  </a:lnTo>
                  <a:lnTo>
                    <a:pt x="389" y="145"/>
                  </a:lnTo>
                  <a:lnTo>
                    <a:pt x="389" y="144"/>
                  </a:lnTo>
                  <a:lnTo>
                    <a:pt x="386" y="140"/>
                  </a:lnTo>
                  <a:lnTo>
                    <a:pt x="386" y="139"/>
                  </a:lnTo>
                  <a:lnTo>
                    <a:pt x="386" y="138"/>
                  </a:lnTo>
                  <a:lnTo>
                    <a:pt x="387" y="138"/>
                  </a:lnTo>
                  <a:lnTo>
                    <a:pt x="387" y="137"/>
                  </a:lnTo>
                  <a:lnTo>
                    <a:pt x="388" y="137"/>
                  </a:lnTo>
                  <a:lnTo>
                    <a:pt x="388" y="136"/>
                  </a:lnTo>
                  <a:lnTo>
                    <a:pt x="388" y="135"/>
                  </a:lnTo>
                  <a:lnTo>
                    <a:pt x="388" y="134"/>
                  </a:lnTo>
                  <a:lnTo>
                    <a:pt x="388" y="132"/>
                  </a:lnTo>
                  <a:lnTo>
                    <a:pt x="388" y="131"/>
                  </a:lnTo>
                  <a:lnTo>
                    <a:pt x="388" y="130"/>
                  </a:lnTo>
                  <a:lnTo>
                    <a:pt x="387" y="130"/>
                  </a:lnTo>
                  <a:lnTo>
                    <a:pt x="388" y="130"/>
                  </a:lnTo>
                  <a:lnTo>
                    <a:pt x="388" y="129"/>
                  </a:lnTo>
                  <a:lnTo>
                    <a:pt x="388" y="128"/>
                  </a:lnTo>
                  <a:lnTo>
                    <a:pt x="387" y="128"/>
                  </a:lnTo>
                  <a:lnTo>
                    <a:pt x="386" y="128"/>
                  </a:lnTo>
                  <a:lnTo>
                    <a:pt x="385" y="128"/>
                  </a:lnTo>
                  <a:lnTo>
                    <a:pt x="385" y="127"/>
                  </a:lnTo>
                  <a:lnTo>
                    <a:pt x="384" y="127"/>
                  </a:lnTo>
                  <a:lnTo>
                    <a:pt x="382" y="128"/>
                  </a:lnTo>
                  <a:lnTo>
                    <a:pt x="381" y="128"/>
                  </a:lnTo>
                  <a:lnTo>
                    <a:pt x="381" y="129"/>
                  </a:lnTo>
                  <a:lnTo>
                    <a:pt x="380" y="129"/>
                  </a:lnTo>
                  <a:lnTo>
                    <a:pt x="377" y="131"/>
                  </a:lnTo>
                  <a:lnTo>
                    <a:pt x="376" y="132"/>
                  </a:lnTo>
                  <a:lnTo>
                    <a:pt x="376" y="134"/>
                  </a:lnTo>
                  <a:lnTo>
                    <a:pt x="377" y="134"/>
                  </a:lnTo>
                  <a:lnTo>
                    <a:pt x="377" y="135"/>
                  </a:lnTo>
                  <a:lnTo>
                    <a:pt x="377" y="136"/>
                  </a:lnTo>
                  <a:lnTo>
                    <a:pt x="378" y="136"/>
                  </a:lnTo>
                  <a:lnTo>
                    <a:pt x="378" y="137"/>
                  </a:lnTo>
                  <a:lnTo>
                    <a:pt x="379" y="137"/>
                  </a:lnTo>
                  <a:lnTo>
                    <a:pt x="378" y="137"/>
                  </a:lnTo>
                  <a:lnTo>
                    <a:pt x="379" y="137"/>
                  </a:lnTo>
                  <a:lnTo>
                    <a:pt x="379" y="138"/>
                  </a:lnTo>
                  <a:lnTo>
                    <a:pt x="378" y="138"/>
                  </a:lnTo>
                  <a:lnTo>
                    <a:pt x="379" y="139"/>
                  </a:lnTo>
                  <a:lnTo>
                    <a:pt x="378" y="139"/>
                  </a:lnTo>
                  <a:lnTo>
                    <a:pt x="378" y="140"/>
                  </a:lnTo>
                  <a:lnTo>
                    <a:pt x="379" y="142"/>
                  </a:lnTo>
                  <a:lnTo>
                    <a:pt x="379" y="143"/>
                  </a:lnTo>
                  <a:lnTo>
                    <a:pt x="379" y="144"/>
                  </a:lnTo>
                  <a:lnTo>
                    <a:pt x="378" y="145"/>
                  </a:lnTo>
                  <a:lnTo>
                    <a:pt x="378" y="146"/>
                  </a:lnTo>
                  <a:lnTo>
                    <a:pt x="378" y="147"/>
                  </a:lnTo>
                  <a:lnTo>
                    <a:pt x="378" y="149"/>
                  </a:lnTo>
                  <a:lnTo>
                    <a:pt x="378" y="151"/>
                  </a:lnTo>
                  <a:lnTo>
                    <a:pt x="378" y="152"/>
                  </a:lnTo>
                  <a:lnTo>
                    <a:pt x="378" y="153"/>
                  </a:lnTo>
                  <a:lnTo>
                    <a:pt x="378" y="154"/>
                  </a:lnTo>
                  <a:lnTo>
                    <a:pt x="378" y="155"/>
                  </a:lnTo>
                  <a:lnTo>
                    <a:pt x="378" y="156"/>
                  </a:lnTo>
                  <a:lnTo>
                    <a:pt x="379" y="156"/>
                  </a:lnTo>
                  <a:lnTo>
                    <a:pt x="379" y="157"/>
                  </a:lnTo>
                  <a:lnTo>
                    <a:pt x="378" y="160"/>
                  </a:lnTo>
                  <a:lnTo>
                    <a:pt x="377" y="161"/>
                  </a:lnTo>
                  <a:lnTo>
                    <a:pt x="377" y="163"/>
                  </a:lnTo>
                  <a:lnTo>
                    <a:pt x="377" y="164"/>
                  </a:lnTo>
                  <a:lnTo>
                    <a:pt x="377" y="165"/>
                  </a:lnTo>
                  <a:lnTo>
                    <a:pt x="377" y="167"/>
                  </a:lnTo>
                  <a:lnTo>
                    <a:pt x="378" y="167"/>
                  </a:lnTo>
                  <a:lnTo>
                    <a:pt x="378" y="168"/>
                  </a:lnTo>
                  <a:lnTo>
                    <a:pt x="378" y="169"/>
                  </a:lnTo>
                  <a:lnTo>
                    <a:pt x="379" y="171"/>
                  </a:lnTo>
                  <a:lnTo>
                    <a:pt x="379" y="172"/>
                  </a:lnTo>
                  <a:lnTo>
                    <a:pt x="378" y="171"/>
                  </a:lnTo>
                  <a:lnTo>
                    <a:pt x="378" y="170"/>
                  </a:lnTo>
                  <a:lnTo>
                    <a:pt x="377" y="170"/>
                  </a:lnTo>
                  <a:lnTo>
                    <a:pt x="377" y="171"/>
                  </a:lnTo>
                  <a:lnTo>
                    <a:pt x="376" y="171"/>
                  </a:lnTo>
                  <a:lnTo>
                    <a:pt x="375" y="171"/>
                  </a:lnTo>
                  <a:lnTo>
                    <a:pt x="373" y="171"/>
                  </a:lnTo>
                  <a:lnTo>
                    <a:pt x="372" y="171"/>
                  </a:lnTo>
                  <a:lnTo>
                    <a:pt x="371" y="171"/>
                  </a:lnTo>
                  <a:lnTo>
                    <a:pt x="370" y="172"/>
                  </a:lnTo>
                  <a:lnTo>
                    <a:pt x="370" y="173"/>
                  </a:lnTo>
                  <a:lnTo>
                    <a:pt x="369" y="173"/>
                  </a:lnTo>
                  <a:lnTo>
                    <a:pt x="368" y="173"/>
                  </a:lnTo>
                  <a:lnTo>
                    <a:pt x="367" y="172"/>
                  </a:lnTo>
                  <a:lnTo>
                    <a:pt x="365" y="172"/>
                  </a:lnTo>
                  <a:lnTo>
                    <a:pt x="365" y="171"/>
                  </a:lnTo>
                  <a:lnTo>
                    <a:pt x="364" y="171"/>
                  </a:lnTo>
                  <a:lnTo>
                    <a:pt x="364" y="170"/>
                  </a:lnTo>
                  <a:lnTo>
                    <a:pt x="363" y="170"/>
                  </a:lnTo>
                  <a:lnTo>
                    <a:pt x="363" y="169"/>
                  </a:lnTo>
                  <a:lnTo>
                    <a:pt x="363" y="168"/>
                  </a:lnTo>
                  <a:lnTo>
                    <a:pt x="363" y="167"/>
                  </a:lnTo>
                  <a:lnTo>
                    <a:pt x="363" y="165"/>
                  </a:lnTo>
                  <a:lnTo>
                    <a:pt x="363" y="164"/>
                  </a:lnTo>
                  <a:lnTo>
                    <a:pt x="364" y="164"/>
                  </a:lnTo>
                  <a:lnTo>
                    <a:pt x="364" y="163"/>
                  </a:lnTo>
                  <a:lnTo>
                    <a:pt x="364" y="162"/>
                  </a:lnTo>
                  <a:lnTo>
                    <a:pt x="365" y="162"/>
                  </a:lnTo>
                  <a:lnTo>
                    <a:pt x="365" y="161"/>
                  </a:lnTo>
                  <a:lnTo>
                    <a:pt x="364" y="159"/>
                  </a:lnTo>
                  <a:lnTo>
                    <a:pt x="365" y="159"/>
                  </a:lnTo>
                  <a:lnTo>
                    <a:pt x="365" y="157"/>
                  </a:lnTo>
                  <a:lnTo>
                    <a:pt x="367" y="156"/>
                  </a:lnTo>
                  <a:lnTo>
                    <a:pt x="367" y="154"/>
                  </a:lnTo>
                  <a:lnTo>
                    <a:pt x="367" y="153"/>
                  </a:lnTo>
                  <a:lnTo>
                    <a:pt x="367" y="152"/>
                  </a:lnTo>
                  <a:lnTo>
                    <a:pt x="367" y="151"/>
                  </a:lnTo>
                  <a:lnTo>
                    <a:pt x="367" y="149"/>
                  </a:lnTo>
                  <a:lnTo>
                    <a:pt x="367" y="148"/>
                  </a:lnTo>
                  <a:lnTo>
                    <a:pt x="367" y="147"/>
                  </a:lnTo>
                  <a:lnTo>
                    <a:pt x="368" y="147"/>
                  </a:lnTo>
                  <a:lnTo>
                    <a:pt x="367" y="147"/>
                  </a:lnTo>
                  <a:lnTo>
                    <a:pt x="367" y="148"/>
                  </a:lnTo>
                  <a:lnTo>
                    <a:pt x="367" y="147"/>
                  </a:lnTo>
                  <a:lnTo>
                    <a:pt x="365" y="147"/>
                  </a:lnTo>
                  <a:lnTo>
                    <a:pt x="365" y="145"/>
                  </a:lnTo>
                  <a:lnTo>
                    <a:pt x="364" y="144"/>
                  </a:lnTo>
                  <a:lnTo>
                    <a:pt x="364" y="143"/>
                  </a:lnTo>
                  <a:lnTo>
                    <a:pt x="364" y="142"/>
                  </a:lnTo>
                  <a:lnTo>
                    <a:pt x="365" y="142"/>
                  </a:lnTo>
                  <a:lnTo>
                    <a:pt x="365" y="140"/>
                  </a:lnTo>
                  <a:lnTo>
                    <a:pt x="364" y="140"/>
                  </a:lnTo>
                  <a:lnTo>
                    <a:pt x="364" y="139"/>
                  </a:lnTo>
                  <a:lnTo>
                    <a:pt x="363" y="139"/>
                  </a:lnTo>
                  <a:lnTo>
                    <a:pt x="362" y="139"/>
                  </a:lnTo>
                  <a:lnTo>
                    <a:pt x="361" y="140"/>
                  </a:lnTo>
                  <a:lnTo>
                    <a:pt x="360" y="140"/>
                  </a:lnTo>
                  <a:lnTo>
                    <a:pt x="359" y="140"/>
                  </a:lnTo>
                  <a:lnTo>
                    <a:pt x="357" y="140"/>
                  </a:lnTo>
                  <a:lnTo>
                    <a:pt x="357" y="142"/>
                  </a:lnTo>
                  <a:lnTo>
                    <a:pt x="357" y="140"/>
                  </a:lnTo>
                  <a:lnTo>
                    <a:pt x="356" y="142"/>
                  </a:lnTo>
                  <a:lnTo>
                    <a:pt x="356" y="140"/>
                  </a:lnTo>
                  <a:lnTo>
                    <a:pt x="355" y="139"/>
                  </a:lnTo>
                  <a:lnTo>
                    <a:pt x="355" y="138"/>
                  </a:lnTo>
                  <a:lnTo>
                    <a:pt x="355" y="137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4" y="135"/>
                  </a:lnTo>
                  <a:lnTo>
                    <a:pt x="354" y="134"/>
                  </a:lnTo>
                  <a:lnTo>
                    <a:pt x="355" y="134"/>
                  </a:lnTo>
                  <a:lnTo>
                    <a:pt x="355" y="132"/>
                  </a:lnTo>
                  <a:lnTo>
                    <a:pt x="355" y="131"/>
                  </a:lnTo>
                  <a:lnTo>
                    <a:pt x="356" y="131"/>
                  </a:lnTo>
                  <a:lnTo>
                    <a:pt x="355" y="130"/>
                  </a:lnTo>
                  <a:lnTo>
                    <a:pt x="354" y="130"/>
                  </a:lnTo>
                  <a:lnTo>
                    <a:pt x="354" y="129"/>
                  </a:lnTo>
                  <a:lnTo>
                    <a:pt x="354" y="128"/>
                  </a:lnTo>
                  <a:lnTo>
                    <a:pt x="354" y="127"/>
                  </a:lnTo>
                  <a:lnTo>
                    <a:pt x="355" y="127"/>
                  </a:lnTo>
                  <a:lnTo>
                    <a:pt x="355" y="128"/>
                  </a:lnTo>
                  <a:lnTo>
                    <a:pt x="356" y="128"/>
                  </a:lnTo>
                  <a:lnTo>
                    <a:pt x="356" y="127"/>
                  </a:lnTo>
                  <a:lnTo>
                    <a:pt x="357" y="127"/>
                  </a:lnTo>
                  <a:lnTo>
                    <a:pt x="357" y="126"/>
                  </a:lnTo>
                  <a:lnTo>
                    <a:pt x="359" y="126"/>
                  </a:lnTo>
                  <a:lnTo>
                    <a:pt x="360" y="124"/>
                  </a:lnTo>
                  <a:lnTo>
                    <a:pt x="360" y="123"/>
                  </a:lnTo>
                  <a:lnTo>
                    <a:pt x="360" y="121"/>
                  </a:lnTo>
                  <a:lnTo>
                    <a:pt x="360" y="120"/>
                  </a:lnTo>
                  <a:lnTo>
                    <a:pt x="361" y="118"/>
                  </a:lnTo>
                  <a:lnTo>
                    <a:pt x="362" y="118"/>
                  </a:lnTo>
                  <a:lnTo>
                    <a:pt x="363" y="118"/>
                  </a:lnTo>
                  <a:lnTo>
                    <a:pt x="363" y="117"/>
                  </a:lnTo>
                  <a:lnTo>
                    <a:pt x="363" y="115"/>
                  </a:lnTo>
                  <a:lnTo>
                    <a:pt x="362" y="114"/>
                  </a:lnTo>
                  <a:lnTo>
                    <a:pt x="362" y="113"/>
                  </a:lnTo>
                  <a:lnTo>
                    <a:pt x="362" y="112"/>
                  </a:lnTo>
                  <a:lnTo>
                    <a:pt x="362" y="111"/>
                  </a:lnTo>
                  <a:lnTo>
                    <a:pt x="362" y="110"/>
                  </a:lnTo>
                  <a:lnTo>
                    <a:pt x="362" y="109"/>
                  </a:lnTo>
                  <a:lnTo>
                    <a:pt x="362" y="107"/>
                  </a:lnTo>
                  <a:lnTo>
                    <a:pt x="362" y="106"/>
                  </a:lnTo>
                  <a:lnTo>
                    <a:pt x="363" y="105"/>
                  </a:lnTo>
                  <a:lnTo>
                    <a:pt x="364" y="105"/>
                  </a:lnTo>
                  <a:lnTo>
                    <a:pt x="364" y="104"/>
                  </a:lnTo>
                  <a:lnTo>
                    <a:pt x="364" y="103"/>
                  </a:lnTo>
                  <a:lnTo>
                    <a:pt x="364" y="102"/>
                  </a:lnTo>
                  <a:lnTo>
                    <a:pt x="365" y="102"/>
                  </a:lnTo>
                  <a:lnTo>
                    <a:pt x="365" y="101"/>
                  </a:lnTo>
                  <a:lnTo>
                    <a:pt x="367" y="101"/>
                  </a:lnTo>
                  <a:lnTo>
                    <a:pt x="367" y="99"/>
                  </a:lnTo>
                  <a:lnTo>
                    <a:pt x="368" y="98"/>
                  </a:lnTo>
                  <a:lnTo>
                    <a:pt x="369" y="97"/>
                  </a:lnTo>
                  <a:lnTo>
                    <a:pt x="369" y="98"/>
                  </a:lnTo>
                  <a:lnTo>
                    <a:pt x="369" y="99"/>
                  </a:lnTo>
                  <a:lnTo>
                    <a:pt x="370" y="101"/>
                  </a:lnTo>
                  <a:lnTo>
                    <a:pt x="370" y="99"/>
                  </a:lnTo>
                  <a:lnTo>
                    <a:pt x="370" y="98"/>
                  </a:lnTo>
                  <a:lnTo>
                    <a:pt x="370" y="97"/>
                  </a:lnTo>
                  <a:lnTo>
                    <a:pt x="369" y="97"/>
                  </a:lnTo>
                  <a:lnTo>
                    <a:pt x="369" y="96"/>
                  </a:lnTo>
                  <a:lnTo>
                    <a:pt x="369" y="95"/>
                  </a:lnTo>
                  <a:lnTo>
                    <a:pt x="369" y="92"/>
                  </a:lnTo>
                  <a:lnTo>
                    <a:pt x="370" y="90"/>
                  </a:lnTo>
                  <a:lnTo>
                    <a:pt x="370" y="89"/>
                  </a:lnTo>
                  <a:lnTo>
                    <a:pt x="369" y="89"/>
                  </a:lnTo>
                  <a:lnTo>
                    <a:pt x="368" y="89"/>
                  </a:lnTo>
                  <a:lnTo>
                    <a:pt x="367" y="88"/>
                  </a:lnTo>
                  <a:lnTo>
                    <a:pt x="368" y="88"/>
                  </a:lnTo>
                  <a:lnTo>
                    <a:pt x="368" y="87"/>
                  </a:lnTo>
                  <a:lnTo>
                    <a:pt x="368" y="88"/>
                  </a:lnTo>
                  <a:lnTo>
                    <a:pt x="369" y="88"/>
                  </a:lnTo>
                  <a:lnTo>
                    <a:pt x="369" y="89"/>
                  </a:lnTo>
                  <a:lnTo>
                    <a:pt x="370" y="89"/>
                  </a:lnTo>
                  <a:lnTo>
                    <a:pt x="370" y="88"/>
                  </a:lnTo>
                  <a:lnTo>
                    <a:pt x="371" y="87"/>
                  </a:lnTo>
                  <a:lnTo>
                    <a:pt x="370" y="86"/>
                  </a:lnTo>
                  <a:lnTo>
                    <a:pt x="369" y="85"/>
                  </a:lnTo>
                  <a:lnTo>
                    <a:pt x="369" y="84"/>
                  </a:lnTo>
                  <a:lnTo>
                    <a:pt x="370" y="84"/>
                  </a:lnTo>
                  <a:lnTo>
                    <a:pt x="370" y="82"/>
                  </a:lnTo>
                  <a:lnTo>
                    <a:pt x="371" y="82"/>
                  </a:lnTo>
                  <a:lnTo>
                    <a:pt x="371" y="81"/>
                  </a:lnTo>
                  <a:lnTo>
                    <a:pt x="371" y="80"/>
                  </a:lnTo>
                  <a:lnTo>
                    <a:pt x="372" y="80"/>
                  </a:lnTo>
                  <a:lnTo>
                    <a:pt x="373" y="80"/>
                  </a:lnTo>
                  <a:lnTo>
                    <a:pt x="373" y="79"/>
                  </a:lnTo>
                  <a:lnTo>
                    <a:pt x="372" y="78"/>
                  </a:lnTo>
                  <a:lnTo>
                    <a:pt x="373" y="78"/>
                  </a:lnTo>
                  <a:lnTo>
                    <a:pt x="373" y="77"/>
                  </a:lnTo>
                  <a:lnTo>
                    <a:pt x="375" y="77"/>
                  </a:lnTo>
                  <a:lnTo>
                    <a:pt x="376" y="76"/>
                  </a:lnTo>
                  <a:lnTo>
                    <a:pt x="376" y="75"/>
                  </a:lnTo>
                  <a:lnTo>
                    <a:pt x="377" y="73"/>
                  </a:lnTo>
                  <a:lnTo>
                    <a:pt x="378" y="73"/>
                  </a:lnTo>
                  <a:lnTo>
                    <a:pt x="378" y="75"/>
                  </a:lnTo>
                  <a:lnTo>
                    <a:pt x="378" y="76"/>
                  </a:lnTo>
                  <a:lnTo>
                    <a:pt x="378" y="75"/>
                  </a:lnTo>
                  <a:lnTo>
                    <a:pt x="378" y="76"/>
                  </a:lnTo>
                  <a:lnTo>
                    <a:pt x="379" y="76"/>
                  </a:lnTo>
                  <a:lnTo>
                    <a:pt x="380" y="76"/>
                  </a:lnTo>
                  <a:lnTo>
                    <a:pt x="380" y="77"/>
                  </a:lnTo>
                  <a:lnTo>
                    <a:pt x="381" y="76"/>
                  </a:lnTo>
                  <a:lnTo>
                    <a:pt x="381" y="75"/>
                  </a:lnTo>
                  <a:lnTo>
                    <a:pt x="382" y="73"/>
                  </a:lnTo>
                  <a:lnTo>
                    <a:pt x="384" y="73"/>
                  </a:lnTo>
                  <a:lnTo>
                    <a:pt x="384" y="72"/>
                  </a:lnTo>
                  <a:lnTo>
                    <a:pt x="385" y="72"/>
                  </a:lnTo>
                  <a:lnTo>
                    <a:pt x="385" y="71"/>
                  </a:lnTo>
                  <a:lnTo>
                    <a:pt x="385" y="70"/>
                  </a:lnTo>
                  <a:lnTo>
                    <a:pt x="385" y="69"/>
                  </a:lnTo>
                  <a:lnTo>
                    <a:pt x="385" y="68"/>
                  </a:lnTo>
                  <a:lnTo>
                    <a:pt x="386" y="68"/>
                  </a:lnTo>
                  <a:lnTo>
                    <a:pt x="386" y="69"/>
                  </a:lnTo>
                  <a:lnTo>
                    <a:pt x="386" y="68"/>
                  </a:lnTo>
                  <a:lnTo>
                    <a:pt x="387" y="68"/>
                  </a:lnTo>
                  <a:lnTo>
                    <a:pt x="388" y="68"/>
                  </a:lnTo>
                  <a:lnTo>
                    <a:pt x="389" y="68"/>
                  </a:lnTo>
                  <a:lnTo>
                    <a:pt x="389" y="69"/>
                  </a:lnTo>
                  <a:lnTo>
                    <a:pt x="390" y="69"/>
                  </a:lnTo>
                  <a:lnTo>
                    <a:pt x="392" y="70"/>
                  </a:lnTo>
                  <a:lnTo>
                    <a:pt x="393" y="69"/>
                  </a:lnTo>
                  <a:lnTo>
                    <a:pt x="394" y="69"/>
                  </a:lnTo>
                  <a:lnTo>
                    <a:pt x="395" y="69"/>
                  </a:lnTo>
                  <a:lnTo>
                    <a:pt x="394" y="69"/>
                  </a:lnTo>
                  <a:lnTo>
                    <a:pt x="394" y="70"/>
                  </a:lnTo>
                  <a:lnTo>
                    <a:pt x="394" y="71"/>
                  </a:lnTo>
                  <a:lnTo>
                    <a:pt x="395" y="71"/>
                  </a:lnTo>
                  <a:lnTo>
                    <a:pt x="395" y="72"/>
                  </a:lnTo>
                  <a:lnTo>
                    <a:pt x="396" y="72"/>
                  </a:lnTo>
                  <a:lnTo>
                    <a:pt x="397" y="72"/>
                  </a:lnTo>
                  <a:lnTo>
                    <a:pt x="402" y="71"/>
                  </a:lnTo>
                  <a:lnTo>
                    <a:pt x="402" y="72"/>
                  </a:lnTo>
                  <a:lnTo>
                    <a:pt x="403" y="72"/>
                  </a:lnTo>
                  <a:lnTo>
                    <a:pt x="404" y="72"/>
                  </a:lnTo>
                  <a:lnTo>
                    <a:pt x="405" y="72"/>
                  </a:lnTo>
                  <a:lnTo>
                    <a:pt x="406" y="72"/>
                  </a:lnTo>
                  <a:lnTo>
                    <a:pt x="407" y="72"/>
                  </a:lnTo>
                  <a:lnTo>
                    <a:pt x="409" y="72"/>
                  </a:lnTo>
                  <a:lnTo>
                    <a:pt x="410" y="73"/>
                  </a:lnTo>
                  <a:lnTo>
                    <a:pt x="411" y="73"/>
                  </a:lnTo>
                  <a:lnTo>
                    <a:pt x="412" y="73"/>
                  </a:lnTo>
                  <a:lnTo>
                    <a:pt x="412" y="75"/>
                  </a:lnTo>
                  <a:lnTo>
                    <a:pt x="413" y="75"/>
                  </a:lnTo>
                  <a:lnTo>
                    <a:pt x="414" y="75"/>
                  </a:lnTo>
                  <a:lnTo>
                    <a:pt x="414" y="76"/>
                  </a:lnTo>
                  <a:lnTo>
                    <a:pt x="415" y="76"/>
                  </a:lnTo>
                  <a:lnTo>
                    <a:pt x="417" y="75"/>
                  </a:lnTo>
                  <a:lnTo>
                    <a:pt x="417" y="73"/>
                  </a:lnTo>
                  <a:lnTo>
                    <a:pt x="418" y="73"/>
                  </a:lnTo>
                  <a:lnTo>
                    <a:pt x="419" y="73"/>
                  </a:lnTo>
                  <a:lnTo>
                    <a:pt x="419" y="75"/>
                  </a:lnTo>
                  <a:lnTo>
                    <a:pt x="419" y="73"/>
                  </a:lnTo>
                  <a:lnTo>
                    <a:pt x="420" y="75"/>
                  </a:lnTo>
                  <a:lnTo>
                    <a:pt x="420" y="73"/>
                  </a:lnTo>
                  <a:lnTo>
                    <a:pt x="421" y="73"/>
                  </a:lnTo>
                  <a:lnTo>
                    <a:pt x="421" y="75"/>
                  </a:lnTo>
                  <a:lnTo>
                    <a:pt x="422" y="75"/>
                  </a:lnTo>
                  <a:lnTo>
                    <a:pt x="423" y="75"/>
                  </a:lnTo>
                  <a:lnTo>
                    <a:pt x="424" y="75"/>
                  </a:lnTo>
                  <a:lnTo>
                    <a:pt x="426" y="75"/>
                  </a:lnTo>
                  <a:lnTo>
                    <a:pt x="427" y="75"/>
                  </a:lnTo>
                  <a:lnTo>
                    <a:pt x="428" y="76"/>
                  </a:lnTo>
                  <a:lnTo>
                    <a:pt x="430" y="76"/>
                  </a:lnTo>
                  <a:lnTo>
                    <a:pt x="431" y="76"/>
                  </a:lnTo>
                  <a:lnTo>
                    <a:pt x="431" y="75"/>
                  </a:lnTo>
                  <a:lnTo>
                    <a:pt x="432" y="75"/>
                  </a:lnTo>
                  <a:lnTo>
                    <a:pt x="434" y="73"/>
                  </a:lnTo>
                  <a:lnTo>
                    <a:pt x="435" y="73"/>
                  </a:lnTo>
                  <a:lnTo>
                    <a:pt x="436" y="73"/>
                  </a:lnTo>
                  <a:lnTo>
                    <a:pt x="437" y="72"/>
                  </a:lnTo>
                  <a:lnTo>
                    <a:pt x="437" y="71"/>
                  </a:lnTo>
                  <a:lnTo>
                    <a:pt x="438" y="70"/>
                  </a:lnTo>
                  <a:lnTo>
                    <a:pt x="439" y="70"/>
                  </a:lnTo>
                  <a:lnTo>
                    <a:pt x="440" y="70"/>
                  </a:lnTo>
                  <a:lnTo>
                    <a:pt x="442" y="70"/>
                  </a:lnTo>
                  <a:lnTo>
                    <a:pt x="442" y="69"/>
                  </a:lnTo>
                  <a:lnTo>
                    <a:pt x="440" y="69"/>
                  </a:lnTo>
                  <a:lnTo>
                    <a:pt x="440" y="68"/>
                  </a:lnTo>
                  <a:lnTo>
                    <a:pt x="442" y="67"/>
                  </a:lnTo>
                  <a:lnTo>
                    <a:pt x="443" y="67"/>
                  </a:lnTo>
                  <a:lnTo>
                    <a:pt x="444" y="67"/>
                  </a:lnTo>
                  <a:lnTo>
                    <a:pt x="445" y="65"/>
                  </a:lnTo>
                  <a:lnTo>
                    <a:pt x="445" y="64"/>
                  </a:lnTo>
                  <a:lnTo>
                    <a:pt x="446" y="63"/>
                  </a:lnTo>
                  <a:lnTo>
                    <a:pt x="447" y="63"/>
                  </a:lnTo>
                  <a:lnTo>
                    <a:pt x="447" y="62"/>
                  </a:lnTo>
                  <a:lnTo>
                    <a:pt x="447" y="63"/>
                  </a:lnTo>
                  <a:lnTo>
                    <a:pt x="448" y="63"/>
                  </a:lnTo>
                  <a:close/>
                  <a:moveTo>
                    <a:pt x="449" y="62"/>
                  </a:moveTo>
                  <a:lnTo>
                    <a:pt x="449" y="61"/>
                  </a:lnTo>
                  <a:lnTo>
                    <a:pt x="449" y="62"/>
                  </a:lnTo>
                  <a:close/>
                  <a:moveTo>
                    <a:pt x="32" y="56"/>
                  </a:moveTo>
                  <a:lnTo>
                    <a:pt x="32" y="57"/>
                  </a:lnTo>
                  <a:lnTo>
                    <a:pt x="31" y="57"/>
                  </a:lnTo>
                  <a:lnTo>
                    <a:pt x="31" y="56"/>
                  </a:lnTo>
                  <a:lnTo>
                    <a:pt x="32" y="56"/>
                  </a:lnTo>
                  <a:close/>
                  <a:moveTo>
                    <a:pt x="100" y="57"/>
                  </a:moveTo>
                  <a:lnTo>
                    <a:pt x="100" y="59"/>
                  </a:lnTo>
                  <a:lnTo>
                    <a:pt x="101" y="59"/>
                  </a:lnTo>
                  <a:lnTo>
                    <a:pt x="100" y="59"/>
                  </a:lnTo>
                  <a:lnTo>
                    <a:pt x="100" y="60"/>
                  </a:lnTo>
                  <a:lnTo>
                    <a:pt x="100" y="61"/>
                  </a:lnTo>
                  <a:lnTo>
                    <a:pt x="99" y="62"/>
                  </a:lnTo>
                  <a:lnTo>
                    <a:pt x="98" y="62"/>
                  </a:lnTo>
                  <a:lnTo>
                    <a:pt x="96" y="62"/>
                  </a:lnTo>
                  <a:lnTo>
                    <a:pt x="95" y="62"/>
                  </a:lnTo>
                  <a:lnTo>
                    <a:pt x="95" y="61"/>
                  </a:lnTo>
                  <a:lnTo>
                    <a:pt x="95" y="60"/>
                  </a:lnTo>
                  <a:lnTo>
                    <a:pt x="95" y="59"/>
                  </a:lnTo>
                  <a:lnTo>
                    <a:pt x="95" y="57"/>
                  </a:lnTo>
                  <a:lnTo>
                    <a:pt x="96" y="57"/>
                  </a:lnTo>
                  <a:lnTo>
                    <a:pt x="98" y="57"/>
                  </a:lnTo>
                  <a:lnTo>
                    <a:pt x="98" y="56"/>
                  </a:lnTo>
                  <a:lnTo>
                    <a:pt x="99" y="56"/>
                  </a:lnTo>
                  <a:lnTo>
                    <a:pt x="100" y="56"/>
                  </a:lnTo>
                  <a:lnTo>
                    <a:pt x="100" y="57"/>
                  </a:lnTo>
                  <a:close/>
                  <a:moveTo>
                    <a:pt x="24" y="56"/>
                  </a:moveTo>
                  <a:lnTo>
                    <a:pt x="24" y="57"/>
                  </a:lnTo>
                  <a:lnTo>
                    <a:pt x="24" y="56"/>
                  </a:lnTo>
                  <a:close/>
                  <a:moveTo>
                    <a:pt x="453" y="56"/>
                  </a:moveTo>
                  <a:lnTo>
                    <a:pt x="453" y="57"/>
                  </a:lnTo>
                  <a:lnTo>
                    <a:pt x="452" y="57"/>
                  </a:lnTo>
                  <a:lnTo>
                    <a:pt x="452" y="56"/>
                  </a:lnTo>
                  <a:lnTo>
                    <a:pt x="453" y="56"/>
                  </a:lnTo>
                  <a:close/>
                  <a:moveTo>
                    <a:pt x="493" y="55"/>
                  </a:moveTo>
                  <a:lnTo>
                    <a:pt x="493" y="56"/>
                  </a:lnTo>
                  <a:lnTo>
                    <a:pt x="491" y="56"/>
                  </a:lnTo>
                  <a:lnTo>
                    <a:pt x="491" y="57"/>
                  </a:lnTo>
                  <a:lnTo>
                    <a:pt x="491" y="59"/>
                  </a:lnTo>
                  <a:lnTo>
                    <a:pt x="490" y="59"/>
                  </a:lnTo>
                  <a:lnTo>
                    <a:pt x="489" y="60"/>
                  </a:lnTo>
                  <a:lnTo>
                    <a:pt x="489" y="61"/>
                  </a:lnTo>
                  <a:lnTo>
                    <a:pt x="490" y="61"/>
                  </a:lnTo>
                  <a:lnTo>
                    <a:pt x="491" y="61"/>
                  </a:lnTo>
                  <a:lnTo>
                    <a:pt x="491" y="62"/>
                  </a:lnTo>
                  <a:lnTo>
                    <a:pt x="493" y="62"/>
                  </a:lnTo>
                  <a:lnTo>
                    <a:pt x="491" y="63"/>
                  </a:lnTo>
                  <a:lnTo>
                    <a:pt x="491" y="64"/>
                  </a:lnTo>
                  <a:lnTo>
                    <a:pt x="493" y="64"/>
                  </a:lnTo>
                  <a:lnTo>
                    <a:pt x="493" y="65"/>
                  </a:lnTo>
                  <a:lnTo>
                    <a:pt x="493" y="67"/>
                  </a:lnTo>
                  <a:lnTo>
                    <a:pt x="493" y="68"/>
                  </a:lnTo>
                  <a:lnTo>
                    <a:pt x="491" y="68"/>
                  </a:lnTo>
                  <a:lnTo>
                    <a:pt x="493" y="68"/>
                  </a:lnTo>
                  <a:lnTo>
                    <a:pt x="493" y="69"/>
                  </a:lnTo>
                  <a:lnTo>
                    <a:pt x="491" y="69"/>
                  </a:lnTo>
                  <a:lnTo>
                    <a:pt x="490" y="70"/>
                  </a:lnTo>
                  <a:lnTo>
                    <a:pt x="490" y="71"/>
                  </a:lnTo>
                  <a:lnTo>
                    <a:pt x="489" y="71"/>
                  </a:lnTo>
                  <a:lnTo>
                    <a:pt x="488" y="72"/>
                  </a:lnTo>
                  <a:lnTo>
                    <a:pt x="487" y="72"/>
                  </a:lnTo>
                  <a:lnTo>
                    <a:pt x="487" y="73"/>
                  </a:lnTo>
                  <a:lnTo>
                    <a:pt x="486" y="73"/>
                  </a:lnTo>
                  <a:lnTo>
                    <a:pt x="487" y="75"/>
                  </a:lnTo>
                  <a:lnTo>
                    <a:pt x="488" y="76"/>
                  </a:lnTo>
                  <a:lnTo>
                    <a:pt x="489" y="76"/>
                  </a:lnTo>
                  <a:lnTo>
                    <a:pt x="490" y="76"/>
                  </a:lnTo>
                  <a:lnTo>
                    <a:pt x="490" y="75"/>
                  </a:lnTo>
                  <a:lnTo>
                    <a:pt x="490" y="73"/>
                  </a:lnTo>
                  <a:lnTo>
                    <a:pt x="491" y="73"/>
                  </a:lnTo>
                  <a:lnTo>
                    <a:pt x="491" y="72"/>
                  </a:lnTo>
                  <a:lnTo>
                    <a:pt x="493" y="71"/>
                  </a:lnTo>
                  <a:lnTo>
                    <a:pt x="494" y="71"/>
                  </a:lnTo>
                  <a:lnTo>
                    <a:pt x="495" y="71"/>
                  </a:lnTo>
                  <a:lnTo>
                    <a:pt x="495" y="70"/>
                  </a:lnTo>
                  <a:lnTo>
                    <a:pt x="494" y="69"/>
                  </a:lnTo>
                  <a:lnTo>
                    <a:pt x="494" y="70"/>
                  </a:lnTo>
                  <a:lnTo>
                    <a:pt x="494" y="69"/>
                  </a:lnTo>
                  <a:lnTo>
                    <a:pt x="494" y="68"/>
                  </a:lnTo>
                  <a:lnTo>
                    <a:pt x="495" y="68"/>
                  </a:lnTo>
                  <a:lnTo>
                    <a:pt x="495" y="67"/>
                  </a:lnTo>
                  <a:lnTo>
                    <a:pt x="496" y="67"/>
                  </a:lnTo>
                  <a:lnTo>
                    <a:pt x="497" y="67"/>
                  </a:lnTo>
                  <a:lnTo>
                    <a:pt x="497" y="65"/>
                  </a:lnTo>
                  <a:lnTo>
                    <a:pt x="498" y="65"/>
                  </a:lnTo>
                  <a:lnTo>
                    <a:pt x="498" y="64"/>
                  </a:lnTo>
                  <a:lnTo>
                    <a:pt x="499" y="64"/>
                  </a:lnTo>
                  <a:lnTo>
                    <a:pt x="499" y="65"/>
                  </a:lnTo>
                  <a:lnTo>
                    <a:pt x="499" y="64"/>
                  </a:lnTo>
                  <a:lnTo>
                    <a:pt x="501" y="64"/>
                  </a:lnTo>
                  <a:lnTo>
                    <a:pt x="502" y="64"/>
                  </a:lnTo>
                  <a:lnTo>
                    <a:pt x="503" y="64"/>
                  </a:lnTo>
                  <a:lnTo>
                    <a:pt x="503" y="65"/>
                  </a:lnTo>
                  <a:lnTo>
                    <a:pt x="502" y="65"/>
                  </a:lnTo>
                  <a:lnTo>
                    <a:pt x="502" y="67"/>
                  </a:lnTo>
                  <a:lnTo>
                    <a:pt x="503" y="67"/>
                  </a:lnTo>
                  <a:lnTo>
                    <a:pt x="503" y="68"/>
                  </a:lnTo>
                  <a:lnTo>
                    <a:pt x="503" y="69"/>
                  </a:lnTo>
                  <a:lnTo>
                    <a:pt x="503" y="70"/>
                  </a:lnTo>
                  <a:lnTo>
                    <a:pt x="503" y="71"/>
                  </a:lnTo>
                  <a:lnTo>
                    <a:pt x="503" y="72"/>
                  </a:lnTo>
                  <a:lnTo>
                    <a:pt x="502" y="72"/>
                  </a:lnTo>
                  <a:lnTo>
                    <a:pt x="501" y="73"/>
                  </a:lnTo>
                  <a:lnTo>
                    <a:pt x="499" y="73"/>
                  </a:lnTo>
                  <a:lnTo>
                    <a:pt x="498" y="73"/>
                  </a:lnTo>
                  <a:lnTo>
                    <a:pt x="498" y="75"/>
                  </a:lnTo>
                  <a:lnTo>
                    <a:pt x="497" y="75"/>
                  </a:lnTo>
                  <a:lnTo>
                    <a:pt x="496" y="75"/>
                  </a:lnTo>
                  <a:lnTo>
                    <a:pt x="496" y="76"/>
                  </a:lnTo>
                  <a:lnTo>
                    <a:pt x="495" y="76"/>
                  </a:lnTo>
                  <a:lnTo>
                    <a:pt x="495" y="77"/>
                  </a:lnTo>
                  <a:lnTo>
                    <a:pt x="496" y="77"/>
                  </a:lnTo>
                  <a:lnTo>
                    <a:pt x="496" y="78"/>
                  </a:lnTo>
                  <a:lnTo>
                    <a:pt x="497" y="78"/>
                  </a:lnTo>
                  <a:lnTo>
                    <a:pt x="498" y="78"/>
                  </a:lnTo>
                  <a:lnTo>
                    <a:pt x="499" y="79"/>
                  </a:lnTo>
                  <a:lnTo>
                    <a:pt x="501" y="79"/>
                  </a:lnTo>
                  <a:lnTo>
                    <a:pt x="502" y="79"/>
                  </a:lnTo>
                  <a:lnTo>
                    <a:pt x="502" y="80"/>
                  </a:lnTo>
                  <a:lnTo>
                    <a:pt x="502" y="81"/>
                  </a:lnTo>
                  <a:lnTo>
                    <a:pt x="502" y="82"/>
                  </a:lnTo>
                  <a:lnTo>
                    <a:pt x="503" y="82"/>
                  </a:lnTo>
                  <a:lnTo>
                    <a:pt x="503" y="84"/>
                  </a:lnTo>
                  <a:lnTo>
                    <a:pt x="504" y="84"/>
                  </a:lnTo>
                  <a:lnTo>
                    <a:pt x="505" y="84"/>
                  </a:lnTo>
                  <a:lnTo>
                    <a:pt x="505" y="85"/>
                  </a:lnTo>
                  <a:lnTo>
                    <a:pt x="505" y="84"/>
                  </a:lnTo>
                  <a:lnTo>
                    <a:pt x="504" y="84"/>
                  </a:lnTo>
                  <a:lnTo>
                    <a:pt x="503" y="84"/>
                  </a:lnTo>
                  <a:lnTo>
                    <a:pt x="502" y="84"/>
                  </a:lnTo>
                  <a:lnTo>
                    <a:pt x="501" y="84"/>
                  </a:lnTo>
                  <a:lnTo>
                    <a:pt x="499" y="82"/>
                  </a:lnTo>
                  <a:lnTo>
                    <a:pt x="498" y="82"/>
                  </a:lnTo>
                  <a:lnTo>
                    <a:pt x="497" y="82"/>
                  </a:lnTo>
                  <a:lnTo>
                    <a:pt x="496" y="82"/>
                  </a:lnTo>
                  <a:lnTo>
                    <a:pt x="495" y="81"/>
                  </a:lnTo>
                  <a:lnTo>
                    <a:pt x="494" y="81"/>
                  </a:lnTo>
                  <a:lnTo>
                    <a:pt x="493" y="81"/>
                  </a:lnTo>
                  <a:lnTo>
                    <a:pt x="491" y="81"/>
                  </a:lnTo>
                  <a:lnTo>
                    <a:pt x="491" y="80"/>
                  </a:lnTo>
                  <a:lnTo>
                    <a:pt x="491" y="81"/>
                  </a:lnTo>
                  <a:lnTo>
                    <a:pt x="490" y="81"/>
                  </a:lnTo>
                  <a:lnTo>
                    <a:pt x="490" y="82"/>
                  </a:lnTo>
                  <a:lnTo>
                    <a:pt x="490" y="84"/>
                  </a:lnTo>
                  <a:lnTo>
                    <a:pt x="490" y="86"/>
                  </a:lnTo>
                  <a:lnTo>
                    <a:pt x="490" y="87"/>
                  </a:lnTo>
                  <a:lnTo>
                    <a:pt x="490" y="88"/>
                  </a:lnTo>
                  <a:lnTo>
                    <a:pt x="490" y="89"/>
                  </a:lnTo>
                  <a:lnTo>
                    <a:pt x="491" y="90"/>
                  </a:lnTo>
                  <a:lnTo>
                    <a:pt x="491" y="92"/>
                  </a:lnTo>
                  <a:lnTo>
                    <a:pt x="493" y="93"/>
                  </a:lnTo>
                  <a:lnTo>
                    <a:pt x="493" y="94"/>
                  </a:lnTo>
                  <a:lnTo>
                    <a:pt x="493" y="95"/>
                  </a:lnTo>
                  <a:lnTo>
                    <a:pt x="494" y="96"/>
                  </a:lnTo>
                  <a:lnTo>
                    <a:pt x="495" y="98"/>
                  </a:lnTo>
                  <a:lnTo>
                    <a:pt x="496" y="99"/>
                  </a:lnTo>
                  <a:lnTo>
                    <a:pt x="497" y="99"/>
                  </a:lnTo>
                  <a:lnTo>
                    <a:pt x="497" y="101"/>
                  </a:lnTo>
                  <a:lnTo>
                    <a:pt x="498" y="101"/>
                  </a:lnTo>
                  <a:lnTo>
                    <a:pt x="498" y="102"/>
                  </a:lnTo>
                  <a:lnTo>
                    <a:pt x="497" y="101"/>
                  </a:lnTo>
                  <a:lnTo>
                    <a:pt x="496" y="101"/>
                  </a:lnTo>
                  <a:lnTo>
                    <a:pt x="495" y="101"/>
                  </a:lnTo>
                  <a:lnTo>
                    <a:pt x="496" y="101"/>
                  </a:lnTo>
                  <a:lnTo>
                    <a:pt x="496" y="99"/>
                  </a:lnTo>
                  <a:lnTo>
                    <a:pt x="495" y="99"/>
                  </a:lnTo>
                  <a:lnTo>
                    <a:pt x="493" y="98"/>
                  </a:lnTo>
                  <a:lnTo>
                    <a:pt x="491" y="96"/>
                  </a:lnTo>
                  <a:lnTo>
                    <a:pt x="490" y="95"/>
                  </a:lnTo>
                  <a:lnTo>
                    <a:pt x="490" y="94"/>
                  </a:lnTo>
                  <a:lnTo>
                    <a:pt x="489" y="94"/>
                  </a:lnTo>
                  <a:lnTo>
                    <a:pt x="489" y="93"/>
                  </a:lnTo>
                  <a:lnTo>
                    <a:pt x="488" y="93"/>
                  </a:lnTo>
                  <a:lnTo>
                    <a:pt x="487" y="92"/>
                  </a:lnTo>
                  <a:lnTo>
                    <a:pt x="487" y="90"/>
                  </a:lnTo>
                  <a:lnTo>
                    <a:pt x="487" y="89"/>
                  </a:lnTo>
                  <a:lnTo>
                    <a:pt x="487" y="88"/>
                  </a:lnTo>
                  <a:lnTo>
                    <a:pt x="487" y="87"/>
                  </a:lnTo>
                  <a:lnTo>
                    <a:pt x="487" y="86"/>
                  </a:lnTo>
                  <a:lnTo>
                    <a:pt x="488" y="84"/>
                  </a:lnTo>
                  <a:lnTo>
                    <a:pt x="488" y="82"/>
                  </a:lnTo>
                  <a:lnTo>
                    <a:pt x="487" y="82"/>
                  </a:lnTo>
                  <a:lnTo>
                    <a:pt x="486" y="82"/>
                  </a:lnTo>
                  <a:lnTo>
                    <a:pt x="486" y="81"/>
                  </a:lnTo>
                  <a:lnTo>
                    <a:pt x="486" y="80"/>
                  </a:lnTo>
                  <a:lnTo>
                    <a:pt x="485" y="80"/>
                  </a:lnTo>
                  <a:lnTo>
                    <a:pt x="485" y="79"/>
                  </a:lnTo>
                  <a:lnTo>
                    <a:pt x="485" y="78"/>
                  </a:lnTo>
                  <a:lnTo>
                    <a:pt x="485" y="77"/>
                  </a:lnTo>
                  <a:lnTo>
                    <a:pt x="486" y="77"/>
                  </a:lnTo>
                  <a:lnTo>
                    <a:pt x="486" y="76"/>
                  </a:lnTo>
                  <a:lnTo>
                    <a:pt x="486" y="75"/>
                  </a:lnTo>
                  <a:lnTo>
                    <a:pt x="485" y="75"/>
                  </a:lnTo>
                  <a:lnTo>
                    <a:pt x="485" y="73"/>
                  </a:lnTo>
                  <a:lnTo>
                    <a:pt x="485" y="72"/>
                  </a:lnTo>
                  <a:lnTo>
                    <a:pt x="484" y="72"/>
                  </a:lnTo>
                  <a:lnTo>
                    <a:pt x="482" y="72"/>
                  </a:lnTo>
                  <a:lnTo>
                    <a:pt x="484" y="71"/>
                  </a:lnTo>
                  <a:lnTo>
                    <a:pt x="484" y="70"/>
                  </a:lnTo>
                  <a:lnTo>
                    <a:pt x="482" y="70"/>
                  </a:lnTo>
                  <a:lnTo>
                    <a:pt x="484" y="70"/>
                  </a:lnTo>
                  <a:lnTo>
                    <a:pt x="484" y="69"/>
                  </a:lnTo>
                  <a:lnTo>
                    <a:pt x="484" y="68"/>
                  </a:lnTo>
                  <a:lnTo>
                    <a:pt x="485" y="68"/>
                  </a:lnTo>
                  <a:lnTo>
                    <a:pt x="485" y="67"/>
                  </a:lnTo>
                  <a:lnTo>
                    <a:pt x="485" y="65"/>
                  </a:lnTo>
                  <a:lnTo>
                    <a:pt x="485" y="64"/>
                  </a:lnTo>
                  <a:lnTo>
                    <a:pt x="486" y="64"/>
                  </a:lnTo>
                  <a:lnTo>
                    <a:pt x="485" y="64"/>
                  </a:lnTo>
                  <a:lnTo>
                    <a:pt x="485" y="63"/>
                  </a:lnTo>
                  <a:lnTo>
                    <a:pt x="486" y="63"/>
                  </a:lnTo>
                  <a:lnTo>
                    <a:pt x="486" y="62"/>
                  </a:lnTo>
                  <a:lnTo>
                    <a:pt x="487" y="61"/>
                  </a:lnTo>
                  <a:lnTo>
                    <a:pt x="487" y="60"/>
                  </a:lnTo>
                  <a:lnTo>
                    <a:pt x="487" y="59"/>
                  </a:lnTo>
                  <a:lnTo>
                    <a:pt x="488" y="59"/>
                  </a:lnTo>
                  <a:lnTo>
                    <a:pt x="488" y="57"/>
                  </a:lnTo>
                  <a:lnTo>
                    <a:pt x="490" y="56"/>
                  </a:lnTo>
                  <a:lnTo>
                    <a:pt x="490" y="55"/>
                  </a:lnTo>
                  <a:lnTo>
                    <a:pt x="491" y="55"/>
                  </a:lnTo>
                  <a:lnTo>
                    <a:pt x="493" y="55"/>
                  </a:lnTo>
                  <a:close/>
                  <a:moveTo>
                    <a:pt x="32" y="55"/>
                  </a:moveTo>
                  <a:lnTo>
                    <a:pt x="33" y="55"/>
                  </a:lnTo>
                  <a:lnTo>
                    <a:pt x="33" y="54"/>
                  </a:lnTo>
                  <a:lnTo>
                    <a:pt x="34" y="55"/>
                  </a:lnTo>
                  <a:lnTo>
                    <a:pt x="33" y="55"/>
                  </a:lnTo>
                  <a:lnTo>
                    <a:pt x="34" y="55"/>
                  </a:lnTo>
                  <a:lnTo>
                    <a:pt x="34" y="56"/>
                  </a:lnTo>
                  <a:lnTo>
                    <a:pt x="34" y="57"/>
                  </a:lnTo>
                  <a:lnTo>
                    <a:pt x="34" y="56"/>
                  </a:lnTo>
                  <a:lnTo>
                    <a:pt x="33" y="56"/>
                  </a:lnTo>
                  <a:lnTo>
                    <a:pt x="33" y="55"/>
                  </a:lnTo>
                  <a:lnTo>
                    <a:pt x="32" y="55"/>
                  </a:lnTo>
                  <a:lnTo>
                    <a:pt x="31" y="55"/>
                  </a:lnTo>
                  <a:lnTo>
                    <a:pt x="32" y="54"/>
                  </a:lnTo>
                  <a:lnTo>
                    <a:pt x="32" y="55"/>
                  </a:lnTo>
                  <a:close/>
                  <a:moveTo>
                    <a:pt x="488" y="54"/>
                  </a:moveTo>
                  <a:lnTo>
                    <a:pt x="489" y="54"/>
                  </a:lnTo>
                  <a:lnTo>
                    <a:pt x="489" y="55"/>
                  </a:lnTo>
                  <a:lnTo>
                    <a:pt x="488" y="55"/>
                  </a:lnTo>
                  <a:lnTo>
                    <a:pt x="488" y="54"/>
                  </a:lnTo>
                  <a:close/>
                  <a:moveTo>
                    <a:pt x="352" y="53"/>
                  </a:moveTo>
                  <a:lnTo>
                    <a:pt x="352" y="54"/>
                  </a:lnTo>
                  <a:lnTo>
                    <a:pt x="351" y="54"/>
                  </a:lnTo>
                  <a:lnTo>
                    <a:pt x="352" y="54"/>
                  </a:lnTo>
                  <a:lnTo>
                    <a:pt x="352" y="55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2" y="53"/>
                  </a:lnTo>
                  <a:close/>
                  <a:moveTo>
                    <a:pt x="454" y="53"/>
                  </a:moveTo>
                  <a:lnTo>
                    <a:pt x="453" y="53"/>
                  </a:lnTo>
                  <a:lnTo>
                    <a:pt x="453" y="52"/>
                  </a:lnTo>
                  <a:lnTo>
                    <a:pt x="454" y="52"/>
                  </a:lnTo>
                  <a:lnTo>
                    <a:pt x="454" y="53"/>
                  </a:lnTo>
                  <a:close/>
                  <a:moveTo>
                    <a:pt x="495" y="54"/>
                  </a:moveTo>
                  <a:lnTo>
                    <a:pt x="494" y="54"/>
                  </a:lnTo>
                  <a:lnTo>
                    <a:pt x="494" y="53"/>
                  </a:lnTo>
                  <a:lnTo>
                    <a:pt x="494" y="52"/>
                  </a:lnTo>
                  <a:lnTo>
                    <a:pt x="495" y="52"/>
                  </a:lnTo>
                  <a:lnTo>
                    <a:pt x="495" y="53"/>
                  </a:lnTo>
                  <a:lnTo>
                    <a:pt x="495" y="54"/>
                  </a:lnTo>
                  <a:close/>
                  <a:moveTo>
                    <a:pt x="209" y="50"/>
                  </a:moveTo>
                  <a:lnTo>
                    <a:pt x="210" y="50"/>
                  </a:lnTo>
                  <a:lnTo>
                    <a:pt x="210" y="51"/>
                  </a:lnTo>
                  <a:lnTo>
                    <a:pt x="209" y="51"/>
                  </a:lnTo>
                  <a:lnTo>
                    <a:pt x="209" y="50"/>
                  </a:lnTo>
                  <a:lnTo>
                    <a:pt x="208" y="50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9" y="50"/>
                  </a:lnTo>
                  <a:close/>
                  <a:moveTo>
                    <a:pt x="501" y="48"/>
                  </a:moveTo>
                  <a:lnTo>
                    <a:pt x="502" y="50"/>
                  </a:lnTo>
                  <a:lnTo>
                    <a:pt x="502" y="51"/>
                  </a:lnTo>
                  <a:lnTo>
                    <a:pt x="503" y="52"/>
                  </a:lnTo>
                  <a:lnTo>
                    <a:pt x="502" y="52"/>
                  </a:lnTo>
                  <a:lnTo>
                    <a:pt x="502" y="53"/>
                  </a:lnTo>
                  <a:lnTo>
                    <a:pt x="502" y="54"/>
                  </a:lnTo>
                  <a:lnTo>
                    <a:pt x="501" y="55"/>
                  </a:lnTo>
                  <a:lnTo>
                    <a:pt x="501" y="56"/>
                  </a:lnTo>
                  <a:lnTo>
                    <a:pt x="499" y="57"/>
                  </a:lnTo>
                  <a:lnTo>
                    <a:pt x="497" y="57"/>
                  </a:lnTo>
                  <a:lnTo>
                    <a:pt x="496" y="57"/>
                  </a:lnTo>
                  <a:lnTo>
                    <a:pt x="496" y="59"/>
                  </a:lnTo>
                  <a:lnTo>
                    <a:pt x="496" y="57"/>
                  </a:lnTo>
                  <a:lnTo>
                    <a:pt x="496" y="56"/>
                  </a:lnTo>
                  <a:lnTo>
                    <a:pt x="496" y="55"/>
                  </a:lnTo>
                  <a:lnTo>
                    <a:pt x="495" y="54"/>
                  </a:lnTo>
                  <a:lnTo>
                    <a:pt x="496" y="53"/>
                  </a:lnTo>
                  <a:lnTo>
                    <a:pt x="497" y="51"/>
                  </a:lnTo>
                  <a:lnTo>
                    <a:pt x="498" y="51"/>
                  </a:lnTo>
                  <a:lnTo>
                    <a:pt x="498" y="50"/>
                  </a:lnTo>
                  <a:lnTo>
                    <a:pt x="499" y="50"/>
                  </a:lnTo>
                  <a:lnTo>
                    <a:pt x="501" y="48"/>
                  </a:lnTo>
                  <a:close/>
                  <a:moveTo>
                    <a:pt x="453" y="48"/>
                  </a:moveTo>
                  <a:lnTo>
                    <a:pt x="453" y="47"/>
                  </a:lnTo>
                  <a:lnTo>
                    <a:pt x="453" y="46"/>
                  </a:lnTo>
                  <a:lnTo>
                    <a:pt x="454" y="46"/>
                  </a:lnTo>
                  <a:lnTo>
                    <a:pt x="454" y="47"/>
                  </a:lnTo>
                  <a:lnTo>
                    <a:pt x="453" y="47"/>
                  </a:lnTo>
                  <a:lnTo>
                    <a:pt x="453" y="48"/>
                  </a:lnTo>
                  <a:close/>
                  <a:moveTo>
                    <a:pt x="167" y="47"/>
                  </a:moveTo>
                  <a:lnTo>
                    <a:pt x="167" y="46"/>
                  </a:lnTo>
                  <a:lnTo>
                    <a:pt x="167" y="47"/>
                  </a:lnTo>
                  <a:close/>
                  <a:moveTo>
                    <a:pt x="12" y="45"/>
                  </a:moveTo>
                  <a:lnTo>
                    <a:pt x="14" y="45"/>
                  </a:lnTo>
                  <a:lnTo>
                    <a:pt x="14" y="46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7" y="48"/>
                  </a:lnTo>
                  <a:lnTo>
                    <a:pt x="18" y="50"/>
                  </a:lnTo>
                  <a:lnTo>
                    <a:pt x="19" y="50"/>
                  </a:lnTo>
                  <a:lnTo>
                    <a:pt x="19" y="51"/>
                  </a:lnTo>
                  <a:lnTo>
                    <a:pt x="20" y="51"/>
                  </a:lnTo>
                  <a:lnTo>
                    <a:pt x="21" y="52"/>
                  </a:lnTo>
                  <a:lnTo>
                    <a:pt x="21" y="53"/>
                  </a:lnTo>
                  <a:lnTo>
                    <a:pt x="20" y="53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2" y="44"/>
                  </a:lnTo>
                  <a:lnTo>
                    <a:pt x="12" y="45"/>
                  </a:lnTo>
                  <a:close/>
                  <a:moveTo>
                    <a:pt x="207" y="45"/>
                  </a:moveTo>
                  <a:lnTo>
                    <a:pt x="205" y="45"/>
                  </a:lnTo>
                  <a:lnTo>
                    <a:pt x="205" y="44"/>
                  </a:lnTo>
                  <a:lnTo>
                    <a:pt x="207" y="43"/>
                  </a:lnTo>
                  <a:lnTo>
                    <a:pt x="207" y="44"/>
                  </a:lnTo>
                  <a:lnTo>
                    <a:pt x="207" y="45"/>
                  </a:lnTo>
                  <a:close/>
                  <a:moveTo>
                    <a:pt x="189" y="44"/>
                  </a:moveTo>
                  <a:lnTo>
                    <a:pt x="189" y="43"/>
                  </a:lnTo>
                  <a:lnTo>
                    <a:pt x="191" y="43"/>
                  </a:lnTo>
                  <a:lnTo>
                    <a:pt x="189" y="44"/>
                  </a:lnTo>
                  <a:close/>
                  <a:moveTo>
                    <a:pt x="160" y="44"/>
                  </a:moveTo>
                  <a:lnTo>
                    <a:pt x="160" y="43"/>
                  </a:lnTo>
                  <a:lnTo>
                    <a:pt x="161" y="43"/>
                  </a:lnTo>
                  <a:lnTo>
                    <a:pt x="161" y="44"/>
                  </a:lnTo>
                  <a:lnTo>
                    <a:pt x="161" y="45"/>
                  </a:lnTo>
                  <a:lnTo>
                    <a:pt x="160" y="45"/>
                  </a:lnTo>
                  <a:lnTo>
                    <a:pt x="159" y="45"/>
                  </a:lnTo>
                  <a:lnTo>
                    <a:pt x="159" y="44"/>
                  </a:lnTo>
                  <a:lnTo>
                    <a:pt x="159" y="43"/>
                  </a:lnTo>
                  <a:lnTo>
                    <a:pt x="159" y="42"/>
                  </a:lnTo>
                  <a:lnTo>
                    <a:pt x="159" y="43"/>
                  </a:lnTo>
                  <a:lnTo>
                    <a:pt x="160" y="43"/>
                  </a:lnTo>
                  <a:lnTo>
                    <a:pt x="160" y="44"/>
                  </a:lnTo>
                  <a:close/>
                  <a:moveTo>
                    <a:pt x="167" y="39"/>
                  </a:moveTo>
                  <a:lnTo>
                    <a:pt x="168" y="40"/>
                  </a:lnTo>
                  <a:lnTo>
                    <a:pt x="168" y="42"/>
                  </a:lnTo>
                  <a:lnTo>
                    <a:pt x="167" y="42"/>
                  </a:lnTo>
                  <a:lnTo>
                    <a:pt x="167" y="40"/>
                  </a:lnTo>
                  <a:lnTo>
                    <a:pt x="167" y="39"/>
                  </a:lnTo>
                  <a:close/>
                  <a:moveTo>
                    <a:pt x="336" y="38"/>
                  </a:moveTo>
                  <a:lnTo>
                    <a:pt x="336" y="39"/>
                  </a:lnTo>
                  <a:lnTo>
                    <a:pt x="335" y="38"/>
                  </a:lnTo>
                  <a:lnTo>
                    <a:pt x="335" y="39"/>
                  </a:lnTo>
                  <a:lnTo>
                    <a:pt x="334" y="39"/>
                  </a:lnTo>
                  <a:lnTo>
                    <a:pt x="334" y="38"/>
                  </a:lnTo>
                  <a:lnTo>
                    <a:pt x="335" y="38"/>
                  </a:lnTo>
                  <a:lnTo>
                    <a:pt x="336" y="38"/>
                  </a:lnTo>
                  <a:close/>
                  <a:moveTo>
                    <a:pt x="168" y="38"/>
                  </a:moveTo>
                  <a:lnTo>
                    <a:pt x="168" y="39"/>
                  </a:lnTo>
                  <a:lnTo>
                    <a:pt x="168" y="38"/>
                  </a:lnTo>
                  <a:lnTo>
                    <a:pt x="168" y="39"/>
                  </a:lnTo>
                  <a:lnTo>
                    <a:pt x="167" y="39"/>
                  </a:lnTo>
                  <a:lnTo>
                    <a:pt x="167" y="38"/>
                  </a:lnTo>
                  <a:lnTo>
                    <a:pt x="168" y="38"/>
                  </a:lnTo>
                  <a:lnTo>
                    <a:pt x="168" y="37"/>
                  </a:lnTo>
                  <a:lnTo>
                    <a:pt x="168" y="38"/>
                  </a:lnTo>
                  <a:close/>
                  <a:moveTo>
                    <a:pt x="337" y="39"/>
                  </a:moveTo>
                  <a:lnTo>
                    <a:pt x="336" y="38"/>
                  </a:lnTo>
                  <a:lnTo>
                    <a:pt x="336" y="37"/>
                  </a:lnTo>
                  <a:lnTo>
                    <a:pt x="337" y="37"/>
                  </a:lnTo>
                  <a:lnTo>
                    <a:pt x="338" y="37"/>
                  </a:lnTo>
                  <a:lnTo>
                    <a:pt x="338" y="38"/>
                  </a:lnTo>
                  <a:lnTo>
                    <a:pt x="337" y="38"/>
                  </a:lnTo>
                  <a:lnTo>
                    <a:pt x="338" y="39"/>
                  </a:lnTo>
                  <a:lnTo>
                    <a:pt x="337" y="39"/>
                  </a:lnTo>
                  <a:close/>
                  <a:moveTo>
                    <a:pt x="342" y="36"/>
                  </a:moveTo>
                  <a:lnTo>
                    <a:pt x="340" y="36"/>
                  </a:lnTo>
                  <a:lnTo>
                    <a:pt x="339" y="36"/>
                  </a:lnTo>
                  <a:lnTo>
                    <a:pt x="339" y="35"/>
                  </a:lnTo>
                  <a:lnTo>
                    <a:pt x="340" y="35"/>
                  </a:lnTo>
                  <a:lnTo>
                    <a:pt x="340" y="36"/>
                  </a:lnTo>
                  <a:lnTo>
                    <a:pt x="342" y="36"/>
                  </a:lnTo>
                  <a:close/>
                  <a:moveTo>
                    <a:pt x="335" y="36"/>
                  </a:moveTo>
                  <a:lnTo>
                    <a:pt x="336" y="36"/>
                  </a:lnTo>
                  <a:lnTo>
                    <a:pt x="335" y="36"/>
                  </a:lnTo>
                  <a:lnTo>
                    <a:pt x="334" y="36"/>
                  </a:lnTo>
                  <a:lnTo>
                    <a:pt x="333" y="36"/>
                  </a:lnTo>
                  <a:lnTo>
                    <a:pt x="331" y="36"/>
                  </a:lnTo>
                  <a:lnTo>
                    <a:pt x="331" y="35"/>
                  </a:lnTo>
                  <a:lnTo>
                    <a:pt x="331" y="34"/>
                  </a:lnTo>
                  <a:lnTo>
                    <a:pt x="331" y="35"/>
                  </a:lnTo>
                  <a:lnTo>
                    <a:pt x="333" y="35"/>
                  </a:lnTo>
                  <a:lnTo>
                    <a:pt x="334" y="35"/>
                  </a:lnTo>
                  <a:lnTo>
                    <a:pt x="335" y="35"/>
                  </a:lnTo>
                  <a:lnTo>
                    <a:pt x="335" y="36"/>
                  </a:lnTo>
                  <a:close/>
                  <a:moveTo>
                    <a:pt x="456" y="35"/>
                  </a:moveTo>
                  <a:lnTo>
                    <a:pt x="456" y="36"/>
                  </a:lnTo>
                  <a:lnTo>
                    <a:pt x="457" y="36"/>
                  </a:lnTo>
                  <a:lnTo>
                    <a:pt x="457" y="37"/>
                  </a:lnTo>
                  <a:lnTo>
                    <a:pt x="456" y="37"/>
                  </a:lnTo>
                  <a:lnTo>
                    <a:pt x="455" y="37"/>
                  </a:lnTo>
                  <a:lnTo>
                    <a:pt x="455" y="36"/>
                  </a:lnTo>
                  <a:lnTo>
                    <a:pt x="455" y="35"/>
                  </a:lnTo>
                  <a:lnTo>
                    <a:pt x="454" y="34"/>
                  </a:lnTo>
                  <a:lnTo>
                    <a:pt x="453" y="34"/>
                  </a:lnTo>
                  <a:lnTo>
                    <a:pt x="453" y="32"/>
                  </a:lnTo>
                  <a:lnTo>
                    <a:pt x="454" y="32"/>
                  </a:lnTo>
                  <a:lnTo>
                    <a:pt x="455" y="32"/>
                  </a:lnTo>
                  <a:lnTo>
                    <a:pt x="455" y="34"/>
                  </a:lnTo>
                  <a:lnTo>
                    <a:pt x="455" y="35"/>
                  </a:lnTo>
                  <a:lnTo>
                    <a:pt x="456" y="35"/>
                  </a:lnTo>
                  <a:close/>
                  <a:moveTo>
                    <a:pt x="474" y="32"/>
                  </a:moveTo>
                  <a:lnTo>
                    <a:pt x="473" y="31"/>
                  </a:lnTo>
                  <a:lnTo>
                    <a:pt x="473" y="30"/>
                  </a:lnTo>
                  <a:lnTo>
                    <a:pt x="474" y="30"/>
                  </a:lnTo>
                  <a:lnTo>
                    <a:pt x="474" y="31"/>
                  </a:lnTo>
                  <a:lnTo>
                    <a:pt x="474" y="32"/>
                  </a:lnTo>
                  <a:close/>
                  <a:moveTo>
                    <a:pt x="339" y="30"/>
                  </a:moveTo>
                  <a:lnTo>
                    <a:pt x="340" y="30"/>
                  </a:lnTo>
                  <a:lnTo>
                    <a:pt x="340" y="31"/>
                  </a:lnTo>
                  <a:lnTo>
                    <a:pt x="339" y="31"/>
                  </a:lnTo>
                  <a:lnTo>
                    <a:pt x="339" y="30"/>
                  </a:lnTo>
                  <a:lnTo>
                    <a:pt x="338" y="30"/>
                  </a:lnTo>
                  <a:lnTo>
                    <a:pt x="339" y="30"/>
                  </a:lnTo>
                  <a:close/>
                  <a:moveTo>
                    <a:pt x="472" y="31"/>
                  </a:moveTo>
                  <a:lnTo>
                    <a:pt x="472" y="30"/>
                  </a:lnTo>
                  <a:lnTo>
                    <a:pt x="472" y="29"/>
                  </a:lnTo>
                  <a:lnTo>
                    <a:pt x="471" y="29"/>
                  </a:lnTo>
                  <a:lnTo>
                    <a:pt x="471" y="28"/>
                  </a:lnTo>
                  <a:lnTo>
                    <a:pt x="472" y="28"/>
                  </a:lnTo>
                  <a:lnTo>
                    <a:pt x="472" y="29"/>
                  </a:lnTo>
                  <a:lnTo>
                    <a:pt x="472" y="30"/>
                  </a:lnTo>
                  <a:lnTo>
                    <a:pt x="472" y="31"/>
                  </a:lnTo>
                  <a:close/>
                  <a:moveTo>
                    <a:pt x="338" y="28"/>
                  </a:moveTo>
                  <a:lnTo>
                    <a:pt x="337" y="28"/>
                  </a:lnTo>
                  <a:lnTo>
                    <a:pt x="337" y="27"/>
                  </a:lnTo>
                  <a:lnTo>
                    <a:pt x="337" y="26"/>
                  </a:lnTo>
                  <a:lnTo>
                    <a:pt x="338" y="26"/>
                  </a:lnTo>
                  <a:lnTo>
                    <a:pt x="338" y="27"/>
                  </a:lnTo>
                  <a:lnTo>
                    <a:pt x="339" y="27"/>
                  </a:lnTo>
                  <a:lnTo>
                    <a:pt x="338" y="28"/>
                  </a:lnTo>
                  <a:close/>
                  <a:moveTo>
                    <a:pt x="338" y="26"/>
                  </a:moveTo>
                  <a:lnTo>
                    <a:pt x="339" y="26"/>
                  </a:lnTo>
                  <a:lnTo>
                    <a:pt x="340" y="26"/>
                  </a:lnTo>
                  <a:lnTo>
                    <a:pt x="342" y="26"/>
                  </a:lnTo>
                  <a:lnTo>
                    <a:pt x="342" y="27"/>
                  </a:lnTo>
                  <a:lnTo>
                    <a:pt x="342" y="28"/>
                  </a:lnTo>
                  <a:lnTo>
                    <a:pt x="340" y="28"/>
                  </a:lnTo>
                  <a:lnTo>
                    <a:pt x="339" y="27"/>
                  </a:lnTo>
                  <a:lnTo>
                    <a:pt x="338" y="26"/>
                  </a:lnTo>
                  <a:close/>
                  <a:moveTo>
                    <a:pt x="197" y="27"/>
                  </a:moveTo>
                  <a:lnTo>
                    <a:pt x="199" y="28"/>
                  </a:lnTo>
                  <a:lnTo>
                    <a:pt x="200" y="28"/>
                  </a:lnTo>
                  <a:lnTo>
                    <a:pt x="200" y="29"/>
                  </a:lnTo>
                  <a:lnTo>
                    <a:pt x="199" y="29"/>
                  </a:lnTo>
                  <a:lnTo>
                    <a:pt x="199" y="30"/>
                  </a:lnTo>
                  <a:lnTo>
                    <a:pt x="200" y="30"/>
                  </a:lnTo>
                  <a:lnTo>
                    <a:pt x="199" y="31"/>
                  </a:lnTo>
                  <a:lnTo>
                    <a:pt x="199" y="32"/>
                  </a:lnTo>
                  <a:lnTo>
                    <a:pt x="197" y="32"/>
                  </a:lnTo>
                  <a:lnTo>
                    <a:pt x="196" y="32"/>
                  </a:lnTo>
                  <a:lnTo>
                    <a:pt x="196" y="34"/>
                  </a:lnTo>
                  <a:lnTo>
                    <a:pt x="195" y="32"/>
                  </a:lnTo>
                  <a:lnTo>
                    <a:pt x="195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1"/>
                  </a:lnTo>
                  <a:lnTo>
                    <a:pt x="196" y="31"/>
                  </a:lnTo>
                  <a:lnTo>
                    <a:pt x="195" y="30"/>
                  </a:lnTo>
                  <a:lnTo>
                    <a:pt x="194" y="30"/>
                  </a:lnTo>
                  <a:lnTo>
                    <a:pt x="194" y="29"/>
                  </a:lnTo>
                  <a:lnTo>
                    <a:pt x="193" y="29"/>
                  </a:lnTo>
                  <a:lnTo>
                    <a:pt x="193" y="28"/>
                  </a:lnTo>
                  <a:lnTo>
                    <a:pt x="194" y="27"/>
                  </a:lnTo>
                  <a:lnTo>
                    <a:pt x="195" y="27"/>
                  </a:lnTo>
                  <a:lnTo>
                    <a:pt x="196" y="26"/>
                  </a:lnTo>
                  <a:lnTo>
                    <a:pt x="196" y="25"/>
                  </a:lnTo>
                  <a:lnTo>
                    <a:pt x="197" y="25"/>
                  </a:lnTo>
                  <a:lnTo>
                    <a:pt x="197" y="26"/>
                  </a:lnTo>
                  <a:lnTo>
                    <a:pt x="197" y="27"/>
                  </a:lnTo>
                  <a:close/>
                  <a:moveTo>
                    <a:pt x="321" y="23"/>
                  </a:moveTo>
                  <a:lnTo>
                    <a:pt x="322" y="23"/>
                  </a:lnTo>
                  <a:lnTo>
                    <a:pt x="323" y="23"/>
                  </a:lnTo>
                  <a:lnTo>
                    <a:pt x="323" y="22"/>
                  </a:lnTo>
                  <a:lnTo>
                    <a:pt x="325" y="23"/>
                  </a:lnTo>
                  <a:lnTo>
                    <a:pt x="326" y="23"/>
                  </a:lnTo>
                  <a:lnTo>
                    <a:pt x="327" y="23"/>
                  </a:lnTo>
                  <a:lnTo>
                    <a:pt x="330" y="23"/>
                  </a:lnTo>
                  <a:lnTo>
                    <a:pt x="330" y="22"/>
                  </a:lnTo>
                  <a:lnTo>
                    <a:pt x="331" y="22"/>
                  </a:lnTo>
                  <a:lnTo>
                    <a:pt x="331" y="23"/>
                  </a:lnTo>
                  <a:lnTo>
                    <a:pt x="333" y="25"/>
                  </a:lnTo>
                  <a:lnTo>
                    <a:pt x="334" y="25"/>
                  </a:lnTo>
                  <a:lnTo>
                    <a:pt x="334" y="26"/>
                  </a:lnTo>
                  <a:lnTo>
                    <a:pt x="335" y="26"/>
                  </a:lnTo>
                  <a:lnTo>
                    <a:pt x="336" y="26"/>
                  </a:lnTo>
                  <a:lnTo>
                    <a:pt x="336" y="27"/>
                  </a:lnTo>
                  <a:lnTo>
                    <a:pt x="335" y="27"/>
                  </a:lnTo>
                  <a:lnTo>
                    <a:pt x="334" y="26"/>
                  </a:lnTo>
                  <a:lnTo>
                    <a:pt x="334" y="27"/>
                  </a:lnTo>
                  <a:lnTo>
                    <a:pt x="335" y="27"/>
                  </a:lnTo>
                  <a:lnTo>
                    <a:pt x="335" y="28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7" y="29"/>
                  </a:lnTo>
                  <a:lnTo>
                    <a:pt x="338" y="29"/>
                  </a:lnTo>
                  <a:lnTo>
                    <a:pt x="337" y="30"/>
                  </a:lnTo>
                  <a:lnTo>
                    <a:pt x="337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30"/>
                  </a:lnTo>
                  <a:lnTo>
                    <a:pt x="338" y="30"/>
                  </a:lnTo>
                  <a:lnTo>
                    <a:pt x="339" y="31"/>
                  </a:lnTo>
                  <a:lnTo>
                    <a:pt x="338" y="31"/>
                  </a:lnTo>
                  <a:lnTo>
                    <a:pt x="339" y="32"/>
                  </a:lnTo>
                  <a:lnTo>
                    <a:pt x="340" y="32"/>
                  </a:lnTo>
                  <a:lnTo>
                    <a:pt x="339" y="32"/>
                  </a:lnTo>
                  <a:lnTo>
                    <a:pt x="339" y="34"/>
                  </a:lnTo>
                  <a:lnTo>
                    <a:pt x="337" y="34"/>
                  </a:lnTo>
                  <a:lnTo>
                    <a:pt x="336" y="34"/>
                  </a:lnTo>
                  <a:lnTo>
                    <a:pt x="336" y="32"/>
                  </a:lnTo>
                  <a:lnTo>
                    <a:pt x="335" y="32"/>
                  </a:lnTo>
                  <a:lnTo>
                    <a:pt x="335" y="31"/>
                  </a:lnTo>
                  <a:lnTo>
                    <a:pt x="335" y="32"/>
                  </a:lnTo>
                  <a:lnTo>
                    <a:pt x="336" y="34"/>
                  </a:lnTo>
                  <a:lnTo>
                    <a:pt x="335" y="34"/>
                  </a:lnTo>
                  <a:lnTo>
                    <a:pt x="334" y="34"/>
                  </a:lnTo>
                  <a:lnTo>
                    <a:pt x="333" y="34"/>
                  </a:lnTo>
                  <a:lnTo>
                    <a:pt x="331" y="34"/>
                  </a:lnTo>
                  <a:lnTo>
                    <a:pt x="329" y="34"/>
                  </a:lnTo>
                  <a:lnTo>
                    <a:pt x="328" y="34"/>
                  </a:lnTo>
                  <a:lnTo>
                    <a:pt x="329" y="34"/>
                  </a:lnTo>
                  <a:lnTo>
                    <a:pt x="330" y="34"/>
                  </a:lnTo>
                  <a:lnTo>
                    <a:pt x="331" y="34"/>
                  </a:lnTo>
                  <a:lnTo>
                    <a:pt x="330" y="35"/>
                  </a:lnTo>
                  <a:lnTo>
                    <a:pt x="331" y="36"/>
                  </a:lnTo>
                  <a:lnTo>
                    <a:pt x="333" y="36"/>
                  </a:lnTo>
                  <a:lnTo>
                    <a:pt x="333" y="37"/>
                  </a:lnTo>
                  <a:lnTo>
                    <a:pt x="333" y="36"/>
                  </a:lnTo>
                  <a:lnTo>
                    <a:pt x="334" y="36"/>
                  </a:lnTo>
                  <a:lnTo>
                    <a:pt x="334" y="37"/>
                  </a:lnTo>
                  <a:lnTo>
                    <a:pt x="335" y="37"/>
                  </a:lnTo>
                  <a:lnTo>
                    <a:pt x="334" y="38"/>
                  </a:lnTo>
                  <a:lnTo>
                    <a:pt x="334" y="39"/>
                  </a:lnTo>
                  <a:lnTo>
                    <a:pt x="333" y="39"/>
                  </a:lnTo>
                  <a:lnTo>
                    <a:pt x="331" y="39"/>
                  </a:lnTo>
                  <a:lnTo>
                    <a:pt x="333" y="40"/>
                  </a:lnTo>
                  <a:lnTo>
                    <a:pt x="334" y="40"/>
                  </a:lnTo>
                  <a:lnTo>
                    <a:pt x="335" y="40"/>
                  </a:lnTo>
                  <a:lnTo>
                    <a:pt x="335" y="42"/>
                  </a:lnTo>
                  <a:lnTo>
                    <a:pt x="336" y="42"/>
                  </a:lnTo>
                  <a:lnTo>
                    <a:pt x="337" y="42"/>
                  </a:lnTo>
                  <a:lnTo>
                    <a:pt x="337" y="43"/>
                  </a:lnTo>
                  <a:lnTo>
                    <a:pt x="336" y="43"/>
                  </a:lnTo>
                  <a:lnTo>
                    <a:pt x="336" y="44"/>
                  </a:lnTo>
                  <a:lnTo>
                    <a:pt x="337" y="44"/>
                  </a:lnTo>
                  <a:lnTo>
                    <a:pt x="337" y="43"/>
                  </a:lnTo>
                  <a:lnTo>
                    <a:pt x="338" y="43"/>
                  </a:lnTo>
                  <a:lnTo>
                    <a:pt x="338" y="44"/>
                  </a:lnTo>
                  <a:lnTo>
                    <a:pt x="337" y="44"/>
                  </a:lnTo>
                  <a:lnTo>
                    <a:pt x="336" y="44"/>
                  </a:lnTo>
                  <a:lnTo>
                    <a:pt x="337" y="45"/>
                  </a:lnTo>
                  <a:lnTo>
                    <a:pt x="338" y="45"/>
                  </a:lnTo>
                  <a:lnTo>
                    <a:pt x="337" y="45"/>
                  </a:lnTo>
                  <a:lnTo>
                    <a:pt x="337" y="46"/>
                  </a:lnTo>
                  <a:lnTo>
                    <a:pt x="338" y="46"/>
                  </a:lnTo>
                  <a:lnTo>
                    <a:pt x="339" y="46"/>
                  </a:lnTo>
                  <a:lnTo>
                    <a:pt x="339" y="47"/>
                  </a:lnTo>
                  <a:lnTo>
                    <a:pt x="339" y="48"/>
                  </a:lnTo>
                  <a:lnTo>
                    <a:pt x="340" y="48"/>
                  </a:lnTo>
                  <a:lnTo>
                    <a:pt x="340" y="50"/>
                  </a:lnTo>
                  <a:lnTo>
                    <a:pt x="343" y="51"/>
                  </a:lnTo>
                  <a:lnTo>
                    <a:pt x="343" y="52"/>
                  </a:lnTo>
                  <a:lnTo>
                    <a:pt x="343" y="53"/>
                  </a:lnTo>
                  <a:lnTo>
                    <a:pt x="343" y="52"/>
                  </a:lnTo>
                  <a:lnTo>
                    <a:pt x="344" y="53"/>
                  </a:lnTo>
                  <a:lnTo>
                    <a:pt x="344" y="54"/>
                  </a:lnTo>
                  <a:lnTo>
                    <a:pt x="344" y="55"/>
                  </a:lnTo>
                  <a:lnTo>
                    <a:pt x="343" y="55"/>
                  </a:lnTo>
                  <a:lnTo>
                    <a:pt x="342" y="55"/>
                  </a:lnTo>
                  <a:lnTo>
                    <a:pt x="342" y="56"/>
                  </a:lnTo>
                  <a:lnTo>
                    <a:pt x="340" y="56"/>
                  </a:lnTo>
                  <a:lnTo>
                    <a:pt x="340" y="57"/>
                  </a:lnTo>
                  <a:lnTo>
                    <a:pt x="342" y="57"/>
                  </a:lnTo>
                  <a:lnTo>
                    <a:pt x="340" y="57"/>
                  </a:lnTo>
                  <a:lnTo>
                    <a:pt x="339" y="57"/>
                  </a:lnTo>
                  <a:lnTo>
                    <a:pt x="338" y="57"/>
                  </a:lnTo>
                  <a:lnTo>
                    <a:pt x="339" y="57"/>
                  </a:lnTo>
                  <a:lnTo>
                    <a:pt x="340" y="57"/>
                  </a:lnTo>
                  <a:lnTo>
                    <a:pt x="340" y="59"/>
                  </a:lnTo>
                  <a:lnTo>
                    <a:pt x="340" y="60"/>
                  </a:lnTo>
                  <a:lnTo>
                    <a:pt x="342" y="60"/>
                  </a:lnTo>
                  <a:lnTo>
                    <a:pt x="342" y="61"/>
                  </a:lnTo>
                  <a:lnTo>
                    <a:pt x="343" y="61"/>
                  </a:lnTo>
                  <a:lnTo>
                    <a:pt x="344" y="61"/>
                  </a:lnTo>
                  <a:lnTo>
                    <a:pt x="344" y="62"/>
                  </a:lnTo>
                  <a:lnTo>
                    <a:pt x="343" y="62"/>
                  </a:lnTo>
                  <a:lnTo>
                    <a:pt x="344" y="62"/>
                  </a:lnTo>
                  <a:lnTo>
                    <a:pt x="345" y="63"/>
                  </a:lnTo>
                  <a:lnTo>
                    <a:pt x="346" y="64"/>
                  </a:lnTo>
                  <a:lnTo>
                    <a:pt x="347" y="64"/>
                  </a:lnTo>
                  <a:lnTo>
                    <a:pt x="348" y="65"/>
                  </a:lnTo>
                  <a:lnTo>
                    <a:pt x="348" y="67"/>
                  </a:lnTo>
                  <a:lnTo>
                    <a:pt x="350" y="67"/>
                  </a:lnTo>
                  <a:lnTo>
                    <a:pt x="351" y="68"/>
                  </a:lnTo>
                  <a:lnTo>
                    <a:pt x="352" y="68"/>
                  </a:lnTo>
                  <a:lnTo>
                    <a:pt x="353" y="69"/>
                  </a:lnTo>
                  <a:lnTo>
                    <a:pt x="354" y="70"/>
                  </a:lnTo>
                  <a:lnTo>
                    <a:pt x="354" y="71"/>
                  </a:lnTo>
                  <a:lnTo>
                    <a:pt x="355" y="71"/>
                  </a:lnTo>
                  <a:lnTo>
                    <a:pt x="355" y="72"/>
                  </a:lnTo>
                  <a:lnTo>
                    <a:pt x="356" y="72"/>
                  </a:lnTo>
                  <a:lnTo>
                    <a:pt x="357" y="72"/>
                  </a:lnTo>
                  <a:lnTo>
                    <a:pt x="357" y="73"/>
                  </a:lnTo>
                  <a:lnTo>
                    <a:pt x="356" y="75"/>
                  </a:lnTo>
                  <a:lnTo>
                    <a:pt x="355" y="75"/>
                  </a:lnTo>
                  <a:lnTo>
                    <a:pt x="355" y="76"/>
                  </a:lnTo>
                  <a:lnTo>
                    <a:pt x="354" y="76"/>
                  </a:lnTo>
                  <a:lnTo>
                    <a:pt x="353" y="76"/>
                  </a:lnTo>
                  <a:lnTo>
                    <a:pt x="352" y="76"/>
                  </a:lnTo>
                  <a:lnTo>
                    <a:pt x="351" y="76"/>
                  </a:lnTo>
                  <a:lnTo>
                    <a:pt x="350" y="76"/>
                  </a:lnTo>
                  <a:lnTo>
                    <a:pt x="348" y="76"/>
                  </a:lnTo>
                  <a:lnTo>
                    <a:pt x="347" y="76"/>
                  </a:lnTo>
                  <a:lnTo>
                    <a:pt x="347" y="75"/>
                  </a:lnTo>
                  <a:lnTo>
                    <a:pt x="345" y="75"/>
                  </a:lnTo>
                  <a:lnTo>
                    <a:pt x="344" y="75"/>
                  </a:lnTo>
                  <a:lnTo>
                    <a:pt x="343" y="73"/>
                  </a:lnTo>
                  <a:lnTo>
                    <a:pt x="343" y="72"/>
                  </a:lnTo>
                  <a:lnTo>
                    <a:pt x="343" y="71"/>
                  </a:lnTo>
                  <a:lnTo>
                    <a:pt x="342" y="71"/>
                  </a:lnTo>
                  <a:lnTo>
                    <a:pt x="340" y="71"/>
                  </a:lnTo>
                  <a:lnTo>
                    <a:pt x="342" y="72"/>
                  </a:lnTo>
                  <a:lnTo>
                    <a:pt x="343" y="73"/>
                  </a:lnTo>
                  <a:lnTo>
                    <a:pt x="343" y="75"/>
                  </a:lnTo>
                  <a:lnTo>
                    <a:pt x="343" y="76"/>
                  </a:lnTo>
                  <a:lnTo>
                    <a:pt x="342" y="76"/>
                  </a:lnTo>
                  <a:lnTo>
                    <a:pt x="340" y="76"/>
                  </a:lnTo>
                  <a:lnTo>
                    <a:pt x="339" y="76"/>
                  </a:lnTo>
                  <a:lnTo>
                    <a:pt x="338" y="77"/>
                  </a:lnTo>
                  <a:lnTo>
                    <a:pt x="338" y="78"/>
                  </a:lnTo>
                  <a:lnTo>
                    <a:pt x="338" y="79"/>
                  </a:lnTo>
                  <a:lnTo>
                    <a:pt x="337" y="80"/>
                  </a:lnTo>
                  <a:lnTo>
                    <a:pt x="337" y="81"/>
                  </a:lnTo>
                  <a:lnTo>
                    <a:pt x="336" y="81"/>
                  </a:lnTo>
                  <a:lnTo>
                    <a:pt x="336" y="82"/>
                  </a:lnTo>
                  <a:lnTo>
                    <a:pt x="336" y="84"/>
                  </a:lnTo>
                  <a:lnTo>
                    <a:pt x="335" y="84"/>
                  </a:lnTo>
                  <a:lnTo>
                    <a:pt x="336" y="84"/>
                  </a:lnTo>
                  <a:lnTo>
                    <a:pt x="336" y="85"/>
                  </a:lnTo>
                  <a:lnTo>
                    <a:pt x="335" y="85"/>
                  </a:lnTo>
                  <a:lnTo>
                    <a:pt x="335" y="86"/>
                  </a:lnTo>
                  <a:lnTo>
                    <a:pt x="336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6" y="88"/>
                  </a:lnTo>
                  <a:lnTo>
                    <a:pt x="335" y="89"/>
                  </a:lnTo>
                  <a:lnTo>
                    <a:pt x="335" y="90"/>
                  </a:lnTo>
                  <a:lnTo>
                    <a:pt x="334" y="92"/>
                  </a:lnTo>
                  <a:lnTo>
                    <a:pt x="335" y="92"/>
                  </a:lnTo>
                  <a:lnTo>
                    <a:pt x="335" y="93"/>
                  </a:lnTo>
                  <a:lnTo>
                    <a:pt x="335" y="94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5" y="95"/>
                  </a:lnTo>
                  <a:lnTo>
                    <a:pt x="337" y="94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7" y="96"/>
                  </a:lnTo>
                  <a:lnTo>
                    <a:pt x="336" y="97"/>
                  </a:lnTo>
                  <a:lnTo>
                    <a:pt x="336" y="98"/>
                  </a:lnTo>
                  <a:lnTo>
                    <a:pt x="335" y="98"/>
                  </a:lnTo>
                  <a:lnTo>
                    <a:pt x="336" y="98"/>
                  </a:lnTo>
                  <a:lnTo>
                    <a:pt x="337" y="98"/>
                  </a:lnTo>
                  <a:lnTo>
                    <a:pt x="337" y="99"/>
                  </a:lnTo>
                  <a:lnTo>
                    <a:pt x="336" y="99"/>
                  </a:lnTo>
                  <a:lnTo>
                    <a:pt x="335" y="99"/>
                  </a:lnTo>
                  <a:lnTo>
                    <a:pt x="335" y="101"/>
                  </a:lnTo>
                  <a:lnTo>
                    <a:pt x="334" y="101"/>
                  </a:lnTo>
                  <a:lnTo>
                    <a:pt x="333" y="102"/>
                  </a:lnTo>
                  <a:lnTo>
                    <a:pt x="333" y="101"/>
                  </a:lnTo>
                  <a:lnTo>
                    <a:pt x="331" y="99"/>
                  </a:lnTo>
                  <a:lnTo>
                    <a:pt x="331" y="101"/>
                  </a:lnTo>
                  <a:lnTo>
                    <a:pt x="331" y="102"/>
                  </a:lnTo>
                  <a:lnTo>
                    <a:pt x="330" y="102"/>
                  </a:lnTo>
                  <a:lnTo>
                    <a:pt x="330" y="103"/>
                  </a:lnTo>
                  <a:lnTo>
                    <a:pt x="329" y="105"/>
                  </a:lnTo>
                  <a:lnTo>
                    <a:pt x="328" y="105"/>
                  </a:lnTo>
                  <a:lnTo>
                    <a:pt x="328" y="106"/>
                  </a:lnTo>
                  <a:lnTo>
                    <a:pt x="327" y="106"/>
                  </a:lnTo>
                  <a:lnTo>
                    <a:pt x="326" y="106"/>
                  </a:lnTo>
                  <a:lnTo>
                    <a:pt x="325" y="106"/>
                  </a:lnTo>
                  <a:lnTo>
                    <a:pt x="326" y="105"/>
                  </a:lnTo>
                  <a:lnTo>
                    <a:pt x="325" y="105"/>
                  </a:lnTo>
                  <a:lnTo>
                    <a:pt x="325" y="106"/>
                  </a:lnTo>
                  <a:lnTo>
                    <a:pt x="325" y="105"/>
                  </a:lnTo>
                  <a:lnTo>
                    <a:pt x="323" y="104"/>
                  </a:lnTo>
                  <a:lnTo>
                    <a:pt x="325" y="103"/>
                  </a:lnTo>
                  <a:lnTo>
                    <a:pt x="323" y="103"/>
                  </a:lnTo>
                  <a:lnTo>
                    <a:pt x="323" y="104"/>
                  </a:lnTo>
                  <a:lnTo>
                    <a:pt x="323" y="105"/>
                  </a:lnTo>
                  <a:lnTo>
                    <a:pt x="325" y="105"/>
                  </a:lnTo>
                  <a:lnTo>
                    <a:pt x="323" y="105"/>
                  </a:lnTo>
                  <a:lnTo>
                    <a:pt x="323" y="106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9"/>
                  </a:lnTo>
                  <a:lnTo>
                    <a:pt x="323" y="109"/>
                  </a:lnTo>
                  <a:lnTo>
                    <a:pt x="322" y="109"/>
                  </a:lnTo>
                  <a:lnTo>
                    <a:pt x="321" y="110"/>
                  </a:lnTo>
                  <a:lnTo>
                    <a:pt x="321" y="111"/>
                  </a:lnTo>
                  <a:lnTo>
                    <a:pt x="321" y="112"/>
                  </a:lnTo>
                  <a:lnTo>
                    <a:pt x="320" y="112"/>
                  </a:lnTo>
                  <a:lnTo>
                    <a:pt x="319" y="113"/>
                  </a:lnTo>
                  <a:lnTo>
                    <a:pt x="318" y="113"/>
                  </a:lnTo>
                  <a:lnTo>
                    <a:pt x="317" y="114"/>
                  </a:lnTo>
                  <a:lnTo>
                    <a:pt x="317" y="115"/>
                  </a:lnTo>
                  <a:lnTo>
                    <a:pt x="318" y="114"/>
                  </a:lnTo>
                  <a:lnTo>
                    <a:pt x="319" y="114"/>
                  </a:lnTo>
                  <a:lnTo>
                    <a:pt x="319" y="115"/>
                  </a:lnTo>
                  <a:lnTo>
                    <a:pt x="320" y="117"/>
                  </a:lnTo>
                  <a:lnTo>
                    <a:pt x="320" y="118"/>
                  </a:lnTo>
                  <a:lnTo>
                    <a:pt x="320" y="119"/>
                  </a:lnTo>
                  <a:lnTo>
                    <a:pt x="319" y="119"/>
                  </a:lnTo>
                  <a:lnTo>
                    <a:pt x="318" y="119"/>
                  </a:lnTo>
                  <a:lnTo>
                    <a:pt x="318" y="120"/>
                  </a:lnTo>
                  <a:lnTo>
                    <a:pt x="317" y="120"/>
                  </a:lnTo>
                  <a:lnTo>
                    <a:pt x="318" y="120"/>
                  </a:lnTo>
                  <a:lnTo>
                    <a:pt x="319" y="120"/>
                  </a:lnTo>
                  <a:lnTo>
                    <a:pt x="319" y="121"/>
                  </a:lnTo>
                  <a:lnTo>
                    <a:pt x="320" y="120"/>
                  </a:lnTo>
                  <a:lnTo>
                    <a:pt x="321" y="120"/>
                  </a:lnTo>
                  <a:lnTo>
                    <a:pt x="321" y="121"/>
                  </a:lnTo>
                  <a:lnTo>
                    <a:pt x="321" y="120"/>
                  </a:lnTo>
                  <a:lnTo>
                    <a:pt x="322" y="121"/>
                  </a:lnTo>
                  <a:lnTo>
                    <a:pt x="321" y="123"/>
                  </a:lnTo>
                  <a:lnTo>
                    <a:pt x="321" y="126"/>
                  </a:lnTo>
                  <a:lnTo>
                    <a:pt x="320" y="126"/>
                  </a:lnTo>
                  <a:lnTo>
                    <a:pt x="319" y="126"/>
                  </a:lnTo>
                  <a:lnTo>
                    <a:pt x="318" y="126"/>
                  </a:lnTo>
                  <a:lnTo>
                    <a:pt x="318" y="127"/>
                  </a:lnTo>
                  <a:lnTo>
                    <a:pt x="317" y="127"/>
                  </a:lnTo>
                  <a:lnTo>
                    <a:pt x="318" y="127"/>
                  </a:lnTo>
                  <a:lnTo>
                    <a:pt x="318" y="126"/>
                  </a:lnTo>
                  <a:lnTo>
                    <a:pt x="319" y="126"/>
                  </a:lnTo>
                  <a:lnTo>
                    <a:pt x="319" y="127"/>
                  </a:lnTo>
                  <a:lnTo>
                    <a:pt x="318" y="127"/>
                  </a:lnTo>
                  <a:lnTo>
                    <a:pt x="318" y="128"/>
                  </a:lnTo>
                  <a:lnTo>
                    <a:pt x="318" y="130"/>
                  </a:lnTo>
                  <a:lnTo>
                    <a:pt x="318" y="131"/>
                  </a:lnTo>
                  <a:lnTo>
                    <a:pt x="317" y="132"/>
                  </a:lnTo>
                  <a:lnTo>
                    <a:pt x="315" y="132"/>
                  </a:lnTo>
                  <a:lnTo>
                    <a:pt x="315" y="131"/>
                  </a:lnTo>
                  <a:lnTo>
                    <a:pt x="315" y="130"/>
                  </a:lnTo>
                  <a:lnTo>
                    <a:pt x="314" y="130"/>
                  </a:lnTo>
                  <a:lnTo>
                    <a:pt x="314" y="131"/>
                  </a:lnTo>
                  <a:lnTo>
                    <a:pt x="314" y="132"/>
                  </a:lnTo>
                  <a:lnTo>
                    <a:pt x="315" y="132"/>
                  </a:lnTo>
                  <a:lnTo>
                    <a:pt x="315" y="134"/>
                  </a:lnTo>
                  <a:lnTo>
                    <a:pt x="317" y="135"/>
                  </a:lnTo>
                  <a:lnTo>
                    <a:pt x="315" y="135"/>
                  </a:lnTo>
                  <a:lnTo>
                    <a:pt x="315" y="136"/>
                  </a:lnTo>
                  <a:lnTo>
                    <a:pt x="315" y="137"/>
                  </a:lnTo>
                  <a:lnTo>
                    <a:pt x="314" y="137"/>
                  </a:lnTo>
                  <a:lnTo>
                    <a:pt x="315" y="137"/>
                  </a:lnTo>
                  <a:lnTo>
                    <a:pt x="315" y="136"/>
                  </a:lnTo>
                  <a:lnTo>
                    <a:pt x="314" y="136"/>
                  </a:lnTo>
                  <a:lnTo>
                    <a:pt x="314" y="137"/>
                  </a:lnTo>
                  <a:lnTo>
                    <a:pt x="313" y="139"/>
                  </a:lnTo>
                  <a:lnTo>
                    <a:pt x="313" y="140"/>
                  </a:lnTo>
                  <a:lnTo>
                    <a:pt x="312" y="142"/>
                  </a:lnTo>
                  <a:lnTo>
                    <a:pt x="311" y="142"/>
                  </a:lnTo>
                  <a:lnTo>
                    <a:pt x="310" y="143"/>
                  </a:lnTo>
                  <a:lnTo>
                    <a:pt x="309" y="143"/>
                  </a:lnTo>
                  <a:lnTo>
                    <a:pt x="306" y="145"/>
                  </a:lnTo>
                  <a:lnTo>
                    <a:pt x="303" y="146"/>
                  </a:lnTo>
                  <a:lnTo>
                    <a:pt x="298" y="147"/>
                  </a:lnTo>
                  <a:lnTo>
                    <a:pt x="296" y="148"/>
                  </a:lnTo>
                  <a:lnTo>
                    <a:pt x="294" y="151"/>
                  </a:lnTo>
                  <a:lnTo>
                    <a:pt x="293" y="151"/>
                  </a:lnTo>
                  <a:lnTo>
                    <a:pt x="292" y="151"/>
                  </a:lnTo>
                  <a:lnTo>
                    <a:pt x="292" y="149"/>
                  </a:lnTo>
                  <a:lnTo>
                    <a:pt x="293" y="148"/>
                  </a:lnTo>
                  <a:lnTo>
                    <a:pt x="292" y="146"/>
                  </a:lnTo>
                  <a:lnTo>
                    <a:pt x="292" y="143"/>
                  </a:lnTo>
                  <a:lnTo>
                    <a:pt x="291" y="142"/>
                  </a:lnTo>
                  <a:lnTo>
                    <a:pt x="291" y="140"/>
                  </a:lnTo>
                  <a:lnTo>
                    <a:pt x="292" y="138"/>
                  </a:lnTo>
                  <a:lnTo>
                    <a:pt x="291" y="138"/>
                  </a:lnTo>
                  <a:lnTo>
                    <a:pt x="291" y="140"/>
                  </a:lnTo>
                  <a:lnTo>
                    <a:pt x="289" y="140"/>
                  </a:lnTo>
                  <a:lnTo>
                    <a:pt x="288" y="139"/>
                  </a:lnTo>
                  <a:lnTo>
                    <a:pt x="287" y="139"/>
                  </a:lnTo>
                  <a:lnTo>
                    <a:pt x="287" y="138"/>
                  </a:lnTo>
                  <a:lnTo>
                    <a:pt x="288" y="137"/>
                  </a:lnTo>
                  <a:lnTo>
                    <a:pt x="288" y="136"/>
                  </a:lnTo>
                  <a:lnTo>
                    <a:pt x="288" y="137"/>
                  </a:lnTo>
                  <a:lnTo>
                    <a:pt x="287" y="137"/>
                  </a:lnTo>
                  <a:lnTo>
                    <a:pt x="287" y="138"/>
                  </a:lnTo>
                  <a:lnTo>
                    <a:pt x="286" y="138"/>
                  </a:lnTo>
                  <a:lnTo>
                    <a:pt x="285" y="138"/>
                  </a:lnTo>
                  <a:lnTo>
                    <a:pt x="285" y="137"/>
                  </a:lnTo>
                  <a:lnTo>
                    <a:pt x="285" y="136"/>
                  </a:lnTo>
                  <a:lnTo>
                    <a:pt x="285" y="137"/>
                  </a:lnTo>
                  <a:lnTo>
                    <a:pt x="284" y="137"/>
                  </a:lnTo>
                  <a:lnTo>
                    <a:pt x="284" y="138"/>
                  </a:lnTo>
                  <a:lnTo>
                    <a:pt x="283" y="138"/>
                  </a:lnTo>
                  <a:lnTo>
                    <a:pt x="281" y="139"/>
                  </a:lnTo>
                  <a:lnTo>
                    <a:pt x="280" y="139"/>
                  </a:lnTo>
                  <a:lnTo>
                    <a:pt x="279" y="139"/>
                  </a:lnTo>
                  <a:lnTo>
                    <a:pt x="277" y="139"/>
                  </a:lnTo>
                  <a:lnTo>
                    <a:pt x="277" y="138"/>
                  </a:lnTo>
                  <a:lnTo>
                    <a:pt x="278" y="138"/>
                  </a:lnTo>
                  <a:lnTo>
                    <a:pt x="278" y="137"/>
                  </a:lnTo>
                  <a:lnTo>
                    <a:pt x="277" y="136"/>
                  </a:lnTo>
                  <a:lnTo>
                    <a:pt x="277" y="135"/>
                  </a:lnTo>
                  <a:lnTo>
                    <a:pt x="276" y="135"/>
                  </a:lnTo>
                  <a:lnTo>
                    <a:pt x="276" y="136"/>
                  </a:lnTo>
                  <a:lnTo>
                    <a:pt x="275" y="136"/>
                  </a:lnTo>
                  <a:lnTo>
                    <a:pt x="273" y="137"/>
                  </a:lnTo>
                  <a:lnTo>
                    <a:pt x="273" y="136"/>
                  </a:lnTo>
                  <a:lnTo>
                    <a:pt x="272" y="136"/>
                  </a:lnTo>
                  <a:lnTo>
                    <a:pt x="272" y="135"/>
                  </a:lnTo>
                  <a:lnTo>
                    <a:pt x="273" y="136"/>
                  </a:lnTo>
                  <a:lnTo>
                    <a:pt x="273" y="137"/>
                  </a:lnTo>
                  <a:lnTo>
                    <a:pt x="272" y="136"/>
                  </a:lnTo>
                  <a:lnTo>
                    <a:pt x="271" y="136"/>
                  </a:lnTo>
                  <a:lnTo>
                    <a:pt x="271" y="135"/>
                  </a:lnTo>
                  <a:lnTo>
                    <a:pt x="271" y="134"/>
                  </a:lnTo>
                  <a:lnTo>
                    <a:pt x="270" y="134"/>
                  </a:lnTo>
                  <a:lnTo>
                    <a:pt x="269" y="134"/>
                  </a:lnTo>
                  <a:lnTo>
                    <a:pt x="269" y="131"/>
                  </a:lnTo>
                  <a:lnTo>
                    <a:pt x="269" y="132"/>
                  </a:lnTo>
                  <a:lnTo>
                    <a:pt x="268" y="132"/>
                  </a:lnTo>
                  <a:lnTo>
                    <a:pt x="268" y="134"/>
                  </a:lnTo>
                  <a:lnTo>
                    <a:pt x="267" y="134"/>
                  </a:lnTo>
                  <a:lnTo>
                    <a:pt x="267" y="135"/>
                  </a:lnTo>
                  <a:lnTo>
                    <a:pt x="268" y="135"/>
                  </a:lnTo>
                  <a:lnTo>
                    <a:pt x="263" y="138"/>
                  </a:lnTo>
                  <a:lnTo>
                    <a:pt x="262" y="139"/>
                  </a:lnTo>
                  <a:lnTo>
                    <a:pt x="261" y="139"/>
                  </a:lnTo>
                  <a:lnTo>
                    <a:pt x="259" y="138"/>
                  </a:lnTo>
                  <a:lnTo>
                    <a:pt x="259" y="137"/>
                  </a:lnTo>
                  <a:lnTo>
                    <a:pt x="258" y="137"/>
                  </a:lnTo>
                  <a:lnTo>
                    <a:pt x="256" y="138"/>
                  </a:lnTo>
                  <a:lnTo>
                    <a:pt x="255" y="138"/>
                  </a:lnTo>
                  <a:lnTo>
                    <a:pt x="253" y="140"/>
                  </a:lnTo>
                  <a:lnTo>
                    <a:pt x="252" y="142"/>
                  </a:lnTo>
                  <a:lnTo>
                    <a:pt x="251" y="142"/>
                  </a:lnTo>
                  <a:lnTo>
                    <a:pt x="251" y="140"/>
                  </a:lnTo>
                  <a:lnTo>
                    <a:pt x="250" y="140"/>
                  </a:lnTo>
                  <a:lnTo>
                    <a:pt x="251" y="139"/>
                  </a:lnTo>
                  <a:lnTo>
                    <a:pt x="251" y="138"/>
                  </a:lnTo>
                  <a:lnTo>
                    <a:pt x="251" y="136"/>
                  </a:lnTo>
                  <a:lnTo>
                    <a:pt x="251" y="135"/>
                  </a:lnTo>
                  <a:lnTo>
                    <a:pt x="251" y="134"/>
                  </a:lnTo>
                  <a:lnTo>
                    <a:pt x="251" y="132"/>
                  </a:lnTo>
                  <a:lnTo>
                    <a:pt x="250" y="131"/>
                  </a:lnTo>
                  <a:lnTo>
                    <a:pt x="250" y="130"/>
                  </a:lnTo>
                  <a:lnTo>
                    <a:pt x="249" y="130"/>
                  </a:lnTo>
                  <a:lnTo>
                    <a:pt x="250" y="129"/>
                  </a:lnTo>
                  <a:lnTo>
                    <a:pt x="249" y="129"/>
                  </a:lnTo>
                  <a:lnTo>
                    <a:pt x="249" y="130"/>
                  </a:lnTo>
                  <a:lnTo>
                    <a:pt x="249" y="131"/>
                  </a:lnTo>
                  <a:lnTo>
                    <a:pt x="249" y="132"/>
                  </a:lnTo>
                  <a:lnTo>
                    <a:pt x="247" y="132"/>
                  </a:lnTo>
                  <a:lnTo>
                    <a:pt x="246" y="132"/>
                  </a:lnTo>
                  <a:lnTo>
                    <a:pt x="245" y="131"/>
                  </a:lnTo>
                  <a:lnTo>
                    <a:pt x="244" y="131"/>
                  </a:lnTo>
                  <a:lnTo>
                    <a:pt x="243" y="131"/>
                  </a:lnTo>
                  <a:lnTo>
                    <a:pt x="239" y="134"/>
                  </a:lnTo>
                  <a:lnTo>
                    <a:pt x="238" y="134"/>
                  </a:lnTo>
                  <a:lnTo>
                    <a:pt x="237" y="134"/>
                  </a:lnTo>
                  <a:lnTo>
                    <a:pt x="236" y="134"/>
                  </a:lnTo>
                  <a:lnTo>
                    <a:pt x="235" y="134"/>
                  </a:lnTo>
                  <a:lnTo>
                    <a:pt x="235" y="132"/>
                  </a:lnTo>
                  <a:lnTo>
                    <a:pt x="236" y="132"/>
                  </a:lnTo>
                  <a:lnTo>
                    <a:pt x="236" y="131"/>
                  </a:lnTo>
                  <a:lnTo>
                    <a:pt x="237" y="131"/>
                  </a:lnTo>
                  <a:lnTo>
                    <a:pt x="236" y="131"/>
                  </a:lnTo>
                  <a:lnTo>
                    <a:pt x="235" y="131"/>
                  </a:lnTo>
                  <a:lnTo>
                    <a:pt x="235" y="132"/>
                  </a:lnTo>
                  <a:lnTo>
                    <a:pt x="234" y="134"/>
                  </a:lnTo>
                  <a:lnTo>
                    <a:pt x="233" y="134"/>
                  </a:lnTo>
                  <a:lnTo>
                    <a:pt x="233" y="132"/>
                  </a:lnTo>
                  <a:lnTo>
                    <a:pt x="233" y="131"/>
                  </a:lnTo>
                  <a:lnTo>
                    <a:pt x="231" y="131"/>
                  </a:lnTo>
                  <a:lnTo>
                    <a:pt x="231" y="130"/>
                  </a:lnTo>
                  <a:lnTo>
                    <a:pt x="230" y="131"/>
                  </a:lnTo>
                  <a:lnTo>
                    <a:pt x="229" y="131"/>
                  </a:lnTo>
                  <a:lnTo>
                    <a:pt x="228" y="132"/>
                  </a:lnTo>
                  <a:lnTo>
                    <a:pt x="227" y="132"/>
                  </a:lnTo>
                  <a:lnTo>
                    <a:pt x="227" y="131"/>
                  </a:lnTo>
                  <a:lnTo>
                    <a:pt x="226" y="131"/>
                  </a:lnTo>
                  <a:lnTo>
                    <a:pt x="227" y="131"/>
                  </a:lnTo>
                  <a:lnTo>
                    <a:pt x="227" y="130"/>
                  </a:lnTo>
                  <a:lnTo>
                    <a:pt x="227" y="129"/>
                  </a:lnTo>
                  <a:lnTo>
                    <a:pt x="227" y="128"/>
                  </a:lnTo>
                  <a:lnTo>
                    <a:pt x="226" y="128"/>
                  </a:lnTo>
                  <a:lnTo>
                    <a:pt x="226" y="127"/>
                  </a:lnTo>
                  <a:lnTo>
                    <a:pt x="226" y="126"/>
                  </a:lnTo>
                  <a:lnTo>
                    <a:pt x="227" y="126"/>
                  </a:lnTo>
                  <a:lnTo>
                    <a:pt x="226" y="126"/>
                  </a:lnTo>
                  <a:lnTo>
                    <a:pt x="226" y="124"/>
                  </a:lnTo>
                  <a:lnTo>
                    <a:pt x="226" y="123"/>
                  </a:lnTo>
                  <a:lnTo>
                    <a:pt x="226" y="122"/>
                  </a:lnTo>
                  <a:lnTo>
                    <a:pt x="225" y="122"/>
                  </a:lnTo>
                  <a:lnTo>
                    <a:pt x="225" y="121"/>
                  </a:lnTo>
                  <a:lnTo>
                    <a:pt x="225" y="120"/>
                  </a:lnTo>
                  <a:lnTo>
                    <a:pt x="225" y="119"/>
                  </a:lnTo>
                  <a:lnTo>
                    <a:pt x="225" y="118"/>
                  </a:lnTo>
                  <a:lnTo>
                    <a:pt x="225" y="117"/>
                  </a:lnTo>
                  <a:lnTo>
                    <a:pt x="224" y="117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1" y="115"/>
                  </a:lnTo>
                  <a:lnTo>
                    <a:pt x="222" y="115"/>
                  </a:lnTo>
                  <a:lnTo>
                    <a:pt x="222" y="114"/>
                  </a:lnTo>
                  <a:lnTo>
                    <a:pt x="221" y="114"/>
                  </a:lnTo>
                  <a:lnTo>
                    <a:pt x="222" y="114"/>
                  </a:lnTo>
                  <a:lnTo>
                    <a:pt x="224" y="114"/>
                  </a:lnTo>
                  <a:lnTo>
                    <a:pt x="224" y="113"/>
                  </a:lnTo>
                  <a:lnTo>
                    <a:pt x="224" y="112"/>
                  </a:lnTo>
                  <a:lnTo>
                    <a:pt x="224" y="111"/>
                  </a:lnTo>
                  <a:lnTo>
                    <a:pt x="225" y="110"/>
                  </a:lnTo>
                  <a:lnTo>
                    <a:pt x="225" y="109"/>
                  </a:lnTo>
                  <a:lnTo>
                    <a:pt x="224" y="107"/>
                  </a:lnTo>
                  <a:lnTo>
                    <a:pt x="222" y="106"/>
                  </a:lnTo>
                  <a:lnTo>
                    <a:pt x="222" y="105"/>
                  </a:lnTo>
                  <a:lnTo>
                    <a:pt x="222" y="104"/>
                  </a:lnTo>
                  <a:lnTo>
                    <a:pt x="221" y="104"/>
                  </a:lnTo>
                  <a:lnTo>
                    <a:pt x="220" y="104"/>
                  </a:lnTo>
                  <a:lnTo>
                    <a:pt x="220" y="103"/>
                  </a:lnTo>
                  <a:lnTo>
                    <a:pt x="219" y="102"/>
                  </a:lnTo>
                  <a:lnTo>
                    <a:pt x="220" y="101"/>
                  </a:lnTo>
                  <a:lnTo>
                    <a:pt x="219" y="101"/>
                  </a:lnTo>
                  <a:lnTo>
                    <a:pt x="219" y="102"/>
                  </a:lnTo>
                  <a:lnTo>
                    <a:pt x="218" y="103"/>
                  </a:lnTo>
                  <a:lnTo>
                    <a:pt x="218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6" y="101"/>
                  </a:lnTo>
                  <a:lnTo>
                    <a:pt x="214" y="101"/>
                  </a:lnTo>
                  <a:lnTo>
                    <a:pt x="214" y="102"/>
                  </a:lnTo>
                  <a:lnTo>
                    <a:pt x="213" y="102"/>
                  </a:lnTo>
                  <a:lnTo>
                    <a:pt x="213" y="101"/>
                  </a:lnTo>
                  <a:lnTo>
                    <a:pt x="212" y="101"/>
                  </a:lnTo>
                  <a:lnTo>
                    <a:pt x="212" y="98"/>
                  </a:lnTo>
                  <a:lnTo>
                    <a:pt x="213" y="98"/>
                  </a:lnTo>
                  <a:lnTo>
                    <a:pt x="214" y="98"/>
                  </a:lnTo>
                  <a:lnTo>
                    <a:pt x="216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4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7"/>
                  </a:lnTo>
                  <a:lnTo>
                    <a:pt x="212" y="96"/>
                  </a:lnTo>
                  <a:lnTo>
                    <a:pt x="211" y="96"/>
                  </a:lnTo>
                  <a:lnTo>
                    <a:pt x="210" y="96"/>
                  </a:lnTo>
                  <a:lnTo>
                    <a:pt x="210" y="95"/>
                  </a:lnTo>
                  <a:lnTo>
                    <a:pt x="210" y="94"/>
                  </a:lnTo>
                  <a:lnTo>
                    <a:pt x="210" y="93"/>
                  </a:lnTo>
                  <a:lnTo>
                    <a:pt x="210" y="92"/>
                  </a:lnTo>
                  <a:lnTo>
                    <a:pt x="209" y="92"/>
                  </a:lnTo>
                  <a:lnTo>
                    <a:pt x="210" y="92"/>
                  </a:lnTo>
                  <a:lnTo>
                    <a:pt x="210" y="90"/>
                  </a:lnTo>
                  <a:lnTo>
                    <a:pt x="211" y="92"/>
                  </a:lnTo>
                  <a:lnTo>
                    <a:pt x="211" y="90"/>
                  </a:lnTo>
                  <a:lnTo>
                    <a:pt x="211" y="89"/>
                  </a:lnTo>
                  <a:lnTo>
                    <a:pt x="211" y="88"/>
                  </a:lnTo>
                  <a:lnTo>
                    <a:pt x="211" y="87"/>
                  </a:lnTo>
                  <a:lnTo>
                    <a:pt x="212" y="88"/>
                  </a:lnTo>
                  <a:lnTo>
                    <a:pt x="212" y="87"/>
                  </a:lnTo>
                  <a:lnTo>
                    <a:pt x="211" y="86"/>
                  </a:lnTo>
                  <a:lnTo>
                    <a:pt x="210" y="85"/>
                  </a:lnTo>
                  <a:lnTo>
                    <a:pt x="209" y="84"/>
                  </a:lnTo>
                  <a:lnTo>
                    <a:pt x="208" y="84"/>
                  </a:lnTo>
                  <a:lnTo>
                    <a:pt x="207" y="82"/>
                  </a:lnTo>
                  <a:lnTo>
                    <a:pt x="208" y="82"/>
                  </a:lnTo>
                  <a:lnTo>
                    <a:pt x="208" y="81"/>
                  </a:lnTo>
                  <a:lnTo>
                    <a:pt x="207" y="80"/>
                  </a:lnTo>
                  <a:lnTo>
                    <a:pt x="208" y="79"/>
                  </a:lnTo>
                  <a:lnTo>
                    <a:pt x="208" y="78"/>
                  </a:lnTo>
                  <a:lnTo>
                    <a:pt x="207" y="78"/>
                  </a:lnTo>
                  <a:lnTo>
                    <a:pt x="207" y="77"/>
                  </a:lnTo>
                  <a:lnTo>
                    <a:pt x="207" y="76"/>
                  </a:lnTo>
                  <a:lnTo>
                    <a:pt x="207" y="75"/>
                  </a:lnTo>
                  <a:lnTo>
                    <a:pt x="208" y="75"/>
                  </a:lnTo>
                  <a:lnTo>
                    <a:pt x="208" y="73"/>
                  </a:lnTo>
                  <a:lnTo>
                    <a:pt x="208" y="71"/>
                  </a:lnTo>
                  <a:lnTo>
                    <a:pt x="208" y="70"/>
                  </a:lnTo>
                  <a:lnTo>
                    <a:pt x="209" y="70"/>
                  </a:lnTo>
                  <a:lnTo>
                    <a:pt x="210" y="70"/>
                  </a:lnTo>
                  <a:lnTo>
                    <a:pt x="210" y="69"/>
                  </a:lnTo>
                  <a:lnTo>
                    <a:pt x="211" y="69"/>
                  </a:lnTo>
                  <a:lnTo>
                    <a:pt x="211" y="68"/>
                  </a:lnTo>
                  <a:lnTo>
                    <a:pt x="212" y="68"/>
                  </a:lnTo>
                  <a:lnTo>
                    <a:pt x="212" y="67"/>
                  </a:lnTo>
                  <a:lnTo>
                    <a:pt x="212" y="68"/>
                  </a:lnTo>
                  <a:lnTo>
                    <a:pt x="211" y="68"/>
                  </a:lnTo>
                  <a:lnTo>
                    <a:pt x="211" y="69"/>
                  </a:lnTo>
                  <a:lnTo>
                    <a:pt x="210" y="69"/>
                  </a:lnTo>
                  <a:lnTo>
                    <a:pt x="210" y="70"/>
                  </a:lnTo>
                  <a:lnTo>
                    <a:pt x="209" y="70"/>
                  </a:lnTo>
                  <a:lnTo>
                    <a:pt x="208" y="70"/>
                  </a:lnTo>
                  <a:lnTo>
                    <a:pt x="208" y="69"/>
                  </a:lnTo>
                  <a:lnTo>
                    <a:pt x="209" y="69"/>
                  </a:lnTo>
                  <a:lnTo>
                    <a:pt x="209" y="68"/>
                  </a:lnTo>
                  <a:lnTo>
                    <a:pt x="209" y="65"/>
                  </a:lnTo>
                  <a:lnTo>
                    <a:pt x="210" y="64"/>
                  </a:lnTo>
                  <a:lnTo>
                    <a:pt x="212" y="63"/>
                  </a:lnTo>
                  <a:lnTo>
                    <a:pt x="212" y="62"/>
                  </a:lnTo>
                  <a:lnTo>
                    <a:pt x="213" y="62"/>
                  </a:lnTo>
                  <a:lnTo>
                    <a:pt x="213" y="61"/>
                  </a:lnTo>
                  <a:lnTo>
                    <a:pt x="212" y="61"/>
                  </a:lnTo>
                  <a:lnTo>
                    <a:pt x="213" y="61"/>
                  </a:lnTo>
                  <a:lnTo>
                    <a:pt x="213" y="60"/>
                  </a:lnTo>
                  <a:lnTo>
                    <a:pt x="213" y="59"/>
                  </a:lnTo>
                  <a:lnTo>
                    <a:pt x="214" y="59"/>
                  </a:lnTo>
                  <a:lnTo>
                    <a:pt x="217" y="59"/>
                  </a:lnTo>
                  <a:lnTo>
                    <a:pt x="217" y="57"/>
                  </a:lnTo>
                  <a:lnTo>
                    <a:pt x="218" y="56"/>
                  </a:lnTo>
                  <a:lnTo>
                    <a:pt x="218" y="57"/>
                  </a:lnTo>
                  <a:lnTo>
                    <a:pt x="217" y="59"/>
                  </a:lnTo>
                  <a:lnTo>
                    <a:pt x="217" y="60"/>
                  </a:lnTo>
                  <a:lnTo>
                    <a:pt x="216" y="60"/>
                  </a:lnTo>
                  <a:lnTo>
                    <a:pt x="217" y="60"/>
                  </a:lnTo>
                  <a:lnTo>
                    <a:pt x="217" y="61"/>
                  </a:lnTo>
                  <a:lnTo>
                    <a:pt x="218" y="61"/>
                  </a:lnTo>
                  <a:lnTo>
                    <a:pt x="218" y="62"/>
                  </a:lnTo>
                  <a:lnTo>
                    <a:pt x="218" y="63"/>
                  </a:lnTo>
                  <a:lnTo>
                    <a:pt x="218" y="64"/>
                  </a:lnTo>
                  <a:lnTo>
                    <a:pt x="220" y="65"/>
                  </a:lnTo>
                  <a:lnTo>
                    <a:pt x="220" y="67"/>
                  </a:lnTo>
                  <a:lnTo>
                    <a:pt x="220" y="65"/>
                  </a:lnTo>
                  <a:lnTo>
                    <a:pt x="220" y="67"/>
                  </a:lnTo>
                  <a:lnTo>
                    <a:pt x="221" y="67"/>
                  </a:lnTo>
                  <a:lnTo>
                    <a:pt x="222" y="67"/>
                  </a:lnTo>
                  <a:lnTo>
                    <a:pt x="222" y="68"/>
                  </a:lnTo>
                  <a:lnTo>
                    <a:pt x="222" y="69"/>
                  </a:lnTo>
                  <a:lnTo>
                    <a:pt x="224" y="69"/>
                  </a:lnTo>
                  <a:lnTo>
                    <a:pt x="224" y="70"/>
                  </a:lnTo>
                  <a:lnTo>
                    <a:pt x="225" y="70"/>
                  </a:lnTo>
                  <a:lnTo>
                    <a:pt x="226" y="70"/>
                  </a:lnTo>
                  <a:lnTo>
                    <a:pt x="226" y="71"/>
                  </a:lnTo>
                  <a:lnTo>
                    <a:pt x="227" y="72"/>
                  </a:lnTo>
                  <a:lnTo>
                    <a:pt x="227" y="73"/>
                  </a:lnTo>
                  <a:lnTo>
                    <a:pt x="228" y="73"/>
                  </a:lnTo>
                  <a:lnTo>
                    <a:pt x="229" y="73"/>
                  </a:lnTo>
                  <a:lnTo>
                    <a:pt x="229" y="75"/>
                  </a:lnTo>
                  <a:lnTo>
                    <a:pt x="230" y="75"/>
                  </a:lnTo>
                  <a:lnTo>
                    <a:pt x="230" y="76"/>
                  </a:lnTo>
                  <a:lnTo>
                    <a:pt x="231" y="76"/>
                  </a:lnTo>
                  <a:lnTo>
                    <a:pt x="233" y="75"/>
                  </a:lnTo>
                  <a:lnTo>
                    <a:pt x="234" y="75"/>
                  </a:lnTo>
                  <a:lnTo>
                    <a:pt x="235" y="75"/>
                  </a:lnTo>
                  <a:lnTo>
                    <a:pt x="235" y="73"/>
                  </a:lnTo>
                  <a:lnTo>
                    <a:pt x="236" y="73"/>
                  </a:lnTo>
                  <a:lnTo>
                    <a:pt x="236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42" y="72"/>
                  </a:lnTo>
                  <a:lnTo>
                    <a:pt x="243" y="72"/>
                  </a:lnTo>
                  <a:lnTo>
                    <a:pt x="244" y="73"/>
                  </a:lnTo>
                  <a:lnTo>
                    <a:pt x="244" y="72"/>
                  </a:lnTo>
                  <a:lnTo>
                    <a:pt x="245" y="72"/>
                  </a:lnTo>
                  <a:lnTo>
                    <a:pt x="245" y="73"/>
                  </a:lnTo>
                  <a:lnTo>
                    <a:pt x="246" y="73"/>
                  </a:lnTo>
                  <a:lnTo>
                    <a:pt x="247" y="72"/>
                  </a:lnTo>
                  <a:lnTo>
                    <a:pt x="249" y="72"/>
                  </a:lnTo>
                  <a:lnTo>
                    <a:pt x="249" y="73"/>
                  </a:lnTo>
                  <a:lnTo>
                    <a:pt x="250" y="73"/>
                  </a:lnTo>
                  <a:lnTo>
                    <a:pt x="251" y="73"/>
                  </a:lnTo>
                  <a:lnTo>
                    <a:pt x="252" y="71"/>
                  </a:lnTo>
                  <a:lnTo>
                    <a:pt x="253" y="71"/>
                  </a:lnTo>
                  <a:lnTo>
                    <a:pt x="254" y="71"/>
                  </a:lnTo>
                  <a:lnTo>
                    <a:pt x="255" y="69"/>
                  </a:lnTo>
                  <a:lnTo>
                    <a:pt x="255" y="68"/>
                  </a:lnTo>
                  <a:lnTo>
                    <a:pt x="255" y="67"/>
                  </a:lnTo>
                  <a:lnTo>
                    <a:pt x="258" y="65"/>
                  </a:lnTo>
                  <a:lnTo>
                    <a:pt x="259" y="65"/>
                  </a:lnTo>
                  <a:lnTo>
                    <a:pt x="260" y="64"/>
                  </a:lnTo>
                  <a:lnTo>
                    <a:pt x="264" y="64"/>
                  </a:lnTo>
                  <a:lnTo>
                    <a:pt x="266" y="64"/>
                  </a:lnTo>
                  <a:lnTo>
                    <a:pt x="267" y="64"/>
                  </a:lnTo>
                  <a:lnTo>
                    <a:pt x="268" y="64"/>
                  </a:lnTo>
                  <a:lnTo>
                    <a:pt x="268" y="65"/>
                  </a:lnTo>
                  <a:lnTo>
                    <a:pt x="268" y="67"/>
                  </a:lnTo>
                  <a:lnTo>
                    <a:pt x="269" y="67"/>
                  </a:lnTo>
                  <a:lnTo>
                    <a:pt x="270" y="67"/>
                  </a:lnTo>
                  <a:lnTo>
                    <a:pt x="270" y="68"/>
                  </a:lnTo>
                  <a:lnTo>
                    <a:pt x="271" y="68"/>
                  </a:lnTo>
                  <a:lnTo>
                    <a:pt x="272" y="68"/>
                  </a:lnTo>
                  <a:lnTo>
                    <a:pt x="273" y="69"/>
                  </a:lnTo>
                  <a:lnTo>
                    <a:pt x="275" y="69"/>
                  </a:lnTo>
                  <a:lnTo>
                    <a:pt x="276" y="68"/>
                  </a:lnTo>
                  <a:lnTo>
                    <a:pt x="276" y="69"/>
                  </a:lnTo>
                  <a:lnTo>
                    <a:pt x="277" y="69"/>
                  </a:lnTo>
                  <a:lnTo>
                    <a:pt x="277" y="70"/>
                  </a:lnTo>
                  <a:lnTo>
                    <a:pt x="278" y="70"/>
                  </a:lnTo>
                  <a:lnTo>
                    <a:pt x="280" y="68"/>
                  </a:lnTo>
                  <a:lnTo>
                    <a:pt x="281" y="67"/>
                  </a:lnTo>
                  <a:lnTo>
                    <a:pt x="284" y="67"/>
                  </a:lnTo>
                  <a:lnTo>
                    <a:pt x="285" y="65"/>
                  </a:lnTo>
                  <a:lnTo>
                    <a:pt x="285" y="67"/>
                  </a:lnTo>
                  <a:lnTo>
                    <a:pt x="286" y="67"/>
                  </a:lnTo>
                  <a:lnTo>
                    <a:pt x="288" y="65"/>
                  </a:lnTo>
                  <a:lnTo>
                    <a:pt x="289" y="65"/>
                  </a:lnTo>
                  <a:lnTo>
                    <a:pt x="291" y="67"/>
                  </a:lnTo>
                  <a:lnTo>
                    <a:pt x="292" y="67"/>
                  </a:lnTo>
                  <a:lnTo>
                    <a:pt x="292" y="65"/>
                  </a:lnTo>
                  <a:lnTo>
                    <a:pt x="292" y="64"/>
                  </a:lnTo>
                  <a:lnTo>
                    <a:pt x="293" y="63"/>
                  </a:lnTo>
                  <a:lnTo>
                    <a:pt x="293" y="62"/>
                  </a:lnTo>
                  <a:lnTo>
                    <a:pt x="293" y="61"/>
                  </a:lnTo>
                  <a:lnTo>
                    <a:pt x="293" y="60"/>
                  </a:lnTo>
                  <a:lnTo>
                    <a:pt x="294" y="60"/>
                  </a:lnTo>
                  <a:lnTo>
                    <a:pt x="295" y="60"/>
                  </a:lnTo>
                  <a:lnTo>
                    <a:pt x="295" y="59"/>
                  </a:lnTo>
                  <a:lnTo>
                    <a:pt x="295" y="57"/>
                  </a:lnTo>
                  <a:lnTo>
                    <a:pt x="294" y="57"/>
                  </a:lnTo>
                  <a:lnTo>
                    <a:pt x="294" y="56"/>
                  </a:lnTo>
                  <a:lnTo>
                    <a:pt x="294" y="55"/>
                  </a:lnTo>
                  <a:lnTo>
                    <a:pt x="295" y="54"/>
                  </a:lnTo>
                  <a:lnTo>
                    <a:pt x="296" y="54"/>
                  </a:lnTo>
                  <a:lnTo>
                    <a:pt x="296" y="53"/>
                  </a:lnTo>
                  <a:lnTo>
                    <a:pt x="297" y="53"/>
                  </a:lnTo>
                  <a:lnTo>
                    <a:pt x="298" y="52"/>
                  </a:lnTo>
                  <a:lnTo>
                    <a:pt x="300" y="51"/>
                  </a:lnTo>
                  <a:lnTo>
                    <a:pt x="301" y="51"/>
                  </a:lnTo>
                  <a:lnTo>
                    <a:pt x="301" y="50"/>
                  </a:lnTo>
                  <a:lnTo>
                    <a:pt x="300" y="50"/>
                  </a:lnTo>
                  <a:lnTo>
                    <a:pt x="300" y="48"/>
                  </a:lnTo>
                  <a:lnTo>
                    <a:pt x="300" y="50"/>
                  </a:lnTo>
                  <a:lnTo>
                    <a:pt x="298" y="50"/>
                  </a:lnTo>
                  <a:lnTo>
                    <a:pt x="298" y="48"/>
                  </a:lnTo>
                  <a:lnTo>
                    <a:pt x="298" y="47"/>
                  </a:lnTo>
                  <a:lnTo>
                    <a:pt x="300" y="47"/>
                  </a:lnTo>
                  <a:lnTo>
                    <a:pt x="300" y="46"/>
                  </a:lnTo>
                  <a:lnTo>
                    <a:pt x="298" y="46"/>
                  </a:lnTo>
                  <a:lnTo>
                    <a:pt x="298" y="45"/>
                  </a:lnTo>
                  <a:lnTo>
                    <a:pt x="300" y="45"/>
                  </a:lnTo>
                  <a:lnTo>
                    <a:pt x="300" y="44"/>
                  </a:lnTo>
                  <a:lnTo>
                    <a:pt x="301" y="44"/>
                  </a:lnTo>
                  <a:lnTo>
                    <a:pt x="301" y="43"/>
                  </a:lnTo>
                  <a:lnTo>
                    <a:pt x="302" y="43"/>
                  </a:lnTo>
                  <a:lnTo>
                    <a:pt x="303" y="43"/>
                  </a:lnTo>
                  <a:lnTo>
                    <a:pt x="304" y="43"/>
                  </a:lnTo>
                  <a:lnTo>
                    <a:pt x="305" y="43"/>
                  </a:lnTo>
                  <a:lnTo>
                    <a:pt x="305" y="42"/>
                  </a:lnTo>
                  <a:lnTo>
                    <a:pt x="305" y="40"/>
                  </a:lnTo>
                  <a:lnTo>
                    <a:pt x="305" y="38"/>
                  </a:lnTo>
                  <a:lnTo>
                    <a:pt x="305" y="37"/>
                  </a:lnTo>
                  <a:lnTo>
                    <a:pt x="306" y="37"/>
                  </a:lnTo>
                  <a:lnTo>
                    <a:pt x="306" y="36"/>
                  </a:lnTo>
                  <a:lnTo>
                    <a:pt x="306" y="35"/>
                  </a:lnTo>
                  <a:lnTo>
                    <a:pt x="306" y="34"/>
                  </a:lnTo>
                  <a:lnTo>
                    <a:pt x="306" y="32"/>
                  </a:lnTo>
                  <a:lnTo>
                    <a:pt x="306" y="30"/>
                  </a:lnTo>
                  <a:lnTo>
                    <a:pt x="306" y="29"/>
                  </a:lnTo>
                  <a:lnTo>
                    <a:pt x="306" y="28"/>
                  </a:lnTo>
                  <a:lnTo>
                    <a:pt x="308" y="28"/>
                  </a:lnTo>
                  <a:lnTo>
                    <a:pt x="308" y="26"/>
                  </a:lnTo>
                  <a:lnTo>
                    <a:pt x="308" y="25"/>
                  </a:lnTo>
                  <a:lnTo>
                    <a:pt x="309" y="25"/>
                  </a:lnTo>
                  <a:lnTo>
                    <a:pt x="310" y="25"/>
                  </a:lnTo>
                  <a:lnTo>
                    <a:pt x="310" y="23"/>
                  </a:lnTo>
                  <a:lnTo>
                    <a:pt x="310" y="22"/>
                  </a:lnTo>
                  <a:lnTo>
                    <a:pt x="311" y="22"/>
                  </a:lnTo>
                  <a:lnTo>
                    <a:pt x="311" y="23"/>
                  </a:lnTo>
                  <a:lnTo>
                    <a:pt x="312" y="23"/>
                  </a:lnTo>
                  <a:lnTo>
                    <a:pt x="313" y="23"/>
                  </a:lnTo>
                  <a:lnTo>
                    <a:pt x="313" y="25"/>
                  </a:lnTo>
                  <a:lnTo>
                    <a:pt x="313" y="23"/>
                  </a:lnTo>
                  <a:lnTo>
                    <a:pt x="314" y="23"/>
                  </a:lnTo>
                  <a:lnTo>
                    <a:pt x="314" y="22"/>
                  </a:lnTo>
                  <a:lnTo>
                    <a:pt x="315" y="22"/>
                  </a:lnTo>
                  <a:lnTo>
                    <a:pt x="317" y="22"/>
                  </a:lnTo>
                  <a:lnTo>
                    <a:pt x="318" y="22"/>
                  </a:lnTo>
                  <a:lnTo>
                    <a:pt x="318" y="23"/>
                  </a:lnTo>
                  <a:lnTo>
                    <a:pt x="319" y="23"/>
                  </a:lnTo>
                  <a:lnTo>
                    <a:pt x="320" y="23"/>
                  </a:lnTo>
                  <a:lnTo>
                    <a:pt x="320" y="22"/>
                  </a:lnTo>
                  <a:lnTo>
                    <a:pt x="321" y="22"/>
                  </a:lnTo>
                  <a:lnTo>
                    <a:pt x="321" y="23"/>
                  </a:lnTo>
                  <a:close/>
                  <a:moveTo>
                    <a:pt x="476" y="21"/>
                  </a:moveTo>
                  <a:lnTo>
                    <a:pt x="474" y="22"/>
                  </a:lnTo>
                  <a:lnTo>
                    <a:pt x="476" y="23"/>
                  </a:lnTo>
                  <a:lnTo>
                    <a:pt x="474" y="25"/>
                  </a:lnTo>
                  <a:lnTo>
                    <a:pt x="474" y="26"/>
                  </a:lnTo>
                  <a:lnTo>
                    <a:pt x="474" y="27"/>
                  </a:lnTo>
                  <a:lnTo>
                    <a:pt x="474" y="28"/>
                  </a:lnTo>
                  <a:lnTo>
                    <a:pt x="473" y="28"/>
                  </a:lnTo>
                  <a:lnTo>
                    <a:pt x="472" y="28"/>
                  </a:lnTo>
                  <a:lnTo>
                    <a:pt x="472" y="27"/>
                  </a:lnTo>
                  <a:lnTo>
                    <a:pt x="473" y="27"/>
                  </a:lnTo>
                  <a:lnTo>
                    <a:pt x="473" y="26"/>
                  </a:lnTo>
                  <a:lnTo>
                    <a:pt x="474" y="25"/>
                  </a:lnTo>
                  <a:lnTo>
                    <a:pt x="473" y="25"/>
                  </a:lnTo>
                  <a:lnTo>
                    <a:pt x="472" y="25"/>
                  </a:lnTo>
                  <a:lnTo>
                    <a:pt x="472" y="23"/>
                  </a:lnTo>
                  <a:lnTo>
                    <a:pt x="472" y="22"/>
                  </a:lnTo>
                  <a:lnTo>
                    <a:pt x="473" y="21"/>
                  </a:lnTo>
                  <a:lnTo>
                    <a:pt x="473" y="20"/>
                  </a:lnTo>
                  <a:lnTo>
                    <a:pt x="474" y="20"/>
                  </a:lnTo>
                  <a:lnTo>
                    <a:pt x="474" y="21"/>
                  </a:lnTo>
                  <a:lnTo>
                    <a:pt x="476" y="21"/>
                  </a:lnTo>
                  <a:close/>
                  <a:moveTo>
                    <a:pt x="193" y="18"/>
                  </a:moveTo>
                  <a:lnTo>
                    <a:pt x="193" y="17"/>
                  </a:lnTo>
                  <a:lnTo>
                    <a:pt x="194" y="17"/>
                  </a:lnTo>
                  <a:lnTo>
                    <a:pt x="193" y="17"/>
                  </a:lnTo>
                  <a:lnTo>
                    <a:pt x="193" y="18"/>
                  </a:lnTo>
                  <a:close/>
                  <a:moveTo>
                    <a:pt x="471" y="5"/>
                  </a:moveTo>
                  <a:lnTo>
                    <a:pt x="471" y="4"/>
                  </a:lnTo>
                  <a:lnTo>
                    <a:pt x="471" y="5"/>
                  </a:lnTo>
                  <a:close/>
                  <a:moveTo>
                    <a:pt x="7" y="4"/>
                  </a:moveTo>
                  <a:lnTo>
                    <a:pt x="8" y="4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8" y="10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6" y="10"/>
                  </a:lnTo>
                  <a:lnTo>
                    <a:pt x="26" y="9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9" y="10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3" y="11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9" y="12"/>
                  </a:lnTo>
                  <a:lnTo>
                    <a:pt x="42" y="14"/>
                  </a:lnTo>
                  <a:lnTo>
                    <a:pt x="43" y="14"/>
                  </a:lnTo>
                  <a:lnTo>
                    <a:pt x="43" y="15"/>
                  </a:lnTo>
                  <a:lnTo>
                    <a:pt x="43" y="17"/>
                  </a:lnTo>
                  <a:lnTo>
                    <a:pt x="44" y="18"/>
                  </a:lnTo>
                  <a:lnTo>
                    <a:pt x="44" y="19"/>
                  </a:lnTo>
                  <a:lnTo>
                    <a:pt x="44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6" y="21"/>
                  </a:lnTo>
                  <a:lnTo>
                    <a:pt x="48" y="21"/>
                  </a:lnTo>
                  <a:lnTo>
                    <a:pt x="49" y="22"/>
                  </a:lnTo>
                  <a:lnTo>
                    <a:pt x="48" y="23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2" y="29"/>
                  </a:lnTo>
                  <a:lnTo>
                    <a:pt x="53" y="29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6" y="32"/>
                  </a:lnTo>
                  <a:lnTo>
                    <a:pt x="58" y="32"/>
                  </a:lnTo>
                  <a:lnTo>
                    <a:pt x="59" y="34"/>
                  </a:lnTo>
                  <a:lnTo>
                    <a:pt x="60" y="34"/>
                  </a:lnTo>
                  <a:lnTo>
                    <a:pt x="60" y="35"/>
                  </a:lnTo>
                  <a:lnTo>
                    <a:pt x="61" y="35"/>
                  </a:lnTo>
                  <a:lnTo>
                    <a:pt x="63" y="36"/>
                  </a:lnTo>
                  <a:lnTo>
                    <a:pt x="65" y="37"/>
                  </a:lnTo>
                  <a:lnTo>
                    <a:pt x="66" y="37"/>
                  </a:lnTo>
                  <a:lnTo>
                    <a:pt x="66" y="38"/>
                  </a:lnTo>
                  <a:lnTo>
                    <a:pt x="67" y="38"/>
                  </a:lnTo>
                  <a:lnTo>
                    <a:pt x="67" y="39"/>
                  </a:lnTo>
                  <a:lnTo>
                    <a:pt x="68" y="39"/>
                  </a:lnTo>
                  <a:lnTo>
                    <a:pt x="69" y="40"/>
                  </a:lnTo>
                  <a:lnTo>
                    <a:pt x="70" y="40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3"/>
                  </a:lnTo>
                  <a:lnTo>
                    <a:pt x="73" y="43"/>
                  </a:lnTo>
                  <a:lnTo>
                    <a:pt x="73" y="44"/>
                  </a:lnTo>
                  <a:lnTo>
                    <a:pt x="74" y="44"/>
                  </a:lnTo>
                  <a:lnTo>
                    <a:pt x="74" y="46"/>
                  </a:lnTo>
                  <a:lnTo>
                    <a:pt x="74" y="47"/>
                  </a:lnTo>
                  <a:lnTo>
                    <a:pt x="74" y="48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75" y="48"/>
                  </a:lnTo>
                  <a:lnTo>
                    <a:pt x="74" y="48"/>
                  </a:lnTo>
                  <a:lnTo>
                    <a:pt x="74" y="47"/>
                  </a:lnTo>
                  <a:lnTo>
                    <a:pt x="75" y="47"/>
                  </a:lnTo>
                  <a:lnTo>
                    <a:pt x="75" y="48"/>
                  </a:lnTo>
                  <a:lnTo>
                    <a:pt x="75" y="50"/>
                  </a:lnTo>
                  <a:lnTo>
                    <a:pt x="76" y="50"/>
                  </a:lnTo>
                  <a:lnTo>
                    <a:pt x="76" y="48"/>
                  </a:lnTo>
                  <a:lnTo>
                    <a:pt x="76" y="47"/>
                  </a:lnTo>
                  <a:lnTo>
                    <a:pt x="77" y="47"/>
                  </a:lnTo>
                  <a:lnTo>
                    <a:pt x="77" y="48"/>
                  </a:lnTo>
                  <a:lnTo>
                    <a:pt x="78" y="48"/>
                  </a:lnTo>
                  <a:lnTo>
                    <a:pt x="78" y="50"/>
                  </a:lnTo>
                  <a:lnTo>
                    <a:pt x="79" y="53"/>
                  </a:lnTo>
                  <a:lnTo>
                    <a:pt x="81" y="53"/>
                  </a:lnTo>
                  <a:lnTo>
                    <a:pt x="81" y="54"/>
                  </a:lnTo>
                  <a:lnTo>
                    <a:pt x="82" y="55"/>
                  </a:lnTo>
                  <a:lnTo>
                    <a:pt x="83" y="55"/>
                  </a:lnTo>
                  <a:lnTo>
                    <a:pt x="83" y="56"/>
                  </a:lnTo>
                  <a:lnTo>
                    <a:pt x="84" y="56"/>
                  </a:lnTo>
                  <a:lnTo>
                    <a:pt x="86" y="57"/>
                  </a:lnTo>
                  <a:lnTo>
                    <a:pt x="87" y="59"/>
                  </a:lnTo>
                  <a:lnTo>
                    <a:pt x="87" y="60"/>
                  </a:lnTo>
                  <a:lnTo>
                    <a:pt x="87" y="61"/>
                  </a:lnTo>
                  <a:lnTo>
                    <a:pt x="88" y="61"/>
                  </a:lnTo>
                  <a:lnTo>
                    <a:pt x="88" y="60"/>
                  </a:lnTo>
                  <a:lnTo>
                    <a:pt x="87" y="59"/>
                  </a:lnTo>
                  <a:lnTo>
                    <a:pt x="87" y="57"/>
                  </a:lnTo>
                  <a:lnTo>
                    <a:pt x="86" y="56"/>
                  </a:lnTo>
                  <a:lnTo>
                    <a:pt x="86" y="55"/>
                  </a:lnTo>
                  <a:lnTo>
                    <a:pt x="86" y="54"/>
                  </a:lnTo>
                  <a:lnTo>
                    <a:pt x="87" y="54"/>
                  </a:lnTo>
                  <a:lnTo>
                    <a:pt x="90" y="54"/>
                  </a:lnTo>
                  <a:lnTo>
                    <a:pt x="90" y="55"/>
                  </a:lnTo>
                  <a:lnTo>
                    <a:pt x="92" y="56"/>
                  </a:lnTo>
                  <a:lnTo>
                    <a:pt x="93" y="57"/>
                  </a:lnTo>
                  <a:lnTo>
                    <a:pt x="94" y="57"/>
                  </a:lnTo>
                  <a:lnTo>
                    <a:pt x="94" y="59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5" y="62"/>
                  </a:lnTo>
                  <a:lnTo>
                    <a:pt x="96" y="63"/>
                  </a:lnTo>
                  <a:lnTo>
                    <a:pt x="98" y="63"/>
                  </a:lnTo>
                  <a:lnTo>
                    <a:pt x="99" y="63"/>
                  </a:lnTo>
                  <a:lnTo>
                    <a:pt x="100" y="63"/>
                  </a:lnTo>
                  <a:lnTo>
                    <a:pt x="101" y="63"/>
                  </a:lnTo>
                  <a:lnTo>
                    <a:pt x="104" y="67"/>
                  </a:lnTo>
                  <a:lnTo>
                    <a:pt x="105" y="68"/>
                  </a:lnTo>
                  <a:lnTo>
                    <a:pt x="107" y="69"/>
                  </a:lnTo>
                  <a:lnTo>
                    <a:pt x="105" y="69"/>
                  </a:lnTo>
                  <a:lnTo>
                    <a:pt x="107" y="70"/>
                  </a:lnTo>
                  <a:lnTo>
                    <a:pt x="107" y="71"/>
                  </a:lnTo>
                  <a:lnTo>
                    <a:pt x="107" y="72"/>
                  </a:lnTo>
                  <a:lnTo>
                    <a:pt x="108" y="73"/>
                  </a:lnTo>
                  <a:lnTo>
                    <a:pt x="109" y="75"/>
                  </a:lnTo>
                  <a:lnTo>
                    <a:pt x="110" y="76"/>
                  </a:lnTo>
                  <a:lnTo>
                    <a:pt x="111" y="77"/>
                  </a:lnTo>
                  <a:lnTo>
                    <a:pt x="112" y="77"/>
                  </a:lnTo>
                  <a:lnTo>
                    <a:pt x="113" y="77"/>
                  </a:lnTo>
                  <a:lnTo>
                    <a:pt x="116" y="77"/>
                  </a:lnTo>
                  <a:lnTo>
                    <a:pt x="117" y="77"/>
                  </a:lnTo>
                  <a:lnTo>
                    <a:pt x="118" y="77"/>
                  </a:lnTo>
                  <a:lnTo>
                    <a:pt x="118" y="78"/>
                  </a:lnTo>
                  <a:lnTo>
                    <a:pt x="119" y="79"/>
                  </a:lnTo>
                  <a:lnTo>
                    <a:pt x="120" y="80"/>
                  </a:lnTo>
                  <a:lnTo>
                    <a:pt x="120" y="81"/>
                  </a:lnTo>
                  <a:lnTo>
                    <a:pt x="119" y="81"/>
                  </a:lnTo>
                  <a:lnTo>
                    <a:pt x="118" y="82"/>
                  </a:lnTo>
                  <a:lnTo>
                    <a:pt x="117" y="82"/>
                  </a:lnTo>
                  <a:lnTo>
                    <a:pt x="115" y="84"/>
                  </a:lnTo>
                  <a:lnTo>
                    <a:pt x="113" y="85"/>
                  </a:lnTo>
                  <a:lnTo>
                    <a:pt x="112" y="85"/>
                  </a:lnTo>
                  <a:lnTo>
                    <a:pt x="111" y="85"/>
                  </a:lnTo>
                  <a:lnTo>
                    <a:pt x="110" y="84"/>
                  </a:lnTo>
                  <a:lnTo>
                    <a:pt x="110" y="85"/>
                  </a:lnTo>
                  <a:lnTo>
                    <a:pt x="111" y="85"/>
                  </a:lnTo>
                  <a:lnTo>
                    <a:pt x="112" y="86"/>
                  </a:lnTo>
                  <a:lnTo>
                    <a:pt x="113" y="85"/>
                  </a:lnTo>
                  <a:lnTo>
                    <a:pt x="115" y="85"/>
                  </a:lnTo>
                  <a:lnTo>
                    <a:pt x="116" y="85"/>
                  </a:lnTo>
                  <a:lnTo>
                    <a:pt x="116" y="84"/>
                  </a:lnTo>
                  <a:lnTo>
                    <a:pt x="117" y="84"/>
                  </a:lnTo>
                  <a:lnTo>
                    <a:pt x="118" y="84"/>
                  </a:lnTo>
                  <a:lnTo>
                    <a:pt x="119" y="84"/>
                  </a:lnTo>
                  <a:lnTo>
                    <a:pt x="119" y="82"/>
                  </a:lnTo>
                  <a:lnTo>
                    <a:pt x="120" y="82"/>
                  </a:lnTo>
                  <a:lnTo>
                    <a:pt x="121" y="82"/>
                  </a:lnTo>
                  <a:lnTo>
                    <a:pt x="121" y="81"/>
                  </a:lnTo>
                  <a:lnTo>
                    <a:pt x="123" y="80"/>
                  </a:lnTo>
                  <a:lnTo>
                    <a:pt x="124" y="80"/>
                  </a:lnTo>
                  <a:lnTo>
                    <a:pt x="125" y="80"/>
                  </a:lnTo>
                  <a:lnTo>
                    <a:pt x="126" y="80"/>
                  </a:lnTo>
                  <a:lnTo>
                    <a:pt x="127" y="81"/>
                  </a:lnTo>
                  <a:lnTo>
                    <a:pt x="127" y="82"/>
                  </a:lnTo>
                  <a:lnTo>
                    <a:pt x="128" y="84"/>
                  </a:lnTo>
                  <a:lnTo>
                    <a:pt x="128" y="82"/>
                  </a:lnTo>
                  <a:lnTo>
                    <a:pt x="129" y="82"/>
                  </a:lnTo>
                  <a:lnTo>
                    <a:pt x="129" y="84"/>
                  </a:lnTo>
                  <a:lnTo>
                    <a:pt x="130" y="85"/>
                  </a:lnTo>
                  <a:lnTo>
                    <a:pt x="130" y="87"/>
                  </a:lnTo>
                  <a:lnTo>
                    <a:pt x="130" y="88"/>
                  </a:lnTo>
                  <a:lnTo>
                    <a:pt x="128" y="88"/>
                  </a:lnTo>
                  <a:lnTo>
                    <a:pt x="127" y="88"/>
                  </a:lnTo>
                  <a:lnTo>
                    <a:pt x="127" y="89"/>
                  </a:lnTo>
                  <a:lnTo>
                    <a:pt x="126" y="89"/>
                  </a:lnTo>
                  <a:lnTo>
                    <a:pt x="126" y="90"/>
                  </a:lnTo>
                  <a:lnTo>
                    <a:pt x="125" y="90"/>
                  </a:lnTo>
                  <a:lnTo>
                    <a:pt x="125" y="92"/>
                  </a:lnTo>
                  <a:lnTo>
                    <a:pt x="124" y="92"/>
                  </a:lnTo>
                  <a:lnTo>
                    <a:pt x="123" y="92"/>
                  </a:lnTo>
                  <a:lnTo>
                    <a:pt x="124" y="92"/>
                  </a:lnTo>
                  <a:lnTo>
                    <a:pt x="125" y="92"/>
                  </a:lnTo>
                  <a:lnTo>
                    <a:pt x="126" y="92"/>
                  </a:lnTo>
                  <a:lnTo>
                    <a:pt x="126" y="93"/>
                  </a:lnTo>
                  <a:lnTo>
                    <a:pt x="125" y="93"/>
                  </a:lnTo>
                  <a:lnTo>
                    <a:pt x="124" y="94"/>
                  </a:lnTo>
                  <a:lnTo>
                    <a:pt x="125" y="94"/>
                  </a:lnTo>
                  <a:lnTo>
                    <a:pt x="126" y="94"/>
                  </a:lnTo>
                  <a:lnTo>
                    <a:pt x="127" y="94"/>
                  </a:lnTo>
                  <a:lnTo>
                    <a:pt x="128" y="95"/>
                  </a:lnTo>
                  <a:lnTo>
                    <a:pt x="127" y="95"/>
                  </a:lnTo>
                  <a:lnTo>
                    <a:pt x="126" y="95"/>
                  </a:lnTo>
                  <a:lnTo>
                    <a:pt x="125" y="96"/>
                  </a:lnTo>
                  <a:lnTo>
                    <a:pt x="125" y="95"/>
                  </a:lnTo>
                  <a:lnTo>
                    <a:pt x="125" y="96"/>
                  </a:lnTo>
                  <a:lnTo>
                    <a:pt x="125" y="97"/>
                  </a:lnTo>
                  <a:lnTo>
                    <a:pt x="125" y="98"/>
                  </a:lnTo>
                  <a:lnTo>
                    <a:pt x="124" y="98"/>
                  </a:lnTo>
                  <a:lnTo>
                    <a:pt x="125" y="98"/>
                  </a:lnTo>
                  <a:lnTo>
                    <a:pt x="125" y="99"/>
                  </a:lnTo>
                  <a:lnTo>
                    <a:pt x="126" y="99"/>
                  </a:lnTo>
                  <a:lnTo>
                    <a:pt x="125" y="99"/>
                  </a:lnTo>
                  <a:lnTo>
                    <a:pt x="126" y="99"/>
                  </a:lnTo>
                  <a:lnTo>
                    <a:pt x="127" y="101"/>
                  </a:lnTo>
                  <a:lnTo>
                    <a:pt x="128" y="102"/>
                  </a:lnTo>
                  <a:lnTo>
                    <a:pt x="129" y="102"/>
                  </a:lnTo>
                  <a:lnTo>
                    <a:pt x="129" y="103"/>
                  </a:lnTo>
                  <a:lnTo>
                    <a:pt x="130" y="103"/>
                  </a:lnTo>
                  <a:lnTo>
                    <a:pt x="130" y="104"/>
                  </a:lnTo>
                  <a:lnTo>
                    <a:pt x="132" y="104"/>
                  </a:lnTo>
                  <a:lnTo>
                    <a:pt x="132" y="103"/>
                  </a:lnTo>
                  <a:lnTo>
                    <a:pt x="133" y="103"/>
                  </a:lnTo>
                  <a:lnTo>
                    <a:pt x="134" y="103"/>
                  </a:lnTo>
                  <a:lnTo>
                    <a:pt x="135" y="103"/>
                  </a:lnTo>
                  <a:lnTo>
                    <a:pt x="136" y="104"/>
                  </a:lnTo>
                  <a:lnTo>
                    <a:pt x="137" y="104"/>
                  </a:lnTo>
                  <a:lnTo>
                    <a:pt x="138" y="103"/>
                  </a:lnTo>
                  <a:lnTo>
                    <a:pt x="140" y="103"/>
                  </a:lnTo>
                  <a:lnTo>
                    <a:pt x="140" y="105"/>
                  </a:lnTo>
                  <a:lnTo>
                    <a:pt x="140" y="106"/>
                  </a:lnTo>
                  <a:lnTo>
                    <a:pt x="141" y="107"/>
                  </a:lnTo>
                  <a:lnTo>
                    <a:pt x="141" y="109"/>
                  </a:lnTo>
                  <a:lnTo>
                    <a:pt x="141" y="111"/>
                  </a:lnTo>
                  <a:lnTo>
                    <a:pt x="141" y="112"/>
                  </a:lnTo>
                  <a:lnTo>
                    <a:pt x="142" y="113"/>
                  </a:lnTo>
                  <a:lnTo>
                    <a:pt x="142" y="114"/>
                  </a:lnTo>
                  <a:lnTo>
                    <a:pt x="142" y="115"/>
                  </a:lnTo>
                  <a:lnTo>
                    <a:pt x="141" y="115"/>
                  </a:lnTo>
                  <a:lnTo>
                    <a:pt x="141" y="117"/>
                  </a:lnTo>
                  <a:lnTo>
                    <a:pt x="142" y="117"/>
                  </a:lnTo>
                  <a:lnTo>
                    <a:pt x="142" y="115"/>
                  </a:lnTo>
                  <a:lnTo>
                    <a:pt x="143" y="117"/>
                  </a:lnTo>
                  <a:lnTo>
                    <a:pt x="143" y="118"/>
                  </a:lnTo>
                  <a:lnTo>
                    <a:pt x="144" y="118"/>
                  </a:lnTo>
                  <a:lnTo>
                    <a:pt x="144" y="119"/>
                  </a:lnTo>
                  <a:lnTo>
                    <a:pt x="144" y="118"/>
                  </a:lnTo>
                  <a:lnTo>
                    <a:pt x="145" y="118"/>
                  </a:lnTo>
                  <a:lnTo>
                    <a:pt x="146" y="119"/>
                  </a:lnTo>
                  <a:lnTo>
                    <a:pt x="146" y="120"/>
                  </a:lnTo>
                  <a:lnTo>
                    <a:pt x="146" y="121"/>
                  </a:lnTo>
                  <a:lnTo>
                    <a:pt x="145" y="122"/>
                  </a:lnTo>
                  <a:lnTo>
                    <a:pt x="145" y="123"/>
                  </a:lnTo>
                  <a:lnTo>
                    <a:pt x="144" y="123"/>
                  </a:lnTo>
                  <a:lnTo>
                    <a:pt x="143" y="123"/>
                  </a:lnTo>
                  <a:lnTo>
                    <a:pt x="144" y="123"/>
                  </a:lnTo>
                  <a:lnTo>
                    <a:pt x="144" y="124"/>
                  </a:lnTo>
                  <a:lnTo>
                    <a:pt x="144" y="126"/>
                  </a:lnTo>
                  <a:lnTo>
                    <a:pt x="144" y="127"/>
                  </a:lnTo>
                  <a:lnTo>
                    <a:pt x="143" y="127"/>
                  </a:lnTo>
                  <a:lnTo>
                    <a:pt x="142" y="128"/>
                  </a:lnTo>
                  <a:lnTo>
                    <a:pt x="142" y="129"/>
                  </a:lnTo>
                  <a:lnTo>
                    <a:pt x="142" y="128"/>
                  </a:lnTo>
                  <a:lnTo>
                    <a:pt x="143" y="128"/>
                  </a:lnTo>
                  <a:lnTo>
                    <a:pt x="144" y="127"/>
                  </a:lnTo>
                  <a:lnTo>
                    <a:pt x="145" y="126"/>
                  </a:lnTo>
                  <a:lnTo>
                    <a:pt x="145" y="124"/>
                  </a:lnTo>
                  <a:lnTo>
                    <a:pt x="145" y="123"/>
                  </a:lnTo>
                  <a:lnTo>
                    <a:pt x="146" y="123"/>
                  </a:lnTo>
                  <a:lnTo>
                    <a:pt x="146" y="122"/>
                  </a:lnTo>
                  <a:lnTo>
                    <a:pt x="147" y="122"/>
                  </a:lnTo>
                  <a:lnTo>
                    <a:pt x="147" y="123"/>
                  </a:lnTo>
                  <a:lnTo>
                    <a:pt x="147" y="122"/>
                  </a:lnTo>
                  <a:lnTo>
                    <a:pt x="149" y="122"/>
                  </a:lnTo>
                  <a:lnTo>
                    <a:pt x="149" y="123"/>
                  </a:lnTo>
                  <a:lnTo>
                    <a:pt x="150" y="123"/>
                  </a:lnTo>
                  <a:lnTo>
                    <a:pt x="151" y="123"/>
                  </a:lnTo>
                  <a:lnTo>
                    <a:pt x="152" y="123"/>
                  </a:lnTo>
                  <a:lnTo>
                    <a:pt x="153" y="123"/>
                  </a:lnTo>
                  <a:lnTo>
                    <a:pt x="154" y="123"/>
                  </a:lnTo>
                  <a:lnTo>
                    <a:pt x="155" y="123"/>
                  </a:lnTo>
                  <a:lnTo>
                    <a:pt x="157" y="123"/>
                  </a:lnTo>
                  <a:lnTo>
                    <a:pt x="157" y="124"/>
                  </a:lnTo>
                  <a:lnTo>
                    <a:pt x="158" y="123"/>
                  </a:lnTo>
                  <a:lnTo>
                    <a:pt x="158" y="124"/>
                  </a:lnTo>
                  <a:lnTo>
                    <a:pt x="158" y="126"/>
                  </a:lnTo>
                  <a:lnTo>
                    <a:pt x="158" y="127"/>
                  </a:lnTo>
                  <a:lnTo>
                    <a:pt x="159" y="128"/>
                  </a:lnTo>
                  <a:lnTo>
                    <a:pt x="160" y="128"/>
                  </a:lnTo>
                  <a:lnTo>
                    <a:pt x="160" y="129"/>
                  </a:lnTo>
                  <a:lnTo>
                    <a:pt x="160" y="130"/>
                  </a:lnTo>
                  <a:lnTo>
                    <a:pt x="161" y="131"/>
                  </a:lnTo>
                  <a:lnTo>
                    <a:pt x="161" y="132"/>
                  </a:lnTo>
                  <a:lnTo>
                    <a:pt x="162" y="132"/>
                  </a:lnTo>
                  <a:lnTo>
                    <a:pt x="163" y="132"/>
                  </a:lnTo>
                  <a:lnTo>
                    <a:pt x="165" y="132"/>
                  </a:lnTo>
                  <a:lnTo>
                    <a:pt x="165" y="134"/>
                  </a:lnTo>
                  <a:lnTo>
                    <a:pt x="165" y="135"/>
                  </a:lnTo>
                  <a:lnTo>
                    <a:pt x="165" y="136"/>
                  </a:lnTo>
                  <a:lnTo>
                    <a:pt x="165" y="137"/>
                  </a:lnTo>
                  <a:lnTo>
                    <a:pt x="163" y="137"/>
                  </a:lnTo>
                  <a:lnTo>
                    <a:pt x="163" y="138"/>
                  </a:lnTo>
                  <a:lnTo>
                    <a:pt x="162" y="138"/>
                  </a:lnTo>
                  <a:lnTo>
                    <a:pt x="162" y="139"/>
                  </a:lnTo>
                  <a:lnTo>
                    <a:pt x="161" y="143"/>
                  </a:lnTo>
                  <a:lnTo>
                    <a:pt x="161" y="144"/>
                  </a:lnTo>
                  <a:lnTo>
                    <a:pt x="162" y="145"/>
                  </a:lnTo>
                  <a:lnTo>
                    <a:pt x="162" y="146"/>
                  </a:lnTo>
                  <a:lnTo>
                    <a:pt x="161" y="147"/>
                  </a:lnTo>
                  <a:lnTo>
                    <a:pt x="161" y="148"/>
                  </a:lnTo>
                  <a:lnTo>
                    <a:pt x="161" y="149"/>
                  </a:lnTo>
                  <a:lnTo>
                    <a:pt x="161" y="152"/>
                  </a:lnTo>
                  <a:lnTo>
                    <a:pt x="161" y="153"/>
                  </a:lnTo>
                  <a:lnTo>
                    <a:pt x="161" y="154"/>
                  </a:lnTo>
                  <a:lnTo>
                    <a:pt x="162" y="154"/>
                  </a:lnTo>
                  <a:lnTo>
                    <a:pt x="162" y="155"/>
                  </a:lnTo>
                  <a:lnTo>
                    <a:pt x="162" y="156"/>
                  </a:lnTo>
                  <a:lnTo>
                    <a:pt x="162" y="157"/>
                  </a:lnTo>
                  <a:lnTo>
                    <a:pt x="162" y="159"/>
                  </a:lnTo>
                  <a:lnTo>
                    <a:pt x="161" y="160"/>
                  </a:lnTo>
                  <a:lnTo>
                    <a:pt x="161" y="161"/>
                  </a:lnTo>
                  <a:lnTo>
                    <a:pt x="162" y="161"/>
                  </a:lnTo>
                  <a:lnTo>
                    <a:pt x="162" y="162"/>
                  </a:lnTo>
                  <a:lnTo>
                    <a:pt x="162" y="163"/>
                  </a:lnTo>
                  <a:lnTo>
                    <a:pt x="161" y="163"/>
                  </a:lnTo>
                  <a:lnTo>
                    <a:pt x="161" y="164"/>
                  </a:lnTo>
                  <a:lnTo>
                    <a:pt x="161" y="165"/>
                  </a:lnTo>
                  <a:lnTo>
                    <a:pt x="161" y="167"/>
                  </a:lnTo>
                  <a:lnTo>
                    <a:pt x="161" y="168"/>
                  </a:lnTo>
                  <a:lnTo>
                    <a:pt x="161" y="169"/>
                  </a:lnTo>
                  <a:lnTo>
                    <a:pt x="161" y="170"/>
                  </a:lnTo>
                  <a:lnTo>
                    <a:pt x="161" y="171"/>
                  </a:lnTo>
                  <a:lnTo>
                    <a:pt x="161" y="172"/>
                  </a:lnTo>
                  <a:lnTo>
                    <a:pt x="161" y="173"/>
                  </a:lnTo>
                  <a:lnTo>
                    <a:pt x="160" y="174"/>
                  </a:lnTo>
                  <a:lnTo>
                    <a:pt x="160" y="176"/>
                  </a:lnTo>
                  <a:lnTo>
                    <a:pt x="159" y="176"/>
                  </a:lnTo>
                  <a:lnTo>
                    <a:pt x="159" y="174"/>
                  </a:lnTo>
                  <a:lnTo>
                    <a:pt x="158" y="174"/>
                  </a:lnTo>
                  <a:lnTo>
                    <a:pt x="158" y="173"/>
                  </a:lnTo>
                  <a:lnTo>
                    <a:pt x="157" y="173"/>
                  </a:lnTo>
                  <a:lnTo>
                    <a:pt x="157" y="172"/>
                  </a:lnTo>
                  <a:lnTo>
                    <a:pt x="157" y="173"/>
                  </a:lnTo>
                  <a:lnTo>
                    <a:pt x="157" y="172"/>
                  </a:lnTo>
                  <a:lnTo>
                    <a:pt x="155" y="172"/>
                  </a:lnTo>
                  <a:lnTo>
                    <a:pt x="154" y="171"/>
                  </a:lnTo>
                  <a:lnTo>
                    <a:pt x="153" y="170"/>
                  </a:lnTo>
                  <a:lnTo>
                    <a:pt x="153" y="169"/>
                  </a:lnTo>
                  <a:lnTo>
                    <a:pt x="152" y="170"/>
                  </a:lnTo>
                  <a:lnTo>
                    <a:pt x="152" y="171"/>
                  </a:lnTo>
                  <a:lnTo>
                    <a:pt x="151" y="171"/>
                  </a:lnTo>
                  <a:lnTo>
                    <a:pt x="151" y="172"/>
                  </a:lnTo>
                  <a:lnTo>
                    <a:pt x="152" y="172"/>
                  </a:lnTo>
                  <a:lnTo>
                    <a:pt x="152" y="173"/>
                  </a:lnTo>
                  <a:lnTo>
                    <a:pt x="151" y="173"/>
                  </a:lnTo>
                  <a:lnTo>
                    <a:pt x="151" y="174"/>
                  </a:lnTo>
                  <a:lnTo>
                    <a:pt x="152" y="174"/>
                  </a:lnTo>
                  <a:lnTo>
                    <a:pt x="151" y="174"/>
                  </a:lnTo>
                  <a:lnTo>
                    <a:pt x="150" y="174"/>
                  </a:lnTo>
                  <a:lnTo>
                    <a:pt x="150" y="173"/>
                  </a:lnTo>
                  <a:lnTo>
                    <a:pt x="147" y="172"/>
                  </a:lnTo>
                  <a:lnTo>
                    <a:pt x="146" y="172"/>
                  </a:lnTo>
                  <a:lnTo>
                    <a:pt x="145" y="172"/>
                  </a:lnTo>
                  <a:lnTo>
                    <a:pt x="145" y="171"/>
                  </a:lnTo>
                  <a:lnTo>
                    <a:pt x="144" y="171"/>
                  </a:lnTo>
                  <a:lnTo>
                    <a:pt x="144" y="170"/>
                  </a:lnTo>
                  <a:lnTo>
                    <a:pt x="143" y="170"/>
                  </a:lnTo>
                  <a:lnTo>
                    <a:pt x="142" y="170"/>
                  </a:lnTo>
                  <a:lnTo>
                    <a:pt x="142" y="171"/>
                  </a:lnTo>
                  <a:lnTo>
                    <a:pt x="144" y="174"/>
                  </a:lnTo>
                  <a:lnTo>
                    <a:pt x="144" y="176"/>
                  </a:lnTo>
                  <a:lnTo>
                    <a:pt x="144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1" y="174"/>
                  </a:lnTo>
                  <a:lnTo>
                    <a:pt x="140" y="173"/>
                  </a:lnTo>
                  <a:lnTo>
                    <a:pt x="138" y="172"/>
                  </a:lnTo>
                  <a:lnTo>
                    <a:pt x="138" y="171"/>
                  </a:lnTo>
                  <a:lnTo>
                    <a:pt x="137" y="171"/>
                  </a:lnTo>
                  <a:lnTo>
                    <a:pt x="137" y="170"/>
                  </a:lnTo>
                  <a:lnTo>
                    <a:pt x="136" y="170"/>
                  </a:lnTo>
                  <a:lnTo>
                    <a:pt x="135" y="170"/>
                  </a:lnTo>
                  <a:lnTo>
                    <a:pt x="135" y="169"/>
                  </a:lnTo>
                  <a:lnTo>
                    <a:pt x="134" y="168"/>
                  </a:lnTo>
                  <a:lnTo>
                    <a:pt x="134" y="167"/>
                  </a:lnTo>
                  <a:lnTo>
                    <a:pt x="133" y="167"/>
                  </a:lnTo>
                  <a:lnTo>
                    <a:pt x="132" y="165"/>
                  </a:lnTo>
                  <a:lnTo>
                    <a:pt x="133" y="165"/>
                  </a:lnTo>
                  <a:lnTo>
                    <a:pt x="133" y="164"/>
                  </a:lnTo>
                  <a:lnTo>
                    <a:pt x="132" y="164"/>
                  </a:lnTo>
                  <a:lnTo>
                    <a:pt x="130" y="163"/>
                  </a:lnTo>
                  <a:lnTo>
                    <a:pt x="129" y="163"/>
                  </a:lnTo>
                  <a:lnTo>
                    <a:pt x="129" y="162"/>
                  </a:lnTo>
                  <a:lnTo>
                    <a:pt x="128" y="162"/>
                  </a:lnTo>
                  <a:lnTo>
                    <a:pt x="127" y="161"/>
                  </a:lnTo>
                  <a:lnTo>
                    <a:pt x="126" y="161"/>
                  </a:lnTo>
                  <a:lnTo>
                    <a:pt x="125" y="161"/>
                  </a:lnTo>
                  <a:lnTo>
                    <a:pt x="125" y="160"/>
                  </a:lnTo>
                  <a:lnTo>
                    <a:pt x="124" y="160"/>
                  </a:lnTo>
                  <a:lnTo>
                    <a:pt x="124" y="159"/>
                  </a:lnTo>
                  <a:lnTo>
                    <a:pt x="123" y="159"/>
                  </a:lnTo>
                  <a:lnTo>
                    <a:pt x="121" y="157"/>
                  </a:lnTo>
                  <a:lnTo>
                    <a:pt x="119" y="156"/>
                  </a:lnTo>
                  <a:lnTo>
                    <a:pt x="118" y="155"/>
                  </a:lnTo>
                  <a:lnTo>
                    <a:pt x="117" y="155"/>
                  </a:lnTo>
                  <a:lnTo>
                    <a:pt x="117" y="154"/>
                  </a:lnTo>
                  <a:lnTo>
                    <a:pt x="115" y="152"/>
                  </a:lnTo>
                  <a:lnTo>
                    <a:pt x="111" y="149"/>
                  </a:lnTo>
                  <a:lnTo>
                    <a:pt x="109" y="148"/>
                  </a:lnTo>
                  <a:lnTo>
                    <a:pt x="109" y="147"/>
                  </a:lnTo>
                  <a:lnTo>
                    <a:pt x="108" y="147"/>
                  </a:lnTo>
                  <a:lnTo>
                    <a:pt x="108" y="146"/>
                  </a:lnTo>
                  <a:lnTo>
                    <a:pt x="109" y="146"/>
                  </a:lnTo>
                  <a:lnTo>
                    <a:pt x="108" y="145"/>
                  </a:lnTo>
                  <a:lnTo>
                    <a:pt x="108" y="144"/>
                  </a:lnTo>
                  <a:lnTo>
                    <a:pt x="108" y="143"/>
                  </a:lnTo>
                  <a:lnTo>
                    <a:pt x="107" y="143"/>
                  </a:lnTo>
                  <a:lnTo>
                    <a:pt x="104" y="140"/>
                  </a:lnTo>
                  <a:lnTo>
                    <a:pt x="102" y="139"/>
                  </a:lnTo>
                  <a:lnTo>
                    <a:pt x="99" y="137"/>
                  </a:lnTo>
                  <a:lnTo>
                    <a:pt x="98" y="136"/>
                  </a:lnTo>
                  <a:lnTo>
                    <a:pt x="98" y="135"/>
                  </a:lnTo>
                  <a:lnTo>
                    <a:pt x="95" y="131"/>
                  </a:lnTo>
                  <a:lnTo>
                    <a:pt x="94" y="129"/>
                  </a:lnTo>
                  <a:lnTo>
                    <a:pt x="93" y="128"/>
                  </a:lnTo>
                  <a:lnTo>
                    <a:pt x="92" y="128"/>
                  </a:lnTo>
                  <a:lnTo>
                    <a:pt x="91" y="127"/>
                  </a:lnTo>
                  <a:lnTo>
                    <a:pt x="90" y="124"/>
                  </a:lnTo>
                  <a:lnTo>
                    <a:pt x="87" y="122"/>
                  </a:lnTo>
                  <a:lnTo>
                    <a:pt x="86" y="120"/>
                  </a:lnTo>
                  <a:lnTo>
                    <a:pt x="87" y="119"/>
                  </a:lnTo>
                  <a:lnTo>
                    <a:pt x="87" y="118"/>
                  </a:lnTo>
                  <a:lnTo>
                    <a:pt x="87" y="117"/>
                  </a:lnTo>
                  <a:lnTo>
                    <a:pt x="86" y="117"/>
                  </a:lnTo>
                  <a:lnTo>
                    <a:pt x="86" y="115"/>
                  </a:lnTo>
                  <a:lnTo>
                    <a:pt x="85" y="115"/>
                  </a:lnTo>
                  <a:lnTo>
                    <a:pt x="85" y="114"/>
                  </a:lnTo>
                  <a:lnTo>
                    <a:pt x="85" y="113"/>
                  </a:lnTo>
                  <a:lnTo>
                    <a:pt x="84" y="112"/>
                  </a:lnTo>
                  <a:lnTo>
                    <a:pt x="84" y="111"/>
                  </a:lnTo>
                  <a:lnTo>
                    <a:pt x="83" y="110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2" y="107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7"/>
                  </a:lnTo>
                  <a:lnTo>
                    <a:pt x="81" y="106"/>
                  </a:lnTo>
                  <a:lnTo>
                    <a:pt x="81" y="105"/>
                  </a:lnTo>
                  <a:lnTo>
                    <a:pt x="79" y="105"/>
                  </a:lnTo>
                  <a:lnTo>
                    <a:pt x="79" y="104"/>
                  </a:lnTo>
                  <a:lnTo>
                    <a:pt x="81" y="104"/>
                  </a:lnTo>
                  <a:lnTo>
                    <a:pt x="81" y="103"/>
                  </a:lnTo>
                  <a:lnTo>
                    <a:pt x="79" y="103"/>
                  </a:lnTo>
                  <a:lnTo>
                    <a:pt x="79" y="102"/>
                  </a:lnTo>
                  <a:lnTo>
                    <a:pt x="78" y="101"/>
                  </a:lnTo>
                  <a:lnTo>
                    <a:pt x="76" y="98"/>
                  </a:lnTo>
                  <a:lnTo>
                    <a:pt x="76" y="97"/>
                  </a:lnTo>
                  <a:lnTo>
                    <a:pt x="75" y="96"/>
                  </a:lnTo>
                  <a:lnTo>
                    <a:pt x="75" y="95"/>
                  </a:lnTo>
                  <a:lnTo>
                    <a:pt x="74" y="95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1" y="93"/>
                  </a:lnTo>
                  <a:lnTo>
                    <a:pt x="71" y="92"/>
                  </a:lnTo>
                  <a:lnTo>
                    <a:pt x="70" y="90"/>
                  </a:lnTo>
                  <a:lnTo>
                    <a:pt x="70" y="89"/>
                  </a:lnTo>
                  <a:lnTo>
                    <a:pt x="70" y="88"/>
                  </a:lnTo>
                  <a:lnTo>
                    <a:pt x="69" y="88"/>
                  </a:lnTo>
                  <a:lnTo>
                    <a:pt x="68" y="87"/>
                  </a:lnTo>
                  <a:lnTo>
                    <a:pt x="68" y="86"/>
                  </a:lnTo>
                  <a:lnTo>
                    <a:pt x="67" y="86"/>
                  </a:lnTo>
                  <a:lnTo>
                    <a:pt x="66" y="86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1" y="85"/>
                  </a:lnTo>
                  <a:lnTo>
                    <a:pt x="61" y="84"/>
                  </a:lnTo>
                  <a:lnTo>
                    <a:pt x="61" y="82"/>
                  </a:lnTo>
                  <a:lnTo>
                    <a:pt x="60" y="82"/>
                  </a:lnTo>
                  <a:lnTo>
                    <a:pt x="61" y="82"/>
                  </a:lnTo>
                  <a:lnTo>
                    <a:pt x="61" y="81"/>
                  </a:lnTo>
                  <a:lnTo>
                    <a:pt x="61" y="80"/>
                  </a:lnTo>
                  <a:lnTo>
                    <a:pt x="60" y="80"/>
                  </a:lnTo>
                  <a:lnTo>
                    <a:pt x="60" y="79"/>
                  </a:lnTo>
                  <a:lnTo>
                    <a:pt x="60" y="78"/>
                  </a:lnTo>
                  <a:lnTo>
                    <a:pt x="60" y="79"/>
                  </a:lnTo>
                  <a:lnTo>
                    <a:pt x="60" y="78"/>
                  </a:lnTo>
                  <a:lnTo>
                    <a:pt x="60" y="77"/>
                  </a:lnTo>
                  <a:lnTo>
                    <a:pt x="59" y="76"/>
                  </a:lnTo>
                  <a:lnTo>
                    <a:pt x="59" y="75"/>
                  </a:lnTo>
                  <a:lnTo>
                    <a:pt x="58" y="71"/>
                  </a:lnTo>
                  <a:lnTo>
                    <a:pt x="57" y="69"/>
                  </a:lnTo>
                  <a:lnTo>
                    <a:pt x="57" y="68"/>
                  </a:lnTo>
                  <a:lnTo>
                    <a:pt x="56" y="67"/>
                  </a:lnTo>
                  <a:lnTo>
                    <a:pt x="56" y="65"/>
                  </a:lnTo>
                  <a:lnTo>
                    <a:pt x="54" y="65"/>
                  </a:lnTo>
                  <a:lnTo>
                    <a:pt x="54" y="64"/>
                  </a:lnTo>
                  <a:lnTo>
                    <a:pt x="56" y="64"/>
                  </a:lnTo>
                  <a:lnTo>
                    <a:pt x="56" y="65"/>
                  </a:lnTo>
                  <a:lnTo>
                    <a:pt x="56" y="64"/>
                  </a:lnTo>
                  <a:lnTo>
                    <a:pt x="57" y="63"/>
                  </a:lnTo>
                  <a:lnTo>
                    <a:pt x="56" y="63"/>
                  </a:lnTo>
                  <a:lnTo>
                    <a:pt x="56" y="62"/>
                  </a:lnTo>
                  <a:lnTo>
                    <a:pt x="54" y="61"/>
                  </a:lnTo>
                  <a:lnTo>
                    <a:pt x="54" y="62"/>
                  </a:lnTo>
                  <a:lnTo>
                    <a:pt x="52" y="60"/>
                  </a:lnTo>
                  <a:lnTo>
                    <a:pt x="52" y="59"/>
                  </a:lnTo>
                  <a:lnTo>
                    <a:pt x="51" y="59"/>
                  </a:lnTo>
                  <a:lnTo>
                    <a:pt x="50" y="59"/>
                  </a:lnTo>
                  <a:lnTo>
                    <a:pt x="50" y="57"/>
                  </a:lnTo>
                  <a:lnTo>
                    <a:pt x="49" y="57"/>
                  </a:lnTo>
                  <a:lnTo>
                    <a:pt x="48" y="57"/>
                  </a:lnTo>
                  <a:lnTo>
                    <a:pt x="48" y="56"/>
                  </a:lnTo>
                  <a:lnTo>
                    <a:pt x="46" y="55"/>
                  </a:lnTo>
                  <a:lnTo>
                    <a:pt x="45" y="55"/>
                  </a:lnTo>
                  <a:lnTo>
                    <a:pt x="44" y="54"/>
                  </a:lnTo>
                  <a:lnTo>
                    <a:pt x="43" y="54"/>
                  </a:lnTo>
                  <a:lnTo>
                    <a:pt x="42" y="54"/>
                  </a:lnTo>
                  <a:lnTo>
                    <a:pt x="41" y="54"/>
                  </a:lnTo>
                  <a:lnTo>
                    <a:pt x="40" y="53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9" y="48"/>
                  </a:lnTo>
                  <a:lnTo>
                    <a:pt x="39" y="45"/>
                  </a:lnTo>
                  <a:lnTo>
                    <a:pt x="37" y="45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3"/>
                  </a:lnTo>
                  <a:lnTo>
                    <a:pt x="34" y="42"/>
                  </a:lnTo>
                  <a:lnTo>
                    <a:pt x="33" y="40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29" y="35"/>
                  </a:lnTo>
                  <a:lnTo>
                    <a:pt x="28" y="34"/>
                  </a:lnTo>
                  <a:lnTo>
                    <a:pt x="27" y="34"/>
                  </a:lnTo>
                  <a:lnTo>
                    <a:pt x="27" y="32"/>
                  </a:lnTo>
                  <a:lnTo>
                    <a:pt x="26" y="32"/>
                  </a:lnTo>
                  <a:lnTo>
                    <a:pt x="26" y="31"/>
                  </a:lnTo>
                  <a:lnTo>
                    <a:pt x="23" y="31"/>
                  </a:lnTo>
                  <a:lnTo>
                    <a:pt x="21" y="31"/>
                  </a:lnTo>
                  <a:lnTo>
                    <a:pt x="20" y="30"/>
                  </a:lnTo>
                  <a:lnTo>
                    <a:pt x="18" y="28"/>
                  </a:lnTo>
                  <a:lnTo>
                    <a:pt x="17" y="27"/>
                  </a:lnTo>
                  <a:lnTo>
                    <a:pt x="17" y="26"/>
                  </a:lnTo>
                  <a:lnTo>
                    <a:pt x="16" y="26"/>
                  </a:lnTo>
                  <a:lnTo>
                    <a:pt x="15" y="25"/>
                  </a:lnTo>
                  <a:lnTo>
                    <a:pt x="12" y="23"/>
                  </a:lnTo>
                  <a:lnTo>
                    <a:pt x="11" y="21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4" y="4"/>
                  </a:lnTo>
                  <a:lnTo>
                    <a:pt x="6" y="3"/>
                  </a:lnTo>
                  <a:lnTo>
                    <a:pt x="7" y="4"/>
                  </a:lnTo>
                  <a:close/>
                  <a:moveTo>
                    <a:pt x="2" y="4"/>
                  </a:moveTo>
                  <a:lnTo>
                    <a:pt x="1" y="4"/>
                  </a:lnTo>
                  <a:lnTo>
                    <a:pt x="1" y="3"/>
                  </a:lnTo>
                  <a:lnTo>
                    <a:pt x="2" y="4"/>
                  </a:lnTo>
                  <a:close/>
                  <a:moveTo>
                    <a:pt x="1" y="2"/>
                  </a:moveTo>
                  <a:lnTo>
                    <a:pt x="1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close/>
                  <a:moveTo>
                    <a:pt x="3" y="0"/>
                  </a:moveTo>
                  <a:lnTo>
                    <a:pt x="3" y="1"/>
                  </a:lnTo>
                  <a:lnTo>
                    <a:pt x="3" y="0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5" name="Freeform 6627">
              <a:extLst>
                <a:ext uri="{FF2B5EF4-FFF2-40B4-BE49-F238E27FC236}">
                  <a16:creationId xmlns:a16="http://schemas.microsoft.com/office/drawing/2014/main" id="{D8AC93AC-5043-8F6E-091D-80DFC32BCA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3512" y="3673476"/>
              <a:ext cx="688975" cy="746125"/>
            </a:xfrm>
            <a:custGeom>
              <a:avLst/>
              <a:gdLst>
                <a:gd name="T0" fmla="*/ 379 w 434"/>
                <a:gd name="T1" fmla="*/ 450 h 470"/>
                <a:gd name="T2" fmla="*/ 61 w 434"/>
                <a:gd name="T3" fmla="*/ 408 h 470"/>
                <a:gd name="T4" fmla="*/ 372 w 434"/>
                <a:gd name="T5" fmla="*/ 391 h 470"/>
                <a:gd name="T6" fmla="*/ 371 w 434"/>
                <a:gd name="T7" fmla="*/ 377 h 470"/>
                <a:gd name="T8" fmla="*/ 367 w 434"/>
                <a:gd name="T9" fmla="*/ 387 h 470"/>
                <a:gd name="T10" fmla="*/ 300 w 434"/>
                <a:gd name="T11" fmla="*/ 237 h 470"/>
                <a:gd name="T12" fmla="*/ 153 w 434"/>
                <a:gd name="T13" fmla="*/ 20 h 470"/>
                <a:gd name="T14" fmla="*/ 159 w 434"/>
                <a:gd name="T15" fmla="*/ 57 h 470"/>
                <a:gd name="T16" fmla="*/ 171 w 434"/>
                <a:gd name="T17" fmla="*/ 85 h 470"/>
                <a:gd name="T18" fmla="*/ 181 w 434"/>
                <a:gd name="T19" fmla="*/ 110 h 470"/>
                <a:gd name="T20" fmla="*/ 200 w 434"/>
                <a:gd name="T21" fmla="*/ 134 h 470"/>
                <a:gd name="T22" fmla="*/ 241 w 434"/>
                <a:gd name="T23" fmla="*/ 144 h 470"/>
                <a:gd name="T24" fmla="*/ 282 w 434"/>
                <a:gd name="T25" fmla="*/ 160 h 470"/>
                <a:gd name="T26" fmla="*/ 299 w 434"/>
                <a:gd name="T27" fmla="*/ 140 h 470"/>
                <a:gd name="T28" fmla="*/ 317 w 434"/>
                <a:gd name="T29" fmla="*/ 154 h 470"/>
                <a:gd name="T30" fmla="*/ 362 w 434"/>
                <a:gd name="T31" fmla="*/ 153 h 470"/>
                <a:gd name="T32" fmla="*/ 411 w 434"/>
                <a:gd name="T33" fmla="*/ 132 h 470"/>
                <a:gd name="T34" fmla="*/ 426 w 434"/>
                <a:gd name="T35" fmla="*/ 146 h 470"/>
                <a:gd name="T36" fmla="*/ 400 w 434"/>
                <a:gd name="T37" fmla="*/ 175 h 470"/>
                <a:gd name="T38" fmla="*/ 378 w 434"/>
                <a:gd name="T39" fmla="*/ 202 h 470"/>
                <a:gd name="T40" fmla="*/ 371 w 434"/>
                <a:gd name="T41" fmla="*/ 230 h 470"/>
                <a:gd name="T42" fmla="*/ 355 w 434"/>
                <a:gd name="T43" fmla="*/ 210 h 470"/>
                <a:gd name="T44" fmla="*/ 347 w 434"/>
                <a:gd name="T45" fmla="*/ 200 h 470"/>
                <a:gd name="T46" fmla="*/ 345 w 434"/>
                <a:gd name="T47" fmla="*/ 182 h 470"/>
                <a:gd name="T48" fmla="*/ 316 w 434"/>
                <a:gd name="T49" fmla="*/ 168 h 470"/>
                <a:gd name="T50" fmla="*/ 303 w 434"/>
                <a:gd name="T51" fmla="*/ 163 h 470"/>
                <a:gd name="T52" fmla="*/ 303 w 434"/>
                <a:gd name="T53" fmla="*/ 183 h 470"/>
                <a:gd name="T54" fmla="*/ 310 w 434"/>
                <a:gd name="T55" fmla="*/ 215 h 470"/>
                <a:gd name="T56" fmla="*/ 310 w 434"/>
                <a:gd name="T57" fmla="*/ 238 h 470"/>
                <a:gd name="T58" fmla="*/ 304 w 434"/>
                <a:gd name="T59" fmla="*/ 242 h 470"/>
                <a:gd name="T60" fmla="*/ 295 w 434"/>
                <a:gd name="T61" fmla="*/ 227 h 470"/>
                <a:gd name="T62" fmla="*/ 280 w 434"/>
                <a:gd name="T63" fmla="*/ 257 h 470"/>
                <a:gd name="T64" fmla="*/ 260 w 434"/>
                <a:gd name="T65" fmla="*/ 270 h 470"/>
                <a:gd name="T66" fmla="*/ 246 w 434"/>
                <a:gd name="T67" fmla="*/ 283 h 470"/>
                <a:gd name="T68" fmla="*/ 211 w 434"/>
                <a:gd name="T69" fmla="*/ 313 h 470"/>
                <a:gd name="T70" fmla="*/ 192 w 434"/>
                <a:gd name="T71" fmla="*/ 331 h 470"/>
                <a:gd name="T72" fmla="*/ 178 w 434"/>
                <a:gd name="T73" fmla="*/ 355 h 470"/>
                <a:gd name="T74" fmla="*/ 179 w 434"/>
                <a:gd name="T75" fmla="*/ 384 h 470"/>
                <a:gd name="T76" fmla="*/ 174 w 434"/>
                <a:gd name="T77" fmla="*/ 417 h 470"/>
                <a:gd name="T78" fmla="*/ 162 w 434"/>
                <a:gd name="T79" fmla="*/ 431 h 470"/>
                <a:gd name="T80" fmla="*/ 127 w 434"/>
                <a:gd name="T81" fmla="*/ 437 h 470"/>
                <a:gd name="T82" fmla="*/ 124 w 434"/>
                <a:gd name="T83" fmla="*/ 423 h 470"/>
                <a:gd name="T84" fmla="*/ 107 w 434"/>
                <a:gd name="T85" fmla="*/ 391 h 470"/>
                <a:gd name="T86" fmla="*/ 95 w 434"/>
                <a:gd name="T87" fmla="*/ 359 h 470"/>
                <a:gd name="T88" fmla="*/ 86 w 434"/>
                <a:gd name="T89" fmla="*/ 338 h 470"/>
                <a:gd name="T90" fmla="*/ 77 w 434"/>
                <a:gd name="T91" fmla="*/ 317 h 470"/>
                <a:gd name="T92" fmla="*/ 73 w 434"/>
                <a:gd name="T93" fmla="*/ 292 h 470"/>
                <a:gd name="T94" fmla="*/ 73 w 434"/>
                <a:gd name="T95" fmla="*/ 277 h 470"/>
                <a:gd name="T96" fmla="*/ 70 w 434"/>
                <a:gd name="T97" fmla="*/ 252 h 470"/>
                <a:gd name="T98" fmla="*/ 75 w 434"/>
                <a:gd name="T99" fmla="*/ 237 h 470"/>
                <a:gd name="T100" fmla="*/ 65 w 434"/>
                <a:gd name="T101" fmla="*/ 229 h 470"/>
                <a:gd name="T102" fmla="*/ 59 w 434"/>
                <a:gd name="T103" fmla="*/ 247 h 470"/>
                <a:gd name="T104" fmla="*/ 14 w 434"/>
                <a:gd name="T105" fmla="*/ 230 h 470"/>
                <a:gd name="T106" fmla="*/ 34 w 434"/>
                <a:gd name="T107" fmla="*/ 219 h 470"/>
                <a:gd name="T108" fmla="*/ 5 w 434"/>
                <a:gd name="T109" fmla="*/ 208 h 470"/>
                <a:gd name="T110" fmla="*/ 11 w 434"/>
                <a:gd name="T111" fmla="*/ 196 h 470"/>
                <a:gd name="T112" fmla="*/ 41 w 434"/>
                <a:gd name="T113" fmla="*/ 183 h 470"/>
                <a:gd name="T114" fmla="*/ 32 w 434"/>
                <a:gd name="T115" fmla="*/ 136 h 470"/>
                <a:gd name="T116" fmla="*/ 76 w 434"/>
                <a:gd name="T117" fmla="*/ 109 h 470"/>
                <a:gd name="T118" fmla="*/ 98 w 434"/>
                <a:gd name="T119" fmla="*/ 67 h 470"/>
                <a:gd name="T120" fmla="*/ 90 w 434"/>
                <a:gd name="T121" fmla="*/ 46 h 470"/>
                <a:gd name="T122" fmla="*/ 98 w 434"/>
                <a:gd name="T123" fmla="*/ 18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4" h="470">
                  <a:moveTo>
                    <a:pt x="384" y="463"/>
                  </a:moveTo>
                  <a:lnTo>
                    <a:pt x="385" y="463"/>
                  </a:lnTo>
                  <a:lnTo>
                    <a:pt x="385" y="464"/>
                  </a:lnTo>
                  <a:lnTo>
                    <a:pt x="385" y="466"/>
                  </a:lnTo>
                  <a:lnTo>
                    <a:pt x="385" y="467"/>
                  </a:lnTo>
                  <a:lnTo>
                    <a:pt x="385" y="468"/>
                  </a:lnTo>
                  <a:lnTo>
                    <a:pt x="385" y="469"/>
                  </a:lnTo>
                  <a:lnTo>
                    <a:pt x="384" y="469"/>
                  </a:lnTo>
                  <a:lnTo>
                    <a:pt x="384" y="470"/>
                  </a:lnTo>
                  <a:lnTo>
                    <a:pt x="384" y="469"/>
                  </a:lnTo>
                  <a:lnTo>
                    <a:pt x="383" y="469"/>
                  </a:lnTo>
                  <a:lnTo>
                    <a:pt x="384" y="468"/>
                  </a:lnTo>
                  <a:lnTo>
                    <a:pt x="383" y="468"/>
                  </a:lnTo>
                  <a:lnTo>
                    <a:pt x="383" y="467"/>
                  </a:lnTo>
                  <a:lnTo>
                    <a:pt x="381" y="466"/>
                  </a:lnTo>
                  <a:lnTo>
                    <a:pt x="381" y="464"/>
                  </a:lnTo>
                  <a:lnTo>
                    <a:pt x="381" y="463"/>
                  </a:lnTo>
                  <a:lnTo>
                    <a:pt x="383" y="463"/>
                  </a:lnTo>
                  <a:lnTo>
                    <a:pt x="384" y="462"/>
                  </a:lnTo>
                  <a:lnTo>
                    <a:pt x="384" y="463"/>
                  </a:lnTo>
                  <a:close/>
                  <a:moveTo>
                    <a:pt x="381" y="462"/>
                  </a:moveTo>
                  <a:lnTo>
                    <a:pt x="380" y="462"/>
                  </a:lnTo>
                  <a:lnTo>
                    <a:pt x="380" y="461"/>
                  </a:lnTo>
                  <a:lnTo>
                    <a:pt x="381" y="461"/>
                  </a:lnTo>
                  <a:lnTo>
                    <a:pt x="381" y="460"/>
                  </a:lnTo>
                  <a:lnTo>
                    <a:pt x="383" y="460"/>
                  </a:lnTo>
                  <a:lnTo>
                    <a:pt x="383" y="461"/>
                  </a:lnTo>
                  <a:lnTo>
                    <a:pt x="381" y="461"/>
                  </a:lnTo>
                  <a:lnTo>
                    <a:pt x="381" y="462"/>
                  </a:lnTo>
                  <a:close/>
                  <a:moveTo>
                    <a:pt x="378" y="452"/>
                  </a:moveTo>
                  <a:lnTo>
                    <a:pt x="378" y="453"/>
                  </a:lnTo>
                  <a:lnTo>
                    <a:pt x="377" y="453"/>
                  </a:lnTo>
                  <a:lnTo>
                    <a:pt x="377" y="452"/>
                  </a:lnTo>
                  <a:lnTo>
                    <a:pt x="376" y="452"/>
                  </a:lnTo>
                  <a:lnTo>
                    <a:pt x="376" y="451"/>
                  </a:lnTo>
                  <a:lnTo>
                    <a:pt x="377" y="451"/>
                  </a:lnTo>
                  <a:lnTo>
                    <a:pt x="377" y="452"/>
                  </a:lnTo>
                  <a:lnTo>
                    <a:pt x="378" y="452"/>
                  </a:lnTo>
                  <a:close/>
                  <a:moveTo>
                    <a:pt x="380" y="451"/>
                  </a:moveTo>
                  <a:lnTo>
                    <a:pt x="380" y="452"/>
                  </a:lnTo>
                  <a:lnTo>
                    <a:pt x="379" y="452"/>
                  </a:lnTo>
                  <a:lnTo>
                    <a:pt x="379" y="451"/>
                  </a:lnTo>
                  <a:lnTo>
                    <a:pt x="380" y="451"/>
                  </a:lnTo>
                  <a:close/>
                  <a:moveTo>
                    <a:pt x="379" y="450"/>
                  </a:moveTo>
                  <a:lnTo>
                    <a:pt x="379" y="451"/>
                  </a:lnTo>
                  <a:lnTo>
                    <a:pt x="378" y="451"/>
                  </a:lnTo>
                  <a:lnTo>
                    <a:pt x="379" y="451"/>
                  </a:lnTo>
                  <a:lnTo>
                    <a:pt x="379" y="450"/>
                  </a:lnTo>
                  <a:lnTo>
                    <a:pt x="378" y="450"/>
                  </a:lnTo>
                  <a:lnTo>
                    <a:pt x="378" y="448"/>
                  </a:lnTo>
                  <a:lnTo>
                    <a:pt x="378" y="447"/>
                  </a:lnTo>
                  <a:lnTo>
                    <a:pt x="379" y="447"/>
                  </a:lnTo>
                  <a:lnTo>
                    <a:pt x="379" y="448"/>
                  </a:lnTo>
                  <a:lnTo>
                    <a:pt x="379" y="450"/>
                  </a:lnTo>
                  <a:close/>
                  <a:moveTo>
                    <a:pt x="74" y="447"/>
                  </a:moveTo>
                  <a:lnTo>
                    <a:pt x="73" y="447"/>
                  </a:lnTo>
                  <a:lnTo>
                    <a:pt x="74" y="447"/>
                  </a:lnTo>
                  <a:lnTo>
                    <a:pt x="74" y="446"/>
                  </a:lnTo>
                  <a:lnTo>
                    <a:pt x="74" y="447"/>
                  </a:lnTo>
                  <a:close/>
                  <a:moveTo>
                    <a:pt x="374" y="447"/>
                  </a:moveTo>
                  <a:lnTo>
                    <a:pt x="374" y="448"/>
                  </a:lnTo>
                  <a:lnTo>
                    <a:pt x="374" y="447"/>
                  </a:lnTo>
                  <a:lnTo>
                    <a:pt x="372" y="447"/>
                  </a:lnTo>
                  <a:lnTo>
                    <a:pt x="372" y="446"/>
                  </a:lnTo>
                  <a:lnTo>
                    <a:pt x="374" y="447"/>
                  </a:lnTo>
                  <a:close/>
                  <a:moveTo>
                    <a:pt x="380" y="444"/>
                  </a:moveTo>
                  <a:lnTo>
                    <a:pt x="380" y="443"/>
                  </a:lnTo>
                  <a:lnTo>
                    <a:pt x="380" y="444"/>
                  </a:lnTo>
                  <a:close/>
                  <a:moveTo>
                    <a:pt x="369" y="434"/>
                  </a:moveTo>
                  <a:lnTo>
                    <a:pt x="368" y="434"/>
                  </a:lnTo>
                  <a:lnTo>
                    <a:pt x="367" y="434"/>
                  </a:lnTo>
                  <a:lnTo>
                    <a:pt x="367" y="433"/>
                  </a:lnTo>
                  <a:lnTo>
                    <a:pt x="368" y="433"/>
                  </a:lnTo>
                  <a:lnTo>
                    <a:pt x="368" y="431"/>
                  </a:lnTo>
                  <a:lnTo>
                    <a:pt x="368" y="433"/>
                  </a:lnTo>
                  <a:lnTo>
                    <a:pt x="369" y="433"/>
                  </a:lnTo>
                  <a:lnTo>
                    <a:pt x="369" y="434"/>
                  </a:lnTo>
                  <a:close/>
                  <a:moveTo>
                    <a:pt x="83" y="420"/>
                  </a:moveTo>
                  <a:lnTo>
                    <a:pt x="82" y="420"/>
                  </a:lnTo>
                  <a:lnTo>
                    <a:pt x="83" y="419"/>
                  </a:lnTo>
                  <a:lnTo>
                    <a:pt x="83" y="420"/>
                  </a:lnTo>
                  <a:close/>
                  <a:moveTo>
                    <a:pt x="67" y="412"/>
                  </a:moveTo>
                  <a:lnTo>
                    <a:pt x="68" y="412"/>
                  </a:lnTo>
                  <a:lnTo>
                    <a:pt x="67" y="412"/>
                  </a:lnTo>
                  <a:close/>
                  <a:moveTo>
                    <a:pt x="60" y="408"/>
                  </a:moveTo>
                  <a:lnTo>
                    <a:pt x="60" y="409"/>
                  </a:lnTo>
                  <a:lnTo>
                    <a:pt x="60" y="408"/>
                  </a:lnTo>
                  <a:lnTo>
                    <a:pt x="61" y="408"/>
                  </a:lnTo>
                  <a:lnTo>
                    <a:pt x="60" y="408"/>
                  </a:lnTo>
                  <a:close/>
                  <a:moveTo>
                    <a:pt x="366" y="409"/>
                  </a:moveTo>
                  <a:lnTo>
                    <a:pt x="366" y="410"/>
                  </a:lnTo>
                  <a:lnTo>
                    <a:pt x="366" y="411"/>
                  </a:lnTo>
                  <a:lnTo>
                    <a:pt x="364" y="411"/>
                  </a:lnTo>
                  <a:lnTo>
                    <a:pt x="364" y="412"/>
                  </a:lnTo>
                  <a:lnTo>
                    <a:pt x="366" y="412"/>
                  </a:lnTo>
                  <a:lnTo>
                    <a:pt x="364" y="412"/>
                  </a:lnTo>
                  <a:lnTo>
                    <a:pt x="364" y="413"/>
                  </a:lnTo>
                  <a:lnTo>
                    <a:pt x="363" y="413"/>
                  </a:lnTo>
                  <a:lnTo>
                    <a:pt x="363" y="412"/>
                  </a:lnTo>
                  <a:lnTo>
                    <a:pt x="362" y="413"/>
                  </a:lnTo>
                  <a:lnTo>
                    <a:pt x="362" y="412"/>
                  </a:lnTo>
                  <a:lnTo>
                    <a:pt x="362" y="411"/>
                  </a:lnTo>
                  <a:lnTo>
                    <a:pt x="362" y="410"/>
                  </a:lnTo>
                  <a:lnTo>
                    <a:pt x="362" y="409"/>
                  </a:lnTo>
                  <a:lnTo>
                    <a:pt x="363" y="409"/>
                  </a:lnTo>
                  <a:lnTo>
                    <a:pt x="363" y="408"/>
                  </a:lnTo>
                  <a:lnTo>
                    <a:pt x="364" y="408"/>
                  </a:lnTo>
                  <a:lnTo>
                    <a:pt x="364" y="409"/>
                  </a:lnTo>
                  <a:lnTo>
                    <a:pt x="366" y="409"/>
                  </a:lnTo>
                  <a:close/>
                  <a:moveTo>
                    <a:pt x="69" y="403"/>
                  </a:moveTo>
                  <a:lnTo>
                    <a:pt x="69" y="402"/>
                  </a:lnTo>
                  <a:lnTo>
                    <a:pt x="69" y="403"/>
                  </a:lnTo>
                  <a:close/>
                  <a:moveTo>
                    <a:pt x="366" y="400"/>
                  </a:moveTo>
                  <a:lnTo>
                    <a:pt x="366" y="399"/>
                  </a:lnTo>
                  <a:lnTo>
                    <a:pt x="366" y="397"/>
                  </a:lnTo>
                  <a:lnTo>
                    <a:pt x="367" y="397"/>
                  </a:lnTo>
                  <a:lnTo>
                    <a:pt x="367" y="399"/>
                  </a:lnTo>
                  <a:lnTo>
                    <a:pt x="367" y="400"/>
                  </a:lnTo>
                  <a:lnTo>
                    <a:pt x="366" y="400"/>
                  </a:lnTo>
                  <a:close/>
                  <a:moveTo>
                    <a:pt x="361" y="397"/>
                  </a:moveTo>
                  <a:lnTo>
                    <a:pt x="360" y="397"/>
                  </a:lnTo>
                  <a:lnTo>
                    <a:pt x="360" y="396"/>
                  </a:lnTo>
                  <a:lnTo>
                    <a:pt x="361" y="396"/>
                  </a:lnTo>
                  <a:lnTo>
                    <a:pt x="361" y="397"/>
                  </a:lnTo>
                  <a:close/>
                  <a:moveTo>
                    <a:pt x="372" y="392"/>
                  </a:moveTo>
                  <a:lnTo>
                    <a:pt x="371" y="392"/>
                  </a:lnTo>
                  <a:lnTo>
                    <a:pt x="371" y="391"/>
                  </a:lnTo>
                  <a:lnTo>
                    <a:pt x="370" y="391"/>
                  </a:lnTo>
                  <a:lnTo>
                    <a:pt x="371" y="391"/>
                  </a:lnTo>
                  <a:lnTo>
                    <a:pt x="371" y="389"/>
                  </a:lnTo>
                  <a:lnTo>
                    <a:pt x="371" y="391"/>
                  </a:lnTo>
                  <a:lnTo>
                    <a:pt x="372" y="391"/>
                  </a:lnTo>
                  <a:lnTo>
                    <a:pt x="372" y="392"/>
                  </a:lnTo>
                  <a:close/>
                  <a:moveTo>
                    <a:pt x="374" y="388"/>
                  </a:moveTo>
                  <a:lnTo>
                    <a:pt x="372" y="389"/>
                  </a:lnTo>
                  <a:lnTo>
                    <a:pt x="372" y="388"/>
                  </a:lnTo>
                  <a:lnTo>
                    <a:pt x="372" y="387"/>
                  </a:lnTo>
                  <a:lnTo>
                    <a:pt x="374" y="387"/>
                  </a:lnTo>
                  <a:lnTo>
                    <a:pt x="372" y="388"/>
                  </a:lnTo>
                  <a:lnTo>
                    <a:pt x="374" y="388"/>
                  </a:lnTo>
                  <a:close/>
                  <a:moveTo>
                    <a:pt x="385" y="386"/>
                  </a:moveTo>
                  <a:lnTo>
                    <a:pt x="384" y="386"/>
                  </a:lnTo>
                  <a:lnTo>
                    <a:pt x="385" y="386"/>
                  </a:lnTo>
                  <a:close/>
                  <a:moveTo>
                    <a:pt x="367" y="378"/>
                  </a:moveTo>
                  <a:lnTo>
                    <a:pt x="367" y="377"/>
                  </a:lnTo>
                  <a:lnTo>
                    <a:pt x="367" y="376"/>
                  </a:lnTo>
                  <a:lnTo>
                    <a:pt x="367" y="375"/>
                  </a:lnTo>
                  <a:lnTo>
                    <a:pt x="367" y="376"/>
                  </a:lnTo>
                  <a:lnTo>
                    <a:pt x="368" y="376"/>
                  </a:lnTo>
                  <a:lnTo>
                    <a:pt x="368" y="377"/>
                  </a:lnTo>
                  <a:lnTo>
                    <a:pt x="367" y="377"/>
                  </a:lnTo>
                  <a:lnTo>
                    <a:pt x="367" y="378"/>
                  </a:lnTo>
                  <a:close/>
                  <a:moveTo>
                    <a:pt x="391" y="369"/>
                  </a:moveTo>
                  <a:lnTo>
                    <a:pt x="391" y="368"/>
                  </a:lnTo>
                  <a:lnTo>
                    <a:pt x="391" y="369"/>
                  </a:lnTo>
                  <a:close/>
                  <a:moveTo>
                    <a:pt x="371" y="367"/>
                  </a:moveTo>
                  <a:lnTo>
                    <a:pt x="372" y="367"/>
                  </a:lnTo>
                  <a:lnTo>
                    <a:pt x="372" y="368"/>
                  </a:lnTo>
                  <a:lnTo>
                    <a:pt x="372" y="369"/>
                  </a:lnTo>
                  <a:lnTo>
                    <a:pt x="372" y="370"/>
                  </a:lnTo>
                  <a:lnTo>
                    <a:pt x="371" y="370"/>
                  </a:lnTo>
                  <a:lnTo>
                    <a:pt x="372" y="370"/>
                  </a:lnTo>
                  <a:lnTo>
                    <a:pt x="372" y="371"/>
                  </a:lnTo>
                  <a:lnTo>
                    <a:pt x="372" y="372"/>
                  </a:lnTo>
                  <a:lnTo>
                    <a:pt x="372" y="374"/>
                  </a:lnTo>
                  <a:lnTo>
                    <a:pt x="372" y="375"/>
                  </a:lnTo>
                  <a:lnTo>
                    <a:pt x="371" y="375"/>
                  </a:lnTo>
                  <a:lnTo>
                    <a:pt x="371" y="374"/>
                  </a:lnTo>
                  <a:lnTo>
                    <a:pt x="370" y="374"/>
                  </a:lnTo>
                  <a:lnTo>
                    <a:pt x="370" y="375"/>
                  </a:lnTo>
                  <a:lnTo>
                    <a:pt x="371" y="376"/>
                  </a:lnTo>
                  <a:lnTo>
                    <a:pt x="370" y="376"/>
                  </a:lnTo>
                  <a:lnTo>
                    <a:pt x="370" y="377"/>
                  </a:lnTo>
                  <a:lnTo>
                    <a:pt x="370" y="376"/>
                  </a:lnTo>
                  <a:lnTo>
                    <a:pt x="370" y="377"/>
                  </a:lnTo>
                  <a:lnTo>
                    <a:pt x="371" y="377"/>
                  </a:lnTo>
                  <a:lnTo>
                    <a:pt x="371" y="378"/>
                  </a:lnTo>
                  <a:lnTo>
                    <a:pt x="371" y="379"/>
                  </a:lnTo>
                  <a:lnTo>
                    <a:pt x="371" y="380"/>
                  </a:lnTo>
                  <a:lnTo>
                    <a:pt x="371" y="381"/>
                  </a:lnTo>
                  <a:lnTo>
                    <a:pt x="371" y="383"/>
                  </a:lnTo>
                  <a:lnTo>
                    <a:pt x="371" y="384"/>
                  </a:lnTo>
                  <a:lnTo>
                    <a:pt x="370" y="384"/>
                  </a:lnTo>
                  <a:lnTo>
                    <a:pt x="369" y="384"/>
                  </a:lnTo>
                  <a:lnTo>
                    <a:pt x="369" y="385"/>
                  </a:lnTo>
                  <a:lnTo>
                    <a:pt x="370" y="385"/>
                  </a:lnTo>
                  <a:lnTo>
                    <a:pt x="370" y="386"/>
                  </a:lnTo>
                  <a:lnTo>
                    <a:pt x="370" y="387"/>
                  </a:lnTo>
                  <a:lnTo>
                    <a:pt x="369" y="387"/>
                  </a:lnTo>
                  <a:lnTo>
                    <a:pt x="369" y="388"/>
                  </a:lnTo>
                  <a:lnTo>
                    <a:pt x="369" y="389"/>
                  </a:lnTo>
                  <a:lnTo>
                    <a:pt x="368" y="389"/>
                  </a:lnTo>
                  <a:lnTo>
                    <a:pt x="368" y="391"/>
                  </a:lnTo>
                  <a:lnTo>
                    <a:pt x="368" y="392"/>
                  </a:lnTo>
                  <a:lnTo>
                    <a:pt x="369" y="392"/>
                  </a:lnTo>
                  <a:lnTo>
                    <a:pt x="368" y="393"/>
                  </a:lnTo>
                  <a:lnTo>
                    <a:pt x="368" y="395"/>
                  </a:lnTo>
                  <a:lnTo>
                    <a:pt x="367" y="395"/>
                  </a:lnTo>
                  <a:lnTo>
                    <a:pt x="367" y="396"/>
                  </a:lnTo>
                  <a:lnTo>
                    <a:pt x="367" y="395"/>
                  </a:lnTo>
                  <a:lnTo>
                    <a:pt x="368" y="395"/>
                  </a:lnTo>
                  <a:lnTo>
                    <a:pt x="368" y="396"/>
                  </a:lnTo>
                  <a:lnTo>
                    <a:pt x="368" y="397"/>
                  </a:lnTo>
                  <a:lnTo>
                    <a:pt x="367" y="399"/>
                  </a:lnTo>
                  <a:lnTo>
                    <a:pt x="367" y="397"/>
                  </a:lnTo>
                  <a:lnTo>
                    <a:pt x="366" y="396"/>
                  </a:lnTo>
                  <a:lnTo>
                    <a:pt x="367" y="396"/>
                  </a:lnTo>
                  <a:lnTo>
                    <a:pt x="366" y="396"/>
                  </a:lnTo>
                  <a:lnTo>
                    <a:pt x="366" y="395"/>
                  </a:lnTo>
                  <a:lnTo>
                    <a:pt x="364" y="395"/>
                  </a:lnTo>
                  <a:lnTo>
                    <a:pt x="364" y="394"/>
                  </a:lnTo>
                  <a:lnTo>
                    <a:pt x="364" y="393"/>
                  </a:lnTo>
                  <a:lnTo>
                    <a:pt x="364" y="392"/>
                  </a:lnTo>
                  <a:lnTo>
                    <a:pt x="366" y="392"/>
                  </a:lnTo>
                  <a:lnTo>
                    <a:pt x="366" y="393"/>
                  </a:lnTo>
                  <a:lnTo>
                    <a:pt x="366" y="392"/>
                  </a:lnTo>
                  <a:lnTo>
                    <a:pt x="366" y="391"/>
                  </a:lnTo>
                  <a:lnTo>
                    <a:pt x="366" y="389"/>
                  </a:lnTo>
                  <a:lnTo>
                    <a:pt x="366" y="388"/>
                  </a:lnTo>
                  <a:lnTo>
                    <a:pt x="367" y="387"/>
                  </a:lnTo>
                  <a:lnTo>
                    <a:pt x="368" y="387"/>
                  </a:lnTo>
                  <a:lnTo>
                    <a:pt x="367" y="387"/>
                  </a:lnTo>
                  <a:lnTo>
                    <a:pt x="368" y="387"/>
                  </a:lnTo>
                  <a:lnTo>
                    <a:pt x="368" y="386"/>
                  </a:lnTo>
                  <a:lnTo>
                    <a:pt x="367" y="385"/>
                  </a:lnTo>
                  <a:lnTo>
                    <a:pt x="367" y="381"/>
                  </a:lnTo>
                  <a:lnTo>
                    <a:pt x="368" y="381"/>
                  </a:lnTo>
                  <a:lnTo>
                    <a:pt x="368" y="380"/>
                  </a:lnTo>
                  <a:lnTo>
                    <a:pt x="368" y="379"/>
                  </a:lnTo>
                  <a:lnTo>
                    <a:pt x="368" y="378"/>
                  </a:lnTo>
                  <a:lnTo>
                    <a:pt x="368" y="377"/>
                  </a:lnTo>
                  <a:lnTo>
                    <a:pt x="368" y="378"/>
                  </a:lnTo>
                  <a:lnTo>
                    <a:pt x="369" y="377"/>
                  </a:lnTo>
                  <a:lnTo>
                    <a:pt x="369" y="376"/>
                  </a:lnTo>
                  <a:lnTo>
                    <a:pt x="369" y="375"/>
                  </a:lnTo>
                  <a:lnTo>
                    <a:pt x="369" y="374"/>
                  </a:lnTo>
                  <a:lnTo>
                    <a:pt x="369" y="372"/>
                  </a:lnTo>
                  <a:lnTo>
                    <a:pt x="369" y="371"/>
                  </a:lnTo>
                  <a:lnTo>
                    <a:pt x="369" y="370"/>
                  </a:lnTo>
                  <a:lnTo>
                    <a:pt x="370" y="369"/>
                  </a:lnTo>
                  <a:lnTo>
                    <a:pt x="370" y="368"/>
                  </a:lnTo>
                  <a:lnTo>
                    <a:pt x="370" y="367"/>
                  </a:lnTo>
                  <a:lnTo>
                    <a:pt x="371" y="367"/>
                  </a:lnTo>
                  <a:close/>
                  <a:moveTo>
                    <a:pt x="372" y="364"/>
                  </a:moveTo>
                  <a:lnTo>
                    <a:pt x="372" y="366"/>
                  </a:lnTo>
                  <a:lnTo>
                    <a:pt x="371" y="366"/>
                  </a:lnTo>
                  <a:lnTo>
                    <a:pt x="371" y="364"/>
                  </a:lnTo>
                  <a:lnTo>
                    <a:pt x="372" y="364"/>
                  </a:lnTo>
                  <a:close/>
                  <a:moveTo>
                    <a:pt x="192" y="333"/>
                  </a:moveTo>
                  <a:lnTo>
                    <a:pt x="191" y="333"/>
                  </a:lnTo>
                  <a:lnTo>
                    <a:pt x="191" y="331"/>
                  </a:lnTo>
                  <a:lnTo>
                    <a:pt x="192" y="331"/>
                  </a:lnTo>
                  <a:lnTo>
                    <a:pt x="192" y="333"/>
                  </a:lnTo>
                  <a:close/>
                  <a:moveTo>
                    <a:pt x="310" y="242"/>
                  </a:moveTo>
                  <a:lnTo>
                    <a:pt x="309" y="242"/>
                  </a:lnTo>
                  <a:lnTo>
                    <a:pt x="309" y="241"/>
                  </a:lnTo>
                  <a:lnTo>
                    <a:pt x="310" y="241"/>
                  </a:lnTo>
                  <a:lnTo>
                    <a:pt x="310" y="242"/>
                  </a:lnTo>
                  <a:close/>
                  <a:moveTo>
                    <a:pt x="299" y="240"/>
                  </a:moveTo>
                  <a:lnTo>
                    <a:pt x="297" y="240"/>
                  </a:lnTo>
                  <a:lnTo>
                    <a:pt x="297" y="238"/>
                  </a:lnTo>
                  <a:lnTo>
                    <a:pt x="299" y="237"/>
                  </a:lnTo>
                  <a:lnTo>
                    <a:pt x="299" y="236"/>
                  </a:lnTo>
                  <a:lnTo>
                    <a:pt x="300" y="237"/>
                  </a:lnTo>
                  <a:lnTo>
                    <a:pt x="300" y="238"/>
                  </a:lnTo>
                  <a:lnTo>
                    <a:pt x="299" y="240"/>
                  </a:lnTo>
                  <a:close/>
                  <a:moveTo>
                    <a:pt x="307" y="236"/>
                  </a:moveTo>
                  <a:lnTo>
                    <a:pt x="307" y="237"/>
                  </a:lnTo>
                  <a:lnTo>
                    <a:pt x="305" y="237"/>
                  </a:lnTo>
                  <a:lnTo>
                    <a:pt x="305" y="236"/>
                  </a:lnTo>
                  <a:lnTo>
                    <a:pt x="307" y="236"/>
                  </a:lnTo>
                  <a:lnTo>
                    <a:pt x="307" y="235"/>
                  </a:lnTo>
                  <a:lnTo>
                    <a:pt x="307" y="236"/>
                  </a:lnTo>
                  <a:close/>
                  <a:moveTo>
                    <a:pt x="299" y="236"/>
                  </a:moveTo>
                  <a:lnTo>
                    <a:pt x="297" y="236"/>
                  </a:lnTo>
                  <a:lnTo>
                    <a:pt x="297" y="235"/>
                  </a:lnTo>
                  <a:lnTo>
                    <a:pt x="299" y="235"/>
                  </a:lnTo>
                  <a:lnTo>
                    <a:pt x="299" y="236"/>
                  </a:lnTo>
                  <a:close/>
                  <a:moveTo>
                    <a:pt x="129" y="0"/>
                  </a:moveTo>
                  <a:lnTo>
                    <a:pt x="131" y="1"/>
                  </a:lnTo>
                  <a:lnTo>
                    <a:pt x="132" y="2"/>
                  </a:lnTo>
                  <a:lnTo>
                    <a:pt x="133" y="2"/>
                  </a:lnTo>
                  <a:lnTo>
                    <a:pt x="134" y="2"/>
                  </a:lnTo>
                  <a:lnTo>
                    <a:pt x="135" y="2"/>
                  </a:lnTo>
                  <a:lnTo>
                    <a:pt x="135" y="3"/>
                  </a:lnTo>
                  <a:lnTo>
                    <a:pt x="136" y="2"/>
                  </a:lnTo>
                  <a:lnTo>
                    <a:pt x="137" y="3"/>
                  </a:lnTo>
                  <a:lnTo>
                    <a:pt x="139" y="3"/>
                  </a:lnTo>
                  <a:lnTo>
                    <a:pt x="140" y="3"/>
                  </a:lnTo>
                  <a:lnTo>
                    <a:pt x="141" y="3"/>
                  </a:lnTo>
                  <a:lnTo>
                    <a:pt x="142" y="4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5" y="4"/>
                  </a:lnTo>
                  <a:lnTo>
                    <a:pt x="146" y="4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4"/>
                  </a:lnTo>
                  <a:lnTo>
                    <a:pt x="148" y="6"/>
                  </a:lnTo>
                  <a:lnTo>
                    <a:pt x="148" y="8"/>
                  </a:lnTo>
                  <a:lnTo>
                    <a:pt x="148" y="9"/>
                  </a:lnTo>
                  <a:lnTo>
                    <a:pt x="150" y="11"/>
                  </a:lnTo>
                  <a:lnTo>
                    <a:pt x="150" y="12"/>
                  </a:lnTo>
                  <a:lnTo>
                    <a:pt x="150" y="13"/>
                  </a:lnTo>
                  <a:lnTo>
                    <a:pt x="151" y="15"/>
                  </a:lnTo>
                  <a:lnTo>
                    <a:pt x="151" y="18"/>
                  </a:lnTo>
                  <a:lnTo>
                    <a:pt x="152" y="19"/>
                  </a:lnTo>
                  <a:lnTo>
                    <a:pt x="153" y="20"/>
                  </a:lnTo>
                  <a:lnTo>
                    <a:pt x="157" y="20"/>
                  </a:lnTo>
                  <a:lnTo>
                    <a:pt x="158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60" y="24"/>
                  </a:lnTo>
                  <a:lnTo>
                    <a:pt x="161" y="24"/>
                  </a:lnTo>
                  <a:lnTo>
                    <a:pt x="162" y="25"/>
                  </a:lnTo>
                  <a:lnTo>
                    <a:pt x="162" y="26"/>
                  </a:lnTo>
                  <a:lnTo>
                    <a:pt x="161" y="27"/>
                  </a:lnTo>
                  <a:lnTo>
                    <a:pt x="160" y="28"/>
                  </a:lnTo>
                  <a:lnTo>
                    <a:pt x="159" y="29"/>
                  </a:lnTo>
                  <a:lnTo>
                    <a:pt x="158" y="31"/>
                  </a:lnTo>
                  <a:lnTo>
                    <a:pt x="159" y="33"/>
                  </a:lnTo>
                  <a:lnTo>
                    <a:pt x="159" y="34"/>
                  </a:lnTo>
                  <a:lnTo>
                    <a:pt x="159" y="35"/>
                  </a:lnTo>
                  <a:lnTo>
                    <a:pt x="159" y="38"/>
                  </a:lnTo>
                  <a:lnTo>
                    <a:pt x="159" y="40"/>
                  </a:lnTo>
                  <a:lnTo>
                    <a:pt x="160" y="40"/>
                  </a:lnTo>
                  <a:lnTo>
                    <a:pt x="161" y="42"/>
                  </a:lnTo>
                  <a:lnTo>
                    <a:pt x="162" y="42"/>
                  </a:lnTo>
                  <a:lnTo>
                    <a:pt x="162" y="43"/>
                  </a:lnTo>
                  <a:lnTo>
                    <a:pt x="164" y="43"/>
                  </a:lnTo>
                  <a:lnTo>
                    <a:pt x="165" y="43"/>
                  </a:lnTo>
                  <a:lnTo>
                    <a:pt x="165" y="45"/>
                  </a:lnTo>
                  <a:lnTo>
                    <a:pt x="165" y="46"/>
                  </a:lnTo>
                  <a:lnTo>
                    <a:pt x="164" y="48"/>
                  </a:lnTo>
                  <a:lnTo>
                    <a:pt x="164" y="49"/>
                  </a:lnTo>
                  <a:lnTo>
                    <a:pt x="165" y="49"/>
                  </a:lnTo>
                  <a:lnTo>
                    <a:pt x="166" y="50"/>
                  </a:lnTo>
                  <a:lnTo>
                    <a:pt x="166" y="51"/>
                  </a:lnTo>
                  <a:lnTo>
                    <a:pt x="166" y="52"/>
                  </a:lnTo>
                  <a:lnTo>
                    <a:pt x="166" y="53"/>
                  </a:lnTo>
                  <a:lnTo>
                    <a:pt x="166" y="54"/>
                  </a:lnTo>
                  <a:lnTo>
                    <a:pt x="166" y="56"/>
                  </a:lnTo>
                  <a:lnTo>
                    <a:pt x="166" y="57"/>
                  </a:lnTo>
                  <a:lnTo>
                    <a:pt x="165" y="58"/>
                  </a:lnTo>
                  <a:lnTo>
                    <a:pt x="164" y="58"/>
                  </a:lnTo>
                  <a:lnTo>
                    <a:pt x="164" y="59"/>
                  </a:lnTo>
                  <a:lnTo>
                    <a:pt x="162" y="59"/>
                  </a:lnTo>
                  <a:lnTo>
                    <a:pt x="162" y="60"/>
                  </a:lnTo>
                  <a:lnTo>
                    <a:pt x="161" y="60"/>
                  </a:lnTo>
                  <a:lnTo>
                    <a:pt x="160" y="59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6"/>
                  </a:lnTo>
                  <a:lnTo>
                    <a:pt x="159" y="54"/>
                  </a:lnTo>
                  <a:lnTo>
                    <a:pt x="158" y="54"/>
                  </a:lnTo>
                  <a:lnTo>
                    <a:pt x="158" y="56"/>
                  </a:lnTo>
                  <a:lnTo>
                    <a:pt x="157" y="56"/>
                  </a:lnTo>
                  <a:lnTo>
                    <a:pt x="154" y="56"/>
                  </a:lnTo>
                  <a:lnTo>
                    <a:pt x="153" y="57"/>
                  </a:lnTo>
                  <a:lnTo>
                    <a:pt x="153" y="58"/>
                  </a:lnTo>
                  <a:lnTo>
                    <a:pt x="154" y="59"/>
                  </a:lnTo>
                  <a:lnTo>
                    <a:pt x="154" y="61"/>
                  </a:lnTo>
                  <a:lnTo>
                    <a:pt x="154" y="62"/>
                  </a:lnTo>
                  <a:lnTo>
                    <a:pt x="153" y="62"/>
                  </a:lnTo>
                  <a:lnTo>
                    <a:pt x="154" y="63"/>
                  </a:lnTo>
                  <a:lnTo>
                    <a:pt x="156" y="65"/>
                  </a:lnTo>
                  <a:lnTo>
                    <a:pt x="157" y="66"/>
                  </a:lnTo>
                  <a:lnTo>
                    <a:pt x="158" y="67"/>
                  </a:lnTo>
                  <a:lnTo>
                    <a:pt x="158" y="68"/>
                  </a:lnTo>
                  <a:lnTo>
                    <a:pt x="158" y="69"/>
                  </a:lnTo>
                  <a:lnTo>
                    <a:pt x="158" y="70"/>
                  </a:lnTo>
                  <a:lnTo>
                    <a:pt x="158" y="71"/>
                  </a:lnTo>
                  <a:lnTo>
                    <a:pt x="159" y="71"/>
                  </a:lnTo>
                  <a:lnTo>
                    <a:pt x="159" y="73"/>
                  </a:lnTo>
                  <a:lnTo>
                    <a:pt x="160" y="73"/>
                  </a:lnTo>
                  <a:lnTo>
                    <a:pt x="160" y="74"/>
                  </a:lnTo>
                  <a:lnTo>
                    <a:pt x="159" y="74"/>
                  </a:lnTo>
                  <a:lnTo>
                    <a:pt x="158" y="75"/>
                  </a:lnTo>
                  <a:lnTo>
                    <a:pt x="159" y="75"/>
                  </a:lnTo>
                  <a:lnTo>
                    <a:pt x="159" y="76"/>
                  </a:lnTo>
                  <a:lnTo>
                    <a:pt x="159" y="77"/>
                  </a:lnTo>
                  <a:lnTo>
                    <a:pt x="159" y="78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1" y="80"/>
                  </a:lnTo>
                  <a:lnTo>
                    <a:pt x="161" y="82"/>
                  </a:lnTo>
                  <a:lnTo>
                    <a:pt x="162" y="82"/>
                  </a:lnTo>
                  <a:lnTo>
                    <a:pt x="165" y="82"/>
                  </a:lnTo>
                  <a:lnTo>
                    <a:pt x="166" y="83"/>
                  </a:lnTo>
                  <a:lnTo>
                    <a:pt x="168" y="82"/>
                  </a:lnTo>
                  <a:lnTo>
                    <a:pt x="168" y="83"/>
                  </a:lnTo>
                  <a:lnTo>
                    <a:pt x="169" y="83"/>
                  </a:lnTo>
                  <a:lnTo>
                    <a:pt x="169" y="84"/>
                  </a:lnTo>
                  <a:lnTo>
                    <a:pt x="170" y="84"/>
                  </a:lnTo>
                  <a:lnTo>
                    <a:pt x="170" y="85"/>
                  </a:lnTo>
                  <a:lnTo>
                    <a:pt x="171" y="85"/>
                  </a:lnTo>
                  <a:lnTo>
                    <a:pt x="171" y="84"/>
                  </a:lnTo>
                  <a:lnTo>
                    <a:pt x="173" y="84"/>
                  </a:lnTo>
                  <a:lnTo>
                    <a:pt x="174" y="84"/>
                  </a:lnTo>
                  <a:lnTo>
                    <a:pt x="175" y="84"/>
                  </a:lnTo>
                  <a:lnTo>
                    <a:pt x="175" y="85"/>
                  </a:lnTo>
                  <a:lnTo>
                    <a:pt x="176" y="85"/>
                  </a:lnTo>
                  <a:lnTo>
                    <a:pt x="176" y="86"/>
                  </a:lnTo>
                  <a:lnTo>
                    <a:pt x="177" y="87"/>
                  </a:lnTo>
                  <a:lnTo>
                    <a:pt x="177" y="88"/>
                  </a:lnTo>
                  <a:lnTo>
                    <a:pt x="178" y="90"/>
                  </a:lnTo>
                  <a:lnTo>
                    <a:pt x="179" y="90"/>
                  </a:lnTo>
                  <a:lnTo>
                    <a:pt x="179" y="91"/>
                  </a:lnTo>
                  <a:lnTo>
                    <a:pt x="181" y="91"/>
                  </a:lnTo>
                  <a:lnTo>
                    <a:pt x="182" y="91"/>
                  </a:lnTo>
                  <a:lnTo>
                    <a:pt x="182" y="92"/>
                  </a:lnTo>
                  <a:lnTo>
                    <a:pt x="184" y="92"/>
                  </a:lnTo>
                  <a:lnTo>
                    <a:pt x="184" y="93"/>
                  </a:lnTo>
                  <a:lnTo>
                    <a:pt x="185" y="93"/>
                  </a:lnTo>
                  <a:lnTo>
                    <a:pt x="186" y="93"/>
                  </a:lnTo>
                  <a:lnTo>
                    <a:pt x="187" y="94"/>
                  </a:lnTo>
                  <a:lnTo>
                    <a:pt x="188" y="94"/>
                  </a:lnTo>
                  <a:lnTo>
                    <a:pt x="188" y="95"/>
                  </a:lnTo>
                  <a:lnTo>
                    <a:pt x="191" y="96"/>
                  </a:lnTo>
                  <a:lnTo>
                    <a:pt x="192" y="96"/>
                  </a:lnTo>
                  <a:lnTo>
                    <a:pt x="192" y="98"/>
                  </a:lnTo>
                  <a:lnTo>
                    <a:pt x="191" y="98"/>
                  </a:lnTo>
                  <a:lnTo>
                    <a:pt x="190" y="98"/>
                  </a:lnTo>
                  <a:lnTo>
                    <a:pt x="190" y="99"/>
                  </a:lnTo>
                  <a:lnTo>
                    <a:pt x="188" y="100"/>
                  </a:lnTo>
                  <a:lnTo>
                    <a:pt x="188" y="101"/>
                  </a:lnTo>
                  <a:lnTo>
                    <a:pt x="187" y="101"/>
                  </a:lnTo>
                  <a:lnTo>
                    <a:pt x="186" y="102"/>
                  </a:lnTo>
                  <a:lnTo>
                    <a:pt x="185" y="103"/>
                  </a:lnTo>
                  <a:lnTo>
                    <a:pt x="184" y="104"/>
                  </a:lnTo>
                  <a:lnTo>
                    <a:pt x="183" y="104"/>
                  </a:lnTo>
                  <a:lnTo>
                    <a:pt x="183" y="105"/>
                  </a:lnTo>
                  <a:lnTo>
                    <a:pt x="183" y="107"/>
                  </a:lnTo>
                  <a:lnTo>
                    <a:pt x="183" y="108"/>
                  </a:lnTo>
                  <a:lnTo>
                    <a:pt x="183" y="109"/>
                  </a:lnTo>
                  <a:lnTo>
                    <a:pt x="182" y="109"/>
                  </a:lnTo>
                  <a:lnTo>
                    <a:pt x="183" y="109"/>
                  </a:lnTo>
                  <a:lnTo>
                    <a:pt x="182" y="109"/>
                  </a:lnTo>
                  <a:lnTo>
                    <a:pt x="182" y="110"/>
                  </a:lnTo>
                  <a:lnTo>
                    <a:pt x="181" y="110"/>
                  </a:lnTo>
                  <a:lnTo>
                    <a:pt x="181" y="111"/>
                  </a:lnTo>
                  <a:lnTo>
                    <a:pt x="181" y="112"/>
                  </a:lnTo>
                  <a:lnTo>
                    <a:pt x="182" y="112"/>
                  </a:lnTo>
                  <a:lnTo>
                    <a:pt x="182" y="113"/>
                  </a:lnTo>
                  <a:lnTo>
                    <a:pt x="182" y="115"/>
                  </a:lnTo>
                  <a:lnTo>
                    <a:pt x="181" y="115"/>
                  </a:lnTo>
                  <a:lnTo>
                    <a:pt x="181" y="116"/>
                  </a:lnTo>
                  <a:lnTo>
                    <a:pt x="179" y="116"/>
                  </a:lnTo>
                  <a:lnTo>
                    <a:pt x="179" y="117"/>
                  </a:lnTo>
                  <a:lnTo>
                    <a:pt x="179" y="118"/>
                  </a:lnTo>
                  <a:lnTo>
                    <a:pt x="178" y="119"/>
                  </a:lnTo>
                  <a:lnTo>
                    <a:pt x="178" y="120"/>
                  </a:lnTo>
                  <a:lnTo>
                    <a:pt x="178" y="121"/>
                  </a:lnTo>
                  <a:lnTo>
                    <a:pt x="179" y="121"/>
                  </a:lnTo>
                  <a:lnTo>
                    <a:pt x="179" y="123"/>
                  </a:lnTo>
                  <a:lnTo>
                    <a:pt x="181" y="123"/>
                  </a:lnTo>
                  <a:lnTo>
                    <a:pt x="182" y="123"/>
                  </a:lnTo>
                  <a:lnTo>
                    <a:pt x="182" y="124"/>
                  </a:lnTo>
                  <a:lnTo>
                    <a:pt x="183" y="125"/>
                  </a:lnTo>
                  <a:lnTo>
                    <a:pt x="184" y="125"/>
                  </a:lnTo>
                  <a:lnTo>
                    <a:pt x="185" y="126"/>
                  </a:lnTo>
                  <a:lnTo>
                    <a:pt x="185" y="125"/>
                  </a:lnTo>
                  <a:lnTo>
                    <a:pt x="185" y="124"/>
                  </a:lnTo>
                  <a:lnTo>
                    <a:pt x="186" y="124"/>
                  </a:lnTo>
                  <a:lnTo>
                    <a:pt x="186" y="125"/>
                  </a:lnTo>
                  <a:lnTo>
                    <a:pt x="187" y="125"/>
                  </a:lnTo>
                  <a:lnTo>
                    <a:pt x="187" y="126"/>
                  </a:lnTo>
                  <a:lnTo>
                    <a:pt x="188" y="126"/>
                  </a:lnTo>
                  <a:lnTo>
                    <a:pt x="190" y="126"/>
                  </a:lnTo>
                  <a:lnTo>
                    <a:pt x="191" y="127"/>
                  </a:lnTo>
                  <a:lnTo>
                    <a:pt x="192" y="128"/>
                  </a:lnTo>
                  <a:lnTo>
                    <a:pt x="192" y="127"/>
                  </a:lnTo>
                  <a:lnTo>
                    <a:pt x="192" y="128"/>
                  </a:lnTo>
                  <a:lnTo>
                    <a:pt x="193" y="128"/>
                  </a:lnTo>
                  <a:lnTo>
                    <a:pt x="194" y="128"/>
                  </a:lnTo>
                  <a:lnTo>
                    <a:pt x="195" y="129"/>
                  </a:lnTo>
                  <a:lnTo>
                    <a:pt x="195" y="130"/>
                  </a:lnTo>
                  <a:lnTo>
                    <a:pt x="196" y="132"/>
                  </a:lnTo>
                  <a:lnTo>
                    <a:pt x="196" y="133"/>
                  </a:lnTo>
                  <a:lnTo>
                    <a:pt x="198" y="133"/>
                  </a:lnTo>
                  <a:lnTo>
                    <a:pt x="198" y="132"/>
                  </a:lnTo>
                  <a:lnTo>
                    <a:pt x="199" y="133"/>
                  </a:lnTo>
                  <a:lnTo>
                    <a:pt x="199" y="134"/>
                  </a:lnTo>
                  <a:lnTo>
                    <a:pt x="200" y="134"/>
                  </a:lnTo>
                  <a:lnTo>
                    <a:pt x="201" y="135"/>
                  </a:lnTo>
                  <a:lnTo>
                    <a:pt x="202" y="135"/>
                  </a:lnTo>
                  <a:lnTo>
                    <a:pt x="202" y="136"/>
                  </a:lnTo>
                  <a:lnTo>
                    <a:pt x="203" y="136"/>
                  </a:lnTo>
                  <a:lnTo>
                    <a:pt x="204" y="137"/>
                  </a:lnTo>
                  <a:lnTo>
                    <a:pt x="206" y="137"/>
                  </a:lnTo>
                  <a:lnTo>
                    <a:pt x="207" y="136"/>
                  </a:lnTo>
                  <a:lnTo>
                    <a:pt x="208" y="136"/>
                  </a:lnTo>
                  <a:lnTo>
                    <a:pt x="208" y="137"/>
                  </a:lnTo>
                  <a:lnTo>
                    <a:pt x="209" y="137"/>
                  </a:lnTo>
                  <a:lnTo>
                    <a:pt x="211" y="140"/>
                  </a:lnTo>
                  <a:lnTo>
                    <a:pt x="212" y="140"/>
                  </a:lnTo>
                  <a:lnTo>
                    <a:pt x="213" y="141"/>
                  </a:lnTo>
                  <a:lnTo>
                    <a:pt x="215" y="141"/>
                  </a:lnTo>
                  <a:lnTo>
                    <a:pt x="217" y="140"/>
                  </a:lnTo>
                  <a:lnTo>
                    <a:pt x="217" y="141"/>
                  </a:lnTo>
                  <a:lnTo>
                    <a:pt x="218" y="141"/>
                  </a:lnTo>
                  <a:lnTo>
                    <a:pt x="218" y="143"/>
                  </a:lnTo>
                  <a:lnTo>
                    <a:pt x="218" y="144"/>
                  </a:lnTo>
                  <a:lnTo>
                    <a:pt x="220" y="144"/>
                  </a:lnTo>
                  <a:lnTo>
                    <a:pt x="221" y="144"/>
                  </a:lnTo>
                  <a:lnTo>
                    <a:pt x="223" y="144"/>
                  </a:lnTo>
                  <a:lnTo>
                    <a:pt x="224" y="144"/>
                  </a:lnTo>
                  <a:lnTo>
                    <a:pt x="225" y="144"/>
                  </a:lnTo>
                  <a:lnTo>
                    <a:pt x="226" y="145"/>
                  </a:lnTo>
                  <a:lnTo>
                    <a:pt x="226" y="146"/>
                  </a:lnTo>
                  <a:lnTo>
                    <a:pt x="227" y="146"/>
                  </a:lnTo>
                  <a:lnTo>
                    <a:pt x="227" y="145"/>
                  </a:lnTo>
                  <a:lnTo>
                    <a:pt x="228" y="145"/>
                  </a:lnTo>
                  <a:lnTo>
                    <a:pt x="227" y="144"/>
                  </a:lnTo>
                  <a:lnTo>
                    <a:pt x="228" y="144"/>
                  </a:lnTo>
                  <a:lnTo>
                    <a:pt x="229" y="144"/>
                  </a:lnTo>
                  <a:lnTo>
                    <a:pt x="230" y="144"/>
                  </a:lnTo>
                  <a:lnTo>
                    <a:pt x="232" y="144"/>
                  </a:lnTo>
                  <a:lnTo>
                    <a:pt x="234" y="145"/>
                  </a:lnTo>
                  <a:lnTo>
                    <a:pt x="235" y="146"/>
                  </a:lnTo>
                  <a:lnTo>
                    <a:pt x="235" y="145"/>
                  </a:lnTo>
                  <a:lnTo>
                    <a:pt x="235" y="144"/>
                  </a:lnTo>
                  <a:lnTo>
                    <a:pt x="236" y="144"/>
                  </a:lnTo>
                  <a:lnTo>
                    <a:pt x="237" y="144"/>
                  </a:lnTo>
                  <a:lnTo>
                    <a:pt x="238" y="143"/>
                  </a:lnTo>
                  <a:lnTo>
                    <a:pt x="238" y="144"/>
                  </a:lnTo>
                  <a:lnTo>
                    <a:pt x="240" y="144"/>
                  </a:lnTo>
                  <a:lnTo>
                    <a:pt x="241" y="144"/>
                  </a:lnTo>
                  <a:lnTo>
                    <a:pt x="241" y="145"/>
                  </a:lnTo>
                  <a:lnTo>
                    <a:pt x="242" y="145"/>
                  </a:lnTo>
                  <a:lnTo>
                    <a:pt x="245" y="146"/>
                  </a:lnTo>
                  <a:lnTo>
                    <a:pt x="246" y="146"/>
                  </a:lnTo>
                  <a:lnTo>
                    <a:pt x="246" y="148"/>
                  </a:lnTo>
                  <a:lnTo>
                    <a:pt x="246" y="149"/>
                  </a:lnTo>
                  <a:lnTo>
                    <a:pt x="246" y="150"/>
                  </a:lnTo>
                  <a:lnTo>
                    <a:pt x="246" y="151"/>
                  </a:lnTo>
                  <a:lnTo>
                    <a:pt x="249" y="152"/>
                  </a:lnTo>
                  <a:lnTo>
                    <a:pt x="250" y="152"/>
                  </a:lnTo>
                  <a:lnTo>
                    <a:pt x="251" y="152"/>
                  </a:lnTo>
                  <a:lnTo>
                    <a:pt x="251" y="153"/>
                  </a:lnTo>
                  <a:lnTo>
                    <a:pt x="252" y="153"/>
                  </a:lnTo>
                  <a:lnTo>
                    <a:pt x="252" y="154"/>
                  </a:lnTo>
                  <a:lnTo>
                    <a:pt x="253" y="154"/>
                  </a:lnTo>
                  <a:lnTo>
                    <a:pt x="254" y="154"/>
                  </a:lnTo>
                  <a:lnTo>
                    <a:pt x="254" y="155"/>
                  </a:lnTo>
                  <a:lnTo>
                    <a:pt x="255" y="155"/>
                  </a:lnTo>
                  <a:lnTo>
                    <a:pt x="257" y="157"/>
                  </a:lnTo>
                  <a:lnTo>
                    <a:pt x="258" y="155"/>
                  </a:lnTo>
                  <a:lnTo>
                    <a:pt x="259" y="155"/>
                  </a:lnTo>
                  <a:lnTo>
                    <a:pt x="260" y="154"/>
                  </a:lnTo>
                  <a:lnTo>
                    <a:pt x="261" y="154"/>
                  </a:lnTo>
                  <a:lnTo>
                    <a:pt x="262" y="155"/>
                  </a:lnTo>
                  <a:lnTo>
                    <a:pt x="262" y="157"/>
                  </a:lnTo>
                  <a:lnTo>
                    <a:pt x="262" y="158"/>
                  </a:lnTo>
                  <a:lnTo>
                    <a:pt x="263" y="158"/>
                  </a:lnTo>
                  <a:lnTo>
                    <a:pt x="263" y="159"/>
                  </a:lnTo>
                  <a:lnTo>
                    <a:pt x="265" y="159"/>
                  </a:lnTo>
                  <a:lnTo>
                    <a:pt x="266" y="158"/>
                  </a:lnTo>
                  <a:lnTo>
                    <a:pt x="267" y="158"/>
                  </a:lnTo>
                  <a:lnTo>
                    <a:pt x="268" y="158"/>
                  </a:lnTo>
                  <a:lnTo>
                    <a:pt x="269" y="159"/>
                  </a:lnTo>
                  <a:lnTo>
                    <a:pt x="270" y="159"/>
                  </a:lnTo>
                  <a:lnTo>
                    <a:pt x="271" y="159"/>
                  </a:lnTo>
                  <a:lnTo>
                    <a:pt x="272" y="159"/>
                  </a:lnTo>
                  <a:lnTo>
                    <a:pt x="274" y="160"/>
                  </a:lnTo>
                  <a:lnTo>
                    <a:pt x="275" y="160"/>
                  </a:lnTo>
                  <a:lnTo>
                    <a:pt x="276" y="161"/>
                  </a:lnTo>
                  <a:lnTo>
                    <a:pt x="277" y="161"/>
                  </a:lnTo>
                  <a:lnTo>
                    <a:pt x="278" y="161"/>
                  </a:lnTo>
                  <a:lnTo>
                    <a:pt x="279" y="161"/>
                  </a:lnTo>
                  <a:lnTo>
                    <a:pt x="280" y="160"/>
                  </a:lnTo>
                  <a:lnTo>
                    <a:pt x="282" y="160"/>
                  </a:lnTo>
                  <a:lnTo>
                    <a:pt x="282" y="159"/>
                  </a:lnTo>
                  <a:lnTo>
                    <a:pt x="283" y="159"/>
                  </a:lnTo>
                  <a:lnTo>
                    <a:pt x="283" y="160"/>
                  </a:lnTo>
                  <a:lnTo>
                    <a:pt x="283" y="161"/>
                  </a:lnTo>
                  <a:lnTo>
                    <a:pt x="284" y="162"/>
                  </a:lnTo>
                  <a:lnTo>
                    <a:pt x="285" y="162"/>
                  </a:lnTo>
                  <a:lnTo>
                    <a:pt x="286" y="162"/>
                  </a:lnTo>
                  <a:lnTo>
                    <a:pt x="287" y="162"/>
                  </a:lnTo>
                  <a:lnTo>
                    <a:pt x="287" y="161"/>
                  </a:lnTo>
                  <a:lnTo>
                    <a:pt x="288" y="161"/>
                  </a:lnTo>
                  <a:lnTo>
                    <a:pt x="290" y="161"/>
                  </a:lnTo>
                  <a:lnTo>
                    <a:pt x="291" y="162"/>
                  </a:lnTo>
                  <a:lnTo>
                    <a:pt x="292" y="162"/>
                  </a:lnTo>
                  <a:lnTo>
                    <a:pt x="292" y="161"/>
                  </a:lnTo>
                  <a:lnTo>
                    <a:pt x="293" y="162"/>
                  </a:lnTo>
                  <a:lnTo>
                    <a:pt x="293" y="161"/>
                  </a:lnTo>
                  <a:lnTo>
                    <a:pt x="294" y="161"/>
                  </a:lnTo>
                  <a:lnTo>
                    <a:pt x="295" y="161"/>
                  </a:lnTo>
                  <a:lnTo>
                    <a:pt x="295" y="162"/>
                  </a:lnTo>
                  <a:lnTo>
                    <a:pt x="296" y="162"/>
                  </a:lnTo>
                  <a:lnTo>
                    <a:pt x="297" y="162"/>
                  </a:lnTo>
                  <a:lnTo>
                    <a:pt x="297" y="161"/>
                  </a:lnTo>
                  <a:lnTo>
                    <a:pt x="297" y="160"/>
                  </a:lnTo>
                  <a:lnTo>
                    <a:pt x="299" y="160"/>
                  </a:lnTo>
                  <a:lnTo>
                    <a:pt x="299" y="159"/>
                  </a:lnTo>
                  <a:lnTo>
                    <a:pt x="299" y="158"/>
                  </a:lnTo>
                  <a:lnTo>
                    <a:pt x="300" y="157"/>
                  </a:lnTo>
                  <a:lnTo>
                    <a:pt x="300" y="155"/>
                  </a:lnTo>
                  <a:lnTo>
                    <a:pt x="299" y="155"/>
                  </a:lnTo>
                  <a:lnTo>
                    <a:pt x="299" y="154"/>
                  </a:lnTo>
                  <a:lnTo>
                    <a:pt x="299" y="153"/>
                  </a:lnTo>
                  <a:lnTo>
                    <a:pt x="299" y="152"/>
                  </a:lnTo>
                  <a:lnTo>
                    <a:pt x="297" y="152"/>
                  </a:lnTo>
                  <a:lnTo>
                    <a:pt x="297" y="151"/>
                  </a:lnTo>
                  <a:lnTo>
                    <a:pt x="296" y="151"/>
                  </a:lnTo>
                  <a:lnTo>
                    <a:pt x="296" y="150"/>
                  </a:lnTo>
                  <a:lnTo>
                    <a:pt x="296" y="149"/>
                  </a:lnTo>
                  <a:lnTo>
                    <a:pt x="296" y="148"/>
                  </a:lnTo>
                  <a:lnTo>
                    <a:pt x="297" y="146"/>
                  </a:lnTo>
                  <a:lnTo>
                    <a:pt x="297" y="145"/>
                  </a:lnTo>
                  <a:lnTo>
                    <a:pt x="297" y="144"/>
                  </a:lnTo>
                  <a:lnTo>
                    <a:pt x="297" y="143"/>
                  </a:lnTo>
                  <a:lnTo>
                    <a:pt x="299" y="141"/>
                  </a:lnTo>
                  <a:lnTo>
                    <a:pt x="299" y="140"/>
                  </a:lnTo>
                  <a:lnTo>
                    <a:pt x="299" y="138"/>
                  </a:lnTo>
                  <a:lnTo>
                    <a:pt x="300" y="137"/>
                  </a:lnTo>
                  <a:lnTo>
                    <a:pt x="299" y="137"/>
                  </a:lnTo>
                  <a:lnTo>
                    <a:pt x="299" y="136"/>
                  </a:lnTo>
                  <a:lnTo>
                    <a:pt x="300" y="136"/>
                  </a:lnTo>
                  <a:lnTo>
                    <a:pt x="302" y="135"/>
                  </a:lnTo>
                  <a:lnTo>
                    <a:pt x="303" y="135"/>
                  </a:lnTo>
                  <a:lnTo>
                    <a:pt x="304" y="134"/>
                  </a:lnTo>
                  <a:lnTo>
                    <a:pt x="304" y="135"/>
                  </a:lnTo>
                  <a:lnTo>
                    <a:pt x="304" y="134"/>
                  </a:lnTo>
                  <a:lnTo>
                    <a:pt x="305" y="134"/>
                  </a:lnTo>
                  <a:lnTo>
                    <a:pt x="305" y="133"/>
                  </a:lnTo>
                  <a:lnTo>
                    <a:pt x="307" y="134"/>
                  </a:lnTo>
                  <a:lnTo>
                    <a:pt x="308" y="134"/>
                  </a:lnTo>
                  <a:lnTo>
                    <a:pt x="309" y="135"/>
                  </a:lnTo>
                  <a:lnTo>
                    <a:pt x="309" y="136"/>
                  </a:lnTo>
                  <a:lnTo>
                    <a:pt x="309" y="137"/>
                  </a:lnTo>
                  <a:lnTo>
                    <a:pt x="310" y="137"/>
                  </a:lnTo>
                  <a:lnTo>
                    <a:pt x="309" y="141"/>
                  </a:lnTo>
                  <a:lnTo>
                    <a:pt x="309" y="142"/>
                  </a:lnTo>
                  <a:lnTo>
                    <a:pt x="308" y="142"/>
                  </a:lnTo>
                  <a:lnTo>
                    <a:pt x="308" y="143"/>
                  </a:lnTo>
                  <a:lnTo>
                    <a:pt x="308" y="144"/>
                  </a:lnTo>
                  <a:lnTo>
                    <a:pt x="309" y="145"/>
                  </a:lnTo>
                  <a:lnTo>
                    <a:pt x="310" y="146"/>
                  </a:lnTo>
                  <a:lnTo>
                    <a:pt x="310" y="148"/>
                  </a:lnTo>
                  <a:lnTo>
                    <a:pt x="309" y="148"/>
                  </a:lnTo>
                  <a:lnTo>
                    <a:pt x="308" y="149"/>
                  </a:lnTo>
                  <a:lnTo>
                    <a:pt x="308" y="150"/>
                  </a:lnTo>
                  <a:lnTo>
                    <a:pt x="309" y="150"/>
                  </a:lnTo>
                  <a:lnTo>
                    <a:pt x="309" y="151"/>
                  </a:lnTo>
                  <a:lnTo>
                    <a:pt x="310" y="151"/>
                  </a:lnTo>
                  <a:lnTo>
                    <a:pt x="310" y="152"/>
                  </a:lnTo>
                  <a:lnTo>
                    <a:pt x="310" y="153"/>
                  </a:lnTo>
                  <a:lnTo>
                    <a:pt x="310" y="152"/>
                  </a:lnTo>
                  <a:lnTo>
                    <a:pt x="311" y="152"/>
                  </a:lnTo>
                  <a:lnTo>
                    <a:pt x="311" y="153"/>
                  </a:lnTo>
                  <a:lnTo>
                    <a:pt x="312" y="153"/>
                  </a:lnTo>
                  <a:lnTo>
                    <a:pt x="312" y="154"/>
                  </a:lnTo>
                  <a:lnTo>
                    <a:pt x="313" y="154"/>
                  </a:lnTo>
                  <a:lnTo>
                    <a:pt x="313" y="155"/>
                  </a:lnTo>
                  <a:lnTo>
                    <a:pt x="314" y="155"/>
                  </a:lnTo>
                  <a:lnTo>
                    <a:pt x="316" y="154"/>
                  </a:lnTo>
                  <a:lnTo>
                    <a:pt x="317" y="154"/>
                  </a:lnTo>
                  <a:lnTo>
                    <a:pt x="318" y="155"/>
                  </a:lnTo>
                  <a:lnTo>
                    <a:pt x="319" y="155"/>
                  </a:lnTo>
                  <a:lnTo>
                    <a:pt x="320" y="155"/>
                  </a:lnTo>
                  <a:lnTo>
                    <a:pt x="321" y="155"/>
                  </a:lnTo>
                  <a:lnTo>
                    <a:pt x="321" y="157"/>
                  </a:lnTo>
                  <a:lnTo>
                    <a:pt x="320" y="157"/>
                  </a:lnTo>
                  <a:lnTo>
                    <a:pt x="321" y="157"/>
                  </a:lnTo>
                  <a:lnTo>
                    <a:pt x="322" y="157"/>
                  </a:lnTo>
                  <a:lnTo>
                    <a:pt x="324" y="157"/>
                  </a:lnTo>
                  <a:lnTo>
                    <a:pt x="325" y="157"/>
                  </a:lnTo>
                  <a:lnTo>
                    <a:pt x="326" y="157"/>
                  </a:lnTo>
                  <a:lnTo>
                    <a:pt x="328" y="157"/>
                  </a:lnTo>
                  <a:lnTo>
                    <a:pt x="328" y="155"/>
                  </a:lnTo>
                  <a:lnTo>
                    <a:pt x="329" y="155"/>
                  </a:lnTo>
                  <a:lnTo>
                    <a:pt x="329" y="154"/>
                  </a:lnTo>
                  <a:lnTo>
                    <a:pt x="330" y="154"/>
                  </a:lnTo>
                  <a:lnTo>
                    <a:pt x="332" y="154"/>
                  </a:lnTo>
                  <a:lnTo>
                    <a:pt x="332" y="153"/>
                  </a:lnTo>
                  <a:lnTo>
                    <a:pt x="333" y="153"/>
                  </a:lnTo>
                  <a:lnTo>
                    <a:pt x="334" y="154"/>
                  </a:lnTo>
                  <a:lnTo>
                    <a:pt x="335" y="155"/>
                  </a:lnTo>
                  <a:lnTo>
                    <a:pt x="337" y="155"/>
                  </a:lnTo>
                  <a:lnTo>
                    <a:pt x="341" y="155"/>
                  </a:lnTo>
                  <a:lnTo>
                    <a:pt x="342" y="155"/>
                  </a:lnTo>
                  <a:lnTo>
                    <a:pt x="343" y="155"/>
                  </a:lnTo>
                  <a:lnTo>
                    <a:pt x="344" y="155"/>
                  </a:lnTo>
                  <a:lnTo>
                    <a:pt x="345" y="155"/>
                  </a:lnTo>
                  <a:lnTo>
                    <a:pt x="346" y="155"/>
                  </a:lnTo>
                  <a:lnTo>
                    <a:pt x="347" y="155"/>
                  </a:lnTo>
                  <a:lnTo>
                    <a:pt x="347" y="154"/>
                  </a:lnTo>
                  <a:lnTo>
                    <a:pt x="349" y="154"/>
                  </a:lnTo>
                  <a:lnTo>
                    <a:pt x="350" y="155"/>
                  </a:lnTo>
                  <a:lnTo>
                    <a:pt x="351" y="155"/>
                  </a:lnTo>
                  <a:lnTo>
                    <a:pt x="352" y="155"/>
                  </a:lnTo>
                  <a:lnTo>
                    <a:pt x="353" y="154"/>
                  </a:lnTo>
                  <a:lnTo>
                    <a:pt x="354" y="154"/>
                  </a:lnTo>
                  <a:lnTo>
                    <a:pt x="354" y="155"/>
                  </a:lnTo>
                  <a:lnTo>
                    <a:pt x="355" y="155"/>
                  </a:lnTo>
                  <a:lnTo>
                    <a:pt x="354" y="154"/>
                  </a:lnTo>
                  <a:lnTo>
                    <a:pt x="355" y="154"/>
                  </a:lnTo>
                  <a:lnTo>
                    <a:pt x="356" y="154"/>
                  </a:lnTo>
                  <a:lnTo>
                    <a:pt x="359" y="154"/>
                  </a:lnTo>
                  <a:lnTo>
                    <a:pt x="360" y="154"/>
                  </a:lnTo>
                  <a:lnTo>
                    <a:pt x="362" y="153"/>
                  </a:lnTo>
                  <a:lnTo>
                    <a:pt x="363" y="153"/>
                  </a:lnTo>
                  <a:lnTo>
                    <a:pt x="364" y="153"/>
                  </a:lnTo>
                  <a:lnTo>
                    <a:pt x="366" y="152"/>
                  </a:lnTo>
                  <a:lnTo>
                    <a:pt x="367" y="153"/>
                  </a:lnTo>
                  <a:lnTo>
                    <a:pt x="368" y="154"/>
                  </a:lnTo>
                  <a:lnTo>
                    <a:pt x="369" y="153"/>
                  </a:lnTo>
                  <a:lnTo>
                    <a:pt x="370" y="153"/>
                  </a:lnTo>
                  <a:lnTo>
                    <a:pt x="370" y="154"/>
                  </a:lnTo>
                  <a:lnTo>
                    <a:pt x="372" y="154"/>
                  </a:lnTo>
                  <a:lnTo>
                    <a:pt x="375" y="154"/>
                  </a:lnTo>
                  <a:lnTo>
                    <a:pt x="376" y="153"/>
                  </a:lnTo>
                  <a:lnTo>
                    <a:pt x="377" y="153"/>
                  </a:lnTo>
                  <a:lnTo>
                    <a:pt x="378" y="153"/>
                  </a:lnTo>
                  <a:lnTo>
                    <a:pt x="379" y="153"/>
                  </a:lnTo>
                  <a:lnTo>
                    <a:pt x="380" y="153"/>
                  </a:lnTo>
                  <a:lnTo>
                    <a:pt x="381" y="152"/>
                  </a:lnTo>
                  <a:lnTo>
                    <a:pt x="383" y="152"/>
                  </a:lnTo>
                  <a:lnTo>
                    <a:pt x="383" y="151"/>
                  </a:lnTo>
                  <a:lnTo>
                    <a:pt x="383" y="150"/>
                  </a:lnTo>
                  <a:lnTo>
                    <a:pt x="384" y="149"/>
                  </a:lnTo>
                  <a:lnTo>
                    <a:pt x="385" y="148"/>
                  </a:lnTo>
                  <a:lnTo>
                    <a:pt x="386" y="146"/>
                  </a:lnTo>
                  <a:lnTo>
                    <a:pt x="387" y="145"/>
                  </a:lnTo>
                  <a:lnTo>
                    <a:pt x="388" y="145"/>
                  </a:lnTo>
                  <a:lnTo>
                    <a:pt x="388" y="144"/>
                  </a:lnTo>
                  <a:lnTo>
                    <a:pt x="389" y="143"/>
                  </a:lnTo>
                  <a:lnTo>
                    <a:pt x="391" y="143"/>
                  </a:lnTo>
                  <a:lnTo>
                    <a:pt x="392" y="142"/>
                  </a:lnTo>
                  <a:lnTo>
                    <a:pt x="393" y="142"/>
                  </a:lnTo>
                  <a:lnTo>
                    <a:pt x="394" y="142"/>
                  </a:lnTo>
                  <a:lnTo>
                    <a:pt x="395" y="142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0"/>
                  </a:lnTo>
                  <a:lnTo>
                    <a:pt x="400" y="140"/>
                  </a:lnTo>
                  <a:lnTo>
                    <a:pt x="401" y="138"/>
                  </a:lnTo>
                  <a:lnTo>
                    <a:pt x="402" y="138"/>
                  </a:lnTo>
                  <a:lnTo>
                    <a:pt x="403" y="137"/>
                  </a:lnTo>
                  <a:lnTo>
                    <a:pt x="405" y="136"/>
                  </a:lnTo>
                  <a:lnTo>
                    <a:pt x="405" y="135"/>
                  </a:lnTo>
                  <a:lnTo>
                    <a:pt x="405" y="134"/>
                  </a:lnTo>
                  <a:lnTo>
                    <a:pt x="406" y="133"/>
                  </a:lnTo>
                  <a:lnTo>
                    <a:pt x="409" y="133"/>
                  </a:lnTo>
                  <a:lnTo>
                    <a:pt x="411" y="132"/>
                  </a:lnTo>
                  <a:lnTo>
                    <a:pt x="413" y="130"/>
                  </a:lnTo>
                  <a:lnTo>
                    <a:pt x="414" y="130"/>
                  </a:lnTo>
                  <a:lnTo>
                    <a:pt x="414" y="132"/>
                  </a:lnTo>
                  <a:lnTo>
                    <a:pt x="416" y="132"/>
                  </a:lnTo>
                  <a:lnTo>
                    <a:pt x="416" y="133"/>
                  </a:lnTo>
                  <a:lnTo>
                    <a:pt x="417" y="132"/>
                  </a:lnTo>
                  <a:lnTo>
                    <a:pt x="418" y="132"/>
                  </a:lnTo>
                  <a:lnTo>
                    <a:pt x="419" y="132"/>
                  </a:lnTo>
                  <a:lnTo>
                    <a:pt x="420" y="132"/>
                  </a:lnTo>
                  <a:lnTo>
                    <a:pt x="420" y="133"/>
                  </a:lnTo>
                  <a:lnTo>
                    <a:pt x="421" y="133"/>
                  </a:lnTo>
                  <a:lnTo>
                    <a:pt x="422" y="133"/>
                  </a:lnTo>
                  <a:lnTo>
                    <a:pt x="423" y="134"/>
                  </a:lnTo>
                  <a:lnTo>
                    <a:pt x="425" y="134"/>
                  </a:lnTo>
                  <a:lnTo>
                    <a:pt x="426" y="135"/>
                  </a:lnTo>
                  <a:lnTo>
                    <a:pt x="426" y="136"/>
                  </a:lnTo>
                  <a:lnTo>
                    <a:pt x="427" y="136"/>
                  </a:lnTo>
                  <a:lnTo>
                    <a:pt x="428" y="136"/>
                  </a:lnTo>
                  <a:lnTo>
                    <a:pt x="429" y="137"/>
                  </a:lnTo>
                  <a:lnTo>
                    <a:pt x="430" y="137"/>
                  </a:lnTo>
                  <a:lnTo>
                    <a:pt x="430" y="138"/>
                  </a:lnTo>
                  <a:lnTo>
                    <a:pt x="431" y="138"/>
                  </a:lnTo>
                  <a:lnTo>
                    <a:pt x="431" y="140"/>
                  </a:lnTo>
                  <a:lnTo>
                    <a:pt x="430" y="141"/>
                  </a:lnTo>
                  <a:lnTo>
                    <a:pt x="429" y="141"/>
                  </a:lnTo>
                  <a:lnTo>
                    <a:pt x="429" y="142"/>
                  </a:lnTo>
                  <a:lnTo>
                    <a:pt x="429" y="143"/>
                  </a:lnTo>
                  <a:lnTo>
                    <a:pt x="429" y="144"/>
                  </a:lnTo>
                  <a:lnTo>
                    <a:pt x="429" y="145"/>
                  </a:lnTo>
                  <a:lnTo>
                    <a:pt x="433" y="149"/>
                  </a:lnTo>
                  <a:lnTo>
                    <a:pt x="433" y="150"/>
                  </a:lnTo>
                  <a:lnTo>
                    <a:pt x="434" y="150"/>
                  </a:lnTo>
                  <a:lnTo>
                    <a:pt x="433" y="150"/>
                  </a:lnTo>
                  <a:lnTo>
                    <a:pt x="433" y="151"/>
                  </a:lnTo>
                  <a:lnTo>
                    <a:pt x="433" y="150"/>
                  </a:lnTo>
                  <a:lnTo>
                    <a:pt x="431" y="151"/>
                  </a:lnTo>
                  <a:lnTo>
                    <a:pt x="431" y="150"/>
                  </a:lnTo>
                  <a:lnTo>
                    <a:pt x="429" y="149"/>
                  </a:lnTo>
                  <a:lnTo>
                    <a:pt x="429" y="148"/>
                  </a:lnTo>
                  <a:lnTo>
                    <a:pt x="428" y="148"/>
                  </a:lnTo>
                  <a:lnTo>
                    <a:pt x="428" y="146"/>
                  </a:lnTo>
                  <a:lnTo>
                    <a:pt x="427" y="146"/>
                  </a:lnTo>
                  <a:lnTo>
                    <a:pt x="427" y="145"/>
                  </a:lnTo>
                  <a:lnTo>
                    <a:pt x="426" y="146"/>
                  </a:lnTo>
                  <a:lnTo>
                    <a:pt x="425" y="146"/>
                  </a:lnTo>
                  <a:lnTo>
                    <a:pt x="423" y="146"/>
                  </a:lnTo>
                  <a:lnTo>
                    <a:pt x="423" y="148"/>
                  </a:lnTo>
                  <a:lnTo>
                    <a:pt x="423" y="146"/>
                  </a:lnTo>
                  <a:lnTo>
                    <a:pt x="422" y="146"/>
                  </a:lnTo>
                  <a:lnTo>
                    <a:pt x="418" y="148"/>
                  </a:lnTo>
                  <a:lnTo>
                    <a:pt x="417" y="149"/>
                  </a:lnTo>
                  <a:lnTo>
                    <a:pt x="416" y="150"/>
                  </a:lnTo>
                  <a:lnTo>
                    <a:pt x="416" y="151"/>
                  </a:lnTo>
                  <a:lnTo>
                    <a:pt x="414" y="151"/>
                  </a:lnTo>
                  <a:lnTo>
                    <a:pt x="414" y="152"/>
                  </a:lnTo>
                  <a:lnTo>
                    <a:pt x="413" y="152"/>
                  </a:lnTo>
                  <a:lnTo>
                    <a:pt x="412" y="153"/>
                  </a:lnTo>
                  <a:lnTo>
                    <a:pt x="411" y="153"/>
                  </a:lnTo>
                  <a:lnTo>
                    <a:pt x="411" y="154"/>
                  </a:lnTo>
                  <a:lnTo>
                    <a:pt x="410" y="154"/>
                  </a:lnTo>
                  <a:lnTo>
                    <a:pt x="410" y="155"/>
                  </a:lnTo>
                  <a:lnTo>
                    <a:pt x="409" y="154"/>
                  </a:lnTo>
                  <a:lnTo>
                    <a:pt x="409" y="155"/>
                  </a:lnTo>
                  <a:lnTo>
                    <a:pt x="408" y="157"/>
                  </a:lnTo>
                  <a:lnTo>
                    <a:pt x="406" y="158"/>
                  </a:lnTo>
                  <a:lnTo>
                    <a:pt x="405" y="158"/>
                  </a:lnTo>
                  <a:lnTo>
                    <a:pt x="404" y="158"/>
                  </a:lnTo>
                  <a:lnTo>
                    <a:pt x="403" y="158"/>
                  </a:lnTo>
                  <a:lnTo>
                    <a:pt x="403" y="159"/>
                  </a:lnTo>
                  <a:lnTo>
                    <a:pt x="403" y="160"/>
                  </a:lnTo>
                  <a:lnTo>
                    <a:pt x="402" y="160"/>
                  </a:lnTo>
                  <a:lnTo>
                    <a:pt x="402" y="161"/>
                  </a:lnTo>
                  <a:lnTo>
                    <a:pt x="402" y="162"/>
                  </a:lnTo>
                  <a:lnTo>
                    <a:pt x="402" y="163"/>
                  </a:lnTo>
                  <a:lnTo>
                    <a:pt x="402" y="165"/>
                  </a:lnTo>
                  <a:lnTo>
                    <a:pt x="403" y="165"/>
                  </a:lnTo>
                  <a:lnTo>
                    <a:pt x="403" y="166"/>
                  </a:lnTo>
                  <a:lnTo>
                    <a:pt x="402" y="166"/>
                  </a:lnTo>
                  <a:lnTo>
                    <a:pt x="403" y="167"/>
                  </a:lnTo>
                  <a:lnTo>
                    <a:pt x="403" y="168"/>
                  </a:lnTo>
                  <a:lnTo>
                    <a:pt x="403" y="169"/>
                  </a:lnTo>
                  <a:lnTo>
                    <a:pt x="402" y="169"/>
                  </a:lnTo>
                  <a:lnTo>
                    <a:pt x="402" y="170"/>
                  </a:lnTo>
                  <a:lnTo>
                    <a:pt x="401" y="170"/>
                  </a:lnTo>
                  <a:lnTo>
                    <a:pt x="402" y="172"/>
                  </a:lnTo>
                  <a:lnTo>
                    <a:pt x="401" y="172"/>
                  </a:lnTo>
                  <a:lnTo>
                    <a:pt x="401" y="174"/>
                  </a:lnTo>
                  <a:lnTo>
                    <a:pt x="400" y="175"/>
                  </a:lnTo>
                  <a:lnTo>
                    <a:pt x="400" y="176"/>
                  </a:lnTo>
                  <a:lnTo>
                    <a:pt x="398" y="176"/>
                  </a:lnTo>
                  <a:lnTo>
                    <a:pt x="398" y="177"/>
                  </a:lnTo>
                  <a:lnTo>
                    <a:pt x="397" y="177"/>
                  </a:lnTo>
                  <a:lnTo>
                    <a:pt x="396" y="177"/>
                  </a:lnTo>
                  <a:lnTo>
                    <a:pt x="396" y="178"/>
                  </a:lnTo>
                  <a:lnTo>
                    <a:pt x="395" y="178"/>
                  </a:lnTo>
                  <a:lnTo>
                    <a:pt x="395" y="182"/>
                  </a:lnTo>
                  <a:lnTo>
                    <a:pt x="395" y="183"/>
                  </a:lnTo>
                  <a:lnTo>
                    <a:pt x="396" y="183"/>
                  </a:lnTo>
                  <a:lnTo>
                    <a:pt x="397" y="183"/>
                  </a:lnTo>
                  <a:lnTo>
                    <a:pt x="397" y="184"/>
                  </a:lnTo>
                  <a:lnTo>
                    <a:pt x="397" y="185"/>
                  </a:lnTo>
                  <a:lnTo>
                    <a:pt x="396" y="185"/>
                  </a:lnTo>
                  <a:lnTo>
                    <a:pt x="396" y="187"/>
                  </a:lnTo>
                  <a:lnTo>
                    <a:pt x="395" y="188"/>
                  </a:lnTo>
                  <a:lnTo>
                    <a:pt x="395" y="190"/>
                  </a:lnTo>
                  <a:lnTo>
                    <a:pt x="394" y="190"/>
                  </a:lnTo>
                  <a:lnTo>
                    <a:pt x="394" y="191"/>
                  </a:lnTo>
                  <a:lnTo>
                    <a:pt x="394" y="192"/>
                  </a:lnTo>
                  <a:lnTo>
                    <a:pt x="393" y="192"/>
                  </a:lnTo>
                  <a:lnTo>
                    <a:pt x="393" y="193"/>
                  </a:lnTo>
                  <a:lnTo>
                    <a:pt x="392" y="194"/>
                  </a:lnTo>
                  <a:lnTo>
                    <a:pt x="392" y="195"/>
                  </a:lnTo>
                  <a:lnTo>
                    <a:pt x="391" y="196"/>
                  </a:lnTo>
                  <a:lnTo>
                    <a:pt x="391" y="197"/>
                  </a:lnTo>
                  <a:lnTo>
                    <a:pt x="389" y="199"/>
                  </a:lnTo>
                  <a:lnTo>
                    <a:pt x="389" y="200"/>
                  </a:lnTo>
                  <a:lnTo>
                    <a:pt x="389" y="201"/>
                  </a:lnTo>
                  <a:lnTo>
                    <a:pt x="389" y="202"/>
                  </a:lnTo>
                  <a:lnTo>
                    <a:pt x="388" y="202"/>
                  </a:lnTo>
                  <a:lnTo>
                    <a:pt x="388" y="203"/>
                  </a:lnTo>
                  <a:lnTo>
                    <a:pt x="388" y="204"/>
                  </a:lnTo>
                  <a:lnTo>
                    <a:pt x="387" y="204"/>
                  </a:lnTo>
                  <a:lnTo>
                    <a:pt x="387" y="203"/>
                  </a:lnTo>
                  <a:lnTo>
                    <a:pt x="386" y="203"/>
                  </a:lnTo>
                  <a:lnTo>
                    <a:pt x="385" y="202"/>
                  </a:lnTo>
                  <a:lnTo>
                    <a:pt x="384" y="202"/>
                  </a:lnTo>
                  <a:lnTo>
                    <a:pt x="383" y="202"/>
                  </a:lnTo>
                  <a:lnTo>
                    <a:pt x="381" y="201"/>
                  </a:lnTo>
                  <a:lnTo>
                    <a:pt x="380" y="201"/>
                  </a:lnTo>
                  <a:lnTo>
                    <a:pt x="380" y="202"/>
                  </a:lnTo>
                  <a:lnTo>
                    <a:pt x="379" y="202"/>
                  </a:lnTo>
                  <a:lnTo>
                    <a:pt x="378" y="202"/>
                  </a:lnTo>
                  <a:lnTo>
                    <a:pt x="377" y="201"/>
                  </a:lnTo>
                  <a:lnTo>
                    <a:pt x="377" y="200"/>
                  </a:lnTo>
                  <a:lnTo>
                    <a:pt x="376" y="200"/>
                  </a:lnTo>
                  <a:lnTo>
                    <a:pt x="376" y="201"/>
                  </a:lnTo>
                  <a:lnTo>
                    <a:pt x="376" y="202"/>
                  </a:lnTo>
                  <a:lnTo>
                    <a:pt x="377" y="203"/>
                  </a:lnTo>
                  <a:lnTo>
                    <a:pt x="377" y="204"/>
                  </a:lnTo>
                  <a:lnTo>
                    <a:pt x="377" y="205"/>
                  </a:lnTo>
                  <a:lnTo>
                    <a:pt x="377" y="207"/>
                  </a:lnTo>
                  <a:lnTo>
                    <a:pt x="378" y="207"/>
                  </a:lnTo>
                  <a:lnTo>
                    <a:pt x="378" y="208"/>
                  </a:lnTo>
                  <a:lnTo>
                    <a:pt x="377" y="210"/>
                  </a:lnTo>
                  <a:lnTo>
                    <a:pt x="377" y="211"/>
                  </a:lnTo>
                  <a:lnTo>
                    <a:pt x="377" y="212"/>
                  </a:lnTo>
                  <a:lnTo>
                    <a:pt x="378" y="212"/>
                  </a:lnTo>
                  <a:lnTo>
                    <a:pt x="377" y="212"/>
                  </a:lnTo>
                  <a:lnTo>
                    <a:pt x="377" y="213"/>
                  </a:lnTo>
                  <a:lnTo>
                    <a:pt x="377" y="215"/>
                  </a:lnTo>
                  <a:lnTo>
                    <a:pt x="377" y="216"/>
                  </a:lnTo>
                  <a:lnTo>
                    <a:pt x="377" y="217"/>
                  </a:lnTo>
                  <a:lnTo>
                    <a:pt x="376" y="217"/>
                  </a:lnTo>
                  <a:lnTo>
                    <a:pt x="376" y="218"/>
                  </a:lnTo>
                  <a:lnTo>
                    <a:pt x="375" y="218"/>
                  </a:lnTo>
                  <a:lnTo>
                    <a:pt x="375" y="217"/>
                  </a:lnTo>
                  <a:lnTo>
                    <a:pt x="374" y="217"/>
                  </a:lnTo>
                  <a:lnTo>
                    <a:pt x="374" y="218"/>
                  </a:lnTo>
                  <a:lnTo>
                    <a:pt x="374" y="219"/>
                  </a:lnTo>
                  <a:lnTo>
                    <a:pt x="374" y="220"/>
                  </a:lnTo>
                  <a:lnTo>
                    <a:pt x="374" y="221"/>
                  </a:lnTo>
                  <a:lnTo>
                    <a:pt x="372" y="221"/>
                  </a:lnTo>
                  <a:lnTo>
                    <a:pt x="372" y="222"/>
                  </a:lnTo>
                  <a:lnTo>
                    <a:pt x="372" y="224"/>
                  </a:lnTo>
                  <a:lnTo>
                    <a:pt x="374" y="224"/>
                  </a:lnTo>
                  <a:lnTo>
                    <a:pt x="374" y="225"/>
                  </a:lnTo>
                  <a:lnTo>
                    <a:pt x="372" y="226"/>
                  </a:lnTo>
                  <a:lnTo>
                    <a:pt x="374" y="226"/>
                  </a:lnTo>
                  <a:lnTo>
                    <a:pt x="374" y="227"/>
                  </a:lnTo>
                  <a:lnTo>
                    <a:pt x="374" y="228"/>
                  </a:lnTo>
                  <a:lnTo>
                    <a:pt x="374" y="229"/>
                  </a:lnTo>
                  <a:lnTo>
                    <a:pt x="374" y="230"/>
                  </a:lnTo>
                  <a:lnTo>
                    <a:pt x="374" y="232"/>
                  </a:lnTo>
                  <a:lnTo>
                    <a:pt x="374" y="230"/>
                  </a:lnTo>
                  <a:lnTo>
                    <a:pt x="372" y="230"/>
                  </a:lnTo>
                  <a:lnTo>
                    <a:pt x="371" y="230"/>
                  </a:lnTo>
                  <a:lnTo>
                    <a:pt x="371" y="232"/>
                  </a:lnTo>
                  <a:lnTo>
                    <a:pt x="371" y="233"/>
                  </a:lnTo>
                  <a:lnTo>
                    <a:pt x="371" y="234"/>
                  </a:lnTo>
                  <a:lnTo>
                    <a:pt x="370" y="234"/>
                  </a:lnTo>
                  <a:lnTo>
                    <a:pt x="370" y="235"/>
                  </a:lnTo>
                  <a:lnTo>
                    <a:pt x="369" y="235"/>
                  </a:lnTo>
                  <a:lnTo>
                    <a:pt x="369" y="234"/>
                  </a:lnTo>
                  <a:lnTo>
                    <a:pt x="369" y="233"/>
                  </a:lnTo>
                  <a:lnTo>
                    <a:pt x="368" y="233"/>
                  </a:lnTo>
                  <a:lnTo>
                    <a:pt x="367" y="232"/>
                  </a:lnTo>
                  <a:lnTo>
                    <a:pt x="367" y="233"/>
                  </a:lnTo>
                  <a:lnTo>
                    <a:pt x="367" y="234"/>
                  </a:lnTo>
                  <a:lnTo>
                    <a:pt x="366" y="234"/>
                  </a:lnTo>
                  <a:lnTo>
                    <a:pt x="364" y="233"/>
                  </a:lnTo>
                  <a:lnTo>
                    <a:pt x="364" y="232"/>
                  </a:lnTo>
                  <a:lnTo>
                    <a:pt x="366" y="232"/>
                  </a:lnTo>
                  <a:lnTo>
                    <a:pt x="364" y="226"/>
                  </a:lnTo>
                  <a:lnTo>
                    <a:pt x="364" y="225"/>
                  </a:lnTo>
                  <a:lnTo>
                    <a:pt x="364" y="224"/>
                  </a:lnTo>
                  <a:lnTo>
                    <a:pt x="364" y="222"/>
                  </a:lnTo>
                  <a:lnTo>
                    <a:pt x="363" y="222"/>
                  </a:lnTo>
                  <a:lnTo>
                    <a:pt x="363" y="221"/>
                  </a:lnTo>
                  <a:lnTo>
                    <a:pt x="363" y="220"/>
                  </a:lnTo>
                  <a:lnTo>
                    <a:pt x="362" y="219"/>
                  </a:lnTo>
                  <a:lnTo>
                    <a:pt x="362" y="218"/>
                  </a:lnTo>
                  <a:lnTo>
                    <a:pt x="362" y="217"/>
                  </a:lnTo>
                  <a:lnTo>
                    <a:pt x="361" y="215"/>
                  </a:lnTo>
                  <a:lnTo>
                    <a:pt x="362" y="213"/>
                  </a:lnTo>
                  <a:lnTo>
                    <a:pt x="362" y="212"/>
                  </a:lnTo>
                  <a:lnTo>
                    <a:pt x="361" y="212"/>
                  </a:lnTo>
                  <a:lnTo>
                    <a:pt x="361" y="211"/>
                  </a:lnTo>
                  <a:lnTo>
                    <a:pt x="361" y="210"/>
                  </a:lnTo>
                  <a:lnTo>
                    <a:pt x="360" y="208"/>
                  </a:lnTo>
                  <a:lnTo>
                    <a:pt x="360" y="207"/>
                  </a:lnTo>
                  <a:lnTo>
                    <a:pt x="360" y="208"/>
                  </a:lnTo>
                  <a:lnTo>
                    <a:pt x="359" y="207"/>
                  </a:lnTo>
                  <a:lnTo>
                    <a:pt x="359" y="205"/>
                  </a:lnTo>
                  <a:lnTo>
                    <a:pt x="358" y="207"/>
                  </a:lnTo>
                  <a:lnTo>
                    <a:pt x="358" y="208"/>
                  </a:lnTo>
                  <a:lnTo>
                    <a:pt x="356" y="208"/>
                  </a:lnTo>
                  <a:lnTo>
                    <a:pt x="355" y="207"/>
                  </a:lnTo>
                  <a:lnTo>
                    <a:pt x="355" y="208"/>
                  </a:lnTo>
                  <a:lnTo>
                    <a:pt x="355" y="209"/>
                  </a:lnTo>
                  <a:lnTo>
                    <a:pt x="355" y="210"/>
                  </a:lnTo>
                  <a:lnTo>
                    <a:pt x="355" y="211"/>
                  </a:lnTo>
                  <a:lnTo>
                    <a:pt x="354" y="211"/>
                  </a:lnTo>
                  <a:lnTo>
                    <a:pt x="353" y="212"/>
                  </a:lnTo>
                  <a:lnTo>
                    <a:pt x="353" y="213"/>
                  </a:lnTo>
                  <a:lnTo>
                    <a:pt x="353" y="215"/>
                  </a:lnTo>
                  <a:lnTo>
                    <a:pt x="353" y="216"/>
                  </a:lnTo>
                  <a:lnTo>
                    <a:pt x="353" y="217"/>
                  </a:lnTo>
                  <a:lnTo>
                    <a:pt x="353" y="218"/>
                  </a:lnTo>
                  <a:lnTo>
                    <a:pt x="352" y="218"/>
                  </a:lnTo>
                  <a:lnTo>
                    <a:pt x="351" y="218"/>
                  </a:lnTo>
                  <a:lnTo>
                    <a:pt x="351" y="219"/>
                  </a:lnTo>
                  <a:lnTo>
                    <a:pt x="351" y="218"/>
                  </a:lnTo>
                  <a:lnTo>
                    <a:pt x="350" y="218"/>
                  </a:lnTo>
                  <a:lnTo>
                    <a:pt x="350" y="217"/>
                  </a:lnTo>
                  <a:lnTo>
                    <a:pt x="349" y="217"/>
                  </a:lnTo>
                  <a:lnTo>
                    <a:pt x="349" y="216"/>
                  </a:lnTo>
                  <a:lnTo>
                    <a:pt x="349" y="215"/>
                  </a:lnTo>
                  <a:lnTo>
                    <a:pt x="347" y="215"/>
                  </a:lnTo>
                  <a:lnTo>
                    <a:pt x="347" y="213"/>
                  </a:lnTo>
                  <a:lnTo>
                    <a:pt x="347" y="215"/>
                  </a:lnTo>
                  <a:lnTo>
                    <a:pt x="347" y="217"/>
                  </a:lnTo>
                  <a:lnTo>
                    <a:pt x="346" y="217"/>
                  </a:lnTo>
                  <a:lnTo>
                    <a:pt x="346" y="216"/>
                  </a:lnTo>
                  <a:lnTo>
                    <a:pt x="345" y="213"/>
                  </a:lnTo>
                  <a:lnTo>
                    <a:pt x="345" y="212"/>
                  </a:lnTo>
                  <a:lnTo>
                    <a:pt x="346" y="212"/>
                  </a:lnTo>
                  <a:lnTo>
                    <a:pt x="345" y="212"/>
                  </a:lnTo>
                  <a:lnTo>
                    <a:pt x="345" y="211"/>
                  </a:lnTo>
                  <a:lnTo>
                    <a:pt x="345" y="210"/>
                  </a:lnTo>
                  <a:lnTo>
                    <a:pt x="344" y="210"/>
                  </a:lnTo>
                  <a:lnTo>
                    <a:pt x="344" y="209"/>
                  </a:lnTo>
                  <a:lnTo>
                    <a:pt x="344" y="208"/>
                  </a:lnTo>
                  <a:lnTo>
                    <a:pt x="344" y="207"/>
                  </a:lnTo>
                  <a:lnTo>
                    <a:pt x="344" y="208"/>
                  </a:lnTo>
                  <a:lnTo>
                    <a:pt x="344" y="207"/>
                  </a:lnTo>
                  <a:lnTo>
                    <a:pt x="344" y="205"/>
                  </a:lnTo>
                  <a:lnTo>
                    <a:pt x="345" y="205"/>
                  </a:lnTo>
                  <a:lnTo>
                    <a:pt x="345" y="204"/>
                  </a:lnTo>
                  <a:lnTo>
                    <a:pt x="345" y="203"/>
                  </a:lnTo>
                  <a:lnTo>
                    <a:pt x="345" y="202"/>
                  </a:lnTo>
                  <a:lnTo>
                    <a:pt x="346" y="202"/>
                  </a:lnTo>
                  <a:lnTo>
                    <a:pt x="346" y="201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9" y="200"/>
                  </a:lnTo>
                  <a:lnTo>
                    <a:pt x="350" y="200"/>
                  </a:lnTo>
                  <a:lnTo>
                    <a:pt x="351" y="200"/>
                  </a:lnTo>
                  <a:lnTo>
                    <a:pt x="351" y="199"/>
                  </a:lnTo>
                  <a:lnTo>
                    <a:pt x="351" y="197"/>
                  </a:lnTo>
                  <a:lnTo>
                    <a:pt x="351" y="199"/>
                  </a:lnTo>
                  <a:lnTo>
                    <a:pt x="352" y="199"/>
                  </a:lnTo>
                  <a:lnTo>
                    <a:pt x="352" y="197"/>
                  </a:lnTo>
                  <a:lnTo>
                    <a:pt x="353" y="197"/>
                  </a:lnTo>
                  <a:lnTo>
                    <a:pt x="354" y="199"/>
                  </a:lnTo>
                  <a:lnTo>
                    <a:pt x="355" y="197"/>
                  </a:lnTo>
                  <a:lnTo>
                    <a:pt x="355" y="196"/>
                  </a:lnTo>
                  <a:lnTo>
                    <a:pt x="356" y="196"/>
                  </a:lnTo>
                  <a:lnTo>
                    <a:pt x="355" y="195"/>
                  </a:lnTo>
                  <a:lnTo>
                    <a:pt x="356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3"/>
                  </a:lnTo>
                  <a:lnTo>
                    <a:pt x="359" y="193"/>
                  </a:lnTo>
                  <a:lnTo>
                    <a:pt x="359" y="192"/>
                  </a:lnTo>
                  <a:lnTo>
                    <a:pt x="359" y="191"/>
                  </a:lnTo>
                  <a:lnTo>
                    <a:pt x="360" y="188"/>
                  </a:lnTo>
                  <a:lnTo>
                    <a:pt x="360" y="187"/>
                  </a:lnTo>
                  <a:lnTo>
                    <a:pt x="360" y="186"/>
                  </a:lnTo>
                  <a:lnTo>
                    <a:pt x="361" y="187"/>
                  </a:lnTo>
                  <a:lnTo>
                    <a:pt x="362" y="187"/>
                  </a:lnTo>
                  <a:lnTo>
                    <a:pt x="363" y="187"/>
                  </a:lnTo>
                  <a:lnTo>
                    <a:pt x="363" y="186"/>
                  </a:lnTo>
                  <a:lnTo>
                    <a:pt x="362" y="185"/>
                  </a:lnTo>
                  <a:lnTo>
                    <a:pt x="361" y="184"/>
                  </a:lnTo>
                  <a:lnTo>
                    <a:pt x="360" y="184"/>
                  </a:lnTo>
                  <a:lnTo>
                    <a:pt x="360" y="183"/>
                  </a:lnTo>
                  <a:lnTo>
                    <a:pt x="359" y="183"/>
                  </a:lnTo>
                  <a:lnTo>
                    <a:pt x="358" y="183"/>
                  </a:lnTo>
                  <a:lnTo>
                    <a:pt x="356" y="182"/>
                  </a:lnTo>
                  <a:lnTo>
                    <a:pt x="356" y="183"/>
                  </a:lnTo>
                  <a:lnTo>
                    <a:pt x="355" y="183"/>
                  </a:lnTo>
                  <a:lnTo>
                    <a:pt x="353" y="183"/>
                  </a:lnTo>
                  <a:lnTo>
                    <a:pt x="352" y="183"/>
                  </a:lnTo>
                  <a:lnTo>
                    <a:pt x="351" y="183"/>
                  </a:lnTo>
                  <a:lnTo>
                    <a:pt x="350" y="183"/>
                  </a:lnTo>
                  <a:lnTo>
                    <a:pt x="349" y="183"/>
                  </a:lnTo>
                  <a:lnTo>
                    <a:pt x="346" y="182"/>
                  </a:lnTo>
                  <a:lnTo>
                    <a:pt x="345" y="182"/>
                  </a:lnTo>
                  <a:lnTo>
                    <a:pt x="344" y="182"/>
                  </a:lnTo>
                  <a:lnTo>
                    <a:pt x="342" y="183"/>
                  </a:lnTo>
                  <a:lnTo>
                    <a:pt x="341" y="183"/>
                  </a:lnTo>
                  <a:lnTo>
                    <a:pt x="339" y="183"/>
                  </a:lnTo>
                  <a:lnTo>
                    <a:pt x="338" y="183"/>
                  </a:lnTo>
                  <a:lnTo>
                    <a:pt x="337" y="183"/>
                  </a:lnTo>
                  <a:lnTo>
                    <a:pt x="336" y="183"/>
                  </a:lnTo>
                  <a:lnTo>
                    <a:pt x="335" y="183"/>
                  </a:lnTo>
                  <a:lnTo>
                    <a:pt x="334" y="183"/>
                  </a:lnTo>
                  <a:lnTo>
                    <a:pt x="333" y="183"/>
                  </a:lnTo>
                  <a:lnTo>
                    <a:pt x="332" y="183"/>
                  </a:lnTo>
                  <a:lnTo>
                    <a:pt x="330" y="182"/>
                  </a:lnTo>
                  <a:lnTo>
                    <a:pt x="328" y="182"/>
                  </a:lnTo>
                  <a:lnTo>
                    <a:pt x="325" y="180"/>
                  </a:lnTo>
                  <a:lnTo>
                    <a:pt x="324" y="180"/>
                  </a:lnTo>
                  <a:lnTo>
                    <a:pt x="324" y="179"/>
                  </a:lnTo>
                  <a:lnTo>
                    <a:pt x="324" y="178"/>
                  </a:lnTo>
                  <a:lnTo>
                    <a:pt x="324" y="177"/>
                  </a:lnTo>
                  <a:lnTo>
                    <a:pt x="324" y="176"/>
                  </a:lnTo>
                  <a:lnTo>
                    <a:pt x="325" y="175"/>
                  </a:lnTo>
                  <a:lnTo>
                    <a:pt x="324" y="174"/>
                  </a:lnTo>
                  <a:lnTo>
                    <a:pt x="324" y="171"/>
                  </a:lnTo>
                  <a:lnTo>
                    <a:pt x="324" y="170"/>
                  </a:lnTo>
                  <a:lnTo>
                    <a:pt x="325" y="170"/>
                  </a:lnTo>
                  <a:lnTo>
                    <a:pt x="324" y="169"/>
                  </a:lnTo>
                  <a:lnTo>
                    <a:pt x="324" y="168"/>
                  </a:lnTo>
                  <a:lnTo>
                    <a:pt x="322" y="168"/>
                  </a:lnTo>
                  <a:lnTo>
                    <a:pt x="322" y="167"/>
                  </a:lnTo>
                  <a:lnTo>
                    <a:pt x="322" y="166"/>
                  </a:lnTo>
                  <a:lnTo>
                    <a:pt x="321" y="166"/>
                  </a:lnTo>
                  <a:lnTo>
                    <a:pt x="321" y="165"/>
                  </a:lnTo>
                  <a:lnTo>
                    <a:pt x="321" y="166"/>
                  </a:lnTo>
                  <a:lnTo>
                    <a:pt x="320" y="166"/>
                  </a:lnTo>
                  <a:lnTo>
                    <a:pt x="320" y="167"/>
                  </a:lnTo>
                  <a:lnTo>
                    <a:pt x="321" y="167"/>
                  </a:lnTo>
                  <a:lnTo>
                    <a:pt x="320" y="168"/>
                  </a:lnTo>
                  <a:lnTo>
                    <a:pt x="320" y="169"/>
                  </a:lnTo>
                  <a:lnTo>
                    <a:pt x="319" y="169"/>
                  </a:lnTo>
                  <a:lnTo>
                    <a:pt x="318" y="169"/>
                  </a:lnTo>
                  <a:lnTo>
                    <a:pt x="318" y="168"/>
                  </a:lnTo>
                  <a:lnTo>
                    <a:pt x="317" y="168"/>
                  </a:lnTo>
                  <a:lnTo>
                    <a:pt x="317" y="169"/>
                  </a:lnTo>
                  <a:lnTo>
                    <a:pt x="317" y="168"/>
                  </a:lnTo>
                  <a:lnTo>
                    <a:pt x="316" y="168"/>
                  </a:lnTo>
                  <a:lnTo>
                    <a:pt x="314" y="167"/>
                  </a:lnTo>
                  <a:lnTo>
                    <a:pt x="313" y="167"/>
                  </a:lnTo>
                  <a:lnTo>
                    <a:pt x="313" y="166"/>
                  </a:lnTo>
                  <a:lnTo>
                    <a:pt x="313" y="165"/>
                  </a:lnTo>
                  <a:lnTo>
                    <a:pt x="312" y="163"/>
                  </a:lnTo>
                  <a:lnTo>
                    <a:pt x="313" y="163"/>
                  </a:lnTo>
                  <a:lnTo>
                    <a:pt x="312" y="163"/>
                  </a:lnTo>
                  <a:lnTo>
                    <a:pt x="312" y="162"/>
                  </a:lnTo>
                  <a:lnTo>
                    <a:pt x="311" y="161"/>
                  </a:lnTo>
                  <a:lnTo>
                    <a:pt x="310" y="161"/>
                  </a:lnTo>
                  <a:lnTo>
                    <a:pt x="310" y="162"/>
                  </a:lnTo>
                  <a:lnTo>
                    <a:pt x="311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1" y="165"/>
                  </a:lnTo>
                  <a:lnTo>
                    <a:pt x="310" y="165"/>
                  </a:lnTo>
                  <a:lnTo>
                    <a:pt x="310" y="163"/>
                  </a:lnTo>
                  <a:lnTo>
                    <a:pt x="310" y="165"/>
                  </a:lnTo>
                  <a:lnTo>
                    <a:pt x="309" y="165"/>
                  </a:lnTo>
                  <a:lnTo>
                    <a:pt x="309" y="163"/>
                  </a:lnTo>
                  <a:lnTo>
                    <a:pt x="308" y="163"/>
                  </a:lnTo>
                  <a:lnTo>
                    <a:pt x="307" y="165"/>
                  </a:lnTo>
                  <a:lnTo>
                    <a:pt x="307" y="163"/>
                  </a:lnTo>
                  <a:lnTo>
                    <a:pt x="308" y="163"/>
                  </a:lnTo>
                  <a:lnTo>
                    <a:pt x="308" y="162"/>
                  </a:lnTo>
                  <a:lnTo>
                    <a:pt x="307" y="162"/>
                  </a:lnTo>
                  <a:lnTo>
                    <a:pt x="307" y="161"/>
                  </a:lnTo>
                  <a:lnTo>
                    <a:pt x="305" y="161"/>
                  </a:lnTo>
                  <a:lnTo>
                    <a:pt x="304" y="161"/>
                  </a:lnTo>
                  <a:lnTo>
                    <a:pt x="304" y="160"/>
                  </a:lnTo>
                  <a:lnTo>
                    <a:pt x="303" y="160"/>
                  </a:lnTo>
                  <a:lnTo>
                    <a:pt x="303" y="159"/>
                  </a:lnTo>
                  <a:lnTo>
                    <a:pt x="303" y="158"/>
                  </a:lnTo>
                  <a:lnTo>
                    <a:pt x="302" y="158"/>
                  </a:lnTo>
                  <a:lnTo>
                    <a:pt x="302" y="159"/>
                  </a:lnTo>
                  <a:lnTo>
                    <a:pt x="302" y="160"/>
                  </a:lnTo>
                  <a:lnTo>
                    <a:pt x="302" y="161"/>
                  </a:lnTo>
                  <a:lnTo>
                    <a:pt x="302" y="160"/>
                  </a:lnTo>
                  <a:lnTo>
                    <a:pt x="302" y="161"/>
                  </a:lnTo>
                  <a:lnTo>
                    <a:pt x="303" y="161"/>
                  </a:lnTo>
                  <a:lnTo>
                    <a:pt x="304" y="161"/>
                  </a:lnTo>
                  <a:lnTo>
                    <a:pt x="304" y="162"/>
                  </a:lnTo>
                  <a:lnTo>
                    <a:pt x="303" y="162"/>
                  </a:lnTo>
                  <a:lnTo>
                    <a:pt x="303" y="163"/>
                  </a:lnTo>
                  <a:lnTo>
                    <a:pt x="302" y="163"/>
                  </a:lnTo>
                  <a:lnTo>
                    <a:pt x="302" y="165"/>
                  </a:lnTo>
                  <a:lnTo>
                    <a:pt x="301" y="165"/>
                  </a:lnTo>
                  <a:lnTo>
                    <a:pt x="301" y="166"/>
                  </a:lnTo>
                  <a:lnTo>
                    <a:pt x="300" y="166"/>
                  </a:lnTo>
                  <a:lnTo>
                    <a:pt x="299" y="167"/>
                  </a:lnTo>
                  <a:lnTo>
                    <a:pt x="299" y="168"/>
                  </a:lnTo>
                  <a:lnTo>
                    <a:pt x="299" y="169"/>
                  </a:lnTo>
                  <a:lnTo>
                    <a:pt x="299" y="170"/>
                  </a:lnTo>
                  <a:lnTo>
                    <a:pt x="297" y="170"/>
                  </a:lnTo>
                  <a:lnTo>
                    <a:pt x="297" y="171"/>
                  </a:lnTo>
                  <a:lnTo>
                    <a:pt x="299" y="171"/>
                  </a:lnTo>
                  <a:lnTo>
                    <a:pt x="299" y="172"/>
                  </a:lnTo>
                  <a:lnTo>
                    <a:pt x="300" y="172"/>
                  </a:lnTo>
                  <a:lnTo>
                    <a:pt x="300" y="171"/>
                  </a:lnTo>
                  <a:lnTo>
                    <a:pt x="301" y="172"/>
                  </a:lnTo>
                  <a:lnTo>
                    <a:pt x="302" y="174"/>
                  </a:lnTo>
                  <a:lnTo>
                    <a:pt x="303" y="174"/>
                  </a:lnTo>
                  <a:lnTo>
                    <a:pt x="303" y="175"/>
                  </a:lnTo>
                  <a:lnTo>
                    <a:pt x="303" y="176"/>
                  </a:lnTo>
                  <a:lnTo>
                    <a:pt x="304" y="176"/>
                  </a:lnTo>
                  <a:lnTo>
                    <a:pt x="304" y="177"/>
                  </a:lnTo>
                  <a:lnTo>
                    <a:pt x="305" y="177"/>
                  </a:lnTo>
                  <a:lnTo>
                    <a:pt x="307" y="177"/>
                  </a:lnTo>
                  <a:lnTo>
                    <a:pt x="308" y="177"/>
                  </a:lnTo>
                  <a:lnTo>
                    <a:pt x="309" y="177"/>
                  </a:lnTo>
                  <a:lnTo>
                    <a:pt x="309" y="178"/>
                  </a:lnTo>
                  <a:lnTo>
                    <a:pt x="309" y="179"/>
                  </a:lnTo>
                  <a:lnTo>
                    <a:pt x="310" y="179"/>
                  </a:lnTo>
                  <a:lnTo>
                    <a:pt x="310" y="180"/>
                  </a:lnTo>
                  <a:lnTo>
                    <a:pt x="311" y="180"/>
                  </a:lnTo>
                  <a:lnTo>
                    <a:pt x="311" y="182"/>
                  </a:lnTo>
                  <a:lnTo>
                    <a:pt x="310" y="182"/>
                  </a:lnTo>
                  <a:lnTo>
                    <a:pt x="311" y="183"/>
                  </a:lnTo>
                  <a:lnTo>
                    <a:pt x="310" y="183"/>
                  </a:lnTo>
                  <a:lnTo>
                    <a:pt x="309" y="182"/>
                  </a:lnTo>
                  <a:lnTo>
                    <a:pt x="309" y="183"/>
                  </a:lnTo>
                  <a:lnTo>
                    <a:pt x="308" y="183"/>
                  </a:lnTo>
                  <a:lnTo>
                    <a:pt x="307" y="182"/>
                  </a:lnTo>
                  <a:lnTo>
                    <a:pt x="305" y="182"/>
                  </a:lnTo>
                  <a:lnTo>
                    <a:pt x="305" y="183"/>
                  </a:lnTo>
                  <a:lnTo>
                    <a:pt x="304" y="182"/>
                  </a:lnTo>
                  <a:lnTo>
                    <a:pt x="303" y="182"/>
                  </a:lnTo>
                  <a:lnTo>
                    <a:pt x="303" y="183"/>
                  </a:lnTo>
                  <a:lnTo>
                    <a:pt x="303" y="184"/>
                  </a:lnTo>
                  <a:lnTo>
                    <a:pt x="303" y="185"/>
                  </a:lnTo>
                  <a:lnTo>
                    <a:pt x="302" y="186"/>
                  </a:lnTo>
                  <a:lnTo>
                    <a:pt x="302" y="187"/>
                  </a:lnTo>
                  <a:lnTo>
                    <a:pt x="301" y="187"/>
                  </a:lnTo>
                  <a:lnTo>
                    <a:pt x="300" y="186"/>
                  </a:lnTo>
                  <a:lnTo>
                    <a:pt x="299" y="186"/>
                  </a:lnTo>
                  <a:lnTo>
                    <a:pt x="299" y="187"/>
                  </a:lnTo>
                  <a:lnTo>
                    <a:pt x="299" y="188"/>
                  </a:lnTo>
                  <a:lnTo>
                    <a:pt x="297" y="190"/>
                  </a:lnTo>
                  <a:lnTo>
                    <a:pt x="297" y="191"/>
                  </a:lnTo>
                  <a:lnTo>
                    <a:pt x="297" y="192"/>
                  </a:lnTo>
                  <a:lnTo>
                    <a:pt x="299" y="192"/>
                  </a:lnTo>
                  <a:lnTo>
                    <a:pt x="299" y="193"/>
                  </a:lnTo>
                  <a:lnTo>
                    <a:pt x="303" y="195"/>
                  </a:lnTo>
                  <a:lnTo>
                    <a:pt x="304" y="196"/>
                  </a:lnTo>
                  <a:lnTo>
                    <a:pt x="305" y="196"/>
                  </a:lnTo>
                  <a:lnTo>
                    <a:pt x="307" y="196"/>
                  </a:lnTo>
                  <a:lnTo>
                    <a:pt x="308" y="196"/>
                  </a:lnTo>
                  <a:lnTo>
                    <a:pt x="308" y="197"/>
                  </a:lnTo>
                  <a:lnTo>
                    <a:pt x="308" y="199"/>
                  </a:lnTo>
                  <a:lnTo>
                    <a:pt x="307" y="199"/>
                  </a:lnTo>
                  <a:lnTo>
                    <a:pt x="307" y="200"/>
                  </a:lnTo>
                  <a:lnTo>
                    <a:pt x="307" y="201"/>
                  </a:lnTo>
                  <a:lnTo>
                    <a:pt x="308" y="201"/>
                  </a:lnTo>
                  <a:lnTo>
                    <a:pt x="308" y="202"/>
                  </a:lnTo>
                  <a:lnTo>
                    <a:pt x="308" y="203"/>
                  </a:lnTo>
                  <a:lnTo>
                    <a:pt x="307" y="203"/>
                  </a:lnTo>
                  <a:lnTo>
                    <a:pt x="305" y="203"/>
                  </a:lnTo>
                  <a:lnTo>
                    <a:pt x="305" y="204"/>
                  </a:lnTo>
                  <a:lnTo>
                    <a:pt x="305" y="205"/>
                  </a:lnTo>
                  <a:lnTo>
                    <a:pt x="304" y="208"/>
                  </a:lnTo>
                  <a:lnTo>
                    <a:pt x="305" y="208"/>
                  </a:lnTo>
                  <a:lnTo>
                    <a:pt x="307" y="209"/>
                  </a:lnTo>
                  <a:lnTo>
                    <a:pt x="308" y="210"/>
                  </a:lnTo>
                  <a:lnTo>
                    <a:pt x="309" y="210"/>
                  </a:lnTo>
                  <a:lnTo>
                    <a:pt x="308" y="210"/>
                  </a:lnTo>
                  <a:lnTo>
                    <a:pt x="308" y="212"/>
                  </a:lnTo>
                  <a:lnTo>
                    <a:pt x="307" y="213"/>
                  </a:lnTo>
                  <a:lnTo>
                    <a:pt x="308" y="213"/>
                  </a:lnTo>
                  <a:lnTo>
                    <a:pt x="309" y="215"/>
                  </a:lnTo>
                  <a:lnTo>
                    <a:pt x="309" y="213"/>
                  </a:lnTo>
                  <a:lnTo>
                    <a:pt x="309" y="215"/>
                  </a:lnTo>
                  <a:lnTo>
                    <a:pt x="310" y="215"/>
                  </a:lnTo>
                  <a:lnTo>
                    <a:pt x="311" y="215"/>
                  </a:lnTo>
                  <a:lnTo>
                    <a:pt x="310" y="216"/>
                  </a:lnTo>
                  <a:lnTo>
                    <a:pt x="310" y="217"/>
                  </a:lnTo>
                  <a:lnTo>
                    <a:pt x="310" y="218"/>
                  </a:lnTo>
                  <a:lnTo>
                    <a:pt x="309" y="218"/>
                  </a:lnTo>
                  <a:lnTo>
                    <a:pt x="310" y="219"/>
                  </a:lnTo>
                  <a:lnTo>
                    <a:pt x="310" y="220"/>
                  </a:lnTo>
                  <a:lnTo>
                    <a:pt x="311" y="220"/>
                  </a:lnTo>
                  <a:lnTo>
                    <a:pt x="311" y="221"/>
                  </a:lnTo>
                  <a:lnTo>
                    <a:pt x="310" y="221"/>
                  </a:lnTo>
                  <a:lnTo>
                    <a:pt x="310" y="222"/>
                  </a:lnTo>
                  <a:lnTo>
                    <a:pt x="311" y="222"/>
                  </a:lnTo>
                  <a:lnTo>
                    <a:pt x="311" y="224"/>
                  </a:lnTo>
                  <a:lnTo>
                    <a:pt x="311" y="225"/>
                  </a:lnTo>
                  <a:lnTo>
                    <a:pt x="311" y="226"/>
                  </a:lnTo>
                  <a:lnTo>
                    <a:pt x="312" y="227"/>
                  </a:lnTo>
                  <a:lnTo>
                    <a:pt x="311" y="227"/>
                  </a:lnTo>
                  <a:lnTo>
                    <a:pt x="311" y="228"/>
                  </a:lnTo>
                  <a:lnTo>
                    <a:pt x="312" y="228"/>
                  </a:lnTo>
                  <a:lnTo>
                    <a:pt x="312" y="229"/>
                  </a:lnTo>
                  <a:lnTo>
                    <a:pt x="312" y="230"/>
                  </a:lnTo>
                  <a:lnTo>
                    <a:pt x="313" y="232"/>
                  </a:lnTo>
                  <a:lnTo>
                    <a:pt x="312" y="232"/>
                  </a:lnTo>
                  <a:lnTo>
                    <a:pt x="312" y="233"/>
                  </a:lnTo>
                  <a:lnTo>
                    <a:pt x="312" y="234"/>
                  </a:lnTo>
                  <a:lnTo>
                    <a:pt x="312" y="235"/>
                  </a:lnTo>
                  <a:lnTo>
                    <a:pt x="311" y="235"/>
                  </a:lnTo>
                  <a:lnTo>
                    <a:pt x="311" y="234"/>
                  </a:lnTo>
                  <a:lnTo>
                    <a:pt x="310" y="234"/>
                  </a:lnTo>
                  <a:lnTo>
                    <a:pt x="310" y="235"/>
                  </a:lnTo>
                  <a:lnTo>
                    <a:pt x="311" y="235"/>
                  </a:lnTo>
                  <a:lnTo>
                    <a:pt x="311" y="236"/>
                  </a:lnTo>
                  <a:lnTo>
                    <a:pt x="312" y="236"/>
                  </a:lnTo>
                  <a:lnTo>
                    <a:pt x="312" y="237"/>
                  </a:lnTo>
                  <a:lnTo>
                    <a:pt x="312" y="238"/>
                  </a:lnTo>
                  <a:lnTo>
                    <a:pt x="313" y="240"/>
                  </a:lnTo>
                  <a:lnTo>
                    <a:pt x="313" y="241"/>
                  </a:lnTo>
                  <a:lnTo>
                    <a:pt x="312" y="241"/>
                  </a:lnTo>
                  <a:lnTo>
                    <a:pt x="312" y="240"/>
                  </a:lnTo>
                  <a:lnTo>
                    <a:pt x="312" y="241"/>
                  </a:lnTo>
                  <a:lnTo>
                    <a:pt x="311" y="241"/>
                  </a:lnTo>
                  <a:lnTo>
                    <a:pt x="311" y="240"/>
                  </a:lnTo>
                  <a:lnTo>
                    <a:pt x="310" y="240"/>
                  </a:lnTo>
                  <a:lnTo>
                    <a:pt x="310" y="238"/>
                  </a:lnTo>
                  <a:lnTo>
                    <a:pt x="310" y="237"/>
                  </a:lnTo>
                  <a:lnTo>
                    <a:pt x="310" y="238"/>
                  </a:lnTo>
                  <a:lnTo>
                    <a:pt x="309" y="238"/>
                  </a:lnTo>
                  <a:lnTo>
                    <a:pt x="309" y="240"/>
                  </a:lnTo>
                  <a:lnTo>
                    <a:pt x="310" y="240"/>
                  </a:lnTo>
                  <a:lnTo>
                    <a:pt x="309" y="240"/>
                  </a:lnTo>
                  <a:lnTo>
                    <a:pt x="309" y="241"/>
                  </a:lnTo>
                  <a:lnTo>
                    <a:pt x="309" y="240"/>
                  </a:lnTo>
                  <a:lnTo>
                    <a:pt x="309" y="238"/>
                  </a:lnTo>
                  <a:lnTo>
                    <a:pt x="309" y="240"/>
                  </a:lnTo>
                  <a:lnTo>
                    <a:pt x="309" y="241"/>
                  </a:lnTo>
                  <a:lnTo>
                    <a:pt x="308" y="241"/>
                  </a:lnTo>
                  <a:lnTo>
                    <a:pt x="307" y="240"/>
                  </a:lnTo>
                  <a:lnTo>
                    <a:pt x="307" y="238"/>
                  </a:lnTo>
                  <a:lnTo>
                    <a:pt x="308" y="237"/>
                  </a:lnTo>
                  <a:lnTo>
                    <a:pt x="308" y="236"/>
                  </a:lnTo>
                  <a:lnTo>
                    <a:pt x="308" y="235"/>
                  </a:lnTo>
                  <a:lnTo>
                    <a:pt x="308" y="234"/>
                  </a:lnTo>
                  <a:lnTo>
                    <a:pt x="308" y="233"/>
                  </a:lnTo>
                  <a:lnTo>
                    <a:pt x="308" y="232"/>
                  </a:lnTo>
                  <a:lnTo>
                    <a:pt x="308" y="233"/>
                  </a:lnTo>
                  <a:lnTo>
                    <a:pt x="308" y="234"/>
                  </a:lnTo>
                  <a:lnTo>
                    <a:pt x="308" y="235"/>
                  </a:lnTo>
                  <a:lnTo>
                    <a:pt x="307" y="235"/>
                  </a:lnTo>
                  <a:lnTo>
                    <a:pt x="307" y="234"/>
                  </a:lnTo>
                  <a:lnTo>
                    <a:pt x="307" y="233"/>
                  </a:lnTo>
                  <a:lnTo>
                    <a:pt x="307" y="232"/>
                  </a:lnTo>
                  <a:lnTo>
                    <a:pt x="307" y="230"/>
                  </a:lnTo>
                  <a:lnTo>
                    <a:pt x="307" y="232"/>
                  </a:lnTo>
                  <a:lnTo>
                    <a:pt x="307" y="233"/>
                  </a:lnTo>
                  <a:lnTo>
                    <a:pt x="307" y="234"/>
                  </a:lnTo>
                  <a:lnTo>
                    <a:pt x="305" y="234"/>
                  </a:lnTo>
                  <a:lnTo>
                    <a:pt x="305" y="235"/>
                  </a:lnTo>
                  <a:lnTo>
                    <a:pt x="305" y="236"/>
                  </a:lnTo>
                  <a:lnTo>
                    <a:pt x="305" y="237"/>
                  </a:lnTo>
                  <a:lnTo>
                    <a:pt x="307" y="237"/>
                  </a:lnTo>
                  <a:lnTo>
                    <a:pt x="307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1"/>
                  </a:lnTo>
                  <a:lnTo>
                    <a:pt x="305" y="240"/>
                  </a:lnTo>
                  <a:lnTo>
                    <a:pt x="305" y="241"/>
                  </a:lnTo>
                  <a:lnTo>
                    <a:pt x="304" y="241"/>
                  </a:lnTo>
                  <a:lnTo>
                    <a:pt x="304" y="242"/>
                  </a:lnTo>
                  <a:lnTo>
                    <a:pt x="305" y="242"/>
                  </a:lnTo>
                  <a:lnTo>
                    <a:pt x="304" y="242"/>
                  </a:lnTo>
                  <a:lnTo>
                    <a:pt x="304" y="241"/>
                  </a:lnTo>
                  <a:lnTo>
                    <a:pt x="304" y="240"/>
                  </a:lnTo>
                  <a:lnTo>
                    <a:pt x="304" y="238"/>
                  </a:lnTo>
                  <a:lnTo>
                    <a:pt x="304" y="237"/>
                  </a:lnTo>
                  <a:lnTo>
                    <a:pt x="304" y="236"/>
                  </a:lnTo>
                  <a:lnTo>
                    <a:pt x="304" y="235"/>
                  </a:lnTo>
                  <a:lnTo>
                    <a:pt x="304" y="236"/>
                  </a:lnTo>
                  <a:lnTo>
                    <a:pt x="304" y="237"/>
                  </a:lnTo>
                  <a:lnTo>
                    <a:pt x="303" y="238"/>
                  </a:lnTo>
                  <a:lnTo>
                    <a:pt x="304" y="240"/>
                  </a:lnTo>
                  <a:lnTo>
                    <a:pt x="303" y="240"/>
                  </a:lnTo>
                  <a:lnTo>
                    <a:pt x="303" y="241"/>
                  </a:lnTo>
                  <a:lnTo>
                    <a:pt x="302" y="240"/>
                  </a:lnTo>
                  <a:lnTo>
                    <a:pt x="303" y="238"/>
                  </a:lnTo>
                  <a:lnTo>
                    <a:pt x="302" y="238"/>
                  </a:lnTo>
                  <a:lnTo>
                    <a:pt x="302" y="240"/>
                  </a:lnTo>
                  <a:lnTo>
                    <a:pt x="302" y="238"/>
                  </a:lnTo>
                  <a:lnTo>
                    <a:pt x="302" y="240"/>
                  </a:lnTo>
                  <a:lnTo>
                    <a:pt x="302" y="241"/>
                  </a:lnTo>
                  <a:lnTo>
                    <a:pt x="301" y="241"/>
                  </a:lnTo>
                  <a:lnTo>
                    <a:pt x="301" y="240"/>
                  </a:lnTo>
                  <a:lnTo>
                    <a:pt x="301" y="238"/>
                  </a:lnTo>
                  <a:lnTo>
                    <a:pt x="301" y="237"/>
                  </a:lnTo>
                  <a:lnTo>
                    <a:pt x="301" y="240"/>
                  </a:lnTo>
                  <a:lnTo>
                    <a:pt x="301" y="241"/>
                  </a:lnTo>
                  <a:lnTo>
                    <a:pt x="300" y="241"/>
                  </a:lnTo>
                  <a:lnTo>
                    <a:pt x="300" y="240"/>
                  </a:lnTo>
                  <a:lnTo>
                    <a:pt x="300" y="238"/>
                  </a:lnTo>
                  <a:lnTo>
                    <a:pt x="300" y="237"/>
                  </a:lnTo>
                  <a:lnTo>
                    <a:pt x="299" y="236"/>
                  </a:lnTo>
                  <a:lnTo>
                    <a:pt x="299" y="235"/>
                  </a:lnTo>
                  <a:lnTo>
                    <a:pt x="299" y="234"/>
                  </a:lnTo>
                  <a:lnTo>
                    <a:pt x="300" y="234"/>
                  </a:lnTo>
                  <a:lnTo>
                    <a:pt x="300" y="233"/>
                  </a:lnTo>
                  <a:lnTo>
                    <a:pt x="300" y="232"/>
                  </a:lnTo>
                  <a:lnTo>
                    <a:pt x="300" y="230"/>
                  </a:lnTo>
                  <a:lnTo>
                    <a:pt x="299" y="230"/>
                  </a:lnTo>
                  <a:lnTo>
                    <a:pt x="297" y="230"/>
                  </a:lnTo>
                  <a:lnTo>
                    <a:pt x="296" y="229"/>
                  </a:lnTo>
                  <a:lnTo>
                    <a:pt x="296" y="228"/>
                  </a:lnTo>
                  <a:lnTo>
                    <a:pt x="296" y="227"/>
                  </a:lnTo>
                  <a:lnTo>
                    <a:pt x="295" y="227"/>
                  </a:lnTo>
                  <a:lnTo>
                    <a:pt x="296" y="228"/>
                  </a:lnTo>
                  <a:lnTo>
                    <a:pt x="296" y="229"/>
                  </a:lnTo>
                  <a:lnTo>
                    <a:pt x="296" y="230"/>
                  </a:lnTo>
                  <a:lnTo>
                    <a:pt x="297" y="230"/>
                  </a:lnTo>
                  <a:lnTo>
                    <a:pt x="299" y="230"/>
                  </a:lnTo>
                  <a:lnTo>
                    <a:pt x="299" y="232"/>
                  </a:lnTo>
                  <a:lnTo>
                    <a:pt x="300" y="232"/>
                  </a:lnTo>
                  <a:lnTo>
                    <a:pt x="300" y="233"/>
                  </a:lnTo>
                  <a:lnTo>
                    <a:pt x="299" y="233"/>
                  </a:lnTo>
                  <a:lnTo>
                    <a:pt x="299" y="234"/>
                  </a:lnTo>
                  <a:lnTo>
                    <a:pt x="297" y="234"/>
                  </a:lnTo>
                  <a:lnTo>
                    <a:pt x="297" y="235"/>
                  </a:lnTo>
                  <a:lnTo>
                    <a:pt x="296" y="236"/>
                  </a:lnTo>
                  <a:lnTo>
                    <a:pt x="296" y="237"/>
                  </a:lnTo>
                  <a:lnTo>
                    <a:pt x="295" y="237"/>
                  </a:lnTo>
                  <a:lnTo>
                    <a:pt x="295" y="238"/>
                  </a:lnTo>
                  <a:lnTo>
                    <a:pt x="294" y="238"/>
                  </a:lnTo>
                  <a:lnTo>
                    <a:pt x="293" y="238"/>
                  </a:lnTo>
                  <a:lnTo>
                    <a:pt x="293" y="240"/>
                  </a:lnTo>
                  <a:lnTo>
                    <a:pt x="292" y="240"/>
                  </a:lnTo>
                  <a:lnTo>
                    <a:pt x="291" y="240"/>
                  </a:lnTo>
                  <a:lnTo>
                    <a:pt x="290" y="241"/>
                  </a:lnTo>
                  <a:lnTo>
                    <a:pt x="288" y="241"/>
                  </a:lnTo>
                  <a:lnTo>
                    <a:pt x="287" y="241"/>
                  </a:lnTo>
                  <a:lnTo>
                    <a:pt x="286" y="241"/>
                  </a:lnTo>
                  <a:lnTo>
                    <a:pt x="285" y="241"/>
                  </a:lnTo>
                  <a:lnTo>
                    <a:pt x="284" y="242"/>
                  </a:lnTo>
                  <a:lnTo>
                    <a:pt x="283" y="243"/>
                  </a:lnTo>
                  <a:lnTo>
                    <a:pt x="280" y="245"/>
                  </a:lnTo>
                  <a:lnTo>
                    <a:pt x="279" y="246"/>
                  </a:lnTo>
                  <a:lnTo>
                    <a:pt x="279" y="247"/>
                  </a:lnTo>
                  <a:lnTo>
                    <a:pt x="279" y="249"/>
                  </a:lnTo>
                  <a:lnTo>
                    <a:pt x="282" y="252"/>
                  </a:lnTo>
                  <a:lnTo>
                    <a:pt x="282" y="253"/>
                  </a:lnTo>
                  <a:lnTo>
                    <a:pt x="280" y="253"/>
                  </a:lnTo>
                  <a:lnTo>
                    <a:pt x="280" y="254"/>
                  </a:lnTo>
                  <a:lnTo>
                    <a:pt x="282" y="254"/>
                  </a:lnTo>
                  <a:lnTo>
                    <a:pt x="280" y="254"/>
                  </a:lnTo>
                  <a:lnTo>
                    <a:pt x="282" y="255"/>
                  </a:lnTo>
                  <a:lnTo>
                    <a:pt x="283" y="255"/>
                  </a:lnTo>
                  <a:lnTo>
                    <a:pt x="283" y="254"/>
                  </a:lnTo>
                  <a:lnTo>
                    <a:pt x="283" y="255"/>
                  </a:lnTo>
                  <a:lnTo>
                    <a:pt x="282" y="255"/>
                  </a:lnTo>
                  <a:lnTo>
                    <a:pt x="280" y="257"/>
                  </a:lnTo>
                  <a:lnTo>
                    <a:pt x="278" y="258"/>
                  </a:lnTo>
                  <a:lnTo>
                    <a:pt x="278" y="259"/>
                  </a:lnTo>
                  <a:lnTo>
                    <a:pt x="278" y="260"/>
                  </a:lnTo>
                  <a:lnTo>
                    <a:pt x="278" y="259"/>
                  </a:lnTo>
                  <a:lnTo>
                    <a:pt x="279" y="259"/>
                  </a:lnTo>
                  <a:lnTo>
                    <a:pt x="279" y="260"/>
                  </a:lnTo>
                  <a:lnTo>
                    <a:pt x="278" y="260"/>
                  </a:lnTo>
                  <a:lnTo>
                    <a:pt x="278" y="261"/>
                  </a:lnTo>
                  <a:lnTo>
                    <a:pt x="277" y="261"/>
                  </a:lnTo>
                  <a:lnTo>
                    <a:pt x="278" y="261"/>
                  </a:lnTo>
                  <a:lnTo>
                    <a:pt x="276" y="262"/>
                  </a:lnTo>
                  <a:lnTo>
                    <a:pt x="275" y="262"/>
                  </a:lnTo>
                  <a:lnTo>
                    <a:pt x="275" y="263"/>
                  </a:lnTo>
                  <a:lnTo>
                    <a:pt x="274" y="263"/>
                  </a:lnTo>
                  <a:lnTo>
                    <a:pt x="274" y="264"/>
                  </a:lnTo>
                  <a:lnTo>
                    <a:pt x="274" y="266"/>
                  </a:lnTo>
                  <a:lnTo>
                    <a:pt x="272" y="266"/>
                  </a:lnTo>
                  <a:lnTo>
                    <a:pt x="274" y="266"/>
                  </a:lnTo>
                  <a:lnTo>
                    <a:pt x="272" y="267"/>
                  </a:lnTo>
                  <a:lnTo>
                    <a:pt x="272" y="266"/>
                  </a:lnTo>
                  <a:lnTo>
                    <a:pt x="271" y="264"/>
                  </a:lnTo>
                  <a:lnTo>
                    <a:pt x="270" y="264"/>
                  </a:lnTo>
                  <a:lnTo>
                    <a:pt x="269" y="264"/>
                  </a:lnTo>
                  <a:lnTo>
                    <a:pt x="269" y="263"/>
                  </a:lnTo>
                  <a:lnTo>
                    <a:pt x="269" y="264"/>
                  </a:lnTo>
                  <a:lnTo>
                    <a:pt x="270" y="264"/>
                  </a:lnTo>
                  <a:lnTo>
                    <a:pt x="270" y="266"/>
                  </a:lnTo>
                  <a:lnTo>
                    <a:pt x="271" y="266"/>
                  </a:lnTo>
                  <a:lnTo>
                    <a:pt x="272" y="267"/>
                  </a:lnTo>
                  <a:lnTo>
                    <a:pt x="271" y="268"/>
                  </a:lnTo>
                  <a:lnTo>
                    <a:pt x="269" y="268"/>
                  </a:lnTo>
                  <a:lnTo>
                    <a:pt x="268" y="268"/>
                  </a:lnTo>
                  <a:lnTo>
                    <a:pt x="267" y="269"/>
                  </a:lnTo>
                  <a:lnTo>
                    <a:pt x="266" y="269"/>
                  </a:lnTo>
                  <a:lnTo>
                    <a:pt x="265" y="269"/>
                  </a:lnTo>
                  <a:lnTo>
                    <a:pt x="263" y="270"/>
                  </a:lnTo>
                  <a:lnTo>
                    <a:pt x="262" y="270"/>
                  </a:lnTo>
                  <a:lnTo>
                    <a:pt x="261" y="270"/>
                  </a:lnTo>
                  <a:lnTo>
                    <a:pt x="260" y="271"/>
                  </a:lnTo>
                  <a:lnTo>
                    <a:pt x="259" y="271"/>
                  </a:lnTo>
                  <a:lnTo>
                    <a:pt x="259" y="270"/>
                  </a:lnTo>
                  <a:lnTo>
                    <a:pt x="260" y="270"/>
                  </a:lnTo>
                  <a:lnTo>
                    <a:pt x="261" y="270"/>
                  </a:lnTo>
                  <a:lnTo>
                    <a:pt x="260" y="270"/>
                  </a:lnTo>
                  <a:lnTo>
                    <a:pt x="260" y="269"/>
                  </a:lnTo>
                  <a:lnTo>
                    <a:pt x="260" y="268"/>
                  </a:lnTo>
                  <a:lnTo>
                    <a:pt x="259" y="268"/>
                  </a:lnTo>
                  <a:lnTo>
                    <a:pt x="258" y="268"/>
                  </a:lnTo>
                  <a:lnTo>
                    <a:pt x="258" y="269"/>
                  </a:lnTo>
                  <a:lnTo>
                    <a:pt x="257" y="269"/>
                  </a:lnTo>
                  <a:lnTo>
                    <a:pt x="255" y="269"/>
                  </a:lnTo>
                  <a:lnTo>
                    <a:pt x="255" y="270"/>
                  </a:lnTo>
                  <a:lnTo>
                    <a:pt x="255" y="271"/>
                  </a:lnTo>
                  <a:lnTo>
                    <a:pt x="254" y="271"/>
                  </a:lnTo>
                  <a:lnTo>
                    <a:pt x="254" y="272"/>
                  </a:lnTo>
                  <a:lnTo>
                    <a:pt x="254" y="274"/>
                  </a:lnTo>
                  <a:lnTo>
                    <a:pt x="253" y="274"/>
                  </a:lnTo>
                  <a:lnTo>
                    <a:pt x="254" y="274"/>
                  </a:lnTo>
                  <a:lnTo>
                    <a:pt x="254" y="275"/>
                  </a:lnTo>
                  <a:lnTo>
                    <a:pt x="254" y="274"/>
                  </a:lnTo>
                  <a:lnTo>
                    <a:pt x="255" y="274"/>
                  </a:lnTo>
                  <a:lnTo>
                    <a:pt x="255" y="272"/>
                  </a:lnTo>
                  <a:lnTo>
                    <a:pt x="254" y="272"/>
                  </a:lnTo>
                  <a:lnTo>
                    <a:pt x="255" y="272"/>
                  </a:lnTo>
                  <a:lnTo>
                    <a:pt x="255" y="271"/>
                  </a:lnTo>
                  <a:lnTo>
                    <a:pt x="257" y="271"/>
                  </a:lnTo>
                  <a:lnTo>
                    <a:pt x="258" y="271"/>
                  </a:lnTo>
                  <a:lnTo>
                    <a:pt x="258" y="272"/>
                  </a:lnTo>
                  <a:lnTo>
                    <a:pt x="257" y="272"/>
                  </a:lnTo>
                  <a:lnTo>
                    <a:pt x="261" y="271"/>
                  </a:lnTo>
                  <a:lnTo>
                    <a:pt x="260" y="271"/>
                  </a:lnTo>
                  <a:lnTo>
                    <a:pt x="259" y="271"/>
                  </a:lnTo>
                  <a:lnTo>
                    <a:pt x="258" y="272"/>
                  </a:lnTo>
                  <a:lnTo>
                    <a:pt x="257" y="272"/>
                  </a:lnTo>
                  <a:lnTo>
                    <a:pt x="257" y="274"/>
                  </a:lnTo>
                  <a:lnTo>
                    <a:pt x="255" y="274"/>
                  </a:lnTo>
                  <a:lnTo>
                    <a:pt x="254" y="275"/>
                  </a:lnTo>
                  <a:lnTo>
                    <a:pt x="253" y="276"/>
                  </a:lnTo>
                  <a:lnTo>
                    <a:pt x="252" y="277"/>
                  </a:lnTo>
                  <a:lnTo>
                    <a:pt x="250" y="278"/>
                  </a:lnTo>
                  <a:lnTo>
                    <a:pt x="249" y="280"/>
                  </a:lnTo>
                  <a:lnTo>
                    <a:pt x="249" y="279"/>
                  </a:lnTo>
                  <a:lnTo>
                    <a:pt x="248" y="279"/>
                  </a:lnTo>
                  <a:lnTo>
                    <a:pt x="248" y="280"/>
                  </a:lnTo>
                  <a:lnTo>
                    <a:pt x="249" y="280"/>
                  </a:lnTo>
                  <a:lnTo>
                    <a:pt x="249" y="282"/>
                  </a:lnTo>
                  <a:lnTo>
                    <a:pt x="248" y="283"/>
                  </a:lnTo>
                  <a:lnTo>
                    <a:pt x="246" y="283"/>
                  </a:lnTo>
                  <a:lnTo>
                    <a:pt x="245" y="285"/>
                  </a:lnTo>
                  <a:lnTo>
                    <a:pt x="244" y="287"/>
                  </a:lnTo>
                  <a:lnTo>
                    <a:pt x="243" y="287"/>
                  </a:lnTo>
                  <a:lnTo>
                    <a:pt x="243" y="288"/>
                  </a:lnTo>
                  <a:lnTo>
                    <a:pt x="242" y="288"/>
                  </a:lnTo>
                  <a:lnTo>
                    <a:pt x="242" y="289"/>
                  </a:lnTo>
                  <a:lnTo>
                    <a:pt x="241" y="289"/>
                  </a:lnTo>
                  <a:lnTo>
                    <a:pt x="242" y="289"/>
                  </a:lnTo>
                  <a:lnTo>
                    <a:pt x="242" y="288"/>
                  </a:lnTo>
                  <a:lnTo>
                    <a:pt x="242" y="289"/>
                  </a:lnTo>
                  <a:lnTo>
                    <a:pt x="241" y="291"/>
                  </a:lnTo>
                  <a:lnTo>
                    <a:pt x="240" y="291"/>
                  </a:lnTo>
                  <a:lnTo>
                    <a:pt x="240" y="292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34" y="295"/>
                  </a:lnTo>
                  <a:lnTo>
                    <a:pt x="232" y="296"/>
                  </a:lnTo>
                  <a:lnTo>
                    <a:pt x="230" y="297"/>
                  </a:lnTo>
                  <a:lnTo>
                    <a:pt x="230" y="299"/>
                  </a:lnTo>
                  <a:lnTo>
                    <a:pt x="229" y="299"/>
                  </a:lnTo>
                  <a:lnTo>
                    <a:pt x="229" y="300"/>
                  </a:lnTo>
                  <a:lnTo>
                    <a:pt x="228" y="300"/>
                  </a:lnTo>
                  <a:lnTo>
                    <a:pt x="228" y="301"/>
                  </a:lnTo>
                  <a:lnTo>
                    <a:pt x="227" y="302"/>
                  </a:lnTo>
                  <a:lnTo>
                    <a:pt x="226" y="302"/>
                  </a:lnTo>
                  <a:lnTo>
                    <a:pt x="226" y="303"/>
                  </a:lnTo>
                  <a:lnTo>
                    <a:pt x="227" y="303"/>
                  </a:lnTo>
                  <a:lnTo>
                    <a:pt x="226" y="303"/>
                  </a:lnTo>
                  <a:lnTo>
                    <a:pt x="225" y="303"/>
                  </a:lnTo>
                  <a:lnTo>
                    <a:pt x="226" y="304"/>
                  </a:lnTo>
                  <a:lnTo>
                    <a:pt x="225" y="304"/>
                  </a:lnTo>
                  <a:lnTo>
                    <a:pt x="224" y="305"/>
                  </a:lnTo>
                  <a:lnTo>
                    <a:pt x="223" y="305"/>
                  </a:lnTo>
                  <a:lnTo>
                    <a:pt x="221" y="307"/>
                  </a:lnTo>
                  <a:lnTo>
                    <a:pt x="220" y="307"/>
                  </a:lnTo>
                  <a:lnTo>
                    <a:pt x="219" y="308"/>
                  </a:lnTo>
                  <a:lnTo>
                    <a:pt x="218" y="308"/>
                  </a:lnTo>
                  <a:lnTo>
                    <a:pt x="215" y="310"/>
                  </a:lnTo>
                  <a:lnTo>
                    <a:pt x="213" y="310"/>
                  </a:lnTo>
                  <a:lnTo>
                    <a:pt x="213" y="311"/>
                  </a:lnTo>
                  <a:lnTo>
                    <a:pt x="212" y="311"/>
                  </a:lnTo>
                  <a:lnTo>
                    <a:pt x="212" y="312"/>
                  </a:lnTo>
                  <a:lnTo>
                    <a:pt x="211" y="312"/>
                  </a:lnTo>
                  <a:lnTo>
                    <a:pt x="211" y="313"/>
                  </a:lnTo>
                  <a:lnTo>
                    <a:pt x="211" y="314"/>
                  </a:lnTo>
                  <a:lnTo>
                    <a:pt x="211" y="316"/>
                  </a:lnTo>
                  <a:lnTo>
                    <a:pt x="212" y="316"/>
                  </a:lnTo>
                  <a:lnTo>
                    <a:pt x="212" y="314"/>
                  </a:lnTo>
                  <a:lnTo>
                    <a:pt x="212" y="313"/>
                  </a:lnTo>
                  <a:lnTo>
                    <a:pt x="212" y="314"/>
                  </a:lnTo>
                  <a:lnTo>
                    <a:pt x="212" y="316"/>
                  </a:lnTo>
                  <a:lnTo>
                    <a:pt x="212" y="317"/>
                  </a:lnTo>
                  <a:lnTo>
                    <a:pt x="212" y="318"/>
                  </a:lnTo>
                  <a:lnTo>
                    <a:pt x="212" y="319"/>
                  </a:lnTo>
                  <a:lnTo>
                    <a:pt x="211" y="319"/>
                  </a:lnTo>
                  <a:lnTo>
                    <a:pt x="212" y="320"/>
                  </a:lnTo>
                  <a:lnTo>
                    <a:pt x="211" y="320"/>
                  </a:lnTo>
                  <a:lnTo>
                    <a:pt x="210" y="321"/>
                  </a:lnTo>
                  <a:lnTo>
                    <a:pt x="209" y="321"/>
                  </a:lnTo>
                  <a:lnTo>
                    <a:pt x="208" y="322"/>
                  </a:lnTo>
                  <a:lnTo>
                    <a:pt x="208" y="321"/>
                  </a:lnTo>
                  <a:lnTo>
                    <a:pt x="208" y="322"/>
                  </a:lnTo>
                  <a:lnTo>
                    <a:pt x="207" y="322"/>
                  </a:lnTo>
                  <a:lnTo>
                    <a:pt x="206" y="322"/>
                  </a:lnTo>
                  <a:lnTo>
                    <a:pt x="204" y="324"/>
                  </a:lnTo>
                  <a:lnTo>
                    <a:pt x="203" y="324"/>
                  </a:lnTo>
                  <a:lnTo>
                    <a:pt x="202" y="324"/>
                  </a:lnTo>
                  <a:lnTo>
                    <a:pt x="201" y="324"/>
                  </a:lnTo>
                  <a:lnTo>
                    <a:pt x="201" y="322"/>
                  </a:lnTo>
                  <a:lnTo>
                    <a:pt x="200" y="322"/>
                  </a:lnTo>
                  <a:lnTo>
                    <a:pt x="201" y="324"/>
                  </a:lnTo>
                  <a:lnTo>
                    <a:pt x="200" y="324"/>
                  </a:lnTo>
                  <a:lnTo>
                    <a:pt x="199" y="324"/>
                  </a:lnTo>
                  <a:lnTo>
                    <a:pt x="199" y="322"/>
                  </a:lnTo>
                  <a:lnTo>
                    <a:pt x="198" y="322"/>
                  </a:lnTo>
                  <a:lnTo>
                    <a:pt x="198" y="324"/>
                  </a:lnTo>
                  <a:lnTo>
                    <a:pt x="198" y="322"/>
                  </a:lnTo>
                  <a:lnTo>
                    <a:pt x="198" y="324"/>
                  </a:lnTo>
                  <a:lnTo>
                    <a:pt x="196" y="324"/>
                  </a:lnTo>
                  <a:lnTo>
                    <a:pt x="196" y="325"/>
                  </a:lnTo>
                  <a:lnTo>
                    <a:pt x="195" y="325"/>
                  </a:lnTo>
                  <a:lnTo>
                    <a:pt x="195" y="326"/>
                  </a:lnTo>
                  <a:lnTo>
                    <a:pt x="195" y="327"/>
                  </a:lnTo>
                  <a:lnTo>
                    <a:pt x="194" y="328"/>
                  </a:lnTo>
                  <a:lnTo>
                    <a:pt x="194" y="329"/>
                  </a:lnTo>
                  <a:lnTo>
                    <a:pt x="194" y="330"/>
                  </a:lnTo>
                  <a:lnTo>
                    <a:pt x="193" y="330"/>
                  </a:lnTo>
                  <a:lnTo>
                    <a:pt x="192" y="331"/>
                  </a:lnTo>
                  <a:lnTo>
                    <a:pt x="193" y="331"/>
                  </a:lnTo>
                  <a:lnTo>
                    <a:pt x="193" y="333"/>
                  </a:lnTo>
                  <a:lnTo>
                    <a:pt x="192" y="333"/>
                  </a:lnTo>
                  <a:lnTo>
                    <a:pt x="192" y="331"/>
                  </a:lnTo>
                  <a:lnTo>
                    <a:pt x="191" y="331"/>
                  </a:lnTo>
                  <a:lnTo>
                    <a:pt x="191" y="330"/>
                  </a:lnTo>
                  <a:lnTo>
                    <a:pt x="191" y="329"/>
                  </a:lnTo>
                  <a:lnTo>
                    <a:pt x="191" y="328"/>
                  </a:lnTo>
                  <a:lnTo>
                    <a:pt x="191" y="329"/>
                  </a:lnTo>
                  <a:lnTo>
                    <a:pt x="191" y="328"/>
                  </a:lnTo>
                  <a:lnTo>
                    <a:pt x="191" y="329"/>
                  </a:lnTo>
                  <a:lnTo>
                    <a:pt x="191" y="330"/>
                  </a:lnTo>
                  <a:lnTo>
                    <a:pt x="190" y="331"/>
                  </a:lnTo>
                  <a:lnTo>
                    <a:pt x="190" y="333"/>
                  </a:lnTo>
                  <a:lnTo>
                    <a:pt x="190" y="331"/>
                  </a:lnTo>
                  <a:lnTo>
                    <a:pt x="188" y="330"/>
                  </a:lnTo>
                  <a:lnTo>
                    <a:pt x="187" y="330"/>
                  </a:lnTo>
                  <a:lnTo>
                    <a:pt x="186" y="330"/>
                  </a:lnTo>
                  <a:lnTo>
                    <a:pt x="185" y="330"/>
                  </a:lnTo>
                  <a:lnTo>
                    <a:pt x="185" y="331"/>
                  </a:lnTo>
                  <a:lnTo>
                    <a:pt x="184" y="331"/>
                  </a:lnTo>
                  <a:lnTo>
                    <a:pt x="183" y="331"/>
                  </a:lnTo>
                  <a:lnTo>
                    <a:pt x="183" y="333"/>
                  </a:lnTo>
                  <a:lnTo>
                    <a:pt x="182" y="334"/>
                  </a:lnTo>
                  <a:lnTo>
                    <a:pt x="181" y="336"/>
                  </a:lnTo>
                  <a:lnTo>
                    <a:pt x="181" y="337"/>
                  </a:lnTo>
                  <a:lnTo>
                    <a:pt x="179" y="337"/>
                  </a:lnTo>
                  <a:lnTo>
                    <a:pt x="179" y="338"/>
                  </a:lnTo>
                  <a:lnTo>
                    <a:pt x="178" y="339"/>
                  </a:lnTo>
                  <a:lnTo>
                    <a:pt x="178" y="341"/>
                  </a:lnTo>
                  <a:lnTo>
                    <a:pt x="178" y="343"/>
                  </a:lnTo>
                  <a:lnTo>
                    <a:pt x="178" y="344"/>
                  </a:lnTo>
                  <a:lnTo>
                    <a:pt x="178" y="345"/>
                  </a:lnTo>
                  <a:lnTo>
                    <a:pt x="179" y="347"/>
                  </a:lnTo>
                  <a:lnTo>
                    <a:pt x="179" y="349"/>
                  </a:lnTo>
                  <a:lnTo>
                    <a:pt x="179" y="350"/>
                  </a:lnTo>
                  <a:lnTo>
                    <a:pt x="181" y="351"/>
                  </a:lnTo>
                  <a:lnTo>
                    <a:pt x="179" y="351"/>
                  </a:lnTo>
                  <a:lnTo>
                    <a:pt x="181" y="351"/>
                  </a:lnTo>
                  <a:lnTo>
                    <a:pt x="181" y="352"/>
                  </a:lnTo>
                  <a:lnTo>
                    <a:pt x="181" y="354"/>
                  </a:lnTo>
                  <a:lnTo>
                    <a:pt x="179" y="354"/>
                  </a:lnTo>
                  <a:lnTo>
                    <a:pt x="179" y="355"/>
                  </a:lnTo>
                  <a:lnTo>
                    <a:pt x="178" y="355"/>
                  </a:lnTo>
                  <a:lnTo>
                    <a:pt x="178" y="356"/>
                  </a:lnTo>
                  <a:lnTo>
                    <a:pt x="179" y="356"/>
                  </a:lnTo>
                  <a:lnTo>
                    <a:pt x="179" y="358"/>
                  </a:lnTo>
                  <a:lnTo>
                    <a:pt x="179" y="359"/>
                  </a:lnTo>
                  <a:lnTo>
                    <a:pt x="179" y="360"/>
                  </a:lnTo>
                  <a:lnTo>
                    <a:pt x="181" y="362"/>
                  </a:lnTo>
                  <a:lnTo>
                    <a:pt x="181" y="363"/>
                  </a:lnTo>
                  <a:lnTo>
                    <a:pt x="181" y="364"/>
                  </a:lnTo>
                  <a:lnTo>
                    <a:pt x="182" y="366"/>
                  </a:lnTo>
                  <a:lnTo>
                    <a:pt x="182" y="367"/>
                  </a:lnTo>
                  <a:lnTo>
                    <a:pt x="182" y="368"/>
                  </a:lnTo>
                  <a:lnTo>
                    <a:pt x="182" y="367"/>
                  </a:lnTo>
                  <a:lnTo>
                    <a:pt x="181" y="366"/>
                  </a:lnTo>
                  <a:lnTo>
                    <a:pt x="181" y="364"/>
                  </a:lnTo>
                  <a:lnTo>
                    <a:pt x="179" y="364"/>
                  </a:lnTo>
                  <a:lnTo>
                    <a:pt x="179" y="363"/>
                  </a:lnTo>
                  <a:lnTo>
                    <a:pt x="179" y="366"/>
                  </a:lnTo>
                  <a:lnTo>
                    <a:pt x="179" y="364"/>
                  </a:lnTo>
                  <a:lnTo>
                    <a:pt x="178" y="364"/>
                  </a:lnTo>
                  <a:lnTo>
                    <a:pt x="178" y="366"/>
                  </a:lnTo>
                  <a:lnTo>
                    <a:pt x="178" y="367"/>
                  </a:lnTo>
                  <a:lnTo>
                    <a:pt x="179" y="367"/>
                  </a:lnTo>
                  <a:lnTo>
                    <a:pt x="179" y="368"/>
                  </a:lnTo>
                  <a:lnTo>
                    <a:pt x="181" y="368"/>
                  </a:lnTo>
                  <a:lnTo>
                    <a:pt x="182" y="368"/>
                  </a:lnTo>
                  <a:lnTo>
                    <a:pt x="182" y="369"/>
                  </a:lnTo>
                  <a:lnTo>
                    <a:pt x="183" y="369"/>
                  </a:lnTo>
                  <a:lnTo>
                    <a:pt x="183" y="370"/>
                  </a:lnTo>
                  <a:lnTo>
                    <a:pt x="183" y="371"/>
                  </a:lnTo>
                  <a:lnTo>
                    <a:pt x="182" y="371"/>
                  </a:lnTo>
                  <a:lnTo>
                    <a:pt x="183" y="371"/>
                  </a:lnTo>
                  <a:lnTo>
                    <a:pt x="183" y="372"/>
                  </a:lnTo>
                  <a:lnTo>
                    <a:pt x="182" y="372"/>
                  </a:lnTo>
                  <a:lnTo>
                    <a:pt x="182" y="374"/>
                  </a:lnTo>
                  <a:lnTo>
                    <a:pt x="182" y="375"/>
                  </a:lnTo>
                  <a:lnTo>
                    <a:pt x="182" y="376"/>
                  </a:lnTo>
                  <a:lnTo>
                    <a:pt x="182" y="378"/>
                  </a:lnTo>
                  <a:lnTo>
                    <a:pt x="182" y="379"/>
                  </a:lnTo>
                  <a:lnTo>
                    <a:pt x="181" y="379"/>
                  </a:lnTo>
                  <a:lnTo>
                    <a:pt x="181" y="380"/>
                  </a:lnTo>
                  <a:lnTo>
                    <a:pt x="181" y="381"/>
                  </a:lnTo>
                  <a:lnTo>
                    <a:pt x="181" y="383"/>
                  </a:lnTo>
                  <a:lnTo>
                    <a:pt x="179" y="383"/>
                  </a:lnTo>
                  <a:lnTo>
                    <a:pt x="179" y="384"/>
                  </a:lnTo>
                  <a:lnTo>
                    <a:pt x="178" y="385"/>
                  </a:lnTo>
                  <a:lnTo>
                    <a:pt x="178" y="386"/>
                  </a:lnTo>
                  <a:lnTo>
                    <a:pt x="177" y="386"/>
                  </a:lnTo>
                  <a:lnTo>
                    <a:pt x="177" y="387"/>
                  </a:lnTo>
                  <a:lnTo>
                    <a:pt x="176" y="387"/>
                  </a:lnTo>
                  <a:lnTo>
                    <a:pt x="177" y="387"/>
                  </a:lnTo>
                  <a:lnTo>
                    <a:pt x="177" y="388"/>
                  </a:lnTo>
                  <a:lnTo>
                    <a:pt x="176" y="388"/>
                  </a:lnTo>
                  <a:lnTo>
                    <a:pt x="176" y="389"/>
                  </a:lnTo>
                  <a:lnTo>
                    <a:pt x="175" y="389"/>
                  </a:lnTo>
                  <a:lnTo>
                    <a:pt x="175" y="391"/>
                  </a:lnTo>
                  <a:lnTo>
                    <a:pt x="175" y="392"/>
                  </a:lnTo>
                  <a:lnTo>
                    <a:pt x="175" y="394"/>
                  </a:lnTo>
                  <a:lnTo>
                    <a:pt x="174" y="394"/>
                  </a:lnTo>
                  <a:lnTo>
                    <a:pt x="174" y="395"/>
                  </a:lnTo>
                  <a:lnTo>
                    <a:pt x="174" y="396"/>
                  </a:lnTo>
                  <a:lnTo>
                    <a:pt x="174" y="397"/>
                  </a:lnTo>
                  <a:lnTo>
                    <a:pt x="174" y="399"/>
                  </a:lnTo>
                  <a:lnTo>
                    <a:pt x="174" y="400"/>
                  </a:lnTo>
                  <a:lnTo>
                    <a:pt x="175" y="399"/>
                  </a:lnTo>
                  <a:lnTo>
                    <a:pt x="174" y="399"/>
                  </a:lnTo>
                  <a:lnTo>
                    <a:pt x="175" y="399"/>
                  </a:lnTo>
                  <a:lnTo>
                    <a:pt x="175" y="400"/>
                  </a:lnTo>
                  <a:lnTo>
                    <a:pt x="174" y="400"/>
                  </a:lnTo>
                  <a:lnTo>
                    <a:pt x="173" y="401"/>
                  </a:lnTo>
                  <a:lnTo>
                    <a:pt x="174" y="401"/>
                  </a:lnTo>
                  <a:lnTo>
                    <a:pt x="174" y="400"/>
                  </a:lnTo>
                  <a:lnTo>
                    <a:pt x="175" y="400"/>
                  </a:lnTo>
                  <a:lnTo>
                    <a:pt x="175" y="401"/>
                  </a:lnTo>
                  <a:lnTo>
                    <a:pt x="175" y="402"/>
                  </a:lnTo>
                  <a:lnTo>
                    <a:pt x="175" y="403"/>
                  </a:lnTo>
                  <a:lnTo>
                    <a:pt x="175" y="405"/>
                  </a:lnTo>
                  <a:lnTo>
                    <a:pt x="175" y="406"/>
                  </a:lnTo>
                  <a:lnTo>
                    <a:pt x="175" y="409"/>
                  </a:lnTo>
                  <a:lnTo>
                    <a:pt x="175" y="410"/>
                  </a:lnTo>
                  <a:lnTo>
                    <a:pt x="175" y="412"/>
                  </a:lnTo>
                  <a:lnTo>
                    <a:pt x="175" y="416"/>
                  </a:lnTo>
                  <a:lnTo>
                    <a:pt x="175" y="417"/>
                  </a:lnTo>
                  <a:lnTo>
                    <a:pt x="174" y="417"/>
                  </a:lnTo>
                  <a:lnTo>
                    <a:pt x="174" y="416"/>
                  </a:lnTo>
                  <a:lnTo>
                    <a:pt x="171" y="416"/>
                  </a:lnTo>
                  <a:lnTo>
                    <a:pt x="173" y="416"/>
                  </a:lnTo>
                  <a:lnTo>
                    <a:pt x="173" y="417"/>
                  </a:lnTo>
                  <a:lnTo>
                    <a:pt x="174" y="417"/>
                  </a:lnTo>
                  <a:lnTo>
                    <a:pt x="171" y="417"/>
                  </a:lnTo>
                  <a:lnTo>
                    <a:pt x="170" y="417"/>
                  </a:lnTo>
                  <a:lnTo>
                    <a:pt x="170" y="416"/>
                  </a:lnTo>
                  <a:lnTo>
                    <a:pt x="171" y="416"/>
                  </a:lnTo>
                  <a:lnTo>
                    <a:pt x="170" y="416"/>
                  </a:lnTo>
                  <a:lnTo>
                    <a:pt x="169" y="416"/>
                  </a:lnTo>
                  <a:lnTo>
                    <a:pt x="168" y="416"/>
                  </a:lnTo>
                  <a:lnTo>
                    <a:pt x="168" y="417"/>
                  </a:lnTo>
                  <a:lnTo>
                    <a:pt x="167" y="417"/>
                  </a:lnTo>
                  <a:lnTo>
                    <a:pt x="167" y="418"/>
                  </a:lnTo>
                  <a:lnTo>
                    <a:pt x="166" y="418"/>
                  </a:lnTo>
                  <a:lnTo>
                    <a:pt x="166" y="419"/>
                  </a:lnTo>
                  <a:lnTo>
                    <a:pt x="166" y="420"/>
                  </a:lnTo>
                  <a:lnTo>
                    <a:pt x="167" y="420"/>
                  </a:lnTo>
                  <a:lnTo>
                    <a:pt x="166" y="420"/>
                  </a:lnTo>
                  <a:lnTo>
                    <a:pt x="166" y="421"/>
                  </a:lnTo>
                  <a:lnTo>
                    <a:pt x="165" y="422"/>
                  </a:lnTo>
                  <a:lnTo>
                    <a:pt x="165" y="423"/>
                  </a:lnTo>
                  <a:lnTo>
                    <a:pt x="164" y="423"/>
                  </a:lnTo>
                  <a:lnTo>
                    <a:pt x="164" y="425"/>
                  </a:lnTo>
                  <a:lnTo>
                    <a:pt x="162" y="426"/>
                  </a:lnTo>
                  <a:lnTo>
                    <a:pt x="162" y="427"/>
                  </a:lnTo>
                  <a:lnTo>
                    <a:pt x="161" y="427"/>
                  </a:lnTo>
                  <a:lnTo>
                    <a:pt x="161" y="428"/>
                  </a:lnTo>
                  <a:lnTo>
                    <a:pt x="161" y="429"/>
                  </a:lnTo>
                  <a:lnTo>
                    <a:pt x="162" y="430"/>
                  </a:lnTo>
                  <a:lnTo>
                    <a:pt x="164" y="431"/>
                  </a:lnTo>
                  <a:lnTo>
                    <a:pt x="165" y="431"/>
                  </a:lnTo>
                  <a:lnTo>
                    <a:pt x="166" y="431"/>
                  </a:lnTo>
                  <a:lnTo>
                    <a:pt x="167" y="431"/>
                  </a:lnTo>
                  <a:lnTo>
                    <a:pt x="168" y="431"/>
                  </a:lnTo>
                  <a:lnTo>
                    <a:pt x="167" y="431"/>
                  </a:lnTo>
                  <a:lnTo>
                    <a:pt x="168" y="431"/>
                  </a:lnTo>
                  <a:lnTo>
                    <a:pt x="168" y="433"/>
                  </a:lnTo>
                  <a:lnTo>
                    <a:pt x="169" y="434"/>
                  </a:lnTo>
                  <a:lnTo>
                    <a:pt x="168" y="433"/>
                  </a:lnTo>
                  <a:lnTo>
                    <a:pt x="167" y="433"/>
                  </a:lnTo>
                  <a:lnTo>
                    <a:pt x="166" y="433"/>
                  </a:lnTo>
                  <a:lnTo>
                    <a:pt x="166" y="431"/>
                  </a:lnTo>
                  <a:lnTo>
                    <a:pt x="165" y="431"/>
                  </a:lnTo>
                  <a:lnTo>
                    <a:pt x="165" y="433"/>
                  </a:lnTo>
                  <a:lnTo>
                    <a:pt x="164" y="433"/>
                  </a:lnTo>
                  <a:lnTo>
                    <a:pt x="164" y="431"/>
                  </a:lnTo>
                  <a:lnTo>
                    <a:pt x="162" y="431"/>
                  </a:lnTo>
                  <a:lnTo>
                    <a:pt x="161" y="431"/>
                  </a:lnTo>
                  <a:lnTo>
                    <a:pt x="161" y="433"/>
                  </a:lnTo>
                  <a:lnTo>
                    <a:pt x="160" y="433"/>
                  </a:lnTo>
                  <a:lnTo>
                    <a:pt x="159" y="433"/>
                  </a:lnTo>
                  <a:lnTo>
                    <a:pt x="158" y="433"/>
                  </a:lnTo>
                  <a:lnTo>
                    <a:pt x="158" y="434"/>
                  </a:lnTo>
                  <a:lnTo>
                    <a:pt x="157" y="434"/>
                  </a:lnTo>
                  <a:lnTo>
                    <a:pt x="154" y="434"/>
                  </a:lnTo>
                  <a:lnTo>
                    <a:pt x="153" y="435"/>
                  </a:lnTo>
                  <a:lnTo>
                    <a:pt x="151" y="436"/>
                  </a:lnTo>
                  <a:lnTo>
                    <a:pt x="151" y="437"/>
                  </a:lnTo>
                  <a:lnTo>
                    <a:pt x="150" y="438"/>
                  </a:lnTo>
                  <a:lnTo>
                    <a:pt x="150" y="439"/>
                  </a:lnTo>
                  <a:lnTo>
                    <a:pt x="151" y="439"/>
                  </a:lnTo>
                  <a:lnTo>
                    <a:pt x="150" y="439"/>
                  </a:lnTo>
                  <a:lnTo>
                    <a:pt x="150" y="441"/>
                  </a:lnTo>
                  <a:lnTo>
                    <a:pt x="149" y="441"/>
                  </a:lnTo>
                  <a:lnTo>
                    <a:pt x="150" y="442"/>
                  </a:lnTo>
                  <a:lnTo>
                    <a:pt x="150" y="444"/>
                  </a:lnTo>
                  <a:lnTo>
                    <a:pt x="149" y="444"/>
                  </a:lnTo>
                  <a:lnTo>
                    <a:pt x="149" y="445"/>
                  </a:lnTo>
                  <a:lnTo>
                    <a:pt x="148" y="445"/>
                  </a:lnTo>
                  <a:lnTo>
                    <a:pt x="148" y="446"/>
                  </a:lnTo>
                  <a:lnTo>
                    <a:pt x="144" y="447"/>
                  </a:lnTo>
                  <a:lnTo>
                    <a:pt x="144" y="448"/>
                  </a:lnTo>
                  <a:lnTo>
                    <a:pt x="142" y="448"/>
                  </a:lnTo>
                  <a:lnTo>
                    <a:pt x="141" y="450"/>
                  </a:lnTo>
                  <a:lnTo>
                    <a:pt x="140" y="450"/>
                  </a:lnTo>
                  <a:lnTo>
                    <a:pt x="137" y="450"/>
                  </a:lnTo>
                  <a:lnTo>
                    <a:pt x="137" y="448"/>
                  </a:lnTo>
                  <a:lnTo>
                    <a:pt x="136" y="448"/>
                  </a:lnTo>
                  <a:lnTo>
                    <a:pt x="134" y="447"/>
                  </a:lnTo>
                  <a:lnTo>
                    <a:pt x="134" y="446"/>
                  </a:lnTo>
                  <a:lnTo>
                    <a:pt x="133" y="445"/>
                  </a:lnTo>
                  <a:lnTo>
                    <a:pt x="132" y="445"/>
                  </a:lnTo>
                  <a:lnTo>
                    <a:pt x="131" y="443"/>
                  </a:lnTo>
                  <a:lnTo>
                    <a:pt x="129" y="443"/>
                  </a:lnTo>
                  <a:lnTo>
                    <a:pt x="129" y="442"/>
                  </a:lnTo>
                  <a:lnTo>
                    <a:pt x="128" y="441"/>
                  </a:lnTo>
                  <a:lnTo>
                    <a:pt x="128" y="439"/>
                  </a:lnTo>
                  <a:lnTo>
                    <a:pt x="127" y="439"/>
                  </a:lnTo>
                  <a:lnTo>
                    <a:pt x="127" y="438"/>
                  </a:lnTo>
                  <a:lnTo>
                    <a:pt x="126" y="437"/>
                  </a:lnTo>
                  <a:lnTo>
                    <a:pt x="127" y="437"/>
                  </a:lnTo>
                  <a:lnTo>
                    <a:pt x="126" y="437"/>
                  </a:lnTo>
                  <a:lnTo>
                    <a:pt x="126" y="436"/>
                  </a:lnTo>
                  <a:lnTo>
                    <a:pt x="127" y="436"/>
                  </a:lnTo>
                  <a:lnTo>
                    <a:pt x="126" y="436"/>
                  </a:lnTo>
                  <a:lnTo>
                    <a:pt x="126" y="437"/>
                  </a:lnTo>
                  <a:lnTo>
                    <a:pt x="126" y="436"/>
                  </a:lnTo>
                  <a:lnTo>
                    <a:pt x="126" y="437"/>
                  </a:lnTo>
                  <a:lnTo>
                    <a:pt x="125" y="436"/>
                  </a:lnTo>
                  <a:lnTo>
                    <a:pt x="125" y="435"/>
                  </a:lnTo>
                  <a:lnTo>
                    <a:pt x="125" y="434"/>
                  </a:lnTo>
                  <a:lnTo>
                    <a:pt x="124" y="433"/>
                  </a:lnTo>
                  <a:lnTo>
                    <a:pt x="124" y="434"/>
                  </a:lnTo>
                  <a:lnTo>
                    <a:pt x="125" y="434"/>
                  </a:lnTo>
                  <a:lnTo>
                    <a:pt x="124" y="434"/>
                  </a:lnTo>
                  <a:lnTo>
                    <a:pt x="123" y="431"/>
                  </a:lnTo>
                  <a:lnTo>
                    <a:pt x="123" y="428"/>
                  </a:lnTo>
                  <a:lnTo>
                    <a:pt x="122" y="427"/>
                  </a:lnTo>
                  <a:lnTo>
                    <a:pt x="123" y="426"/>
                  </a:lnTo>
                  <a:lnTo>
                    <a:pt x="122" y="423"/>
                  </a:lnTo>
                  <a:lnTo>
                    <a:pt x="122" y="422"/>
                  </a:lnTo>
                  <a:lnTo>
                    <a:pt x="122" y="421"/>
                  </a:lnTo>
                  <a:lnTo>
                    <a:pt x="122" y="422"/>
                  </a:lnTo>
                  <a:lnTo>
                    <a:pt x="122" y="423"/>
                  </a:lnTo>
                  <a:lnTo>
                    <a:pt x="123" y="423"/>
                  </a:lnTo>
                  <a:lnTo>
                    <a:pt x="123" y="422"/>
                  </a:lnTo>
                  <a:lnTo>
                    <a:pt x="123" y="426"/>
                  </a:lnTo>
                  <a:lnTo>
                    <a:pt x="123" y="425"/>
                  </a:lnTo>
                  <a:lnTo>
                    <a:pt x="123" y="423"/>
                  </a:lnTo>
                  <a:lnTo>
                    <a:pt x="123" y="422"/>
                  </a:lnTo>
                  <a:lnTo>
                    <a:pt x="123" y="423"/>
                  </a:lnTo>
                  <a:lnTo>
                    <a:pt x="123" y="425"/>
                  </a:lnTo>
                  <a:lnTo>
                    <a:pt x="124" y="426"/>
                  </a:lnTo>
                  <a:lnTo>
                    <a:pt x="124" y="427"/>
                  </a:lnTo>
                  <a:lnTo>
                    <a:pt x="123" y="428"/>
                  </a:lnTo>
                  <a:lnTo>
                    <a:pt x="124" y="428"/>
                  </a:lnTo>
                  <a:lnTo>
                    <a:pt x="125" y="428"/>
                  </a:lnTo>
                  <a:lnTo>
                    <a:pt x="125" y="427"/>
                  </a:lnTo>
                  <a:lnTo>
                    <a:pt x="124" y="428"/>
                  </a:lnTo>
                  <a:lnTo>
                    <a:pt x="124" y="427"/>
                  </a:lnTo>
                  <a:lnTo>
                    <a:pt x="124" y="426"/>
                  </a:lnTo>
                  <a:lnTo>
                    <a:pt x="124" y="425"/>
                  </a:lnTo>
                  <a:lnTo>
                    <a:pt x="124" y="426"/>
                  </a:lnTo>
                  <a:lnTo>
                    <a:pt x="124" y="425"/>
                  </a:lnTo>
                  <a:lnTo>
                    <a:pt x="124" y="423"/>
                  </a:lnTo>
                  <a:lnTo>
                    <a:pt x="124" y="422"/>
                  </a:lnTo>
                  <a:lnTo>
                    <a:pt x="123" y="422"/>
                  </a:lnTo>
                  <a:lnTo>
                    <a:pt x="123" y="421"/>
                  </a:lnTo>
                  <a:lnTo>
                    <a:pt x="122" y="421"/>
                  </a:lnTo>
                  <a:lnTo>
                    <a:pt x="122" y="420"/>
                  </a:lnTo>
                  <a:lnTo>
                    <a:pt x="122" y="419"/>
                  </a:lnTo>
                  <a:lnTo>
                    <a:pt x="120" y="419"/>
                  </a:lnTo>
                  <a:lnTo>
                    <a:pt x="122" y="420"/>
                  </a:lnTo>
                  <a:lnTo>
                    <a:pt x="122" y="421"/>
                  </a:lnTo>
                  <a:lnTo>
                    <a:pt x="120" y="420"/>
                  </a:lnTo>
                  <a:lnTo>
                    <a:pt x="120" y="419"/>
                  </a:lnTo>
                  <a:lnTo>
                    <a:pt x="120" y="418"/>
                  </a:lnTo>
                  <a:lnTo>
                    <a:pt x="122" y="418"/>
                  </a:lnTo>
                  <a:lnTo>
                    <a:pt x="122" y="417"/>
                  </a:lnTo>
                  <a:lnTo>
                    <a:pt x="120" y="417"/>
                  </a:lnTo>
                  <a:lnTo>
                    <a:pt x="120" y="418"/>
                  </a:lnTo>
                  <a:lnTo>
                    <a:pt x="119" y="417"/>
                  </a:lnTo>
                  <a:lnTo>
                    <a:pt x="119" y="416"/>
                  </a:lnTo>
                  <a:lnTo>
                    <a:pt x="119" y="414"/>
                  </a:lnTo>
                  <a:lnTo>
                    <a:pt x="118" y="414"/>
                  </a:lnTo>
                  <a:lnTo>
                    <a:pt x="118" y="413"/>
                  </a:lnTo>
                  <a:lnTo>
                    <a:pt x="118" y="412"/>
                  </a:lnTo>
                  <a:lnTo>
                    <a:pt x="117" y="410"/>
                  </a:lnTo>
                  <a:lnTo>
                    <a:pt x="117" y="409"/>
                  </a:lnTo>
                  <a:lnTo>
                    <a:pt x="116" y="409"/>
                  </a:lnTo>
                  <a:lnTo>
                    <a:pt x="116" y="408"/>
                  </a:lnTo>
                  <a:lnTo>
                    <a:pt x="116" y="406"/>
                  </a:lnTo>
                  <a:lnTo>
                    <a:pt x="115" y="404"/>
                  </a:lnTo>
                  <a:lnTo>
                    <a:pt x="114" y="401"/>
                  </a:lnTo>
                  <a:lnTo>
                    <a:pt x="114" y="400"/>
                  </a:lnTo>
                  <a:lnTo>
                    <a:pt x="112" y="399"/>
                  </a:lnTo>
                  <a:lnTo>
                    <a:pt x="111" y="399"/>
                  </a:lnTo>
                  <a:lnTo>
                    <a:pt x="111" y="397"/>
                  </a:lnTo>
                  <a:lnTo>
                    <a:pt x="110" y="395"/>
                  </a:lnTo>
                  <a:lnTo>
                    <a:pt x="110" y="394"/>
                  </a:lnTo>
                  <a:lnTo>
                    <a:pt x="108" y="393"/>
                  </a:lnTo>
                  <a:lnTo>
                    <a:pt x="108" y="392"/>
                  </a:lnTo>
                  <a:lnTo>
                    <a:pt x="109" y="392"/>
                  </a:lnTo>
                  <a:lnTo>
                    <a:pt x="108" y="392"/>
                  </a:lnTo>
                  <a:lnTo>
                    <a:pt x="109" y="391"/>
                  </a:lnTo>
                  <a:lnTo>
                    <a:pt x="108" y="391"/>
                  </a:lnTo>
                  <a:lnTo>
                    <a:pt x="108" y="392"/>
                  </a:lnTo>
                  <a:lnTo>
                    <a:pt x="108" y="391"/>
                  </a:lnTo>
                  <a:lnTo>
                    <a:pt x="107" y="391"/>
                  </a:lnTo>
                  <a:lnTo>
                    <a:pt x="108" y="391"/>
                  </a:lnTo>
                  <a:lnTo>
                    <a:pt x="107" y="389"/>
                  </a:lnTo>
                  <a:lnTo>
                    <a:pt x="107" y="391"/>
                  </a:lnTo>
                  <a:lnTo>
                    <a:pt x="106" y="391"/>
                  </a:lnTo>
                  <a:lnTo>
                    <a:pt x="106" y="389"/>
                  </a:lnTo>
                  <a:lnTo>
                    <a:pt x="104" y="388"/>
                  </a:lnTo>
                  <a:lnTo>
                    <a:pt x="104" y="387"/>
                  </a:lnTo>
                  <a:lnTo>
                    <a:pt x="104" y="386"/>
                  </a:lnTo>
                  <a:lnTo>
                    <a:pt x="104" y="387"/>
                  </a:lnTo>
                  <a:lnTo>
                    <a:pt x="104" y="386"/>
                  </a:lnTo>
                  <a:lnTo>
                    <a:pt x="103" y="384"/>
                  </a:lnTo>
                  <a:lnTo>
                    <a:pt x="102" y="384"/>
                  </a:lnTo>
                  <a:lnTo>
                    <a:pt x="102" y="383"/>
                  </a:lnTo>
                  <a:lnTo>
                    <a:pt x="101" y="379"/>
                  </a:lnTo>
                  <a:lnTo>
                    <a:pt x="101" y="378"/>
                  </a:lnTo>
                  <a:lnTo>
                    <a:pt x="100" y="378"/>
                  </a:lnTo>
                  <a:lnTo>
                    <a:pt x="101" y="378"/>
                  </a:lnTo>
                  <a:lnTo>
                    <a:pt x="101" y="377"/>
                  </a:lnTo>
                  <a:lnTo>
                    <a:pt x="102" y="377"/>
                  </a:lnTo>
                  <a:lnTo>
                    <a:pt x="101" y="377"/>
                  </a:lnTo>
                  <a:lnTo>
                    <a:pt x="100" y="377"/>
                  </a:lnTo>
                  <a:lnTo>
                    <a:pt x="99" y="375"/>
                  </a:lnTo>
                  <a:lnTo>
                    <a:pt x="100" y="374"/>
                  </a:lnTo>
                  <a:lnTo>
                    <a:pt x="99" y="374"/>
                  </a:lnTo>
                  <a:lnTo>
                    <a:pt x="99" y="372"/>
                  </a:lnTo>
                  <a:lnTo>
                    <a:pt x="99" y="371"/>
                  </a:lnTo>
                  <a:lnTo>
                    <a:pt x="99" y="370"/>
                  </a:lnTo>
                  <a:lnTo>
                    <a:pt x="98" y="369"/>
                  </a:lnTo>
                  <a:lnTo>
                    <a:pt x="98" y="368"/>
                  </a:lnTo>
                  <a:lnTo>
                    <a:pt x="98" y="369"/>
                  </a:lnTo>
                  <a:lnTo>
                    <a:pt x="99" y="369"/>
                  </a:lnTo>
                  <a:lnTo>
                    <a:pt x="99" y="368"/>
                  </a:lnTo>
                  <a:lnTo>
                    <a:pt x="98" y="367"/>
                  </a:lnTo>
                  <a:lnTo>
                    <a:pt x="98" y="366"/>
                  </a:lnTo>
                  <a:lnTo>
                    <a:pt x="99" y="366"/>
                  </a:lnTo>
                  <a:lnTo>
                    <a:pt x="99" y="364"/>
                  </a:lnTo>
                  <a:lnTo>
                    <a:pt x="98" y="364"/>
                  </a:lnTo>
                  <a:lnTo>
                    <a:pt x="99" y="364"/>
                  </a:lnTo>
                  <a:lnTo>
                    <a:pt x="98" y="364"/>
                  </a:lnTo>
                  <a:lnTo>
                    <a:pt x="97" y="363"/>
                  </a:lnTo>
                  <a:lnTo>
                    <a:pt x="97" y="362"/>
                  </a:lnTo>
                  <a:lnTo>
                    <a:pt x="97" y="361"/>
                  </a:lnTo>
                  <a:lnTo>
                    <a:pt x="95" y="360"/>
                  </a:lnTo>
                  <a:lnTo>
                    <a:pt x="95" y="359"/>
                  </a:lnTo>
                  <a:lnTo>
                    <a:pt x="95" y="358"/>
                  </a:lnTo>
                  <a:lnTo>
                    <a:pt x="94" y="356"/>
                  </a:lnTo>
                  <a:lnTo>
                    <a:pt x="94" y="355"/>
                  </a:lnTo>
                  <a:lnTo>
                    <a:pt x="95" y="355"/>
                  </a:lnTo>
                  <a:lnTo>
                    <a:pt x="94" y="355"/>
                  </a:lnTo>
                  <a:lnTo>
                    <a:pt x="94" y="354"/>
                  </a:lnTo>
                  <a:lnTo>
                    <a:pt x="93" y="354"/>
                  </a:lnTo>
                  <a:lnTo>
                    <a:pt x="93" y="353"/>
                  </a:lnTo>
                  <a:lnTo>
                    <a:pt x="93" y="352"/>
                  </a:lnTo>
                  <a:lnTo>
                    <a:pt x="93" y="353"/>
                  </a:lnTo>
                  <a:lnTo>
                    <a:pt x="94" y="353"/>
                  </a:lnTo>
                  <a:lnTo>
                    <a:pt x="94" y="352"/>
                  </a:lnTo>
                  <a:lnTo>
                    <a:pt x="93" y="352"/>
                  </a:lnTo>
                  <a:lnTo>
                    <a:pt x="93" y="351"/>
                  </a:lnTo>
                  <a:lnTo>
                    <a:pt x="93" y="352"/>
                  </a:lnTo>
                  <a:lnTo>
                    <a:pt x="92" y="352"/>
                  </a:lnTo>
                  <a:lnTo>
                    <a:pt x="92" y="351"/>
                  </a:lnTo>
                  <a:lnTo>
                    <a:pt x="93" y="351"/>
                  </a:lnTo>
                  <a:lnTo>
                    <a:pt x="93" y="350"/>
                  </a:lnTo>
                  <a:lnTo>
                    <a:pt x="92" y="350"/>
                  </a:lnTo>
                  <a:lnTo>
                    <a:pt x="92" y="351"/>
                  </a:lnTo>
                  <a:lnTo>
                    <a:pt x="92" y="350"/>
                  </a:lnTo>
                  <a:lnTo>
                    <a:pt x="92" y="349"/>
                  </a:lnTo>
                  <a:lnTo>
                    <a:pt x="91" y="349"/>
                  </a:lnTo>
                  <a:lnTo>
                    <a:pt x="90" y="349"/>
                  </a:lnTo>
                  <a:lnTo>
                    <a:pt x="90" y="347"/>
                  </a:lnTo>
                  <a:lnTo>
                    <a:pt x="90" y="346"/>
                  </a:lnTo>
                  <a:lnTo>
                    <a:pt x="90" y="347"/>
                  </a:lnTo>
                  <a:lnTo>
                    <a:pt x="91" y="346"/>
                  </a:lnTo>
                  <a:lnTo>
                    <a:pt x="90" y="346"/>
                  </a:lnTo>
                  <a:lnTo>
                    <a:pt x="89" y="346"/>
                  </a:lnTo>
                  <a:lnTo>
                    <a:pt x="89" y="345"/>
                  </a:lnTo>
                  <a:lnTo>
                    <a:pt x="89" y="344"/>
                  </a:lnTo>
                  <a:lnTo>
                    <a:pt x="87" y="344"/>
                  </a:lnTo>
                  <a:lnTo>
                    <a:pt x="87" y="343"/>
                  </a:lnTo>
                  <a:lnTo>
                    <a:pt x="86" y="343"/>
                  </a:lnTo>
                  <a:lnTo>
                    <a:pt x="86" y="342"/>
                  </a:lnTo>
                  <a:lnTo>
                    <a:pt x="87" y="342"/>
                  </a:lnTo>
                  <a:lnTo>
                    <a:pt x="86" y="339"/>
                  </a:lnTo>
                  <a:lnTo>
                    <a:pt x="86" y="338"/>
                  </a:lnTo>
                  <a:lnTo>
                    <a:pt x="85" y="338"/>
                  </a:lnTo>
                  <a:lnTo>
                    <a:pt x="84" y="338"/>
                  </a:lnTo>
                  <a:lnTo>
                    <a:pt x="85" y="338"/>
                  </a:lnTo>
                  <a:lnTo>
                    <a:pt x="86" y="338"/>
                  </a:lnTo>
                  <a:lnTo>
                    <a:pt x="87" y="338"/>
                  </a:lnTo>
                  <a:lnTo>
                    <a:pt x="86" y="338"/>
                  </a:lnTo>
                  <a:lnTo>
                    <a:pt x="86" y="337"/>
                  </a:lnTo>
                  <a:lnTo>
                    <a:pt x="85" y="337"/>
                  </a:lnTo>
                  <a:lnTo>
                    <a:pt x="85" y="336"/>
                  </a:lnTo>
                  <a:lnTo>
                    <a:pt x="86" y="336"/>
                  </a:lnTo>
                  <a:lnTo>
                    <a:pt x="85" y="336"/>
                  </a:lnTo>
                  <a:lnTo>
                    <a:pt x="86" y="336"/>
                  </a:lnTo>
                  <a:lnTo>
                    <a:pt x="85" y="336"/>
                  </a:lnTo>
                  <a:lnTo>
                    <a:pt x="84" y="337"/>
                  </a:lnTo>
                  <a:lnTo>
                    <a:pt x="84" y="336"/>
                  </a:lnTo>
                  <a:lnTo>
                    <a:pt x="84" y="335"/>
                  </a:lnTo>
                  <a:lnTo>
                    <a:pt x="85" y="334"/>
                  </a:lnTo>
                  <a:lnTo>
                    <a:pt x="84" y="334"/>
                  </a:lnTo>
                  <a:lnTo>
                    <a:pt x="84" y="335"/>
                  </a:lnTo>
                  <a:lnTo>
                    <a:pt x="83" y="334"/>
                  </a:lnTo>
                  <a:lnTo>
                    <a:pt x="83" y="333"/>
                  </a:lnTo>
                  <a:lnTo>
                    <a:pt x="83" y="331"/>
                  </a:lnTo>
                  <a:lnTo>
                    <a:pt x="82" y="330"/>
                  </a:lnTo>
                  <a:lnTo>
                    <a:pt x="81" y="329"/>
                  </a:lnTo>
                  <a:lnTo>
                    <a:pt x="81" y="328"/>
                  </a:lnTo>
                  <a:lnTo>
                    <a:pt x="80" y="328"/>
                  </a:lnTo>
                  <a:lnTo>
                    <a:pt x="80" y="327"/>
                  </a:lnTo>
                  <a:lnTo>
                    <a:pt x="80" y="326"/>
                  </a:lnTo>
                  <a:lnTo>
                    <a:pt x="81" y="326"/>
                  </a:lnTo>
                  <a:lnTo>
                    <a:pt x="80" y="326"/>
                  </a:lnTo>
                  <a:lnTo>
                    <a:pt x="80" y="327"/>
                  </a:lnTo>
                  <a:lnTo>
                    <a:pt x="80" y="326"/>
                  </a:lnTo>
                  <a:lnTo>
                    <a:pt x="80" y="325"/>
                  </a:lnTo>
                  <a:lnTo>
                    <a:pt x="78" y="325"/>
                  </a:lnTo>
                  <a:lnTo>
                    <a:pt x="78" y="324"/>
                  </a:lnTo>
                  <a:lnTo>
                    <a:pt x="78" y="322"/>
                  </a:lnTo>
                  <a:lnTo>
                    <a:pt x="78" y="321"/>
                  </a:lnTo>
                  <a:lnTo>
                    <a:pt x="77" y="321"/>
                  </a:lnTo>
                  <a:lnTo>
                    <a:pt x="77" y="320"/>
                  </a:lnTo>
                  <a:lnTo>
                    <a:pt x="78" y="320"/>
                  </a:lnTo>
                  <a:lnTo>
                    <a:pt x="77" y="320"/>
                  </a:lnTo>
                  <a:lnTo>
                    <a:pt x="77" y="319"/>
                  </a:lnTo>
                  <a:lnTo>
                    <a:pt x="78" y="319"/>
                  </a:lnTo>
                  <a:lnTo>
                    <a:pt x="77" y="319"/>
                  </a:lnTo>
                  <a:lnTo>
                    <a:pt x="77" y="318"/>
                  </a:lnTo>
                  <a:lnTo>
                    <a:pt x="77" y="317"/>
                  </a:lnTo>
                  <a:lnTo>
                    <a:pt x="77" y="316"/>
                  </a:lnTo>
                  <a:lnTo>
                    <a:pt x="77" y="317"/>
                  </a:lnTo>
                  <a:lnTo>
                    <a:pt x="77" y="316"/>
                  </a:lnTo>
                  <a:lnTo>
                    <a:pt x="77" y="314"/>
                  </a:lnTo>
                  <a:lnTo>
                    <a:pt x="77" y="313"/>
                  </a:lnTo>
                  <a:lnTo>
                    <a:pt x="76" y="312"/>
                  </a:lnTo>
                  <a:lnTo>
                    <a:pt x="77" y="312"/>
                  </a:lnTo>
                  <a:lnTo>
                    <a:pt x="77" y="311"/>
                  </a:lnTo>
                  <a:lnTo>
                    <a:pt x="76" y="310"/>
                  </a:lnTo>
                  <a:lnTo>
                    <a:pt x="76" y="309"/>
                  </a:lnTo>
                  <a:lnTo>
                    <a:pt x="76" y="308"/>
                  </a:lnTo>
                  <a:lnTo>
                    <a:pt x="75" y="308"/>
                  </a:lnTo>
                  <a:lnTo>
                    <a:pt x="75" y="307"/>
                  </a:lnTo>
                  <a:lnTo>
                    <a:pt x="76" y="307"/>
                  </a:lnTo>
                  <a:lnTo>
                    <a:pt x="75" y="307"/>
                  </a:lnTo>
                  <a:lnTo>
                    <a:pt x="76" y="305"/>
                  </a:lnTo>
                  <a:lnTo>
                    <a:pt x="75" y="305"/>
                  </a:lnTo>
                  <a:lnTo>
                    <a:pt x="75" y="304"/>
                  </a:lnTo>
                  <a:lnTo>
                    <a:pt x="76" y="304"/>
                  </a:lnTo>
                  <a:lnTo>
                    <a:pt x="75" y="304"/>
                  </a:lnTo>
                  <a:lnTo>
                    <a:pt x="75" y="303"/>
                  </a:lnTo>
                  <a:lnTo>
                    <a:pt x="75" y="302"/>
                  </a:lnTo>
                  <a:lnTo>
                    <a:pt x="75" y="301"/>
                  </a:lnTo>
                  <a:lnTo>
                    <a:pt x="74" y="301"/>
                  </a:lnTo>
                  <a:lnTo>
                    <a:pt x="74" y="300"/>
                  </a:lnTo>
                  <a:lnTo>
                    <a:pt x="73" y="299"/>
                  </a:lnTo>
                  <a:lnTo>
                    <a:pt x="73" y="297"/>
                  </a:lnTo>
                  <a:lnTo>
                    <a:pt x="74" y="297"/>
                  </a:lnTo>
                  <a:lnTo>
                    <a:pt x="73" y="297"/>
                  </a:lnTo>
                  <a:lnTo>
                    <a:pt x="74" y="297"/>
                  </a:lnTo>
                  <a:lnTo>
                    <a:pt x="74" y="296"/>
                  </a:lnTo>
                  <a:lnTo>
                    <a:pt x="73" y="296"/>
                  </a:lnTo>
                  <a:lnTo>
                    <a:pt x="73" y="297"/>
                  </a:lnTo>
                  <a:lnTo>
                    <a:pt x="73" y="296"/>
                  </a:lnTo>
                  <a:lnTo>
                    <a:pt x="73" y="295"/>
                  </a:lnTo>
                  <a:lnTo>
                    <a:pt x="73" y="294"/>
                  </a:lnTo>
                  <a:lnTo>
                    <a:pt x="72" y="294"/>
                  </a:lnTo>
                  <a:lnTo>
                    <a:pt x="72" y="293"/>
                  </a:lnTo>
                  <a:lnTo>
                    <a:pt x="73" y="293"/>
                  </a:lnTo>
                  <a:lnTo>
                    <a:pt x="73" y="294"/>
                  </a:lnTo>
                  <a:lnTo>
                    <a:pt x="74" y="294"/>
                  </a:lnTo>
                  <a:lnTo>
                    <a:pt x="74" y="295"/>
                  </a:lnTo>
                  <a:lnTo>
                    <a:pt x="74" y="294"/>
                  </a:lnTo>
                  <a:lnTo>
                    <a:pt x="74" y="293"/>
                  </a:lnTo>
                  <a:lnTo>
                    <a:pt x="73" y="293"/>
                  </a:lnTo>
                  <a:lnTo>
                    <a:pt x="73" y="292"/>
                  </a:lnTo>
                  <a:lnTo>
                    <a:pt x="72" y="292"/>
                  </a:lnTo>
                  <a:lnTo>
                    <a:pt x="72" y="291"/>
                  </a:lnTo>
                  <a:lnTo>
                    <a:pt x="72" y="289"/>
                  </a:lnTo>
                  <a:lnTo>
                    <a:pt x="73" y="289"/>
                  </a:lnTo>
                  <a:lnTo>
                    <a:pt x="73" y="291"/>
                  </a:lnTo>
                  <a:lnTo>
                    <a:pt x="73" y="289"/>
                  </a:lnTo>
                  <a:lnTo>
                    <a:pt x="73" y="288"/>
                  </a:lnTo>
                  <a:lnTo>
                    <a:pt x="72" y="288"/>
                  </a:lnTo>
                  <a:lnTo>
                    <a:pt x="72" y="287"/>
                  </a:lnTo>
                  <a:lnTo>
                    <a:pt x="70" y="287"/>
                  </a:lnTo>
                  <a:lnTo>
                    <a:pt x="70" y="286"/>
                  </a:lnTo>
                  <a:lnTo>
                    <a:pt x="70" y="285"/>
                  </a:lnTo>
                  <a:lnTo>
                    <a:pt x="72" y="285"/>
                  </a:lnTo>
                  <a:lnTo>
                    <a:pt x="73" y="285"/>
                  </a:lnTo>
                  <a:lnTo>
                    <a:pt x="73" y="286"/>
                  </a:lnTo>
                  <a:lnTo>
                    <a:pt x="73" y="285"/>
                  </a:lnTo>
                  <a:lnTo>
                    <a:pt x="73" y="284"/>
                  </a:lnTo>
                  <a:lnTo>
                    <a:pt x="72" y="284"/>
                  </a:lnTo>
                  <a:lnTo>
                    <a:pt x="72" y="283"/>
                  </a:lnTo>
                  <a:lnTo>
                    <a:pt x="73" y="283"/>
                  </a:lnTo>
                  <a:lnTo>
                    <a:pt x="73" y="282"/>
                  </a:lnTo>
                  <a:lnTo>
                    <a:pt x="74" y="282"/>
                  </a:lnTo>
                  <a:lnTo>
                    <a:pt x="73" y="282"/>
                  </a:lnTo>
                  <a:lnTo>
                    <a:pt x="73" y="280"/>
                  </a:lnTo>
                  <a:lnTo>
                    <a:pt x="73" y="279"/>
                  </a:lnTo>
                  <a:lnTo>
                    <a:pt x="72" y="279"/>
                  </a:lnTo>
                  <a:lnTo>
                    <a:pt x="72" y="280"/>
                  </a:lnTo>
                  <a:lnTo>
                    <a:pt x="72" y="282"/>
                  </a:lnTo>
                  <a:lnTo>
                    <a:pt x="70" y="282"/>
                  </a:lnTo>
                  <a:lnTo>
                    <a:pt x="70" y="283"/>
                  </a:lnTo>
                  <a:lnTo>
                    <a:pt x="70" y="284"/>
                  </a:lnTo>
                  <a:lnTo>
                    <a:pt x="70" y="283"/>
                  </a:lnTo>
                  <a:lnTo>
                    <a:pt x="69" y="283"/>
                  </a:lnTo>
                  <a:lnTo>
                    <a:pt x="69" y="282"/>
                  </a:lnTo>
                  <a:lnTo>
                    <a:pt x="70" y="282"/>
                  </a:lnTo>
                  <a:lnTo>
                    <a:pt x="70" y="280"/>
                  </a:lnTo>
                  <a:lnTo>
                    <a:pt x="70" y="279"/>
                  </a:lnTo>
                  <a:lnTo>
                    <a:pt x="69" y="279"/>
                  </a:lnTo>
                  <a:lnTo>
                    <a:pt x="70" y="278"/>
                  </a:lnTo>
                  <a:lnTo>
                    <a:pt x="69" y="278"/>
                  </a:lnTo>
                  <a:lnTo>
                    <a:pt x="69" y="277"/>
                  </a:lnTo>
                  <a:lnTo>
                    <a:pt x="70" y="277"/>
                  </a:lnTo>
                  <a:lnTo>
                    <a:pt x="72" y="277"/>
                  </a:lnTo>
                  <a:lnTo>
                    <a:pt x="73" y="277"/>
                  </a:lnTo>
                  <a:lnTo>
                    <a:pt x="73" y="278"/>
                  </a:lnTo>
                  <a:lnTo>
                    <a:pt x="74" y="278"/>
                  </a:lnTo>
                  <a:lnTo>
                    <a:pt x="73" y="278"/>
                  </a:lnTo>
                  <a:lnTo>
                    <a:pt x="73" y="277"/>
                  </a:lnTo>
                  <a:lnTo>
                    <a:pt x="72" y="277"/>
                  </a:lnTo>
                  <a:lnTo>
                    <a:pt x="70" y="277"/>
                  </a:lnTo>
                  <a:lnTo>
                    <a:pt x="70" y="276"/>
                  </a:lnTo>
                  <a:lnTo>
                    <a:pt x="70" y="277"/>
                  </a:lnTo>
                  <a:lnTo>
                    <a:pt x="69" y="276"/>
                  </a:lnTo>
                  <a:lnTo>
                    <a:pt x="69" y="275"/>
                  </a:lnTo>
                  <a:lnTo>
                    <a:pt x="69" y="274"/>
                  </a:lnTo>
                  <a:lnTo>
                    <a:pt x="72" y="274"/>
                  </a:lnTo>
                  <a:lnTo>
                    <a:pt x="70" y="274"/>
                  </a:lnTo>
                  <a:lnTo>
                    <a:pt x="69" y="274"/>
                  </a:lnTo>
                  <a:lnTo>
                    <a:pt x="69" y="272"/>
                  </a:lnTo>
                  <a:lnTo>
                    <a:pt x="69" y="274"/>
                  </a:lnTo>
                  <a:lnTo>
                    <a:pt x="68" y="272"/>
                  </a:lnTo>
                  <a:lnTo>
                    <a:pt x="68" y="271"/>
                  </a:lnTo>
                  <a:lnTo>
                    <a:pt x="68" y="270"/>
                  </a:lnTo>
                  <a:lnTo>
                    <a:pt x="68" y="271"/>
                  </a:lnTo>
                  <a:lnTo>
                    <a:pt x="69" y="270"/>
                  </a:lnTo>
                  <a:lnTo>
                    <a:pt x="68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8" y="270"/>
                  </a:lnTo>
                  <a:lnTo>
                    <a:pt x="68" y="269"/>
                  </a:lnTo>
                  <a:lnTo>
                    <a:pt x="68" y="268"/>
                  </a:lnTo>
                  <a:lnTo>
                    <a:pt x="68" y="267"/>
                  </a:lnTo>
                  <a:lnTo>
                    <a:pt x="68" y="266"/>
                  </a:lnTo>
                  <a:lnTo>
                    <a:pt x="68" y="264"/>
                  </a:lnTo>
                  <a:lnTo>
                    <a:pt x="69" y="263"/>
                  </a:lnTo>
                  <a:lnTo>
                    <a:pt x="69" y="262"/>
                  </a:lnTo>
                  <a:lnTo>
                    <a:pt x="69" y="261"/>
                  </a:lnTo>
                  <a:lnTo>
                    <a:pt x="69" y="260"/>
                  </a:lnTo>
                  <a:lnTo>
                    <a:pt x="70" y="260"/>
                  </a:lnTo>
                  <a:lnTo>
                    <a:pt x="70" y="259"/>
                  </a:lnTo>
                  <a:lnTo>
                    <a:pt x="72" y="258"/>
                  </a:lnTo>
                  <a:lnTo>
                    <a:pt x="72" y="257"/>
                  </a:lnTo>
                  <a:lnTo>
                    <a:pt x="72" y="255"/>
                  </a:lnTo>
                  <a:lnTo>
                    <a:pt x="72" y="254"/>
                  </a:lnTo>
                  <a:lnTo>
                    <a:pt x="72" y="253"/>
                  </a:lnTo>
                  <a:lnTo>
                    <a:pt x="72" y="252"/>
                  </a:lnTo>
                  <a:lnTo>
                    <a:pt x="70" y="253"/>
                  </a:lnTo>
                  <a:lnTo>
                    <a:pt x="70" y="252"/>
                  </a:lnTo>
                  <a:lnTo>
                    <a:pt x="70" y="251"/>
                  </a:lnTo>
                  <a:lnTo>
                    <a:pt x="72" y="251"/>
                  </a:lnTo>
                  <a:lnTo>
                    <a:pt x="72" y="250"/>
                  </a:lnTo>
                  <a:lnTo>
                    <a:pt x="72" y="251"/>
                  </a:lnTo>
                  <a:lnTo>
                    <a:pt x="70" y="251"/>
                  </a:lnTo>
                  <a:lnTo>
                    <a:pt x="70" y="250"/>
                  </a:lnTo>
                  <a:lnTo>
                    <a:pt x="69" y="250"/>
                  </a:lnTo>
                  <a:lnTo>
                    <a:pt x="70" y="250"/>
                  </a:lnTo>
                  <a:lnTo>
                    <a:pt x="70" y="249"/>
                  </a:lnTo>
                  <a:lnTo>
                    <a:pt x="70" y="247"/>
                  </a:lnTo>
                  <a:lnTo>
                    <a:pt x="69" y="249"/>
                  </a:lnTo>
                  <a:lnTo>
                    <a:pt x="68" y="249"/>
                  </a:lnTo>
                  <a:lnTo>
                    <a:pt x="68" y="247"/>
                  </a:lnTo>
                  <a:lnTo>
                    <a:pt x="69" y="247"/>
                  </a:lnTo>
                  <a:lnTo>
                    <a:pt x="68" y="247"/>
                  </a:lnTo>
                  <a:lnTo>
                    <a:pt x="68" y="249"/>
                  </a:lnTo>
                  <a:lnTo>
                    <a:pt x="67" y="249"/>
                  </a:lnTo>
                  <a:lnTo>
                    <a:pt x="67" y="247"/>
                  </a:lnTo>
                  <a:lnTo>
                    <a:pt x="68" y="247"/>
                  </a:lnTo>
                  <a:lnTo>
                    <a:pt x="68" y="246"/>
                  </a:lnTo>
                  <a:lnTo>
                    <a:pt x="69" y="246"/>
                  </a:lnTo>
                  <a:lnTo>
                    <a:pt x="68" y="246"/>
                  </a:lnTo>
                  <a:lnTo>
                    <a:pt x="67" y="245"/>
                  </a:lnTo>
                  <a:lnTo>
                    <a:pt x="67" y="246"/>
                  </a:lnTo>
                  <a:lnTo>
                    <a:pt x="67" y="245"/>
                  </a:lnTo>
                  <a:lnTo>
                    <a:pt x="67" y="244"/>
                  </a:lnTo>
                  <a:lnTo>
                    <a:pt x="66" y="244"/>
                  </a:lnTo>
                  <a:lnTo>
                    <a:pt x="67" y="244"/>
                  </a:lnTo>
                  <a:lnTo>
                    <a:pt x="67" y="243"/>
                  </a:lnTo>
                  <a:lnTo>
                    <a:pt x="68" y="243"/>
                  </a:lnTo>
                  <a:lnTo>
                    <a:pt x="69" y="243"/>
                  </a:lnTo>
                  <a:lnTo>
                    <a:pt x="69" y="242"/>
                  </a:lnTo>
                  <a:lnTo>
                    <a:pt x="68" y="243"/>
                  </a:lnTo>
                  <a:lnTo>
                    <a:pt x="67" y="243"/>
                  </a:lnTo>
                  <a:lnTo>
                    <a:pt x="67" y="242"/>
                  </a:lnTo>
                  <a:lnTo>
                    <a:pt x="68" y="242"/>
                  </a:lnTo>
                  <a:lnTo>
                    <a:pt x="69" y="241"/>
                  </a:lnTo>
                  <a:lnTo>
                    <a:pt x="70" y="240"/>
                  </a:lnTo>
                  <a:lnTo>
                    <a:pt x="72" y="240"/>
                  </a:lnTo>
                  <a:lnTo>
                    <a:pt x="73" y="240"/>
                  </a:lnTo>
                  <a:lnTo>
                    <a:pt x="73" y="238"/>
                  </a:lnTo>
                  <a:lnTo>
                    <a:pt x="74" y="238"/>
                  </a:lnTo>
                  <a:lnTo>
                    <a:pt x="75" y="238"/>
                  </a:lnTo>
                  <a:lnTo>
                    <a:pt x="75" y="237"/>
                  </a:lnTo>
                  <a:lnTo>
                    <a:pt x="74" y="238"/>
                  </a:lnTo>
                  <a:lnTo>
                    <a:pt x="73" y="238"/>
                  </a:lnTo>
                  <a:lnTo>
                    <a:pt x="73" y="240"/>
                  </a:lnTo>
                  <a:lnTo>
                    <a:pt x="72" y="240"/>
                  </a:lnTo>
                  <a:lnTo>
                    <a:pt x="72" y="238"/>
                  </a:lnTo>
                  <a:lnTo>
                    <a:pt x="70" y="238"/>
                  </a:lnTo>
                  <a:lnTo>
                    <a:pt x="70" y="240"/>
                  </a:lnTo>
                  <a:lnTo>
                    <a:pt x="69" y="240"/>
                  </a:lnTo>
                  <a:lnTo>
                    <a:pt x="68" y="240"/>
                  </a:lnTo>
                  <a:lnTo>
                    <a:pt x="67" y="240"/>
                  </a:lnTo>
                  <a:lnTo>
                    <a:pt x="66" y="240"/>
                  </a:lnTo>
                  <a:lnTo>
                    <a:pt x="66" y="238"/>
                  </a:lnTo>
                  <a:lnTo>
                    <a:pt x="66" y="237"/>
                  </a:lnTo>
                  <a:lnTo>
                    <a:pt x="66" y="236"/>
                  </a:lnTo>
                  <a:lnTo>
                    <a:pt x="67" y="236"/>
                  </a:lnTo>
                  <a:lnTo>
                    <a:pt x="67" y="235"/>
                  </a:lnTo>
                  <a:lnTo>
                    <a:pt x="68" y="235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8" y="234"/>
                  </a:lnTo>
                  <a:lnTo>
                    <a:pt x="67" y="235"/>
                  </a:lnTo>
                  <a:lnTo>
                    <a:pt x="66" y="235"/>
                  </a:lnTo>
                  <a:lnTo>
                    <a:pt x="66" y="234"/>
                  </a:lnTo>
                  <a:lnTo>
                    <a:pt x="66" y="233"/>
                  </a:lnTo>
                  <a:lnTo>
                    <a:pt x="66" y="232"/>
                  </a:lnTo>
                  <a:lnTo>
                    <a:pt x="67" y="230"/>
                  </a:lnTo>
                  <a:lnTo>
                    <a:pt x="68" y="230"/>
                  </a:lnTo>
                  <a:lnTo>
                    <a:pt x="68" y="232"/>
                  </a:lnTo>
                  <a:lnTo>
                    <a:pt x="68" y="230"/>
                  </a:lnTo>
                  <a:lnTo>
                    <a:pt x="68" y="232"/>
                  </a:lnTo>
                  <a:lnTo>
                    <a:pt x="69" y="232"/>
                  </a:lnTo>
                  <a:lnTo>
                    <a:pt x="69" y="230"/>
                  </a:lnTo>
                  <a:lnTo>
                    <a:pt x="70" y="230"/>
                  </a:lnTo>
                  <a:lnTo>
                    <a:pt x="72" y="230"/>
                  </a:lnTo>
                  <a:lnTo>
                    <a:pt x="72" y="229"/>
                  </a:lnTo>
                  <a:lnTo>
                    <a:pt x="70" y="229"/>
                  </a:lnTo>
                  <a:lnTo>
                    <a:pt x="69" y="229"/>
                  </a:lnTo>
                  <a:lnTo>
                    <a:pt x="69" y="230"/>
                  </a:lnTo>
                  <a:lnTo>
                    <a:pt x="68" y="229"/>
                  </a:lnTo>
                  <a:lnTo>
                    <a:pt x="67" y="229"/>
                  </a:lnTo>
                  <a:lnTo>
                    <a:pt x="66" y="229"/>
                  </a:lnTo>
                  <a:lnTo>
                    <a:pt x="66" y="230"/>
                  </a:lnTo>
                  <a:lnTo>
                    <a:pt x="65" y="230"/>
                  </a:lnTo>
                  <a:lnTo>
                    <a:pt x="65" y="229"/>
                  </a:lnTo>
                  <a:lnTo>
                    <a:pt x="64" y="230"/>
                  </a:lnTo>
                  <a:lnTo>
                    <a:pt x="64" y="229"/>
                  </a:lnTo>
                  <a:lnTo>
                    <a:pt x="64" y="228"/>
                  </a:lnTo>
                  <a:lnTo>
                    <a:pt x="64" y="229"/>
                  </a:lnTo>
                  <a:lnTo>
                    <a:pt x="62" y="229"/>
                  </a:lnTo>
                  <a:lnTo>
                    <a:pt x="61" y="229"/>
                  </a:lnTo>
                  <a:lnTo>
                    <a:pt x="62" y="229"/>
                  </a:lnTo>
                  <a:lnTo>
                    <a:pt x="61" y="229"/>
                  </a:lnTo>
                  <a:lnTo>
                    <a:pt x="60" y="229"/>
                  </a:lnTo>
                  <a:lnTo>
                    <a:pt x="61" y="230"/>
                  </a:lnTo>
                  <a:lnTo>
                    <a:pt x="61" y="229"/>
                  </a:lnTo>
                  <a:lnTo>
                    <a:pt x="61" y="230"/>
                  </a:lnTo>
                  <a:lnTo>
                    <a:pt x="62" y="230"/>
                  </a:lnTo>
                  <a:lnTo>
                    <a:pt x="62" y="233"/>
                  </a:lnTo>
                  <a:lnTo>
                    <a:pt x="62" y="234"/>
                  </a:lnTo>
                  <a:lnTo>
                    <a:pt x="61" y="234"/>
                  </a:lnTo>
                  <a:lnTo>
                    <a:pt x="60" y="234"/>
                  </a:lnTo>
                  <a:lnTo>
                    <a:pt x="59" y="234"/>
                  </a:lnTo>
                  <a:lnTo>
                    <a:pt x="60" y="234"/>
                  </a:lnTo>
                  <a:lnTo>
                    <a:pt x="60" y="235"/>
                  </a:lnTo>
                  <a:lnTo>
                    <a:pt x="59" y="234"/>
                  </a:lnTo>
                  <a:lnTo>
                    <a:pt x="59" y="235"/>
                  </a:lnTo>
                  <a:lnTo>
                    <a:pt x="58" y="235"/>
                  </a:lnTo>
                  <a:lnTo>
                    <a:pt x="59" y="235"/>
                  </a:lnTo>
                  <a:lnTo>
                    <a:pt x="60" y="235"/>
                  </a:lnTo>
                  <a:lnTo>
                    <a:pt x="60" y="236"/>
                  </a:lnTo>
                  <a:lnTo>
                    <a:pt x="59" y="236"/>
                  </a:lnTo>
                  <a:lnTo>
                    <a:pt x="59" y="237"/>
                  </a:lnTo>
                  <a:lnTo>
                    <a:pt x="59" y="236"/>
                  </a:lnTo>
                  <a:lnTo>
                    <a:pt x="58" y="236"/>
                  </a:lnTo>
                  <a:lnTo>
                    <a:pt x="58" y="237"/>
                  </a:lnTo>
                  <a:lnTo>
                    <a:pt x="59" y="237"/>
                  </a:lnTo>
                  <a:lnTo>
                    <a:pt x="60" y="237"/>
                  </a:lnTo>
                  <a:lnTo>
                    <a:pt x="61" y="238"/>
                  </a:lnTo>
                  <a:lnTo>
                    <a:pt x="62" y="238"/>
                  </a:lnTo>
                  <a:lnTo>
                    <a:pt x="62" y="240"/>
                  </a:lnTo>
                  <a:lnTo>
                    <a:pt x="62" y="241"/>
                  </a:lnTo>
                  <a:lnTo>
                    <a:pt x="61" y="242"/>
                  </a:lnTo>
                  <a:lnTo>
                    <a:pt x="61" y="243"/>
                  </a:lnTo>
                  <a:lnTo>
                    <a:pt x="60" y="244"/>
                  </a:lnTo>
                  <a:lnTo>
                    <a:pt x="60" y="245"/>
                  </a:lnTo>
                  <a:lnTo>
                    <a:pt x="59" y="245"/>
                  </a:lnTo>
                  <a:lnTo>
                    <a:pt x="59" y="246"/>
                  </a:lnTo>
                  <a:lnTo>
                    <a:pt x="59" y="247"/>
                  </a:lnTo>
                  <a:lnTo>
                    <a:pt x="58" y="247"/>
                  </a:lnTo>
                  <a:lnTo>
                    <a:pt x="57" y="247"/>
                  </a:lnTo>
                  <a:lnTo>
                    <a:pt x="55" y="249"/>
                  </a:lnTo>
                  <a:lnTo>
                    <a:pt x="55" y="250"/>
                  </a:lnTo>
                  <a:lnTo>
                    <a:pt x="53" y="250"/>
                  </a:lnTo>
                  <a:lnTo>
                    <a:pt x="52" y="250"/>
                  </a:lnTo>
                  <a:lnTo>
                    <a:pt x="52" y="251"/>
                  </a:lnTo>
                  <a:lnTo>
                    <a:pt x="51" y="251"/>
                  </a:lnTo>
                  <a:lnTo>
                    <a:pt x="50" y="251"/>
                  </a:lnTo>
                  <a:lnTo>
                    <a:pt x="50" y="252"/>
                  </a:lnTo>
                  <a:lnTo>
                    <a:pt x="49" y="252"/>
                  </a:lnTo>
                  <a:lnTo>
                    <a:pt x="48" y="252"/>
                  </a:lnTo>
                  <a:lnTo>
                    <a:pt x="45" y="254"/>
                  </a:lnTo>
                  <a:lnTo>
                    <a:pt x="44" y="254"/>
                  </a:lnTo>
                  <a:lnTo>
                    <a:pt x="43" y="254"/>
                  </a:lnTo>
                  <a:lnTo>
                    <a:pt x="42" y="254"/>
                  </a:lnTo>
                  <a:lnTo>
                    <a:pt x="41" y="254"/>
                  </a:lnTo>
                  <a:lnTo>
                    <a:pt x="40" y="254"/>
                  </a:lnTo>
                  <a:lnTo>
                    <a:pt x="39" y="254"/>
                  </a:lnTo>
                  <a:lnTo>
                    <a:pt x="36" y="253"/>
                  </a:lnTo>
                  <a:lnTo>
                    <a:pt x="35" y="252"/>
                  </a:lnTo>
                  <a:lnTo>
                    <a:pt x="34" y="252"/>
                  </a:lnTo>
                  <a:lnTo>
                    <a:pt x="33" y="251"/>
                  </a:lnTo>
                  <a:lnTo>
                    <a:pt x="32" y="251"/>
                  </a:lnTo>
                  <a:lnTo>
                    <a:pt x="31" y="249"/>
                  </a:lnTo>
                  <a:lnTo>
                    <a:pt x="28" y="247"/>
                  </a:lnTo>
                  <a:lnTo>
                    <a:pt x="28" y="246"/>
                  </a:lnTo>
                  <a:lnTo>
                    <a:pt x="27" y="246"/>
                  </a:lnTo>
                  <a:lnTo>
                    <a:pt x="27" y="245"/>
                  </a:lnTo>
                  <a:lnTo>
                    <a:pt x="26" y="244"/>
                  </a:lnTo>
                  <a:lnTo>
                    <a:pt x="25" y="243"/>
                  </a:lnTo>
                  <a:lnTo>
                    <a:pt x="25" y="242"/>
                  </a:lnTo>
                  <a:lnTo>
                    <a:pt x="23" y="241"/>
                  </a:lnTo>
                  <a:lnTo>
                    <a:pt x="22" y="240"/>
                  </a:lnTo>
                  <a:lnTo>
                    <a:pt x="20" y="238"/>
                  </a:lnTo>
                  <a:lnTo>
                    <a:pt x="19" y="237"/>
                  </a:lnTo>
                  <a:lnTo>
                    <a:pt x="19" y="236"/>
                  </a:lnTo>
                  <a:lnTo>
                    <a:pt x="18" y="236"/>
                  </a:lnTo>
                  <a:lnTo>
                    <a:pt x="17" y="235"/>
                  </a:lnTo>
                  <a:lnTo>
                    <a:pt x="16" y="235"/>
                  </a:lnTo>
                  <a:lnTo>
                    <a:pt x="16" y="234"/>
                  </a:lnTo>
                  <a:lnTo>
                    <a:pt x="15" y="233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3" y="230"/>
                  </a:lnTo>
                  <a:lnTo>
                    <a:pt x="13" y="229"/>
                  </a:lnTo>
                  <a:lnTo>
                    <a:pt x="13" y="228"/>
                  </a:lnTo>
                  <a:lnTo>
                    <a:pt x="13" y="227"/>
                  </a:lnTo>
                  <a:lnTo>
                    <a:pt x="14" y="227"/>
                  </a:lnTo>
                  <a:lnTo>
                    <a:pt x="15" y="226"/>
                  </a:lnTo>
                  <a:lnTo>
                    <a:pt x="15" y="227"/>
                  </a:lnTo>
                  <a:lnTo>
                    <a:pt x="14" y="227"/>
                  </a:lnTo>
                  <a:lnTo>
                    <a:pt x="15" y="227"/>
                  </a:lnTo>
                  <a:lnTo>
                    <a:pt x="16" y="227"/>
                  </a:lnTo>
                  <a:lnTo>
                    <a:pt x="16" y="228"/>
                  </a:lnTo>
                  <a:lnTo>
                    <a:pt x="16" y="229"/>
                  </a:lnTo>
                  <a:lnTo>
                    <a:pt x="17" y="229"/>
                  </a:lnTo>
                  <a:lnTo>
                    <a:pt x="18" y="229"/>
                  </a:lnTo>
                  <a:lnTo>
                    <a:pt x="18" y="228"/>
                  </a:lnTo>
                  <a:lnTo>
                    <a:pt x="19" y="228"/>
                  </a:lnTo>
                  <a:lnTo>
                    <a:pt x="20" y="228"/>
                  </a:lnTo>
                  <a:lnTo>
                    <a:pt x="20" y="227"/>
                  </a:lnTo>
                  <a:lnTo>
                    <a:pt x="22" y="227"/>
                  </a:lnTo>
                  <a:lnTo>
                    <a:pt x="22" y="228"/>
                  </a:lnTo>
                  <a:lnTo>
                    <a:pt x="23" y="228"/>
                  </a:lnTo>
                  <a:lnTo>
                    <a:pt x="23" y="227"/>
                  </a:lnTo>
                  <a:lnTo>
                    <a:pt x="24" y="227"/>
                  </a:lnTo>
                  <a:lnTo>
                    <a:pt x="24" y="226"/>
                  </a:lnTo>
                  <a:lnTo>
                    <a:pt x="25" y="227"/>
                  </a:lnTo>
                  <a:lnTo>
                    <a:pt x="26" y="227"/>
                  </a:lnTo>
                  <a:lnTo>
                    <a:pt x="26" y="226"/>
                  </a:lnTo>
                  <a:lnTo>
                    <a:pt x="27" y="225"/>
                  </a:lnTo>
                  <a:lnTo>
                    <a:pt x="28" y="225"/>
                  </a:lnTo>
                  <a:lnTo>
                    <a:pt x="31" y="225"/>
                  </a:lnTo>
                  <a:lnTo>
                    <a:pt x="31" y="224"/>
                  </a:lnTo>
                  <a:lnTo>
                    <a:pt x="32" y="224"/>
                  </a:lnTo>
                  <a:lnTo>
                    <a:pt x="32" y="222"/>
                  </a:lnTo>
                  <a:lnTo>
                    <a:pt x="33" y="221"/>
                  </a:lnTo>
                  <a:lnTo>
                    <a:pt x="33" y="220"/>
                  </a:lnTo>
                  <a:lnTo>
                    <a:pt x="34" y="219"/>
                  </a:lnTo>
                  <a:lnTo>
                    <a:pt x="35" y="218"/>
                  </a:lnTo>
                  <a:lnTo>
                    <a:pt x="36" y="218"/>
                  </a:lnTo>
                  <a:lnTo>
                    <a:pt x="36" y="217"/>
                  </a:lnTo>
                  <a:lnTo>
                    <a:pt x="35" y="217"/>
                  </a:lnTo>
                  <a:lnTo>
                    <a:pt x="35" y="216"/>
                  </a:lnTo>
                  <a:lnTo>
                    <a:pt x="34" y="217"/>
                  </a:lnTo>
                  <a:lnTo>
                    <a:pt x="34" y="218"/>
                  </a:lnTo>
                  <a:lnTo>
                    <a:pt x="34" y="219"/>
                  </a:lnTo>
                  <a:lnTo>
                    <a:pt x="33" y="219"/>
                  </a:lnTo>
                  <a:lnTo>
                    <a:pt x="32" y="218"/>
                  </a:lnTo>
                  <a:lnTo>
                    <a:pt x="31" y="219"/>
                  </a:lnTo>
                  <a:lnTo>
                    <a:pt x="31" y="218"/>
                  </a:lnTo>
                  <a:lnTo>
                    <a:pt x="30" y="218"/>
                  </a:lnTo>
                  <a:lnTo>
                    <a:pt x="30" y="219"/>
                  </a:lnTo>
                  <a:lnTo>
                    <a:pt x="28" y="219"/>
                  </a:lnTo>
                  <a:lnTo>
                    <a:pt x="27" y="219"/>
                  </a:lnTo>
                  <a:lnTo>
                    <a:pt x="26" y="220"/>
                  </a:lnTo>
                  <a:lnTo>
                    <a:pt x="25" y="220"/>
                  </a:lnTo>
                  <a:lnTo>
                    <a:pt x="25" y="221"/>
                  </a:lnTo>
                  <a:lnTo>
                    <a:pt x="24" y="221"/>
                  </a:lnTo>
                  <a:lnTo>
                    <a:pt x="23" y="221"/>
                  </a:lnTo>
                  <a:lnTo>
                    <a:pt x="22" y="221"/>
                  </a:lnTo>
                  <a:lnTo>
                    <a:pt x="20" y="221"/>
                  </a:lnTo>
                  <a:lnTo>
                    <a:pt x="19" y="221"/>
                  </a:lnTo>
                  <a:lnTo>
                    <a:pt x="18" y="220"/>
                  </a:lnTo>
                  <a:lnTo>
                    <a:pt x="17" y="220"/>
                  </a:lnTo>
                  <a:lnTo>
                    <a:pt x="16" y="220"/>
                  </a:lnTo>
                  <a:lnTo>
                    <a:pt x="15" y="219"/>
                  </a:lnTo>
                  <a:lnTo>
                    <a:pt x="14" y="219"/>
                  </a:lnTo>
                  <a:lnTo>
                    <a:pt x="11" y="218"/>
                  </a:lnTo>
                  <a:lnTo>
                    <a:pt x="8" y="216"/>
                  </a:lnTo>
                  <a:lnTo>
                    <a:pt x="8" y="215"/>
                  </a:lnTo>
                  <a:lnTo>
                    <a:pt x="7" y="215"/>
                  </a:lnTo>
                  <a:lnTo>
                    <a:pt x="7" y="213"/>
                  </a:lnTo>
                  <a:lnTo>
                    <a:pt x="7" y="215"/>
                  </a:lnTo>
                  <a:lnTo>
                    <a:pt x="8" y="213"/>
                  </a:lnTo>
                  <a:lnTo>
                    <a:pt x="7" y="213"/>
                  </a:lnTo>
                  <a:lnTo>
                    <a:pt x="7" y="212"/>
                  </a:lnTo>
                  <a:lnTo>
                    <a:pt x="6" y="212"/>
                  </a:lnTo>
                  <a:lnTo>
                    <a:pt x="6" y="211"/>
                  </a:lnTo>
                  <a:lnTo>
                    <a:pt x="7" y="211"/>
                  </a:lnTo>
                  <a:lnTo>
                    <a:pt x="6" y="211"/>
                  </a:lnTo>
                  <a:lnTo>
                    <a:pt x="5" y="211"/>
                  </a:lnTo>
                  <a:lnTo>
                    <a:pt x="6" y="210"/>
                  </a:lnTo>
                  <a:lnTo>
                    <a:pt x="5" y="211"/>
                  </a:lnTo>
                  <a:lnTo>
                    <a:pt x="5" y="210"/>
                  </a:lnTo>
                  <a:lnTo>
                    <a:pt x="6" y="210"/>
                  </a:lnTo>
                  <a:lnTo>
                    <a:pt x="6" y="209"/>
                  </a:lnTo>
                  <a:lnTo>
                    <a:pt x="5" y="209"/>
                  </a:lnTo>
                  <a:lnTo>
                    <a:pt x="5" y="210"/>
                  </a:lnTo>
                  <a:lnTo>
                    <a:pt x="5" y="209"/>
                  </a:lnTo>
                  <a:lnTo>
                    <a:pt x="5" y="208"/>
                  </a:lnTo>
                  <a:lnTo>
                    <a:pt x="6" y="208"/>
                  </a:lnTo>
                  <a:lnTo>
                    <a:pt x="6" y="207"/>
                  </a:lnTo>
                  <a:lnTo>
                    <a:pt x="7" y="207"/>
                  </a:lnTo>
                  <a:lnTo>
                    <a:pt x="7" y="205"/>
                  </a:lnTo>
                  <a:lnTo>
                    <a:pt x="8" y="205"/>
                  </a:lnTo>
                  <a:lnTo>
                    <a:pt x="8" y="204"/>
                  </a:lnTo>
                  <a:lnTo>
                    <a:pt x="9" y="204"/>
                  </a:lnTo>
                  <a:lnTo>
                    <a:pt x="10" y="204"/>
                  </a:lnTo>
                  <a:lnTo>
                    <a:pt x="10" y="203"/>
                  </a:lnTo>
                  <a:lnTo>
                    <a:pt x="9" y="203"/>
                  </a:lnTo>
                  <a:lnTo>
                    <a:pt x="9" y="204"/>
                  </a:lnTo>
                  <a:lnTo>
                    <a:pt x="8" y="204"/>
                  </a:lnTo>
                  <a:lnTo>
                    <a:pt x="7" y="204"/>
                  </a:lnTo>
                  <a:lnTo>
                    <a:pt x="7" y="205"/>
                  </a:lnTo>
                  <a:lnTo>
                    <a:pt x="6" y="205"/>
                  </a:lnTo>
                  <a:lnTo>
                    <a:pt x="5" y="207"/>
                  </a:lnTo>
                  <a:lnTo>
                    <a:pt x="3" y="208"/>
                  </a:lnTo>
                  <a:lnTo>
                    <a:pt x="2" y="208"/>
                  </a:lnTo>
                  <a:lnTo>
                    <a:pt x="1" y="208"/>
                  </a:lnTo>
                  <a:lnTo>
                    <a:pt x="0" y="208"/>
                  </a:lnTo>
                  <a:lnTo>
                    <a:pt x="1" y="208"/>
                  </a:lnTo>
                  <a:lnTo>
                    <a:pt x="1" y="207"/>
                  </a:lnTo>
                  <a:lnTo>
                    <a:pt x="1" y="208"/>
                  </a:lnTo>
                  <a:lnTo>
                    <a:pt x="2" y="207"/>
                  </a:lnTo>
                  <a:lnTo>
                    <a:pt x="1" y="207"/>
                  </a:lnTo>
                  <a:lnTo>
                    <a:pt x="1" y="205"/>
                  </a:lnTo>
                  <a:lnTo>
                    <a:pt x="1" y="204"/>
                  </a:lnTo>
                  <a:lnTo>
                    <a:pt x="1" y="203"/>
                  </a:lnTo>
                  <a:lnTo>
                    <a:pt x="2" y="203"/>
                  </a:lnTo>
                  <a:lnTo>
                    <a:pt x="2" y="202"/>
                  </a:lnTo>
                  <a:lnTo>
                    <a:pt x="2" y="203"/>
                  </a:lnTo>
                  <a:lnTo>
                    <a:pt x="3" y="203"/>
                  </a:lnTo>
                  <a:lnTo>
                    <a:pt x="3" y="202"/>
                  </a:lnTo>
                  <a:lnTo>
                    <a:pt x="5" y="202"/>
                  </a:lnTo>
                  <a:lnTo>
                    <a:pt x="7" y="202"/>
                  </a:lnTo>
                  <a:lnTo>
                    <a:pt x="8" y="202"/>
                  </a:lnTo>
                  <a:lnTo>
                    <a:pt x="9" y="202"/>
                  </a:lnTo>
                  <a:lnTo>
                    <a:pt x="9" y="200"/>
                  </a:lnTo>
                  <a:lnTo>
                    <a:pt x="9" y="199"/>
                  </a:lnTo>
                  <a:lnTo>
                    <a:pt x="9" y="196"/>
                  </a:lnTo>
                  <a:lnTo>
                    <a:pt x="10" y="196"/>
                  </a:lnTo>
                  <a:lnTo>
                    <a:pt x="10" y="197"/>
                  </a:lnTo>
                  <a:lnTo>
                    <a:pt x="11" y="197"/>
                  </a:lnTo>
                  <a:lnTo>
                    <a:pt x="11" y="196"/>
                  </a:lnTo>
                  <a:lnTo>
                    <a:pt x="13" y="196"/>
                  </a:lnTo>
                  <a:lnTo>
                    <a:pt x="13" y="197"/>
                  </a:lnTo>
                  <a:lnTo>
                    <a:pt x="14" y="197"/>
                  </a:lnTo>
                  <a:lnTo>
                    <a:pt x="14" y="196"/>
                  </a:lnTo>
                  <a:lnTo>
                    <a:pt x="15" y="196"/>
                  </a:lnTo>
                  <a:lnTo>
                    <a:pt x="16" y="197"/>
                  </a:lnTo>
                  <a:lnTo>
                    <a:pt x="17" y="196"/>
                  </a:lnTo>
                  <a:lnTo>
                    <a:pt x="22" y="197"/>
                  </a:lnTo>
                  <a:lnTo>
                    <a:pt x="23" y="199"/>
                  </a:lnTo>
                  <a:lnTo>
                    <a:pt x="24" y="199"/>
                  </a:lnTo>
                  <a:lnTo>
                    <a:pt x="25" y="199"/>
                  </a:lnTo>
                  <a:lnTo>
                    <a:pt x="27" y="199"/>
                  </a:lnTo>
                  <a:lnTo>
                    <a:pt x="28" y="199"/>
                  </a:lnTo>
                  <a:lnTo>
                    <a:pt x="30" y="197"/>
                  </a:lnTo>
                  <a:lnTo>
                    <a:pt x="30" y="196"/>
                  </a:lnTo>
                  <a:lnTo>
                    <a:pt x="31" y="196"/>
                  </a:lnTo>
                  <a:lnTo>
                    <a:pt x="32" y="196"/>
                  </a:lnTo>
                  <a:lnTo>
                    <a:pt x="32" y="195"/>
                  </a:lnTo>
                  <a:lnTo>
                    <a:pt x="33" y="195"/>
                  </a:lnTo>
                  <a:lnTo>
                    <a:pt x="34" y="195"/>
                  </a:lnTo>
                  <a:lnTo>
                    <a:pt x="36" y="194"/>
                  </a:lnTo>
                  <a:lnTo>
                    <a:pt x="36" y="195"/>
                  </a:lnTo>
                  <a:lnTo>
                    <a:pt x="36" y="196"/>
                  </a:lnTo>
                  <a:lnTo>
                    <a:pt x="36" y="197"/>
                  </a:lnTo>
                  <a:lnTo>
                    <a:pt x="37" y="197"/>
                  </a:lnTo>
                  <a:lnTo>
                    <a:pt x="40" y="197"/>
                  </a:lnTo>
                  <a:lnTo>
                    <a:pt x="41" y="197"/>
                  </a:lnTo>
                  <a:lnTo>
                    <a:pt x="41" y="196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4" y="195"/>
                  </a:lnTo>
                  <a:lnTo>
                    <a:pt x="44" y="194"/>
                  </a:lnTo>
                  <a:lnTo>
                    <a:pt x="43" y="194"/>
                  </a:lnTo>
                  <a:lnTo>
                    <a:pt x="43" y="193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3" y="191"/>
                  </a:lnTo>
                  <a:lnTo>
                    <a:pt x="44" y="191"/>
                  </a:lnTo>
                  <a:lnTo>
                    <a:pt x="43" y="190"/>
                  </a:lnTo>
                  <a:lnTo>
                    <a:pt x="43" y="188"/>
                  </a:lnTo>
                  <a:lnTo>
                    <a:pt x="42" y="187"/>
                  </a:lnTo>
                  <a:lnTo>
                    <a:pt x="42" y="186"/>
                  </a:lnTo>
                  <a:lnTo>
                    <a:pt x="41" y="185"/>
                  </a:lnTo>
                  <a:lnTo>
                    <a:pt x="41" y="183"/>
                  </a:lnTo>
                  <a:lnTo>
                    <a:pt x="41" y="182"/>
                  </a:lnTo>
                  <a:lnTo>
                    <a:pt x="40" y="182"/>
                  </a:lnTo>
                  <a:lnTo>
                    <a:pt x="39" y="180"/>
                  </a:lnTo>
                  <a:lnTo>
                    <a:pt x="39" y="179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7" y="175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5" y="174"/>
                  </a:lnTo>
                  <a:lnTo>
                    <a:pt x="33" y="174"/>
                  </a:lnTo>
                  <a:lnTo>
                    <a:pt x="32" y="174"/>
                  </a:lnTo>
                  <a:lnTo>
                    <a:pt x="32" y="172"/>
                  </a:lnTo>
                  <a:lnTo>
                    <a:pt x="31" y="171"/>
                  </a:lnTo>
                  <a:lnTo>
                    <a:pt x="30" y="170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7"/>
                  </a:lnTo>
                  <a:lnTo>
                    <a:pt x="30" y="166"/>
                  </a:lnTo>
                  <a:lnTo>
                    <a:pt x="31" y="165"/>
                  </a:lnTo>
                  <a:lnTo>
                    <a:pt x="31" y="163"/>
                  </a:lnTo>
                  <a:lnTo>
                    <a:pt x="31" y="162"/>
                  </a:lnTo>
                  <a:lnTo>
                    <a:pt x="31" y="161"/>
                  </a:lnTo>
                  <a:lnTo>
                    <a:pt x="31" y="160"/>
                  </a:lnTo>
                  <a:lnTo>
                    <a:pt x="30" y="159"/>
                  </a:lnTo>
                  <a:lnTo>
                    <a:pt x="28" y="159"/>
                  </a:lnTo>
                  <a:lnTo>
                    <a:pt x="25" y="159"/>
                  </a:lnTo>
                  <a:lnTo>
                    <a:pt x="24" y="158"/>
                  </a:lnTo>
                  <a:lnTo>
                    <a:pt x="23" y="158"/>
                  </a:lnTo>
                  <a:lnTo>
                    <a:pt x="20" y="157"/>
                  </a:lnTo>
                  <a:lnTo>
                    <a:pt x="20" y="155"/>
                  </a:lnTo>
                  <a:lnTo>
                    <a:pt x="20" y="153"/>
                  </a:lnTo>
                  <a:lnTo>
                    <a:pt x="20" y="151"/>
                  </a:lnTo>
                  <a:lnTo>
                    <a:pt x="22" y="150"/>
                  </a:lnTo>
                  <a:lnTo>
                    <a:pt x="22" y="149"/>
                  </a:lnTo>
                  <a:lnTo>
                    <a:pt x="23" y="148"/>
                  </a:lnTo>
                  <a:lnTo>
                    <a:pt x="24" y="146"/>
                  </a:lnTo>
                  <a:lnTo>
                    <a:pt x="26" y="145"/>
                  </a:lnTo>
                  <a:lnTo>
                    <a:pt x="26" y="143"/>
                  </a:lnTo>
                  <a:lnTo>
                    <a:pt x="28" y="142"/>
                  </a:lnTo>
                  <a:lnTo>
                    <a:pt x="30" y="138"/>
                  </a:lnTo>
                  <a:lnTo>
                    <a:pt x="31" y="137"/>
                  </a:lnTo>
                  <a:lnTo>
                    <a:pt x="31" y="136"/>
                  </a:lnTo>
                  <a:lnTo>
                    <a:pt x="32" y="136"/>
                  </a:lnTo>
                  <a:lnTo>
                    <a:pt x="33" y="135"/>
                  </a:lnTo>
                  <a:lnTo>
                    <a:pt x="34" y="135"/>
                  </a:lnTo>
                  <a:lnTo>
                    <a:pt x="34" y="134"/>
                  </a:lnTo>
                  <a:lnTo>
                    <a:pt x="35" y="134"/>
                  </a:lnTo>
                  <a:lnTo>
                    <a:pt x="35" y="135"/>
                  </a:lnTo>
                  <a:lnTo>
                    <a:pt x="36" y="135"/>
                  </a:lnTo>
                  <a:lnTo>
                    <a:pt x="37" y="136"/>
                  </a:lnTo>
                  <a:lnTo>
                    <a:pt x="37" y="137"/>
                  </a:lnTo>
                  <a:lnTo>
                    <a:pt x="39" y="138"/>
                  </a:lnTo>
                  <a:lnTo>
                    <a:pt x="39" y="140"/>
                  </a:lnTo>
                  <a:lnTo>
                    <a:pt x="40" y="140"/>
                  </a:lnTo>
                  <a:lnTo>
                    <a:pt x="41" y="140"/>
                  </a:lnTo>
                  <a:lnTo>
                    <a:pt x="42" y="140"/>
                  </a:lnTo>
                  <a:lnTo>
                    <a:pt x="43" y="138"/>
                  </a:lnTo>
                  <a:lnTo>
                    <a:pt x="45" y="138"/>
                  </a:lnTo>
                  <a:lnTo>
                    <a:pt x="47" y="137"/>
                  </a:lnTo>
                  <a:lnTo>
                    <a:pt x="48" y="137"/>
                  </a:lnTo>
                  <a:lnTo>
                    <a:pt x="49" y="137"/>
                  </a:lnTo>
                  <a:lnTo>
                    <a:pt x="50" y="137"/>
                  </a:lnTo>
                  <a:lnTo>
                    <a:pt x="51" y="137"/>
                  </a:lnTo>
                  <a:lnTo>
                    <a:pt x="53" y="136"/>
                  </a:lnTo>
                  <a:lnTo>
                    <a:pt x="56" y="136"/>
                  </a:lnTo>
                  <a:lnTo>
                    <a:pt x="56" y="135"/>
                  </a:lnTo>
                  <a:lnTo>
                    <a:pt x="57" y="134"/>
                  </a:lnTo>
                  <a:lnTo>
                    <a:pt x="57" y="133"/>
                  </a:lnTo>
                  <a:lnTo>
                    <a:pt x="58" y="132"/>
                  </a:lnTo>
                  <a:lnTo>
                    <a:pt x="59" y="129"/>
                  </a:lnTo>
                  <a:lnTo>
                    <a:pt x="60" y="129"/>
                  </a:lnTo>
                  <a:lnTo>
                    <a:pt x="60" y="128"/>
                  </a:lnTo>
                  <a:lnTo>
                    <a:pt x="61" y="127"/>
                  </a:lnTo>
                  <a:lnTo>
                    <a:pt x="61" y="124"/>
                  </a:lnTo>
                  <a:lnTo>
                    <a:pt x="62" y="124"/>
                  </a:lnTo>
                  <a:lnTo>
                    <a:pt x="64" y="123"/>
                  </a:lnTo>
                  <a:lnTo>
                    <a:pt x="64" y="121"/>
                  </a:lnTo>
                  <a:lnTo>
                    <a:pt x="66" y="120"/>
                  </a:lnTo>
                  <a:lnTo>
                    <a:pt x="68" y="119"/>
                  </a:lnTo>
                  <a:lnTo>
                    <a:pt x="69" y="119"/>
                  </a:lnTo>
                  <a:lnTo>
                    <a:pt x="72" y="118"/>
                  </a:lnTo>
                  <a:lnTo>
                    <a:pt x="72" y="117"/>
                  </a:lnTo>
                  <a:lnTo>
                    <a:pt x="73" y="116"/>
                  </a:lnTo>
                  <a:lnTo>
                    <a:pt x="74" y="115"/>
                  </a:lnTo>
                  <a:lnTo>
                    <a:pt x="75" y="112"/>
                  </a:lnTo>
                  <a:lnTo>
                    <a:pt x="75" y="110"/>
                  </a:lnTo>
                  <a:lnTo>
                    <a:pt x="76" y="109"/>
                  </a:lnTo>
                  <a:lnTo>
                    <a:pt x="77" y="107"/>
                  </a:lnTo>
                  <a:lnTo>
                    <a:pt x="77" y="104"/>
                  </a:lnTo>
                  <a:lnTo>
                    <a:pt x="78" y="102"/>
                  </a:lnTo>
                  <a:lnTo>
                    <a:pt x="81" y="101"/>
                  </a:lnTo>
                  <a:lnTo>
                    <a:pt x="84" y="100"/>
                  </a:lnTo>
                  <a:lnTo>
                    <a:pt x="87" y="98"/>
                  </a:lnTo>
                  <a:lnTo>
                    <a:pt x="86" y="96"/>
                  </a:lnTo>
                  <a:lnTo>
                    <a:pt x="86" y="95"/>
                  </a:lnTo>
                  <a:lnTo>
                    <a:pt x="85" y="95"/>
                  </a:lnTo>
                  <a:lnTo>
                    <a:pt x="85" y="94"/>
                  </a:lnTo>
                  <a:lnTo>
                    <a:pt x="86" y="94"/>
                  </a:lnTo>
                  <a:lnTo>
                    <a:pt x="87" y="93"/>
                  </a:lnTo>
                  <a:lnTo>
                    <a:pt x="87" y="92"/>
                  </a:lnTo>
                  <a:lnTo>
                    <a:pt x="89" y="92"/>
                  </a:lnTo>
                  <a:lnTo>
                    <a:pt x="89" y="91"/>
                  </a:lnTo>
                  <a:lnTo>
                    <a:pt x="89" y="90"/>
                  </a:lnTo>
                  <a:lnTo>
                    <a:pt x="90" y="90"/>
                  </a:lnTo>
                  <a:lnTo>
                    <a:pt x="91" y="88"/>
                  </a:lnTo>
                  <a:lnTo>
                    <a:pt x="91" y="87"/>
                  </a:lnTo>
                  <a:lnTo>
                    <a:pt x="92" y="87"/>
                  </a:lnTo>
                  <a:lnTo>
                    <a:pt x="92" y="86"/>
                  </a:lnTo>
                  <a:lnTo>
                    <a:pt x="92" y="85"/>
                  </a:lnTo>
                  <a:lnTo>
                    <a:pt x="93" y="85"/>
                  </a:lnTo>
                  <a:lnTo>
                    <a:pt x="94" y="85"/>
                  </a:lnTo>
                  <a:lnTo>
                    <a:pt x="94" y="84"/>
                  </a:lnTo>
                  <a:lnTo>
                    <a:pt x="95" y="84"/>
                  </a:lnTo>
                  <a:lnTo>
                    <a:pt x="97" y="84"/>
                  </a:lnTo>
                  <a:lnTo>
                    <a:pt x="97" y="83"/>
                  </a:lnTo>
                  <a:lnTo>
                    <a:pt x="98" y="82"/>
                  </a:lnTo>
                  <a:lnTo>
                    <a:pt x="97" y="82"/>
                  </a:lnTo>
                  <a:lnTo>
                    <a:pt x="95" y="82"/>
                  </a:lnTo>
                  <a:lnTo>
                    <a:pt x="95" y="80"/>
                  </a:lnTo>
                  <a:lnTo>
                    <a:pt x="95" y="79"/>
                  </a:lnTo>
                  <a:lnTo>
                    <a:pt x="95" y="78"/>
                  </a:lnTo>
                  <a:lnTo>
                    <a:pt x="97" y="77"/>
                  </a:lnTo>
                  <a:lnTo>
                    <a:pt x="97" y="76"/>
                  </a:lnTo>
                  <a:lnTo>
                    <a:pt x="97" y="75"/>
                  </a:lnTo>
                  <a:lnTo>
                    <a:pt x="97" y="73"/>
                  </a:lnTo>
                  <a:lnTo>
                    <a:pt x="95" y="71"/>
                  </a:lnTo>
                  <a:lnTo>
                    <a:pt x="95" y="70"/>
                  </a:lnTo>
                  <a:lnTo>
                    <a:pt x="95" y="69"/>
                  </a:lnTo>
                  <a:lnTo>
                    <a:pt x="97" y="69"/>
                  </a:lnTo>
                  <a:lnTo>
                    <a:pt x="98" y="68"/>
                  </a:lnTo>
                  <a:lnTo>
                    <a:pt x="98" y="67"/>
                  </a:lnTo>
                  <a:lnTo>
                    <a:pt x="99" y="67"/>
                  </a:lnTo>
                  <a:lnTo>
                    <a:pt x="100" y="67"/>
                  </a:lnTo>
                  <a:lnTo>
                    <a:pt x="100" y="66"/>
                  </a:lnTo>
                  <a:lnTo>
                    <a:pt x="101" y="66"/>
                  </a:lnTo>
                  <a:lnTo>
                    <a:pt x="102" y="66"/>
                  </a:lnTo>
                  <a:lnTo>
                    <a:pt x="102" y="65"/>
                  </a:lnTo>
                  <a:lnTo>
                    <a:pt x="103" y="65"/>
                  </a:lnTo>
                  <a:lnTo>
                    <a:pt x="104" y="65"/>
                  </a:lnTo>
                  <a:lnTo>
                    <a:pt x="106" y="65"/>
                  </a:lnTo>
                  <a:lnTo>
                    <a:pt x="106" y="63"/>
                  </a:lnTo>
                  <a:lnTo>
                    <a:pt x="107" y="63"/>
                  </a:lnTo>
                  <a:lnTo>
                    <a:pt x="108" y="62"/>
                  </a:lnTo>
                  <a:lnTo>
                    <a:pt x="108" y="61"/>
                  </a:lnTo>
                  <a:lnTo>
                    <a:pt x="108" y="60"/>
                  </a:lnTo>
                  <a:lnTo>
                    <a:pt x="107" y="60"/>
                  </a:lnTo>
                  <a:lnTo>
                    <a:pt x="106" y="59"/>
                  </a:lnTo>
                  <a:lnTo>
                    <a:pt x="104" y="59"/>
                  </a:lnTo>
                  <a:lnTo>
                    <a:pt x="103" y="58"/>
                  </a:lnTo>
                  <a:lnTo>
                    <a:pt x="102" y="58"/>
                  </a:lnTo>
                  <a:lnTo>
                    <a:pt x="101" y="58"/>
                  </a:lnTo>
                  <a:lnTo>
                    <a:pt x="100" y="58"/>
                  </a:lnTo>
                  <a:lnTo>
                    <a:pt x="99" y="58"/>
                  </a:lnTo>
                  <a:lnTo>
                    <a:pt x="98" y="58"/>
                  </a:lnTo>
                  <a:lnTo>
                    <a:pt x="98" y="57"/>
                  </a:lnTo>
                  <a:lnTo>
                    <a:pt x="98" y="56"/>
                  </a:lnTo>
                  <a:lnTo>
                    <a:pt x="98" y="54"/>
                  </a:lnTo>
                  <a:lnTo>
                    <a:pt x="98" y="53"/>
                  </a:lnTo>
                  <a:lnTo>
                    <a:pt x="98" y="52"/>
                  </a:lnTo>
                  <a:lnTo>
                    <a:pt x="98" y="51"/>
                  </a:lnTo>
                  <a:lnTo>
                    <a:pt x="98" y="52"/>
                  </a:lnTo>
                  <a:lnTo>
                    <a:pt x="97" y="52"/>
                  </a:lnTo>
                  <a:lnTo>
                    <a:pt x="97" y="53"/>
                  </a:lnTo>
                  <a:lnTo>
                    <a:pt x="95" y="53"/>
                  </a:lnTo>
                  <a:lnTo>
                    <a:pt x="94" y="52"/>
                  </a:lnTo>
                  <a:lnTo>
                    <a:pt x="93" y="52"/>
                  </a:lnTo>
                  <a:lnTo>
                    <a:pt x="92" y="52"/>
                  </a:lnTo>
                  <a:lnTo>
                    <a:pt x="92" y="51"/>
                  </a:lnTo>
                  <a:lnTo>
                    <a:pt x="93" y="51"/>
                  </a:lnTo>
                  <a:lnTo>
                    <a:pt x="93" y="50"/>
                  </a:lnTo>
                  <a:lnTo>
                    <a:pt x="93" y="49"/>
                  </a:lnTo>
                  <a:lnTo>
                    <a:pt x="92" y="49"/>
                  </a:lnTo>
                  <a:lnTo>
                    <a:pt x="91" y="48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89" y="46"/>
                  </a:lnTo>
                  <a:lnTo>
                    <a:pt x="89" y="45"/>
                  </a:lnTo>
                  <a:lnTo>
                    <a:pt x="87" y="45"/>
                  </a:lnTo>
                  <a:lnTo>
                    <a:pt x="87" y="44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2"/>
                  </a:lnTo>
                  <a:lnTo>
                    <a:pt x="90" y="41"/>
                  </a:lnTo>
                  <a:lnTo>
                    <a:pt x="90" y="40"/>
                  </a:lnTo>
                  <a:lnTo>
                    <a:pt x="90" y="38"/>
                  </a:lnTo>
                  <a:lnTo>
                    <a:pt x="89" y="37"/>
                  </a:lnTo>
                  <a:lnTo>
                    <a:pt x="87" y="36"/>
                  </a:lnTo>
                  <a:lnTo>
                    <a:pt x="87" y="35"/>
                  </a:lnTo>
                  <a:lnTo>
                    <a:pt x="87" y="34"/>
                  </a:lnTo>
                  <a:lnTo>
                    <a:pt x="89" y="34"/>
                  </a:lnTo>
                  <a:lnTo>
                    <a:pt x="90" y="33"/>
                  </a:lnTo>
                  <a:lnTo>
                    <a:pt x="91" y="33"/>
                  </a:lnTo>
                  <a:lnTo>
                    <a:pt x="91" y="32"/>
                  </a:lnTo>
                  <a:lnTo>
                    <a:pt x="92" y="32"/>
                  </a:lnTo>
                  <a:lnTo>
                    <a:pt x="92" y="31"/>
                  </a:lnTo>
                  <a:lnTo>
                    <a:pt x="91" y="31"/>
                  </a:lnTo>
                  <a:lnTo>
                    <a:pt x="90" y="31"/>
                  </a:lnTo>
                  <a:lnTo>
                    <a:pt x="89" y="31"/>
                  </a:lnTo>
                  <a:lnTo>
                    <a:pt x="87" y="31"/>
                  </a:lnTo>
                  <a:lnTo>
                    <a:pt x="86" y="29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87" y="26"/>
                  </a:lnTo>
                  <a:lnTo>
                    <a:pt x="87" y="25"/>
                  </a:lnTo>
                  <a:lnTo>
                    <a:pt x="86" y="25"/>
                  </a:lnTo>
                  <a:lnTo>
                    <a:pt x="85" y="25"/>
                  </a:lnTo>
                  <a:lnTo>
                    <a:pt x="84" y="24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6" y="21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7" y="18"/>
                  </a:lnTo>
                  <a:lnTo>
                    <a:pt x="90" y="18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3" y="17"/>
                  </a:lnTo>
                  <a:lnTo>
                    <a:pt x="94" y="17"/>
                  </a:lnTo>
                  <a:lnTo>
                    <a:pt x="98" y="18"/>
                  </a:lnTo>
                  <a:lnTo>
                    <a:pt x="103" y="19"/>
                  </a:lnTo>
                  <a:lnTo>
                    <a:pt x="104" y="19"/>
                  </a:lnTo>
                  <a:lnTo>
                    <a:pt x="106" y="19"/>
                  </a:lnTo>
                  <a:lnTo>
                    <a:pt x="107" y="19"/>
                  </a:lnTo>
                  <a:lnTo>
                    <a:pt x="107" y="20"/>
                  </a:lnTo>
                  <a:lnTo>
                    <a:pt x="108" y="20"/>
                  </a:lnTo>
                  <a:lnTo>
                    <a:pt x="111" y="21"/>
                  </a:lnTo>
                  <a:lnTo>
                    <a:pt x="112" y="21"/>
                  </a:lnTo>
                  <a:lnTo>
                    <a:pt x="114" y="21"/>
                  </a:lnTo>
                  <a:lnTo>
                    <a:pt x="115" y="21"/>
                  </a:lnTo>
                  <a:lnTo>
                    <a:pt x="116" y="20"/>
                  </a:lnTo>
                  <a:lnTo>
                    <a:pt x="117" y="19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20" y="18"/>
                  </a:lnTo>
                  <a:lnTo>
                    <a:pt x="122" y="18"/>
                  </a:lnTo>
                  <a:lnTo>
                    <a:pt x="124" y="17"/>
                  </a:lnTo>
                  <a:lnTo>
                    <a:pt x="125" y="17"/>
                  </a:lnTo>
                  <a:lnTo>
                    <a:pt x="126" y="17"/>
                  </a:lnTo>
                  <a:lnTo>
                    <a:pt x="127" y="17"/>
                  </a:lnTo>
                  <a:lnTo>
                    <a:pt x="128" y="16"/>
                  </a:lnTo>
                  <a:lnTo>
                    <a:pt x="129" y="16"/>
                  </a:lnTo>
                  <a:lnTo>
                    <a:pt x="128" y="15"/>
                  </a:lnTo>
                  <a:lnTo>
                    <a:pt x="129" y="13"/>
                  </a:lnTo>
                  <a:lnTo>
                    <a:pt x="131" y="13"/>
                  </a:lnTo>
                  <a:lnTo>
                    <a:pt x="132" y="13"/>
                  </a:lnTo>
                  <a:lnTo>
                    <a:pt x="133" y="12"/>
                  </a:lnTo>
                  <a:lnTo>
                    <a:pt x="133" y="11"/>
                  </a:lnTo>
                  <a:lnTo>
                    <a:pt x="133" y="10"/>
                  </a:lnTo>
                  <a:lnTo>
                    <a:pt x="132" y="6"/>
                  </a:lnTo>
                  <a:lnTo>
                    <a:pt x="129" y="1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6" name="Freeform 6736">
              <a:extLst>
                <a:ext uri="{FF2B5EF4-FFF2-40B4-BE49-F238E27FC236}">
                  <a16:creationId xmlns:a16="http://schemas.microsoft.com/office/drawing/2014/main" id="{2A5B92A0-3D4A-8B8A-8C29-49C4C9DEC5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3837" y="3448051"/>
              <a:ext cx="152400" cy="165100"/>
            </a:xfrm>
            <a:custGeom>
              <a:avLst/>
              <a:gdLst>
                <a:gd name="T0" fmla="*/ 10 w 96"/>
                <a:gd name="T1" fmla="*/ 90 h 104"/>
                <a:gd name="T2" fmla="*/ 7 w 96"/>
                <a:gd name="T3" fmla="*/ 68 h 104"/>
                <a:gd name="T4" fmla="*/ 10 w 96"/>
                <a:gd name="T5" fmla="*/ 69 h 104"/>
                <a:gd name="T6" fmla="*/ 90 w 96"/>
                <a:gd name="T7" fmla="*/ 3 h 104"/>
                <a:gd name="T8" fmla="*/ 93 w 96"/>
                <a:gd name="T9" fmla="*/ 9 h 104"/>
                <a:gd name="T10" fmla="*/ 93 w 96"/>
                <a:gd name="T11" fmla="*/ 14 h 104"/>
                <a:gd name="T12" fmla="*/ 91 w 96"/>
                <a:gd name="T13" fmla="*/ 16 h 104"/>
                <a:gd name="T14" fmla="*/ 85 w 96"/>
                <a:gd name="T15" fmla="*/ 21 h 104"/>
                <a:gd name="T16" fmla="*/ 80 w 96"/>
                <a:gd name="T17" fmla="*/ 31 h 104"/>
                <a:gd name="T18" fmla="*/ 82 w 96"/>
                <a:gd name="T19" fmla="*/ 41 h 104"/>
                <a:gd name="T20" fmla="*/ 80 w 96"/>
                <a:gd name="T21" fmla="*/ 43 h 104"/>
                <a:gd name="T22" fmla="*/ 74 w 96"/>
                <a:gd name="T23" fmla="*/ 48 h 104"/>
                <a:gd name="T24" fmla="*/ 67 w 96"/>
                <a:gd name="T25" fmla="*/ 53 h 104"/>
                <a:gd name="T26" fmla="*/ 63 w 96"/>
                <a:gd name="T27" fmla="*/ 57 h 104"/>
                <a:gd name="T28" fmla="*/ 59 w 96"/>
                <a:gd name="T29" fmla="*/ 60 h 104"/>
                <a:gd name="T30" fmla="*/ 51 w 96"/>
                <a:gd name="T31" fmla="*/ 63 h 104"/>
                <a:gd name="T32" fmla="*/ 50 w 96"/>
                <a:gd name="T33" fmla="*/ 74 h 104"/>
                <a:gd name="T34" fmla="*/ 46 w 96"/>
                <a:gd name="T35" fmla="*/ 76 h 104"/>
                <a:gd name="T36" fmla="*/ 54 w 96"/>
                <a:gd name="T37" fmla="*/ 81 h 104"/>
                <a:gd name="T38" fmla="*/ 60 w 96"/>
                <a:gd name="T39" fmla="*/ 87 h 104"/>
                <a:gd name="T40" fmla="*/ 53 w 96"/>
                <a:gd name="T41" fmla="*/ 93 h 104"/>
                <a:gd name="T42" fmla="*/ 42 w 96"/>
                <a:gd name="T43" fmla="*/ 93 h 104"/>
                <a:gd name="T44" fmla="*/ 35 w 96"/>
                <a:gd name="T45" fmla="*/ 102 h 104"/>
                <a:gd name="T46" fmla="*/ 27 w 96"/>
                <a:gd name="T47" fmla="*/ 101 h 104"/>
                <a:gd name="T48" fmla="*/ 23 w 96"/>
                <a:gd name="T49" fmla="*/ 100 h 104"/>
                <a:gd name="T50" fmla="*/ 21 w 96"/>
                <a:gd name="T51" fmla="*/ 100 h 104"/>
                <a:gd name="T52" fmla="*/ 19 w 96"/>
                <a:gd name="T53" fmla="*/ 102 h 104"/>
                <a:gd name="T54" fmla="*/ 17 w 96"/>
                <a:gd name="T55" fmla="*/ 102 h 104"/>
                <a:gd name="T56" fmla="*/ 18 w 96"/>
                <a:gd name="T57" fmla="*/ 101 h 104"/>
                <a:gd name="T58" fmla="*/ 12 w 96"/>
                <a:gd name="T59" fmla="*/ 101 h 104"/>
                <a:gd name="T60" fmla="*/ 15 w 96"/>
                <a:gd name="T61" fmla="*/ 98 h 104"/>
                <a:gd name="T62" fmla="*/ 9 w 96"/>
                <a:gd name="T63" fmla="*/ 96 h 104"/>
                <a:gd name="T64" fmla="*/ 10 w 96"/>
                <a:gd name="T65" fmla="*/ 94 h 104"/>
                <a:gd name="T66" fmla="*/ 13 w 96"/>
                <a:gd name="T67" fmla="*/ 87 h 104"/>
                <a:gd name="T68" fmla="*/ 19 w 96"/>
                <a:gd name="T69" fmla="*/ 86 h 104"/>
                <a:gd name="T70" fmla="*/ 18 w 96"/>
                <a:gd name="T71" fmla="*/ 84 h 104"/>
                <a:gd name="T72" fmla="*/ 13 w 96"/>
                <a:gd name="T73" fmla="*/ 81 h 104"/>
                <a:gd name="T74" fmla="*/ 17 w 96"/>
                <a:gd name="T75" fmla="*/ 73 h 104"/>
                <a:gd name="T76" fmla="*/ 15 w 96"/>
                <a:gd name="T77" fmla="*/ 69 h 104"/>
                <a:gd name="T78" fmla="*/ 8 w 96"/>
                <a:gd name="T79" fmla="*/ 65 h 104"/>
                <a:gd name="T80" fmla="*/ 6 w 96"/>
                <a:gd name="T81" fmla="*/ 66 h 104"/>
                <a:gd name="T82" fmla="*/ 2 w 96"/>
                <a:gd name="T83" fmla="*/ 61 h 104"/>
                <a:gd name="T84" fmla="*/ 8 w 96"/>
                <a:gd name="T85" fmla="*/ 53 h 104"/>
                <a:gd name="T86" fmla="*/ 12 w 96"/>
                <a:gd name="T87" fmla="*/ 49 h 104"/>
                <a:gd name="T88" fmla="*/ 19 w 96"/>
                <a:gd name="T89" fmla="*/ 44 h 104"/>
                <a:gd name="T90" fmla="*/ 25 w 96"/>
                <a:gd name="T91" fmla="*/ 43 h 104"/>
                <a:gd name="T92" fmla="*/ 30 w 96"/>
                <a:gd name="T93" fmla="*/ 36 h 104"/>
                <a:gd name="T94" fmla="*/ 34 w 96"/>
                <a:gd name="T95" fmla="*/ 33 h 104"/>
                <a:gd name="T96" fmla="*/ 37 w 96"/>
                <a:gd name="T97" fmla="*/ 26 h 104"/>
                <a:gd name="T98" fmla="*/ 42 w 96"/>
                <a:gd name="T99" fmla="*/ 28 h 104"/>
                <a:gd name="T100" fmla="*/ 45 w 96"/>
                <a:gd name="T101" fmla="*/ 29 h 104"/>
                <a:gd name="T102" fmla="*/ 55 w 96"/>
                <a:gd name="T103" fmla="*/ 31 h 104"/>
                <a:gd name="T104" fmla="*/ 60 w 96"/>
                <a:gd name="T105" fmla="*/ 28 h 104"/>
                <a:gd name="T106" fmla="*/ 58 w 96"/>
                <a:gd name="T107" fmla="*/ 20 h 104"/>
                <a:gd name="T108" fmla="*/ 69 w 96"/>
                <a:gd name="T109" fmla="*/ 20 h 104"/>
                <a:gd name="T110" fmla="*/ 75 w 96"/>
                <a:gd name="T111" fmla="*/ 15 h 104"/>
                <a:gd name="T112" fmla="*/ 79 w 96"/>
                <a:gd name="T113" fmla="*/ 14 h 104"/>
                <a:gd name="T114" fmla="*/ 83 w 96"/>
                <a:gd name="T115" fmla="*/ 7 h 104"/>
                <a:gd name="T116" fmla="*/ 85 w 96"/>
                <a:gd name="T11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" h="104">
                  <a:moveTo>
                    <a:pt x="16" y="103"/>
                  </a:moveTo>
                  <a:lnTo>
                    <a:pt x="15" y="104"/>
                  </a:lnTo>
                  <a:lnTo>
                    <a:pt x="15" y="103"/>
                  </a:lnTo>
                  <a:lnTo>
                    <a:pt x="16" y="103"/>
                  </a:lnTo>
                  <a:close/>
                  <a:moveTo>
                    <a:pt x="12" y="102"/>
                  </a:moveTo>
                  <a:lnTo>
                    <a:pt x="11" y="102"/>
                  </a:lnTo>
                  <a:lnTo>
                    <a:pt x="12" y="102"/>
                  </a:lnTo>
                  <a:close/>
                  <a:moveTo>
                    <a:pt x="9" y="88"/>
                  </a:moveTo>
                  <a:lnTo>
                    <a:pt x="10" y="88"/>
                  </a:lnTo>
                  <a:lnTo>
                    <a:pt x="10" y="90"/>
                  </a:lnTo>
                  <a:lnTo>
                    <a:pt x="9" y="88"/>
                  </a:lnTo>
                  <a:lnTo>
                    <a:pt x="8" y="88"/>
                  </a:lnTo>
                  <a:lnTo>
                    <a:pt x="9" y="88"/>
                  </a:lnTo>
                  <a:close/>
                  <a:moveTo>
                    <a:pt x="6" y="71"/>
                  </a:moveTo>
                  <a:lnTo>
                    <a:pt x="6" y="70"/>
                  </a:lnTo>
                  <a:lnTo>
                    <a:pt x="6" y="71"/>
                  </a:lnTo>
                  <a:close/>
                  <a:moveTo>
                    <a:pt x="7" y="69"/>
                  </a:moveTo>
                  <a:lnTo>
                    <a:pt x="7" y="70"/>
                  </a:lnTo>
                  <a:lnTo>
                    <a:pt x="7" y="69"/>
                  </a:lnTo>
                  <a:close/>
                  <a:moveTo>
                    <a:pt x="7" y="68"/>
                  </a:moveTo>
                  <a:lnTo>
                    <a:pt x="7" y="69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7" y="68"/>
                  </a:lnTo>
                  <a:close/>
                  <a:moveTo>
                    <a:pt x="9" y="69"/>
                  </a:moveTo>
                  <a:lnTo>
                    <a:pt x="9" y="70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10" y="68"/>
                  </a:lnTo>
                  <a:lnTo>
                    <a:pt x="10" y="69"/>
                  </a:lnTo>
                  <a:lnTo>
                    <a:pt x="9" y="69"/>
                  </a:lnTo>
                  <a:close/>
                  <a:moveTo>
                    <a:pt x="0" y="65"/>
                  </a:moveTo>
                  <a:lnTo>
                    <a:pt x="0" y="63"/>
                  </a:lnTo>
                  <a:lnTo>
                    <a:pt x="0" y="65"/>
                  </a:lnTo>
                  <a:close/>
                  <a:moveTo>
                    <a:pt x="86" y="1"/>
                  </a:moveTo>
                  <a:lnTo>
                    <a:pt x="87" y="1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90" y="2"/>
                  </a:lnTo>
                  <a:lnTo>
                    <a:pt x="90" y="3"/>
                  </a:lnTo>
                  <a:lnTo>
                    <a:pt x="90" y="4"/>
                  </a:lnTo>
                  <a:lnTo>
                    <a:pt x="90" y="6"/>
                  </a:lnTo>
                  <a:lnTo>
                    <a:pt x="90" y="7"/>
                  </a:lnTo>
                  <a:lnTo>
                    <a:pt x="91" y="7"/>
                  </a:lnTo>
                  <a:lnTo>
                    <a:pt x="91" y="8"/>
                  </a:lnTo>
                  <a:lnTo>
                    <a:pt x="92" y="8"/>
                  </a:lnTo>
                  <a:lnTo>
                    <a:pt x="92" y="9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9"/>
                  </a:lnTo>
                  <a:lnTo>
                    <a:pt x="94" y="9"/>
                  </a:lnTo>
                  <a:lnTo>
                    <a:pt x="94" y="10"/>
                  </a:lnTo>
                  <a:lnTo>
                    <a:pt x="94" y="11"/>
                  </a:lnTo>
                  <a:lnTo>
                    <a:pt x="95" y="12"/>
                  </a:lnTo>
                  <a:lnTo>
                    <a:pt x="95" y="14"/>
                  </a:lnTo>
                  <a:lnTo>
                    <a:pt x="96" y="15"/>
                  </a:lnTo>
                  <a:lnTo>
                    <a:pt x="95" y="15"/>
                  </a:lnTo>
                  <a:lnTo>
                    <a:pt x="94" y="15"/>
                  </a:lnTo>
                  <a:lnTo>
                    <a:pt x="94" y="14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2" y="15"/>
                  </a:lnTo>
                  <a:lnTo>
                    <a:pt x="92" y="14"/>
                  </a:lnTo>
                  <a:lnTo>
                    <a:pt x="92" y="15"/>
                  </a:lnTo>
                  <a:lnTo>
                    <a:pt x="92" y="16"/>
                  </a:lnTo>
                  <a:lnTo>
                    <a:pt x="91" y="16"/>
                  </a:lnTo>
                  <a:lnTo>
                    <a:pt x="92" y="16"/>
                  </a:lnTo>
                  <a:lnTo>
                    <a:pt x="91" y="16"/>
                  </a:lnTo>
                  <a:lnTo>
                    <a:pt x="91" y="17"/>
                  </a:lnTo>
                  <a:lnTo>
                    <a:pt x="91" y="16"/>
                  </a:lnTo>
                  <a:lnTo>
                    <a:pt x="90" y="17"/>
                  </a:lnTo>
                  <a:lnTo>
                    <a:pt x="88" y="17"/>
                  </a:lnTo>
                  <a:lnTo>
                    <a:pt x="88" y="18"/>
                  </a:lnTo>
                  <a:lnTo>
                    <a:pt x="88" y="19"/>
                  </a:lnTo>
                  <a:lnTo>
                    <a:pt x="87" y="19"/>
                  </a:lnTo>
                  <a:lnTo>
                    <a:pt x="86" y="19"/>
                  </a:lnTo>
                  <a:lnTo>
                    <a:pt x="86" y="20"/>
                  </a:lnTo>
                  <a:lnTo>
                    <a:pt x="85" y="20"/>
                  </a:lnTo>
                  <a:lnTo>
                    <a:pt x="86" y="21"/>
                  </a:lnTo>
                  <a:lnTo>
                    <a:pt x="85" y="21"/>
                  </a:lnTo>
                  <a:lnTo>
                    <a:pt x="85" y="23"/>
                  </a:lnTo>
                  <a:lnTo>
                    <a:pt x="84" y="23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83" y="25"/>
                  </a:lnTo>
                  <a:lnTo>
                    <a:pt x="83" y="26"/>
                  </a:lnTo>
                  <a:lnTo>
                    <a:pt x="82" y="27"/>
                  </a:lnTo>
                  <a:lnTo>
                    <a:pt x="82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32"/>
                  </a:lnTo>
                  <a:lnTo>
                    <a:pt x="82" y="32"/>
                  </a:lnTo>
                  <a:lnTo>
                    <a:pt x="82" y="33"/>
                  </a:lnTo>
                  <a:lnTo>
                    <a:pt x="83" y="33"/>
                  </a:lnTo>
                  <a:lnTo>
                    <a:pt x="83" y="34"/>
                  </a:lnTo>
                  <a:lnTo>
                    <a:pt x="83" y="35"/>
                  </a:lnTo>
                  <a:lnTo>
                    <a:pt x="82" y="37"/>
                  </a:lnTo>
                  <a:lnTo>
                    <a:pt x="82" y="39"/>
                  </a:lnTo>
                  <a:lnTo>
                    <a:pt x="82" y="40"/>
                  </a:lnTo>
                  <a:lnTo>
                    <a:pt x="82" y="41"/>
                  </a:lnTo>
                  <a:lnTo>
                    <a:pt x="82" y="42"/>
                  </a:lnTo>
                  <a:lnTo>
                    <a:pt x="83" y="42"/>
                  </a:lnTo>
                  <a:lnTo>
                    <a:pt x="82" y="42"/>
                  </a:lnTo>
                  <a:lnTo>
                    <a:pt x="82" y="43"/>
                  </a:lnTo>
                  <a:lnTo>
                    <a:pt x="82" y="44"/>
                  </a:lnTo>
                  <a:lnTo>
                    <a:pt x="82" y="43"/>
                  </a:lnTo>
                  <a:lnTo>
                    <a:pt x="80" y="44"/>
                  </a:lnTo>
                  <a:lnTo>
                    <a:pt x="80" y="43"/>
                  </a:lnTo>
                  <a:lnTo>
                    <a:pt x="80" y="44"/>
                  </a:lnTo>
                  <a:lnTo>
                    <a:pt x="80" y="43"/>
                  </a:lnTo>
                  <a:lnTo>
                    <a:pt x="79" y="44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7" y="45"/>
                  </a:lnTo>
                  <a:lnTo>
                    <a:pt x="76" y="45"/>
                  </a:lnTo>
                  <a:lnTo>
                    <a:pt x="76" y="46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4" y="48"/>
                  </a:lnTo>
                  <a:lnTo>
                    <a:pt x="74" y="49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72" y="51"/>
                  </a:lnTo>
                  <a:lnTo>
                    <a:pt x="71" y="51"/>
                  </a:lnTo>
                  <a:lnTo>
                    <a:pt x="70" y="51"/>
                  </a:lnTo>
                  <a:lnTo>
                    <a:pt x="69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3"/>
                  </a:lnTo>
                  <a:lnTo>
                    <a:pt x="66" y="53"/>
                  </a:lnTo>
                  <a:lnTo>
                    <a:pt x="66" y="54"/>
                  </a:lnTo>
                  <a:lnTo>
                    <a:pt x="66" y="53"/>
                  </a:lnTo>
                  <a:lnTo>
                    <a:pt x="66" y="54"/>
                  </a:lnTo>
                  <a:lnTo>
                    <a:pt x="65" y="54"/>
                  </a:lnTo>
                  <a:lnTo>
                    <a:pt x="66" y="54"/>
                  </a:lnTo>
                  <a:lnTo>
                    <a:pt x="66" y="56"/>
                  </a:lnTo>
                  <a:lnTo>
                    <a:pt x="66" y="57"/>
                  </a:lnTo>
                  <a:lnTo>
                    <a:pt x="65" y="57"/>
                  </a:lnTo>
                  <a:lnTo>
                    <a:pt x="63" y="57"/>
                  </a:lnTo>
                  <a:lnTo>
                    <a:pt x="63" y="58"/>
                  </a:lnTo>
                  <a:lnTo>
                    <a:pt x="62" y="58"/>
                  </a:lnTo>
                  <a:lnTo>
                    <a:pt x="61" y="58"/>
                  </a:lnTo>
                  <a:lnTo>
                    <a:pt x="61" y="59"/>
                  </a:lnTo>
                  <a:lnTo>
                    <a:pt x="61" y="60"/>
                  </a:lnTo>
                  <a:lnTo>
                    <a:pt x="60" y="59"/>
                  </a:lnTo>
                  <a:lnTo>
                    <a:pt x="59" y="59"/>
                  </a:lnTo>
                  <a:lnTo>
                    <a:pt x="59" y="60"/>
                  </a:lnTo>
                  <a:lnTo>
                    <a:pt x="59" y="59"/>
                  </a:lnTo>
                  <a:lnTo>
                    <a:pt x="59" y="60"/>
                  </a:lnTo>
                  <a:lnTo>
                    <a:pt x="58" y="60"/>
                  </a:lnTo>
                  <a:lnTo>
                    <a:pt x="55" y="59"/>
                  </a:lnTo>
                  <a:lnTo>
                    <a:pt x="55" y="60"/>
                  </a:lnTo>
                  <a:lnTo>
                    <a:pt x="54" y="60"/>
                  </a:lnTo>
                  <a:lnTo>
                    <a:pt x="54" y="61"/>
                  </a:lnTo>
                  <a:lnTo>
                    <a:pt x="54" y="62"/>
                  </a:lnTo>
                  <a:lnTo>
                    <a:pt x="53" y="62"/>
                  </a:lnTo>
                  <a:lnTo>
                    <a:pt x="52" y="63"/>
                  </a:lnTo>
                  <a:lnTo>
                    <a:pt x="52" y="62"/>
                  </a:lnTo>
                  <a:lnTo>
                    <a:pt x="51" y="63"/>
                  </a:lnTo>
                  <a:lnTo>
                    <a:pt x="50" y="63"/>
                  </a:lnTo>
                  <a:lnTo>
                    <a:pt x="50" y="65"/>
                  </a:lnTo>
                  <a:lnTo>
                    <a:pt x="49" y="65"/>
                  </a:lnTo>
                  <a:lnTo>
                    <a:pt x="49" y="66"/>
                  </a:lnTo>
                  <a:lnTo>
                    <a:pt x="49" y="67"/>
                  </a:lnTo>
                  <a:lnTo>
                    <a:pt x="50" y="68"/>
                  </a:lnTo>
                  <a:lnTo>
                    <a:pt x="49" y="69"/>
                  </a:lnTo>
                  <a:lnTo>
                    <a:pt x="49" y="71"/>
                  </a:lnTo>
                  <a:lnTo>
                    <a:pt x="50" y="73"/>
                  </a:lnTo>
                  <a:lnTo>
                    <a:pt x="50" y="74"/>
                  </a:lnTo>
                  <a:lnTo>
                    <a:pt x="49" y="74"/>
                  </a:lnTo>
                  <a:lnTo>
                    <a:pt x="49" y="73"/>
                  </a:lnTo>
                  <a:lnTo>
                    <a:pt x="49" y="71"/>
                  </a:lnTo>
                  <a:lnTo>
                    <a:pt x="48" y="71"/>
                  </a:lnTo>
                  <a:lnTo>
                    <a:pt x="46" y="73"/>
                  </a:lnTo>
                  <a:lnTo>
                    <a:pt x="48" y="73"/>
                  </a:lnTo>
                  <a:lnTo>
                    <a:pt x="46" y="73"/>
                  </a:lnTo>
                  <a:lnTo>
                    <a:pt x="46" y="74"/>
                  </a:lnTo>
                  <a:lnTo>
                    <a:pt x="46" y="75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49" y="76"/>
                  </a:lnTo>
                  <a:lnTo>
                    <a:pt x="49" y="77"/>
                  </a:lnTo>
                  <a:lnTo>
                    <a:pt x="50" y="76"/>
                  </a:lnTo>
                  <a:lnTo>
                    <a:pt x="51" y="77"/>
                  </a:lnTo>
                  <a:lnTo>
                    <a:pt x="52" y="77"/>
                  </a:lnTo>
                  <a:lnTo>
                    <a:pt x="53" y="78"/>
                  </a:lnTo>
                  <a:lnTo>
                    <a:pt x="53" y="79"/>
                  </a:lnTo>
                  <a:lnTo>
                    <a:pt x="54" y="79"/>
                  </a:lnTo>
                  <a:lnTo>
                    <a:pt x="54" y="81"/>
                  </a:lnTo>
                  <a:lnTo>
                    <a:pt x="55" y="81"/>
                  </a:lnTo>
                  <a:lnTo>
                    <a:pt x="55" y="82"/>
                  </a:lnTo>
                  <a:lnTo>
                    <a:pt x="57" y="82"/>
                  </a:lnTo>
                  <a:lnTo>
                    <a:pt x="58" y="83"/>
                  </a:lnTo>
                  <a:lnTo>
                    <a:pt x="59" y="85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61" y="85"/>
                  </a:lnTo>
                  <a:lnTo>
                    <a:pt x="61" y="86"/>
                  </a:lnTo>
                  <a:lnTo>
                    <a:pt x="60" y="87"/>
                  </a:lnTo>
                  <a:lnTo>
                    <a:pt x="60" y="88"/>
                  </a:lnTo>
                  <a:lnTo>
                    <a:pt x="60" y="90"/>
                  </a:lnTo>
                  <a:lnTo>
                    <a:pt x="60" y="91"/>
                  </a:lnTo>
                  <a:lnTo>
                    <a:pt x="59" y="91"/>
                  </a:lnTo>
                  <a:lnTo>
                    <a:pt x="59" y="92"/>
                  </a:lnTo>
                  <a:lnTo>
                    <a:pt x="58" y="92"/>
                  </a:lnTo>
                  <a:lnTo>
                    <a:pt x="57" y="93"/>
                  </a:lnTo>
                  <a:lnTo>
                    <a:pt x="55" y="93"/>
                  </a:lnTo>
                  <a:lnTo>
                    <a:pt x="54" y="93"/>
                  </a:lnTo>
                  <a:lnTo>
                    <a:pt x="53" y="93"/>
                  </a:lnTo>
                  <a:lnTo>
                    <a:pt x="52" y="93"/>
                  </a:lnTo>
                  <a:lnTo>
                    <a:pt x="52" y="92"/>
                  </a:lnTo>
                  <a:lnTo>
                    <a:pt x="50" y="93"/>
                  </a:lnTo>
                  <a:lnTo>
                    <a:pt x="49" y="93"/>
                  </a:lnTo>
                  <a:lnTo>
                    <a:pt x="48" y="93"/>
                  </a:lnTo>
                  <a:lnTo>
                    <a:pt x="46" y="93"/>
                  </a:lnTo>
                  <a:lnTo>
                    <a:pt x="45" y="93"/>
                  </a:lnTo>
                  <a:lnTo>
                    <a:pt x="44" y="93"/>
                  </a:lnTo>
                  <a:lnTo>
                    <a:pt x="43" y="93"/>
                  </a:lnTo>
                  <a:lnTo>
                    <a:pt x="42" y="93"/>
                  </a:lnTo>
                  <a:lnTo>
                    <a:pt x="42" y="94"/>
                  </a:lnTo>
                  <a:lnTo>
                    <a:pt x="41" y="94"/>
                  </a:lnTo>
                  <a:lnTo>
                    <a:pt x="40" y="95"/>
                  </a:lnTo>
                  <a:lnTo>
                    <a:pt x="40" y="96"/>
                  </a:lnTo>
                  <a:lnTo>
                    <a:pt x="38" y="96"/>
                  </a:lnTo>
                  <a:lnTo>
                    <a:pt x="37" y="99"/>
                  </a:lnTo>
                  <a:lnTo>
                    <a:pt x="37" y="100"/>
                  </a:lnTo>
                  <a:lnTo>
                    <a:pt x="36" y="100"/>
                  </a:lnTo>
                  <a:lnTo>
                    <a:pt x="36" y="102"/>
                  </a:lnTo>
                  <a:lnTo>
                    <a:pt x="35" y="102"/>
                  </a:lnTo>
                  <a:lnTo>
                    <a:pt x="35" y="103"/>
                  </a:lnTo>
                  <a:lnTo>
                    <a:pt x="33" y="101"/>
                  </a:lnTo>
                  <a:lnTo>
                    <a:pt x="32" y="101"/>
                  </a:lnTo>
                  <a:lnTo>
                    <a:pt x="30" y="101"/>
                  </a:lnTo>
                  <a:lnTo>
                    <a:pt x="29" y="101"/>
                  </a:lnTo>
                  <a:lnTo>
                    <a:pt x="28" y="101"/>
                  </a:lnTo>
                  <a:lnTo>
                    <a:pt x="28" y="102"/>
                  </a:lnTo>
                  <a:lnTo>
                    <a:pt x="28" y="103"/>
                  </a:lnTo>
                  <a:lnTo>
                    <a:pt x="27" y="102"/>
                  </a:lnTo>
                  <a:lnTo>
                    <a:pt x="27" y="101"/>
                  </a:lnTo>
                  <a:lnTo>
                    <a:pt x="26" y="101"/>
                  </a:lnTo>
                  <a:lnTo>
                    <a:pt x="26" y="100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26" y="101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5" y="101"/>
                  </a:lnTo>
                  <a:lnTo>
                    <a:pt x="24" y="100"/>
                  </a:lnTo>
                  <a:lnTo>
                    <a:pt x="23" y="100"/>
                  </a:lnTo>
                  <a:lnTo>
                    <a:pt x="23" y="99"/>
                  </a:lnTo>
                  <a:lnTo>
                    <a:pt x="21" y="99"/>
                  </a:lnTo>
                  <a:lnTo>
                    <a:pt x="20" y="98"/>
                  </a:lnTo>
                  <a:lnTo>
                    <a:pt x="20" y="99"/>
                  </a:lnTo>
                  <a:lnTo>
                    <a:pt x="21" y="99"/>
                  </a:lnTo>
                  <a:lnTo>
                    <a:pt x="21" y="100"/>
                  </a:lnTo>
                  <a:lnTo>
                    <a:pt x="23" y="100"/>
                  </a:lnTo>
                  <a:lnTo>
                    <a:pt x="21" y="100"/>
                  </a:lnTo>
                  <a:lnTo>
                    <a:pt x="21" y="101"/>
                  </a:lnTo>
                  <a:lnTo>
                    <a:pt x="21" y="100"/>
                  </a:lnTo>
                  <a:lnTo>
                    <a:pt x="20" y="100"/>
                  </a:lnTo>
                  <a:lnTo>
                    <a:pt x="20" y="101"/>
                  </a:lnTo>
                  <a:lnTo>
                    <a:pt x="20" y="102"/>
                  </a:lnTo>
                  <a:lnTo>
                    <a:pt x="20" y="103"/>
                  </a:lnTo>
                  <a:lnTo>
                    <a:pt x="19" y="103"/>
                  </a:lnTo>
                  <a:lnTo>
                    <a:pt x="20" y="103"/>
                  </a:lnTo>
                  <a:lnTo>
                    <a:pt x="20" y="102"/>
                  </a:lnTo>
                  <a:lnTo>
                    <a:pt x="19" y="102"/>
                  </a:lnTo>
                  <a:lnTo>
                    <a:pt x="19" y="103"/>
                  </a:lnTo>
                  <a:lnTo>
                    <a:pt x="19" y="102"/>
                  </a:lnTo>
                  <a:lnTo>
                    <a:pt x="19" y="103"/>
                  </a:lnTo>
                  <a:lnTo>
                    <a:pt x="18" y="103"/>
                  </a:lnTo>
                  <a:lnTo>
                    <a:pt x="18" y="104"/>
                  </a:lnTo>
                  <a:lnTo>
                    <a:pt x="17" y="104"/>
                  </a:lnTo>
                  <a:lnTo>
                    <a:pt x="16" y="104"/>
                  </a:lnTo>
                  <a:lnTo>
                    <a:pt x="17" y="103"/>
                  </a:lnTo>
                  <a:lnTo>
                    <a:pt x="18" y="103"/>
                  </a:lnTo>
                  <a:lnTo>
                    <a:pt x="18" y="102"/>
                  </a:lnTo>
                  <a:lnTo>
                    <a:pt x="17" y="103"/>
                  </a:lnTo>
                  <a:lnTo>
                    <a:pt x="17" y="102"/>
                  </a:lnTo>
                  <a:lnTo>
                    <a:pt x="18" y="102"/>
                  </a:lnTo>
                  <a:lnTo>
                    <a:pt x="19" y="102"/>
                  </a:lnTo>
                  <a:lnTo>
                    <a:pt x="19" y="101"/>
                  </a:lnTo>
                  <a:lnTo>
                    <a:pt x="19" y="102"/>
                  </a:lnTo>
                  <a:lnTo>
                    <a:pt x="18" y="102"/>
                  </a:lnTo>
                  <a:lnTo>
                    <a:pt x="18" y="101"/>
                  </a:lnTo>
                  <a:lnTo>
                    <a:pt x="19" y="101"/>
                  </a:lnTo>
                  <a:lnTo>
                    <a:pt x="18" y="101"/>
                  </a:lnTo>
                  <a:lnTo>
                    <a:pt x="18" y="100"/>
                  </a:lnTo>
                  <a:lnTo>
                    <a:pt x="18" y="101"/>
                  </a:lnTo>
                  <a:lnTo>
                    <a:pt x="17" y="101"/>
                  </a:lnTo>
                  <a:lnTo>
                    <a:pt x="18" y="101"/>
                  </a:lnTo>
                  <a:lnTo>
                    <a:pt x="17" y="101"/>
                  </a:lnTo>
                  <a:lnTo>
                    <a:pt x="16" y="102"/>
                  </a:lnTo>
                  <a:lnTo>
                    <a:pt x="15" y="102"/>
                  </a:lnTo>
                  <a:lnTo>
                    <a:pt x="16" y="101"/>
                  </a:lnTo>
                  <a:lnTo>
                    <a:pt x="15" y="100"/>
                  </a:lnTo>
                  <a:lnTo>
                    <a:pt x="15" y="101"/>
                  </a:lnTo>
                  <a:lnTo>
                    <a:pt x="13" y="101"/>
                  </a:lnTo>
                  <a:lnTo>
                    <a:pt x="12" y="101"/>
                  </a:lnTo>
                  <a:lnTo>
                    <a:pt x="11" y="101"/>
                  </a:lnTo>
                  <a:lnTo>
                    <a:pt x="11" y="100"/>
                  </a:lnTo>
                  <a:lnTo>
                    <a:pt x="11" y="99"/>
                  </a:lnTo>
                  <a:lnTo>
                    <a:pt x="12" y="99"/>
                  </a:lnTo>
                  <a:lnTo>
                    <a:pt x="13" y="100"/>
                  </a:lnTo>
                  <a:lnTo>
                    <a:pt x="13" y="99"/>
                  </a:lnTo>
                  <a:lnTo>
                    <a:pt x="12" y="99"/>
                  </a:lnTo>
                  <a:lnTo>
                    <a:pt x="12" y="98"/>
                  </a:lnTo>
                  <a:lnTo>
                    <a:pt x="13" y="98"/>
                  </a:lnTo>
                  <a:lnTo>
                    <a:pt x="15" y="98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6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2" y="98"/>
                  </a:lnTo>
                  <a:lnTo>
                    <a:pt x="11" y="98"/>
                  </a:lnTo>
                  <a:lnTo>
                    <a:pt x="10" y="96"/>
                  </a:lnTo>
                  <a:lnTo>
                    <a:pt x="9" y="96"/>
                  </a:lnTo>
                  <a:lnTo>
                    <a:pt x="8" y="96"/>
                  </a:lnTo>
                  <a:lnTo>
                    <a:pt x="7" y="96"/>
                  </a:lnTo>
                  <a:lnTo>
                    <a:pt x="7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9" y="94"/>
                  </a:lnTo>
                  <a:lnTo>
                    <a:pt x="10" y="94"/>
                  </a:lnTo>
                  <a:lnTo>
                    <a:pt x="10" y="95"/>
                  </a:lnTo>
                  <a:lnTo>
                    <a:pt x="11" y="94"/>
                  </a:lnTo>
                  <a:lnTo>
                    <a:pt x="10" y="94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9" y="92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7"/>
                  </a:lnTo>
                  <a:lnTo>
                    <a:pt x="12" y="87"/>
                  </a:lnTo>
                  <a:lnTo>
                    <a:pt x="13" y="87"/>
                  </a:lnTo>
                  <a:lnTo>
                    <a:pt x="13" y="86"/>
                  </a:lnTo>
                  <a:lnTo>
                    <a:pt x="12" y="86"/>
                  </a:lnTo>
                  <a:lnTo>
                    <a:pt x="13" y="86"/>
                  </a:lnTo>
                  <a:lnTo>
                    <a:pt x="15" y="86"/>
                  </a:lnTo>
                  <a:lnTo>
                    <a:pt x="16" y="86"/>
                  </a:lnTo>
                  <a:lnTo>
                    <a:pt x="16" y="85"/>
                  </a:lnTo>
                  <a:lnTo>
                    <a:pt x="17" y="85"/>
                  </a:lnTo>
                  <a:lnTo>
                    <a:pt x="18" y="85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20" y="86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19" y="85"/>
                  </a:lnTo>
                  <a:lnTo>
                    <a:pt x="18" y="85"/>
                  </a:lnTo>
                  <a:lnTo>
                    <a:pt x="18" y="84"/>
                  </a:lnTo>
                  <a:lnTo>
                    <a:pt x="17" y="84"/>
                  </a:lnTo>
                  <a:lnTo>
                    <a:pt x="18" y="84"/>
                  </a:lnTo>
                  <a:lnTo>
                    <a:pt x="17" y="85"/>
                  </a:lnTo>
                  <a:lnTo>
                    <a:pt x="16" y="85"/>
                  </a:lnTo>
                  <a:lnTo>
                    <a:pt x="15" y="85"/>
                  </a:lnTo>
                  <a:lnTo>
                    <a:pt x="15" y="84"/>
                  </a:lnTo>
                  <a:lnTo>
                    <a:pt x="15" y="83"/>
                  </a:lnTo>
                  <a:lnTo>
                    <a:pt x="15" y="84"/>
                  </a:lnTo>
                  <a:lnTo>
                    <a:pt x="13" y="84"/>
                  </a:lnTo>
                  <a:lnTo>
                    <a:pt x="13" y="83"/>
                  </a:lnTo>
                  <a:lnTo>
                    <a:pt x="13" y="82"/>
                  </a:lnTo>
                  <a:lnTo>
                    <a:pt x="13" y="81"/>
                  </a:lnTo>
                  <a:lnTo>
                    <a:pt x="15" y="79"/>
                  </a:lnTo>
                  <a:lnTo>
                    <a:pt x="15" y="78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6" y="76"/>
                  </a:lnTo>
                  <a:lnTo>
                    <a:pt x="16" y="75"/>
                  </a:lnTo>
                  <a:lnTo>
                    <a:pt x="17" y="75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3"/>
                  </a:lnTo>
                  <a:lnTo>
                    <a:pt x="17" y="71"/>
                  </a:lnTo>
                  <a:lnTo>
                    <a:pt x="16" y="71"/>
                  </a:lnTo>
                  <a:lnTo>
                    <a:pt x="16" y="70"/>
                  </a:lnTo>
                  <a:lnTo>
                    <a:pt x="17" y="70"/>
                  </a:lnTo>
                  <a:lnTo>
                    <a:pt x="17" y="69"/>
                  </a:lnTo>
                  <a:lnTo>
                    <a:pt x="18" y="69"/>
                  </a:lnTo>
                  <a:lnTo>
                    <a:pt x="18" y="68"/>
                  </a:lnTo>
                  <a:lnTo>
                    <a:pt x="16" y="69"/>
                  </a:lnTo>
                  <a:lnTo>
                    <a:pt x="15" y="69"/>
                  </a:lnTo>
                  <a:lnTo>
                    <a:pt x="15" y="68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0" y="67"/>
                  </a:lnTo>
                  <a:lnTo>
                    <a:pt x="10" y="66"/>
                  </a:lnTo>
                  <a:lnTo>
                    <a:pt x="9" y="66"/>
                  </a:lnTo>
                  <a:lnTo>
                    <a:pt x="8" y="66"/>
                  </a:lnTo>
                  <a:lnTo>
                    <a:pt x="8" y="65"/>
                  </a:lnTo>
                  <a:lnTo>
                    <a:pt x="7" y="65"/>
                  </a:lnTo>
                  <a:lnTo>
                    <a:pt x="8" y="65"/>
                  </a:lnTo>
                  <a:lnTo>
                    <a:pt x="8" y="66"/>
                  </a:lnTo>
                  <a:lnTo>
                    <a:pt x="8" y="67"/>
                  </a:lnTo>
                  <a:lnTo>
                    <a:pt x="7" y="67"/>
                  </a:lnTo>
                  <a:lnTo>
                    <a:pt x="8" y="67"/>
                  </a:lnTo>
                  <a:lnTo>
                    <a:pt x="7" y="67"/>
                  </a:lnTo>
                  <a:lnTo>
                    <a:pt x="6" y="68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4" y="66"/>
                  </a:lnTo>
                  <a:lnTo>
                    <a:pt x="4" y="65"/>
                  </a:lnTo>
                  <a:lnTo>
                    <a:pt x="6" y="65"/>
                  </a:lnTo>
                  <a:lnTo>
                    <a:pt x="4" y="65"/>
                  </a:lnTo>
                  <a:lnTo>
                    <a:pt x="4" y="63"/>
                  </a:lnTo>
                  <a:lnTo>
                    <a:pt x="2" y="63"/>
                  </a:lnTo>
                  <a:lnTo>
                    <a:pt x="2" y="62"/>
                  </a:lnTo>
                  <a:lnTo>
                    <a:pt x="1" y="62"/>
                  </a:lnTo>
                  <a:lnTo>
                    <a:pt x="1" y="61"/>
                  </a:lnTo>
                  <a:lnTo>
                    <a:pt x="2" y="61"/>
                  </a:lnTo>
                  <a:lnTo>
                    <a:pt x="2" y="60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2" y="59"/>
                  </a:lnTo>
                  <a:lnTo>
                    <a:pt x="2" y="58"/>
                  </a:lnTo>
                  <a:lnTo>
                    <a:pt x="4" y="56"/>
                  </a:lnTo>
                  <a:lnTo>
                    <a:pt x="6" y="54"/>
                  </a:lnTo>
                  <a:lnTo>
                    <a:pt x="7" y="54"/>
                  </a:lnTo>
                  <a:lnTo>
                    <a:pt x="7" y="53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2" y="51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3" y="49"/>
                  </a:lnTo>
                  <a:lnTo>
                    <a:pt x="15" y="49"/>
                  </a:lnTo>
                  <a:lnTo>
                    <a:pt x="15" y="48"/>
                  </a:lnTo>
                  <a:lnTo>
                    <a:pt x="16" y="48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8" y="46"/>
                  </a:lnTo>
                  <a:lnTo>
                    <a:pt x="19" y="46"/>
                  </a:lnTo>
                  <a:lnTo>
                    <a:pt x="19" y="45"/>
                  </a:lnTo>
                  <a:lnTo>
                    <a:pt x="19" y="44"/>
                  </a:lnTo>
                  <a:lnTo>
                    <a:pt x="20" y="44"/>
                  </a:lnTo>
                  <a:lnTo>
                    <a:pt x="20" y="45"/>
                  </a:lnTo>
                  <a:lnTo>
                    <a:pt x="21" y="45"/>
                  </a:lnTo>
                  <a:lnTo>
                    <a:pt x="21" y="44"/>
                  </a:lnTo>
                  <a:lnTo>
                    <a:pt x="20" y="44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4" y="43"/>
                  </a:lnTo>
                  <a:lnTo>
                    <a:pt x="25" y="42"/>
                  </a:lnTo>
                  <a:lnTo>
                    <a:pt x="25" y="43"/>
                  </a:lnTo>
                  <a:lnTo>
                    <a:pt x="26" y="43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27" y="41"/>
                  </a:lnTo>
                  <a:lnTo>
                    <a:pt x="27" y="40"/>
                  </a:lnTo>
                  <a:lnTo>
                    <a:pt x="28" y="40"/>
                  </a:lnTo>
                  <a:lnTo>
                    <a:pt x="28" y="39"/>
                  </a:lnTo>
                  <a:lnTo>
                    <a:pt x="29" y="37"/>
                  </a:lnTo>
                  <a:lnTo>
                    <a:pt x="30" y="37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2" y="35"/>
                  </a:lnTo>
                  <a:lnTo>
                    <a:pt x="32" y="34"/>
                  </a:lnTo>
                  <a:lnTo>
                    <a:pt x="33" y="34"/>
                  </a:lnTo>
                  <a:lnTo>
                    <a:pt x="33" y="33"/>
                  </a:lnTo>
                  <a:lnTo>
                    <a:pt x="34" y="33"/>
                  </a:lnTo>
                  <a:lnTo>
                    <a:pt x="34" y="34"/>
                  </a:lnTo>
                  <a:lnTo>
                    <a:pt x="33" y="34"/>
                  </a:lnTo>
                  <a:lnTo>
                    <a:pt x="34" y="34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4" y="31"/>
                  </a:lnTo>
                  <a:lnTo>
                    <a:pt x="34" y="29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5" y="27"/>
                  </a:lnTo>
                  <a:lnTo>
                    <a:pt x="36" y="27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7" y="26"/>
                  </a:lnTo>
                  <a:lnTo>
                    <a:pt x="37" y="27"/>
                  </a:lnTo>
                  <a:lnTo>
                    <a:pt x="38" y="26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4" y="28"/>
                  </a:lnTo>
                  <a:lnTo>
                    <a:pt x="43" y="29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31"/>
                  </a:lnTo>
                  <a:lnTo>
                    <a:pt x="44" y="31"/>
                  </a:lnTo>
                  <a:lnTo>
                    <a:pt x="44" y="29"/>
                  </a:lnTo>
                  <a:lnTo>
                    <a:pt x="45" y="31"/>
                  </a:lnTo>
                  <a:lnTo>
                    <a:pt x="45" y="29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2"/>
                  </a:lnTo>
                  <a:lnTo>
                    <a:pt x="50" y="32"/>
                  </a:lnTo>
                  <a:lnTo>
                    <a:pt x="51" y="32"/>
                  </a:lnTo>
                  <a:lnTo>
                    <a:pt x="53" y="32"/>
                  </a:lnTo>
                  <a:lnTo>
                    <a:pt x="54" y="32"/>
                  </a:lnTo>
                  <a:lnTo>
                    <a:pt x="55" y="31"/>
                  </a:lnTo>
                  <a:lnTo>
                    <a:pt x="55" y="32"/>
                  </a:lnTo>
                  <a:lnTo>
                    <a:pt x="55" y="31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59" y="33"/>
                  </a:lnTo>
                  <a:lnTo>
                    <a:pt x="60" y="29"/>
                  </a:lnTo>
                  <a:lnTo>
                    <a:pt x="60" y="28"/>
                  </a:lnTo>
                  <a:lnTo>
                    <a:pt x="60" y="27"/>
                  </a:lnTo>
                  <a:lnTo>
                    <a:pt x="59" y="27"/>
                  </a:lnTo>
                  <a:lnTo>
                    <a:pt x="58" y="26"/>
                  </a:lnTo>
                  <a:lnTo>
                    <a:pt x="58" y="25"/>
                  </a:lnTo>
                  <a:lnTo>
                    <a:pt x="58" y="24"/>
                  </a:lnTo>
                  <a:lnTo>
                    <a:pt x="57" y="24"/>
                  </a:lnTo>
                  <a:lnTo>
                    <a:pt x="57" y="23"/>
                  </a:lnTo>
                  <a:lnTo>
                    <a:pt x="57" y="21"/>
                  </a:lnTo>
                  <a:lnTo>
                    <a:pt x="57" y="20"/>
                  </a:lnTo>
                  <a:lnTo>
                    <a:pt x="58" y="20"/>
                  </a:lnTo>
                  <a:lnTo>
                    <a:pt x="60" y="20"/>
                  </a:lnTo>
                  <a:lnTo>
                    <a:pt x="61" y="20"/>
                  </a:lnTo>
                  <a:lnTo>
                    <a:pt x="62" y="20"/>
                  </a:lnTo>
                  <a:lnTo>
                    <a:pt x="63" y="20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8" y="19"/>
                  </a:lnTo>
                  <a:lnTo>
                    <a:pt x="69" y="20"/>
                  </a:lnTo>
                  <a:lnTo>
                    <a:pt x="70" y="20"/>
                  </a:lnTo>
                  <a:lnTo>
                    <a:pt x="70" y="19"/>
                  </a:lnTo>
                  <a:lnTo>
                    <a:pt x="71" y="18"/>
                  </a:lnTo>
                  <a:lnTo>
                    <a:pt x="71" y="17"/>
                  </a:lnTo>
                  <a:lnTo>
                    <a:pt x="72" y="18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6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4" y="15"/>
                  </a:lnTo>
                  <a:lnTo>
                    <a:pt x="75" y="14"/>
                  </a:lnTo>
                  <a:lnTo>
                    <a:pt x="75" y="12"/>
                  </a:lnTo>
                  <a:lnTo>
                    <a:pt x="76" y="12"/>
                  </a:lnTo>
                  <a:lnTo>
                    <a:pt x="76" y="11"/>
                  </a:lnTo>
                  <a:lnTo>
                    <a:pt x="77" y="12"/>
                  </a:lnTo>
                  <a:lnTo>
                    <a:pt x="77" y="11"/>
                  </a:lnTo>
                  <a:lnTo>
                    <a:pt x="78" y="12"/>
                  </a:lnTo>
                  <a:lnTo>
                    <a:pt x="78" y="14"/>
                  </a:lnTo>
                  <a:lnTo>
                    <a:pt x="79" y="14"/>
                  </a:lnTo>
                  <a:lnTo>
                    <a:pt x="79" y="12"/>
                  </a:lnTo>
                  <a:lnTo>
                    <a:pt x="79" y="11"/>
                  </a:lnTo>
                  <a:lnTo>
                    <a:pt x="80" y="11"/>
                  </a:lnTo>
                  <a:lnTo>
                    <a:pt x="82" y="11"/>
                  </a:lnTo>
                  <a:lnTo>
                    <a:pt x="82" y="10"/>
                  </a:lnTo>
                  <a:lnTo>
                    <a:pt x="82" y="9"/>
                  </a:lnTo>
                  <a:lnTo>
                    <a:pt x="83" y="8"/>
                  </a:lnTo>
                  <a:lnTo>
                    <a:pt x="82" y="8"/>
                  </a:lnTo>
                  <a:lnTo>
                    <a:pt x="83" y="8"/>
                  </a:lnTo>
                  <a:lnTo>
                    <a:pt x="83" y="7"/>
                  </a:lnTo>
                  <a:lnTo>
                    <a:pt x="82" y="7"/>
                  </a:lnTo>
                  <a:lnTo>
                    <a:pt x="82" y="6"/>
                  </a:lnTo>
                  <a:lnTo>
                    <a:pt x="83" y="6"/>
                  </a:lnTo>
                  <a:lnTo>
                    <a:pt x="83" y="4"/>
                  </a:lnTo>
                  <a:lnTo>
                    <a:pt x="83" y="3"/>
                  </a:lnTo>
                  <a:lnTo>
                    <a:pt x="83" y="2"/>
                  </a:lnTo>
                  <a:lnTo>
                    <a:pt x="84" y="2"/>
                  </a:lnTo>
                  <a:lnTo>
                    <a:pt x="84" y="1"/>
                  </a:lnTo>
                  <a:lnTo>
                    <a:pt x="84" y="0"/>
                  </a:lnTo>
                  <a:lnTo>
                    <a:pt x="85" y="0"/>
                  </a:lnTo>
                  <a:lnTo>
                    <a:pt x="85" y="1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7" name="Freeform 6745">
              <a:extLst>
                <a:ext uri="{FF2B5EF4-FFF2-40B4-BE49-F238E27FC236}">
                  <a16:creationId xmlns:a16="http://schemas.microsoft.com/office/drawing/2014/main" id="{5E927104-6F73-F0F1-06A0-35F00DDE0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649" y="3127376"/>
              <a:ext cx="762000" cy="365125"/>
            </a:xfrm>
            <a:custGeom>
              <a:avLst/>
              <a:gdLst>
                <a:gd name="T0" fmla="*/ 415 w 480"/>
                <a:gd name="T1" fmla="*/ 96 h 230"/>
                <a:gd name="T2" fmla="*/ 436 w 480"/>
                <a:gd name="T3" fmla="*/ 100 h 230"/>
                <a:gd name="T4" fmla="*/ 455 w 480"/>
                <a:gd name="T5" fmla="*/ 95 h 230"/>
                <a:gd name="T6" fmla="*/ 471 w 480"/>
                <a:gd name="T7" fmla="*/ 109 h 230"/>
                <a:gd name="T8" fmla="*/ 480 w 480"/>
                <a:gd name="T9" fmla="*/ 122 h 230"/>
                <a:gd name="T10" fmla="*/ 466 w 480"/>
                <a:gd name="T11" fmla="*/ 125 h 230"/>
                <a:gd name="T12" fmla="*/ 455 w 480"/>
                <a:gd name="T13" fmla="*/ 124 h 230"/>
                <a:gd name="T14" fmla="*/ 444 w 480"/>
                <a:gd name="T15" fmla="*/ 127 h 230"/>
                <a:gd name="T16" fmla="*/ 427 w 480"/>
                <a:gd name="T17" fmla="*/ 137 h 230"/>
                <a:gd name="T18" fmla="*/ 409 w 480"/>
                <a:gd name="T19" fmla="*/ 152 h 230"/>
                <a:gd name="T20" fmla="*/ 392 w 480"/>
                <a:gd name="T21" fmla="*/ 162 h 230"/>
                <a:gd name="T22" fmla="*/ 370 w 480"/>
                <a:gd name="T23" fmla="*/ 161 h 230"/>
                <a:gd name="T24" fmla="*/ 354 w 480"/>
                <a:gd name="T25" fmla="*/ 171 h 230"/>
                <a:gd name="T26" fmla="*/ 361 w 480"/>
                <a:gd name="T27" fmla="*/ 187 h 230"/>
                <a:gd name="T28" fmla="*/ 340 w 480"/>
                <a:gd name="T29" fmla="*/ 204 h 230"/>
                <a:gd name="T30" fmla="*/ 314 w 480"/>
                <a:gd name="T31" fmla="*/ 214 h 230"/>
                <a:gd name="T32" fmla="*/ 261 w 480"/>
                <a:gd name="T33" fmla="*/ 228 h 230"/>
                <a:gd name="T34" fmla="*/ 212 w 480"/>
                <a:gd name="T35" fmla="*/ 218 h 230"/>
                <a:gd name="T36" fmla="*/ 157 w 480"/>
                <a:gd name="T37" fmla="*/ 209 h 230"/>
                <a:gd name="T38" fmla="*/ 120 w 480"/>
                <a:gd name="T39" fmla="*/ 194 h 230"/>
                <a:gd name="T40" fmla="*/ 108 w 480"/>
                <a:gd name="T41" fmla="*/ 176 h 230"/>
                <a:gd name="T42" fmla="*/ 93 w 480"/>
                <a:gd name="T43" fmla="*/ 168 h 230"/>
                <a:gd name="T44" fmla="*/ 77 w 480"/>
                <a:gd name="T45" fmla="*/ 160 h 230"/>
                <a:gd name="T46" fmla="*/ 62 w 480"/>
                <a:gd name="T47" fmla="*/ 160 h 230"/>
                <a:gd name="T48" fmla="*/ 48 w 480"/>
                <a:gd name="T49" fmla="*/ 156 h 230"/>
                <a:gd name="T50" fmla="*/ 49 w 480"/>
                <a:gd name="T51" fmla="*/ 136 h 230"/>
                <a:gd name="T52" fmla="*/ 48 w 480"/>
                <a:gd name="T53" fmla="*/ 122 h 230"/>
                <a:gd name="T54" fmla="*/ 39 w 480"/>
                <a:gd name="T55" fmla="*/ 103 h 230"/>
                <a:gd name="T56" fmla="*/ 28 w 480"/>
                <a:gd name="T57" fmla="*/ 97 h 230"/>
                <a:gd name="T58" fmla="*/ 16 w 480"/>
                <a:gd name="T59" fmla="*/ 93 h 230"/>
                <a:gd name="T60" fmla="*/ 6 w 480"/>
                <a:gd name="T61" fmla="*/ 84 h 230"/>
                <a:gd name="T62" fmla="*/ 1 w 480"/>
                <a:gd name="T63" fmla="*/ 75 h 230"/>
                <a:gd name="T64" fmla="*/ 7 w 480"/>
                <a:gd name="T65" fmla="*/ 62 h 230"/>
                <a:gd name="T66" fmla="*/ 21 w 480"/>
                <a:gd name="T67" fmla="*/ 60 h 230"/>
                <a:gd name="T68" fmla="*/ 29 w 480"/>
                <a:gd name="T69" fmla="*/ 52 h 230"/>
                <a:gd name="T70" fmla="*/ 44 w 480"/>
                <a:gd name="T71" fmla="*/ 44 h 230"/>
                <a:gd name="T72" fmla="*/ 57 w 480"/>
                <a:gd name="T73" fmla="*/ 37 h 230"/>
                <a:gd name="T74" fmla="*/ 69 w 480"/>
                <a:gd name="T75" fmla="*/ 30 h 230"/>
                <a:gd name="T76" fmla="*/ 78 w 480"/>
                <a:gd name="T77" fmla="*/ 36 h 230"/>
                <a:gd name="T78" fmla="*/ 99 w 480"/>
                <a:gd name="T79" fmla="*/ 45 h 230"/>
                <a:gd name="T80" fmla="*/ 116 w 480"/>
                <a:gd name="T81" fmla="*/ 52 h 230"/>
                <a:gd name="T82" fmla="*/ 125 w 480"/>
                <a:gd name="T83" fmla="*/ 50 h 230"/>
                <a:gd name="T84" fmla="*/ 138 w 480"/>
                <a:gd name="T85" fmla="*/ 54 h 230"/>
                <a:gd name="T86" fmla="*/ 150 w 480"/>
                <a:gd name="T87" fmla="*/ 51 h 230"/>
                <a:gd name="T88" fmla="*/ 157 w 480"/>
                <a:gd name="T89" fmla="*/ 37 h 230"/>
                <a:gd name="T90" fmla="*/ 152 w 480"/>
                <a:gd name="T91" fmla="*/ 21 h 230"/>
                <a:gd name="T92" fmla="*/ 157 w 480"/>
                <a:gd name="T93" fmla="*/ 11 h 230"/>
                <a:gd name="T94" fmla="*/ 171 w 480"/>
                <a:gd name="T95" fmla="*/ 2 h 230"/>
                <a:gd name="T96" fmla="*/ 193 w 480"/>
                <a:gd name="T97" fmla="*/ 10 h 230"/>
                <a:gd name="T98" fmla="*/ 212 w 480"/>
                <a:gd name="T99" fmla="*/ 18 h 230"/>
                <a:gd name="T100" fmla="*/ 217 w 480"/>
                <a:gd name="T101" fmla="*/ 28 h 230"/>
                <a:gd name="T102" fmla="*/ 222 w 480"/>
                <a:gd name="T103" fmla="*/ 41 h 230"/>
                <a:gd name="T104" fmla="*/ 241 w 480"/>
                <a:gd name="T105" fmla="*/ 46 h 230"/>
                <a:gd name="T106" fmla="*/ 255 w 480"/>
                <a:gd name="T107" fmla="*/ 41 h 230"/>
                <a:gd name="T108" fmla="*/ 279 w 480"/>
                <a:gd name="T109" fmla="*/ 43 h 230"/>
                <a:gd name="T110" fmla="*/ 298 w 480"/>
                <a:gd name="T111" fmla="*/ 51 h 230"/>
                <a:gd name="T112" fmla="*/ 303 w 480"/>
                <a:gd name="T113" fmla="*/ 60 h 230"/>
                <a:gd name="T114" fmla="*/ 320 w 480"/>
                <a:gd name="T115" fmla="*/ 66 h 230"/>
                <a:gd name="T116" fmla="*/ 339 w 480"/>
                <a:gd name="T117" fmla="*/ 69 h 230"/>
                <a:gd name="T118" fmla="*/ 362 w 480"/>
                <a:gd name="T119" fmla="*/ 63 h 230"/>
                <a:gd name="T120" fmla="*/ 380 w 480"/>
                <a:gd name="T121" fmla="*/ 54 h 230"/>
                <a:gd name="T122" fmla="*/ 398 w 480"/>
                <a:gd name="T123" fmla="*/ 44 h 230"/>
                <a:gd name="T124" fmla="*/ 422 w 480"/>
                <a:gd name="T125" fmla="*/ 5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0" h="230">
                  <a:moveTo>
                    <a:pt x="432" y="54"/>
                  </a:moveTo>
                  <a:lnTo>
                    <a:pt x="429" y="61"/>
                  </a:lnTo>
                  <a:lnTo>
                    <a:pt x="429" y="62"/>
                  </a:lnTo>
                  <a:lnTo>
                    <a:pt x="426" y="69"/>
                  </a:lnTo>
                  <a:lnTo>
                    <a:pt x="422" y="76"/>
                  </a:lnTo>
                  <a:lnTo>
                    <a:pt x="422" y="77"/>
                  </a:lnTo>
                  <a:lnTo>
                    <a:pt x="422" y="78"/>
                  </a:lnTo>
                  <a:lnTo>
                    <a:pt x="419" y="84"/>
                  </a:lnTo>
                  <a:lnTo>
                    <a:pt x="419" y="85"/>
                  </a:lnTo>
                  <a:lnTo>
                    <a:pt x="419" y="89"/>
                  </a:lnTo>
                  <a:lnTo>
                    <a:pt x="419" y="91"/>
                  </a:lnTo>
                  <a:lnTo>
                    <a:pt x="414" y="92"/>
                  </a:lnTo>
                  <a:lnTo>
                    <a:pt x="414" y="93"/>
                  </a:lnTo>
                  <a:lnTo>
                    <a:pt x="415" y="96"/>
                  </a:lnTo>
                  <a:lnTo>
                    <a:pt x="415" y="97"/>
                  </a:lnTo>
                  <a:lnTo>
                    <a:pt x="415" y="99"/>
                  </a:lnTo>
                  <a:lnTo>
                    <a:pt x="420" y="102"/>
                  </a:lnTo>
                  <a:lnTo>
                    <a:pt x="420" y="103"/>
                  </a:lnTo>
                  <a:lnTo>
                    <a:pt x="421" y="102"/>
                  </a:lnTo>
                  <a:lnTo>
                    <a:pt x="423" y="100"/>
                  </a:lnTo>
                  <a:lnTo>
                    <a:pt x="424" y="99"/>
                  </a:lnTo>
                  <a:lnTo>
                    <a:pt x="426" y="99"/>
                  </a:lnTo>
                  <a:lnTo>
                    <a:pt x="428" y="100"/>
                  </a:lnTo>
                  <a:lnTo>
                    <a:pt x="429" y="100"/>
                  </a:lnTo>
                  <a:lnTo>
                    <a:pt x="432" y="99"/>
                  </a:lnTo>
                  <a:lnTo>
                    <a:pt x="434" y="99"/>
                  </a:lnTo>
                  <a:lnTo>
                    <a:pt x="435" y="99"/>
                  </a:lnTo>
                  <a:lnTo>
                    <a:pt x="436" y="100"/>
                  </a:lnTo>
                  <a:lnTo>
                    <a:pt x="437" y="100"/>
                  </a:lnTo>
                  <a:lnTo>
                    <a:pt x="438" y="100"/>
                  </a:lnTo>
                  <a:lnTo>
                    <a:pt x="442" y="103"/>
                  </a:lnTo>
                  <a:lnTo>
                    <a:pt x="443" y="103"/>
                  </a:lnTo>
                  <a:lnTo>
                    <a:pt x="443" y="102"/>
                  </a:lnTo>
                  <a:lnTo>
                    <a:pt x="444" y="101"/>
                  </a:lnTo>
                  <a:lnTo>
                    <a:pt x="445" y="101"/>
                  </a:lnTo>
                  <a:lnTo>
                    <a:pt x="447" y="96"/>
                  </a:lnTo>
                  <a:lnTo>
                    <a:pt x="448" y="96"/>
                  </a:lnTo>
                  <a:lnTo>
                    <a:pt x="448" y="95"/>
                  </a:lnTo>
                  <a:lnTo>
                    <a:pt x="452" y="95"/>
                  </a:lnTo>
                  <a:lnTo>
                    <a:pt x="453" y="95"/>
                  </a:lnTo>
                  <a:lnTo>
                    <a:pt x="454" y="95"/>
                  </a:lnTo>
                  <a:lnTo>
                    <a:pt x="455" y="95"/>
                  </a:lnTo>
                  <a:lnTo>
                    <a:pt x="456" y="95"/>
                  </a:lnTo>
                  <a:lnTo>
                    <a:pt x="459" y="96"/>
                  </a:lnTo>
                  <a:lnTo>
                    <a:pt x="460" y="96"/>
                  </a:lnTo>
                  <a:lnTo>
                    <a:pt x="461" y="97"/>
                  </a:lnTo>
                  <a:lnTo>
                    <a:pt x="462" y="100"/>
                  </a:lnTo>
                  <a:lnTo>
                    <a:pt x="463" y="101"/>
                  </a:lnTo>
                  <a:lnTo>
                    <a:pt x="466" y="102"/>
                  </a:lnTo>
                  <a:lnTo>
                    <a:pt x="468" y="103"/>
                  </a:lnTo>
                  <a:lnTo>
                    <a:pt x="468" y="104"/>
                  </a:lnTo>
                  <a:lnTo>
                    <a:pt x="469" y="105"/>
                  </a:lnTo>
                  <a:lnTo>
                    <a:pt x="469" y="106"/>
                  </a:lnTo>
                  <a:lnTo>
                    <a:pt x="470" y="106"/>
                  </a:lnTo>
                  <a:lnTo>
                    <a:pt x="471" y="108"/>
                  </a:lnTo>
                  <a:lnTo>
                    <a:pt x="471" y="109"/>
                  </a:lnTo>
                  <a:lnTo>
                    <a:pt x="473" y="111"/>
                  </a:lnTo>
                  <a:lnTo>
                    <a:pt x="474" y="111"/>
                  </a:lnTo>
                  <a:lnTo>
                    <a:pt x="474" y="112"/>
                  </a:lnTo>
                  <a:lnTo>
                    <a:pt x="476" y="112"/>
                  </a:lnTo>
                  <a:lnTo>
                    <a:pt x="476" y="113"/>
                  </a:lnTo>
                  <a:lnTo>
                    <a:pt x="477" y="114"/>
                  </a:lnTo>
                  <a:lnTo>
                    <a:pt x="478" y="114"/>
                  </a:lnTo>
                  <a:lnTo>
                    <a:pt x="478" y="116"/>
                  </a:lnTo>
                  <a:lnTo>
                    <a:pt x="478" y="118"/>
                  </a:lnTo>
                  <a:lnTo>
                    <a:pt x="479" y="119"/>
                  </a:lnTo>
                  <a:lnTo>
                    <a:pt x="479" y="120"/>
                  </a:lnTo>
                  <a:lnTo>
                    <a:pt x="480" y="120"/>
                  </a:lnTo>
                  <a:lnTo>
                    <a:pt x="480" y="121"/>
                  </a:lnTo>
                  <a:lnTo>
                    <a:pt x="480" y="122"/>
                  </a:lnTo>
                  <a:lnTo>
                    <a:pt x="480" y="124"/>
                  </a:lnTo>
                  <a:lnTo>
                    <a:pt x="480" y="125"/>
                  </a:lnTo>
                  <a:lnTo>
                    <a:pt x="479" y="125"/>
                  </a:lnTo>
                  <a:lnTo>
                    <a:pt x="479" y="126"/>
                  </a:lnTo>
                  <a:lnTo>
                    <a:pt x="478" y="125"/>
                  </a:lnTo>
                  <a:lnTo>
                    <a:pt x="478" y="126"/>
                  </a:lnTo>
                  <a:lnTo>
                    <a:pt x="477" y="127"/>
                  </a:lnTo>
                  <a:lnTo>
                    <a:pt x="476" y="126"/>
                  </a:lnTo>
                  <a:lnTo>
                    <a:pt x="474" y="126"/>
                  </a:lnTo>
                  <a:lnTo>
                    <a:pt x="473" y="126"/>
                  </a:lnTo>
                  <a:lnTo>
                    <a:pt x="472" y="126"/>
                  </a:lnTo>
                  <a:lnTo>
                    <a:pt x="471" y="126"/>
                  </a:lnTo>
                  <a:lnTo>
                    <a:pt x="468" y="125"/>
                  </a:lnTo>
                  <a:lnTo>
                    <a:pt x="466" y="125"/>
                  </a:lnTo>
                  <a:lnTo>
                    <a:pt x="466" y="124"/>
                  </a:lnTo>
                  <a:lnTo>
                    <a:pt x="465" y="124"/>
                  </a:lnTo>
                  <a:lnTo>
                    <a:pt x="464" y="124"/>
                  </a:lnTo>
                  <a:lnTo>
                    <a:pt x="464" y="122"/>
                  </a:lnTo>
                  <a:lnTo>
                    <a:pt x="464" y="124"/>
                  </a:lnTo>
                  <a:lnTo>
                    <a:pt x="463" y="124"/>
                  </a:lnTo>
                  <a:lnTo>
                    <a:pt x="463" y="125"/>
                  </a:lnTo>
                  <a:lnTo>
                    <a:pt x="462" y="125"/>
                  </a:lnTo>
                  <a:lnTo>
                    <a:pt x="461" y="125"/>
                  </a:lnTo>
                  <a:lnTo>
                    <a:pt x="460" y="125"/>
                  </a:lnTo>
                  <a:lnTo>
                    <a:pt x="459" y="125"/>
                  </a:lnTo>
                  <a:lnTo>
                    <a:pt x="457" y="124"/>
                  </a:lnTo>
                  <a:lnTo>
                    <a:pt x="456" y="124"/>
                  </a:lnTo>
                  <a:lnTo>
                    <a:pt x="455" y="124"/>
                  </a:lnTo>
                  <a:lnTo>
                    <a:pt x="455" y="125"/>
                  </a:lnTo>
                  <a:lnTo>
                    <a:pt x="454" y="125"/>
                  </a:lnTo>
                  <a:lnTo>
                    <a:pt x="453" y="125"/>
                  </a:lnTo>
                  <a:lnTo>
                    <a:pt x="452" y="126"/>
                  </a:lnTo>
                  <a:lnTo>
                    <a:pt x="451" y="126"/>
                  </a:lnTo>
                  <a:lnTo>
                    <a:pt x="449" y="127"/>
                  </a:lnTo>
                  <a:lnTo>
                    <a:pt x="449" y="128"/>
                  </a:lnTo>
                  <a:lnTo>
                    <a:pt x="448" y="128"/>
                  </a:lnTo>
                  <a:lnTo>
                    <a:pt x="447" y="128"/>
                  </a:lnTo>
                  <a:lnTo>
                    <a:pt x="446" y="128"/>
                  </a:lnTo>
                  <a:lnTo>
                    <a:pt x="445" y="127"/>
                  </a:lnTo>
                  <a:lnTo>
                    <a:pt x="445" y="126"/>
                  </a:lnTo>
                  <a:lnTo>
                    <a:pt x="445" y="127"/>
                  </a:lnTo>
                  <a:lnTo>
                    <a:pt x="444" y="127"/>
                  </a:lnTo>
                  <a:lnTo>
                    <a:pt x="443" y="127"/>
                  </a:lnTo>
                  <a:lnTo>
                    <a:pt x="443" y="128"/>
                  </a:lnTo>
                  <a:lnTo>
                    <a:pt x="443" y="129"/>
                  </a:lnTo>
                  <a:lnTo>
                    <a:pt x="442" y="129"/>
                  </a:lnTo>
                  <a:lnTo>
                    <a:pt x="442" y="131"/>
                  </a:lnTo>
                  <a:lnTo>
                    <a:pt x="436" y="131"/>
                  </a:lnTo>
                  <a:lnTo>
                    <a:pt x="435" y="131"/>
                  </a:lnTo>
                  <a:lnTo>
                    <a:pt x="434" y="131"/>
                  </a:lnTo>
                  <a:lnTo>
                    <a:pt x="432" y="133"/>
                  </a:lnTo>
                  <a:lnTo>
                    <a:pt x="431" y="133"/>
                  </a:lnTo>
                  <a:lnTo>
                    <a:pt x="430" y="133"/>
                  </a:lnTo>
                  <a:lnTo>
                    <a:pt x="430" y="134"/>
                  </a:lnTo>
                  <a:lnTo>
                    <a:pt x="429" y="135"/>
                  </a:lnTo>
                  <a:lnTo>
                    <a:pt x="427" y="137"/>
                  </a:lnTo>
                  <a:lnTo>
                    <a:pt x="424" y="142"/>
                  </a:lnTo>
                  <a:lnTo>
                    <a:pt x="424" y="143"/>
                  </a:lnTo>
                  <a:lnTo>
                    <a:pt x="426" y="143"/>
                  </a:lnTo>
                  <a:lnTo>
                    <a:pt x="426" y="144"/>
                  </a:lnTo>
                  <a:lnTo>
                    <a:pt x="424" y="145"/>
                  </a:lnTo>
                  <a:lnTo>
                    <a:pt x="423" y="146"/>
                  </a:lnTo>
                  <a:lnTo>
                    <a:pt x="422" y="146"/>
                  </a:lnTo>
                  <a:lnTo>
                    <a:pt x="421" y="146"/>
                  </a:lnTo>
                  <a:lnTo>
                    <a:pt x="419" y="150"/>
                  </a:lnTo>
                  <a:lnTo>
                    <a:pt x="418" y="151"/>
                  </a:lnTo>
                  <a:lnTo>
                    <a:pt x="417" y="151"/>
                  </a:lnTo>
                  <a:lnTo>
                    <a:pt x="414" y="152"/>
                  </a:lnTo>
                  <a:lnTo>
                    <a:pt x="412" y="152"/>
                  </a:lnTo>
                  <a:lnTo>
                    <a:pt x="409" y="152"/>
                  </a:lnTo>
                  <a:lnTo>
                    <a:pt x="406" y="153"/>
                  </a:lnTo>
                  <a:lnTo>
                    <a:pt x="405" y="153"/>
                  </a:lnTo>
                  <a:lnTo>
                    <a:pt x="403" y="152"/>
                  </a:lnTo>
                  <a:lnTo>
                    <a:pt x="402" y="152"/>
                  </a:lnTo>
                  <a:lnTo>
                    <a:pt x="400" y="153"/>
                  </a:lnTo>
                  <a:lnTo>
                    <a:pt x="400" y="154"/>
                  </a:lnTo>
                  <a:lnTo>
                    <a:pt x="398" y="155"/>
                  </a:lnTo>
                  <a:lnTo>
                    <a:pt x="398" y="156"/>
                  </a:lnTo>
                  <a:lnTo>
                    <a:pt x="395" y="160"/>
                  </a:lnTo>
                  <a:lnTo>
                    <a:pt x="394" y="160"/>
                  </a:lnTo>
                  <a:lnTo>
                    <a:pt x="394" y="161"/>
                  </a:lnTo>
                  <a:lnTo>
                    <a:pt x="393" y="161"/>
                  </a:lnTo>
                  <a:lnTo>
                    <a:pt x="393" y="162"/>
                  </a:lnTo>
                  <a:lnTo>
                    <a:pt x="392" y="162"/>
                  </a:lnTo>
                  <a:lnTo>
                    <a:pt x="390" y="162"/>
                  </a:lnTo>
                  <a:lnTo>
                    <a:pt x="389" y="163"/>
                  </a:lnTo>
                  <a:lnTo>
                    <a:pt x="388" y="164"/>
                  </a:lnTo>
                  <a:lnTo>
                    <a:pt x="387" y="166"/>
                  </a:lnTo>
                  <a:lnTo>
                    <a:pt x="386" y="166"/>
                  </a:lnTo>
                  <a:lnTo>
                    <a:pt x="386" y="167"/>
                  </a:lnTo>
                  <a:lnTo>
                    <a:pt x="385" y="166"/>
                  </a:lnTo>
                  <a:lnTo>
                    <a:pt x="384" y="166"/>
                  </a:lnTo>
                  <a:lnTo>
                    <a:pt x="379" y="166"/>
                  </a:lnTo>
                  <a:lnTo>
                    <a:pt x="377" y="164"/>
                  </a:lnTo>
                  <a:lnTo>
                    <a:pt x="373" y="163"/>
                  </a:lnTo>
                  <a:lnTo>
                    <a:pt x="371" y="162"/>
                  </a:lnTo>
                  <a:lnTo>
                    <a:pt x="370" y="162"/>
                  </a:lnTo>
                  <a:lnTo>
                    <a:pt x="370" y="161"/>
                  </a:lnTo>
                  <a:lnTo>
                    <a:pt x="369" y="160"/>
                  </a:lnTo>
                  <a:lnTo>
                    <a:pt x="368" y="160"/>
                  </a:lnTo>
                  <a:lnTo>
                    <a:pt x="368" y="159"/>
                  </a:lnTo>
                  <a:lnTo>
                    <a:pt x="363" y="159"/>
                  </a:lnTo>
                  <a:lnTo>
                    <a:pt x="362" y="159"/>
                  </a:lnTo>
                  <a:lnTo>
                    <a:pt x="361" y="159"/>
                  </a:lnTo>
                  <a:lnTo>
                    <a:pt x="361" y="160"/>
                  </a:lnTo>
                  <a:lnTo>
                    <a:pt x="360" y="160"/>
                  </a:lnTo>
                  <a:lnTo>
                    <a:pt x="359" y="161"/>
                  </a:lnTo>
                  <a:lnTo>
                    <a:pt x="355" y="167"/>
                  </a:lnTo>
                  <a:lnTo>
                    <a:pt x="355" y="168"/>
                  </a:lnTo>
                  <a:lnTo>
                    <a:pt x="355" y="169"/>
                  </a:lnTo>
                  <a:lnTo>
                    <a:pt x="355" y="170"/>
                  </a:lnTo>
                  <a:lnTo>
                    <a:pt x="354" y="171"/>
                  </a:lnTo>
                  <a:lnTo>
                    <a:pt x="353" y="172"/>
                  </a:lnTo>
                  <a:lnTo>
                    <a:pt x="353" y="174"/>
                  </a:lnTo>
                  <a:lnTo>
                    <a:pt x="353" y="175"/>
                  </a:lnTo>
                  <a:lnTo>
                    <a:pt x="354" y="176"/>
                  </a:lnTo>
                  <a:lnTo>
                    <a:pt x="354" y="177"/>
                  </a:lnTo>
                  <a:lnTo>
                    <a:pt x="355" y="178"/>
                  </a:lnTo>
                  <a:lnTo>
                    <a:pt x="356" y="180"/>
                  </a:lnTo>
                  <a:lnTo>
                    <a:pt x="358" y="180"/>
                  </a:lnTo>
                  <a:lnTo>
                    <a:pt x="359" y="181"/>
                  </a:lnTo>
                  <a:lnTo>
                    <a:pt x="359" y="183"/>
                  </a:lnTo>
                  <a:lnTo>
                    <a:pt x="360" y="183"/>
                  </a:lnTo>
                  <a:lnTo>
                    <a:pt x="361" y="185"/>
                  </a:lnTo>
                  <a:lnTo>
                    <a:pt x="361" y="186"/>
                  </a:lnTo>
                  <a:lnTo>
                    <a:pt x="361" y="187"/>
                  </a:lnTo>
                  <a:lnTo>
                    <a:pt x="361" y="188"/>
                  </a:lnTo>
                  <a:lnTo>
                    <a:pt x="360" y="188"/>
                  </a:lnTo>
                  <a:lnTo>
                    <a:pt x="359" y="188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3" y="193"/>
                  </a:lnTo>
                  <a:lnTo>
                    <a:pt x="352" y="193"/>
                  </a:lnTo>
                  <a:lnTo>
                    <a:pt x="348" y="195"/>
                  </a:lnTo>
                  <a:lnTo>
                    <a:pt x="346" y="196"/>
                  </a:lnTo>
                  <a:lnTo>
                    <a:pt x="344" y="200"/>
                  </a:lnTo>
                  <a:lnTo>
                    <a:pt x="343" y="201"/>
                  </a:lnTo>
                  <a:lnTo>
                    <a:pt x="342" y="202"/>
                  </a:lnTo>
                  <a:lnTo>
                    <a:pt x="342" y="203"/>
                  </a:lnTo>
                  <a:lnTo>
                    <a:pt x="340" y="204"/>
                  </a:lnTo>
                  <a:lnTo>
                    <a:pt x="339" y="205"/>
                  </a:lnTo>
                  <a:lnTo>
                    <a:pt x="338" y="206"/>
                  </a:lnTo>
                  <a:lnTo>
                    <a:pt x="335" y="209"/>
                  </a:lnTo>
                  <a:lnTo>
                    <a:pt x="334" y="209"/>
                  </a:lnTo>
                  <a:lnTo>
                    <a:pt x="334" y="210"/>
                  </a:lnTo>
                  <a:lnTo>
                    <a:pt x="333" y="210"/>
                  </a:lnTo>
                  <a:lnTo>
                    <a:pt x="331" y="210"/>
                  </a:lnTo>
                  <a:lnTo>
                    <a:pt x="327" y="211"/>
                  </a:lnTo>
                  <a:lnTo>
                    <a:pt x="325" y="213"/>
                  </a:lnTo>
                  <a:lnTo>
                    <a:pt x="322" y="213"/>
                  </a:lnTo>
                  <a:lnTo>
                    <a:pt x="321" y="214"/>
                  </a:lnTo>
                  <a:lnTo>
                    <a:pt x="317" y="213"/>
                  </a:lnTo>
                  <a:lnTo>
                    <a:pt x="316" y="214"/>
                  </a:lnTo>
                  <a:lnTo>
                    <a:pt x="314" y="214"/>
                  </a:lnTo>
                  <a:lnTo>
                    <a:pt x="310" y="213"/>
                  </a:lnTo>
                  <a:lnTo>
                    <a:pt x="308" y="213"/>
                  </a:lnTo>
                  <a:lnTo>
                    <a:pt x="305" y="213"/>
                  </a:lnTo>
                  <a:lnTo>
                    <a:pt x="303" y="213"/>
                  </a:lnTo>
                  <a:lnTo>
                    <a:pt x="296" y="214"/>
                  </a:lnTo>
                  <a:lnTo>
                    <a:pt x="291" y="216"/>
                  </a:lnTo>
                  <a:lnTo>
                    <a:pt x="284" y="217"/>
                  </a:lnTo>
                  <a:lnTo>
                    <a:pt x="277" y="220"/>
                  </a:lnTo>
                  <a:lnTo>
                    <a:pt x="270" y="222"/>
                  </a:lnTo>
                  <a:lnTo>
                    <a:pt x="264" y="226"/>
                  </a:lnTo>
                  <a:lnTo>
                    <a:pt x="263" y="226"/>
                  </a:lnTo>
                  <a:lnTo>
                    <a:pt x="263" y="227"/>
                  </a:lnTo>
                  <a:lnTo>
                    <a:pt x="262" y="227"/>
                  </a:lnTo>
                  <a:lnTo>
                    <a:pt x="261" y="228"/>
                  </a:lnTo>
                  <a:lnTo>
                    <a:pt x="258" y="230"/>
                  </a:lnTo>
                  <a:lnTo>
                    <a:pt x="256" y="230"/>
                  </a:lnTo>
                  <a:lnTo>
                    <a:pt x="256" y="229"/>
                  </a:lnTo>
                  <a:lnTo>
                    <a:pt x="252" y="229"/>
                  </a:lnTo>
                  <a:lnTo>
                    <a:pt x="250" y="229"/>
                  </a:lnTo>
                  <a:lnTo>
                    <a:pt x="250" y="225"/>
                  </a:lnTo>
                  <a:lnTo>
                    <a:pt x="244" y="226"/>
                  </a:lnTo>
                  <a:lnTo>
                    <a:pt x="238" y="227"/>
                  </a:lnTo>
                  <a:lnTo>
                    <a:pt x="234" y="225"/>
                  </a:lnTo>
                  <a:lnTo>
                    <a:pt x="229" y="222"/>
                  </a:lnTo>
                  <a:lnTo>
                    <a:pt x="224" y="221"/>
                  </a:lnTo>
                  <a:lnTo>
                    <a:pt x="218" y="220"/>
                  </a:lnTo>
                  <a:lnTo>
                    <a:pt x="213" y="219"/>
                  </a:lnTo>
                  <a:lnTo>
                    <a:pt x="212" y="218"/>
                  </a:lnTo>
                  <a:lnTo>
                    <a:pt x="211" y="217"/>
                  </a:lnTo>
                  <a:lnTo>
                    <a:pt x="209" y="213"/>
                  </a:lnTo>
                  <a:lnTo>
                    <a:pt x="208" y="212"/>
                  </a:lnTo>
                  <a:lnTo>
                    <a:pt x="205" y="212"/>
                  </a:lnTo>
                  <a:lnTo>
                    <a:pt x="204" y="211"/>
                  </a:lnTo>
                  <a:lnTo>
                    <a:pt x="201" y="212"/>
                  </a:lnTo>
                  <a:lnTo>
                    <a:pt x="195" y="211"/>
                  </a:lnTo>
                  <a:lnTo>
                    <a:pt x="190" y="210"/>
                  </a:lnTo>
                  <a:lnTo>
                    <a:pt x="183" y="209"/>
                  </a:lnTo>
                  <a:lnTo>
                    <a:pt x="177" y="211"/>
                  </a:lnTo>
                  <a:lnTo>
                    <a:pt x="175" y="211"/>
                  </a:lnTo>
                  <a:lnTo>
                    <a:pt x="169" y="210"/>
                  </a:lnTo>
                  <a:lnTo>
                    <a:pt x="163" y="210"/>
                  </a:lnTo>
                  <a:lnTo>
                    <a:pt x="157" y="209"/>
                  </a:lnTo>
                  <a:lnTo>
                    <a:pt x="151" y="208"/>
                  </a:lnTo>
                  <a:lnTo>
                    <a:pt x="146" y="208"/>
                  </a:lnTo>
                  <a:lnTo>
                    <a:pt x="141" y="206"/>
                  </a:lnTo>
                  <a:lnTo>
                    <a:pt x="136" y="208"/>
                  </a:lnTo>
                  <a:lnTo>
                    <a:pt x="130" y="208"/>
                  </a:lnTo>
                  <a:lnTo>
                    <a:pt x="129" y="208"/>
                  </a:lnTo>
                  <a:lnTo>
                    <a:pt x="128" y="208"/>
                  </a:lnTo>
                  <a:lnTo>
                    <a:pt x="128" y="205"/>
                  </a:lnTo>
                  <a:lnTo>
                    <a:pt x="128" y="204"/>
                  </a:lnTo>
                  <a:lnTo>
                    <a:pt x="127" y="204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1" y="195"/>
                  </a:lnTo>
                  <a:lnTo>
                    <a:pt x="120" y="194"/>
                  </a:lnTo>
                  <a:lnTo>
                    <a:pt x="119" y="189"/>
                  </a:lnTo>
                  <a:lnTo>
                    <a:pt x="117" y="185"/>
                  </a:lnTo>
                  <a:lnTo>
                    <a:pt x="116" y="183"/>
                  </a:lnTo>
                  <a:lnTo>
                    <a:pt x="116" y="181"/>
                  </a:lnTo>
                  <a:lnTo>
                    <a:pt x="115" y="181"/>
                  </a:lnTo>
                  <a:lnTo>
                    <a:pt x="113" y="181"/>
                  </a:lnTo>
                  <a:lnTo>
                    <a:pt x="113" y="180"/>
                  </a:lnTo>
                  <a:lnTo>
                    <a:pt x="113" y="179"/>
                  </a:lnTo>
                  <a:lnTo>
                    <a:pt x="113" y="178"/>
                  </a:lnTo>
                  <a:lnTo>
                    <a:pt x="113" y="177"/>
                  </a:lnTo>
                  <a:lnTo>
                    <a:pt x="115" y="176"/>
                  </a:lnTo>
                  <a:lnTo>
                    <a:pt x="113" y="176"/>
                  </a:lnTo>
                  <a:lnTo>
                    <a:pt x="109" y="177"/>
                  </a:lnTo>
                  <a:lnTo>
                    <a:pt x="108" y="176"/>
                  </a:lnTo>
                  <a:lnTo>
                    <a:pt x="107" y="176"/>
                  </a:lnTo>
                  <a:lnTo>
                    <a:pt x="104" y="175"/>
                  </a:lnTo>
                  <a:lnTo>
                    <a:pt x="103" y="175"/>
                  </a:lnTo>
                  <a:lnTo>
                    <a:pt x="103" y="174"/>
                  </a:lnTo>
                  <a:lnTo>
                    <a:pt x="102" y="172"/>
                  </a:lnTo>
                  <a:lnTo>
                    <a:pt x="100" y="171"/>
                  </a:lnTo>
                  <a:lnTo>
                    <a:pt x="99" y="171"/>
                  </a:lnTo>
                  <a:lnTo>
                    <a:pt x="99" y="170"/>
                  </a:lnTo>
                  <a:lnTo>
                    <a:pt x="98" y="170"/>
                  </a:lnTo>
                  <a:lnTo>
                    <a:pt x="98" y="169"/>
                  </a:lnTo>
                  <a:lnTo>
                    <a:pt x="96" y="168"/>
                  </a:lnTo>
                  <a:lnTo>
                    <a:pt x="95" y="168"/>
                  </a:lnTo>
                  <a:lnTo>
                    <a:pt x="94" y="168"/>
                  </a:lnTo>
                  <a:lnTo>
                    <a:pt x="93" y="168"/>
                  </a:lnTo>
                  <a:lnTo>
                    <a:pt x="92" y="168"/>
                  </a:lnTo>
                  <a:lnTo>
                    <a:pt x="92" y="167"/>
                  </a:lnTo>
                  <a:lnTo>
                    <a:pt x="90" y="163"/>
                  </a:lnTo>
                  <a:lnTo>
                    <a:pt x="88" y="163"/>
                  </a:lnTo>
                  <a:lnTo>
                    <a:pt x="86" y="162"/>
                  </a:lnTo>
                  <a:lnTo>
                    <a:pt x="85" y="162"/>
                  </a:lnTo>
                  <a:lnTo>
                    <a:pt x="84" y="161"/>
                  </a:lnTo>
                  <a:lnTo>
                    <a:pt x="83" y="161"/>
                  </a:lnTo>
                  <a:lnTo>
                    <a:pt x="82" y="161"/>
                  </a:lnTo>
                  <a:lnTo>
                    <a:pt x="81" y="161"/>
                  </a:lnTo>
                  <a:lnTo>
                    <a:pt x="79" y="161"/>
                  </a:lnTo>
                  <a:lnTo>
                    <a:pt x="78" y="161"/>
                  </a:lnTo>
                  <a:lnTo>
                    <a:pt x="77" y="161"/>
                  </a:lnTo>
                  <a:lnTo>
                    <a:pt x="77" y="160"/>
                  </a:lnTo>
                  <a:lnTo>
                    <a:pt x="76" y="160"/>
                  </a:lnTo>
                  <a:lnTo>
                    <a:pt x="75" y="160"/>
                  </a:lnTo>
                  <a:lnTo>
                    <a:pt x="73" y="160"/>
                  </a:lnTo>
                  <a:lnTo>
                    <a:pt x="73" y="161"/>
                  </a:lnTo>
                  <a:lnTo>
                    <a:pt x="70" y="161"/>
                  </a:lnTo>
                  <a:lnTo>
                    <a:pt x="69" y="161"/>
                  </a:lnTo>
                  <a:lnTo>
                    <a:pt x="68" y="161"/>
                  </a:lnTo>
                  <a:lnTo>
                    <a:pt x="68" y="160"/>
                  </a:lnTo>
                  <a:lnTo>
                    <a:pt x="67" y="161"/>
                  </a:lnTo>
                  <a:lnTo>
                    <a:pt x="67" y="160"/>
                  </a:lnTo>
                  <a:lnTo>
                    <a:pt x="65" y="160"/>
                  </a:lnTo>
                  <a:lnTo>
                    <a:pt x="65" y="159"/>
                  </a:lnTo>
                  <a:lnTo>
                    <a:pt x="63" y="159"/>
                  </a:lnTo>
                  <a:lnTo>
                    <a:pt x="62" y="160"/>
                  </a:lnTo>
                  <a:lnTo>
                    <a:pt x="60" y="159"/>
                  </a:lnTo>
                  <a:lnTo>
                    <a:pt x="59" y="159"/>
                  </a:lnTo>
                  <a:lnTo>
                    <a:pt x="59" y="160"/>
                  </a:lnTo>
                  <a:lnTo>
                    <a:pt x="57" y="159"/>
                  </a:lnTo>
                  <a:lnTo>
                    <a:pt x="56" y="158"/>
                  </a:lnTo>
                  <a:lnTo>
                    <a:pt x="54" y="158"/>
                  </a:lnTo>
                  <a:lnTo>
                    <a:pt x="54" y="159"/>
                  </a:lnTo>
                  <a:lnTo>
                    <a:pt x="53" y="159"/>
                  </a:lnTo>
                  <a:lnTo>
                    <a:pt x="52" y="158"/>
                  </a:lnTo>
                  <a:lnTo>
                    <a:pt x="51" y="158"/>
                  </a:lnTo>
                  <a:lnTo>
                    <a:pt x="51" y="156"/>
                  </a:lnTo>
                  <a:lnTo>
                    <a:pt x="50" y="156"/>
                  </a:lnTo>
                  <a:lnTo>
                    <a:pt x="49" y="156"/>
                  </a:lnTo>
                  <a:lnTo>
                    <a:pt x="48" y="156"/>
                  </a:lnTo>
                  <a:lnTo>
                    <a:pt x="46" y="156"/>
                  </a:lnTo>
                  <a:lnTo>
                    <a:pt x="46" y="155"/>
                  </a:lnTo>
                  <a:lnTo>
                    <a:pt x="45" y="154"/>
                  </a:lnTo>
                  <a:lnTo>
                    <a:pt x="45" y="153"/>
                  </a:lnTo>
                  <a:lnTo>
                    <a:pt x="45" y="152"/>
                  </a:lnTo>
                  <a:lnTo>
                    <a:pt x="44" y="152"/>
                  </a:lnTo>
                  <a:lnTo>
                    <a:pt x="44" y="151"/>
                  </a:lnTo>
                  <a:lnTo>
                    <a:pt x="43" y="151"/>
                  </a:lnTo>
                  <a:lnTo>
                    <a:pt x="44" y="145"/>
                  </a:lnTo>
                  <a:lnTo>
                    <a:pt x="48" y="141"/>
                  </a:lnTo>
                  <a:lnTo>
                    <a:pt x="49" y="139"/>
                  </a:lnTo>
                  <a:lnTo>
                    <a:pt x="49" y="138"/>
                  </a:lnTo>
                  <a:lnTo>
                    <a:pt x="49" y="137"/>
                  </a:lnTo>
                  <a:lnTo>
                    <a:pt x="49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6" y="133"/>
                  </a:lnTo>
                  <a:lnTo>
                    <a:pt x="48" y="133"/>
                  </a:lnTo>
                  <a:lnTo>
                    <a:pt x="48" y="131"/>
                  </a:lnTo>
                  <a:lnTo>
                    <a:pt x="49" y="130"/>
                  </a:lnTo>
                  <a:lnTo>
                    <a:pt x="49" y="129"/>
                  </a:lnTo>
                  <a:lnTo>
                    <a:pt x="49" y="128"/>
                  </a:lnTo>
                  <a:lnTo>
                    <a:pt x="49" y="127"/>
                  </a:lnTo>
                  <a:lnTo>
                    <a:pt x="49" y="126"/>
                  </a:lnTo>
                  <a:lnTo>
                    <a:pt x="49" y="125"/>
                  </a:lnTo>
                  <a:lnTo>
                    <a:pt x="49" y="124"/>
                  </a:lnTo>
                  <a:lnTo>
                    <a:pt x="49" y="122"/>
                  </a:lnTo>
                  <a:lnTo>
                    <a:pt x="48" y="122"/>
                  </a:lnTo>
                  <a:lnTo>
                    <a:pt x="48" y="121"/>
                  </a:lnTo>
                  <a:lnTo>
                    <a:pt x="48" y="120"/>
                  </a:lnTo>
                  <a:lnTo>
                    <a:pt x="46" y="119"/>
                  </a:lnTo>
                  <a:lnTo>
                    <a:pt x="46" y="118"/>
                  </a:lnTo>
                  <a:lnTo>
                    <a:pt x="45" y="118"/>
                  </a:lnTo>
                  <a:lnTo>
                    <a:pt x="44" y="118"/>
                  </a:lnTo>
                  <a:lnTo>
                    <a:pt x="41" y="111"/>
                  </a:lnTo>
                  <a:lnTo>
                    <a:pt x="41" y="110"/>
                  </a:lnTo>
                  <a:lnTo>
                    <a:pt x="41" y="109"/>
                  </a:lnTo>
                  <a:lnTo>
                    <a:pt x="41" y="108"/>
                  </a:lnTo>
                  <a:lnTo>
                    <a:pt x="40" y="106"/>
                  </a:lnTo>
                  <a:lnTo>
                    <a:pt x="40" y="105"/>
                  </a:lnTo>
                  <a:lnTo>
                    <a:pt x="39" y="104"/>
                  </a:lnTo>
                  <a:lnTo>
                    <a:pt x="39" y="103"/>
                  </a:lnTo>
                  <a:lnTo>
                    <a:pt x="36" y="102"/>
                  </a:lnTo>
                  <a:lnTo>
                    <a:pt x="35" y="102"/>
                  </a:lnTo>
                  <a:lnTo>
                    <a:pt x="35" y="101"/>
                  </a:lnTo>
                  <a:lnTo>
                    <a:pt x="34" y="101"/>
                  </a:lnTo>
                  <a:lnTo>
                    <a:pt x="34" y="100"/>
                  </a:lnTo>
                  <a:lnTo>
                    <a:pt x="35" y="99"/>
                  </a:lnTo>
                  <a:lnTo>
                    <a:pt x="34" y="99"/>
                  </a:lnTo>
                  <a:lnTo>
                    <a:pt x="33" y="99"/>
                  </a:lnTo>
                  <a:lnTo>
                    <a:pt x="33" y="100"/>
                  </a:lnTo>
                  <a:lnTo>
                    <a:pt x="32" y="100"/>
                  </a:lnTo>
                  <a:lnTo>
                    <a:pt x="31" y="100"/>
                  </a:lnTo>
                  <a:lnTo>
                    <a:pt x="29" y="100"/>
                  </a:lnTo>
                  <a:lnTo>
                    <a:pt x="29" y="99"/>
                  </a:lnTo>
                  <a:lnTo>
                    <a:pt x="28" y="97"/>
                  </a:lnTo>
                  <a:lnTo>
                    <a:pt x="28" y="96"/>
                  </a:lnTo>
                  <a:lnTo>
                    <a:pt x="27" y="96"/>
                  </a:lnTo>
                  <a:lnTo>
                    <a:pt x="27" y="95"/>
                  </a:lnTo>
                  <a:lnTo>
                    <a:pt x="26" y="95"/>
                  </a:lnTo>
                  <a:lnTo>
                    <a:pt x="25" y="95"/>
                  </a:lnTo>
                  <a:lnTo>
                    <a:pt x="24" y="95"/>
                  </a:lnTo>
                  <a:lnTo>
                    <a:pt x="23" y="95"/>
                  </a:lnTo>
                  <a:lnTo>
                    <a:pt x="23" y="96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19" y="96"/>
                  </a:lnTo>
                  <a:lnTo>
                    <a:pt x="18" y="94"/>
                  </a:lnTo>
                  <a:lnTo>
                    <a:pt x="17" y="93"/>
                  </a:lnTo>
                  <a:lnTo>
                    <a:pt x="16" y="93"/>
                  </a:lnTo>
                  <a:lnTo>
                    <a:pt x="15" y="92"/>
                  </a:lnTo>
                  <a:lnTo>
                    <a:pt x="14" y="92"/>
                  </a:lnTo>
                  <a:lnTo>
                    <a:pt x="12" y="92"/>
                  </a:lnTo>
                  <a:lnTo>
                    <a:pt x="12" y="91"/>
                  </a:lnTo>
                  <a:lnTo>
                    <a:pt x="12" y="89"/>
                  </a:lnTo>
                  <a:lnTo>
                    <a:pt x="12" y="88"/>
                  </a:lnTo>
                  <a:lnTo>
                    <a:pt x="11" y="87"/>
                  </a:lnTo>
                  <a:lnTo>
                    <a:pt x="10" y="87"/>
                  </a:lnTo>
                  <a:lnTo>
                    <a:pt x="9" y="86"/>
                  </a:lnTo>
                  <a:lnTo>
                    <a:pt x="9" y="85"/>
                  </a:lnTo>
                  <a:lnTo>
                    <a:pt x="8" y="85"/>
                  </a:lnTo>
                  <a:lnTo>
                    <a:pt x="7" y="85"/>
                  </a:lnTo>
                  <a:lnTo>
                    <a:pt x="6" y="85"/>
                  </a:lnTo>
                  <a:lnTo>
                    <a:pt x="6" y="84"/>
                  </a:lnTo>
                  <a:lnTo>
                    <a:pt x="4" y="84"/>
                  </a:lnTo>
                  <a:lnTo>
                    <a:pt x="3" y="84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4" y="80"/>
                  </a:lnTo>
                  <a:lnTo>
                    <a:pt x="4" y="79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0" y="77"/>
                  </a:lnTo>
                  <a:lnTo>
                    <a:pt x="0" y="76"/>
                  </a:lnTo>
                  <a:lnTo>
                    <a:pt x="0" y="75"/>
                  </a:lnTo>
                  <a:lnTo>
                    <a:pt x="1" y="75"/>
                  </a:lnTo>
                  <a:lnTo>
                    <a:pt x="2" y="74"/>
                  </a:lnTo>
                  <a:lnTo>
                    <a:pt x="2" y="72"/>
                  </a:lnTo>
                  <a:lnTo>
                    <a:pt x="1" y="72"/>
                  </a:lnTo>
                  <a:lnTo>
                    <a:pt x="1" y="71"/>
                  </a:lnTo>
                  <a:lnTo>
                    <a:pt x="1" y="70"/>
                  </a:lnTo>
                  <a:lnTo>
                    <a:pt x="1" y="69"/>
                  </a:lnTo>
                  <a:lnTo>
                    <a:pt x="3" y="69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6" y="64"/>
                  </a:lnTo>
                  <a:lnTo>
                    <a:pt x="7" y="63"/>
                  </a:lnTo>
                  <a:lnTo>
                    <a:pt x="7" y="62"/>
                  </a:lnTo>
                  <a:lnTo>
                    <a:pt x="9" y="62"/>
                  </a:lnTo>
                  <a:lnTo>
                    <a:pt x="10" y="62"/>
                  </a:lnTo>
                  <a:lnTo>
                    <a:pt x="11" y="62"/>
                  </a:lnTo>
                  <a:lnTo>
                    <a:pt x="12" y="62"/>
                  </a:lnTo>
                  <a:lnTo>
                    <a:pt x="14" y="62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8" y="62"/>
                  </a:lnTo>
                  <a:lnTo>
                    <a:pt x="19" y="62"/>
                  </a:lnTo>
                  <a:lnTo>
                    <a:pt x="21" y="61"/>
                  </a:lnTo>
                  <a:lnTo>
                    <a:pt x="21" y="60"/>
                  </a:lnTo>
                  <a:lnTo>
                    <a:pt x="21" y="59"/>
                  </a:lnTo>
                  <a:lnTo>
                    <a:pt x="23" y="59"/>
                  </a:lnTo>
                  <a:lnTo>
                    <a:pt x="24" y="60"/>
                  </a:lnTo>
                  <a:lnTo>
                    <a:pt x="25" y="59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8" y="58"/>
                  </a:lnTo>
                  <a:lnTo>
                    <a:pt x="29" y="57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8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9" y="52"/>
                  </a:lnTo>
                  <a:lnTo>
                    <a:pt x="32" y="51"/>
                  </a:lnTo>
                  <a:lnTo>
                    <a:pt x="33" y="51"/>
                  </a:lnTo>
                  <a:lnTo>
                    <a:pt x="34" y="50"/>
                  </a:lnTo>
                  <a:lnTo>
                    <a:pt x="34" y="49"/>
                  </a:lnTo>
                  <a:lnTo>
                    <a:pt x="36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40" y="46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3" y="45"/>
                  </a:lnTo>
                  <a:lnTo>
                    <a:pt x="44" y="45"/>
                  </a:lnTo>
                  <a:lnTo>
                    <a:pt x="44" y="44"/>
                  </a:lnTo>
                  <a:lnTo>
                    <a:pt x="44" y="43"/>
                  </a:lnTo>
                  <a:lnTo>
                    <a:pt x="45" y="43"/>
                  </a:lnTo>
                  <a:lnTo>
                    <a:pt x="46" y="43"/>
                  </a:lnTo>
                  <a:lnTo>
                    <a:pt x="46" y="42"/>
                  </a:lnTo>
                  <a:lnTo>
                    <a:pt x="48" y="41"/>
                  </a:lnTo>
                  <a:lnTo>
                    <a:pt x="49" y="41"/>
                  </a:lnTo>
                  <a:lnTo>
                    <a:pt x="51" y="41"/>
                  </a:lnTo>
                  <a:lnTo>
                    <a:pt x="51" y="39"/>
                  </a:lnTo>
                  <a:lnTo>
                    <a:pt x="52" y="39"/>
                  </a:lnTo>
                  <a:lnTo>
                    <a:pt x="53" y="39"/>
                  </a:lnTo>
                  <a:lnTo>
                    <a:pt x="54" y="39"/>
                  </a:lnTo>
                  <a:lnTo>
                    <a:pt x="56" y="38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8" y="36"/>
                  </a:lnTo>
                  <a:lnTo>
                    <a:pt x="58" y="35"/>
                  </a:lnTo>
                  <a:lnTo>
                    <a:pt x="59" y="35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2" y="34"/>
                  </a:lnTo>
                  <a:lnTo>
                    <a:pt x="65" y="34"/>
                  </a:lnTo>
                  <a:lnTo>
                    <a:pt x="66" y="34"/>
                  </a:lnTo>
                  <a:lnTo>
                    <a:pt x="67" y="33"/>
                  </a:lnTo>
                  <a:lnTo>
                    <a:pt x="68" y="32"/>
                  </a:lnTo>
                  <a:lnTo>
                    <a:pt x="68" y="30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30"/>
                  </a:lnTo>
                  <a:lnTo>
                    <a:pt x="70" y="32"/>
                  </a:lnTo>
                  <a:lnTo>
                    <a:pt x="71" y="33"/>
                  </a:lnTo>
                  <a:lnTo>
                    <a:pt x="73" y="34"/>
                  </a:lnTo>
                  <a:lnTo>
                    <a:pt x="74" y="34"/>
                  </a:lnTo>
                  <a:lnTo>
                    <a:pt x="75" y="34"/>
                  </a:lnTo>
                  <a:lnTo>
                    <a:pt x="75" y="33"/>
                  </a:lnTo>
                  <a:lnTo>
                    <a:pt x="75" y="32"/>
                  </a:lnTo>
                  <a:lnTo>
                    <a:pt x="76" y="32"/>
                  </a:lnTo>
                  <a:lnTo>
                    <a:pt x="77" y="32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8" y="34"/>
                  </a:lnTo>
                  <a:lnTo>
                    <a:pt x="78" y="35"/>
                  </a:lnTo>
                  <a:lnTo>
                    <a:pt x="78" y="36"/>
                  </a:lnTo>
                  <a:lnTo>
                    <a:pt x="79" y="36"/>
                  </a:lnTo>
                  <a:lnTo>
                    <a:pt x="81" y="36"/>
                  </a:lnTo>
                  <a:lnTo>
                    <a:pt x="82" y="36"/>
                  </a:lnTo>
                  <a:lnTo>
                    <a:pt x="85" y="36"/>
                  </a:lnTo>
                  <a:lnTo>
                    <a:pt x="86" y="36"/>
                  </a:lnTo>
                  <a:lnTo>
                    <a:pt x="92" y="36"/>
                  </a:lnTo>
                  <a:lnTo>
                    <a:pt x="96" y="37"/>
                  </a:lnTo>
                  <a:lnTo>
                    <a:pt x="98" y="37"/>
                  </a:lnTo>
                  <a:lnTo>
                    <a:pt x="98" y="38"/>
                  </a:lnTo>
                  <a:lnTo>
                    <a:pt x="98" y="41"/>
                  </a:lnTo>
                  <a:lnTo>
                    <a:pt x="99" y="41"/>
                  </a:lnTo>
                  <a:lnTo>
                    <a:pt x="99" y="43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99" y="46"/>
                  </a:lnTo>
                  <a:lnTo>
                    <a:pt x="101" y="46"/>
                  </a:lnTo>
                  <a:lnTo>
                    <a:pt x="101" y="47"/>
                  </a:lnTo>
                  <a:lnTo>
                    <a:pt x="102" y="49"/>
                  </a:lnTo>
                  <a:lnTo>
                    <a:pt x="102" y="50"/>
                  </a:lnTo>
                  <a:lnTo>
                    <a:pt x="103" y="50"/>
                  </a:lnTo>
                  <a:lnTo>
                    <a:pt x="104" y="49"/>
                  </a:lnTo>
                  <a:lnTo>
                    <a:pt x="107" y="49"/>
                  </a:lnTo>
                  <a:lnTo>
                    <a:pt x="108" y="49"/>
                  </a:lnTo>
                  <a:lnTo>
                    <a:pt x="108" y="50"/>
                  </a:lnTo>
                  <a:lnTo>
                    <a:pt x="109" y="51"/>
                  </a:lnTo>
                  <a:lnTo>
                    <a:pt x="113" y="51"/>
                  </a:lnTo>
                  <a:lnTo>
                    <a:pt x="115" y="52"/>
                  </a:lnTo>
                  <a:lnTo>
                    <a:pt x="116" y="52"/>
                  </a:lnTo>
                  <a:lnTo>
                    <a:pt x="116" y="53"/>
                  </a:lnTo>
                  <a:lnTo>
                    <a:pt x="117" y="52"/>
                  </a:lnTo>
                  <a:lnTo>
                    <a:pt x="118" y="51"/>
                  </a:lnTo>
                  <a:lnTo>
                    <a:pt x="119" y="51"/>
                  </a:lnTo>
                  <a:lnTo>
                    <a:pt x="119" y="50"/>
                  </a:lnTo>
                  <a:lnTo>
                    <a:pt x="120" y="50"/>
                  </a:lnTo>
                  <a:lnTo>
                    <a:pt x="121" y="50"/>
                  </a:lnTo>
                  <a:lnTo>
                    <a:pt x="121" y="51"/>
                  </a:lnTo>
                  <a:lnTo>
                    <a:pt x="123" y="51"/>
                  </a:lnTo>
                  <a:lnTo>
                    <a:pt x="123" y="52"/>
                  </a:lnTo>
                  <a:lnTo>
                    <a:pt x="123" y="51"/>
                  </a:lnTo>
                  <a:lnTo>
                    <a:pt x="124" y="51"/>
                  </a:lnTo>
                  <a:lnTo>
                    <a:pt x="124" y="50"/>
                  </a:lnTo>
                  <a:lnTo>
                    <a:pt x="125" y="50"/>
                  </a:lnTo>
                  <a:lnTo>
                    <a:pt x="127" y="51"/>
                  </a:lnTo>
                  <a:lnTo>
                    <a:pt x="127" y="52"/>
                  </a:lnTo>
                  <a:lnTo>
                    <a:pt x="128" y="52"/>
                  </a:lnTo>
                  <a:lnTo>
                    <a:pt x="128" y="53"/>
                  </a:lnTo>
                  <a:lnTo>
                    <a:pt x="129" y="53"/>
                  </a:lnTo>
                  <a:lnTo>
                    <a:pt x="129" y="52"/>
                  </a:lnTo>
                  <a:lnTo>
                    <a:pt x="130" y="52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3" y="53"/>
                  </a:lnTo>
                  <a:lnTo>
                    <a:pt x="134" y="52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4"/>
                  </a:lnTo>
                  <a:lnTo>
                    <a:pt x="140" y="54"/>
                  </a:lnTo>
                  <a:lnTo>
                    <a:pt x="140" y="55"/>
                  </a:lnTo>
                  <a:lnTo>
                    <a:pt x="141" y="55"/>
                  </a:lnTo>
                  <a:lnTo>
                    <a:pt x="141" y="57"/>
                  </a:lnTo>
                  <a:lnTo>
                    <a:pt x="142" y="57"/>
                  </a:lnTo>
                  <a:lnTo>
                    <a:pt x="143" y="57"/>
                  </a:lnTo>
                  <a:lnTo>
                    <a:pt x="144" y="55"/>
                  </a:lnTo>
                  <a:lnTo>
                    <a:pt x="145" y="55"/>
                  </a:lnTo>
                  <a:lnTo>
                    <a:pt x="146" y="54"/>
                  </a:lnTo>
                  <a:lnTo>
                    <a:pt x="146" y="53"/>
                  </a:lnTo>
                  <a:lnTo>
                    <a:pt x="146" y="52"/>
                  </a:lnTo>
                  <a:lnTo>
                    <a:pt x="148" y="52"/>
                  </a:lnTo>
                  <a:lnTo>
                    <a:pt x="149" y="51"/>
                  </a:lnTo>
                  <a:lnTo>
                    <a:pt x="150" y="51"/>
                  </a:lnTo>
                  <a:lnTo>
                    <a:pt x="150" y="52"/>
                  </a:lnTo>
                  <a:lnTo>
                    <a:pt x="151" y="52"/>
                  </a:lnTo>
                  <a:lnTo>
                    <a:pt x="151" y="51"/>
                  </a:lnTo>
                  <a:lnTo>
                    <a:pt x="152" y="51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7" y="44"/>
                  </a:lnTo>
                  <a:lnTo>
                    <a:pt x="157" y="43"/>
                  </a:lnTo>
                  <a:lnTo>
                    <a:pt x="157" y="42"/>
                  </a:lnTo>
                  <a:lnTo>
                    <a:pt x="157" y="41"/>
                  </a:lnTo>
                  <a:lnTo>
                    <a:pt x="158" y="39"/>
                  </a:lnTo>
                  <a:lnTo>
                    <a:pt x="158" y="38"/>
                  </a:lnTo>
                  <a:lnTo>
                    <a:pt x="158" y="37"/>
                  </a:lnTo>
                  <a:lnTo>
                    <a:pt x="157" y="37"/>
                  </a:lnTo>
                  <a:lnTo>
                    <a:pt x="155" y="37"/>
                  </a:lnTo>
                  <a:lnTo>
                    <a:pt x="154" y="36"/>
                  </a:lnTo>
                  <a:lnTo>
                    <a:pt x="153" y="35"/>
                  </a:lnTo>
                  <a:lnTo>
                    <a:pt x="153" y="33"/>
                  </a:lnTo>
                  <a:lnTo>
                    <a:pt x="152" y="32"/>
                  </a:lnTo>
                  <a:lnTo>
                    <a:pt x="153" y="30"/>
                  </a:lnTo>
                  <a:lnTo>
                    <a:pt x="152" y="30"/>
                  </a:lnTo>
                  <a:lnTo>
                    <a:pt x="152" y="29"/>
                  </a:lnTo>
                  <a:lnTo>
                    <a:pt x="151" y="28"/>
                  </a:lnTo>
                  <a:lnTo>
                    <a:pt x="150" y="27"/>
                  </a:lnTo>
                  <a:lnTo>
                    <a:pt x="151" y="25"/>
                  </a:lnTo>
                  <a:lnTo>
                    <a:pt x="151" y="24"/>
                  </a:lnTo>
                  <a:lnTo>
                    <a:pt x="152" y="22"/>
                  </a:lnTo>
                  <a:lnTo>
                    <a:pt x="152" y="21"/>
                  </a:lnTo>
                  <a:lnTo>
                    <a:pt x="152" y="20"/>
                  </a:lnTo>
                  <a:lnTo>
                    <a:pt x="152" y="19"/>
                  </a:lnTo>
                  <a:lnTo>
                    <a:pt x="152" y="18"/>
                  </a:lnTo>
                  <a:lnTo>
                    <a:pt x="153" y="18"/>
                  </a:lnTo>
                  <a:lnTo>
                    <a:pt x="153" y="17"/>
                  </a:lnTo>
                  <a:lnTo>
                    <a:pt x="153" y="16"/>
                  </a:lnTo>
                  <a:lnTo>
                    <a:pt x="154" y="16"/>
                  </a:lnTo>
                  <a:lnTo>
                    <a:pt x="154" y="14"/>
                  </a:lnTo>
                  <a:lnTo>
                    <a:pt x="155" y="14"/>
                  </a:lnTo>
                  <a:lnTo>
                    <a:pt x="157" y="16"/>
                  </a:lnTo>
                  <a:lnTo>
                    <a:pt x="157" y="14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1"/>
                  </a:lnTo>
                  <a:lnTo>
                    <a:pt x="158" y="10"/>
                  </a:lnTo>
                  <a:lnTo>
                    <a:pt x="159" y="9"/>
                  </a:lnTo>
                  <a:lnTo>
                    <a:pt x="162" y="8"/>
                  </a:lnTo>
                  <a:lnTo>
                    <a:pt x="163" y="7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6" y="2"/>
                  </a:lnTo>
                  <a:lnTo>
                    <a:pt x="166" y="1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8" y="1"/>
                  </a:lnTo>
                  <a:lnTo>
                    <a:pt x="168" y="2"/>
                  </a:lnTo>
                  <a:lnTo>
                    <a:pt x="171" y="2"/>
                  </a:lnTo>
                  <a:lnTo>
                    <a:pt x="171" y="3"/>
                  </a:lnTo>
                  <a:lnTo>
                    <a:pt x="172" y="3"/>
                  </a:lnTo>
                  <a:lnTo>
                    <a:pt x="172" y="4"/>
                  </a:lnTo>
                  <a:lnTo>
                    <a:pt x="176" y="5"/>
                  </a:lnTo>
                  <a:lnTo>
                    <a:pt x="178" y="5"/>
                  </a:lnTo>
                  <a:lnTo>
                    <a:pt x="179" y="7"/>
                  </a:lnTo>
                  <a:lnTo>
                    <a:pt x="180" y="8"/>
                  </a:lnTo>
                  <a:lnTo>
                    <a:pt x="182" y="9"/>
                  </a:lnTo>
                  <a:lnTo>
                    <a:pt x="183" y="9"/>
                  </a:lnTo>
                  <a:lnTo>
                    <a:pt x="184" y="9"/>
                  </a:lnTo>
                  <a:lnTo>
                    <a:pt x="186" y="9"/>
                  </a:lnTo>
                  <a:lnTo>
                    <a:pt x="191" y="9"/>
                  </a:lnTo>
                  <a:lnTo>
                    <a:pt x="192" y="10"/>
                  </a:lnTo>
                  <a:lnTo>
                    <a:pt x="193" y="10"/>
                  </a:lnTo>
                  <a:lnTo>
                    <a:pt x="199" y="13"/>
                  </a:lnTo>
                  <a:lnTo>
                    <a:pt x="200" y="14"/>
                  </a:lnTo>
                  <a:lnTo>
                    <a:pt x="201" y="14"/>
                  </a:lnTo>
                  <a:lnTo>
                    <a:pt x="202" y="14"/>
                  </a:lnTo>
                  <a:lnTo>
                    <a:pt x="202" y="16"/>
                  </a:lnTo>
                  <a:lnTo>
                    <a:pt x="203" y="16"/>
                  </a:lnTo>
                  <a:lnTo>
                    <a:pt x="205" y="16"/>
                  </a:lnTo>
                  <a:lnTo>
                    <a:pt x="207" y="16"/>
                  </a:lnTo>
                  <a:lnTo>
                    <a:pt x="208" y="16"/>
                  </a:lnTo>
                  <a:lnTo>
                    <a:pt x="209" y="16"/>
                  </a:lnTo>
                  <a:lnTo>
                    <a:pt x="210" y="17"/>
                  </a:lnTo>
                  <a:lnTo>
                    <a:pt x="211" y="17"/>
                  </a:lnTo>
                  <a:lnTo>
                    <a:pt x="212" y="17"/>
                  </a:lnTo>
                  <a:lnTo>
                    <a:pt x="212" y="18"/>
                  </a:lnTo>
                  <a:lnTo>
                    <a:pt x="213" y="18"/>
                  </a:lnTo>
                  <a:lnTo>
                    <a:pt x="214" y="18"/>
                  </a:lnTo>
                  <a:lnTo>
                    <a:pt x="216" y="19"/>
                  </a:lnTo>
                  <a:lnTo>
                    <a:pt x="216" y="20"/>
                  </a:lnTo>
                  <a:lnTo>
                    <a:pt x="214" y="21"/>
                  </a:lnTo>
                  <a:lnTo>
                    <a:pt x="214" y="22"/>
                  </a:lnTo>
                  <a:lnTo>
                    <a:pt x="214" y="24"/>
                  </a:lnTo>
                  <a:lnTo>
                    <a:pt x="214" y="25"/>
                  </a:lnTo>
                  <a:lnTo>
                    <a:pt x="216" y="25"/>
                  </a:lnTo>
                  <a:lnTo>
                    <a:pt x="216" y="26"/>
                  </a:lnTo>
                  <a:lnTo>
                    <a:pt x="216" y="27"/>
                  </a:lnTo>
                  <a:lnTo>
                    <a:pt x="217" y="27"/>
                  </a:lnTo>
                  <a:lnTo>
                    <a:pt x="216" y="28"/>
                  </a:lnTo>
                  <a:lnTo>
                    <a:pt x="217" y="28"/>
                  </a:lnTo>
                  <a:lnTo>
                    <a:pt x="217" y="29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7" y="32"/>
                  </a:lnTo>
                  <a:lnTo>
                    <a:pt x="218" y="33"/>
                  </a:lnTo>
                  <a:lnTo>
                    <a:pt x="218" y="34"/>
                  </a:lnTo>
                  <a:lnTo>
                    <a:pt x="217" y="34"/>
                  </a:lnTo>
                  <a:lnTo>
                    <a:pt x="217" y="35"/>
                  </a:lnTo>
                  <a:lnTo>
                    <a:pt x="217" y="36"/>
                  </a:lnTo>
                  <a:lnTo>
                    <a:pt x="217" y="37"/>
                  </a:lnTo>
                  <a:lnTo>
                    <a:pt x="218" y="37"/>
                  </a:lnTo>
                  <a:lnTo>
                    <a:pt x="220" y="38"/>
                  </a:lnTo>
                  <a:lnTo>
                    <a:pt x="221" y="41"/>
                  </a:lnTo>
                  <a:lnTo>
                    <a:pt x="222" y="41"/>
                  </a:lnTo>
                  <a:lnTo>
                    <a:pt x="225" y="42"/>
                  </a:lnTo>
                  <a:lnTo>
                    <a:pt x="226" y="43"/>
                  </a:lnTo>
                  <a:lnTo>
                    <a:pt x="227" y="43"/>
                  </a:lnTo>
                  <a:lnTo>
                    <a:pt x="229" y="43"/>
                  </a:lnTo>
                  <a:lnTo>
                    <a:pt x="230" y="43"/>
                  </a:lnTo>
                  <a:lnTo>
                    <a:pt x="232" y="44"/>
                  </a:lnTo>
                  <a:lnTo>
                    <a:pt x="232" y="45"/>
                  </a:lnTo>
                  <a:lnTo>
                    <a:pt x="233" y="45"/>
                  </a:lnTo>
                  <a:lnTo>
                    <a:pt x="234" y="45"/>
                  </a:lnTo>
                  <a:lnTo>
                    <a:pt x="235" y="46"/>
                  </a:lnTo>
                  <a:lnTo>
                    <a:pt x="236" y="46"/>
                  </a:lnTo>
                  <a:lnTo>
                    <a:pt x="237" y="47"/>
                  </a:lnTo>
                  <a:lnTo>
                    <a:pt x="239" y="46"/>
                  </a:lnTo>
                  <a:lnTo>
                    <a:pt x="241" y="46"/>
                  </a:lnTo>
                  <a:lnTo>
                    <a:pt x="242" y="46"/>
                  </a:lnTo>
                  <a:lnTo>
                    <a:pt x="243" y="46"/>
                  </a:lnTo>
                  <a:lnTo>
                    <a:pt x="244" y="46"/>
                  </a:lnTo>
                  <a:lnTo>
                    <a:pt x="245" y="46"/>
                  </a:lnTo>
                  <a:lnTo>
                    <a:pt x="246" y="45"/>
                  </a:lnTo>
                  <a:lnTo>
                    <a:pt x="247" y="44"/>
                  </a:lnTo>
                  <a:lnTo>
                    <a:pt x="249" y="43"/>
                  </a:lnTo>
                  <a:lnTo>
                    <a:pt x="250" y="43"/>
                  </a:lnTo>
                  <a:lnTo>
                    <a:pt x="251" y="43"/>
                  </a:lnTo>
                  <a:lnTo>
                    <a:pt x="252" y="43"/>
                  </a:lnTo>
                  <a:lnTo>
                    <a:pt x="253" y="42"/>
                  </a:lnTo>
                  <a:lnTo>
                    <a:pt x="254" y="42"/>
                  </a:lnTo>
                  <a:lnTo>
                    <a:pt x="255" y="42"/>
                  </a:lnTo>
                  <a:lnTo>
                    <a:pt x="255" y="41"/>
                  </a:lnTo>
                  <a:lnTo>
                    <a:pt x="256" y="41"/>
                  </a:lnTo>
                  <a:lnTo>
                    <a:pt x="259" y="41"/>
                  </a:lnTo>
                  <a:lnTo>
                    <a:pt x="260" y="41"/>
                  </a:lnTo>
                  <a:lnTo>
                    <a:pt x="261" y="39"/>
                  </a:lnTo>
                  <a:lnTo>
                    <a:pt x="262" y="39"/>
                  </a:lnTo>
                  <a:lnTo>
                    <a:pt x="267" y="41"/>
                  </a:lnTo>
                  <a:lnTo>
                    <a:pt x="269" y="41"/>
                  </a:lnTo>
                  <a:lnTo>
                    <a:pt x="270" y="41"/>
                  </a:lnTo>
                  <a:lnTo>
                    <a:pt x="271" y="41"/>
                  </a:lnTo>
                  <a:lnTo>
                    <a:pt x="272" y="41"/>
                  </a:lnTo>
                  <a:lnTo>
                    <a:pt x="274" y="42"/>
                  </a:lnTo>
                  <a:lnTo>
                    <a:pt x="275" y="43"/>
                  </a:lnTo>
                  <a:lnTo>
                    <a:pt x="276" y="43"/>
                  </a:lnTo>
                  <a:lnTo>
                    <a:pt x="279" y="43"/>
                  </a:lnTo>
                  <a:lnTo>
                    <a:pt x="280" y="42"/>
                  </a:lnTo>
                  <a:lnTo>
                    <a:pt x="283" y="43"/>
                  </a:lnTo>
                  <a:lnTo>
                    <a:pt x="284" y="43"/>
                  </a:lnTo>
                  <a:lnTo>
                    <a:pt x="286" y="45"/>
                  </a:lnTo>
                  <a:lnTo>
                    <a:pt x="287" y="45"/>
                  </a:lnTo>
                  <a:lnTo>
                    <a:pt x="287" y="46"/>
                  </a:lnTo>
                  <a:lnTo>
                    <a:pt x="288" y="47"/>
                  </a:lnTo>
                  <a:lnTo>
                    <a:pt x="288" y="49"/>
                  </a:lnTo>
                  <a:lnTo>
                    <a:pt x="289" y="49"/>
                  </a:lnTo>
                  <a:lnTo>
                    <a:pt x="289" y="50"/>
                  </a:lnTo>
                  <a:lnTo>
                    <a:pt x="291" y="50"/>
                  </a:lnTo>
                  <a:lnTo>
                    <a:pt x="292" y="50"/>
                  </a:lnTo>
                  <a:lnTo>
                    <a:pt x="293" y="51"/>
                  </a:lnTo>
                  <a:lnTo>
                    <a:pt x="298" y="51"/>
                  </a:lnTo>
                  <a:lnTo>
                    <a:pt x="300" y="51"/>
                  </a:lnTo>
                  <a:lnTo>
                    <a:pt x="301" y="52"/>
                  </a:lnTo>
                  <a:lnTo>
                    <a:pt x="302" y="52"/>
                  </a:lnTo>
                  <a:lnTo>
                    <a:pt x="302" y="53"/>
                  </a:lnTo>
                  <a:lnTo>
                    <a:pt x="301" y="53"/>
                  </a:lnTo>
                  <a:lnTo>
                    <a:pt x="301" y="54"/>
                  </a:lnTo>
                  <a:lnTo>
                    <a:pt x="302" y="55"/>
                  </a:lnTo>
                  <a:lnTo>
                    <a:pt x="302" y="57"/>
                  </a:lnTo>
                  <a:lnTo>
                    <a:pt x="301" y="58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2" y="59"/>
                  </a:lnTo>
                  <a:lnTo>
                    <a:pt x="303" y="59"/>
                  </a:lnTo>
                  <a:lnTo>
                    <a:pt x="303" y="60"/>
                  </a:lnTo>
                  <a:lnTo>
                    <a:pt x="304" y="60"/>
                  </a:lnTo>
                  <a:lnTo>
                    <a:pt x="304" y="61"/>
                  </a:lnTo>
                  <a:lnTo>
                    <a:pt x="305" y="61"/>
                  </a:lnTo>
                  <a:lnTo>
                    <a:pt x="306" y="61"/>
                  </a:lnTo>
                  <a:lnTo>
                    <a:pt x="306" y="62"/>
                  </a:lnTo>
                  <a:lnTo>
                    <a:pt x="308" y="63"/>
                  </a:lnTo>
                  <a:lnTo>
                    <a:pt x="310" y="64"/>
                  </a:lnTo>
                  <a:lnTo>
                    <a:pt x="310" y="66"/>
                  </a:lnTo>
                  <a:lnTo>
                    <a:pt x="311" y="66"/>
                  </a:lnTo>
                  <a:lnTo>
                    <a:pt x="313" y="66"/>
                  </a:lnTo>
                  <a:lnTo>
                    <a:pt x="316" y="66"/>
                  </a:lnTo>
                  <a:lnTo>
                    <a:pt x="317" y="66"/>
                  </a:lnTo>
                  <a:lnTo>
                    <a:pt x="318" y="66"/>
                  </a:lnTo>
                  <a:lnTo>
                    <a:pt x="320" y="66"/>
                  </a:lnTo>
                  <a:lnTo>
                    <a:pt x="321" y="66"/>
                  </a:lnTo>
                  <a:lnTo>
                    <a:pt x="322" y="66"/>
                  </a:lnTo>
                  <a:lnTo>
                    <a:pt x="323" y="66"/>
                  </a:lnTo>
                  <a:lnTo>
                    <a:pt x="325" y="67"/>
                  </a:lnTo>
                  <a:lnTo>
                    <a:pt x="328" y="67"/>
                  </a:lnTo>
                  <a:lnTo>
                    <a:pt x="329" y="68"/>
                  </a:lnTo>
                  <a:lnTo>
                    <a:pt x="331" y="68"/>
                  </a:lnTo>
                  <a:lnTo>
                    <a:pt x="335" y="69"/>
                  </a:lnTo>
                  <a:lnTo>
                    <a:pt x="336" y="69"/>
                  </a:lnTo>
                  <a:lnTo>
                    <a:pt x="337" y="69"/>
                  </a:lnTo>
                  <a:lnTo>
                    <a:pt x="337" y="68"/>
                  </a:lnTo>
                  <a:lnTo>
                    <a:pt x="338" y="68"/>
                  </a:lnTo>
                  <a:lnTo>
                    <a:pt x="338" y="69"/>
                  </a:lnTo>
                  <a:lnTo>
                    <a:pt x="339" y="69"/>
                  </a:lnTo>
                  <a:lnTo>
                    <a:pt x="342" y="70"/>
                  </a:lnTo>
                  <a:lnTo>
                    <a:pt x="343" y="70"/>
                  </a:lnTo>
                  <a:lnTo>
                    <a:pt x="345" y="69"/>
                  </a:lnTo>
                  <a:lnTo>
                    <a:pt x="346" y="68"/>
                  </a:lnTo>
                  <a:lnTo>
                    <a:pt x="350" y="67"/>
                  </a:lnTo>
                  <a:lnTo>
                    <a:pt x="351" y="66"/>
                  </a:lnTo>
                  <a:lnTo>
                    <a:pt x="352" y="66"/>
                  </a:lnTo>
                  <a:lnTo>
                    <a:pt x="352" y="64"/>
                  </a:lnTo>
                  <a:lnTo>
                    <a:pt x="353" y="64"/>
                  </a:lnTo>
                  <a:lnTo>
                    <a:pt x="353" y="66"/>
                  </a:lnTo>
                  <a:lnTo>
                    <a:pt x="354" y="66"/>
                  </a:lnTo>
                  <a:lnTo>
                    <a:pt x="356" y="64"/>
                  </a:lnTo>
                  <a:lnTo>
                    <a:pt x="358" y="64"/>
                  </a:lnTo>
                  <a:lnTo>
                    <a:pt x="362" y="63"/>
                  </a:lnTo>
                  <a:lnTo>
                    <a:pt x="364" y="63"/>
                  </a:lnTo>
                  <a:lnTo>
                    <a:pt x="369" y="61"/>
                  </a:lnTo>
                  <a:lnTo>
                    <a:pt x="371" y="61"/>
                  </a:lnTo>
                  <a:lnTo>
                    <a:pt x="372" y="62"/>
                  </a:lnTo>
                  <a:lnTo>
                    <a:pt x="373" y="62"/>
                  </a:lnTo>
                  <a:lnTo>
                    <a:pt x="373" y="61"/>
                  </a:lnTo>
                  <a:lnTo>
                    <a:pt x="375" y="61"/>
                  </a:lnTo>
                  <a:lnTo>
                    <a:pt x="376" y="60"/>
                  </a:lnTo>
                  <a:lnTo>
                    <a:pt x="377" y="60"/>
                  </a:lnTo>
                  <a:lnTo>
                    <a:pt x="378" y="60"/>
                  </a:lnTo>
                  <a:lnTo>
                    <a:pt x="378" y="59"/>
                  </a:lnTo>
                  <a:lnTo>
                    <a:pt x="378" y="58"/>
                  </a:lnTo>
                  <a:lnTo>
                    <a:pt x="379" y="55"/>
                  </a:lnTo>
                  <a:lnTo>
                    <a:pt x="380" y="54"/>
                  </a:lnTo>
                  <a:lnTo>
                    <a:pt x="384" y="52"/>
                  </a:lnTo>
                  <a:lnTo>
                    <a:pt x="384" y="51"/>
                  </a:lnTo>
                  <a:lnTo>
                    <a:pt x="385" y="51"/>
                  </a:lnTo>
                  <a:lnTo>
                    <a:pt x="385" y="50"/>
                  </a:lnTo>
                  <a:lnTo>
                    <a:pt x="386" y="50"/>
                  </a:lnTo>
                  <a:lnTo>
                    <a:pt x="388" y="49"/>
                  </a:lnTo>
                  <a:lnTo>
                    <a:pt x="389" y="49"/>
                  </a:lnTo>
                  <a:lnTo>
                    <a:pt x="392" y="46"/>
                  </a:lnTo>
                  <a:lnTo>
                    <a:pt x="393" y="46"/>
                  </a:lnTo>
                  <a:lnTo>
                    <a:pt x="394" y="45"/>
                  </a:lnTo>
                  <a:lnTo>
                    <a:pt x="395" y="44"/>
                  </a:lnTo>
                  <a:lnTo>
                    <a:pt x="396" y="44"/>
                  </a:lnTo>
                  <a:lnTo>
                    <a:pt x="397" y="44"/>
                  </a:lnTo>
                  <a:lnTo>
                    <a:pt x="398" y="44"/>
                  </a:lnTo>
                  <a:lnTo>
                    <a:pt x="398" y="45"/>
                  </a:lnTo>
                  <a:lnTo>
                    <a:pt x="402" y="44"/>
                  </a:lnTo>
                  <a:lnTo>
                    <a:pt x="403" y="44"/>
                  </a:lnTo>
                  <a:lnTo>
                    <a:pt x="406" y="46"/>
                  </a:lnTo>
                  <a:lnTo>
                    <a:pt x="407" y="47"/>
                  </a:lnTo>
                  <a:lnTo>
                    <a:pt x="407" y="49"/>
                  </a:lnTo>
                  <a:lnTo>
                    <a:pt x="410" y="51"/>
                  </a:lnTo>
                  <a:lnTo>
                    <a:pt x="412" y="52"/>
                  </a:lnTo>
                  <a:lnTo>
                    <a:pt x="413" y="53"/>
                  </a:lnTo>
                  <a:lnTo>
                    <a:pt x="414" y="53"/>
                  </a:lnTo>
                  <a:lnTo>
                    <a:pt x="415" y="52"/>
                  </a:lnTo>
                  <a:lnTo>
                    <a:pt x="417" y="53"/>
                  </a:lnTo>
                  <a:lnTo>
                    <a:pt x="418" y="53"/>
                  </a:lnTo>
                  <a:lnTo>
                    <a:pt x="422" y="50"/>
                  </a:lnTo>
                  <a:lnTo>
                    <a:pt x="423" y="50"/>
                  </a:lnTo>
                  <a:lnTo>
                    <a:pt x="424" y="50"/>
                  </a:lnTo>
                  <a:lnTo>
                    <a:pt x="427" y="50"/>
                  </a:lnTo>
                  <a:lnTo>
                    <a:pt x="430" y="52"/>
                  </a:lnTo>
                  <a:lnTo>
                    <a:pt x="431" y="52"/>
                  </a:lnTo>
                  <a:lnTo>
                    <a:pt x="431" y="53"/>
                  </a:lnTo>
                  <a:lnTo>
                    <a:pt x="432" y="5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8" name="Freeform 6960">
              <a:extLst>
                <a:ext uri="{FF2B5EF4-FFF2-40B4-BE49-F238E27FC236}">
                  <a16:creationId xmlns:a16="http://schemas.microsoft.com/office/drawing/2014/main" id="{8EB2857C-2397-94B0-50EA-837B02E735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9337" y="3595689"/>
              <a:ext cx="271463" cy="369888"/>
            </a:xfrm>
            <a:custGeom>
              <a:avLst/>
              <a:gdLst>
                <a:gd name="T0" fmla="*/ 39 w 171"/>
                <a:gd name="T1" fmla="*/ 214 h 233"/>
                <a:gd name="T2" fmla="*/ 59 w 171"/>
                <a:gd name="T3" fmla="*/ 207 h 233"/>
                <a:gd name="T4" fmla="*/ 20 w 171"/>
                <a:gd name="T5" fmla="*/ 203 h 233"/>
                <a:gd name="T6" fmla="*/ 64 w 171"/>
                <a:gd name="T7" fmla="*/ 203 h 233"/>
                <a:gd name="T8" fmla="*/ 55 w 171"/>
                <a:gd name="T9" fmla="*/ 207 h 233"/>
                <a:gd name="T10" fmla="*/ 55 w 171"/>
                <a:gd name="T11" fmla="*/ 206 h 233"/>
                <a:gd name="T12" fmla="*/ 62 w 171"/>
                <a:gd name="T13" fmla="*/ 201 h 233"/>
                <a:gd name="T14" fmla="*/ 80 w 171"/>
                <a:gd name="T15" fmla="*/ 2 h 233"/>
                <a:gd name="T16" fmla="*/ 88 w 171"/>
                <a:gd name="T17" fmla="*/ 8 h 233"/>
                <a:gd name="T18" fmla="*/ 98 w 171"/>
                <a:gd name="T19" fmla="*/ 13 h 233"/>
                <a:gd name="T20" fmla="*/ 107 w 171"/>
                <a:gd name="T21" fmla="*/ 13 h 233"/>
                <a:gd name="T22" fmla="*/ 114 w 171"/>
                <a:gd name="T23" fmla="*/ 20 h 233"/>
                <a:gd name="T24" fmla="*/ 124 w 171"/>
                <a:gd name="T25" fmla="*/ 28 h 233"/>
                <a:gd name="T26" fmla="*/ 139 w 171"/>
                <a:gd name="T27" fmla="*/ 31 h 233"/>
                <a:gd name="T28" fmla="*/ 139 w 171"/>
                <a:gd name="T29" fmla="*/ 41 h 233"/>
                <a:gd name="T30" fmla="*/ 139 w 171"/>
                <a:gd name="T31" fmla="*/ 49 h 233"/>
                <a:gd name="T32" fmla="*/ 138 w 171"/>
                <a:gd name="T33" fmla="*/ 57 h 233"/>
                <a:gd name="T34" fmla="*/ 135 w 171"/>
                <a:gd name="T35" fmla="*/ 67 h 233"/>
                <a:gd name="T36" fmla="*/ 133 w 171"/>
                <a:gd name="T37" fmla="*/ 74 h 233"/>
                <a:gd name="T38" fmla="*/ 129 w 171"/>
                <a:gd name="T39" fmla="*/ 82 h 233"/>
                <a:gd name="T40" fmla="*/ 133 w 171"/>
                <a:gd name="T41" fmla="*/ 89 h 233"/>
                <a:gd name="T42" fmla="*/ 130 w 171"/>
                <a:gd name="T43" fmla="*/ 99 h 233"/>
                <a:gd name="T44" fmla="*/ 132 w 171"/>
                <a:gd name="T45" fmla="*/ 115 h 233"/>
                <a:gd name="T46" fmla="*/ 138 w 171"/>
                <a:gd name="T47" fmla="*/ 125 h 233"/>
                <a:gd name="T48" fmla="*/ 148 w 171"/>
                <a:gd name="T49" fmla="*/ 132 h 233"/>
                <a:gd name="T50" fmla="*/ 138 w 171"/>
                <a:gd name="T51" fmla="*/ 148 h 233"/>
                <a:gd name="T52" fmla="*/ 141 w 171"/>
                <a:gd name="T53" fmla="*/ 160 h 233"/>
                <a:gd name="T54" fmla="*/ 144 w 171"/>
                <a:gd name="T55" fmla="*/ 169 h 233"/>
                <a:gd name="T56" fmla="*/ 155 w 171"/>
                <a:gd name="T57" fmla="*/ 176 h 233"/>
                <a:gd name="T58" fmla="*/ 163 w 171"/>
                <a:gd name="T59" fmla="*/ 181 h 233"/>
                <a:gd name="T60" fmla="*/ 163 w 171"/>
                <a:gd name="T61" fmla="*/ 197 h 233"/>
                <a:gd name="T62" fmla="*/ 169 w 171"/>
                <a:gd name="T63" fmla="*/ 197 h 233"/>
                <a:gd name="T64" fmla="*/ 167 w 171"/>
                <a:gd name="T65" fmla="*/ 207 h 233"/>
                <a:gd name="T66" fmla="*/ 156 w 171"/>
                <a:gd name="T67" fmla="*/ 209 h 233"/>
                <a:gd name="T68" fmla="*/ 148 w 171"/>
                <a:gd name="T69" fmla="*/ 214 h 233"/>
                <a:gd name="T70" fmla="*/ 146 w 171"/>
                <a:gd name="T71" fmla="*/ 225 h 233"/>
                <a:gd name="T72" fmla="*/ 142 w 171"/>
                <a:gd name="T73" fmla="*/ 233 h 233"/>
                <a:gd name="T74" fmla="*/ 130 w 171"/>
                <a:gd name="T75" fmla="*/ 227 h 233"/>
                <a:gd name="T76" fmla="*/ 122 w 171"/>
                <a:gd name="T77" fmla="*/ 228 h 233"/>
                <a:gd name="T78" fmla="*/ 110 w 171"/>
                <a:gd name="T79" fmla="*/ 227 h 233"/>
                <a:gd name="T80" fmla="*/ 98 w 171"/>
                <a:gd name="T81" fmla="*/ 225 h 233"/>
                <a:gd name="T82" fmla="*/ 89 w 171"/>
                <a:gd name="T83" fmla="*/ 223 h 233"/>
                <a:gd name="T84" fmla="*/ 80 w 171"/>
                <a:gd name="T85" fmla="*/ 219 h 233"/>
                <a:gd name="T86" fmla="*/ 77 w 171"/>
                <a:gd name="T87" fmla="*/ 212 h 233"/>
                <a:gd name="T88" fmla="*/ 74 w 171"/>
                <a:gd name="T89" fmla="*/ 199 h 233"/>
                <a:gd name="T90" fmla="*/ 65 w 171"/>
                <a:gd name="T91" fmla="*/ 198 h 233"/>
                <a:gd name="T92" fmla="*/ 55 w 171"/>
                <a:gd name="T93" fmla="*/ 202 h 233"/>
                <a:gd name="T94" fmla="*/ 47 w 171"/>
                <a:gd name="T95" fmla="*/ 207 h 233"/>
                <a:gd name="T96" fmla="*/ 37 w 171"/>
                <a:gd name="T97" fmla="*/ 207 h 233"/>
                <a:gd name="T98" fmla="*/ 26 w 171"/>
                <a:gd name="T99" fmla="*/ 206 h 233"/>
                <a:gd name="T100" fmla="*/ 13 w 171"/>
                <a:gd name="T101" fmla="*/ 197 h 233"/>
                <a:gd name="T102" fmla="*/ 8 w 171"/>
                <a:gd name="T103" fmla="*/ 191 h 233"/>
                <a:gd name="T104" fmla="*/ 8 w 171"/>
                <a:gd name="T105" fmla="*/ 31 h 233"/>
                <a:gd name="T106" fmla="*/ 31 w 171"/>
                <a:gd name="T107" fmla="*/ 26 h 233"/>
                <a:gd name="T108" fmla="*/ 30 w 171"/>
                <a:gd name="T109" fmla="*/ 28 h 233"/>
                <a:gd name="T110" fmla="*/ 35 w 171"/>
                <a:gd name="T111" fmla="*/ 18 h 233"/>
                <a:gd name="T112" fmla="*/ 43 w 171"/>
                <a:gd name="T113" fmla="*/ 13 h 233"/>
                <a:gd name="T114" fmla="*/ 51 w 171"/>
                <a:gd name="T115" fmla="*/ 5 h 233"/>
                <a:gd name="T116" fmla="*/ 64 w 171"/>
                <a:gd name="T117" fmla="*/ 3 h 233"/>
                <a:gd name="T118" fmla="*/ 73 w 171"/>
                <a:gd name="T119" fmla="*/ 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1" h="233">
                  <a:moveTo>
                    <a:pt x="47" y="219"/>
                  </a:moveTo>
                  <a:lnTo>
                    <a:pt x="47" y="220"/>
                  </a:lnTo>
                  <a:lnTo>
                    <a:pt x="47" y="219"/>
                  </a:lnTo>
                  <a:close/>
                  <a:moveTo>
                    <a:pt x="40" y="219"/>
                  </a:moveTo>
                  <a:lnTo>
                    <a:pt x="39" y="219"/>
                  </a:lnTo>
                  <a:lnTo>
                    <a:pt x="40" y="219"/>
                  </a:lnTo>
                  <a:close/>
                  <a:moveTo>
                    <a:pt x="39" y="214"/>
                  </a:moveTo>
                  <a:lnTo>
                    <a:pt x="39" y="212"/>
                  </a:lnTo>
                  <a:lnTo>
                    <a:pt x="40" y="212"/>
                  </a:lnTo>
                  <a:lnTo>
                    <a:pt x="39" y="214"/>
                  </a:lnTo>
                  <a:close/>
                  <a:moveTo>
                    <a:pt x="32" y="209"/>
                  </a:moveTo>
                  <a:lnTo>
                    <a:pt x="31" y="209"/>
                  </a:lnTo>
                  <a:lnTo>
                    <a:pt x="30" y="209"/>
                  </a:lnTo>
                  <a:lnTo>
                    <a:pt x="30" y="208"/>
                  </a:lnTo>
                  <a:lnTo>
                    <a:pt x="31" y="208"/>
                  </a:lnTo>
                  <a:lnTo>
                    <a:pt x="32" y="208"/>
                  </a:lnTo>
                  <a:lnTo>
                    <a:pt x="32" y="209"/>
                  </a:lnTo>
                  <a:close/>
                  <a:moveTo>
                    <a:pt x="59" y="207"/>
                  </a:moveTo>
                  <a:lnTo>
                    <a:pt x="59" y="208"/>
                  </a:lnTo>
                  <a:lnTo>
                    <a:pt x="59" y="207"/>
                  </a:lnTo>
                  <a:close/>
                  <a:moveTo>
                    <a:pt x="26" y="207"/>
                  </a:moveTo>
                  <a:lnTo>
                    <a:pt x="25" y="207"/>
                  </a:lnTo>
                  <a:lnTo>
                    <a:pt x="25" y="206"/>
                  </a:lnTo>
                  <a:lnTo>
                    <a:pt x="26" y="206"/>
                  </a:lnTo>
                  <a:lnTo>
                    <a:pt x="26" y="207"/>
                  </a:lnTo>
                  <a:close/>
                  <a:moveTo>
                    <a:pt x="22" y="204"/>
                  </a:moveTo>
                  <a:lnTo>
                    <a:pt x="21" y="204"/>
                  </a:lnTo>
                  <a:lnTo>
                    <a:pt x="20" y="204"/>
                  </a:lnTo>
                  <a:lnTo>
                    <a:pt x="18" y="203"/>
                  </a:lnTo>
                  <a:lnTo>
                    <a:pt x="20" y="203"/>
                  </a:lnTo>
                  <a:lnTo>
                    <a:pt x="21" y="203"/>
                  </a:lnTo>
                  <a:lnTo>
                    <a:pt x="22" y="203"/>
                  </a:lnTo>
                  <a:lnTo>
                    <a:pt x="22" y="204"/>
                  </a:lnTo>
                  <a:close/>
                  <a:moveTo>
                    <a:pt x="67" y="203"/>
                  </a:moveTo>
                  <a:lnTo>
                    <a:pt x="66" y="203"/>
                  </a:lnTo>
                  <a:lnTo>
                    <a:pt x="66" y="202"/>
                  </a:lnTo>
                  <a:lnTo>
                    <a:pt x="67" y="202"/>
                  </a:lnTo>
                  <a:lnTo>
                    <a:pt x="67" y="203"/>
                  </a:lnTo>
                  <a:close/>
                  <a:moveTo>
                    <a:pt x="64" y="202"/>
                  </a:moveTo>
                  <a:lnTo>
                    <a:pt x="64" y="203"/>
                  </a:lnTo>
                  <a:lnTo>
                    <a:pt x="63" y="203"/>
                  </a:lnTo>
                  <a:lnTo>
                    <a:pt x="63" y="204"/>
                  </a:lnTo>
                  <a:lnTo>
                    <a:pt x="62" y="204"/>
                  </a:lnTo>
                  <a:lnTo>
                    <a:pt x="60" y="206"/>
                  </a:lnTo>
                  <a:lnTo>
                    <a:pt x="59" y="206"/>
                  </a:lnTo>
                  <a:lnTo>
                    <a:pt x="58" y="206"/>
                  </a:lnTo>
                  <a:lnTo>
                    <a:pt x="57" y="206"/>
                  </a:lnTo>
                  <a:lnTo>
                    <a:pt x="56" y="206"/>
                  </a:lnTo>
                  <a:lnTo>
                    <a:pt x="56" y="207"/>
                  </a:lnTo>
                  <a:lnTo>
                    <a:pt x="55" y="207"/>
                  </a:lnTo>
                  <a:lnTo>
                    <a:pt x="54" y="208"/>
                  </a:lnTo>
                  <a:lnTo>
                    <a:pt x="52" y="208"/>
                  </a:lnTo>
                  <a:lnTo>
                    <a:pt x="51" y="208"/>
                  </a:lnTo>
                  <a:lnTo>
                    <a:pt x="51" y="209"/>
                  </a:lnTo>
                  <a:lnTo>
                    <a:pt x="50" y="209"/>
                  </a:lnTo>
                  <a:lnTo>
                    <a:pt x="50" y="208"/>
                  </a:lnTo>
                  <a:lnTo>
                    <a:pt x="50" y="207"/>
                  </a:lnTo>
                  <a:lnTo>
                    <a:pt x="51" y="207"/>
                  </a:lnTo>
                  <a:lnTo>
                    <a:pt x="52" y="207"/>
                  </a:lnTo>
                  <a:lnTo>
                    <a:pt x="55" y="206"/>
                  </a:lnTo>
                  <a:lnTo>
                    <a:pt x="56" y="206"/>
                  </a:lnTo>
                  <a:lnTo>
                    <a:pt x="56" y="204"/>
                  </a:lnTo>
                  <a:lnTo>
                    <a:pt x="57" y="204"/>
                  </a:lnTo>
                  <a:lnTo>
                    <a:pt x="58" y="204"/>
                  </a:lnTo>
                  <a:lnTo>
                    <a:pt x="58" y="203"/>
                  </a:lnTo>
                  <a:lnTo>
                    <a:pt x="58" y="202"/>
                  </a:lnTo>
                  <a:lnTo>
                    <a:pt x="57" y="202"/>
                  </a:lnTo>
                  <a:lnTo>
                    <a:pt x="59" y="202"/>
                  </a:lnTo>
                  <a:lnTo>
                    <a:pt x="60" y="202"/>
                  </a:lnTo>
                  <a:lnTo>
                    <a:pt x="62" y="201"/>
                  </a:lnTo>
                  <a:lnTo>
                    <a:pt x="64" y="201"/>
                  </a:lnTo>
                  <a:lnTo>
                    <a:pt x="65" y="201"/>
                  </a:lnTo>
                  <a:lnTo>
                    <a:pt x="65" y="202"/>
                  </a:lnTo>
                  <a:lnTo>
                    <a:pt x="64" y="202"/>
                  </a:lnTo>
                  <a:close/>
                  <a:moveTo>
                    <a:pt x="68" y="200"/>
                  </a:moveTo>
                  <a:lnTo>
                    <a:pt x="67" y="200"/>
                  </a:lnTo>
                  <a:lnTo>
                    <a:pt x="68" y="199"/>
                  </a:lnTo>
                  <a:lnTo>
                    <a:pt x="68" y="200"/>
                  </a:lnTo>
                  <a:close/>
                  <a:moveTo>
                    <a:pt x="80" y="1"/>
                  </a:moveTo>
                  <a:lnTo>
                    <a:pt x="80" y="2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6"/>
                  </a:lnTo>
                  <a:lnTo>
                    <a:pt x="83" y="7"/>
                  </a:lnTo>
                  <a:lnTo>
                    <a:pt x="84" y="7"/>
                  </a:lnTo>
                  <a:lnTo>
                    <a:pt x="85" y="7"/>
                  </a:lnTo>
                  <a:lnTo>
                    <a:pt x="87" y="7"/>
                  </a:lnTo>
                  <a:lnTo>
                    <a:pt x="87" y="8"/>
                  </a:lnTo>
                  <a:lnTo>
                    <a:pt x="88" y="7"/>
                  </a:lnTo>
                  <a:lnTo>
                    <a:pt x="88" y="8"/>
                  </a:lnTo>
                  <a:lnTo>
                    <a:pt x="89" y="8"/>
                  </a:lnTo>
                  <a:lnTo>
                    <a:pt x="91" y="9"/>
                  </a:lnTo>
                  <a:lnTo>
                    <a:pt x="92" y="9"/>
                  </a:lnTo>
                  <a:lnTo>
                    <a:pt x="93" y="9"/>
                  </a:lnTo>
                  <a:lnTo>
                    <a:pt x="93" y="10"/>
                  </a:lnTo>
                  <a:lnTo>
                    <a:pt x="94" y="10"/>
                  </a:lnTo>
                  <a:lnTo>
                    <a:pt x="94" y="11"/>
                  </a:lnTo>
                  <a:lnTo>
                    <a:pt x="96" y="13"/>
                  </a:lnTo>
                  <a:lnTo>
                    <a:pt x="97" y="13"/>
                  </a:lnTo>
                  <a:lnTo>
                    <a:pt x="98" y="13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100" y="13"/>
                  </a:lnTo>
                  <a:lnTo>
                    <a:pt x="101" y="13"/>
                  </a:lnTo>
                  <a:lnTo>
                    <a:pt x="102" y="13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5" y="13"/>
                  </a:lnTo>
                  <a:lnTo>
                    <a:pt x="106" y="13"/>
                  </a:lnTo>
                  <a:lnTo>
                    <a:pt x="107" y="13"/>
                  </a:lnTo>
                  <a:lnTo>
                    <a:pt x="107" y="14"/>
                  </a:lnTo>
                  <a:lnTo>
                    <a:pt x="109" y="15"/>
                  </a:lnTo>
                  <a:lnTo>
                    <a:pt x="110" y="15"/>
                  </a:lnTo>
                  <a:lnTo>
                    <a:pt x="111" y="15"/>
                  </a:lnTo>
                  <a:lnTo>
                    <a:pt x="111" y="16"/>
                  </a:lnTo>
                  <a:lnTo>
                    <a:pt x="111" y="17"/>
                  </a:lnTo>
                  <a:lnTo>
                    <a:pt x="111" y="18"/>
                  </a:lnTo>
                  <a:lnTo>
                    <a:pt x="113" y="19"/>
                  </a:lnTo>
                  <a:lnTo>
                    <a:pt x="113" y="20"/>
                  </a:lnTo>
                  <a:lnTo>
                    <a:pt x="114" y="20"/>
                  </a:lnTo>
                  <a:lnTo>
                    <a:pt x="115" y="20"/>
                  </a:lnTo>
                  <a:lnTo>
                    <a:pt x="115" y="22"/>
                  </a:lnTo>
                  <a:lnTo>
                    <a:pt x="116" y="22"/>
                  </a:lnTo>
                  <a:lnTo>
                    <a:pt x="118" y="23"/>
                  </a:lnTo>
                  <a:lnTo>
                    <a:pt x="119" y="24"/>
                  </a:lnTo>
                  <a:lnTo>
                    <a:pt x="121" y="24"/>
                  </a:lnTo>
                  <a:lnTo>
                    <a:pt x="122" y="25"/>
                  </a:lnTo>
                  <a:lnTo>
                    <a:pt x="122" y="26"/>
                  </a:lnTo>
                  <a:lnTo>
                    <a:pt x="123" y="26"/>
                  </a:lnTo>
                  <a:lnTo>
                    <a:pt x="124" y="28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9" y="31"/>
                  </a:lnTo>
                  <a:lnTo>
                    <a:pt x="131" y="31"/>
                  </a:lnTo>
                  <a:lnTo>
                    <a:pt x="133" y="31"/>
                  </a:lnTo>
                  <a:lnTo>
                    <a:pt x="135" y="31"/>
                  </a:lnTo>
                  <a:lnTo>
                    <a:pt x="136" y="31"/>
                  </a:lnTo>
                  <a:lnTo>
                    <a:pt x="138" y="31"/>
                  </a:lnTo>
                  <a:lnTo>
                    <a:pt x="139" y="31"/>
                  </a:lnTo>
                  <a:lnTo>
                    <a:pt x="139" y="32"/>
                  </a:lnTo>
                  <a:lnTo>
                    <a:pt x="139" y="33"/>
                  </a:lnTo>
                  <a:lnTo>
                    <a:pt x="139" y="34"/>
                  </a:lnTo>
                  <a:lnTo>
                    <a:pt x="138" y="35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9" y="38"/>
                  </a:lnTo>
                  <a:lnTo>
                    <a:pt x="139" y="39"/>
                  </a:lnTo>
                  <a:lnTo>
                    <a:pt x="139" y="40"/>
                  </a:lnTo>
                  <a:lnTo>
                    <a:pt x="139" y="41"/>
                  </a:lnTo>
                  <a:lnTo>
                    <a:pt x="139" y="42"/>
                  </a:lnTo>
                  <a:lnTo>
                    <a:pt x="139" y="43"/>
                  </a:lnTo>
                  <a:lnTo>
                    <a:pt x="138" y="43"/>
                  </a:lnTo>
                  <a:lnTo>
                    <a:pt x="139" y="43"/>
                  </a:lnTo>
                  <a:lnTo>
                    <a:pt x="139" y="44"/>
                  </a:lnTo>
                  <a:lnTo>
                    <a:pt x="140" y="44"/>
                  </a:lnTo>
                  <a:lnTo>
                    <a:pt x="140" y="45"/>
                  </a:lnTo>
                  <a:lnTo>
                    <a:pt x="140" y="47"/>
                  </a:lnTo>
                  <a:lnTo>
                    <a:pt x="140" y="48"/>
                  </a:lnTo>
                  <a:lnTo>
                    <a:pt x="139" y="49"/>
                  </a:lnTo>
                  <a:lnTo>
                    <a:pt x="140" y="49"/>
                  </a:lnTo>
                  <a:lnTo>
                    <a:pt x="140" y="50"/>
                  </a:lnTo>
                  <a:lnTo>
                    <a:pt x="140" y="51"/>
                  </a:lnTo>
                  <a:lnTo>
                    <a:pt x="140" y="52"/>
                  </a:lnTo>
                  <a:lnTo>
                    <a:pt x="139" y="52"/>
                  </a:lnTo>
                  <a:lnTo>
                    <a:pt x="139" y="53"/>
                  </a:lnTo>
                  <a:lnTo>
                    <a:pt x="139" y="55"/>
                  </a:lnTo>
                  <a:lnTo>
                    <a:pt x="139" y="56"/>
                  </a:lnTo>
                  <a:lnTo>
                    <a:pt x="138" y="56"/>
                  </a:lnTo>
                  <a:lnTo>
                    <a:pt x="138" y="57"/>
                  </a:lnTo>
                  <a:lnTo>
                    <a:pt x="138" y="58"/>
                  </a:lnTo>
                  <a:lnTo>
                    <a:pt x="138" y="59"/>
                  </a:lnTo>
                  <a:lnTo>
                    <a:pt x="138" y="60"/>
                  </a:lnTo>
                  <a:lnTo>
                    <a:pt x="138" y="61"/>
                  </a:lnTo>
                  <a:lnTo>
                    <a:pt x="138" y="62"/>
                  </a:lnTo>
                  <a:lnTo>
                    <a:pt x="136" y="62"/>
                  </a:lnTo>
                  <a:lnTo>
                    <a:pt x="136" y="64"/>
                  </a:lnTo>
                  <a:lnTo>
                    <a:pt x="136" y="65"/>
                  </a:lnTo>
                  <a:lnTo>
                    <a:pt x="135" y="66"/>
                  </a:lnTo>
                  <a:lnTo>
                    <a:pt x="135" y="67"/>
                  </a:lnTo>
                  <a:lnTo>
                    <a:pt x="135" y="68"/>
                  </a:lnTo>
                  <a:lnTo>
                    <a:pt x="134" y="68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32" y="70"/>
                  </a:lnTo>
                  <a:lnTo>
                    <a:pt x="132" y="72"/>
                  </a:lnTo>
                  <a:lnTo>
                    <a:pt x="133" y="72"/>
                  </a:lnTo>
                  <a:lnTo>
                    <a:pt x="134" y="74"/>
                  </a:lnTo>
                  <a:lnTo>
                    <a:pt x="133" y="74"/>
                  </a:lnTo>
                  <a:lnTo>
                    <a:pt x="132" y="74"/>
                  </a:lnTo>
                  <a:lnTo>
                    <a:pt x="131" y="74"/>
                  </a:lnTo>
                  <a:lnTo>
                    <a:pt x="131" y="75"/>
                  </a:lnTo>
                  <a:lnTo>
                    <a:pt x="130" y="75"/>
                  </a:lnTo>
                  <a:lnTo>
                    <a:pt x="129" y="75"/>
                  </a:lnTo>
                  <a:lnTo>
                    <a:pt x="129" y="76"/>
                  </a:lnTo>
                  <a:lnTo>
                    <a:pt x="129" y="77"/>
                  </a:lnTo>
                  <a:lnTo>
                    <a:pt x="129" y="78"/>
                  </a:lnTo>
                  <a:lnTo>
                    <a:pt x="129" y="80"/>
                  </a:lnTo>
                  <a:lnTo>
                    <a:pt x="129" y="82"/>
                  </a:lnTo>
                  <a:lnTo>
                    <a:pt x="129" y="83"/>
                  </a:lnTo>
                  <a:lnTo>
                    <a:pt x="129" y="84"/>
                  </a:lnTo>
                  <a:lnTo>
                    <a:pt x="129" y="86"/>
                  </a:lnTo>
                  <a:lnTo>
                    <a:pt x="130" y="86"/>
                  </a:lnTo>
                  <a:lnTo>
                    <a:pt x="131" y="87"/>
                  </a:lnTo>
                  <a:lnTo>
                    <a:pt x="132" y="87"/>
                  </a:lnTo>
                  <a:lnTo>
                    <a:pt x="133" y="87"/>
                  </a:lnTo>
                  <a:lnTo>
                    <a:pt x="134" y="87"/>
                  </a:lnTo>
                  <a:lnTo>
                    <a:pt x="134" y="89"/>
                  </a:lnTo>
                  <a:lnTo>
                    <a:pt x="133" y="89"/>
                  </a:lnTo>
                  <a:lnTo>
                    <a:pt x="133" y="90"/>
                  </a:lnTo>
                  <a:lnTo>
                    <a:pt x="133" y="91"/>
                  </a:lnTo>
                  <a:lnTo>
                    <a:pt x="132" y="91"/>
                  </a:lnTo>
                  <a:lnTo>
                    <a:pt x="132" y="92"/>
                  </a:lnTo>
                  <a:lnTo>
                    <a:pt x="131" y="92"/>
                  </a:lnTo>
                  <a:lnTo>
                    <a:pt x="130" y="93"/>
                  </a:lnTo>
                  <a:lnTo>
                    <a:pt x="130" y="94"/>
                  </a:lnTo>
                  <a:lnTo>
                    <a:pt x="130" y="97"/>
                  </a:lnTo>
                  <a:lnTo>
                    <a:pt x="130" y="98"/>
                  </a:lnTo>
                  <a:lnTo>
                    <a:pt x="130" y="99"/>
                  </a:lnTo>
                  <a:lnTo>
                    <a:pt x="131" y="101"/>
                  </a:lnTo>
                  <a:lnTo>
                    <a:pt x="131" y="102"/>
                  </a:lnTo>
                  <a:lnTo>
                    <a:pt x="132" y="105"/>
                  </a:lnTo>
                  <a:lnTo>
                    <a:pt x="132" y="107"/>
                  </a:lnTo>
                  <a:lnTo>
                    <a:pt x="133" y="109"/>
                  </a:lnTo>
                  <a:lnTo>
                    <a:pt x="133" y="110"/>
                  </a:lnTo>
                  <a:lnTo>
                    <a:pt x="133" y="112"/>
                  </a:lnTo>
                  <a:lnTo>
                    <a:pt x="133" y="114"/>
                  </a:lnTo>
                  <a:lnTo>
                    <a:pt x="133" y="115"/>
                  </a:lnTo>
                  <a:lnTo>
                    <a:pt x="132" y="115"/>
                  </a:lnTo>
                  <a:lnTo>
                    <a:pt x="133" y="115"/>
                  </a:lnTo>
                  <a:lnTo>
                    <a:pt x="133" y="116"/>
                  </a:lnTo>
                  <a:lnTo>
                    <a:pt x="133" y="117"/>
                  </a:lnTo>
                  <a:lnTo>
                    <a:pt x="133" y="118"/>
                  </a:lnTo>
                  <a:lnTo>
                    <a:pt x="133" y="119"/>
                  </a:lnTo>
                  <a:lnTo>
                    <a:pt x="133" y="122"/>
                  </a:lnTo>
                  <a:lnTo>
                    <a:pt x="133" y="123"/>
                  </a:lnTo>
                  <a:lnTo>
                    <a:pt x="133" y="124"/>
                  </a:lnTo>
                  <a:lnTo>
                    <a:pt x="135" y="124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3" y="125"/>
                  </a:lnTo>
                  <a:lnTo>
                    <a:pt x="144" y="126"/>
                  </a:lnTo>
                  <a:lnTo>
                    <a:pt x="146" y="126"/>
                  </a:lnTo>
                  <a:lnTo>
                    <a:pt x="147" y="126"/>
                  </a:lnTo>
                  <a:lnTo>
                    <a:pt x="147" y="127"/>
                  </a:lnTo>
                  <a:lnTo>
                    <a:pt x="147" y="128"/>
                  </a:lnTo>
                  <a:lnTo>
                    <a:pt x="148" y="129"/>
                  </a:lnTo>
                  <a:lnTo>
                    <a:pt x="148" y="131"/>
                  </a:lnTo>
                  <a:lnTo>
                    <a:pt x="148" y="132"/>
                  </a:lnTo>
                  <a:lnTo>
                    <a:pt x="148" y="133"/>
                  </a:lnTo>
                  <a:lnTo>
                    <a:pt x="148" y="134"/>
                  </a:lnTo>
                  <a:lnTo>
                    <a:pt x="148" y="135"/>
                  </a:lnTo>
                  <a:lnTo>
                    <a:pt x="147" y="137"/>
                  </a:lnTo>
                  <a:lnTo>
                    <a:pt x="144" y="140"/>
                  </a:lnTo>
                  <a:lnTo>
                    <a:pt x="142" y="141"/>
                  </a:lnTo>
                  <a:lnTo>
                    <a:pt x="141" y="143"/>
                  </a:lnTo>
                  <a:lnTo>
                    <a:pt x="140" y="144"/>
                  </a:lnTo>
                  <a:lnTo>
                    <a:pt x="139" y="145"/>
                  </a:lnTo>
                  <a:lnTo>
                    <a:pt x="138" y="148"/>
                  </a:lnTo>
                  <a:lnTo>
                    <a:pt x="135" y="150"/>
                  </a:lnTo>
                  <a:lnTo>
                    <a:pt x="134" y="151"/>
                  </a:lnTo>
                  <a:lnTo>
                    <a:pt x="133" y="152"/>
                  </a:lnTo>
                  <a:lnTo>
                    <a:pt x="134" y="153"/>
                  </a:lnTo>
                  <a:lnTo>
                    <a:pt x="135" y="154"/>
                  </a:lnTo>
                  <a:lnTo>
                    <a:pt x="136" y="156"/>
                  </a:lnTo>
                  <a:lnTo>
                    <a:pt x="138" y="157"/>
                  </a:lnTo>
                  <a:lnTo>
                    <a:pt x="139" y="159"/>
                  </a:lnTo>
                  <a:lnTo>
                    <a:pt x="140" y="160"/>
                  </a:lnTo>
                  <a:lnTo>
                    <a:pt x="141" y="160"/>
                  </a:lnTo>
                  <a:lnTo>
                    <a:pt x="141" y="161"/>
                  </a:lnTo>
                  <a:lnTo>
                    <a:pt x="141" y="162"/>
                  </a:lnTo>
                  <a:lnTo>
                    <a:pt x="141" y="164"/>
                  </a:lnTo>
                  <a:lnTo>
                    <a:pt x="142" y="164"/>
                  </a:lnTo>
                  <a:lnTo>
                    <a:pt x="142" y="165"/>
                  </a:lnTo>
                  <a:lnTo>
                    <a:pt x="142" y="166"/>
                  </a:lnTo>
                  <a:lnTo>
                    <a:pt x="143" y="166"/>
                  </a:lnTo>
                  <a:lnTo>
                    <a:pt x="143" y="167"/>
                  </a:lnTo>
                  <a:lnTo>
                    <a:pt x="144" y="168"/>
                  </a:lnTo>
                  <a:lnTo>
                    <a:pt x="144" y="169"/>
                  </a:lnTo>
                  <a:lnTo>
                    <a:pt x="146" y="170"/>
                  </a:lnTo>
                  <a:lnTo>
                    <a:pt x="146" y="172"/>
                  </a:lnTo>
                  <a:lnTo>
                    <a:pt x="147" y="173"/>
                  </a:lnTo>
                  <a:lnTo>
                    <a:pt x="148" y="174"/>
                  </a:lnTo>
                  <a:lnTo>
                    <a:pt x="149" y="174"/>
                  </a:lnTo>
                  <a:lnTo>
                    <a:pt x="149" y="175"/>
                  </a:lnTo>
                  <a:lnTo>
                    <a:pt x="150" y="175"/>
                  </a:lnTo>
                  <a:lnTo>
                    <a:pt x="151" y="176"/>
                  </a:lnTo>
                  <a:lnTo>
                    <a:pt x="152" y="176"/>
                  </a:lnTo>
                  <a:lnTo>
                    <a:pt x="155" y="176"/>
                  </a:lnTo>
                  <a:lnTo>
                    <a:pt x="156" y="177"/>
                  </a:lnTo>
                  <a:lnTo>
                    <a:pt x="157" y="177"/>
                  </a:lnTo>
                  <a:lnTo>
                    <a:pt x="157" y="178"/>
                  </a:lnTo>
                  <a:lnTo>
                    <a:pt x="158" y="178"/>
                  </a:lnTo>
                  <a:lnTo>
                    <a:pt x="158" y="179"/>
                  </a:lnTo>
                  <a:lnTo>
                    <a:pt x="159" y="179"/>
                  </a:lnTo>
                  <a:lnTo>
                    <a:pt x="159" y="181"/>
                  </a:lnTo>
                  <a:lnTo>
                    <a:pt x="161" y="179"/>
                  </a:lnTo>
                  <a:lnTo>
                    <a:pt x="163" y="179"/>
                  </a:lnTo>
                  <a:lnTo>
                    <a:pt x="163" y="181"/>
                  </a:lnTo>
                  <a:lnTo>
                    <a:pt x="161" y="182"/>
                  </a:lnTo>
                  <a:lnTo>
                    <a:pt x="161" y="184"/>
                  </a:lnTo>
                  <a:lnTo>
                    <a:pt x="161" y="185"/>
                  </a:lnTo>
                  <a:lnTo>
                    <a:pt x="163" y="187"/>
                  </a:lnTo>
                  <a:lnTo>
                    <a:pt x="163" y="190"/>
                  </a:lnTo>
                  <a:lnTo>
                    <a:pt x="163" y="192"/>
                  </a:lnTo>
                  <a:lnTo>
                    <a:pt x="163" y="193"/>
                  </a:lnTo>
                  <a:lnTo>
                    <a:pt x="161" y="195"/>
                  </a:lnTo>
                  <a:lnTo>
                    <a:pt x="163" y="195"/>
                  </a:lnTo>
                  <a:lnTo>
                    <a:pt x="163" y="197"/>
                  </a:lnTo>
                  <a:lnTo>
                    <a:pt x="161" y="197"/>
                  </a:lnTo>
                  <a:lnTo>
                    <a:pt x="163" y="197"/>
                  </a:lnTo>
                  <a:lnTo>
                    <a:pt x="164" y="197"/>
                  </a:lnTo>
                  <a:lnTo>
                    <a:pt x="164" y="198"/>
                  </a:lnTo>
                  <a:lnTo>
                    <a:pt x="165" y="198"/>
                  </a:lnTo>
                  <a:lnTo>
                    <a:pt x="165" y="197"/>
                  </a:lnTo>
                  <a:lnTo>
                    <a:pt x="166" y="197"/>
                  </a:lnTo>
                  <a:lnTo>
                    <a:pt x="167" y="197"/>
                  </a:lnTo>
                  <a:lnTo>
                    <a:pt x="168" y="197"/>
                  </a:lnTo>
                  <a:lnTo>
                    <a:pt x="169" y="197"/>
                  </a:lnTo>
                  <a:lnTo>
                    <a:pt x="169" y="198"/>
                  </a:lnTo>
                  <a:lnTo>
                    <a:pt x="171" y="199"/>
                  </a:lnTo>
                  <a:lnTo>
                    <a:pt x="169" y="199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3"/>
                  </a:lnTo>
                  <a:lnTo>
                    <a:pt x="168" y="203"/>
                  </a:lnTo>
                  <a:lnTo>
                    <a:pt x="168" y="206"/>
                  </a:lnTo>
                  <a:lnTo>
                    <a:pt x="168" y="207"/>
                  </a:lnTo>
                  <a:lnTo>
                    <a:pt x="167" y="207"/>
                  </a:lnTo>
                  <a:lnTo>
                    <a:pt x="166" y="207"/>
                  </a:lnTo>
                  <a:lnTo>
                    <a:pt x="164" y="207"/>
                  </a:lnTo>
                  <a:lnTo>
                    <a:pt x="163" y="207"/>
                  </a:lnTo>
                  <a:lnTo>
                    <a:pt x="161" y="207"/>
                  </a:lnTo>
                  <a:lnTo>
                    <a:pt x="161" y="208"/>
                  </a:lnTo>
                  <a:lnTo>
                    <a:pt x="160" y="208"/>
                  </a:lnTo>
                  <a:lnTo>
                    <a:pt x="159" y="208"/>
                  </a:lnTo>
                  <a:lnTo>
                    <a:pt x="157" y="208"/>
                  </a:lnTo>
                  <a:lnTo>
                    <a:pt x="157" y="209"/>
                  </a:lnTo>
                  <a:lnTo>
                    <a:pt x="156" y="209"/>
                  </a:lnTo>
                  <a:lnTo>
                    <a:pt x="155" y="209"/>
                  </a:lnTo>
                  <a:lnTo>
                    <a:pt x="155" y="210"/>
                  </a:lnTo>
                  <a:lnTo>
                    <a:pt x="155" y="211"/>
                  </a:lnTo>
                  <a:lnTo>
                    <a:pt x="153" y="211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1" y="212"/>
                  </a:lnTo>
                  <a:lnTo>
                    <a:pt x="150" y="214"/>
                  </a:lnTo>
                  <a:lnTo>
                    <a:pt x="149" y="214"/>
                  </a:lnTo>
                  <a:lnTo>
                    <a:pt x="148" y="214"/>
                  </a:lnTo>
                  <a:lnTo>
                    <a:pt x="148" y="215"/>
                  </a:lnTo>
                  <a:lnTo>
                    <a:pt x="148" y="216"/>
                  </a:lnTo>
                  <a:lnTo>
                    <a:pt x="148" y="217"/>
                  </a:lnTo>
                  <a:lnTo>
                    <a:pt x="148" y="218"/>
                  </a:lnTo>
                  <a:lnTo>
                    <a:pt x="147" y="219"/>
                  </a:lnTo>
                  <a:lnTo>
                    <a:pt x="147" y="220"/>
                  </a:lnTo>
                  <a:lnTo>
                    <a:pt x="146" y="221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5"/>
                  </a:lnTo>
                  <a:lnTo>
                    <a:pt x="146" y="226"/>
                  </a:lnTo>
                  <a:lnTo>
                    <a:pt x="146" y="228"/>
                  </a:lnTo>
                  <a:lnTo>
                    <a:pt x="146" y="229"/>
                  </a:lnTo>
                  <a:lnTo>
                    <a:pt x="144" y="231"/>
                  </a:lnTo>
                  <a:lnTo>
                    <a:pt x="144" y="229"/>
                  </a:lnTo>
                  <a:lnTo>
                    <a:pt x="143" y="231"/>
                  </a:lnTo>
                  <a:lnTo>
                    <a:pt x="144" y="231"/>
                  </a:lnTo>
                  <a:lnTo>
                    <a:pt x="143" y="231"/>
                  </a:lnTo>
                  <a:lnTo>
                    <a:pt x="143" y="232"/>
                  </a:lnTo>
                  <a:lnTo>
                    <a:pt x="142" y="233"/>
                  </a:lnTo>
                  <a:lnTo>
                    <a:pt x="140" y="232"/>
                  </a:lnTo>
                  <a:lnTo>
                    <a:pt x="139" y="232"/>
                  </a:lnTo>
                  <a:lnTo>
                    <a:pt x="136" y="231"/>
                  </a:lnTo>
                  <a:lnTo>
                    <a:pt x="134" y="231"/>
                  </a:lnTo>
                  <a:lnTo>
                    <a:pt x="132" y="229"/>
                  </a:lnTo>
                  <a:lnTo>
                    <a:pt x="131" y="229"/>
                  </a:lnTo>
                  <a:lnTo>
                    <a:pt x="130" y="229"/>
                  </a:lnTo>
                  <a:lnTo>
                    <a:pt x="131" y="229"/>
                  </a:lnTo>
                  <a:lnTo>
                    <a:pt x="130" y="228"/>
                  </a:lnTo>
                  <a:lnTo>
                    <a:pt x="130" y="227"/>
                  </a:lnTo>
                  <a:lnTo>
                    <a:pt x="129" y="227"/>
                  </a:lnTo>
                  <a:lnTo>
                    <a:pt x="127" y="227"/>
                  </a:lnTo>
                  <a:lnTo>
                    <a:pt x="126" y="228"/>
                  </a:lnTo>
                  <a:lnTo>
                    <a:pt x="127" y="228"/>
                  </a:lnTo>
                  <a:lnTo>
                    <a:pt x="127" y="229"/>
                  </a:lnTo>
                  <a:lnTo>
                    <a:pt x="126" y="228"/>
                  </a:lnTo>
                  <a:lnTo>
                    <a:pt x="125" y="228"/>
                  </a:lnTo>
                  <a:lnTo>
                    <a:pt x="124" y="228"/>
                  </a:lnTo>
                  <a:lnTo>
                    <a:pt x="123" y="228"/>
                  </a:lnTo>
                  <a:lnTo>
                    <a:pt x="122" y="228"/>
                  </a:lnTo>
                  <a:lnTo>
                    <a:pt x="121" y="228"/>
                  </a:lnTo>
                  <a:lnTo>
                    <a:pt x="119" y="228"/>
                  </a:lnTo>
                  <a:lnTo>
                    <a:pt x="118" y="228"/>
                  </a:lnTo>
                  <a:lnTo>
                    <a:pt x="117" y="227"/>
                  </a:lnTo>
                  <a:lnTo>
                    <a:pt x="116" y="228"/>
                  </a:lnTo>
                  <a:lnTo>
                    <a:pt x="115" y="228"/>
                  </a:lnTo>
                  <a:lnTo>
                    <a:pt x="114" y="227"/>
                  </a:lnTo>
                  <a:lnTo>
                    <a:pt x="113" y="226"/>
                  </a:lnTo>
                  <a:lnTo>
                    <a:pt x="111" y="227"/>
                  </a:lnTo>
                  <a:lnTo>
                    <a:pt x="110" y="227"/>
                  </a:lnTo>
                  <a:lnTo>
                    <a:pt x="109" y="227"/>
                  </a:lnTo>
                  <a:lnTo>
                    <a:pt x="108" y="227"/>
                  </a:lnTo>
                  <a:lnTo>
                    <a:pt x="107" y="227"/>
                  </a:lnTo>
                  <a:lnTo>
                    <a:pt x="106" y="227"/>
                  </a:lnTo>
                  <a:lnTo>
                    <a:pt x="105" y="226"/>
                  </a:lnTo>
                  <a:lnTo>
                    <a:pt x="105" y="225"/>
                  </a:lnTo>
                  <a:lnTo>
                    <a:pt x="104" y="225"/>
                  </a:lnTo>
                  <a:lnTo>
                    <a:pt x="101" y="225"/>
                  </a:lnTo>
                  <a:lnTo>
                    <a:pt x="99" y="224"/>
                  </a:lnTo>
                  <a:lnTo>
                    <a:pt x="98" y="225"/>
                  </a:lnTo>
                  <a:lnTo>
                    <a:pt x="97" y="224"/>
                  </a:lnTo>
                  <a:lnTo>
                    <a:pt x="96" y="224"/>
                  </a:lnTo>
                  <a:lnTo>
                    <a:pt x="96" y="225"/>
                  </a:lnTo>
                  <a:lnTo>
                    <a:pt x="94" y="225"/>
                  </a:lnTo>
                  <a:lnTo>
                    <a:pt x="93" y="225"/>
                  </a:lnTo>
                  <a:lnTo>
                    <a:pt x="92" y="225"/>
                  </a:lnTo>
                  <a:lnTo>
                    <a:pt x="91" y="224"/>
                  </a:lnTo>
                  <a:lnTo>
                    <a:pt x="91" y="223"/>
                  </a:lnTo>
                  <a:lnTo>
                    <a:pt x="90" y="223"/>
                  </a:lnTo>
                  <a:lnTo>
                    <a:pt x="89" y="223"/>
                  </a:lnTo>
                  <a:lnTo>
                    <a:pt x="88" y="224"/>
                  </a:lnTo>
                  <a:lnTo>
                    <a:pt x="88" y="223"/>
                  </a:lnTo>
                  <a:lnTo>
                    <a:pt x="88" y="221"/>
                  </a:lnTo>
                  <a:lnTo>
                    <a:pt x="87" y="221"/>
                  </a:lnTo>
                  <a:lnTo>
                    <a:pt x="85" y="221"/>
                  </a:lnTo>
                  <a:lnTo>
                    <a:pt x="84" y="221"/>
                  </a:lnTo>
                  <a:lnTo>
                    <a:pt x="83" y="221"/>
                  </a:lnTo>
                  <a:lnTo>
                    <a:pt x="81" y="221"/>
                  </a:lnTo>
                  <a:lnTo>
                    <a:pt x="81" y="220"/>
                  </a:lnTo>
                  <a:lnTo>
                    <a:pt x="80" y="219"/>
                  </a:lnTo>
                  <a:lnTo>
                    <a:pt x="80" y="218"/>
                  </a:lnTo>
                  <a:lnTo>
                    <a:pt x="79" y="218"/>
                  </a:lnTo>
                  <a:lnTo>
                    <a:pt x="79" y="217"/>
                  </a:lnTo>
                  <a:lnTo>
                    <a:pt x="79" y="216"/>
                  </a:lnTo>
                  <a:lnTo>
                    <a:pt x="79" y="215"/>
                  </a:lnTo>
                  <a:lnTo>
                    <a:pt x="80" y="215"/>
                  </a:lnTo>
                  <a:lnTo>
                    <a:pt x="79" y="215"/>
                  </a:lnTo>
                  <a:lnTo>
                    <a:pt x="79" y="214"/>
                  </a:lnTo>
                  <a:lnTo>
                    <a:pt x="79" y="212"/>
                  </a:lnTo>
                  <a:lnTo>
                    <a:pt x="77" y="212"/>
                  </a:lnTo>
                  <a:lnTo>
                    <a:pt x="77" y="211"/>
                  </a:lnTo>
                  <a:lnTo>
                    <a:pt x="77" y="210"/>
                  </a:lnTo>
                  <a:lnTo>
                    <a:pt x="77" y="208"/>
                  </a:lnTo>
                  <a:lnTo>
                    <a:pt x="77" y="207"/>
                  </a:lnTo>
                  <a:lnTo>
                    <a:pt x="76" y="203"/>
                  </a:lnTo>
                  <a:lnTo>
                    <a:pt x="75" y="202"/>
                  </a:lnTo>
                  <a:lnTo>
                    <a:pt x="75" y="201"/>
                  </a:lnTo>
                  <a:lnTo>
                    <a:pt x="74" y="201"/>
                  </a:lnTo>
                  <a:lnTo>
                    <a:pt x="74" y="200"/>
                  </a:lnTo>
                  <a:lnTo>
                    <a:pt x="74" y="199"/>
                  </a:lnTo>
                  <a:lnTo>
                    <a:pt x="73" y="199"/>
                  </a:lnTo>
                  <a:lnTo>
                    <a:pt x="72" y="199"/>
                  </a:lnTo>
                  <a:lnTo>
                    <a:pt x="71" y="199"/>
                  </a:lnTo>
                  <a:lnTo>
                    <a:pt x="69" y="198"/>
                  </a:lnTo>
                  <a:lnTo>
                    <a:pt x="69" y="199"/>
                  </a:lnTo>
                  <a:lnTo>
                    <a:pt x="69" y="198"/>
                  </a:lnTo>
                  <a:lnTo>
                    <a:pt x="68" y="198"/>
                  </a:lnTo>
                  <a:lnTo>
                    <a:pt x="67" y="198"/>
                  </a:lnTo>
                  <a:lnTo>
                    <a:pt x="66" y="198"/>
                  </a:lnTo>
                  <a:lnTo>
                    <a:pt x="65" y="198"/>
                  </a:lnTo>
                  <a:lnTo>
                    <a:pt x="64" y="198"/>
                  </a:lnTo>
                  <a:lnTo>
                    <a:pt x="63" y="198"/>
                  </a:lnTo>
                  <a:lnTo>
                    <a:pt x="63" y="199"/>
                  </a:lnTo>
                  <a:lnTo>
                    <a:pt x="62" y="199"/>
                  </a:lnTo>
                  <a:lnTo>
                    <a:pt x="60" y="200"/>
                  </a:lnTo>
                  <a:lnTo>
                    <a:pt x="59" y="201"/>
                  </a:lnTo>
                  <a:lnTo>
                    <a:pt x="58" y="201"/>
                  </a:lnTo>
                  <a:lnTo>
                    <a:pt x="57" y="201"/>
                  </a:lnTo>
                  <a:lnTo>
                    <a:pt x="56" y="201"/>
                  </a:lnTo>
                  <a:lnTo>
                    <a:pt x="55" y="202"/>
                  </a:lnTo>
                  <a:lnTo>
                    <a:pt x="55" y="203"/>
                  </a:lnTo>
                  <a:lnTo>
                    <a:pt x="55" y="204"/>
                  </a:lnTo>
                  <a:lnTo>
                    <a:pt x="54" y="204"/>
                  </a:lnTo>
                  <a:lnTo>
                    <a:pt x="52" y="204"/>
                  </a:lnTo>
                  <a:lnTo>
                    <a:pt x="51" y="204"/>
                  </a:lnTo>
                  <a:lnTo>
                    <a:pt x="50" y="204"/>
                  </a:lnTo>
                  <a:lnTo>
                    <a:pt x="49" y="204"/>
                  </a:lnTo>
                  <a:lnTo>
                    <a:pt x="49" y="206"/>
                  </a:lnTo>
                  <a:lnTo>
                    <a:pt x="48" y="206"/>
                  </a:lnTo>
                  <a:lnTo>
                    <a:pt x="47" y="207"/>
                  </a:lnTo>
                  <a:lnTo>
                    <a:pt x="46" y="208"/>
                  </a:lnTo>
                  <a:lnTo>
                    <a:pt x="43" y="209"/>
                  </a:lnTo>
                  <a:lnTo>
                    <a:pt x="42" y="209"/>
                  </a:lnTo>
                  <a:lnTo>
                    <a:pt x="41" y="209"/>
                  </a:lnTo>
                  <a:lnTo>
                    <a:pt x="40" y="209"/>
                  </a:lnTo>
                  <a:lnTo>
                    <a:pt x="40" y="208"/>
                  </a:lnTo>
                  <a:lnTo>
                    <a:pt x="39" y="208"/>
                  </a:lnTo>
                  <a:lnTo>
                    <a:pt x="38" y="208"/>
                  </a:lnTo>
                  <a:lnTo>
                    <a:pt x="37" y="208"/>
                  </a:lnTo>
                  <a:lnTo>
                    <a:pt x="37" y="207"/>
                  </a:lnTo>
                  <a:lnTo>
                    <a:pt x="37" y="206"/>
                  </a:lnTo>
                  <a:lnTo>
                    <a:pt x="35" y="206"/>
                  </a:lnTo>
                  <a:lnTo>
                    <a:pt x="34" y="206"/>
                  </a:lnTo>
                  <a:lnTo>
                    <a:pt x="33" y="206"/>
                  </a:lnTo>
                  <a:lnTo>
                    <a:pt x="32" y="206"/>
                  </a:lnTo>
                  <a:lnTo>
                    <a:pt x="31" y="206"/>
                  </a:lnTo>
                  <a:lnTo>
                    <a:pt x="30" y="206"/>
                  </a:lnTo>
                  <a:lnTo>
                    <a:pt x="29" y="206"/>
                  </a:lnTo>
                  <a:lnTo>
                    <a:pt x="27" y="206"/>
                  </a:lnTo>
                  <a:lnTo>
                    <a:pt x="26" y="206"/>
                  </a:lnTo>
                  <a:lnTo>
                    <a:pt x="25" y="204"/>
                  </a:lnTo>
                  <a:lnTo>
                    <a:pt x="24" y="203"/>
                  </a:lnTo>
                  <a:lnTo>
                    <a:pt x="23" y="203"/>
                  </a:lnTo>
                  <a:lnTo>
                    <a:pt x="23" y="202"/>
                  </a:lnTo>
                  <a:lnTo>
                    <a:pt x="23" y="201"/>
                  </a:lnTo>
                  <a:lnTo>
                    <a:pt x="17" y="199"/>
                  </a:lnTo>
                  <a:lnTo>
                    <a:pt x="16" y="199"/>
                  </a:lnTo>
                  <a:lnTo>
                    <a:pt x="15" y="198"/>
                  </a:lnTo>
                  <a:lnTo>
                    <a:pt x="14" y="198"/>
                  </a:lnTo>
                  <a:lnTo>
                    <a:pt x="13" y="197"/>
                  </a:lnTo>
                  <a:lnTo>
                    <a:pt x="13" y="195"/>
                  </a:lnTo>
                  <a:lnTo>
                    <a:pt x="12" y="195"/>
                  </a:lnTo>
                  <a:lnTo>
                    <a:pt x="10" y="195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3"/>
                  </a:lnTo>
                  <a:lnTo>
                    <a:pt x="10" y="193"/>
                  </a:lnTo>
                  <a:lnTo>
                    <a:pt x="10" y="192"/>
                  </a:lnTo>
                  <a:lnTo>
                    <a:pt x="9" y="192"/>
                  </a:lnTo>
                  <a:lnTo>
                    <a:pt x="8" y="191"/>
                  </a:lnTo>
                  <a:lnTo>
                    <a:pt x="8" y="190"/>
                  </a:lnTo>
                  <a:lnTo>
                    <a:pt x="5" y="190"/>
                  </a:lnTo>
                  <a:lnTo>
                    <a:pt x="5" y="189"/>
                  </a:lnTo>
                  <a:lnTo>
                    <a:pt x="3" y="187"/>
                  </a:lnTo>
                  <a:lnTo>
                    <a:pt x="1" y="186"/>
                  </a:lnTo>
                  <a:lnTo>
                    <a:pt x="0" y="187"/>
                  </a:lnTo>
                  <a:lnTo>
                    <a:pt x="0" y="32"/>
                  </a:lnTo>
                  <a:lnTo>
                    <a:pt x="3" y="32"/>
                  </a:lnTo>
                  <a:lnTo>
                    <a:pt x="5" y="31"/>
                  </a:lnTo>
                  <a:lnTo>
                    <a:pt x="8" y="31"/>
                  </a:lnTo>
                  <a:lnTo>
                    <a:pt x="10" y="30"/>
                  </a:lnTo>
                  <a:lnTo>
                    <a:pt x="13" y="30"/>
                  </a:lnTo>
                  <a:lnTo>
                    <a:pt x="16" y="28"/>
                  </a:lnTo>
                  <a:lnTo>
                    <a:pt x="18" y="27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30" y="26"/>
                  </a:lnTo>
                  <a:lnTo>
                    <a:pt x="31" y="26"/>
                  </a:lnTo>
                  <a:lnTo>
                    <a:pt x="31" y="25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7" y="27"/>
                  </a:lnTo>
                  <a:lnTo>
                    <a:pt x="26" y="26"/>
                  </a:lnTo>
                  <a:lnTo>
                    <a:pt x="25" y="26"/>
                  </a:lnTo>
                  <a:lnTo>
                    <a:pt x="25" y="27"/>
                  </a:lnTo>
                  <a:lnTo>
                    <a:pt x="26" y="27"/>
                  </a:lnTo>
                  <a:lnTo>
                    <a:pt x="29" y="28"/>
                  </a:lnTo>
                  <a:lnTo>
                    <a:pt x="30" y="28"/>
                  </a:lnTo>
                  <a:lnTo>
                    <a:pt x="32" y="27"/>
                  </a:lnTo>
                  <a:lnTo>
                    <a:pt x="32" y="25"/>
                  </a:lnTo>
                  <a:lnTo>
                    <a:pt x="31" y="25"/>
                  </a:lnTo>
                  <a:lnTo>
                    <a:pt x="32" y="24"/>
                  </a:lnTo>
                  <a:lnTo>
                    <a:pt x="31" y="23"/>
                  </a:lnTo>
                  <a:lnTo>
                    <a:pt x="31" y="20"/>
                  </a:lnTo>
                  <a:lnTo>
                    <a:pt x="30" y="19"/>
                  </a:lnTo>
                  <a:lnTo>
                    <a:pt x="30" y="18"/>
                  </a:lnTo>
                  <a:lnTo>
                    <a:pt x="34" y="18"/>
                  </a:lnTo>
                  <a:lnTo>
                    <a:pt x="35" y="18"/>
                  </a:lnTo>
                  <a:lnTo>
                    <a:pt x="37" y="18"/>
                  </a:lnTo>
                  <a:lnTo>
                    <a:pt x="37" y="17"/>
                  </a:lnTo>
                  <a:lnTo>
                    <a:pt x="39" y="16"/>
                  </a:lnTo>
                  <a:lnTo>
                    <a:pt x="40" y="16"/>
                  </a:lnTo>
                  <a:lnTo>
                    <a:pt x="41" y="16"/>
                  </a:lnTo>
                  <a:lnTo>
                    <a:pt x="42" y="16"/>
                  </a:lnTo>
                  <a:lnTo>
                    <a:pt x="42" y="15"/>
                  </a:lnTo>
                  <a:lnTo>
                    <a:pt x="43" y="15"/>
                  </a:lnTo>
                  <a:lnTo>
                    <a:pt x="43" y="14"/>
                  </a:lnTo>
                  <a:lnTo>
                    <a:pt x="43" y="13"/>
                  </a:lnTo>
                  <a:lnTo>
                    <a:pt x="43" y="11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7" y="8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9" y="3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4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1" y="1"/>
                  </a:lnTo>
                  <a:lnTo>
                    <a:pt x="72" y="0"/>
                  </a:lnTo>
                  <a:lnTo>
                    <a:pt x="73" y="1"/>
                  </a:lnTo>
                  <a:lnTo>
                    <a:pt x="74" y="1"/>
                  </a:lnTo>
                  <a:lnTo>
                    <a:pt x="75" y="1"/>
                  </a:lnTo>
                  <a:lnTo>
                    <a:pt x="76" y="2"/>
                  </a:lnTo>
                  <a:lnTo>
                    <a:pt x="77" y="2"/>
                  </a:lnTo>
                  <a:lnTo>
                    <a:pt x="77" y="1"/>
                  </a:lnTo>
                  <a:lnTo>
                    <a:pt x="79" y="0"/>
                  </a:lnTo>
                  <a:lnTo>
                    <a:pt x="80" y="0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19" name="Freeform 7027">
              <a:extLst>
                <a:ext uri="{FF2B5EF4-FFF2-40B4-BE49-F238E27FC236}">
                  <a16:creationId xmlns:a16="http://schemas.microsoft.com/office/drawing/2014/main" id="{16BB7882-3737-1ED2-601D-ECE1A981CF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2037" y="3454401"/>
              <a:ext cx="336550" cy="234950"/>
            </a:xfrm>
            <a:custGeom>
              <a:avLst/>
              <a:gdLst>
                <a:gd name="T0" fmla="*/ 10 w 212"/>
                <a:gd name="T1" fmla="*/ 80 h 148"/>
                <a:gd name="T2" fmla="*/ 99 w 212"/>
                <a:gd name="T3" fmla="*/ 6 h 148"/>
                <a:gd name="T4" fmla="*/ 111 w 212"/>
                <a:gd name="T5" fmla="*/ 12 h 148"/>
                <a:gd name="T6" fmla="*/ 115 w 212"/>
                <a:gd name="T7" fmla="*/ 20 h 148"/>
                <a:gd name="T8" fmla="*/ 114 w 212"/>
                <a:gd name="T9" fmla="*/ 27 h 148"/>
                <a:gd name="T10" fmla="*/ 128 w 212"/>
                <a:gd name="T11" fmla="*/ 32 h 148"/>
                <a:gd name="T12" fmla="*/ 142 w 212"/>
                <a:gd name="T13" fmla="*/ 36 h 148"/>
                <a:gd name="T14" fmla="*/ 147 w 212"/>
                <a:gd name="T15" fmla="*/ 47 h 148"/>
                <a:gd name="T16" fmla="*/ 151 w 212"/>
                <a:gd name="T17" fmla="*/ 57 h 148"/>
                <a:gd name="T18" fmla="*/ 174 w 212"/>
                <a:gd name="T19" fmla="*/ 77 h 148"/>
                <a:gd name="T20" fmla="*/ 191 w 212"/>
                <a:gd name="T21" fmla="*/ 86 h 148"/>
                <a:gd name="T22" fmla="*/ 208 w 212"/>
                <a:gd name="T23" fmla="*/ 94 h 148"/>
                <a:gd name="T24" fmla="*/ 210 w 212"/>
                <a:gd name="T25" fmla="*/ 105 h 148"/>
                <a:gd name="T26" fmla="*/ 199 w 212"/>
                <a:gd name="T27" fmla="*/ 104 h 148"/>
                <a:gd name="T28" fmla="*/ 184 w 212"/>
                <a:gd name="T29" fmla="*/ 113 h 148"/>
                <a:gd name="T30" fmla="*/ 180 w 212"/>
                <a:gd name="T31" fmla="*/ 128 h 148"/>
                <a:gd name="T32" fmla="*/ 170 w 212"/>
                <a:gd name="T33" fmla="*/ 131 h 148"/>
                <a:gd name="T34" fmla="*/ 160 w 212"/>
                <a:gd name="T35" fmla="*/ 137 h 148"/>
                <a:gd name="T36" fmla="*/ 152 w 212"/>
                <a:gd name="T37" fmla="*/ 146 h 148"/>
                <a:gd name="T38" fmla="*/ 143 w 212"/>
                <a:gd name="T39" fmla="*/ 142 h 148"/>
                <a:gd name="T40" fmla="*/ 132 w 212"/>
                <a:gd name="T41" fmla="*/ 138 h 148"/>
                <a:gd name="T42" fmla="*/ 131 w 212"/>
                <a:gd name="T43" fmla="*/ 129 h 148"/>
                <a:gd name="T44" fmla="*/ 127 w 212"/>
                <a:gd name="T45" fmla="*/ 120 h 148"/>
                <a:gd name="T46" fmla="*/ 111 w 212"/>
                <a:gd name="T47" fmla="*/ 113 h 148"/>
                <a:gd name="T48" fmla="*/ 102 w 212"/>
                <a:gd name="T49" fmla="*/ 104 h 148"/>
                <a:gd name="T50" fmla="*/ 90 w 212"/>
                <a:gd name="T51" fmla="*/ 100 h 148"/>
                <a:gd name="T52" fmla="*/ 80 w 212"/>
                <a:gd name="T53" fmla="*/ 96 h 148"/>
                <a:gd name="T54" fmla="*/ 71 w 212"/>
                <a:gd name="T55" fmla="*/ 89 h 148"/>
                <a:gd name="T56" fmla="*/ 58 w 212"/>
                <a:gd name="T57" fmla="*/ 91 h 148"/>
                <a:gd name="T58" fmla="*/ 44 w 212"/>
                <a:gd name="T59" fmla="*/ 92 h 148"/>
                <a:gd name="T60" fmla="*/ 35 w 212"/>
                <a:gd name="T61" fmla="*/ 102 h 148"/>
                <a:gd name="T62" fmla="*/ 22 w 212"/>
                <a:gd name="T63" fmla="*/ 107 h 148"/>
                <a:gd name="T64" fmla="*/ 21 w 212"/>
                <a:gd name="T65" fmla="*/ 86 h 148"/>
                <a:gd name="T66" fmla="*/ 22 w 212"/>
                <a:gd name="T67" fmla="*/ 77 h 148"/>
                <a:gd name="T68" fmla="*/ 18 w 212"/>
                <a:gd name="T69" fmla="*/ 72 h 148"/>
                <a:gd name="T70" fmla="*/ 16 w 212"/>
                <a:gd name="T71" fmla="*/ 70 h 148"/>
                <a:gd name="T72" fmla="*/ 12 w 212"/>
                <a:gd name="T73" fmla="*/ 70 h 148"/>
                <a:gd name="T74" fmla="*/ 12 w 212"/>
                <a:gd name="T75" fmla="*/ 65 h 148"/>
                <a:gd name="T76" fmla="*/ 17 w 212"/>
                <a:gd name="T77" fmla="*/ 65 h 148"/>
                <a:gd name="T78" fmla="*/ 16 w 212"/>
                <a:gd name="T79" fmla="*/ 63 h 148"/>
                <a:gd name="T80" fmla="*/ 16 w 212"/>
                <a:gd name="T81" fmla="*/ 58 h 148"/>
                <a:gd name="T82" fmla="*/ 7 w 212"/>
                <a:gd name="T83" fmla="*/ 56 h 148"/>
                <a:gd name="T84" fmla="*/ 5 w 212"/>
                <a:gd name="T85" fmla="*/ 56 h 148"/>
                <a:gd name="T86" fmla="*/ 6 w 212"/>
                <a:gd name="T87" fmla="*/ 40 h 148"/>
                <a:gd name="T88" fmla="*/ 9 w 212"/>
                <a:gd name="T89" fmla="*/ 39 h 148"/>
                <a:gd name="T90" fmla="*/ 14 w 212"/>
                <a:gd name="T91" fmla="*/ 41 h 148"/>
                <a:gd name="T92" fmla="*/ 21 w 212"/>
                <a:gd name="T93" fmla="*/ 44 h 148"/>
                <a:gd name="T94" fmla="*/ 30 w 212"/>
                <a:gd name="T95" fmla="*/ 42 h 148"/>
                <a:gd name="T96" fmla="*/ 32 w 212"/>
                <a:gd name="T97" fmla="*/ 40 h 148"/>
                <a:gd name="T98" fmla="*/ 33 w 212"/>
                <a:gd name="T99" fmla="*/ 33 h 148"/>
                <a:gd name="T100" fmla="*/ 24 w 212"/>
                <a:gd name="T101" fmla="*/ 22 h 148"/>
                <a:gd name="T102" fmla="*/ 13 w 212"/>
                <a:gd name="T103" fmla="*/ 15 h 148"/>
                <a:gd name="T104" fmla="*/ 6 w 212"/>
                <a:gd name="T105" fmla="*/ 22 h 148"/>
                <a:gd name="T106" fmla="*/ 6 w 212"/>
                <a:gd name="T107" fmla="*/ 36 h 148"/>
                <a:gd name="T108" fmla="*/ 2 w 212"/>
                <a:gd name="T109" fmla="*/ 25 h 148"/>
                <a:gd name="T110" fmla="*/ 15 w 212"/>
                <a:gd name="T111" fmla="*/ 12 h 148"/>
                <a:gd name="T112" fmla="*/ 38 w 212"/>
                <a:gd name="T113" fmla="*/ 19 h 148"/>
                <a:gd name="T114" fmla="*/ 46 w 212"/>
                <a:gd name="T115" fmla="*/ 31 h 148"/>
                <a:gd name="T116" fmla="*/ 68 w 212"/>
                <a:gd name="T117" fmla="*/ 31 h 148"/>
                <a:gd name="T118" fmla="*/ 67 w 212"/>
                <a:gd name="T119" fmla="*/ 20 h 148"/>
                <a:gd name="T120" fmla="*/ 81 w 212"/>
                <a:gd name="T121" fmla="*/ 12 h 148"/>
                <a:gd name="T122" fmla="*/ 89 w 212"/>
                <a:gd name="T123" fmla="*/ 10 h 148"/>
                <a:gd name="T124" fmla="*/ 89 w 212"/>
                <a:gd name="T125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2" h="148">
                  <a:moveTo>
                    <a:pt x="10" y="80"/>
                  </a:moveTo>
                  <a:lnTo>
                    <a:pt x="9" y="80"/>
                  </a:lnTo>
                  <a:lnTo>
                    <a:pt x="9" y="78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9" y="74"/>
                  </a:lnTo>
                  <a:lnTo>
                    <a:pt x="9" y="75"/>
                  </a:lnTo>
                  <a:lnTo>
                    <a:pt x="9" y="77"/>
                  </a:lnTo>
                  <a:lnTo>
                    <a:pt x="9" y="78"/>
                  </a:lnTo>
                  <a:lnTo>
                    <a:pt x="10" y="80"/>
                  </a:lnTo>
                  <a:lnTo>
                    <a:pt x="9" y="80"/>
                  </a:lnTo>
                  <a:lnTo>
                    <a:pt x="10" y="80"/>
                  </a:lnTo>
                  <a:close/>
                  <a:moveTo>
                    <a:pt x="16" y="64"/>
                  </a:moveTo>
                  <a:lnTo>
                    <a:pt x="16" y="65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6" y="64"/>
                  </a:lnTo>
                  <a:close/>
                  <a:moveTo>
                    <a:pt x="92" y="0"/>
                  </a:moveTo>
                  <a:lnTo>
                    <a:pt x="96" y="5"/>
                  </a:lnTo>
                  <a:lnTo>
                    <a:pt x="97" y="5"/>
                  </a:lnTo>
                  <a:lnTo>
                    <a:pt x="98" y="6"/>
                  </a:lnTo>
                  <a:lnTo>
                    <a:pt x="99" y="6"/>
                  </a:lnTo>
                  <a:lnTo>
                    <a:pt x="100" y="6"/>
                  </a:lnTo>
                  <a:lnTo>
                    <a:pt x="101" y="7"/>
                  </a:lnTo>
                  <a:lnTo>
                    <a:pt x="101" y="10"/>
                  </a:lnTo>
                  <a:lnTo>
                    <a:pt x="102" y="10"/>
                  </a:lnTo>
                  <a:lnTo>
                    <a:pt x="103" y="10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8" y="11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1" y="11"/>
                  </a:lnTo>
                  <a:lnTo>
                    <a:pt x="111" y="12"/>
                  </a:lnTo>
                  <a:lnTo>
                    <a:pt x="113" y="12"/>
                  </a:lnTo>
                  <a:lnTo>
                    <a:pt x="114" y="13"/>
                  </a:lnTo>
                  <a:lnTo>
                    <a:pt x="113" y="13"/>
                  </a:lnTo>
                  <a:lnTo>
                    <a:pt x="113" y="14"/>
                  </a:lnTo>
                  <a:lnTo>
                    <a:pt x="113" y="15"/>
                  </a:lnTo>
                  <a:lnTo>
                    <a:pt x="113" y="16"/>
                  </a:lnTo>
                  <a:lnTo>
                    <a:pt x="111" y="16"/>
                  </a:lnTo>
                  <a:lnTo>
                    <a:pt x="111" y="17"/>
                  </a:lnTo>
                  <a:lnTo>
                    <a:pt x="113" y="17"/>
                  </a:lnTo>
                  <a:lnTo>
                    <a:pt x="114" y="19"/>
                  </a:lnTo>
                  <a:lnTo>
                    <a:pt x="115" y="19"/>
                  </a:lnTo>
                  <a:lnTo>
                    <a:pt x="115" y="20"/>
                  </a:lnTo>
                  <a:lnTo>
                    <a:pt x="116" y="20"/>
                  </a:lnTo>
                  <a:lnTo>
                    <a:pt x="116" y="21"/>
                  </a:lnTo>
                  <a:lnTo>
                    <a:pt x="117" y="21"/>
                  </a:lnTo>
                  <a:lnTo>
                    <a:pt x="116" y="21"/>
                  </a:lnTo>
                  <a:lnTo>
                    <a:pt x="115" y="21"/>
                  </a:lnTo>
                  <a:lnTo>
                    <a:pt x="114" y="21"/>
                  </a:lnTo>
                  <a:lnTo>
                    <a:pt x="114" y="22"/>
                  </a:lnTo>
                  <a:lnTo>
                    <a:pt x="114" y="23"/>
                  </a:lnTo>
                  <a:lnTo>
                    <a:pt x="115" y="24"/>
                  </a:lnTo>
                  <a:lnTo>
                    <a:pt x="115" y="25"/>
                  </a:lnTo>
                  <a:lnTo>
                    <a:pt x="114" y="25"/>
                  </a:lnTo>
                  <a:lnTo>
                    <a:pt x="114" y="27"/>
                  </a:lnTo>
                  <a:lnTo>
                    <a:pt x="114" y="28"/>
                  </a:lnTo>
                  <a:lnTo>
                    <a:pt x="114" y="29"/>
                  </a:lnTo>
                  <a:lnTo>
                    <a:pt x="116" y="30"/>
                  </a:lnTo>
                  <a:lnTo>
                    <a:pt x="117" y="30"/>
                  </a:lnTo>
                  <a:lnTo>
                    <a:pt x="118" y="31"/>
                  </a:lnTo>
                  <a:lnTo>
                    <a:pt x="119" y="32"/>
                  </a:lnTo>
                  <a:lnTo>
                    <a:pt x="121" y="32"/>
                  </a:lnTo>
                  <a:lnTo>
                    <a:pt x="123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8" y="32"/>
                  </a:lnTo>
                  <a:lnTo>
                    <a:pt x="130" y="32"/>
                  </a:lnTo>
                  <a:lnTo>
                    <a:pt x="131" y="33"/>
                  </a:lnTo>
                  <a:lnTo>
                    <a:pt x="132" y="33"/>
                  </a:lnTo>
                  <a:lnTo>
                    <a:pt x="133" y="33"/>
                  </a:lnTo>
                  <a:lnTo>
                    <a:pt x="133" y="32"/>
                  </a:lnTo>
                  <a:lnTo>
                    <a:pt x="134" y="31"/>
                  </a:lnTo>
                  <a:lnTo>
                    <a:pt x="134" y="30"/>
                  </a:lnTo>
                  <a:lnTo>
                    <a:pt x="135" y="31"/>
                  </a:lnTo>
                  <a:lnTo>
                    <a:pt x="136" y="31"/>
                  </a:lnTo>
                  <a:lnTo>
                    <a:pt x="138" y="31"/>
                  </a:lnTo>
                  <a:lnTo>
                    <a:pt x="141" y="35"/>
                  </a:lnTo>
                  <a:lnTo>
                    <a:pt x="142" y="36"/>
                  </a:lnTo>
                  <a:lnTo>
                    <a:pt x="142" y="37"/>
                  </a:lnTo>
                  <a:lnTo>
                    <a:pt x="142" y="38"/>
                  </a:lnTo>
                  <a:lnTo>
                    <a:pt x="142" y="39"/>
                  </a:lnTo>
                  <a:lnTo>
                    <a:pt x="143" y="40"/>
                  </a:lnTo>
                  <a:lnTo>
                    <a:pt x="143" y="41"/>
                  </a:lnTo>
                  <a:lnTo>
                    <a:pt x="143" y="42"/>
                  </a:lnTo>
                  <a:lnTo>
                    <a:pt x="144" y="42"/>
                  </a:lnTo>
                  <a:lnTo>
                    <a:pt x="144" y="44"/>
                  </a:lnTo>
                  <a:lnTo>
                    <a:pt x="144" y="45"/>
                  </a:lnTo>
                  <a:lnTo>
                    <a:pt x="145" y="46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8" y="47"/>
                  </a:lnTo>
                  <a:lnTo>
                    <a:pt x="148" y="48"/>
                  </a:lnTo>
                  <a:lnTo>
                    <a:pt x="148" y="49"/>
                  </a:lnTo>
                  <a:lnTo>
                    <a:pt x="149" y="49"/>
                  </a:lnTo>
                  <a:lnTo>
                    <a:pt x="149" y="50"/>
                  </a:lnTo>
                  <a:lnTo>
                    <a:pt x="149" y="52"/>
                  </a:lnTo>
                  <a:lnTo>
                    <a:pt x="149" y="53"/>
                  </a:lnTo>
                  <a:lnTo>
                    <a:pt x="149" y="54"/>
                  </a:lnTo>
                  <a:lnTo>
                    <a:pt x="149" y="55"/>
                  </a:lnTo>
                  <a:lnTo>
                    <a:pt x="149" y="56"/>
                  </a:lnTo>
                  <a:lnTo>
                    <a:pt x="150" y="57"/>
                  </a:lnTo>
                  <a:lnTo>
                    <a:pt x="151" y="57"/>
                  </a:lnTo>
                  <a:lnTo>
                    <a:pt x="151" y="58"/>
                  </a:lnTo>
                  <a:lnTo>
                    <a:pt x="153" y="59"/>
                  </a:lnTo>
                  <a:lnTo>
                    <a:pt x="156" y="61"/>
                  </a:lnTo>
                  <a:lnTo>
                    <a:pt x="158" y="63"/>
                  </a:lnTo>
                  <a:lnTo>
                    <a:pt x="163" y="66"/>
                  </a:lnTo>
                  <a:lnTo>
                    <a:pt x="165" y="67"/>
                  </a:lnTo>
                  <a:lnTo>
                    <a:pt x="166" y="69"/>
                  </a:lnTo>
                  <a:lnTo>
                    <a:pt x="167" y="71"/>
                  </a:lnTo>
                  <a:lnTo>
                    <a:pt x="168" y="72"/>
                  </a:lnTo>
                  <a:lnTo>
                    <a:pt x="169" y="73"/>
                  </a:lnTo>
                  <a:lnTo>
                    <a:pt x="172" y="74"/>
                  </a:lnTo>
                  <a:lnTo>
                    <a:pt x="174" y="77"/>
                  </a:lnTo>
                  <a:lnTo>
                    <a:pt x="175" y="77"/>
                  </a:lnTo>
                  <a:lnTo>
                    <a:pt x="176" y="77"/>
                  </a:lnTo>
                  <a:lnTo>
                    <a:pt x="177" y="75"/>
                  </a:lnTo>
                  <a:lnTo>
                    <a:pt x="177" y="77"/>
                  </a:lnTo>
                  <a:lnTo>
                    <a:pt x="178" y="77"/>
                  </a:lnTo>
                  <a:lnTo>
                    <a:pt x="178" y="78"/>
                  </a:lnTo>
                  <a:lnTo>
                    <a:pt x="182" y="80"/>
                  </a:lnTo>
                  <a:lnTo>
                    <a:pt x="184" y="81"/>
                  </a:lnTo>
                  <a:lnTo>
                    <a:pt x="186" y="82"/>
                  </a:lnTo>
                  <a:lnTo>
                    <a:pt x="187" y="83"/>
                  </a:lnTo>
                  <a:lnTo>
                    <a:pt x="189" y="84"/>
                  </a:lnTo>
                  <a:lnTo>
                    <a:pt x="191" y="86"/>
                  </a:lnTo>
                  <a:lnTo>
                    <a:pt x="192" y="88"/>
                  </a:lnTo>
                  <a:lnTo>
                    <a:pt x="194" y="88"/>
                  </a:lnTo>
                  <a:lnTo>
                    <a:pt x="197" y="90"/>
                  </a:lnTo>
                  <a:lnTo>
                    <a:pt x="198" y="90"/>
                  </a:lnTo>
                  <a:lnTo>
                    <a:pt x="199" y="90"/>
                  </a:lnTo>
                  <a:lnTo>
                    <a:pt x="200" y="89"/>
                  </a:lnTo>
                  <a:lnTo>
                    <a:pt x="202" y="90"/>
                  </a:lnTo>
                  <a:lnTo>
                    <a:pt x="203" y="90"/>
                  </a:lnTo>
                  <a:lnTo>
                    <a:pt x="205" y="91"/>
                  </a:lnTo>
                  <a:lnTo>
                    <a:pt x="206" y="91"/>
                  </a:lnTo>
                  <a:lnTo>
                    <a:pt x="207" y="92"/>
                  </a:lnTo>
                  <a:lnTo>
                    <a:pt x="208" y="94"/>
                  </a:lnTo>
                  <a:lnTo>
                    <a:pt x="209" y="94"/>
                  </a:lnTo>
                  <a:lnTo>
                    <a:pt x="210" y="94"/>
                  </a:lnTo>
                  <a:lnTo>
                    <a:pt x="211" y="95"/>
                  </a:lnTo>
                  <a:lnTo>
                    <a:pt x="212" y="96"/>
                  </a:lnTo>
                  <a:lnTo>
                    <a:pt x="211" y="97"/>
                  </a:lnTo>
                  <a:lnTo>
                    <a:pt x="210" y="98"/>
                  </a:lnTo>
                  <a:lnTo>
                    <a:pt x="210" y="99"/>
                  </a:lnTo>
                  <a:lnTo>
                    <a:pt x="210" y="100"/>
                  </a:lnTo>
                  <a:lnTo>
                    <a:pt x="210" y="102"/>
                  </a:lnTo>
                  <a:lnTo>
                    <a:pt x="210" y="103"/>
                  </a:lnTo>
                  <a:lnTo>
                    <a:pt x="210" y="104"/>
                  </a:lnTo>
                  <a:lnTo>
                    <a:pt x="210" y="105"/>
                  </a:lnTo>
                  <a:lnTo>
                    <a:pt x="210" y="106"/>
                  </a:lnTo>
                  <a:lnTo>
                    <a:pt x="210" y="107"/>
                  </a:lnTo>
                  <a:lnTo>
                    <a:pt x="209" y="107"/>
                  </a:lnTo>
                  <a:lnTo>
                    <a:pt x="208" y="107"/>
                  </a:lnTo>
                  <a:lnTo>
                    <a:pt x="207" y="107"/>
                  </a:lnTo>
                  <a:lnTo>
                    <a:pt x="206" y="106"/>
                  </a:lnTo>
                  <a:lnTo>
                    <a:pt x="205" y="106"/>
                  </a:lnTo>
                  <a:lnTo>
                    <a:pt x="203" y="105"/>
                  </a:lnTo>
                  <a:lnTo>
                    <a:pt x="200" y="104"/>
                  </a:lnTo>
                  <a:lnTo>
                    <a:pt x="200" y="103"/>
                  </a:lnTo>
                  <a:lnTo>
                    <a:pt x="199" y="103"/>
                  </a:lnTo>
                  <a:lnTo>
                    <a:pt x="199" y="104"/>
                  </a:lnTo>
                  <a:lnTo>
                    <a:pt x="198" y="104"/>
                  </a:lnTo>
                  <a:lnTo>
                    <a:pt x="197" y="104"/>
                  </a:lnTo>
                  <a:lnTo>
                    <a:pt x="197" y="105"/>
                  </a:lnTo>
                  <a:lnTo>
                    <a:pt x="197" y="106"/>
                  </a:lnTo>
                  <a:lnTo>
                    <a:pt x="197" y="107"/>
                  </a:lnTo>
                  <a:lnTo>
                    <a:pt x="195" y="108"/>
                  </a:lnTo>
                  <a:lnTo>
                    <a:pt x="194" y="108"/>
                  </a:lnTo>
                  <a:lnTo>
                    <a:pt x="189" y="109"/>
                  </a:lnTo>
                  <a:lnTo>
                    <a:pt x="187" y="109"/>
                  </a:lnTo>
                  <a:lnTo>
                    <a:pt x="184" y="111"/>
                  </a:lnTo>
                  <a:lnTo>
                    <a:pt x="184" y="112"/>
                  </a:lnTo>
                  <a:lnTo>
                    <a:pt x="184" y="113"/>
                  </a:lnTo>
                  <a:lnTo>
                    <a:pt x="184" y="114"/>
                  </a:lnTo>
                  <a:lnTo>
                    <a:pt x="184" y="115"/>
                  </a:lnTo>
                  <a:lnTo>
                    <a:pt x="183" y="116"/>
                  </a:lnTo>
                  <a:lnTo>
                    <a:pt x="182" y="119"/>
                  </a:lnTo>
                  <a:lnTo>
                    <a:pt x="182" y="120"/>
                  </a:lnTo>
                  <a:lnTo>
                    <a:pt x="182" y="121"/>
                  </a:lnTo>
                  <a:lnTo>
                    <a:pt x="182" y="122"/>
                  </a:lnTo>
                  <a:lnTo>
                    <a:pt x="182" y="123"/>
                  </a:lnTo>
                  <a:lnTo>
                    <a:pt x="182" y="124"/>
                  </a:lnTo>
                  <a:lnTo>
                    <a:pt x="181" y="124"/>
                  </a:lnTo>
                  <a:lnTo>
                    <a:pt x="180" y="127"/>
                  </a:lnTo>
                  <a:lnTo>
                    <a:pt x="180" y="128"/>
                  </a:lnTo>
                  <a:lnTo>
                    <a:pt x="178" y="128"/>
                  </a:lnTo>
                  <a:lnTo>
                    <a:pt x="177" y="128"/>
                  </a:lnTo>
                  <a:lnTo>
                    <a:pt x="177" y="129"/>
                  </a:lnTo>
                  <a:lnTo>
                    <a:pt x="176" y="129"/>
                  </a:lnTo>
                  <a:lnTo>
                    <a:pt x="175" y="129"/>
                  </a:lnTo>
                  <a:lnTo>
                    <a:pt x="174" y="129"/>
                  </a:lnTo>
                  <a:lnTo>
                    <a:pt x="174" y="130"/>
                  </a:lnTo>
                  <a:lnTo>
                    <a:pt x="173" y="130"/>
                  </a:lnTo>
                  <a:lnTo>
                    <a:pt x="173" y="131"/>
                  </a:lnTo>
                  <a:lnTo>
                    <a:pt x="173" y="132"/>
                  </a:lnTo>
                  <a:lnTo>
                    <a:pt x="172" y="131"/>
                  </a:lnTo>
                  <a:lnTo>
                    <a:pt x="170" y="131"/>
                  </a:lnTo>
                  <a:lnTo>
                    <a:pt x="169" y="132"/>
                  </a:lnTo>
                  <a:lnTo>
                    <a:pt x="168" y="132"/>
                  </a:lnTo>
                  <a:lnTo>
                    <a:pt x="167" y="132"/>
                  </a:lnTo>
                  <a:lnTo>
                    <a:pt x="166" y="132"/>
                  </a:lnTo>
                  <a:lnTo>
                    <a:pt x="166" y="133"/>
                  </a:lnTo>
                  <a:lnTo>
                    <a:pt x="165" y="133"/>
                  </a:lnTo>
                  <a:lnTo>
                    <a:pt x="164" y="134"/>
                  </a:lnTo>
                  <a:lnTo>
                    <a:pt x="163" y="134"/>
                  </a:lnTo>
                  <a:lnTo>
                    <a:pt x="159" y="134"/>
                  </a:lnTo>
                  <a:lnTo>
                    <a:pt x="159" y="136"/>
                  </a:lnTo>
                  <a:lnTo>
                    <a:pt x="159" y="137"/>
                  </a:lnTo>
                  <a:lnTo>
                    <a:pt x="160" y="137"/>
                  </a:lnTo>
                  <a:lnTo>
                    <a:pt x="160" y="138"/>
                  </a:lnTo>
                  <a:lnTo>
                    <a:pt x="159" y="139"/>
                  </a:lnTo>
                  <a:lnTo>
                    <a:pt x="159" y="140"/>
                  </a:lnTo>
                  <a:lnTo>
                    <a:pt x="159" y="141"/>
                  </a:lnTo>
                  <a:lnTo>
                    <a:pt x="159" y="142"/>
                  </a:lnTo>
                  <a:lnTo>
                    <a:pt x="158" y="142"/>
                  </a:lnTo>
                  <a:lnTo>
                    <a:pt x="157" y="142"/>
                  </a:lnTo>
                  <a:lnTo>
                    <a:pt x="157" y="144"/>
                  </a:lnTo>
                  <a:lnTo>
                    <a:pt x="155" y="145"/>
                  </a:lnTo>
                  <a:lnTo>
                    <a:pt x="153" y="145"/>
                  </a:lnTo>
                  <a:lnTo>
                    <a:pt x="153" y="146"/>
                  </a:lnTo>
                  <a:lnTo>
                    <a:pt x="152" y="146"/>
                  </a:lnTo>
                  <a:lnTo>
                    <a:pt x="151" y="146"/>
                  </a:lnTo>
                  <a:lnTo>
                    <a:pt x="150" y="146"/>
                  </a:lnTo>
                  <a:lnTo>
                    <a:pt x="150" y="145"/>
                  </a:lnTo>
                  <a:lnTo>
                    <a:pt x="149" y="145"/>
                  </a:lnTo>
                  <a:lnTo>
                    <a:pt x="149" y="146"/>
                  </a:lnTo>
                  <a:lnTo>
                    <a:pt x="147" y="148"/>
                  </a:lnTo>
                  <a:lnTo>
                    <a:pt x="147" y="147"/>
                  </a:lnTo>
                  <a:lnTo>
                    <a:pt x="147" y="146"/>
                  </a:lnTo>
                  <a:lnTo>
                    <a:pt x="147" y="145"/>
                  </a:lnTo>
                  <a:lnTo>
                    <a:pt x="145" y="145"/>
                  </a:lnTo>
                  <a:lnTo>
                    <a:pt x="144" y="144"/>
                  </a:lnTo>
                  <a:lnTo>
                    <a:pt x="143" y="142"/>
                  </a:lnTo>
                  <a:lnTo>
                    <a:pt x="142" y="142"/>
                  </a:lnTo>
                  <a:lnTo>
                    <a:pt x="141" y="142"/>
                  </a:lnTo>
                  <a:lnTo>
                    <a:pt x="140" y="142"/>
                  </a:lnTo>
                  <a:lnTo>
                    <a:pt x="139" y="142"/>
                  </a:lnTo>
                  <a:lnTo>
                    <a:pt x="136" y="142"/>
                  </a:lnTo>
                  <a:lnTo>
                    <a:pt x="135" y="142"/>
                  </a:lnTo>
                  <a:lnTo>
                    <a:pt x="135" y="141"/>
                  </a:lnTo>
                  <a:lnTo>
                    <a:pt x="134" y="140"/>
                  </a:lnTo>
                  <a:lnTo>
                    <a:pt x="133" y="140"/>
                  </a:lnTo>
                  <a:lnTo>
                    <a:pt x="133" y="139"/>
                  </a:lnTo>
                  <a:lnTo>
                    <a:pt x="132" y="139"/>
                  </a:lnTo>
                  <a:lnTo>
                    <a:pt x="132" y="138"/>
                  </a:lnTo>
                  <a:lnTo>
                    <a:pt x="131" y="138"/>
                  </a:lnTo>
                  <a:lnTo>
                    <a:pt x="132" y="137"/>
                  </a:lnTo>
                  <a:lnTo>
                    <a:pt x="132" y="136"/>
                  </a:lnTo>
                  <a:lnTo>
                    <a:pt x="132" y="134"/>
                  </a:lnTo>
                  <a:lnTo>
                    <a:pt x="132" y="133"/>
                  </a:lnTo>
                  <a:lnTo>
                    <a:pt x="131" y="133"/>
                  </a:lnTo>
                  <a:lnTo>
                    <a:pt x="131" y="132"/>
                  </a:lnTo>
                  <a:lnTo>
                    <a:pt x="130" y="132"/>
                  </a:lnTo>
                  <a:lnTo>
                    <a:pt x="131" y="132"/>
                  </a:lnTo>
                  <a:lnTo>
                    <a:pt x="131" y="131"/>
                  </a:lnTo>
                  <a:lnTo>
                    <a:pt x="131" y="130"/>
                  </a:lnTo>
                  <a:lnTo>
                    <a:pt x="131" y="129"/>
                  </a:lnTo>
                  <a:lnTo>
                    <a:pt x="131" y="128"/>
                  </a:lnTo>
                  <a:lnTo>
                    <a:pt x="131" y="127"/>
                  </a:lnTo>
                  <a:lnTo>
                    <a:pt x="130" y="127"/>
                  </a:lnTo>
                  <a:lnTo>
                    <a:pt x="130" y="125"/>
                  </a:lnTo>
                  <a:lnTo>
                    <a:pt x="130" y="124"/>
                  </a:lnTo>
                  <a:lnTo>
                    <a:pt x="131" y="123"/>
                  </a:lnTo>
                  <a:lnTo>
                    <a:pt x="131" y="122"/>
                  </a:lnTo>
                  <a:lnTo>
                    <a:pt x="131" y="121"/>
                  </a:lnTo>
                  <a:lnTo>
                    <a:pt x="131" y="120"/>
                  </a:lnTo>
                  <a:lnTo>
                    <a:pt x="130" y="120"/>
                  </a:lnTo>
                  <a:lnTo>
                    <a:pt x="128" y="120"/>
                  </a:lnTo>
                  <a:lnTo>
                    <a:pt x="127" y="120"/>
                  </a:lnTo>
                  <a:lnTo>
                    <a:pt x="125" y="120"/>
                  </a:lnTo>
                  <a:lnTo>
                    <a:pt x="123" y="120"/>
                  </a:lnTo>
                  <a:lnTo>
                    <a:pt x="121" y="120"/>
                  </a:lnTo>
                  <a:lnTo>
                    <a:pt x="118" y="120"/>
                  </a:lnTo>
                  <a:lnTo>
                    <a:pt x="117" y="120"/>
                  </a:lnTo>
                  <a:lnTo>
                    <a:pt x="117" y="119"/>
                  </a:lnTo>
                  <a:lnTo>
                    <a:pt x="116" y="117"/>
                  </a:lnTo>
                  <a:lnTo>
                    <a:pt x="115" y="115"/>
                  </a:lnTo>
                  <a:lnTo>
                    <a:pt x="114" y="115"/>
                  </a:lnTo>
                  <a:lnTo>
                    <a:pt x="114" y="114"/>
                  </a:lnTo>
                  <a:lnTo>
                    <a:pt x="113" y="113"/>
                  </a:lnTo>
                  <a:lnTo>
                    <a:pt x="111" y="113"/>
                  </a:lnTo>
                  <a:lnTo>
                    <a:pt x="110" y="112"/>
                  </a:lnTo>
                  <a:lnTo>
                    <a:pt x="108" y="111"/>
                  </a:lnTo>
                  <a:lnTo>
                    <a:pt x="107" y="111"/>
                  </a:lnTo>
                  <a:lnTo>
                    <a:pt x="107" y="109"/>
                  </a:lnTo>
                  <a:lnTo>
                    <a:pt x="106" y="109"/>
                  </a:lnTo>
                  <a:lnTo>
                    <a:pt x="105" y="109"/>
                  </a:lnTo>
                  <a:lnTo>
                    <a:pt x="105" y="108"/>
                  </a:lnTo>
                  <a:lnTo>
                    <a:pt x="103" y="107"/>
                  </a:lnTo>
                  <a:lnTo>
                    <a:pt x="103" y="106"/>
                  </a:lnTo>
                  <a:lnTo>
                    <a:pt x="103" y="105"/>
                  </a:lnTo>
                  <a:lnTo>
                    <a:pt x="103" y="104"/>
                  </a:lnTo>
                  <a:lnTo>
                    <a:pt x="102" y="104"/>
                  </a:lnTo>
                  <a:lnTo>
                    <a:pt x="101" y="104"/>
                  </a:lnTo>
                  <a:lnTo>
                    <a:pt x="99" y="103"/>
                  </a:lnTo>
                  <a:lnTo>
                    <a:pt x="99" y="102"/>
                  </a:lnTo>
                  <a:lnTo>
                    <a:pt x="98" y="102"/>
                  </a:lnTo>
                  <a:lnTo>
                    <a:pt x="97" y="102"/>
                  </a:lnTo>
                  <a:lnTo>
                    <a:pt x="96" y="100"/>
                  </a:lnTo>
                  <a:lnTo>
                    <a:pt x="94" y="100"/>
                  </a:lnTo>
                  <a:lnTo>
                    <a:pt x="94" y="102"/>
                  </a:lnTo>
                  <a:lnTo>
                    <a:pt x="93" y="102"/>
                  </a:lnTo>
                  <a:lnTo>
                    <a:pt x="92" y="102"/>
                  </a:lnTo>
                  <a:lnTo>
                    <a:pt x="91" y="100"/>
                  </a:lnTo>
                  <a:lnTo>
                    <a:pt x="90" y="100"/>
                  </a:lnTo>
                  <a:lnTo>
                    <a:pt x="90" y="102"/>
                  </a:lnTo>
                  <a:lnTo>
                    <a:pt x="89" y="102"/>
                  </a:lnTo>
                  <a:lnTo>
                    <a:pt x="88" y="102"/>
                  </a:lnTo>
                  <a:lnTo>
                    <a:pt x="86" y="100"/>
                  </a:lnTo>
                  <a:lnTo>
                    <a:pt x="86" y="99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4" y="98"/>
                  </a:lnTo>
                  <a:lnTo>
                    <a:pt x="83" y="98"/>
                  </a:lnTo>
                  <a:lnTo>
                    <a:pt x="81" y="97"/>
                  </a:lnTo>
                  <a:lnTo>
                    <a:pt x="80" y="97"/>
                  </a:lnTo>
                  <a:lnTo>
                    <a:pt x="80" y="96"/>
                  </a:lnTo>
                  <a:lnTo>
                    <a:pt x="79" y="97"/>
                  </a:lnTo>
                  <a:lnTo>
                    <a:pt x="79" y="96"/>
                  </a:lnTo>
                  <a:lnTo>
                    <a:pt x="77" y="96"/>
                  </a:lnTo>
                  <a:lnTo>
                    <a:pt x="76" y="96"/>
                  </a:lnTo>
                  <a:lnTo>
                    <a:pt x="75" y="96"/>
                  </a:lnTo>
                  <a:lnTo>
                    <a:pt x="73" y="95"/>
                  </a:lnTo>
                  <a:lnTo>
                    <a:pt x="73" y="94"/>
                  </a:lnTo>
                  <a:lnTo>
                    <a:pt x="73" y="92"/>
                  </a:lnTo>
                  <a:lnTo>
                    <a:pt x="72" y="91"/>
                  </a:lnTo>
                  <a:lnTo>
                    <a:pt x="72" y="90"/>
                  </a:lnTo>
                  <a:lnTo>
                    <a:pt x="72" y="89"/>
                  </a:lnTo>
                  <a:lnTo>
                    <a:pt x="71" y="89"/>
                  </a:lnTo>
                  <a:lnTo>
                    <a:pt x="69" y="90"/>
                  </a:lnTo>
                  <a:lnTo>
                    <a:pt x="69" y="91"/>
                  </a:lnTo>
                  <a:lnTo>
                    <a:pt x="68" y="91"/>
                  </a:lnTo>
                  <a:lnTo>
                    <a:pt x="67" y="90"/>
                  </a:lnTo>
                  <a:lnTo>
                    <a:pt x="66" y="90"/>
                  </a:lnTo>
                  <a:lnTo>
                    <a:pt x="65" y="90"/>
                  </a:lnTo>
                  <a:lnTo>
                    <a:pt x="64" y="89"/>
                  </a:lnTo>
                  <a:lnTo>
                    <a:pt x="63" y="90"/>
                  </a:lnTo>
                  <a:lnTo>
                    <a:pt x="61" y="90"/>
                  </a:lnTo>
                  <a:lnTo>
                    <a:pt x="59" y="90"/>
                  </a:lnTo>
                  <a:lnTo>
                    <a:pt x="58" y="90"/>
                  </a:lnTo>
                  <a:lnTo>
                    <a:pt x="58" y="91"/>
                  </a:lnTo>
                  <a:lnTo>
                    <a:pt x="58" y="92"/>
                  </a:lnTo>
                  <a:lnTo>
                    <a:pt x="58" y="94"/>
                  </a:lnTo>
                  <a:lnTo>
                    <a:pt x="56" y="94"/>
                  </a:lnTo>
                  <a:lnTo>
                    <a:pt x="56" y="92"/>
                  </a:lnTo>
                  <a:lnTo>
                    <a:pt x="55" y="92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1" y="92"/>
                  </a:lnTo>
                  <a:lnTo>
                    <a:pt x="50" y="92"/>
                  </a:lnTo>
                  <a:lnTo>
                    <a:pt x="49" y="92"/>
                  </a:lnTo>
                  <a:lnTo>
                    <a:pt x="46" y="92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3" y="94"/>
                  </a:lnTo>
                  <a:lnTo>
                    <a:pt x="43" y="95"/>
                  </a:lnTo>
                  <a:lnTo>
                    <a:pt x="42" y="95"/>
                  </a:lnTo>
                  <a:lnTo>
                    <a:pt x="41" y="95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7"/>
                  </a:lnTo>
                  <a:lnTo>
                    <a:pt x="37" y="99"/>
                  </a:lnTo>
                  <a:lnTo>
                    <a:pt x="35" y="99"/>
                  </a:lnTo>
                  <a:lnTo>
                    <a:pt x="35" y="100"/>
                  </a:lnTo>
                  <a:lnTo>
                    <a:pt x="35" y="102"/>
                  </a:lnTo>
                  <a:lnTo>
                    <a:pt x="35" y="103"/>
                  </a:lnTo>
                  <a:lnTo>
                    <a:pt x="35" y="104"/>
                  </a:lnTo>
                  <a:lnTo>
                    <a:pt x="34" y="104"/>
                  </a:lnTo>
                  <a:lnTo>
                    <a:pt x="34" y="105"/>
                  </a:lnTo>
                  <a:lnTo>
                    <a:pt x="33" y="105"/>
                  </a:lnTo>
                  <a:lnTo>
                    <a:pt x="32" y="105"/>
                  </a:lnTo>
                  <a:lnTo>
                    <a:pt x="31" y="105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7" y="107"/>
                  </a:lnTo>
                  <a:lnTo>
                    <a:pt x="26" y="107"/>
                  </a:lnTo>
                  <a:lnTo>
                    <a:pt x="22" y="107"/>
                  </a:lnTo>
                  <a:lnTo>
                    <a:pt x="22" y="105"/>
                  </a:lnTo>
                  <a:lnTo>
                    <a:pt x="22" y="104"/>
                  </a:lnTo>
                  <a:lnTo>
                    <a:pt x="22" y="103"/>
                  </a:lnTo>
                  <a:lnTo>
                    <a:pt x="21" y="102"/>
                  </a:lnTo>
                  <a:lnTo>
                    <a:pt x="21" y="99"/>
                  </a:lnTo>
                  <a:lnTo>
                    <a:pt x="21" y="94"/>
                  </a:lnTo>
                  <a:lnTo>
                    <a:pt x="21" y="92"/>
                  </a:lnTo>
                  <a:lnTo>
                    <a:pt x="21" y="90"/>
                  </a:lnTo>
                  <a:lnTo>
                    <a:pt x="22" y="89"/>
                  </a:lnTo>
                  <a:lnTo>
                    <a:pt x="22" y="87"/>
                  </a:lnTo>
                  <a:lnTo>
                    <a:pt x="21" y="87"/>
                  </a:lnTo>
                  <a:lnTo>
                    <a:pt x="21" y="86"/>
                  </a:lnTo>
                  <a:lnTo>
                    <a:pt x="21" y="84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2" y="81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3" y="79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2" y="75"/>
                  </a:lnTo>
                  <a:lnTo>
                    <a:pt x="21" y="74"/>
                  </a:lnTo>
                  <a:lnTo>
                    <a:pt x="19" y="74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9" y="73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8" y="73"/>
                  </a:lnTo>
                  <a:lnTo>
                    <a:pt x="18" y="72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8" y="72"/>
                  </a:lnTo>
                  <a:lnTo>
                    <a:pt x="18" y="74"/>
                  </a:lnTo>
                  <a:lnTo>
                    <a:pt x="18" y="73"/>
                  </a:lnTo>
                  <a:lnTo>
                    <a:pt x="17" y="72"/>
                  </a:lnTo>
                  <a:lnTo>
                    <a:pt x="17" y="71"/>
                  </a:lnTo>
                  <a:lnTo>
                    <a:pt x="17" y="72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7" y="69"/>
                  </a:lnTo>
                  <a:lnTo>
                    <a:pt x="16" y="69"/>
                  </a:lnTo>
                  <a:lnTo>
                    <a:pt x="15" y="69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5" y="70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3" y="69"/>
                  </a:lnTo>
                  <a:lnTo>
                    <a:pt x="12" y="69"/>
                  </a:lnTo>
                  <a:lnTo>
                    <a:pt x="10" y="69"/>
                  </a:lnTo>
                  <a:lnTo>
                    <a:pt x="12" y="70"/>
                  </a:lnTo>
                  <a:lnTo>
                    <a:pt x="10" y="70"/>
                  </a:lnTo>
                  <a:lnTo>
                    <a:pt x="10" y="71"/>
                  </a:lnTo>
                  <a:lnTo>
                    <a:pt x="12" y="71"/>
                  </a:lnTo>
                  <a:lnTo>
                    <a:pt x="12" y="72"/>
                  </a:lnTo>
                  <a:lnTo>
                    <a:pt x="10" y="72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10" y="67"/>
                  </a:lnTo>
                  <a:lnTo>
                    <a:pt x="10" y="66"/>
                  </a:lnTo>
                  <a:lnTo>
                    <a:pt x="12" y="65"/>
                  </a:lnTo>
                  <a:lnTo>
                    <a:pt x="12" y="64"/>
                  </a:lnTo>
                  <a:lnTo>
                    <a:pt x="12" y="63"/>
                  </a:lnTo>
                  <a:lnTo>
                    <a:pt x="13" y="63"/>
                  </a:lnTo>
                  <a:lnTo>
                    <a:pt x="12" y="64"/>
                  </a:lnTo>
                  <a:lnTo>
                    <a:pt x="12" y="65"/>
                  </a:lnTo>
                  <a:lnTo>
                    <a:pt x="13" y="65"/>
                  </a:lnTo>
                  <a:lnTo>
                    <a:pt x="14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7" y="66"/>
                  </a:lnTo>
                  <a:lnTo>
                    <a:pt x="18" y="66"/>
                  </a:lnTo>
                  <a:lnTo>
                    <a:pt x="18" y="65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17" y="63"/>
                  </a:lnTo>
                  <a:lnTo>
                    <a:pt x="17" y="64"/>
                  </a:lnTo>
                  <a:lnTo>
                    <a:pt x="17" y="63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6" y="63"/>
                  </a:lnTo>
                  <a:lnTo>
                    <a:pt x="15" y="62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5" y="59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7" y="57"/>
                  </a:lnTo>
                  <a:lnTo>
                    <a:pt x="16" y="56"/>
                  </a:lnTo>
                  <a:lnTo>
                    <a:pt x="15" y="56"/>
                  </a:lnTo>
                  <a:lnTo>
                    <a:pt x="14" y="56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0" y="56"/>
                  </a:lnTo>
                  <a:lnTo>
                    <a:pt x="9" y="57"/>
                  </a:lnTo>
                  <a:lnTo>
                    <a:pt x="9" y="56"/>
                  </a:lnTo>
                  <a:lnTo>
                    <a:pt x="8" y="56"/>
                  </a:lnTo>
                  <a:lnTo>
                    <a:pt x="7" y="56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9"/>
                  </a:lnTo>
                  <a:lnTo>
                    <a:pt x="9" y="61"/>
                  </a:lnTo>
                  <a:lnTo>
                    <a:pt x="8" y="61"/>
                  </a:lnTo>
                  <a:lnTo>
                    <a:pt x="9" y="61"/>
                  </a:lnTo>
                  <a:lnTo>
                    <a:pt x="8" y="61"/>
                  </a:lnTo>
                  <a:lnTo>
                    <a:pt x="8" y="59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5" y="56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5" y="47"/>
                  </a:lnTo>
                  <a:lnTo>
                    <a:pt x="5" y="46"/>
                  </a:lnTo>
                  <a:lnTo>
                    <a:pt x="6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7" y="36"/>
                  </a:lnTo>
                  <a:lnTo>
                    <a:pt x="7" y="35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38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1"/>
                  </a:lnTo>
                  <a:lnTo>
                    <a:pt x="12" y="41"/>
                  </a:lnTo>
                  <a:lnTo>
                    <a:pt x="12" y="40"/>
                  </a:lnTo>
                  <a:lnTo>
                    <a:pt x="13" y="40"/>
                  </a:lnTo>
                  <a:lnTo>
                    <a:pt x="12" y="40"/>
                  </a:lnTo>
                  <a:lnTo>
                    <a:pt x="12" y="41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4" y="40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8" y="39"/>
                  </a:lnTo>
                  <a:lnTo>
                    <a:pt x="18" y="40"/>
                  </a:lnTo>
                  <a:lnTo>
                    <a:pt x="18" y="41"/>
                  </a:lnTo>
                  <a:lnTo>
                    <a:pt x="18" y="42"/>
                  </a:lnTo>
                  <a:lnTo>
                    <a:pt x="19" y="42"/>
                  </a:lnTo>
                  <a:lnTo>
                    <a:pt x="18" y="44"/>
                  </a:lnTo>
                  <a:lnTo>
                    <a:pt x="19" y="44"/>
                  </a:lnTo>
                  <a:lnTo>
                    <a:pt x="21" y="44"/>
                  </a:lnTo>
                  <a:lnTo>
                    <a:pt x="22" y="44"/>
                  </a:lnTo>
                  <a:lnTo>
                    <a:pt x="23" y="42"/>
                  </a:lnTo>
                  <a:lnTo>
                    <a:pt x="23" y="44"/>
                  </a:lnTo>
                  <a:lnTo>
                    <a:pt x="24" y="44"/>
                  </a:lnTo>
                  <a:lnTo>
                    <a:pt x="24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5" y="42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7" y="42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27" y="41"/>
                  </a:lnTo>
                  <a:lnTo>
                    <a:pt x="27" y="40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9" y="38"/>
                  </a:lnTo>
                  <a:lnTo>
                    <a:pt x="30" y="39"/>
                  </a:lnTo>
                  <a:lnTo>
                    <a:pt x="30" y="40"/>
                  </a:lnTo>
                  <a:lnTo>
                    <a:pt x="31" y="40"/>
                  </a:lnTo>
                  <a:lnTo>
                    <a:pt x="32" y="40"/>
                  </a:lnTo>
                  <a:lnTo>
                    <a:pt x="33" y="40"/>
                  </a:lnTo>
                  <a:lnTo>
                    <a:pt x="33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4" y="37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34" y="36"/>
                  </a:lnTo>
                  <a:lnTo>
                    <a:pt x="34" y="35"/>
                  </a:lnTo>
                  <a:lnTo>
                    <a:pt x="33" y="35"/>
                  </a:lnTo>
                  <a:lnTo>
                    <a:pt x="33" y="33"/>
                  </a:lnTo>
                  <a:lnTo>
                    <a:pt x="32" y="32"/>
                  </a:lnTo>
                  <a:lnTo>
                    <a:pt x="30" y="30"/>
                  </a:lnTo>
                  <a:lnTo>
                    <a:pt x="27" y="30"/>
                  </a:lnTo>
                  <a:lnTo>
                    <a:pt x="27" y="29"/>
                  </a:lnTo>
                  <a:lnTo>
                    <a:pt x="26" y="29"/>
                  </a:lnTo>
                  <a:lnTo>
                    <a:pt x="26" y="28"/>
                  </a:lnTo>
                  <a:lnTo>
                    <a:pt x="25" y="28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4" y="23"/>
                  </a:lnTo>
                  <a:lnTo>
                    <a:pt x="24" y="22"/>
                  </a:lnTo>
                  <a:lnTo>
                    <a:pt x="23" y="21"/>
                  </a:lnTo>
                  <a:lnTo>
                    <a:pt x="23" y="20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2" y="15"/>
                  </a:lnTo>
                  <a:lnTo>
                    <a:pt x="10" y="14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8" y="16"/>
                  </a:lnTo>
                  <a:lnTo>
                    <a:pt x="7" y="17"/>
                  </a:lnTo>
                  <a:lnTo>
                    <a:pt x="6" y="21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6" y="28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6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2" y="27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2" y="19"/>
                  </a:lnTo>
                  <a:lnTo>
                    <a:pt x="5" y="16"/>
                  </a:lnTo>
                  <a:lnTo>
                    <a:pt x="8" y="14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8" y="11"/>
                  </a:lnTo>
                  <a:lnTo>
                    <a:pt x="21" y="11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6" y="11"/>
                  </a:lnTo>
                  <a:lnTo>
                    <a:pt x="29" y="12"/>
                  </a:lnTo>
                  <a:lnTo>
                    <a:pt x="31" y="13"/>
                  </a:lnTo>
                  <a:lnTo>
                    <a:pt x="32" y="14"/>
                  </a:lnTo>
                  <a:lnTo>
                    <a:pt x="34" y="15"/>
                  </a:lnTo>
                  <a:lnTo>
                    <a:pt x="37" y="17"/>
                  </a:lnTo>
                  <a:lnTo>
                    <a:pt x="38" y="19"/>
                  </a:lnTo>
                  <a:lnTo>
                    <a:pt x="38" y="20"/>
                  </a:lnTo>
                  <a:lnTo>
                    <a:pt x="38" y="21"/>
                  </a:lnTo>
                  <a:lnTo>
                    <a:pt x="39" y="23"/>
                  </a:lnTo>
                  <a:lnTo>
                    <a:pt x="40" y="23"/>
                  </a:lnTo>
                  <a:lnTo>
                    <a:pt x="41" y="25"/>
                  </a:lnTo>
                  <a:lnTo>
                    <a:pt x="41" y="27"/>
                  </a:lnTo>
                  <a:lnTo>
                    <a:pt x="42" y="28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0" y="31"/>
                  </a:lnTo>
                  <a:lnTo>
                    <a:pt x="51" y="30"/>
                  </a:lnTo>
                  <a:lnTo>
                    <a:pt x="52" y="30"/>
                  </a:lnTo>
                  <a:lnTo>
                    <a:pt x="55" y="30"/>
                  </a:lnTo>
                  <a:lnTo>
                    <a:pt x="58" y="30"/>
                  </a:lnTo>
                  <a:lnTo>
                    <a:pt x="61" y="30"/>
                  </a:lnTo>
                  <a:lnTo>
                    <a:pt x="61" y="31"/>
                  </a:lnTo>
                  <a:lnTo>
                    <a:pt x="65" y="31"/>
                  </a:lnTo>
                  <a:lnTo>
                    <a:pt x="66" y="31"/>
                  </a:lnTo>
                  <a:lnTo>
                    <a:pt x="68" y="31"/>
                  </a:lnTo>
                  <a:lnTo>
                    <a:pt x="69" y="30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69" y="29"/>
                  </a:lnTo>
                  <a:lnTo>
                    <a:pt x="68" y="28"/>
                  </a:lnTo>
                  <a:lnTo>
                    <a:pt x="68" y="27"/>
                  </a:lnTo>
                  <a:lnTo>
                    <a:pt x="68" y="25"/>
                  </a:lnTo>
                  <a:lnTo>
                    <a:pt x="68" y="24"/>
                  </a:lnTo>
                  <a:lnTo>
                    <a:pt x="67" y="24"/>
                  </a:lnTo>
                  <a:lnTo>
                    <a:pt x="67" y="23"/>
                  </a:lnTo>
                  <a:lnTo>
                    <a:pt x="67" y="22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9" y="17"/>
                  </a:lnTo>
                  <a:lnTo>
                    <a:pt x="71" y="16"/>
                  </a:lnTo>
                  <a:lnTo>
                    <a:pt x="72" y="15"/>
                  </a:lnTo>
                  <a:lnTo>
                    <a:pt x="73" y="14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77" y="14"/>
                  </a:lnTo>
                  <a:lnTo>
                    <a:pt x="79" y="13"/>
                  </a:lnTo>
                  <a:lnTo>
                    <a:pt x="80" y="13"/>
                  </a:lnTo>
                  <a:lnTo>
                    <a:pt x="81" y="13"/>
                  </a:lnTo>
                  <a:lnTo>
                    <a:pt x="81" y="12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3" y="6"/>
                  </a:lnTo>
                  <a:lnTo>
                    <a:pt x="84" y="6"/>
                  </a:lnTo>
                  <a:lnTo>
                    <a:pt x="84" y="7"/>
                  </a:lnTo>
                  <a:lnTo>
                    <a:pt x="85" y="7"/>
                  </a:lnTo>
                  <a:lnTo>
                    <a:pt x="86" y="7"/>
                  </a:lnTo>
                  <a:lnTo>
                    <a:pt x="88" y="7"/>
                  </a:lnTo>
                  <a:lnTo>
                    <a:pt x="89" y="8"/>
                  </a:lnTo>
                  <a:lnTo>
                    <a:pt x="89" y="10"/>
                  </a:lnTo>
                  <a:lnTo>
                    <a:pt x="89" y="11"/>
                  </a:lnTo>
                  <a:lnTo>
                    <a:pt x="90" y="11"/>
                  </a:lnTo>
                  <a:lnTo>
                    <a:pt x="90" y="10"/>
                  </a:lnTo>
                  <a:lnTo>
                    <a:pt x="89" y="7"/>
                  </a:lnTo>
                  <a:lnTo>
                    <a:pt x="88" y="6"/>
                  </a:lnTo>
                  <a:lnTo>
                    <a:pt x="86" y="5"/>
                  </a:lnTo>
                  <a:lnTo>
                    <a:pt x="85" y="5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6" y="3"/>
                  </a:lnTo>
                  <a:lnTo>
                    <a:pt x="88" y="3"/>
                  </a:lnTo>
                  <a:lnTo>
                    <a:pt x="89" y="3"/>
                  </a:lnTo>
                  <a:lnTo>
                    <a:pt x="90" y="4"/>
                  </a:lnTo>
                  <a:lnTo>
                    <a:pt x="91" y="4"/>
                  </a:lnTo>
                  <a:lnTo>
                    <a:pt x="91" y="3"/>
                  </a:lnTo>
                  <a:lnTo>
                    <a:pt x="91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0" name="Freeform 7510">
              <a:extLst>
                <a:ext uri="{FF2B5EF4-FFF2-40B4-BE49-F238E27FC236}">
                  <a16:creationId xmlns:a16="http://schemas.microsoft.com/office/drawing/2014/main" id="{299B7F7E-F682-D876-8F95-9880188AEA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03675" y="3365501"/>
              <a:ext cx="735013" cy="620713"/>
            </a:xfrm>
            <a:custGeom>
              <a:avLst/>
              <a:gdLst>
                <a:gd name="T0" fmla="*/ 36 w 463"/>
                <a:gd name="T1" fmla="*/ 382 h 391"/>
                <a:gd name="T2" fmla="*/ 76 w 463"/>
                <a:gd name="T3" fmla="*/ 354 h 391"/>
                <a:gd name="T4" fmla="*/ 81 w 463"/>
                <a:gd name="T5" fmla="*/ 345 h 391"/>
                <a:gd name="T6" fmla="*/ 89 w 463"/>
                <a:gd name="T7" fmla="*/ 334 h 391"/>
                <a:gd name="T8" fmla="*/ 96 w 463"/>
                <a:gd name="T9" fmla="*/ 322 h 391"/>
                <a:gd name="T10" fmla="*/ 111 w 463"/>
                <a:gd name="T11" fmla="*/ 288 h 391"/>
                <a:gd name="T12" fmla="*/ 101 w 463"/>
                <a:gd name="T13" fmla="*/ 265 h 391"/>
                <a:gd name="T14" fmla="*/ 106 w 463"/>
                <a:gd name="T15" fmla="*/ 255 h 391"/>
                <a:gd name="T16" fmla="*/ 88 w 463"/>
                <a:gd name="T17" fmla="*/ 245 h 391"/>
                <a:gd name="T18" fmla="*/ 98 w 463"/>
                <a:gd name="T19" fmla="*/ 235 h 391"/>
                <a:gd name="T20" fmla="*/ 102 w 463"/>
                <a:gd name="T21" fmla="*/ 227 h 391"/>
                <a:gd name="T22" fmla="*/ 128 w 463"/>
                <a:gd name="T23" fmla="*/ 238 h 391"/>
                <a:gd name="T24" fmla="*/ 130 w 463"/>
                <a:gd name="T25" fmla="*/ 250 h 391"/>
                <a:gd name="T26" fmla="*/ 115 w 463"/>
                <a:gd name="T27" fmla="*/ 278 h 391"/>
                <a:gd name="T28" fmla="*/ 106 w 463"/>
                <a:gd name="T29" fmla="*/ 270 h 391"/>
                <a:gd name="T30" fmla="*/ 113 w 463"/>
                <a:gd name="T31" fmla="*/ 247 h 391"/>
                <a:gd name="T32" fmla="*/ 103 w 463"/>
                <a:gd name="T33" fmla="*/ 248 h 391"/>
                <a:gd name="T34" fmla="*/ 101 w 463"/>
                <a:gd name="T35" fmla="*/ 240 h 391"/>
                <a:gd name="T36" fmla="*/ 111 w 463"/>
                <a:gd name="T37" fmla="*/ 230 h 391"/>
                <a:gd name="T38" fmla="*/ 151 w 463"/>
                <a:gd name="T39" fmla="*/ 222 h 391"/>
                <a:gd name="T40" fmla="*/ 168 w 463"/>
                <a:gd name="T41" fmla="*/ 219 h 391"/>
                <a:gd name="T42" fmla="*/ 168 w 463"/>
                <a:gd name="T43" fmla="*/ 238 h 391"/>
                <a:gd name="T44" fmla="*/ 145 w 463"/>
                <a:gd name="T45" fmla="*/ 245 h 391"/>
                <a:gd name="T46" fmla="*/ 140 w 463"/>
                <a:gd name="T47" fmla="*/ 232 h 391"/>
                <a:gd name="T48" fmla="*/ 160 w 463"/>
                <a:gd name="T49" fmla="*/ 218 h 391"/>
                <a:gd name="T50" fmla="*/ 177 w 463"/>
                <a:gd name="T51" fmla="*/ 220 h 391"/>
                <a:gd name="T52" fmla="*/ 95 w 463"/>
                <a:gd name="T53" fmla="*/ 215 h 391"/>
                <a:gd name="T54" fmla="*/ 155 w 463"/>
                <a:gd name="T55" fmla="*/ 185 h 391"/>
                <a:gd name="T56" fmla="*/ 244 w 463"/>
                <a:gd name="T57" fmla="*/ 83 h 391"/>
                <a:gd name="T58" fmla="*/ 284 w 463"/>
                <a:gd name="T59" fmla="*/ 117 h 391"/>
                <a:gd name="T60" fmla="*/ 279 w 463"/>
                <a:gd name="T61" fmla="*/ 134 h 391"/>
                <a:gd name="T62" fmla="*/ 269 w 463"/>
                <a:gd name="T63" fmla="*/ 155 h 391"/>
                <a:gd name="T64" fmla="*/ 259 w 463"/>
                <a:gd name="T65" fmla="*/ 202 h 391"/>
                <a:gd name="T66" fmla="*/ 252 w 463"/>
                <a:gd name="T67" fmla="*/ 196 h 391"/>
                <a:gd name="T68" fmla="*/ 238 w 463"/>
                <a:gd name="T69" fmla="*/ 213 h 391"/>
                <a:gd name="T70" fmla="*/ 210 w 463"/>
                <a:gd name="T71" fmla="*/ 214 h 391"/>
                <a:gd name="T72" fmla="*/ 204 w 463"/>
                <a:gd name="T73" fmla="*/ 206 h 391"/>
                <a:gd name="T74" fmla="*/ 199 w 463"/>
                <a:gd name="T75" fmla="*/ 223 h 391"/>
                <a:gd name="T76" fmla="*/ 182 w 463"/>
                <a:gd name="T77" fmla="*/ 223 h 391"/>
                <a:gd name="T78" fmla="*/ 168 w 463"/>
                <a:gd name="T79" fmla="*/ 213 h 391"/>
                <a:gd name="T80" fmla="*/ 152 w 463"/>
                <a:gd name="T81" fmla="*/ 218 h 391"/>
                <a:gd name="T82" fmla="*/ 131 w 463"/>
                <a:gd name="T83" fmla="*/ 223 h 391"/>
                <a:gd name="T84" fmla="*/ 123 w 463"/>
                <a:gd name="T85" fmla="*/ 217 h 391"/>
                <a:gd name="T86" fmla="*/ 148 w 463"/>
                <a:gd name="T87" fmla="*/ 197 h 391"/>
                <a:gd name="T88" fmla="*/ 183 w 463"/>
                <a:gd name="T89" fmla="*/ 194 h 391"/>
                <a:gd name="T90" fmla="*/ 196 w 463"/>
                <a:gd name="T91" fmla="*/ 193 h 391"/>
                <a:gd name="T92" fmla="*/ 213 w 463"/>
                <a:gd name="T93" fmla="*/ 162 h 391"/>
                <a:gd name="T94" fmla="*/ 235 w 463"/>
                <a:gd name="T95" fmla="*/ 159 h 391"/>
                <a:gd name="T96" fmla="*/ 252 w 463"/>
                <a:gd name="T97" fmla="*/ 113 h 391"/>
                <a:gd name="T98" fmla="*/ 262 w 463"/>
                <a:gd name="T99" fmla="*/ 88 h 391"/>
                <a:gd name="T100" fmla="*/ 266 w 463"/>
                <a:gd name="T101" fmla="*/ 86 h 391"/>
                <a:gd name="T102" fmla="*/ 355 w 463"/>
                <a:gd name="T103" fmla="*/ 37 h 391"/>
                <a:gd name="T104" fmla="*/ 337 w 463"/>
                <a:gd name="T105" fmla="*/ 39 h 391"/>
                <a:gd name="T106" fmla="*/ 270 w 463"/>
                <a:gd name="T107" fmla="*/ 4 h 391"/>
                <a:gd name="T108" fmla="*/ 320 w 463"/>
                <a:gd name="T109" fmla="*/ 33 h 391"/>
                <a:gd name="T110" fmla="*/ 336 w 463"/>
                <a:gd name="T111" fmla="*/ 47 h 391"/>
                <a:gd name="T112" fmla="*/ 314 w 463"/>
                <a:gd name="T113" fmla="*/ 54 h 391"/>
                <a:gd name="T114" fmla="*/ 264 w 463"/>
                <a:gd name="T115" fmla="*/ 61 h 391"/>
                <a:gd name="T116" fmla="*/ 258 w 463"/>
                <a:gd name="T117" fmla="*/ 83 h 391"/>
                <a:gd name="T118" fmla="*/ 262 w 463"/>
                <a:gd name="T119" fmla="*/ 51 h 391"/>
                <a:gd name="T120" fmla="*/ 280 w 463"/>
                <a:gd name="T121" fmla="*/ 22 h 391"/>
                <a:gd name="T122" fmla="*/ 368 w 463"/>
                <a:gd name="T123" fmla="*/ 12 h 391"/>
                <a:gd name="T124" fmla="*/ 368 w 463"/>
                <a:gd name="T125" fmla="*/ 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3" h="391">
                  <a:moveTo>
                    <a:pt x="463" y="390"/>
                  </a:moveTo>
                  <a:lnTo>
                    <a:pt x="462" y="390"/>
                  </a:lnTo>
                  <a:lnTo>
                    <a:pt x="463" y="390"/>
                  </a:lnTo>
                  <a:close/>
                  <a:moveTo>
                    <a:pt x="12" y="389"/>
                  </a:moveTo>
                  <a:lnTo>
                    <a:pt x="13" y="389"/>
                  </a:lnTo>
                  <a:lnTo>
                    <a:pt x="14" y="389"/>
                  </a:lnTo>
                  <a:lnTo>
                    <a:pt x="14" y="390"/>
                  </a:lnTo>
                  <a:lnTo>
                    <a:pt x="13" y="391"/>
                  </a:lnTo>
                  <a:lnTo>
                    <a:pt x="11" y="390"/>
                  </a:lnTo>
                  <a:lnTo>
                    <a:pt x="10" y="390"/>
                  </a:lnTo>
                  <a:lnTo>
                    <a:pt x="11" y="390"/>
                  </a:lnTo>
                  <a:lnTo>
                    <a:pt x="12" y="389"/>
                  </a:lnTo>
                  <a:lnTo>
                    <a:pt x="12" y="388"/>
                  </a:lnTo>
                  <a:lnTo>
                    <a:pt x="12" y="389"/>
                  </a:lnTo>
                  <a:close/>
                  <a:moveTo>
                    <a:pt x="1" y="388"/>
                  </a:moveTo>
                  <a:lnTo>
                    <a:pt x="0" y="388"/>
                  </a:lnTo>
                  <a:lnTo>
                    <a:pt x="1" y="388"/>
                  </a:lnTo>
                  <a:close/>
                  <a:moveTo>
                    <a:pt x="19" y="388"/>
                  </a:moveTo>
                  <a:lnTo>
                    <a:pt x="19" y="389"/>
                  </a:lnTo>
                  <a:lnTo>
                    <a:pt x="19" y="390"/>
                  </a:lnTo>
                  <a:lnTo>
                    <a:pt x="18" y="390"/>
                  </a:lnTo>
                  <a:lnTo>
                    <a:pt x="17" y="389"/>
                  </a:lnTo>
                  <a:lnTo>
                    <a:pt x="18" y="389"/>
                  </a:lnTo>
                  <a:lnTo>
                    <a:pt x="17" y="389"/>
                  </a:lnTo>
                  <a:lnTo>
                    <a:pt x="17" y="388"/>
                  </a:lnTo>
                  <a:lnTo>
                    <a:pt x="18" y="388"/>
                  </a:lnTo>
                  <a:lnTo>
                    <a:pt x="19" y="388"/>
                  </a:lnTo>
                  <a:lnTo>
                    <a:pt x="19" y="387"/>
                  </a:lnTo>
                  <a:lnTo>
                    <a:pt x="20" y="386"/>
                  </a:lnTo>
                  <a:lnTo>
                    <a:pt x="20" y="387"/>
                  </a:lnTo>
                  <a:lnTo>
                    <a:pt x="19" y="387"/>
                  </a:lnTo>
                  <a:lnTo>
                    <a:pt x="19" y="388"/>
                  </a:lnTo>
                  <a:close/>
                  <a:moveTo>
                    <a:pt x="273" y="384"/>
                  </a:moveTo>
                  <a:lnTo>
                    <a:pt x="273" y="382"/>
                  </a:lnTo>
                  <a:lnTo>
                    <a:pt x="274" y="382"/>
                  </a:lnTo>
                  <a:lnTo>
                    <a:pt x="274" y="384"/>
                  </a:lnTo>
                  <a:lnTo>
                    <a:pt x="273" y="384"/>
                  </a:lnTo>
                  <a:close/>
                  <a:moveTo>
                    <a:pt x="34" y="382"/>
                  </a:moveTo>
                  <a:lnTo>
                    <a:pt x="32" y="382"/>
                  </a:lnTo>
                  <a:lnTo>
                    <a:pt x="32" y="381"/>
                  </a:lnTo>
                  <a:lnTo>
                    <a:pt x="34" y="381"/>
                  </a:lnTo>
                  <a:lnTo>
                    <a:pt x="34" y="382"/>
                  </a:lnTo>
                  <a:close/>
                  <a:moveTo>
                    <a:pt x="36" y="382"/>
                  </a:moveTo>
                  <a:lnTo>
                    <a:pt x="37" y="382"/>
                  </a:lnTo>
                  <a:lnTo>
                    <a:pt x="37" y="384"/>
                  </a:lnTo>
                  <a:lnTo>
                    <a:pt x="36" y="384"/>
                  </a:lnTo>
                  <a:lnTo>
                    <a:pt x="35" y="384"/>
                  </a:lnTo>
                  <a:lnTo>
                    <a:pt x="34" y="384"/>
                  </a:lnTo>
                  <a:lnTo>
                    <a:pt x="35" y="382"/>
                  </a:lnTo>
                  <a:lnTo>
                    <a:pt x="35" y="381"/>
                  </a:lnTo>
                  <a:lnTo>
                    <a:pt x="34" y="381"/>
                  </a:lnTo>
                  <a:lnTo>
                    <a:pt x="35" y="381"/>
                  </a:lnTo>
                  <a:lnTo>
                    <a:pt x="35" y="382"/>
                  </a:lnTo>
                  <a:lnTo>
                    <a:pt x="36" y="382"/>
                  </a:lnTo>
                  <a:close/>
                  <a:moveTo>
                    <a:pt x="123" y="365"/>
                  </a:moveTo>
                  <a:lnTo>
                    <a:pt x="123" y="364"/>
                  </a:lnTo>
                  <a:lnTo>
                    <a:pt x="123" y="365"/>
                  </a:lnTo>
                  <a:close/>
                  <a:moveTo>
                    <a:pt x="124" y="364"/>
                  </a:moveTo>
                  <a:lnTo>
                    <a:pt x="124" y="363"/>
                  </a:lnTo>
                  <a:lnTo>
                    <a:pt x="124" y="364"/>
                  </a:lnTo>
                  <a:close/>
                  <a:moveTo>
                    <a:pt x="65" y="360"/>
                  </a:moveTo>
                  <a:lnTo>
                    <a:pt x="65" y="359"/>
                  </a:lnTo>
                  <a:lnTo>
                    <a:pt x="65" y="360"/>
                  </a:lnTo>
                  <a:close/>
                  <a:moveTo>
                    <a:pt x="57" y="357"/>
                  </a:moveTo>
                  <a:lnTo>
                    <a:pt x="56" y="357"/>
                  </a:lnTo>
                  <a:lnTo>
                    <a:pt x="56" y="356"/>
                  </a:lnTo>
                  <a:lnTo>
                    <a:pt x="55" y="356"/>
                  </a:lnTo>
                  <a:lnTo>
                    <a:pt x="56" y="356"/>
                  </a:lnTo>
                  <a:lnTo>
                    <a:pt x="57" y="356"/>
                  </a:lnTo>
                  <a:lnTo>
                    <a:pt x="57" y="357"/>
                  </a:lnTo>
                  <a:close/>
                  <a:moveTo>
                    <a:pt x="286" y="351"/>
                  </a:moveTo>
                  <a:lnTo>
                    <a:pt x="287" y="351"/>
                  </a:lnTo>
                  <a:lnTo>
                    <a:pt x="286" y="351"/>
                  </a:lnTo>
                  <a:lnTo>
                    <a:pt x="287" y="352"/>
                  </a:lnTo>
                  <a:lnTo>
                    <a:pt x="286" y="352"/>
                  </a:lnTo>
                  <a:lnTo>
                    <a:pt x="286" y="351"/>
                  </a:lnTo>
                  <a:close/>
                  <a:moveTo>
                    <a:pt x="72" y="351"/>
                  </a:moveTo>
                  <a:lnTo>
                    <a:pt x="71" y="351"/>
                  </a:lnTo>
                  <a:lnTo>
                    <a:pt x="72" y="351"/>
                  </a:lnTo>
                  <a:close/>
                  <a:moveTo>
                    <a:pt x="79" y="351"/>
                  </a:moveTo>
                  <a:lnTo>
                    <a:pt x="79" y="352"/>
                  </a:lnTo>
                  <a:lnTo>
                    <a:pt x="78" y="352"/>
                  </a:lnTo>
                  <a:lnTo>
                    <a:pt x="77" y="352"/>
                  </a:lnTo>
                  <a:lnTo>
                    <a:pt x="77" y="353"/>
                  </a:lnTo>
                  <a:lnTo>
                    <a:pt x="77" y="354"/>
                  </a:lnTo>
                  <a:lnTo>
                    <a:pt x="76" y="354"/>
                  </a:lnTo>
                  <a:lnTo>
                    <a:pt x="76" y="353"/>
                  </a:lnTo>
                  <a:lnTo>
                    <a:pt x="76" y="354"/>
                  </a:lnTo>
                  <a:lnTo>
                    <a:pt x="74" y="355"/>
                  </a:lnTo>
                  <a:lnTo>
                    <a:pt x="73" y="355"/>
                  </a:lnTo>
                  <a:lnTo>
                    <a:pt x="72" y="355"/>
                  </a:lnTo>
                  <a:lnTo>
                    <a:pt x="73" y="356"/>
                  </a:lnTo>
                  <a:lnTo>
                    <a:pt x="73" y="357"/>
                  </a:lnTo>
                  <a:lnTo>
                    <a:pt x="72" y="357"/>
                  </a:lnTo>
                  <a:lnTo>
                    <a:pt x="71" y="359"/>
                  </a:lnTo>
                  <a:lnTo>
                    <a:pt x="71" y="360"/>
                  </a:lnTo>
                  <a:lnTo>
                    <a:pt x="72" y="360"/>
                  </a:lnTo>
                  <a:lnTo>
                    <a:pt x="71" y="361"/>
                  </a:lnTo>
                  <a:lnTo>
                    <a:pt x="70" y="361"/>
                  </a:lnTo>
                  <a:lnTo>
                    <a:pt x="70" y="360"/>
                  </a:lnTo>
                  <a:lnTo>
                    <a:pt x="70" y="359"/>
                  </a:lnTo>
                  <a:lnTo>
                    <a:pt x="70" y="357"/>
                  </a:lnTo>
                  <a:lnTo>
                    <a:pt x="71" y="359"/>
                  </a:lnTo>
                  <a:lnTo>
                    <a:pt x="71" y="357"/>
                  </a:lnTo>
                  <a:lnTo>
                    <a:pt x="71" y="356"/>
                  </a:lnTo>
                  <a:lnTo>
                    <a:pt x="71" y="355"/>
                  </a:lnTo>
                  <a:lnTo>
                    <a:pt x="72" y="355"/>
                  </a:lnTo>
                  <a:lnTo>
                    <a:pt x="72" y="354"/>
                  </a:lnTo>
                  <a:lnTo>
                    <a:pt x="73" y="354"/>
                  </a:lnTo>
                  <a:lnTo>
                    <a:pt x="74" y="354"/>
                  </a:lnTo>
                  <a:lnTo>
                    <a:pt x="74" y="353"/>
                  </a:lnTo>
                  <a:lnTo>
                    <a:pt x="73" y="353"/>
                  </a:lnTo>
                  <a:lnTo>
                    <a:pt x="73" y="352"/>
                  </a:lnTo>
                  <a:lnTo>
                    <a:pt x="73" y="351"/>
                  </a:lnTo>
                  <a:lnTo>
                    <a:pt x="74" y="351"/>
                  </a:lnTo>
                  <a:lnTo>
                    <a:pt x="74" y="352"/>
                  </a:lnTo>
                  <a:lnTo>
                    <a:pt x="76" y="352"/>
                  </a:lnTo>
                  <a:lnTo>
                    <a:pt x="77" y="352"/>
                  </a:lnTo>
                  <a:lnTo>
                    <a:pt x="77" y="351"/>
                  </a:lnTo>
                  <a:lnTo>
                    <a:pt x="77" y="349"/>
                  </a:lnTo>
                  <a:lnTo>
                    <a:pt x="78" y="349"/>
                  </a:lnTo>
                  <a:lnTo>
                    <a:pt x="79" y="348"/>
                  </a:lnTo>
                  <a:lnTo>
                    <a:pt x="79" y="347"/>
                  </a:lnTo>
                  <a:lnTo>
                    <a:pt x="80" y="349"/>
                  </a:lnTo>
                  <a:lnTo>
                    <a:pt x="80" y="351"/>
                  </a:lnTo>
                  <a:lnTo>
                    <a:pt x="79" y="351"/>
                  </a:lnTo>
                  <a:close/>
                  <a:moveTo>
                    <a:pt x="81" y="345"/>
                  </a:moveTo>
                  <a:lnTo>
                    <a:pt x="81" y="346"/>
                  </a:lnTo>
                  <a:lnTo>
                    <a:pt x="81" y="345"/>
                  </a:lnTo>
                  <a:close/>
                  <a:moveTo>
                    <a:pt x="74" y="346"/>
                  </a:moveTo>
                  <a:lnTo>
                    <a:pt x="73" y="346"/>
                  </a:lnTo>
                  <a:lnTo>
                    <a:pt x="74" y="345"/>
                  </a:lnTo>
                  <a:lnTo>
                    <a:pt x="74" y="344"/>
                  </a:lnTo>
                  <a:lnTo>
                    <a:pt x="74" y="345"/>
                  </a:lnTo>
                  <a:lnTo>
                    <a:pt x="74" y="346"/>
                  </a:lnTo>
                  <a:close/>
                  <a:moveTo>
                    <a:pt x="288" y="345"/>
                  </a:moveTo>
                  <a:lnTo>
                    <a:pt x="287" y="345"/>
                  </a:lnTo>
                  <a:lnTo>
                    <a:pt x="287" y="344"/>
                  </a:lnTo>
                  <a:lnTo>
                    <a:pt x="288" y="344"/>
                  </a:lnTo>
                  <a:lnTo>
                    <a:pt x="288" y="345"/>
                  </a:lnTo>
                  <a:close/>
                  <a:moveTo>
                    <a:pt x="287" y="344"/>
                  </a:moveTo>
                  <a:lnTo>
                    <a:pt x="287" y="343"/>
                  </a:lnTo>
                  <a:lnTo>
                    <a:pt x="287" y="344"/>
                  </a:lnTo>
                  <a:close/>
                  <a:moveTo>
                    <a:pt x="267" y="342"/>
                  </a:moveTo>
                  <a:lnTo>
                    <a:pt x="267" y="343"/>
                  </a:lnTo>
                  <a:lnTo>
                    <a:pt x="267" y="342"/>
                  </a:lnTo>
                  <a:close/>
                  <a:moveTo>
                    <a:pt x="85" y="339"/>
                  </a:moveTo>
                  <a:lnTo>
                    <a:pt x="84" y="339"/>
                  </a:lnTo>
                  <a:lnTo>
                    <a:pt x="84" y="340"/>
                  </a:lnTo>
                  <a:lnTo>
                    <a:pt x="82" y="339"/>
                  </a:lnTo>
                  <a:lnTo>
                    <a:pt x="84" y="339"/>
                  </a:lnTo>
                  <a:lnTo>
                    <a:pt x="85" y="339"/>
                  </a:lnTo>
                  <a:lnTo>
                    <a:pt x="85" y="338"/>
                  </a:lnTo>
                  <a:lnTo>
                    <a:pt x="86" y="338"/>
                  </a:lnTo>
                  <a:lnTo>
                    <a:pt x="85" y="339"/>
                  </a:lnTo>
                  <a:close/>
                  <a:moveTo>
                    <a:pt x="286" y="334"/>
                  </a:moveTo>
                  <a:lnTo>
                    <a:pt x="284" y="334"/>
                  </a:lnTo>
                  <a:lnTo>
                    <a:pt x="286" y="334"/>
                  </a:lnTo>
                  <a:close/>
                  <a:moveTo>
                    <a:pt x="79" y="331"/>
                  </a:moveTo>
                  <a:lnTo>
                    <a:pt x="78" y="331"/>
                  </a:lnTo>
                  <a:lnTo>
                    <a:pt x="79" y="331"/>
                  </a:lnTo>
                  <a:close/>
                  <a:moveTo>
                    <a:pt x="89" y="335"/>
                  </a:moveTo>
                  <a:lnTo>
                    <a:pt x="88" y="334"/>
                  </a:lnTo>
                  <a:lnTo>
                    <a:pt x="88" y="332"/>
                  </a:lnTo>
                  <a:lnTo>
                    <a:pt x="88" y="331"/>
                  </a:lnTo>
                  <a:lnTo>
                    <a:pt x="88" y="330"/>
                  </a:lnTo>
                  <a:lnTo>
                    <a:pt x="89" y="330"/>
                  </a:lnTo>
                  <a:lnTo>
                    <a:pt x="89" y="331"/>
                  </a:lnTo>
                  <a:lnTo>
                    <a:pt x="89" y="332"/>
                  </a:lnTo>
                  <a:lnTo>
                    <a:pt x="90" y="332"/>
                  </a:lnTo>
                  <a:lnTo>
                    <a:pt x="90" y="334"/>
                  </a:lnTo>
                  <a:lnTo>
                    <a:pt x="89" y="334"/>
                  </a:lnTo>
                  <a:lnTo>
                    <a:pt x="89" y="335"/>
                  </a:lnTo>
                  <a:close/>
                  <a:moveTo>
                    <a:pt x="93" y="326"/>
                  </a:moveTo>
                  <a:lnTo>
                    <a:pt x="94" y="326"/>
                  </a:lnTo>
                  <a:lnTo>
                    <a:pt x="94" y="327"/>
                  </a:lnTo>
                  <a:lnTo>
                    <a:pt x="95" y="327"/>
                  </a:lnTo>
                  <a:lnTo>
                    <a:pt x="95" y="328"/>
                  </a:lnTo>
                  <a:lnTo>
                    <a:pt x="94" y="327"/>
                  </a:lnTo>
                  <a:lnTo>
                    <a:pt x="94" y="328"/>
                  </a:lnTo>
                  <a:lnTo>
                    <a:pt x="93" y="328"/>
                  </a:lnTo>
                  <a:lnTo>
                    <a:pt x="93" y="327"/>
                  </a:lnTo>
                  <a:lnTo>
                    <a:pt x="93" y="326"/>
                  </a:lnTo>
                  <a:lnTo>
                    <a:pt x="94" y="326"/>
                  </a:lnTo>
                  <a:lnTo>
                    <a:pt x="93" y="326"/>
                  </a:lnTo>
                  <a:close/>
                  <a:moveTo>
                    <a:pt x="105" y="324"/>
                  </a:moveTo>
                  <a:lnTo>
                    <a:pt x="104" y="324"/>
                  </a:lnTo>
                  <a:lnTo>
                    <a:pt x="104" y="323"/>
                  </a:lnTo>
                  <a:lnTo>
                    <a:pt x="105" y="323"/>
                  </a:lnTo>
                  <a:lnTo>
                    <a:pt x="105" y="322"/>
                  </a:lnTo>
                  <a:lnTo>
                    <a:pt x="105" y="323"/>
                  </a:lnTo>
                  <a:lnTo>
                    <a:pt x="105" y="324"/>
                  </a:lnTo>
                  <a:close/>
                  <a:moveTo>
                    <a:pt x="101" y="322"/>
                  </a:moveTo>
                  <a:lnTo>
                    <a:pt x="99" y="322"/>
                  </a:lnTo>
                  <a:lnTo>
                    <a:pt x="98" y="322"/>
                  </a:lnTo>
                  <a:lnTo>
                    <a:pt x="98" y="323"/>
                  </a:lnTo>
                  <a:lnTo>
                    <a:pt x="97" y="323"/>
                  </a:lnTo>
                  <a:lnTo>
                    <a:pt x="97" y="324"/>
                  </a:lnTo>
                  <a:lnTo>
                    <a:pt x="96" y="324"/>
                  </a:lnTo>
                  <a:lnTo>
                    <a:pt x="97" y="326"/>
                  </a:lnTo>
                  <a:lnTo>
                    <a:pt x="96" y="326"/>
                  </a:lnTo>
                  <a:lnTo>
                    <a:pt x="96" y="327"/>
                  </a:lnTo>
                  <a:lnTo>
                    <a:pt x="95" y="327"/>
                  </a:lnTo>
                  <a:lnTo>
                    <a:pt x="96" y="327"/>
                  </a:lnTo>
                  <a:lnTo>
                    <a:pt x="95" y="327"/>
                  </a:lnTo>
                  <a:lnTo>
                    <a:pt x="94" y="326"/>
                  </a:lnTo>
                  <a:lnTo>
                    <a:pt x="93" y="326"/>
                  </a:lnTo>
                  <a:lnTo>
                    <a:pt x="93" y="324"/>
                  </a:lnTo>
                  <a:lnTo>
                    <a:pt x="91" y="324"/>
                  </a:lnTo>
                  <a:lnTo>
                    <a:pt x="93" y="324"/>
                  </a:lnTo>
                  <a:lnTo>
                    <a:pt x="94" y="324"/>
                  </a:lnTo>
                  <a:lnTo>
                    <a:pt x="94" y="323"/>
                  </a:lnTo>
                  <a:lnTo>
                    <a:pt x="95" y="323"/>
                  </a:lnTo>
                  <a:lnTo>
                    <a:pt x="96" y="323"/>
                  </a:lnTo>
                  <a:lnTo>
                    <a:pt x="96" y="322"/>
                  </a:lnTo>
                  <a:lnTo>
                    <a:pt x="97" y="322"/>
                  </a:lnTo>
                  <a:lnTo>
                    <a:pt x="98" y="322"/>
                  </a:lnTo>
                  <a:lnTo>
                    <a:pt x="98" y="321"/>
                  </a:lnTo>
                  <a:lnTo>
                    <a:pt x="99" y="321"/>
                  </a:lnTo>
                  <a:lnTo>
                    <a:pt x="99" y="322"/>
                  </a:lnTo>
                  <a:lnTo>
                    <a:pt x="99" y="321"/>
                  </a:lnTo>
                  <a:lnTo>
                    <a:pt x="99" y="320"/>
                  </a:lnTo>
                  <a:lnTo>
                    <a:pt x="101" y="320"/>
                  </a:lnTo>
                  <a:lnTo>
                    <a:pt x="101" y="321"/>
                  </a:lnTo>
                  <a:lnTo>
                    <a:pt x="101" y="322"/>
                  </a:lnTo>
                  <a:close/>
                  <a:moveTo>
                    <a:pt x="99" y="304"/>
                  </a:moveTo>
                  <a:lnTo>
                    <a:pt x="98" y="304"/>
                  </a:lnTo>
                  <a:lnTo>
                    <a:pt x="99" y="304"/>
                  </a:lnTo>
                  <a:close/>
                  <a:moveTo>
                    <a:pt x="101" y="302"/>
                  </a:moveTo>
                  <a:lnTo>
                    <a:pt x="101" y="301"/>
                  </a:lnTo>
                  <a:lnTo>
                    <a:pt x="101" y="302"/>
                  </a:lnTo>
                  <a:close/>
                  <a:moveTo>
                    <a:pt x="103" y="297"/>
                  </a:moveTo>
                  <a:lnTo>
                    <a:pt x="104" y="298"/>
                  </a:lnTo>
                  <a:lnTo>
                    <a:pt x="103" y="298"/>
                  </a:lnTo>
                  <a:lnTo>
                    <a:pt x="103" y="297"/>
                  </a:lnTo>
                  <a:lnTo>
                    <a:pt x="102" y="297"/>
                  </a:lnTo>
                  <a:lnTo>
                    <a:pt x="103" y="297"/>
                  </a:lnTo>
                  <a:close/>
                  <a:moveTo>
                    <a:pt x="98" y="297"/>
                  </a:moveTo>
                  <a:lnTo>
                    <a:pt x="97" y="296"/>
                  </a:lnTo>
                  <a:lnTo>
                    <a:pt x="98" y="296"/>
                  </a:lnTo>
                  <a:lnTo>
                    <a:pt x="98" y="297"/>
                  </a:lnTo>
                  <a:close/>
                  <a:moveTo>
                    <a:pt x="104" y="296"/>
                  </a:moveTo>
                  <a:lnTo>
                    <a:pt x="103" y="295"/>
                  </a:lnTo>
                  <a:lnTo>
                    <a:pt x="104" y="295"/>
                  </a:lnTo>
                  <a:lnTo>
                    <a:pt x="103" y="295"/>
                  </a:lnTo>
                  <a:lnTo>
                    <a:pt x="104" y="295"/>
                  </a:lnTo>
                  <a:lnTo>
                    <a:pt x="104" y="296"/>
                  </a:lnTo>
                  <a:close/>
                  <a:moveTo>
                    <a:pt x="112" y="287"/>
                  </a:moveTo>
                  <a:lnTo>
                    <a:pt x="113" y="287"/>
                  </a:lnTo>
                  <a:lnTo>
                    <a:pt x="114" y="288"/>
                  </a:lnTo>
                  <a:lnTo>
                    <a:pt x="115" y="288"/>
                  </a:lnTo>
                  <a:lnTo>
                    <a:pt x="114" y="289"/>
                  </a:lnTo>
                  <a:lnTo>
                    <a:pt x="114" y="290"/>
                  </a:lnTo>
                  <a:lnTo>
                    <a:pt x="113" y="290"/>
                  </a:lnTo>
                  <a:lnTo>
                    <a:pt x="112" y="290"/>
                  </a:lnTo>
                  <a:lnTo>
                    <a:pt x="111" y="290"/>
                  </a:lnTo>
                  <a:lnTo>
                    <a:pt x="111" y="289"/>
                  </a:lnTo>
                  <a:lnTo>
                    <a:pt x="111" y="288"/>
                  </a:lnTo>
                  <a:lnTo>
                    <a:pt x="112" y="287"/>
                  </a:lnTo>
                  <a:close/>
                  <a:moveTo>
                    <a:pt x="107" y="286"/>
                  </a:moveTo>
                  <a:lnTo>
                    <a:pt x="107" y="287"/>
                  </a:lnTo>
                  <a:lnTo>
                    <a:pt x="109" y="287"/>
                  </a:lnTo>
                  <a:lnTo>
                    <a:pt x="107" y="288"/>
                  </a:lnTo>
                  <a:lnTo>
                    <a:pt x="107" y="287"/>
                  </a:lnTo>
                  <a:lnTo>
                    <a:pt x="107" y="286"/>
                  </a:lnTo>
                  <a:close/>
                  <a:moveTo>
                    <a:pt x="258" y="287"/>
                  </a:moveTo>
                  <a:lnTo>
                    <a:pt x="258" y="286"/>
                  </a:lnTo>
                  <a:lnTo>
                    <a:pt x="258" y="287"/>
                  </a:lnTo>
                  <a:close/>
                  <a:moveTo>
                    <a:pt x="120" y="285"/>
                  </a:moveTo>
                  <a:lnTo>
                    <a:pt x="120" y="286"/>
                  </a:lnTo>
                  <a:lnTo>
                    <a:pt x="119" y="287"/>
                  </a:lnTo>
                  <a:lnTo>
                    <a:pt x="120" y="287"/>
                  </a:lnTo>
                  <a:lnTo>
                    <a:pt x="119" y="287"/>
                  </a:lnTo>
                  <a:lnTo>
                    <a:pt x="119" y="288"/>
                  </a:lnTo>
                  <a:lnTo>
                    <a:pt x="120" y="288"/>
                  </a:lnTo>
                  <a:lnTo>
                    <a:pt x="119" y="288"/>
                  </a:lnTo>
                  <a:lnTo>
                    <a:pt x="118" y="289"/>
                  </a:lnTo>
                  <a:lnTo>
                    <a:pt x="118" y="288"/>
                  </a:lnTo>
                  <a:lnTo>
                    <a:pt x="118" y="287"/>
                  </a:lnTo>
                  <a:lnTo>
                    <a:pt x="119" y="286"/>
                  </a:lnTo>
                  <a:lnTo>
                    <a:pt x="119" y="285"/>
                  </a:lnTo>
                  <a:lnTo>
                    <a:pt x="119" y="284"/>
                  </a:lnTo>
                  <a:lnTo>
                    <a:pt x="119" y="282"/>
                  </a:lnTo>
                  <a:lnTo>
                    <a:pt x="120" y="282"/>
                  </a:lnTo>
                  <a:lnTo>
                    <a:pt x="120" y="281"/>
                  </a:lnTo>
                  <a:lnTo>
                    <a:pt x="120" y="280"/>
                  </a:lnTo>
                  <a:lnTo>
                    <a:pt x="121" y="280"/>
                  </a:lnTo>
                  <a:lnTo>
                    <a:pt x="121" y="281"/>
                  </a:lnTo>
                  <a:lnTo>
                    <a:pt x="121" y="282"/>
                  </a:lnTo>
                  <a:lnTo>
                    <a:pt x="121" y="284"/>
                  </a:lnTo>
                  <a:lnTo>
                    <a:pt x="121" y="285"/>
                  </a:lnTo>
                  <a:lnTo>
                    <a:pt x="120" y="285"/>
                  </a:lnTo>
                  <a:close/>
                  <a:moveTo>
                    <a:pt x="104" y="281"/>
                  </a:moveTo>
                  <a:lnTo>
                    <a:pt x="104" y="280"/>
                  </a:lnTo>
                  <a:lnTo>
                    <a:pt x="103" y="280"/>
                  </a:lnTo>
                  <a:lnTo>
                    <a:pt x="104" y="280"/>
                  </a:lnTo>
                  <a:lnTo>
                    <a:pt x="104" y="281"/>
                  </a:lnTo>
                  <a:close/>
                  <a:moveTo>
                    <a:pt x="101" y="267"/>
                  </a:moveTo>
                  <a:lnTo>
                    <a:pt x="99" y="267"/>
                  </a:lnTo>
                  <a:lnTo>
                    <a:pt x="99" y="265"/>
                  </a:lnTo>
                  <a:lnTo>
                    <a:pt x="101" y="265"/>
                  </a:lnTo>
                  <a:lnTo>
                    <a:pt x="101" y="264"/>
                  </a:lnTo>
                  <a:lnTo>
                    <a:pt x="102" y="264"/>
                  </a:lnTo>
                  <a:lnTo>
                    <a:pt x="102" y="263"/>
                  </a:lnTo>
                  <a:lnTo>
                    <a:pt x="102" y="264"/>
                  </a:lnTo>
                  <a:lnTo>
                    <a:pt x="101" y="265"/>
                  </a:lnTo>
                  <a:lnTo>
                    <a:pt x="101" y="267"/>
                  </a:lnTo>
                  <a:close/>
                  <a:moveTo>
                    <a:pt x="103" y="262"/>
                  </a:moveTo>
                  <a:lnTo>
                    <a:pt x="103" y="263"/>
                  </a:lnTo>
                  <a:lnTo>
                    <a:pt x="104" y="263"/>
                  </a:lnTo>
                  <a:lnTo>
                    <a:pt x="103" y="262"/>
                  </a:lnTo>
                  <a:lnTo>
                    <a:pt x="104" y="262"/>
                  </a:lnTo>
                  <a:lnTo>
                    <a:pt x="104" y="263"/>
                  </a:lnTo>
                  <a:lnTo>
                    <a:pt x="103" y="263"/>
                  </a:lnTo>
                  <a:lnTo>
                    <a:pt x="103" y="262"/>
                  </a:lnTo>
                  <a:lnTo>
                    <a:pt x="103" y="263"/>
                  </a:lnTo>
                  <a:lnTo>
                    <a:pt x="102" y="263"/>
                  </a:lnTo>
                  <a:lnTo>
                    <a:pt x="102" y="262"/>
                  </a:lnTo>
                  <a:lnTo>
                    <a:pt x="103" y="262"/>
                  </a:lnTo>
                  <a:close/>
                  <a:moveTo>
                    <a:pt x="107" y="257"/>
                  </a:moveTo>
                  <a:lnTo>
                    <a:pt x="107" y="259"/>
                  </a:lnTo>
                  <a:lnTo>
                    <a:pt x="106" y="257"/>
                  </a:lnTo>
                  <a:lnTo>
                    <a:pt x="106" y="256"/>
                  </a:lnTo>
                  <a:lnTo>
                    <a:pt x="107" y="256"/>
                  </a:lnTo>
                  <a:lnTo>
                    <a:pt x="107" y="257"/>
                  </a:lnTo>
                  <a:close/>
                  <a:moveTo>
                    <a:pt x="109" y="255"/>
                  </a:moveTo>
                  <a:lnTo>
                    <a:pt x="107" y="255"/>
                  </a:lnTo>
                  <a:lnTo>
                    <a:pt x="109" y="255"/>
                  </a:lnTo>
                  <a:close/>
                  <a:moveTo>
                    <a:pt x="111" y="251"/>
                  </a:moveTo>
                  <a:lnTo>
                    <a:pt x="112" y="251"/>
                  </a:lnTo>
                  <a:lnTo>
                    <a:pt x="111" y="252"/>
                  </a:lnTo>
                  <a:lnTo>
                    <a:pt x="111" y="253"/>
                  </a:lnTo>
                  <a:lnTo>
                    <a:pt x="110" y="253"/>
                  </a:lnTo>
                  <a:lnTo>
                    <a:pt x="109" y="253"/>
                  </a:lnTo>
                  <a:lnTo>
                    <a:pt x="107" y="252"/>
                  </a:lnTo>
                  <a:lnTo>
                    <a:pt x="109" y="252"/>
                  </a:lnTo>
                  <a:lnTo>
                    <a:pt x="110" y="251"/>
                  </a:lnTo>
                  <a:lnTo>
                    <a:pt x="111" y="251"/>
                  </a:lnTo>
                  <a:close/>
                  <a:moveTo>
                    <a:pt x="107" y="251"/>
                  </a:moveTo>
                  <a:lnTo>
                    <a:pt x="107" y="252"/>
                  </a:lnTo>
                  <a:lnTo>
                    <a:pt x="107" y="253"/>
                  </a:lnTo>
                  <a:lnTo>
                    <a:pt x="107" y="254"/>
                  </a:lnTo>
                  <a:lnTo>
                    <a:pt x="107" y="255"/>
                  </a:lnTo>
                  <a:lnTo>
                    <a:pt x="106" y="255"/>
                  </a:lnTo>
                  <a:lnTo>
                    <a:pt x="106" y="256"/>
                  </a:lnTo>
                  <a:lnTo>
                    <a:pt x="105" y="256"/>
                  </a:lnTo>
                  <a:lnTo>
                    <a:pt x="105" y="255"/>
                  </a:lnTo>
                  <a:lnTo>
                    <a:pt x="104" y="255"/>
                  </a:lnTo>
                  <a:lnTo>
                    <a:pt x="104" y="256"/>
                  </a:lnTo>
                  <a:lnTo>
                    <a:pt x="104" y="255"/>
                  </a:lnTo>
                  <a:lnTo>
                    <a:pt x="105" y="255"/>
                  </a:lnTo>
                  <a:lnTo>
                    <a:pt x="106" y="254"/>
                  </a:lnTo>
                  <a:lnTo>
                    <a:pt x="105" y="254"/>
                  </a:lnTo>
                  <a:lnTo>
                    <a:pt x="104" y="254"/>
                  </a:lnTo>
                  <a:lnTo>
                    <a:pt x="104" y="253"/>
                  </a:lnTo>
                  <a:lnTo>
                    <a:pt x="105" y="253"/>
                  </a:lnTo>
                  <a:lnTo>
                    <a:pt x="105" y="252"/>
                  </a:lnTo>
                  <a:lnTo>
                    <a:pt x="105" y="251"/>
                  </a:lnTo>
                  <a:lnTo>
                    <a:pt x="106" y="251"/>
                  </a:lnTo>
                  <a:lnTo>
                    <a:pt x="107" y="251"/>
                  </a:lnTo>
                  <a:close/>
                  <a:moveTo>
                    <a:pt x="112" y="250"/>
                  </a:moveTo>
                  <a:lnTo>
                    <a:pt x="112" y="251"/>
                  </a:lnTo>
                  <a:lnTo>
                    <a:pt x="111" y="251"/>
                  </a:lnTo>
                  <a:lnTo>
                    <a:pt x="111" y="250"/>
                  </a:lnTo>
                  <a:lnTo>
                    <a:pt x="112" y="250"/>
                  </a:lnTo>
                  <a:close/>
                  <a:moveTo>
                    <a:pt x="87" y="246"/>
                  </a:moveTo>
                  <a:lnTo>
                    <a:pt x="88" y="247"/>
                  </a:lnTo>
                  <a:lnTo>
                    <a:pt x="87" y="247"/>
                  </a:lnTo>
                  <a:lnTo>
                    <a:pt x="88" y="248"/>
                  </a:lnTo>
                  <a:lnTo>
                    <a:pt x="87" y="248"/>
                  </a:lnTo>
                  <a:lnTo>
                    <a:pt x="87" y="250"/>
                  </a:lnTo>
                  <a:lnTo>
                    <a:pt x="86" y="250"/>
                  </a:lnTo>
                  <a:lnTo>
                    <a:pt x="85" y="250"/>
                  </a:lnTo>
                  <a:lnTo>
                    <a:pt x="84" y="250"/>
                  </a:lnTo>
                  <a:lnTo>
                    <a:pt x="84" y="248"/>
                  </a:lnTo>
                  <a:lnTo>
                    <a:pt x="85" y="248"/>
                  </a:lnTo>
                  <a:lnTo>
                    <a:pt x="85" y="247"/>
                  </a:lnTo>
                  <a:lnTo>
                    <a:pt x="85" y="246"/>
                  </a:lnTo>
                  <a:lnTo>
                    <a:pt x="86" y="247"/>
                  </a:lnTo>
                  <a:lnTo>
                    <a:pt x="86" y="246"/>
                  </a:lnTo>
                  <a:lnTo>
                    <a:pt x="87" y="246"/>
                  </a:lnTo>
                  <a:close/>
                  <a:moveTo>
                    <a:pt x="88" y="246"/>
                  </a:moveTo>
                  <a:lnTo>
                    <a:pt x="87" y="246"/>
                  </a:lnTo>
                  <a:lnTo>
                    <a:pt x="87" y="245"/>
                  </a:lnTo>
                  <a:lnTo>
                    <a:pt x="88" y="245"/>
                  </a:lnTo>
                  <a:lnTo>
                    <a:pt x="88" y="246"/>
                  </a:lnTo>
                  <a:lnTo>
                    <a:pt x="88" y="245"/>
                  </a:lnTo>
                  <a:lnTo>
                    <a:pt x="88" y="246"/>
                  </a:lnTo>
                  <a:close/>
                  <a:moveTo>
                    <a:pt x="89" y="245"/>
                  </a:moveTo>
                  <a:lnTo>
                    <a:pt x="89" y="246"/>
                  </a:lnTo>
                  <a:lnTo>
                    <a:pt x="88" y="245"/>
                  </a:lnTo>
                  <a:lnTo>
                    <a:pt x="89" y="245"/>
                  </a:lnTo>
                  <a:lnTo>
                    <a:pt x="88" y="245"/>
                  </a:lnTo>
                  <a:lnTo>
                    <a:pt x="89" y="245"/>
                  </a:lnTo>
                  <a:close/>
                  <a:moveTo>
                    <a:pt x="90" y="244"/>
                  </a:moveTo>
                  <a:lnTo>
                    <a:pt x="90" y="245"/>
                  </a:lnTo>
                  <a:lnTo>
                    <a:pt x="89" y="245"/>
                  </a:lnTo>
                  <a:lnTo>
                    <a:pt x="89" y="244"/>
                  </a:lnTo>
                  <a:lnTo>
                    <a:pt x="90" y="244"/>
                  </a:lnTo>
                  <a:close/>
                  <a:moveTo>
                    <a:pt x="252" y="242"/>
                  </a:moveTo>
                  <a:lnTo>
                    <a:pt x="250" y="242"/>
                  </a:lnTo>
                  <a:lnTo>
                    <a:pt x="250" y="240"/>
                  </a:lnTo>
                  <a:lnTo>
                    <a:pt x="250" y="239"/>
                  </a:lnTo>
                  <a:lnTo>
                    <a:pt x="250" y="240"/>
                  </a:lnTo>
                  <a:lnTo>
                    <a:pt x="252" y="240"/>
                  </a:lnTo>
                  <a:lnTo>
                    <a:pt x="253" y="240"/>
                  </a:lnTo>
                  <a:lnTo>
                    <a:pt x="252" y="240"/>
                  </a:lnTo>
                  <a:lnTo>
                    <a:pt x="252" y="242"/>
                  </a:lnTo>
                  <a:close/>
                  <a:moveTo>
                    <a:pt x="91" y="242"/>
                  </a:moveTo>
                  <a:lnTo>
                    <a:pt x="91" y="243"/>
                  </a:lnTo>
                  <a:lnTo>
                    <a:pt x="93" y="243"/>
                  </a:lnTo>
                  <a:lnTo>
                    <a:pt x="91" y="244"/>
                  </a:lnTo>
                  <a:lnTo>
                    <a:pt x="91" y="245"/>
                  </a:lnTo>
                  <a:lnTo>
                    <a:pt x="90" y="245"/>
                  </a:lnTo>
                  <a:lnTo>
                    <a:pt x="90" y="246"/>
                  </a:lnTo>
                  <a:lnTo>
                    <a:pt x="90" y="245"/>
                  </a:lnTo>
                  <a:lnTo>
                    <a:pt x="90" y="244"/>
                  </a:lnTo>
                  <a:lnTo>
                    <a:pt x="89" y="244"/>
                  </a:lnTo>
                  <a:lnTo>
                    <a:pt x="89" y="243"/>
                  </a:lnTo>
                  <a:lnTo>
                    <a:pt x="90" y="243"/>
                  </a:lnTo>
                  <a:lnTo>
                    <a:pt x="90" y="242"/>
                  </a:lnTo>
                  <a:lnTo>
                    <a:pt x="91" y="242"/>
                  </a:lnTo>
                  <a:lnTo>
                    <a:pt x="91" y="240"/>
                  </a:lnTo>
                  <a:lnTo>
                    <a:pt x="91" y="239"/>
                  </a:lnTo>
                  <a:lnTo>
                    <a:pt x="91" y="240"/>
                  </a:lnTo>
                  <a:lnTo>
                    <a:pt x="91" y="242"/>
                  </a:lnTo>
                  <a:close/>
                  <a:moveTo>
                    <a:pt x="91" y="237"/>
                  </a:moveTo>
                  <a:lnTo>
                    <a:pt x="91" y="238"/>
                  </a:lnTo>
                  <a:lnTo>
                    <a:pt x="91" y="237"/>
                  </a:lnTo>
                  <a:close/>
                  <a:moveTo>
                    <a:pt x="98" y="235"/>
                  </a:moveTo>
                  <a:lnTo>
                    <a:pt x="98" y="236"/>
                  </a:lnTo>
                  <a:lnTo>
                    <a:pt x="97" y="237"/>
                  </a:lnTo>
                  <a:lnTo>
                    <a:pt x="98" y="237"/>
                  </a:lnTo>
                  <a:lnTo>
                    <a:pt x="97" y="237"/>
                  </a:lnTo>
                  <a:lnTo>
                    <a:pt x="97" y="238"/>
                  </a:lnTo>
                  <a:lnTo>
                    <a:pt x="96" y="239"/>
                  </a:lnTo>
                  <a:lnTo>
                    <a:pt x="95" y="239"/>
                  </a:lnTo>
                  <a:lnTo>
                    <a:pt x="95" y="238"/>
                  </a:lnTo>
                  <a:lnTo>
                    <a:pt x="95" y="239"/>
                  </a:lnTo>
                  <a:lnTo>
                    <a:pt x="96" y="239"/>
                  </a:lnTo>
                  <a:lnTo>
                    <a:pt x="96" y="238"/>
                  </a:lnTo>
                  <a:lnTo>
                    <a:pt x="95" y="238"/>
                  </a:lnTo>
                  <a:lnTo>
                    <a:pt x="96" y="238"/>
                  </a:lnTo>
                  <a:lnTo>
                    <a:pt x="96" y="237"/>
                  </a:lnTo>
                  <a:lnTo>
                    <a:pt x="96" y="236"/>
                  </a:lnTo>
                  <a:lnTo>
                    <a:pt x="97" y="236"/>
                  </a:lnTo>
                  <a:lnTo>
                    <a:pt x="98" y="236"/>
                  </a:lnTo>
                  <a:lnTo>
                    <a:pt x="97" y="236"/>
                  </a:lnTo>
                  <a:lnTo>
                    <a:pt x="97" y="235"/>
                  </a:lnTo>
                  <a:lnTo>
                    <a:pt x="98" y="235"/>
                  </a:lnTo>
                  <a:close/>
                  <a:moveTo>
                    <a:pt x="98" y="234"/>
                  </a:moveTo>
                  <a:lnTo>
                    <a:pt x="97" y="234"/>
                  </a:lnTo>
                  <a:lnTo>
                    <a:pt x="98" y="234"/>
                  </a:lnTo>
                  <a:close/>
                  <a:moveTo>
                    <a:pt x="138" y="228"/>
                  </a:moveTo>
                  <a:lnTo>
                    <a:pt x="139" y="228"/>
                  </a:lnTo>
                  <a:lnTo>
                    <a:pt x="139" y="229"/>
                  </a:lnTo>
                  <a:lnTo>
                    <a:pt x="138" y="229"/>
                  </a:lnTo>
                  <a:lnTo>
                    <a:pt x="138" y="228"/>
                  </a:lnTo>
                  <a:lnTo>
                    <a:pt x="137" y="228"/>
                  </a:lnTo>
                  <a:lnTo>
                    <a:pt x="138" y="228"/>
                  </a:lnTo>
                  <a:close/>
                  <a:moveTo>
                    <a:pt x="102" y="228"/>
                  </a:moveTo>
                  <a:lnTo>
                    <a:pt x="102" y="229"/>
                  </a:lnTo>
                  <a:lnTo>
                    <a:pt x="101" y="229"/>
                  </a:lnTo>
                  <a:lnTo>
                    <a:pt x="101" y="230"/>
                  </a:lnTo>
                  <a:lnTo>
                    <a:pt x="101" y="229"/>
                  </a:lnTo>
                  <a:lnTo>
                    <a:pt x="99" y="229"/>
                  </a:lnTo>
                  <a:lnTo>
                    <a:pt x="99" y="228"/>
                  </a:lnTo>
                  <a:lnTo>
                    <a:pt x="99" y="229"/>
                  </a:lnTo>
                  <a:lnTo>
                    <a:pt x="101" y="229"/>
                  </a:lnTo>
                  <a:lnTo>
                    <a:pt x="99" y="228"/>
                  </a:lnTo>
                  <a:lnTo>
                    <a:pt x="99" y="227"/>
                  </a:lnTo>
                  <a:lnTo>
                    <a:pt x="101" y="227"/>
                  </a:lnTo>
                  <a:lnTo>
                    <a:pt x="102" y="227"/>
                  </a:lnTo>
                  <a:lnTo>
                    <a:pt x="102" y="228"/>
                  </a:lnTo>
                  <a:close/>
                  <a:moveTo>
                    <a:pt x="139" y="226"/>
                  </a:moveTo>
                  <a:lnTo>
                    <a:pt x="139" y="227"/>
                  </a:lnTo>
                  <a:lnTo>
                    <a:pt x="140" y="226"/>
                  </a:lnTo>
                  <a:lnTo>
                    <a:pt x="141" y="226"/>
                  </a:lnTo>
                  <a:lnTo>
                    <a:pt x="140" y="226"/>
                  </a:lnTo>
                  <a:lnTo>
                    <a:pt x="140" y="227"/>
                  </a:lnTo>
                  <a:lnTo>
                    <a:pt x="139" y="227"/>
                  </a:lnTo>
                  <a:lnTo>
                    <a:pt x="138" y="227"/>
                  </a:lnTo>
                  <a:lnTo>
                    <a:pt x="137" y="226"/>
                  </a:lnTo>
                  <a:lnTo>
                    <a:pt x="138" y="226"/>
                  </a:lnTo>
                  <a:lnTo>
                    <a:pt x="139" y="226"/>
                  </a:lnTo>
                  <a:close/>
                  <a:moveTo>
                    <a:pt x="120" y="227"/>
                  </a:moveTo>
                  <a:lnTo>
                    <a:pt x="119" y="228"/>
                  </a:lnTo>
                  <a:lnTo>
                    <a:pt x="120" y="228"/>
                  </a:lnTo>
                  <a:lnTo>
                    <a:pt x="120" y="229"/>
                  </a:lnTo>
                  <a:lnTo>
                    <a:pt x="120" y="230"/>
                  </a:lnTo>
                  <a:lnTo>
                    <a:pt x="121" y="230"/>
                  </a:lnTo>
                  <a:lnTo>
                    <a:pt x="121" y="231"/>
                  </a:lnTo>
                  <a:lnTo>
                    <a:pt x="122" y="231"/>
                  </a:lnTo>
                  <a:lnTo>
                    <a:pt x="123" y="231"/>
                  </a:lnTo>
                  <a:lnTo>
                    <a:pt x="124" y="231"/>
                  </a:lnTo>
                  <a:lnTo>
                    <a:pt x="124" y="232"/>
                  </a:lnTo>
                  <a:lnTo>
                    <a:pt x="126" y="232"/>
                  </a:lnTo>
                  <a:lnTo>
                    <a:pt x="126" y="231"/>
                  </a:lnTo>
                  <a:lnTo>
                    <a:pt x="127" y="231"/>
                  </a:lnTo>
                  <a:lnTo>
                    <a:pt x="127" y="230"/>
                  </a:lnTo>
                  <a:lnTo>
                    <a:pt x="128" y="230"/>
                  </a:lnTo>
                  <a:lnTo>
                    <a:pt x="129" y="230"/>
                  </a:lnTo>
                  <a:lnTo>
                    <a:pt x="130" y="230"/>
                  </a:lnTo>
                  <a:lnTo>
                    <a:pt x="130" y="231"/>
                  </a:lnTo>
                  <a:lnTo>
                    <a:pt x="130" y="232"/>
                  </a:lnTo>
                  <a:lnTo>
                    <a:pt x="131" y="232"/>
                  </a:lnTo>
                  <a:lnTo>
                    <a:pt x="130" y="234"/>
                  </a:lnTo>
                  <a:lnTo>
                    <a:pt x="131" y="234"/>
                  </a:lnTo>
                  <a:lnTo>
                    <a:pt x="130" y="234"/>
                  </a:lnTo>
                  <a:lnTo>
                    <a:pt x="130" y="235"/>
                  </a:lnTo>
                  <a:lnTo>
                    <a:pt x="129" y="235"/>
                  </a:lnTo>
                  <a:lnTo>
                    <a:pt x="129" y="236"/>
                  </a:lnTo>
                  <a:lnTo>
                    <a:pt x="128" y="236"/>
                  </a:lnTo>
                  <a:lnTo>
                    <a:pt x="127" y="236"/>
                  </a:lnTo>
                  <a:lnTo>
                    <a:pt x="128" y="237"/>
                  </a:lnTo>
                  <a:lnTo>
                    <a:pt x="128" y="238"/>
                  </a:lnTo>
                  <a:lnTo>
                    <a:pt x="129" y="238"/>
                  </a:lnTo>
                  <a:lnTo>
                    <a:pt x="129" y="237"/>
                  </a:lnTo>
                  <a:lnTo>
                    <a:pt x="130" y="238"/>
                  </a:lnTo>
                  <a:lnTo>
                    <a:pt x="130" y="237"/>
                  </a:lnTo>
                  <a:lnTo>
                    <a:pt x="131" y="238"/>
                  </a:lnTo>
                  <a:lnTo>
                    <a:pt x="132" y="238"/>
                  </a:lnTo>
                  <a:lnTo>
                    <a:pt x="132" y="237"/>
                  </a:lnTo>
                  <a:lnTo>
                    <a:pt x="133" y="237"/>
                  </a:lnTo>
                  <a:lnTo>
                    <a:pt x="132" y="238"/>
                  </a:lnTo>
                  <a:lnTo>
                    <a:pt x="132" y="239"/>
                  </a:lnTo>
                  <a:lnTo>
                    <a:pt x="131" y="240"/>
                  </a:lnTo>
                  <a:lnTo>
                    <a:pt x="132" y="240"/>
                  </a:lnTo>
                  <a:lnTo>
                    <a:pt x="133" y="240"/>
                  </a:lnTo>
                  <a:lnTo>
                    <a:pt x="132" y="240"/>
                  </a:lnTo>
                  <a:lnTo>
                    <a:pt x="133" y="240"/>
                  </a:lnTo>
                  <a:lnTo>
                    <a:pt x="133" y="242"/>
                  </a:lnTo>
                  <a:lnTo>
                    <a:pt x="133" y="240"/>
                  </a:lnTo>
                  <a:lnTo>
                    <a:pt x="133" y="242"/>
                  </a:lnTo>
                  <a:lnTo>
                    <a:pt x="135" y="242"/>
                  </a:lnTo>
                  <a:lnTo>
                    <a:pt x="135" y="240"/>
                  </a:lnTo>
                  <a:lnTo>
                    <a:pt x="135" y="242"/>
                  </a:lnTo>
                  <a:lnTo>
                    <a:pt x="133" y="242"/>
                  </a:lnTo>
                  <a:lnTo>
                    <a:pt x="133" y="243"/>
                  </a:lnTo>
                  <a:lnTo>
                    <a:pt x="133" y="244"/>
                  </a:lnTo>
                  <a:lnTo>
                    <a:pt x="135" y="243"/>
                  </a:lnTo>
                  <a:lnTo>
                    <a:pt x="135" y="244"/>
                  </a:lnTo>
                  <a:lnTo>
                    <a:pt x="135" y="243"/>
                  </a:lnTo>
                  <a:lnTo>
                    <a:pt x="136" y="243"/>
                  </a:lnTo>
                  <a:lnTo>
                    <a:pt x="136" y="244"/>
                  </a:lnTo>
                  <a:lnTo>
                    <a:pt x="135" y="244"/>
                  </a:lnTo>
                  <a:lnTo>
                    <a:pt x="135" y="245"/>
                  </a:lnTo>
                  <a:lnTo>
                    <a:pt x="133" y="245"/>
                  </a:lnTo>
                  <a:lnTo>
                    <a:pt x="135" y="245"/>
                  </a:lnTo>
                  <a:lnTo>
                    <a:pt x="135" y="246"/>
                  </a:lnTo>
                  <a:lnTo>
                    <a:pt x="133" y="246"/>
                  </a:lnTo>
                  <a:lnTo>
                    <a:pt x="132" y="246"/>
                  </a:lnTo>
                  <a:lnTo>
                    <a:pt x="132" y="247"/>
                  </a:lnTo>
                  <a:lnTo>
                    <a:pt x="132" y="248"/>
                  </a:lnTo>
                  <a:lnTo>
                    <a:pt x="132" y="247"/>
                  </a:lnTo>
                  <a:lnTo>
                    <a:pt x="132" y="248"/>
                  </a:lnTo>
                  <a:lnTo>
                    <a:pt x="131" y="248"/>
                  </a:lnTo>
                  <a:lnTo>
                    <a:pt x="131" y="250"/>
                  </a:lnTo>
                  <a:lnTo>
                    <a:pt x="130" y="250"/>
                  </a:lnTo>
                  <a:lnTo>
                    <a:pt x="130" y="251"/>
                  </a:lnTo>
                  <a:lnTo>
                    <a:pt x="131" y="252"/>
                  </a:lnTo>
                  <a:lnTo>
                    <a:pt x="130" y="252"/>
                  </a:lnTo>
                  <a:lnTo>
                    <a:pt x="129" y="252"/>
                  </a:lnTo>
                  <a:lnTo>
                    <a:pt x="130" y="252"/>
                  </a:lnTo>
                  <a:lnTo>
                    <a:pt x="130" y="253"/>
                  </a:lnTo>
                  <a:lnTo>
                    <a:pt x="129" y="253"/>
                  </a:lnTo>
                  <a:lnTo>
                    <a:pt x="129" y="254"/>
                  </a:lnTo>
                  <a:lnTo>
                    <a:pt x="129" y="255"/>
                  </a:lnTo>
                  <a:lnTo>
                    <a:pt x="128" y="255"/>
                  </a:lnTo>
                  <a:lnTo>
                    <a:pt x="128" y="256"/>
                  </a:lnTo>
                  <a:lnTo>
                    <a:pt x="128" y="257"/>
                  </a:lnTo>
                  <a:lnTo>
                    <a:pt x="128" y="259"/>
                  </a:lnTo>
                  <a:lnTo>
                    <a:pt x="127" y="260"/>
                  </a:lnTo>
                  <a:lnTo>
                    <a:pt x="127" y="262"/>
                  </a:lnTo>
                  <a:lnTo>
                    <a:pt x="127" y="263"/>
                  </a:lnTo>
                  <a:lnTo>
                    <a:pt x="127" y="264"/>
                  </a:lnTo>
                  <a:lnTo>
                    <a:pt x="127" y="267"/>
                  </a:lnTo>
                  <a:lnTo>
                    <a:pt x="126" y="267"/>
                  </a:lnTo>
                  <a:lnTo>
                    <a:pt x="126" y="268"/>
                  </a:lnTo>
                  <a:lnTo>
                    <a:pt x="126" y="269"/>
                  </a:lnTo>
                  <a:lnTo>
                    <a:pt x="126" y="270"/>
                  </a:lnTo>
                  <a:lnTo>
                    <a:pt x="124" y="271"/>
                  </a:lnTo>
                  <a:lnTo>
                    <a:pt x="123" y="271"/>
                  </a:lnTo>
                  <a:lnTo>
                    <a:pt x="123" y="270"/>
                  </a:lnTo>
                  <a:lnTo>
                    <a:pt x="122" y="270"/>
                  </a:lnTo>
                  <a:lnTo>
                    <a:pt x="122" y="269"/>
                  </a:lnTo>
                  <a:lnTo>
                    <a:pt x="121" y="270"/>
                  </a:lnTo>
                  <a:lnTo>
                    <a:pt x="120" y="270"/>
                  </a:lnTo>
                  <a:lnTo>
                    <a:pt x="120" y="271"/>
                  </a:lnTo>
                  <a:lnTo>
                    <a:pt x="121" y="271"/>
                  </a:lnTo>
                  <a:lnTo>
                    <a:pt x="121" y="272"/>
                  </a:lnTo>
                  <a:lnTo>
                    <a:pt x="122" y="272"/>
                  </a:lnTo>
                  <a:lnTo>
                    <a:pt x="121" y="273"/>
                  </a:lnTo>
                  <a:lnTo>
                    <a:pt x="120" y="273"/>
                  </a:lnTo>
                  <a:lnTo>
                    <a:pt x="120" y="274"/>
                  </a:lnTo>
                  <a:lnTo>
                    <a:pt x="119" y="274"/>
                  </a:lnTo>
                  <a:lnTo>
                    <a:pt x="119" y="276"/>
                  </a:lnTo>
                  <a:lnTo>
                    <a:pt x="118" y="276"/>
                  </a:lnTo>
                  <a:lnTo>
                    <a:pt x="116" y="276"/>
                  </a:lnTo>
                  <a:lnTo>
                    <a:pt x="116" y="277"/>
                  </a:lnTo>
                  <a:lnTo>
                    <a:pt x="115" y="277"/>
                  </a:lnTo>
                  <a:lnTo>
                    <a:pt x="115" y="278"/>
                  </a:lnTo>
                  <a:lnTo>
                    <a:pt x="114" y="278"/>
                  </a:lnTo>
                  <a:lnTo>
                    <a:pt x="114" y="277"/>
                  </a:lnTo>
                  <a:lnTo>
                    <a:pt x="115" y="276"/>
                  </a:lnTo>
                  <a:lnTo>
                    <a:pt x="116" y="274"/>
                  </a:lnTo>
                  <a:lnTo>
                    <a:pt x="116" y="273"/>
                  </a:lnTo>
                  <a:lnTo>
                    <a:pt x="116" y="272"/>
                  </a:lnTo>
                  <a:lnTo>
                    <a:pt x="116" y="271"/>
                  </a:lnTo>
                  <a:lnTo>
                    <a:pt x="116" y="270"/>
                  </a:lnTo>
                  <a:lnTo>
                    <a:pt x="115" y="270"/>
                  </a:lnTo>
                  <a:lnTo>
                    <a:pt x="115" y="269"/>
                  </a:lnTo>
                  <a:lnTo>
                    <a:pt x="115" y="268"/>
                  </a:lnTo>
                  <a:lnTo>
                    <a:pt x="114" y="268"/>
                  </a:lnTo>
                  <a:lnTo>
                    <a:pt x="113" y="268"/>
                  </a:lnTo>
                  <a:lnTo>
                    <a:pt x="114" y="267"/>
                  </a:lnTo>
                  <a:lnTo>
                    <a:pt x="115" y="267"/>
                  </a:lnTo>
                  <a:lnTo>
                    <a:pt x="115" y="268"/>
                  </a:lnTo>
                  <a:lnTo>
                    <a:pt x="116" y="268"/>
                  </a:lnTo>
                  <a:lnTo>
                    <a:pt x="116" y="267"/>
                  </a:lnTo>
                  <a:lnTo>
                    <a:pt x="116" y="265"/>
                  </a:lnTo>
                  <a:lnTo>
                    <a:pt x="115" y="265"/>
                  </a:lnTo>
                  <a:lnTo>
                    <a:pt x="115" y="264"/>
                  </a:lnTo>
                  <a:lnTo>
                    <a:pt x="114" y="265"/>
                  </a:lnTo>
                  <a:lnTo>
                    <a:pt x="114" y="267"/>
                  </a:lnTo>
                  <a:lnTo>
                    <a:pt x="113" y="267"/>
                  </a:lnTo>
                  <a:lnTo>
                    <a:pt x="113" y="268"/>
                  </a:lnTo>
                  <a:lnTo>
                    <a:pt x="113" y="269"/>
                  </a:lnTo>
                  <a:lnTo>
                    <a:pt x="112" y="269"/>
                  </a:lnTo>
                  <a:lnTo>
                    <a:pt x="112" y="270"/>
                  </a:lnTo>
                  <a:lnTo>
                    <a:pt x="113" y="270"/>
                  </a:lnTo>
                  <a:lnTo>
                    <a:pt x="113" y="271"/>
                  </a:lnTo>
                  <a:lnTo>
                    <a:pt x="113" y="272"/>
                  </a:lnTo>
                  <a:lnTo>
                    <a:pt x="114" y="272"/>
                  </a:lnTo>
                  <a:lnTo>
                    <a:pt x="114" y="273"/>
                  </a:lnTo>
                  <a:lnTo>
                    <a:pt x="114" y="274"/>
                  </a:lnTo>
                  <a:lnTo>
                    <a:pt x="113" y="274"/>
                  </a:lnTo>
                  <a:lnTo>
                    <a:pt x="112" y="274"/>
                  </a:lnTo>
                  <a:lnTo>
                    <a:pt x="112" y="273"/>
                  </a:lnTo>
                  <a:lnTo>
                    <a:pt x="110" y="273"/>
                  </a:lnTo>
                  <a:lnTo>
                    <a:pt x="109" y="273"/>
                  </a:lnTo>
                  <a:lnTo>
                    <a:pt x="107" y="273"/>
                  </a:lnTo>
                  <a:lnTo>
                    <a:pt x="107" y="272"/>
                  </a:lnTo>
                  <a:lnTo>
                    <a:pt x="107" y="271"/>
                  </a:lnTo>
                  <a:lnTo>
                    <a:pt x="106" y="270"/>
                  </a:lnTo>
                  <a:lnTo>
                    <a:pt x="107" y="270"/>
                  </a:lnTo>
                  <a:lnTo>
                    <a:pt x="107" y="271"/>
                  </a:lnTo>
                  <a:lnTo>
                    <a:pt x="109" y="271"/>
                  </a:lnTo>
                  <a:lnTo>
                    <a:pt x="109" y="270"/>
                  </a:lnTo>
                  <a:lnTo>
                    <a:pt x="110" y="270"/>
                  </a:lnTo>
                  <a:lnTo>
                    <a:pt x="110" y="269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0" y="265"/>
                  </a:lnTo>
                  <a:lnTo>
                    <a:pt x="109" y="265"/>
                  </a:lnTo>
                  <a:lnTo>
                    <a:pt x="109" y="264"/>
                  </a:lnTo>
                  <a:lnTo>
                    <a:pt x="107" y="264"/>
                  </a:lnTo>
                  <a:lnTo>
                    <a:pt x="107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2"/>
                  </a:lnTo>
                  <a:lnTo>
                    <a:pt x="109" y="261"/>
                  </a:lnTo>
                  <a:lnTo>
                    <a:pt x="107" y="261"/>
                  </a:lnTo>
                  <a:lnTo>
                    <a:pt x="107" y="260"/>
                  </a:lnTo>
                  <a:lnTo>
                    <a:pt x="107" y="259"/>
                  </a:lnTo>
                  <a:lnTo>
                    <a:pt x="107" y="257"/>
                  </a:lnTo>
                  <a:lnTo>
                    <a:pt x="109" y="257"/>
                  </a:lnTo>
                  <a:lnTo>
                    <a:pt x="109" y="259"/>
                  </a:lnTo>
                  <a:lnTo>
                    <a:pt x="110" y="259"/>
                  </a:lnTo>
                  <a:lnTo>
                    <a:pt x="110" y="257"/>
                  </a:lnTo>
                  <a:lnTo>
                    <a:pt x="110" y="256"/>
                  </a:lnTo>
                  <a:lnTo>
                    <a:pt x="111" y="255"/>
                  </a:lnTo>
                  <a:lnTo>
                    <a:pt x="112" y="255"/>
                  </a:lnTo>
                  <a:lnTo>
                    <a:pt x="112" y="254"/>
                  </a:lnTo>
                  <a:lnTo>
                    <a:pt x="112" y="253"/>
                  </a:lnTo>
                  <a:lnTo>
                    <a:pt x="113" y="253"/>
                  </a:lnTo>
                  <a:lnTo>
                    <a:pt x="113" y="252"/>
                  </a:lnTo>
                  <a:lnTo>
                    <a:pt x="113" y="251"/>
                  </a:lnTo>
                  <a:lnTo>
                    <a:pt x="114" y="251"/>
                  </a:lnTo>
                  <a:lnTo>
                    <a:pt x="113" y="251"/>
                  </a:lnTo>
                  <a:lnTo>
                    <a:pt x="114" y="250"/>
                  </a:lnTo>
                  <a:lnTo>
                    <a:pt x="114" y="248"/>
                  </a:lnTo>
                  <a:lnTo>
                    <a:pt x="112" y="250"/>
                  </a:lnTo>
                  <a:lnTo>
                    <a:pt x="112" y="248"/>
                  </a:lnTo>
                  <a:lnTo>
                    <a:pt x="113" y="248"/>
                  </a:lnTo>
                  <a:lnTo>
                    <a:pt x="113" y="247"/>
                  </a:lnTo>
                  <a:lnTo>
                    <a:pt x="114" y="247"/>
                  </a:lnTo>
                  <a:lnTo>
                    <a:pt x="113" y="247"/>
                  </a:lnTo>
                  <a:lnTo>
                    <a:pt x="113" y="246"/>
                  </a:lnTo>
                  <a:lnTo>
                    <a:pt x="114" y="246"/>
                  </a:lnTo>
                  <a:lnTo>
                    <a:pt x="113" y="246"/>
                  </a:lnTo>
                  <a:lnTo>
                    <a:pt x="112" y="245"/>
                  </a:lnTo>
                  <a:lnTo>
                    <a:pt x="112" y="244"/>
                  </a:lnTo>
                  <a:lnTo>
                    <a:pt x="111" y="244"/>
                  </a:lnTo>
                  <a:lnTo>
                    <a:pt x="111" y="243"/>
                  </a:lnTo>
                  <a:lnTo>
                    <a:pt x="111" y="242"/>
                  </a:lnTo>
                  <a:lnTo>
                    <a:pt x="111" y="240"/>
                  </a:lnTo>
                  <a:lnTo>
                    <a:pt x="110" y="239"/>
                  </a:lnTo>
                  <a:lnTo>
                    <a:pt x="109" y="239"/>
                  </a:lnTo>
                  <a:lnTo>
                    <a:pt x="107" y="240"/>
                  </a:lnTo>
                  <a:lnTo>
                    <a:pt x="106" y="240"/>
                  </a:lnTo>
                  <a:lnTo>
                    <a:pt x="107" y="240"/>
                  </a:lnTo>
                  <a:lnTo>
                    <a:pt x="107" y="242"/>
                  </a:lnTo>
                  <a:lnTo>
                    <a:pt x="107" y="243"/>
                  </a:lnTo>
                  <a:lnTo>
                    <a:pt x="109" y="243"/>
                  </a:lnTo>
                  <a:lnTo>
                    <a:pt x="107" y="243"/>
                  </a:lnTo>
                  <a:lnTo>
                    <a:pt x="107" y="244"/>
                  </a:lnTo>
                  <a:lnTo>
                    <a:pt x="106" y="244"/>
                  </a:lnTo>
                  <a:lnTo>
                    <a:pt x="106" y="245"/>
                  </a:lnTo>
                  <a:lnTo>
                    <a:pt x="107" y="245"/>
                  </a:lnTo>
                  <a:lnTo>
                    <a:pt x="109" y="245"/>
                  </a:lnTo>
                  <a:lnTo>
                    <a:pt x="110" y="245"/>
                  </a:lnTo>
                  <a:lnTo>
                    <a:pt x="111" y="246"/>
                  </a:lnTo>
                  <a:lnTo>
                    <a:pt x="111" y="247"/>
                  </a:lnTo>
                  <a:lnTo>
                    <a:pt x="110" y="247"/>
                  </a:lnTo>
                  <a:lnTo>
                    <a:pt x="110" y="248"/>
                  </a:lnTo>
                  <a:lnTo>
                    <a:pt x="109" y="248"/>
                  </a:lnTo>
                  <a:lnTo>
                    <a:pt x="109" y="250"/>
                  </a:lnTo>
                  <a:lnTo>
                    <a:pt x="107" y="250"/>
                  </a:lnTo>
                  <a:lnTo>
                    <a:pt x="107" y="248"/>
                  </a:lnTo>
                  <a:lnTo>
                    <a:pt x="106" y="248"/>
                  </a:lnTo>
                  <a:lnTo>
                    <a:pt x="107" y="248"/>
                  </a:lnTo>
                  <a:lnTo>
                    <a:pt x="107" y="247"/>
                  </a:lnTo>
                  <a:lnTo>
                    <a:pt x="107" y="246"/>
                  </a:lnTo>
                  <a:lnTo>
                    <a:pt x="106" y="246"/>
                  </a:lnTo>
                  <a:lnTo>
                    <a:pt x="105" y="246"/>
                  </a:lnTo>
                  <a:lnTo>
                    <a:pt x="105" y="247"/>
                  </a:lnTo>
                  <a:lnTo>
                    <a:pt x="104" y="247"/>
                  </a:lnTo>
                  <a:lnTo>
                    <a:pt x="104" y="246"/>
                  </a:lnTo>
                  <a:lnTo>
                    <a:pt x="104" y="247"/>
                  </a:lnTo>
                  <a:lnTo>
                    <a:pt x="103" y="248"/>
                  </a:lnTo>
                  <a:lnTo>
                    <a:pt x="102" y="250"/>
                  </a:lnTo>
                  <a:lnTo>
                    <a:pt x="101" y="250"/>
                  </a:lnTo>
                  <a:lnTo>
                    <a:pt x="102" y="250"/>
                  </a:lnTo>
                  <a:lnTo>
                    <a:pt x="102" y="248"/>
                  </a:lnTo>
                  <a:lnTo>
                    <a:pt x="102" y="247"/>
                  </a:lnTo>
                  <a:lnTo>
                    <a:pt x="103" y="247"/>
                  </a:lnTo>
                  <a:lnTo>
                    <a:pt x="102" y="247"/>
                  </a:lnTo>
                  <a:lnTo>
                    <a:pt x="102" y="246"/>
                  </a:lnTo>
                  <a:lnTo>
                    <a:pt x="101" y="245"/>
                  </a:lnTo>
                  <a:lnTo>
                    <a:pt x="101" y="246"/>
                  </a:lnTo>
                  <a:lnTo>
                    <a:pt x="101" y="245"/>
                  </a:lnTo>
                  <a:lnTo>
                    <a:pt x="99" y="245"/>
                  </a:lnTo>
                  <a:lnTo>
                    <a:pt x="99" y="244"/>
                  </a:lnTo>
                  <a:lnTo>
                    <a:pt x="99" y="243"/>
                  </a:lnTo>
                  <a:lnTo>
                    <a:pt x="99" y="242"/>
                  </a:lnTo>
                  <a:lnTo>
                    <a:pt x="99" y="240"/>
                  </a:lnTo>
                  <a:lnTo>
                    <a:pt x="101" y="240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1" y="242"/>
                  </a:lnTo>
                  <a:lnTo>
                    <a:pt x="101" y="243"/>
                  </a:lnTo>
                  <a:lnTo>
                    <a:pt x="102" y="242"/>
                  </a:lnTo>
                  <a:lnTo>
                    <a:pt x="102" y="243"/>
                  </a:lnTo>
                  <a:lnTo>
                    <a:pt x="102" y="244"/>
                  </a:lnTo>
                  <a:lnTo>
                    <a:pt x="102" y="243"/>
                  </a:lnTo>
                  <a:lnTo>
                    <a:pt x="102" y="244"/>
                  </a:lnTo>
                  <a:lnTo>
                    <a:pt x="102" y="245"/>
                  </a:lnTo>
                  <a:lnTo>
                    <a:pt x="103" y="245"/>
                  </a:lnTo>
                  <a:lnTo>
                    <a:pt x="104" y="245"/>
                  </a:lnTo>
                  <a:lnTo>
                    <a:pt x="105" y="245"/>
                  </a:lnTo>
                  <a:lnTo>
                    <a:pt x="104" y="245"/>
                  </a:lnTo>
                  <a:lnTo>
                    <a:pt x="104" y="244"/>
                  </a:lnTo>
                  <a:lnTo>
                    <a:pt x="104" y="243"/>
                  </a:lnTo>
                  <a:lnTo>
                    <a:pt x="104" y="242"/>
                  </a:lnTo>
                  <a:lnTo>
                    <a:pt x="103" y="242"/>
                  </a:lnTo>
                  <a:lnTo>
                    <a:pt x="102" y="242"/>
                  </a:lnTo>
                  <a:lnTo>
                    <a:pt x="102" y="240"/>
                  </a:lnTo>
                  <a:lnTo>
                    <a:pt x="102" y="242"/>
                  </a:lnTo>
                  <a:lnTo>
                    <a:pt x="101" y="242"/>
                  </a:lnTo>
                  <a:lnTo>
                    <a:pt x="101" y="240"/>
                  </a:lnTo>
                  <a:lnTo>
                    <a:pt x="102" y="240"/>
                  </a:lnTo>
                  <a:lnTo>
                    <a:pt x="101" y="239"/>
                  </a:lnTo>
                  <a:lnTo>
                    <a:pt x="101" y="240"/>
                  </a:lnTo>
                  <a:lnTo>
                    <a:pt x="101" y="239"/>
                  </a:lnTo>
                  <a:lnTo>
                    <a:pt x="101" y="240"/>
                  </a:lnTo>
                  <a:lnTo>
                    <a:pt x="99" y="240"/>
                  </a:lnTo>
                  <a:lnTo>
                    <a:pt x="101" y="240"/>
                  </a:lnTo>
                  <a:lnTo>
                    <a:pt x="101" y="239"/>
                  </a:lnTo>
                  <a:lnTo>
                    <a:pt x="99" y="239"/>
                  </a:lnTo>
                  <a:lnTo>
                    <a:pt x="98" y="238"/>
                  </a:lnTo>
                  <a:lnTo>
                    <a:pt x="98" y="237"/>
                  </a:lnTo>
                  <a:lnTo>
                    <a:pt x="98" y="236"/>
                  </a:lnTo>
                  <a:lnTo>
                    <a:pt x="99" y="236"/>
                  </a:lnTo>
                  <a:lnTo>
                    <a:pt x="99" y="235"/>
                  </a:lnTo>
                  <a:lnTo>
                    <a:pt x="99" y="236"/>
                  </a:lnTo>
                  <a:lnTo>
                    <a:pt x="101" y="236"/>
                  </a:lnTo>
                  <a:lnTo>
                    <a:pt x="102" y="236"/>
                  </a:lnTo>
                  <a:lnTo>
                    <a:pt x="102" y="237"/>
                  </a:lnTo>
                  <a:lnTo>
                    <a:pt x="103" y="237"/>
                  </a:lnTo>
                  <a:lnTo>
                    <a:pt x="103" y="236"/>
                  </a:lnTo>
                  <a:lnTo>
                    <a:pt x="103" y="235"/>
                  </a:lnTo>
                  <a:lnTo>
                    <a:pt x="102" y="235"/>
                  </a:lnTo>
                  <a:lnTo>
                    <a:pt x="102" y="234"/>
                  </a:lnTo>
                  <a:lnTo>
                    <a:pt x="103" y="234"/>
                  </a:lnTo>
                  <a:lnTo>
                    <a:pt x="103" y="235"/>
                  </a:lnTo>
                  <a:lnTo>
                    <a:pt x="103" y="234"/>
                  </a:lnTo>
                  <a:lnTo>
                    <a:pt x="103" y="232"/>
                  </a:lnTo>
                  <a:lnTo>
                    <a:pt x="104" y="232"/>
                  </a:lnTo>
                  <a:lnTo>
                    <a:pt x="104" y="234"/>
                  </a:lnTo>
                  <a:lnTo>
                    <a:pt x="104" y="235"/>
                  </a:lnTo>
                  <a:lnTo>
                    <a:pt x="105" y="235"/>
                  </a:lnTo>
                  <a:lnTo>
                    <a:pt x="105" y="234"/>
                  </a:lnTo>
                  <a:lnTo>
                    <a:pt x="106" y="234"/>
                  </a:lnTo>
                  <a:lnTo>
                    <a:pt x="106" y="232"/>
                  </a:lnTo>
                  <a:lnTo>
                    <a:pt x="107" y="232"/>
                  </a:lnTo>
                  <a:lnTo>
                    <a:pt x="106" y="232"/>
                  </a:lnTo>
                  <a:lnTo>
                    <a:pt x="106" y="231"/>
                  </a:lnTo>
                  <a:lnTo>
                    <a:pt x="107" y="231"/>
                  </a:lnTo>
                  <a:lnTo>
                    <a:pt x="107" y="230"/>
                  </a:lnTo>
                  <a:lnTo>
                    <a:pt x="109" y="230"/>
                  </a:lnTo>
                  <a:lnTo>
                    <a:pt x="109" y="231"/>
                  </a:lnTo>
                  <a:lnTo>
                    <a:pt x="109" y="232"/>
                  </a:lnTo>
                  <a:lnTo>
                    <a:pt x="110" y="232"/>
                  </a:lnTo>
                  <a:lnTo>
                    <a:pt x="110" y="231"/>
                  </a:lnTo>
                  <a:lnTo>
                    <a:pt x="111" y="231"/>
                  </a:lnTo>
                  <a:lnTo>
                    <a:pt x="111" y="230"/>
                  </a:lnTo>
                  <a:lnTo>
                    <a:pt x="110" y="230"/>
                  </a:lnTo>
                  <a:lnTo>
                    <a:pt x="110" y="231"/>
                  </a:lnTo>
                  <a:lnTo>
                    <a:pt x="110" y="230"/>
                  </a:lnTo>
                  <a:lnTo>
                    <a:pt x="109" y="230"/>
                  </a:lnTo>
                  <a:lnTo>
                    <a:pt x="110" y="230"/>
                  </a:lnTo>
                  <a:lnTo>
                    <a:pt x="111" y="230"/>
                  </a:lnTo>
                  <a:lnTo>
                    <a:pt x="111" y="229"/>
                  </a:lnTo>
                  <a:lnTo>
                    <a:pt x="112" y="229"/>
                  </a:lnTo>
                  <a:lnTo>
                    <a:pt x="112" y="228"/>
                  </a:lnTo>
                  <a:lnTo>
                    <a:pt x="112" y="227"/>
                  </a:lnTo>
                  <a:lnTo>
                    <a:pt x="113" y="227"/>
                  </a:lnTo>
                  <a:lnTo>
                    <a:pt x="114" y="227"/>
                  </a:lnTo>
                  <a:lnTo>
                    <a:pt x="115" y="226"/>
                  </a:lnTo>
                  <a:lnTo>
                    <a:pt x="116" y="226"/>
                  </a:lnTo>
                  <a:lnTo>
                    <a:pt x="118" y="226"/>
                  </a:lnTo>
                  <a:lnTo>
                    <a:pt x="116" y="226"/>
                  </a:lnTo>
                  <a:lnTo>
                    <a:pt x="118" y="226"/>
                  </a:lnTo>
                  <a:lnTo>
                    <a:pt x="118" y="227"/>
                  </a:lnTo>
                  <a:lnTo>
                    <a:pt x="119" y="227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6"/>
                  </a:lnTo>
                  <a:lnTo>
                    <a:pt x="120" y="227"/>
                  </a:lnTo>
                  <a:close/>
                  <a:moveTo>
                    <a:pt x="144" y="226"/>
                  </a:moveTo>
                  <a:lnTo>
                    <a:pt x="144" y="225"/>
                  </a:lnTo>
                  <a:lnTo>
                    <a:pt x="144" y="226"/>
                  </a:lnTo>
                  <a:close/>
                  <a:moveTo>
                    <a:pt x="247" y="223"/>
                  </a:moveTo>
                  <a:lnTo>
                    <a:pt x="246" y="223"/>
                  </a:lnTo>
                  <a:lnTo>
                    <a:pt x="247" y="222"/>
                  </a:lnTo>
                  <a:lnTo>
                    <a:pt x="248" y="222"/>
                  </a:lnTo>
                  <a:lnTo>
                    <a:pt x="247" y="223"/>
                  </a:lnTo>
                  <a:close/>
                  <a:moveTo>
                    <a:pt x="143" y="222"/>
                  </a:moveTo>
                  <a:lnTo>
                    <a:pt x="144" y="222"/>
                  </a:lnTo>
                  <a:lnTo>
                    <a:pt x="143" y="223"/>
                  </a:lnTo>
                  <a:lnTo>
                    <a:pt x="141" y="223"/>
                  </a:lnTo>
                  <a:lnTo>
                    <a:pt x="141" y="222"/>
                  </a:lnTo>
                  <a:lnTo>
                    <a:pt x="143" y="222"/>
                  </a:lnTo>
                  <a:lnTo>
                    <a:pt x="141" y="221"/>
                  </a:lnTo>
                  <a:lnTo>
                    <a:pt x="143" y="221"/>
                  </a:lnTo>
                  <a:lnTo>
                    <a:pt x="143" y="222"/>
                  </a:lnTo>
                  <a:close/>
                  <a:moveTo>
                    <a:pt x="151" y="221"/>
                  </a:moveTo>
                  <a:lnTo>
                    <a:pt x="151" y="222"/>
                  </a:lnTo>
                  <a:lnTo>
                    <a:pt x="149" y="222"/>
                  </a:lnTo>
                  <a:lnTo>
                    <a:pt x="149" y="221"/>
                  </a:lnTo>
                  <a:lnTo>
                    <a:pt x="151" y="221"/>
                  </a:lnTo>
                  <a:lnTo>
                    <a:pt x="149" y="221"/>
                  </a:lnTo>
                  <a:lnTo>
                    <a:pt x="151" y="221"/>
                  </a:lnTo>
                  <a:close/>
                  <a:moveTo>
                    <a:pt x="146" y="221"/>
                  </a:moveTo>
                  <a:lnTo>
                    <a:pt x="145" y="221"/>
                  </a:lnTo>
                  <a:lnTo>
                    <a:pt x="146" y="221"/>
                  </a:lnTo>
                  <a:close/>
                  <a:moveTo>
                    <a:pt x="148" y="220"/>
                  </a:moveTo>
                  <a:lnTo>
                    <a:pt x="148" y="221"/>
                  </a:lnTo>
                  <a:lnTo>
                    <a:pt x="147" y="221"/>
                  </a:lnTo>
                  <a:lnTo>
                    <a:pt x="147" y="220"/>
                  </a:lnTo>
                  <a:lnTo>
                    <a:pt x="148" y="220"/>
                  </a:lnTo>
                  <a:lnTo>
                    <a:pt x="148" y="219"/>
                  </a:lnTo>
                  <a:lnTo>
                    <a:pt x="148" y="220"/>
                  </a:lnTo>
                  <a:close/>
                  <a:moveTo>
                    <a:pt x="151" y="220"/>
                  </a:moveTo>
                  <a:lnTo>
                    <a:pt x="151" y="221"/>
                  </a:lnTo>
                  <a:lnTo>
                    <a:pt x="149" y="221"/>
                  </a:lnTo>
                  <a:lnTo>
                    <a:pt x="149" y="220"/>
                  </a:lnTo>
                  <a:lnTo>
                    <a:pt x="149" y="219"/>
                  </a:lnTo>
                  <a:lnTo>
                    <a:pt x="151" y="219"/>
                  </a:lnTo>
                  <a:lnTo>
                    <a:pt x="151" y="220"/>
                  </a:lnTo>
                  <a:close/>
                  <a:moveTo>
                    <a:pt x="139" y="220"/>
                  </a:moveTo>
                  <a:lnTo>
                    <a:pt x="138" y="220"/>
                  </a:lnTo>
                  <a:lnTo>
                    <a:pt x="139" y="219"/>
                  </a:lnTo>
                  <a:lnTo>
                    <a:pt x="140" y="219"/>
                  </a:lnTo>
                  <a:lnTo>
                    <a:pt x="139" y="220"/>
                  </a:lnTo>
                  <a:close/>
                  <a:moveTo>
                    <a:pt x="93" y="219"/>
                  </a:moveTo>
                  <a:lnTo>
                    <a:pt x="94" y="219"/>
                  </a:lnTo>
                  <a:lnTo>
                    <a:pt x="95" y="219"/>
                  </a:lnTo>
                  <a:lnTo>
                    <a:pt x="95" y="220"/>
                  </a:lnTo>
                  <a:lnTo>
                    <a:pt x="94" y="220"/>
                  </a:lnTo>
                  <a:lnTo>
                    <a:pt x="94" y="221"/>
                  </a:lnTo>
                  <a:lnTo>
                    <a:pt x="94" y="222"/>
                  </a:lnTo>
                  <a:lnTo>
                    <a:pt x="93" y="222"/>
                  </a:lnTo>
                  <a:lnTo>
                    <a:pt x="93" y="221"/>
                  </a:lnTo>
                  <a:lnTo>
                    <a:pt x="93" y="220"/>
                  </a:lnTo>
                  <a:lnTo>
                    <a:pt x="93" y="219"/>
                  </a:lnTo>
                  <a:lnTo>
                    <a:pt x="94" y="219"/>
                  </a:lnTo>
                  <a:lnTo>
                    <a:pt x="93" y="219"/>
                  </a:lnTo>
                  <a:close/>
                  <a:moveTo>
                    <a:pt x="166" y="218"/>
                  </a:moveTo>
                  <a:lnTo>
                    <a:pt x="166" y="219"/>
                  </a:lnTo>
                  <a:lnTo>
                    <a:pt x="168" y="219"/>
                  </a:lnTo>
                  <a:lnTo>
                    <a:pt x="168" y="218"/>
                  </a:lnTo>
                  <a:lnTo>
                    <a:pt x="169" y="219"/>
                  </a:lnTo>
                  <a:lnTo>
                    <a:pt x="169" y="220"/>
                  </a:lnTo>
                  <a:lnTo>
                    <a:pt x="170" y="220"/>
                  </a:lnTo>
                  <a:lnTo>
                    <a:pt x="171" y="220"/>
                  </a:lnTo>
                  <a:lnTo>
                    <a:pt x="171" y="221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4" y="220"/>
                  </a:lnTo>
                  <a:lnTo>
                    <a:pt x="174" y="221"/>
                  </a:lnTo>
                  <a:lnTo>
                    <a:pt x="173" y="221"/>
                  </a:lnTo>
                  <a:lnTo>
                    <a:pt x="174" y="221"/>
                  </a:lnTo>
                  <a:lnTo>
                    <a:pt x="173" y="221"/>
                  </a:lnTo>
                  <a:lnTo>
                    <a:pt x="174" y="221"/>
                  </a:lnTo>
                  <a:lnTo>
                    <a:pt x="173" y="221"/>
                  </a:lnTo>
                  <a:lnTo>
                    <a:pt x="173" y="222"/>
                  </a:lnTo>
                  <a:lnTo>
                    <a:pt x="173" y="223"/>
                  </a:lnTo>
                  <a:lnTo>
                    <a:pt x="173" y="225"/>
                  </a:lnTo>
                  <a:lnTo>
                    <a:pt x="174" y="225"/>
                  </a:lnTo>
                  <a:lnTo>
                    <a:pt x="174" y="226"/>
                  </a:lnTo>
                  <a:lnTo>
                    <a:pt x="175" y="226"/>
                  </a:lnTo>
                  <a:lnTo>
                    <a:pt x="174" y="226"/>
                  </a:lnTo>
                  <a:lnTo>
                    <a:pt x="175" y="226"/>
                  </a:lnTo>
                  <a:lnTo>
                    <a:pt x="174" y="227"/>
                  </a:lnTo>
                  <a:lnTo>
                    <a:pt x="175" y="227"/>
                  </a:lnTo>
                  <a:lnTo>
                    <a:pt x="174" y="227"/>
                  </a:lnTo>
                  <a:lnTo>
                    <a:pt x="174" y="228"/>
                  </a:lnTo>
                  <a:lnTo>
                    <a:pt x="175" y="228"/>
                  </a:lnTo>
                  <a:lnTo>
                    <a:pt x="175" y="227"/>
                  </a:lnTo>
                  <a:lnTo>
                    <a:pt x="175" y="228"/>
                  </a:lnTo>
                  <a:lnTo>
                    <a:pt x="174" y="228"/>
                  </a:lnTo>
                  <a:lnTo>
                    <a:pt x="173" y="228"/>
                  </a:lnTo>
                  <a:lnTo>
                    <a:pt x="173" y="229"/>
                  </a:lnTo>
                  <a:lnTo>
                    <a:pt x="172" y="229"/>
                  </a:lnTo>
                  <a:lnTo>
                    <a:pt x="171" y="230"/>
                  </a:lnTo>
                  <a:lnTo>
                    <a:pt x="170" y="231"/>
                  </a:lnTo>
                  <a:lnTo>
                    <a:pt x="170" y="232"/>
                  </a:lnTo>
                  <a:lnTo>
                    <a:pt x="169" y="232"/>
                  </a:lnTo>
                  <a:lnTo>
                    <a:pt x="169" y="234"/>
                  </a:lnTo>
                  <a:lnTo>
                    <a:pt x="168" y="234"/>
                  </a:lnTo>
                  <a:lnTo>
                    <a:pt x="168" y="236"/>
                  </a:lnTo>
                  <a:lnTo>
                    <a:pt x="168" y="237"/>
                  </a:lnTo>
                  <a:lnTo>
                    <a:pt x="168" y="238"/>
                  </a:lnTo>
                  <a:lnTo>
                    <a:pt x="166" y="237"/>
                  </a:lnTo>
                  <a:lnTo>
                    <a:pt x="165" y="236"/>
                  </a:lnTo>
                  <a:lnTo>
                    <a:pt x="165" y="235"/>
                  </a:lnTo>
                  <a:lnTo>
                    <a:pt x="164" y="235"/>
                  </a:lnTo>
                  <a:lnTo>
                    <a:pt x="164" y="234"/>
                  </a:lnTo>
                  <a:lnTo>
                    <a:pt x="163" y="234"/>
                  </a:lnTo>
                  <a:lnTo>
                    <a:pt x="162" y="234"/>
                  </a:lnTo>
                  <a:lnTo>
                    <a:pt x="161" y="232"/>
                  </a:lnTo>
                  <a:lnTo>
                    <a:pt x="160" y="232"/>
                  </a:lnTo>
                  <a:lnTo>
                    <a:pt x="158" y="234"/>
                  </a:lnTo>
                  <a:lnTo>
                    <a:pt x="157" y="234"/>
                  </a:lnTo>
                  <a:lnTo>
                    <a:pt x="156" y="235"/>
                  </a:lnTo>
                  <a:lnTo>
                    <a:pt x="155" y="236"/>
                  </a:lnTo>
                  <a:lnTo>
                    <a:pt x="154" y="236"/>
                  </a:lnTo>
                  <a:lnTo>
                    <a:pt x="153" y="237"/>
                  </a:lnTo>
                  <a:lnTo>
                    <a:pt x="154" y="237"/>
                  </a:lnTo>
                  <a:lnTo>
                    <a:pt x="153" y="237"/>
                  </a:lnTo>
                  <a:lnTo>
                    <a:pt x="154" y="237"/>
                  </a:lnTo>
                  <a:lnTo>
                    <a:pt x="154" y="238"/>
                  </a:lnTo>
                  <a:lnTo>
                    <a:pt x="153" y="238"/>
                  </a:lnTo>
                  <a:lnTo>
                    <a:pt x="153" y="239"/>
                  </a:lnTo>
                  <a:lnTo>
                    <a:pt x="152" y="239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1" y="242"/>
                  </a:lnTo>
                  <a:lnTo>
                    <a:pt x="149" y="242"/>
                  </a:lnTo>
                  <a:lnTo>
                    <a:pt x="149" y="243"/>
                  </a:lnTo>
                  <a:lnTo>
                    <a:pt x="149" y="244"/>
                  </a:lnTo>
                  <a:lnTo>
                    <a:pt x="149" y="245"/>
                  </a:lnTo>
                  <a:lnTo>
                    <a:pt x="149" y="246"/>
                  </a:lnTo>
                  <a:lnTo>
                    <a:pt x="149" y="247"/>
                  </a:lnTo>
                  <a:lnTo>
                    <a:pt x="149" y="246"/>
                  </a:lnTo>
                  <a:lnTo>
                    <a:pt x="148" y="246"/>
                  </a:lnTo>
                  <a:lnTo>
                    <a:pt x="148" y="247"/>
                  </a:lnTo>
                  <a:lnTo>
                    <a:pt x="147" y="246"/>
                  </a:lnTo>
                  <a:lnTo>
                    <a:pt x="147" y="247"/>
                  </a:lnTo>
                  <a:lnTo>
                    <a:pt x="146" y="247"/>
                  </a:lnTo>
                  <a:lnTo>
                    <a:pt x="146" y="246"/>
                  </a:lnTo>
                  <a:lnTo>
                    <a:pt x="145" y="246"/>
                  </a:lnTo>
                  <a:lnTo>
                    <a:pt x="144" y="247"/>
                  </a:lnTo>
                  <a:lnTo>
                    <a:pt x="144" y="246"/>
                  </a:lnTo>
                  <a:lnTo>
                    <a:pt x="144" y="245"/>
                  </a:lnTo>
                  <a:lnTo>
                    <a:pt x="145" y="245"/>
                  </a:lnTo>
                  <a:lnTo>
                    <a:pt x="145" y="244"/>
                  </a:lnTo>
                  <a:lnTo>
                    <a:pt x="144" y="244"/>
                  </a:lnTo>
                  <a:lnTo>
                    <a:pt x="143" y="244"/>
                  </a:lnTo>
                  <a:lnTo>
                    <a:pt x="141" y="244"/>
                  </a:lnTo>
                  <a:lnTo>
                    <a:pt x="141" y="243"/>
                  </a:lnTo>
                  <a:lnTo>
                    <a:pt x="143" y="243"/>
                  </a:lnTo>
                  <a:lnTo>
                    <a:pt x="141" y="242"/>
                  </a:lnTo>
                  <a:lnTo>
                    <a:pt x="140" y="242"/>
                  </a:lnTo>
                  <a:lnTo>
                    <a:pt x="141" y="242"/>
                  </a:lnTo>
                  <a:lnTo>
                    <a:pt x="141" y="240"/>
                  </a:lnTo>
                  <a:lnTo>
                    <a:pt x="141" y="239"/>
                  </a:lnTo>
                  <a:lnTo>
                    <a:pt x="140" y="239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9"/>
                  </a:lnTo>
                  <a:lnTo>
                    <a:pt x="143" y="239"/>
                  </a:lnTo>
                  <a:lnTo>
                    <a:pt x="143" y="238"/>
                  </a:lnTo>
                  <a:lnTo>
                    <a:pt x="143" y="237"/>
                  </a:lnTo>
                  <a:lnTo>
                    <a:pt x="141" y="237"/>
                  </a:lnTo>
                  <a:lnTo>
                    <a:pt x="143" y="237"/>
                  </a:lnTo>
                  <a:lnTo>
                    <a:pt x="141" y="237"/>
                  </a:lnTo>
                  <a:lnTo>
                    <a:pt x="140" y="237"/>
                  </a:lnTo>
                  <a:lnTo>
                    <a:pt x="140" y="236"/>
                  </a:lnTo>
                  <a:lnTo>
                    <a:pt x="141" y="236"/>
                  </a:lnTo>
                  <a:lnTo>
                    <a:pt x="140" y="236"/>
                  </a:lnTo>
                  <a:lnTo>
                    <a:pt x="140" y="235"/>
                  </a:lnTo>
                  <a:lnTo>
                    <a:pt x="141" y="235"/>
                  </a:lnTo>
                  <a:lnTo>
                    <a:pt x="140" y="234"/>
                  </a:lnTo>
                  <a:lnTo>
                    <a:pt x="139" y="234"/>
                  </a:lnTo>
                  <a:lnTo>
                    <a:pt x="139" y="235"/>
                  </a:lnTo>
                  <a:lnTo>
                    <a:pt x="138" y="235"/>
                  </a:lnTo>
                  <a:lnTo>
                    <a:pt x="137" y="235"/>
                  </a:lnTo>
                  <a:lnTo>
                    <a:pt x="137" y="236"/>
                  </a:lnTo>
                  <a:lnTo>
                    <a:pt x="136" y="236"/>
                  </a:lnTo>
                  <a:lnTo>
                    <a:pt x="135" y="236"/>
                  </a:lnTo>
                  <a:lnTo>
                    <a:pt x="136" y="236"/>
                  </a:lnTo>
                  <a:lnTo>
                    <a:pt x="136" y="235"/>
                  </a:lnTo>
                  <a:lnTo>
                    <a:pt x="137" y="235"/>
                  </a:lnTo>
                  <a:lnTo>
                    <a:pt x="138" y="234"/>
                  </a:lnTo>
                  <a:lnTo>
                    <a:pt x="138" y="235"/>
                  </a:lnTo>
                  <a:lnTo>
                    <a:pt x="138" y="234"/>
                  </a:lnTo>
                  <a:lnTo>
                    <a:pt x="139" y="234"/>
                  </a:lnTo>
                  <a:lnTo>
                    <a:pt x="140" y="232"/>
                  </a:lnTo>
                  <a:lnTo>
                    <a:pt x="141" y="232"/>
                  </a:lnTo>
                  <a:lnTo>
                    <a:pt x="141" y="231"/>
                  </a:lnTo>
                  <a:lnTo>
                    <a:pt x="143" y="231"/>
                  </a:lnTo>
                  <a:lnTo>
                    <a:pt x="144" y="230"/>
                  </a:lnTo>
                  <a:lnTo>
                    <a:pt x="145" y="229"/>
                  </a:lnTo>
                  <a:lnTo>
                    <a:pt x="145" y="228"/>
                  </a:lnTo>
                  <a:lnTo>
                    <a:pt x="145" y="227"/>
                  </a:lnTo>
                  <a:lnTo>
                    <a:pt x="145" y="226"/>
                  </a:lnTo>
                  <a:lnTo>
                    <a:pt x="146" y="226"/>
                  </a:lnTo>
                  <a:lnTo>
                    <a:pt x="146" y="225"/>
                  </a:lnTo>
                  <a:lnTo>
                    <a:pt x="147" y="223"/>
                  </a:lnTo>
                  <a:lnTo>
                    <a:pt x="148" y="223"/>
                  </a:lnTo>
                  <a:lnTo>
                    <a:pt x="148" y="222"/>
                  </a:lnTo>
                  <a:lnTo>
                    <a:pt x="149" y="222"/>
                  </a:lnTo>
                  <a:lnTo>
                    <a:pt x="151" y="223"/>
                  </a:lnTo>
                  <a:lnTo>
                    <a:pt x="151" y="225"/>
                  </a:lnTo>
                  <a:lnTo>
                    <a:pt x="151" y="226"/>
                  </a:lnTo>
                  <a:lnTo>
                    <a:pt x="152" y="226"/>
                  </a:lnTo>
                  <a:lnTo>
                    <a:pt x="153" y="226"/>
                  </a:lnTo>
                  <a:lnTo>
                    <a:pt x="153" y="225"/>
                  </a:lnTo>
                  <a:lnTo>
                    <a:pt x="154" y="225"/>
                  </a:lnTo>
                  <a:lnTo>
                    <a:pt x="155" y="225"/>
                  </a:lnTo>
                  <a:lnTo>
                    <a:pt x="156" y="225"/>
                  </a:lnTo>
                  <a:lnTo>
                    <a:pt x="157" y="225"/>
                  </a:lnTo>
                  <a:lnTo>
                    <a:pt x="158" y="225"/>
                  </a:lnTo>
                  <a:lnTo>
                    <a:pt x="158" y="223"/>
                  </a:lnTo>
                  <a:lnTo>
                    <a:pt x="160" y="223"/>
                  </a:lnTo>
                  <a:lnTo>
                    <a:pt x="160" y="222"/>
                  </a:lnTo>
                  <a:lnTo>
                    <a:pt x="160" y="221"/>
                  </a:lnTo>
                  <a:lnTo>
                    <a:pt x="158" y="221"/>
                  </a:lnTo>
                  <a:lnTo>
                    <a:pt x="158" y="220"/>
                  </a:lnTo>
                  <a:lnTo>
                    <a:pt x="157" y="220"/>
                  </a:lnTo>
                  <a:lnTo>
                    <a:pt x="158" y="220"/>
                  </a:lnTo>
                  <a:lnTo>
                    <a:pt x="160" y="220"/>
                  </a:lnTo>
                  <a:lnTo>
                    <a:pt x="161" y="220"/>
                  </a:lnTo>
                  <a:lnTo>
                    <a:pt x="161" y="219"/>
                  </a:lnTo>
                  <a:lnTo>
                    <a:pt x="162" y="219"/>
                  </a:lnTo>
                  <a:lnTo>
                    <a:pt x="163" y="219"/>
                  </a:lnTo>
                  <a:lnTo>
                    <a:pt x="163" y="218"/>
                  </a:lnTo>
                  <a:lnTo>
                    <a:pt x="164" y="218"/>
                  </a:lnTo>
                  <a:lnTo>
                    <a:pt x="165" y="218"/>
                  </a:lnTo>
                  <a:lnTo>
                    <a:pt x="166" y="218"/>
                  </a:lnTo>
                  <a:close/>
                  <a:moveTo>
                    <a:pt x="160" y="218"/>
                  </a:moveTo>
                  <a:lnTo>
                    <a:pt x="161" y="218"/>
                  </a:lnTo>
                  <a:lnTo>
                    <a:pt x="160" y="218"/>
                  </a:lnTo>
                  <a:close/>
                  <a:moveTo>
                    <a:pt x="244" y="219"/>
                  </a:moveTo>
                  <a:lnTo>
                    <a:pt x="242" y="218"/>
                  </a:lnTo>
                  <a:lnTo>
                    <a:pt x="244" y="218"/>
                  </a:lnTo>
                  <a:lnTo>
                    <a:pt x="244" y="217"/>
                  </a:lnTo>
                  <a:lnTo>
                    <a:pt x="244" y="218"/>
                  </a:lnTo>
                  <a:lnTo>
                    <a:pt x="244" y="219"/>
                  </a:lnTo>
                  <a:close/>
                  <a:moveTo>
                    <a:pt x="183" y="217"/>
                  </a:moveTo>
                  <a:lnTo>
                    <a:pt x="182" y="217"/>
                  </a:lnTo>
                  <a:lnTo>
                    <a:pt x="183" y="217"/>
                  </a:lnTo>
                  <a:close/>
                  <a:moveTo>
                    <a:pt x="166" y="215"/>
                  </a:moveTo>
                  <a:lnTo>
                    <a:pt x="165" y="217"/>
                  </a:lnTo>
                  <a:lnTo>
                    <a:pt x="165" y="215"/>
                  </a:lnTo>
                  <a:lnTo>
                    <a:pt x="166" y="215"/>
                  </a:lnTo>
                  <a:close/>
                  <a:moveTo>
                    <a:pt x="207" y="215"/>
                  </a:moveTo>
                  <a:lnTo>
                    <a:pt x="208" y="215"/>
                  </a:lnTo>
                  <a:lnTo>
                    <a:pt x="207" y="215"/>
                  </a:lnTo>
                  <a:close/>
                  <a:moveTo>
                    <a:pt x="207" y="215"/>
                  </a:moveTo>
                  <a:lnTo>
                    <a:pt x="207" y="214"/>
                  </a:lnTo>
                  <a:lnTo>
                    <a:pt x="208" y="214"/>
                  </a:lnTo>
                  <a:lnTo>
                    <a:pt x="207" y="214"/>
                  </a:lnTo>
                  <a:lnTo>
                    <a:pt x="207" y="215"/>
                  </a:lnTo>
                  <a:close/>
                  <a:moveTo>
                    <a:pt x="170" y="215"/>
                  </a:move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68" y="217"/>
                  </a:lnTo>
                  <a:lnTo>
                    <a:pt x="169" y="217"/>
                  </a:lnTo>
                  <a:lnTo>
                    <a:pt x="168" y="217"/>
                  </a:lnTo>
                  <a:lnTo>
                    <a:pt x="168" y="215"/>
                  </a:lnTo>
                  <a:lnTo>
                    <a:pt x="166" y="215"/>
                  </a:lnTo>
                  <a:lnTo>
                    <a:pt x="168" y="215"/>
                  </a:lnTo>
                  <a:lnTo>
                    <a:pt x="169" y="214"/>
                  </a:lnTo>
                  <a:lnTo>
                    <a:pt x="170" y="214"/>
                  </a:lnTo>
                  <a:lnTo>
                    <a:pt x="170" y="215"/>
                  </a:lnTo>
                  <a:close/>
                  <a:moveTo>
                    <a:pt x="178" y="219"/>
                  </a:moveTo>
                  <a:lnTo>
                    <a:pt x="179" y="219"/>
                  </a:lnTo>
                  <a:lnTo>
                    <a:pt x="179" y="220"/>
                  </a:lnTo>
                  <a:lnTo>
                    <a:pt x="178" y="220"/>
                  </a:lnTo>
                  <a:lnTo>
                    <a:pt x="177" y="220"/>
                  </a:lnTo>
                  <a:lnTo>
                    <a:pt x="177" y="221"/>
                  </a:lnTo>
                  <a:lnTo>
                    <a:pt x="175" y="221"/>
                  </a:lnTo>
                  <a:lnTo>
                    <a:pt x="175" y="220"/>
                  </a:lnTo>
                  <a:lnTo>
                    <a:pt x="174" y="220"/>
                  </a:lnTo>
                  <a:lnTo>
                    <a:pt x="175" y="220"/>
                  </a:lnTo>
                  <a:lnTo>
                    <a:pt x="174" y="220"/>
                  </a:lnTo>
                  <a:lnTo>
                    <a:pt x="174" y="219"/>
                  </a:lnTo>
                  <a:lnTo>
                    <a:pt x="175" y="219"/>
                  </a:lnTo>
                  <a:lnTo>
                    <a:pt x="177" y="217"/>
                  </a:lnTo>
                  <a:lnTo>
                    <a:pt x="177" y="215"/>
                  </a:lnTo>
                  <a:lnTo>
                    <a:pt x="178" y="215"/>
                  </a:lnTo>
                  <a:lnTo>
                    <a:pt x="178" y="214"/>
                  </a:lnTo>
                  <a:lnTo>
                    <a:pt x="179" y="214"/>
                  </a:lnTo>
                  <a:lnTo>
                    <a:pt x="179" y="213"/>
                  </a:lnTo>
                  <a:lnTo>
                    <a:pt x="180" y="213"/>
                  </a:lnTo>
                  <a:lnTo>
                    <a:pt x="180" y="214"/>
                  </a:lnTo>
                  <a:lnTo>
                    <a:pt x="179" y="214"/>
                  </a:lnTo>
                  <a:lnTo>
                    <a:pt x="179" y="215"/>
                  </a:lnTo>
                  <a:lnTo>
                    <a:pt x="179" y="217"/>
                  </a:lnTo>
                  <a:lnTo>
                    <a:pt x="178" y="217"/>
                  </a:lnTo>
                  <a:lnTo>
                    <a:pt x="178" y="218"/>
                  </a:lnTo>
                  <a:lnTo>
                    <a:pt x="178" y="219"/>
                  </a:lnTo>
                  <a:close/>
                  <a:moveTo>
                    <a:pt x="97" y="212"/>
                  </a:moveTo>
                  <a:lnTo>
                    <a:pt x="97" y="213"/>
                  </a:lnTo>
                  <a:lnTo>
                    <a:pt x="96" y="213"/>
                  </a:lnTo>
                  <a:lnTo>
                    <a:pt x="97" y="213"/>
                  </a:lnTo>
                  <a:lnTo>
                    <a:pt x="97" y="214"/>
                  </a:lnTo>
                  <a:lnTo>
                    <a:pt x="96" y="215"/>
                  </a:lnTo>
                  <a:lnTo>
                    <a:pt x="96" y="217"/>
                  </a:lnTo>
                  <a:lnTo>
                    <a:pt x="95" y="217"/>
                  </a:lnTo>
                  <a:lnTo>
                    <a:pt x="95" y="218"/>
                  </a:lnTo>
                  <a:lnTo>
                    <a:pt x="96" y="217"/>
                  </a:lnTo>
                  <a:lnTo>
                    <a:pt x="96" y="218"/>
                  </a:lnTo>
                  <a:lnTo>
                    <a:pt x="96" y="219"/>
                  </a:lnTo>
                  <a:lnTo>
                    <a:pt x="95" y="219"/>
                  </a:lnTo>
                  <a:lnTo>
                    <a:pt x="95" y="218"/>
                  </a:lnTo>
                  <a:lnTo>
                    <a:pt x="94" y="218"/>
                  </a:lnTo>
                  <a:lnTo>
                    <a:pt x="94" y="217"/>
                  </a:lnTo>
                  <a:lnTo>
                    <a:pt x="95" y="217"/>
                  </a:lnTo>
                  <a:lnTo>
                    <a:pt x="95" y="215"/>
                  </a:lnTo>
                  <a:lnTo>
                    <a:pt x="94" y="217"/>
                  </a:lnTo>
                  <a:lnTo>
                    <a:pt x="94" y="215"/>
                  </a:lnTo>
                  <a:lnTo>
                    <a:pt x="95" y="215"/>
                  </a:lnTo>
                  <a:lnTo>
                    <a:pt x="95" y="214"/>
                  </a:lnTo>
                  <a:lnTo>
                    <a:pt x="94" y="214"/>
                  </a:lnTo>
                  <a:lnTo>
                    <a:pt x="95" y="214"/>
                  </a:lnTo>
                  <a:lnTo>
                    <a:pt x="95" y="213"/>
                  </a:lnTo>
                  <a:lnTo>
                    <a:pt x="96" y="212"/>
                  </a:lnTo>
                  <a:lnTo>
                    <a:pt x="97" y="212"/>
                  </a:lnTo>
                  <a:close/>
                  <a:moveTo>
                    <a:pt x="246" y="212"/>
                  </a:moveTo>
                  <a:lnTo>
                    <a:pt x="245" y="212"/>
                  </a:lnTo>
                  <a:lnTo>
                    <a:pt x="245" y="211"/>
                  </a:lnTo>
                  <a:lnTo>
                    <a:pt x="245" y="210"/>
                  </a:lnTo>
                  <a:lnTo>
                    <a:pt x="246" y="210"/>
                  </a:lnTo>
                  <a:lnTo>
                    <a:pt x="246" y="211"/>
                  </a:lnTo>
                  <a:lnTo>
                    <a:pt x="246" y="212"/>
                  </a:lnTo>
                  <a:close/>
                  <a:moveTo>
                    <a:pt x="206" y="209"/>
                  </a:moveTo>
                  <a:lnTo>
                    <a:pt x="206" y="210"/>
                  </a:lnTo>
                  <a:lnTo>
                    <a:pt x="206" y="209"/>
                  </a:lnTo>
                  <a:close/>
                  <a:moveTo>
                    <a:pt x="151" y="188"/>
                  </a:moveTo>
                  <a:lnTo>
                    <a:pt x="149" y="188"/>
                  </a:lnTo>
                  <a:lnTo>
                    <a:pt x="149" y="187"/>
                  </a:lnTo>
                  <a:lnTo>
                    <a:pt x="151" y="187"/>
                  </a:lnTo>
                  <a:lnTo>
                    <a:pt x="151" y="188"/>
                  </a:lnTo>
                  <a:close/>
                  <a:moveTo>
                    <a:pt x="151" y="187"/>
                  </a:moveTo>
                  <a:lnTo>
                    <a:pt x="151" y="186"/>
                  </a:lnTo>
                  <a:lnTo>
                    <a:pt x="152" y="186"/>
                  </a:lnTo>
                  <a:lnTo>
                    <a:pt x="152" y="187"/>
                  </a:lnTo>
                  <a:lnTo>
                    <a:pt x="151" y="187"/>
                  </a:lnTo>
                  <a:close/>
                  <a:moveTo>
                    <a:pt x="152" y="186"/>
                  </a:moveTo>
                  <a:lnTo>
                    <a:pt x="151" y="186"/>
                  </a:lnTo>
                  <a:lnTo>
                    <a:pt x="152" y="186"/>
                  </a:lnTo>
                  <a:close/>
                  <a:moveTo>
                    <a:pt x="151" y="186"/>
                  </a:moveTo>
                  <a:lnTo>
                    <a:pt x="151" y="187"/>
                  </a:lnTo>
                  <a:lnTo>
                    <a:pt x="149" y="187"/>
                  </a:lnTo>
                  <a:lnTo>
                    <a:pt x="149" y="186"/>
                  </a:lnTo>
                  <a:lnTo>
                    <a:pt x="149" y="187"/>
                  </a:lnTo>
                  <a:lnTo>
                    <a:pt x="148" y="187"/>
                  </a:lnTo>
                  <a:lnTo>
                    <a:pt x="149" y="186"/>
                  </a:lnTo>
                  <a:lnTo>
                    <a:pt x="151" y="186"/>
                  </a:lnTo>
                  <a:close/>
                  <a:moveTo>
                    <a:pt x="155" y="184"/>
                  </a:moveTo>
                  <a:lnTo>
                    <a:pt x="155" y="185"/>
                  </a:lnTo>
                  <a:lnTo>
                    <a:pt x="155" y="184"/>
                  </a:lnTo>
                  <a:lnTo>
                    <a:pt x="155" y="185"/>
                  </a:lnTo>
                  <a:lnTo>
                    <a:pt x="154" y="185"/>
                  </a:lnTo>
                  <a:lnTo>
                    <a:pt x="155" y="185"/>
                  </a:lnTo>
                  <a:lnTo>
                    <a:pt x="154" y="185"/>
                  </a:lnTo>
                  <a:lnTo>
                    <a:pt x="153" y="185"/>
                  </a:lnTo>
                  <a:lnTo>
                    <a:pt x="153" y="184"/>
                  </a:lnTo>
                  <a:lnTo>
                    <a:pt x="153" y="183"/>
                  </a:lnTo>
                  <a:lnTo>
                    <a:pt x="154" y="181"/>
                  </a:lnTo>
                  <a:lnTo>
                    <a:pt x="154" y="183"/>
                  </a:lnTo>
                  <a:lnTo>
                    <a:pt x="155" y="183"/>
                  </a:lnTo>
                  <a:lnTo>
                    <a:pt x="155" y="184"/>
                  </a:lnTo>
                  <a:close/>
                  <a:moveTo>
                    <a:pt x="210" y="167"/>
                  </a:moveTo>
                  <a:lnTo>
                    <a:pt x="210" y="168"/>
                  </a:lnTo>
                  <a:lnTo>
                    <a:pt x="208" y="168"/>
                  </a:lnTo>
                  <a:lnTo>
                    <a:pt x="208" y="167"/>
                  </a:lnTo>
                  <a:lnTo>
                    <a:pt x="207" y="167"/>
                  </a:lnTo>
                  <a:lnTo>
                    <a:pt x="208" y="167"/>
                  </a:lnTo>
                  <a:lnTo>
                    <a:pt x="210" y="167"/>
                  </a:lnTo>
                  <a:close/>
                  <a:moveTo>
                    <a:pt x="231" y="150"/>
                  </a:moveTo>
                  <a:lnTo>
                    <a:pt x="232" y="150"/>
                  </a:lnTo>
                  <a:lnTo>
                    <a:pt x="232" y="151"/>
                  </a:lnTo>
                  <a:lnTo>
                    <a:pt x="232" y="152"/>
                  </a:lnTo>
                  <a:lnTo>
                    <a:pt x="231" y="152"/>
                  </a:lnTo>
                  <a:lnTo>
                    <a:pt x="231" y="153"/>
                  </a:lnTo>
                  <a:lnTo>
                    <a:pt x="230" y="154"/>
                  </a:lnTo>
                  <a:lnTo>
                    <a:pt x="228" y="154"/>
                  </a:lnTo>
                  <a:lnTo>
                    <a:pt x="228" y="153"/>
                  </a:lnTo>
                  <a:lnTo>
                    <a:pt x="229" y="153"/>
                  </a:lnTo>
                  <a:lnTo>
                    <a:pt x="229" y="152"/>
                  </a:lnTo>
                  <a:lnTo>
                    <a:pt x="229" y="151"/>
                  </a:lnTo>
                  <a:lnTo>
                    <a:pt x="228" y="151"/>
                  </a:lnTo>
                  <a:lnTo>
                    <a:pt x="228" y="150"/>
                  </a:lnTo>
                  <a:lnTo>
                    <a:pt x="228" y="148"/>
                  </a:lnTo>
                  <a:lnTo>
                    <a:pt x="229" y="148"/>
                  </a:lnTo>
                  <a:lnTo>
                    <a:pt x="229" y="147"/>
                  </a:lnTo>
                  <a:lnTo>
                    <a:pt x="230" y="146"/>
                  </a:lnTo>
                  <a:lnTo>
                    <a:pt x="231" y="145"/>
                  </a:lnTo>
                  <a:lnTo>
                    <a:pt x="231" y="144"/>
                  </a:lnTo>
                  <a:lnTo>
                    <a:pt x="232" y="144"/>
                  </a:lnTo>
                  <a:lnTo>
                    <a:pt x="232" y="145"/>
                  </a:lnTo>
                  <a:lnTo>
                    <a:pt x="232" y="146"/>
                  </a:lnTo>
                  <a:lnTo>
                    <a:pt x="231" y="147"/>
                  </a:lnTo>
                  <a:lnTo>
                    <a:pt x="231" y="148"/>
                  </a:lnTo>
                  <a:lnTo>
                    <a:pt x="231" y="150"/>
                  </a:lnTo>
                  <a:close/>
                  <a:moveTo>
                    <a:pt x="245" y="83"/>
                  </a:moveTo>
                  <a:lnTo>
                    <a:pt x="244" y="83"/>
                  </a:lnTo>
                  <a:lnTo>
                    <a:pt x="245" y="83"/>
                  </a:lnTo>
                  <a:close/>
                  <a:moveTo>
                    <a:pt x="273" y="86"/>
                  </a:moveTo>
                  <a:lnTo>
                    <a:pt x="274" y="85"/>
                  </a:lnTo>
                  <a:lnTo>
                    <a:pt x="275" y="85"/>
                  </a:lnTo>
                  <a:lnTo>
                    <a:pt x="275" y="84"/>
                  </a:lnTo>
                  <a:lnTo>
                    <a:pt x="275" y="85"/>
                  </a:lnTo>
                  <a:lnTo>
                    <a:pt x="275" y="86"/>
                  </a:lnTo>
                  <a:lnTo>
                    <a:pt x="275" y="87"/>
                  </a:lnTo>
                  <a:lnTo>
                    <a:pt x="275" y="88"/>
                  </a:lnTo>
                  <a:lnTo>
                    <a:pt x="274" y="89"/>
                  </a:lnTo>
                  <a:lnTo>
                    <a:pt x="275" y="89"/>
                  </a:lnTo>
                  <a:lnTo>
                    <a:pt x="274" y="91"/>
                  </a:lnTo>
                  <a:lnTo>
                    <a:pt x="275" y="91"/>
                  </a:lnTo>
                  <a:lnTo>
                    <a:pt x="274" y="92"/>
                  </a:lnTo>
                  <a:lnTo>
                    <a:pt x="274" y="93"/>
                  </a:lnTo>
                  <a:lnTo>
                    <a:pt x="274" y="94"/>
                  </a:lnTo>
                  <a:lnTo>
                    <a:pt x="275" y="96"/>
                  </a:lnTo>
                  <a:lnTo>
                    <a:pt x="275" y="97"/>
                  </a:lnTo>
                  <a:lnTo>
                    <a:pt x="275" y="98"/>
                  </a:lnTo>
                  <a:lnTo>
                    <a:pt x="275" y="101"/>
                  </a:lnTo>
                  <a:lnTo>
                    <a:pt x="277" y="101"/>
                  </a:lnTo>
                  <a:lnTo>
                    <a:pt x="277" y="102"/>
                  </a:lnTo>
                  <a:lnTo>
                    <a:pt x="278" y="102"/>
                  </a:lnTo>
                  <a:lnTo>
                    <a:pt x="279" y="102"/>
                  </a:lnTo>
                  <a:lnTo>
                    <a:pt x="279" y="103"/>
                  </a:lnTo>
                  <a:lnTo>
                    <a:pt x="280" y="104"/>
                  </a:lnTo>
                  <a:lnTo>
                    <a:pt x="280" y="105"/>
                  </a:lnTo>
                  <a:lnTo>
                    <a:pt x="281" y="105"/>
                  </a:lnTo>
                  <a:lnTo>
                    <a:pt x="281" y="106"/>
                  </a:lnTo>
                  <a:lnTo>
                    <a:pt x="281" y="108"/>
                  </a:lnTo>
                  <a:lnTo>
                    <a:pt x="281" y="109"/>
                  </a:lnTo>
                  <a:lnTo>
                    <a:pt x="282" y="109"/>
                  </a:lnTo>
                  <a:lnTo>
                    <a:pt x="282" y="110"/>
                  </a:lnTo>
                  <a:lnTo>
                    <a:pt x="281" y="110"/>
                  </a:lnTo>
                  <a:lnTo>
                    <a:pt x="281" y="111"/>
                  </a:lnTo>
                  <a:lnTo>
                    <a:pt x="282" y="111"/>
                  </a:lnTo>
                  <a:lnTo>
                    <a:pt x="282" y="112"/>
                  </a:lnTo>
                  <a:lnTo>
                    <a:pt x="283" y="112"/>
                  </a:lnTo>
                  <a:lnTo>
                    <a:pt x="283" y="113"/>
                  </a:lnTo>
                  <a:lnTo>
                    <a:pt x="283" y="114"/>
                  </a:lnTo>
                  <a:lnTo>
                    <a:pt x="283" y="115"/>
                  </a:lnTo>
                  <a:lnTo>
                    <a:pt x="283" y="117"/>
                  </a:lnTo>
                  <a:lnTo>
                    <a:pt x="284" y="117"/>
                  </a:lnTo>
                  <a:lnTo>
                    <a:pt x="283" y="118"/>
                  </a:lnTo>
                  <a:lnTo>
                    <a:pt x="283" y="119"/>
                  </a:lnTo>
                  <a:lnTo>
                    <a:pt x="283" y="120"/>
                  </a:lnTo>
                  <a:lnTo>
                    <a:pt x="284" y="119"/>
                  </a:lnTo>
                  <a:lnTo>
                    <a:pt x="284" y="120"/>
                  </a:lnTo>
                  <a:lnTo>
                    <a:pt x="284" y="121"/>
                  </a:lnTo>
                  <a:lnTo>
                    <a:pt x="284" y="122"/>
                  </a:lnTo>
                  <a:lnTo>
                    <a:pt x="283" y="122"/>
                  </a:lnTo>
                  <a:lnTo>
                    <a:pt x="283" y="123"/>
                  </a:lnTo>
                  <a:lnTo>
                    <a:pt x="283" y="122"/>
                  </a:lnTo>
                  <a:lnTo>
                    <a:pt x="284" y="122"/>
                  </a:lnTo>
                  <a:lnTo>
                    <a:pt x="284" y="123"/>
                  </a:lnTo>
                  <a:lnTo>
                    <a:pt x="283" y="123"/>
                  </a:lnTo>
                  <a:lnTo>
                    <a:pt x="283" y="125"/>
                  </a:lnTo>
                  <a:lnTo>
                    <a:pt x="282" y="125"/>
                  </a:lnTo>
                  <a:lnTo>
                    <a:pt x="282" y="126"/>
                  </a:lnTo>
                  <a:lnTo>
                    <a:pt x="283" y="125"/>
                  </a:lnTo>
                  <a:lnTo>
                    <a:pt x="283" y="126"/>
                  </a:lnTo>
                  <a:lnTo>
                    <a:pt x="282" y="126"/>
                  </a:lnTo>
                  <a:lnTo>
                    <a:pt x="283" y="126"/>
                  </a:lnTo>
                  <a:lnTo>
                    <a:pt x="282" y="126"/>
                  </a:lnTo>
                  <a:lnTo>
                    <a:pt x="282" y="127"/>
                  </a:lnTo>
                  <a:lnTo>
                    <a:pt x="283" y="127"/>
                  </a:lnTo>
                  <a:lnTo>
                    <a:pt x="282" y="128"/>
                  </a:lnTo>
                  <a:lnTo>
                    <a:pt x="281" y="128"/>
                  </a:lnTo>
                  <a:lnTo>
                    <a:pt x="282" y="129"/>
                  </a:lnTo>
                  <a:lnTo>
                    <a:pt x="282" y="130"/>
                  </a:lnTo>
                  <a:lnTo>
                    <a:pt x="281" y="129"/>
                  </a:lnTo>
                  <a:lnTo>
                    <a:pt x="281" y="130"/>
                  </a:lnTo>
                  <a:lnTo>
                    <a:pt x="282" y="130"/>
                  </a:lnTo>
                  <a:lnTo>
                    <a:pt x="281" y="130"/>
                  </a:lnTo>
                  <a:lnTo>
                    <a:pt x="282" y="131"/>
                  </a:lnTo>
                  <a:lnTo>
                    <a:pt x="281" y="131"/>
                  </a:lnTo>
                  <a:lnTo>
                    <a:pt x="280" y="131"/>
                  </a:lnTo>
                  <a:lnTo>
                    <a:pt x="280" y="130"/>
                  </a:lnTo>
                  <a:lnTo>
                    <a:pt x="280" y="131"/>
                  </a:lnTo>
                  <a:lnTo>
                    <a:pt x="280" y="133"/>
                  </a:lnTo>
                  <a:lnTo>
                    <a:pt x="279" y="133"/>
                  </a:lnTo>
                  <a:lnTo>
                    <a:pt x="279" y="131"/>
                  </a:lnTo>
                  <a:lnTo>
                    <a:pt x="279" y="133"/>
                  </a:lnTo>
                  <a:lnTo>
                    <a:pt x="279" y="134"/>
                  </a:lnTo>
                  <a:lnTo>
                    <a:pt x="279" y="135"/>
                  </a:lnTo>
                  <a:lnTo>
                    <a:pt x="279" y="134"/>
                  </a:lnTo>
                  <a:lnTo>
                    <a:pt x="278" y="134"/>
                  </a:lnTo>
                  <a:lnTo>
                    <a:pt x="278" y="135"/>
                  </a:lnTo>
                  <a:lnTo>
                    <a:pt x="277" y="136"/>
                  </a:lnTo>
                  <a:lnTo>
                    <a:pt x="278" y="136"/>
                  </a:lnTo>
                  <a:lnTo>
                    <a:pt x="278" y="137"/>
                  </a:lnTo>
                  <a:lnTo>
                    <a:pt x="277" y="137"/>
                  </a:lnTo>
                  <a:lnTo>
                    <a:pt x="277" y="138"/>
                  </a:lnTo>
                  <a:lnTo>
                    <a:pt x="275" y="138"/>
                  </a:lnTo>
                  <a:lnTo>
                    <a:pt x="277" y="138"/>
                  </a:lnTo>
                  <a:lnTo>
                    <a:pt x="277" y="139"/>
                  </a:lnTo>
                  <a:lnTo>
                    <a:pt x="275" y="139"/>
                  </a:lnTo>
                  <a:lnTo>
                    <a:pt x="277" y="140"/>
                  </a:lnTo>
                  <a:lnTo>
                    <a:pt x="278" y="140"/>
                  </a:lnTo>
                  <a:lnTo>
                    <a:pt x="277" y="142"/>
                  </a:lnTo>
                  <a:lnTo>
                    <a:pt x="277" y="140"/>
                  </a:lnTo>
                  <a:lnTo>
                    <a:pt x="277" y="142"/>
                  </a:lnTo>
                  <a:lnTo>
                    <a:pt x="277" y="143"/>
                  </a:lnTo>
                  <a:lnTo>
                    <a:pt x="275" y="143"/>
                  </a:lnTo>
                  <a:lnTo>
                    <a:pt x="277" y="143"/>
                  </a:lnTo>
                  <a:lnTo>
                    <a:pt x="278" y="143"/>
                  </a:lnTo>
                  <a:lnTo>
                    <a:pt x="277" y="143"/>
                  </a:lnTo>
                  <a:lnTo>
                    <a:pt x="277" y="144"/>
                  </a:lnTo>
                  <a:lnTo>
                    <a:pt x="277" y="145"/>
                  </a:lnTo>
                  <a:lnTo>
                    <a:pt x="275" y="145"/>
                  </a:lnTo>
                  <a:lnTo>
                    <a:pt x="275" y="144"/>
                  </a:lnTo>
                  <a:lnTo>
                    <a:pt x="275" y="143"/>
                  </a:lnTo>
                  <a:lnTo>
                    <a:pt x="275" y="144"/>
                  </a:lnTo>
                  <a:lnTo>
                    <a:pt x="274" y="143"/>
                  </a:lnTo>
                  <a:lnTo>
                    <a:pt x="273" y="143"/>
                  </a:lnTo>
                  <a:lnTo>
                    <a:pt x="272" y="143"/>
                  </a:lnTo>
                  <a:lnTo>
                    <a:pt x="272" y="144"/>
                  </a:lnTo>
                  <a:lnTo>
                    <a:pt x="271" y="144"/>
                  </a:lnTo>
                  <a:lnTo>
                    <a:pt x="270" y="144"/>
                  </a:lnTo>
                  <a:lnTo>
                    <a:pt x="270" y="145"/>
                  </a:lnTo>
                  <a:lnTo>
                    <a:pt x="270" y="146"/>
                  </a:lnTo>
                  <a:lnTo>
                    <a:pt x="269" y="146"/>
                  </a:lnTo>
                  <a:lnTo>
                    <a:pt x="269" y="147"/>
                  </a:lnTo>
                  <a:lnTo>
                    <a:pt x="267" y="150"/>
                  </a:lnTo>
                  <a:lnTo>
                    <a:pt x="267" y="151"/>
                  </a:lnTo>
                  <a:lnTo>
                    <a:pt x="267" y="153"/>
                  </a:lnTo>
                  <a:lnTo>
                    <a:pt x="269" y="153"/>
                  </a:lnTo>
                  <a:lnTo>
                    <a:pt x="269" y="154"/>
                  </a:lnTo>
                  <a:lnTo>
                    <a:pt x="269" y="155"/>
                  </a:lnTo>
                  <a:lnTo>
                    <a:pt x="270" y="155"/>
                  </a:lnTo>
                  <a:lnTo>
                    <a:pt x="270" y="156"/>
                  </a:lnTo>
                  <a:lnTo>
                    <a:pt x="269" y="156"/>
                  </a:lnTo>
                  <a:lnTo>
                    <a:pt x="270" y="158"/>
                  </a:lnTo>
                  <a:lnTo>
                    <a:pt x="270" y="162"/>
                  </a:lnTo>
                  <a:lnTo>
                    <a:pt x="270" y="163"/>
                  </a:lnTo>
                  <a:lnTo>
                    <a:pt x="269" y="164"/>
                  </a:lnTo>
                  <a:lnTo>
                    <a:pt x="270" y="164"/>
                  </a:lnTo>
                  <a:lnTo>
                    <a:pt x="269" y="165"/>
                  </a:lnTo>
                  <a:lnTo>
                    <a:pt x="269" y="167"/>
                  </a:lnTo>
                  <a:lnTo>
                    <a:pt x="269" y="168"/>
                  </a:lnTo>
                  <a:lnTo>
                    <a:pt x="269" y="169"/>
                  </a:lnTo>
                  <a:lnTo>
                    <a:pt x="269" y="170"/>
                  </a:lnTo>
                  <a:lnTo>
                    <a:pt x="267" y="170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3"/>
                  </a:lnTo>
                  <a:lnTo>
                    <a:pt x="264" y="177"/>
                  </a:lnTo>
                  <a:lnTo>
                    <a:pt x="264" y="178"/>
                  </a:lnTo>
                  <a:lnTo>
                    <a:pt x="263" y="179"/>
                  </a:lnTo>
                  <a:lnTo>
                    <a:pt x="263" y="180"/>
                  </a:lnTo>
                  <a:lnTo>
                    <a:pt x="263" y="181"/>
                  </a:lnTo>
                  <a:lnTo>
                    <a:pt x="263" y="183"/>
                  </a:lnTo>
                  <a:lnTo>
                    <a:pt x="263" y="184"/>
                  </a:lnTo>
                  <a:lnTo>
                    <a:pt x="263" y="185"/>
                  </a:lnTo>
                  <a:lnTo>
                    <a:pt x="263" y="186"/>
                  </a:lnTo>
                  <a:lnTo>
                    <a:pt x="264" y="188"/>
                  </a:lnTo>
                  <a:lnTo>
                    <a:pt x="266" y="192"/>
                  </a:lnTo>
                  <a:lnTo>
                    <a:pt x="266" y="193"/>
                  </a:lnTo>
                  <a:lnTo>
                    <a:pt x="267" y="193"/>
                  </a:lnTo>
                  <a:lnTo>
                    <a:pt x="267" y="194"/>
                  </a:lnTo>
                  <a:lnTo>
                    <a:pt x="266" y="194"/>
                  </a:lnTo>
                  <a:lnTo>
                    <a:pt x="266" y="193"/>
                  </a:lnTo>
                  <a:lnTo>
                    <a:pt x="265" y="194"/>
                  </a:lnTo>
                  <a:lnTo>
                    <a:pt x="264" y="194"/>
                  </a:lnTo>
                  <a:lnTo>
                    <a:pt x="263" y="194"/>
                  </a:lnTo>
                  <a:lnTo>
                    <a:pt x="262" y="196"/>
                  </a:lnTo>
                  <a:lnTo>
                    <a:pt x="261" y="197"/>
                  </a:lnTo>
                  <a:lnTo>
                    <a:pt x="259" y="200"/>
                  </a:lnTo>
                  <a:lnTo>
                    <a:pt x="259" y="201"/>
                  </a:lnTo>
                  <a:lnTo>
                    <a:pt x="261" y="201"/>
                  </a:lnTo>
                  <a:lnTo>
                    <a:pt x="259" y="202"/>
                  </a:lnTo>
                  <a:lnTo>
                    <a:pt x="259" y="203"/>
                  </a:lnTo>
                  <a:lnTo>
                    <a:pt x="259" y="204"/>
                  </a:lnTo>
                  <a:lnTo>
                    <a:pt x="258" y="204"/>
                  </a:lnTo>
                  <a:lnTo>
                    <a:pt x="257" y="204"/>
                  </a:lnTo>
                  <a:lnTo>
                    <a:pt x="256" y="204"/>
                  </a:lnTo>
                  <a:lnTo>
                    <a:pt x="255" y="205"/>
                  </a:lnTo>
                  <a:lnTo>
                    <a:pt x="254" y="205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3" y="207"/>
                  </a:lnTo>
                  <a:lnTo>
                    <a:pt x="253" y="209"/>
                  </a:lnTo>
                  <a:lnTo>
                    <a:pt x="252" y="207"/>
                  </a:lnTo>
                  <a:lnTo>
                    <a:pt x="252" y="209"/>
                  </a:lnTo>
                  <a:lnTo>
                    <a:pt x="252" y="207"/>
                  </a:lnTo>
                  <a:lnTo>
                    <a:pt x="250" y="207"/>
                  </a:lnTo>
                  <a:lnTo>
                    <a:pt x="250" y="206"/>
                  </a:lnTo>
                  <a:lnTo>
                    <a:pt x="252" y="206"/>
                  </a:lnTo>
                  <a:lnTo>
                    <a:pt x="252" y="205"/>
                  </a:lnTo>
                  <a:lnTo>
                    <a:pt x="252" y="204"/>
                  </a:lnTo>
                  <a:lnTo>
                    <a:pt x="252" y="203"/>
                  </a:lnTo>
                  <a:lnTo>
                    <a:pt x="252" y="202"/>
                  </a:lnTo>
                  <a:lnTo>
                    <a:pt x="252" y="201"/>
                  </a:lnTo>
                  <a:lnTo>
                    <a:pt x="250" y="201"/>
                  </a:lnTo>
                  <a:lnTo>
                    <a:pt x="252" y="201"/>
                  </a:lnTo>
                  <a:lnTo>
                    <a:pt x="252" y="200"/>
                  </a:lnTo>
                  <a:lnTo>
                    <a:pt x="253" y="200"/>
                  </a:lnTo>
                  <a:lnTo>
                    <a:pt x="253" y="198"/>
                  </a:lnTo>
                  <a:lnTo>
                    <a:pt x="254" y="198"/>
                  </a:lnTo>
                  <a:lnTo>
                    <a:pt x="254" y="197"/>
                  </a:lnTo>
                  <a:lnTo>
                    <a:pt x="255" y="197"/>
                  </a:lnTo>
                  <a:lnTo>
                    <a:pt x="255" y="196"/>
                  </a:lnTo>
                  <a:lnTo>
                    <a:pt x="256" y="196"/>
                  </a:lnTo>
                  <a:lnTo>
                    <a:pt x="255" y="196"/>
                  </a:lnTo>
                  <a:lnTo>
                    <a:pt x="255" y="195"/>
                  </a:lnTo>
                  <a:lnTo>
                    <a:pt x="254" y="194"/>
                  </a:lnTo>
                  <a:lnTo>
                    <a:pt x="253" y="194"/>
                  </a:lnTo>
                  <a:lnTo>
                    <a:pt x="253" y="195"/>
                  </a:lnTo>
                  <a:lnTo>
                    <a:pt x="252" y="195"/>
                  </a:lnTo>
                  <a:lnTo>
                    <a:pt x="250" y="195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2" y="196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49" y="197"/>
                  </a:lnTo>
                  <a:lnTo>
                    <a:pt x="249" y="198"/>
                  </a:lnTo>
                  <a:lnTo>
                    <a:pt x="249" y="197"/>
                  </a:lnTo>
                  <a:lnTo>
                    <a:pt x="248" y="198"/>
                  </a:lnTo>
                  <a:lnTo>
                    <a:pt x="249" y="198"/>
                  </a:lnTo>
                  <a:lnTo>
                    <a:pt x="248" y="198"/>
                  </a:lnTo>
                  <a:lnTo>
                    <a:pt x="248" y="200"/>
                  </a:lnTo>
                  <a:lnTo>
                    <a:pt x="249" y="200"/>
                  </a:lnTo>
                  <a:lnTo>
                    <a:pt x="249" y="201"/>
                  </a:lnTo>
                  <a:lnTo>
                    <a:pt x="249" y="202"/>
                  </a:lnTo>
                  <a:lnTo>
                    <a:pt x="250" y="202"/>
                  </a:lnTo>
                  <a:lnTo>
                    <a:pt x="250" y="203"/>
                  </a:lnTo>
                  <a:lnTo>
                    <a:pt x="249" y="203"/>
                  </a:lnTo>
                  <a:lnTo>
                    <a:pt x="249" y="204"/>
                  </a:lnTo>
                  <a:lnTo>
                    <a:pt x="248" y="204"/>
                  </a:lnTo>
                  <a:lnTo>
                    <a:pt x="248" y="203"/>
                  </a:lnTo>
                  <a:lnTo>
                    <a:pt x="248" y="202"/>
                  </a:lnTo>
                  <a:lnTo>
                    <a:pt x="247" y="202"/>
                  </a:lnTo>
                  <a:lnTo>
                    <a:pt x="247" y="201"/>
                  </a:lnTo>
                  <a:lnTo>
                    <a:pt x="246" y="201"/>
                  </a:lnTo>
                  <a:lnTo>
                    <a:pt x="245" y="201"/>
                  </a:lnTo>
                  <a:lnTo>
                    <a:pt x="244" y="201"/>
                  </a:lnTo>
                  <a:lnTo>
                    <a:pt x="242" y="201"/>
                  </a:lnTo>
                  <a:lnTo>
                    <a:pt x="241" y="202"/>
                  </a:lnTo>
                  <a:lnTo>
                    <a:pt x="241" y="203"/>
                  </a:lnTo>
                  <a:lnTo>
                    <a:pt x="241" y="204"/>
                  </a:lnTo>
                  <a:lnTo>
                    <a:pt x="240" y="204"/>
                  </a:lnTo>
                  <a:lnTo>
                    <a:pt x="240" y="205"/>
                  </a:lnTo>
                  <a:lnTo>
                    <a:pt x="240" y="206"/>
                  </a:lnTo>
                  <a:lnTo>
                    <a:pt x="241" y="206"/>
                  </a:lnTo>
                  <a:lnTo>
                    <a:pt x="241" y="207"/>
                  </a:lnTo>
                  <a:lnTo>
                    <a:pt x="241" y="209"/>
                  </a:lnTo>
                  <a:lnTo>
                    <a:pt x="240" y="209"/>
                  </a:lnTo>
                  <a:lnTo>
                    <a:pt x="240" y="210"/>
                  </a:lnTo>
                  <a:lnTo>
                    <a:pt x="240" y="211"/>
                  </a:lnTo>
                  <a:lnTo>
                    <a:pt x="239" y="211"/>
                  </a:lnTo>
                  <a:lnTo>
                    <a:pt x="239" y="212"/>
                  </a:lnTo>
                  <a:lnTo>
                    <a:pt x="239" y="213"/>
                  </a:lnTo>
                  <a:lnTo>
                    <a:pt x="239" y="212"/>
                  </a:lnTo>
                  <a:lnTo>
                    <a:pt x="238" y="212"/>
                  </a:lnTo>
                  <a:lnTo>
                    <a:pt x="238" y="213"/>
                  </a:lnTo>
                  <a:lnTo>
                    <a:pt x="237" y="213"/>
                  </a:lnTo>
                  <a:lnTo>
                    <a:pt x="236" y="213"/>
                  </a:lnTo>
                  <a:lnTo>
                    <a:pt x="236" y="212"/>
                  </a:lnTo>
                  <a:lnTo>
                    <a:pt x="236" y="211"/>
                  </a:lnTo>
                  <a:lnTo>
                    <a:pt x="236" y="210"/>
                  </a:lnTo>
                  <a:lnTo>
                    <a:pt x="236" y="209"/>
                  </a:lnTo>
                  <a:lnTo>
                    <a:pt x="236" y="207"/>
                  </a:lnTo>
                  <a:lnTo>
                    <a:pt x="236" y="206"/>
                  </a:lnTo>
                  <a:lnTo>
                    <a:pt x="237" y="206"/>
                  </a:lnTo>
                  <a:lnTo>
                    <a:pt x="238" y="206"/>
                  </a:lnTo>
                  <a:lnTo>
                    <a:pt x="238" y="205"/>
                  </a:lnTo>
                  <a:lnTo>
                    <a:pt x="237" y="205"/>
                  </a:lnTo>
                  <a:lnTo>
                    <a:pt x="237" y="204"/>
                  </a:lnTo>
                  <a:lnTo>
                    <a:pt x="236" y="204"/>
                  </a:lnTo>
                  <a:lnTo>
                    <a:pt x="235" y="204"/>
                  </a:lnTo>
                  <a:lnTo>
                    <a:pt x="233" y="204"/>
                  </a:lnTo>
                  <a:lnTo>
                    <a:pt x="232" y="204"/>
                  </a:lnTo>
                  <a:lnTo>
                    <a:pt x="232" y="205"/>
                  </a:lnTo>
                  <a:lnTo>
                    <a:pt x="231" y="205"/>
                  </a:lnTo>
                  <a:lnTo>
                    <a:pt x="231" y="206"/>
                  </a:lnTo>
                  <a:lnTo>
                    <a:pt x="232" y="206"/>
                  </a:lnTo>
                  <a:lnTo>
                    <a:pt x="231" y="207"/>
                  </a:lnTo>
                  <a:lnTo>
                    <a:pt x="230" y="207"/>
                  </a:lnTo>
                  <a:lnTo>
                    <a:pt x="229" y="209"/>
                  </a:lnTo>
                  <a:lnTo>
                    <a:pt x="229" y="210"/>
                  </a:lnTo>
                  <a:lnTo>
                    <a:pt x="229" y="211"/>
                  </a:lnTo>
                  <a:lnTo>
                    <a:pt x="228" y="211"/>
                  </a:lnTo>
                  <a:lnTo>
                    <a:pt x="228" y="212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7" y="213"/>
                  </a:lnTo>
                  <a:lnTo>
                    <a:pt x="224" y="212"/>
                  </a:lnTo>
                  <a:lnTo>
                    <a:pt x="223" y="212"/>
                  </a:lnTo>
                  <a:lnTo>
                    <a:pt x="222" y="212"/>
                  </a:lnTo>
                  <a:lnTo>
                    <a:pt x="221" y="213"/>
                  </a:lnTo>
                  <a:lnTo>
                    <a:pt x="220" y="212"/>
                  </a:lnTo>
                  <a:lnTo>
                    <a:pt x="219" y="212"/>
                  </a:lnTo>
                  <a:lnTo>
                    <a:pt x="217" y="212"/>
                  </a:lnTo>
                  <a:lnTo>
                    <a:pt x="215" y="212"/>
                  </a:lnTo>
                  <a:lnTo>
                    <a:pt x="214" y="213"/>
                  </a:lnTo>
                  <a:lnTo>
                    <a:pt x="212" y="214"/>
                  </a:lnTo>
                  <a:lnTo>
                    <a:pt x="211" y="213"/>
                  </a:lnTo>
                  <a:lnTo>
                    <a:pt x="210" y="214"/>
                  </a:lnTo>
                  <a:lnTo>
                    <a:pt x="210" y="213"/>
                  </a:lnTo>
                  <a:lnTo>
                    <a:pt x="211" y="212"/>
                  </a:lnTo>
                  <a:lnTo>
                    <a:pt x="211" y="213"/>
                  </a:lnTo>
                  <a:lnTo>
                    <a:pt x="212" y="213"/>
                  </a:lnTo>
                  <a:lnTo>
                    <a:pt x="212" y="212"/>
                  </a:lnTo>
                  <a:lnTo>
                    <a:pt x="213" y="212"/>
                  </a:lnTo>
                  <a:lnTo>
                    <a:pt x="213" y="211"/>
                  </a:lnTo>
                  <a:lnTo>
                    <a:pt x="214" y="211"/>
                  </a:lnTo>
                  <a:lnTo>
                    <a:pt x="214" y="212"/>
                  </a:lnTo>
                  <a:lnTo>
                    <a:pt x="214" y="211"/>
                  </a:lnTo>
                  <a:lnTo>
                    <a:pt x="214" y="210"/>
                  </a:lnTo>
                  <a:lnTo>
                    <a:pt x="213" y="210"/>
                  </a:lnTo>
                  <a:lnTo>
                    <a:pt x="212" y="210"/>
                  </a:lnTo>
                  <a:lnTo>
                    <a:pt x="212" y="211"/>
                  </a:lnTo>
                  <a:lnTo>
                    <a:pt x="212" y="210"/>
                  </a:lnTo>
                  <a:lnTo>
                    <a:pt x="211" y="210"/>
                  </a:lnTo>
                  <a:lnTo>
                    <a:pt x="211" y="211"/>
                  </a:lnTo>
                  <a:lnTo>
                    <a:pt x="211" y="210"/>
                  </a:lnTo>
                  <a:lnTo>
                    <a:pt x="210" y="210"/>
                  </a:lnTo>
                  <a:lnTo>
                    <a:pt x="208" y="210"/>
                  </a:lnTo>
                  <a:lnTo>
                    <a:pt x="208" y="209"/>
                  </a:lnTo>
                  <a:lnTo>
                    <a:pt x="208" y="207"/>
                  </a:lnTo>
                  <a:lnTo>
                    <a:pt x="208" y="209"/>
                  </a:lnTo>
                  <a:lnTo>
                    <a:pt x="208" y="210"/>
                  </a:lnTo>
                  <a:lnTo>
                    <a:pt x="208" y="211"/>
                  </a:lnTo>
                  <a:lnTo>
                    <a:pt x="208" y="212"/>
                  </a:lnTo>
                  <a:lnTo>
                    <a:pt x="207" y="211"/>
                  </a:lnTo>
                  <a:lnTo>
                    <a:pt x="207" y="210"/>
                  </a:lnTo>
                  <a:lnTo>
                    <a:pt x="207" y="209"/>
                  </a:lnTo>
                  <a:lnTo>
                    <a:pt x="206" y="209"/>
                  </a:lnTo>
                  <a:lnTo>
                    <a:pt x="206" y="207"/>
                  </a:lnTo>
                  <a:lnTo>
                    <a:pt x="207" y="206"/>
                  </a:lnTo>
                  <a:lnTo>
                    <a:pt x="207" y="205"/>
                  </a:lnTo>
                  <a:lnTo>
                    <a:pt x="207" y="204"/>
                  </a:lnTo>
                  <a:lnTo>
                    <a:pt x="207" y="205"/>
                  </a:lnTo>
                  <a:lnTo>
                    <a:pt x="206" y="205"/>
                  </a:lnTo>
                  <a:lnTo>
                    <a:pt x="207" y="205"/>
                  </a:lnTo>
                  <a:lnTo>
                    <a:pt x="206" y="205"/>
                  </a:lnTo>
                  <a:lnTo>
                    <a:pt x="206" y="206"/>
                  </a:lnTo>
                  <a:lnTo>
                    <a:pt x="205" y="206"/>
                  </a:lnTo>
                  <a:lnTo>
                    <a:pt x="205" y="205"/>
                  </a:lnTo>
                  <a:lnTo>
                    <a:pt x="205" y="206"/>
                  </a:lnTo>
                  <a:lnTo>
                    <a:pt x="204" y="206"/>
                  </a:lnTo>
                  <a:lnTo>
                    <a:pt x="204" y="207"/>
                  </a:lnTo>
                  <a:lnTo>
                    <a:pt x="204" y="209"/>
                  </a:lnTo>
                  <a:lnTo>
                    <a:pt x="203" y="210"/>
                  </a:lnTo>
                  <a:lnTo>
                    <a:pt x="203" y="211"/>
                  </a:lnTo>
                  <a:lnTo>
                    <a:pt x="202" y="211"/>
                  </a:lnTo>
                  <a:lnTo>
                    <a:pt x="202" y="212"/>
                  </a:lnTo>
                  <a:lnTo>
                    <a:pt x="203" y="212"/>
                  </a:lnTo>
                  <a:lnTo>
                    <a:pt x="203" y="213"/>
                  </a:lnTo>
                  <a:lnTo>
                    <a:pt x="204" y="213"/>
                  </a:lnTo>
                  <a:lnTo>
                    <a:pt x="204" y="214"/>
                  </a:lnTo>
                  <a:lnTo>
                    <a:pt x="205" y="215"/>
                  </a:lnTo>
                  <a:lnTo>
                    <a:pt x="206" y="215"/>
                  </a:lnTo>
                  <a:lnTo>
                    <a:pt x="207" y="215"/>
                  </a:lnTo>
                  <a:lnTo>
                    <a:pt x="207" y="217"/>
                  </a:lnTo>
                  <a:lnTo>
                    <a:pt x="208" y="217"/>
                  </a:lnTo>
                  <a:lnTo>
                    <a:pt x="208" y="218"/>
                  </a:lnTo>
                  <a:lnTo>
                    <a:pt x="207" y="218"/>
                  </a:lnTo>
                  <a:lnTo>
                    <a:pt x="208" y="218"/>
                  </a:lnTo>
                  <a:lnTo>
                    <a:pt x="207" y="218"/>
                  </a:lnTo>
                  <a:lnTo>
                    <a:pt x="207" y="219"/>
                  </a:lnTo>
                  <a:lnTo>
                    <a:pt x="207" y="220"/>
                  </a:lnTo>
                  <a:lnTo>
                    <a:pt x="206" y="220"/>
                  </a:lnTo>
                  <a:lnTo>
                    <a:pt x="206" y="219"/>
                  </a:lnTo>
                  <a:lnTo>
                    <a:pt x="206" y="220"/>
                  </a:lnTo>
                  <a:lnTo>
                    <a:pt x="207" y="220"/>
                  </a:lnTo>
                  <a:lnTo>
                    <a:pt x="207" y="219"/>
                  </a:lnTo>
                  <a:lnTo>
                    <a:pt x="207" y="220"/>
                  </a:lnTo>
                  <a:lnTo>
                    <a:pt x="207" y="219"/>
                  </a:lnTo>
                  <a:lnTo>
                    <a:pt x="206" y="219"/>
                  </a:lnTo>
                  <a:lnTo>
                    <a:pt x="205" y="219"/>
                  </a:lnTo>
                  <a:lnTo>
                    <a:pt x="204" y="219"/>
                  </a:lnTo>
                  <a:lnTo>
                    <a:pt x="204" y="220"/>
                  </a:lnTo>
                  <a:lnTo>
                    <a:pt x="203" y="220"/>
                  </a:lnTo>
                  <a:lnTo>
                    <a:pt x="203" y="219"/>
                  </a:lnTo>
                  <a:lnTo>
                    <a:pt x="203" y="220"/>
                  </a:lnTo>
                  <a:lnTo>
                    <a:pt x="202" y="220"/>
                  </a:lnTo>
                  <a:lnTo>
                    <a:pt x="200" y="220"/>
                  </a:lnTo>
                  <a:lnTo>
                    <a:pt x="200" y="221"/>
                  </a:lnTo>
                  <a:lnTo>
                    <a:pt x="199" y="221"/>
                  </a:lnTo>
                  <a:lnTo>
                    <a:pt x="198" y="221"/>
                  </a:lnTo>
                  <a:lnTo>
                    <a:pt x="198" y="222"/>
                  </a:lnTo>
                  <a:lnTo>
                    <a:pt x="199" y="222"/>
                  </a:lnTo>
                  <a:lnTo>
                    <a:pt x="199" y="223"/>
                  </a:lnTo>
                  <a:lnTo>
                    <a:pt x="198" y="223"/>
                  </a:lnTo>
                  <a:lnTo>
                    <a:pt x="198" y="222"/>
                  </a:lnTo>
                  <a:lnTo>
                    <a:pt x="198" y="223"/>
                  </a:lnTo>
                  <a:lnTo>
                    <a:pt x="197" y="223"/>
                  </a:lnTo>
                  <a:lnTo>
                    <a:pt x="198" y="223"/>
                  </a:lnTo>
                  <a:lnTo>
                    <a:pt x="198" y="225"/>
                  </a:lnTo>
                  <a:lnTo>
                    <a:pt x="197" y="225"/>
                  </a:lnTo>
                  <a:lnTo>
                    <a:pt x="198" y="225"/>
                  </a:lnTo>
                  <a:lnTo>
                    <a:pt x="198" y="226"/>
                  </a:lnTo>
                  <a:lnTo>
                    <a:pt x="197" y="226"/>
                  </a:lnTo>
                  <a:lnTo>
                    <a:pt x="196" y="227"/>
                  </a:lnTo>
                  <a:lnTo>
                    <a:pt x="195" y="227"/>
                  </a:lnTo>
                  <a:lnTo>
                    <a:pt x="195" y="229"/>
                  </a:lnTo>
                  <a:lnTo>
                    <a:pt x="194" y="230"/>
                  </a:lnTo>
                  <a:lnTo>
                    <a:pt x="194" y="231"/>
                  </a:lnTo>
                  <a:lnTo>
                    <a:pt x="194" y="232"/>
                  </a:lnTo>
                  <a:lnTo>
                    <a:pt x="193" y="232"/>
                  </a:lnTo>
                  <a:lnTo>
                    <a:pt x="191" y="234"/>
                  </a:lnTo>
                  <a:lnTo>
                    <a:pt x="191" y="235"/>
                  </a:lnTo>
                  <a:lnTo>
                    <a:pt x="190" y="235"/>
                  </a:lnTo>
                  <a:lnTo>
                    <a:pt x="191" y="234"/>
                  </a:lnTo>
                  <a:lnTo>
                    <a:pt x="190" y="234"/>
                  </a:lnTo>
                  <a:lnTo>
                    <a:pt x="189" y="234"/>
                  </a:lnTo>
                  <a:lnTo>
                    <a:pt x="187" y="232"/>
                  </a:lnTo>
                  <a:lnTo>
                    <a:pt x="186" y="232"/>
                  </a:lnTo>
                  <a:lnTo>
                    <a:pt x="186" y="231"/>
                  </a:lnTo>
                  <a:lnTo>
                    <a:pt x="185" y="231"/>
                  </a:lnTo>
                  <a:lnTo>
                    <a:pt x="185" y="230"/>
                  </a:lnTo>
                  <a:lnTo>
                    <a:pt x="186" y="230"/>
                  </a:lnTo>
                  <a:lnTo>
                    <a:pt x="186" y="229"/>
                  </a:lnTo>
                  <a:lnTo>
                    <a:pt x="185" y="229"/>
                  </a:lnTo>
                  <a:lnTo>
                    <a:pt x="183" y="229"/>
                  </a:lnTo>
                  <a:lnTo>
                    <a:pt x="183" y="228"/>
                  </a:lnTo>
                  <a:lnTo>
                    <a:pt x="182" y="228"/>
                  </a:lnTo>
                  <a:lnTo>
                    <a:pt x="182" y="227"/>
                  </a:lnTo>
                  <a:lnTo>
                    <a:pt x="181" y="227"/>
                  </a:lnTo>
                  <a:lnTo>
                    <a:pt x="180" y="227"/>
                  </a:lnTo>
                  <a:lnTo>
                    <a:pt x="180" y="226"/>
                  </a:lnTo>
                  <a:lnTo>
                    <a:pt x="181" y="226"/>
                  </a:lnTo>
                  <a:lnTo>
                    <a:pt x="180" y="226"/>
                  </a:lnTo>
                  <a:lnTo>
                    <a:pt x="180" y="225"/>
                  </a:lnTo>
                  <a:lnTo>
                    <a:pt x="181" y="225"/>
                  </a:lnTo>
                  <a:lnTo>
                    <a:pt x="182" y="223"/>
                  </a:lnTo>
                  <a:lnTo>
                    <a:pt x="181" y="223"/>
                  </a:lnTo>
                  <a:lnTo>
                    <a:pt x="181" y="222"/>
                  </a:lnTo>
                  <a:lnTo>
                    <a:pt x="182" y="222"/>
                  </a:lnTo>
                  <a:lnTo>
                    <a:pt x="182" y="221"/>
                  </a:lnTo>
                  <a:lnTo>
                    <a:pt x="181" y="221"/>
                  </a:lnTo>
                  <a:lnTo>
                    <a:pt x="181" y="220"/>
                  </a:lnTo>
                  <a:lnTo>
                    <a:pt x="180" y="220"/>
                  </a:lnTo>
                  <a:lnTo>
                    <a:pt x="180" y="219"/>
                  </a:lnTo>
                  <a:lnTo>
                    <a:pt x="181" y="219"/>
                  </a:lnTo>
                  <a:lnTo>
                    <a:pt x="182" y="218"/>
                  </a:lnTo>
                  <a:lnTo>
                    <a:pt x="183" y="218"/>
                  </a:lnTo>
                  <a:lnTo>
                    <a:pt x="185" y="217"/>
                  </a:lnTo>
                  <a:lnTo>
                    <a:pt x="185" y="215"/>
                  </a:lnTo>
                  <a:lnTo>
                    <a:pt x="186" y="215"/>
                  </a:lnTo>
                  <a:lnTo>
                    <a:pt x="186" y="214"/>
                  </a:lnTo>
                  <a:lnTo>
                    <a:pt x="186" y="213"/>
                  </a:lnTo>
                  <a:lnTo>
                    <a:pt x="186" y="212"/>
                  </a:lnTo>
                  <a:lnTo>
                    <a:pt x="185" y="212"/>
                  </a:lnTo>
                  <a:lnTo>
                    <a:pt x="183" y="212"/>
                  </a:lnTo>
                  <a:lnTo>
                    <a:pt x="182" y="212"/>
                  </a:lnTo>
                  <a:lnTo>
                    <a:pt x="183" y="213"/>
                  </a:lnTo>
                  <a:lnTo>
                    <a:pt x="182" y="212"/>
                  </a:lnTo>
                  <a:lnTo>
                    <a:pt x="182" y="213"/>
                  </a:lnTo>
                  <a:lnTo>
                    <a:pt x="181" y="213"/>
                  </a:lnTo>
                  <a:lnTo>
                    <a:pt x="180" y="213"/>
                  </a:lnTo>
                  <a:lnTo>
                    <a:pt x="179" y="213"/>
                  </a:lnTo>
                  <a:lnTo>
                    <a:pt x="179" y="212"/>
                  </a:lnTo>
                  <a:lnTo>
                    <a:pt x="178" y="212"/>
                  </a:lnTo>
                  <a:lnTo>
                    <a:pt x="177" y="211"/>
                  </a:lnTo>
                  <a:lnTo>
                    <a:pt x="175" y="211"/>
                  </a:lnTo>
                  <a:lnTo>
                    <a:pt x="174" y="211"/>
                  </a:lnTo>
                  <a:lnTo>
                    <a:pt x="173" y="211"/>
                  </a:lnTo>
                  <a:lnTo>
                    <a:pt x="172" y="211"/>
                  </a:lnTo>
                  <a:lnTo>
                    <a:pt x="172" y="210"/>
                  </a:lnTo>
                  <a:lnTo>
                    <a:pt x="171" y="211"/>
                  </a:lnTo>
                  <a:lnTo>
                    <a:pt x="170" y="211"/>
                  </a:lnTo>
                  <a:lnTo>
                    <a:pt x="170" y="212"/>
                  </a:lnTo>
                  <a:lnTo>
                    <a:pt x="169" y="211"/>
                  </a:lnTo>
                  <a:lnTo>
                    <a:pt x="168" y="211"/>
                  </a:lnTo>
                  <a:lnTo>
                    <a:pt x="168" y="212"/>
                  </a:lnTo>
                  <a:lnTo>
                    <a:pt x="169" y="212"/>
                  </a:lnTo>
                  <a:lnTo>
                    <a:pt x="168" y="212"/>
                  </a:lnTo>
                  <a:lnTo>
                    <a:pt x="168" y="213"/>
                  </a:lnTo>
                  <a:lnTo>
                    <a:pt x="166" y="213"/>
                  </a:lnTo>
                  <a:lnTo>
                    <a:pt x="168" y="213"/>
                  </a:lnTo>
                  <a:lnTo>
                    <a:pt x="166" y="213"/>
                  </a:lnTo>
                  <a:lnTo>
                    <a:pt x="166" y="214"/>
                  </a:lnTo>
                  <a:lnTo>
                    <a:pt x="165" y="214"/>
                  </a:lnTo>
                  <a:lnTo>
                    <a:pt x="165" y="213"/>
                  </a:lnTo>
                  <a:lnTo>
                    <a:pt x="164" y="213"/>
                  </a:lnTo>
                  <a:lnTo>
                    <a:pt x="163" y="214"/>
                  </a:lnTo>
                  <a:lnTo>
                    <a:pt x="164" y="214"/>
                  </a:lnTo>
                  <a:lnTo>
                    <a:pt x="164" y="213"/>
                  </a:lnTo>
                  <a:lnTo>
                    <a:pt x="165" y="213"/>
                  </a:lnTo>
                  <a:lnTo>
                    <a:pt x="165" y="214"/>
                  </a:lnTo>
                  <a:lnTo>
                    <a:pt x="164" y="214"/>
                  </a:lnTo>
                  <a:lnTo>
                    <a:pt x="164" y="215"/>
                  </a:lnTo>
                  <a:lnTo>
                    <a:pt x="164" y="214"/>
                  </a:lnTo>
                  <a:lnTo>
                    <a:pt x="164" y="215"/>
                  </a:lnTo>
                  <a:lnTo>
                    <a:pt x="163" y="217"/>
                  </a:lnTo>
                  <a:lnTo>
                    <a:pt x="162" y="217"/>
                  </a:lnTo>
                  <a:lnTo>
                    <a:pt x="161" y="217"/>
                  </a:lnTo>
                  <a:lnTo>
                    <a:pt x="161" y="215"/>
                  </a:lnTo>
                  <a:lnTo>
                    <a:pt x="161" y="214"/>
                  </a:lnTo>
                  <a:lnTo>
                    <a:pt x="161" y="215"/>
                  </a:lnTo>
                  <a:lnTo>
                    <a:pt x="160" y="215"/>
                  </a:lnTo>
                  <a:lnTo>
                    <a:pt x="158" y="215"/>
                  </a:lnTo>
                  <a:lnTo>
                    <a:pt x="158" y="217"/>
                  </a:lnTo>
                  <a:lnTo>
                    <a:pt x="157" y="217"/>
                  </a:lnTo>
                  <a:lnTo>
                    <a:pt x="156" y="217"/>
                  </a:lnTo>
                  <a:lnTo>
                    <a:pt x="157" y="217"/>
                  </a:lnTo>
                  <a:lnTo>
                    <a:pt x="157" y="215"/>
                  </a:lnTo>
                  <a:lnTo>
                    <a:pt x="156" y="215"/>
                  </a:lnTo>
                  <a:lnTo>
                    <a:pt x="156" y="217"/>
                  </a:lnTo>
                  <a:lnTo>
                    <a:pt x="155" y="218"/>
                  </a:lnTo>
                  <a:lnTo>
                    <a:pt x="154" y="219"/>
                  </a:lnTo>
                  <a:lnTo>
                    <a:pt x="154" y="218"/>
                  </a:lnTo>
                  <a:lnTo>
                    <a:pt x="154" y="217"/>
                  </a:lnTo>
                  <a:lnTo>
                    <a:pt x="153" y="217"/>
                  </a:lnTo>
                  <a:lnTo>
                    <a:pt x="153" y="218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1" y="220"/>
                  </a:lnTo>
                  <a:lnTo>
                    <a:pt x="151" y="219"/>
                  </a:lnTo>
                  <a:lnTo>
                    <a:pt x="151" y="218"/>
                  </a:lnTo>
                  <a:lnTo>
                    <a:pt x="152" y="218"/>
                  </a:lnTo>
                  <a:lnTo>
                    <a:pt x="152" y="219"/>
                  </a:lnTo>
                  <a:lnTo>
                    <a:pt x="152" y="218"/>
                  </a:lnTo>
                  <a:lnTo>
                    <a:pt x="151" y="218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8" y="219"/>
                  </a:lnTo>
                  <a:lnTo>
                    <a:pt x="147" y="219"/>
                  </a:lnTo>
                  <a:lnTo>
                    <a:pt x="146" y="219"/>
                  </a:lnTo>
                  <a:lnTo>
                    <a:pt x="146" y="220"/>
                  </a:lnTo>
                  <a:lnTo>
                    <a:pt x="145" y="220"/>
                  </a:lnTo>
                  <a:lnTo>
                    <a:pt x="145" y="221"/>
                  </a:lnTo>
                  <a:lnTo>
                    <a:pt x="144" y="221"/>
                  </a:lnTo>
                  <a:lnTo>
                    <a:pt x="144" y="220"/>
                  </a:lnTo>
                  <a:lnTo>
                    <a:pt x="144" y="221"/>
                  </a:lnTo>
                  <a:lnTo>
                    <a:pt x="143" y="221"/>
                  </a:lnTo>
                  <a:lnTo>
                    <a:pt x="143" y="220"/>
                  </a:lnTo>
                  <a:lnTo>
                    <a:pt x="143" y="219"/>
                  </a:lnTo>
                  <a:lnTo>
                    <a:pt x="143" y="218"/>
                  </a:lnTo>
                  <a:lnTo>
                    <a:pt x="141" y="218"/>
                  </a:lnTo>
                  <a:lnTo>
                    <a:pt x="140" y="218"/>
                  </a:lnTo>
                  <a:lnTo>
                    <a:pt x="139" y="219"/>
                  </a:lnTo>
                  <a:lnTo>
                    <a:pt x="138" y="220"/>
                  </a:lnTo>
                  <a:lnTo>
                    <a:pt x="138" y="221"/>
                  </a:lnTo>
                  <a:lnTo>
                    <a:pt x="138" y="222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7" y="226"/>
                  </a:lnTo>
                  <a:lnTo>
                    <a:pt x="137" y="227"/>
                  </a:lnTo>
                  <a:lnTo>
                    <a:pt x="137" y="228"/>
                  </a:lnTo>
                  <a:lnTo>
                    <a:pt x="136" y="228"/>
                  </a:lnTo>
                  <a:lnTo>
                    <a:pt x="136" y="227"/>
                  </a:lnTo>
                  <a:lnTo>
                    <a:pt x="136" y="228"/>
                  </a:lnTo>
                  <a:lnTo>
                    <a:pt x="136" y="227"/>
                  </a:lnTo>
                  <a:lnTo>
                    <a:pt x="135" y="226"/>
                  </a:lnTo>
                  <a:lnTo>
                    <a:pt x="133" y="226"/>
                  </a:lnTo>
                  <a:lnTo>
                    <a:pt x="133" y="225"/>
                  </a:lnTo>
                  <a:lnTo>
                    <a:pt x="132" y="225"/>
                  </a:lnTo>
                  <a:lnTo>
                    <a:pt x="131" y="225"/>
                  </a:lnTo>
                  <a:lnTo>
                    <a:pt x="132" y="225"/>
                  </a:lnTo>
                  <a:lnTo>
                    <a:pt x="131" y="225"/>
                  </a:lnTo>
                  <a:lnTo>
                    <a:pt x="132" y="225"/>
                  </a:lnTo>
                  <a:lnTo>
                    <a:pt x="132" y="223"/>
                  </a:lnTo>
                  <a:lnTo>
                    <a:pt x="131" y="223"/>
                  </a:lnTo>
                  <a:lnTo>
                    <a:pt x="130" y="223"/>
                  </a:lnTo>
                  <a:lnTo>
                    <a:pt x="129" y="223"/>
                  </a:lnTo>
                  <a:lnTo>
                    <a:pt x="129" y="225"/>
                  </a:lnTo>
                  <a:lnTo>
                    <a:pt x="128" y="225"/>
                  </a:lnTo>
                  <a:lnTo>
                    <a:pt x="127" y="223"/>
                  </a:lnTo>
                  <a:lnTo>
                    <a:pt x="127" y="225"/>
                  </a:lnTo>
                  <a:lnTo>
                    <a:pt x="126" y="225"/>
                  </a:lnTo>
                  <a:lnTo>
                    <a:pt x="126" y="223"/>
                  </a:lnTo>
                  <a:lnTo>
                    <a:pt x="124" y="225"/>
                  </a:lnTo>
                  <a:lnTo>
                    <a:pt x="124" y="226"/>
                  </a:lnTo>
                  <a:lnTo>
                    <a:pt x="123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1" y="225"/>
                  </a:lnTo>
                  <a:lnTo>
                    <a:pt x="121" y="223"/>
                  </a:lnTo>
                  <a:lnTo>
                    <a:pt x="120" y="223"/>
                  </a:lnTo>
                  <a:lnTo>
                    <a:pt x="120" y="225"/>
                  </a:lnTo>
                  <a:lnTo>
                    <a:pt x="119" y="225"/>
                  </a:lnTo>
                  <a:lnTo>
                    <a:pt x="119" y="226"/>
                  </a:lnTo>
                  <a:lnTo>
                    <a:pt x="118" y="226"/>
                  </a:lnTo>
                  <a:lnTo>
                    <a:pt x="119" y="225"/>
                  </a:lnTo>
                  <a:lnTo>
                    <a:pt x="119" y="223"/>
                  </a:lnTo>
                  <a:lnTo>
                    <a:pt x="118" y="223"/>
                  </a:lnTo>
                  <a:lnTo>
                    <a:pt x="118" y="222"/>
                  </a:lnTo>
                  <a:lnTo>
                    <a:pt x="119" y="221"/>
                  </a:lnTo>
                  <a:lnTo>
                    <a:pt x="119" y="220"/>
                  </a:lnTo>
                  <a:lnTo>
                    <a:pt x="118" y="220"/>
                  </a:lnTo>
                  <a:lnTo>
                    <a:pt x="118" y="219"/>
                  </a:lnTo>
                  <a:lnTo>
                    <a:pt x="118" y="218"/>
                  </a:lnTo>
                  <a:lnTo>
                    <a:pt x="119" y="218"/>
                  </a:lnTo>
                  <a:lnTo>
                    <a:pt x="120" y="218"/>
                  </a:lnTo>
                  <a:lnTo>
                    <a:pt x="119" y="218"/>
                  </a:lnTo>
                  <a:lnTo>
                    <a:pt x="119" y="217"/>
                  </a:lnTo>
                  <a:lnTo>
                    <a:pt x="119" y="218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1" y="217"/>
                  </a:lnTo>
                  <a:lnTo>
                    <a:pt x="122" y="217"/>
                  </a:lnTo>
                  <a:lnTo>
                    <a:pt x="122" y="218"/>
                  </a:lnTo>
                  <a:lnTo>
                    <a:pt x="122" y="217"/>
                  </a:lnTo>
                  <a:lnTo>
                    <a:pt x="123" y="217"/>
                  </a:lnTo>
                  <a:lnTo>
                    <a:pt x="124" y="217"/>
                  </a:lnTo>
                  <a:lnTo>
                    <a:pt x="123" y="217"/>
                  </a:lnTo>
                  <a:lnTo>
                    <a:pt x="123" y="218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6" y="217"/>
                  </a:lnTo>
                  <a:lnTo>
                    <a:pt x="126" y="215"/>
                  </a:lnTo>
                  <a:lnTo>
                    <a:pt x="127" y="215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2"/>
                  </a:lnTo>
                  <a:lnTo>
                    <a:pt x="132" y="211"/>
                  </a:lnTo>
                  <a:lnTo>
                    <a:pt x="133" y="211"/>
                  </a:lnTo>
                  <a:lnTo>
                    <a:pt x="133" y="210"/>
                  </a:lnTo>
                  <a:lnTo>
                    <a:pt x="135" y="210"/>
                  </a:lnTo>
                  <a:lnTo>
                    <a:pt x="135" y="209"/>
                  </a:lnTo>
                  <a:lnTo>
                    <a:pt x="136" y="209"/>
                  </a:lnTo>
                  <a:lnTo>
                    <a:pt x="136" y="207"/>
                  </a:lnTo>
                  <a:lnTo>
                    <a:pt x="137" y="207"/>
                  </a:lnTo>
                  <a:lnTo>
                    <a:pt x="137" y="206"/>
                  </a:lnTo>
                  <a:lnTo>
                    <a:pt x="138" y="206"/>
                  </a:lnTo>
                  <a:lnTo>
                    <a:pt x="138" y="205"/>
                  </a:lnTo>
                  <a:lnTo>
                    <a:pt x="139" y="205"/>
                  </a:lnTo>
                  <a:lnTo>
                    <a:pt x="139" y="204"/>
                  </a:lnTo>
                  <a:lnTo>
                    <a:pt x="140" y="204"/>
                  </a:lnTo>
                  <a:lnTo>
                    <a:pt x="140" y="203"/>
                  </a:lnTo>
                  <a:lnTo>
                    <a:pt x="141" y="203"/>
                  </a:lnTo>
                  <a:lnTo>
                    <a:pt x="141" y="202"/>
                  </a:lnTo>
                  <a:lnTo>
                    <a:pt x="143" y="202"/>
                  </a:lnTo>
                  <a:lnTo>
                    <a:pt x="144" y="202"/>
                  </a:lnTo>
                  <a:lnTo>
                    <a:pt x="144" y="201"/>
                  </a:lnTo>
                  <a:lnTo>
                    <a:pt x="145" y="201"/>
                  </a:lnTo>
                  <a:lnTo>
                    <a:pt x="145" y="200"/>
                  </a:lnTo>
                  <a:lnTo>
                    <a:pt x="145" y="198"/>
                  </a:lnTo>
                  <a:lnTo>
                    <a:pt x="144" y="198"/>
                  </a:lnTo>
                  <a:lnTo>
                    <a:pt x="145" y="198"/>
                  </a:lnTo>
                  <a:lnTo>
                    <a:pt x="146" y="198"/>
                  </a:lnTo>
                  <a:lnTo>
                    <a:pt x="146" y="197"/>
                  </a:lnTo>
                  <a:lnTo>
                    <a:pt x="147" y="197"/>
                  </a:lnTo>
                  <a:lnTo>
                    <a:pt x="148" y="197"/>
                  </a:lnTo>
                  <a:lnTo>
                    <a:pt x="149" y="197"/>
                  </a:lnTo>
                  <a:lnTo>
                    <a:pt x="149" y="196"/>
                  </a:lnTo>
                  <a:lnTo>
                    <a:pt x="151" y="196"/>
                  </a:lnTo>
                  <a:lnTo>
                    <a:pt x="151" y="195"/>
                  </a:lnTo>
                  <a:lnTo>
                    <a:pt x="152" y="195"/>
                  </a:lnTo>
                  <a:lnTo>
                    <a:pt x="152" y="196"/>
                  </a:lnTo>
                  <a:lnTo>
                    <a:pt x="153" y="196"/>
                  </a:lnTo>
                  <a:lnTo>
                    <a:pt x="154" y="196"/>
                  </a:lnTo>
                  <a:lnTo>
                    <a:pt x="153" y="196"/>
                  </a:lnTo>
                  <a:lnTo>
                    <a:pt x="153" y="197"/>
                  </a:lnTo>
                  <a:lnTo>
                    <a:pt x="154" y="197"/>
                  </a:lnTo>
                  <a:lnTo>
                    <a:pt x="155" y="198"/>
                  </a:lnTo>
                  <a:lnTo>
                    <a:pt x="156" y="198"/>
                  </a:lnTo>
                  <a:lnTo>
                    <a:pt x="156" y="197"/>
                  </a:lnTo>
                  <a:lnTo>
                    <a:pt x="157" y="197"/>
                  </a:lnTo>
                  <a:lnTo>
                    <a:pt x="158" y="196"/>
                  </a:lnTo>
                  <a:lnTo>
                    <a:pt x="158" y="197"/>
                  </a:lnTo>
                  <a:lnTo>
                    <a:pt x="161" y="197"/>
                  </a:lnTo>
                  <a:lnTo>
                    <a:pt x="163" y="197"/>
                  </a:lnTo>
                  <a:lnTo>
                    <a:pt x="164" y="196"/>
                  </a:lnTo>
                  <a:lnTo>
                    <a:pt x="165" y="197"/>
                  </a:lnTo>
                  <a:lnTo>
                    <a:pt x="168" y="196"/>
                  </a:lnTo>
                  <a:lnTo>
                    <a:pt x="169" y="196"/>
                  </a:lnTo>
                  <a:lnTo>
                    <a:pt x="169" y="195"/>
                  </a:lnTo>
                  <a:lnTo>
                    <a:pt x="170" y="195"/>
                  </a:lnTo>
                  <a:lnTo>
                    <a:pt x="171" y="195"/>
                  </a:lnTo>
                  <a:lnTo>
                    <a:pt x="172" y="194"/>
                  </a:lnTo>
                  <a:lnTo>
                    <a:pt x="173" y="194"/>
                  </a:lnTo>
                  <a:lnTo>
                    <a:pt x="174" y="194"/>
                  </a:lnTo>
                  <a:lnTo>
                    <a:pt x="175" y="194"/>
                  </a:lnTo>
                  <a:lnTo>
                    <a:pt x="177" y="194"/>
                  </a:lnTo>
                  <a:lnTo>
                    <a:pt x="177" y="195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9" y="194"/>
                  </a:lnTo>
                  <a:lnTo>
                    <a:pt x="180" y="194"/>
                  </a:lnTo>
                  <a:lnTo>
                    <a:pt x="181" y="193"/>
                  </a:lnTo>
                  <a:lnTo>
                    <a:pt x="182" y="193"/>
                  </a:lnTo>
                  <a:lnTo>
                    <a:pt x="182" y="192"/>
                  </a:lnTo>
                  <a:lnTo>
                    <a:pt x="183" y="193"/>
                  </a:lnTo>
                  <a:lnTo>
                    <a:pt x="183" y="194"/>
                  </a:lnTo>
                  <a:lnTo>
                    <a:pt x="183" y="195"/>
                  </a:lnTo>
                  <a:lnTo>
                    <a:pt x="182" y="195"/>
                  </a:lnTo>
                  <a:lnTo>
                    <a:pt x="182" y="196"/>
                  </a:lnTo>
                  <a:lnTo>
                    <a:pt x="183" y="196"/>
                  </a:lnTo>
                  <a:lnTo>
                    <a:pt x="183" y="195"/>
                  </a:lnTo>
                  <a:lnTo>
                    <a:pt x="183" y="196"/>
                  </a:lnTo>
                  <a:lnTo>
                    <a:pt x="183" y="197"/>
                  </a:lnTo>
                  <a:lnTo>
                    <a:pt x="185" y="197"/>
                  </a:lnTo>
                  <a:lnTo>
                    <a:pt x="185" y="196"/>
                  </a:lnTo>
                  <a:lnTo>
                    <a:pt x="185" y="197"/>
                  </a:lnTo>
                  <a:lnTo>
                    <a:pt x="185" y="198"/>
                  </a:lnTo>
                  <a:lnTo>
                    <a:pt x="185" y="197"/>
                  </a:lnTo>
                  <a:lnTo>
                    <a:pt x="186" y="197"/>
                  </a:lnTo>
                  <a:lnTo>
                    <a:pt x="185" y="197"/>
                  </a:lnTo>
                  <a:lnTo>
                    <a:pt x="185" y="196"/>
                  </a:lnTo>
                  <a:lnTo>
                    <a:pt x="186" y="196"/>
                  </a:lnTo>
                  <a:lnTo>
                    <a:pt x="186" y="195"/>
                  </a:lnTo>
                  <a:lnTo>
                    <a:pt x="187" y="195"/>
                  </a:lnTo>
                  <a:lnTo>
                    <a:pt x="186" y="195"/>
                  </a:lnTo>
                  <a:lnTo>
                    <a:pt x="186" y="196"/>
                  </a:lnTo>
                  <a:lnTo>
                    <a:pt x="187" y="196"/>
                  </a:lnTo>
                  <a:lnTo>
                    <a:pt x="187" y="197"/>
                  </a:lnTo>
                  <a:lnTo>
                    <a:pt x="187" y="196"/>
                  </a:lnTo>
                  <a:lnTo>
                    <a:pt x="187" y="197"/>
                  </a:lnTo>
                  <a:lnTo>
                    <a:pt x="188" y="197"/>
                  </a:lnTo>
                  <a:lnTo>
                    <a:pt x="189" y="196"/>
                  </a:lnTo>
                  <a:lnTo>
                    <a:pt x="189" y="197"/>
                  </a:lnTo>
                  <a:lnTo>
                    <a:pt x="190" y="197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6"/>
                  </a:lnTo>
                  <a:lnTo>
                    <a:pt x="191" y="196"/>
                  </a:lnTo>
                  <a:lnTo>
                    <a:pt x="193" y="196"/>
                  </a:lnTo>
                  <a:lnTo>
                    <a:pt x="193" y="195"/>
                  </a:lnTo>
                  <a:lnTo>
                    <a:pt x="191" y="195"/>
                  </a:lnTo>
                  <a:lnTo>
                    <a:pt x="193" y="195"/>
                  </a:lnTo>
                  <a:lnTo>
                    <a:pt x="194" y="195"/>
                  </a:lnTo>
                  <a:lnTo>
                    <a:pt x="194" y="194"/>
                  </a:lnTo>
                  <a:lnTo>
                    <a:pt x="194" y="193"/>
                  </a:lnTo>
                  <a:lnTo>
                    <a:pt x="195" y="193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6" y="192"/>
                  </a:lnTo>
                  <a:lnTo>
                    <a:pt x="195" y="192"/>
                  </a:lnTo>
                  <a:lnTo>
                    <a:pt x="195" y="190"/>
                  </a:lnTo>
                  <a:lnTo>
                    <a:pt x="194" y="190"/>
                  </a:lnTo>
                  <a:lnTo>
                    <a:pt x="195" y="189"/>
                  </a:lnTo>
                  <a:lnTo>
                    <a:pt x="194" y="189"/>
                  </a:lnTo>
                  <a:lnTo>
                    <a:pt x="194" y="188"/>
                  </a:lnTo>
                  <a:lnTo>
                    <a:pt x="195" y="187"/>
                  </a:lnTo>
                  <a:lnTo>
                    <a:pt x="195" y="186"/>
                  </a:lnTo>
                  <a:lnTo>
                    <a:pt x="196" y="185"/>
                  </a:lnTo>
                  <a:lnTo>
                    <a:pt x="196" y="184"/>
                  </a:lnTo>
                  <a:lnTo>
                    <a:pt x="197" y="184"/>
                  </a:lnTo>
                  <a:lnTo>
                    <a:pt x="197" y="183"/>
                  </a:lnTo>
                  <a:lnTo>
                    <a:pt x="198" y="183"/>
                  </a:lnTo>
                  <a:lnTo>
                    <a:pt x="198" y="181"/>
                  </a:lnTo>
                  <a:lnTo>
                    <a:pt x="199" y="181"/>
                  </a:lnTo>
                  <a:lnTo>
                    <a:pt x="200" y="180"/>
                  </a:lnTo>
                  <a:lnTo>
                    <a:pt x="204" y="176"/>
                  </a:lnTo>
                  <a:lnTo>
                    <a:pt x="205" y="175"/>
                  </a:lnTo>
                  <a:lnTo>
                    <a:pt x="206" y="172"/>
                  </a:lnTo>
                  <a:lnTo>
                    <a:pt x="206" y="171"/>
                  </a:lnTo>
                  <a:lnTo>
                    <a:pt x="205" y="171"/>
                  </a:lnTo>
                  <a:lnTo>
                    <a:pt x="205" y="170"/>
                  </a:lnTo>
                  <a:lnTo>
                    <a:pt x="206" y="170"/>
                  </a:lnTo>
                  <a:lnTo>
                    <a:pt x="206" y="169"/>
                  </a:lnTo>
                  <a:lnTo>
                    <a:pt x="205" y="169"/>
                  </a:lnTo>
                  <a:lnTo>
                    <a:pt x="205" y="168"/>
                  </a:lnTo>
                  <a:lnTo>
                    <a:pt x="205" y="167"/>
                  </a:lnTo>
                  <a:lnTo>
                    <a:pt x="204" y="167"/>
                  </a:lnTo>
                  <a:lnTo>
                    <a:pt x="205" y="165"/>
                  </a:lnTo>
                  <a:lnTo>
                    <a:pt x="205" y="164"/>
                  </a:lnTo>
                  <a:lnTo>
                    <a:pt x="205" y="163"/>
                  </a:lnTo>
                  <a:lnTo>
                    <a:pt x="206" y="162"/>
                  </a:lnTo>
                  <a:lnTo>
                    <a:pt x="207" y="162"/>
                  </a:lnTo>
                  <a:lnTo>
                    <a:pt x="208" y="162"/>
                  </a:lnTo>
                  <a:lnTo>
                    <a:pt x="210" y="161"/>
                  </a:lnTo>
                  <a:lnTo>
                    <a:pt x="211" y="161"/>
                  </a:lnTo>
                  <a:lnTo>
                    <a:pt x="211" y="160"/>
                  </a:lnTo>
                  <a:lnTo>
                    <a:pt x="213" y="160"/>
                  </a:lnTo>
                  <a:lnTo>
                    <a:pt x="214" y="160"/>
                  </a:lnTo>
                  <a:lnTo>
                    <a:pt x="214" y="161"/>
                  </a:lnTo>
                  <a:lnTo>
                    <a:pt x="213" y="161"/>
                  </a:lnTo>
                  <a:lnTo>
                    <a:pt x="213" y="162"/>
                  </a:lnTo>
                  <a:lnTo>
                    <a:pt x="213" y="163"/>
                  </a:lnTo>
                  <a:lnTo>
                    <a:pt x="213" y="164"/>
                  </a:lnTo>
                  <a:lnTo>
                    <a:pt x="212" y="164"/>
                  </a:lnTo>
                  <a:lnTo>
                    <a:pt x="212" y="163"/>
                  </a:lnTo>
                  <a:lnTo>
                    <a:pt x="211" y="164"/>
                  </a:lnTo>
                  <a:lnTo>
                    <a:pt x="211" y="165"/>
                  </a:lnTo>
                  <a:lnTo>
                    <a:pt x="210" y="165"/>
                  </a:lnTo>
                  <a:lnTo>
                    <a:pt x="208" y="165"/>
                  </a:lnTo>
                  <a:lnTo>
                    <a:pt x="207" y="167"/>
                  </a:lnTo>
                  <a:lnTo>
                    <a:pt x="207" y="168"/>
                  </a:lnTo>
                  <a:lnTo>
                    <a:pt x="208" y="168"/>
                  </a:lnTo>
                  <a:lnTo>
                    <a:pt x="208" y="169"/>
                  </a:lnTo>
                  <a:lnTo>
                    <a:pt x="210" y="169"/>
                  </a:lnTo>
                  <a:lnTo>
                    <a:pt x="210" y="168"/>
                  </a:lnTo>
                  <a:lnTo>
                    <a:pt x="210" y="169"/>
                  </a:lnTo>
                  <a:lnTo>
                    <a:pt x="210" y="170"/>
                  </a:lnTo>
                  <a:lnTo>
                    <a:pt x="210" y="171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11" y="173"/>
                  </a:lnTo>
                  <a:lnTo>
                    <a:pt x="212" y="173"/>
                  </a:lnTo>
                  <a:lnTo>
                    <a:pt x="213" y="173"/>
                  </a:lnTo>
                  <a:lnTo>
                    <a:pt x="214" y="173"/>
                  </a:lnTo>
                  <a:lnTo>
                    <a:pt x="215" y="173"/>
                  </a:lnTo>
                  <a:lnTo>
                    <a:pt x="215" y="172"/>
                  </a:lnTo>
                  <a:lnTo>
                    <a:pt x="215" y="171"/>
                  </a:lnTo>
                  <a:lnTo>
                    <a:pt x="216" y="171"/>
                  </a:lnTo>
                  <a:lnTo>
                    <a:pt x="216" y="170"/>
                  </a:lnTo>
                  <a:lnTo>
                    <a:pt x="217" y="170"/>
                  </a:lnTo>
                  <a:lnTo>
                    <a:pt x="220" y="170"/>
                  </a:lnTo>
                  <a:lnTo>
                    <a:pt x="221" y="169"/>
                  </a:lnTo>
                  <a:lnTo>
                    <a:pt x="223" y="168"/>
                  </a:lnTo>
                  <a:lnTo>
                    <a:pt x="224" y="168"/>
                  </a:lnTo>
                  <a:lnTo>
                    <a:pt x="225" y="167"/>
                  </a:lnTo>
                  <a:lnTo>
                    <a:pt x="227" y="167"/>
                  </a:lnTo>
                  <a:lnTo>
                    <a:pt x="228" y="167"/>
                  </a:lnTo>
                  <a:lnTo>
                    <a:pt x="228" y="165"/>
                  </a:lnTo>
                  <a:lnTo>
                    <a:pt x="229" y="165"/>
                  </a:lnTo>
                  <a:lnTo>
                    <a:pt x="231" y="163"/>
                  </a:lnTo>
                  <a:lnTo>
                    <a:pt x="232" y="162"/>
                  </a:lnTo>
                  <a:lnTo>
                    <a:pt x="233" y="161"/>
                  </a:lnTo>
                  <a:lnTo>
                    <a:pt x="235" y="160"/>
                  </a:lnTo>
                  <a:lnTo>
                    <a:pt x="235" y="159"/>
                  </a:lnTo>
                  <a:lnTo>
                    <a:pt x="236" y="159"/>
                  </a:lnTo>
                  <a:lnTo>
                    <a:pt x="236" y="158"/>
                  </a:lnTo>
                  <a:lnTo>
                    <a:pt x="237" y="155"/>
                  </a:lnTo>
                  <a:lnTo>
                    <a:pt x="237" y="154"/>
                  </a:lnTo>
                  <a:lnTo>
                    <a:pt x="238" y="153"/>
                  </a:lnTo>
                  <a:lnTo>
                    <a:pt x="240" y="152"/>
                  </a:lnTo>
                  <a:lnTo>
                    <a:pt x="241" y="152"/>
                  </a:lnTo>
                  <a:lnTo>
                    <a:pt x="242" y="151"/>
                  </a:lnTo>
                  <a:lnTo>
                    <a:pt x="244" y="150"/>
                  </a:lnTo>
                  <a:lnTo>
                    <a:pt x="245" y="148"/>
                  </a:lnTo>
                  <a:lnTo>
                    <a:pt x="246" y="147"/>
                  </a:lnTo>
                  <a:lnTo>
                    <a:pt x="246" y="144"/>
                  </a:lnTo>
                  <a:lnTo>
                    <a:pt x="246" y="143"/>
                  </a:lnTo>
                  <a:lnTo>
                    <a:pt x="246" y="142"/>
                  </a:lnTo>
                  <a:lnTo>
                    <a:pt x="247" y="140"/>
                  </a:lnTo>
                  <a:lnTo>
                    <a:pt x="248" y="139"/>
                  </a:lnTo>
                  <a:lnTo>
                    <a:pt x="248" y="138"/>
                  </a:lnTo>
                  <a:lnTo>
                    <a:pt x="248" y="137"/>
                  </a:lnTo>
                  <a:lnTo>
                    <a:pt x="249" y="136"/>
                  </a:lnTo>
                  <a:lnTo>
                    <a:pt x="250" y="136"/>
                  </a:lnTo>
                  <a:lnTo>
                    <a:pt x="250" y="135"/>
                  </a:lnTo>
                  <a:lnTo>
                    <a:pt x="252" y="133"/>
                  </a:lnTo>
                  <a:lnTo>
                    <a:pt x="252" y="130"/>
                  </a:lnTo>
                  <a:lnTo>
                    <a:pt x="253" y="129"/>
                  </a:lnTo>
                  <a:lnTo>
                    <a:pt x="253" y="128"/>
                  </a:lnTo>
                  <a:lnTo>
                    <a:pt x="253" y="127"/>
                  </a:lnTo>
                  <a:lnTo>
                    <a:pt x="253" y="126"/>
                  </a:lnTo>
                  <a:lnTo>
                    <a:pt x="254" y="126"/>
                  </a:lnTo>
                  <a:lnTo>
                    <a:pt x="254" y="125"/>
                  </a:lnTo>
                  <a:lnTo>
                    <a:pt x="254" y="123"/>
                  </a:lnTo>
                  <a:lnTo>
                    <a:pt x="255" y="121"/>
                  </a:lnTo>
                  <a:lnTo>
                    <a:pt x="255" y="118"/>
                  </a:lnTo>
                  <a:lnTo>
                    <a:pt x="255" y="117"/>
                  </a:lnTo>
                  <a:lnTo>
                    <a:pt x="255" y="115"/>
                  </a:lnTo>
                  <a:lnTo>
                    <a:pt x="254" y="115"/>
                  </a:lnTo>
                  <a:lnTo>
                    <a:pt x="254" y="114"/>
                  </a:lnTo>
                  <a:lnTo>
                    <a:pt x="253" y="114"/>
                  </a:lnTo>
                  <a:lnTo>
                    <a:pt x="252" y="114"/>
                  </a:lnTo>
                  <a:lnTo>
                    <a:pt x="250" y="114"/>
                  </a:lnTo>
                  <a:lnTo>
                    <a:pt x="249" y="113"/>
                  </a:lnTo>
                  <a:lnTo>
                    <a:pt x="249" y="112"/>
                  </a:lnTo>
                  <a:lnTo>
                    <a:pt x="250" y="112"/>
                  </a:lnTo>
                  <a:lnTo>
                    <a:pt x="252" y="113"/>
                  </a:lnTo>
                  <a:lnTo>
                    <a:pt x="252" y="112"/>
                  </a:lnTo>
                  <a:lnTo>
                    <a:pt x="253" y="112"/>
                  </a:lnTo>
                  <a:lnTo>
                    <a:pt x="254" y="110"/>
                  </a:lnTo>
                  <a:lnTo>
                    <a:pt x="254" y="109"/>
                  </a:lnTo>
                  <a:lnTo>
                    <a:pt x="254" y="108"/>
                  </a:lnTo>
                  <a:lnTo>
                    <a:pt x="254" y="105"/>
                  </a:lnTo>
                  <a:lnTo>
                    <a:pt x="254" y="104"/>
                  </a:lnTo>
                  <a:lnTo>
                    <a:pt x="253" y="104"/>
                  </a:lnTo>
                  <a:lnTo>
                    <a:pt x="253" y="103"/>
                  </a:lnTo>
                  <a:lnTo>
                    <a:pt x="253" y="102"/>
                  </a:lnTo>
                  <a:lnTo>
                    <a:pt x="253" y="101"/>
                  </a:lnTo>
                  <a:lnTo>
                    <a:pt x="252" y="101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4" y="98"/>
                  </a:lnTo>
                  <a:lnTo>
                    <a:pt x="254" y="97"/>
                  </a:lnTo>
                  <a:lnTo>
                    <a:pt x="255" y="97"/>
                  </a:lnTo>
                  <a:lnTo>
                    <a:pt x="256" y="97"/>
                  </a:lnTo>
                  <a:lnTo>
                    <a:pt x="257" y="96"/>
                  </a:lnTo>
                  <a:lnTo>
                    <a:pt x="257" y="97"/>
                  </a:lnTo>
                  <a:lnTo>
                    <a:pt x="257" y="96"/>
                  </a:lnTo>
                  <a:lnTo>
                    <a:pt x="258" y="96"/>
                  </a:lnTo>
                  <a:lnTo>
                    <a:pt x="258" y="95"/>
                  </a:lnTo>
                  <a:lnTo>
                    <a:pt x="258" y="94"/>
                  </a:lnTo>
                  <a:lnTo>
                    <a:pt x="258" y="93"/>
                  </a:lnTo>
                  <a:lnTo>
                    <a:pt x="258" y="92"/>
                  </a:lnTo>
                  <a:lnTo>
                    <a:pt x="259" y="93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59" y="92"/>
                  </a:lnTo>
                  <a:lnTo>
                    <a:pt x="258" y="92"/>
                  </a:lnTo>
                  <a:lnTo>
                    <a:pt x="258" y="91"/>
                  </a:lnTo>
                  <a:lnTo>
                    <a:pt x="257" y="91"/>
                  </a:lnTo>
                  <a:lnTo>
                    <a:pt x="257" y="89"/>
                  </a:lnTo>
                  <a:lnTo>
                    <a:pt x="258" y="89"/>
                  </a:lnTo>
                  <a:lnTo>
                    <a:pt x="259" y="88"/>
                  </a:lnTo>
                  <a:lnTo>
                    <a:pt x="258" y="88"/>
                  </a:lnTo>
                  <a:lnTo>
                    <a:pt x="259" y="88"/>
                  </a:lnTo>
                  <a:lnTo>
                    <a:pt x="259" y="87"/>
                  </a:lnTo>
                  <a:lnTo>
                    <a:pt x="259" y="88"/>
                  </a:lnTo>
                  <a:lnTo>
                    <a:pt x="261" y="88"/>
                  </a:lnTo>
                  <a:lnTo>
                    <a:pt x="262" y="89"/>
                  </a:lnTo>
                  <a:lnTo>
                    <a:pt x="262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4" y="91"/>
                  </a:lnTo>
                  <a:lnTo>
                    <a:pt x="263" y="91"/>
                  </a:lnTo>
                  <a:lnTo>
                    <a:pt x="264" y="91"/>
                  </a:lnTo>
                  <a:lnTo>
                    <a:pt x="264" y="92"/>
                  </a:lnTo>
                  <a:lnTo>
                    <a:pt x="264" y="93"/>
                  </a:lnTo>
                  <a:lnTo>
                    <a:pt x="264" y="95"/>
                  </a:lnTo>
                  <a:lnTo>
                    <a:pt x="265" y="96"/>
                  </a:lnTo>
                  <a:lnTo>
                    <a:pt x="266" y="96"/>
                  </a:lnTo>
                  <a:lnTo>
                    <a:pt x="266" y="95"/>
                  </a:lnTo>
                  <a:lnTo>
                    <a:pt x="267" y="94"/>
                  </a:lnTo>
                  <a:lnTo>
                    <a:pt x="266" y="94"/>
                  </a:lnTo>
                  <a:lnTo>
                    <a:pt x="266" y="93"/>
                  </a:lnTo>
                  <a:lnTo>
                    <a:pt x="267" y="93"/>
                  </a:lnTo>
                  <a:lnTo>
                    <a:pt x="269" y="93"/>
                  </a:lnTo>
                  <a:lnTo>
                    <a:pt x="269" y="94"/>
                  </a:lnTo>
                  <a:lnTo>
                    <a:pt x="270" y="94"/>
                  </a:lnTo>
                  <a:lnTo>
                    <a:pt x="270" y="95"/>
                  </a:lnTo>
                  <a:lnTo>
                    <a:pt x="271" y="95"/>
                  </a:lnTo>
                  <a:lnTo>
                    <a:pt x="272" y="94"/>
                  </a:lnTo>
                  <a:lnTo>
                    <a:pt x="272" y="93"/>
                  </a:lnTo>
                  <a:lnTo>
                    <a:pt x="272" y="92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3" y="89"/>
                  </a:lnTo>
                  <a:lnTo>
                    <a:pt x="273" y="88"/>
                  </a:lnTo>
                  <a:lnTo>
                    <a:pt x="272" y="88"/>
                  </a:lnTo>
                  <a:lnTo>
                    <a:pt x="272" y="87"/>
                  </a:lnTo>
                  <a:lnTo>
                    <a:pt x="271" y="87"/>
                  </a:lnTo>
                  <a:lnTo>
                    <a:pt x="271" y="88"/>
                  </a:lnTo>
                  <a:lnTo>
                    <a:pt x="270" y="88"/>
                  </a:lnTo>
                  <a:lnTo>
                    <a:pt x="270" y="89"/>
                  </a:lnTo>
                  <a:lnTo>
                    <a:pt x="270" y="88"/>
                  </a:lnTo>
                  <a:lnTo>
                    <a:pt x="269" y="88"/>
                  </a:lnTo>
                  <a:lnTo>
                    <a:pt x="269" y="89"/>
                  </a:lnTo>
                  <a:lnTo>
                    <a:pt x="267" y="89"/>
                  </a:lnTo>
                  <a:lnTo>
                    <a:pt x="266" y="89"/>
                  </a:lnTo>
                  <a:lnTo>
                    <a:pt x="265" y="89"/>
                  </a:lnTo>
                  <a:lnTo>
                    <a:pt x="265" y="88"/>
                  </a:lnTo>
                  <a:lnTo>
                    <a:pt x="265" y="87"/>
                  </a:lnTo>
                  <a:lnTo>
                    <a:pt x="266" y="87"/>
                  </a:lnTo>
                  <a:lnTo>
                    <a:pt x="266" y="86"/>
                  </a:lnTo>
                  <a:lnTo>
                    <a:pt x="266" y="85"/>
                  </a:lnTo>
                  <a:lnTo>
                    <a:pt x="266" y="84"/>
                  </a:lnTo>
                  <a:lnTo>
                    <a:pt x="267" y="84"/>
                  </a:lnTo>
                  <a:lnTo>
                    <a:pt x="267" y="83"/>
                  </a:lnTo>
                  <a:lnTo>
                    <a:pt x="267" y="81"/>
                  </a:lnTo>
                  <a:lnTo>
                    <a:pt x="269" y="83"/>
                  </a:lnTo>
                  <a:lnTo>
                    <a:pt x="270" y="83"/>
                  </a:lnTo>
                  <a:lnTo>
                    <a:pt x="271" y="84"/>
                  </a:lnTo>
                  <a:lnTo>
                    <a:pt x="272" y="85"/>
                  </a:lnTo>
                  <a:lnTo>
                    <a:pt x="273" y="86"/>
                  </a:lnTo>
                  <a:close/>
                  <a:moveTo>
                    <a:pt x="247" y="71"/>
                  </a:moveTo>
                  <a:lnTo>
                    <a:pt x="246" y="71"/>
                  </a:lnTo>
                  <a:lnTo>
                    <a:pt x="246" y="70"/>
                  </a:lnTo>
                  <a:lnTo>
                    <a:pt x="245" y="70"/>
                  </a:lnTo>
                  <a:lnTo>
                    <a:pt x="245" y="69"/>
                  </a:lnTo>
                  <a:lnTo>
                    <a:pt x="246" y="69"/>
                  </a:lnTo>
                  <a:lnTo>
                    <a:pt x="246" y="68"/>
                  </a:lnTo>
                  <a:lnTo>
                    <a:pt x="247" y="68"/>
                  </a:lnTo>
                  <a:lnTo>
                    <a:pt x="247" y="69"/>
                  </a:lnTo>
                  <a:lnTo>
                    <a:pt x="247" y="70"/>
                  </a:lnTo>
                  <a:lnTo>
                    <a:pt x="247" y="71"/>
                  </a:lnTo>
                  <a:close/>
                  <a:moveTo>
                    <a:pt x="346" y="41"/>
                  </a:moveTo>
                  <a:lnTo>
                    <a:pt x="346" y="42"/>
                  </a:lnTo>
                  <a:lnTo>
                    <a:pt x="347" y="42"/>
                  </a:lnTo>
                  <a:lnTo>
                    <a:pt x="347" y="43"/>
                  </a:lnTo>
                  <a:lnTo>
                    <a:pt x="346" y="43"/>
                  </a:lnTo>
                  <a:lnTo>
                    <a:pt x="346" y="42"/>
                  </a:lnTo>
                  <a:lnTo>
                    <a:pt x="345" y="42"/>
                  </a:lnTo>
                  <a:lnTo>
                    <a:pt x="346" y="42"/>
                  </a:lnTo>
                  <a:lnTo>
                    <a:pt x="346" y="41"/>
                  </a:lnTo>
                  <a:close/>
                  <a:moveTo>
                    <a:pt x="333" y="42"/>
                  </a:moveTo>
                  <a:lnTo>
                    <a:pt x="332" y="42"/>
                  </a:lnTo>
                  <a:lnTo>
                    <a:pt x="333" y="42"/>
                  </a:lnTo>
                  <a:lnTo>
                    <a:pt x="333" y="41"/>
                  </a:lnTo>
                  <a:lnTo>
                    <a:pt x="332" y="39"/>
                  </a:lnTo>
                  <a:lnTo>
                    <a:pt x="333" y="39"/>
                  </a:lnTo>
                  <a:lnTo>
                    <a:pt x="333" y="41"/>
                  </a:lnTo>
                  <a:lnTo>
                    <a:pt x="334" y="41"/>
                  </a:lnTo>
                  <a:lnTo>
                    <a:pt x="333" y="42"/>
                  </a:lnTo>
                  <a:close/>
                  <a:moveTo>
                    <a:pt x="357" y="35"/>
                  </a:moveTo>
                  <a:lnTo>
                    <a:pt x="357" y="36"/>
                  </a:lnTo>
                  <a:lnTo>
                    <a:pt x="356" y="36"/>
                  </a:lnTo>
                  <a:lnTo>
                    <a:pt x="355" y="37"/>
                  </a:lnTo>
                  <a:lnTo>
                    <a:pt x="354" y="37"/>
                  </a:lnTo>
                  <a:lnTo>
                    <a:pt x="353" y="37"/>
                  </a:lnTo>
                  <a:lnTo>
                    <a:pt x="353" y="36"/>
                  </a:lnTo>
                  <a:lnTo>
                    <a:pt x="354" y="36"/>
                  </a:lnTo>
                  <a:lnTo>
                    <a:pt x="354" y="35"/>
                  </a:lnTo>
                  <a:lnTo>
                    <a:pt x="355" y="35"/>
                  </a:lnTo>
                  <a:lnTo>
                    <a:pt x="356" y="35"/>
                  </a:lnTo>
                  <a:lnTo>
                    <a:pt x="356" y="34"/>
                  </a:lnTo>
                  <a:lnTo>
                    <a:pt x="357" y="35"/>
                  </a:lnTo>
                  <a:close/>
                  <a:moveTo>
                    <a:pt x="313" y="28"/>
                  </a:moveTo>
                  <a:lnTo>
                    <a:pt x="313" y="29"/>
                  </a:lnTo>
                  <a:lnTo>
                    <a:pt x="312" y="29"/>
                  </a:lnTo>
                  <a:lnTo>
                    <a:pt x="311" y="28"/>
                  </a:lnTo>
                  <a:lnTo>
                    <a:pt x="312" y="28"/>
                  </a:lnTo>
                  <a:lnTo>
                    <a:pt x="313" y="28"/>
                  </a:lnTo>
                  <a:close/>
                  <a:moveTo>
                    <a:pt x="348" y="22"/>
                  </a:moveTo>
                  <a:lnTo>
                    <a:pt x="349" y="22"/>
                  </a:lnTo>
                  <a:lnTo>
                    <a:pt x="350" y="22"/>
                  </a:lnTo>
                  <a:lnTo>
                    <a:pt x="351" y="22"/>
                  </a:lnTo>
                  <a:lnTo>
                    <a:pt x="353" y="22"/>
                  </a:lnTo>
                  <a:lnTo>
                    <a:pt x="351" y="24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49" y="25"/>
                  </a:lnTo>
                  <a:lnTo>
                    <a:pt x="348" y="26"/>
                  </a:lnTo>
                  <a:lnTo>
                    <a:pt x="347" y="26"/>
                  </a:lnTo>
                  <a:lnTo>
                    <a:pt x="346" y="26"/>
                  </a:lnTo>
                  <a:lnTo>
                    <a:pt x="346" y="27"/>
                  </a:lnTo>
                  <a:lnTo>
                    <a:pt x="345" y="27"/>
                  </a:lnTo>
                  <a:lnTo>
                    <a:pt x="345" y="28"/>
                  </a:lnTo>
                  <a:lnTo>
                    <a:pt x="344" y="28"/>
                  </a:lnTo>
                  <a:lnTo>
                    <a:pt x="342" y="29"/>
                  </a:lnTo>
                  <a:lnTo>
                    <a:pt x="342" y="30"/>
                  </a:lnTo>
                  <a:lnTo>
                    <a:pt x="342" y="31"/>
                  </a:lnTo>
                  <a:lnTo>
                    <a:pt x="341" y="31"/>
                  </a:lnTo>
                  <a:lnTo>
                    <a:pt x="340" y="33"/>
                  </a:lnTo>
                  <a:lnTo>
                    <a:pt x="340" y="34"/>
                  </a:lnTo>
                  <a:lnTo>
                    <a:pt x="339" y="34"/>
                  </a:lnTo>
                  <a:lnTo>
                    <a:pt x="338" y="34"/>
                  </a:lnTo>
                  <a:lnTo>
                    <a:pt x="338" y="35"/>
                  </a:lnTo>
                  <a:lnTo>
                    <a:pt x="337" y="37"/>
                  </a:lnTo>
                  <a:lnTo>
                    <a:pt x="337" y="38"/>
                  </a:lnTo>
                  <a:lnTo>
                    <a:pt x="337" y="39"/>
                  </a:lnTo>
                  <a:lnTo>
                    <a:pt x="337" y="38"/>
                  </a:lnTo>
                  <a:lnTo>
                    <a:pt x="337" y="37"/>
                  </a:lnTo>
                  <a:lnTo>
                    <a:pt x="336" y="37"/>
                  </a:lnTo>
                  <a:lnTo>
                    <a:pt x="336" y="36"/>
                  </a:lnTo>
                  <a:lnTo>
                    <a:pt x="334" y="36"/>
                  </a:lnTo>
                  <a:lnTo>
                    <a:pt x="334" y="35"/>
                  </a:lnTo>
                  <a:lnTo>
                    <a:pt x="336" y="35"/>
                  </a:lnTo>
                  <a:lnTo>
                    <a:pt x="336" y="34"/>
                  </a:lnTo>
                  <a:lnTo>
                    <a:pt x="337" y="34"/>
                  </a:lnTo>
                  <a:lnTo>
                    <a:pt x="337" y="33"/>
                  </a:lnTo>
                  <a:lnTo>
                    <a:pt x="339" y="31"/>
                  </a:lnTo>
                  <a:lnTo>
                    <a:pt x="339" y="30"/>
                  </a:lnTo>
                  <a:lnTo>
                    <a:pt x="340" y="30"/>
                  </a:lnTo>
                  <a:lnTo>
                    <a:pt x="340" y="29"/>
                  </a:lnTo>
                  <a:lnTo>
                    <a:pt x="340" y="28"/>
                  </a:lnTo>
                  <a:lnTo>
                    <a:pt x="341" y="28"/>
                  </a:lnTo>
                  <a:lnTo>
                    <a:pt x="341" y="27"/>
                  </a:lnTo>
                  <a:lnTo>
                    <a:pt x="342" y="27"/>
                  </a:lnTo>
                  <a:lnTo>
                    <a:pt x="342" y="26"/>
                  </a:lnTo>
                  <a:lnTo>
                    <a:pt x="344" y="26"/>
                  </a:lnTo>
                  <a:lnTo>
                    <a:pt x="344" y="25"/>
                  </a:lnTo>
                  <a:lnTo>
                    <a:pt x="344" y="24"/>
                  </a:lnTo>
                  <a:lnTo>
                    <a:pt x="345" y="24"/>
                  </a:lnTo>
                  <a:lnTo>
                    <a:pt x="345" y="21"/>
                  </a:lnTo>
                  <a:lnTo>
                    <a:pt x="346" y="21"/>
                  </a:lnTo>
                  <a:lnTo>
                    <a:pt x="347" y="21"/>
                  </a:lnTo>
                  <a:lnTo>
                    <a:pt x="347" y="22"/>
                  </a:lnTo>
                  <a:lnTo>
                    <a:pt x="348" y="22"/>
                  </a:lnTo>
                  <a:close/>
                  <a:moveTo>
                    <a:pt x="273" y="9"/>
                  </a:moveTo>
                  <a:lnTo>
                    <a:pt x="272" y="9"/>
                  </a:lnTo>
                  <a:lnTo>
                    <a:pt x="272" y="8"/>
                  </a:lnTo>
                  <a:lnTo>
                    <a:pt x="271" y="8"/>
                  </a:lnTo>
                  <a:lnTo>
                    <a:pt x="271" y="6"/>
                  </a:lnTo>
                  <a:lnTo>
                    <a:pt x="272" y="5"/>
                  </a:lnTo>
                  <a:lnTo>
                    <a:pt x="273" y="6"/>
                  </a:lnTo>
                  <a:lnTo>
                    <a:pt x="274" y="8"/>
                  </a:lnTo>
                  <a:lnTo>
                    <a:pt x="273" y="8"/>
                  </a:lnTo>
                  <a:lnTo>
                    <a:pt x="273" y="9"/>
                  </a:lnTo>
                  <a:close/>
                  <a:moveTo>
                    <a:pt x="269" y="2"/>
                  </a:moveTo>
                  <a:lnTo>
                    <a:pt x="270" y="2"/>
                  </a:lnTo>
                  <a:lnTo>
                    <a:pt x="270" y="1"/>
                  </a:lnTo>
                  <a:lnTo>
                    <a:pt x="270" y="2"/>
                  </a:lnTo>
                  <a:lnTo>
                    <a:pt x="270" y="4"/>
                  </a:lnTo>
                  <a:lnTo>
                    <a:pt x="270" y="5"/>
                  </a:lnTo>
                  <a:lnTo>
                    <a:pt x="270" y="4"/>
                  </a:lnTo>
                  <a:lnTo>
                    <a:pt x="269" y="4"/>
                  </a:lnTo>
                  <a:lnTo>
                    <a:pt x="269" y="3"/>
                  </a:lnTo>
                  <a:lnTo>
                    <a:pt x="269" y="2"/>
                  </a:lnTo>
                  <a:lnTo>
                    <a:pt x="269" y="1"/>
                  </a:lnTo>
                  <a:lnTo>
                    <a:pt x="269" y="2"/>
                  </a:lnTo>
                  <a:close/>
                  <a:moveTo>
                    <a:pt x="284" y="1"/>
                  </a:moveTo>
                  <a:lnTo>
                    <a:pt x="284" y="2"/>
                  </a:lnTo>
                  <a:lnTo>
                    <a:pt x="286" y="3"/>
                  </a:lnTo>
                  <a:lnTo>
                    <a:pt x="287" y="4"/>
                  </a:lnTo>
                  <a:lnTo>
                    <a:pt x="292" y="10"/>
                  </a:lnTo>
                  <a:lnTo>
                    <a:pt x="294" y="13"/>
                  </a:lnTo>
                  <a:lnTo>
                    <a:pt x="295" y="14"/>
                  </a:lnTo>
                  <a:lnTo>
                    <a:pt x="297" y="18"/>
                  </a:lnTo>
                  <a:lnTo>
                    <a:pt x="298" y="19"/>
                  </a:lnTo>
                  <a:lnTo>
                    <a:pt x="299" y="20"/>
                  </a:lnTo>
                  <a:lnTo>
                    <a:pt x="300" y="21"/>
                  </a:lnTo>
                  <a:lnTo>
                    <a:pt x="302" y="22"/>
                  </a:lnTo>
                  <a:lnTo>
                    <a:pt x="303" y="22"/>
                  </a:lnTo>
                  <a:lnTo>
                    <a:pt x="303" y="24"/>
                  </a:lnTo>
                  <a:lnTo>
                    <a:pt x="304" y="24"/>
                  </a:lnTo>
                  <a:lnTo>
                    <a:pt x="304" y="25"/>
                  </a:lnTo>
                  <a:lnTo>
                    <a:pt x="305" y="25"/>
                  </a:lnTo>
                  <a:lnTo>
                    <a:pt x="307" y="27"/>
                  </a:lnTo>
                  <a:lnTo>
                    <a:pt x="311" y="28"/>
                  </a:lnTo>
                  <a:lnTo>
                    <a:pt x="309" y="28"/>
                  </a:lnTo>
                  <a:lnTo>
                    <a:pt x="309" y="29"/>
                  </a:lnTo>
                  <a:lnTo>
                    <a:pt x="311" y="29"/>
                  </a:lnTo>
                  <a:lnTo>
                    <a:pt x="313" y="29"/>
                  </a:lnTo>
                  <a:lnTo>
                    <a:pt x="314" y="29"/>
                  </a:lnTo>
                  <a:lnTo>
                    <a:pt x="315" y="29"/>
                  </a:lnTo>
                  <a:lnTo>
                    <a:pt x="316" y="29"/>
                  </a:lnTo>
                  <a:lnTo>
                    <a:pt x="315" y="30"/>
                  </a:lnTo>
                  <a:lnTo>
                    <a:pt x="315" y="31"/>
                  </a:lnTo>
                  <a:lnTo>
                    <a:pt x="316" y="31"/>
                  </a:lnTo>
                  <a:lnTo>
                    <a:pt x="316" y="30"/>
                  </a:lnTo>
                  <a:lnTo>
                    <a:pt x="317" y="29"/>
                  </a:lnTo>
                  <a:lnTo>
                    <a:pt x="317" y="30"/>
                  </a:lnTo>
                  <a:lnTo>
                    <a:pt x="317" y="31"/>
                  </a:lnTo>
                  <a:lnTo>
                    <a:pt x="319" y="31"/>
                  </a:lnTo>
                  <a:lnTo>
                    <a:pt x="319" y="33"/>
                  </a:lnTo>
                  <a:lnTo>
                    <a:pt x="320" y="33"/>
                  </a:lnTo>
                  <a:lnTo>
                    <a:pt x="322" y="34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6" y="33"/>
                  </a:lnTo>
                  <a:lnTo>
                    <a:pt x="328" y="31"/>
                  </a:lnTo>
                  <a:lnTo>
                    <a:pt x="329" y="29"/>
                  </a:lnTo>
                  <a:lnTo>
                    <a:pt x="330" y="29"/>
                  </a:lnTo>
                  <a:lnTo>
                    <a:pt x="330" y="28"/>
                  </a:lnTo>
                  <a:lnTo>
                    <a:pt x="331" y="28"/>
                  </a:lnTo>
                  <a:lnTo>
                    <a:pt x="332" y="27"/>
                  </a:lnTo>
                  <a:lnTo>
                    <a:pt x="332" y="26"/>
                  </a:lnTo>
                  <a:lnTo>
                    <a:pt x="333" y="26"/>
                  </a:lnTo>
                  <a:lnTo>
                    <a:pt x="333" y="25"/>
                  </a:lnTo>
                  <a:lnTo>
                    <a:pt x="334" y="25"/>
                  </a:lnTo>
                  <a:lnTo>
                    <a:pt x="334" y="26"/>
                  </a:lnTo>
                  <a:lnTo>
                    <a:pt x="334" y="27"/>
                  </a:lnTo>
                  <a:lnTo>
                    <a:pt x="333" y="28"/>
                  </a:lnTo>
                  <a:lnTo>
                    <a:pt x="333" y="29"/>
                  </a:lnTo>
                  <a:lnTo>
                    <a:pt x="332" y="30"/>
                  </a:lnTo>
                  <a:lnTo>
                    <a:pt x="331" y="31"/>
                  </a:lnTo>
                  <a:lnTo>
                    <a:pt x="331" y="33"/>
                  </a:lnTo>
                  <a:lnTo>
                    <a:pt x="331" y="34"/>
                  </a:lnTo>
                  <a:lnTo>
                    <a:pt x="330" y="34"/>
                  </a:lnTo>
                  <a:lnTo>
                    <a:pt x="330" y="35"/>
                  </a:lnTo>
                  <a:lnTo>
                    <a:pt x="330" y="36"/>
                  </a:lnTo>
                  <a:lnTo>
                    <a:pt x="330" y="37"/>
                  </a:lnTo>
                  <a:lnTo>
                    <a:pt x="330" y="38"/>
                  </a:lnTo>
                  <a:lnTo>
                    <a:pt x="331" y="38"/>
                  </a:lnTo>
                  <a:lnTo>
                    <a:pt x="331" y="39"/>
                  </a:lnTo>
                  <a:lnTo>
                    <a:pt x="332" y="39"/>
                  </a:lnTo>
                  <a:lnTo>
                    <a:pt x="332" y="41"/>
                  </a:lnTo>
                  <a:lnTo>
                    <a:pt x="332" y="42"/>
                  </a:lnTo>
                  <a:lnTo>
                    <a:pt x="333" y="44"/>
                  </a:lnTo>
                  <a:lnTo>
                    <a:pt x="333" y="45"/>
                  </a:lnTo>
                  <a:lnTo>
                    <a:pt x="334" y="46"/>
                  </a:lnTo>
                  <a:lnTo>
                    <a:pt x="333" y="45"/>
                  </a:lnTo>
                  <a:lnTo>
                    <a:pt x="332" y="45"/>
                  </a:lnTo>
                  <a:lnTo>
                    <a:pt x="332" y="46"/>
                  </a:lnTo>
                  <a:lnTo>
                    <a:pt x="333" y="46"/>
                  </a:lnTo>
                  <a:lnTo>
                    <a:pt x="334" y="47"/>
                  </a:lnTo>
                  <a:lnTo>
                    <a:pt x="336" y="47"/>
                  </a:lnTo>
                  <a:lnTo>
                    <a:pt x="337" y="47"/>
                  </a:lnTo>
                  <a:lnTo>
                    <a:pt x="336" y="47"/>
                  </a:lnTo>
                  <a:lnTo>
                    <a:pt x="336" y="46"/>
                  </a:lnTo>
                  <a:lnTo>
                    <a:pt x="337" y="46"/>
                  </a:lnTo>
                  <a:lnTo>
                    <a:pt x="338" y="45"/>
                  </a:lnTo>
                  <a:lnTo>
                    <a:pt x="339" y="44"/>
                  </a:lnTo>
                  <a:lnTo>
                    <a:pt x="340" y="44"/>
                  </a:lnTo>
                  <a:lnTo>
                    <a:pt x="341" y="44"/>
                  </a:lnTo>
                  <a:lnTo>
                    <a:pt x="341" y="45"/>
                  </a:lnTo>
                  <a:lnTo>
                    <a:pt x="340" y="45"/>
                  </a:lnTo>
                  <a:lnTo>
                    <a:pt x="339" y="45"/>
                  </a:lnTo>
                  <a:lnTo>
                    <a:pt x="339" y="46"/>
                  </a:lnTo>
                  <a:lnTo>
                    <a:pt x="338" y="46"/>
                  </a:lnTo>
                  <a:lnTo>
                    <a:pt x="338" y="47"/>
                  </a:lnTo>
                  <a:lnTo>
                    <a:pt x="337" y="47"/>
                  </a:lnTo>
                  <a:lnTo>
                    <a:pt x="337" y="48"/>
                  </a:lnTo>
                  <a:lnTo>
                    <a:pt x="336" y="48"/>
                  </a:lnTo>
                  <a:lnTo>
                    <a:pt x="334" y="48"/>
                  </a:lnTo>
                  <a:lnTo>
                    <a:pt x="333" y="48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0" y="50"/>
                  </a:lnTo>
                  <a:lnTo>
                    <a:pt x="331" y="51"/>
                  </a:lnTo>
                  <a:lnTo>
                    <a:pt x="330" y="51"/>
                  </a:lnTo>
                  <a:lnTo>
                    <a:pt x="330" y="52"/>
                  </a:lnTo>
                  <a:lnTo>
                    <a:pt x="329" y="52"/>
                  </a:lnTo>
                  <a:lnTo>
                    <a:pt x="329" y="53"/>
                  </a:lnTo>
                  <a:lnTo>
                    <a:pt x="328" y="53"/>
                  </a:lnTo>
                  <a:lnTo>
                    <a:pt x="326" y="53"/>
                  </a:lnTo>
                  <a:lnTo>
                    <a:pt x="326" y="52"/>
                  </a:lnTo>
                  <a:lnTo>
                    <a:pt x="325" y="51"/>
                  </a:lnTo>
                  <a:lnTo>
                    <a:pt x="325" y="52"/>
                  </a:lnTo>
                  <a:lnTo>
                    <a:pt x="324" y="52"/>
                  </a:lnTo>
                  <a:lnTo>
                    <a:pt x="324" y="53"/>
                  </a:lnTo>
                  <a:lnTo>
                    <a:pt x="325" y="53"/>
                  </a:lnTo>
                  <a:lnTo>
                    <a:pt x="325" y="54"/>
                  </a:lnTo>
                  <a:lnTo>
                    <a:pt x="323" y="53"/>
                  </a:lnTo>
                  <a:lnTo>
                    <a:pt x="322" y="53"/>
                  </a:lnTo>
                  <a:lnTo>
                    <a:pt x="321" y="54"/>
                  </a:lnTo>
                  <a:lnTo>
                    <a:pt x="321" y="53"/>
                  </a:lnTo>
                  <a:lnTo>
                    <a:pt x="320" y="53"/>
                  </a:lnTo>
                  <a:lnTo>
                    <a:pt x="320" y="52"/>
                  </a:lnTo>
                  <a:lnTo>
                    <a:pt x="319" y="52"/>
                  </a:lnTo>
                  <a:lnTo>
                    <a:pt x="316" y="53"/>
                  </a:lnTo>
                  <a:lnTo>
                    <a:pt x="314" y="54"/>
                  </a:lnTo>
                  <a:lnTo>
                    <a:pt x="312" y="55"/>
                  </a:lnTo>
                  <a:lnTo>
                    <a:pt x="311" y="58"/>
                  </a:lnTo>
                  <a:lnTo>
                    <a:pt x="308" y="59"/>
                  </a:lnTo>
                  <a:lnTo>
                    <a:pt x="307" y="60"/>
                  </a:lnTo>
                  <a:lnTo>
                    <a:pt x="306" y="63"/>
                  </a:lnTo>
                  <a:lnTo>
                    <a:pt x="304" y="66"/>
                  </a:lnTo>
                  <a:lnTo>
                    <a:pt x="304" y="67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70"/>
                  </a:lnTo>
                  <a:lnTo>
                    <a:pt x="304" y="72"/>
                  </a:lnTo>
                  <a:lnTo>
                    <a:pt x="303" y="72"/>
                  </a:lnTo>
                  <a:lnTo>
                    <a:pt x="303" y="73"/>
                  </a:lnTo>
                  <a:lnTo>
                    <a:pt x="302" y="73"/>
                  </a:lnTo>
                  <a:lnTo>
                    <a:pt x="302" y="72"/>
                  </a:lnTo>
                  <a:lnTo>
                    <a:pt x="300" y="72"/>
                  </a:lnTo>
                  <a:lnTo>
                    <a:pt x="298" y="70"/>
                  </a:lnTo>
                  <a:lnTo>
                    <a:pt x="295" y="69"/>
                  </a:lnTo>
                  <a:lnTo>
                    <a:pt x="292" y="68"/>
                  </a:lnTo>
                  <a:lnTo>
                    <a:pt x="291" y="67"/>
                  </a:lnTo>
                  <a:lnTo>
                    <a:pt x="288" y="66"/>
                  </a:lnTo>
                  <a:lnTo>
                    <a:pt x="287" y="64"/>
                  </a:lnTo>
                  <a:lnTo>
                    <a:pt x="287" y="63"/>
                  </a:lnTo>
                  <a:lnTo>
                    <a:pt x="284" y="63"/>
                  </a:lnTo>
                  <a:lnTo>
                    <a:pt x="283" y="62"/>
                  </a:lnTo>
                  <a:lnTo>
                    <a:pt x="282" y="61"/>
                  </a:lnTo>
                  <a:lnTo>
                    <a:pt x="281" y="60"/>
                  </a:lnTo>
                  <a:lnTo>
                    <a:pt x="280" y="60"/>
                  </a:lnTo>
                  <a:lnTo>
                    <a:pt x="279" y="60"/>
                  </a:lnTo>
                  <a:lnTo>
                    <a:pt x="278" y="60"/>
                  </a:lnTo>
                  <a:lnTo>
                    <a:pt x="275" y="61"/>
                  </a:lnTo>
                  <a:lnTo>
                    <a:pt x="273" y="63"/>
                  </a:lnTo>
                  <a:lnTo>
                    <a:pt x="272" y="63"/>
                  </a:lnTo>
                  <a:lnTo>
                    <a:pt x="271" y="64"/>
                  </a:lnTo>
                  <a:lnTo>
                    <a:pt x="270" y="64"/>
                  </a:lnTo>
                  <a:lnTo>
                    <a:pt x="270" y="67"/>
                  </a:lnTo>
                  <a:lnTo>
                    <a:pt x="269" y="67"/>
                  </a:lnTo>
                  <a:lnTo>
                    <a:pt x="267" y="66"/>
                  </a:lnTo>
                  <a:lnTo>
                    <a:pt x="269" y="66"/>
                  </a:lnTo>
                  <a:lnTo>
                    <a:pt x="267" y="66"/>
                  </a:lnTo>
                  <a:lnTo>
                    <a:pt x="267" y="64"/>
                  </a:lnTo>
                  <a:lnTo>
                    <a:pt x="265" y="61"/>
                  </a:lnTo>
                  <a:lnTo>
                    <a:pt x="264" y="61"/>
                  </a:lnTo>
                  <a:lnTo>
                    <a:pt x="263" y="61"/>
                  </a:lnTo>
                  <a:lnTo>
                    <a:pt x="262" y="61"/>
                  </a:lnTo>
                  <a:lnTo>
                    <a:pt x="261" y="61"/>
                  </a:lnTo>
                  <a:lnTo>
                    <a:pt x="261" y="62"/>
                  </a:lnTo>
                  <a:lnTo>
                    <a:pt x="259" y="62"/>
                  </a:lnTo>
                  <a:lnTo>
                    <a:pt x="258" y="63"/>
                  </a:lnTo>
                  <a:lnTo>
                    <a:pt x="258" y="64"/>
                  </a:lnTo>
                  <a:lnTo>
                    <a:pt x="258" y="66"/>
                  </a:lnTo>
                  <a:lnTo>
                    <a:pt x="258" y="67"/>
                  </a:lnTo>
                  <a:lnTo>
                    <a:pt x="258" y="68"/>
                  </a:lnTo>
                  <a:lnTo>
                    <a:pt x="261" y="69"/>
                  </a:lnTo>
                  <a:lnTo>
                    <a:pt x="262" y="70"/>
                  </a:lnTo>
                  <a:lnTo>
                    <a:pt x="263" y="70"/>
                  </a:lnTo>
                  <a:lnTo>
                    <a:pt x="264" y="70"/>
                  </a:lnTo>
                  <a:lnTo>
                    <a:pt x="265" y="70"/>
                  </a:lnTo>
                  <a:lnTo>
                    <a:pt x="266" y="71"/>
                  </a:lnTo>
                  <a:lnTo>
                    <a:pt x="266" y="72"/>
                  </a:lnTo>
                  <a:lnTo>
                    <a:pt x="267" y="72"/>
                  </a:lnTo>
                  <a:lnTo>
                    <a:pt x="267" y="73"/>
                  </a:lnTo>
                  <a:lnTo>
                    <a:pt x="269" y="75"/>
                  </a:lnTo>
                  <a:lnTo>
                    <a:pt x="270" y="75"/>
                  </a:lnTo>
                  <a:lnTo>
                    <a:pt x="271" y="75"/>
                  </a:lnTo>
                  <a:lnTo>
                    <a:pt x="272" y="76"/>
                  </a:lnTo>
                  <a:lnTo>
                    <a:pt x="272" y="77"/>
                  </a:lnTo>
                  <a:lnTo>
                    <a:pt x="271" y="77"/>
                  </a:lnTo>
                  <a:lnTo>
                    <a:pt x="270" y="78"/>
                  </a:lnTo>
                  <a:lnTo>
                    <a:pt x="269" y="78"/>
                  </a:lnTo>
                  <a:lnTo>
                    <a:pt x="267" y="77"/>
                  </a:lnTo>
                  <a:lnTo>
                    <a:pt x="266" y="77"/>
                  </a:lnTo>
                  <a:lnTo>
                    <a:pt x="265" y="77"/>
                  </a:lnTo>
                  <a:lnTo>
                    <a:pt x="265" y="78"/>
                  </a:lnTo>
                  <a:lnTo>
                    <a:pt x="264" y="78"/>
                  </a:lnTo>
                  <a:lnTo>
                    <a:pt x="264" y="77"/>
                  </a:lnTo>
                  <a:lnTo>
                    <a:pt x="265" y="77"/>
                  </a:lnTo>
                  <a:lnTo>
                    <a:pt x="265" y="76"/>
                  </a:lnTo>
                  <a:lnTo>
                    <a:pt x="264" y="76"/>
                  </a:lnTo>
                  <a:lnTo>
                    <a:pt x="263" y="77"/>
                  </a:lnTo>
                  <a:lnTo>
                    <a:pt x="263" y="78"/>
                  </a:lnTo>
                  <a:lnTo>
                    <a:pt x="262" y="78"/>
                  </a:lnTo>
                  <a:lnTo>
                    <a:pt x="261" y="79"/>
                  </a:lnTo>
                  <a:lnTo>
                    <a:pt x="261" y="81"/>
                  </a:lnTo>
                  <a:lnTo>
                    <a:pt x="259" y="83"/>
                  </a:lnTo>
                  <a:lnTo>
                    <a:pt x="258" y="83"/>
                  </a:lnTo>
                  <a:lnTo>
                    <a:pt x="257" y="84"/>
                  </a:lnTo>
                  <a:lnTo>
                    <a:pt x="257" y="85"/>
                  </a:lnTo>
                  <a:lnTo>
                    <a:pt x="256" y="84"/>
                  </a:lnTo>
                  <a:lnTo>
                    <a:pt x="255" y="84"/>
                  </a:lnTo>
                  <a:lnTo>
                    <a:pt x="254" y="83"/>
                  </a:lnTo>
                  <a:lnTo>
                    <a:pt x="254" y="81"/>
                  </a:lnTo>
                  <a:lnTo>
                    <a:pt x="254" y="80"/>
                  </a:lnTo>
                  <a:lnTo>
                    <a:pt x="254" y="78"/>
                  </a:lnTo>
                  <a:lnTo>
                    <a:pt x="255" y="77"/>
                  </a:lnTo>
                  <a:lnTo>
                    <a:pt x="256" y="77"/>
                  </a:lnTo>
                  <a:lnTo>
                    <a:pt x="256" y="76"/>
                  </a:lnTo>
                  <a:lnTo>
                    <a:pt x="256" y="75"/>
                  </a:lnTo>
                  <a:lnTo>
                    <a:pt x="256" y="73"/>
                  </a:lnTo>
                  <a:lnTo>
                    <a:pt x="256" y="72"/>
                  </a:lnTo>
                  <a:lnTo>
                    <a:pt x="255" y="71"/>
                  </a:lnTo>
                  <a:lnTo>
                    <a:pt x="255" y="70"/>
                  </a:lnTo>
                  <a:lnTo>
                    <a:pt x="253" y="70"/>
                  </a:lnTo>
                  <a:lnTo>
                    <a:pt x="253" y="69"/>
                  </a:lnTo>
                  <a:lnTo>
                    <a:pt x="252" y="68"/>
                  </a:lnTo>
                  <a:lnTo>
                    <a:pt x="250" y="68"/>
                  </a:lnTo>
                  <a:lnTo>
                    <a:pt x="250" y="67"/>
                  </a:lnTo>
                  <a:lnTo>
                    <a:pt x="250" y="66"/>
                  </a:lnTo>
                  <a:lnTo>
                    <a:pt x="252" y="64"/>
                  </a:lnTo>
                  <a:lnTo>
                    <a:pt x="252" y="63"/>
                  </a:lnTo>
                  <a:lnTo>
                    <a:pt x="252" y="62"/>
                  </a:lnTo>
                  <a:lnTo>
                    <a:pt x="252" y="61"/>
                  </a:lnTo>
                  <a:lnTo>
                    <a:pt x="252" y="60"/>
                  </a:lnTo>
                  <a:lnTo>
                    <a:pt x="253" y="59"/>
                  </a:lnTo>
                  <a:lnTo>
                    <a:pt x="254" y="59"/>
                  </a:lnTo>
                  <a:lnTo>
                    <a:pt x="255" y="59"/>
                  </a:lnTo>
                  <a:lnTo>
                    <a:pt x="255" y="58"/>
                  </a:lnTo>
                  <a:lnTo>
                    <a:pt x="256" y="58"/>
                  </a:lnTo>
                  <a:lnTo>
                    <a:pt x="256" y="56"/>
                  </a:lnTo>
                  <a:lnTo>
                    <a:pt x="257" y="56"/>
                  </a:lnTo>
                  <a:lnTo>
                    <a:pt x="258" y="58"/>
                  </a:lnTo>
                  <a:lnTo>
                    <a:pt x="258" y="56"/>
                  </a:lnTo>
                  <a:lnTo>
                    <a:pt x="258" y="55"/>
                  </a:lnTo>
                  <a:lnTo>
                    <a:pt x="259" y="55"/>
                  </a:lnTo>
                  <a:lnTo>
                    <a:pt x="259" y="54"/>
                  </a:lnTo>
                  <a:lnTo>
                    <a:pt x="261" y="53"/>
                  </a:lnTo>
                  <a:lnTo>
                    <a:pt x="262" y="53"/>
                  </a:lnTo>
                  <a:lnTo>
                    <a:pt x="262" y="52"/>
                  </a:lnTo>
                  <a:lnTo>
                    <a:pt x="262" y="51"/>
                  </a:lnTo>
                  <a:lnTo>
                    <a:pt x="261" y="50"/>
                  </a:lnTo>
                  <a:lnTo>
                    <a:pt x="261" y="48"/>
                  </a:lnTo>
                  <a:lnTo>
                    <a:pt x="259" y="48"/>
                  </a:lnTo>
                  <a:lnTo>
                    <a:pt x="258" y="47"/>
                  </a:lnTo>
                  <a:lnTo>
                    <a:pt x="259" y="45"/>
                  </a:lnTo>
                  <a:lnTo>
                    <a:pt x="261" y="45"/>
                  </a:lnTo>
                  <a:lnTo>
                    <a:pt x="262" y="45"/>
                  </a:lnTo>
                  <a:lnTo>
                    <a:pt x="263" y="46"/>
                  </a:lnTo>
                  <a:lnTo>
                    <a:pt x="264" y="46"/>
                  </a:lnTo>
                  <a:lnTo>
                    <a:pt x="264" y="47"/>
                  </a:lnTo>
                  <a:lnTo>
                    <a:pt x="265" y="47"/>
                  </a:lnTo>
                  <a:lnTo>
                    <a:pt x="265" y="48"/>
                  </a:lnTo>
                  <a:lnTo>
                    <a:pt x="266" y="48"/>
                  </a:lnTo>
                  <a:lnTo>
                    <a:pt x="267" y="48"/>
                  </a:lnTo>
                  <a:lnTo>
                    <a:pt x="269" y="47"/>
                  </a:lnTo>
                  <a:lnTo>
                    <a:pt x="270" y="47"/>
                  </a:lnTo>
                  <a:lnTo>
                    <a:pt x="269" y="48"/>
                  </a:lnTo>
                  <a:lnTo>
                    <a:pt x="270" y="48"/>
                  </a:lnTo>
                  <a:lnTo>
                    <a:pt x="271" y="48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3" y="48"/>
                  </a:lnTo>
                  <a:lnTo>
                    <a:pt x="274" y="47"/>
                  </a:lnTo>
                  <a:lnTo>
                    <a:pt x="275" y="46"/>
                  </a:lnTo>
                  <a:lnTo>
                    <a:pt x="275" y="45"/>
                  </a:lnTo>
                  <a:lnTo>
                    <a:pt x="275" y="44"/>
                  </a:lnTo>
                  <a:lnTo>
                    <a:pt x="275" y="43"/>
                  </a:lnTo>
                  <a:lnTo>
                    <a:pt x="274" y="42"/>
                  </a:lnTo>
                  <a:lnTo>
                    <a:pt x="274" y="41"/>
                  </a:lnTo>
                  <a:lnTo>
                    <a:pt x="274" y="39"/>
                  </a:lnTo>
                  <a:lnTo>
                    <a:pt x="274" y="38"/>
                  </a:lnTo>
                  <a:lnTo>
                    <a:pt x="274" y="37"/>
                  </a:lnTo>
                  <a:lnTo>
                    <a:pt x="274" y="36"/>
                  </a:lnTo>
                  <a:lnTo>
                    <a:pt x="275" y="36"/>
                  </a:lnTo>
                  <a:lnTo>
                    <a:pt x="275" y="35"/>
                  </a:lnTo>
                  <a:lnTo>
                    <a:pt x="277" y="35"/>
                  </a:lnTo>
                  <a:lnTo>
                    <a:pt x="278" y="34"/>
                  </a:lnTo>
                  <a:lnTo>
                    <a:pt x="279" y="33"/>
                  </a:lnTo>
                  <a:lnTo>
                    <a:pt x="279" y="31"/>
                  </a:lnTo>
                  <a:lnTo>
                    <a:pt x="279" y="30"/>
                  </a:lnTo>
                  <a:lnTo>
                    <a:pt x="279" y="26"/>
                  </a:lnTo>
                  <a:lnTo>
                    <a:pt x="279" y="25"/>
                  </a:lnTo>
                  <a:lnTo>
                    <a:pt x="280" y="22"/>
                  </a:lnTo>
                  <a:lnTo>
                    <a:pt x="281" y="19"/>
                  </a:lnTo>
                  <a:lnTo>
                    <a:pt x="281" y="18"/>
                  </a:lnTo>
                  <a:lnTo>
                    <a:pt x="281" y="16"/>
                  </a:lnTo>
                  <a:lnTo>
                    <a:pt x="280" y="13"/>
                  </a:lnTo>
                  <a:lnTo>
                    <a:pt x="280" y="12"/>
                  </a:lnTo>
                  <a:lnTo>
                    <a:pt x="278" y="8"/>
                  </a:lnTo>
                  <a:lnTo>
                    <a:pt x="278" y="6"/>
                  </a:lnTo>
                  <a:lnTo>
                    <a:pt x="278" y="5"/>
                  </a:lnTo>
                  <a:lnTo>
                    <a:pt x="278" y="4"/>
                  </a:lnTo>
                  <a:lnTo>
                    <a:pt x="279" y="4"/>
                  </a:lnTo>
                  <a:lnTo>
                    <a:pt x="279" y="3"/>
                  </a:lnTo>
                  <a:lnTo>
                    <a:pt x="279" y="2"/>
                  </a:lnTo>
                  <a:lnTo>
                    <a:pt x="279" y="1"/>
                  </a:lnTo>
                  <a:lnTo>
                    <a:pt x="279" y="2"/>
                  </a:lnTo>
                  <a:lnTo>
                    <a:pt x="280" y="2"/>
                  </a:lnTo>
                  <a:lnTo>
                    <a:pt x="281" y="2"/>
                  </a:lnTo>
                  <a:lnTo>
                    <a:pt x="282" y="2"/>
                  </a:lnTo>
                  <a:lnTo>
                    <a:pt x="282" y="1"/>
                  </a:lnTo>
                  <a:lnTo>
                    <a:pt x="282" y="0"/>
                  </a:lnTo>
                  <a:lnTo>
                    <a:pt x="283" y="0"/>
                  </a:lnTo>
                  <a:lnTo>
                    <a:pt x="283" y="1"/>
                  </a:lnTo>
                  <a:lnTo>
                    <a:pt x="284" y="1"/>
                  </a:lnTo>
                  <a:close/>
                  <a:moveTo>
                    <a:pt x="386" y="4"/>
                  </a:moveTo>
                  <a:lnTo>
                    <a:pt x="384" y="4"/>
                  </a:lnTo>
                  <a:lnTo>
                    <a:pt x="383" y="4"/>
                  </a:lnTo>
                  <a:lnTo>
                    <a:pt x="382" y="4"/>
                  </a:lnTo>
                  <a:lnTo>
                    <a:pt x="381" y="5"/>
                  </a:lnTo>
                  <a:lnTo>
                    <a:pt x="380" y="5"/>
                  </a:lnTo>
                  <a:lnTo>
                    <a:pt x="379" y="5"/>
                  </a:lnTo>
                  <a:lnTo>
                    <a:pt x="378" y="6"/>
                  </a:lnTo>
                  <a:lnTo>
                    <a:pt x="376" y="6"/>
                  </a:lnTo>
                  <a:lnTo>
                    <a:pt x="375" y="8"/>
                  </a:lnTo>
                  <a:lnTo>
                    <a:pt x="374" y="9"/>
                  </a:lnTo>
                  <a:lnTo>
                    <a:pt x="374" y="10"/>
                  </a:lnTo>
                  <a:lnTo>
                    <a:pt x="373" y="11"/>
                  </a:lnTo>
                  <a:lnTo>
                    <a:pt x="372" y="11"/>
                  </a:lnTo>
                  <a:lnTo>
                    <a:pt x="371" y="11"/>
                  </a:lnTo>
                  <a:lnTo>
                    <a:pt x="370" y="12"/>
                  </a:lnTo>
                  <a:lnTo>
                    <a:pt x="370" y="11"/>
                  </a:lnTo>
                  <a:lnTo>
                    <a:pt x="368" y="11"/>
                  </a:lnTo>
                  <a:lnTo>
                    <a:pt x="367" y="11"/>
                  </a:lnTo>
                  <a:lnTo>
                    <a:pt x="367" y="12"/>
                  </a:lnTo>
                  <a:lnTo>
                    <a:pt x="368" y="12"/>
                  </a:lnTo>
                  <a:lnTo>
                    <a:pt x="367" y="13"/>
                  </a:lnTo>
                  <a:lnTo>
                    <a:pt x="367" y="14"/>
                  </a:lnTo>
                  <a:lnTo>
                    <a:pt x="366" y="16"/>
                  </a:lnTo>
                  <a:lnTo>
                    <a:pt x="364" y="17"/>
                  </a:lnTo>
                  <a:lnTo>
                    <a:pt x="364" y="18"/>
                  </a:lnTo>
                  <a:lnTo>
                    <a:pt x="363" y="18"/>
                  </a:lnTo>
                  <a:lnTo>
                    <a:pt x="362" y="20"/>
                  </a:lnTo>
                  <a:lnTo>
                    <a:pt x="361" y="20"/>
                  </a:lnTo>
                  <a:lnTo>
                    <a:pt x="359" y="20"/>
                  </a:lnTo>
                  <a:lnTo>
                    <a:pt x="358" y="21"/>
                  </a:lnTo>
                  <a:lnTo>
                    <a:pt x="358" y="22"/>
                  </a:lnTo>
                  <a:lnTo>
                    <a:pt x="357" y="22"/>
                  </a:lnTo>
                  <a:lnTo>
                    <a:pt x="356" y="22"/>
                  </a:lnTo>
                  <a:lnTo>
                    <a:pt x="356" y="21"/>
                  </a:lnTo>
                  <a:lnTo>
                    <a:pt x="357" y="21"/>
                  </a:lnTo>
                  <a:lnTo>
                    <a:pt x="357" y="20"/>
                  </a:lnTo>
                  <a:lnTo>
                    <a:pt x="358" y="20"/>
                  </a:lnTo>
                  <a:lnTo>
                    <a:pt x="357" y="20"/>
                  </a:lnTo>
                  <a:lnTo>
                    <a:pt x="357" y="19"/>
                  </a:lnTo>
                  <a:lnTo>
                    <a:pt x="358" y="19"/>
                  </a:lnTo>
                  <a:lnTo>
                    <a:pt x="358" y="20"/>
                  </a:lnTo>
                  <a:lnTo>
                    <a:pt x="358" y="19"/>
                  </a:lnTo>
                  <a:lnTo>
                    <a:pt x="359" y="19"/>
                  </a:lnTo>
                  <a:lnTo>
                    <a:pt x="358" y="19"/>
                  </a:lnTo>
                  <a:lnTo>
                    <a:pt x="358" y="18"/>
                  </a:lnTo>
                  <a:lnTo>
                    <a:pt x="359" y="18"/>
                  </a:lnTo>
                  <a:lnTo>
                    <a:pt x="361" y="18"/>
                  </a:lnTo>
                  <a:lnTo>
                    <a:pt x="362" y="17"/>
                  </a:lnTo>
                  <a:lnTo>
                    <a:pt x="362" y="16"/>
                  </a:lnTo>
                  <a:lnTo>
                    <a:pt x="361" y="16"/>
                  </a:lnTo>
                  <a:lnTo>
                    <a:pt x="359" y="16"/>
                  </a:lnTo>
                  <a:lnTo>
                    <a:pt x="361" y="14"/>
                  </a:lnTo>
                  <a:lnTo>
                    <a:pt x="362" y="14"/>
                  </a:lnTo>
                  <a:lnTo>
                    <a:pt x="363" y="13"/>
                  </a:lnTo>
                  <a:lnTo>
                    <a:pt x="364" y="13"/>
                  </a:lnTo>
                  <a:lnTo>
                    <a:pt x="365" y="12"/>
                  </a:lnTo>
                  <a:lnTo>
                    <a:pt x="365" y="11"/>
                  </a:lnTo>
                  <a:lnTo>
                    <a:pt x="366" y="11"/>
                  </a:lnTo>
                  <a:lnTo>
                    <a:pt x="366" y="10"/>
                  </a:lnTo>
                  <a:lnTo>
                    <a:pt x="366" y="9"/>
                  </a:lnTo>
                  <a:lnTo>
                    <a:pt x="367" y="9"/>
                  </a:lnTo>
                  <a:lnTo>
                    <a:pt x="367" y="10"/>
                  </a:lnTo>
                  <a:lnTo>
                    <a:pt x="368" y="9"/>
                  </a:lnTo>
                  <a:lnTo>
                    <a:pt x="370" y="8"/>
                  </a:lnTo>
                  <a:lnTo>
                    <a:pt x="370" y="6"/>
                  </a:lnTo>
                  <a:lnTo>
                    <a:pt x="372" y="6"/>
                  </a:lnTo>
                  <a:lnTo>
                    <a:pt x="372" y="5"/>
                  </a:lnTo>
                  <a:lnTo>
                    <a:pt x="372" y="4"/>
                  </a:lnTo>
                  <a:lnTo>
                    <a:pt x="372" y="3"/>
                  </a:lnTo>
                  <a:lnTo>
                    <a:pt x="372" y="2"/>
                  </a:lnTo>
                  <a:lnTo>
                    <a:pt x="373" y="2"/>
                  </a:lnTo>
                  <a:lnTo>
                    <a:pt x="373" y="3"/>
                  </a:lnTo>
                  <a:lnTo>
                    <a:pt x="373" y="4"/>
                  </a:lnTo>
                  <a:lnTo>
                    <a:pt x="373" y="5"/>
                  </a:lnTo>
                  <a:lnTo>
                    <a:pt x="374" y="5"/>
                  </a:lnTo>
                  <a:lnTo>
                    <a:pt x="378" y="5"/>
                  </a:lnTo>
                  <a:lnTo>
                    <a:pt x="379" y="4"/>
                  </a:lnTo>
                  <a:lnTo>
                    <a:pt x="380" y="3"/>
                  </a:lnTo>
                  <a:lnTo>
                    <a:pt x="381" y="2"/>
                  </a:lnTo>
                  <a:lnTo>
                    <a:pt x="382" y="1"/>
                  </a:lnTo>
                  <a:lnTo>
                    <a:pt x="383" y="0"/>
                  </a:lnTo>
                  <a:lnTo>
                    <a:pt x="384" y="0"/>
                  </a:lnTo>
                  <a:lnTo>
                    <a:pt x="386" y="0"/>
                  </a:lnTo>
                  <a:lnTo>
                    <a:pt x="387" y="1"/>
                  </a:lnTo>
                  <a:lnTo>
                    <a:pt x="386" y="1"/>
                  </a:lnTo>
                  <a:lnTo>
                    <a:pt x="386" y="2"/>
                  </a:lnTo>
                  <a:lnTo>
                    <a:pt x="386" y="3"/>
                  </a:lnTo>
                  <a:lnTo>
                    <a:pt x="386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1" name="Freeform 6735">
              <a:extLst>
                <a:ext uri="{FF2B5EF4-FFF2-40B4-BE49-F238E27FC236}">
                  <a16:creationId xmlns:a16="http://schemas.microsoft.com/office/drawing/2014/main" id="{8B2FF163-E3BA-2CB3-05C9-5317873043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43362" y="3584576"/>
              <a:ext cx="149225" cy="160338"/>
            </a:xfrm>
            <a:custGeom>
              <a:avLst/>
              <a:gdLst>
                <a:gd name="T0" fmla="*/ 27 w 94"/>
                <a:gd name="T1" fmla="*/ 100 h 101"/>
                <a:gd name="T2" fmla="*/ 30 w 94"/>
                <a:gd name="T3" fmla="*/ 94 h 101"/>
                <a:gd name="T4" fmla="*/ 29 w 94"/>
                <a:gd name="T5" fmla="*/ 83 h 101"/>
                <a:gd name="T6" fmla="*/ 29 w 94"/>
                <a:gd name="T7" fmla="*/ 82 h 101"/>
                <a:gd name="T8" fmla="*/ 36 w 94"/>
                <a:gd name="T9" fmla="*/ 80 h 101"/>
                <a:gd name="T10" fmla="*/ 32 w 94"/>
                <a:gd name="T11" fmla="*/ 80 h 101"/>
                <a:gd name="T12" fmla="*/ 38 w 94"/>
                <a:gd name="T13" fmla="*/ 77 h 101"/>
                <a:gd name="T14" fmla="*/ 22 w 94"/>
                <a:gd name="T15" fmla="*/ 79 h 101"/>
                <a:gd name="T16" fmla="*/ 21 w 94"/>
                <a:gd name="T17" fmla="*/ 76 h 101"/>
                <a:gd name="T18" fmla="*/ 54 w 94"/>
                <a:gd name="T19" fmla="*/ 74 h 101"/>
                <a:gd name="T20" fmla="*/ 47 w 94"/>
                <a:gd name="T21" fmla="*/ 75 h 101"/>
                <a:gd name="T22" fmla="*/ 19 w 94"/>
                <a:gd name="T23" fmla="*/ 72 h 101"/>
                <a:gd name="T24" fmla="*/ 53 w 94"/>
                <a:gd name="T25" fmla="*/ 72 h 101"/>
                <a:gd name="T26" fmla="*/ 51 w 94"/>
                <a:gd name="T27" fmla="*/ 71 h 101"/>
                <a:gd name="T28" fmla="*/ 21 w 94"/>
                <a:gd name="T29" fmla="*/ 71 h 101"/>
                <a:gd name="T30" fmla="*/ 47 w 94"/>
                <a:gd name="T31" fmla="*/ 71 h 101"/>
                <a:gd name="T32" fmla="*/ 60 w 94"/>
                <a:gd name="T33" fmla="*/ 73 h 101"/>
                <a:gd name="T34" fmla="*/ 60 w 94"/>
                <a:gd name="T35" fmla="*/ 69 h 101"/>
                <a:gd name="T36" fmla="*/ 24 w 94"/>
                <a:gd name="T37" fmla="*/ 68 h 101"/>
                <a:gd name="T38" fmla="*/ 23 w 94"/>
                <a:gd name="T39" fmla="*/ 57 h 101"/>
                <a:gd name="T40" fmla="*/ 26 w 94"/>
                <a:gd name="T41" fmla="*/ 41 h 101"/>
                <a:gd name="T42" fmla="*/ 28 w 94"/>
                <a:gd name="T43" fmla="*/ 26 h 101"/>
                <a:gd name="T44" fmla="*/ 94 w 94"/>
                <a:gd name="T45" fmla="*/ 22 h 101"/>
                <a:gd name="T46" fmla="*/ 23 w 94"/>
                <a:gd name="T47" fmla="*/ 17 h 101"/>
                <a:gd name="T48" fmla="*/ 28 w 94"/>
                <a:gd name="T49" fmla="*/ 18 h 101"/>
                <a:gd name="T50" fmla="*/ 60 w 94"/>
                <a:gd name="T51" fmla="*/ 9 h 101"/>
                <a:gd name="T52" fmla="*/ 70 w 94"/>
                <a:gd name="T53" fmla="*/ 26 h 101"/>
                <a:gd name="T54" fmla="*/ 71 w 94"/>
                <a:gd name="T55" fmla="*/ 42 h 101"/>
                <a:gd name="T56" fmla="*/ 72 w 94"/>
                <a:gd name="T57" fmla="*/ 52 h 101"/>
                <a:gd name="T58" fmla="*/ 70 w 94"/>
                <a:gd name="T59" fmla="*/ 62 h 101"/>
                <a:gd name="T60" fmla="*/ 63 w 94"/>
                <a:gd name="T61" fmla="*/ 66 h 101"/>
                <a:gd name="T62" fmla="*/ 60 w 94"/>
                <a:gd name="T63" fmla="*/ 66 h 101"/>
                <a:gd name="T64" fmla="*/ 57 w 94"/>
                <a:gd name="T65" fmla="*/ 71 h 101"/>
                <a:gd name="T66" fmla="*/ 51 w 94"/>
                <a:gd name="T67" fmla="*/ 67 h 101"/>
                <a:gd name="T68" fmla="*/ 44 w 94"/>
                <a:gd name="T69" fmla="*/ 72 h 101"/>
                <a:gd name="T70" fmla="*/ 44 w 94"/>
                <a:gd name="T71" fmla="*/ 72 h 101"/>
                <a:gd name="T72" fmla="*/ 43 w 94"/>
                <a:gd name="T73" fmla="*/ 75 h 101"/>
                <a:gd name="T74" fmla="*/ 37 w 94"/>
                <a:gd name="T75" fmla="*/ 77 h 101"/>
                <a:gd name="T76" fmla="*/ 37 w 94"/>
                <a:gd name="T77" fmla="*/ 74 h 101"/>
                <a:gd name="T78" fmla="*/ 30 w 94"/>
                <a:gd name="T79" fmla="*/ 79 h 101"/>
                <a:gd name="T80" fmla="*/ 24 w 94"/>
                <a:gd name="T81" fmla="*/ 76 h 101"/>
                <a:gd name="T82" fmla="*/ 27 w 94"/>
                <a:gd name="T83" fmla="*/ 75 h 101"/>
                <a:gd name="T84" fmla="*/ 30 w 94"/>
                <a:gd name="T85" fmla="*/ 72 h 101"/>
                <a:gd name="T86" fmla="*/ 26 w 94"/>
                <a:gd name="T87" fmla="*/ 68 h 101"/>
                <a:gd name="T88" fmla="*/ 27 w 94"/>
                <a:gd name="T89" fmla="*/ 67 h 101"/>
                <a:gd name="T90" fmla="*/ 30 w 94"/>
                <a:gd name="T91" fmla="*/ 58 h 101"/>
                <a:gd name="T92" fmla="*/ 32 w 94"/>
                <a:gd name="T93" fmla="*/ 51 h 101"/>
                <a:gd name="T94" fmla="*/ 31 w 94"/>
                <a:gd name="T95" fmla="*/ 50 h 101"/>
                <a:gd name="T96" fmla="*/ 29 w 94"/>
                <a:gd name="T97" fmla="*/ 45 h 101"/>
                <a:gd name="T98" fmla="*/ 27 w 94"/>
                <a:gd name="T99" fmla="*/ 39 h 101"/>
                <a:gd name="T100" fmla="*/ 24 w 94"/>
                <a:gd name="T101" fmla="*/ 37 h 101"/>
                <a:gd name="T102" fmla="*/ 22 w 94"/>
                <a:gd name="T103" fmla="*/ 35 h 101"/>
                <a:gd name="T104" fmla="*/ 24 w 94"/>
                <a:gd name="T105" fmla="*/ 34 h 101"/>
                <a:gd name="T106" fmla="*/ 28 w 94"/>
                <a:gd name="T107" fmla="*/ 34 h 101"/>
                <a:gd name="T108" fmla="*/ 30 w 94"/>
                <a:gd name="T109" fmla="*/ 33 h 101"/>
                <a:gd name="T110" fmla="*/ 35 w 94"/>
                <a:gd name="T111" fmla="*/ 32 h 101"/>
                <a:gd name="T112" fmla="*/ 31 w 94"/>
                <a:gd name="T113" fmla="*/ 29 h 101"/>
                <a:gd name="T114" fmla="*/ 32 w 94"/>
                <a:gd name="T115" fmla="*/ 27 h 101"/>
                <a:gd name="T116" fmla="*/ 29 w 94"/>
                <a:gd name="T117" fmla="*/ 22 h 101"/>
                <a:gd name="T118" fmla="*/ 31 w 94"/>
                <a:gd name="T119" fmla="*/ 14 h 101"/>
                <a:gd name="T120" fmla="*/ 44 w 94"/>
                <a:gd name="T121" fmla="*/ 7 h 101"/>
                <a:gd name="T122" fmla="*/ 55 w 94"/>
                <a:gd name="T12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4" h="101">
                  <a:moveTo>
                    <a:pt x="32" y="94"/>
                  </a:moveTo>
                  <a:lnTo>
                    <a:pt x="34" y="94"/>
                  </a:lnTo>
                  <a:lnTo>
                    <a:pt x="34" y="96"/>
                  </a:lnTo>
                  <a:lnTo>
                    <a:pt x="35" y="96"/>
                  </a:lnTo>
                  <a:lnTo>
                    <a:pt x="34" y="96"/>
                  </a:lnTo>
                  <a:lnTo>
                    <a:pt x="34" y="97"/>
                  </a:lnTo>
                  <a:lnTo>
                    <a:pt x="34" y="98"/>
                  </a:lnTo>
                  <a:lnTo>
                    <a:pt x="32" y="98"/>
                  </a:lnTo>
                  <a:lnTo>
                    <a:pt x="32" y="99"/>
                  </a:lnTo>
                  <a:lnTo>
                    <a:pt x="31" y="99"/>
                  </a:lnTo>
                  <a:lnTo>
                    <a:pt x="29" y="99"/>
                  </a:lnTo>
                  <a:lnTo>
                    <a:pt x="29" y="100"/>
                  </a:lnTo>
                  <a:lnTo>
                    <a:pt x="28" y="100"/>
                  </a:lnTo>
                  <a:lnTo>
                    <a:pt x="27" y="100"/>
                  </a:lnTo>
                  <a:lnTo>
                    <a:pt x="24" y="100"/>
                  </a:lnTo>
                  <a:lnTo>
                    <a:pt x="24" y="101"/>
                  </a:lnTo>
                  <a:lnTo>
                    <a:pt x="23" y="100"/>
                  </a:lnTo>
                  <a:lnTo>
                    <a:pt x="22" y="99"/>
                  </a:lnTo>
                  <a:lnTo>
                    <a:pt x="22" y="98"/>
                  </a:lnTo>
                  <a:lnTo>
                    <a:pt x="23" y="98"/>
                  </a:lnTo>
                  <a:lnTo>
                    <a:pt x="23" y="97"/>
                  </a:lnTo>
                  <a:lnTo>
                    <a:pt x="24" y="97"/>
                  </a:lnTo>
                  <a:lnTo>
                    <a:pt x="24" y="96"/>
                  </a:lnTo>
                  <a:lnTo>
                    <a:pt x="26" y="96"/>
                  </a:lnTo>
                  <a:lnTo>
                    <a:pt x="27" y="96"/>
                  </a:lnTo>
                  <a:lnTo>
                    <a:pt x="27" y="94"/>
                  </a:lnTo>
                  <a:lnTo>
                    <a:pt x="29" y="94"/>
                  </a:lnTo>
                  <a:lnTo>
                    <a:pt x="30" y="94"/>
                  </a:lnTo>
                  <a:lnTo>
                    <a:pt x="31" y="94"/>
                  </a:lnTo>
                  <a:lnTo>
                    <a:pt x="32" y="94"/>
                  </a:lnTo>
                  <a:close/>
                  <a:moveTo>
                    <a:pt x="39" y="85"/>
                  </a:moveTo>
                  <a:lnTo>
                    <a:pt x="39" y="87"/>
                  </a:lnTo>
                  <a:lnTo>
                    <a:pt x="39" y="85"/>
                  </a:lnTo>
                  <a:close/>
                  <a:moveTo>
                    <a:pt x="7" y="85"/>
                  </a:moveTo>
                  <a:lnTo>
                    <a:pt x="6" y="85"/>
                  </a:lnTo>
                  <a:lnTo>
                    <a:pt x="6" y="84"/>
                  </a:lnTo>
                  <a:lnTo>
                    <a:pt x="7" y="85"/>
                  </a:lnTo>
                  <a:close/>
                  <a:moveTo>
                    <a:pt x="29" y="83"/>
                  </a:moveTo>
                  <a:lnTo>
                    <a:pt x="29" y="84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9" y="83"/>
                  </a:lnTo>
                  <a:close/>
                  <a:moveTo>
                    <a:pt x="30" y="84"/>
                  </a:moveTo>
                  <a:lnTo>
                    <a:pt x="29" y="84"/>
                  </a:lnTo>
                  <a:lnTo>
                    <a:pt x="30" y="83"/>
                  </a:lnTo>
                  <a:lnTo>
                    <a:pt x="29" y="83"/>
                  </a:lnTo>
                  <a:lnTo>
                    <a:pt x="30" y="83"/>
                  </a:lnTo>
                  <a:lnTo>
                    <a:pt x="30" y="84"/>
                  </a:lnTo>
                  <a:close/>
                  <a:moveTo>
                    <a:pt x="34" y="83"/>
                  </a:moveTo>
                  <a:lnTo>
                    <a:pt x="32" y="83"/>
                  </a:lnTo>
                  <a:lnTo>
                    <a:pt x="34" y="82"/>
                  </a:lnTo>
                  <a:lnTo>
                    <a:pt x="34" y="83"/>
                  </a:lnTo>
                  <a:close/>
                  <a:moveTo>
                    <a:pt x="29" y="83"/>
                  </a:moveTo>
                  <a:lnTo>
                    <a:pt x="28" y="83"/>
                  </a:lnTo>
                  <a:lnTo>
                    <a:pt x="28" y="82"/>
                  </a:lnTo>
                  <a:lnTo>
                    <a:pt x="29" y="82"/>
                  </a:lnTo>
                  <a:lnTo>
                    <a:pt x="29" y="83"/>
                  </a:lnTo>
                  <a:close/>
                  <a:moveTo>
                    <a:pt x="21" y="81"/>
                  </a:moveTo>
                  <a:lnTo>
                    <a:pt x="20" y="81"/>
                  </a:lnTo>
                  <a:lnTo>
                    <a:pt x="21" y="81"/>
                  </a:lnTo>
                  <a:close/>
                  <a:moveTo>
                    <a:pt x="32" y="80"/>
                  </a:moveTo>
                  <a:lnTo>
                    <a:pt x="34" y="80"/>
                  </a:lnTo>
                  <a:lnTo>
                    <a:pt x="34" y="81"/>
                  </a:lnTo>
                  <a:lnTo>
                    <a:pt x="32" y="81"/>
                  </a:lnTo>
                  <a:lnTo>
                    <a:pt x="31" y="81"/>
                  </a:lnTo>
                  <a:lnTo>
                    <a:pt x="31" y="80"/>
                  </a:lnTo>
                  <a:lnTo>
                    <a:pt x="32" y="80"/>
                  </a:lnTo>
                  <a:close/>
                  <a:moveTo>
                    <a:pt x="36" y="80"/>
                  </a:moveTo>
                  <a:lnTo>
                    <a:pt x="36" y="81"/>
                  </a:lnTo>
                  <a:lnTo>
                    <a:pt x="36" y="80"/>
                  </a:lnTo>
                  <a:lnTo>
                    <a:pt x="36" y="81"/>
                  </a:lnTo>
                  <a:lnTo>
                    <a:pt x="36" y="80"/>
                  </a:lnTo>
                  <a:lnTo>
                    <a:pt x="35" y="80"/>
                  </a:lnTo>
                  <a:lnTo>
                    <a:pt x="36" y="80"/>
                  </a:lnTo>
                  <a:close/>
                  <a:moveTo>
                    <a:pt x="31" y="81"/>
                  </a:moveTo>
                  <a:lnTo>
                    <a:pt x="30" y="81"/>
                  </a:lnTo>
                  <a:lnTo>
                    <a:pt x="30" y="80"/>
                  </a:lnTo>
                  <a:lnTo>
                    <a:pt x="29" y="80"/>
                  </a:lnTo>
                  <a:lnTo>
                    <a:pt x="30" y="80"/>
                  </a:lnTo>
                  <a:lnTo>
                    <a:pt x="30" y="79"/>
                  </a:lnTo>
                  <a:lnTo>
                    <a:pt x="30" y="80"/>
                  </a:lnTo>
                  <a:lnTo>
                    <a:pt x="31" y="80"/>
                  </a:lnTo>
                  <a:lnTo>
                    <a:pt x="31" y="81"/>
                  </a:lnTo>
                  <a:close/>
                  <a:moveTo>
                    <a:pt x="32" y="80"/>
                  </a:moveTo>
                  <a:lnTo>
                    <a:pt x="31" y="80"/>
                  </a:lnTo>
                  <a:lnTo>
                    <a:pt x="31" y="79"/>
                  </a:lnTo>
                  <a:lnTo>
                    <a:pt x="32" y="79"/>
                  </a:lnTo>
                  <a:lnTo>
                    <a:pt x="32" y="80"/>
                  </a:lnTo>
                  <a:close/>
                  <a:moveTo>
                    <a:pt x="43" y="79"/>
                  </a:moveTo>
                  <a:lnTo>
                    <a:pt x="43" y="77"/>
                  </a:lnTo>
                  <a:lnTo>
                    <a:pt x="43" y="79"/>
                  </a:lnTo>
                  <a:lnTo>
                    <a:pt x="42" y="79"/>
                  </a:lnTo>
                  <a:lnTo>
                    <a:pt x="42" y="77"/>
                  </a:lnTo>
                  <a:lnTo>
                    <a:pt x="43" y="79"/>
                  </a:lnTo>
                  <a:close/>
                  <a:moveTo>
                    <a:pt x="38" y="79"/>
                  </a:moveTo>
                  <a:lnTo>
                    <a:pt x="37" y="79"/>
                  </a:lnTo>
                  <a:lnTo>
                    <a:pt x="37" y="77"/>
                  </a:lnTo>
                  <a:lnTo>
                    <a:pt x="38" y="77"/>
                  </a:lnTo>
                  <a:lnTo>
                    <a:pt x="38" y="79"/>
                  </a:lnTo>
                  <a:close/>
                  <a:moveTo>
                    <a:pt x="46" y="77"/>
                  </a:moveTo>
                  <a:lnTo>
                    <a:pt x="46" y="76"/>
                  </a:lnTo>
                  <a:lnTo>
                    <a:pt x="46" y="77"/>
                  </a:lnTo>
                  <a:lnTo>
                    <a:pt x="47" y="77"/>
                  </a:lnTo>
                  <a:lnTo>
                    <a:pt x="46" y="77"/>
                  </a:lnTo>
                  <a:close/>
                  <a:moveTo>
                    <a:pt x="24" y="76"/>
                  </a:moveTo>
                  <a:lnTo>
                    <a:pt x="26" y="76"/>
                  </a:lnTo>
                  <a:lnTo>
                    <a:pt x="26" y="77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80"/>
                  </a:lnTo>
                  <a:lnTo>
                    <a:pt x="22" y="80"/>
                  </a:lnTo>
                  <a:lnTo>
                    <a:pt x="22" y="79"/>
                  </a:lnTo>
                  <a:lnTo>
                    <a:pt x="22" y="80"/>
                  </a:lnTo>
                  <a:lnTo>
                    <a:pt x="21" y="79"/>
                  </a:lnTo>
                  <a:lnTo>
                    <a:pt x="22" y="79"/>
                  </a:lnTo>
                  <a:lnTo>
                    <a:pt x="22" y="77"/>
                  </a:lnTo>
                  <a:lnTo>
                    <a:pt x="23" y="77"/>
                  </a:lnTo>
                  <a:lnTo>
                    <a:pt x="23" y="76"/>
                  </a:lnTo>
                  <a:lnTo>
                    <a:pt x="23" y="77"/>
                  </a:lnTo>
                  <a:lnTo>
                    <a:pt x="24" y="77"/>
                  </a:lnTo>
                  <a:lnTo>
                    <a:pt x="24" y="76"/>
                  </a:lnTo>
                  <a:lnTo>
                    <a:pt x="23" y="76"/>
                  </a:lnTo>
                  <a:lnTo>
                    <a:pt x="24" y="76"/>
                  </a:lnTo>
                  <a:close/>
                  <a:moveTo>
                    <a:pt x="21" y="76"/>
                  </a:moveTo>
                  <a:lnTo>
                    <a:pt x="20" y="76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1" y="76"/>
                  </a:lnTo>
                  <a:lnTo>
                    <a:pt x="21" y="75"/>
                  </a:lnTo>
                  <a:lnTo>
                    <a:pt x="21" y="76"/>
                  </a:lnTo>
                  <a:close/>
                  <a:moveTo>
                    <a:pt x="21" y="76"/>
                  </a:moveTo>
                  <a:lnTo>
                    <a:pt x="20" y="76"/>
                  </a:lnTo>
                  <a:lnTo>
                    <a:pt x="20" y="75"/>
                  </a:lnTo>
                  <a:lnTo>
                    <a:pt x="21" y="75"/>
                  </a:lnTo>
                  <a:lnTo>
                    <a:pt x="21" y="76"/>
                  </a:lnTo>
                  <a:close/>
                  <a:moveTo>
                    <a:pt x="54" y="75"/>
                  </a:moveTo>
                  <a:lnTo>
                    <a:pt x="53" y="75"/>
                  </a:lnTo>
                  <a:lnTo>
                    <a:pt x="54" y="75"/>
                  </a:lnTo>
                  <a:lnTo>
                    <a:pt x="53" y="75"/>
                  </a:lnTo>
                  <a:lnTo>
                    <a:pt x="54" y="74"/>
                  </a:lnTo>
                  <a:lnTo>
                    <a:pt x="54" y="75"/>
                  </a:lnTo>
                  <a:close/>
                  <a:moveTo>
                    <a:pt x="12" y="74"/>
                  </a:moveTo>
                  <a:lnTo>
                    <a:pt x="12" y="75"/>
                  </a:lnTo>
                  <a:lnTo>
                    <a:pt x="11" y="75"/>
                  </a:lnTo>
                  <a:lnTo>
                    <a:pt x="11" y="74"/>
                  </a:lnTo>
                  <a:lnTo>
                    <a:pt x="12" y="74"/>
                  </a:lnTo>
                  <a:close/>
                  <a:moveTo>
                    <a:pt x="47" y="76"/>
                  </a:moveTo>
                  <a:lnTo>
                    <a:pt x="46" y="76"/>
                  </a:lnTo>
                  <a:lnTo>
                    <a:pt x="46" y="75"/>
                  </a:lnTo>
                  <a:lnTo>
                    <a:pt x="46" y="74"/>
                  </a:lnTo>
                  <a:lnTo>
                    <a:pt x="46" y="73"/>
                  </a:lnTo>
                  <a:lnTo>
                    <a:pt x="47" y="73"/>
                  </a:lnTo>
                  <a:lnTo>
                    <a:pt x="47" y="74"/>
                  </a:lnTo>
                  <a:lnTo>
                    <a:pt x="47" y="75"/>
                  </a:lnTo>
                  <a:lnTo>
                    <a:pt x="47" y="76"/>
                  </a:lnTo>
                  <a:close/>
                  <a:moveTo>
                    <a:pt x="20" y="74"/>
                  </a:moveTo>
                  <a:lnTo>
                    <a:pt x="19" y="74"/>
                  </a:lnTo>
                  <a:lnTo>
                    <a:pt x="20" y="73"/>
                  </a:lnTo>
                  <a:lnTo>
                    <a:pt x="20" y="74"/>
                  </a:lnTo>
                  <a:close/>
                  <a:moveTo>
                    <a:pt x="22" y="73"/>
                  </a:moveTo>
                  <a:lnTo>
                    <a:pt x="22" y="74"/>
                  </a:lnTo>
                  <a:lnTo>
                    <a:pt x="22" y="73"/>
                  </a:lnTo>
                  <a:lnTo>
                    <a:pt x="21" y="73"/>
                  </a:lnTo>
                  <a:lnTo>
                    <a:pt x="22" y="73"/>
                  </a:lnTo>
                  <a:close/>
                  <a:moveTo>
                    <a:pt x="20" y="72"/>
                  </a:moveTo>
                  <a:lnTo>
                    <a:pt x="20" y="73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20" y="72"/>
                  </a:lnTo>
                  <a:close/>
                  <a:moveTo>
                    <a:pt x="22" y="73"/>
                  </a:moveTo>
                  <a:lnTo>
                    <a:pt x="21" y="72"/>
                  </a:lnTo>
                  <a:lnTo>
                    <a:pt x="22" y="72"/>
                  </a:lnTo>
                  <a:lnTo>
                    <a:pt x="22" y="73"/>
                  </a:lnTo>
                  <a:close/>
                  <a:moveTo>
                    <a:pt x="55" y="72"/>
                  </a:moveTo>
                  <a:lnTo>
                    <a:pt x="56" y="72"/>
                  </a:lnTo>
                  <a:lnTo>
                    <a:pt x="56" y="73"/>
                  </a:lnTo>
                  <a:lnTo>
                    <a:pt x="56" y="72"/>
                  </a:lnTo>
                  <a:lnTo>
                    <a:pt x="55" y="72"/>
                  </a:lnTo>
                  <a:close/>
                  <a:moveTo>
                    <a:pt x="54" y="72"/>
                  </a:moveTo>
                  <a:lnTo>
                    <a:pt x="53" y="72"/>
                  </a:lnTo>
                  <a:lnTo>
                    <a:pt x="54" y="72"/>
                  </a:lnTo>
                  <a:close/>
                  <a:moveTo>
                    <a:pt x="22" y="71"/>
                  </a:moveTo>
                  <a:lnTo>
                    <a:pt x="22" y="72"/>
                  </a:lnTo>
                  <a:lnTo>
                    <a:pt x="21" y="72"/>
                  </a:lnTo>
                  <a:lnTo>
                    <a:pt x="21" y="71"/>
                  </a:lnTo>
                  <a:lnTo>
                    <a:pt x="22" y="71"/>
                  </a:lnTo>
                  <a:close/>
                  <a:moveTo>
                    <a:pt x="51" y="71"/>
                  </a:moveTo>
                  <a:lnTo>
                    <a:pt x="51" y="72"/>
                  </a:lnTo>
                  <a:lnTo>
                    <a:pt x="51" y="71"/>
                  </a:lnTo>
                  <a:lnTo>
                    <a:pt x="49" y="72"/>
                  </a:lnTo>
                  <a:lnTo>
                    <a:pt x="49" y="71"/>
                  </a:lnTo>
                  <a:lnTo>
                    <a:pt x="49" y="69"/>
                  </a:lnTo>
                  <a:lnTo>
                    <a:pt x="51" y="69"/>
                  </a:lnTo>
                  <a:lnTo>
                    <a:pt x="51" y="71"/>
                  </a:lnTo>
                  <a:close/>
                  <a:moveTo>
                    <a:pt x="26" y="71"/>
                  </a:moveTo>
                  <a:lnTo>
                    <a:pt x="26" y="72"/>
                  </a:lnTo>
                  <a:lnTo>
                    <a:pt x="24" y="72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4" y="71"/>
                  </a:lnTo>
                  <a:lnTo>
                    <a:pt x="23" y="71"/>
                  </a:lnTo>
                  <a:lnTo>
                    <a:pt x="24" y="71"/>
                  </a:lnTo>
                  <a:lnTo>
                    <a:pt x="24" y="69"/>
                  </a:lnTo>
                  <a:lnTo>
                    <a:pt x="26" y="71"/>
                  </a:lnTo>
                  <a:lnTo>
                    <a:pt x="24" y="71"/>
                  </a:lnTo>
                  <a:lnTo>
                    <a:pt x="26" y="71"/>
                  </a:lnTo>
                  <a:close/>
                  <a:moveTo>
                    <a:pt x="21" y="69"/>
                  </a:moveTo>
                  <a:lnTo>
                    <a:pt x="21" y="71"/>
                  </a:lnTo>
                  <a:lnTo>
                    <a:pt x="20" y="71"/>
                  </a:lnTo>
                  <a:lnTo>
                    <a:pt x="20" y="69"/>
                  </a:lnTo>
                  <a:lnTo>
                    <a:pt x="21" y="69"/>
                  </a:lnTo>
                  <a:close/>
                  <a:moveTo>
                    <a:pt x="49" y="72"/>
                  </a:moveTo>
                  <a:lnTo>
                    <a:pt x="51" y="72"/>
                  </a:lnTo>
                  <a:lnTo>
                    <a:pt x="51" y="73"/>
                  </a:lnTo>
                  <a:lnTo>
                    <a:pt x="51" y="74"/>
                  </a:lnTo>
                  <a:lnTo>
                    <a:pt x="49" y="74"/>
                  </a:lnTo>
                  <a:lnTo>
                    <a:pt x="49" y="73"/>
                  </a:lnTo>
                  <a:lnTo>
                    <a:pt x="48" y="73"/>
                  </a:lnTo>
                  <a:lnTo>
                    <a:pt x="48" y="74"/>
                  </a:lnTo>
                  <a:lnTo>
                    <a:pt x="48" y="73"/>
                  </a:lnTo>
                  <a:lnTo>
                    <a:pt x="47" y="72"/>
                  </a:lnTo>
                  <a:lnTo>
                    <a:pt x="47" y="71"/>
                  </a:lnTo>
                  <a:lnTo>
                    <a:pt x="48" y="71"/>
                  </a:lnTo>
                  <a:lnTo>
                    <a:pt x="48" y="69"/>
                  </a:lnTo>
                  <a:lnTo>
                    <a:pt x="49" y="69"/>
                  </a:lnTo>
                  <a:lnTo>
                    <a:pt x="49" y="71"/>
                  </a:lnTo>
                  <a:lnTo>
                    <a:pt x="48" y="71"/>
                  </a:lnTo>
                  <a:lnTo>
                    <a:pt x="48" y="72"/>
                  </a:lnTo>
                  <a:lnTo>
                    <a:pt x="49" y="72"/>
                  </a:lnTo>
                  <a:close/>
                  <a:moveTo>
                    <a:pt x="61" y="69"/>
                  </a:moveTo>
                  <a:lnTo>
                    <a:pt x="61" y="71"/>
                  </a:lnTo>
                  <a:lnTo>
                    <a:pt x="61" y="72"/>
                  </a:lnTo>
                  <a:lnTo>
                    <a:pt x="61" y="71"/>
                  </a:lnTo>
                  <a:lnTo>
                    <a:pt x="61" y="72"/>
                  </a:lnTo>
                  <a:lnTo>
                    <a:pt x="60" y="72"/>
                  </a:lnTo>
                  <a:lnTo>
                    <a:pt x="60" y="73"/>
                  </a:lnTo>
                  <a:lnTo>
                    <a:pt x="59" y="74"/>
                  </a:lnTo>
                  <a:lnTo>
                    <a:pt x="59" y="73"/>
                  </a:lnTo>
                  <a:lnTo>
                    <a:pt x="59" y="72"/>
                  </a:lnTo>
                  <a:lnTo>
                    <a:pt x="59" y="71"/>
                  </a:lnTo>
                  <a:lnTo>
                    <a:pt x="59" y="72"/>
                  </a:lnTo>
                  <a:lnTo>
                    <a:pt x="57" y="72"/>
                  </a:lnTo>
                  <a:lnTo>
                    <a:pt x="57" y="71"/>
                  </a:lnTo>
                  <a:lnTo>
                    <a:pt x="57" y="69"/>
                  </a:lnTo>
                  <a:lnTo>
                    <a:pt x="59" y="69"/>
                  </a:lnTo>
                  <a:lnTo>
                    <a:pt x="59" y="71"/>
                  </a:lnTo>
                  <a:lnTo>
                    <a:pt x="60" y="71"/>
                  </a:lnTo>
                  <a:lnTo>
                    <a:pt x="60" y="69"/>
                  </a:lnTo>
                  <a:lnTo>
                    <a:pt x="59" y="69"/>
                  </a:lnTo>
                  <a:lnTo>
                    <a:pt x="60" y="69"/>
                  </a:lnTo>
                  <a:lnTo>
                    <a:pt x="60" y="68"/>
                  </a:lnTo>
                  <a:lnTo>
                    <a:pt x="61" y="67"/>
                  </a:lnTo>
                  <a:lnTo>
                    <a:pt x="61" y="68"/>
                  </a:lnTo>
                  <a:lnTo>
                    <a:pt x="61" y="69"/>
                  </a:lnTo>
                  <a:close/>
                  <a:moveTo>
                    <a:pt x="22" y="67"/>
                  </a:moveTo>
                  <a:lnTo>
                    <a:pt x="22" y="68"/>
                  </a:lnTo>
                  <a:lnTo>
                    <a:pt x="22" y="67"/>
                  </a:lnTo>
                  <a:close/>
                  <a:moveTo>
                    <a:pt x="62" y="68"/>
                  </a:moveTo>
                  <a:lnTo>
                    <a:pt x="62" y="67"/>
                  </a:lnTo>
                  <a:lnTo>
                    <a:pt x="62" y="68"/>
                  </a:lnTo>
                  <a:close/>
                  <a:moveTo>
                    <a:pt x="23" y="66"/>
                  </a:moveTo>
                  <a:lnTo>
                    <a:pt x="23" y="67"/>
                  </a:lnTo>
                  <a:lnTo>
                    <a:pt x="24" y="67"/>
                  </a:lnTo>
                  <a:lnTo>
                    <a:pt x="24" y="68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2" y="66"/>
                  </a:lnTo>
                  <a:lnTo>
                    <a:pt x="23" y="66"/>
                  </a:lnTo>
                  <a:close/>
                  <a:moveTo>
                    <a:pt x="22" y="67"/>
                  </a:moveTo>
                  <a:lnTo>
                    <a:pt x="21" y="67"/>
                  </a:lnTo>
                  <a:lnTo>
                    <a:pt x="21" y="66"/>
                  </a:lnTo>
                  <a:lnTo>
                    <a:pt x="22" y="66"/>
                  </a:lnTo>
                  <a:lnTo>
                    <a:pt x="22" y="67"/>
                  </a:lnTo>
                  <a:close/>
                  <a:moveTo>
                    <a:pt x="24" y="57"/>
                  </a:moveTo>
                  <a:lnTo>
                    <a:pt x="24" y="58"/>
                  </a:lnTo>
                  <a:lnTo>
                    <a:pt x="23" y="58"/>
                  </a:lnTo>
                  <a:lnTo>
                    <a:pt x="23" y="57"/>
                  </a:lnTo>
                  <a:lnTo>
                    <a:pt x="24" y="57"/>
                  </a:lnTo>
                  <a:lnTo>
                    <a:pt x="23" y="57"/>
                  </a:lnTo>
                  <a:lnTo>
                    <a:pt x="24" y="57"/>
                  </a:lnTo>
                  <a:close/>
                  <a:moveTo>
                    <a:pt x="26" y="41"/>
                  </a:moveTo>
                  <a:lnTo>
                    <a:pt x="26" y="42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6" y="41"/>
                  </a:lnTo>
                  <a:lnTo>
                    <a:pt x="24" y="41"/>
                  </a:lnTo>
                  <a:lnTo>
                    <a:pt x="24" y="40"/>
                  </a:lnTo>
                  <a:lnTo>
                    <a:pt x="24" y="39"/>
                  </a:lnTo>
                  <a:lnTo>
                    <a:pt x="26" y="39"/>
                  </a:lnTo>
                  <a:lnTo>
                    <a:pt x="26" y="40"/>
                  </a:lnTo>
                  <a:lnTo>
                    <a:pt x="26" y="41"/>
                  </a:lnTo>
                  <a:close/>
                  <a:moveTo>
                    <a:pt x="22" y="27"/>
                  </a:moveTo>
                  <a:lnTo>
                    <a:pt x="21" y="27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2" y="27"/>
                  </a:lnTo>
                  <a:close/>
                  <a:moveTo>
                    <a:pt x="27" y="26"/>
                  </a:moveTo>
                  <a:lnTo>
                    <a:pt x="27" y="27"/>
                  </a:lnTo>
                  <a:lnTo>
                    <a:pt x="27" y="26"/>
                  </a:lnTo>
                  <a:lnTo>
                    <a:pt x="28" y="26"/>
                  </a:lnTo>
                  <a:lnTo>
                    <a:pt x="27" y="26"/>
                  </a:lnTo>
                  <a:close/>
                  <a:moveTo>
                    <a:pt x="29" y="26"/>
                  </a:moveTo>
                  <a:lnTo>
                    <a:pt x="29" y="27"/>
                  </a:lnTo>
                  <a:lnTo>
                    <a:pt x="28" y="27"/>
                  </a:lnTo>
                  <a:lnTo>
                    <a:pt x="28" y="26"/>
                  </a:lnTo>
                  <a:lnTo>
                    <a:pt x="29" y="26"/>
                  </a:lnTo>
                  <a:close/>
                  <a:moveTo>
                    <a:pt x="29" y="22"/>
                  </a:moveTo>
                  <a:lnTo>
                    <a:pt x="28" y="23"/>
                  </a:lnTo>
                  <a:lnTo>
                    <a:pt x="27" y="23"/>
                  </a:lnTo>
                  <a:lnTo>
                    <a:pt x="26" y="23"/>
                  </a:lnTo>
                  <a:lnTo>
                    <a:pt x="27" y="22"/>
                  </a:lnTo>
                  <a:lnTo>
                    <a:pt x="28" y="22"/>
                  </a:lnTo>
                  <a:lnTo>
                    <a:pt x="29" y="22"/>
                  </a:lnTo>
                  <a:close/>
                  <a:moveTo>
                    <a:pt x="93" y="23"/>
                  </a:moveTo>
                  <a:lnTo>
                    <a:pt x="91" y="22"/>
                  </a:lnTo>
                  <a:lnTo>
                    <a:pt x="93" y="22"/>
                  </a:lnTo>
                  <a:lnTo>
                    <a:pt x="93" y="21"/>
                  </a:lnTo>
                  <a:lnTo>
                    <a:pt x="94" y="21"/>
                  </a:lnTo>
                  <a:lnTo>
                    <a:pt x="94" y="22"/>
                  </a:lnTo>
                  <a:lnTo>
                    <a:pt x="93" y="23"/>
                  </a:lnTo>
                  <a:close/>
                  <a:moveTo>
                    <a:pt x="15" y="20"/>
                  </a:moveTo>
                  <a:lnTo>
                    <a:pt x="15" y="18"/>
                  </a:lnTo>
                  <a:lnTo>
                    <a:pt x="15" y="20"/>
                  </a:lnTo>
                  <a:close/>
                  <a:moveTo>
                    <a:pt x="26" y="20"/>
                  </a:moveTo>
                  <a:lnTo>
                    <a:pt x="24" y="18"/>
                  </a:lnTo>
                  <a:lnTo>
                    <a:pt x="24" y="17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20"/>
                  </a:lnTo>
                  <a:close/>
                  <a:moveTo>
                    <a:pt x="24" y="16"/>
                  </a:moveTo>
                  <a:lnTo>
                    <a:pt x="26" y="16"/>
                  </a:lnTo>
                  <a:lnTo>
                    <a:pt x="24" y="17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4" y="16"/>
                  </a:lnTo>
                  <a:close/>
                  <a:moveTo>
                    <a:pt x="28" y="20"/>
                  </a:moveTo>
                  <a:lnTo>
                    <a:pt x="28" y="21"/>
                  </a:lnTo>
                  <a:lnTo>
                    <a:pt x="27" y="20"/>
                  </a:lnTo>
                  <a:lnTo>
                    <a:pt x="26" y="20"/>
                  </a:lnTo>
                  <a:lnTo>
                    <a:pt x="27" y="20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8" y="17"/>
                  </a:lnTo>
                  <a:lnTo>
                    <a:pt x="28" y="18"/>
                  </a:lnTo>
                  <a:lnTo>
                    <a:pt x="28" y="20"/>
                  </a:lnTo>
                  <a:close/>
                  <a:moveTo>
                    <a:pt x="1" y="16"/>
                  </a:moveTo>
                  <a:lnTo>
                    <a:pt x="1" y="15"/>
                  </a:lnTo>
                  <a:lnTo>
                    <a:pt x="1" y="16"/>
                  </a:lnTo>
                  <a:close/>
                  <a:moveTo>
                    <a:pt x="1" y="13"/>
                  </a:moveTo>
                  <a:lnTo>
                    <a:pt x="2" y="13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close/>
                  <a:moveTo>
                    <a:pt x="57" y="5"/>
                  </a:moveTo>
                  <a:lnTo>
                    <a:pt x="59" y="7"/>
                  </a:lnTo>
                  <a:lnTo>
                    <a:pt x="60" y="9"/>
                  </a:lnTo>
                  <a:lnTo>
                    <a:pt x="60" y="10"/>
                  </a:lnTo>
                  <a:lnTo>
                    <a:pt x="60" y="12"/>
                  </a:lnTo>
                  <a:lnTo>
                    <a:pt x="63" y="15"/>
                  </a:lnTo>
                  <a:lnTo>
                    <a:pt x="64" y="16"/>
                  </a:lnTo>
                  <a:lnTo>
                    <a:pt x="65" y="17"/>
                  </a:lnTo>
                  <a:lnTo>
                    <a:pt x="65" y="18"/>
                  </a:lnTo>
                  <a:lnTo>
                    <a:pt x="65" y="20"/>
                  </a:lnTo>
                  <a:lnTo>
                    <a:pt x="66" y="21"/>
                  </a:lnTo>
                  <a:lnTo>
                    <a:pt x="66" y="22"/>
                  </a:lnTo>
                  <a:lnTo>
                    <a:pt x="68" y="22"/>
                  </a:lnTo>
                  <a:lnTo>
                    <a:pt x="68" y="23"/>
                  </a:lnTo>
                  <a:lnTo>
                    <a:pt x="69" y="24"/>
                  </a:lnTo>
                  <a:lnTo>
                    <a:pt x="69" y="25"/>
                  </a:lnTo>
                  <a:lnTo>
                    <a:pt x="70" y="26"/>
                  </a:lnTo>
                  <a:lnTo>
                    <a:pt x="70" y="29"/>
                  </a:lnTo>
                  <a:lnTo>
                    <a:pt x="71" y="29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1" y="32"/>
                  </a:lnTo>
                  <a:lnTo>
                    <a:pt x="71" y="33"/>
                  </a:lnTo>
                  <a:lnTo>
                    <a:pt x="71" y="34"/>
                  </a:lnTo>
                  <a:lnTo>
                    <a:pt x="72" y="35"/>
                  </a:lnTo>
                  <a:lnTo>
                    <a:pt x="72" y="37"/>
                  </a:lnTo>
                  <a:lnTo>
                    <a:pt x="71" y="38"/>
                  </a:lnTo>
                  <a:lnTo>
                    <a:pt x="71" y="39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71" y="42"/>
                  </a:lnTo>
                  <a:lnTo>
                    <a:pt x="71" y="43"/>
                  </a:lnTo>
                  <a:lnTo>
                    <a:pt x="71" y="45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1" y="50"/>
                  </a:lnTo>
                  <a:lnTo>
                    <a:pt x="72" y="50"/>
                  </a:lnTo>
                  <a:lnTo>
                    <a:pt x="73" y="49"/>
                  </a:lnTo>
                  <a:lnTo>
                    <a:pt x="73" y="48"/>
                  </a:lnTo>
                  <a:lnTo>
                    <a:pt x="73" y="49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72" y="52"/>
                  </a:lnTo>
                  <a:lnTo>
                    <a:pt x="72" y="54"/>
                  </a:lnTo>
                  <a:lnTo>
                    <a:pt x="72" y="55"/>
                  </a:lnTo>
                  <a:lnTo>
                    <a:pt x="72" y="56"/>
                  </a:lnTo>
                  <a:lnTo>
                    <a:pt x="71" y="56"/>
                  </a:lnTo>
                  <a:lnTo>
                    <a:pt x="71" y="57"/>
                  </a:lnTo>
                  <a:lnTo>
                    <a:pt x="72" y="57"/>
                  </a:lnTo>
                  <a:lnTo>
                    <a:pt x="72" y="58"/>
                  </a:lnTo>
                  <a:lnTo>
                    <a:pt x="71" y="59"/>
                  </a:lnTo>
                  <a:lnTo>
                    <a:pt x="71" y="58"/>
                  </a:lnTo>
                  <a:lnTo>
                    <a:pt x="70" y="58"/>
                  </a:lnTo>
                  <a:lnTo>
                    <a:pt x="70" y="59"/>
                  </a:lnTo>
                  <a:lnTo>
                    <a:pt x="71" y="59"/>
                  </a:lnTo>
                  <a:lnTo>
                    <a:pt x="70" y="60"/>
                  </a:lnTo>
                  <a:lnTo>
                    <a:pt x="70" y="62"/>
                  </a:lnTo>
                  <a:lnTo>
                    <a:pt x="69" y="63"/>
                  </a:lnTo>
                  <a:lnTo>
                    <a:pt x="69" y="64"/>
                  </a:lnTo>
                  <a:lnTo>
                    <a:pt x="69" y="65"/>
                  </a:lnTo>
                  <a:lnTo>
                    <a:pt x="68" y="65"/>
                  </a:lnTo>
                  <a:lnTo>
                    <a:pt x="66" y="65"/>
                  </a:lnTo>
                  <a:lnTo>
                    <a:pt x="66" y="66"/>
                  </a:lnTo>
                  <a:lnTo>
                    <a:pt x="65" y="66"/>
                  </a:lnTo>
                  <a:lnTo>
                    <a:pt x="65" y="67"/>
                  </a:lnTo>
                  <a:lnTo>
                    <a:pt x="64" y="67"/>
                  </a:lnTo>
                  <a:lnTo>
                    <a:pt x="65" y="67"/>
                  </a:lnTo>
                  <a:lnTo>
                    <a:pt x="64" y="67"/>
                  </a:lnTo>
                  <a:lnTo>
                    <a:pt x="64" y="66"/>
                  </a:lnTo>
                  <a:lnTo>
                    <a:pt x="63" y="67"/>
                  </a:lnTo>
                  <a:lnTo>
                    <a:pt x="63" y="66"/>
                  </a:lnTo>
                  <a:lnTo>
                    <a:pt x="63" y="67"/>
                  </a:lnTo>
                  <a:lnTo>
                    <a:pt x="62" y="67"/>
                  </a:lnTo>
                  <a:lnTo>
                    <a:pt x="62" y="66"/>
                  </a:lnTo>
                  <a:lnTo>
                    <a:pt x="62" y="67"/>
                  </a:lnTo>
                  <a:lnTo>
                    <a:pt x="61" y="67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59" y="66"/>
                  </a:lnTo>
                  <a:lnTo>
                    <a:pt x="60" y="65"/>
                  </a:lnTo>
                  <a:lnTo>
                    <a:pt x="59" y="65"/>
                  </a:lnTo>
                  <a:lnTo>
                    <a:pt x="59" y="64"/>
                  </a:lnTo>
                  <a:lnTo>
                    <a:pt x="59" y="65"/>
                  </a:lnTo>
                  <a:lnTo>
                    <a:pt x="59" y="66"/>
                  </a:lnTo>
                  <a:lnTo>
                    <a:pt x="60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6"/>
                  </a:lnTo>
                  <a:lnTo>
                    <a:pt x="57" y="67"/>
                  </a:lnTo>
                  <a:lnTo>
                    <a:pt x="56" y="67"/>
                  </a:lnTo>
                  <a:lnTo>
                    <a:pt x="55" y="67"/>
                  </a:lnTo>
                  <a:lnTo>
                    <a:pt x="55" y="68"/>
                  </a:lnTo>
                  <a:lnTo>
                    <a:pt x="57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6" y="69"/>
                  </a:lnTo>
                  <a:lnTo>
                    <a:pt x="56" y="71"/>
                  </a:lnTo>
                  <a:lnTo>
                    <a:pt x="56" y="69"/>
                  </a:lnTo>
                  <a:lnTo>
                    <a:pt x="57" y="71"/>
                  </a:lnTo>
                  <a:lnTo>
                    <a:pt x="56" y="71"/>
                  </a:lnTo>
                  <a:lnTo>
                    <a:pt x="56" y="72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5" y="71"/>
                  </a:lnTo>
                  <a:lnTo>
                    <a:pt x="55" y="69"/>
                  </a:lnTo>
                  <a:lnTo>
                    <a:pt x="54" y="69"/>
                  </a:lnTo>
                  <a:lnTo>
                    <a:pt x="53" y="69"/>
                  </a:lnTo>
                  <a:lnTo>
                    <a:pt x="53" y="71"/>
                  </a:lnTo>
                  <a:lnTo>
                    <a:pt x="52" y="71"/>
                  </a:lnTo>
                  <a:lnTo>
                    <a:pt x="52" y="69"/>
                  </a:lnTo>
                  <a:lnTo>
                    <a:pt x="51" y="69"/>
                  </a:lnTo>
                  <a:lnTo>
                    <a:pt x="51" y="67"/>
                  </a:lnTo>
                  <a:lnTo>
                    <a:pt x="49" y="67"/>
                  </a:lnTo>
                  <a:lnTo>
                    <a:pt x="51" y="68"/>
                  </a:lnTo>
                  <a:lnTo>
                    <a:pt x="49" y="68"/>
                  </a:lnTo>
                  <a:lnTo>
                    <a:pt x="48" y="68"/>
                  </a:lnTo>
                  <a:lnTo>
                    <a:pt x="48" y="69"/>
                  </a:lnTo>
                  <a:lnTo>
                    <a:pt x="47" y="69"/>
                  </a:lnTo>
                  <a:lnTo>
                    <a:pt x="46" y="69"/>
                  </a:lnTo>
                  <a:lnTo>
                    <a:pt x="46" y="68"/>
                  </a:lnTo>
                  <a:lnTo>
                    <a:pt x="46" y="69"/>
                  </a:lnTo>
                  <a:lnTo>
                    <a:pt x="45" y="69"/>
                  </a:lnTo>
                  <a:lnTo>
                    <a:pt x="45" y="71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4" y="72"/>
                  </a:lnTo>
                  <a:lnTo>
                    <a:pt x="45" y="72"/>
                  </a:lnTo>
                  <a:lnTo>
                    <a:pt x="45" y="71"/>
                  </a:lnTo>
                  <a:lnTo>
                    <a:pt x="46" y="71"/>
                  </a:lnTo>
                  <a:lnTo>
                    <a:pt x="46" y="72"/>
                  </a:lnTo>
                  <a:lnTo>
                    <a:pt x="46" y="73"/>
                  </a:lnTo>
                  <a:lnTo>
                    <a:pt x="45" y="73"/>
                  </a:lnTo>
                  <a:lnTo>
                    <a:pt x="45" y="74"/>
                  </a:lnTo>
                  <a:lnTo>
                    <a:pt x="44" y="74"/>
                  </a:lnTo>
                  <a:lnTo>
                    <a:pt x="45" y="74"/>
                  </a:lnTo>
                  <a:lnTo>
                    <a:pt x="45" y="75"/>
                  </a:lnTo>
                  <a:lnTo>
                    <a:pt x="44" y="75"/>
                  </a:lnTo>
                  <a:lnTo>
                    <a:pt x="44" y="74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2" y="72"/>
                  </a:lnTo>
                  <a:lnTo>
                    <a:pt x="40" y="72"/>
                  </a:lnTo>
                  <a:lnTo>
                    <a:pt x="42" y="72"/>
                  </a:lnTo>
                  <a:lnTo>
                    <a:pt x="40" y="72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0" y="73"/>
                  </a:lnTo>
                  <a:lnTo>
                    <a:pt x="42" y="74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43" y="75"/>
                  </a:lnTo>
                  <a:lnTo>
                    <a:pt x="43" y="76"/>
                  </a:lnTo>
                  <a:lnTo>
                    <a:pt x="42" y="76"/>
                  </a:lnTo>
                  <a:lnTo>
                    <a:pt x="42" y="75"/>
                  </a:lnTo>
                  <a:lnTo>
                    <a:pt x="40" y="75"/>
                  </a:lnTo>
                  <a:lnTo>
                    <a:pt x="40" y="76"/>
                  </a:lnTo>
                  <a:lnTo>
                    <a:pt x="42" y="76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39" y="79"/>
                  </a:lnTo>
                  <a:lnTo>
                    <a:pt x="39" y="77"/>
                  </a:lnTo>
                  <a:lnTo>
                    <a:pt x="38" y="76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7" y="77"/>
                  </a:lnTo>
                  <a:lnTo>
                    <a:pt x="37" y="76"/>
                  </a:lnTo>
                  <a:lnTo>
                    <a:pt x="38" y="75"/>
                  </a:lnTo>
                  <a:lnTo>
                    <a:pt x="38" y="76"/>
                  </a:lnTo>
                  <a:lnTo>
                    <a:pt x="39" y="75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9" y="74"/>
                  </a:lnTo>
                  <a:lnTo>
                    <a:pt x="39" y="75"/>
                  </a:lnTo>
                  <a:lnTo>
                    <a:pt x="40" y="74"/>
                  </a:lnTo>
                  <a:lnTo>
                    <a:pt x="40" y="73"/>
                  </a:lnTo>
                  <a:lnTo>
                    <a:pt x="39" y="73"/>
                  </a:lnTo>
                  <a:lnTo>
                    <a:pt x="38" y="73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6" y="75"/>
                  </a:lnTo>
                  <a:lnTo>
                    <a:pt x="35" y="75"/>
                  </a:lnTo>
                  <a:lnTo>
                    <a:pt x="35" y="76"/>
                  </a:lnTo>
                  <a:lnTo>
                    <a:pt x="34" y="77"/>
                  </a:lnTo>
                  <a:lnTo>
                    <a:pt x="34" y="79"/>
                  </a:lnTo>
                  <a:lnTo>
                    <a:pt x="32" y="79"/>
                  </a:lnTo>
                  <a:lnTo>
                    <a:pt x="32" y="77"/>
                  </a:lnTo>
                  <a:lnTo>
                    <a:pt x="32" y="76"/>
                  </a:lnTo>
                  <a:lnTo>
                    <a:pt x="31" y="76"/>
                  </a:lnTo>
                  <a:lnTo>
                    <a:pt x="31" y="77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9" y="80"/>
                  </a:lnTo>
                  <a:lnTo>
                    <a:pt x="29" y="81"/>
                  </a:lnTo>
                  <a:lnTo>
                    <a:pt x="28" y="81"/>
                  </a:lnTo>
                  <a:lnTo>
                    <a:pt x="28" y="80"/>
                  </a:lnTo>
                  <a:lnTo>
                    <a:pt x="27" y="80"/>
                  </a:lnTo>
                  <a:lnTo>
                    <a:pt x="28" y="80"/>
                  </a:lnTo>
                  <a:lnTo>
                    <a:pt x="28" y="79"/>
                  </a:lnTo>
                  <a:lnTo>
                    <a:pt x="27" y="79"/>
                  </a:lnTo>
                  <a:lnTo>
                    <a:pt x="27" y="77"/>
                  </a:lnTo>
                  <a:lnTo>
                    <a:pt x="28" y="77"/>
                  </a:lnTo>
                  <a:lnTo>
                    <a:pt x="28" y="76"/>
                  </a:lnTo>
                  <a:lnTo>
                    <a:pt x="27" y="76"/>
                  </a:lnTo>
                  <a:lnTo>
                    <a:pt x="26" y="76"/>
                  </a:lnTo>
                  <a:lnTo>
                    <a:pt x="24" y="76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4" y="73"/>
                  </a:lnTo>
                  <a:lnTo>
                    <a:pt x="26" y="74"/>
                  </a:lnTo>
                  <a:lnTo>
                    <a:pt x="26" y="75"/>
                  </a:lnTo>
                  <a:lnTo>
                    <a:pt x="27" y="75"/>
                  </a:lnTo>
                  <a:lnTo>
                    <a:pt x="27" y="76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7" y="74"/>
                  </a:lnTo>
                  <a:lnTo>
                    <a:pt x="26" y="75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7" y="75"/>
                  </a:lnTo>
                  <a:lnTo>
                    <a:pt x="28" y="75"/>
                  </a:lnTo>
                  <a:lnTo>
                    <a:pt x="28" y="74"/>
                  </a:lnTo>
                  <a:lnTo>
                    <a:pt x="28" y="75"/>
                  </a:lnTo>
                  <a:lnTo>
                    <a:pt x="29" y="75"/>
                  </a:lnTo>
                  <a:lnTo>
                    <a:pt x="28" y="74"/>
                  </a:lnTo>
                  <a:lnTo>
                    <a:pt x="28" y="73"/>
                  </a:lnTo>
                  <a:lnTo>
                    <a:pt x="27" y="73"/>
                  </a:lnTo>
                  <a:lnTo>
                    <a:pt x="26" y="73"/>
                  </a:lnTo>
                  <a:lnTo>
                    <a:pt x="27" y="73"/>
                  </a:lnTo>
                  <a:lnTo>
                    <a:pt x="27" y="72"/>
                  </a:lnTo>
                  <a:lnTo>
                    <a:pt x="28" y="73"/>
                  </a:lnTo>
                  <a:lnTo>
                    <a:pt x="28" y="72"/>
                  </a:lnTo>
                  <a:lnTo>
                    <a:pt x="29" y="72"/>
                  </a:lnTo>
                  <a:lnTo>
                    <a:pt x="30" y="72"/>
                  </a:lnTo>
                  <a:lnTo>
                    <a:pt x="29" y="72"/>
                  </a:lnTo>
                  <a:lnTo>
                    <a:pt x="29" y="71"/>
                  </a:lnTo>
                  <a:lnTo>
                    <a:pt x="28" y="71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6" y="71"/>
                  </a:lnTo>
                  <a:lnTo>
                    <a:pt x="27" y="71"/>
                  </a:lnTo>
                  <a:lnTo>
                    <a:pt x="26" y="71"/>
                  </a:lnTo>
                  <a:lnTo>
                    <a:pt x="26" y="69"/>
                  </a:lnTo>
                  <a:lnTo>
                    <a:pt x="27" y="68"/>
                  </a:lnTo>
                  <a:lnTo>
                    <a:pt x="26" y="68"/>
                  </a:lnTo>
                  <a:lnTo>
                    <a:pt x="26" y="69"/>
                  </a:lnTo>
                  <a:lnTo>
                    <a:pt x="24" y="69"/>
                  </a:lnTo>
                  <a:lnTo>
                    <a:pt x="24" y="68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4" y="67"/>
                  </a:lnTo>
                  <a:lnTo>
                    <a:pt x="23" y="66"/>
                  </a:lnTo>
                  <a:lnTo>
                    <a:pt x="24" y="66"/>
                  </a:lnTo>
                  <a:lnTo>
                    <a:pt x="26" y="65"/>
                  </a:lnTo>
                  <a:lnTo>
                    <a:pt x="26" y="66"/>
                  </a:lnTo>
                  <a:lnTo>
                    <a:pt x="26" y="67"/>
                  </a:lnTo>
                  <a:lnTo>
                    <a:pt x="27" y="67"/>
                  </a:lnTo>
                  <a:lnTo>
                    <a:pt x="27" y="68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6" y="66"/>
                  </a:lnTo>
                  <a:lnTo>
                    <a:pt x="26" y="65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6" y="64"/>
                  </a:lnTo>
                  <a:lnTo>
                    <a:pt x="26" y="63"/>
                  </a:lnTo>
                  <a:lnTo>
                    <a:pt x="26" y="62"/>
                  </a:lnTo>
                  <a:lnTo>
                    <a:pt x="27" y="62"/>
                  </a:lnTo>
                  <a:lnTo>
                    <a:pt x="27" y="60"/>
                  </a:lnTo>
                  <a:lnTo>
                    <a:pt x="27" y="59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0" y="57"/>
                  </a:lnTo>
                  <a:lnTo>
                    <a:pt x="28" y="58"/>
                  </a:lnTo>
                  <a:lnTo>
                    <a:pt x="27" y="57"/>
                  </a:lnTo>
                  <a:lnTo>
                    <a:pt x="28" y="56"/>
                  </a:lnTo>
                  <a:lnTo>
                    <a:pt x="29" y="55"/>
                  </a:lnTo>
                  <a:lnTo>
                    <a:pt x="29" y="54"/>
                  </a:lnTo>
                  <a:lnTo>
                    <a:pt x="30" y="54"/>
                  </a:lnTo>
                  <a:lnTo>
                    <a:pt x="31" y="54"/>
                  </a:lnTo>
                  <a:lnTo>
                    <a:pt x="31" y="55"/>
                  </a:lnTo>
                  <a:lnTo>
                    <a:pt x="31" y="54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28" y="51"/>
                  </a:lnTo>
                  <a:lnTo>
                    <a:pt x="28" y="50"/>
                  </a:lnTo>
                  <a:lnTo>
                    <a:pt x="29" y="50"/>
                  </a:lnTo>
                  <a:lnTo>
                    <a:pt x="30" y="50"/>
                  </a:lnTo>
                  <a:lnTo>
                    <a:pt x="31" y="50"/>
                  </a:lnTo>
                  <a:lnTo>
                    <a:pt x="32" y="49"/>
                  </a:lnTo>
                  <a:lnTo>
                    <a:pt x="34" y="49"/>
                  </a:lnTo>
                  <a:lnTo>
                    <a:pt x="32" y="49"/>
                  </a:lnTo>
                  <a:lnTo>
                    <a:pt x="31" y="49"/>
                  </a:lnTo>
                  <a:lnTo>
                    <a:pt x="31" y="50"/>
                  </a:lnTo>
                  <a:lnTo>
                    <a:pt x="30" y="50"/>
                  </a:lnTo>
                  <a:lnTo>
                    <a:pt x="30" y="49"/>
                  </a:lnTo>
                  <a:lnTo>
                    <a:pt x="29" y="49"/>
                  </a:lnTo>
                  <a:lnTo>
                    <a:pt x="30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8" y="47"/>
                  </a:lnTo>
                  <a:lnTo>
                    <a:pt x="28" y="48"/>
                  </a:lnTo>
                  <a:lnTo>
                    <a:pt x="28" y="47"/>
                  </a:lnTo>
                  <a:lnTo>
                    <a:pt x="29" y="47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8" y="45"/>
                  </a:lnTo>
                  <a:lnTo>
                    <a:pt x="29" y="45"/>
                  </a:lnTo>
                  <a:lnTo>
                    <a:pt x="28" y="45"/>
                  </a:lnTo>
                  <a:lnTo>
                    <a:pt x="28" y="43"/>
                  </a:lnTo>
                  <a:lnTo>
                    <a:pt x="29" y="43"/>
                  </a:lnTo>
                  <a:lnTo>
                    <a:pt x="28" y="43"/>
                  </a:lnTo>
                  <a:lnTo>
                    <a:pt x="28" y="42"/>
                  </a:lnTo>
                  <a:lnTo>
                    <a:pt x="28" y="41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8" y="42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7" y="39"/>
                  </a:lnTo>
                  <a:lnTo>
                    <a:pt x="28" y="39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8" y="38"/>
                  </a:lnTo>
                  <a:lnTo>
                    <a:pt x="27" y="38"/>
                  </a:lnTo>
                  <a:lnTo>
                    <a:pt x="27" y="37"/>
                  </a:lnTo>
                  <a:lnTo>
                    <a:pt x="28" y="37"/>
                  </a:lnTo>
                  <a:lnTo>
                    <a:pt x="27" y="37"/>
                  </a:lnTo>
                  <a:lnTo>
                    <a:pt x="27" y="38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6" y="38"/>
                  </a:lnTo>
                  <a:lnTo>
                    <a:pt x="26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4" y="39"/>
                  </a:lnTo>
                  <a:lnTo>
                    <a:pt x="26" y="39"/>
                  </a:lnTo>
                  <a:lnTo>
                    <a:pt x="24" y="39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3" y="37"/>
                  </a:lnTo>
                  <a:lnTo>
                    <a:pt x="23" y="38"/>
                  </a:lnTo>
                  <a:lnTo>
                    <a:pt x="22" y="38"/>
                  </a:lnTo>
                  <a:lnTo>
                    <a:pt x="22" y="37"/>
                  </a:lnTo>
                  <a:lnTo>
                    <a:pt x="23" y="37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2" y="35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3" y="35"/>
                  </a:lnTo>
                  <a:lnTo>
                    <a:pt x="23" y="34"/>
                  </a:lnTo>
                  <a:lnTo>
                    <a:pt x="23" y="33"/>
                  </a:lnTo>
                  <a:lnTo>
                    <a:pt x="23" y="34"/>
                  </a:lnTo>
                  <a:lnTo>
                    <a:pt x="24" y="34"/>
                  </a:lnTo>
                  <a:lnTo>
                    <a:pt x="24" y="33"/>
                  </a:lnTo>
                  <a:lnTo>
                    <a:pt x="24" y="32"/>
                  </a:lnTo>
                  <a:lnTo>
                    <a:pt x="24" y="33"/>
                  </a:lnTo>
                  <a:lnTo>
                    <a:pt x="24" y="34"/>
                  </a:lnTo>
                  <a:lnTo>
                    <a:pt x="24" y="35"/>
                  </a:lnTo>
                  <a:lnTo>
                    <a:pt x="26" y="35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6" y="33"/>
                  </a:lnTo>
                  <a:lnTo>
                    <a:pt x="27" y="33"/>
                  </a:lnTo>
                  <a:lnTo>
                    <a:pt x="26" y="32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6" y="31"/>
                  </a:lnTo>
                  <a:lnTo>
                    <a:pt x="26" y="32"/>
                  </a:lnTo>
                  <a:lnTo>
                    <a:pt x="26" y="31"/>
                  </a:lnTo>
                  <a:lnTo>
                    <a:pt x="27" y="31"/>
                  </a:lnTo>
                  <a:lnTo>
                    <a:pt x="27" y="32"/>
                  </a:lnTo>
                  <a:lnTo>
                    <a:pt x="27" y="33"/>
                  </a:lnTo>
                  <a:lnTo>
                    <a:pt x="27" y="34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3"/>
                  </a:lnTo>
                  <a:lnTo>
                    <a:pt x="30" y="33"/>
                  </a:lnTo>
                  <a:lnTo>
                    <a:pt x="30" y="32"/>
                  </a:lnTo>
                  <a:lnTo>
                    <a:pt x="31" y="32"/>
                  </a:lnTo>
                  <a:lnTo>
                    <a:pt x="32" y="32"/>
                  </a:lnTo>
                  <a:lnTo>
                    <a:pt x="31" y="33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4" y="35"/>
                  </a:lnTo>
                  <a:lnTo>
                    <a:pt x="32" y="34"/>
                  </a:lnTo>
                  <a:lnTo>
                    <a:pt x="34" y="34"/>
                  </a:lnTo>
                  <a:lnTo>
                    <a:pt x="32" y="34"/>
                  </a:lnTo>
                  <a:lnTo>
                    <a:pt x="34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6" y="32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4" y="33"/>
                  </a:lnTo>
                  <a:lnTo>
                    <a:pt x="34" y="32"/>
                  </a:lnTo>
                  <a:lnTo>
                    <a:pt x="32" y="32"/>
                  </a:lnTo>
                  <a:lnTo>
                    <a:pt x="32" y="31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2" y="30"/>
                  </a:lnTo>
                  <a:lnTo>
                    <a:pt x="32" y="31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2" y="29"/>
                  </a:lnTo>
                  <a:lnTo>
                    <a:pt x="34" y="29"/>
                  </a:lnTo>
                  <a:lnTo>
                    <a:pt x="32" y="27"/>
                  </a:lnTo>
                  <a:lnTo>
                    <a:pt x="32" y="29"/>
                  </a:lnTo>
                  <a:lnTo>
                    <a:pt x="32" y="27"/>
                  </a:lnTo>
                  <a:lnTo>
                    <a:pt x="31" y="29"/>
                  </a:lnTo>
                  <a:lnTo>
                    <a:pt x="30" y="29"/>
                  </a:lnTo>
                  <a:lnTo>
                    <a:pt x="30" y="27"/>
                  </a:lnTo>
                  <a:lnTo>
                    <a:pt x="31" y="27"/>
                  </a:lnTo>
                  <a:lnTo>
                    <a:pt x="30" y="27"/>
                  </a:lnTo>
                  <a:lnTo>
                    <a:pt x="30" y="26"/>
                  </a:lnTo>
                  <a:lnTo>
                    <a:pt x="31" y="26"/>
                  </a:lnTo>
                  <a:lnTo>
                    <a:pt x="31" y="27"/>
                  </a:lnTo>
                  <a:lnTo>
                    <a:pt x="32" y="27"/>
                  </a:lnTo>
                  <a:lnTo>
                    <a:pt x="32" y="26"/>
                  </a:lnTo>
                  <a:lnTo>
                    <a:pt x="34" y="26"/>
                  </a:lnTo>
                  <a:lnTo>
                    <a:pt x="32" y="26"/>
                  </a:lnTo>
                  <a:lnTo>
                    <a:pt x="31" y="26"/>
                  </a:lnTo>
                  <a:lnTo>
                    <a:pt x="31" y="25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0" y="24"/>
                  </a:lnTo>
                  <a:lnTo>
                    <a:pt x="29" y="24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30" y="22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7"/>
                  </a:lnTo>
                  <a:lnTo>
                    <a:pt x="29" y="17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0" y="20"/>
                  </a:lnTo>
                  <a:lnTo>
                    <a:pt x="31" y="20"/>
                  </a:lnTo>
                  <a:lnTo>
                    <a:pt x="30" y="18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4" y="9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7"/>
                  </a:lnTo>
                  <a:lnTo>
                    <a:pt x="46" y="6"/>
                  </a:lnTo>
                  <a:lnTo>
                    <a:pt x="46" y="7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49" y="7"/>
                  </a:lnTo>
                  <a:lnTo>
                    <a:pt x="51" y="7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4" y="2"/>
                  </a:lnTo>
                  <a:lnTo>
                    <a:pt x="54" y="1"/>
                  </a:lnTo>
                  <a:lnTo>
                    <a:pt x="55" y="0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6" y="4"/>
                  </a:lnTo>
                  <a:lnTo>
                    <a:pt x="57" y="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2" name="Freeform 6739">
              <a:extLst>
                <a:ext uri="{FF2B5EF4-FFF2-40B4-BE49-F238E27FC236}">
                  <a16:creationId xmlns:a16="http://schemas.microsoft.com/office/drawing/2014/main" id="{79ECCF7C-8AE3-608A-DA12-058A96968D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4587" y="3363914"/>
              <a:ext cx="407987" cy="263525"/>
            </a:xfrm>
            <a:custGeom>
              <a:avLst/>
              <a:gdLst>
                <a:gd name="T0" fmla="*/ 227 w 257"/>
                <a:gd name="T1" fmla="*/ 115 h 166"/>
                <a:gd name="T2" fmla="*/ 91 w 257"/>
                <a:gd name="T3" fmla="*/ 44 h 166"/>
                <a:gd name="T4" fmla="*/ 107 w 257"/>
                <a:gd name="T5" fmla="*/ 40 h 166"/>
                <a:gd name="T6" fmla="*/ 132 w 257"/>
                <a:gd name="T7" fmla="*/ 39 h 166"/>
                <a:gd name="T8" fmla="*/ 146 w 257"/>
                <a:gd name="T9" fmla="*/ 52 h 166"/>
                <a:gd name="T10" fmla="*/ 150 w 257"/>
                <a:gd name="T11" fmla="*/ 73 h 166"/>
                <a:gd name="T12" fmla="*/ 162 w 257"/>
                <a:gd name="T13" fmla="*/ 90 h 166"/>
                <a:gd name="T14" fmla="*/ 179 w 257"/>
                <a:gd name="T15" fmla="*/ 89 h 166"/>
                <a:gd name="T16" fmla="*/ 181 w 257"/>
                <a:gd name="T17" fmla="*/ 97 h 166"/>
                <a:gd name="T18" fmla="*/ 189 w 257"/>
                <a:gd name="T19" fmla="*/ 101 h 166"/>
                <a:gd name="T20" fmla="*/ 192 w 257"/>
                <a:gd name="T21" fmla="*/ 92 h 166"/>
                <a:gd name="T22" fmla="*/ 201 w 257"/>
                <a:gd name="T23" fmla="*/ 84 h 166"/>
                <a:gd name="T24" fmla="*/ 212 w 257"/>
                <a:gd name="T25" fmla="*/ 78 h 166"/>
                <a:gd name="T26" fmla="*/ 218 w 257"/>
                <a:gd name="T27" fmla="*/ 73 h 166"/>
                <a:gd name="T28" fmla="*/ 229 w 257"/>
                <a:gd name="T29" fmla="*/ 69 h 166"/>
                <a:gd name="T30" fmla="*/ 217 w 257"/>
                <a:gd name="T31" fmla="*/ 78 h 166"/>
                <a:gd name="T32" fmla="*/ 219 w 257"/>
                <a:gd name="T33" fmla="*/ 84 h 166"/>
                <a:gd name="T34" fmla="*/ 227 w 257"/>
                <a:gd name="T35" fmla="*/ 90 h 166"/>
                <a:gd name="T36" fmla="*/ 233 w 257"/>
                <a:gd name="T37" fmla="*/ 87 h 166"/>
                <a:gd name="T38" fmla="*/ 239 w 257"/>
                <a:gd name="T39" fmla="*/ 89 h 166"/>
                <a:gd name="T40" fmla="*/ 244 w 257"/>
                <a:gd name="T41" fmla="*/ 92 h 166"/>
                <a:gd name="T42" fmla="*/ 256 w 257"/>
                <a:gd name="T43" fmla="*/ 96 h 166"/>
                <a:gd name="T44" fmla="*/ 248 w 257"/>
                <a:gd name="T45" fmla="*/ 103 h 166"/>
                <a:gd name="T46" fmla="*/ 242 w 257"/>
                <a:gd name="T47" fmla="*/ 104 h 166"/>
                <a:gd name="T48" fmla="*/ 234 w 257"/>
                <a:gd name="T49" fmla="*/ 109 h 166"/>
                <a:gd name="T50" fmla="*/ 224 w 257"/>
                <a:gd name="T51" fmla="*/ 109 h 166"/>
                <a:gd name="T52" fmla="*/ 217 w 257"/>
                <a:gd name="T53" fmla="*/ 103 h 166"/>
                <a:gd name="T54" fmla="*/ 216 w 257"/>
                <a:gd name="T55" fmla="*/ 93 h 166"/>
                <a:gd name="T56" fmla="*/ 202 w 257"/>
                <a:gd name="T57" fmla="*/ 98 h 166"/>
                <a:gd name="T58" fmla="*/ 199 w 257"/>
                <a:gd name="T59" fmla="*/ 105 h 166"/>
                <a:gd name="T60" fmla="*/ 191 w 257"/>
                <a:gd name="T61" fmla="*/ 110 h 166"/>
                <a:gd name="T62" fmla="*/ 192 w 257"/>
                <a:gd name="T63" fmla="*/ 113 h 166"/>
                <a:gd name="T64" fmla="*/ 189 w 257"/>
                <a:gd name="T65" fmla="*/ 121 h 166"/>
                <a:gd name="T66" fmla="*/ 172 w 257"/>
                <a:gd name="T67" fmla="*/ 124 h 166"/>
                <a:gd name="T68" fmla="*/ 180 w 257"/>
                <a:gd name="T69" fmla="*/ 132 h 166"/>
                <a:gd name="T70" fmla="*/ 181 w 257"/>
                <a:gd name="T71" fmla="*/ 141 h 166"/>
                <a:gd name="T72" fmla="*/ 181 w 257"/>
                <a:gd name="T73" fmla="*/ 155 h 166"/>
                <a:gd name="T74" fmla="*/ 174 w 257"/>
                <a:gd name="T75" fmla="*/ 165 h 166"/>
                <a:gd name="T76" fmla="*/ 166 w 257"/>
                <a:gd name="T77" fmla="*/ 163 h 166"/>
                <a:gd name="T78" fmla="*/ 158 w 257"/>
                <a:gd name="T79" fmla="*/ 155 h 166"/>
                <a:gd name="T80" fmla="*/ 147 w 257"/>
                <a:gd name="T81" fmla="*/ 147 h 166"/>
                <a:gd name="T82" fmla="*/ 125 w 257"/>
                <a:gd name="T83" fmla="*/ 134 h 166"/>
                <a:gd name="T84" fmla="*/ 104 w 257"/>
                <a:gd name="T85" fmla="*/ 118 h 166"/>
                <a:gd name="T86" fmla="*/ 96 w 257"/>
                <a:gd name="T87" fmla="*/ 105 h 166"/>
                <a:gd name="T88" fmla="*/ 90 w 257"/>
                <a:gd name="T89" fmla="*/ 94 h 166"/>
                <a:gd name="T90" fmla="*/ 76 w 257"/>
                <a:gd name="T91" fmla="*/ 89 h 166"/>
                <a:gd name="T92" fmla="*/ 62 w 257"/>
                <a:gd name="T93" fmla="*/ 82 h 166"/>
                <a:gd name="T94" fmla="*/ 62 w 257"/>
                <a:gd name="T95" fmla="*/ 76 h 166"/>
                <a:gd name="T96" fmla="*/ 57 w 257"/>
                <a:gd name="T97" fmla="*/ 68 h 166"/>
                <a:gd name="T98" fmla="*/ 40 w 257"/>
                <a:gd name="T99" fmla="*/ 57 h 166"/>
                <a:gd name="T100" fmla="*/ 37 w 257"/>
                <a:gd name="T101" fmla="*/ 64 h 166"/>
                <a:gd name="T102" fmla="*/ 30 w 257"/>
                <a:gd name="T103" fmla="*/ 64 h 166"/>
                <a:gd name="T104" fmla="*/ 17 w 257"/>
                <a:gd name="T105" fmla="*/ 74 h 166"/>
                <a:gd name="T106" fmla="*/ 17 w 257"/>
                <a:gd name="T107" fmla="*/ 87 h 166"/>
                <a:gd name="T108" fmla="*/ 0 w 257"/>
                <a:gd name="T109" fmla="*/ 64 h 166"/>
                <a:gd name="T110" fmla="*/ 4 w 257"/>
                <a:gd name="T111" fmla="*/ 11 h 166"/>
                <a:gd name="T112" fmla="*/ 22 w 257"/>
                <a:gd name="T113" fmla="*/ 5 h 166"/>
                <a:gd name="T114" fmla="*/ 39 w 257"/>
                <a:gd name="T115" fmla="*/ 0 h 166"/>
                <a:gd name="T116" fmla="*/ 65 w 257"/>
                <a:gd name="T117" fmla="*/ 17 h 166"/>
                <a:gd name="T118" fmla="*/ 81 w 257"/>
                <a:gd name="T119" fmla="*/ 32 h 166"/>
                <a:gd name="T120" fmla="*/ 219 w 257"/>
                <a:gd name="T121" fmla="*/ 9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7" h="166">
                  <a:moveTo>
                    <a:pt x="237" y="115"/>
                  </a:moveTo>
                  <a:lnTo>
                    <a:pt x="235" y="115"/>
                  </a:lnTo>
                  <a:lnTo>
                    <a:pt x="235" y="114"/>
                  </a:lnTo>
                  <a:lnTo>
                    <a:pt x="237" y="113"/>
                  </a:lnTo>
                  <a:lnTo>
                    <a:pt x="237" y="114"/>
                  </a:lnTo>
                  <a:lnTo>
                    <a:pt x="237" y="115"/>
                  </a:lnTo>
                  <a:close/>
                  <a:moveTo>
                    <a:pt x="227" y="112"/>
                  </a:moveTo>
                  <a:lnTo>
                    <a:pt x="229" y="112"/>
                  </a:lnTo>
                  <a:lnTo>
                    <a:pt x="227" y="113"/>
                  </a:lnTo>
                  <a:lnTo>
                    <a:pt x="227" y="114"/>
                  </a:lnTo>
                  <a:lnTo>
                    <a:pt x="229" y="114"/>
                  </a:lnTo>
                  <a:lnTo>
                    <a:pt x="229" y="115"/>
                  </a:lnTo>
                  <a:lnTo>
                    <a:pt x="227" y="115"/>
                  </a:lnTo>
                  <a:lnTo>
                    <a:pt x="226" y="115"/>
                  </a:lnTo>
                  <a:lnTo>
                    <a:pt x="225" y="115"/>
                  </a:lnTo>
                  <a:lnTo>
                    <a:pt x="226" y="114"/>
                  </a:lnTo>
                  <a:lnTo>
                    <a:pt x="225" y="113"/>
                  </a:lnTo>
                  <a:lnTo>
                    <a:pt x="224" y="112"/>
                  </a:lnTo>
                  <a:lnTo>
                    <a:pt x="224" y="111"/>
                  </a:lnTo>
                  <a:lnTo>
                    <a:pt x="225" y="111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6" y="111"/>
                  </a:lnTo>
                  <a:lnTo>
                    <a:pt x="226" y="112"/>
                  </a:lnTo>
                  <a:lnTo>
                    <a:pt x="227" y="112"/>
                  </a:lnTo>
                  <a:close/>
                  <a:moveTo>
                    <a:pt x="91" y="44"/>
                  </a:moveTo>
                  <a:lnTo>
                    <a:pt x="92" y="43"/>
                  </a:lnTo>
                  <a:lnTo>
                    <a:pt x="93" y="43"/>
                  </a:lnTo>
                  <a:lnTo>
                    <a:pt x="95" y="43"/>
                  </a:lnTo>
                  <a:lnTo>
                    <a:pt x="96" y="43"/>
                  </a:lnTo>
                  <a:lnTo>
                    <a:pt x="97" y="43"/>
                  </a:lnTo>
                  <a:lnTo>
                    <a:pt x="98" y="43"/>
                  </a:lnTo>
                  <a:lnTo>
                    <a:pt x="99" y="42"/>
                  </a:lnTo>
                  <a:lnTo>
                    <a:pt x="100" y="42"/>
                  </a:lnTo>
                  <a:lnTo>
                    <a:pt x="101" y="42"/>
                  </a:lnTo>
                  <a:lnTo>
                    <a:pt x="104" y="42"/>
                  </a:lnTo>
                  <a:lnTo>
                    <a:pt x="105" y="42"/>
                  </a:lnTo>
                  <a:lnTo>
                    <a:pt x="106" y="40"/>
                  </a:lnTo>
                  <a:lnTo>
                    <a:pt x="107" y="40"/>
                  </a:lnTo>
                  <a:lnTo>
                    <a:pt x="108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5" y="42"/>
                  </a:lnTo>
                  <a:lnTo>
                    <a:pt x="117" y="42"/>
                  </a:lnTo>
                  <a:lnTo>
                    <a:pt x="120" y="42"/>
                  </a:lnTo>
                  <a:lnTo>
                    <a:pt x="122" y="42"/>
                  </a:lnTo>
                  <a:lnTo>
                    <a:pt x="124" y="42"/>
                  </a:lnTo>
                  <a:lnTo>
                    <a:pt x="126" y="42"/>
                  </a:lnTo>
                  <a:lnTo>
                    <a:pt x="128" y="42"/>
                  </a:lnTo>
                  <a:lnTo>
                    <a:pt x="129" y="42"/>
                  </a:lnTo>
                  <a:lnTo>
                    <a:pt x="130" y="40"/>
                  </a:lnTo>
                  <a:lnTo>
                    <a:pt x="132" y="39"/>
                  </a:lnTo>
                  <a:lnTo>
                    <a:pt x="133" y="38"/>
                  </a:lnTo>
                  <a:lnTo>
                    <a:pt x="134" y="38"/>
                  </a:lnTo>
                  <a:lnTo>
                    <a:pt x="134" y="39"/>
                  </a:lnTo>
                  <a:lnTo>
                    <a:pt x="137" y="42"/>
                  </a:lnTo>
                  <a:lnTo>
                    <a:pt x="138" y="43"/>
                  </a:lnTo>
                  <a:lnTo>
                    <a:pt x="139" y="44"/>
                  </a:lnTo>
                  <a:lnTo>
                    <a:pt x="140" y="45"/>
                  </a:lnTo>
                  <a:lnTo>
                    <a:pt x="141" y="46"/>
                  </a:lnTo>
                  <a:lnTo>
                    <a:pt x="142" y="46"/>
                  </a:lnTo>
                  <a:lnTo>
                    <a:pt x="142" y="47"/>
                  </a:lnTo>
                  <a:lnTo>
                    <a:pt x="143" y="47"/>
                  </a:lnTo>
                  <a:lnTo>
                    <a:pt x="145" y="49"/>
                  </a:lnTo>
                  <a:lnTo>
                    <a:pt x="146" y="52"/>
                  </a:lnTo>
                  <a:lnTo>
                    <a:pt x="147" y="54"/>
                  </a:lnTo>
                  <a:lnTo>
                    <a:pt x="147" y="56"/>
                  </a:lnTo>
                  <a:lnTo>
                    <a:pt x="148" y="56"/>
                  </a:lnTo>
                  <a:lnTo>
                    <a:pt x="150" y="55"/>
                  </a:lnTo>
                  <a:lnTo>
                    <a:pt x="151" y="53"/>
                  </a:lnTo>
                  <a:lnTo>
                    <a:pt x="151" y="59"/>
                  </a:lnTo>
                  <a:lnTo>
                    <a:pt x="151" y="63"/>
                  </a:lnTo>
                  <a:lnTo>
                    <a:pt x="151" y="64"/>
                  </a:lnTo>
                  <a:lnTo>
                    <a:pt x="151" y="65"/>
                  </a:lnTo>
                  <a:lnTo>
                    <a:pt x="150" y="65"/>
                  </a:lnTo>
                  <a:lnTo>
                    <a:pt x="150" y="67"/>
                  </a:lnTo>
                  <a:lnTo>
                    <a:pt x="150" y="69"/>
                  </a:lnTo>
                  <a:lnTo>
                    <a:pt x="150" y="73"/>
                  </a:lnTo>
                  <a:lnTo>
                    <a:pt x="153" y="73"/>
                  </a:lnTo>
                  <a:lnTo>
                    <a:pt x="154" y="73"/>
                  </a:lnTo>
                  <a:lnTo>
                    <a:pt x="156" y="73"/>
                  </a:lnTo>
                  <a:lnTo>
                    <a:pt x="157" y="73"/>
                  </a:lnTo>
                  <a:lnTo>
                    <a:pt x="158" y="73"/>
                  </a:lnTo>
                  <a:lnTo>
                    <a:pt x="158" y="76"/>
                  </a:lnTo>
                  <a:lnTo>
                    <a:pt x="158" y="79"/>
                  </a:lnTo>
                  <a:lnTo>
                    <a:pt x="159" y="81"/>
                  </a:lnTo>
                  <a:lnTo>
                    <a:pt x="159" y="84"/>
                  </a:lnTo>
                  <a:lnTo>
                    <a:pt x="160" y="87"/>
                  </a:lnTo>
                  <a:lnTo>
                    <a:pt x="160" y="89"/>
                  </a:lnTo>
                  <a:lnTo>
                    <a:pt x="160" y="90"/>
                  </a:lnTo>
                  <a:lnTo>
                    <a:pt x="162" y="90"/>
                  </a:lnTo>
                  <a:lnTo>
                    <a:pt x="163" y="90"/>
                  </a:lnTo>
                  <a:lnTo>
                    <a:pt x="164" y="90"/>
                  </a:lnTo>
                  <a:lnTo>
                    <a:pt x="166" y="90"/>
                  </a:lnTo>
                  <a:lnTo>
                    <a:pt x="168" y="90"/>
                  </a:lnTo>
                  <a:lnTo>
                    <a:pt x="170" y="90"/>
                  </a:lnTo>
                  <a:lnTo>
                    <a:pt x="172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6" y="89"/>
                  </a:lnTo>
                  <a:lnTo>
                    <a:pt x="176" y="90"/>
                  </a:lnTo>
                  <a:lnTo>
                    <a:pt x="177" y="90"/>
                  </a:lnTo>
                  <a:lnTo>
                    <a:pt x="179" y="90"/>
                  </a:lnTo>
                  <a:lnTo>
                    <a:pt x="179" y="89"/>
                  </a:lnTo>
                  <a:lnTo>
                    <a:pt x="180" y="89"/>
                  </a:lnTo>
                  <a:lnTo>
                    <a:pt x="180" y="90"/>
                  </a:lnTo>
                  <a:lnTo>
                    <a:pt x="180" y="92"/>
                  </a:lnTo>
                  <a:lnTo>
                    <a:pt x="181" y="92"/>
                  </a:lnTo>
                  <a:lnTo>
                    <a:pt x="181" y="93"/>
                  </a:lnTo>
                  <a:lnTo>
                    <a:pt x="182" y="93"/>
                  </a:lnTo>
                  <a:lnTo>
                    <a:pt x="182" y="94"/>
                  </a:lnTo>
                  <a:lnTo>
                    <a:pt x="182" y="95"/>
                  </a:lnTo>
                  <a:lnTo>
                    <a:pt x="182" y="96"/>
                  </a:lnTo>
                  <a:lnTo>
                    <a:pt x="181" y="96"/>
                  </a:lnTo>
                  <a:lnTo>
                    <a:pt x="181" y="97"/>
                  </a:lnTo>
                  <a:lnTo>
                    <a:pt x="180" y="97"/>
                  </a:lnTo>
                  <a:lnTo>
                    <a:pt x="181" y="97"/>
                  </a:lnTo>
                  <a:lnTo>
                    <a:pt x="182" y="98"/>
                  </a:lnTo>
                  <a:lnTo>
                    <a:pt x="182" y="99"/>
                  </a:lnTo>
                  <a:lnTo>
                    <a:pt x="183" y="99"/>
                  </a:lnTo>
                  <a:lnTo>
                    <a:pt x="184" y="101"/>
                  </a:lnTo>
                  <a:lnTo>
                    <a:pt x="185" y="101"/>
                  </a:lnTo>
                  <a:lnTo>
                    <a:pt x="187" y="102"/>
                  </a:lnTo>
                  <a:lnTo>
                    <a:pt x="188" y="102"/>
                  </a:lnTo>
                  <a:lnTo>
                    <a:pt x="188" y="101"/>
                  </a:lnTo>
                  <a:lnTo>
                    <a:pt x="189" y="101"/>
                  </a:lnTo>
                  <a:lnTo>
                    <a:pt x="189" y="102"/>
                  </a:lnTo>
                  <a:lnTo>
                    <a:pt x="189" y="101"/>
                  </a:lnTo>
                  <a:lnTo>
                    <a:pt x="190" y="101"/>
                  </a:lnTo>
                  <a:lnTo>
                    <a:pt x="189" y="101"/>
                  </a:lnTo>
                  <a:lnTo>
                    <a:pt x="190" y="101"/>
                  </a:lnTo>
                  <a:lnTo>
                    <a:pt x="190" y="99"/>
                  </a:lnTo>
                  <a:lnTo>
                    <a:pt x="189" y="99"/>
                  </a:lnTo>
                  <a:lnTo>
                    <a:pt x="189" y="98"/>
                  </a:lnTo>
                  <a:lnTo>
                    <a:pt x="189" y="97"/>
                  </a:lnTo>
                  <a:lnTo>
                    <a:pt x="189" y="96"/>
                  </a:lnTo>
                  <a:lnTo>
                    <a:pt x="189" y="95"/>
                  </a:lnTo>
                  <a:lnTo>
                    <a:pt x="190" y="95"/>
                  </a:lnTo>
                  <a:lnTo>
                    <a:pt x="190" y="94"/>
                  </a:lnTo>
                  <a:lnTo>
                    <a:pt x="191" y="94"/>
                  </a:lnTo>
                  <a:lnTo>
                    <a:pt x="191" y="93"/>
                  </a:lnTo>
                  <a:lnTo>
                    <a:pt x="191" y="92"/>
                  </a:lnTo>
                  <a:lnTo>
                    <a:pt x="192" y="92"/>
                  </a:lnTo>
                  <a:lnTo>
                    <a:pt x="193" y="92"/>
                  </a:lnTo>
                  <a:lnTo>
                    <a:pt x="193" y="90"/>
                  </a:lnTo>
                  <a:lnTo>
                    <a:pt x="195" y="90"/>
                  </a:lnTo>
                  <a:lnTo>
                    <a:pt x="196" y="89"/>
                  </a:lnTo>
                  <a:lnTo>
                    <a:pt x="196" y="88"/>
                  </a:lnTo>
                  <a:lnTo>
                    <a:pt x="196" y="87"/>
                  </a:lnTo>
                  <a:lnTo>
                    <a:pt x="196" y="86"/>
                  </a:lnTo>
                  <a:lnTo>
                    <a:pt x="197" y="86"/>
                  </a:lnTo>
                  <a:lnTo>
                    <a:pt x="197" y="85"/>
                  </a:lnTo>
                  <a:lnTo>
                    <a:pt x="198" y="85"/>
                  </a:lnTo>
                  <a:lnTo>
                    <a:pt x="199" y="85"/>
                  </a:lnTo>
                  <a:lnTo>
                    <a:pt x="200" y="84"/>
                  </a:lnTo>
                  <a:lnTo>
                    <a:pt x="201" y="84"/>
                  </a:lnTo>
                  <a:lnTo>
                    <a:pt x="201" y="82"/>
                  </a:lnTo>
                  <a:lnTo>
                    <a:pt x="202" y="82"/>
                  </a:lnTo>
                  <a:lnTo>
                    <a:pt x="204" y="81"/>
                  </a:lnTo>
                  <a:lnTo>
                    <a:pt x="204" y="80"/>
                  </a:lnTo>
                  <a:lnTo>
                    <a:pt x="205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79"/>
                  </a:lnTo>
                  <a:lnTo>
                    <a:pt x="208" y="79"/>
                  </a:lnTo>
                  <a:lnTo>
                    <a:pt x="209" y="79"/>
                  </a:lnTo>
                  <a:lnTo>
                    <a:pt x="209" y="78"/>
                  </a:lnTo>
                  <a:lnTo>
                    <a:pt x="210" y="78"/>
                  </a:lnTo>
                  <a:lnTo>
                    <a:pt x="212" y="78"/>
                  </a:lnTo>
                  <a:lnTo>
                    <a:pt x="212" y="77"/>
                  </a:lnTo>
                  <a:lnTo>
                    <a:pt x="213" y="77"/>
                  </a:lnTo>
                  <a:lnTo>
                    <a:pt x="213" y="76"/>
                  </a:lnTo>
                  <a:lnTo>
                    <a:pt x="213" y="74"/>
                  </a:lnTo>
                  <a:lnTo>
                    <a:pt x="214" y="74"/>
                  </a:lnTo>
                  <a:lnTo>
                    <a:pt x="214" y="73"/>
                  </a:lnTo>
                  <a:lnTo>
                    <a:pt x="215" y="73"/>
                  </a:lnTo>
                  <a:lnTo>
                    <a:pt x="215" y="72"/>
                  </a:lnTo>
                  <a:lnTo>
                    <a:pt x="216" y="72"/>
                  </a:lnTo>
                  <a:lnTo>
                    <a:pt x="217" y="71"/>
                  </a:lnTo>
                  <a:lnTo>
                    <a:pt x="217" y="72"/>
                  </a:lnTo>
                  <a:lnTo>
                    <a:pt x="218" y="72"/>
                  </a:lnTo>
                  <a:lnTo>
                    <a:pt x="218" y="73"/>
                  </a:lnTo>
                  <a:lnTo>
                    <a:pt x="219" y="73"/>
                  </a:lnTo>
                  <a:lnTo>
                    <a:pt x="219" y="72"/>
                  </a:lnTo>
                  <a:lnTo>
                    <a:pt x="219" y="71"/>
                  </a:lnTo>
                  <a:lnTo>
                    <a:pt x="221" y="71"/>
                  </a:lnTo>
                  <a:lnTo>
                    <a:pt x="221" y="70"/>
                  </a:lnTo>
                  <a:lnTo>
                    <a:pt x="222" y="70"/>
                  </a:lnTo>
                  <a:lnTo>
                    <a:pt x="223" y="70"/>
                  </a:lnTo>
                  <a:lnTo>
                    <a:pt x="223" y="69"/>
                  </a:lnTo>
                  <a:lnTo>
                    <a:pt x="224" y="69"/>
                  </a:lnTo>
                  <a:lnTo>
                    <a:pt x="224" y="68"/>
                  </a:lnTo>
                  <a:lnTo>
                    <a:pt x="225" y="68"/>
                  </a:lnTo>
                  <a:lnTo>
                    <a:pt x="226" y="68"/>
                  </a:lnTo>
                  <a:lnTo>
                    <a:pt x="229" y="69"/>
                  </a:lnTo>
                  <a:lnTo>
                    <a:pt x="229" y="70"/>
                  </a:lnTo>
                  <a:lnTo>
                    <a:pt x="229" y="71"/>
                  </a:lnTo>
                  <a:lnTo>
                    <a:pt x="226" y="71"/>
                  </a:lnTo>
                  <a:lnTo>
                    <a:pt x="225" y="72"/>
                  </a:lnTo>
                  <a:lnTo>
                    <a:pt x="224" y="72"/>
                  </a:lnTo>
                  <a:lnTo>
                    <a:pt x="223" y="72"/>
                  </a:lnTo>
                  <a:lnTo>
                    <a:pt x="223" y="73"/>
                  </a:lnTo>
                  <a:lnTo>
                    <a:pt x="223" y="74"/>
                  </a:lnTo>
                  <a:lnTo>
                    <a:pt x="222" y="76"/>
                  </a:lnTo>
                  <a:lnTo>
                    <a:pt x="221" y="76"/>
                  </a:lnTo>
                  <a:lnTo>
                    <a:pt x="219" y="76"/>
                  </a:lnTo>
                  <a:lnTo>
                    <a:pt x="218" y="77"/>
                  </a:lnTo>
                  <a:lnTo>
                    <a:pt x="217" y="78"/>
                  </a:lnTo>
                  <a:lnTo>
                    <a:pt x="217" y="79"/>
                  </a:lnTo>
                  <a:lnTo>
                    <a:pt x="216" y="79"/>
                  </a:lnTo>
                  <a:lnTo>
                    <a:pt x="216" y="80"/>
                  </a:lnTo>
                  <a:lnTo>
                    <a:pt x="215" y="80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5" y="84"/>
                  </a:lnTo>
                  <a:lnTo>
                    <a:pt x="216" y="84"/>
                  </a:lnTo>
                  <a:lnTo>
                    <a:pt x="216" y="85"/>
                  </a:lnTo>
                  <a:lnTo>
                    <a:pt x="217" y="86"/>
                  </a:lnTo>
                  <a:lnTo>
                    <a:pt x="217" y="85"/>
                  </a:lnTo>
                  <a:lnTo>
                    <a:pt x="219" y="85"/>
                  </a:lnTo>
                  <a:lnTo>
                    <a:pt x="219" y="84"/>
                  </a:lnTo>
                  <a:lnTo>
                    <a:pt x="221" y="85"/>
                  </a:lnTo>
                  <a:lnTo>
                    <a:pt x="222" y="86"/>
                  </a:lnTo>
                  <a:lnTo>
                    <a:pt x="222" y="87"/>
                  </a:lnTo>
                  <a:lnTo>
                    <a:pt x="222" y="88"/>
                  </a:lnTo>
                  <a:lnTo>
                    <a:pt x="222" y="89"/>
                  </a:lnTo>
                  <a:lnTo>
                    <a:pt x="222" y="88"/>
                  </a:lnTo>
                  <a:lnTo>
                    <a:pt x="223" y="88"/>
                  </a:lnTo>
                  <a:lnTo>
                    <a:pt x="223" y="89"/>
                  </a:lnTo>
                  <a:lnTo>
                    <a:pt x="224" y="89"/>
                  </a:lnTo>
                  <a:lnTo>
                    <a:pt x="225" y="89"/>
                  </a:lnTo>
                  <a:lnTo>
                    <a:pt x="225" y="90"/>
                  </a:lnTo>
                  <a:lnTo>
                    <a:pt x="226" y="90"/>
                  </a:lnTo>
                  <a:lnTo>
                    <a:pt x="227" y="90"/>
                  </a:lnTo>
                  <a:lnTo>
                    <a:pt x="227" y="92"/>
                  </a:lnTo>
                  <a:lnTo>
                    <a:pt x="227" y="90"/>
                  </a:lnTo>
                  <a:lnTo>
                    <a:pt x="229" y="89"/>
                  </a:lnTo>
                  <a:lnTo>
                    <a:pt x="229" y="90"/>
                  </a:lnTo>
                  <a:lnTo>
                    <a:pt x="229" y="92"/>
                  </a:lnTo>
                  <a:lnTo>
                    <a:pt x="230" y="92"/>
                  </a:lnTo>
                  <a:lnTo>
                    <a:pt x="230" y="90"/>
                  </a:lnTo>
                  <a:lnTo>
                    <a:pt x="231" y="92"/>
                  </a:lnTo>
                  <a:lnTo>
                    <a:pt x="231" y="90"/>
                  </a:lnTo>
                  <a:lnTo>
                    <a:pt x="231" y="87"/>
                  </a:lnTo>
                  <a:lnTo>
                    <a:pt x="232" y="87"/>
                  </a:lnTo>
                  <a:lnTo>
                    <a:pt x="233" y="88"/>
                  </a:lnTo>
                  <a:lnTo>
                    <a:pt x="233" y="87"/>
                  </a:lnTo>
                  <a:lnTo>
                    <a:pt x="234" y="87"/>
                  </a:lnTo>
                  <a:lnTo>
                    <a:pt x="234" y="86"/>
                  </a:lnTo>
                  <a:lnTo>
                    <a:pt x="234" y="85"/>
                  </a:lnTo>
                  <a:lnTo>
                    <a:pt x="234" y="84"/>
                  </a:lnTo>
                  <a:lnTo>
                    <a:pt x="234" y="82"/>
                  </a:lnTo>
                  <a:lnTo>
                    <a:pt x="235" y="82"/>
                  </a:lnTo>
                  <a:lnTo>
                    <a:pt x="235" y="84"/>
                  </a:lnTo>
                  <a:lnTo>
                    <a:pt x="235" y="85"/>
                  </a:lnTo>
                  <a:lnTo>
                    <a:pt x="237" y="85"/>
                  </a:lnTo>
                  <a:lnTo>
                    <a:pt x="238" y="87"/>
                  </a:lnTo>
                  <a:lnTo>
                    <a:pt x="238" y="88"/>
                  </a:lnTo>
                  <a:lnTo>
                    <a:pt x="238" y="89"/>
                  </a:lnTo>
                  <a:lnTo>
                    <a:pt x="239" y="89"/>
                  </a:lnTo>
                  <a:lnTo>
                    <a:pt x="240" y="89"/>
                  </a:lnTo>
                  <a:lnTo>
                    <a:pt x="240" y="90"/>
                  </a:lnTo>
                  <a:lnTo>
                    <a:pt x="241" y="90"/>
                  </a:lnTo>
                  <a:lnTo>
                    <a:pt x="241" y="89"/>
                  </a:lnTo>
                  <a:lnTo>
                    <a:pt x="242" y="89"/>
                  </a:lnTo>
                  <a:lnTo>
                    <a:pt x="242" y="90"/>
                  </a:lnTo>
                  <a:lnTo>
                    <a:pt x="242" y="92"/>
                  </a:lnTo>
                  <a:lnTo>
                    <a:pt x="242" y="93"/>
                  </a:lnTo>
                  <a:lnTo>
                    <a:pt x="242" y="94"/>
                  </a:lnTo>
                  <a:lnTo>
                    <a:pt x="243" y="94"/>
                  </a:lnTo>
                  <a:lnTo>
                    <a:pt x="243" y="93"/>
                  </a:lnTo>
                  <a:lnTo>
                    <a:pt x="244" y="93"/>
                  </a:lnTo>
                  <a:lnTo>
                    <a:pt x="244" y="92"/>
                  </a:lnTo>
                  <a:lnTo>
                    <a:pt x="246" y="93"/>
                  </a:lnTo>
                  <a:lnTo>
                    <a:pt x="247" y="93"/>
                  </a:lnTo>
                  <a:lnTo>
                    <a:pt x="247" y="94"/>
                  </a:lnTo>
                  <a:lnTo>
                    <a:pt x="248" y="94"/>
                  </a:lnTo>
                  <a:lnTo>
                    <a:pt x="249" y="95"/>
                  </a:lnTo>
                  <a:lnTo>
                    <a:pt x="249" y="96"/>
                  </a:lnTo>
                  <a:lnTo>
                    <a:pt x="250" y="96"/>
                  </a:lnTo>
                  <a:lnTo>
                    <a:pt x="252" y="96"/>
                  </a:lnTo>
                  <a:lnTo>
                    <a:pt x="252" y="97"/>
                  </a:lnTo>
                  <a:lnTo>
                    <a:pt x="254" y="97"/>
                  </a:lnTo>
                  <a:lnTo>
                    <a:pt x="254" y="96"/>
                  </a:lnTo>
                  <a:lnTo>
                    <a:pt x="255" y="96"/>
                  </a:lnTo>
                  <a:lnTo>
                    <a:pt x="256" y="96"/>
                  </a:lnTo>
                  <a:lnTo>
                    <a:pt x="256" y="97"/>
                  </a:lnTo>
                  <a:lnTo>
                    <a:pt x="257" y="97"/>
                  </a:lnTo>
                  <a:lnTo>
                    <a:pt x="256" y="98"/>
                  </a:lnTo>
                  <a:lnTo>
                    <a:pt x="255" y="98"/>
                  </a:lnTo>
                  <a:lnTo>
                    <a:pt x="254" y="99"/>
                  </a:lnTo>
                  <a:lnTo>
                    <a:pt x="252" y="99"/>
                  </a:lnTo>
                  <a:lnTo>
                    <a:pt x="251" y="99"/>
                  </a:lnTo>
                  <a:lnTo>
                    <a:pt x="251" y="101"/>
                  </a:lnTo>
                  <a:lnTo>
                    <a:pt x="251" y="102"/>
                  </a:lnTo>
                  <a:lnTo>
                    <a:pt x="250" y="102"/>
                  </a:lnTo>
                  <a:lnTo>
                    <a:pt x="250" y="103"/>
                  </a:lnTo>
                  <a:lnTo>
                    <a:pt x="249" y="103"/>
                  </a:lnTo>
                  <a:lnTo>
                    <a:pt x="248" y="103"/>
                  </a:lnTo>
                  <a:lnTo>
                    <a:pt x="247" y="103"/>
                  </a:lnTo>
                  <a:lnTo>
                    <a:pt x="247" y="102"/>
                  </a:lnTo>
                  <a:lnTo>
                    <a:pt x="246" y="102"/>
                  </a:lnTo>
                  <a:lnTo>
                    <a:pt x="246" y="101"/>
                  </a:lnTo>
                  <a:lnTo>
                    <a:pt x="246" y="102"/>
                  </a:lnTo>
                  <a:lnTo>
                    <a:pt x="246" y="103"/>
                  </a:lnTo>
                  <a:lnTo>
                    <a:pt x="246" y="104"/>
                  </a:lnTo>
                  <a:lnTo>
                    <a:pt x="247" y="104"/>
                  </a:lnTo>
                  <a:lnTo>
                    <a:pt x="246" y="105"/>
                  </a:lnTo>
                  <a:lnTo>
                    <a:pt x="244" y="105"/>
                  </a:lnTo>
                  <a:lnTo>
                    <a:pt x="243" y="105"/>
                  </a:lnTo>
                  <a:lnTo>
                    <a:pt x="243" y="104"/>
                  </a:lnTo>
                  <a:lnTo>
                    <a:pt x="242" y="104"/>
                  </a:lnTo>
                  <a:lnTo>
                    <a:pt x="241" y="105"/>
                  </a:lnTo>
                  <a:lnTo>
                    <a:pt x="241" y="106"/>
                  </a:lnTo>
                  <a:lnTo>
                    <a:pt x="239" y="107"/>
                  </a:lnTo>
                  <a:lnTo>
                    <a:pt x="240" y="107"/>
                  </a:lnTo>
                  <a:lnTo>
                    <a:pt x="240" y="109"/>
                  </a:lnTo>
                  <a:lnTo>
                    <a:pt x="239" y="109"/>
                  </a:lnTo>
                  <a:lnTo>
                    <a:pt x="238" y="109"/>
                  </a:lnTo>
                  <a:lnTo>
                    <a:pt x="237" y="109"/>
                  </a:lnTo>
                  <a:lnTo>
                    <a:pt x="237" y="110"/>
                  </a:lnTo>
                  <a:lnTo>
                    <a:pt x="235" y="111"/>
                  </a:lnTo>
                  <a:lnTo>
                    <a:pt x="235" y="110"/>
                  </a:lnTo>
                  <a:lnTo>
                    <a:pt x="235" y="109"/>
                  </a:lnTo>
                  <a:lnTo>
                    <a:pt x="234" y="109"/>
                  </a:lnTo>
                  <a:lnTo>
                    <a:pt x="234" y="110"/>
                  </a:lnTo>
                  <a:lnTo>
                    <a:pt x="233" y="110"/>
                  </a:lnTo>
                  <a:lnTo>
                    <a:pt x="233" y="109"/>
                  </a:lnTo>
                  <a:lnTo>
                    <a:pt x="232" y="109"/>
                  </a:lnTo>
                  <a:lnTo>
                    <a:pt x="231" y="107"/>
                  </a:lnTo>
                  <a:lnTo>
                    <a:pt x="230" y="107"/>
                  </a:lnTo>
                  <a:lnTo>
                    <a:pt x="229" y="107"/>
                  </a:lnTo>
                  <a:lnTo>
                    <a:pt x="229" y="106"/>
                  </a:lnTo>
                  <a:lnTo>
                    <a:pt x="229" y="107"/>
                  </a:lnTo>
                  <a:lnTo>
                    <a:pt x="227" y="109"/>
                  </a:lnTo>
                  <a:lnTo>
                    <a:pt x="226" y="107"/>
                  </a:lnTo>
                  <a:lnTo>
                    <a:pt x="225" y="107"/>
                  </a:lnTo>
                  <a:lnTo>
                    <a:pt x="224" y="109"/>
                  </a:lnTo>
                  <a:lnTo>
                    <a:pt x="223" y="109"/>
                  </a:lnTo>
                  <a:lnTo>
                    <a:pt x="221" y="110"/>
                  </a:lnTo>
                  <a:lnTo>
                    <a:pt x="219" y="110"/>
                  </a:lnTo>
                  <a:lnTo>
                    <a:pt x="218" y="109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7" y="106"/>
                  </a:lnTo>
                  <a:lnTo>
                    <a:pt x="216" y="106"/>
                  </a:lnTo>
                  <a:lnTo>
                    <a:pt x="216" y="105"/>
                  </a:lnTo>
                  <a:lnTo>
                    <a:pt x="215" y="105"/>
                  </a:lnTo>
                  <a:lnTo>
                    <a:pt x="215" y="104"/>
                  </a:lnTo>
                  <a:lnTo>
                    <a:pt x="216" y="104"/>
                  </a:lnTo>
                  <a:lnTo>
                    <a:pt x="217" y="103"/>
                  </a:lnTo>
                  <a:lnTo>
                    <a:pt x="218" y="102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99"/>
                  </a:lnTo>
                  <a:lnTo>
                    <a:pt x="222" y="99"/>
                  </a:lnTo>
                  <a:lnTo>
                    <a:pt x="222" y="98"/>
                  </a:lnTo>
                  <a:lnTo>
                    <a:pt x="221" y="98"/>
                  </a:lnTo>
                  <a:lnTo>
                    <a:pt x="219" y="98"/>
                  </a:lnTo>
                  <a:lnTo>
                    <a:pt x="219" y="97"/>
                  </a:lnTo>
                  <a:lnTo>
                    <a:pt x="221" y="97"/>
                  </a:lnTo>
                  <a:lnTo>
                    <a:pt x="217" y="94"/>
                  </a:lnTo>
                  <a:lnTo>
                    <a:pt x="217" y="93"/>
                  </a:lnTo>
                  <a:lnTo>
                    <a:pt x="216" y="93"/>
                  </a:lnTo>
                  <a:lnTo>
                    <a:pt x="215" y="93"/>
                  </a:lnTo>
                  <a:lnTo>
                    <a:pt x="215" y="95"/>
                  </a:lnTo>
                  <a:lnTo>
                    <a:pt x="214" y="96"/>
                  </a:lnTo>
                  <a:lnTo>
                    <a:pt x="213" y="96"/>
                  </a:lnTo>
                  <a:lnTo>
                    <a:pt x="212" y="97"/>
                  </a:lnTo>
                  <a:lnTo>
                    <a:pt x="210" y="98"/>
                  </a:lnTo>
                  <a:lnTo>
                    <a:pt x="207" y="99"/>
                  </a:lnTo>
                  <a:lnTo>
                    <a:pt x="206" y="101"/>
                  </a:lnTo>
                  <a:lnTo>
                    <a:pt x="205" y="101"/>
                  </a:lnTo>
                  <a:lnTo>
                    <a:pt x="205" y="99"/>
                  </a:lnTo>
                  <a:lnTo>
                    <a:pt x="204" y="99"/>
                  </a:lnTo>
                  <a:lnTo>
                    <a:pt x="204" y="98"/>
                  </a:lnTo>
                  <a:lnTo>
                    <a:pt x="202" y="98"/>
                  </a:lnTo>
                  <a:lnTo>
                    <a:pt x="202" y="97"/>
                  </a:lnTo>
                  <a:lnTo>
                    <a:pt x="201" y="97"/>
                  </a:lnTo>
                  <a:lnTo>
                    <a:pt x="200" y="97"/>
                  </a:lnTo>
                  <a:lnTo>
                    <a:pt x="200" y="98"/>
                  </a:lnTo>
                  <a:lnTo>
                    <a:pt x="200" y="99"/>
                  </a:lnTo>
                  <a:lnTo>
                    <a:pt x="200" y="101"/>
                  </a:lnTo>
                  <a:lnTo>
                    <a:pt x="200" y="102"/>
                  </a:lnTo>
                  <a:lnTo>
                    <a:pt x="199" y="102"/>
                  </a:lnTo>
                  <a:lnTo>
                    <a:pt x="198" y="102"/>
                  </a:lnTo>
                  <a:lnTo>
                    <a:pt x="198" y="103"/>
                  </a:lnTo>
                  <a:lnTo>
                    <a:pt x="199" y="103"/>
                  </a:lnTo>
                  <a:lnTo>
                    <a:pt x="199" y="104"/>
                  </a:lnTo>
                  <a:lnTo>
                    <a:pt x="199" y="105"/>
                  </a:lnTo>
                  <a:lnTo>
                    <a:pt x="200" y="106"/>
                  </a:lnTo>
                  <a:lnTo>
                    <a:pt x="200" y="107"/>
                  </a:lnTo>
                  <a:lnTo>
                    <a:pt x="199" y="107"/>
                  </a:lnTo>
                  <a:lnTo>
                    <a:pt x="198" y="107"/>
                  </a:lnTo>
                  <a:lnTo>
                    <a:pt x="199" y="109"/>
                  </a:lnTo>
                  <a:lnTo>
                    <a:pt x="199" y="110"/>
                  </a:lnTo>
                  <a:lnTo>
                    <a:pt x="198" y="110"/>
                  </a:lnTo>
                  <a:lnTo>
                    <a:pt x="197" y="109"/>
                  </a:lnTo>
                  <a:lnTo>
                    <a:pt x="196" y="109"/>
                  </a:lnTo>
                  <a:lnTo>
                    <a:pt x="193" y="109"/>
                  </a:lnTo>
                  <a:lnTo>
                    <a:pt x="192" y="109"/>
                  </a:lnTo>
                  <a:lnTo>
                    <a:pt x="192" y="110"/>
                  </a:lnTo>
                  <a:lnTo>
                    <a:pt x="191" y="110"/>
                  </a:lnTo>
                  <a:lnTo>
                    <a:pt x="190" y="110"/>
                  </a:lnTo>
                  <a:lnTo>
                    <a:pt x="189" y="110"/>
                  </a:lnTo>
                  <a:lnTo>
                    <a:pt x="189" y="111"/>
                  </a:lnTo>
                  <a:lnTo>
                    <a:pt x="190" y="111"/>
                  </a:lnTo>
                  <a:lnTo>
                    <a:pt x="191" y="111"/>
                  </a:lnTo>
                  <a:lnTo>
                    <a:pt x="195" y="110"/>
                  </a:lnTo>
                  <a:lnTo>
                    <a:pt x="195" y="111"/>
                  </a:lnTo>
                  <a:lnTo>
                    <a:pt x="195" y="112"/>
                  </a:lnTo>
                  <a:lnTo>
                    <a:pt x="193" y="112"/>
                  </a:lnTo>
                  <a:lnTo>
                    <a:pt x="192" y="112"/>
                  </a:lnTo>
                  <a:lnTo>
                    <a:pt x="191" y="112"/>
                  </a:lnTo>
                  <a:lnTo>
                    <a:pt x="192" y="112"/>
                  </a:lnTo>
                  <a:lnTo>
                    <a:pt x="192" y="113"/>
                  </a:lnTo>
                  <a:lnTo>
                    <a:pt x="193" y="115"/>
                  </a:lnTo>
                  <a:lnTo>
                    <a:pt x="192" y="115"/>
                  </a:lnTo>
                  <a:lnTo>
                    <a:pt x="192" y="114"/>
                  </a:lnTo>
                  <a:lnTo>
                    <a:pt x="191" y="113"/>
                  </a:lnTo>
                  <a:lnTo>
                    <a:pt x="191" y="114"/>
                  </a:lnTo>
                  <a:lnTo>
                    <a:pt x="192" y="115"/>
                  </a:lnTo>
                  <a:lnTo>
                    <a:pt x="191" y="115"/>
                  </a:lnTo>
                  <a:lnTo>
                    <a:pt x="191" y="116"/>
                  </a:lnTo>
                  <a:lnTo>
                    <a:pt x="191" y="115"/>
                  </a:lnTo>
                  <a:lnTo>
                    <a:pt x="190" y="115"/>
                  </a:lnTo>
                  <a:lnTo>
                    <a:pt x="190" y="116"/>
                  </a:lnTo>
                  <a:lnTo>
                    <a:pt x="189" y="120"/>
                  </a:lnTo>
                  <a:lnTo>
                    <a:pt x="189" y="121"/>
                  </a:lnTo>
                  <a:lnTo>
                    <a:pt x="188" y="121"/>
                  </a:lnTo>
                  <a:lnTo>
                    <a:pt x="188" y="122"/>
                  </a:lnTo>
                  <a:lnTo>
                    <a:pt x="187" y="122"/>
                  </a:lnTo>
                  <a:lnTo>
                    <a:pt x="185" y="122"/>
                  </a:lnTo>
                  <a:lnTo>
                    <a:pt x="184" y="122"/>
                  </a:lnTo>
                  <a:lnTo>
                    <a:pt x="182" y="122"/>
                  </a:lnTo>
                  <a:lnTo>
                    <a:pt x="176" y="120"/>
                  </a:lnTo>
                  <a:lnTo>
                    <a:pt x="175" y="121"/>
                  </a:lnTo>
                  <a:lnTo>
                    <a:pt x="174" y="121"/>
                  </a:lnTo>
                  <a:lnTo>
                    <a:pt x="173" y="122"/>
                  </a:lnTo>
                  <a:lnTo>
                    <a:pt x="173" y="123"/>
                  </a:lnTo>
                  <a:lnTo>
                    <a:pt x="172" y="123"/>
                  </a:lnTo>
                  <a:lnTo>
                    <a:pt x="172" y="124"/>
                  </a:lnTo>
                  <a:lnTo>
                    <a:pt x="172" y="126"/>
                  </a:lnTo>
                  <a:lnTo>
                    <a:pt x="171" y="126"/>
                  </a:lnTo>
                  <a:lnTo>
                    <a:pt x="171" y="127"/>
                  </a:lnTo>
                  <a:lnTo>
                    <a:pt x="171" y="128"/>
                  </a:lnTo>
                  <a:lnTo>
                    <a:pt x="171" y="129"/>
                  </a:lnTo>
                  <a:lnTo>
                    <a:pt x="173" y="129"/>
                  </a:lnTo>
                  <a:lnTo>
                    <a:pt x="174" y="129"/>
                  </a:lnTo>
                  <a:lnTo>
                    <a:pt x="174" y="130"/>
                  </a:lnTo>
                  <a:lnTo>
                    <a:pt x="175" y="130"/>
                  </a:lnTo>
                  <a:lnTo>
                    <a:pt x="175" y="132"/>
                  </a:lnTo>
                  <a:lnTo>
                    <a:pt x="177" y="132"/>
                  </a:lnTo>
                  <a:lnTo>
                    <a:pt x="179" y="132"/>
                  </a:lnTo>
                  <a:lnTo>
                    <a:pt x="180" y="132"/>
                  </a:lnTo>
                  <a:lnTo>
                    <a:pt x="181" y="132"/>
                  </a:lnTo>
                  <a:lnTo>
                    <a:pt x="182" y="132"/>
                  </a:lnTo>
                  <a:lnTo>
                    <a:pt x="182" y="134"/>
                  </a:lnTo>
                  <a:lnTo>
                    <a:pt x="182" y="135"/>
                  </a:lnTo>
                  <a:lnTo>
                    <a:pt x="183" y="135"/>
                  </a:lnTo>
                  <a:lnTo>
                    <a:pt x="183" y="136"/>
                  </a:lnTo>
                  <a:lnTo>
                    <a:pt x="182" y="136"/>
                  </a:lnTo>
                  <a:lnTo>
                    <a:pt x="182" y="137"/>
                  </a:lnTo>
                  <a:lnTo>
                    <a:pt x="181" y="137"/>
                  </a:lnTo>
                  <a:lnTo>
                    <a:pt x="181" y="138"/>
                  </a:lnTo>
                  <a:lnTo>
                    <a:pt x="181" y="139"/>
                  </a:lnTo>
                  <a:lnTo>
                    <a:pt x="181" y="140"/>
                  </a:lnTo>
                  <a:lnTo>
                    <a:pt x="181" y="141"/>
                  </a:lnTo>
                  <a:lnTo>
                    <a:pt x="182" y="143"/>
                  </a:lnTo>
                  <a:lnTo>
                    <a:pt x="182" y="144"/>
                  </a:lnTo>
                  <a:lnTo>
                    <a:pt x="183" y="145"/>
                  </a:lnTo>
                  <a:lnTo>
                    <a:pt x="184" y="146"/>
                  </a:lnTo>
                  <a:lnTo>
                    <a:pt x="185" y="147"/>
                  </a:lnTo>
                  <a:lnTo>
                    <a:pt x="185" y="148"/>
                  </a:lnTo>
                  <a:lnTo>
                    <a:pt x="185" y="149"/>
                  </a:lnTo>
                  <a:lnTo>
                    <a:pt x="185" y="151"/>
                  </a:lnTo>
                  <a:lnTo>
                    <a:pt x="184" y="152"/>
                  </a:lnTo>
                  <a:lnTo>
                    <a:pt x="184" y="153"/>
                  </a:lnTo>
                  <a:lnTo>
                    <a:pt x="183" y="153"/>
                  </a:lnTo>
                  <a:lnTo>
                    <a:pt x="182" y="153"/>
                  </a:lnTo>
                  <a:lnTo>
                    <a:pt x="181" y="155"/>
                  </a:lnTo>
                  <a:lnTo>
                    <a:pt x="181" y="156"/>
                  </a:lnTo>
                  <a:lnTo>
                    <a:pt x="180" y="157"/>
                  </a:lnTo>
                  <a:lnTo>
                    <a:pt x="179" y="159"/>
                  </a:lnTo>
                  <a:lnTo>
                    <a:pt x="179" y="160"/>
                  </a:lnTo>
                  <a:lnTo>
                    <a:pt x="177" y="161"/>
                  </a:lnTo>
                  <a:lnTo>
                    <a:pt x="177" y="162"/>
                  </a:lnTo>
                  <a:lnTo>
                    <a:pt x="177" y="164"/>
                  </a:lnTo>
                  <a:lnTo>
                    <a:pt x="177" y="165"/>
                  </a:lnTo>
                  <a:lnTo>
                    <a:pt x="177" y="166"/>
                  </a:lnTo>
                  <a:lnTo>
                    <a:pt x="176" y="166"/>
                  </a:lnTo>
                  <a:lnTo>
                    <a:pt x="175" y="166"/>
                  </a:lnTo>
                  <a:lnTo>
                    <a:pt x="175" y="165"/>
                  </a:lnTo>
                  <a:lnTo>
                    <a:pt x="174" y="165"/>
                  </a:lnTo>
                  <a:lnTo>
                    <a:pt x="174" y="166"/>
                  </a:lnTo>
                  <a:lnTo>
                    <a:pt x="173" y="166"/>
                  </a:lnTo>
                  <a:lnTo>
                    <a:pt x="173" y="165"/>
                  </a:lnTo>
                  <a:lnTo>
                    <a:pt x="172" y="165"/>
                  </a:lnTo>
                  <a:lnTo>
                    <a:pt x="172" y="166"/>
                  </a:lnTo>
                  <a:lnTo>
                    <a:pt x="171" y="166"/>
                  </a:lnTo>
                  <a:lnTo>
                    <a:pt x="170" y="166"/>
                  </a:lnTo>
                  <a:lnTo>
                    <a:pt x="168" y="166"/>
                  </a:lnTo>
                  <a:lnTo>
                    <a:pt x="168" y="165"/>
                  </a:lnTo>
                  <a:lnTo>
                    <a:pt x="167" y="165"/>
                  </a:lnTo>
                  <a:lnTo>
                    <a:pt x="167" y="164"/>
                  </a:lnTo>
                  <a:lnTo>
                    <a:pt x="166" y="164"/>
                  </a:lnTo>
                  <a:lnTo>
                    <a:pt x="166" y="163"/>
                  </a:lnTo>
                  <a:lnTo>
                    <a:pt x="165" y="163"/>
                  </a:lnTo>
                  <a:lnTo>
                    <a:pt x="163" y="163"/>
                  </a:lnTo>
                  <a:lnTo>
                    <a:pt x="162" y="163"/>
                  </a:lnTo>
                  <a:lnTo>
                    <a:pt x="160" y="164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8" y="162"/>
                  </a:lnTo>
                  <a:lnTo>
                    <a:pt x="158" y="161"/>
                  </a:lnTo>
                  <a:lnTo>
                    <a:pt x="158" y="160"/>
                  </a:lnTo>
                  <a:lnTo>
                    <a:pt x="158" y="159"/>
                  </a:lnTo>
                  <a:lnTo>
                    <a:pt x="158" y="157"/>
                  </a:lnTo>
                  <a:lnTo>
                    <a:pt x="158" y="156"/>
                  </a:lnTo>
                  <a:lnTo>
                    <a:pt x="158" y="155"/>
                  </a:lnTo>
                  <a:lnTo>
                    <a:pt x="159" y="154"/>
                  </a:lnTo>
                  <a:lnTo>
                    <a:pt x="160" y="153"/>
                  </a:lnTo>
                  <a:lnTo>
                    <a:pt x="159" y="152"/>
                  </a:lnTo>
                  <a:lnTo>
                    <a:pt x="158" y="151"/>
                  </a:lnTo>
                  <a:lnTo>
                    <a:pt x="157" y="151"/>
                  </a:lnTo>
                  <a:lnTo>
                    <a:pt x="156" y="151"/>
                  </a:lnTo>
                  <a:lnTo>
                    <a:pt x="155" y="149"/>
                  </a:lnTo>
                  <a:lnTo>
                    <a:pt x="154" y="148"/>
                  </a:lnTo>
                  <a:lnTo>
                    <a:pt x="153" y="148"/>
                  </a:lnTo>
                  <a:lnTo>
                    <a:pt x="151" y="147"/>
                  </a:lnTo>
                  <a:lnTo>
                    <a:pt x="150" y="147"/>
                  </a:lnTo>
                  <a:lnTo>
                    <a:pt x="148" y="146"/>
                  </a:lnTo>
                  <a:lnTo>
                    <a:pt x="147" y="147"/>
                  </a:lnTo>
                  <a:lnTo>
                    <a:pt x="146" y="147"/>
                  </a:lnTo>
                  <a:lnTo>
                    <a:pt x="145" y="147"/>
                  </a:lnTo>
                  <a:lnTo>
                    <a:pt x="142" y="145"/>
                  </a:lnTo>
                  <a:lnTo>
                    <a:pt x="140" y="145"/>
                  </a:lnTo>
                  <a:lnTo>
                    <a:pt x="139" y="143"/>
                  </a:lnTo>
                  <a:lnTo>
                    <a:pt x="137" y="141"/>
                  </a:lnTo>
                  <a:lnTo>
                    <a:pt x="135" y="140"/>
                  </a:lnTo>
                  <a:lnTo>
                    <a:pt x="134" y="139"/>
                  </a:lnTo>
                  <a:lnTo>
                    <a:pt x="132" y="138"/>
                  </a:lnTo>
                  <a:lnTo>
                    <a:pt x="130" y="137"/>
                  </a:lnTo>
                  <a:lnTo>
                    <a:pt x="126" y="135"/>
                  </a:lnTo>
                  <a:lnTo>
                    <a:pt x="126" y="134"/>
                  </a:lnTo>
                  <a:lnTo>
                    <a:pt x="125" y="134"/>
                  </a:lnTo>
                  <a:lnTo>
                    <a:pt x="125" y="132"/>
                  </a:lnTo>
                  <a:lnTo>
                    <a:pt x="124" y="134"/>
                  </a:lnTo>
                  <a:lnTo>
                    <a:pt x="123" y="134"/>
                  </a:lnTo>
                  <a:lnTo>
                    <a:pt x="122" y="134"/>
                  </a:lnTo>
                  <a:lnTo>
                    <a:pt x="120" y="131"/>
                  </a:lnTo>
                  <a:lnTo>
                    <a:pt x="117" y="130"/>
                  </a:lnTo>
                  <a:lnTo>
                    <a:pt x="116" y="129"/>
                  </a:lnTo>
                  <a:lnTo>
                    <a:pt x="115" y="128"/>
                  </a:lnTo>
                  <a:lnTo>
                    <a:pt x="114" y="126"/>
                  </a:lnTo>
                  <a:lnTo>
                    <a:pt x="113" y="124"/>
                  </a:lnTo>
                  <a:lnTo>
                    <a:pt x="111" y="123"/>
                  </a:lnTo>
                  <a:lnTo>
                    <a:pt x="106" y="120"/>
                  </a:lnTo>
                  <a:lnTo>
                    <a:pt x="104" y="118"/>
                  </a:lnTo>
                  <a:lnTo>
                    <a:pt x="101" y="116"/>
                  </a:lnTo>
                  <a:lnTo>
                    <a:pt x="99" y="115"/>
                  </a:lnTo>
                  <a:lnTo>
                    <a:pt x="99" y="114"/>
                  </a:lnTo>
                  <a:lnTo>
                    <a:pt x="98" y="114"/>
                  </a:lnTo>
                  <a:lnTo>
                    <a:pt x="97" y="113"/>
                  </a:lnTo>
                  <a:lnTo>
                    <a:pt x="97" y="112"/>
                  </a:lnTo>
                  <a:lnTo>
                    <a:pt x="97" y="111"/>
                  </a:lnTo>
                  <a:lnTo>
                    <a:pt x="97" y="110"/>
                  </a:lnTo>
                  <a:lnTo>
                    <a:pt x="97" y="109"/>
                  </a:lnTo>
                  <a:lnTo>
                    <a:pt x="97" y="107"/>
                  </a:lnTo>
                  <a:lnTo>
                    <a:pt x="97" y="106"/>
                  </a:lnTo>
                  <a:lnTo>
                    <a:pt x="96" y="106"/>
                  </a:lnTo>
                  <a:lnTo>
                    <a:pt x="96" y="105"/>
                  </a:lnTo>
                  <a:lnTo>
                    <a:pt x="96" y="104"/>
                  </a:lnTo>
                  <a:lnTo>
                    <a:pt x="95" y="104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2" y="102"/>
                  </a:lnTo>
                  <a:lnTo>
                    <a:pt x="92" y="101"/>
                  </a:lnTo>
                  <a:lnTo>
                    <a:pt x="92" y="99"/>
                  </a:lnTo>
                  <a:lnTo>
                    <a:pt x="91" y="99"/>
                  </a:lnTo>
                  <a:lnTo>
                    <a:pt x="91" y="98"/>
                  </a:lnTo>
                  <a:lnTo>
                    <a:pt x="91" y="97"/>
                  </a:lnTo>
                  <a:lnTo>
                    <a:pt x="90" y="96"/>
                  </a:lnTo>
                  <a:lnTo>
                    <a:pt x="90" y="95"/>
                  </a:lnTo>
                  <a:lnTo>
                    <a:pt x="90" y="94"/>
                  </a:lnTo>
                  <a:lnTo>
                    <a:pt x="90" y="93"/>
                  </a:lnTo>
                  <a:lnTo>
                    <a:pt x="89" y="92"/>
                  </a:lnTo>
                  <a:lnTo>
                    <a:pt x="86" y="88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2" y="87"/>
                  </a:lnTo>
                  <a:lnTo>
                    <a:pt x="82" y="88"/>
                  </a:lnTo>
                  <a:lnTo>
                    <a:pt x="81" y="89"/>
                  </a:lnTo>
                  <a:lnTo>
                    <a:pt x="81" y="90"/>
                  </a:lnTo>
                  <a:lnTo>
                    <a:pt x="80" y="90"/>
                  </a:lnTo>
                  <a:lnTo>
                    <a:pt x="79" y="90"/>
                  </a:lnTo>
                  <a:lnTo>
                    <a:pt x="78" y="89"/>
                  </a:lnTo>
                  <a:lnTo>
                    <a:pt x="76" y="89"/>
                  </a:lnTo>
                  <a:lnTo>
                    <a:pt x="75" y="89"/>
                  </a:lnTo>
                  <a:lnTo>
                    <a:pt x="74" y="89"/>
                  </a:lnTo>
                  <a:lnTo>
                    <a:pt x="74" y="88"/>
                  </a:lnTo>
                  <a:lnTo>
                    <a:pt x="71" y="88"/>
                  </a:lnTo>
                  <a:lnTo>
                    <a:pt x="69" y="89"/>
                  </a:lnTo>
                  <a:lnTo>
                    <a:pt x="67" y="89"/>
                  </a:lnTo>
                  <a:lnTo>
                    <a:pt x="66" y="88"/>
                  </a:lnTo>
                  <a:lnTo>
                    <a:pt x="65" y="87"/>
                  </a:lnTo>
                  <a:lnTo>
                    <a:pt x="64" y="87"/>
                  </a:lnTo>
                  <a:lnTo>
                    <a:pt x="62" y="86"/>
                  </a:lnTo>
                  <a:lnTo>
                    <a:pt x="62" y="85"/>
                  </a:lnTo>
                  <a:lnTo>
                    <a:pt x="62" y="84"/>
                  </a:lnTo>
                  <a:lnTo>
                    <a:pt x="62" y="82"/>
                  </a:lnTo>
                  <a:lnTo>
                    <a:pt x="63" y="82"/>
                  </a:lnTo>
                  <a:lnTo>
                    <a:pt x="63" y="81"/>
                  </a:lnTo>
                  <a:lnTo>
                    <a:pt x="62" y="80"/>
                  </a:lnTo>
                  <a:lnTo>
                    <a:pt x="62" y="79"/>
                  </a:lnTo>
                  <a:lnTo>
                    <a:pt x="62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5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3" y="77"/>
                  </a:lnTo>
                  <a:lnTo>
                    <a:pt x="63" y="76"/>
                  </a:lnTo>
                  <a:lnTo>
                    <a:pt x="62" y="76"/>
                  </a:lnTo>
                  <a:lnTo>
                    <a:pt x="61" y="74"/>
                  </a:lnTo>
                  <a:lnTo>
                    <a:pt x="59" y="74"/>
                  </a:lnTo>
                  <a:lnTo>
                    <a:pt x="59" y="73"/>
                  </a:lnTo>
                  <a:lnTo>
                    <a:pt x="61" y="73"/>
                  </a:lnTo>
                  <a:lnTo>
                    <a:pt x="61" y="72"/>
                  </a:lnTo>
                  <a:lnTo>
                    <a:pt x="61" y="71"/>
                  </a:lnTo>
                  <a:lnTo>
                    <a:pt x="61" y="70"/>
                  </a:lnTo>
                  <a:lnTo>
                    <a:pt x="62" y="70"/>
                  </a:lnTo>
                  <a:lnTo>
                    <a:pt x="61" y="69"/>
                  </a:lnTo>
                  <a:lnTo>
                    <a:pt x="59" y="69"/>
                  </a:lnTo>
                  <a:lnTo>
                    <a:pt x="59" y="68"/>
                  </a:lnTo>
                  <a:lnTo>
                    <a:pt x="58" y="68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3" y="68"/>
                  </a:lnTo>
                  <a:lnTo>
                    <a:pt x="51" y="68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9" y="67"/>
                  </a:lnTo>
                  <a:lnTo>
                    <a:pt x="49" y="64"/>
                  </a:lnTo>
                  <a:lnTo>
                    <a:pt x="48" y="63"/>
                  </a:lnTo>
                  <a:lnTo>
                    <a:pt x="47" y="63"/>
                  </a:lnTo>
                  <a:lnTo>
                    <a:pt x="46" y="63"/>
                  </a:lnTo>
                  <a:lnTo>
                    <a:pt x="45" y="62"/>
                  </a:lnTo>
                  <a:lnTo>
                    <a:pt x="44" y="62"/>
                  </a:lnTo>
                  <a:lnTo>
                    <a:pt x="40" y="57"/>
                  </a:lnTo>
                  <a:lnTo>
                    <a:pt x="39" y="57"/>
                  </a:lnTo>
                  <a:lnTo>
                    <a:pt x="39" y="60"/>
                  </a:lnTo>
                  <a:lnTo>
                    <a:pt x="39" y="61"/>
                  </a:lnTo>
                  <a:lnTo>
                    <a:pt x="38" y="61"/>
                  </a:lnTo>
                  <a:lnTo>
                    <a:pt x="37" y="60"/>
                  </a:lnTo>
                  <a:lnTo>
                    <a:pt x="36" y="60"/>
                  </a:lnTo>
                  <a:lnTo>
                    <a:pt x="34" y="60"/>
                  </a:lnTo>
                  <a:lnTo>
                    <a:pt x="33" y="60"/>
                  </a:lnTo>
                  <a:lnTo>
                    <a:pt x="33" y="61"/>
                  </a:lnTo>
                  <a:lnTo>
                    <a:pt x="33" y="62"/>
                  </a:lnTo>
                  <a:lnTo>
                    <a:pt x="34" y="62"/>
                  </a:lnTo>
                  <a:lnTo>
                    <a:pt x="36" y="63"/>
                  </a:lnTo>
                  <a:lnTo>
                    <a:pt x="37" y="64"/>
                  </a:lnTo>
                  <a:lnTo>
                    <a:pt x="38" y="67"/>
                  </a:lnTo>
                  <a:lnTo>
                    <a:pt x="38" y="68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7" y="65"/>
                  </a:lnTo>
                  <a:lnTo>
                    <a:pt x="36" y="64"/>
                  </a:lnTo>
                  <a:lnTo>
                    <a:pt x="34" y="64"/>
                  </a:lnTo>
                  <a:lnTo>
                    <a:pt x="33" y="64"/>
                  </a:lnTo>
                  <a:lnTo>
                    <a:pt x="32" y="64"/>
                  </a:lnTo>
                  <a:lnTo>
                    <a:pt x="32" y="63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30" y="67"/>
                  </a:lnTo>
                  <a:lnTo>
                    <a:pt x="29" y="69"/>
                  </a:lnTo>
                  <a:lnTo>
                    <a:pt x="29" y="70"/>
                  </a:lnTo>
                  <a:lnTo>
                    <a:pt x="28" y="70"/>
                  </a:lnTo>
                  <a:lnTo>
                    <a:pt x="27" y="70"/>
                  </a:lnTo>
                  <a:lnTo>
                    <a:pt x="25" y="71"/>
                  </a:lnTo>
                  <a:lnTo>
                    <a:pt x="23" y="70"/>
                  </a:lnTo>
                  <a:lnTo>
                    <a:pt x="22" y="70"/>
                  </a:lnTo>
                  <a:lnTo>
                    <a:pt x="21" y="71"/>
                  </a:lnTo>
                  <a:lnTo>
                    <a:pt x="20" y="72"/>
                  </a:lnTo>
                  <a:lnTo>
                    <a:pt x="19" y="73"/>
                  </a:lnTo>
                  <a:lnTo>
                    <a:pt x="17" y="74"/>
                  </a:lnTo>
                  <a:lnTo>
                    <a:pt x="15" y="76"/>
                  </a:lnTo>
                  <a:lnTo>
                    <a:pt x="15" y="77"/>
                  </a:lnTo>
                  <a:lnTo>
                    <a:pt x="15" y="79"/>
                  </a:lnTo>
                  <a:lnTo>
                    <a:pt x="15" y="80"/>
                  </a:lnTo>
                  <a:lnTo>
                    <a:pt x="15" y="81"/>
                  </a:lnTo>
                  <a:lnTo>
                    <a:pt x="16" y="81"/>
                  </a:lnTo>
                  <a:lnTo>
                    <a:pt x="16" y="82"/>
                  </a:lnTo>
                  <a:lnTo>
                    <a:pt x="16" y="84"/>
                  </a:lnTo>
                  <a:lnTo>
                    <a:pt x="16" y="85"/>
                  </a:lnTo>
                  <a:lnTo>
                    <a:pt x="17" y="86"/>
                  </a:lnTo>
                  <a:lnTo>
                    <a:pt x="19" y="86"/>
                  </a:lnTo>
                  <a:lnTo>
                    <a:pt x="19" y="87"/>
                  </a:lnTo>
                  <a:lnTo>
                    <a:pt x="17" y="87"/>
                  </a:lnTo>
                  <a:lnTo>
                    <a:pt x="16" y="88"/>
                  </a:lnTo>
                  <a:lnTo>
                    <a:pt x="14" y="88"/>
                  </a:lnTo>
                  <a:lnTo>
                    <a:pt x="13" y="88"/>
                  </a:lnTo>
                  <a:lnTo>
                    <a:pt x="9" y="88"/>
                  </a:lnTo>
                  <a:lnTo>
                    <a:pt x="9" y="87"/>
                  </a:lnTo>
                  <a:lnTo>
                    <a:pt x="6" y="87"/>
                  </a:lnTo>
                  <a:lnTo>
                    <a:pt x="3" y="87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0" y="73"/>
                  </a:lnTo>
                  <a:lnTo>
                    <a:pt x="0" y="69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0" y="45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9" y="6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3" y="4"/>
                  </a:lnTo>
                  <a:lnTo>
                    <a:pt x="25" y="4"/>
                  </a:lnTo>
                  <a:lnTo>
                    <a:pt x="27" y="3"/>
                  </a:lnTo>
                  <a:lnTo>
                    <a:pt x="29" y="3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1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1"/>
                  </a:lnTo>
                  <a:lnTo>
                    <a:pt x="42" y="2"/>
                  </a:lnTo>
                  <a:lnTo>
                    <a:pt x="44" y="3"/>
                  </a:lnTo>
                  <a:lnTo>
                    <a:pt x="46" y="4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50" y="7"/>
                  </a:lnTo>
                  <a:lnTo>
                    <a:pt x="53" y="9"/>
                  </a:lnTo>
                  <a:lnTo>
                    <a:pt x="56" y="11"/>
                  </a:lnTo>
                  <a:lnTo>
                    <a:pt x="59" y="13"/>
                  </a:lnTo>
                  <a:lnTo>
                    <a:pt x="62" y="15"/>
                  </a:lnTo>
                  <a:lnTo>
                    <a:pt x="65" y="17"/>
                  </a:lnTo>
                  <a:lnTo>
                    <a:pt x="67" y="19"/>
                  </a:lnTo>
                  <a:lnTo>
                    <a:pt x="70" y="21"/>
                  </a:lnTo>
                  <a:lnTo>
                    <a:pt x="72" y="22"/>
                  </a:lnTo>
                  <a:lnTo>
                    <a:pt x="74" y="23"/>
                  </a:lnTo>
                  <a:lnTo>
                    <a:pt x="75" y="25"/>
                  </a:lnTo>
                  <a:lnTo>
                    <a:pt x="76" y="25"/>
                  </a:lnTo>
                  <a:lnTo>
                    <a:pt x="76" y="26"/>
                  </a:lnTo>
                  <a:lnTo>
                    <a:pt x="78" y="26"/>
                  </a:lnTo>
                  <a:lnTo>
                    <a:pt x="78" y="27"/>
                  </a:lnTo>
                  <a:lnTo>
                    <a:pt x="78" y="28"/>
                  </a:lnTo>
                  <a:lnTo>
                    <a:pt x="78" y="29"/>
                  </a:lnTo>
                  <a:lnTo>
                    <a:pt x="80" y="31"/>
                  </a:lnTo>
                  <a:lnTo>
                    <a:pt x="81" y="32"/>
                  </a:lnTo>
                  <a:lnTo>
                    <a:pt x="82" y="34"/>
                  </a:lnTo>
                  <a:lnTo>
                    <a:pt x="83" y="35"/>
                  </a:lnTo>
                  <a:lnTo>
                    <a:pt x="84" y="36"/>
                  </a:lnTo>
                  <a:lnTo>
                    <a:pt x="86" y="37"/>
                  </a:lnTo>
                  <a:lnTo>
                    <a:pt x="86" y="38"/>
                  </a:lnTo>
                  <a:lnTo>
                    <a:pt x="87" y="39"/>
                  </a:lnTo>
                  <a:lnTo>
                    <a:pt x="88" y="40"/>
                  </a:lnTo>
                  <a:lnTo>
                    <a:pt x="89" y="40"/>
                  </a:lnTo>
                  <a:lnTo>
                    <a:pt x="89" y="42"/>
                  </a:lnTo>
                  <a:lnTo>
                    <a:pt x="90" y="43"/>
                  </a:lnTo>
                  <a:lnTo>
                    <a:pt x="91" y="44"/>
                  </a:lnTo>
                  <a:close/>
                  <a:moveTo>
                    <a:pt x="219" y="95"/>
                  </a:moveTo>
                  <a:lnTo>
                    <a:pt x="219" y="94"/>
                  </a:lnTo>
                  <a:lnTo>
                    <a:pt x="218" y="93"/>
                  </a:lnTo>
                  <a:lnTo>
                    <a:pt x="218" y="94"/>
                  </a:lnTo>
                  <a:lnTo>
                    <a:pt x="219" y="9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3" name="Freeform 7026">
              <a:extLst>
                <a:ext uri="{FF2B5EF4-FFF2-40B4-BE49-F238E27FC236}">
                  <a16:creationId xmlns:a16="http://schemas.microsoft.com/office/drawing/2014/main" id="{4A76511E-4C54-29B1-59EF-D31DE479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125" y="3590926"/>
              <a:ext cx="339725" cy="258763"/>
            </a:xfrm>
            <a:custGeom>
              <a:avLst/>
              <a:gdLst>
                <a:gd name="T0" fmla="*/ 207 w 214"/>
                <a:gd name="T1" fmla="*/ 26 h 163"/>
                <a:gd name="T2" fmla="*/ 202 w 214"/>
                <a:gd name="T3" fmla="*/ 30 h 163"/>
                <a:gd name="T4" fmla="*/ 187 w 214"/>
                <a:gd name="T5" fmla="*/ 30 h 163"/>
                <a:gd name="T6" fmla="*/ 175 w 214"/>
                <a:gd name="T7" fmla="*/ 33 h 163"/>
                <a:gd name="T8" fmla="*/ 166 w 214"/>
                <a:gd name="T9" fmla="*/ 38 h 163"/>
                <a:gd name="T10" fmla="*/ 160 w 214"/>
                <a:gd name="T11" fmla="*/ 46 h 163"/>
                <a:gd name="T12" fmla="*/ 165 w 214"/>
                <a:gd name="T13" fmla="*/ 54 h 163"/>
                <a:gd name="T14" fmla="*/ 163 w 214"/>
                <a:gd name="T15" fmla="*/ 64 h 163"/>
                <a:gd name="T16" fmla="*/ 155 w 214"/>
                <a:gd name="T17" fmla="*/ 73 h 163"/>
                <a:gd name="T18" fmla="*/ 150 w 214"/>
                <a:gd name="T19" fmla="*/ 84 h 163"/>
                <a:gd name="T20" fmla="*/ 139 w 214"/>
                <a:gd name="T21" fmla="*/ 85 h 163"/>
                <a:gd name="T22" fmla="*/ 145 w 214"/>
                <a:gd name="T23" fmla="*/ 94 h 163"/>
                <a:gd name="T24" fmla="*/ 133 w 214"/>
                <a:gd name="T25" fmla="*/ 100 h 163"/>
                <a:gd name="T26" fmla="*/ 130 w 214"/>
                <a:gd name="T27" fmla="*/ 111 h 163"/>
                <a:gd name="T28" fmla="*/ 127 w 214"/>
                <a:gd name="T29" fmla="*/ 125 h 163"/>
                <a:gd name="T30" fmla="*/ 120 w 214"/>
                <a:gd name="T31" fmla="*/ 122 h 163"/>
                <a:gd name="T32" fmla="*/ 110 w 214"/>
                <a:gd name="T33" fmla="*/ 125 h 163"/>
                <a:gd name="T34" fmla="*/ 105 w 214"/>
                <a:gd name="T35" fmla="*/ 131 h 163"/>
                <a:gd name="T36" fmla="*/ 95 w 214"/>
                <a:gd name="T37" fmla="*/ 130 h 163"/>
                <a:gd name="T38" fmla="*/ 86 w 214"/>
                <a:gd name="T39" fmla="*/ 147 h 163"/>
                <a:gd name="T40" fmla="*/ 80 w 214"/>
                <a:gd name="T41" fmla="*/ 156 h 163"/>
                <a:gd name="T42" fmla="*/ 69 w 214"/>
                <a:gd name="T43" fmla="*/ 160 h 163"/>
                <a:gd name="T44" fmla="*/ 42 w 214"/>
                <a:gd name="T45" fmla="*/ 162 h 163"/>
                <a:gd name="T46" fmla="*/ 29 w 214"/>
                <a:gd name="T47" fmla="*/ 163 h 163"/>
                <a:gd name="T48" fmla="*/ 13 w 214"/>
                <a:gd name="T49" fmla="*/ 159 h 163"/>
                <a:gd name="T50" fmla="*/ 10 w 214"/>
                <a:gd name="T51" fmla="*/ 148 h 163"/>
                <a:gd name="T52" fmla="*/ 18 w 214"/>
                <a:gd name="T53" fmla="*/ 131 h 163"/>
                <a:gd name="T54" fmla="*/ 4 w 214"/>
                <a:gd name="T55" fmla="*/ 122 h 163"/>
                <a:gd name="T56" fmla="*/ 3 w 214"/>
                <a:gd name="T57" fmla="*/ 108 h 163"/>
                <a:gd name="T58" fmla="*/ 4 w 214"/>
                <a:gd name="T59" fmla="*/ 93 h 163"/>
                <a:gd name="T60" fmla="*/ 0 w 214"/>
                <a:gd name="T61" fmla="*/ 83 h 163"/>
                <a:gd name="T62" fmla="*/ 3 w 214"/>
                <a:gd name="T63" fmla="*/ 75 h 163"/>
                <a:gd name="T64" fmla="*/ 9 w 214"/>
                <a:gd name="T65" fmla="*/ 65 h 163"/>
                <a:gd name="T66" fmla="*/ 11 w 214"/>
                <a:gd name="T67" fmla="*/ 54 h 163"/>
                <a:gd name="T68" fmla="*/ 22 w 214"/>
                <a:gd name="T69" fmla="*/ 56 h 163"/>
                <a:gd name="T70" fmla="*/ 31 w 214"/>
                <a:gd name="T71" fmla="*/ 60 h 163"/>
                <a:gd name="T72" fmla="*/ 39 w 214"/>
                <a:gd name="T73" fmla="*/ 51 h 163"/>
                <a:gd name="T74" fmla="*/ 49 w 214"/>
                <a:gd name="T75" fmla="*/ 45 h 163"/>
                <a:gd name="T76" fmla="*/ 59 w 214"/>
                <a:gd name="T77" fmla="*/ 42 h 163"/>
                <a:gd name="T78" fmla="*/ 63 w 214"/>
                <a:gd name="T79" fmla="*/ 27 h 163"/>
                <a:gd name="T80" fmla="*/ 78 w 214"/>
                <a:gd name="T81" fmla="*/ 18 h 163"/>
                <a:gd name="T82" fmla="*/ 90 w 214"/>
                <a:gd name="T83" fmla="*/ 20 h 163"/>
                <a:gd name="T84" fmla="*/ 102 w 214"/>
                <a:gd name="T85" fmla="*/ 23 h 163"/>
                <a:gd name="T86" fmla="*/ 107 w 214"/>
                <a:gd name="T87" fmla="*/ 26 h 163"/>
                <a:gd name="T88" fmla="*/ 116 w 214"/>
                <a:gd name="T89" fmla="*/ 26 h 163"/>
                <a:gd name="T90" fmla="*/ 126 w 214"/>
                <a:gd name="T91" fmla="*/ 22 h 163"/>
                <a:gd name="T92" fmla="*/ 132 w 214"/>
                <a:gd name="T93" fmla="*/ 23 h 163"/>
                <a:gd name="T94" fmla="*/ 139 w 214"/>
                <a:gd name="T95" fmla="*/ 17 h 163"/>
                <a:gd name="T96" fmla="*/ 144 w 214"/>
                <a:gd name="T97" fmla="*/ 12 h 163"/>
                <a:gd name="T98" fmla="*/ 150 w 214"/>
                <a:gd name="T99" fmla="*/ 3 h 163"/>
                <a:gd name="T100" fmla="*/ 156 w 214"/>
                <a:gd name="T101" fmla="*/ 1 h 163"/>
                <a:gd name="T102" fmla="*/ 161 w 214"/>
                <a:gd name="T103" fmla="*/ 10 h 163"/>
                <a:gd name="T104" fmla="*/ 163 w 214"/>
                <a:gd name="T105" fmla="*/ 17 h 163"/>
                <a:gd name="T106" fmla="*/ 164 w 214"/>
                <a:gd name="T107" fmla="*/ 30 h 163"/>
                <a:gd name="T108" fmla="*/ 177 w 214"/>
                <a:gd name="T109" fmla="*/ 27 h 163"/>
                <a:gd name="T110" fmla="*/ 190 w 214"/>
                <a:gd name="T111" fmla="*/ 19 h 163"/>
                <a:gd name="T112" fmla="*/ 196 w 214"/>
                <a:gd name="T113" fmla="*/ 22 h 163"/>
                <a:gd name="T114" fmla="*/ 205 w 214"/>
                <a:gd name="T115" fmla="*/ 1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4" h="163">
                  <a:moveTo>
                    <a:pt x="214" y="23"/>
                  </a:moveTo>
                  <a:lnTo>
                    <a:pt x="213" y="23"/>
                  </a:lnTo>
                  <a:lnTo>
                    <a:pt x="212" y="22"/>
                  </a:lnTo>
                  <a:lnTo>
                    <a:pt x="211" y="22"/>
                  </a:lnTo>
                  <a:lnTo>
                    <a:pt x="211" y="23"/>
                  </a:lnTo>
                  <a:lnTo>
                    <a:pt x="210" y="23"/>
                  </a:lnTo>
                  <a:lnTo>
                    <a:pt x="210" y="22"/>
                  </a:lnTo>
                  <a:lnTo>
                    <a:pt x="208" y="23"/>
                  </a:lnTo>
                  <a:lnTo>
                    <a:pt x="207" y="23"/>
                  </a:lnTo>
                  <a:lnTo>
                    <a:pt x="207" y="25"/>
                  </a:lnTo>
                  <a:lnTo>
                    <a:pt x="206" y="25"/>
                  </a:lnTo>
                  <a:lnTo>
                    <a:pt x="207" y="26"/>
                  </a:lnTo>
                  <a:lnTo>
                    <a:pt x="208" y="26"/>
                  </a:lnTo>
                  <a:lnTo>
                    <a:pt x="208" y="27"/>
                  </a:lnTo>
                  <a:lnTo>
                    <a:pt x="210" y="27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8"/>
                  </a:lnTo>
                  <a:lnTo>
                    <a:pt x="205" y="28"/>
                  </a:lnTo>
                  <a:lnTo>
                    <a:pt x="204" y="29"/>
                  </a:lnTo>
                  <a:lnTo>
                    <a:pt x="203" y="29"/>
                  </a:lnTo>
                  <a:lnTo>
                    <a:pt x="203" y="30"/>
                  </a:lnTo>
                  <a:lnTo>
                    <a:pt x="202" y="30"/>
                  </a:lnTo>
                  <a:lnTo>
                    <a:pt x="200" y="30"/>
                  </a:lnTo>
                  <a:lnTo>
                    <a:pt x="199" y="30"/>
                  </a:lnTo>
                  <a:lnTo>
                    <a:pt x="198" y="29"/>
                  </a:lnTo>
                  <a:lnTo>
                    <a:pt x="197" y="29"/>
                  </a:lnTo>
                  <a:lnTo>
                    <a:pt x="196" y="29"/>
                  </a:lnTo>
                  <a:lnTo>
                    <a:pt x="194" y="29"/>
                  </a:lnTo>
                  <a:lnTo>
                    <a:pt x="193" y="29"/>
                  </a:lnTo>
                  <a:lnTo>
                    <a:pt x="191" y="29"/>
                  </a:lnTo>
                  <a:lnTo>
                    <a:pt x="190" y="30"/>
                  </a:lnTo>
                  <a:lnTo>
                    <a:pt x="189" y="30"/>
                  </a:lnTo>
                  <a:lnTo>
                    <a:pt x="189" y="29"/>
                  </a:lnTo>
                  <a:lnTo>
                    <a:pt x="187" y="30"/>
                  </a:lnTo>
                  <a:lnTo>
                    <a:pt x="186" y="30"/>
                  </a:lnTo>
                  <a:lnTo>
                    <a:pt x="185" y="30"/>
                  </a:lnTo>
                  <a:lnTo>
                    <a:pt x="183" y="30"/>
                  </a:lnTo>
                  <a:lnTo>
                    <a:pt x="182" y="30"/>
                  </a:lnTo>
                  <a:lnTo>
                    <a:pt x="181" y="30"/>
                  </a:lnTo>
                  <a:lnTo>
                    <a:pt x="180" y="30"/>
                  </a:lnTo>
                  <a:lnTo>
                    <a:pt x="179" y="30"/>
                  </a:lnTo>
                  <a:lnTo>
                    <a:pt x="179" y="31"/>
                  </a:lnTo>
                  <a:lnTo>
                    <a:pt x="178" y="31"/>
                  </a:lnTo>
                  <a:lnTo>
                    <a:pt x="177" y="31"/>
                  </a:lnTo>
                  <a:lnTo>
                    <a:pt x="177" y="33"/>
                  </a:lnTo>
                  <a:lnTo>
                    <a:pt x="175" y="33"/>
                  </a:lnTo>
                  <a:lnTo>
                    <a:pt x="174" y="33"/>
                  </a:lnTo>
                  <a:lnTo>
                    <a:pt x="173" y="33"/>
                  </a:lnTo>
                  <a:lnTo>
                    <a:pt x="173" y="34"/>
                  </a:lnTo>
                  <a:lnTo>
                    <a:pt x="172" y="34"/>
                  </a:lnTo>
                  <a:lnTo>
                    <a:pt x="172" y="35"/>
                  </a:lnTo>
                  <a:lnTo>
                    <a:pt x="171" y="35"/>
                  </a:lnTo>
                  <a:lnTo>
                    <a:pt x="171" y="36"/>
                  </a:lnTo>
                  <a:lnTo>
                    <a:pt x="170" y="36"/>
                  </a:lnTo>
                  <a:lnTo>
                    <a:pt x="169" y="37"/>
                  </a:lnTo>
                  <a:lnTo>
                    <a:pt x="168" y="37"/>
                  </a:lnTo>
                  <a:lnTo>
                    <a:pt x="168" y="38"/>
                  </a:lnTo>
                  <a:lnTo>
                    <a:pt x="166" y="38"/>
                  </a:lnTo>
                  <a:lnTo>
                    <a:pt x="165" y="37"/>
                  </a:lnTo>
                  <a:lnTo>
                    <a:pt x="165" y="38"/>
                  </a:lnTo>
                  <a:lnTo>
                    <a:pt x="164" y="38"/>
                  </a:lnTo>
                  <a:lnTo>
                    <a:pt x="164" y="39"/>
                  </a:lnTo>
                  <a:lnTo>
                    <a:pt x="164" y="41"/>
                  </a:lnTo>
                  <a:lnTo>
                    <a:pt x="163" y="41"/>
                  </a:lnTo>
                  <a:lnTo>
                    <a:pt x="162" y="42"/>
                  </a:lnTo>
                  <a:lnTo>
                    <a:pt x="161" y="43"/>
                  </a:lnTo>
                  <a:lnTo>
                    <a:pt x="160" y="43"/>
                  </a:lnTo>
                  <a:lnTo>
                    <a:pt x="160" y="44"/>
                  </a:lnTo>
                  <a:lnTo>
                    <a:pt x="158" y="45"/>
                  </a:lnTo>
                  <a:lnTo>
                    <a:pt x="160" y="46"/>
                  </a:lnTo>
                  <a:lnTo>
                    <a:pt x="161" y="46"/>
                  </a:lnTo>
                  <a:lnTo>
                    <a:pt x="161" y="47"/>
                  </a:lnTo>
                  <a:lnTo>
                    <a:pt x="162" y="47"/>
                  </a:lnTo>
                  <a:lnTo>
                    <a:pt x="162" y="48"/>
                  </a:lnTo>
                  <a:lnTo>
                    <a:pt x="163" y="48"/>
                  </a:lnTo>
                  <a:lnTo>
                    <a:pt x="163" y="50"/>
                  </a:lnTo>
                  <a:lnTo>
                    <a:pt x="163" y="51"/>
                  </a:lnTo>
                  <a:lnTo>
                    <a:pt x="164" y="52"/>
                  </a:lnTo>
                  <a:lnTo>
                    <a:pt x="163" y="53"/>
                  </a:lnTo>
                  <a:lnTo>
                    <a:pt x="164" y="53"/>
                  </a:lnTo>
                  <a:lnTo>
                    <a:pt x="164" y="54"/>
                  </a:lnTo>
                  <a:lnTo>
                    <a:pt x="165" y="54"/>
                  </a:lnTo>
                  <a:lnTo>
                    <a:pt x="165" y="55"/>
                  </a:lnTo>
                  <a:lnTo>
                    <a:pt x="165" y="56"/>
                  </a:lnTo>
                  <a:lnTo>
                    <a:pt x="165" y="58"/>
                  </a:lnTo>
                  <a:lnTo>
                    <a:pt x="164" y="58"/>
                  </a:lnTo>
                  <a:lnTo>
                    <a:pt x="164" y="59"/>
                  </a:lnTo>
                  <a:lnTo>
                    <a:pt x="165" y="60"/>
                  </a:lnTo>
                  <a:lnTo>
                    <a:pt x="165" y="61"/>
                  </a:lnTo>
                  <a:lnTo>
                    <a:pt x="165" y="62"/>
                  </a:lnTo>
                  <a:lnTo>
                    <a:pt x="164" y="62"/>
                  </a:lnTo>
                  <a:lnTo>
                    <a:pt x="164" y="63"/>
                  </a:lnTo>
                  <a:lnTo>
                    <a:pt x="164" y="64"/>
                  </a:lnTo>
                  <a:lnTo>
                    <a:pt x="163" y="64"/>
                  </a:lnTo>
                  <a:lnTo>
                    <a:pt x="163" y="65"/>
                  </a:lnTo>
                  <a:lnTo>
                    <a:pt x="161" y="67"/>
                  </a:lnTo>
                  <a:lnTo>
                    <a:pt x="160" y="67"/>
                  </a:lnTo>
                  <a:lnTo>
                    <a:pt x="160" y="68"/>
                  </a:lnTo>
                  <a:lnTo>
                    <a:pt x="160" y="69"/>
                  </a:lnTo>
                  <a:lnTo>
                    <a:pt x="158" y="69"/>
                  </a:lnTo>
                  <a:lnTo>
                    <a:pt x="157" y="70"/>
                  </a:lnTo>
                  <a:lnTo>
                    <a:pt x="157" y="71"/>
                  </a:lnTo>
                  <a:lnTo>
                    <a:pt x="157" y="72"/>
                  </a:lnTo>
                  <a:lnTo>
                    <a:pt x="156" y="72"/>
                  </a:lnTo>
                  <a:lnTo>
                    <a:pt x="155" y="72"/>
                  </a:lnTo>
                  <a:lnTo>
                    <a:pt x="155" y="73"/>
                  </a:lnTo>
                  <a:lnTo>
                    <a:pt x="156" y="75"/>
                  </a:lnTo>
                  <a:lnTo>
                    <a:pt x="157" y="76"/>
                  </a:lnTo>
                  <a:lnTo>
                    <a:pt x="158" y="77"/>
                  </a:lnTo>
                  <a:lnTo>
                    <a:pt x="157" y="78"/>
                  </a:lnTo>
                  <a:lnTo>
                    <a:pt x="157" y="79"/>
                  </a:lnTo>
                  <a:lnTo>
                    <a:pt x="157" y="80"/>
                  </a:lnTo>
                  <a:lnTo>
                    <a:pt x="157" y="81"/>
                  </a:lnTo>
                  <a:lnTo>
                    <a:pt x="156" y="81"/>
                  </a:lnTo>
                  <a:lnTo>
                    <a:pt x="155" y="83"/>
                  </a:lnTo>
                  <a:lnTo>
                    <a:pt x="154" y="83"/>
                  </a:lnTo>
                  <a:lnTo>
                    <a:pt x="153" y="84"/>
                  </a:lnTo>
                  <a:lnTo>
                    <a:pt x="150" y="84"/>
                  </a:lnTo>
                  <a:lnTo>
                    <a:pt x="149" y="84"/>
                  </a:lnTo>
                  <a:lnTo>
                    <a:pt x="148" y="84"/>
                  </a:lnTo>
                  <a:lnTo>
                    <a:pt x="147" y="84"/>
                  </a:lnTo>
                  <a:lnTo>
                    <a:pt x="146" y="84"/>
                  </a:lnTo>
                  <a:lnTo>
                    <a:pt x="146" y="83"/>
                  </a:lnTo>
                  <a:lnTo>
                    <a:pt x="145" y="83"/>
                  </a:lnTo>
                  <a:lnTo>
                    <a:pt x="141" y="81"/>
                  </a:lnTo>
                  <a:lnTo>
                    <a:pt x="140" y="81"/>
                  </a:lnTo>
                  <a:lnTo>
                    <a:pt x="139" y="81"/>
                  </a:lnTo>
                  <a:lnTo>
                    <a:pt x="139" y="83"/>
                  </a:lnTo>
                  <a:lnTo>
                    <a:pt x="139" y="84"/>
                  </a:lnTo>
                  <a:lnTo>
                    <a:pt x="139" y="85"/>
                  </a:lnTo>
                  <a:lnTo>
                    <a:pt x="140" y="86"/>
                  </a:lnTo>
                  <a:lnTo>
                    <a:pt x="140" y="87"/>
                  </a:lnTo>
                  <a:lnTo>
                    <a:pt x="141" y="87"/>
                  </a:lnTo>
                  <a:lnTo>
                    <a:pt x="143" y="87"/>
                  </a:lnTo>
                  <a:lnTo>
                    <a:pt x="143" y="88"/>
                  </a:lnTo>
                  <a:lnTo>
                    <a:pt x="144" y="88"/>
                  </a:lnTo>
                  <a:lnTo>
                    <a:pt x="144" y="89"/>
                  </a:lnTo>
                  <a:lnTo>
                    <a:pt x="144" y="90"/>
                  </a:lnTo>
                  <a:lnTo>
                    <a:pt x="144" y="92"/>
                  </a:lnTo>
                  <a:lnTo>
                    <a:pt x="145" y="92"/>
                  </a:lnTo>
                  <a:lnTo>
                    <a:pt x="145" y="93"/>
                  </a:lnTo>
                  <a:lnTo>
                    <a:pt x="145" y="94"/>
                  </a:lnTo>
                  <a:lnTo>
                    <a:pt x="146" y="94"/>
                  </a:lnTo>
                  <a:lnTo>
                    <a:pt x="146" y="95"/>
                  </a:lnTo>
                  <a:lnTo>
                    <a:pt x="143" y="97"/>
                  </a:lnTo>
                  <a:lnTo>
                    <a:pt x="141" y="97"/>
                  </a:lnTo>
                  <a:lnTo>
                    <a:pt x="141" y="98"/>
                  </a:lnTo>
                  <a:lnTo>
                    <a:pt x="140" y="98"/>
                  </a:lnTo>
                  <a:lnTo>
                    <a:pt x="139" y="98"/>
                  </a:lnTo>
                  <a:lnTo>
                    <a:pt x="138" y="98"/>
                  </a:lnTo>
                  <a:lnTo>
                    <a:pt x="137" y="98"/>
                  </a:lnTo>
                  <a:lnTo>
                    <a:pt x="136" y="98"/>
                  </a:lnTo>
                  <a:lnTo>
                    <a:pt x="135" y="98"/>
                  </a:lnTo>
                  <a:lnTo>
                    <a:pt x="133" y="100"/>
                  </a:lnTo>
                  <a:lnTo>
                    <a:pt x="133" y="101"/>
                  </a:lnTo>
                  <a:lnTo>
                    <a:pt x="133" y="102"/>
                  </a:lnTo>
                  <a:lnTo>
                    <a:pt x="133" y="103"/>
                  </a:lnTo>
                  <a:lnTo>
                    <a:pt x="132" y="103"/>
                  </a:lnTo>
                  <a:lnTo>
                    <a:pt x="132" y="104"/>
                  </a:lnTo>
                  <a:lnTo>
                    <a:pt x="132" y="105"/>
                  </a:lnTo>
                  <a:lnTo>
                    <a:pt x="132" y="106"/>
                  </a:lnTo>
                  <a:lnTo>
                    <a:pt x="131" y="108"/>
                  </a:lnTo>
                  <a:lnTo>
                    <a:pt x="131" y="109"/>
                  </a:lnTo>
                  <a:lnTo>
                    <a:pt x="130" y="109"/>
                  </a:lnTo>
                  <a:lnTo>
                    <a:pt x="130" y="110"/>
                  </a:lnTo>
                  <a:lnTo>
                    <a:pt x="130" y="111"/>
                  </a:lnTo>
                  <a:lnTo>
                    <a:pt x="130" y="112"/>
                  </a:lnTo>
                  <a:lnTo>
                    <a:pt x="130" y="113"/>
                  </a:lnTo>
                  <a:lnTo>
                    <a:pt x="130" y="114"/>
                  </a:lnTo>
                  <a:lnTo>
                    <a:pt x="130" y="115"/>
                  </a:lnTo>
                  <a:lnTo>
                    <a:pt x="130" y="118"/>
                  </a:lnTo>
                  <a:lnTo>
                    <a:pt x="131" y="119"/>
                  </a:lnTo>
                  <a:lnTo>
                    <a:pt x="130" y="119"/>
                  </a:lnTo>
                  <a:lnTo>
                    <a:pt x="130" y="120"/>
                  </a:lnTo>
                  <a:lnTo>
                    <a:pt x="128" y="122"/>
                  </a:lnTo>
                  <a:lnTo>
                    <a:pt x="128" y="123"/>
                  </a:lnTo>
                  <a:lnTo>
                    <a:pt x="127" y="123"/>
                  </a:lnTo>
                  <a:lnTo>
                    <a:pt x="127" y="125"/>
                  </a:lnTo>
                  <a:lnTo>
                    <a:pt x="126" y="125"/>
                  </a:lnTo>
                  <a:lnTo>
                    <a:pt x="124" y="125"/>
                  </a:lnTo>
                  <a:lnTo>
                    <a:pt x="123" y="125"/>
                  </a:lnTo>
                  <a:lnTo>
                    <a:pt x="122" y="123"/>
                  </a:lnTo>
                  <a:lnTo>
                    <a:pt x="122" y="122"/>
                  </a:lnTo>
                  <a:lnTo>
                    <a:pt x="121" y="122"/>
                  </a:lnTo>
                  <a:lnTo>
                    <a:pt x="120" y="121"/>
                  </a:lnTo>
                  <a:lnTo>
                    <a:pt x="119" y="121"/>
                  </a:lnTo>
                  <a:lnTo>
                    <a:pt x="118" y="121"/>
                  </a:lnTo>
                  <a:lnTo>
                    <a:pt x="118" y="122"/>
                  </a:lnTo>
                  <a:lnTo>
                    <a:pt x="119" y="122"/>
                  </a:lnTo>
                  <a:lnTo>
                    <a:pt x="120" y="122"/>
                  </a:lnTo>
                  <a:lnTo>
                    <a:pt x="119" y="122"/>
                  </a:lnTo>
                  <a:lnTo>
                    <a:pt x="118" y="122"/>
                  </a:lnTo>
                  <a:lnTo>
                    <a:pt x="116" y="122"/>
                  </a:lnTo>
                  <a:lnTo>
                    <a:pt x="115" y="122"/>
                  </a:lnTo>
                  <a:lnTo>
                    <a:pt x="114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2" y="123"/>
                  </a:lnTo>
                  <a:lnTo>
                    <a:pt x="111" y="123"/>
                  </a:lnTo>
                  <a:lnTo>
                    <a:pt x="111" y="125"/>
                  </a:lnTo>
                  <a:lnTo>
                    <a:pt x="110" y="125"/>
                  </a:lnTo>
                  <a:lnTo>
                    <a:pt x="108" y="125"/>
                  </a:lnTo>
                  <a:lnTo>
                    <a:pt x="108" y="126"/>
                  </a:lnTo>
                  <a:lnTo>
                    <a:pt x="107" y="126"/>
                  </a:lnTo>
                  <a:lnTo>
                    <a:pt x="106" y="127"/>
                  </a:lnTo>
                  <a:lnTo>
                    <a:pt x="105" y="127"/>
                  </a:lnTo>
                  <a:lnTo>
                    <a:pt x="105" y="128"/>
                  </a:lnTo>
                  <a:lnTo>
                    <a:pt x="106" y="129"/>
                  </a:lnTo>
                  <a:lnTo>
                    <a:pt x="107" y="128"/>
                  </a:lnTo>
                  <a:lnTo>
                    <a:pt x="107" y="129"/>
                  </a:lnTo>
                  <a:lnTo>
                    <a:pt x="107" y="130"/>
                  </a:lnTo>
                  <a:lnTo>
                    <a:pt x="106" y="130"/>
                  </a:lnTo>
                  <a:lnTo>
                    <a:pt x="105" y="131"/>
                  </a:lnTo>
                  <a:lnTo>
                    <a:pt x="104" y="131"/>
                  </a:lnTo>
                  <a:lnTo>
                    <a:pt x="103" y="131"/>
                  </a:lnTo>
                  <a:lnTo>
                    <a:pt x="102" y="131"/>
                  </a:lnTo>
                  <a:lnTo>
                    <a:pt x="101" y="131"/>
                  </a:lnTo>
                  <a:lnTo>
                    <a:pt x="99" y="131"/>
                  </a:lnTo>
                  <a:lnTo>
                    <a:pt x="98" y="131"/>
                  </a:lnTo>
                  <a:lnTo>
                    <a:pt x="97" y="131"/>
                  </a:lnTo>
                  <a:lnTo>
                    <a:pt x="96" y="131"/>
                  </a:lnTo>
                  <a:lnTo>
                    <a:pt x="97" y="131"/>
                  </a:lnTo>
                  <a:lnTo>
                    <a:pt x="97" y="130"/>
                  </a:lnTo>
                  <a:lnTo>
                    <a:pt x="96" y="130"/>
                  </a:lnTo>
                  <a:lnTo>
                    <a:pt x="95" y="130"/>
                  </a:lnTo>
                  <a:lnTo>
                    <a:pt x="94" y="130"/>
                  </a:lnTo>
                  <a:lnTo>
                    <a:pt x="94" y="131"/>
                  </a:lnTo>
                  <a:lnTo>
                    <a:pt x="93" y="131"/>
                  </a:lnTo>
                  <a:lnTo>
                    <a:pt x="91" y="132"/>
                  </a:lnTo>
                  <a:lnTo>
                    <a:pt x="91" y="134"/>
                  </a:lnTo>
                  <a:lnTo>
                    <a:pt x="91" y="135"/>
                  </a:lnTo>
                  <a:lnTo>
                    <a:pt x="89" y="136"/>
                  </a:lnTo>
                  <a:lnTo>
                    <a:pt x="87" y="137"/>
                  </a:lnTo>
                  <a:lnTo>
                    <a:pt x="86" y="143"/>
                  </a:lnTo>
                  <a:lnTo>
                    <a:pt x="86" y="144"/>
                  </a:lnTo>
                  <a:lnTo>
                    <a:pt x="86" y="145"/>
                  </a:lnTo>
                  <a:lnTo>
                    <a:pt x="86" y="147"/>
                  </a:lnTo>
                  <a:lnTo>
                    <a:pt x="86" y="148"/>
                  </a:lnTo>
                  <a:lnTo>
                    <a:pt x="85" y="151"/>
                  </a:lnTo>
                  <a:lnTo>
                    <a:pt x="85" y="152"/>
                  </a:lnTo>
                  <a:lnTo>
                    <a:pt x="86" y="153"/>
                  </a:lnTo>
                  <a:lnTo>
                    <a:pt x="87" y="154"/>
                  </a:lnTo>
                  <a:lnTo>
                    <a:pt x="86" y="154"/>
                  </a:lnTo>
                  <a:lnTo>
                    <a:pt x="86" y="155"/>
                  </a:lnTo>
                  <a:lnTo>
                    <a:pt x="85" y="155"/>
                  </a:lnTo>
                  <a:lnTo>
                    <a:pt x="84" y="156"/>
                  </a:lnTo>
                  <a:lnTo>
                    <a:pt x="82" y="156"/>
                  </a:lnTo>
                  <a:lnTo>
                    <a:pt x="81" y="156"/>
                  </a:lnTo>
                  <a:lnTo>
                    <a:pt x="80" y="156"/>
                  </a:lnTo>
                  <a:lnTo>
                    <a:pt x="80" y="157"/>
                  </a:lnTo>
                  <a:lnTo>
                    <a:pt x="79" y="157"/>
                  </a:lnTo>
                  <a:lnTo>
                    <a:pt x="78" y="157"/>
                  </a:lnTo>
                  <a:lnTo>
                    <a:pt x="77" y="157"/>
                  </a:lnTo>
                  <a:lnTo>
                    <a:pt x="76" y="159"/>
                  </a:lnTo>
                  <a:lnTo>
                    <a:pt x="74" y="159"/>
                  </a:lnTo>
                  <a:lnTo>
                    <a:pt x="73" y="159"/>
                  </a:lnTo>
                  <a:lnTo>
                    <a:pt x="72" y="159"/>
                  </a:lnTo>
                  <a:lnTo>
                    <a:pt x="72" y="160"/>
                  </a:lnTo>
                  <a:lnTo>
                    <a:pt x="71" y="160"/>
                  </a:lnTo>
                  <a:lnTo>
                    <a:pt x="70" y="160"/>
                  </a:lnTo>
                  <a:lnTo>
                    <a:pt x="69" y="160"/>
                  </a:lnTo>
                  <a:lnTo>
                    <a:pt x="66" y="161"/>
                  </a:lnTo>
                  <a:lnTo>
                    <a:pt x="64" y="160"/>
                  </a:lnTo>
                  <a:lnTo>
                    <a:pt x="62" y="160"/>
                  </a:lnTo>
                  <a:lnTo>
                    <a:pt x="59" y="160"/>
                  </a:lnTo>
                  <a:lnTo>
                    <a:pt x="55" y="161"/>
                  </a:lnTo>
                  <a:lnTo>
                    <a:pt x="54" y="162"/>
                  </a:lnTo>
                  <a:lnTo>
                    <a:pt x="53" y="163"/>
                  </a:lnTo>
                  <a:lnTo>
                    <a:pt x="51" y="163"/>
                  </a:lnTo>
                  <a:lnTo>
                    <a:pt x="48" y="162"/>
                  </a:lnTo>
                  <a:lnTo>
                    <a:pt x="45" y="162"/>
                  </a:lnTo>
                  <a:lnTo>
                    <a:pt x="43" y="162"/>
                  </a:lnTo>
                  <a:lnTo>
                    <a:pt x="42" y="162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8" y="162"/>
                  </a:lnTo>
                  <a:lnTo>
                    <a:pt x="37" y="162"/>
                  </a:lnTo>
                  <a:lnTo>
                    <a:pt x="36" y="162"/>
                  </a:lnTo>
                  <a:lnTo>
                    <a:pt x="35" y="162"/>
                  </a:lnTo>
                  <a:lnTo>
                    <a:pt x="34" y="162"/>
                  </a:lnTo>
                  <a:lnTo>
                    <a:pt x="34" y="163"/>
                  </a:lnTo>
                  <a:lnTo>
                    <a:pt x="32" y="163"/>
                  </a:lnTo>
                  <a:lnTo>
                    <a:pt x="31" y="163"/>
                  </a:lnTo>
                  <a:lnTo>
                    <a:pt x="30" y="163"/>
                  </a:lnTo>
                  <a:lnTo>
                    <a:pt x="29" y="163"/>
                  </a:lnTo>
                  <a:lnTo>
                    <a:pt x="27" y="163"/>
                  </a:lnTo>
                  <a:lnTo>
                    <a:pt x="26" y="162"/>
                  </a:lnTo>
                  <a:lnTo>
                    <a:pt x="24" y="162"/>
                  </a:lnTo>
                  <a:lnTo>
                    <a:pt x="23" y="162"/>
                  </a:lnTo>
                  <a:lnTo>
                    <a:pt x="22" y="161"/>
                  </a:lnTo>
                  <a:lnTo>
                    <a:pt x="21" y="161"/>
                  </a:lnTo>
                  <a:lnTo>
                    <a:pt x="20" y="160"/>
                  </a:lnTo>
                  <a:lnTo>
                    <a:pt x="19" y="160"/>
                  </a:lnTo>
                  <a:lnTo>
                    <a:pt x="18" y="160"/>
                  </a:lnTo>
                  <a:lnTo>
                    <a:pt x="15" y="159"/>
                  </a:lnTo>
                  <a:lnTo>
                    <a:pt x="14" y="159"/>
                  </a:lnTo>
                  <a:lnTo>
                    <a:pt x="13" y="159"/>
                  </a:lnTo>
                  <a:lnTo>
                    <a:pt x="12" y="157"/>
                  </a:lnTo>
                  <a:lnTo>
                    <a:pt x="11" y="157"/>
                  </a:lnTo>
                  <a:lnTo>
                    <a:pt x="10" y="157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6" y="156"/>
                  </a:lnTo>
                  <a:lnTo>
                    <a:pt x="5" y="155"/>
                  </a:lnTo>
                  <a:lnTo>
                    <a:pt x="4" y="155"/>
                  </a:lnTo>
                  <a:lnTo>
                    <a:pt x="5" y="154"/>
                  </a:lnTo>
                  <a:lnTo>
                    <a:pt x="6" y="153"/>
                  </a:lnTo>
                  <a:lnTo>
                    <a:pt x="9" y="151"/>
                  </a:lnTo>
                  <a:lnTo>
                    <a:pt x="10" y="148"/>
                  </a:lnTo>
                  <a:lnTo>
                    <a:pt x="11" y="147"/>
                  </a:lnTo>
                  <a:lnTo>
                    <a:pt x="12" y="146"/>
                  </a:lnTo>
                  <a:lnTo>
                    <a:pt x="13" y="144"/>
                  </a:lnTo>
                  <a:lnTo>
                    <a:pt x="15" y="143"/>
                  </a:lnTo>
                  <a:lnTo>
                    <a:pt x="18" y="140"/>
                  </a:lnTo>
                  <a:lnTo>
                    <a:pt x="19" y="138"/>
                  </a:lnTo>
                  <a:lnTo>
                    <a:pt x="19" y="137"/>
                  </a:lnTo>
                  <a:lnTo>
                    <a:pt x="19" y="136"/>
                  </a:lnTo>
                  <a:lnTo>
                    <a:pt x="19" y="135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8" y="131"/>
                  </a:lnTo>
                  <a:lnTo>
                    <a:pt x="18" y="130"/>
                  </a:lnTo>
                  <a:lnTo>
                    <a:pt x="18" y="129"/>
                  </a:lnTo>
                  <a:lnTo>
                    <a:pt x="17" y="129"/>
                  </a:lnTo>
                  <a:lnTo>
                    <a:pt x="15" y="129"/>
                  </a:lnTo>
                  <a:lnTo>
                    <a:pt x="14" y="128"/>
                  </a:lnTo>
                  <a:lnTo>
                    <a:pt x="11" y="128"/>
                  </a:lnTo>
                  <a:lnTo>
                    <a:pt x="9" y="128"/>
                  </a:lnTo>
                  <a:lnTo>
                    <a:pt x="6" y="127"/>
                  </a:lnTo>
                  <a:lnTo>
                    <a:pt x="4" y="127"/>
                  </a:lnTo>
                  <a:lnTo>
                    <a:pt x="4" y="126"/>
                  </a:lnTo>
                  <a:lnTo>
                    <a:pt x="4" y="125"/>
                  </a:lnTo>
                  <a:lnTo>
                    <a:pt x="4" y="122"/>
                  </a:lnTo>
                  <a:lnTo>
                    <a:pt x="4" y="121"/>
                  </a:lnTo>
                  <a:lnTo>
                    <a:pt x="4" y="120"/>
                  </a:lnTo>
                  <a:lnTo>
                    <a:pt x="4" y="119"/>
                  </a:lnTo>
                  <a:lnTo>
                    <a:pt x="4" y="118"/>
                  </a:lnTo>
                  <a:lnTo>
                    <a:pt x="3" y="118"/>
                  </a:lnTo>
                  <a:lnTo>
                    <a:pt x="4" y="118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3"/>
                  </a:lnTo>
                  <a:lnTo>
                    <a:pt x="4" y="112"/>
                  </a:lnTo>
                  <a:lnTo>
                    <a:pt x="3" y="110"/>
                  </a:lnTo>
                  <a:lnTo>
                    <a:pt x="3" y="108"/>
                  </a:lnTo>
                  <a:lnTo>
                    <a:pt x="2" y="105"/>
                  </a:lnTo>
                  <a:lnTo>
                    <a:pt x="2" y="104"/>
                  </a:lnTo>
                  <a:lnTo>
                    <a:pt x="1" y="102"/>
                  </a:lnTo>
                  <a:lnTo>
                    <a:pt x="1" y="101"/>
                  </a:lnTo>
                  <a:lnTo>
                    <a:pt x="1" y="100"/>
                  </a:lnTo>
                  <a:lnTo>
                    <a:pt x="1" y="97"/>
                  </a:lnTo>
                  <a:lnTo>
                    <a:pt x="1" y="96"/>
                  </a:lnTo>
                  <a:lnTo>
                    <a:pt x="2" y="95"/>
                  </a:lnTo>
                  <a:lnTo>
                    <a:pt x="3" y="95"/>
                  </a:lnTo>
                  <a:lnTo>
                    <a:pt x="3" y="94"/>
                  </a:lnTo>
                  <a:lnTo>
                    <a:pt x="4" y="94"/>
                  </a:lnTo>
                  <a:lnTo>
                    <a:pt x="4" y="93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5" y="90"/>
                  </a:lnTo>
                  <a:lnTo>
                    <a:pt x="4" y="90"/>
                  </a:lnTo>
                  <a:lnTo>
                    <a:pt x="3" y="90"/>
                  </a:lnTo>
                  <a:lnTo>
                    <a:pt x="2" y="90"/>
                  </a:lnTo>
                  <a:lnTo>
                    <a:pt x="1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5"/>
                  </a:lnTo>
                  <a:lnTo>
                    <a:pt x="0" y="83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1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4" y="77"/>
                  </a:lnTo>
                  <a:lnTo>
                    <a:pt x="5" y="77"/>
                  </a:lnTo>
                  <a:lnTo>
                    <a:pt x="4" y="75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2" y="73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6" y="69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9" y="61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1" y="53"/>
                  </a:lnTo>
                  <a:lnTo>
                    <a:pt x="12" y="53"/>
                  </a:lnTo>
                  <a:lnTo>
                    <a:pt x="12" y="54"/>
                  </a:lnTo>
                  <a:lnTo>
                    <a:pt x="13" y="54"/>
                  </a:lnTo>
                  <a:lnTo>
                    <a:pt x="14" y="55"/>
                  </a:lnTo>
                  <a:lnTo>
                    <a:pt x="14" y="56"/>
                  </a:lnTo>
                  <a:lnTo>
                    <a:pt x="15" y="56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1" y="56"/>
                  </a:lnTo>
                  <a:lnTo>
                    <a:pt x="22" y="56"/>
                  </a:lnTo>
                  <a:lnTo>
                    <a:pt x="23" y="58"/>
                  </a:lnTo>
                  <a:lnTo>
                    <a:pt x="24" y="59"/>
                  </a:lnTo>
                  <a:lnTo>
                    <a:pt x="26" y="59"/>
                  </a:lnTo>
                  <a:lnTo>
                    <a:pt x="26" y="60"/>
                  </a:lnTo>
                  <a:lnTo>
                    <a:pt x="26" y="61"/>
                  </a:lnTo>
                  <a:lnTo>
                    <a:pt x="26" y="62"/>
                  </a:lnTo>
                  <a:lnTo>
                    <a:pt x="28" y="60"/>
                  </a:lnTo>
                  <a:lnTo>
                    <a:pt x="28" y="59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2" y="59"/>
                  </a:lnTo>
                  <a:lnTo>
                    <a:pt x="34" y="59"/>
                  </a:lnTo>
                  <a:lnTo>
                    <a:pt x="36" y="58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8" y="56"/>
                  </a:lnTo>
                  <a:lnTo>
                    <a:pt x="38" y="55"/>
                  </a:lnTo>
                  <a:lnTo>
                    <a:pt x="38" y="54"/>
                  </a:lnTo>
                  <a:lnTo>
                    <a:pt x="38" y="53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8" y="50"/>
                  </a:lnTo>
                  <a:lnTo>
                    <a:pt x="38" y="48"/>
                  </a:lnTo>
                  <a:lnTo>
                    <a:pt x="42" y="48"/>
                  </a:lnTo>
                  <a:lnTo>
                    <a:pt x="43" y="48"/>
                  </a:lnTo>
                  <a:lnTo>
                    <a:pt x="44" y="47"/>
                  </a:lnTo>
                  <a:lnTo>
                    <a:pt x="45" y="47"/>
                  </a:lnTo>
                  <a:lnTo>
                    <a:pt x="45" y="46"/>
                  </a:lnTo>
                  <a:lnTo>
                    <a:pt x="46" y="46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49" y="45"/>
                  </a:lnTo>
                  <a:lnTo>
                    <a:pt x="51" y="45"/>
                  </a:lnTo>
                  <a:lnTo>
                    <a:pt x="52" y="46"/>
                  </a:lnTo>
                  <a:lnTo>
                    <a:pt x="52" y="45"/>
                  </a:lnTo>
                  <a:lnTo>
                    <a:pt x="52" y="44"/>
                  </a:lnTo>
                  <a:lnTo>
                    <a:pt x="53" y="44"/>
                  </a:lnTo>
                  <a:lnTo>
                    <a:pt x="53" y="43"/>
                  </a:lnTo>
                  <a:lnTo>
                    <a:pt x="54" y="43"/>
                  </a:lnTo>
                  <a:lnTo>
                    <a:pt x="55" y="43"/>
                  </a:lnTo>
                  <a:lnTo>
                    <a:pt x="56" y="43"/>
                  </a:lnTo>
                  <a:lnTo>
                    <a:pt x="56" y="42"/>
                  </a:lnTo>
                  <a:lnTo>
                    <a:pt x="57" y="42"/>
                  </a:lnTo>
                  <a:lnTo>
                    <a:pt x="59" y="42"/>
                  </a:lnTo>
                  <a:lnTo>
                    <a:pt x="59" y="41"/>
                  </a:lnTo>
                  <a:lnTo>
                    <a:pt x="60" y="38"/>
                  </a:lnTo>
                  <a:lnTo>
                    <a:pt x="61" y="38"/>
                  </a:lnTo>
                  <a:lnTo>
                    <a:pt x="61" y="37"/>
                  </a:lnTo>
                  <a:lnTo>
                    <a:pt x="61" y="36"/>
                  </a:lnTo>
                  <a:lnTo>
                    <a:pt x="61" y="35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2" y="30"/>
                  </a:lnTo>
                  <a:lnTo>
                    <a:pt x="63" y="29"/>
                  </a:lnTo>
                  <a:lnTo>
                    <a:pt x="63" y="28"/>
                  </a:lnTo>
                  <a:lnTo>
                    <a:pt x="63" y="27"/>
                  </a:lnTo>
                  <a:lnTo>
                    <a:pt x="63" y="26"/>
                  </a:lnTo>
                  <a:lnTo>
                    <a:pt x="63" y="25"/>
                  </a:lnTo>
                  <a:lnTo>
                    <a:pt x="66" y="23"/>
                  </a:lnTo>
                  <a:lnTo>
                    <a:pt x="68" y="23"/>
                  </a:lnTo>
                  <a:lnTo>
                    <a:pt x="73" y="22"/>
                  </a:lnTo>
                  <a:lnTo>
                    <a:pt x="74" y="22"/>
                  </a:lnTo>
                  <a:lnTo>
                    <a:pt x="76" y="21"/>
                  </a:lnTo>
                  <a:lnTo>
                    <a:pt x="76" y="20"/>
                  </a:lnTo>
                  <a:lnTo>
                    <a:pt x="76" y="19"/>
                  </a:lnTo>
                  <a:lnTo>
                    <a:pt x="76" y="18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8" y="17"/>
                  </a:lnTo>
                  <a:lnTo>
                    <a:pt x="79" y="17"/>
                  </a:lnTo>
                  <a:lnTo>
                    <a:pt x="79" y="18"/>
                  </a:lnTo>
                  <a:lnTo>
                    <a:pt x="82" y="19"/>
                  </a:lnTo>
                  <a:lnTo>
                    <a:pt x="84" y="20"/>
                  </a:lnTo>
                  <a:lnTo>
                    <a:pt x="85" y="20"/>
                  </a:lnTo>
                  <a:lnTo>
                    <a:pt x="86" y="21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89" y="21"/>
                  </a:lnTo>
                  <a:lnTo>
                    <a:pt x="89" y="20"/>
                  </a:lnTo>
                  <a:lnTo>
                    <a:pt x="90" y="20"/>
                  </a:lnTo>
                  <a:lnTo>
                    <a:pt x="91" y="21"/>
                  </a:lnTo>
                  <a:lnTo>
                    <a:pt x="93" y="20"/>
                  </a:lnTo>
                  <a:lnTo>
                    <a:pt x="94" y="20"/>
                  </a:lnTo>
                  <a:lnTo>
                    <a:pt x="96" y="20"/>
                  </a:lnTo>
                  <a:lnTo>
                    <a:pt x="97" y="20"/>
                  </a:lnTo>
                  <a:lnTo>
                    <a:pt x="97" y="21"/>
                  </a:lnTo>
                  <a:lnTo>
                    <a:pt x="98" y="21"/>
                  </a:lnTo>
                  <a:lnTo>
                    <a:pt x="98" y="22"/>
                  </a:lnTo>
                  <a:lnTo>
                    <a:pt x="99" y="22"/>
                  </a:lnTo>
                  <a:lnTo>
                    <a:pt x="99" y="23"/>
                  </a:lnTo>
                  <a:lnTo>
                    <a:pt x="101" y="23"/>
                  </a:lnTo>
                  <a:lnTo>
                    <a:pt x="102" y="23"/>
                  </a:lnTo>
                  <a:lnTo>
                    <a:pt x="103" y="23"/>
                  </a:lnTo>
                  <a:lnTo>
                    <a:pt x="103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5" y="23"/>
                  </a:lnTo>
                  <a:lnTo>
                    <a:pt x="105" y="22"/>
                  </a:lnTo>
                  <a:lnTo>
                    <a:pt x="106" y="22"/>
                  </a:lnTo>
                  <a:lnTo>
                    <a:pt x="106" y="23"/>
                  </a:lnTo>
                  <a:lnTo>
                    <a:pt x="107" y="23"/>
                  </a:lnTo>
                  <a:lnTo>
                    <a:pt x="108" y="23"/>
                  </a:lnTo>
                  <a:lnTo>
                    <a:pt x="107" y="25"/>
                  </a:lnTo>
                  <a:lnTo>
                    <a:pt x="107" y="26"/>
                  </a:lnTo>
                  <a:lnTo>
                    <a:pt x="108" y="26"/>
                  </a:lnTo>
                  <a:lnTo>
                    <a:pt x="110" y="26"/>
                  </a:lnTo>
                  <a:lnTo>
                    <a:pt x="110" y="27"/>
                  </a:lnTo>
                  <a:lnTo>
                    <a:pt x="111" y="27"/>
                  </a:lnTo>
                  <a:lnTo>
                    <a:pt x="111" y="28"/>
                  </a:lnTo>
                  <a:lnTo>
                    <a:pt x="112" y="29"/>
                  </a:lnTo>
                  <a:lnTo>
                    <a:pt x="112" y="28"/>
                  </a:lnTo>
                  <a:lnTo>
                    <a:pt x="113" y="28"/>
                  </a:lnTo>
                  <a:lnTo>
                    <a:pt x="114" y="27"/>
                  </a:lnTo>
                  <a:lnTo>
                    <a:pt x="115" y="27"/>
                  </a:lnTo>
                  <a:lnTo>
                    <a:pt x="115" y="26"/>
                  </a:lnTo>
                  <a:lnTo>
                    <a:pt x="116" y="26"/>
                  </a:lnTo>
                  <a:lnTo>
                    <a:pt x="118" y="26"/>
                  </a:lnTo>
                  <a:lnTo>
                    <a:pt x="118" y="25"/>
                  </a:lnTo>
                  <a:lnTo>
                    <a:pt x="119" y="25"/>
                  </a:lnTo>
                  <a:lnTo>
                    <a:pt x="120" y="23"/>
                  </a:lnTo>
                  <a:lnTo>
                    <a:pt x="121" y="23"/>
                  </a:lnTo>
                  <a:lnTo>
                    <a:pt x="121" y="22"/>
                  </a:lnTo>
                  <a:lnTo>
                    <a:pt x="122" y="22"/>
                  </a:lnTo>
                  <a:lnTo>
                    <a:pt x="123" y="22"/>
                  </a:lnTo>
                  <a:lnTo>
                    <a:pt x="123" y="21"/>
                  </a:lnTo>
                  <a:lnTo>
                    <a:pt x="124" y="21"/>
                  </a:lnTo>
                  <a:lnTo>
                    <a:pt x="124" y="22"/>
                  </a:lnTo>
                  <a:lnTo>
                    <a:pt x="126" y="22"/>
                  </a:lnTo>
                  <a:lnTo>
                    <a:pt x="124" y="21"/>
                  </a:lnTo>
                  <a:lnTo>
                    <a:pt x="126" y="21"/>
                  </a:lnTo>
                  <a:lnTo>
                    <a:pt x="127" y="21"/>
                  </a:lnTo>
                  <a:lnTo>
                    <a:pt x="127" y="22"/>
                  </a:lnTo>
                  <a:lnTo>
                    <a:pt x="127" y="23"/>
                  </a:lnTo>
                  <a:lnTo>
                    <a:pt x="128" y="23"/>
                  </a:lnTo>
                  <a:lnTo>
                    <a:pt x="128" y="25"/>
                  </a:lnTo>
                  <a:lnTo>
                    <a:pt x="129" y="25"/>
                  </a:lnTo>
                  <a:lnTo>
                    <a:pt x="130" y="26"/>
                  </a:lnTo>
                  <a:lnTo>
                    <a:pt x="131" y="25"/>
                  </a:lnTo>
                  <a:lnTo>
                    <a:pt x="132" y="25"/>
                  </a:lnTo>
                  <a:lnTo>
                    <a:pt x="132" y="23"/>
                  </a:lnTo>
                  <a:lnTo>
                    <a:pt x="132" y="22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2" y="19"/>
                  </a:lnTo>
                  <a:lnTo>
                    <a:pt x="132" y="18"/>
                  </a:lnTo>
                  <a:lnTo>
                    <a:pt x="133" y="18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6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9" y="17"/>
                  </a:lnTo>
                  <a:lnTo>
                    <a:pt x="139" y="16"/>
                  </a:lnTo>
                  <a:lnTo>
                    <a:pt x="140" y="16"/>
                  </a:lnTo>
                  <a:lnTo>
                    <a:pt x="140" y="17"/>
                  </a:lnTo>
                  <a:lnTo>
                    <a:pt x="141" y="17"/>
                  </a:lnTo>
                  <a:lnTo>
                    <a:pt x="143" y="17"/>
                  </a:lnTo>
                  <a:lnTo>
                    <a:pt x="143" y="18"/>
                  </a:lnTo>
                  <a:lnTo>
                    <a:pt x="144" y="17"/>
                  </a:lnTo>
                  <a:lnTo>
                    <a:pt x="145" y="16"/>
                  </a:lnTo>
                  <a:lnTo>
                    <a:pt x="145" y="14"/>
                  </a:lnTo>
                  <a:lnTo>
                    <a:pt x="145" y="13"/>
                  </a:lnTo>
                  <a:lnTo>
                    <a:pt x="145" y="12"/>
                  </a:lnTo>
                  <a:lnTo>
                    <a:pt x="144" y="12"/>
                  </a:lnTo>
                  <a:lnTo>
                    <a:pt x="144" y="11"/>
                  </a:lnTo>
                  <a:lnTo>
                    <a:pt x="144" y="10"/>
                  </a:lnTo>
                  <a:lnTo>
                    <a:pt x="145" y="10"/>
                  </a:lnTo>
                  <a:lnTo>
                    <a:pt x="145" y="9"/>
                  </a:lnTo>
                  <a:lnTo>
                    <a:pt x="146" y="9"/>
                  </a:lnTo>
                  <a:lnTo>
                    <a:pt x="147" y="8"/>
                  </a:lnTo>
                  <a:lnTo>
                    <a:pt x="147" y="6"/>
                  </a:lnTo>
                  <a:lnTo>
                    <a:pt x="148" y="6"/>
                  </a:lnTo>
                  <a:lnTo>
                    <a:pt x="148" y="5"/>
                  </a:lnTo>
                  <a:lnTo>
                    <a:pt x="149" y="4"/>
                  </a:lnTo>
                  <a:lnTo>
                    <a:pt x="149" y="3"/>
                  </a:lnTo>
                  <a:lnTo>
                    <a:pt x="150" y="3"/>
                  </a:lnTo>
                  <a:lnTo>
                    <a:pt x="150" y="2"/>
                  </a:lnTo>
                  <a:lnTo>
                    <a:pt x="152" y="2"/>
                  </a:lnTo>
                  <a:lnTo>
                    <a:pt x="152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3" y="0"/>
                  </a:lnTo>
                  <a:lnTo>
                    <a:pt x="154" y="0"/>
                  </a:lnTo>
                  <a:lnTo>
                    <a:pt x="155" y="1"/>
                  </a:lnTo>
                  <a:lnTo>
                    <a:pt x="155" y="0"/>
                  </a:lnTo>
                  <a:lnTo>
                    <a:pt x="156" y="0"/>
                  </a:lnTo>
                  <a:lnTo>
                    <a:pt x="156" y="1"/>
                  </a:lnTo>
                  <a:lnTo>
                    <a:pt x="157" y="1"/>
                  </a:lnTo>
                  <a:lnTo>
                    <a:pt x="158" y="2"/>
                  </a:lnTo>
                  <a:lnTo>
                    <a:pt x="160" y="2"/>
                  </a:lnTo>
                  <a:lnTo>
                    <a:pt x="161" y="3"/>
                  </a:lnTo>
                  <a:lnTo>
                    <a:pt x="162" y="4"/>
                  </a:lnTo>
                  <a:lnTo>
                    <a:pt x="162" y="5"/>
                  </a:lnTo>
                  <a:lnTo>
                    <a:pt x="161" y="5"/>
                  </a:lnTo>
                  <a:lnTo>
                    <a:pt x="161" y="6"/>
                  </a:lnTo>
                  <a:lnTo>
                    <a:pt x="161" y="8"/>
                  </a:lnTo>
                  <a:lnTo>
                    <a:pt x="160" y="9"/>
                  </a:lnTo>
                  <a:lnTo>
                    <a:pt x="160" y="10"/>
                  </a:lnTo>
                  <a:lnTo>
                    <a:pt x="161" y="10"/>
                  </a:lnTo>
                  <a:lnTo>
                    <a:pt x="161" y="11"/>
                  </a:lnTo>
                  <a:lnTo>
                    <a:pt x="162" y="10"/>
                  </a:lnTo>
                  <a:lnTo>
                    <a:pt x="163" y="10"/>
                  </a:lnTo>
                  <a:lnTo>
                    <a:pt x="164" y="10"/>
                  </a:lnTo>
                  <a:lnTo>
                    <a:pt x="165" y="11"/>
                  </a:lnTo>
                  <a:lnTo>
                    <a:pt x="165" y="12"/>
                  </a:lnTo>
                  <a:lnTo>
                    <a:pt x="164" y="12"/>
                  </a:lnTo>
                  <a:lnTo>
                    <a:pt x="164" y="13"/>
                  </a:lnTo>
                  <a:lnTo>
                    <a:pt x="164" y="14"/>
                  </a:lnTo>
                  <a:lnTo>
                    <a:pt x="164" y="16"/>
                  </a:lnTo>
                  <a:lnTo>
                    <a:pt x="163" y="16"/>
                  </a:lnTo>
                  <a:lnTo>
                    <a:pt x="163" y="17"/>
                  </a:lnTo>
                  <a:lnTo>
                    <a:pt x="164" y="18"/>
                  </a:lnTo>
                  <a:lnTo>
                    <a:pt x="163" y="19"/>
                  </a:lnTo>
                  <a:lnTo>
                    <a:pt x="163" y="20"/>
                  </a:lnTo>
                  <a:lnTo>
                    <a:pt x="163" y="21"/>
                  </a:lnTo>
                  <a:lnTo>
                    <a:pt x="163" y="22"/>
                  </a:lnTo>
                  <a:lnTo>
                    <a:pt x="163" y="23"/>
                  </a:lnTo>
                  <a:lnTo>
                    <a:pt x="163" y="25"/>
                  </a:lnTo>
                  <a:lnTo>
                    <a:pt x="163" y="26"/>
                  </a:lnTo>
                  <a:lnTo>
                    <a:pt x="163" y="27"/>
                  </a:lnTo>
                  <a:lnTo>
                    <a:pt x="163" y="28"/>
                  </a:lnTo>
                  <a:lnTo>
                    <a:pt x="163" y="29"/>
                  </a:lnTo>
                  <a:lnTo>
                    <a:pt x="164" y="30"/>
                  </a:lnTo>
                  <a:lnTo>
                    <a:pt x="164" y="31"/>
                  </a:lnTo>
                  <a:lnTo>
                    <a:pt x="164" y="33"/>
                  </a:lnTo>
                  <a:lnTo>
                    <a:pt x="165" y="33"/>
                  </a:lnTo>
                  <a:lnTo>
                    <a:pt x="165" y="34"/>
                  </a:lnTo>
                  <a:lnTo>
                    <a:pt x="166" y="34"/>
                  </a:lnTo>
                  <a:lnTo>
                    <a:pt x="168" y="34"/>
                  </a:lnTo>
                  <a:lnTo>
                    <a:pt x="169" y="33"/>
                  </a:lnTo>
                  <a:lnTo>
                    <a:pt x="173" y="30"/>
                  </a:lnTo>
                  <a:lnTo>
                    <a:pt x="173" y="29"/>
                  </a:lnTo>
                  <a:lnTo>
                    <a:pt x="174" y="29"/>
                  </a:lnTo>
                  <a:lnTo>
                    <a:pt x="174" y="28"/>
                  </a:lnTo>
                  <a:lnTo>
                    <a:pt x="177" y="27"/>
                  </a:lnTo>
                  <a:lnTo>
                    <a:pt x="178" y="27"/>
                  </a:lnTo>
                  <a:lnTo>
                    <a:pt x="179" y="27"/>
                  </a:lnTo>
                  <a:lnTo>
                    <a:pt x="181" y="27"/>
                  </a:lnTo>
                  <a:lnTo>
                    <a:pt x="181" y="26"/>
                  </a:lnTo>
                  <a:lnTo>
                    <a:pt x="182" y="23"/>
                  </a:lnTo>
                  <a:lnTo>
                    <a:pt x="183" y="22"/>
                  </a:lnTo>
                  <a:lnTo>
                    <a:pt x="185" y="22"/>
                  </a:lnTo>
                  <a:lnTo>
                    <a:pt x="186" y="21"/>
                  </a:lnTo>
                  <a:lnTo>
                    <a:pt x="187" y="21"/>
                  </a:lnTo>
                  <a:lnTo>
                    <a:pt x="188" y="20"/>
                  </a:lnTo>
                  <a:lnTo>
                    <a:pt x="189" y="20"/>
                  </a:lnTo>
                  <a:lnTo>
                    <a:pt x="190" y="19"/>
                  </a:lnTo>
                  <a:lnTo>
                    <a:pt x="191" y="19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5" y="19"/>
                  </a:lnTo>
                  <a:lnTo>
                    <a:pt x="196" y="19"/>
                  </a:lnTo>
                  <a:lnTo>
                    <a:pt x="197" y="19"/>
                  </a:lnTo>
                  <a:lnTo>
                    <a:pt x="197" y="20"/>
                  </a:lnTo>
                  <a:lnTo>
                    <a:pt x="197" y="21"/>
                  </a:lnTo>
                  <a:lnTo>
                    <a:pt x="196" y="21"/>
                  </a:lnTo>
                  <a:lnTo>
                    <a:pt x="195" y="22"/>
                  </a:lnTo>
                  <a:lnTo>
                    <a:pt x="195" y="23"/>
                  </a:lnTo>
                  <a:lnTo>
                    <a:pt x="196" y="22"/>
                  </a:lnTo>
                  <a:lnTo>
                    <a:pt x="196" y="23"/>
                  </a:lnTo>
                  <a:lnTo>
                    <a:pt x="197" y="23"/>
                  </a:lnTo>
                  <a:lnTo>
                    <a:pt x="198" y="23"/>
                  </a:lnTo>
                  <a:lnTo>
                    <a:pt x="198" y="22"/>
                  </a:lnTo>
                  <a:lnTo>
                    <a:pt x="199" y="22"/>
                  </a:lnTo>
                  <a:lnTo>
                    <a:pt x="200" y="22"/>
                  </a:lnTo>
                  <a:lnTo>
                    <a:pt x="202" y="21"/>
                  </a:lnTo>
                  <a:lnTo>
                    <a:pt x="203" y="21"/>
                  </a:lnTo>
                  <a:lnTo>
                    <a:pt x="204" y="21"/>
                  </a:lnTo>
                  <a:lnTo>
                    <a:pt x="204" y="20"/>
                  </a:lnTo>
                  <a:lnTo>
                    <a:pt x="205" y="20"/>
                  </a:lnTo>
                  <a:lnTo>
                    <a:pt x="205" y="19"/>
                  </a:lnTo>
                  <a:lnTo>
                    <a:pt x="206" y="20"/>
                  </a:lnTo>
                  <a:lnTo>
                    <a:pt x="206" y="19"/>
                  </a:lnTo>
                  <a:lnTo>
                    <a:pt x="206" y="20"/>
                  </a:lnTo>
                  <a:lnTo>
                    <a:pt x="207" y="20"/>
                  </a:lnTo>
                  <a:lnTo>
                    <a:pt x="208" y="20"/>
                  </a:lnTo>
                  <a:lnTo>
                    <a:pt x="211" y="20"/>
                  </a:lnTo>
                  <a:lnTo>
                    <a:pt x="213" y="21"/>
                  </a:lnTo>
                  <a:lnTo>
                    <a:pt x="214" y="22"/>
                  </a:lnTo>
                  <a:lnTo>
                    <a:pt x="214" y="2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4" name="Freeform 7357">
              <a:extLst>
                <a:ext uri="{FF2B5EF4-FFF2-40B4-BE49-F238E27FC236}">
                  <a16:creationId xmlns:a16="http://schemas.microsoft.com/office/drawing/2014/main" id="{271A727D-D4FE-A953-7A2B-AFE28F8B00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5950" y="4610101"/>
              <a:ext cx="358775" cy="247650"/>
            </a:xfrm>
            <a:custGeom>
              <a:avLst/>
              <a:gdLst>
                <a:gd name="T0" fmla="*/ 189 w 226"/>
                <a:gd name="T1" fmla="*/ 155 h 156"/>
                <a:gd name="T2" fmla="*/ 184 w 226"/>
                <a:gd name="T3" fmla="*/ 150 h 156"/>
                <a:gd name="T4" fmla="*/ 151 w 226"/>
                <a:gd name="T5" fmla="*/ 140 h 156"/>
                <a:gd name="T6" fmla="*/ 156 w 226"/>
                <a:gd name="T7" fmla="*/ 131 h 156"/>
                <a:gd name="T8" fmla="*/ 152 w 226"/>
                <a:gd name="T9" fmla="*/ 127 h 156"/>
                <a:gd name="T10" fmla="*/ 143 w 226"/>
                <a:gd name="T11" fmla="*/ 121 h 156"/>
                <a:gd name="T12" fmla="*/ 179 w 226"/>
                <a:gd name="T13" fmla="*/ 116 h 156"/>
                <a:gd name="T14" fmla="*/ 174 w 226"/>
                <a:gd name="T15" fmla="*/ 116 h 156"/>
                <a:gd name="T16" fmla="*/ 40 w 226"/>
                <a:gd name="T17" fmla="*/ 111 h 156"/>
                <a:gd name="T18" fmla="*/ 40 w 226"/>
                <a:gd name="T19" fmla="*/ 107 h 156"/>
                <a:gd name="T20" fmla="*/ 107 w 226"/>
                <a:gd name="T21" fmla="*/ 64 h 156"/>
                <a:gd name="T22" fmla="*/ 215 w 226"/>
                <a:gd name="T23" fmla="*/ 69 h 156"/>
                <a:gd name="T24" fmla="*/ 225 w 226"/>
                <a:gd name="T25" fmla="*/ 81 h 156"/>
                <a:gd name="T26" fmla="*/ 208 w 226"/>
                <a:gd name="T27" fmla="*/ 69 h 156"/>
                <a:gd name="T28" fmla="*/ 93 w 226"/>
                <a:gd name="T29" fmla="*/ 60 h 156"/>
                <a:gd name="T30" fmla="*/ 155 w 226"/>
                <a:gd name="T31" fmla="*/ 54 h 156"/>
                <a:gd name="T32" fmla="*/ 76 w 226"/>
                <a:gd name="T33" fmla="*/ 49 h 156"/>
                <a:gd name="T34" fmla="*/ 172 w 226"/>
                <a:gd name="T35" fmla="*/ 46 h 156"/>
                <a:gd name="T36" fmla="*/ 167 w 226"/>
                <a:gd name="T37" fmla="*/ 64 h 156"/>
                <a:gd name="T38" fmla="*/ 149 w 226"/>
                <a:gd name="T39" fmla="*/ 71 h 156"/>
                <a:gd name="T40" fmla="*/ 131 w 226"/>
                <a:gd name="T41" fmla="*/ 73 h 156"/>
                <a:gd name="T42" fmla="*/ 113 w 226"/>
                <a:gd name="T43" fmla="*/ 65 h 156"/>
                <a:gd name="T44" fmla="*/ 132 w 226"/>
                <a:gd name="T45" fmla="*/ 63 h 156"/>
                <a:gd name="T46" fmla="*/ 139 w 226"/>
                <a:gd name="T47" fmla="*/ 58 h 156"/>
                <a:gd name="T48" fmla="*/ 154 w 226"/>
                <a:gd name="T49" fmla="*/ 57 h 156"/>
                <a:gd name="T50" fmla="*/ 164 w 226"/>
                <a:gd name="T51" fmla="*/ 44 h 156"/>
                <a:gd name="T52" fmla="*/ 192 w 226"/>
                <a:gd name="T53" fmla="*/ 42 h 156"/>
                <a:gd name="T54" fmla="*/ 207 w 226"/>
                <a:gd name="T55" fmla="*/ 30 h 156"/>
                <a:gd name="T56" fmla="*/ 152 w 226"/>
                <a:gd name="T57" fmla="*/ 25 h 156"/>
                <a:gd name="T58" fmla="*/ 8 w 226"/>
                <a:gd name="T59" fmla="*/ 21 h 156"/>
                <a:gd name="T60" fmla="*/ 42 w 226"/>
                <a:gd name="T61" fmla="*/ 33 h 156"/>
                <a:gd name="T62" fmla="*/ 60 w 226"/>
                <a:gd name="T63" fmla="*/ 44 h 156"/>
                <a:gd name="T64" fmla="*/ 74 w 226"/>
                <a:gd name="T65" fmla="*/ 60 h 156"/>
                <a:gd name="T66" fmla="*/ 96 w 226"/>
                <a:gd name="T67" fmla="*/ 70 h 156"/>
                <a:gd name="T68" fmla="*/ 98 w 226"/>
                <a:gd name="T69" fmla="*/ 82 h 156"/>
                <a:gd name="T70" fmla="*/ 99 w 226"/>
                <a:gd name="T71" fmla="*/ 94 h 156"/>
                <a:gd name="T72" fmla="*/ 110 w 226"/>
                <a:gd name="T73" fmla="*/ 106 h 156"/>
                <a:gd name="T74" fmla="*/ 126 w 226"/>
                <a:gd name="T75" fmla="*/ 116 h 156"/>
                <a:gd name="T76" fmla="*/ 137 w 226"/>
                <a:gd name="T77" fmla="*/ 128 h 156"/>
                <a:gd name="T78" fmla="*/ 148 w 226"/>
                <a:gd name="T79" fmla="*/ 136 h 156"/>
                <a:gd name="T80" fmla="*/ 139 w 226"/>
                <a:gd name="T81" fmla="*/ 141 h 156"/>
                <a:gd name="T82" fmla="*/ 131 w 226"/>
                <a:gd name="T83" fmla="*/ 136 h 156"/>
                <a:gd name="T84" fmla="*/ 114 w 226"/>
                <a:gd name="T85" fmla="*/ 134 h 156"/>
                <a:gd name="T86" fmla="*/ 97 w 226"/>
                <a:gd name="T87" fmla="*/ 124 h 156"/>
                <a:gd name="T88" fmla="*/ 87 w 226"/>
                <a:gd name="T89" fmla="*/ 113 h 156"/>
                <a:gd name="T90" fmla="*/ 72 w 226"/>
                <a:gd name="T91" fmla="*/ 100 h 156"/>
                <a:gd name="T92" fmla="*/ 59 w 226"/>
                <a:gd name="T93" fmla="*/ 96 h 156"/>
                <a:gd name="T94" fmla="*/ 53 w 226"/>
                <a:gd name="T95" fmla="*/ 95 h 156"/>
                <a:gd name="T96" fmla="*/ 47 w 226"/>
                <a:gd name="T97" fmla="*/ 100 h 156"/>
                <a:gd name="T98" fmla="*/ 25 w 226"/>
                <a:gd name="T99" fmla="*/ 106 h 156"/>
                <a:gd name="T100" fmla="*/ 39 w 226"/>
                <a:gd name="T101" fmla="*/ 112 h 156"/>
                <a:gd name="T102" fmla="*/ 16 w 226"/>
                <a:gd name="T103" fmla="*/ 119 h 156"/>
                <a:gd name="T104" fmla="*/ 3 w 226"/>
                <a:gd name="T105" fmla="*/ 90 h 156"/>
                <a:gd name="T106" fmla="*/ 3 w 226"/>
                <a:gd name="T107" fmla="*/ 55 h 156"/>
                <a:gd name="T108" fmla="*/ 163 w 226"/>
                <a:gd name="T109" fmla="*/ 28 h 156"/>
                <a:gd name="T110" fmla="*/ 180 w 226"/>
                <a:gd name="T111" fmla="*/ 40 h 156"/>
                <a:gd name="T112" fmla="*/ 179 w 226"/>
                <a:gd name="T113" fmla="*/ 49 h 156"/>
                <a:gd name="T114" fmla="*/ 159 w 226"/>
                <a:gd name="T115" fmla="*/ 27 h 156"/>
                <a:gd name="T116" fmla="*/ 141 w 226"/>
                <a:gd name="T117" fmla="*/ 17 h 156"/>
                <a:gd name="T118" fmla="*/ 105 w 226"/>
                <a:gd name="T119" fmla="*/ 15 h 156"/>
                <a:gd name="T120" fmla="*/ 93 w 226"/>
                <a:gd name="T121" fmla="*/ 14 h 156"/>
                <a:gd name="T122" fmla="*/ 31 w 226"/>
                <a:gd name="T123" fmla="*/ 6 h 156"/>
                <a:gd name="T124" fmla="*/ 131 w 226"/>
                <a:gd name="T125" fmla="*/ 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6" h="156">
                  <a:moveTo>
                    <a:pt x="185" y="151"/>
                  </a:moveTo>
                  <a:lnTo>
                    <a:pt x="186" y="151"/>
                  </a:lnTo>
                  <a:lnTo>
                    <a:pt x="188" y="151"/>
                  </a:lnTo>
                  <a:lnTo>
                    <a:pt x="188" y="153"/>
                  </a:lnTo>
                  <a:lnTo>
                    <a:pt x="189" y="153"/>
                  </a:lnTo>
                  <a:lnTo>
                    <a:pt x="190" y="153"/>
                  </a:lnTo>
                  <a:lnTo>
                    <a:pt x="190" y="154"/>
                  </a:lnTo>
                  <a:lnTo>
                    <a:pt x="191" y="154"/>
                  </a:lnTo>
                  <a:lnTo>
                    <a:pt x="192" y="154"/>
                  </a:lnTo>
                  <a:lnTo>
                    <a:pt x="192" y="155"/>
                  </a:lnTo>
                  <a:lnTo>
                    <a:pt x="193" y="155"/>
                  </a:lnTo>
                  <a:lnTo>
                    <a:pt x="193" y="156"/>
                  </a:lnTo>
                  <a:lnTo>
                    <a:pt x="193" y="155"/>
                  </a:lnTo>
                  <a:lnTo>
                    <a:pt x="193" y="156"/>
                  </a:lnTo>
                  <a:lnTo>
                    <a:pt x="193" y="155"/>
                  </a:lnTo>
                  <a:lnTo>
                    <a:pt x="193" y="156"/>
                  </a:lnTo>
                  <a:lnTo>
                    <a:pt x="192" y="156"/>
                  </a:lnTo>
                  <a:lnTo>
                    <a:pt x="191" y="156"/>
                  </a:lnTo>
                  <a:lnTo>
                    <a:pt x="190" y="156"/>
                  </a:lnTo>
                  <a:lnTo>
                    <a:pt x="191" y="156"/>
                  </a:lnTo>
                  <a:lnTo>
                    <a:pt x="191" y="155"/>
                  </a:lnTo>
                  <a:lnTo>
                    <a:pt x="190" y="155"/>
                  </a:lnTo>
                  <a:lnTo>
                    <a:pt x="189" y="155"/>
                  </a:lnTo>
                  <a:lnTo>
                    <a:pt x="190" y="155"/>
                  </a:lnTo>
                  <a:lnTo>
                    <a:pt x="189" y="155"/>
                  </a:lnTo>
                  <a:lnTo>
                    <a:pt x="188" y="155"/>
                  </a:lnTo>
                  <a:lnTo>
                    <a:pt x="188" y="154"/>
                  </a:lnTo>
                  <a:lnTo>
                    <a:pt x="186" y="154"/>
                  </a:lnTo>
                  <a:lnTo>
                    <a:pt x="186" y="153"/>
                  </a:lnTo>
                  <a:lnTo>
                    <a:pt x="185" y="153"/>
                  </a:lnTo>
                  <a:lnTo>
                    <a:pt x="185" y="151"/>
                  </a:lnTo>
                  <a:close/>
                  <a:moveTo>
                    <a:pt x="200" y="151"/>
                  </a:moveTo>
                  <a:lnTo>
                    <a:pt x="201" y="151"/>
                  </a:lnTo>
                  <a:lnTo>
                    <a:pt x="201" y="153"/>
                  </a:lnTo>
                  <a:lnTo>
                    <a:pt x="200" y="153"/>
                  </a:lnTo>
                  <a:lnTo>
                    <a:pt x="199" y="153"/>
                  </a:lnTo>
                  <a:lnTo>
                    <a:pt x="198" y="153"/>
                  </a:lnTo>
                  <a:lnTo>
                    <a:pt x="197" y="153"/>
                  </a:lnTo>
                  <a:lnTo>
                    <a:pt x="197" y="151"/>
                  </a:lnTo>
                  <a:lnTo>
                    <a:pt x="198" y="151"/>
                  </a:lnTo>
                  <a:lnTo>
                    <a:pt x="199" y="151"/>
                  </a:lnTo>
                  <a:lnTo>
                    <a:pt x="198" y="151"/>
                  </a:lnTo>
                  <a:lnTo>
                    <a:pt x="198" y="150"/>
                  </a:lnTo>
                  <a:lnTo>
                    <a:pt x="199" y="151"/>
                  </a:lnTo>
                  <a:lnTo>
                    <a:pt x="200" y="150"/>
                  </a:lnTo>
                  <a:lnTo>
                    <a:pt x="200" y="151"/>
                  </a:lnTo>
                  <a:lnTo>
                    <a:pt x="200" y="150"/>
                  </a:lnTo>
                  <a:lnTo>
                    <a:pt x="200" y="151"/>
                  </a:lnTo>
                  <a:close/>
                  <a:moveTo>
                    <a:pt x="185" y="150"/>
                  </a:moveTo>
                  <a:lnTo>
                    <a:pt x="184" y="150"/>
                  </a:lnTo>
                  <a:lnTo>
                    <a:pt x="184" y="149"/>
                  </a:lnTo>
                  <a:lnTo>
                    <a:pt x="183" y="149"/>
                  </a:lnTo>
                  <a:lnTo>
                    <a:pt x="184" y="149"/>
                  </a:lnTo>
                  <a:lnTo>
                    <a:pt x="185" y="149"/>
                  </a:lnTo>
                  <a:lnTo>
                    <a:pt x="185" y="150"/>
                  </a:lnTo>
                  <a:close/>
                  <a:moveTo>
                    <a:pt x="175" y="140"/>
                  </a:moveTo>
                  <a:lnTo>
                    <a:pt x="176" y="140"/>
                  </a:lnTo>
                  <a:lnTo>
                    <a:pt x="177" y="141"/>
                  </a:lnTo>
                  <a:lnTo>
                    <a:pt x="179" y="140"/>
                  </a:lnTo>
                  <a:lnTo>
                    <a:pt x="180" y="140"/>
                  </a:lnTo>
                  <a:lnTo>
                    <a:pt x="180" y="141"/>
                  </a:lnTo>
                  <a:lnTo>
                    <a:pt x="179" y="141"/>
                  </a:lnTo>
                  <a:lnTo>
                    <a:pt x="177" y="141"/>
                  </a:lnTo>
                  <a:lnTo>
                    <a:pt x="176" y="141"/>
                  </a:lnTo>
                  <a:lnTo>
                    <a:pt x="175" y="140"/>
                  </a:lnTo>
                  <a:close/>
                  <a:moveTo>
                    <a:pt x="152" y="140"/>
                  </a:moveTo>
                  <a:lnTo>
                    <a:pt x="154" y="140"/>
                  </a:lnTo>
                  <a:lnTo>
                    <a:pt x="152" y="140"/>
                  </a:lnTo>
                  <a:lnTo>
                    <a:pt x="154" y="140"/>
                  </a:lnTo>
                  <a:lnTo>
                    <a:pt x="154" y="141"/>
                  </a:lnTo>
                  <a:lnTo>
                    <a:pt x="152" y="141"/>
                  </a:lnTo>
                  <a:lnTo>
                    <a:pt x="152" y="140"/>
                  </a:lnTo>
                  <a:lnTo>
                    <a:pt x="151" y="140"/>
                  </a:lnTo>
                  <a:lnTo>
                    <a:pt x="151" y="141"/>
                  </a:lnTo>
                  <a:lnTo>
                    <a:pt x="151" y="140"/>
                  </a:lnTo>
                  <a:lnTo>
                    <a:pt x="152" y="140"/>
                  </a:lnTo>
                  <a:close/>
                  <a:moveTo>
                    <a:pt x="149" y="139"/>
                  </a:moveTo>
                  <a:lnTo>
                    <a:pt x="150" y="139"/>
                  </a:lnTo>
                  <a:lnTo>
                    <a:pt x="151" y="139"/>
                  </a:lnTo>
                  <a:lnTo>
                    <a:pt x="150" y="140"/>
                  </a:lnTo>
                  <a:lnTo>
                    <a:pt x="150" y="141"/>
                  </a:lnTo>
                  <a:lnTo>
                    <a:pt x="150" y="140"/>
                  </a:lnTo>
                  <a:lnTo>
                    <a:pt x="149" y="140"/>
                  </a:lnTo>
                  <a:lnTo>
                    <a:pt x="150" y="140"/>
                  </a:lnTo>
                  <a:lnTo>
                    <a:pt x="149" y="139"/>
                  </a:lnTo>
                  <a:close/>
                  <a:moveTo>
                    <a:pt x="165" y="136"/>
                  </a:moveTo>
                  <a:lnTo>
                    <a:pt x="165" y="137"/>
                  </a:lnTo>
                  <a:lnTo>
                    <a:pt x="165" y="136"/>
                  </a:lnTo>
                  <a:close/>
                  <a:moveTo>
                    <a:pt x="152" y="130"/>
                  </a:moveTo>
                  <a:lnTo>
                    <a:pt x="154" y="130"/>
                  </a:lnTo>
                  <a:lnTo>
                    <a:pt x="152" y="130"/>
                  </a:lnTo>
                  <a:lnTo>
                    <a:pt x="152" y="131"/>
                  </a:lnTo>
                  <a:lnTo>
                    <a:pt x="154" y="131"/>
                  </a:lnTo>
                  <a:lnTo>
                    <a:pt x="154" y="132"/>
                  </a:lnTo>
                  <a:lnTo>
                    <a:pt x="155" y="131"/>
                  </a:lnTo>
                  <a:lnTo>
                    <a:pt x="155" y="130"/>
                  </a:lnTo>
                  <a:lnTo>
                    <a:pt x="156" y="130"/>
                  </a:lnTo>
                  <a:lnTo>
                    <a:pt x="157" y="130"/>
                  </a:lnTo>
                  <a:lnTo>
                    <a:pt x="157" y="131"/>
                  </a:lnTo>
                  <a:lnTo>
                    <a:pt x="156" y="131"/>
                  </a:lnTo>
                  <a:lnTo>
                    <a:pt x="156" y="132"/>
                  </a:lnTo>
                  <a:lnTo>
                    <a:pt x="156" y="133"/>
                  </a:lnTo>
                  <a:lnTo>
                    <a:pt x="156" y="134"/>
                  </a:lnTo>
                  <a:lnTo>
                    <a:pt x="156" y="133"/>
                  </a:lnTo>
                  <a:lnTo>
                    <a:pt x="155" y="133"/>
                  </a:lnTo>
                  <a:lnTo>
                    <a:pt x="154" y="133"/>
                  </a:lnTo>
                  <a:lnTo>
                    <a:pt x="152" y="132"/>
                  </a:lnTo>
                  <a:lnTo>
                    <a:pt x="151" y="132"/>
                  </a:lnTo>
                  <a:lnTo>
                    <a:pt x="151" y="131"/>
                  </a:lnTo>
                  <a:lnTo>
                    <a:pt x="152" y="131"/>
                  </a:lnTo>
                  <a:lnTo>
                    <a:pt x="151" y="131"/>
                  </a:lnTo>
                  <a:lnTo>
                    <a:pt x="151" y="130"/>
                  </a:lnTo>
                  <a:lnTo>
                    <a:pt x="151" y="131"/>
                  </a:lnTo>
                  <a:lnTo>
                    <a:pt x="150" y="131"/>
                  </a:lnTo>
                  <a:lnTo>
                    <a:pt x="150" y="130"/>
                  </a:lnTo>
                  <a:lnTo>
                    <a:pt x="150" y="129"/>
                  </a:lnTo>
                  <a:lnTo>
                    <a:pt x="149" y="129"/>
                  </a:lnTo>
                  <a:lnTo>
                    <a:pt x="149" y="128"/>
                  </a:lnTo>
                  <a:lnTo>
                    <a:pt x="149" y="127"/>
                  </a:lnTo>
                  <a:lnTo>
                    <a:pt x="150" y="128"/>
                  </a:lnTo>
                  <a:lnTo>
                    <a:pt x="150" y="129"/>
                  </a:lnTo>
                  <a:lnTo>
                    <a:pt x="151" y="129"/>
                  </a:lnTo>
                  <a:lnTo>
                    <a:pt x="152" y="130"/>
                  </a:lnTo>
                  <a:close/>
                  <a:moveTo>
                    <a:pt x="152" y="125"/>
                  </a:moveTo>
                  <a:lnTo>
                    <a:pt x="152" y="127"/>
                  </a:lnTo>
                  <a:lnTo>
                    <a:pt x="152" y="125"/>
                  </a:lnTo>
                  <a:lnTo>
                    <a:pt x="151" y="125"/>
                  </a:lnTo>
                  <a:lnTo>
                    <a:pt x="152" y="124"/>
                  </a:lnTo>
                  <a:lnTo>
                    <a:pt x="152" y="125"/>
                  </a:lnTo>
                  <a:close/>
                  <a:moveTo>
                    <a:pt x="147" y="122"/>
                  </a:moveTo>
                  <a:lnTo>
                    <a:pt x="148" y="122"/>
                  </a:lnTo>
                  <a:lnTo>
                    <a:pt x="149" y="122"/>
                  </a:lnTo>
                  <a:lnTo>
                    <a:pt x="150" y="123"/>
                  </a:lnTo>
                  <a:lnTo>
                    <a:pt x="150" y="124"/>
                  </a:lnTo>
                  <a:lnTo>
                    <a:pt x="150" y="125"/>
                  </a:lnTo>
                  <a:lnTo>
                    <a:pt x="151" y="125"/>
                  </a:lnTo>
                  <a:lnTo>
                    <a:pt x="151" y="127"/>
                  </a:lnTo>
                  <a:lnTo>
                    <a:pt x="150" y="127"/>
                  </a:lnTo>
                  <a:lnTo>
                    <a:pt x="150" y="125"/>
                  </a:lnTo>
                  <a:lnTo>
                    <a:pt x="149" y="125"/>
                  </a:lnTo>
                  <a:lnTo>
                    <a:pt x="149" y="127"/>
                  </a:lnTo>
                  <a:lnTo>
                    <a:pt x="148" y="125"/>
                  </a:lnTo>
                  <a:lnTo>
                    <a:pt x="147" y="125"/>
                  </a:lnTo>
                  <a:lnTo>
                    <a:pt x="146" y="125"/>
                  </a:lnTo>
                  <a:lnTo>
                    <a:pt x="144" y="125"/>
                  </a:lnTo>
                  <a:lnTo>
                    <a:pt x="143" y="125"/>
                  </a:lnTo>
                  <a:lnTo>
                    <a:pt x="144" y="124"/>
                  </a:lnTo>
                  <a:lnTo>
                    <a:pt x="144" y="123"/>
                  </a:lnTo>
                  <a:lnTo>
                    <a:pt x="143" y="122"/>
                  </a:lnTo>
                  <a:lnTo>
                    <a:pt x="143" y="121"/>
                  </a:lnTo>
                  <a:lnTo>
                    <a:pt x="144" y="121"/>
                  </a:lnTo>
                  <a:lnTo>
                    <a:pt x="146" y="122"/>
                  </a:lnTo>
                  <a:lnTo>
                    <a:pt x="147" y="122"/>
                  </a:lnTo>
                  <a:close/>
                  <a:moveTo>
                    <a:pt x="142" y="121"/>
                  </a:moveTo>
                  <a:lnTo>
                    <a:pt x="143" y="122"/>
                  </a:lnTo>
                  <a:lnTo>
                    <a:pt x="142" y="122"/>
                  </a:lnTo>
                  <a:lnTo>
                    <a:pt x="142" y="123"/>
                  </a:lnTo>
                  <a:lnTo>
                    <a:pt x="142" y="124"/>
                  </a:lnTo>
                  <a:lnTo>
                    <a:pt x="141" y="123"/>
                  </a:lnTo>
                  <a:lnTo>
                    <a:pt x="140" y="122"/>
                  </a:lnTo>
                  <a:lnTo>
                    <a:pt x="139" y="122"/>
                  </a:lnTo>
                  <a:lnTo>
                    <a:pt x="139" y="121"/>
                  </a:lnTo>
                  <a:lnTo>
                    <a:pt x="139" y="120"/>
                  </a:lnTo>
                  <a:lnTo>
                    <a:pt x="140" y="120"/>
                  </a:lnTo>
                  <a:lnTo>
                    <a:pt x="140" y="119"/>
                  </a:lnTo>
                  <a:lnTo>
                    <a:pt x="141" y="119"/>
                  </a:lnTo>
                  <a:lnTo>
                    <a:pt x="141" y="120"/>
                  </a:lnTo>
                  <a:lnTo>
                    <a:pt x="142" y="120"/>
                  </a:lnTo>
                  <a:lnTo>
                    <a:pt x="142" y="121"/>
                  </a:lnTo>
                  <a:close/>
                  <a:moveTo>
                    <a:pt x="174" y="115"/>
                  </a:moveTo>
                  <a:lnTo>
                    <a:pt x="175" y="116"/>
                  </a:lnTo>
                  <a:lnTo>
                    <a:pt x="176" y="115"/>
                  </a:lnTo>
                  <a:lnTo>
                    <a:pt x="176" y="116"/>
                  </a:lnTo>
                  <a:lnTo>
                    <a:pt x="177" y="116"/>
                  </a:lnTo>
                  <a:lnTo>
                    <a:pt x="179" y="116"/>
                  </a:lnTo>
                  <a:lnTo>
                    <a:pt x="180" y="116"/>
                  </a:lnTo>
                  <a:lnTo>
                    <a:pt x="180" y="117"/>
                  </a:lnTo>
                  <a:lnTo>
                    <a:pt x="181" y="117"/>
                  </a:lnTo>
                  <a:lnTo>
                    <a:pt x="182" y="117"/>
                  </a:lnTo>
                  <a:lnTo>
                    <a:pt x="182" y="119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1" y="120"/>
                  </a:lnTo>
                  <a:lnTo>
                    <a:pt x="180" y="120"/>
                  </a:lnTo>
                  <a:lnTo>
                    <a:pt x="179" y="120"/>
                  </a:lnTo>
                  <a:lnTo>
                    <a:pt x="179" y="119"/>
                  </a:lnTo>
                  <a:lnTo>
                    <a:pt x="179" y="120"/>
                  </a:lnTo>
                  <a:lnTo>
                    <a:pt x="177" y="120"/>
                  </a:lnTo>
                  <a:lnTo>
                    <a:pt x="177" y="119"/>
                  </a:lnTo>
                  <a:lnTo>
                    <a:pt x="176" y="119"/>
                  </a:lnTo>
                  <a:lnTo>
                    <a:pt x="177" y="119"/>
                  </a:lnTo>
                  <a:lnTo>
                    <a:pt x="177" y="117"/>
                  </a:lnTo>
                  <a:lnTo>
                    <a:pt x="176" y="117"/>
                  </a:lnTo>
                  <a:lnTo>
                    <a:pt x="175" y="117"/>
                  </a:lnTo>
                  <a:lnTo>
                    <a:pt x="175" y="116"/>
                  </a:lnTo>
                  <a:lnTo>
                    <a:pt x="174" y="116"/>
                  </a:lnTo>
                  <a:lnTo>
                    <a:pt x="175" y="116"/>
                  </a:lnTo>
                  <a:lnTo>
                    <a:pt x="174" y="116"/>
                  </a:lnTo>
                  <a:lnTo>
                    <a:pt x="174" y="115"/>
                  </a:lnTo>
                  <a:lnTo>
                    <a:pt x="174" y="116"/>
                  </a:lnTo>
                  <a:lnTo>
                    <a:pt x="174" y="117"/>
                  </a:lnTo>
                  <a:lnTo>
                    <a:pt x="173" y="117"/>
                  </a:lnTo>
                  <a:lnTo>
                    <a:pt x="173" y="116"/>
                  </a:lnTo>
                  <a:lnTo>
                    <a:pt x="173" y="115"/>
                  </a:lnTo>
                  <a:lnTo>
                    <a:pt x="174" y="115"/>
                  </a:lnTo>
                  <a:close/>
                  <a:moveTo>
                    <a:pt x="155" y="107"/>
                  </a:moveTo>
                  <a:lnTo>
                    <a:pt x="154" y="107"/>
                  </a:lnTo>
                  <a:lnTo>
                    <a:pt x="154" y="108"/>
                  </a:lnTo>
                  <a:lnTo>
                    <a:pt x="155" y="109"/>
                  </a:lnTo>
                  <a:lnTo>
                    <a:pt x="154" y="112"/>
                  </a:lnTo>
                  <a:lnTo>
                    <a:pt x="154" y="113"/>
                  </a:lnTo>
                  <a:lnTo>
                    <a:pt x="155" y="113"/>
                  </a:lnTo>
                  <a:lnTo>
                    <a:pt x="154" y="113"/>
                  </a:lnTo>
                  <a:lnTo>
                    <a:pt x="152" y="112"/>
                  </a:lnTo>
                  <a:lnTo>
                    <a:pt x="154" y="111"/>
                  </a:lnTo>
                  <a:lnTo>
                    <a:pt x="154" y="109"/>
                  </a:lnTo>
                  <a:lnTo>
                    <a:pt x="152" y="109"/>
                  </a:lnTo>
                  <a:lnTo>
                    <a:pt x="152" y="108"/>
                  </a:lnTo>
                  <a:lnTo>
                    <a:pt x="152" y="107"/>
                  </a:lnTo>
                  <a:lnTo>
                    <a:pt x="154" y="107"/>
                  </a:lnTo>
                  <a:lnTo>
                    <a:pt x="155" y="107"/>
                  </a:lnTo>
                  <a:close/>
                  <a:moveTo>
                    <a:pt x="42" y="112"/>
                  </a:moveTo>
                  <a:lnTo>
                    <a:pt x="42" y="111"/>
                  </a:lnTo>
                  <a:lnTo>
                    <a:pt x="41" y="111"/>
                  </a:lnTo>
                  <a:lnTo>
                    <a:pt x="40" y="111"/>
                  </a:lnTo>
                  <a:lnTo>
                    <a:pt x="40" y="109"/>
                  </a:lnTo>
                  <a:lnTo>
                    <a:pt x="39" y="109"/>
                  </a:lnTo>
                  <a:lnTo>
                    <a:pt x="38" y="108"/>
                  </a:lnTo>
                  <a:lnTo>
                    <a:pt x="37" y="108"/>
                  </a:lnTo>
                  <a:lnTo>
                    <a:pt x="37" y="107"/>
                  </a:lnTo>
                  <a:lnTo>
                    <a:pt x="36" y="107"/>
                  </a:lnTo>
                  <a:lnTo>
                    <a:pt x="37" y="107"/>
                  </a:lnTo>
                  <a:lnTo>
                    <a:pt x="37" y="108"/>
                  </a:lnTo>
                  <a:lnTo>
                    <a:pt x="38" y="108"/>
                  </a:lnTo>
                  <a:lnTo>
                    <a:pt x="39" y="108"/>
                  </a:lnTo>
                  <a:lnTo>
                    <a:pt x="40" y="108"/>
                  </a:lnTo>
                  <a:lnTo>
                    <a:pt x="40" y="109"/>
                  </a:lnTo>
                  <a:lnTo>
                    <a:pt x="41" y="111"/>
                  </a:lnTo>
                  <a:lnTo>
                    <a:pt x="42" y="111"/>
                  </a:lnTo>
                  <a:lnTo>
                    <a:pt x="42" y="112"/>
                  </a:lnTo>
                  <a:close/>
                  <a:moveTo>
                    <a:pt x="38" y="106"/>
                  </a:moveTo>
                  <a:lnTo>
                    <a:pt x="39" y="106"/>
                  </a:lnTo>
                  <a:lnTo>
                    <a:pt x="40" y="106"/>
                  </a:lnTo>
                  <a:lnTo>
                    <a:pt x="41" y="106"/>
                  </a:lnTo>
                  <a:lnTo>
                    <a:pt x="41" y="107"/>
                  </a:lnTo>
                  <a:lnTo>
                    <a:pt x="42" y="107"/>
                  </a:lnTo>
                  <a:lnTo>
                    <a:pt x="42" y="108"/>
                  </a:lnTo>
                  <a:lnTo>
                    <a:pt x="41" y="108"/>
                  </a:lnTo>
                  <a:lnTo>
                    <a:pt x="40" y="108"/>
                  </a:lnTo>
                  <a:lnTo>
                    <a:pt x="40" y="107"/>
                  </a:lnTo>
                  <a:lnTo>
                    <a:pt x="39" y="107"/>
                  </a:lnTo>
                  <a:lnTo>
                    <a:pt x="38" y="107"/>
                  </a:lnTo>
                  <a:lnTo>
                    <a:pt x="38" y="106"/>
                  </a:lnTo>
                  <a:close/>
                  <a:moveTo>
                    <a:pt x="43" y="107"/>
                  </a:moveTo>
                  <a:lnTo>
                    <a:pt x="42" y="107"/>
                  </a:lnTo>
                  <a:lnTo>
                    <a:pt x="41" y="106"/>
                  </a:lnTo>
                  <a:lnTo>
                    <a:pt x="42" y="106"/>
                  </a:lnTo>
                  <a:lnTo>
                    <a:pt x="42" y="107"/>
                  </a:lnTo>
                  <a:lnTo>
                    <a:pt x="43" y="107"/>
                  </a:lnTo>
                  <a:close/>
                  <a:moveTo>
                    <a:pt x="43" y="103"/>
                  </a:moveTo>
                  <a:lnTo>
                    <a:pt x="42" y="104"/>
                  </a:lnTo>
                  <a:lnTo>
                    <a:pt x="42" y="103"/>
                  </a:lnTo>
                  <a:lnTo>
                    <a:pt x="41" y="103"/>
                  </a:lnTo>
                  <a:lnTo>
                    <a:pt x="42" y="103"/>
                  </a:lnTo>
                  <a:lnTo>
                    <a:pt x="43" y="103"/>
                  </a:lnTo>
                  <a:close/>
                  <a:moveTo>
                    <a:pt x="43" y="103"/>
                  </a:moveTo>
                  <a:lnTo>
                    <a:pt x="42" y="103"/>
                  </a:lnTo>
                  <a:lnTo>
                    <a:pt x="42" y="102"/>
                  </a:lnTo>
                  <a:lnTo>
                    <a:pt x="41" y="102"/>
                  </a:lnTo>
                  <a:lnTo>
                    <a:pt x="42" y="102"/>
                  </a:lnTo>
                  <a:lnTo>
                    <a:pt x="43" y="102"/>
                  </a:lnTo>
                  <a:lnTo>
                    <a:pt x="43" y="103"/>
                  </a:lnTo>
                  <a:close/>
                  <a:moveTo>
                    <a:pt x="105" y="63"/>
                  </a:moveTo>
                  <a:lnTo>
                    <a:pt x="106" y="64"/>
                  </a:lnTo>
                  <a:lnTo>
                    <a:pt x="107" y="64"/>
                  </a:lnTo>
                  <a:lnTo>
                    <a:pt x="108" y="65"/>
                  </a:lnTo>
                  <a:lnTo>
                    <a:pt x="108" y="66"/>
                  </a:lnTo>
                  <a:lnTo>
                    <a:pt x="108" y="67"/>
                  </a:lnTo>
                  <a:lnTo>
                    <a:pt x="108" y="69"/>
                  </a:lnTo>
                  <a:lnTo>
                    <a:pt x="107" y="69"/>
                  </a:lnTo>
                  <a:lnTo>
                    <a:pt x="107" y="67"/>
                  </a:lnTo>
                  <a:lnTo>
                    <a:pt x="106" y="67"/>
                  </a:lnTo>
                  <a:lnTo>
                    <a:pt x="106" y="66"/>
                  </a:lnTo>
                  <a:lnTo>
                    <a:pt x="105" y="66"/>
                  </a:lnTo>
                  <a:lnTo>
                    <a:pt x="105" y="65"/>
                  </a:lnTo>
                  <a:lnTo>
                    <a:pt x="104" y="65"/>
                  </a:lnTo>
                  <a:lnTo>
                    <a:pt x="104" y="64"/>
                  </a:lnTo>
                  <a:lnTo>
                    <a:pt x="104" y="63"/>
                  </a:lnTo>
                  <a:lnTo>
                    <a:pt x="105" y="63"/>
                  </a:lnTo>
                  <a:close/>
                  <a:moveTo>
                    <a:pt x="209" y="63"/>
                  </a:moveTo>
                  <a:lnTo>
                    <a:pt x="210" y="63"/>
                  </a:lnTo>
                  <a:lnTo>
                    <a:pt x="210" y="64"/>
                  </a:lnTo>
                  <a:lnTo>
                    <a:pt x="211" y="64"/>
                  </a:lnTo>
                  <a:lnTo>
                    <a:pt x="213" y="64"/>
                  </a:lnTo>
                  <a:lnTo>
                    <a:pt x="214" y="64"/>
                  </a:lnTo>
                  <a:lnTo>
                    <a:pt x="214" y="65"/>
                  </a:lnTo>
                  <a:lnTo>
                    <a:pt x="214" y="66"/>
                  </a:lnTo>
                  <a:lnTo>
                    <a:pt x="215" y="66"/>
                  </a:lnTo>
                  <a:lnTo>
                    <a:pt x="215" y="67"/>
                  </a:lnTo>
                  <a:lnTo>
                    <a:pt x="215" y="69"/>
                  </a:lnTo>
                  <a:lnTo>
                    <a:pt x="216" y="69"/>
                  </a:lnTo>
                  <a:lnTo>
                    <a:pt x="217" y="70"/>
                  </a:lnTo>
                  <a:lnTo>
                    <a:pt x="218" y="71"/>
                  </a:lnTo>
                  <a:lnTo>
                    <a:pt x="218" y="72"/>
                  </a:lnTo>
                  <a:lnTo>
                    <a:pt x="218" y="73"/>
                  </a:lnTo>
                  <a:lnTo>
                    <a:pt x="219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22" y="74"/>
                  </a:lnTo>
                  <a:lnTo>
                    <a:pt x="222" y="73"/>
                  </a:lnTo>
                  <a:lnTo>
                    <a:pt x="222" y="74"/>
                  </a:lnTo>
                  <a:lnTo>
                    <a:pt x="223" y="74"/>
                  </a:lnTo>
                  <a:lnTo>
                    <a:pt x="223" y="75"/>
                  </a:lnTo>
                  <a:lnTo>
                    <a:pt x="224" y="75"/>
                  </a:lnTo>
                  <a:lnTo>
                    <a:pt x="224" y="77"/>
                  </a:lnTo>
                  <a:lnTo>
                    <a:pt x="225" y="78"/>
                  </a:lnTo>
                  <a:lnTo>
                    <a:pt x="225" y="79"/>
                  </a:lnTo>
                  <a:lnTo>
                    <a:pt x="226" y="79"/>
                  </a:lnTo>
                  <a:lnTo>
                    <a:pt x="225" y="80"/>
                  </a:lnTo>
                  <a:lnTo>
                    <a:pt x="226" y="80"/>
                  </a:lnTo>
                  <a:lnTo>
                    <a:pt x="226" y="81"/>
                  </a:lnTo>
                  <a:lnTo>
                    <a:pt x="226" y="82"/>
                  </a:lnTo>
                  <a:lnTo>
                    <a:pt x="225" y="83"/>
                  </a:lnTo>
                  <a:lnTo>
                    <a:pt x="226" y="82"/>
                  </a:lnTo>
                  <a:lnTo>
                    <a:pt x="225" y="81"/>
                  </a:lnTo>
                  <a:lnTo>
                    <a:pt x="225" y="82"/>
                  </a:lnTo>
                  <a:lnTo>
                    <a:pt x="224" y="82"/>
                  </a:lnTo>
                  <a:lnTo>
                    <a:pt x="223" y="83"/>
                  </a:lnTo>
                  <a:lnTo>
                    <a:pt x="222" y="83"/>
                  </a:lnTo>
                  <a:lnTo>
                    <a:pt x="221" y="83"/>
                  </a:lnTo>
                  <a:lnTo>
                    <a:pt x="219" y="83"/>
                  </a:lnTo>
                  <a:lnTo>
                    <a:pt x="218" y="82"/>
                  </a:lnTo>
                  <a:lnTo>
                    <a:pt x="217" y="82"/>
                  </a:lnTo>
                  <a:lnTo>
                    <a:pt x="217" y="81"/>
                  </a:lnTo>
                  <a:lnTo>
                    <a:pt x="216" y="81"/>
                  </a:lnTo>
                  <a:lnTo>
                    <a:pt x="215" y="79"/>
                  </a:lnTo>
                  <a:lnTo>
                    <a:pt x="215" y="78"/>
                  </a:lnTo>
                  <a:lnTo>
                    <a:pt x="216" y="77"/>
                  </a:lnTo>
                  <a:lnTo>
                    <a:pt x="215" y="77"/>
                  </a:lnTo>
                  <a:lnTo>
                    <a:pt x="215" y="75"/>
                  </a:lnTo>
                  <a:lnTo>
                    <a:pt x="213" y="74"/>
                  </a:lnTo>
                  <a:lnTo>
                    <a:pt x="211" y="74"/>
                  </a:lnTo>
                  <a:lnTo>
                    <a:pt x="211" y="73"/>
                  </a:lnTo>
                  <a:lnTo>
                    <a:pt x="211" y="72"/>
                  </a:lnTo>
                  <a:lnTo>
                    <a:pt x="210" y="72"/>
                  </a:lnTo>
                  <a:lnTo>
                    <a:pt x="210" y="71"/>
                  </a:lnTo>
                  <a:lnTo>
                    <a:pt x="209" y="71"/>
                  </a:lnTo>
                  <a:lnTo>
                    <a:pt x="209" y="70"/>
                  </a:lnTo>
                  <a:lnTo>
                    <a:pt x="208" y="70"/>
                  </a:lnTo>
                  <a:lnTo>
                    <a:pt x="208" y="69"/>
                  </a:lnTo>
                  <a:lnTo>
                    <a:pt x="208" y="67"/>
                  </a:lnTo>
                  <a:lnTo>
                    <a:pt x="207" y="67"/>
                  </a:lnTo>
                  <a:lnTo>
                    <a:pt x="208" y="66"/>
                  </a:lnTo>
                  <a:lnTo>
                    <a:pt x="208" y="65"/>
                  </a:lnTo>
                  <a:lnTo>
                    <a:pt x="208" y="64"/>
                  </a:lnTo>
                  <a:lnTo>
                    <a:pt x="208" y="63"/>
                  </a:lnTo>
                  <a:lnTo>
                    <a:pt x="207" y="63"/>
                  </a:lnTo>
                  <a:lnTo>
                    <a:pt x="207" y="62"/>
                  </a:lnTo>
                  <a:lnTo>
                    <a:pt x="208" y="62"/>
                  </a:lnTo>
                  <a:lnTo>
                    <a:pt x="208" y="63"/>
                  </a:lnTo>
                  <a:lnTo>
                    <a:pt x="209" y="63"/>
                  </a:lnTo>
                  <a:close/>
                  <a:moveTo>
                    <a:pt x="109" y="63"/>
                  </a:moveTo>
                  <a:lnTo>
                    <a:pt x="108" y="62"/>
                  </a:lnTo>
                  <a:lnTo>
                    <a:pt x="109" y="62"/>
                  </a:lnTo>
                  <a:lnTo>
                    <a:pt x="109" y="63"/>
                  </a:lnTo>
                  <a:close/>
                  <a:moveTo>
                    <a:pt x="102" y="61"/>
                  </a:moveTo>
                  <a:lnTo>
                    <a:pt x="101" y="61"/>
                  </a:lnTo>
                  <a:lnTo>
                    <a:pt x="101" y="60"/>
                  </a:lnTo>
                  <a:lnTo>
                    <a:pt x="102" y="61"/>
                  </a:lnTo>
                  <a:close/>
                  <a:moveTo>
                    <a:pt x="96" y="62"/>
                  </a:moveTo>
                  <a:lnTo>
                    <a:pt x="95" y="62"/>
                  </a:lnTo>
                  <a:lnTo>
                    <a:pt x="93" y="62"/>
                  </a:lnTo>
                  <a:lnTo>
                    <a:pt x="92" y="61"/>
                  </a:lnTo>
                  <a:lnTo>
                    <a:pt x="92" y="60"/>
                  </a:lnTo>
                  <a:lnTo>
                    <a:pt x="93" y="60"/>
                  </a:lnTo>
                  <a:lnTo>
                    <a:pt x="93" y="58"/>
                  </a:lnTo>
                  <a:lnTo>
                    <a:pt x="95" y="58"/>
                  </a:lnTo>
                  <a:lnTo>
                    <a:pt x="95" y="60"/>
                  </a:lnTo>
                  <a:lnTo>
                    <a:pt x="96" y="60"/>
                  </a:lnTo>
                  <a:lnTo>
                    <a:pt x="96" y="61"/>
                  </a:lnTo>
                  <a:lnTo>
                    <a:pt x="96" y="62"/>
                  </a:lnTo>
                  <a:close/>
                  <a:moveTo>
                    <a:pt x="207" y="57"/>
                  </a:moveTo>
                  <a:lnTo>
                    <a:pt x="207" y="58"/>
                  </a:lnTo>
                  <a:lnTo>
                    <a:pt x="208" y="58"/>
                  </a:lnTo>
                  <a:lnTo>
                    <a:pt x="208" y="60"/>
                  </a:lnTo>
                  <a:lnTo>
                    <a:pt x="207" y="61"/>
                  </a:lnTo>
                  <a:lnTo>
                    <a:pt x="207" y="62"/>
                  </a:lnTo>
                  <a:lnTo>
                    <a:pt x="207" y="63"/>
                  </a:lnTo>
                  <a:lnTo>
                    <a:pt x="206" y="62"/>
                  </a:lnTo>
                  <a:lnTo>
                    <a:pt x="206" y="60"/>
                  </a:lnTo>
                  <a:lnTo>
                    <a:pt x="206" y="58"/>
                  </a:lnTo>
                  <a:lnTo>
                    <a:pt x="206" y="57"/>
                  </a:lnTo>
                  <a:lnTo>
                    <a:pt x="205" y="57"/>
                  </a:lnTo>
                  <a:lnTo>
                    <a:pt x="206" y="56"/>
                  </a:lnTo>
                  <a:lnTo>
                    <a:pt x="207" y="56"/>
                  </a:lnTo>
                  <a:lnTo>
                    <a:pt x="207" y="57"/>
                  </a:lnTo>
                  <a:close/>
                  <a:moveTo>
                    <a:pt x="155" y="55"/>
                  </a:moveTo>
                  <a:lnTo>
                    <a:pt x="154" y="55"/>
                  </a:lnTo>
                  <a:lnTo>
                    <a:pt x="154" y="54"/>
                  </a:lnTo>
                  <a:lnTo>
                    <a:pt x="155" y="54"/>
                  </a:lnTo>
                  <a:lnTo>
                    <a:pt x="156" y="54"/>
                  </a:lnTo>
                  <a:lnTo>
                    <a:pt x="156" y="55"/>
                  </a:lnTo>
                  <a:lnTo>
                    <a:pt x="155" y="55"/>
                  </a:lnTo>
                  <a:close/>
                  <a:moveTo>
                    <a:pt x="125" y="54"/>
                  </a:moveTo>
                  <a:lnTo>
                    <a:pt x="125" y="55"/>
                  </a:lnTo>
                  <a:lnTo>
                    <a:pt x="124" y="55"/>
                  </a:lnTo>
                  <a:lnTo>
                    <a:pt x="124" y="54"/>
                  </a:lnTo>
                  <a:lnTo>
                    <a:pt x="125" y="54"/>
                  </a:lnTo>
                  <a:close/>
                  <a:moveTo>
                    <a:pt x="82" y="53"/>
                  </a:moveTo>
                  <a:lnTo>
                    <a:pt x="81" y="53"/>
                  </a:lnTo>
                  <a:lnTo>
                    <a:pt x="81" y="54"/>
                  </a:lnTo>
                  <a:lnTo>
                    <a:pt x="81" y="53"/>
                  </a:lnTo>
                  <a:lnTo>
                    <a:pt x="82" y="53"/>
                  </a:lnTo>
                  <a:close/>
                  <a:moveTo>
                    <a:pt x="131" y="50"/>
                  </a:moveTo>
                  <a:lnTo>
                    <a:pt x="131" y="52"/>
                  </a:lnTo>
                  <a:lnTo>
                    <a:pt x="130" y="50"/>
                  </a:lnTo>
                  <a:lnTo>
                    <a:pt x="130" y="52"/>
                  </a:lnTo>
                  <a:lnTo>
                    <a:pt x="129" y="52"/>
                  </a:lnTo>
                  <a:lnTo>
                    <a:pt x="130" y="50"/>
                  </a:lnTo>
                  <a:lnTo>
                    <a:pt x="131" y="50"/>
                  </a:lnTo>
                  <a:close/>
                  <a:moveTo>
                    <a:pt x="78" y="52"/>
                  </a:moveTo>
                  <a:lnTo>
                    <a:pt x="76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6" y="49"/>
                  </a:lnTo>
                  <a:lnTo>
                    <a:pt x="78" y="48"/>
                  </a:lnTo>
                  <a:lnTo>
                    <a:pt x="78" y="49"/>
                  </a:lnTo>
                  <a:lnTo>
                    <a:pt x="79" y="49"/>
                  </a:lnTo>
                  <a:lnTo>
                    <a:pt x="79" y="50"/>
                  </a:lnTo>
                  <a:lnTo>
                    <a:pt x="79" y="52"/>
                  </a:lnTo>
                  <a:lnTo>
                    <a:pt x="78" y="52"/>
                  </a:lnTo>
                  <a:close/>
                  <a:moveTo>
                    <a:pt x="200" y="48"/>
                  </a:moveTo>
                  <a:lnTo>
                    <a:pt x="201" y="48"/>
                  </a:lnTo>
                  <a:lnTo>
                    <a:pt x="201" y="49"/>
                  </a:lnTo>
                  <a:lnTo>
                    <a:pt x="200" y="49"/>
                  </a:lnTo>
                  <a:lnTo>
                    <a:pt x="200" y="48"/>
                  </a:lnTo>
                  <a:lnTo>
                    <a:pt x="200" y="49"/>
                  </a:lnTo>
                  <a:lnTo>
                    <a:pt x="200" y="48"/>
                  </a:lnTo>
                  <a:close/>
                  <a:moveTo>
                    <a:pt x="199" y="47"/>
                  </a:moveTo>
                  <a:lnTo>
                    <a:pt x="199" y="46"/>
                  </a:lnTo>
                  <a:lnTo>
                    <a:pt x="199" y="47"/>
                  </a:lnTo>
                  <a:close/>
                  <a:moveTo>
                    <a:pt x="171" y="44"/>
                  </a:moveTo>
                  <a:lnTo>
                    <a:pt x="171" y="45"/>
                  </a:lnTo>
                  <a:lnTo>
                    <a:pt x="171" y="44"/>
                  </a:lnTo>
                  <a:lnTo>
                    <a:pt x="169" y="44"/>
                  </a:lnTo>
                  <a:lnTo>
                    <a:pt x="169" y="45"/>
                  </a:lnTo>
                  <a:lnTo>
                    <a:pt x="171" y="46"/>
                  </a:lnTo>
                  <a:lnTo>
                    <a:pt x="171" y="45"/>
                  </a:lnTo>
                  <a:lnTo>
                    <a:pt x="171" y="46"/>
                  </a:lnTo>
                  <a:lnTo>
                    <a:pt x="172" y="46"/>
                  </a:lnTo>
                  <a:lnTo>
                    <a:pt x="173" y="46"/>
                  </a:lnTo>
                  <a:lnTo>
                    <a:pt x="173" y="48"/>
                  </a:lnTo>
                  <a:lnTo>
                    <a:pt x="173" y="49"/>
                  </a:lnTo>
                  <a:lnTo>
                    <a:pt x="173" y="50"/>
                  </a:lnTo>
                  <a:lnTo>
                    <a:pt x="173" y="52"/>
                  </a:lnTo>
                  <a:lnTo>
                    <a:pt x="173" y="53"/>
                  </a:lnTo>
                  <a:lnTo>
                    <a:pt x="172" y="54"/>
                  </a:lnTo>
                  <a:lnTo>
                    <a:pt x="172" y="55"/>
                  </a:lnTo>
                  <a:lnTo>
                    <a:pt x="171" y="55"/>
                  </a:lnTo>
                  <a:lnTo>
                    <a:pt x="169" y="55"/>
                  </a:lnTo>
                  <a:lnTo>
                    <a:pt x="169" y="56"/>
                  </a:lnTo>
                  <a:lnTo>
                    <a:pt x="168" y="55"/>
                  </a:lnTo>
                  <a:lnTo>
                    <a:pt x="167" y="55"/>
                  </a:lnTo>
                  <a:lnTo>
                    <a:pt x="167" y="56"/>
                  </a:lnTo>
                  <a:lnTo>
                    <a:pt x="167" y="57"/>
                  </a:lnTo>
                  <a:lnTo>
                    <a:pt x="167" y="58"/>
                  </a:lnTo>
                  <a:lnTo>
                    <a:pt x="168" y="58"/>
                  </a:lnTo>
                  <a:lnTo>
                    <a:pt x="168" y="60"/>
                  </a:lnTo>
                  <a:lnTo>
                    <a:pt x="169" y="60"/>
                  </a:lnTo>
                  <a:lnTo>
                    <a:pt x="169" y="61"/>
                  </a:lnTo>
                  <a:lnTo>
                    <a:pt x="169" y="62"/>
                  </a:lnTo>
                  <a:lnTo>
                    <a:pt x="168" y="62"/>
                  </a:lnTo>
                  <a:lnTo>
                    <a:pt x="168" y="63"/>
                  </a:lnTo>
                  <a:lnTo>
                    <a:pt x="167" y="63"/>
                  </a:lnTo>
                  <a:lnTo>
                    <a:pt x="167" y="64"/>
                  </a:lnTo>
                  <a:lnTo>
                    <a:pt x="166" y="64"/>
                  </a:lnTo>
                  <a:lnTo>
                    <a:pt x="165" y="64"/>
                  </a:lnTo>
                  <a:lnTo>
                    <a:pt x="164" y="64"/>
                  </a:lnTo>
                  <a:lnTo>
                    <a:pt x="163" y="64"/>
                  </a:lnTo>
                  <a:lnTo>
                    <a:pt x="162" y="64"/>
                  </a:lnTo>
                  <a:lnTo>
                    <a:pt x="160" y="64"/>
                  </a:lnTo>
                  <a:lnTo>
                    <a:pt x="159" y="64"/>
                  </a:lnTo>
                  <a:lnTo>
                    <a:pt x="159" y="65"/>
                  </a:lnTo>
                  <a:lnTo>
                    <a:pt x="160" y="65"/>
                  </a:lnTo>
                  <a:lnTo>
                    <a:pt x="160" y="66"/>
                  </a:lnTo>
                  <a:lnTo>
                    <a:pt x="159" y="66"/>
                  </a:lnTo>
                  <a:lnTo>
                    <a:pt x="158" y="66"/>
                  </a:lnTo>
                  <a:lnTo>
                    <a:pt x="158" y="67"/>
                  </a:lnTo>
                  <a:lnTo>
                    <a:pt x="157" y="69"/>
                  </a:lnTo>
                  <a:lnTo>
                    <a:pt x="156" y="69"/>
                  </a:lnTo>
                  <a:lnTo>
                    <a:pt x="156" y="70"/>
                  </a:lnTo>
                  <a:lnTo>
                    <a:pt x="155" y="70"/>
                  </a:lnTo>
                  <a:lnTo>
                    <a:pt x="154" y="70"/>
                  </a:lnTo>
                  <a:lnTo>
                    <a:pt x="154" y="71"/>
                  </a:lnTo>
                  <a:lnTo>
                    <a:pt x="152" y="71"/>
                  </a:lnTo>
                  <a:lnTo>
                    <a:pt x="151" y="71"/>
                  </a:lnTo>
                  <a:lnTo>
                    <a:pt x="150" y="71"/>
                  </a:lnTo>
                  <a:lnTo>
                    <a:pt x="150" y="72"/>
                  </a:lnTo>
                  <a:lnTo>
                    <a:pt x="150" y="71"/>
                  </a:lnTo>
                  <a:lnTo>
                    <a:pt x="149" y="71"/>
                  </a:lnTo>
                  <a:lnTo>
                    <a:pt x="149" y="72"/>
                  </a:lnTo>
                  <a:lnTo>
                    <a:pt x="149" y="73"/>
                  </a:lnTo>
                  <a:lnTo>
                    <a:pt x="148" y="73"/>
                  </a:lnTo>
                  <a:lnTo>
                    <a:pt x="147" y="73"/>
                  </a:lnTo>
                  <a:lnTo>
                    <a:pt x="146" y="73"/>
                  </a:lnTo>
                  <a:lnTo>
                    <a:pt x="146" y="74"/>
                  </a:lnTo>
                  <a:lnTo>
                    <a:pt x="144" y="74"/>
                  </a:lnTo>
                  <a:lnTo>
                    <a:pt x="143" y="75"/>
                  </a:lnTo>
                  <a:lnTo>
                    <a:pt x="142" y="75"/>
                  </a:lnTo>
                  <a:lnTo>
                    <a:pt x="141" y="75"/>
                  </a:lnTo>
                  <a:lnTo>
                    <a:pt x="141" y="74"/>
                  </a:lnTo>
                  <a:lnTo>
                    <a:pt x="140" y="74"/>
                  </a:lnTo>
                  <a:lnTo>
                    <a:pt x="139" y="75"/>
                  </a:lnTo>
                  <a:lnTo>
                    <a:pt x="139" y="74"/>
                  </a:lnTo>
                  <a:lnTo>
                    <a:pt x="138" y="74"/>
                  </a:lnTo>
                  <a:lnTo>
                    <a:pt x="138" y="75"/>
                  </a:lnTo>
                  <a:lnTo>
                    <a:pt x="138" y="74"/>
                  </a:lnTo>
                  <a:lnTo>
                    <a:pt x="137" y="74"/>
                  </a:lnTo>
                  <a:lnTo>
                    <a:pt x="137" y="75"/>
                  </a:lnTo>
                  <a:lnTo>
                    <a:pt x="135" y="75"/>
                  </a:lnTo>
                  <a:lnTo>
                    <a:pt x="134" y="75"/>
                  </a:lnTo>
                  <a:lnTo>
                    <a:pt x="133" y="75"/>
                  </a:lnTo>
                  <a:lnTo>
                    <a:pt x="132" y="75"/>
                  </a:lnTo>
                  <a:lnTo>
                    <a:pt x="131" y="74"/>
                  </a:lnTo>
                  <a:lnTo>
                    <a:pt x="131" y="73"/>
                  </a:lnTo>
                  <a:lnTo>
                    <a:pt x="130" y="72"/>
                  </a:lnTo>
                  <a:lnTo>
                    <a:pt x="127" y="72"/>
                  </a:lnTo>
                  <a:lnTo>
                    <a:pt x="126" y="72"/>
                  </a:lnTo>
                  <a:lnTo>
                    <a:pt x="125" y="72"/>
                  </a:lnTo>
                  <a:lnTo>
                    <a:pt x="124" y="73"/>
                  </a:lnTo>
                  <a:lnTo>
                    <a:pt x="123" y="73"/>
                  </a:lnTo>
                  <a:lnTo>
                    <a:pt x="124" y="73"/>
                  </a:lnTo>
                  <a:lnTo>
                    <a:pt x="123" y="72"/>
                  </a:lnTo>
                  <a:lnTo>
                    <a:pt x="124" y="72"/>
                  </a:lnTo>
                  <a:lnTo>
                    <a:pt x="123" y="72"/>
                  </a:lnTo>
                  <a:lnTo>
                    <a:pt x="123" y="71"/>
                  </a:lnTo>
                  <a:lnTo>
                    <a:pt x="122" y="71"/>
                  </a:lnTo>
                  <a:lnTo>
                    <a:pt x="121" y="71"/>
                  </a:lnTo>
                  <a:lnTo>
                    <a:pt x="121" y="70"/>
                  </a:lnTo>
                  <a:lnTo>
                    <a:pt x="120" y="70"/>
                  </a:lnTo>
                  <a:lnTo>
                    <a:pt x="120" y="69"/>
                  </a:lnTo>
                  <a:lnTo>
                    <a:pt x="118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6" y="69"/>
                  </a:lnTo>
                  <a:lnTo>
                    <a:pt x="115" y="67"/>
                  </a:lnTo>
                  <a:lnTo>
                    <a:pt x="114" y="67"/>
                  </a:lnTo>
                  <a:lnTo>
                    <a:pt x="113" y="67"/>
                  </a:lnTo>
                  <a:lnTo>
                    <a:pt x="113" y="66"/>
                  </a:lnTo>
                  <a:lnTo>
                    <a:pt x="113" y="65"/>
                  </a:lnTo>
                  <a:lnTo>
                    <a:pt x="113" y="64"/>
                  </a:lnTo>
                  <a:lnTo>
                    <a:pt x="113" y="63"/>
                  </a:lnTo>
                  <a:lnTo>
                    <a:pt x="114" y="63"/>
                  </a:lnTo>
                  <a:lnTo>
                    <a:pt x="114" y="62"/>
                  </a:lnTo>
                  <a:lnTo>
                    <a:pt x="114" y="63"/>
                  </a:lnTo>
                  <a:lnTo>
                    <a:pt x="115" y="63"/>
                  </a:lnTo>
                  <a:lnTo>
                    <a:pt x="115" y="64"/>
                  </a:lnTo>
                  <a:lnTo>
                    <a:pt x="116" y="64"/>
                  </a:lnTo>
                  <a:lnTo>
                    <a:pt x="116" y="63"/>
                  </a:lnTo>
                  <a:lnTo>
                    <a:pt x="117" y="63"/>
                  </a:lnTo>
                  <a:lnTo>
                    <a:pt x="118" y="63"/>
                  </a:lnTo>
                  <a:lnTo>
                    <a:pt x="120" y="63"/>
                  </a:lnTo>
                  <a:lnTo>
                    <a:pt x="120" y="64"/>
                  </a:lnTo>
                  <a:lnTo>
                    <a:pt x="121" y="64"/>
                  </a:lnTo>
                  <a:lnTo>
                    <a:pt x="121" y="63"/>
                  </a:lnTo>
                  <a:lnTo>
                    <a:pt x="122" y="63"/>
                  </a:lnTo>
                  <a:lnTo>
                    <a:pt x="123" y="63"/>
                  </a:lnTo>
                  <a:lnTo>
                    <a:pt x="124" y="63"/>
                  </a:lnTo>
                  <a:lnTo>
                    <a:pt x="125" y="64"/>
                  </a:lnTo>
                  <a:lnTo>
                    <a:pt x="125" y="65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0" y="64"/>
                  </a:lnTo>
                  <a:lnTo>
                    <a:pt x="131" y="64"/>
                  </a:lnTo>
                  <a:lnTo>
                    <a:pt x="132" y="63"/>
                  </a:lnTo>
                  <a:lnTo>
                    <a:pt x="132" y="64"/>
                  </a:lnTo>
                  <a:lnTo>
                    <a:pt x="132" y="63"/>
                  </a:lnTo>
                  <a:lnTo>
                    <a:pt x="133" y="63"/>
                  </a:lnTo>
                  <a:lnTo>
                    <a:pt x="132" y="64"/>
                  </a:lnTo>
                  <a:lnTo>
                    <a:pt x="133" y="64"/>
                  </a:lnTo>
                  <a:lnTo>
                    <a:pt x="134" y="64"/>
                  </a:lnTo>
                  <a:lnTo>
                    <a:pt x="134" y="63"/>
                  </a:lnTo>
                  <a:lnTo>
                    <a:pt x="134" y="64"/>
                  </a:lnTo>
                  <a:lnTo>
                    <a:pt x="135" y="64"/>
                  </a:lnTo>
                  <a:lnTo>
                    <a:pt x="135" y="63"/>
                  </a:lnTo>
                  <a:lnTo>
                    <a:pt x="137" y="63"/>
                  </a:lnTo>
                  <a:lnTo>
                    <a:pt x="137" y="62"/>
                  </a:lnTo>
                  <a:lnTo>
                    <a:pt x="137" y="61"/>
                  </a:lnTo>
                  <a:lnTo>
                    <a:pt x="137" y="60"/>
                  </a:lnTo>
                  <a:lnTo>
                    <a:pt x="138" y="60"/>
                  </a:lnTo>
                  <a:lnTo>
                    <a:pt x="138" y="58"/>
                  </a:lnTo>
                  <a:lnTo>
                    <a:pt x="138" y="57"/>
                  </a:lnTo>
                  <a:lnTo>
                    <a:pt x="138" y="56"/>
                  </a:lnTo>
                  <a:lnTo>
                    <a:pt x="139" y="56"/>
                  </a:lnTo>
                  <a:lnTo>
                    <a:pt x="140" y="56"/>
                  </a:lnTo>
                  <a:lnTo>
                    <a:pt x="140" y="57"/>
                  </a:lnTo>
                  <a:lnTo>
                    <a:pt x="139" y="57"/>
                  </a:lnTo>
                  <a:lnTo>
                    <a:pt x="139" y="58"/>
                  </a:lnTo>
                  <a:lnTo>
                    <a:pt x="138" y="58"/>
                  </a:lnTo>
                  <a:lnTo>
                    <a:pt x="139" y="58"/>
                  </a:lnTo>
                  <a:lnTo>
                    <a:pt x="139" y="60"/>
                  </a:lnTo>
                  <a:lnTo>
                    <a:pt x="138" y="60"/>
                  </a:lnTo>
                  <a:lnTo>
                    <a:pt x="138" y="61"/>
                  </a:lnTo>
                  <a:lnTo>
                    <a:pt x="139" y="62"/>
                  </a:lnTo>
                  <a:lnTo>
                    <a:pt x="139" y="63"/>
                  </a:lnTo>
                  <a:lnTo>
                    <a:pt x="140" y="64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3"/>
                  </a:lnTo>
                  <a:lnTo>
                    <a:pt x="143" y="63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7" y="63"/>
                  </a:lnTo>
                  <a:lnTo>
                    <a:pt x="147" y="64"/>
                  </a:lnTo>
                  <a:lnTo>
                    <a:pt x="148" y="64"/>
                  </a:lnTo>
                  <a:lnTo>
                    <a:pt x="148" y="63"/>
                  </a:lnTo>
                  <a:lnTo>
                    <a:pt x="149" y="63"/>
                  </a:lnTo>
                  <a:lnTo>
                    <a:pt x="149" y="62"/>
                  </a:lnTo>
                  <a:lnTo>
                    <a:pt x="150" y="63"/>
                  </a:lnTo>
                  <a:lnTo>
                    <a:pt x="151" y="63"/>
                  </a:lnTo>
                  <a:lnTo>
                    <a:pt x="152" y="62"/>
                  </a:lnTo>
                  <a:lnTo>
                    <a:pt x="152" y="61"/>
                  </a:lnTo>
                  <a:lnTo>
                    <a:pt x="152" y="60"/>
                  </a:lnTo>
                  <a:lnTo>
                    <a:pt x="154" y="58"/>
                  </a:lnTo>
                  <a:lnTo>
                    <a:pt x="154" y="57"/>
                  </a:lnTo>
                  <a:lnTo>
                    <a:pt x="155" y="57"/>
                  </a:lnTo>
                  <a:lnTo>
                    <a:pt x="155" y="56"/>
                  </a:lnTo>
                  <a:lnTo>
                    <a:pt x="156" y="56"/>
                  </a:lnTo>
                  <a:lnTo>
                    <a:pt x="156" y="55"/>
                  </a:lnTo>
                  <a:lnTo>
                    <a:pt x="157" y="55"/>
                  </a:lnTo>
                  <a:lnTo>
                    <a:pt x="158" y="55"/>
                  </a:lnTo>
                  <a:lnTo>
                    <a:pt x="158" y="54"/>
                  </a:lnTo>
                  <a:lnTo>
                    <a:pt x="159" y="55"/>
                  </a:lnTo>
                  <a:lnTo>
                    <a:pt x="160" y="55"/>
                  </a:lnTo>
                  <a:lnTo>
                    <a:pt x="162" y="55"/>
                  </a:lnTo>
                  <a:lnTo>
                    <a:pt x="163" y="54"/>
                  </a:lnTo>
                  <a:lnTo>
                    <a:pt x="163" y="53"/>
                  </a:lnTo>
                  <a:lnTo>
                    <a:pt x="163" y="52"/>
                  </a:lnTo>
                  <a:lnTo>
                    <a:pt x="163" y="50"/>
                  </a:lnTo>
                  <a:lnTo>
                    <a:pt x="162" y="49"/>
                  </a:lnTo>
                  <a:lnTo>
                    <a:pt x="162" y="48"/>
                  </a:lnTo>
                  <a:lnTo>
                    <a:pt x="162" y="47"/>
                  </a:lnTo>
                  <a:lnTo>
                    <a:pt x="160" y="47"/>
                  </a:lnTo>
                  <a:lnTo>
                    <a:pt x="160" y="46"/>
                  </a:lnTo>
                  <a:lnTo>
                    <a:pt x="160" y="45"/>
                  </a:lnTo>
                  <a:lnTo>
                    <a:pt x="159" y="44"/>
                  </a:lnTo>
                  <a:lnTo>
                    <a:pt x="160" y="44"/>
                  </a:lnTo>
                  <a:lnTo>
                    <a:pt x="162" y="44"/>
                  </a:lnTo>
                  <a:lnTo>
                    <a:pt x="163" y="44"/>
                  </a:lnTo>
                  <a:lnTo>
                    <a:pt x="164" y="44"/>
                  </a:lnTo>
                  <a:lnTo>
                    <a:pt x="165" y="44"/>
                  </a:lnTo>
                  <a:lnTo>
                    <a:pt x="165" y="45"/>
                  </a:lnTo>
                  <a:lnTo>
                    <a:pt x="166" y="46"/>
                  </a:lnTo>
                  <a:lnTo>
                    <a:pt x="167" y="46"/>
                  </a:lnTo>
                  <a:lnTo>
                    <a:pt x="167" y="45"/>
                  </a:lnTo>
                  <a:lnTo>
                    <a:pt x="167" y="44"/>
                  </a:lnTo>
                  <a:lnTo>
                    <a:pt x="168" y="44"/>
                  </a:lnTo>
                  <a:lnTo>
                    <a:pt x="169" y="44"/>
                  </a:lnTo>
                  <a:lnTo>
                    <a:pt x="169" y="42"/>
                  </a:lnTo>
                  <a:lnTo>
                    <a:pt x="171" y="44"/>
                  </a:lnTo>
                  <a:close/>
                  <a:moveTo>
                    <a:pt x="174" y="44"/>
                  </a:moveTo>
                  <a:lnTo>
                    <a:pt x="174" y="42"/>
                  </a:lnTo>
                  <a:lnTo>
                    <a:pt x="175" y="42"/>
                  </a:lnTo>
                  <a:lnTo>
                    <a:pt x="175" y="44"/>
                  </a:lnTo>
                  <a:lnTo>
                    <a:pt x="174" y="44"/>
                  </a:lnTo>
                  <a:close/>
                  <a:moveTo>
                    <a:pt x="64" y="41"/>
                  </a:moveTo>
                  <a:lnTo>
                    <a:pt x="64" y="42"/>
                  </a:lnTo>
                  <a:lnTo>
                    <a:pt x="63" y="42"/>
                  </a:lnTo>
                  <a:lnTo>
                    <a:pt x="63" y="41"/>
                  </a:lnTo>
                  <a:lnTo>
                    <a:pt x="64" y="41"/>
                  </a:lnTo>
                  <a:close/>
                  <a:moveTo>
                    <a:pt x="192" y="42"/>
                  </a:moveTo>
                  <a:lnTo>
                    <a:pt x="191" y="42"/>
                  </a:lnTo>
                  <a:lnTo>
                    <a:pt x="191" y="41"/>
                  </a:lnTo>
                  <a:lnTo>
                    <a:pt x="192" y="41"/>
                  </a:lnTo>
                  <a:lnTo>
                    <a:pt x="192" y="42"/>
                  </a:lnTo>
                  <a:close/>
                  <a:moveTo>
                    <a:pt x="193" y="41"/>
                  </a:moveTo>
                  <a:lnTo>
                    <a:pt x="192" y="41"/>
                  </a:lnTo>
                  <a:lnTo>
                    <a:pt x="192" y="40"/>
                  </a:lnTo>
                  <a:lnTo>
                    <a:pt x="193" y="40"/>
                  </a:lnTo>
                  <a:lnTo>
                    <a:pt x="193" y="41"/>
                  </a:lnTo>
                  <a:close/>
                  <a:moveTo>
                    <a:pt x="186" y="33"/>
                  </a:moveTo>
                  <a:lnTo>
                    <a:pt x="185" y="33"/>
                  </a:lnTo>
                  <a:lnTo>
                    <a:pt x="185" y="32"/>
                  </a:lnTo>
                  <a:lnTo>
                    <a:pt x="186" y="33"/>
                  </a:lnTo>
                  <a:close/>
                  <a:moveTo>
                    <a:pt x="188" y="31"/>
                  </a:moveTo>
                  <a:lnTo>
                    <a:pt x="188" y="32"/>
                  </a:lnTo>
                  <a:lnTo>
                    <a:pt x="186" y="31"/>
                  </a:lnTo>
                  <a:lnTo>
                    <a:pt x="186" y="32"/>
                  </a:lnTo>
                  <a:lnTo>
                    <a:pt x="186" y="31"/>
                  </a:lnTo>
                  <a:lnTo>
                    <a:pt x="188" y="31"/>
                  </a:lnTo>
                  <a:close/>
                  <a:moveTo>
                    <a:pt x="41" y="31"/>
                  </a:moveTo>
                  <a:lnTo>
                    <a:pt x="40" y="31"/>
                  </a:lnTo>
                  <a:lnTo>
                    <a:pt x="40" y="30"/>
                  </a:lnTo>
                  <a:lnTo>
                    <a:pt x="41" y="30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1" y="31"/>
                  </a:lnTo>
                  <a:close/>
                  <a:moveTo>
                    <a:pt x="208" y="32"/>
                  </a:moveTo>
                  <a:lnTo>
                    <a:pt x="207" y="31"/>
                  </a:lnTo>
                  <a:lnTo>
                    <a:pt x="207" y="30"/>
                  </a:lnTo>
                  <a:lnTo>
                    <a:pt x="206" y="29"/>
                  </a:lnTo>
                  <a:lnTo>
                    <a:pt x="207" y="29"/>
                  </a:lnTo>
                  <a:lnTo>
                    <a:pt x="207" y="30"/>
                  </a:lnTo>
                  <a:lnTo>
                    <a:pt x="208" y="31"/>
                  </a:lnTo>
                  <a:lnTo>
                    <a:pt x="208" y="32"/>
                  </a:lnTo>
                  <a:close/>
                  <a:moveTo>
                    <a:pt x="50" y="29"/>
                  </a:moveTo>
                  <a:lnTo>
                    <a:pt x="49" y="30"/>
                  </a:lnTo>
                  <a:lnTo>
                    <a:pt x="49" y="29"/>
                  </a:lnTo>
                  <a:lnTo>
                    <a:pt x="50" y="29"/>
                  </a:lnTo>
                  <a:close/>
                  <a:moveTo>
                    <a:pt x="177" y="29"/>
                  </a:moveTo>
                  <a:lnTo>
                    <a:pt x="176" y="29"/>
                  </a:lnTo>
                  <a:lnTo>
                    <a:pt x="175" y="28"/>
                  </a:lnTo>
                  <a:lnTo>
                    <a:pt x="175" y="27"/>
                  </a:lnTo>
                  <a:lnTo>
                    <a:pt x="176" y="27"/>
                  </a:lnTo>
                  <a:lnTo>
                    <a:pt x="177" y="27"/>
                  </a:lnTo>
                  <a:lnTo>
                    <a:pt x="176" y="28"/>
                  </a:lnTo>
                  <a:lnTo>
                    <a:pt x="177" y="28"/>
                  </a:lnTo>
                  <a:lnTo>
                    <a:pt x="177" y="29"/>
                  </a:lnTo>
                  <a:close/>
                  <a:moveTo>
                    <a:pt x="152" y="25"/>
                  </a:moveTo>
                  <a:lnTo>
                    <a:pt x="151" y="25"/>
                  </a:lnTo>
                  <a:lnTo>
                    <a:pt x="150" y="25"/>
                  </a:lnTo>
                  <a:lnTo>
                    <a:pt x="149" y="25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2" y="25"/>
                  </a:lnTo>
                  <a:close/>
                  <a:moveTo>
                    <a:pt x="168" y="25"/>
                  </a:moveTo>
                  <a:lnTo>
                    <a:pt x="167" y="25"/>
                  </a:lnTo>
                  <a:lnTo>
                    <a:pt x="167" y="24"/>
                  </a:lnTo>
                  <a:lnTo>
                    <a:pt x="166" y="24"/>
                  </a:lnTo>
                  <a:lnTo>
                    <a:pt x="166" y="23"/>
                  </a:lnTo>
                  <a:lnTo>
                    <a:pt x="167" y="23"/>
                  </a:lnTo>
                  <a:lnTo>
                    <a:pt x="167" y="24"/>
                  </a:lnTo>
                  <a:lnTo>
                    <a:pt x="168" y="24"/>
                  </a:lnTo>
                  <a:lnTo>
                    <a:pt x="168" y="25"/>
                  </a:lnTo>
                  <a:close/>
                  <a:moveTo>
                    <a:pt x="167" y="23"/>
                  </a:moveTo>
                  <a:lnTo>
                    <a:pt x="166" y="23"/>
                  </a:lnTo>
                  <a:lnTo>
                    <a:pt x="166" y="22"/>
                  </a:lnTo>
                  <a:lnTo>
                    <a:pt x="166" y="21"/>
                  </a:lnTo>
                  <a:lnTo>
                    <a:pt x="167" y="22"/>
                  </a:lnTo>
                  <a:lnTo>
                    <a:pt x="167" y="23"/>
                  </a:lnTo>
                  <a:close/>
                  <a:moveTo>
                    <a:pt x="167" y="21"/>
                  </a:moveTo>
                  <a:lnTo>
                    <a:pt x="166" y="21"/>
                  </a:lnTo>
                  <a:lnTo>
                    <a:pt x="166" y="20"/>
                  </a:lnTo>
                  <a:lnTo>
                    <a:pt x="167" y="20"/>
                  </a:lnTo>
                  <a:lnTo>
                    <a:pt x="167" y="21"/>
                  </a:lnTo>
                  <a:close/>
                  <a:moveTo>
                    <a:pt x="5" y="20"/>
                  </a:moveTo>
                  <a:lnTo>
                    <a:pt x="6" y="20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8" y="21"/>
                  </a:lnTo>
                  <a:lnTo>
                    <a:pt x="12" y="23"/>
                  </a:lnTo>
                  <a:lnTo>
                    <a:pt x="15" y="24"/>
                  </a:lnTo>
                  <a:lnTo>
                    <a:pt x="16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7"/>
                  </a:lnTo>
                  <a:lnTo>
                    <a:pt x="20" y="27"/>
                  </a:lnTo>
                  <a:lnTo>
                    <a:pt x="21" y="27"/>
                  </a:lnTo>
                  <a:lnTo>
                    <a:pt x="22" y="27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5" y="29"/>
                  </a:lnTo>
                  <a:lnTo>
                    <a:pt x="28" y="29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2" y="30"/>
                  </a:lnTo>
                  <a:lnTo>
                    <a:pt x="32" y="31"/>
                  </a:lnTo>
                  <a:lnTo>
                    <a:pt x="33" y="31"/>
                  </a:lnTo>
                  <a:lnTo>
                    <a:pt x="34" y="31"/>
                  </a:lnTo>
                  <a:lnTo>
                    <a:pt x="36" y="31"/>
                  </a:lnTo>
                  <a:lnTo>
                    <a:pt x="37" y="31"/>
                  </a:lnTo>
                  <a:lnTo>
                    <a:pt x="40" y="32"/>
                  </a:lnTo>
                  <a:lnTo>
                    <a:pt x="41" y="32"/>
                  </a:lnTo>
                  <a:lnTo>
                    <a:pt x="41" y="33"/>
                  </a:lnTo>
                  <a:lnTo>
                    <a:pt x="42" y="33"/>
                  </a:lnTo>
                  <a:lnTo>
                    <a:pt x="42" y="35"/>
                  </a:lnTo>
                  <a:lnTo>
                    <a:pt x="43" y="35"/>
                  </a:lnTo>
                  <a:lnTo>
                    <a:pt x="45" y="35"/>
                  </a:lnTo>
                  <a:lnTo>
                    <a:pt x="46" y="36"/>
                  </a:lnTo>
                  <a:lnTo>
                    <a:pt x="47" y="37"/>
                  </a:lnTo>
                  <a:lnTo>
                    <a:pt x="48" y="38"/>
                  </a:lnTo>
                  <a:lnTo>
                    <a:pt x="49" y="38"/>
                  </a:lnTo>
                  <a:lnTo>
                    <a:pt x="50" y="38"/>
                  </a:lnTo>
                  <a:lnTo>
                    <a:pt x="49" y="38"/>
                  </a:lnTo>
                  <a:lnTo>
                    <a:pt x="50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1" y="38"/>
                  </a:lnTo>
                  <a:lnTo>
                    <a:pt x="53" y="38"/>
                  </a:lnTo>
                  <a:lnTo>
                    <a:pt x="54" y="38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7" y="41"/>
                  </a:lnTo>
                  <a:lnTo>
                    <a:pt x="58" y="41"/>
                  </a:lnTo>
                  <a:lnTo>
                    <a:pt x="59" y="41"/>
                  </a:lnTo>
                  <a:lnTo>
                    <a:pt x="60" y="42"/>
                  </a:lnTo>
                  <a:lnTo>
                    <a:pt x="60" y="44"/>
                  </a:lnTo>
                  <a:lnTo>
                    <a:pt x="62" y="44"/>
                  </a:lnTo>
                  <a:lnTo>
                    <a:pt x="63" y="44"/>
                  </a:lnTo>
                  <a:lnTo>
                    <a:pt x="63" y="45"/>
                  </a:lnTo>
                  <a:lnTo>
                    <a:pt x="64" y="46"/>
                  </a:lnTo>
                  <a:lnTo>
                    <a:pt x="65" y="47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7" y="46"/>
                  </a:lnTo>
                  <a:lnTo>
                    <a:pt x="67" y="47"/>
                  </a:lnTo>
                  <a:lnTo>
                    <a:pt x="68" y="47"/>
                  </a:lnTo>
                  <a:lnTo>
                    <a:pt x="70" y="48"/>
                  </a:lnTo>
                  <a:lnTo>
                    <a:pt x="70" y="49"/>
                  </a:lnTo>
                  <a:lnTo>
                    <a:pt x="71" y="49"/>
                  </a:lnTo>
                  <a:lnTo>
                    <a:pt x="72" y="50"/>
                  </a:lnTo>
                  <a:lnTo>
                    <a:pt x="73" y="53"/>
                  </a:lnTo>
                  <a:lnTo>
                    <a:pt x="74" y="53"/>
                  </a:lnTo>
                  <a:lnTo>
                    <a:pt x="74" y="54"/>
                  </a:lnTo>
                  <a:lnTo>
                    <a:pt x="75" y="54"/>
                  </a:lnTo>
                  <a:lnTo>
                    <a:pt x="74" y="54"/>
                  </a:lnTo>
                  <a:lnTo>
                    <a:pt x="74" y="55"/>
                  </a:lnTo>
                  <a:lnTo>
                    <a:pt x="74" y="56"/>
                  </a:lnTo>
                  <a:lnTo>
                    <a:pt x="75" y="56"/>
                  </a:lnTo>
                  <a:lnTo>
                    <a:pt x="74" y="57"/>
                  </a:lnTo>
                  <a:lnTo>
                    <a:pt x="74" y="58"/>
                  </a:lnTo>
                  <a:lnTo>
                    <a:pt x="74" y="60"/>
                  </a:lnTo>
                  <a:lnTo>
                    <a:pt x="74" y="61"/>
                  </a:lnTo>
                  <a:lnTo>
                    <a:pt x="74" y="62"/>
                  </a:lnTo>
                  <a:lnTo>
                    <a:pt x="73" y="62"/>
                  </a:lnTo>
                  <a:lnTo>
                    <a:pt x="74" y="63"/>
                  </a:lnTo>
                  <a:lnTo>
                    <a:pt x="75" y="63"/>
                  </a:lnTo>
                  <a:lnTo>
                    <a:pt x="76" y="63"/>
                  </a:lnTo>
                  <a:lnTo>
                    <a:pt x="78" y="63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0" y="64"/>
                  </a:lnTo>
                  <a:lnTo>
                    <a:pt x="81" y="64"/>
                  </a:lnTo>
                  <a:lnTo>
                    <a:pt x="82" y="64"/>
                  </a:lnTo>
                  <a:lnTo>
                    <a:pt x="83" y="64"/>
                  </a:lnTo>
                  <a:lnTo>
                    <a:pt x="83" y="65"/>
                  </a:lnTo>
                  <a:lnTo>
                    <a:pt x="84" y="65"/>
                  </a:lnTo>
                  <a:lnTo>
                    <a:pt x="85" y="65"/>
                  </a:lnTo>
                  <a:lnTo>
                    <a:pt x="88" y="66"/>
                  </a:lnTo>
                  <a:lnTo>
                    <a:pt x="89" y="67"/>
                  </a:lnTo>
                  <a:lnTo>
                    <a:pt x="90" y="69"/>
                  </a:lnTo>
                  <a:lnTo>
                    <a:pt x="91" y="69"/>
                  </a:lnTo>
                  <a:lnTo>
                    <a:pt x="92" y="69"/>
                  </a:lnTo>
                  <a:lnTo>
                    <a:pt x="92" y="70"/>
                  </a:lnTo>
                  <a:lnTo>
                    <a:pt x="93" y="70"/>
                  </a:lnTo>
                  <a:lnTo>
                    <a:pt x="95" y="70"/>
                  </a:lnTo>
                  <a:lnTo>
                    <a:pt x="96" y="70"/>
                  </a:lnTo>
                  <a:lnTo>
                    <a:pt x="97" y="70"/>
                  </a:lnTo>
                  <a:lnTo>
                    <a:pt x="98" y="70"/>
                  </a:lnTo>
                  <a:lnTo>
                    <a:pt x="99" y="70"/>
                  </a:lnTo>
                  <a:lnTo>
                    <a:pt x="100" y="71"/>
                  </a:lnTo>
                  <a:lnTo>
                    <a:pt x="101" y="72"/>
                  </a:lnTo>
                  <a:lnTo>
                    <a:pt x="102" y="73"/>
                  </a:lnTo>
                  <a:lnTo>
                    <a:pt x="102" y="74"/>
                  </a:lnTo>
                  <a:lnTo>
                    <a:pt x="104" y="74"/>
                  </a:lnTo>
                  <a:lnTo>
                    <a:pt x="105" y="75"/>
                  </a:lnTo>
                  <a:lnTo>
                    <a:pt x="105" y="77"/>
                  </a:lnTo>
                  <a:lnTo>
                    <a:pt x="105" y="78"/>
                  </a:lnTo>
                  <a:lnTo>
                    <a:pt x="106" y="78"/>
                  </a:lnTo>
                  <a:lnTo>
                    <a:pt x="105" y="78"/>
                  </a:lnTo>
                  <a:lnTo>
                    <a:pt x="106" y="79"/>
                  </a:lnTo>
                  <a:lnTo>
                    <a:pt x="105" y="79"/>
                  </a:lnTo>
                  <a:lnTo>
                    <a:pt x="106" y="79"/>
                  </a:lnTo>
                  <a:lnTo>
                    <a:pt x="105" y="80"/>
                  </a:lnTo>
                  <a:lnTo>
                    <a:pt x="106" y="80"/>
                  </a:lnTo>
                  <a:lnTo>
                    <a:pt x="105" y="81"/>
                  </a:lnTo>
                  <a:lnTo>
                    <a:pt x="104" y="81"/>
                  </a:lnTo>
                  <a:lnTo>
                    <a:pt x="101" y="81"/>
                  </a:lnTo>
                  <a:lnTo>
                    <a:pt x="101" y="82"/>
                  </a:lnTo>
                  <a:lnTo>
                    <a:pt x="100" y="82"/>
                  </a:lnTo>
                  <a:lnTo>
                    <a:pt x="99" y="82"/>
                  </a:lnTo>
                  <a:lnTo>
                    <a:pt x="98" y="82"/>
                  </a:lnTo>
                  <a:lnTo>
                    <a:pt x="96" y="82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3" y="82"/>
                  </a:lnTo>
                  <a:lnTo>
                    <a:pt x="92" y="82"/>
                  </a:lnTo>
                  <a:lnTo>
                    <a:pt x="91" y="83"/>
                  </a:lnTo>
                  <a:lnTo>
                    <a:pt x="91" y="84"/>
                  </a:lnTo>
                  <a:lnTo>
                    <a:pt x="92" y="84"/>
                  </a:lnTo>
                  <a:lnTo>
                    <a:pt x="92" y="86"/>
                  </a:lnTo>
                  <a:lnTo>
                    <a:pt x="93" y="86"/>
                  </a:lnTo>
                  <a:lnTo>
                    <a:pt x="93" y="87"/>
                  </a:lnTo>
                  <a:lnTo>
                    <a:pt x="93" y="86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5" y="89"/>
                  </a:lnTo>
                  <a:lnTo>
                    <a:pt x="95" y="90"/>
                  </a:lnTo>
                  <a:lnTo>
                    <a:pt x="95" y="91"/>
                  </a:lnTo>
                  <a:lnTo>
                    <a:pt x="96" y="92"/>
                  </a:lnTo>
                  <a:lnTo>
                    <a:pt x="96" y="94"/>
                  </a:lnTo>
                  <a:lnTo>
                    <a:pt x="96" y="92"/>
                  </a:lnTo>
                  <a:lnTo>
                    <a:pt x="97" y="92"/>
                  </a:lnTo>
                  <a:lnTo>
                    <a:pt x="97" y="94"/>
                  </a:lnTo>
                  <a:lnTo>
                    <a:pt x="98" y="94"/>
                  </a:lnTo>
                  <a:lnTo>
                    <a:pt x="99" y="94"/>
                  </a:lnTo>
                  <a:lnTo>
                    <a:pt x="99" y="95"/>
                  </a:lnTo>
                  <a:lnTo>
                    <a:pt x="100" y="95"/>
                  </a:lnTo>
                  <a:lnTo>
                    <a:pt x="100" y="96"/>
                  </a:lnTo>
                  <a:lnTo>
                    <a:pt x="101" y="96"/>
                  </a:lnTo>
                  <a:lnTo>
                    <a:pt x="101" y="97"/>
                  </a:lnTo>
                  <a:lnTo>
                    <a:pt x="101" y="98"/>
                  </a:lnTo>
                  <a:lnTo>
                    <a:pt x="102" y="98"/>
                  </a:lnTo>
                  <a:lnTo>
                    <a:pt x="102" y="97"/>
                  </a:lnTo>
                  <a:lnTo>
                    <a:pt x="102" y="98"/>
                  </a:lnTo>
                  <a:lnTo>
                    <a:pt x="102" y="99"/>
                  </a:lnTo>
                  <a:lnTo>
                    <a:pt x="104" y="99"/>
                  </a:lnTo>
                  <a:lnTo>
                    <a:pt x="104" y="100"/>
                  </a:lnTo>
                  <a:lnTo>
                    <a:pt x="105" y="99"/>
                  </a:lnTo>
                  <a:lnTo>
                    <a:pt x="105" y="100"/>
                  </a:lnTo>
                  <a:lnTo>
                    <a:pt x="105" y="99"/>
                  </a:lnTo>
                  <a:lnTo>
                    <a:pt x="106" y="99"/>
                  </a:lnTo>
                  <a:lnTo>
                    <a:pt x="106" y="100"/>
                  </a:lnTo>
                  <a:lnTo>
                    <a:pt x="107" y="100"/>
                  </a:lnTo>
                  <a:lnTo>
                    <a:pt x="107" y="102"/>
                  </a:lnTo>
                  <a:lnTo>
                    <a:pt x="108" y="102"/>
                  </a:lnTo>
                  <a:lnTo>
                    <a:pt x="109" y="102"/>
                  </a:lnTo>
                  <a:lnTo>
                    <a:pt x="109" y="104"/>
                  </a:lnTo>
                  <a:lnTo>
                    <a:pt x="110" y="104"/>
                  </a:lnTo>
                  <a:lnTo>
                    <a:pt x="110" y="105"/>
                  </a:lnTo>
                  <a:lnTo>
                    <a:pt x="110" y="106"/>
                  </a:lnTo>
                  <a:lnTo>
                    <a:pt x="110" y="107"/>
                  </a:lnTo>
                  <a:lnTo>
                    <a:pt x="110" y="108"/>
                  </a:lnTo>
                  <a:lnTo>
                    <a:pt x="110" y="109"/>
                  </a:lnTo>
                  <a:lnTo>
                    <a:pt x="112" y="109"/>
                  </a:lnTo>
                  <a:lnTo>
                    <a:pt x="113" y="109"/>
                  </a:lnTo>
                  <a:lnTo>
                    <a:pt x="113" y="111"/>
                  </a:lnTo>
                  <a:lnTo>
                    <a:pt x="114" y="111"/>
                  </a:lnTo>
                  <a:lnTo>
                    <a:pt x="114" y="112"/>
                  </a:lnTo>
                  <a:lnTo>
                    <a:pt x="115" y="112"/>
                  </a:lnTo>
                  <a:lnTo>
                    <a:pt x="115" y="113"/>
                  </a:lnTo>
                  <a:lnTo>
                    <a:pt x="115" y="114"/>
                  </a:lnTo>
                  <a:lnTo>
                    <a:pt x="115" y="115"/>
                  </a:lnTo>
                  <a:lnTo>
                    <a:pt x="115" y="116"/>
                  </a:lnTo>
                  <a:lnTo>
                    <a:pt x="116" y="116"/>
                  </a:lnTo>
                  <a:lnTo>
                    <a:pt x="117" y="117"/>
                  </a:lnTo>
                  <a:lnTo>
                    <a:pt x="118" y="117"/>
                  </a:lnTo>
                  <a:lnTo>
                    <a:pt x="120" y="117"/>
                  </a:lnTo>
                  <a:lnTo>
                    <a:pt x="121" y="117"/>
                  </a:lnTo>
                  <a:lnTo>
                    <a:pt x="121" y="116"/>
                  </a:lnTo>
                  <a:lnTo>
                    <a:pt x="122" y="116"/>
                  </a:lnTo>
                  <a:lnTo>
                    <a:pt x="123" y="116"/>
                  </a:lnTo>
                  <a:lnTo>
                    <a:pt x="124" y="116"/>
                  </a:lnTo>
                  <a:lnTo>
                    <a:pt x="124" y="115"/>
                  </a:lnTo>
                  <a:lnTo>
                    <a:pt x="125" y="116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7" y="117"/>
                  </a:lnTo>
                  <a:lnTo>
                    <a:pt x="126" y="117"/>
                  </a:lnTo>
                  <a:lnTo>
                    <a:pt x="127" y="117"/>
                  </a:lnTo>
                  <a:lnTo>
                    <a:pt x="127" y="119"/>
                  </a:lnTo>
                  <a:lnTo>
                    <a:pt x="126" y="119"/>
                  </a:lnTo>
                  <a:lnTo>
                    <a:pt x="126" y="120"/>
                  </a:lnTo>
                  <a:lnTo>
                    <a:pt x="126" y="121"/>
                  </a:lnTo>
                  <a:lnTo>
                    <a:pt x="125" y="121"/>
                  </a:lnTo>
                  <a:lnTo>
                    <a:pt x="125" y="122"/>
                  </a:lnTo>
                  <a:lnTo>
                    <a:pt x="125" y="123"/>
                  </a:lnTo>
                  <a:lnTo>
                    <a:pt x="126" y="123"/>
                  </a:lnTo>
                  <a:lnTo>
                    <a:pt x="127" y="123"/>
                  </a:lnTo>
                  <a:lnTo>
                    <a:pt x="127" y="124"/>
                  </a:lnTo>
                  <a:lnTo>
                    <a:pt x="129" y="124"/>
                  </a:lnTo>
                  <a:lnTo>
                    <a:pt x="130" y="125"/>
                  </a:lnTo>
                  <a:lnTo>
                    <a:pt x="131" y="125"/>
                  </a:lnTo>
                  <a:lnTo>
                    <a:pt x="132" y="125"/>
                  </a:lnTo>
                  <a:lnTo>
                    <a:pt x="133" y="125"/>
                  </a:lnTo>
                  <a:lnTo>
                    <a:pt x="134" y="125"/>
                  </a:lnTo>
                  <a:lnTo>
                    <a:pt x="135" y="125"/>
                  </a:lnTo>
                  <a:lnTo>
                    <a:pt x="137" y="125"/>
                  </a:lnTo>
                  <a:lnTo>
                    <a:pt x="138" y="125"/>
                  </a:lnTo>
                  <a:lnTo>
                    <a:pt x="138" y="127"/>
                  </a:lnTo>
                  <a:lnTo>
                    <a:pt x="137" y="128"/>
                  </a:lnTo>
                  <a:lnTo>
                    <a:pt x="135" y="128"/>
                  </a:lnTo>
                  <a:lnTo>
                    <a:pt x="134" y="128"/>
                  </a:lnTo>
                  <a:lnTo>
                    <a:pt x="133" y="128"/>
                  </a:lnTo>
                  <a:lnTo>
                    <a:pt x="133" y="129"/>
                  </a:lnTo>
                  <a:lnTo>
                    <a:pt x="134" y="130"/>
                  </a:lnTo>
                  <a:lnTo>
                    <a:pt x="135" y="131"/>
                  </a:lnTo>
                  <a:lnTo>
                    <a:pt x="137" y="132"/>
                  </a:lnTo>
                  <a:lnTo>
                    <a:pt x="138" y="132"/>
                  </a:lnTo>
                  <a:lnTo>
                    <a:pt x="139" y="132"/>
                  </a:lnTo>
                  <a:lnTo>
                    <a:pt x="140" y="132"/>
                  </a:lnTo>
                  <a:lnTo>
                    <a:pt x="140" y="133"/>
                  </a:lnTo>
                  <a:lnTo>
                    <a:pt x="141" y="133"/>
                  </a:lnTo>
                  <a:lnTo>
                    <a:pt x="142" y="133"/>
                  </a:lnTo>
                  <a:lnTo>
                    <a:pt x="143" y="134"/>
                  </a:lnTo>
                  <a:lnTo>
                    <a:pt x="144" y="134"/>
                  </a:lnTo>
                  <a:lnTo>
                    <a:pt x="146" y="134"/>
                  </a:lnTo>
                  <a:lnTo>
                    <a:pt x="147" y="134"/>
                  </a:lnTo>
                  <a:lnTo>
                    <a:pt x="146" y="134"/>
                  </a:lnTo>
                  <a:lnTo>
                    <a:pt x="147" y="134"/>
                  </a:lnTo>
                  <a:lnTo>
                    <a:pt x="147" y="136"/>
                  </a:lnTo>
                  <a:lnTo>
                    <a:pt x="148" y="134"/>
                  </a:lnTo>
                  <a:lnTo>
                    <a:pt x="149" y="134"/>
                  </a:lnTo>
                  <a:lnTo>
                    <a:pt x="150" y="134"/>
                  </a:lnTo>
                  <a:lnTo>
                    <a:pt x="149" y="134"/>
                  </a:lnTo>
                  <a:lnTo>
                    <a:pt x="148" y="136"/>
                  </a:lnTo>
                  <a:lnTo>
                    <a:pt x="147" y="136"/>
                  </a:lnTo>
                  <a:lnTo>
                    <a:pt x="147" y="137"/>
                  </a:lnTo>
                  <a:lnTo>
                    <a:pt x="146" y="137"/>
                  </a:lnTo>
                  <a:lnTo>
                    <a:pt x="146" y="136"/>
                  </a:lnTo>
                  <a:lnTo>
                    <a:pt x="144" y="136"/>
                  </a:lnTo>
                  <a:lnTo>
                    <a:pt x="143" y="136"/>
                  </a:lnTo>
                  <a:lnTo>
                    <a:pt x="142" y="136"/>
                  </a:lnTo>
                  <a:lnTo>
                    <a:pt x="142" y="137"/>
                  </a:lnTo>
                  <a:lnTo>
                    <a:pt x="143" y="137"/>
                  </a:lnTo>
                  <a:lnTo>
                    <a:pt x="144" y="137"/>
                  </a:lnTo>
                  <a:lnTo>
                    <a:pt x="144" y="138"/>
                  </a:lnTo>
                  <a:lnTo>
                    <a:pt x="146" y="138"/>
                  </a:lnTo>
                  <a:lnTo>
                    <a:pt x="147" y="138"/>
                  </a:lnTo>
                  <a:lnTo>
                    <a:pt x="147" y="139"/>
                  </a:lnTo>
                  <a:lnTo>
                    <a:pt x="148" y="139"/>
                  </a:lnTo>
                  <a:lnTo>
                    <a:pt x="148" y="140"/>
                  </a:lnTo>
                  <a:lnTo>
                    <a:pt x="147" y="140"/>
                  </a:lnTo>
                  <a:lnTo>
                    <a:pt x="146" y="140"/>
                  </a:lnTo>
                  <a:lnTo>
                    <a:pt x="144" y="140"/>
                  </a:lnTo>
                  <a:lnTo>
                    <a:pt x="144" y="141"/>
                  </a:lnTo>
                  <a:lnTo>
                    <a:pt x="143" y="141"/>
                  </a:lnTo>
                  <a:lnTo>
                    <a:pt x="142" y="141"/>
                  </a:lnTo>
                  <a:lnTo>
                    <a:pt x="141" y="141"/>
                  </a:lnTo>
                  <a:lnTo>
                    <a:pt x="140" y="141"/>
                  </a:lnTo>
                  <a:lnTo>
                    <a:pt x="139" y="141"/>
                  </a:lnTo>
                  <a:lnTo>
                    <a:pt x="139" y="140"/>
                  </a:lnTo>
                  <a:lnTo>
                    <a:pt x="139" y="141"/>
                  </a:lnTo>
                  <a:lnTo>
                    <a:pt x="139" y="140"/>
                  </a:lnTo>
                  <a:lnTo>
                    <a:pt x="138" y="140"/>
                  </a:lnTo>
                  <a:lnTo>
                    <a:pt x="138" y="139"/>
                  </a:lnTo>
                  <a:lnTo>
                    <a:pt x="138" y="140"/>
                  </a:lnTo>
                  <a:lnTo>
                    <a:pt x="137" y="140"/>
                  </a:lnTo>
                  <a:lnTo>
                    <a:pt x="137" y="139"/>
                  </a:lnTo>
                  <a:lnTo>
                    <a:pt x="137" y="140"/>
                  </a:lnTo>
                  <a:lnTo>
                    <a:pt x="137" y="139"/>
                  </a:lnTo>
                  <a:lnTo>
                    <a:pt x="135" y="139"/>
                  </a:lnTo>
                  <a:lnTo>
                    <a:pt x="137" y="139"/>
                  </a:lnTo>
                  <a:lnTo>
                    <a:pt x="138" y="139"/>
                  </a:lnTo>
                  <a:lnTo>
                    <a:pt x="138" y="138"/>
                  </a:lnTo>
                  <a:lnTo>
                    <a:pt x="139" y="138"/>
                  </a:lnTo>
                  <a:lnTo>
                    <a:pt x="138" y="138"/>
                  </a:lnTo>
                  <a:lnTo>
                    <a:pt x="137" y="138"/>
                  </a:lnTo>
                  <a:lnTo>
                    <a:pt x="135" y="138"/>
                  </a:lnTo>
                  <a:lnTo>
                    <a:pt x="135" y="137"/>
                  </a:lnTo>
                  <a:lnTo>
                    <a:pt x="134" y="137"/>
                  </a:lnTo>
                  <a:lnTo>
                    <a:pt x="133" y="136"/>
                  </a:lnTo>
                  <a:lnTo>
                    <a:pt x="132" y="136"/>
                  </a:lnTo>
                  <a:lnTo>
                    <a:pt x="132" y="137"/>
                  </a:lnTo>
                  <a:lnTo>
                    <a:pt x="131" y="137"/>
                  </a:lnTo>
                  <a:lnTo>
                    <a:pt x="131" y="136"/>
                  </a:lnTo>
                  <a:lnTo>
                    <a:pt x="131" y="137"/>
                  </a:lnTo>
                  <a:lnTo>
                    <a:pt x="130" y="137"/>
                  </a:lnTo>
                  <a:lnTo>
                    <a:pt x="131" y="137"/>
                  </a:lnTo>
                  <a:lnTo>
                    <a:pt x="130" y="137"/>
                  </a:lnTo>
                  <a:lnTo>
                    <a:pt x="130" y="136"/>
                  </a:lnTo>
                  <a:lnTo>
                    <a:pt x="130" y="137"/>
                  </a:lnTo>
                  <a:lnTo>
                    <a:pt x="129" y="137"/>
                  </a:lnTo>
                  <a:lnTo>
                    <a:pt x="129" y="136"/>
                  </a:lnTo>
                  <a:lnTo>
                    <a:pt x="127" y="136"/>
                  </a:lnTo>
                  <a:lnTo>
                    <a:pt x="126" y="136"/>
                  </a:lnTo>
                  <a:lnTo>
                    <a:pt x="125" y="134"/>
                  </a:lnTo>
                  <a:lnTo>
                    <a:pt x="124" y="134"/>
                  </a:lnTo>
                  <a:lnTo>
                    <a:pt x="123" y="134"/>
                  </a:lnTo>
                  <a:lnTo>
                    <a:pt x="122" y="134"/>
                  </a:lnTo>
                  <a:lnTo>
                    <a:pt x="122" y="136"/>
                  </a:lnTo>
                  <a:lnTo>
                    <a:pt x="121" y="134"/>
                  </a:lnTo>
                  <a:lnTo>
                    <a:pt x="120" y="134"/>
                  </a:lnTo>
                  <a:lnTo>
                    <a:pt x="118" y="134"/>
                  </a:lnTo>
                  <a:lnTo>
                    <a:pt x="118" y="133"/>
                  </a:lnTo>
                  <a:lnTo>
                    <a:pt x="117" y="132"/>
                  </a:lnTo>
                  <a:lnTo>
                    <a:pt x="117" y="133"/>
                  </a:lnTo>
                  <a:lnTo>
                    <a:pt x="116" y="133"/>
                  </a:lnTo>
                  <a:lnTo>
                    <a:pt x="115" y="133"/>
                  </a:lnTo>
                  <a:lnTo>
                    <a:pt x="115" y="134"/>
                  </a:lnTo>
                  <a:lnTo>
                    <a:pt x="114" y="134"/>
                  </a:lnTo>
                  <a:lnTo>
                    <a:pt x="113" y="133"/>
                  </a:lnTo>
                  <a:lnTo>
                    <a:pt x="112" y="133"/>
                  </a:lnTo>
                  <a:lnTo>
                    <a:pt x="110" y="132"/>
                  </a:lnTo>
                  <a:lnTo>
                    <a:pt x="109" y="132"/>
                  </a:lnTo>
                  <a:lnTo>
                    <a:pt x="109" y="133"/>
                  </a:lnTo>
                  <a:lnTo>
                    <a:pt x="108" y="133"/>
                  </a:lnTo>
                  <a:lnTo>
                    <a:pt x="107" y="133"/>
                  </a:lnTo>
                  <a:lnTo>
                    <a:pt x="107" y="132"/>
                  </a:lnTo>
                  <a:lnTo>
                    <a:pt x="106" y="132"/>
                  </a:lnTo>
                  <a:lnTo>
                    <a:pt x="105" y="132"/>
                  </a:lnTo>
                  <a:lnTo>
                    <a:pt x="106" y="132"/>
                  </a:lnTo>
                  <a:lnTo>
                    <a:pt x="105" y="132"/>
                  </a:lnTo>
                  <a:lnTo>
                    <a:pt x="104" y="132"/>
                  </a:lnTo>
                  <a:lnTo>
                    <a:pt x="102" y="131"/>
                  </a:lnTo>
                  <a:lnTo>
                    <a:pt x="101" y="131"/>
                  </a:lnTo>
                  <a:lnTo>
                    <a:pt x="101" y="130"/>
                  </a:lnTo>
                  <a:lnTo>
                    <a:pt x="100" y="130"/>
                  </a:lnTo>
                  <a:lnTo>
                    <a:pt x="100" y="129"/>
                  </a:lnTo>
                  <a:lnTo>
                    <a:pt x="100" y="128"/>
                  </a:lnTo>
                  <a:lnTo>
                    <a:pt x="98" y="125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7" y="124"/>
                  </a:lnTo>
                  <a:lnTo>
                    <a:pt x="96" y="124"/>
                  </a:lnTo>
                  <a:lnTo>
                    <a:pt x="95" y="123"/>
                  </a:lnTo>
                  <a:lnTo>
                    <a:pt x="95" y="122"/>
                  </a:lnTo>
                  <a:lnTo>
                    <a:pt x="93" y="122"/>
                  </a:lnTo>
                  <a:lnTo>
                    <a:pt x="95" y="123"/>
                  </a:lnTo>
                  <a:lnTo>
                    <a:pt x="93" y="123"/>
                  </a:lnTo>
                  <a:lnTo>
                    <a:pt x="93" y="122"/>
                  </a:lnTo>
                  <a:lnTo>
                    <a:pt x="92" y="122"/>
                  </a:lnTo>
                  <a:lnTo>
                    <a:pt x="92" y="121"/>
                  </a:lnTo>
                  <a:lnTo>
                    <a:pt x="92" y="120"/>
                  </a:lnTo>
                  <a:lnTo>
                    <a:pt x="91" y="120"/>
                  </a:lnTo>
                  <a:lnTo>
                    <a:pt x="91" y="119"/>
                  </a:lnTo>
                  <a:lnTo>
                    <a:pt x="91" y="117"/>
                  </a:lnTo>
                  <a:lnTo>
                    <a:pt x="92" y="117"/>
                  </a:lnTo>
                  <a:lnTo>
                    <a:pt x="92" y="116"/>
                  </a:lnTo>
                  <a:lnTo>
                    <a:pt x="91" y="117"/>
                  </a:lnTo>
                  <a:lnTo>
                    <a:pt x="90" y="117"/>
                  </a:lnTo>
                  <a:lnTo>
                    <a:pt x="89" y="116"/>
                  </a:lnTo>
                  <a:lnTo>
                    <a:pt x="88" y="116"/>
                  </a:lnTo>
                  <a:lnTo>
                    <a:pt x="87" y="116"/>
                  </a:lnTo>
                  <a:lnTo>
                    <a:pt x="87" y="115"/>
                  </a:lnTo>
                  <a:lnTo>
                    <a:pt x="85" y="115"/>
                  </a:lnTo>
                  <a:lnTo>
                    <a:pt x="85" y="114"/>
                  </a:lnTo>
                  <a:lnTo>
                    <a:pt x="87" y="114"/>
                  </a:lnTo>
                  <a:lnTo>
                    <a:pt x="87" y="113"/>
                  </a:lnTo>
                  <a:lnTo>
                    <a:pt x="85" y="113"/>
                  </a:lnTo>
                  <a:lnTo>
                    <a:pt x="87" y="113"/>
                  </a:lnTo>
                  <a:lnTo>
                    <a:pt x="85" y="113"/>
                  </a:lnTo>
                  <a:lnTo>
                    <a:pt x="85" y="112"/>
                  </a:lnTo>
                  <a:lnTo>
                    <a:pt x="84" y="111"/>
                  </a:lnTo>
                  <a:lnTo>
                    <a:pt x="84" y="109"/>
                  </a:lnTo>
                  <a:lnTo>
                    <a:pt x="83" y="109"/>
                  </a:lnTo>
                  <a:lnTo>
                    <a:pt x="82" y="107"/>
                  </a:lnTo>
                  <a:lnTo>
                    <a:pt x="82" y="106"/>
                  </a:lnTo>
                  <a:lnTo>
                    <a:pt x="81" y="106"/>
                  </a:lnTo>
                  <a:lnTo>
                    <a:pt x="81" y="105"/>
                  </a:lnTo>
                  <a:lnTo>
                    <a:pt x="80" y="104"/>
                  </a:lnTo>
                  <a:lnTo>
                    <a:pt x="79" y="104"/>
                  </a:lnTo>
                  <a:lnTo>
                    <a:pt x="80" y="103"/>
                  </a:lnTo>
                  <a:lnTo>
                    <a:pt x="79" y="103"/>
                  </a:lnTo>
                  <a:lnTo>
                    <a:pt x="79" y="102"/>
                  </a:lnTo>
                  <a:lnTo>
                    <a:pt x="78" y="102"/>
                  </a:lnTo>
                  <a:lnTo>
                    <a:pt x="76" y="102"/>
                  </a:lnTo>
                  <a:lnTo>
                    <a:pt x="75" y="102"/>
                  </a:lnTo>
                  <a:lnTo>
                    <a:pt x="74" y="100"/>
                  </a:lnTo>
                  <a:lnTo>
                    <a:pt x="74" y="99"/>
                  </a:lnTo>
                  <a:lnTo>
                    <a:pt x="73" y="99"/>
                  </a:lnTo>
                  <a:lnTo>
                    <a:pt x="74" y="100"/>
                  </a:lnTo>
                  <a:lnTo>
                    <a:pt x="73" y="100"/>
                  </a:lnTo>
                  <a:lnTo>
                    <a:pt x="72" y="100"/>
                  </a:lnTo>
                  <a:lnTo>
                    <a:pt x="72" y="99"/>
                  </a:lnTo>
                  <a:lnTo>
                    <a:pt x="71" y="100"/>
                  </a:lnTo>
                  <a:lnTo>
                    <a:pt x="71" y="99"/>
                  </a:lnTo>
                  <a:lnTo>
                    <a:pt x="71" y="100"/>
                  </a:lnTo>
                  <a:lnTo>
                    <a:pt x="71" y="99"/>
                  </a:lnTo>
                  <a:lnTo>
                    <a:pt x="70" y="100"/>
                  </a:lnTo>
                  <a:lnTo>
                    <a:pt x="68" y="100"/>
                  </a:lnTo>
                  <a:lnTo>
                    <a:pt x="68" y="99"/>
                  </a:lnTo>
                  <a:lnTo>
                    <a:pt x="67" y="98"/>
                  </a:lnTo>
                  <a:lnTo>
                    <a:pt x="66" y="98"/>
                  </a:lnTo>
                  <a:lnTo>
                    <a:pt x="66" y="99"/>
                  </a:lnTo>
                  <a:lnTo>
                    <a:pt x="66" y="98"/>
                  </a:lnTo>
                  <a:lnTo>
                    <a:pt x="65" y="98"/>
                  </a:lnTo>
                  <a:lnTo>
                    <a:pt x="64" y="98"/>
                  </a:lnTo>
                  <a:lnTo>
                    <a:pt x="64" y="97"/>
                  </a:lnTo>
                  <a:lnTo>
                    <a:pt x="64" y="98"/>
                  </a:lnTo>
                  <a:lnTo>
                    <a:pt x="63" y="98"/>
                  </a:lnTo>
                  <a:lnTo>
                    <a:pt x="62" y="97"/>
                  </a:lnTo>
                  <a:lnTo>
                    <a:pt x="62" y="98"/>
                  </a:lnTo>
                  <a:lnTo>
                    <a:pt x="62" y="97"/>
                  </a:lnTo>
                  <a:lnTo>
                    <a:pt x="60" y="97"/>
                  </a:lnTo>
                  <a:lnTo>
                    <a:pt x="60" y="96"/>
                  </a:lnTo>
                  <a:lnTo>
                    <a:pt x="60" y="95"/>
                  </a:lnTo>
                  <a:lnTo>
                    <a:pt x="60" y="96"/>
                  </a:lnTo>
                  <a:lnTo>
                    <a:pt x="59" y="96"/>
                  </a:lnTo>
                  <a:lnTo>
                    <a:pt x="58" y="96"/>
                  </a:lnTo>
                  <a:lnTo>
                    <a:pt x="58" y="95"/>
                  </a:lnTo>
                  <a:lnTo>
                    <a:pt x="57" y="94"/>
                  </a:lnTo>
                  <a:lnTo>
                    <a:pt x="57" y="95"/>
                  </a:lnTo>
                  <a:lnTo>
                    <a:pt x="57" y="96"/>
                  </a:lnTo>
                  <a:lnTo>
                    <a:pt x="56" y="96"/>
                  </a:lnTo>
                  <a:lnTo>
                    <a:pt x="56" y="95"/>
                  </a:lnTo>
                  <a:lnTo>
                    <a:pt x="56" y="94"/>
                  </a:lnTo>
                  <a:lnTo>
                    <a:pt x="56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6" y="96"/>
                  </a:lnTo>
                  <a:lnTo>
                    <a:pt x="55" y="96"/>
                  </a:lnTo>
                  <a:lnTo>
                    <a:pt x="55" y="95"/>
                  </a:lnTo>
                  <a:lnTo>
                    <a:pt x="54" y="94"/>
                  </a:lnTo>
                  <a:lnTo>
                    <a:pt x="54" y="95"/>
                  </a:lnTo>
                  <a:lnTo>
                    <a:pt x="54" y="96"/>
                  </a:lnTo>
                  <a:lnTo>
                    <a:pt x="55" y="96"/>
                  </a:lnTo>
                  <a:lnTo>
                    <a:pt x="55" y="97"/>
                  </a:lnTo>
                  <a:lnTo>
                    <a:pt x="55" y="98"/>
                  </a:lnTo>
                  <a:lnTo>
                    <a:pt x="55" y="97"/>
                  </a:lnTo>
                  <a:lnTo>
                    <a:pt x="54" y="97"/>
                  </a:lnTo>
                  <a:lnTo>
                    <a:pt x="53" y="97"/>
                  </a:lnTo>
                  <a:lnTo>
                    <a:pt x="53" y="96"/>
                  </a:lnTo>
                  <a:lnTo>
                    <a:pt x="53" y="95"/>
                  </a:lnTo>
                  <a:lnTo>
                    <a:pt x="53" y="96"/>
                  </a:lnTo>
                  <a:lnTo>
                    <a:pt x="51" y="95"/>
                  </a:lnTo>
                  <a:lnTo>
                    <a:pt x="51" y="96"/>
                  </a:lnTo>
                  <a:lnTo>
                    <a:pt x="51" y="97"/>
                  </a:lnTo>
                  <a:lnTo>
                    <a:pt x="51" y="98"/>
                  </a:lnTo>
                  <a:lnTo>
                    <a:pt x="50" y="97"/>
                  </a:lnTo>
                  <a:lnTo>
                    <a:pt x="49" y="97"/>
                  </a:lnTo>
                  <a:lnTo>
                    <a:pt x="47" y="96"/>
                  </a:lnTo>
                  <a:lnTo>
                    <a:pt x="46" y="96"/>
                  </a:lnTo>
                  <a:lnTo>
                    <a:pt x="45" y="95"/>
                  </a:lnTo>
                  <a:lnTo>
                    <a:pt x="45" y="94"/>
                  </a:lnTo>
                  <a:lnTo>
                    <a:pt x="43" y="94"/>
                  </a:lnTo>
                  <a:lnTo>
                    <a:pt x="42" y="92"/>
                  </a:lnTo>
                  <a:lnTo>
                    <a:pt x="43" y="94"/>
                  </a:lnTo>
                  <a:lnTo>
                    <a:pt x="45" y="95"/>
                  </a:lnTo>
                  <a:lnTo>
                    <a:pt x="46" y="97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0"/>
                  </a:lnTo>
                  <a:lnTo>
                    <a:pt x="46" y="100"/>
                  </a:lnTo>
                  <a:lnTo>
                    <a:pt x="46" y="99"/>
                  </a:lnTo>
                  <a:lnTo>
                    <a:pt x="45" y="99"/>
                  </a:lnTo>
                  <a:lnTo>
                    <a:pt x="45" y="100"/>
                  </a:lnTo>
                  <a:lnTo>
                    <a:pt x="46" y="100"/>
                  </a:lnTo>
                  <a:lnTo>
                    <a:pt x="47" y="100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3" y="102"/>
                  </a:lnTo>
                  <a:lnTo>
                    <a:pt x="43" y="100"/>
                  </a:lnTo>
                  <a:lnTo>
                    <a:pt x="42" y="100"/>
                  </a:lnTo>
                  <a:lnTo>
                    <a:pt x="41" y="100"/>
                  </a:lnTo>
                  <a:lnTo>
                    <a:pt x="40" y="100"/>
                  </a:lnTo>
                  <a:lnTo>
                    <a:pt x="40" y="99"/>
                  </a:lnTo>
                  <a:lnTo>
                    <a:pt x="39" y="99"/>
                  </a:lnTo>
                  <a:lnTo>
                    <a:pt x="38" y="99"/>
                  </a:lnTo>
                  <a:lnTo>
                    <a:pt x="39" y="99"/>
                  </a:lnTo>
                  <a:lnTo>
                    <a:pt x="39" y="100"/>
                  </a:lnTo>
                  <a:lnTo>
                    <a:pt x="40" y="100"/>
                  </a:lnTo>
                  <a:lnTo>
                    <a:pt x="41" y="102"/>
                  </a:lnTo>
                  <a:lnTo>
                    <a:pt x="42" y="104"/>
                  </a:lnTo>
                  <a:lnTo>
                    <a:pt x="41" y="105"/>
                  </a:lnTo>
                  <a:lnTo>
                    <a:pt x="38" y="105"/>
                  </a:lnTo>
                  <a:lnTo>
                    <a:pt x="36" y="105"/>
                  </a:lnTo>
                  <a:lnTo>
                    <a:pt x="32" y="106"/>
                  </a:lnTo>
                  <a:lnTo>
                    <a:pt x="31" y="105"/>
                  </a:lnTo>
                  <a:lnTo>
                    <a:pt x="29" y="105"/>
                  </a:lnTo>
                  <a:lnTo>
                    <a:pt x="28" y="105"/>
                  </a:lnTo>
                  <a:lnTo>
                    <a:pt x="26" y="105"/>
                  </a:lnTo>
                  <a:lnTo>
                    <a:pt x="26" y="106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24" y="105"/>
                  </a:lnTo>
                  <a:lnTo>
                    <a:pt x="23" y="104"/>
                  </a:lnTo>
                  <a:lnTo>
                    <a:pt x="23" y="103"/>
                  </a:lnTo>
                  <a:lnTo>
                    <a:pt x="22" y="104"/>
                  </a:lnTo>
                  <a:lnTo>
                    <a:pt x="21" y="104"/>
                  </a:lnTo>
                  <a:lnTo>
                    <a:pt x="20" y="104"/>
                  </a:lnTo>
                  <a:lnTo>
                    <a:pt x="21" y="105"/>
                  </a:lnTo>
                  <a:lnTo>
                    <a:pt x="21" y="104"/>
                  </a:lnTo>
                  <a:lnTo>
                    <a:pt x="22" y="104"/>
                  </a:lnTo>
                  <a:lnTo>
                    <a:pt x="23" y="104"/>
                  </a:lnTo>
                  <a:lnTo>
                    <a:pt x="24" y="106"/>
                  </a:lnTo>
                  <a:lnTo>
                    <a:pt x="25" y="106"/>
                  </a:lnTo>
                  <a:lnTo>
                    <a:pt x="26" y="106"/>
                  </a:lnTo>
                  <a:lnTo>
                    <a:pt x="28" y="105"/>
                  </a:lnTo>
                  <a:lnTo>
                    <a:pt x="29" y="106"/>
                  </a:lnTo>
                  <a:lnTo>
                    <a:pt x="30" y="106"/>
                  </a:lnTo>
                  <a:lnTo>
                    <a:pt x="31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7" y="109"/>
                  </a:lnTo>
                  <a:lnTo>
                    <a:pt x="38" y="111"/>
                  </a:lnTo>
                  <a:lnTo>
                    <a:pt x="38" y="112"/>
                  </a:lnTo>
                  <a:lnTo>
                    <a:pt x="39" y="112"/>
                  </a:lnTo>
                  <a:lnTo>
                    <a:pt x="39" y="113"/>
                  </a:lnTo>
                  <a:lnTo>
                    <a:pt x="39" y="114"/>
                  </a:lnTo>
                  <a:lnTo>
                    <a:pt x="39" y="115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7" y="116"/>
                  </a:lnTo>
                  <a:lnTo>
                    <a:pt x="36" y="116"/>
                  </a:lnTo>
                  <a:lnTo>
                    <a:pt x="34" y="116"/>
                  </a:lnTo>
                  <a:lnTo>
                    <a:pt x="33" y="117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1" y="119"/>
                  </a:lnTo>
                  <a:lnTo>
                    <a:pt x="30" y="120"/>
                  </a:lnTo>
                  <a:lnTo>
                    <a:pt x="29" y="120"/>
                  </a:lnTo>
                  <a:lnTo>
                    <a:pt x="29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5" y="120"/>
                  </a:lnTo>
                  <a:lnTo>
                    <a:pt x="24" y="120"/>
                  </a:lnTo>
                  <a:lnTo>
                    <a:pt x="23" y="119"/>
                  </a:lnTo>
                  <a:lnTo>
                    <a:pt x="22" y="119"/>
                  </a:lnTo>
                  <a:lnTo>
                    <a:pt x="21" y="119"/>
                  </a:lnTo>
                  <a:lnTo>
                    <a:pt x="20" y="119"/>
                  </a:lnTo>
                  <a:lnTo>
                    <a:pt x="17" y="119"/>
                  </a:lnTo>
                  <a:lnTo>
                    <a:pt x="16" y="119"/>
                  </a:lnTo>
                  <a:lnTo>
                    <a:pt x="16" y="120"/>
                  </a:lnTo>
                  <a:lnTo>
                    <a:pt x="15" y="119"/>
                  </a:lnTo>
                  <a:lnTo>
                    <a:pt x="13" y="119"/>
                  </a:lnTo>
                  <a:lnTo>
                    <a:pt x="13" y="120"/>
                  </a:lnTo>
                  <a:lnTo>
                    <a:pt x="12" y="120"/>
                  </a:lnTo>
                  <a:lnTo>
                    <a:pt x="12" y="119"/>
                  </a:lnTo>
                  <a:lnTo>
                    <a:pt x="12" y="120"/>
                  </a:lnTo>
                  <a:lnTo>
                    <a:pt x="11" y="120"/>
                  </a:lnTo>
                  <a:lnTo>
                    <a:pt x="11" y="119"/>
                  </a:lnTo>
                  <a:lnTo>
                    <a:pt x="9" y="119"/>
                  </a:lnTo>
                  <a:lnTo>
                    <a:pt x="8" y="117"/>
                  </a:lnTo>
                  <a:lnTo>
                    <a:pt x="7" y="119"/>
                  </a:lnTo>
                  <a:lnTo>
                    <a:pt x="6" y="119"/>
                  </a:lnTo>
                  <a:lnTo>
                    <a:pt x="6" y="120"/>
                  </a:lnTo>
                  <a:lnTo>
                    <a:pt x="5" y="120"/>
                  </a:lnTo>
                  <a:lnTo>
                    <a:pt x="3" y="117"/>
                  </a:lnTo>
                  <a:lnTo>
                    <a:pt x="3" y="115"/>
                  </a:lnTo>
                  <a:lnTo>
                    <a:pt x="3" y="113"/>
                  </a:lnTo>
                  <a:lnTo>
                    <a:pt x="3" y="109"/>
                  </a:lnTo>
                  <a:lnTo>
                    <a:pt x="3" y="107"/>
                  </a:lnTo>
                  <a:lnTo>
                    <a:pt x="3" y="104"/>
                  </a:lnTo>
                  <a:lnTo>
                    <a:pt x="3" y="100"/>
                  </a:lnTo>
                  <a:lnTo>
                    <a:pt x="3" y="97"/>
                  </a:lnTo>
                  <a:lnTo>
                    <a:pt x="3" y="95"/>
                  </a:lnTo>
                  <a:lnTo>
                    <a:pt x="3" y="90"/>
                  </a:lnTo>
                  <a:lnTo>
                    <a:pt x="3" y="88"/>
                  </a:lnTo>
                  <a:lnTo>
                    <a:pt x="3" y="86"/>
                  </a:lnTo>
                  <a:lnTo>
                    <a:pt x="3" y="84"/>
                  </a:lnTo>
                  <a:lnTo>
                    <a:pt x="3" y="83"/>
                  </a:lnTo>
                  <a:lnTo>
                    <a:pt x="1" y="83"/>
                  </a:lnTo>
                  <a:lnTo>
                    <a:pt x="1" y="82"/>
                  </a:lnTo>
                  <a:lnTo>
                    <a:pt x="0" y="81"/>
                  </a:lnTo>
                  <a:lnTo>
                    <a:pt x="1" y="80"/>
                  </a:lnTo>
                  <a:lnTo>
                    <a:pt x="0" y="80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3" y="79"/>
                  </a:lnTo>
                  <a:lnTo>
                    <a:pt x="3" y="78"/>
                  </a:lnTo>
                  <a:lnTo>
                    <a:pt x="1" y="78"/>
                  </a:lnTo>
                  <a:lnTo>
                    <a:pt x="3" y="78"/>
                  </a:lnTo>
                  <a:lnTo>
                    <a:pt x="3" y="77"/>
                  </a:lnTo>
                  <a:lnTo>
                    <a:pt x="3" y="75"/>
                  </a:lnTo>
                  <a:lnTo>
                    <a:pt x="3" y="74"/>
                  </a:lnTo>
                  <a:lnTo>
                    <a:pt x="3" y="71"/>
                  </a:lnTo>
                  <a:lnTo>
                    <a:pt x="3" y="67"/>
                  </a:lnTo>
                  <a:lnTo>
                    <a:pt x="3" y="65"/>
                  </a:lnTo>
                  <a:lnTo>
                    <a:pt x="3" y="61"/>
                  </a:lnTo>
                  <a:lnTo>
                    <a:pt x="3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3" y="49"/>
                  </a:lnTo>
                  <a:lnTo>
                    <a:pt x="3" y="44"/>
                  </a:lnTo>
                  <a:lnTo>
                    <a:pt x="3" y="40"/>
                  </a:lnTo>
                  <a:lnTo>
                    <a:pt x="3" y="38"/>
                  </a:lnTo>
                  <a:lnTo>
                    <a:pt x="3" y="35"/>
                  </a:lnTo>
                  <a:lnTo>
                    <a:pt x="3" y="30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5" y="20"/>
                  </a:lnTo>
                  <a:close/>
                  <a:moveTo>
                    <a:pt x="152" y="21"/>
                  </a:moveTo>
                  <a:lnTo>
                    <a:pt x="154" y="22"/>
                  </a:lnTo>
                  <a:lnTo>
                    <a:pt x="155" y="22"/>
                  </a:lnTo>
                  <a:lnTo>
                    <a:pt x="155" y="23"/>
                  </a:lnTo>
                  <a:lnTo>
                    <a:pt x="156" y="24"/>
                  </a:lnTo>
                  <a:lnTo>
                    <a:pt x="157" y="24"/>
                  </a:lnTo>
                  <a:lnTo>
                    <a:pt x="158" y="24"/>
                  </a:lnTo>
                  <a:lnTo>
                    <a:pt x="159" y="24"/>
                  </a:lnTo>
                  <a:lnTo>
                    <a:pt x="159" y="25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3" y="27"/>
                  </a:lnTo>
                  <a:lnTo>
                    <a:pt x="163" y="28"/>
                  </a:lnTo>
                  <a:lnTo>
                    <a:pt x="164" y="28"/>
                  </a:lnTo>
                  <a:lnTo>
                    <a:pt x="164" y="29"/>
                  </a:lnTo>
                  <a:lnTo>
                    <a:pt x="165" y="29"/>
                  </a:lnTo>
                  <a:lnTo>
                    <a:pt x="166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30"/>
                  </a:lnTo>
                  <a:lnTo>
                    <a:pt x="168" y="31"/>
                  </a:lnTo>
                  <a:lnTo>
                    <a:pt x="169" y="32"/>
                  </a:lnTo>
                  <a:lnTo>
                    <a:pt x="171" y="32"/>
                  </a:lnTo>
                  <a:lnTo>
                    <a:pt x="171" y="33"/>
                  </a:lnTo>
                  <a:lnTo>
                    <a:pt x="172" y="33"/>
                  </a:lnTo>
                  <a:lnTo>
                    <a:pt x="173" y="33"/>
                  </a:lnTo>
                  <a:lnTo>
                    <a:pt x="173" y="35"/>
                  </a:lnTo>
                  <a:lnTo>
                    <a:pt x="173" y="36"/>
                  </a:lnTo>
                  <a:lnTo>
                    <a:pt x="174" y="36"/>
                  </a:lnTo>
                  <a:lnTo>
                    <a:pt x="175" y="36"/>
                  </a:lnTo>
                  <a:lnTo>
                    <a:pt x="175" y="37"/>
                  </a:lnTo>
                  <a:lnTo>
                    <a:pt x="175" y="38"/>
                  </a:lnTo>
                  <a:lnTo>
                    <a:pt x="176" y="38"/>
                  </a:lnTo>
                  <a:lnTo>
                    <a:pt x="177" y="38"/>
                  </a:lnTo>
                  <a:lnTo>
                    <a:pt x="177" y="39"/>
                  </a:lnTo>
                  <a:lnTo>
                    <a:pt x="179" y="39"/>
                  </a:lnTo>
                  <a:lnTo>
                    <a:pt x="180" y="39"/>
                  </a:lnTo>
                  <a:lnTo>
                    <a:pt x="180" y="40"/>
                  </a:lnTo>
                  <a:lnTo>
                    <a:pt x="181" y="40"/>
                  </a:lnTo>
                  <a:lnTo>
                    <a:pt x="182" y="40"/>
                  </a:lnTo>
                  <a:lnTo>
                    <a:pt x="182" y="41"/>
                  </a:lnTo>
                  <a:lnTo>
                    <a:pt x="182" y="42"/>
                  </a:lnTo>
                  <a:lnTo>
                    <a:pt x="183" y="42"/>
                  </a:lnTo>
                  <a:lnTo>
                    <a:pt x="183" y="44"/>
                  </a:lnTo>
                  <a:lnTo>
                    <a:pt x="184" y="44"/>
                  </a:lnTo>
                  <a:lnTo>
                    <a:pt x="184" y="45"/>
                  </a:lnTo>
                  <a:lnTo>
                    <a:pt x="184" y="46"/>
                  </a:lnTo>
                  <a:lnTo>
                    <a:pt x="184" y="47"/>
                  </a:lnTo>
                  <a:lnTo>
                    <a:pt x="183" y="47"/>
                  </a:lnTo>
                  <a:lnTo>
                    <a:pt x="183" y="48"/>
                  </a:lnTo>
                  <a:lnTo>
                    <a:pt x="183" y="49"/>
                  </a:lnTo>
                  <a:lnTo>
                    <a:pt x="183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1" y="54"/>
                  </a:lnTo>
                  <a:lnTo>
                    <a:pt x="181" y="53"/>
                  </a:lnTo>
                  <a:lnTo>
                    <a:pt x="180" y="53"/>
                  </a:lnTo>
                  <a:lnTo>
                    <a:pt x="180" y="52"/>
                  </a:lnTo>
                  <a:lnTo>
                    <a:pt x="179" y="52"/>
                  </a:lnTo>
                  <a:lnTo>
                    <a:pt x="179" y="50"/>
                  </a:lnTo>
                  <a:lnTo>
                    <a:pt x="179" y="49"/>
                  </a:lnTo>
                  <a:lnTo>
                    <a:pt x="177" y="49"/>
                  </a:lnTo>
                  <a:lnTo>
                    <a:pt x="177" y="48"/>
                  </a:lnTo>
                  <a:lnTo>
                    <a:pt x="177" y="47"/>
                  </a:lnTo>
                  <a:lnTo>
                    <a:pt x="177" y="45"/>
                  </a:lnTo>
                  <a:lnTo>
                    <a:pt x="177" y="44"/>
                  </a:lnTo>
                  <a:lnTo>
                    <a:pt x="177" y="42"/>
                  </a:lnTo>
                  <a:lnTo>
                    <a:pt x="176" y="41"/>
                  </a:lnTo>
                  <a:lnTo>
                    <a:pt x="176" y="40"/>
                  </a:lnTo>
                  <a:lnTo>
                    <a:pt x="175" y="40"/>
                  </a:lnTo>
                  <a:lnTo>
                    <a:pt x="175" y="39"/>
                  </a:lnTo>
                  <a:lnTo>
                    <a:pt x="175" y="38"/>
                  </a:lnTo>
                  <a:lnTo>
                    <a:pt x="174" y="38"/>
                  </a:lnTo>
                  <a:lnTo>
                    <a:pt x="173" y="36"/>
                  </a:lnTo>
                  <a:lnTo>
                    <a:pt x="172" y="36"/>
                  </a:lnTo>
                  <a:lnTo>
                    <a:pt x="172" y="35"/>
                  </a:lnTo>
                  <a:lnTo>
                    <a:pt x="171" y="35"/>
                  </a:lnTo>
                  <a:lnTo>
                    <a:pt x="171" y="33"/>
                  </a:lnTo>
                  <a:lnTo>
                    <a:pt x="169" y="33"/>
                  </a:lnTo>
                  <a:lnTo>
                    <a:pt x="167" y="32"/>
                  </a:lnTo>
                  <a:lnTo>
                    <a:pt x="166" y="32"/>
                  </a:lnTo>
                  <a:lnTo>
                    <a:pt x="164" y="31"/>
                  </a:lnTo>
                  <a:lnTo>
                    <a:pt x="162" y="28"/>
                  </a:lnTo>
                  <a:lnTo>
                    <a:pt x="160" y="28"/>
                  </a:lnTo>
                  <a:lnTo>
                    <a:pt x="159" y="28"/>
                  </a:lnTo>
                  <a:lnTo>
                    <a:pt x="159" y="27"/>
                  </a:lnTo>
                  <a:lnTo>
                    <a:pt x="158" y="27"/>
                  </a:lnTo>
                  <a:lnTo>
                    <a:pt x="158" y="25"/>
                  </a:lnTo>
                  <a:lnTo>
                    <a:pt x="157" y="25"/>
                  </a:lnTo>
                  <a:lnTo>
                    <a:pt x="156" y="25"/>
                  </a:lnTo>
                  <a:lnTo>
                    <a:pt x="156" y="24"/>
                  </a:lnTo>
                  <a:lnTo>
                    <a:pt x="155" y="24"/>
                  </a:lnTo>
                  <a:lnTo>
                    <a:pt x="154" y="23"/>
                  </a:lnTo>
                  <a:lnTo>
                    <a:pt x="152" y="23"/>
                  </a:lnTo>
                  <a:lnTo>
                    <a:pt x="152" y="22"/>
                  </a:lnTo>
                  <a:lnTo>
                    <a:pt x="151" y="22"/>
                  </a:lnTo>
                  <a:lnTo>
                    <a:pt x="150" y="22"/>
                  </a:lnTo>
                  <a:lnTo>
                    <a:pt x="149" y="22"/>
                  </a:lnTo>
                  <a:lnTo>
                    <a:pt x="148" y="22"/>
                  </a:lnTo>
                  <a:lnTo>
                    <a:pt x="149" y="21"/>
                  </a:lnTo>
                  <a:lnTo>
                    <a:pt x="149" y="22"/>
                  </a:lnTo>
                  <a:lnTo>
                    <a:pt x="150" y="21"/>
                  </a:lnTo>
                  <a:lnTo>
                    <a:pt x="150" y="20"/>
                  </a:lnTo>
                  <a:lnTo>
                    <a:pt x="149" y="20"/>
                  </a:lnTo>
                  <a:lnTo>
                    <a:pt x="149" y="19"/>
                  </a:lnTo>
                  <a:lnTo>
                    <a:pt x="150" y="20"/>
                  </a:lnTo>
                  <a:lnTo>
                    <a:pt x="151" y="20"/>
                  </a:lnTo>
                  <a:lnTo>
                    <a:pt x="151" y="21"/>
                  </a:lnTo>
                  <a:lnTo>
                    <a:pt x="152" y="21"/>
                  </a:lnTo>
                  <a:close/>
                  <a:moveTo>
                    <a:pt x="141" y="16"/>
                  </a:moveTo>
                  <a:lnTo>
                    <a:pt x="141" y="17"/>
                  </a:lnTo>
                  <a:lnTo>
                    <a:pt x="142" y="17"/>
                  </a:lnTo>
                  <a:lnTo>
                    <a:pt x="143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20"/>
                  </a:lnTo>
                  <a:lnTo>
                    <a:pt x="144" y="21"/>
                  </a:lnTo>
                  <a:lnTo>
                    <a:pt x="143" y="21"/>
                  </a:lnTo>
                  <a:lnTo>
                    <a:pt x="142" y="21"/>
                  </a:lnTo>
                  <a:lnTo>
                    <a:pt x="141" y="21"/>
                  </a:lnTo>
                  <a:lnTo>
                    <a:pt x="140" y="21"/>
                  </a:lnTo>
                  <a:lnTo>
                    <a:pt x="139" y="20"/>
                  </a:lnTo>
                  <a:lnTo>
                    <a:pt x="138" y="19"/>
                  </a:lnTo>
                  <a:lnTo>
                    <a:pt x="137" y="19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9" y="17"/>
                  </a:lnTo>
                  <a:lnTo>
                    <a:pt x="139" y="16"/>
                  </a:lnTo>
                  <a:lnTo>
                    <a:pt x="140" y="16"/>
                  </a:lnTo>
                  <a:lnTo>
                    <a:pt x="141" y="16"/>
                  </a:lnTo>
                  <a:close/>
                  <a:moveTo>
                    <a:pt x="106" y="15"/>
                  </a:moveTo>
                  <a:lnTo>
                    <a:pt x="105" y="15"/>
                  </a:lnTo>
                  <a:lnTo>
                    <a:pt x="105" y="16"/>
                  </a:lnTo>
                  <a:lnTo>
                    <a:pt x="104" y="16"/>
                  </a:lnTo>
                  <a:lnTo>
                    <a:pt x="104" y="15"/>
                  </a:lnTo>
                  <a:lnTo>
                    <a:pt x="105" y="15"/>
                  </a:lnTo>
                  <a:lnTo>
                    <a:pt x="105" y="14"/>
                  </a:lnTo>
                  <a:lnTo>
                    <a:pt x="105" y="15"/>
                  </a:lnTo>
                  <a:lnTo>
                    <a:pt x="106" y="15"/>
                  </a:lnTo>
                  <a:close/>
                  <a:moveTo>
                    <a:pt x="91" y="10"/>
                  </a:moveTo>
                  <a:lnTo>
                    <a:pt x="91" y="11"/>
                  </a:lnTo>
                  <a:lnTo>
                    <a:pt x="91" y="10"/>
                  </a:lnTo>
                  <a:lnTo>
                    <a:pt x="95" y="11"/>
                  </a:lnTo>
                  <a:lnTo>
                    <a:pt x="96" y="11"/>
                  </a:lnTo>
                  <a:lnTo>
                    <a:pt x="97" y="11"/>
                  </a:lnTo>
                  <a:lnTo>
                    <a:pt x="98" y="12"/>
                  </a:lnTo>
                  <a:lnTo>
                    <a:pt x="98" y="11"/>
                  </a:lnTo>
                  <a:lnTo>
                    <a:pt x="98" y="12"/>
                  </a:lnTo>
                  <a:lnTo>
                    <a:pt x="99" y="12"/>
                  </a:lnTo>
                  <a:lnTo>
                    <a:pt x="99" y="11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99" y="12"/>
                  </a:lnTo>
                  <a:lnTo>
                    <a:pt x="98" y="12"/>
                  </a:lnTo>
                  <a:lnTo>
                    <a:pt x="97" y="12"/>
                  </a:lnTo>
                  <a:lnTo>
                    <a:pt x="97" y="13"/>
                  </a:lnTo>
                  <a:lnTo>
                    <a:pt x="96" y="13"/>
                  </a:lnTo>
                  <a:lnTo>
                    <a:pt x="96" y="14"/>
                  </a:lnTo>
                  <a:lnTo>
                    <a:pt x="96" y="13"/>
                  </a:lnTo>
                  <a:lnTo>
                    <a:pt x="95" y="13"/>
                  </a:lnTo>
                  <a:lnTo>
                    <a:pt x="93" y="14"/>
                  </a:lnTo>
                  <a:lnTo>
                    <a:pt x="93" y="13"/>
                  </a:lnTo>
                  <a:lnTo>
                    <a:pt x="92" y="14"/>
                  </a:lnTo>
                  <a:lnTo>
                    <a:pt x="90" y="13"/>
                  </a:lnTo>
                  <a:lnTo>
                    <a:pt x="89" y="13"/>
                  </a:lnTo>
                  <a:lnTo>
                    <a:pt x="88" y="13"/>
                  </a:lnTo>
                  <a:lnTo>
                    <a:pt x="89" y="13"/>
                  </a:lnTo>
                  <a:lnTo>
                    <a:pt x="88" y="13"/>
                  </a:lnTo>
                  <a:lnTo>
                    <a:pt x="88" y="14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4"/>
                  </a:lnTo>
                  <a:lnTo>
                    <a:pt x="85" y="14"/>
                  </a:lnTo>
                  <a:lnTo>
                    <a:pt x="85" y="13"/>
                  </a:lnTo>
                  <a:lnTo>
                    <a:pt x="87" y="13"/>
                  </a:lnTo>
                  <a:lnTo>
                    <a:pt x="87" y="12"/>
                  </a:lnTo>
                  <a:lnTo>
                    <a:pt x="87" y="11"/>
                  </a:lnTo>
                  <a:lnTo>
                    <a:pt x="88" y="11"/>
                  </a:lnTo>
                  <a:lnTo>
                    <a:pt x="89" y="11"/>
                  </a:lnTo>
                  <a:lnTo>
                    <a:pt x="90" y="11"/>
                  </a:lnTo>
                  <a:lnTo>
                    <a:pt x="90" y="10"/>
                  </a:lnTo>
                  <a:lnTo>
                    <a:pt x="91" y="10"/>
                  </a:lnTo>
                  <a:close/>
                  <a:moveTo>
                    <a:pt x="30" y="6"/>
                  </a:moveTo>
                  <a:lnTo>
                    <a:pt x="30" y="7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0" y="6"/>
                  </a:lnTo>
                  <a:close/>
                  <a:moveTo>
                    <a:pt x="137" y="6"/>
                  </a:moveTo>
                  <a:lnTo>
                    <a:pt x="138" y="6"/>
                  </a:lnTo>
                  <a:lnTo>
                    <a:pt x="137" y="6"/>
                  </a:lnTo>
                  <a:lnTo>
                    <a:pt x="135" y="6"/>
                  </a:lnTo>
                  <a:lnTo>
                    <a:pt x="137" y="5"/>
                  </a:lnTo>
                  <a:lnTo>
                    <a:pt x="137" y="6"/>
                  </a:lnTo>
                  <a:lnTo>
                    <a:pt x="137" y="5"/>
                  </a:lnTo>
                  <a:lnTo>
                    <a:pt x="137" y="6"/>
                  </a:lnTo>
                  <a:close/>
                  <a:moveTo>
                    <a:pt x="131" y="2"/>
                  </a:moveTo>
                  <a:lnTo>
                    <a:pt x="132" y="2"/>
                  </a:lnTo>
                  <a:lnTo>
                    <a:pt x="133" y="2"/>
                  </a:lnTo>
                  <a:lnTo>
                    <a:pt x="133" y="3"/>
                  </a:lnTo>
                  <a:lnTo>
                    <a:pt x="133" y="4"/>
                  </a:lnTo>
                  <a:lnTo>
                    <a:pt x="134" y="4"/>
                  </a:lnTo>
                  <a:lnTo>
                    <a:pt x="134" y="5"/>
                  </a:lnTo>
                  <a:lnTo>
                    <a:pt x="133" y="5"/>
                  </a:lnTo>
                  <a:lnTo>
                    <a:pt x="133" y="4"/>
                  </a:lnTo>
                  <a:lnTo>
                    <a:pt x="132" y="5"/>
                  </a:lnTo>
                  <a:lnTo>
                    <a:pt x="132" y="4"/>
                  </a:lnTo>
                  <a:lnTo>
                    <a:pt x="131" y="4"/>
                  </a:lnTo>
                  <a:lnTo>
                    <a:pt x="131" y="3"/>
                  </a:lnTo>
                  <a:lnTo>
                    <a:pt x="131" y="2"/>
                  </a:lnTo>
                  <a:lnTo>
                    <a:pt x="131" y="0"/>
                  </a:lnTo>
                  <a:lnTo>
                    <a:pt x="131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5" name="Freeform 6737">
              <a:extLst>
                <a:ext uri="{FF2B5EF4-FFF2-40B4-BE49-F238E27FC236}">
                  <a16:creationId xmlns:a16="http://schemas.microsoft.com/office/drawing/2014/main" id="{E92D63C5-BAF5-8870-EE99-6C12F9FB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462" y="3879851"/>
              <a:ext cx="79375" cy="42863"/>
            </a:xfrm>
            <a:custGeom>
              <a:avLst/>
              <a:gdLst>
                <a:gd name="T0" fmla="*/ 47 w 50"/>
                <a:gd name="T1" fmla="*/ 24 h 27"/>
                <a:gd name="T2" fmla="*/ 46 w 50"/>
                <a:gd name="T3" fmla="*/ 25 h 27"/>
                <a:gd name="T4" fmla="*/ 45 w 50"/>
                <a:gd name="T5" fmla="*/ 24 h 27"/>
                <a:gd name="T6" fmla="*/ 42 w 50"/>
                <a:gd name="T7" fmla="*/ 25 h 27"/>
                <a:gd name="T8" fmla="*/ 41 w 50"/>
                <a:gd name="T9" fmla="*/ 24 h 27"/>
                <a:gd name="T10" fmla="*/ 39 w 50"/>
                <a:gd name="T11" fmla="*/ 25 h 27"/>
                <a:gd name="T12" fmla="*/ 37 w 50"/>
                <a:gd name="T13" fmla="*/ 25 h 27"/>
                <a:gd name="T14" fmla="*/ 34 w 50"/>
                <a:gd name="T15" fmla="*/ 25 h 27"/>
                <a:gd name="T16" fmla="*/ 25 w 50"/>
                <a:gd name="T17" fmla="*/ 23 h 27"/>
                <a:gd name="T18" fmla="*/ 22 w 50"/>
                <a:gd name="T19" fmla="*/ 24 h 27"/>
                <a:gd name="T20" fmla="*/ 20 w 50"/>
                <a:gd name="T21" fmla="*/ 27 h 27"/>
                <a:gd name="T22" fmla="*/ 17 w 50"/>
                <a:gd name="T23" fmla="*/ 27 h 27"/>
                <a:gd name="T24" fmla="*/ 16 w 50"/>
                <a:gd name="T25" fmla="*/ 27 h 27"/>
                <a:gd name="T26" fmla="*/ 16 w 50"/>
                <a:gd name="T27" fmla="*/ 27 h 27"/>
                <a:gd name="T28" fmla="*/ 14 w 50"/>
                <a:gd name="T29" fmla="*/ 27 h 27"/>
                <a:gd name="T30" fmla="*/ 13 w 50"/>
                <a:gd name="T31" fmla="*/ 27 h 27"/>
                <a:gd name="T32" fmla="*/ 10 w 50"/>
                <a:gd name="T33" fmla="*/ 25 h 27"/>
                <a:gd name="T34" fmla="*/ 8 w 50"/>
                <a:gd name="T35" fmla="*/ 24 h 27"/>
                <a:gd name="T36" fmla="*/ 5 w 50"/>
                <a:gd name="T37" fmla="*/ 24 h 27"/>
                <a:gd name="T38" fmla="*/ 4 w 50"/>
                <a:gd name="T39" fmla="*/ 23 h 27"/>
                <a:gd name="T40" fmla="*/ 3 w 50"/>
                <a:gd name="T41" fmla="*/ 23 h 27"/>
                <a:gd name="T42" fmla="*/ 2 w 50"/>
                <a:gd name="T43" fmla="*/ 22 h 27"/>
                <a:gd name="T44" fmla="*/ 1 w 50"/>
                <a:gd name="T45" fmla="*/ 20 h 27"/>
                <a:gd name="T46" fmla="*/ 0 w 50"/>
                <a:gd name="T47" fmla="*/ 19 h 27"/>
                <a:gd name="T48" fmla="*/ 2 w 50"/>
                <a:gd name="T49" fmla="*/ 16 h 27"/>
                <a:gd name="T50" fmla="*/ 3 w 50"/>
                <a:gd name="T51" fmla="*/ 15 h 27"/>
                <a:gd name="T52" fmla="*/ 4 w 50"/>
                <a:gd name="T53" fmla="*/ 13 h 27"/>
                <a:gd name="T54" fmla="*/ 5 w 50"/>
                <a:gd name="T55" fmla="*/ 13 h 27"/>
                <a:gd name="T56" fmla="*/ 5 w 50"/>
                <a:gd name="T57" fmla="*/ 13 h 27"/>
                <a:gd name="T58" fmla="*/ 5 w 50"/>
                <a:gd name="T59" fmla="*/ 12 h 27"/>
                <a:gd name="T60" fmla="*/ 8 w 50"/>
                <a:gd name="T61" fmla="*/ 8 h 27"/>
                <a:gd name="T62" fmla="*/ 10 w 50"/>
                <a:gd name="T63" fmla="*/ 5 h 27"/>
                <a:gd name="T64" fmla="*/ 11 w 50"/>
                <a:gd name="T65" fmla="*/ 4 h 27"/>
                <a:gd name="T66" fmla="*/ 16 w 50"/>
                <a:gd name="T67" fmla="*/ 2 h 27"/>
                <a:gd name="T68" fmla="*/ 17 w 50"/>
                <a:gd name="T69" fmla="*/ 2 h 27"/>
                <a:gd name="T70" fmla="*/ 19 w 50"/>
                <a:gd name="T71" fmla="*/ 3 h 27"/>
                <a:gd name="T72" fmla="*/ 20 w 50"/>
                <a:gd name="T73" fmla="*/ 2 h 27"/>
                <a:gd name="T74" fmla="*/ 22 w 50"/>
                <a:gd name="T75" fmla="*/ 3 h 27"/>
                <a:gd name="T76" fmla="*/ 25 w 50"/>
                <a:gd name="T77" fmla="*/ 4 h 27"/>
                <a:gd name="T78" fmla="*/ 27 w 50"/>
                <a:gd name="T79" fmla="*/ 4 h 27"/>
                <a:gd name="T80" fmla="*/ 29 w 50"/>
                <a:gd name="T81" fmla="*/ 4 h 27"/>
                <a:gd name="T82" fmla="*/ 34 w 50"/>
                <a:gd name="T83" fmla="*/ 5 h 27"/>
                <a:gd name="T84" fmla="*/ 36 w 50"/>
                <a:gd name="T85" fmla="*/ 5 h 27"/>
                <a:gd name="T86" fmla="*/ 38 w 50"/>
                <a:gd name="T87" fmla="*/ 4 h 27"/>
                <a:gd name="T88" fmla="*/ 41 w 50"/>
                <a:gd name="T89" fmla="*/ 5 h 27"/>
                <a:gd name="T90" fmla="*/ 43 w 50"/>
                <a:gd name="T91" fmla="*/ 6 h 27"/>
                <a:gd name="T92" fmla="*/ 42 w 50"/>
                <a:gd name="T93" fmla="*/ 8 h 27"/>
                <a:gd name="T94" fmla="*/ 42 w 50"/>
                <a:gd name="T95" fmla="*/ 12 h 27"/>
                <a:gd name="T96" fmla="*/ 44 w 50"/>
                <a:gd name="T97" fmla="*/ 14 h 27"/>
                <a:gd name="T98" fmla="*/ 46 w 50"/>
                <a:gd name="T99" fmla="*/ 14 h 27"/>
                <a:gd name="T100" fmla="*/ 50 w 50"/>
                <a:gd name="T101" fmla="*/ 18 h 27"/>
                <a:gd name="T102" fmla="*/ 48 w 50"/>
                <a:gd name="T103" fmla="*/ 19 h 27"/>
                <a:gd name="T104" fmla="*/ 48 w 50"/>
                <a:gd name="T105" fmla="*/ 20 h 27"/>
                <a:gd name="T106" fmla="*/ 50 w 50"/>
                <a:gd name="T107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0" h="27">
                  <a:moveTo>
                    <a:pt x="48" y="24"/>
                  </a:moveTo>
                  <a:lnTo>
                    <a:pt x="48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7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3" y="25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4"/>
                  </a:lnTo>
                  <a:lnTo>
                    <a:pt x="39" y="25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37" y="25"/>
                  </a:lnTo>
                  <a:lnTo>
                    <a:pt x="37" y="25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5"/>
                  </a:lnTo>
                  <a:lnTo>
                    <a:pt x="34" y="25"/>
                  </a:lnTo>
                  <a:lnTo>
                    <a:pt x="34" y="25"/>
                  </a:lnTo>
                  <a:lnTo>
                    <a:pt x="33" y="25"/>
                  </a:lnTo>
                  <a:lnTo>
                    <a:pt x="29" y="25"/>
                  </a:lnTo>
                  <a:lnTo>
                    <a:pt x="27" y="25"/>
                  </a:lnTo>
                  <a:lnTo>
                    <a:pt x="26" y="24"/>
                  </a:lnTo>
                  <a:lnTo>
                    <a:pt x="25" y="23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7"/>
                  </a:lnTo>
                  <a:lnTo>
                    <a:pt x="18" y="27"/>
                  </a:lnTo>
                  <a:lnTo>
                    <a:pt x="18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2" y="27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5" y="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2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3" y="13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3" y="14"/>
                  </a:lnTo>
                  <a:lnTo>
                    <a:pt x="44" y="14"/>
                  </a:lnTo>
                  <a:lnTo>
                    <a:pt x="44" y="14"/>
                  </a:lnTo>
                  <a:lnTo>
                    <a:pt x="44" y="14"/>
                  </a:lnTo>
                  <a:lnTo>
                    <a:pt x="44" y="14"/>
                  </a:lnTo>
                  <a:lnTo>
                    <a:pt x="45" y="14"/>
                  </a:lnTo>
                  <a:lnTo>
                    <a:pt x="46" y="14"/>
                  </a:lnTo>
                  <a:lnTo>
                    <a:pt x="46" y="14"/>
                  </a:lnTo>
                  <a:lnTo>
                    <a:pt x="47" y="14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50" y="16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48" y="18"/>
                  </a:lnTo>
                  <a:lnTo>
                    <a:pt x="48" y="18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50" y="21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50" y="23"/>
                  </a:lnTo>
                  <a:lnTo>
                    <a:pt x="48" y="2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6" name="Freeform 6744">
              <a:extLst>
                <a:ext uri="{FF2B5EF4-FFF2-40B4-BE49-F238E27FC236}">
                  <a16:creationId xmlns:a16="http://schemas.microsoft.com/office/drawing/2014/main" id="{DE9FF174-5B61-DC4C-E73E-303447CF24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6049" y="3511551"/>
              <a:ext cx="185737" cy="133350"/>
            </a:xfrm>
            <a:custGeom>
              <a:avLst/>
              <a:gdLst>
                <a:gd name="T0" fmla="*/ 48 w 117"/>
                <a:gd name="T1" fmla="*/ 23 h 84"/>
                <a:gd name="T2" fmla="*/ 48 w 117"/>
                <a:gd name="T3" fmla="*/ 5 h 84"/>
                <a:gd name="T4" fmla="*/ 45 w 117"/>
                <a:gd name="T5" fmla="*/ 11 h 84"/>
                <a:gd name="T6" fmla="*/ 48 w 117"/>
                <a:gd name="T7" fmla="*/ 17 h 84"/>
                <a:gd name="T8" fmla="*/ 48 w 117"/>
                <a:gd name="T9" fmla="*/ 18 h 84"/>
                <a:gd name="T10" fmla="*/ 47 w 117"/>
                <a:gd name="T11" fmla="*/ 20 h 84"/>
                <a:gd name="T12" fmla="*/ 38 w 117"/>
                <a:gd name="T13" fmla="*/ 16 h 84"/>
                <a:gd name="T14" fmla="*/ 29 w 117"/>
                <a:gd name="T15" fmla="*/ 21 h 84"/>
                <a:gd name="T16" fmla="*/ 31 w 117"/>
                <a:gd name="T17" fmla="*/ 29 h 84"/>
                <a:gd name="T18" fmla="*/ 39 w 117"/>
                <a:gd name="T19" fmla="*/ 28 h 84"/>
                <a:gd name="T20" fmla="*/ 45 w 117"/>
                <a:gd name="T21" fmla="*/ 28 h 84"/>
                <a:gd name="T22" fmla="*/ 52 w 117"/>
                <a:gd name="T23" fmla="*/ 31 h 84"/>
                <a:gd name="T24" fmla="*/ 59 w 117"/>
                <a:gd name="T25" fmla="*/ 28 h 84"/>
                <a:gd name="T26" fmla="*/ 63 w 117"/>
                <a:gd name="T27" fmla="*/ 31 h 84"/>
                <a:gd name="T28" fmla="*/ 68 w 117"/>
                <a:gd name="T29" fmla="*/ 33 h 84"/>
                <a:gd name="T30" fmla="*/ 73 w 117"/>
                <a:gd name="T31" fmla="*/ 34 h 84"/>
                <a:gd name="T32" fmla="*/ 83 w 117"/>
                <a:gd name="T33" fmla="*/ 33 h 84"/>
                <a:gd name="T34" fmla="*/ 93 w 117"/>
                <a:gd name="T35" fmla="*/ 30 h 84"/>
                <a:gd name="T36" fmla="*/ 96 w 117"/>
                <a:gd name="T37" fmla="*/ 41 h 84"/>
                <a:gd name="T38" fmla="*/ 96 w 117"/>
                <a:gd name="T39" fmla="*/ 47 h 84"/>
                <a:gd name="T40" fmla="*/ 106 w 117"/>
                <a:gd name="T41" fmla="*/ 47 h 84"/>
                <a:gd name="T42" fmla="*/ 110 w 117"/>
                <a:gd name="T43" fmla="*/ 55 h 84"/>
                <a:gd name="T44" fmla="*/ 113 w 117"/>
                <a:gd name="T45" fmla="*/ 63 h 84"/>
                <a:gd name="T46" fmla="*/ 117 w 117"/>
                <a:gd name="T47" fmla="*/ 70 h 84"/>
                <a:gd name="T48" fmla="*/ 106 w 117"/>
                <a:gd name="T49" fmla="*/ 70 h 84"/>
                <a:gd name="T50" fmla="*/ 101 w 117"/>
                <a:gd name="T51" fmla="*/ 71 h 84"/>
                <a:gd name="T52" fmla="*/ 93 w 117"/>
                <a:gd name="T53" fmla="*/ 73 h 84"/>
                <a:gd name="T54" fmla="*/ 91 w 117"/>
                <a:gd name="T55" fmla="*/ 68 h 84"/>
                <a:gd name="T56" fmla="*/ 80 w 117"/>
                <a:gd name="T57" fmla="*/ 73 h 84"/>
                <a:gd name="T58" fmla="*/ 71 w 117"/>
                <a:gd name="T59" fmla="*/ 80 h 84"/>
                <a:gd name="T60" fmla="*/ 61 w 117"/>
                <a:gd name="T61" fmla="*/ 79 h 84"/>
                <a:gd name="T62" fmla="*/ 61 w 117"/>
                <a:gd name="T63" fmla="*/ 69 h 84"/>
                <a:gd name="T64" fmla="*/ 63 w 117"/>
                <a:gd name="T65" fmla="*/ 61 h 84"/>
                <a:gd name="T66" fmla="*/ 59 w 117"/>
                <a:gd name="T67" fmla="*/ 56 h 84"/>
                <a:gd name="T68" fmla="*/ 54 w 117"/>
                <a:gd name="T69" fmla="*/ 50 h 84"/>
                <a:gd name="T70" fmla="*/ 50 w 117"/>
                <a:gd name="T71" fmla="*/ 52 h 84"/>
                <a:gd name="T72" fmla="*/ 44 w 117"/>
                <a:gd name="T73" fmla="*/ 59 h 84"/>
                <a:gd name="T74" fmla="*/ 43 w 117"/>
                <a:gd name="T75" fmla="*/ 66 h 84"/>
                <a:gd name="T76" fmla="*/ 36 w 117"/>
                <a:gd name="T77" fmla="*/ 67 h 84"/>
                <a:gd name="T78" fmla="*/ 30 w 117"/>
                <a:gd name="T79" fmla="*/ 71 h 84"/>
                <a:gd name="T80" fmla="*/ 25 w 117"/>
                <a:gd name="T81" fmla="*/ 73 h 84"/>
                <a:gd name="T82" fmla="*/ 21 w 117"/>
                <a:gd name="T83" fmla="*/ 72 h 84"/>
                <a:gd name="T84" fmla="*/ 13 w 117"/>
                <a:gd name="T85" fmla="*/ 76 h 84"/>
                <a:gd name="T86" fmla="*/ 8 w 117"/>
                <a:gd name="T87" fmla="*/ 76 h 84"/>
                <a:gd name="T88" fmla="*/ 8 w 117"/>
                <a:gd name="T89" fmla="*/ 67 h 84"/>
                <a:gd name="T90" fmla="*/ 14 w 117"/>
                <a:gd name="T91" fmla="*/ 58 h 84"/>
                <a:gd name="T92" fmla="*/ 10 w 117"/>
                <a:gd name="T93" fmla="*/ 47 h 84"/>
                <a:gd name="T94" fmla="*/ 11 w 117"/>
                <a:gd name="T95" fmla="*/ 41 h 84"/>
                <a:gd name="T96" fmla="*/ 3 w 117"/>
                <a:gd name="T97" fmla="*/ 36 h 84"/>
                <a:gd name="T98" fmla="*/ 2 w 117"/>
                <a:gd name="T99" fmla="*/ 30 h 84"/>
                <a:gd name="T100" fmla="*/ 17 w 117"/>
                <a:gd name="T101" fmla="*/ 29 h 84"/>
                <a:gd name="T102" fmla="*/ 21 w 117"/>
                <a:gd name="T103" fmla="*/ 22 h 84"/>
                <a:gd name="T104" fmla="*/ 21 w 117"/>
                <a:gd name="T105" fmla="*/ 19 h 84"/>
                <a:gd name="T106" fmla="*/ 19 w 117"/>
                <a:gd name="T107" fmla="*/ 17 h 84"/>
                <a:gd name="T108" fmla="*/ 28 w 117"/>
                <a:gd name="T109" fmla="*/ 16 h 84"/>
                <a:gd name="T110" fmla="*/ 27 w 117"/>
                <a:gd name="T111" fmla="*/ 9 h 84"/>
                <a:gd name="T112" fmla="*/ 31 w 117"/>
                <a:gd name="T113" fmla="*/ 5 h 84"/>
                <a:gd name="T114" fmla="*/ 42 w 117"/>
                <a:gd name="T115" fmla="*/ 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7" h="84">
                  <a:moveTo>
                    <a:pt x="48" y="23"/>
                  </a:moveTo>
                  <a:lnTo>
                    <a:pt x="50" y="22"/>
                  </a:lnTo>
                  <a:lnTo>
                    <a:pt x="50" y="23"/>
                  </a:lnTo>
                  <a:lnTo>
                    <a:pt x="48" y="23"/>
                  </a:lnTo>
                  <a:lnTo>
                    <a:pt x="47" y="25"/>
                  </a:lnTo>
                  <a:lnTo>
                    <a:pt x="47" y="23"/>
                  </a:lnTo>
                  <a:lnTo>
                    <a:pt x="46" y="23"/>
                  </a:lnTo>
                  <a:lnTo>
                    <a:pt x="46" y="22"/>
                  </a:lnTo>
                  <a:lnTo>
                    <a:pt x="48" y="23"/>
                  </a:lnTo>
                  <a:close/>
                  <a:moveTo>
                    <a:pt x="48" y="2"/>
                  </a:moveTo>
                  <a:lnTo>
                    <a:pt x="47" y="1"/>
                  </a:lnTo>
                  <a:lnTo>
                    <a:pt x="47" y="0"/>
                  </a:lnTo>
                  <a:lnTo>
                    <a:pt x="48" y="1"/>
                  </a:lnTo>
                  <a:lnTo>
                    <a:pt x="48" y="2"/>
                  </a:lnTo>
                  <a:close/>
                  <a:moveTo>
                    <a:pt x="46" y="1"/>
                  </a:moveTo>
                  <a:lnTo>
                    <a:pt x="50" y="4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50" y="5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0" y="6"/>
                  </a:lnTo>
                  <a:lnTo>
                    <a:pt x="50" y="8"/>
                  </a:lnTo>
                  <a:lnTo>
                    <a:pt x="48" y="8"/>
                  </a:lnTo>
                  <a:lnTo>
                    <a:pt x="47" y="9"/>
                  </a:lnTo>
                  <a:lnTo>
                    <a:pt x="46" y="10"/>
                  </a:lnTo>
                  <a:lnTo>
                    <a:pt x="45" y="11"/>
                  </a:lnTo>
                  <a:lnTo>
                    <a:pt x="44" y="11"/>
                  </a:lnTo>
                  <a:lnTo>
                    <a:pt x="44" y="12"/>
                  </a:lnTo>
                  <a:lnTo>
                    <a:pt x="45" y="12"/>
                  </a:lnTo>
                  <a:lnTo>
                    <a:pt x="45" y="13"/>
                  </a:lnTo>
                  <a:lnTo>
                    <a:pt x="46" y="13"/>
                  </a:lnTo>
                  <a:lnTo>
                    <a:pt x="47" y="13"/>
                  </a:lnTo>
                  <a:lnTo>
                    <a:pt x="47" y="14"/>
                  </a:lnTo>
                  <a:lnTo>
                    <a:pt x="47" y="16"/>
                  </a:lnTo>
                  <a:lnTo>
                    <a:pt x="48" y="17"/>
                  </a:lnTo>
                  <a:lnTo>
                    <a:pt x="50" y="17"/>
                  </a:lnTo>
                  <a:lnTo>
                    <a:pt x="52" y="16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3" y="17"/>
                  </a:lnTo>
                  <a:lnTo>
                    <a:pt x="52" y="17"/>
                  </a:lnTo>
                  <a:lnTo>
                    <a:pt x="51" y="17"/>
                  </a:lnTo>
                  <a:lnTo>
                    <a:pt x="50" y="18"/>
                  </a:lnTo>
                  <a:lnTo>
                    <a:pt x="48" y="18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7" y="21"/>
                  </a:lnTo>
                  <a:lnTo>
                    <a:pt x="46" y="21"/>
                  </a:lnTo>
                  <a:lnTo>
                    <a:pt x="46" y="22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8"/>
                  </a:lnTo>
                  <a:lnTo>
                    <a:pt x="43" y="18"/>
                  </a:lnTo>
                  <a:lnTo>
                    <a:pt x="42" y="18"/>
                  </a:lnTo>
                  <a:lnTo>
                    <a:pt x="39" y="16"/>
                  </a:lnTo>
                  <a:lnTo>
                    <a:pt x="38" y="16"/>
                  </a:lnTo>
                  <a:lnTo>
                    <a:pt x="33" y="18"/>
                  </a:lnTo>
                  <a:lnTo>
                    <a:pt x="31" y="18"/>
                  </a:lnTo>
                  <a:lnTo>
                    <a:pt x="31" y="19"/>
                  </a:lnTo>
                  <a:lnTo>
                    <a:pt x="31" y="20"/>
                  </a:lnTo>
                  <a:lnTo>
                    <a:pt x="31" y="21"/>
                  </a:lnTo>
                  <a:lnTo>
                    <a:pt x="30" y="22"/>
                  </a:lnTo>
                  <a:lnTo>
                    <a:pt x="29" y="21"/>
                  </a:lnTo>
                  <a:lnTo>
                    <a:pt x="29" y="20"/>
                  </a:lnTo>
                  <a:lnTo>
                    <a:pt x="29" y="21"/>
                  </a:lnTo>
                  <a:lnTo>
                    <a:pt x="28" y="21"/>
                  </a:lnTo>
                  <a:lnTo>
                    <a:pt x="28" y="23"/>
                  </a:lnTo>
                  <a:lnTo>
                    <a:pt x="28" y="25"/>
                  </a:lnTo>
                  <a:lnTo>
                    <a:pt x="28" y="26"/>
                  </a:lnTo>
                  <a:lnTo>
                    <a:pt x="28" y="27"/>
                  </a:lnTo>
                  <a:lnTo>
                    <a:pt x="28" y="29"/>
                  </a:lnTo>
                  <a:lnTo>
                    <a:pt x="29" y="29"/>
                  </a:lnTo>
                  <a:lnTo>
                    <a:pt x="30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4" y="28"/>
                  </a:lnTo>
                  <a:lnTo>
                    <a:pt x="35" y="28"/>
                  </a:lnTo>
                  <a:lnTo>
                    <a:pt x="36" y="29"/>
                  </a:lnTo>
                  <a:lnTo>
                    <a:pt x="37" y="29"/>
                  </a:lnTo>
                  <a:lnTo>
                    <a:pt x="38" y="29"/>
                  </a:lnTo>
                  <a:lnTo>
                    <a:pt x="39" y="29"/>
                  </a:lnTo>
                  <a:lnTo>
                    <a:pt x="39" y="28"/>
                  </a:lnTo>
                  <a:lnTo>
                    <a:pt x="41" y="28"/>
                  </a:lnTo>
                  <a:lnTo>
                    <a:pt x="41" y="29"/>
                  </a:lnTo>
                  <a:lnTo>
                    <a:pt x="42" y="29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2" y="29"/>
                  </a:lnTo>
                  <a:lnTo>
                    <a:pt x="43" y="29"/>
                  </a:lnTo>
                  <a:lnTo>
                    <a:pt x="44" y="28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7" y="28"/>
                  </a:lnTo>
                  <a:lnTo>
                    <a:pt x="48" y="28"/>
                  </a:lnTo>
                  <a:lnTo>
                    <a:pt x="48" y="29"/>
                  </a:lnTo>
                  <a:lnTo>
                    <a:pt x="48" y="30"/>
                  </a:lnTo>
                  <a:lnTo>
                    <a:pt x="50" y="30"/>
                  </a:lnTo>
                  <a:lnTo>
                    <a:pt x="50" y="31"/>
                  </a:lnTo>
                  <a:lnTo>
                    <a:pt x="51" y="33"/>
                  </a:lnTo>
                  <a:lnTo>
                    <a:pt x="52" y="31"/>
                  </a:lnTo>
                  <a:lnTo>
                    <a:pt x="53" y="31"/>
                  </a:lnTo>
                  <a:lnTo>
                    <a:pt x="54" y="31"/>
                  </a:lnTo>
                  <a:lnTo>
                    <a:pt x="54" y="30"/>
                  </a:lnTo>
                  <a:lnTo>
                    <a:pt x="55" y="30"/>
                  </a:lnTo>
                  <a:lnTo>
                    <a:pt x="55" y="29"/>
                  </a:lnTo>
                  <a:lnTo>
                    <a:pt x="56" y="29"/>
                  </a:lnTo>
                  <a:lnTo>
                    <a:pt x="58" y="29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60" y="28"/>
                  </a:lnTo>
                  <a:lnTo>
                    <a:pt x="61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1" y="29"/>
                  </a:lnTo>
                  <a:lnTo>
                    <a:pt x="61" y="30"/>
                  </a:lnTo>
                  <a:lnTo>
                    <a:pt x="62" y="30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6" y="30"/>
                  </a:lnTo>
                  <a:lnTo>
                    <a:pt x="66" y="31"/>
                  </a:lnTo>
                  <a:lnTo>
                    <a:pt x="66" y="33"/>
                  </a:lnTo>
                  <a:lnTo>
                    <a:pt x="64" y="33"/>
                  </a:lnTo>
                  <a:lnTo>
                    <a:pt x="64" y="34"/>
                  </a:lnTo>
                  <a:lnTo>
                    <a:pt x="66" y="34"/>
                  </a:lnTo>
                  <a:lnTo>
                    <a:pt x="67" y="34"/>
                  </a:lnTo>
                  <a:lnTo>
                    <a:pt x="68" y="33"/>
                  </a:lnTo>
                  <a:lnTo>
                    <a:pt x="69" y="33"/>
                  </a:lnTo>
                  <a:lnTo>
                    <a:pt x="70" y="33"/>
                  </a:lnTo>
                  <a:lnTo>
                    <a:pt x="70" y="34"/>
                  </a:lnTo>
                  <a:lnTo>
                    <a:pt x="71" y="34"/>
                  </a:lnTo>
                  <a:lnTo>
                    <a:pt x="71" y="35"/>
                  </a:lnTo>
                  <a:lnTo>
                    <a:pt x="72" y="35"/>
                  </a:lnTo>
                  <a:lnTo>
                    <a:pt x="72" y="36"/>
                  </a:lnTo>
                  <a:lnTo>
                    <a:pt x="73" y="35"/>
                  </a:lnTo>
                  <a:lnTo>
                    <a:pt x="73" y="34"/>
                  </a:lnTo>
                  <a:lnTo>
                    <a:pt x="73" y="33"/>
                  </a:lnTo>
                  <a:lnTo>
                    <a:pt x="75" y="33"/>
                  </a:lnTo>
                  <a:lnTo>
                    <a:pt x="76" y="33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1"/>
                  </a:lnTo>
                  <a:lnTo>
                    <a:pt x="79" y="31"/>
                  </a:lnTo>
                  <a:lnTo>
                    <a:pt x="81" y="33"/>
                  </a:lnTo>
                  <a:lnTo>
                    <a:pt x="83" y="33"/>
                  </a:lnTo>
                  <a:lnTo>
                    <a:pt x="84" y="33"/>
                  </a:lnTo>
                  <a:lnTo>
                    <a:pt x="85" y="33"/>
                  </a:lnTo>
                  <a:lnTo>
                    <a:pt x="86" y="33"/>
                  </a:lnTo>
                  <a:lnTo>
                    <a:pt x="88" y="33"/>
                  </a:lnTo>
                  <a:lnTo>
                    <a:pt x="88" y="31"/>
                  </a:lnTo>
                  <a:lnTo>
                    <a:pt x="89" y="31"/>
                  </a:lnTo>
                  <a:lnTo>
                    <a:pt x="91" y="30"/>
                  </a:lnTo>
                  <a:lnTo>
                    <a:pt x="92" y="30"/>
                  </a:lnTo>
                  <a:lnTo>
                    <a:pt x="93" y="30"/>
                  </a:lnTo>
                  <a:lnTo>
                    <a:pt x="93" y="31"/>
                  </a:lnTo>
                  <a:lnTo>
                    <a:pt x="94" y="33"/>
                  </a:lnTo>
                  <a:lnTo>
                    <a:pt x="93" y="35"/>
                  </a:lnTo>
                  <a:lnTo>
                    <a:pt x="93" y="36"/>
                  </a:lnTo>
                  <a:lnTo>
                    <a:pt x="94" y="37"/>
                  </a:lnTo>
                  <a:lnTo>
                    <a:pt x="94" y="38"/>
                  </a:lnTo>
                  <a:lnTo>
                    <a:pt x="95" y="39"/>
                  </a:lnTo>
                  <a:lnTo>
                    <a:pt x="96" y="39"/>
                  </a:lnTo>
                  <a:lnTo>
                    <a:pt x="96" y="41"/>
                  </a:lnTo>
                  <a:lnTo>
                    <a:pt x="95" y="41"/>
                  </a:lnTo>
                  <a:lnTo>
                    <a:pt x="94" y="42"/>
                  </a:lnTo>
                  <a:lnTo>
                    <a:pt x="94" y="43"/>
                  </a:lnTo>
                  <a:lnTo>
                    <a:pt x="95" y="43"/>
                  </a:lnTo>
                  <a:lnTo>
                    <a:pt x="95" y="44"/>
                  </a:lnTo>
                  <a:lnTo>
                    <a:pt x="95" y="45"/>
                  </a:lnTo>
                  <a:lnTo>
                    <a:pt x="95" y="46"/>
                  </a:lnTo>
                  <a:lnTo>
                    <a:pt x="96" y="46"/>
                  </a:lnTo>
                  <a:lnTo>
                    <a:pt x="96" y="47"/>
                  </a:lnTo>
                  <a:lnTo>
                    <a:pt x="97" y="47"/>
                  </a:lnTo>
                  <a:lnTo>
                    <a:pt x="97" y="48"/>
                  </a:lnTo>
                  <a:lnTo>
                    <a:pt x="100" y="48"/>
                  </a:lnTo>
                  <a:lnTo>
                    <a:pt x="100" y="47"/>
                  </a:lnTo>
                  <a:lnTo>
                    <a:pt x="101" y="46"/>
                  </a:lnTo>
                  <a:lnTo>
                    <a:pt x="102" y="46"/>
                  </a:lnTo>
                  <a:lnTo>
                    <a:pt x="103" y="46"/>
                  </a:lnTo>
                  <a:lnTo>
                    <a:pt x="104" y="46"/>
                  </a:lnTo>
                  <a:lnTo>
                    <a:pt x="106" y="47"/>
                  </a:lnTo>
                  <a:lnTo>
                    <a:pt x="109" y="47"/>
                  </a:lnTo>
                  <a:lnTo>
                    <a:pt x="109" y="48"/>
                  </a:lnTo>
                  <a:lnTo>
                    <a:pt x="110" y="48"/>
                  </a:lnTo>
                  <a:lnTo>
                    <a:pt x="111" y="48"/>
                  </a:lnTo>
                  <a:lnTo>
                    <a:pt x="111" y="50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0" y="53"/>
                  </a:lnTo>
                  <a:lnTo>
                    <a:pt x="110" y="55"/>
                  </a:lnTo>
                  <a:lnTo>
                    <a:pt x="111" y="56"/>
                  </a:lnTo>
                  <a:lnTo>
                    <a:pt x="111" y="58"/>
                  </a:lnTo>
                  <a:lnTo>
                    <a:pt x="112" y="58"/>
                  </a:lnTo>
                  <a:lnTo>
                    <a:pt x="112" y="59"/>
                  </a:lnTo>
                  <a:lnTo>
                    <a:pt x="112" y="60"/>
                  </a:lnTo>
                  <a:lnTo>
                    <a:pt x="112" y="61"/>
                  </a:lnTo>
                  <a:lnTo>
                    <a:pt x="112" y="62"/>
                  </a:lnTo>
                  <a:lnTo>
                    <a:pt x="113" y="62"/>
                  </a:lnTo>
                  <a:lnTo>
                    <a:pt x="113" y="63"/>
                  </a:lnTo>
                  <a:lnTo>
                    <a:pt x="113" y="64"/>
                  </a:lnTo>
                  <a:lnTo>
                    <a:pt x="112" y="64"/>
                  </a:lnTo>
                  <a:lnTo>
                    <a:pt x="112" y="66"/>
                  </a:lnTo>
                  <a:lnTo>
                    <a:pt x="112" y="67"/>
                  </a:lnTo>
                  <a:lnTo>
                    <a:pt x="113" y="67"/>
                  </a:lnTo>
                  <a:lnTo>
                    <a:pt x="114" y="68"/>
                  </a:lnTo>
                  <a:lnTo>
                    <a:pt x="115" y="69"/>
                  </a:lnTo>
                  <a:lnTo>
                    <a:pt x="115" y="70"/>
                  </a:lnTo>
                  <a:lnTo>
                    <a:pt x="117" y="70"/>
                  </a:lnTo>
                  <a:lnTo>
                    <a:pt x="115" y="70"/>
                  </a:lnTo>
                  <a:lnTo>
                    <a:pt x="114" y="71"/>
                  </a:lnTo>
                  <a:lnTo>
                    <a:pt x="113" y="72"/>
                  </a:lnTo>
                  <a:lnTo>
                    <a:pt x="112" y="72"/>
                  </a:lnTo>
                  <a:lnTo>
                    <a:pt x="112" y="73"/>
                  </a:lnTo>
                  <a:lnTo>
                    <a:pt x="112" y="72"/>
                  </a:lnTo>
                  <a:lnTo>
                    <a:pt x="111" y="71"/>
                  </a:lnTo>
                  <a:lnTo>
                    <a:pt x="109" y="70"/>
                  </a:lnTo>
                  <a:lnTo>
                    <a:pt x="106" y="70"/>
                  </a:lnTo>
                  <a:lnTo>
                    <a:pt x="105" y="70"/>
                  </a:lnTo>
                  <a:lnTo>
                    <a:pt x="104" y="70"/>
                  </a:lnTo>
                  <a:lnTo>
                    <a:pt x="104" y="69"/>
                  </a:lnTo>
                  <a:lnTo>
                    <a:pt x="104" y="70"/>
                  </a:lnTo>
                  <a:lnTo>
                    <a:pt x="103" y="69"/>
                  </a:lnTo>
                  <a:lnTo>
                    <a:pt x="103" y="70"/>
                  </a:lnTo>
                  <a:lnTo>
                    <a:pt x="102" y="70"/>
                  </a:lnTo>
                  <a:lnTo>
                    <a:pt x="102" y="71"/>
                  </a:lnTo>
                  <a:lnTo>
                    <a:pt x="101" y="71"/>
                  </a:lnTo>
                  <a:lnTo>
                    <a:pt x="100" y="71"/>
                  </a:lnTo>
                  <a:lnTo>
                    <a:pt x="98" y="72"/>
                  </a:lnTo>
                  <a:lnTo>
                    <a:pt x="97" y="72"/>
                  </a:lnTo>
                  <a:lnTo>
                    <a:pt x="96" y="72"/>
                  </a:lnTo>
                  <a:lnTo>
                    <a:pt x="96" y="73"/>
                  </a:lnTo>
                  <a:lnTo>
                    <a:pt x="95" y="73"/>
                  </a:lnTo>
                  <a:lnTo>
                    <a:pt x="94" y="73"/>
                  </a:lnTo>
                  <a:lnTo>
                    <a:pt x="94" y="72"/>
                  </a:lnTo>
                  <a:lnTo>
                    <a:pt x="93" y="73"/>
                  </a:lnTo>
                  <a:lnTo>
                    <a:pt x="93" y="72"/>
                  </a:lnTo>
                  <a:lnTo>
                    <a:pt x="94" y="71"/>
                  </a:lnTo>
                  <a:lnTo>
                    <a:pt x="95" y="71"/>
                  </a:lnTo>
                  <a:lnTo>
                    <a:pt x="95" y="70"/>
                  </a:lnTo>
                  <a:lnTo>
                    <a:pt x="95" y="69"/>
                  </a:lnTo>
                  <a:lnTo>
                    <a:pt x="94" y="69"/>
                  </a:lnTo>
                  <a:lnTo>
                    <a:pt x="93" y="69"/>
                  </a:lnTo>
                  <a:lnTo>
                    <a:pt x="92" y="68"/>
                  </a:lnTo>
                  <a:lnTo>
                    <a:pt x="91" y="68"/>
                  </a:lnTo>
                  <a:lnTo>
                    <a:pt x="89" y="69"/>
                  </a:lnTo>
                  <a:lnTo>
                    <a:pt x="88" y="69"/>
                  </a:lnTo>
                  <a:lnTo>
                    <a:pt x="87" y="70"/>
                  </a:lnTo>
                  <a:lnTo>
                    <a:pt x="86" y="70"/>
                  </a:lnTo>
                  <a:lnTo>
                    <a:pt x="85" y="71"/>
                  </a:lnTo>
                  <a:lnTo>
                    <a:pt x="84" y="71"/>
                  </a:lnTo>
                  <a:lnTo>
                    <a:pt x="83" y="72"/>
                  </a:lnTo>
                  <a:lnTo>
                    <a:pt x="81" y="72"/>
                  </a:lnTo>
                  <a:lnTo>
                    <a:pt x="80" y="73"/>
                  </a:lnTo>
                  <a:lnTo>
                    <a:pt x="79" y="76"/>
                  </a:lnTo>
                  <a:lnTo>
                    <a:pt x="79" y="77"/>
                  </a:lnTo>
                  <a:lnTo>
                    <a:pt x="77" y="77"/>
                  </a:lnTo>
                  <a:lnTo>
                    <a:pt x="76" y="77"/>
                  </a:lnTo>
                  <a:lnTo>
                    <a:pt x="75" y="77"/>
                  </a:lnTo>
                  <a:lnTo>
                    <a:pt x="72" y="78"/>
                  </a:lnTo>
                  <a:lnTo>
                    <a:pt x="72" y="79"/>
                  </a:lnTo>
                  <a:lnTo>
                    <a:pt x="71" y="79"/>
                  </a:lnTo>
                  <a:lnTo>
                    <a:pt x="71" y="80"/>
                  </a:lnTo>
                  <a:lnTo>
                    <a:pt x="67" y="83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3" y="83"/>
                  </a:lnTo>
                  <a:lnTo>
                    <a:pt x="62" y="83"/>
                  </a:lnTo>
                  <a:lnTo>
                    <a:pt x="62" y="81"/>
                  </a:lnTo>
                  <a:lnTo>
                    <a:pt x="62" y="80"/>
                  </a:lnTo>
                  <a:lnTo>
                    <a:pt x="61" y="79"/>
                  </a:lnTo>
                  <a:lnTo>
                    <a:pt x="61" y="78"/>
                  </a:lnTo>
                  <a:lnTo>
                    <a:pt x="61" y="77"/>
                  </a:lnTo>
                  <a:lnTo>
                    <a:pt x="61" y="76"/>
                  </a:lnTo>
                  <a:lnTo>
                    <a:pt x="61" y="75"/>
                  </a:lnTo>
                  <a:lnTo>
                    <a:pt x="61" y="73"/>
                  </a:lnTo>
                  <a:lnTo>
                    <a:pt x="61" y="72"/>
                  </a:lnTo>
                  <a:lnTo>
                    <a:pt x="61" y="71"/>
                  </a:lnTo>
                  <a:lnTo>
                    <a:pt x="61" y="70"/>
                  </a:lnTo>
                  <a:lnTo>
                    <a:pt x="61" y="69"/>
                  </a:lnTo>
                  <a:lnTo>
                    <a:pt x="62" y="68"/>
                  </a:lnTo>
                  <a:lnTo>
                    <a:pt x="61" y="67"/>
                  </a:lnTo>
                  <a:lnTo>
                    <a:pt x="61" y="66"/>
                  </a:lnTo>
                  <a:lnTo>
                    <a:pt x="62" y="66"/>
                  </a:lnTo>
                  <a:lnTo>
                    <a:pt x="62" y="64"/>
                  </a:lnTo>
                  <a:lnTo>
                    <a:pt x="62" y="63"/>
                  </a:lnTo>
                  <a:lnTo>
                    <a:pt x="62" y="62"/>
                  </a:lnTo>
                  <a:lnTo>
                    <a:pt x="63" y="62"/>
                  </a:lnTo>
                  <a:lnTo>
                    <a:pt x="63" y="61"/>
                  </a:lnTo>
                  <a:lnTo>
                    <a:pt x="62" y="60"/>
                  </a:lnTo>
                  <a:lnTo>
                    <a:pt x="61" y="60"/>
                  </a:lnTo>
                  <a:lnTo>
                    <a:pt x="60" y="60"/>
                  </a:lnTo>
                  <a:lnTo>
                    <a:pt x="59" y="61"/>
                  </a:lnTo>
                  <a:lnTo>
                    <a:pt x="59" y="60"/>
                  </a:lnTo>
                  <a:lnTo>
                    <a:pt x="58" y="60"/>
                  </a:lnTo>
                  <a:lnTo>
                    <a:pt x="58" y="59"/>
                  </a:lnTo>
                  <a:lnTo>
                    <a:pt x="59" y="58"/>
                  </a:lnTo>
                  <a:lnTo>
                    <a:pt x="59" y="56"/>
                  </a:lnTo>
                  <a:lnTo>
                    <a:pt x="59" y="55"/>
                  </a:lnTo>
                  <a:lnTo>
                    <a:pt x="60" y="55"/>
                  </a:lnTo>
                  <a:lnTo>
                    <a:pt x="60" y="54"/>
                  </a:lnTo>
                  <a:lnTo>
                    <a:pt x="59" y="53"/>
                  </a:lnTo>
                  <a:lnTo>
                    <a:pt x="58" y="52"/>
                  </a:lnTo>
                  <a:lnTo>
                    <a:pt x="56" y="52"/>
                  </a:lnTo>
                  <a:lnTo>
                    <a:pt x="55" y="51"/>
                  </a:lnTo>
                  <a:lnTo>
                    <a:pt x="54" y="51"/>
                  </a:lnTo>
                  <a:lnTo>
                    <a:pt x="54" y="50"/>
                  </a:lnTo>
                  <a:lnTo>
                    <a:pt x="53" y="50"/>
                  </a:lnTo>
                  <a:lnTo>
                    <a:pt x="53" y="51"/>
                  </a:lnTo>
                  <a:lnTo>
                    <a:pt x="52" y="50"/>
                  </a:lnTo>
                  <a:lnTo>
                    <a:pt x="51" y="50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48" y="51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48" y="52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7" y="54"/>
                  </a:lnTo>
                  <a:lnTo>
                    <a:pt x="46" y="55"/>
                  </a:lnTo>
                  <a:lnTo>
                    <a:pt x="46" y="56"/>
                  </a:lnTo>
                  <a:lnTo>
                    <a:pt x="45" y="56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60"/>
                  </a:lnTo>
                  <a:lnTo>
                    <a:pt x="42" y="60"/>
                  </a:lnTo>
                  <a:lnTo>
                    <a:pt x="42" y="61"/>
                  </a:lnTo>
                  <a:lnTo>
                    <a:pt x="42" y="62"/>
                  </a:lnTo>
                  <a:lnTo>
                    <a:pt x="43" y="62"/>
                  </a:lnTo>
                  <a:lnTo>
                    <a:pt x="43" y="63"/>
                  </a:lnTo>
                  <a:lnTo>
                    <a:pt x="43" y="64"/>
                  </a:lnTo>
                  <a:lnTo>
                    <a:pt x="43" y="66"/>
                  </a:lnTo>
                  <a:lnTo>
                    <a:pt x="42" y="67"/>
                  </a:lnTo>
                  <a:lnTo>
                    <a:pt x="41" y="68"/>
                  </a:lnTo>
                  <a:lnTo>
                    <a:pt x="41" y="67"/>
                  </a:lnTo>
                  <a:lnTo>
                    <a:pt x="39" y="67"/>
                  </a:lnTo>
                  <a:lnTo>
                    <a:pt x="38" y="67"/>
                  </a:lnTo>
                  <a:lnTo>
                    <a:pt x="38" y="66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7"/>
                  </a:lnTo>
                  <a:lnTo>
                    <a:pt x="34" y="67"/>
                  </a:lnTo>
                  <a:lnTo>
                    <a:pt x="33" y="67"/>
                  </a:lnTo>
                  <a:lnTo>
                    <a:pt x="31" y="67"/>
                  </a:lnTo>
                  <a:lnTo>
                    <a:pt x="31" y="68"/>
                  </a:lnTo>
                  <a:lnTo>
                    <a:pt x="30" y="68"/>
                  </a:lnTo>
                  <a:lnTo>
                    <a:pt x="30" y="69"/>
                  </a:lnTo>
                  <a:lnTo>
                    <a:pt x="30" y="70"/>
                  </a:lnTo>
                  <a:lnTo>
                    <a:pt x="30" y="71"/>
                  </a:lnTo>
                  <a:lnTo>
                    <a:pt x="30" y="72"/>
                  </a:lnTo>
                  <a:lnTo>
                    <a:pt x="30" y="73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28" y="76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6" y="73"/>
                  </a:lnTo>
                  <a:lnTo>
                    <a:pt x="25" y="73"/>
                  </a:lnTo>
                  <a:lnTo>
                    <a:pt x="25" y="72"/>
                  </a:lnTo>
                  <a:lnTo>
                    <a:pt x="25" y="71"/>
                  </a:lnTo>
                  <a:lnTo>
                    <a:pt x="24" y="71"/>
                  </a:lnTo>
                  <a:lnTo>
                    <a:pt x="22" y="71"/>
                  </a:lnTo>
                  <a:lnTo>
                    <a:pt x="24" y="72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1" y="71"/>
                  </a:lnTo>
                  <a:lnTo>
                    <a:pt x="21" y="72"/>
                  </a:lnTo>
                  <a:lnTo>
                    <a:pt x="20" y="72"/>
                  </a:lnTo>
                  <a:lnTo>
                    <a:pt x="19" y="72"/>
                  </a:lnTo>
                  <a:lnTo>
                    <a:pt x="19" y="73"/>
                  </a:lnTo>
                  <a:lnTo>
                    <a:pt x="18" y="73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6" y="76"/>
                  </a:lnTo>
                  <a:lnTo>
                    <a:pt x="14" y="76"/>
                  </a:lnTo>
                  <a:lnTo>
                    <a:pt x="13" y="76"/>
                  </a:lnTo>
                  <a:lnTo>
                    <a:pt x="13" y="77"/>
                  </a:lnTo>
                  <a:lnTo>
                    <a:pt x="12" y="77"/>
                  </a:lnTo>
                  <a:lnTo>
                    <a:pt x="11" y="78"/>
                  </a:lnTo>
                  <a:lnTo>
                    <a:pt x="10" y="78"/>
                  </a:lnTo>
                  <a:lnTo>
                    <a:pt x="10" y="79"/>
                  </a:lnTo>
                  <a:lnTo>
                    <a:pt x="9" y="78"/>
                  </a:lnTo>
                  <a:lnTo>
                    <a:pt x="9" y="77"/>
                  </a:lnTo>
                  <a:lnTo>
                    <a:pt x="8" y="77"/>
                  </a:lnTo>
                  <a:lnTo>
                    <a:pt x="8" y="76"/>
                  </a:lnTo>
                  <a:lnTo>
                    <a:pt x="6" y="76"/>
                  </a:lnTo>
                  <a:lnTo>
                    <a:pt x="5" y="76"/>
                  </a:lnTo>
                  <a:lnTo>
                    <a:pt x="5" y="75"/>
                  </a:lnTo>
                  <a:lnTo>
                    <a:pt x="6" y="73"/>
                  </a:lnTo>
                  <a:lnTo>
                    <a:pt x="6" y="72"/>
                  </a:lnTo>
                  <a:lnTo>
                    <a:pt x="6" y="71"/>
                  </a:lnTo>
                  <a:lnTo>
                    <a:pt x="6" y="69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4" y="58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3" y="53"/>
                  </a:lnTo>
                  <a:lnTo>
                    <a:pt x="12" y="52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6" y="39"/>
                  </a:lnTo>
                  <a:lnTo>
                    <a:pt x="4" y="39"/>
                  </a:lnTo>
                  <a:lnTo>
                    <a:pt x="4" y="37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3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3" y="28"/>
                  </a:lnTo>
                  <a:lnTo>
                    <a:pt x="4" y="28"/>
                  </a:lnTo>
                  <a:lnTo>
                    <a:pt x="5" y="27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4" y="29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7" y="28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1" y="22"/>
                  </a:lnTo>
                  <a:lnTo>
                    <a:pt x="20" y="21"/>
                  </a:lnTo>
                  <a:lnTo>
                    <a:pt x="20" y="20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1" y="20"/>
                  </a:lnTo>
                  <a:lnTo>
                    <a:pt x="21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4" y="17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7" y="17"/>
                  </a:lnTo>
                  <a:lnTo>
                    <a:pt x="28" y="17"/>
                  </a:lnTo>
                  <a:lnTo>
                    <a:pt x="28" y="16"/>
                  </a:lnTo>
                  <a:lnTo>
                    <a:pt x="27" y="14"/>
                  </a:lnTo>
                  <a:lnTo>
                    <a:pt x="28" y="14"/>
                  </a:lnTo>
                  <a:lnTo>
                    <a:pt x="29" y="14"/>
                  </a:lnTo>
                  <a:lnTo>
                    <a:pt x="29" y="13"/>
                  </a:lnTo>
                  <a:lnTo>
                    <a:pt x="28" y="12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9" y="9"/>
                  </a:lnTo>
                  <a:lnTo>
                    <a:pt x="29" y="8"/>
                  </a:lnTo>
                  <a:lnTo>
                    <a:pt x="29" y="6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5"/>
                  </a:lnTo>
                  <a:lnTo>
                    <a:pt x="33" y="5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5" y="8"/>
                  </a:lnTo>
                  <a:lnTo>
                    <a:pt x="36" y="6"/>
                  </a:lnTo>
                  <a:lnTo>
                    <a:pt x="39" y="5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4" y="2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46" y="0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7" name="Freeform 6958">
              <a:extLst>
                <a:ext uri="{FF2B5EF4-FFF2-40B4-BE49-F238E27FC236}">
                  <a16:creationId xmlns:a16="http://schemas.microsoft.com/office/drawing/2014/main" id="{B5CE99F4-999B-F5AE-D96D-15F7D3657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750" y="4032251"/>
              <a:ext cx="179388" cy="214313"/>
            </a:xfrm>
            <a:custGeom>
              <a:avLst/>
              <a:gdLst>
                <a:gd name="T0" fmla="*/ 35 w 113"/>
                <a:gd name="T1" fmla="*/ 6 h 135"/>
                <a:gd name="T2" fmla="*/ 41 w 113"/>
                <a:gd name="T3" fmla="*/ 12 h 135"/>
                <a:gd name="T4" fmla="*/ 42 w 113"/>
                <a:gd name="T5" fmla="*/ 16 h 135"/>
                <a:gd name="T6" fmla="*/ 43 w 113"/>
                <a:gd name="T7" fmla="*/ 23 h 135"/>
                <a:gd name="T8" fmla="*/ 51 w 113"/>
                <a:gd name="T9" fmla="*/ 27 h 135"/>
                <a:gd name="T10" fmla="*/ 58 w 113"/>
                <a:gd name="T11" fmla="*/ 26 h 135"/>
                <a:gd name="T12" fmla="*/ 66 w 113"/>
                <a:gd name="T13" fmla="*/ 28 h 135"/>
                <a:gd name="T14" fmla="*/ 68 w 113"/>
                <a:gd name="T15" fmla="*/ 34 h 135"/>
                <a:gd name="T16" fmla="*/ 72 w 113"/>
                <a:gd name="T17" fmla="*/ 38 h 135"/>
                <a:gd name="T18" fmla="*/ 69 w 113"/>
                <a:gd name="T19" fmla="*/ 44 h 135"/>
                <a:gd name="T20" fmla="*/ 61 w 113"/>
                <a:gd name="T21" fmla="*/ 44 h 135"/>
                <a:gd name="T22" fmla="*/ 58 w 113"/>
                <a:gd name="T23" fmla="*/ 50 h 135"/>
                <a:gd name="T24" fmla="*/ 65 w 113"/>
                <a:gd name="T25" fmla="*/ 56 h 135"/>
                <a:gd name="T26" fmla="*/ 72 w 113"/>
                <a:gd name="T27" fmla="*/ 59 h 135"/>
                <a:gd name="T28" fmla="*/ 76 w 113"/>
                <a:gd name="T29" fmla="*/ 67 h 135"/>
                <a:gd name="T30" fmla="*/ 82 w 113"/>
                <a:gd name="T31" fmla="*/ 71 h 135"/>
                <a:gd name="T32" fmla="*/ 86 w 113"/>
                <a:gd name="T33" fmla="*/ 78 h 135"/>
                <a:gd name="T34" fmla="*/ 94 w 113"/>
                <a:gd name="T35" fmla="*/ 87 h 135"/>
                <a:gd name="T36" fmla="*/ 99 w 113"/>
                <a:gd name="T37" fmla="*/ 96 h 135"/>
                <a:gd name="T38" fmla="*/ 103 w 113"/>
                <a:gd name="T39" fmla="*/ 99 h 135"/>
                <a:gd name="T40" fmla="*/ 110 w 113"/>
                <a:gd name="T41" fmla="*/ 102 h 135"/>
                <a:gd name="T42" fmla="*/ 107 w 113"/>
                <a:gd name="T43" fmla="*/ 107 h 135"/>
                <a:gd name="T44" fmla="*/ 112 w 113"/>
                <a:gd name="T45" fmla="*/ 112 h 135"/>
                <a:gd name="T46" fmla="*/ 110 w 113"/>
                <a:gd name="T47" fmla="*/ 118 h 135"/>
                <a:gd name="T48" fmla="*/ 109 w 113"/>
                <a:gd name="T49" fmla="*/ 125 h 135"/>
                <a:gd name="T50" fmla="*/ 101 w 113"/>
                <a:gd name="T51" fmla="*/ 129 h 135"/>
                <a:gd name="T52" fmla="*/ 95 w 113"/>
                <a:gd name="T53" fmla="*/ 126 h 135"/>
                <a:gd name="T54" fmla="*/ 88 w 113"/>
                <a:gd name="T55" fmla="*/ 130 h 135"/>
                <a:gd name="T56" fmla="*/ 86 w 113"/>
                <a:gd name="T57" fmla="*/ 135 h 135"/>
                <a:gd name="T58" fmla="*/ 77 w 113"/>
                <a:gd name="T59" fmla="*/ 129 h 135"/>
                <a:gd name="T60" fmla="*/ 82 w 113"/>
                <a:gd name="T61" fmla="*/ 125 h 135"/>
                <a:gd name="T62" fmla="*/ 82 w 113"/>
                <a:gd name="T63" fmla="*/ 118 h 135"/>
                <a:gd name="T64" fmla="*/ 83 w 113"/>
                <a:gd name="T65" fmla="*/ 110 h 135"/>
                <a:gd name="T66" fmla="*/ 80 w 113"/>
                <a:gd name="T67" fmla="*/ 103 h 135"/>
                <a:gd name="T68" fmla="*/ 72 w 113"/>
                <a:gd name="T69" fmla="*/ 98 h 135"/>
                <a:gd name="T70" fmla="*/ 70 w 113"/>
                <a:gd name="T71" fmla="*/ 88 h 135"/>
                <a:gd name="T72" fmla="*/ 66 w 113"/>
                <a:gd name="T73" fmla="*/ 77 h 135"/>
                <a:gd name="T74" fmla="*/ 60 w 113"/>
                <a:gd name="T75" fmla="*/ 70 h 135"/>
                <a:gd name="T76" fmla="*/ 53 w 113"/>
                <a:gd name="T77" fmla="*/ 66 h 135"/>
                <a:gd name="T78" fmla="*/ 46 w 113"/>
                <a:gd name="T79" fmla="*/ 67 h 135"/>
                <a:gd name="T80" fmla="*/ 41 w 113"/>
                <a:gd name="T81" fmla="*/ 73 h 135"/>
                <a:gd name="T82" fmla="*/ 35 w 113"/>
                <a:gd name="T83" fmla="*/ 71 h 135"/>
                <a:gd name="T84" fmla="*/ 26 w 113"/>
                <a:gd name="T85" fmla="*/ 70 h 135"/>
                <a:gd name="T86" fmla="*/ 20 w 113"/>
                <a:gd name="T87" fmla="*/ 76 h 135"/>
                <a:gd name="T88" fmla="*/ 16 w 113"/>
                <a:gd name="T89" fmla="*/ 79 h 135"/>
                <a:gd name="T90" fmla="*/ 17 w 113"/>
                <a:gd name="T91" fmla="*/ 70 h 135"/>
                <a:gd name="T92" fmla="*/ 16 w 113"/>
                <a:gd name="T93" fmla="*/ 62 h 135"/>
                <a:gd name="T94" fmla="*/ 17 w 113"/>
                <a:gd name="T95" fmla="*/ 53 h 135"/>
                <a:gd name="T96" fmla="*/ 13 w 113"/>
                <a:gd name="T97" fmla="*/ 46 h 135"/>
                <a:gd name="T98" fmla="*/ 6 w 113"/>
                <a:gd name="T99" fmla="*/ 48 h 135"/>
                <a:gd name="T100" fmla="*/ 7 w 113"/>
                <a:gd name="T101" fmla="*/ 38 h 135"/>
                <a:gd name="T102" fmla="*/ 0 w 113"/>
                <a:gd name="T103" fmla="*/ 35 h 135"/>
                <a:gd name="T104" fmla="*/ 4 w 113"/>
                <a:gd name="T105" fmla="*/ 27 h 135"/>
                <a:gd name="T106" fmla="*/ 8 w 113"/>
                <a:gd name="T107" fmla="*/ 24 h 135"/>
                <a:gd name="T108" fmla="*/ 13 w 113"/>
                <a:gd name="T109" fmla="*/ 18 h 135"/>
                <a:gd name="T110" fmla="*/ 19 w 113"/>
                <a:gd name="T111" fmla="*/ 20 h 135"/>
                <a:gd name="T112" fmla="*/ 25 w 113"/>
                <a:gd name="T113" fmla="*/ 18 h 135"/>
                <a:gd name="T114" fmla="*/ 24 w 113"/>
                <a:gd name="T115" fmla="*/ 10 h 135"/>
                <a:gd name="T116" fmla="*/ 23 w 113"/>
                <a:gd name="T117" fmla="*/ 2 h 135"/>
                <a:gd name="T118" fmla="*/ 28 w 113"/>
                <a:gd name="T119" fmla="*/ 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3" h="135">
                  <a:moveTo>
                    <a:pt x="30" y="1"/>
                  </a:moveTo>
                  <a:lnTo>
                    <a:pt x="30" y="2"/>
                  </a:lnTo>
                  <a:lnTo>
                    <a:pt x="32" y="2"/>
                  </a:lnTo>
                  <a:lnTo>
                    <a:pt x="32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8" y="12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1" y="11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1" y="12"/>
                  </a:lnTo>
                  <a:lnTo>
                    <a:pt x="42" y="12"/>
                  </a:lnTo>
                  <a:lnTo>
                    <a:pt x="43" y="12"/>
                  </a:lnTo>
                  <a:lnTo>
                    <a:pt x="43" y="14"/>
                  </a:lnTo>
                  <a:lnTo>
                    <a:pt x="43" y="15"/>
                  </a:lnTo>
                  <a:lnTo>
                    <a:pt x="43" y="16"/>
                  </a:lnTo>
                  <a:lnTo>
                    <a:pt x="42" y="16"/>
                  </a:lnTo>
                  <a:lnTo>
                    <a:pt x="42" y="17"/>
                  </a:lnTo>
                  <a:lnTo>
                    <a:pt x="43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0"/>
                  </a:lnTo>
                  <a:lnTo>
                    <a:pt x="42" y="21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5" y="25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8" y="27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3" y="29"/>
                  </a:lnTo>
                  <a:lnTo>
                    <a:pt x="54" y="29"/>
                  </a:lnTo>
                  <a:lnTo>
                    <a:pt x="54" y="28"/>
                  </a:lnTo>
                  <a:lnTo>
                    <a:pt x="55" y="28"/>
                  </a:lnTo>
                  <a:lnTo>
                    <a:pt x="55" y="27"/>
                  </a:lnTo>
                  <a:lnTo>
                    <a:pt x="55" y="26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9" y="26"/>
                  </a:lnTo>
                  <a:lnTo>
                    <a:pt x="60" y="25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3" y="26"/>
                  </a:lnTo>
                  <a:lnTo>
                    <a:pt x="63" y="27"/>
                  </a:lnTo>
                  <a:lnTo>
                    <a:pt x="65" y="27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31"/>
                  </a:lnTo>
                  <a:lnTo>
                    <a:pt x="67" y="32"/>
                  </a:lnTo>
                  <a:lnTo>
                    <a:pt x="66" y="32"/>
                  </a:lnTo>
                  <a:lnTo>
                    <a:pt x="65" y="32"/>
                  </a:lnTo>
                  <a:lnTo>
                    <a:pt x="65" y="33"/>
                  </a:lnTo>
                  <a:lnTo>
                    <a:pt x="65" y="34"/>
                  </a:lnTo>
                  <a:lnTo>
                    <a:pt x="67" y="33"/>
                  </a:lnTo>
                  <a:lnTo>
                    <a:pt x="68" y="34"/>
                  </a:lnTo>
                  <a:lnTo>
                    <a:pt x="69" y="34"/>
                  </a:lnTo>
                  <a:lnTo>
                    <a:pt x="69" y="35"/>
                  </a:lnTo>
                  <a:lnTo>
                    <a:pt x="68" y="35"/>
                  </a:lnTo>
                  <a:lnTo>
                    <a:pt x="68" y="36"/>
                  </a:lnTo>
                  <a:lnTo>
                    <a:pt x="69" y="37"/>
                  </a:lnTo>
                  <a:lnTo>
                    <a:pt x="69" y="36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2" y="37"/>
                  </a:lnTo>
                  <a:lnTo>
                    <a:pt x="72" y="38"/>
                  </a:lnTo>
                  <a:lnTo>
                    <a:pt x="72" y="40"/>
                  </a:lnTo>
                  <a:lnTo>
                    <a:pt x="72" y="41"/>
                  </a:lnTo>
                  <a:lnTo>
                    <a:pt x="72" y="40"/>
                  </a:lnTo>
                  <a:lnTo>
                    <a:pt x="71" y="41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3"/>
                  </a:lnTo>
                  <a:lnTo>
                    <a:pt x="70" y="43"/>
                  </a:lnTo>
                  <a:lnTo>
                    <a:pt x="70" y="44"/>
                  </a:lnTo>
                  <a:lnTo>
                    <a:pt x="69" y="44"/>
                  </a:lnTo>
                  <a:lnTo>
                    <a:pt x="68" y="45"/>
                  </a:lnTo>
                  <a:lnTo>
                    <a:pt x="68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6" y="45"/>
                  </a:lnTo>
                  <a:lnTo>
                    <a:pt x="65" y="45"/>
                  </a:lnTo>
                  <a:lnTo>
                    <a:pt x="63" y="45"/>
                  </a:lnTo>
                  <a:lnTo>
                    <a:pt x="62" y="45"/>
                  </a:lnTo>
                  <a:lnTo>
                    <a:pt x="62" y="44"/>
                  </a:lnTo>
                  <a:lnTo>
                    <a:pt x="61" y="44"/>
                  </a:lnTo>
                  <a:lnTo>
                    <a:pt x="61" y="45"/>
                  </a:lnTo>
                  <a:lnTo>
                    <a:pt x="60" y="45"/>
                  </a:lnTo>
                  <a:lnTo>
                    <a:pt x="59" y="45"/>
                  </a:lnTo>
                  <a:lnTo>
                    <a:pt x="59" y="46"/>
                  </a:lnTo>
                  <a:lnTo>
                    <a:pt x="60" y="46"/>
                  </a:lnTo>
                  <a:lnTo>
                    <a:pt x="60" y="48"/>
                  </a:lnTo>
                  <a:lnTo>
                    <a:pt x="60" y="49"/>
                  </a:lnTo>
                  <a:lnTo>
                    <a:pt x="59" y="49"/>
                  </a:lnTo>
                  <a:lnTo>
                    <a:pt x="59" y="50"/>
                  </a:lnTo>
                  <a:lnTo>
                    <a:pt x="58" y="50"/>
                  </a:lnTo>
                  <a:lnTo>
                    <a:pt x="57" y="51"/>
                  </a:lnTo>
                  <a:lnTo>
                    <a:pt x="58" y="51"/>
                  </a:lnTo>
                  <a:lnTo>
                    <a:pt x="58" y="52"/>
                  </a:lnTo>
                  <a:lnTo>
                    <a:pt x="59" y="52"/>
                  </a:lnTo>
                  <a:lnTo>
                    <a:pt x="61" y="53"/>
                  </a:lnTo>
                  <a:lnTo>
                    <a:pt x="61" y="54"/>
                  </a:lnTo>
                  <a:lnTo>
                    <a:pt x="62" y="54"/>
                  </a:lnTo>
                  <a:lnTo>
                    <a:pt x="63" y="54"/>
                  </a:lnTo>
                  <a:lnTo>
                    <a:pt x="63" y="56"/>
                  </a:lnTo>
                  <a:lnTo>
                    <a:pt x="65" y="56"/>
                  </a:lnTo>
                  <a:lnTo>
                    <a:pt x="65" y="57"/>
                  </a:lnTo>
                  <a:lnTo>
                    <a:pt x="66" y="56"/>
                  </a:lnTo>
                  <a:lnTo>
                    <a:pt x="66" y="57"/>
                  </a:lnTo>
                  <a:lnTo>
                    <a:pt x="67" y="58"/>
                  </a:lnTo>
                  <a:lnTo>
                    <a:pt x="68" y="58"/>
                  </a:lnTo>
                  <a:lnTo>
                    <a:pt x="68" y="59"/>
                  </a:lnTo>
                  <a:lnTo>
                    <a:pt x="69" y="59"/>
                  </a:lnTo>
                  <a:lnTo>
                    <a:pt x="70" y="59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4" y="60"/>
                  </a:lnTo>
                  <a:lnTo>
                    <a:pt x="75" y="60"/>
                  </a:lnTo>
                  <a:lnTo>
                    <a:pt x="76" y="61"/>
                  </a:lnTo>
                  <a:lnTo>
                    <a:pt x="76" y="62"/>
                  </a:lnTo>
                  <a:lnTo>
                    <a:pt x="75" y="62"/>
                  </a:lnTo>
                  <a:lnTo>
                    <a:pt x="75" y="63"/>
                  </a:lnTo>
                  <a:lnTo>
                    <a:pt x="75" y="65"/>
                  </a:lnTo>
                  <a:lnTo>
                    <a:pt x="76" y="66"/>
                  </a:lnTo>
                  <a:lnTo>
                    <a:pt x="76" y="67"/>
                  </a:lnTo>
                  <a:lnTo>
                    <a:pt x="77" y="67"/>
                  </a:lnTo>
                  <a:lnTo>
                    <a:pt x="77" y="68"/>
                  </a:lnTo>
                  <a:lnTo>
                    <a:pt x="78" y="68"/>
                  </a:lnTo>
                  <a:lnTo>
                    <a:pt x="78" y="69"/>
                  </a:lnTo>
                  <a:lnTo>
                    <a:pt x="79" y="69"/>
                  </a:lnTo>
                  <a:lnTo>
                    <a:pt x="79" y="68"/>
                  </a:lnTo>
                  <a:lnTo>
                    <a:pt x="80" y="68"/>
                  </a:lnTo>
                  <a:lnTo>
                    <a:pt x="80" y="69"/>
                  </a:lnTo>
                  <a:lnTo>
                    <a:pt x="82" y="70"/>
                  </a:lnTo>
                  <a:lnTo>
                    <a:pt x="82" y="71"/>
                  </a:lnTo>
                  <a:lnTo>
                    <a:pt x="83" y="71"/>
                  </a:lnTo>
                  <a:lnTo>
                    <a:pt x="83" y="73"/>
                  </a:lnTo>
                  <a:lnTo>
                    <a:pt x="83" y="74"/>
                  </a:lnTo>
                  <a:lnTo>
                    <a:pt x="83" y="75"/>
                  </a:lnTo>
                  <a:lnTo>
                    <a:pt x="84" y="75"/>
                  </a:lnTo>
                  <a:lnTo>
                    <a:pt x="84" y="76"/>
                  </a:lnTo>
                  <a:lnTo>
                    <a:pt x="84" y="77"/>
                  </a:lnTo>
                  <a:lnTo>
                    <a:pt x="85" y="77"/>
                  </a:lnTo>
                  <a:lnTo>
                    <a:pt x="86" y="77"/>
                  </a:lnTo>
                  <a:lnTo>
                    <a:pt x="86" y="78"/>
                  </a:lnTo>
                  <a:lnTo>
                    <a:pt x="87" y="79"/>
                  </a:lnTo>
                  <a:lnTo>
                    <a:pt x="88" y="81"/>
                  </a:lnTo>
                  <a:lnTo>
                    <a:pt x="92" y="83"/>
                  </a:lnTo>
                  <a:lnTo>
                    <a:pt x="92" y="84"/>
                  </a:lnTo>
                  <a:lnTo>
                    <a:pt x="92" y="83"/>
                  </a:lnTo>
                  <a:lnTo>
                    <a:pt x="93" y="83"/>
                  </a:lnTo>
                  <a:lnTo>
                    <a:pt x="93" y="84"/>
                  </a:lnTo>
                  <a:lnTo>
                    <a:pt x="94" y="85"/>
                  </a:lnTo>
                  <a:lnTo>
                    <a:pt x="94" y="86"/>
                  </a:lnTo>
                  <a:lnTo>
                    <a:pt x="94" y="87"/>
                  </a:lnTo>
                  <a:lnTo>
                    <a:pt x="95" y="87"/>
                  </a:lnTo>
                  <a:lnTo>
                    <a:pt x="96" y="87"/>
                  </a:lnTo>
                  <a:lnTo>
                    <a:pt x="96" y="88"/>
                  </a:lnTo>
                  <a:lnTo>
                    <a:pt x="96" y="92"/>
                  </a:lnTo>
                  <a:lnTo>
                    <a:pt x="96" y="93"/>
                  </a:lnTo>
                  <a:lnTo>
                    <a:pt x="97" y="93"/>
                  </a:lnTo>
                  <a:lnTo>
                    <a:pt x="99" y="94"/>
                  </a:lnTo>
                  <a:lnTo>
                    <a:pt x="97" y="94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100" y="96"/>
                  </a:lnTo>
                  <a:lnTo>
                    <a:pt x="100" y="95"/>
                  </a:lnTo>
                  <a:lnTo>
                    <a:pt x="101" y="95"/>
                  </a:lnTo>
                  <a:lnTo>
                    <a:pt x="101" y="94"/>
                  </a:lnTo>
                  <a:lnTo>
                    <a:pt x="101" y="95"/>
                  </a:lnTo>
                  <a:lnTo>
                    <a:pt x="101" y="96"/>
                  </a:lnTo>
                  <a:lnTo>
                    <a:pt x="102" y="96"/>
                  </a:lnTo>
                  <a:lnTo>
                    <a:pt x="102" y="98"/>
                  </a:lnTo>
                  <a:lnTo>
                    <a:pt x="103" y="98"/>
                  </a:lnTo>
                  <a:lnTo>
                    <a:pt x="103" y="99"/>
                  </a:lnTo>
                  <a:lnTo>
                    <a:pt x="103" y="98"/>
                  </a:lnTo>
                  <a:lnTo>
                    <a:pt x="104" y="99"/>
                  </a:lnTo>
                  <a:lnTo>
                    <a:pt x="105" y="99"/>
                  </a:lnTo>
                  <a:lnTo>
                    <a:pt x="105" y="100"/>
                  </a:lnTo>
                  <a:lnTo>
                    <a:pt x="107" y="100"/>
                  </a:lnTo>
                  <a:lnTo>
                    <a:pt x="107" y="101"/>
                  </a:lnTo>
                  <a:lnTo>
                    <a:pt x="108" y="101"/>
                  </a:lnTo>
                  <a:lnTo>
                    <a:pt x="108" y="102"/>
                  </a:lnTo>
                  <a:lnTo>
                    <a:pt x="109" y="102"/>
                  </a:lnTo>
                  <a:lnTo>
                    <a:pt x="110" y="102"/>
                  </a:lnTo>
                  <a:lnTo>
                    <a:pt x="110" y="103"/>
                  </a:lnTo>
                  <a:lnTo>
                    <a:pt x="109" y="103"/>
                  </a:lnTo>
                  <a:lnTo>
                    <a:pt x="109" y="104"/>
                  </a:lnTo>
                  <a:lnTo>
                    <a:pt x="108" y="104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7" y="105"/>
                  </a:lnTo>
                  <a:lnTo>
                    <a:pt x="105" y="105"/>
                  </a:lnTo>
                  <a:lnTo>
                    <a:pt x="105" y="107"/>
                  </a:lnTo>
                  <a:lnTo>
                    <a:pt x="107" y="107"/>
                  </a:lnTo>
                  <a:lnTo>
                    <a:pt x="107" y="108"/>
                  </a:lnTo>
                  <a:lnTo>
                    <a:pt x="108" y="109"/>
                  </a:lnTo>
                  <a:lnTo>
                    <a:pt x="109" y="110"/>
                  </a:lnTo>
                  <a:lnTo>
                    <a:pt x="109" y="111"/>
                  </a:lnTo>
                  <a:lnTo>
                    <a:pt x="109" y="110"/>
                  </a:lnTo>
                  <a:lnTo>
                    <a:pt x="110" y="110"/>
                  </a:lnTo>
                  <a:lnTo>
                    <a:pt x="110" y="111"/>
                  </a:lnTo>
                  <a:lnTo>
                    <a:pt x="111" y="111"/>
                  </a:lnTo>
                  <a:lnTo>
                    <a:pt x="111" y="112"/>
                  </a:lnTo>
                  <a:lnTo>
                    <a:pt x="112" y="112"/>
                  </a:lnTo>
                  <a:lnTo>
                    <a:pt x="112" y="113"/>
                  </a:lnTo>
                  <a:lnTo>
                    <a:pt x="113" y="113"/>
                  </a:lnTo>
                  <a:lnTo>
                    <a:pt x="113" y="115"/>
                  </a:lnTo>
                  <a:lnTo>
                    <a:pt x="113" y="116"/>
                  </a:lnTo>
                  <a:lnTo>
                    <a:pt x="113" y="115"/>
                  </a:lnTo>
                  <a:lnTo>
                    <a:pt x="112" y="116"/>
                  </a:lnTo>
                  <a:lnTo>
                    <a:pt x="112" y="117"/>
                  </a:lnTo>
                  <a:lnTo>
                    <a:pt x="112" y="118"/>
                  </a:lnTo>
                  <a:lnTo>
                    <a:pt x="111" y="118"/>
                  </a:lnTo>
                  <a:lnTo>
                    <a:pt x="110" y="118"/>
                  </a:lnTo>
                  <a:lnTo>
                    <a:pt x="110" y="119"/>
                  </a:lnTo>
                  <a:lnTo>
                    <a:pt x="111" y="119"/>
                  </a:lnTo>
                  <a:lnTo>
                    <a:pt x="111" y="120"/>
                  </a:lnTo>
                  <a:lnTo>
                    <a:pt x="112" y="120"/>
                  </a:lnTo>
                  <a:lnTo>
                    <a:pt x="111" y="120"/>
                  </a:lnTo>
                  <a:lnTo>
                    <a:pt x="111" y="121"/>
                  </a:lnTo>
                  <a:lnTo>
                    <a:pt x="111" y="123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5" y="126"/>
                  </a:lnTo>
                  <a:lnTo>
                    <a:pt x="105" y="127"/>
                  </a:lnTo>
                  <a:lnTo>
                    <a:pt x="104" y="127"/>
                  </a:lnTo>
                  <a:lnTo>
                    <a:pt x="103" y="127"/>
                  </a:lnTo>
                  <a:lnTo>
                    <a:pt x="103" y="128"/>
                  </a:lnTo>
                  <a:lnTo>
                    <a:pt x="102" y="128"/>
                  </a:lnTo>
                  <a:lnTo>
                    <a:pt x="101" y="129"/>
                  </a:lnTo>
                  <a:lnTo>
                    <a:pt x="101" y="128"/>
                  </a:lnTo>
                  <a:lnTo>
                    <a:pt x="100" y="128"/>
                  </a:lnTo>
                  <a:lnTo>
                    <a:pt x="100" y="127"/>
                  </a:lnTo>
                  <a:lnTo>
                    <a:pt x="99" y="127"/>
                  </a:lnTo>
                  <a:lnTo>
                    <a:pt x="97" y="127"/>
                  </a:lnTo>
                  <a:lnTo>
                    <a:pt x="97" y="126"/>
                  </a:lnTo>
                  <a:lnTo>
                    <a:pt x="96" y="126"/>
                  </a:lnTo>
                  <a:lnTo>
                    <a:pt x="96" y="125"/>
                  </a:lnTo>
                  <a:lnTo>
                    <a:pt x="95" y="125"/>
                  </a:lnTo>
                  <a:lnTo>
                    <a:pt x="95" y="126"/>
                  </a:lnTo>
                  <a:lnTo>
                    <a:pt x="94" y="127"/>
                  </a:lnTo>
                  <a:lnTo>
                    <a:pt x="93" y="127"/>
                  </a:lnTo>
                  <a:lnTo>
                    <a:pt x="92" y="126"/>
                  </a:lnTo>
                  <a:lnTo>
                    <a:pt x="92" y="127"/>
                  </a:lnTo>
                  <a:lnTo>
                    <a:pt x="92" y="128"/>
                  </a:lnTo>
                  <a:lnTo>
                    <a:pt x="91" y="128"/>
                  </a:lnTo>
                  <a:lnTo>
                    <a:pt x="90" y="128"/>
                  </a:lnTo>
                  <a:lnTo>
                    <a:pt x="88" y="128"/>
                  </a:lnTo>
                  <a:lnTo>
                    <a:pt x="88" y="129"/>
                  </a:lnTo>
                  <a:lnTo>
                    <a:pt x="88" y="130"/>
                  </a:lnTo>
                  <a:lnTo>
                    <a:pt x="90" y="130"/>
                  </a:lnTo>
                  <a:lnTo>
                    <a:pt x="90" y="132"/>
                  </a:lnTo>
                  <a:lnTo>
                    <a:pt x="91" y="132"/>
                  </a:lnTo>
                  <a:lnTo>
                    <a:pt x="91" y="133"/>
                  </a:lnTo>
                  <a:lnTo>
                    <a:pt x="91" y="134"/>
                  </a:lnTo>
                  <a:lnTo>
                    <a:pt x="90" y="134"/>
                  </a:lnTo>
                  <a:lnTo>
                    <a:pt x="90" y="135"/>
                  </a:lnTo>
                  <a:lnTo>
                    <a:pt x="88" y="135"/>
                  </a:lnTo>
                  <a:lnTo>
                    <a:pt x="87" y="135"/>
                  </a:lnTo>
                  <a:lnTo>
                    <a:pt x="86" y="135"/>
                  </a:lnTo>
                  <a:lnTo>
                    <a:pt x="85" y="134"/>
                  </a:lnTo>
                  <a:lnTo>
                    <a:pt x="85" y="133"/>
                  </a:lnTo>
                  <a:lnTo>
                    <a:pt x="84" y="132"/>
                  </a:lnTo>
                  <a:lnTo>
                    <a:pt x="83" y="132"/>
                  </a:lnTo>
                  <a:lnTo>
                    <a:pt x="82" y="132"/>
                  </a:lnTo>
                  <a:lnTo>
                    <a:pt x="80" y="132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7" y="130"/>
                  </a:lnTo>
                  <a:lnTo>
                    <a:pt x="77" y="129"/>
                  </a:lnTo>
                  <a:lnTo>
                    <a:pt x="76" y="129"/>
                  </a:lnTo>
                  <a:lnTo>
                    <a:pt x="76" y="128"/>
                  </a:lnTo>
                  <a:lnTo>
                    <a:pt x="77" y="128"/>
                  </a:lnTo>
                  <a:lnTo>
                    <a:pt x="78" y="128"/>
                  </a:lnTo>
                  <a:lnTo>
                    <a:pt x="78" y="127"/>
                  </a:lnTo>
                  <a:lnTo>
                    <a:pt x="78" y="128"/>
                  </a:lnTo>
                  <a:lnTo>
                    <a:pt x="79" y="127"/>
                  </a:lnTo>
                  <a:lnTo>
                    <a:pt x="80" y="127"/>
                  </a:lnTo>
                  <a:lnTo>
                    <a:pt x="80" y="126"/>
                  </a:lnTo>
                  <a:lnTo>
                    <a:pt x="82" y="125"/>
                  </a:lnTo>
                  <a:lnTo>
                    <a:pt x="80" y="124"/>
                  </a:lnTo>
                  <a:lnTo>
                    <a:pt x="80" y="123"/>
                  </a:lnTo>
                  <a:lnTo>
                    <a:pt x="82" y="123"/>
                  </a:lnTo>
                  <a:lnTo>
                    <a:pt x="80" y="121"/>
                  </a:lnTo>
                  <a:lnTo>
                    <a:pt x="82" y="121"/>
                  </a:lnTo>
                  <a:lnTo>
                    <a:pt x="82" y="120"/>
                  </a:lnTo>
                  <a:lnTo>
                    <a:pt x="82" y="119"/>
                  </a:lnTo>
                  <a:lnTo>
                    <a:pt x="83" y="119"/>
                  </a:lnTo>
                  <a:lnTo>
                    <a:pt x="83" y="118"/>
                  </a:lnTo>
                  <a:lnTo>
                    <a:pt x="82" y="118"/>
                  </a:lnTo>
                  <a:lnTo>
                    <a:pt x="82" y="117"/>
                  </a:lnTo>
                  <a:lnTo>
                    <a:pt x="80" y="117"/>
                  </a:lnTo>
                  <a:lnTo>
                    <a:pt x="80" y="116"/>
                  </a:lnTo>
                  <a:lnTo>
                    <a:pt x="82" y="115"/>
                  </a:lnTo>
                  <a:lnTo>
                    <a:pt x="82" y="113"/>
                  </a:lnTo>
                  <a:lnTo>
                    <a:pt x="80" y="113"/>
                  </a:lnTo>
                  <a:lnTo>
                    <a:pt x="80" y="112"/>
                  </a:lnTo>
                  <a:lnTo>
                    <a:pt x="82" y="112"/>
                  </a:lnTo>
                  <a:lnTo>
                    <a:pt x="83" y="111"/>
                  </a:lnTo>
                  <a:lnTo>
                    <a:pt x="83" y="110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3" y="107"/>
                  </a:lnTo>
                  <a:lnTo>
                    <a:pt x="82" y="107"/>
                  </a:lnTo>
                  <a:lnTo>
                    <a:pt x="80" y="107"/>
                  </a:lnTo>
                  <a:lnTo>
                    <a:pt x="79" y="107"/>
                  </a:lnTo>
                  <a:lnTo>
                    <a:pt x="79" y="105"/>
                  </a:lnTo>
                  <a:lnTo>
                    <a:pt x="79" y="104"/>
                  </a:lnTo>
                  <a:lnTo>
                    <a:pt x="79" y="103"/>
                  </a:lnTo>
                  <a:lnTo>
                    <a:pt x="80" y="103"/>
                  </a:lnTo>
                  <a:lnTo>
                    <a:pt x="79" y="103"/>
                  </a:lnTo>
                  <a:lnTo>
                    <a:pt x="79" y="102"/>
                  </a:lnTo>
                  <a:lnTo>
                    <a:pt x="78" y="102"/>
                  </a:lnTo>
                  <a:lnTo>
                    <a:pt x="77" y="102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4" y="100"/>
                  </a:lnTo>
                  <a:lnTo>
                    <a:pt x="74" y="99"/>
                  </a:lnTo>
                  <a:lnTo>
                    <a:pt x="74" y="98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71" y="96"/>
                  </a:lnTo>
                  <a:lnTo>
                    <a:pt x="71" y="95"/>
                  </a:lnTo>
                  <a:lnTo>
                    <a:pt x="70" y="95"/>
                  </a:lnTo>
                  <a:lnTo>
                    <a:pt x="70" y="94"/>
                  </a:lnTo>
                  <a:lnTo>
                    <a:pt x="70" y="93"/>
                  </a:lnTo>
                  <a:lnTo>
                    <a:pt x="70" y="92"/>
                  </a:lnTo>
                  <a:lnTo>
                    <a:pt x="70" y="91"/>
                  </a:lnTo>
                  <a:lnTo>
                    <a:pt x="70" y="90"/>
                  </a:lnTo>
                  <a:lnTo>
                    <a:pt x="70" y="88"/>
                  </a:lnTo>
                  <a:lnTo>
                    <a:pt x="70" y="87"/>
                  </a:lnTo>
                  <a:lnTo>
                    <a:pt x="70" y="85"/>
                  </a:lnTo>
                  <a:lnTo>
                    <a:pt x="70" y="84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82"/>
                  </a:lnTo>
                  <a:lnTo>
                    <a:pt x="70" y="81"/>
                  </a:lnTo>
                  <a:lnTo>
                    <a:pt x="69" y="79"/>
                  </a:lnTo>
                  <a:lnTo>
                    <a:pt x="68" y="78"/>
                  </a:lnTo>
                  <a:lnTo>
                    <a:pt x="66" y="77"/>
                  </a:lnTo>
                  <a:lnTo>
                    <a:pt x="65" y="76"/>
                  </a:lnTo>
                  <a:lnTo>
                    <a:pt x="65" y="75"/>
                  </a:lnTo>
                  <a:lnTo>
                    <a:pt x="63" y="75"/>
                  </a:lnTo>
                  <a:lnTo>
                    <a:pt x="63" y="74"/>
                  </a:lnTo>
                  <a:lnTo>
                    <a:pt x="62" y="74"/>
                  </a:lnTo>
                  <a:lnTo>
                    <a:pt x="62" y="73"/>
                  </a:lnTo>
                  <a:lnTo>
                    <a:pt x="62" y="71"/>
                  </a:lnTo>
                  <a:lnTo>
                    <a:pt x="61" y="71"/>
                  </a:lnTo>
                  <a:lnTo>
                    <a:pt x="61" y="70"/>
                  </a:lnTo>
                  <a:lnTo>
                    <a:pt x="60" y="70"/>
                  </a:lnTo>
                  <a:lnTo>
                    <a:pt x="60" y="68"/>
                  </a:lnTo>
                  <a:lnTo>
                    <a:pt x="59" y="67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8" y="67"/>
                  </a:lnTo>
                  <a:lnTo>
                    <a:pt x="57" y="67"/>
                  </a:lnTo>
                  <a:lnTo>
                    <a:pt x="55" y="67"/>
                  </a:lnTo>
                  <a:lnTo>
                    <a:pt x="55" y="66"/>
                  </a:lnTo>
                  <a:lnTo>
                    <a:pt x="54" y="66"/>
                  </a:lnTo>
                  <a:lnTo>
                    <a:pt x="53" y="66"/>
                  </a:lnTo>
                  <a:lnTo>
                    <a:pt x="52" y="65"/>
                  </a:lnTo>
                  <a:lnTo>
                    <a:pt x="51" y="65"/>
                  </a:lnTo>
                  <a:lnTo>
                    <a:pt x="50" y="65"/>
                  </a:lnTo>
                  <a:lnTo>
                    <a:pt x="49" y="65"/>
                  </a:lnTo>
                  <a:lnTo>
                    <a:pt x="48" y="65"/>
                  </a:lnTo>
                  <a:lnTo>
                    <a:pt x="48" y="66"/>
                  </a:lnTo>
                  <a:lnTo>
                    <a:pt x="48" y="67"/>
                  </a:lnTo>
                  <a:lnTo>
                    <a:pt x="49" y="67"/>
                  </a:lnTo>
                  <a:lnTo>
                    <a:pt x="48" y="67"/>
                  </a:lnTo>
                  <a:lnTo>
                    <a:pt x="46" y="67"/>
                  </a:lnTo>
                  <a:lnTo>
                    <a:pt x="46" y="68"/>
                  </a:lnTo>
                  <a:lnTo>
                    <a:pt x="45" y="69"/>
                  </a:lnTo>
                  <a:lnTo>
                    <a:pt x="45" y="70"/>
                  </a:lnTo>
                  <a:lnTo>
                    <a:pt x="44" y="70"/>
                  </a:lnTo>
                  <a:lnTo>
                    <a:pt x="45" y="71"/>
                  </a:lnTo>
                  <a:lnTo>
                    <a:pt x="44" y="71"/>
                  </a:lnTo>
                  <a:lnTo>
                    <a:pt x="43" y="71"/>
                  </a:lnTo>
                  <a:lnTo>
                    <a:pt x="42" y="71"/>
                  </a:lnTo>
                  <a:lnTo>
                    <a:pt x="42" y="73"/>
                  </a:lnTo>
                  <a:lnTo>
                    <a:pt x="41" y="73"/>
                  </a:lnTo>
                  <a:lnTo>
                    <a:pt x="40" y="74"/>
                  </a:lnTo>
                  <a:lnTo>
                    <a:pt x="38" y="74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8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3" y="69"/>
                  </a:lnTo>
                  <a:lnTo>
                    <a:pt x="32" y="69"/>
                  </a:lnTo>
                  <a:lnTo>
                    <a:pt x="32" y="68"/>
                  </a:lnTo>
                  <a:lnTo>
                    <a:pt x="30" y="68"/>
                  </a:lnTo>
                  <a:lnTo>
                    <a:pt x="29" y="68"/>
                  </a:lnTo>
                  <a:lnTo>
                    <a:pt x="27" y="71"/>
                  </a:lnTo>
                  <a:lnTo>
                    <a:pt x="26" y="70"/>
                  </a:lnTo>
                  <a:lnTo>
                    <a:pt x="25" y="71"/>
                  </a:lnTo>
                  <a:lnTo>
                    <a:pt x="25" y="73"/>
                  </a:lnTo>
                  <a:lnTo>
                    <a:pt x="24" y="74"/>
                  </a:lnTo>
                  <a:lnTo>
                    <a:pt x="23" y="74"/>
                  </a:lnTo>
                  <a:lnTo>
                    <a:pt x="23" y="75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1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19" y="76"/>
                  </a:lnTo>
                  <a:lnTo>
                    <a:pt x="20" y="76"/>
                  </a:lnTo>
                  <a:lnTo>
                    <a:pt x="19" y="76"/>
                  </a:lnTo>
                  <a:lnTo>
                    <a:pt x="19" y="77"/>
                  </a:lnTo>
                  <a:lnTo>
                    <a:pt x="18" y="78"/>
                  </a:lnTo>
                  <a:lnTo>
                    <a:pt x="17" y="78"/>
                  </a:lnTo>
                  <a:lnTo>
                    <a:pt x="17" y="79"/>
                  </a:lnTo>
                  <a:lnTo>
                    <a:pt x="16" y="79"/>
                  </a:lnTo>
                  <a:lnTo>
                    <a:pt x="16" y="81"/>
                  </a:lnTo>
                  <a:lnTo>
                    <a:pt x="16" y="79"/>
                  </a:lnTo>
                  <a:lnTo>
                    <a:pt x="15" y="79"/>
                  </a:lnTo>
                  <a:lnTo>
                    <a:pt x="13" y="78"/>
                  </a:lnTo>
                  <a:lnTo>
                    <a:pt x="12" y="78"/>
                  </a:lnTo>
                  <a:lnTo>
                    <a:pt x="12" y="77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5" y="73"/>
                  </a:lnTo>
                  <a:lnTo>
                    <a:pt x="16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8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8" y="57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18" y="54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1" y="48"/>
                  </a:lnTo>
                  <a:lnTo>
                    <a:pt x="10" y="48"/>
                  </a:lnTo>
                  <a:lnTo>
                    <a:pt x="10" y="49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8" y="48"/>
                  </a:lnTo>
                  <a:lnTo>
                    <a:pt x="7" y="48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6" y="45"/>
                  </a:lnTo>
                  <a:lnTo>
                    <a:pt x="6" y="44"/>
                  </a:lnTo>
                  <a:lnTo>
                    <a:pt x="4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4" y="34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1" y="35"/>
                  </a:lnTo>
                  <a:lnTo>
                    <a:pt x="1" y="36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6" y="27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3" y="18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8"/>
                  </a:lnTo>
                  <a:lnTo>
                    <a:pt x="17" y="19"/>
                  </a:lnTo>
                  <a:lnTo>
                    <a:pt x="17" y="20"/>
                  </a:lnTo>
                  <a:lnTo>
                    <a:pt x="18" y="21"/>
                  </a:lnTo>
                  <a:lnTo>
                    <a:pt x="19" y="20"/>
                  </a:lnTo>
                  <a:lnTo>
                    <a:pt x="21" y="20"/>
                  </a:lnTo>
                  <a:lnTo>
                    <a:pt x="23" y="20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5" y="19"/>
                  </a:lnTo>
                  <a:lnTo>
                    <a:pt x="25" y="18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5" y="12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3" y="7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3" y="3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8" name="Freeform 6959">
              <a:extLst>
                <a:ext uri="{FF2B5EF4-FFF2-40B4-BE49-F238E27FC236}">
                  <a16:creationId xmlns:a16="http://schemas.microsoft.com/office/drawing/2014/main" id="{D5B64320-DEAF-8BD4-D08D-4BF222806D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0500" y="3440114"/>
              <a:ext cx="261938" cy="128588"/>
            </a:xfrm>
            <a:custGeom>
              <a:avLst/>
              <a:gdLst>
                <a:gd name="T0" fmla="*/ 154 w 165"/>
                <a:gd name="T1" fmla="*/ 28 h 81"/>
                <a:gd name="T2" fmla="*/ 143 w 165"/>
                <a:gd name="T3" fmla="*/ 34 h 81"/>
                <a:gd name="T4" fmla="*/ 135 w 165"/>
                <a:gd name="T5" fmla="*/ 40 h 81"/>
                <a:gd name="T6" fmla="*/ 125 w 165"/>
                <a:gd name="T7" fmla="*/ 46 h 81"/>
                <a:gd name="T8" fmla="*/ 114 w 165"/>
                <a:gd name="T9" fmla="*/ 46 h 81"/>
                <a:gd name="T10" fmla="*/ 109 w 165"/>
                <a:gd name="T11" fmla="*/ 55 h 81"/>
                <a:gd name="T12" fmla="*/ 101 w 165"/>
                <a:gd name="T13" fmla="*/ 57 h 81"/>
                <a:gd name="T14" fmla="*/ 95 w 165"/>
                <a:gd name="T15" fmla="*/ 55 h 81"/>
                <a:gd name="T16" fmla="*/ 84 w 165"/>
                <a:gd name="T17" fmla="*/ 55 h 81"/>
                <a:gd name="T18" fmla="*/ 80 w 165"/>
                <a:gd name="T19" fmla="*/ 61 h 81"/>
                <a:gd name="T20" fmla="*/ 70 w 165"/>
                <a:gd name="T21" fmla="*/ 66 h 81"/>
                <a:gd name="T22" fmla="*/ 68 w 165"/>
                <a:gd name="T23" fmla="*/ 74 h 81"/>
                <a:gd name="T24" fmla="*/ 56 w 165"/>
                <a:gd name="T25" fmla="*/ 78 h 81"/>
                <a:gd name="T26" fmla="*/ 45 w 165"/>
                <a:gd name="T27" fmla="*/ 79 h 81"/>
                <a:gd name="T28" fmla="*/ 39 w 165"/>
                <a:gd name="T29" fmla="*/ 79 h 81"/>
                <a:gd name="T30" fmla="*/ 34 w 165"/>
                <a:gd name="T31" fmla="*/ 75 h 81"/>
                <a:gd name="T32" fmla="*/ 28 w 165"/>
                <a:gd name="T33" fmla="*/ 74 h 81"/>
                <a:gd name="T34" fmla="*/ 20 w 165"/>
                <a:gd name="T35" fmla="*/ 75 h 81"/>
                <a:gd name="T36" fmla="*/ 14 w 165"/>
                <a:gd name="T37" fmla="*/ 73 h 81"/>
                <a:gd name="T38" fmla="*/ 6 w 165"/>
                <a:gd name="T39" fmla="*/ 73 h 81"/>
                <a:gd name="T40" fmla="*/ 0 w 165"/>
                <a:gd name="T41" fmla="*/ 68 h 81"/>
                <a:gd name="T42" fmla="*/ 5 w 165"/>
                <a:gd name="T43" fmla="*/ 63 h 81"/>
                <a:gd name="T44" fmla="*/ 19 w 165"/>
                <a:gd name="T45" fmla="*/ 65 h 81"/>
                <a:gd name="T46" fmla="*/ 22 w 165"/>
                <a:gd name="T47" fmla="*/ 63 h 81"/>
                <a:gd name="T48" fmla="*/ 30 w 165"/>
                <a:gd name="T49" fmla="*/ 58 h 81"/>
                <a:gd name="T50" fmla="*/ 36 w 165"/>
                <a:gd name="T51" fmla="*/ 62 h 81"/>
                <a:gd name="T52" fmla="*/ 42 w 165"/>
                <a:gd name="T53" fmla="*/ 57 h 81"/>
                <a:gd name="T54" fmla="*/ 47 w 165"/>
                <a:gd name="T55" fmla="*/ 53 h 81"/>
                <a:gd name="T56" fmla="*/ 52 w 165"/>
                <a:gd name="T57" fmla="*/ 51 h 81"/>
                <a:gd name="T58" fmla="*/ 55 w 165"/>
                <a:gd name="T59" fmla="*/ 49 h 81"/>
                <a:gd name="T60" fmla="*/ 45 w 165"/>
                <a:gd name="T61" fmla="*/ 44 h 81"/>
                <a:gd name="T62" fmla="*/ 42 w 165"/>
                <a:gd name="T63" fmla="*/ 42 h 81"/>
                <a:gd name="T64" fmla="*/ 36 w 165"/>
                <a:gd name="T65" fmla="*/ 34 h 81"/>
                <a:gd name="T66" fmla="*/ 32 w 165"/>
                <a:gd name="T67" fmla="*/ 42 h 81"/>
                <a:gd name="T68" fmla="*/ 27 w 165"/>
                <a:gd name="T69" fmla="*/ 42 h 81"/>
                <a:gd name="T70" fmla="*/ 23 w 165"/>
                <a:gd name="T71" fmla="*/ 38 h 81"/>
                <a:gd name="T72" fmla="*/ 14 w 165"/>
                <a:gd name="T73" fmla="*/ 34 h 81"/>
                <a:gd name="T74" fmla="*/ 24 w 165"/>
                <a:gd name="T75" fmla="*/ 26 h 81"/>
                <a:gd name="T76" fmla="*/ 26 w 165"/>
                <a:gd name="T77" fmla="*/ 20 h 81"/>
                <a:gd name="T78" fmla="*/ 27 w 165"/>
                <a:gd name="T79" fmla="*/ 15 h 81"/>
                <a:gd name="T80" fmla="*/ 32 w 165"/>
                <a:gd name="T81" fmla="*/ 9 h 81"/>
                <a:gd name="T82" fmla="*/ 42 w 165"/>
                <a:gd name="T83" fmla="*/ 11 h 81"/>
                <a:gd name="T84" fmla="*/ 55 w 165"/>
                <a:gd name="T85" fmla="*/ 15 h 81"/>
                <a:gd name="T86" fmla="*/ 63 w 165"/>
                <a:gd name="T87" fmla="*/ 15 h 81"/>
                <a:gd name="T88" fmla="*/ 65 w 165"/>
                <a:gd name="T89" fmla="*/ 4 h 81"/>
                <a:gd name="T90" fmla="*/ 76 w 165"/>
                <a:gd name="T91" fmla="*/ 1 h 81"/>
                <a:gd name="T92" fmla="*/ 86 w 165"/>
                <a:gd name="T93" fmla="*/ 7 h 81"/>
                <a:gd name="T94" fmla="*/ 98 w 165"/>
                <a:gd name="T95" fmla="*/ 6 h 81"/>
                <a:gd name="T96" fmla="*/ 108 w 165"/>
                <a:gd name="T97" fmla="*/ 7 h 81"/>
                <a:gd name="T98" fmla="*/ 118 w 165"/>
                <a:gd name="T99" fmla="*/ 7 h 81"/>
                <a:gd name="T100" fmla="*/ 128 w 165"/>
                <a:gd name="T101" fmla="*/ 7 h 81"/>
                <a:gd name="T102" fmla="*/ 140 w 165"/>
                <a:gd name="T103" fmla="*/ 8 h 81"/>
                <a:gd name="T104" fmla="*/ 149 w 165"/>
                <a:gd name="T105" fmla="*/ 13 h 81"/>
                <a:gd name="T106" fmla="*/ 161 w 165"/>
                <a:gd name="T107" fmla="*/ 20 h 81"/>
                <a:gd name="T108" fmla="*/ 25 w 165"/>
                <a:gd name="T109" fmla="*/ 63 h 81"/>
                <a:gd name="T110" fmla="*/ 28 w 165"/>
                <a:gd name="T111" fmla="*/ 65 h 81"/>
                <a:gd name="T112" fmla="*/ 18 w 165"/>
                <a:gd name="T113" fmla="*/ 6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81">
                  <a:moveTo>
                    <a:pt x="164" y="22"/>
                  </a:moveTo>
                  <a:lnTo>
                    <a:pt x="164" y="23"/>
                  </a:lnTo>
                  <a:lnTo>
                    <a:pt x="165" y="24"/>
                  </a:lnTo>
                  <a:lnTo>
                    <a:pt x="164" y="25"/>
                  </a:lnTo>
                  <a:lnTo>
                    <a:pt x="159" y="25"/>
                  </a:lnTo>
                  <a:lnTo>
                    <a:pt x="158" y="25"/>
                  </a:lnTo>
                  <a:lnTo>
                    <a:pt x="158" y="26"/>
                  </a:lnTo>
                  <a:lnTo>
                    <a:pt x="157" y="28"/>
                  </a:lnTo>
                  <a:lnTo>
                    <a:pt x="156" y="28"/>
                  </a:lnTo>
                  <a:lnTo>
                    <a:pt x="154" y="28"/>
                  </a:lnTo>
                  <a:lnTo>
                    <a:pt x="153" y="29"/>
                  </a:lnTo>
                  <a:lnTo>
                    <a:pt x="152" y="29"/>
                  </a:lnTo>
                  <a:lnTo>
                    <a:pt x="151" y="30"/>
                  </a:lnTo>
                  <a:lnTo>
                    <a:pt x="150" y="30"/>
                  </a:lnTo>
                  <a:lnTo>
                    <a:pt x="149" y="31"/>
                  </a:lnTo>
                  <a:lnTo>
                    <a:pt x="148" y="31"/>
                  </a:lnTo>
                  <a:lnTo>
                    <a:pt x="147" y="31"/>
                  </a:lnTo>
                  <a:lnTo>
                    <a:pt x="145" y="32"/>
                  </a:lnTo>
                  <a:lnTo>
                    <a:pt x="144" y="33"/>
                  </a:lnTo>
                  <a:lnTo>
                    <a:pt x="143" y="34"/>
                  </a:lnTo>
                  <a:lnTo>
                    <a:pt x="141" y="34"/>
                  </a:lnTo>
                  <a:lnTo>
                    <a:pt x="140" y="36"/>
                  </a:lnTo>
                  <a:lnTo>
                    <a:pt x="140" y="37"/>
                  </a:lnTo>
                  <a:lnTo>
                    <a:pt x="139" y="37"/>
                  </a:lnTo>
                  <a:lnTo>
                    <a:pt x="136" y="38"/>
                  </a:lnTo>
                  <a:lnTo>
                    <a:pt x="135" y="38"/>
                  </a:lnTo>
                  <a:lnTo>
                    <a:pt x="135" y="39"/>
                  </a:lnTo>
                  <a:lnTo>
                    <a:pt x="136" y="39"/>
                  </a:lnTo>
                  <a:lnTo>
                    <a:pt x="136" y="40"/>
                  </a:lnTo>
                  <a:lnTo>
                    <a:pt x="135" y="40"/>
                  </a:lnTo>
                  <a:lnTo>
                    <a:pt x="135" y="41"/>
                  </a:lnTo>
                  <a:lnTo>
                    <a:pt x="134" y="41"/>
                  </a:lnTo>
                  <a:lnTo>
                    <a:pt x="134" y="42"/>
                  </a:lnTo>
                  <a:lnTo>
                    <a:pt x="133" y="44"/>
                  </a:lnTo>
                  <a:lnTo>
                    <a:pt x="132" y="45"/>
                  </a:lnTo>
                  <a:lnTo>
                    <a:pt x="131" y="45"/>
                  </a:lnTo>
                  <a:lnTo>
                    <a:pt x="128" y="45"/>
                  </a:lnTo>
                  <a:lnTo>
                    <a:pt x="127" y="45"/>
                  </a:lnTo>
                  <a:lnTo>
                    <a:pt x="126" y="46"/>
                  </a:lnTo>
                  <a:lnTo>
                    <a:pt x="125" y="46"/>
                  </a:lnTo>
                  <a:lnTo>
                    <a:pt x="124" y="46"/>
                  </a:lnTo>
                  <a:lnTo>
                    <a:pt x="123" y="46"/>
                  </a:lnTo>
                  <a:lnTo>
                    <a:pt x="122" y="46"/>
                  </a:lnTo>
                  <a:lnTo>
                    <a:pt x="120" y="45"/>
                  </a:lnTo>
                  <a:lnTo>
                    <a:pt x="119" y="46"/>
                  </a:lnTo>
                  <a:lnTo>
                    <a:pt x="117" y="46"/>
                  </a:lnTo>
                  <a:lnTo>
                    <a:pt x="117" y="45"/>
                  </a:lnTo>
                  <a:lnTo>
                    <a:pt x="116" y="45"/>
                  </a:lnTo>
                  <a:lnTo>
                    <a:pt x="114" y="45"/>
                  </a:lnTo>
                  <a:lnTo>
                    <a:pt x="114" y="46"/>
                  </a:lnTo>
                  <a:lnTo>
                    <a:pt x="112" y="46"/>
                  </a:lnTo>
                  <a:lnTo>
                    <a:pt x="112" y="47"/>
                  </a:lnTo>
                  <a:lnTo>
                    <a:pt x="112" y="48"/>
                  </a:lnTo>
                  <a:lnTo>
                    <a:pt x="111" y="49"/>
                  </a:lnTo>
                  <a:lnTo>
                    <a:pt x="110" y="49"/>
                  </a:lnTo>
                  <a:lnTo>
                    <a:pt x="110" y="50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9" y="55"/>
                  </a:lnTo>
                  <a:lnTo>
                    <a:pt x="108" y="56"/>
                  </a:lnTo>
                  <a:lnTo>
                    <a:pt x="108" y="57"/>
                  </a:lnTo>
                  <a:lnTo>
                    <a:pt x="106" y="58"/>
                  </a:lnTo>
                  <a:lnTo>
                    <a:pt x="105" y="57"/>
                  </a:lnTo>
                  <a:lnTo>
                    <a:pt x="105" y="56"/>
                  </a:lnTo>
                  <a:lnTo>
                    <a:pt x="103" y="57"/>
                  </a:lnTo>
                  <a:lnTo>
                    <a:pt x="103" y="58"/>
                  </a:lnTo>
                  <a:lnTo>
                    <a:pt x="102" y="58"/>
                  </a:lnTo>
                  <a:lnTo>
                    <a:pt x="102" y="57"/>
                  </a:lnTo>
                  <a:lnTo>
                    <a:pt x="101" y="57"/>
                  </a:lnTo>
                  <a:lnTo>
                    <a:pt x="100" y="58"/>
                  </a:lnTo>
                  <a:lnTo>
                    <a:pt x="100" y="59"/>
                  </a:lnTo>
                  <a:lnTo>
                    <a:pt x="99" y="59"/>
                  </a:lnTo>
                  <a:lnTo>
                    <a:pt x="98" y="59"/>
                  </a:lnTo>
                  <a:lnTo>
                    <a:pt x="97" y="59"/>
                  </a:lnTo>
                  <a:lnTo>
                    <a:pt x="95" y="59"/>
                  </a:lnTo>
                  <a:lnTo>
                    <a:pt x="95" y="58"/>
                  </a:lnTo>
                  <a:lnTo>
                    <a:pt x="95" y="57"/>
                  </a:lnTo>
                  <a:lnTo>
                    <a:pt x="95" y="56"/>
                  </a:lnTo>
                  <a:lnTo>
                    <a:pt x="95" y="55"/>
                  </a:lnTo>
                  <a:lnTo>
                    <a:pt x="94" y="55"/>
                  </a:lnTo>
                  <a:lnTo>
                    <a:pt x="94" y="54"/>
                  </a:lnTo>
                  <a:lnTo>
                    <a:pt x="94" y="53"/>
                  </a:lnTo>
                  <a:lnTo>
                    <a:pt x="93" y="53"/>
                  </a:lnTo>
                  <a:lnTo>
                    <a:pt x="90" y="56"/>
                  </a:lnTo>
                  <a:lnTo>
                    <a:pt x="89" y="56"/>
                  </a:lnTo>
                  <a:lnTo>
                    <a:pt x="87" y="56"/>
                  </a:lnTo>
                  <a:lnTo>
                    <a:pt x="86" y="56"/>
                  </a:lnTo>
                  <a:lnTo>
                    <a:pt x="85" y="56"/>
                  </a:lnTo>
                  <a:lnTo>
                    <a:pt x="84" y="55"/>
                  </a:lnTo>
                  <a:lnTo>
                    <a:pt x="83" y="55"/>
                  </a:lnTo>
                  <a:lnTo>
                    <a:pt x="83" y="56"/>
                  </a:lnTo>
                  <a:lnTo>
                    <a:pt x="83" y="57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3" y="58"/>
                  </a:lnTo>
                  <a:lnTo>
                    <a:pt x="82" y="58"/>
                  </a:lnTo>
                  <a:lnTo>
                    <a:pt x="81" y="59"/>
                  </a:lnTo>
                  <a:lnTo>
                    <a:pt x="80" y="59"/>
                  </a:lnTo>
                  <a:lnTo>
                    <a:pt x="80" y="61"/>
                  </a:lnTo>
                  <a:lnTo>
                    <a:pt x="78" y="62"/>
                  </a:lnTo>
                  <a:lnTo>
                    <a:pt x="76" y="63"/>
                  </a:lnTo>
                  <a:lnTo>
                    <a:pt x="75" y="63"/>
                  </a:lnTo>
                  <a:lnTo>
                    <a:pt x="74" y="63"/>
                  </a:lnTo>
                  <a:lnTo>
                    <a:pt x="73" y="63"/>
                  </a:lnTo>
                  <a:lnTo>
                    <a:pt x="73" y="64"/>
                  </a:lnTo>
                  <a:lnTo>
                    <a:pt x="72" y="64"/>
                  </a:lnTo>
                  <a:lnTo>
                    <a:pt x="70" y="64"/>
                  </a:lnTo>
                  <a:lnTo>
                    <a:pt x="70" y="65"/>
                  </a:lnTo>
                  <a:lnTo>
                    <a:pt x="70" y="66"/>
                  </a:lnTo>
                  <a:lnTo>
                    <a:pt x="69" y="66"/>
                  </a:lnTo>
                  <a:lnTo>
                    <a:pt x="69" y="67"/>
                  </a:lnTo>
                  <a:lnTo>
                    <a:pt x="68" y="68"/>
                  </a:lnTo>
                  <a:lnTo>
                    <a:pt x="68" y="70"/>
                  </a:lnTo>
                  <a:lnTo>
                    <a:pt x="68" y="71"/>
                  </a:lnTo>
                  <a:lnTo>
                    <a:pt x="69" y="71"/>
                  </a:lnTo>
                  <a:lnTo>
                    <a:pt x="69" y="72"/>
                  </a:lnTo>
                  <a:lnTo>
                    <a:pt x="69" y="73"/>
                  </a:lnTo>
                  <a:lnTo>
                    <a:pt x="69" y="74"/>
                  </a:lnTo>
                  <a:lnTo>
                    <a:pt x="68" y="74"/>
                  </a:lnTo>
                  <a:lnTo>
                    <a:pt x="68" y="75"/>
                  </a:lnTo>
                  <a:lnTo>
                    <a:pt x="65" y="75"/>
                  </a:lnTo>
                  <a:lnTo>
                    <a:pt x="64" y="75"/>
                  </a:lnTo>
                  <a:lnTo>
                    <a:pt x="63" y="75"/>
                  </a:lnTo>
                  <a:lnTo>
                    <a:pt x="61" y="76"/>
                  </a:lnTo>
                  <a:lnTo>
                    <a:pt x="60" y="76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3" y="78"/>
                  </a:lnTo>
                  <a:lnTo>
                    <a:pt x="51" y="76"/>
                  </a:lnTo>
                  <a:lnTo>
                    <a:pt x="50" y="76"/>
                  </a:lnTo>
                  <a:lnTo>
                    <a:pt x="50" y="78"/>
                  </a:lnTo>
                  <a:lnTo>
                    <a:pt x="49" y="78"/>
                  </a:lnTo>
                  <a:lnTo>
                    <a:pt x="48" y="78"/>
                  </a:lnTo>
                  <a:lnTo>
                    <a:pt x="47" y="78"/>
                  </a:lnTo>
                  <a:lnTo>
                    <a:pt x="45" y="78"/>
                  </a:lnTo>
                  <a:lnTo>
                    <a:pt x="45" y="79"/>
                  </a:lnTo>
                  <a:lnTo>
                    <a:pt x="45" y="80"/>
                  </a:lnTo>
                  <a:lnTo>
                    <a:pt x="44" y="81"/>
                  </a:lnTo>
                  <a:lnTo>
                    <a:pt x="44" y="80"/>
                  </a:lnTo>
                  <a:lnTo>
                    <a:pt x="43" y="80"/>
                  </a:lnTo>
                  <a:lnTo>
                    <a:pt x="43" y="79"/>
                  </a:lnTo>
                  <a:lnTo>
                    <a:pt x="42" y="79"/>
                  </a:lnTo>
                  <a:lnTo>
                    <a:pt x="42" y="78"/>
                  </a:lnTo>
                  <a:lnTo>
                    <a:pt x="41" y="78"/>
                  </a:lnTo>
                  <a:lnTo>
                    <a:pt x="40" y="78"/>
                  </a:lnTo>
                  <a:lnTo>
                    <a:pt x="39" y="79"/>
                  </a:lnTo>
                  <a:lnTo>
                    <a:pt x="38" y="79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6"/>
                  </a:lnTo>
                  <a:lnTo>
                    <a:pt x="38" y="75"/>
                  </a:lnTo>
                  <a:lnTo>
                    <a:pt x="36" y="75"/>
                  </a:lnTo>
                  <a:lnTo>
                    <a:pt x="35" y="76"/>
                  </a:lnTo>
                  <a:lnTo>
                    <a:pt x="34" y="76"/>
                  </a:lnTo>
                  <a:lnTo>
                    <a:pt x="34" y="75"/>
                  </a:lnTo>
                  <a:lnTo>
                    <a:pt x="33" y="75"/>
                  </a:lnTo>
                  <a:lnTo>
                    <a:pt x="33" y="74"/>
                  </a:lnTo>
                  <a:lnTo>
                    <a:pt x="34" y="74"/>
                  </a:lnTo>
                  <a:lnTo>
                    <a:pt x="34" y="73"/>
                  </a:lnTo>
                  <a:lnTo>
                    <a:pt x="33" y="73"/>
                  </a:lnTo>
                  <a:lnTo>
                    <a:pt x="32" y="73"/>
                  </a:lnTo>
                  <a:lnTo>
                    <a:pt x="31" y="73"/>
                  </a:lnTo>
                  <a:lnTo>
                    <a:pt x="31" y="74"/>
                  </a:lnTo>
                  <a:lnTo>
                    <a:pt x="30" y="74"/>
                  </a:lnTo>
                  <a:lnTo>
                    <a:pt x="28" y="74"/>
                  </a:lnTo>
                  <a:lnTo>
                    <a:pt x="27" y="74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6" y="76"/>
                  </a:lnTo>
                  <a:lnTo>
                    <a:pt x="25" y="76"/>
                  </a:lnTo>
                  <a:lnTo>
                    <a:pt x="24" y="76"/>
                  </a:lnTo>
                  <a:lnTo>
                    <a:pt x="23" y="78"/>
                  </a:lnTo>
                  <a:lnTo>
                    <a:pt x="22" y="76"/>
                  </a:lnTo>
                  <a:lnTo>
                    <a:pt x="22" y="75"/>
                  </a:lnTo>
                  <a:lnTo>
                    <a:pt x="20" y="75"/>
                  </a:lnTo>
                  <a:lnTo>
                    <a:pt x="20" y="74"/>
                  </a:lnTo>
                  <a:lnTo>
                    <a:pt x="20" y="73"/>
                  </a:lnTo>
                  <a:lnTo>
                    <a:pt x="19" y="73"/>
                  </a:lnTo>
                  <a:lnTo>
                    <a:pt x="18" y="73"/>
                  </a:lnTo>
                  <a:lnTo>
                    <a:pt x="17" y="73"/>
                  </a:lnTo>
                  <a:lnTo>
                    <a:pt x="16" y="73"/>
                  </a:lnTo>
                  <a:lnTo>
                    <a:pt x="15" y="74"/>
                  </a:lnTo>
                  <a:lnTo>
                    <a:pt x="14" y="74"/>
                  </a:lnTo>
                  <a:lnTo>
                    <a:pt x="15" y="73"/>
                  </a:lnTo>
                  <a:lnTo>
                    <a:pt x="14" y="73"/>
                  </a:lnTo>
                  <a:lnTo>
                    <a:pt x="14" y="74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1" y="73"/>
                  </a:lnTo>
                  <a:lnTo>
                    <a:pt x="11" y="74"/>
                  </a:lnTo>
                  <a:lnTo>
                    <a:pt x="10" y="74"/>
                  </a:lnTo>
                  <a:lnTo>
                    <a:pt x="9" y="74"/>
                  </a:lnTo>
                  <a:lnTo>
                    <a:pt x="8" y="74"/>
                  </a:lnTo>
                  <a:lnTo>
                    <a:pt x="7" y="73"/>
                  </a:lnTo>
                  <a:lnTo>
                    <a:pt x="6" y="73"/>
                  </a:lnTo>
                  <a:lnTo>
                    <a:pt x="5" y="73"/>
                  </a:lnTo>
                  <a:lnTo>
                    <a:pt x="5" y="74"/>
                  </a:lnTo>
                  <a:lnTo>
                    <a:pt x="3" y="74"/>
                  </a:lnTo>
                  <a:lnTo>
                    <a:pt x="2" y="74"/>
                  </a:lnTo>
                  <a:lnTo>
                    <a:pt x="1" y="74"/>
                  </a:lnTo>
                  <a:lnTo>
                    <a:pt x="0" y="74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1" y="66"/>
                  </a:lnTo>
                  <a:lnTo>
                    <a:pt x="1" y="65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3" y="66"/>
                  </a:lnTo>
                  <a:lnTo>
                    <a:pt x="3" y="65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10" y="61"/>
                  </a:lnTo>
                  <a:lnTo>
                    <a:pt x="11" y="61"/>
                  </a:lnTo>
                  <a:lnTo>
                    <a:pt x="14" y="63"/>
                  </a:lnTo>
                  <a:lnTo>
                    <a:pt x="15" y="63"/>
                  </a:lnTo>
                  <a:lnTo>
                    <a:pt x="16" y="63"/>
                  </a:lnTo>
                  <a:lnTo>
                    <a:pt x="16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9" y="64"/>
                  </a:lnTo>
                  <a:lnTo>
                    <a:pt x="19" y="65"/>
                  </a:lnTo>
                  <a:lnTo>
                    <a:pt x="18" y="65"/>
                  </a:lnTo>
                  <a:lnTo>
                    <a:pt x="18" y="66"/>
                  </a:lnTo>
                  <a:lnTo>
                    <a:pt x="18" y="67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20" y="63"/>
                  </a:lnTo>
                  <a:lnTo>
                    <a:pt x="22" y="63"/>
                  </a:lnTo>
                  <a:lnTo>
                    <a:pt x="23" y="62"/>
                  </a:lnTo>
                  <a:lnTo>
                    <a:pt x="24" y="62"/>
                  </a:lnTo>
                  <a:lnTo>
                    <a:pt x="25" y="62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6" y="59"/>
                  </a:lnTo>
                  <a:lnTo>
                    <a:pt x="27" y="59"/>
                  </a:lnTo>
                  <a:lnTo>
                    <a:pt x="28" y="61"/>
                  </a:lnTo>
                  <a:lnTo>
                    <a:pt x="30" y="59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1" y="59"/>
                  </a:lnTo>
                  <a:lnTo>
                    <a:pt x="32" y="59"/>
                  </a:lnTo>
                  <a:lnTo>
                    <a:pt x="33" y="61"/>
                  </a:lnTo>
                  <a:lnTo>
                    <a:pt x="34" y="61"/>
                  </a:lnTo>
                  <a:lnTo>
                    <a:pt x="34" y="62"/>
                  </a:lnTo>
                  <a:lnTo>
                    <a:pt x="35" y="62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8" y="62"/>
                  </a:lnTo>
                  <a:lnTo>
                    <a:pt x="38" y="61"/>
                  </a:lnTo>
                  <a:lnTo>
                    <a:pt x="39" y="61"/>
                  </a:lnTo>
                  <a:lnTo>
                    <a:pt x="40" y="61"/>
                  </a:lnTo>
                  <a:lnTo>
                    <a:pt x="41" y="61"/>
                  </a:lnTo>
                  <a:lnTo>
                    <a:pt x="41" y="59"/>
                  </a:lnTo>
                  <a:lnTo>
                    <a:pt x="40" y="59"/>
                  </a:lnTo>
                  <a:lnTo>
                    <a:pt x="42" y="58"/>
                  </a:lnTo>
                  <a:lnTo>
                    <a:pt x="42" y="57"/>
                  </a:lnTo>
                  <a:lnTo>
                    <a:pt x="43" y="56"/>
                  </a:lnTo>
                  <a:lnTo>
                    <a:pt x="44" y="56"/>
                  </a:lnTo>
                  <a:lnTo>
                    <a:pt x="44" y="57"/>
                  </a:lnTo>
                  <a:lnTo>
                    <a:pt x="45" y="57"/>
                  </a:lnTo>
                  <a:lnTo>
                    <a:pt x="47" y="57"/>
                  </a:lnTo>
                  <a:lnTo>
                    <a:pt x="48" y="56"/>
                  </a:lnTo>
                  <a:lnTo>
                    <a:pt x="47" y="56"/>
                  </a:lnTo>
                  <a:lnTo>
                    <a:pt x="47" y="55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7" y="54"/>
                  </a:lnTo>
                  <a:lnTo>
                    <a:pt x="48" y="54"/>
                  </a:lnTo>
                  <a:lnTo>
                    <a:pt x="48" y="55"/>
                  </a:lnTo>
                  <a:lnTo>
                    <a:pt x="49" y="55"/>
                  </a:lnTo>
                  <a:lnTo>
                    <a:pt x="50" y="55"/>
                  </a:lnTo>
                  <a:lnTo>
                    <a:pt x="51" y="55"/>
                  </a:lnTo>
                  <a:lnTo>
                    <a:pt x="51" y="54"/>
                  </a:lnTo>
                  <a:lnTo>
                    <a:pt x="52" y="54"/>
                  </a:lnTo>
                  <a:lnTo>
                    <a:pt x="52" y="53"/>
                  </a:lnTo>
                  <a:lnTo>
                    <a:pt x="52" y="51"/>
                  </a:lnTo>
                  <a:lnTo>
                    <a:pt x="53" y="51"/>
                  </a:lnTo>
                  <a:lnTo>
                    <a:pt x="55" y="51"/>
                  </a:lnTo>
                  <a:lnTo>
                    <a:pt x="56" y="50"/>
                  </a:lnTo>
                  <a:lnTo>
                    <a:pt x="57" y="50"/>
                  </a:lnTo>
                  <a:lnTo>
                    <a:pt x="58" y="49"/>
                  </a:lnTo>
                  <a:lnTo>
                    <a:pt x="57" y="49"/>
                  </a:lnTo>
                  <a:lnTo>
                    <a:pt x="57" y="48"/>
                  </a:lnTo>
                  <a:lnTo>
                    <a:pt x="56" y="48"/>
                  </a:lnTo>
                  <a:lnTo>
                    <a:pt x="55" y="48"/>
                  </a:lnTo>
                  <a:lnTo>
                    <a:pt x="55" y="49"/>
                  </a:lnTo>
                  <a:lnTo>
                    <a:pt x="53" y="49"/>
                  </a:lnTo>
                  <a:lnTo>
                    <a:pt x="53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9" y="46"/>
                  </a:lnTo>
                  <a:lnTo>
                    <a:pt x="48" y="46"/>
                  </a:lnTo>
                  <a:lnTo>
                    <a:pt x="48" y="45"/>
                  </a:lnTo>
                  <a:lnTo>
                    <a:pt x="47" y="45"/>
                  </a:lnTo>
                  <a:lnTo>
                    <a:pt x="45" y="44"/>
                  </a:lnTo>
                  <a:lnTo>
                    <a:pt x="45" y="45"/>
                  </a:lnTo>
                  <a:lnTo>
                    <a:pt x="44" y="45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5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1"/>
                  </a:lnTo>
                  <a:lnTo>
                    <a:pt x="42" y="41"/>
                  </a:lnTo>
                  <a:lnTo>
                    <a:pt x="42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0" y="41"/>
                  </a:lnTo>
                  <a:lnTo>
                    <a:pt x="39" y="41"/>
                  </a:lnTo>
                  <a:lnTo>
                    <a:pt x="39" y="40"/>
                  </a:lnTo>
                  <a:lnTo>
                    <a:pt x="39" y="39"/>
                  </a:lnTo>
                  <a:lnTo>
                    <a:pt x="38" y="37"/>
                  </a:lnTo>
                  <a:lnTo>
                    <a:pt x="36" y="37"/>
                  </a:lnTo>
                  <a:lnTo>
                    <a:pt x="36" y="36"/>
                  </a:lnTo>
                  <a:lnTo>
                    <a:pt x="36" y="34"/>
                  </a:lnTo>
                  <a:lnTo>
                    <a:pt x="35" y="34"/>
                  </a:lnTo>
                  <a:lnTo>
                    <a:pt x="35" y="36"/>
                  </a:lnTo>
                  <a:lnTo>
                    <a:pt x="35" y="37"/>
                  </a:lnTo>
                  <a:lnTo>
                    <a:pt x="35" y="38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4" y="40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32" y="42"/>
                  </a:lnTo>
                  <a:lnTo>
                    <a:pt x="32" y="44"/>
                  </a:lnTo>
                  <a:lnTo>
                    <a:pt x="31" y="42"/>
                  </a:lnTo>
                  <a:lnTo>
                    <a:pt x="31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1"/>
                  </a:lnTo>
                  <a:lnTo>
                    <a:pt x="28" y="42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4" y="40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3" y="40"/>
                  </a:lnTo>
                  <a:lnTo>
                    <a:pt x="23" y="39"/>
                  </a:lnTo>
                  <a:lnTo>
                    <a:pt x="23" y="38"/>
                  </a:lnTo>
                  <a:lnTo>
                    <a:pt x="22" y="37"/>
                  </a:lnTo>
                  <a:lnTo>
                    <a:pt x="20" y="36"/>
                  </a:lnTo>
                  <a:lnTo>
                    <a:pt x="20" y="37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7" y="37"/>
                  </a:lnTo>
                  <a:lnTo>
                    <a:pt x="17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9" y="29"/>
                  </a:lnTo>
                  <a:lnTo>
                    <a:pt x="20" y="28"/>
                  </a:lnTo>
                  <a:lnTo>
                    <a:pt x="22" y="28"/>
                  </a:lnTo>
                  <a:lnTo>
                    <a:pt x="23" y="28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4" y="24"/>
                  </a:lnTo>
                  <a:lnTo>
                    <a:pt x="25" y="24"/>
                  </a:lnTo>
                  <a:lnTo>
                    <a:pt x="26" y="24"/>
                  </a:lnTo>
                  <a:lnTo>
                    <a:pt x="27" y="23"/>
                  </a:lnTo>
                  <a:lnTo>
                    <a:pt x="30" y="23"/>
                  </a:lnTo>
                  <a:lnTo>
                    <a:pt x="30" y="22"/>
                  </a:lnTo>
                  <a:lnTo>
                    <a:pt x="30" y="21"/>
                  </a:lnTo>
                  <a:lnTo>
                    <a:pt x="27" y="20"/>
                  </a:lnTo>
                  <a:lnTo>
                    <a:pt x="26" y="20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7" y="15"/>
                  </a:lnTo>
                  <a:lnTo>
                    <a:pt x="26" y="15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2" y="9"/>
                  </a:lnTo>
                  <a:lnTo>
                    <a:pt x="33" y="9"/>
                  </a:lnTo>
                  <a:lnTo>
                    <a:pt x="34" y="9"/>
                  </a:lnTo>
                  <a:lnTo>
                    <a:pt x="34" y="11"/>
                  </a:lnTo>
                  <a:lnTo>
                    <a:pt x="35" y="11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9" y="8"/>
                  </a:lnTo>
                  <a:lnTo>
                    <a:pt x="39" y="9"/>
                  </a:lnTo>
                  <a:lnTo>
                    <a:pt x="40" y="9"/>
                  </a:lnTo>
                  <a:lnTo>
                    <a:pt x="42" y="11"/>
                  </a:lnTo>
                  <a:lnTo>
                    <a:pt x="43" y="11"/>
                  </a:lnTo>
                  <a:lnTo>
                    <a:pt x="45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5" y="14"/>
                  </a:lnTo>
                  <a:lnTo>
                    <a:pt x="55" y="15"/>
                  </a:lnTo>
                  <a:lnTo>
                    <a:pt x="57" y="14"/>
                  </a:lnTo>
                  <a:lnTo>
                    <a:pt x="58" y="14"/>
                  </a:lnTo>
                  <a:lnTo>
                    <a:pt x="58" y="15"/>
                  </a:lnTo>
                  <a:lnTo>
                    <a:pt x="59" y="15"/>
                  </a:lnTo>
                  <a:lnTo>
                    <a:pt x="60" y="15"/>
                  </a:lnTo>
                  <a:lnTo>
                    <a:pt x="60" y="16"/>
                  </a:lnTo>
                  <a:lnTo>
                    <a:pt x="60" y="17"/>
                  </a:lnTo>
                  <a:lnTo>
                    <a:pt x="63" y="17"/>
                  </a:lnTo>
                  <a:lnTo>
                    <a:pt x="64" y="17"/>
                  </a:lnTo>
                  <a:lnTo>
                    <a:pt x="63" y="15"/>
                  </a:lnTo>
                  <a:lnTo>
                    <a:pt x="63" y="14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4" y="9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5" y="5"/>
                  </a:lnTo>
                  <a:lnTo>
                    <a:pt x="65" y="4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69" y="1"/>
                  </a:lnTo>
                  <a:lnTo>
                    <a:pt x="70" y="0"/>
                  </a:lnTo>
                  <a:lnTo>
                    <a:pt x="72" y="1"/>
                  </a:lnTo>
                  <a:lnTo>
                    <a:pt x="74" y="1"/>
                  </a:lnTo>
                  <a:lnTo>
                    <a:pt x="74" y="0"/>
                  </a:lnTo>
                  <a:lnTo>
                    <a:pt x="75" y="0"/>
                  </a:lnTo>
                  <a:lnTo>
                    <a:pt x="75" y="1"/>
                  </a:lnTo>
                  <a:lnTo>
                    <a:pt x="76" y="1"/>
                  </a:lnTo>
                  <a:lnTo>
                    <a:pt x="77" y="1"/>
                  </a:lnTo>
                  <a:lnTo>
                    <a:pt x="77" y="3"/>
                  </a:lnTo>
                  <a:lnTo>
                    <a:pt x="78" y="3"/>
                  </a:lnTo>
                  <a:lnTo>
                    <a:pt x="80" y="3"/>
                  </a:lnTo>
                  <a:lnTo>
                    <a:pt x="80" y="4"/>
                  </a:lnTo>
                  <a:lnTo>
                    <a:pt x="82" y="5"/>
                  </a:lnTo>
                  <a:lnTo>
                    <a:pt x="84" y="6"/>
                  </a:lnTo>
                  <a:lnTo>
                    <a:pt x="85" y="6"/>
                  </a:lnTo>
                  <a:lnTo>
                    <a:pt x="85" y="7"/>
                  </a:lnTo>
                  <a:lnTo>
                    <a:pt x="86" y="7"/>
                  </a:lnTo>
                  <a:lnTo>
                    <a:pt x="87" y="7"/>
                  </a:lnTo>
                  <a:lnTo>
                    <a:pt x="87" y="8"/>
                  </a:lnTo>
                  <a:lnTo>
                    <a:pt x="89" y="8"/>
                  </a:lnTo>
                  <a:lnTo>
                    <a:pt x="90" y="8"/>
                  </a:lnTo>
                  <a:lnTo>
                    <a:pt x="93" y="8"/>
                  </a:lnTo>
                  <a:lnTo>
                    <a:pt x="94" y="8"/>
                  </a:lnTo>
                  <a:lnTo>
                    <a:pt x="95" y="9"/>
                  </a:lnTo>
                  <a:lnTo>
                    <a:pt x="97" y="8"/>
                  </a:lnTo>
                  <a:lnTo>
                    <a:pt x="98" y="7"/>
                  </a:lnTo>
                  <a:lnTo>
                    <a:pt x="98" y="6"/>
                  </a:lnTo>
                  <a:lnTo>
                    <a:pt x="99" y="6"/>
                  </a:lnTo>
                  <a:lnTo>
                    <a:pt x="100" y="7"/>
                  </a:lnTo>
                  <a:lnTo>
                    <a:pt x="101" y="7"/>
                  </a:lnTo>
                  <a:lnTo>
                    <a:pt x="101" y="6"/>
                  </a:lnTo>
                  <a:lnTo>
                    <a:pt x="102" y="6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6" y="7"/>
                  </a:lnTo>
                  <a:lnTo>
                    <a:pt x="107" y="7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10" y="7"/>
                  </a:lnTo>
                  <a:lnTo>
                    <a:pt x="111" y="7"/>
                  </a:lnTo>
                  <a:lnTo>
                    <a:pt x="111" y="6"/>
                  </a:lnTo>
                  <a:lnTo>
                    <a:pt x="112" y="6"/>
                  </a:lnTo>
                  <a:lnTo>
                    <a:pt x="114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8" y="6"/>
                  </a:lnTo>
                  <a:lnTo>
                    <a:pt x="118" y="7"/>
                  </a:lnTo>
                  <a:lnTo>
                    <a:pt x="119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3" y="7"/>
                  </a:lnTo>
                  <a:lnTo>
                    <a:pt x="124" y="7"/>
                  </a:lnTo>
                  <a:lnTo>
                    <a:pt x="125" y="7"/>
                  </a:lnTo>
                  <a:lnTo>
                    <a:pt x="126" y="7"/>
                  </a:lnTo>
                  <a:lnTo>
                    <a:pt x="127" y="7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9" y="7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8"/>
                  </a:lnTo>
                  <a:lnTo>
                    <a:pt x="135" y="8"/>
                  </a:lnTo>
                  <a:lnTo>
                    <a:pt x="136" y="8"/>
                  </a:lnTo>
                  <a:lnTo>
                    <a:pt x="136" y="7"/>
                  </a:lnTo>
                  <a:lnTo>
                    <a:pt x="137" y="7"/>
                  </a:lnTo>
                  <a:lnTo>
                    <a:pt x="137" y="8"/>
                  </a:lnTo>
                  <a:lnTo>
                    <a:pt x="140" y="8"/>
                  </a:lnTo>
                  <a:lnTo>
                    <a:pt x="141" y="9"/>
                  </a:lnTo>
                  <a:lnTo>
                    <a:pt x="143" y="9"/>
                  </a:lnTo>
                  <a:lnTo>
                    <a:pt x="144" y="9"/>
                  </a:lnTo>
                  <a:lnTo>
                    <a:pt x="145" y="11"/>
                  </a:lnTo>
                  <a:lnTo>
                    <a:pt x="147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48" y="12"/>
                  </a:lnTo>
                  <a:lnTo>
                    <a:pt x="149" y="12"/>
                  </a:lnTo>
                  <a:lnTo>
                    <a:pt x="149" y="13"/>
                  </a:lnTo>
                  <a:lnTo>
                    <a:pt x="150" y="13"/>
                  </a:lnTo>
                  <a:lnTo>
                    <a:pt x="151" y="14"/>
                  </a:lnTo>
                  <a:lnTo>
                    <a:pt x="151" y="15"/>
                  </a:lnTo>
                  <a:lnTo>
                    <a:pt x="152" y="16"/>
                  </a:lnTo>
                  <a:lnTo>
                    <a:pt x="154" y="16"/>
                  </a:lnTo>
                  <a:lnTo>
                    <a:pt x="156" y="16"/>
                  </a:lnTo>
                  <a:lnTo>
                    <a:pt x="159" y="17"/>
                  </a:lnTo>
                  <a:lnTo>
                    <a:pt x="160" y="17"/>
                  </a:lnTo>
                  <a:lnTo>
                    <a:pt x="160" y="19"/>
                  </a:lnTo>
                  <a:lnTo>
                    <a:pt x="161" y="20"/>
                  </a:lnTo>
                  <a:lnTo>
                    <a:pt x="162" y="20"/>
                  </a:lnTo>
                  <a:lnTo>
                    <a:pt x="162" y="21"/>
                  </a:lnTo>
                  <a:lnTo>
                    <a:pt x="164" y="22"/>
                  </a:lnTo>
                  <a:close/>
                  <a:moveTo>
                    <a:pt x="28" y="64"/>
                  </a:moveTo>
                  <a:lnTo>
                    <a:pt x="27" y="64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6" y="62"/>
                  </a:lnTo>
                  <a:lnTo>
                    <a:pt x="26" y="63"/>
                  </a:lnTo>
                  <a:lnTo>
                    <a:pt x="25" y="63"/>
                  </a:lnTo>
                  <a:lnTo>
                    <a:pt x="25" y="64"/>
                  </a:lnTo>
                  <a:lnTo>
                    <a:pt x="26" y="65"/>
                  </a:lnTo>
                  <a:lnTo>
                    <a:pt x="27" y="66"/>
                  </a:lnTo>
                  <a:lnTo>
                    <a:pt x="26" y="67"/>
                  </a:lnTo>
                  <a:lnTo>
                    <a:pt x="27" y="67"/>
                  </a:lnTo>
                  <a:lnTo>
                    <a:pt x="28" y="67"/>
                  </a:lnTo>
                  <a:lnTo>
                    <a:pt x="30" y="67"/>
                  </a:lnTo>
                  <a:lnTo>
                    <a:pt x="30" y="66"/>
                  </a:lnTo>
                  <a:lnTo>
                    <a:pt x="28" y="66"/>
                  </a:lnTo>
                  <a:lnTo>
                    <a:pt x="28" y="65"/>
                  </a:lnTo>
                  <a:lnTo>
                    <a:pt x="30" y="64"/>
                  </a:lnTo>
                  <a:lnTo>
                    <a:pt x="28" y="64"/>
                  </a:lnTo>
                  <a:close/>
                  <a:moveTo>
                    <a:pt x="38" y="67"/>
                  </a:moveTo>
                  <a:lnTo>
                    <a:pt x="38" y="66"/>
                  </a:lnTo>
                  <a:lnTo>
                    <a:pt x="38" y="65"/>
                  </a:lnTo>
                  <a:lnTo>
                    <a:pt x="36" y="66"/>
                  </a:lnTo>
                  <a:lnTo>
                    <a:pt x="36" y="67"/>
                  </a:lnTo>
                  <a:lnTo>
                    <a:pt x="38" y="67"/>
                  </a:lnTo>
                  <a:close/>
                  <a:moveTo>
                    <a:pt x="20" y="68"/>
                  </a:moveTo>
                  <a:lnTo>
                    <a:pt x="18" y="67"/>
                  </a:lnTo>
                  <a:lnTo>
                    <a:pt x="18" y="68"/>
                  </a:lnTo>
                  <a:lnTo>
                    <a:pt x="19" y="68"/>
                  </a:lnTo>
                  <a:lnTo>
                    <a:pt x="19" y="70"/>
                  </a:lnTo>
                  <a:lnTo>
                    <a:pt x="20" y="68"/>
                  </a:lnTo>
                  <a:lnTo>
                    <a:pt x="22" y="68"/>
                  </a:lnTo>
                  <a:lnTo>
                    <a:pt x="22" y="67"/>
                  </a:lnTo>
                  <a:lnTo>
                    <a:pt x="20" y="6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29" name="Freeform 6985">
              <a:extLst>
                <a:ext uri="{FF2B5EF4-FFF2-40B4-BE49-F238E27FC236}">
                  <a16:creationId xmlns:a16="http://schemas.microsoft.com/office/drawing/2014/main" id="{F97F7E85-E5E3-5B36-0F8B-23B70A84C5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3425" y="3873501"/>
              <a:ext cx="214313" cy="471488"/>
            </a:xfrm>
            <a:custGeom>
              <a:avLst/>
              <a:gdLst>
                <a:gd name="T0" fmla="*/ 86 w 135"/>
                <a:gd name="T1" fmla="*/ 288 h 297"/>
                <a:gd name="T2" fmla="*/ 92 w 135"/>
                <a:gd name="T3" fmla="*/ 284 h 297"/>
                <a:gd name="T4" fmla="*/ 92 w 135"/>
                <a:gd name="T5" fmla="*/ 276 h 297"/>
                <a:gd name="T6" fmla="*/ 94 w 135"/>
                <a:gd name="T7" fmla="*/ 271 h 297"/>
                <a:gd name="T8" fmla="*/ 91 w 135"/>
                <a:gd name="T9" fmla="*/ 267 h 297"/>
                <a:gd name="T10" fmla="*/ 88 w 135"/>
                <a:gd name="T11" fmla="*/ 260 h 297"/>
                <a:gd name="T12" fmla="*/ 85 w 135"/>
                <a:gd name="T13" fmla="*/ 257 h 297"/>
                <a:gd name="T14" fmla="*/ 91 w 135"/>
                <a:gd name="T15" fmla="*/ 246 h 297"/>
                <a:gd name="T16" fmla="*/ 33 w 135"/>
                <a:gd name="T17" fmla="*/ 203 h 297"/>
                <a:gd name="T18" fmla="*/ 80 w 135"/>
                <a:gd name="T19" fmla="*/ 199 h 297"/>
                <a:gd name="T20" fmla="*/ 24 w 135"/>
                <a:gd name="T21" fmla="*/ 149 h 297"/>
                <a:gd name="T22" fmla="*/ 82 w 135"/>
                <a:gd name="T23" fmla="*/ 1 h 297"/>
                <a:gd name="T24" fmla="*/ 92 w 135"/>
                <a:gd name="T25" fmla="*/ 17 h 297"/>
                <a:gd name="T26" fmla="*/ 97 w 135"/>
                <a:gd name="T27" fmla="*/ 33 h 297"/>
                <a:gd name="T28" fmla="*/ 91 w 135"/>
                <a:gd name="T29" fmla="*/ 50 h 297"/>
                <a:gd name="T30" fmla="*/ 82 w 135"/>
                <a:gd name="T31" fmla="*/ 68 h 297"/>
                <a:gd name="T32" fmla="*/ 97 w 135"/>
                <a:gd name="T33" fmla="*/ 74 h 297"/>
                <a:gd name="T34" fmla="*/ 103 w 135"/>
                <a:gd name="T35" fmla="*/ 90 h 297"/>
                <a:gd name="T36" fmla="*/ 105 w 135"/>
                <a:gd name="T37" fmla="*/ 103 h 297"/>
                <a:gd name="T38" fmla="*/ 118 w 135"/>
                <a:gd name="T39" fmla="*/ 114 h 297"/>
                <a:gd name="T40" fmla="*/ 135 w 135"/>
                <a:gd name="T41" fmla="*/ 115 h 297"/>
                <a:gd name="T42" fmla="*/ 121 w 135"/>
                <a:gd name="T43" fmla="*/ 128 h 297"/>
                <a:gd name="T44" fmla="*/ 109 w 135"/>
                <a:gd name="T45" fmla="*/ 138 h 297"/>
                <a:gd name="T46" fmla="*/ 87 w 135"/>
                <a:gd name="T47" fmla="*/ 143 h 297"/>
                <a:gd name="T48" fmla="*/ 79 w 135"/>
                <a:gd name="T49" fmla="*/ 163 h 297"/>
                <a:gd name="T50" fmla="*/ 86 w 135"/>
                <a:gd name="T51" fmla="*/ 179 h 297"/>
                <a:gd name="T52" fmla="*/ 95 w 135"/>
                <a:gd name="T53" fmla="*/ 194 h 297"/>
                <a:gd name="T54" fmla="*/ 95 w 135"/>
                <a:gd name="T55" fmla="*/ 207 h 297"/>
                <a:gd name="T56" fmla="*/ 94 w 135"/>
                <a:gd name="T57" fmla="*/ 226 h 297"/>
                <a:gd name="T58" fmla="*/ 103 w 135"/>
                <a:gd name="T59" fmla="*/ 249 h 297"/>
                <a:gd name="T60" fmla="*/ 110 w 135"/>
                <a:gd name="T61" fmla="*/ 270 h 297"/>
                <a:gd name="T62" fmla="*/ 99 w 135"/>
                <a:gd name="T63" fmla="*/ 288 h 297"/>
                <a:gd name="T64" fmla="*/ 97 w 135"/>
                <a:gd name="T65" fmla="*/ 282 h 297"/>
                <a:gd name="T66" fmla="*/ 97 w 135"/>
                <a:gd name="T67" fmla="*/ 269 h 297"/>
                <a:gd name="T68" fmla="*/ 97 w 135"/>
                <a:gd name="T69" fmla="*/ 257 h 297"/>
                <a:gd name="T70" fmla="*/ 93 w 135"/>
                <a:gd name="T71" fmla="*/ 240 h 297"/>
                <a:gd name="T72" fmla="*/ 88 w 135"/>
                <a:gd name="T73" fmla="*/ 235 h 297"/>
                <a:gd name="T74" fmla="*/ 85 w 135"/>
                <a:gd name="T75" fmla="*/ 223 h 297"/>
                <a:gd name="T76" fmla="*/ 82 w 135"/>
                <a:gd name="T77" fmla="*/ 198 h 297"/>
                <a:gd name="T78" fmla="*/ 75 w 135"/>
                <a:gd name="T79" fmla="*/ 186 h 297"/>
                <a:gd name="T80" fmla="*/ 69 w 135"/>
                <a:gd name="T81" fmla="*/ 192 h 297"/>
                <a:gd name="T82" fmla="*/ 58 w 135"/>
                <a:gd name="T83" fmla="*/ 196 h 297"/>
                <a:gd name="T84" fmla="*/ 47 w 135"/>
                <a:gd name="T85" fmla="*/ 201 h 297"/>
                <a:gd name="T86" fmla="*/ 41 w 135"/>
                <a:gd name="T87" fmla="*/ 204 h 297"/>
                <a:gd name="T88" fmla="*/ 39 w 135"/>
                <a:gd name="T89" fmla="*/ 201 h 297"/>
                <a:gd name="T90" fmla="*/ 36 w 135"/>
                <a:gd name="T91" fmla="*/ 198 h 297"/>
                <a:gd name="T92" fmla="*/ 34 w 135"/>
                <a:gd name="T93" fmla="*/ 188 h 297"/>
                <a:gd name="T94" fmla="*/ 34 w 135"/>
                <a:gd name="T95" fmla="*/ 169 h 297"/>
                <a:gd name="T96" fmla="*/ 28 w 135"/>
                <a:gd name="T97" fmla="*/ 153 h 297"/>
                <a:gd name="T98" fmla="*/ 21 w 135"/>
                <a:gd name="T99" fmla="*/ 152 h 297"/>
                <a:gd name="T100" fmla="*/ 25 w 135"/>
                <a:gd name="T101" fmla="*/ 145 h 297"/>
                <a:gd name="T102" fmla="*/ 18 w 135"/>
                <a:gd name="T103" fmla="*/ 140 h 297"/>
                <a:gd name="T104" fmla="*/ 12 w 135"/>
                <a:gd name="T105" fmla="*/ 138 h 297"/>
                <a:gd name="T106" fmla="*/ 10 w 135"/>
                <a:gd name="T107" fmla="*/ 135 h 297"/>
                <a:gd name="T108" fmla="*/ 5 w 135"/>
                <a:gd name="T109" fmla="*/ 131 h 297"/>
                <a:gd name="T110" fmla="*/ 7 w 135"/>
                <a:gd name="T111" fmla="*/ 110 h 297"/>
                <a:gd name="T112" fmla="*/ 15 w 135"/>
                <a:gd name="T113" fmla="*/ 99 h 297"/>
                <a:gd name="T114" fmla="*/ 18 w 135"/>
                <a:gd name="T115" fmla="*/ 81 h 297"/>
                <a:gd name="T116" fmla="*/ 30 w 135"/>
                <a:gd name="T117" fmla="*/ 74 h 297"/>
                <a:gd name="T118" fmla="*/ 39 w 135"/>
                <a:gd name="T119" fmla="*/ 51 h 297"/>
                <a:gd name="T120" fmla="*/ 46 w 135"/>
                <a:gd name="T121" fmla="*/ 32 h 297"/>
                <a:gd name="T122" fmla="*/ 69 w 135"/>
                <a:gd name="T123" fmla="*/ 20 h 297"/>
                <a:gd name="T124" fmla="*/ 77 w 135"/>
                <a:gd name="T125" fmla="*/ 1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" h="297">
                  <a:moveTo>
                    <a:pt x="88" y="297"/>
                  </a:moveTo>
                  <a:lnTo>
                    <a:pt x="87" y="297"/>
                  </a:lnTo>
                  <a:lnTo>
                    <a:pt x="88" y="297"/>
                  </a:lnTo>
                  <a:close/>
                  <a:moveTo>
                    <a:pt x="91" y="294"/>
                  </a:moveTo>
                  <a:lnTo>
                    <a:pt x="92" y="294"/>
                  </a:lnTo>
                  <a:lnTo>
                    <a:pt x="91" y="294"/>
                  </a:lnTo>
                  <a:lnTo>
                    <a:pt x="92" y="294"/>
                  </a:lnTo>
                  <a:lnTo>
                    <a:pt x="92" y="295"/>
                  </a:lnTo>
                  <a:lnTo>
                    <a:pt x="91" y="295"/>
                  </a:lnTo>
                  <a:lnTo>
                    <a:pt x="89" y="296"/>
                  </a:lnTo>
                  <a:lnTo>
                    <a:pt x="89" y="297"/>
                  </a:lnTo>
                  <a:lnTo>
                    <a:pt x="89" y="296"/>
                  </a:lnTo>
                  <a:lnTo>
                    <a:pt x="88" y="296"/>
                  </a:lnTo>
                  <a:lnTo>
                    <a:pt x="89" y="296"/>
                  </a:lnTo>
                  <a:lnTo>
                    <a:pt x="89" y="295"/>
                  </a:lnTo>
                  <a:lnTo>
                    <a:pt x="89" y="294"/>
                  </a:lnTo>
                  <a:lnTo>
                    <a:pt x="91" y="294"/>
                  </a:lnTo>
                  <a:close/>
                  <a:moveTo>
                    <a:pt x="89" y="294"/>
                  </a:moveTo>
                  <a:lnTo>
                    <a:pt x="89" y="293"/>
                  </a:lnTo>
                  <a:lnTo>
                    <a:pt x="89" y="292"/>
                  </a:lnTo>
                  <a:lnTo>
                    <a:pt x="91" y="292"/>
                  </a:lnTo>
                  <a:lnTo>
                    <a:pt x="91" y="293"/>
                  </a:lnTo>
                  <a:lnTo>
                    <a:pt x="89" y="294"/>
                  </a:lnTo>
                  <a:close/>
                  <a:moveTo>
                    <a:pt x="86" y="287"/>
                  </a:moveTo>
                  <a:lnTo>
                    <a:pt x="86" y="288"/>
                  </a:lnTo>
                  <a:lnTo>
                    <a:pt x="85" y="288"/>
                  </a:lnTo>
                  <a:lnTo>
                    <a:pt x="86" y="288"/>
                  </a:lnTo>
                  <a:lnTo>
                    <a:pt x="85" y="287"/>
                  </a:lnTo>
                  <a:lnTo>
                    <a:pt x="86" y="287"/>
                  </a:lnTo>
                  <a:close/>
                  <a:moveTo>
                    <a:pt x="91" y="287"/>
                  </a:moveTo>
                  <a:lnTo>
                    <a:pt x="89" y="287"/>
                  </a:lnTo>
                  <a:lnTo>
                    <a:pt x="91" y="287"/>
                  </a:lnTo>
                  <a:close/>
                  <a:moveTo>
                    <a:pt x="95" y="282"/>
                  </a:moveTo>
                  <a:lnTo>
                    <a:pt x="95" y="283"/>
                  </a:lnTo>
                  <a:lnTo>
                    <a:pt x="94" y="283"/>
                  </a:lnTo>
                  <a:lnTo>
                    <a:pt x="95" y="283"/>
                  </a:lnTo>
                  <a:lnTo>
                    <a:pt x="94" y="283"/>
                  </a:lnTo>
                  <a:lnTo>
                    <a:pt x="94" y="282"/>
                  </a:lnTo>
                  <a:lnTo>
                    <a:pt x="95" y="282"/>
                  </a:lnTo>
                  <a:close/>
                  <a:moveTo>
                    <a:pt x="86" y="282"/>
                  </a:moveTo>
                  <a:lnTo>
                    <a:pt x="85" y="282"/>
                  </a:lnTo>
                  <a:lnTo>
                    <a:pt x="86" y="282"/>
                  </a:lnTo>
                  <a:lnTo>
                    <a:pt x="85" y="282"/>
                  </a:lnTo>
                  <a:lnTo>
                    <a:pt x="86" y="280"/>
                  </a:lnTo>
                  <a:lnTo>
                    <a:pt x="86" y="282"/>
                  </a:lnTo>
                  <a:close/>
                  <a:moveTo>
                    <a:pt x="91" y="280"/>
                  </a:moveTo>
                  <a:lnTo>
                    <a:pt x="91" y="282"/>
                  </a:lnTo>
                  <a:lnTo>
                    <a:pt x="91" y="283"/>
                  </a:lnTo>
                  <a:lnTo>
                    <a:pt x="92" y="283"/>
                  </a:lnTo>
                  <a:lnTo>
                    <a:pt x="92" y="284"/>
                  </a:lnTo>
                  <a:lnTo>
                    <a:pt x="91" y="284"/>
                  </a:lnTo>
                  <a:lnTo>
                    <a:pt x="91" y="283"/>
                  </a:lnTo>
                  <a:lnTo>
                    <a:pt x="91" y="282"/>
                  </a:lnTo>
                  <a:lnTo>
                    <a:pt x="89" y="282"/>
                  </a:lnTo>
                  <a:lnTo>
                    <a:pt x="89" y="280"/>
                  </a:lnTo>
                  <a:lnTo>
                    <a:pt x="89" y="282"/>
                  </a:lnTo>
                  <a:lnTo>
                    <a:pt x="88" y="282"/>
                  </a:lnTo>
                  <a:lnTo>
                    <a:pt x="88" y="280"/>
                  </a:lnTo>
                  <a:lnTo>
                    <a:pt x="89" y="280"/>
                  </a:lnTo>
                  <a:lnTo>
                    <a:pt x="89" y="279"/>
                  </a:lnTo>
                  <a:lnTo>
                    <a:pt x="89" y="280"/>
                  </a:lnTo>
                  <a:lnTo>
                    <a:pt x="91" y="280"/>
                  </a:lnTo>
                  <a:close/>
                  <a:moveTo>
                    <a:pt x="94" y="280"/>
                  </a:moveTo>
                  <a:lnTo>
                    <a:pt x="94" y="279"/>
                  </a:lnTo>
                  <a:lnTo>
                    <a:pt x="94" y="280"/>
                  </a:lnTo>
                  <a:close/>
                  <a:moveTo>
                    <a:pt x="95" y="279"/>
                  </a:moveTo>
                  <a:lnTo>
                    <a:pt x="95" y="280"/>
                  </a:lnTo>
                  <a:lnTo>
                    <a:pt x="94" y="280"/>
                  </a:lnTo>
                  <a:lnTo>
                    <a:pt x="94" y="279"/>
                  </a:lnTo>
                  <a:lnTo>
                    <a:pt x="95" y="279"/>
                  </a:lnTo>
                  <a:lnTo>
                    <a:pt x="95" y="278"/>
                  </a:lnTo>
                  <a:lnTo>
                    <a:pt x="95" y="279"/>
                  </a:lnTo>
                  <a:close/>
                  <a:moveTo>
                    <a:pt x="92" y="276"/>
                  </a:moveTo>
                  <a:lnTo>
                    <a:pt x="91" y="276"/>
                  </a:lnTo>
                  <a:lnTo>
                    <a:pt x="92" y="276"/>
                  </a:lnTo>
                  <a:close/>
                  <a:moveTo>
                    <a:pt x="92" y="271"/>
                  </a:moveTo>
                  <a:lnTo>
                    <a:pt x="92" y="273"/>
                  </a:lnTo>
                  <a:lnTo>
                    <a:pt x="91" y="273"/>
                  </a:lnTo>
                  <a:lnTo>
                    <a:pt x="89" y="273"/>
                  </a:lnTo>
                  <a:lnTo>
                    <a:pt x="91" y="273"/>
                  </a:lnTo>
                  <a:lnTo>
                    <a:pt x="89" y="273"/>
                  </a:lnTo>
                  <a:lnTo>
                    <a:pt x="89" y="271"/>
                  </a:lnTo>
                  <a:lnTo>
                    <a:pt x="91" y="271"/>
                  </a:lnTo>
                  <a:lnTo>
                    <a:pt x="91" y="270"/>
                  </a:lnTo>
                  <a:lnTo>
                    <a:pt x="91" y="269"/>
                  </a:lnTo>
                  <a:lnTo>
                    <a:pt x="91" y="268"/>
                  </a:lnTo>
                  <a:lnTo>
                    <a:pt x="92" y="268"/>
                  </a:lnTo>
                  <a:lnTo>
                    <a:pt x="92" y="269"/>
                  </a:lnTo>
                  <a:lnTo>
                    <a:pt x="92" y="270"/>
                  </a:lnTo>
                  <a:lnTo>
                    <a:pt x="92" y="271"/>
                  </a:lnTo>
                  <a:close/>
                  <a:moveTo>
                    <a:pt x="79" y="268"/>
                  </a:moveTo>
                  <a:lnTo>
                    <a:pt x="79" y="267"/>
                  </a:lnTo>
                  <a:lnTo>
                    <a:pt x="79" y="268"/>
                  </a:lnTo>
                  <a:close/>
                  <a:moveTo>
                    <a:pt x="95" y="268"/>
                  </a:moveTo>
                  <a:lnTo>
                    <a:pt x="95" y="269"/>
                  </a:lnTo>
                  <a:lnTo>
                    <a:pt x="95" y="270"/>
                  </a:lnTo>
                  <a:lnTo>
                    <a:pt x="95" y="271"/>
                  </a:lnTo>
                  <a:lnTo>
                    <a:pt x="94" y="271"/>
                  </a:lnTo>
                  <a:lnTo>
                    <a:pt x="94" y="270"/>
                  </a:lnTo>
                  <a:lnTo>
                    <a:pt x="94" y="271"/>
                  </a:lnTo>
                  <a:lnTo>
                    <a:pt x="94" y="270"/>
                  </a:lnTo>
                  <a:lnTo>
                    <a:pt x="93" y="270"/>
                  </a:lnTo>
                  <a:lnTo>
                    <a:pt x="93" y="269"/>
                  </a:lnTo>
                  <a:lnTo>
                    <a:pt x="93" y="268"/>
                  </a:lnTo>
                  <a:lnTo>
                    <a:pt x="94" y="268"/>
                  </a:lnTo>
                  <a:lnTo>
                    <a:pt x="94" y="267"/>
                  </a:lnTo>
                  <a:lnTo>
                    <a:pt x="94" y="268"/>
                  </a:lnTo>
                  <a:lnTo>
                    <a:pt x="95" y="267"/>
                  </a:lnTo>
                  <a:lnTo>
                    <a:pt x="95" y="268"/>
                  </a:lnTo>
                  <a:close/>
                  <a:moveTo>
                    <a:pt x="88" y="268"/>
                  </a:moveTo>
                  <a:lnTo>
                    <a:pt x="88" y="269"/>
                  </a:lnTo>
                  <a:lnTo>
                    <a:pt x="88" y="270"/>
                  </a:lnTo>
                  <a:lnTo>
                    <a:pt x="88" y="269"/>
                  </a:lnTo>
                  <a:lnTo>
                    <a:pt x="87" y="269"/>
                  </a:lnTo>
                  <a:lnTo>
                    <a:pt x="87" y="268"/>
                  </a:lnTo>
                  <a:lnTo>
                    <a:pt x="87" y="267"/>
                  </a:lnTo>
                  <a:lnTo>
                    <a:pt x="87" y="268"/>
                  </a:lnTo>
                  <a:lnTo>
                    <a:pt x="88" y="268"/>
                  </a:lnTo>
                  <a:close/>
                  <a:moveTo>
                    <a:pt x="83" y="267"/>
                  </a:moveTo>
                  <a:lnTo>
                    <a:pt x="82" y="267"/>
                  </a:lnTo>
                  <a:lnTo>
                    <a:pt x="82" y="266"/>
                  </a:lnTo>
                  <a:lnTo>
                    <a:pt x="83" y="266"/>
                  </a:lnTo>
                  <a:lnTo>
                    <a:pt x="83" y="267"/>
                  </a:lnTo>
                  <a:close/>
                  <a:moveTo>
                    <a:pt x="92" y="267"/>
                  </a:moveTo>
                  <a:lnTo>
                    <a:pt x="91" y="267"/>
                  </a:lnTo>
                  <a:lnTo>
                    <a:pt x="91" y="266"/>
                  </a:lnTo>
                  <a:lnTo>
                    <a:pt x="92" y="266"/>
                  </a:lnTo>
                  <a:lnTo>
                    <a:pt x="92" y="267"/>
                  </a:lnTo>
                  <a:close/>
                  <a:moveTo>
                    <a:pt x="91" y="266"/>
                  </a:moveTo>
                  <a:lnTo>
                    <a:pt x="91" y="265"/>
                  </a:lnTo>
                  <a:lnTo>
                    <a:pt x="91" y="266"/>
                  </a:lnTo>
                  <a:close/>
                  <a:moveTo>
                    <a:pt x="95" y="265"/>
                  </a:moveTo>
                  <a:lnTo>
                    <a:pt x="96" y="265"/>
                  </a:lnTo>
                  <a:lnTo>
                    <a:pt x="97" y="266"/>
                  </a:lnTo>
                  <a:lnTo>
                    <a:pt x="96" y="266"/>
                  </a:lnTo>
                  <a:lnTo>
                    <a:pt x="95" y="266"/>
                  </a:lnTo>
                  <a:lnTo>
                    <a:pt x="94" y="266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2"/>
                  </a:lnTo>
                  <a:lnTo>
                    <a:pt x="94" y="263"/>
                  </a:lnTo>
                  <a:lnTo>
                    <a:pt x="95" y="265"/>
                  </a:lnTo>
                  <a:close/>
                  <a:moveTo>
                    <a:pt x="88" y="261"/>
                  </a:moveTo>
                  <a:lnTo>
                    <a:pt x="89" y="261"/>
                  </a:lnTo>
                  <a:lnTo>
                    <a:pt x="89" y="262"/>
                  </a:lnTo>
                  <a:lnTo>
                    <a:pt x="88" y="262"/>
                  </a:lnTo>
                  <a:lnTo>
                    <a:pt x="88" y="261"/>
                  </a:lnTo>
                  <a:lnTo>
                    <a:pt x="87" y="261"/>
                  </a:lnTo>
                  <a:lnTo>
                    <a:pt x="87" y="260"/>
                  </a:lnTo>
                  <a:lnTo>
                    <a:pt x="88" y="260"/>
                  </a:lnTo>
                  <a:lnTo>
                    <a:pt x="89" y="260"/>
                  </a:lnTo>
                  <a:lnTo>
                    <a:pt x="88" y="261"/>
                  </a:lnTo>
                  <a:close/>
                  <a:moveTo>
                    <a:pt x="88" y="259"/>
                  </a:moveTo>
                  <a:lnTo>
                    <a:pt x="87" y="259"/>
                  </a:lnTo>
                  <a:lnTo>
                    <a:pt x="87" y="260"/>
                  </a:lnTo>
                  <a:lnTo>
                    <a:pt x="86" y="260"/>
                  </a:lnTo>
                  <a:lnTo>
                    <a:pt x="86" y="259"/>
                  </a:lnTo>
                  <a:lnTo>
                    <a:pt x="87" y="259"/>
                  </a:lnTo>
                  <a:lnTo>
                    <a:pt x="86" y="259"/>
                  </a:lnTo>
                  <a:lnTo>
                    <a:pt x="87" y="259"/>
                  </a:lnTo>
                  <a:lnTo>
                    <a:pt x="87" y="258"/>
                  </a:lnTo>
                  <a:lnTo>
                    <a:pt x="87" y="259"/>
                  </a:lnTo>
                  <a:lnTo>
                    <a:pt x="88" y="258"/>
                  </a:lnTo>
                  <a:lnTo>
                    <a:pt x="88" y="259"/>
                  </a:lnTo>
                  <a:close/>
                  <a:moveTo>
                    <a:pt x="95" y="258"/>
                  </a:moveTo>
                  <a:lnTo>
                    <a:pt x="94" y="258"/>
                  </a:lnTo>
                  <a:lnTo>
                    <a:pt x="94" y="257"/>
                  </a:lnTo>
                  <a:lnTo>
                    <a:pt x="95" y="257"/>
                  </a:lnTo>
                  <a:lnTo>
                    <a:pt x="95" y="258"/>
                  </a:lnTo>
                  <a:close/>
                  <a:moveTo>
                    <a:pt x="92" y="257"/>
                  </a:moveTo>
                  <a:lnTo>
                    <a:pt x="91" y="257"/>
                  </a:lnTo>
                  <a:lnTo>
                    <a:pt x="91" y="255"/>
                  </a:lnTo>
                  <a:lnTo>
                    <a:pt x="92" y="257"/>
                  </a:lnTo>
                  <a:close/>
                  <a:moveTo>
                    <a:pt x="85" y="255"/>
                  </a:moveTo>
                  <a:lnTo>
                    <a:pt x="85" y="257"/>
                  </a:lnTo>
                  <a:lnTo>
                    <a:pt x="85" y="255"/>
                  </a:lnTo>
                  <a:close/>
                  <a:moveTo>
                    <a:pt x="93" y="255"/>
                  </a:moveTo>
                  <a:lnTo>
                    <a:pt x="93" y="257"/>
                  </a:lnTo>
                  <a:lnTo>
                    <a:pt x="94" y="255"/>
                  </a:lnTo>
                  <a:lnTo>
                    <a:pt x="94" y="257"/>
                  </a:lnTo>
                  <a:lnTo>
                    <a:pt x="94" y="258"/>
                  </a:lnTo>
                  <a:lnTo>
                    <a:pt x="93" y="259"/>
                  </a:lnTo>
                  <a:lnTo>
                    <a:pt x="92" y="259"/>
                  </a:lnTo>
                  <a:lnTo>
                    <a:pt x="92" y="258"/>
                  </a:lnTo>
                  <a:lnTo>
                    <a:pt x="92" y="257"/>
                  </a:lnTo>
                  <a:lnTo>
                    <a:pt x="92" y="255"/>
                  </a:lnTo>
                  <a:lnTo>
                    <a:pt x="92" y="254"/>
                  </a:lnTo>
                  <a:lnTo>
                    <a:pt x="93" y="254"/>
                  </a:lnTo>
                  <a:lnTo>
                    <a:pt x="93" y="255"/>
                  </a:lnTo>
                  <a:close/>
                  <a:moveTo>
                    <a:pt x="92" y="248"/>
                  </a:moveTo>
                  <a:lnTo>
                    <a:pt x="92" y="249"/>
                  </a:lnTo>
                  <a:lnTo>
                    <a:pt x="92" y="250"/>
                  </a:lnTo>
                  <a:lnTo>
                    <a:pt x="92" y="251"/>
                  </a:lnTo>
                  <a:lnTo>
                    <a:pt x="92" y="250"/>
                  </a:lnTo>
                  <a:lnTo>
                    <a:pt x="92" y="249"/>
                  </a:lnTo>
                  <a:lnTo>
                    <a:pt x="91" y="249"/>
                  </a:lnTo>
                  <a:lnTo>
                    <a:pt x="91" y="248"/>
                  </a:lnTo>
                  <a:lnTo>
                    <a:pt x="91" y="246"/>
                  </a:lnTo>
                  <a:lnTo>
                    <a:pt x="91" y="245"/>
                  </a:lnTo>
                  <a:lnTo>
                    <a:pt x="91" y="246"/>
                  </a:lnTo>
                  <a:lnTo>
                    <a:pt x="92" y="248"/>
                  </a:lnTo>
                  <a:close/>
                  <a:moveTo>
                    <a:pt x="86" y="237"/>
                  </a:moveTo>
                  <a:lnTo>
                    <a:pt x="86" y="236"/>
                  </a:lnTo>
                  <a:lnTo>
                    <a:pt x="86" y="237"/>
                  </a:lnTo>
                  <a:close/>
                  <a:moveTo>
                    <a:pt x="18" y="233"/>
                  </a:moveTo>
                  <a:lnTo>
                    <a:pt x="18" y="232"/>
                  </a:lnTo>
                  <a:lnTo>
                    <a:pt x="18" y="233"/>
                  </a:lnTo>
                  <a:close/>
                  <a:moveTo>
                    <a:pt x="22" y="220"/>
                  </a:moveTo>
                  <a:lnTo>
                    <a:pt x="24" y="219"/>
                  </a:lnTo>
                  <a:lnTo>
                    <a:pt x="24" y="220"/>
                  </a:lnTo>
                  <a:lnTo>
                    <a:pt x="22" y="220"/>
                  </a:lnTo>
                  <a:close/>
                  <a:moveTo>
                    <a:pt x="83" y="210"/>
                  </a:moveTo>
                  <a:lnTo>
                    <a:pt x="82" y="210"/>
                  </a:lnTo>
                  <a:lnTo>
                    <a:pt x="82" y="209"/>
                  </a:lnTo>
                  <a:lnTo>
                    <a:pt x="82" y="210"/>
                  </a:lnTo>
                  <a:lnTo>
                    <a:pt x="83" y="210"/>
                  </a:lnTo>
                  <a:close/>
                  <a:moveTo>
                    <a:pt x="39" y="205"/>
                  </a:moveTo>
                  <a:lnTo>
                    <a:pt x="38" y="205"/>
                  </a:lnTo>
                  <a:lnTo>
                    <a:pt x="39" y="204"/>
                  </a:lnTo>
                  <a:lnTo>
                    <a:pt x="39" y="203"/>
                  </a:lnTo>
                  <a:lnTo>
                    <a:pt x="39" y="204"/>
                  </a:lnTo>
                  <a:lnTo>
                    <a:pt x="39" y="205"/>
                  </a:lnTo>
                  <a:close/>
                  <a:moveTo>
                    <a:pt x="34" y="205"/>
                  </a:moveTo>
                  <a:lnTo>
                    <a:pt x="34" y="204"/>
                  </a:lnTo>
                  <a:lnTo>
                    <a:pt x="33" y="203"/>
                  </a:lnTo>
                  <a:lnTo>
                    <a:pt x="34" y="202"/>
                  </a:lnTo>
                  <a:lnTo>
                    <a:pt x="35" y="202"/>
                  </a:lnTo>
                  <a:lnTo>
                    <a:pt x="35" y="201"/>
                  </a:lnTo>
                  <a:lnTo>
                    <a:pt x="36" y="201"/>
                  </a:lnTo>
                  <a:lnTo>
                    <a:pt x="36" y="200"/>
                  </a:lnTo>
                  <a:lnTo>
                    <a:pt x="37" y="199"/>
                  </a:lnTo>
                  <a:lnTo>
                    <a:pt x="37" y="200"/>
                  </a:lnTo>
                  <a:lnTo>
                    <a:pt x="37" y="201"/>
                  </a:lnTo>
                  <a:lnTo>
                    <a:pt x="37" y="202"/>
                  </a:lnTo>
                  <a:lnTo>
                    <a:pt x="36" y="202"/>
                  </a:lnTo>
                  <a:lnTo>
                    <a:pt x="36" y="203"/>
                  </a:lnTo>
                  <a:lnTo>
                    <a:pt x="35" y="203"/>
                  </a:lnTo>
                  <a:lnTo>
                    <a:pt x="34" y="204"/>
                  </a:lnTo>
                  <a:lnTo>
                    <a:pt x="34" y="205"/>
                  </a:lnTo>
                  <a:close/>
                  <a:moveTo>
                    <a:pt x="80" y="200"/>
                  </a:moveTo>
                  <a:lnTo>
                    <a:pt x="79" y="199"/>
                  </a:lnTo>
                  <a:lnTo>
                    <a:pt x="79" y="198"/>
                  </a:lnTo>
                  <a:lnTo>
                    <a:pt x="79" y="196"/>
                  </a:lnTo>
                  <a:lnTo>
                    <a:pt x="79" y="195"/>
                  </a:lnTo>
                  <a:lnTo>
                    <a:pt x="80" y="195"/>
                  </a:lnTo>
                  <a:lnTo>
                    <a:pt x="82" y="195"/>
                  </a:lnTo>
                  <a:lnTo>
                    <a:pt x="80" y="196"/>
                  </a:lnTo>
                  <a:lnTo>
                    <a:pt x="82" y="198"/>
                  </a:lnTo>
                  <a:lnTo>
                    <a:pt x="80" y="198"/>
                  </a:lnTo>
                  <a:lnTo>
                    <a:pt x="80" y="199"/>
                  </a:lnTo>
                  <a:lnTo>
                    <a:pt x="80" y="200"/>
                  </a:lnTo>
                  <a:close/>
                  <a:moveTo>
                    <a:pt x="22" y="158"/>
                  </a:moveTo>
                  <a:lnTo>
                    <a:pt x="24" y="158"/>
                  </a:lnTo>
                  <a:lnTo>
                    <a:pt x="24" y="159"/>
                  </a:lnTo>
                  <a:lnTo>
                    <a:pt x="24" y="160"/>
                  </a:lnTo>
                  <a:lnTo>
                    <a:pt x="24" y="161"/>
                  </a:lnTo>
                  <a:lnTo>
                    <a:pt x="22" y="161"/>
                  </a:lnTo>
                  <a:lnTo>
                    <a:pt x="21" y="161"/>
                  </a:lnTo>
                  <a:lnTo>
                    <a:pt x="21" y="160"/>
                  </a:lnTo>
                  <a:lnTo>
                    <a:pt x="20" y="158"/>
                  </a:lnTo>
                  <a:lnTo>
                    <a:pt x="21" y="158"/>
                  </a:lnTo>
                  <a:lnTo>
                    <a:pt x="21" y="157"/>
                  </a:lnTo>
                  <a:lnTo>
                    <a:pt x="22" y="158"/>
                  </a:lnTo>
                  <a:close/>
                  <a:moveTo>
                    <a:pt x="25" y="148"/>
                  </a:moveTo>
                  <a:lnTo>
                    <a:pt x="25" y="149"/>
                  </a:lnTo>
                  <a:lnTo>
                    <a:pt x="26" y="149"/>
                  </a:lnTo>
                  <a:lnTo>
                    <a:pt x="27" y="149"/>
                  </a:lnTo>
                  <a:lnTo>
                    <a:pt x="27" y="150"/>
                  </a:lnTo>
                  <a:lnTo>
                    <a:pt x="26" y="151"/>
                  </a:lnTo>
                  <a:lnTo>
                    <a:pt x="25" y="151"/>
                  </a:lnTo>
                  <a:lnTo>
                    <a:pt x="26" y="151"/>
                  </a:lnTo>
                  <a:lnTo>
                    <a:pt x="25" y="151"/>
                  </a:lnTo>
                  <a:lnTo>
                    <a:pt x="24" y="151"/>
                  </a:lnTo>
                  <a:lnTo>
                    <a:pt x="24" y="150"/>
                  </a:lnTo>
                  <a:lnTo>
                    <a:pt x="24" y="149"/>
                  </a:lnTo>
                  <a:lnTo>
                    <a:pt x="22" y="149"/>
                  </a:lnTo>
                  <a:lnTo>
                    <a:pt x="22" y="148"/>
                  </a:lnTo>
                  <a:lnTo>
                    <a:pt x="22" y="146"/>
                  </a:lnTo>
                  <a:lnTo>
                    <a:pt x="24" y="146"/>
                  </a:lnTo>
                  <a:lnTo>
                    <a:pt x="24" y="148"/>
                  </a:lnTo>
                  <a:lnTo>
                    <a:pt x="25" y="148"/>
                  </a:lnTo>
                  <a:close/>
                  <a:moveTo>
                    <a:pt x="20" y="144"/>
                  </a:moveTo>
                  <a:lnTo>
                    <a:pt x="19" y="143"/>
                  </a:lnTo>
                  <a:lnTo>
                    <a:pt x="18" y="141"/>
                  </a:lnTo>
                  <a:lnTo>
                    <a:pt x="19" y="141"/>
                  </a:lnTo>
                  <a:lnTo>
                    <a:pt x="19" y="142"/>
                  </a:lnTo>
                  <a:lnTo>
                    <a:pt x="20" y="142"/>
                  </a:lnTo>
                  <a:lnTo>
                    <a:pt x="20" y="143"/>
                  </a:lnTo>
                  <a:lnTo>
                    <a:pt x="20" y="144"/>
                  </a:lnTo>
                  <a:close/>
                  <a:moveTo>
                    <a:pt x="12" y="143"/>
                  </a:moveTo>
                  <a:lnTo>
                    <a:pt x="12" y="142"/>
                  </a:lnTo>
                  <a:lnTo>
                    <a:pt x="12" y="141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2" y="138"/>
                  </a:lnTo>
                  <a:lnTo>
                    <a:pt x="12" y="140"/>
                  </a:lnTo>
                  <a:lnTo>
                    <a:pt x="12" y="142"/>
                  </a:lnTo>
                  <a:lnTo>
                    <a:pt x="12" y="143"/>
                  </a:lnTo>
                  <a:close/>
                  <a:moveTo>
                    <a:pt x="80" y="1"/>
                  </a:moveTo>
                  <a:lnTo>
                    <a:pt x="82" y="1"/>
                  </a:lnTo>
                  <a:lnTo>
                    <a:pt x="83" y="0"/>
                  </a:lnTo>
                  <a:lnTo>
                    <a:pt x="83" y="1"/>
                  </a:lnTo>
                  <a:lnTo>
                    <a:pt x="83" y="2"/>
                  </a:lnTo>
                  <a:lnTo>
                    <a:pt x="84" y="3"/>
                  </a:lnTo>
                  <a:lnTo>
                    <a:pt x="85" y="2"/>
                  </a:lnTo>
                  <a:lnTo>
                    <a:pt x="86" y="3"/>
                  </a:lnTo>
                  <a:lnTo>
                    <a:pt x="86" y="4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88" y="7"/>
                  </a:lnTo>
                  <a:lnTo>
                    <a:pt x="89" y="7"/>
                  </a:lnTo>
                  <a:lnTo>
                    <a:pt x="89" y="9"/>
                  </a:lnTo>
                  <a:lnTo>
                    <a:pt x="88" y="9"/>
                  </a:lnTo>
                  <a:lnTo>
                    <a:pt x="88" y="10"/>
                  </a:lnTo>
                  <a:lnTo>
                    <a:pt x="89" y="10"/>
                  </a:lnTo>
                  <a:lnTo>
                    <a:pt x="89" y="11"/>
                  </a:lnTo>
                  <a:lnTo>
                    <a:pt x="89" y="12"/>
                  </a:lnTo>
                  <a:lnTo>
                    <a:pt x="91" y="12"/>
                  </a:lnTo>
                  <a:lnTo>
                    <a:pt x="89" y="12"/>
                  </a:lnTo>
                  <a:lnTo>
                    <a:pt x="91" y="12"/>
                  </a:lnTo>
                  <a:lnTo>
                    <a:pt x="91" y="14"/>
                  </a:lnTo>
                  <a:lnTo>
                    <a:pt x="91" y="15"/>
                  </a:lnTo>
                  <a:lnTo>
                    <a:pt x="92" y="16"/>
                  </a:lnTo>
                  <a:lnTo>
                    <a:pt x="92" y="17"/>
                  </a:lnTo>
                  <a:lnTo>
                    <a:pt x="93" y="17"/>
                  </a:lnTo>
                  <a:lnTo>
                    <a:pt x="93" y="16"/>
                  </a:lnTo>
                  <a:lnTo>
                    <a:pt x="93" y="15"/>
                  </a:lnTo>
                  <a:lnTo>
                    <a:pt x="94" y="15"/>
                  </a:lnTo>
                  <a:lnTo>
                    <a:pt x="95" y="15"/>
                  </a:lnTo>
                  <a:lnTo>
                    <a:pt x="95" y="16"/>
                  </a:lnTo>
                  <a:lnTo>
                    <a:pt x="96" y="16"/>
                  </a:lnTo>
                  <a:lnTo>
                    <a:pt x="97" y="16"/>
                  </a:lnTo>
                  <a:lnTo>
                    <a:pt x="97" y="17"/>
                  </a:lnTo>
                  <a:lnTo>
                    <a:pt x="97" y="18"/>
                  </a:lnTo>
                  <a:lnTo>
                    <a:pt x="97" y="19"/>
                  </a:lnTo>
                  <a:lnTo>
                    <a:pt x="97" y="20"/>
                  </a:lnTo>
                  <a:lnTo>
                    <a:pt x="97" y="22"/>
                  </a:lnTo>
                  <a:lnTo>
                    <a:pt x="97" y="23"/>
                  </a:lnTo>
                  <a:lnTo>
                    <a:pt x="97" y="24"/>
                  </a:lnTo>
                  <a:lnTo>
                    <a:pt x="97" y="25"/>
                  </a:lnTo>
                  <a:lnTo>
                    <a:pt x="99" y="25"/>
                  </a:lnTo>
                  <a:lnTo>
                    <a:pt x="97" y="26"/>
                  </a:lnTo>
                  <a:lnTo>
                    <a:pt x="99" y="27"/>
                  </a:lnTo>
                  <a:lnTo>
                    <a:pt x="97" y="28"/>
                  </a:lnTo>
                  <a:lnTo>
                    <a:pt x="99" y="29"/>
                  </a:lnTo>
                  <a:lnTo>
                    <a:pt x="99" y="31"/>
                  </a:lnTo>
                  <a:lnTo>
                    <a:pt x="99" y="32"/>
                  </a:lnTo>
                  <a:lnTo>
                    <a:pt x="99" y="33"/>
                  </a:lnTo>
                  <a:lnTo>
                    <a:pt x="97" y="33"/>
                  </a:lnTo>
                  <a:lnTo>
                    <a:pt x="97" y="34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6" y="37"/>
                  </a:lnTo>
                  <a:lnTo>
                    <a:pt x="96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6" y="41"/>
                  </a:lnTo>
                  <a:lnTo>
                    <a:pt x="96" y="40"/>
                  </a:lnTo>
                  <a:lnTo>
                    <a:pt x="95" y="41"/>
                  </a:lnTo>
                  <a:lnTo>
                    <a:pt x="95" y="42"/>
                  </a:lnTo>
                  <a:lnTo>
                    <a:pt x="95" y="43"/>
                  </a:lnTo>
                  <a:lnTo>
                    <a:pt x="96" y="43"/>
                  </a:lnTo>
                  <a:lnTo>
                    <a:pt x="97" y="44"/>
                  </a:lnTo>
                  <a:lnTo>
                    <a:pt x="97" y="45"/>
                  </a:lnTo>
                  <a:lnTo>
                    <a:pt x="96" y="45"/>
                  </a:lnTo>
                  <a:lnTo>
                    <a:pt x="95" y="45"/>
                  </a:lnTo>
                  <a:lnTo>
                    <a:pt x="94" y="45"/>
                  </a:lnTo>
                  <a:lnTo>
                    <a:pt x="94" y="46"/>
                  </a:lnTo>
                  <a:lnTo>
                    <a:pt x="93" y="46"/>
                  </a:lnTo>
                  <a:lnTo>
                    <a:pt x="93" y="48"/>
                  </a:lnTo>
                  <a:lnTo>
                    <a:pt x="93" y="49"/>
                  </a:lnTo>
                  <a:lnTo>
                    <a:pt x="92" y="50"/>
                  </a:lnTo>
                  <a:lnTo>
                    <a:pt x="91" y="50"/>
                  </a:lnTo>
                  <a:lnTo>
                    <a:pt x="89" y="49"/>
                  </a:lnTo>
                  <a:lnTo>
                    <a:pt x="89" y="50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8" y="53"/>
                  </a:lnTo>
                  <a:lnTo>
                    <a:pt x="87" y="54"/>
                  </a:lnTo>
                  <a:lnTo>
                    <a:pt x="86" y="56"/>
                  </a:lnTo>
                  <a:lnTo>
                    <a:pt x="85" y="56"/>
                  </a:lnTo>
                  <a:lnTo>
                    <a:pt x="85" y="54"/>
                  </a:lnTo>
                  <a:lnTo>
                    <a:pt x="84" y="56"/>
                  </a:lnTo>
                  <a:lnTo>
                    <a:pt x="84" y="57"/>
                  </a:lnTo>
                  <a:lnTo>
                    <a:pt x="83" y="58"/>
                  </a:lnTo>
                  <a:lnTo>
                    <a:pt x="83" y="59"/>
                  </a:lnTo>
                  <a:lnTo>
                    <a:pt x="83" y="60"/>
                  </a:lnTo>
                  <a:lnTo>
                    <a:pt x="83" y="61"/>
                  </a:lnTo>
                  <a:lnTo>
                    <a:pt x="84" y="61"/>
                  </a:lnTo>
                  <a:lnTo>
                    <a:pt x="84" y="62"/>
                  </a:lnTo>
                  <a:lnTo>
                    <a:pt x="83" y="62"/>
                  </a:lnTo>
                  <a:lnTo>
                    <a:pt x="83" y="61"/>
                  </a:lnTo>
                  <a:lnTo>
                    <a:pt x="82" y="62"/>
                  </a:lnTo>
                  <a:lnTo>
                    <a:pt x="80" y="64"/>
                  </a:lnTo>
                  <a:lnTo>
                    <a:pt x="80" y="66"/>
                  </a:lnTo>
                  <a:lnTo>
                    <a:pt x="79" y="68"/>
                  </a:lnTo>
                  <a:lnTo>
                    <a:pt x="80" y="68"/>
                  </a:lnTo>
                  <a:lnTo>
                    <a:pt x="82" y="68"/>
                  </a:lnTo>
                  <a:lnTo>
                    <a:pt x="82" y="69"/>
                  </a:lnTo>
                  <a:lnTo>
                    <a:pt x="83" y="69"/>
                  </a:lnTo>
                  <a:lnTo>
                    <a:pt x="83" y="70"/>
                  </a:lnTo>
                  <a:lnTo>
                    <a:pt x="82" y="70"/>
                  </a:lnTo>
                  <a:lnTo>
                    <a:pt x="83" y="71"/>
                  </a:lnTo>
                  <a:lnTo>
                    <a:pt x="83" y="73"/>
                  </a:lnTo>
                  <a:lnTo>
                    <a:pt x="83" y="74"/>
                  </a:lnTo>
                  <a:lnTo>
                    <a:pt x="80" y="76"/>
                  </a:lnTo>
                  <a:lnTo>
                    <a:pt x="80" y="77"/>
                  </a:lnTo>
                  <a:lnTo>
                    <a:pt x="82" y="77"/>
                  </a:lnTo>
                  <a:lnTo>
                    <a:pt x="82" y="78"/>
                  </a:lnTo>
                  <a:lnTo>
                    <a:pt x="82" y="77"/>
                  </a:lnTo>
                  <a:lnTo>
                    <a:pt x="83" y="77"/>
                  </a:lnTo>
                  <a:lnTo>
                    <a:pt x="84" y="76"/>
                  </a:lnTo>
                  <a:lnTo>
                    <a:pt x="85" y="76"/>
                  </a:lnTo>
                  <a:lnTo>
                    <a:pt x="85" y="75"/>
                  </a:lnTo>
                  <a:lnTo>
                    <a:pt x="88" y="74"/>
                  </a:lnTo>
                  <a:lnTo>
                    <a:pt x="89" y="74"/>
                  </a:lnTo>
                  <a:lnTo>
                    <a:pt x="91" y="74"/>
                  </a:lnTo>
                  <a:lnTo>
                    <a:pt x="92" y="74"/>
                  </a:lnTo>
                  <a:lnTo>
                    <a:pt x="93" y="74"/>
                  </a:lnTo>
                  <a:lnTo>
                    <a:pt x="94" y="74"/>
                  </a:lnTo>
                  <a:lnTo>
                    <a:pt x="95" y="74"/>
                  </a:lnTo>
                  <a:lnTo>
                    <a:pt x="96" y="74"/>
                  </a:lnTo>
                  <a:lnTo>
                    <a:pt x="97" y="74"/>
                  </a:lnTo>
                  <a:lnTo>
                    <a:pt x="100" y="74"/>
                  </a:lnTo>
                  <a:lnTo>
                    <a:pt x="100" y="73"/>
                  </a:lnTo>
                  <a:lnTo>
                    <a:pt x="100" y="74"/>
                  </a:lnTo>
                  <a:lnTo>
                    <a:pt x="99" y="75"/>
                  </a:lnTo>
                  <a:lnTo>
                    <a:pt x="97" y="76"/>
                  </a:lnTo>
                  <a:lnTo>
                    <a:pt x="97" y="77"/>
                  </a:lnTo>
                  <a:lnTo>
                    <a:pt x="97" y="78"/>
                  </a:lnTo>
                  <a:lnTo>
                    <a:pt x="97" y="79"/>
                  </a:lnTo>
                  <a:lnTo>
                    <a:pt x="99" y="79"/>
                  </a:lnTo>
                  <a:lnTo>
                    <a:pt x="99" y="81"/>
                  </a:lnTo>
                  <a:lnTo>
                    <a:pt x="100" y="81"/>
                  </a:lnTo>
                  <a:lnTo>
                    <a:pt x="100" y="82"/>
                  </a:lnTo>
                  <a:lnTo>
                    <a:pt x="100" y="83"/>
                  </a:lnTo>
                  <a:lnTo>
                    <a:pt x="99" y="83"/>
                  </a:lnTo>
                  <a:lnTo>
                    <a:pt x="99" y="84"/>
                  </a:lnTo>
                  <a:lnTo>
                    <a:pt x="100" y="84"/>
                  </a:lnTo>
                  <a:lnTo>
                    <a:pt x="101" y="85"/>
                  </a:lnTo>
                  <a:lnTo>
                    <a:pt x="101" y="86"/>
                  </a:lnTo>
                  <a:lnTo>
                    <a:pt x="100" y="86"/>
                  </a:lnTo>
                  <a:lnTo>
                    <a:pt x="101" y="86"/>
                  </a:lnTo>
                  <a:lnTo>
                    <a:pt x="101" y="87"/>
                  </a:lnTo>
                  <a:lnTo>
                    <a:pt x="100" y="89"/>
                  </a:lnTo>
                  <a:lnTo>
                    <a:pt x="101" y="89"/>
                  </a:lnTo>
                  <a:lnTo>
                    <a:pt x="102" y="90"/>
                  </a:lnTo>
                  <a:lnTo>
                    <a:pt x="103" y="90"/>
                  </a:lnTo>
                  <a:lnTo>
                    <a:pt x="104" y="90"/>
                  </a:lnTo>
                  <a:lnTo>
                    <a:pt x="104" y="91"/>
                  </a:lnTo>
                  <a:lnTo>
                    <a:pt x="105" y="91"/>
                  </a:lnTo>
                  <a:lnTo>
                    <a:pt x="106" y="91"/>
                  </a:lnTo>
                  <a:lnTo>
                    <a:pt x="106" y="90"/>
                  </a:lnTo>
                  <a:lnTo>
                    <a:pt x="108" y="90"/>
                  </a:lnTo>
                  <a:lnTo>
                    <a:pt x="108" y="91"/>
                  </a:lnTo>
                  <a:lnTo>
                    <a:pt x="109" y="91"/>
                  </a:lnTo>
                  <a:lnTo>
                    <a:pt x="110" y="91"/>
                  </a:lnTo>
                  <a:lnTo>
                    <a:pt x="109" y="92"/>
                  </a:lnTo>
                  <a:lnTo>
                    <a:pt x="110" y="92"/>
                  </a:lnTo>
                  <a:lnTo>
                    <a:pt x="110" y="93"/>
                  </a:lnTo>
                  <a:lnTo>
                    <a:pt x="109" y="93"/>
                  </a:lnTo>
                  <a:lnTo>
                    <a:pt x="108" y="93"/>
                  </a:lnTo>
                  <a:lnTo>
                    <a:pt x="109" y="94"/>
                  </a:lnTo>
                  <a:lnTo>
                    <a:pt x="108" y="94"/>
                  </a:lnTo>
                  <a:lnTo>
                    <a:pt x="108" y="95"/>
                  </a:lnTo>
                  <a:lnTo>
                    <a:pt x="106" y="95"/>
                  </a:lnTo>
                  <a:lnTo>
                    <a:pt x="106" y="96"/>
                  </a:lnTo>
                  <a:lnTo>
                    <a:pt x="108" y="98"/>
                  </a:lnTo>
                  <a:lnTo>
                    <a:pt x="108" y="99"/>
                  </a:lnTo>
                  <a:lnTo>
                    <a:pt x="108" y="100"/>
                  </a:lnTo>
                  <a:lnTo>
                    <a:pt x="106" y="101"/>
                  </a:lnTo>
                  <a:lnTo>
                    <a:pt x="105" y="102"/>
                  </a:lnTo>
                  <a:lnTo>
                    <a:pt x="105" y="103"/>
                  </a:lnTo>
                  <a:lnTo>
                    <a:pt x="105" y="104"/>
                  </a:lnTo>
                  <a:lnTo>
                    <a:pt x="104" y="104"/>
                  </a:lnTo>
                  <a:lnTo>
                    <a:pt x="104" y="106"/>
                  </a:lnTo>
                  <a:lnTo>
                    <a:pt x="105" y="107"/>
                  </a:lnTo>
                  <a:lnTo>
                    <a:pt x="106" y="107"/>
                  </a:lnTo>
                  <a:lnTo>
                    <a:pt x="108" y="107"/>
                  </a:lnTo>
                  <a:lnTo>
                    <a:pt x="109" y="106"/>
                  </a:lnTo>
                  <a:lnTo>
                    <a:pt x="109" y="107"/>
                  </a:lnTo>
                  <a:lnTo>
                    <a:pt x="110" y="107"/>
                  </a:lnTo>
                  <a:lnTo>
                    <a:pt x="111" y="107"/>
                  </a:lnTo>
                  <a:lnTo>
                    <a:pt x="112" y="107"/>
                  </a:lnTo>
                  <a:lnTo>
                    <a:pt x="112" y="108"/>
                  </a:lnTo>
                  <a:lnTo>
                    <a:pt x="112" y="107"/>
                  </a:lnTo>
                  <a:lnTo>
                    <a:pt x="113" y="107"/>
                  </a:lnTo>
                  <a:lnTo>
                    <a:pt x="114" y="108"/>
                  </a:lnTo>
                  <a:lnTo>
                    <a:pt x="114" y="107"/>
                  </a:lnTo>
                  <a:lnTo>
                    <a:pt x="116" y="107"/>
                  </a:lnTo>
                  <a:lnTo>
                    <a:pt x="116" y="108"/>
                  </a:lnTo>
                  <a:lnTo>
                    <a:pt x="117" y="108"/>
                  </a:lnTo>
                  <a:lnTo>
                    <a:pt x="117" y="109"/>
                  </a:lnTo>
                  <a:lnTo>
                    <a:pt x="116" y="110"/>
                  </a:lnTo>
                  <a:lnTo>
                    <a:pt x="116" y="111"/>
                  </a:lnTo>
                  <a:lnTo>
                    <a:pt x="117" y="112"/>
                  </a:lnTo>
                  <a:lnTo>
                    <a:pt x="117" y="114"/>
                  </a:lnTo>
                  <a:lnTo>
                    <a:pt x="118" y="114"/>
                  </a:lnTo>
                  <a:lnTo>
                    <a:pt x="119" y="114"/>
                  </a:lnTo>
                  <a:lnTo>
                    <a:pt x="119" y="115"/>
                  </a:lnTo>
                  <a:lnTo>
                    <a:pt x="118" y="115"/>
                  </a:lnTo>
                  <a:lnTo>
                    <a:pt x="118" y="116"/>
                  </a:lnTo>
                  <a:lnTo>
                    <a:pt x="119" y="116"/>
                  </a:lnTo>
                  <a:lnTo>
                    <a:pt x="119" y="117"/>
                  </a:lnTo>
                  <a:lnTo>
                    <a:pt x="120" y="117"/>
                  </a:lnTo>
                  <a:lnTo>
                    <a:pt x="121" y="117"/>
                  </a:lnTo>
                  <a:lnTo>
                    <a:pt x="121" y="116"/>
                  </a:lnTo>
                  <a:lnTo>
                    <a:pt x="122" y="116"/>
                  </a:lnTo>
                  <a:lnTo>
                    <a:pt x="124" y="116"/>
                  </a:lnTo>
                  <a:lnTo>
                    <a:pt x="124" y="117"/>
                  </a:lnTo>
                  <a:lnTo>
                    <a:pt x="125" y="117"/>
                  </a:lnTo>
                  <a:lnTo>
                    <a:pt x="126" y="117"/>
                  </a:lnTo>
                  <a:lnTo>
                    <a:pt x="127" y="116"/>
                  </a:lnTo>
                  <a:lnTo>
                    <a:pt x="128" y="115"/>
                  </a:lnTo>
                  <a:lnTo>
                    <a:pt x="129" y="114"/>
                  </a:lnTo>
                  <a:lnTo>
                    <a:pt x="130" y="114"/>
                  </a:lnTo>
                  <a:lnTo>
                    <a:pt x="131" y="112"/>
                  </a:lnTo>
                  <a:lnTo>
                    <a:pt x="133" y="112"/>
                  </a:lnTo>
                  <a:lnTo>
                    <a:pt x="133" y="111"/>
                  </a:lnTo>
                  <a:lnTo>
                    <a:pt x="134" y="112"/>
                  </a:lnTo>
                  <a:lnTo>
                    <a:pt x="134" y="114"/>
                  </a:lnTo>
                  <a:lnTo>
                    <a:pt x="135" y="114"/>
                  </a:lnTo>
                  <a:lnTo>
                    <a:pt x="135" y="115"/>
                  </a:lnTo>
                  <a:lnTo>
                    <a:pt x="134" y="115"/>
                  </a:lnTo>
                  <a:lnTo>
                    <a:pt x="134" y="116"/>
                  </a:lnTo>
                  <a:lnTo>
                    <a:pt x="131" y="118"/>
                  </a:lnTo>
                  <a:lnTo>
                    <a:pt x="130" y="118"/>
                  </a:lnTo>
                  <a:lnTo>
                    <a:pt x="130" y="119"/>
                  </a:lnTo>
                  <a:lnTo>
                    <a:pt x="129" y="119"/>
                  </a:lnTo>
                  <a:lnTo>
                    <a:pt x="128" y="119"/>
                  </a:lnTo>
                  <a:lnTo>
                    <a:pt x="127" y="121"/>
                  </a:lnTo>
                  <a:lnTo>
                    <a:pt x="127" y="123"/>
                  </a:lnTo>
                  <a:lnTo>
                    <a:pt x="126" y="123"/>
                  </a:lnTo>
                  <a:lnTo>
                    <a:pt x="126" y="124"/>
                  </a:lnTo>
                  <a:lnTo>
                    <a:pt x="125" y="124"/>
                  </a:lnTo>
                  <a:lnTo>
                    <a:pt x="126" y="124"/>
                  </a:lnTo>
                  <a:lnTo>
                    <a:pt x="125" y="124"/>
                  </a:lnTo>
                  <a:lnTo>
                    <a:pt x="125" y="125"/>
                  </a:lnTo>
                  <a:lnTo>
                    <a:pt x="125" y="126"/>
                  </a:lnTo>
                  <a:lnTo>
                    <a:pt x="126" y="126"/>
                  </a:lnTo>
                  <a:lnTo>
                    <a:pt x="127" y="126"/>
                  </a:lnTo>
                  <a:lnTo>
                    <a:pt x="126" y="126"/>
                  </a:lnTo>
                  <a:lnTo>
                    <a:pt x="126" y="127"/>
                  </a:lnTo>
                  <a:lnTo>
                    <a:pt x="125" y="127"/>
                  </a:lnTo>
                  <a:lnTo>
                    <a:pt x="124" y="127"/>
                  </a:lnTo>
                  <a:lnTo>
                    <a:pt x="122" y="127"/>
                  </a:lnTo>
                  <a:lnTo>
                    <a:pt x="121" y="127"/>
                  </a:lnTo>
                  <a:lnTo>
                    <a:pt x="121" y="128"/>
                  </a:lnTo>
                  <a:lnTo>
                    <a:pt x="120" y="128"/>
                  </a:lnTo>
                  <a:lnTo>
                    <a:pt x="120" y="129"/>
                  </a:lnTo>
                  <a:lnTo>
                    <a:pt x="119" y="131"/>
                  </a:lnTo>
                  <a:lnTo>
                    <a:pt x="119" y="132"/>
                  </a:lnTo>
                  <a:lnTo>
                    <a:pt x="119" y="133"/>
                  </a:lnTo>
                  <a:lnTo>
                    <a:pt x="119" y="134"/>
                  </a:lnTo>
                  <a:lnTo>
                    <a:pt x="118" y="134"/>
                  </a:lnTo>
                  <a:lnTo>
                    <a:pt x="118" y="135"/>
                  </a:lnTo>
                  <a:lnTo>
                    <a:pt x="118" y="134"/>
                  </a:lnTo>
                  <a:lnTo>
                    <a:pt x="117" y="134"/>
                  </a:lnTo>
                  <a:lnTo>
                    <a:pt x="117" y="133"/>
                  </a:lnTo>
                  <a:lnTo>
                    <a:pt x="116" y="133"/>
                  </a:lnTo>
                  <a:lnTo>
                    <a:pt x="114" y="133"/>
                  </a:lnTo>
                  <a:lnTo>
                    <a:pt x="114" y="134"/>
                  </a:lnTo>
                  <a:lnTo>
                    <a:pt x="113" y="135"/>
                  </a:lnTo>
                  <a:lnTo>
                    <a:pt x="112" y="135"/>
                  </a:lnTo>
                  <a:lnTo>
                    <a:pt x="111" y="135"/>
                  </a:lnTo>
                  <a:lnTo>
                    <a:pt x="110" y="134"/>
                  </a:lnTo>
                  <a:lnTo>
                    <a:pt x="109" y="134"/>
                  </a:lnTo>
                  <a:lnTo>
                    <a:pt x="109" y="135"/>
                  </a:lnTo>
                  <a:lnTo>
                    <a:pt x="109" y="136"/>
                  </a:lnTo>
                  <a:lnTo>
                    <a:pt x="110" y="136"/>
                  </a:lnTo>
                  <a:lnTo>
                    <a:pt x="110" y="137"/>
                  </a:lnTo>
                  <a:lnTo>
                    <a:pt x="109" y="137"/>
                  </a:lnTo>
                  <a:lnTo>
                    <a:pt x="109" y="138"/>
                  </a:lnTo>
                  <a:lnTo>
                    <a:pt x="106" y="138"/>
                  </a:lnTo>
                  <a:lnTo>
                    <a:pt x="105" y="138"/>
                  </a:lnTo>
                  <a:lnTo>
                    <a:pt x="104" y="138"/>
                  </a:lnTo>
                  <a:lnTo>
                    <a:pt x="103" y="138"/>
                  </a:lnTo>
                  <a:lnTo>
                    <a:pt x="102" y="140"/>
                  </a:lnTo>
                  <a:lnTo>
                    <a:pt x="102" y="141"/>
                  </a:lnTo>
                  <a:lnTo>
                    <a:pt x="102" y="142"/>
                  </a:lnTo>
                  <a:lnTo>
                    <a:pt x="102" y="143"/>
                  </a:lnTo>
                  <a:lnTo>
                    <a:pt x="101" y="143"/>
                  </a:lnTo>
                  <a:lnTo>
                    <a:pt x="101" y="144"/>
                  </a:lnTo>
                  <a:lnTo>
                    <a:pt x="100" y="143"/>
                  </a:lnTo>
                  <a:lnTo>
                    <a:pt x="99" y="144"/>
                  </a:lnTo>
                  <a:lnTo>
                    <a:pt x="97" y="144"/>
                  </a:lnTo>
                  <a:lnTo>
                    <a:pt x="96" y="144"/>
                  </a:lnTo>
                  <a:lnTo>
                    <a:pt x="95" y="144"/>
                  </a:lnTo>
                  <a:lnTo>
                    <a:pt x="95" y="145"/>
                  </a:lnTo>
                  <a:lnTo>
                    <a:pt x="94" y="144"/>
                  </a:lnTo>
                  <a:lnTo>
                    <a:pt x="94" y="145"/>
                  </a:lnTo>
                  <a:lnTo>
                    <a:pt x="93" y="145"/>
                  </a:lnTo>
                  <a:lnTo>
                    <a:pt x="92" y="145"/>
                  </a:lnTo>
                  <a:lnTo>
                    <a:pt x="91" y="145"/>
                  </a:lnTo>
                  <a:lnTo>
                    <a:pt x="91" y="144"/>
                  </a:lnTo>
                  <a:lnTo>
                    <a:pt x="89" y="144"/>
                  </a:lnTo>
                  <a:lnTo>
                    <a:pt x="88" y="143"/>
                  </a:lnTo>
                  <a:lnTo>
                    <a:pt x="87" y="143"/>
                  </a:lnTo>
                  <a:lnTo>
                    <a:pt x="87" y="144"/>
                  </a:lnTo>
                  <a:lnTo>
                    <a:pt x="87" y="145"/>
                  </a:lnTo>
                  <a:lnTo>
                    <a:pt x="87" y="146"/>
                  </a:lnTo>
                  <a:lnTo>
                    <a:pt x="86" y="146"/>
                  </a:lnTo>
                  <a:lnTo>
                    <a:pt x="85" y="146"/>
                  </a:lnTo>
                  <a:lnTo>
                    <a:pt x="85" y="148"/>
                  </a:lnTo>
                  <a:lnTo>
                    <a:pt x="85" y="149"/>
                  </a:lnTo>
                  <a:lnTo>
                    <a:pt x="84" y="149"/>
                  </a:lnTo>
                  <a:lnTo>
                    <a:pt x="84" y="150"/>
                  </a:lnTo>
                  <a:lnTo>
                    <a:pt x="84" y="151"/>
                  </a:lnTo>
                  <a:lnTo>
                    <a:pt x="84" y="152"/>
                  </a:lnTo>
                  <a:lnTo>
                    <a:pt x="84" y="153"/>
                  </a:lnTo>
                  <a:lnTo>
                    <a:pt x="84" y="154"/>
                  </a:lnTo>
                  <a:lnTo>
                    <a:pt x="83" y="156"/>
                  </a:lnTo>
                  <a:lnTo>
                    <a:pt x="83" y="157"/>
                  </a:lnTo>
                  <a:lnTo>
                    <a:pt x="82" y="157"/>
                  </a:lnTo>
                  <a:lnTo>
                    <a:pt x="83" y="158"/>
                  </a:lnTo>
                  <a:lnTo>
                    <a:pt x="83" y="159"/>
                  </a:lnTo>
                  <a:lnTo>
                    <a:pt x="83" y="160"/>
                  </a:lnTo>
                  <a:lnTo>
                    <a:pt x="84" y="161"/>
                  </a:lnTo>
                  <a:lnTo>
                    <a:pt x="84" y="162"/>
                  </a:lnTo>
                  <a:lnTo>
                    <a:pt x="83" y="162"/>
                  </a:lnTo>
                  <a:lnTo>
                    <a:pt x="82" y="162"/>
                  </a:lnTo>
                  <a:lnTo>
                    <a:pt x="80" y="163"/>
                  </a:lnTo>
                  <a:lnTo>
                    <a:pt x="79" y="163"/>
                  </a:lnTo>
                  <a:lnTo>
                    <a:pt x="78" y="163"/>
                  </a:lnTo>
                  <a:lnTo>
                    <a:pt x="78" y="162"/>
                  </a:lnTo>
                  <a:lnTo>
                    <a:pt x="77" y="162"/>
                  </a:lnTo>
                  <a:lnTo>
                    <a:pt x="77" y="163"/>
                  </a:lnTo>
                  <a:lnTo>
                    <a:pt x="78" y="163"/>
                  </a:lnTo>
                  <a:lnTo>
                    <a:pt x="78" y="165"/>
                  </a:lnTo>
                  <a:lnTo>
                    <a:pt x="79" y="166"/>
                  </a:lnTo>
                  <a:lnTo>
                    <a:pt x="79" y="167"/>
                  </a:lnTo>
                  <a:lnTo>
                    <a:pt x="80" y="167"/>
                  </a:lnTo>
                  <a:lnTo>
                    <a:pt x="80" y="166"/>
                  </a:lnTo>
                  <a:lnTo>
                    <a:pt x="82" y="167"/>
                  </a:lnTo>
                  <a:lnTo>
                    <a:pt x="82" y="168"/>
                  </a:lnTo>
                  <a:lnTo>
                    <a:pt x="83" y="169"/>
                  </a:lnTo>
                  <a:lnTo>
                    <a:pt x="83" y="170"/>
                  </a:lnTo>
                  <a:lnTo>
                    <a:pt x="83" y="171"/>
                  </a:lnTo>
                  <a:lnTo>
                    <a:pt x="84" y="171"/>
                  </a:lnTo>
                  <a:lnTo>
                    <a:pt x="84" y="173"/>
                  </a:lnTo>
                  <a:lnTo>
                    <a:pt x="83" y="173"/>
                  </a:lnTo>
                  <a:lnTo>
                    <a:pt x="83" y="174"/>
                  </a:lnTo>
                  <a:lnTo>
                    <a:pt x="83" y="175"/>
                  </a:lnTo>
                  <a:lnTo>
                    <a:pt x="83" y="176"/>
                  </a:lnTo>
                  <a:lnTo>
                    <a:pt x="84" y="176"/>
                  </a:lnTo>
                  <a:lnTo>
                    <a:pt x="84" y="177"/>
                  </a:lnTo>
                  <a:lnTo>
                    <a:pt x="86" y="178"/>
                  </a:lnTo>
                  <a:lnTo>
                    <a:pt x="86" y="179"/>
                  </a:lnTo>
                  <a:lnTo>
                    <a:pt x="87" y="179"/>
                  </a:lnTo>
                  <a:lnTo>
                    <a:pt x="87" y="181"/>
                  </a:lnTo>
                  <a:lnTo>
                    <a:pt x="88" y="181"/>
                  </a:lnTo>
                  <a:lnTo>
                    <a:pt x="88" y="182"/>
                  </a:lnTo>
                  <a:lnTo>
                    <a:pt x="88" y="183"/>
                  </a:lnTo>
                  <a:lnTo>
                    <a:pt x="89" y="184"/>
                  </a:lnTo>
                  <a:lnTo>
                    <a:pt x="91" y="184"/>
                  </a:lnTo>
                  <a:lnTo>
                    <a:pt x="91" y="185"/>
                  </a:lnTo>
                  <a:lnTo>
                    <a:pt x="92" y="185"/>
                  </a:lnTo>
                  <a:lnTo>
                    <a:pt x="91" y="185"/>
                  </a:lnTo>
                  <a:lnTo>
                    <a:pt x="92" y="185"/>
                  </a:lnTo>
                  <a:lnTo>
                    <a:pt x="92" y="186"/>
                  </a:lnTo>
                  <a:lnTo>
                    <a:pt x="93" y="186"/>
                  </a:lnTo>
                  <a:lnTo>
                    <a:pt x="94" y="187"/>
                  </a:lnTo>
                  <a:lnTo>
                    <a:pt x="94" y="188"/>
                  </a:lnTo>
                  <a:lnTo>
                    <a:pt x="95" y="188"/>
                  </a:lnTo>
                  <a:lnTo>
                    <a:pt x="95" y="190"/>
                  </a:lnTo>
                  <a:lnTo>
                    <a:pt x="94" y="190"/>
                  </a:lnTo>
                  <a:lnTo>
                    <a:pt x="95" y="190"/>
                  </a:lnTo>
                  <a:lnTo>
                    <a:pt x="95" y="191"/>
                  </a:lnTo>
                  <a:lnTo>
                    <a:pt x="94" y="191"/>
                  </a:lnTo>
                  <a:lnTo>
                    <a:pt x="94" y="192"/>
                  </a:lnTo>
                  <a:lnTo>
                    <a:pt x="94" y="193"/>
                  </a:lnTo>
                  <a:lnTo>
                    <a:pt x="95" y="193"/>
                  </a:lnTo>
                  <a:lnTo>
                    <a:pt x="95" y="194"/>
                  </a:lnTo>
                  <a:lnTo>
                    <a:pt x="96" y="195"/>
                  </a:lnTo>
                  <a:lnTo>
                    <a:pt x="96" y="196"/>
                  </a:lnTo>
                  <a:lnTo>
                    <a:pt x="97" y="198"/>
                  </a:lnTo>
                  <a:lnTo>
                    <a:pt x="97" y="199"/>
                  </a:lnTo>
                  <a:lnTo>
                    <a:pt x="97" y="198"/>
                  </a:lnTo>
                  <a:lnTo>
                    <a:pt x="99" y="196"/>
                  </a:lnTo>
                  <a:lnTo>
                    <a:pt x="100" y="196"/>
                  </a:lnTo>
                  <a:lnTo>
                    <a:pt x="100" y="195"/>
                  </a:lnTo>
                  <a:lnTo>
                    <a:pt x="100" y="196"/>
                  </a:lnTo>
                  <a:lnTo>
                    <a:pt x="101" y="196"/>
                  </a:lnTo>
                  <a:lnTo>
                    <a:pt x="101" y="198"/>
                  </a:lnTo>
                  <a:lnTo>
                    <a:pt x="101" y="199"/>
                  </a:lnTo>
                  <a:lnTo>
                    <a:pt x="100" y="199"/>
                  </a:lnTo>
                  <a:lnTo>
                    <a:pt x="100" y="200"/>
                  </a:lnTo>
                  <a:lnTo>
                    <a:pt x="100" y="201"/>
                  </a:lnTo>
                  <a:lnTo>
                    <a:pt x="99" y="201"/>
                  </a:lnTo>
                  <a:lnTo>
                    <a:pt x="97" y="201"/>
                  </a:lnTo>
                  <a:lnTo>
                    <a:pt x="96" y="201"/>
                  </a:lnTo>
                  <a:lnTo>
                    <a:pt x="96" y="202"/>
                  </a:lnTo>
                  <a:lnTo>
                    <a:pt x="95" y="202"/>
                  </a:lnTo>
                  <a:lnTo>
                    <a:pt x="95" y="203"/>
                  </a:lnTo>
                  <a:lnTo>
                    <a:pt x="96" y="203"/>
                  </a:lnTo>
                  <a:lnTo>
                    <a:pt x="95" y="204"/>
                  </a:lnTo>
                  <a:lnTo>
                    <a:pt x="95" y="205"/>
                  </a:lnTo>
                  <a:lnTo>
                    <a:pt x="95" y="207"/>
                  </a:lnTo>
                  <a:lnTo>
                    <a:pt x="95" y="208"/>
                  </a:lnTo>
                  <a:lnTo>
                    <a:pt x="95" y="209"/>
                  </a:lnTo>
                  <a:lnTo>
                    <a:pt x="95" y="211"/>
                  </a:lnTo>
                  <a:lnTo>
                    <a:pt x="95" y="212"/>
                  </a:lnTo>
                  <a:lnTo>
                    <a:pt x="95" y="213"/>
                  </a:lnTo>
                  <a:lnTo>
                    <a:pt x="95" y="212"/>
                  </a:lnTo>
                  <a:lnTo>
                    <a:pt x="94" y="212"/>
                  </a:lnTo>
                  <a:lnTo>
                    <a:pt x="93" y="212"/>
                  </a:lnTo>
                  <a:lnTo>
                    <a:pt x="93" y="213"/>
                  </a:lnTo>
                  <a:lnTo>
                    <a:pt x="93" y="215"/>
                  </a:lnTo>
                  <a:lnTo>
                    <a:pt x="92" y="213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6"/>
                  </a:lnTo>
                  <a:lnTo>
                    <a:pt x="89" y="217"/>
                  </a:lnTo>
                  <a:lnTo>
                    <a:pt x="91" y="218"/>
                  </a:lnTo>
                  <a:lnTo>
                    <a:pt x="89" y="218"/>
                  </a:lnTo>
                  <a:lnTo>
                    <a:pt x="89" y="219"/>
                  </a:lnTo>
                  <a:lnTo>
                    <a:pt x="91" y="219"/>
                  </a:lnTo>
                  <a:lnTo>
                    <a:pt x="91" y="220"/>
                  </a:lnTo>
                  <a:lnTo>
                    <a:pt x="91" y="221"/>
                  </a:lnTo>
                  <a:lnTo>
                    <a:pt x="92" y="223"/>
                  </a:lnTo>
                  <a:lnTo>
                    <a:pt x="93" y="225"/>
                  </a:lnTo>
                  <a:lnTo>
                    <a:pt x="94" y="225"/>
                  </a:lnTo>
                  <a:lnTo>
                    <a:pt x="94" y="226"/>
                  </a:lnTo>
                  <a:lnTo>
                    <a:pt x="95" y="228"/>
                  </a:lnTo>
                  <a:lnTo>
                    <a:pt x="96" y="228"/>
                  </a:lnTo>
                  <a:lnTo>
                    <a:pt x="96" y="229"/>
                  </a:lnTo>
                  <a:lnTo>
                    <a:pt x="97" y="229"/>
                  </a:lnTo>
                  <a:lnTo>
                    <a:pt x="99" y="230"/>
                  </a:lnTo>
                  <a:lnTo>
                    <a:pt x="100" y="232"/>
                  </a:lnTo>
                  <a:lnTo>
                    <a:pt x="101" y="232"/>
                  </a:lnTo>
                  <a:lnTo>
                    <a:pt x="101" y="233"/>
                  </a:lnTo>
                  <a:lnTo>
                    <a:pt x="102" y="234"/>
                  </a:lnTo>
                  <a:lnTo>
                    <a:pt x="102" y="235"/>
                  </a:lnTo>
                  <a:lnTo>
                    <a:pt x="103" y="235"/>
                  </a:lnTo>
                  <a:lnTo>
                    <a:pt x="103" y="236"/>
                  </a:lnTo>
                  <a:lnTo>
                    <a:pt x="103" y="237"/>
                  </a:lnTo>
                  <a:lnTo>
                    <a:pt x="104" y="237"/>
                  </a:lnTo>
                  <a:lnTo>
                    <a:pt x="104" y="238"/>
                  </a:lnTo>
                  <a:lnTo>
                    <a:pt x="104" y="240"/>
                  </a:lnTo>
                  <a:lnTo>
                    <a:pt x="105" y="243"/>
                  </a:lnTo>
                  <a:lnTo>
                    <a:pt x="104" y="244"/>
                  </a:lnTo>
                  <a:lnTo>
                    <a:pt x="104" y="245"/>
                  </a:lnTo>
                  <a:lnTo>
                    <a:pt x="105" y="245"/>
                  </a:lnTo>
                  <a:lnTo>
                    <a:pt x="104" y="245"/>
                  </a:lnTo>
                  <a:lnTo>
                    <a:pt x="104" y="246"/>
                  </a:lnTo>
                  <a:lnTo>
                    <a:pt x="103" y="246"/>
                  </a:lnTo>
                  <a:lnTo>
                    <a:pt x="103" y="248"/>
                  </a:lnTo>
                  <a:lnTo>
                    <a:pt x="103" y="249"/>
                  </a:lnTo>
                  <a:lnTo>
                    <a:pt x="104" y="249"/>
                  </a:lnTo>
                  <a:lnTo>
                    <a:pt x="104" y="250"/>
                  </a:lnTo>
                  <a:lnTo>
                    <a:pt x="104" y="251"/>
                  </a:lnTo>
                  <a:lnTo>
                    <a:pt x="104" y="252"/>
                  </a:lnTo>
                  <a:lnTo>
                    <a:pt x="105" y="252"/>
                  </a:lnTo>
                  <a:lnTo>
                    <a:pt x="105" y="253"/>
                  </a:lnTo>
                  <a:lnTo>
                    <a:pt x="106" y="253"/>
                  </a:lnTo>
                  <a:lnTo>
                    <a:pt x="106" y="254"/>
                  </a:lnTo>
                  <a:lnTo>
                    <a:pt x="108" y="255"/>
                  </a:lnTo>
                  <a:lnTo>
                    <a:pt x="108" y="257"/>
                  </a:lnTo>
                  <a:lnTo>
                    <a:pt x="108" y="258"/>
                  </a:lnTo>
                  <a:lnTo>
                    <a:pt x="109" y="259"/>
                  </a:lnTo>
                  <a:lnTo>
                    <a:pt x="109" y="260"/>
                  </a:lnTo>
                  <a:lnTo>
                    <a:pt x="109" y="261"/>
                  </a:lnTo>
                  <a:lnTo>
                    <a:pt x="109" y="262"/>
                  </a:lnTo>
                  <a:lnTo>
                    <a:pt x="110" y="262"/>
                  </a:lnTo>
                  <a:lnTo>
                    <a:pt x="110" y="263"/>
                  </a:lnTo>
                  <a:lnTo>
                    <a:pt x="110" y="265"/>
                  </a:lnTo>
                  <a:lnTo>
                    <a:pt x="111" y="265"/>
                  </a:lnTo>
                  <a:lnTo>
                    <a:pt x="110" y="266"/>
                  </a:lnTo>
                  <a:lnTo>
                    <a:pt x="110" y="267"/>
                  </a:lnTo>
                  <a:lnTo>
                    <a:pt x="111" y="267"/>
                  </a:lnTo>
                  <a:lnTo>
                    <a:pt x="111" y="268"/>
                  </a:lnTo>
                  <a:lnTo>
                    <a:pt x="111" y="269"/>
                  </a:lnTo>
                  <a:lnTo>
                    <a:pt x="110" y="270"/>
                  </a:lnTo>
                  <a:lnTo>
                    <a:pt x="109" y="270"/>
                  </a:lnTo>
                  <a:lnTo>
                    <a:pt x="109" y="271"/>
                  </a:lnTo>
                  <a:lnTo>
                    <a:pt x="109" y="273"/>
                  </a:lnTo>
                  <a:lnTo>
                    <a:pt x="108" y="273"/>
                  </a:lnTo>
                  <a:lnTo>
                    <a:pt x="108" y="274"/>
                  </a:lnTo>
                  <a:lnTo>
                    <a:pt x="106" y="275"/>
                  </a:lnTo>
                  <a:lnTo>
                    <a:pt x="106" y="276"/>
                  </a:lnTo>
                  <a:lnTo>
                    <a:pt x="105" y="276"/>
                  </a:lnTo>
                  <a:lnTo>
                    <a:pt x="105" y="277"/>
                  </a:lnTo>
                  <a:lnTo>
                    <a:pt x="105" y="278"/>
                  </a:lnTo>
                  <a:lnTo>
                    <a:pt x="104" y="278"/>
                  </a:lnTo>
                  <a:lnTo>
                    <a:pt x="104" y="279"/>
                  </a:lnTo>
                  <a:lnTo>
                    <a:pt x="103" y="279"/>
                  </a:lnTo>
                  <a:lnTo>
                    <a:pt x="103" y="280"/>
                  </a:lnTo>
                  <a:lnTo>
                    <a:pt x="102" y="280"/>
                  </a:lnTo>
                  <a:lnTo>
                    <a:pt x="102" y="282"/>
                  </a:lnTo>
                  <a:lnTo>
                    <a:pt x="102" y="283"/>
                  </a:lnTo>
                  <a:lnTo>
                    <a:pt x="101" y="283"/>
                  </a:lnTo>
                  <a:lnTo>
                    <a:pt x="100" y="283"/>
                  </a:lnTo>
                  <a:lnTo>
                    <a:pt x="100" y="284"/>
                  </a:lnTo>
                  <a:lnTo>
                    <a:pt x="99" y="284"/>
                  </a:lnTo>
                  <a:lnTo>
                    <a:pt x="99" y="285"/>
                  </a:lnTo>
                  <a:lnTo>
                    <a:pt x="99" y="286"/>
                  </a:lnTo>
                  <a:lnTo>
                    <a:pt x="99" y="287"/>
                  </a:lnTo>
                  <a:lnTo>
                    <a:pt x="99" y="288"/>
                  </a:lnTo>
                  <a:lnTo>
                    <a:pt x="99" y="290"/>
                  </a:lnTo>
                  <a:lnTo>
                    <a:pt x="97" y="290"/>
                  </a:lnTo>
                  <a:lnTo>
                    <a:pt x="97" y="291"/>
                  </a:lnTo>
                  <a:lnTo>
                    <a:pt x="97" y="292"/>
                  </a:lnTo>
                  <a:lnTo>
                    <a:pt x="96" y="293"/>
                  </a:lnTo>
                  <a:lnTo>
                    <a:pt x="96" y="294"/>
                  </a:lnTo>
                  <a:lnTo>
                    <a:pt x="95" y="295"/>
                  </a:lnTo>
                  <a:lnTo>
                    <a:pt x="95" y="294"/>
                  </a:lnTo>
                  <a:lnTo>
                    <a:pt x="95" y="293"/>
                  </a:lnTo>
                  <a:lnTo>
                    <a:pt x="94" y="292"/>
                  </a:lnTo>
                  <a:lnTo>
                    <a:pt x="95" y="291"/>
                  </a:lnTo>
                  <a:lnTo>
                    <a:pt x="95" y="290"/>
                  </a:lnTo>
                  <a:lnTo>
                    <a:pt x="95" y="288"/>
                  </a:lnTo>
                  <a:lnTo>
                    <a:pt x="94" y="288"/>
                  </a:lnTo>
                  <a:lnTo>
                    <a:pt x="94" y="287"/>
                  </a:lnTo>
                  <a:lnTo>
                    <a:pt x="94" y="286"/>
                  </a:lnTo>
                  <a:lnTo>
                    <a:pt x="94" y="285"/>
                  </a:lnTo>
                  <a:lnTo>
                    <a:pt x="94" y="284"/>
                  </a:lnTo>
                  <a:lnTo>
                    <a:pt x="95" y="284"/>
                  </a:lnTo>
                  <a:lnTo>
                    <a:pt x="95" y="283"/>
                  </a:lnTo>
                  <a:lnTo>
                    <a:pt x="96" y="283"/>
                  </a:lnTo>
                  <a:lnTo>
                    <a:pt x="96" y="282"/>
                  </a:lnTo>
                  <a:lnTo>
                    <a:pt x="96" y="280"/>
                  </a:lnTo>
                  <a:lnTo>
                    <a:pt x="97" y="280"/>
                  </a:lnTo>
                  <a:lnTo>
                    <a:pt x="97" y="282"/>
                  </a:lnTo>
                  <a:lnTo>
                    <a:pt x="97" y="280"/>
                  </a:lnTo>
                  <a:lnTo>
                    <a:pt x="97" y="279"/>
                  </a:lnTo>
                  <a:lnTo>
                    <a:pt x="97" y="278"/>
                  </a:lnTo>
                  <a:lnTo>
                    <a:pt x="97" y="277"/>
                  </a:lnTo>
                  <a:lnTo>
                    <a:pt x="99" y="277"/>
                  </a:lnTo>
                  <a:lnTo>
                    <a:pt x="99" y="276"/>
                  </a:lnTo>
                  <a:lnTo>
                    <a:pt x="99" y="275"/>
                  </a:lnTo>
                  <a:lnTo>
                    <a:pt x="97" y="275"/>
                  </a:lnTo>
                  <a:lnTo>
                    <a:pt x="97" y="274"/>
                  </a:lnTo>
                  <a:lnTo>
                    <a:pt x="97" y="273"/>
                  </a:lnTo>
                  <a:lnTo>
                    <a:pt x="99" y="273"/>
                  </a:lnTo>
                  <a:lnTo>
                    <a:pt x="99" y="271"/>
                  </a:lnTo>
                  <a:lnTo>
                    <a:pt x="97" y="271"/>
                  </a:lnTo>
                  <a:lnTo>
                    <a:pt x="99" y="271"/>
                  </a:lnTo>
                  <a:lnTo>
                    <a:pt x="99" y="270"/>
                  </a:lnTo>
                  <a:lnTo>
                    <a:pt x="99" y="269"/>
                  </a:lnTo>
                  <a:lnTo>
                    <a:pt x="100" y="269"/>
                  </a:lnTo>
                  <a:lnTo>
                    <a:pt x="101" y="269"/>
                  </a:lnTo>
                  <a:lnTo>
                    <a:pt x="100" y="269"/>
                  </a:lnTo>
                  <a:lnTo>
                    <a:pt x="99" y="268"/>
                  </a:lnTo>
                  <a:lnTo>
                    <a:pt x="100" y="267"/>
                  </a:lnTo>
                  <a:lnTo>
                    <a:pt x="99" y="267"/>
                  </a:lnTo>
                  <a:lnTo>
                    <a:pt x="99" y="268"/>
                  </a:lnTo>
                  <a:lnTo>
                    <a:pt x="97" y="268"/>
                  </a:lnTo>
                  <a:lnTo>
                    <a:pt x="97" y="269"/>
                  </a:lnTo>
                  <a:lnTo>
                    <a:pt x="96" y="269"/>
                  </a:lnTo>
                  <a:lnTo>
                    <a:pt x="96" y="268"/>
                  </a:lnTo>
                  <a:lnTo>
                    <a:pt x="96" y="267"/>
                  </a:lnTo>
                  <a:lnTo>
                    <a:pt x="97" y="267"/>
                  </a:lnTo>
                  <a:lnTo>
                    <a:pt x="97" y="266"/>
                  </a:lnTo>
                  <a:lnTo>
                    <a:pt x="96" y="266"/>
                  </a:lnTo>
                  <a:lnTo>
                    <a:pt x="95" y="266"/>
                  </a:lnTo>
                  <a:lnTo>
                    <a:pt x="96" y="266"/>
                  </a:lnTo>
                  <a:lnTo>
                    <a:pt x="97" y="266"/>
                  </a:lnTo>
                  <a:lnTo>
                    <a:pt x="97" y="265"/>
                  </a:lnTo>
                  <a:lnTo>
                    <a:pt x="97" y="263"/>
                  </a:lnTo>
                  <a:lnTo>
                    <a:pt x="96" y="263"/>
                  </a:lnTo>
                  <a:lnTo>
                    <a:pt x="96" y="262"/>
                  </a:lnTo>
                  <a:lnTo>
                    <a:pt x="97" y="262"/>
                  </a:lnTo>
                  <a:lnTo>
                    <a:pt x="97" y="261"/>
                  </a:lnTo>
                  <a:lnTo>
                    <a:pt x="96" y="261"/>
                  </a:lnTo>
                  <a:lnTo>
                    <a:pt x="95" y="261"/>
                  </a:lnTo>
                  <a:lnTo>
                    <a:pt x="95" y="260"/>
                  </a:lnTo>
                  <a:lnTo>
                    <a:pt x="96" y="260"/>
                  </a:lnTo>
                  <a:lnTo>
                    <a:pt x="97" y="260"/>
                  </a:lnTo>
                  <a:lnTo>
                    <a:pt x="97" y="259"/>
                  </a:lnTo>
                  <a:lnTo>
                    <a:pt x="96" y="259"/>
                  </a:lnTo>
                  <a:lnTo>
                    <a:pt x="96" y="258"/>
                  </a:lnTo>
                  <a:lnTo>
                    <a:pt x="96" y="257"/>
                  </a:lnTo>
                  <a:lnTo>
                    <a:pt x="97" y="257"/>
                  </a:lnTo>
                  <a:lnTo>
                    <a:pt x="96" y="257"/>
                  </a:lnTo>
                  <a:lnTo>
                    <a:pt x="96" y="255"/>
                  </a:lnTo>
                  <a:lnTo>
                    <a:pt x="96" y="254"/>
                  </a:lnTo>
                  <a:lnTo>
                    <a:pt x="97" y="254"/>
                  </a:lnTo>
                  <a:lnTo>
                    <a:pt x="97" y="253"/>
                  </a:lnTo>
                  <a:lnTo>
                    <a:pt x="96" y="253"/>
                  </a:lnTo>
                  <a:lnTo>
                    <a:pt x="97" y="253"/>
                  </a:lnTo>
                  <a:lnTo>
                    <a:pt x="96" y="253"/>
                  </a:lnTo>
                  <a:lnTo>
                    <a:pt x="96" y="252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6" y="249"/>
                  </a:lnTo>
                  <a:lnTo>
                    <a:pt x="96" y="248"/>
                  </a:lnTo>
                  <a:lnTo>
                    <a:pt x="95" y="246"/>
                  </a:lnTo>
                  <a:lnTo>
                    <a:pt x="94" y="245"/>
                  </a:lnTo>
                  <a:lnTo>
                    <a:pt x="94" y="244"/>
                  </a:lnTo>
                  <a:lnTo>
                    <a:pt x="94" y="245"/>
                  </a:lnTo>
                  <a:lnTo>
                    <a:pt x="94" y="244"/>
                  </a:lnTo>
                  <a:lnTo>
                    <a:pt x="94" y="243"/>
                  </a:lnTo>
                  <a:lnTo>
                    <a:pt x="94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3" y="242"/>
                  </a:lnTo>
                  <a:lnTo>
                    <a:pt x="93" y="241"/>
                  </a:lnTo>
                  <a:lnTo>
                    <a:pt x="93" y="240"/>
                  </a:lnTo>
                  <a:lnTo>
                    <a:pt x="92" y="240"/>
                  </a:lnTo>
                  <a:lnTo>
                    <a:pt x="92" y="238"/>
                  </a:lnTo>
                  <a:lnTo>
                    <a:pt x="91" y="238"/>
                  </a:lnTo>
                  <a:lnTo>
                    <a:pt x="91" y="237"/>
                  </a:lnTo>
                  <a:lnTo>
                    <a:pt x="91" y="236"/>
                  </a:lnTo>
                  <a:lnTo>
                    <a:pt x="91" y="235"/>
                  </a:lnTo>
                  <a:lnTo>
                    <a:pt x="91" y="234"/>
                  </a:lnTo>
                  <a:lnTo>
                    <a:pt x="91" y="233"/>
                  </a:lnTo>
                  <a:lnTo>
                    <a:pt x="89" y="233"/>
                  </a:lnTo>
                  <a:lnTo>
                    <a:pt x="89" y="234"/>
                  </a:lnTo>
                  <a:lnTo>
                    <a:pt x="91" y="234"/>
                  </a:lnTo>
                  <a:lnTo>
                    <a:pt x="89" y="234"/>
                  </a:lnTo>
                  <a:lnTo>
                    <a:pt x="89" y="235"/>
                  </a:lnTo>
                  <a:lnTo>
                    <a:pt x="91" y="236"/>
                  </a:lnTo>
                  <a:lnTo>
                    <a:pt x="89" y="236"/>
                  </a:lnTo>
                  <a:lnTo>
                    <a:pt x="89" y="237"/>
                  </a:lnTo>
                  <a:lnTo>
                    <a:pt x="89" y="238"/>
                  </a:lnTo>
                  <a:lnTo>
                    <a:pt x="89" y="240"/>
                  </a:lnTo>
                  <a:lnTo>
                    <a:pt x="89" y="241"/>
                  </a:lnTo>
                  <a:lnTo>
                    <a:pt x="89" y="240"/>
                  </a:lnTo>
                  <a:lnTo>
                    <a:pt x="89" y="238"/>
                  </a:lnTo>
                  <a:lnTo>
                    <a:pt x="88" y="238"/>
                  </a:lnTo>
                  <a:lnTo>
                    <a:pt x="88" y="237"/>
                  </a:lnTo>
                  <a:lnTo>
                    <a:pt x="88" y="236"/>
                  </a:lnTo>
                  <a:lnTo>
                    <a:pt x="88" y="235"/>
                  </a:lnTo>
                  <a:lnTo>
                    <a:pt x="88" y="234"/>
                  </a:lnTo>
                  <a:lnTo>
                    <a:pt x="88" y="233"/>
                  </a:lnTo>
                  <a:lnTo>
                    <a:pt x="88" y="232"/>
                  </a:lnTo>
                  <a:lnTo>
                    <a:pt x="88" y="230"/>
                  </a:lnTo>
                  <a:lnTo>
                    <a:pt x="87" y="230"/>
                  </a:lnTo>
                  <a:lnTo>
                    <a:pt x="87" y="229"/>
                  </a:lnTo>
                  <a:lnTo>
                    <a:pt x="87" y="228"/>
                  </a:lnTo>
                  <a:lnTo>
                    <a:pt x="87" y="227"/>
                  </a:lnTo>
                  <a:lnTo>
                    <a:pt x="87" y="226"/>
                  </a:lnTo>
                  <a:lnTo>
                    <a:pt x="87" y="227"/>
                  </a:lnTo>
                  <a:lnTo>
                    <a:pt x="86" y="227"/>
                  </a:lnTo>
                  <a:lnTo>
                    <a:pt x="86" y="226"/>
                  </a:lnTo>
                  <a:lnTo>
                    <a:pt x="86" y="225"/>
                  </a:lnTo>
                  <a:lnTo>
                    <a:pt x="86" y="224"/>
                  </a:lnTo>
                  <a:lnTo>
                    <a:pt x="85" y="224"/>
                  </a:lnTo>
                  <a:lnTo>
                    <a:pt x="86" y="223"/>
                  </a:lnTo>
                  <a:lnTo>
                    <a:pt x="87" y="224"/>
                  </a:lnTo>
                  <a:lnTo>
                    <a:pt x="87" y="223"/>
                  </a:lnTo>
                  <a:lnTo>
                    <a:pt x="86" y="223"/>
                  </a:lnTo>
                  <a:lnTo>
                    <a:pt x="87" y="221"/>
                  </a:lnTo>
                  <a:lnTo>
                    <a:pt x="86" y="221"/>
                  </a:lnTo>
                  <a:lnTo>
                    <a:pt x="86" y="223"/>
                  </a:lnTo>
                  <a:lnTo>
                    <a:pt x="86" y="221"/>
                  </a:lnTo>
                  <a:lnTo>
                    <a:pt x="86" y="223"/>
                  </a:lnTo>
                  <a:lnTo>
                    <a:pt x="85" y="223"/>
                  </a:lnTo>
                  <a:lnTo>
                    <a:pt x="84" y="220"/>
                  </a:lnTo>
                  <a:lnTo>
                    <a:pt x="84" y="219"/>
                  </a:lnTo>
                  <a:lnTo>
                    <a:pt x="84" y="218"/>
                  </a:lnTo>
                  <a:lnTo>
                    <a:pt x="84" y="217"/>
                  </a:lnTo>
                  <a:lnTo>
                    <a:pt x="84" y="216"/>
                  </a:lnTo>
                  <a:lnTo>
                    <a:pt x="85" y="215"/>
                  </a:lnTo>
                  <a:lnTo>
                    <a:pt x="84" y="215"/>
                  </a:lnTo>
                  <a:lnTo>
                    <a:pt x="83" y="213"/>
                  </a:lnTo>
                  <a:lnTo>
                    <a:pt x="83" y="212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4" y="210"/>
                  </a:lnTo>
                  <a:lnTo>
                    <a:pt x="84" y="209"/>
                  </a:lnTo>
                  <a:lnTo>
                    <a:pt x="83" y="208"/>
                  </a:lnTo>
                  <a:lnTo>
                    <a:pt x="84" y="208"/>
                  </a:lnTo>
                  <a:lnTo>
                    <a:pt x="83" y="208"/>
                  </a:lnTo>
                  <a:lnTo>
                    <a:pt x="83" y="207"/>
                  </a:lnTo>
                  <a:lnTo>
                    <a:pt x="83" y="205"/>
                  </a:lnTo>
                  <a:lnTo>
                    <a:pt x="83" y="204"/>
                  </a:lnTo>
                  <a:lnTo>
                    <a:pt x="82" y="203"/>
                  </a:lnTo>
                  <a:lnTo>
                    <a:pt x="80" y="202"/>
                  </a:lnTo>
                  <a:lnTo>
                    <a:pt x="80" y="201"/>
                  </a:lnTo>
                  <a:lnTo>
                    <a:pt x="82" y="201"/>
                  </a:lnTo>
                  <a:lnTo>
                    <a:pt x="82" y="199"/>
                  </a:lnTo>
                  <a:lnTo>
                    <a:pt x="82" y="198"/>
                  </a:lnTo>
                  <a:lnTo>
                    <a:pt x="82" y="196"/>
                  </a:lnTo>
                  <a:lnTo>
                    <a:pt x="82" y="195"/>
                  </a:lnTo>
                  <a:lnTo>
                    <a:pt x="83" y="194"/>
                  </a:lnTo>
                  <a:lnTo>
                    <a:pt x="82" y="194"/>
                  </a:lnTo>
                  <a:lnTo>
                    <a:pt x="80" y="194"/>
                  </a:lnTo>
                  <a:lnTo>
                    <a:pt x="79" y="194"/>
                  </a:lnTo>
                  <a:lnTo>
                    <a:pt x="78" y="194"/>
                  </a:lnTo>
                  <a:lnTo>
                    <a:pt x="78" y="195"/>
                  </a:lnTo>
                  <a:lnTo>
                    <a:pt x="77" y="193"/>
                  </a:lnTo>
                  <a:lnTo>
                    <a:pt x="77" y="192"/>
                  </a:lnTo>
                  <a:lnTo>
                    <a:pt x="77" y="193"/>
                  </a:lnTo>
                  <a:lnTo>
                    <a:pt x="76" y="193"/>
                  </a:lnTo>
                  <a:lnTo>
                    <a:pt x="76" y="192"/>
                  </a:lnTo>
                  <a:lnTo>
                    <a:pt x="76" y="191"/>
                  </a:lnTo>
                  <a:lnTo>
                    <a:pt x="76" y="190"/>
                  </a:lnTo>
                  <a:lnTo>
                    <a:pt x="75" y="190"/>
                  </a:lnTo>
                  <a:lnTo>
                    <a:pt x="76" y="188"/>
                  </a:lnTo>
                  <a:lnTo>
                    <a:pt x="75" y="188"/>
                  </a:lnTo>
                  <a:lnTo>
                    <a:pt x="75" y="187"/>
                  </a:lnTo>
                  <a:lnTo>
                    <a:pt x="75" y="186"/>
                  </a:lnTo>
                  <a:lnTo>
                    <a:pt x="75" y="185"/>
                  </a:lnTo>
                  <a:lnTo>
                    <a:pt x="76" y="186"/>
                  </a:lnTo>
                  <a:lnTo>
                    <a:pt x="76" y="185"/>
                  </a:lnTo>
                  <a:lnTo>
                    <a:pt x="75" y="185"/>
                  </a:lnTo>
                  <a:lnTo>
                    <a:pt x="75" y="186"/>
                  </a:lnTo>
                  <a:lnTo>
                    <a:pt x="74" y="186"/>
                  </a:lnTo>
                  <a:lnTo>
                    <a:pt x="74" y="185"/>
                  </a:lnTo>
                  <a:lnTo>
                    <a:pt x="74" y="184"/>
                  </a:lnTo>
                  <a:lnTo>
                    <a:pt x="74" y="183"/>
                  </a:lnTo>
                  <a:lnTo>
                    <a:pt x="72" y="183"/>
                  </a:lnTo>
                  <a:lnTo>
                    <a:pt x="70" y="182"/>
                  </a:lnTo>
                  <a:lnTo>
                    <a:pt x="70" y="181"/>
                  </a:lnTo>
                  <a:lnTo>
                    <a:pt x="70" y="182"/>
                  </a:lnTo>
                  <a:lnTo>
                    <a:pt x="70" y="181"/>
                  </a:lnTo>
                  <a:lnTo>
                    <a:pt x="69" y="181"/>
                  </a:lnTo>
                  <a:lnTo>
                    <a:pt x="69" y="182"/>
                  </a:lnTo>
                  <a:lnTo>
                    <a:pt x="70" y="182"/>
                  </a:lnTo>
                  <a:lnTo>
                    <a:pt x="71" y="183"/>
                  </a:lnTo>
                  <a:lnTo>
                    <a:pt x="70" y="183"/>
                  </a:lnTo>
                  <a:lnTo>
                    <a:pt x="70" y="184"/>
                  </a:lnTo>
                  <a:lnTo>
                    <a:pt x="70" y="185"/>
                  </a:lnTo>
                  <a:lnTo>
                    <a:pt x="71" y="186"/>
                  </a:lnTo>
                  <a:lnTo>
                    <a:pt x="71" y="187"/>
                  </a:lnTo>
                  <a:lnTo>
                    <a:pt x="70" y="187"/>
                  </a:lnTo>
                  <a:lnTo>
                    <a:pt x="70" y="188"/>
                  </a:lnTo>
                  <a:lnTo>
                    <a:pt x="69" y="188"/>
                  </a:lnTo>
                  <a:lnTo>
                    <a:pt x="70" y="188"/>
                  </a:lnTo>
                  <a:lnTo>
                    <a:pt x="70" y="190"/>
                  </a:lnTo>
                  <a:lnTo>
                    <a:pt x="69" y="191"/>
                  </a:lnTo>
                  <a:lnTo>
                    <a:pt x="69" y="192"/>
                  </a:lnTo>
                  <a:lnTo>
                    <a:pt x="68" y="192"/>
                  </a:lnTo>
                  <a:lnTo>
                    <a:pt x="68" y="193"/>
                  </a:lnTo>
                  <a:lnTo>
                    <a:pt x="68" y="194"/>
                  </a:lnTo>
                  <a:lnTo>
                    <a:pt x="67" y="194"/>
                  </a:lnTo>
                  <a:lnTo>
                    <a:pt x="67" y="195"/>
                  </a:lnTo>
                  <a:lnTo>
                    <a:pt x="66" y="195"/>
                  </a:lnTo>
                  <a:lnTo>
                    <a:pt x="64" y="195"/>
                  </a:lnTo>
                  <a:lnTo>
                    <a:pt x="63" y="195"/>
                  </a:lnTo>
                  <a:lnTo>
                    <a:pt x="62" y="194"/>
                  </a:lnTo>
                  <a:lnTo>
                    <a:pt x="61" y="194"/>
                  </a:lnTo>
                  <a:lnTo>
                    <a:pt x="61" y="193"/>
                  </a:lnTo>
                  <a:lnTo>
                    <a:pt x="61" y="192"/>
                  </a:lnTo>
                  <a:lnTo>
                    <a:pt x="61" y="191"/>
                  </a:lnTo>
                  <a:lnTo>
                    <a:pt x="61" y="190"/>
                  </a:lnTo>
                  <a:lnTo>
                    <a:pt x="60" y="191"/>
                  </a:lnTo>
                  <a:lnTo>
                    <a:pt x="60" y="192"/>
                  </a:lnTo>
                  <a:lnTo>
                    <a:pt x="61" y="193"/>
                  </a:lnTo>
                  <a:lnTo>
                    <a:pt x="61" y="194"/>
                  </a:lnTo>
                  <a:lnTo>
                    <a:pt x="61" y="195"/>
                  </a:lnTo>
                  <a:lnTo>
                    <a:pt x="62" y="195"/>
                  </a:lnTo>
                  <a:lnTo>
                    <a:pt x="62" y="196"/>
                  </a:lnTo>
                  <a:lnTo>
                    <a:pt x="61" y="198"/>
                  </a:lnTo>
                  <a:lnTo>
                    <a:pt x="60" y="198"/>
                  </a:lnTo>
                  <a:lnTo>
                    <a:pt x="59" y="198"/>
                  </a:lnTo>
                  <a:lnTo>
                    <a:pt x="58" y="196"/>
                  </a:lnTo>
                  <a:lnTo>
                    <a:pt x="58" y="198"/>
                  </a:lnTo>
                  <a:lnTo>
                    <a:pt x="58" y="199"/>
                  </a:lnTo>
                  <a:lnTo>
                    <a:pt x="57" y="200"/>
                  </a:lnTo>
                  <a:lnTo>
                    <a:pt x="57" y="199"/>
                  </a:lnTo>
                  <a:lnTo>
                    <a:pt x="57" y="200"/>
                  </a:lnTo>
                  <a:lnTo>
                    <a:pt x="55" y="200"/>
                  </a:lnTo>
                  <a:lnTo>
                    <a:pt x="55" y="199"/>
                  </a:lnTo>
                  <a:lnTo>
                    <a:pt x="54" y="200"/>
                  </a:lnTo>
                  <a:lnTo>
                    <a:pt x="54" y="201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3" y="201"/>
                  </a:lnTo>
                  <a:lnTo>
                    <a:pt x="53" y="202"/>
                  </a:lnTo>
                  <a:lnTo>
                    <a:pt x="53" y="203"/>
                  </a:lnTo>
                  <a:lnTo>
                    <a:pt x="52" y="203"/>
                  </a:lnTo>
                  <a:lnTo>
                    <a:pt x="50" y="205"/>
                  </a:lnTo>
                  <a:lnTo>
                    <a:pt x="50" y="207"/>
                  </a:lnTo>
                  <a:lnTo>
                    <a:pt x="49" y="207"/>
                  </a:lnTo>
                  <a:lnTo>
                    <a:pt x="47" y="207"/>
                  </a:lnTo>
                  <a:lnTo>
                    <a:pt x="46" y="207"/>
                  </a:lnTo>
                  <a:lnTo>
                    <a:pt x="46" y="205"/>
                  </a:lnTo>
                  <a:lnTo>
                    <a:pt x="47" y="204"/>
                  </a:lnTo>
                  <a:lnTo>
                    <a:pt x="47" y="203"/>
                  </a:lnTo>
                  <a:lnTo>
                    <a:pt x="47" y="202"/>
                  </a:lnTo>
                  <a:lnTo>
                    <a:pt x="47" y="201"/>
                  </a:lnTo>
                  <a:lnTo>
                    <a:pt x="47" y="202"/>
                  </a:lnTo>
                  <a:lnTo>
                    <a:pt x="47" y="203"/>
                  </a:lnTo>
                  <a:lnTo>
                    <a:pt x="46" y="204"/>
                  </a:lnTo>
                  <a:lnTo>
                    <a:pt x="46" y="203"/>
                  </a:lnTo>
                  <a:lnTo>
                    <a:pt x="45" y="204"/>
                  </a:lnTo>
                  <a:lnTo>
                    <a:pt x="45" y="205"/>
                  </a:lnTo>
                  <a:lnTo>
                    <a:pt x="45" y="207"/>
                  </a:lnTo>
                  <a:lnTo>
                    <a:pt x="44" y="205"/>
                  </a:lnTo>
                  <a:lnTo>
                    <a:pt x="44" y="204"/>
                  </a:lnTo>
                  <a:lnTo>
                    <a:pt x="44" y="203"/>
                  </a:lnTo>
                  <a:lnTo>
                    <a:pt x="44" y="202"/>
                  </a:lnTo>
                  <a:lnTo>
                    <a:pt x="44" y="203"/>
                  </a:lnTo>
                  <a:lnTo>
                    <a:pt x="44" y="202"/>
                  </a:lnTo>
                  <a:lnTo>
                    <a:pt x="44" y="201"/>
                  </a:lnTo>
                  <a:lnTo>
                    <a:pt x="45" y="201"/>
                  </a:lnTo>
                  <a:lnTo>
                    <a:pt x="44" y="201"/>
                  </a:lnTo>
                  <a:lnTo>
                    <a:pt x="43" y="202"/>
                  </a:lnTo>
                  <a:lnTo>
                    <a:pt x="43" y="203"/>
                  </a:lnTo>
                  <a:lnTo>
                    <a:pt x="43" y="205"/>
                  </a:lnTo>
                  <a:lnTo>
                    <a:pt x="42" y="205"/>
                  </a:lnTo>
                  <a:lnTo>
                    <a:pt x="42" y="207"/>
                  </a:lnTo>
                  <a:lnTo>
                    <a:pt x="41" y="207"/>
                  </a:lnTo>
                  <a:lnTo>
                    <a:pt x="39" y="205"/>
                  </a:lnTo>
                  <a:lnTo>
                    <a:pt x="41" y="205"/>
                  </a:lnTo>
                  <a:lnTo>
                    <a:pt x="41" y="204"/>
                  </a:lnTo>
                  <a:lnTo>
                    <a:pt x="41" y="205"/>
                  </a:lnTo>
                  <a:lnTo>
                    <a:pt x="39" y="204"/>
                  </a:lnTo>
                  <a:lnTo>
                    <a:pt x="39" y="203"/>
                  </a:lnTo>
                  <a:lnTo>
                    <a:pt x="41" y="203"/>
                  </a:lnTo>
                  <a:lnTo>
                    <a:pt x="41" y="202"/>
                  </a:lnTo>
                  <a:lnTo>
                    <a:pt x="41" y="201"/>
                  </a:lnTo>
                  <a:lnTo>
                    <a:pt x="41" y="200"/>
                  </a:lnTo>
                  <a:lnTo>
                    <a:pt x="42" y="200"/>
                  </a:lnTo>
                  <a:lnTo>
                    <a:pt x="42" y="199"/>
                  </a:lnTo>
                  <a:lnTo>
                    <a:pt x="42" y="200"/>
                  </a:lnTo>
                  <a:lnTo>
                    <a:pt x="41" y="200"/>
                  </a:lnTo>
                  <a:lnTo>
                    <a:pt x="39" y="201"/>
                  </a:lnTo>
                  <a:lnTo>
                    <a:pt x="41" y="202"/>
                  </a:lnTo>
                  <a:lnTo>
                    <a:pt x="39" y="203"/>
                  </a:lnTo>
                  <a:lnTo>
                    <a:pt x="38" y="203"/>
                  </a:lnTo>
                  <a:lnTo>
                    <a:pt x="38" y="204"/>
                  </a:lnTo>
                  <a:lnTo>
                    <a:pt x="38" y="205"/>
                  </a:lnTo>
                  <a:lnTo>
                    <a:pt x="37" y="205"/>
                  </a:lnTo>
                  <a:lnTo>
                    <a:pt x="37" y="204"/>
                  </a:lnTo>
                  <a:lnTo>
                    <a:pt x="36" y="204"/>
                  </a:lnTo>
                  <a:lnTo>
                    <a:pt x="37" y="203"/>
                  </a:lnTo>
                  <a:lnTo>
                    <a:pt x="38" y="203"/>
                  </a:lnTo>
                  <a:lnTo>
                    <a:pt x="38" y="202"/>
                  </a:lnTo>
                  <a:lnTo>
                    <a:pt x="38" y="201"/>
                  </a:lnTo>
                  <a:lnTo>
                    <a:pt x="39" y="201"/>
                  </a:lnTo>
                  <a:lnTo>
                    <a:pt x="39" y="200"/>
                  </a:lnTo>
                  <a:lnTo>
                    <a:pt x="38" y="201"/>
                  </a:lnTo>
                  <a:lnTo>
                    <a:pt x="38" y="202"/>
                  </a:lnTo>
                  <a:lnTo>
                    <a:pt x="37" y="202"/>
                  </a:lnTo>
                  <a:lnTo>
                    <a:pt x="37" y="203"/>
                  </a:lnTo>
                  <a:lnTo>
                    <a:pt x="36" y="203"/>
                  </a:lnTo>
                  <a:lnTo>
                    <a:pt x="36" y="204"/>
                  </a:lnTo>
                  <a:lnTo>
                    <a:pt x="36" y="203"/>
                  </a:lnTo>
                  <a:lnTo>
                    <a:pt x="37" y="202"/>
                  </a:lnTo>
                  <a:lnTo>
                    <a:pt x="37" y="201"/>
                  </a:lnTo>
                  <a:lnTo>
                    <a:pt x="37" y="200"/>
                  </a:lnTo>
                  <a:lnTo>
                    <a:pt x="37" y="199"/>
                  </a:lnTo>
                  <a:lnTo>
                    <a:pt x="38" y="198"/>
                  </a:lnTo>
                  <a:lnTo>
                    <a:pt x="38" y="196"/>
                  </a:lnTo>
                  <a:lnTo>
                    <a:pt x="38" y="195"/>
                  </a:lnTo>
                  <a:lnTo>
                    <a:pt x="38" y="194"/>
                  </a:lnTo>
                  <a:lnTo>
                    <a:pt x="37" y="195"/>
                  </a:lnTo>
                  <a:lnTo>
                    <a:pt x="37" y="194"/>
                  </a:lnTo>
                  <a:lnTo>
                    <a:pt x="37" y="195"/>
                  </a:lnTo>
                  <a:lnTo>
                    <a:pt x="37" y="196"/>
                  </a:lnTo>
                  <a:lnTo>
                    <a:pt x="37" y="198"/>
                  </a:lnTo>
                  <a:lnTo>
                    <a:pt x="37" y="199"/>
                  </a:lnTo>
                  <a:lnTo>
                    <a:pt x="36" y="199"/>
                  </a:lnTo>
                  <a:lnTo>
                    <a:pt x="37" y="198"/>
                  </a:lnTo>
                  <a:lnTo>
                    <a:pt x="36" y="198"/>
                  </a:lnTo>
                  <a:lnTo>
                    <a:pt x="36" y="199"/>
                  </a:lnTo>
                  <a:lnTo>
                    <a:pt x="35" y="199"/>
                  </a:lnTo>
                  <a:lnTo>
                    <a:pt x="35" y="200"/>
                  </a:lnTo>
                  <a:lnTo>
                    <a:pt x="34" y="201"/>
                  </a:lnTo>
                  <a:lnTo>
                    <a:pt x="34" y="202"/>
                  </a:lnTo>
                  <a:lnTo>
                    <a:pt x="33" y="202"/>
                  </a:lnTo>
                  <a:lnTo>
                    <a:pt x="33" y="203"/>
                  </a:lnTo>
                  <a:lnTo>
                    <a:pt x="32" y="203"/>
                  </a:lnTo>
                  <a:lnTo>
                    <a:pt x="30" y="203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199"/>
                  </a:lnTo>
                  <a:lnTo>
                    <a:pt x="30" y="198"/>
                  </a:lnTo>
                  <a:lnTo>
                    <a:pt x="32" y="196"/>
                  </a:lnTo>
                  <a:lnTo>
                    <a:pt x="32" y="195"/>
                  </a:lnTo>
                  <a:lnTo>
                    <a:pt x="32" y="194"/>
                  </a:lnTo>
                  <a:lnTo>
                    <a:pt x="33" y="194"/>
                  </a:lnTo>
                  <a:lnTo>
                    <a:pt x="33" y="193"/>
                  </a:lnTo>
                  <a:lnTo>
                    <a:pt x="33" y="192"/>
                  </a:lnTo>
                  <a:lnTo>
                    <a:pt x="33" y="191"/>
                  </a:lnTo>
                  <a:lnTo>
                    <a:pt x="34" y="191"/>
                  </a:lnTo>
                  <a:lnTo>
                    <a:pt x="34" y="190"/>
                  </a:lnTo>
                  <a:lnTo>
                    <a:pt x="33" y="190"/>
                  </a:lnTo>
                  <a:lnTo>
                    <a:pt x="33" y="188"/>
                  </a:lnTo>
                  <a:lnTo>
                    <a:pt x="34" y="188"/>
                  </a:lnTo>
                  <a:lnTo>
                    <a:pt x="34" y="187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5"/>
                  </a:lnTo>
                  <a:lnTo>
                    <a:pt x="34" y="185"/>
                  </a:lnTo>
                  <a:lnTo>
                    <a:pt x="34" y="184"/>
                  </a:lnTo>
                  <a:lnTo>
                    <a:pt x="35" y="185"/>
                  </a:lnTo>
                  <a:lnTo>
                    <a:pt x="35" y="184"/>
                  </a:lnTo>
                  <a:lnTo>
                    <a:pt x="35" y="183"/>
                  </a:lnTo>
                  <a:lnTo>
                    <a:pt x="35" y="182"/>
                  </a:lnTo>
                  <a:lnTo>
                    <a:pt x="36" y="183"/>
                  </a:lnTo>
                  <a:lnTo>
                    <a:pt x="36" y="182"/>
                  </a:lnTo>
                  <a:lnTo>
                    <a:pt x="36" y="181"/>
                  </a:lnTo>
                  <a:lnTo>
                    <a:pt x="36" y="179"/>
                  </a:lnTo>
                  <a:lnTo>
                    <a:pt x="36" y="178"/>
                  </a:lnTo>
                  <a:lnTo>
                    <a:pt x="36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4"/>
                  </a:lnTo>
                  <a:lnTo>
                    <a:pt x="35" y="173"/>
                  </a:lnTo>
                  <a:lnTo>
                    <a:pt x="34" y="171"/>
                  </a:lnTo>
                  <a:lnTo>
                    <a:pt x="35" y="171"/>
                  </a:lnTo>
                  <a:lnTo>
                    <a:pt x="35" y="170"/>
                  </a:lnTo>
                  <a:lnTo>
                    <a:pt x="34" y="169"/>
                  </a:lnTo>
                  <a:lnTo>
                    <a:pt x="34" y="168"/>
                  </a:lnTo>
                  <a:lnTo>
                    <a:pt x="33" y="168"/>
                  </a:lnTo>
                  <a:lnTo>
                    <a:pt x="33" y="167"/>
                  </a:lnTo>
                  <a:lnTo>
                    <a:pt x="34" y="167"/>
                  </a:lnTo>
                  <a:lnTo>
                    <a:pt x="34" y="166"/>
                  </a:lnTo>
                  <a:lnTo>
                    <a:pt x="33" y="166"/>
                  </a:lnTo>
                  <a:lnTo>
                    <a:pt x="33" y="165"/>
                  </a:lnTo>
                  <a:lnTo>
                    <a:pt x="32" y="163"/>
                  </a:lnTo>
                  <a:lnTo>
                    <a:pt x="32" y="161"/>
                  </a:lnTo>
                  <a:lnTo>
                    <a:pt x="29" y="160"/>
                  </a:lnTo>
                  <a:lnTo>
                    <a:pt x="30" y="160"/>
                  </a:lnTo>
                  <a:lnTo>
                    <a:pt x="32" y="160"/>
                  </a:lnTo>
                  <a:lnTo>
                    <a:pt x="30" y="160"/>
                  </a:lnTo>
                  <a:lnTo>
                    <a:pt x="30" y="159"/>
                  </a:lnTo>
                  <a:lnTo>
                    <a:pt x="29" y="159"/>
                  </a:lnTo>
                  <a:lnTo>
                    <a:pt x="29" y="158"/>
                  </a:lnTo>
                  <a:lnTo>
                    <a:pt x="29" y="159"/>
                  </a:lnTo>
                  <a:lnTo>
                    <a:pt x="28" y="159"/>
                  </a:lnTo>
                  <a:lnTo>
                    <a:pt x="28" y="158"/>
                  </a:lnTo>
                  <a:lnTo>
                    <a:pt x="28" y="157"/>
                  </a:lnTo>
                  <a:lnTo>
                    <a:pt x="28" y="156"/>
                  </a:lnTo>
                  <a:lnTo>
                    <a:pt x="28" y="154"/>
                  </a:lnTo>
                  <a:lnTo>
                    <a:pt x="29" y="154"/>
                  </a:lnTo>
                  <a:lnTo>
                    <a:pt x="28" y="154"/>
                  </a:lnTo>
                  <a:lnTo>
                    <a:pt x="28" y="153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8" y="150"/>
                  </a:lnTo>
                  <a:lnTo>
                    <a:pt x="28" y="151"/>
                  </a:lnTo>
                  <a:lnTo>
                    <a:pt x="28" y="152"/>
                  </a:lnTo>
                  <a:lnTo>
                    <a:pt x="28" y="153"/>
                  </a:lnTo>
                  <a:lnTo>
                    <a:pt x="27" y="153"/>
                  </a:lnTo>
                  <a:lnTo>
                    <a:pt x="26" y="152"/>
                  </a:lnTo>
                  <a:lnTo>
                    <a:pt x="26" y="153"/>
                  </a:lnTo>
                  <a:lnTo>
                    <a:pt x="27" y="153"/>
                  </a:lnTo>
                  <a:lnTo>
                    <a:pt x="27" y="154"/>
                  </a:lnTo>
                  <a:lnTo>
                    <a:pt x="27" y="156"/>
                  </a:lnTo>
                  <a:lnTo>
                    <a:pt x="27" y="157"/>
                  </a:lnTo>
                  <a:lnTo>
                    <a:pt x="27" y="158"/>
                  </a:lnTo>
                  <a:lnTo>
                    <a:pt x="26" y="158"/>
                  </a:lnTo>
                  <a:lnTo>
                    <a:pt x="27" y="158"/>
                  </a:lnTo>
                  <a:lnTo>
                    <a:pt x="26" y="158"/>
                  </a:lnTo>
                  <a:lnTo>
                    <a:pt x="25" y="157"/>
                  </a:lnTo>
                  <a:lnTo>
                    <a:pt x="24" y="157"/>
                  </a:lnTo>
                  <a:lnTo>
                    <a:pt x="24" y="156"/>
                  </a:lnTo>
                  <a:lnTo>
                    <a:pt x="22" y="156"/>
                  </a:lnTo>
                  <a:lnTo>
                    <a:pt x="22" y="154"/>
                  </a:lnTo>
                  <a:lnTo>
                    <a:pt x="22" y="153"/>
                  </a:lnTo>
                  <a:lnTo>
                    <a:pt x="21" y="153"/>
                  </a:lnTo>
                  <a:lnTo>
                    <a:pt x="21" y="152"/>
                  </a:lnTo>
                  <a:lnTo>
                    <a:pt x="20" y="152"/>
                  </a:lnTo>
                  <a:lnTo>
                    <a:pt x="20" y="151"/>
                  </a:lnTo>
                  <a:lnTo>
                    <a:pt x="19" y="150"/>
                  </a:lnTo>
                  <a:lnTo>
                    <a:pt x="20" y="150"/>
                  </a:lnTo>
                  <a:lnTo>
                    <a:pt x="20" y="149"/>
                  </a:lnTo>
                  <a:lnTo>
                    <a:pt x="21" y="149"/>
                  </a:lnTo>
                  <a:lnTo>
                    <a:pt x="21" y="150"/>
                  </a:lnTo>
                  <a:lnTo>
                    <a:pt x="22" y="150"/>
                  </a:lnTo>
                  <a:lnTo>
                    <a:pt x="21" y="151"/>
                  </a:lnTo>
                  <a:lnTo>
                    <a:pt x="22" y="151"/>
                  </a:lnTo>
                  <a:lnTo>
                    <a:pt x="24" y="151"/>
                  </a:lnTo>
                  <a:lnTo>
                    <a:pt x="24" y="152"/>
                  </a:lnTo>
                  <a:lnTo>
                    <a:pt x="25" y="152"/>
                  </a:lnTo>
                  <a:lnTo>
                    <a:pt x="26" y="152"/>
                  </a:lnTo>
                  <a:lnTo>
                    <a:pt x="26" y="151"/>
                  </a:lnTo>
                  <a:lnTo>
                    <a:pt x="27" y="151"/>
                  </a:lnTo>
                  <a:lnTo>
                    <a:pt x="27" y="150"/>
                  </a:lnTo>
                  <a:lnTo>
                    <a:pt x="27" y="149"/>
                  </a:lnTo>
                  <a:lnTo>
                    <a:pt x="26" y="149"/>
                  </a:lnTo>
                  <a:lnTo>
                    <a:pt x="26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4" y="146"/>
                  </a:lnTo>
                  <a:lnTo>
                    <a:pt x="24" y="145"/>
                  </a:lnTo>
                  <a:lnTo>
                    <a:pt x="25" y="145"/>
                  </a:lnTo>
                  <a:lnTo>
                    <a:pt x="25" y="144"/>
                  </a:lnTo>
                  <a:lnTo>
                    <a:pt x="24" y="145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2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2" y="142"/>
                  </a:lnTo>
                  <a:lnTo>
                    <a:pt x="24" y="142"/>
                  </a:lnTo>
                  <a:lnTo>
                    <a:pt x="24" y="141"/>
                  </a:lnTo>
                  <a:lnTo>
                    <a:pt x="22" y="141"/>
                  </a:lnTo>
                  <a:lnTo>
                    <a:pt x="22" y="142"/>
                  </a:lnTo>
                  <a:lnTo>
                    <a:pt x="21" y="142"/>
                  </a:lnTo>
                  <a:lnTo>
                    <a:pt x="20" y="142"/>
                  </a:lnTo>
                  <a:lnTo>
                    <a:pt x="21" y="141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0" y="141"/>
                  </a:lnTo>
                  <a:lnTo>
                    <a:pt x="19" y="141"/>
                  </a:lnTo>
                  <a:lnTo>
                    <a:pt x="19" y="140"/>
                  </a:lnTo>
                  <a:lnTo>
                    <a:pt x="19" y="141"/>
                  </a:lnTo>
                  <a:lnTo>
                    <a:pt x="19" y="140"/>
                  </a:lnTo>
                  <a:lnTo>
                    <a:pt x="18" y="140"/>
                  </a:lnTo>
                  <a:lnTo>
                    <a:pt x="18" y="138"/>
                  </a:lnTo>
                  <a:lnTo>
                    <a:pt x="18" y="140"/>
                  </a:lnTo>
                  <a:lnTo>
                    <a:pt x="18" y="138"/>
                  </a:lnTo>
                  <a:lnTo>
                    <a:pt x="17" y="138"/>
                  </a:lnTo>
                  <a:lnTo>
                    <a:pt x="17" y="140"/>
                  </a:lnTo>
                  <a:lnTo>
                    <a:pt x="16" y="140"/>
                  </a:lnTo>
                  <a:lnTo>
                    <a:pt x="16" y="138"/>
                  </a:lnTo>
                  <a:lnTo>
                    <a:pt x="15" y="140"/>
                  </a:lnTo>
                  <a:lnTo>
                    <a:pt x="15" y="138"/>
                  </a:lnTo>
                  <a:lnTo>
                    <a:pt x="15" y="140"/>
                  </a:lnTo>
                  <a:lnTo>
                    <a:pt x="15" y="141"/>
                  </a:lnTo>
                  <a:lnTo>
                    <a:pt x="16" y="142"/>
                  </a:lnTo>
                  <a:lnTo>
                    <a:pt x="16" y="143"/>
                  </a:lnTo>
                  <a:lnTo>
                    <a:pt x="16" y="142"/>
                  </a:lnTo>
                  <a:lnTo>
                    <a:pt x="15" y="141"/>
                  </a:lnTo>
                  <a:lnTo>
                    <a:pt x="15" y="140"/>
                  </a:lnTo>
                  <a:lnTo>
                    <a:pt x="13" y="141"/>
                  </a:lnTo>
                  <a:lnTo>
                    <a:pt x="15" y="141"/>
                  </a:lnTo>
                  <a:lnTo>
                    <a:pt x="15" y="142"/>
                  </a:lnTo>
                  <a:lnTo>
                    <a:pt x="15" y="143"/>
                  </a:lnTo>
                  <a:lnTo>
                    <a:pt x="15" y="142"/>
                  </a:lnTo>
                  <a:lnTo>
                    <a:pt x="13" y="141"/>
                  </a:lnTo>
                  <a:lnTo>
                    <a:pt x="13" y="140"/>
                  </a:lnTo>
                  <a:lnTo>
                    <a:pt x="12" y="140"/>
                  </a:lnTo>
                  <a:lnTo>
                    <a:pt x="12" y="138"/>
                  </a:lnTo>
                  <a:lnTo>
                    <a:pt x="12" y="137"/>
                  </a:lnTo>
                  <a:lnTo>
                    <a:pt x="12" y="138"/>
                  </a:lnTo>
                  <a:lnTo>
                    <a:pt x="13" y="137"/>
                  </a:lnTo>
                  <a:lnTo>
                    <a:pt x="15" y="136"/>
                  </a:lnTo>
                  <a:lnTo>
                    <a:pt x="13" y="136"/>
                  </a:lnTo>
                  <a:lnTo>
                    <a:pt x="13" y="137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3" y="134"/>
                  </a:lnTo>
                  <a:lnTo>
                    <a:pt x="13" y="133"/>
                  </a:lnTo>
                  <a:lnTo>
                    <a:pt x="13" y="134"/>
                  </a:lnTo>
                  <a:lnTo>
                    <a:pt x="13" y="133"/>
                  </a:lnTo>
                  <a:lnTo>
                    <a:pt x="13" y="132"/>
                  </a:lnTo>
                  <a:lnTo>
                    <a:pt x="13" y="133"/>
                  </a:lnTo>
                  <a:lnTo>
                    <a:pt x="12" y="133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1" y="136"/>
                  </a:lnTo>
                  <a:lnTo>
                    <a:pt x="11" y="137"/>
                  </a:lnTo>
                  <a:lnTo>
                    <a:pt x="11" y="138"/>
                  </a:lnTo>
                  <a:lnTo>
                    <a:pt x="10" y="138"/>
                  </a:lnTo>
                  <a:lnTo>
                    <a:pt x="10" y="137"/>
                  </a:lnTo>
                  <a:lnTo>
                    <a:pt x="9" y="137"/>
                  </a:lnTo>
                  <a:lnTo>
                    <a:pt x="9" y="136"/>
                  </a:lnTo>
                  <a:lnTo>
                    <a:pt x="10" y="136"/>
                  </a:lnTo>
                  <a:lnTo>
                    <a:pt x="10" y="135"/>
                  </a:lnTo>
                  <a:lnTo>
                    <a:pt x="11" y="135"/>
                  </a:lnTo>
                  <a:lnTo>
                    <a:pt x="11" y="134"/>
                  </a:lnTo>
                  <a:lnTo>
                    <a:pt x="10" y="134"/>
                  </a:lnTo>
                  <a:lnTo>
                    <a:pt x="10" y="133"/>
                  </a:lnTo>
                  <a:lnTo>
                    <a:pt x="10" y="132"/>
                  </a:lnTo>
                  <a:lnTo>
                    <a:pt x="9" y="132"/>
                  </a:lnTo>
                  <a:lnTo>
                    <a:pt x="9" y="133"/>
                  </a:lnTo>
                  <a:lnTo>
                    <a:pt x="9" y="132"/>
                  </a:lnTo>
                  <a:lnTo>
                    <a:pt x="9" y="131"/>
                  </a:lnTo>
                  <a:lnTo>
                    <a:pt x="8" y="131"/>
                  </a:lnTo>
                  <a:lnTo>
                    <a:pt x="8" y="129"/>
                  </a:lnTo>
                  <a:lnTo>
                    <a:pt x="7" y="128"/>
                  </a:lnTo>
                  <a:lnTo>
                    <a:pt x="8" y="129"/>
                  </a:lnTo>
                  <a:lnTo>
                    <a:pt x="8" y="131"/>
                  </a:lnTo>
                  <a:lnTo>
                    <a:pt x="8" y="132"/>
                  </a:lnTo>
                  <a:lnTo>
                    <a:pt x="9" y="133"/>
                  </a:lnTo>
                  <a:lnTo>
                    <a:pt x="9" y="134"/>
                  </a:lnTo>
                  <a:lnTo>
                    <a:pt x="9" y="135"/>
                  </a:lnTo>
                  <a:lnTo>
                    <a:pt x="9" y="136"/>
                  </a:lnTo>
                  <a:lnTo>
                    <a:pt x="9" y="135"/>
                  </a:lnTo>
                  <a:lnTo>
                    <a:pt x="8" y="135"/>
                  </a:lnTo>
                  <a:lnTo>
                    <a:pt x="8" y="133"/>
                  </a:lnTo>
                  <a:lnTo>
                    <a:pt x="7" y="133"/>
                  </a:lnTo>
                  <a:lnTo>
                    <a:pt x="5" y="132"/>
                  </a:lnTo>
                  <a:lnTo>
                    <a:pt x="5" y="131"/>
                  </a:lnTo>
                  <a:lnTo>
                    <a:pt x="4" y="129"/>
                  </a:lnTo>
                  <a:lnTo>
                    <a:pt x="3" y="129"/>
                  </a:lnTo>
                  <a:lnTo>
                    <a:pt x="3" y="128"/>
                  </a:lnTo>
                  <a:lnTo>
                    <a:pt x="2" y="125"/>
                  </a:lnTo>
                  <a:lnTo>
                    <a:pt x="2" y="124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0" y="119"/>
                  </a:lnTo>
                  <a:lnTo>
                    <a:pt x="1" y="118"/>
                  </a:lnTo>
                  <a:lnTo>
                    <a:pt x="1" y="117"/>
                  </a:lnTo>
                  <a:lnTo>
                    <a:pt x="2" y="117"/>
                  </a:lnTo>
                  <a:lnTo>
                    <a:pt x="3" y="117"/>
                  </a:lnTo>
                  <a:lnTo>
                    <a:pt x="3" y="118"/>
                  </a:lnTo>
                  <a:lnTo>
                    <a:pt x="4" y="118"/>
                  </a:lnTo>
                  <a:lnTo>
                    <a:pt x="5" y="118"/>
                  </a:lnTo>
                  <a:lnTo>
                    <a:pt x="5" y="119"/>
                  </a:lnTo>
                  <a:lnTo>
                    <a:pt x="5" y="120"/>
                  </a:lnTo>
                  <a:lnTo>
                    <a:pt x="7" y="120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6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09"/>
                  </a:lnTo>
                  <a:lnTo>
                    <a:pt x="7" y="108"/>
                  </a:lnTo>
                  <a:lnTo>
                    <a:pt x="8" y="108"/>
                  </a:lnTo>
                  <a:lnTo>
                    <a:pt x="8" y="107"/>
                  </a:lnTo>
                  <a:lnTo>
                    <a:pt x="8" y="106"/>
                  </a:lnTo>
                  <a:lnTo>
                    <a:pt x="9" y="107"/>
                  </a:lnTo>
                  <a:lnTo>
                    <a:pt x="10" y="107"/>
                  </a:lnTo>
                  <a:lnTo>
                    <a:pt x="10" y="108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8"/>
                  </a:lnTo>
                  <a:lnTo>
                    <a:pt x="12" y="108"/>
                  </a:lnTo>
                  <a:lnTo>
                    <a:pt x="12" y="107"/>
                  </a:lnTo>
                  <a:lnTo>
                    <a:pt x="12" y="106"/>
                  </a:lnTo>
                  <a:lnTo>
                    <a:pt x="12" y="104"/>
                  </a:lnTo>
                  <a:lnTo>
                    <a:pt x="13" y="104"/>
                  </a:lnTo>
                  <a:lnTo>
                    <a:pt x="15" y="104"/>
                  </a:lnTo>
                  <a:lnTo>
                    <a:pt x="15" y="106"/>
                  </a:lnTo>
                  <a:lnTo>
                    <a:pt x="15" y="104"/>
                  </a:lnTo>
                  <a:lnTo>
                    <a:pt x="15" y="103"/>
                  </a:lnTo>
                  <a:lnTo>
                    <a:pt x="15" y="102"/>
                  </a:lnTo>
                  <a:lnTo>
                    <a:pt x="15" y="101"/>
                  </a:lnTo>
                  <a:lnTo>
                    <a:pt x="15" y="100"/>
                  </a:lnTo>
                  <a:lnTo>
                    <a:pt x="13" y="100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3" y="98"/>
                  </a:lnTo>
                  <a:lnTo>
                    <a:pt x="13" y="96"/>
                  </a:lnTo>
                  <a:lnTo>
                    <a:pt x="13" y="95"/>
                  </a:lnTo>
                  <a:lnTo>
                    <a:pt x="15" y="95"/>
                  </a:lnTo>
                  <a:lnTo>
                    <a:pt x="15" y="94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5" y="91"/>
                  </a:lnTo>
                  <a:lnTo>
                    <a:pt x="16" y="91"/>
                  </a:lnTo>
                  <a:lnTo>
                    <a:pt x="16" y="92"/>
                  </a:lnTo>
                  <a:lnTo>
                    <a:pt x="17" y="92"/>
                  </a:lnTo>
                  <a:lnTo>
                    <a:pt x="17" y="91"/>
                  </a:lnTo>
                  <a:lnTo>
                    <a:pt x="18" y="91"/>
                  </a:lnTo>
                  <a:lnTo>
                    <a:pt x="18" y="90"/>
                  </a:lnTo>
                  <a:lnTo>
                    <a:pt x="18" y="89"/>
                  </a:lnTo>
                  <a:lnTo>
                    <a:pt x="18" y="87"/>
                  </a:lnTo>
                  <a:lnTo>
                    <a:pt x="18" y="86"/>
                  </a:lnTo>
                  <a:lnTo>
                    <a:pt x="19" y="86"/>
                  </a:lnTo>
                  <a:lnTo>
                    <a:pt x="18" y="86"/>
                  </a:lnTo>
                  <a:lnTo>
                    <a:pt x="18" y="85"/>
                  </a:lnTo>
                  <a:lnTo>
                    <a:pt x="18" y="84"/>
                  </a:lnTo>
                  <a:lnTo>
                    <a:pt x="19" y="82"/>
                  </a:lnTo>
                  <a:lnTo>
                    <a:pt x="19" y="81"/>
                  </a:lnTo>
                  <a:lnTo>
                    <a:pt x="18" y="81"/>
                  </a:lnTo>
                  <a:lnTo>
                    <a:pt x="18" y="79"/>
                  </a:lnTo>
                  <a:lnTo>
                    <a:pt x="18" y="78"/>
                  </a:lnTo>
                  <a:lnTo>
                    <a:pt x="18" y="77"/>
                  </a:lnTo>
                  <a:lnTo>
                    <a:pt x="17" y="76"/>
                  </a:lnTo>
                  <a:lnTo>
                    <a:pt x="17" y="75"/>
                  </a:lnTo>
                  <a:lnTo>
                    <a:pt x="17" y="74"/>
                  </a:lnTo>
                  <a:lnTo>
                    <a:pt x="18" y="74"/>
                  </a:lnTo>
                  <a:lnTo>
                    <a:pt x="18" y="75"/>
                  </a:lnTo>
                  <a:lnTo>
                    <a:pt x="19" y="76"/>
                  </a:lnTo>
                  <a:lnTo>
                    <a:pt x="20" y="76"/>
                  </a:lnTo>
                  <a:lnTo>
                    <a:pt x="21" y="76"/>
                  </a:lnTo>
                  <a:lnTo>
                    <a:pt x="21" y="75"/>
                  </a:lnTo>
                  <a:lnTo>
                    <a:pt x="22" y="75"/>
                  </a:lnTo>
                  <a:lnTo>
                    <a:pt x="24" y="76"/>
                  </a:lnTo>
                  <a:lnTo>
                    <a:pt x="25" y="76"/>
                  </a:lnTo>
                  <a:lnTo>
                    <a:pt x="26" y="76"/>
                  </a:lnTo>
                  <a:lnTo>
                    <a:pt x="27" y="77"/>
                  </a:lnTo>
                  <a:lnTo>
                    <a:pt x="28" y="77"/>
                  </a:lnTo>
                  <a:lnTo>
                    <a:pt x="28" y="78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29" y="76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2" y="71"/>
                  </a:lnTo>
                  <a:lnTo>
                    <a:pt x="32" y="70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4" y="67"/>
                  </a:lnTo>
                  <a:lnTo>
                    <a:pt x="34" y="66"/>
                  </a:lnTo>
                  <a:lnTo>
                    <a:pt x="35" y="66"/>
                  </a:lnTo>
                  <a:lnTo>
                    <a:pt x="35" y="65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7" y="61"/>
                  </a:lnTo>
                  <a:lnTo>
                    <a:pt x="37" y="59"/>
                  </a:lnTo>
                  <a:lnTo>
                    <a:pt x="38" y="59"/>
                  </a:lnTo>
                  <a:lnTo>
                    <a:pt x="38" y="58"/>
                  </a:lnTo>
                  <a:lnTo>
                    <a:pt x="38" y="57"/>
                  </a:lnTo>
                  <a:lnTo>
                    <a:pt x="37" y="57"/>
                  </a:lnTo>
                  <a:lnTo>
                    <a:pt x="36" y="57"/>
                  </a:lnTo>
                  <a:lnTo>
                    <a:pt x="36" y="56"/>
                  </a:lnTo>
                  <a:lnTo>
                    <a:pt x="36" y="52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38" y="51"/>
                  </a:lnTo>
                  <a:lnTo>
                    <a:pt x="39" y="51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9"/>
                  </a:lnTo>
                  <a:lnTo>
                    <a:pt x="42" y="48"/>
                  </a:lnTo>
                  <a:lnTo>
                    <a:pt x="42" y="46"/>
                  </a:lnTo>
                  <a:lnTo>
                    <a:pt x="43" y="46"/>
                  </a:lnTo>
                  <a:lnTo>
                    <a:pt x="42" y="44"/>
                  </a:lnTo>
                  <a:lnTo>
                    <a:pt x="43" y="44"/>
                  </a:lnTo>
                  <a:lnTo>
                    <a:pt x="43" y="43"/>
                  </a:lnTo>
                  <a:lnTo>
                    <a:pt x="44" y="43"/>
                  </a:lnTo>
                  <a:lnTo>
                    <a:pt x="44" y="42"/>
                  </a:lnTo>
                  <a:lnTo>
                    <a:pt x="44" y="41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39"/>
                  </a:lnTo>
                  <a:lnTo>
                    <a:pt x="43" y="39"/>
                  </a:lnTo>
                  <a:lnTo>
                    <a:pt x="43" y="37"/>
                  </a:lnTo>
                  <a:lnTo>
                    <a:pt x="43" y="36"/>
                  </a:lnTo>
                  <a:lnTo>
                    <a:pt x="43" y="35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4" y="33"/>
                  </a:lnTo>
                  <a:lnTo>
                    <a:pt x="44" y="32"/>
                  </a:lnTo>
                  <a:lnTo>
                    <a:pt x="45" y="32"/>
                  </a:lnTo>
                  <a:lnTo>
                    <a:pt x="46" y="32"/>
                  </a:lnTo>
                  <a:lnTo>
                    <a:pt x="47" y="32"/>
                  </a:lnTo>
                  <a:lnTo>
                    <a:pt x="49" y="31"/>
                  </a:lnTo>
                  <a:lnTo>
                    <a:pt x="50" y="29"/>
                  </a:lnTo>
                  <a:lnTo>
                    <a:pt x="50" y="28"/>
                  </a:lnTo>
                  <a:lnTo>
                    <a:pt x="51" y="29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2" y="27"/>
                  </a:lnTo>
                  <a:lnTo>
                    <a:pt x="53" y="27"/>
                  </a:lnTo>
                  <a:lnTo>
                    <a:pt x="54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8" y="23"/>
                  </a:lnTo>
                  <a:lnTo>
                    <a:pt x="59" y="22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0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8" y="19"/>
                  </a:lnTo>
                  <a:lnTo>
                    <a:pt x="68" y="20"/>
                  </a:lnTo>
                  <a:lnTo>
                    <a:pt x="69" y="20"/>
                  </a:lnTo>
                  <a:lnTo>
                    <a:pt x="69" y="22"/>
                  </a:lnTo>
                  <a:lnTo>
                    <a:pt x="70" y="22"/>
                  </a:lnTo>
                  <a:lnTo>
                    <a:pt x="70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4" y="24"/>
                  </a:lnTo>
                  <a:lnTo>
                    <a:pt x="74" y="25"/>
                  </a:lnTo>
                  <a:lnTo>
                    <a:pt x="74" y="24"/>
                  </a:lnTo>
                  <a:lnTo>
                    <a:pt x="75" y="24"/>
                  </a:lnTo>
                  <a:lnTo>
                    <a:pt x="74" y="24"/>
                  </a:lnTo>
                  <a:lnTo>
                    <a:pt x="74" y="23"/>
                  </a:lnTo>
                  <a:lnTo>
                    <a:pt x="70" y="19"/>
                  </a:lnTo>
                  <a:lnTo>
                    <a:pt x="70" y="18"/>
                  </a:lnTo>
                  <a:lnTo>
                    <a:pt x="70" y="17"/>
                  </a:lnTo>
                  <a:lnTo>
                    <a:pt x="70" y="16"/>
                  </a:lnTo>
                  <a:lnTo>
                    <a:pt x="70" y="15"/>
                  </a:lnTo>
                  <a:lnTo>
                    <a:pt x="71" y="15"/>
                  </a:lnTo>
                  <a:lnTo>
                    <a:pt x="72" y="14"/>
                  </a:lnTo>
                  <a:lnTo>
                    <a:pt x="74" y="14"/>
                  </a:lnTo>
                  <a:lnTo>
                    <a:pt x="74" y="12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6" y="10"/>
                  </a:lnTo>
                  <a:lnTo>
                    <a:pt x="77" y="11"/>
                  </a:lnTo>
                  <a:lnTo>
                    <a:pt x="77" y="10"/>
                  </a:lnTo>
                  <a:lnTo>
                    <a:pt x="77" y="9"/>
                  </a:lnTo>
                  <a:lnTo>
                    <a:pt x="78" y="9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7" y="7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79" y="3"/>
                  </a:lnTo>
                  <a:lnTo>
                    <a:pt x="79" y="2"/>
                  </a:lnTo>
                  <a:lnTo>
                    <a:pt x="79" y="1"/>
                  </a:lnTo>
                  <a:lnTo>
                    <a:pt x="80" y="0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0" name="Freeform 7025">
              <a:extLst>
                <a:ext uri="{FF2B5EF4-FFF2-40B4-BE49-F238E27FC236}">
                  <a16:creationId xmlns:a16="http://schemas.microsoft.com/office/drawing/2014/main" id="{98815EDF-ED6D-C2D9-D151-401226031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5000" y="3924301"/>
              <a:ext cx="109538" cy="152400"/>
            </a:xfrm>
            <a:custGeom>
              <a:avLst/>
              <a:gdLst>
                <a:gd name="T0" fmla="*/ 58 w 69"/>
                <a:gd name="T1" fmla="*/ 79 h 96"/>
                <a:gd name="T2" fmla="*/ 57 w 69"/>
                <a:gd name="T3" fmla="*/ 78 h 96"/>
                <a:gd name="T4" fmla="*/ 38 w 69"/>
                <a:gd name="T5" fmla="*/ 77 h 96"/>
                <a:gd name="T6" fmla="*/ 36 w 69"/>
                <a:gd name="T7" fmla="*/ 77 h 96"/>
                <a:gd name="T8" fmla="*/ 38 w 69"/>
                <a:gd name="T9" fmla="*/ 76 h 96"/>
                <a:gd name="T10" fmla="*/ 45 w 69"/>
                <a:gd name="T11" fmla="*/ 71 h 96"/>
                <a:gd name="T12" fmla="*/ 46 w 69"/>
                <a:gd name="T13" fmla="*/ 71 h 96"/>
                <a:gd name="T14" fmla="*/ 39 w 69"/>
                <a:gd name="T15" fmla="*/ 69 h 96"/>
                <a:gd name="T16" fmla="*/ 52 w 69"/>
                <a:gd name="T17" fmla="*/ 67 h 96"/>
                <a:gd name="T18" fmla="*/ 40 w 69"/>
                <a:gd name="T19" fmla="*/ 71 h 96"/>
                <a:gd name="T20" fmla="*/ 42 w 69"/>
                <a:gd name="T21" fmla="*/ 69 h 96"/>
                <a:gd name="T22" fmla="*/ 39 w 69"/>
                <a:gd name="T23" fmla="*/ 60 h 96"/>
                <a:gd name="T24" fmla="*/ 38 w 69"/>
                <a:gd name="T25" fmla="*/ 55 h 96"/>
                <a:gd name="T26" fmla="*/ 11 w 69"/>
                <a:gd name="T27" fmla="*/ 4 h 96"/>
                <a:gd name="T28" fmla="*/ 14 w 69"/>
                <a:gd name="T29" fmla="*/ 5 h 96"/>
                <a:gd name="T30" fmla="*/ 20 w 69"/>
                <a:gd name="T31" fmla="*/ 10 h 96"/>
                <a:gd name="T32" fmla="*/ 24 w 69"/>
                <a:gd name="T33" fmla="*/ 8 h 96"/>
                <a:gd name="T34" fmla="*/ 27 w 69"/>
                <a:gd name="T35" fmla="*/ 20 h 96"/>
                <a:gd name="T36" fmla="*/ 42 w 69"/>
                <a:gd name="T37" fmla="*/ 25 h 96"/>
                <a:gd name="T38" fmla="*/ 59 w 69"/>
                <a:gd name="T39" fmla="*/ 24 h 96"/>
                <a:gd name="T40" fmla="*/ 63 w 69"/>
                <a:gd name="T41" fmla="*/ 30 h 96"/>
                <a:gd name="T42" fmla="*/ 56 w 69"/>
                <a:gd name="T43" fmla="*/ 39 h 96"/>
                <a:gd name="T44" fmla="*/ 48 w 69"/>
                <a:gd name="T45" fmla="*/ 44 h 96"/>
                <a:gd name="T46" fmla="*/ 48 w 69"/>
                <a:gd name="T47" fmla="*/ 54 h 96"/>
                <a:gd name="T48" fmla="*/ 53 w 69"/>
                <a:gd name="T49" fmla="*/ 59 h 96"/>
                <a:gd name="T50" fmla="*/ 58 w 69"/>
                <a:gd name="T51" fmla="*/ 53 h 96"/>
                <a:gd name="T52" fmla="*/ 64 w 69"/>
                <a:gd name="T53" fmla="*/ 52 h 96"/>
                <a:gd name="T54" fmla="*/ 67 w 69"/>
                <a:gd name="T55" fmla="*/ 66 h 96"/>
                <a:gd name="T56" fmla="*/ 69 w 69"/>
                <a:gd name="T57" fmla="*/ 88 h 96"/>
                <a:gd name="T58" fmla="*/ 63 w 69"/>
                <a:gd name="T59" fmla="*/ 89 h 96"/>
                <a:gd name="T60" fmla="*/ 61 w 69"/>
                <a:gd name="T61" fmla="*/ 89 h 96"/>
                <a:gd name="T62" fmla="*/ 59 w 69"/>
                <a:gd name="T63" fmla="*/ 82 h 96"/>
                <a:gd name="T64" fmla="*/ 57 w 69"/>
                <a:gd name="T65" fmla="*/ 74 h 96"/>
                <a:gd name="T66" fmla="*/ 56 w 69"/>
                <a:gd name="T67" fmla="*/ 72 h 96"/>
                <a:gd name="T68" fmla="*/ 50 w 69"/>
                <a:gd name="T69" fmla="*/ 63 h 96"/>
                <a:gd name="T70" fmla="*/ 45 w 69"/>
                <a:gd name="T71" fmla="*/ 66 h 96"/>
                <a:gd name="T72" fmla="*/ 39 w 69"/>
                <a:gd name="T73" fmla="*/ 57 h 96"/>
                <a:gd name="T74" fmla="*/ 38 w 69"/>
                <a:gd name="T75" fmla="*/ 50 h 96"/>
                <a:gd name="T76" fmla="*/ 39 w 69"/>
                <a:gd name="T77" fmla="*/ 55 h 96"/>
                <a:gd name="T78" fmla="*/ 37 w 69"/>
                <a:gd name="T79" fmla="*/ 62 h 96"/>
                <a:gd name="T80" fmla="*/ 38 w 69"/>
                <a:gd name="T81" fmla="*/ 69 h 96"/>
                <a:gd name="T82" fmla="*/ 36 w 69"/>
                <a:gd name="T83" fmla="*/ 74 h 96"/>
                <a:gd name="T84" fmla="*/ 30 w 69"/>
                <a:gd name="T85" fmla="*/ 78 h 96"/>
                <a:gd name="T86" fmla="*/ 31 w 69"/>
                <a:gd name="T87" fmla="*/ 75 h 96"/>
                <a:gd name="T88" fmla="*/ 28 w 69"/>
                <a:gd name="T89" fmla="*/ 74 h 96"/>
                <a:gd name="T90" fmla="*/ 28 w 69"/>
                <a:gd name="T91" fmla="*/ 72 h 96"/>
                <a:gd name="T92" fmla="*/ 25 w 69"/>
                <a:gd name="T93" fmla="*/ 78 h 96"/>
                <a:gd name="T94" fmla="*/ 23 w 69"/>
                <a:gd name="T95" fmla="*/ 78 h 96"/>
                <a:gd name="T96" fmla="*/ 23 w 69"/>
                <a:gd name="T97" fmla="*/ 76 h 96"/>
                <a:gd name="T98" fmla="*/ 22 w 69"/>
                <a:gd name="T99" fmla="*/ 79 h 96"/>
                <a:gd name="T100" fmla="*/ 19 w 69"/>
                <a:gd name="T101" fmla="*/ 80 h 96"/>
                <a:gd name="T102" fmla="*/ 15 w 69"/>
                <a:gd name="T103" fmla="*/ 71 h 96"/>
                <a:gd name="T104" fmla="*/ 13 w 69"/>
                <a:gd name="T105" fmla="*/ 62 h 96"/>
                <a:gd name="T106" fmla="*/ 11 w 69"/>
                <a:gd name="T107" fmla="*/ 54 h 96"/>
                <a:gd name="T108" fmla="*/ 11 w 69"/>
                <a:gd name="T109" fmla="*/ 43 h 96"/>
                <a:gd name="T110" fmla="*/ 0 w 69"/>
                <a:gd name="T111" fmla="*/ 34 h 96"/>
                <a:gd name="T112" fmla="*/ 6 w 69"/>
                <a:gd name="T113" fmla="*/ 24 h 96"/>
                <a:gd name="T114" fmla="*/ 13 w 69"/>
                <a:gd name="T115" fmla="*/ 22 h 96"/>
                <a:gd name="T116" fmla="*/ 5 w 69"/>
                <a:gd name="T117" fmla="*/ 16 h 96"/>
                <a:gd name="T118" fmla="*/ 4 w 69"/>
                <a:gd name="T119" fmla="*/ 8 h 96"/>
                <a:gd name="T120" fmla="*/ 5 w 69"/>
                <a:gd name="T121" fmla="*/ 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96">
                  <a:moveTo>
                    <a:pt x="58" y="80"/>
                  </a:moveTo>
                  <a:lnTo>
                    <a:pt x="59" y="82"/>
                  </a:lnTo>
                  <a:lnTo>
                    <a:pt x="59" y="83"/>
                  </a:lnTo>
                  <a:lnTo>
                    <a:pt x="59" y="84"/>
                  </a:lnTo>
                  <a:lnTo>
                    <a:pt x="58" y="84"/>
                  </a:lnTo>
                  <a:lnTo>
                    <a:pt x="57" y="84"/>
                  </a:lnTo>
                  <a:lnTo>
                    <a:pt x="57" y="83"/>
                  </a:lnTo>
                  <a:lnTo>
                    <a:pt x="57" y="82"/>
                  </a:lnTo>
                  <a:lnTo>
                    <a:pt x="57" y="80"/>
                  </a:lnTo>
                  <a:lnTo>
                    <a:pt x="58" y="80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8" y="79"/>
                  </a:lnTo>
                  <a:lnTo>
                    <a:pt x="58" y="80"/>
                  </a:lnTo>
                  <a:close/>
                  <a:moveTo>
                    <a:pt x="16" y="80"/>
                  </a:moveTo>
                  <a:lnTo>
                    <a:pt x="15" y="79"/>
                  </a:lnTo>
                  <a:lnTo>
                    <a:pt x="15" y="78"/>
                  </a:lnTo>
                  <a:lnTo>
                    <a:pt x="15" y="77"/>
                  </a:lnTo>
                  <a:lnTo>
                    <a:pt x="15" y="78"/>
                  </a:lnTo>
                  <a:lnTo>
                    <a:pt x="16" y="79"/>
                  </a:lnTo>
                  <a:lnTo>
                    <a:pt x="16" y="80"/>
                  </a:lnTo>
                  <a:close/>
                  <a:moveTo>
                    <a:pt x="57" y="80"/>
                  </a:moveTo>
                  <a:lnTo>
                    <a:pt x="57" y="79"/>
                  </a:lnTo>
                  <a:lnTo>
                    <a:pt x="57" y="78"/>
                  </a:lnTo>
                  <a:lnTo>
                    <a:pt x="57" y="77"/>
                  </a:lnTo>
                  <a:lnTo>
                    <a:pt x="57" y="78"/>
                  </a:lnTo>
                  <a:lnTo>
                    <a:pt x="58" y="78"/>
                  </a:lnTo>
                  <a:lnTo>
                    <a:pt x="57" y="78"/>
                  </a:lnTo>
                  <a:lnTo>
                    <a:pt x="57" y="79"/>
                  </a:lnTo>
                  <a:lnTo>
                    <a:pt x="57" y="80"/>
                  </a:lnTo>
                  <a:close/>
                  <a:moveTo>
                    <a:pt x="38" y="77"/>
                  </a:moveTo>
                  <a:lnTo>
                    <a:pt x="38" y="78"/>
                  </a:lnTo>
                  <a:lnTo>
                    <a:pt x="37" y="78"/>
                  </a:lnTo>
                  <a:lnTo>
                    <a:pt x="38" y="78"/>
                  </a:lnTo>
                  <a:lnTo>
                    <a:pt x="37" y="78"/>
                  </a:lnTo>
                  <a:lnTo>
                    <a:pt x="37" y="77"/>
                  </a:lnTo>
                  <a:lnTo>
                    <a:pt x="38" y="77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9" y="77"/>
                  </a:lnTo>
                  <a:lnTo>
                    <a:pt x="38" y="77"/>
                  </a:lnTo>
                  <a:close/>
                  <a:moveTo>
                    <a:pt x="35" y="78"/>
                  </a:moveTo>
                  <a:lnTo>
                    <a:pt x="35" y="77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6" y="77"/>
                  </a:lnTo>
                  <a:lnTo>
                    <a:pt x="35" y="78"/>
                  </a:lnTo>
                  <a:close/>
                  <a:moveTo>
                    <a:pt x="35" y="76"/>
                  </a:moveTo>
                  <a:lnTo>
                    <a:pt x="36" y="75"/>
                  </a:lnTo>
                  <a:lnTo>
                    <a:pt x="36" y="76"/>
                  </a:lnTo>
                  <a:lnTo>
                    <a:pt x="35" y="76"/>
                  </a:lnTo>
                  <a:close/>
                  <a:moveTo>
                    <a:pt x="36" y="77"/>
                  </a:moveTo>
                  <a:lnTo>
                    <a:pt x="36" y="78"/>
                  </a:lnTo>
                  <a:lnTo>
                    <a:pt x="36" y="77"/>
                  </a:lnTo>
                  <a:lnTo>
                    <a:pt x="36" y="76"/>
                  </a:lnTo>
                  <a:lnTo>
                    <a:pt x="36" y="75"/>
                  </a:lnTo>
                  <a:lnTo>
                    <a:pt x="36" y="76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6" y="77"/>
                  </a:lnTo>
                  <a:close/>
                  <a:moveTo>
                    <a:pt x="39" y="74"/>
                  </a:moveTo>
                  <a:lnTo>
                    <a:pt x="38" y="75"/>
                  </a:lnTo>
                  <a:lnTo>
                    <a:pt x="38" y="74"/>
                  </a:lnTo>
                  <a:lnTo>
                    <a:pt x="38" y="75"/>
                  </a:lnTo>
                  <a:lnTo>
                    <a:pt x="38" y="76"/>
                  </a:lnTo>
                  <a:lnTo>
                    <a:pt x="37" y="76"/>
                  </a:lnTo>
                  <a:lnTo>
                    <a:pt x="38" y="75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7" y="75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9" y="74"/>
                  </a:lnTo>
                  <a:close/>
                  <a:moveTo>
                    <a:pt x="44" y="72"/>
                  </a:moveTo>
                  <a:lnTo>
                    <a:pt x="44" y="74"/>
                  </a:lnTo>
                  <a:lnTo>
                    <a:pt x="44" y="72"/>
                  </a:lnTo>
                  <a:close/>
                  <a:moveTo>
                    <a:pt x="45" y="72"/>
                  </a:moveTo>
                  <a:lnTo>
                    <a:pt x="45" y="71"/>
                  </a:lnTo>
                  <a:lnTo>
                    <a:pt x="45" y="72"/>
                  </a:lnTo>
                  <a:close/>
                  <a:moveTo>
                    <a:pt x="45" y="71"/>
                  </a:moveTo>
                  <a:lnTo>
                    <a:pt x="44" y="72"/>
                  </a:lnTo>
                  <a:lnTo>
                    <a:pt x="44" y="71"/>
                  </a:lnTo>
                  <a:lnTo>
                    <a:pt x="44" y="70"/>
                  </a:lnTo>
                  <a:lnTo>
                    <a:pt x="45" y="70"/>
                  </a:lnTo>
                  <a:lnTo>
                    <a:pt x="45" y="71"/>
                  </a:lnTo>
                  <a:close/>
                  <a:moveTo>
                    <a:pt x="46" y="75"/>
                  </a:moveTo>
                  <a:lnTo>
                    <a:pt x="45" y="75"/>
                  </a:lnTo>
                  <a:lnTo>
                    <a:pt x="45" y="74"/>
                  </a:lnTo>
                  <a:lnTo>
                    <a:pt x="46" y="74"/>
                  </a:lnTo>
                  <a:lnTo>
                    <a:pt x="46" y="72"/>
                  </a:lnTo>
                  <a:lnTo>
                    <a:pt x="46" y="71"/>
                  </a:lnTo>
                  <a:lnTo>
                    <a:pt x="46" y="70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7" y="72"/>
                  </a:lnTo>
                  <a:lnTo>
                    <a:pt x="47" y="74"/>
                  </a:lnTo>
                  <a:lnTo>
                    <a:pt x="46" y="74"/>
                  </a:lnTo>
                  <a:lnTo>
                    <a:pt x="46" y="75"/>
                  </a:lnTo>
                  <a:close/>
                  <a:moveTo>
                    <a:pt x="39" y="69"/>
                  </a:moveTo>
                  <a:lnTo>
                    <a:pt x="39" y="70"/>
                  </a:lnTo>
                  <a:lnTo>
                    <a:pt x="39" y="71"/>
                  </a:lnTo>
                  <a:lnTo>
                    <a:pt x="39" y="70"/>
                  </a:lnTo>
                  <a:lnTo>
                    <a:pt x="39" y="69"/>
                  </a:lnTo>
                  <a:close/>
                  <a:moveTo>
                    <a:pt x="39" y="69"/>
                  </a:moveTo>
                  <a:lnTo>
                    <a:pt x="39" y="68"/>
                  </a:lnTo>
                  <a:lnTo>
                    <a:pt x="39" y="69"/>
                  </a:lnTo>
                  <a:close/>
                  <a:moveTo>
                    <a:pt x="47" y="69"/>
                  </a:moveTo>
                  <a:lnTo>
                    <a:pt x="46" y="69"/>
                  </a:lnTo>
                  <a:lnTo>
                    <a:pt x="46" y="68"/>
                  </a:lnTo>
                  <a:lnTo>
                    <a:pt x="47" y="68"/>
                  </a:lnTo>
                  <a:lnTo>
                    <a:pt x="48" y="68"/>
                  </a:lnTo>
                  <a:lnTo>
                    <a:pt x="47" y="68"/>
                  </a:lnTo>
                  <a:lnTo>
                    <a:pt x="47" y="69"/>
                  </a:lnTo>
                  <a:close/>
                  <a:moveTo>
                    <a:pt x="53" y="69"/>
                  </a:moveTo>
                  <a:lnTo>
                    <a:pt x="52" y="69"/>
                  </a:lnTo>
                  <a:lnTo>
                    <a:pt x="50" y="68"/>
                  </a:lnTo>
                  <a:lnTo>
                    <a:pt x="52" y="67"/>
                  </a:lnTo>
                  <a:lnTo>
                    <a:pt x="53" y="68"/>
                  </a:lnTo>
                  <a:lnTo>
                    <a:pt x="53" y="69"/>
                  </a:lnTo>
                  <a:close/>
                  <a:moveTo>
                    <a:pt x="42" y="74"/>
                  </a:moveTo>
                  <a:lnTo>
                    <a:pt x="41" y="75"/>
                  </a:lnTo>
                  <a:lnTo>
                    <a:pt x="40" y="75"/>
                  </a:lnTo>
                  <a:lnTo>
                    <a:pt x="40" y="76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40" y="75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4"/>
                  </a:lnTo>
                  <a:lnTo>
                    <a:pt x="40" y="71"/>
                  </a:lnTo>
                  <a:lnTo>
                    <a:pt x="40" y="70"/>
                  </a:lnTo>
                  <a:lnTo>
                    <a:pt x="40" y="69"/>
                  </a:lnTo>
                  <a:lnTo>
                    <a:pt x="39" y="68"/>
                  </a:lnTo>
                  <a:lnTo>
                    <a:pt x="39" y="67"/>
                  </a:lnTo>
                  <a:lnTo>
                    <a:pt x="38" y="67"/>
                  </a:lnTo>
                  <a:lnTo>
                    <a:pt x="38" y="66"/>
                  </a:lnTo>
                  <a:lnTo>
                    <a:pt x="38" y="63"/>
                  </a:lnTo>
                  <a:lnTo>
                    <a:pt x="39" y="63"/>
                  </a:lnTo>
                  <a:lnTo>
                    <a:pt x="40" y="64"/>
                  </a:lnTo>
                  <a:lnTo>
                    <a:pt x="40" y="66"/>
                  </a:lnTo>
                  <a:lnTo>
                    <a:pt x="41" y="67"/>
                  </a:lnTo>
                  <a:lnTo>
                    <a:pt x="41" y="68"/>
                  </a:lnTo>
                  <a:lnTo>
                    <a:pt x="42" y="69"/>
                  </a:lnTo>
                  <a:lnTo>
                    <a:pt x="42" y="70"/>
                  </a:lnTo>
                  <a:lnTo>
                    <a:pt x="42" y="74"/>
                  </a:lnTo>
                  <a:close/>
                  <a:moveTo>
                    <a:pt x="39" y="62"/>
                  </a:moveTo>
                  <a:lnTo>
                    <a:pt x="40" y="63"/>
                  </a:lnTo>
                  <a:lnTo>
                    <a:pt x="39" y="63"/>
                  </a:lnTo>
                  <a:lnTo>
                    <a:pt x="38" y="63"/>
                  </a:lnTo>
                  <a:lnTo>
                    <a:pt x="38" y="64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7" y="62"/>
                  </a:lnTo>
                  <a:lnTo>
                    <a:pt x="38" y="62"/>
                  </a:lnTo>
                  <a:lnTo>
                    <a:pt x="39" y="62"/>
                  </a:lnTo>
                  <a:close/>
                  <a:moveTo>
                    <a:pt x="39" y="60"/>
                  </a:moveTo>
                  <a:lnTo>
                    <a:pt x="39" y="61"/>
                  </a:lnTo>
                  <a:lnTo>
                    <a:pt x="39" y="60"/>
                  </a:lnTo>
                  <a:lnTo>
                    <a:pt x="38" y="60"/>
                  </a:lnTo>
                  <a:lnTo>
                    <a:pt x="38" y="61"/>
                  </a:lnTo>
                  <a:lnTo>
                    <a:pt x="37" y="60"/>
                  </a:lnTo>
                  <a:lnTo>
                    <a:pt x="38" y="60"/>
                  </a:lnTo>
                  <a:lnTo>
                    <a:pt x="38" y="59"/>
                  </a:lnTo>
                  <a:lnTo>
                    <a:pt x="39" y="60"/>
                  </a:lnTo>
                  <a:close/>
                  <a:moveTo>
                    <a:pt x="37" y="60"/>
                  </a:moveTo>
                  <a:lnTo>
                    <a:pt x="37" y="59"/>
                  </a:lnTo>
                  <a:lnTo>
                    <a:pt x="37" y="60"/>
                  </a:lnTo>
                  <a:close/>
                  <a:moveTo>
                    <a:pt x="38" y="54"/>
                  </a:moveTo>
                  <a:lnTo>
                    <a:pt x="38" y="55"/>
                  </a:lnTo>
                  <a:lnTo>
                    <a:pt x="38" y="54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6" y="53"/>
                  </a:lnTo>
                  <a:lnTo>
                    <a:pt x="37" y="53"/>
                  </a:lnTo>
                  <a:lnTo>
                    <a:pt x="37" y="54"/>
                  </a:lnTo>
                  <a:lnTo>
                    <a:pt x="38" y="54"/>
                  </a:lnTo>
                  <a:close/>
                  <a:moveTo>
                    <a:pt x="7" y="2"/>
                  </a:moveTo>
                  <a:lnTo>
                    <a:pt x="7" y="3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1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7" y="10"/>
                  </a:lnTo>
                  <a:lnTo>
                    <a:pt x="27" y="11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7" y="13"/>
                  </a:lnTo>
                  <a:lnTo>
                    <a:pt x="27" y="16"/>
                  </a:lnTo>
                  <a:lnTo>
                    <a:pt x="28" y="17"/>
                  </a:lnTo>
                  <a:lnTo>
                    <a:pt x="27" y="18"/>
                  </a:lnTo>
                  <a:lnTo>
                    <a:pt x="27" y="19"/>
                  </a:lnTo>
                  <a:lnTo>
                    <a:pt x="27" y="20"/>
                  </a:lnTo>
                  <a:lnTo>
                    <a:pt x="27" y="21"/>
                  </a:lnTo>
                  <a:lnTo>
                    <a:pt x="27" y="22"/>
                  </a:lnTo>
                  <a:lnTo>
                    <a:pt x="28" y="22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5" y="25"/>
                  </a:lnTo>
                  <a:lnTo>
                    <a:pt x="36" y="25"/>
                  </a:lnTo>
                  <a:lnTo>
                    <a:pt x="37" y="25"/>
                  </a:lnTo>
                  <a:lnTo>
                    <a:pt x="38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2" y="25"/>
                  </a:lnTo>
                  <a:lnTo>
                    <a:pt x="44" y="25"/>
                  </a:lnTo>
                  <a:lnTo>
                    <a:pt x="45" y="25"/>
                  </a:lnTo>
                  <a:lnTo>
                    <a:pt x="47" y="24"/>
                  </a:lnTo>
                  <a:lnTo>
                    <a:pt x="48" y="24"/>
                  </a:lnTo>
                  <a:lnTo>
                    <a:pt x="49" y="24"/>
                  </a:lnTo>
                  <a:lnTo>
                    <a:pt x="52" y="25"/>
                  </a:lnTo>
                  <a:lnTo>
                    <a:pt x="53" y="25"/>
                  </a:lnTo>
                  <a:lnTo>
                    <a:pt x="54" y="25"/>
                  </a:lnTo>
                  <a:lnTo>
                    <a:pt x="55" y="25"/>
                  </a:lnTo>
                  <a:lnTo>
                    <a:pt x="56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59" y="24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5" y="27"/>
                  </a:lnTo>
                  <a:lnTo>
                    <a:pt x="66" y="28"/>
                  </a:lnTo>
                  <a:lnTo>
                    <a:pt x="66" y="29"/>
                  </a:lnTo>
                  <a:lnTo>
                    <a:pt x="65" y="29"/>
                  </a:lnTo>
                  <a:lnTo>
                    <a:pt x="64" y="29"/>
                  </a:lnTo>
                  <a:lnTo>
                    <a:pt x="63" y="28"/>
                  </a:lnTo>
                  <a:lnTo>
                    <a:pt x="63" y="29"/>
                  </a:lnTo>
                  <a:lnTo>
                    <a:pt x="63" y="30"/>
                  </a:lnTo>
                  <a:lnTo>
                    <a:pt x="62" y="33"/>
                  </a:lnTo>
                  <a:lnTo>
                    <a:pt x="62" y="34"/>
                  </a:lnTo>
                  <a:lnTo>
                    <a:pt x="62" y="35"/>
                  </a:lnTo>
                  <a:lnTo>
                    <a:pt x="61" y="35"/>
                  </a:lnTo>
                  <a:lnTo>
                    <a:pt x="61" y="36"/>
                  </a:lnTo>
                  <a:lnTo>
                    <a:pt x="61" y="37"/>
                  </a:lnTo>
                  <a:lnTo>
                    <a:pt x="59" y="37"/>
                  </a:lnTo>
                  <a:lnTo>
                    <a:pt x="58" y="37"/>
                  </a:lnTo>
                  <a:lnTo>
                    <a:pt x="59" y="38"/>
                  </a:lnTo>
                  <a:lnTo>
                    <a:pt x="58" y="38"/>
                  </a:lnTo>
                  <a:lnTo>
                    <a:pt x="58" y="39"/>
                  </a:lnTo>
                  <a:lnTo>
                    <a:pt x="57" y="41"/>
                  </a:lnTo>
                  <a:lnTo>
                    <a:pt x="56" y="39"/>
                  </a:lnTo>
                  <a:lnTo>
                    <a:pt x="55" y="39"/>
                  </a:lnTo>
                  <a:lnTo>
                    <a:pt x="55" y="41"/>
                  </a:lnTo>
                  <a:lnTo>
                    <a:pt x="54" y="41"/>
                  </a:lnTo>
                  <a:lnTo>
                    <a:pt x="54" y="39"/>
                  </a:lnTo>
                  <a:lnTo>
                    <a:pt x="54" y="41"/>
                  </a:lnTo>
                  <a:lnTo>
                    <a:pt x="54" y="42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0" y="42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9" y="44"/>
                  </a:lnTo>
                  <a:lnTo>
                    <a:pt x="48" y="44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8" y="47"/>
                  </a:lnTo>
                  <a:lnTo>
                    <a:pt x="47" y="47"/>
                  </a:lnTo>
                  <a:lnTo>
                    <a:pt x="47" y="49"/>
                  </a:lnTo>
                  <a:lnTo>
                    <a:pt x="47" y="50"/>
                  </a:lnTo>
                  <a:lnTo>
                    <a:pt x="47" y="49"/>
                  </a:lnTo>
                  <a:lnTo>
                    <a:pt x="47" y="50"/>
                  </a:lnTo>
                  <a:lnTo>
                    <a:pt x="47" y="51"/>
                  </a:lnTo>
                  <a:lnTo>
                    <a:pt x="47" y="52"/>
                  </a:lnTo>
                  <a:lnTo>
                    <a:pt x="48" y="52"/>
                  </a:lnTo>
                  <a:lnTo>
                    <a:pt x="48" y="53"/>
                  </a:lnTo>
                  <a:lnTo>
                    <a:pt x="48" y="54"/>
                  </a:lnTo>
                  <a:lnTo>
                    <a:pt x="49" y="54"/>
                  </a:lnTo>
                  <a:lnTo>
                    <a:pt x="48" y="54"/>
                  </a:lnTo>
                  <a:lnTo>
                    <a:pt x="48" y="55"/>
                  </a:lnTo>
                  <a:lnTo>
                    <a:pt x="49" y="58"/>
                  </a:lnTo>
                  <a:lnTo>
                    <a:pt x="49" y="59"/>
                  </a:lnTo>
                  <a:lnTo>
                    <a:pt x="50" y="59"/>
                  </a:lnTo>
                  <a:lnTo>
                    <a:pt x="50" y="57"/>
                  </a:lnTo>
                  <a:lnTo>
                    <a:pt x="50" y="55"/>
                  </a:lnTo>
                  <a:lnTo>
                    <a:pt x="50" y="57"/>
                  </a:lnTo>
                  <a:lnTo>
                    <a:pt x="52" y="57"/>
                  </a:lnTo>
                  <a:lnTo>
                    <a:pt x="52" y="58"/>
                  </a:lnTo>
                  <a:lnTo>
                    <a:pt x="52" y="59"/>
                  </a:lnTo>
                  <a:lnTo>
                    <a:pt x="53" y="59"/>
                  </a:lnTo>
                  <a:lnTo>
                    <a:pt x="53" y="60"/>
                  </a:lnTo>
                  <a:lnTo>
                    <a:pt x="54" y="60"/>
                  </a:lnTo>
                  <a:lnTo>
                    <a:pt x="54" y="61"/>
                  </a:lnTo>
                  <a:lnTo>
                    <a:pt x="54" y="60"/>
                  </a:lnTo>
                  <a:lnTo>
                    <a:pt x="55" y="60"/>
                  </a:lnTo>
                  <a:lnTo>
                    <a:pt x="56" y="60"/>
                  </a:lnTo>
                  <a:lnTo>
                    <a:pt x="56" y="59"/>
                  </a:lnTo>
                  <a:lnTo>
                    <a:pt x="56" y="58"/>
                  </a:lnTo>
                  <a:lnTo>
                    <a:pt x="56" y="57"/>
                  </a:lnTo>
                  <a:lnTo>
                    <a:pt x="56" y="55"/>
                  </a:lnTo>
                  <a:lnTo>
                    <a:pt x="56" y="54"/>
                  </a:lnTo>
                  <a:lnTo>
                    <a:pt x="57" y="53"/>
                  </a:lnTo>
                  <a:lnTo>
                    <a:pt x="58" y="53"/>
                  </a:lnTo>
                  <a:lnTo>
                    <a:pt x="58" y="52"/>
                  </a:lnTo>
                  <a:lnTo>
                    <a:pt x="58" y="51"/>
                  </a:lnTo>
                  <a:lnTo>
                    <a:pt x="58" y="50"/>
                  </a:lnTo>
                  <a:lnTo>
                    <a:pt x="58" y="49"/>
                  </a:lnTo>
                  <a:lnTo>
                    <a:pt x="59" y="50"/>
                  </a:lnTo>
                  <a:lnTo>
                    <a:pt x="61" y="50"/>
                  </a:lnTo>
                  <a:lnTo>
                    <a:pt x="61" y="49"/>
                  </a:lnTo>
                  <a:lnTo>
                    <a:pt x="62" y="47"/>
                  </a:lnTo>
                  <a:lnTo>
                    <a:pt x="62" y="49"/>
                  </a:lnTo>
                  <a:lnTo>
                    <a:pt x="63" y="50"/>
                  </a:lnTo>
                  <a:lnTo>
                    <a:pt x="63" y="49"/>
                  </a:lnTo>
                  <a:lnTo>
                    <a:pt x="63" y="50"/>
                  </a:lnTo>
                  <a:lnTo>
                    <a:pt x="64" y="52"/>
                  </a:lnTo>
                  <a:lnTo>
                    <a:pt x="64" y="53"/>
                  </a:lnTo>
                  <a:lnTo>
                    <a:pt x="64" y="54"/>
                  </a:lnTo>
                  <a:lnTo>
                    <a:pt x="65" y="54"/>
                  </a:lnTo>
                  <a:lnTo>
                    <a:pt x="65" y="55"/>
                  </a:lnTo>
                  <a:lnTo>
                    <a:pt x="64" y="57"/>
                  </a:lnTo>
                  <a:lnTo>
                    <a:pt x="65" y="59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2"/>
                  </a:lnTo>
                  <a:lnTo>
                    <a:pt x="66" y="63"/>
                  </a:lnTo>
                  <a:lnTo>
                    <a:pt x="66" y="64"/>
                  </a:lnTo>
                  <a:lnTo>
                    <a:pt x="67" y="64"/>
                  </a:lnTo>
                  <a:lnTo>
                    <a:pt x="67" y="66"/>
                  </a:lnTo>
                  <a:lnTo>
                    <a:pt x="67" y="67"/>
                  </a:lnTo>
                  <a:lnTo>
                    <a:pt x="67" y="68"/>
                  </a:lnTo>
                  <a:lnTo>
                    <a:pt x="69" y="74"/>
                  </a:lnTo>
                  <a:lnTo>
                    <a:pt x="67" y="74"/>
                  </a:lnTo>
                  <a:lnTo>
                    <a:pt x="67" y="75"/>
                  </a:lnTo>
                  <a:lnTo>
                    <a:pt x="69" y="76"/>
                  </a:lnTo>
                  <a:lnTo>
                    <a:pt x="69" y="77"/>
                  </a:lnTo>
                  <a:lnTo>
                    <a:pt x="69" y="78"/>
                  </a:lnTo>
                  <a:lnTo>
                    <a:pt x="69" y="80"/>
                  </a:lnTo>
                  <a:lnTo>
                    <a:pt x="69" y="84"/>
                  </a:lnTo>
                  <a:lnTo>
                    <a:pt x="69" y="85"/>
                  </a:lnTo>
                  <a:lnTo>
                    <a:pt x="69" y="87"/>
                  </a:lnTo>
                  <a:lnTo>
                    <a:pt x="69" y="88"/>
                  </a:lnTo>
                  <a:lnTo>
                    <a:pt x="67" y="88"/>
                  </a:lnTo>
                  <a:lnTo>
                    <a:pt x="67" y="87"/>
                  </a:lnTo>
                  <a:lnTo>
                    <a:pt x="67" y="86"/>
                  </a:lnTo>
                  <a:lnTo>
                    <a:pt x="66" y="86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3" y="86"/>
                  </a:lnTo>
                  <a:lnTo>
                    <a:pt x="62" y="87"/>
                  </a:lnTo>
                  <a:lnTo>
                    <a:pt x="62" y="88"/>
                  </a:lnTo>
                  <a:lnTo>
                    <a:pt x="62" y="89"/>
                  </a:lnTo>
                  <a:lnTo>
                    <a:pt x="63" y="89"/>
                  </a:lnTo>
                  <a:lnTo>
                    <a:pt x="63" y="91"/>
                  </a:lnTo>
                  <a:lnTo>
                    <a:pt x="63" y="92"/>
                  </a:lnTo>
                  <a:lnTo>
                    <a:pt x="63" y="93"/>
                  </a:lnTo>
                  <a:lnTo>
                    <a:pt x="64" y="94"/>
                  </a:lnTo>
                  <a:lnTo>
                    <a:pt x="64" y="95"/>
                  </a:lnTo>
                  <a:lnTo>
                    <a:pt x="64" y="96"/>
                  </a:lnTo>
                  <a:lnTo>
                    <a:pt x="64" y="95"/>
                  </a:lnTo>
                  <a:lnTo>
                    <a:pt x="63" y="93"/>
                  </a:lnTo>
                  <a:lnTo>
                    <a:pt x="63" y="92"/>
                  </a:lnTo>
                  <a:lnTo>
                    <a:pt x="62" y="92"/>
                  </a:lnTo>
                  <a:lnTo>
                    <a:pt x="62" y="91"/>
                  </a:lnTo>
                  <a:lnTo>
                    <a:pt x="61" y="91"/>
                  </a:lnTo>
                  <a:lnTo>
                    <a:pt x="61" y="89"/>
                  </a:lnTo>
                  <a:lnTo>
                    <a:pt x="61" y="88"/>
                  </a:lnTo>
                  <a:lnTo>
                    <a:pt x="61" y="87"/>
                  </a:lnTo>
                  <a:lnTo>
                    <a:pt x="59" y="86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9" y="85"/>
                  </a:lnTo>
                  <a:lnTo>
                    <a:pt x="59" y="84"/>
                  </a:lnTo>
                  <a:lnTo>
                    <a:pt x="59" y="83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9" y="80"/>
                  </a:lnTo>
                  <a:lnTo>
                    <a:pt x="59" y="82"/>
                  </a:lnTo>
                  <a:lnTo>
                    <a:pt x="58" y="80"/>
                  </a:lnTo>
                  <a:lnTo>
                    <a:pt x="59" y="80"/>
                  </a:lnTo>
                  <a:lnTo>
                    <a:pt x="59" y="79"/>
                  </a:lnTo>
                  <a:lnTo>
                    <a:pt x="59" y="80"/>
                  </a:lnTo>
                  <a:lnTo>
                    <a:pt x="58" y="79"/>
                  </a:lnTo>
                  <a:lnTo>
                    <a:pt x="59" y="79"/>
                  </a:lnTo>
                  <a:lnTo>
                    <a:pt x="58" y="79"/>
                  </a:lnTo>
                  <a:lnTo>
                    <a:pt x="58" y="78"/>
                  </a:lnTo>
                  <a:lnTo>
                    <a:pt x="58" y="77"/>
                  </a:lnTo>
                  <a:lnTo>
                    <a:pt x="57" y="77"/>
                  </a:lnTo>
                  <a:lnTo>
                    <a:pt x="57" y="76"/>
                  </a:lnTo>
                  <a:lnTo>
                    <a:pt x="57" y="75"/>
                  </a:lnTo>
                  <a:lnTo>
                    <a:pt x="57" y="74"/>
                  </a:lnTo>
                  <a:lnTo>
                    <a:pt x="57" y="72"/>
                  </a:lnTo>
                  <a:lnTo>
                    <a:pt x="57" y="71"/>
                  </a:lnTo>
                  <a:lnTo>
                    <a:pt x="56" y="71"/>
                  </a:lnTo>
                  <a:lnTo>
                    <a:pt x="57" y="71"/>
                  </a:lnTo>
                  <a:lnTo>
                    <a:pt x="57" y="70"/>
                  </a:lnTo>
                  <a:lnTo>
                    <a:pt x="58" y="69"/>
                  </a:lnTo>
                  <a:lnTo>
                    <a:pt x="57" y="69"/>
                  </a:lnTo>
                  <a:lnTo>
                    <a:pt x="57" y="70"/>
                  </a:lnTo>
                  <a:lnTo>
                    <a:pt x="57" y="71"/>
                  </a:lnTo>
                  <a:lnTo>
                    <a:pt x="56" y="71"/>
                  </a:lnTo>
                  <a:lnTo>
                    <a:pt x="57" y="71"/>
                  </a:lnTo>
                  <a:lnTo>
                    <a:pt x="57" y="72"/>
                  </a:lnTo>
                  <a:lnTo>
                    <a:pt x="56" y="72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6" y="69"/>
                  </a:lnTo>
                  <a:lnTo>
                    <a:pt x="55" y="68"/>
                  </a:lnTo>
                  <a:lnTo>
                    <a:pt x="53" y="64"/>
                  </a:lnTo>
                  <a:lnTo>
                    <a:pt x="52" y="64"/>
                  </a:lnTo>
                  <a:lnTo>
                    <a:pt x="52" y="63"/>
                  </a:lnTo>
                  <a:lnTo>
                    <a:pt x="52" y="62"/>
                  </a:lnTo>
                  <a:lnTo>
                    <a:pt x="52" y="61"/>
                  </a:lnTo>
                  <a:lnTo>
                    <a:pt x="52" y="62"/>
                  </a:lnTo>
                  <a:lnTo>
                    <a:pt x="50" y="63"/>
                  </a:lnTo>
                  <a:lnTo>
                    <a:pt x="49" y="63"/>
                  </a:lnTo>
                  <a:lnTo>
                    <a:pt x="50" y="63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8" y="64"/>
                  </a:lnTo>
                  <a:lnTo>
                    <a:pt x="47" y="64"/>
                  </a:lnTo>
                  <a:lnTo>
                    <a:pt x="48" y="66"/>
                  </a:lnTo>
                  <a:lnTo>
                    <a:pt x="48" y="67"/>
                  </a:lnTo>
                  <a:lnTo>
                    <a:pt x="47" y="67"/>
                  </a:lnTo>
                  <a:lnTo>
                    <a:pt x="47" y="68"/>
                  </a:lnTo>
                  <a:lnTo>
                    <a:pt x="46" y="67"/>
                  </a:lnTo>
                  <a:lnTo>
                    <a:pt x="46" y="66"/>
                  </a:lnTo>
                  <a:lnTo>
                    <a:pt x="45" y="66"/>
                  </a:lnTo>
                  <a:lnTo>
                    <a:pt x="45" y="64"/>
                  </a:lnTo>
                  <a:lnTo>
                    <a:pt x="45" y="66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4" y="66"/>
                  </a:lnTo>
                  <a:lnTo>
                    <a:pt x="42" y="66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41" y="63"/>
                  </a:lnTo>
                  <a:lnTo>
                    <a:pt x="41" y="62"/>
                  </a:lnTo>
                  <a:lnTo>
                    <a:pt x="40" y="62"/>
                  </a:lnTo>
                  <a:lnTo>
                    <a:pt x="40" y="61"/>
                  </a:lnTo>
                  <a:lnTo>
                    <a:pt x="39" y="59"/>
                  </a:lnTo>
                  <a:lnTo>
                    <a:pt x="39" y="58"/>
                  </a:lnTo>
                  <a:lnTo>
                    <a:pt x="39" y="57"/>
                  </a:lnTo>
                  <a:lnTo>
                    <a:pt x="39" y="55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40" y="52"/>
                  </a:lnTo>
                  <a:lnTo>
                    <a:pt x="40" y="51"/>
                  </a:lnTo>
                  <a:lnTo>
                    <a:pt x="40" y="52"/>
                  </a:lnTo>
                  <a:lnTo>
                    <a:pt x="40" y="51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8" y="51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8" y="53"/>
                  </a:lnTo>
                  <a:lnTo>
                    <a:pt x="35" y="53"/>
                  </a:lnTo>
                  <a:lnTo>
                    <a:pt x="33" y="52"/>
                  </a:lnTo>
                  <a:lnTo>
                    <a:pt x="33" y="53"/>
                  </a:lnTo>
                  <a:lnTo>
                    <a:pt x="36" y="54"/>
                  </a:lnTo>
                  <a:lnTo>
                    <a:pt x="37" y="54"/>
                  </a:lnTo>
                  <a:lnTo>
                    <a:pt x="37" y="55"/>
                  </a:lnTo>
                  <a:lnTo>
                    <a:pt x="38" y="55"/>
                  </a:lnTo>
                  <a:lnTo>
                    <a:pt x="39" y="55"/>
                  </a:lnTo>
                  <a:lnTo>
                    <a:pt x="39" y="57"/>
                  </a:lnTo>
                  <a:lnTo>
                    <a:pt x="38" y="57"/>
                  </a:lnTo>
                  <a:lnTo>
                    <a:pt x="39" y="57"/>
                  </a:lnTo>
                  <a:lnTo>
                    <a:pt x="39" y="58"/>
                  </a:lnTo>
                  <a:lnTo>
                    <a:pt x="38" y="59"/>
                  </a:lnTo>
                  <a:lnTo>
                    <a:pt x="38" y="58"/>
                  </a:lnTo>
                  <a:lnTo>
                    <a:pt x="38" y="59"/>
                  </a:lnTo>
                  <a:lnTo>
                    <a:pt x="37" y="59"/>
                  </a:lnTo>
                  <a:lnTo>
                    <a:pt x="37" y="60"/>
                  </a:lnTo>
                  <a:lnTo>
                    <a:pt x="37" y="61"/>
                  </a:lnTo>
                  <a:lnTo>
                    <a:pt x="38" y="61"/>
                  </a:lnTo>
                  <a:lnTo>
                    <a:pt x="38" y="62"/>
                  </a:lnTo>
                  <a:lnTo>
                    <a:pt x="37" y="62"/>
                  </a:lnTo>
                  <a:lnTo>
                    <a:pt x="36" y="63"/>
                  </a:lnTo>
                  <a:lnTo>
                    <a:pt x="36" y="64"/>
                  </a:lnTo>
                  <a:lnTo>
                    <a:pt x="37" y="63"/>
                  </a:lnTo>
                  <a:lnTo>
                    <a:pt x="37" y="64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7" y="68"/>
                  </a:lnTo>
                  <a:lnTo>
                    <a:pt x="37" y="67"/>
                  </a:lnTo>
                  <a:lnTo>
                    <a:pt x="38" y="67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8" y="68"/>
                  </a:lnTo>
                  <a:lnTo>
                    <a:pt x="38" y="69"/>
                  </a:lnTo>
                  <a:lnTo>
                    <a:pt x="39" y="69"/>
                  </a:lnTo>
                  <a:lnTo>
                    <a:pt x="39" y="70"/>
                  </a:lnTo>
                  <a:lnTo>
                    <a:pt x="39" y="71"/>
                  </a:lnTo>
                  <a:lnTo>
                    <a:pt x="38" y="72"/>
                  </a:lnTo>
                  <a:lnTo>
                    <a:pt x="37" y="72"/>
                  </a:lnTo>
                  <a:lnTo>
                    <a:pt x="37" y="74"/>
                  </a:lnTo>
                  <a:lnTo>
                    <a:pt x="37" y="75"/>
                  </a:lnTo>
                  <a:lnTo>
                    <a:pt x="36" y="75"/>
                  </a:lnTo>
                  <a:lnTo>
                    <a:pt x="36" y="74"/>
                  </a:lnTo>
                  <a:lnTo>
                    <a:pt x="36" y="72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4"/>
                  </a:lnTo>
                  <a:lnTo>
                    <a:pt x="36" y="75"/>
                  </a:lnTo>
                  <a:lnTo>
                    <a:pt x="35" y="75"/>
                  </a:lnTo>
                  <a:lnTo>
                    <a:pt x="35" y="76"/>
                  </a:lnTo>
                  <a:lnTo>
                    <a:pt x="35" y="77"/>
                  </a:lnTo>
                  <a:lnTo>
                    <a:pt x="35" y="78"/>
                  </a:lnTo>
                  <a:lnTo>
                    <a:pt x="33" y="78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1" y="78"/>
                  </a:lnTo>
                  <a:lnTo>
                    <a:pt x="31" y="77"/>
                  </a:lnTo>
                  <a:lnTo>
                    <a:pt x="31" y="78"/>
                  </a:lnTo>
                  <a:lnTo>
                    <a:pt x="30" y="78"/>
                  </a:lnTo>
                  <a:lnTo>
                    <a:pt x="30" y="77"/>
                  </a:lnTo>
                  <a:lnTo>
                    <a:pt x="30" y="76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2" y="75"/>
                  </a:lnTo>
                  <a:lnTo>
                    <a:pt x="32" y="74"/>
                  </a:lnTo>
                  <a:lnTo>
                    <a:pt x="32" y="75"/>
                  </a:lnTo>
                  <a:lnTo>
                    <a:pt x="33" y="74"/>
                  </a:lnTo>
                  <a:lnTo>
                    <a:pt x="33" y="72"/>
                  </a:lnTo>
                  <a:lnTo>
                    <a:pt x="33" y="74"/>
                  </a:lnTo>
                  <a:lnTo>
                    <a:pt x="32" y="74"/>
                  </a:lnTo>
                  <a:lnTo>
                    <a:pt x="32" y="75"/>
                  </a:lnTo>
                  <a:lnTo>
                    <a:pt x="31" y="75"/>
                  </a:lnTo>
                  <a:lnTo>
                    <a:pt x="31" y="76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30" y="74"/>
                  </a:lnTo>
                  <a:lnTo>
                    <a:pt x="31" y="74"/>
                  </a:lnTo>
                  <a:lnTo>
                    <a:pt x="30" y="74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30" y="76"/>
                  </a:lnTo>
                  <a:lnTo>
                    <a:pt x="29" y="76"/>
                  </a:lnTo>
                  <a:lnTo>
                    <a:pt x="29" y="75"/>
                  </a:lnTo>
                  <a:lnTo>
                    <a:pt x="29" y="74"/>
                  </a:lnTo>
                  <a:lnTo>
                    <a:pt x="28" y="74"/>
                  </a:lnTo>
                  <a:lnTo>
                    <a:pt x="28" y="72"/>
                  </a:lnTo>
                  <a:lnTo>
                    <a:pt x="28" y="71"/>
                  </a:lnTo>
                  <a:lnTo>
                    <a:pt x="28" y="70"/>
                  </a:lnTo>
                  <a:lnTo>
                    <a:pt x="29" y="69"/>
                  </a:lnTo>
                  <a:lnTo>
                    <a:pt x="30" y="69"/>
                  </a:lnTo>
                  <a:lnTo>
                    <a:pt x="30" y="68"/>
                  </a:lnTo>
                  <a:lnTo>
                    <a:pt x="29" y="68"/>
                  </a:lnTo>
                  <a:lnTo>
                    <a:pt x="29" y="69"/>
                  </a:lnTo>
                  <a:lnTo>
                    <a:pt x="29" y="70"/>
                  </a:lnTo>
                  <a:lnTo>
                    <a:pt x="28" y="69"/>
                  </a:lnTo>
                  <a:lnTo>
                    <a:pt x="28" y="70"/>
                  </a:lnTo>
                  <a:lnTo>
                    <a:pt x="28" y="71"/>
                  </a:lnTo>
                  <a:lnTo>
                    <a:pt x="28" y="72"/>
                  </a:lnTo>
                  <a:lnTo>
                    <a:pt x="28" y="74"/>
                  </a:lnTo>
                  <a:lnTo>
                    <a:pt x="28" y="75"/>
                  </a:lnTo>
                  <a:lnTo>
                    <a:pt x="27" y="75"/>
                  </a:lnTo>
                  <a:lnTo>
                    <a:pt x="28" y="75"/>
                  </a:lnTo>
                  <a:lnTo>
                    <a:pt x="28" y="76"/>
                  </a:lnTo>
                  <a:lnTo>
                    <a:pt x="28" y="77"/>
                  </a:lnTo>
                  <a:lnTo>
                    <a:pt x="28" y="78"/>
                  </a:lnTo>
                  <a:lnTo>
                    <a:pt x="27" y="78"/>
                  </a:lnTo>
                  <a:lnTo>
                    <a:pt x="27" y="79"/>
                  </a:lnTo>
                  <a:lnTo>
                    <a:pt x="27" y="78"/>
                  </a:lnTo>
                  <a:lnTo>
                    <a:pt x="25" y="78"/>
                  </a:lnTo>
                  <a:lnTo>
                    <a:pt x="25" y="79"/>
                  </a:lnTo>
                  <a:lnTo>
                    <a:pt x="25" y="78"/>
                  </a:lnTo>
                  <a:lnTo>
                    <a:pt x="24" y="78"/>
                  </a:lnTo>
                  <a:lnTo>
                    <a:pt x="24" y="77"/>
                  </a:lnTo>
                  <a:lnTo>
                    <a:pt x="24" y="78"/>
                  </a:lnTo>
                  <a:lnTo>
                    <a:pt x="24" y="79"/>
                  </a:lnTo>
                  <a:lnTo>
                    <a:pt x="25" y="79"/>
                  </a:lnTo>
                  <a:lnTo>
                    <a:pt x="24" y="80"/>
                  </a:lnTo>
                  <a:lnTo>
                    <a:pt x="24" y="79"/>
                  </a:lnTo>
                  <a:lnTo>
                    <a:pt x="23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23" y="79"/>
                  </a:lnTo>
                  <a:lnTo>
                    <a:pt x="22" y="79"/>
                  </a:lnTo>
                  <a:lnTo>
                    <a:pt x="23" y="78"/>
                  </a:lnTo>
                  <a:lnTo>
                    <a:pt x="23" y="76"/>
                  </a:lnTo>
                  <a:lnTo>
                    <a:pt x="23" y="75"/>
                  </a:lnTo>
                  <a:lnTo>
                    <a:pt x="24" y="75"/>
                  </a:lnTo>
                  <a:lnTo>
                    <a:pt x="23" y="74"/>
                  </a:lnTo>
                  <a:lnTo>
                    <a:pt x="23" y="72"/>
                  </a:lnTo>
                  <a:lnTo>
                    <a:pt x="24" y="71"/>
                  </a:lnTo>
                  <a:lnTo>
                    <a:pt x="24" y="70"/>
                  </a:lnTo>
                  <a:lnTo>
                    <a:pt x="24" y="71"/>
                  </a:lnTo>
                  <a:lnTo>
                    <a:pt x="23" y="71"/>
                  </a:lnTo>
                  <a:lnTo>
                    <a:pt x="23" y="72"/>
                  </a:lnTo>
                  <a:lnTo>
                    <a:pt x="23" y="74"/>
                  </a:lnTo>
                  <a:lnTo>
                    <a:pt x="23" y="75"/>
                  </a:lnTo>
                  <a:lnTo>
                    <a:pt x="23" y="76"/>
                  </a:lnTo>
                  <a:lnTo>
                    <a:pt x="22" y="76"/>
                  </a:lnTo>
                  <a:lnTo>
                    <a:pt x="22" y="75"/>
                  </a:lnTo>
                  <a:lnTo>
                    <a:pt x="23" y="75"/>
                  </a:lnTo>
                  <a:lnTo>
                    <a:pt x="22" y="72"/>
                  </a:lnTo>
                  <a:lnTo>
                    <a:pt x="22" y="71"/>
                  </a:lnTo>
                  <a:lnTo>
                    <a:pt x="22" y="72"/>
                  </a:lnTo>
                  <a:lnTo>
                    <a:pt x="22" y="75"/>
                  </a:lnTo>
                  <a:lnTo>
                    <a:pt x="22" y="74"/>
                  </a:lnTo>
                  <a:lnTo>
                    <a:pt x="22" y="75"/>
                  </a:lnTo>
                  <a:lnTo>
                    <a:pt x="22" y="76"/>
                  </a:lnTo>
                  <a:lnTo>
                    <a:pt x="22" y="77"/>
                  </a:lnTo>
                  <a:lnTo>
                    <a:pt x="22" y="78"/>
                  </a:lnTo>
                  <a:lnTo>
                    <a:pt x="22" y="79"/>
                  </a:lnTo>
                  <a:lnTo>
                    <a:pt x="21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78"/>
                  </a:lnTo>
                  <a:lnTo>
                    <a:pt x="21" y="78"/>
                  </a:lnTo>
                  <a:lnTo>
                    <a:pt x="21" y="77"/>
                  </a:lnTo>
                  <a:lnTo>
                    <a:pt x="20" y="77"/>
                  </a:lnTo>
                  <a:lnTo>
                    <a:pt x="20" y="76"/>
                  </a:lnTo>
                  <a:lnTo>
                    <a:pt x="20" y="77"/>
                  </a:lnTo>
                  <a:lnTo>
                    <a:pt x="20" y="78"/>
                  </a:lnTo>
                  <a:lnTo>
                    <a:pt x="20" y="79"/>
                  </a:lnTo>
                  <a:lnTo>
                    <a:pt x="19" y="79"/>
                  </a:lnTo>
                  <a:lnTo>
                    <a:pt x="19" y="80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0"/>
                  </a:lnTo>
                  <a:lnTo>
                    <a:pt x="17" y="79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6" y="76"/>
                  </a:lnTo>
                  <a:lnTo>
                    <a:pt x="15" y="75"/>
                  </a:lnTo>
                  <a:lnTo>
                    <a:pt x="15" y="74"/>
                  </a:lnTo>
                  <a:lnTo>
                    <a:pt x="16" y="74"/>
                  </a:lnTo>
                  <a:lnTo>
                    <a:pt x="15" y="72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5" y="69"/>
                  </a:lnTo>
                  <a:lnTo>
                    <a:pt x="14" y="68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3"/>
                  </a:lnTo>
                  <a:lnTo>
                    <a:pt x="14" y="62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4" y="57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2" y="52"/>
                  </a:lnTo>
                  <a:lnTo>
                    <a:pt x="11" y="52"/>
                  </a:lnTo>
                  <a:lnTo>
                    <a:pt x="10" y="51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8" y="45"/>
                  </a:lnTo>
                  <a:lnTo>
                    <a:pt x="10" y="45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11" y="25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3" y="25"/>
                  </a:lnTo>
                  <a:lnTo>
                    <a:pt x="14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4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1"/>
                  </a:lnTo>
                  <a:lnTo>
                    <a:pt x="6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1" name="Freeform 7028">
              <a:extLst>
                <a:ext uri="{FF2B5EF4-FFF2-40B4-BE49-F238E27FC236}">
                  <a16:creationId xmlns:a16="http://schemas.microsoft.com/office/drawing/2014/main" id="{594D1013-4B44-5369-24F8-AC5BE5D0B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087" y="3822701"/>
              <a:ext cx="193675" cy="107950"/>
            </a:xfrm>
            <a:custGeom>
              <a:avLst/>
              <a:gdLst>
                <a:gd name="T0" fmla="*/ 119 w 122"/>
                <a:gd name="T1" fmla="*/ 49 h 68"/>
                <a:gd name="T2" fmla="*/ 118 w 122"/>
                <a:gd name="T3" fmla="*/ 56 h 68"/>
                <a:gd name="T4" fmla="*/ 121 w 122"/>
                <a:gd name="T5" fmla="*/ 60 h 68"/>
                <a:gd name="T6" fmla="*/ 121 w 122"/>
                <a:gd name="T7" fmla="*/ 66 h 68"/>
                <a:gd name="T8" fmla="*/ 117 w 122"/>
                <a:gd name="T9" fmla="*/ 67 h 68"/>
                <a:gd name="T10" fmla="*/ 113 w 122"/>
                <a:gd name="T11" fmla="*/ 68 h 68"/>
                <a:gd name="T12" fmla="*/ 107 w 122"/>
                <a:gd name="T13" fmla="*/ 68 h 68"/>
                <a:gd name="T14" fmla="*/ 104 w 122"/>
                <a:gd name="T15" fmla="*/ 66 h 68"/>
                <a:gd name="T16" fmla="*/ 97 w 122"/>
                <a:gd name="T17" fmla="*/ 66 h 68"/>
                <a:gd name="T18" fmla="*/ 90 w 122"/>
                <a:gd name="T19" fmla="*/ 64 h 68"/>
                <a:gd name="T20" fmla="*/ 84 w 122"/>
                <a:gd name="T21" fmla="*/ 64 h 68"/>
                <a:gd name="T22" fmla="*/ 80 w 122"/>
                <a:gd name="T23" fmla="*/ 61 h 68"/>
                <a:gd name="T24" fmla="*/ 74 w 122"/>
                <a:gd name="T25" fmla="*/ 60 h 68"/>
                <a:gd name="T26" fmla="*/ 68 w 122"/>
                <a:gd name="T27" fmla="*/ 57 h 68"/>
                <a:gd name="T28" fmla="*/ 64 w 122"/>
                <a:gd name="T29" fmla="*/ 51 h 68"/>
                <a:gd name="T30" fmla="*/ 59 w 122"/>
                <a:gd name="T31" fmla="*/ 50 h 68"/>
                <a:gd name="T32" fmla="*/ 54 w 122"/>
                <a:gd name="T33" fmla="*/ 50 h 68"/>
                <a:gd name="T34" fmla="*/ 49 w 122"/>
                <a:gd name="T35" fmla="*/ 51 h 68"/>
                <a:gd name="T36" fmla="*/ 45 w 122"/>
                <a:gd name="T37" fmla="*/ 50 h 68"/>
                <a:gd name="T38" fmla="*/ 39 w 122"/>
                <a:gd name="T39" fmla="*/ 47 h 68"/>
                <a:gd name="T40" fmla="*/ 31 w 122"/>
                <a:gd name="T41" fmla="*/ 43 h 68"/>
                <a:gd name="T42" fmla="*/ 25 w 122"/>
                <a:gd name="T43" fmla="*/ 42 h 68"/>
                <a:gd name="T44" fmla="*/ 21 w 122"/>
                <a:gd name="T45" fmla="*/ 39 h 68"/>
                <a:gd name="T46" fmla="*/ 17 w 122"/>
                <a:gd name="T47" fmla="*/ 35 h 68"/>
                <a:gd name="T48" fmla="*/ 13 w 122"/>
                <a:gd name="T49" fmla="*/ 33 h 68"/>
                <a:gd name="T50" fmla="*/ 8 w 122"/>
                <a:gd name="T51" fmla="*/ 30 h 68"/>
                <a:gd name="T52" fmla="*/ 4 w 122"/>
                <a:gd name="T53" fmla="*/ 30 h 68"/>
                <a:gd name="T54" fmla="*/ 0 w 122"/>
                <a:gd name="T55" fmla="*/ 26 h 68"/>
                <a:gd name="T56" fmla="*/ 3 w 122"/>
                <a:gd name="T57" fmla="*/ 21 h 68"/>
                <a:gd name="T58" fmla="*/ 3 w 122"/>
                <a:gd name="T59" fmla="*/ 16 h 68"/>
                <a:gd name="T60" fmla="*/ 5 w 122"/>
                <a:gd name="T61" fmla="*/ 14 h 68"/>
                <a:gd name="T62" fmla="*/ 8 w 122"/>
                <a:gd name="T63" fmla="*/ 8 h 68"/>
                <a:gd name="T64" fmla="*/ 13 w 122"/>
                <a:gd name="T65" fmla="*/ 4 h 68"/>
                <a:gd name="T66" fmla="*/ 16 w 122"/>
                <a:gd name="T67" fmla="*/ 7 h 68"/>
                <a:gd name="T68" fmla="*/ 20 w 122"/>
                <a:gd name="T69" fmla="*/ 4 h 68"/>
                <a:gd name="T70" fmla="*/ 22 w 122"/>
                <a:gd name="T71" fmla="*/ 1 h 68"/>
                <a:gd name="T72" fmla="*/ 28 w 122"/>
                <a:gd name="T73" fmla="*/ 1 h 68"/>
                <a:gd name="T74" fmla="*/ 31 w 122"/>
                <a:gd name="T75" fmla="*/ 4 h 68"/>
                <a:gd name="T76" fmla="*/ 33 w 122"/>
                <a:gd name="T77" fmla="*/ 6 h 68"/>
                <a:gd name="T78" fmla="*/ 39 w 122"/>
                <a:gd name="T79" fmla="*/ 9 h 68"/>
                <a:gd name="T80" fmla="*/ 40 w 122"/>
                <a:gd name="T81" fmla="*/ 11 h 68"/>
                <a:gd name="T82" fmla="*/ 46 w 122"/>
                <a:gd name="T83" fmla="*/ 14 h 68"/>
                <a:gd name="T84" fmla="*/ 49 w 122"/>
                <a:gd name="T85" fmla="*/ 17 h 68"/>
                <a:gd name="T86" fmla="*/ 52 w 122"/>
                <a:gd name="T87" fmla="*/ 22 h 68"/>
                <a:gd name="T88" fmla="*/ 58 w 122"/>
                <a:gd name="T89" fmla="*/ 19 h 68"/>
                <a:gd name="T90" fmla="*/ 62 w 122"/>
                <a:gd name="T91" fmla="*/ 23 h 68"/>
                <a:gd name="T92" fmla="*/ 65 w 122"/>
                <a:gd name="T93" fmla="*/ 26 h 68"/>
                <a:gd name="T94" fmla="*/ 70 w 122"/>
                <a:gd name="T95" fmla="*/ 31 h 68"/>
                <a:gd name="T96" fmla="*/ 74 w 122"/>
                <a:gd name="T97" fmla="*/ 31 h 68"/>
                <a:gd name="T98" fmla="*/ 75 w 122"/>
                <a:gd name="T99" fmla="*/ 34 h 68"/>
                <a:gd name="T100" fmla="*/ 79 w 122"/>
                <a:gd name="T101" fmla="*/ 36 h 68"/>
                <a:gd name="T102" fmla="*/ 84 w 122"/>
                <a:gd name="T103" fmla="*/ 35 h 68"/>
                <a:gd name="T104" fmla="*/ 88 w 122"/>
                <a:gd name="T105" fmla="*/ 41 h 68"/>
                <a:gd name="T106" fmla="*/ 91 w 122"/>
                <a:gd name="T107" fmla="*/ 42 h 68"/>
                <a:gd name="T108" fmla="*/ 91 w 122"/>
                <a:gd name="T109" fmla="*/ 40 h 68"/>
                <a:gd name="T110" fmla="*/ 96 w 122"/>
                <a:gd name="T111" fmla="*/ 42 h 68"/>
                <a:gd name="T112" fmla="*/ 98 w 122"/>
                <a:gd name="T113" fmla="*/ 40 h 68"/>
                <a:gd name="T114" fmla="*/ 102 w 122"/>
                <a:gd name="T115" fmla="*/ 41 h 68"/>
                <a:gd name="T116" fmla="*/ 107 w 122"/>
                <a:gd name="T117" fmla="*/ 44 h 68"/>
                <a:gd name="T118" fmla="*/ 113 w 122"/>
                <a:gd name="T119" fmla="*/ 44 h 68"/>
                <a:gd name="T120" fmla="*/ 118 w 122"/>
                <a:gd name="T121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2" h="68">
                  <a:moveTo>
                    <a:pt x="121" y="43"/>
                  </a:moveTo>
                  <a:lnTo>
                    <a:pt x="122" y="43"/>
                  </a:lnTo>
                  <a:lnTo>
                    <a:pt x="121" y="44"/>
                  </a:lnTo>
                  <a:lnTo>
                    <a:pt x="121" y="46"/>
                  </a:lnTo>
                  <a:lnTo>
                    <a:pt x="121" y="47"/>
                  </a:lnTo>
                  <a:lnTo>
                    <a:pt x="119" y="49"/>
                  </a:lnTo>
                  <a:lnTo>
                    <a:pt x="119" y="50"/>
                  </a:lnTo>
                  <a:lnTo>
                    <a:pt x="119" y="51"/>
                  </a:lnTo>
                  <a:lnTo>
                    <a:pt x="119" y="52"/>
                  </a:lnTo>
                  <a:lnTo>
                    <a:pt x="118" y="54"/>
                  </a:lnTo>
                  <a:lnTo>
                    <a:pt x="118" y="55"/>
                  </a:lnTo>
                  <a:lnTo>
                    <a:pt x="118" y="56"/>
                  </a:lnTo>
                  <a:lnTo>
                    <a:pt x="118" y="57"/>
                  </a:lnTo>
                  <a:lnTo>
                    <a:pt x="119" y="57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9"/>
                  </a:lnTo>
                  <a:lnTo>
                    <a:pt x="121" y="60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3"/>
                  </a:lnTo>
                  <a:lnTo>
                    <a:pt x="121" y="64"/>
                  </a:lnTo>
                  <a:lnTo>
                    <a:pt x="121" y="65"/>
                  </a:lnTo>
                  <a:lnTo>
                    <a:pt x="121" y="66"/>
                  </a:lnTo>
                  <a:lnTo>
                    <a:pt x="119" y="66"/>
                  </a:lnTo>
                  <a:lnTo>
                    <a:pt x="119" y="67"/>
                  </a:lnTo>
                  <a:lnTo>
                    <a:pt x="119" y="68"/>
                  </a:lnTo>
                  <a:lnTo>
                    <a:pt x="118" y="68"/>
                  </a:lnTo>
                  <a:lnTo>
                    <a:pt x="117" y="68"/>
                  </a:lnTo>
                  <a:lnTo>
                    <a:pt x="117" y="67"/>
                  </a:lnTo>
                  <a:lnTo>
                    <a:pt x="116" y="67"/>
                  </a:lnTo>
                  <a:lnTo>
                    <a:pt x="115" y="67"/>
                  </a:lnTo>
                  <a:lnTo>
                    <a:pt x="115" y="68"/>
                  </a:lnTo>
                  <a:lnTo>
                    <a:pt x="114" y="67"/>
                  </a:lnTo>
                  <a:lnTo>
                    <a:pt x="114" y="68"/>
                  </a:lnTo>
                  <a:lnTo>
                    <a:pt x="113" y="68"/>
                  </a:lnTo>
                  <a:lnTo>
                    <a:pt x="112" y="67"/>
                  </a:lnTo>
                  <a:lnTo>
                    <a:pt x="110" y="67"/>
                  </a:lnTo>
                  <a:lnTo>
                    <a:pt x="109" y="67"/>
                  </a:lnTo>
                  <a:lnTo>
                    <a:pt x="109" y="68"/>
                  </a:lnTo>
                  <a:lnTo>
                    <a:pt x="108" y="68"/>
                  </a:lnTo>
                  <a:lnTo>
                    <a:pt x="107" y="68"/>
                  </a:lnTo>
                  <a:lnTo>
                    <a:pt x="106" y="68"/>
                  </a:lnTo>
                  <a:lnTo>
                    <a:pt x="105" y="67"/>
                  </a:lnTo>
                  <a:lnTo>
                    <a:pt x="105" y="66"/>
                  </a:lnTo>
                  <a:lnTo>
                    <a:pt x="105" y="65"/>
                  </a:lnTo>
                  <a:lnTo>
                    <a:pt x="104" y="65"/>
                  </a:lnTo>
                  <a:lnTo>
                    <a:pt x="104" y="66"/>
                  </a:lnTo>
                  <a:lnTo>
                    <a:pt x="102" y="66"/>
                  </a:lnTo>
                  <a:lnTo>
                    <a:pt x="101" y="67"/>
                  </a:lnTo>
                  <a:lnTo>
                    <a:pt x="100" y="67"/>
                  </a:lnTo>
                  <a:lnTo>
                    <a:pt x="99" y="67"/>
                  </a:lnTo>
                  <a:lnTo>
                    <a:pt x="98" y="67"/>
                  </a:lnTo>
                  <a:lnTo>
                    <a:pt x="97" y="66"/>
                  </a:lnTo>
                  <a:lnTo>
                    <a:pt x="96" y="66"/>
                  </a:lnTo>
                  <a:lnTo>
                    <a:pt x="94" y="65"/>
                  </a:lnTo>
                  <a:lnTo>
                    <a:pt x="93" y="65"/>
                  </a:lnTo>
                  <a:lnTo>
                    <a:pt x="92" y="65"/>
                  </a:lnTo>
                  <a:lnTo>
                    <a:pt x="91" y="65"/>
                  </a:lnTo>
                  <a:lnTo>
                    <a:pt x="90" y="64"/>
                  </a:lnTo>
                  <a:lnTo>
                    <a:pt x="89" y="64"/>
                  </a:lnTo>
                  <a:lnTo>
                    <a:pt x="88" y="64"/>
                  </a:lnTo>
                  <a:lnTo>
                    <a:pt x="87" y="65"/>
                  </a:lnTo>
                  <a:lnTo>
                    <a:pt x="85" y="65"/>
                  </a:lnTo>
                  <a:lnTo>
                    <a:pt x="85" y="64"/>
                  </a:lnTo>
                  <a:lnTo>
                    <a:pt x="84" y="64"/>
                  </a:lnTo>
                  <a:lnTo>
                    <a:pt x="84" y="63"/>
                  </a:lnTo>
                  <a:lnTo>
                    <a:pt x="84" y="61"/>
                  </a:lnTo>
                  <a:lnTo>
                    <a:pt x="83" y="60"/>
                  </a:lnTo>
                  <a:lnTo>
                    <a:pt x="82" y="60"/>
                  </a:lnTo>
                  <a:lnTo>
                    <a:pt x="81" y="61"/>
                  </a:lnTo>
                  <a:lnTo>
                    <a:pt x="80" y="61"/>
                  </a:lnTo>
                  <a:lnTo>
                    <a:pt x="79" y="63"/>
                  </a:lnTo>
                  <a:lnTo>
                    <a:pt x="77" y="61"/>
                  </a:lnTo>
                  <a:lnTo>
                    <a:pt x="76" y="61"/>
                  </a:lnTo>
                  <a:lnTo>
                    <a:pt x="76" y="60"/>
                  </a:lnTo>
                  <a:lnTo>
                    <a:pt x="75" y="60"/>
                  </a:lnTo>
                  <a:lnTo>
                    <a:pt x="74" y="60"/>
                  </a:lnTo>
                  <a:lnTo>
                    <a:pt x="74" y="59"/>
                  </a:lnTo>
                  <a:lnTo>
                    <a:pt x="73" y="59"/>
                  </a:lnTo>
                  <a:lnTo>
                    <a:pt x="73" y="58"/>
                  </a:lnTo>
                  <a:lnTo>
                    <a:pt x="72" y="58"/>
                  </a:lnTo>
                  <a:lnTo>
                    <a:pt x="71" y="58"/>
                  </a:lnTo>
                  <a:lnTo>
                    <a:pt x="68" y="57"/>
                  </a:lnTo>
                  <a:lnTo>
                    <a:pt x="68" y="56"/>
                  </a:lnTo>
                  <a:lnTo>
                    <a:pt x="68" y="55"/>
                  </a:lnTo>
                  <a:lnTo>
                    <a:pt x="68" y="54"/>
                  </a:lnTo>
                  <a:lnTo>
                    <a:pt x="68" y="52"/>
                  </a:lnTo>
                  <a:lnTo>
                    <a:pt x="67" y="52"/>
                  </a:lnTo>
                  <a:lnTo>
                    <a:pt x="64" y="51"/>
                  </a:lnTo>
                  <a:lnTo>
                    <a:pt x="63" y="51"/>
                  </a:lnTo>
                  <a:lnTo>
                    <a:pt x="63" y="50"/>
                  </a:lnTo>
                  <a:lnTo>
                    <a:pt x="62" y="50"/>
                  </a:lnTo>
                  <a:lnTo>
                    <a:pt x="60" y="50"/>
                  </a:lnTo>
                  <a:lnTo>
                    <a:pt x="60" y="49"/>
                  </a:lnTo>
                  <a:lnTo>
                    <a:pt x="59" y="50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6" y="51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1" y="50"/>
                  </a:lnTo>
                  <a:lnTo>
                    <a:pt x="50" y="50"/>
                  </a:lnTo>
                  <a:lnTo>
                    <a:pt x="49" y="50"/>
                  </a:lnTo>
                  <a:lnTo>
                    <a:pt x="50" y="51"/>
                  </a:lnTo>
                  <a:lnTo>
                    <a:pt x="49" y="51"/>
                  </a:lnTo>
                  <a:lnTo>
                    <a:pt x="49" y="52"/>
                  </a:lnTo>
                  <a:lnTo>
                    <a:pt x="48" y="52"/>
                  </a:lnTo>
                  <a:lnTo>
                    <a:pt x="48" y="51"/>
                  </a:lnTo>
                  <a:lnTo>
                    <a:pt x="47" y="50"/>
                  </a:lnTo>
                  <a:lnTo>
                    <a:pt x="46" y="50"/>
                  </a:lnTo>
                  <a:lnTo>
                    <a:pt x="45" y="50"/>
                  </a:lnTo>
                  <a:lnTo>
                    <a:pt x="43" y="50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0" y="47"/>
                  </a:lnTo>
                  <a:lnTo>
                    <a:pt x="39" y="47"/>
                  </a:lnTo>
                  <a:lnTo>
                    <a:pt x="39" y="46"/>
                  </a:lnTo>
                  <a:lnTo>
                    <a:pt x="37" y="47"/>
                  </a:lnTo>
                  <a:lnTo>
                    <a:pt x="35" y="47"/>
                  </a:lnTo>
                  <a:lnTo>
                    <a:pt x="34" y="46"/>
                  </a:lnTo>
                  <a:lnTo>
                    <a:pt x="33" y="46"/>
                  </a:lnTo>
                  <a:lnTo>
                    <a:pt x="31" y="43"/>
                  </a:lnTo>
                  <a:lnTo>
                    <a:pt x="30" y="43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28" y="43"/>
                  </a:lnTo>
                  <a:lnTo>
                    <a:pt x="26" y="43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39"/>
                  </a:lnTo>
                  <a:lnTo>
                    <a:pt x="20" y="38"/>
                  </a:lnTo>
                  <a:lnTo>
                    <a:pt x="20" y="39"/>
                  </a:lnTo>
                  <a:lnTo>
                    <a:pt x="18" y="39"/>
                  </a:lnTo>
                  <a:lnTo>
                    <a:pt x="18" y="38"/>
                  </a:lnTo>
                  <a:lnTo>
                    <a:pt x="17" y="36"/>
                  </a:lnTo>
                  <a:lnTo>
                    <a:pt x="17" y="35"/>
                  </a:lnTo>
                  <a:lnTo>
                    <a:pt x="16" y="34"/>
                  </a:lnTo>
                  <a:lnTo>
                    <a:pt x="15" y="34"/>
                  </a:lnTo>
                  <a:lnTo>
                    <a:pt x="14" y="34"/>
                  </a:lnTo>
                  <a:lnTo>
                    <a:pt x="14" y="33"/>
                  </a:lnTo>
                  <a:lnTo>
                    <a:pt x="14" y="34"/>
                  </a:lnTo>
                  <a:lnTo>
                    <a:pt x="13" y="33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6" y="31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1" y="29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8" y="1"/>
                  </a:lnTo>
                  <a:lnTo>
                    <a:pt x="28" y="0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1" y="4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39" y="9"/>
                  </a:lnTo>
                  <a:lnTo>
                    <a:pt x="40" y="10"/>
                  </a:lnTo>
                  <a:lnTo>
                    <a:pt x="39" y="10"/>
                  </a:lnTo>
                  <a:lnTo>
                    <a:pt x="40" y="10"/>
                  </a:lnTo>
                  <a:lnTo>
                    <a:pt x="40" y="11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3" y="13"/>
                  </a:lnTo>
                  <a:lnTo>
                    <a:pt x="45" y="14"/>
                  </a:lnTo>
                  <a:lnTo>
                    <a:pt x="46" y="14"/>
                  </a:lnTo>
                  <a:lnTo>
                    <a:pt x="47" y="14"/>
                  </a:lnTo>
                  <a:lnTo>
                    <a:pt x="48" y="14"/>
                  </a:lnTo>
                  <a:lnTo>
                    <a:pt x="48" y="15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49" y="17"/>
                  </a:lnTo>
                  <a:lnTo>
                    <a:pt x="50" y="17"/>
                  </a:lnTo>
                  <a:lnTo>
                    <a:pt x="50" y="18"/>
                  </a:lnTo>
                  <a:lnTo>
                    <a:pt x="51" y="19"/>
                  </a:lnTo>
                  <a:lnTo>
                    <a:pt x="51" y="21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4" y="22"/>
                  </a:lnTo>
                  <a:lnTo>
                    <a:pt x="54" y="21"/>
                  </a:lnTo>
                  <a:lnTo>
                    <a:pt x="55" y="21"/>
                  </a:lnTo>
                  <a:lnTo>
                    <a:pt x="56" y="21"/>
                  </a:lnTo>
                  <a:lnTo>
                    <a:pt x="57" y="19"/>
                  </a:lnTo>
                  <a:lnTo>
                    <a:pt x="58" y="19"/>
                  </a:lnTo>
                  <a:lnTo>
                    <a:pt x="59" y="19"/>
                  </a:lnTo>
                  <a:lnTo>
                    <a:pt x="60" y="19"/>
                  </a:lnTo>
                  <a:lnTo>
                    <a:pt x="60" y="21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2" y="23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5" y="26"/>
                  </a:lnTo>
                  <a:lnTo>
                    <a:pt x="65" y="27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8" y="30"/>
                  </a:lnTo>
                  <a:lnTo>
                    <a:pt x="70" y="30"/>
                  </a:lnTo>
                  <a:lnTo>
                    <a:pt x="70" y="31"/>
                  </a:lnTo>
                  <a:lnTo>
                    <a:pt x="71" y="31"/>
                  </a:lnTo>
                  <a:lnTo>
                    <a:pt x="71" y="32"/>
                  </a:lnTo>
                  <a:lnTo>
                    <a:pt x="72" y="32"/>
                  </a:lnTo>
                  <a:lnTo>
                    <a:pt x="73" y="32"/>
                  </a:lnTo>
                  <a:lnTo>
                    <a:pt x="73" y="31"/>
                  </a:lnTo>
                  <a:lnTo>
                    <a:pt x="74" y="31"/>
                  </a:lnTo>
                  <a:lnTo>
                    <a:pt x="75" y="30"/>
                  </a:lnTo>
                  <a:lnTo>
                    <a:pt x="75" y="31"/>
                  </a:lnTo>
                  <a:lnTo>
                    <a:pt x="76" y="31"/>
                  </a:lnTo>
                  <a:lnTo>
                    <a:pt x="76" y="32"/>
                  </a:lnTo>
                  <a:lnTo>
                    <a:pt x="75" y="33"/>
                  </a:lnTo>
                  <a:lnTo>
                    <a:pt x="75" y="34"/>
                  </a:lnTo>
                  <a:lnTo>
                    <a:pt x="75" y="35"/>
                  </a:lnTo>
                  <a:lnTo>
                    <a:pt x="75" y="36"/>
                  </a:lnTo>
                  <a:lnTo>
                    <a:pt x="76" y="36"/>
                  </a:lnTo>
                  <a:lnTo>
                    <a:pt x="76" y="35"/>
                  </a:lnTo>
                  <a:lnTo>
                    <a:pt x="77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1" y="36"/>
                  </a:lnTo>
                  <a:lnTo>
                    <a:pt x="82" y="36"/>
                  </a:lnTo>
                  <a:lnTo>
                    <a:pt x="83" y="36"/>
                  </a:lnTo>
                  <a:lnTo>
                    <a:pt x="84" y="36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5" y="38"/>
                  </a:lnTo>
                  <a:lnTo>
                    <a:pt x="87" y="38"/>
                  </a:lnTo>
                  <a:lnTo>
                    <a:pt x="87" y="39"/>
                  </a:lnTo>
                  <a:lnTo>
                    <a:pt x="88" y="40"/>
                  </a:lnTo>
                  <a:lnTo>
                    <a:pt x="88" y="41"/>
                  </a:lnTo>
                  <a:lnTo>
                    <a:pt x="89" y="41"/>
                  </a:lnTo>
                  <a:lnTo>
                    <a:pt x="89" y="42"/>
                  </a:lnTo>
                  <a:lnTo>
                    <a:pt x="88" y="42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1" y="42"/>
                  </a:lnTo>
                  <a:lnTo>
                    <a:pt x="90" y="42"/>
                  </a:lnTo>
                  <a:lnTo>
                    <a:pt x="90" y="41"/>
                  </a:lnTo>
                  <a:lnTo>
                    <a:pt x="90" y="40"/>
                  </a:lnTo>
                  <a:lnTo>
                    <a:pt x="91" y="39"/>
                  </a:lnTo>
                  <a:lnTo>
                    <a:pt x="92" y="39"/>
                  </a:lnTo>
                  <a:lnTo>
                    <a:pt x="91" y="40"/>
                  </a:lnTo>
                  <a:lnTo>
                    <a:pt x="92" y="40"/>
                  </a:lnTo>
                  <a:lnTo>
                    <a:pt x="92" y="41"/>
                  </a:lnTo>
                  <a:lnTo>
                    <a:pt x="93" y="41"/>
                  </a:lnTo>
                  <a:lnTo>
                    <a:pt x="93" y="42"/>
                  </a:lnTo>
                  <a:lnTo>
                    <a:pt x="94" y="42"/>
                  </a:lnTo>
                  <a:lnTo>
                    <a:pt x="96" y="42"/>
                  </a:lnTo>
                  <a:lnTo>
                    <a:pt x="97" y="42"/>
                  </a:lnTo>
                  <a:lnTo>
                    <a:pt x="97" y="41"/>
                  </a:lnTo>
                  <a:lnTo>
                    <a:pt x="97" y="40"/>
                  </a:lnTo>
                  <a:lnTo>
                    <a:pt x="97" y="39"/>
                  </a:lnTo>
                  <a:lnTo>
                    <a:pt x="98" y="39"/>
                  </a:lnTo>
                  <a:lnTo>
                    <a:pt x="98" y="40"/>
                  </a:lnTo>
                  <a:lnTo>
                    <a:pt x="99" y="39"/>
                  </a:lnTo>
                  <a:lnTo>
                    <a:pt x="99" y="40"/>
                  </a:lnTo>
                  <a:lnTo>
                    <a:pt x="100" y="40"/>
                  </a:lnTo>
                  <a:lnTo>
                    <a:pt x="100" y="41"/>
                  </a:lnTo>
                  <a:lnTo>
                    <a:pt x="101" y="41"/>
                  </a:lnTo>
                  <a:lnTo>
                    <a:pt x="102" y="41"/>
                  </a:lnTo>
                  <a:lnTo>
                    <a:pt x="102" y="42"/>
                  </a:lnTo>
                  <a:lnTo>
                    <a:pt x="104" y="42"/>
                  </a:lnTo>
                  <a:lnTo>
                    <a:pt x="105" y="42"/>
                  </a:lnTo>
                  <a:lnTo>
                    <a:pt x="106" y="43"/>
                  </a:lnTo>
                  <a:lnTo>
                    <a:pt x="106" y="44"/>
                  </a:lnTo>
                  <a:lnTo>
                    <a:pt x="107" y="44"/>
                  </a:lnTo>
                  <a:lnTo>
                    <a:pt x="108" y="44"/>
                  </a:lnTo>
                  <a:lnTo>
                    <a:pt x="109" y="43"/>
                  </a:lnTo>
                  <a:lnTo>
                    <a:pt x="109" y="44"/>
                  </a:lnTo>
                  <a:lnTo>
                    <a:pt x="112" y="44"/>
                  </a:lnTo>
                  <a:lnTo>
                    <a:pt x="112" y="43"/>
                  </a:lnTo>
                  <a:lnTo>
                    <a:pt x="113" y="44"/>
                  </a:lnTo>
                  <a:lnTo>
                    <a:pt x="114" y="44"/>
                  </a:lnTo>
                  <a:lnTo>
                    <a:pt x="115" y="44"/>
                  </a:lnTo>
                  <a:lnTo>
                    <a:pt x="116" y="43"/>
                  </a:lnTo>
                  <a:lnTo>
                    <a:pt x="116" y="42"/>
                  </a:lnTo>
                  <a:lnTo>
                    <a:pt x="117" y="43"/>
                  </a:lnTo>
                  <a:lnTo>
                    <a:pt x="118" y="43"/>
                  </a:lnTo>
                  <a:lnTo>
                    <a:pt x="119" y="43"/>
                  </a:lnTo>
                  <a:lnTo>
                    <a:pt x="121" y="4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2" name="Freeform 6626">
              <a:extLst>
                <a:ext uri="{FF2B5EF4-FFF2-40B4-BE49-F238E27FC236}">
                  <a16:creationId xmlns:a16="http://schemas.microsoft.com/office/drawing/2014/main" id="{B918EE5D-B3D1-E7BD-E8DC-F444D32B4F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1224" y="4405314"/>
              <a:ext cx="465137" cy="155575"/>
            </a:xfrm>
            <a:custGeom>
              <a:avLst/>
              <a:gdLst>
                <a:gd name="T0" fmla="*/ 67 w 293"/>
                <a:gd name="T1" fmla="*/ 68 h 98"/>
                <a:gd name="T2" fmla="*/ 24 w 293"/>
                <a:gd name="T3" fmla="*/ 65 h 98"/>
                <a:gd name="T4" fmla="*/ 284 w 293"/>
                <a:gd name="T5" fmla="*/ 43 h 98"/>
                <a:gd name="T6" fmla="*/ 232 w 293"/>
                <a:gd name="T7" fmla="*/ 29 h 98"/>
                <a:gd name="T8" fmla="*/ 1 w 293"/>
                <a:gd name="T9" fmla="*/ 17 h 98"/>
                <a:gd name="T10" fmla="*/ 1 w 293"/>
                <a:gd name="T11" fmla="*/ 14 h 98"/>
                <a:gd name="T12" fmla="*/ 17 w 293"/>
                <a:gd name="T13" fmla="*/ 14 h 98"/>
                <a:gd name="T14" fmla="*/ 21 w 293"/>
                <a:gd name="T15" fmla="*/ 20 h 98"/>
                <a:gd name="T16" fmla="*/ 29 w 293"/>
                <a:gd name="T17" fmla="*/ 22 h 98"/>
                <a:gd name="T18" fmla="*/ 40 w 293"/>
                <a:gd name="T19" fmla="*/ 17 h 98"/>
                <a:gd name="T20" fmla="*/ 57 w 293"/>
                <a:gd name="T21" fmla="*/ 37 h 98"/>
                <a:gd name="T22" fmla="*/ 55 w 293"/>
                <a:gd name="T23" fmla="*/ 53 h 98"/>
                <a:gd name="T24" fmla="*/ 61 w 293"/>
                <a:gd name="T25" fmla="*/ 70 h 98"/>
                <a:gd name="T26" fmla="*/ 67 w 293"/>
                <a:gd name="T27" fmla="*/ 83 h 98"/>
                <a:gd name="T28" fmla="*/ 66 w 293"/>
                <a:gd name="T29" fmla="*/ 87 h 98"/>
                <a:gd name="T30" fmla="*/ 58 w 293"/>
                <a:gd name="T31" fmla="*/ 90 h 98"/>
                <a:gd name="T32" fmla="*/ 44 w 293"/>
                <a:gd name="T33" fmla="*/ 81 h 98"/>
                <a:gd name="T34" fmla="*/ 31 w 293"/>
                <a:gd name="T35" fmla="*/ 72 h 98"/>
                <a:gd name="T36" fmla="*/ 23 w 293"/>
                <a:gd name="T37" fmla="*/ 59 h 98"/>
                <a:gd name="T38" fmla="*/ 17 w 293"/>
                <a:gd name="T39" fmla="*/ 50 h 98"/>
                <a:gd name="T40" fmla="*/ 14 w 293"/>
                <a:gd name="T41" fmla="*/ 40 h 98"/>
                <a:gd name="T42" fmla="*/ 12 w 293"/>
                <a:gd name="T43" fmla="*/ 29 h 98"/>
                <a:gd name="T44" fmla="*/ 7 w 293"/>
                <a:gd name="T45" fmla="*/ 15 h 98"/>
                <a:gd name="T46" fmla="*/ 266 w 293"/>
                <a:gd name="T47" fmla="*/ 10 h 98"/>
                <a:gd name="T48" fmla="*/ 259 w 293"/>
                <a:gd name="T49" fmla="*/ 7 h 98"/>
                <a:gd name="T50" fmla="*/ 267 w 293"/>
                <a:gd name="T51" fmla="*/ 12 h 98"/>
                <a:gd name="T52" fmla="*/ 267 w 293"/>
                <a:gd name="T53" fmla="*/ 22 h 98"/>
                <a:gd name="T54" fmla="*/ 273 w 293"/>
                <a:gd name="T55" fmla="*/ 23 h 98"/>
                <a:gd name="T56" fmla="*/ 282 w 293"/>
                <a:gd name="T57" fmla="*/ 25 h 98"/>
                <a:gd name="T58" fmla="*/ 290 w 293"/>
                <a:gd name="T59" fmla="*/ 29 h 98"/>
                <a:gd name="T60" fmla="*/ 281 w 293"/>
                <a:gd name="T61" fmla="*/ 36 h 98"/>
                <a:gd name="T62" fmla="*/ 282 w 293"/>
                <a:gd name="T63" fmla="*/ 43 h 98"/>
                <a:gd name="T64" fmla="*/ 274 w 293"/>
                <a:gd name="T65" fmla="*/ 47 h 98"/>
                <a:gd name="T66" fmla="*/ 262 w 293"/>
                <a:gd name="T67" fmla="*/ 45 h 98"/>
                <a:gd name="T68" fmla="*/ 249 w 293"/>
                <a:gd name="T69" fmla="*/ 45 h 98"/>
                <a:gd name="T70" fmla="*/ 240 w 293"/>
                <a:gd name="T71" fmla="*/ 47 h 98"/>
                <a:gd name="T72" fmla="*/ 236 w 293"/>
                <a:gd name="T73" fmla="*/ 64 h 98"/>
                <a:gd name="T74" fmla="*/ 229 w 293"/>
                <a:gd name="T75" fmla="*/ 72 h 98"/>
                <a:gd name="T76" fmla="*/ 226 w 293"/>
                <a:gd name="T77" fmla="*/ 79 h 98"/>
                <a:gd name="T78" fmla="*/ 216 w 293"/>
                <a:gd name="T79" fmla="*/ 89 h 98"/>
                <a:gd name="T80" fmla="*/ 201 w 293"/>
                <a:gd name="T81" fmla="*/ 89 h 98"/>
                <a:gd name="T82" fmla="*/ 184 w 293"/>
                <a:gd name="T83" fmla="*/ 93 h 98"/>
                <a:gd name="T84" fmla="*/ 168 w 293"/>
                <a:gd name="T85" fmla="*/ 94 h 98"/>
                <a:gd name="T86" fmla="*/ 157 w 293"/>
                <a:gd name="T87" fmla="*/ 93 h 98"/>
                <a:gd name="T88" fmla="*/ 149 w 293"/>
                <a:gd name="T89" fmla="*/ 84 h 98"/>
                <a:gd name="T90" fmla="*/ 152 w 293"/>
                <a:gd name="T91" fmla="*/ 83 h 98"/>
                <a:gd name="T92" fmla="*/ 160 w 293"/>
                <a:gd name="T93" fmla="*/ 84 h 98"/>
                <a:gd name="T94" fmla="*/ 169 w 293"/>
                <a:gd name="T95" fmla="*/ 89 h 98"/>
                <a:gd name="T96" fmla="*/ 169 w 293"/>
                <a:gd name="T97" fmla="*/ 85 h 98"/>
                <a:gd name="T98" fmla="*/ 173 w 293"/>
                <a:gd name="T99" fmla="*/ 79 h 98"/>
                <a:gd name="T100" fmla="*/ 173 w 293"/>
                <a:gd name="T101" fmla="*/ 74 h 98"/>
                <a:gd name="T102" fmla="*/ 178 w 293"/>
                <a:gd name="T103" fmla="*/ 68 h 98"/>
                <a:gd name="T104" fmla="*/ 204 w 293"/>
                <a:gd name="T105" fmla="*/ 57 h 98"/>
                <a:gd name="T106" fmla="*/ 217 w 293"/>
                <a:gd name="T107" fmla="*/ 43 h 98"/>
                <a:gd name="T108" fmla="*/ 226 w 293"/>
                <a:gd name="T109" fmla="*/ 47 h 98"/>
                <a:gd name="T110" fmla="*/ 229 w 293"/>
                <a:gd name="T111" fmla="*/ 36 h 98"/>
                <a:gd name="T112" fmla="*/ 232 w 293"/>
                <a:gd name="T113" fmla="*/ 37 h 98"/>
                <a:gd name="T114" fmla="*/ 235 w 293"/>
                <a:gd name="T115" fmla="*/ 31 h 98"/>
                <a:gd name="T116" fmla="*/ 241 w 293"/>
                <a:gd name="T117" fmla="*/ 27 h 98"/>
                <a:gd name="T118" fmla="*/ 248 w 293"/>
                <a:gd name="T119" fmla="*/ 16 h 98"/>
                <a:gd name="T120" fmla="*/ 256 w 293"/>
                <a:gd name="T121" fmla="*/ 5 h 98"/>
                <a:gd name="T122" fmla="*/ 259 w 293"/>
                <a:gd name="T123" fmla="*/ 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3" h="98">
                  <a:moveTo>
                    <a:pt x="175" y="74"/>
                  </a:moveTo>
                  <a:lnTo>
                    <a:pt x="175" y="75"/>
                  </a:lnTo>
                  <a:lnTo>
                    <a:pt x="175" y="74"/>
                  </a:lnTo>
                  <a:lnTo>
                    <a:pt x="175" y="75"/>
                  </a:lnTo>
                  <a:lnTo>
                    <a:pt x="174" y="74"/>
                  </a:lnTo>
                  <a:lnTo>
                    <a:pt x="174" y="73"/>
                  </a:lnTo>
                  <a:lnTo>
                    <a:pt x="174" y="72"/>
                  </a:lnTo>
                  <a:lnTo>
                    <a:pt x="174" y="69"/>
                  </a:lnTo>
                  <a:lnTo>
                    <a:pt x="174" y="68"/>
                  </a:lnTo>
                  <a:lnTo>
                    <a:pt x="175" y="69"/>
                  </a:lnTo>
                  <a:lnTo>
                    <a:pt x="175" y="73"/>
                  </a:lnTo>
                  <a:lnTo>
                    <a:pt x="175" y="74"/>
                  </a:lnTo>
                  <a:close/>
                  <a:moveTo>
                    <a:pt x="67" y="69"/>
                  </a:moveTo>
                  <a:lnTo>
                    <a:pt x="66" y="69"/>
                  </a:lnTo>
                  <a:lnTo>
                    <a:pt x="67" y="68"/>
                  </a:lnTo>
                  <a:lnTo>
                    <a:pt x="66" y="68"/>
                  </a:lnTo>
                  <a:lnTo>
                    <a:pt x="67" y="68"/>
                  </a:lnTo>
                  <a:lnTo>
                    <a:pt x="67" y="67"/>
                  </a:lnTo>
                  <a:lnTo>
                    <a:pt x="68" y="68"/>
                  </a:lnTo>
                  <a:lnTo>
                    <a:pt x="68" y="69"/>
                  </a:lnTo>
                  <a:lnTo>
                    <a:pt x="67" y="69"/>
                  </a:lnTo>
                  <a:close/>
                  <a:moveTo>
                    <a:pt x="24" y="65"/>
                  </a:moveTo>
                  <a:lnTo>
                    <a:pt x="23" y="65"/>
                  </a:lnTo>
                  <a:lnTo>
                    <a:pt x="24" y="65"/>
                  </a:lnTo>
                  <a:close/>
                  <a:moveTo>
                    <a:pt x="24" y="66"/>
                  </a:moveTo>
                  <a:lnTo>
                    <a:pt x="24" y="65"/>
                  </a:lnTo>
                  <a:lnTo>
                    <a:pt x="24" y="64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4" y="65"/>
                  </a:lnTo>
                  <a:lnTo>
                    <a:pt x="24" y="66"/>
                  </a:lnTo>
                  <a:close/>
                  <a:moveTo>
                    <a:pt x="273" y="48"/>
                  </a:moveTo>
                  <a:lnTo>
                    <a:pt x="271" y="48"/>
                  </a:lnTo>
                  <a:lnTo>
                    <a:pt x="270" y="48"/>
                  </a:lnTo>
                  <a:lnTo>
                    <a:pt x="269" y="48"/>
                  </a:lnTo>
                  <a:lnTo>
                    <a:pt x="268" y="47"/>
                  </a:lnTo>
                  <a:lnTo>
                    <a:pt x="269" y="47"/>
                  </a:lnTo>
                  <a:lnTo>
                    <a:pt x="270" y="47"/>
                  </a:lnTo>
                  <a:lnTo>
                    <a:pt x="271" y="48"/>
                  </a:lnTo>
                  <a:lnTo>
                    <a:pt x="273" y="48"/>
                  </a:lnTo>
                  <a:close/>
                  <a:moveTo>
                    <a:pt x="284" y="43"/>
                  </a:moveTo>
                  <a:lnTo>
                    <a:pt x="283" y="43"/>
                  </a:lnTo>
                  <a:lnTo>
                    <a:pt x="284" y="43"/>
                  </a:lnTo>
                  <a:lnTo>
                    <a:pt x="285" y="43"/>
                  </a:lnTo>
                  <a:lnTo>
                    <a:pt x="284" y="43"/>
                  </a:lnTo>
                  <a:close/>
                  <a:moveTo>
                    <a:pt x="281" y="40"/>
                  </a:moveTo>
                  <a:lnTo>
                    <a:pt x="282" y="41"/>
                  </a:lnTo>
                  <a:lnTo>
                    <a:pt x="282" y="40"/>
                  </a:lnTo>
                  <a:lnTo>
                    <a:pt x="283" y="41"/>
                  </a:lnTo>
                  <a:lnTo>
                    <a:pt x="282" y="41"/>
                  </a:lnTo>
                  <a:lnTo>
                    <a:pt x="281" y="41"/>
                  </a:lnTo>
                  <a:lnTo>
                    <a:pt x="279" y="41"/>
                  </a:lnTo>
                  <a:lnTo>
                    <a:pt x="278" y="40"/>
                  </a:lnTo>
                  <a:lnTo>
                    <a:pt x="279" y="40"/>
                  </a:lnTo>
                  <a:lnTo>
                    <a:pt x="281" y="40"/>
                  </a:lnTo>
                  <a:close/>
                  <a:moveTo>
                    <a:pt x="233" y="31"/>
                  </a:moveTo>
                  <a:lnTo>
                    <a:pt x="232" y="31"/>
                  </a:lnTo>
                  <a:lnTo>
                    <a:pt x="232" y="32"/>
                  </a:lnTo>
                  <a:lnTo>
                    <a:pt x="232" y="31"/>
                  </a:lnTo>
                  <a:lnTo>
                    <a:pt x="232" y="29"/>
                  </a:lnTo>
                  <a:lnTo>
                    <a:pt x="233" y="29"/>
                  </a:lnTo>
                  <a:lnTo>
                    <a:pt x="233" y="31"/>
                  </a:lnTo>
                  <a:close/>
                  <a:moveTo>
                    <a:pt x="9" y="28"/>
                  </a:moveTo>
                  <a:lnTo>
                    <a:pt x="10" y="28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9" y="28"/>
                  </a:lnTo>
                  <a:close/>
                  <a:moveTo>
                    <a:pt x="276" y="23"/>
                  </a:moveTo>
                  <a:lnTo>
                    <a:pt x="277" y="23"/>
                  </a:lnTo>
                  <a:lnTo>
                    <a:pt x="276" y="23"/>
                  </a:lnTo>
                  <a:close/>
                  <a:moveTo>
                    <a:pt x="2" y="17"/>
                  </a:moveTo>
                  <a:lnTo>
                    <a:pt x="1" y="17"/>
                  </a:lnTo>
                  <a:lnTo>
                    <a:pt x="2" y="16"/>
                  </a:lnTo>
                  <a:lnTo>
                    <a:pt x="2" y="17"/>
                  </a:lnTo>
                  <a:close/>
                  <a:moveTo>
                    <a:pt x="2" y="14"/>
                  </a:moveTo>
                  <a:lnTo>
                    <a:pt x="4" y="14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2" y="14"/>
                  </a:lnTo>
                  <a:close/>
                  <a:moveTo>
                    <a:pt x="8" y="10"/>
                  </a:moveTo>
                  <a:lnTo>
                    <a:pt x="8" y="9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1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21" y="17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1" y="18"/>
                  </a:lnTo>
                  <a:lnTo>
                    <a:pt x="22" y="19"/>
                  </a:lnTo>
                  <a:lnTo>
                    <a:pt x="21" y="20"/>
                  </a:lnTo>
                  <a:lnTo>
                    <a:pt x="21" y="22"/>
                  </a:lnTo>
                  <a:lnTo>
                    <a:pt x="19" y="23"/>
                  </a:lnTo>
                  <a:lnTo>
                    <a:pt x="19" y="24"/>
                  </a:lnTo>
                  <a:lnTo>
                    <a:pt x="21" y="24"/>
                  </a:lnTo>
                  <a:lnTo>
                    <a:pt x="21" y="25"/>
                  </a:lnTo>
                  <a:lnTo>
                    <a:pt x="22" y="25"/>
                  </a:lnTo>
                  <a:lnTo>
                    <a:pt x="22" y="26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4" y="24"/>
                  </a:lnTo>
                  <a:lnTo>
                    <a:pt x="24" y="23"/>
                  </a:lnTo>
                  <a:lnTo>
                    <a:pt x="25" y="23"/>
                  </a:lnTo>
                  <a:lnTo>
                    <a:pt x="26" y="23"/>
                  </a:lnTo>
                  <a:lnTo>
                    <a:pt x="27" y="22"/>
                  </a:lnTo>
                  <a:lnTo>
                    <a:pt x="29" y="22"/>
                  </a:lnTo>
                  <a:lnTo>
                    <a:pt x="29" y="23"/>
                  </a:lnTo>
                  <a:lnTo>
                    <a:pt x="30" y="23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2" y="24"/>
                  </a:lnTo>
                  <a:lnTo>
                    <a:pt x="33" y="23"/>
                  </a:lnTo>
                  <a:lnTo>
                    <a:pt x="33" y="22"/>
                  </a:lnTo>
                  <a:lnTo>
                    <a:pt x="34" y="20"/>
                  </a:lnTo>
                  <a:lnTo>
                    <a:pt x="35" y="19"/>
                  </a:lnTo>
                  <a:lnTo>
                    <a:pt x="35" y="18"/>
                  </a:lnTo>
                  <a:lnTo>
                    <a:pt x="35" y="17"/>
                  </a:lnTo>
                  <a:lnTo>
                    <a:pt x="35" y="16"/>
                  </a:lnTo>
                  <a:lnTo>
                    <a:pt x="36" y="17"/>
                  </a:lnTo>
                  <a:lnTo>
                    <a:pt x="38" y="17"/>
                  </a:lnTo>
                  <a:lnTo>
                    <a:pt x="40" y="17"/>
                  </a:lnTo>
                  <a:lnTo>
                    <a:pt x="40" y="18"/>
                  </a:lnTo>
                  <a:lnTo>
                    <a:pt x="42" y="22"/>
                  </a:lnTo>
                  <a:lnTo>
                    <a:pt x="43" y="23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6" y="25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8"/>
                  </a:lnTo>
                  <a:lnTo>
                    <a:pt x="51" y="29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5" y="35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7" y="39"/>
                  </a:lnTo>
                  <a:lnTo>
                    <a:pt x="56" y="39"/>
                  </a:lnTo>
                  <a:lnTo>
                    <a:pt x="57" y="40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57" y="45"/>
                  </a:lnTo>
                  <a:lnTo>
                    <a:pt x="57" y="47"/>
                  </a:lnTo>
                  <a:lnTo>
                    <a:pt x="57" y="48"/>
                  </a:lnTo>
                  <a:lnTo>
                    <a:pt x="56" y="48"/>
                  </a:lnTo>
                  <a:lnTo>
                    <a:pt x="56" y="49"/>
                  </a:lnTo>
                  <a:lnTo>
                    <a:pt x="56" y="50"/>
                  </a:lnTo>
                  <a:lnTo>
                    <a:pt x="56" y="51"/>
                  </a:lnTo>
                  <a:lnTo>
                    <a:pt x="56" y="52"/>
                  </a:lnTo>
                  <a:lnTo>
                    <a:pt x="56" y="53"/>
                  </a:lnTo>
                  <a:lnTo>
                    <a:pt x="55" y="53"/>
                  </a:lnTo>
                  <a:lnTo>
                    <a:pt x="55" y="54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7" y="57"/>
                  </a:lnTo>
                  <a:lnTo>
                    <a:pt x="57" y="58"/>
                  </a:lnTo>
                  <a:lnTo>
                    <a:pt x="56" y="59"/>
                  </a:lnTo>
                  <a:lnTo>
                    <a:pt x="56" y="61"/>
                  </a:lnTo>
                  <a:lnTo>
                    <a:pt x="57" y="61"/>
                  </a:lnTo>
                  <a:lnTo>
                    <a:pt x="57" y="62"/>
                  </a:lnTo>
                  <a:lnTo>
                    <a:pt x="56" y="66"/>
                  </a:lnTo>
                  <a:lnTo>
                    <a:pt x="57" y="67"/>
                  </a:lnTo>
                  <a:lnTo>
                    <a:pt x="57" y="68"/>
                  </a:lnTo>
                  <a:lnTo>
                    <a:pt x="59" y="70"/>
                  </a:lnTo>
                  <a:lnTo>
                    <a:pt x="60" y="70"/>
                  </a:lnTo>
                  <a:lnTo>
                    <a:pt x="61" y="70"/>
                  </a:lnTo>
                  <a:lnTo>
                    <a:pt x="61" y="72"/>
                  </a:lnTo>
                  <a:lnTo>
                    <a:pt x="63" y="73"/>
                  </a:lnTo>
                  <a:lnTo>
                    <a:pt x="64" y="75"/>
                  </a:lnTo>
                  <a:lnTo>
                    <a:pt x="64" y="76"/>
                  </a:lnTo>
                  <a:lnTo>
                    <a:pt x="65" y="76"/>
                  </a:lnTo>
                  <a:lnTo>
                    <a:pt x="64" y="77"/>
                  </a:lnTo>
                  <a:lnTo>
                    <a:pt x="65" y="78"/>
                  </a:lnTo>
                  <a:lnTo>
                    <a:pt x="65" y="79"/>
                  </a:lnTo>
                  <a:lnTo>
                    <a:pt x="66" y="79"/>
                  </a:lnTo>
                  <a:lnTo>
                    <a:pt x="66" y="81"/>
                  </a:lnTo>
                  <a:lnTo>
                    <a:pt x="66" y="82"/>
                  </a:lnTo>
                  <a:lnTo>
                    <a:pt x="67" y="82"/>
                  </a:lnTo>
                  <a:lnTo>
                    <a:pt x="67" y="83"/>
                  </a:lnTo>
                  <a:lnTo>
                    <a:pt x="67" y="82"/>
                  </a:lnTo>
                  <a:lnTo>
                    <a:pt x="67" y="83"/>
                  </a:lnTo>
                  <a:lnTo>
                    <a:pt x="67" y="84"/>
                  </a:lnTo>
                  <a:lnTo>
                    <a:pt x="68" y="84"/>
                  </a:lnTo>
                  <a:lnTo>
                    <a:pt x="68" y="85"/>
                  </a:lnTo>
                  <a:lnTo>
                    <a:pt x="68" y="86"/>
                  </a:lnTo>
                  <a:lnTo>
                    <a:pt x="69" y="87"/>
                  </a:lnTo>
                  <a:lnTo>
                    <a:pt x="69" y="89"/>
                  </a:lnTo>
                  <a:lnTo>
                    <a:pt x="68" y="89"/>
                  </a:lnTo>
                  <a:lnTo>
                    <a:pt x="68" y="90"/>
                  </a:lnTo>
                  <a:lnTo>
                    <a:pt x="67" y="90"/>
                  </a:lnTo>
                  <a:lnTo>
                    <a:pt x="66" y="90"/>
                  </a:lnTo>
                  <a:lnTo>
                    <a:pt x="66" y="89"/>
                  </a:lnTo>
                  <a:lnTo>
                    <a:pt x="66" y="87"/>
                  </a:lnTo>
                  <a:lnTo>
                    <a:pt x="67" y="86"/>
                  </a:lnTo>
                  <a:lnTo>
                    <a:pt x="66" y="86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4" y="85"/>
                  </a:lnTo>
                  <a:lnTo>
                    <a:pt x="64" y="86"/>
                  </a:lnTo>
                  <a:lnTo>
                    <a:pt x="65" y="86"/>
                  </a:lnTo>
                  <a:lnTo>
                    <a:pt x="65" y="87"/>
                  </a:lnTo>
                  <a:lnTo>
                    <a:pt x="65" y="89"/>
                  </a:lnTo>
                  <a:lnTo>
                    <a:pt x="64" y="89"/>
                  </a:lnTo>
                  <a:lnTo>
                    <a:pt x="63" y="87"/>
                  </a:lnTo>
                  <a:lnTo>
                    <a:pt x="61" y="87"/>
                  </a:lnTo>
                  <a:lnTo>
                    <a:pt x="61" y="89"/>
                  </a:lnTo>
                  <a:lnTo>
                    <a:pt x="60" y="89"/>
                  </a:lnTo>
                  <a:lnTo>
                    <a:pt x="59" y="90"/>
                  </a:lnTo>
                  <a:lnTo>
                    <a:pt x="58" y="90"/>
                  </a:lnTo>
                  <a:lnTo>
                    <a:pt x="58" y="91"/>
                  </a:lnTo>
                  <a:lnTo>
                    <a:pt x="57" y="91"/>
                  </a:lnTo>
                  <a:lnTo>
                    <a:pt x="57" y="90"/>
                  </a:lnTo>
                  <a:lnTo>
                    <a:pt x="56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2" y="86"/>
                  </a:lnTo>
                  <a:lnTo>
                    <a:pt x="50" y="84"/>
                  </a:lnTo>
                  <a:lnTo>
                    <a:pt x="49" y="84"/>
                  </a:lnTo>
                  <a:lnTo>
                    <a:pt x="48" y="83"/>
                  </a:lnTo>
                  <a:lnTo>
                    <a:pt x="47" y="83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4" y="82"/>
                  </a:lnTo>
                  <a:lnTo>
                    <a:pt x="44" y="81"/>
                  </a:lnTo>
                  <a:lnTo>
                    <a:pt x="43" y="79"/>
                  </a:lnTo>
                  <a:lnTo>
                    <a:pt x="42" y="79"/>
                  </a:lnTo>
                  <a:lnTo>
                    <a:pt x="42" y="78"/>
                  </a:lnTo>
                  <a:lnTo>
                    <a:pt x="40" y="77"/>
                  </a:lnTo>
                  <a:lnTo>
                    <a:pt x="38" y="77"/>
                  </a:lnTo>
                  <a:lnTo>
                    <a:pt x="38" y="76"/>
                  </a:lnTo>
                  <a:lnTo>
                    <a:pt x="36" y="76"/>
                  </a:lnTo>
                  <a:lnTo>
                    <a:pt x="35" y="75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3" y="74"/>
                  </a:lnTo>
                  <a:lnTo>
                    <a:pt x="33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9" y="70"/>
                  </a:lnTo>
                  <a:lnTo>
                    <a:pt x="27" y="70"/>
                  </a:lnTo>
                  <a:lnTo>
                    <a:pt x="27" y="69"/>
                  </a:lnTo>
                  <a:lnTo>
                    <a:pt x="26" y="68"/>
                  </a:lnTo>
                  <a:lnTo>
                    <a:pt x="25" y="68"/>
                  </a:lnTo>
                  <a:lnTo>
                    <a:pt x="24" y="67"/>
                  </a:lnTo>
                  <a:lnTo>
                    <a:pt x="24" y="66"/>
                  </a:lnTo>
                  <a:lnTo>
                    <a:pt x="25" y="66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4" y="61"/>
                  </a:lnTo>
                  <a:lnTo>
                    <a:pt x="24" y="60"/>
                  </a:lnTo>
                  <a:lnTo>
                    <a:pt x="23" y="60"/>
                  </a:lnTo>
                  <a:lnTo>
                    <a:pt x="23" y="59"/>
                  </a:lnTo>
                  <a:lnTo>
                    <a:pt x="22" y="58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19" y="54"/>
                  </a:lnTo>
                  <a:lnTo>
                    <a:pt x="18" y="54"/>
                  </a:lnTo>
                  <a:lnTo>
                    <a:pt x="18" y="53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6" y="52"/>
                  </a:lnTo>
                  <a:lnTo>
                    <a:pt x="15" y="51"/>
                  </a:lnTo>
                  <a:lnTo>
                    <a:pt x="15" y="50"/>
                  </a:lnTo>
                  <a:lnTo>
                    <a:pt x="16" y="50"/>
                  </a:lnTo>
                  <a:lnTo>
                    <a:pt x="17" y="50"/>
                  </a:lnTo>
                  <a:lnTo>
                    <a:pt x="18" y="50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0" y="27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0" y="23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10"/>
                  </a:lnTo>
                  <a:close/>
                  <a:moveTo>
                    <a:pt x="266" y="10"/>
                  </a:moveTo>
                  <a:lnTo>
                    <a:pt x="265" y="10"/>
                  </a:lnTo>
                  <a:lnTo>
                    <a:pt x="264" y="10"/>
                  </a:lnTo>
                  <a:lnTo>
                    <a:pt x="265" y="10"/>
                  </a:lnTo>
                  <a:lnTo>
                    <a:pt x="266" y="9"/>
                  </a:lnTo>
                  <a:lnTo>
                    <a:pt x="265" y="9"/>
                  </a:lnTo>
                  <a:lnTo>
                    <a:pt x="266" y="9"/>
                  </a:lnTo>
                  <a:lnTo>
                    <a:pt x="266" y="10"/>
                  </a:lnTo>
                  <a:close/>
                  <a:moveTo>
                    <a:pt x="257" y="6"/>
                  </a:moveTo>
                  <a:lnTo>
                    <a:pt x="257" y="7"/>
                  </a:lnTo>
                  <a:lnTo>
                    <a:pt x="256" y="7"/>
                  </a:lnTo>
                  <a:lnTo>
                    <a:pt x="257" y="8"/>
                  </a:lnTo>
                  <a:lnTo>
                    <a:pt x="257" y="9"/>
                  </a:lnTo>
                  <a:lnTo>
                    <a:pt x="256" y="9"/>
                  </a:lnTo>
                  <a:lnTo>
                    <a:pt x="256" y="10"/>
                  </a:lnTo>
                  <a:lnTo>
                    <a:pt x="256" y="11"/>
                  </a:lnTo>
                  <a:lnTo>
                    <a:pt x="257" y="11"/>
                  </a:lnTo>
                  <a:lnTo>
                    <a:pt x="257" y="10"/>
                  </a:lnTo>
                  <a:lnTo>
                    <a:pt x="258" y="10"/>
                  </a:lnTo>
                  <a:lnTo>
                    <a:pt x="258" y="9"/>
                  </a:lnTo>
                  <a:lnTo>
                    <a:pt x="259" y="9"/>
                  </a:lnTo>
                  <a:lnTo>
                    <a:pt x="259" y="8"/>
                  </a:lnTo>
                  <a:lnTo>
                    <a:pt x="259" y="7"/>
                  </a:lnTo>
                  <a:lnTo>
                    <a:pt x="259" y="6"/>
                  </a:lnTo>
                  <a:lnTo>
                    <a:pt x="260" y="6"/>
                  </a:lnTo>
                  <a:lnTo>
                    <a:pt x="261" y="5"/>
                  </a:lnTo>
                  <a:lnTo>
                    <a:pt x="261" y="6"/>
                  </a:lnTo>
                  <a:lnTo>
                    <a:pt x="262" y="6"/>
                  </a:lnTo>
                  <a:lnTo>
                    <a:pt x="262" y="7"/>
                  </a:lnTo>
                  <a:lnTo>
                    <a:pt x="262" y="8"/>
                  </a:lnTo>
                  <a:lnTo>
                    <a:pt x="262" y="9"/>
                  </a:lnTo>
                  <a:lnTo>
                    <a:pt x="262" y="10"/>
                  </a:lnTo>
                  <a:lnTo>
                    <a:pt x="264" y="10"/>
                  </a:lnTo>
                  <a:lnTo>
                    <a:pt x="265" y="10"/>
                  </a:lnTo>
                  <a:lnTo>
                    <a:pt x="265" y="11"/>
                  </a:lnTo>
                  <a:lnTo>
                    <a:pt x="266" y="11"/>
                  </a:lnTo>
                  <a:lnTo>
                    <a:pt x="267" y="11"/>
                  </a:lnTo>
                  <a:lnTo>
                    <a:pt x="267" y="12"/>
                  </a:lnTo>
                  <a:lnTo>
                    <a:pt x="268" y="12"/>
                  </a:lnTo>
                  <a:lnTo>
                    <a:pt x="269" y="12"/>
                  </a:lnTo>
                  <a:lnTo>
                    <a:pt x="269" y="14"/>
                  </a:lnTo>
                  <a:lnTo>
                    <a:pt x="270" y="15"/>
                  </a:lnTo>
                  <a:lnTo>
                    <a:pt x="269" y="15"/>
                  </a:lnTo>
                  <a:lnTo>
                    <a:pt x="269" y="16"/>
                  </a:lnTo>
                  <a:lnTo>
                    <a:pt x="268" y="16"/>
                  </a:lnTo>
                  <a:lnTo>
                    <a:pt x="268" y="17"/>
                  </a:lnTo>
                  <a:lnTo>
                    <a:pt x="268" y="18"/>
                  </a:lnTo>
                  <a:lnTo>
                    <a:pt x="268" y="19"/>
                  </a:lnTo>
                  <a:lnTo>
                    <a:pt x="269" y="20"/>
                  </a:lnTo>
                  <a:lnTo>
                    <a:pt x="268" y="20"/>
                  </a:lnTo>
                  <a:lnTo>
                    <a:pt x="268" y="22"/>
                  </a:lnTo>
                  <a:lnTo>
                    <a:pt x="266" y="22"/>
                  </a:lnTo>
                  <a:lnTo>
                    <a:pt x="267" y="22"/>
                  </a:lnTo>
                  <a:lnTo>
                    <a:pt x="268" y="22"/>
                  </a:lnTo>
                  <a:lnTo>
                    <a:pt x="269" y="22"/>
                  </a:lnTo>
                  <a:lnTo>
                    <a:pt x="270" y="22"/>
                  </a:lnTo>
                  <a:lnTo>
                    <a:pt x="270" y="20"/>
                  </a:lnTo>
                  <a:lnTo>
                    <a:pt x="271" y="20"/>
                  </a:lnTo>
                  <a:lnTo>
                    <a:pt x="273" y="20"/>
                  </a:lnTo>
                  <a:lnTo>
                    <a:pt x="274" y="19"/>
                  </a:lnTo>
                  <a:lnTo>
                    <a:pt x="275" y="19"/>
                  </a:lnTo>
                  <a:lnTo>
                    <a:pt x="275" y="20"/>
                  </a:lnTo>
                  <a:lnTo>
                    <a:pt x="275" y="22"/>
                  </a:lnTo>
                  <a:lnTo>
                    <a:pt x="276" y="22"/>
                  </a:lnTo>
                  <a:lnTo>
                    <a:pt x="276" y="23"/>
                  </a:lnTo>
                  <a:lnTo>
                    <a:pt x="275" y="23"/>
                  </a:lnTo>
                  <a:lnTo>
                    <a:pt x="274" y="23"/>
                  </a:lnTo>
                  <a:lnTo>
                    <a:pt x="273" y="23"/>
                  </a:lnTo>
                  <a:lnTo>
                    <a:pt x="273" y="24"/>
                  </a:lnTo>
                  <a:lnTo>
                    <a:pt x="273" y="25"/>
                  </a:lnTo>
                  <a:lnTo>
                    <a:pt x="274" y="25"/>
                  </a:lnTo>
                  <a:lnTo>
                    <a:pt x="275" y="24"/>
                  </a:lnTo>
                  <a:lnTo>
                    <a:pt x="275" y="25"/>
                  </a:lnTo>
                  <a:lnTo>
                    <a:pt x="276" y="25"/>
                  </a:lnTo>
                  <a:lnTo>
                    <a:pt x="276" y="24"/>
                  </a:lnTo>
                  <a:lnTo>
                    <a:pt x="276" y="23"/>
                  </a:lnTo>
                  <a:lnTo>
                    <a:pt x="277" y="23"/>
                  </a:lnTo>
                  <a:lnTo>
                    <a:pt x="278" y="23"/>
                  </a:lnTo>
                  <a:lnTo>
                    <a:pt x="279" y="23"/>
                  </a:lnTo>
                  <a:lnTo>
                    <a:pt x="282" y="24"/>
                  </a:lnTo>
                  <a:lnTo>
                    <a:pt x="282" y="25"/>
                  </a:lnTo>
                  <a:lnTo>
                    <a:pt x="283" y="25"/>
                  </a:lnTo>
                  <a:lnTo>
                    <a:pt x="282" y="25"/>
                  </a:lnTo>
                  <a:lnTo>
                    <a:pt x="282" y="26"/>
                  </a:lnTo>
                  <a:lnTo>
                    <a:pt x="282" y="27"/>
                  </a:lnTo>
                  <a:lnTo>
                    <a:pt x="283" y="27"/>
                  </a:lnTo>
                  <a:lnTo>
                    <a:pt x="283" y="26"/>
                  </a:lnTo>
                  <a:lnTo>
                    <a:pt x="284" y="26"/>
                  </a:lnTo>
                  <a:lnTo>
                    <a:pt x="285" y="27"/>
                  </a:lnTo>
                  <a:lnTo>
                    <a:pt x="286" y="27"/>
                  </a:lnTo>
                  <a:lnTo>
                    <a:pt x="286" y="28"/>
                  </a:lnTo>
                  <a:lnTo>
                    <a:pt x="286" y="27"/>
                  </a:lnTo>
                  <a:lnTo>
                    <a:pt x="286" y="28"/>
                  </a:lnTo>
                  <a:lnTo>
                    <a:pt x="287" y="28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8"/>
                  </a:lnTo>
                  <a:lnTo>
                    <a:pt x="290" y="29"/>
                  </a:lnTo>
                  <a:lnTo>
                    <a:pt x="291" y="28"/>
                  </a:lnTo>
                  <a:lnTo>
                    <a:pt x="292" y="28"/>
                  </a:lnTo>
                  <a:lnTo>
                    <a:pt x="292" y="29"/>
                  </a:lnTo>
                  <a:lnTo>
                    <a:pt x="293" y="29"/>
                  </a:lnTo>
                  <a:lnTo>
                    <a:pt x="293" y="31"/>
                  </a:lnTo>
                  <a:lnTo>
                    <a:pt x="293" y="32"/>
                  </a:lnTo>
                  <a:lnTo>
                    <a:pt x="292" y="33"/>
                  </a:lnTo>
                  <a:lnTo>
                    <a:pt x="291" y="34"/>
                  </a:lnTo>
                  <a:lnTo>
                    <a:pt x="288" y="34"/>
                  </a:lnTo>
                  <a:lnTo>
                    <a:pt x="285" y="35"/>
                  </a:lnTo>
                  <a:lnTo>
                    <a:pt x="284" y="36"/>
                  </a:lnTo>
                  <a:lnTo>
                    <a:pt x="283" y="35"/>
                  </a:lnTo>
                  <a:lnTo>
                    <a:pt x="282" y="35"/>
                  </a:lnTo>
                  <a:lnTo>
                    <a:pt x="282" y="36"/>
                  </a:lnTo>
                  <a:lnTo>
                    <a:pt x="281" y="36"/>
                  </a:lnTo>
                  <a:lnTo>
                    <a:pt x="281" y="35"/>
                  </a:lnTo>
                  <a:lnTo>
                    <a:pt x="279" y="34"/>
                  </a:lnTo>
                  <a:lnTo>
                    <a:pt x="278" y="35"/>
                  </a:lnTo>
                  <a:lnTo>
                    <a:pt x="277" y="35"/>
                  </a:lnTo>
                  <a:lnTo>
                    <a:pt x="276" y="36"/>
                  </a:lnTo>
                  <a:lnTo>
                    <a:pt x="276" y="37"/>
                  </a:lnTo>
                  <a:lnTo>
                    <a:pt x="276" y="39"/>
                  </a:lnTo>
                  <a:lnTo>
                    <a:pt x="277" y="39"/>
                  </a:lnTo>
                  <a:lnTo>
                    <a:pt x="277" y="40"/>
                  </a:lnTo>
                  <a:lnTo>
                    <a:pt x="278" y="40"/>
                  </a:lnTo>
                  <a:lnTo>
                    <a:pt x="278" y="41"/>
                  </a:lnTo>
                  <a:lnTo>
                    <a:pt x="279" y="41"/>
                  </a:lnTo>
                  <a:lnTo>
                    <a:pt x="281" y="41"/>
                  </a:lnTo>
                  <a:lnTo>
                    <a:pt x="281" y="42"/>
                  </a:lnTo>
                  <a:lnTo>
                    <a:pt x="282" y="43"/>
                  </a:lnTo>
                  <a:lnTo>
                    <a:pt x="282" y="42"/>
                  </a:lnTo>
                  <a:lnTo>
                    <a:pt x="283" y="42"/>
                  </a:lnTo>
                  <a:lnTo>
                    <a:pt x="283" y="43"/>
                  </a:lnTo>
                  <a:lnTo>
                    <a:pt x="283" y="44"/>
                  </a:lnTo>
                  <a:lnTo>
                    <a:pt x="283" y="43"/>
                  </a:lnTo>
                  <a:lnTo>
                    <a:pt x="283" y="44"/>
                  </a:lnTo>
                  <a:lnTo>
                    <a:pt x="282" y="44"/>
                  </a:lnTo>
                  <a:lnTo>
                    <a:pt x="281" y="44"/>
                  </a:lnTo>
                  <a:lnTo>
                    <a:pt x="281" y="45"/>
                  </a:lnTo>
                  <a:lnTo>
                    <a:pt x="279" y="45"/>
                  </a:lnTo>
                  <a:lnTo>
                    <a:pt x="279" y="44"/>
                  </a:lnTo>
                  <a:lnTo>
                    <a:pt x="278" y="45"/>
                  </a:lnTo>
                  <a:lnTo>
                    <a:pt x="277" y="45"/>
                  </a:lnTo>
                  <a:lnTo>
                    <a:pt x="276" y="45"/>
                  </a:lnTo>
                  <a:lnTo>
                    <a:pt x="274" y="47"/>
                  </a:lnTo>
                  <a:lnTo>
                    <a:pt x="273" y="47"/>
                  </a:lnTo>
                  <a:lnTo>
                    <a:pt x="271" y="47"/>
                  </a:lnTo>
                  <a:lnTo>
                    <a:pt x="271" y="45"/>
                  </a:lnTo>
                  <a:lnTo>
                    <a:pt x="270" y="45"/>
                  </a:lnTo>
                  <a:lnTo>
                    <a:pt x="269" y="44"/>
                  </a:lnTo>
                  <a:lnTo>
                    <a:pt x="268" y="44"/>
                  </a:lnTo>
                  <a:lnTo>
                    <a:pt x="268" y="45"/>
                  </a:lnTo>
                  <a:lnTo>
                    <a:pt x="268" y="47"/>
                  </a:lnTo>
                  <a:lnTo>
                    <a:pt x="268" y="48"/>
                  </a:lnTo>
                  <a:lnTo>
                    <a:pt x="267" y="48"/>
                  </a:lnTo>
                  <a:lnTo>
                    <a:pt x="266" y="48"/>
                  </a:lnTo>
                  <a:lnTo>
                    <a:pt x="265" y="48"/>
                  </a:lnTo>
                  <a:lnTo>
                    <a:pt x="265" y="47"/>
                  </a:lnTo>
                  <a:lnTo>
                    <a:pt x="264" y="47"/>
                  </a:lnTo>
                  <a:lnTo>
                    <a:pt x="262" y="45"/>
                  </a:lnTo>
                  <a:lnTo>
                    <a:pt x="262" y="44"/>
                  </a:lnTo>
                  <a:lnTo>
                    <a:pt x="261" y="44"/>
                  </a:lnTo>
                  <a:lnTo>
                    <a:pt x="261" y="45"/>
                  </a:lnTo>
                  <a:lnTo>
                    <a:pt x="258" y="45"/>
                  </a:lnTo>
                  <a:lnTo>
                    <a:pt x="257" y="45"/>
                  </a:lnTo>
                  <a:lnTo>
                    <a:pt x="256" y="45"/>
                  </a:lnTo>
                  <a:lnTo>
                    <a:pt x="254" y="44"/>
                  </a:lnTo>
                  <a:lnTo>
                    <a:pt x="254" y="45"/>
                  </a:lnTo>
                  <a:lnTo>
                    <a:pt x="253" y="45"/>
                  </a:lnTo>
                  <a:lnTo>
                    <a:pt x="252" y="45"/>
                  </a:lnTo>
                  <a:lnTo>
                    <a:pt x="252" y="44"/>
                  </a:lnTo>
                  <a:lnTo>
                    <a:pt x="251" y="44"/>
                  </a:lnTo>
                  <a:lnTo>
                    <a:pt x="251" y="45"/>
                  </a:lnTo>
                  <a:lnTo>
                    <a:pt x="250" y="45"/>
                  </a:lnTo>
                  <a:lnTo>
                    <a:pt x="249" y="45"/>
                  </a:lnTo>
                  <a:lnTo>
                    <a:pt x="249" y="44"/>
                  </a:lnTo>
                  <a:lnTo>
                    <a:pt x="248" y="44"/>
                  </a:lnTo>
                  <a:lnTo>
                    <a:pt x="246" y="44"/>
                  </a:lnTo>
                  <a:lnTo>
                    <a:pt x="245" y="44"/>
                  </a:lnTo>
                  <a:lnTo>
                    <a:pt x="245" y="45"/>
                  </a:lnTo>
                  <a:lnTo>
                    <a:pt x="244" y="45"/>
                  </a:lnTo>
                  <a:lnTo>
                    <a:pt x="244" y="47"/>
                  </a:lnTo>
                  <a:lnTo>
                    <a:pt x="244" y="45"/>
                  </a:lnTo>
                  <a:lnTo>
                    <a:pt x="243" y="45"/>
                  </a:lnTo>
                  <a:lnTo>
                    <a:pt x="242" y="45"/>
                  </a:lnTo>
                  <a:lnTo>
                    <a:pt x="242" y="44"/>
                  </a:lnTo>
                  <a:lnTo>
                    <a:pt x="241" y="44"/>
                  </a:lnTo>
                  <a:lnTo>
                    <a:pt x="241" y="45"/>
                  </a:lnTo>
                  <a:lnTo>
                    <a:pt x="241" y="47"/>
                  </a:lnTo>
                  <a:lnTo>
                    <a:pt x="240" y="47"/>
                  </a:lnTo>
                  <a:lnTo>
                    <a:pt x="239" y="47"/>
                  </a:lnTo>
                  <a:lnTo>
                    <a:pt x="239" y="48"/>
                  </a:lnTo>
                  <a:lnTo>
                    <a:pt x="239" y="50"/>
                  </a:lnTo>
                  <a:lnTo>
                    <a:pt x="237" y="50"/>
                  </a:lnTo>
                  <a:lnTo>
                    <a:pt x="237" y="51"/>
                  </a:lnTo>
                  <a:lnTo>
                    <a:pt x="237" y="52"/>
                  </a:lnTo>
                  <a:lnTo>
                    <a:pt x="237" y="54"/>
                  </a:lnTo>
                  <a:lnTo>
                    <a:pt x="237" y="56"/>
                  </a:lnTo>
                  <a:lnTo>
                    <a:pt x="237" y="57"/>
                  </a:lnTo>
                  <a:lnTo>
                    <a:pt x="237" y="58"/>
                  </a:lnTo>
                  <a:lnTo>
                    <a:pt x="237" y="59"/>
                  </a:lnTo>
                  <a:lnTo>
                    <a:pt x="236" y="59"/>
                  </a:lnTo>
                  <a:lnTo>
                    <a:pt x="236" y="60"/>
                  </a:lnTo>
                  <a:lnTo>
                    <a:pt x="236" y="62"/>
                  </a:lnTo>
                  <a:lnTo>
                    <a:pt x="236" y="64"/>
                  </a:lnTo>
                  <a:lnTo>
                    <a:pt x="236" y="65"/>
                  </a:lnTo>
                  <a:lnTo>
                    <a:pt x="235" y="65"/>
                  </a:lnTo>
                  <a:lnTo>
                    <a:pt x="234" y="65"/>
                  </a:lnTo>
                  <a:lnTo>
                    <a:pt x="233" y="65"/>
                  </a:lnTo>
                  <a:lnTo>
                    <a:pt x="232" y="65"/>
                  </a:lnTo>
                  <a:lnTo>
                    <a:pt x="232" y="66"/>
                  </a:lnTo>
                  <a:lnTo>
                    <a:pt x="231" y="66"/>
                  </a:lnTo>
                  <a:lnTo>
                    <a:pt x="231" y="67"/>
                  </a:lnTo>
                  <a:lnTo>
                    <a:pt x="229" y="67"/>
                  </a:lnTo>
                  <a:lnTo>
                    <a:pt x="229" y="68"/>
                  </a:lnTo>
                  <a:lnTo>
                    <a:pt x="231" y="68"/>
                  </a:lnTo>
                  <a:lnTo>
                    <a:pt x="231" y="69"/>
                  </a:lnTo>
                  <a:lnTo>
                    <a:pt x="229" y="69"/>
                  </a:lnTo>
                  <a:lnTo>
                    <a:pt x="229" y="70"/>
                  </a:lnTo>
                  <a:lnTo>
                    <a:pt x="229" y="72"/>
                  </a:lnTo>
                  <a:lnTo>
                    <a:pt x="231" y="72"/>
                  </a:lnTo>
                  <a:lnTo>
                    <a:pt x="231" y="70"/>
                  </a:lnTo>
                  <a:lnTo>
                    <a:pt x="231" y="72"/>
                  </a:lnTo>
                  <a:lnTo>
                    <a:pt x="232" y="72"/>
                  </a:lnTo>
                  <a:lnTo>
                    <a:pt x="232" y="73"/>
                  </a:lnTo>
                  <a:lnTo>
                    <a:pt x="231" y="73"/>
                  </a:lnTo>
                  <a:lnTo>
                    <a:pt x="229" y="74"/>
                  </a:lnTo>
                  <a:lnTo>
                    <a:pt x="228" y="75"/>
                  </a:lnTo>
                  <a:lnTo>
                    <a:pt x="227" y="75"/>
                  </a:lnTo>
                  <a:lnTo>
                    <a:pt x="227" y="76"/>
                  </a:lnTo>
                  <a:lnTo>
                    <a:pt x="226" y="76"/>
                  </a:lnTo>
                  <a:lnTo>
                    <a:pt x="225" y="77"/>
                  </a:lnTo>
                  <a:lnTo>
                    <a:pt x="225" y="78"/>
                  </a:lnTo>
                  <a:lnTo>
                    <a:pt x="225" y="79"/>
                  </a:lnTo>
                  <a:lnTo>
                    <a:pt x="226" y="79"/>
                  </a:lnTo>
                  <a:lnTo>
                    <a:pt x="226" y="81"/>
                  </a:lnTo>
                  <a:lnTo>
                    <a:pt x="226" y="82"/>
                  </a:lnTo>
                  <a:lnTo>
                    <a:pt x="225" y="82"/>
                  </a:lnTo>
                  <a:lnTo>
                    <a:pt x="224" y="82"/>
                  </a:lnTo>
                  <a:lnTo>
                    <a:pt x="224" y="83"/>
                  </a:lnTo>
                  <a:lnTo>
                    <a:pt x="224" y="84"/>
                  </a:lnTo>
                  <a:lnTo>
                    <a:pt x="224" y="85"/>
                  </a:lnTo>
                  <a:lnTo>
                    <a:pt x="223" y="86"/>
                  </a:lnTo>
                  <a:lnTo>
                    <a:pt x="223" y="87"/>
                  </a:lnTo>
                  <a:lnTo>
                    <a:pt x="223" y="89"/>
                  </a:lnTo>
                  <a:lnTo>
                    <a:pt x="222" y="89"/>
                  </a:lnTo>
                  <a:lnTo>
                    <a:pt x="220" y="87"/>
                  </a:lnTo>
                  <a:lnTo>
                    <a:pt x="219" y="87"/>
                  </a:lnTo>
                  <a:lnTo>
                    <a:pt x="217" y="89"/>
                  </a:lnTo>
                  <a:lnTo>
                    <a:pt x="216" y="89"/>
                  </a:lnTo>
                  <a:lnTo>
                    <a:pt x="216" y="87"/>
                  </a:lnTo>
                  <a:lnTo>
                    <a:pt x="215" y="89"/>
                  </a:lnTo>
                  <a:lnTo>
                    <a:pt x="212" y="89"/>
                  </a:lnTo>
                  <a:lnTo>
                    <a:pt x="211" y="90"/>
                  </a:lnTo>
                  <a:lnTo>
                    <a:pt x="209" y="92"/>
                  </a:lnTo>
                  <a:lnTo>
                    <a:pt x="208" y="92"/>
                  </a:lnTo>
                  <a:lnTo>
                    <a:pt x="208" y="91"/>
                  </a:lnTo>
                  <a:lnTo>
                    <a:pt x="207" y="91"/>
                  </a:lnTo>
                  <a:lnTo>
                    <a:pt x="207" y="90"/>
                  </a:lnTo>
                  <a:lnTo>
                    <a:pt x="206" y="91"/>
                  </a:lnTo>
                  <a:lnTo>
                    <a:pt x="204" y="91"/>
                  </a:lnTo>
                  <a:lnTo>
                    <a:pt x="203" y="90"/>
                  </a:lnTo>
                  <a:lnTo>
                    <a:pt x="202" y="90"/>
                  </a:lnTo>
                  <a:lnTo>
                    <a:pt x="201" y="90"/>
                  </a:lnTo>
                  <a:lnTo>
                    <a:pt x="201" y="89"/>
                  </a:lnTo>
                  <a:lnTo>
                    <a:pt x="200" y="89"/>
                  </a:lnTo>
                  <a:lnTo>
                    <a:pt x="199" y="89"/>
                  </a:lnTo>
                  <a:lnTo>
                    <a:pt x="199" y="87"/>
                  </a:lnTo>
                  <a:lnTo>
                    <a:pt x="199" y="86"/>
                  </a:lnTo>
                  <a:lnTo>
                    <a:pt x="198" y="86"/>
                  </a:lnTo>
                  <a:lnTo>
                    <a:pt x="197" y="86"/>
                  </a:lnTo>
                  <a:lnTo>
                    <a:pt x="195" y="86"/>
                  </a:lnTo>
                  <a:lnTo>
                    <a:pt x="191" y="86"/>
                  </a:lnTo>
                  <a:lnTo>
                    <a:pt x="190" y="87"/>
                  </a:lnTo>
                  <a:lnTo>
                    <a:pt x="189" y="87"/>
                  </a:lnTo>
                  <a:lnTo>
                    <a:pt x="186" y="89"/>
                  </a:lnTo>
                  <a:lnTo>
                    <a:pt x="186" y="90"/>
                  </a:lnTo>
                  <a:lnTo>
                    <a:pt x="186" y="91"/>
                  </a:lnTo>
                  <a:lnTo>
                    <a:pt x="185" y="93"/>
                  </a:lnTo>
                  <a:lnTo>
                    <a:pt x="184" y="93"/>
                  </a:lnTo>
                  <a:lnTo>
                    <a:pt x="183" y="93"/>
                  </a:lnTo>
                  <a:lnTo>
                    <a:pt x="182" y="95"/>
                  </a:lnTo>
                  <a:lnTo>
                    <a:pt x="181" y="95"/>
                  </a:lnTo>
                  <a:lnTo>
                    <a:pt x="180" y="95"/>
                  </a:lnTo>
                  <a:lnTo>
                    <a:pt x="180" y="94"/>
                  </a:lnTo>
                  <a:lnTo>
                    <a:pt x="178" y="94"/>
                  </a:lnTo>
                  <a:lnTo>
                    <a:pt x="177" y="95"/>
                  </a:lnTo>
                  <a:lnTo>
                    <a:pt x="176" y="95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5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68" y="94"/>
                  </a:lnTo>
                  <a:lnTo>
                    <a:pt x="167" y="94"/>
                  </a:lnTo>
                  <a:lnTo>
                    <a:pt x="167" y="95"/>
                  </a:lnTo>
                  <a:lnTo>
                    <a:pt x="166" y="95"/>
                  </a:lnTo>
                  <a:lnTo>
                    <a:pt x="166" y="97"/>
                  </a:lnTo>
                  <a:lnTo>
                    <a:pt x="165" y="97"/>
                  </a:lnTo>
                  <a:lnTo>
                    <a:pt x="164" y="97"/>
                  </a:lnTo>
                  <a:lnTo>
                    <a:pt x="162" y="98"/>
                  </a:lnTo>
                  <a:lnTo>
                    <a:pt x="161" y="98"/>
                  </a:lnTo>
                  <a:lnTo>
                    <a:pt x="161" y="97"/>
                  </a:lnTo>
                  <a:lnTo>
                    <a:pt x="160" y="97"/>
                  </a:lnTo>
                  <a:lnTo>
                    <a:pt x="160" y="95"/>
                  </a:lnTo>
                  <a:lnTo>
                    <a:pt x="159" y="95"/>
                  </a:lnTo>
                  <a:lnTo>
                    <a:pt x="158" y="95"/>
                  </a:lnTo>
                  <a:lnTo>
                    <a:pt x="158" y="94"/>
                  </a:lnTo>
                  <a:lnTo>
                    <a:pt x="157" y="93"/>
                  </a:lnTo>
                  <a:lnTo>
                    <a:pt x="157" y="92"/>
                  </a:lnTo>
                  <a:lnTo>
                    <a:pt x="156" y="92"/>
                  </a:lnTo>
                  <a:lnTo>
                    <a:pt x="155" y="92"/>
                  </a:lnTo>
                  <a:lnTo>
                    <a:pt x="155" y="91"/>
                  </a:lnTo>
                  <a:lnTo>
                    <a:pt x="153" y="91"/>
                  </a:lnTo>
                  <a:lnTo>
                    <a:pt x="153" y="90"/>
                  </a:lnTo>
                  <a:lnTo>
                    <a:pt x="153" y="89"/>
                  </a:lnTo>
                  <a:lnTo>
                    <a:pt x="152" y="89"/>
                  </a:lnTo>
                  <a:lnTo>
                    <a:pt x="151" y="89"/>
                  </a:lnTo>
                  <a:lnTo>
                    <a:pt x="151" y="87"/>
                  </a:lnTo>
                  <a:lnTo>
                    <a:pt x="151" y="89"/>
                  </a:lnTo>
                  <a:lnTo>
                    <a:pt x="151" y="87"/>
                  </a:lnTo>
                  <a:lnTo>
                    <a:pt x="149" y="86"/>
                  </a:lnTo>
                  <a:lnTo>
                    <a:pt x="149" y="85"/>
                  </a:lnTo>
                  <a:lnTo>
                    <a:pt x="149" y="84"/>
                  </a:lnTo>
                  <a:lnTo>
                    <a:pt x="149" y="83"/>
                  </a:lnTo>
                  <a:lnTo>
                    <a:pt x="148" y="83"/>
                  </a:lnTo>
                  <a:lnTo>
                    <a:pt x="148" y="82"/>
                  </a:lnTo>
                  <a:lnTo>
                    <a:pt x="147" y="82"/>
                  </a:lnTo>
                  <a:lnTo>
                    <a:pt x="148" y="82"/>
                  </a:lnTo>
                  <a:lnTo>
                    <a:pt x="148" y="81"/>
                  </a:lnTo>
                  <a:lnTo>
                    <a:pt x="149" y="79"/>
                  </a:lnTo>
                  <a:lnTo>
                    <a:pt x="149" y="78"/>
                  </a:lnTo>
                  <a:lnTo>
                    <a:pt x="149" y="79"/>
                  </a:lnTo>
                  <a:lnTo>
                    <a:pt x="149" y="81"/>
                  </a:lnTo>
                  <a:lnTo>
                    <a:pt x="149" y="82"/>
                  </a:lnTo>
                  <a:lnTo>
                    <a:pt x="150" y="82"/>
                  </a:lnTo>
                  <a:lnTo>
                    <a:pt x="150" y="83"/>
                  </a:lnTo>
                  <a:lnTo>
                    <a:pt x="151" y="83"/>
                  </a:lnTo>
                  <a:lnTo>
                    <a:pt x="152" y="83"/>
                  </a:lnTo>
                  <a:lnTo>
                    <a:pt x="152" y="84"/>
                  </a:lnTo>
                  <a:lnTo>
                    <a:pt x="153" y="84"/>
                  </a:lnTo>
                  <a:lnTo>
                    <a:pt x="153" y="85"/>
                  </a:lnTo>
                  <a:lnTo>
                    <a:pt x="155" y="85"/>
                  </a:lnTo>
                  <a:lnTo>
                    <a:pt x="155" y="84"/>
                  </a:lnTo>
                  <a:lnTo>
                    <a:pt x="157" y="84"/>
                  </a:lnTo>
                  <a:lnTo>
                    <a:pt x="157" y="85"/>
                  </a:lnTo>
                  <a:lnTo>
                    <a:pt x="158" y="85"/>
                  </a:lnTo>
                  <a:lnTo>
                    <a:pt x="158" y="84"/>
                  </a:lnTo>
                  <a:lnTo>
                    <a:pt x="158" y="85"/>
                  </a:lnTo>
                  <a:lnTo>
                    <a:pt x="159" y="85"/>
                  </a:lnTo>
                  <a:lnTo>
                    <a:pt x="159" y="84"/>
                  </a:lnTo>
                  <a:lnTo>
                    <a:pt x="159" y="83"/>
                  </a:lnTo>
                  <a:lnTo>
                    <a:pt x="159" y="84"/>
                  </a:lnTo>
                  <a:lnTo>
                    <a:pt x="160" y="84"/>
                  </a:lnTo>
                  <a:lnTo>
                    <a:pt x="161" y="84"/>
                  </a:lnTo>
                  <a:lnTo>
                    <a:pt x="162" y="84"/>
                  </a:lnTo>
                  <a:lnTo>
                    <a:pt x="161" y="84"/>
                  </a:lnTo>
                  <a:lnTo>
                    <a:pt x="161" y="85"/>
                  </a:lnTo>
                  <a:lnTo>
                    <a:pt x="162" y="85"/>
                  </a:lnTo>
                  <a:lnTo>
                    <a:pt x="162" y="86"/>
                  </a:lnTo>
                  <a:lnTo>
                    <a:pt x="164" y="86"/>
                  </a:lnTo>
                  <a:lnTo>
                    <a:pt x="165" y="86"/>
                  </a:lnTo>
                  <a:lnTo>
                    <a:pt x="165" y="87"/>
                  </a:lnTo>
                  <a:lnTo>
                    <a:pt x="165" y="89"/>
                  </a:lnTo>
                  <a:lnTo>
                    <a:pt x="166" y="87"/>
                  </a:lnTo>
                  <a:lnTo>
                    <a:pt x="166" y="86"/>
                  </a:lnTo>
                  <a:lnTo>
                    <a:pt x="167" y="86"/>
                  </a:lnTo>
                  <a:lnTo>
                    <a:pt x="168" y="87"/>
                  </a:lnTo>
                  <a:lnTo>
                    <a:pt x="169" y="89"/>
                  </a:lnTo>
                  <a:lnTo>
                    <a:pt x="170" y="89"/>
                  </a:lnTo>
                  <a:lnTo>
                    <a:pt x="172" y="90"/>
                  </a:lnTo>
                  <a:lnTo>
                    <a:pt x="173" y="90"/>
                  </a:lnTo>
                  <a:lnTo>
                    <a:pt x="173" y="89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5" y="90"/>
                  </a:lnTo>
                  <a:lnTo>
                    <a:pt x="174" y="90"/>
                  </a:lnTo>
                  <a:lnTo>
                    <a:pt x="174" y="89"/>
                  </a:lnTo>
                  <a:lnTo>
                    <a:pt x="173" y="89"/>
                  </a:lnTo>
                  <a:lnTo>
                    <a:pt x="172" y="89"/>
                  </a:lnTo>
                  <a:lnTo>
                    <a:pt x="170" y="89"/>
                  </a:lnTo>
                  <a:lnTo>
                    <a:pt x="169" y="87"/>
                  </a:lnTo>
                  <a:lnTo>
                    <a:pt x="169" y="86"/>
                  </a:lnTo>
                  <a:lnTo>
                    <a:pt x="169" y="85"/>
                  </a:lnTo>
                  <a:lnTo>
                    <a:pt x="170" y="85"/>
                  </a:lnTo>
                  <a:lnTo>
                    <a:pt x="172" y="85"/>
                  </a:lnTo>
                  <a:lnTo>
                    <a:pt x="173" y="85"/>
                  </a:lnTo>
                  <a:lnTo>
                    <a:pt x="172" y="85"/>
                  </a:lnTo>
                  <a:lnTo>
                    <a:pt x="172" y="84"/>
                  </a:lnTo>
                  <a:lnTo>
                    <a:pt x="170" y="84"/>
                  </a:lnTo>
                  <a:lnTo>
                    <a:pt x="170" y="83"/>
                  </a:lnTo>
                  <a:lnTo>
                    <a:pt x="172" y="83"/>
                  </a:lnTo>
                  <a:lnTo>
                    <a:pt x="170" y="83"/>
                  </a:lnTo>
                  <a:lnTo>
                    <a:pt x="170" y="82"/>
                  </a:lnTo>
                  <a:lnTo>
                    <a:pt x="172" y="82"/>
                  </a:lnTo>
                  <a:lnTo>
                    <a:pt x="172" y="81"/>
                  </a:lnTo>
                  <a:lnTo>
                    <a:pt x="173" y="79"/>
                  </a:lnTo>
                  <a:lnTo>
                    <a:pt x="173" y="78"/>
                  </a:lnTo>
                  <a:lnTo>
                    <a:pt x="173" y="79"/>
                  </a:lnTo>
                  <a:lnTo>
                    <a:pt x="173" y="78"/>
                  </a:lnTo>
                  <a:lnTo>
                    <a:pt x="174" y="78"/>
                  </a:lnTo>
                  <a:lnTo>
                    <a:pt x="175" y="78"/>
                  </a:lnTo>
                  <a:lnTo>
                    <a:pt x="175" y="77"/>
                  </a:lnTo>
                  <a:lnTo>
                    <a:pt x="174" y="77"/>
                  </a:lnTo>
                  <a:lnTo>
                    <a:pt x="174" y="78"/>
                  </a:lnTo>
                  <a:lnTo>
                    <a:pt x="174" y="77"/>
                  </a:lnTo>
                  <a:lnTo>
                    <a:pt x="173" y="77"/>
                  </a:lnTo>
                  <a:lnTo>
                    <a:pt x="172" y="78"/>
                  </a:lnTo>
                  <a:lnTo>
                    <a:pt x="172" y="77"/>
                  </a:lnTo>
                  <a:lnTo>
                    <a:pt x="173" y="77"/>
                  </a:lnTo>
                  <a:lnTo>
                    <a:pt x="173" y="76"/>
                  </a:lnTo>
                  <a:lnTo>
                    <a:pt x="172" y="76"/>
                  </a:lnTo>
                  <a:lnTo>
                    <a:pt x="172" y="75"/>
                  </a:lnTo>
                  <a:lnTo>
                    <a:pt x="173" y="74"/>
                  </a:lnTo>
                  <a:lnTo>
                    <a:pt x="174" y="74"/>
                  </a:lnTo>
                  <a:lnTo>
                    <a:pt x="174" y="75"/>
                  </a:lnTo>
                  <a:lnTo>
                    <a:pt x="175" y="75"/>
                  </a:lnTo>
                  <a:lnTo>
                    <a:pt x="176" y="75"/>
                  </a:lnTo>
                  <a:lnTo>
                    <a:pt x="176" y="74"/>
                  </a:lnTo>
                  <a:lnTo>
                    <a:pt x="175" y="74"/>
                  </a:lnTo>
                  <a:lnTo>
                    <a:pt x="175" y="73"/>
                  </a:lnTo>
                  <a:lnTo>
                    <a:pt x="176" y="73"/>
                  </a:lnTo>
                  <a:lnTo>
                    <a:pt x="177" y="73"/>
                  </a:lnTo>
                  <a:lnTo>
                    <a:pt x="176" y="73"/>
                  </a:lnTo>
                  <a:lnTo>
                    <a:pt x="175" y="72"/>
                  </a:lnTo>
                  <a:lnTo>
                    <a:pt x="176" y="70"/>
                  </a:lnTo>
                  <a:lnTo>
                    <a:pt x="176" y="69"/>
                  </a:lnTo>
                  <a:lnTo>
                    <a:pt x="177" y="68"/>
                  </a:lnTo>
                  <a:lnTo>
                    <a:pt x="178" y="68"/>
                  </a:lnTo>
                  <a:lnTo>
                    <a:pt x="180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9" y="66"/>
                  </a:lnTo>
                  <a:lnTo>
                    <a:pt x="193" y="65"/>
                  </a:lnTo>
                  <a:lnTo>
                    <a:pt x="195" y="64"/>
                  </a:lnTo>
                  <a:lnTo>
                    <a:pt x="197" y="64"/>
                  </a:lnTo>
                  <a:lnTo>
                    <a:pt x="199" y="62"/>
                  </a:lnTo>
                  <a:lnTo>
                    <a:pt x="200" y="61"/>
                  </a:lnTo>
                  <a:lnTo>
                    <a:pt x="200" y="60"/>
                  </a:lnTo>
                  <a:lnTo>
                    <a:pt x="201" y="60"/>
                  </a:lnTo>
                  <a:lnTo>
                    <a:pt x="202" y="59"/>
                  </a:lnTo>
                  <a:lnTo>
                    <a:pt x="203" y="58"/>
                  </a:lnTo>
                  <a:lnTo>
                    <a:pt x="203" y="57"/>
                  </a:lnTo>
                  <a:lnTo>
                    <a:pt x="204" y="57"/>
                  </a:lnTo>
                  <a:lnTo>
                    <a:pt x="204" y="56"/>
                  </a:lnTo>
                  <a:lnTo>
                    <a:pt x="206" y="54"/>
                  </a:lnTo>
                  <a:lnTo>
                    <a:pt x="206" y="53"/>
                  </a:lnTo>
                  <a:lnTo>
                    <a:pt x="207" y="53"/>
                  </a:lnTo>
                  <a:lnTo>
                    <a:pt x="210" y="50"/>
                  </a:lnTo>
                  <a:lnTo>
                    <a:pt x="214" y="47"/>
                  </a:lnTo>
                  <a:lnTo>
                    <a:pt x="214" y="45"/>
                  </a:lnTo>
                  <a:lnTo>
                    <a:pt x="214" y="44"/>
                  </a:lnTo>
                  <a:lnTo>
                    <a:pt x="214" y="43"/>
                  </a:lnTo>
                  <a:lnTo>
                    <a:pt x="214" y="42"/>
                  </a:lnTo>
                  <a:lnTo>
                    <a:pt x="214" y="41"/>
                  </a:lnTo>
                  <a:lnTo>
                    <a:pt x="215" y="42"/>
                  </a:lnTo>
                  <a:lnTo>
                    <a:pt x="216" y="42"/>
                  </a:lnTo>
                  <a:lnTo>
                    <a:pt x="217" y="42"/>
                  </a:lnTo>
                  <a:lnTo>
                    <a:pt x="217" y="43"/>
                  </a:lnTo>
                  <a:lnTo>
                    <a:pt x="218" y="43"/>
                  </a:lnTo>
                  <a:lnTo>
                    <a:pt x="218" y="44"/>
                  </a:lnTo>
                  <a:lnTo>
                    <a:pt x="218" y="45"/>
                  </a:lnTo>
                  <a:lnTo>
                    <a:pt x="218" y="47"/>
                  </a:lnTo>
                  <a:lnTo>
                    <a:pt x="219" y="47"/>
                  </a:lnTo>
                  <a:lnTo>
                    <a:pt x="220" y="47"/>
                  </a:lnTo>
                  <a:lnTo>
                    <a:pt x="220" y="48"/>
                  </a:lnTo>
                  <a:lnTo>
                    <a:pt x="222" y="48"/>
                  </a:lnTo>
                  <a:lnTo>
                    <a:pt x="222" y="49"/>
                  </a:lnTo>
                  <a:lnTo>
                    <a:pt x="223" y="49"/>
                  </a:lnTo>
                  <a:lnTo>
                    <a:pt x="223" y="50"/>
                  </a:lnTo>
                  <a:lnTo>
                    <a:pt x="224" y="50"/>
                  </a:lnTo>
                  <a:lnTo>
                    <a:pt x="225" y="48"/>
                  </a:lnTo>
                  <a:lnTo>
                    <a:pt x="226" y="48"/>
                  </a:lnTo>
                  <a:lnTo>
                    <a:pt x="226" y="47"/>
                  </a:lnTo>
                  <a:lnTo>
                    <a:pt x="226" y="45"/>
                  </a:lnTo>
                  <a:lnTo>
                    <a:pt x="226" y="47"/>
                  </a:lnTo>
                  <a:lnTo>
                    <a:pt x="226" y="45"/>
                  </a:lnTo>
                  <a:lnTo>
                    <a:pt x="226" y="44"/>
                  </a:lnTo>
                  <a:lnTo>
                    <a:pt x="226" y="43"/>
                  </a:lnTo>
                  <a:lnTo>
                    <a:pt x="226" y="44"/>
                  </a:lnTo>
                  <a:lnTo>
                    <a:pt x="226" y="43"/>
                  </a:lnTo>
                  <a:lnTo>
                    <a:pt x="225" y="41"/>
                  </a:lnTo>
                  <a:lnTo>
                    <a:pt x="225" y="40"/>
                  </a:lnTo>
                  <a:lnTo>
                    <a:pt x="225" y="39"/>
                  </a:lnTo>
                  <a:lnTo>
                    <a:pt x="226" y="39"/>
                  </a:lnTo>
                  <a:lnTo>
                    <a:pt x="227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6"/>
                  </a:lnTo>
                  <a:lnTo>
                    <a:pt x="229" y="37"/>
                  </a:lnTo>
                  <a:lnTo>
                    <a:pt x="229" y="39"/>
                  </a:lnTo>
                  <a:lnTo>
                    <a:pt x="229" y="40"/>
                  </a:lnTo>
                  <a:lnTo>
                    <a:pt x="229" y="41"/>
                  </a:lnTo>
                  <a:lnTo>
                    <a:pt x="229" y="42"/>
                  </a:lnTo>
                  <a:lnTo>
                    <a:pt x="231" y="44"/>
                  </a:lnTo>
                  <a:lnTo>
                    <a:pt x="232" y="44"/>
                  </a:lnTo>
                  <a:lnTo>
                    <a:pt x="233" y="45"/>
                  </a:lnTo>
                  <a:lnTo>
                    <a:pt x="234" y="45"/>
                  </a:lnTo>
                  <a:lnTo>
                    <a:pt x="234" y="44"/>
                  </a:lnTo>
                  <a:lnTo>
                    <a:pt x="233" y="44"/>
                  </a:lnTo>
                  <a:lnTo>
                    <a:pt x="233" y="43"/>
                  </a:lnTo>
                  <a:lnTo>
                    <a:pt x="233" y="42"/>
                  </a:lnTo>
                  <a:lnTo>
                    <a:pt x="233" y="41"/>
                  </a:lnTo>
                  <a:lnTo>
                    <a:pt x="232" y="37"/>
                  </a:lnTo>
                  <a:lnTo>
                    <a:pt x="231" y="37"/>
                  </a:lnTo>
                  <a:lnTo>
                    <a:pt x="231" y="36"/>
                  </a:lnTo>
                  <a:lnTo>
                    <a:pt x="232" y="36"/>
                  </a:lnTo>
                  <a:lnTo>
                    <a:pt x="232" y="35"/>
                  </a:lnTo>
                  <a:lnTo>
                    <a:pt x="233" y="36"/>
                  </a:lnTo>
                  <a:lnTo>
                    <a:pt x="234" y="36"/>
                  </a:lnTo>
                  <a:lnTo>
                    <a:pt x="235" y="36"/>
                  </a:lnTo>
                  <a:lnTo>
                    <a:pt x="235" y="35"/>
                  </a:lnTo>
                  <a:lnTo>
                    <a:pt x="236" y="35"/>
                  </a:lnTo>
                  <a:lnTo>
                    <a:pt x="236" y="34"/>
                  </a:lnTo>
                  <a:lnTo>
                    <a:pt x="237" y="34"/>
                  </a:lnTo>
                  <a:lnTo>
                    <a:pt x="237" y="33"/>
                  </a:lnTo>
                  <a:lnTo>
                    <a:pt x="237" y="32"/>
                  </a:lnTo>
                  <a:lnTo>
                    <a:pt x="236" y="32"/>
                  </a:lnTo>
                  <a:lnTo>
                    <a:pt x="235" y="31"/>
                  </a:lnTo>
                  <a:lnTo>
                    <a:pt x="234" y="31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8"/>
                  </a:lnTo>
                  <a:lnTo>
                    <a:pt x="236" y="28"/>
                  </a:lnTo>
                  <a:lnTo>
                    <a:pt x="236" y="27"/>
                  </a:lnTo>
                  <a:lnTo>
                    <a:pt x="237" y="27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7" y="27"/>
                  </a:lnTo>
                  <a:lnTo>
                    <a:pt x="239" y="27"/>
                  </a:lnTo>
                  <a:lnTo>
                    <a:pt x="239" y="26"/>
                  </a:lnTo>
                  <a:lnTo>
                    <a:pt x="239" y="27"/>
                  </a:lnTo>
                  <a:lnTo>
                    <a:pt x="240" y="27"/>
                  </a:lnTo>
                  <a:lnTo>
                    <a:pt x="241" y="27"/>
                  </a:lnTo>
                  <a:lnTo>
                    <a:pt x="242" y="27"/>
                  </a:lnTo>
                  <a:lnTo>
                    <a:pt x="242" y="26"/>
                  </a:lnTo>
                  <a:lnTo>
                    <a:pt x="242" y="25"/>
                  </a:lnTo>
                  <a:lnTo>
                    <a:pt x="242" y="24"/>
                  </a:lnTo>
                  <a:lnTo>
                    <a:pt x="243" y="24"/>
                  </a:lnTo>
                  <a:lnTo>
                    <a:pt x="244" y="23"/>
                  </a:lnTo>
                  <a:lnTo>
                    <a:pt x="244" y="22"/>
                  </a:lnTo>
                  <a:lnTo>
                    <a:pt x="245" y="19"/>
                  </a:lnTo>
                  <a:lnTo>
                    <a:pt x="245" y="18"/>
                  </a:lnTo>
                  <a:lnTo>
                    <a:pt x="246" y="18"/>
                  </a:lnTo>
                  <a:lnTo>
                    <a:pt x="246" y="17"/>
                  </a:lnTo>
                  <a:lnTo>
                    <a:pt x="248" y="17"/>
                  </a:lnTo>
                  <a:lnTo>
                    <a:pt x="248" y="16"/>
                  </a:lnTo>
                  <a:lnTo>
                    <a:pt x="248" y="17"/>
                  </a:lnTo>
                  <a:lnTo>
                    <a:pt x="248" y="16"/>
                  </a:lnTo>
                  <a:lnTo>
                    <a:pt x="249" y="16"/>
                  </a:lnTo>
                  <a:lnTo>
                    <a:pt x="249" y="15"/>
                  </a:lnTo>
                  <a:lnTo>
                    <a:pt x="250" y="14"/>
                  </a:lnTo>
                  <a:lnTo>
                    <a:pt x="251" y="14"/>
                  </a:lnTo>
                  <a:lnTo>
                    <a:pt x="251" y="12"/>
                  </a:lnTo>
                  <a:lnTo>
                    <a:pt x="251" y="11"/>
                  </a:lnTo>
                  <a:lnTo>
                    <a:pt x="252" y="11"/>
                  </a:lnTo>
                  <a:lnTo>
                    <a:pt x="253" y="10"/>
                  </a:lnTo>
                  <a:lnTo>
                    <a:pt x="253" y="9"/>
                  </a:lnTo>
                  <a:lnTo>
                    <a:pt x="253" y="8"/>
                  </a:lnTo>
                  <a:lnTo>
                    <a:pt x="253" y="7"/>
                  </a:lnTo>
                  <a:lnTo>
                    <a:pt x="254" y="7"/>
                  </a:lnTo>
                  <a:lnTo>
                    <a:pt x="254" y="6"/>
                  </a:lnTo>
                  <a:lnTo>
                    <a:pt x="254" y="5"/>
                  </a:lnTo>
                  <a:lnTo>
                    <a:pt x="256" y="5"/>
                  </a:lnTo>
                  <a:lnTo>
                    <a:pt x="257" y="6"/>
                  </a:lnTo>
                  <a:close/>
                  <a:moveTo>
                    <a:pt x="259" y="0"/>
                  </a:moveTo>
                  <a:lnTo>
                    <a:pt x="259" y="1"/>
                  </a:lnTo>
                  <a:lnTo>
                    <a:pt x="258" y="1"/>
                  </a:lnTo>
                  <a:lnTo>
                    <a:pt x="257" y="1"/>
                  </a:lnTo>
                  <a:lnTo>
                    <a:pt x="257" y="2"/>
                  </a:lnTo>
                  <a:lnTo>
                    <a:pt x="257" y="1"/>
                  </a:lnTo>
                  <a:lnTo>
                    <a:pt x="258" y="1"/>
                  </a:lnTo>
                  <a:lnTo>
                    <a:pt x="258" y="0"/>
                  </a:lnTo>
                  <a:lnTo>
                    <a:pt x="259" y="0"/>
                  </a:lnTo>
                  <a:close/>
                  <a:moveTo>
                    <a:pt x="262" y="2"/>
                  </a:moveTo>
                  <a:lnTo>
                    <a:pt x="261" y="2"/>
                  </a:lnTo>
                  <a:lnTo>
                    <a:pt x="260" y="2"/>
                  </a:lnTo>
                  <a:lnTo>
                    <a:pt x="260" y="3"/>
                  </a:lnTo>
                  <a:lnTo>
                    <a:pt x="259" y="2"/>
                  </a:lnTo>
                  <a:lnTo>
                    <a:pt x="260" y="2"/>
                  </a:lnTo>
                  <a:lnTo>
                    <a:pt x="260" y="1"/>
                  </a:lnTo>
                  <a:lnTo>
                    <a:pt x="260" y="0"/>
                  </a:lnTo>
                  <a:lnTo>
                    <a:pt x="261" y="0"/>
                  </a:lnTo>
                  <a:lnTo>
                    <a:pt x="262" y="0"/>
                  </a:lnTo>
                  <a:lnTo>
                    <a:pt x="262" y="1"/>
                  </a:lnTo>
                  <a:lnTo>
                    <a:pt x="262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3" name="Freeform 6931">
              <a:extLst>
                <a:ext uri="{FF2B5EF4-FFF2-40B4-BE49-F238E27FC236}">
                  <a16:creationId xmlns:a16="http://schemas.microsoft.com/office/drawing/2014/main" id="{DCCF1750-3BF9-3DFA-938B-BB9750E08D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8375" y="4010026"/>
              <a:ext cx="176213" cy="366713"/>
            </a:xfrm>
            <a:custGeom>
              <a:avLst/>
              <a:gdLst>
                <a:gd name="T0" fmla="*/ 62 w 111"/>
                <a:gd name="T1" fmla="*/ 215 h 231"/>
                <a:gd name="T2" fmla="*/ 29 w 111"/>
                <a:gd name="T3" fmla="*/ 208 h 231"/>
                <a:gd name="T4" fmla="*/ 72 w 111"/>
                <a:gd name="T5" fmla="*/ 202 h 231"/>
                <a:gd name="T6" fmla="*/ 70 w 111"/>
                <a:gd name="T7" fmla="*/ 199 h 231"/>
                <a:gd name="T8" fmla="*/ 74 w 111"/>
                <a:gd name="T9" fmla="*/ 41 h 231"/>
                <a:gd name="T10" fmla="*/ 81 w 111"/>
                <a:gd name="T11" fmla="*/ 40 h 231"/>
                <a:gd name="T12" fmla="*/ 81 w 111"/>
                <a:gd name="T13" fmla="*/ 38 h 231"/>
                <a:gd name="T14" fmla="*/ 86 w 111"/>
                <a:gd name="T15" fmla="*/ 32 h 231"/>
                <a:gd name="T16" fmla="*/ 58 w 111"/>
                <a:gd name="T17" fmla="*/ 6 h 231"/>
                <a:gd name="T18" fmla="*/ 66 w 111"/>
                <a:gd name="T19" fmla="*/ 15 h 231"/>
                <a:gd name="T20" fmla="*/ 77 w 111"/>
                <a:gd name="T21" fmla="*/ 26 h 231"/>
                <a:gd name="T22" fmla="*/ 86 w 111"/>
                <a:gd name="T23" fmla="*/ 30 h 231"/>
                <a:gd name="T24" fmla="*/ 78 w 111"/>
                <a:gd name="T25" fmla="*/ 38 h 231"/>
                <a:gd name="T26" fmla="*/ 70 w 111"/>
                <a:gd name="T27" fmla="*/ 39 h 231"/>
                <a:gd name="T28" fmla="*/ 67 w 111"/>
                <a:gd name="T29" fmla="*/ 43 h 231"/>
                <a:gd name="T30" fmla="*/ 61 w 111"/>
                <a:gd name="T31" fmla="*/ 54 h 231"/>
                <a:gd name="T32" fmla="*/ 56 w 111"/>
                <a:gd name="T33" fmla="*/ 60 h 231"/>
                <a:gd name="T34" fmla="*/ 54 w 111"/>
                <a:gd name="T35" fmla="*/ 73 h 231"/>
                <a:gd name="T36" fmla="*/ 64 w 111"/>
                <a:gd name="T37" fmla="*/ 83 h 231"/>
                <a:gd name="T38" fmla="*/ 65 w 111"/>
                <a:gd name="T39" fmla="*/ 90 h 231"/>
                <a:gd name="T40" fmla="*/ 82 w 111"/>
                <a:gd name="T41" fmla="*/ 107 h 231"/>
                <a:gd name="T42" fmla="*/ 89 w 111"/>
                <a:gd name="T43" fmla="*/ 112 h 231"/>
                <a:gd name="T44" fmla="*/ 92 w 111"/>
                <a:gd name="T45" fmla="*/ 114 h 231"/>
                <a:gd name="T46" fmla="*/ 100 w 111"/>
                <a:gd name="T47" fmla="*/ 127 h 231"/>
                <a:gd name="T48" fmla="*/ 105 w 111"/>
                <a:gd name="T49" fmla="*/ 138 h 231"/>
                <a:gd name="T50" fmla="*/ 107 w 111"/>
                <a:gd name="T51" fmla="*/ 150 h 231"/>
                <a:gd name="T52" fmla="*/ 107 w 111"/>
                <a:gd name="T53" fmla="*/ 157 h 231"/>
                <a:gd name="T54" fmla="*/ 109 w 111"/>
                <a:gd name="T55" fmla="*/ 168 h 231"/>
                <a:gd name="T56" fmla="*/ 108 w 111"/>
                <a:gd name="T57" fmla="*/ 172 h 231"/>
                <a:gd name="T58" fmla="*/ 106 w 111"/>
                <a:gd name="T59" fmla="*/ 176 h 231"/>
                <a:gd name="T60" fmla="*/ 102 w 111"/>
                <a:gd name="T61" fmla="*/ 189 h 231"/>
                <a:gd name="T62" fmla="*/ 84 w 111"/>
                <a:gd name="T63" fmla="*/ 199 h 231"/>
                <a:gd name="T64" fmla="*/ 73 w 111"/>
                <a:gd name="T65" fmla="*/ 198 h 231"/>
                <a:gd name="T66" fmla="*/ 67 w 111"/>
                <a:gd name="T67" fmla="*/ 201 h 231"/>
                <a:gd name="T68" fmla="*/ 69 w 111"/>
                <a:gd name="T69" fmla="*/ 207 h 231"/>
                <a:gd name="T70" fmla="*/ 66 w 111"/>
                <a:gd name="T71" fmla="*/ 210 h 231"/>
                <a:gd name="T72" fmla="*/ 64 w 111"/>
                <a:gd name="T73" fmla="*/ 216 h 231"/>
                <a:gd name="T74" fmla="*/ 49 w 111"/>
                <a:gd name="T75" fmla="*/ 224 h 231"/>
                <a:gd name="T76" fmla="*/ 40 w 111"/>
                <a:gd name="T77" fmla="*/ 227 h 231"/>
                <a:gd name="T78" fmla="*/ 42 w 111"/>
                <a:gd name="T79" fmla="*/ 207 h 231"/>
                <a:gd name="T80" fmla="*/ 41 w 111"/>
                <a:gd name="T81" fmla="*/ 201 h 231"/>
                <a:gd name="T82" fmla="*/ 57 w 111"/>
                <a:gd name="T83" fmla="*/ 197 h 231"/>
                <a:gd name="T84" fmla="*/ 55 w 111"/>
                <a:gd name="T85" fmla="*/ 185 h 231"/>
                <a:gd name="T86" fmla="*/ 67 w 111"/>
                <a:gd name="T87" fmla="*/ 179 h 231"/>
                <a:gd name="T88" fmla="*/ 81 w 111"/>
                <a:gd name="T89" fmla="*/ 166 h 231"/>
                <a:gd name="T90" fmla="*/ 79 w 111"/>
                <a:gd name="T91" fmla="*/ 146 h 231"/>
                <a:gd name="T92" fmla="*/ 83 w 111"/>
                <a:gd name="T93" fmla="*/ 129 h 231"/>
                <a:gd name="T94" fmla="*/ 78 w 111"/>
                <a:gd name="T95" fmla="*/ 118 h 231"/>
                <a:gd name="T96" fmla="*/ 71 w 111"/>
                <a:gd name="T97" fmla="*/ 109 h 231"/>
                <a:gd name="T98" fmla="*/ 58 w 111"/>
                <a:gd name="T99" fmla="*/ 95 h 231"/>
                <a:gd name="T100" fmla="*/ 47 w 111"/>
                <a:gd name="T101" fmla="*/ 81 h 231"/>
                <a:gd name="T102" fmla="*/ 35 w 111"/>
                <a:gd name="T103" fmla="*/ 70 h 231"/>
                <a:gd name="T104" fmla="*/ 32 w 111"/>
                <a:gd name="T105" fmla="*/ 58 h 231"/>
                <a:gd name="T106" fmla="*/ 41 w 111"/>
                <a:gd name="T107" fmla="*/ 50 h 231"/>
                <a:gd name="T108" fmla="*/ 33 w 111"/>
                <a:gd name="T109" fmla="*/ 41 h 231"/>
                <a:gd name="T110" fmla="*/ 16 w 111"/>
                <a:gd name="T111" fmla="*/ 41 h 231"/>
                <a:gd name="T112" fmla="*/ 12 w 111"/>
                <a:gd name="T113" fmla="*/ 26 h 231"/>
                <a:gd name="T114" fmla="*/ 2 w 111"/>
                <a:gd name="T115" fmla="*/ 17 h 231"/>
                <a:gd name="T116" fmla="*/ 12 w 111"/>
                <a:gd name="T117" fmla="*/ 14 h 231"/>
                <a:gd name="T118" fmla="*/ 23 w 111"/>
                <a:gd name="T119" fmla="*/ 9 h 231"/>
                <a:gd name="T120" fmla="*/ 37 w 111"/>
                <a:gd name="T121" fmla="*/ 8 h 231"/>
                <a:gd name="T122" fmla="*/ 48 w 111"/>
                <a:gd name="T123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" h="231">
                  <a:moveTo>
                    <a:pt x="69" y="227"/>
                  </a:moveTo>
                  <a:lnTo>
                    <a:pt x="67" y="227"/>
                  </a:lnTo>
                  <a:lnTo>
                    <a:pt x="67" y="229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7" y="230"/>
                  </a:lnTo>
                  <a:lnTo>
                    <a:pt x="66" y="229"/>
                  </a:lnTo>
                  <a:lnTo>
                    <a:pt x="67" y="229"/>
                  </a:lnTo>
                  <a:lnTo>
                    <a:pt x="67" y="227"/>
                  </a:lnTo>
                  <a:lnTo>
                    <a:pt x="69" y="227"/>
                  </a:lnTo>
                  <a:close/>
                  <a:moveTo>
                    <a:pt x="62" y="215"/>
                  </a:moveTo>
                  <a:lnTo>
                    <a:pt x="63" y="215"/>
                  </a:lnTo>
                  <a:lnTo>
                    <a:pt x="63" y="216"/>
                  </a:lnTo>
                  <a:lnTo>
                    <a:pt x="62" y="216"/>
                  </a:lnTo>
                  <a:lnTo>
                    <a:pt x="62" y="215"/>
                  </a:lnTo>
                  <a:lnTo>
                    <a:pt x="61" y="215"/>
                  </a:lnTo>
                  <a:lnTo>
                    <a:pt x="61" y="214"/>
                  </a:lnTo>
                  <a:lnTo>
                    <a:pt x="61" y="213"/>
                  </a:lnTo>
                  <a:lnTo>
                    <a:pt x="60" y="213"/>
                  </a:lnTo>
                  <a:lnTo>
                    <a:pt x="61" y="214"/>
                  </a:lnTo>
                  <a:lnTo>
                    <a:pt x="62" y="215"/>
                  </a:lnTo>
                  <a:close/>
                  <a:moveTo>
                    <a:pt x="66" y="211"/>
                  </a:moveTo>
                  <a:lnTo>
                    <a:pt x="66" y="210"/>
                  </a:lnTo>
                  <a:lnTo>
                    <a:pt x="65" y="210"/>
                  </a:lnTo>
                  <a:lnTo>
                    <a:pt x="65" y="209"/>
                  </a:lnTo>
                  <a:lnTo>
                    <a:pt x="65" y="210"/>
                  </a:lnTo>
                  <a:lnTo>
                    <a:pt x="66" y="210"/>
                  </a:lnTo>
                  <a:lnTo>
                    <a:pt x="66" y="211"/>
                  </a:lnTo>
                  <a:close/>
                  <a:moveTo>
                    <a:pt x="70" y="206"/>
                  </a:moveTo>
                  <a:lnTo>
                    <a:pt x="69" y="205"/>
                  </a:lnTo>
                  <a:lnTo>
                    <a:pt x="66" y="205"/>
                  </a:lnTo>
                  <a:lnTo>
                    <a:pt x="67" y="205"/>
                  </a:lnTo>
                  <a:lnTo>
                    <a:pt x="69" y="205"/>
                  </a:lnTo>
                  <a:lnTo>
                    <a:pt x="70" y="205"/>
                  </a:lnTo>
                  <a:lnTo>
                    <a:pt x="70" y="206"/>
                  </a:lnTo>
                  <a:close/>
                  <a:moveTo>
                    <a:pt x="29" y="202"/>
                  </a:moveTo>
                  <a:lnTo>
                    <a:pt x="30" y="204"/>
                  </a:lnTo>
                  <a:lnTo>
                    <a:pt x="30" y="205"/>
                  </a:lnTo>
                  <a:lnTo>
                    <a:pt x="29" y="207"/>
                  </a:lnTo>
                  <a:lnTo>
                    <a:pt x="29" y="208"/>
                  </a:lnTo>
                  <a:lnTo>
                    <a:pt x="29" y="209"/>
                  </a:lnTo>
                  <a:lnTo>
                    <a:pt x="29" y="208"/>
                  </a:lnTo>
                  <a:lnTo>
                    <a:pt x="29" y="206"/>
                  </a:lnTo>
                  <a:lnTo>
                    <a:pt x="28" y="205"/>
                  </a:lnTo>
                  <a:lnTo>
                    <a:pt x="27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29" y="202"/>
                  </a:lnTo>
                  <a:close/>
                  <a:moveTo>
                    <a:pt x="77" y="202"/>
                  </a:moveTo>
                  <a:lnTo>
                    <a:pt x="75" y="202"/>
                  </a:lnTo>
                  <a:lnTo>
                    <a:pt x="75" y="204"/>
                  </a:lnTo>
                  <a:lnTo>
                    <a:pt x="74" y="204"/>
                  </a:lnTo>
                  <a:lnTo>
                    <a:pt x="74" y="202"/>
                  </a:lnTo>
                  <a:lnTo>
                    <a:pt x="75" y="202"/>
                  </a:lnTo>
                  <a:lnTo>
                    <a:pt x="75" y="201"/>
                  </a:lnTo>
                  <a:lnTo>
                    <a:pt x="77" y="202"/>
                  </a:lnTo>
                  <a:close/>
                  <a:moveTo>
                    <a:pt x="73" y="201"/>
                  </a:moveTo>
                  <a:lnTo>
                    <a:pt x="72" y="201"/>
                  </a:lnTo>
                  <a:lnTo>
                    <a:pt x="72" y="202"/>
                  </a:lnTo>
                  <a:lnTo>
                    <a:pt x="73" y="202"/>
                  </a:lnTo>
                  <a:lnTo>
                    <a:pt x="72" y="202"/>
                  </a:lnTo>
                  <a:lnTo>
                    <a:pt x="72" y="204"/>
                  </a:lnTo>
                  <a:lnTo>
                    <a:pt x="72" y="202"/>
                  </a:lnTo>
                  <a:lnTo>
                    <a:pt x="72" y="201"/>
                  </a:lnTo>
                  <a:lnTo>
                    <a:pt x="73" y="201"/>
                  </a:lnTo>
                  <a:close/>
                  <a:moveTo>
                    <a:pt x="103" y="201"/>
                  </a:moveTo>
                  <a:lnTo>
                    <a:pt x="103" y="200"/>
                  </a:lnTo>
                  <a:lnTo>
                    <a:pt x="103" y="201"/>
                  </a:lnTo>
                  <a:close/>
                  <a:moveTo>
                    <a:pt x="72" y="200"/>
                  </a:moveTo>
                  <a:lnTo>
                    <a:pt x="72" y="201"/>
                  </a:lnTo>
                  <a:lnTo>
                    <a:pt x="72" y="200"/>
                  </a:lnTo>
                  <a:lnTo>
                    <a:pt x="71" y="200"/>
                  </a:lnTo>
                  <a:lnTo>
                    <a:pt x="72" y="199"/>
                  </a:lnTo>
                  <a:lnTo>
                    <a:pt x="71" y="199"/>
                  </a:lnTo>
                  <a:lnTo>
                    <a:pt x="72" y="199"/>
                  </a:lnTo>
                  <a:lnTo>
                    <a:pt x="72" y="200"/>
                  </a:lnTo>
                  <a:close/>
                  <a:moveTo>
                    <a:pt x="71" y="201"/>
                  </a:moveTo>
                  <a:lnTo>
                    <a:pt x="72" y="201"/>
                  </a:lnTo>
                  <a:lnTo>
                    <a:pt x="71" y="201"/>
                  </a:lnTo>
                  <a:lnTo>
                    <a:pt x="71" y="202"/>
                  </a:lnTo>
                  <a:lnTo>
                    <a:pt x="70" y="202"/>
                  </a:lnTo>
                  <a:lnTo>
                    <a:pt x="70" y="201"/>
                  </a:lnTo>
                  <a:lnTo>
                    <a:pt x="70" y="200"/>
                  </a:lnTo>
                  <a:lnTo>
                    <a:pt x="70" y="199"/>
                  </a:lnTo>
                  <a:lnTo>
                    <a:pt x="71" y="199"/>
                  </a:lnTo>
                  <a:lnTo>
                    <a:pt x="71" y="200"/>
                  </a:lnTo>
                  <a:lnTo>
                    <a:pt x="71" y="201"/>
                  </a:lnTo>
                  <a:lnTo>
                    <a:pt x="72" y="201"/>
                  </a:lnTo>
                  <a:lnTo>
                    <a:pt x="71" y="201"/>
                  </a:lnTo>
                  <a:close/>
                  <a:moveTo>
                    <a:pt x="108" y="175"/>
                  </a:moveTo>
                  <a:lnTo>
                    <a:pt x="107" y="175"/>
                  </a:lnTo>
                  <a:lnTo>
                    <a:pt x="108" y="175"/>
                  </a:lnTo>
                  <a:lnTo>
                    <a:pt x="107" y="175"/>
                  </a:lnTo>
                  <a:lnTo>
                    <a:pt x="108" y="175"/>
                  </a:lnTo>
                  <a:close/>
                  <a:moveTo>
                    <a:pt x="109" y="169"/>
                  </a:moveTo>
                  <a:lnTo>
                    <a:pt x="108" y="169"/>
                  </a:lnTo>
                  <a:lnTo>
                    <a:pt x="108" y="168"/>
                  </a:lnTo>
                  <a:lnTo>
                    <a:pt x="109" y="168"/>
                  </a:lnTo>
                  <a:lnTo>
                    <a:pt x="109" y="169"/>
                  </a:lnTo>
                  <a:close/>
                  <a:moveTo>
                    <a:pt x="79" y="41"/>
                  </a:moveTo>
                  <a:lnTo>
                    <a:pt x="79" y="40"/>
                  </a:lnTo>
                  <a:lnTo>
                    <a:pt x="79" y="41"/>
                  </a:lnTo>
                  <a:close/>
                  <a:moveTo>
                    <a:pt x="73" y="40"/>
                  </a:moveTo>
                  <a:lnTo>
                    <a:pt x="74" y="40"/>
                  </a:lnTo>
                  <a:lnTo>
                    <a:pt x="74" y="41"/>
                  </a:lnTo>
                  <a:lnTo>
                    <a:pt x="75" y="41"/>
                  </a:lnTo>
                  <a:lnTo>
                    <a:pt x="74" y="41"/>
                  </a:lnTo>
                  <a:lnTo>
                    <a:pt x="74" y="42"/>
                  </a:lnTo>
                  <a:lnTo>
                    <a:pt x="73" y="42"/>
                  </a:lnTo>
                  <a:lnTo>
                    <a:pt x="74" y="42"/>
                  </a:lnTo>
                  <a:lnTo>
                    <a:pt x="73" y="42"/>
                  </a:lnTo>
                  <a:lnTo>
                    <a:pt x="73" y="41"/>
                  </a:lnTo>
                  <a:lnTo>
                    <a:pt x="72" y="41"/>
                  </a:lnTo>
                  <a:lnTo>
                    <a:pt x="72" y="40"/>
                  </a:lnTo>
                  <a:lnTo>
                    <a:pt x="73" y="40"/>
                  </a:lnTo>
                  <a:close/>
                  <a:moveTo>
                    <a:pt x="71" y="40"/>
                  </a:moveTo>
                  <a:lnTo>
                    <a:pt x="72" y="41"/>
                  </a:lnTo>
                  <a:lnTo>
                    <a:pt x="71" y="41"/>
                  </a:lnTo>
                  <a:lnTo>
                    <a:pt x="71" y="40"/>
                  </a:lnTo>
                  <a:lnTo>
                    <a:pt x="70" y="40"/>
                  </a:lnTo>
                  <a:lnTo>
                    <a:pt x="70" y="39"/>
                  </a:lnTo>
                  <a:lnTo>
                    <a:pt x="71" y="39"/>
                  </a:lnTo>
                  <a:lnTo>
                    <a:pt x="71" y="40"/>
                  </a:lnTo>
                  <a:close/>
                  <a:moveTo>
                    <a:pt x="81" y="41"/>
                  </a:moveTo>
                  <a:lnTo>
                    <a:pt x="80" y="41"/>
                  </a:lnTo>
                  <a:lnTo>
                    <a:pt x="81" y="40"/>
                  </a:lnTo>
                  <a:lnTo>
                    <a:pt x="80" y="40"/>
                  </a:lnTo>
                  <a:lnTo>
                    <a:pt x="81" y="40"/>
                  </a:lnTo>
                  <a:lnTo>
                    <a:pt x="81" y="39"/>
                  </a:lnTo>
                  <a:lnTo>
                    <a:pt x="82" y="39"/>
                  </a:lnTo>
                  <a:lnTo>
                    <a:pt x="81" y="39"/>
                  </a:lnTo>
                  <a:lnTo>
                    <a:pt x="81" y="40"/>
                  </a:lnTo>
                  <a:lnTo>
                    <a:pt x="81" y="41"/>
                  </a:lnTo>
                  <a:close/>
                  <a:moveTo>
                    <a:pt x="86" y="38"/>
                  </a:moveTo>
                  <a:lnTo>
                    <a:pt x="84" y="38"/>
                  </a:lnTo>
                  <a:lnTo>
                    <a:pt x="84" y="39"/>
                  </a:lnTo>
                  <a:lnTo>
                    <a:pt x="84" y="38"/>
                  </a:lnTo>
                  <a:lnTo>
                    <a:pt x="86" y="38"/>
                  </a:lnTo>
                  <a:close/>
                  <a:moveTo>
                    <a:pt x="81" y="38"/>
                  </a:moveTo>
                  <a:lnTo>
                    <a:pt x="82" y="38"/>
                  </a:lnTo>
                  <a:lnTo>
                    <a:pt x="81" y="38"/>
                  </a:lnTo>
                  <a:lnTo>
                    <a:pt x="81" y="39"/>
                  </a:lnTo>
                  <a:lnTo>
                    <a:pt x="80" y="40"/>
                  </a:lnTo>
                  <a:lnTo>
                    <a:pt x="79" y="40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1" y="38"/>
                  </a:lnTo>
                  <a:close/>
                  <a:moveTo>
                    <a:pt x="82" y="38"/>
                  </a:moveTo>
                  <a:lnTo>
                    <a:pt x="82" y="37"/>
                  </a:lnTo>
                  <a:lnTo>
                    <a:pt x="83" y="37"/>
                  </a:lnTo>
                  <a:lnTo>
                    <a:pt x="82" y="38"/>
                  </a:lnTo>
                  <a:close/>
                  <a:moveTo>
                    <a:pt x="81" y="34"/>
                  </a:moveTo>
                  <a:lnTo>
                    <a:pt x="82" y="34"/>
                  </a:lnTo>
                  <a:lnTo>
                    <a:pt x="82" y="35"/>
                  </a:lnTo>
                  <a:lnTo>
                    <a:pt x="81" y="35"/>
                  </a:lnTo>
                  <a:lnTo>
                    <a:pt x="80" y="37"/>
                  </a:lnTo>
                  <a:lnTo>
                    <a:pt x="79" y="38"/>
                  </a:lnTo>
                  <a:lnTo>
                    <a:pt x="79" y="37"/>
                  </a:lnTo>
                  <a:lnTo>
                    <a:pt x="80" y="35"/>
                  </a:lnTo>
                  <a:lnTo>
                    <a:pt x="80" y="34"/>
                  </a:lnTo>
                  <a:lnTo>
                    <a:pt x="80" y="35"/>
                  </a:lnTo>
                  <a:lnTo>
                    <a:pt x="80" y="34"/>
                  </a:lnTo>
                  <a:lnTo>
                    <a:pt x="80" y="33"/>
                  </a:lnTo>
                  <a:lnTo>
                    <a:pt x="81" y="33"/>
                  </a:lnTo>
                  <a:lnTo>
                    <a:pt x="81" y="34"/>
                  </a:lnTo>
                  <a:close/>
                  <a:moveTo>
                    <a:pt x="86" y="32"/>
                  </a:moveTo>
                  <a:lnTo>
                    <a:pt x="84" y="33"/>
                  </a:lnTo>
                  <a:lnTo>
                    <a:pt x="86" y="32"/>
                  </a:lnTo>
                  <a:close/>
                  <a:moveTo>
                    <a:pt x="88" y="32"/>
                  </a:moveTo>
                  <a:lnTo>
                    <a:pt x="87" y="32"/>
                  </a:lnTo>
                  <a:lnTo>
                    <a:pt x="86" y="32"/>
                  </a:lnTo>
                  <a:lnTo>
                    <a:pt x="87" y="32"/>
                  </a:lnTo>
                  <a:lnTo>
                    <a:pt x="86" y="32"/>
                  </a:lnTo>
                  <a:lnTo>
                    <a:pt x="87" y="32"/>
                  </a:lnTo>
                  <a:lnTo>
                    <a:pt x="88" y="32"/>
                  </a:lnTo>
                  <a:close/>
                  <a:moveTo>
                    <a:pt x="49" y="1"/>
                  </a:moveTo>
                  <a:lnTo>
                    <a:pt x="50" y="1"/>
                  </a:lnTo>
                  <a:lnTo>
                    <a:pt x="50" y="3"/>
                  </a:lnTo>
                  <a:lnTo>
                    <a:pt x="52" y="3"/>
                  </a:lnTo>
                  <a:lnTo>
                    <a:pt x="52" y="4"/>
                  </a:lnTo>
                  <a:lnTo>
                    <a:pt x="52" y="5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58" y="7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2" y="8"/>
                  </a:lnTo>
                  <a:lnTo>
                    <a:pt x="63" y="8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7" y="8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1" y="9"/>
                  </a:lnTo>
                  <a:lnTo>
                    <a:pt x="70" y="9"/>
                  </a:lnTo>
                  <a:lnTo>
                    <a:pt x="70" y="10"/>
                  </a:lnTo>
                  <a:lnTo>
                    <a:pt x="69" y="12"/>
                  </a:lnTo>
                  <a:lnTo>
                    <a:pt x="69" y="13"/>
                  </a:lnTo>
                  <a:lnTo>
                    <a:pt x="67" y="13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6" y="14"/>
                  </a:lnTo>
                  <a:lnTo>
                    <a:pt x="66" y="15"/>
                  </a:lnTo>
                  <a:lnTo>
                    <a:pt x="66" y="16"/>
                  </a:lnTo>
                  <a:lnTo>
                    <a:pt x="67" y="16"/>
                  </a:lnTo>
                  <a:lnTo>
                    <a:pt x="67" y="17"/>
                  </a:lnTo>
                  <a:lnTo>
                    <a:pt x="69" y="18"/>
                  </a:lnTo>
                  <a:lnTo>
                    <a:pt x="67" y="18"/>
                  </a:lnTo>
                  <a:lnTo>
                    <a:pt x="69" y="20"/>
                  </a:lnTo>
                  <a:lnTo>
                    <a:pt x="69" y="21"/>
                  </a:lnTo>
                  <a:lnTo>
                    <a:pt x="69" y="22"/>
                  </a:lnTo>
                  <a:lnTo>
                    <a:pt x="69" y="23"/>
                  </a:lnTo>
                  <a:lnTo>
                    <a:pt x="69" y="22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1" y="23"/>
                  </a:lnTo>
                  <a:lnTo>
                    <a:pt x="72" y="23"/>
                  </a:lnTo>
                  <a:lnTo>
                    <a:pt x="73" y="23"/>
                  </a:lnTo>
                  <a:lnTo>
                    <a:pt x="74" y="24"/>
                  </a:lnTo>
                  <a:lnTo>
                    <a:pt x="73" y="24"/>
                  </a:lnTo>
                  <a:lnTo>
                    <a:pt x="73" y="25"/>
                  </a:lnTo>
                  <a:lnTo>
                    <a:pt x="74" y="25"/>
                  </a:lnTo>
                  <a:lnTo>
                    <a:pt x="75" y="26"/>
                  </a:lnTo>
                  <a:lnTo>
                    <a:pt x="77" y="26"/>
                  </a:lnTo>
                  <a:lnTo>
                    <a:pt x="78" y="26"/>
                  </a:lnTo>
                  <a:lnTo>
                    <a:pt x="78" y="28"/>
                  </a:lnTo>
                  <a:lnTo>
                    <a:pt x="79" y="29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1" y="29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3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9"/>
                  </a:lnTo>
                  <a:lnTo>
                    <a:pt x="87" y="29"/>
                  </a:lnTo>
                  <a:lnTo>
                    <a:pt x="87" y="30"/>
                  </a:lnTo>
                  <a:lnTo>
                    <a:pt x="88" y="30"/>
                  </a:lnTo>
                  <a:lnTo>
                    <a:pt x="88" y="31"/>
                  </a:lnTo>
                  <a:lnTo>
                    <a:pt x="87" y="31"/>
                  </a:lnTo>
                  <a:lnTo>
                    <a:pt x="87" y="30"/>
                  </a:lnTo>
                  <a:lnTo>
                    <a:pt x="86" y="30"/>
                  </a:lnTo>
                  <a:lnTo>
                    <a:pt x="84" y="30"/>
                  </a:lnTo>
                  <a:lnTo>
                    <a:pt x="86" y="30"/>
                  </a:lnTo>
                  <a:lnTo>
                    <a:pt x="84" y="30"/>
                  </a:lnTo>
                  <a:lnTo>
                    <a:pt x="86" y="30"/>
                  </a:lnTo>
                  <a:lnTo>
                    <a:pt x="86" y="31"/>
                  </a:lnTo>
                  <a:lnTo>
                    <a:pt x="84" y="31"/>
                  </a:lnTo>
                  <a:lnTo>
                    <a:pt x="84" y="32"/>
                  </a:lnTo>
                  <a:lnTo>
                    <a:pt x="83" y="32"/>
                  </a:lnTo>
                  <a:lnTo>
                    <a:pt x="83" y="31"/>
                  </a:lnTo>
                  <a:lnTo>
                    <a:pt x="83" y="32"/>
                  </a:lnTo>
                  <a:lnTo>
                    <a:pt x="82" y="33"/>
                  </a:lnTo>
                  <a:lnTo>
                    <a:pt x="83" y="33"/>
                  </a:lnTo>
                  <a:lnTo>
                    <a:pt x="82" y="33"/>
                  </a:lnTo>
                  <a:lnTo>
                    <a:pt x="81" y="33"/>
                  </a:lnTo>
                  <a:lnTo>
                    <a:pt x="81" y="32"/>
                  </a:lnTo>
                  <a:lnTo>
                    <a:pt x="81" y="33"/>
                  </a:lnTo>
                  <a:lnTo>
                    <a:pt x="80" y="33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7"/>
                  </a:lnTo>
                  <a:lnTo>
                    <a:pt x="79" y="38"/>
                  </a:lnTo>
                  <a:lnTo>
                    <a:pt x="78" y="38"/>
                  </a:lnTo>
                  <a:lnTo>
                    <a:pt x="77" y="38"/>
                  </a:lnTo>
                  <a:lnTo>
                    <a:pt x="77" y="39"/>
                  </a:lnTo>
                  <a:lnTo>
                    <a:pt x="75" y="39"/>
                  </a:lnTo>
                  <a:lnTo>
                    <a:pt x="74" y="39"/>
                  </a:lnTo>
                  <a:lnTo>
                    <a:pt x="74" y="38"/>
                  </a:lnTo>
                  <a:lnTo>
                    <a:pt x="75" y="38"/>
                  </a:lnTo>
                  <a:lnTo>
                    <a:pt x="74" y="38"/>
                  </a:lnTo>
                  <a:lnTo>
                    <a:pt x="73" y="38"/>
                  </a:lnTo>
                  <a:lnTo>
                    <a:pt x="74" y="38"/>
                  </a:lnTo>
                  <a:lnTo>
                    <a:pt x="74" y="39"/>
                  </a:lnTo>
                  <a:lnTo>
                    <a:pt x="73" y="39"/>
                  </a:lnTo>
                  <a:lnTo>
                    <a:pt x="72" y="39"/>
                  </a:lnTo>
                  <a:lnTo>
                    <a:pt x="72" y="38"/>
                  </a:lnTo>
                  <a:lnTo>
                    <a:pt x="71" y="38"/>
                  </a:lnTo>
                  <a:lnTo>
                    <a:pt x="72" y="39"/>
                  </a:lnTo>
                  <a:lnTo>
                    <a:pt x="72" y="40"/>
                  </a:lnTo>
                  <a:lnTo>
                    <a:pt x="72" y="39"/>
                  </a:lnTo>
                  <a:lnTo>
                    <a:pt x="72" y="40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0" y="39"/>
                  </a:lnTo>
                  <a:lnTo>
                    <a:pt x="71" y="39"/>
                  </a:lnTo>
                  <a:lnTo>
                    <a:pt x="71" y="38"/>
                  </a:lnTo>
                  <a:lnTo>
                    <a:pt x="70" y="38"/>
                  </a:lnTo>
                  <a:lnTo>
                    <a:pt x="69" y="38"/>
                  </a:lnTo>
                  <a:lnTo>
                    <a:pt x="70" y="38"/>
                  </a:lnTo>
                  <a:lnTo>
                    <a:pt x="69" y="38"/>
                  </a:lnTo>
                  <a:lnTo>
                    <a:pt x="69" y="39"/>
                  </a:lnTo>
                  <a:lnTo>
                    <a:pt x="70" y="39"/>
                  </a:lnTo>
                  <a:lnTo>
                    <a:pt x="70" y="40"/>
                  </a:lnTo>
                  <a:lnTo>
                    <a:pt x="69" y="40"/>
                  </a:lnTo>
                  <a:lnTo>
                    <a:pt x="70" y="40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1" y="43"/>
                  </a:lnTo>
                  <a:lnTo>
                    <a:pt x="70" y="43"/>
                  </a:lnTo>
                  <a:lnTo>
                    <a:pt x="70" y="42"/>
                  </a:lnTo>
                  <a:lnTo>
                    <a:pt x="70" y="43"/>
                  </a:lnTo>
                  <a:lnTo>
                    <a:pt x="69" y="43"/>
                  </a:lnTo>
                  <a:lnTo>
                    <a:pt x="69" y="42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7" y="45"/>
                  </a:lnTo>
                  <a:lnTo>
                    <a:pt x="66" y="46"/>
                  </a:lnTo>
                  <a:lnTo>
                    <a:pt x="67" y="46"/>
                  </a:lnTo>
                  <a:lnTo>
                    <a:pt x="67" y="47"/>
                  </a:lnTo>
                  <a:lnTo>
                    <a:pt x="66" y="47"/>
                  </a:lnTo>
                  <a:lnTo>
                    <a:pt x="67" y="47"/>
                  </a:lnTo>
                  <a:lnTo>
                    <a:pt x="67" y="48"/>
                  </a:lnTo>
                  <a:lnTo>
                    <a:pt x="66" y="48"/>
                  </a:lnTo>
                  <a:lnTo>
                    <a:pt x="67" y="48"/>
                  </a:lnTo>
                  <a:lnTo>
                    <a:pt x="67" y="49"/>
                  </a:lnTo>
                  <a:lnTo>
                    <a:pt x="67" y="50"/>
                  </a:lnTo>
                  <a:lnTo>
                    <a:pt x="66" y="49"/>
                  </a:lnTo>
                  <a:lnTo>
                    <a:pt x="67" y="50"/>
                  </a:lnTo>
                  <a:lnTo>
                    <a:pt x="66" y="50"/>
                  </a:lnTo>
                  <a:lnTo>
                    <a:pt x="65" y="50"/>
                  </a:lnTo>
                  <a:lnTo>
                    <a:pt x="64" y="50"/>
                  </a:lnTo>
                  <a:lnTo>
                    <a:pt x="64" y="51"/>
                  </a:lnTo>
                  <a:lnTo>
                    <a:pt x="63" y="52"/>
                  </a:lnTo>
                  <a:lnTo>
                    <a:pt x="62" y="52"/>
                  </a:lnTo>
                  <a:lnTo>
                    <a:pt x="62" y="54"/>
                  </a:lnTo>
                  <a:lnTo>
                    <a:pt x="61" y="54"/>
                  </a:lnTo>
                  <a:lnTo>
                    <a:pt x="61" y="55"/>
                  </a:lnTo>
                  <a:lnTo>
                    <a:pt x="60" y="55"/>
                  </a:lnTo>
                  <a:lnTo>
                    <a:pt x="60" y="54"/>
                  </a:lnTo>
                  <a:lnTo>
                    <a:pt x="61" y="54"/>
                  </a:lnTo>
                  <a:lnTo>
                    <a:pt x="60" y="54"/>
                  </a:lnTo>
                  <a:lnTo>
                    <a:pt x="60" y="55"/>
                  </a:lnTo>
                  <a:lnTo>
                    <a:pt x="60" y="54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7" y="55"/>
                  </a:lnTo>
                  <a:lnTo>
                    <a:pt x="57" y="56"/>
                  </a:lnTo>
                  <a:lnTo>
                    <a:pt x="58" y="56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6" y="57"/>
                  </a:lnTo>
                  <a:lnTo>
                    <a:pt x="56" y="58"/>
                  </a:lnTo>
                  <a:lnTo>
                    <a:pt x="57" y="57"/>
                  </a:lnTo>
                  <a:lnTo>
                    <a:pt x="57" y="58"/>
                  </a:lnTo>
                  <a:lnTo>
                    <a:pt x="56" y="58"/>
                  </a:lnTo>
                  <a:lnTo>
                    <a:pt x="56" y="59"/>
                  </a:lnTo>
                  <a:lnTo>
                    <a:pt x="56" y="60"/>
                  </a:lnTo>
                  <a:lnTo>
                    <a:pt x="55" y="60"/>
                  </a:lnTo>
                  <a:lnTo>
                    <a:pt x="56" y="60"/>
                  </a:lnTo>
                  <a:lnTo>
                    <a:pt x="56" y="62"/>
                  </a:lnTo>
                  <a:lnTo>
                    <a:pt x="56" y="63"/>
                  </a:lnTo>
                  <a:lnTo>
                    <a:pt x="55" y="63"/>
                  </a:lnTo>
                  <a:lnTo>
                    <a:pt x="55" y="64"/>
                  </a:lnTo>
                  <a:lnTo>
                    <a:pt x="56" y="65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5" y="66"/>
                  </a:lnTo>
                  <a:lnTo>
                    <a:pt x="55" y="67"/>
                  </a:lnTo>
                  <a:lnTo>
                    <a:pt x="55" y="68"/>
                  </a:lnTo>
                  <a:lnTo>
                    <a:pt x="54" y="68"/>
                  </a:lnTo>
                  <a:lnTo>
                    <a:pt x="53" y="68"/>
                  </a:lnTo>
                  <a:lnTo>
                    <a:pt x="53" y="70"/>
                  </a:lnTo>
                  <a:lnTo>
                    <a:pt x="53" y="71"/>
                  </a:lnTo>
                  <a:lnTo>
                    <a:pt x="53" y="72"/>
                  </a:lnTo>
                  <a:lnTo>
                    <a:pt x="54" y="72"/>
                  </a:lnTo>
                  <a:lnTo>
                    <a:pt x="54" y="73"/>
                  </a:lnTo>
                  <a:lnTo>
                    <a:pt x="54" y="72"/>
                  </a:lnTo>
                  <a:lnTo>
                    <a:pt x="54" y="73"/>
                  </a:lnTo>
                  <a:lnTo>
                    <a:pt x="55" y="73"/>
                  </a:lnTo>
                  <a:lnTo>
                    <a:pt x="55" y="74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5" y="75"/>
                  </a:lnTo>
                  <a:lnTo>
                    <a:pt x="56" y="76"/>
                  </a:lnTo>
                  <a:lnTo>
                    <a:pt x="56" y="77"/>
                  </a:lnTo>
                  <a:lnTo>
                    <a:pt x="57" y="79"/>
                  </a:lnTo>
                  <a:lnTo>
                    <a:pt x="58" y="79"/>
                  </a:lnTo>
                  <a:lnTo>
                    <a:pt x="58" y="80"/>
                  </a:lnTo>
                  <a:lnTo>
                    <a:pt x="60" y="80"/>
                  </a:lnTo>
                  <a:lnTo>
                    <a:pt x="60" y="81"/>
                  </a:lnTo>
                  <a:lnTo>
                    <a:pt x="61" y="81"/>
                  </a:lnTo>
                  <a:lnTo>
                    <a:pt x="60" y="82"/>
                  </a:lnTo>
                  <a:lnTo>
                    <a:pt x="61" y="82"/>
                  </a:lnTo>
                  <a:lnTo>
                    <a:pt x="61" y="81"/>
                  </a:lnTo>
                  <a:lnTo>
                    <a:pt x="61" y="82"/>
                  </a:lnTo>
                  <a:lnTo>
                    <a:pt x="62" y="82"/>
                  </a:lnTo>
                  <a:lnTo>
                    <a:pt x="63" y="82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4" y="84"/>
                  </a:lnTo>
                  <a:lnTo>
                    <a:pt x="64" y="83"/>
                  </a:lnTo>
                  <a:lnTo>
                    <a:pt x="63" y="83"/>
                  </a:lnTo>
                  <a:lnTo>
                    <a:pt x="63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4" y="84"/>
                  </a:lnTo>
                  <a:lnTo>
                    <a:pt x="65" y="83"/>
                  </a:lnTo>
                  <a:lnTo>
                    <a:pt x="65" y="84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5" y="88"/>
                  </a:lnTo>
                  <a:lnTo>
                    <a:pt x="65" y="89"/>
                  </a:lnTo>
                  <a:lnTo>
                    <a:pt x="65" y="90"/>
                  </a:lnTo>
                  <a:lnTo>
                    <a:pt x="66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89"/>
                  </a:lnTo>
                  <a:lnTo>
                    <a:pt x="63" y="89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6" y="90"/>
                  </a:lnTo>
                  <a:lnTo>
                    <a:pt x="66" y="91"/>
                  </a:lnTo>
                  <a:lnTo>
                    <a:pt x="67" y="92"/>
                  </a:lnTo>
                  <a:lnTo>
                    <a:pt x="67" y="93"/>
                  </a:lnTo>
                  <a:lnTo>
                    <a:pt x="69" y="95"/>
                  </a:lnTo>
                  <a:lnTo>
                    <a:pt x="70" y="96"/>
                  </a:lnTo>
                  <a:lnTo>
                    <a:pt x="73" y="98"/>
                  </a:lnTo>
                  <a:lnTo>
                    <a:pt x="73" y="99"/>
                  </a:lnTo>
                  <a:lnTo>
                    <a:pt x="75" y="100"/>
                  </a:lnTo>
                  <a:lnTo>
                    <a:pt x="75" y="101"/>
                  </a:lnTo>
                  <a:lnTo>
                    <a:pt x="77" y="102"/>
                  </a:lnTo>
                  <a:lnTo>
                    <a:pt x="75" y="104"/>
                  </a:lnTo>
                  <a:lnTo>
                    <a:pt x="77" y="104"/>
                  </a:lnTo>
                  <a:lnTo>
                    <a:pt x="77" y="102"/>
                  </a:lnTo>
                  <a:lnTo>
                    <a:pt x="78" y="104"/>
                  </a:lnTo>
                  <a:lnTo>
                    <a:pt x="79" y="105"/>
                  </a:lnTo>
                  <a:lnTo>
                    <a:pt x="80" y="105"/>
                  </a:lnTo>
                  <a:lnTo>
                    <a:pt x="81" y="106"/>
                  </a:lnTo>
                  <a:lnTo>
                    <a:pt x="82" y="107"/>
                  </a:lnTo>
                  <a:lnTo>
                    <a:pt x="83" y="108"/>
                  </a:lnTo>
                  <a:lnTo>
                    <a:pt x="82" y="108"/>
                  </a:lnTo>
                  <a:lnTo>
                    <a:pt x="80" y="107"/>
                  </a:lnTo>
                  <a:lnTo>
                    <a:pt x="81" y="107"/>
                  </a:lnTo>
                  <a:lnTo>
                    <a:pt x="82" y="107"/>
                  </a:lnTo>
                  <a:lnTo>
                    <a:pt x="82" y="108"/>
                  </a:lnTo>
                  <a:lnTo>
                    <a:pt x="83" y="108"/>
                  </a:lnTo>
                  <a:lnTo>
                    <a:pt x="82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4" y="109"/>
                  </a:lnTo>
                  <a:lnTo>
                    <a:pt x="86" y="110"/>
                  </a:lnTo>
                  <a:lnTo>
                    <a:pt x="86" y="112"/>
                  </a:lnTo>
                  <a:lnTo>
                    <a:pt x="86" y="113"/>
                  </a:lnTo>
                  <a:lnTo>
                    <a:pt x="87" y="113"/>
                  </a:lnTo>
                  <a:lnTo>
                    <a:pt x="88" y="112"/>
                  </a:lnTo>
                  <a:lnTo>
                    <a:pt x="87" y="112"/>
                  </a:lnTo>
                  <a:lnTo>
                    <a:pt x="88" y="112"/>
                  </a:lnTo>
                  <a:lnTo>
                    <a:pt x="89" y="112"/>
                  </a:lnTo>
                  <a:lnTo>
                    <a:pt x="89" y="113"/>
                  </a:lnTo>
                  <a:lnTo>
                    <a:pt x="90" y="113"/>
                  </a:lnTo>
                  <a:lnTo>
                    <a:pt x="89" y="113"/>
                  </a:lnTo>
                  <a:lnTo>
                    <a:pt x="90" y="113"/>
                  </a:lnTo>
                  <a:lnTo>
                    <a:pt x="90" y="114"/>
                  </a:lnTo>
                  <a:lnTo>
                    <a:pt x="91" y="114"/>
                  </a:lnTo>
                  <a:lnTo>
                    <a:pt x="90" y="114"/>
                  </a:lnTo>
                  <a:lnTo>
                    <a:pt x="90" y="115"/>
                  </a:lnTo>
                  <a:lnTo>
                    <a:pt x="91" y="115"/>
                  </a:lnTo>
                  <a:lnTo>
                    <a:pt x="91" y="116"/>
                  </a:lnTo>
                  <a:lnTo>
                    <a:pt x="91" y="115"/>
                  </a:lnTo>
                  <a:lnTo>
                    <a:pt x="91" y="116"/>
                  </a:lnTo>
                  <a:lnTo>
                    <a:pt x="92" y="116"/>
                  </a:lnTo>
                  <a:lnTo>
                    <a:pt x="91" y="116"/>
                  </a:lnTo>
                  <a:lnTo>
                    <a:pt x="91" y="117"/>
                  </a:lnTo>
                  <a:lnTo>
                    <a:pt x="91" y="116"/>
                  </a:lnTo>
                  <a:lnTo>
                    <a:pt x="92" y="116"/>
                  </a:lnTo>
                  <a:lnTo>
                    <a:pt x="92" y="115"/>
                  </a:lnTo>
                  <a:lnTo>
                    <a:pt x="91" y="115"/>
                  </a:lnTo>
                  <a:lnTo>
                    <a:pt x="92" y="115"/>
                  </a:lnTo>
                  <a:lnTo>
                    <a:pt x="92" y="114"/>
                  </a:lnTo>
                  <a:lnTo>
                    <a:pt x="92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5"/>
                  </a:lnTo>
                  <a:lnTo>
                    <a:pt x="92" y="115"/>
                  </a:lnTo>
                  <a:lnTo>
                    <a:pt x="92" y="116"/>
                  </a:lnTo>
                  <a:lnTo>
                    <a:pt x="92" y="117"/>
                  </a:lnTo>
                  <a:lnTo>
                    <a:pt x="94" y="118"/>
                  </a:lnTo>
                  <a:lnTo>
                    <a:pt x="95" y="118"/>
                  </a:lnTo>
                  <a:lnTo>
                    <a:pt x="94" y="118"/>
                  </a:lnTo>
                  <a:lnTo>
                    <a:pt x="95" y="118"/>
                  </a:lnTo>
                  <a:lnTo>
                    <a:pt x="95" y="119"/>
                  </a:lnTo>
                  <a:lnTo>
                    <a:pt x="95" y="121"/>
                  </a:lnTo>
                  <a:lnTo>
                    <a:pt x="98" y="124"/>
                  </a:lnTo>
                  <a:lnTo>
                    <a:pt x="98" y="125"/>
                  </a:lnTo>
                  <a:lnTo>
                    <a:pt x="98" y="124"/>
                  </a:lnTo>
                  <a:lnTo>
                    <a:pt x="98" y="125"/>
                  </a:lnTo>
                  <a:lnTo>
                    <a:pt x="99" y="125"/>
                  </a:lnTo>
                  <a:lnTo>
                    <a:pt x="99" y="126"/>
                  </a:lnTo>
                  <a:lnTo>
                    <a:pt x="100" y="126"/>
                  </a:lnTo>
                  <a:lnTo>
                    <a:pt x="100" y="127"/>
                  </a:lnTo>
                  <a:lnTo>
                    <a:pt x="100" y="126"/>
                  </a:lnTo>
                  <a:lnTo>
                    <a:pt x="100" y="125"/>
                  </a:lnTo>
                  <a:lnTo>
                    <a:pt x="100" y="126"/>
                  </a:lnTo>
                  <a:lnTo>
                    <a:pt x="102" y="126"/>
                  </a:lnTo>
                  <a:lnTo>
                    <a:pt x="102" y="127"/>
                  </a:lnTo>
                  <a:lnTo>
                    <a:pt x="102" y="129"/>
                  </a:lnTo>
                  <a:lnTo>
                    <a:pt x="103" y="129"/>
                  </a:lnTo>
                  <a:lnTo>
                    <a:pt x="102" y="129"/>
                  </a:lnTo>
                  <a:lnTo>
                    <a:pt x="103" y="129"/>
                  </a:lnTo>
                  <a:lnTo>
                    <a:pt x="102" y="129"/>
                  </a:lnTo>
                  <a:lnTo>
                    <a:pt x="102" y="130"/>
                  </a:lnTo>
                  <a:lnTo>
                    <a:pt x="102" y="131"/>
                  </a:lnTo>
                  <a:lnTo>
                    <a:pt x="102" y="130"/>
                  </a:lnTo>
                  <a:lnTo>
                    <a:pt x="102" y="131"/>
                  </a:lnTo>
                  <a:lnTo>
                    <a:pt x="103" y="133"/>
                  </a:lnTo>
                  <a:lnTo>
                    <a:pt x="104" y="134"/>
                  </a:lnTo>
                  <a:lnTo>
                    <a:pt x="103" y="134"/>
                  </a:lnTo>
                  <a:lnTo>
                    <a:pt x="103" y="135"/>
                  </a:lnTo>
                  <a:lnTo>
                    <a:pt x="104" y="135"/>
                  </a:lnTo>
                  <a:lnTo>
                    <a:pt x="105" y="137"/>
                  </a:lnTo>
                  <a:lnTo>
                    <a:pt x="105" y="138"/>
                  </a:lnTo>
                  <a:lnTo>
                    <a:pt x="105" y="139"/>
                  </a:lnTo>
                  <a:lnTo>
                    <a:pt x="104" y="139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1"/>
                  </a:lnTo>
                  <a:lnTo>
                    <a:pt x="105" y="142"/>
                  </a:lnTo>
                  <a:lnTo>
                    <a:pt x="106" y="143"/>
                  </a:lnTo>
                  <a:lnTo>
                    <a:pt x="106" y="144"/>
                  </a:lnTo>
                  <a:lnTo>
                    <a:pt x="107" y="146"/>
                  </a:lnTo>
                  <a:lnTo>
                    <a:pt x="106" y="146"/>
                  </a:lnTo>
                  <a:lnTo>
                    <a:pt x="106" y="144"/>
                  </a:lnTo>
                  <a:lnTo>
                    <a:pt x="106" y="146"/>
                  </a:lnTo>
                  <a:lnTo>
                    <a:pt x="107" y="147"/>
                  </a:lnTo>
                  <a:lnTo>
                    <a:pt x="107" y="149"/>
                  </a:lnTo>
                  <a:lnTo>
                    <a:pt x="108" y="149"/>
                  </a:lnTo>
                  <a:lnTo>
                    <a:pt x="107" y="151"/>
                  </a:lnTo>
                  <a:lnTo>
                    <a:pt x="108" y="151"/>
                  </a:lnTo>
                  <a:lnTo>
                    <a:pt x="107" y="151"/>
                  </a:lnTo>
                  <a:lnTo>
                    <a:pt x="107" y="150"/>
                  </a:lnTo>
                  <a:lnTo>
                    <a:pt x="107" y="149"/>
                  </a:lnTo>
                  <a:lnTo>
                    <a:pt x="107" y="150"/>
                  </a:lnTo>
                  <a:lnTo>
                    <a:pt x="106" y="150"/>
                  </a:lnTo>
                  <a:lnTo>
                    <a:pt x="107" y="150"/>
                  </a:lnTo>
                  <a:lnTo>
                    <a:pt x="107" y="151"/>
                  </a:lnTo>
                  <a:lnTo>
                    <a:pt x="106" y="152"/>
                  </a:lnTo>
                  <a:lnTo>
                    <a:pt x="107" y="152"/>
                  </a:lnTo>
                  <a:lnTo>
                    <a:pt x="107" y="154"/>
                  </a:lnTo>
                  <a:lnTo>
                    <a:pt x="107" y="155"/>
                  </a:lnTo>
                  <a:lnTo>
                    <a:pt x="108" y="155"/>
                  </a:lnTo>
                  <a:lnTo>
                    <a:pt x="107" y="155"/>
                  </a:lnTo>
                  <a:lnTo>
                    <a:pt x="107" y="154"/>
                  </a:lnTo>
                  <a:lnTo>
                    <a:pt x="106" y="154"/>
                  </a:lnTo>
                  <a:lnTo>
                    <a:pt x="107" y="154"/>
                  </a:lnTo>
                  <a:lnTo>
                    <a:pt x="107" y="155"/>
                  </a:lnTo>
                  <a:lnTo>
                    <a:pt x="108" y="155"/>
                  </a:lnTo>
                  <a:lnTo>
                    <a:pt x="108" y="156"/>
                  </a:lnTo>
                  <a:lnTo>
                    <a:pt x="107" y="156"/>
                  </a:lnTo>
                  <a:lnTo>
                    <a:pt x="108" y="156"/>
                  </a:lnTo>
                  <a:lnTo>
                    <a:pt x="108" y="157"/>
                  </a:lnTo>
                  <a:lnTo>
                    <a:pt x="107" y="157"/>
                  </a:lnTo>
                  <a:lnTo>
                    <a:pt x="107" y="156"/>
                  </a:lnTo>
                  <a:lnTo>
                    <a:pt x="107" y="157"/>
                  </a:lnTo>
                  <a:lnTo>
                    <a:pt x="107" y="158"/>
                  </a:lnTo>
                  <a:lnTo>
                    <a:pt x="107" y="157"/>
                  </a:lnTo>
                  <a:lnTo>
                    <a:pt x="108" y="158"/>
                  </a:lnTo>
                  <a:lnTo>
                    <a:pt x="107" y="158"/>
                  </a:lnTo>
                  <a:lnTo>
                    <a:pt x="107" y="159"/>
                  </a:lnTo>
                  <a:lnTo>
                    <a:pt x="108" y="159"/>
                  </a:lnTo>
                  <a:lnTo>
                    <a:pt x="108" y="158"/>
                  </a:lnTo>
                  <a:lnTo>
                    <a:pt x="108" y="159"/>
                  </a:lnTo>
                  <a:lnTo>
                    <a:pt x="108" y="160"/>
                  </a:lnTo>
                  <a:lnTo>
                    <a:pt x="108" y="162"/>
                  </a:lnTo>
                  <a:lnTo>
                    <a:pt x="108" y="163"/>
                  </a:lnTo>
                  <a:lnTo>
                    <a:pt x="109" y="163"/>
                  </a:lnTo>
                  <a:lnTo>
                    <a:pt x="109" y="164"/>
                  </a:lnTo>
                  <a:lnTo>
                    <a:pt x="111" y="164"/>
                  </a:lnTo>
                  <a:lnTo>
                    <a:pt x="111" y="165"/>
                  </a:lnTo>
                  <a:lnTo>
                    <a:pt x="109" y="165"/>
                  </a:lnTo>
                  <a:lnTo>
                    <a:pt x="109" y="166"/>
                  </a:lnTo>
                  <a:lnTo>
                    <a:pt x="108" y="166"/>
                  </a:lnTo>
                  <a:lnTo>
                    <a:pt x="109" y="168"/>
                  </a:lnTo>
                  <a:lnTo>
                    <a:pt x="111" y="168"/>
                  </a:lnTo>
                  <a:lnTo>
                    <a:pt x="109" y="168"/>
                  </a:lnTo>
                  <a:lnTo>
                    <a:pt x="109" y="169"/>
                  </a:lnTo>
                  <a:lnTo>
                    <a:pt x="109" y="168"/>
                  </a:lnTo>
                  <a:lnTo>
                    <a:pt x="108" y="168"/>
                  </a:lnTo>
                  <a:lnTo>
                    <a:pt x="109" y="168"/>
                  </a:lnTo>
                  <a:lnTo>
                    <a:pt x="108" y="168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08" y="167"/>
                  </a:lnTo>
                  <a:lnTo>
                    <a:pt x="108" y="166"/>
                  </a:lnTo>
                  <a:lnTo>
                    <a:pt x="108" y="167"/>
                  </a:lnTo>
                  <a:lnTo>
                    <a:pt x="107" y="167"/>
                  </a:lnTo>
                  <a:lnTo>
                    <a:pt x="107" y="168"/>
                  </a:lnTo>
                  <a:lnTo>
                    <a:pt x="106" y="168"/>
                  </a:lnTo>
                  <a:lnTo>
                    <a:pt x="106" y="169"/>
                  </a:lnTo>
                  <a:lnTo>
                    <a:pt x="106" y="171"/>
                  </a:lnTo>
                  <a:lnTo>
                    <a:pt x="106" y="169"/>
                  </a:lnTo>
                  <a:lnTo>
                    <a:pt x="107" y="169"/>
                  </a:lnTo>
                  <a:lnTo>
                    <a:pt x="107" y="171"/>
                  </a:lnTo>
                  <a:lnTo>
                    <a:pt x="108" y="171"/>
                  </a:lnTo>
                  <a:lnTo>
                    <a:pt x="107" y="172"/>
                  </a:lnTo>
                  <a:lnTo>
                    <a:pt x="108" y="172"/>
                  </a:lnTo>
                  <a:lnTo>
                    <a:pt x="108" y="173"/>
                  </a:lnTo>
                  <a:lnTo>
                    <a:pt x="107" y="173"/>
                  </a:lnTo>
                  <a:lnTo>
                    <a:pt x="106" y="172"/>
                  </a:lnTo>
                  <a:lnTo>
                    <a:pt x="105" y="172"/>
                  </a:lnTo>
                  <a:lnTo>
                    <a:pt x="106" y="172"/>
                  </a:lnTo>
                  <a:lnTo>
                    <a:pt x="106" y="173"/>
                  </a:lnTo>
                  <a:lnTo>
                    <a:pt x="107" y="174"/>
                  </a:lnTo>
                  <a:lnTo>
                    <a:pt x="106" y="174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7" y="176"/>
                  </a:lnTo>
                  <a:lnTo>
                    <a:pt x="106" y="176"/>
                  </a:lnTo>
                  <a:lnTo>
                    <a:pt x="106" y="177"/>
                  </a:lnTo>
                  <a:lnTo>
                    <a:pt x="107" y="179"/>
                  </a:lnTo>
                  <a:lnTo>
                    <a:pt x="107" y="180"/>
                  </a:lnTo>
                  <a:lnTo>
                    <a:pt x="107" y="181"/>
                  </a:lnTo>
                  <a:lnTo>
                    <a:pt x="107" y="180"/>
                  </a:lnTo>
                  <a:lnTo>
                    <a:pt x="106" y="180"/>
                  </a:lnTo>
                  <a:lnTo>
                    <a:pt x="106" y="179"/>
                  </a:lnTo>
                  <a:lnTo>
                    <a:pt x="106" y="177"/>
                  </a:lnTo>
                  <a:lnTo>
                    <a:pt x="106" y="176"/>
                  </a:lnTo>
                  <a:lnTo>
                    <a:pt x="106" y="177"/>
                  </a:lnTo>
                  <a:lnTo>
                    <a:pt x="106" y="179"/>
                  </a:lnTo>
                  <a:lnTo>
                    <a:pt x="106" y="180"/>
                  </a:lnTo>
                  <a:lnTo>
                    <a:pt x="105" y="180"/>
                  </a:lnTo>
                  <a:lnTo>
                    <a:pt x="105" y="181"/>
                  </a:lnTo>
                  <a:lnTo>
                    <a:pt x="106" y="181"/>
                  </a:lnTo>
                  <a:lnTo>
                    <a:pt x="106" y="182"/>
                  </a:lnTo>
                  <a:lnTo>
                    <a:pt x="107" y="182"/>
                  </a:lnTo>
                  <a:lnTo>
                    <a:pt x="107" y="183"/>
                  </a:lnTo>
                  <a:lnTo>
                    <a:pt x="106" y="183"/>
                  </a:lnTo>
                  <a:lnTo>
                    <a:pt x="106" y="184"/>
                  </a:lnTo>
                  <a:lnTo>
                    <a:pt x="105" y="184"/>
                  </a:lnTo>
                  <a:lnTo>
                    <a:pt x="105" y="185"/>
                  </a:lnTo>
                  <a:lnTo>
                    <a:pt x="105" y="184"/>
                  </a:lnTo>
                  <a:lnTo>
                    <a:pt x="104" y="184"/>
                  </a:lnTo>
                  <a:lnTo>
                    <a:pt x="104" y="185"/>
                  </a:lnTo>
                  <a:lnTo>
                    <a:pt x="104" y="187"/>
                  </a:lnTo>
                  <a:lnTo>
                    <a:pt x="104" y="188"/>
                  </a:lnTo>
                  <a:lnTo>
                    <a:pt x="104" y="189"/>
                  </a:lnTo>
                  <a:lnTo>
                    <a:pt x="103" y="189"/>
                  </a:lnTo>
                  <a:lnTo>
                    <a:pt x="102" y="189"/>
                  </a:lnTo>
                  <a:lnTo>
                    <a:pt x="100" y="189"/>
                  </a:lnTo>
                  <a:lnTo>
                    <a:pt x="99" y="190"/>
                  </a:lnTo>
                  <a:lnTo>
                    <a:pt x="99" y="191"/>
                  </a:lnTo>
                  <a:lnTo>
                    <a:pt x="98" y="191"/>
                  </a:lnTo>
                  <a:lnTo>
                    <a:pt x="97" y="191"/>
                  </a:lnTo>
                  <a:lnTo>
                    <a:pt x="96" y="191"/>
                  </a:lnTo>
                  <a:lnTo>
                    <a:pt x="96" y="192"/>
                  </a:lnTo>
                  <a:lnTo>
                    <a:pt x="96" y="193"/>
                  </a:lnTo>
                  <a:lnTo>
                    <a:pt x="95" y="193"/>
                  </a:lnTo>
                  <a:lnTo>
                    <a:pt x="94" y="193"/>
                  </a:lnTo>
                  <a:lnTo>
                    <a:pt x="94" y="194"/>
                  </a:lnTo>
                  <a:lnTo>
                    <a:pt x="92" y="194"/>
                  </a:lnTo>
                  <a:lnTo>
                    <a:pt x="90" y="194"/>
                  </a:lnTo>
                  <a:lnTo>
                    <a:pt x="90" y="196"/>
                  </a:lnTo>
                  <a:lnTo>
                    <a:pt x="89" y="196"/>
                  </a:lnTo>
                  <a:lnTo>
                    <a:pt x="89" y="197"/>
                  </a:lnTo>
                  <a:lnTo>
                    <a:pt x="88" y="198"/>
                  </a:lnTo>
                  <a:lnTo>
                    <a:pt x="87" y="198"/>
                  </a:lnTo>
                  <a:lnTo>
                    <a:pt x="86" y="198"/>
                  </a:lnTo>
                  <a:lnTo>
                    <a:pt x="86" y="199"/>
                  </a:lnTo>
                  <a:lnTo>
                    <a:pt x="84" y="199"/>
                  </a:lnTo>
                  <a:lnTo>
                    <a:pt x="83" y="200"/>
                  </a:lnTo>
                  <a:lnTo>
                    <a:pt x="82" y="200"/>
                  </a:lnTo>
                  <a:lnTo>
                    <a:pt x="81" y="200"/>
                  </a:lnTo>
                  <a:lnTo>
                    <a:pt x="81" y="201"/>
                  </a:lnTo>
                  <a:lnTo>
                    <a:pt x="80" y="201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8" y="202"/>
                  </a:lnTo>
                  <a:lnTo>
                    <a:pt x="78" y="204"/>
                  </a:lnTo>
                  <a:lnTo>
                    <a:pt x="77" y="202"/>
                  </a:lnTo>
                  <a:lnTo>
                    <a:pt x="77" y="201"/>
                  </a:lnTo>
                  <a:lnTo>
                    <a:pt x="75" y="201"/>
                  </a:lnTo>
                  <a:lnTo>
                    <a:pt x="74" y="201"/>
                  </a:lnTo>
                  <a:lnTo>
                    <a:pt x="73" y="201"/>
                  </a:lnTo>
                  <a:lnTo>
                    <a:pt x="74" y="201"/>
                  </a:lnTo>
                  <a:lnTo>
                    <a:pt x="74" y="200"/>
                  </a:lnTo>
                  <a:lnTo>
                    <a:pt x="74" y="199"/>
                  </a:lnTo>
                  <a:lnTo>
                    <a:pt x="73" y="199"/>
                  </a:lnTo>
                  <a:lnTo>
                    <a:pt x="74" y="199"/>
                  </a:lnTo>
                  <a:lnTo>
                    <a:pt x="73" y="199"/>
                  </a:lnTo>
                  <a:lnTo>
                    <a:pt x="73" y="198"/>
                  </a:lnTo>
                  <a:lnTo>
                    <a:pt x="73" y="199"/>
                  </a:lnTo>
                  <a:lnTo>
                    <a:pt x="74" y="200"/>
                  </a:lnTo>
                  <a:lnTo>
                    <a:pt x="73" y="200"/>
                  </a:lnTo>
                  <a:lnTo>
                    <a:pt x="74" y="200"/>
                  </a:lnTo>
                  <a:lnTo>
                    <a:pt x="73" y="200"/>
                  </a:lnTo>
                  <a:lnTo>
                    <a:pt x="73" y="199"/>
                  </a:lnTo>
                  <a:lnTo>
                    <a:pt x="73" y="200"/>
                  </a:lnTo>
                  <a:lnTo>
                    <a:pt x="73" y="201"/>
                  </a:lnTo>
                  <a:lnTo>
                    <a:pt x="72" y="201"/>
                  </a:lnTo>
                  <a:lnTo>
                    <a:pt x="72" y="200"/>
                  </a:lnTo>
                  <a:lnTo>
                    <a:pt x="72" y="199"/>
                  </a:lnTo>
                  <a:lnTo>
                    <a:pt x="71" y="199"/>
                  </a:lnTo>
                  <a:lnTo>
                    <a:pt x="70" y="199"/>
                  </a:lnTo>
                  <a:lnTo>
                    <a:pt x="70" y="198"/>
                  </a:lnTo>
                  <a:lnTo>
                    <a:pt x="70" y="199"/>
                  </a:lnTo>
                  <a:lnTo>
                    <a:pt x="70" y="200"/>
                  </a:lnTo>
                  <a:lnTo>
                    <a:pt x="70" y="201"/>
                  </a:lnTo>
                  <a:lnTo>
                    <a:pt x="69" y="201"/>
                  </a:lnTo>
                  <a:lnTo>
                    <a:pt x="67" y="201"/>
                  </a:lnTo>
                  <a:lnTo>
                    <a:pt x="67" y="202"/>
                  </a:lnTo>
                  <a:lnTo>
                    <a:pt x="67" y="201"/>
                  </a:lnTo>
                  <a:lnTo>
                    <a:pt x="67" y="202"/>
                  </a:lnTo>
                  <a:lnTo>
                    <a:pt x="69" y="201"/>
                  </a:lnTo>
                  <a:lnTo>
                    <a:pt x="69" y="202"/>
                  </a:lnTo>
                  <a:lnTo>
                    <a:pt x="69" y="201"/>
                  </a:lnTo>
                  <a:lnTo>
                    <a:pt x="70" y="201"/>
                  </a:lnTo>
                  <a:lnTo>
                    <a:pt x="70" y="202"/>
                  </a:lnTo>
                  <a:lnTo>
                    <a:pt x="71" y="205"/>
                  </a:lnTo>
                  <a:lnTo>
                    <a:pt x="70" y="205"/>
                  </a:lnTo>
                  <a:lnTo>
                    <a:pt x="69" y="205"/>
                  </a:lnTo>
                  <a:lnTo>
                    <a:pt x="67" y="205"/>
                  </a:lnTo>
                  <a:lnTo>
                    <a:pt x="66" y="205"/>
                  </a:lnTo>
                  <a:lnTo>
                    <a:pt x="65" y="205"/>
                  </a:lnTo>
                  <a:lnTo>
                    <a:pt x="65" y="204"/>
                  </a:lnTo>
                  <a:lnTo>
                    <a:pt x="65" y="205"/>
                  </a:lnTo>
                  <a:lnTo>
                    <a:pt x="70" y="206"/>
                  </a:lnTo>
                  <a:lnTo>
                    <a:pt x="71" y="206"/>
                  </a:lnTo>
                  <a:lnTo>
                    <a:pt x="71" y="207"/>
                  </a:lnTo>
                  <a:lnTo>
                    <a:pt x="70" y="207"/>
                  </a:lnTo>
                  <a:lnTo>
                    <a:pt x="70" y="208"/>
                  </a:lnTo>
                  <a:lnTo>
                    <a:pt x="69" y="208"/>
                  </a:lnTo>
                  <a:lnTo>
                    <a:pt x="69" y="207"/>
                  </a:lnTo>
                  <a:lnTo>
                    <a:pt x="69" y="208"/>
                  </a:lnTo>
                  <a:lnTo>
                    <a:pt x="69" y="209"/>
                  </a:lnTo>
                  <a:lnTo>
                    <a:pt x="67" y="209"/>
                  </a:lnTo>
                  <a:lnTo>
                    <a:pt x="66" y="209"/>
                  </a:lnTo>
                  <a:lnTo>
                    <a:pt x="66" y="208"/>
                  </a:lnTo>
                  <a:lnTo>
                    <a:pt x="65" y="208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3" y="205"/>
                  </a:lnTo>
                  <a:lnTo>
                    <a:pt x="64" y="206"/>
                  </a:lnTo>
                  <a:lnTo>
                    <a:pt x="64" y="207"/>
                  </a:lnTo>
                  <a:lnTo>
                    <a:pt x="65" y="208"/>
                  </a:lnTo>
                  <a:lnTo>
                    <a:pt x="66" y="209"/>
                  </a:lnTo>
                  <a:lnTo>
                    <a:pt x="67" y="209"/>
                  </a:lnTo>
                  <a:lnTo>
                    <a:pt x="69" y="210"/>
                  </a:lnTo>
                  <a:lnTo>
                    <a:pt x="69" y="211"/>
                  </a:lnTo>
                  <a:lnTo>
                    <a:pt x="69" y="210"/>
                  </a:lnTo>
                  <a:lnTo>
                    <a:pt x="69" y="211"/>
                  </a:lnTo>
                  <a:lnTo>
                    <a:pt x="67" y="211"/>
                  </a:lnTo>
                  <a:lnTo>
                    <a:pt x="66" y="211"/>
                  </a:lnTo>
                  <a:lnTo>
                    <a:pt x="66" y="210"/>
                  </a:lnTo>
                  <a:lnTo>
                    <a:pt x="65" y="210"/>
                  </a:lnTo>
                  <a:lnTo>
                    <a:pt x="64" y="209"/>
                  </a:lnTo>
                  <a:lnTo>
                    <a:pt x="61" y="206"/>
                  </a:lnTo>
                  <a:lnTo>
                    <a:pt x="61" y="205"/>
                  </a:lnTo>
                  <a:lnTo>
                    <a:pt x="61" y="206"/>
                  </a:lnTo>
                  <a:lnTo>
                    <a:pt x="61" y="207"/>
                  </a:lnTo>
                  <a:lnTo>
                    <a:pt x="62" y="207"/>
                  </a:lnTo>
                  <a:lnTo>
                    <a:pt x="62" y="208"/>
                  </a:lnTo>
                  <a:lnTo>
                    <a:pt x="63" y="208"/>
                  </a:lnTo>
                  <a:lnTo>
                    <a:pt x="63" y="209"/>
                  </a:lnTo>
                  <a:lnTo>
                    <a:pt x="64" y="209"/>
                  </a:lnTo>
                  <a:lnTo>
                    <a:pt x="64" y="210"/>
                  </a:lnTo>
                  <a:lnTo>
                    <a:pt x="65" y="210"/>
                  </a:lnTo>
                  <a:lnTo>
                    <a:pt x="66" y="211"/>
                  </a:lnTo>
                  <a:lnTo>
                    <a:pt x="66" y="213"/>
                  </a:lnTo>
                  <a:lnTo>
                    <a:pt x="67" y="213"/>
                  </a:lnTo>
                  <a:lnTo>
                    <a:pt x="67" y="214"/>
                  </a:lnTo>
                  <a:lnTo>
                    <a:pt x="66" y="215"/>
                  </a:lnTo>
                  <a:lnTo>
                    <a:pt x="66" y="216"/>
                  </a:lnTo>
                  <a:lnTo>
                    <a:pt x="65" y="216"/>
                  </a:lnTo>
                  <a:lnTo>
                    <a:pt x="64" y="216"/>
                  </a:lnTo>
                  <a:lnTo>
                    <a:pt x="64" y="215"/>
                  </a:lnTo>
                  <a:lnTo>
                    <a:pt x="62" y="215"/>
                  </a:lnTo>
                  <a:lnTo>
                    <a:pt x="60" y="211"/>
                  </a:lnTo>
                  <a:lnTo>
                    <a:pt x="58" y="210"/>
                  </a:lnTo>
                  <a:lnTo>
                    <a:pt x="57" y="209"/>
                  </a:lnTo>
                  <a:lnTo>
                    <a:pt x="56" y="209"/>
                  </a:lnTo>
                  <a:lnTo>
                    <a:pt x="57" y="210"/>
                  </a:lnTo>
                  <a:lnTo>
                    <a:pt x="60" y="213"/>
                  </a:lnTo>
                  <a:lnTo>
                    <a:pt x="60" y="214"/>
                  </a:lnTo>
                  <a:lnTo>
                    <a:pt x="62" y="216"/>
                  </a:lnTo>
                  <a:lnTo>
                    <a:pt x="62" y="217"/>
                  </a:lnTo>
                  <a:lnTo>
                    <a:pt x="61" y="217"/>
                  </a:lnTo>
                  <a:lnTo>
                    <a:pt x="62" y="218"/>
                  </a:lnTo>
                  <a:lnTo>
                    <a:pt x="61" y="218"/>
                  </a:lnTo>
                  <a:lnTo>
                    <a:pt x="58" y="219"/>
                  </a:lnTo>
                  <a:lnTo>
                    <a:pt x="56" y="221"/>
                  </a:lnTo>
                  <a:lnTo>
                    <a:pt x="55" y="221"/>
                  </a:lnTo>
                  <a:lnTo>
                    <a:pt x="52" y="222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49" y="224"/>
                  </a:lnTo>
                  <a:lnTo>
                    <a:pt x="48" y="226"/>
                  </a:lnTo>
                  <a:lnTo>
                    <a:pt x="48" y="227"/>
                  </a:lnTo>
                  <a:lnTo>
                    <a:pt x="47" y="227"/>
                  </a:lnTo>
                  <a:lnTo>
                    <a:pt x="46" y="227"/>
                  </a:lnTo>
                  <a:lnTo>
                    <a:pt x="46" y="229"/>
                  </a:lnTo>
                  <a:lnTo>
                    <a:pt x="45" y="230"/>
                  </a:lnTo>
                  <a:lnTo>
                    <a:pt x="44" y="230"/>
                  </a:lnTo>
                  <a:lnTo>
                    <a:pt x="41" y="231"/>
                  </a:lnTo>
                  <a:lnTo>
                    <a:pt x="40" y="231"/>
                  </a:lnTo>
                  <a:lnTo>
                    <a:pt x="40" y="230"/>
                  </a:lnTo>
                  <a:lnTo>
                    <a:pt x="39" y="230"/>
                  </a:lnTo>
                  <a:lnTo>
                    <a:pt x="40" y="230"/>
                  </a:lnTo>
                  <a:lnTo>
                    <a:pt x="41" y="230"/>
                  </a:lnTo>
                  <a:lnTo>
                    <a:pt x="41" y="229"/>
                  </a:lnTo>
                  <a:lnTo>
                    <a:pt x="42" y="229"/>
                  </a:lnTo>
                  <a:lnTo>
                    <a:pt x="41" y="229"/>
                  </a:lnTo>
                  <a:lnTo>
                    <a:pt x="41" y="227"/>
                  </a:lnTo>
                  <a:lnTo>
                    <a:pt x="42" y="227"/>
                  </a:lnTo>
                  <a:lnTo>
                    <a:pt x="42" y="226"/>
                  </a:lnTo>
                  <a:lnTo>
                    <a:pt x="41" y="227"/>
                  </a:lnTo>
                  <a:lnTo>
                    <a:pt x="40" y="227"/>
                  </a:lnTo>
                  <a:lnTo>
                    <a:pt x="40" y="226"/>
                  </a:lnTo>
                  <a:lnTo>
                    <a:pt x="40" y="225"/>
                  </a:lnTo>
                  <a:lnTo>
                    <a:pt x="40" y="224"/>
                  </a:lnTo>
                  <a:lnTo>
                    <a:pt x="40" y="223"/>
                  </a:lnTo>
                  <a:lnTo>
                    <a:pt x="40" y="222"/>
                  </a:lnTo>
                  <a:lnTo>
                    <a:pt x="41" y="221"/>
                  </a:lnTo>
                  <a:lnTo>
                    <a:pt x="41" y="218"/>
                  </a:lnTo>
                  <a:lnTo>
                    <a:pt x="41" y="216"/>
                  </a:lnTo>
                  <a:lnTo>
                    <a:pt x="41" y="213"/>
                  </a:lnTo>
                  <a:lnTo>
                    <a:pt x="41" y="211"/>
                  </a:lnTo>
                  <a:lnTo>
                    <a:pt x="42" y="211"/>
                  </a:lnTo>
                  <a:lnTo>
                    <a:pt x="44" y="211"/>
                  </a:lnTo>
                  <a:lnTo>
                    <a:pt x="44" y="210"/>
                  </a:lnTo>
                  <a:lnTo>
                    <a:pt x="45" y="209"/>
                  </a:lnTo>
                  <a:lnTo>
                    <a:pt x="45" y="210"/>
                  </a:lnTo>
                  <a:lnTo>
                    <a:pt x="45" y="211"/>
                  </a:lnTo>
                  <a:lnTo>
                    <a:pt x="45" y="210"/>
                  </a:lnTo>
                  <a:lnTo>
                    <a:pt x="45" y="209"/>
                  </a:lnTo>
                  <a:lnTo>
                    <a:pt x="44" y="208"/>
                  </a:lnTo>
                  <a:lnTo>
                    <a:pt x="44" y="207"/>
                  </a:lnTo>
                  <a:lnTo>
                    <a:pt x="42" y="207"/>
                  </a:lnTo>
                  <a:lnTo>
                    <a:pt x="41" y="207"/>
                  </a:lnTo>
                  <a:lnTo>
                    <a:pt x="41" y="206"/>
                  </a:lnTo>
                  <a:lnTo>
                    <a:pt x="40" y="206"/>
                  </a:lnTo>
                  <a:lnTo>
                    <a:pt x="39" y="206"/>
                  </a:lnTo>
                  <a:lnTo>
                    <a:pt x="38" y="206"/>
                  </a:lnTo>
                  <a:lnTo>
                    <a:pt x="38" y="207"/>
                  </a:lnTo>
                  <a:lnTo>
                    <a:pt x="38" y="206"/>
                  </a:lnTo>
                  <a:lnTo>
                    <a:pt x="38" y="205"/>
                  </a:lnTo>
                  <a:lnTo>
                    <a:pt x="37" y="205"/>
                  </a:lnTo>
                  <a:lnTo>
                    <a:pt x="37" y="204"/>
                  </a:lnTo>
                  <a:lnTo>
                    <a:pt x="36" y="204"/>
                  </a:lnTo>
                  <a:lnTo>
                    <a:pt x="37" y="204"/>
                  </a:lnTo>
                  <a:lnTo>
                    <a:pt x="37" y="202"/>
                  </a:lnTo>
                  <a:lnTo>
                    <a:pt x="36" y="202"/>
                  </a:lnTo>
                  <a:lnTo>
                    <a:pt x="36" y="204"/>
                  </a:lnTo>
                  <a:lnTo>
                    <a:pt x="36" y="202"/>
                  </a:lnTo>
                  <a:lnTo>
                    <a:pt x="37" y="201"/>
                  </a:lnTo>
                  <a:lnTo>
                    <a:pt x="38" y="200"/>
                  </a:lnTo>
                  <a:lnTo>
                    <a:pt x="39" y="201"/>
                  </a:lnTo>
                  <a:lnTo>
                    <a:pt x="40" y="201"/>
                  </a:lnTo>
                  <a:lnTo>
                    <a:pt x="41" y="201"/>
                  </a:lnTo>
                  <a:lnTo>
                    <a:pt x="41" y="200"/>
                  </a:lnTo>
                  <a:lnTo>
                    <a:pt x="42" y="199"/>
                  </a:lnTo>
                  <a:lnTo>
                    <a:pt x="44" y="198"/>
                  </a:lnTo>
                  <a:lnTo>
                    <a:pt x="45" y="198"/>
                  </a:lnTo>
                  <a:lnTo>
                    <a:pt x="44" y="197"/>
                  </a:lnTo>
                  <a:lnTo>
                    <a:pt x="44" y="196"/>
                  </a:lnTo>
                  <a:lnTo>
                    <a:pt x="44" y="194"/>
                  </a:lnTo>
                  <a:lnTo>
                    <a:pt x="45" y="194"/>
                  </a:lnTo>
                  <a:lnTo>
                    <a:pt x="47" y="196"/>
                  </a:lnTo>
                  <a:lnTo>
                    <a:pt x="48" y="196"/>
                  </a:lnTo>
                  <a:lnTo>
                    <a:pt x="49" y="194"/>
                  </a:lnTo>
                  <a:lnTo>
                    <a:pt x="50" y="194"/>
                  </a:lnTo>
                  <a:lnTo>
                    <a:pt x="52" y="194"/>
                  </a:lnTo>
                  <a:lnTo>
                    <a:pt x="53" y="194"/>
                  </a:lnTo>
                  <a:lnTo>
                    <a:pt x="54" y="193"/>
                  </a:lnTo>
                  <a:lnTo>
                    <a:pt x="55" y="193"/>
                  </a:lnTo>
                  <a:lnTo>
                    <a:pt x="55" y="194"/>
                  </a:lnTo>
                  <a:lnTo>
                    <a:pt x="56" y="194"/>
                  </a:lnTo>
                  <a:lnTo>
                    <a:pt x="56" y="196"/>
                  </a:lnTo>
                  <a:lnTo>
                    <a:pt x="56" y="197"/>
                  </a:lnTo>
                  <a:lnTo>
                    <a:pt x="57" y="197"/>
                  </a:lnTo>
                  <a:lnTo>
                    <a:pt x="57" y="196"/>
                  </a:lnTo>
                  <a:lnTo>
                    <a:pt x="58" y="196"/>
                  </a:lnTo>
                  <a:lnTo>
                    <a:pt x="58" y="197"/>
                  </a:lnTo>
                  <a:lnTo>
                    <a:pt x="60" y="197"/>
                  </a:lnTo>
                  <a:lnTo>
                    <a:pt x="61" y="197"/>
                  </a:lnTo>
                  <a:lnTo>
                    <a:pt x="61" y="196"/>
                  </a:lnTo>
                  <a:lnTo>
                    <a:pt x="61" y="194"/>
                  </a:lnTo>
                  <a:lnTo>
                    <a:pt x="62" y="194"/>
                  </a:lnTo>
                  <a:lnTo>
                    <a:pt x="61" y="193"/>
                  </a:lnTo>
                  <a:lnTo>
                    <a:pt x="61" y="192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6" y="190"/>
                  </a:lnTo>
                  <a:lnTo>
                    <a:pt x="56" y="189"/>
                  </a:lnTo>
                  <a:lnTo>
                    <a:pt x="56" y="188"/>
                  </a:lnTo>
                  <a:lnTo>
                    <a:pt x="56" y="187"/>
                  </a:lnTo>
                  <a:lnTo>
                    <a:pt x="56" y="185"/>
                  </a:lnTo>
                  <a:lnTo>
                    <a:pt x="55" y="185"/>
                  </a:lnTo>
                  <a:lnTo>
                    <a:pt x="55" y="184"/>
                  </a:lnTo>
                  <a:lnTo>
                    <a:pt x="56" y="184"/>
                  </a:lnTo>
                  <a:lnTo>
                    <a:pt x="56" y="183"/>
                  </a:lnTo>
                  <a:lnTo>
                    <a:pt x="57" y="184"/>
                  </a:lnTo>
                  <a:lnTo>
                    <a:pt x="57" y="183"/>
                  </a:lnTo>
                  <a:lnTo>
                    <a:pt x="58" y="183"/>
                  </a:lnTo>
                  <a:lnTo>
                    <a:pt x="58" y="182"/>
                  </a:lnTo>
                  <a:lnTo>
                    <a:pt x="60" y="182"/>
                  </a:lnTo>
                  <a:lnTo>
                    <a:pt x="61" y="182"/>
                  </a:lnTo>
                  <a:lnTo>
                    <a:pt x="62" y="183"/>
                  </a:lnTo>
                  <a:lnTo>
                    <a:pt x="63" y="183"/>
                  </a:lnTo>
                  <a:lnTo>
                    <a:pt x="64" y="183"/>
                  </a:lnTo>
                  <a:lnTo>
                    <a:pt x="65" y="183"/>
                  </a:lnTo>
                  <a:lnTo>
                    <a:pt x="64" y="182"/>
                  </a:lnTo>
                  <a:lnTo>
                    <a:pt x="65" y="181"/>
                  </a:lnTo>
                  <a:lnTo>
                    <a:pt x="65" y="180"/>
                  </a:lnTo>
                  <a:lnTo>
                    <a:pt x="64" y="180"/>
                  </a:lnTo>
                  <a:lnTo>
                    <a:pt x="64" y="179"/>
                  </a:lnTo>
                  <a:lnTo>
                    <a:pt x="65" y="179"/>
                  </a:lnTo>
                  <a:lnTo>
                    <a:pt x="66" y="179"/>
                  </a:lnTo>
                  <a:lnTo>
                    <a:pt x="67" y="179"/>
                  </a:lnTo>
                  <a:lnTo>
                    <a:pt x="69" y="179"/>
                  </a:lnTo>
                  <a:lnTo>
                    <a:pt x="70" y="179"/>
                  </a:lnTo>
                  <a:lnTo>
                    <a:pt x="70" y="177"/>
                  </a:lnTo>
                  <a:lnTo>
                    <a:pt x="71" y="177"/>
                  </a:lnTo>
                  <a:lnTo>
                    <a:pt x="72" y="177"/>
                  </a:lnTo>
                  <a:lnTo>
                    <a:pt x="73" y="177"/>
                  </a:lnTo>
                  <a:lnTo>
                    <a:pt x="74" y="176"/>
                  </a:lnTo>
                  <a:lnTo>
                    <a:pt x="74" y="175"/>
                  </a:lnTo>
                  <a:lnTo>
                    <a:pt x="75" y="175"/>
                  </a:lnTo>
                  <a:lnTo>
                    <a:pt x="75" y="174"/>
                  </a:lnTo>
                  <a:lnTo>
                    <a:pt x="77" y="174"/>
                  </a:lnTo>
                  <a:lnTo>
                    <a:pt x="78" y="173"/>
                  </a:lnTo>
                  <a:lnTo>
                    <a:pt x="79" y="174"/>
                  </a:lnTo>
                  <a:lnTo>
                    <a:pt x="80" y="174"/>
                  </a:lnTo>
                  <a:lnTo>
                    <a:pt x="81" y="173"/>
                  </a:lnTo>
                  <a:lnTo>
                    <a:pt x="82" y="171"/>
                  </a:lnTo>
                  <a:lnTo>
                    <a:pt x="81" y="171"/>
                  </a:lnTo>
                  <a:lnTo>
                    <a:pt x="82" y="171"/>
                  </a:lnTo>
                  <a:lnTo>
                    <a:pt x="82" y="169"/>
                  </a:lnTo>
                  <a:lnTo>
                    <a:pt x="81" y="167"/>
                  </a:lnTo>
                  <a:lnTo>
                    <a:pt x="81" y="166"/>
                  </a:lnTo>
                  <a:lnTo>
                    <a:pt x="81" y="165"/>
                  </a:lnTo>
                  <a:lnTo>
                    <a:pt x="81" y="164"/>
                  </a:lnTo>
                  <a:lnTo>
                    <a:pt x="80" y="164"/>
                  </a:lnTo>
                  <a:lnTo>
                    <a:pt x="81" y="164"/>
                  </a:lnTo>
                  <a:lnTo>
                    <a:pt x="81" y="163"/>
                  </a:lnTo>
                  <a:lnTo>
                    <a:pt x="80" y="163"/>
                  </a:lnTo>
                  <a:lnTo>
                    <a:pt x="82" y="159"/>
                  </a:lnTo>
                  <a:lnTo>
                    <a:pt x="82" y="158"/>
                  </a:lnTo>
                  <a:lnTo>
                    <a:pt x="82" y="157"/>
                  </a:lnTo>
                  <a:lnTo>
                    <a:pt x="82" y="156"/>
                  </a:lnTo>
                  <a:lnTo>
                    <a:pt x="82" y="155"/>
                  </a:lnTo>
                  <a:lnTo>
                    <a:pt x="81" y="152"/>
                  </a:lnTo>
                  <a:lnTo>
                    <a:pt x="80" y="151"/>
                  </a:lnTo>
                  <a:lnTo>
                    <a:pt x="80" y="150"/>
                  </a:lnTo>
                  <a:lnTo>
                    <a:pt x="80" y="149"/>
                  </a:lnTo>
                  <a:lnTo>
                    <a:pt x="80" y="148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9" y="146"/>
                  </a:lnTo>
                  <a:lnTo>
                    <a:pt x="78" y="146"/>
                  </a:lnTo>
                  <a:lnTo>
                    <a:pt x="79" y="146"/>
                  </a:lnTo>
                  <a:lnTo>
                    <a:pt x="79" y="144"/>
                  </a:lnTo>
                  <a:lnTo>
                    <a:pt x="79" y="143"/>
                  </a:lnTo>
                  <a:lnTo>
                    <a:pt x="79" y="142"/>
                  </a:lnTo>
                  <a:lnTo>
                    <a:pt x="79" y="141"/>
                  </a:lnTo>
                  <a:lnTo>
                    <a:pt x="80" y="141"/>
                  </a:lnTo>
                  <a:lnTo>
                    <a:pt x="81" y="140"/>
                  </a:lnTo>
                  <a:lnTo>
                    <a:pt x="81" y="139"/>
                  </a:lnTo>
                  <a:lnTo>
                    <a:pt x="81" y="138"/>
                  </a:lnTo>
                  <a:lnTo>
                    <a:pt x="81" y="137"/>
                  </a:lnTo>
                  <a:lnTo>
                    <a:pt x="81" y="135"/>
                  </a:lnTo>
                  <a:lnTo>
                    <a:pt x="81" y="134"/>
                  </a:lnTo>
                  <a:lnTo>
                    <a:pt x="82" y="134"/>
                  </a:lnTo>
                  <a:lnTo>
                    <a:pt x="81" y="134"/>
                  </a:lnTo>
                  <a:lnTo>
                    <a:pt x="81" y="133"/>
                  </a:lnTo>
                  <a:lnTo>
                    <a:pt x="80" y="133"/>
                  </a:lnTo>
                  <a:lnTo>
                    <a:pt x="80" y="132"/>
                  </a:lnTo>
                  <a:lnTo>
                    <a:pt x="81" y="132"/>
                  </a:lnTo>
                  <a:lnTo>
                    <a:pt x="82" y="132"/>
                  </a:lnTo>
                  <a:lnTo>
                    <a:pt x="82" y="131"/>
                  </a:lnTo>
                  <a:lnTo>
                    <a:pt x="82" y="130"/>
                  </a:lnTo>
                  <a:lnTo>
                    <a:pt x="83" y="129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83" y="127"/>
                  </a:lnTo>
                  <a:lnTo>
                    <a:pt x="82" y="127"/>
                  </a:lnTo>
                  <a:lnTo>
                    <a:pt x="82" y="126"/>
                  </a:lnTo>
                  <a:lnTo>
                    <a:pt x="81" y="126"/>
                  </a:lnTo>
                  <a:lnTo>
                    <a:pt x="81" y="125"/>
                  </a:lnTo>
                  <a:lnTo>
                    <a:pt x="80" y="125"/>
                  </a:lnTo>
                  <a:lnTo>
                    <a:pt x="80" y="124"/>
                  </a:lnTo>
                  <a:lnTo>
                    <a:pt x="79" y="124"/>
                  </a:lnTo>
                  <a:lnTo>
                    <a:pt x="79" y="125"/>
                  </a:lnTo>
                  <a:lnTo>
                    <a:pt x="79" y="124"/>
                  </a:lnTo>
                  <a:lnTo>
                    <a:pt x="78" y="123"/>
                  </a:lnTo>
                  <a:lnTo>
                    <a:pt x="77" y="122"/>
                  </a:lnTo>
                  <a:lnTo>
                    <a:pt x="77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7" y="119"/>
                  </a:lnTo>
                  <a:lnTo>
                    <a:pt x="77" y="118"/>
                  </a:lnTo>
                  <a:lnTo>
                    <a:pt x="77" y="119"/>
                  </a:lnTo>
                  <a:lnTo>
                    <a:pt x="78" y="118"/>
                  </a:lnTo>
                  <a:lnTo>
                    <a:pt x="79" y="118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6"/>
                  </a:lnTo>
                  <a:lnTo>
                    <a:pt x="79" y="116"/>
                  </a:lnTo>
                  <a:lnTo>
                    <a:pt x="78" y="116"/>
                  </a:lnTo>
                  <a:lnTo>
                    <a:pt x="78" y="115"/>
                  </a:lnTo>
                  <a:lnTo>
                    <a:pt x="77" y="115"/>
                  </a:lnTo>
                  <a:lnTo>
                    <a:pt x="77" y="114"/>
                  </a:lnTo>
                  <a:lnTo>
                    <a:pt x="75" y="114"/>
                  </a:lnTo>
                  <a:lnTo>
                    <a:pt x="75" y="113"/>
                  </a:lnTo>
                  <a:lnTo>
                    <a:pt x="74" y="113"/>
                  </a:lnTo>
                  <a:lnTo>
                    <a:pt x="73" y="112"/>
                  </a:lnTo>
                  <a:lnTo>
                    <a:pt x="73" y="113"/>
                  </a:lnTo>
                  <a:lnTo>
                    <a:pt x="73" y="112"/>
                  </a:lnTo>
                  <a:lnTo>
                    <a:pt x="72" y="112"/>
                  </a:lnTo>
                  <a:lnTo>
                    <a:pt x="72" y="110"/>
                  </a:lnTo>
                  <a:lnTo>
                    <a:pt x="71" y="110"/>
                  </a:lnTo>
                  <a:lnTo>
                    <a:pt x="71" y="109"/>
                  </a:lnTo>
                  <a:lnTo>
                    <a:pt x="71" y="108"/>
                  </a:lnTo>
                  <a:lnTo>
                    <a:pt x="71" y="109"/>
                  </a:lnTo>
                  <a:lnTo>
                    <a:pt x="70" y="109"/>
                  </a:lnTo>
                  <a:lnTo>
                    <a:pt x="70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67" y="108"/>
                  </a:lnTo>
                  <a:lnTo>
                    <a:pt x="69" y="108"/>
                  </a:lnTo>
                  <a:lnTo>
                    <a:pt x="67" y="107"/>
                  </a:lnTo>
                  <a:lnTo>
                    <a:pt x="66" y="107"/>
                  </a:lnTo>
                  <a:lnTo>
                    <a:pt x="66" y="106"/>
                  </a:lnTo>
                  <a:lnTo>
                    <a:pt x="66" y="102"/>
                  </a:lnTo>
                  <a:lnTo>
                    <a:pt x="66" y="101"/>
                  </a:lnTo>
                  <a:lnTo>
                    <a:pt x="65" y="101"/>
                  </a:lnTo>
                  <a:lnTo>
                    <a:pt x="64" y="101"/>
                  </a:lnTo>
                  <a:lnTo>
                    <a:pt x="64" y="100"/>
                  </a:lnTo>
                  <a:lnTo>
                    <a:pt x="64" y="99"/>
                  </a:lnTo>
                  <a:lnTo>
                    <a:pt x="63" y="98"/>
                  </a:lnTo>
                  <a:lnTo>
                    <a:pt x="63" y="97"/>
                  </a:lnTo>
                  <a:lnTo>
                    <a:pt x="62" y="97"/>
                  </a:lnTo>
                  <a:lnTo>
                    <a:pt x="62" y="98"/>
                  </a:lnTo>
                  <a:lnTo>
                    <a:pt x="62" y="97"/>
                  </a:lnTo>
                  <a:lnTo>
                    <a:pt x="58" y="95"/>
                  </a:lnTo>
                  <a:lnTo>
                    <a:pt x="57" y="93"/>
                  </a:lnTo>
                  <a:lnTo>
                    <a:pt x="56" y="92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4" y="91"/>
                  </a:lnTo>
                  <a:lnTo>
                    <a:pt x="54" y="90"/>
                  </a:lnTo>
                  <a:lnTo>
                    <a:pt x="54" y="89"/>
                  </a:lnTo>
                  <a:lnTo>
                    <a:pt x="53" y="89"/>
                  </a:lnTo>
                  <a:lnTo>
                    <a:pt x="53" y="88"/>
                  </a:lnTo>
                  <a:lnTo>
                    <a:pt x="53" y="87"/>
                  </a:lnTo>
                  <a:lnTo>
                    <a:pt x="53" y="85"/>
                  </a:lnTo>
                  <a:lnTo>
                    <a:pt x="52" y="85"/>
                  </a:lnTo>
                  <a:lnTo>
                    <a:pt x="52" y="84"/>
                  </a:lnTo>
                  <a:lnTo>
                    <a:pt x="50" y="83"/>
                  </a:lnTo>
                  <a:lnTo>
                    <a:pt x="50" y="82"/>
                  </a:lnTo>
                  <a:lnTo>
                    <a:pt x="49" y="82"/>
                  </a:lnTo>
                  <a:lnTo>
                    <a:pt x="49" y="83"/>
                  </a:lnTo>
                  <a:lnTo>
                    <a:pt x="48" y="83"/>
                  </a:lnTo>
                  <a:lnTo>
                    <a:pt x="48" y="82"/>
                  </a:lnTo>
                  <a:lnTo>
                    <a:pt x="47" y="82"/>
                  </a:lnTo>
                  <a:lnTo>
                    <a:pt x="47" y="81"/>
                  </a:lnTo>
                  <a:lnTo>
                    <a:pt x="46" y="81"/>
                  </a:lnTo>
                  <a:lnTo>
                    <a:pt x="46" y="80"/>
                  </a:lnTo>
                  <a:lnTo>
                    <a:pt x="45" y="79"/>
                  </a:lnTo>
                  <a:lnTo>
                    <a:pt x="45" y="77"/>
                  </a:lnTo>
                  <a:lnTo>
                    <a:pt x="45" y="76"/>
                  </a:lnTo>
                  <a:lnTo>
                    <a:pt x="46" y="76"/>
                  </a:lnTo>
                  <a:lnTo>
                    <a:pt x="46" y="75"/>
                  </a:lnTo>
                  <a:lnTo>
                    <a:pt x="45" y="74"/>
                  </a:lnTo>
                  <a:lnTo>
                    <a:pt x="44" y="74"/>
                  </a:lnTo>
                  <a:lnTo>
                    <a:pt x="42" y="74"/>
                  </a:lnTo>
                  <a:lnTo>
                    <a:pt x="42" y="73"/>
                  </a:lnTo>
                  <a:lnTo>
                    <a:pt x="41" y="73"/>
                  </a:lnTo>
                  <a:lnTo>
                    <a:pt x="40" y="73"/>
                  </a:lnTo>
                  <a:lnTo>
                    <a:pt x="39" y="73"/>
                  </a:lnTo>
                  <a:lnTo>
                    <a:pt x="38" y="73"/>
                  </a:lnTo>
                  <a:lnTo>
                    <a:pt x="38" y="72"/>
                  </a:lnTo>
                  <a:lnTo>
                    <a:pt x="37" y="72"/>
                  </a:lnTo>
                  <a:lnTo>
                    <a:pt x="36" y="71"/>
                  </a:lnTo>
                  <a:lnTo>
                    <a:pt x="36" y="70"/>
                  </a:lnTo>
                  <a:lnTo>
                    <a:pt x="35" y="71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3" y="68"/>
                  </a:lnTo>
                  <a:lnTo>
                    <a:pt x="32" y="68"/>
                  </a:lnTo>
                  <a:lnTo>
                    <a:pt x="31" y="68"/>
                  </a:lnTo>
                  <a:lnTo>
                    <a:pt x="31" y="67"/>
                  </a:lnTo>
                  <a:lnTo>
                    <a:pt x="29" y="66"/>
                  </a:lnTo>
                  <a:lnTo>
                    <a:pt x="28" y="66"/>
                  </a:lnTo>
                  <a:lnTo>
                    <a:pt x="28" y="65"/>
                  </a:lnTo>
                  <a:lnTo>
                    <a:pt x="27" y="65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30" y="63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1" y="59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2" y="59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6" y="59"/>
                  </a:lnTo>
                  <a:lnTo>
                    <a:pt x="36" y="60"/>
                  </a:lnTo>
                  <a:lnTo>
                    <a:pt x="37" y="60"/>
                  </a:lnTo>
                  <a:lnTo>
                    <a:pt x="38" y="60"/>
                  </a:lnTo>
                  <a:lnTo>
                    <a:pt x="38" y="59"/>
                  </a:lnTo>
                  <a:lnTo>
                    <a:pt x="39" y="58"/>
                  </a:lnTo>
                  <a:lnTo>
                    <a:pt x="40" y="58"/>
                  </a:lnTo>
                  <a:lnTo>
                    <a:pt x="40" y="57"/>
                  </a:lnTo>
                  <a:lnTo>
                    <a:pt x="41" y="57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41" y="55"/>
                  </a:lnTo>
                  <a:lnTo>
                    <a:pt x="42" y="54"/>
                  </a:lnTo>
                  <a:lnTo>
                    <a:pt x="42" y="55"/>
                  </a:lnTo>
                  <a:lnTo>
                    <a:pt x="42" y="54"/>
                  </a:lnTo>
                  <a:lnTo>
                    <a:pt x="42" y="52"/>
                  </a:lnTo>
                  <a:lnTo>
                    <a:pt x="42" y="51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0"/>
                  </a:lnTo>
                  <a:lnTo>
                    <a:pt x="39" y="51"/>
                  </a:lnTo>
                  <a:lnTo>
                    <a:pt x="38" y="50"/>
                  </a:lnTo>
                  <a:lnTo>
                    <a:pt x="38" y="49"/>
                  </a:lnTo>
                  <a:lnTo>
                    <a:pt x="39" y="49"/>
                  </a:lnTo>
                  <a:lnTo>
                    <a:pt x="39" y="48"/>
                  </a:lnTo>
                  <a:lnTo>
                    <a:pt x="38" y="48"/>
                  </a:lnTo>
                  <a:lnTo>
                    <a:pt x="37" y="47"/>
                  </a:lnTo>
                  <a:lnTo>
                    <a:pt x="35" y="48"/>
                  </a:lnTo>
                  <a:lnTo>
                    <a:pt x="35" y="47"/>
                  </a:lnTo>
                  <a:lnTo>
                    <a:pt x="35" y="46"/>
                  </a:lnTo>
                  <a:lnTo>
                    <a:pt x="36" y="46"/>
                  </a:lnTo>
                  <a:lnTo>
                    <a:pt x="37" y="46"/>
                  </a:lnTo>
                  <a:lnTo>
                    <a:pt x="38" y="45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6" y="42"/>
                  </a:lnTo>
                  <a:lnTo>
                    <a:pt x="35" y="42"/>
                  </a:lnTo>
                  <a:lnTo>
                    <a:pt x="35" y="41"/>
                  </a:lnTo>
                  <a:lnTo>
                    <a:pt x="33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32" y="39"/>
                  </a:lnTo>
                  <a:lnTo>
                    <a:pt x="31" y="39"/>
                  </a:lnTo>
                  <a:lnTo>
                    <a:pt x="30" y="39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5" y="40"/>
                  </a:lnTo>
                  <a:lnTo>
                    <a:pt x="25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2" y="42"/>
                  </a:lnTo>
                  <a:lnTo>
                    <a:pt x="21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2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3" y="30"/>
                  </a:lnTo>
                  <a:lnTo>
                    <a:pt x="13" y="29"/>
                  </a:lnTo>
                  <a:lnTo>
                    <a:pt x="13" y="28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0" y="28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3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4" y="10"/>
                  </a:lnTo>
                  <a:lnTo>
                    <a:pt x="25" y="12"/>
                  </a:lnTo>
                  <a:lnTo>
                    <a:pt x="27" y="12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9" y="14"/>
                  </a:lnTo>
                  <a:lnTo>
                    <a:pt x="29" y="13"/>
                  </a:lnTo>
                  <a:lnTo>
                    <a:pt x="29" y="12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2" y="8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3" y="10"/>
                  </a:lnTo>
                  <a:lnTo>
                    <a:pt x="35" y="10"/>
                  </a:lnTo>
                  <a:lnTo>
                    <a:pt x="36" y="10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8" y="8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40" y="8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8" y="1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4" name="Freeform 6956">
              <a:extLst>
                <a:ext uri="{FF2B5EF4-FFF2-40B4-BE49-F238E27FC236}">
                  <a16:creationId xmlns:a16="http://schemas.microsoft.com/office/drawing/2014/main" id="{922C5AC6-0249-9B5D-F437-CFC9CA9981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4725" y="4227514"/>
              <a:ext cx="123825" cy="103188"/>
            </a:xfrm>
            <a:custGeom>
              <a:avLst/>
              <a:gdLst>
                <a:gd name="T0" fmla="*/ 14 w 78"/>
                <a:gd name="T1" fmla="*/ 63 h 65"/>
                <a:gd name="T2" fmla="*/ 14 w 78"/>
                <a:gd name="T3" fmla="*/ 62 h 65"/>
                <a:gd name="T4" fmla="*/ 10 w 78"/>
                <a:gd name="T5" fmla="*/ 52 h 65"/>
                <a:gd name="T6" fmla="*/ 10 w 78"/>
                <a:gd name="T7" fmla="*/ 51 h 65"/>
                <a:gd name="T8" fmla="*/ 75 w 78"/>
                <a:gd name="T9" fmla="*/ 4 h 65"/>
                <a:gd name="T10" fmla="*/ 75 w 78"/>
                <a:gd name="T11" fmla="*/ 10 h 65"/>
                <a:gd name="T12" fmla="*/ 78 w 78"/>
                <a:gd name="T13" fmla="*/ 18 h 65"/>
                <a:gd name="T14" fmla="*/ 77 w 78"/>
                <a:gd name="T15" fmla="*/ 27 h 65"/>
                <a:gd name="T16" fmla="*/ 78 w 78"/>
                <a:gd name="T17" fmla="*/ 34 h 65"/>
                <a:gd name="T18" fmla="*/ 73 w 78"/>
                <a:gd name="T19" fmla="*/ 37 h 65"/>
                <a:gd name="T20" fmla="*/ 67 w 78"/>
                <a:gd name="T21" fmla="*/ 40 h 65"/>
                <a:gd name="T22" fmla="*/ 60 w 78"/>
                <a:gd name="T23" fmla="*/ 42 h 65"/>
                <a:gd name="T24" fmla="*/ 59 w 78"/>
                <a:gd name="T25" fmla="*/ 46 h 65"/>
                <a:gd name="T26" fmla="*/ 53 w 78"/>
                <a:gd name="T27" fmla="*/ 47 h 65"/>
                <a:gd name="T28" fmla="*/ 52 w 78"/>
                <a:gd name="T29" fmla="*/ 51 h 65"/>
                <a:gd name="T30" fmla="*/ 56 w 78"/>
                <a:gd name="T31" fmla="*/ 55 h 65"/>
                <a:gd name="T32" fmla="*/ 56 w 78"/>
                <a:gd name="T33" fmla="*/ 60 h 65"/>
                <a:gd name="T34" fmla="*/ 52 w 78"/>
                <a:gd name="T35" fmla="*/ 57 h 65"/>
                <a:gd name="T36" fmla="*/ 45 w 78"/>
                <a:gd name="T37" fmla="*/ 57 h 65"/>
                <a:gd name="T38" fmla="*/ 41 w 78"/>
                <a:gd name="T39" fmla="*/ 61 h 65"/>
                <a:gd name="T40" fmla="*/ 34 w 78"/>
                <a:gd name="T41" fmla="*/ 63 h 65"/>
                <a:gd name="T42" fmla="*/ 28 w 78"/>
                <a:gd name="T43" fmla="*/ 63 h 65"/>
                <a:gd name="T44" fmla="*/ 23 w 78"/>
                <a:gd name="T45" fmla="*/ 62 h 65"/>
                <a:gd name="T46" fmla="*/ 18 w 78"/>
                <a:gd name="T47" fmla="*/ 63 h 65"/>
                <a:gd name="T48" fmla="*/ 20 w 78"/>
                <a:gd name="T49" fmla="*/ 61 h 65"/>
                <a:gd name="T50" fmla="*/ 20 w 78"/>
                <a:gd name="T51" fmla="*/ 55 h 65"/>
                <a:gd name="T52" fmla="*/ 16 w 78"/>
                <a:gd name="T53" fmla="*/ 57 h 65"/>
                <a:gd name="T54" fmla="*/ 11 w 78"/>
                <a:gd name="T55" fmla="*/ 59 h 65"/>
                <a:gd name="T56" fmla="*/ 11 w 78"/>
                <a:gd name="T57" fmla="*/ 53 h 65"/>
                <a:gd name="T58" fmla="*/ 10 w 78"/>
                <a:gd name="T59" fmla="*/ 50 h 65"/>
                <a:gd name="T60" fmla="*/ 11 w 78"/>
                <a:gd name="T61" fmla="*/ 50 h 65"/>
                <a:gd name="T62" fmla="*/ 9 w 78"/>
                <a:gd name="T63" fmla="*/ 47 h 65"/>
                <a:gd name="T64" fmla="*/ 11 w 78"/>
                <a:gd name="T65" fmla="*/ 46 h 65"/>
                <a:gd name="T66" fmla="*/ 8 w 78"/>
                <a:gd name="T67" fmla="*/ 44 h 65"/>
                <a:gd name="T68" fmla="*/ 8 w 78"/>
                <a:gd name="T69" fmla="*/ 47 h 65"/>
                <a:gd name="T70" fmla="*/ 6 w 78"/>
                <a:gd name="T71" fmla="*/ 39 h 65"/>
                <a:gd name="T72" fmla="*/ 4 w 78"/>
                <a:gd name="T73" fmla="*/ 34 h 65"/>
                <a:gd name="T74" fmla="*/ 2 w 78"/>
                <a:gd name="T75" fmla="*/ 27 h 65"/>
                <a:gd name="T76" fmla="*/ 0 w 78"/>
                <a:gd name="T77" fmla="*/ 19 h 65"/>
                <a:gd name="T78" fmla="*/ 6 w 78"/>
                <a:gd name="T79" fmla="*/ 14 h 65"/>
                <a:gd name="T80" fmla="*/ 8 w 78"/>
                <a:gd name="T81" fmla="*/ 9 h 65"/>
                <a:gd name="T82" fmla="*/ 14 w 78"/>
                <a:gd name="T83" fmla="*/ 5 h 65"/>
                <a:gd name="T84" fmla="*/ 20 w 78"/>
                <a:gd name="T85" fmla="*/ 5 h 65"/>
                <a:gd name="T86" fmla="*/ 27 w 78"/>
                <a:gd name="T87" fmla="*/ 4 h 65"/>
                <a:gd name="T88" fmla="*/ 33 w 78"/>
                <a:gd name="T89" fmla="*/ 4 h 65"/>
                <a:gd name="T90" fmla="*/ 40 w 78"/>
                <a:gd name="T91" fmla="*/ 5 h 65"/>
                <a:gd name="T92" fmla="*/ 43 w 78"/>
                <a:gd name="T93" fmla="*/ 6 h 65"/>
                <a:gd name="T94" fmla="*/ 50 w 78"/>
                <a:gd name="T95" fmla="*/ 9 h 65"/>
                <a:gd name="T96" fmla="*/ 56 w 78"/>
                <a:gd name="T97" fmla="*/ 11 h 65"/>
                <a:gd name="T98" fmla="*/ 54 w 78"/>
                <a:gd name="T99" fmla="*/ 6 h 65"/>
                <a:gd name="T100" fmla="*/ 59 w 78"/>
                <a:gd name="T101" fmla="*/ 4 h 65"/>
                <a:gd name="T102" fmla="*/ 63 w 78"/>
                <a:gd name="T103" fmla="*/ 4 h 65"/>
                <a:gd name="T104" fmla="*/ 69 w 78"/>
                <a:gd name="T105" fmla="*/ 5 h 65"/>
                <a:gd name="T106" fmla="*/ 74 w 78"/>
                <a:gd name="T107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" h="65">
                  <a:moveTo>
                    <a:pt x="21" y="64"/>
                  </a:moveTo>
                  <a:lnTo>
                    <a:pt x="21" y="65"/>
                  </a:lnTo>
                  <a:lnTo>
                    <a:pt x="21" y="64"/>
                  </a:lnTo>
                  <a:lnTo>
                    <a:pt x="20" y="64"/>
                  </a:lnTo>
                  <a:lnTo>
                    <a:pt x="21" y="64"/>
                  </a:lnTo>
                  <a:close/>
                  <a:moveTo>
                    <a:pt x="15" y="63"/>
                  </a:moveTo>
                  <a:lnTo>
                    <a:pt x="14" y="63"/>
                  </a:lnTo>
                  <a:lnTo>
                    <a:pt x="14" y="62"/>
                  </a:lnTo>
                  <a:lnTo>
                    <a:pt x="15" y="62"/>
                  </a:lnTo>
                  <a:lnTo>
                    <a:pt x="15" y="63"/>
                  </a:lnTo>
                  <a:close/>
                  <a:moveTo>
                    <a:pt x="14" y="61"/>
                  </a:moveTo>
                  <a:lnTo>
                    <a:pt x="15" y="61"/>
                  </a:lnTo>
                  <a:lnTo>
                    <a:pt x="14" y="61"/>
                  </a:lnTo>
                  <a:lnTo>
                    <a:pt x="14" y="62"/>
                  </a:lnTo>
                  <a:lnTo>
                    <a:pt x="14" y="61"/>
                  </a:lnTo>
                  <a:lnTo>
                    <a:pt x="12" y="61"/>
                  </a:lnTo>
                  <a:lnTo>
                    <a:pt x="12" y="60"/>
                  </a:lnTo>
                  <a:lnTo>
                    <a:pt x="14" y="60"/>
                  </a:lnTo>
                  <a:lnTo>
                    <a:pt x="14" y="61"/>
                  </a:lnTo>
                  <a:close/>
                  <a:moveTo>
                    <a:pt x="10" y="51"/>
                  </a:moveTo>
                  <a:lnTo>
                    <a:pt x="10" y="52"/>
                  </a:lnTo>
                  <a:lnTo>
                    <a:pt x="10" y="53"/>
                  </a:lnTo>
                  <a:lnTo>
                    <a:pt x="10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10" y="51"/>
                  </a:lnTo>
                  <a:close/>
                  <a:moveTo>
                    <a:pt x="10" y="50"/>
                  </a:moveTo>
                  <a:lnTo>
                    <a:pt x="10" y="51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50"/>
                  </a:lnTo>
                  <a:close/>
                  <a:moveTo>
                    <a:pt x="77" y="2"/>
                  </a:moveTo>
                  <a:lnTo>
                    <a:pt x="77" y="3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5" y="5"/>
                  </a:lnTo>
                  <a:lnTo>
                    <a:pt x="75" y="6"/>
                  </a:lnTo>
                  <a:lnTo>
                    <a:pt x="75" y="7"/>
                  </a:lnTo>
                  <a:lnTo>
                    <a:pt x="75" y="9"/>
                  </a:lnTo>
                  <a:lnTo>
                    <a:pt x="74" y="9"/>
                  </a:lnTo>
                  <a:lnTo>
                    <a:pt x="75" y="9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6" y="12"/>
                  </a:lnTo>
                  <a:lnTo>
                    <a:pt x="76" y="13"/>
                  </a:lnTo>
                  <a:lnTo>
                    <a:pt x="76" y="14"/>
                  </a:lnTo>
                  <a:lnTo>
                    <a:pt x="77" y="15"/>
                  </a:lnTo>
                  <a:lnTo>
                    <a:pt x="78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78" y="22"/>
                  </a:lnTo>
                  <a:lnTo>
                    <a:pt x="76" y="26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6" y="27"/>
                  </a:lnTo>
                  <a:lnTo>
                    <a:pt x="77" y="27"/>
                  </a:lnTo>
                  <a:lnTo>
                    <a:pt x="77" y="28"/>
                  </a:lnTo>
                  <a:lnTo>
                    <a:pt x="77" y="29"/>
                  </a:lnTo>
                  <a:lnTo>
                    <a:pt x="77" y="30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4"/>
                  </a:lnTo>
                  <a:lnTo>
                    <a:pt x="78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7"/>
                  </a:lnTo>
                  <a:lnTo>
                    <a:pt x="74" y="36"/>
                  </a:lnTo>
                  <a:lnTo>
                    <a:pt x="73" y="37"/>
                  </a:lnTo>
                  <a:lnTo>
                    <a:pt x="71" y="37"/>
                  </a:lnTo>
                  <a:lnTo>
                    <a:pt x="71" y="38"/>
                  </a:lnTo>
                  <a:lnTo>
                    <a:pt x="70" y="38"/>
                  </a:lnTo>
                  <a:lnTo>
                    <a:pt x="70" y="39"/>
                  </a:lnTo>
                  <a:lnTo>
                    <a:pt x="69" y="40"/>
                  </a:lnTo>
                  <a:lnTo>
                    <a:pt x="68" y="40"/>
                  </a:lnTo>
                  <a:lnTo>
                    <a:pt x="67" y="40"/>
                  </a:lnTo>
                  <a:lnTo>
                    <a:pt x="66" y="40"/>
                  </a:lnTo>
                  <a:lnTo>
                    <a:pt x="66" y="42"/>
                  </a:lnTo>
                  <a:lnTo>
                    <a:pt x="65" y="42"/>
                  </a:lnTo>
                  <a:lnTo>
                    <a:pt x="63" y="42"/>
                  </a:lnTo>
                  <a:lnTo>
                    <a:pt x="62" y="42"/>
                  </a:lnTo>
                  <a:lnTo>
                    <a:pt x="61" y="42"/>
                  </a:lnTo>
                  <a:lnTo>
                    <a:pt x="60" y="42"/>
                  </a:lnTo>
                  <a:lnTo>
                    <a:pt x="60" y="43"/>
                  </a:lnTo>
                  <a:lnTo>
                    <a:pt x="61" y="43"/>
                  </a:lnTo>
                  <a:lnTo>
                    <a:pt x="61" y="44"/>
                  </a:lnTo>
                  <a:lnTo>
                    <a:pt x="60" y="45"/>
                  </a:lnTo>
                  <a:lnTo>
                    <a:pt x="61" y="46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58" y="46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4" y="45"/>
                  </a:lnTo>
                  <a:lnTo>
                    <a:pt x="54" y="46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2" y="46"/>
                  </a:lnTo>
                  <a:lnTo>
                    <a:pt x="52" y="47"/>
                  </a:lnTo>
                  <a:lnTo>
                    <a:pt x="51" y="47"/>
                  </a:lnTo>
                  <a:lnTo>
                    <a:pt x="51" y="48"/>
                  </a:lnTo>
                  <a:lnTo>
                    <a:pt x="52" y="48"/>
                  </a:lnTo>
                  <a:lnTo>
                    <a:pt x="52" y="50"/>
                  </a:lnTo>
                  <a:lnTo>
                    <a:pt x="52" y="51"/>
                  </a:lnTo>
                  <a:lnTo>
                    <a:pt x="52" y="52"/>
                  </a:lnTo>
                  <a:lnTo>
                    <a:pt x="52" y="53"/>
                  </a:lnTo>
                  <a:lnTo>
                    <a:pt x="53" y="53"/>
                  </a:lnTo>
                  <a:lnTo>
                    <a:pt x="53" y="54"/>
                  </a:lnTo>
                  <a:lnTo>
                    <a:pt x="54" y="54"/>
                  </a:lnTo>
                  <a:lnTo>
                    <a:pt x="54" y="55"/>
                  </a:lnTo>
                  <a:lnTo>
                    <a:pt x="56" y="55"/>
                  </a:lnTo>
                  <a:lnTo>
                    <a:pt x="57" y="55"/>
                  </a:lnTo>
                  <a:lnTo>
                    <a:pt x="57" y="56"/>
                  </a:lnTo>
                  <a:lnTo>
                    <a:pt x="58" y="57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6" y="60"/>
                  </a:lnTo>
                  <a:lnTo>
                    <a:pt x="54" y="60"/>
                  </a:lnTo>
                  <a:lnTo>
                    <a:pt x="54" y="59"/>
                  </a:lnTo>
                  <a:lnTo>
                    <a:pt x="53" y="59"/>
                  </a:lnTo>
                  <a:lnTo>
                    <a:pt x="53" y="60"/>
                  </a:lnTo>
                  <a:lnTo>
                    <a:pt x="52" y="60"/>
                  </a:lnTo>
                  <a:lnTo>
                    <a:pt x="52" y="59"/>
                  </a:lnTo>
                  <a:lnTo>
                    <a:pt x="52" y="57"/>
                  </a:lnTo>
                  <a:lnTo>
                    <a:pt x="51" y="57"/>
                  </a:lnTo>
                  <a:lnTo>
                    <a:pt x="51" y="56"/>
                  </a:lnTo>
                  <a:lnTo>
                    <a:pt x="50" y="56"/>
                  </a:lnTo>
                  <a:lnTo>
                    <a:pt x="49" y="57"/>
                  </a:lnTo>
                  <a:lnTo>
                    <a:pt x="48" y="57"/>
                  </a:lnTo>
                  <a:lnTo>
                    <a:pt x="46" y="57"/>
                  </a:lnTo>
                  <a:lnTo>
                    <a:pt x="45" y="57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1" y="57"/>
                  </a:lnTo>
                  <a:lnTo>
                    <a:pt x="40" y="57"/>
                  </a:lnTo>
                  <a:lnTo>
                    <a:pt x="40" y="59"/>
                  </a:lnTo>
                  <a:lnTo>
                    <a:pt x="40" y="60"/>
                  </a:lnTo>
                  <a:lnTo>
                    <a:pt x="41" y="61"/>
                  </a:lnTo>
                  <a:lnTo>
                    <a:pt x="40" y="61"/>
                  </a:lnTo>
                  <a:lnTo>
                    <a:pt x="38" y="62"/>
                  </a:lnTo>
                  <a:lnTo>
                    <a:pt x="37" y="63"/>
                  </a:lnTo>
                  <a:lnTo>
                    <a:pt x="37" y="64"/>
                  </a:lnTo>
                  <a:lnTo>
                    <a:pt x="36" y="64"/>
                  </a:lnTo>
                  <a:lnTo>
                    <a:pt x="35" y="64"/>
                  </a:lnTo>
                  <a:lnTo>
                    <a:pt x="34" y="63"/>
                  </a:lnTo>
                  <a:lnTo>
                    <a:pt x="33" y="64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31" y="64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28" y="63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3" y="61"/>
                  </a:lnTo>
                  <a:lnTo>
                    <a:pt x="23" y="62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7" y="63"/>
                  </a:lnTo>
                  <a:lnTo>
                    <a:pt x="17" y="62"/>
                  </a:lnTo>
                  <a:lnTo>
                    <a:pt x="18" y="62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19" y="60"/>
                  </a:lnTo>
                  <a:lnTo>
                    <a:pt x="20" y="60"/>
                  </a:lnTo>
                  <a:lnTo>
                    <a:pt x="20" y="59"/>
                  </a:lnTo>
                  <a:lnTo>
                    <a:pt x="20" y="57"/>
                  </a:lnTo>
                  <a:lnTo>
                    <a:pt x="20" y="56"/>
                  </a:lnTo>
                  <a:lnTo>
                    <a:pt x="19" y="56"/>
                  </a:lnTo>
                  <a:lnTo>
                    <a:pt x="20" y="55"/>
                  </a:lnTo>
                  <a:lnTo>
                    <a:pt x="19" y="55"/>
                  </a:lnTo>
                  <a:lnTo>
                    <a:pt x="18" y="55"/>
                  </a:lnTo>
                  <a:lnTo>
                    <a:pt x="18" y="54"/>
                  </a:lnTo>
                  <a:lnTo>
                    <a:pt x="17" y="54"/>
                  </a:lnTo>
                  <a:lnTo>
                    <a:pt x="17" y="55"/>
                  </a:lnTo>
                  <a:lnTo>
                    <a:pt x="16" y="56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5" y="59"/>
                  </a:lnTo>
                  <a:lnTo>
                    <a:pt x="15" y="57"/>
                  </a:lnTo>
                  <a:lnTo>
                    <a:pt x="14" y="57"/>
                  </a:lnTo>
                  <a:lnTo>
                    <a:pt x="14" y="59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1" y="57"/>
                  </a:lnTo>
                  <a:lnTo>
                    <a:pt x="11" y="56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2" y="52"/>
                  </a:lnTo>
                  <a:lnTo>
                    <a:pt x="11" y="51"/>
                  </a:lnTo>
                  <a:lnTo>
                    <a:pt x="11" y="52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1" y="50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10" y="45"/>
                  </a:lnTo>
                  <a:lnTo>
                    <a:pt x="9" y="46"/>
                  </a:lnTo>
                  <a:lnTo>
                    <a:pt x="9" y="45"/>
                  </a:lnTo>
                  <a:lnTo>
                    <a:pt x="8" y="44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9" y="46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9" y="46"/>
                  </a:lnTo>
                  <a:lnTo>
                    <a:pt x="9" y="45"/>
                  </a:lnTo>
                  <a:lnTo>
                    <a:pt x="8" y="44"/>
                  </a:lnTo>
                  <a:lnTo>
                    <a:pt x="7" y="42"/>
                  </a:lnTo>
                  <a:lnTo>
                    <a:pt x="7" y="40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7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9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3" y="7"/>
                  </a:lnTo>
                  <a:lnTo>
                    <a:pt x="44" y="9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49" y="9"/>
                  </a:lnTo>
                  <a:lnTo>
                    <a:pt x="50" y="9"/>
                  </a:lnTo>
                  <a:lnTo>
                    <a:pt x="51" y="10"/>
                  </a:lnTo>
                  <a:lnTo>
                    <a:pt x="51" y="11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6" y="12"/>
                  </a:lnTo>
                  <a:lnTo>
                    <a:pt x="56" y="11"/>
                  </a:lnTo>
                  <a:lnTo>
                    <a:pt x="57" y="11"/>
                  </a:lnTo>
                  <a:lnTo>
                    <a:pt x="57" y="10"/>
                  </a:lnTo>
                  <a:lnTo>
                    <a:pt x="57" y="9"/>
                  </a:lnTo>
                  <a:lnTo>
                    <a:pt x="56" y="9"/>
                  </a:lnTo>
                  <a:lnTo>
                    <a:pt x="56" y="7"/>
                  </a:lnTo>
                  <a:lnTo>
                    <a:pt x="54" y="7"/>
                  </a:lnTo>
                  <a:lnTo>
                    <a:pt x="54" y="6"/>
                  </a:lnTo>
                  <a:lnTo>
                    <a:pt x="54" y="5"/>
                  </a:lnTo>
                  <a:lnTo>
                    <a:pt x="56" y="5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58" y="4"/>
                  </a:lnTo>
                  <a:lnTo>
                    <a:pt x="58" y="3"/>
                  </a:lnTo>
                  <a:lnTo>
                    <a:pt x="59" y="4"/>
                  </a:lnTo>
                  <a:lnTo>
                    <a:pt x="60" y="4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2" y="2"/>
                  </a:lnTo>
                  <a:lnTo>
                    <a:pt x="62" y="3"/>
                  </a:lnTo>
                  <a:lnTo>
                    <a:pt x="63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4"/>
                  </a:lnTo>
                  <a:lnTo>
                    <a:pt x="66" y="5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8" y="5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70" y="4"/>
                  </a:lnTo>
                  <a:lnTo>
                    <a:pt x="71" y="4"/>
                  </a:lnTo>
                  <a:lnTo>
                    <a:pt x="71" y="3"/>
                  </a:lnTo>
                  <a:lnTo>
                    <a:pt x="73" y="3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5" y="2"/>
                  </a:lnTo>
                  <a:lnTo>
                    <a:pt x="76" y="2"/>
                  </a:lnTo>
                  <a:lnTo>
                    <a:pt x="76" y="1"/>
                  </a:lnTo>
                  <a:lnTo>
                    <a:pt x="77" y="0"/>
                  </a:lnTo>
                  <a:lnTo>
                    <a:pt x="77" y="1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5" name="Freeform 6963">
              <a:extLst>
                <a:ext uri="{FF2B5EF4-FFF2-40B4-BE49-F238E27FC236}">
                  <a16:creationId xmlns:a16="http://schemas.microsoft.com/office/drawing/2014/main" id="{2ECED564-7DA2-15C5-9828-D457140667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95662" y="4084639"/>
              <a:ext cx="196850" cy="361950"/>
            </a:xfrm>
            <a:custGeom>
              <a:avLst/>
              <a:gdLst>
                <a:gd name="T0" fmla="*/ 32 w 124"/>
                <a:gd name="T1" fmla="*/ 203 h 228"/>
                <a:gd name="T2" fmla="*/ 19 w 124"/>
                <a:gd name="T3" fmla="*/ 194 h 228"/>
                <a:gd name="T4" fmla="*/ 16 w 124"/>
                <a:gd name="T5" fmla="*/ 194 h 228"/>
                <a:gd name="T6" fmla="*/ 19 w 124"/>
                <a:gd name="T7" fmla="*/ 189 h 228"/>
                <a:gd name="T8" fmla="*/ 9 w 124"/>
                <a:gd name="T9" fmla="*/ 170 h 228"/>
                <a:gd name="T10" fmla="*/ 40 w 124"/>
                <a:gd name="T11" fmla="*/ 164 h 228"/>
                <a:gd name="T12" fmla="*/ 74 w 124"/>
                <a:gd name="T13" fmla="*/ 129 h 228"/>
                <a:gd name="T14" fmla="*/ 47 w 124"/>
                <a:gd name="T15" fmla="*/ 10 h 228"/>
                <a:gd name="T16" fmla="*/ 58 w 124"/>
                <a:gd name="T17" fmla="*/ 13 h 228"/>
                <a:gd name="T18" fmla="*/ 57 w 124"/>
                <a:gd name="T19" fmla="*/ 30 h 228"/>
                <a:gd name="T20" fmla="*/ 56 w 124"/>
                <a:gd name="T21" fmla="*/ 46 h 228"/>
                <a:gd name="T22" fmla="*/ 65 w 124"/>
                <a:gd name="T23" fmla="*/ 41 h 228"/>
                <a:gd name="T24" fmla="*/ 78 w 124"/>
                <a:gd name="T25" fmla="*/ 41 h 228"/>
                <a:gd name="T26" fmla="*/ 89 w 124"/>
                <a:gd name="T27" fmla="*/ 34 h 228"/>
                <a:gd name="T28" fmla="*/ 102 w 124"/>
                <a:gd name="T29" fmla="*/ 37 h 228"/>
                <a:gd name="T30" fmla="*/ 111 w 124"/>
                <a:gd name="T31" fmla="*/ 54 h 228"/>
                <a:gd name="T32" fmla="*/ 119 w 124"/>
                <a:gd name="T33" fmla="*/ 69 h 228"/>
                <a:gd name="T34" fmla="*/ 123 w 124"/>
                <a:gd name="T35" fmla="*/ 80 h 228"/>
                <a:gd name="T36" fmla="*/ 120 w 124"/>
                <a:gd name="T37" fmla="*/ 94 h 228"/>
                <a:gd name="T38" fmla="*/ 108 w 124"/>
                <a:gd name="T39" fmla="*/ 95 h 228"/>
                <a:gd name="T40" fmla="*/ 91 w 124"/>
                <a:gd name="T41" fmla="*/ 95 h 228"/>
                <a:gd name="T42" fmla="*/ 78 w 124"/>
                <a:gd name="T43" fmla="*/ 105 h 228"/>
                <a:gd name="T44" fmla="*/ 78 w 124"/>
                <a:gd name="T45" fmla="*/ 122 h 228"/>
                <a:gd name="T46" fmla="*/ 82 w 124"/>
                <a:gd name="T47" fmla="*/ 134 h 228"/>
                <a:gd name="T48" fmla="*/ 74 w 124"/>
                <a:gd name="T49" fmla="*/ 126 h 228"/>
                <a:gd name="T50" fmla="*/ 68 w 124"/>
                <a:gd name="T51" fmla="*/ 122 h 228"/>
                <a:gd name="T52" fmla="*/ 53 w 124"/>
                <a:gd name="T53" fmla="*/ 121 h 228"/>
                <a:gd name="T54" fmla="*/ 54 w 124"/>
                <a:gd name="T55" fmla="*/ 111 h 228"/>
                <a:gd name="T56" fmla="*/ 41 w 124"/>
                <a:gd name="T57" fmla="*/ 110 h 228"/>
                <a:gd name="T58" fmla="*/ 40 w 124"/>
                <a:gd name="T59" fmla="*/ 128 h 228"/>
                <a:gd name="T60" fmla="*/ 33 w 124"/>
                <a:gd name="T61" fmla="*/ 144 h 228"/>
                <a:gd name="T62" fmla="*/ 28 w 124"/>
                <a:gd name="T63" fmla="*/ 157 h 228"/>
                <a:gd name="T64" fmla="*/ 29 w 124"/>
                <a:gd name="T65" fmla="*/ 171 h 228"/>
                <a:gd name="T66" fmla="*/ 39 w 124"/>
                <a:gd name="T67" fmla="*/ 178 h 228"/>
                <a:gd name="T68" fmla="*/ 48 w 124"/>
                <a:gd name="T69" fmla="*/ 203 h 228"/>
                <a:gd name="T70" fmla="*/ 42 w 124"/>
                <a:gd name="T71" fmla="*/ 197 h 228"/>
                <a:gd name="T72" fmla="*/ 53 w 124"/>
                <a:gd name="T73" fmla="*/ 209 h 228"/>
                <a:gd name="T74" fmla="*/ 70 w 124"/>
                <a:gd name="T75" fmla="*/ 219 h 228"/>
                <a:gd name="T76" fmla="*/ 58 w 124"/>
                <a:gd name="T77" fmla="*/ 227 h 228"/>
                <a:gd name="T78" fmla="*/ 53 w 124"/>
                <a:gd name="T79" fmla="*/ 218 h 228"/>
                <a:gd name="T80" fmla="*/ 43 w 124"/>
                <a:gd name="T81" fmla="*/ 212 h 228"/>
                <a:gd name="T82" fmla="*/ 37 w 124"/>
                <a:gd name="T83" fmla="*/ 210 h 228"/>
                <a:gd name="T84" fmla="*/ 33 w 124"/>
                <a:gd name="T85" fmla="*/ 203 h 228"/>
                <a:gd name="T86" fmla="*/ 26 w 124"/>
                <a:gd name="T87" fmla="*/ 194 h 228"/>
                <a:gd name="T88" fmla="*/ 20 w 124"/>
                <a:gd name="T89" fmla="*/ 186 h 228"/>
                <a:gd name="T90" fmla="*/ 14 w 124"/>
                <a:gd name="T91" fmla="*/ 183 h 228"/>
                <a:gd name="T92" fmla="*/ 17 w 124"/>
                <a:gd name="T93" fmla="*/ 169 h 228"/>
                <a:gd name="T94" fmla="*/ 19 w 124"/>
                <a:gd name="T95" fmla="*/ 163 h 228"/>
                <a:gd name="T96" fmla="*/ 26 w 124"/>
                <a:gd name="T97" fmla="*/ 147 h 228"/>
                <a:gd name="T98" fmla="*/ 33 w 124"/>
                <a:gd name="T99" fmla="*/ 134 h 228"/>
                <a:gd name="T100" fmla="*/ 27 w 124"/>
                <a:gd name="T101" fmla="*/ 118 h 228"/>
                <a:gd name="T102" fmla="*/ 25 w 124"/>
                <a:gd name="T103" fmla="*/ 102 h 228"/>
                <a:gd name="T104" fmla="*/ 12 w 124"/>
                <a:gd name="T105" fmla="*/ 85 h 228"/>
                <a:gd name="T106" fmla="*/ 18 w 124"/>
                <a:gd name="T107" fmla="*/ 72 h 228"/>
                <a:gd name="T108" fmla="*/ 22 w 124"/>
                <a:gd name="T109" fmla="*/ 63 h 228"/>
                <a:gd name="T110" fmla="*/ 16 w 124"/>
                <a:gd name="T111" fmla="*/ 53 h 228"/>
                <a:gd name="T112" fmla="*/ 6 w 124"/>
                <a:gd name="T113" fmla="*/ 42 h 228"/>
                <a:gd name="T114" fmla="*/ 1 w 124"/>
                <a:gd name="T115" fmla="*/ 29 h 228"/>
                <a:gd name="T116" fmla="*/ 7 w 124"/>
                <a:gd name="T117" fmla="*/ 17 h 228"/>
                <a:gd name="T118" fmla="*/ 18 w 124"/>
                <a:gd name="T119" fmla="*/ 12 h 228"/>
                <a:gd name="T120" fmla="*/ 33 w 124"/>
                <a:gd name="T121" fmla="*/ 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" h="228">
                  <a:moveTo>
                    <a:pt x="28" y="213"/>
                  </a:moveTo>
                  <a:lnTo>
                    <a:pt x="28" y="214"/>
                  </a:lnTo>
                  <a:lnTo>
                    <a:pt x="27" y="214"/>
                  </a:lnTo>
                  <a:lnTo>
                    <a:pt x="27" y="213"/>
                  </a:lnTo>
                  <a:lnTo>
                    <a:pt x="28" y="213"/>
                  </a:lnTo>
                  <a:close/>
                  <a:moveTo>
                    <a:pt x="35" y="214"/>
                  </a:moveTo>
                  <a:lnTo>
                    <a:pt x="34" y="213"/>
                  </a:lnTo>
                  <a:lnTo>
                    <a:pt x="34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5" y="212"/>
                  </a:lnTo>
                  <a:lnTo>
                    <a:pt x="35" y="213"/>
                  </a:lnTo>
                  <a:lnTo>
                    <a:pt x="35" y="214"/>
                  </a:lnTo>
                  <a:close/>
                  <a:moveTo>
                    <a:pt x="32" y="203"/>
                  </a:moveTo>
                  <a:lnTo>
                    <a:pt x="31" y="203"/>
                  </a:lnTo>
                  <a:lnTo>
                    <a:pt x="31" y="204"/>
                  </a:lnTo>
                  <a:lnTo>
                    <a:pt x="31" y="203"/>
                  </a:lnTo>
                  <a:lnTo>
                    <a:pt x="32" y="203"/>
                  </a:lnTo>
                  <a:close/>
                  <a:moveTo>
                    <a:pt x="27" y="200"/>
                  </a:moveTo>
                  <a:lnTo>
                    <a:pt x="26" y="200"/>
                  </a:lnTo>
                  <a:lnTo>
                    <a:pt x="25" y="199"/>
                  </a:lnTo>
                  <a:lnTo>
                    <a:pt x="25" y="197"/>
                  </a:lnTo>
                  <a:lnTo>
                    <a:pt x="26" y="197"/>
                  </a:lnTo>
                  <a:lnTo>
                    <a:pt x="26" y="199"/>
                  </a:lnTo>
                  <a:lnTo>
                    <a:pt x="26" y="200"/>
                  </a:lnTo>
                  <a:lnTo>
                    <a:pt x="27" y="200"/>
                  </a:lnTo>
                  <a:close/>
                  <a:moveTo>
                    <a:pt x="27" y="199"/>
                  </a:moveTo>
                  <a:lnTo>
                    <a:pt x="26" y="199"/>
                  </a:lnTo>
                  <a:lnTo>
                    <a:pt x="26" y="197"/>
                  </a:lnTo>
                  <a:lnTo>
                    <a:pt x="27" y="197"/>
                  </a:lnTo>
                  <a:lnTo>
                    <a:pt x="27" y="199"/>
                  </a:lnTo>
                  <a:close/>
                  <a:moveTo>
                    <a:pt x="18" y="191"/>
                  </a:moveTo>
                  <a:lnTo>
                    <a:pt x="19" y="191"/>
                  </a:lnTo>
                  <a:lnTo>
                    <a:pt x="19" y="192"/>
                  </a:lnTo>
                  <a:lnTo>
                    <a:pt x="19" y="193"/>
                  </a:lnTo>
                  <a:lnTo>
                    <a:pt x="19" y="194"/>
                  </a:lnTo>
                  <a:lnTo>
                    <a:pt x="19" y="193"/>
                  </a:lnTo>
                  <a:lnTo>
                    <a:pt x="18" y="193"/>
                  </a:lnTo>
                  <a:lnTo>
                    <a:pt x="18" y="192"/>
                  </a:lnTo>
                  <a:lnTo>
                    <a:pt x="19" y="192"/>
                  </a:lnTo>
                  <a:lnTo>
                    <a:pt x="18" y="192"/>
                  </a:lnTo>
                  <a:lnTo>
                    <a:pt x="18" y="191"/>
                  </a:lnTo>
                  <a:close/>
                  <a:moveTo>
                    <a:pt x="15" y="189"/>
                  </a:moveTo>
                  <a:lnTo>
                    <a:pt x="15" y="191"/>
                  </a:lnTo>
                  <a:lnTo>
                    <a:pt x="16" y="191"/>
                  </a:lnTo>
                  <a:lnTo>
                    <a:pt x="17" y="191"/>
                  </a:lnTo>
                  <a:lnTo>
                    <a:pt x="17" y="192"/>
                  </a:lnTo>
                  <a:lnTo>
                    <a:pt x="16" y="192"/>
                  </a:lnTo>
                  <a:lnTo>
                    <a:pt x="16" y="193"/>
                  </a:lnTo>
                  <a:lnTo>
                    <a:pt x="16" y="194"/>
                  </a:lnTo>
                  <a:lnTo>
                    <a:pt x="16" y="193"/>
                  </a:lnTo>
                  <a:lnTo>
                    <a:pt x="17" y="193"/>
                  </a:lnTo>
                  <a:lnTo>
                    <a:pt x="17" y="194"/>
                  </a:lnTo>
                  <a:lnTo>
                    <a:pt x="16" y="194"/>
                  </a:lnTo>
                  <a:lnTo>
                    <a:pt x="16" y="195"/>
                  </a:lnTo>
                  <a:lnTo>
                    <a:pt x="16" y="194"/>
                  </a:lnTo>
                  <a:lnTo>
                    <a:pt x="15" y="194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4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4" y="193"/>
                  </a:lnTo>
                  <a:lnTo>
                    <a:pt x="14" y="192"/>
                  </a:lnTo>
                  <a:lnTo>
                    <a:pt x="15" y="192"/>
                  </a:lnTo>
                  <a:lnTo>
                    <a:pt x="14" y="191"/>
                  </a:lnTo>
                  <a:lnTo>
                    <a:pt x="15" y="191"/>
                  </a:lnTo>
                  <a:lnTo>
                    <a:pt x="15" y="189"/>
                  </a:lnTo>
                  <a:close/>
                  <a:moveTo>
                    <a:pt x="19" y="191"/>
                  </a:moveTo>
                  <a:lnTo>
                    <a:pt x="18" y="191"/>
                  </a:lnTo>
                  <a:lnTo>
                    <a:pt x="19" y="191"/>
                  </a:lnTo>
                  <a:lnTo>
                    <a:pt x="19" y="189"/>
                  </a:lnTo>
                  <a:lnTo>
                    <a:pt x="19" y="191"/>
                  </a:lnTo>
                  <a:close/>
                  <a:moveTo>
                    <a:pt x="15" y="178"/>
                  </a:moveTo>
                  <a:lnTo>
                    <a:pt x="14" y="179"/>
                  </a:lnTo>
                  <a:lnTo>
                    <a:pt x="14" y="178"/>
                  </a:lnTo>
                  <a:lnTo>
                    <a:pt x="14" y="177"/>
                  </a:lnTo>
                  <a:lnTo>
                    <a:pt x="15" y="177"/>
                  </a:lnTo>
                  <a:lnTo>
                    <a:pt x="15" y="178"/>
                  </a:lnTo>
                  <a:close/>
                  <a:moveTo>
                    <a:pt x="15" y="176"/>
                  </a:moveTo>
                  <a:lnTo>
                    <a:pt x="14" y="176"/>
                  </a:lnTo>
                  <a:lnTo>
                    <a:pt x="14" y="175"/>
                  </a:lnTo>
                  <a:lnTo>
                    <a:pt x="15" y="175"/>
                  </a:lnTo>
                  <a:lnTo>
                    <a:pt x="15" y="176"/>
                  </a:lnTo>
                  <a:close/>
                  <a:moveTo>
                    <a:pt x="8" y="171"/>
                  </a:moveTo>
                  <a:lnTo>
                    <a:pt x="8" y="170"/>
                  </a:lnTo>
                  <a:lnTo>
                    <a:pt x="8" y="171"/>
                  </a:lnTo>
                  <a:close/>
                  <a:moveTo>
                    <a:pt x="9" y="170"/>
                  </a:moveTo>
                  <a:lnTo>
                    <a:pt x="8" y="170"/>
                  </a:lnTo>
                  <a:lnTo>
                    <a:pt x="9" y="170"/>
                  </a:lnTo>
                  <a:close/>
                  <a:moveTo>
                    <a:pt x="41" y="168"/>
                  </a:moveTo>
                  <a:lnTo>
                    <a:pt x="41" y="169"/>
                  </a:lnTo>
                  <a:lnTo>
                    <a:pt x="41" y="170"/>
                  </a:lnTo>
                  <a:lnTo>
                    <a:pt x="40" y="170"/>
                  </a:lnTo>
                  <a:lnTo>
                    <a:pt x="39" y="170"/>
                  </a:lnTo>
                  <a:lnTo>
                    <a:pt x="39" y="169"/>
                  </a:lnTo>
                  <a:lnTo>
                    <a:pt x="39" y="168"/>
                  </a:lnTo>
                  <a:lnTo>
                    <a:pt x="40" y="168"/>
                  </a:lnTo>
                  <a:lnTo>
                    <a:pt x="41" y="168"/>
                  </a:lnTo>
                  <a:close/>
                  <a:moveTo>
                    <a:pt x="16" y="166"/>
                  </a:moveTo>
                  <a:lnTo>
                    <a:pt x="16" y="167"/>
                  </a:lnTo>
                  <a:lnTo>
                    <a:pt x="16" y="166"/>
                  </a:lnTo>
                  <a:close/>
                  <a:moveTo>
                    <a:pt x="40" y="164"/>
                  </a:moveTo>
                  <a:lnTo>
                    <a:pt x="41" y="164"/>
                  </a:lnTo>
                  <a:lnTo>
                    <a:pt x="41" y="166"/>
                  </a:lnTo>
                  <a:lnTo>
                    <a:pt x="41" y="167"/>
                  </a:lnTo>
                  <a:lnTo>
                    <a:pt x="40" y="166"/>
                  </a:lnTo>
                  <a:lnTo>
                    <a:pt x="40" y="164"/>
                  </a:lnTo>
                  <a:close/>
                  <a:moveTo>
                    <a:pt x="78" y="136"/>
                  </a:moveTo>
                  <a:lnTo>
                    <a:pt x="78" y="137"/>
                  </a:lnTo>
                  <a:lnTo>
                    <a:pt x="78" y="138"/>
                  </a:lnTo>
                  <a:lnTo>
                    <a:pt x="78" y="137"/>
                  </a:lnTo>
                  <a:lnTo>
                    <a:pt x="77" y="137"/>
                  </a:lnTo>
                  <a:lnTo>
                    <a:pt x="78" y="137"/>
                  </a:lnTo>
                  <a:lnTo>
                    <a:pt x="77" y="136"/>
                  </a:lnTo>
                  <a:lnTo>
                    <a:pt x="78" y="135"/>
                  </a:lnTo>
                  <a:lnTo>
                    <a:pt x="78" y="136"/>
                  </a:lnTo>
                  <a:close/>
                  <a:moveTo>
                    <a:pt x="74" y="129"/>
                  </a:moveTo>
                  <a:lnTo>
                    <a:pt x="75" y="129"/>
                  </a:lnTo>
                  <a:lnTo>
                    <a:pt x="75" y="130"/>
                  </a:lnTo>
                  <a:lnTo>
                    <a:pt x="76" y="130"/>
                  </a:lnTo>
                  <a:lnTo>
                    <a:pt x="76" y="132"/>
                  </a:lnTo>
                  <a:lnTo>
                    <a:pt x="75" y="132"/>
                  </a:lnTo>
                  <a:lnTo>
                    <a:pt x="74" y="132"/>
                  </a:lnTo>
                  <a:lnTo>
                    <a:pt x="74" y="130"/>
                  </a:lnTo>
                  <a:lnTo>
                    <a:pt x="74" y="129"/>
                  </a:lnTo>
                  <a:close/>
                  <a:moveTo>
                    <a:pt x="40" y="1"/>
                  </a:moveTo>
                  <a:lnTo>
                    <a:pt x="41" y="1"/>
                  </a:lnTo>
                  <a:lnTo>
                    <a:pt x="41" y="2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3" y="2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7" y="3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8" y="7"/>
                  </a:lnTo>
                  <a:lnTo>
                    <a:pt x="48" y="8"/>
                  </a:lnTo>
                  <a:lnTo>
                    <a:pt x="48" y="9"/>
                  </a:lnTo>
                  <a:lnTo>
                    <a:pt x="47" y="9"/>
                  </a:lnTo>
                  <a:lnTo>
                    <a:pt x="47" y="10"/>
                  </a:lnTo>
                  <a:lnTo>
                    <a:pt x="45" y="11"/>
                  </a:lnTo>
                  <a:lnTo>
                    <a:pt x="47" y="11"/>
                  </a:lnTo>
                  <a:lnTo>
                    <a:pt x="47" y="12"/>
                  </a:lnTo>
                  <a:lnTo>
                    <a:pt x="47" y="13"/>
                  </a:lnTo>
                  <a:lnTo>
                    <a:pt x="47" y="15"/>
                  </a:lnTo>
                  <a:lnTo>
                    <a:pt x="48" y="15"/>
                  </a:lnTo>
                  <a:lnTo>
                    <a:pt x="49" y="15"/>
                  </a:lnTo>
                  <a:lnTo>
                    <a:pt x="50" y="15"/>
                  </a:lnTo>
                  <a:lnTo>
                    <a:pt x="51" y="15"/>
                  </a:lnTo>
                  <a:lnTo>
                    <a:pt x="51" y="16"/>
                  </a:lnTo>
                  <a:lnTo>
                    <a:pt x="51" y="15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3" y="13"/>
                  </a:lnTo>
                  <a:lnTo>
                    <a:pt x="54" y="13"/>
                  </a:lnTo>
                  <a:lnTo>
                    <a:pt x="56" y="13"/>
                  </a:lnTo>
                  <a:lnTo>
                    <a:pt x="57" y="13"/>
                  </a:lnTo>
                  <a:lnTo>
                    <a:pt x="58" y="13"/>
                  </a:lnTo>
                  <a:lnTo>
                    <a:pt x="59" y="13"/>
                  </a:lnTo>
                  <a:lnTo>
                    <a:pt x="59" y="15"/>
                  </a:lnTo>
                  <a:lnTo>
                    <a:pt x="58" y="16"/>
                  </a:lnTo>
                  <a:lnTo>
                    <a:pt x="58" y="17"/>
                  </a:lnTo>
                  <a:lnTo>
                    <a:pt x="58" y="18"/>
                  </a:lnTo>
                  <a:lnTo>
                    <a:pt x="58" y="19"/>
                  </a:lnTo>
                  <a:lnTo>
                    <a:pt x="58" y="20"/>
                  </a:lnTo>
                  <a:lnTo>
                    <a:pt x="59" y="21"/>
                  </a:lnTo>
                  <a:lnTo>
                    <a:pt x="60" y="23"/>
                  </a:lnTo>
                  <a:lnTo>
                    <a:pt x="59" y="23"/>
                  </a:lnTo>
                  <a:lnTo>
                    <a:pt x="59" y="24"/>
                  </a:lnTo>
                  <a:lnTo>
                    <a:pt x="58" y="25"/>
                  </a:lnTo>
                  <a:lnTo>
                    <a:pt x="58" y="26"/>
                  </a:lnTo>
                  <a:lnTo>
                    <a:pt x="58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57" y="29"/>
                  </a:lnTo>
                  <a:lnTo>
                    <a:pt x="57" y="30"/>
                  </a:lnTo>
                  <a:lnTo>
                    <a:pt x="56" y="30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7" y="36"/>
                  </a:lnTo>
                  <a:lnTo>
                    <a:pt x="57" y="37"/>
                  </a:lnTo>
                  <a:lnTo>
                    <a:pt x="58" y="37"/>
                  </a:lnTo>
                  <a:lnTo>
                    <a:pt x="57" y="38"/>
                  </a:lnTo>
                  <a:lnTo>
                    <a:pt x="56" y="40"/>
                  </a:lnTo>
                  <a:lnTo>
                    <a:pt x="54" y="41"/>
                  </a:lnTo>
                  <a:lnTo>
                    <a:pt x="54" y="42"/>
                  </a:lnTo>
                  <a:lnTo>
                    <a:pt x="54" y="43"/>
                  </a:lnTo>
                  <a:lnTo>
                    <a:pt x="53" y="44"/>
                  </a:lnTo>
                  <a:lnTo>
                    <a:pt x="53" y="45"/>
                  </a:lnTo>
                  <a:lnTo>
                    <a:pt x="54" y="45"/>
                  </a:lnTo>
                  <a:lnTo>
                    <a:pt x="56" y="46"/>
                  </a:lnTo>
                  <a:lnTo>
                    <a:pt x="57" y="46"/>
                  </a:lnTo>
                  <a:lnTo>
                    <a:pt x="57" y="48"/>
                  </a:lnTo>
                  <a:lnTo>
                    <a:pt x="57" y="46"/>
                  </a:lnTo>
                  <a:lnTo>
                    <a:pt x="58" y="46"/>
                  </a:lnTo>
                  <a:lnTo>
                    <a:pt x="58" y="45"/>
                  </a:lnTo>
                  <a:lnTo>
                    <a:pt x="59" y="45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61" y="43"/>
                  </a:lnTo>
                  <a:lnTo>
                    <a:pt x="62" y="43"/>
                  </a:lnTo>
                  <a:lnTo>
                    <a:pt x="62" y="42"/>
                  </a:lnTo>
                  <a:lnTo>
                    <a:pt x="64" y="42"/>
                  </a:lnTo>
                  <a:lnTo>
                    <a:pt x="62" y="42"/>
                  </a:lnTo>
                  <a:lnTo>
                    <a:pt x="64" y="42"/>
                  </a:lnTo>
                  <a:lnTo>
                    <a:pt x="64" y="41"/>
                  </a:lnTo>
                  <a:lnTo>
                    <a:pt x="65" y="41"/>
                  </a:lnTo>
                  <a:lnTo>
                    <a:pt x="66" y="40"/>
                  </a:lnTo>
                  <a:lnTo>
                    <a:pt x="66" y="38"/>
                  </a:lnTo>
                  <a:lnTo>
                    <a:pt x="67" y="37"/>
                  </a:lnTo>
                  <a:lnTo>
                    <a:pt x="68" y="38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6" y="38"/>
                  </a:lnTo>
                  <a:lnTo>
                    <a:pt x="77" y="38"/>
                  </a:lnTo>
                  <a:lnTo>
                    <a:pt x="78" y="38"/>
                  </a:lnTo>
                  <a:lnTo>
                    <a:pt x="78" y="40"/>
                  </a:lnTo>
                  <a:lnTo>
                    <a:pt x="79" y="40"/>
                  </a:lnTo>
                  <a:lnTo>
                    <a:pt x="78" y="41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9" y="41"/>
                  </a:lnTo>
                  <a:lnTo>
                    <a:pt x="81" y="41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4" y="38"/>
                  </a:lnTo>
                  <a:lnTo>
                    <a:pt x="85" y="38"/>
                  </a:lnTo>
                  <a:lnTo>
                    <a:pt x="86" y="38"/>
                  </a:lnTo>
                  <a:lnTo>
                    <a:pt x="85" y="37"/>
                  </a:lnTo>
                  <a:lnTo>
                    <a:pt x="86" y="37"/>
                  </a:lnTo>
                  <a:lnTo>
                    <a:pt x="86" y="36"/>
                  </a:lnTo>
                  <a:lnTo>
                    <a:pt x="87" y="35"/>
                  </a:lnTo>
                  <a:lnTo>
                    <a:pt x="87" y="34"/>
                  </a:lnTo>
                  <a:lnTo>
                    <a:pt x="89" y="34"/>
                  </a:lnTo>
                  <a:lnTo>
                    <a:pt x="90" y="34"/>
                  </a:lnTo>
                  <a:lnTo>
                    <a:pt x="89" y="34"/>
                  </a:lnTo>
                  <a:lnTo>
                    <a:pt x="89" y="33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1" y="32"/>
                  </a:lnTo>
                  <a:lnTo>
                    <a:pt x="92" y="32"/>
                  </a:lnTo>
                  <a:lnTo>
                    <a:pt x="93" y="32"/>
                  </a:lnTo>
                  <a:lnTo>
                    <a:pt x="94" y="33"/>
                  </a:lnTo>
                  <a:lnTo>
                    <a:pt x="95" y="33"/>
                  </a:lnTo>
                  <a:lnTo>
                    <a:pt x="96" y="33"/>
                  </a:lnTo>
                  <a:lnTo>
                    <a:pt x="96" y="34"/>
                  </a:lnTo>
                  <a:lnTo>
                    <a:pt x="98" y="34"/>
                  </a:lnTo>
                  <a:lnTo>
                    <a:pt x="99" y="34"/>
                  </a:lnTo>
                  <a:lnTo>
                    <a:pt x="99" y="33"/>
                  </a:lnTo>
                  <a:lnTo>
                    <a:pt x="99" y="34"/>
                  </a:lnTo>
                  <a:lnTo>
                    <a:pt x="100" y="34"/>
                  </a:lnTo>
                  <a:lnTo>
                    <a:pt x="101" y="35"/>
                  </a:lnTo>
                  <a:lnTo>
                    <a:pt x="101" y="37"/>
                  </a:lnTo>
                  <a:lnTo>
                    <a:pt x="102" y="37"/>
                  </a:lnTo>
                  <a:lnTo>
                    <a:pt x="102" y="38"/>
                  </a:lnTo>
                  <a:lnTo>
                    <a:pt x="103" y="38"/>
                  </a:lnTo>
                  <a:lnTo>
                    <a:pt x="103" y="40"/>
                  </a:lnTo>
                  <a:lnTo>
                    <a:pt x="103" y="41"/>
                  </a:lnTo>
                  <a:lnTo>
                    <a:pt x="104" y="41"/>
                  </a:lnTo>
                  <a:lnTo>
                    <a:pt x="104" y="42"/>
                  </a:lnTo>
                  <a:lnTo>
                    <a:pt x="106" y="42"/>
                  </a:lnTo>
                  <a:lnTo>
                    <a:pt x="106" y="43"/>
                  </a:lnTo>
                  <a:lnTo>
                    <a:pt x="107" y="44"/>
                  </a:lnTo>
                  <a:lnTo>
                    <a:pt x="109" y="45"/>
                  </a:lnTo>
                  <a:lnTo>
                    <a:pt x="110" y="46"/>
                  </a:lnTo>
                  <a:lnTo>
                    <a:pt x="111" y="48"/>
                  </a:lnTo>
                  <a:lnTo>
                    <a:pt x="112" y="49"/>
                  </a:lnTo>
                  <a:lnTo>
                    <a:pt x="112" y="50"/>
                  </a:lnTo>
                  <a:lnTo>
                    <a:pt x="112" y="51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1" y="54"/>
                  </a:lnTo>
                  <a:lnTo>
                    <a:pt x="111" y="55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59"/>
                  </a:lnTo>
                  <a:lnTo>
                    <a:pt x="111" y="60"/>
                  </a:lnTo>
                  <a:lnTo>
                    <a:pt x="111" y="61"/>
                  </a:lnTo>
                  <a:lnTo>
                    <a:pt x="111" y="62"/>
                  </a:lnTo>
                  <a:lnTo>
                    <a:pt x="112" y="62"/>
                  </a:lnTo>
                  <a:lnTo>
                    <a:pt x="112" y="63"/>
                  </a:lnTo>
                  <a:lnTo>
                    <a:pt x="113" y="63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6"/>
                  </a:lnTo>
                  <a:lnTo>
                    <a:pt x="115" y="67"/>
                  </a:lnTo>
                  <a:lnTo>
                    <a:pt x="115" y="68"/>
                  </a:lnTo>
                  <a:lnTo>
                    <a:pt x="116" y="68"/>
                  </a:lnTo>
                  <a:lnTo>
                    <a:pt x="118" y="69"/>
                  </a:lnTo>
                  <a:lnTo>
                    <a:pt x="119" y="69"/>
                  </a:lnTo>
                  <a:lnTo>
                    <a:pt x="120" y="69"/>
                  </a:lnTo>
                  <a:lnTo>
                    <a:pt x="120" y="70"/>
                  </a:lnTo>
                  <a:lnTo>
                    <a:pt x="121" y="70"/>
                  </a:lnTo>
                  <a:lnTo>
                    <a:pt x="120" y="70"/>
                  </a:lnTo>
                  <a:lnTo>
                    <a:pt x="120" y="71"/>
                  </a:lnTo>
                  <a:lnTo>
                    <a:pt x="120" y="72"/>
                  </a:lnTo>
                  <a:lnTo>
                    <a:pt x="120" y="74"/>
                  </a:lnTo>
                  <a:lnTo>
                    <a:pt x="121" y="74"/>
                  </a:lnTo>
                  <a:lnTo>
                    <a:pt x="123" y="74"/>
                  </a:lnTo>
                  <a:lnTo>
                    <a:pt x="124" y="74"/>
                  </a:lnTo>
                  <a:lnTo>
                    <a:pt x="124" y="75"/>
                  </a:lnTo>
                  <a:lnTo>
                    <a:pt x="124" y="76"/>
                  </a:lnTo>
                  <a:lnTo>
                    <a:pt x="124" y="77"/>
                  </a:lnTo>
                  <a:lnTo>
                    <a:pt x="124" y="78"/>
                  </a:lnTo>
                  <a:lnTo>
                    <a:pt x="123" y="79"/>
                  </a:lnTo>
                  <a:lnTo>
                    <a:pt x="121" y="79"/>
                  </a:lnTo>
                  <a:lnTo>
                    <a:pt x="121" y="80"/>
                  </a:lnTo>
                  <a:lnTo>
                    <a:pt x="123" y="80"/>
                  </a:lnTo>
                  <a:lnTo>
                    <a:pt x="123" y="82"/>
                  </a:lnTo>
                  <a:lnTo>
                    <a:pt x="121" y="83"/>
                  </a:lnTo>
                  <a:lnTo>
                    <a:pt x="121" y="84"/>
                  </a:lnTo>
                  <a:lnTo>
                    <a:pt x="123" y="84"/>
                  </a:lnTo>
                  <a:lnTo>
                    <a:pt x="123" y="85"/>
                  </a:lnTo>
                  <a:lnTo>
                    <a:pt x="124" y="85"/>
                  </a:lnTo>
                  <a:lnTo>
                    <a:pt x="124" y="86"/>
                  </a:lnTo>
                  <a:lnTo>
                    <a:pt x="123" y="86"/>
                  </a:lnTo>
                  <a:lnTo>
                    <a:pt x="123" y="87"/>
                  </a:lnTo>
                  <a:lnTo>
                    <a:pt x="123" y="88"/>
                  </a:lnTo>
                  <a:lnTo>
                    <a:pt x="121" y="88"/>
                  </a:lnTo>
                  <a:lnTo>
                    <a:pt x="123" y="90"/>
                  </a:lnTo>
                  <a:lnTo>
                    <a:pt x="121" y="90"/>
                  </a:lnTo>
                  <a:lnTo>
                    <a:pt x="121" y="91"/>
                  </a:lnTo>
                  <a:lnTo>
                    <a:pt x="123" y="92"/>
                  </a:lnTo>
                  <a:lnTo>
                    <a:pt x="121" y="93"/>
                  </a:lnTo>
                  <a:lnTo>
                    <a:pt x="121" y="94"/>
                  </a:lnTo>
                  <a:lnTo>
                    <a:pt x="120" y="94"/>
                  </a:lnTo>
                  <a:lnTo>
                    <a:pt x="119" y="95"/>
                  </a:lnTo>
                  <a:lnTo>
                    <a:pt x="119" y="94"/>
                  </a:lnTo>
                  <a:lnTo>
                    <a:pt x="119" y="95"/>
                  </a:lnTo>
                  <a:lnTo>
                    <a:pt x="118" y="95"/>
                  </a:lnTo>
                  <a:lnTo>
                    <a:pt x="117" y="95"/>
                  </a:lnTo>
                  <a:lnTo>
                    <a:pt x="117" y="96"/>
                  </a:lnTo>
                  <a:lnTo>
                    <a:pt x="116" y="97"/>
                  </a:lnTo>
                  <a:lnTo>
                    <a:pt x="115" y="97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3" y="95"/>
                  </a:lnTo>
                  <a:lnTo>
                    <a:pt x="113" y="94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8" y="94"/>
                  </a:lnTo>
                  <a:lnTo>
                    <a:pt x="108" y="95"/>
                  </a:lnTo>
                  <a:lnTo>
                    <a:pt x="107" y="95"/>
                  </a:lnTo>
                  <a:lnTo>
                    <a:pt x="104" y="95"/>
                  </a:lnTo>
                  <a:lnTo>
                    <a:pt x="103" y="94"/>
                  </a:lnTo>
                  <a:lnTo>
                    <a:pt x="103" y="95"/>
                  </a:lnTo>
                  <a:lnTo>
                    <a:pt x="102" y="95"/>
                  </a:lnTo>
                  <a:lnTo>
                    <a:pt x="102" y="94"/>
                  </a:lnTo>
                  <a:lnTo>
                    <a:pt x="102" y="95"/>
                  </a:lnTo>
                  <a:lnTo>
                    <a:pt x="101" y="95"/>
                  </a:lnTo>
                  <a:lnTo>
                    <a:pt x="100" y="95"/>
                  </a:lnTo>
                  <a:lnTo>
                    <a:pt x="99" y="95"/>
                  </a:lnTo>
                  <a:lnTo>
                    <a:pt x="98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4" y="94"/>
                  </a:lnTo>
                  <a:lnTo>
                    <a:pt x="93" y="94"/>
                  </a:lnTo>
                  <a:lnTo>
                    <a:pt x="92" y="94"/>
                  </a:lnTo>
                  <a:lnTo>
                    <a:pt x="92" y="95"/>
                  </a:lnTo>
                  <a:lnTo>
                    <a:pt x="91" y="95"/>
                  </a:lnTo>
                  <a:lnTo>
                    <a:pt x="90" y="95"/>
                  </a:lnTo>
                  <a:lnTo>
                    <a:pt x="89" y="95"/>
                  </a:lnTo>
                  <a:lnTo>
                    <a:pt x="87" y="95"/>
                  </a:lnTo>
                  <a:lnTo>
                    <a:pt x="86" y="95"/>
                  </a:lnTo>
                  <a:lnTo>
                    <a:pt x="86" y="96"/>
                  </a:lnTo>
                  <a:lnTo>
                    <a:pt x="85" y="97"/>
                  </a:lnTo>
                  <a:lnTo>
                    <a:pt x="84" y="97"/>
                  </a:lnTo>
                  <a:lnTo>
                    <a:pt x="84" y="99"/>
                  </a:lnTo>
                  <a:lnTo>
                    <a:pt x="83" y="99"/>
                  </a:lnTo>
                  <a:lnTo>
                    <a:pt x="83" y="100"/>
                  </a:lnTo>
                  <a:lnTo>
                    <a:pt x="83" y="101"/>
                  </a:lnTo>
                  <a:lnTo>
                    <a:pt x="82" y="101"/>
                  </a:lnTo>
                  <a:lnTo>
                    <a:pt x="82" y="102"/>
                  </a:lnTo>
                  <a:lnTo>
                    <a:pt x="81" y="102"/>
                  </a:lnTo>
                  <a:lnTo>
                    <a:pt x="81" y="103"/>
                  </a:lnTo>
                  <a:lnTo>
                    <a:pt x="81" y="104"/>
                  </a:lnTo>
                  <a:lnTo>
                    <a:pt x="79" y="104"/>
                  </a:lnTo>
                  <a:lnTo>
                    <a:pt x="78" y="105"/>
                  </a:lnTo>
                  <a:lnTo>
                    <a:pt x="78" y="107"/>
                  </a:lnTo>
                  <a:lnTo>
                    <a:pt x="77" y="108"/>
                  </a:lnTo>
                  <a:lnTo>
                    <a:pt x="76" y="108"/>
                  </a:lnTo>
                  <a:lnTo>
                    <a:pt x="75" y="108"/>
                  </a:lnTo>
                  <a:lnTo>
                    <a:pt x="75" y="109"/>
                  </a:lnTo>
                  <a:lnTo>
                    <a:pt x="75" y="110"/>
                  </a:lnTo>
                  <a:lnTo>
                    <a:pt x="75" y="111"/>
                  </a:lnTo>
                  <a:lnTo>
                    <a:pt x="75" y="112"/>
                  </a:lnTo>
                  <a:lnTo>
                    <a:pt x="76" y="115"/>
                  </a:lnTo>
                  <a:lnTo>
                    <a:pt x="76" y="116"/>
                  </a:lnTo>
                  <a:lnTo>
                    <a:pt x="77" y="116"/>
                  </a:lnTo>
                  <a:lnTo>
                    <a:pt x="77" y="117"/>
                  </a:lnTo>
                  <a:lnTo>
                    <a:pt x="77" y="118"/>
                  </a:lnTo>
                  <a:lnTo>
                    <a:pt x="77" y="119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78" y="121"/>
                  </a:lnTo>
                  <a:lnTo>
                    <a:pt x="78" y="122"/>
                  </a:lnTo>
                  <a:lnTo>
                    <a:pt x="79" y="124"/>
                  </a:lnTo>
                  <a:lnTo>
                    <a:pt x="81" y="124"/>
                  </a:lnTo>
                  <a:lnTo>
                    <a:pt x="81" y="125"/>
                  </a:lnTo>
                  <a:lnTo>
                    <a:pt x="82" y="125"/>
                  </a:lnTo>
                  <a:lnTo>
                    <a:pt x="81" y="125"/>
                  </a:lnTo>
                  <a:lnTo>
                    <a:pt x="81" y="126"/>
                  </a:lnTo>
                  <a:lnTo>
                    <a:pt x="81" y="128"/>
                  </a:lnTo>
                  <a:lnTo>
                    <a:pt x="81" y="129"/>
                  </a:lnTo>
                  <a:lnTo>
                    <a:pt x="81" y="130"/>
                  </a:lnTo>
                  <a:lnTo>
                    <a:pt x="82" y="130"/>
                  </a:lnTo>
                  <a:lnTo>
                    <a:pt x="82" y="132"/>
                  </a:lnTo>
                  <a:lnTo>
                    <a:pt x="83" y="134"/>
                  </a:lnTo>
                  <a:lnTo>
                    <a:pt x="84" y="135"/>
                  </a:lnTo>
                  <a:lnTo>
                    <a:pt x="84" y="136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3" y="135"/>
                  </a:lnTo>
                  <a:lnTo>
                    <a:pt x="82" y="134"/>
                  </a:lnTo>
                  <a:lnTo>
                    <a:pt x="82" y="133"/>
                  </a:lnTo>
                  <a:lnTo>
                    <a:pt x="82" y="132"/>
                  </a:lnTo>
                  <a:lnTo>
                    <a:pt x="81" y="130"/>
                  </a:lnTo>
                  <a:lnTo>
                    <a:pt x="79" y="129"/>
                  </a:lnTo>
                  <a:lnTo>
                    <a:pt x="79" y="128"/>
                  </a:lnTo>
                  <a:lnTo>
                    <a:pt x="78" y="128"/>
                  </a:lnTo>
                  <a:lnTo>
                    <a:pt x="78" y="130"/>
                  </a:lnTo>
                  <a:lnTo>
                    <a:pt x="77" y="129"/>
                  </a:lnTo>
                  <a:lnTo>
                    <a:pt x="75" y="128"/>
                  </a:lnTo>
                  <a:lnTo>
                    <a:pt x="74" y="128"/>
                  </a:lnTo>
                  <a:lnTo>
                    <a:pt x="74" y="127"/>
                  </a:lnTo>
                  <a:lnTo>
                    <a:pt x="75" y="127"/>
                  </a:lnTo>
                  <a:lnTo>
                    <a:pt x="75" y="126"/>
                  </a:lnTo>
                  <a:lnTo>
                    <a:pt x="75" y="127"/>
                  </a:lnTo>
                  <a:lnTo>
                    <a:pt x="74" y="127"/>
                  </a:lnTo>
                  <a:lnTo>
                    <a:pt x="74" y="126"/>
                  </a:lnTo>
                  <a:lnTo>
                    <a:pt x="74" y="125"/>
                  </a:lnTo>
                  <a:lnTo>
                    <a:pt x="74" y="126"/>
                  </a:lnTo>
                  <a:lnTo>
                    <a:pt x="74" y="125"/>
                  </a:lnTo>
                  <a:lnTo>
                    <a:pt x="73" y="125"/>
                  </a:lnTo>
                  <a:lnTo>
                    <a:pt x="74" y="125"/>
                  </a:lnTo>
                  <a:lnTo>
                    <a:pt x="74" y="126"/>
                  </a:lnTo>
                  <a:lnTo>
                    <a:pt x="74" y="127"/>
                  </a:lnTo>
                  <a:lnTo>
                    <a:pt x="73" y="126"/>
                  </a:lnTo>
                  <a:lnTo>
                    <a:pt x="71" y="125"/>
                  </a:lnTo>
                  <a:lnTo>
                    <a:pt x="70" y="124"/>
                  </a:lnTo>
                  <a:lnTo>
                    <a:pt x="71" y="124"/>
                  </a:lnTo>
                  <a:lnTo>
                    <a:pt x="70" y="124"/>
                  </a:lnTo>
                  <a:lnTo>
                    <a:pt x="70" y="122"/>
                  </a:lnTo>
                  <a:lnTo>
                    <a:pt x="70" y="124"/>
                  </a:lnTo>
                  <a:lnTo>
                    <a:pt x="70" y="125"/>
                  </a:lnTo>
                  <a:lnTo>
                    <a:pt x="70" y="124"/>
                  </a:lnTo>
                  <a:lnTo>
                    <a:pt x="69" y="124"/>
                  </a:lnTo>
                  <a:lnTo>
                    <a:pt x="69" y="122"/>
                  </a:lnTo>
                  <a:lnTo>
                    <a:pt x="69" y="124"/>
                  </a:lnTo>
                  <a:lnTo>
                    <a:pt x="68" y="122"/>
                  </a:lnTo>
                  <a:lnTo>
                    <a:pt x="68" y="121"/>
                  </a:lnTo>
                  <a:lnTo>
                    <a:pt x="67" y="121"/>
                  </a:lnTo>
                  <a:lnTo>
                    <a:pt x="67" y="120"/>
                  </a:lnTo>
                  <a:lnTo>
                    <a:pt x="66" y="120"/>
                  </a:lnTo>
                  <a:lnTo>
                    <a:pt x="65" y="120"/>
                  </a:lnTo>
                  <a:lnTo>
                    <a:pt x="65" y="121"/>
                  </a:lnTo>
                  <a:lnTo>
                    <a:pt x="64" y="121"/>
                  </a:lnTo>
                  <a:lnTo>
                    <a:pt x="62" y="121"/>
                  </a:lnTo>
                  <a:lnTo>
                    <a:pt x="61" y="121"/>
                  </a:lnTo>
                  <a:lnTo>
                    <a:pt x="61" y="122"/>
                  </a:lnTo>
                  <a:lnTo>
                    <a:pt x="60" y="121"/>
                  </a:lnTo>
                  <a:lnTo>
                    <a:pt x="59" y="121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2"/>
                  </a:lnTo>
                  <a:lnTo>
                    <a:pt x="53" y="121"/>
                  </a:lnTo>
                  <a:lnTo>
                    <a:pt x="54" y="121"/>
                  </a:lnTo>
                  <a:lnTo>
                    <a:pt x="53" y="121"/>
                  </a:lnTo>
                  <a:lnTo>
                    <a:pt x="52" y="121"/>
                  </a:lnTo>
                  <a:lnTo>
                    <a:pt x="53" y="121"/>
                  </a:lnTo>
                  <a:lnTo>
                    <a:pt x="52" y="121"/>
                  </a:lnTo>
                  <a:lnTo>
                    <a:pt x="53" y="120"/>
                  </a:lnTo>
                  <a:lnTo>
                    <a:pt x="52" y="120"/>
                  </a:lnTo>
                  <a:lnTo>
                    <a:pt x="53" y="119"/>
                  </a:lnTo>
                  <a:lnTo>
                    <a:pt x="53" y="120"/>
                  </a:lnTo>
                  <a:lnTo>
                    <a:pt x="53" y="119"/>
                  </a:lnTo>
                  <a:lnTo>
                    <a:pt x="53" y="118"/>
                  </a:lnTo>
                  <a:lnTo>
                    <a:pt x="53" y="117"/>
                  </a:lnTo>
                  <a:lnTo>
                    <a:pt x="53" y="116"/>
                  </a:lnTo>
                  <a:lnTo>
                    <a:pt x="53" y="115"/>
                  </a:lnTo>
                  <a:lnTo>
                    <a:pt x="53" y="113"/>
                  </a:lnTo>
                  <a:lnTo>
                    <a:pt x="54" y="113"/>
                  </a:lnTo>
                  <a:lnTo>
                    <a:pt x="54" y="112"/>
                  </a:lnTo>
                  <a:lnTo>
                    <a:pt x="53" y="112"/>
                  </a:lnTo>
                  <a:lnTo>
                    <a:pt x="53" y="111"/>
                  </a:lnTo>
                  <a:lnTo>
                    <a:pt x="54" y="111"/>
                  </a:lnTo>
                  <a:lnTo>
                    <a:pt x="54" y="110"/>
                  </a:lnTo>
                  <a:lnTo>
                    <a:pt x="54" y="109"/>
                  </a:lnTo>
                  <a:lnTo>
                    <a:pt x="53" y="109"/>
                  </a:lnTo>
                  <a:lnTo>
                    <a:pt x="52" y="109"/>
                  </a:lnTo>
                  <a:lnTo>
                    <a:pt x="51" y="109"/>
                  </a:lnTo>
                  <a:lnTo>
                    <a:pt x="50" y="108"/>
                  </a:lnTo>
                  <a:lnTo>
                    <a:pt x="49" y="108"/>
                  </a:lnTo>
                  <a:lnTo>
                    <a:pt x="49" y="107"/>
                  </a:lnTo>
                  <a:lnTo>
                    <a:pt x="49" y="108"/>
                  </a:lnTo>
                  <a:lnTo>
                    <a:pt x="48" y="108"/>
                  </a:lnTo>
                  <a:lnTo>
                    <a:pt x="47" y="109"/>
                  </a:lnTo>
                  <a:lnTo>
                    <a:pt x="45" y="109"/>
                  </a:lnTo>
                  <a:lnTo>
                    <a:pt x="44" y="109"/>
                  </a:lnTo>
                  <a:lnTo>
                    <a:pt x="44" y="108"/>
                  </a:lnTo>
                  <a:lnTo>
                    <a:pt x="44" y="109"/>
                  </a:lnTo>
                  <a:lnTo>
                    <a:pt x="43" y="109"/>
                  </a:lnTo>
                  <a:lnTo>
                    <a:pt x="42" y="109"/>
                  </a:lnTo>
                  <a:lnTo>
                    <a:pt x="41" y="110"/>
                  </a:lnTo>
                  <a:lnTo>
                    <a:pt x="40" y="110"/>
                  </a:lnTo>
                  <a:lnTo>
                    <a:pt x="40" y="111"/>
                  </a:lnTo>
                  <a:lnTo>
                    <a:pt x="40" y="112"/>
                  </a:lnTo>
                  <a:lnTo>
                    <a:pt x="41" y="113"/>
                  </a:lnTo>
                  <a:lnTo>
                    <a:pt x="41" y="115"/>
                  </a:lnTo>
                  <a:lnTo>
                    <a:pt x="42" y="116"/>
                  </a:lnTo>
                  <a:lnTo>
                    <a:pt x="41" y="116"/>
                  </a:lnTo>
                  <a:lnTo>
                    <a:pt x="41" y="117"/>
                  </a:lnTo>
                  <a:lnTo>
                    <a:pt x="41" y="118"/>
                  </a:lnTo>
                  <a:lnTo>
                    <a:pt x="40" y="119"/>
                  </a:lnTo>
                  <a:lnTo>
                    <a:pt x="40" y="120"/>
                  </a:lnTo>
                  <a:lnTo>
                    <a:pt x="40" y="121"/>
                  </a:lnTo>
                  <a:lnTo>
                    <a:pt x="40" y="122"/>
                  </a:lnTo>
                  <a:lnTo>
                    <a:pt x="40" y="124"/>
                  </a:lnTo>
                  <a:lnTo>
                    <a:pt x="40" y="125"/>
                  </a:lnTo>
                  <a:lnTo>
                    <a:pt x="40" y="126"/>
                  </a:lnTo>
                  <a:lnTo>
                    <a:pt x="40" y="127"/>
                  </a:lnTo>
                  <a:lnTo>
                    <a:pt x="40" y="128"/>
                  </a:lnTo>
                  <a:lnTo>
                    <a:pt x="40" y="129"/>
                  </a:lnTo>
                  <a:lnTo>
                    <a:pt x="40" y="130"/>
                  </a:lnTo>
                  <a:lnTo>
                    <a:pt x="37" y="132"/>
                  </a:lnTo>
                  <a:lnTo>
                    <a:pt x="37" y="133"/>
                  </a:lnTo>
                  <a:lnTo>
                    <a:pt x="37" y="134"/>
                  </a:lnTo>
                  <a:lnTo>
                    <a:pt x="37" y="135"/>
                  </a:lnTo>
                  <a:lnTo>
                    <a:pt x="36" y="135"/>
                  </a:lnTo>
                  <a:lnTo>
                    <a:pt x="36" y="136"/>
                  </a:lnTo>
                  <a:lnTo>
                    <a:pt x="35" y="137"/>
                  </a:lnTo>
                  <a:lnTo>
                    <a:pt x="35" y="138"/>
                  </a:lnTo>
                  <a:lnTo>
                    <a:pt x="34" y="138"/>
                  </a:lnTo>
                  <a:lnTo>
                    <a:pt x="34" y="140"/>
                  </a:lnTo>
                  <a:lnTo>
                    <a:pt x="34" y="141"/>
                  </a:lnTo>
                  <a:lnTo>
                    <a:pt x="34" y="142"/>
                  </a:lnTo>
                  <a:lnTo>
                    <a:pt x="33" y="143"/>
                  </a:lnTo>
                  <a:lnTo>
                    <a:pt x="34" y="143"/>
                  </a:lnTo>
                  <a:lnTo>
                    <a:pt x="34" y="144"/>
                  </a:lnTo>
                  <a:lnTo>
                    <a:pt x="33" y="144"/>
                  </a:lnTo>
                  <a:lnTo>
                    <a:pt x="33" y="145"/>
                  </a:lnTo>
                  <a:lnTo>
                    <a:pt x="33" y="146"/>
                  </a:lnTo>
                  <a:lnTo>
                    <a:pt x="33" y="147"/>
                  </a:lnTo>
                  <a:lnTo>
                    <a:pt x="33" y="149"/>
                  </a:lnTo>
                  <a:lnTo>
                    <a:pt x="32" y="149"/>
                  </a:lnTo>
                  <a:lnTo>
                    <a:pt x="32" y="150"/>
                  </a:lnTo>
                  <a:lnTo>
                    <a:pt x="31" y="151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3"/>
                  </a:lnTo>
                  <a:lnTo>
                    <a:pt x="28" y="153"/>
                  </a:lnTo>
                  <a:lnTo>
                    <a:pt x="28" y="154"/>
                  </a:lnTo>
                  <a:lnTo>
                    <a:pt x="29" y="154"/>
                  </a:lnTo>
                  <a:lnTo>
                    <a:pt x="28" y="154"/>
                  </a:lnTo>
                  <a:lnTo>
                    <a:pt x="28" y="155"/>
                  </a:lnTo>
                  <a:lnTo>
                    <a:pt x="29" y="155"/>
                  </a:lnTo>
                  <a:lnTo>
                    <a:pt x="29" y="157"/>
                  </a:lnTo>
                  <a:lnTo>
                    <a:pt x="28" y="157"/>
                  </a:lnTo>
                  <a:lnTo>
                    <a:pt x="27" y="157"/>
                  </a:lnTo>
                  <a:lnTo>
                    <a:pt x="27" y="158"/>
                  </a:lnTo>
                  <a:lnTo>
                    <a:pt x="28" y="158"/>
                  </a:lnTo>
                  <a:lnTo>
                    <a:pt x="28" y="159"/>
                  </a:lnTo>
                  <a:lnTo>
                    <a:pt x="28" y="158"/>
                  </a:lnTo>
                  <a:lnTo>
                    <a:pt x="28" y="159"/>
                  </a:lnTo>
                  <a:lnTo>
                    <a:pt x="27" y="159"/>
                  </a:lnTo>
                  <a:lnTo>
                    <a:pt x="27" y="160"/>
                  </a:lnTo>
                  <a:lnTo>
                    <a:pt x="27" y="161"/>
                  </a:lnTo>
                  <a:lnTo>
                    <a:pt x="27" y="162"/>
                  </a:lnTo>
                  <a:lnTo>
                    <a:pt x="27" y="163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7"/>
                  </a:lnTo>
                  <a:lnTo>
                    <a:pt x="28" y="168"/>
                  </a:lnTo>
                  <a:lnTo>
                    <a:pt x="28" y="169"/>
                  </a:lnTo>
                  <a:lnTo>
                    <a:pt x="29" y="170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8" y="172"/>
                  </a:lnTo>
                  <a:lnTo>
                    <a:pt x="28" y="174"/>
                  </a:lnTo>
                  <a:lnTo>
                    <a:pt x="29" y="174"/>
                  </a:lnTo>
                  <a:lnTo>
                    <a:pt x="31" y="174"/>
                  </a:lnTo>
                  <a:lnTo>
                    <a:pt x="32" y="174"/>
                  </a:lnTo>
                  <a:lnTo>
                    <a:pt x="33" y="174"/>
                  </a:lnTo>
                  <a:lnTo>
                    <a:pt x="33" y="172"/>
                  </a:lnTo>
                  <a:lnTo>
                    <a:pt x="34" y="172"/>
                  </a:lnTo>
                  <a:lnTo>
                    <a:pt x="35" y="172"/>
                  </a:lnTo>
                  <a:lnTo>
                    <a:pt x="36" y="172"/>
                  </a:lnTo>
                  <a:lnTo>
                    <a:pt x="37" y="172"/>
                  </a:lnTo>
                  <a:lnTo>
                    <a:pt x="37" y="174"/>
                  </a:lnTo>
                  <a:lnTo>
                    <a:pt x="39" y="174"/>
                  </a:lnTo>
                  <a:lnTo>
                    <a:pt x="39" y="175"/>
                  </a:lnTo>
                  <a:lnTo>
                    <a:pt x="39" y="176"/>
                  </a:lnTo>
                  <a:lnTo>
                    <a:pt x="39" y="177"/>
                  </a:lnTo>
                  <a:lnTo>
                    <a:pt x="39" y="178"/>
                  </a:lnTo>
                  <a:lnTo>
                    <a:pt x="39" y="179"/>
                  </a:lnTo>
                  <a:lnTo>
                    <a:pt x="40" y="183"/>
                  </a:lnTo>
                  <a:lnTo>
                    <a:pt x="40" y="184"/>
                  </a:lnTo>
                  <a:lnTo>
                    <a:pt x="41" y="184"/>
                  </a:lnTo>
                  <a:lnTo>
                    <a:pt x="41" y="185"/>
                  </a:lnTo>
                  <a:lnTo>
                    <a:pt x="41" y="186"/>
                  </a:lnTo>
                  <a:lnTo>
                    <a:pt x="42" y="186"/>
                  </a:lnTo>
                  <a:lnTo>
                    <a:pt x="43" y="186"/>
                  </a:lnTo>
                  <a:lnTo>
                    <a:pt x="42" y="185"/>
                  </a:lnTo>
                  <a:lnTo>
                    <a:pt x="42" y="184"/>
                  </a:lnTo>
                  <a:lnTo>
                    <a:pt x="43" y="185"/>
                  </a:lnTo>
                  <a:lnTo>
                    <a:pt x="44" y="187"/>
                  </a:lnTo>
                  <a:lnTo>
                    <a:pt x="44" y="191"/>
                  </a:lnTo>
                  <a:lnTo>
                    <a:pt x="45" y="193"/>
                  </a:lnTo>
                  <a:lnTo>
                    <a:pt x="45" y="195"/>
                  </a:lnTo>
                  <a:lnTo>
                    <a:pt x="47" y="200"/>
                  </a:lnTo>
                  <a:lnTo>
                    <a:pt x="48" y="202"/>
                  </a:lnTo>
                  <a:lnTo>
                    <a:pt x="48" y="203"/>
                  </a:lnTo>
                  <a:lnTo>
                    <a:pt x="49" y="203"/>
                  </a:lnTo>
                  <a:lnTo>
                    <a:pt x="49" y="204"/>
                  </a:lnTo>
                  <a:lnTo>
                    <a:pt x="48" y="204"/>
                  </a:lnTo>
                  <a:lnTo>
                    <a:pt x="48" y="203"/>
                  </a:lnTo>
                  <a:lnTo>
                    <a:pt x="47" y="203"/>
                  </a:lnTo>
                  <a:lnTo>
                    <a:pt x="47" y="202"/>
                  </a:lnTo>
                  <a:lnTo>
                    <a:pt x="47" y="201"/>
                  </a:lnTo>
                  <a:lnTo>
                    <a:pt x="47" y="200"/>
                  </a:lnTo>
                  <a:lnTo>
                    <a:pt x="45" y="199"/>
                  </a:lnTo>
                  <a:lnTo>
                    <a:pt x="44" y="199"/>
                  </a:lnTo>
                  <a:lnTo>
                    <a:pt x="44" y="200"/>
                  </a:lnTo>
                  <a:lnTo>
                    <a:pt x="44" y="199"/>
                  </a:lnTo>
                  <a:lnTo>
                    <a:pt x="44" y="197"/>
                  </a:lnTo>
                  <a:lnTo>
                    <a:pt x="44" y="196"/>
                  </a:lnTo>
                  <a:lnTo>
                    <a:pt x="44" y="195"/>
                  </a:lnTo>
                  <a:lnTo>
                    <a:pt x="43" y="195"/>
                  </a:lnTo>
                  <a:lnTo>
                    <a:pt x="42" y="196"/>
                  </a:lnTo>
                  <a:lnTo>
                    <a:pt x="42" y="197"/>
                  </a:lnTo>
                  <a:lnTo>
                    <a:pt x="42" y="199"/>
                  </a:lnTo>
                  <a:lnTo>
                    <a:pt x="43" y="199"/>
                  </a:lnTo>
                  <a:lnTo>
                    <a:pt x="43" y="200"/>
                  </a:lnTo>
                  <a:lnTo>
                    <a:pt x="44" y="201"/>
                  </a:lnTo>
                  <a:lnTo>
                    <a:pt x="44" y="202"/>
                  </a:lnTo>
                  <a:lnTo>
                    <a:pt x="45" y="202"/>
                  </a:lnTo>
                  <a:lnTo>
                    <a:pt x="45" y="203"/>
                  </a:lnTo>
                  <a:lnTo>
                    <a:pt x="47" y="203"/>
                  </a:lnTo>
                  <a:lnTo>
                    <a:pt x="45" y="203"/>
                  </a:lnTo>
                  <a:lnTo>
                    <a:pt x="45" y="204"/>
                  </a:lnTo>
                  <a:lnTo>
                    <a:pt x="47" y="204"/>
                  </a:lnTo>
                  <a:lnTo>
                    <a:pt x="47" y="205"/>
                  </a:lnTo>
                  <a:lnTo>
                    <a:pt x="48" y="205"/>
                  </a:lnTo>
                  <a:lnTo>
                    <a:pt x="49" y="204"/>
                  </a:lnTo>
                  <a:lnTo>
                    <a:pt x="51" y="208"/>
                  </a:lnTo>
                  <a:lnTo>
                    <a:pt x="52" y="208"/>
                  </a:lnTo>
                  <a:lnTo>
                    <a:pt x="53" y="208"/>
                  </a:lnTo>
                  <a:lnTo>
                    <a:pt x="53" y="209"/>
                  </a:lnTo>
                  <a:lnTo>
                    <a:pt x="54" y="209"/>
                  </a:lnTo>
                  <a:lnTo>
                    <a:pt x="56" y="209"/>
                  </a:lnTo>
                  <a:lnTo>
                    <a:pt x="58" y="209"/>
                  </a:lnTo>
                  <a:lnTo>
                    <a:pt x="59" y="209"/>
                  </a:lnTo>
                  <a:lnTo>
                    <a:pt x="60" y="209"/>
                  </a:lnTo>
                  <a:lnTo>
                    <a:pt x="59" y="208"/>
                  </a:lnTo>
                  <a:lnTo>
                    <a:pt x="60" y="208"/>
                  </a:lnTo>
                  <a:lnTo>
                    <a:pt x="60" y="209"/>
                  </a:lnTo>
                  <a:lnTo>
                    <a:pt x="61" y="209"/>
                  </a:lnTo>
                  <a:lnTo>
                    <a:pt x="62" y="209"/>
                  </a:lnTo>
                  <a:lnTo>
                    <a:pt x="64" y="210"/>
                  </a:lnTo>
                  <a:lnTo>
                    <a:pt x="65" y="212"/>
                  </a:lnTo>
                  <a:lnTo>
                    <a:pt x="66" y="213"/>
                  </a:lnTo>
                  <a:lnTo>
                    <a:pt x="66" y="214"/>
                  </a:lnTo>
                  <a:lnTo>
                    <a:pt x="67" y="216"/>
                  </a:lnTo>
                  <a:lnTo>
                    <a:pt x="68" y="216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70" y="220"/>
                  </a:lnTo>
                  <a:lnTo>
                    <a:pt x="70" y="221"/>
                  </a:lnTo>
                  <a:lnTo>
                    <a:pt x="69" y="222"/>
                  </a:lnTo>
                  <a:lnTo>
                    <a:pt x="68" y="224"/>
                  </a:lnTo>
                  <a:lnTo>
                    <a:pt x="68" y="225"/>
                  </a:lnTo>
                  <a:lnTo>
                    <a:pt x="67" y="226"/>
                  </a:lnTo>
                  <a:lnTo>
                    <a:pt x="66" y="226"/>
                  </a:lnTo>
                  <a:lnTo>
                    <a:pt x="65" y="226"/>
                  </a:lnTo>
                  <a:lnTo>
                    <a:pt x="65" y="225"/>
                  </a:lnTo>
                  <a:lnTo>
                    <a:pt x="64" y="225"/>
                  </a:lnTo>
                  <a:lnTo>
                    <a:pt x="64" y="224"/>
                  </a:lnTo>
                  <a:lnTo>
                    <a:pt x="62" y="224"/>
                  </a:lnTo>
                  <a:lnTo>
                    <a:pt x="61" y="225"/>
                  </a:lnTo>
                  <a:lnTo>
                    <a:pt x="60" y="225"/>
                  </a:lnTo>
                  <a:lnTo>
                    <a:pt x="59" y="225"/>
                  </a:lnTo>
                  <a:lnTo>
                    <a:pt x="59" y="226"/>
                  </a:lnTo>
                  <a:lnTo>
                    <a:pt x="58" y="226"/>
                  </a:lnTo>
                  <a:lnTo>
                    <a:pt x="58" y="227"/>
                  </a:lnTo>
                  <a:lnTo>
                    <a:pt x="57" y="228"/>
                  </a:lnTo>
                  <a:lnTo>
                    <a:pt x="57" y="227"/>
                  </a:lnTo>
                  <a:lnTo>
                    <a:pt x="56" y="227"/>
                  </a:lnTo>
                  <a:lnTo>
                    <a:pt x="56" y="226"/>
                  </a:lnTo>
                  <a:lnTo>
                    <a:pt x="54" y="226"/>
                  </a:lnTo>
                  <a:lnTo>
                    <a:pt x="54" y="225"/>
                  </a:lnTo>
                  <a:lnTo>
                    <a:pt x="56" y="224"/>
                  </a:lnTo>
                  <a:lnTo>
                    <a:pt x="56" y="222"/>
                  </a:lnTo>
                  <a:lnTo>
                    <a:pt x="57" y="221"/>
                  </a:lnTo>
                  <a:lnTo>
                    <a:pt x="56" y="220"/>
                  </a:lnTo>
                  <a:lnTo>
                    <a:pt x="56" y="219"/>
                  </a:lnTo>
                  <a:lnTo>
                    <a:pt x="57" y="219"/>
                  </a:lnTo>
                  <a:lnTo>
                    <a:pt x="56" y="219"/>
                  </a:lnTo>
                  <a:lnTo>
                    <a:pt x="56" y="218"/>
                  </a:lnTo>
                  <a:lnTo>
                    <a:pt x="56" y="219"/>
                  </a:lnTo>
                  <a:lnTo>
                    <a:pt x="54" y="218"/>
                  </a:lnTo>
                  <a:lnTo>
                    <a:pt x="53" y="219"/>
                  </a:lnTo>
                  <a:lnTo>
                    <a:pt x="53" y="218"/>
                  </a:lnTo>
                  <a:lnTo>
                    <a:pt x="52" y="218"/>
                  </a:lnTo>
                  <a:lnTo>
                    <a:pt x="52" y="219"/>
                  </a:lnTo>
                  <a:lnTo>
                    <a:pt x="52" y="218"/>
                  </a:lnTo>
                  <a:lnTo>
                    <a:pt x="52" y="217"/>
                  </a:lnTo>
                  <a:lnTo>
                    <a:pt x="52" y="216"/>
                  </a:lnTo>
                  <a:lnTo>
                    <a:pt x="51" y="216"/>
                  </a:lnTo>
                  <a:lnTo>
                    <a:pt x="51" y="214"/>
                  </a:lnTo>
                  <a:lnTo>
                    <a:pt x="50" y="216"/>
                  </a:lnTo>
                  <a:lnTo>
                    <a:pt x="49" y="216"/>
                  </a:lnTo>
                  <a:lnTo>
                    <a:pt x="48" y="214"/>
                  </a:lnTo>
                  <a:lnTo>
                    <a:pt x="47" y="214"/>
                  </a:lnTo>
                  <a:lnTo>
                    <a:pt x="45" y="214"/>
                  </a:lnTo>
                  <a:lnTo>
                    <a:pt x="45" y="213"/>
                  </a:lnTo>
                  <a:lnTo>
                    <a:pt x="44" y="213"/>
                  </a:lnTo>
                  <a:lnTo>
                    <a:pt x="44" y="212"/>
                  </a:lnTo>
                  <a:lnTo>
                    <a:pt x="44" y="211"/>
                  </a:lnTo>
                  <a:lnTo>
                    <a:pt x="43" y="211"/>
                  </a:lnTo>
                  <a:lnTo>
                    <a:pt x="43" y="212"/>
                  </a:lnTo>
                  <a:lnTo>
                    <a:pt x="43" y="211"/>
                  </a:lnTo>
                  <a:lnTo>
                    <a:pt x="42" y="211"/>
                  </a:lnTo>
                  <a:lnTo>
                    <a:pt x="42" y="212"/>
                  </a:lnTo>
                  <a:lnTo>
                    <a:pt x="42" y="213"/>
                  </a:lnTo>
                  <a:lnTo>
                    <a:pt x="42" y="214"/>
                  </a:lnTo>
                  <a:lnTo>
                    <a:pt x="42" y="216"/>
                  </a:lnTo>
                  <a:lnTo>
                    <a:pt x="42" y="214"/>
                  </a:lnTo>
                  <a:lnTo>
                    <a:pt x="41" y="214"/>
                  </a:lnTo>
                  <a:lnTo>
                    <a:pt x="42" y="214"/>
                  </a:lnTo>
                  <a:lnTo>
                    <a:pt x="41" y="214"/>
                  </a:lnTo>
                  <a:lnTo>
                    <a:pt x="40" y="213"/>
                  </a:lnTo>
                  <a:lnTo>
                    <a:pt x="40" y="212"/>
                  </a:lnTo>
                  <a:lnTo>
                    <a:pt x="39" y="212"/>
                  </a:lnTo>
                  <a:lnTo>
                    <a:pt x="39" y="211"/>
                  </a:lnTo>
                  <a:lnTo>
                    <a:pt x="37" y="211"/>
                  </a:lnTo>
                  <a:lnTo>
                    <a:pt x="37" y="210"/>
                  </a:lnTo>
                  <a:lnTo>
                    <a:pt x="37" y="211"/>
                  </a:lnTo>
                  <a:lnTo>
                    <a:pt x="37" y="210"/>
                  </a:lnTo>
                  <a:lnTo>
                    <a:pt x="35" y="209"/>
                  </a:lnTo>
                  <a:lnTo>
                    <a:pt x="35" y="208"/>
                  </a:lnTo>
                  <a:lnTo>
                    <a:pt x="35" y="207"/>
                  </a:lnTo>
                  <a:lnTo>
                    <a:pt x="35" y="205"/>
                  </a:lnTo>
                  <a:lnTo>
                    <a:pt x="36" y="205"/>
                  </a:lnTo>
                  <a:lnTo>
                    <a:pt x="35" y="205"/>
                  </a:lnTo>
                  <a:lnTo>
                    <a:pt x="35" y="204"/>
                  </a:lnTo>
                  <a:lnTo>
                    <a:pt x="34" y="204"/>
                  </a:lnTo>
                  <a:lnTo>
                    <a:pt x="34" y="205"/>
                  </a:lnTo>
                  <a:lnTo>
                    <a:pt x="34" y="204"/>
                  </a:lnTo>
                  <a:lnTo>
                    <a:pt x="33" y="204"/>
                  </a:lnTo>
                  <a:lnTo>
                    <a:pt x="33" y="203"/>
                  </a:lnTo>
                  <a:lnTo>
                    <a:pt x="34" y="202"/>
                  </a:lnTo>
                  <a:lnTo>
                    <a:pt x="33" y="202"/>
                  </a:lnTo>
                  <a:lnTo>
                    <a:pt x="33" y="201"/>
                  </a:lnTo>
                  <a:lnTo>
                    <a:pt x="33" y="202"/>
                  </a:lnTo>
                  <a:lnTo>
                    <a:pt x="32" y="202"/>
                  </a:lnTo>
                  <a:lnTo>
                    <a:pt x="33" y="203"/>
                  </a:lnTo>
                  <a:lnTo>
                    <a:pt x="32" y="203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29" y="201"/>
                  </a:lnTo>
                  <a:lnTo>
                    <a:pt x="31" y="201"/>
                  </a:lnTo>
                  <a:lnTo>
                    <a:pt x="31" y="200"/>
                  </a:lnTo>
                  <a:lnTo>
                    <a:pt x="29" y="200"/>
                  </a:lnTo>
                  <a:lnTo>
                    <a:pt x="29" y="199"/>
                  </a:lnTo>
                  <a:lnTo>
                    <a:pt x="29" y="197"/>
                  </a:lnTo>
                  <a:lnTo>
                    <a:pt x="28" y="197"/>
                  </a:lnTo>
                  <a:lnTo>
                    <a:pt x="28" y="196"/>
                  </a:lnTo>
                  <a:lnTo>
                    <a:pt x="27" y="196"/>
                  </a:lnTo>
                  <a:lnTo>
                    <a:pt x="27" y="195"/>
                  </a:lnTo>
                  <a:lnTo>
                    <a:pt x="27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5"/>
                  </a:lnTo>
                  <a:lnTo>
                    <a:pt x="26" y="194"/>
                  </a:lnTo>
                  <a:lnTo>
                    <a:pt x="26" y="193"/>
                  </a:lnTo>
                  <a:lnTo>
                    <a:pt x="26" y="194"/>
                  </a:lnTo>
                  <a:lnTo>
                    <a:pt x="25" y="194"/>
                  </a:lnTo>
                  <a:lnTo>
                    <a:pt x="25" y="193"/>
                  </a:lnTo>
                  <a:lnTo>
                    <a:pt x="25" y="192"/>
                  </a:lnTo>
                  <a:lnTo>
                    <a:pt x="24" y="192"/>
                  </a:lnTo>
                  <a:lnTo>
                    <a:pt x="23" y="192"/>
                  </a:lnTo>
                  <a:lnTo>
                    <a:pt x="22" y="192"/>
                  </a:lnTo>
                  <a:lnTo>
                    <a:pt x="22" y="191"/>
                  </a:lnTo>
                  <a:lnTo>
                    <a:pt x="22" y="189"/>
                  </a:lnTo>
                  <a:lnTo>
                    <a:pt x="22" y="188"/>
                  </a:lnTo>
                  <a:lnTo>
                    <a:pt x="20" y="188"/>
                  </a:lnTo>
                  <a:lnTo>
                    <a:pt x="20" y="187"/>
                  </a:lnTo>
                  <a:lnTo>
                    <a:pt x="19" y="187"/>
                  </a:lnTo>
                  <a:lnTo>
                    <a:pt x="19" y="188"/>
                  </a:lnTo>
                  <a:lnTo>
                    <a:pt x="19" y="187"/>
                  </a:lnTo>
                  <a:lnTo>
                    <a:pt x="19" y="186"/>
                  </a:lnTo>
                  <a:lnTo>
                    <a:pt x="20" y="186"/>
                  </a:lnTo>
                  <a:lnTo>
                    <a:pt x="19" y="186"/>
                  </a:lnTo>
                  <a:lnTo>
                    <a:pt x="18" y="186"/>
                  </a:lnTo>
                  <a:lnTo>
                    <a:pt x="18" y="187"/>
                  </a:lnTo>
                  <a:lnTo>
                    <a:pt x="17" y="187"/>
                  </a:lnTo>
                  <a:lnTo>
                    <a:pt x="16" y="187"/>
                  </a:lnTo>
                  <a:lnTo>
                    <a:pt x="17" y="187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16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5" y="187"/>
                  </a:lnTo>
                  <a:lnTo>
                    <a:pt x="14" y="187"/>
                  </a:lnTo>
                  <a:lnTo>
                    <a:pt x="14" y="186"/>
                  </a:lnTo>
                  <a:lnTo>
                    <a:pt x="14" y="184"/>
                  </a:lnTo>
                  <a:lnTo>
                    <a:pt x="12" y="184"/>
                  </a:lnTo>
                  <a:lnTo>
                    <a:pt x="14" y="184"/>
                  </a:lnTo>
                  <a:lnTo>
                    <a:pt x="14" y="183"/>
                  </a:lnTo>
                  <a:lnTo>
                    <a:pt x="14" y="182"/>
                  </a:lnTo>
                  <a:lnTo>
                    <a:pt x="14" y="180"/>
                  </a:lnTo>
                  <a:lnTo>
                    <a:pt x="14" y="179"/>
                  </a:lnTo>
                  <a:lnTo>
                    <a:pt x="15" y="178"/>
                  </a:lnTo>
                  <a:lnTo>
                    <a:pt x="15" y="177"/>
                  </a:lnTo>
                  <a:lnTo>
                    <a:pt x="16" y="177"/>
                  </a:lnTo>
                  <a:lnTo>
                    <a:pt x="16" y="176"/>
                  </a:lnTo>
                  <a:lnTo>
                    <a:pt x="16" y="177"/>
                  </a:lnTo>
                  <a:lnTo>
                    <a:pt x="15" y="177"/>
                  </a:lnTo>
                  <a:lnTo>
                    <a:pt x="15" y="176"/>
                  </a:lnTo>
                  <a:lnTo>
                    <a:pt x="16" y="176"/>
                  </a:lnTo>
                  <a:lnTo>
                    <a:pt x="15" y="175"/>
                  </a:lnTo>
                  <a:lnTo>
                    <a:pt x="15" y="174"/>
                  </a:lnTo>
                  <a:lnTo>
                    <a:pt x="16" y="174"/>
                  </a:lnTo>
                  <a:lnTo>
                    <a:pt x="16" y="172"/>
                  </a:lnTo>
                  <a:lnTo>
                    <a:pt x="16" y="171"/>
                  </a:lnTo>
                  <a:lnTo>
                    <a:pt x="16" y="170"/>
                  </a:lnTo>
                  <a:lnTo>
                    <a:pt x="17" y="169"/>
                  </a:lnTo>
                  <a:lnTo>
                    <a:pt x="18" y="169"/>
                  </a:lnTo>
                  <a:lnTo>
                    <a:pt x="18" y="168"/>
                  </a:lnTo>
                  <a:lnTo>
                    <a:pt x="17" y="168"/>
                  </a:lnTo>
                  <a:lnTo>
                    <a:pt x="17" y="167"/>
                  </a:lnTo>
                  <a:lnTo>
                    <a:pt x="18" y="167"/>
                  </a:lnTo>
                  <a:lnTo>
                    <a:pt x="17" y="167"/>
                  </a:lnTo>
                  <a:lnTo>
                    <a:pt x="18" y="167"/>
                  </a:lnTo>
                  <a:lnTo>
                    <a:pt x="17" y="166"/>
                  </a:lnTo>
                  <a:lnTo>
                    <a:pt x="18" y="166"/>
                  </a:lnTo>
                  <a:lnTo>
                    <a:pt x="18" y="167"/>
                  </a:lnTo>
                  <a:lnTo>
                    <a:pt x="18" y="166"/>
                  </a:lnTo>
                  <a:lnTo>
                    <a:pt x="18" y="164"/>
                  </a:lnTo>
                  <a:lnTo>
                    <a:pt x="19" y="164"/>
                  </a:lnTo>
                  <a:lnTo>
                    <a:pt x="18" y="164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2"/>
                  </a:lnTo>
                  <a:lnTo>
                    <a:pt x="19" y="161"/>
                  </a:lnTo>
                  <a:lnTo>
                    <a:pt x="20" y="160"/>
                  </a:lnTo>
                  <a:lnTo>
                    <a:pt x="20" y="159"/>
                  </a:lnTo>
                  <a:lnTo>
                    <a:pt x="20" y="158"/>
                  </a:lnTo>
                  <a:lnTo>
                    <a:pt x="22" y="157"/>
                  </a:lnTo>
                  <a:lnTo>
                    <a:pt x="22" y="155"/>
                  </a:lnTo>
                  <a:lnTo>
                    <a:pt x="22" y="154"/>
                  </a:lnTo>
                  <a:lnTo>
                    <a:pt x="22" y="153"/>
                  </a:lnTo>
                  <a:lnTo>
                    <a:pt x="22" y="152"/>
                  </a:lnTo>
                  <a:lnTo>
                    <a:pt x="22" y="151"/>
                  </a:lnTo>
                  <a:lnTo>
                    <a:pt x="23" y="151"/>
                  </a:lnTo>
                  <a:lnTo>
                    <a:pt x="23" y="150"/>
                  </a:lnTo>
                  <a:lnTo>
                    <a:pt x="24" y="150"/>
                  </a:lnTo>
                  <a:lnTo>
                    <a:pt x="25" y="150"/>
                  </a:lnTo>
                  <a:lnTo>
                    <a:pt x="25" y="149"/>
                  </a:lnTo>
                  <a:lnTo>
                    <a:pt x="25" y="147"/>
                  </a:lnTo>
                  <a:lnTo>
                    <a:pt x="26" y="147"/>
                  </a:lnTo>
                  <a:lnTo>
                    <a:pt x="26" y="146"/>
                  </a:lnTo>
                  <a:lnTo>
                    <a:pt x="27" y="146"/>
                  </a:lnTo>
                  <a:lnTo>
                    <a:pt x="27" y="145"/>
                  </a:lnTo>
                  <a:lnTo>
                    <a:pt x="28" y="145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9" y="143"/>
                  </a:lnTo>
                  <a:lnTo>
                    <a:pt x="29" y="142"/>
                  </a:lnTo>
                  <a:lnTo>
                    <a:pt x="31" y="141"/>
                  </a:lnTo>
                  <a:lnTo>
                    <a:pt x="31" y="140"/>
                  </a:lnTo>
                  <a:lnTo>
                    <a:pt x="32" y="140"/>
                  </a:lnTo>
                  <a:lnTo>
                    <a:pt x="32" y="138"/>
                  </a:lnTo>
                  <a:lnTo>
                    <a:pt x="32" y="137"/>
                  </a:lnTo>
                  <a:lnTo>
                    <a:pt x="33" y="137"/>
                  </a:lnTo>
                  <a:lnTo>
                    <a:pt x="34" y="136"/>
                  </a:lnTo>
                  <a:lnTo>
                    <a:pt x="34" y="135"/>
                  </a:lnTo>
                  <a:lnTo>
                    <a:pt x="34" y="134"/>
                  </a:lnTo>
                  <a:lnTo>
                    <a:pt x="33" y="134"/>
                  </a:lnTo>
                  <a:lnTo>
                    <a:pt x="33" y="133"/>
                  </a:lnTo>
                  <a:lnTo>
                    <a:pt x="34" y="132"/>
                  </a:lnTo>
                  <a:lnTo>
                    <a:pt x="33" y="132"/>
                  </a:lnTo>
                  <a:lnTo>
                    <a:pt x="33" y="130"/>
                  </a:lnTo>
                  <a:lnTo>
                    <a:pt x="33" y="129"/>
                  </a:lnTo>
                  <a:lnTo>
                    <a:pt x="32" y="129"/>
                  </a:lnTo>
                  <a:lnTo>
                    <a:pt x="32" y="128"/>
                  </a:lnTo>
                  <a:lnTo>
                    <a:pt x="32" y="127"/>
                  </a:lnTo>
                  <a:lnTo>
                    <a:pt x="32" y="126"/>
                  </a:lnTo>
                  <a:lnTo>
                    <a:pt x="31" y="125"/>
                  </a:lnTo>
                  <a:lnTo>
                    <a:pt x="31" y="124"/>
                  </a:lnTo>
                  <a:lnTo>
                    <a:pt x="31" y="122"/>
                  </a:lnTo>
                  <a:lnTo>
                    <a:pt x="29" y="121"/>
                  </a:lnTo>
                  <a:lnTo>
                    <a:pt x="29" y="120"/>
                  </a:lnTo>
                  <a:lnTo>
                    <a:pt x="28" y="120"/>
                  </a:lnTo>
                  <a:lnTo>
                    <a:pt x="28" y="119"/>
                  </a:lnTo>
                  <a:lnTo>
                    <a:pt x="27" y="119"/>
                  </a:lnTo>
                  <a:lnTo>
                    <a:pt x="27" y="118"/>
                  </a:lnTo>
                  <a:lnTo>
                    <a:pt x="27" y="117"/>
                  </a:lnTo>
                  <a:lnTo>
                    <a:pt x="27" y="116"/>
                  </a:lnTo>
                  <a:lnTo>
                    <a:pt x="26" y="116"/>
                  </a:lnTo>
                  <a:lnTo>
                    <a:pt x="26" y="115"/>
                  </a:lnTo>
                  <a:lnTo>
                    <a:pt x="26" y="113"/>
                  </a:lnTo>
                  <a:lnTo>
                    <a:pt x="27" y="113"/>
                  </a:lnTo>
                  <a:lnTo>
                    <a:pt x="27" y="112"/>
                  </a:lnTo>
                  <a:lnTo>
                    <a:pt x="28" y="112"/>
                  </a:lnTo>
                  <a:lnTo>
                    <a:pt x="27" y="112"/>
                  </a:lnTo>
                  <a:lnTo>
                    <a:pt x="27" y="111"/>
                  </a:lnTo>
                  <a:lnTo>
                    <a:pt x="28" y="110"/>
                  </a:lnTo>
                  <a:lnTo>
                    <a:pt x="27" y="107"/>
                  </a:lnTo>
                  <a:lnTo>
                    <a:pt x="27" y="105"/>
                  </a:lnTo>
                  <a:lnTo>
                    <a:pt x="27" y="104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5" y="101"/>
                  </a:lnTo>
                  <a:lnTo>
                    <a:pt x="24" y="100"/>
                  </a:lnTo>
                  <a:lnTo>
                    <a:pt x="24" y="99"/>
                  </a:lnTo>
                  <a:lnTo>
                    <a:pt x="23" y="99"/>
                  </a:lnTo>
                  <a:lnTo>
                    <a:pt x="22" y="97"/>
                  </a:lnTo>
                  <a:lnTo>
                    <a:pt x="20" y="96"/>
                  </a:lnTo>
                  <a:lnTo>
                    <a:pt x="19" y="96"/>
                  </a:lnTo>
                  <a:lnTo>
                    <a:pt x="19" y="95"/>
                  </a:lnTo>
                  <a:lnTo>
                    <a:pt x="18" y="95"/>
                  </a:lnTo>
                  <a:lnTo>
                    <a:pt x="17" y="93"/>
                  </a:lnTo>
                  <a:lnTo>
                    <a:pt x="17" y="92"/>
                  </a:lnTo>
                  <a:lnTo>
                    <a:pt x="16" y="92"/>
                  </a:lnTo>
                  <a:lnTo>
                    <a:pt x="15" y="90"/>
                  </a:lnTo>
                  <a:lnTo>
                    <a:pt x="14" y="88"/>
                  </a:lnTo>
                  <a:lnTo>
                    <a:pt x="14" y="87"/>
                  </a:lnTo>
                  <a:lnTo>
                    <a:pt x="14" y="86"/>
                  </a:lnTo>
                  <a:lnTo>
                    <a:pt x="12" y="86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2" y="84"/>
                  </a:lnTo>
                  <a:lnTo>
                    <a:pt x="12" y="83"/>
                  </a:lnTo>
                  <a:lnTo>
                    <a:pt x="12" y="82"/>
                  </a:lnTo>
                  <a:lnTo>
                    <a:pt x="14" y="82"/>
                  </a:lnTo>
                  <a:lnTo>
                    <a:pt x="15" y="80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6" y="79"/>
                  </a:lnTo>
                  <a:lnTo>
                    <a:pt x="17" y="79"/>
                  </a:lnTo>
                  <a:lnTo>
                    <a:pt x="18" y="79"/>
                  </a:lnTo>
                  <a:lnTo>
                    <a:pt x="18" y="80"/>
                  </a:lnTo>
                  <a:lnTo>
                    <a:pt x="18" y="79"/>
                  </a:lnTo>
                  <a:lnTo>
                    <a:pt x="18" y="78"/>
                  </a:lnTo>
                  <a:lnTo>
                    <a:pt x="18" y="76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8" y="69"/>
                  </a:lnTo>
                  <a:lnTo>
                    <a:pt x="19" y="69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3" y="66"/>
                  </a:lnTo>
                  <a:lnTo>
                    <a:pt x="24" y="66"/>
                  </a:lnTo>
                  <a:lnTo>
                    <a:pt x="24" y="65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3" y="62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19" y="63"/>
                  </a:lnTo>
                  <a:lnTo>
                    <a:pt x="19" y="62"/>
                  </a:lnTo>
                  <a:lnTo>
                    <a:pt x="18" y="61"/>
                  </a:lnTo>
                  <a:lnTo>
                    <a:pt x="18" y="60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7" y="55"/>
                  </a:lnTo>
                  <a:lnTo>
                    <a:pt x="17" y="54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4" y="52"/>
                  </a:lnTo>
                  <a:lnTo>
                    <a:pt x="15" y="52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2" y="51"/>
                  </a:lnTo>
                  <a:lnTo>
                    <a:pt x="11" y="50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0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9" y="45"/>
                  </a:lnTo>
                  <a:lnTo>
                    <a:pt x="7" y="44"/>
                  </a:lnTo>
                  <a:lnTo>
                    <a:pt x="7" y="43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4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0" y="30"/>
                  </a:lnTo>
                  <a:lnTo>
                    <a:pt x="0" y="29"/>
                  </a:lnTo>
                  <a:lnTo>
                    <a:pt x="1" y="29"/>
                  </a:lnTo>
                  <a:lnTo>
                    <a:pt x="1" y="30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5" y="29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0" y="10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0"/>
                  </a:lnTo>
                  <a:lnTo>
                    <a:pt x="24" y="11"/>
                  </a:lnTo>
                  <a:lnTo>
                    <a:pt x="24" y="10"/>
                  </a:lnTo>
                  <a:lnTo>
                    <a:pt x="25" y="10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32" y="5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1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6" name="Freeform 7417">
              <a:extLst>
                <a:ext uri="{FF2B5EF4-FFF2-40B4-BE49-F238E27FC236}">
                  <a16:creationId xmlns:a16="http://schemas.microsoft.com/office/drawing/2014/main" id="{EB574AF3-B052-4271-3F4F-E81C179CCB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0800" y="4075114"/>
              <a:ext cx="228600" cy="393700"/>
            </a:xfrm>
            <a:custGeom>
              <a:avLst/>
              <a:gdLst>
                <a:gd name="T0" fmla="*/ 45 w 144"/>
                <a:gd name="T1" fmla="*/ 240 h 248"/>
                <a:gd name="T2" fmla="*/ 65 w 144"/>
                <a:gd name="T3" fmla="*/ 227 h 248"/>
                <a:gd name="T4" fmla="*/ 76 w 144"/>
                <a:gd name="T5" fmla="*/ 217 h 248"/>
                <a:gd name="T6" fmla="*/ 2 w 144"/>
                <a:gd name="T7" fmla="*/ 198 h 248"/>
                <a:gd name="T8" fmla="*/ 115 w 144"/>
                <a:gd name="T9" fmla="*/ 180 h 248"/>
                <a:gd name="T10" fmla="*/ 135 w 144"/>
                <a:gd name="T11" fmla="*/ 172 h 248"/>
                <a:gd name="T12" fmla="*/ 141 w 144"/>
                <a:gd name="T13" fmla="*/ 191 h 248"/>
                <a:gd name="T14" fmla="*/ 141 w 144"/>
                <a:gd name="T15" fmla="*/ 215 h 248"/>
                <a:gd name="T16" fmla="*/ 127 w 144"/>
                <a:gd name="T17" fmla="*/ 214 h 248"/>
                <a:gd name="T18" fmla="*/ 121 w 144"/>
                <a:gd name="T19" fmla="*/ 231 h 248"/>
                <a:gd name="T20" fmla="*/ 107 w 144"/>
                <a:gd name="T21" fmla="*/ 205 h 248"/>
                <a:gd name="T22" fmla="*/ 90 w 144"/>
                <a:gd name="T23" fmla="*/ 206 h 248"/>
                <a:gd name="T24" fmla="*/ 75 w 144"/>
                <a:gd name="T25" fmla="*/ 210 h 248"/>
                <a:gd name="T26" fmla="*/ 97 w 144"/>
                <a:gd name="T27" fmla="*/ 189 h 248"/>
                <a:gd name="T28" fmla="*/ 117 w 144"/>
                <a:gd name="T29" fmla="*/ 191 h 248"/>
                <a:gd name="T30" fmla="*/ 135 w 144"/>
                <a:gd name="T31" fmla="*/ 172 h 248"/>
                <a:gd name="T32" fmla="*/ 103 w 144"/>
                <a:gd name="T33" fmla="*/ 169 h 248"/>
                <a:gd name="T34" fmla="*/ 129 w 144"/>
                <a:gd name="T35" fmla="*/ 168 h 248"/>
                <a:gd name="T36" fmla="*/ 110 w 144"/>
                <a:gd name="T37" fmla="*/ 158 h 248"/>
                <a:gd name="T38" fmla="*/ 61 w 144"/>
                <a:gd name="T39" fmla="*/ 153 h 248"/>
                <a:gd name="T40" fmla="*/ 95 w 144"/>
                <a:gd name="T41" fmla="*/ 180 h 248"/>
                <a:gd name="T42" fmla="*/ 87 w 144"/>
                <a:gd name="T43" fmla="*/ 160 h 248"/>
                <a:gd name="T44" fmla="*/ 102 w 144"/>
                <a:gd name="T45" fmla="*/ 164 h 248"/>
                <a:gd name="T46" fmla="*/ 105 w 144"/>
                <a:gd name="T47" fmla="*/ 151 h 248"/>
                <a:gd name="T48" fmla="*/ 33 w 144"/>
                <a:gd name="T49" fmla="*/ 167 h 248"/>
                <a:gd name="T50" fmla="*/ 10 w 144"/>
                <a:gd name="T51" fmla="*/ 188 h 248"/>
                <a:gd name="T52" fmla="*/ 20 w 144"/>
                <a:gd name="T53" fmla="*/ 174 h 248"/>
                <a:gd name="T54" fmla="*/ 34 w 144"/>
                <a:gd name="T55" fmla="*/ 153 h 248"/>
                <a:gd name="T56" fmla="*/ 43 w 144"/>
                <a:gd name="T57" fmla="*/ 146 h 248"/>
                <a:gd name="T58" fmla="*/ 124 w 144"/>
                <a:gd name="T59" fmla="*/ 163 h 248"/>
                <a:gd name="T60" fmla="*/ 112 w 144"/>
                <a:gd name="T61" fmla="*/ 155 h 248"/>
                <a:gd name="T62" fmla="*/ 118 w 144"/>
                <a:gd name="T63" fmla="*/ 143 h 248"/>
                <a:gd name="T64" fmla="*/ 91 w 144"/>
                <a:gd name="T65" fmla="*/ 151 h 248"/>
                <a:gd name="T66" fmla="*/ 74 w 144"/>
                <a:gd name="T67" fmla="*/ 141 h 248"/>
                <a:gd name="T68" fmla="*/ 67 w 144"/>
                <a:gd name="T69" fmla="*/ 138 h 248"/>
                <a:gd name="T70" fmla="*/ 45 w 144"/>
                <a:gd name="T71" fmla="*/ 136 h 248"/>
                <a:gd name="T72" fmla="*/ 125 w 144"/>
                <a:gd name="T73" fmla="*/ 132 h 248"/>
                <a:gd name="T74" fmla="*/ 129 w 144"/>
                <a:gd name="T75" fmla="*/ 151 h 248"/>
                <a:gd name="T76" fmla="*/ 116 w 144"/>
                <a:gd name="T77" fmla="*/ 139 h 248"/>
                <a:gd name="T78" fmla="*/ 101 w 144"/>
                <a:gd name="T79" fmla="*/ 133 h 248"/>
                <a:gd name="T80" fmla="*/ 94 w 144"/>
                <a:gd name="T81" fmla="*/ 135 h 248"/>
                <a:gd name="T82" fmla="*/ 78 w 144"/>
                <a:gd name="T83" fmla="*/ 127 h 248"/>
                <a:gd name="T84" fmla="*/ 109 w 144"/>
                <a:gd name="T85" fmla="*/ 119 h 248"/>
                <a:gd name="T86" fmla="*/ 69 w 144"/>
                <a:gd name="T87" fmla="*/ 121 h 248"/>
                <a:gd name="T88" fmla="*/ 57 w 144"/>
                <a:gd name="T89" fmla="*/ 125 h 248"/>
                <a:gd name="T90" fmla="*/ 76 w 144"/>
                <a:gd name="T91" fmla="*/ 119 h 248"/>
                <a:gd name="T92" fmla="*/ 107 w 144"/>
                <a:gd name="T93" fmla="*/ 113 h 248"/>
                <a:gd name="T94" fmla="*/ 77 w 144"/>
                <a:gd name="T95" fmla="*/ 94 h 248"/>
                <a:gd name="T96" fmla="*/ 66 w 144"/>
                <a:gd name="T97" fmla="*/ 36 h 248"/>
                <a:gd name="T98" fmla="*/ 82 w 144"/>
                <a:gd name="T99" fmla="*/ 57 h 248"/>
                <a:gd name="T100" fmla="*/ 73 w 144"/>
                <a:gd name="T101" fmla="*/ 75 h 248"/>
                <a:gd name="T102" fmla="*/ 71 w 144"/>
                <a:gd name="T103" fmla="*/ 102 h 248"/>
                <a:gd name="T104" fmla="*/ 86 w 144"/>
                <a:gd name="T105" fmla="*/ 101 h 248"/>
                <a:gd name="T106" fmla="*/ 96 w 144"/>
                <a:gd name="T107" fmla="*/ 108 h 248"/>
                <a:gd name="T108" fmla="*/ 102 w 144"/>
                <a:gd name="T109" fmla="*/ 121 h 248"/>
                <a:gd name="T110" fmla="*/ 100 w 144"/>
                <a:gd name="T111" fmla="*/ 123 h 248"/>
                <a:gd name="T112" fmla="*/ 83 w 144"/>
                <a:gd name="T113" fmla="*/ 110 h 248"/>
                <a:gd name="T114" fmla="*/ 67 w 144"/>
                <a:gd name="T115" fmla="*/ 109 h 248"/>
                <a:gd name="T116" fmla="*/ 60 w 144"/>
                <a:gd name="T117" fmla="*/ 98 h 248"/>
                <a:gd name="T118" fmla="*/ 46 w 144"/>
                <a:gd name="T119" fmla="*/ 93 h 248"/>
                <a:gd name="T120" fmla="*/ 46 w 144"/>
                <a:gd name="T121" fmla="*/ 73 h 248"/>
                <a:gd name="T122" fmla="*/ 54 w 144"/>
                <a:gd name="T123" fmla="*/ 40 h 248"/>
                <a:gd name="T124" fmla="*/ 69 w 144"/>
                <a:gd name="T125" fmla="*/ 2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4" h="248">
                  <a:moveTo>
                    <a:pt x="43" y="247"/>
                  </a:moveTo>
                  <a:lnTo>
                    <a:pt x="43" y="245"/>
                  </a:lnTo>
                  <a:lnTo>
                    <a:pt x="43" y="247"/>
                  </a:lnTo>
                  <a:close/>
                  <a:moveTo>
                    <a:pt x="37" y="248"/>
                  </a:moveTo>
                  <a:lnTo>
                    <a:pt x="37" y="247"/>
                  </a:lnTo>
                  <a:lnTo>
                    <a:pt x="37" y="245"/>
                  </a:lnTo>
                  <a:lnTo>
                    <a:pt x="37" y="244"/>
                  </a:lnTo>
                  <a:lnTo>
                    <a:pt x="37" y="245"/>
                  </a:lnTo>
                  <a:lnTo>
                    <a:pt x="38" y="247"/>
                  </a:lnTo>
                  <a:lnTo>
                    <a:pt x="37" y="248"/>
                  </a:lnTo>
                  <a:close/>
                  <a:moveTo>
                    <a:pt x="43" y="245"/>
                  </a:moveTo>
                  <a:lnTo>
                    <a:pt x="42" y="244"/>
                  </a:lnTo>
                  <a:lnTo>
                    <a:pt x="43" y="244"/>
                  </a:lnTo>
                  <a:lnTo>
                    <a:pt x="43" y="245"/>
                  </a:lnTo>
                  <a:close/>
                  <a:moveTo>
                    <a:pt x="43" y="242"/>
                  </a:moveTo>
                  <a:lnTo>
                    <a:pt x="42" y="242"/>
                  </a:lnTo>
                  <a:lnTo>
                    <a:pt x="42" y="241"/>
                  </a:lnTo>
                  <a:lnTo>
                    <a:pt x="43" y="241"/>
                  </a:lnTo>
                  <a:lnTo>
                    <a:pt x="43" y="242"/>
                  </a:lnTo>
                  <a:close/>
                  <a:moveTo>
                    <a:pt x="49" y="239"/>
                  </a:moveTo>
                  <a:lnTo>
                    <a:pt x="50" y="240"/>
                  </a:lnTo>
                  <a:lnTo>
                    <a:pt x="49" y="240"/>
                  </a:lnTo>
                  <a:lnTo>
                    <a:pt x="49" y="241"/>
                  </a:lnTo>
                  <a:lnTo>
                    <a:pt x="49" y="240"/>
                  </a:lnTo>
                  <a:lnTo>
                    <a:pt x="48" y="240"/>
                  </a:lnTo>
                  <a:lnTo>
                    <a:pt x="48" y="241"/>
                  </a:lnTo>
                  <a:lnTo>
                    <a:pt x="48" y="240"/>
                  </a:lnTo>
                  <a:lnTo>
                    <a:pt x="48" y="241"/>
                  </a:lnTo>
                  <a:lnTo>
                    <a:pt x="46" y="241"/>
                  </a:lnTo>
                  <a:lnTo>
                    <a:pt x="45" y="241"/>
                  </a:lnTo>
                  <a:lnTo>
                    <a:pt x="45" y="242"/>
                  </a:lnTo>
                  <a:lnTo>
                    <a:pt x="44" y="242"/>
                  </a:lnTo>
                  <a:lnTo>
                    <a:pt x="43" y="242"/>
                  </a:lnTo>
                  <a:lnTo>
                    <a:pt x="43" y="241"/>
                  </a:lnTo>
                  <a:lnTo>
                    <a:pt x="44" y="241"/>
                  </a:lnTo>
                  <a:lnTo>
                    <a:pt x="44" y="240"/>
                  </a:lnTo>
                  <a:lnTo>
                    <a:pt x="45" y="240"/>
                  </a:lnTo>
                  <a:lnTo>
                    <a:pt x="46" y="240"/>
                  </a:lnTo>
                  <a:lnTo>
                    <a:pt x="46" y="239"/>
                  </a:lnTo>
                  <a:lnTo>
                    <a:pt x="48" y="239"/>
                  </a:lnTo>
                  <a:lnTo>
                    <a:pt x="49" y="237"/>
                  </a:lnTo>
                  <a:lnTo>
                    <a:pt x="49" y="239"/>
                  </a:lnTo>
                  <a:close/>
                  <a:moveTo>
                    <a:pt x="126" y="237"/>
                  </a:moveTo>
                  <a:lnTo>
                    <a:pt x="125" y="237"/>
                  </a:lnTo>
                  <a:lnTo>
                    <a:pt x="126" y="236"/>
                  </a:lnTo>
                  <a:lnTo>
                    <a:pt x="127" y="237"/>
                  </a:lnTo>
                  <a:lnTo>
                    <a:pt x="126" y="237"/>
                  </a:lnTo>
                  <a:close/>
                  <a:moveTo>
                    <a:pt x="59" y="235"/>
                  </a:moveTo>
                  <a:lnTo>
                    <a:pt x="58" y="235"/>
                  </a:lnTo>
                  <a:lnTo>
                    <a:pt x="58" y="234"/>
                  </a:lnTo>
                  <a:lnTo>
                    <a:pt x="59" y="234"/>
                  </a:lnTo>
                  <a:lnTo>
                    <a:pt x="59" y="235"/>
                  </a:lnTo>
                  <a:close/>
                  <a:moveTo>
                    <a:pt x="58" y="233"/>
                  </a:moveTo>
                  <a:lnTo>
                    <a:pt x="59" y="233"/>
                  </a:lnTo>
                  <a:lnTo>
                    <a:pt x="58" y="233"/>
                  </a:lnTo>
                  <a:close/>
                  <a:moveTo>
                    <a:pt x="59" y="233"/>
                  </a:moveTo>
                  <a:lnTo>
                    <a:pt x="59" y="232"/>
                  </a:lnTo>
                  <a:lnTo>
                    <a:pt x="59" y="233"/>
                  </a:lnTo>
                  <a:close/>
                  <a:moveTo>
                    <a:pt x="63" y="231"/>
                  </a:moveTo>
                  <a:lnTo>
                    <a:pt x="62" y="232"/>
                  </a:lnTo>
                  <a:lnTo>
                    <a:pt x="62" y="231"/>
                  </a:lnTo>
                  <a:lnTo>
                    <a:pt x="63" y="231"/>
                  </a:lnTo>
                  <a:close/>
                  <a:moveTo>
                    <a:pt x="73" y="227"/>
                  </a:moveTo>
                  <a:lnTo>
                    <a:pt x="74" y="227"/>
                  </a:lnTo>
                  <a:lnTo>
                    <a:pt x="75" y="227"/>
                  </a:lnTo>
                  <a:lnTo>
                    <a:pt x="74" y="228"/>
                  </a:lnTo>
                  <a:lnTo>
                    <a:pt x="73" y="227"/>
                  </a:lnTo>
                  <a:close/>
                  <a:moveTo>
                    <a:pt x="61" y="226"/>
                  </a:moveTo>
                  <a:lnTo>
                    <a:pt x="62" y="226"/>
                  </a:lnTo>
                  <a:lnTo>
                    <a:pt x="62" y="227"/>
                  </a:lnTo>
                  <a:lnTo>
                    <a:pt x="63" y="227"/>
                  </a:lnTo>
                  <a:lnTo>
                    <a:pt x="63" y="228"/>
                  </a:lnTo>
                  <a:lnTo>
                    <a:pt x="65" y="228"/>
                  </a:lnTo>
                  <a:lnTo>
                    <a:pt x="65" y="227"/>
                  </a:lnTo>
                  <a:lnTo>
                    <a:pt x="65" y="228"/>
                  </a:lnTo>
                  <a:lnTo>
                    <a:pt x="66" y="228"/>
                  </a:lnTo>
                  <a:lnTo>
                    <a:pt x="67" y="228"/>
                  </a:lnTo>
                  <a:lnTo>
                    <a:pt x="66" y="230"/>
                  </a:lnTo>
                  <a:lnTo>
                    <a:pt x="65" y="231"/>
                  </a:lnTo>
                  <a:lnTo>
                    <a:pt x="65" y="230"/>
                  </a:lnTo>
                  <a:lnTo>
                    <a:pt x="63" y="228"/>
                  </a:lnTo>
                  <a:lnTo>
                    <a:pt x="63" y="230"/>
                  </a:lnTo>
                  <a:lnTo>
                    <a:pt x="62" y="230"/>
                  </a:lnTo>
                  <a:lnTo>
                    <a:pt x="61" y="230"/>
                  </a:lnTo>
                  <a:lnTo>
                    <a:pt x="60" y="230"/>
                  </a:lnTo>
                  <a:lnTo>
                    <a:pt x="59" y="230"/>
                  </a:lnTo>
                  <a:lnTo>
                    <a:pt x="59" y="228"/>
                  </a:lnTo>
                  <a:lnTo>
                    <a:pt x="60" y="227"/>
                  </a:lnTo>
                  <a:lnTo>
                    <a:pt x="61" y="227"/>
                  </a:lnTo>
                  <a:lnTo>
                    <a:pt x="61" y="226"/>
                  </a:lnTo>
                  <a:close/>
                  <a:moveTo>
                    <a:pt x="54" y="225"/>
                  </a:moveTo>
                  <a:lnTo>
                    <a:pt x="53" y="225"/>
                  </a:lnTo>
                  <a:lnTo>
                    <a:pt x="53" y="224"/>
                  </a:lnTo>
                  <a:lnTo>
                    <a:pt x="53" y="223"/>
                  </a:lnTo>
                  <a:lnTo>
                    <a:pt x="54" y="223"/>
                  </a:lnTo>
                  <a:lnTo>
                    <a:pt x="54" y="224"/>
                  </a:lnTo>
                  <a:lnTo>
                    <a:pt x="54" y="225"/>
                  </a:lnTo>
                  <a:close/>
                  <a:moveTo>
                    <a:pt x="70" y="219"/>
                  </a:moveTo>
                  <a:lnTo>
                    <a:pt x="69" y="219"/>
                  </a:lnTo>
                  <a:lnTo>
                    <a:pt x="69" y="218"/>
                  </a:lnTo>
                  <a:lnTo>
                    <a:pt x="70" y="218"/>
                  </a:lnTo>
                  <a:lnTo>
                    <a:pt x="70" y="219"/>
                  </a:lnTo>
                  <a:close/>
                  <a:moveTo>
                    <a:pt x="76" y="222"/>
                  </a:moveTo>
                  <a:lnTo>
                    <a:pt x="75" y="222"/>
                  </a:lnTo>
                  <a:lnTo>
                    <a:pt x="74" y="220"/>
                  </a:lnTo>
                  <a:lnTo>
                    <a:pt x="74" y="219"/>
                  </a:lnTo>
                  <a:lnTo>
                    <a:pt x="73" y="219"/>
                  </a:lnTo>
                  <a:lnTo>
                    <a:pt x="73" y="218"/>
                  </a:lnTo>
                  <a:lnTo>
                    <a:pt x="75" y="218"/>
                  </a:lnTo>
                  <a:lnTo>
                    <a:pt x="75" y="217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8" y="217"/>
                  </a:lnTo>
                  <a:lnTo>
                    <a:pt x="78" y="218"/>
                  </a:lnTo>
                  <a:lnTo>
                    <a:pt x="79" y="218"/>
                  </a:lnTo>
                  <a:lnTo>
                    <a:pt x="80" y="219"/>
                  </a:lnTo>
                  <a:lnTo>
                    <a:pt x="79" y="219"/>
                  </a:lnTo>
                  <a:lnTo>
                    <a:pt x="78" y="219"/>
                  </a:lnTo>
                  <a:lnTo>
                    <a:pt x="78" y="220"/>
                  </a:lnTo>
                  <a:lnTo>
                    <a:pt x="78" y="222"/>
                  </a:lnTo>
                  <a:lnTo>
                    <a:pt x="77" y="222"/>
                  </a:lnTo>
                  <a:lnTo>
                    <a:pt x="76" y="222"/>
                  </a:lnTo>
                  <a:close/>
                  <a:moveTo>
                    <a:pt x="24" y="213"/>
                  </a:moveTo>
                  <a:lnTo>
                    <a:pt x="24" y="214"/>
                  </a:lnTo>
                  <a:lnTo>
                    <a:pt x="23" y="214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4" y="213"/>
                  </a:lnTo>
                  <a:close/>
                  <a:moveTo>
                    <a:pt x="132" y="215"/>
                  </a:moveTo>
                  <a:lnTo>
                    <a:pt x="132" y="214"/>
                  </a:lnTo>
                  <a:lnTo>
                    <a:pt x="130" y="213"/>
                  </a:lnTo>
                  <a:lnTo>
                    <a:pt x="130" y="211"/>
                  </a:lnTo>
                  <a:lnTo>
                    <a:pt x="130" y="210"/>
                  </a:lnTo>
                  <a:lnTo>
                    <a:pt x="132" y="210"/>
                  </a:lnTo>
                  <a:lnTo>
                    <a:pt x="132" y="211"/>
                  </a:lnTo>
                  <a:lnTo>
                    <a:pt x="132" y="214"/>
                  </a:lnTo>
                  <a:lnTo>
                    <a:pt x="132" y="215"/>
                  </a:lnTo>
                  <a:close/>
                  <a:moveTo>
                    <a:pt x="90" y="207"/>
                  </a:moveTo>
                  <a:lnTo>
                    <a:pt x="90" y="208"/>
                  </a:lnTo>
                  <a:lnTo>
                    <a:pt x="88" y="208"/>
                  </a:lnTo>
                  <a:lnTo>
                    <a:pt x="88" y="209"/>
                  </a:lnTo>
                  <a:lnTo>
                    <a:pt x="87" y="209"/>
                  </a:lnTo>
                  <a:lnTo>
                    <a:pt x="87" y="208"/>
                  </a:lnTo>
                  <a:lnTo>
                    <a:pt x="87" y="207"/>
                  </a:lnTo>
                  <a:lnTo>
                    <a:pt x="88" y="207"/>
                  </a:lnTo>
                  <a:lnTo>
                    <a:pt x="90" y="207"/>
                  </a:lnTo>
                  <a:close/>
                  <a:moveTo>
                    <a:pt x="2" y="198"/>
                  </a:moveTo>
                  <a:lnTo>
                    <a:pt x="2" y="199"/>
                  </a:lnTo>
                  <a:lnTo>
                    <a:pt x="2" y="200"/>
                  </a:lnTo>
                  <a:lnTo>
                    <a:pt x="1" y="200"/>
                  </a:lnTo>
                  <a:lnTo>
                    <a:pt x="1" y="201"/>
                  </a:lnTo>
                  <a:lnTo>
                    <a:pt x="1" y="200"/>
                  </a:lnTo>
                  <a:lnTo>
                    <a:pt x="0" y="200"/>
                  </a:lnTo>
                  <a:lnTo>
                    <a:pt x="0" y="199"/>
                  </a:lnTo>
                  <a:lnTo>
                    <a:pt x="0" y="197"/>
                  </a:lnTo>
                  <a:lnTo>
                    <a:pt x="0" y="198"/>
                  </a:lnTo>
                  <a:lnTo>
                    <a:pt x="1" y="198"/>
                  </a:lnTo>
                  <a:lnTo>
                    <a:pt x="1" y="197"/>
                  </a:lnTo>
                  <a:lnTo>
                    <a:pt x="2" y="197"/>
                  </a:lnTo>
                  <a:lnTo>
                    <a:pt x="2" y="198"/>
                  </a:lnTo>
                  <a:close/>
                  <a:moveTo>
                    <a:pt x="1" y="197"/>
                  </a:moveTo>
                  <a:lnTo>
                    <a:pt x="1" y="195"/>
                  </a:lnTo>
                  <a:lnTo>
                    <a:pt x="1" y="197"/>
                  </a:lnTo>
                  <a:lnTo>
                    <a:pt x="2" y="197"/>
                  </a:lnTo>
                  <a:lnTo>
                    <a:pt x="1" y="197"/>
                  </a:lnTo>
                  <a:close/>
                  <a:moveTo>
                    <a:pt x="6" y="193"/>
                  </a:moveTo>
                  <a:lnTo>
                    <a:pt x="6" y="194"/>
                  </a:lnTo>
                  <a:lnTo>
                    <a:pt x="6" y="195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6" y="193"/>
                  </a:lnTo>
                  <a:close/>
                  <a:moveTo>
                    <a:pt x="4" y="193"/>
                  </a:moveTo>
                  <a:lnTo>
                    <a:pt x="4" y="194"/>
                  </a:lnTo>
                  <a:lnTo>
                    <a:pt x="3" y="194"/>
                  </a:lnTo>
                  <a:lnTo>
                    <a:pt x="3" y="193"/>
                  </a:lnTo>
                  <a:lnTo>
                    <a:pt x="4" y="193"/>
                  </a:lnTo>
                  <a:close/>
                  <a:moveTo>
                    <a:pt x="45" y="185"/>
                  </a:moveTo>
                  <a:lnTo>
                    <a:pt x="45" y="184"/>
                  </a:lnTo>
                  <a:lnTo>
                    <a:pt x="45" y="185"/>
                  </a:lnTo>
                  <a:close/>
                  <a:moveTo>
                    <a:pt x="117" y="182"/>
                  </a:moveTo>
                  <a:lnTo>
                    <a:pt x="116" y="182"/>
                  </a:lnTo>
                  <a:lnTo>
                    <a:pt x="116" y="181"/>
                  </a:lnTo>
                  <a:lnTo>
                    <a:pt x="115" y="181"/>
                  </a:lnTo>
                  <a:lnTo>
                    <a:pt x="115" y="180"/>
                  </a:lnTo>
                  <a:lnTo>
                    <a:pt x="116" y="180"/>
                  </a:lnTo>
                  <a:lnTo>
                    <a:pt x="117" y="180"/>
                  </a:lnTo>
                  <a:lnTo>
                    <a:pt x="117" y="181"/>
                  </a:lnTo>
                  <a:lnTo>
                    <a:pt x="117" y="182"/>
                  </a:lnTo>
                  <a:close/>
                  <a:moveTo>
                    <a:pt x="101" y="180"/>
                  </a:moveTo>
                  <a:lnTo>
                    <a:pt x="101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1"/>
                  </a:lnTo>
                  <a:lnTo>
                    <a:pt x="97" y="181"/>
                  </a:lnTo>
                  <a:lnTo>
                    <a:pt x="97" y="180"/>
                  </a:lnTo>
                  <a:lnTo>
                    <a:pt x="99" y="180"/>
                  </a:lnTo>
                  <a:lnTo>
                    <a:pt x="100" y="180"/>
                  </a:lnTo>
                  <a:lnTo>
                    <a:pt x="100" y="178"/>
                  </a:lnTo>
                  <a:lnTo>
                    <a:pt x="101" y="180"/>
                  </a:lnTo>
                  <a:close/>
                  <a:moveTo>
                    <a:pt x="102" y="175"/>
                  </a:moveTo>
                  <a:lnTo>
                    <a:pt x="101" y="175"/>
                  </a:lnTo>
                  <a:lnTo>
                    <a:pt x="101" y="174"/>
                  </a:lnTo>
                  <a:lnTo>
                    <a:pt x="102" y="174"/>
                  </a:lnTo>
                  <a:lnTo>
                    <a:pt x="102" y="173"/>
                  </a:lnTo>
                  <a:lnTo>
                    <a:pt x="103" y="173"/>
                  </a:lnTo>
                  <a:lnTo>
                    <a:pt x="103" y="174"/>
                  </a:lnTo>
                  <a:lnTo>
                    <a:pt x="102" y="174"/>
                  </a:lnTo>
                  <a:lnTo>
                    <a:pt x="102" y="175"/>
                  </a:lnTo>
                  <a:close/>
                  <a:moveTo>
                    <a:pt x="63" y="174"/>
                  </a:moveTo>
                  <a:lnTo>
                    <a:pt x="65" y="174"/>
                  </a:lnTo>
                  <a:lnTo>
                    <a:pt x="65" y="173"/>
                  </a:lnTo>
                  <a:lnTo>
                    <a:pt x="65" y="174"/>
                  </a:lnTo>
                  <a:lnTo>
                    <a:pt x="63" y="174"/>
                  </a:lnTo>
                  <a:close/>
                  <a:moveTo>
                    <a:pt x="135" y="172"/>
                  </a:moveTo>
                  <a:lnTo>
                    <a:pt x="135" y="173"/>
                  </a:lnTo>
                  <a:lnTo>
                    <a:pt x="135" y="174"/>
                  </a:lnTo>
                  <a:lnTo>
                    <a:pt x="134" y="174"/>
                  </a:lnTo>
                  <a:lnTo>
                    <a:pt x="134" y="173"/>
                  </a:lnTo>
                  <a:lnTo>
                    <a:pt x="134" y="172"/>
                  </a:lnTo>
                  <a:lnTo>
                    <a:pt x="135" y="172"/>
                  </a:lnTo>
                  <a:close/>
                  <a:moveTo>
                    <a:pt x="129" y="174"/>
                  </a:moveTo>
                  <a:lnTo>
                    <a:pt x="130" y="174"/>
                  </a:lnTo>
                  <a:lnTo>
                    <a:pt x="132" y="174"/>
                  </a:lnTo>
                  <a:lnTo>
                    <a:pt x="132" y="175"/>
                  </a:lnTo>
                  <a:lnTo>
                    <a:pt x="133" y="175"/>
                  </a:lnTo>
                  <a:lnTo>
                    <a:pt x="134" y="175"/>
                  </a:lnTo>
                  <a:lnTo>
                    <a:pt x="134" y="176"/>
                  </a:lnTo>
                  <a:lnTo>
                    <a:pt x="135" y="176"/>
                  </a:lnTo>
                  <a:lnTo>
                    <a:pt x="134" y="176"/>
                  </a:lnTo>
                  <a:lnTo>
                    <a:pt x="134" y="177"/>
                  </a:lnTo>
                  <a:lnTo>
                    <a:pt x="135" y="177"/>
                  </a:lnTo>
                  <a:lnTo>
                    <a:pt x="135" y="178"/>
                  </a:lnTo>
                  <a:lnTo>
                    <a:pt x="136" y="180"/>
                  </a:lnTo>
                  <a:lnTo>
                    <a:pt x="137" y="180"/>
                  </a:lnTo>
                  <a:lnTo>
                    <a:pt x="137" y="178"/>
                  </a:lnTo>
                  <a:lnTo>
                    <a:pt x="138" y="178"/>
                  </a:lnTo>
                  <a:lnTo>
                    <a:pt x="138" y="180"/>
                  </a:lnTo>
                  <a:lnTo>
                    <a:pt x="138" y="181"/>
                  </a:lnTo>
                  <a:lnTo>
                    <a:pt x="137" y="182"/>
                  </a:lnTo>
                  <a:lnTo>
                    <a:pt x="138" y="182"/>
                  </a:lnTo>
                  <a:lnTo>
                    <a:pt x="138" y="183"/>
                  </a:lnTo>
                  <a:lnTo>
                    <a:pt x="139" y="184"/>
                  </a:lnTo>
                  <a:lnTo>
                    <a:pt x="139" y="185"/>
                  </a:lnTo>
                  <a:lnTo>
                    <a:pt x="141" y="185"/>
                  </a:lnTo>
                  <a:lnTo>
                    <a:pt x="139" y="185"/>
                  </a:lnTo>
                  <a:lnTo>
                    <a:pt x="139" y="186"/>
                  </a:lnTo>
                  <a:lnTo>
                    <a:pt x="138" y="186"/>
                  </a:lnTo>
                  <a:lnTo>
                    <a:pt x="138" y="188"/>
                  </a:lnTo>
                  <a:lnTo>
                    <a:pt x="139" y="188"/>
                  </a:lnTo>
                  <a:lnTo>
                    <a:pt x="138" y="188"/>
                  </a:lnTo>
                  <a:lnTo>
                    <a:pt x="137" y="188"/>
                  </a:lnTo>
                  <a:lnTo>
                    <a:pt x="137" y="189"/>
                  </a:lnTo>
                  <a:lnTo>
                    <a:pt x="137" y="190"/>
                  </a:lnTo>
                  <a:lnTo>
                    <a:pt x="138" y="190"/>
                  </a:lnTo>
                  <a:lnTo>
                    <a:pt x="139" y="190"/>
                  </a:lnTo>
                  <a:lnTo>
                    <a:pt x="141" y="190"/>
                  </a:lnTo>
                  <a:lnTo>
                    <a:pt x="141" y="191"/>
                  </a:lnTo>
                  <a:lnTo>
                    <a:pt x="141" y="192"/>
                  </a:lnTo>
                  <a:lnTo>
                    <a:pt x="141" y="191"/>
                  </a:lnTo>
                  <a:lnTo>
                    <a:pt x="141" y="192"/>
                  </a:lnTo>
                  <a:lnTo>
                    <a:pt x="141" y="193"/>
                  </a:lnTo>
                  <a:lnTo>
                    <a:pt x="139" y="193"/>
                  </a:lnTo>
                  <a:lnTo>
                    <a:pt x="141" y="193"/>
                  </a:lnTo>
                  <a:lnTo>
                    <a:pt x="141" y="194"/>
                  </a:lnTo>
                  <a:lnTo>
                    <a:pt x="141" y="195"/>
                  </a:lnTo>
                  <a:lnTo>
                    <a:pt x="142" y="194"/>
                  </a:lnTo>
                  <a:lnTo>
                    <a:pt x="142" y="195"/>
                  </a:lnTo>
                  <a:lnTo>
                    <a:pt x="142" y="197"/>
                  </a:lnTo>
                  <a:lnTo>
                    <a:pt x="142" y="198"/>
                  </a:lnTo>
                  <a:lnTo>
                    <a:pt x="142" y="199"/>
                  </a:lnTo>
                  <a:lnTo>
                    <a:pt x="141" y="199"/>
                  </a:lnTo>
                  <a:lnTo>
                    <a:pt x="141" y="200"/>
                  </a:lnTo>
                  <a:lnTo>
                    <a:pt x="142" y="201"/>
                  </a:lnTo>
                  <a:lnTo>
                    <a:pt x="142" y="202"/>
                  </a:lnTo>
                  <a:lnTo>
                    <a:pt x="143" y="202"/>
                  </a:lnTo>
                  <a:lnTo>
                    <a:pt x="144" y="202"/>
                  </a:lnTo>
                  <a:lnTo>
                    <a:pt x="144" y="203"/>
                  </a:lnTo>
                  <a:lnTo>
                    <a:pt x="144" y="205"/>
                  </a:lnTo>
                  <a:lnTo>
                    <a:pt x="144" y="206"/>
                  </a:lnTo>
                  <a:lnTo>
                    <a:pt x="144" y="207"/>
                  </a:lnTo>
                  <a:lnTo>
                    <a:pt x="143" y="207"/>
                  </a:lnTo>
                  <a:lnTo>
                    <a:pt x="144" y="207"/>
                  </a:lnTo>
                  <a:lnTo>
                    <a:pt x="144" y="208"/>
                  </a:lnTo>
                  <a:lnTo>
                    <a:pt x="144" y="209"/>
                  </a:lnTo>
                  <a:lnTo>
                    <a:pt x="144" y="210"/>
                  </a:lnTo>
                  <a:lnTo>
                    <a:pt x="143" y="210"/>
                  </a:lnTo>
                  <a:lnTo>
                    <a:pt x="143" y="211"/>
                  </a:lnTo>
                  <a:lnTo>
                    <a:pt x="142" y="213"/>
                  </a:lnTo>
                  <a:lnTo>
                    <a:pt x="142" y="214"/>
                  </a:lnTo>
                  <a:lnTo>
                    <a:pt x="141" y="214"/>
                  </a:lnTo>
                  <a:lnTo>
                    <a:pt x="141" y="213"/>
                  </a:lnTo>
                  <a:lnTo>
                    <a:pt x="139" y="214"/>
                  </a:lnTo>
                  <a:lnTo>
                    <a:pt x="139" y="215"/>
                  </a:lnTo>
                  <a:lnTo>
                    <a:pt x="141" y="215"/>
                  </a:lnTo>
                  <a:lnTo>
                    <a:pt x="141" y="216"/>
                  </a:lnTo>
                  <a:lnTo>
                    <a:pt x="139" y="216"/>
                  </a:lnTo>
                  <a:lnTo>
                    <a:pt x="139" y="215"/>
                  </a:lnTo>
                  <a:lnTo>
                    <a:pt x="138" y="215"/>
                  </a:lnTo>
                  <a:lnTo>
                    <a:pt x="138" y="214"/>
                  </a:lnTo>
                  <a:lnTo>
                    <a:pt x="138" y="215"/>
                  </a:lnTo>
                  <a:lnTo>
                    <a:pt x="137" y="215"/>
                  </a:lnTo>
                  <a:lnTo>
                    <a:pt x="138" y="216"/>
                  </a:lnTo>
                  <a:lnTo>
                    <a:pt x="138" y="217"/>
                  </a:lnTo>
                  <a:lnTo>
                    <a:pt x="138" y="219"/>
                  </a:lnTo>
                  <a:lnTo>
                    <a:pt x="138" y="222"/>
                  </a:lnTo>
                  <a:lnTo>
                    <a:pt x="138" y="223"/>
                  </a:lnTo>
                  <a:lnTo>
                    <a:pt x="138" y="224"/>
                  </a:lnTo>
                  <a:lnTo>
                    <a:pt x="137" y="224"/>
                  </a:lnTo>
                  <a:lnTo>
                    <a:pt x="137" y="223"/>
                  </a:lnTo>
                  <a:lnTo>
                    <a:pt x="137" y="222"/>
                  </a:lnTo>
                  <a:lnTo>
                    <a:pt x="137" y="220"/>
                  </a:lnTo>
                  <a:lnTo>
                    <a:pt x="136" y="220"/>
                  </a:lnTo>
                  <a:lnTo>
                    <a:pt x="136" y="218"/>
                  </a:lnTo>
                  <a:lnTo>
                    <a:pt x="136" y="217"/>
                  </a:lnTo>
                  <a:lnTo>
                    <a:pt x="136" y="216"/>
                  </a:lnTo>
                  <a:lnTo>
                    <a:pt x="136" y="215"/>
                  </a:lnTo>
                  <a:lnTo>
                    <a:pt x="135" y="215"/>
                  </a:lnTo>
                  <a:lnTo>
                    <a:pt x="135" y="214"/>
                  </a:lnTo>
                  <a:lnTo>
                    <a:pt x="135" y="213"/>
                  </a:lnTo>
                  <a:lnTo>
                    <a:pt x="134" y="211"/>
                  </a:lnTo>
                  <a:lnTo>
                    <a:pt x="134" y="210"/>
                  </a:lnTo>
                  <a:lnTo>
                    <a:pt x="133" y="209"/>
                  </a:lnTo>
                  <a:lnTo>
                    <a:pt x="133" y="208"/>
                  </a:lnTo>
                  <a:lnTo>
                    <a:pt x="132" y="208"/>
                  </a:lnTo>
                  <a:lnTo>
                    <a:pt x="130" y="209"/>
                  </a:lnTo>
                  <a:lnTo>
                    <a:pt x="130" y="210"/>
                  </a:lnTo>
                  <a:lnTo>
                    <a:pt x="130" y="211"/>
                  </a:lnTo>
                  <a:lnTo>
                    <a:pt x="129" y="211"/>
                  </a:lnTo>
                  <a:lnTo>
                    <a:pt x="129" y="213"/>
                  </a:lnTo>
                  <a:lnTo>
                    <a:pt x="128" y="213"/>
                  </a:lnTo>
                  <a:lnTo>
                    <a:pt x="127" y="214"/>
                  </a:lnTo>
                  <a:lnTo>
                    <a:pt x="127" y="215"/>
                  </a:lnTo>
                  <a:lnTo>
                    <a:pt x="126" y="216"/>
                  </a:lnTo>
                  <a:lnTo>
                    <a:pt x="126" y="217"/>
                  </a:lnTo>
                  <a:lnTo>
                    <a:pt x="126" y="218"/>
                  </a:lnTo>
                  <a:lnTo>
                    <a:pt x="126" y="219"/>
                  </a:lnTo>
                  <a:lnTo>
                    <a:pt x="127" y="219"/>
                  </a:lnTo>
                  <a:lnTo>
                    <a:pt x="128" y="220"/>
                  </a:lnTo>
                  <a:lnTo>
                    <a:pt x="129" y="220"/>
                  </a:lnTo>
                  <a:lnTo>
                    <a:pt x="129" y="222"/>
                  </a:lnTo>
                  <a:lnTo>
                    <a:pt x="129" y="223"/>
                  </a:lnTo>
                  <a:lnTo>
                    <a:pt x="129" y="224"/>
                  </a:lnTo>
                  <a:lnTo>
                    <a:pt x="130" y="224"/>
                  </a:lnTo>
                  <a:lnTo>
                    <a:pt x="130" y="226"/>
                  </a:lnTo>
                  <a:lnTo>
                    <a:pt x="130" y="227"/>
                  </a:lnTo>
                  <a:lnTo>
                    <a:pt x="130" y="228"/>
                  </a:lnTo>
                  <a:lnTo>
                    <a:pt x="129" y="231"/>
                  </a:lnTo>
                  <a:lnTo>
                    <a:pt x="127" y="232"/>
                  </a:lnTo>
                  <a:lnTo>
                    <a:pt x="127" y="234"/>
                  </a:lnTo>
                  <a:lnTo>
                    <a:pt x="126" y="234"/>
                  </a:lnTo>
                  <a:lnTo>
                    <a:pt x="125" y="234"/>
                  </a:lnTo>
                  <a:lnTo>
                    <a:pt x="125" y="233"/>
                  </a:lnTo>
                  <a:lnTo>
                    <a:pt x="125" y="232"/>
                  </a:lnTo>
                  <a:lnTo>
                    <a:pt x="124" y="232"/>
                  </a:lnTo>
                  <a:lnTo>
                    <a:pt x="122" y="232"/>
                  </a:lnTo>
                  <a:lnTo>
                    <a:pt x="122" y="231"/>
                  </a:lnTo>
                  <a:lnTo>
                    <a:pt x="124" y="231"/>
                  </a:lnTo>
                  <a:lnTo>
                    <a:pt x="124" y="230"/>
                  </a:lnTo>
                  <a:lnTo>
                    <a:pt x="124" y="228"/>
                  </a:lnTo>
                  <a:lnTo>
                    <a:pt x="125" y="228"/>
                  </a:lnTo>
                  <a:lnTo>
                    <a:pt x="125" y="227"/>
                  </a:lnTo>
                  <a:lnTo>
                    <a:pt x="124" y="227"/>
                  </a:lnTo>
                  <a:lnTo>
                    <a:pt x="124" y="226"/>
                  </a:lnTo>
                  <a:lnTo>
                    <a:pt x="122" y="226"/>
                  </a:lnTo>
                  <a:lnTo>
                    <a:pt x="122" y="227"/>
                  </a:lnTo>
                  <a:lnTo>
                    <a:pt x="121" y="228"/>
                  </a:lnTo>
                  <a:lnTo>
                    <a:pt x="121" y="230"/>
                  </a:lnTo>
                  <a:lnTo>
                    <a:pt x="121" y="231"/>
                  </a:lnTo>
                  <a:lnTo>
                    <a:pt x="120" y="230"/>
                  </a:lnTo>
                  <a:lnTo>
                    <a:pt x="119" y="231"/>
                  </a:lnTo>
                  <a:lnTo>
                    <a:pt x="118" y="230"/>
                  </a:lnTo>
                  <a:lnTo>
                    <a:pt x="117" y="230"/>
                  </a:lnTo>
                  <a:lnTo>
                    <a:pt x="116" y="230"/>
                  </a:lnTo>
                  <a:lnTo>
                    <a:pt x="116" y="228"/>
                  </a:lnTo>
                  <a:lnTo>
                    <a:pt x="115" y="228"/>
                  </a:lnTo>
                  <a:lnTo>
                    <a:pt x="113" y="227"/>
                  </a:lnTo>
                  <a:lnTo>
                    <a:pt x="111" y="226"/>
                  </a:lnTo>
                  <a:lnTo>
                    <a:pt x="109" y="225"/>
                  </a:lnTo>
                  <a:lnTo>
                    <a:pt x="108" y="225"/>
                  </a:lnTo>
                  <a:lnTo>
                    <a:pt x="108" y="224"/>
                  </a:lnTo>
                  <a:lnTo>
                    <a:pt x="107" y="223"/>
                  </a:lnTo>
                  <a:lnTo>
                    <a:pt x="107" y="222"/>
                  </a:lnTo>
                  <a:lnTo>
                    <a:pt x="105" y="222"/>
                  </a:lnTo>
                  <a:lnTo>
                    <a:pt x="105" y="220"/>
                  </a:lnTo>
                  <a:lnTo>
                    <a:pt x="105" y="219"/>
                  </a:lnTo>
                  <a:lnTo>
                    <a:pt x="107" y="219"/>
                  </a:lnTo>
                  <a:lnTo>
                    <a:pt x="105" y="219"/>
                  </a:lnTo>
                  <a:lnTo>
                    <a:pt x="105" y="218"/>
                  </a:lnTo>
                  <a:lnTo>
                    <a:pt x="105" y="217"/>
                  </a:lnTo>
                  <a:lnTo>
                    <a:pt x="105" y="216"/>
                  </a:lnTo>
                  <a:lnTo>
                    <a:pt x="104" y="216"/>
                  </a:lnTo>
                  <a:lnTo>
                    <a:pt x="104" y="215"/>
                  </a:lnTo>
                  <a:lnTo>
                    <a:pt x="104" y="214"/>
                  </a:lnTo>
                  <a:lnTo>
                    <a:pt x="105" y="213"/>
                  </a:lnTo>
                  <a:lnTo>
                    <a:pt x="105" y="211"/>
                  </a:lnTo>
                  <a:lnTo>
                    <a:pt x="107" y="211"/>
                  </a:lnTo>
                  <a:lnTo>
                    <a:pt x="107" y="210"/>
                  </a:lnTo>
                  <a:lnTo>
                    <a:pt x="108" y="210"/>
                  </a:lnTo>
                  <a:lnTo>
                    <a:pt x="108" y="209"/>
                  </a:lnTo>
                  <a:lnTo>
                    <a:pt x="109" y="209"/>
                  </a:lnTo>
                  <a:lnTo>
                    <a:pt x="109" y="208"/>
                  </a:lnTo>
                  <a:lnTo>
                    <a:pt x="109" y="207"/>
                  </a:lnTo>
                  <a:lnTo>
                    <a:pt x="108" y="207"/>
                  </a:lnTo>
                  <a:lnTo>
                    <a:pt x="108" y="206"/>
                  </a:lnTo>
                  <a:lnTo>
                    <a:pt x="107" y="205"/>
                  </a:lnTo>
                  <a:lnTo>
                    <a:pt x="105" y="203"/>
                  </a:lnTo>
                  <a:lnTo>
                    <a:pt x="104" y="203"/>
                  </a:lnTo>
                  <a:lnTo>
                    <a:pt x="104" y="202"/>
                  </a:lnTo>
                  <a:lnTo>
                    <a:pt x="103" y="202"/>
                  </a:lnTo>
                  <a:lnTo>
                    <a:pt x="102" y="202"/>
                  </a:lnTo>
                  <a:lnTo>
                    <a:pt x="101" y="201"/>
                  </a:lnTo>
                  <a:lnTo>
                    <a:pt x="100" y="201"/>
                  </a:lnTo>
                  <a:lnTo>
                    <a:pt x="100" y="200"/>
                  </a:lnTo>
                  <a:lnTo>
                    <a:pt x="99" y="200"/>
                  </a:lnTo>
                  <a:lnTo>
                    <a:pt x="97" y="200"/>
                  </a:lnTo>
                  <a:lnTo>
                    <a:pt x="97" y="201"/>
                  </a:lnTo>
                  <a:lnTo>
                    <a:pt x="96" y="201"/>
                  </a:lnTo>
                  <a:lnTo>
                    <a:pt x="97" y="201"/>
                  </a:lnTo>
                  <a:lnTo>
                    <a:pt x="97" y="202"/>
                  </a:lnTo>
                  <a:lnTo>
                    <a:pt x="97" y="203"/>
                  </a:lnTo>
                  <a:lnTo>
                    <a:pt x="96" y="203"/>
                  </a:lnTo>
                  <a:lnTo>
                    <a:pt x="96" y="205"/>
                  </a:lnTo>
                  <a:lnTo>
                    <a:pt x="95" y="205"/>
                  </a:lnTo>
                  <a:lnTo>
                    <a:pt x="96" y="205"/>
                  </a:lnTo>
                  <a:lnTo>
                    <a:pt x="96" y="206"/>
                  </a:lnTo>
                  <a:lnTo>
                    <a:pt x="97" y="207"/>
                  </a:lnTo>
                  <a:lnTo>
                    <a:pt x="96" y="208"/>
                  </a:lnTo>
                  <a:lnTo>
                    <a:pt x="96" y="207"/>
                  </a:lnTo>
                  <a:lnTo>
                    <a:pt x="95" y="207"/>
                  </a:lnTo>
                  <a:lnTo>
                    <a:pt x="95" y="206"/>
                  </a:lnTo>
                  <a:lnTo>
                    <a:pt x="94" y="206"/>
                  </a:lnTo>
                  <a:lnTo>
                    <a:pt x="93" y="206"/>
                  </a:lnTo>
                  <a:lnTo>
                    <a:pt x="92" y="206"/>
                  </a:lnTo>
                  <a:lnTo>
                    <a:pt x="92" y="205"/>
                  </a:lnTo>
                  <a:lnTo>
                    <a:pt x="93" y="205"/>
                  </a:lnTo>
                  <a:lnTo>
                    <a:pt x="93" y="203"/>
                  </a:lnTo>
                  <a:lnTo>
                    <a:pt x="92" y="203"/>
                  </a:lnTo>
                  <a:lnTo>
                    <a:pt x="92" y="202"/>
                  </a:lnTo>
                  <a:lnTo>
                    <a:pt x="91" y="203"/>
                  </a:lnTo>
                  <a:lnTo>
                    <a:pt x="91" y="205"/>
                  </a:lnTo>
                  <a:lnTo>
                    <a:pt x="91" y="206"/>
                  </a:lnTo>
                  <a:lnTo>
                    <a:pt x="90" y="206"/>
                  </a:lnTo>
                  <a:lnTo>
                    <a:pt x="90" y="205"/>
                  </a:lnTo>
                  <a:lnTo>
                    <a:pt x="88" y="205"/>
                  </a:lnTo>
                  <a:lnTo>
                    <a:pt x="88" y="206"/>
                  </a:lnTo>
                  <a:lnTo>
                    <a:pt x="87" y="206"/>
                  </a:lnTo>
                  <a:lnTo>
                    <a:pt x="87" y="205"/>
                  </a:lnTo>
                  <a:lnTo>
                    <a:pt x="87" y="206"/>
                  </a:lnTo>
                  <a:lnTo>
                    <a:pt x="87" y="205"/>
                  </a:lnTo>
                  <a:lnTo>
                    <a:pt x="87" y="203"/>
                  </a:lnTo>
                  <a:lnTo>
                    <a:pt x="87" y="202"/>
                  </a:lnTo>
                  <a:lnTo>
                    <a:pt x="87" y="201"/>
                  </a:lnTo>
                  <a:lnTo>
                    <a:pt x="86" y="201"/>
                  </a:lnTo>
                  <a:lnTo>
                    <a:pt x="85" y="201"/>
                  </a:lnTo>
                  <a:lnTo>
                    <a:pt x="84" y="201"/>
                  </a:lnTo>
                  <a:lnTo>
                    <a:pt x="83" y="202"/>
                  </a:lnTo>
                  <a:lnTo>
                    <a:pt x="83" y="203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3" y="205"/>
                  </a:lnTo>
                  <a:lnTo>
                    <a:pt x="83" y="206"/>
                  </a:lnTo>
                  <a:lnTo>
                    <a:pt x="82" y="206"/>
                  </a:lnTo>
                  <a:lnTo>
                    <a:pt x="82" y="205"/>
                  </a:lnTo>
                  <a:lnTo>
                    <a:pt x="82" y="206"/>
                  </a:lnTo>
                  <a:lnTo>
                    <a:pt x="80" y="206"/>
                  </a:lnTo>
                  <a:lnTo>
                    <a:pt x="80" y="207"/>
                  </a:lnTo>
                  <a:lnTo>
                    <a:pt x="80" y="208"/>
                  </a:lnTo>
                  <a:lnTo>
                    <a:pt x="79" y="208"/>
                  </a:lnTo>
                  <a:lnTo>
                    <a:pt x="79" y="209"/>
                  </a:lnTo>
                  <a:lnTo>
                    <a:pt x="79" y="210"/>
                  </a:lnTo>
                  <a:lnTo>
                    <a:pt x="79" y="211"/>
                  </a:lnTo>
                  <a:lnTo>
                    <a:pt x="78" y="213"/>
                  </a:lnTo>
                  <a:lnTo>
                    <a:pt x="78" y="214"/>
                  </a:lnTo>
                  <a:lnTo>
                    <a:pt x="77" y="215"/>
                  </a:lnTo>
                  <a:lnTo>
                    <a:pt x="76" y="215"/>
                  </a:lnTo>
                  <a:lnTo>
                    <a:pt x="75" y="214"/>
                  </a:lnTo>
                  <a:lnTo>
                    <a:pt x="74" y="213"/>
                  </a:lnTo>
                  <a:lnTo>
                    <a:pt x="74" y="211"/>
                  </a:lnTo>
                  <a:lnTo>
                    <a:pt x="75" y="210"/>
                  </a:lnTo>
                  <a:lnTo>
                    <a:pt x="76" y="209"/>
                  </a:lnTo>
                  <a:lnTo>
                    <a:pt x="76" y="208"/>
                  </a:lnTo>
                  <a:lnTo>
                    <a:pt x="76" y="207"/>
                  </a:lnTo>
                  <a:lnTo>
                    <a:pt x="76" y="206"/>
                  </a:lnTo>
                  <a:lnTo>
                    <a:pt x="76" y="205"/>
                  </a:lnTo>
                  <a:lnTo>
                    <a:pt x="77" y="205"/>
                  </a:lnTo>
                  <a:lnTo>
                    <a:pt x="77" y="203"/>
                  </a:lnTo>
                  <a:lnTo>
                    <a:pt x="77" y="202"/>
                  </a:lnTo>
                  <a:lnTo>
                    <a:pt x="77" y="201"/>
                  </a:lnTo>
                  <a:lnTo>
                    <a:pt x="78" y="199"/>
                  </a:lnTo>
                  <a:lnTo>
                    <a:pt x="79" y="199"/>
                  </a:lnTo>
                  <a:lnTo>
                    <a:pt x="79" y="198"/>
                  </a:lnTo>
                  <a:lnTo>
                    <a:pt x="80" y="198"/>
                  </a:lnTo>
                  <a:lnTo>
                    <a:pt x="82" y="197"/>
                  </a:lnTo>
                  <a:lnTo>
                    <a:pt x="83" y="197"/>
                  </a:lnTo>
                  <a:lnTo>
                    <a:pt x="84" y="197"/>
                  </a:lnTo>
                  <a:lnTo>
                    <a:pt x="85" y="197"/>
                  </a:lnTo>
                  <a:lnTo>
                    <a:pt x="85" y="195"/>
                  </a:lnTo>
                  <a:lnTo>
                    <a:pt x="86" y="195"/>
                  </a:lnTo>
                  <a:lnTo>
                    <a:pt x="86" y="197"/>
                  </a:lnTo>
                  <a:lnTo>
                    <a:pt x="88" y="195"/>
                  </a:lnTo>
                  <a:lnTo>
                    <a:pt x="90" y="195"/>
                  </a:lnTo>
                  <a:lnTo>
                    <a:pt x="91" y="194"/>
                  </a:lnTo>
                  <a:lnTo>
                    <a:pt x="90" y="194"/>
                  </a:lnTo>
                  <a:lnTo>
                    <a:pt x="90" y="193"/>
                  </a:lnTo>
                  <a:lnTo>
                    <a:pt x="91" y="193"/>
                  </a:lnTo>
                  <a:lnTo>
                    <a:pt x="91" y="192"/>
                  </a:lnTo>
                  <a:lnTo>
                    <a:pt x="91" y="191"/>
                  </a:lnTo>
                  <a:lnTo>
                    <a:pt x="92" y="190"/>
                  </a:lnTo>
                  <a:lnTo>
                    <a:pt x="93" y="190"/>
                  </a:lnTo>
                  <a:lnTo>
                    <a:pt x="94" y="190"/>
                  </a:lnTo>
                  <a:lnTo>
                    <a:pt x="95" y="190"/>
                  </a:lnTo>
                  <a:lnTo>
                    <a:pt x="95" y="189"/>
                  </a:lnTo>
                  <a:lnTo>
                    <a:pt x="96" y="189"/>
                  </a:lnTo>
                  <a:lnTo>
                    <a:pt x="96" y="188"/>
                  </a:lnTo>
                  <a:lnTo>
                    <a:pt x="97" y="188"/>
                  </a:lnTo>
                  <a:lnTo>
                    <a:pt x="97" y="189"/>
                  </a:lnTo>
                  <a:lnTo>
                    <a:pt x="99" y="189"/>
                  </a:lnTo>
                  <a:lnTo>
                    <a:pt x="100" y="189"/>
                  </a:lnTo>
                  <a:lnTo>
                    <a:pt x="100" y="188"/>
                  </a:lnTo>
                  <a:lnTo>
                    <a:pt x="100" y="189"/>
                  </a:lnTo>
                  <a:lnTo>
                    <a:pt x="101" y="189"/>
                  </a:lnTo>
                  <a:lnTo>
                    <a:pt x="102" y="189"/>
                  </a:lnTo>
                  <a:lnTo>
                    <a:pt x="102" y="190"/>
                  </a:lnTo>
                  <a:lnTo>
                    <a:pt x="103" y="191"/>
                  </a:lnTo>
                  <a:lnTo>
                    <a:pt x="103" y="192"/>
                  </a:lnTo>
                  <a:lnTo>
                    <a:pt x="103" y="194"/>
                  </a:lnTo>
                  <a:lnTo>
                    <a:pt x="103" y="195"/>
                  </a:lnTo>
                  <a:lnTo>
                    <a:pt x="102" y="197"/>
                  </a:lnTo>
                  <a:lnTo>
                    <a:pt x="101" y="198"/>
                  </a:lnTo>
                  <a:lnTo>
                    <a:pt x="100" y="198"/>
                  </a:lnTo>
                  <a:lnTo>
                    <a:pt x="100" y="199"/>
                  </a:lnTo>
                  <a:lnTo>
                    <a:pt x="101" y="199"/>
                  </a:lnTo>
                  <a:lnTo>
                    <a:pt x="101" y="198"/>
                  </a:lnTo>
                  <a:lnTo>
                    <a:pt x="103" y="197"/>
                  </a:lnTo>
                  <a:lnTo>
                    <a:pt x="104" y="197"/>
                  </a:lnTo>
                  <a:lnTo>
                    <a:pt x="104" y="195"/>
                  </a:lnTo>
                  <a:lnTo>
                    <a:pt x="105" y="195"/>
                  </a:lnTo>
                  <a:lnTo>
                    <a:pt x="108" y="195"/>
                  </a:lnTo>
                  <a:lnTo>
                    <a:pt x="109" y="194"/>
                  </a:lnTo>
                  <a:lnTo>
                    <a:pt x="109" y="193"/>
                  </a:lnTo>
                  <a:lnTo>
                    <a:pt x="109" y="192"/>
                  </a:lnTo>
                  <a:lnTo>
                    <a:pt x="110" y="192"/>
                  </a:lnTo>
                  <a:lnTo>
                    <a:pt x="110" y="191"/>
                  </a:lnTo>
                  <a:lnTo>
                    <a:pt x="110" y="190"/>
                  </a:lnTo>
                  <a:lnTo>
                    <a:pt x="111" y="190"/>
                  </a:lnTo>
                  <a:lnTo>
                    <a:pt x="111" y="189"/>
                  </a:lnTo>
                  <a:lnTo>
                    <a:pt x="112" y="189"/>
                  </a:lnTo>
                  <a:lnTo>
                    <a:pt x="112" y="190"/>
                  </a:lnTo>
                  <a:lnTo>
                    <a:pt x="113" y="190"/>
                  </a:lnTo>
                  <a:lnTo>
                    <a:pt x="115" y="190"/>
                  </a:lnTo>
                  <a:lnTo>
                    <a:pt x="115" y="191"/>
                  </a:lnTo>
                  <a:lnTo>
                    <a:pt x="116" y="191"/>
                  </a:lnTo>
                  <a:lnTo>
                    <a:pt x="117" y="191"/>
                  </a:lnTo>
                  <a:lnTo>
                    <a:pt x="117" y="190"/>
                  </a:lnTo>
                  <a:lnTo>
                    <a:pt x="117" y="189"/>
                  </a:lnTo>
                  <a:lnTo>
                    <a:pt x="117" y="188"/>
                  </a:lnTo>
                  <a:lnTo>
                    <a:pt x="117" y="186"/>
                  </a:lnTo>
                  <a:lnTo>
                    <a:pt x="117" y="185"/>
                  </a:lnTo>
                  <a:lnTo>
                    <a:pt x="117" y="184"/>
                  </a:lnTo>
                  <a:lnTo>
                    <a:pt x="117" y="183"/>
                  </a:lnTo>
                  <a:lnTo>
                    <a:pt x="118" y="183"/>
                  </a:lnTo>
                  <a:lnTo>
                    <a:pt x="119" y="183"/>
                  </a:lnTo>
                  <a:lnTo>
                    <a:pt x="120" y="184"/>
                  </a:lnTo>
                  <a:lnTo>
                    <a:pt x="121" y="185"/>
                  </a:lnTo>
                  <a:lnTo>
                    <a:pt x="122" y="185"/>
                  </a:lnTo>
                  <a:lnTo>
                    <a:pt x="122" y="183"/>
                  </a:lnTo>
                  <a:lnTo>
                    <a:pt x="122" y="182"/>
                  </a:lnTo>
                  <a:lnTo>
                    <a:pt x="124" y="182"/>
                  </a:lnTo>
                  <a:lnTo>
                    <a:pt x="124" y="183"/>
                  </a:lnTo>
                  <a:lnTo>
                    <a:pt x="125" y="183"/>
                  </a:lnTo>
                  <a:lnTo>
                    <a:pt x="126" y="183"/>
                  </a:lnTo>
                  <a:lnTo>
                    <a:pt x="127" y="183"/>
                  </a:lnTo>
                  <a:lnTo>
                    <a:pt x="128" y="183"/>
                  </a:lnTo>
                  <a:lnTo>
                    <a:pt x="128" y="182"/>
                  </a:lnTo>
                  <a:lnTo>
                    <a:pt x="128" y="180"/>
                  </a:lnTo>
                  <a:lnTo>
                    <a:pt x="128" y="178"/>
                  </a:lnTo>
                  <a:lnTo>
                    <a:pt x="127" y="177"/>
                  </a:lnTo>
                  <a:lnTo>
                    <a:pt x="127" y="176"/>
                  </a:lnTo>
                  <a:lnTo>
                    <a:pt x="127" y="175"/>
                  </a:lnTo>
                  <a:lnTo>
                    <a:pt x="126" y="173"/>
                  </a:lnTo>
                  <a:lnTo>
                    <a:pt x="126" y="172"/>
                  </a:lnTo>
                  <a:lnTo>
                    <a:pt x="127" y="170"/>
                  </a:lnTo>
                  <a:lnTo>
                    <a:pt x="128" y="172"/>
                  </a:lnTo>
                  <a:lnTo>
                    <a:pt x="129" y="172"/>
                  </a:lnTo>
                  <a:lnTo>
                    <a:pt x="129" y="173"/>
                  </a:lnTo>
                  <a:lnTo>
                    <a:pt x="129" y="174"/>
                  </a:lnTo>
                  <a:close/>
                  <a:moveTo>
                    <a:pt x="137" y="170"/>
                  </a:moveTo>
                  <a:lnTo>
                    <a:pt x="137" y="172"/>
                  </a:lnTo>
                  <a:lnTo>
                    <a:pt x="136" y="172"/>
                  </a:lnTo>
                  <a:lnTo>
                    <a:pt x="135" y="172"/>
                  </a:lnTo>
                  <a:lnTo>
                    <a:pt x="135" y="170"/>
                  </a:lnTo>
                  <a:lnTo>
                    <a:pt x="135" y="169"/>
                  </a:lnTo>
                  <a:lnTo>
                    <a:pt x="136" y="168"/>
                  </a:lnTo>
                  <a:lnTo>
                    <a:pt x="136" y="167"/>
                  </a:lnTo>
                  <a:lnTo>
                    <a:pt x="137" y="168"/>
                  </a:lnTo>
                  <a:lnTo>
                    <a:pt x="137" y="169"/>
                  </a:lnTo>
                  <a:lnTo>
                    <a:pt x="137" y="170"/>
                  </a:lnTo>
                  <a:close/>
                  <a:moveTo>
                    <a:pt x="115" y="166"/>
                  </a:moveTo>
                  <a:lnTo>
                    <a:pt x="113" y="166"/>
                  </a:lnTo>
                  <a:lnTo>
                    <a:pt x="113" y="167"/>
                  </a:lnTo>
                  <a:lnTo>
                    <a:pt x="113" y="166"/>
                  </a:lnTo>
                  <a:lnTo>
                    <a:pt x="115" y="166"/>
                  </a:lnTo>
                  <a:close/>
                  <a:moveTo>
                    <a:pt x="110" y="166"/>
                  </a:moveTo>
                  <a:lnTo>
                    <a:pt x="111" y="166"/>
                  </a:lnTo>
                  <a:lnTo>
                    <a:pt x="112" y="167"/>
                  </a:lnTo>
                  <a:lnTo>
                    <a:pt x="113" y="167"/>
                  </a:lnTo>
                  <a:lnTo>
                    <a:pt x="115" y="167"/>
                  </a:lnTo>
                  <a:lnTo>
                    <a:pt x="113" y="168"/>
                  </a:lnTo>
                  <a:lnTo>
                    <a:pt x="113" y="169"/>
                  </a:lnTo>
                  <a:lnTo>
                    <a:pt x="113" y="170"/>
                  </a:lnTo>
                  <a:lnTo>
                    <a:pt x="115" y="170"/>
                  </a:lnTo>
                  <a:lnTo>
                    <a:pt x="115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3"/>
                  </a:lnTo>
                  <a:lnTo>
                    <a:pt x="110" y="174"/>
                  </a:lnTo>
                  <a:lnTo>
                    <a:pt x="109" y="174"/>
                  </a:lnTo>
                  <a:lnTo>
                    <a:pt x="107" y="174"/>
                  </a:lnTo>
                  <a:lnTo>
                    <a:pt x="104" y="174"/>
                  </a:lnTo>
                  <a:lnTo>
                    <a:pt x="103" y="174"/>
                  </a:lnTo>
                  <a:lnTo>
                    <a:pt x="103" y="173"/>
                  </a:lnTo>
                  <a:lnTo>
                    <a:pt x="103" y="172"/>
                  </a:lnTo>
                  <a:lnTo>
                    <a:pt x="102" y="172"/>
                  </a:lnTo>
                  <a:lnTo>
                    <a:pt x="102" y="170"/>
                  </a:lnTo>
                  <a:lnTo>
                    <a:pt x="103" y="170"/>
                  </a:lnTo>
                  <a:lnTo>
                    <a:pt x="103" y="169"/>
                  </a:lnTo>
                  <a:lnTo>
                    <a:pt x="104" y="169"/>
                  </a:lnTo>
                  <a:lnTo>
                    <a:pt x="104" y="168"/>
                  </a:lnTo>
                  <a:lnTo>
                    <a:pt x="105" y="168"/>
                  </a:lnTo>
                  <a:lnTo>
                    <a:pt x="107" y="167"/>
                  </a:lnTo>
                  <a:lnTo>
                    <a:pt x="107" y="166"/>
                  </a:lnTo>
                  <a:lnTo>
                    <a:pt x="108" y="166"/>
                  </a:lnTo>
                  <a:lnTo>
                    <a:pt x="109" y="166"/>
                  </a:lnTo>
                  <a:lnTo>
                    <a:pt x="110" y="165"/>
                  </a:lnTo>
                  <a:lnTo>
                    <a:pt x="110" y="166"/>
                  </a:lnTo>
                  <a:close/>
                  <a:moveTo>
                    <a:pt x="125" y="169"/>
                  </a:moveTo>
                  <a:lnTo>
                    <a:pt x="124" y="169"/>
                  </a:lnTo>
                  <a:lnTo>
                    <a:pt x="124" y="168"/>
                  </a:lnTo>
                  <a:lnTo>
                    <a:pt x="124" y="167"/>
                  </a:lnTo>
                  <a:lnTo>
                    <a:pt x="122" y="167"/>
                  </a:lnTo>
                  <a:lnTo>
                    <a:pt x="122" y="166"/>
                  </a:lnTo>
                  <a:lnTo>
                    <a:pt x="122" y="165"/>
                  </a:lnTo>
                  <a:lnTo>
                    <a:pt x="122" y="166"/>
                  </a:lnTo>
                  <a:lnTo>
                    <a:pt x="124" y="166"/>
                  </a:lnTo>
                  <a:lnTo>
                    <a:pt x="124" y="167"/>
                  </a:lnTo>
                  <a:lnTo>
                    <a:pt x="125" y="167"/>
                  </a:lnTo>
                  <a:lnTo>
                    <a:pt x="125" y="168"/>
                  </a:lnTo>
                  <a:lnTo>
                    <a:pt x="125" y="169"/>
                  </a:lnTo>
                  <a:close/>
                  <a:moveTo>
                    <a:pt x="105" y="163"/>
                  </a:moveTo>
                  <a:lnTo>
                    <a:pt x="105" y="164"/>
                  </a:lnTo>
                  <a:lnTo>
                    <a:pt x="104" y="164"/>
                  </a:lnTo>
                  <a:lnTo>
                    <a:pt x="105" y="163"/>
                  </a:lnTo>
                  <a:close/>
                  <a:moveTo>
                    <a:pt x="130" y="161"/>
                  </a:moveTo>
                  <a:lnTo>
                    <a:pt x="130" y="163"/>
                  </a:lnTo>
                  <a:lnTo>
                    <a:pt x="130" y="164"/>
                  </a:lnTo>
                  <a:lnTo>
                    <a:pt x="129" y="164"/>
                  </a:lnTo>
                  <a:lnTo>
                    <a:pt x="130" y="165"/>
                  </a:lnTo>
                  <a:lnTo>
                    <a:pt x="130" y="166"/>
                  </a:lnTo>
                  <a:lnTo>
                    <a:pt x="130" y="167"/>
                  </a:lnTo>
                  <a:lnTo>
                    <a:pt x="130" y="168"/>
                  </a:lnTo>
                  <a:lnTo>
                    <a:pt x="130" y="169"/>
                  </a:lnTo>
                  <a:lnTo>
                    <a:pt x="130" y="168"/>
                  </a:lnTo>
                  <a:lnTo>
                    <a:pt x="129" y="168"/>
                  </a:lnTo>
                  <a:lnTo>
                    <a:pt x="129" y="167"/>
                  </a:lnTo>
                  <a:lnTo>
                    <a:pt x="129" y="166"/>
                  </a:lnTo>
                  <a:lnTo>
                    <a:pt x="129" y="167"/>
                  </a:lnTo>
                  <a:lnTo>
                    <a:pt x="128" y="167"/>
                  </a:lnTo>
                  <a:lnTo>
                    <a:pt x="128" y="166"/>
                  </a:lnTo>
                  <a:lnTo>
                    <a:pt x="128" y="167"/>
                  </a:lnTo>
                  <a:lnTo>
                    <a:pt x="128" y="166"/>
                  </a:lnTo>
                  <a:lnTo>
                    <a:pt x="127" y="166"/>
                  </a:lnTo>
                  <a:lnTo>
                    <a:pt x="128" y="166"/>
                  </a:lnTo>
                  <a:lnTo>
                    <a:pt x="128" y="165"/>
                  </a:lnTo>
                  <a:lnTo>
                    <a:pt x="128" y="164"/>
                  </a:lnTo>
                  <a:lnTo>
                    <a:pt x="128" y="163"/>
                  </a:lnTo>
                  <a:lnTo>
                    <a:pt x="129" y="163"/>
                  </a:lnTo>
                  <a:lnTo>
                    <a:pt x="129" y="161"/>
                  </a:lnTo>
                  <a:lnTo>
                    <a:pt x="129" y="160"/>
                  </a:lnTo>
                  <a:lnTo>
                    <a:pt x="130" y="161"/>
                  </a:lnTo>
                  <a:close/>
                  <a:moveTo>
                    <a:pt x="45" y="159"/>
                  </a:moveTo>
                  <a:lnTo>
                    <a:pt x="45" y="160"/>
                  </a:lnTo>
                  <a:lnTo>
                    <a:pt x="45" y="159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4" y="159"/>
                  </a:lnTo>
                  <a:lnTo>
                    <a:pt x="44" y="160"/>
                  </a:lnTo>
                  <a:lnTo>
                    <a:pt x="43" y="160"/>
                  </a:lnTo>
                  <a:lnTo>
                    <a:pt x="43" y="161"/>
                  </a:lnTo>
                  <a:lnTo>
                    <a:pt x="42" y="161"/>
                  </a:lnTo>
                  <a:lnTo>
                    <a:pt x="42" y="160"/>
                  </a:lnTo>
                  <a:lnTo>
                    <a:pt x="42" y="159"/>
                  </a:lnTo>
                  <a:lnTo>
                    <a:pt x="42" y="160"/>
                  </a:lnTo>
                  <a:lnTo>
                    <a:pt x="42" y="159"/>
                  </a:lnTo>
                  <a:lnTo>
                    <a:pt x="43" y="159"/>
                  </a:lnTo>
                  <a:lnTo>
                    <a:pt x="43" y="158"/>
                  </a:lnTo>
                  <a:lnTo>
                    <a:pt x="44" y="158"/>
                  </a:lnTo>
                  <a:lnTo>
                    <a:pt x="45" y="159"/>
                  </a:lnTo>
                  <a:close/>
                  <a:moveTo>
                    <a:pt x="111" y="158"/>
                  </a:moveTo>
                  <a:lnTo>
                    <a:pt x="110" y="159"/>
                  </a:lnTo>
                  <a:lnTo>
                    <a:pt x="110" y="158"/>
                  </a:lnTo>
                  <a:lnTo>
                    <a:pt x="110" y="157"/>
                  </a:lnTo>
                  <a:lnTo>
                    <a:pt x="111" y="157"/>
                  </a:lnTo>
                  <a:lnTo>
                    <a:pt x="111" y="158"/>
                  </a:lnTo>
                  <a:close/>
                  <a:moveTo>
                    <a:pt x="112" y="158"/>
                  </a:moveTo>
                  <a:lnTo>
                    <a:pt x="111" y="158"/>
                  </a:lnTo>
                  <a:lnTo>
                    <a:pt x="111" y="157"/>
                  </a:lnTo>
                  <a:lnTo>
                    <a:pt x="112" y="157"/>
                  </a:lnTo>
                  <a:lnTo>
                    <a:pt x="113" y="158"/>
                  </a:lnTo>
                  <a:lnTo>
                    <a:pt x="112" y="158"/>
                  </a:lnTo>
                  <a:close/>
                  <a:moveTo>
                    <a:pt x="86" y="159"/>
                  </a:moveTo>
                  <a:lnTo>
                    <a:pt x="86" y="160"/>
                  </a:lnTo>
                  <a:lnTo>
                    <a:pt x="85" y="160"/>
                  </a:lnTo>
                  <a:lnTo>
                    <a:pt x="85" y="161"/>
                  </a:lnTo>
                  <a:lnTo>
                    <a:pt x="84" y="161"/>
                  </a:lnTo>
                  <a:lnTo>
                    <a:pt x="84" y="160"/>
                  </a:lnTo>
                  <a:lnTo>
                    <a:pt x="84" y="161"/>
                  </a:lnTo>
                  <a:lnTo>
                    <a:pt x="83" y="161"/>
                  </a:lnTo>
                  <a:lnTo>
                    <a:pt x="83" y="160"/>
                  </a:lnTo>
                  <a:lnTo>
                    <a:pt x="83" y="159"/>
                  </a:lnTo>
                  <a:lnTo>
                    <a:pt x="84" y="159"/>
                  </a:lnTo>
                  <a:lnTo>
                    <a:pt x="83" y="159"/>
                  </a:lnTo>
                  <a:lnTo>
                    <a:pt x="84" y="158"/>
                  </a:lnTo>
                  <a:lnTo>
                    <a:pt x="85" y="157"/>
                  </a:lnTo>
                  <a:lnTo>
                    <a:pt x="85" y="156"/>
                  </a:lnTo>
                  <a:lnTo>
                    <a:pt x="86" y="157"/>
                  </a:lnTo>
                  <a:lnTo>
                    <a:pt x="86" y="158"/>
                  </a:lnTo>
                  <a:lnTo>
                    <a:pt x="86" y="159"/>
                  </a:lnTo>
                  <a:close/>
                  <a:moveTo>
                    <a:pt x="132" y="157"/>
                  </a:moveTo>
                  <a:lnTo>
                    <a:pt x="133" y="157"/>
                  </a:lnTo>
                  <a:lnTo>
                    <a:pt x="132" y="157"/>
                  </a:lnTo>
                  <a:lnTo>
                    <a:pt x="130" y="157"/>
                  </a:lnTo>
                  <a:lnTo>
                    <a:pt x="130" y="156"/>
                  </a:lnTo>
                  <a:lnTo>
                    <a:pt x="132" y="156"/>
                  </a:lnTo>
                  <a:lnTo>
                    <a:pt x="132" y="157"/>
                  </a:lnTo>
                  <a:close/>
                  <a:moveTo>
                    <a:pt x="61" y="156"/>
                  </a:moveTo>
                  <a:lnTo>
                    <a:pt x="61" y="155"/>
                  </a:lnTo>
                  <a:lnTo>
                    <a:pt x="61" y="153"/>
                  </a:lnTo>
                  <a:lnTo>
                    <a:pt x="62" y="153"/>
                  </a:lnTo>
                  <a:lnTo>
                    <a:pt x="62" y="155"/>
                  </a:lnTo>
                  <a:lnTo>
                    <a:pt x="61" y="155"/>
                  </a:lnTo>
                  <a:lnTo>
                    <a:pt x="61" y="156"/>
                  </a:lnTo>
                  <a:close/>
                  <a:moveTo>
                    <a:pt x="94" y="153"/>
                  </a:moveTo>
                  <a:lnTo>
                    <a:pt x="95" y="153"/>
                  </a:lnTo>
                  <a:lnTo>
                    <a:pt x="96" y="153"/>
                  </a:lnTo>
                  <a:lnTo>
                    <a:pt x="97" y="153"/>
                  </a:lnTo>
                  <a:lnTo>
                    <a:pt x="99" y="155"/>
                  </a:lnTo>
                  <a:lnTo>
                    <a:pt x="99" y="156"/>
                  </a:lnTo>
                  <a:lnTo>
                    <a:pt x="99" y="157"/>
                  </a:lnTo>
                  <a:lnTo>
                    <a:pt x="97" y="158"/>
                  </a:lnTo>
                  <a:lnTo>
                    <a:pt x="97" y="159"/>
                  </a:lnTo>
                  <a:lnTo>
                    <a:pt x="97" y="160"/>
                  </a:lnTo>
                  <a:lnTo>
                    <a:pt x="96" y="161"/>
                  </a:lnTo>
                  <a:lnTo>
                    <a:pt x="95" y="161"/>
                  </a:lnTo>
                  <a:lnTo>
                    <a:pt x="95" y="163"/>
                  </a:lnTo>
                  <a:lnTo>
                    <a:pt x="95" y="164"/>
                  </a:lnTo>
                  <a:lnTo>
                    <a:pt x="95" y="165"/>
                  </a:lnTo>
                  <a:lnTo>
                    <a:pt x="95" y="166"/>
                  </a:lnTo>
                  <a:lnTo>
                    <a:pt x="94" y="166"/>
                  </a:lnTo>
                  <a:lnTo>
                    <a:pt x="94" y="167"/>
                  </a:lnTo>
                  <a:lnTo>
                    <a:pt x="94" y="168"/>
                  </a:lnTo>
                  <a:lnTo>
                    <a:pt x="93" y="168"/>
                  </a:lnTo>
                  <a:lnTo>
                    <a:pt x="93" y="169"/>
                  </a:lnTo>
                  <a:lnTo>
                    <a:pt x="93" y="173"/>
                  </a:lnTo>
                  <a:lnTo>
                    <a:pt x="92" y="173"/>
                  </a:lnTo>
                  <a:lnTo>
                    <a:pt x="92" y="174"/>
                  </a:lnTo>
                  <a:lnTo>
                    <a:pt x="93" y="174"/>
                  </a:lnTo>
                  <a:lnTo>
                    <a:pt x="92" y="175"/>
                  </a:lnTo>
                  <a:lnTo>
                    <a:pt x="93" y="175"/>
                  </a:lnTo>
                  <a:lnTo>
                    <a:pt x="93" y="176"/>
                  </a:lnTo>
                  <a:lnTo>
                    <a:pt x="94" y="176"/>
                  </a:lnTo>
                  <a:lnTo>
                    <a:pt x="94" y="177"/>
                  </a:lnTo>
                  <a:lnTo>
                    <a:pt x="95" y="177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4" y="181"/>
                  </a:lnTo>
                  <a:lnTo>
                    <a:pt x="94" y="182"/>
                  </a:lnTo>
                  <a:lnTo>
                    <a:pt x="93" y="182"/>
                  </a:lnTo>
                  <a:lnTo>
                    <a:pt x="92" y="182"/>
                  </a:lnTo>
                  <a:lnTo>
                    <a:pt x="91" y="182"/>
                  </a:lnTo>
                  <a:lnTo>
                    <a:pt x="90" y="182"/>
                  </a:lnTo>
                  <a:lnTo>
                    <a:pt x="90" y="181"/>
                  </a:lnTo>
                  <a:lnTo>
                    <a:pt x="88" y="180"/>
                  </a:lnTo>
                  <a:lnTo>
                    <a:pt x="88" y="178"/>
                  </a:lnTo>
                  <a:lnTo>
                    <a:pt x="88" y="177"/>
                  </a:lnTo>
                  <a:lnTo>
                    <a:pt x="87" y="177"/>
                  </a:lnTo>
                  <a:lnTo>
                    <a:pt x="86" y="177"/>
                  </a:lnTo>
                  <a:lnTo>
                    <a:pt x="85" y="177"/>
                  </a:lnTo>
                  <a:lnTo>
                    <a:pt x="85" y="176"/>
                  </a:lnTo>
                  <a:lnTo>
                    <a:pt x="84" y="176"/>
                  </a:lnTo>
                  <a:lnTo>
                    <a:pt x="84" y="175"/>
                  </a:lnTo>
                  <a:lnTo>
                    <a:pt x="83" y="175"/>
                  </a:lnTo>
                  <a:lnTo>
                    <a:pt x="83" y="174"/>
                  </a:lnTo>
                  <a:lnTo>
                    <a:pt x="82" y="173"/>
                  </a:lnTo>
                  <a:lnTo>
                    <a:pt x="83" y="173"/>
                  </a:lnTo>
                  <a:lnTo>
                    <a:pt x="82" y="173"/>
                  </a:lnTo>
                  <a:lnTo>
                    <a:pt x="82" y="172"/>
                  </a:lnTo>
                  <a:lnTo>
                    <a:pt x="82" y="173"/>
                  </a:lnTo>
                  <a:lnTo>
                    <a:pt x="82" y="172"/>
                  </a:lnTo>
                  <a:lnTo>
                    <a:pt x="82" y="170"/>
                  </a:lnTo>
                  <a:lnTo>
                    <a:pt x="82" y="169"/>
                  </a:lnTo>
                  <a:lnTo>
                    <a:pt x="83" y="168"/>
                  </a:lnTo>
                  <a:lnTo>
                    <a:pt x="84" y="168"/>
                  </a:lnTo>
                  <a:lnTo>
                    <a:pt x="85" y="168"/>
                  </a:lnTo>
                  <a:lnTo>
                    <a:pt x="86" y="168"/>
                  </a:lnTo>
                  <a:lnTo>
                    <a:pt x="87" y="167"/>
                  </a:lnTo>
                  <a:lnTo>
                    <a:pt x="88" y="167"/>
                  </a:lnTo>
                  <a:lnTo>
                    <a:pt x="88" y="166"/>
                  </a:lnTo>
                  <a:lnTo>
                    <a:pt x="88" y="165"/>
                  </a:lnTo>
                  <a:lnTo>
                    <a:pt x="88" y="163"/>
                  </a:lnTo>
                  <a:lnTo>
                    <a:pt x="88" y="161"/>
                  </a:lnTo>
                  <a:lnTo>
                    <a:pt x="87" y="160"/>
                  </a:lnTo>
                  <a:lnTo>
                    <a:pt x="87" y="159"/>
                  </a:lnTo>
                  <a:lnTo>
                    <a:pt x="88" y="159"/>
                  </a:lnTo>
                  <a:lnTo>
                    <a:pt x="90" y="158"/>
                  </a:lnTo>
                  <a:lnTo>
                    <a:pt x="90" y="157"/>
                  </a:lnTo>
                  <a:lnTo>
                    <a:pt x="90" y="156"/>
                  </a:lnTo>
                  <a:lnTo>
                    <a:pt x="90" y="155"/>
                  </a:lnTo>
                  <a:lnTo>
                    <a:pt x="91" y="153"/>
                  </a:lnTo>
                  <a:lnTo>
                    <a:pt x="92" y="153"/>
                  </a:lnTo>
                  <a:lnTo>
                    <a:pt x="93" y="153"/>
                  </a:lnTo>
                  <a:lnTo>
                    <a:pt x="93" y="152"/>
                  </a:lnTo>
                  <a:lnTo>
                    <a:pt x="94" y="152"/>
                  </a:lnTo>
                  <a:lnTo>
                    <a:pt x="94" y="153"/>
                  </a:lnTo>
                  <a:close/>
                  <a:moveTo>
                    <a:pt x="41" y="152"/>
                  </a:moveTo>
                  <a:lnTo>
                    <a:pt x="40" y="152"/>
                  </a:lnTo>
                  <a:lnTo>
                    <a:pt x="40" y="151"/>
                  </a:lnTo>
                  <a:lnTo>
                    <a:pt x="41" y="152"/>
                  </a:lnTo>
                  <a:close/>
                  <a:moveTo>
                    <a:pt x="40" y="150"/>
                  </a:moveTo>
                  <a:lnTo>
                    <a:pt x="38" y="150"/>
                  </a:lnTo>
                  <a:lnTo>
                    <a:pt x="40" y="150"/>
                  </a:lnTo>
                  <a:close/>
                  <a:moveTo>
                    <a:pt x="105" y="151"/>
                  </a:moveTo>
                  <a:lnTo>
                    <a:pt x="105" y="152"/>
                  </a:lnTo>
                  <a:lnTo>
                    <a:pt x="107" y="152"/>
                  </a:lnTo>
                  <a:lnTo>
                    <a:pt x="107" y="153"/>
                  </a:lnTo>
                  <a:lnTo>
                    <a:pt x="105" y="153"/>
                  </a:lnTo>
                  <a:lnTo>
                    <a:pt x="107" y="155"/>
                  </a:lnTo>
                  <a:lnTo>
                    <a:pt x="105" y="155"/>
                  </a:lnTo>
                  <a:lnTo>
                    <a:pt x="105" y="156"/>
                  </a:lnTo>
                  <a:lnTo>
                    <a:pt x="105" y="157"/>
                  </a:lnTo>
                  <a:lnTo>
                    <a:pt x="105" y="158"/>
                  </a:lnTo>
                  <a:lnTo>
                    <a:pt x="105" y="159"/>
                  </a:lnTo>
                  <a:lnTo>
                    <a:pt x="105" y="160"/>
                  </a:lnTo>
                  <a:lnTo>
                    <a:pt x="105" y="161"/>
                  </a:lnTo>
                  <a:lnTo>
                    <a:pt x="105" y="163"/>
                  </a:lnTo>
                  <a:lnTo>
                    <a:pt x="104" y="163"/>
                  </a:lnTo>
                  <a:lnTo>
                    <a:pt x="104" y="164"/>
                  </a:lnTo>
                  <a:lnTo>
                    <a:pt x="103" y="164"/>
                  </a:lnTo>
                  <a:lnTo>
                    <a:pt x="102" y="164"/>
                  </a:lnTo>
                  <a:lnTo>
                    <a:pt x="102" y="165"/>
                  </a:lnTo>
                  <a:lnTo>
                    <a:pt x="101" y="166"/>
                  </a:lnTo>
                  <a:lnTo>
                    <a:pt x="101" y="167"/>
                  </a:lnTo>
                  <a:lnTo>
                    <a:pt x="100" y="167"/>
                  </a:lnTo>
                  <a:lnTo>
                    <a:pt x="100" y="168"/>
                  </a:lnTo>
                  <a:lnTo>
                    <a:pt x="100" y="169"/>
                  </a:lnTo>
                  <a:lnTo>
                    <a:pt x="97" y="173"/>
                  </a:lnTo>
                  <a:lnTo>
                    <a:pt x="97" y="174"/>
                  </a:lnTo>
                  <a:lnTo>
                    <a:pt x="97" y="175"/>
                  </a:lnTo>
                  <a:lnTo>
                    <a:pt x="96" y="175"/>
                  </a:lnTo>
                  <a:lnTo>
                    <a:pt x="95" y="176"/>
                  </a:lnTo>
                  <a:lnTo>
                    <a:pt x="95" y="177"/>
                  </a:lnTo>
                  <a:lnTo>
                    <a:pt x="95" y="176"/>
                  </a:lnTo>
                  <a:lnTo>
                    <a:pt x="95" y="175"/>
                  </a:lnTo>
                  <a:lnTo>
                    <a:pt x="95" y="170"/>
                  </a:lnTo>
                  <a:lnTo>
                    <a:pt x="96" y="169"/>
                  </a:lnTo>
                  <a:lnTo>
                    <a:pt x="96" y="168"/>
                  </a:lnTo>
                  <a:lnTo>
                    <a:pt x="96" y="167"/>
                  </a:lnTo>
                  <a:lnTo>
                    <a:pt x="97" y="166"/>
                  </a:lnTo>
                  <a:lnTo>
                    <a:pt x="99" y="165"/>
                  </a:lnTo>
                  <a:lnTo>
                    <a:pt x="99" y="164"/>
                  </a:lnTo>
                  <a:lnTo>
                    <a:pt x="99" y="163"/>
                  </a:lnTo>
                  <a:lnTo>
                    <a:pt x="100" y="163"/>
                  </a:lnTo>
                  <a:lnTo>
                    <a:pt x="101" y="160"/>
                  </a:lnTo>
                  <a:lnTo>
                    <a:pt x="101" y="159"/>
                  </a:lnTo>
                  <a:lnTo>
                    <a:pt x="102" y="159"/>
                  </a:lnTo>
                  <a:lnTo>
                    <a:pt x="102" y="158"/>
                  </a:lnTo>
                  <a:lnTo>
                    <a:pt x="102" y="157"/>
                  </a:lnTo>
                  <a:lnTo>
                    <a:pt x="103" y="157"/>
                  </a:lnTo>
                  <a:lnTo>
                    <a:pt x="104" y="153"/>
                  </a:lnTo>
                  <a:lnTo>
                    <a:pt x="104" y="152"/>
                  </a:lnTo>
                  <a:lnTo>
                    <a:pt x="104" y="151"/>
                  </a:lnTo>
                  <a:lnTo>
                    <a:pt x="104" y="150"/>
                  </a:lnTo>
                  <a:lnTo>
                    <a:pt x="105" y="149"/>
                  </a:lnTo>
                  <a:lnTo>
                    <a:pt x="107" y="149"/>
                  </a:lnTo>
                  <a:lnTo>
                    <a:pt x="105" y="150"/>
                  </a:lnTo>
                  <a:lnTo>
                    <a:pt x="105" y="151"/>
                  </a:lnTo>
                  <a:close/>
                  <a:moveTo>
                    <a:pt x="101" y="150"/>
                  </a:moveTo>
                  <a:lnTo>
                    <a:pt x="101" y="149"/>
                  </a:lnTo>
                  <a:lnTo>
                    <a:pt x="101" y="148"/>
                  </a:lnTo>
                  <a:lnTo>
                    <a:pt x="102" y="148"/>
                  </a:lnTo>
                  <a:lnTo>
                    <a:pt x="102" y="150"/>
                  </a:lnTo>
                  <a:lnTo>
                    <a:pt x="101" y="150"/>
                  </a:lnTo>
                  <a:close/>
                  <a:moveTo>
                    <a:pt x="38" y="148"/>
                  </a:moveTo>
                  <a:lnTo>
                    <a:pt x="40" y="149"/>
                  </a:lnTo>
                  <a:lnTo>
                    <a:pt x="38" y="149"/>
                  </a:lnTo>
                  <a:lnTo>
                    <a:pt x="38" y="150"/>
                  </a:lnTo>
                  <a:lnTo>
                    <a:pt x="38" y="151"/>
                  </a:lnTo>
                  <a:lnTo>
                    <a:pt x="40" y="152"/>
                  </a:lnTo>
                  <a:lnTo>
                    <a:pt x="38" y="152"/>
                  </a:lnTo>
                  <a:lnTo>
                    <a:pt x="38" y="153"/>
                  </a:lnTo>
                  <a:lnTo>
                    <a:pt x="38" y="155"/>
                  </a:lnTo>
                  <a:lnTo>
                    <a:pt x="38" y="156"/>
                  </a:lnTo>
                  <a:lnTo>
                    <a:pt x="40" y="155"/>
                  </a:lnTo>
                  <a:lnTo>
                    <a:pt x="40" y="156"/>
                  </a:lnTo>
                  <a:lnTo>
                    <a:pt x="40" y="157"/>
                  </a:lnTo>
                  <a:lnTo>
                    <a:pt x="40" y="158"/>
                  </a:lnTo>
                  <a:lnTo>
                    <a:pt x="41" y="158"/>
                  </a:lnTo>
                  <a:lnTo>
                    <a:pt x="40" y="158"/>
                  </a:lnTo>
                  <a:lnTo>
                    <a:pt x="41" y="158"/>
                  </a:lnTo>
                  <a:lnTo>
                    <a:pt x="41" y="159"/>
                  </a:lnTo>
                  <a:lnTo>
                    <a:pt x="42" y="160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63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6" y="163"/>
                  </a:lnTo>
                  <a:lnTo>
                    <a:pt x="35" y="164"/>
                  </a:lnTo>
                  <a:lnTo>
                    <a:pt x="34" y="165"/>
                  </a:lnTo>
                  <a:lnTo>
                    <a:pt x="34" y="166"/>
                  </a:lnTo>
                  <a:lnTo>
                    <a:pt x="34" y="167"/>
                  </a:lnTo>
                  <a:lnTo>
                    <a:pt x="33" y="167"/>
                  </a:lnTo>
                  <a:lnTo>
                    <a:pt x="32" y="167"/>
                  </a:lnTo>
                  <a:lnTo>
                    <a:pt x="32" y="168"/>
                  </a:lnTo>
                  <a:lnTo>
                    <a:pt x="32" y="167"/>
                  </a:lnTo>
                  <a:lnTo>
                    <a:pt x="30" y="168"/>
                  </a:lnTo>
                  <a:lnTo>
                    <a:pt x="29" y="168"/>
                  </a:lnTo>
                  <a:lnTo>
                    <a:pt x="28" y="168"/>
                  </a:lnTo>
                  <a:lnTo>
                    <a:pt x="27" y="168"/>
                  </a:lnTo>
                  <a:lnTo>
                    <a:pt x="27" y="169"/>
                  </a:lnTo>
                  <a:lnTo>
                    <a:pt x="27" y="170"/>
                  </a:lnTo>
                  <a:lnTo>
                    <a:pt x="27" y="172"/>
                  </a:lnTo>
                  <a:lnTo>
                    <a:pt x="26" y="172"/>
                  </a:lnTo>
                  <a:lnTo>
                    <a:pt x="27" y="172"/>
                  </a:lnTo>
                  <a:lnTo>
                    <a:pt x="26" y="172"/>
                  </a:lnTo>
                  <a:lnTo>
                    <a:pt x="26" y="173"/>
                  </a:lnTo>
                  <a:lnTo>
                    <a:pt x="27" y="173"/>
                  </a:lnTo>
                  <a:lnTo>
                    <a:pt x="26" y="173"/>
                  </a:lnTo>
                  <a:lnTo>
                    <a:pt x="26" y="174"/>
                  </a:lnTo>
                  <a:lnTo>
                    <a:pt x="25" y="176"/>
                  </a:lnTo>
                  <a:lnTo>
                    <a:pt x="24" y="176"/>
                  </a:lnTo>
                  <a:lnTo>
                    <a:pt x="24" y="177"/>
                  </a:lnTo>
                  <a:lnTo>
                    <a:pt x="23" y="178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0" y="181"/>
                  </a:lnTo>
                  <a:lnTo>
                    <a:pt x="19" y="181"/>
                  </a:lnTo>
                  <a:lnTo>
                    <a:pt x="18" y="181"/>
                  </a:lnTo>
                  <a:lnTo>
                    <a:pt x="18" y="182"/>
                  </a:lnTo>
                  <a:lnTo>
                    <a:pt x="17" y="182"/>
                  </a:lnTo>
                  <a:lnTo>
                    <a:pt x="17" y="183"/>
                  </a:lnTo>
                  <a:lnTo>
                    <a:pt x="17" y="184"/>
                  </a:lnTo>
                  <a:lnTo>
                    <a:pt x="16" y="184"/>
                  </a:lnTo>
                  <a:lnTo>
                    <a:pt x="16" y="185"/>
                  </a:lnTo>
                  <a:lnTo>
                    <a:pt x="15" y="185"/>
                  </a:lnTo>
                  <a:lnTo>
                    <a:pt x="13" y="186"/>
                  </a:lnTo>
                  <a:lnTo>
                    <a:pt x="12" y="188"/>
                  </a:lnTo>
                  <a:lnTo>
                    <a:pt x="11" y="188"/>
                  </a:lnTo>
                  <a:lnTo>
                    <a:pt x="10" y="188"/>
                  </a:lnTo>
                  <a:lnTo>
                    <a:pt x="9" y="188"/>
                  </a:lnTo>
                  <a:lnTo>
                    <a:pt x="9" y="189"/>
                  </a:lnTo>
                  <a:lnTo>
                    <a:pt x="9" y="190"/>
                  </a:lnTo>
                  <a:lnTo>
                    <a:pt x="8" y="191"/>
                  </a:lnTo>
                  <a:lnTo>
                    <a:pt x="8" y="190"/>
                  </a:lnTo>
                  <a:lnTo>
                    <a:pt x="7" y="191"/>
                  </a:lnTo>
                  <a:lnTo>
                    <a:pt x="6" y="191"/>
                  </a:lnTo>
                  <a:lnTo>
                    <a:pt x="6" y="192"/>
                  </a:lnTo>
                  <a:lnTo>
                    <a:pt x="4" y="192"/>
                  </a:lnTo>
                  <a:lnTo>
                    <a:pt x="3" y="193"/>
                  </a:lnTo>
                  <a:lnTo>
                    <a:pt x="3" y="192"/>
                  </a:lnTo>
                  <a:lnTo>
                    <a:pt x="4" y="192"/>
                  </a:lnTo>
                  <a:lnTo>
                    <a:pt x="4" y="191"/>
                  </a:lnTo>
                  <a:lnTo>
                    <a:pt x="4" y="190"/>
                  </a:lnTo>
                  <a:lnTo>
                    <a:pt x="4" y="189"/>
                  </a:lnTo>
                  <a:lnTo>
                    <a:pt x="6" y="189"/>
                  </a:lnTo>
                  <a:lnTo>
                    <a:pt x="6" y="188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2"/>
                  </a:lnTo>
                  <a:lnTo>
                    <a:pt x="11" y="182"/>
                  </a:lnTo>
                  <a:lnTo>
                    <a:pt x="12" y="182"/>
                  </a:lnTo>
                  <a:lnTo>
                    <a:pt x="12" y="181"/>
                  </a:lnTo>
                  <a:lnTo>
                    <a:pt x="13" y="180"/>
                  </a:lnTo>
                  <a:lnTo>
                    <a:pt x="15" y="178"/>
                  </a:lnTo>
                  <a:lnTo>
                    <a:pt x="15" y="180"/>
                  </a:lnTo>
                  <a:lnTo>
                    <a:pt x="16" y="178"/>
                  </a:lnTo>
                  <a:lnTo>
                    <a:pt x="16" y="180"/>
                  </a:lnTo>
                  <a:lnTo>
                    <a:pt x="16" y="178"/>
                  </a:lnTo>
                  <a:lnTo>
                    <a:pt x="17" y="178"/>
                  </a:lnTo>
                  <a:lnTo>
                    <a:pt x="18" y="177"/>
                  </a:lnTo>
                  <a:lnTo>
                    <a:pt x="18" y="176"/>
                  </a:lnTo>
                  <a:lnTo>
                    <a:pt x="19" y="176"/>
                  </a:lnTo>
                  <a:lnTo>
                    <a:pt x="20" y="175"/>
                  </a:lnTo>
                  <a:lnTo>
                    <a:pt x="20" y="174"/>
                  </a:lnTo>
                  <a:lnTo>
                    <a:pt x="20" y="173"/>
                  </a:lnTo>
                  <a:lnTo>
                    <a:pt x="21" y="173"/>
                  </a:lnTo>
                  <a:lnTo>
                    <a:pt x="23" y="173"/>
                  </a:lnTo>
                  <a:lnTo>
                    <a:pt x="23" y="172"/>
                  </a:lnTo>
                  <a:lnTo>
                    <a:pt x="24" y="172"/>
                  </a:lnTo>
                  <a:lnTo>
                    <a:pt x="24" y="170"/>
                  </a:lnTo>
                  <a:lnTo>
                    <a:pt x="25" y="170"/>
                  </a:lnTo>
                  <a:lnTo>
                    <a:pt x="25" y="169"/>
                  </a:lnTo>
                  <a:lnTo>
                    <a:pt x="26" y="168"/>
                  </a:lnTo>
                  <a:lnTo>
                    <a:pt x="26" y="167"/>
                  </a:lnTo>
                  <a:lnTo>
                    <a:pt x="27" y="166"/>
                  </a:lnTo>
                  <a:lnTo>
                    <a:pt x="27" y="167"/>
                  </a:lnTo>
                  <a:lnTo>
                    <a:pt x="28" y="167"/>
                  </a:lnTo>
                  <a:lnTo>
                    <a:pt x="28" y="166"/>
                  </a:lnTo>
                  <a:lnTo>
                    <a:pt x="28" y="165"/>
                  </a:lnTo>
                  <a:lnTo>
                    <a:pt x="29" y="165"/>
                  </a:lnTo>
                  <a:lnTo>
                    <a:pt x="29" y="164"/>
                  </a:lnTo>
                  <a:lnTo>
                    <a:pt x="30" y="164"/>
                  </a:lnTo>
                  <a:lnTo>
                    <a:pt x="29" y="164"/>
                  </a:lnTo>
                  <a:lnTo>
                    <a:pt x="30" y="164"/>
                  </a:lnTo>
                  <a:lnTo>
                    <a:pt x="30" y="163"/>
                  </a:lnTo>
                  <a:lnTo>
                    <a:pt x="30" y="161"/>
                  </a:lnTo>
                  <a:lnTo>
                    <a:pt x="32" y="161"/>
                  </a:lnTo>
                  <a:lnTo>
                    <a:pt x="32" y="160"/>
                  </a:lnTo>
                  <a:lnTo>
                    <a:pt x="33" y="160"/>
                  </a:lnTo>
                  <a:lnTo>
                    <a:pt x="33" y="161"/>
                  </a:lnTo>
                  <a:lnTo>
                    <a:pt x="34" y="161"/>
                  </a:lnTo>
                  <a:lnTo>
                    <a:pt x="34" y="160"/>
                  </a:lnTo>
                  <a:lnTo>
                    <a:pt x="35" y="160"/>
                  </a:lnTo>
                  <a:lnTo>
                    <a:pt x="34" y="160"/>
                  </a:lnTo>
                  <a:lnTo>
                    <a:pt x="34" y="159"/>
                  </a:lnTo>
                  <a:lnTo>
                    <a:pt x="35" y="159"/>
                  </a:lnTo>
                  <a:lnTo>
                    <a:pt x="36" y="157"/>
                  </a:lnTo>
                  <a:lnTo>
                    <a:pt x="35" y="157"/>
                  </a:lnTo>
                  <a:lnTo>
                    <a:pt x="35" y="156"/>
                  </a:lnTo>
                  <a:lnTo>
                    <a:pt x="34" y="155"/>
                  </a:lnTo>
                  <a:lnTo>
                    <a:pt x="34" y="153"/>
                  </a:lnTo>
                  <a:lnTo>
                    <a:pt x="35" y="153"/>
                  </a:lnTo>
                  <a:lnTo>
                    <a:pt x="35" y="155"/>
                  </a:lnTo>
                  <a:lnTo>
                    <a:pt x="35" y="156"/>
                  </a:lnTo>
                  <a:lnTo>
                    <a:pt x="35" y="155"/>
                  </a:lnTo>
                  <a:lnTo>
                    <a:pt x="36" y="155"/>
                  </a:lnTo>
                  <a:lnTo>
                    <a:pt x="36" y="156"/>
                  </a:lnTo>
                  <a:lnTo>
                    <a:pt x="37" y="156"/>
                  </a:lnTo>
                  <a:lnTo>
                    <a:pt x="37" y="157"/>
                  </a:lnTo>
                  <a:lnTo>
                    <a:pt x="37" y="156"/>
                  </a:lnTo>
                  <a:lnTo>
                    <a:pt x="37" y="155"/>
                  </a:lnTo>
                  <a:lnTo>
                    <a:pt x="36" y="155"/>
                  </a:lnTo>
                  <a:lnTo>
                    <a:pt x="36" y="153"/>
                  </a:lnTo>
                  <a:lnTo>
                    <a:pt x="35" y="153"/>
                  </a:lnTo>
                  <a:lnTo>
                    <a:pt x="35" y="152"/>
                  </a:lnTo>
                  <a:lnTo>
                    <a:pt x="36" y="152"/>
                  </a:lnTo>
                  <a:lnTo>
                    <a:pt x="35" y="151"/>
                  </a:lnTo>
                  <a:lnTo>
                    <a:pt x="36" y="151"/>
                  </a:lnTo>
                  <a:lnTo>
                    <a:pt x="36" y="152"/>
                  </a:lnTo>
                  <a:lnTo>
                    <a:pt x="36" y="151"/>
                  </a:lnTo>
                  <a:lnTo>
                    <a:pt x="37" y="151"/>
                  </a:lnTo>
                  <a:lnTo>
                    <a:pt x="37" y="150"/>
                  </a:lnTo>
                  <a:lnTo>
                    <a:pt x="36" y="150"/>
                  </a:lnTo>
                  <a:lnTo>
                    <a:pt x="37" y="149"/>
                  </a:lnTo>
                  <a:lnTo>
                    <a:pt x="37" y="148"/>
                  </a:lnTo>
                  <a:lnTo>
                    <a:pt x="37" y="147"/>
                  </a:lnTo>
                  <a:lnTo>
                    <a:pt x="38" y="147"/>
                  </a:lnTo>
                  <a:lnTo>
                    <a:pt x="38" y="148"/>
                  </a:lnTo>
                  <a:close/>
                  <a:moveTo>
                    <a:pt x="44" y="146"/>
                  </a:moveTo>
                  <a:lnTo>
                    <a:pt x="43" y="146"/>
                  </a:lnTo>
                  <a:lnTo>
                    <a:pt x="43" y="147"/>
                  </a:lnTo>
                  <a:lnTo>
                    <a:pt x="43" y="146"/>
                  </a:lnTo>
                  <a:lnTo>
                    <a:pt x="42" y="146"/>
                  </a:lnTo>
                  <a:lnTo>
                    <a:pt x="42" y="147"/>
                  </a:lnTo>
                  <a:lnTo>
                    <a:pt x="42" y="146"/>
                  </a:lnTo>
                  <a:lnTo>
                    <a:pt x="41" y="146"/>
                  </a:lnTo>
                  <a:lnTo>
                    <a:pt x="42" y="146"/>
                  </a:lnTo>
                  <a:lnTo>
                    <a:pt x="43" y="146"/>
                  </a:lnTo>
                  <a:lnTo>
                    <a:pt x="43" y="144"/>
                  </a:lnTo>
                  <a:lnTo>
                    <a:pt x="44" y="146"/>
                  </a:lnTo>
                  <a:close/>
                  <a:moveTo>
                    <a:pt x="112" y="146"/>
                  </a:moveTo>
                  <a:lnTo>
                    <a:pt x="112" y="147"/>
                  </a:lnTo>
                  <a:lnTo>
                    <a:pt x="112" y="146"/>
                  </a:lnTo>
                  <a:lnTo>
                    <a:pt x="113" y="147"/>
                  </a:lnTo>
                  <a:lnTo>
                    <a:pt x="113" y="148"/>
                  </a:lnTo>
                  <a:lnTo>
                    <a:pt x="115" y="148"/>
                  </a:lnTo>
                  <a:lnTo>
                    <a:pt x="116" y="148"/>
                  </a:lnTo>
                  <a:lnTo>
                    <a:pt x="117" y="148"/>
                  </a:lnTo>
                  <a:lnTo>
                    <a:pt x="117" y="147"/>
                  </a:lnTo>
                  <a:lnTo>
                    <a:pt x="118" y="147"/>
                  </a:lnTo>
                  <a:lnTo>
                    <a:pt x="118" y="146"/>
                  </a:lnTo>
                  <a:lnTo>
                    <a:pt x="118" y="147"/>
                  </a:lnTo>
                  <a:lnTo>
                    <a:pt x="118" y="146"/>
                  </a:lnTo>
                  <a:lnTo>
                    <a:pt x="119" y="146"/>
                  </a:lnTo>
                  <a:lnTo>
                    <a:pt x="119" y="147"/>
                  </a:lnTo>
                  <a:lnTo>
                    <a:pt x="120" y="147"/>
                  </a:lnTo>
                  <a:lnTo>
                    <a:pt x="120" y="148"/>
                  </a:lnTo>
                  <a:lnTo>
                    <a:pt x="119" y="148"/>
                  </a:lnTo>
                  <a:lnTo>
                    <a:pt x="120" y="148"/>
                  </a:lnTo>
                  <a:lnTo>
                    <a:pt x="120" y="149"/>
                  </a:lnTo>
                  <a:lnTo>
                    <a:pt x="120" y="150"/>
                  </a:lnTo>
                  <a:lnTo>
                    <a:pt x="120" y="151"/>
                  </a:lnTo>
                  <a:lnTo>
                    <a:pt x="121" y="152"/>
                  </a:lnTo>
                  <a:lnTo>
                    <a:pt x="121" y="153"/>
                  </a:lnTo>
                  <a:lnTo>
                    <a:pt x="120" y="155"/>
                  </a:lnTo>
                  <a:lnTo>
                    <a:pt x="120" y="156"/>
                  </a:lnTo>
                  <a:lnTo>
                    <a:pt x="120" y="157"/>
                  </a:lnTo>
                  <a:lnTo>
                    <a:pt x="121" y="157"/>
                  </a:lnTo>
                  <a:lnTo>
                    <a:pt x="122" y="157"/>
                  </a:lnTo>
                  <a:lnTo>
                    <a:pt x="122" y="158"/>
                  </a:lnTo>
                  <a:lnTo>
                    <a:pt x="122" y="159"/>
                  </a:lnTo>
                  <a:lnTo>
                    <a:pt x="122" y="160"/>
                  </a:lnTo>
                  <a:lnTo>
                    <a:pt x="124" y="160"/>
                  </a:lnTo>
                  <a:lnTo>
                    <a:pt x="124" y="161"/>
                  </a:lnTo>
                  <a:lnTo>
                    <a:pt x="124" y="163"/>
                  </a:lnTo>
                  <a:lnTo>
                    <a:pt x="125" y="163"/>
                  </a:lnTo>
                  <a:lnTo>
                    <a:pt x="125" y="164"/>
                  </a:lnTo>
                  <a:lnTo>
                    <a:pt x="124" y="164"/>
                  </a:lnTo>
                  <a:lnTo>
                    <a:pt x="122" y="164"/>
                  </a:lnTo>
                  <a:lnTo>
                    <a:pt x="122" y="165"/>
                  </a:lnTo>
                  <a:lnTo>
                    <a:pt x="121" y="165"/>
                  </a:lnTo>
                  <a:lnTo>
                    <a:pt x="121" y="164"/>
                  </a:lnTo>
                  <a:lnTo>
                    <a:pt x="121" y="163"/>
                  </a:lnTo>
                  <a:lnTo>
                    <a:pt x="120" y="163"/>
                  </a:lnTo>
                  <a:lnTo>
                    <a:pt x="120" y="161"/>
                  </a:lnTo>
                  <a:lnTo>
                    <a:pt x="120" y="163"/>
                  </a:lnTo>
                  <a:lnTo>
                    <a:pt x="120" y="165"/>
                  </a:lnTo>
                  <a:lnTo>
                    <a:pt x="120" y="166"/>
                  </a:lnTo>
                  <a:lnTo>
                    <a:pt x="120" y="167"/>
                  </a:lnTo>
                  <a:lnTo>
                    <a:pt x="119" y="167"/>
                  </a:lnTo>
                  <a:lnTo>
                    <a:pt x="119" y="166"/>
                  </a:lnTo>
                  <a:lnTo>
                    <a:pt x="118" y="166"/>
                  </a:lnTo>
                  <a:lnTo>
                    <a:pt x="117" y="166"/>
                  </a:lnTo>
                  <a:lnTo>
                    <a:pt x="117" y="165"/>
                  </a:lnTo>
                  <a:lnTo>
                    <a:pt x="117" y="164"/>
                  </a:lnTo>
                  <a:lnTo>
                    <a:pt x="117" y="163"/>
                  </a:lnTo>
                  <a:lnTo>
                    <a:pt x="117" y="161"/>
                  </a:lnTo>
                  <a:lnTo>
                    <a:pt x="116" y="161"/>
                  </a:lnTo>
                  <a:lnTo>
                    <a:pt x="117" y="160"/>
                  </a:lnTo>
                  <a:lnTo>
                    <a:pt x="117" y="159"/>
                  </a:lnTo>
                  <a:lnTo>
                    <a:pt x="117" y="158"/>
                  </a:lnTo>
                  <a:lnTo>
                    <a:pt x="117" y="157"/>
                  </a:lnTo>
                  <a:lnTo>
                    <a:pt x="117" y="156"/>
                  </a:lnTo>
                  <a:lnTo>
                    <a:pt x="117" y="155"/>
                  </a:lnTo>
                  <a:lnTo>
                    <a:pt x="116" y="155"/>
                  </a:lnTo>
                  <a:lnTo>
                    <a:pt x="116" y="153"/>
                  </a:lnTo>
                  <a:lnTo>
                    <a:pt x="115" y="153"/>
                  </a:lnTo>
                  <a:lnTo>
                    <a:pt x="115" y="152"/>
                  </a:lnTo>
                  <a:lnTo>
                    <a:pt x="113" y="152"/>
                  </a:lnTo>
                  <a:lnTo>
                    <a:pt x="113" y="153"/>
                  </a:lnTo>
                  <a:lnTo>
                    <a:pt x="113" y="155"/>
                  </a:lnTo>
                  <a:lnTo>
                    <a:pt x="112" y="155"/>
                  </a:lnTo>
                  <a:lnTo>
                    <a:pt x="112" y="153"/>
                  </a:lnTo>
                  <a:lnTo>
                    <a:pt x="111" y="153"/>
                  </a:lnTo>
                  <a:lnTo>
                    <a:pt x="111" y="152"/>
                  </a:lnTo>
                  <a:lnTo>
                    <a:pt x="111" y="151"/>
                  </a:lnTo>
                  <a:lnTo>
                    <a:pt x="111" y="150"/>
                  </a:lnTo>
                  <a:lnTo>
                    <a:pt x="111" y="149"/>
                  </a:lnTo>
                  <a:lnTo>
                    <a:pt x="111" y="148"/>
                  </a:lnTo>
                  <a:lnTo>
                    <a:pt x="110" y="148"/>
                  </a:lnTo>
                  <a:lnTo>
                    <a:pt x="110" y="147"/>
                  </a:lnTo>
                  <a:lnTo>
                    <a:pt x="111" y="147"/>
                  </a:lnTo>
                  <a:lnTo>
                    <a:pt x="110" y="147"/>
                  </a:lnTo>
                  <a:lnTo>
                    <a:pt x="110" y="146"/>
                  </a:lnTo>
                  <a:lnTo>
                    <a:pt x="110" y="144"/>
                  </a:lnTo>
                  <a:lnTo>
                    <a:pt x="111" y="144"/>
                  </a:lnTo>
                  <a:lnTo>
                    <a:pt x="111" y="146"/>
                  </a:lnTo>
                  <a:lnTo>
                    <a:pt x="112" y="146"/>
                  </a:lnTo>
                  <a:close/>
                  <a:moveTo>
                    <a:pt x="111" y="142"/>
                  </a:moveTo>
                  <a:lnTo>
                    <a:pt x="112" y="142"/>
                  </a:lnTo>
                  <a:lnTo>
                    <a:pt x="113" y="142"/>
                  </a:lnTo>
                  <a:lnTo>
                    <a:pt x="113" y="143"/>
                  </a:lnTo>
                  <a:lnTo>
                    <a:pt x="115" y="144"/>
                  </a:lnTo>
                  <a:lnTo>
                    <a:pt x="115" y="146"/>
                  </a:lnTo>
                  <a:lnTo>
                    <a:pt x="113" y="146"/>
                  </a:lnTo>
                  <a:lnTo>
                    <a:pt x="112" y="146"/>
                  </a:lnTo>
                  <a:lnTo>
                    <a:pt x="111" y="144"/>
                  </a:lnTo>
                  <a:lnTo>
                    <a:pt x="111" y="143"/>
                  </a:lnTo>
                  <a:lnTo>
                    <a:pt x="110" y="142"/>
                  </a:lnTo>
                  <a:lnTo>
                    <a:pt x="111" y="142"/>
                  </a:lnTo>
                  <a:close/>
                  <a:moveTo>
                    <a:pt x="118" y="143"/>
                  </a:moveTo>
                  <a:lnTo>
                    <a:pt x="118" y="144"/>
                  </a:lnTo>
                  <a:lnTo>
                    <a:pt x="117" y="144"/>
                  </a:lnTo>
                  <a:lnTo>
                    <a:pt x="117" y="143"/>
                  </a:lnTo>
                  <a:lnTo>
                    <a:pt x="117" y="144"/>
                  </a:lnTo>
                  <a:lnTo>
                    <a:pt x="117" y="143"/>
                  </a:lnTo>
                  <a:lnTo>
                    <a:pt x="116" y="142"/>
                  </a:lnTo>
                  <a:lnTo>
                    <a:pt x="117" y="142"/>
                  </a:lnTo>
                  <a:lnTo>
                    <a:pt x="118" y="143"/>
                  </a:lnTo>
                  <a:lnTo>
                    <a:pt x="117" y="143"/>
                  </a:lnTo>
                  <a:lnTo>
                    <a:pt x="118" y="143"/>
                  </a:lnTo>
                  <a:close/>
                  <a:moveTo>
                    <a:pt x="68" y="140"/>
                  </a:moveTo>
                  <a:lnTo>
                    <a:pt x="67" y="140"/>
                  </a:lnTo>
                  <a:lnTo>
                    <a:pt x="68" y="140"/>
                  </a:lnTo>
                  <a:close/>
                  <a:moveTo>
                    <a:pt x="79" y="141"/>
                  </a:moveTo>
                  <a:lnTo>
                    <a:pt x="80" y="141"/>
                  </a:lnTo>
                  <a:lnTo>
                    <a:pt x="82" y="141"/>
                  </a:lnTo>
                  <a:lnTo>
                    <a:pt x="82" y="142"/>
                  </a:lnTo>
                  <a:lnTo>
                    <a:pt x="83" y="143"/>
                  </a:lnTo>
                  <a:lnTo>
                    <a:pt x="84" y="144"/>
                  </a:lnTo>
                  <a:lnTo>
                    <a:pt x="85" y="144"/>
                  </a:lnTo>
                  <a:lnTo>
                    <a:pt x="86" y="144"/>
                  </a:lnTo>
                  <a:lnTo>
                    <a:pt x="86" y="143"/>
                  </a:lnTo>
                  <a:lnTo>
                    <a:pt x="87" y="143"/>
                  </a:lnTo>
                  <a:lnTo>
                    <a:pt x="88" y="143"/>
                  </a:lnTo>
                  <a:lnTo>
                    <a:pt x="88" y="144"/>
                  </a:lnTo>
                  <a:lnTo>
                    <a:pt x="90" y="144"/>
                  </a:lnTo>
                  <a:lnTo>
                    <a:pt x="88" y="146"/>
                  </a:lnTo>
                  <a:lnTo>
                    <a:pt x="90" y="146"/>
                  </a:lnTo>
                  <a:lnTo>
                    <a:pt x="91" y="146"/>
                  </a:lnTo>
                  <a:lnTo>
                    <a:pt x="91" y="144"/>
                  </a:lnTo>
                  <a:lnTo>
                    <a:pt x="92" y="144"/>
                  </a:lnTo>
                  <a:lnTo>
                    <a:pt x="93" y="143"/>
                  </a:lnTo>
                  <a:lnTo>
                    <a:pt x="93" y="144"/>
                  </a:lnTo>
                  <a:lnTo>
                    <a:pt x="92" y="144"/>
                  </a:lnTo>
                  <a:lnTo>
                    <a:pt x="92" y="146"/>
                  </a:lnTo>
                  <a:lnTo>
                    <a:pt x="93" y="146"/>
                  </a:lnTo>
                  <a:lnTo>
                    <a:pt x="92" y="146"/>
                  </a:lnTo>
                  <a:lnTo>
                    <a:pt x="93" y="146"/>
                  </a:lnTo>
                  <a:lnTo>
                    <a:pt x="93" y="147"/>
                  </a:lnTo>
                  <a:lnTo>
                    <a:pt x="93" y="148"/>
                  </a:lnTo>
                  <a:lnTo>
                    <a:pt x="92" y="148"/>
                  </a:lnTo>
                  <a:lnTo>
                    <a:pt x="92" y="149"/>
                  </a:lnTo>
                  <a:lnTo>
                    <a:pt x="92" y="150"/>
                  </a:lnTo>
                  <a:lnTo>
                    <a:pt x="91" y="150"/>
                  </a:lnTo>
                  <a:lnTo>
                    <a:pt x="91" y="151"/>
                  </a:lnTo>
                  <a:lnTo>
                    <a:pt x="90" y="151"/>
                  </a:lnTo>
                  <a:lnTo>
                    <a:pt x="90" y="152"/>
                  </a:lnTo>
                  <a:lnTo>
                    <a:pt x="90" y="151"/>
                  </a:lnTo>
                  <a:lnTo>
                    <a:pt x="90" y="152"/>
                  </a:lnTo>
                  <a:lnTo>
                    <a:pt x="88" y="152"/>
                  </a:lnTo>
                  <a:lnTo>
                    <a:pt x="87" y="152"/>
                  </a:lnTo>
                  <a:lnTo>
                    <a:pt x="87" y="153"/>
                  </a:lnTo>
                  <a:lnTo>
                    <a:pt x="87" y="155"/>
                  </a:lnTo>
                  <a:lnTo>
                    <a:pt x="86" y="156"/>
                  </a:lnTo>
                  <a:lnTo>
                    <a:pt x="85" y="156"/>
                  </a:lnTo>
                  <a:lnTo>
                    <a:pt x="84" y="157"/>
                  </a:lnTo>
                  <a:lnTo>
                    <a:pt x="82" y="157"/>
                  </a:lnTo>
                  <a:lnTo>
                    <a:pt x="80" y="158"/>
                  </a:lnTo>
                  <a:lnTo>
                    <a:pt x="79" y="158"/>
                  </a:lnTo>
                  <a:lnTo>
                    <a:pt x="78" y="158"/>
                  </a:lnTo>
                  <a:lnTo>
                    <a:pt x="78" y="159"/>
                  </a:lnTo>
                  <a:lnTo>
                    <a:pt x="77" y="159"/>
                  </a:lnTo>
                  <a:lnTo>
                    <a:pt x="76" y="160"/>
                  </a:lnTo>
                  <a:lnTo>
                    <a:pt x="76" y="161"/>
                  </a:lnTo>
                  <a:lnTo>
                    <a:pt x="75" y="161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5" y="158"/>
                  </a:lnTo>
                  <a:lnTo>
                    <a:pt x="75" y="157"/>
                  </a:lnTo>
                  <a:lnTo>
                    <a:pt x="75" y="156"/>
                  </a:lnTo>
                  <a:lnTo>
                    <a:pt x="75" y="155"/>
                  </a:lnTo>
                  <a:lnTo>
                    <a:pt x="76" y="152"/>
                  </a:lnTo>
                  <a:lnTo>
                    <a:pt x="76" y="151"/>
                  </a:lnTo>
                  <a:lnTo>
                    <a:pt x="76" y="149"/>
                  </a:lnTo>
                  <a:lnTo>
                    <a:pt x="76" y="148"/>
                  </a:lnTo>
                  <a:lnTo>
                    <a:pt x="76" y="147"/>
                  </a:lnTo>
                  <a:lnTo>
                    <a:pt x="76" y="146"/>
                  </a:lnTo>
                  <a:lnTo>
                    <a:pt x="77" y="146"/>
                  </a:lnTo>
                  <a:lnTo>
                    <a:pt x="77" y="142"/>
                  </a:lnTo>
                  <a:lnTo>
                    <a:pt x="76" y="141"/>
                  </a:lnTo>
                  <a:lnTo>
                    <a:pt x="75" y="141"/>
                  </a:lnTo>
                  <a:lnTo>
                    <a:pt x="74" y="141"/>
                  </a:lnTo>
                  <a:lnTo>
                    <a:pt x="74" y="140"/>
                  </a:lnTo>
                  <a:lnTo>
                    <a:pt x="74" y="139"/>
                  </a:lnTo>
                  <a:lnTo>
                    <a:pt x="75" y="139"/>
                  </a:lnTo>
                  <a:lnTo>
                    <a:pt x="76" y="139"/>
                  </a:lnTo>
                  <a:lnTo>
                    <a:pt x="76" y="140"/>
                  </a:lnTo>
                  <a:lnTo>
                    <a:pt x="77" y="140"/>
                  </a:lnTo>
                  <a:lnTo>
                    <a:pt x="78" y="141"/>
                  </a:lnTo>
                  <a:lnTo>
                    <a:pt x="79" y="141"/>
                  </a:lnTo>
                  <a:close/>
                  <a:moveTo>
                    <a:pt x="50" y="140"/>
                  </a:moveTo>
                  <a:lnTo>
                    <a:pt x="49" y="139"/>
                  </a:lnTo>
                  <a:lnTo>
                    <a:pt x="49" y="138"/>
                  </a:lnTo>
                  <a:lnTo>
                    <a:pt x="50" y="138"/>
                  </a:lnTo>
                  <a:lnTo>
                    <a:pt x="50" y="139"/>
                  </a:lnTo>
                  <a:lnTo>
                    <a:pt x="50" y="140"/>
                  </a:lnTo>
                  <a:close/>
                  <a:moveTo>
                    <a:pt x="45" y="139"/>
                  </a:moveTo>
                  <a:lnTo>
                    <a:pt x="46" y="139"/>
                  </a:lnTo>
                  <a:lnTo>
                    <a:pt x="45" y="139"/>
                  </a:lnTo>
                  <a:lnTo>
                    <a:pt x="46" y="140"/>
                  </a:lnTo>
                  <a:lnTo>
                    <a:pt x="46" y="141"/>
                  </a:lnTo>
                  <a:lnTo>
                    <a:pt x="46" y="142"/>
                  </a:lnTo>
                  <a:lnTo>
                    <a:pt x="45" y="142"/>
                  </a:lnTo>
                  <a:lnTo>
                    <a:pt x="45" y="141"/>
                  </a:lnTo>
                  <a:lnTo>
                    <a:pt x="45" y="142"/>
                  </a:lnTo>
                  <a:lnTo>
                    <a:pt x="45" y="141"/>
                  </a:lnTo>
                  <a:lnTo>
                    <a:pt x="44" y="141"/>
                  </a:lnTo>
                  <a:lnTo>
                    <a:pt x="44" y="140"/>
                  </a:lnTo>
                  <a:lnTo>
                    <a:pt x="44" y="139"/>
                  </a:lnTo>
                  <a:lnTo>
                    <a:pt x="43" y="139"/>
                  </a:lnTo>
                  <a:lnTo>
                    <a:pt x="43" y="138"/>
                  </a:lnTo>
                  <a:lnTo>
                    <a:pt x="43" y="139"/>
                  </a:lnTo>
                  <a:lnTo>
                    <a:pt x="44" y="139"/>
                  </a:lnTo>
                  <a:lnTo>
                    <a:pt x="44" y="138"/>
                  </a:lnTo>
                  <a:lnTo>
                    <a:pt x="45" y="139"/>
                  </a:lnTo>
                  <a:close/>
                  <a:moveTo>
                    <a:pt x="108" y="136"/>
                  </a:moveTo>
                  <a:lnTo>
                    <a:pt x="109" y="136"/>
                  </a:lnTo>
                  <a:lnTo>
                    <a:pt x="108" y="136"/>
                  </a:lnTo>
                  <a:close/>
                  <a:moveTo>
                    <a:pt x="67" y="138"/>
                  </a:moveTo>
                  <a:lnTo>
                    <a:pt x="66" y="138"/>
                  </a:lnTo>
                  <a:lnTo>
                    <a:pt x="66" y="136"/>
                  </a:lnTo>
                  <a:lnTo>
                    <a:pt x="66" y="135"/>
                  </a:lnTo>
                  <a:lnTo>
                    <a:pt x="67" y="136"/>
                  </a:lnTo>
                  <a:lnTo>
                    <a:pt x="67" y="138"/>
                  </a:lnTo>
                  <a:close/>
                  <a:moveTo>
                    <a:pt x="62" y="135"/>
                  </a:moveTo>
                  <a:lnTo>
                    <a:pt x="62" y="134"/>
                  </a:lnTo>
                  <a:lnTo>
                    <a:pt x="61" y="134"/>
                  </a:lnTo>
                  <a:lnTo>
                    <a:pt x="61" y="133"/>
                  </a:lnTo>
                  <a:lnTo>
                    <a:pt x="62" y="134"/>
                  </a:lnTo>
                  <a:lnTo>
                    <a:pt x="62" y="135"/>
                  </a:lnTo>
                  <a:close/>
                  <a:moveTo>
                    <a:pt x="44" y="133"/>
                  </a:moveTo>
                  <a:lnTo>
                    <a:pt x="45" y="133"/>
                  </a:lnTo>
                  <a:lnTo>
                    <a:pt x="46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5"/>
                  </a:lnTo>
                  <a:lnTo>
                    <a:pt x="48" y="135"/>
                  </a:lnTo>
                  <a:lnTo>
                    <a:pt x="49" y="135"/>
                  </a:lnTo>
                  <a:lnTo>
                    <a:pt x="49" y="134"/>
                  </a:lnTo>
                  <a:lnTo>
                    <a:pt x="49" y="135"/>
                  </a:lnTo>
                  <a:lnTo>
                    <a:pt x="50" y="135"/>
                  </a:lnTo>
                  <a:lnTo>
                    <a:pt x="51" y="136"/>
                  </a:lnTo>
                  <a:lnTo>
                    <a:pt x="50" y="136"/>
                  </a:lnTo>
                  <a:lnTo>
                    <a:pt x="50" y="138"/>
                  </a:lnTo>
                  <a:lnTo>
                    <a:pt x="51" y="136"/>
                  </a:lnTo>
                  <a:lnTo>
                    <a:pt x="51" y="138"/>
                  </a:lnTo>
                  <a:lnTo>
                    <a:pt x="51" y="136"/>
                  </a:lnTo>
                  <a:lnTo>
                    <a:pt x="51" y="138"/>
                  </a:lnTo>
                  <a:lnTo>
                    <a:pt x="50" y="138"/>
                  </a:lnTo>
                  <a:lnTo>
                    <a:pt x="49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8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5" y="136"/>
                  </a:lnTo>
                  <a:lnTo>
                    <a:pt x="44" y="136"/>
                  </a:lnTo>
                  <a:lnTo>
                    <a:pt x="44" y="135"/>
                  </a:lnTo>
                  <a:lnTo>
                    <a:pt x="44" y="134"/>
                  </a:lnTo>
                  <a:lnTo>
                    <a:pt x="43" y="134"/>
                  </a:lnTo>
                  <a:lnTo>
                    <a:pt x="43" y="135"/>
                  </a:lnTo>
                  <a:lnTo>
                    <a:pt x="43" y="134"/>
                  </a:lnTo>
                  <a:lnTo>
                    <a:pt x="43" y="133"/>
                  </a:lnTo>
                  <a:lnTo>
                    <a:pt x="44" y="133"/>
                  </a:lnTo>
                  <a:lnTo>
                    <a:pt x="44" y="132"/>
                  </a:lnTo>
                  <a:lnTo>
                    <a:pt x="44" y="133"/>
                  </a:lnTo>
                  <a:close/>
                  <a:moveTo>
                    <a:pt x="108" y="131"/>
                  </a:moveTo>
                  <a:lnTo>
                    <a:pt x="108" y="130"/>
                  </a:lnTo>
                  <a:lnTo>
                    <a:pt x="108" y="131"/>
                  </a:lnTo>
                  <a:close/>
                  <a:moveTo>
                    <a:pt x="85" y="133"/>
                  </a:moveTo>
                  <a:lnTo>
                    <a:pt x="84" y="133"/>
                  </a:lnTo>
                  <a:lnTo>
                    <a:pt x="83" y="132"/>
                  </a:lnTo>
                  <a:lnTo>
                    <a:pt x="82" y="131"/>
                  </a:lnTo>
                  <a:lnTo>
                    <a:pt x="82" y="130"/>
                  </a:lnTo>
                  <a:lnTo>
                    <a:pt x="83" y="130"/>
                  </a:lnTo>
                  <a:lnTo>
                    <a:pt x="84" y="130"/>
                  </a:lnTo>
                  <a:lnTo>
                    <a:pt x="85" y="130"/>
                  </a:lnTo>
                  <a:lnTo>
                    <a:pt x="85" y="131"/>
                  </a:lnTo>
                  <a:lnTo>
                    <a:pt x="86" y="131"/>
                  </a:lnTo>
                  <a:lnTo>
                    <a:pt x="86" y="132"/>
                  </a:lnTo>
                  <a:lnTo>
                    <a:pt x="85" y="133"/>
                  </a:lnTo>
                  <a:close/>
                  <a:moveTo>
                    <a:pt x="119" y="128"/>
                  </a:moveTo>
                  <a:lnTo>
                    <a:pt x="120" y="128"/>
                  </a:lnTo>
                  <a:lnTo>
                    <a:pt x="120" y="130"/>
                  </a:lnTo>
                  <a:lnTo>
                    <a:pt x="121" y="130"/>
                  </a:lnTo>
                  <a:lnTo>
                    <a:pt x="121" y="128"/>
                  </a:lnTo>
                  <a:lnTo>
                    <a:pt x="122" y="128"/>
                  </a:lnTo>
                  <a:lnTo>
                    <a:pt x="124" y="128"/>
                  </a:lnTo>
                  <a:lnTo>
                    <a:pt x="124" y="130"/>
                  </a:lnTo>
                  <a:lnTo>
                    <a:pt x="125" y="130"/>
                  </a:lnTo>
                  <a:lnTo>
                    <a:pt x="125" y="131"/>
                  </a:lnTo>
                  <a:lnTo>
                    <a:pt x="126" y="131"/>
                  </a:lnTo>
                  <a:lnTo>
                    <a:pt x="125" y="132"/>
                  </a:lnTo>
                  <a:lnTo>
                    <a:pt x="125" y="133"/>
                  </a:lnTo>
                  <a:lnTo>
                    <a:pt x="126" y="133"/>
                  </a:lnTo>
                  <a:lnTo>
                    <a:pt x="127" y="133"/>
                  </a:lnTo>
                  <a:lnTo>
                    <a:pt x="128" y="133"/>
                  </a:lnTo>
                  <a:lnTo>
                    <a:pt x="128" y="134"/>
                  </a:lnTo>
                  <a:lnTo>
                    <a:pt x="127" y="135"/>
                  </a:lnTo>
                  <a:lnTo>
                    <a:pt x="128" y="135"/>
                  </a:lnTo>
                  <a:lnTo>
                    <a:pt x="127" y="135"/>
                  </a:lnTo>
                  <a:lnTo>
                    <a:pt x="128" y="135"/>
                  </a:lnTo>
                  <a:lnTo>
                    <a:pt x="127" y="135"/>
                  </a:lnTo>
                  <a:lnTo>
                    <a:pt x="127" y="136"/>
                  </a:lnTo>
                  <a:lnTo>
                    <a:pt x="128" y="136"/>
                  </a:lnTo>
                  <a:lnTo>
                    <a:pt x="127" y="138"/>
                  </a:lnTo>
                  <a:lnTo>
                    <a:pt x="127" y="139"/>
                  </a:lnTo>
                  <a:lnTo>
                    <a:pt x="127" y="140"/>
                  </a:lnTo>
                  <a:lnTo>
                    <a:pt x="127" y="141"/>
                  </a:lnTo>
                  <a:lnTo>
                    <a:pt x="128" y="142"/>
                  </a:lnTo>
                  <a:lnTo>
                    <a:pt x="127" y="142"/>
                  </a:lnTo>
                  <a:lnTo>
                    <a:pt x="127" y="143"/>
                  </a:lnTo>
                  <a:lnTo>
                    <a:pt x="127" y="144"/>
                  </a:lnTo>
                  <a:lnTo>
                    <a:pt x="128" y="144"/>
                  </a:lnTo>
                  <a:lnTo>
                    <a:pt x="128" y="146"/>
                  </a:lnTo>
                  <a:lnTo>
                    <a:pt x="128" y="147"/>
                  </a:lnTo>
                  <a:lnTo>
                    <a:pt x="129" y="147"/>
                  </a:lnTo>
                  <a:lnTo>
                    <a:pt x="129" y="148"/>
                  </a:lnTo>
                  <a:lnTo>
                    <a:pt x="128" y="149"/>
                  </a:lnTo>
                  <a:lnTo>
                    <a:pt x="128" y="150"/>
                  </a:lnTo>
                  <a:lnTo>
                    <a:pt x="129" y="150"/>
                  </a:lnTo>
                  <a:lnTo>
                    <a:pt x="129" y="149"/>
                  </a:lnTo>
                  <a:lnTo>
                    <a:pt x="130" y="150"/>
                  </a:lnTo>
                  <a:lnTo>
                    <a:pt x="132" y="151"/>
                  </a:lnTo>
                  <a:lnTo>
                    <a:pt x="132" y="152"/>
                  </a:lnTo>
                  <a:lnTo>
                    <a:pt x="130" y="152"/>
                  </a:lnTo>
                  <a:lnTo>
                    <a:pt x="130" y="151"/>
                  </a:lnTo>
                  <a:lnTo>
                    <a:pt x="130" y="150"/>
                  </a:lnTo>
                  <a:lnTo>
                    <a:pt x="129" y="150"/>
                  </a:lnTo>
                  <a:lnTo>
                    <a:pt x="129" y="151"/>
                  </a:lnTo>
                  <a:lnTo>
                    <a:pt x="129" y="150"/>
                  </a:lnTo>
                  <a:lnTo>
                    <a:pt x="128" y="150"/>
                  </a:lnTo>
                  <a:lnTo>
                    <a:pt x="128" y="151"/>
                  </a:lnTo>
                  <a:lnTo>
                    <a:pt x="127" y="151"/>
                  </a:lnTo>
                  <a:lnTo>
                    <a:pt x="126" y="151"/>
                  </a:lnTo>
                  <a:lnTo>
                    <a:pt x="126" y="150"/>
                  </a:lnTo>
                  <a:lnTo>
                    <a:pt x="125" y="150"/>
                  </a:lnTo>
                  <a:lnTo>
                    <a:pt x="124" y="151"/>
                  </a:lnTo>
                  <a:lnTo>
                    <a:pt x="124" y="150"/>
                  </a:lnTo>
                  <a:lnTo>
                    <a:pt x="124" y="149"/>
                  </a:lnTo>
                  <a:lnTo>
                    <a:pt x="122" y="149"/>
                  </a:lnTo>
                  <a:lnTo>
                    <a:pt x="122" y="148"/>
                  </a:lnTo>
                  <a:lnTo>
                    <a:pt x="121" y="148"/>
                  </a:lnTo>
                  <a:lnTo>
                    <a:pt x="120" y="148"/>
                  </a:lnTo>
                  <a:lnTo>
                    <a:pt x="120" y="147"/>
                  </a:lnTo>
                  <a:lnTo>
                    <a:pt x="120" y="146"/>
                  </a:lnTo>
                  <a:lnTo>
                    <a:pt x="119" y="146"/>
                  </a:lnTo>
                  <a:lnTo>
                    <a:pt x="118" y="146"/>
                  </a:lnTo>
                  <a:lnTo>
                    <a:pt x="118" y="144"/>
                  </a:lnTo>
                  <a:lnTo>
                    <a:pt x="119" y="144"/>
                  </a:lnTo>
                  <a:lnTo>
                    <a:pt x="118" y="144"/>
                  </a:lnTo>
                  <a:lnTo>
                    <a:pt x="119" y="144"/>
                  </a:lnTo>
                  <a:lnTo>
                    <a:pt x="119" y="143"/>
                  </a:lnTo>
                  <a:lnTo>
                    <a:pt x="120" y="143"/>
                  </a:lnTo>
                  <a:lnTo>
                    <a:pt x="120" y="142"/>
                  </a:lnTo>
                  <a:lnTo>
                    <a:pt x="120" y="141"/>
                  </a:lnTo>
                  <a:lnTo>
                    <a:pt x="120" y="142"/>
                  </a:lnTo>
                  <a:lnTo>
                    <a:pt x="121" y="142"/>
                  </a:lnTo>
                  <a:lnTo>
                    <a:pt x="121" y="141"/>
                  </a:lnTo>
                  <a:lnTo>
                    <a:pt x="120" y="141"/>
                  </a:lnTo>
                  <a:lnTo>
                    <a:pt x="119" y="141"/>
                  </a:lnTo>
                  <a:lnTo>
                    <a:pt x="118" y="140"/>
                  </a:lnTo>
                  <a:lnTo>
                    <a:pt x="117" y="140"/>
                  </a:lnTo>
                  <a:lnTo>
                    <a:pt x="117" y="139"/>
                  </a:lnTo>
                  <a:lnTo>
                    <a:pt x="118" y="139"/>
                  </a:lnTo>
                  <a:lnTo>
                    <a:pt x="117" y="139"/>
                  </a:lnTo>
                  <a:lnTo>
                    <a:pt x="116" y="139"/>
                  </a:lnTo>
                  <a:lnTo>
                    <a:pt x="116" y="138"/>
                  </a:lnTo>
                  <a:lnTo>
                    <a:pt x="116" y="136"/>
                  </a:lnTo>
                  <a:lnTo>
                    <a:pt x="115" y="136"/>
                  </a:lnTo>
                  <a:lnTo>
                    <a:pt x="113" y="136"/>
                  </a:lnTo>
                  <a:lnTo>
                    <a:pt x="112" y="136"/>
                  </a:lnTo>
                  <a:lnTo>
                    <a:pt x="112" y="135"/>
                  </a:lnTo>
                  <a:lnTo>
                    <a:pt x="111" y="134"/>
                  </a:lnTo>
                  <a:lnTo>
                    <a:pt x="110" y="132"/>
                  </a:lnTo>
                  <a:lnTo>
                    <a:pt x="109" y="130"/>
                  </a:lnTo>
                  <a:lnTo>
                    <a:pt x="109" y="128"/>
                  </a:lnTo>
                  <a:lnTo>
                    <a:pt x="110" y="128"/>
                  </a:lnTo>
                  <a:lnTo>
                    <a:pt x="111" y="130"/>
                  </a:lnTo>
                  <a:lnTo>
                    <a:pt x="111" y="128"/>
                  </a:lnTo>
                  <a:lnTo>
                    <a:pt x="112" y="130"/>
                  </a:lnTo>
                  <a:lnTo>
                    <a:pt x="113" y="130"/>
                  </a:lnTo>
                  <a:lnTo>
                    <a:pt x="115" y="130"/>
                  </a:lnTo>
                  <a:lnTo>
                    <a:pt x="116" y="130"/>
                  </a:lnTo>
                  <a:lnTo>
                    <a:pt x="118" y="130"/>
                  </a:lnTo>
                  <a:lnTo>
                    <a:pt x="119" y="128"/>
                  </a:lnTo>
                  <a:lnTo>
                    <a:pt x="118" y="128"/>
                  </a:lnTo>
                  <a:lnTo>
                    <a:pt x="119" y="128"/>
                  </a:lnTo>
                  <a:close/>
                  <a:moveTo>
                    <a:pt x="95" y="128"/>
                  </a:moveTo>
                  <a:lnTo>
                    <a:pt x="95" y="130"/>
                  </a:lnTo>
                  <a:lnTo>
                    <a:pt x="95" y="128"/>
                  </a:lnTo>
                  <a:lnTo>
                    <a:pt x="95" y="130"/>
                  </a:lnTo>
                  <a:lnTo>
                    <a:pt x="95" y="131"/>
                  </a:lnTo>
                  <a:lnTo>
                    <a:pt x="95" y="130"/>
                  </a:lnTo>
                  <a:lnTo>
                    <a:pt x="96" y="130"/>
                  </a:lnTo>
                  <a:lnTo>
                    <a:pt x="97" y="130"/>
                  </a:lnTo>
                  <a:lnTo>
                    <a:pt x="97" y="131"/>
                  </a:lnTo>
                  <a:lnTo>
                    <a:pt x="99" y="131"/>
                  </a:lnTo>
                  <a:lnTo>
                    <a:pt x="99" y="132"/>
                  </a:lnTo>
                  <a:lnTo>
                    <a:pt x="100" y="132"/>
                  </a:lnTo>
                  <a:lnTo>
                    <a:pt x="99" y="132"/>
                  </a:lnTo>
                  <a:lnTo>
                    <a:pt x="100" y="132"/>
                  </a:lnTo>
                  <a:lnTo>
                    <a:pt x="101" y="132"/>
                  </a:lnTo>
                  <a:lnTo>
                    <a:pt x="101" y="133"/>
                  </a:lnTo>
                  <a:lnTo>
                    <a:pt x="102" y="134"/>
                  </a:lnTo>
                  <a:lnTo>
                    <a:pt x="102" y="133"/>
                  </a:lnTo>
                  <a:lnTo>
                    <a:pt x="102" y="134"/>
                  </a:lnTo>
                  <a:lnTo>
                    <a:pt x="103" y="134"/>
                  </a:lnTo>
                  <a:lnTo>
                    <a:pt x="104" y="135"/>
                  </a:lnTo>
                  <a:lnTo>
                    <a:pt x="104" y="136"/>
                  </a:lnTo>
                  <a:lnTo>
                    <a:pt x="105" y="136"/>
                  </a:lnTo>
                  <a:lnTo>
                    <a:pt x="105" y="138"/>
                  </a:lnTo>
                  <a:lnTo>
                    <a:pt x="105" y="139"/>
                  </a:lnTo>
                  <a:lnTo>
                    <a:pt x="107" y="139"/>
                  </a:lnTo>
                  <a:lnTo>
                    <a:pt x="107" y="140"/>
                  </a:lnTo>
                  <a:lnTo>
                    <a:pt x="105" y="141"/>
                  </a:lnTo>
                  <a:lnTo>
                    <a:pt x="107" y="141"/>
                  </a:lnTo>
                  <a:lnTo>
                    <a:pt x="105" y="142"/>
                  </a:lnTo>
                  <a:lnTo>
                    <a:pt x="105" y="141"/>
                  </a:lnTo>
                  <a:lnTo>
                    <a:pt x="104" y="140"/>
                  </a:lnTo>
                  <a:lnTo>
                    <a:pt x="103" y="140"/>
                  </a:lnTo>
                  <a:lnTo>
                    <a:pt x="103" y="139"/>
                  </a:lnTo>
                  <a:lnTo>
                    <a:pt x="102" y="139"/>
                  </a:lnTo>
                  <a:lnTo>
                    <a:pt x="101" y="139"/>
                  </a:lnTo>
                  <a:lnTo>
                    <a:pt x="101" y="138"/>
                  </a:lnTo>
                  <a:lnTo>
                    <a:pt x="101" y="136"/>
                  </a:lnTo>
                  <a:lnTo>
                    <a:pt x="100" y="136"/>
                  </a:lnTo>
                  <a:lnTo>
                    <a:pt x="100" y="135"/>
                  </a:lnTo>
                  <a:lnTo>
                    <a:pt x="99" y="135"/>
                  </a:lnTo>
                  <a:lnTo>
                    <a:pt x="99" y="134"/>
                  </a:lnTo>
                  <a:lnTo>
                    <a:pt x="97" y="134"/>
                  </a:lnTo>
                  <a:lnTo>
                    <a:pt x="96" y="134"/>
                  </a:lnTo>
                  <a:lnTo>
                    <a:pt x="96" y="135"/>
                  </a:lnTo>
                  <a:lnTo>
                    <a:pt x="95" y="135"/>
                  </a:lnTo>
                  <a:lnTo>
                    <a:pt x="95" y="136"/>
                  </a:lnTo>
                  <a:lnTo>
                    <a:pt x="94" y="138"/>
                  </a:lnTo>
                  <a:lnTo>
                    <a:pt x="93" y="139"/>
                  </a:lnTo>
                  <a:lnTo>
                    <a:pt x="93" y="138"/>
                  </a:lnTo>
                  <a:lnTo>
                    <a:pt x="93" y="136"/>
                  </a:lnTo>
                  <a:lnTo>
                    <a:pt x="93" y="135"/>
                  </a:lnTo>
                  <a:lnTo>
                    <a:pt x="94" y="135"/>
                  </a:lnTo>
                  <a:lnTo>
                    <a:pt x="94" y="134"/>
                  </a:lnTo>
                  <a:lnTo>
                    <a:pt x="93" y="134"/>
                  </a:lnTo>
                  <a:lnTo>
                    <a:pt x="93" y="133"/>
                  </a:lnTo>
                  <a:lnTo>
                    <a:pt x="94" y="133"/>
                  </a:lnTo>
                  <a:lnTo>
                    <a:pt x="94" y="132"/>
                  </a:lnTo>
                  <a:lnTo>
                    <a:pt x="94" y="131"/>
                  </a:lnTo>
                  <a:lnTo>
                    <a:pt x="94" y="128"/>
                  </a:lnTo>
                  <a:lnTo>
                    <a:pt x="95" y="128"/>
                  </a:lnTo>
                  <a:close/>
                  <a:moveTo>
                    <a:pt x="80" y="130"/>
                  </a:moveTo>
                  <a:lnTo>
                    <a:pt x="79" y="130"/>
                  </a:lnTo>
                  <a:lnTo>
                    <a:pt x="79" y="128"/>
                  </a:lnTo>
                  <a:lnTo>
                    <a:pt x="79" y="127"/>
                  </a:lnTo>
                  <a:lnTo>
                    <a:pt x="79" y="128"/>
                  </a:lnTo>
                  <a:lnTo>
                    <a:pt x="80" y="130"/>
                  </a:lnTo>
                  <a:close/>
                  <a:moveTo>
                    <a:pt x="78" y="127"/>
                  </a:moveTo>
                  <a:lnTo>
                    <a:pt x="77" y="127"/>
                  </a:lnTo>
                  <a:lnTo>
                    <a:pt x="77" y="128"/>
                  </a:lnTo>
                  <a:lnTo>
                    <a:pt x="77" y="130"/>
                  </a:lnTo>
                  <a:lnTo>
                    <a:pt x="77" y="131"/>
                  </a:lnTo>
                  <a:lnTo>
                    <a:pt x="77" y="132"/>
                  </a:lnTo>
                  <a:lnTo>
                    <a:pt x="77" y="133"/>
                  </a:lnTo>
                  <a:lnTo>
                    <a:pt x="76" y="134"/>
                  </a:lnTo>
                  <a:lnTo>
                    <a:pt x="76" y="135"/>
                  </a:lnTo>
                  <a:lnTo>
                    <a:pt x="75" y="135"/>
                  </a:lnTo>
                  <a:lnTo>
                    <a:pt x="75" y="134"/>
                  </a:lnTo>
                  <a:lnTo>
                    <a:pt x="76" y="134"/>
                  </a:lnTo>
                  <a:lnTo>
                    <a:pt x="75" y="133"/>
                  </a:lnTo>
                  <a:lnTo>
                    <a:pt x="74" y="133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8"/>
                  </a:lnTo>
                  <a:lnTo>
                    <a:pt x="76" y="128"/>
                  </a:lnTo>
                  <a:lnTo>
                    <a:pt x="76" y="127"/>
                  </a:lnTo>
                  <a:lnTo>
                    <a:pt x="77" y="127"/>
                  </a:lnTo>
                  <a:lnTo>
                    <a:pt x="78" y="127"/>
                  </a:lnTo>
                  <a:close/>
                  <a:moveTo>
                    <a:pt x="100" y="127"/>
                  </a:moveTo>
                  <a:lnTo>
                    <a:pt x="101" y="127"/>
                  </a:lnTo>
                  <a:lnTo>
                    <a:pt x="101" y="128"/>
                  </a:lnTo>
                  <a:lnTo>
                    <a:pt x="101" y="130"/>
                  </a:lnTo>
                  <a:lnTo>
                    <a:pt x="102" y="130"/>
                  </a:lnTo>
                  <a:lnTo>
                    <a:pt x="102" y="131"/>
                  </a:lnTo>
                  <a:lnTo>
                    <a:pt x="102" y="132"/>
                  </a:lnTo>
                  <a:lnTo>
                    <a:pt x="101" y="131"/>
                  </a:lnTo>
                  <a:lnTo>
                    <a:pt x="99" y="127"/>
                  </a:lnTo>
                  <a:lnTo>
                    <a:pt x="100" y="127"/>
                  </a:lnTo>
                  <a:close/>
                  <a:moveTo>
                    <a:pt x="71" y="123"/>
                  </a:moveTo>
                  <a:lnTo>
                    <a:pt x="71" y="124"/>
                  </a:lnTo>
                  <a:lnTo>
                    <a:pt x="70" y="124"/>
                  </a:lnTo>
                  <a:lnTo>
                    <a:pt x="70" y="123"/>
                  </a:lnTo>
                  <a:lnTo>
                    <a:pt x="71" y="123"/>
                  </a:lnTo>
                  <a:close/>
                  <a:moveTo>
                    <a:pt x="93" y="124"/>
                  </a:moveTo>
                  <a:lnTo>
                    <a:pt x="94" y="124"/>
                  </a:lnTo>
                  <a:lnTo>
                    <a:pt x="94" y="125"/>
                  </a:lnTo>
                  <a:lnTo>
                    <a:pt x="95" y="126"/>
                  </a:lnTo>
                  <a:lnTo>
                    <a:pt x="96" y="126"/>
                  </a:lnTo>
                  <a:lnTo>
                    <a:pt x="95" y="126"/>
                  </a:lnTo>
                  <a:lnTo>
                    <a:pt x="94" y="125"/>
                  </a:lnTo>
                  <a:lnTo>
                    <a:pt x="94" y="124"/>
                  </a:lnTo>
                  <a:lnTo>
                    <a:pt x="93" y="124"/>
                  </a:lnTo>
                  <a:lnTo>
                    <a:pt x="92" y="123"/>
                  </a:lnTo>
                  <a:lnTo>
                    <a:pt x="91" y="123"/>
                  </a:lnTo>
                  <a:lnTo>
                    <a:pt x="91" y="122"/>
                  </a:lnTo>
                  <a:lnTo>
                    <a:pt x="90" y="122"/>
                  </a:lnTo>
                  <a:lnTo>
                    <a:pt x="90" y="121"/>
                  </a:lnTo>
                  <a:lnTo>
                    <a:pt x="91" y="119"/>
                  </a:lnTo>
                  <a:lnTo>
                    <a:pt x="91" y="121"/>
                  </a:lnTo>
                  <a:lnTo>
                    <a:pt x="92" y="121"/>
                  </a:lnTo>
                  <a:lnTo>
                    <a:pt x="92" y="122"/>
                  </a:lnTo>
                  <a:lnTo>
                    <a:pt x="92" y="123"/>
                  </a:lnTo>
                  <a:lnTo>
                    <a:pt x="93" y="123"/>
                  </a:lnTo>
                  <a:lnTo>
                    <a:pt x="93" y="124"/>
                  </a:lnTo>
                  <a:close/>
                  <a:moveTo>
                    <a:pt x="109" y="119"/>
                  </a:moveTo>
                  <a:lnTo>
                    <a:pt x="108" y="119"/>
                  </a:lnTo>
                  <a:lnTo>
                    <a:pt x="107" y="119"/>
                  </a:lnTo>
                  <a:lnTo>
                    <a:pt x="107" y="118"/>
                  </a:lnTo>
                  <a:lnTo>
                    <a:pt x="108" y="118"/>
                  </a:lnTo>
                  <a:lnTo>
                    <a:pt x="109" y="119"/>
                  </a:lnTo>
                  <a:close/>
                  <a:moveTo>
                    <a:pt x="104" y="117"/>
                  </a:moveTo>
                  <a:lnTo>
                    <a:pt x="105" y="118"/>
                  </a:lnTo>
                  <a:lnTo>
                    <a:pt x="107" y="118"/>
                  </a:lnTo>
                  <a:lnTo>
                    <a:pt x="105" y="118"/>
                  </a:lnTo>
                  <a:lnTo>
                    <a:pt x="104" y="118"/>
                  </a:lnTo>
                  <a:lnTo>
                    <a:pt x="104" y="117"/>
                  </a:lnTo>
                  <a:close/>
                  <a:moveTo>
                    <a:pt x="103" y="118"/>
                  </a:moveTo>
                  <a:lnTo>
                    <a:pt x="103" y="117"/>
                  </a:lnTo>
                  <a:lnTo>
                    <a:pt x="104" y="117"/>
                  </a:lnTo>
                  <a:lnTo>
                    <a:pt x="103" y="117"/>
                  </a:lnTo>
                  <a:lnTo>
                    <a:pt x="103" y="118"/>
                  </a:lnTo>
                  <a:lnTo>
                    <a:pt x="104" y="118"/>
                  </a:lnTo>
                  <a:lnTo>
                    <a:pt x="103" y="118"/>
                  </a:lnTo>
                  <a:close/>
                  <a:moveTo>
                    <a:pt x="102" y="116"/>
                  </a:moveTo>
                  <a:lnTo>
                    <a:pt x="103" y="116"/>
                  </a:lnTo>
                  <a:lnTo>
                    <a:pt x="103" y="117"/>
                  </a:lnTo>
                  <a:lnTo>
                    <a:pt x="102" y="117"/>
                  </a:lnTo>
                  <a:lnTo>
                    <a:pt x="102" y="116"/>
                  </a:lnTo>
                  <a:close/>
                  <a:moveTo>
                    <a:pt x="60" y="114"/>
                  </a:moveTo>
                  <a:lnTo>
                    <a:pt x="60" y="115"/>
                  </a:lnTo>
                  <a:lnTo>
                    <a:pt x="61" y="116"/>
                  </a:lnTo>
                  <a:lnTo>
                    <a:pt x="62" y="116"/>
                  </a:lnTo>
                  <a:lnTo>
                    <a:pt x="63" y="116"/>
                  </a:lnTo>
                  <a:lnTo>
                    <a:pt x="63" y="115"/>
                  </a:lnTo>
                  <a:lnTo>
                    <a:pt x="63" y="116"/>
                  </a:lnTo>
                  <a:lnTo>
                    <a:pt x="66" y="117"/>
                  </a:lnTo>
                  <a:lnTo>
                    <a:pt x="66" y="118"/>
                  </a:lnTo>
                  <a:lnTo>
                    <a:pt x="67" y="118"/>
                  </a:lnTo>
                  <a:lnTo>
                    <a:pt x="67" y="119"/>
                  </a:lnTo>
                  <a:lnTo>
                    <a:pt x="68" y="119"/>
                  </a:lnTo>
                  <a:lnTo>
                    <a:pt x="68" y="121"/>
                  </a:lnTo>
                  <a:lnTo>
                    <a:pt x="69" y="121"/>
                  </a:lnTo>
                  <a:lnTo>
                    <a:pt x="68" y="121"/>
                  </a:lnTo>
                  <a:lnTo>
                    <a:pt x="68" y="122"/>
                  </a:lnTo>
                  <a:lnTo>
                    <a:pt x="68" y="123"/>
                  </a:lnTo>
                  <a:lnTo>
                    <a:pt x="68" y="124"/>
                  </a:lnTo>
                  <a:lnTo>
                    <a:pt x="68" y="125"/>
                  </a:lnTo>
                  <a:lnTo>
                    <a:pt x="68" y="126"/>
                  </a:lnTo>
                  <a:lnTo>
                    <a:pt x="68" y="127"/>
                  </a:lnTo>
                  <a:lnTo>
                    <a:pt x="69" y="127"/>
                  </a:lnTo>
                  <a:lnTo>
                    <a:pt x="68" y="128"/>
                  </a:lnTo>
                  <a:lnTo>
                    <a:pt x="68" y="130"/>
                  </a:lnTo>
                  <a:lnTo>
                    <a:pt x="67" y="130"/>
                  </a:lnTo>
                  <a:lnTo>
                    <a:pt x="67" y="131"/>
                  </a:lnTo>
                  <a:lnTo>
                    <a:pt x="67" y="132"/>
                  </a:lnTo>
                  <a:lnTo>
                    <a:pt x="66" y="132"/>
                  </a:lnTo>
                  <a:lnTo>
                    <a:pt x="66" y="133"/>
                  </a:lnTo>
                  <a:lnTo>
                    <a:pt x="67" y="133"/>
                  </a:lnTo>
                  <a:lnTo>
                    <a:pt x="66" y="133"/>
                  </a:lnTo>
                  <a:lnTo>
                    <a:pt x="66" y="132"/>
                  </a:lnTo>
                  <a:lnTo>
                    <a:pt x="66" y="133"/>
                  </a:lnTo>
                  <a:lnTo>
                    <a:pt x="65" y="133"/>
                  </a:lnTo>
                  <a:lnTo>
                    <a:pt x="65" y="134"/>
                  </a:lnTo>
                  <a:lnTo>
                    <a:pt x="63" y="134"/>
                  </a:lnTo>
                  <a:lnTo>
                    <a:pt x="62" y="134"/>
                  </a:lnTo>
                  <a:lnTo>
                    <a:pt x="62" y="133"/>
                  </a:lnTo>
                  <a:lnTo>
                    <a:pt x="62" y="132"/>
                  </a:lnTo>
                  <a:lnTo>
                    <a:pt x="62" y="133"/>
                  </a:lnTo>
                  <a:lnTo>
                    <a:pt x="62" y="132"/>
                  </a:lnTo>
                  <a:lnTo>
                    <a:pt x="61" y="132"/>
                  </a:lnTo>
                  <a:lnTo>
                    <a:pt x="60" y="131"/>
                  </a:lnTo>
                  <a:lnTo>
                    <a:pt x="60" y="130"/>
                  </a:lnTo>
                  <a:lnTo>
                    <a:pt x="59" y="130"/>
                  </a:lnTo>
                  <a:lnTo>
                    <a:pt x="59" y="128"/>
                  </a:lnTo>
                  <a:lnTo>
                    <a:pt x="59" y="127"/>
                  </a:lnTo>
                  <a:lnTo>
                    <a:pt x="59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7" y="125"/>
                  </a:lnTo>
                  <a:lnTo>
                    <a:pt x="57" y="124"/>
                  </a:lnTo>
                  <a:lnTo>
                    <a:pt x="57" y="123"/>
                  </a:lnTo>
                  <a:lnTo>
                    <a:pt x="57" y="122"/>
                  </a:lnTo>
                  <a:lnTo>
                    <a:pt x="55" y="121"/>
                  </a:lnTo>
                  <a:lnTo>
                    <a:pt x="55" y="119"/>
                  </a:lnTo>
                  <a:lnTo>
                    <a:pt x="54" y="119"/>
                  </a:lnTo>
                  <a:lnTo>
                    <a:pt x="54" y="118"/>
                  </a:lnTo>
                  <a:lnTo>
                    <a:pt x="53" y="118"/>
                  </a:lnTo>
                  <a:lnTo>
                    <a:pt x="52" y="117"/>
                  </a:lnTo>
                  <a:lnTo>
                    <a:pt x="52" y="116"/>
                  </a:lnTo>
                  <a:lnTo>
                    <a:pt x="51" y="116"/>
                  </a:lnTo>
                  <a:lnTo>
                    <a:pt x="50" y="116"/>
                  </a:lnTo>
                  <a:lnTo>
                    <a:pt x="50" y="115"/>
                  </a:lnTo>
                  <a:lnTo>
                    <a:pt x="51" y="115"/>
                  </a:lnTo>
                  <a:lnTo>
                    <a:pt x="51" y="114"/>
                  </a:lnTo>
                  <a:lnTo>
                    <a:pt x="52" y="114"/>
                  </a:lnTo>
                  <a:lnTo>
                    <a:pt x="53" y="114"/>
                  </a:lnTo>
                  <a:lnTo>
                    <a:pt x="54" y="114"/>
                  </a:lnTo>
                  <a:lnTo>
                    <a:pt x="54" y="115"/>
                  </a:lnTo>
                  <a:lnTo>
                    <a:pt x="55" y="115"/>
                  </a:lnTo>
                  <a:lnTo>
                    <a:pt x="57" y="115"/>
                  </a:lnTo>
                  <a:lnTo>
                    <a:pt x="58" y="115"/>
                  </a:lnTo>
                  <a:lnTo>
                    <a:pt x="59" y="115"/>
                  </a:lnTo>
                  <a:lnTo>
                    <a:pt x="59" y="114"/>
                  </a:lnTo>
                  <a:lnTo>
                    <a:pt x="59" y="115"/>
                  </a:lnTo>
                  <a:lnTo>
                    <a:pt x="59" y="114"/>
                  </a:lnTo>
                  <a:lnTo>
                    <a:pt x="60" y="114"/>
                  </a:lnTo>
                  <a:close/>
                  <a:moveTo>
                    <a:pt x="74" y="114"/>
                  </a:moveTo>
                  <a:lnTo>
                    <a:pt x="75" y="114"/>
                  </a:lnTo>
                  <a:lnTo>
                    <a:pt x="76" y="114"/>
                  </a:lnTo>
                  <a:lnTo>
                    <a:pt x="76" y="115"/>
                  </a:lnTo>
                  <a:lnTo>
                    <a:pt x="77" y="115"/>
                  </a:lnTo>
                  <a:lnTo>
                    <a:pt x="77" y="116"/>
                  </a:lnTo>
                  <a:lnTo>
                    <a:pt x="77" y="117"/>
                  </a:lnTo>
                  <a:lnTo>
                    <a:pt x="76" y="117"/>
                  </a:lnTo>
                  <a:lnTo>
                    <a:pt x="76" y="118"/>
                  </a:lnTo>
                  <a:lnTo>
                    <a:pt x="76" y="119"/>
                  </a:lnTo>
                  <a:lnTo>
                    <a:pt x="75" y="119"/>
                  </a:lnTo>
                  <a:lnTo>
                    <a:pt x="75" y="118"/>
                  </a:lnTo>
                  <a:lnTo>
                    <a:pt x="74" y="118"/>
                  </a:lnTo>
                  <a:lnTo>
                    <a:pt x="73" y="117"/>
                  </a:lnTo>
                  <a:lnTo>
                    <a:pt x="73" y="116"/>
                  </a:lnTo>
                  <a:lnTo>
                    <a:pt x="73" y="115"/>
                  </a:lnTo>
                  <a:lnTo>
                    <a:pt x="74" y="114"/>
                  </a:lnTo>
                  <a:close/>
                  <a:moveTo>
                    <a:pt x="61" y="114"/>
                  </a:moveTo>
                  <a:lnTo>
                    <a:pt x="62" y="114"/>
                  </a:lnTo>
                  <a:lnTo>
                    <a:pt x="61" y="114"/>
                  </a:lnTo>
                  <a:close/>
                  <a:moveTo>
                    <a:pt x="48" y="109"/>
                  </a:moveTo>
                  <a:lnTo>
                    <a:pt x="49" y="109"/>
                  </a:lnTo>
                  <a:lnTo>
                    <a:pt x="50" y="110"/>
                  </a:lnTo>
                  <a:lnTo>
                    <a:pt x="49" y="111"/>
                  </a:lnTo>
                  <a:lnTo>
                    <a:pt x="50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8" y="110"/>
                  </a:lnTo>
                  <a:lnTo>
                    <a:pt x="46" y="110"/>
                  </a:lnTo>
                  <a:lnTo>
                    <a:pt x="46" y="109"/>
                  </a:lnTo>
                  <a:lnTo>
                    <a:pt x="48" y="109"/>
                  </a:lnTo>
                  <a:close/>
                  <a:moveTo>
                    <a:pt x="109" y="106"/>
                  </a:moveTo>
                  <a:lnTo>
                    <a:pt x="109" y="107"/>
                  </a:lnTo>
                  <a:lnTo>
                    <a:pt x="110" y="107"/>
                  </a:lnTo>
                  <a:lnTo>
                    <a:pt x="110" y="108"/>
                  </a:lnTo>
                  <a:lnTo>
                    <a:pt x="111" y="109"/>
                  </a:lnTo>
                  <a:lnTo>
                    <a:pt x="111" y="110"/>
                  </a:lnTo>
                  <a:lnTo>
                    <a:pt x="111" y="111"/>
                  </a:lnTo>
                  <a:lnTo>
                    <a:pt x="110" y="111"/>
                  </a:lnTo>
                  <a:lnTo>
                    <a:pt x="110" y="113"/>
                  </a:lnTo>
                  <a:lnTo>
                    <a:pt x="110" y="114"/>
                  </a:lnTo>
                  <a:lnTo>
                    <a:pt x="110" y="113"/>
                  </a:lnTo>
                  <a:lnTo>
                    <a:pt x="109" y="113"/>
                  </a:lnTo>
                  <a:lnTo>
                    <a:pt x="109" y="114"/>
                  </a:lnTo>
                  <a:lnTo>
                    <a:pt x="108" y="114"/>
                  </a:lnTo>
                  <a:lnTo>
                    <a:pt x="107" y="114"/>
                  </a:lnTo>
                  <a:lnTo>
                    <a:pt x="107" y="113"/>
                  </a:lnTo>
                  <a:lnTo>
                    <a:pt x="105" y="113"/>
                  </a:lnTo>
                  <a:lnTo>
                    <a:pt x="105" y="111"/>
                  </a:lnTo>
                  <a:lnTo>
                    <a:pt x="107" y="111"/>
                  </a:lnTo>
                  <a:lnTo>
                    <a:pt x="107" y="110"/>
                  </a:lnTo>
                  <a:lnTo>
                    <a:pt x="107" y="109"/>
                  </a:lnTo>
                  <a:lnTo>
                    <a:pt x="107" y="108"/>
                  </a:lnTo>
                  <a:lnTo>
                    <a:pt x="108" y="108"/>
                  </a:lnTo>
                  <a:lnTo>
                    <a:pt x="107" y="107"/>
                  </a:lnTo>
                  <a:lnTo>
                    <a:pt x="108" y="107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9" y="106"/>
                  </a:lnTo>
                  <a:close/>
                  <a:moveTo>
                    <a:pt x="78" y="107"/>
                  </a:moveTo>
                  <a:lnTo>
                    <a:pt x="77" y="107"/>
                  </a:lnTo>
                  <a:lnTo>
                    <a:pt x="77" y="106"/>
                  </a:lnTo>
                  <a:lnTo>
                    <a:pt x="76" y="106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4" y="103"/>
                  </a:lnTo>
                  <a:lnTo>
                    <a:pt x="75" y="103"/>
                  </a:lnTo>
                  <a:lnTo>
                    <a:pt x="77" y="105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8" y="107"/>
                  </a:lnTo>
                  <a:close/>
                  <a:moveTo>
                    <a:pt x="80" y="97"/>
                  </a:moveTo>
                  <a:lnTo>
                    <a:pt x="80" y="96"/>
                  </a:lnTo>
                  <a:lnTo>
                    <a:pt x="82" y="96"/>
                  </a:lnTo>
                  <a:lnTo>
                    <a:pt x="82" y="97"/>
                  </a:lnTo>
                  <a:lnTo>
                    <a:pt x="80" y="97"/>
                  </a:lnTo>
                  <a:close/>
                  <a:moveTo>
                    <a:pt x="77" y="93"/>
                  </a:moveTo>
                  <a:lnTo>
                    <a:pt x="77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9" y="94"/>
                  </a:lnTo>
                  <a:lnTo>
                    <a:pt x="79" y="96"/>
                  </a:lnTo>
                  <a:lnTo>
                    <a:pt x="78" y="94"/>
                  </a:lnTo>
                  <a:lnTo>
                    <a:pt x="77" y="94"/>
                  </a:lnTo>
                  <a:lnTo>
                    <a:pt x="77" y="93"/>
                  </a:lnTo>
                  <a:close/>
                  <a:moveTo>
                    <a:pt x="75" y="91"/>
                  </a:moveTo>
                  <a:lnTo>
                    <a:pt x="76" y="91"/>
                  </a:lnTo>
                  <a:lnTo>
                    <a:pt x="76" y="92"/>
                  </a:lnTo>
                  <a:lnTo>
                    <a:pt x="76" y="91"/>
                  </a:lnTo>
                  <a:lnTo>
                    <a:pt x="75" y="92"/>
                  </a:lnTo>
                  <a:lnTo>
                    <a:pt x="76" y="92"/>
                  </a:lnTo>
                  <a:lnTo>
                    <a:pt x="75" y="93"/>
                  </a:lnTo>
                  <a:lnTo>
                    <a:pt x="76" y="94"/>
                  </a:lnTo>
                  <a:lnTo>
                    <a:pt x="76" y="96"/>
                  </a:lnTo>
                  <a:lnTo>
                    <a:pt x="76" y="97"/>
                  </a:lnTo>
                  <a:lnTo>
                    <a:pt x="75" y="97"/>
                  </a:lnTo>
                  <a:lnTo>
                    <a:pt x="74" y="97"/>
                  </a:lnTo>
                  <a:lnTo>
                    <a:pt x="74" y="96"/>
                  </a:lnTo>
                  <a:lnTo>
                    <a:pt x="75" y="96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3"/>
                  </a:lnTo>
                  <a:lnTo>
                    <a:pt x="74" y="92"/>
                  </a:lnTo>
                  <a:lnTo>
                    <a:pt x="73" y="92"/>
                  </a:lnTo>
                  <a:lnTo>
                    <a:pt x="73" y="91"/>
                  </a:lnTo>
                  <a:lnTo>
                    <a:pt x="74" y="91"/>
                  </a:lnTo>
                  <a:lnTo>
                    <a:pt x="75" y="91"/>
                  </a:lnTo>
                  <a:close/>
                  <a:moveTo>
                    <a:pt x="45" y="72"/>
                  </a:moveTo>
                  <a:lnTo>
                    <a:pt x="44" y="72"/>
                  </a:lnTo>
                  <a:lnTo>
                    <a:pt x="44" y="71"/>
                  </a:lnTo>
                  <a:lnTo>
                    <a:pt x="45" y="71"/>
                  </a:lnTo>
                  <a:lnTo>
                    <a:pt x="45" y="72"/>
                  </a:lnTo>
                  <a:close/>
                  <a:moveTo>
                    <a:pt x="59" y="35"/>
                  </a:moveTo>
                  <a:lnTo>
                    <a:pt x="60" y="35"/>
                  </a:lnTo>
                  <a:lnTo>
                    <a:pt x="61" y="35"/>
                  </a:lnTo>
                  <a:lnTo>
                    <a:pt x="61" y="34"/>
                  </a:lnTo>
                  <a:lnTo>
                    <a:pt x="62" y="34"/>
                  </a:lnTo>
                  <a:lnTo>
                    <a:pt x="63" y="34"/>
                  </a:lnTo>
                  <a:lnTo>
                    <a:pt x="63" y="35"/>
                  </a:lnTo>
                  <a:lnTo>
                    <a:pt x="65" y="35"/>
                  </a:lnTo>
                  <a:lnTo>
                    <a:pt x="66" y="36"/>
                  </a:lnTo>
                  <a:lnTo>
                    <a:pt x="67" y="36"/>
                  </a:lnTo>
                  <a:lnTo>
                    <a:pt x="68" y="38"/>
                  </a:lnTo>
                  <a:lnTo>
                    <a:pt x="69" y="39"/>
                  </a:lnTo>
                  <a:lnTo>
                    <a:pt x="70" y="40"/>
                  </a:lnTo>
                  <a:lnTo>
                    <a:pt x="70" y="39"/>
                  </a:lnTo>
                  <a:lnTo>
                    <a:pt x="74" y="40"/>
                  </a:lnTo>
                  <a:lnTo>
                    <a:pt x="75" y="40"/>
                  </a:lnTo>
                  <a:lnTo>
                    <a:pt x="76" y="40"/>
                  </a:lnTo>
                  <a:lnTo>
                    <a:pt x="77" y="39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8" y="36"/>
                  </a:lnTo>
                  <a:lnTo>
                    <a:pt x="79" y="36"/>
                  </a:lnTo>
                  <a:lnTo>
                    <a:pt x="79" y="38"/>
                  </a:lnTo>
                  <a:lnTo>
                    <a:pt x="79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79" y="41"/>
                  </a:lnTo>
                  <a:lnTo>
                    <a:pt x="79" y="42"/>
                  </a:lnTo>
                  <a:lnTo>
                    <a:pt x="78" y="42"/>
                  </a:lnTo>
                  <a:lnTo>
                    <a:pt x="78" y="43"/>
                  </a:lnTo>
                  <a:lnTo>
                    <a:pt x="78" y="44"/>
                  </a:lnTo>
                  <a:lnTo>
                    <a:pt x="77" y="48"/>
                  </a:lnTo>
                  <a:lnTo>
                    <a:pt x="77" y="49"/>
                  </a:lnTo>
                  <a:lnTo>
                    <a:pt x="78" y="49"/>
                  </a:lnTo>
                  <a:lnTo>
                    <a:pt x="78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78" y="54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80" y="55"/>
                  </a:lnTo>
                  <a:lnTo>
                    <a:pt x="82" y="56"/>
                  </a:lnTo>
                  <a:lnTo>
                    <a:pt x="82" y="55"/>
                  </a:lnTo>
                  <a:lnTo>
                    <a:pt x="82" y="56"/>
                  </a:lnTo>
                  <a:lnTo>
                    <a:pt x="82" y="57"/>
                  </a:lnTo>
                  <a:lnTo>
                    <a:pt x="82" y="58"/>
                  </a:lnTo>
                  <a:lnTo>
                    <a:pt x="83" y="58"/>
                  </a:lnTo>
                  <a:lnTo>
                    <a:pt x="83" y="59"/>
                  </a:lnTo>
                  <a:lnTo>
                    <a:pt x="83" y="60"/>
                  </a:lnTo>
                  <a:lnTo>
                    <a:pt x="83" y="61"/>
                  </a:lnTo>
                  <a:lnTo>
                    <a:pt x="82" y="63"/>
                  </a:lnTo>
                  <a:lnTo>
                    <a:pt x="82" y="64"/>
                  </a:lnTo>
                  <a:lnTo>
                    <a:pt x="80" y="65"/>
                  </a:lnTo>
                  <a:lnTo>
                    <a:pt x="80" y="66"/>
                  </a:lnTo>
                  <a:lnTo>
                    <a:pt x="79" y="67"/>
                  </a:lnTo>
                  <a:lnTo>
                    <a:pt x="79" y="68"/>
                  </a:lnTo>
                  <a:lnTo>
                    <a:pt x="78" y="68"/>
                  </a:lnTo>
                  <a:lnTo>
                    <a:pt x="78" y="69"/>
                  </a:lnTo>
                  <a:lnTo>
                    <a:pt x="79" y="69"/>
                  </a:lnTo>
                  <a:lnTo>
                    <a:pt x="78" y="69"/>
                  </a:lnTo>
                  <a:lnTo>
                    <a:pt x="78" y="71"/>
                  </a:lnTo>
                  <a:lnTo>
                    <a:pt x="78" y="72"/>
                  </a:lnTo>
                  <a:lnTo>
                    <a:pt x="78" y="71"/>
                  </a:lnTo>
                  <a:lnTo>
                    <a:pt x="79" y="71"/>
                  </a:lnTo>
                  <a:lnTo>
                    <a:pt x="78" y="71"/>
                  </a:lnTo>
                  <a:lnTo>
                    <a:pt x="78" y="72"/>
                  </a:lnTo>
                  <a:lnTo>
                    <a:pt x="77" y="73"/>
                  </a:lnTo>
                  <a:lnTo>
                    <a:pt x="77" y="74"/>
                  </a:lnTo>
                  <a:lnTo>
                    <a:pt x="76" y="74"/>
                  </a:lnTo>
                  <a:lnTo>
                    <a:pt x="76" y="75"/>
                  </a:lnTo>
                  <a:lnTo>
                    <a:pt x="75" y="75"/>
                  </a:lnTo>
                  <a:lnTo>
                    <a:pt x="76" y="75"/>
                  </a:lnTo>
                  <a:lnTo>
                    <a:pt x="76" y="74"/>
                  </a:lnTo>
                  <a:lnTo>
                    <a:pt x="77" y="74"/>
                  </a:lnTo>
                  <a:lnTo>
                    <a:pt x="77" y="73"/>
                  </a:lnTo>
                  <a:lnTo>
                    <a:pt x="77" y="72"/>
                  </a:lnTo>
                  <a:lnTo>
                    <a:pt x="76" y="72"/>
                  </a:lnTo>
                  <a:lnTo>
                    <a:pt x="76" y="73"/>
                  </a:lnTo>
                  <a:lnTo>
                    <a:pt x="75" y="74"/>
                  </a:lnTo>
                  <a:lnTo>
                    <a:pt x="74" y="74"/>
                  </a:lnTo>
                  <a:lnTo>
                    <a:pt x="73" y="74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0" y="75"/>
                  </a:lnTo>
                  <a:lnTo>
                    <a:pt x="70" y="76"/>
                  </a:lnTo>
                  <a:lnTo>
                    <a:pt x="69" y="76"/>
                  </a:lnTo>
                  <a:lnTo>
                    <a:pt x="69" y="77"/>
                  </a:lnTo>
                  <a:lnTo>
                    <a:pt x="69" y="78"/>
                  </a:lnTo>
                  <a:lnTo>
                    <a:pt x="69" y="80"/>
                  </a:lnTo>
                  <a:lnTo>
                    <a:pt x="70" y="80"/>
                  </a:lnTo>
                  <a:lnTo>
                    <a:pt x="69" y="81"/>
                  </a:lnTo>
                  <a:lnTo>
                    <a:pt x="70" y="81"/>
                  </a:lnTo>
                  <a:lnTo>
                    <a:pt x="69" y="82"/>
                  </a:lnTo>
                  <a:lnTo>
                    <a:pt x="68" y="83"/>
                  </a:lnTo>
                  <a:lnTo>
                    <a:pt x="68" y="84"/>
                  </a:lnTo>
                  <a:lnTo>
                    <a:pt x="67" y="84"/>
                  </a:lnTo>
                  <a:lnTo>
                    <a:pt x="67" y="85"/>
                  </a:lnTo>
                  <a:lnTo>
                    <a:pt x="66" y="85"/>
                  </a:lnTo>
                  <a:lnTo>
                    <a:pt x="66" y="86"/>
                  </a:lnTo>
                  <a:lnTo>
                    <a:pt x="66" y="88"/>
                  </a:lnTo>
                  <a:lnTo>
                    <a:pt x="67" y="88"/>
                  </a:lnTo>
                  <a:lnTo>
                    <a:pt x="67" y="89"/>
                  </a:lnTo>
                  <a:lnTo>
                    <a:pt x="68" y="89"/>
                  </a:lnTo>
                  <a:lnTo>
                    <a:pt x="68" y="90"/>
                  </a:lnTo>
                  <a:lnTo>
                    <a:pt x="68" y="91"/>
                  </a:lnTo>
                  <a:lnTo>
                    <a:pt x="69" y="91"/>
                  </a:lnTo>
                  <a:lnTo>
                    <a:pt x="69" y="92"/>
                  </a:lnTo>
                  <a:lnTo>
                    <a:pt x="69" y="93"/>
                  </a:lnTo>
                  <a:lnTo>
                    <a:pt x="70" y="94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70" y="99"/>
                  </a:lnTo>
                  <a:lnTo>
                    <a:pt x="70" y="100"/>
                  </a:lnTo>
                  <a:lnTo>
                    <a:pt x="70" y="101"/>
                  </a:lnTo>
                  <a:lnTo>
                    <a:pt x="71" y="101"/>
                  </a:lnTo>
                  <a:lnTo>
                    <a:pt x="71" y="102"/>
                  </a:lnTo>
                  <a:lnTo>
                    <a:pt x="71" y="103"/>
                  </a:lnTo>
                  <a:lnTo>
                    <a:pt x="73" y="105"/>
                  </a:lnTo>
                  <a:lnTo>
                    <a:pt x="73" y="106"/>
                  </a:lnTo>
                  <a:lnTo>
                    <a:pt x="74" y="107"/>
                  </a:lnTo>
                  <a:lnTo>
                    <a:pt x="75" y="107"/>
                  </a:lnTo>
                  <a:lnTo>
                    <a:pt x="77" y="108"/>
                  </a:lnTo>
                  <a:lnTo>
                    <a:pt x="79" y="108"/>
                  </a:lnTo>
                  <a:lnTo>
                    <a:pt x="78" y="107"/>
                  </a:lnTo>
                  <a:lnTo>
                    <a:pt x="79" y="107"/>
                  </a:lnTo>
                  <a:lnTo>
                    <a:pt x="80" y="107"/>
                  </a:lnTo>
                  <a:lnTo>
                    <a:pt x="79" y="107"/>
                  </a:lnTo>
                  <a:lnTo>
                    <a:pt x="79" y="106"/>
                  </a:lnTo>
                  <a:lnTo>
                    <a:pt x="78" y="106"/>
                  </a:lnTo>
                  <a:lnTo>
                    <a:pt x="78" y="105"/>
                  </a:lnTo>
                  <a:lnTo>
                    <a:pt x="78" y="103"/>
                  </a:lnTo>
                  <a:lnTo>
                    <a:pt x="79" y="103"/>
                  </a:lnTo>
                  <a:lnTo>
                    <a:pt x="79" y="102"/>
                  </a:lnTo>
                  <a:lnTo>
                    <a:pt x="79" y="103"/>
                  </a:lnTo>
                  <a:lnTo>
                    <a:pt x="79" y="105"/>
                  </a:lnTo>
                  <a:lnTo>
                    <a:pt x="79" y="106"/>
                  </a:lnTo>
                  <a:lnTo>
                    <a:pt x="80" y="105"/>
                  </a:lnTo>
                  <a:lnTo>
                    <a:pt x="80" y="103"/>
                  </a:lnTo>
                  <a:lnTo>
                    <a:pt x="80" y="102"/>
                  </a:lnTo>
                  <a:lnTo>
                    <a:pt x="82" y="102"/>
                  </a:lnTo>
                  <a:lnTo>
                    <a:pt x="82" y="101"/>
                  </a:lnTo>
                  <a:lnTo>
                    <a:pt x="82" y="102"/>
                  </a:lnTo>
                  <a:lnTo>
                    <a:pt x="82" y="101"/>
                  </a:lnTo>
                  <a:lnTo>
                    <a:pt x="83" y="101"/>
                  </a:lnTo>
                  <a:lnTo>
                    <a:pt x="84" y="101"/>
                  </a:lnTo>
                  <a:lnTo>
                    <a:pt x="84" y="102"/>
                  </a:lnTo>
                  <a:lnTo>
                    <a:pt x="85" y="102"/>
                  </a:lnTo>
                  <a:lnTo>
                    <a:pt x="86" y="102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1"/>
                  </a:lnTo>
                  <a:lnTo>
                    <a:pt x="87" y="101"/>
                  </a:lnTo>
                  <a:lnTo>
                    <a:pt x="87" y="102"/>
                  </a:lnTo>
                  <a:lnTo>
                    <a:pt x="88" y="102"/>
                  </a:lnTo>
                  <a:lnTo>
                    <a:pt x="88" y="103"/>
                  </a:lnTo>
                  <a:lnTo>
                    <a:pt x="90" y="103"/>
                  </a:lnTo>
                  <a:lnTo>
                    <a:pt x="90" y="105"/>
                  </a:lnTo>
                  <a:lnTo>
                    <a:pt x="91" y="105"/>
                  </a:lnTo>
                  <a:lnTo>
                    <a:pt x="91" y="106"/>
                  </a:lnTo>
                  <a:lnTo>
                    <a:pt x="91" y="107"/>
                  </a:lnTo>
                  <a:lnTo>
                    <a:pt x="92" y="107"/>
                  </a:lnTo>
                  <a:lnTo>
                    <a:pt x="92" y="108"/>
                  </a:lnTo>
                  <a:lnTo>
                    <a:pt x="91" y="109"/>
                  </a:lnTo>
                  <a:lnTo>
                    <a:pt x="91" y="110"/>
                  </a:lnTo>
                  <a:lnTo>
                    <a:pt x="92" y="110"/>
                  </a:lnTo>
                  <a:lnTo>
                    <a:pt x="92" y="111"/>
                  </a:lnTo>
                  <a:lnTo>
                    <a:pt x="92" y="110"/>
                  </a:lnTo>
                  <a:lnTo>
                    <a:pt x="93" y="110"/>
                  </a:lnTo>
                  <a:lnTo>
                    <a:pt x="94" y="110"/>
                  </a:lnTo>
                  <a:lnTo>
                    <a:pt x="95" y="110"/>
                  </a:lnTo>
                  <a:lnTo>
                    <a:pt x="95" y="109"/>
                  </a:lnTo>
                  <a:lnTo>
                    <a:pt x="94" y="108"/>
                  </a:lnTo>
                  <a:lnTo>
                    <a:pt x="95" y="108"/>
                  </a:lnTo>
                  <a:lnTo>
                    <a:pt x="95" y="107"/>
                  </a:lnTo>
                  <a:lnTo>
                    <a:pt x="95" y="108"/>
                  </a:lnTo>
                  <a:lnTo>
                    <a:pt x="94" y="108"/>
                  </a:lnTo>
                  <a:lnTo>
                    <a:pt x="94" y="107"/>
                  </a:lnTo>
                  <a:lnTo>
                    <a:pt x="93" y="107"/>
                  </a:lnTo>
                  <a:lnTo>
                    <a:pt x="94" y="107"/>
                  </a:lnTo>
                  <a:lnTo>
                    <a:pt x="94" y="106"/>
                  </a:lnTo>
                  <a:lnTo>
                    <a:pt x="95" y="106"/>
                  </a:lnTo>
                  <a:lnTo>
                    <a:pt x="95" y="105"/>
                  </a:lnTo>
                  <a:lnTo>
                    <a:pt x="95" y="106"/>
                  </a:lnTo>
                  <a:lnTo>
                    <a:pt x="95" y="107"/>
                  </a:lnTo>
                  <a:lnTo>
                    <a:pt x="95" y="106"/>
                  </a:lnTo>
                  <a:lnTo>
                    <a:pt x="96" y="106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6" y="107"/>
                  </a:lnTo>
                  <a:lnTo>
                    <a:pt x="97" y="107"/>
                  </a:lnTo>
                  <a:lnTo>
                    <a:pt x="97" y="108"/>
                  </a:lnTo>
                  <a:lnTo>
                    <a:pt x="99" y="108"/>
                  </a:lnTo>
                  <a:lnTo>
                    <a:pt x="100" y="108"/>
                  </a:lnTo>
                  <a:lnTo>
                    <a:pt x="101" y="108"/>
                  </a:lnTo>
                  <a:lnTo>
                    <a:pt x="102" y="109"/>
                  </a:lnTo>
                  <a:lnTo>
                    <a:pt x="103" y="109"/>
                  </a:lnTo>
                  <a:lnTo>
                    <a:pt x="103" y="110"/>
                  </a:lnTo>
                  <a:lnTo>
                    <a:pt x="104" y="110"/>
                  </a:lnTo>
                  <a:lnTo>
                    <a:pt x="104" y="111"/>
                  </a:lnTo>
                  <a:lnTo>
                    <a:pt x="104" y="110"/>
                  </a:lnTo>
                  <a:lnTo>
                    <a:pt x="103" y="110"/>
                  </a:lnTo>
                  <a:lnTo>
                    <a:pt x="103" y="111"/>
                  </a:lnTo>
                  <a:lnTo>
                    <a:pt x="102" y="111"/>
                  </a:lnTo>
                  <a:lnTo>
                    <a:pt x="101" y="111"/>
                  </a:lnTo>
                  <a:lnTo>
                    <a:pt x="100" y="111"/>
                  </a:lnTo>
                  <a:lnTo>
                    <a:pt x="99" y="110"/>
                  </a:lnTo>
                  <a:lnTo>
                    <a:pt x="99" y="111"/>
                  </a:lnTo>
                  <a:lnTo>
                    <a:pt x="99" y="113"/>
                  </a:lnTo>
                  <a:lnTo>
                    <a:pt x="99" y="114"/>
                  </a:lnTo>
                  <a:lnTo>
                    <a:pt x="100" y="114"/>
                  </a:lnTo>
                  <a:lnTo>
                    <a:pt x="100" y="115"/>
                  </a:lnTo>
                  <a:lnTo>
                    <a:pt x="101" y="115"/>
                  </a:lnTo>
                  <a:lnTo>
                    <a:pt x="101" y="116"/>
                  </a:lnTo>
                  <a:lnTo>
                    <a:pt x="101" y="117"/>
                  </a:lnTo>
                  <a:lnTo>
                    <a:pt x="102" y="117"/>
                  </a:lnTo>
                  <a:lnTo>
                    <a:pt x="102" y="118"/>
                  </a:lnTo>
                  <a:lnTo>
                    <a:pt x="103" y="118"/>
                  </a:lnTo>
                  <a:lnTo>
                    <a:pt x="102" y="118"/>
                  </a:lnTo>
                  <a:lnTo>
                    <a:pt x="102" y="119"/>
                  </a:lnTo>
                  <a:lnTo>
                    <a:pt x="101" y="119"/>
                  </a:lnTo>
                  <a:lnTo>
                    <a:pt x="102" y="119"/>
                  </a:lnTo>
                  <a:lnTo>
                    <a:pt x="102" y="121"/>
                  </a:lnTo>
                  <a:lnTo>
                    <a:pt x="101" y="121"/>
                  </a:lnTo>
                  <a:lnTo>
                    <a:pt x="102" y="122"/>
                  </a:lnTo>
                  <a:lnTo>
                    <a:pt x="102" y="121"/>
                  </a:lnTo>
                  <a:lnTo>
                    <a:pt x="103" y="121"/>
                  </a:lnTo>
                  <a:lnTo>
                    <a:pt x="103" y="119"/>
                  </a:lnTo>
                  <a:lnTo>
                    <a:pt x="104" y="121"/>
                  </a:lnTo>
                  <a:lnTo>
                    <a:pt x="105" y="121"/>
                  </a:lnTo>
                  <a:lnTo>
                    <a:pt x="105" y="122"/>
                  </a:lnTo>
                  <a:lnTo>
                    <a:pt x="107" y="122"/>
                  </a:lnTo>
                  <a:lnTo>
                    <a:pt x="107" y="121"/>
                  </a:lnTo>
                  <a:lnTo>
                    <a:pt x="108" y="121"/>
                  </a:lnTo>
                  <a:lnTo>
                    <a:pt x="108" y="122"/>
                  </a:lnTo>
                  <a:lnTo>
                    <a:pt x="108" y="123"/>
                  </a:lnTo>
                  <a:lnTo>
                    <a:pt x="107" y="123"/>
                  </a:lnTo>
                  <a:lnTo>
                    <a:pt x="107" y="124"/>
                  </a:lnTo>
                  <a:lnTo>
                    <a:pt x="108" y="124"/>
                  </a:lnTo>
                  <a:lnTo>
                    <a:pt x="108" y="125"/>
                  </a:lnTo>
                  <a:lnTo>
                    <a:pt x="107" y="127"/>
                  </a:lnTo>
                  <a:lnTo>
                    <a:pt x="107" y="128"/>
                  </a:lnTo>
                  <a:lnTo>
                    <a:pt x="107" y="130"/>
                  </a:lnTo>
                  <a:lnTo>
                    <a:pt x="105" y="130"/>
                  </a:lnTo>
                  <a:lnTo>
                    <a:pt x="105" y="128"/>
                  </a:lnTo>
                  <a:lnTo>
                    <a:pt x="104" y="128"/>
                  </a:lnTo>
                  <a:lnTo>
                    <a:pt x="104" y="127"/>
                  </a:lnTo>
                  <a:lnTo>
                    <a:pt x="103" y="127"/>
                  </a:lnTo>
                  <a:lnTo>
                    <a:pt x="103" y="126"/>
                  </a:lnTo>
                  <a:lnTo>
                    <a:pt x="103" y="125"/>
                  </a:lnTo>
                  <a:lnTo>
                    <a:pt x="102" y="125"/>
                  </a:lnTo>
                  <a:lnTo>
                    <a:pt x="103" y="125"/>
                  </a:lnTo>
                  <a:lnTo>
                    <a:pt x="103" y="124"/>
                  </a:lnTo>
                  <a:lnTo>
                    <a:pt x="104" y="124"/>
                  </a:lnTo>
                  <a:lnTo>
                    <a:pt x="105" y="124"/>
                  </a:lnTo>
                  <a:lnTo>
                    <a:pt x="105" y="123"/>
                  </a:lnTo>
                  <a:lnTo>
                    <a:pt x="104" y="123"/>
                  </a:lnTo>
                  <a:lnTo>
                    <a:pt x="103" y="123"/>
                  </a:lnTo>
                  <a:lnTo>
                    <a:pt x="103" y="124"/>
                  </a:lnTo>
                  <a:lnTo>
                    <a:pt x="102" y="124"/>
                  </a:lnTo>
                  <a:lnTo>
                    <a:pt x="101" y="124"/>
                  </a:lnTo>
                  <a:lnTo>
                    <a:pt x="101" y="123"/>
                  </a:lnTo>
                  <a:lnTo>
                    <a:pt x="100" y="123"/>
                  </a:lnTo>
                  <a:lnTo>
                    <a:pt x="100" y="124"/>
                  </a:lnTo>
                  <a:lnTo>
                    <a:pt x="99" y="124"/>
                  </a:lnTo>
                  <a:lnTo>
                    <a:pt x="99" y="123"/>
                  </a:lnTo>
                  <a:lnTo>
                    <a:pt x="97" y="123"/>
                  </a:lnTo>
                  <a:lnTo>
                    <a:pt x="97" y="122"/>
                  </a:lnTo>
                  <a:lnTo>
                    <a:pt x="96" y="122"/>
                  </a:lnTo>
                  <a:lnTo>
                    <a:pt x="95" y="122"/>
                  </a:lnTo>
                  <a:lnTo>
                    <a:pt x="94" y="122"/>
                  </a:lnTo>
                  <a:lnTo>
                    <a:pt x="94" y="121"/>
                  </a:lnTo>
                  <a:lnTo>
                    <a:pt x="95" y="119"/>
                  </a:lnTo>
                  <a:lnTo>
                    <a:pt x="95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3" y="117"/>
                  </a:lnTo>
                  <a:lnTo>
                    <a:pt x="93" y="116"/>
                  </a:lnTo>
                  <a:lnTo>
                    <a:pt x="93" y="115"/>
                  </a:lnTo>
                  <a:lnTo>
                    <a:pt x="92" y="115"/>
                  </a:lnTo>
                  <a:lnTo>
                    <a:pt x="91" y="115"/>
                  </a:lnTo>
                  <a:lnTo>
                    <a:pt x="91" y="114"/>
                  </a:lnTo>
                  <a:lnTo>
                    <a:pt x="90" y="114"/>
                  </a:lnTo>
                  <a:lnTo>
                    <a:pt x="88" y="113"/>
                  </a:lnTo>
                  <a:lnTo>
                    <a:pt x="87" y="113"/>
                  </a:lnTo>
                  <a:lnTo>
                    <a:pt x="88" y="111"/>
                  </a:lnTo>
                  <a:lnTo>
                    <a:pt x="87" y="110"/>
                  </a:lnTo>
                  <a:lnTo>
                    <a:pt x="86" y="110"/>
                  </a:lnTo>
                  <a:lnTo>
                    <a:pt x="87" y="110"/>
                  </a:lnTo>
                  <a:lnTo>
                    <a:pt x="86" y="109"/>
                  </a:lnTo>
                  <a:lnTo>
                    <a:pt x="85" y="109"/>
                  </a:lnTo>
                  <a:lnTo>
                    <a:pt x="85" y="108"/>
                  </a:lnTo>
                  <a:lnTo>
                    <a:pt x="84" y="108"/>
                  </a:lnTo>
                  <a:lnTo>
                    <a:pt x="84" y="107"/>
                  </a:lnTo>
                  <a:lnTo>
                    <a:pt x="83" y="108"/>
                  </a:lnTo>
                  <a:lnTo>
                    <a:pt x="82" y="108"/>
                  </a:lnTo>
                  <a:lnTo>
                    <a:pt x="82" y="107"/>
                  </a:lnTo>
                  <a:lnTo>
                    <a:pt x="82" y="108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3" y="111"/>
                  </a:lnTo>
                  <a:lnTo>
                    <a:pt x="83" y="113"/>
                  </a:lnTo>
                  <a:lnTo>
                    <a:pt x="84" y="113"/>
                  </a:lnTo>
                  <a:lnTo>
                    <a:pt x="85" y="114"/>
                  </a:lnTo>
                  <a:lnTo>
                    <a:pt x="84" y="114"/>
                  </a:lnTo>
                  <a:lnTo>
                    <a:pt x="85" y="115"/>
                  </a:lnTo>
                  <a:lnTo>
                    <a:pt x="85" y="116"/>
                  </a:lnTo>
                  <a:lnTo>
                    <a:pt x="85" y="117"/>
                  </a:lnTo>
                  <a:lnTo>
                    <a:pt x="85" y="118"/>
                  </a:lnTo>
                  <a:lnTo>
                    <a:pt x="86" y="118"/>
                  </a:lnTo>
                  <a:lnTo>
                    <a:pt x="85" y="118"/>
                  </a:lnTo>
                  <a:lnTo>
                    <a:pt x="85" y="119"/>
                  </a:lnTo>
                  <a:lnTo>
                    <a:pt x="84" y="119"/>
                  </a:lnTo>
                  <a:lnTo>
                    <a:pt x="83" y="118"/>
                  </a:lnTo>
                  <a:lnTo>
                    <a:pt x="83" y="117"/>
                  </a:lnTo>
                  <a:lnTo>
                    <a:pt x="83" y="116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0" y="114"/>
                  </a:lnTo>
                  <a:lnTo>
                    <a:pt x="80" y="113"/>
                  </a:lnTo>
                  <a:lnTo>
                    <a:pt x="79" y="113"/>
                  </a:lnTo>
                  <a:lnTo>
                    <a:pt x="78" y="113"/>
                  </a:lnTo>
                  <a:lnTo>
                    <a:pt x="78" y="111"/>
                  </a:lnTo>
                  <a:lnTo>
                    <a:pt x="77" y="110"/>
                  </a:lnTo>
                  <a:lnTo>
                    <a:pt x="76" y="109"/>
                  </a:lnTo>
                  <a:lnTo>
                    <a:pt x="76" y="110"/>
                  </a:lnTo>
                  <a:lnTo>
                    <a:pt x="76" y="109"/>
                  </a:lnTo>
                  <a:lnTo>
                    <a:pt x="75" y="109"/>
                  </a:lnTo>
                  <a:lnTo>
                    <a:pt x="74" y="109"/>
                  </a:lnTo>
                  <a:lnTo>
                    <a:pt x="74" y="108"/>
                  </a:lnTo>
                  <a:lnTo>
                    <a:pt x="73" y="108"/>
                  </a:lnTo>
                  <a:lnTo>
                    <a:pt x="71" y="107"/>
                  </a:lnTo>
                  <a:lnTo>
                    <a:pt x="71" y="108"/>
                  </a:lnTo>
                  <a:lnTo>
                    <a:pt x="70" y="108"/>
                  </a:lnTo>
                  <a:lnTo>
                    <a:pt x="69" y="108"/>
                  </a:lnTo>
                  <a:lnTo>
                    <a:pt x="68" y="109"/>
                  </a:lnTo>
                  <a:lnTo>
                    <a:pt x="67" y="109"/>
                  </a:lnTo>
                  <a:lnTo>
                    <a:pt x="67" y="110"/>
                  </a:lnTo>
                  <a:lnTo>
                    <a:pt x="67" y="111"/>
                  </a:lnTo>
                  <a:lnTo>
                    <a:pt x="66" y="111"/>
                  </a:lnTo>
                  <a:lnTo>
                    <a:pt x="65" y="113"/>
                  </a:lnTo>
                  <a:lnTo>
                    <a:pt x="63" y="113"/>
                  </a:lnTo>
                  <a:lnTo>
                    <a:pt x="62" y="113"/>
                  </a:lnTo>
                  <a:lnTo>
                    <a:pt x="61" y="113"/>
                  </a:lnTo>
                  <a:lnTo>
                    <a:pt x="61" y="111"/>
                  </a:lnTo>
                  <a:lnTo>
                    <a:pt x="61" y="110"/>
                  </a:lnTo>
                  <a:lnTo>
                    <a:pt x="60" y="110"/>
                  </a:lnTo>
                  <a:lnTo>
                    <a:pt x="59" y="111"/>
                  </a:lnTo>
                  <a:lnTo>
                    <a:pt x="59" y="110"/>
                  </a:lnTo>
                  <a:lnTo>
                    <a:pt x="59" y="109"/>
                  </a:lnTo>
                  <a:lnTo>
                    <a:pt x="59" y="108"/>
                  </a:lnTo>
                  <a:lnTo>
                    <a:pt x="58" y="108"/>
                  </a:lnTo>
                  <a:lnTo>
                    <a:pt x="57" y="108"/>
                  </a:lnTo>
                  <a:lnTo>
                    <a:pt x="55" y="108"/>
                  </a:lnTo>
                  <a:lnTo>
                    <a:pt x="57" y="108"/>
                  </a:lnTo>
                  <a:lnTo>
                    <a:pt x="57" y="109"/>
                  </a:lnTo>
                  <a:lnTo>
                    <a:pt x="55" y="109"/>
                  </a:lnTo>
                  <a:lnTo>
                    <a:pt x="55" y="110"/>
                  </a:lnTo>
                  <a:lnTo>
                    <a:pt x="54" y="109"/>
                  </a:lnTo>
                  <a:lnTo>
                    <a:pt x="54" y="108"/>
                  </a:lnTo>
                  <a:lnTo>
                    <a:pt x="54" y="107"/>
                  </a:lnTo>
                  <a:lnTo>
                    <a:pt x="55" y="107"/>
                  </a:lnTo>
                  <a:lnTo>
                    <a:pt x="54" y="107"/>
                  </a:lnTo>
                  <a:lnTo>
                    <a:pt x="54" y="106"/>
                  </a:lnTo>
                  <a:lnTo>
                    <a:pt x="54" y="105"/>
                  </a:lnTo>
                  <a:lnTo>
                    <a:pt x="54" y="103"/>
                  </a:lnTo>
                  <a:lnTo>
                    <a:pt x="54" y="102"/>
                  </a:lnTo>
                  <a:lnTo>
                    <a:pt x="55" y="102"/>
                  </a:lnTo>
                  <a:lnTo>
                    <a:pt x="57" y="102"/>
                  </a:lnTo>
                  <a:lnTo>
                    <a:pt x="57" y="101"/>
                  </a:lnTo>
                  <a:lnTo>
                    <a:pt x="58" y="101"/>
                  </a:lnTo>
                  <a:lnTo>
                    <a:pt x="59" y="100"/>
                  </a:lnTo>
                  <a:lnTo>
                    <a:pt x="60" y="99"/>
                  </a:lnTo>
                  <a:lnTo>
                    <a:pt x="60" y="98"/>
                  </a:lnTo>
                  <a:lnTo>
                    <a:pt x="60" y="97"/>
                  </a:lnTo>
                  <a:lnTo>
                    <a:pt x="59" y="97"/>
                  </a:lnTo>
                  <a:lnTo>
                    <a:pt x="59" y="96"/>
                  </a:lnTo>
                  <a:lnTo>
                    <a:pt x="58" y="96"/>
                  </a:lnTo>
                  <a:lnTo>
                    <a:pt x="58" y="94"/>
                  </a:lnTo>
                  <a:lnTo>
                    <a:pt x="57" y="94"/>
                  </a:lnTo>
                  <a:lnTo>
                    <a:pt x="55" y="94"/>
                  </a:lnTo>
                  <a:lnTo>
                    <a:pt x="54" y="94"/>
                  </a:lnTo>
                  <a:lnTo>
                    <a:pt x="54" y="93"/>
                  </a:lnTo>
                  <a:lnTo>
                    <a:pt x="54" y="94"/>
                  </a:lnTo>
                  <a:lnTo>
                    <a:pt x="54" y="93"/>
                  </a:lnTo>
                  <a:lnTo>
                    <a:pt x="53" y="93"/>
                  </a:lnTo>
                  <a:lnTo>
                    <a:pt x="53" y="94"/>
                  </a:lnTo>
                  <a:lnTo>
                    <a:pt x="53" y="96"/>
                  </a:lnTo>
                  <a:lnTo>
                    <a:pt x="54" y="97"/>
                  </a:lnTo>
                  <a:lnTo>
                    <a:pt x="54" y="98"/>
                  </a:lnTo>
                  <a:lnTo>
                    <a:pt x="54" y="99"/>
                  </a:lnTo>
                  <a:lnTo>
                    <a:pt x="54" y="100"/>
                  </a:lnTo>
                  <a:lnTo>
                    <a:pt x="53" y="100"/>
                  </a:lnTo>
                  <a:lnTo>
                    <a:pt x="52" y="100"/>
                  </a:lnTo>
                  <a:lnTo>
                    <a:pt x="51" y="100"/>
                  </a:lnTo>
                  <a:lnTo>
                    <a:pt x="51" y="99"/>
                  </a:lnTo>
                  <a:lnTo>
                    <a:pt x="51" y="98"/>
                  </a:lnTo>
                  <a:lnTo>
                    <a:pt x="51" y="97"/>
                  </a:lnTo>
                  <a:lnTo>
                    <a:pt x="50" y="97"/>
                  </a:lnTo>
                  <a:lnTo>
                    <a:pt x="50" y="96"/>
                  </a:lnTo>
                  <a:lnTo>
                    <a:pt x="49" y="96"/>
                  </a:lnTo>
                  <a:lnTo>
                    <a:pt x="50" y="96"/>
                  </a:lnTo>
                  <a:lnTo>
                    <a:pt x="49" y="94"/>
                  </a:lnTo>
                  <a:lnTo>
                    <a:pt x="50" y="94"/>
                  </a:lnTo>
                  <a:lnTo>
                    <a:pt x="50" y="93"/>
                  </a:lnTo>
                  <a:lnTo>
                    <a:pt x="49" y="93"/>
                  </a:lnTo>
                  <a:lnTo>
                    <a:pt x="49" y="94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6" y="94"/>
                  </a:lnTo>
                  <a:lnTo>
                    <a:pt x="46" y="93"/>
                  </a:lnTo>
                  <a:lnTo>
                    <a:pt x="46" y="92"/>
                  </a:lnTo>
                  <a:lnTo>
                    <a:pt x="46" y="91"/>
                  </a:lnTo>
                  <a:lnTo>
                    <a:pt x="46" y="90"/>
                  </a:lnTo>
                  <a:lnTo>
                    <a:pt x="45" y="88"/>
                  </a:lnTo>
                  <a:lnTo>
                    <a:pt x="45" y="86"/>
                  </a:lnTo>
                  <a:lnTo>
                    <a:pt x="45" y="85"/>
                  </a:lnTo>
                  <a:lnTo>
                    <a:pt x="44" y="85"/>
                  </a:lnTo>
                  <a:lnTo>
                    <a:pt x="44" y="84"/>
                  </a:lnTo>
                  <a:lnTo>
                    <a:pt x="45" y="84"/>
                  </a:lnTo>
                  <a:lnTo>
                    <a:pt x="45" y="83"/>
                  </a:lnTo>
                  <a:lnTo>
                    <a:pt x="44" y="83"/>
                  </a:lnTo>
                  <a:lnTo>
                    <a:pt x="44" y="82"/>
                  </a:lnTo>
                  <a:lnTo>
                    <a:pt x="44" y="83"/>
                  </a:lnTo>
                  <a:lnTo>
                    <a:pt x="44" y="82"/>
                  </a:lnTo>
                  <a:lnTo>
                    <a:pt x="44" y="81"/>
                  </a:lnTo>
                  <a:lnTo>
                    <a:pt x="44" y="80"/>
                  </a:lnTo>
                  <a:lnTo>
                    <a:pt x="43" y="80"/>
                  </a:lnTo>
                  <a:lnTo>
                    <a:pt x="44" y="80"/>
                  </a:lnTo>
                  <a:lnTo>
                    <a:pt x="44" y="78"/>
                  </a:lnTo>
                  <a:lnTo>
                    <a:pt x="44" y="77"/>
                  </a:lnTo>
                  <a:lnTo>
                    <a:pt x="43" y="76"/>
                  </a:lnTo>
                  <a:lnTo>
                    <a:pt x="43" y="77"/>
                  </a:lnTo>
                  <a:lnTo>
                    <a:pt x="42" y="77"/>
                  </a:lnTo>
                  <a:lnTo>
                    <a:pt x="42" y="76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42" y="73"/>
                  </a:lnTo>
                  <a:lnTo>
                    <a:pt x="42" y="72"/>
                  </a:lnTo>
                  <a:lnTo>
                    <a:pt x="42" y="71"/>
                  </a:lnTo>
                  <a:lnTo>
                    <a:pt x="43" y="71"/>
                  </a:lnTo>
                  <a:lnTo>
                    <a:pt x="43" y="69"/>
                  </a:lnTo>
                  <a:lnTo>
                    <a:pt x="44" y="69"/>
                  </a:lnTo>
                  <a:lnTo>
                    <a:pt x="44" y="71"/>
                  </a:lnTo>
                  <a:lnTo>
                    <a:pt x="44" y="72"/>
                  </a:lnTo>
                  <a:lnTo>
                    <a:pt x="45" y="72"/>
                  </a:lnTo>
                  <a:lnTo>
                    <a:pt x="45" y="73"/>
                  </a:lnTo>
                  <a:lnTo>
                    <a:pt x="46" y="73"/>
                  </a:lnTo>
                  <a:lnTo>
                    <a:pt x="46" y="74"/>
                  </a:lnTo>
                  <a:lnTo>
                    <a:pt x="48" y="75"/>
                  </a:lnTo>
                  <a:lnTo>
                    <a:pt x="49" y="75"/>
                  </a:lnTo>
                  <a:lnTo>
                    <a:pt x="50" y="75"/>
                  </a:lnTo>
                  <a:lnTo>
                    <a:pt x="51" y="75"/>
                  </a:lnTo>
                  <a:lnTo>
                    <a:pt x="50" y="75"/>
                  </a:lnTo>
                  <a:lnTo>
                    <a:pt x="51" y="75"/>
                  </a:lnTo>
                  <a:lnTo>
                    <a:pt x="51" y="74"/>
                  </a:lnTo>
                  <a:lnTo>
                    <a:pt x="51" y="73"/>
                  </a:lnTo>
                  <a:lnTo>
                    <a:pt x="51" y="72"/>
                  </a:lnTo>
                  <a:lnTo>
                    <a:pt x="50" y="68"/>
                  </a:lnTo>
                  <a:lnTo>
                    <a:pt x="50" y="67"/>
                  </a:lnTo>
                  <a:lnTo>
                    <a:pt x="50" y="66"/>
                  </a:lnTo>
                  <a:lnTo>
                    <a:pt x="50" y="65"/>
                  </a:lnTo>
                  <a:lnTo>
                    <a:pt x="50" y="64"/>
                  </a:lnTo>
                  <a:lnTo>
                    <a:pt x="50" y="63"/>
                  </a:lnTo>
                  <a:lnTo>
                    <a:pt x="51" y="63"/>
                  </a:lnTo>
                  <a:lnTo>
                    <a:pt x="52" y="60"/>
                  </a:lnTo>
                  <a:lnTo>
                    <a:pt x="52" y="57"/>
                  </a:lnTo>
                  <a:lnTo>
                    <a:pt x="51" y="57"/>
                  </a:lnTo>
                  <a:lnTo>
                    <a:pt x="52" y="56"/>
                  </a:lnTo>
                  <a:lnTo>
                    <a:pt x="52" y="55"/>
                  </a:lnTo>
                  <a:lnTo>
                    <a:pt x="52" y="54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51" y="50"/>
                  </a:lnTo>
                  <a:lnTo>
                    <a:pt x="51" y="49"/>
                  </a:lnTo>
                  <a:lnTo>
                    <a:pt x="52" y="49"/>
                  </a:lnTo>
                  <a:lnTo>
                    <a:pt x="52" y="48"/>
                  </a:lnTo>
                  <a:lnTo>
                    <a:pt x="51" y="48"/>
                  </a:lnTo>
                  <a:lnTo>
                    <a:pt x="52" y="48"/>
                  </a:lnTo>
                  <a:lnTo>
                    <a:pt x="52" y="47"/>
                  </a:lnTo>
                  <a:lnTo>
                    <a:pt x="52" y="46"/>
                  </a:lnTo>
                  <a:lnTo>
                    <a:pt x="52" y="44"/>
                  </a:lnTo>
                  <a:lnTo>
                    <a:pt x="52" y="43"/>
                  </a:lnTo>
                  <a:lnTo>
                    <a:pt x="53" y="41"/>
                  </a:lnTo>
                  <a:lnTo>
                    <a:pt x="54" y="40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4" y="36"/>
                  </a:lnTo>
                  <a:lnTo>
                    <a:pt x="55" y="36"/>
                  </a:lnTo>
                  <a:lnTo>
                    <a:pt x="57" y="35"/>
                  </a:lnTo>
                  <a:lnTo>
                    <a:pt x="57" y="34"/>
                  </a:lnTo>
                  <a:lnTo>
                    <a:pt x="58" y="34"/>
                  </a:lnTo>
                  <a:lnTo>
                    <a:pt x="59" y="35"/>
                  </a:lnTo>
                  <a:close/>
                  <a:moveTo>
                    <a:pt x="67" y="31"/>
                  </a:moveTo>
                  <a:lnTo>
                    <a:pt x="68" y="31"/>
                  </a:lnTo>
                  <a:lnTo>
                    <a:pt x="67" y="31"/>
                  </a:lnTo>
                  <a:lnTo>
                    <a:pt x="66" y="31"/>
                  </a:lnTo>
                  <a:lnTo>
                    <a:pt x="65" y="31"/>
                  </a:lnTo>
                  <a:lnTo>
                    <a:pt x="66" y="31"/>
                  </a:lnTo>
                  <a:lnTo>
                    <a:pt x="67" y="31"/>
                  </a:lnTo>
                  <a:close/>
                  <a:moveTo>
                    <a:pt x="75" y="29"/>
                  </a:moveTo>
                  <a:lnTo>
                    <a:pt x="75" y="30"/>
                  </a:lnTo>
                  <a:lnTo>
                    <a:pt x="75" y="31"/>
                  </a:lnTo>
                  <a:lnTo>
                    <a:pt x="74" y="31"/>
                  </a:lnTo>
                  <a:lnTo>
                    <a:pt x="74" y="32"/>
                  </a:lnTo>
                  <a:lnTo>
                    <a:pt x="73" y="32"/>
                  </a:lnTo>
                  <a:lnTo>
                    <a:pt x="73" y="31"/>
                  </a:lnTo>
                  <a:lnTo>
                    <a:pt x="74" y="31"/>
                  </a:lnTo>
                  <a:lnTo>
                    <a:pt x="74" y="30"/>
                  </a:lnTo>
                  <a:lnTo>
                    <a:pt x="74" y="29"/>
                  </a:lnTo>
                  <a:lnTo>
                    <a:pt x="75" y="29"/>
                  </a:lnTo>
                  <a:close/>
                  <a:moveTo>
                    <a:pt x="65" y="29"/>
                  </a:moveTo>
                  <a:lnTo>
                    <a:pt x="63" y="29"/>
                  </a:lnTo>
                  <a:lnTo>
                    <a:pt x="63" y="27"/>
                  </a:lnTo>
                  <a:lnTo>
                    <a:pt x="63" y="26"/>
                  </a:lnTo>
                  <a:lnTo>
                    <a:pt x="63" y="27"/>
                  </a:lnTo>
                  <a:lnTo>
                    <a:pt x="65" y="27"/>
                  </a:lnTo>
                  <a:lnTo>
                    <a:pt x="65" y="29"/>
                  </a:lnTo>
                  <a:close/>
                  <a:moveTo>
                    <a:pt x="67" y="23"/>
                  </a:moveTo>
                  <a:lnTo>
                    <a:pt x="68" y="23"/>
                  </a:lnTo>
                  <a:lnTo>
                    <a:pt x="68" y="24"/>
                  </a:lnTo>
                  <a:lnTo>
                    <a:pt x="69" y="24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8" y="24"/>
                  </a:lnTo>
                  <a:lnTo>
                    <a:pt x="67" y="24"/>
                  </a:lnTo>
                  <a:lnTo>
                    <a:pt x="66" y="24"/>
                  </a:lnTo>
                  <a:lnTo>
                    <a:pt x="66" y="23"/>
                  </a:lnTo>
                  <a:lnTo>
                    <a:pt x="67" y="23"/>
                  </a:lnTo>
                  <a:close/>
                  <a:moveTo>
                    <a:pt x="75" y="19"/>
                  </a:moveTo>
                  <a:lnTo>
                    <a:pt x="75" y="21"/>
                  </a:lnTo>
                  <a:lnTo>
                    <a:pt x="74" y="21"/>
                  </a:lnTo>
                  <a:lnTo>
                    <a:pt x="74" y="19"/>
                  </a:lnTo>
                  <a:lnTo>
                    <a:pt x="75" y="19"/>
                  </a:lnTo>
                  <a:close/>
                  <a:moveTo>
                    <a:pt x="74" y="8"/>
                  </a:moveTo>
                  <a:lnTo>
                    <a:pt x="73" y="8"/>
                  </a:lnTo>
                  <a:lnTo>
                    <a:pt x="73" y="7"/>
                  </a:lnTo>
                  <a:lnTo>
                    <a:pt x="74" y="7"/>
                  </a:lnTo>
                  <a:lnTo>
                    <a:pt x="74" y="8"/>
                  </a:lnTo>
                  <a:close/>
                  <a:moveTo>
                    <a:pt x="75" y="7"/>
                  </a:moveTo>
                  <a:lnTo>
                    <a:pt x="74" y="7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6" y="5"/>
                  </a:lnTo>
                  <a:lnTo>
                    <a:pt x="76" y="6"/>
                  </a:lnTo>
                  <a:lnTo>
                    <a:pt x="75" y="6"/>
                  </a:lnTo>
                  <a:lnTo>
                    <a:pt x="75" y="7"/>
                  </a:lnTo>
                  <a:close/>
                  <a:moveTo>
                    <a:pt x="73" y="1"/>
                  </a:moveTo>
                  <a:lnTo>
                    <a:pt x="73" y="2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7" name="Freeform 6738">
              <a:extLst>
                <a:ext uri="{FF2B5EF4-FFF2-40B4-BE49-F238E27FC236}">
                  <a16:creationId xmlns:a16="http://schemas.microsoft.com/office/drawing/2014/main" id="{5C0125D9-D4E4-D8CD-9BF1-05F2EB3C7B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924" y="3930651"/>
              <a:ext cx="185737" cy="249238"/>
            </a:xfrm>
            <a:custGeom>
              <a:avLst/>
              <a:gdLst>
                <a:gd name="T0" fmla="*/ 62 w 117"/>
                <a:gd name="T1" fmla="*/ 143 h 157"/>
                <a:gd name="T2" fmla="*/ 100 w 117"/>
                <a:gd name="T3" fmla="*/ 97 h 157"/>
                <a:gd name="T4" fmla="*/ 104 w 117"/>
                <a:gd name="T5" fmla="*/ 92 h 157"/>
                <a:gd name="T6" fmla="*/ 101 w 117"/>
                <a:gd name="T7" fmla="*/ 99 h 157"/>
                <a:gd name="T8" fmla="*/ 70 w 117"/>
                <a:gd name="T9" fmla="*/ 32 h 157"/>
                <a:gd name="T10" fmla="*/ 78 w 117"/>
                <a:gd name="T11" fmla="*/ 40 h 157"/>
                <a:gd name="T12" fmla="*/ 88 w 117"/>
                <a:gd name="T13" fmla="*/ 43 h 157"/>
                <a:gd name="T14" fmla="*/ 93 w 117"/>
                <a:gd name="T15" fmla="*/ 46 h 157"/>
                <a:gd name="T16" fmla="*/ 99 w 117"/>
                <a:gd name="T17" fmla="*/ 47 h 157"/>
                <a:gd name="T18" fmla="*/ 104 w 117"/>
                <a:gd name="T19" fmla="*/ 51 h 157"/>
                <a:gd name="T20" fmla="*/ 109 w 117"/>
                <a:gd name="T21" fmla="*/ 58 h 157"/>
                <a:gd name="T22" fmla="*/ 114 w 117"/>
                <a:gd name="T23" fmla="*/ 63 h 157"/>
                <a:gd name="T24" fmla="*/ 117 w 117"/>
                <a:gd name="T25" fmla="*/ 67 h 157"/>
                <a:gd name="T26" fmla="*/ 114 w 117"/>
                <a:gd name="T27" fmla="*/ 73 h 157"/>
                <a:gd name="T28" fmla="*/ 108 w 117"/>
                <a:gd name="T29" fmla="*/ 82 h 157"/>
                <a:gd name="T30" fmla="*/ 101 w 117"/>
                <a:gd name="T31" fmla="*/ 89 h 157"/>
                <a:gd name="T32" fmla="*/ 100 w 117"/>
                <a:gd name="T33" fmla="*/ 92 h 157"/>
                <a:gd name="T34" fmla="*/ 96 w 117"/>
                <a:gd name="T35" fmla="*/ 98 h 157"/>
                <a:gd name="T36" fmla="*/ 91 w 117"/>
                <a:gd name="T37" fmla="*/ 95 h 157"/>
                <a:gd name="T38" fmla="*/ 88 w 117"/>
                <a:gd name="T39" fmla="*/ 99 h 157"/>
                <a:gd name="T40" fmla="*/ 87 w 117"/>
                <a:gd name="T41" fmla="*/ 106 h 157"/>
                <a:gd name="T42" fmla="*/ 87 w 117"/>
                <a:gd name="T43" fmla="*/ 115 h 157"/>
                <a:gd name="T44" fmla="*/ 86 w 117"/>
                <a:gd name="T45" fmla="*/ 121 h 157"/>
                <a:gd name="T46" fmla="*/ 70 w 117"/>
                <a:gd name="T47" fmla="*/ 126 h 157"/>
                <a:gd name="T48" fmla="*/ 68 w 117"/>
                <a:gd name="T49" fmla="*/ 134 h 157"/>
                <a:gd name="T50" fmla="*/ 59 w 117"/>
                <a:gd name="T51" fmla="*/ 137 h 157"/>
                <a:gd name="T52" fmla="*/ 51 w 117"/>
                <a:gd name="T53" fmla="*/ 140 h 157"/>
                <a:gd name="T54" fmla="*/ 49 w 117"/>
                <a:gd name="T55" fmla="*/ 146 h 157"/>
                <a:gd name="T56" fmla="*/ 46 w 117"/>
                <a:gd name="T57" fmla="*/ 150 h 157"/>
                <a:gd name="T58" fmla="*/ 41 w 117"/>
                <a:gd name="T59" fmla="*/ 151 h 157"/>
                <a:gd name="T60" fmla="*/ 36 w 117"/>
                <a:gd name="T61" fmla="*/ 151 h 157"/>
                <a:gd name="T62" fmla="*/ 28 w 117"/>
                <a:gd name="T63" fmla="*/ 152 h 157"/>
                <a:gd name="T64" fmla="*/ 21 w 117"/>
                <a:gd name="T65" fmla="*/ 156 h 157"/>
                <a:gd name="T66" fmla="*/ 13 w 117"/>
                <a:gd name="T67" fmla="*/ 147 h 157"/>
                <a:gd name="T68" fmla="*/ 7 w 117"/>
                <a:gd name="T69" fmla="*/ 138 h 157"/>
                <a:gd name="T70" fmla="*/ 3 w 117"/>
                <a:gd name="T71" fmla="*/ 127 h 157"/>
                <a:gd name="T72" fmla="*/ 4 w 117"/>
                <a:gd name="T73" fmla="*/ 118 h 157"/>
                <a:gd name="T74" fmla="*/ 22 w 117"/>
                <a:gd name="T75" fmla="*/ 112 h 157"/>
                <a:gd name="T76" fmla="*/ 40 w 117"/>
                <a:gd name="T77" fmla="*/ 106 h 157"/>
                <a:gd name="T78" fmla="*/ 47 w 117"/>
                <a:gd name="T79" fmla="*/ 96 h 157"/>
                <a:gd name="T80" fmla="*/ 53 w 117"/>
                <a:gd name="T81" fmla="*/ 81 h 157"/>
                <a:gd name="T82" fmla="*/ 53 w 117"/>
                <a:gd name="T83" fmla="*/ 68 h 157"/>
                <a:gd name="T84" fmla="*/ 48 w 117"/>
                <a:gd name="T85" fmla="*/ 54 h 157"/>
                <a:gd name="T86" fmla="*/ 53 w 117"/>
                <a:gd name="T87" fmla="*/ 45 h 157"/>
                <a:gd name="T88" fmla="*/ 54 w 117"/>
                <a:gd name="T89" fmla="*/ 40 h 157"/>
                <a:gd name="T90" fmla="*/ 59 w 117"/>
                <a:gd name="T91" fmla="*/ 37 h 157"/>
                <a:gd name="T92" fmla="*/ 57 w 117"/>
                <a:gd name="T93" fmla="*/ 32 h 157"/>
                <a:gd name="T94" fmla="*/ 57 w 117"/>
                <a:gd name="T95" fmla="*/ 26 h 157"/>
                <a:gd name="T96" fmla="*/ 59 w 117"/>
                <a:gd name="T97" fmla="*/ 25 h 157"/>
                <a:gd name="T98" fmla="*/ 65 w 117"/>
                <a:gd name="T99" fmla="*/ 24 h 157"/>
                <a:gd name="T100" fmla="*/ 64 w 117"/>
                <a:gd name="T101" fmla="*/ 20 h 157"/>
                <a:gd name="T102" fmla="*/ 66 w 117"/>
                <a:gd name="T103" fmla="*/ 0 h 157"/>
                <a:gd name="T104" fmla="*/ 67 w 117"/>
                <a:gd name="T105" fmla="*/ 3 h 157"/>
                <a:gd name="T106" fmla="*/ 65 w 117"/>
                <a:gd name="T107" fmla="*/ 4 h 157"/>
                <a:gd name="T108" fmla="*/ 66 w 117"/>
                <a:gd name="T109" fmla="*/ 7 h 157"/>
                <a:gd name="T110" fmla="*/ 65 w 117"/>
                <a:gd name="T111" fmla="*/ 9 h 157"/>
                <a:gd name="T112" fmla="*/ 62 w 117"/>
                <a:gd name="T113" fmla="*/ 12 h 157"/>
                <a:gd name="T114" fmla="*/ 63 w 117"/>
                <a:gd name="T115" fmla="*/ 7 h 157"/>
                <a:gd name="T116" fmla="*/ 64 w 117"/>
                <a:gd name="T117" fmla="*/ 3 h 157"/>
                <a:gd name="T118" fmla="*/ 65 w 117"/>
                <a:gd name="T119" fmla="*/ 3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7" h="157">
                  <a:moveTo>
                    <a:pt x="58" y="143"/>
                  </a:moveTo>
                  <a:lnTo>
                    <a:pt x="57" y="143"/>
                  </a:lnTo>
                  <a:lnTo>
                    <a:pt x="58" y="143"/>
                  </a:lnTo>
                  <a:close/>
                  <a:moveTo>
                    <a:pt x="61" y="143"/>
                  </a:moveTo>
                  <a:lnTo>
                    <a:pt x="59" y="143"/>
                  </a:lnTo>
                  <a:lnTo>
                    <a:pt x="61" y="142"/>
                  </a:lnTo>
                  <a:lnTo>
                    <a:pt x="62" y="143"/>
                  </a:lnTo>
                  <a:lnTo>
                    <a:pt x="61" y="143"/>
                  </a:lnTo>
                  <a:close/>
                  <a:moveTo>
                    <a:pt x="99" y="101"/>
                  </a:moveTo>
                  <a:lnTo>
                    <a:pt x="99" y="100"/>
                  </a:lnTo>
                  <a:lnTo>
                    <a:pt x="99" y="99"/>
                  </a:lnTo>
                  <a:lnTo>
                    <a:pt x="99" y="98"/>
                  </a:lnTo>
                  <a:lnTo>
                    <a:pt x="100" y="98"/>
                  </a:lnTo>
                  <a:lnTo>
                    <a:pt x="100" y="97"/>
                  </a:lnTo>
                  <a:lnTo>
                    <a:pt x="101" y="97"/>
                  </a:lnTo>
                  <a:lnTo>
                    <a:pt x="101" y="96"/>
                  </a:lnTo>
                  <a:lnTo>
                    <a:pt x="103" y="96"/>
                  </a:lnTo>
                  <a:lnTo>
                    <a:pt x="103" y="95"/>
                  </a:lnTo>
                  <a:lnTo>
                    <a:pt x="103" y="93"/>
                  </a:lnTo>
                  <a:lnTo>
                    <a:pt x="104" y="93"/>
                  </a:lnTo>
                  <a:lnTo>
                    <a:pt x="104" y="92"/>
                  </a:lnTo>
                  <a:lnTo>
                    <a:pt x="104" y="93"/>
                  </a:lnTo>
                  <a:lnTo>
                    <a:pt x="104" y="95"/>
                  </a:lnTo>
                  <a:lnTo>
                    <a:pt x="104" y="96"/>
                  </a:lnTo>
                  <a:lnTo>
                    <a:pt x="104" y="97"/>
                  </a:lnTo>
                  <a:lnTo>
                    <a:pt x="103" y="97"/>
                  </a:lnTo>
                  <a:lnTo>
                    <a:pt x="103" y="98"/>
                  </a:lnTo>
                  <a:lnTo>
                    <a:pt x="101" y="99"/>
                  </a:lnTo>
                  <a:lnTo>
                    <a:pt x="101" y="100"/>
                  </a:lnTo>
                  <a:lnTo>
                    <a:pt x="100" y="100"/>
                  </a:lnTo>
                  <a:lnTo>
                    <a:pt x="100" y="101"/>
                  </a:lnTo>
                  <a:lnTo>
                    <a:pt x="99" y="101"/>
                  </a:lnTo>
                  <a:close/>
                  <a:moveTo>
                    <a:pt x="67" y="28"/>
                  </a:moveTo>
                  <a:lnTo>
                    <a:pt x="70" y="31"/>
                  </a:lnTo>
                  <a:lnTo>
                    <a:pt x="70" y="32"/>
                  </a:lnTo>
                  <a:lnTo>
                    <a:pt x="71" y="32"/>
                  </a:lnTo>
                  <a:lnTo>
                    <a:pt x="72" y="34"/>
                  </a:lnTo>
                  <a:lnTo>
                    <a:pt x="72" y="35"/>
                  </a:lnTo>
                  <a:lnTo>
                    <a:pt x="73" y="35"/>
                  </a:lnTo>
                  <a:lnTo>
                    <a:pt x="74" y="38"/>
                  </a:lnTo>
                  <a:lnTo>
                    <a:pt x="76" y="39"/>
                  </a:lnTo>
                  <a:lnTo>
                    <a:pt x="78" y="40"/>
                  </a:lnTo>
                  <a:lnTo>
                    <a:pt x="80" y="41"/>
                  </a:lnTo>
                  <a:lnTo>
                    <a:pt x="82" y="42"/>
                  </a:lnTo>
                  <a:lnTo>
                    <a:pt x="83" y="42"/>
                  </a:lnTo>
                  <a:lnTo>
                    <a:pt x="84" y="43"/>
                  </a:lnTo>
                  <a:lnTo>
                    <a:pt x="86" y="43"/>
                  </a:lnTo>
                  <a:lnTo>
                    <a:pt x="87" y="43"/>
                  </a:lnTo>
                  <a:lnTo>
                    <a:pt x="88" y="43"/>
                  </a:lnTo>
                  <a:lnTo>
                    <a:pt x="88" y="45"/>
                  </a:lnTo>
                  <a:lnTo>
                    <a:pt x="89" y="45"/>
                  </a:lnTo>
                  <a:lnTo>
                    <a:pt x="90" y="43"/>
                  </a:lnTo>
                  <a:lnTo>
                    <a:pt x="91" y="45"/>
                  </a:lnTo>
                  <a:lnTo>
                    <a:pt x="92" y="45"/>
                  </a:lnTo>
                  <a:lnTo>
                    <a:pt x="93" y="45"/>
                  </a:lnTo>
                  <a:lnTo>
                    <a:pt x="93" y="46"/>
                  </a:lnTo>
                  <a:lnTo>
                    <a:pt x="95" y="46"/>
                  </a:lnTo>
                  <a:lnTo>
                    <a:pt x="96" y="46"/>
                  </a:lnTo>
                  <a:lnTo>
                    <a:pt x="97" y="46"/>
                  </a:lnTo>
                  <a:lnTo>
                    <a:pt x="97" y="45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7"/>
                  </a:lnTo>
                  <a:lnTo>
                    <a:pt x="100" y="47"/>
                  </a:lnTo>
                  <a:lnTo>
                    <a:pt x="101" y="47"/>
                  </a:lnTo>
                  <a:lnTo>
                    <a:pt x="101" y="48"/>
                  </a:lnTo>
                  <a:lnTo>
                    <a:pt x="103" y="49"/>
                  </a:lnTo>
                  <a:lnTo>
                    <a:pt x="103" y="50"/>
                  </a:lnTo>
                  <a:lnTo>
                    <a:pt x="104" y="50"/>
                  </a:lnTo>
                  <a:lnTo>
                    <a:pt x="104" y="51"/>
                  </a:lnTo>
                  <a:lnTo>
                    <a:pt x="105" y="53"/>
                  </a:lnTo>
                  <a:lnTo>
                    <a:pt x="105" y="54"/>
                  </a:lnTo>
                  <a:lnTo>
                    <a:pt x="106" y="55"/>
                  </a:lnTo>
                  <a:lnTo>
                    <a:pt x="107" y="56"/>
                  </a:lnTo>
                  <a:lnTo>
                    <a:pt x="108" y="56"/>
                  </a:lnTo>
                  <a:lnTo>
                    <a:pt x="108" y="57"/>
                  </a:lnTo>
                  <a:lnTo>
                    <a:pt x="109" y="58"/>
                  </a:lnTo>
                  <a:lnTo>
                    <a:pt x="109" y="59"/>
                  </a:lnTo>
                  <a:lnTo>
                    <a:pt x="110" y="59"/>
                  </a:lnTo>
                  <a:lnTo>
                    <a:pt x="110" y="60"/>
                  </a:lnTo>
                  <a:lnTo>
                    <a:pt x="110" y="62"/>
                  </a:lnTo>
                  <a:lnTo>
                    <a:pt x="112" y="62"/>
                  </a:lnTo>
                  <a:lnTo>
                    <a:pt x="113" y="63"/>
                  </a:lnTo>
                  <a:lnTo>
                    <a:pt x="114" y="63"/>
                  </a:lnTo>
                  <a:lnTo>
                    <a:pt x="115" y="63"/>
                  </a:lnTo>
                  <a:lnTo>
                    <a:pt x="116" y="63"/>
                  </a:lnTo>
                  <a:lnTo>
                    <a:pt x="116" y="64"/>
                  </a:lnTo>
                  <a:lnTo>
                    <a:pt x="116" y="63"/>
                  </a:lnTo>
                  <a:lnTo>
                    <a:pt x="117" y="64"/>
                  </a:lnTo>
                  <a:lnTo>
                    <a:pt x="117" y="65"/>
                  </a:lnTo>
                  <a:lnTo>
                    <a:pt x="117" y="67"/>
                  </a:lnTo>
                  <a:lnTo>
                    <a:pt x="117" y="68"/>
                  </a:lnTo>
                  <a:lnTo>
                    <a:pt x="116" y="68"/>
                  </a:lnTo>
                  <a:lnTo>
                    <a:pt x="116" y="70"/>
                  </a:lnTo>
                  <a:lnTo>
                    <a:pt x="115" y="71"/>
                  </a:lnTo>
                  <a:lnTo>
                    <a:pt x="115" y="72"/>
                  </a:lnTo>
                  <a:lnTo>
                    <a:pt x="115" y="73"/>
                  </a:lnTo>
                  <a:lnTo>
                    <a:pt x="114" y="73"/>
                  </a:lnTo>
                  <a:lnTo>
                    <a:pt x="114" y="74"/>
                  </a:lnTo>
                  <a:lnTo>
                    <a:pt x="113" y="76"/>
                  </a:lnTo>
                  <a:lnTo>
                    <a:pt x="112" y="78"/>
                  </a:lnTo>
                  <a:lnTo>
                    <a:pt x="110" y="80"/>
                  </a:lnTo>
                  <a:lnTo>
                    <a:pt x="110" y="81"/>
                  </a:lnTo>
                  <a:lnTo>
                    <a:pt x="109" y="81"/>
                  </a:lnTo>
                  <a:lnTo>
                    <a:pt x="108" y="82"/>
                  </a:lnTo>
                  <a:lnTo>
                    <a:pt x="107" y="82"/>
                  </a:lnTo>
                  <a:lnTo>
                    <a:pt x="106" y="83"/>
                  </a:lnTo>
                  <a:lnTo>
                    <a:pt x="104" y="85"/>
                  </a:lnTo>
                  <a:lnTo>
                    <a:pt x="103" y="87"/>
                  </a:lnTo>
                  <a:lnTo>
                    <a:pt x="103" y="88"/>
                  </a:lnTo>
                  <a:lnTo>
                    <a:pt x="101" y="88"/>
                  </a:lnTo>
                  <a:lnTo>
                    <a:pt x="101" y="89"/>
                  </a:lnTo>
                  <a:lnTo>
                    <a:pt x="101" y="90"/>
                  </a:lnTo>
                  <a:lnTo>
                    <a:pt x="100" y="90"/>
                  </a:lnTo>
                  <a:lnTo>
                    <a:pt x="100" y="91"/>
                  </a:lnTo>
                  <a:lnTo>
                    <a:pt x="100" y="92"/>
                  </a:lnTo>
                  <a:lnTo>
                    <a:pt x="100" y="91"/>
                  </a:lnTo>
                  <a:lnTo>
                    <a:pt x="101" y="91"/>
                  </a:lnTo>
                  <a:lnTo>
                    <a:pt x="100" y="92"/>
                  </a:lnTo>
                  <a:lnTo>
                    <a:pt x="99" y="93"/>
                  </a:lnTo>
                  <a:lnTo>
                    <a:pt x="99" y="95"/>
                  </a:lnTo>
                  <a:lnTo>
                    <a:pt x="98" y="95"/>
                  </a:lnTo>
                  <a:lnTo>
                    <a:pt x="98" y="96"/>
                  </a:lnTo>
                  <a:lnTo>
                    <a:pt x="98" y="97"/>
                  </a:lnTo>
                  <a:lnTo>
                    <a:pt x="97" y="98"/>
                  </a:lnTo>
                  <a:lnTo>
                    <a:pt x="96" y="98"/>
                  </a:lnTo>
                  <a:lnTo>
                    <a:pt x="95" y="98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3" y="96"/>
                  </a:lnTo>
                  <a:lnTo>
                    <a:pt x="93" y="95"/>
                  </a:lnTo>
                  <a:lnTo>
                    <a:pt x="92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0" y="97"/>
                  </a:lnTo>
                  <a:lnTo>
                    <a:pt x="89" y="98"/>
                  </a:lnTo>
                  <a:lnTo>
                    <a:pt x="90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1"/>
                  </a:lnTo>
                  <a:lnTo>
                    <a:pt x="88" y="102"/>
                  </a:lnTo>
                  <a:lnTo>
                    <a:pt x="88" y="104"/>
                  </a:lnTo>
                  <a:lnTo>
                    <a:pt x="87" y="104"/>
                  </a:lnTo>
                  <a:lnTo>
                    <a:pt x="87" y="105"/>
                  </a:lnTo>
                  <a:lnTo>
                    <a:pt x="87" y="106"/>
                  </a:lnTo>
                  <a:lnTo>
                    <a:pt x="86" y="108"/>
                  </a:lnTo>
                  <a:lnTo>
                    <a:pt x="86" y="109"/>
                  </a:lnTo>
                  <a:lnTo>
                    <a:pt x="86" y="110"/>
                  </a:lnTo>
                  <a:lnTo>
                    <a:pt x="86" y="112"/>
                  </a:lnTo>
                  <a:lnTo>
                    <a:pt x="87" y="113"/>
                  </a:lnTo>
                  <a:lnTo>
                    <a:pt x="87" y="114"/>
                  </a:lnTo>
                  <a:lnTo>
                    <a:pt x="87" y="115"/>
                  </a:lnTo>
                  <a:lnTo>
                    <a:pt x="87" y="116"/>
                  </a:lnTo>
                  <a:lnTo>
                    <a:pt x="87" y="117"/>
                  </a:lnTo>
                  <a:lnTo>
                    <a:pt x="87" y="118"/>
                  </a:lnTo>
                  <a:lnTo>
                    <a:pt x="88" y="120"/>
                  </a:lnTo>
                  <a:lnTo>
                    <a:pt x="87" y="120"/>
                  </a:lnTo>
                  <a:lnTo>
                    <a:pt x="87" y="121"/>
                  </a:lnTo>
                  <a:lnTo>
                    <a:pt x="86" y="121"/>
                  </a:lnTo>
                  <a:lnTo>
                    <a:pt x="82" y="121"/>
                  </a:lnTo>
                  <a:lnTo>
                    <a:pt x="78" y="121"/>
                  </a:lnTo>
                  <a:lnTo>
                    <a:pt x="76" y="122"/>
                  </a:lnTo>
                  <a:lnTo>
                    <a:pt x="74" y="123"/>
                  </a:lnTo>
                  <a:lnTo>
                    <a:pt x="73" y="123"/>
                  </a:lnTo>
                  <a:lnTo>
                    <a:pt x="72" y="124"/>
                  </a:lnTo>
                  <a:lnTo>
                    <a:pt x="70" y="126"/>
                  </a:lnTo>
                  <a:lnTo>
                    <a:pt x="70" y="127"/>
                  </a:lnTo>
                  <a:lnTo>
                    <a:pt x="70" y="129"/>
                  </a:lnTo>
                  <a:lnTo>
                    <a:pt x="70" y="130"/>
                  </a:lnTo>
                  <a:lnTo>
                    <a:pt x="70" y="131"/>
                  </a:lnTo>
                  <a:lnTo>
                    <a:pt x="68" y="132"/>
                  </a:lnTo>
                  <a:lnTo>
                    <a:pt x="68" y="133"/>
                  </a:lnTo>
                  <a:lnTo>
                    <a:pt x="68" y="134"/>
                  </a:lnTo>
                  <a:lnTo>
                    <a:pt x="67" y="134"/>
                  </a:lnTo>
                  <a:lnTo>
                    <a:pt x="66" y="135"/>
                  </a:lnTo>
                  <a:lnTo>
                    <a:pt x="65" y="137"/>
                  </a:lnTo>
                  <a:lnTo>
                    <a:pt x="63" y="137"/>
                  </a:lnTo>
                  <a:lnTo>
                    <a:pt x="62" y="137"/>
                  </a:lnTo>
                  <a:lnTo>
                    <a:pt x="61" y="137"/>
                  </a:lnTo>
                  <a:lnTo>
                    <a:pt x="59" y="137"/>
                  </a:lnTo>
                  <a:lnTo>
                    <a:pt x="58" y="137"/>
                  </a:lnTo>
                  <a:lnTo>
                    <a:pt x="55" y="138"/>
                  </a:lnTo>
                  <a:lnTo>
                    <a:pt x="54" y="138"/>
                  </a:lnTo>
                  <a:lnTo>
                    <a:pt x="53" y="138"/>
                  </a:lnTo>
                  <a:lnTo>
                    <a:pt x="51" y="138"/>
                  </a:lnTo>
                  <a:lnTo>
                    <a:pt x="51" y="139"/>
                  </a:lnTo>
                  <a:lnTo>
                    <a:pt x="51" y="140"/>
                  </a:lnTo>
                  <a:lnTo>
                    <a:pt x="50" y="140"/>
                  </a:lnTo>
                  <a:lnTo>
                    <a:pt x="49" y="142"/>
                  </a:lnTo>
                  <a:lnTo>
                    <a:pt x="48" y="142"/>
                  </a:lnTo>
                  <a:lnTo>
                    <a:pt x="48" y="143"/>
                  </a:lnTo>
                  <a:lnTo>
                    <a:pt x="49" y="143"/>
                  </a:lnTo>
                  <a:lnTo>
                    <a:pt x="49" y="145"/>
                  </a:lnTo>
                  <a:lnTo>
                    <a:pt x="49" y="146"/>
                  </a:lnTo>
                  <a:lnTo>
                    <a:pt x="49" y="147"/>
                  </a:lnTo>
                  <a:lnTo>
                    <a:pt x="49" y="148"/>
                  </a:lnTo>
                  <a:lnTo>
                    <a:pt x="48" y="148"/>
                  </a:lnTo>
                  <a:lnTo>
                    <a:pt x="48" y="149"/>
                  </a:lnTo>
                  <a:lnTo>
                    <a:pt x="47" y="149"/>
                  </a:lnTo>
                  <a:lnTo>
                    <a:pt x="47" y="150"/>
                  </a:lnTo>
                  <a:lnTo>
                    <a:pt x="46" y="150"/>
                  </a:lnTo>
                  <a:lnTo>
                    <a:pt x="46" y="151"/>
                  </a:lnTo>
                  <a:lnTo>
                    <a:pt x="45" y="151"/>
                  </a:lnTo>
                  <a:lnTo>
                    <a:pt x="44" y="151"/>
                  </a:lnTo>
                  <a:lnTo>
                    <a:pt x="42" y="151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1" y="151"/>
                  </a:lnTo>
                  <a:lnTo>
                    <a:pt x="40" y="151"/>
                  </a:lnTo>
                  <a:lnTo>
                    <a:pt x="39" y="150"/>
                  </a:lnTo>
                  <a:lnTo>
                    <a:pt x="38" y="150"/>
                  </a:lnTo>
                  <a:lnTo>
                    <a:pt x="37" y="151"/>
                  </a:lnTo>
                  <a:lnTo>
                    <a:pt x="37" y="150"/>
                  </a:lnTo>
                  <a:lnTo>
                    <a:pt x="36" y="150"/>
                  </a:lnTo>
                  <a:lnTo>
                    <a:pt x="36" y="151"/>
                  </a:lnTo>
                  <a:lnTo>
                    <a:pt x="36" y="150"/>
                  </a:lnTo>
                  <a:lnTo>
                    <a:pt x="32" y="151"/>
                  </a:lnTo>
                  <a:lnTo>
                    <a:pt x="31" y="151"/>
                  </a:lnTo>
                  <a:lnTo>
                    <a:pt x="30" y="151"/>
                  </a:lnTo>
                  <a:lnTo>
                    <a:pt x="30" y="152"/>
                  </a:lnTo>
                  <a:lnTo>
                    <a:pt x="29" y="152"/>
                  </a:lnTo>
                  <a:lnTo>
                    <a:pt x="28" y="152"/>
                  </a:lnTo>
                  <a:lnTo>
                    <a:pt x="28" y="154"/>
                  </a:lnTo>
                  <a:lnTo>
                    <a:pt x="26" y="154"/>
                  </a:lnTo>
                  <a:lnTo>
                    <a:pt x="25" y="154"/>
                  </a:lnTo>
                  <a:lnTo>
                    <a:pt x="25" y="155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1" y="156"/>
                  </a:lnTo>
                  <a:lnTo>
                    <a:pt x="17" y="156"/>
                  </a:lnTo>
                  <a:lnTo>
                    <a:pt x="16" y="157"/>
                  </a:lnTo>
                  <a:lnTo>
                    <a:pt x="16" y="155"/>
                  </a:lnTo>
                  <a:lnTo>
                    <a:pt x="15" y="152"/>
                  </a:lnTo>
                  <a:lnTo>
                    <a:pt x="14" y="150"/>
                  </a:lnTo>
                  <a:lnTo>
                    <a:pt x="13" y="148"/>
                  </a:lnTo>
                  <a:lnTo>
                    <a:pt x="13" y="147"/>
                  </a:lnTo>
                  <a:lnTo>
                    <a:pt x="12" y="147"/>
                  </a:lnTo>
                  <a:lnTo>
                    <a:pt x="11" y="146"/>
                  </a:lnTo>
                  <a:lnTo>
                    <a:pt x="11" y="143"/>
                  </a:lnTo>
                  <a:lnTo>
                    <a:pt x="9" y="142"/>
                  </a:lnTo>
                  <a:lnTo>
                    <a:pt x="9" y="141"/>
                  </a:lnTo>
                  <a:lnTo>
                    <a:pt x="8" y="139"/>
                  </a:lnTo>
                  <a:lnTo>
                    <a:pt x="7" y="138"/>
                  </a:lnTo>
                  <a:lnTo>
                    <a:pt x="7" y="137"/>
                  </a:lnTo>
                  <a:lnTo>
                    <a:pt x="6" y="134"/>
                  </a:lnTo>
                  <a:lnTo>
                    <a:pt x="6" y="133"/>
                  </a:lnTo>
                  <a:lnTo>
                    <a:pt x="5" y="132"/>
                  </a:lnTo>
                  <a:lnTo>
                    <a:pt x="5" y="130"/>
                  </a:lnTo>
                  <a:lnTo>
                    <a:pt x="4" y="129"/>
                  </a:lnTo>
                  <a:lnTo>
                    <a:pt x="3" y="127"/>
                  </a:lnTo>
                  <a:lnTo>
                    <a:pt x="3" y="125"/>
                  </a:lnTo>
                  <a:lnTo>
                    <a:pt x="2" y="124"/>
                  </a:lnTo>
                  <a:lnTo>
                    <a:pt x="2" y="123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2" y="120"/>
                  </a:lnTo>
                  <a:lnTo>
                    <a:pt x="4" y="118"/>
                  </a:lnTo>
                  <a:lnTo>
                    <a:pt x="7" y="117"/>
                  </a:lnTo>
                  <a:lnTo>
                    <a:pt x="9" y="116"/>
                  </a:lnTo>
                  <a:lnTo>
                    <a:pt x="12" y="116"/>
                  </a:lnTo>
                  <a:lnTo>
                    <a:pt x="14" y="115"/>
                  </a:lnTo>
                  <a:lnTo>
                    <a:pt x="17" y="114"/>
                  </a:lnTo>
                  <a:lnTo>
                    <a:pt x="20" y="113"/>
                  </a:lnTo>
                  <a:lnTo>
                    <a:pt x="22" y="112"/>
                  </a:lnTo>
                  <a:lnTo>
                    <a:pt x="24" y="112"/>
                  </a:lnTo>
                  <a:lnTo>
                    <a:pt x="28" y="110"/>
                  </a:lnTo>
                  <a:lnTo>
                    <a:pt x="30" y="109"/>
                  </a:lnTo>
                  <a:lnTo>
                    <a:pt x="32" y="108"/>
                  </a:lnTo>
                  <a:lnTo>
                    <a:pt x="34" y="107"/>
                  </a:lnTo>
                  <a:lnTo>
                    <a:pt x="38" y="107"/>
                  </a:lnTo>
                  <a:lnTo>
                    <a:pt x="40" y="106"/>
                  </a:lnTo>
                  <a:lnTo>
                    <a:pt x="42" y="105"/>
                  </a:lnTo>
                  <a:lnTo>
                    <a:pt x="45" y="104"/>
                  </a:lnTo>
                  <a:lnTo>
                    <a:pt x="46" y="102"/>
                  </a:lnTo>
                  <a:lnTo>
                    <a:pt x="46" y="101"/>
                  </a:lnTo>
                  <a:lnTo>
                    <a:pt x="46" y="100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8" y="93"/>
                  </a:lnTo>
                  <a:lnTo>
                    <a:pt x="49" y="91"/>
                  </a:lnTo>
                  <a:lnTo>
                    <a:pt x="49" y="89"/>
                  </a:lnTo>
                  <a:lnTo>
                    <a:pt x="50" y="87"/>
                  </a:lnTo>
                  <a:lnTo>
                    <a:pt x="50" y="85"/>
                  </a:lnTo>
                  <a:lnTo>
                    <a:pt x="51" y="83"/>
                  </a:lnTo>
                  <a:lnTo>
                    <a:pt x="53" y="81"/>
                  </a:lnTo>
                  <a:lnTo>
                    <a:pt x="53" y="79"/>
                  </a:lnTo>
                  <a:lnTo>
                    <a:pt x="54" y="78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2"/>
                  </a:lnTo>
                  <a:lnTo>
                    <a:pt x="54" y="71"/>
                  </a:lnTo>
                  <a:lnTo>
                    <a:pt x="53" y="68"/>
                  </a:lnTo>
                  <a:lnTo>
                    <a:pt x="51" y="66"/>
                  </a:lnTo>
                  <a:lnTo>
                    <a:pt x="50" y="64"/>
                  </a:lnTo>
                  <a:lnTo>
                    <a:pt x="49" y="63"/>
                  </a:lnTo>
                  <a:lnTo>
                    <a:pt x="48" y="60"/>
                  </a:lnTo>
                  <a:lnTo>
                    <a:pt x="48" y="58"/>
                  </a:lnTo>
                  <a:lnTo>
                    <a:pt x="48" y="56"/>
                  </a:lnTo>
                  <a:lnTo>
                    <a:pt x="48" y="54"/>
                  </a:lnTo>
                  <a:lnTo>
                    <a:pt x="50" y="51"/>
                  </a:lnTo>
                  <a:lnTo>
                    <a:pt x="50" y="50"/>
                  </a:lnTo>
                  <a:lnTo>
                    <a:pt x="50" y="49"/>
                  </a:lnTo>
                  <a:lnTo>
                    <a:pt x="50" y="48"/>
                  </a:lnTo>
                  <a:lnTo>
                    <a:pt x="51" y="48"/>
                  </a:lnTo>
                  <a:lnTo>
                    <a:pt x="51" y="47"/>
                  </a:lnTo>
                  <a:lnTo>
                    <a:pt x="53" y="45"/>
                  </a:lnTo>
                  <a:lnTo>
                    <a:pt x="53" y="43"/>
                  </a:lnTo>
                  <a:lnTo>
                    <a:pt x="54" y="43"/>
                  </a:lnTo>
                  <a:lnTo>
                    <a:pt x="54" y="42"/>
                  </a:lnTo>
                  <a:lnTo>
                    <a:pt x="53" y="41"/>
                  </a:lnTo>
                  <a:lnTo>
                    <a:pt x="51" y="40"/>
                  </a:lnTo>
                  <a:lnTo>
                    <a:pt x="53" y="40"/>
                  </a:lnTo>
                  <a:lnTo>
                    <a:pt x="54" y="40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6" y="39"/>
                  </a:lnTo>
                  <a:lnTo>
                    <a:pt x="57" y="39"/>
                  </a:lnTo>
                  <a:lnTo>
                    <a:pt x="59" y="39"/>
                  </a:lnTo>
                  <a:lnTo>
                    <a:pt x="61" y="38"/>
                  </a:lnTo>
                  <a:lnTo>
                    <a:pt x="59" y="37"/>
                  </a:lnTo>
                  <a:lnTo>
                    <a:pt x="59" y="35"/>
                  </a:lnTo>
                  <a:lnTo>
                    <a:pt x="58" y="35"/>
                  </a:lnTo>
                  <a:lnTo>
                    <a:pt x="57" y="35"/>
                  </a:lnTo>
                  <a:lnTo>
                    <a:pt x="56" y="35"/>
                  </a:lnTo>
                  <a:lnTo>
                    <a:pt x="57" y="34"/>
                  </a:lnTo>
                  <a:lnTo>
                    <a:pt x="57" y="33"/>
                  </a:lnTo>
                  <a:lnTo>
                    <a:pt x="57" y="32"/>
                  </a:lnTo>
                  <a:lnTo>
                    <a:pt x="57" y="31"/>
                  </a:lnTo>
                  <a:lnTo>
                    <a:pt x="56" y="31"/>
                  </a:lnTo>
                  <a:lnTo>
                    <a:pt x="56" y="30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8" y="24"/>
                  </a:lnTo>
                  <a:lnTo>
                    <a:pt x="59" y="23"/>
                  </a:lnTo>
                  <a:lnTo>
                    <a:pt x="61" y="24"/>
                  </a:lnTo>
                  <a:lnTo>
                    <a:pt x="61" y="25"/>
                  </a:lnTo>
                  <a:lnTo>
                    <a:pt x="59" y="25"/>
                  </a:lnTo>
                  <a:lnTo>
                    <a:pt x="61" y="26"/>
                  </a:lnTo>
                  <a:lnTo>
                    <a:pt x="61" y="28"/>
                  </a:lnTo>
                  <a:lnTo>
                    <a:pt x="62" y="28"/>
                  </a:lnTo>
                  <a:lnTo>
                    <a:pt x="63" y="26"/>
                  </a:lnTo>
                  <a:lnTo>
                    <a:pt x="64" y="25"/>
                  </a:lnTo>
                  <a:lnTo>
                    <a:pt x="65" y="25"/>
                  </a:lnTo>
                  <a:lnTo>
                    <a:pt x="65" y="24"/>
                  </a:lnTo>
                  <a:lnTo>
                    <a:pt x="65" y="23"/>
                  </a:lnTo>
                  <a:lnTo>
                    <a:pt x="66" y="23"/>
                  </a:lnTo>
                  <a:lnTo>
                    <a:pt x="66" y="25"/>
                  </a:lnTo>
                  <a:lnTo>
                    <a:pt x="67" y="26"/>
                  </a:lnTo>
                  <a:lnTo>
                    <a:pt x="67" y="28"/>
                  </a:lnTo>
                  <a:close/>
                  <a:moveTo>
                    <a:pt x="65" y="18"/>
                  </a:moveTo>
                  <a:lnTo>
                    <a:pt x="64" y="20"/>
                  </a:lnTo>
                  <a:lnTo>
                    <a:pt x="63" y="20"/>
                  </a:lnTo>
                  <a:lnTo>
                    <a:pt x="63" y="18"/>
                  </a:lnTo>
                  <a:lnTo>
                    <a:pt x="64" y="18"/>
                  </a:lnTo>
                  <a:lnTo>
                    <a:pt x="64" y="17"/>
                  </a:lnTo>
                  <a:lnTo>
                    <a:pt x="65" y="18"/>
                  </a:lnTo>
                  <a:close/>
                  <a:moveTo>
                    <a:pt x="65" y="0"/>
                  </a:moveTo>
                  <a:lnTo>
                    <a:pt x="66" y="0"/>
                  </a:lnTo>
                  <a:lnTo>
                    <a:pt x="66" y="1"/>
                  </a:lnTo>
                  <a:lnTo>
                    <a:pt x="67" y="1"/>
                  </a:lnTo>
                  <a:lnTo>
                    <a:pt x="67" y="0"/>
                  </a:lnTo>
                  <a:lnTo>
                    <a:pt x="67" y="1"/>
                  </a:lnTo>
                  <a:lnTo>
                    <a:pt x="66" y="1"/>
                  </a:lnTo>
                  <a:lnTo>
                    <a:pt x="66" y="3"/>
                  </a:lnTo>
                  <a:lnTo>
                    <a:pt x="67" y="3"/>
                  </a:lnTo>
                  <a:lnTo>
                    <a:pt x="67" y="4"/>
                  </a:lnTo>
                  <a:lnTo>
                    <a:pt x="67" y="3"/>
                  </a:lnTo>
                  <a:lnTo>
                    <a:pt x="66" y="3"/>
                  </a:lnTo>
                  <a:lnTo>
                    <a:pt x="66" y="4"/>
                  </a:lnTo>
                  <a:lnTo>
                    <a:pt x="67" y="4"/>
                  </a:lnTo>
                  <a:lnTo>
                    <a:pt x="66" y="4"/>
                  </a:lnTo>
                  <a:lnTo>
                    <a:pt x="65" y="4"/>
                  </a:lnTo>
                  <a:lnTo>
                    <a:pt x="65" y="5"/>
                  </a:lnTo>
                  <a:lnTo>
                    <a:pt x="65" y="4"/>
                  </a:lnTo>
                  <a:lnTo>
                    <a:pt x="65" y="5"/>
                  </a:lnTo>
                  <a:lnTo>
                    <a:pt x="66" y="5"/>
                  </a:lnTo>
                  <a:lnTo>
                    <a:pt x="67" y="5"/>
                  </a:lnTo>
                  <a:lnTo>
                    <a:pt x="66" y="6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5" y="9"/>
                  </a:lnTo>
                  <a:lnTo>
                    <a:pt x="65" y="10"/>
                  </a:lnTo>
                  <a:lnTo>
                    <a:pt x="64" y="10"/>
                  </a:lnTo>
                  <a:lnTo>
                    <a:pt x="64" y="12"/>
                  </a:lnTo>
                  <a:lnTo>
                    <a:pt x="64" y="13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2" y="12"/>
                  </a:lnTo>
                  <a:lnTo>
                    <a:pt x="62" y="10"/>
                  </a:lnTo>
                  <a:lnTo>
                    <a:pt x="63" y="10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3" y="9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3" y="6"/>
                  </a:lnTo>
                  <a:lnTo>
                    <a:pt x="63" y="5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3" y="4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5" y="3"/>
                  </a:lnTo>
                  <a:lnTo>
                    <a:pt x="66" y="3"/>
                  </a:lnTo>
                  <a:lnTo>
                    <a:pt x="65" y="3"/>
                  </a:lnTo>
                  <a:lnTo>
                    <a:pt x="65" y="1"/>
                  </a:lnTo>
                  <a:lnTo>
                    <a:pt x="65" y="3"/>
                  </a:lnTo>
                  <a:lnTo>
                    <a:pt x="65" y="1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8" name="Freeform 6957">
              <a:extLst>
                <a:ext uri="{FF2B5EF4-FFF2-40B4-BE49-F238E27FC236}">
                  <a16:creationId xmlns:a16="http://schemas.microsoft.com/office/drawing/2014/main" id="{2E805697-65E5-4EED-E65A-A0666C4121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9337" y="3938589"/>
              <a:ext cx="106363" cy="90488"/>
            </a:xfrm>
            <a:custGeom>
              <a:avLst/>
              <a:gdLst>
                <a:gd name="T0" fmla="*/ 29 w 67"/>
                <a:gd name="T1" fmla="*/ 32 h 57"/>
                <a:gd name="T2" fmla="*/ 25 w 67"/>
                <a:gd name="T3" fmla="*/ 32 h 57"/>
                <a:gd name="T4" fmla="*/ 34 w 67"/>
                <a:gd name="T5" fmla="*/ 30 h 57"/>
                <a:gd name="T6" fmla="*/ 35 w 67"/>
                <a:gd name="T7" fmla="*/ 29 h 57"/>
                <a:gd name="T8" fmla="*/ 10 w 67"/>
                <a:gd name="T9" fmla="*/ 30 h 57"/>
                <a:gd name="T10" fmla="*/ 12 w 67"/>
                <a:gd name="T11" fmla="*/ 29 h 57"/>
                <a:gd name="T12" fmla="*/ 35 w 67"/>
                <a:gd name="T13" fmla="*/ 29 h 57"/>
                <a:gd name="T14" fmla="*/ 22 w 67"/>
                <a:gd name="T15" fmla="*/ 30 h 57"/>
                <a:gd name="T16" fmla="*/ 20 w 67"/>
                <a:gd name="T17" fmla="*/ 29 h 57"/>
                <a:gd name="T18" fmla="*/ 22 w 67"/>
                <a:gd name="T19" fmla="*/ 28 h 57"/>
                <a:gd name="T20" fmla="*/ 37 w 67"/>
                <a:gd name="T21" fmla="*/ 27 h 57"/>
                <a:gd name="T22" fmla="*/ 39 w 67"/>
                <a:gd name="T23" fmla="*/ 27 h 57"/>
                <a:gd name="T24" fmla="*/ 64 w 67"/>
                <a:gd name="T25" fmla="*/ 3 h 57"/>
                <a:gd name="T26" fmla="*/ 63 w 67"/>
                <a:gd name="T27" fmla="*/ 5 h 57"/>
                <a:gd name="T28" fmla="*/ 66 w 67"/>
                <a:gd name="T29" fmla="*/ 8 h 57"/>
                <a:gd name="T30" fmla="*/ 67 w 67"/>
                <a:gd name="T31" fmla="*/ 13 h 57"/>
                <a:gd name="T32" fmla="*/ 66 w 67"/>
                <a:gd name="T33" fmla="*/ 19 h 57"/>
                <a:gd name="T34" fmla="*/ 62 w 67"/>
                <a:gd name="T35" fmla="*/ 23 h 57"/>
                <a:gd name="T36" fmla="*/ 60 w 67"/>
                <a:gd name="T37" fmla="*/ 18 h 57"/>
                <a:gd name="T38" fmla="*/ 58 w 67"/>
                <a:gd name="T39" fmla="*/ 23 h 57"/>
                <a:gd name="T40" fmla="*/ 58 w 67"/>
                <a:gd name="T41" fmla="*/ 26 h 57"/>
                <a:gd name="T42" fmla="*/ 58 w 67"/>
                <a:gd name="T43" fmla="*/ 30 h 57"/>
                <a:gd name="T44" fmla="*/ 60 w 67"/>
                <a:gd name="T45" fmla="*/ 34 h 57"/>
                <a:gd name="T46" fmla="*/ 55 w 67"/>
                <a:gd name="T47" fmla="*/ 35 h 57"/>
                <a:gd name="T48" fmla="*/ 55 w 67"/>
                <a:gd name="T49" fmla="*/ 38 h 57"/>
                <a:gd name="T50" fmla="*/ 51 w 67"/>
                <a:gd name="T51" fmla="*/ 43 h 57"/>
                <a:gd name="T52" fmla="*/ 49 w 67"/>
                <a:gd name="T53" fmla="*/ 51 h 57"/>
                <a:gd name="T54" fmla="*/ 43 w 67"/>
                <a:gd name="T55" fmla="*/ 57 h 57"/>
                <a:gd name="T56" fmla="*/ 33 w 67"/>
                <a:gd name="T57" fmla="*/ 55 h 57"/>
                <a:gd name="T58" fmla="*/ 23 w 67"/>
                <a:gd name="T59" fmla="*/ 53 h 57"/>
                <a:gd name="T60" fmla="*/ 13 w 67"/>
                <a:gd name="T61" fmla="*/ 52 h 57"/>
                <a:gd name="T62" fmla="*/ 7 w 67"/>
                <a:gd name="T63" fmla="*/ 49 h 57"/>
                <a:gd name="T64" fmla="*/ 4 w 67"/>
                <a:gd name="T65" fmla="*/ 43 h 57"/>
                <a:gd name="T66" fmla="*/ 0 w 67"/>
                <a:gd name="T67" fmla="*/ 35 h 57"/>
                <a:gd name="T68" fmla="*/ 6 w 67"/>
                <a:gd name="T69" fmla="*/ 35 h 57"/>
                <a:gd name="T70" fmla="*/ 9 w 67"/>
                <a:gd name="T71" fmla="*/ 33 h 57"/>
                <a:gd name="T72" fmla="*/ 12 w 67"/>
                <a:gd name="T73" fmla="*/ 32 h 57"/>
                <a:gd name="T74" fmla="*/ 16 w 67"/>
                <a:gd name="T75" fmla="*/ 32 h 57"/>
                <a:gd name="T76" fmla="*/ 20 w 67"/>
                <a:gd name="T77" fmla="*/ 33 h 57"/>
                <a:gd name="T78" fmla="*/ 25 w 67"/>
                <a:gd name="T79" fmla="*/ 34 h 57"/>
                <a:gd name="T80" fmla="*/ 30 w 67"/>
                <a:gd name="T81" fmla="*/ 33 h 57"/>
                <a:gd name="T82" fmla="*/ 35 w 67"/>
                <a:gd name="T83" fmla="*/ 30 h 57"/>
                <a:gd name="T84" fmla="*/ 40 w 67"/>
                <a:gd name="T85" fmla="*/ 27 h 57"/>
                <a:gd name="T86" fmla="*/ 39 w 67"/>
                <a:gd name="T87" fmla="*/ 26 h 57"/>
                <a:gd name="T88" fmla="*/ 40 w 67"/>
                <a:gd name="T89" fmla="*/ 25 h 57"/>
                <a:gd name="T90" fmla="*/ 42 w 67"/>
                <a:gd name="T91" fmla="*/ 21 h 57"/>
                <a:gd name="T92" fmla="*/ 47 w 67"/>
                <a:gd name="T93" fmla="*/ 18 h 57"/>
                <a:gd name="T94" fmla="*/ 51 w 67"/>
                <a:gd name="T95" fmla="*/ 15 h 57"/>
                <a:gd name="T96" fmla="*/ 51 w 67"/>
                <a:gd name="T97" fmla="*/ 12 h 57"/>
                <a:gd name="T98" fmla="*/ 54 w 67"/>
                <a:gd name="T99" fmla="*/ 9 h 57"/>
                <a:gd name="T100" fmla="*/ 57 w 67"/>
                <a:gd name="T101" fmla="*/ 7 h 57"/>
                <a:gd name="T102" fmla="*/ 60 w 67"/>
                <a:gd name="T103" fmla="*/ 5 h 57"/>
                <a:gd name="T104" fmla="*/ 62 w 67"/>
                <a:gd name="T105" fmla="*/ 2 h 57"/>
                <a:gd name="T106" fmla="*/ 65 w 67"/>
                <a:gd name="T107" fmla="*/ 12 h 57"/>
                <a:gd name="T108" fmla="*/ 66 w 67"/>
                <a:gd name="T109" fmla="*/ 1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" h="57">
                  <a:moveTo>
                    <a:pt x="30" y="30"/>
                  </a:moveTo>
                  <a:lnTo>
                    <a:pt x="30" y="32"/>
                  </a:lnTo>
                  <a:lnTo>
                    <a:pt x="31" y="32"/>
                  </a:lnTo>
                  <a:lnTo>
                    <a:pt x="30" y="33"/>
                  </a:lnTo>
                  <a:lnTo>
                    <a:pt x="29" y="32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27" y="32"/>
                  </a:lnTo>
                  <a:lnTo>
                    <a:pt x="26" y="32"/>
                  </a:lnTo>
                  <a:lnTo>
                    <a:pt x="25" y="32"/>
                  </a:lnTo>
                  <a:lnTo>
                    <a:pt x="26" y="32"/>
                  </a:lnTo>
                  <a:lnTo>
                    <a:pt x="27" y="30"/>
                  </a:lnTo>
                  <a:lnTo>
                    <a:pt x="29" y="30"/>
                  </a:lnTo>
                  <a:lnTo>
                    <a:pt x="30" y="30"/>
                  </a:lnTo>
                  <a:close/>
                  <a:moveTo>
                    <a:pt x="34" y="30"/>
                  </a:moveTo>
                  <a:lnTo>
                    <a:pt x="33" y="30"/>
                  </a:lnTo>
                  <a:lnTo>
                    <a:pt x="33" y="29"/>
                  </a:lnTo>
                  <a:lnTo>
                    <a:pt x="34" y="29"/>
                  </a:lnTo>
                  <a:lnTo>
                    <a:pt x="34" y="30"/>
                  </a:lnTo>
                  <a:close/>
                  <a:moveTo>
                    <a:pt x="35" y="29"/>
                  </a:moveTo>
                  <a:lnTo>
                    <a:pt x="34" y="29"/>
                  </a:lnTo>
                  <a:lnTo>
                    <a:pt x="34" y="28"/>
                  </a:lnTo>
                  <a:lnTo>
                    <a:pt x="34" y="29"/>
                  </a:lnTo>
                  <a:lnTo>
                    <a:pt x="35" y="29"/>
                  </a:lnTo>
                  <a:close/>
                  <a:moveTo>
                    <a:pt x="10" y="30"/>
                  </a:moveTo>
                  <a:lnTo>
                    <a:pt x="9" y="29"/>
                  </a:lnTo>
                  <a:lnTo>
                    <a:pt x="10" y="29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2" y="29"/>
                  </a:lnTo>
                  <a:lnTo>
                    <a:pt x="10" y="29"/>
                  </a:lnTo>
                  <a:lnTo>
                    <a:pt x="10" y="30"/>
                  </a:lnTo>
                  <a:close/>
                  <a:moveTo>
                    <a:pt x="37" y="28"/>
                  </a:moveTo>
                  <a:lnTo>
                    <a:pt x="37" y="29"/>
                  </a:lnTo>
                  <a:lnTo>
                    <a:pt x="35" y="29"/>
                  </a:lnTo>
                  <a:lnTo>
                    <a:pt x="35" y="28"/>
                  </a:lnTo>
                  <a:lnTo>
                    <a:pt x="37" y="28"/>
                  </a:lnTo>
                  <a:close/>
                  <a:moveTo>
                    <a:pt x="23" y="29"/>
                  </a:moveTo>
                  <a:lnTo>
                    <a:pt x="22" y="29"/>
                  </a:lnTo>
                  <a:lnTo>
                    <a:pt x="22" y="30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21" y="30"/>
                  </a:lnTo>
                  <a:lnTo>
                    <a:pt x="20" y="30"/>
                  </a:lnTo>
                  <a:lnTo>
                    <a:pt x="20" y="29"/>
                  </a:lnTo>
                  <a:lnTo>
                    <a:pt x="20" y="30"/>
                  </a:lnTo>
                  <a:lnTo>
                    <a:pt x="20" y="29"/>
                  </a:lnTo>
                  <a:lnTo>
                    <a:pt x="21" y="29"/>
                  </a:lnTo>
                  <a:lnTo>
                    <a:pt x="22" y="29"/>
                  </a:lnTo>
                  <a:lnTo>
                    <a:pt x="22" y="28"/>
                  </a:lnTo>
                  <a:lnTo>
                    <a:pt x="23" y="28"/>
                  </a:lnTo>
                  <a:lnTo>
                    <a:pt x="23" y="29"/>
                  </a:lnTo>
                  <a:close/>
                  <a:moveTo>
                    <a:pt x="39" y="27"/>
                  </a:moveTo>
                  <a:lnTo>
                    <a:pt x="38" y="27"/>
                  </a:lnTo>
                  <a:lnTo>
                    <a:pt x="37" y="27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37" y="26"/>
                  </a:lnTo>
                  <a:lnTo>
                    <a:pt x="38" y="27"/>
                  </a:lnTo>
                  <a:lnTo>
                    <a:pt x="39" y="27"/>
                  </a:lnTo>
                  <a:close/>
                  <a:moveTo>
                    <a:pt x="6" y="27"/>
                  </a:moveTo>
                  <a:lnTo>
                    <a:pt x="6" y="26"/>
                  </a:lnTo>
                  <a:lnTo>
                    <a:pt x="6" y="27"/>
                  </a:lnTo>
                  <a:close/>
                  <a:moveTo>
                    <a:pt x="64" y="2"/>
                  </a:moveTo>
                  <a:lnTo>
                    <a:pt x="64" y="3"/>
                  </a:lnTo>
                  <a:lnTo>
                    <a:pt x="64" y="4"/>
                  </a:lnTo>
                  <a:lnTo>
                    <a:pt x="63" y="4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3" y="5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5" y="8"/>
                  </a:lnTo>
                  <a:lnTo>
                    <a:pt x="66" y="8"/>
                  </a:lnTo>
                  <a:lnTo>
                    <a:pt x="66" y="9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6" y="15"/>
                  </a:lnTo>
                  <a:lnTo>
                    <a:pt x="66" y="17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6" y="19"/>
                  </a:lnTo>
                  <a:lnTo>
                    <a:pt x="66" y="20"/>
                  </a:lnTo>
                  <a:lnTo>
                    <a:pt x="65" y="20"/>
                  </a:lnTo>
                  <a:lnTo>
                    <a:pt x="64" y="21"/>
                  </a:lnTo>
                  <a:lnTo>
                    <a:pt x="63" y="23"/>
                  </a:lnTo>
                  <a:lnTo>
                    <a:pt x="62" y="23"/>
                  </a:lnTo>
                  <a:lnTo>
                    <a:pt x="62" y="21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2" y="19"/>
                  </a:lnTo>
                  <a:lnTo>
                    <a:pt x="60" y="18"/>
                  </a:lnTo>
                  <a:lnTo>
                    <a:pt x="59" y="19"/>
                  </a:lnTo>
                  <a:lnTo>
                    <a:pt x="58" y="19"/>
                  </a:lnTo>
                  <a:lnTo>
                    <a:pt x="58" y="20"/>
                  </a:lnTo>
                  <a:lnTo>
                    <a:pt x="58" y="21"/>
                  </a:lnTo>
                  <a:lnTo>
                    <a:pt x="58" y="23"/>
                  </a:lnTo>
                  <a:lnTo>
                    <a:pt x="58" y="24"/>
                  </a:lnTo>
                  <a:lnTo>
                    <a:pt x="58" y="25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8" y="26"/>
                  </a:lnTo>
                  <a:lnTo>
                    <a:pt x="58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57" y="30"/>
                  </a:lnTo>
                  <a:lnTo>
                    <a:pt x="58" y="30"/>
                  </a:lnTo>
                  <a:lnTo>
                    <a:pt x="59" y="30"/>
                  </a:lnTo>
                  <a:lnTo>
                    <a:pt x="60" y="30"/>
                  </a:lnTo>
                  <a:lnTo>
                    <a:pt x="60" y="32"/>
                  </a:lnTo>
                  <a:lnTo>
                    <a:pt x="62" y="33"/>
                  </a:lnTo>
                  <a:lnTo>
                    <a:pt x="60" y="34"/>
                  </a:lnTo>
                  <a:lnTo>
                    <a:pt x="58" y="34"/>
                  </a:lnTo>
                  <a:lnTo>
                    <a:pt x="57" y="34"/>
                  </a:lnTo>
                  <a:lnTo>
                    <a:pt x="56" y="34"/>
                  </a:lnTo>
                  <a:lnTo>
                    <a:pt x="55" y="34"/>
                  </a:lnTo>
                  <a:lnTo>
                    <a:pt x="55" y="35"/>
                  </a:lnTo>
                  <a:lnTo>
                    <a:pt x="54" y="35"/>
                  </a:lnTo>
                  <a:lnTo>
                    <a:pt x="52" y="35"/>
                  </a:lnTo>
                  <a:lnTo>
                    <a:pt x="54" y="36"/>
                  </a:lnTo>
                  <a:lnTo>
                    <a:pt x="55" y="37"/>
                  </a:lnTo>
                  <a:lnTo>
                    <a:pt x="55" y="38"/>
                  </a:lnTo>
                  <a:lnTo>
                    <a:pt x="54" y="38"/>
                  </a:lnTo>
                  <a:lnTo>
                    <a:pt x="54" y="40"/>
                  </a:lnTo>
                  <a:lnTo>
                    <a:pt x="52" y="42"/>
                  </a:lnTo>
                  <a:lnTo>
                    <a:pt x="52" y="43"/>
                  </a:lnTo>
                  <a:lnTo>
                    <a:pt x="51" y="43"/>
                  </a:lnTo>
                  <a:lnTo>
                    <a:pt x="51" y="44"/>
                  </a:lnTo>
                  <a:lnTo>
                    <a:pt x="51" y="45"/>
                  </a:lnTo>
                  <a:lnTo>
                    <a:pt x="51" y="46"/>
                  </a:lnTo>
                  <a:lnTo>
                    <a:pt x="49" y="49"/>
                  </a:lnTo>
                  <a:lnTo>
                    <a:pt x="49" y="51"/>
                  </a:lnTo>
                  <a:lnTo>
                    <a:pt x="49" y="53"/>
                  </a:lnTo>
                  <a:lnTo>
                    <a:pt x="49" y="55"/>
                  </a:lnTo>
                  <a:lnTo>
                    <a:pt x="48" y="57"/>
                  </a:lnTo>
                  <a:lnTo>
                    <a:pt x="46" y="57"/>
                  </a:lnTo>
                  <a:lnTo>
                    <a:pt x="43" y="57"/>
                  </a:lnTo>
                  <a:lnTo>
                    <a:pt x="41" y="57"/>
                  </a:lnTo>
                  <a:lnTo>
                    <a:pt x="40" y="55"/>
                  </a:lnTo>
                  <a:lnTo>
                    <a:pt x="38" y="55"/>
                  </a:lnTo>
                  <a:lnTo>
                    <a:pt x="35" y="55"/>
                  </a:lnTo>
                  <a:lnTo>
                    <a:pt x="33" y="55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3" y="53"/>
                  </a:lnTo>
                  <a:lnTo>
                    <a:pt x="21" y="53"/>
                  </a:lnTo>
                  <a:lnTo>
                    <a:pt x="18" y="53"/>
                  </a:lnTo>
                  <a:lnTo>
                    <a:pt x="16" y="53"/>
                  </a:lnTo>
                  <a:lnTo>
                    <a:pt x="15" y="52"/>
                  </a:lnTo>
                  <a:lnTo>
                    <a:pt x="13" y="52"/>
                  </a:lnTo>
                  <a:lnTo>
                    <a:pt x="10" y="52"/>
                  </a:lnTo>
                  <a:lnTo>
                    <a:pt x="9" y="52"/>
                  </a:lnTo>
                  <a:lnTo>
                    <a:pt x="8" y="51"/>
                  </a:lnTo>
                  <a:lnTo>
                    <a:pt x="8" y="50"/>
                  </a:lnTo>
                  <a:lnTo>
                    <a:pt x="7" y="49"/>
                  </a:lnTo>
                  <a:lnTo>
                    <a:pt x="6" y="48"/>
                  </a:lnTo>
                  <a:lnTo>
                    <a:pt x="6" y="46"/>
                  </a:lnTo>
                  <a:lnTo>
                    <a:pt x="5" y="45"/>
                  </a:lnTo>
                  <a:lnTo>
                    <a:pt x="4" y="44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0" y="40"/>
                  </a:lnTo>
                  <a:lnTo>
                    <a:pt x="0" y="35"/>
                  </a:lnTo>
                  <a:lnTo>
                    <a:pt x="1" y="35"/>
                  </a:lnTo>
                  <a:lnTo>
                    <a:pt x="3" y="35"/>
                  </a:lnTo>
                  <a:lnTo>
                    <a:pt x="4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10" y="32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5" y="33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7" y="33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20" y="32"/>
                  </a:lnTo>
                  <a:lnTo>
                    <a:pt x="20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4" y="33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6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1" y="33"/>
                  </a:lnTo>
                  <a:lnTo>
                    <a:pt x="32" y="33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7" y="30"/>
                  </a:lnTo>
                  <a:lnTo>
                    <a:pt x="38" y="29"/>
                  </a:lnTo>
                  <a:lnTo>
                    <a:pt x="39" y="28"/>
                  </a:lnTo>
                  <a:lnTo>
                    <a:pt x="39" y="27"/>
                  </a:lnTo>
                  <a:lnTo>
                    <a:pt x="40" y="27"/>
                  </a:lnTo>
                  <a:lnTo>
                    <a:pt x="39" y="27"/>
                  </a:lnTo>
                  <a:lnTo>
                    <a:pt x="39" y="26"/>
                  </a:lnTo>
                  <a:lnTo>
                    <a:pt x="38" y="26"/>
                  </a:lnTo>
                  <a:lnTo>
                    <a:pt x="39" y="25"/>
                  </a:lnTo>
                  <a:lnTo>
                    <a:pt x="39" y="26"/>
                  </a:lnTo>
                  <a:lnTo>
                    <a:pt x="40" y="26"/>
                  </a:lnTo>
                  <a:lnTo>
                    <a:pt x="39" y="26"/>
                  </a:lnTo>
                  <a:lnTo>
                    <a:pt x="40" y="26"/>
                  </a:lnTo>
                  <a:lnTo>
                    <a:pt x="41" y="25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1" y="24"/>
                  </a:lnTo>
                  <a:lnTo>
                    <a:pt x="41" y="23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5" y="20"/>
                  </a:lnTo>
                  <a:lnTo>
                    <a:pt x="45" y="19"/>
                  </a:lnTo>
                  <a:lnTo>
                    <a:pt x="46" y="19"/>
                  </a:lnTo>
                  <a:lnTo>
                    <a:pt x="47" y="19"/>
                  </a:lnTo>
                  <a:lnTo>
                    <a:pt x="47" y="18"/>
                  </a:lnTo>
                  <a:lnTo>
                    <a:pt x="48" y="18"/>
                  </a:lnTo>
                  <a:lnTo>
                    <a:pt x="49" y="17"/>
                  </a:lnTo>
                  <a:lnTo>
                    <a:pt x="50" y="15"/>
                  </a:lnTo>
                  <a:lnTo>
                    <a:pt x="50" y="13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1" y="15"/>
                  </a:lnTo>
                  <a:lnTo>
                    <a:pt x="50" y="13"/>
                  </a:lnTo>
                  <a:lnTo>
                    <a:pt x="51" y="13"/>
                  </a:lnTo>
                  <a:lnTo>
                    <a:pt x="51" y="12"/>
                  </a:lnTo>
                  <a:lnTo>
                    <a:pt x="52" y="12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4" y="10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6" y="9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7" y="7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59" y="5"/>
                  </a:lnTo>
                  <a:lnTo>
                    <a:pt x="60" y="4"/>
                  </a:lnTo>
                  <a:lnTo>
                    <a:pt x="60" y="5"/>
                  </a:lnTo>
                  <a:lnTo>
                    <a:pt x="60" y="4"/>
                  </a:lnTo>
                  <a:lnTo>
                    <a:pt x="62" y="3"/>
                  </a:lnTo>
                  <a:lnTo>
                    <a:pt x="62" y="2"/>
                  </a:lnTo>
                  <a:lnTo>
                    <a:pt x="62" y="3"/>
                  </a:lnTo>
                  <a:lnTo>
                    <a:pt x="62" y="2"/>
                  </a:lnTo>
                  <a:lnTo>
                    <a:pt x="63" y="1"/>
                  </a:lnTo>
                  <a:lnTo>
                    <a:pt x="64" y="0"/>
                  </a:lnTo>
                  <a:lnTo>
                    <a:pt x="64" y="1"/>
                  </a:lnTo>
                  <a:lnTo>
                    <a:pt x="64" y="2"/>
                  </a:lnTo>
                  <a:close/>
                  <a:moveTo>
                    <a:pt x="65" y="12"/>
                  </a:moveTo>
                  <a:lnTo>
                    <a:pt x="65" y="13"/>
                  </a:lnTo>
                  <a:lnTo>
                    <a:pt x="64" y="13"/>
                  </a:lnTo>
                  <a:lnTo>
                    <a:pt x="64" y="15"/>
                  </a:lnTo>
                  <a:lnTo>
                    <a:pt x="65" y="15"/>
                  </a:lnTo>
                  <a:lnTo>
                    <a:pt x="66" y="13"/>
                  </a:lnTo>
                  <a:lnTo>
                    <a:pt x="65" y="1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39" name="Freeform 6961">
              <a:extLst>
                <a:ext uri="{FF2B5EF4-FFF2-40B4-BE49-F238E27FC236}">
                  <a16:creationId xmlns:a16="http://schemas.microsoft.com/office/drawing/2014/main" id="{4FB8205E-316D-1726-35DC-AB0F99462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337" y="4002089"/>
              <a:ext cx="88900" cy="119063"/>
            </a:xfrm>
            <a:custGeom>
              <a:avLst/>
              <a:gdLst>
                <a:gd name="T0" fmla="*/ 50 w 56"/>
                <a:gd name="T1" fmla="*/ 18 h 75"/>
                <a:gd name="T2" fmla="*/ 52 w 56"/>
                <a:gd name="T3" fmla="*/ 21 h 75"/>
                <a:gd name="T4" fmla="*/ 55 w 56"/>
                <a:gd name="T5" fmla="*/ 26 h 75"/>
                <a:gd name="T6" fmla="*/ 56 w 56"/>
                <a:gd name="T7" fmla="*/ 27 h 75"/>
                <a:gd name="T8" fmla="*/ 55 w 56"/>
                <a:gd name="T9" fmla="*/ 29 h 75"/>
                <a:gd name="T10" fmla="*/ 55 w 56"/>
                <a:gd name="T11" fmla="*/ 29 h 75"/>
                <a:gd name="T12" fmla="*/ 55 w 56"/>
                <a:gd name="T13" fmla="*/ 33 h 75"/>
                <a:gd name="T14" fmla="*/ 54 w 56"/>
                <a:gd name="T15" fmla="*/ 36 h 75"/>
                <a:gd name="T16" fmla="*/ 51 w 56"/>
                <a:gd name="T17" fmla="*/ 40 h 75"/>
                <a:gd name="T18" fmla="*/ 50 w 56"/>
                <a:gd name="T19" fmla="*/ 44 h 75"/>
                <a:gd name="T20" fmla="*/ 49 w 56"/>
                <a:gd name="T21" fmla="*/ 48 h 75"/>
                <a:gd name="T22" fmla="*/ 48 w 56"/>
                <a:gd name="T23" fmla="*/ 53 h 75"/>
                <a:gd name="T24" fmla="*/ 47 w 56"/>
                <a:gd name="T25" fmla="*/ 56 h 75"/>
                <a:gd name="T26" fmla="*/ 47 w 56"/>
                <a:gd name="T27" fmla="*/ 57 h 75"/>
                <a:gd name="T28" fmla="*/ 43 w 56"/>
                <a:gd name="T29" fmla="*/ 60 h 75"/>
                <a:gd name="T30" fmla="*/ 39 w 56"/>
                <a:gd name="T31" fmla="*/ 62 h 75"/>
                <a:gd name="T32" fmla="*/ 33 w 56"/>
                <a:gd name="T33" fmla="*/ 63 h 75"/>
                <a:gd name="T34" fmla="*/ 29 w 56"/>
                <a:gd name="T35" fmla="*/ 65 h 75"/>
                <a:gd name="T36" fmla="*/ 23 w 56"/>
                <a:gd name="T37" fmla="*/ 67 h 75"/>
                <a:gd name="T38" fmla="*/ 18 w 56"/>
                <a:gd name="T39" fmla="*/ 69 h 75"/>
                <a:gd name="T40" fmla="*/ 13 w 56"/>
                <a:gd name="T41" fmla="*/ 71 h 75"/>
                <a:gd name="T42" fmla="*/ 8 w 56"/>
                <a:gd name="T43" fmla="*/ 72 h 75"/>
                <a:gd name="T44" fmla="*/ 3 w 56"/>
                <a:gd name="T45" fmla="*/ 75 h 75"/>
                <a:gd name="T46" fmla="*/ 0 w 56"/>
                <a:gd name="T47" fmla="*/ 75 h 75"/>
                <a:gd name="T48" fmla="*/ 0 w 56"/>
                <a:gd name="T49" fmla="*/ 0 h 75"/>
                <a:gd name="T50" fmla="*/ 1 w 56"/>
                <a:gd name="T51" fmla="*/ 2 h 75"/>
                <a:gd name="T52" fmla="*/ 4 w 56"/>
                <a:gd name="T53" fmla="*/ 3 h 75"/>
                <a:gd name="T54" fmla="*/ 5 w 56"/>
                <a:gd name="T55" fmla="*/ 5 h 75"/>
                <a:gd name="T56" fmla="*/ 6 w 56"/>
                <a:gd name="T57" fmla="*/ 8 h 75"/>
                <a:gd name="T58" fmla="*/ 8 w 56"/>
                <a:gd name="T59" fmla="*/ 10 h 75"/>
                <a:gd name="T60" fmla="*/ 9 w 56"/>
                <a:gd name="T61" fmla="*/ 12 h 75"/>
                <a:gd name="T62" fmla="*/ 10 w 56"/>
                <a:gd name="T63" fmla="*/ 12 h 75"/>
                <a:gd name="T64" fmla="*/ 15 w 56"/>
                <a:gd name="T65" fmla="*/ 12 h 75"/>
                <a:gd name="T66" fmla="*/ 18 w 56"/>
                <a:gd name="T67" fmla="*/ 13 h 75"/>
                <a:gd name="T68" fmla="*/ 23 w 56"/>
                <a:gd name="T69" fmla="*/ 13 h 75"/>
                <a:gd name="T70" fmla="*/ 27 w 56"/>
                <a:gd name="T71" fmla="*/ 14 h 75"/>
                <a:gd name="T72" fmla="*/ 31 w 56"/>
                <a:gd name="T73" fmla="*/ 14 h 75"/>
                <a:gd name="T74" fmla="*/ 35 w 56"/>
                <a:gd name="T75" fmla="*/ 15 h 75"/>
                <a:gd name="T76" fmla="*/ 40 w 56"/>
                <a:gd name="T77" fmla="*/ 15 h 75"/>
                <a:gd name="T78" fmla="*/ 43 w 56"/>
                <a:gd name="T79" fmla="*/ 17 h 75"/>
                <a:gd name="T80" fmla="*/ 48 w 56"/>
                <a:gd name="T81" fmla="*/ 17 h 75"/>
                <a:gd name="T82" fmla="*/ 49 w 56"/>
                <a:gd name="T83" fmla="*/ 1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6" h="75">
                  <a:moveTo>
                    <a:pt x="49" y="15"/>
                  </a:moveTo>
                  <a:lnTo>
                    <a:pt x="50" y="18"/>
                  </a:lnTo>
                  <a:lnTo>
                    <a:pt x="51" y="19"/>
                  </a:lnTo>
                  <a:lnTo>
                    <a:pt x="52" y="21"/>
                  </a:lnTo>
                  <a:lnTo>
                    <a:pt x="54" y="23"/>
                  </a:lnTo>
                  <a:lnTo>
                    <a:pt x="55" y="26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55" y="29"/>
                  </a:lnTo>
                  <a:lnTo>
                    <a:pt x="55" y="30"/>
                  </a:lnTo>
                  <a:lnTo>
                    <a:pt x="55" y="33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2" y="38"/>
                  </a:lnTo>
                  <a:lnTo>
                    <a:pt x="51" y="40"/>
                  </a:lnTo>
                  <a:lnTo>
                    <a:pt x="51" y="42"/>
                  </a:lnTo>
                  <a:lnTo>
                    <a:pt x="50" y="44"/>
                  </a:lnTo>
                  <a:lnTo>
                    <a:pt x="50" y="46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48" y="53"/>
                  </a:lnTo>
                  <a:lnTo>
                    <a:pt x="47" y="55"/>
                  </a:lnTo>
                  <a:lnTo>
                    <a:pt x="47" y="56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46" y="59"/>
                  </a:lnTo>
                  <a:lnTo>
                    <a:pt x="43" y="60"/>
                  </a:lnTo>
                  <a:lnTo>
                    <a:pt x="41" y="61"/>
                  </a:lnTo>
                  <a:lnTo>
                    <a:pt x="39" y="62"/>
                  </a:lnTo>
                  <a:lnTo>
                    <a:pt x="35" y="62"/>
                  </a:lnTo>
                  <a:lnTo>
                    <a:pt x="33" y="63"/>
                  </a:lnTo>
                  <a:lnTo>
                    <a:pt x="31" y="64"/>
                  </a:lnTo>
                  <a:lnTo>
                    <a:pt x="29" y="65"/>
                  </a:lnTo>
                  <a:lnTo>
                    <a:pt x="25" y="67"/>
                  </a:lnTo>
                  <a:lnTo>
                    <a:pt x="23" y="67"/>
                  </a:lnTo>
                  <a:lnTo>
                    <a:pt x="21" y="68"/>
                  </a:lnTo>
                  <a:lnTo>
                    <a:pt x="18" y="69"/>
                  </a:lnTo>
                  <a:lnTo>
                    <a:pt x="15" y="70"/>
                  </a:lnTo>
                  <a:lnTo>
                    <a:pt x="13" y="71"/>
                  </a:lnTo>
                  <a:lnTo>
                    <a:pt x="10" y="71"/>
                  </a:lnTo>
                  <a:lnTo>
                    <a:pt x="8" y="72"/>
                  </a:lnTo>
                  <a:lnTo>
                    <a:pt x="5" y="73"/>
                  </a:lnTo>
                  <a:lnTo>
                    <a:pt x="3" y="75"/>
                  </a:lnTo>
                  <a:lnTo>
                    <a:pt x="1" y="75"/>
                  </a:lnTo>
                  <a:lnTo>
                    <a:pt x="0" y="7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2"/>
                  </a:lnTo>
                  <a:lnTo>
                    <a:pt x="3" y="3"/>
                  </a:lnTo>
                  <a:lnTo>
                    <a:pt x="4" y="3"/>
                  </a:lnTo>
                  <a:lnTo>
                    <a:pt x="4" y="4"/>
                  </a:lnTo>
                  <a:lnTo>
                    <a:pt x="5" y="5"/>
                  </a:lnTo>
                  <a:lnTo>
                    <a:pt x="6" y="6"/>
                  </a:lnTo>
                  <a:lnTo>
                    <a:pt x="6" y="8"/>
                  </a:lnTo>
                  <a:lnTo>
                    <a:pt x="7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3" y="12"/>
                  </a:lnTo>
                  <a:lnTo>
                    <a:pt x="15" y="12"/>
                  </a:lnTo>
                  <a:lnTo>
                    <a:pt x="16" y="13"/>
                  </a:lnTo>
                  <a:lnTo>
                    <a:pt x="18" y="13"/>
                  </a:lnTo>
                  <a:lnTo>
                    <a:pt x="21" y="13"/>
                  </a:lnTo>
                  <a:lnTo>
                    <a:pt x="23" y="13"/>
                  </a:lnTo>
                  <a:lnTo>
                    <a:pt x="25" y="14"/>
                  </a:lnTo>
                  <a:lnTo>
                    <a:pt x="27" y="14"/>
                  </a:lnTo>
                  <a:lnTo>
                    <a:pt x="29" y="14"/>
                  </a:lnTo>
                  <a:lnTo>
                    <a:pt x="31" y="14"/>
                  </a:lnTo>
                  <a:lnTo>
                    <a:pt x="33" y="15"/>
                  </a:lnTo>
                  <a:lnTo>
                    <a:pt x="35" y="15"/>
                  </a:lnTo>
                  <a:lnTo>
                    <a:pt x="38" y="15"/>
                  </a:lnTo>
                  <a:lnTo>
                    <a:pt x="40" y="15"/>
                  </a:lnTo>
                  <a:lnTo>
                    <a:pt x="41" y="17"/>
                  </a:lnTo>
                  <a:lnTo>
                    <a:pt x="43" y="17"/>
                  </a:lnTo>
                  <a:lnTo>
                    <a:pt x="46" y="17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49" y="1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40" name="Freeform 7509">
              <a:extLst>
                <a:ext uri="{FF2B5EF4-FFF2-40B4-BE49-F238E27FC236}">
                  <a16:creationId xmlns:a16="http://schemas.microsoft.com/office/drawing/2014/main" id="{D20AF910-DFC3-3CD3-C987-0C4CF621A5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8150" y="4344989"/>
              <a:ext cx="52388" cy="95250"/>
            </a:xfrm>
            <a:custGeom>
              <a:avLst/>
              <a:gdLst>
                <a:gd name="T0" fmla="*/ 30 w 33"/>
                <a:gd name="T1" fmla="*/ 33 h 60"/>
                <a:gd name="T2" fmla="*/ 31 w 33"/>
                <a:gd name="T3" fmla="*/ 35 h 60"/>
                <a:gd name="T4" fmla="*/ 3 w 33"/>
                <a:gd name="T5" fmla="*/ 12 h 60"/>
                <a:gd name="T6" fmla="*/ 2 w 33"/>
                <a:gd name="T7" fmla="*/ 12 h 60"/>
                <a:gd name="T8" fmla="*/ 2 w 33"/>
                <a:gd name="T9" fmla="*/ 12 h 60"/>
                <a:gd name="T10" fmla="*/ 0 w 33"/>
                <a:gd name="T11" fmla="*/ 5 h 60"/>
                <a:gd name="T12" fmla="*/ 3 w 33"/>
                <a:gd name="T13" fmla="*/ 4 h 60"/>
                <a:gd name="T14" fmla="*/ 3 w 33"/>
                <a:gd name="T15" fmla="*/ 3 h 60"/>
                <a:gd name="T16" fmla="*/ 17 w 33"/>
                <a:gd name="T17" fmla="*/ 8 h 60"/>
                <a:gd name="T18" fmla="*/ 17 w 33"/>
                <a:gd name="T19" fmla="*/ 10 h 60"/>
                <a:gd name="T20" fmla="*/ 18 w 33"/>
                <a:gd name="T21" fmla="*/ 12 h 60"/>
                <a:gd name="T22" fmla="*/ 19 w 33"/>
                <a:gd name="T23" fmla="*/ 13 h 60"/>
                <a:gd name="T24" fmla="*/ 18 w 33"/>
                <a:gd name="T25" fmla="*/ 14 h 60"/>
                <a:gd name="T26" fmla="*/ 20 w 33"/>
                <a:gd name="T27" fmla="*/ 15 h 60"/>
                <a:gd name="T28" fmla="*/ 22 w 33"/>
                <a:gd name="T29" fmla="*/ 19 h 60"/>
                <a:gd name="T30" fmla="*/ 21 w 33"/>
                <a:gd name="T31" fmla="*/ 21 h 60"/>
                <a:gd name="T32" fmla="*/ 23 w 33"/>
                <a:gd name="T33" fmla="*/ 20 h 60"/>
                <a:gd name="T34" fmla="*/ 25 w 33"/>
                <a:gd name="T35" fmla="*/ 23 h 60"/>
                <a:gd name="T36" fmla="*/ 26 w 33"/>
                <a:gd name="T37" fmla="*/ 27 h 60"/>
                <a:gd name="T38" fmla="*/ 27 w 33"/>
                <a:gd name="T39" fmla="*/ 28 h 60"/>
                <a:gd name="T40" fmla="*/ 29 w 33"/>
                <a:gd name="T41" fmla="*/ 30 h 60"/>
                <a:gd name="T42" fmla="*/ 29 w 33"/>
                <a:gd name="T43" fmla="*/ 31 h 60"/>
                <a:gd name="T44" fmla="*/ 30 w 33"/>
                <a:gd name="T45" fmla="*/ 33 h 60"/>
                <a:gd name="T46" fmla="*/ 30 w 33"/>
                <a:gd name="T47" fmla="*/ 36 h 60"/>
                <a:gd name="T48" fmla="*/ 31 w 33"/>
                <a:gd name="T49" fmla="*/ 37 h 60"/>
                <a:gd name="T50" fmla="*/ 33 w 33"/>
                <a:gd name="T51" fmla="*/ 38 h 60"/>
                <a:gd name="T52" fmla="*/ 31 w 33"/>
                <a:gd name="T53" fmla="*/ 46 h 60"/>
                <a:gd name="T54" fmla="*/ 29 w 33"/>
                <a:gd name="T55" fmla="*/ 52 h 60"/>
                <a:gd name="T56" fmla="*/ 22 w 33"/>
                <a:gd name="T57" fmla="*/ 55 h 60"/>
                <a:gd name="T58" fmla="*/ 19 w 33"/>
                <a:gd name="T59" fmla="*/ 57 h 60"/>
                <a:gd name="T60" fmla="*/ 14 w 33"/>
                <a:gd name="T61" fmla="*/ 58 h 60"/>
                <a:gd name="T62" fmla="*/ 12 w 33"/>
                <a:gd name="T63" fmla="*/ 60 h 60"/>
                <a:gd name="T64" fmla="*/ 9 w 33"/>
                <a:gd name="T65" fmla="*/ 58 h 60"/>
                <a:gd name="T66" fmla="*/ 5 w 33"/>
                <a:gd name="T67" fmla="*/ 56 h 60"/>
                <a:gd name="T68" fmla="*/ 4 w 33"/>
                <a:gd name="T69" fmla="*/ 53 h 60"/>
                <a:gd name="T70" fmla="*/ 2 w 33"/>
                <a:gd name="T71" fmla="*/ 46 h 60"/>
                <a:gd name="T72" fmla="*/ 2 w 33"/>
                <a:gd name="T73" fmla="*/ 40 h 60"/>
                <a:gd name="T74" fmla="*/ 1 w 33"/>
                <a:gd name="T75" fmla="*/ 35 h 60"/>
                <a:gd name="T76" fmla="*/ 1 w 33"/>
                <a:gd name="T77" fmla="*/ 32 h 60"/>
                <a:gd name="T78" fmla="*/ 0 w 33"/>
                <a:gd name="T79" fmla="*/ 27 h 60"/>
                <a:gd name="T80" fmla="*/ 1 w 33"/>
                <a:gd name="T81" fmla="*/ 23 h 60"/>
                <a:gd name="T82" fmla="*/ 1 w 33"/>
                <a:gd name="T83" fmla="*/ 28 h 60"/>
                <a:gd name="T84" fmla="*/ 2 w 33"/>
                <a:gd name="T85" fmla="*/ 25 h 60"/>
                <a:gd name="T86" fmla="*/ 2 w 33"/>
                <a:gd name="T87" fmla="*/ 20 h 60"/>
                <a:gd name="T88" fmla="*/ 3 w 33"/>
                <a:gd name="T89" fmla="*/ 16 h 60"/>
                <a:gd name="T90" fmla="*/ 4 w 33"/>
                <a:gd name="T91" fmla="*/ 13 h 60"/>
                <a:gd name="T92" fmla="*/ 6 w 33"/>
                <a:gd name="T93" fmla="*/ 10 h 60"/>
                <a:gd name="T94" fmla="*/ 5 w 33"/>
                <a:gd name="T95" fmla="*/ 6 h 60"/>
                <a:gd name="T96" fmla="*/ 6 w 33"/>
                <a:gd name="T97" fmla="*/ 5 h 60"/>
                <a:gd name="T98" fmla="*/ 9 w 33"/>
                <a:gd name="T99" fmla="*/ 5 h 60"/>
                <a:gd name="T100" fmla="*/ 12 w 33"/>
                <a:gd name="T101" fmla="*/ 6 h 60"/>
                <a:gd name="T102" fmla="*/ 10 w 33"/>
                <a:gd name="T103" fmla="*/ 5 h 60"/>
                <a:gd name="T104" fmla="*/ 8 w 33"/>
                <a:gd name="T105" fmla="*/ 4 h 60"/>
                <a:gd name="T106" fmla="*/ 6 w 33"/>
                <a:gd name="T107" fmla="*/ 4 h 60"/>
                <a:gd name="T108" fmla="*/ 3 w 33"/>
                <a:gd name="T109" fmla="*/ 3 h 60"/>
                <a:gd name="T110" fmla="*/ 6 w 33"/>
                <a:gd name="T111" fmla="*/ 0 h 60"/>
                <a:gd name="T112" fmla="*/ 11 w 33"/>
                <a:gd name="T113" fmla="*/ 4 h 60"/>
                <a:gd name="T114" fmla="*/ 8 w 33"/>
                <a:gd name="T1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" h="60">
                  <a:moveTo>
                    <a:pt x="31" y="36"/>
                  </a:moveTo>
                  <a:lnTo>
                    <a:pt x="31" y="35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30" y="32"/>
                  </a:lnTo>
                  <a:lnTo>
                    <a:pt x="30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6"/>
                  </a:lnTo>
                  <a:close/>
                  <a:moveTo>
                    <a:pt x="3" y="12"/>
                  </a:moveTo>
                  <a:lnTo>
                    <a:pt x="3" y="13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2" y="12"/>
                  </a:lnTo>
                  <a:lnTo>
                    <a:pt x="3" y="12"/>
                  </a:lnTo>
                  <a:close/>
                  <a:moveTo>
                    <a:pt x="0" y="5"/>
                  </a:moveTo>
                  <a:lnTo>
                    <a:pt x="1" y="5"/>
                  </a:lnTo>
                  <a:lnTo>
                    <a:pt x="0" y="5"/>
                  </a:lnTo>
                  <a:close/>
                  <a:moveTo>
                    <a:pt x="3" y="3"/>
                  </a:moveTo>
                  <a:lnTo>
                    <a:pt x="4" y="3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3"/>
                  </a:lnTo>
                  <a:close/>
                  <a:moveTo>
                    <a:pt x="11" y="4"/>
                  </a:moveTo>
                  <a:lnTo>
                    <a:pt x="15" y="7"/>
                  </a:lnTo>
                  <a:lnTo>
                    <a:pt x="15" y="8"/>
                  </a:lnTo>
                  <a:lnTo>
                    <a:pt x="17" y="8"/>
                  </a:lnTo>
                  <a:lnTo>
                    <a:pt x="15" y="8"/>
                  </a:lnTo>
                  <a:lnTo>
                    <a:pt x="17" y="10"/>
                  </a:lnTo>
                  <a:lnTo>
                    <a:pt x="17" y="8"/>
                  </a:lnTo>
                  <a:lnTo>
                    <a:pt x="17" y="10"/>
                  </a:lnTo>
                  <a:lnTo>
                    <a:pt x="18" y="11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8" y="13"/>
                  </a:lnTo>
                  <a:lnTo>
                    <a:pt x="18" y="12"/>
                  </a:lnTo>
                  <a:lnTo>
                    <a:pt x="18" y="13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6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3" y="21"/>
                  </a:lnTo>
                  <a:lnTo>
                    <a:pt x="23" y="20"/>
                  </a:lnTo>
                  <a:lnTo>
                    <a:pt x="25" y="20"/>
                  </a:lnTo>
                  <a:lnTo>
                    <a:pt x="25" y="21"/>
                  </a:lnTo>
                  <a:lnTo>
                    <a:pt x="25" y="22"/>
                  </a:lnTo>
                  <a:lnTo>
                    <a:pt x="25" y="23"/>
                  </a:lnTo>
                  <a:lnTo>
                    <a:pt x="26" y="23"/>
                  </a:lnTo>
                  <a:lnTo>
                    <a:pt x="26" y="24"/>
                  </a:lnTo>
                  <a:lnTo>
                    <a:pt x="26" y="25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7"/>
                  </a:lnTo>
                  <a:lnTo>
                    <a:pt x="27" y="27"/>
                  </a:lnTo>
                  <a:lnTo>
                    <a:pt x="27" y="28"/>
                  </a:lnTo>
                  <a:lnTo>
                    <a:pt x="28" y="28"/>
                  </a:lnTo>
                  <a:lnTo>
                    <a:pt x="28" y="29"/>
                  </a:lnTo>
                  <a:lnTo>
                    <a:pt x="28" y="30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30" y="32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28" y="31"/>
                  </a:lnTo>
                  <a:lnTo>
                    <a:pt x="28" y="32"/>
                  </a:lnTo>
                  <a:lnTo>
                    <a:pt x="29" y="32"/>
                  </a:lnTo>
                  <a:lnTo>
                    <a:pt x="30" y="33"/>
                  </a:lnTo>
                  <a:lnTo>
                    <a:pt x="31" y="35"/>
                  </a:lnTo>
                  <a:lnTo>
                    <a:pt x="30" y="35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1" y="36"/>
                  </a:lnTo>
                  <a:lnTo>
                    <a:pt x="30" y="36"/>
                  </a:lnTo>
                  <a:lnTo>
                    <a:pt x="31" y="36"/>
                  </a:lnTo>
                  <a:lnTo>
                    <a:pt x="31" y="37"/>
                  </a:lnTo>
                  <a:lnTo>
                    <a:pt x="31" y="36"/>
                  </a:lnTo>
                  <a:lnTo>
                    <a:pt x="31" y="37"/>
                  </a:lnTo>
                  <a:lnTo>
                    <a:pt x="33" y="37"/>
                  </a:lnTo>
                  <a:lnTo>
                    <a:pt x="33" y="38"/>
                  </a:lnTo>
                  <a:lnTo>
                    <a:pt x="33" y="41"/>
                  </a:lnTo>
                  <a:lnTo>
                    <a:pt x="33" y="43"/>
                  </a:lnTo>
                  <a:lnTo>
                    <a:pt x="33" y="44"/>
                  </a:lnTo>
                  <a:lnTo>
                    <a:pt x="31" y="46"/>
                  </a:lnTo>
                  <a:lnTo>
                    <a:pt x="31" y="47"/>
                  </a:lnTo>
                  <a:lnTo>
                    <a:pt x="31" y="48"/>
                  </a:lnTo>
                  <a:lnTo>
                    <a:pt x="31" y="49"/>
                  </a:lnTo>
                  <a:lnTo>
                    <a:pt x="29" y="52"/>
                  </a:lnTo>
                  <a:lnTo>
                    <a:pt x="28" y="53"/>
                  </a:lnTo>
                  <a:lnTo>
                    <a:pt x="25" y="55"/>
                  </a:lnTo>
                  <a:lnTo>
                    <a:pt x="22" y="56"/>
                  </a:lnTo>
                  <a:lnTo>
                    <a:pt x="22" y="55"/>
                  </a:lnTo>
                  <a:lnTo>
                    <a:pt x="22" y="56"/>
                  </a:lnTo>
                  <a:lnTo>
                    <a:pt x="21" y="56"/>
                  </a:lnTo>
                  <a:lnTo>
                    <a:pt x="19" y="56"/>
                  </a:lnTo>
                  <a:lnTo>
                    <a:pt x="19" y="57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1" y="60"/>
                  </a:lnTo>
                  <a:lnTo>
                    <a:pt x="11" y="58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6" y="56"/>
                  </a:lnTo>
                  <a:lnTo>
                    <a:pt x="5" y="56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5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1" y="28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6" y="5"/>
                  </a:lnTo>
                  <a:lnTo>
                    <a:pt x="5" y="4"/>
                  </a:lnTo>
                  <a:lnTo>
                    <a:pt x="6" y="4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9" y="4"/>
                  </a:lnTo>
                  <a:lnTo>
                    <a:pt x="8" y="3"/>
                  </a:lnTo>
                  <a:lnTo>
                    <a:pt x="6" y="3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5" y="3"/>
                  </a:lnTo>
                  <a:lnTo>
                    <a:pt x="6" y="4"/>
                  </a:lnTo>
                  <a:lnTo>
                    <a:pt x="5" y="4"/>
                  </a:lnTo>
                  <a:lnTo>
                    <a:pt x="5" y="3"/>
                  </a:lnTo>
                  <a:lnTo>
                    <a:pt x="4" y="3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2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41" name="Freeform 7413">
              <a:extLst>
                <a:ext uri="{FF2B5EF4-FFF2-40B4-BE49-F238E27FC236}">
                  <a16:creationId xmlns:a16="http://schemas.microsoft.com/office/drawing/2014/main" id="{1B7A18A3-759B-1685-51CF-F24262D1AC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19337" y="4121151"/>
              <a:ext cx="61913" cy="168275"/>
            </a:xfrm>
            <a:custGeom>
              <a:avLst/>
              <a:gdLst>
                <a:gd name="T0" fmla="*/ 20 w 39"/>
                <a:gd name="T1" fmla="*/ 106 h 106"/>
                <a:gd name="T2" fmla="*/ 17 w 39"/>
                <a:gd name="T3" fmla="*/ 105 h 106"/>
                <a:gd name="T4" fmla="*/ 17 w 39"/>
                <a:gd name="T5" fmla="*/ 106 h 106"/>
                <a:gd name="T6" fmla="*/ 16 w 39"/>
                <a:gd name="T7" fmla="*/ 106 h 106"/>
                <a:gd name="T8" fmla="*/ 17 w 39"/>
                <a:gd name="T9" fmla="*/ 105 h 106"/>
                <a:gd name="T10" fmla="*/ 6 w 39"/>
                <a:gd name="T11" fmla="*/ 105 h 106"/>
                <a:gd name="T12" fmla="*/ 7 w 39"/>
                <a:gd name="T13" fmla="*/ 105 h 106"/>
                <a:gd name="T14" fmla="*/ 7 w 39"/>
                <a:gd name="T15" fmla="*/ 106 h 106"/>
                <a:gd name="T16" fmla="*/ 5 w 39"/>
                <a:gd name="T17" fmla="*/ 106 h 106"/>
                <a:gd name="T18" fmla="*/ 4 w 39"/>
                <a:gd name="T19" fmla="*/ 105 h 106"/>
                <a:gd name="T20" fmla="*/ 4 w 39"/>
                <a:gd name="T21" fmla="*/ 105 h 106"/>
                <a:gd name="T22" fmla="*/ 3 w 39"/>
                <a:gd name="T23" fmla="*/ 105 h 106"/>
                <a:gd name="T24" fmla="*/ 4 w 39"/>
                <a:gd name="T25" fmla="*/ 105 h 106"/>
                <a:gd name="T26" fmla="*/ 26 w 39"/>
                <a:gd name="T27" fmla="*/ 97 h 106"/>
                <a:gd name="T28" fmla="*/ 30 w 39"/>
                <a:gd name="T29" fmla="*/ 98 h 106"/>
                <a:gd name="T30" fmla="*/ 31 w 39"/>
                <a:gd name="T31" fmla="*/ 98 h 106"/>
                <a:gd name="T32" fmla="*/ 33 w 39"/>
                <a:gd name="T33" fmla="*/ 97 h 106"/>
                <a:gd name="T34" fmla="*/ 34 w 39"/>
                <a:gd name="T35" fmla="*/ 98 h 106"/>
                <a:gd name="T36" fmla="*/ 34 w 39"/>
                <a:gd name="T37" fmla="*/ 98 h 106"/>
                <a:gd name="T38" fmla="*/ 37 w 39"/>
                <a:gd name="T39" fmla="*/ 99 h 106"/>
                <a:gd name="T40" fmla="*/ 39 w 39"/>
                <a:gd name="T41" fmla="*/ 99 h 106"/>
                <a:gd name="T42" fmla="*/ 39 w 39"/>
                <a:gd name="T43" fmla="*/ 101 h 106"/>
                <a:gd name="T44" fmla="*/ 37 w 39"/>
                <a:gd name="T45" fmla="*/ 102 h 106"/>
                <a:gd name="T46" fmla="*/ 34 w 39"/>
                <a:gd name="T47" fmla="*/ 102 h 106"/>
                <a:gd name="T48" fmla="*/ 33 w 39"/>
                <a:gd name="T49" fmla="*/ 103 h 106"/>
                <a:gd name="T50" fmla="*/ 31 w 39"/>
                <a:gd name="T51" fmla="*/ 103 h 106"/>
                <a:gd name="T52" fmla="*/ 27 w 39"/>
                <a:gd name="T53" fmla="*/ 104 h 106"/>
                <a:gd name="T54" fmla="*/ 24 w 39"/>
                <a:gd name="T55" fmla="*/ 103 h 106"/>
                <a:gd name="T56" fmla="*/ 23 w 39"/>
                <a:gd name="T57" fmla="*/ 102 h 106"/>
                <a:gd name="T58" fmla="*/ 22 w 39"/>
                <a:gd name="T59" fmla="*/ 101 h 106"/>
                <a:gd name="T60" fmla="*/ 22 w 39"/>
                <a:gd name="T61" fmla="*/ 99 h 106"/>
                <a:gd name="T62" fmla="*/ 23 w 39"/>
                <a:gd name="T63" fmla="*/ 98 h 106"/>
                <a:gd name="T64" fmla="*/ 25 w 39"/>
                <a:gd name="T65" fmla="*/ 97 h 106"/>
                <a:gd name="T66" fmla="*/ 16 w 39"/>
                <a:gd name="T67" fmla="*/ 37 h 106"/>
                <a:gd name="T68" fmla="*/ 15 w 39"/>
                <a:gd name="T69" fmla="*/ 38 h 106"/>
                <a:gd name="T70" fmla="*/ 13 w 39"/>
                <a:gd name="T71" fmla="*/ 39 h 106"/>
                <a:gd name="T72" fmla="*/ 6 w 39"/>
                <a:gd name="T73" fmla="*/ 43 h 106"/>
                <a:gd name="T74" fmla="*/ 5 w 39"/>
                <a:gd name="T75" fmla="*/ 45 h 106"/>
                <a:gd name="T76" fmla="*/ 5 w 39"/>
                <a:gd name="T77" fmla="*/ 45 h 106"/>
                <a:gd name="T78" fmla="*/ 4 w 39"/>
                <a:gd name="T79" fmla="*/ 47 h 106"/>
                <a:gd name="T80" fmla="*/ 5 w 39"/>
                <a:gd name="T81" fmla="*/ 49 h 106"/>
                <a:gd name="T82" fmla="*/ 5 w 39"/>
                <a:gd name="T83" fmla="*/ 52 h 106"/>
                <a:gd name="T84" fmla="*/ 5 w 39"/>
                <a:gd name="T85" fmla="*/ 53 h 106"/>
                <a:gd name="T86" fmla="*/ 5 w 39"/>
                <a:gd name="T87" fmla="*/ 53 h 106"/>
                <a:gd name="T88" fmla="*/ 1 w 39"/>
                <a:gd name="T89" fmla="*/ 54 h 106"/>
                <a:gd name="T90" fmla="*/ 0 w 39"/>
                <a:gd name="T91" fmla="*/ 0 h 106"/>
                <a:gd name="T92" fmla="*/ 3 w 39"/>
                <a:gd name="T93" fmla="*/ 4 h 106"/>
                <a:gd name="T94" fmla="*/ 6 w 39"/>
                <a:gd name="T95" fmla="*/ 12 h 106"/>
                <a:gd name="T96" fmla="*/ 9 w 39"/>
                <a:gd name="T97" fmla="*/ 19 h 106"/>
                <a:gd name="T98" fmla="*/ 13 w 39"/>
                <a:gd name="T99" fmla="*/ 27 h 106"/>
                <a:gd name="T100" fmla="*/ 13 w 39"/>
                <a:gd name="T101" fmla="*/ 27 h 106"/>
                <a:gd name="T102" fmla="*/ 16 w 39"/>
                <a:gd name="T103" fmla="*/ 3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" h="106">
                  <a:moveTo>
                    <a:pt x="21" y="106"/>
                  </a:move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0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close/>
                  <a:moveTo>
                    <a:pt x="17" y="105"/>
                  </a:moveTo>
                  <a:lnTo>
                    <a:pt x="17" y="105"/>
                  </a:lnTo>
                  <a:lnTo>
                    <a:pt x="17" y="105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7" y="106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7" y="105"/>
                  </a:lnTo>
                  <a:lnTo>
                    <a:pt x="17" y="105"/>
                  </a:lnTo>
                  <a:close/>
                  <a:moveTo>
                    <a:pt x="4" y="105"/>
                  </a:moveTo>
                  <a:lnTo>
                    <a:pt x="5" y="105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3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close/>
                  <a:moveTo>
                    <a:pt x="25" y="97"/>
                  </a:moveTo>
                  <a:lnTo>
                    <a:pt x="25" y="97"/>
                  </a:lnTo>
                  <a:lnTo>
                    <a:pt x="25" y="97"/>
                  </a:lnTo>
                  <a:lnTo>
                    <a:pt x="26" y="97"/>
                  </a:lnTo>
                  <a:lnTo>
                    <a:pt x="26" y="98"/>
                  </a:lnTo>
                  <a:lnTo>
                    <a:pt x="27" y="98"/>
                  </a:lnTo>
                  <a:lnTo>
                    <a:pt x="29" y="99"/>
                  </a:lnTo>
                  <a:lnTo>
                    <a:pt x="29" y="99"/>
                  </a:lnTo>
                  <a:lnTo>
                    <a:pt x="30" y="98"/>
                  </a:lnTo>
                  <a:lnTo>
                    <a:pt x="30" y="98"/>
                  </a:lnTo>
                  <a:lnTo>
                    <a:pt x="30" y="98"/>
                  </a:lnTo>
                  <a:lnTo>
                    <a:pt x="30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2" y="98"/>
                  </a:lnTo>
                  <a:lnTo>
                    <a:pt x="32" y="98"/>
                  </a:lnTo>
                  <a:lnTo>
                    <a:pt x="32" y="98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8" y="99"/>
                  </a:lnTo>
                  <a:lnTo>
                    <a:pt x="38" y="99"/>
                  </a:lnTo>
                  <a:lnTo>
                    <a:pt x="39" y="101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39" y="101"/>
                  </a:lnTo>
                  <a:lnTo>
                    <a:pt x="39" y="101"/>
                  </a:lnTo>
                  <a:lnTo>
                    <a:pt x="39" y="101"/>
                  </a:lnTo>
                  <a:lnTo>
                    <a:pt x="38" y="101"/>
                  </a:lnTo>
                  <a:lnTo>
                    <a:pt x="38" y="101"/>
                  </a:lnTo>
                  <a:lnTo>
                    <a:pt x="38" y="101"/>
                  </a:lnTo>
                  <a:lnTo>
                    <a:pt x="38" y="102"/>
                  </a:lnTo>
                  <a:lnTo>
                    <a:pt x="37" y="102"/>
                  </a:lnTo>
                  <a:lnTo>
                    <a:pt x="37" y="102"/>
                  </a:lnTo>
                  <a:lnTo>
                    <a:pt x="35" y="102"/>
                  </a:lnTo>
                  <a:lnTo>
                    <a:pt x="35" y="102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34" y="103"/>
                  </a:lnTo>
                  <a:lnTo>
                    <a:pt x="34" y="103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1" y="103"/>
                  </a:lnTo>
                  <a:lnTo>
                    <a:pt x="31" y="103"/>
                  </a:lnTo>
                  <a:lnTo>
                    <a:pt x="31" y="103"/>
                  </a:lnTo>
                  <a:lnTo>
                    <a:pt x="31" y="103"/>
                  </a:lnTo>
                  <a:lnTo>
                    <a:pt x="31" y="103"/>
                  </a:lnTo>
                  <a:lnTo>
                    <a:pt x="30" y="103"/>
                  </a:lnTo>
                  <a:lnTo>
                    <a:pt x="27" y="104"/>
                  </a:lnTo>
                  <a:lnTo>
                    <a:pt x="27" y="104"/>
                  </a:lnTo>
                  <a:lnTo>
                    <a:pt x="26" y="10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4" y="103"/>
                  </a:lnTo>
                  <a:lnTo>
                    <a:pt x="24" y="103"/>
                  </a:lnTo>
                  <a:lnTo>
                    <a:pt x="24" y="103"/>
                  </a:lnTo>
                  <a:lnTo>
                    <a:pt x="24" y="102"/>
                  </a:lnTo>
                  <a:lnTo>
                    <a:pt x="23" y="102"/>
                  </a:lnTo>
                  <a:lnTo>
                    <a:pt x="23" y="102"/>
                  </a:lnTo>
                  <a:lnTo>
                    <a:pt x="22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99"/>
                  </a:lnTo>
                  <a:lnTo>
                    <a:pt x="22" y="101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22" y="98"/>
                  </a:lnTo>
                  <a:lnTo>
                    <a:pt x="23" y="98"/>
                  </a:lnTo>
                  <a:lnTo>
                    <a:pt x="23" y="98"/>
                  </a:lnTo>
                  <a:lnTo>
                    <a:pt x="23" y="98"/>
                  </a:lnTo>
                  <a:lnTo>
                    <a:pt x="23" y="98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4" y="97"/>
                  </a:lnTo>
                  <a:lnTo>
                    <a:pt x="25" y="97"/>
                  </a:lnTo>
                  <a:close/>
                  <a:moveTo>
                    <a:pt x="17" y="37"/>
                  </a:move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3" y="39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42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6"/>
                  </a:lnTo>
                  <a:lnTo>
                    <a:pt x="4" y="46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3" y="53"/>
                  </a:lnTo>
                  <a:lnTo>
                    <a:pt x="3" y="54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3" y="3"/>
                  </a:lnTo>
                  <a:lnTo>
                    <a:pt x="3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5" y="9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9" y="19"/>
                  </a:lnTo>
                  <a:lnTo>
                    <a:pt x="10" y="21"/>
                  </a:lnTo>
                  <a:lnTo>
                    <a:pt x="10" y="22"/>
                  </a:lnTo>
                  <a:lnTo>
                    <a:pt x="12" y="23"/>
                  </a:lnTo>
                  <a:lnTo>
                    <a:pt x="12" y="26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5" y="30"/>
                  </a:lnTo>
                  <a:lnTo>
                    <a:pt x="16" y="32"/>
                  </a:lnTo>
                  <a:lnTo>
                    <a:pt x="17" y="35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42" name="Freeform 6984">
              <a:extLst>
                <a:ext uri="{FF2B5EF4-FFF2-40B4-BE49-F238E27FC236}">
                  <a16:creationId xmlns:a16="http://schemas.microsoft.com/office/drawing/2014/main" id="{7201B392-FE66-5FFB-129D-2252EF7596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0950" y="4459289"/>
              <a:ext cx="31750" cy="25400"/>
            </a:xfrm>
            <a:custGeom>
              <a:avLst/>
              <a:gdLst>
                <a:gd name="T0" fmla="*/ 17 w 20"/>
                <a:gd name="T1" fmla="*/ 2 h 16"/>
                <a:gd name="T2" fmla="*/ 18 w 20"/>
                <a:gd name="T3" fmla="*/ 3 h 16"/>
                <a:gd name="T4" fmla="*/ 19 w 20"/>
                <a:gd name="T5" fmla="*/ 7 h 16"/>
                <a:gd name="T6" fmla="*/ 19 w 20"/>
                <a:gd name="T7" fmla="*/ 8 h 16"/>
                <a:gd name="T8" fmla="*/ 19 w 20"/>
                <a:gd name="T9" fmla="*/ 9 h 16"/>
                <a:gd name="T10" fmla="*/ 20 w 20"/>
                <a:gd name="T11" fmla="*/ 11 h 16"/>
                <a:gd name="T12" fmla="*/ 20 w 20"/>
                <a:gd name="T13" fmla="*/ 11 h 16"/>
                <a:gd name="T14" fmla="*/ 19 w 20"/>
                <a:gd name="T15" fmla="*/ 11 h 16"/>
                <a:gd name="T16" fmla="*/ 18 w 20"/>
                <a:gd name="T17" fmla="*/ 10 h 16"/>
                <a:gd name="T18" fmla="*/ 18 w 20"/>
                <a:gd name="T19" fmla="*/ 10 h 16"/>
                <a:gd name="T20" fmla="*/ 17 w 20"/>
                <a:gd name="T21" fmla="*/ 10 h 16"/>
                <a:gd name="T22" fmla="*/ 15 w 20"/>
                <a:gd name="T23" fmla="*/ 7 h 16"/>
                <a:gd name="T24" fmla="*/ 15 w 20"/>
                <a:gd name="T25" fmla="*/ 3 h 16"/>
                <a:gd name="T26" fmla="*/ 17 w 20"/>
                <a:gd name="T27" fmla="*/ 3 h 16"/>
                <a:gd name="T28" fmla="*/ 17 w 20"/>
                <a:gd name="T29" fmla="*/ 3 h 16"/>
                <a:gd name="T30" fmla="*/ 17 w 20"/>
                <a:gd name="T31" fmla="*/ 2 h 16"/>
                <a:gd name="T32" fmla="*/ 14 w 20"/>
                <a:gd name="T33" fmla="*/ 3 h 16"/>
                <a:gd name="T34" fmla="*/ 13 w 20"/>
                <a:gd name="T35" fmla="*/ 3 h 16"/>
                <a:gd name="T36" fmla="*/ 12 w 20"/>
                <a:gd name="T37" fmla="*/ 5 h 16"/>
                <a:gd name="T38" fmla="*/ 11 w 20"/>
                <a:gd name="T39" fmla="*/ 5 h 16"/>
                <a:gd name="T40" fmla="*/ 11 w 20"/>
                <a:gd name="T41" fmla="*/ 6 h 16"/>
                <a:gd name="T42" fmla="*/ 11 w 20"/>
                <a:gd name="T43" fmla="*/ 7 h 16"/>
                <a:gd name="T44" fmla="*/ 12 w 20"/>
                <a:gd name="T45" fmla="*/ 9 h 16"/>
                <a:gd name="T46" fmla="*/ 12 w 20"/>
                <a:gd name="T47" fmla="*/ 9 h 16"/>
                <a:gd name="T48" fmla="*/ 12 w 20"/>
                <a:gd name="T49" fmla="*/ 10 h 16"/>
                <a:gd name="T50" fmla="*/ 12 w 20"/>
                <a:gd name="T51" fmla="*/ 11 h 16"/>
                <a:gd name="T52" fmla="*/ 12 w 20"/>
                <a:gd name="T53" fmla="*/ 13 h 16"/>
                <a:gd name="T54" fmla="*/ 12 w 20"/>
                <a:gd name="T55" fmla="*/ 13 h 16"/>
                <a:gd name="T56" fmla="*/ 11 w 20"/>
                <a:gd name="T57" fmla="*/ 14 h 16"/>
                <a:gd name="T58" fmla="*/ 10 w 20"/>
                <a:gd name="T59" fmla="*/ 16 h 16"/>
                <a:gd name="T60" fmla="*/ 9 w 20"/>
                <a:gd name="T61" fmla="*/ 15 h 16"/>
                <a:gd name="T62" fmla="*/ 8 w 20"/>
                <a:gd name="T63" fmla="*/ 15 h 16"/>
                <a:gd name="T64" fmla="*/ 6 w 20"/>
                <a:gd name="T65" fmla="*/ 14 h 16"/>
                <a:gd name="T66" fmla="*/ 6 w 20"/>
                <a:gd name="T67" fmla="*/ 13 h 16"/>
                <a:gd name="T68" fmla="*/ 4 w 20"/>
                <a:gd name="T69" fmla="*/ 13 h 16"/>
                <a:gd name="T70" fmla="*/ 4 w 20"/>
                <a:gd name="T71" fmla="*/ 11 h 16"/>
                <a:gd name="T72" fmla="*/ 4 w 20"/>
                <a:gd name="T73" fmla="*/ 10 h 16"/>
                <a:gd name="T74" fmla="*/ 4 w 20"/>
                <a:gd name="T75" fmla="*/ 9 h 16"/>
                <a:gd name="T76" fmla="*/ 4 w 20"/>
                <a:gd name="T77" fmla="*/ 9 h 16"/>
                <a:gd name="T78" fmla="*/ 3 w 20"/>
                <a:gd name="T79" fmla="*/ 9 h 16"/>
                <a:gd name="T80" fmla="*/ 3 w 20"/>
                <a:gd name="T81" fmla="*/ 8 h 16"/>
                <a:gd name="T82" fmla="*/ 2 w 20"/>
                <a:gd name="T83" fmla="*/ 8 h 16"/>
                <a:gd name="T84" fmla="*/ 0 w 20"/>
                <a:gd name="T85" fmla="*/ 7 h 16"/>
                <a:gd name="T86" fmla="*/ 5 w 20"/>
                <a:gd name="T87" fmla="*/ 7 h 16"/>
                <a:gd name="T88" fmla="*/ 9 w 20"/>
                <a:gd name="T89" fmla="*/ 6 h 16"/>
                <a:gd name="T90" fmla="*/ 11 w 20"/>
                <a:gd name="T91" fmla="*/ 3 h 16"/>
                <a:gd name="T92" fmla="*/ 15 w 20"/>
                <a:gd name="T93" fmla="*/ 0 h 16"/>
                <a:gd name="T94" fmla="*/ 17 w 20"/>
                <a:gd name="T95" fmla="*/ 0 h 16"/>
                <a:gd name="T96" fmla="*/ 15 w 20"/>
                <a:gd name="T97" fmla="*/ 1 h 16"/>
                <a:gd name="T98" fmla="*/ 15 w 20"/>
                <a:gd name="T99" fmla="*/ 2 h 16"/>
                <a:gd name="T100" fmla="*/ 14 w 20"/>
                <a:gd name="T101" fmla="*/ 3 h 16"/>
                <a:gd name="T102" fmla="*/ 14 w 20"/>
                <a:gd name="T10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" h="16">
                  <a:moveTo>
                    <a:pt x="17" y="2"/>
                  </a:move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close/>
                  <a:moveTo>
                    <a:pt x="14" y="3"/>
                  </a:moveTo>
                  <a:lnTo>
                    <a:pt x="14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8" y="6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3" y="1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43" name="Freeform 7415">
              <a:extLst>
                <a:ext uri="{FF2B5EF4-FFF2-40B4-BE49-F238E27FC236}">
                  <a16:creationId xmlns:a16="http://schemas.microsoft.com/office/drawing/2014/main" id="{C7B8FF90-2B28-C1B7-590E-EFE2C981A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0362" y="4800601"/>
              <a:ext cx="314325" cy="71438"/>
            </a:xfrm>
            <a:custGeom>
              <a:avLst/>
              <a:gdLst>
                <a:gd name="T0" fmla="*/ 100 w 198"/>
                <a:gd name="T1" fmla="*/ 45 h 45"/>
                <a:gd name="T2" fmla="*/ 35 w 198"/>
                <a:gd name="T3" fmla="*/ 44 h 45"/>
                <a:gd name="T4" fmla="*/ 35 w 198"/>
                <a:gd name="T5" fmla="*/ 44 h 45"/>
                <a:gd name="T6" fmla="*/ 88 w 198"/>
                <a:gd name="T7" fmla="*/ 44 h 45"/>
                <a:gd name="T8" fmla="*/ 17 w 198"/>
                <a:gd name="T9" fmla="*/ 44 h 45"/>
                <a:gd name="T10" fmla="*/ 72 w 198"/>
                <a:gd name="T11" fmla="*/ 42 h 45"/>
                <a:gd name="T12" fmla="*/ 93 w 198"/>
                <a:gd name="T13" fmla="*/ 42 h 45"/>
                <a:gd name="T14" fmla="*/ 76 w 198"/>
                <a:gd name="T15" fmla="*/ 41 h 45"/>
                <a:gd name="T16" fmla="*/ 99 w 198"/>
                <a:gd name="T17" fmla="*/ 44 h 45"/>
                <a:gd name="T18" fmla="*/ 94 w 198"/>
                <a:gd name="T19" fmla="*/ 42 h 45"/>
                <a:gd name="T20" fmla="*/ 97 w 198"/>
                <a:gd name="T21" fmla="*/ 39 h 45"/>
                <a:gd name="T22" fmla="*/ 84 w 198"/>
                <a:gd name="T23" fmla="*/ 43 h 45"/>
                <a:gd name="T24" fmla="*/ 78 w 198"/>
                <a:gd name="T25" fmla="*/ 44 h 45"/>
                <a:gd name="T26" fmla="*/ 84 w 198"/>
                <a:gd name="T27" fmla="*/ 42 h 45"/>
                <a:gd name="T28" fmla="*/ 86 w 198"/>
                <a:gd name="T29" fmla="*/ 41 h 45"/>
                <a:gd name="T30" fmla="*/ 97 w 198"/>
                <a:gd name="T31" fmla="*/ 38 h 45"/>
                <a:gd name="T32" fmla="*/ 39 w 198"/>
                <a:gd name="T33" fmla="*/ 36 h 45"/>
                <a:gd name="T34" fmla="*/ 50 w 198"/>
                <a:gd name="T35" fmla="*/ 36 h 45"/>
                <a:gd name="T36" fmla="*/ 93 w 198"/>
                <a:gd name="T37" fmla="*/ 35 h 45"/>
                <a:gd name="T38" fmla="*/ 50 w 198"/>
                <a:gd name="T39" fmla="*/ 34 h 45"/>
                <a:gd name="T40" fmla="*/ 7 w 198"/>
                <a:gd name="T41" fmla="*/ 36 h 45"/>
                <a:gd name="T42" fmla="*/ 5 w 198"/>
                <a:gd name="T43" fmla="*/ 38 h 45"/>
                <a:gd name="T44" fmla="*/ 1 w 198"/>
                <a:gd name="T45" fmla="*/ 37 h 45"/>
                <a:gd name="T46" fmla="*/ 6 w 198"/>
                <a:gd name="T47" fmla="*/ 33 h 45"/>
                <a:gd name="T48" fmla="*/ 9 w 198"/>
                <a:gd name="T49" fmla="*/ 33 h 45"/>
                <a:gd name="T50" fmla="*/ 15 w 198"/>
                <a:gd name="T51" fmla="*/ 31 h 45"/>
                <a:gd name="T52" fmla="*/ 18 w 198"/>
                <a:gd name="T53" fmla="*/ 29 h 45"/>
                <a:gd name="T54" fmla="*/ 23 w 198"/>
                <a:gd name="T55" fmla="*/ 33 h 45"/>
                <a:gd name="T56" fmla="*/ 17 w 198"/>
                <a:gd name="T57" fmla="*/ 38 h 45"/>
                <a:gd name="T58" fmla="*/ 9 w 198"/>
                <a:gd name="T59" fmla="*/ 37 h 45"/>
                <a:gd name="T60" fmla="*/ 5 w 198"/>
                <a:gd name="T61" fmla="*/ 29 h 45"/>
                <a:gd name="T62" fmla="*/ 38 w 198"/>
                <a:gd name="T63" fmla="*/ 30 h 45"/>
                <a:gd name="T64" fmla="*/ 42 w 198"/>
                <a:gd name="T65" fmla="*/ 31 h 45"/>
                <a:gd name="T66" fmla="*/ 50 w 198"/>
                <a:gd name="T67" fmla="*/ 37 h 45"/>
                <a:gd name="T68" fmla="*/ 52 w 198"/>
                <a:gd name="T69" fmla="*/ 38 h 45"/>
                <a:gd name="T70" fmla="*/ 58 w 198"/>
                <a:gd name="T71" fmla="*/ 38 h 45"/>
                <a:gd name="T72" fmla="*/ 61 w 198"/>
                <a:gd name="T73" fmla="*/ 41 h 45"/>
                <a:gd name="T74" fmla="*/ 66 w 198"/>
                <a:gd name="T75" fmla="*/ 43 h 45"/>
                <a:gd name="T76" fmla="*/ 72 w 198"/>
                <a:gd name="T77" fmla="*/ 42 h 45"/>
                <a:gd name="T78" fmla="*/ 36 w 198"/>
                <a:gd name="T79" fmla="*/ 45 h 45"/>
                <a:gd name="T80" fmla="*/ 39 w 198"/>
                <a:gd name="T81" fmla="*/ 42 h 45"/>
                <a:gd name="T82" fmla="*/ 38 w 198"/>
                <a:gd name="T83" fmla="*/ 34 h 45"/>
                <a:gd name="T84" fmla="*/ 31 w 198"/>
                <a:gd name="T85" fmla="*/ 34 h 45"/>
                <a:gd name="T86" fmla="*/ 27 w 198"/>
                <a:gd name="T87" fmla="*/ 30 h 45"/>
                <a:gd name="T88" fmla="*/ 30 w 198"/>
                <a:gd name="T89" fmla="*/ 29 h 45"/>
                <a:gd name="T90" fmla="*/ 33 w 198"/>
                <a:gd name="T91" fmla="*/ 33 h 45"/>
                <a:gd name="T92" fmla="*/ 33 w 198"/>
                <a:gd name="T93" fmla="*/ 28 h 45"/>
                <a:gd name="T94" fmla="*/ 100 w 198"/>
                <a:gd name="T95" fmla="*/ 29 h 45"/>
                <a:gd name="T96" fmla="*/ 100 w 198"/>
                <a:gd name="T97" fmla="*/ 29 h 45"/>
                <a:gd name="T98" fmla="*/ 38 w 198"/>
                <a:gd name="T99" fmla="*/ 30 h 45"/>
                <a:gd name="T100" fmla="*/ 39 w 198"/>
                <a:gd name="T101" fmla="*/ 26 h 45"/>
                <a:gd name="T102" fmla="*/ 186 w 198"/>
                <a:gd name="T103" fmla="*/ 26 h 45"/>
                <a:gd name="T104" fmla="*/ 191 w 198"/>
                <a:gd name="T105" fmla="*/ 30 h 45"/>
                <a:gd name="T106" fmla="*/ 192 w 198"/>
                <a:gd name="T107" fmla="*/ 37 h 45"/>
                <a:gd name="T108" fmla="*/ 198 w 198"/>
                <a:gd name="T109" fmla="*/ 41 h 45"/>
                <a:gd name="T110" fmla="*/ 175 w 198"/>
                <a:gd name="T111" fmla="*/ 44 h 45"/>
                <a:gd name="T112" fmla="*/ 178 w 198"/>
                <a:gd name="T113" fmla="*/ 42 h 45"/>
                <a:gd name="T114" fmla="*/ 182 w 198"/>
                <a:gd name="T115" fmla="*/ 27 h 45"/>
                <a:gd name="T116" fmla="*/ 186 w 198"/>
                <a:gd name="T117" fmla="*/ 21 h 45"/>
                <a:gd name="T118" fmla="*/ 183 w 198"/>
                <a:gd name="T119" fmla="*/ 21 h 45"/>
                <a:gd name="T120" fmla="*/ 182 w 198"/>
                <a:gd name="T121" fmla="*/ 13 h 45"/>
                <a:gd name="T122" fmla="*/ 191 w 198"/>
                <a:gd name="T123" fmla="*/ 2 h 45"/>
                <a:gd name="T124" fmla="*/ 181 w 198"/>
                <a:gd name="T12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45">
                  <a:moveTo>
                    <a:pt x="28" y="45"/>
                  </a:moveTo>
                  <a:lnTo>
                    <a:pt x="26" y="45"/>
                  </a:lnTo>
                  <a:lnTo>
                    <a:pt x="27" y="45"/>
                  </a:lnTo>
                  <a:lnTo>
                    <a:pt x="28" y="45"/>
                  </a:lnTo>
                  <a:close/>
                  <a:moveTo>
                    <a:pt x="101" y="44"/>
                  </a:moveTo>
                  <a:lnTo>
                    <a:pt x="101" y="45"/>
                  </a:lnTo>
                  <a:lnTo>
                    <a:pt x="102" y="45"/>
                  </a:lnTo>
                  <a:lnTo>
                    <a:pt x="103" y="45"/>
                  </a:lnTo>
                  <a:lnTo>
                    <a:pt x="100" y="45"/>
                  </a:lnTo>
                  <a:lnTo>
                    <a:pt x="101" y="45"/>
                  </a:lnTo>
                  <a:lnTo>
                    <a:pt x="100" y="45"/>
                  </a:lnTo>
                  <a:lnTo>
                    <a:pt x="100" y="44"/>
                  </a:lnTo>
                  <a:lnTo>
                    <a:pt x="99" y="44"/>
                  </a:lnTo>
                  <a:lnTo>
                    <a:pt x="100" y="44"/>
                  </a:lnTo>
                  <a:lnTo>
                    <a:pt x="101" y="44"/>
                  </a:lnTo>
                  <a:close/>
                  <a:moveTo>
                    <a:pt x="34" y="44"/>
                  </a:moveTo>
                  <a:lnTo>
                    <a:pt x="34" y="45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2" y="45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4" y="44"/>
                  </a:lnTo>
                  <a:close/>
                  <a:moveTo>
                    <a:pt x="101" y="44"/>
                  </a:moveTo>
                  <a:lnTo>
                    <a:pt x="101" y="43"/>
                  </a:lnTo>
                  <a:lnTo>
                    <a:pt x="101" y="44"/>
                  </a:lnTo>
                  <a:close/>
                  <a:moveTo>
                    <a:pt x="35" y="44"/>
                  </a:moveTo>
                  <a:lnTo>
                    <a:pt x="34" y="43"/>
                  </a:lnTo>
                  <a:lnTo>
                    <a:pt x="35" y="43"/>
                  </a:lnTo>
                  <a:lnTo>
                    <a:pt x="35" y="44"/>
                  </a:lnTo>
                  <a:close/>
                  <a:moveTo>
                    <a:pt x="89" y="44"/>
                  </a:moveTo>
                  <a:lnTo>
                    <a:pt x="89" y="45"/>
                  </a:lnTo>
                  <a:lnTo>
                    <a:pt x="90" y="45"/>
                  </a:lnTo>
                  <a:lnTo>
                    <a:pt x="85" y="45"/>
                  </a:lnTo>
                  <a:lnTo>
                    <a:pt x="86" y="45"/>
                  </a:lnTo>
                  <a:lnTo>
                    <a:pt x="88" y="44"/>
                  </a:lnTo>
                  <a:lnTo>
                    <a:pt x="89" y="44"/>
                  </a:lnTo>
                  <a:lnTo>
                    <a:pt x="90" y="43"/>
                  </a:lnTo>
                  <a:lnTo>
                    <a:pt x="89" y="44"/>
                  </a:lnTo>
                  <a:close/>
                  <a:moveTo>
                    <a:pt x="19" y="45"/>
                  </a:moveTo>
                  <a:lnTo>
                    <a:pt x="21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6" y="44"/>
                  </a:lnTo>
                  <a:lnTo>
                    <a:pt x="17" y="44"/>
                  </a:lnTo>
                  <a:lnTo>
                    <a:pt x="18" y="45"/>
                  </a:lnTo>
                  <a:lnTo>
                    <a:pt x="18" y="44"/>
                  </a:lnTo>
                  <a:lnTo>
                    <a:pt x="18" y="43"/>
                  </a:lnTo>
                  <a:lnTo>
                    <a:pt x="19" y="42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5"/>
                  </a:lnTo>
                  <a:close/>
                  <a:moveTo>
                    <a:pt x="73" y="43"/>
                  </a:moveTo>
                  <a:lnTo>
                    <a:pt x="72" y="42"/>
                  </a:lnTo>
                  <a:lnTo>
                    <a:pt x="73" y="42"/>
                  </a:lnTo>
                  <a:lnTo>
                    <a:pt x="73" y="43"/>
                  </a:lnTo>
                  <a:lnTo>
                    <a:pt x="74" y="43"/>
                  </a:lnTo>
                  <a:lnTo>
                    <a:pt x="73" y="43"/>
                  </a:lnTo>
                  <a:close/>
                  <a:moveTo>
                    <a:pt x="74" y="42"/>
                  </a:moveTo>
                  <a:lnTo>
                    <a:pt x="73" y="42"/>
                  </a:lnTo>
                  <a:lnTo>
                    <a:pt x="74" y="42"/>
                  </a:lnTo>
                  <a:close/>
                  <a:moveTo>
                    <a:pt x="94" y="42"/>
                  </a:moveTo>
                  <a:lnTo>
                    <a:pt x="93" y="42"/>
                  </a:lnTo>
                  <a:lnTo>
                    <a:pt x="92" y="42"/>
                  </a:lnTo>
                  <a:lnTo>
                    <a:pt x="92" y="43"/>
                  </a:lnTo>
                  <a:lnTo>
                    <a:pt x="91" y="43"/>
                  </a:lnTo>
                  <a:lnTo>
                    <a:pt x="91" y="42"/>
                  </a:lnTo>
                  <a:lnTo>
                    <a:pt x="92" y="42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4" y="42"/>
                  </a:lnTo>
                  <a:close/>
                  <a:moveTo>
                    <a:pt x="76" y="41"/>
                  </a:moveTo>
                  <a:lnTo>
                    <a:pt x="75" y="41"/>
                  </a:lnTo>
                  <a:lnTo>
                    <a:pt x="76" y="41"/>
                  </a:lnTo>
                  <a:close/>
                  <a:moveTo>
                    <a:pt x="98" y="41"/>
                  </a:moveTo>
                  <a:lnTo>
                    <a:pt x="97" y="41"/>
                  </a:lnTo>
                  <a:lnTo>
                    <a:pt x="97" y="42"/>
                  </a:lnTo>
                  <a:lnTo>
                    <a:pt x="98" y="42"/>
                  </a:lnTo>
                  <a:lnTo>
                    <a:pt x="98" y="43"/>
                  </a:lnTo>
                  <a:lnTo>
                    <a:pt x="98" y="44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94" y="45"/>
                  </a:lnTo>
                  <a:lnTo>
                    <a:pt x="94" y="44"/>
                  </a:lnTo>
                  <a:lnTo>
                    <a:pt x="93" y="45"/>
                  </a:lnTo>
                  <a:lnTo>
                    <a:pt x="93" y="44"/>
                  </a:lnTo>
                  <a:lnTo>
                    <a:pt x="92" y="44"/>
                  </a:lnTo>
                  <a:lnTo>
                    <a:pt x="93" y="44"/>
                  </a:lnTo>
                  <a:lnTo>
                    <a:pt x="93" y="43"/>
                  </a:lnTo>
                  <a:lnTo>
                    <a:pt x="94" y="42"/>
                  </a:lnTo>
                  <a:lnTo>
                    <a:pt x="95" y="42"/>
                  </a:lnTo>
                  <a:lnTo>
                    <a:pt x="95" y="41"/>
                  </a:lnTo>
                  <a:lnTo>
                    <a:pt x="97" y="41"/>
                  </a:lnTo>
                  <a:lnTo>
                    <a:pt x="98" y="41"/>
                  </a:lnTo>
                  <a:lnTo>
                    <a:pt x="98" y="39"/>
                  </a:lnTo>
                  <a:lnTo>
                    <a:pt x="98" y="41"/>
                  </a:lnTo>
                  <a:close/>
                  <a:moveTo>
                    <a:pt x="97" y="39"/>
                  </a:moveTo>
                  <a:lnTo>
                    <a:pt x="97" y="38"/>
                  </a:lnTo>
                  <a:lnTo>
                    <a:pt x="97" y="39"/>
                  </a:lnTo>
                  <a:close/>
                  <a:moveTo>
                    <a:pt x="86" y="41"/>
                  </a:moveTo>
                  <a:lnTo>
                    <a:pt x="85" y="41"/>
                  </a:lnTo>
                  <a:lnTo>
                    <a:pt x="85" y="42"/>
                  </a:lnTo>
                  <a:lnTo>
                    <a:pt x="86" y="42"/>
                  </a:lnTo>
                  <a:lnTo>
                    <a:pt x="88" y="41"/>
                  </a:lnTo>
                  <a:lnTo>
                    <a:pt x="88" y="42"/>
                  </a:lnTo>
                  <a:lnTo>
                    <a:pt x="86" y="42"/>
                  </a:lnTo>
                  <a:lnTo>
                    <a:pt x="85" y="43"/>
                  </a:lnTo>
                  <a:lnTo>
                    <a:pt x="84" y="43"/>
                  </a:lnTo>
                  <a:lnTo>
                    <a:pt x="84" y="44"/>
                  </a:lnTo>
                  <a:lnTo>
                    <a:pt x="84" y="45"/>
                  </a:lnTo>
                  <a:lnTo>
                    <a:pt x="85" y="45"/>
                  </a:lnTo>
                  <a:lnTo>
                    <a:pt x="77" y="45"/>
                  </a:lnTo>
                  <a:lnTo>
                    <a:pt x="78" y="45"/>
                  </a:lnTo>
                  <a:lnTo>
                    <a:pt x="80" y="45"/>
                  </a:lnTo>
                  <a:lnTo>
                    <a:pt x="78" y="45"/>
                  </a:lnTo>
                  <a:lnTo>
                    <a:pt x="77" y="44"/>
                  </a:lnTo>
                  <a:lnTo>
                    <a:pt x="78" y="44"/>
                  </a:lnTo>
                  <a:lnTo>
                    <a:pt x="80" y="44"/>
                  </a:lnTo>
                  <a:lnTo>
                    <a:pt x="78" y="44"/>
                  </a:lnTo>
                  <a:lnTo>
                    <a:pt x="78" y="43"/>
                  </a:lnTo>
                  <a:lnTo>
                    <a:pt x="80" y="43"/>
                  </a:lnTo>
                  <a:lnTo>
                    <a:pt x="81" y="43"/>
                  </a:lnTo>
                  <a:lnTo>
                    <a:pt x="82" y="43"/>
                  </a:lnTo>
                  <a:lnTo>
                    <a:pt x="83" y="43"/>
                  </a:lnTo>
                  <a:lnTo>
                    <a:pt x="84" y="43"/>
                  </a:lnTo>
                  <a:lnTo>
                    <a:pt x="84" y="42"/>
                  </a:lnTo>
                  <a:lnTo>
                    <a:pt x="85" y="42"/>
                  </a:lnTo>
                  <a:lnTo>
                    <a:pt x="84" y="42"/>
                  </a:lnTo>
                  <a:lnTo>
                    <a:pt x="83" y="42"/>
                  </a:lnTo>
                  <a:lnTo>
                    <a:pt x="83" y="43"/>
                  </a:lnTo>
                  <a:lnTo>
                    <a:pt x="83" y="42"/>
                  </a:lnTo>
                  <a:lnTo>
                    <a:pt x="83" y="41"/>
                  </a:lnTo>
                  <a:lnTo>
                    <a:pt x="84" y="41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6" y="39"/>
                  </a:lnTo>
                  <a:lnTo>
                    <a:pt x="88" y="39"/>
                  </a:lnTo>
                  <a:lnTo>
                    <a:pt x="88" y="38"/>
                  </a:lnTo>
                  <a:lnTo>
                    <a:pt x="88" y="37"/>
                  </a:lnTo>
                  <a:lnTo>
                    <a:pt x="89" y="38"/>
                  </a:lnTo>
                  <a:lnTo>
                    <a:pt x="88" y="39"/>
                  </a:lnTo>
                  <a:lnTo>
                    <a:pt x="86" y="41"/>
                  </a:lnTo>
                  <a:close/>
                  <a:moveTo>
                    <a:pt x="98" y="38"/>
                  </a:moveTo>
                  <a:lnTo>
                    <a:pt x="97" y="38"/>
                  </a:lnTo>
                  <a:lnTo>
                    <a:pt x="98" y="38"/>
                  </a:lnTo>
                  <a:lnTo>
                    <a:pt x="99" y="37"/>
                  </a:lnTo>
                  <a:lnTo>
                    <a:pt x="98" y="38"/>
                  </a:lnTo>
                  <a:close/>
                  <a:moveTo>
                    <a:pt x="90" y="37"/>
                  </a:moveTo>
                  <a:lnTo>
                    <a:pt x="89" y="37"/>
                  </a:lnTo>
                  <a:lnTo>
                    <a:pt x="89" y="36"/>
                  </a:lnTo>
                  <a:lnTo>
                    <a:pt x="90" y="36"/>
                  </a:lnTo>
                  <a:lnTo>
                    <a:pt x="90" y="37"/>
                  </a:lnTo>
                  <a:close/>
                  <a:moveTo>
                    <a:pt x="39" y="36"/>
                  </a:moveTo>
                  <a:lnTo>
                    <a:pt x="39" y="37"/>
                  </a:lnTo>
                  <a:lnTo>
                    <a:pt x="38" y="37"/>
                  </a:lnTo>
                  <a:lnTo>
                    <a:pt x="38" y="36"/>
                  </a:lnTo>
                  <a:lnTo>
                    <a:pt x="39" y="36"/>
                  </a:lnTo>
                  <a:close/>
                  <a:moveTo>
                    <a:pt x="50" y="36"/>
                  </a:moveTo>
                  <a:lnTo>
                    <a:pt x="50" y="35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6"/>
                  </a:lnTo>
                  <a:close/>
                  <a:moveTo>
                    <a:pt x="97" y="34"/>
                  </a:moveTo>
                  <a:lnTo>
                    <a:pt x="95" y="35"/>
                  </a:lnTo>
                  <a:lnTo>
                    <a:pt x="94" y="36"/>
                  </a:lnTo>
                  <a:lnTo>
                    <a:pt x="93" y="36"/>
                  </a:lnTo>
                  <a:lnTo>
                    <a:pt x="92" y="36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3" y="36"/>
                  </a:lnTo>
                  <a:lnTo>
                    <a:pt x="93" y="35"/>
                  </a:lnTo>
                  <a:lnTo>
                    <a:pt x="94" y="35"/>
                  </a:lnTo>
                  <a:lnTo>
                    <a:pt x="95" y="35"/>
                  </a:lnTo>
                  <a:lnTo>
                    <a:pt x="95" y="34"/>
                  </a:lnTo>
                  <a:lnTo>
                    <a:pt x="97" y="34"/>
                  </a:lnTo>
                  <a:lnTo>
                    <a:pt x="97" y="33"/>
                  </a:lnTo>
                  <a:lnTo>
                    <a:pt x="97" y="34"/>
                  </a:lnTo>
                  <a:close/>
                  <a:moveTo>
                    <a:pt x="52" y="34"/>
                  </a:moveTo>
                  <a:lnTo>
                    <a:pt x="51" y="34"/>
                  </a:lnTo>
                  <a:lnTo>
                    <a:pt x="50" y="34"/>
                  </a:lnTo>
                  <a:lnTo>
                    <a:pt x="50" y="35"/>
                  </a:lnTo>
                  <a:lnTo>
                    <a:pt x="50" y="34"/>
                  </a:lnTo>
                  <a:lnTo>
                    <a:pt x="51" y="34"/>
                  </a:lnTo>
                  <a:lnTo>
                    <a:pt x="51" y="33"/>
                  </a:lnTo>
                  <a:lnTo>
                    <a:pt x="51" y="34"/>
                  </a:lnTo>
                  <a:lnTo>
                    <a:pt x="52" y="34"/>
                  </a:lnTo>
                  <a:close/>
                  <a:moveTo>
                    <a:pt x="6" y="34"/>
                  </a:moveTo>
                  <a:lnTo>
                    <a:pt x="7" y="35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8"/>
                  </a:lnTo>
                  <a:lnTo>
                    <a:pt x="8" y="38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1" y="38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4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6" y="33"/>
                  </a:lnTo>
                  <a:lnTo>
                    <a:pt x="6" y="34"/>
                  </a:lnTo>
                  <a:close/>
                  <a:moveTo>
                    <a:pt x="7" y="30"/>
                  </a:moveTo>
                  <a:lnTo>
                    <a:pt x="8" y="30"/>
                  </a:lnTo>
                  <a:lnTo>
                    <a:pt x="9" y="30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33"/>
                  </a:lnTo>
                  <a:lnTo>
                    <a:pt x="9" y="31"/>
                  </a:lnTo>
                  <a:lnTo>
                    <a:pt x="9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3" y="31"/>
                  </a:lnTo>
                  <a:lnTo>
                    <a:pt x="14" y="30"/>
                  </a:lnTo>
                  <a:lnTo>
                    <a:pt x="14" y="31"/>
                  </a:lnTo>
                  <a:lnTo>
                    <a:pt x="15" y="31"/>
                  </a:lnTo>
                  <a:lnTo>
                    <a:pt x="15" y="33"/>
                  </a:lnTo>
                  <a:lnTo>
                    <a:pt x="15" y="31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8" y="33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19" y="30"/>
                  </a:lnTo>
                  <a:lnTo>
                    <a:pt x="21" y="30"/>
                  </a:lnTo>
                  <a:lnTo>
                    <a:pt x="22" y="30"/>
                  </a:lnTo>
                  <a:lnTo>
                    <a:pt x="22" y="31"/>
                  </a:lnTo>
                  <a:lnTo>
                    <a:pt x="22" y="33"/>
                  </a:lnTo>
                  <a:lnTo>
                    <a:pt x="22" y="31"/>
                  </a:lnTo>
                  <a:lnTo>
                    <a:pt x="23" y="31"/>
                  </a:lnTo>
                  <a:lnTo>
                    <a:pt x="23" y="33"/>
                  </a:lnTo>
                  <a:lnTo>
                    <a:pt x="23" y="34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1" y="35"/>
                  </a:lnTo>
                  <a:lnTo>
                    <a:pt x="19" y="36"/>
                  </a:lnTo>
                  <a:lnTo>
                    <a:pt x="19" y="37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7" y="38"/>
                  </a:lnTo>
                  <a:lnTo>
                    <a:pt x="16" y="38"/>
                  </a:lnTo>
                  <a:lnTo>
                    <a:pt x="15" y="41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0" y="38"/>
                  </a:lnTo>
                  <a:lnTo>
                    <a:pt x="9" y="37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7" y="36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6" y="34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5" y="29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6" y="29"/>
                  </a:lnTo>
                  <a:lnTo>
                    <a:pt x="7" y="30"/>
                  </a:lnTo>
                  <a:close/>
                  <a:moveTo>
                    <a:pt x="35" y="28"/>
                  </a:moveTo>
                  <a:lnTo>
                    <a:pt x="35" y="29"/>
                  </a:lnTo>
                  <a:lnTo>
                    <a:pt x="35" y="30"/>
                  </a:lnTo>
                  <a:lnTo>
                    <a:pt x="36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9" y="33"/>
                  </a:lnTo>
                  <a:lnTo>
                    <a:pt x="40" y="34"/>
                  </a:lnTo>
                  <a:lnTo>
                    <a:pt x="41" y="34"/>
                  </a:lnTo>
                  <a:lnTo>
                    <a:pt x="41" y="33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3" y="31"/>
                  </a:lnTo>
                  <a:lnTo>
                    <a:pt x="42" y="31"/>
                  </a:lnTo>
                  <a:lnTo>
                    <a:pt x="43" y="31"/>
                  </a:lnTo>
                  <a:lnTo>
                    <a:pt x="44" y="33"/>
                  </a:lnTo>
                  <a:lnTo>
                    <a:pt x="46" y="34"/>
                  </a:lnTo>
                  <a:lnTo>
                    <a:pt x="46" y="35"/>
                  </a:lnTo>
                  <a:lnTo>
                    <a:pt x="47" y="36"/>
                  </a:lnTo>
                  <a:lnTo>
                    <a:pt x="47" y="37"/>
                  </a:lnTo>
                  <a:lnTo>
                    <a:pt x="48" y="37"/>
                  </a:lnTo>
                  <a:lnTo>
                    <a:pt x="49" y="37"/>
                  </a:lnTo>
                  <a:lnTo>
                    <a:pt x="50" y="37"/>
                  </a:lnTo>
                  <a:lnTo>
                    <a:pt x="49" y="37"/>
                  </a:lnTo>
                  <a:lnTo>
                    <a:pt x="50" y="38"/>
                  </a:lnTo>
                  <a:lnTo>
                    <a:pt x="50" y="37"/>
                  </a:lnTo>
                  <a:lnTo>
                    <a:pt x="51" y="37"/>
                  </a:lnTo>
                  <a:lnTo>
                    <a:pt x="50" y="38"/>
                  </a:lnTo>
                  <a:lnTo>
                    <a:pt x="51" y="38"/>
                  </a:lnTo>
                  <a:lnTo>
                    <a:pt x="52" y="38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2" y="38"/>
                  </a:lnTo>
                  <a:lnTo>
                    <a:pt x="53" y="38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8" y="37"/>
                  </a:lnTo>
                  <a:lnTo>
                    <a:pt x="58" y="38"/>
                  </a:lnTo>
                  <a:lnTo>
                    <a:pt x="57" y="38"/>
                  </a:lnTo>
                  <a:lnTo>
                    <a:pt x="57" y="39"/>
                  </a:lnTo>
                  <a:lnTo>
                    <a:pt x="58" y="39"/>
                  </a:lnTo>
                  <a:lnTo>
                    <a:pt x="59" y="41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41"/>
                  </a:lnTo>
                  <a:lnTo>
                    <a:pt x="61" y="39"/>
                  </a:lnTo>
                  <a:lnTo>
                    <a:pt x="61" y="41"/>
                  </a:lnTo>
                  <a:lnTo>
                    <a:pt x="63" y="41"/>
                  </a:lnTo>
                  <a:lnTo>
                    <a:pt x="61" y="41"/>
                  </a:lnTo>
                  <a:lnTo>
                    <a:pt x="63" y="42"/>
                  </a:lnTo>
                  <a:lnTo>
                    <a:pt x="63" y="43"/>
                  </a:lnTo>
                  <a:lnTo>
                    <a:pt x="63" y="42"/>
                  </a:lnTo>
                  <a:lnTo>
                    <a:pt x="64" y="42"/>
                  </a:lnTo>
                  <a:lnTo>
                    <a:pt x="64" y="41"/>
                  </a:lnTo>
                  <a:lnTo>
                    <a:pt x="65" y="42"/>
                  </a:lnTo>
                  <a:lnTo>
                    <a:pt x="66" y="43"/>
                  </a:lnTo>
                  <a:lnTo>
                    <a:pt x="67" y="43"/>
                  </a:lnTo>
                  <a:lnTo>
                    <a:pt x="68" y="42"/>
                  </a:lnTo>
                  <a:lnTo>
                    <a:pt x="68" y="43"/>
                  </a:lnTo>
                  <a:lnTo>
                    <a:pt x="68" y="42"/>
                  </a:lnTo>
                  <a:lnTo>
                    <a:pt x="69" y="42"/>
                  </a:lnTo>
                  <a:lnTo>
                    <a:pt x="69" y="41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3" y="43"/>
                  </a:lnTo>
                  <a:lnTo>
                    <a:pt x="73" y="44"/>
                  </a:lnTo>
                  <a:lnTo>
                    <a:pt x="74" y="44"/>
                  </a:lnTo>
                  <a:lnTo>
                    <a:pt x="74" y="45"/>
                  </a:lnTo>
                  <a:lnTo>
                    <a:pt x="75" y="45"/>
                  </a:lnTo>
                  <a:lnTo>
                    <a:pt x="76" y="45"/>
                  </a:lnTo>
                  <a:lnTo>
                    <a:pt x="77" y="45"/>
                  </a:lnTo>
                  <a:lnTo>
                    <a:pt x="36" y="45"/>
                  </a:lnTo>
                  <a:lnTo>
                    <a:pt x="36" y="44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40" y="44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9" y="42"/>
                  </a:lnTo>
                  <a:lnTo>
                    <a:pt x="40" y="39"/>
                  </a:lnTo>
                  <a:lnTo>
                    <a:pt x="40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39" y="36"/>
                  </a:lnTo>
                  <a:lnTo>
                    <a:pt x="38" y="35"/>
                  </a:lnTo>
                  <a:lnTo>
                    <a:pt x="38" y="34"/>
                  </a:lnTo>
                  <a:lnTo>
                    <a:pt x="36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4" y="34"/>
                  </a:lnTo>
                  <a:lnTo>
                    <a:pt x="34" y="33"/>
                  </a:lnTo>
                  <a:lnTo>
                    <a:pt x="33" y="33"/>
                  </a:lnTo>
                  <a:lnTo>
                    <a:pt x="33" y="34"/>
                  </a:lnTo>
                  <a:lnTo>
                    <a:pt x="32" y="34"/>
                  </a:lnTo>
                  <a:lnTo>
                    <a:pt x="31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1" y="33"/>
                  </a:lnTo>
                  <a:lnTo>
                    <a:pt x="30" y="33"/>
                  </a:lnTo>
                  <a:lnTo>
                    <a:pt x="28" y="33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28" y="31"/>
                  </a:lnTo>
                  <a:lnTo>
                    <a:pt x="27" y="30"/>
                  </a:lnTo>
                  <a:lnTo>
                    <a:pt x="27" y="31"/>
                  </a:lnTo>
                  <a:lnTo>
                    <a:pt x="26" y="30"/>
                  </a:lnTo>
                  <a:lnTo>
                    <a:pt x="27" y="30"/>
                  </a:lnTo>
                  <a:lnTo>
                    <a:pt x="27" y="29"/>
                  </a:lnTo>
                  <a:lnTo>
                    <a:pt x="28" y="29"/>
                  </a:lnTo>
                  <a:lnTo>
                    <a:pt x="28" y="30"/>
                  </a:lnTo>
                  <a:lnTo>
                    <a:pt x="30" y="29"/>
                  </a:lnTo>
                  <a:lnTo>
                    <a:pt x="30" y="28"/>
                  </a:lnTo>
                  <a:lnTo>
                    <a:pt x="30" y="29"/>
                  </a:lnTo>
                  <a:lnTo>
                    <a:pt x="31" y="29"/>
                  </a:lnTo>
                  <a:lnTo>
                    <a:pt x="32" y="29"/>
                  </a:lnTo>
                  <a:lnTo>
                    <a:pt x="31" y="30"/>
                  </a:lnTo>
                  <a:lnTo>
                    <a:pt x="31" y="31"/>
                  </a:lnTo>
                  <a:lnTo>
                    <a:pt x="32" y="31"/>
                  </a:lnTo>
                  <a:lnTo>
                    <a:pt x="32" y="30"/>
                  </a:lnTo>
                  <a:lnTo>
                    <a:pt x="32" y="31"/>
                  </a:lnTo>
                  <a:lnTo>
                    <a:pt x="32" y="33"/>
                  </a:lnTo>
                  <a:lnTo>
                    <a:pt x="33" y="33"/>
                  </a:lnTo>
                  <a:lnTo>
                    <a:pt x="32" y="31"/>
                  </a:lnTo>
                  <a:lnTo>
                    <a:pt x="33" y="31"/>
                  </a:lnTo>
                  <a:lnTo>
                    <a:pt x="33" y="30"/>
                  </a:lnTo>
                  <a:lnTo>
                    <a:pt x="32" y="30"/>
                  </a:lnTo>
                  <a:lnTo>
                    <a:pt x="33" y="30"/>
                  </a:lnTo>
                  <a:lnTo>
                    <a:pt x="32" y="30"/>
                  </a:lnTo>
                  <a:lnTo>
                    <a:pt x="32" y="29"/>
                  </a:lnTo>
                  <a:lnTo>
                    <a:pt x="32" y="28"/>
                  </a:lnTo>
                  <a:lnTo>
                    <a:pt x="33" y="28"/>
                  </a:lnTo>
                  <a:lnTo>
                    <a:pt x="33" y="29"/>
                  </a:lnTo>
                  <a:lnTo>
                    <a:pt x="33" y="30"/>
                  </a:lnTo>
                  <a:lnTo>
                    <a:pt x="34" y="30"/>
                  </a:lnTo>
                  <a:lnTo>
                    <a:pt x="34" y="29"/>
                  </a:lnTo>
                  <a:lnTo>
                    <a:pt x="34" y="28"/>
                  </a:lnTo>
                  <a:lnTo>
                    <a:pt x="35" y="28"/>
                  </a:lnTo>
                  <a:close/>
                  <a:moveTo>
                    <a:pt x="101" y="27"/>
                  </a:moveTo>
                  <a:lnTo>
                    <a:pt x="100" y="28"/>
                  </a:lnTo>
                  <a:lnTo>
                    <a:pt x="100" y="29"/>
                  </a:lnTo>
                  <a:lnTo>
                    <a:pt x="99" y="30"/>
                  </a:lnTo>
                  <a:lnTo>
                    <a:pt x="99" y="31"/>
                  </a:lnTo>
                  <a:lnTo>
                    <a:pt x="98" y="31"/>
                  </a:lnTo>
                  <a:lnTo>
                    <a:pt x="98" y="33"/>
                  </a:lnTo>
                  <a:lnTo>
                    <a:pt x="97" y="33"/>
                  </a:lnTo>
                  <a:lnTo>
                    <a:pt x="98" y="31"/>
                  </a:lnTo>
                  <a:lnTo>
                    <a:pt x="98" y="30"/>
                  </a:lnTo>
                  <a:lnTo>
                    <a:pt x="99" y="29"/>
                  </a:lnTo>
                  <a:lnTo>
                    <a:pt x="100" y="29"/>
                  </a:lnTo>
                  <a:lnTo>
                    <a:pt x="100" y="28"/>
                  </a:lnTo>
                  <a:lnTo>
                    <a:pt x="100" y="27"/>
                  </a:lnTo>
                  <a:lnTo>
                    <a:pt x="101" y="27"/>
                  </a:lnTo>
                  <a:close/>
                  <a:moveTo>
                    <a:pt x="39" y="27"/>
                  </a:moveTo>
                  <a:lnTo>
                    <a:pt x="39" y="28"/>
                  </a:lnTo>
                  <a:lnTo>
                    <a:pt x="39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0"/>
                  </a:lnTo>
                  <a:lnTo>
                    <a:pt x="38" y="29"/>
                  </a:lnTo>
                  <a:lnTo>
                    <a:pt x="36" y="29"/>
                  </a:lnTo>
                  <a:lnTo>
                    <a:pt x="36" y="28"/>
                  </a:lnTo>
                  <a:lnTo>
                    <a:pt x="38" y="28"/>
                  </a:lnTo>
                  <a:lnTo>
                    <a:pt x="38" y="27"/>
                  </a:lnTo>
                  <a:lnTo>
                    <a:pt x="36" y="27"/>
                  </a:lnTo>
                  <a:lnTo>
                    <a:pt x="38" y="27"/>
                  </a:lnTo>
                  <a:lnTo>
                    <a:pt x="38" y="26"/>
                  </a:lnTo>
                  <a:lnTo>
                    <a:pt x="39" y="26"/>
                  </a:lnTo>
                  <a:lnTo>
                    <a:pt x="39" y="27"/>
                  </a:lnTo>
                  <a:close/>
                  <a:moveTo>
                    <a:pt x="187" y="21"/>
                  </a:moveTo>
                  <a:lnTo>
                    <a:pt x="187" y="22"/>
                  </a:lnTo>
                  <a:lnTo>
                    <a:pt x="189" y="22"/>
                  </a:lnTo>
                  <a:lnTo>
                    <a:pt x="187" y="22"/>
                  </a:lnTo>
                  <a:lnTo>
                    <a:pt x="187" y="24"/>
                  </a:lnTo>
                  <a:lnTo>
                    <a:pt x="186" y="24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7" y="25"/>
                  </a:lnTo>
                  <a:lnTo>
                    <a:pt x="189" y="25"/>
                  </a:lnTo>
                  <a:lnTo>
                    <a:pt x="189" y="26"/>
                  </a:lnTo>
                  <a:lnTo>
                    <a:pt x="190" y="26"/>
                  </a:lnTo>
                  <a:lnTo>
                    <a:pt x="190" y="27"/>
                  </a:lnTo>
                  <a:lnTo>
                    <a:pt x="191" y="27"/>
                  </a:lnTo>
                  <a:lnTo>
                    <a:pt x="191" y="28"/>
                  </a:lnTo>
                  <a:lnTo>
                    <a:pt x="191" y="29"/>
                  </a:lnTo>
                  <a:lnTo>
                    <a:pt x="191" y="30"/>
                  </a:lnTo>
                  <a:lnTo>
                    <a:pt x="192" y="30"/>
                  </a:lnTo>
                  <a:lnTo>
                    <a:pt x="192" y="31"/>
                  </a:lnTo>
                  <a:lnTo>
                    <a:pt x="192" y="33"/>
                  </a:lnTo>
                  <a:lnTo>
                    <a:pt x="191" y="33"/>
                  </a:lnTo>
                  <a:lnTo>
                    <a:pt x="191" y="34"/>
                  </a:lnTo>
                  <a:lnTo>
                    <a:pt x="192" y="34"/>
                  </a:lnTo>
                  <a:lnTo>
                    <a:pt x="191" y="35"/>
                  </a:lnTo>
                  <a:lnTo>
                    <a:pt x="192" y="35"/>
                  </a:lnTo>
                  <a:lnTo>
                    <a:pt x="192" y="37"/>
                  </a:lnTo>
                  <a:lnTo>
                    <a:pt x="192" y="38"/>
                  </a:lnTo>
                  <a:lnTo>
                    <a:pt x="192" y="39"/>
                  </a:lnTo>
                  <a:lnTo>
                    <a:pt x="193" y="39"/>
                  </a:lnTo>
                  <a:lnTo>
                    <a:pt x="193" y="41"/>
                  </a:lnTo>
                  <a:lnTo>
                    <a:pt x="194" y="41"/>
                  </a:lnTo>
                  <a:lnTo>
                    <a:pt x="195" y="39"/>
                  </a:lnTo>
                  <a:lnTo>
                    <a:pt x="195" y="41"/>
                  </a:lnTo>
                  <a:lnTo>
                    <a:pt x="197" y="41"/>
                  </a:lnTo>
                  <a:lnTo>
                    <a:pt x="198" y="41"/>
                  </a:lnTo>
                  <a:lnTo>
                    <a:pt x="197" y="41"/>
                  </a:lnTo>
                  <a:lnTo>
                    <a:pt x="195" y="44"/>
                  </a:lnTo>
                  <a:lnTo>
                    <a:pt x="195" y="45"/>
                  </a:lnTo>
                  <a:lnTo>
                    <a:pt x="175" y="45"/>
                  </a:lnTo>
                  <a:lnTo>
                    <a:pt x="176" y="45"/>
                  </a:lnTo>
                  <a:lnTo>
                    <a:pt x="176" y="44"/>
                  </a:lnTo>
                  <a:lnTo>
                    <a:pt x="176" y="45"/>
                  </a:lnTo>
                  <a:lnTo>
                    <a:pt x="175" y="45"/>
                  </a:lnTo>
                  <a:lnTo>
                    <a:pt x="175" y="44"/>
                  </a:lnTo>
                  <a:lnTo>
                    <a:pt x="176" y="43"/>
                  </a:lnTo>
                  <a:lnTo>
                    <a:pt x="176" y="42"/>
                  </a:lnTo>
                  <a:lnTo>
                    <a:pt x="177" y="41"/>
                  </a:lnTo>
                  <a:lnTo>
                    <a:pt x="177" y="42"/>
                  </a:lnTo>
                  <a:lnTo>
                    <a:pt x="177" y="43"/>
                  </a:lnTo>
                  <a:lnTo>
                    <a:pt x="178" y="42"/>
                  </a:lnTo>
                  <a:lnTo>
                    <a:pt x="179" y="43"/>
                  </a:lnTo>
                  <a:lnTo>
                    <a:pt x="179" y="42"/>
                  </a:lnTo>
                  <a:lnTo>
                    <a:pt x="178" y="42"/>
                  </a:lnTo>
                  <a:lnTo>
                    <a:pt x="178" y="41"/>
                  </a:lnTo>
                  <a:lnTo>
                    <a:pt x="178" y="39"/>
                  </a:lnTo>
                  <a:lnTo>
                    <a:pt x="178" y="38"/>
                  </a:lnTo>
                  <a:lnTo>
                    <a:pt x="179" y="37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1" y="29"/>
                  </a:lnTo>
                  <a:lnTo>
                    <a:pt x="182" y="28"/>
                  </a:lnTo>
                  <a:lnTo>
                    <a:pt x="182" y="27"/>
                  </a:lnTo>
                  <a:lnTo>
                    <a:pt x="181" y="26"/>
                  </a:lnTo>
                  <a:lnTo>
                    <a:pt x="182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4"/>
                  </a:lnTo>
                  <a:lnTo>
                    <a:pt x="185" y="24"/>
                  </a:lnTo>
                  <a:lnTo>
                    <a:pt x="185" y="22"/>
                  </a:lnTo>
                  <a:lnTo>
                    <a:pt x="185" y="21"/>
                  </a:lnTo>
                  <a:lnTo>
                    <a:pt x="186" y="21"/>
                  </a:lnTo>
                  <a:lnTo>
                    <a:pt x="187" y="21"/>
                  </a:lnTo>
                  <a:close/>
                  <a:moveTo>
                    <a:pt x="183" y="21"/>
                  </a:moveTo>
                  <a:lnTo>
                    <a:pt x="183" y="22"/>
                  </a:lnTo>
                  <a:lnTo>
                    <a:pt x="182" y="22"/>
                  </a:lnTo>
                  <a:lnTo>
                    <a:pt x="181" y="22"/>
                  </a:lnTo>
                  <a:lnTo>
                    <a:pt x="181" y="21"/>
                  </a:lnTo>
                  <a:lnTo>
                    <a:pt x="181" y="20"/>
                  </a:lnTo>
                  <a:lnTo>
                    <a:pt x="182" y="20"/>
                  </a:lnTo>
                  <a:lnTo>
                    <a:pt x="183" y="21"/>
                  </a:lnTo>
                  <a:close/>
                  <a:moveTo>
                    <a:pt x="183" y="20"/>
                  </a:moveTo>
                  <a:lnTo>
                    <a:pt x="183" y="21"/>
                  </a:lnTo>
                  <a:lnTo>
                    <a:pt x="183" y="20"/>
                  </a:lnTo>
                  <a:lnTo>
                    <a:pt x="184" y="20"/>
                  </a:lnTo>
                  <a:lnTo>
                    <a:pt x="183" y="20"/>
                  </a:lnTo>
                  <a:close/>
                  <a:moveTo>
                    <a:pt x="184" y="14"/>
                  </a:moveTo>
                  <a:lnTo>
                    <a:pt x="183" y="14"/>
                  </a:lnTo>
                  <a:lnTo>
                    <a:pt x="182" y="14"/>
                  </a:lnTo>
                  <a:lnTo>
                    <a:pt x="182" y="13"/>
                  </a:lnTo>
                  <a:lnTo>
                    <a:pt x="183" y="13"/>
                  </a:lnTo>
                  <a:lnTo>
                    <a:pt x="184" y="13"/>
                  </a:lnTo>
                  <a:lnTo>
                    <a:pt x="184" y="14"/>
                  </a:lnTo>
                  <a:close/>
                  <a:moveTo>
                    <a:pt x="182" y="13"/>
                  </a:moveTo>
                  <a:lnTo>
                    <a:pt x="181" y="13"/>
                  </a:lnTo>
                  <a:lnTo>
                    <a:pt x="181" y="12"/>
                  </a:lnTo>
                  <a:lnTo>
                    <a:pt x="182" y="12"/>
                  </a:lnTo>
                  <a:lnTo>
                    <a:pt x="182" y="13"/>
                  </a:lnTo>
                  <a:close/>
                  <a:moveTo>
                    <a:pt x="191" y="2"/>
                  </a:moveTo>
                  <a:lnTo>
                    <a:pt x="190" y="2"/>
                  </a:lnTo>
                  <a:lnTo>
                    <a:pt x="189" y="2"/>
                  </a:lnTo>
                  <a:lnTo>
                    <a:pt x="187" y="2"/>
                  </a:lnTo>
                  <a:lnTo>
                    <a:pt x="189" y="2"/>
                  </a:lnTo>
                  <a:lnTo>
                    <a:pt x="190" y="2"/>
                  </a:lnTo>
                  <a:lnTo>
                    <a:pt x="191" y="2"/>
                  </a:lnTo>
                  <a:close/>
                  <a:moveTo>
                    <a:pt x="183" y="0"/>
                  </a:moveTo>
                  <a:lnTo>
                    <a:pt x="182" y="0"/>
                  </a:lnTo>
                  <a:lnTo>
                    <a:pt x="181" y="0"/>
                  </a:lnTo>
                  <a:lnTo>
                    <a:pt x="182" y="0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544" name="Freeform 6983">
              <a:extLst>
                <a:ext uri="{FF2B5EF4-FFF2-40B4-BE49-F238E27FC236}">
                  <a16:creationId xmlns:a16="http://schemas.microsoft.com/office/drawing/2014/main" id="{321A0EBA-1CBC-32DF-38D0-51C4F968BD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7487" y="4773614"/>
              <a:ext cx="77788" cy="31750"/>
            </a:xfrm>
            <a:custGeom>
              <a:avLst/>
              <a:gdLst>
                <a:gd name="T0" fmla="*/ 5 w 49"/>
                <a:gd name="T1" fmla="*/ 19 h 20"/>
                <a:gd name="T2" fmla="*/ 5 w 49"/>
                <a:gd name="T3" fmla="*/ 20 h 20"/>
                <a:gd name="T4" fmla="*/ 4 w 49"/>
                <a:gd name="T5" fmla="*/ 20 h 20"/>
                <a:gd name="T6" fmla="*/ 4 w 49"/>
                <a:gd name="T7" fmla="*/ 20 h 20"/>
                <a:gd name="T8" fmla="*/ 4 w 49"/>
                <a:gd name="T9" fmla="*/ 19 h 20"/>
                <a:gd name="T10" fmla="*/ 3 w 49"/>
                <a:gd name="T11" fmla="*/ 19 h 20"/>
                <a:gd name="T12" fmla="*/ 0 w 49"/>
                <a:gd name="T13" fmla="*/ 18 h 20"/>
                <a:gd name="T14" fmla="*/ 3 w 49"/>
                <a:gd name="T15" fmla="*/ 17 h 20"/>
                <a:gd name="T16" fmla="*/ 6 w 49"/>
                <a:gd name="T17" fmla="*/ 16 h 20"/>
                <a:gd name="T18" fmla="*/ 7 w 49"/>
                <a:gd name="T19" fmla="*/ 17 h 20"/>
                <a:gd name="T20" fmla="*/ 6 w 49"/>
                <a:gd name="T21" fmla="*/ 18 h 20"/>
                <a:gd name="T22" fmla="*/ 46 w 49"/>
                <a:gd name="T23" fmla="*/ 3 h 20"/>
                <a:gd name="T24" fmla="*/ 48 w 49"/>
                <a:gd name="T25" fmla="*/ 3 h 20"/>
                <a:gd name="T26" fmla="*/ 48 w 49"/>
                <a:gd name="T27" fmla="*/ 3 h 20"/>
                <a:gd name="T28" fmla="*/ 48 w 49"/>
                <a:gd name="T29" fmla="*/ 5 h 20"/>
                <a:gd name="T30" fmla="*/ 45 w 49"/>
                <a:gd name="T31" fmla="*/ 8 h 20"/>
                <a:gd name="T32" fmla="*/ 40 w 49"/>
                <a:gd name="T33" fmla="*/ 10 h 20"/>
                <a:gd name="T34" fmla="*/ 39 w 49"/>
                <a:gd name="T35" fmla="*/ 10 h 20"/>
                <a:gd name="T36" fmla="*/ 37 w 49"/>
                <a:gd name="T37" fmla="*/ 12 h 20"/>
                <a:gd name="T38" fmla="*/ 29 w 49"/>
                <a:gd name="T39" fmla="*/ 14 h 20"/>
                <a:gd name="T40" fmla="*/ 28 w 49"/>
                <a:gd name="T41" fmla="*/ 16 h 20"/>
                <a:gd name="T42" fmla="*/ 25 w 49"/>
                <a:gd name="T43" fmla="*/ 16 h 20"/>
                <a:gd name="T44" fmla="*/ 22 w 49"/>
                <a:gd name="T45" fmla="*/ 17 h 20"/>
                <a:gd name="T46" fmla="*/ 19 w 49"/>
                <a:gd name="T47" fmla="*/ 19 h 20"/>
                <a:gd name="T48" fmla="*/ 17 w 49"/>
                <a:gd name="T49" fmla="*/ 19 h 20"/>
                <a:gd name="T50" fmla="*/ 16 w 49"/>
                <a:gd name="T51" fmla="*/ 19 h 20"/>
                <a:gd name="T52" fmla="*/ 15 w 49"/>
                <a:gd name="T53" fmla="*/ 18 h 20"/>
                <a:gd name="T54" fmla="*/ 14 w 49"/>
                <a:gd name="T55" fmla="*/ 17 h 20"/>
                <a:gd name="T56" fmla="*/ 15 w 49"/>
                <a:gd name="T57" fmla="*/ 16 h 20"/>
                <a:gd name="T58" fmla="*/ 16 w 49"/>
                <a:gd name="T59" fmla="*/ 16 h 20"/>
                <a:gd name="T60" fmla="*/ 17 w 49"/>
                <a:gd name="T61" fmla="*/ 16 h 20"/>
                <a:gd name="T62" fmla="*/ 17 w 49"/>
                <a:gd name="T63" fmla="*/ 16 h 20"/>
                <a:gd name="T64" fmla="*/ 17 w 49"/>
                <a:gd name="T65" fmla="*/ 13 h 20"/>
                <a:gd name="T66" fmla="*/ 16 w 49"/>
                <a:gd name="T67" fmla="*/ 12 h 20"/>
                <a:gd name="T68" fmla="*/ 16 w 49"/>
                <a:gd name="T69" fmla="*/ 13 h 20"/>
                <a:gd name="T70" fmla="*/ 14 w 49"/>
                <a:gd name="T71" fmla="*/ 14 h 20"/>
                <a:gd name="T72" fmla="*/ 14 w 49"/>
                <a:gd name="T73" fmla="*/ 12 h 20"/>
                <a:gd name="T74" fmla="*/ 15 w 49"/>
                <a:gd name="T75" fmla="*/ 10 h 20"/>
                <a:gd name="T76" fmla="*/ 16 w 49"/>
                <a:gd name="T77" fmla="*/ 8 h 20"/>
                <a:gd name="T78" fmla="*/ 19 w 49"/>
                <a:gd name="T79" fmla="*/ 8 h 20"/>
                <a:gd name="T80" fmla="*/ 20 w 49"/>
                <a:gd name="T81" fmla="*/ 6 h 20"/>
                <a:gd name="T82" fmla="*/ 23 w 49"/>
                <a:gd name="T83" fmla="*/ 6 h 20"/>
                <a:gd name="T84" fmla="*/ 24 w 49"/>
                <a:gd name="T85" fmla="*/ 5 h 20"/>
                <a:gd name="T86" fmla="*/ 30 w 49"/>
                <a:gd name="T87" fmla="*/ 5 h 20"/>
                <a:gd name="T88" fmla="*/ 32 w 49"/>
                <a:gd name="T89" fmla="*/ 5 h 20"/>
                <a:gd name="T90" fmla="*/ 34 w 49"/>
                <a:gd name="T91" fmla="*/ 4 h 20"/>
                <a:gd name="T92" fmla="*/ 36 w 49"/>
                <a:gd name="T93" fmla="*/ 4 h 20"/>
                <a:gd name="T94" fmla="*/ 38 w 49"/>
                <a:gd name="T95" fmla="*/ 4 h 20"/>
                <a:gd name="T96" fmla="*/ 40 w 49"/>
                <a:gd name="T97" fmla="*/ 4 h 20"/>
                <a:gd name="T98" fmla="*/ 42 w 49"/>
                <a:gd name="T99" fmla="*/ 4 h 20"/>
                <a:gd name="T100" fmla="*/ 45 w 49"/>
                <a:gd name="T101" fmla="*/ 3 h 20"/>
                <a:gd name="T102" fmla="*/ 23 w 49"/>
                <a:gd name="T103" fmla="*/ 2 h 20"/>
                <a:gd name="T104" fmla="*/ 23 w 49"/>
                <a:gd name="T105" fmla="*/ 2 h 20"/>
                <a:gd name="T106" fmla="*/ 23 w 49"/>
                <a:gd name="T107" fmla="*/ 1 h 20"/>
                <a:gd name="T108" fmla="*/ 24 w 49"/>
                <a:gd name="T10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20">
                  <a:moveTo>
                    <a:pt x="5" y="18"/>
                  </a:move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5" y="18"/>
                  </a:lnTo>
                  <a:close/>
                  <a:moveTo>
                    <a:pt x="46" y="3"/>
                  </a:moveTo>
                  <a:lnTo>
                    <a:pt x="47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2" y="12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1" y="13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7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3"/>
                  </a:lnTo>
                  <a:close/>
                  <a:moveTo>
                    <a:pt x="24" y="2"/>
                  </a:moveTo>
                  <a:lnTo>
                    <a:pt x="23" y="3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1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EEEE630-D584-B041-72B3-295EB876E8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Bering Strait Map-3</a:t>
            </a:r>
          </a:p>
        </p:txBody>
      </p:sp>
      <p:grpSp>
        <p:nvGrpSpPr>
          <p:cNvPr id="5681" name="Group 5680">
            <a:extLst>
              <a:ext uri="{FF2B5EF4-FFF2-40B4-BE49-F238E27FC236}">
                <a16:creationId xmlns:a16="http://schemas.microsoft.com/office/drawing/2014/main" id="{B8B1C98F-0CB3-6C00-CD21-D1969F4F4D77}"/>
              </a:ext>
            </a:extLst>
          </p:cNvPr>
          <p:cNvGrpSpPr/>
          <p:nvPr/>
        </p:nvGrpSpPr>
        <p:grpSpPr>
          <a:xfrm>
            <a:off x="3475195" y="2494141"/>
            <a:ext cx="3216618" cy="1276290"/>
            <a:chOff x="3266441" y="2445703"/>
            <a:chExt cx="3216618" cy="1276290"/>
          </a:xfrm>
        </p:grpSpPr>
        <p:sp>
          <p:nvSpPr>
            <p:cNvPr id="5682" name="Rectangle 853">
              <a:extLst>
                <a:ext uri="{FF2B5EF4-FFF2-40B4-BE49-F238E27FC236}">
                  <a16:creationId xmlns:a16="http://schemas.microsoft.com/office/drawing/2014/main" id="{3344629E-033D-5961-2A79-BB0CD5281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2164" y="2481262"/>
              <a:ext cx="19717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Russia</a:t>
              </a:r>
            </a:p>
          </p:txBody>
        </p:sp>
        <p:sp>
          <p:nvSpPr>
            <p:cNvPr id="5683" name="Rectangle 854">
              <a:extLst>
                <a:ext uri="{FF2B5EF4-FFF2-40B4-BE49-F238E27FC236}">
                  <a16:creationId xmlns:a16="http://schemas.microsoft.com/office/drawing/2014/main" id="{27237B29-2B62-1BAF-9219-3001F6477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0623" y="2534920"/>
              <a:ext cx="232436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Canada</a:t>
              </a:r>
            </a:p>
          </p:txBody>
        </p:sp>
        <p:sp>
          <p:nvSpPr>
            <p:cNvPr id="5684" name="Rectangle 855">
              <a:extLst>
                <a:ext uri="{FF2B5EF4-FFF2-40B4-BE49-F238E27FC236}">
                  <a16:creationId xmlns:a16="http://schemas.microsoft.com/office/drawing/2014/main" id="{F2F7B376-D78E-BC3F-CEDD-9DF9F76BC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441" y="3629660"/>
              <a:ext cx="17633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China</a:t>
              </a:r>
            </a:p>
          </p:txBody>
        </p:sp>
        <p:sp>
          <p:nvSpPr>
            <p:cNvPr id="5685" name="Rectangle 856">
              <a:extLst>
                <a:ext uri="{FF2B5EF4-FFF2-40B4-BE49-F238E27FC236}">
                  <a16:creationId xmlns:a16="http://schemas.microsoft.com/office/drawing/2014/main" id="{0AC5D8A0-275D-4CBE-DB64-95046B829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3881" y="2445703"/>
              <a:ext cx="421590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United States</a:t>
              </a:r>
            </a:p>
          </p:txBody>
        </p:sp>
        <p:sp>
          <p:nvSpPr>
            <p:cNvPr id="5686" name="Rectangle 859">
              <a:extLst>
                <a:ext uri="{FF2B5EF4-FFF2-40B4-BE49-F238E27FC236}">
                  <a16:creationId xmlns:a16="http://schemas.microsoft.com/office/drawing/2014/main" id="{7F5A905B-E40E-064C-591F-249887408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8298" y="3455353"/>
              <a:ext cx="177934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Japan</a:t>
              </a:r>
            </a:p>
          </p:txBody>
        </p:sp>
        <p:sp>
          <p:nvSpPr>
            <p:cNvPr id="5688" name="Rectangle 863">
              <a:extLst>
                <a:ext uri="{FF2B5EF4-FFF2-40B4-BE49-F238E27FC236}">
                  <a16:creationId xmlns:a16="http://schemas.microsoft.com/office/drawing/2014/main" id="{AB0484BB-A648-CEF9-AAAE-90DF7D5B0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796" y="3554095"/>
              <a:ext cx="549831" cy="92333"/>
            </a:xfrm>
            <a:prstGeom prst="rect">
              <a:avLst/>
            </a:prstGeom>
            <a:noFill/>
          </p:spPr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spAutoFit/>
            </a:bodyPr>
            <a:lstStyle/>
            <a:p>
              <a:r>
                <a:rPr lang="zh-CN" altLang="zh-CN" sz="600" dirty="0">
                  <a:ln/>
                  <a:solidFill>
                    <a:srgbClr val="000000"/>
                  </a:solidFill>
                  <a:latin typeface="Calibri"/>
                  <a:cs typeface="Calibri"/>
                  <a:rtl val="0"/>
                </a:rPr>
                <a:t>Republic of Korea</a:t>
              </a:r>
            </a:p>
          </p:txBody>
        </p:sp>
      </p:grpSp>
      <p:sp>
        <p:nvSpPr>
          <p:cNvPr id="5690" name="Rectangle 30">
            <a:extLst>
              <a:ext uri="{FF2B5EF4-FFF2-40B4-BE49-F238E27FC236}">
                <a16:creationId xmlns:a16="http://schemas.microsoft.com/office/drawing/2014/main" id="{3217E0B0-BC35-8F86-1F9A-E72566141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8661" y="2903101"/>
            <a:ext cx="43922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defTabSz="914400"/>
            <a:r>
              <a:rPr lang="en-US" altLang="zh-CN" sz="800" dirty="0">
                <a:solidFill>
                  <a:srgbClr val="0070C0"/>
                </a:solidFill>
                <a:latin typeface="Calibri" panose="020F0502020204030204" pitchFamily="34" charset="0"/>
              </a:rPr>
              <a:t>Bering Sea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5692" name="Rectangle 30">
            <a:extLst>
              <a:ext uri="{FF2B5EF4-FFF2-40B4-BE49-F238E27FC236}">
                <a16:creationId xmlns:a16="http://schemas.microsoft.com/office/drawing/2014/main" id="{26BFDB53-8C30-FB05-1E09-16C156A66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3189" y="1556046"/>
            <a:ext cx="5273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Arctic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5504" name="Rectangle 5503">
            <a:extLst>
              <a:ext uri="{FF2B5EF4-FFF2-40B4-BE49-F238E27FC236}">
                <a16:creationId xmlns:a16="http://schemas.microsoft.com/office/drawing/2014/main" id="{6085B779-BAA3-F22D-0B2A-99854D68C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0326" y="3744914"/>
            <a:ext cx="55784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Pacific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5505" name="Oval 5504">
            <a:extLst>
              <a:ext uri="{FF2B5EF4-FFF2-40B4-BE49-F238E27FC236}">
                <a16:creationId xmlns:a16="http://schemas.microsoft.com/office/drawing/2014/main" id="{693C9D81-67E2-526C-BE3B-A0DD6EAF4E9D}"/>
              </a:ext>
            </a:extLst>
          </p:cNvPr>
          <p:cNvSpPr/>
          <p:nvPr/>
        </p:nvSpPr>
        <p:spPr>
          <a:xfrm>
            <a:off x="5488647" y="2316789"/>
            <a:ext cx="299858" cy="299858"/>
          </a:xfrm>
          <a:prstGeom prst="ellipse">
            <a:avLst/>
          </a:prstGeom>
          <a:noFill/>
          <a:ln w="3175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06" name="Rectangle 64">
            <a:extLst>
              <a:ext uri="{FF2B5EF4-FFF2-40B4-BE49-F238E27FC236}">
                <a16:creationId xmlns:a16="http://schemas.microsoft.com/office/drawing/2014/main" id="{0A8A1CB5-C952-3B93-FA3C-CA91A1E2C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5109" y="2204077"/>
            <a:ext cx="5370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800" dirty="0"/>
              <a:t>Bering Strait </a:t>
            </a:r>
            <a:endParaRPr lang="en-US" altLang="zh-CN" sz="800" dirty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832539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EA7E52-3CB1-7599-191B-56E4354C83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65F31F-0F73-517C-C608-DDBEC10D9E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29" tIns="45714" rIns="91429" bIns="45714" rtlCol="0" anchor="ctr">
            <a:normAutofit/>
          </a:bodyPr>
          <a:lstStyle/>
          <a:p>
            <a:r>
              <a:rPr lang="en-US" altLang="zh-CN" dirty="0"/>
              <a:t>Bering Strait Map-4</a:t>
            </a:r>
          </a:p>
        </p:txBody>
      </p:sp>
      <p:sp>
        <p:nvSpPr>
          <p:cNvPr id="6563" name="Rectangle 4528">
            <a:extLst>
              <a:ext uri="{FF2B5EF4-FFF2-40B4-BE49-F238E27FC236}">
                <a16:creationId xmlns:a16="http://schemas.microsoft.com/office/drawing/2014/main" id="{585BEDB6-86E3-D724-E053-B447DC95C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16063" y="1020763"/>
            <a:ext cx="6122988" cy="3870325"/>
          </a:xfrm>
          <a:prstGeom prst="rect">
            <a:avLst/>
          </a:prstGeom>
          <a:solidFill>
            <a:srgbClr val="BEE8FF"/>
          </a:solidFill>
          <a:ln w="6350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BCA539A-0362-06BF-9A7B-C9A887AB7EF7}"/>
              </a:ext>
            </a:extLst>
          </p:cNvPr>
          <p:cNvGrpSpPr/>
          <p:nvPr/>
        </p:nvGrpSpPr>
        <p:grpSpPr>
          <a:xfrm>
            <a:off x="1516063" y="1050926"/>
            <a:ext cx="6122988" cy="3840163"/>
            <a:chOff x="1516063" y="1050926"/>
            <a:chExt cx="6122988" cy="3840163"/>
          </a:xfrm>
        </p:grpSpPr>
        <p:sp>
          <p:nvSpPr>
            <p:cNvPr id="24" name="Freeform 3110">
              <a:extLst>
                <a:ext uri="{FF2B5EF4-FFF2-40B4-BE49-F238E27FC236}">
                  <a16:creationId xmlns:a16="http://schemas.microsoft.com/office/drawing/2014/main" id="{5594ED99-A85D-89EF-9082-44CD449829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3475" y="1050926"/>
              <a:ext cx="4060800" cy="2516400"/>
            </a:xfrm>
            <a:custGeom>
              <a:avLst/>
              <a:gdLst>
                <a:gd name="T0" fmla="*/ 722 w 3038"/>
                <a:gd name="T1" fmla="*/ 940 h 1888"/>
                <a:gd name="T2" fmla="*/ 865 w 3038"/>
                <a:gd name="T3" fmla="*/ 526 h 1888"/>
                <a:gd name="T4" fmla="*/ 613 w 3038"/>
                <a:gd name="T5" fmla="*/ 736 h 1888"/>
                <a:gd name="T6" fmla="*/ 750 w 3038"/>
                <a:gd name="T7" fmla="*/ 538 h 1888"/>
                <a:gd name="T8" fmla="*/ 739 w 3038"/>
                <a:gd name="T9" fmla="*/ 162 h 1888"/>
                <a:gd name="T10" fmla="*/ 625 w 3038"/>
                <a:gd name="T11" fmla="*/ 188 h 1888"/>
                <a:gd name="T12" fmla="*/ 1071 w 3038"/>
                <a:gd name="T13" fmla="*/ 110 h 1888"/>
                <a:gd name="T14" fmla="*/ 1337 w 3038"/>
                <a:gd name="T15" fmla="*/ 307 h 1888"/>
                <a:gd name="T16" fmla="*/ 1520 w 3038"/>
                <a:gd name="T17" fmla="*/ 343 h 1888"/>
                <a:gd name="T18" fmla="*/ 2152 w 3038"/>
                <a:gd name="T19" fmla="*/ 679 h 1888"/>
                <a:gd name="T20" fmla="*/ 2228 w 3038"/>
                <a:gd name="T21" fmla="*/ 591 h 1888"/>
                <a:gd name="T22" fmla="*/ 2290 w 3038"/>
                <a:gd name="T23" fmla="*/ 612 h 1888"/>
                <a:gd name="T24" fmla="*/ 1325 w 3038"/>
                <a:gd name="T25" fmla="*/ 91 h 1888"/>
                <a:gd name="T26" fmla="*/ 1361 w 3038"/>
                <a:gd name="T27" fmla="*/ 533 h 1888"/>
                <a:gd name="T28" fmla="*/ 1121 w 3038"/>
                <a:gd name="T29" fmla="*/ 876 h 1888"/>
                <a:gd name="T30" fmla="*/ 280 w 3038"/>
                <a:gd name="T31" fmla="*/ 1157 h 1888"/>
                <a:gd name="T32" fmla="*/ 2967 w 3038"/>
                <a:gd name="T33" fmla="*/ 1171 h 1888"/>
                <a:gd name="T34" fmla="*/ 2781 w 3038"/>
                <a:gd name="T35" fmla="*/ 1164 h 1888"/>
                <a:gd name="T36" fmla="*/ 2689 w 3038"/>
                <a:gd name="T37" fmla="*/ 1326 h 1888"/>
                <a:gd name="T38" fmla="*/ 2544 w 3038"/>
                <a:gd name="T39" fmla="*/ 1464 h 1888"/>
                <a:gd name="T40" fmla="*/ 2416 w 3038"/>
                <a:gd name="T41" fmla="*/ 1466 h 1888"/>
                <a:gd name="T42" fmla="*/ 2530 w 3038"/>
                <a:gd name="T43" fmla="*/ 1290 h 1888"/>
                <a:gd name="T44" fmla="*/ 2368 w 3038"/>
                <a:gd name="T45" fmla="*/ 1381 h 1888"/>
                <a:gd name="T46" fmla="*/ 2104 w 3038"/>
                <a:gd name="T47" fmla="*/ 1464 h 1888"/>
                <a:gd name="T48" fmla="*/ 2145 w 3038"/>
                <a:gd name="T49" fmla="*/ 1628 h 1888"/>
                <a:gd name="T50" fmla="*/ 1967 w 3038"/>
                <a:gd name="T51" fmla="*/ 1854 h 1888"/>
                <a:gd name="T52" fmla="*/ 1903 w 3038"/>
                <a:gd name="T53" fmla="*/ 1635 h 1888"/>
                <a:gd name="T54" fmla="*/ 1591 w 3038"/>
                <a:gd name="T55" fmla="*/ 1683 h 1888"/>
                <a:gd name="T56" fmla="*/ 1226 w 3038"/>
                <a:gd name="T57" fmla="*/ 1676 h 1888"/>
                <a:gd name="T58" fmla="*/ 945 w 3038"/>
                <a:gd name="T59" fmla="*/ 1545 h 1888"/>
                <a:gd name="T60" fmla="*/ 731 w 3038"/>
                <a:gd name="T61" fmla="*/ 1595 h 1888"/>
                <a:gd name="T62" fmla="*/ 503 w 3038"/>
                <a:gd name="T63" fmla="*/ 1664 h 1888"/>
                <a:gd name="T64" fmla="*/ 425 w 3038"/>
                <a:gd name="T65" fmla="*/ 1850 h 1888"/>
                <a:gd name="T66" fmla="*/ 359 w 3038"/>
                <a:gd name="T67" fmla="*/ 1676 h 1888"/>
                <a:gd name="T68" fmla="*/ 173 w 3038"/>
                <a:gd name="T69" fmla="*/ 1488 h 1888"/>
                <a:gd name="T70" fmla="*/ 180 w 3038"/>
                <a:gd name="T71" fmla="*/ 1133 h 1888"/>
                <a:gd name="T72" fmla="*/ 342 w 3038"/>
                <a:gd name="T73" fmla="*/ 1009 h 1888"/>
                <a:gd name="T74" fmla="*/ 266 w 3038"/>
                <a:gd name="T75" fmla="*/ 1155 h 1888"/>
                <a:gd name="T76" fmla="*/ 432 w 3038"/>
                <a:gd name="T77" fmla="*/ 1105 h 1888"/>
                <a:gd name="T78" fmla="*/ 608 w 3038"/>
                <a:gd name="T79" fmla="*/ 979 h 1888"/>
                <a:gd name="T80" fmla="*/ 869 w 3038"/>
                <a:gd name="T81" fmla="*/ 1005 h 1888"/>
                <a:gd name="T82" fmla="*/ 936 w 3038"/>
                <a:gd name="T83" fmla="*/ 924 h 1888"/>
                <a:gd name="T84" fmla="*/ 1009 w 3038"/>
                <a:gd name="T85" fmla="*/ 986 h 1888"/>
                <a:gd name="T86" fmla="*/ 990 w 3038"/>
                <a:gd name="T87" fmla="*/ 814 h 1888"/>
                <a:gd name="T88" fmla="*/ 1116 w 3038"/>
                <a:gd name="T89" fmla="*/ 879 h 1888"/>
                <a:gd name="T90" fmla="*/ 1195 w 3038"/>
                <a:gd name="T91" fmla="*/ 698 h 1888"/>
                <a:gd name="T92" fmla="*/ 1311 w 3038"/>
                <a:gd name="T93" fmla="*/ 553 h 1888"/>
                <a:gd name="T94" fmla="*/ 1511 w 3038"/>
                <a:gd name="T95" fmla="*/ 426 h 1888"/>
                <a:gd name="T96" fmla="*/ 1648 w 3038"/>
                <a:gd name="T97" fmla="*/ 574 h 1888"/>
                <a:gd name="T98" fmla="*/ 1653 w 3038"/>
                <a:gd name="T99" fmla="*/ 707 h 1888"/>
                <a:gd name="T100" fmla="*/ 1888 w 3038"/>
                <a:gd name="T101" fmla="*/ 721 h 1888"/>
                <a:gd name="T102" fmla="*/ 1995 w 3038"/>
                <a:gd name="T103" fmla="*/ 838 h 1888"/>
                <a:gd name="T104" fmla="*/ 2211 w 3038"/>
                <a:gd name="T105" fmla="*/ 807 h 1888"/>
                <a:gd name="T106" fmla="*/ 2489 w 3038"/>
                <a:gd name="T107" fmla="*/ 938 h 1888"/>
                <a:gd name="T108" fmla="*/ 2777 w 3038"/>
                <a:gd name="T109" fmla="*/ 936 h 1888"/>
                <a:gd name="T110" fmla="*/ 2957 w 3038"/>
                <a:gd name="T111" fmla="*/ 1067 h 1888"/>
                <a:gd name="T112" fmla="*/ 2102 w 3038"/>
                <a:gd name="T113" fmla="*/ 1516 h 1888"/>
                <a:gd name="T114" fmla="*/ 553 w 3038"/>
                <a:gd name="T115" fmla="*/ 91 h 1888"/>
                <a:gd name="T116" fmla="*/ 12 w 3038"/>
                <a:gd name="T117" fmla="*/ 1519 h 1888"/>
                <a:gd name="T118" fmla="*/ 646 w 3038"/>
                <a:gd name="T119" fmla="*/ 767 h 1888"/>
                <a:gd name="T120" fmla="*/ 598 w 3038"/>
                <a:gd name="T121" fmla="*/ 855 h 1888"/>
                <a:gd name="T122" fmla="*/ 2599 w 3038"/>
                <a:gd name="T123" fmla="*/ 1512 h 1888"/>
                <a:gd name="T124" fmla="*/ 2171 w 3038"/>
                <a:gd name="T125" fmla="*/ 1714 h 1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8" h="1888">
                  <a:moveTo>
                    <a:pt x="1268" y="260"/>
                  </a:moveTo>
                  <a:lnTo>
                    <a:pt x="1271" y="262"/>
                  </a:lnTo>
                  <a:lnTo>
                    <a:pt x="1268" y="260"/>
                  </a:lnTo>
                  <a:lnTo>
                    <a:pt x="1268" y="260"/>
                  </a:lnTo>
                  <a:lnTo>
                    <a:pt x="1268" y="260"/>
                  </a:lnTo>
                  <a:lnTo>
                    <a:pt x="1268" y="260"/>
                  </a:lnTo>
                  <a:close/>
                  <a:moveTo>
                    <a:pt x="1268" y="260"/>
                  </a:moveTo>
                  <a:lnTo>
                    <a:pt x="1266" y="257"/>
                  </a:lnTo>
                  <a:lnTo>
                    <a:pt x="1261" y="255"/>
                  </a:lnTo>
                  <a:lnTo>
                    <a:pt x="1261" y="257"/>
                  </a:lnTo>
                  <a:lnTo>
                    <a:pt x="1268" y="260"/>
                  </a:lnTo>
                  <a:lnTo>
                    <a:pt x="1268" y="260"/>
                  </a:lnTo>
                  <a:lnTo>
                    <a:pt x="1268" y="260"/>
                  </a:lnTo>
                  <a:close/>
                  <a:moveTo>
                    <a:pt x="665" y="55"/>
                  </a:moveTo>
                  <a:lnTo>
                    <a:pt x="670" y="53"/>
                  </a:lnTo>
                  <a:lnTo>
                    <a:pt x="670" y="55"/>
                  </a:lnTo>
                  <a:lnTo>
                    <a:pt x="672" y="55"/>
                  </a:lnTo>
                  <a:lnTo>
                    <a:pt x="672" y="57"/>
                  </a:lnTo>
                  <a:lnTo>
                    <a:pt x="672" y="57"/>
                  </a:lnTo>
                  <a:lnTo>
                    <a:pt x="672" y="57"/>
                  </a:lnTo>
                  <a:lnTo>
                    <a:pt x="674" y="60"/>
                  </a:lnTo>
                  <a:lnTo>
                    <a:pt x="679" y="60"/>
                  </a:lnTo>
                  <a:lnTo>
                    <a:pt x="684" y="60"/>
                  </a:lnTo>
                  <a:lnTo>
                    <a:pt x="686" y="57"/>
                  </a:lnTo>
                  <a:lnTo>
                    <a:pt x="689" y="57"/>
                  </a:lnTo>
                  <a:lnTo>
                    <a:pt x="689" y="57"/>
                  </a:lnTo>
                  <a:lnTo>
                    <a:pt x="689" y="53"/>
                  </a:lnTo>
                  <a:lnTo>
                    <a:pt x="686" y="48"/>
                  </a:lnTo>
                  <a:lnTo>
                    <a:pt x="682" y="48"/>
                  </a:lnTo>
                  <a:lnTo>
                    <a:pt x="677" y="48"/>
                  </a:lnTo>
                  <a:lnTo>
                    <a:pt x="674" y="48"/>
                  </a:lnTo>
                  <a:lnTo>
                    <a:pt x="674" y="46"/>
                  </a:lnTo>
                  <a:lnTo>
                    <a:pt x="674" y="43"/>
                  </a:lnTo>
                  <a:lnTo>
                    <a:pt x="677" y="43"/>
                  </a:lnTo>
                  <a:lnTo>
                    <a:pt x="674" y="43"/>
                  </a:lnTo>
                  <a:lnTo>
                    <a:pt x="674" y="41"/>
                  </a:lnTo>
                  <a:lnTo>
                    <a:pt x="674" y="41"/>
                  </a:lnTo>
                  <a:lnTo>
                    <a:pt x="674" y="38"/>
                  </a:lnTo>
                  <a:lnTo>
                    <a:pt x="670" y="38"/>
                  </a:lnTo>
                  <a:lnTo>
                    <a:pt x="670" y="41"/>
                  </a:lnTo>
                  <a:lnTo>
                    <a:pt x="670" y="41"/>
                  </a:lnTo>
                  <a:lnTo>
                    <a:pt x="660" y="41"/>
                  </a:lnTo>
                  <a:lnTo>
                    <a:pt x="660" y="43"/>
                  </a:lnTo>
                  <a:lnTo>
                    <a:pt x="660" y="43"/>
                  </a:lnTo>
                  <a:lnTo>
                    <a:pt x="660" y="48"/>
                  </a:lnTo>
                  <a:lnTo>
                    <a:pt x="660" y="48"/>
                  </a:lnTo>
                  <a:lnTo>
                    <a:pt x="655" y="50"/>
                  </a:lnTo>
                  <a:lnTo>
                    <a:pt x="655" y="50"/>
                  </a:lnTo>
                  <a:lnTo>
                    <a:pt x="655" y="53"/>
                  </a:lnTo>
                  <a:lnTo>
                    <a:pt x="660" y="53"/>
                  </a:lnTo>
                  <a:lnTo>
                    <a:pt x="665" y="55"/>
                  </a:lnTo>
                  <a:close/>
                  <a:moveTo>
                    <a:pt x="831" y="871"/>
                  </a:moveTo>
                  <a:lnTo>
                    <a:pt x="829" y="876"/>
                  </a:lnTo>
                  <a:lnTo>
                    <a:pt x="829" y="876"/>
                  </a:lnTo>
                  <a:lnTo>
                    <a:pt x="829" y="879"/>
                  </a:lnTo>
                  <a:lnTo>
                    <a:pt x="829" y="881"/>
                  </a:lnTo>
                  <a:lnTo>
                    <a:pt x="829" y="881"/>
                  </a:lnTo>
                  <a:lnTo>
                    <a:pt x="829" y="881"/>
                  </a:lnTo>
                  <a:lnTo>
                    <a:pt x="831" y="881"/>
                  </a:lnTo>
                  <a:lnTo>
                    <a:pt x="831" y="879"/>
                  </a:lnTo>
                  <a:lnTo>
                    <a:pt x="831" y="879"/>
                  </a:lnTo>
                  <a:lnTo>
                    <a:pt x="831" y="876"/>
                  </a:lnTo>
                  <a:lnTo>
                    <a:pt x="831" y="876"/>
                  </a:lnTo>
                  <a:lnTo>
                    <a:pt x="831" y="874"/>
                  </a:lnTo>
                  <a:lnTo>
                    <a:pt x="831" y="871"/>
                  </a:lnTo>
                  <a:lnTo>
                    <a:pt x="831" y="871"/>
                  </a:lnTo>
                  <a:close/>
                  <a:moveTo>
                    <a:pt x="636" y="74"/>
                  </a:moveTo>
                  <a:lnTo>
                    <a:pt x="636" y="74"/>
                  </a:lnTo>
                  <a:lnTo>
                    <a:pt x="636" y="77"/>
                  </a:lnTo>
                  <a:lnTo>
                    <a:pt x="634" y="77"/>
                  </a:lnTo>
                  <a:lnTo>
                    <a:pt x="634" y="79"/>
                  </a:lnTo>
                  <a:lnTo>
                    <a:pt x="634" y="79"/>
                  </a:lnTo>
                  <a:lnTo>
                    <a:pt x="636" y="81"/>
                  </a:lnTo>
                  <a:lnTo>
                    <a:pt x="639" y="81"/>
                  </a:lnTo>
                  <a:lnTo>
                    <a:pt x="641" y="81"/>
                  </a:lnTo>
                  <a:lnTo>
                    <a:pt x="646" y="79"/>
                  </a:lnTo>
                  <a:lnTo>
                    <a:pt x="651" y="79"/>
                  </a:lnTo>
                  <a:lnTo>
                    <a:pt x="651" y="81"/>
                  </a:lnTo>
                  <a:lnTo>
                    <a:pt x="651" y="84"/>
                  </a:lnTo>
                  <a:lnTo>
                    <a:pt x="651" y="84"/>
                  </a:lnTo>
                  <a:lnTo>
                    <a:pt x="653" y="84"/>
                  </a:lnTo>
                  <a:lnTo>
                    <a:pt x="655" y="81"/>
                  </a:lnTo>
                  <a:lnTo>
                    <a:pt x="663" y="74"/>
                  </a:lnTo>
                  <a:lnTo>
                    <a:pt x="670" y="74"/>
                  </a:lnTo>
                  <a:lnTo>
                    <a:pt x="674" y="72"/>
                  </a:lnTo>
                  <a:lnTo>
                    <a:pt x="677" y="69"/>
                  </a:lnTo>
                  <a:lnTo>
                    <a:pt x="672" y="65"/>
                  </a:lnTo>
                  <a:lnTo>
                    <a:pt x="672" y="65"/>
                  </a:lnTo>
                  <a:lnTo>
                    <a:pt x="670" y="69"/>
                  </a:lnTo>
                  <a:lnTo>
                    <a:pt x="670" y="67"/>
                  </a:lnTo>
                  <a:lnTo>
                    <a:pt x="670" y="65"/>
                  </a:lnTo>
                  <a:lnTo>
                    <a:pt x="663" y="62"/>
                  </a:lnTo>
                  <a:lnTo>
                    <a:pt x="660" y="60"/>
                  </a:lnTo>
                  <a:lnTo>
                    <a:pt x="658" y="62"/>
                  </a:lnTo>
                  <a:lnTo>
                    <a:pt x="655" y="62"/>
                  </a:lnTo>
                  <a:lnTo>
                    <a:pt x="655" y="60"/>
                  </a:lnTo>
                  <a:lnTo>
                    <a:pt x="655" y="60"/>
                  </a:lnTo>
                  <a:lnTo>
                    <a:pt x="655" y="57"/>
                  </a:lnTo>
                  <a:lnTo>
                    <a:pt x="648" y="60"/>
                  </a:lnTo>
                  <a:lnTo>
                    <a:pt x="648" y="60"/>
                  </a:lnTo>
                  <a:lnTo>
                    <a:pt x="651" y="60"/>
                  </a:lnTo>
                  <a:lnTo>
                    <a:pt x="651" y="62"/>
                  </a:lnTo>
                  <a:lnTo>
                    <a:pt x="651" y="65"/>
                  </a:lnTo>
                  <a:lnTo>
                    <a:pt x="651" y="65"/>
                  </a:lnTo>
                  <a:lnTo>
                    <a:pt x="651" y="67"/>
                  </a:lnTo>
                  <a:lnTo>
                    <a:pt x="651" y="72"/>
                  </a:lnTo>
                  <a:lnTo>
                    <a:pt x="653" y="72"/>
                  </a:lnTo>
                  <a:lnTo>
                    <a:pt x="653" y="74"/>
                  </a:lnTo>
                  <a:lnTo>
                    <a:pt x="653" y="74"/>
                  </a:lnTo>
                  <a:lnTo>
                    <a:pt x="646" y="72"/>
                  </a:lnTo>
                  <a:lnTo>
                    <a:pt x="644" y="69"/>
                  </a:lnTo>
                  <a:lnTo>
                    <a:pt x="641" y="69"/>
                  </a:lnTo>
                  <a:lnTo>
                    <a:pt x="641" y="69"/>
                  </a:lnTo>
                  <a:lnTo>
                    <a:pt x="641" y="67"/>
                  </a:lnTo>
                  <a:lnTo>
                    <a:pt x="641" y="67"/>
                  </a:lnTo>
                  <a:lnTo>
                    <a:pt x="639" y="67"/>
                  </a:lnTo>
                  <a:lnTo>
                    <a:pt x="639" y="67"/>
                  </a:lnTo>
                  <a:lnTo>
                    <a:pt x="639" y="65"/>
                  </a:lnTo>
                  <a:lnTo>
                    <a:pt x="636" y="67"/>
                  </a:lnTo>
                  <a:lnTo>
                    <a:pt x="634" y="67"/>
                  </a:lnTo>
                  <a:lnTo>
                    <a:pt x="634" y="69"/>
                  </a:lnTo>
                  <a:lnTo>
                    <a:pt x="634" y="69"/>
                  </a:lnTo>
                  <a:lnTo>
                    <a:pt x="634" y="72"/>
                  </a:lnTo>
                  <a:lnTo>
                    <a:pt x="634" y="72"/>
                  </a:lnTo>
                  <a:lnTo>
                    <a:pt x="634" y="72"/>
                  </a:lnTo>
                  <a:lnTo>
                    <a:pt x="636" y="72"/>
                  </a:lnTo>
                  <a:lnTo>
                    <a:pt x="636" y="74"/>
                  </a:lnTo>
                  <a:close/>
                  <a:moveTo>
                    <a:pt x="617" y="105"/>
                  </a:moveTo>
                  <a:lnTo>
                    <a:pt x="622" y="103"/>
                  </a:lnTo>
                  <a:lnTo>
                    <a:pt x="622" y="105"/>
                  </a:lnTo>
                  <a:lnTo>
                    <a:pt x="622" y="107"/>
                  </a:lnTo>
                  <a:lnTo>
                    <a:pt x="625" y="107"/>
                  </a:lnTo>
                  <a:lnTo>
                    <a:pt x="625" y="110"/>
                  </a:lnTo>
                  <a:lnTo>
                    <a:pt x="629" y="110"/>
                  </a:lnTo>
                  <a:lnTo>
                    <a:pt x="632" y="107"/>
                  </a:lnTo>
                  <a:lnTo>
                    <a:pt x="632" y="107"/>
                  </a:lnTo>
                  <a:lnTo>
                    <a:pt x="632" y="110"/>
                  </a:lnTo>
                  <a:lnTo>
                    <a:pt x="632" y="112"/>
                  </a:lnTo>
                  <a:lnTo>
                    <a:pt x="634" y="115"/>
                  </a:lnTo>
                  <a:lnTo>
                    <a:pt x="639" y="115"/>
                  </a:lnTo>
                  <a:lnTo>
                    <a:pt x="639" y="117"/>
                  </a:lnTo>
                  <a:lnTo>
                    <a:pt x="639" y="119"/>
                  </a:lnTo>
                  <a:lnTo>
                    <a:pt x="639" y="119"/>
                  </a:lnTo>
                  <a:lnTo>
                    <a:pt x="646" y="122"/>
                  </a:lnTo>
                  <a:lnTo>
                    <a:pt x="655" y="124"/>
                  </a:lnTo>
                  <a:lnTo>
                    <a:pt x="655" y="126"/>
                  </a:lnTo>
                  <a:lnTo>
                    <a:pt x="655" y="129"/>
                  </a:lnTo>
                  <a:lnTo>
                    <a:pt x="655" y="129"/>
                  </a:lnTo>
                  <a:lnTo>
                    <a:pt x="658" y="131"/>
                  </a:lnTo>
                  <a:lnTo>
                    <a:pt x="660" y="138"/>
                  </a:lnTo>
                  <a:lnTo>
                    <a:pt x="663" y="138"/>
                  </a:lnTo>
                  <a:lnTo>
                    <a:pt x="665" y="134"/>
                  </a:lnTo>
                  <a:lnTo>
                    <a:pt x="672" y="131"/>
                  </a:lnTo>
                  <a:lnTo>
                    <a:pt x="672" y="129"/>
                  </a:lnTo>
                  <a:lnTo>
                    <a:pt x="672" y="129"/>
                  </a:lnTo>
                  <a:lnTo>
                    <a:pt x="674" y="129"/>
                  </a:lnTo>
                  <a:lnTo>
                    <a:pt x="672" y="124"/>
                  </a:lnTo>
                  <a:lnTo>
                    <a:pt x="667" y="119"/>
                  </a:lnTo>
                  <a:lnTo>
                    <a:pt x="660" y="115"/>
                  </a:lnTo>
                  <a:lnTo>
                    <a:pt x="655" y="110"/>
                  </a:lnTo>
                  <a:lnTo>
                    <a:pt x="653" y="107"/>
                  </a:lnTo>
                  <a:lnTo>
                    <a:pt x="648" y="103"/>
                  </a:lnTo>
                  <a:lnTo>
                    <a:pt x="644" y="100"/>
                  </a:lnTo>
                  <a:lnTo>
                    <a:pt x="634" y="103"/>
                  </a:lnTo>
                  <a:lnTo>
                    <a:pt x="632" y="98"/>
                  </a:lnTo>
                  <a:lnTo>
                    <a:pt x="622" y="93"/>
                  </a:lnTo>
                  <a:lnTo>
                    <a:pt x="620" y="91"/>
                  </a:lnTo>
                  <a:lnTo>
                    <a:pt x="620" y="91"/>
                  </a:lnTo>
                  <a:lnTo>
                    <a:pt x="617" y="93"/>
                  </a:lnTo>
                  <a:lnTo>
                    <a:pt x="617" y="96"/>
                  </a:lnTo>
                  <a:lnTo>
                    <a:pt x="617" y="98"/>
                  </a:lnTo>
                  <a:lnTo>
                    <a:pt x="617" y="98"/>
                  </a:lnTo>
                  <a:lnTo>
                    <a:pt x="615" y="98"/>
                  </a:lnTo>
                  <a:lnTo>
                    <a:pt x="615" y="100"/>
                  </a:lnTo>
                  <a:lnTo>
                    <a:pt x="615" y="103"/>
                  </a:lnTo>
                  <a:lnTo>
                    <a:pt x="615" y="105"/>
                  </a:lnTo>
                  <a:lnTo>
                    <a:pt x="617" y="105"/>
                  </a:lnTo>
                  <a:close/>
                  <a:moveTo>
                    <a:pt x="831" y="898"/>
                  </a:moveTo>
                  <a:lnTo>
                    <a:pt x="831" y="895"/>
                  </a:lnTo>
                  <a:lnTo>
                    <a:pt x="831" y="893"/>
                  </a:lnTo>
                  <a:lnTo>
                    <a:pt x="829" y="893"/>
                  </a:lnTo>
                  <a:lnTo>
                    <a:pt x="829" y="890"/>
                  </a:lnTo>
                  <a:lnTo>
                    <a:pt x="829" y="890"/>
                  </a:lnTo>
                  <a:lnTo>
                    <a:pt x="829" y="888"/>
                  </a:lnTo>
                  <a:lnTo>
                    <a:pt x="829" y="888"/>
                  </a:lnTo>
                  <a:lnTo>
                    <a:pt x="829" y="886"/>
                  </a:lnTo>
                  <a:lnTo>
                    <a:pt x="829" y="886"/>
                  </a:lnTo>
                  <a:lnTo>
                    <a:pt x="829" y="883"/>
                  </a:lnTo>
                  <a:lnTo>
                    <a:pt x="829" y="886"/>
                  </a:lnTo>
                  <a:lnTo>
                    <a:pt x="829" y="886"/>
                  </a:lnTo>
                  <a:lnTo>
                    <a:pt x="829" y="888"/>
                  </a:lnTo>
                  <a:lnTo>
                    <a:pt x="829" y="888"/>
                  </a:lnTo>
                  <a:lnTo>
                    <a:pt x="829" y="890"/>
                  </a:lnTo>
                  <a:lnTo>
                    <a:pt x="829" y="890"/>
                  </a:lnTo>
                  <a:lnTo>
                    <a:pt x="829" y="895"/>
                  </a:lnTo>
                  <a:lnTo>
                    <a:pt x="829" y="895"/>
                  </a:lnTo>
                  <a:lnTo>
                    <a:pt x="829" y="898"/>
                  </a:lnTo>
                  <a:lnTo>
                    <a:pt x="829" y="898"/>
                  </a:lnTo>
                  <a:lnTo>
                    <a:pt x="831" y="900"/>
                  </a:lnTo>
                  <a:lnTo>
                    <a:pt x="831" y="898"/>
                  </a:lnTo>
                  <a:lnTo>
                    <a:pt x="831" y="898"/>
                  </a:lnTo>
                  <a:close/>
                  <a:moveTo>
                    <a:pt x="836" y="905"/>
                  </a:moveTo>
                  <a:lnTo>
                    <a:pt x="834" y="905"/>
                  </a:lnTo>
                  <a:lnTo>
                    <a:pt x="834" y="905"/>
                  </a:lnTo>
                  <a:lnTo>
                    <a:pt x="836" y="905"/>
                  </a:lnTo>
                  <a:close/>
                  <a:moveTo>
                    <a:pt x="834" y="900"/>
                  </a:moveTo>
                  <a:lnTo>
                    <a:pt x="831" y="900"/>
                  </a:lnTo>
                  <a:lnTo>
                    <a:pt x="831" y="898"/>
                  </a:lnTo>
                  <a:lnTo>
                    <a:pt x="831" y="900"/>
                  </a:lnTo>
                  <a:lnTo>
                    <a:pt x="831" y="900"/>
                  </a:lnTo>
                  <a:lnTo>
                    <a:pt x="831" y="900"/>
                  </a:lnTo>
                  <a:lnTo>
                    <a:pt x="834" y="905"/>
                  </a:lnTo>
                  <a:lnTo>
                    <a:pt x="834" y="902"/>
                  </a:lnTo>
                  <a:lnTo>
                    <a:pt x="834" y="902"/>
                  </a:lnTo>
                  <a:lnTo>
                    <a:pt x="834" y="900"/>
                  </a:lnTo>
                  <a:lnTo>
                    <a:pt x="834" y="900"/>
                  </a:lnTo>
                  <a:close/>
                  <a:moveTo>
                    <a:pt x="1045" y="767"/>
                  </a:moveTo>
                  <a:lnTo>
                    <a:pt x="1045" y="769"/>
                  </a:lnTo>
                  <a:lnTo>
                    <a:pt x="1047" y="769"/>
                  </a:lnTo>
                  <a:lnTo>
                    <a:pt x="1050" y="769"/>
                  </a:lnTo>
                  <a:lnTo>
                    <a:pt x="1050" y="771"/>
                  </a:lnTo>
                  <a:lnTo>
                    <a:pt x="1052" y="771"/>
                  </a:lnTo>
                  <a:lnTo>
                    <a:pt x="1059" y="776"/>
                  </a:lnTo>
                  <a:lnTo>
                    <a:pt x="1062" y="774"/>
                  </a:lnTo>
                  <a:lnTo>
                    <a:pt x="1062" y="771"/>
                  </a:lnTo>
                  <a:lnTo>
                    <a:pt x="1062" y="771"/>
                  </a:lnTo>
                  <a:lnTo>
                    <a:pt x="1062" y="769"/>
                  </a:lnTo>
                  <a:lnTo>
                    <a:pt x="1062" y="769"/>
                  </a:lnTo>
                  <a:lnTo>
                    <a:pt x="1062" y="769"/>
                  </a:lnTo>
                  <a:lnTo>
                    <a:pt x="1062" y="769"/>
                  </a:lnTo>
                  <a:lnTo>
                    <a:pt x="1062" y="767"/>
                  </a:lnTo>
                  <a:lnTo>
                    <a:pt x="1062" y="767"/>
                  </a:lnTo>
                  <a:lnTo>
                    <a:pt x="1062" y="767"/>
                  </a:lnTo>
                  <a:lnTo>
                    <a:pt x="1062" y="764"/>
                  </a:lnTo>
                  <a:lnTo>
                    <a:pt x="1062" y="762"/>
                  </a:lnTo>
                  <a:lnTo>
                    <a:pt x="1062" y="762"/>
                  </a:lnTo>
                  <a:lnTo>
                    <a:pt x="1062" y="762"/>
                  </a:lnTo>
                  <a:lnTo>
                    <a:pt x="1062" y="762"/>
                  </a:lnTo>
                  <a:lnTo>
                    <a:pt x="1059" y="760"/>
                  </a:lnTo>
                  <a:lnTo>
                    <a:pt x="1059" y="757"/>
                  </a:lnTo>
                  <a:lnTo>
                    <a:pt x="1059" y="757"/>
                  </a:lnTo>
                  <a:lnTo>
                    <a:pt x="1059" y="755"/>
                  </a:lnTo>
                  <a:lnTo>
                    <a:pt x="1059" y="755"/>
                  </a:lnTo>
                  <a:lnTo>
                    <a:pt x="1059" y="755"/>
                  </a:lnTo>
                  <a:lnTo>
                    <a:pt x="1057" y="752"/>
                  </a:lnTo>
                  <a:lnTo>
                    <a:pt x="1055" y="750"/>
                  </a:lnTo>
                  <a:lnTo>
                    <a:pt x="1055" y="750"/>
                  </a:lnTo>
                  <a:lnTo>
                    <a:pt x="1050" y="757"/>
                  </a:lnTo>
                  <a:lnTo>
                    <a:pt x="1045" y="762"/>
                  </a:lnTo>
                  <a:lnTo>
                    <a:pt x="1045" y="764"/>
                  </a:lnTo>
                  <a:lnTo>
                    <a:pt x="1045" y="767"/>
                  </a:lnTo>
                  <a:lnTo>
                    <a:pt x="1045" y="767"/>
                  </a:lnTo>
                  <a:lnTo>
                    <a:pt x="1045" y="767"/>
                  </a:lnTo>
                  <a:lnTo>
                    <a:pt x="1045" y="767"/>
                  </a:lnTo>
                  <a:close/>
                  <a:moveTo>
                    <a:pt x="988" y="731"/>
                  </a:moveTo>
                  <a:lnTo>
                    <a:pt x="988" y="729"/>
                  </a:lnTo>
                  <a:lnTo>
                    <a:pt x="990" y="729"/>
                  </a:lnTo>
                  <a:lnTo>
                    <a:pt x="990" y="726"/>
                  </a:lnTo>
                  <a:lnTo>
                    <a:pt x="990" y="729"/>
                  </a:lnTo>
                  <a:lnTo>
                    <a:pt x="990" y="729"/>
                  </a:lnTo>
                  <a:lnTo>
                    <a:pt x="995" y="729"/>
                  </a:lnTo>
                  <a:lnTo>
                    <a:pt x="998" y="729"/>
                  </a:lnTo>
                  <a:lnTo>
                    <a:pt x="995" y="726"/>
                  </a:lnTo>
                  <a:lnTo>
                    <a:pt x="995" y="726"/>
                  </a:lnTo>
                  <a:lnTo>
                    <a:pt x="998" y="726"/>
                  </a:lnTo>
                  <a:lnTo>
                    <a:pt x="1000" y="724"/>
                  </a:lnTo>
                  <a:lnTo>
                    <a:pt x="1000" y="721"/>
                  </a:lnTo>
                  <a:lnTo>
                    <a:pt x="1000" y="721"/>
                  </a:lnTo>
                  <a:lnTo>
                    <a:pt x="993" y="721"/>
                  </a:lnTo>
                  <a:lnTo>
                    <a:pt x="988" y="726"/>
                  </a:lnTo>
                  <a:lnTo>
                    <a:pt x="988" y="729"/>
                  </a:lnTo>
                  <a:lnTo>
                    <a:pt x="986" y="729"/>
                  </a:lnTo>
                  <a:lnTo>
                    <a:pt x="986" y="731"/>
                  </a:lnTo>
                  <a:lnTo>
                    <a:pt x="986" y="731"/>
                  </a:lnTo>
                  <a:lnTo>
                    <a:pt x="986" y="733"/>
                  </a:lnTo>
                  <a:lnTo>
                    <a:pt x="988" y="731"/>
                  </a:lnTo>
                  <a:lnTo>
                    <a:pt x="988" y="731"/>
                  </a:lnTo>
                  <a:close/>
                  <a:moveTo>
                    <a:pt x="1009" y="745"/>
                  </a:moveTo>
                  <a:lnTo>
                    <a:pt x="1002" y="745"/>
                  </a:lnTo>
                  <a:lnTo>
                    <a:pt x="1002" y="745"/>
                  </a:lnTo>
                  <a:lnTo>
                    <a:pt x="1005" y="748"/>
                  </a:lnTo>
                  <a:lnTo>
                    <a:pt x="1009" y="750"/>
                  </a:lnTo>
                  <a:lnTo>
                    <a:pt x="1012" y="748"/>
                  </a:lnTo>
                  <a:lnTo>
                    <a:pt x="1012" y="748"/>
                  </a:lnTo>
                  <a:lnTo>
                    <a:pt x="1012" y="748"/>
                  </a:lnTo>
                  <a:lnTo>
                    <a:pt x="1012" y="745"/>
                  </a:lnTo>
                  <a:lnTo>
                    <a:pt x="1009" y="745"/>
                  </a:lnTo>
                  <a:close/>
                  <a:moveTo>
                    <a:pt x="1005" y="726"/>
                  </a:moveTo>
                  <a:lnTo>
                    <a:pt x="1009" y="726"/>
                  </a:lnTo>
                  <a:lnTo>
                    <a:pt x="1012" y="729"/>
                  </a:lnTo>
                  <a:lnTo>
                    <a:pt x="1012" y="731"/>
                  </a:lnTo>
                  <a:lnTo>
                    <a:pt x="1012" y="729"/>
                  </a:lnTo>
                  <a:lnTo>
                    <a:pt x="1012" y="729"/>
                  </a:lnTo>
                  <a:lnTo>
                    <a:pt x="1009" y="726"/>
                  </a:lnTo>
                  <a:lnTo>
                    <a:pt x="1007" y="726"/>
                  </a:lnTo>
                  <a:lnTo>
                    <a:pt x="1002" y="721"/>
                  </a:lnTo>
                  <a:lnTo>
                    <a:pt x="1002" y="721"/>
                  </a:lnTo>
                  <a:lnTo>
                    <a:pt x="1000" y="724"/>
                  </a:lnTo>
                  <a:lnTo>
                    <a:pt x="1002" y="726"/>
                  </a:lnTo>
                  <a:lnTo>
                    <a:pt x="1005" y="726"/>
                  </a:lnTo>
                  <a:close/>
                  <a:moveTo>
                    <a:pt x="1009" y="257"/>
                  </a:moveTo>
                  <a:lnTo>
                    <a:pt x="1009" y="257"/>
                  </a:lnTo>
                  <a:lnTo>
                    <a:pt x="1009" y="257"/>
                  </a:lnTo>
                  <a:lnTo>
                    <a:pt x="1012" y="260"/>
                  </a:lnTo>
                  <a:lnTo>
                    <a:pt x="1012" y="260"/>
                  </a:lnTo>
                  <a:lnTo>
                    <a:pt x="1012" y="262"/>
                  </a:lnTo>
                  <a:lnTo>
                    <a:pt x="1009" y="262"/>
                  </a:lnTo>
                  <a:lnTo>
                    <a:pt x="1012" y="265"/>
                  </a:lnTo>
                  <a:lnTo>
                    <a:pt x="1019" y="262"/>
                  </a:lnTo>
                  <a:lnTo>
                    <a:pt x="1026" y="262"/>
                  </a:lnTo>
                  <a:lnTo>
                    <a:pt x="1026" y="260"/>
                  </a:lnTo>
                  <a:lnTo>
                    <a:pt x="1026" y="260"/>
                  </a:lnTo>
                  <a:lnTo>
                    <a:pt x="1021" y="255"/>
                  </a:lnTo>
                  <a:lnTo>
                    <a:pt x="1014" y="250"/>
                  </a:lnTo>
                  <a:lnTo>
                    <a:pt x="1007" y="248"/>
                  </a:lnTo>
                  <a:lnTo>
                    <a:pt x="1005" y="250"/>
                  </a:lnTo>
                  <a:lnTo>
                    <a:pt x="1005" y="250"/>
                  </a:lnTo>
                  <a:lnTo>
                    <a:pt x="1002" y="250"/>
                  </a:lnTo>
                  <a:lnTo>
                    <a:pt x="1002" y="248"/>
                  </a:lnTo>
                  <a:lnTo>
                    <a:pt x="1005" y="248"/>
                  </a:lnTo>
                  <a:lnTo>
                    <a:pt x="1002" y="248"/>
                  </a:lnTo>
                  <a:lnTo>
                    <a:pt x="1002" y="245"/>
                  </a:lnTo>
                  <a:lnTo>
                    <a:pt x="1000" y="245"/>
                  </a:lnTo>
                  <a:lnTo>
                    <a:pt x="1000" y="248"/>
                  </a:lnTo>
                  <a:lnTo>
                    <a:pt x="1000" y="250"/>
                  </a:lnTo>
                  <a:lnTo>
                    <a:pt x="1000" y="250"/>
                  </a:lnTo>
                  <a:lnTo>
                    <a:pt x="1002" y="255"/>
                  </a:lnTo>
                  <a:lnTo>
                    <a:pt x="1009" y="257"/>
                  </a:lnTo>
                  <a:close/>
                  <a:moveTo>
                    <a:pt x="722" y="938"/>
                  </a:moveTo>
                  <a:lnTo>
                    <a:pt x="722" y="938"/>
                  </a:lnTo>
                  <a:lnTo>
                    <a:pt x="722" y="940"/>
                  </a:lnTo>
                  <a:lnTo>
                    <a:pt x="722" y="938"/>
                  </a:lnTo>
                  <a:close/>
                  <a:moveTo>
                    <a:pt x="1024" y="781"/>
                  </a:moveTo>
                  <a:lnTo>
                    <a:pt x="1024" y="783"/>
                  </a:lnTo>
                  <a:lnTo>
                    <a:pt x="1021" y="786"/>
                  </a:lnTo>
                  <a:lnTo>
                    <a:pt x="1021" y="786"/>
                  </a:lnTo>
                  <a:lnTo>
                    <a:pt x="1021" y="788"/>
                  </a:lnTo>
                  <a:lnTo>
                    <a:pt x="1021" y="788"/>
                  </a:lnTo>
                  <a:lnTo>
                    <a:pt x="1014" y="795"/>
                  </a:lnTo>
                  <a:lnTo>
                    <a:pt x="1014" y="795"/>
                  </a:lnTo>
                  <a:lnTo>
                    <a:pt x="1014" y="798"/>
                  </a:lnTo>
                  <a:lnTo>
                    <a:pt x="1014" y="798"/>
                  </a:lnTo>
                  <a:lnTo>
                    <a:pt x="1014" y="800"/>
                  </a:lnTo>
                  <a:lnTo>
                    <a:pt x="1019" y="800"/>
                  </a:lnTo>
                  <a:lnTo>
                    <a:pt x="1021" y="800"/>
                  </a:lnTo>
                  <a:lnTo>
                    <a:pt x="1026" y="800"/>
                  </a:lnTo>
                  <a:lnTo>
                    <a:pt x="1031" y="798"/>
                  </a:lnTo>
                  <a:lnTo>
                    <a:pt x="1031" y="798"/>
                  </a:lnTo>
                  <a:lnTo>
                    <a:pt x="1033" y="795"/>
                  </a:lnTo>
                  <a:lnTo>
                    <a:pt x="1033" y="793"/>
                  </a:lnTo>
                  <a:lnTo>
                    <a:pt x="1036" y="793"/>
                  </a:lnTo>
                  <a:lnTo>
                    <a:pt x="1038" y="791"/>
                  </a:lnTo>
                  <a:lnTo>
                    <a:pt x="1040" y="791"/>
                  </a:lnTo>
                  <a:lnTo>
                    <a:pt x="1040" y="788"/>
                  </a:lnTo>
                  <a:lnTo>
                    <a:pt x="1043" y="788"/>
                  </a:lnTo>
                  <a:lnTo>
                    <a:pt x="1040" y="786"/>
                  </a:lnTo>
                  <a:lnTo>
                    <a:pt x="1040" y="783"/>
                  </a:lnTo>
                  <a:lnTo>
                    <a:pt x="1038" y="783"/>
                  </a:lnTo>
                  <a:lnTo>
                    <a:pt x="1036" y="781"/>
                  </a:lnTo>
                  <a:lnTo>
                    <a:pt x="1036" y="781"/>
                  </a:lnTo>
                  <a:lnTo>
                    <a:pt x="1031" y="779"/>
                  </a:lnTo>
                  <a:lnTo>
                    <a:pt x="1026" y="779"/>
                  </a:lnTo>
                  <a:lnTo>
                    <a:pt x="1024" y="781"/>
                  </a:lnTo>
                  <a:close/>
                  <a:moveTo>
                    <a:pt x="979" y="752"/>
                  </a:moveTo>
                  <a:lnTo>
                    <a:pt x="981" y="755"/>
                  </a:lnTo>
                  <a:lnTo>
                    <a:pt x="981" y="752"/>
                  </a:lnTo>
                  <a:lnTo>
                    <a:pt x="979" y="750"/>
                  </a:lnTo>
                  <a:lnTo>
                    <a:pt x="976" y="750"/>
                  </a:lnTo>
                  <a:lnTo>
                    <a:pt x="976" y="752"/>
                  </a:lnTo>
                  <a:lnTo>
                    <a:pt x="979" y="752"/>
                  </a:lnTo>
                  <a:close/>
                  <a:moveTo>
                    <a:pt x="893" y="755"/>
                  </a:moveTo>
                  <a:lnTo>
                    <a:pt x="893" y="757"/>
                  </a:lnTo>
                  <a:lnTo>
                    <a:pt x="893" y="755"/>
                  </a:lnTo>
                  <a:lnTo>
                    <a:pt x="893" y="755"/>
                  </a:lnTo>
                  <a:lnTo>
                    <a:pt x="893" y="755"/>
                  </a:lnTo>
                  <a:lnTo>
                    <a:pt x="893" y="752"/>
                  </a:lnTo>
                  <a:lnTo>
                    <a:pt x="893" y="750"/>
                  </a:lnTo>
                  <a:lnTo>
                    <a:pt x="895" y="750"/>
                  </a:lnTo>
                  <a:lnTo>
                    <a:pt x="895" y="752"/>
                  </a:lnTo>
                  <a:lnTo>
                    <a:pt x="895" y="755"/>
                  </a:lnTo>
                  <a:lnTo>
                    <a:pt x="898" y="755"/>
                  </a:lnTo>
                  <a:lnTo>
                    <a:pt x="900" y="755"/>
                  </a:lnTo>
                  <a:lnTo>
                    <a:pt x="905" y="750"/>
                  </a:lnTo>
                  <a:lnTo>
                    <a:pt x="910" y="750"/>
                  </a:lnTo>
                  <a:lnTo>
                    <a:pt x="914" y="748"/>
                  </a:lnTo>
                  <a:lnTo>
                    <a:pt x="914" y="748"/>
                  </a:lnTo>
                  <a:lnTo>
                    <a:pt x="917" y="745"/>
                  </a:lnTo>
                  <a:lnTo>
                    <a:pt x="919" y="748"/>
                  </a:lnTo>
                  <a:lnTo>
                    <a:pt x="922" y="750"/>
                  </a:lnTo>
                  <a:lnTo>
                    <a:pt x="924" y="755"/>
                  </a:lnTo>
                  <a:lnTo>
                    <a:pt x="924" y="748"/>
                  </a:lnTo>
                  <a:lnTo>
                    <a:pt x="922" y="745"/>
                  </a:lnTo>
                  <a:lnTo>
                    <a:pt x="922" y="745"/>
                  </a:lnTo>
                  <a:lnTo>
                    <a:pt x="922" y="743"/>
                  </a:lnTo>
                  <a:lnTo>
                    <a:pt x="922" y="741"/>
                  </a:lnTo>
                  <a:lnTo>
                    <a:pt x="922" y="741"/>
                  </a:lnTo>
                  <a:lnTo>
                    <a:pt x="919" y="736"/>
                  </a:lnTo>
                  <a:lnTo>
                    <a:pt x="919" y="738"/>
                  </a:lnTo>
                  <a:lnTo>
                    <a:pt x="917" y="738"/>
                  </a:lnTo>
                  <a:lnTo>
                    <a:pt x="914" y="738"/>
                  </a:lnTo>
                  <a:lnTo>
                    <a:pt x="914" y="741"/>
                  </a:lnTo>
                  <a:lnTo>
                    <a:pt x="914" y="741"/>
                  </a:lnTo>
                  <a:lnTo>
                    <a:pt x="912" y="741"/>
                  </a:lnTo>
                  <a:lnTo>
                    <a:pt x="912" y="741"/>
                  </a:lnTo>
                  <a:lnTo>
                    <a:pt x="910" y="741"/>
                  </a:lnTo>
                  <a:lnTo>
                    <a:pt x="910" y="738"/>
                  </a:lnTo>
                  <a:lnTo>
                    <a:pt x="912" y="738"/>
                  </a:lnTo>
                  <a:lnTo>
                    <a:pt x="912" y="738"/>
                  </a:lnTo>
                  <a:lnTo>
                    <a:pt x="912" y="738"/>
                  </a:lnTo>
                  <a:lnTo>
                    <a:pt x="912" y="736"/>
                  </a:lnTo>
                  <a:lnTo>
                    <a:pt x="912" y="736"/>
                  </a:lnTo>
                  <a:lnTo>
                    <a:pt x="912" y="736"/>
                  </a:lnTo>
                  <a:lnTo>
                    <a:pt x="912" y="733"/>
                  </a:lnTo>
                  <a:lnTo>
                    <a:pt x="912" y="731"/>
                  </a:lnTo>
                  <a:lnTo>
                    <a:pt x="912" y="731"/>
                  </a:lnTo>
                  <a:lnTo>
                    <a:pt x="912" y="729"/>
                  </a:lnTo>
                  <a:lnTo>
                    <a:pt x="914" y="731"/>
                  </a:lnTo>
                  <a:lnTo>
                    <a:pt x="914" y="729"/>
                  </a:lnTo>
                  <a:lnTo>
                    <a:pt x="914" y="729"/>
                  </a:lnTo>
                  <a:lnTo>
                    <a:pt x="910" y="726"/>
                  </a:lnTo>
                  <a:lnTo>
                    <a:pt x="905" y="726"/>
                  </a:lnTo>
                  <a:lnTo>
                    <a:pt x="903" y="729"/>
                  </a:lnTo>
                  <a:lnTo>
                    <a:pt x="903" y="729"/>
                  </a:lnTo>
                  <a:lnTo>
                    <a:pt x="903" y="726"/>
                  </a:lnTo>
                  <a:lnTo>
                    <a:pt x="900" y="726"/>
                  </a:lnTo>
                  <a:lnTo>
                    <a:pt x="893" y="731"/>
                  </a:lnTo>
                  <a:lnTo>
                    <a:pt x="893" y="733"/>
                  </a:lnTo>
                  <a:lnTo>
                    <a:pt x="893" y="736"/>
                  </a:lnTo>
                  <a:lnTo>
                    <a:pt x="893" y="738"/>
                  </a:lnTo>
                  <a:lnTo>
                    <a:pt x="893" y="741"/>
                  </a:lnTo>
                  <a:lnTo>
                    <a:pt x="893" y="741"/>
                  </a:lnTo>
                  <a:lnTo>
                    <a:pt x="893" y="743"/>
                  </a:lnTo>
                  <a:lnTo>
                    <a:pt x="893" y="745"/>
                  </a:lnTo>
                  <a:lnTo>
                    <a:pt x="893" y="745"/>
                  </a:lnTo>
                  <a:lnTo>
                    <a:pt x="893" y="745"/>
                  </a:lnTo>
                  <a:lnTo>
                    <a:pt x="891" y="750"/>
                  </a:lnTo>
                  <a:lnTo>
                    <a:pt x="891" y="750"/>
                  </a:lnTo>
                  <a:lnTo>
                    <a:pt x="891" y="752"/>
                  </a:lnTo>
                  <a:lnTo>
                    <a:pt x="891" y="755"/>
                  </a:lnTo>
                  <a:lnTo>
                    <a:pt x="891" y="755"/>
                  </a:lnTo>
                  <a:lnTo>
                    <a:pt x="891" y="755"/>
                  </a:lnTo>
                  <a:lnTo>
                    <a:pt x="893" y="755"/>
                  </a:lnTo>
                  <a:close/>
                  <a:moveTo>
                    <a:pt x="689" y="686"/>
                  </a:moveTo>
                  <a:lnTo>
                    <a:pt x="684" y="686"/>
                  </a:lnTo>
                  <a:lnTo>
                    <a:pt x="689" y="686"/>
                  </a:lnTo>
                  <a:lnTo>
                    <a:pt x="689" y="686"/>
                  </a:lnTo>
                  <a:close/>
                  <a:moveTo>
                    <a:pt x="613" y="129"/>
                  </a:moveTo>
                  <a:lnTo>
                    <a:pt x="617" y="129"/>
                  </a:lnTo>
                  <a:lnTo>
                    <a:pt x="617" y="129"/>
                  </a:lnTo>
                  <a:lnTo>
                    <a:pt x="620" y="129"/>
                  </a:lnTo>
                  <a:lnTo>
                    <a:pt x="620" y="129"/>
                  </a:lnTo>
                  <a:lnTo>
                    <a:pt x="620" y="129"/>
                  </a:lnTo>
                  <a:lnTo>
                    <a:pt x="620" y="131"/>
                  </a:lnTo>
                  <a:lnTo>
                    <a:pt x="620" y="131"/>
                  </a:lnTo>
                  <a:lnTo>
                    <a:pt x="620" y="134"/>
                  </a:lnTo>
                  <a:lnTo>
                    <a:pt x="622" y="134"/>
                  </a:lnTo>
                  <a:lnTo>
                    <a:pt x="632" y="131"/>
                  </a:lnTo>
                  <a:lnTo>
                    <a:pt x="639" y="129"/>
                  </a:lnTo>
                  <a:lnTo>
                    <a:pt x="641" y="129"/>
                  </a:lnTo>
                  <a:lnTo>
                    <a:pt x="644" y="126"/>
                  </a:lnTo>
                  <a:lnTo>
                    <a:pt x="639" y="122"/>
                  </a:lnTo>
                  <a:lnTo>
                    <a:pt x="632" y="119"/>
                  </a:lnTo>
                  <a:lnTo>
                    <a:pt x="629" y="115"/>
                  </a:lnTo>
                  <a:lnTo>
                    <a:pt x="627" y="115"/>
                  </a:lnTo>
                  <a:lnTo>
                    <a:pt x="625" y="115"/>
                  </a:lnTo>
                  <a:lnTo>
                    <a:pt x="625" y="117"/>
                  </a:lnTo>
                  <a:lnTo>
                    <a:pt x="622" y="122"/>
                  </a:lnTo>
                  <a:lnTo>
                    <a:pt x="622" y="122"/>
                  </a:lnTo>
                  <a:lnTo>
                    <a:pt x="622" y="122"/>
                  </a:lnTo>
                  <a:lnTo>
                    <a:pt x="622" y="119"/>
                  </a:lnTo>
                  <a:lnTo>
                    <a:pt x="622" y="119"/>
                  </a:lnTo>
                  <a:lnTo>
                    <a:pt x="620" y="119"/>
                  </a:lnTo>
                  <a:lnTo>
                    <a:pt x="615" y="122"/>
                  </a:lnTo>
                  <a:lnTo>
                    <a:pt x="613" y="119"/>
                  </a:lnTo>
                  <a:lnTo>
                    <a:pt x="610" y="122"/>
                  </a:lnTo>
                  <a:lnTo>
                    <a:pt x="608" y="124"/>
                  </a:lnTo>
                  <a:lnTo>
                    <a:pt x="606" y="124"/>
                  </a:lnTo>
                  <a:lnTo>
                    <a:pt x="608" y="126"/>
                  </a:lnTo>
                  <a:lnTo>
                    <a:pt x="613" y="129"/>
                  </a:lnTo>
                  <a:close/>
                  <a:moveTo>
                    <a:pt x="613" y="169"/>
                  </a:moveTo>
                  <a:lnTo>
                    <a:pt x="613" y="167"/>
                  </a:lnTo>
                  <a:lnTo>
                    <a:pt x="613" y="165"/>
                  </a:lnTo>
                  <a:lnTo>
                    <a:pt x="613" y="165"/>
                  </a:lnTo>
                  <a:lnTo>
                    <a:pt x="615" y="165"/>
                  </a:lnTo>
                  <a:lnTo>
                    <a:pt x="615" y="162"/>
                  </a:lnTo>
                  <a:lnTo>
                    <a:pt x="615" y="162"/>
                  </a:lnTo>
                  <a:lnTo>
                    <a:pt x="615" y="162"/>
                  </a:lnTo>
                  <a:lnTo>
                    <a:pt x="615" y="160"/>
                  </a:lnTo>
                  <a:lnTo>
                    <a:pt x="615" y="160"/>
                  </a:lnTo>
                  <a:lnTo>
                    <a:pt x="615" y="157"/>
                  </a:lnTo>
                  <a:lnTo>
                    <a:pt x="615" y="157"/>
                  </a:lnTo>
                  <a:lnTo>
                    <a:pt x="615" y="155"/>
                  </a:lnTo>
                  <a:lnTo>
                    <a:pt x="610" y="153"/>
                  </a:lnTo>
                  <a:lnTo>
                    <a:pt x="610" y="150"/>
                  </a:lnTo>
                  <a:lnTo>
                    <a:pt x="613" y="150"/>
                  </a:lnTo>
                  <a:lnTo>
                    <a:pt x="613" y="150"/>
                  </a:lnTo>
                  <a:lnTo>
                    <a:pt x="613" y="150"/>
                  </a:lnTo>
                  <a:lnTo>
                    <a:pt x="606" y="148"/>
                  </a:lnTo>
                  <a:lnTo>
                    <a:pt x="606" y="148"/>
                  </a:lnTo>
                  <a:lnTo>
                    <a:pt x="606" y="150"/>
                  </a:lnTo>
                  <a:lnTo>
                    <a:pt x="606" y="153"/>
                  </a:lnTo>
                  <a:lnTo>
                    <a:pt x="606" y="155"/>
                  </a:lnTo>
                  <a:lnTo>
                    <a:pt x="606" y="157"/>
                  </a:lnTo>
                  <a:lnTo>
                    <a:pt x="606" y="157"/>
                  </a:lnTo>
                  <a:lnTo>
                    <a:pt x="606" y="160"/>
                  </a:lnTo>
                  <a:lnTo>
                    <a:pt x="606" y="162"/>
                  </a:lnTo>
                  <a:lnTo>
                    <a:pt x="603" y="162"/>
                  </a:lnTo>
                  <a:lnTo>
                    <a:pt x="613" y="169"/>
                  </a:lnTo>
                  <a:lnTo>
                    <a:pt x="613" y="169"/>
                  </a:lnTo>
                  <a:close/>
                  <a:moveTo>
                    <a:pt x="579" y="191"/>
                  </a:moveTo>
                  <a:lnTo>
                    <a:pt x="582" y="191"/>
                  </a:lnTo>
                  <a:lnTo>
                    <a:pt x="584" y="193"/>
                  </a:lnTo>
                  <a:lnTo>
                    <a:pt x="584" y="193"/>
                  </a:lnTo>
                  <a:lnTo>
                    <a:pt x="591" y="193"/>
                  </a:lnTo>
                  <a:lnTo>
                    <a:pt x="598" y="193"/>
                  </a:lnTo>
                  <a:lnTo>
                    <a:pt x="598" y="193"/>
                  </a:lnTo>
                  <a:lnTo>
                    <a:pt x="601" y="191"/>
                  </a:lnTo>
                  <a:lnTo>
                    <a:pt x="601" y="188"/>
                  </a:lnTo>
                  <a:lnTo>
                    <a:pt x="601" y="188"/>
                  </a:lnTo>
                  <a:lnTo>
                    <a:pt x="601" y="186"/>
                  </a:lnTo>
                  <a:lnTo>
                    <a:pt x="601" y="186"/>
                  </a:lnTo>
                  <a:lnTo>
                    <a:pt x="603" y="188"/>
                  </a:lnTo>
                  <a:lnTo>
                    <a:pt x="603" y="188"/>
                  </a:lnTo>
                  <a:lnTo>
                    <a:pt x="603" y="188"/>
                  </a:lnTo>
                  <a:lnTo>
                    <a:pt x="603" y="188"/>
                  </a:lnTo>
                  <a:lnTo>
                    <a:pt x="606" y="184"/>
                  </a:lnTo>
                  <a:lnTo>
                    <a:pt x="606" y="184"/>
                  </a:lnTo>
                  <a:lnTo>
                    <a:pt x="601" y="179"/>
                  </a:lnTo>
                  <a:lnTo>
                    <a:pt x="596" y="174"/>
                  </a:lnTo>
                  <a:lnTo>
                    <a:pt x="596" y="172"/>
                  </a:lnTo>
                  <a:lnTo>
                    <a:pt x="596" y="169"/>
                  </a:lnTo>
                  <a:lnTo>
                    <a:pt x="594" y="169"/>
                  </a:lnTo>
                  <a:lnTo>
                    <a:pt x="594" y="169"/>
                  </a:lnTo>
                  <a:lnTo>
                    <a:pt x="591" y="169"/>
                  </a:lnTo>
                  <a:lnTo>
                    <a:pt x="589" y="169"/>
                  </a:lnTo>
                  <a:lnTo>
                    <a:pt x="589" y="169"/>
                  </a:lnTo>
                  <a:lnTo>
                    <a:pt x="589" y="169"/>
                  </a:lnTo>
                  <a:lnTo>
                    <a:pt x="587" y="172"/>
                  </a:lnTo>
                  <a:lnTo>
                    <a:pt x="584" y="174"/>
                  </a:lnTo>
                  <a:lnTo>
                    <a:pt x="584" y="174"/>
                  </a:lnTo>
                  <a:lnTo>
                    <a:pt x="584" y="176"/>
                  </a:lnTo>
                  <a:lnTo>
                    <a:pt x="584" y="176"/>
                  </a:lnTo>
                  <a:lnTo>
                    <a:pt x="584" y="179"/>
                  </a:lnTo>
                  <a:lnTo>
                    <a:pt x="584" y="179"/>
                  </a:lnTo>
                  <a:lnTo>
                    <a:pt x="582" y="179"/>
                  </a:lnTo>
                  <a:lnTo>
                    <a:pt x="582" y="181"/>
                  </a:lnTo>
                  <a:lnTo>
                    <a:pt x="582" y="181"/>
                  </a:lnTo>
                  <a:lnTo>
                    <a:pt x="577" y="181"/>
                  </a:lnTo>
                  <a:lnTo>
                    <a:pt x="575" y="181"/>
                  </a:lnTo>
                  <a:lnTo>
                    <a:pt x="575" y="184"/>
                  </a:lnTo>
                  <a:lnTo>
                    <a:pt x="577" y="188"/>
                  </a:lnTo>
                  <a:lnTo>
                    <a:pt x="579" y="191"/>
                  </a:lnTo>
                  <a:close/>
                  <a:moveTo>
                    <a:pt x="582" y="795"/>
                  </a:moveTo>
                  <a:lnTo>
                    <a:pt x="584" y="795"/>
                  </a:lnTo>
                  <a:lnTo>
                    <a:pt x="582" y="795"/>
                  </a:lnTo>
                  <a:lnTo>
                    <a:pt x="582" y="795"/>
                  </a:lnTo>
                  <a:close/>
                  <a:moveTo>
                    <a:pt x="912" y="738"/>
                  </a:moveTo>
                  <a:lnTo>
                    <a:pt x="912" y="738"/>
                  </a:lnTo>
                  <a:lnTo>
                    <a:pt x="914" y="741"/>
                  </a:lnTo>
                  <a:lnTo>
                    <a:pt x="914" y="738"/>
                  </a:lnTo>
                  <a:lnTo>
                    <a:pt x="914" y="738"/>
                  </a:lnTo>
                  <a:lnTo>
                    <a:pt x="917" y="738"/>
                  </a:lnTo>
                  <a:lnTo>
                    <a:pt x="917" y="736"/>
                  </a:lnTo>
                  <a:lnTo>
                    <a:pt x="917" y="736"/>
                  </a:lnTo>
                  <a:lnTo>
                    <a:pt x="917" y="733"/>
                  </a:lnTo>
                  <a:lnTo>
                    <a:pt x="917" y="731"/>
                  </a:lnTo>
                  <a:lnTo>
                    <a:pt x="914" y="731"/>
                  </a:lnTo>
                  <a:lnTo>
                    <a:pt x="914" y="731"/>
                  </a:lnTo>
                  <a:lnTo>
                    <a:pt x="914" y="731"/>
                  </a:lnTo>
                  <a:lnTo>
                    <a:pt x="914" y="733"/>
                  </a:lnTo>
                  <a:lnTo>
                    <a:pt x="912" y="736"/>
                  </a:lnTo>
                  <a:lnTo>
                    <a:pt x="912" y="736"/>
                  </a:lnTo>
                  <a:lnTo>
                    <a:pt x="912" y="738"/>
                  </a:lnTo>
                  <a:close/>
                  <a:moveTo>
                    <a:pt x="967" y="760"/>
                  </a:moveTo>
                  <a:lnTo>
                    <a:pt x="969" y="760"/>
                  </a:lnTo>
                  <a:lnTo>
                    <a:pt x="969" y="762"/>
                  </a:lnTo>
                  <a:lnTo>
                    <a:pt x="971" y="762"/>
                  </a:lnTo>
                  <a:lnTo>
                    <a:pt x="974" y="762"/>
                  </a:lnTo>
                  <a:lnTo>
                    <a:pt x="974" y="764"/>
                  </a:lnTo>
                  <a:lnTo>
                    <a:pt x="974" y="767"/>
                  </a:lnTo>
                  <a:lnTo>
                    <a:pt x="976" y="767"/>
                  </a:lnTo>
                  <a:lnTo>
                    <a:pt x="976" y="764"/>
                  </a:lnTo>
                  <a:lnTo>
                    <a:pt x="976" y="762"/>
                  </a:lnTo>
                  <a:lnTo>
                    <a:pt x="974" y="762"/>
                  </a:lnTo>
                  <a:lnTo>
                    <a:pt x="974" y="760"/>
                  </a:lnTo>
                  <a:lnTo>
                    <a:pt x="974" y="760"/>
                  </a:lnTo>
                  <a:lnTo>
                    <a:pt x="976" y="755"/>
                  </a:lnTo>
                  <a:lnTo>
                    <a:pt x="976" y="755"/>
                  </a:lnTo>
                  <a:lnTo>
                    <a:pt x="976" y="752"/>
                  </a:lnTo>
                  <a:lnTo>
                    <a:pt x="976" y="750"/>
                  </a:lnTo>
                  <a:lnTo>
                    <a:pt x="971" y="748"/>
                  </a:lnTo>
                  <a:lnTo>
                    <a:pt x="967" y="750"/>
                  </a:lnTo>
                  <a:lnTo>
                    <a:pt x="967" y="750"/>
                  </a:lnTo>
                  <a:lnTo>
                    <a:pt x="964" y="755"/>
                  </a:lnTo>
                  <a:lnTo>
                    <a:pt x="964" y="757"/>
                  </a:lnTo>
                  <a:lnTo>
                    <a:pt x="964" y="757"/>
                  </a:lnTo>
                  <a:lnTo>
                    <a:pt x="967" y="760"/>
                  </a:lnTo>
                  <a:lnTo>
                    <a:pt x="967" y="760"/>
                  </a:lnTo>
                  <a:close/>
                  <a:moveTo>
                    <a:pt x="822" y="517"/>
                  </a:moveTo>
                  <a:lnTo>
                    <a:pt x="822" y="514"/>
                  </a:lnTo>
                  <a:lnTo>
                    <a:pt x="819" y="514"/>
                  </a:lnTo>
                  <a:lnTo>
                    <a:pt x="819" y="512"/>
                  </a:lnTo>
                  <a:lnTo>
                    <a:pt x="819" y="512"/>
                  </a:lnTo>
                  <a:lnTo>
                    <a:pt x="819" y="510"/>
                  </a:lnTo>
                  <a:lnTo>
                    <a:pt x="819" y="510"/>
                  </a:lnTo>
                  <a:lnTo>
                    <a:pt x="819" y="507"/>
                  </a:lnTo>
                  <a:lnTo>
                    <a:pt x="817" y="507"/>
                  </a:lnTo>
                  <a:lnTo>
                    <a:pt x="815" y="505"/>
                  </a:lnTo>
                  <a:lnTo>
                    <a:pt x="817" y="503"/>
                  </a:lnTo>
                  <a:lnTo>
                    <a:pt x="819" y="500"/>
                  </a:lnTo>
                  <a:lnTo>
                    <a:pt x="819" y="500"/>
                  </a:lnTo>
                  <a:lnTo>
                    <a:pt x="822" y="500"/>
                  </a:lnTo>
                  <a:lnTo>
                    <a:pt x="824" y="500"/>
                  </a:lnTo>
                  <a:lnTo>
                    <a:pt x="824" y="498"/>
                  </a:lnTo>
                  <a:lnTo>
                    <a:pt x="827" y="498"/>
                  </a:lnTo>
                  <a:lnTo>
                    <a:pt x="827" y="495"/>
                  </a:lnTo>
                  <a:lnTo>
                    <a:pt x="829" y="493"/>
                  </a:lnTo>
                  <a:lnTo>
                    <a:pt x="829" y="493"/>
                  </a:lnTo>
                  <a:lnTo>
                    <a:pt x="829" y="491"/>
                  </a:lnTo>
                  <a:lnTo>
                    <a:pt x="831" y="491"/>
                  </a:lnTo>
                  <a:lnTo>
                    <a:pt x="831" y="491"/>
                  </a:lnTo>
                  <a:lnTo>
                    <a:pt x="831" y="488"/>
                  </a:lnTo>
                  <a:lnTo>
                    <a:pt x="836" y="488"/>
                  </a:lnTo>
                  <a:lnTo>
                    <a:pt x="838" y="486"/>
                  </a:lnTo>
                  <a:lnTo>
                    <a:pt x="841" y="486"/>
                  </a:lnTo>
                  <a:lnTo>
                    <a:pt x="843" y="481"/>
                  </a:lnTo>
                  <a:lnTo>
                    <a:pt x="846" y="481"/>
                  </a:lnTo>
                  <a:lnTo>
                    <a:pt x="846" y="481"/>
                  </a:lnTo>
                  <a:lnTo>
                    <a:pt x="848" y="479"/>
                  </a:lnTo>
                  <a:lnTo>
                    <a:pt x="855" y="481"/>
                  </a:lnTo>
                  <a:lnTo>
                    <a:pt x="860" y="483"/>
                  </a:lnTo>
                  <a:lnTo>
                    <a:pt x="862" y="483"/>
                  </a:lnTo>
                  <a:lnTo>
                    <a:pt x="865" y="483"/>
                  </a:lnTo>
                  <a:lnTo>
                    <a:pt x="865" y="486"/>
                  </a:lnTo>
                  <a:lnTo>
                    <a:pt x="865" y="486"/>
                  </a:lnTo>
                  <a:lnTo>
                    <a:pt x="865" y="486"/>
                  </a:lnTo>
                  <a:lnTo>
                    <a:pt x="867" y="488"/>
                  </a:lnTo>
                  <a:lnTo>
                    <a:pt x="867" y="488"/>
                  </a:lnTo>
                  <a:lnTo>
                    <a:pt x="869" y="491"/>
                  </a:lnTo>
                  <a:lnTo>
                    <a:pt x="869" y="491"/>
                  </a:lnTo>
                  <a:lnTo>
                    <a:pt x="869" y="491"/>
                  </a:lnTo>
                  <a:lnTo>
                    <a:pt x="869" y="493"/>
                  </a:lnTo>
                  <a:lnTo>
                    <a:pt x="869" y="493"/>
                  </a:lnTo>
                  <a:lnTo>
                    <a:pt x="869" y="495"/>
                  </a:lnTo>
                  <a:lnTo>
                    <a:pt x="872" y="498"/>
                  </a:lnTo>
                  <a:lnTo>
                    <a:pt x="872" y="500"/>
                  </a:lnTo>
                  <a:lnTo>
                    <a:pt x="872" y="500"/>
                  </a:lnTo>
                  <a:lnTo>
                    <a:pt x="872" y="503"/>
                  </a:lnTo>
                  <a:lnTo>
                    <a:pt x="874" y="503"/>
                  </a:lnTo>
                  <a:lnTo>
                    <a:pt x="874" y="503"/>
                  </a:lnTo>
                  <a:lnTo>
                    <a:pt x="872" y="507"/>
                  </a:lnTo>
                  <a:lnTo>
                    <a:pt x="872" y="507"/>
                  </a:lnTo>
                  <a:lnTo>
                    <a:pt x="872" y="510"/>
                  </a:lnTo>
                  <a:lnTo>
                    <a:pt x="872" y="510"/>
                  </a:lnTo>
                  <a:lnTo>
                    <a:pt x="869" y="512"/>
                  </a:lnTo>
                  <a:lnTo>
                    <a:pt x="872" y="512"/>
                  </a:lnTo>
                  <a:lnTo>
                    <a:pt x="872" y="514"/>
                  </a:lnTo>
                  <a:lnTo>
                    <a:pt x="872" y="517"/>
                  </a:lnTo>
                  <a:lnTo>
                    <a:pt x="869" y="519"/>
                  </a:lnTo>
                  <a:lnTo>
                    <a:pt x="867" y="522"/>
                  </a:lnTo>
                  <a:lnTo>
                    <a:pt x="865" y="526"/>
                  </a:lnTo>
                  <a:lnTo>
                    <a:pt x="865" y="526"/>
                  </a:lnTo>
                  <a:lnTo>
                    <a:pt x="862" y="526"/>
                  </a:lnTo>
                  <a:lnTo>
                    <a:pt x="862" y="526"/>
                  </a:lnTo>
                  <a:lnTo>
                    <a:pt x="865" y="529"/>
                  </a:lnTo>
                  <a:lnTo>
                    <a:pt x="862" y="529"/>
                  </a:lnTo>
                  <a:lnTo>
                    <a:pt x="862" y="531"/>
                  </a:lnTo>
                  <a:lnTo>
                    <a:pt x="860" y="531"/>
                  </a:lnTo>
                  <a:lnTo>
                    <a:pt x="860" y="533"/>
                  </a:lnTo>
                  <a:lnTo>
                    <a:pt x="860" y="533"/>
                  </a:lnTo>
                  <a:lnTo>
                    <a:pt x="862" y="536"/>
                  </a:lnTo>
                  <a:lnTo>
                    <a:pt x="862" y="536"/>
                  </a:lnTo>
                  <a:lnTo>
                    <a:pt x="855" y="538"/>
                  </a:lnTo>
                  <a:lnTo>
                    <a:pt x="850" y="543"/>
                  </a:lnTo>
                  <a:lnTo>
                    <a:pt x="848" y="541"/>
                  </a:lnTo>
                  <a:lnTo>
                    <a:pt x="846" y="545"/>
                  </a:lnTo>
                  <a:lnTo>
                    <a:pt x="841" y="550"/>
                  </a:lnTo>
                  <a:lnTo>
                    <a:pt x="838" y="550"/>
                  </a:lnTo>
                  <a:lnTo>
                    <a:pt x="834" y="553"/>
                  </a:lnTo>
                  <a:lnTo>
                    <a:pt x="834" y="553"/>
                  </a:lnTo>
                  <a:lnTo>
                    <a:pt x="831" y="553"/>
                  </a:lnTo>
                  <a:lnTo>
                    <a:pt x="829" y="555"/>
                  </a:lnTo>
                  <a:lnTo>
                    <a:pt x="829" y="557"/>
                  </a:lnTo>
                  <a:lnTo>
                    <a:pt x="824" y="557"/>
                  </a:lnTo>
                  <a:lnTo>
                    <a:pt x="824" y="560"/>
                  </a:lnTo>
                  <a:lnTo>
                    <a:pt x="824" y="560"/>
                  </a:lnTo>
                  <a:lnTo>
                    <a:pt x="815" y="562"/>
                  </a:lnTo>
                  <a:lnTo>
                    <a:pt x="805" y="567"/>
                  </a:lnTo>
                  <a:lnTo>
                    <a:pt x="805" y="569"/>
                  </a:lnTo>
                  <a:lnTo>
                    <a:pt x="803" y="572"/>
                  </a:lnTo>
                  <a:lnTo>
                    <a:pt x="800" y="572"/>
                  </a:lnTo>
                  <a:lnTo>
                    <a:pt x="796" y="574"/>
                  </a:lnTo>
                  <a:lnTo>
                    <a:pt x="791" y="576"/>
                  </a:lnTo>
                  <a:lnTo>
                    <a:pt x="788" y="579"/>
                  </a:lnTo>
                  <a:lnTo>
                    <a:pt x="786" y="579"/>
                  </a:lnTo>
                  <a:lnTo>
                    <a:pt x="786" y="579"/>
                  </a:lnTo>
                  <a:lnTo>
                    <a:pt x="781" y="581"/>
                  </a:lnTo>
                  <a:lnTo>
                    <a:pt x="781" y="583"/>
                  </a:lnTo>
                  <a:lnTo>
                    <a:pt x="779" y="583"/>
                  </a:lnTo>
                  <a:lnTo>
                    <a:pt x="781" y="581"/>
                  </a:lnTo>
                  <a:lnTo>
                    <a:pt x="781" y="581"/>
                  </a:lnTo>
                  <a:lnTo>
                    <a:pt x="779" y="581"/>
                  </a:lnTo>
                  <a:lnTo>
                    <a:pt x="779" y="579"/>
                  </a:lnTo>
                  <a:lnTo>
                    <a:pt x="779" y="579"/>
                  </a:lnTo>
                  <a:lnTo>
                    <a:pt x="779" y="576"/>
                  </a:lnTo>
                  <a:lnTo>
                    <a:pt x="779" y="579"/>
                  </a:lnTo>
                  <a:lnTo>
                    <a:pt x="779" y="579"/>
                  </a:lnTo>
                  <a:lnTo>
                    <a:pt x="779" y="581"/>
                  </a:lnTo>
                  <a:lnTo>
                    <a:pt x="777" y="583"/>
                  </a:lnTo>
                  <a:lnTo>
                    <a:pt x="774" y="586"/>
                  </a:lnTo>
                  <a:lnTo>
                    <a:pt x="772" y="586"/>
                  </a:lnTo>
                  <a:lnTo>
                    <a:pt x="772" y="586"/>
                  </a:lnTo>
                  <a:lnTo>
                    <a:pt x="769" y="588"/>
                  </a:lnTo>
                  <a:lnTo>
                    <a:pt x="769" y="586"/>
                  </a:lnTo>
                  <a:lnTo>
                    <a:pt x="767" y="586"/>
                  </a:lnTo>
                  <a:lnTo>
                    <a:pt x="762" y="591"/>
                  </a:lnTo>
                  <a:lnTo>
                    <a:pt x="760" y="591"/>
                  </a:lnTo>
                  <a:lnTo>
                    <a:pt x="755" y="598"/>
                  </a:lnTo>
                  <a:lnTo>
                    <a:pt x="753" y="598"/>
                  </a:lnTo>
                  <a:lnTo>
                    <a:pt x="753" y="598"/>
                  </a:lnTo>
                  <a:lnTo>
                    <a:pt x="750" y="598"/>
                  </a:lnTo>
                  <a:lnTo>
                    <a:pt x="750" y="598"/>
                  </a:lnTo>
                  <a:lnTo>
                    <a:pt x="750" y="598"/>
                  </a:lnTo>
                  <a:lnTo>
                    <a:pt x="746" y="600"/>
                  </a:lnTo>
                  <a:lnTo>
                    <a:pt x="746" y="602"/>
                  </a:lnTo>
                  <a:lnTo>
                    <a:pt x="746" y="602"/>
                  </a:lnTo>
                  <a:lnTo>
                    <a:pt x="743" y="600"/>
                  </a:lnTo>
                  <a:lnTo>
                    <a:pt x="743" y="602"/>
                  </a:lnTo>
                  <a:lnTo>
                    <a:pt x="743" y="602"/>
                  </a:lnTo>
                  <a:lnTo>
                    <a:pt x="743" y="605"/>
                  </a:lnTo>
                  <a:lnTo>
                    <a:pt x="743" y="605"/>
                  </a:lnTo>
                  <a:lnTo>
                    <a:pt x="743" y="607"/>
                  </a:lnTo>
                  <a:lnTo>
                    <a:pt x="743" y="607"/>
                  </a:lnTo>
                  <a:lnTo>
                    <a:pt x="743" y="607"/>
                  </a:lnTo>
                  <a:lnTo>
                    <a:pt x="743" y="610"/>
                  </a:lnTo>
                  <a:lnTo>
                    <a:pt x="741" y="610"/>
                  </a:lnTo>
                  <a:lnTo>
                    <a:pt x="741" y="610"/>
                  </a:lnTo>
                  <a:lnTo>
                    <a:pt x="741" y="612"/>
                  </a:lnTo>
                  <a:lnTo>
                    <a:pt x="741" y="612"/>
                  </a:lnTo>
                  <a:lnTo>
                    <a:pt x="741" y="612"/>
                  </a:lnTo>
                  <a:lnTo>
                    <a:pt x="739" y="612"/>
                  </a:lnTo>
                  <a:lnTo>
                    <a:pt x="739" y="610"/>
                  </a:lnTo>
                  <a:lnTo>
                    <a:pt x="739" y="610"/>
                  </a:lnTo>
                  <a:lnTo>
                    <a:pt x="739" y="607"/>
                  </a:lnTo>
                  <a:lnTo>
                    <a:pt x="739" y="607"/>
                  </a:lnTo>
                  <a:lnTo>
                    <a:pt x="739" y="605"/>
                  </a:lnTo>
                  <a:lnTo>
                    <a:pt x="736" y="605"/>
                  </a:lnTo>
                  <a:lnTo>
                    <a:pt x="739" y="607"/>
                  </a:lnTo>
                  <a:lnTo>
                    <a:pt x="739" y="610"/>
                  </a:lnTo>
                  <a:lnTo>
                    <a:pt x="736" y="610"/>
                  </a:lnTo>
                  <a:lnTo>
                    <a:pt x="734" y="614"/>
                  </a:lnTo>
                  <a:lnTo>
                    <a:pt x="731" y="614"/>
                  </a:lnTo>
                  <a:lnTo>
                    <a:pt x="731" y="617"/>
                  </a:lnTo>
                  <a:lnTo>
                    <a:pt x="729" y="617"/>
                  </a:lnTo>
                  <a:lnTo>
                    <a:pt x="729" y="617"/>
                  </a:lnTo>
                  <a:lnTo>
                    <a:pt x="729" y="619"/>
                  </a:lnTo>
                  <a:lnTo>
                    <a:pt x="729" y="622"/>
                  </a:lnTo>
                  <a:lnTo>
                    <a:pt x="729" y="622"/>
                  </a:lnTo>
                  <a:lnTo>
                    <a:pt x="729" y="624"/>
                  </a:lnTo>
                  <a:lnTo>
                    <a:pt x="729" y="626"/>
                  </a:lnTo>
                  <a:lnTo>
                    <a:pt x="727" y="626"/>
                  </a:lnTo>
                  <a:lnTo>
                    <a:pt x="727" y="626"/>
                  </a:lnTo>
                  <a:lnTo>
                    <a:pt x="724" y="626"/>
                  </a:lnTo>
                  <a:lnTo>
                    <a:pt x="724" y="626"/>
                  </a:lnTo>
                  <a:lnTo>
                    <a:pt x="724" y="624"/>
                  </a:lnTo>
                  <a:lnTo>
                    <a:pt x="724" y="622"/>
                  </a:lnTo>
                  <a:lnTo>
                    <a:pt x="724" y="622"/>
                  </a:lnTo>
                  <a:lnTo>
                    <a:pt x="724" y="622"/>
                  </a:lnTo>
                  <a:lnTo>
                    <a:pt x="724" y="619"/>
                  </a:lnTo>
                  <a:lnTo>
                    <a:pt x="722" y="619"/>
                  </a:lnTo>
                  <a:lnTo>
                    <a:pt x="722" y="622"/>
                  </a:lnTo>
                  <a:lnTo>
                    <a:pt x="722" y="624"/>
                  </a:lnTo>
                  <a:lnTo>
                    <a:pt x="722" y="626"/>
                  </a:lnTo>
                  <a:lnTo>
                    <a:pt x="722" y="626"/>
                  </a:lnTo>
                  <a:lnTo>
                    <a:pt x="722" y="626"/>
                  </a:lnTo>
                  <a:lnTo>
                    <a:pt x="720" y="629"/>
                  </a:lnTo>
                  <a:lnTo>
                    <a:pt x="720" y="626"/>
                  </a:lnTo>
                  <a:lnTo>
                    <a:pt x="715" y="629"/>
                  </a:lnTo>
                  <a:lnTo>
                    <a:pt x="712" y="629"/>
                  </a:lnTo>
                  <a:lnTo>
                    <a:pt x="715" y="629"/>
                  </a:lnTo>
                  <a:lnTo>
                    <a:pt x="720" y="629"/>
                  </a:lnTo>
                  <a:lnTo>
                    <a:pt x="724" y="631"/>
                  </a:lnTo>
                  <a:lnTo>
                    <a:pt x="727" y="633"/>
                  </a:lnTo>
                  <a:lnTo>
                    <a:pt x="724" y="633"/>
                  </a:lnTo>
                  <a:lnTo>
                    <a:pt x="724" y="636"/>
                  </a:lnTo>
                  <a:lnTo>
                    <a:pt x="724" y="638"/>
                  </a:lnTo>
                  <a:lnTo>
                    <a:pt x="720" y="638"/>
                  </a:lnTo>
                  <a:lnTo>
                    <a:pt x="720" y="638"/>
                  </a:lnTo>
                  <a:lnTo>
                    <a:pt x="717" y="638"/>
                  </a:lnTo>
                  <a:lnTo>
                    <a:pt x="717" y="638"/>
                  </a:lnTo>
                  <a:lnTo>
                    <a:pt x="720" y="638"/>
                  </a:lnTo>
                  <a:lnTo>
                    <a:pt x="720" y="641"/>
                  </a:lnTo>
                  <a:lnTo>
                    <a:pt x="720" y="641"/>
                  </a:lnTo>
                  <a:lnTo>
                    <a:pt x="720" y="641"/>
                  </a:lnTo>
                  <a:lnTo>
                    <a:pt x="722" y="641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12" y="648"/>
                  </a:lnTo>
                  <a:lnTo>
                    <a:pt x="712" y="648"/>
                  </a:lnTo>
                  <a:lnTo>
                    <a:pt x="712" y="645"/>
                  </a:lnTo>
                  <a:lnTo>
                    <a:pt x="710" y="645"/>
                  </a:lnTo>
                  <a:lnTo>
                    <a:pt x="710" y="645"/>
                  </a:lnTo>
                  <a:lnTo>
                    <a:pt x="708" y="643"/>
                  </a:lnTo>
                  <a:lnTo>
                    <a:pt x="705" y="643"/>
                  </a:lnTo>
                  <a:lnTo>
                    <a:pt x="705" y="645"/>
                  </a:lnTo>
                  <a:lnTo>
                    <a:pt x="708" y="645"/>
                  </a:lnTo>
                  <a:lnTo>
                    <a:pt x="708" y="648"/>
                  </a:lnTo>
                  <a:lnTo>
                    <a:pt x="710" y="648"/>
                  </a:lnTo>
                  <a:lnTo>
                    <a:pt x="710" y="648"/>
                  </a:lnTo>
                  <a:lnTo>
                    <a:pt x="712" y="648"/>
                  </a:lnTo>
                  <a:lnTo>
                    <a:pt x="712" y="650"/>
                  </a:lnTo>
                  <a:lnTo>
                    <a:pt x="712" y="650"/>
                  </a:lnTo>
                  <a:lnTo>
                    <a:pt x="712" y="652"/>
                  </a:lnTo>
                  <a:lnTo>
                    <a:pt x="712" y="652"/>
                  </a:lnTo>
                  <a:lnTo>
                    <a:pt x="710" y="652"/>
                  </a:lnTo>
                  <a:lnTo>
                    <a:pt x="710" y="655"/>
                  </a:lnTo>
                  <a:lnTo>
                    <a:pt x="710" y="657"/>
                  </a:lnTo>
                  <a:lnTo>
                    <a:pt x="705" y="655"/>
                  </a:lnTo>
                  <a:lnTo>
                    <a:pt x="705" y="652"/>
                  </a:lnTo>
                  <a:lnTo>
                    <a:pt x="703" y="650"/>
                  </a:lnTo>
                  <a:lnTo>
                    <a:pt x="703" y="650"/>
                  </a:lnTo>
                  <a:lnTo>
                    <a:pt x="703" y="650"/>
                  </a:lnTo>
                  <a:lnTo>
                    <a:pt x="701" y="648"/>
                  </a:lnTo>
                  <a:lnTo>
                    <a:pt x="701" y="645"/>
                  </a:lnTo>
                  <a:lnTo>
                    <a:pt x="698" y="645"/>
                  </a:lnTo>
                  <a:lnTo>
                    <a:pt x="698" y="648"/>
                  </a:lnTo>
                  <a:lnTo>
                    <a:pt x="701" y="650"/>
                  </a:lnTo>
                  <a:lnTo>
                    <a:pt x="701" y="650"/>
                  </a:lnTo>
                  <a:lnTo>
                    <a:pt x="701" y="652"/>
                  </a:lnTo>
                  <a:lnTo>
                    <a:pt x="701" y="652"/>
                  </a:lnTo>
                  <a:lnTo>
                    <a:pt x="701" y="650"/>
                  </a:lnTo>
                  <a:lnTo>
                    <a:pt x="698" y="650"/>
                  </a:lnTo>
                  <a:lnTo>
                    <a:pt x="698" y="652"/>
                  </a:lnTo>
                  <a:lnTo>
                    <a:pt x="701" y="652"/>
                  </a:lnTo>
                  <a:lnTo>
                    <a:pt x="701" y="652"/>
                  </a:lnTo>
                  <a:lnTo>
                    <a:pt x="701" y="655"/>
                  </a:lnTo>
                  <a:lnTo>
                    <a:pt x="701" y="657"/>
                  </a:lnTo>
                  <a:lnTo>
                    <a:pt x="701" y="657"/>
                  </a:lnTo>
                  <a:lnTo>
                    <a:pt x="698" y="657"/>
                  </a:lnTo>
                  <a:lnTo>
                    <a:pt x="698" y="660"/>
                  </a:lnTo>
                  <a:lnTo>
                    <a:pt x="698" y="660"/>
                  </a:lnTo>
                  <a:lnTo>
                    <a:pt x="698" y="662"/>
                  </a:lnTo>
                  <a:lnTo>
                    <a:pt x="698" y="662"/>
                  </a:lnTo>
                  <a:lnTo>
                    <a:pt x="698" y="664"/>
                  </a:lnTo>
                  <a:lnTo>
                    <a:pt x="698" y="667"/>
                  </a:lnTo>
                  <a:lnTo>
                    <a:pt x="693" y="664"/>
                  </a:lnTo>
                  <a:lnTo>
                    <a:pt x="691" y="662"/>
                  </a:lnTo>
                  <a:lnTo>
                    <a:pt x="691" y="662"/>
                  </a:lnTo>
                  <a:lnTo>
                    <a:pt x="686" y="660"/>
                  </a:lnTo>
                  <a:lnTo>
                    <a:pt x="682" y="657"/>
                  </a:lnTo>
                  <a:lnTo>
                    <a:pt x="682" y="657"/>
                  </a:lnTo>
                  <a:lnTo>
                    <a:pt x="684" y="660"/>
                  </a:lnTo>
                  <a:lnTo>
                    <a:pt x="686" y="660"/>
                  </a:lnTo>
                  <a:lnTo>
                    <a:pt x="686" y="662"/>
                  </a:lnTo>
                  <a:lnTo>
                    <a:pt x="689" y="662"/>
                  </a:lnTo>
                  <a:lnTo>
                    <a:pt x="691" y="667"/>
                  </a:lnTo>
                  <a:lnTo>
                    <a:pt x="689" y="669"/>
                  </a:lnTo>
                  <a:lnTo>
                    <a:pt x="691" y="672"/>
                  </a:lnTo>
                  <a:lnTo>
                    <a:pt x="691" y="672"/>
                  </a:lnTo>
                  <a:lnTo>
                    <a:pt x="691" y="674"/>
                  </a:lnTo>
                  <a:lnTo>
                    <a:pt x="691" y="674"/>
                  </a:lnTo>
                  <a:lnTo>
                    <a:pt x="691" y="676"/>
                  </a:lnTo>
                  <a:lnTo>
                    <a:pt x="691" y="676"/>
                  </a:lnTo>
                  <a:lnTo>
                    <a:pt x="691" y="679"/>
                  </a:lnTo>
                  <a:lnTo>
                    <a:pt x="691" y="679"/>
                  </a:lnTo>
                  <a:lnTo>
                    <a:pt x="691" y="679"/>
                  </a:lnTo>
                  <a:lnTo>
                    <a:pt x="691" y="679"/>
                  </a:lnTo>
                  <a:lnTo>
                    <a:pt x="691" y="681"/>
                  </a:lnTo>
                  <a:lnTo>
                    <a:pt x="689" y="681"/>
                  </a:lnTo>
                  <a:lnTo>
                    <a:pt x="689" y="681"/>
                  </a:lnTo>
                  <a:lnTo>
                    <a:pt x="689" y="683"/>
                  </a:lnTo>
                  <a:lnTo>
                    <a:pt x="689" y="683"/>
                  </a:lnTo>
                  <a:lnTo>
                    <a:pt x="686" y="683"/>
                  </a:lnTo>
                  <a:lnTo>
                    <a:pt x="686" y="681"/>
                  </a:lnTo>
                  <a:lnTo>
                    <a:pt x="686" y="681"/>
                  </a:lnTo>
                  <a:lnTo>
                    <a:pt x="684" y="681"/>
                  </a:lnTo>
                  <a:lnTo>
                    <a:pt x="684" y="679"/>
                  </a:lnTo>
                  <a:lnTo>
                    <a:pt x="684" y="681"/>
                  </a:lnTo>
                  <a:lnTo>
                    <a:pt x="684" y="681"/>
                  </a:lnTo>
                  <a:lnTo>
                    <a:pt x="684" y="683"/>
                  </a:lnTo>
                  <a:lnTo>
                    <a:pt x="684" y="686"/>
                  </a:lnTo>
                  <a:lnTo>
                    <a:pt x="684" y="686"/>
                  </a:lnTo>
                  <a:lnTo>
                    <a:pt x="684" y="688"/>
                  </a:lnTo>
                  <a:lnTo>
                    <a:pt x="684" y="688"/>
                  </a:lnTo>
                  <a:lnTo>
                    <a:pt x="684" y="688"/>
                  </a:lnTo>
                  <a:lnTo>
                    <a:pt x="684" y="688"/>
                  </a:lnTo>
                  <a:lnTo>
                    <a:pt x="684" y="686"/>
                  </a:lnTo>
                  <a:lnTo>
                    <a:pt x="682" y="686"/>
                  </a:lnTo>
                  <a:lnTo>
                    <a:pt x="682" y="686"/>
                  </a:lnTo>
                  <a:lnTo>
                    <a:pt x="682" y="686"/>
                  </a:lnTo>
                  <a:lnTo>
                    <a:pt x="682" y="688"/>
                  </a:lnTo>
                  <a:lnTo>
                    <a:pt x="682" y="688"/>
                  </a:lnTo>
                  <a:lnTo>
                    <a:pt x="682" y="691"/>
                  </a:lnTo>
                  <a:lnTo>
                    <a:pt x="682" y="691"/>
                  </a:lnTo>
                  <a:lnTo>
                    <a:pt x="682" y="691"/>
                  </a:lnTo>
                  <a:lnTo>
                    <a:pt x="682" y="693"/>
                  </a:lnTo>
                  <a:lnTo>
                    <a:pt x="682" y="695"/>
                  </a:lnTo>
                  <a:lnTo>
                    <a:pt x="682" y="695"/>
                  </a:lnTo>
                  <a:lnTo>
                    <a:pt x="679" y="695"/>
                  </a:lnTo>
                  <a:lnTo>
                    <a:pt x="677" y="695"/>
                  </a:lnTo>
                  <a:lnTo>
                    <a:pt x="674" y="691"/>
                  </a:lnTo>
                  <a:lnTo>
                    <a:pt x="674" y="691"/>
                  </a:lnTo>
                  <a:lnTo>
                    <a:pt x="674" y="691"/>
                  </a:lnTo>
                  <a:lnTo>
                    <a:pt x="672" y="686"/>
                  </a:lnTo>
                  <a:lnTo>
                    <a:pt x="672" y="683"/>
                  </a:lnTo>
                  <a:lnTo>
                    <a:pt x="670" y="681"/>
                  </a:lnTo>
                  <a:lnTo>
                    <a:pt x="670" y="681"/>
                  </a:lnTo>
                  <a:lnTo>
                    <a:pt x="670" y="686"/>
                  </a:lnTo>
                  <a:lnTo>
                    <a:pt x="670" y="686"/>
                  </a:lnTo>
                  <a:lnTo>
                    <a:pt x="670" y="688"/>
                  </a:lnTo>
                  <a:lnTo>
                    <a:pt x="670" y="688"/>
                  </a:lnTo>
                  <a:lnTo>
                    <a:pt x="670" y="691"/>
                  </a:lnTo>
                  <a:lnTo>
                    <a:pt x="672" y="691"/>
                  </a:lnTo>
                  <a:lnTo>
                    <a:pt x="672" y="693"/>
                  </a:lnTo>
                  <a:lnTo>
                    <a:pt x="677" y="698"/>
                  </a:lnTo>
                  <a:lnTo>
                    <a:pt x="677" y="700"/>
                  </a:lnTo>
                  <a:lnTo>
                    <a:pt x="674" y="700"/>
                  </a:lnTo>
                  <a:lnTo>
                    <a:pt x="674" y="700"/>
                  </a:lnTo>
                  <a:lnTo>
                    <a:pt x="677" y="702"/>
                  </a:lnTo>
                  <a:lnTo>
                    <a:pt x="677" y="705"/>
                  </a:lnTo>
                  <a:lnTo>
                    <a:pt x="677" y="705"/>
                  </a:lnTo>
                  <a:lnTo>
                    <a:pt x="677" y="707"/>
                  </a:lnTo>
                  <a:lnTo>
                    <a:pt x="679" y="707"/>
                  </a:lnTo>
                  <a:lnTo>
                    <a:pt x="674" y="712"/>
                  </a:lnTo>
                  <a:lnTo>
                    <a:pt x="672" y="712"/>
                  </a:lnTo>
                  <a:lnTo>
                    <a:pt x="672" y="710"/>
                  </a:lnTo>
                  <a:lnTo>
                    <a:pt x="672" y="710"/>
                  </a:lnTo>
                  <a:lnTo>
                    <a:pt x="670" y="707"/>
                  </a:lnTo>
                  <a:lnTo>
                    <a:pt x="670" y="707"/>
                  </a:lnTo>
                  <a:lnTo>
                    <a:pt x="667" y="705"/>
                  </a:lnTo>
                  <a:lnTo>
                    <a:pt x="660" y="702"/>
                  </a:lnTo>
                  <a:lnTo>
                    <a:pt x="653" y="700"/>
                  </a:lnTo>
                  <a:lnTo>
                    <a:pt x="653" y="705"/>
                  </a:lnTo>
                  <a:lnTo>
                    <a:pt x="660" y="705"/>
                  </a:lnTo>
                  <a:lnTo>
                    <a:pt x="663" y="705"/>
                  </a:lnTo>
                  <a:lnTo>
                    <a:pt x="665" y="705"/>
                  </a:lnTo>
                  <a:lnTo>
                    <a:pt x="667" y="705"/>
                  </a:lnTo>
                  <a:lnTo>
                    <a:pt x="667" y="707"/>
                  </a:lnTo>
                  <a:lnTo>
                    <a:pt x="667" y="707"/>
                  </a:lnTo>
                  <a:lnTo>
                    <a:pt x="670" y="710"/>
                  </a:lnTo>
                  <a:lnTo>
                    <a:pt x="670" y="712"/>
                  </a:lnTo>
                  <a:lnTo>
                    <a:pt x="672" y="712"/>
                  </a:lnTo>
                  <a:lnTo>
                    <a:pt x="672" y="714"/>
                  </a:lnTo>
                  <a:lnTo>
                    <a:pt x="672" y="717"/>
                  </a:lnTo>
                  <a:lnTo>
                    <a:pt x="672" y="717"/>
                  </a:lnTo>
                  <a:lnTo>
                    <a:pt x="672" y="719"/>
                  </a:lnTo>
                  <a:lnTo>
                    <a:pt x="672" y="719"/>
                  </a:lnTo>
                  <a:lnTo>
                    <a:pt x="667" y="721"/>
                  </a:lnTo>
                  <a:lnTo>
                    <a:pt x="667" y="721"/>
                  </a:lnTo>
                  <a:lnTo>
                    <a:pt x="660" y="721"/>
                  </a:lnTo>
                  <a:lnTo>
                    <a:pt x="655" y="714"/>
                  </a:lnTo>
                  <a:lnTo>
                    <a:pt x="655" y="717"/>
                  </a:lnTo>
                  <a:lnTo>
                    <a:pt x="655" y="717"/>
                  </a:lnTo>
                  <a:lnTo>
                    <a:pt x="658" y="719"/>
                  </a:lnTo>
                  <a:lnTo>
                    <a:pt x="658" y="719"/>
                  </a:lnTo>
                  <a:lnTo>
                    <a:pt x="660" y="719"/>
                  </a:lnTo>
                  <a:lnTo>
                    <a:pt x="663" y="724"/>
                  </a:lnTo>
                  <a:lnTo>
                    <a:pt x="665" y="726"/>
                  </a:lnTo>
                  <a:lnTo>
                    <a:pt x="665" y="726"/>
                  </a:lnTo>
                  <a:lnTo>
                    <a:pt x="665" y="729"/>
                  </a:lnTo>
                  <a:lnTo>
                    <a:pt x="665" y="729"/>
                  </a:lnTo>
                  <a:lnTo>
                    <a:pt x="665" y="729"/>
                  </a:lnTo>
                  <a:lnTo>
                    <a:pt x="665" y="731"/>
                  </a:lnTo>
                  <a:lnTo>
                    <a:pt x="660" y="736"/>
                  </a:lnTo>
                  <a:lnTo>
                    <a:pt x="660" y="738"/>
                  </a:lnTo>
                  <a:lnTo>
                    <a:pt x="658" y="736"/>
                  </a:lnTo>
                  <a:lnTo>
                    <a:pt x="658" y="736"/>
                  </a:lnTo>
                  <a:lnTo>
                    <a:pt x="655" y="736"/>
                  </a:lnTo>
                  <a:lnTo>
                    <a:pt x="655" y="736"/>
                  </a:lnTo>
                  <a:lnTo>
                    <a:pt x="655" y="738"/>
                  </a:lnTo>
                  <a:lnTo>
                    <a:pt x="658" y="738"/>
                  </a:lnTo>
                  <a:lnTo>
                    <a:pt x="655" y="738"/>
                  </a:lnTo>
                  <a:lnTo>
                    <a:pt x="655" y="741"/>
                  </a:lnTo>
                  <a:lnTo>
                    <a:pt x="655" y="741"/>
                  </a:lnTo>
                  <a:lnTo>
                    <a:pt x="655" y="741"/>
                  </a:lnTo>
                  <a:lnTo>
                    <a:pt x="653" y="741"/>
                  </a:lnTo>
                  <a:lnTo>
                    <a:pt x="646" y="738"/>
                  </a:lnTo>
                  <a:lnTo>
                    <a:pt x="644" y="738"/>
                  </a:lnTo>
                  <a:lnTo>
                    <a:pt x="644" y="736"/>
                  </a:lnTo>
                  <a:lnTo>
                    <a:pt x="644" y="736"/>
                  </a:lnTo>
                  <a:lnTo>
                    <a:pt x="644" y="736"/>
                  </a:lnTo>
                  <a:lnTo>
                    <a:pt x="644" y="738"/>
                  </a:lnTo>
                  <a:lnTo>
                    <a:pt x="641" y="738"/>
                  </a:lnTo>
                  <a:lnTo>
                    <a:pt x="641" y="736"/>
                  </a:lnTo>
                  <a:lnTo>
                    <a:pt x="639" y="736"/>
                  </a:lnTo>
                  <a:lnTo>
                    <a:pt x="634" y="736"/>
                  </a:lnTo>
                  <a:lnTo>
                    <a:pt x="625" y="729"/>
                  </a:lnTo>
                  <a:lnTo>
                    <a:pt x="625" y="729"/>
                  </a:lnTo>
                  <a:lnTo>
                    <a:pt x="622" y="731"/>
                  </a:lnTo>
                  <a:lnTo>
                    <a:pt x="620" y="731"/>
                  </a:lnTo>
                  <a:lnTo>
                    <a:pt x="617" y="731"/>
                  </a:lnTo>
                  <a:lnTo>
                    <a:pt x="615" y="733"/>
                  </a:lnTo>
                  <a:lnTo>
                    <a:pt x="613" y="736"/>
                  </a:lnTo>
                  <a:lnTo>
                    <a:pt x="613" y="738"/>
                  </a:lnTo>
                  <a:lnTo>
                    <a:pt x="608" y="733"/>
                  </a:lnTo>
                  <a:lnTo>
                    <a:pt x="610" y="731"/>
                  </a:lnTo>
                  <a:lnTo>
                    <a:pt x="613" y="731"/>
                  </a:lnTo>
                  <a:lnTo>
                    <a:pt x="613" y="731"/>
                  </a:lnTo>
                  <a:lnTo>
                    <a:pt x="613" y="729"/>
                  </a:lnTo>
                  <a:lnTo>
                    <a:pt x="613" y="729"/>
                  </a:lnTo>
                  <a:lnTo>
                    <a:pt x="613" y="729"/>
                  </a:lnTo>
                  <a:lnTo>
                    <a:pt x="610" y="726"/>
                  </a:lnTo>
                  <a:lnTo>
                    <a:pt x="610" y="726"/>
                  </a:lnTo>
                  <a:lnTo>
                    <a:pt x="617" y="719"/>
                  </a:lnTo>
                  <a:lnTo>
                    <a:pt x="620" y="719"/>
                  </a:lnTo>
                  <a:lnTo>
                    <a:pt x="620" y="719"/>
                  </a:lnTo>
                  <a:lnTo>
                    <a:pt x="620" y="717"/>
                  </a:lnTo>
                  <a:lnTo>
                    <a:pt x="622" y="717"/>
                  </a:lnTo>
                  <a:lnTo>
                    <a:pt x="625" y="717"/>
                  </a:lnTo>
                  <a:lnTo>
                    <a:pt x="627" y="712"/>
                  </a:lnTo>
                  <a:lnTo>
                    <a:pt x="632" y="712"/>
                  </a:lnTo>
                  <a:lnTo>
                    <a:pt x="632" y="712"/>
                  </a:lnTo>
                  <a:lnTo>
                    <a:pt x="629" y="712"/>
                  </a:lnTo>
                  <a:lnTo>
                    <a:pt x="625" y="712"/>
                  </a:lnTo>
                  <a:lnTo>
                    <a:pt x="622" y="714"/>
                  </a:lnTo>
                  <a:lnTo>
                    <a:pt x="622" y="712"/>
                  </a:lnTo>
                  <a:lnTo>
                    <a:pt x="622" y="712"/>
                  </a:lnTo>
                  <a:lnTo>
                    <a:pt x="622" y="712"/>
                  </a:lnTo>
                  <a:lnTo>
                    <a:pt x="620" y="712"/>
                  </a:lnTo>
                  <a:lnTo>
                    <a:pt x="620" y="712"/>
                  </a:lnTo>
                  <a:lnTo>
                    <a:pt x="617" y="712"/>
                  </a:lnTo>
                  <a:lnTo>
                    <a:pt x="615" y="712"/>
                  </a:lnTo>
                  <a:lnTo>
                    <a:pt x="615" y="714"/>
                  </a:lnTo>
                  <a:lnTo>
                    <a:pt x="615" y="717"/>
                  </a:lnTo>
                  <a:lnTo>
                    <a:pt x="615" y="717"/>
                  </a:lnTo>
                  <a:lnTo>
                    <a:pt x="615" y="719"/>
                  </a:lnTo>
                  <a:lnTo>
                    <a:pt x="613" y="719"/>
                  </a:lnTo>
                  <a:lnTo>
                    <a:pt x="613" y="719"/>
                  </a:lnTo>
                  <a:lnTo>
                    <a:pt x="613" y="719"/>
                  </a:lnTo>
                  <a:lnTo>
                    <a:pt x="610" y="719"/>
                  </a:lnTo>
                  <a:lnTo>
                    <a:pt x="610" y="719"/>
                  </a:lnTo>
                  <a:lnTo>
                    <a:pt x="608" y="719"/>
                  </a:lnTo>
                  <a:lnTo>
                    <a:pt x="608" y="719"/>
                  </a:lnTo>
                  <a:lnTo>
                    <a:pt x="606" y="719"/>
                  </a:lnTo>
                  <a:lnTo>
                    <a:pt x="606" y="717"/>
                  </a:lnTo>
                  <a:lnTo>
                    <a:pt x="606" y="717"/>
                  </a:lnTo>
                  <a:lnTo>
                    <a:pt x="606" y="717"/>
                  </a:lnTo>
                  <a:lnTo>
                    <a:pt x="606" y="714"/>
                  </a:lnTo>
                  <a:lnTo>
                    <a:pt x="603" y="712"/>
                  </a:lnTo>
                  <a:lnTo>
                    <a:pt x="603" y="712"/>
                  </a:lnTo>
                  <a:lnTo>
                    <a:pt x="601" y="712"/>
                  </a:lnTo>
                  <a:lnTo>
                    <a:pt x="601" y="710"/>
                  </a:lnTo>
                  <a:lnTo>
                    <a:pt x="601" y="710"/>
                  </a:lnTo>
                  <a:lnTo>
                    <a:pt x="601" y="707"/>
                  </a:lnTo>
                  <a:lnTo>
                    <a:pt x="601" y="707"/>
                  </a:lnTo>
                  <a:lnTo>
                    <a:pt x="603" y="707"/>
                  </a:lnTo>
                  <a:lnTo>
                    <a:pt x="603" y="707"/>
                  </a:lnTo>
                  <a:lnTo>
                    <a:pt x="603" y="710"/>
                  </a:lnTo>
                  <a:lnTo>
                    <a:pt x="606" y="710"/>
                  </a:lnTo>
                  <a:lnTo>
                    <a:pt x="610" y="705"/>
                  </a:lnTo>
                  <a:lnTo>
                    <a:pt x="610" y="705"/>
                  </a:lnTo>
                  <a:lnTo>
                    <a:pt x="610" y="702"/>
                  </a:lnTo>
                  <a:lnTo>
                    <a:pt x="610" y="702"/>
                  </a:lnTo>
                  <a:lnTo>
                    <a:pt x="613" y="700"/>
                  </a:lnTo>
                  <a:lnTo>
                    <a:pt x="613" y="698"/>
                  </a:lnTo>
                  <a:lnTo>
                    <a:pt x="615" y="698"/>
                  </a:lnTo>
                  <a:lnTo>
                    <a:pt x="620" y="698"/>
                  </a:lnTo>
                  <a:lnTo>
                    <a:pt x="620" y="695"/>
                  </a:lnTo>
                  <a:lnTo>
                    <a:pt x="622" y="698"/>
                  </a:lnTo>
                  <a:lnTo>
                    <a:pt x="622" y="695"/>
                  </a:lnTo>
                  <a:lnTo>
                    <a:pt x="622" y="695"/>
                  </a:lnTo>
                  <a:lnTo>
                    <a:pt x="620" y="695"/>
                  </a:lnTo>
                  <a:lnTo>
                    <a:pt x="620" y="695"/>
                  </a:lnTo>
                  <a:lnTo>
                    <a:pt x="617" y="693"/>
                  </a:lnTo>
                  <a:lnTo>
                    <a:pt x="620" y="693"/>
                  </a:lnTo>
                  <a:lnTo>
                    <a:pt x="620" y="691"/>
                  </a:lnTo>
                  <a:lnTo>
                    <a:pt x="620" y="688"/>
                  </a:lnTo>
                  <a:lnTo>
                    <a:pt x="625" y="683"/>
                  </a:lnTo>
                  <a:lnTo>
                    <a:pt x="629" y="681"/>
                  </a:lnTo>
                  <a:lnTo>
                    <a:pt x="629" y="681"/>
                  </a:lnTo>
                  <a:lnTo>
                    <a:pt x="629" y="683"/>
                  </a:lnTo>
                  <a:lnTo>
                    <a:pt x="632" y="686"/>
                  </a:lnTo>
                  <a:lnTo>
                    <a:pt x="632" y="686"/>
                  </a:lnTo>
                  <a:lnTo>
                    <a:pt x="634" y="686"/>
                  </a:lnTo>
                  <a:lnTo>
                    <a:pt x="641" y="688"/>
                  </a:lnTo>
                  <a:lnTo>
                    <a:pt x="641" y="686"/>
                  </a:lnTo>
                  <a:lnTo>
                    <a:pt x="639" y="686"/>
                  </a:lnTo>
                  <a:lnTo>
                    <a:pt x="639" y="686"/>
                  </a:lnTo>
                  <a:lnTo>
                    <a:pt x="636" y="683"/>
                  </a:lnTo>
                  <a:lnTo>
                    <a:pt x="636" y="681"/>
                  </a:lnTo>
                  <a:lnTo>
                    <a:pt x="629" y="679"/>
                  </a:lnTo>
                  <a:lnTo>
                    <a:pt x="629" y="679"/>
                  </a:lnTo>
                  <a:lnTo>
                    <a:pt x="629" y="679"/>
                  </a:lnTo>
                  <a:lnTo>
                    <a:pt x="627" y="679"/>
                  </a:lnTo>
                  <a:lnTo>
                    <a:pt x="627" y="676"/>
                  </a:lnTo>
                  <a:lnTo>
                    <a:pt x="629" y="676"/>
                  </a:lnTo>
                  <a:lnTo>
                    <a:pt x="629" y="676"/>
                  </a:lnTo>
                  <a:lnTo>
                    <a:pt x="629" y="676"/>
                  </a:lnTo>
                  <a:lnTo>
                    <a:pt x="629" y="676"/>
                  </a:lnTo>
                  <a:lnTo>
                    <a:pt x="632" y="676"/>
                  </a:lnTo>
                  <a:lnTo>
                    <a:pt x="632" y="676"/>
                  </a:lnTo>
                  <a:lnTo>
                    <a:pt x="634" y="676"/>
                  </a:lnTo>
                  <a:lnTo>
                    <a:pt x="634" y="676"/>
                  </a:lnTo>
                  <a:lnTo>
                    <a:pt x="636" y="676"/>
                  </a:lnTo>
                  <a:lnTo>
                    <a:pt x="639" y="674"/>
                  </a:lnTo>
                  <a:lnTo>
                    <a:pt x="639" y="676"/>
                  </a:lnTo>
                  <a:lnTo>
                    <a:pt x="639" y="676"/>
                  </a:lnTo>
                  <a:lnTo>
                    <a:pt x="639" y="676"/>
                  </a:lnTo>
                  <a:lnTo>
                    <a:pt x="639" y="674"/>
                  </a:lnTo>
                  <a:lnTo>
                    <a:pt x="639" y="672"/>
                  </a:lnTo>
                  <a:lnTo>
                    <a:pt x="636" y="672"/>
                  </a:lnTo>
                  <a:lnTo>
                    <a:pt x="634" y="672"/>
                  </a:lnTo>
                  <a:lnTo>
                    <a:pt x="634" y="672"/>
                  </a:lnTo>
                  <a:lnTo>
                    <a:pt x="634" y="672"/>
                  </a:lnTo>
                  <a:lnTo>
                    <a:pt x="632" y="672"/>
                  </a:lnTo>
                  <a:lnTo>
                    <a:pt x="629" y="672"/>
                  </a:lnTo>
                  <a:lnTo>
                    <a:pt x="629" y="669"/>
                  </a:lnTo>
                  <a:lnTo>
                    <a:pt x="632" y="667"/>
                  </a:lnTo>
                  <a:lnTo>
                    <a:pt x="632" y="667"/>
                  </a:lnTo>
                  <a:lnTo>
                    <a:pt x="634" y="667"/>
                  </a:lnTo>
                  <a:lnTo>
                    <a:pt x="636" y="664"/>
                  </a:lnTo>
                  <a:lnTo>
                    <a:pt x="639" y="664"/>
                  </a:lnTo>
                  <a:lnTo>
                    <a:pt x="641" y="664"/>
                  </a:lnTo>
                  <a:lnTo>
                    <a:pt x="641" y="662"/>
                  </a:lnTo>
                  <a:lnTo>
                    <a:pt x="644" y="662"/>
                  </a:lnTo>
                  <a:lnTo>
                    <a:pt x="644" y="664"/>
                  </a:lnTo>
                  <a:lnTo>
                    <a:pt x="644" y="662"/>
                  </a:lnTo>
                  <a:lnTo>
                    <a:pt x="648" y="662"/>
                  </a:lnTo>
                  <a:lnTo>
                    <a:pt x="648" y="662"/>
                  </a:lnTo>
                  <a:lnTo>
                    <a:pt x="646" y="662"/>
                  </a:lnTo>
                  <a:lnTo>
                    <a:pt x="644" y="662"/>
                  </a:lnTo>
                  <a:lnTo>
                    <a:pt x="644" y="660"/>
                  </a:lnTo>
                  <a:lnTo>
                    <a:pt x="644" y="660"/>
                  </a:lnTo>
                  <a:lnTo>
                    <a:pt x="641" y="657"/>
                  </a:lnTo>
                  <a:lnTo>
                    <a:pt x="641" y="660"/>
                  </a:lnTo>
                  <a:lnTo>
                    <a:pt x="639" y="660"/>
                  </a:lnTo>
                  <a:lnTo>
                    <a:pt x="639" y="660"/>
                  </a:lnTo>
                  <a:lnTo>
                    <a:pt x="639" y="657"/>
                  </a:lnTo>
                  <a:lnTo>
                    <a:pt x="639" y="657"/>
                  </a:lnTo>
                  <a:lnTo>
                    <a:pt x="634" y="657"/>
                  </a:lnTo>
                  <a:lnTo>
                    <a:pt x="634" y="652"/>
                  </a:lnTo>
                  <a:lnTo>
                    <a:pt x="634" y="652"/>
                  </a:lnTo>
                  <a:lnTo>
                    <a:pt x="634" y="650"/>
                  </a:lnTo>
                  <a:lnTo>
                    <a:pt x="636" y="650"/>
                  </a:lnTo>
                  <a:lnTo>
                    <a:pt x="639" y="650"/>
                  </a:lnTo>
                  <a:lnTo>
                    <a:pt x="639" y="648"/>
                  </a:lnTo>
                  <a:lnTo>
                    <a:pt x="641" y="650"/>
                  </a:lnTo>
                  <a:lnTo>
                    <a:pt x="641" y="650"/>
                  </a:lnTo>
                  <a:lnTo>
                    <a:pt x="651" y="648"/>
                  </a:lnTo>
                  <a:lnTo>
                    <a:pt x="651" y="648"/>
                  </a:lnTo>
                  <a:lnTo>
                    <a:pt x="651" y="648"/>
                  </a:lnTo>
                  <a:lnTo>
                    <a:pt x="653" y="650"/>
                  </a:lnTo>
                  <a:lnTo>
                    <a:pt x="660" y="650"/>
                  </a:lnTo>
                  <a:lnTo>
                    <a:pt x="660" y="648"/>
                  </a:lnTo>
                  <a:lnTo>
                    <a:pt x="660" y="648"/>
                  </a:lnTo>
                  <a:lnTo>
                    <a:pt x="658" y="648"/>
                  </a:lnTo>
                  <a:lnTo>
                    <a:pt x="655" y="648"/>
                  </a:lnTo>
                  <a:lnTo>
                    <a:pt x="655" y="648"/>
                  </a:lnTo>
                  <a:lnTo>
                    <a:pt x="653" y="648"/>
                  </a:lnTo>
                  <a:lnTo>
                    <a:pt x="653" y="648"/>
                  </a:lnTo>
                  <a:lnTo>
                    <a:pt x="653" y="645"/>
                  </a:lnTo>
                  <a:lnTo>
                    <a:pt x="653" y="645"/>
                  </a:lnTo>
                  <a:lnTo>
                    <a:pt x="651" y="645"/>
                  </a:lnTo>
                  <a:lnTo>
                    <a:pt x="653" y="641"/>
                  </a:lnTo>
                  <a:lnTo>
                    <a:pt x="651" y="641"/>
                  </a:lnTo>
                  <a:lnTo>
                    <a:pt x="646" y="643"/>
                  </a:lnTo>
                  <a:lnTo>
                    <a:pt x="641" y="643"/>
                  </a:lnTo>
                  <a:lnTo>
                    <a:pt x="641" y="641"/>
                  </a:lnTo>
                  <a:lnTo>
                    <a:pt x="641" y="641"/>
                  </a:lnTo>
                  <a:lnTo>
                    <a:pt x="641" y="638"/>
                  </a:lnTo>
                  <a:lnTo>
                    <a:pt x="641" y="638"/>
                  </a:lnTo>
                  <a:lnTo>
                    <a:pt x="646" y="636"/>
                  </a:lnTo>
                  <a:lnTo>
                    <a:pt x="653" y="633"/>
                  </a:lnTo>
                  <a:lnTo>
                    <a:pt x="653" y="631"/>
                  </a:lnTo>
                  <a:lnTo>
                    <a:pt x="655" y="631"/>
                  </a:lnTo>
                  <a:lnTo>
                    <a:pt x="655" y="631"/>
                  </a:lnTo>
                  <a:lnTo>
                    <a:pt x="653" y="629"/>
                  </a:lnTo>
                  <a:lnTo>
                    <a:pt x="653" y="631"/>
                  </a:lnTo>
                  <a:lnTo>
                    <a:pt x="653" y="631"/>
                  </a:lnTo>
                  <a:lnTo>
                    <a:pt x="653" y="631"/>
                  </a:lnTo>
                  <a:lnTo>
                    <a:pt x="651" y="631"/>
                  </a:lnTo>
                  <a:lnTo>
                    <a:pt x="651" y="631"/>
                  </a:lnTo>
                  <a:lnTo>
                    <a:pt x="648" y="631"/>
                  </a:lnTo>
                  <a:lnTo>
                    <a:pt x="651" y="629"/>
                  </a:lnTo>
                  <a:lnTo>
                    <a:pt x="651" y="629"/>
                  </a:lnTo>
                  <a:lnTo>
                    <a:pt x="651" y="626"/>
                  </a:lnTo>
                  <a:lnTo>
                    <a:pt x="651" y="626"/>
                  </a:lnTo>
                  <a:lnTo>
                    <a:pt x="651" y="626"/>
                  </a:lnTo>
                  <a:lnTo>
                    <a:pt x="651" y="626"/>
                  </a:lnTo>
                  <a:lnTo>
                    <a:pt x="646" y="626"/>
                  </a:lnTo>
                  <a:lnTo>
                    <a:pt x="644" y="629"/>
                  </a:lnTo>
                  <a:lnTo>
                    <a:pt x="641" y="629"/>
                  </a:lnTo>
                  <a:lnTo>
                    <a:pt x="641" y="629"/>
                  </a:lnTo>
                  <a:lnTo>
                    <a:pt x="641" y="626"/>
                  </a:lnTo>
                  <a:lnTo>
                    <a:pt x="641" y="626"/>
                  </a:lnTo>
                  <a:lnTo>
                    <a:pt x="641" y="622"/>
                  </a:lnTo>
                  <a:lnTo>
                    <a:pt x="641" y="622"/>
                  </a:lnTo>
                  <a:lnTo>
                    <a:pt x="641" y="622"/>
                  </a:lnTo>
                  <a:lnTo>
                    <a:pt x="639" y="622"/>
                  </a:lnTo>
                  <a:lnTo>
                    <a:pt x="639" y="622"/>
                  </a:lnTo>
                  <a:lnTo>
                    <a:pt x="639" y="619"/>
                  </a:lnTo>
                  <a:lnTo>
                    <a:pt x="639" y="619"/>
                  </a:lnTo>
                  <a:lnTo>
                    <a:pt x="639" y="617"/>
                  </a:lnTo>
                  <a:lnTo>
                    <a:pt x="641" y="617"/>
                  </a:lnTo>
                  <a:lnTo>
                    <a:pt x="641" y="617"/>
                  </a:lnTo>
                  <a:lnTo>
                    <a:pt x="641" y="614"/>
                  </a:lnTo>
                  <a:lnTo>
                    <a:pt x="644" y="612"/>
                  </a:lnTo>
                  <a:lnTo>
                    <a:pt x="644" y="614"/>
                  </a:lnTo>
                  <a:lnTo>
                    <a:pt x="646" y="614"/>
                  </a:lnTo>
                  <a:lnTo>
                    <a:pt x="646" y="614"/>
                  </a:lnTo>
                  <a:lnTo>
                    <a:pt x="646" y="617"/>
                  </a:lnTo>
                  <a:lnTo>
                    <a:pt x="646" y="617"/>
                  </a:lnTo>
                  <a:lnTo>
                    <a:pt x="646" y="617"/>
                  </a:lnTo>
                  <a:lnTo>
                    <a:pt x="646" y="617"/>
                  </a:lnTo>
                  <a:lnTo>
                    <a:pt x="648" y="617"/>
                  </a:lnTo>
                  <a:lnTo>
                    <a:pt x="648" y="614"/>
                  </a:lnTo>
                  <a:lnTo>
                    <a:pt x="651" y="614"/>
                  </a:lnTo>
                  <a:lnTo>
                    <a:pt x="651" y="617"/>
                  </a:lnTo>
                  <a:lnTo>
                    <a:pt x="651" y="619"/>
                  </a:lnTo>
                  <a:lnTo>
                    <a:pt x="651" y="622"/>
                  </a:lnTo>
                  <a:lnTo>
                    <a:pt x="651" y="624"/>
                  </a:lnTo>
                  <a:lnTo>
                    <a:pt x="653" y="622"/>
                  </a:lnTo>
                  <a:lnTo>
                    <a:pt x="653" y="619"/>
                  </a:lnTo>
                  <a:lnTo>
                    <a:pt x="655" y="614"/>
                  </a:lnTo>
                  <a:lnTo>
                    <a:pt x="660" y="612"/>
                  </a:lnTo>
                  <a:lnTo>
                    <a:pt x="660" y="612"/>
                  </a:lnTo>
                  <a:lnTo>
                    <a:pt x="660" y="610"/>
                  </a:lnTo>
                  <a:lnTo>
                    <a:pt x="660" y="610"/>
                  </a:lnTo>
                  <a:lnTo>
                    <a:pt x="658" y="607"/>
                  </a:lnTo>
                  <a:lnTo>
                    <a:pt x="655" y="607"/>
                  </a:lnTo>
                  <a:lnTo>
                    <a:pt x="655" y="607"/>
                  </a:lnTo>
                  <a:lnTo>
                    <a:pt x="658" y="602"/>
                  </a:lnTo>
                  <a:lnTo>
                    <a:pt x="663" y="600"/>
                  </a:lnTo>
                  <a:lnTo>
                    <a:pt x="663" y="600"/>
                  </a:lnTo>
                  <a:lnTo>
                    <a:pt x="663" y="600"/>
                  </a:lnTo>
                  <a:lnTo>
                    <a:pt x="670" y="602"/>
                  </a:lnTo>
                  <a:lnTo>
                    <a:pt x="670" y="602"/>
                  </a:lnTo>
                  <a:lnTo>
                    <a:pt x="672" y="605"/>
                  </a:lnTo>
                  <a:lnTo>
                    <a:pt x="674" y="605"/>
                  </a:lnTo>
                  <a:lnTo>
                    <a:pt x="674" y="602"/>
                  </a:lnTo>
                  <a:lnTo>
                    <a:pt x="672" y="602"/>
                  </a:lnTo>
                  <a:lnTo>
                    <a:pt x="672" y="600"/>
                  </a:lnTo>
                  <a:lnTo>
                    <a:pt x="672" y="600"/>
                  </a:lnTo>
                  <a:lnTo>
                    <a:pt x="672" y="598"/>
                  </a:lnTo>
                  <a:lnTo>
                    <a:pt x="672" y="598"/>
                  </a:lnTo>
                  <a:lnTo>
                    <a:pt x="672" y="598"/>
                  </a:lnTo>
                  <a:lnTo>
                    <a:pt x="670" y="598"/>
                  </a:lnTo>
                  <a:lnTo>
                    <a:pt x="670" y="595"/>
                  </a:lnTo>
                  <a:lnTo>
                    <a:pt x="670" y="595"/>
                  </a:lnTo>
                  <a:lnTo>
                    <a:pt x="670" y="593"/>
                  </a:lnTo>
                  <a:lnTo>
                    <a:pt x="672" y="591"/>
                  </a:lnTo>
                  <a:lnTo>
                    <a:pt x="679" y="588"/>
                  </a:lnTo>
                  <a:lnTo>
                    <a:pt x="682" y="588"/>
                  </a:lnTo>
                  <a:lnTo>
                    <a:pt x="682" y="588"/>
                  </a:lnTo>
                  <a:lnTo>
                    <a:pt x="682" y="586"/>
                  </a:lnTo>
                  <a:lnTo>
                    <a:pt x="682" y="586"/>
                  </a:lnTo>
                  <a:lnTo>
                    <a:pt x="682" y="583"/>
                  </a:lnTo>
                  <a:lnTo>
                    <a:pt x="679" y="586"/>
                  </a:lnTo>
                  <a:lnTo>
                    <a:pt x="677" y="583"/>
                  </a:lnTo>
                  <a:lnTo>
                    <a:pt x="679" y="581"/>
                  </a:lnTo>
                  <a:lnTo>
                    <a:pt x="679" y="581"/>
                  </a:lnTo>
                  <a:lnTo>
                    <a:pt x="679" y="581"/>
                  </a:lnTo>
                  <a:lnTo>
                    <a:pt x="684" y="579"/>
                  </a:lnTo>
                  <a:lnTo>
                    <a:pt x="684" y="579"/>
                  </a:lnTo>
                  <a:lnTo>
                    <a:pt x="686" y="579"/>
                  </a:lnTo>
                  <a:lnTo>
                    <a:pt x="686" y="576"/>
                  </a:lnTo>
                  <a:lnTo>
                    <a:pt x="689" y="576"/>
                  </a:lnTo>
                  <a:lnTo>
                    <a:pt x="689" y="576"/>
                  </a:lnTo>
                  <a:lnTo>
                    <a:pt x="689" y="574"/>
                  </a:lnTo>
                  <a:lnTo>
                    <a:pt x="689" y="574"/>
                  </a:lnTo>
                  <a:lnTo>
                    <a:pt x="689" y="572"/>
                  </a:lnTo>
                  <a:lnTo>
                    <a:pt x="691" y="572"/>
                  </a:lnTo>
                  <a:lnTo>
                    <a:pt x="691" y="572"/>
                  </a:lnTo>
                  <a:lnTo>
                    <a:pt x="691" y="569"/>
                  </a:lnTo>
                  <a:lnTo>
                    <a:pt x="691" y="569"/>
                  </a:lnTo>
                  <a:lnTo>
                    <a:pt x="696" y="567"/>
                  </a:lnTo>
                  <a:lnTo>
                    <a:pt x="698" y="567"/>
                  </a:lnTo>
                  <a:lnTo>
                    <a:pt x="701" y="567"/>
                  </a:lnTo>
                  <a:lnTo>
                    <a:pt x="701" y="564"/>
                  </a:lnTo>
                  <a:lnTo>
                    <a:pt x="703" y="564"/>
                  </a:lnTo>
                  <a:lnTo>
                    <a:pt x="703" y="562"/>
                  </a:lnTo>
                  <a:lnTo>
                    <a:pt x="703" y="562"/>
                  </a:lnTo>
                  <a:lnTo>
                    <a:pt x="703" y="562"/>
                  </a:lnTo>
                  <a:lnTo>
                    <a:pt x="710" y="562"/>
                  </a:lnTo>
                  <a:lnTo>
                    <a:pt x="710" y="562"/>
                  </a:lnTo>
                  <a:lnTo>
                    <a:pt x="710" y="560"/>
                  </a:lnTo>
                  <a:lnTo>
                    <a:pt x="712" y="560"/>
                  </a:lnTo>
                  <a:lnTo>
                    <a:pt x="715" y="557"/>
                  </a:lnTo>
                  <a:lnTo>
                    <a:pt x="720" y="557"/>
                  </a:lnTo>
                  <a:lnTo>
                    <a:pt x="720" y="555"/>
                  </a:lnTo>
                  <a:lnTo>
                    <a:pt x="715" y="553"/>
                  </a:lnTo>
                  <a:lnTo>
                    <a:pt x="715" y="553"/>
                  </a:lnTo>
                  <a:lnTo>
                    <a:pt x="715" y="553"/>
                  </a:lnTo>
                  <a:lnTo>
                    <a:pt x="715" y="553"/>
                  </a:lnTo>
                  <a:lnTo>
                    <a:pt x="720" y="548"/>
                  </a:lnTo>
                  <a:lnTo>
                    <a:pt x="724" y="548"/>
                  </a:lnTo>
                  <a:lnTo>
                    <a:pt x="729" y="548"/>
                  </a:lnTo>
                  <a:lnTo>
                    <a:pt x="729" y="550"/>
                  </a:lnTo>
                  <a:lnTo>
                    <a:pt x="722" y="555"/>
                  </a:lnTo>
                  <a:lnTo>
                    <a:pt x="722" y="557"/>
                  </a:lnTo>
                  <a:lnTo>
                    <a:pt x="724" y="555"/>
                  </a:lnTo>
                  <a:lnTo>
                    <a:pt x="724" y="557"/>
                  </a:lnTo>
                  <a:lnTo>
                    <a:pt x="724" y="557"/>
                  </a:lnTo>
                  <a:lnTo>
                    <a:pt x="724" y="557"/>
                  </a:lnTo>
                  <a:lnTo>
                    <a:pt x="727" y="557"/>
                  </a:lnTo>
                  <a:lnTo>
                    <a:pt x="729" y="555"/>
                  </a:lnTo>
                  <a:lnTo>
                    <a:pt x="729" y="553"/>
                  </a:lnTo>
                  <a:lnTo>
                    <a:pt x="729" y="553"/>
                  </a:lnTo>
                  <a:lnTo>
                    <a:pt x="729" y="553"/>
                  </a:lnTo>
                  <a:lnTo>
                    <a:pt x="731" y="553"/>
                  </a:lnTo>
                  <a:lnTo>
                    <a:pt x="734" y="550"/>
                  </a:lnTo>
                  <a:lnTo>
                    <a:pt x="734" y="550"/>
                  </a:lnTo>
                  <a:lnTo>
                    <a:pt x="734" y="548"/>
                  </a:lnTo>
                  <a:lnTo>
                    <a:pt x="734" y="548"/>
                  </a:lnTo>
                  <a:lnTo>
                    <a:pt x="734" y="545"/>
                  </a:lnTo>
                  <a:lnTo>
                    <a:pt x="731" y="548"/>
                  </a:lnTo>
                  <a:lnTo>
                    <a:pt x="729" y="545"/>
                  </a:lnTo>
                  <a:lnTo>
                    <a:pt x="731" y="545"/>
                  </a:lnTo>
                  <a:lnTo>
                    <a:pt x="731" y="541"/>
                  </a:lnTo>
                  <a:lnTo>
                    <a:pt x="731" y="541"/>
                  </a:lnTo>
                  <a:lnTo>
                    <a:pt x="731" y="538"/>
                  </a:lnTo>
                  <a:lnTo>
                    <a:pt x="731" y="538"/>
                  </a:lnTo>
                  <a:lnTo>
                    <a:pt x="731" y="536"/>
                  </a:lnTo>
                  <a:lnTo>
                    <a:pt x="734" y="536"/>
                  </a:lnTo>
                  <a:lnTo>
                    <a:pt x="734" y="536"/>
                  </a:lnTo>
                  <a:lnTo>
                    <a:pt x="741" y="536"/>
                  </a:lnTo>
                  <a:lnTo>
                    <a:pt x="741" y="536"/>
                  </a:lnTo>
                  <a:lnTo>
                    <a:pt x="743" y="536"/>
                  </a:lnTo>
                  <a:lnTo>
                    <a:pt x="743" y="533"/>
                  </a:lnTo>
                  <a:lnTo>
                    <a:pt x="743" y="533"/>
                  </a:lnTo>
                  <a:lnTo>
                    <a:pt x="746" y="536"/>
                  </a:lnTo>
                  <a:lnTo>
                    <a:pt x="748" y="536"/>
                  </a:lnTo>
                  <a:lnTo>
                    <a:pt x="750" y="538"/>
                  </a:lnTo>
                  <a:lnTo>
                    <a:pt x="750" y="538"/>
                  </a:lnTo>
                  <a:lnTo>
                    <a:pt x="755" y="538"/>
                  </a:lnTo>
                  <a:lnTo>
                    <a:pt x="755" y="538"/>
                  </a:lnTo>
                  <a:lnTo>
                    <a:pt x="755" y="541"/>
                  </a:lnTo>
                  <a:lnTo>
                    <a:pt x="755" y="543"/>
                  </a:lnTo>
                  <a:lnTo>
                    <a:pt x="758" y="543"/>
                  </a:lnTo>
                  <a:lnTo>
                    <a:pt x="760" y="545"/>
                  </a:lnTo>
                  <a:lnTo>
                    <a:pt x="760" y="543"/>
                  </a:lnTo>
                  <a:lnTo>
                    <a:pt x="760" y="541"/>
                  </a:lnTo>
                  <a:lnTo>
                    <a:pt x="760" y="541"/>
                  </a:lnTo>
                  <a:lnTo>
                    <a:pt x="760" y="541"/>
                  </a:lnTo>
                  <a:lnTo>
                    <a:pt x="762" y="541"/>
                  </a:lnTo>
                  <a:lnTo>
                    <a:pt x="760" y="541"/>
                  </a:lnTo>
                  <a:lnTo>
                    <a:pt x="762" y="538"/>
                  </a:lnTo>
                  <a:lnTo>
                    <a:pt x="762" y="538"/>
                  </a:lnTo>
                  <a:lnTo>
                    <a:pt x="765" y="538"/>
                  </a:lnTo>
                  <a:lnTo>
                    <a:pt x="765" y="538"/>
                  </a:lnTo>
                  <a:lnTo>
                    <a:pt x="765" y="541"/>
                  </a:lnTo>
                  <a:lnTo>
                    <a:pt x="765" y="541"/>
                  </a:lnTo>
                  <a:lnTo>
                    <a:pt x="767" y="541"/>
                  </a:lnTo>
                  <a:lnTo>
                    <a:pt x="769" y="538"/>
                  </a:lnTo>
                  <a:lnTo>
                    <a:pt x="772" y="538"/>
                  </a:lnTo>
                  <a:lnTo>
                    <a:pt x="774" y="536"/>
                  </a:lnTo>
                  <a:lnTo>
                    <a:pt x="774" y="536"/>
                  </a:lnTo>
                  <a:lnTo>
                    <a:pt x="777" y="533"/>
                  </a:lnTo>
                  <a:lnTo>
                    <a:pt x="779" y="533"/>
                  </a:lnTo>
                  <a:lnTo>
                    <a:pt x="779" y="531"/>
                  </a:lnTo>
                  <a:lnTo>
                    <a:pt x="779" y="531"/>
                  </a:lnTo>
                  <a:lnTo>
                    <a:pt x="781" y="531"/>
                  </a:lnTo>
                  <a:lnTo>
                    <a:pt x="781" y="531"/>
                  </a:lnTo>
                  <a:lnTo>
                    <a:pt x="784" y="529"/>
                  </a:lnTo>
                  <a:lnTo>
                    <a:pt x="784" y="529"/>
                  </a:lnTo>
                  <a:lnTo>
                    <a:pt x="784" y="531"/>
                  </a:lnTo>
                  <a:lnTo>
                    <a:pt x="784" y="533"/>
                  </a:lnTo>
                  <a:lnTo>
                    <a:pt x="786" y="533"/>
                  </a:lnTo>
                  <a:lnTo>
                    <a:pt x="788" y="533"/>
                  </a:lnTo>
                  <a:lnTo>
                    <a:pt x="791" y="531"/>
                  </a:lnTo>
                  <a:lnTo>
                    <a:pt x="791" y="529"/>
                  </a:lnTo>
                  <a:lnTo>
                    <a:pt x="793" y="531"/>
                  </a:lnTo>
                  <a:lnTo>
                    <a:pt x="793" y="529"/>
                  </a:lnTo>
                  <a:lnTo>
                    <a:pt x="793" y="529"/>
                  </a:lnTo>
                  <a:lnTo>
                    <a:pt x="793" y="526"/>
                  </a:lnTo>
                  <a:lnTo>
                    <a:pt x="793" y="526"/>
                  </a:lnTo>
                  <a:lnTo>
                    <a:pt x="796" y="529"/>
                  </a:lnTo>
                  <a:lnTo>
                    <a:pt x="796" y="529"/>
                  </a:lnTo>
                  <a:lnTo>
                    <a:pt x="796" y="526"/>
                  </a:lnTo>
                  <a:lnTo>
                    <a:pt x="796" y="526"/>
                  </a:lnTo>
                  <a:lnTo>
                    <a:pt x="798" y="524"/>
                  </a:lnTo>
                  <a:lnTo>
                    <a:pt x="800" y="522"/>
                  </a:lnTo>
                  <a:lnTo>
                    <a:pt x="800" y="522"/>
                  </a:lnTo>
                  <a:lnTo>
                    <a:pt x="803" y="519"/>
                  </a:lnTo>
                  <a:lnTo>
                    <a:pt x="803" y="519"/>
                  </a:lnTo>
                  <a:lnTo>
                    <a:pt x="803" y="522"/>
                  </a:lnTo>
                  <a:lnTo>
                    <a:pt x="805" y="522"/>
                  </a:lnTo>
                  <a:lnTo>
                    <a:pt x="805" y="522"/>
                  </a:lnTo>
                  <a:lnTo>
                    <a:pt x="805" y="519"/>
                  </a:lnTo>
                  <a:lnTo>
                    <a:pt x="810" y="519"/>
                  </a:lnTo>
                  <a:lnTo>
                    <a:pt x="810" y="517"/>
                  </a:lnTo>
                  <a:lnTo>
                    <a:pt x="810" y="514"/>
                  </a:lnTo>
                  <a:lnTo>
                    <a:pt x="812" y="514"/>
                  </a:lnTo>
                  <a:lnTo>
                    <a:pt x="812" y="512"/>
                  </a:lnTo>
                  <a:lnTo>
                    <a:pt x="819" y="517"/>
                  </a:lnTo>
                  <a:lnTo>
                    <a:pt x="822" y="517"/>
                  </a:lnTo>
                  <a:lnTo>
                    <a:pt x="822" y="517"/>
                  </a:lnTo>
                  <a:close/>
                  <a:moveTo>
                    <a:pt x="644" y="729"/>
                  </a:moveTo>
                  <a:lnTo>
                    <a:pt x="641" y="729"/>
                  </a:lnTo>
                  <a:lnTo>
                    <a:pt x="641" y="731"/>
                  </a:lnTo>
                  <a:lnTo>
                    <a:pt x="641" y="731"/>
                  </a:lnTo>
                  <a:lnTo>
                    <a:pt x="644" y="731"/>
                  </a:lnTo>
                  <a:lnTo>
                    <a:pt x="644" y="729"/>
                  </a:lnTo>
                  <a:close/>
                  <a:moveTo>
                    <a:pt x="720" y="98"/>
                  </a:moveTo>
                  <a:lnTo>
                    <a:pt x="720" y="100"/>
                  </a:lnTo>
                  <a:lnTo>
                    <a:pt x="717" y="100"/>
                  </a:lnTo>
                  <a:lnTo>
                    <a:pt x="715" y="103"/>
                  </a:lnTo>
                  <a:lnTo>
                    <a:pt x="715" y="105"/>
                  </a:lnTo>
                  <a:lnTo>
                    <a:pt x="715" y="107"/>
                  </a:lnTo>
                  <a:lnTo>
                    <a:pt x="720" y="107"/>
                  </a:lnTo>
                  <a:lnTo>
                    <a:pt x="720" y="110"/>
                  </a:lnTo>
                  <a:lnTo>
                    <a:pt x="724" y="112"/>
                  </a:lnTo>
                  <a:lnTo>
                    <a:pt x="731" y="112"/>
                  </a:lnTo>
                  <a:lnTo>
                    <a:pt x="739" y="107"/>
                  </a:lnTo>
                  <a:lnTo>
                    <a:pt x="743" y="100"/>
                  </a:lnTo>
                  <a:lnTo>
                    <a:pt x="743" y="100"/>
                  </a:lnTo>
                  <a:lnTo>
                    <a:pt x="743" y="98"/>
                  </a:lnTo>
                  <a:lnTo>
                    <a:pt x="743" y="98"/>
                  </a:lnTo>
                  <a:lnTo>
                    <a:pt x="743" y="96"/>
                  </a:lnTo>
                  <a:lnTo>
                    <a:pt x="743" y="93"/>
                  </a:lnTo>
                  <a:lnTo>
                    <a:pt x="743" y="93"/>
                  </a:lnTo>
                  <a:lnTo>
                    <a:pt x="743" y="93"/>
                  </a:lnTo>
                  <a:lnTo>
                    <a:pt x="743" y="91"/>
                  </a:lnTo>
                  <a:lnTo>
                    <a:pt x="739" y="91"/>
                  </a:lnTo>
                  <a:lnTo>
                    <a:pt x="731" y="93"/>
                  </a:lnTo>
                  <a:lnTo>
                    <a:pt x="724" y="93"/>
                  </a:lnTo>
                  <a:lnTo>
                    <a:pt x="722" y="96"/>
                  </a:lnTo>
                  <a:lnTo>
                    <a:pt x="720" y="98"/>
                  </a:lnTo>
                  <a:close/>
                  <a:moveTo>
                    <a:pt x="746" y="38"/>
                  </a:moveTo>
                  <a:lnTo>
                    <a:pt x="750" y="41"/>
                  </a:lnTo>
                  <a:lnTo>
                    <a:pt x="753" y="38"/>
                  </a:lnTo>
                  <a:lnTo>
                    <a:pt x="753" y="38"/>
                  </a:lnTo>
                  <a:lnTo>
                    <a:pt x="753" y="36"/>
                  </a:lnTo>
                  <a:lnTo>
                    <a:pt x="753" y="34"/>
                  </a:lnTo>
                  <a:lnTo>
                    <a:pt x="750" y="34"/>
                  </a:lnTo>
                  <a:lnTo>
                    <a:pt x="750" y="34"/>
                  </a:lnTo>
                  <a:lnTo>
                    <a:pt x="748" y="34"/>
                  </a:lnTo>
                  <a:lnTo>
                    <a:pt x="743" y="31"/>
                  </a:lnTo>
                  <a:lnTo>
                    <a:pt x="743" y="34"/>
                  </a:lnTo>
                  <a:lnTo>
                    <a:pt x="743" y="34"/>
                  </a:lnTo>
                  <a:lnTo>
                    <a:pt x="746" y="38"/>
                  </a:lnTo>
                  <a:close/>
                  <a:moveTo>
                    <a:pt x="760" y="29"/>
                  </a:moveTo>
                  <a:lnTo>
                    <a:pt x="760" y="29"/>
                  </a:lnTo>
                  <a:lnTo>
                    <a:pt x="762" y="31"/>
                  </a:lnTo>
                  <a:lnTo>
                    <a:pt x="765" y="34"/>
                  </a:lnTo>
                  <a:lnTo>
                    <a:pt x="772" y="34"/>
                  </a:lnTo>
                  <a:lnTo>
                    <a:pt x="772" y="34"/>
                  </a:lnTo>
                  <a:lnTo>
                    <a:pt x="774" y="34"/>
                  </a:lnTo>
                  <a:lnTo>
                    <a:pt x="779" y="31"/>
                  </a:lnTo>
                  <a:lnTo>
                    <a:pt x="781" y="31"/>
                  </a:lnTo>
                  <a:lnTo>
                    <a:pt x="781" y="29"/>
                  </a:lnTo>
                  <a:lnTo>
                    <a:pt x="781" y="27"/>
                  </a:lnTo>
                  <a:lnTo>
                    <a:pt x="779" y="22"/>
                  </a:lnTo>
                  <a:lnTo>
                    <a:pt x="772" y="22"/>
                  </a:lnTo>
                  <a:lnTo>
                    <a:pt x="762" y="19"/>
                  </a:lnTo>
                  <a:lnTo>
                    <a:pt x="765" y="19"/>
                  </a:lnTo>
                  <a:lnTo>
                    <a:pt x="760" y="19"/>
                  </a:lnTo>
                  <a:lnTo>
                    <a:pt x="760" y="22"/>
                  </a:lnTo>
                  <a:lnTo>
                    <a:pt x="758" y="19"/>
                  </a:lnTo>
                  <a:lnTo>
                    <a:pt x="753" y="22"/>
                  </a:lnTo>
                  <a:lnTo>
                    <a:pt x="753" y="22"/>
                  </a:lnTo>
                  <a:lnTo>
                    <a:pt x="750" y="24"/>
                  </a:lnTo>
                  <a:lnTo>
                    <a:pt x="750" y="24"/>
                  </a:lnTo>
                  <a:lnTo>
                    <a:pt x="760" y="27"/>
                  </a:lnTo>
                  <a:lnTo>
                    <a:pt x="760" y="29"/>
                  </a:lnTo>
                  <a:close/>
                  <a:moveTo>
                    <a:pt x="665" y="162"/>
                  </a:moveTo>
                  <a:lnTo>
                    <a:pt x="660" y="162"/>
                  </a:lnTo>
                  <a:lnTo>
                    <a:pt x="665" y="167"/>
                  </a:lnTo>
                  <a:lnTo>
                    <a:pt x="665" y="169"/>
                  </a:lnTo>
                  <a:lnTo>
                    <a:pt x="665" y="172"/>
                  </a:lnTo>
                  <a:lnTo>
                    <a:pt x="665" y="174"/>
                  </a:lnTo>
                  <a:lnTo>
                    <a:pt x="665" y="174"/>
                  </a:lnTo>
                  <a:lnTo>
                    <a:pt x="665" y="176"/>
                  </a:lnTo>
                  <a:lnTo>
                    <a:pt x="665" y="179"/>
                  </a:lnTo>
                  <a:lnTo>
                    <a:pt x="665" y="179"/>
                  </a:lnTo>
                  <a:lnTo>
                    <a:pt x="665" y="181"/>
                  </a:lnTo>
                  <a:lnTo>
                    <a:pt x="665" y="181"/>
                  </a:lnTo>
                  <a:lnTo>
                    <a:pt x="665" y="184"/>
                  </a:lnTo>
                  <a:lnTo>
                    <a:pt x="665" y="186"/>
                  </a:lnTo>
                  <a:lnTo>
                    <a:pt x="665" y="188"/>
                  </a:lnTo>
                  <a:lnTo>
                    <a:pt x="665" y="188"/>
                  </a:lnTo>
                  <a:lnTo>
                    <a:pt x="665" y="191"/>
                  </a:lnTo>
                  <a:lnTo>
                    <a:pt x="665" y="191"/>
                  </a:lnTo>
                  <a:lnTo>
                    <a:pt x="665" y="193"/>
                  </a:lnTo>
                  <a:lnTo>
                    <a:pt x="665" y="193"/>
                  </a:lnTo>
                  <a:lnTo>
                    <a:pt x="667" y="198"/>
                  </a:lnTo>
                  <a:lnTo>
                    <a:pt x="667" y="198"/>
                  </a:lnTo>
                  <a:lnTo>
                    <a:pt x="670" y="198"/>
                  </a:lnTo>
                  <a:lnTo>
                    <a:pt x="670" y="198"/>
                  </a:lnTo>
                  <a:lnTo>
                    <a:pt x="672" y="198"/>
                  </a:lnTo>
                  <a:lnTo>
                    <a:pt x="674" y="203"/>
                  </a:lnTo>
                  <a:lnTo>
                    <a:pt x="679" y="203"/>
                  </a:lnTo>
                  <a:lnTo>
                    <a:pt x="679" y="200"/>
                  </a:lnTo>
                  <a:lnTo>
                    <a:pt x="679" y="200"/>
                  </a:lnTo>
                  <a:lnTo>
                    <a:pt x="679" y="198"/>
                  </a:lnTo>
                  <a:lnTo>
                    <a:pt x="679" y="198"/>
                  </a:lnTo>
                  <a:lnTo>
                    <a:pt x="679" y="196"/>
                  </a:lnTo>
                  <a:lnTo>
                    <a:pt x="677" y="196"/>
                  </a:lnTo>
                  <a:lnTo>
                    <a:pt x="677" y="193"/>
                  </a:lnTo>
                  <a:lnTo>
                    <a:pt x="677" y="193"/>
                  </a:lnTo>
                  <a:lnTo>
                    <a:pt x="677" y="191"/>
                  </a:lnTo>
                  <a:lnTo>
                    <a:pt x="679" y="191"/>
                  </a:lnTo>
                  <a:lnTo>
                    <a:pt x="679" y="191"/>
                  </a:lnTo>
                  <a:lnTo>
                    <a:pt x="679" y="191"/>
                  </a:lnTo>
                  <a:lnTo>
                    <a:pt x="679" y="193"/>
                  </a:lnTo>
                  <a:lnTo>
                    <a:pt x="682" y="193"/>
                  </a:lnTo>
                  <a:lnTo>
                    <a:pt x="684" y="193"/>
                  </a:lnTo>
                  <a:lnTo>
                    <a:pt x="686" y="193"/>
                  </a:lnTo>
                  <a:lnTo>
                    <a:pt x="686" y="193"/>
                  </a:lnTo>
                  <a:lnTo>
                    <a:pt x="686" y="191"/>
                  </a:lnTo>
                  <a:lnTo>
                    <a:pt x="689" y="188"/>
                  </a:lnTo>
                  <a:lnTo>
                    <a:pt x="686" y="188"/>
                  </a:lnTo>
                  <a:lnTo>
                    <a:pt x="682" y="186"/>
                  </a:lnTo>
                  <a:lnTo>
                    <a:pt x="679" y="184"/>
                  </a:lnTo>
                  <a:lnTo>
                    <a:pt x="682" y="184"/>
                  </a:lnTo>
                  <a:lnTo>
                    <a:pt x="682" y="184"/>
                  </a:lnTo>
                  <a:lnTo>
                    <a:pt x="682" y="181"/>
                  </a:lnTo>
                  <a:lnTo>
                    <a:pt x="682" y="181"/>
                  </a:lnTo>
                  <a:lnTo>
                    <a:pt x="684" y="181"/>
                  </a:lnTo>
                  <a:lnTo>
                    <a:pt x="684" y="179"/>
                  </a:lnTo>
                  <a:lnTo>
                    <a:pt x="686" y="179"/>
                  </a:lnTo>
                  <a:lnTo>
                    <a:pt x="689" y="179"/>
                  </a:lnTo>
                  <a:lnTo>
                    <a:pt x="689" y="179"/>
                  </a:lnTo>
                  <a:lnTo>
                    <a:pt x="689" y="176"/>
                  </a:lnTo>
                  <a:lnTo>
                    <a:pt x="696" y="176"/>
                  </a:lnTo>
                  <a:lnTo>
                    <a:pt x="701" y="179"/>
                  </a:lnTo>
                  <a:lnTo>
                    <a:pt x="701" y="176"/>
                  </a:lnTo>
                  <a:lnTo>
                    <a:pt x="701" y="174"/>
                  </a:lnTo>
                  <a:lnTo>
                    <a:pt x="701" y="172"/>
                  </a:lnTo>
                  <a:lnTo>
                    <a:pt x="693" y="167"/>
                  </a:lnTo>
                  <a:lnTo>
                    <a:pt x="693" y="167"/>
                  </a:lnTo>
                  <a:lnTo>
                    <a:pt x="691" y="165"/>
                  </a:lnTo>
                  <a:lnTo>
                    <a:pt x="689" y="165"/>
                  </a:lnTo>
                  <a:lnTo>
                    <a:pt x="686" y="162"/>
                  </a:lnTo>
                  <a:lnTo>
                    <a:pt x="679" y="162"/>
                  </a:lnTo>
                  <a:lnTo>
                    <a:pt x="672" y="162"/>
                  </a:lnTo>
                  <a:lnTo>
                    <a:pt x="665" y="162"/>
                  </a:lnTo>
                  <a:close/>
                  <a:moveTo>
                    <a:pt x="693" y="564"/>
                  </a:moveTo>
                  <a:lnTo>
                    <a:pt x="693" y="562"/>
                  </a:lnTo>
                  <a:lnTo>
                    <a:pt x="696" y="562"/>
                  </a:lnTo>
                  <a:lnTo>
                    <a:pt x="696" y="562"/>
                  </a:lnTo>
                  <a:lnTo>
                    <a:pt x="698" y="562"/>
                  </a:lnTo>
                  <a:lnTo>
                    <a:pt x="701" y="560"/>
                  </a:lnTo>
                  <a:lnTo>
                    <a:pt x="701" y="560"/>
                  </a:lnTo>
                  <a:lnTo>
                    <a:pt x="701" y="560"/>
                  </a:lnTo>
                  <a:lnTo>
                    <a:pt x="701" y="557"/>
                  </a:lnTo>
                  <a:lnTo>
                    <a:pt x="701" y="557"/>
                  </a:lnTo>
                  <a:lnTo>
                    <a:pt x="698" y="560"/>
                  </a:lnTo>
                  <a:lnTo>
                    <a:pt x="696" y="560"/>
                  </a:lnTo>
                  <a:lnTo>
                    <a:pt x="696" y="560"/>
                  </a:lnTo>
                  <a:lnTo>
                    <a:pt x="696" y="560"/>
                  </a:lnTo>
                  <a:lnTo>
                    <a:pt x="691" y="562"/>
                  </a:lnTo>
                  <a:lnTo>
                    <a:pt x="691" y="564"/>
                  </a:lnTo>
                  <a:lnTo>
                    <a:pt x="691" y="564"/>
                  </a:lnTo>
                  <a:lnTo>
                    <a:pt x="693" y="564"/>
                  </a:lnTo>
                  <a:close/>
                  <a:moveTo>
                    <a:pt x="769" y="107"/>
                  </a:moveTo>
                  <a:lnTo>
                    <a:pt x="769" y="110"/>
                  </a:lnTo>
                  <a:lnTo>
                    <a:pt x="765" y="115"/>
                  </a:lnTo>
                  <a:lnTo>
                    <a:pt x="765" y="115"/>
                  </a:lnTo>
                  <a:lnTo>
                    <a:pt x="762" y="117"/>
                  </a:lnTo>
                  <a:lnTo>
                    <a:pt x="760" y="122"/>
                  </a:lnTo>
                  <a:lnTo>
                    <a:pt x="760" y="122"/>
                  </a:lnTo>
                  <a:lnTo>
                    <a:pt x="760" y="124"/>
                  </a:lnTo>
                  <a:lnTo>
                    <a:pt x="760" y="124"/>
                  </a:lnTo>
                  <a:lnTo>
                    <a:pt x="760" y="126"/>
                  </a:lnTo>
                  <a:lnTo>
                    <a:pt x="760" y="126"/>
                  </a:lnTo>
                  <a:lnTo>
                    <a:pt x="765" y="134"/>
                  </a:lnTo>
                  <a:lnTo>
                    <a:pt x="769" y="138"/>
                  </a:lnTo>
                  <a:lnTo>
                    <a:pt x="774" y="138"/>
                  </a:lnTo>
                  <a:lnTo>
                    <a:pt x="779" y="134"/>
                  </a:lnTo>
                  <a:lnTo>
                    <a:pt x="781" y="136"/>
                  </a:lnTo>
                  <a:lnTo>
                    <a:pt x="788" y="134"/>
                  </a:lnTo>
                  <a:lnTo>
                    <a:pt x="793" y="134"/>
                  </a:lnTo>
                  <a:lnTo>
                    <a:pt x="793" y="131"/>
                  </a:lnTo>
                  <a:lnTo>
                    <a:pt x="796" y="131"/>
                  </a:lnTo>
                  <a:lnTo>
                    <a:pt x="796" y="129"/>
                  </a:lnTo>
                  <a:lnTo>
                    <a:pt x="803" y="124"/>
                  </a:lnTo>
                  <a:lnTo>
                    <a:pt x="803" y="124"/>
                  </a:lnTo>
                  <a:lnTo>
                    <a:pt x="803" y="124"/>
                  </a:lnTo>
                  <a:lnTo>
                    <a:pt x="803" y="122"/>
                  </a:lnTo>
                  <a:lnTo>
                    <a:pt x="805" y="122"/>
                  </a:lnTo>
                  <a:lnTo>
                    <a:pt x="810" y="112"/>
                  </a:lnTo>
                  <a:lnTo>
                    <a:pt x="812" y="112"/>
                  </a:lnTo>
                  <a:lnTo>
                    <a:pt x="810" y="110"/>
                  </a:lnTo>
                  <a:lnTo>
                    <a:pt x="810" y="107"/>
                  </a:lnTo>
                  <a:lnTo>
                    <a:pt x="810" y="105"/>
                  </a:lnTo>
                  <a:lnTo>
                    <a:pt x="810" y="105"/>
                  </a:lnTo>
                  <a:lnTo>
                    <a:pt x="808" y="105"/>
                  </a:lnTo>
                  <a:lnTo>
                    <a:pt x="810" y="100"/>
                  </a:lnTo>
                  <a:lnTo>
                    <a:pt x="810" y="100"/>
                  </a:lnTo>
                  <a:lnTo>
                    <a:pt x="810" y="98"/>
                  </a:lnTo>
                  <a:lnTo>
                    <a:pt x="810" y="98"/>
                  </a:lnTo>
                  <a:lnTo>
                    <a:pt x="808" y="91"/>
                  </a:lnTo>
                  <a:lnTo>
                    <a:pt x="805" y="88"/>
                  </a:lnTo>
                  <a:lnTo>
                    <a:pt x="800" y="81"/>
                  </a:lnTo>
                  <a:lnTo>
                    <a:pt x="800" y="81"/>
                  </a:lnTo>
                  <a:lnTo>
                    <a:pt x="798" y="81"/>
                  </a:lnTo>
                  <a:lnTo>
                    <a:pt x="793" y="81"/>
                  </a:lnTo>
                  <a:lnTo>
                    <a:pt x="791" y="84"/>
                  </a:lnTo>
                  <a:lnTo>
                    <a:pt x="791" y="86"/>
                  </a:lnTo>
                  <a:lnTo>
                    <a:pt x="788" y="86"/>
                  </a:lnTo>
                  <a:lnTo>
                    <a:pt x="788" y="88"/>
                  </a:lnTo>
                  <a:lnTo>
                    <a:pt x="788" y="91"/>
                  </a:lnTo>
                  <a:lnTo>
                    <a:pt x="788" y="91"/>
                  </a:lnTo>
                  <a:lnTo>
                    <a:pt x="788" y="93"/>
                  </a:lnTo>
                  <a:lnTo>
                    <a:pt x="788" y="93"/>
                  </a:lnTo>
                  <a:lnTo>
                    <a:pt x="788" y="96"/>
                  </a:lnTo>
                  <a:lnTo>
                    <a:pt x="788" y="98"/>
                  </a:lnTo>
                  <a:lnTo>
                    <a:pt x="788" y="100"/>
                  </a:lnTo>
                  <a:lnTo>
                    <a:pt x="788" y="100"/>
                  </a:lnTo>
                  <a:lnTo>
                    <a:pt x="788" y="103"/>
                  </a:lnTo>
                  <a:lnTo>
                    <a:pt x="788" y="103"/>
                  </a:lnTo>
                  <a:lnTo>
                    <a:pt x="786" y="105"/>
                  </a:lnTo>
                  <a:lnTo>
                    <a:pt x="779" y="107"/>
                  </a:lnTo>
                  <a:lnTo>
                    <a:pt x="769" y="107"/>
                  </a:lnTo>
                  <a:close/>
                  <a:moveTo>
                    <a:pt x="722" y="74"/>
                  </a:moveTo>
                  <a:lnTo>
                    <a:pt x="722" y="74"/>
                  </a:lnTo>
                  <a:lnTo>
                    <a:pt x="724" y="74"/>
                  </a:lnTo>
                  <a:lnTo>
                    <a:pt x="724" y="72"/>
                  </a:lnTo>
                  <a:lnTo>
                    <a:pt x="724" y="72"/>
                  </a:lnTo>
                  <a:lnTo>
                    <a:pt x="722" y="72"/>
                  </a:lnTo>
                  <a:lnTo>
                    <a:pt x="715" y="69"/>
                  </a:lnTo>
                  <a:lnTo>
                    <a:pt x="712" y="69"/>
                  </a:lnTo>
                  <a:lnTo>
                    <a:pt x="712" y="72"/>
                  </a:lnTo>
                  <a:lnTo>
                    <a:pt x="715" y="74"/>
                  </a:lnTo>
                  <a:lnTo>
                    <a:pt x="722" y="74"/>
                  </a:lnTo>
                  <a:close/>
                  <a:moveTo>
                    <a:pt x="705" y="124"/>
                  </a:moveTo>
                  <a:lnTo>
                    <a:pt x="705" y="126"/>
                  </a:lnTo>
                  <a:lnTo>
                    <a:pt x="705" y="129"/>
                  </a:lnTo>
                  <a:lnTo>
                    <a:pt x="705" y="131"/>
                  </a:lnTo>
                  <a:lnTo>
                    <a:pt x="703" y="131"/>
                  </a:lnTo>
                  <a:lnTo>
                    <a:pt x="703" y="134"/>
                  </a:lnTo>
                  <a:lnTo>
                    <a:pt x="703" y="136"/>
                  </a:lnTo>
                  <a:lnTo>
                    <a:pt x="701" y="138"/>
                  </a:lnTo>
                  <a:lnTo>
                    <a:pt x="701" y="138"/>
                  </a:lnTo>
                  <a:lnTo>
                    <a:pt x="703" y="138"/>
                  </a:lnTo>
                  <a:lnTo>
                    <a:pt x="701" y="141"/>
                  </a:lnTo>
                  <a:lnTo>
                    <a:pt x="701" y="141"/>
                  </a:lnTo>
                  <a:lnTo>
                    <a:pt x="701" y="143"/>
                  </a:lnTo>
                  <a:lnTo>
                    <a:pt x="701" y="143"/>
                  </a:lnTo>
                  <a:lnTo>
                    <a:pt x="701" y="148"/>
                  </a:lnTo>
                  <a:lnTo>
                    <a:pt x="701" y="148"/>
                  </a:lnTo>
                  <a:lnTo>
                    <a:pt x="701" y="150"/>
                  </a:lnTo>
                  <a:lnTo>
                    <a:pt x="703" y="150"/>
                  </a:lnTo>
                  <a:lnTo>
                    <a:pt x="703" y="153"/>
                  </a:lnTo>
                  <a:lnTo>
                    <a:pt x="703" y="153"/>
                  </a:lnTo>
                  <a:lnTo>
                    <a:pt x="703" y="155"/>
                  </a:lnTo>
                  <a:lnTo>
                    <a:pt x="701" y="155"/>
                  </a:lnTo>
                  <a:lnTo>
                    <a:pt x="701" y="157"/>
                  </a:lnTo>
                  <a:lnTo>
                    <a:pt x="705" y="162"/>
                  </a:lnTo>
                  <a:lnTo>
                    <a:pt x="708" y="167"/>
                  </a:lnTo>
                  <a:lnTo>
                    <a:pt x="710" y="167"/>
                  </a:lnTo>
                  <a:lnTo>
                    <a:pt x="712" y="165"/>
                  </a:lnTo>
                  <a:lnTo>
                    <a:pt x="715" y="165"/>
                  </a:lnTo>
                  <a:lnTo>
                    <a:pt x="715" y="162"/>
                  </a:lnTo>
                  <a:lnTo>
                    <a:pt x="717" y="162"/>
                  </a:lnTo>
                  <a:lnTo>
                    <a:pt x="717" y="162"/>
                  </a:lnTo>
                  <a:lnTo>
                    <a:pt x="717" y="160"/>
                  </a:lnTo>
                  <a:lnTo>
                    <a:pt x="720" y="160"/>
                  </a:lnTo>
                  <a:lnTo>
                    <a:pt x="724" y="165"/>
                  </a:lnTo>
                  <a:lnTo>
                    <a:pt x="731" y="169"/>
                  </a:lnTo>
                  <a:lnTo>
                    <a:pt x="734" y="169"/>
                  </a:lnTo>
                  <a:lnTo>
                    <a:pt x="734" y="165"/>
                  </a:lnTo>
                  <a:lnTo>
                    <a:pt x="739" y="165"/>
                  </a:lnTo>
                  <a:lnTo>
                    <a:pt x="739" y="162"/>
                  </a:lnTo>
                  <a:lnTo>
                    <a:pt x="739" y="160"/>
                  </a:lnTo>
                  <a:lnTo>
                    <a:pt x="736" y="160"/>
                  </a:lnTo>
                  <a:lnTo>
                    <a:pt x="739" y="157"/>
                  </a:lnTo>
                  <a:lnTo>
                    <a:pt x="743" y="157"/>
                  </a:lnTo>
                  <a:lnTo>
                    <a:pt x="743" y="153"/>
                  </a:lnTo>
                  <a:lnTo>
                    <a:pt x="743" y="153"/>
                  </a:lnTo>
                  <a:lnTo>
                    <a:pt x="743" y="150"/>
                  </a:lnTo>
                  <a:lnTo>
                    <a:pt x="743" y="150"/>
                  </a:lnTo>
                  <a:lnTo>
                    <a:pt x="743" y="148"/>
                  </a:lnTo>
                  <a:lnTo>
                    <a:pt x="750" y="148"/>
                  </a:lnTo>
                  <a:lnTo>
                    <a:pt x="750" y="146"/>
                  </a:lnTo>
                  <a:lnTo>
                    <a:pt x="753" y="143"/>
                  </a:lnTo>
                  <a:lnTo>
                    <a:pt x="750" y="143"/>
                  </a:lnTo>
                  <a:lnTo>
                    <a:pt x="750" y="141"/>
                  </a:lnTo>
                  <a:lnTo>
                    <a:pt x="753" y="136"/>
                  </a:lnTo>
                  <a:lnTo>
                    <a:pt x="753" y="134"/>
                  </a:lnTo>
                  <a:lnTo>
                    <a:pt x="753" y="134"/>
                  </a:lnTo>
                  <a:lnTo>
                    <a:pt x="755" y="131"/>
                  </a:lnTo>
                  <a:lnTo>
                    <a:pt x="755" y="129"/>
                  </a:lnTo>
                  <a:lnTo>
                    <a:pt x="753" y="129"/>
                  </a:lnTo>
                  <a:lnTo>
                    <a:pt x="753" y="126"/>
                  </a:lnTo>
                  <a:lnTo>
                    <a:pt x="753" y="124"/>
                  </a:lnTo>
                  <a:lnTo>
                    <a:pt x="753" y="124"/>
                  </a:lnTo>
                  <a:lnTo>
                    <a:pt x="750" y="117"/>
                  </a:lnTo>
                  <a:lnTo>
                    <a:pt x="743" y="115"/>
                  </a:lnTo>
                  <a:lnTo>
                    <a:pt x="741" y="115"/>
                  </a:lnTo>
                  <a:lnTo>
                    <a:pt x="741" y="117"/>
                  </a:lnTo>
                  <a:lnTo>
                    <a:pt x="741" y="119"/>
                  </a:lnTo>
                  <a:lnTo>
                    <a:pt x="741" y="119"/>
                  </a:lnTo>
                  <a:lnTo>
                    <a:pt x="734" y="122"/>
                  </a:lnTo>
                  <a:lnTo>
                    <a:pt x="724" y="124"/>
                  </a:lnTo>
                  <a:lnTo>
                    <a:pt x="722" y="129"/>
                  </a:lnTo>
                  <a:lnTo>
                    <a:pt x="720" y="129"/>
                  </a:lnTo>
                  <a:lnTo>
                    <a:pt x="720" y="126"/>
                  </a:lnTo>
                  <a:lnTo>
                    <a:pt x="720" y="124"/>
                  </a:lnTo>
                  <a:lnTo>
                    <a:pt x="712" y="124"/>
                  </a:lnTo>
                  <a:lnTo>
                    <a:pt x="715" y="124"/>
                  </a:lnTo>
                  <a:lnTo>
                    <a:pt x="720" y="122"/>
                  </a:lnTo>
                  <a:lnTo>
                    <a:pt x="720" y="122"/>
                  </a:lnTo>
                  <a:lnTo>
                    <a:pt x="717" y="119"/>
                  </a:lnTo>
                  <a:lnTo>
                    <a:pt x="712" y="122"/>
                  </a:lnTo>
                  <a:lnTo>
                    <a:pt x="710" y="122"/>
                  </a:lnTo>
                  <a:lnTo>
                    <a:pt x="710" y="122"/>
                  </a:lnTo>
                  <a:lnTo>
                    <a:pt x="705" y="124"/>
                  </a:lnTo>
                  <a:close/>
                  <a:moveTo>
                    <a:pt x="617" y="162"/>
                  </a:moveTo>
                  <a:lnTo>
                    <a:pt x="615" y="165"/>
                  </a:lnTo>
                  <a:lnTo>
                    <a:pt x="615" y="169"/>
                  </a:lnTo>
                  <a:lnTo>
                    <a:pt x="615" y="169"/>
                  </a:lnTo>
                  <a:lnTo>
                    <a:pt x="615" y="172"/>
                  </a:lnTo>
                  <a:lnTo>
                    <a:pt x="617" y="172"/>
                  </a:lnTo>
                  <a:lnTo>
                    <a:pt x="622" y="172"/>
                  </a:lnTo>
                  <a:lnTo>
                    <a:pt x="622" y="169"/>
                  </a:lnTo>
                  <a:lnTo>
                    <a:pt x="622" y="169"/>
                  </a:lnTo>
                  <a:lnTo>
                    <a:pt x="622" y="167"/>
                  </a:lnTo>
                  <a:lnTo>
                    <a:pt x="622" y="165"/>
                  </a:lnTo>
                  <a:lnTo>
                    <a:pt x="622" y="165"/>
                  </a:lnTo>
                  <a:lnTo>
                    <a:pt x="620" y="162"/>
                  </a:lnTo>
                  <a:lnTo>
                    <a:pt x="620" y="162"/>
                  </a:lnTo>
                  <a:lnTo>
                    <a:pt x="620" y="162"/>
                  </a:lnTo>
                  <a:lnTo>
                    <a:pt x="617" y="162"/>
                  </a:lnTo>
                  <a:close/>
                  <a:moveTo>
                    <a:pt x="691" y="222"/>
                  </a:moveTo>
                  <a:lnTo>
                    <a:pt x="691" y="224"/>
                  </a:lnTo>
                  <a:lnTo>
                    <a:pt x="693" y="224"/>
                  </a:lnTo>
                  <a:lnTo>
                    <a:pt x="693" y="222"/>
                  </a:lnTo>
                  <a:lnTo>
                    <a:pt x="693" y="219"/>
                  </a:lnTo>
                  <a:lnTo>
                    <a:pt x="691" y="219"/>
                  </a:lnTo>
                  <a:lnTo>
                    <a:pt x="691" y="219"/>
                  </a:lnTo>
                  <a:lnTo>
                    <a:pt x="691" y="217"/>
                  </a:lnTo>
                  <a:lnTo>
                    <a:pt x="691" y="215"/>
                  </a:lnTo>
                  <a:lnTo>
                    <a:pt x="689" y="215"/>
                  </a:lnTo>
                  <a:lnTo>
                    <a:pt x="684" y="219"/>
                  </a:lnTo>
                  <a:lnTo>
                    <a:pt x="689" y="219"/>
                  </a:lnTo>
                  <a:lnTo>
                    <a:pt x="689" y="219"/>
                  </a:lnTo>
                  <a:lnTo>
                    <a:pt x="689" y="222"/>
                  </a:lnTo>
                  <a:lnTo>
                    <a:pt x="691" y="222"/>
                  </a:lnTo>
                  <a:close/>
                  <a:moveTo>
                    <a:pt x="620" y="157"/>
                  </a:moveTo>
                  <a:lnTo>
                    <a:pt x="620" y="157"/>
                  </a:lnTo>
                  <a:lnTo>
                    <a:pt x="620" y="160"/>
                  </a:lnTo>
                  <a:lnTo>
                    <a:pt x="622" y="162"/>
                  </a:lnTo>
                  <a:lnTo>
                    <a:pt x="625" y="165"/>
                  </a:lnTo>
                  <a:lnTo>
                    <a:pt x="627" y="162"/>
                  </a:lnTo>
                  <a:lnTo>
                    <a:pt x="627" y="162"/>
                  </a:lnTo>
                  <a:lnTo>
                    <a:pt x="627" y="160"/>
                  </a:lnTo>
                  <a:lnTo>
                    <a:pt x="627" y="160"/>
                  </a:lnTo>
                  <a:lnTo>
                    <a:pt x="622" y="157"/>
                  </a:lnTo>
                  <a:lnTo>
                    <a:pt x="620" y="157"/>
                  </a:lnTo>
                  <a:close/>
                  <a:moveTo>
                    <a:pt x="722" y="936"/>
                  </a:moveTo>
                  <a:lnTo>
                    <a:pt x="724" y="936"/>
                  </a:lnTo>
                  <a:lnTo>
                    <a:pt x="724" y="936"/>
                  </a:lnTo>
                  <a:lnTo>
                    <a:pt x="722" y="933"/>
                  </a:lnTo>
                  <a:lnTo>
                    <a:pt x="722" y="931"/>
                  </a:lnTo>
                  <a:lnTo>
                    <a:pt x="722" y="931"/>
                  </a:lnTo>
                  <a:lnTo>
                    <a:pt x="722" y="929"/>
                  </a:lnTo>
                  <a:lnTo>
                    <a:pt x="722" y="929"/>
                  </a:lnTo>
                  <a:lnTo>
                    <a:pt x="722" y="926"/>
                  </a:lnTo>
                  <a:lnTo>
                    <a:pt x="720" y="929"/>
                  </a:lnTo>
                  <a:lnTo>
                    <a:pt x="720" y="926"/>
                  </a:lnTo>
                  <a:lnTo>
                    <a:pt x="715" y="924"/>
                  </a:lnTo>
                  <a:lnTo>
                    <a:pt x="715" y="921"/>
                  </a:lnTo>
                  <a:lnTo>
                    <a:pt x="715" y="921"/>
                  </a:lnTo>
                  <a:lnTo>
                    <a:pt x="715" y="919"/>
                  </a:lnTo>
                  <a:lnTo>
                    <a:pt x="712" y="919"/>
                  </a:lnTo>
                  <a:lnTo>
                    <a:pt x="712" y="919"/>
                  </a:lnTo>
                  <a:lnTo>
                    <a:pt x="710" y="919"/>
                  </a:lnTo>
                  <a:lnTo>
                    <a:pt x="710" y="917"/>
                  </a:lnTo>
                  <a:lnTo>
                    <a:pt x="710" y="917"/>
                  </a:lnTo>
                  <a:lnTo>
                    <a:pt x="710" y="917"/>
                  </a:lnTo>
                  <a:lnTo>
                    <a:pt x="708" y="914"/>
                  </a:lnTo>
                  <a:lnTo>
                    <a:pt x="705" y="914"/>
                  </a:lnTo>
                  <a:lnTo>
                    <a:pt x="705" y="912"/>
                  </a:lnTo>
                  <a:lnTo>
                    <a:pt x="705" y="912"/>
                  </a:lnTo>
                  <a:lnTo>
                    <a:pt x="705" y="909"/>
                  </a:lnTo>
                  <a:lnTo>
                    <a:pt x="703" y="909"/>
                  </a:lnTo>
                  <a:lnTo>
                    <a:pt x="703" y="907"/>
                  </a:lnTo>
                  <a:lnTo>
                    <a:pt x="698" y="902"/>
                  </a:lnTo>
                  <a:lnTo>
                    <a:pt x="696" y="902"/>
                  </a:lnTo>
                  <a:lnTo>
                    <a:pt x="696" y="900"/>
                  </a:lnTo>
                  <a:lnTo>
                    <a:pt x="696" y="900"/>
                  </a:lnTo>
                  <a:lnTo>
                    <a:pt x="696" y="900"/>
                  </a:lnTo>
                  <a:lnTo>
                    <a:pt x="693" y="902"/>
                  </a:lnTo>
                  <a:lnTo>
                    <a:pt x="693" y="902"/>
                  </a:lnTo>
                  <a:lnTo>
                    <a:pt x="691" y="902"/>
                  </a:lnTo>
                  <a:lnTo>
                    <a:pt x="691" y="905"/>
                  </a:lnTo>
                  <a:lnTo>
                    <a:pt x="691" y="905"/>
                  </a:lnTo>
                  <a:lnTo>
                    <a:pt x="691" y="907"/>
                  </a:lnTo>
                  <a:lnTo>
                    <a:pt x="691" y="907"/>
                  </a:lnTo>
                  <a:lnTo>
                    <a:pt x="691" y="907"/>
                  </a:lnTo>
                  <a:lnTo>
                    <a:pt x="689" y="907"/>
                  </a:lnTo>
                  <a:lnTo>
                    <a:pt x="689" y="907"/>
                  </a:lnTo>
                  <a:lnTo>
                    <a:pt x="691" y="909"/>
                  </a:lnTo>
                  <a:lnTo>
                    <a:pt x="691" y="909"/>
                  </a:lnTo>
                  <a:lnTo>
                    <a:pt x="691" y="909"/>
                  </a:lnTo>
                  <a:lnTo>
                    <a:pt x="693" y="912"/>
                  </a:lnTo>
                  <a:lnTo>
                    <a:pt x="693" y="914"/>
                  </a:lnTo>
                  <a:lnTo>
                    <a:pt x="693" y="914"/>
                  </a:lnTo>
                  <a:lnTo>
                    <a:pt x="686" y="912"/>
                  </a:lnTo>
                  <a:lnTo>
                    <a:pt x="686" y="914"/>
                  </a:lnTo>
                  <a:lnTo>
                    <a:pt x="689" y="914"/>
                  </a:lnTo>
                  <a:lnTo>
                    <a:pt x="689" y="914"/>
                  </a:lnTo>
                  <a:lnTo>
                    <a:pt x="686" y="914"/>
                  </a:lnTo>
                  <a:lnTo>
                    <a:pt x="686" y="917"/>
                  </a:lnTo>
                  <a:lnTo>
                    <a:pt x="689" y="917"/>
                  </a:lnTo>
                  <a:lnTo>
                    <a:pt x="689" y="917"/>
                  </a:lnTo>
                  <a:lnTo>
                    <a:pt x="689" y="917"/>
                  </a:lnTo>
                  <a:lnTo>
                    <a:pt x="689" y="919"/>
                  </a:lnTo>
                  <a:lnTo>
                    <a:pt x="689" y="919"/>
                  </a:lnTo>
                  <a:lnTo>
                    <a:pt x="689" y="921"/>
                  </a:lnTo>
                  <a:lnTo>
                    <a:pt x="691" y="926"/>
                  </a:lnTo>
                  <a:lnTo>
                    <a:pt x="693" y="929"/>
                  </a:lnTo>
                  <a:lnTo>
                    <a:pt x="696" y="931"/>
                  </a:lnTo>
                  <a:lnTo>
                    <a:pt x="696" y="931"/>
                  </a:lnTo>
                  <a:lnTo>
                    <a:pt x="696" y="931"/>
                  </a:lnTo>
                  <a:lnTo>
                    <a:pt x="698" y="933"/>
                  </a:lnTo>
                  <a:lnTo>
                    <a:pt x="698" y="931"/>
                  </a:lnTo>
                  <a:lnTo>
                    <a:pt x="696" y="931"/>
                  </a:lnTo>
                  <a:lnTo>
                    <a:pt x="696" y="929"/>
                  </a:lnTo>
                  <a:lnTo>
                    <a:pt x="696" y="929"/>
                  </a:lnTo>
                  <a:lnTo>
                    <a:pt x="696" y="929"/>
                  </a:lnTo>
                  <a:lnTo>
                    <a:pt x="698" y="929"/>
                  </a:lnTo>
                  <a:lnTo>
                    <a:pt x="701" y="929"/>
                  </a:lnTo>
                  <a:lnTo>
                    <a:pt x="701" y="931"/>
                  </a:lnTo>
                  <a:lnTo>
                    <a:pt x="703" y="931"/>
                  </a:lnTo>
                  <a:lnTo>
                    <a:pt x="703" y="931"/>
                  </a:lnTo>
                  <a:lnTo>
                    <a:pt x="705" y="931"/>
                  </a:lnTo>
                  <a:lnTo>
                    <a:pt x="705" y="936"/>
                  </a:lnTo>
                  <a:lnTo>
                    <a:pt x="708" y="936"/>
                  </a:lnTo>
                  <a:lnTo>
                    <a:pt x="705" y="936"/>
                  </a:lnTo>
                  <a:lnTo>
                    <a:pt x="705" y="938"/>
                  </a:lnTo>
                  <a:lnTo>
                    <a:pt x="705" y="938"/>
                  </a:lnTo>
                  <a:lnTo>
                    <a:pt x="705" y="940"/>
                  </a:lnTo>
                  <a:lnTo>
                    <a:pt x="710" y="940"/>
                  </a:lnTo>
                  <a:lnTo>
                    <a:pt x="712" y="940"/>
                  </a:lnTo>
                  <a:lnTo>
                    <a:pt x="712" y="943"/>
                  </a:lnTo>
                  <a:lnTo>
                    <a:pt x="712" y="940"/>
                  </a:lnTo>
                  <a:lnTo>
                    <a:pt x="712" y="940"/>
                  </a:lnTo>
                  <a:lnTo>
                    <a:pt x="715" y="940"/>
                  </a:lnTo>
                  <a:lnTo>
                    <a:pt x="715" y="940"/>
                  </a:lnTo>
                  <a:lnTo>
                    <a:pt x="717" y="940"/>
                  </a:lnTo>
                  <a:lnTo>
                    <a:pt x="720" y="940"/>
                  </a:lnTo>
                  <a:lnTo>
                    <a:pt x="720" y="940"/>
                  </a:lnTo>
                  <a:lnTo>
                    <a:pt x="722" y="938"/>
                  </a:lnTo>
                  <a:lnTo>
                    <a:pt x="722" y="938"/>
                  </a:lnTo>
                  <a:lnTo>
                    <a:pt x="722" y="936"/>
                  </a:lnTo>
                  <a:close/>
                  <a:moveTo>
                    <a:pt x="627" y="169"/>
                  </a:moveTo>
                  <a:lnTo>
                    <a:pt x="625" y="169"/>
                  </a:lnTo>
                  <a:lnTo>
                    <a:pt x="625" y="169"/>
                  </a:lnTo>
                  <a:lnTo>
                    <a:pt x="627" y="172"/>
                  </a:lnTo>
                  <a:lnTo>
                    <a:pt x="627" y="172"/>
                  </a:lnTo>
                  <a:lnTo>
                    <a:pt x="629" y="172"/>
                  </a:lnTo>
                  <a:lnTo>
                    <a:pt x="629" y="172"/>
                  </a:lnTo>
                  <a:lnTo>
                    <a:pt x="629" y="172"/>
                  </a:lnTo>
                  <a:lnTo>
                    <a:pt x="629" y="169"/>
                  </a:lnTo>
                  <a:lnTo>
                    <a:pt x="629" y="169"/>
                  </a:lnTo>
                  <a:lnTo>
                    <a:pt x="629" y="167"/>
                  </a:lnTo>
                  <a:lnTo>
                    <a:pt x="629" y="165"/>
                  </a:lnTo>
                  <a:lnTo>
                    <a:pt x="627" y="167"/>
                  </a:lnTo>
                  <a:lnTo>
                    <a:pt x="627" y="169"/>
                  </a:lnTo>
                  <a:close/>
                  <a:moveTo>
                    <a:pt x="705" y="200"/>
                  </a:moveTo>
                  <a:lnTo>
                    <a:pt x="705" y="200"/>
                  </a:lnTo>
                  <a:lnTo>
                    <a:pt x="701" y="203"/>
                  </a:lnTo>
                  <a:lnTo>
                    <a:pt x="693" y="207"/>
                  </a:lnTo>
                  <a:lnTo>
                    <a:pt x="691" y="210"/>
                  </a:lnTo>
                  <a:lnTo>
                    <a:pt x="693" y="210"/>
                  </a:lnTo>
                  <a:lnTo>
                    <a:pt x="696" y="215"/>
                  </a:lnTo>
                  <a:lnTo>
                    <a:pt x="698" y="217"/>
                  </a:lnTo>
                  <a:lnTo>
                    <a:pt x="701" y="217"/>
                  </a:lnTo>
                  <a:lnTo>
                    <a:pt x="701" y="219"/>
                  </a:lnTo>
                  <a:lnTo>
                    <a:pt x="703" y="219"/>
                  </a:lnTo>
                  <a:lnTo>
                    <a:pt x="703" y="219"/>
                  </a:lnTo>
                  <a:lnTo>
                    <a:pt x="703" y="219"/>
                  </a:lnTo>
                  <a:lnTo>
                    <a:pt x="703" y="217"/>
                  </a:lnTo>
                  <a:lnTo>
                    <a:pt x="705" y="217"/>
                  </a:lnTo>
                  <a:lnTo>
                    <a:pt x="705" y="219"/>
                  </a:lnTo>
                  <a:lnTo>
                    <a:pt x="710" y="217"/>
                  </a:lnTo>
                  <a:lnTo>
                    <a:pt x="712" y="212"/>
                  </a:lnTo>
                  <a:lnTo>
                    <a:pt x="712" y="212"/>
                  </a:lnTo>
                  <a:lnTo>
                    <a:pt x="712" y="212"/>
                  </a:lnTo>
                  <a:lnTo>
                    <a:pt x="712" y="210"/>
                  </a:lnTo>
                  <a:lnTo>
                    <a:pt x="710" y="210"/>
                  </a:lnTo>
                  <a:lnTo>
                    <a:pt x="712" y="210"/>
                  </a:lnTo>
                  <a:lnTo>
                    <a:pt x="712" y="207"/>
                  </a:lnTo>
                  <a:lnTo>
                    <a:pt x="712" y="207"/>
                  </a:lnTo>
                  <a:lnTo>
                    <a:pt x="712" y="205"/>
                  </a:lnTo>
                  <a:lnTo>
                    <a:pt x="710" y="203"/>
                  </a:lnTo>
                  <a:lnTo>
                    <a:pt x="710" y="203"/>
                  </a:lnTo>
                  <a:lnTo>
                    <a:pt x="705" y="200"/>
                  </a:lnTo>
                  <a:close/>
                  <a:moveTo>
                    <a:pt x="717" y="198"/>
                  </a:moveTo>
                  <a:lnTo>
                    <a:pt x="717" y="196"/>
                  </a:lnTo>
                  <a:lnTo>
                    <a:pt x="717" y="193"/>
                  </a:lnTo>
                  <a:lnTo>
                    <a:pt x="715" y="193"/>
                  </a:lnTo>
                  <a:lnTo>
                    <a:pt x="715" y="193"/>
                  </a:lnTo>
                  <a:lnTo>
                    <a:pt x="712" y="193"/>
                  </a:lnTo>
                  <a:lnTo>
                    <a:pt x="712" y="193"/>
                  </a:lnTo>
                  <a:lnTo>
                    <a:pt x="715" y="198"/>
                  </a:lnTo>
                  <a:lnTo>
                    <a:pt x="717" y="198"/>
                  </a:lnTo>
                  <a:close/>
                  <a:moveTo>
                    <a:pt x="665" y="112"/>
                  </a:moveTo>
                  <a:lnTo>
                    <a:pt x="665" y="115"/>
                  </a:lnTo>
                  <a:lnTo>
                    <a:pt x="667" y="115"/>
                  </a:lnTo>
                  <a:lnTo>
                    <a:pt x="670" y="117"/>
                  </a:lnTo>
                  <a:lnTo>
                    <a:pt x="670" y="119"/>
                  </a:lnTo>
                  <a:lnTo>
                    <a:pt x="674" y="122"/>
                  </a:lnTo>
                  <a:lnTo>
                    <a:pt x="677" y="119"/>
                  </a:lnTo>
                  <a:lnTo>
                    <a:pt x="679" y="117"/>
                  </a:lnTo>
                  <a:lnTo>
                    <a:pt x="684" y="112"/>
                  </a:lnTo>
                  <a:lnTo>
                    <a:pt x="684" y="112"/>
                  </a:lnTo>
                  <a:lnTo>
                    <a:pt x="679" y="110"/>
                  </a:lnTo>
                  <a:lnTo>
                    <a:pt x="674" y="107"/>
                  </a:lnTo>
                  <a:lnTo>
                    <a:pt x="672" y="103"/>
                  </a:lnTo>
                  <a:lnTo>
                    <a:pt x="672" y="103"/>
                  </a:lnTo>
                  <a:lnTo>
                    <a:pt x="672" y="100"/>
                  </a:lnTo>
                  <a:lnTo>
                    <a:pt x="665" y="98"/>
                  </a:lnTo>
                  <a:lnTo>
                    <a:pt x="663" y="98"/>
                  </a:lnTo>
                  <a:lnTo>
                    <a:pt x="660" y="96"/>
                  </a:lnTo>
                  <a:lnTo>
                    <a:pt x="658" y="93"/>
                  </a:lnTo>
                  <a:lnTo>
                    <a:pt x="655" y="93"/>
                  </a:lnTo>
                  <a:lnTo>
                    <a:pt x="655" y="91"/>
                  </a:lnTo>
                  <a:lnTo>
                    <a:pt x="646" y="91"/>
                  </a:lnTo>
                  <a:lnTo>
                    <a:pt x="646" y="91"/>
                  </a:lnTo>
                  <a:lnTo>
                    <a:pt x="644" y="91"/>
                  </a:lnTo>
                  <a:lnTo>
                    <a:pt x="644" y="93"/>
                  </a:lnTo>
                  <a:lnTo>
                    <a:pt x="644" y="93"/>
                  </a:lnTo>
                  <a:lnTo>
                    <a:pt x="646" y="93"/>
                  </a:lnTo>
                  <a:lnTo>
                    <a:pt x="651" y="98"/>
                  </a:lnTo>
                  <a:lnTo>
                    <a:pt x="658" y="100"/>
                  </a:lnTo>
                  <a:lnTo>
                    <a:pt x="658" y="103"/>
                  </a:lnTo>
                  <a:lnTo>
                    <a:pt x="660" y="103"/>
                  </a:lnTo>
                  <a:lnTo>
                    <a:pt x="660" y="103"/>
                  </a:lnTo>
                  <a:lnTo>
                    <a:pt x="660" y="105"/>
                  </a:lnTo>
                  <a:lnTo>
                    <a:pt x="660" y="107"/>
                  </a:lnTo>
                  <a:lnTo>
                    <a:pt x="660" y="107"/>
                  </a:lnTo>
                  <a:lnTo>
                    <a:pt x="660" y="110"/>
                  </a:lnTo>
                  <a:lnTo>
                    <a:pt x="663" y="110"/>
                  </a:lnTo>
                  <a:lnTo>
                    <a:pt x="665" y="110"/>
                  </a:lnTo>
                  <a:lnTo>
                    <a:pt x="665" y="112"/>
                  </a:lnTo>
                  <a:lnTo>
                    <a:pt x="665" y="112"/>
                  </a:lnTo>
                  <a:close/>
                  <a:moveTo>
                    <a:pt x="689" y="29"/>
                  </a:moveTo>
                  <a:lnTo>
                    <a:pt x="686" y="31"/>
                  </a:lnTo>
                  <a:lnTo>
                    <a:pt x="684" y="31"/>
                  </a:lnTo>
                  <a:lnTo>
                    <a:pt x="684" y="34"/>
                  </a:lnTo>
                  <a:lnTo>
                    <a:pt x="684" y="34"/>
                  </a:lnTo>
                  <a:lnTo>
                    <a:pt x="684" y="36"/>
                  </a:lnTo>
                  <a:lnTo>
                    <a:pt x="684" y="36"/>
                  </a:lnTo>
                  <a:lnTo>
                    <a:pt x="689" y="36"/>
                  </a:lnTo>
                  <a:lnTo>
                    <a:pt x="691" y="34"/>
                  </a:lnTo>
                  <a:lnTo>
                    <a:pt x="691" y="31"/>
                  </a:lnTo>
                  <a:lnTo>
                    <a:pt x="691" y="31"/>
                  </a:lnTo>
                  <a:lnTo>
                    <a:pt x="691" y="31"/>
                  </a:lnTo>
                  <a:lnTo>
                    <a:pt x="691" y="29"/>
                  </a:lnTo>
                  <a:lnTo>
                    <a:pt x="689" y="29"/>
                  </a:lnTo>
                  <a:close/>
                  <a:moveTo>
                    <a:pt x="653" y="129"/>
                  </a:moveTo>
                  <a:lnTo>
                    <a:pt x="646" y="129"/>
                  </a:lnTo>
                  <a:lnTo>
                    <a:pt x="639" y="131"/>
                  </a:lnTo>
                  <a:lnTo>
                    <a:pt x="639" y="131"/>
                  </a:lnTo>
                  <a:lnTo>
                    <a:pt x="639" y="134"/>
                  </a:lnTo>
                  <a:lnTo>
                    <a:pt x="639" y="134"/>
                  </a:lnTo>
                  <a:lnTo>
                    <a:pt x="636" y="134"/>
                  </a:lnTo>
                  <a:lnTo>
                    <a:pt x="634" y="134"/>
                  </a:lnTo>
                  <a:lnTo>
                    <a:pt x="634" y="134"/>
                  </a:lnTo>
                  <a:lnTo>
                    <a:pt x="634" y="136"/>
                  </a:lnTo>
                  <a:lnTo>
                    <a:pt x="634" y="138"/>
                  </a:lnTo>
                  <a:lnTo>
                    <a:pt x="639" y="138"/>
                  </a:lnTo>
                  <a:lnTo>
                    <a:pt x="639" y="138"/>
                  </a:lnTo>
                  <a:lnTo>
                    <a:pt x="636" y="141"/>
                  </a:lnTo>
                  <a:lnTo>
                    <a:pt x="636" y="143"/>
                  </a:lnTo>
                  <a:lnTo>
                    <a:pt x="639" y="143"/>
                  </a:lnTo>
                  <a:lnTo>
                    <a:pt x="639" y="143"/>
                  </a:lnTo>
                  <a:lnTo>
                    <a:pt x="641" y="146"/>
                  </a:lnTo>
                  <a:lnTo>
                    <a:pt x="648" y="143"/>
                  </a:lnTo>
                  <a:lnTo>
                    <a:pt x="651" y="143"/>
                  </a:lnTo>
                  <a:lnTo>
                    <a:pt x="648" y="146"/>
                  </a:lnTo>
                  <a:lnTo>
                    <a:pt x="653" y="143"/>
                  </a:lnTo>
                  <a:lnTo>
                    <a:pt x="660" y="141"/>
                  </a:lnTo>
                  <a:lnTo>
                    <a:pt x="660" y="141"/>
                  </a:lnTo>
                  <a:lnTo>
                    <a:pt x="660" y="138"/>
                  </a:lnTo>
                  <a:lnTo>
                    <a:pt x="658" y="134"/>
                  </a:lnTo>
                  <a:lnTo>
                    <a:pt x="655" y="131"/>
                  </a:lnTo>
                  <a:lnTo>
                    <a:pt x="653" y="131"/>
                  </a:lnTo>
                  <a:lnTo>
                    <a:pt x="653" y="131"/>
                  </a:lnTo>
                  <a:lnTo>
                    <a:pt x="653" y="129"/>
                  </a:lnTo>
                  <a:lnTo>
                    <a:pt x="653" y="129"/>
                  </a:lnTo>
                  <a:close/>
                  <a:moveTo>
                    <a:pt x="632" y="176"/>
                  </a:moveTo>
                  <a:lnTo>
                    <a:pt x="627" y="181"/>
                  </a:lnTo>
                  <a:lnTo>
                    <a:pt x="627" y="181"/>
                  </a:lnTo>
                  <a:lnTo>
                    <a:pt x="629" y="181"/>
                  </a:lnTo>
                  <a:lnTo>
                    <a:pt x="629" y="184"/>
                  </a:lnTo>
                  <a:lnTo>
                    <a:pt x="625" y="184"/>
                  </a:lnTo>
                  <a:lnTo>
                    <a:pt x="625" y="184"/>
                  </a:lnTo>
                  <a:lnTo>
                    <a:pt x="625" y="186"/>
                  </a:lnTo>
                  <a:lnTo>
                    <a:pt x="625" y="188"/>
                  </a:lnTo>
                  <a:lnTo>
                    <a:pt x="625" y="188"/>
                  </a:lnTo>
                  <a:lnTo>
                    <a:pt x="625" y="188"/>
                  </a:lnTo>
                  <a:lnTo>
                    <a:pt x="627" y="188"/>
                  </a:lnTo>
                  <a:lnTo>
                    <a:pt x="629" y="188"/>
                  </a:lnTo>
                  <a:lnTo>
                    <a:pt x="629" y="188"/>
                  </a:lnTo>
                  <a:lnTo>
                    <a:pt x="632" y="186"/>
                  </a:lnTo>
                  <a:lnTo>
                    <a:pt x="632" y="184"/>
                  </a:lnTo>
                  <a:lnTo>
                    <a:pt x="634" y="184"/>
                  </a:lnTo>
                  <a:lnTo>
                    <a:pt x="634" y="184"/>
                  </a:lnTo>
                  <a:lnTo>
                    <a:pt x="634" y="181"/>
                  </a:lnTo>
                  <a:lnTo>
                    <a:pt x="634" y="181"/>
                  </a:lnTo>
                  <a:lnTo>
                    <a:pt x="634" y="179"/>
                  </a:lnTo>
                  <a:lnTo>
                    <a:pt x="634" y="179"/>
                  </a:lnTo>
                  <a:lnTo>
                    <a:pt x="632" y="179"/>
                  </a:lnTo>
                  <a:lnTo>
                    <a:pt x="632" y="176"/>
                  </a:lnTo>
                  <a:lnTo>
                    <a:pt x="632" y="176"/>
                  </a:lnTo>
                  <a:close/>
                  <a:moveTo>
                    <a:pt x="689" y="65"/>
                  </a:moveTo>
                  <a:lnTo>
                    <a:pt x="686" y="65"/>
                  </a:lnTo>
                  <a:lnTo>
                    <a:pt x="689" y="67"/>
                  </a:lnTo>
                  <a:lnTo>
                    <a:pt x="689" y="67"/>
                  </a:lnTo>
                  <a:lnTo>
                    <a:pt x="691" y="69"/>
                  </a:lnTo>
                  <a:lnTo>
                    <a:pt x="696" y="72"/>
                  </a:lnTo>
                  <a:lnTo>
                    <a:pt x="701" y="69"/>
                  </a:lnTo>
                  <a:lnTo>
                    <a:pt x="701" y="69"/>
                  </a:lnTo>
                  <a:lnTo>
                    <a:pt x="703" y="69"/>
                  </a:lnTo>
                  <a:lnTo>
                    <a:pt x="703" y="65"/>
                  </a:lnTo>
                  <a:lnTo>
                    <a:pt x="703" y="65"/>
                  </a:lnTo>
                  <a:lnTo>
                    <a:pt x="701" y="62"/>
                  </a:lnTo>
                  <a:lnTo>
                    <a:pt x="701" y="60"/>
                  </a:lnTo>
                  <a:lnTo>
                    <a:pt x="701" y="60"/>
                  </a:lnTo>
                  <a:lnTo>
                    <a:pt x="698" y="60"/>
                  </a:lnTo>
                  <a:lnTo>
                    <a:pt x="698" y="57"/>
                  </a:lnTo>
                  <a:lnTo>
                    <a:pt x="696" y="57"/>
                  </a:lnTo>
                  <a:lnTo>
                    <a:pt x="691" y="60"/>
                  </a:lnTo>
                  <a:lnTo>
                    <a:pt x="689" y="62"/>
                  </a:lnTo>
                  <a:lnTo>
                    <a:pt x="689" y="65"/>
                  </a:lnTo>
                  <a:close/>
                  <a:moveTo>
                    <a:pt x="663" y="184"/>
                  </a:moveTo>
                  <a:lnTo>
                    <a:pt x="663" y="184"/>
                  </a:lnTo>
                  <a:lnTo>
                    <a:pt x="663" y="181"/>
                  </a:lnTo>
                  <a:lnTo>
                    <a:pt x="663" y="174"/>
                  </a:lnTo>
                  <a:lnTo>
                    <a:pt x="660" y="174"/>
                  </a:lnTo>
                  <a:lnTo>
                    <a:pt x="655" y="174"/>
                  </a:lnTo>
                  <a:lnTo>
                    <a:pt x="655" y="176"/>
                  </a:lnTo>
                  <a:lnTo>
                    <a:pt x="653" y="179"/>
                  </a:lnTo>
                  <a:lnTo>
                    <a:pt x="651" y="176"/>
                  </a:lnTo>
                  <a:lnTo>
                    <a:pt x="646" y="174"/>
                  </a:lnTo>
                  <a:lnTo>
                    <a:pt x="644" y="176"/>
                  </a:lnTo>
                  <a:lnTo>
                    <a:pt x="644" y="179"/>
                  </a:lnTo>
                  <a:lnTo>
                    <a:pt x="644" y="179"/>
                  </a:lnTo>
                  <a:lnTo>
                    <a:pt x="644" y="181"/>
                  </a:lnTo>
                  <a:lnTo>
                    <a:pt x="644" y="181"/>
                  </a:lnTo>
                  <a:lnTo>
                    <a:pt x="644" y="184"/>
                  </a:lnTo>
                  <a:lnTo>
                    <a:pt x="641" y="184"/>
                  </a:lnTo>
                  <a:lnTo>
                    <a:pt x="644" y="186"/>
                  </a:lnTo>
                  <a:lnTo>
                    <a:pt x="644" y="188"/>
                  </a:lnTo>
                  <a:lnTo>
                    <a:pt x="644" y="191"/>
                  </a:lnTo>
                  <a:lnTo>
                    <a:pt x="644" y="191"/>
                  </a:lnTo>
                  <a:lnTo>
                    <a:pt x="644" y="193"/>
                  </a:lnTo>
                  <a:lnTo>
                    <a:pt x="639" y="200"/>
                  </a:lnTo>
                  <a:lnTo>
                    <a:pt x="639" y="200"/>
                  </a:lnTo>
                  <a:lnTo>
                    <a:pt x="641" y="203"/>
                  </a:lnTo>
                  <a:lnTo>
                    <a:pt x="648" y="203"/>
                  </a:lnTo>
                  <a:lnTo>
                    <a:pt x="653" y="205"/>
                  </a:lnTo>
                  <a:lnTo>
                    <a:pt x="660" y="205"/>
                  </a:lnTo>
                  <a:lnTo>
                    <a:pt x="663" y="203"/>
                  </a:lnTo>
                  <a:lnTo>
                    <a:pt x="663" y="203"/>
                  </a:lnTo>
                  <a:lnTo>
                    <a:pt x="663" y="200"/>
                  </a:lnTo>
                  <a:lnTo>
                    <a:pt x="663" y="198"/>
                  </a:lnTo>
                  <a:lnTo>
                    <a:pt x="663" y="196"/>
                  </a:lnTo>
                  <a:lnTo>
                    <a:pt x="663" y="193"/>
                  </a:lnTo>
                  <a:lnTo>
                    <a:pt x="663" y="193"/>
                  </a:lnTo>
                  <a:lnTo>
                    <a:pt x="663" y="191"/>
                  </a:lnTo>
                  <a:lnTo>
                    <a:pt x="663" y="191"/>
                  </a:lnTo>
                  <a:lnTo>
                    <a:pt x="663" y="188"/>
                  </a:lnTo>
                  <a:lnTo>
                    <a:pt x="663" y="188"/>
                  </a:lnTo>
                  <a:lnTo>
                    <a:pt x="663" y="184"/>
                  </a:lnTo>
                  <a:close/>
                  <a:moveTo>
                    <a:pt x="610" y="188"/>
                  </a:moveTo>
                  <a:lnTo>
                    <a:pt x="610" y="191"/>
                  </a:lnTo>
                  <a:lnTo>
                    <a:pt x="610" y="191"/>
                  </a:lnTo>
                  <a:lnTo>
                    <a:pt x="613" y="191"/>
                  </a:lnTo>
                  <a:lnTo>
                    <a:pt x="615" y="191"/>
                  </a:lnTo>
                  <a:lnTo>
                    <a:pt x="615" y="188"/>
                  </a:lnTo>
                  <a:lnTo>
                    <a:pt x="615" y="188"/>
                  </a:lnTo>
                  <a:lnTo>
                    <a:pt x="615" y="186"/>
                  </a:lnTo>
                  <a:lnTo>
                    <a:pt x="615" y="184"/>
                  </a:lnTo>
                  <a:lnTo>
                    <a:pt x="615" y="184"/>
                  </a:lnTo>
                  <a:lnTo>
                    <a:pt x="615" y="181"/>
                  </a:lnTo>
                  <a:lnTo>
                    <a:pt x="613" y="181"/>
                  </a:lnTo>
                  <a:lnTo>
                    <a:pt x="613" y="179"/>
                  </a:lnTo>
                  <a:lnTo>
                    <a:pt x="610" y="179"/>
                  </a:lnTo>
                  <a:lnTo>
                    <a:pt x="610" y="181"/>
                  </a:lnTo>
                  <a:lnTo>
                    <a:pt x="610" y="181"/>
                  </a:lnTo>
                  <a:lnTo>
                    <a:pt x="610" y="184"/>
                  </a:lnTo>
                  <a:lnTo>
                    <a:pt x="610" y="184"/>
                  </a:lnTo>
                  <a:lnTo>
                    <a:pt x="610" y="186"/>
                  </a:lnTo>
                  <a:lnTo>
                    <a:pt x="610" y="186"/>
                  </a:lnTo>
                  <a:lnTo>
                    <a:pt x="610" y="188"/>
                  </a:lnTo>
                  <a:lnTo>
                    <a:pt x="610" y="188"/>
                  </a:lnTo>
                  <a:close/>
                  <a:moveTo>
                    <a:pt x="701" y="967"/>
                  </a:moveTo>
                  <a:lnTo>
                    <a:pt x="701" y="967"/>
                  </a:lnTo>
                  <a:lnTo>
                    <a:pt x="701" y="964"/>
                  </a:lnTo>
                  <a:lnTo>
                    <a:pt x="698" y="964"/>
                  </a:lnTo>
                  <a:lnTo>
                    <a:pt x="693" y="959"/>
                  </a:lnTo>
                  <a:lnTo>
                    <a:pt x="691" y="959"/>
                  </a:lnTo>
                  <a:lnTo>
                    <a:pt x="693" y="959"/>
                  </a:lnTo>
                  <a:lnTo>
                    <a:pt x="696" y="964"/>
                  </a:lnTo>
                  <a:lnTo>
                    <a:pt x="698" y="964"/>
                  </a:lnTo>
                  <a:lnTo>
                    <a:pt x="698" y="967"/>
                  </a:lnTo>
                  <a:lnTo>
                    <a:pt x="698" y="967"/>
                  </a:lnTo>
                  <a:lnTo>
                    <a:pt x="701" y="967"/>
                  </a:lnTo>
                  <a:lnTo>
                    <a:pt x="701" y="969"/>
                  </a:lnTo>
                  <a:lnTo>
                    <a:pt x="701" y="969"/>
                  </a:lnTo>
                  <a:lnTo>
                    <a:pt x="701" y="967"/>
                  </a:lnTo>
                  <a:close/>
                  <a:moveTo>
                    <a:pt x="684" y="19"/>
                  </a:moveTo>
                  <a:lnTo>
                    <a:pt x="691" y="19"/>
                  </a:lnTo>
                  <a:lnTo>
                    <a:pt x="696" y="15"/>
                  </a:lnTo>
                  <a:lnTo>
                    <a:pt x="703" y="15"/>
                  </a:lnTo>
                  <a:lnTo>
                    <a:pt x="703" y="12"/>
                  </a:lnTo>
                  <a:lnTo>
                    <a:pt x="703" y="12"/>
                  </a:lnTo>
                  <a:lnTo>
                    <a:pt x="703" y="10"/>
                  </a:lnTo>
                  <a:lnTo>
                    <a:pt x="703" y="7"/>
                  </a:lnTo>
                  <a:lnTo>
                    <a:pt x="703" y="5"/>
                  </a:lnTo>
                  <a:lnTo>
                    <a:pt x="703" y="5"/>
                  </a:lnTo>
                  <a:lnTo>
                    <a:pt x="701" y="3"/>
                  </a:lnTo>
                  <a:lnTo>
                    <a:pt x="701" y="0"/>
                  </a:lnTo>
                  <a:lnTo>
                    <a:pt x="693" y="3"/>
                  </a:lnTo>
                  <a:lnTo>
                    <a:pt x="689" y="3"/>
                  </a:lnTo>
                  <a:lnTo>
                    <a:pt x="682" y="5"/>
                  </a:lnTo>
                  <a:lnTo>
                    <a:pt x="679" y="5"/>
                  </a:lnTo>
                  <a:lnTo>
                    <a:pt x="679" y="5"/>
                  </a:lnTo>
                  <a:lnTo>
                    <a:pt x="679" y="10"/>
                  </a:lnTo>
                  <a:lnTo>
                    <a:pt x="679" y="10"/>
                  </a:lnTo>
                  <a:lnTo>
                    <a:pt x="682" y="10"/>
                  </a:lnTo>
                  <a:lnTo>
                    <a:pt x="682" y="12"/>
                  </a:lnTo>
                  <a:lnTo>
                    <a:pt x="679" y="15"/>
                  </a:lnTo>
                  <a:lnTo>
                    <a:pt x="679" y="15"/>
                  </a:lnTo>
                  <a:lnTo>
                    <a:pt x="677" y="15"/>
                  </a:lnTo>
                  <a:lnTo>
                    <a:pt x="677" y="17"/>
                  </a:lnTo>
                  <a:lnTo>
                    <a:pt x="677" y="19"/>
                  </a:lnTo>
                  <a:lnTo>
                    <a:pt x="677" y="19"/>
                  </a:lnTo>
                  <a:lnTo>
                    <a:pt x="679" y="22"/>
                  </a:lnTo>
                  <a:lnTo>
                    <a:pt x="684" y="19"/>
                  </a:lnTo>
                  <a:close/>
                  <a:moveTo>
                    <a:pt x="679" y="91"/>
                  </a:moveTo>
                  <a:lnTo>
                    <a:pt x="679" y="93"/>
                  </a:lnTo>
                  <a:lnTo>
                    <a:pt x="679" y="93"/>
                  </a:lnTo>
                  <a:lnTo>
                    <a:pt x="677" y="98"/>
                  </a:lnTo>
                  <a:lnTo>
                    <a:pt x="674" y="98"/>
                  </a:lnTo>
                  <a:lnTo>
                    <a:pt x="674" y="98"/>
                  </a:lnTo>
                  <a:lnTo>
                    <a:pt x="677" y="100"/>
                  </a:lnTo>
                  <a:lnTo>
                    <a:pt x="684" y="110"/>
                  </a:lnTo>
                  <a:lnTo>
                    <a:pt x="684" y="110"/>
                  </a:lnTo>
                  <a:lnTo>
                    <a:pt x="689" y="110"/>
                  </a:lnTo>
                  <a:lnTo>
                    <a:pt x="689" y="107"/>
                  </a:lnTo>
                  <a:lnTo>
                    <a:pt x="689" y="105"/>
                  </a:lnTo>
                  <a:lnTo>
                    <a:pt x="691" y="100"/>
                  </a:lnTo>
                  <a:lnTo>
                    <a:pt x="691" y="100"/>
                  </a:lnTo>
                  <a:lnTo>
                    <a:pt x="684" y="96"/>
                  </a:lnTo>
                  <a:lnTo>
                    <a:pt x="679" y="91"/>
                  </a:lnTo>
                  <a:close/>
                  <a:moveTo>
                    <a:pt x="698" y="79"/>
                  </a:moveTo>
                  <a:lnTo>
                    <a:pt x="696" y="81"/>
                  </a:lnTo>
                  <a:lnTo>
                    <a:pt x="696" y="81"/>
                  </a:lnTo>
                  <a:lnTo>
                    <a:pt x="696" y="81"/>
                  </a:lnTo>
                  <a:lnTo>
                    <a:pt x="703" y="84"/>
                  </a:lnTo>
                  <a:lnTo>
                    <a:pt x="710" y="84"/>
                  </a:lnTo>
                  <a:lnTo>
                    <a:pt x="710" y="84"/>
                  </a:lnTo>
                  <a:lnTo>
                    <a:pt x="710" y="81"/>
                  </a:lnTo>
                  <a:lnTo>
                    <a:pt x="703" y="81"/>
                  </a:lnTo>
                  <a:lnTo>
                    <a:pt x="698" y="79"/>
                  </a:lnTo>
                  <a:close/>
                  <a:moveTo>
                    <a:pt x="1055" y="655"/>
                  </a:moveTo>
                  <a:lnTo>
                    <a:pt x="1055" y="655"/>
                  </a:lnTo>
                  <a:lnTo>
                    <a:pt x="1055" y="657"/>
                  </a:lnTo>
                  <a:lnTo>
                    <a:pt x="1059" y="660"/>
                  </a:lnTo>
                  <a:lnTo>
                    <a:pt x="1062" y="660"/>
                  </a:lnTo>
                  <a:lnTo>
                    <a:pt x="1062" y="657"/>
                  </a:lnTo>
                  <a:lnTo>
                    <a:pt x="1062" y="657"/>
                  </a:lnTo>
                  <a:lnTo>
                    <a:pt x="1064" y="655"/>
                  </a:lnTo>
                  <a:lnTo>
                    <a:pt x="1062" y="655"/>
                  </a:lnTo>
                  <a:lnTo>
                    <a:pt x="1062" y="652"/>
                  </a:lnTo>
                  <a:lnTo>
                    <a:pt x="1059" y="652"/>
                  </a:lnTo>
                  <a:lnTo>
                    <a:pt x="1057" y="652"/>
                  </a:lnTo>
                  <a:lnTo>
                    <a:pt x="1059" y="652"/>
                  </a:lnTo>
                  <a:lnTo>
                    <a:pt x="1059" y="650"/>
                  </a:lnTo>
                  <a:lnTo>
                    <a:pt x="1057" y="650"/>
                  </a:lnTo>
                  <a:lnTo>
                    <a:pt x="1055" y="650"/>
                  </a:lnTo>
                  <a:lnTo>
                    <a:pt x="1055" y="652"/>
                  </a:lnTo>
                  <a:lnTo>
                    <a:pt x="1057" y="652"/>
                  </a:lnTo>
                  <a:lnTo>
                    <a:pt x="1059" y="655"/>
                  </a:lnTo>
                  <a:lnTo>
                    <a:pt x="1057" y="657"/>
                  </a:lnTo>
                  <a:lnTo>
                    <a:pt x="1055" y="655"/>
                  </a:lnTo>
                  <a:close/>
                  <a:moveTo>
                    <a:pt x="677" y="74"/>
                  </a:moveTo>
                  <a:lnTo>
                    <a:pt x="674" y="77"/>
                  </a:lnTo>
                  <a:lnTo>
                    <a:pt x="672" y="79"/>
                  </a:lnTo>
                  <a:lnTo>
                    <a:pt x="672" y="79"/>
                  </a:lnTo>
                  <a:lnTo>
                    <a:pt x="667" y="79"/>
                  </a:lnTo>
                  <a:lnTo>
                    <a:pt x="667" y="81"/>
                  </a:lnTo>
                  <a:lnTo>
                    <a:pt x="665" y="81"/>
                  </a:lnTo>
                  <a:lnTo>
                    <a:pt x="663" y="84"/>
                  </a:lnTo>
                  <a:lnTo>
                    <a:pt x="660" y="84"/>
                  </a:lnTo>
                  <a:lnTo>
                    <a:pt x="667" y="91"/>
                  </a:lnTo>
                  <a:lnTo>
                    <a:pt x="672" y="88"/>
                  </a:lnTo>
                  <a:lnTo>
                    <a:pt x="674" y="88"/>
                  </a:lnTo>
                  <a:lnTo>
                    <a:pt x="674" y="81"/>
                  </a:lnTo>
                  <a:lnTo>
                    <a:pt x="679" y="79"/>
                  </a:lnTo>
                  <a:lnTo>
                    <a:pt x="679" y="77"/>
                  </a:lnTo>
                  <a:lnTo>
                    <a:pt x="679" y="77"/>
                  </a:lnTo>
                  <a:lnTo>
                    <a:pt x="677" y="74"/>
                  </a:lnTo>
                  <a:close/>
                  <a:moveTo>
                    <a:pt x="682" y="129"/>
                  </a:moveTo>
                  <a:lnTo>
                    <a:pt x="682" y="129"/>
                  </a:lnTo>
                  <a:lnTo>
                    <a:pt x="686" y="131"/>
                  </a:lnTo>
                  <a:lnTo>
                    <a:pt x="689" y="131"/>
                  </a:lnTo>
                  <a:lnTo>
                    <a:pt x="691" y="129"/>
                  </a:lnTo>
                  <a:lnTo>
                    <a:pt x="693" y="129"/>
                  </a:lnTo>
                  <a:lnTo>
                    <a:pt x="693" y="129"/>
                  </a:lnTo>
                  <a:lnTo>
                    <a:pt x="696" y="129"/>
                  </a:lnTo>
                  <a:lnTo>
                    <a:pt x="696" y="126"/>
                  </a:lnTo>
                  <a:lnTo>
                    <a:pt x="696" y="124"/>
                  </a:lnTo>
                  <a:lnTo>
                    <a:pt x="696" y="122"/>
                  </a:lnTo>
                  <a:lnTo>
                    <a:pt x="696" y="119"/>
                  </a:lnTo>
                  <a:lnTo>
                    <a:pt x="696" y="119"/>
                  </a:lnTo>
                  <a:lnTo>
                    <a:pt x="696" y="117"/>
                  </a:lnTo>
                  <a:lnTo>
                    <a:pt x="691" y="115"/>
                  </a:lnTo>
                  <a:lnTo>
                    <a:pt x="686" y="117"/>
                  </a:lnTo>
                  <a:lnTo>
                    <a:pt x="682" y="119"/>
                  </a:lnTo>
                  <a:lnTo>
                    <a:pt x="679" y="122"/>
                  </a:lnTo>
                  <a:lnTo>
                    <a:pt x="679" y="122"/>
                  </a:lnTo>
                  <a:lnTo>
                    <a:pt x="677" y="124"/>
                  </a:lnTo>
                  <a:lnTo>
                    <a:pt x="674" y="124"/>
                  </a:lnTo>
                  <a:lnTo>
                    <a:pt x="674" y="124"/>
                  </a:lnTo>
                  <a:lnTo>
                    <a:pt x="674" y="126"/>
                  </a:lnTo>
                  <a:lnTo>
                    <a:pt x="677" y="129"/>
                  </a:lnTo>
                  <a:lnTo>
                    <a:pt x="682" y="129"/>
                  </a:lnTo>
                  <a:close/>
                  <a:moveTo>
                    <a:pt x="2081" y="588"/>
                  </a:moveTo>
                  <a:lnTo>
                    <a:pt x="2081" y="586"/>
                  </a:lnTo>
                  <a:lnTo>
                    <a:pt x="2081" y="588"/>
                  </a:lnTo>
                  <a:lnTo>
                    <a:pt x="2081" y="588"/>
                  </a:lnTo>
                  <a:lnTo>
                    <a:pt x="2081" y="588"/>
                  </a:lnTo>
                  <a:close/>
                  <a:moveTo>
                    <a:pt x="1710" y="676"/>
                  </a:moveTo>
                  <a:lnTo>
                    <a:pt x="1710" y="674"/>
                  </a:lnTo>
                  <a:lnTo>
                    <a:pt x="1710" y="672"/>
                  </a:lnTo>
                  <a:lnTo>
                    <a:pt x="1710" y="672"/>
                  </a:lnTo>
                  <a:lnTo>
                    <a:pt x="1710" y="669"/>
                  </a:lnTo>
                  <a:lnTo>
                    <a:pt x="1708" y="669"/>
                  </a:lnTo>
                  <a:lnTo>
                    <a:pt x="1705" y="669"/>
                  </a:lnTo>
                  <a:lnTo>
                    <a:pt x="1705" y="672"/>
                  </a:lnTo>
                  <a:lnTo>
                    <a:pt x="1705" y="672"/>
                  </a:lnTo>
                  <a:lnTo>
                    <a:pt x="1705" y="674"/>
                  </a:lnTo>
                  <a:lnTo>
                    <a:pt x="1705" y="676"/>
                  </a:lnTo>
                  <a:lnTo>
                    <a:pt x="1708" y="676"/>
                  </a:lnTo>
                  <a:lnTo>
                    <a:pt x="1710" y="676"/>
                  </a:lnTo>
                  <a:close/>
                  <a:moveTo>
                    <a:pt x="1663" y="531"/>
                  </a:moveTo>
                  <a:lnTo>
                    <a:pt x="1663" y="529"/>
                  </a:lnTo>
                  <a:lnTo>
                    <a:pt x="1663" y="529"/>
                  </a:lnTo>
                  <a:lnTo>
                    <a:pt x="1660" y="529"/>
                  </a:lnTo>
                  <a:lnTo>
                    <a:pt x="1660" y="529"/>
                  </a:lnTo>
                  <a:lnTo>
                    <a:pt x="1660" y="526"/>
                  </a:lnTo>
                  <a:lnTo>
                    <a:pt x="1660" y="526"/>
                  </a:lnTo>
                  <a:lnTo>
                    <a:pt x="1660" y="524"/>
                  </a:lnTo>
                  <a:lnTo>
                    <a:pt x="1658" y="524"/>
                  </a:lnTo>
                  <a:lnTo>
                    <a:pt x="1658" y="526"/>
                  </a:lnTo>
                  <a:lnTo>
                    <a:pt x="1656" y="529"/>
                  </a:lnTo>
                  <a:lnTo>
                    <a:pt x="1660" y="529"/>
                  </a:lnTo>
                  <a:lnTo>
                    <a:pt x="1663" y="531"/>
                  </a:lnTo>
                  <a:close/>
                  <a:moveTo>
                    <a:pt x="1637" y="512"/>
                  </a:moveTo>
                  <a:lnTo>
                    <a:pt x="1639" y="512"/>
                  </a:lnTo>
                  <a:lnTo>
                    <a:pt x="1639" y="514"/>
                  </a:lnTo>
                  <a:lnTo>
                    <a:pt x="1639" y="517"/>
                  </a:lnTo>
                  <a:lnTo>
                    <a:pt x="1641" y="517"/>
                  </a:lnTo>
                  <a:lnTo>
                    <a:pt x="1641" y="517"/>
                  </a:lnTo>
                  <a:lnTo>
                    <a:pt x="1644" y="519"/>
                  </a:lnTo>
                  <a:lnTo>
                    <a:pt x="1644" y="522"/>
                  </a:lnTo>
                  <a:lnTo>
                    <a:pt x="1644" y="522"/>
                  </a:lnTo>
                  <a:lnTo>
                    <a:pt x="1648" y="524"/>
                  </a:lnTo>
                  <a:lnTo>
                    <a:pt x="1648" y="522"/>
                  </a:lnTo>
                  <a:lnTo>
                    <a:pt x="1648" y="522"/>
                  </a:lnTo>
                  <a:lnTo>
                    <a:pt x="1648" y="519"/>
                  </a:lnTo>
                  <a:lnTo>
                    <a:pt x="1648" y="519"/>
                  </a:lnTo>
                  <a:lnTo>
                    <a:pt x="1648" y="519"/>
                  </a:lnTo>
                  <a:lnTo>
                    <a:pt x="1651" y="519"/>
                  </a:lnTo>
                  <a:lnTo>
                    <a:pt x="1651" y="517"/>
                  </a:lnTo>
                  <a:lnTo>
                    <a:pt x="1648" y="517"/>
                  </a:lnTo>
                  <a:lnTo>
                    <a:pt x="1648" y="517"/>
                  </a:lnTo>
                  <a:lnTo>
                    <a:pt x="1646" y="517"/>
                  </a:lnTo>
                  <a:lnTo>
                    <a:pt x="1648" y="517"/>
                  </a:lnTo>
                  <a:lnTo>
                    <a:pt x="1648" y="514"/>
                  </a:lnTo>
                  <a:lnTo>
                    <a:pt x="1646" y="514"/>
                  </a:lnTo>
                  <a:lnTo>
                    <a:pt x="1648" y="512"/>
                  </a:lnTo>
                  <a:lnTo>
                    <a:pt x="1646" y="512"/>
                  </a:lnTo>
                  <a:lnTo>
                    <a:pt x="1646" y="510"/>
                  </a:lnTo>
                  <a:lnTo>
                    <a:pt x="1646" y="510"/>
                  </a:lnTo>
                  <a:lnTo>
                    <a:pt x="1644" y="510"/>
                  </a:lnTo>
                  <a:lnTo>
                    <a:pt x="1644" y="507"/>
                  </a:lnTo>
                  <a:lnTo>
                    <a:pt x="1644" y="507"/>
                  </a:lnTo>
                  <a:lnTo>
                    <a:pt x="1644" y="510"/>
                  </a:lnTo>
                  <a:lnTo>
                    <a:pt x="1641" y="510"/>
                  </a:lnTo>
                  <a:lnTo>
                    <a:pt x="1639" y="510"/>
                  </a:lnTo>
                  <a:lnTo>
                    <a:pt x="1637" y="510"/>
                  </a:lnTo>
                  <a:lnTo>
                    <a:pt x="1637" y="510"/>
                  </a:lnTo>
                  <a:lnTo>
                    <a:pt x="1639" y="510"/>
                  </a:lnTo>
                  <a:lnTo>
                    <a:pt x="1639" y="512"/>
                  </a:lnTo>
                  <a:lnTo>
                    <a:pt x="1637" y="512"/>
                  </a:lnTo>
                  <a:close/>
                  <a:moveTo>
                    <a:pt x="1539" y="384"/>
                  </a:moveTo>
                  <a:lnTo>
                    <a:pt x="1539" y="388"/>
                  </a:lnTo>
                  <a:lnTo>
                    <a:pt x="1544" y="388"/>
                  </a:lnTo>
                  <a:lnTo>
                    <a:pt x="1551" y="391"/>
                  </a:lnTo>
                  <a:lnTo>
                    <a:pt x="1556" y="391"/>
                  </a:lnTo>
                  <a:lnTo>
                    <a:pt x="1556" y="391"/>
                  </a:lnTo>
                  <a:lnTo>
                    <a:pt x="1556" y="393"/>
                  </a:lnTo>
                  <a:lnTo>
                    <a:pt x="1556" y="393"/>
                  </a:lnTo>
                  <a:lnTo>
                    <a:pt x="1558" y="393"/>
                  </a:lnTo>
                  <a:lnTo>
                    <a:pt x="1561" y="391"/>
                  </a:lnTo>
                  <a:lnTo>
                    <a:pt x="1561" y="388"/>
                  </a:lnTo>
                  <a:lnTo>
                    <a:pt x="1561" y="386"/>
                  </a:lnTo>
                  <a:lnTo>
                    <a:pt x="1561" y="386"/>
                  </a:lnTo>
                  <a:lnTo>
                    <a:pt x="1561" y="384"/>
                  </a:lnTo>
                  <a:lnTo>
                    <a:pt x="1561" y="384"/>
                  </a:lnTo>
                  <a:lnTo>
                    <a:pt x="1558" y="381"/>
                  </a:lnTo>
                  <a:lnTo>
                    <a:pt x="1553" y="381"/>
                  </a:lnTo>
                  <a:lnTo>
                    <a:pt x="1553" y="384"/>
                  </a:lnTo>
                  <a:lnTo>
                    <a:pt x="1553" y="384"/>
                  </a:lnTo>
                  <a:lnTo>
                    <a:pt x="1551" y="384"/>
                  </a:lnTo>
                  <a:lnTo>
                    <a:pt x="1549" y="384"/>
                  </a:lnTo>
                  <a:lnTo>
                    <a:pt x="1546" y="384"/>
                  </a:lnTo>
                  <a:lnTo>
                    <a:pt x="1539" y="384"/>
                  </a:lnTo>
                  <a:lnTo>
                    <a:pt x="1539" y="384"/>
                  </a:lnTo>
                  <a:close/>
                  <a:moveTo>
                    <a:pt x="1055" y="124"/>
                  </a:moveTo>
                  <a:lnTo>
                    <a:pt x="1062" y="124"/>
                  </a:lnTo>
                  <a:lnTo>
                    <a:pt x="1069" y="122"/>
                  </a:lnTo>
                  <a:lnTo>
                    <a:pt x="1076" y="119"/>
                  </a:lnTo>
                  <a:lnTo>
                    <a:pt x="1076" y="119"/>
                  </a:lnTo>
                  <a:lnTo>
                    <a:pt x="1076" y="117"/>
                  </a:lnTo>
                  <a:lnTo>
                    <a:pt x="1076" y="115"/>
                  </a:lnTo>
                  <a:lnTo>
                    <a:pt x="1076" y="110"/>
                  </a:lnTo>
                  <a:lnTo>
                    <a:pt x="1071" y="110"/>
                  </a:lnTo>
                  <a:lnTo>
                    <a:pt x="1066" y="107"/>
                  </a:lnTo>
                  <a:lnTo>
                    <a:pt x="1064" y="107"/>
                  </a:lnTo>
                  <a:lnTo>
                    <a:pt x="1057" y="110"/>
                  </a:lnTo>
                  <a:lnTo>
                    <a:pt x="1055" y="110"/>
                  </a:lnTo>
                  <a:lnTo>
                    <a:pt x="1055" y="110"/>
                  </a:lnTo>
                  <a:lnTo>
                    <a:pt x="1055" y="112"/>
                  </a:lnTo>
                  <a:lnTo>
                    <a:pt x="1052" y="115"/>
                  </a:lnTo>
                  <a:lnTo>
                    <a:pt x="1052" y="119"/>
                  </a:lnTo>
                  <a:lnTo>
                    <a:pt x="1052" y="122"/>
                  </a:lnTo>
                  <a:lnTo>
                    <a:pt x="1052" y="124"/>
                  </a:lnTo>
                  <a:lnTo>
                    <a:pt x="1055" y="124"/>
                  </a:lnTo>
                  <a:close/>
                  <a:moveTo>
                    <a:pt x="2052" y="681"/>
                  </a:moveTo>
                  <a:lnTo>
                    <a:pt x="2052" y="683"/>
                  </a:lnTo>
                  <a:lnTo>
                    <a:pt x="2052" y="686"/>
                  </a:lnTo>
                  <a:lnTo>
                    <a:pt x="2055" y="686"/>
                  </a:lnTo>
                  <a:lnTo>
                    <a:pt x="2057" y="688"/>
                  </a:lnTo>
                  <a:lnTo>
                    <a:pt x="2057" y="691"/>
                  </a:lnTo>
                  <a:lnTo>
                    <a:pt x="2057" y="691"/>
                  </a:lnTo>
                  <a:lnTo>
                    <a:pt x="2064" y="698"/>
                  </a:lnTo>
                  <a:lnTo>
                    <a:pt x="2064" y="700"/>
                  </a:lnTo>
                  <a:lnTo>
                    <a:pt x="2064" y="700"/>
                  </a:lnTo>
                  <a:lnTo>
                    <a:pt x="2064" y="702"/>
                  </a:lnTo>
                  <a:lnTo>
                    <a:pt x="2064" y="700"/>
                  </a:lnTo>
                  <a:lnTo>
                    <a:pt x="2066" y="700"/>
                  </a:lnTo>
                  <a:lnTo>
                    <a:pt x="2066" y="700"/>
                  </a:lnTo>
                  <a:lnTo>
                    <a:pt x="2069" y="698"/>
                  </a:lnTo>
                  <a:lnTo>
                    <a:pt x="2066" y="698"/>
                  </a:lnTo>
                  <a:lnTo>
                    <a:pt x="2066" y="695"/>
                  </a:lnTo>
                  <a:lnTo>
                    <a:pt x="2066" y="693"/>
                  </a:lnTo>
                  <a:lnTo>
                    <a:pt x="2064" y="691"/>
                  </a:lnTo>
                  <a:lnTo>
                    <a:pt x="2062" y="688"/>
                  </a:lnTo>
                  <a:lnTo>
                    <a:pt x="2062" y="688"/>
                  </a:lnTo>
                  <a:lnTo>
                    <a:pt x="2062" y="686"/>
                  </a:lnTo>
                  <a:lnTo>
                    <a:pt x="2059" y="686"/>
                  </a:lnTo>
                  <a:lnTo>
                    <a:pt x="2059" y="683"/>
                  </a:lnTo>
                  <a:lnTo>
                    <a:pt x="2055" y="679"/>
                  </a:lnTo>
                  <a:lnTo>
                    <a:pt x="2052" y="679"/>
                  </a:lnTo>
                  <a:lnTo>
                    <a:pt x="2052" y="679"/>
                  </a:lnTo>
                  <a:lnTo>
                    <a:pt x="2052" y="679"/>
                  </a:lnTo>
                  <a:lnTo>
                    <a:pt x="2052" y="681"/>
                  </a:lnTo>
                  <a:close/>
                  <a:moveTo>
                    <a:pt x="1363" y="543"/>
                  </a:moveTo>
                  <a:lnTo>
                    <a:pt x="1363" y="545"/>
                  </a:lnTo>
                  <a:lnTo>
                    <a:pt x="1363" y="545"/>
                  </a:lnTo>
                  <a:lnTo>
                    <a:pt x="1363" y="545"/>
                  </a:lnTo>
                  <a:lnTo>
                    <a:pt x="1363" y="545"/>
                  </a:lnTo>
                  <a:lnTo>
                    <a:pt x="1363" y="543"/>
                  </a:lnTo>
                  <a:lnTo>
                    <a:pt x="1363" y="541"/>
                  </a:lnTo>
                  <a:lnTo>
                    <a:pt x="1363" y="541"/>
                  </a:lnTo>
                  <a:lnTo>
                    <a:pt x="1366" y="538"/>
                  </a:lnTo>
                  <a:lnTo>
                    <a:pt x="1363" y="538"/>
                  </a:lnTo>
                  <a:lnTo>
                    <a:pt x="1359" y="533"/>
                  </a:lnTo>
                  <a:lnTo>
                    <a:pt x="1359" y="536"/>
                  </a:lnTo>
                  <a:lnTo>
                    <a:pt x="1356" y="536"/>
                  </a:lnTo>
                  <a:lnTo>
                    <a:pt x="1356" y="538"/>
                  </a:lnTo>
                  <a:lnTo>
                    <a:pt x="1356" y="541"/>
                  </a:lnTo>
                  <a:lnTo>
                    <a:pt x="1354" y="541"/>
                  </a:lnTo>
                  <a:lnTo>
                    <a:pt x="1354" y="538"/>
                  </a:lnTo>
                  <a:lnTo>
                    <a:pt x="1354" y="538"/>
                  </a:lnTo>
                  <a:lnTo>
                    <a:pt x="1354" y="536"/>
                  </a:lnTo>
                  <a:lnTo>
                    <a:pt x="1354" y="536"/>
                  </a:lnTo>
                  <a:lnTo>
                    <a:pt x="1351" y="536"/>
                  </a:lnTo>
                  <a:lnTo>
                    <a:pt x="1351" y="536"/>
                  </a:lnTo>
                  <a:lnTo>
                    <a:pt x="1349" y="536"/>
                  </a:lnTo>
                  <a:lnTo>
                    <a:pt x="1349" y="536"/>
                  </a:lnTo>
                  <a:lnTo>
                    <a:pt x="1347" y="538"/>
                  </a:lnTo>
                  <a:lnTo>
                    <a:pt x="1344" y="538"/>
                  </a:lnTo>
                  <a:lnTo>
                    <a:pt x="1344" y="536"/>
                  </a:lnTo>
                  <a:lnTo>
                    <a:pt x="1342" y="536"/>
                  </a:lnTo>
                  <a:lnTo>
                    <a:pt x="1342" y="538"/>
                  </a:lnTo>
                  <a:lnTo>
                    <a:pt x="1342" y="538"/>
                  </a:lnTo>
                  <a:lnTo>
                    <a:pt x="1342" y="541"/>
                  </a:lnTo>
                  <a:lnTo>
                    <a:pt x="1340" y="541"/>
                  </a:lnTo>
                  <a:lnTo>
                    <a:pt x="1342" y="541"/>
                  </a:lnTo>
                  <a:lnTo>
                    <a:pt x="1349" y="543"/>
                  </a:lnTo>
                  <a:lnTo>
                    <a:pt x="1349" y="545"/>
                  </a:lnTo>
                  <a:lnTo>
                    <a:pt x="1351" y="545"/>
                  </a:lnTo>
                  <a:lnTo>
                    <a:pt x="1356" y="545"/>
                  </a:lnTo>
                  <a:lnTo>
                    <a:pt x="1359" y="548"/>
                  </a:lnTo>
                  <a:lnTo>
                    <a:pt x="1361" y="550"/>
                  </a:lnTo>
                  <a:lnTo>
                    <a:pt x="1361" y="548"/>
                  </a:lnTo>
                  <a:lnTo>
                    <a:pt x="1359" y="548"/>
                  </a:lnTo>
                  <a:lnTo>
                    <a:pt x="1361" y="548"/>
                  </a:lnTo>
                  <a:lnTo>
                    <a:pt x="1361" y="545"/>
                  </a:lnTo>
                  <a:lnTo>
                    <a:pt x="1361" y="545"/>
                  </a:lnTo>
                  <a:lnTo>
                    <a:pt x="1361" y="543"/>
                  </a:lnTo>
                  <a:lnTo>
                    <a:pt x="1359" y="541"/>
                  </a:lnTo>
                  <a:lnTo>
                    <a:pt x="1359" y="541"/>
                  </a:lnTo>
                  <a:lnTo>
                    <a:pt x="1359" y="541"/>
                  </a:lnTo>
                  <a:lnTo>
                    <a:pt x="1361" y="541"/>
                  </a:lnTo>
                  <a:lnTo>
                    <a:pt x="1361" y="541"/>
                  </a:lnTo>
                  <a:lnTo>
                    <a:pt x="1361" y="541"/>
                  </a:lnTo>
                  <a:lnTo>
                    <a:pt x="1361" y="538"/>
                  </a:lnTo>
                  <a:lnTo>
                    <a:pt x="1361" y="538"/>
                  </a:lnTo>
                  <a:lnTo>
                    <a:pt x="1361" y="536"/>
                  </a:lnTo>
                  <a:lnTo>
                    <a:pt x="1361" y="536"/>
                  </a:lnTo>
                  <a:lnTo>
                    <a:pt x="1361" y="538"/>
                  </a:lnTo>
                  <a:lnTo>
                    <a:pt x="1363" y="541"/>
                  </a:lnTo>
                  <a:lnTo>
                    <a:pt x="1363" y="541"/>
                  </a:lnTo>
                  <a:lnTo>
                    <a:pt x="1363" y="543"/>
                  </a:lnTo>
                  <a:close/>
                  <a:moveTo>
                    <a:pt x="1774" y="752"/>
                  </a:moveTo>
                  <a:lnTo>
                    <a:pt x="1774" y="755"/>
                  </a:lnTo>
                  <a:lnTo>
                    <a:pt x="1774" y="755"/>
                  </a:lnTo>
                  <a:lnTo>
                    <a:pt x="1774" y="755"/>
                  </a:lnTo>
                  <a:lnTo>
                    <a:pt x="1784" y="755"/>
                  </a:lnTo>
                  <a:lnTo>
                    <a:pt x="1781" y="755"/>
                  </a:lnTo>
                  <a:lnTo>
                    <a:pt x="1784" y="752"/>
                  </a:lnTo>
                  <a:lnTo>
                    <a:pt x="1784" y="750"/>
                  </a:lnTo>
                  <a:lnTo>
                    <a:pt x="1784" y="750"/>
                  </a:lnTo>
                  <a:lnTo>
                    <a:pt x="1779" y="748"/>
                  </a:lnTo>
                  <a:lnTo>
                    <a:pt x="1774" y="748"/>
                  </a:lnTo>
                  <a:lnTo>
                    <a:pt x="1772" y="750"/>
                  </a:lnTo>
                  <a:lnTo>
                    <a:pt x="1772" y="750"/>
                  </a:lnTo>
                  <a:lnTo>
                    <a:pt x="1774" y="750"/>
                  </a:lnTo>
                  <a:lnTo>
                    <a:pt x="1774" y="752"/>
                  </a:lnTo>
                  <a:close/>
                  <a:moveTo>
                    <a:pt x="2090" y="845"/>
                  </a:moveTo>
                  <a:lnTo>
                    <a:pt x="2090" y="848"/>
                  </a:lnTo>
                  <a:lnTo>
                    <a:pt x="2093" y="850"/>
                  </a:lnTo>
                  <a:lnTo>
                    <a:pt x="2093" y="848"/>
                  </a:lnTo>
                  <a:lnTo>
                    <a:pt x="2097" y="845"/>
                  </a:lnTo>
                  <a:lnTo>
                    <a:pt x="2097" y="840"/>
                  </a:lnTo>
                  <a:lnTo>
                    <a:pt x="2097" y="840"/>
                  </a:lnTo>
                  <a:lnTo>
                    <a:pt x="2095" y="840"/>
                  </a:lnTo>
                  <a:lnTo>
                    <a:pt x="2093" y="838"/>
                  </a:lnTo>
                  <a:lnTo>
                    <a:pt x="2090" y="840"/>
                  </a:lnTo>
                  <a:lnTo>
                    <a:pt x="2088" y="840"/>
                  </a:lnTo>
                  <a:lnTo>
                    <a:pt x="2083" y="840"/>
                  </a:lnTo>
                  <a:lnTo>
                    <a:pt x="2083" y="840"/>
                  </a:lnTo>
                  <a:lnTo>
                    <a:pt x="2081" y="843"/>
                  </a:lnTo>
                  <a:lnTo>
                    <a:pt x="2081" y="845"/>
                  </a:lnTo>
                  <a:lnTo>
                    <a:pt x="2088" y="848"/>
                  </a:lnTo>
                  <a:lnTo>
                    <a:pt x="2088" y="848"/>
                  </a:lnTo>
                  <a:lnTo>
                    <a:pt x="2085" y="845"/>
                  </a:lnTo>
                  <a:lnTo>
                    <a:pt x="2085" y="845"/>
                  </a:lnTo>
                  <a:lnTo>
                    <a:pt x="2088" y="845"/>
                  </a:lnTo>
                  <a:lnTo>
                    <a:pt x="2088" y="845"/>
                  </a:lnTo>
                  <a:lnTo>
                    <a:pt x="2088" y="845"/>
                  </a:lnTo>
                  <a:lnTo>
                    <a:pt x="2090" y="845"/>
                  </a:lnTo>
                  <a:close/>
                  <a:moveTo>
                    <a:pt x="1855" y="705"/>
                  </a:moveTo>
                  <a:lnTo>
                    <a:pt x="1857" y="705"/>
                  </a:lnTo>
                  <a:lnTo>
                    <a:pt x="1860" y="705"/>
                  </a:lnTo>
                  <a:lnTo>
                    <a:pt x="1860" y="705"/>
                  </a:lnTo>
                  <a:lnTo>
                    <a:pt x="1860" y="702"/>
                  </a:lnTo>
                  <a:lnTo>
                    <a:pt x="1862" y="700"/>
                  </a:lnTo>
                  <a:lnTo>
                    <a:pt x="1862" y="700"/>
                  </a:lnTo>
                  <a:lnTo>
                    <a:pt x="1860" y="700"/>
                  </a:lnTo>
                  <a:lnTo>
                    <a:pt x="1857" y="700"/>
                  </a:lnTo>
                  <a:lnTo>
                    <a:pt x="1860" y="698"/>
                  </a:lnTo>
                  <a:lnTo>
                    <a:pt x="1855" y="698"/>
                  </a:lnTo>
                  <a:lnTo>
                    <a:pt x="1855" y="700"/>
                  </a:lnTo>
                  <a:lnTo>
                    <a:pt x="1855" y="700"/>
                  </a:lnTo>
                  <a:lnTo>
                    <a:pt x="1855" y="700"/>
                  </a:lnTo>
                  <a:lnTo>
                    <a:pt x="1855" y="700"/>
                  </a:lnTo>
                  <a:lnTo>
                    <a:pt x="1855" y="702"/>
                  </a:lnTo>
                  <a:lnTo>
                    <a:pt x="1855" y="702"/>
                  </a:lnTo>
                  <a:lnTo>
                    <a:pt x="1855" y="705"/>
                  </a:lnTo>
                  <a:close/>
                  <a:moveTo>
                    <a:pt x="1375" y="505"/>
                  </a:moveTo>
                  <a:lnTo>
                    <a:pt x="1378" y="507"/>
                  </a:lnTo>
                  <a:lnTo>
                    <a:pt x="1378" y="507"/>
                  </a:lnTo>
                  <a:lnTo>
                    <a:pt x="1378" y="510"/>
                  </a:lnTo>
                  <a:lnTo>
                    <a:pt x="1378" y="510"/>
                  </a:lnTo>
                  <a:lnTo>
                    <a:pt x="1375" y="512"/>
                  </a:lnTo>
                  <a:lnTo>
                    <a:pt x="1378" y="512"/>
                  </a:lnTo>
                  <a:lnTo>
                    <a:pt x="1380" y="512"/>
                  </a:lnTo>
                  <a:lnTo>
                    <a:pt x="1380" y="512"/>
                  </a:lnTo>
                  <a:lnTo>
                    <a:pt x="1382" y="512"/>
                  </a:lnTo>
                  <a:lnTo>
                    <a:pt x="1382" y="512"/>
                  </a:lnTo>
                  <a:lnTo>
                    <a:pt x="1380" y="510"/>
                  </a:lnTo>
                  <a:lnTo>
                    <a:pt x="1380" y="510"/>
                  </a:lnTo>
                  <a:lnTo>
                    <a:pt x="1380" y="507"/>
                  </a:lnTo>
                  <a:lnTo>
                    <a:pt x="1380" y="507"/>
                  </a:lnTo>
                  <a:lnTo>
                    <a:pt x="1380" y="505"/>
                  </a:lnTo>
                  <a:lnTo>
                    <a:pt x="1380" y="503"/>
                  </a:lnTo>
                  <a:lnTo>
                    <a:pt x="1380" y="503"/>
                  </a:lnTo>
                  <a:lnTo>
                    <a:pt x="1378" y="503"/>
                  </a:lnTo>
                  <a:lnTo>
                    <a:pt x="1375" y="505"/>
                  </a:lnTo>
                  <a:close/>
                  <a:moveTo>
                    <a:pt x="1385" y="215"/>
                  </a:moveTo>
                  <a:lnTo>
                    <a:pt x="1385" y="212"/>
                  </a:lnTo>
                  <a:lnTo>
                    <a:pt x="1385" y="212"/>
                  </a:lnTo>
                  <a:lnTo>
                    <a:pt x="1387" y="212"/>
                  </a:lnTo>
                  <a:lnTo>
                    <a:pt x="1389" y="212"/>
                  </a:lnTo>
                  <a:lnTo>
                    <a:pt x="1389" y="210"/>
                  </a:lnTo>
                  <a:lnTo>
                    <a:pt x="1389" y="210"/>
                  </a:lnTo>
                  <a:lnTo>
                    <a:pt x="1389" y="207"/>
                  </a:lnTo>
                  <a:lnTo>
                    <a:pt x="1389" y="205"/>
                  </a:lnTo>
                  <a:lnTo>
                    <a:pt x="1389" y="203"/>
                  </a:lnTo>
                  <a:lnTo>
                    <a:pt x="1387" y="200"/>
                  </a:lnTo>
                  <a:lnTo>
                    <a:pt x="1385" y="198"/>
                  </a:lnTo>
                  <a:lnTo>
                    <a:pt x="1385" y="198"/>
                  </a:lnTo>
                  <a:lnTo>
                    <a:pt x="1385" y="198"/>
                  </a:lnTo>
                  <a:lnTo>
                    <a:pt x="1382" y="193"/>
                  </a:lnTo>
                  <a:lnTo>
                    <a:pt x="1373" y="196"/>
                  </a:lnTo>
                  <a:lnTo>
                    <a:pt x="1370" y="198"/>
                  </a:lnTo>
                  <a:lnTo>
                    <a:pt x="1366" y="200"/>
                  </a:lnTo>
                  <a:lnTo>
                    <a:pt x="1363" y="198"/>
                  </a:lnTo>
                  <a:lnTo>
                    <a:pt x="1363" y="198"/>
                  </a:lnTo>
                  <a:lnTo>
                    <a:pt x="1363" y="200"/>
                  </a:lnTo>
                  <a:lnTo>
                    <a:pt x="1363" y="200"/>
                  </a:lnTo>
                  <a:lnTo>
                    <a:pt x="1361" y="203"/>
                  </a:lnTo>
                  <a:lnTo>
                    <a:pt x="1361" y="200"/>
                  </a:lnTo>
                  <a:lnTo>
                    <a:pt x="1359" y="200"/>
                  </a:lnTo>
                  <a:lnTo>
                    <a:pt x="1359" y="200"/>
                  </a:lnTo>
                  <a:lnTo>
                    <a:pt x="1359" y="203"/>
                  </a:lnTo>
                  <a:lnTo>
                    <a:pt x="1356" y="203"/>
                  </a:lnTo>
                  <a:lnTo>
                    <a:pt x="1354" y="203"/>
                  </a:lnTo>
                  <a:lnTo>
                    <a:pt x="1354" y="200"/>
                  </a:lnTo>
                  <a:lnTo>
                    <a:pt x="1349" y="200"/>
                  </a:lnTo>
                  <a:lnTo>
                    <a:pt x="1344" y="200"/>
                  </a:lnTo>
                  <a:lnTo>
                    <a:pt x="1342" y="203"/>
                  </a:lnTo>
                  <a:lnTo>
                    <a:pt x="1342" y="203"/>
                  </a:lnTo>
                  <a:lnTo>
                    <a:pt x="1342" y="205"/>
                  </a:lnTo>
                  <a:lnTo>
                    <a:pt x="1342" y="207"/>
                  </a:lnTo>
                  <a:lnTo>
                    <a:pt x="1342" y="210"/>
                  </a:lnTo>
                  <a:lnTo>
                    <a:pt x="1340" y="210"/>
                  </a:lnTo>
                  <a:lnTo>
                    <a:pt x="1340" y="207"/>
                  </a:lnTo>
                  <a:lnTo>
                    <a:pt x="1340" y="207"/>
                  </a:lnTo>
                  <a:lnTo>
                    <a:pt x="1337" y="207"/>
                  </a:lnTo>
                  <a:lnTo>
                    <a:pt x="1337" y="203"/>
                  </a:lnTo>
                  <a:lnTo>
                    <a:pt x="1335" y="200"/>
                  </a:lnTo>
                  <a:lnTo>
                    <a:pt x="1335" y="200"/>
                  </a:lnTo>
                  <a:lnTo>
                    <a:pt x="1335" y="203"/>
                  </a:lnTo>
                  <a:lnTo>
                    <a:pt x="1335" y="205"/>
                  </a:lnTo>
                  <a:lnTo>
                    <a:pt x="1335" y="207"/>
                  </a:lnTo>
                  <a:lnTo>
                    <a:pt x="1332" y="207"/>
                  </a:lnTo>
                  <a:lnTo>
                    <a:pt x="1332" y="207"/>
                  </a:lnTo>
                  <a:lnTo>
                    <a:pt x="1332" y="210"/>
                  </a:lnTo>
                  <a:lnTo>
                    <a:pt x="1332" y="210"/>
                  </a:lnTo>
                  <a:lnTo>
                    <a:pt x="1325" y="217"/>
                  </a:lnTo>
                  <a:lnTo>
                    <a:pt x="1325" y="215"/>
                  </a:lnTo>
                  <a:lnTo>
                    <a:pt x="1323" y="215"/>
                  </a:lnTo>
                  <a:lnTo>
                    <a:pt x="1323" y="217"/>
                  </a:lnTo>
                  <a:lnTo>
                    <a:pt x="1325" y="217"/>
                  </a:lnTo>
                  <a:lnTo>
                    <a:pt x="1325" y="219"/>
                  </a:lnTo>
                  <a:lnTo>
                    <a:pt x="1323" y="219"/>
                  </a:lnTo>
                  <a:lnTo>
                    <a:pt x="1323" y="219"/>
                  </a:lnTo>
                  <a:lnTo>
                    <a:pt x="1323" y="222"/>
                  </a:lnTo>
                  <a:lnTo>
                    <a:pt x="1323" y="222"/>
                  </a:lnTo>
                  <a:lnTo>
                    <a:pt x="1323" y="224"/>
                  </a:lnTo>
                  <a:lnTo>
                    <a:pt x="1323" y="224"/>
                  </a:lnTo>
                  <a:lnTo>
                    <a:pt x="1325" y="226"/>
                  </a:lnTo>
                  <a:lnTo>
                    <a:pt x="1328" y="226"/>
                  </a:lnTo>
                  <a:lnTo>
                    <a:pt x="1328" y="229"/>
                  </a:lnTo>
                  <a:lnTo>
                    <a:pt x="1330" y="229"/>
                  </a:lnTo>
                  <a:lnTo>
                    <a:pt x="1330" y="229"/>
                  </a:lnTo>
                  <a:lnTo>
                    <a:pt x="1330" y="231"/>
                  </a:lnTo>
                  <a:lnTo>
                    <a:pt x="1325" y="231"/>
                  </a:lnTo>
                  <a:lnTo>
                    <a:pt x="1321" y="234"/>
                  </a:lnTo>
                  <a:lnTo>
                    <a:pt x="1316" y="241"/>
                  </a:lnTo>
                  <a:lnTo>
                    <a:pt x="1313" y="243"/>
                  </a:lnTo>
                  <a:lnTo>
                    <a:pt x="1313" y="245"/>
                  </a:lnTo>
                  <a:lnTo>
                    <a:pt x="1313" y="248"/>
                  </a:lnTo>
                  <a:lnTo>
                    <a:pt x="1313" y="248"/>
                  </a:lnTo>
                  <a:lnTo>
                    <a:pt x="1311" y="250"/>
                  </a:lnTo>
                  <a:lnTo>
                    <a:pt x="1311" y="250"/>
                  </a:lnTo>
                  <a:lnTo>
                    <a:pt x="1311" y="250"/>
                  </a:lnTo>
                  <a:lnTo>
                    <a:pt x="1304" y="257"/>
                  </a:lnTo>
                  <a:lnTo>
                    <a:pt x="1304" y="257"/>
                  </a:lnTo>
                  <a:lnTo>
                    <a:pt x="1299" y="255"/>
                  </a:lnTo>
                  <a:lnTo>
                    <a:pt x="1299" y="255"/>
                  </a:lnTo>
                  <a:lnTo>
                    <a:pt x="1299" y="257"/>
                  </a:lnTo>
                  <a:lnTo>
                    <a:pt x="1302" y="260"/>
                  </a:lnTo>
                  <a:lnTo>
                    <a:pt x="1302" y="260"/>
                  </a:lnTo>
                  <a:lnTo>
                    <a:pt x="1302" y="260"/>
                  </a:lnTo>
                  <a:lnTo>
                    <a:pt x="1304" y="260"/>
                  </a:lnTo>
                  <a:lnTo>
                    <a:pt x="1304" y="260"/>
                  </a:lnTo>
                  <a:lnTo>
                    <a:pt x="1306" y="262"/>
                  </a:lnTo>
                  <a:lnTo>
                    <a:pt x="1304" y="262"/>
                  </a:lnTo>
                  <a:lnTo>
                    <a:pt x="1304" y="262"/>
                  </a:lnTo>
                  <a:lnTo>
                    <a:pt x="1302" y="265"/>
                  </a:lnTo>
                  <a:lnTo>
                    <a:pt x="1304" y="267"/>
                  </a:lnTo>
                  <a:lnTo>
                    <a:pt x="1304" y="267"/>
                  </a:lnTo>
                  <a:lnTo>
                    <a:pt x="1306" y="267"/>
                  </a:lnTo>
                  <a:lnTo>
                    <a:pt x="1306" y="267"/>
                  </a:lnTo>
                  <a:lnTo>
                    <a:pt x="1306" y="265"/>
                  </a:lnTo>
                  <a:lnTo>
                    <a:pt x="1309" y="265"/>
                  </a:lnTo>
                  <a:lnTo>
                    <a:pt x="1309" y="262"/>
                  </a:lnTo>
                  <a:lnTo>
                    <a:pt x="1311" y="262"/>
                  </a:lnTo>
                  <a:lnTo>
                    <a:pt x="1309" y="262"/>
                  </a:lnTo>
                  <a:lnTo>
                    <a:pt x="1309" y="262"/>
                  </a:lnTo>
                  <a:lnTo>
                    <a:pt x="1309" y="260"/>
                  </a:lnTo>
                  <a:lnTo>
                    <a:pt x="1309" y="260"/>
                  </a:lnTo>
                  <a:lnTo>
                    <a:pt x="1311" y="257"/>
                  </a:lnTo>
                  <a:lnTo>
                    <a:pt x="1311" y="257"/>
                  </a:lnTo>
                  <a:lnTo>
                    <a:pt x="1311" y="257"/>
                  </a:lnTo>
                  <a:lnTo>
                    <a:pt x="1313" y="255"/>
                  </a:lnTo>
                  <a:lnTo>
                    <a:pt x="1313" y="253"/>
                  </a:lnTo>
                  <a:lnTo>
                    <a:pt x="1313" y="253"/>
                  </a:lnTo>
                  <a:lnTo>
                    <a:pt x="1313" y="250"/>
                  </a:lnTo>
                  <a:lnTo>
                    <a:pt x="1316" y="250"/>
                  </a:lnTo>
                  <a:lnTo>
                    <a:pt x="1316" y="253"/>
                  </a:lnTo>
                  <a:lnTo>
                    <a:pt x="1313" y="255"/>
                  </a:lnTo>
                  <a:lnTo>
                    <a:pt x="1313" y="257"/>
                  </a:lnTo>
                  <a:lnTo>
                    <a:pt x="1313" y="257"/>
                  </a:lnTo>
                  <a:lnTo>
                    <a:pt x="1313" y="257"/>
                  </a:lnTo>
                  <a:lnTo>
                    <a:pt x="1313" y="260"/>
                  </a:lnTo>
                  <a:lnTo>
                    <a:pt x="1313" y="260"/>
                  </a:lnTo>
                  <a:lnTo>
                    <a:pt x="1316" y="262"/>
                  </a:lnTo>
                  <a:lnTo>
                    <a:pt x="1318" y="262"/>
                  </a:lnTo>
                  <a:lnTo>
                    <a:pt x="1316" y="265"/>
                  </a:lnTo>
                  <a:lnTo>
                    <a:pt x="1313" y="265"/>
                  </a:lnTo>
                  <a:lnTo>
                    <a:pt x="1313" y="267"/>
                  </a:lnTo>
                  <a:lnTo>
                    <a:pt x="1313" y="267"/>
                  </a:lnTo>
                  <a:lnTo>
                    <a:pt x="1318" y="269"/>
                  </a:lnTo>
                  <a:lnTo>
                    <a:pt x="1321" y="267"/>
                  </a:lnTo>
                  <a:lnTo>
                    <a:pt x="1321" y="267"/>
                  </a:lnTo>
                  <a:lnTo>
                    <a:pt x="1318" y="265"/>
                  </a:lnTo>
                  <a:lnTo>
                    <a:pt x="1323" y="262"/>
                  </a:lnTo>
                  <a:lnTo>
                    <a:pt x="1323" y="265"/>
                  </a:lnTo>
                  <a:lnTo>
                    <a:pt x="1323" y="267"/>
                  </a:lnTo>
                  <a:lnTo>
                    <a:pt x="1323" y="269"/>
                  </a:lnTo>
                  <a:lnTo>
                    <a:pt x="1323" y="272"/>
                  </a:lnTo>
                  <a:lnTo>
                    <a:pt x="1323" y="272"/>
                  </a:lnTo>
                  <a:lnTo>
                    <a:pt x="1323" y="274"/>
                  </a:lnTo>
                  <a:lnTo>
                    <a:pt x="1323" y="274"/>
                  </a:lnTo>
                  <a:lnTo>
                    <a:pt x="1323" y="276"/>
                  </a:lnTo>
                  <a:lnTo>
                    <a:pt x="1323" y="279"/>
                  </a:lnTo>
                  <a:lnTo>
                    <a:pt x="1323" y="279"/>
                  </a:lnTo>
                  <a:lnTo>
                    <a:pt x="1323" y="281"/>
                  </a:lnTo>
                  <a:lnTo>
                    <a:pt x="1323" y="284"/>
                  </a:lnTo>
                  <a:lnTo>
                    <a:pt x="1323" y="284"/>
                  </a:lnTo>
                  <a:lnTo>
                    <a:pt x="1323" y="286"/>
                  </a:lnTo>
                  <a:lnTo>
                    <a:pt x="1325" y="288"/>
                  </a:lnTo>
                  <a:lnTo>
                    <a:pt x="1330" y="291"/>
                  </a:lnTo>
                  <a:lnTo>
                    <a:pt x="1330" y="293"/>
                  </a:lnTo>
                  <a:lnTo>
                    <a:pt x="1330" y="293"/>
                  </a:lnTo>
                  <a:lnTo>
                    <a:pt x="1330" y="295"/>
                  </a:lnTo>
                  <a:lnTo>
                    <a:pt x="1330" y="298"/>
                  </a:lnTo>
                  <a:lnTo>
                    <a:pt x="1332" y="303"/>
                  </a:lnTo>
                  <a:lnTo>
                    <a:pt x="1335" y="303"/>
                  </a:lnTo>
                  <a:lnTo>
                    <a:pt x="1335" y="303"/>
                  </a:lnTo>
                  <a:lnTo>
                    <a:pt x="1335" y="307"/>
                  </a:lnTo>
                  <a:lnTo>
                    <a:pt x="1337" y="307"/>
                  </a:lnTo>
                  <a:lnTo>
                    <a:pt x="1340" y="305"/>
                  </a:lnTo>
                  <a:lnTo>
                    <a:pt x="1340" y="303"/>
                  </a:lnTo>
                  <a:lnTo>
                    <a:pt x="1342" y="303"/>
                  </a:lnTo>
                  <a:lnTo>
                    <a:pt x="1342" y="300"/>
                  </a:lnTo>
                  <a:lnTo>
                    <a:pt x="1344" y="300"/>
                  </a:lnTo>
                  <a:lnTo>
                    <a:pt x="1344" y="300"/>
                  </a:lnTo>
                  <a:lnTo>
                    <a:pt x="1344" y="300"/>
                  </a:lnTo>
                  <a:lnTo>
                    <a:pt x="1344" y="303"/>
                  </a:lnTo>
                  <a:lnTo>
                    <a:pt x="1347" y="303"/>
                  </a:lnTo>
                  <a:lnTo>
                    <a:pt x="1349" y="303"/>
                  </a:lnTo>
                  <a:lnTo>
                    <a:pt x="1349" y="303"/>
                  </a:lnTo>
                  <a:lnTo>
                    <a:pt x="1347" y="305"/>
                  </a:lnTo>
                  <a:lnTo>
                    <a:pt x="1347" y="307"/>
                  </a:lnTo>
                  <a:lnTo>
                    <a:pt x="1347" y="307"/>
                  </a:lnTo>
                  <a:lnTo>
                    <a:pt x="1349" y="310"/>
                  </a:lnTo>
                  <a:lnTo>
                    <a:pt x="1351" y="310"/>
                  </a:lnTo>
                  <a:lnTo>
                    <a:pt x="1351" y="310"/>
                  </a:lnTo>
                  <a:lnTo>
                    <a:pt x="1361" y="307"/>
                  </a:lnTo>
                  <a:lnTo>
                    <a:pt x="1361" y="310"/>
                  </a:lnTo>
                  <a:lnTo>
                    <a:pt x="1359" y="310"/>
                  </a:lnTo>
                  <a:lnTo>
                    <a:pt x="1359" y="310"/>
                  </a:lnTo>
                  <a:lnTo>
                    <a:pt x="1363" y="310"/>
                  </a:lnTo>
                  <a:lnTo>
                    <a:pt x="1368" y="310"/>
                  </a:lnTo>
                  <a:lnTo>
                    <a:pt x="1368" y="312"/>
                  </a:lnTo>
                  <a:lnTo>
                    <a:pt x="1368" y="315"/>
                  </a:lnTo>
                  <a:lnTo>
                    <a:pt x="1370" y="315"/>
                  </a:lnTo>
                  <a:lnTo>
                    <a:pt x="1373" y="319"/>
                  </a:lnTo>
                  <a:lnTo>
                    <a:pt x="1375" y="322"/>
                  </a:lnTo>
                  <a:lnTo>
                    <a:pt x="1375" y="322"/>
                  </a:lnTo>
                  <a:lnTo>
                    <a:pt x="1375" y="322"/>
                  </a:lnTo>
                  <a:lnTo>
                    <a:pt x="1382" y="322"/>
                  </a:lnTo>
                  <a:lnTo>
                    <a:pt x="1382" y="324"/>
                  </a:lnTo>
                  <a:lnTo>
                    <a:pt x="1382" y="326"/>
                  </a:lnTo>
                  <a:lnTo>
                    <a:pt x="1380" y="324"/>
                  </a:lnTo>
                  <a:lnTo>
                    <a:pt x="1378" y="326"/>
                  </a:lnTo>
                  <a:lnTo>
                    <a:pt x="1380" y="326"/>
                  </a:lnTo>
                  <a:lnTo>
                    <a:pt x="1382" y="326"/>
                  </a:lnTo>
                  <a:lnTo>
                    <a:pt x="1385" y="326"/>
                  </a:lnTo>
                  <a:lnTo>
                    <a:pt x="1385" y="326"/>
                  </a:lnTo>
                  <a:lnTo>
                    <a:pt x="1389" y="326"/>
                  </a:lnTo>
                  <a:lnTo>
                    <a:pt x="1389" y="326"/>
                  </a:lnTo>
                  <a:lnTo>
                    <a:pt x="1392" y="326"/>
                  </a:lnTo>
                  <a:lnTo>
                    <a:pt x="1392" y="326"/>
                  </a:lnTo>
                  <a:lnTo>
                    <a:pt x="1394" y="329"/>
                  </a:lnTo>
                  <a:lnTo>
                    <a:pt x="1399" y="329"/>
                  </a:lnTo>
                  <a:lnTo>
                    <a:pt x="1399" y="329"/>
                  </a:lnTo>
                  <a:lnTo>
                    <a:pt x="1399" y="326"/>
                  </a:lnTo>
                  <a:lnTo>
                    <a:pt x="1406" y="326"/>
                  </a:lnTo>
                  <a:lnTo>
                    <a:pt x="1408" y="326"/>
                  </a:lnTo>
                  <a:lnTo>
                    <a:pt x="1413" y="326"/>
                  </a:lnTo>
                  <a:lnTo>
                    <a:pt x="1416" y="322"/>
                  </a:lnTo>
                  <a:lnTo>
                    <a:pt x="1418" y="322"/>
                  </a:lnTo>
                  <a:lnTo>
                    <a:pt x="1418" y="319"/>
                  </a:lnTo>
                  <a:lnTo>
                    <a:pt x="1423" y="317"/>
                  </a:lnTo>
                  <a:lnTo>
                    <a:pt x="1423" y="315"/>
                  </a:lnTo>
                  <a:lnTo>
                    <a:pt x="1423" y="312"/>
                  </a:lnTo>
                  <a:lnTo>
                    <a:pt x="1423" y="310"/>
                  </a:lnTo>
                  <a:lnTo>
                    <a:pt x="1423" y="307"/>
                  </a:lnTo>
                  <a:lnTo>
                    <a:pt x="1423" y="305"/>
                  </a:lnTo>
                  <a:lnTo>
                    <a:pt x="1423" y="300"/>
                  </a:lnTo>
                  <a:lnTo>
                    <a:pt x="1420" y="300"/>
                  </a:lnTo>
                  <a:lnTo>
                    <a:pt x="1416" y="298"/>
                  </a:lnTo>
                  <a:lnTo>
                    <a:pt x="1416" y="295"/>
                  </a:lnTo>
                  <a:lnTo>
                    <a:pt x="1416" y="295"/>
                  </a:lnTo>
                  <a:lnTo>
                    <a:pt x="1416" y="293"/>
                  </a:lnTo>
                  <a:lnTo>
                    <a:pt x="1416" y="293"/>
                  </a:lnTo>
                  <a:lnTo>
                    <a:pt x="1413" y="288"/>
                  </a:lnTo>
                  <a:lnTo>
                    <a:pt x="1408" y="284"/>
                  </a:lnTo>
                  <a:lnTo>
                    <a:pt x="1408" y="281"/>
                  </a:lnTo>
                  <a:lnTo>
                    <a:pt x="1408" y="281"/>
                  </a:lnTo>
                  <a:lnTo>
                    <a:pt x="1413" y="284"/>
                  </a:lnTo>
                  <a:lnTo>
                    <a:pt x="1416" y="286"/>
                  </a:lnTo>
                  <a:lnTo>
                    <a:pt x="1416" y="284"/>
                  </a:lnTo>
                  <a:lnTo>
                    <a:pt x="1416" y="284"/>
                  </a:lnTo>
                  <a:lnTo>
                    <a:pt x="1416" y="281"/>
                  </a:lnTo>
                  <a:lnTo>
                    <a:pt x="1418" y="279"/>
                  </a:lnTo>
                  <a:lnTo>
                    <a:pt x="1420" y="274"/>
                  </a:lnTo>
                  <a:lnTo>
                    <a:pt x="1420" y="274"/>
                  </a:lnTo>
                  <a:lnTo>
                    <a:pt x="1420" y="272"/>
                  </a:lnTo>
                  <a:lnTo>
                    <a:pt x="1420" y="272"/>
                  </a:lnTo>
                  <a:lnTo>
                    <a:pt x="1420" y="269"/>
                  </a:lnTo>
                  <a:lnTo>
                    <a:pt x="1420" y="267"/>
                  </a:lnTo>
                  <a:lnTo>
                    <a:pt x="1420" y="267"/>
                  </a:lnTo>
                  <a:lnTo>
                    <a:pt x="1418" y="265"/>
                  </a:lnTo>
                  <a:lnTo>
                    <a:pt x="1420" y="262"/>
                  </a:lnTo>
                  <a:lnTo>
                    <a:pt x="1420" y="260"/>
                  </a:lnTo>
                  <a:lnTo>
                    <a:pt x="1420" y="260"/>
                  </a:lnTo>
                  <a:lnTo>
                    <a:pt x="1420" y="257"/>
                  </a:lnTo>
                  <a:lnTo>
                    <a:pt x="1420" y="257"/>
                  </a:lnTo>
                  <a:lnTo>
                    <a:pt x="1420" y="255"/>
                  </a:lnTo>
                  <a:lnTo>
                    <a:pt x="1420" y="253"/>
                  </a:lnTo>
                  <a:lnTo>
                    <a:pt x="1420" y="250"/>
                  </a:lnTo>
                  <a:lnTo>
                    <a:pt x="1420" y="250"/>
                  </a:lnTo>
                  <a:lnTo>
                    <a:pt x="1420" y="248"/>
                  </a:lnTo>
                  <a:lnTo>
                    <a:pt x="1420" y="248"/>
                  </a:lnTo>
                  <a:lnTo>
                    <a:pt x="1423" y="243"/>
                  </a:lnTo>
                  <a:lnTo>
                    <a:pt x="1423" y="243"/>
                  </a:lnTo>
                  <a:lnTo>
                    <a:pt x="1423" y="241"/>
                  </a:lnTo>
                  <a:lnTo>
                    <a:pt x="1423" y="241"/>
                  </a:lnTo>
                  <a:lnTo>
                    <a:pt x="1420" y="238"/>
                  </a:lnTo>
                  <a:lnTo>
                    <a:pt x="1423" y="238"/>
                  </a:lnTo>
                  <a:lnTo>
                    <a:pt x="1423" y="238"/>
                  </a:lnTo>
                  <a:lnTo>
                    <a:pt x="1425" y="236"/>
                  </a:lnTo>
                  <a:lnTo>
                    <a:pt x="1425" y="234"/>
                  </a:lnTo>
                  <a:lnTo>
                    <a:pt x="1425" y="234"/>
                  </a:lnTo>
                  <a:lnTo>
                    <a:pt x="1425" y="231"/>
                  </a:lnTo>
                  <a:lnTo>
                    <a:pt x="1425" y="229"/>
                  </a:lnTo>
                  <a:lnTo>
                    <a:pt x="1423" y="229"/>
                  </a:lnTo>
                  <a:lnTo>
                    <a:pt x="1423" y="226"/>
                  </a:lnTo>
                  <a:lnTo>
                    <a:pt x="1423" y="226"/>
                  </a:lnTo>
                  <a:lnTo>
                    <a:pt x="1423" y="224"/>
                  </a:lnTo>
                  <a:lnTo>
                    <a:pt x="1420" y="224"/>
                  </a:lnTo>
                  <a:lnTo>
                    <a:pt x="1420" y="222"/>
                  </a:lnTo>
                  <a:lnTo>
                    <a:pt x="1420" y="222"/>
                  </a:lnTo>
                  <a:lnTo>
                    <a:pt x="1420" y="219"/>
                  </a:lnTo>
                  <a:lnTo>
                    <a:pt x="1418" y="219"/>
                  </a:lnTo>
                  <a:lnTo>
                    <a:pt x="1416" y="219"/>
                  </a:lnTo>
                  <a:lnTo>
                    <a:pt x="1416" y="217"/>
                  </a:lnTo>
                  <a:lnTo>
                    <a:pt x="1416" y="217"/>
                  </a:lnTo>
                  <a:lnTo>
                    <a:pt x="1416" y="217"/>
                  </a:lnTo>
                  <a:lnTo>
                    <a:pt x="1413" y="215"/>
                  </a:lnTo>
                  <a:lnTo>
                    <a:pt x="1413" y="212"/>
                  </a:lnTo>
                  <a:lnTo>
                    <a:pt x="1413" y="212"/>
                  </a:lnTo>
                  <a:lnTo>
                    <a:pt x="1413" y="210"/>
                  </a:lnTo>
                  <a:lnTo>
                    <a:pt x="1411" y="210"/>
                  </a:lnTo>
                  <a:lnTo>
                    <a:pt x="1411" y="210"/>
                  </a:lnTo>
                  <a:lnTo>
                    <a:pt x="1411" y="210"/>
                  </a:lnTo>
                  <a:lnTo>
                    <a:pt x="1411" y="207"/>
                  </a:lnTo>
                  <a:lnTo>
                    <a:pt x="1411" y="207"/>
                  </a:lnTo>
                  <a:lnTo>
                    <a:pt x="1401" y="207"/>
                  </a:lnTo>
                  <a:lnTo>
                    <a:pt x="1399" y="207"/>
                  </a:lnTo>
                  <a:lnTo>
                    <a:pt x="1399" y="207"/>
                  </a:lnTo>
                  <a:lnTo>
                    <a:pt x="1399" y="207"/>
                  </a:lnTo>
                  <a:lnTo>
                    <a:pt x="1397" y="210"/>
                  </a:lnTo>
                  <a:lnTo>
                    <a:pt x="1397" y="212"/>
                  </a:lnTo>
                  <a:lnTo>
                    <a:pt x="1399" y="212"/>
                  </a:lnTo>
                  <a:lnTo>
                    <a:pt x="1399" y="215"/>
                  </a:lnTo>
                  <a:lnTo>
                    <a:pt x="1399" y="217"/>
                  </a:lnTo>
                  <a:lnTo>
                    <a:pt x="1399" y="217"/>
                  </a:lnTo>
                  <a:lnTo>
                    <a:pt x="1399" y="219"/>
                  </a:lnTo>
                  <a:lnTo>
                    <a:pt x="1397" y="219"/>
                  </a:lnTo>
                  <a:lnTo>
                    <a:pt x="1397" y="219"/>
                  </a:lnTo>
                  <a:lnTo>
                    <a:pt x="1397" y="222"/>
                  </a:lnTo>
                  <a:lnTo>
                    <a:pt x="1397" y="222"/>
                  </a:lnTo>
                  <a:lnTo>
                    <a:pt x="1394" y="224"/>
                  </a:lnTo>
                  <a:lnTo>
                    <a:pt x="1394" y="224"/>
                  </a:lnTo>
                  <a:lnTo>
                    <a:pt x="1394" y="224"/>
                  </a:lnTo>
                  <a:lnTo>
                    <a:pt x="1389" y="222"/>
                  </a:lnTo>
                  <a:lnTo>
                    <a:pt x="1387" y="222"/>
                  </a:lnTo>
                  <a:lnTo>
                    <a:pt x="1387" y="222"/>
                  </a:lnTo>
                  <a:lnTo>
                    <a:pt x="1387" y="224"/>
                  </a:lnTo>
                  <a:lnTo>
                    <a:pt x="1387" y="226"/>
                  </a:lnTo>
                  <a:lnTo>
                    <a:pt x="1387" y="229"/>
                  </a:lnTo>
                  <a:lnTo>
                    <a:pt x="1385" y="229"/>
                  </a:lnTo>
                  <a:lnTo>
                    <a:pt x="1385" y="231"/>
                  </a:lnTo>
                  <a:lnTo>
                    <a:pt x="1385" y="231"/>
                  </a:lnTo>
                  <a:lnTo>
                    <a:pt x="1385" y="234"/>
                  </a:lnTo>
                  <a:lnTo>
                    <a:pt x="1382" y="236"/>
                  </a:lnTo>
                  <a:lnTo>
                    <a:pt x="1375" y="241"/>
                  </a:lnTo>
                  <a:lnTo>
                    <a:pt x="1375" y="241"/>
                  </a:lnTo>
                  <a:lnTo>
                    <a:pt x="1375" y="241"/>
                  </a:lnTo>
                  <a:lnTo>
                    <a:pt x="1375" y="241"/>
                  </a:lnTo>
                  <a:lnTo>
                    <a:pt x="1380" y="238"/>
                  </a:lnTo>
                  <a:lnTo>
                    <a:pt x="1380" y="236"/>
                  </a:lnTo>
                  <a:lnTo>
                    <a:pt x="1382" y="234"/>
                  </a:lnTo>
                  <a:lnTo>
                    <a:pt x="1382" y="234"/>
                  </a:lnTo>
                  <a:lnTo>
                    <a:pt x="1382" y="231"/>
                  </a:lnTo>
                  <a:lnTo>
                    <a:pt x="1380" y="231"/>
                  </a:lnTo>
                  <a:lnTo>
                    <a:pt x="1380" y="231"/>
                  </a:lnTo>
                  <a:lnTo>
                    <a:pt x="1380" y="229"/>
                  </a:lnTo>
                  <a:lnTo>
                    <a:pt x="1382" y="229"/>
                  </a:lnTo>
                  <a:lnTo>
                    <a:pt x="1382" y="229"/>
                  </a:lnTo>
                  <a:lnTo>
                    <a:pt x="1382" y="229"/>
                  </a:lnTo>
                  <a:lnTo>
                    <a:pt x="1382" y="226"/>
                  </a:lnTo>
                  <a:lnTo>
                    <a:pt x="1385" y="224"/>
                  </a:lnTo>
                  <a:lnTo>
                    <a:pt x="1385" y="222"/>
                  </a:lnTo>
                  <a:lnTo>
                    <a:pt x="1385" y="219"/>
                  </a:lnTo>
                  <a:lnTo>
                    <a:pt x="1385" y="219"/>
                  </a:lnTo>
                  <a:lnTo>
                    <a:pt x="1385" y="219"/>
                  </a:lnTo>
                  <a:lnTo>
                    <a:pt x="1385" y="217"/>
                  </a:lnTo>
                  <a:lnTo>
                    <a:pt x="1385" y="215"/>
                  </a:lnTo>
                  <a:close/>
                  <a:moveTo>
                    <a:pt x="1382" y="500"/>
                  </a:moveTo>
                  <a:lnTo>
                    <a:pt x="1382" y="500"/>
                  </a:lnTo>
                  <a:lnTo>
                    <a:pt x="1382" y="498"/>
                  </a:lnTo>
                  <a:lnTo>
                    <a:pt x="1380" y="498"/>
                  </a:lnTo>
                  <a:lnTo>
                    <a:pt x="1380" y="500"/>
                  </a:lnTo>
                  <a:lnTo>
                    <a:pt x="1373" y="500"/>
                  </a:lnTo>
                  <a:lnTo>
                    <a:pt x="1373" y="500"/>
                  </a:lnTo>
                  <a:lnTo>
                    <a:pt x="1380" y="500"/>
                  </a:lnTo>
                  <a:lnTo>
                    <a:pt x="1380" y="503"/>
                  </a:lnTo>
                  <a:lnTo>
                    <a:pt x="1380" y="500"/>
                  </a:lnTo>
                  <a:lnTo>
                    <a:pt x="1382" y="500"/>
                  </a:lnTo>
                  <a:lnTo>
                    <a:pt x="1382" y="500"/>
                  </a:lnTo>
                  <a:lnTo>
                    <a:pt x="1382" y="500"/>
                  </a:lnTo>
                  <a:close/>
                  <a:moveTo>
                    <a:pt x="1425" y="241"/>
                  </a:moveTo>
                  <a:lnTo>
                    <a:pt x="1425" y="241"/>
                  </a:lnTo>
                  <a:lnTo>
                    <a:pt x="1423" y="243"/>
                  </a:lnTo>
                  <a:lnTo>
                    <a:pt x="1423" y="243"/>
                  </a:lnTo>
                  <a:lnTo>
                    <a:pt x="1423" y="245"/>
                  </a:lnTo>
                  <a:lnTo>
                    <a:pt x="1423" y="248"/>
                  </a:lnTo>
                  <a:lnTo>
                    <a:pt x="1423" y="248"/>
                  </a:lnTo>
                  <a:lnTo>
                    <a:pt x="1423" y="250"/>
                  </a:lnTo>
                  <a:lnTo>
                    <a:pt x="1423" y="250"/>
                  </a:lnTo>
                  <a:lnTo>
                    <a:pt x="1423" y="250"/>
                  </a:lnTo>
                  <a:lnTo>
                    <a:pt x="1423" y="253"/>
                  </a:lnTo>
                  <a:lnTo>
                    <a:pt x="1425" y="248"/>
                  </a:lnTo>
                  <a:lnTo>
                    <a:pt x="1427" y="245"/>
                  </a:lnTo>
                  <a:lnTo>
                    <a:pt x="1430" y="245"/>
                  </a:lnTo>
                  <a:lnTo>
                    <a:pt x="1430" y="243"/>
                  </a:lnTo>
                  <a:lnTo>
                    <a:pt x="1427" y="243"/>
                  </a:lnTo>
                  <a:lnTo>
                    <a:pt x="1425" y="243"/>
                  </a:lnTo>
                  <a:lnTo>
                    <a:pt x="1425" y="241"/>
                  </a:lnTo>
                  <a:close/>
                  <a:moveTo>
                    <a:pt x="1544" y="443"/>
                  </a:moveTo>
                  <a:lnTo>
                    <a:pt x="1542" y="443"/>
                  </a:lnTo>
                  <a:lnTo>
                    <a:pt x="1542" y="445"/>
                  </a:lnTo>
                  <a:lnTo>
                    <a:pt x="1542" y="445"/>
                  </a:lnTo>
                  <a:lnTo>
                    <a:pt x="1542" y="448"/>
                  </a:lnTo>
                  <a:lnTo>
                    <a:pt x="1539" y="448"/>
                  </a:lnTo>
                  <a:lnTo>
                    <a:pt x="1539" y="450"/>
                  </a:lnTo>
                  <a:lnTo>
                    <a:pt x="1542" y="450"/>
                  </a:lnTo>
                  <a:lnTo>
                    <a:pt x="1544" y="450"/>
                  </a:lnTo>
                  <a:lnTo>
                    <a:pt x="1544" y="448"/>
                  </a:lnTo>
                  <a:lnTo>
                    <a:pt x="1544" y="448"/>
                  </a:lnTo>
                  <a:lnTo>
                    <a:pt x="1544" y="448"/>
                  </a:lnTo>
                  <a:lnTo>
                    <a:pt x="1546" y="448"/>
                  </a:lnTo>
                  <a:lnTo>
                    <a:pt x="1546" y="445"/>
                  </a:lnTo>
                  <a:lnTo>
                    <a:pt x="1549" y="443"/>
                  </a:lnTo>
                  <a:lnTo>
                    <a:pt x="1549" y="443"/>
                  </a:lnTo>
                  <a:lnTo>
                    <a:pt x="1546" y="443"/>
                  </a:lnTo>
                  <a:lnTo>
                    <a:pt x="1544" y="443"/>
                  </a:lnTo>
                  <a:lnTo>
                    <a:pt x="1544" y="443"/>
                  </a:lnTo>
                  <a:close/>
                  <a:moveTo>
                    <a:pt x="1537" y="457"/>
                  </a:moveTo>
                  <a:lnTo>
                    <a:pt x="1539" y="457"/>
                  </a:lnTo>
                  <a:lnTo>
                    <a:pt x="1539" y="455"/>
                  </a:lnTo>
                  <a:lnTo>
                    <a:pt x="1539" y="455"/>
                  </a:lnTo>
                  <a:lnTo>
                    <a:pt x="1537" y="455"/>
                  </a:lnTo>
                  <a:lnTo>
                    <a:pt x="1537" y="457"/>
                  </a:lnTo>
                  <a:close/>
                  <a:moveTo>
                    <a:pt x="1430" y="336"/>
                  </a:moveTo>
                  <a:lnTo>
                    <a:pt x="1430" y="338"/>
                  </a:lnTo>
                  <a:lnTo>
                    <a:pt x="1430" y="341"/>
                  </a:lnTo>
                  <a:lnTo>
                    <a:pt x="1430" y="341"/>
                  </a:lnTo>
                  <a:lnTo>
                    <a:pt x="1430" y="343"/>
                  </a:lnTo>
                  <a:lnTo>
                    <a:pt x="1430" y="343"/>
                  </a:lnTo>
                  <a:lnTo>
                    <a:pt x="1430" y="345"/>
                  </a:lnTo>
                  <a:lnTo>
                    <a:pt x="1430" y="348"/>
                  </a:lnTo>
                  <a:lnTo>
                    <a:pt x="1430" y="348"/>
                  </a:lnTo>
                  <a:lnTo>
                    <a:pt x="1427" y="350"/>
                  </a:lnTo>
                  <a:lnTo>
                    <a:pt x="1427" y="353"/>
                  </a:lnTo>
                  <a:lnTo>
                    <a:pt x="1427" y="353"/>
                  </a:lnTo>
                  <a:lnTo>
                    <a:pt x="1425" y="353"/>
                  </a:lnTo>
                  <a:lnTo>
                    <a:pt x="1425" y="355"/>
                  </a:lnTo>
                  <a:lnTo>
                    <a:pt x="1427" y="357"/>
                  </a:lnTo>
                  <a:lnTo>
                    <a:pt x="1425" y="357"/>
                  </a:lnTo>
                  <a:lnTo>
                    <a:pt x="1425" y="360"/>
                  </a:lnTo>
                  <a:lnTo>
                    <a:pt x="1425" y="360"/>
                  </a:lnTo>
                  <a:lnTo>
                    <a:pt x="1425" y="362"/>
                  </a:lnTo>
                  <a:lnTo>
                    <a:pt x="1425" y="362"/>
                  </a:lnTo>
                  <a:lnTo>
                    <a:pt x="1425" y="367"/>
                  </a:lnTo>
                  <a:lnTo>
                    <a:pt x="1425" y="367"/>
                  </a:lnTo>
                  <a:lnTo>
                    <a:pt x="1425" y="369"/>
                  </a:lnTo>
                  <a:lnTo>
                    <a:pt x="1423" y="369"/>
                  </a:lnTo>
                  <a:lnTo>
                    <a:pt x="1420" y="376"/>
                  </a:lnTo>
                  <a:lnTo>
                    <a:pt x="1420" y="376"/>
                  </a:lnTo>
                  <a:lnTo>
                    <a:pt x="1416" y="381"/>
                  </a:lnTo>
                  <a:lnTo>
                    <a:pt x="1416" y="384"/>
                  </a:lnTo>
                  <a:lnTo>
                    <a:pt x="1416" y="384"/>
                  </a:lnTo>
                  <a:lnTo>
                    <a:pt x="1416" y="386"/>
                  </a:lnTo>
                  <a:lnTo>
                    <a:pt x="1416" y="391"/>
                  </a:lnTo>
                  <a:lnTo>
                    <a:pt x="1413" y="391"/>
                  </a:lnTo>
                  <a:lnTo>
                    <a:pt x="1413" y="393"/>
                  </a:lnTo>
                  <a:lnTo>
                    <a:pt x="1411" y="393"/>
                  </a:lnTo>
                  <a:lnTo>
                    <a:pt x="1411" y="395"/>
                  </a:lnTo>
                  <a:lnTo>
                    <a:pt x="1413" y="398"/>
                  </a:lnTo>
                  <a:lnTo>
                    <a:pt x="1413" y="398"/>
                  </a:lnTo>
                  <a:lnTo>
                    <a:pt x="1413" y="398"/>
                  </a:lnTo>
                  <a:lnTo>
                    <a:pt x="1413" y="400"/>
                  </a:lnTo>
                  <a:lnTo>
                    <a:pt x="1413" y="400"/>
                  </a:lnTo>
                  <a:lnTo>
                    <a:pt x="1413" y="400"/>
                  </a:lnTo>
                  <a:lnTo>
                    <a:pt x="1413" y="403"/>
                  </a:lnTo>
                  <a:lnTo>
                    <a:pt x="1416" y="403"/>
                  </a:lnTo>
                  <a:lnTo>
                    <a:pt x="1416" y="403"/>
                  </a:lnTo>
                  <a:lnTo>
                    <a:pt x="1416" y="403"/>
                  </a:lnTo>
                  <a:lnTo>
                    <a:pt x="1418" y="400"/>
                  </a:lnTo>
                  <a:lnTo>
                    <a:pt x="1423" y="403"/>
                  </a:lnTo>
                  <a:lnTo>
                    <a:pt x="1425" y="403"/>
                  </a:lnTo>
                  <a:lnTo>
                    <a:pt x="1430" y="398"/>
                  </a:lnTo>
                  <a:lnTo>
                    <a:pt x="1432" y="395"/>
                  </a:lnTo>
                  <a:lnTo>
                    <a:pt x="1435" y="393"/>
                  </a:lnTo>
                  <a:lnTo>
                    <a:pt x="1442" y="388"/>
                  </a:lnTo>
                  <a:lnTo>
                    <a:pt x="1444" y="384"/>
                  </a:lnTo>
                  <a:lnTo>
                    <a:pt x="1446" y="381"/>
                  </a:lnTo>
                  <a:lnTo>
                    <a:pt x="1454" y="381"/>
                  </a:lnTo>
                  <a:lnTo>
                    <a:pt x="1461" y="381"/>
                  </a:lnTo>
                  <a:lnTo>
                    <a:pt x="1461" y="381"/>
                  </a:lnTo>
                  <a:lnTo>
                    <a:pt x="1461" y="381"/>
                  </a:lnTo>
                  <a:lnTo>
                    <a:pt x="1463" y="381"/>
                  </a:lnTo>
                  <a:lnTo>
                    <a:pt x="1463" y="379"/>
                  </a:lnTo>
                  <a:lnTo>
                    <a:pt x="1470" y="379"/>
                  </a:lnTo>
                  <a:lnTo>
                    <a:pt x="1473" y="379"/>
                  </a:lnTo>
                  <a:lnTo>
                    <a:pt x="1473" y="381"/>
                  </a:lnTo>
                  <a:lnTo>
                    <a:pt x="1473" y="381"/>
                  </a:lnTo>
                  <a:lnTo>
                    <a:pt x="1473" y="384"/>
                  </a:lnTo>
                  <a:lnTo>
                    <a:pt x="1473" y="384"/>
                  </a:lnTo>
                  <a:lnTo>
                    <a:pt x="1475" y="381"/>
                  </a:lnTo>
                  <a:lnTo>
                    <a:pt x="1475" y="381"/>
                  </a:lnTo>
                  <a:lnTo>
                    <a:pt x="1475" y="379"/>
                  </a:lnTo>
                  <a:lnTo>
                    <a:pt x="1477" y="376"/>
                  </a:lnTo>
                  <a:lnTo>
                    <a:pt x="1480" y="379"/>
                  </a:lnTo>
                  <a:lnTo>
                    <a:pt x="1482" y="376"/>
                  </a:lnTo>
                  <a:lnTo>
                    <a:pt x="1489" y="376"/>
                  </a:lnTo>
                  <a:lnTo>
                    <a:pt x="1494" y="374"/>
                  </a:lnTo>
                  <a:lnTo>
                    <a:pt x="1496" y="372"/>
                  </a:lnTo>
                  <a:lnTo>
                    <a:pt x="1499" y="372"/>
                  </a:lnTo>
                  <a:lnTo>
                    <a:pt x="1499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6" y="369"/>
                  </a:lnTo>
                  <a:lnTo>
                    <a:pt x="1508" y="367"/>
                  </a:lnTo>
                  <a:lnTo>
                    <a:pt x="1508" y="369"/>
                  </a:lnTo>
                  <a:lnTo>
                    <a:pt x="1511" y="369"/>
                  </a:lnTo>
                  <a:lnTo>
                    <a:pt x="1513" y="362"/>
                  </a:lnTo>
                  <a:lnTo>
                    <a:pt x="1515" y="357"/>
                  </a:lnTo>
                  <a:lnTo>
                    <a:pt x="1518" y="357"/>
                  </a:lnTo>
                  <a:lnTo>
                    <a:pt x="1520" y="355"/>
                  </a:lnTo>
                  <a:lnTo>
                    <a:pt x="1520" y="353"/>
                  </a:lnTo>
                  <a:lnTo>
                    <a:pt x="1520" y="350"/>
                  </a:lnTo>
                  <a:lnTo>
                    <a:pt x="1520" y="350"/>
                  </a:lnTo>
                  <a:lnTo>
                    <a:pt x="1520" y="348"/>
                  </a:lnTo>
                  <a:lnTo>
                    <a:pt x="1520" y="345"/>
                  </a:lnTo>
                  <a:lnTo>
                    <a:pt x="1520" y="345"/>
                  </a:lnTo>
                  <a:lnTo>
                    <a:pt x="1520" y="343"/>
                  </a:lnTo>
                  <a:lnTo>
                    <a:pt x="1520" y="343"/>
                  </a:lnTo>
                  <a:lnTo>
                    <a:pt x="1520" y="341"/>
                  </a:lnTo>
                  <a:lnTo>
                    <a:pt x="1518" y="338"/>
                  </a:lnTo>
                  <a:lnTo>
                    <a:pt x="1518" y="336"/>
                  </a:lnTo>
                  <a:lnTo>
                    <a:pt x="1518" y="334"/>
                  </a:lnTo>
                  <a:lnTo>
                    <a:pt x="1518" y="334"/>
                  </a:lnTo>
                  <a:lnTo>
                    <a:pt x="1518" y="331"/>
                  </a:lnTo>
                  <a:lnTo>
                    <a:pt x="1515" y="329"/>
                  </a:lnTo>
                  <a:lnTo>
                    <a:pt x="1515" y="326"/>
                  </a:lnTo>
                  <a:lnTo>
                    <a:pt x="1513" y="324"/>
                  </a:lnTo>
                  <a:lnTo>
                    <a:pt x="1511" y="322"/>
                  </a:lnTo>
                  <a:lnTo>
                    <a:pt x="1508" y="322"/>
                  </a:lnTo>
                  <a:lnTo>
                    <a:pt x="1508" y="324"/>
                  </a:lnTo>
                  <a:lnTo>
                    <a:pt x="1508" y="326"/>
                  </a:lnTo>
                  <a:lnTo>
                    <a:pt x="1508" y="326"/>
                  </a:lnTo>
                  <a:lnTo>
                    <a:pt x="1508" y="329"/>
                  </a:lnTo>
                  <a:lnTo>
                    <a:pt x="1508" y="329"/>
                  </a:lnTo>
                  <a:lnTo>
                    <a:pt x="1506" y="331"/>
                  </a:lnTo>
                  <a:lnTo>
                    <a:pt x="1506" y="329"/>
                  </a:lnTo>
                  <a:lnTo>
                    <a:pt x="1508" y="329"/>
                  </a:lnTo>
                  <a:lnTo>
                    <a:pt x="1508" y="329"/>
                  </a:lnTo>
                  <a:lnTo>
                    <a:pt x="1508" y="326"/>
                  </a:lnTo>
                  <a:lnTo>
                    <a:pt x="1508" y="326"/>
                  </a:lnTo>
                  <a:lnTo>
                    <a:pt x="1508" y="324"/>
                  </a:lnTo>
                  <a:lnTo>
                    <a:pt x="1501" y="322"/>
                  </a:lnTo>
                  <a:lnTo>
                    <a:pt x="1504" y="322"/>
                  </a:lnTo>
                  <a:lnTo>
                    <a:pt x="1504" y="322"/>
                  </a:lnTo>
                  <a:lnTo>
                    <a:pt x="1504" y="319"/>
                  </a:lnTo>
                  <a:lnTo>
                    <a:pt x="1504" y="317"/>
                  </a:lnTo>
                  <a:lnTo>
                    <a:pt x="1504" y="312"/>
                  </a:lnTo>
                  <a:lnTo>
                    <a:pt x="1501" y="310"/>
                  </a:lnTo>
                  <a:lnTo>
                    <a:pt x="1496" y="310"/>
                  </a:lnTo>
                  <a:lnTo>
                    <a:pt x="1496" y="307"/>
                  </a:lnTo>
                  <a:lnTo>
                    <a:pt x="1496" y="307"/>
                  </a:lnTo>
                  <a:lnTo>
                    <a:pt x="1496" y="305"/>
                  </a:lnTo>
                  <a:lnTo>
                    <a:pt x="1494" y="303"/>
                  </a:lnTo>
                  <a:lnTo>
                    <a:pt x="1494" y="303"/>
                  </a:lnTo>
                  <a:lnTo>
                    <a:pt x="1494" y="300"/>
                  </a:lnTo>
                  <a:lnTo>
                    <a:pt x="1496" y="300"/>
                  </a:lnTo>
                  <a:lnTo>
                    <a:pt x="1494" y="300"/>
                  </a:lnTo>
                  <a:lnTo>
                    <a:pt x="1494" y="298"/>
                  </a:lnTo>
                  <a:lnTo>
                    <a:pt x="1494" y="298"/>
                  </a:lnTo>
                  <a:lnTo>
                    <a:pt x="1492" y="295"/>
                  </a:lnTo>
                  <a:lnTo>
                    <a:pt x="1489" y="298"/>
                  </a:lnTo>
                  <a:lnTo>
                    <a:pt x="1489" y="298"/>
                  </a:lnTo>
                  <a:lnTo>
                    <a:pt x="1489" y="295"/>
                  </a:lnTo>
                  <a:lnTo>
                    <a:pt x="1489" y="293"/>
                  </a:lnTo>
                  <a:lnTo>
                    <a:pt x="1489" y="293"/>
                  </a:lnTo>
                  <a:lnTo>
                    <a:pt x="1489" y="293"/>
                  </a:lnTo>
                  <a:lnTo>
                    <a:pt x="1487" y="293"/>
                  </a:lnTo>
                  <a:lnTo>
                    <a:pt x="1487" y="295"/>
                  </a:lnTo>
                  <a:lnTo>
                    <a:pt x="1487" y="298"/>
                  </a:lnTo>
                  <a:lnTo>
                    <a:pt x="1485" y="298"/>
                  </a:lnTo>
                  <a:lnTo>
                    <a:pt x="1485" y="298"/>
                  </a:lnTo>
                  <a:lnTo>
                    <a:pt x="1482" y="300"/>
                  </a:lnTo>
                  <a:lnTo>
                    <a:pt x="1482" y="300"/>
                  </a:lnTo>
                  <a:lnTo>
                    <a:pt x="1482" y="303"/>
                  </a:lnTo>
                  <a:lnTo>
                    <a:pt x="1480" y="303"/>
                  </a:lnTo>
                  <a:lnTo>
                    <a:pt x="1477" y="303"/>
                  </a:lnTo>
                  <a:lnTo>
                    <a:pt x="1475" y="303"/>
                  </a:lnTo>
                  <a:lnTo>
                    <a:pt x="1475" y="305"/>
                  </a:lnTo>
                  <a:lnTo>
                    <a:pt x="1475" y="307"/>
                  </a:lnTo>
                  <a:lnTo>
                    <a:pt x="1475" y="310"/>
                  </a:lnTo>
                  <a:lnTo>
                    <a:pt x="1473" y="312"/>
                  </a:lnTo>
                  <a:lnTo>
                    <a:pt x="1473" y="317"/>
                  </a:lnTo>
                  <a:lnTo>
                    <a:pt x="1473" y="317"/>
                  </a:lnTo>
                  <a:lnTo>
                    <a:pt x="1473" y="319"/>
                  </a:lnTo>
                  <a:lnTo>
                    <a:pt x="1473" y="319"/>
                  </a:lnTo>
                  <a:lnTo>
                    <a:pt x="1470" y="324"/>
                  </a:lnTo>
                  <a:lnTo>
                    <a:pt x="1466" y="326"/>
                  </a:lnTo>
                  <a:lnTo>
                    <a:pt x="1466" y="324"/>
                  </a:lnTo>
                  <a:lnTo>
                    <a:pt x="1466" y="322"/>
                  </a:lnTo>
                  <a:lnTo>
                    <a:pt x="1468" y="319"/>
                  </a:lnTo>
                  <a:lnTo>
                    <a:pt x="1470" y="312"/>
                  </a:lnTo>
                  <a:lnTo>
                    <a:pt x="1470" y="312"/>
                  </a:lnTo>
                  <a:lnTo>
                    <a:pt x="1470" y="310"/>
                  </a:lnTo>
                  <a:lnTo>
                    <a:pt x="1470" y="310"/>
                  </a:lnTo>
                  <a:lnTo>
                    <a:pt x="1470" y="307"/>
                  </a:lnTo>
                  <a:lnTo>
                    <a:pt x="1473" y="307"/>
                  </a:lnTo>
                  <a:lnTo>
                    <a:pt x="1473" y="305"/>
                  </a:lnTo>
                  <a:lnTo>
                    <a:pt x="1473" y="303"/>
                  </a:lnTo>
                  <a:lnTo>
                    <a:pt x="1473" y="303"/>
                  </a:lnTo>
                  <a:lnTo>
                    <a:pt x="1473" y="300"/>
                  </a:lnTo>
                  <a:lnTo>
                    <a:pt x="1473" y="298"/>
                  </a:lnTo>
                  <a:lnTo>
                    <a:pt x="1473" y="298"/>
                  </a:lnTo>
                  <a:lnTo>
                    <a:pt x="1473" y="295"/>
                  </a:lnTo>
                  <a:lnTo>
                    <a:pt x="1473" y="293"/>
                  </a:lnTo>
                  <a:lnTo>
                    <a:pt x="1473" y="293"/>
                  </a:lnTo>
                  <a:lnTo>
                    <a:pt x="1475" y="291"/>
                  </a:lnTo>
                  <a:lnTo>
                    <a:pt x="1475" y="288"/>
                  </a:lnTo>
                  <a:lnTo>
                    <a:pt x="1475" y="288"/>
                  </a:lnTo>
                  <a:lnTo>
                    <a:pt x="1475" y="284"/>
                  </a:lnTo>
                  <a:lnTo>
                    <a:pt x="1477" y="284"/>
                  </a:lnTo>
                  <a:lnTo>
                    <a:pt x="1480" y="284"/>
                  </a:lnTo>
                  <a:lnTo>
                    <a:pt x="1480" y="281"/>
                  </a:lnTo>
                  <a:lnTo>
                    <a:pt x="1480" y="281"/>
                  </a:lnTo>
                  <a:lnTo>
                    <a:pt x="1480" y="279"/>
                  </a:lnTo>
                  <a:lnTo>
                    <a:pt x="1475" y="276"/>
                  </a:lnTo>
                  <a:lnTo>
                    <a:pt x="1475" y="274"/>
                  </a:lnTo>
                  <a:lnTo>
                    <a:pt x="1473" y="272"/>
                  </a:lnTo>
                  <a:lnTo>
                    <a:pt x="1470" y="269"/>
                  </a:lnTo>
                  <a:lnTo>
                    <a:pt x="1468" y="269"/>
                  </a:lnTo>
                  <a:lnTo>
                    <a:pt x="1466" y="269"/>
                  </a:lnTo>
                  <a:lnTo>
                    <a:pt x="1466" y="269"/>
                  </a:lnTo>
                  <a:lnTo>
                    <a:pt x="1463" y="269"/>
                  </a:lnTo>
                  <a:lnTo>
                    <a:pt x="1463" y="272"/>
                  </a:lnTo>
                  <a:lnTo>
                    <a:pt x="1463" y="272"/>
                  </a:lnTo>
                  <a:lnTo>
                    <a:pt x="1463" y="272"/>
                  </a:lnTo>
                  <a:lnTo>
                    <a:pt x="1463" y="274"/>
                  </a:lnTo>
                  <a:lnTo>
                    <a:pt x="1463" y="274"/>
                  </a:lnTo>
                  <a:lnTo>
                    <a:pt x="1463" y="276"/>
                  </a:lnTo>
                  <a:lnTo>
                    <a:pt x="1463" y="279"/>
                  </a:lnTo>
                  <a:lnTo>
                    <a:pt x="1463" y="281"/>
                  </a:lnTo>
                  <a:lnTo>
                    <a:pt x="1463" y="281"/>
                  </a:lnTo>
                  <a:lnTo>
                    <a:pt x="1463" y="284"/>
                  </a:lnTo>
                  <a:lnTo>
                    <a:pt x="1463" y="286"/>
                  </a:lnTo>
                  <a:lnTo>
                    <a:pt x="1461" y="284"/>
                  </a:lnTo>
                  <a:lnTo>
                    <a:pt x="1461" y="284"/>
                  </a:lnTo>
                  <a:lnTo>
                    <a:pt x="1458" y="284"/>
                  </a:lnTo>
                  <a:lnTo>
                    <a:pt x="1458" y="281"/>
                  </a:lnTo>
                  <a:lnTo>
                    <a:pt x="1458" y="281"/>
                  </a:lnTo>
                  <a:lnTo>
                    <a:pt x="1458" y="279"/>
                  </a:lnTo>
                  <a:lnTo>
                    <a:pt x="1458" y="279"/>
                  </a:lnTo>
                  <a:lnTo>
                    <a:pt x="1458" y="274"/>
                  </a:lnTo>
                  <a:lnTo>
                    <a:pt x="1458" y="274"/>
                  </a:lnTo>
                  <a:lnTo>
                    <a:pt x="1454" y="274"/>
                  </a:lnTo>
                  <a:lnTo>
                    <a:pt x="1451" y="276"/>
                  </a:lnTo>
                  <a:lnTo>
                    <a:pt x="1451" y="279"/>
                  </a:lnTo>
                  <a:lnTo>
                    <a:pt x="1451" y="279"/>
                  </a:lnTo>
                  <a:lnTo>
                    <a:pt x="1451" y="281"/>
                  </a:lnTo>
                  <a:lnTo>
                    <a:pt x="1451" y="281"/>
                  </a:lnTo>
                  <a:lnTo>
                    <a:pt x="1451" y="284"/>
                  </a:lnTo>
                  <a:lnTo>
                    <a:pt x="1451" y="284"/>
                  </a:lnTo>
                  <a:lnTo>
                    <a:pt x="1451" y="286"/>
                  </a:lnTo>
                  <a:lnTo>
                    <a:pt x="1451" y="288"/>
                  </a:lnTo>
                  <a:lnTo>
                    <a:pt x="1449" y="286"/>
                  </a:lnTo>
                  <a:lnTo>
                    <a:pt x="1449" y="288"/>
                  </a:lnTo>
                  <a:lnTo>
                    <a:pt x="1444" y="291"/>
                  </a:lnTo>
                  <a:lnTo>
                    <a:pt x="1444" y="291"/>
                  </a:lnTo>
                  <a:lnTo>
                    <a:pt x="1444" y="293"/>
                  </a:lnTo>
                  <a:lnTo>
                    <a:pt x="1444" y="293"/>
                  </a:lnTo>
                  <a:lnTo>
                    <a:pt x="1444" y="295"/>
                  </a:lnTo>
                  <a:lnTo>
                    <a:pt x="1444" y="298"/>
                  </a:lnTo>
                  <a:lnTo>
                    <a:pt x="1442" y="298"/>
                  </a:lnTo>
                  <a:lnTo>
                    <a:pt x="1442" y="298"/>
                  </a:lnTo>
                  <a:lnTo>
                    <a:pt x="1442" y="300"/>
                  </a:lnTo>
                  <a:lnTo>
                    <a:pt x="1442" y="303"/>
                  </a:lnTo>
                  <a:lnTo>
                    <a:pt x="1442" y="303"/>
                  </a:lnTo>
                  <a:lnTo>
                    <a:pt x="1446" y="305"/>
                  </a:lnTo>
                  <a:lnTo>
                    <a:pt x="1449" y="310"/>
                  </a:lnTo>
                  <a:lnTo>
                    <a:pt x="1451" y="310"/>
                  </a:lnTo>
                  <a:lnTo>
                    <a:pt x="1454" y="310"/>
                  </a:lnTo>
                  <a:lnTo>
                    <a:pt x="1454" y="312"/>
                  </a:lnTo>
                  <a:lnTo>
                    <a:pt x="1449" y="310"/>
                  </a:lnTo>
                  <a:lnTo>
                    <a:pt x="1444" y="307"/>
                  </a:lnTo>
                  <a:lnTo>
                    <a:pt x="1442" y="307"/>
                  </a:lnTo>
                  <a:lnTo>
                    <a:pt x="1442" y="307"/>
                  </a:lnTo>
                  <a:lnTo>
                    <a:pt x="1442" y="310"/>
                  </a:lnTo>
                  <a:lnTo>
                    <a:pt x="1442" y="310"/>
                  </a:lnTo>
                  <a:lnTo>
                    <a:pt x="1439" y="312"/>
                  </a:lnTo>
                  <a:lnTo>
                    <a:pt x="1439" y="312"/>
                  </a:lnTo>
                  <a:lnTo>
                    <a:pt x="1439" y="315"/>
                  </a:lnTo>
                  <a:lnTo>
                    <a:pt x="1439" y="317"/>
                  </a:lnTo>
                  <a:lnTo>
                    <a:pt x="1439" y="317"/>
                  </a:lnTo>
                  <a:lnTo>
                    <a:pt x="1439" y="319"/>
                  </a:lnTo>
                  <a:lnTo>
                    <a:pt x="1439" y="322"/>
                  </a:lnTo>
                  <a:lnTo>
                    <a:pt x="1439" y="322"/>
                  </a:lnTo>
                  <a:lnTo>
                    <a:pt x="1439" y="324"/>
                  </a:lnTo>
                  <a:lnTo>
                    <a:pt x="1439" y="326"/>
                  </a:lnTo>
                  <a:lnTo>
                    <a:pt x="1439" y="326"/>
                  </a:lnTo>
                  <a:lnTo>
                    <a:pt x="1439" y="329"/>
                  </a:lnTo>
                  <a:lnTo>
                    <a:pt x="1442" y="329"/>
                  </a:lnTo>
                  <a:lnTo>
                    <a:pt x="1444" y="329"/>
                  </a:lnTo>
                  <a:lnTo>
                    <a:pt x="1444" y="331"/>
                  </a:lnTo>
                  <a:lnTo>
                    <a:pt x="1444" y="331"/>
                  </a:lnTo>
                  <a:lnTo>
                    <a:pt x="1442" y="334"/>
                  </a:lnTo>
                  <a:lnTo>
                    <a:pt x="1442" y="331"/>
                  </a:lnTo>
                  <a:lnTo>
                    <a:pt x="1442" y="331"/>
                  </a:lnTo>
                  <a:lnTo>
                    <a:pt x="1437" y="331"/>
                  </a:lnTo>
                  <a:lnTo>
                    <a:pt x="1435" y="329"/>
                  </a:lnTo>
                  <a:lnTo>
                    <a:pt x="1435" y="329"/>
                  </a:lnTo>
                  <a:lnTo>
                    <a:pt x="1432" y="331"/>
                  </a:lnTo>
                  <a:lnTo>
                    <a:pt x="1430" y="334"/>
                  </a:lnTo>
                  <a:lnTo>
                    <a:pt x="1430" y="336"/>
                  </a:lnTo>
                  <a:close/>
                  <a:moveTo>
                    <a:pt x="1532" y="381"/>
                  </a:moveTo>
                  <a:lnTo>
                    <a:pt x="1534" y="381"/>
                  </a:lnTo>
                  <a:lnTo>
                    <a:pt x="1539" y="379"/>
                  </a:lnTo>
                  <a:lnTo>
                    <a:pt x="1542" y="376"/>
                  </a:lnTo>
                  <a:lnTo>
                    <a:pt x="1539" y="376"/>
                  </a:lnTo>
                  <a:lnTo>
                    <a:pt x="1539" y="376"/>
                  </a:lnTo>
                  <a:lnTo>
                    <a:pt x="1542" y="374"/>
                  </a:lnTo>
                  <a:lnTo>
                    <a:pt x="1542" y="376"/>
                  </a:lnTo>
                  <a:lnTo>
                    <a:pt x="1544" y="376"/>
                  </a:lnTo>
                  <a:lnTo>
                    <a:pt x="1544" y="376"/>
                  </a:lnTo>
                  <a:lnTo>
                    <a:pt x="1544" y="372"/>
                  </a:lnTo>
                  <a:lnTo>
                    <a:pt x="1544" y="372"/>
                  </a:lnTo>
                  <a:lnTo>
                    <a:pt x="1544" y="372"/>
                  </a:lnTo>
                  <a:lnTo>
                    <a:pt x="1542" y="369"/>
                  </a:lnTo>
                  <a:lnTo>
                    <a:pt x="1542" y="369"/>
                  </a:lnTo>
                  <a:lnTo>
                    <a:pt x="1539" y="369"/>
                  </a:lnTo>
                  <a:lnTo>
                    <a:pt x="1539" y="369"/>
                  </a:lnTo>
                  <a:lnTo>
                    <a:pt x="1539" y="372"/>
                  </a:lnTo>
                  <a:lnTo>
                    <a:pt x="1539" y="374"/>
                  </a:lnTo>
                  <a:lnTo>
                    <a:pt x="1537" y="376"/>
                  </a:lnTo>
                  <a:lnTo>
                    <a:pt x="1534" y="376"/>
                  </a:lnTo>
                  <a:lnTo>
                    <a:pt x="1532" y="376"/>
                  </a:lnTo>
                  <a:lnTo>
                    <a:pt x="1532" y="376"/>
                  </a:lnTo>
                  <a:lnTo>
                    <a:pt x="1532" y="379"/>
                  </a:lnTo>
                  <a:lnTo>
                    <a:pt x="1530" y="379"/>
                  </a:lnTo>
                  <a:lnTo>
                    <a:pt x="1532" y="381"/>
                  </a:lnTo>
                  <a:lnTo>
                    <a:pt x="1532" y="381"/>
                  </a:lnTo>
                  <a:close/>
                  <a:moveTo>
                    <a:pt x="1553" y="460"/>
                  </a:moveTo>
                  <a:lnTo>
                    <a:pt x="1551" y="462"/>
                  </a:lnTo>
                  <a:lnTo>
                    <a:pt x="1553" y="462"/>
                  </a:lnTo>
                  <a:lnTo>
                    <a:pt x="1553" y="462"/>
                  </a:lnTo>
                  <a:lnTo>
                    <a:pt x="1561" y="460"/>
                  </a:lnTo>
                  <a:lnTo>
                    <a:pt x="1561" y="460"/>
                  </a:lnTo>
                  <a:lnTo>
                    <a:pt x="1561" y="457"/>
                  </a:lnTo>
                  <a:lnTo>
                    <a:pt x="1561" y="457"/>
                  </a:lnTo>
                  <a:lnTo>
                    <a:pt x="1561" y="455"/>
                  </a:lnTo>
                  <a:lnTo>
                    <a:pt x="1561" y="453"/>
                  </a:lnTo>
                  <a:lnTo>
                    <a:pt x="1561" y="453"/>
                  </a:lnTo>
                  <a:lnTo>
                    <a:pt x="1561" y="455"/>
                  </a:lnTo>
                  <a:lnTo>
                    <a:pt x="1558" y="453"/>
                  </a:lnTo>
                  <a:lnTo>
                    <a:pt x="1556" y="453"/>
                  </a:lnTo>
                  <a:lnTo>
                    <a:pt x="1556" y="453"/>
                  </a:lnTo>
                  <a:lnTo>
                    <a:pt x="1553" y="453"/>
                  </a:lnTo>
                  <a:lnTo>
                    <a:pt x="1553" y="457"/>
                  </a:lnTo>
                  <a:lnTo>
                    <a:pt x="1553" y="457"/>
                  </a:lnTo>
                  <a:lnTo>
                    <a:pt x="1556" y="457"/>
                  </a:lnTo>
                  <a:lnTo>
                    <a:pt x="1556" y="457"/>
                  </a:lnTo>
                  <a:lnTo>
                    <a:pt x="1556" y="460"/>
                  </a:lnTo>
                  <a:lnTo>
                    <a:pt x="1553" y="460"/>
                  </a:lnTo>
                  <a:close/>
                  <a:moveTo>
                    <a:pt x="2518" y="886"/>
                  </a:moveTo>
                  <a:lnTo>
                    <a:pt x="2518" y="886"/>
                  </a:lnTo>
                  <a:lnTo>
                    <a:pt x="2518" y="886"/>
                  </a:lnTo>
                  <a:lnTo>
                    <a:pt x="2518" y="886"/>
                  </a:lnTo>
                  <a:lnTo>
                    <a:pt x="2518" y="883"/>
                  </a:lnTo>
                  <a:lnTo>
                    <a:pt x="2518" y="881"/>
                  </a:lnTo>
                  <a:lnTo>
                    <a:pt x="2515" y="881"/>
                  </a:lnTo>
                  <a:lnTo>
                    <a:pt x="2515" y="881"/>
                  </a:lnTo>
                  <a:lnTo>
                    <a:pt x="2513" y="881"/>
                  </a:lnTo>
                  <a:lnTo>
                    <a:pt x="2513" y="881"/>
                  </a:lnTo>
                  <a:lnTo>
                    <a:pt x="2513" y="883"/>
                  </a:lnTo>
                  <a:lnTo>
                    <a:pt x="2515" y="883"/>
                  </a:lnTo>
                  <a:lnTo>
                    <a:pt x="2518" y="886"/>
                  </a:lnTo>
                  <a:close/>
                  <a:moveTo>
                    <a:pt x="2532" y="890"/>
                  </a:moveTo>
                  <a:lnTo>
                    <a:pt x="2532" y="890"/>
                  </a:lnTo>
                  <a:lnTo>
                    <a:pt x="2530" y="888"/>
                  </a:lnTo>
                  <a:lnTo>
                    <a:pt x="2530" y="890"/>
                  </a:lnTo>
                  <a:lnTo>
                    <a:pt x="2530" y="890"/>
                  </a:lnTo>
                  <a:lnTo>
                    <a:pt x="2527" y="890"/>
                  </a:lnTo>
                  <a:lnTo>
                    <a:pt x="2527" y="890"/>
                  </a:lnTo>
                  <a:lnTo>
                    <a:pt x="2530" y="890"/>
                  </a:lnTo>
                  <a:lnTo>
                    <a:pt x="2532" y="890"/>
                  </a:lnTo>
                  <a:close/>
                  <a:moveTo>
                    <a:pt x="2629" y="938"/>
                  </a:moveTo>
                  <a:lnTo>
                    <a:pt x="2632" y="938"/>
                  </a:lnTo>
                  <a:lnTo>
                    <a:pt x="2632" y="938"/>
                  </a:lnTo>
                  <a:lnTo>
                    <a:pt x="2632" y="940"/>
                  </a:lnTo>
                  <a:lnTo>
                    <a:pt x="2632" y="940"/>
                  </a:lnTo>
                  <a:lnTo>
                    <a:pt x="2639" y="945"/>
                  </a:lnTo>
                  <a:lnTo>
                    <a:pt x="2644" y="948"/>
                  </a:lnTo>
                  <a:lnTo>
                    <a:pt x="2648" y="948"/>
                  </a:lnTo>
                  <a:lnTo>
                    <a:pt x="2651" y="948"/>
                  </a:lnTo>
                  <a:lnTo>
                    <a:pt x="2651" y="948"/>
                  </a:lnTo>
                  <a:lnTo>
                    <a:pt x="2653" y="945"/>
                  </a:lnTo>
                  <a:lnTo>
                    <a:pt x="2653" y="943"/>
                  </a:lnTo>
                  <a:lnTo>
                    <a:pt x="2653" y="940"/>
                  </a:lnTo>
                  <a:lnTo>
                    <a:pt x="2653" y="940"/>
                  </a:lnTo>
                  <a:lnTo>
                    <a:pt x="2653" y="938"/>
                  </a:lnTo>
                  <a:lnTo>
                    <a:pt x="2653" y="938"/>
                  </a:lnTo>
                  <a:lnTo>
                    <a:pt x="2653" y="938"/>
                  </a:lnTo>
                  <a:lnTo>
                    <a:pt x="2653" y="936"/>
                  </a:lnTo>
                  <a:lnTo>
                    <a:pt x="2656" y="936"/>
                  </a:lnTo>
                  <a:lnTo>
                    <a:pt x="2656" y="936"/>
                  </a:lnTo>
                  <a:lnTo>
                    <a:pt x="2656" y="933"/>
                  </a:lnTo>
                  <a:lnTo>
                    <a:pt x="2653" y="931"/>
                  </a:lnTo>
                  <a:lnTo>
                    <a:pt x="2653" y="931"/>
                  </a:lnTo>
                  <a:lnTo>
                    <a:pt x="2653" y="931"/>
                  </a:lnTo>
                  <a:lnTo>
                    <a:pt x="2651" y="931"/>
                  </a:lnTo>
                  <a:lnTo>
                    <a:pt x="2644" y="929"/>
                  </a:lnTo>
                  <a:lnTo>
                    <a:pt x="2644" y="926"/>
                  </a:lnTo>
                  <a:lnTo>
                    <a:pt x="2641" y="926"/>
                  </a:lnTo>
                  <a:lnTo>
                    <a:pt x="2641" y="926"/>
                  </a:lnTo>
                  <a:lnTo>
                    <a:pt x="2634" y="924"/>
                  </a:lnTo>
                  <a:lnTo>
                    <a:pt x="2634" y="926"/>
                  </a:lnTo>
                  <a:lnTo>
                    <a:pt x="2632" y="926"/>
                  </a:lnTo>
                  <a:lnTo>
                    <a:pt x="2629" y="929"/>
                  </a:lnTo>
                  <a:lnTo>
                    <a:pt x="2627" y="931"/>
                  </a:lnTo>
                  <a:lnTo>
                    <a:pt x="2627" y="933"/>
                  </a:lnTo>
                  <a:lnTo>
                    <a:pt x="2627" y="936"/>
                  </a:lnTo>
                  <a:lnTo>
                    <a:pt x="2627" y="936"/>
                  </a:lnTo>
                  <a:lnTo>
                    <a:pt x="2629" y="938"/>
                  </a:lnTo>
                  <a:close/>
                  <a:moveTo>
                    <a:pt x="2496" y="879"/>
                  </a:moveTo>
                  <a:lnTo>
                    <a:pt x="2499" y="879"/>
                  </a:lnTo>
                  <a:lnTo>
                    <a:pt x="2499" y="881"/>
                  </a:lnTo>
                  <a:lnTo>
                    <a:pt x="2496" y="881"/>
                  </a:lnTo>
                  <a:lnTo>
                    <a:pt x="2496" y="881"/>
                  </a:lnTo>
                  <a:lnTo>
                    <a:pt x="2499" y="883"/>
                  </a:lnTo>
                  <a:lnTo>
                    <a:pt x="2501" y="883"/>
                  </a:lnTo>
                  <a:lnTo>
                    <a:pt x="2501" y="883"/>
                  </a:lnTo>
                  <a:lnTo>
                    <a:pt x="2501" y="881"/>
                  </a:lnTo>
                  <a:lnTo>
                    <a:pt x="2501" y="881"/>
                  </a:lnTo>
                  <a:lnTo>
                    <a:pt x="2501" y="879"/>
                  </a:lnTo>
                  <a:lnTo>
                    <a:pt x="2501" y="879"/>
                  </a:lnTo>
                  <a:lnTo>
                    <a:pt x="2499" y="876"/>
                  </a:lnTo>
                  <a:lnTo>
                    <a:pt x="2499" y="876"/>
                  </a:lnTo>
                  <a:lnTo>
                    <a:pt x="2496" y="876"/>
                  </a:lnTo>
                  <a:lnTo>
                    <a:pt x="2494" y="876"/>
                  </a:lnTo>
                  <a:lnTo>
                    <a:pt x="2496" y="879"/>
                  </a:lnTo>
                  <a:lnTo>
                    <a:pt x="2496" y="879"/>
                  </a:lnTo>
                  <a:close/>
                  <a:moveTo>
                    <a:pt x="2140" y="700"/>
                  </a:moveTo>
                  <a:lnTo>
                    <a:pt x="2143" y="700"/>
                  </a:lnTo>
                  <a:lnTo>
                    <a:pt x="2145" y="698"/>
                  </a:lnTo>
                  <a:lnTo>
                    <a:pt x="2145" y="698"/>
                  </a:lnTo>
                  <a:lnTo>
                    <a:pt x="2145" y="698"/>
                  </a:lnTo>
                  <a:lnTo>
                    <a:pt x="2147" y="698"/>
                  </a:lnTo>
                  <a:lnTo>
                    <a:pt x="2150" y="695"/>
                  </a:lnTo>
                  <a:lnTo>
                    <a:pt x="2150" y="695"/>
                  </a:lnTo>
                  <a:lnTo>
                    <a:pt x="2152" y="695"/>
                  </a:lnTo>
                  <a:lnTo>
                    <a:pt x="2152" y="695"/>
                  </a:lnTo>
                  <a:lnTo>
                    <a:pt x="2152" y="693"/>
                  </a:lnTo>
                  <a:lnTo>
                    <a:pt x="2152" y="691"/>
                  </a:lnTo>
                  <a:lnTo>
                    <a:pt x="2152" y="691"/>
                  </a:lnTo>
                  <a:lnTo>
                    <a:pt x="2152" y="688"/>
                  </a:lnTo>
                  <a:lnTo>
                    <a:pt x="2152" y="688"/>
                  </a:lnTo>
                  <a:lnTo>
                    <a:pt x="2152" y="686"/>
                  </a:lnTo>
                  <a:lnTo>
                    <a:pt x="2152" y="686"/>
                  </a:lnTo>
                  <a:lnTo>
                    <a:pt x="2152" y="683"/>
                  </a:lnTo>
                  <a:lnTo>
                    <a:pt x="2152" y="681"/>
                  </a:lnTo>
                  <a:lnTo>
                    <a:pt x="2152" y="679"/>
                  </a:lnTo>
                  <a:lnTo>
                    <a:pt x="2150" y="676"/>
                  </a:lnTo>
                  <a:lnTo>
                    <a:pt x="2150" y="676"/>
                  </a:lnTo>
                  <a:lnTo>
                    <a:pt x="2145" y="676"/>
                  </a:lnTo>
                  <a:lnTo>
                    <a:pt x="2140" y="679"/>
                  </a:lnTo>
                  <a:lnTo>
                    <a:pt x="2138" y="681"/>
                  </a:lnTo>
                  <a:lnTo>
                    <a:pt x="2138" y="681"/>
                  </a:lnTo>
                  <a:lnTo>
                    <a:pt x="2138" y="686"/>
                  </a:lnTo>
                  <a:lnTo>
                    <a:pt x="2138" y="688"/>
                  </a:lnTo>
                  <a:lnTo>
                    <a:pt x="2138" y="691"/>
                  </a:lnTo>
                  <a:lnTo>
                    <a:pt x="2138" y="693"/>
                  </a:lnTo>
                  <a:lnTo>
                    <a:pt x="2140" y="698"/>
                  </a:lnTo>
                  <a:lnTo>
                    <a:pt x="2140" y="700"/>
                  </a:lnTo>
                  <a:close/>
                  <a:moveTo>
                    <a:pt x="2919" y="852"/>
                  </a:moveTo>
                  <a:lnTo>
                    <a:pt x="2922" y="852"/>
                  </a:lnTo>
                  <a:lnTo>
                    <a:pt x="2922" y="850"/>
                  </a:lnTo>
                  <a:lnTo>
                    <a:pt x="2919" y="850"/>
                  </a:lnTo>
                  <a:lnTo>
                    <a:pt x="2917" y="850"/>
                  </a:lnTo>
                  <a:lnTo>
                    <a:pt x="2917" y="850"/>
                  </a:lnTo>
                  <a:lnTo>
                    <a:pt x="2919" y="850"/>
                  </a:lnTo>
                  <a:lnTo>
                    <a:pt x="2919" y="852"/>
                  </a:lnTo>
                  <a:close/>
                  <a:moveTo>
                    <a:pt x="2430" y="474"/>
                  </a:moveTo>
                  <a:lnTo>
                    <a:pt x="2430" y="472"/>
                  </a:lnTo>
                  <a:lnTo>
                    <a:pt x="2428" y="472"/>
                  </a:lnTo>
                  <a:lnTo>
                    <a:pt x="2428" y="472"/>
                  </a:lnTo>
                  <a:lnTo>
                    <a:pt x="2425" y="472"/>
                  </a:lnTo>
                  <a:lnTo>
                    <a:pt x="2428" y="474"/>
                  </a:lnTo>
                  <a:lnTo>
                    <a:pt x="2430" y="474"/>
                  </a:lnTo>
                  <a:close/>
                  <a:moveTo>
                    <a:pt x="2820" y="874"/>
                  </a:moveTo>
                  <a:lnTo>
                    <a:pt x="2820" y="876"/>
                  </a:lnTo>
                  <a:lnTo>
                    <a:pt x="2820" y="876"/>
                  </a:lnTo>
                  <a:lnTo>
                    <a:pt x="2820" y="879"/>
                  </a:lnTo>
                  <a:lnTo>
                    <a:pt x="2822" y="881"/>
                  </a:lnTo>
                  <a:lnTo>
                    <a:pt x="2822" y="881"/>
                  </a:lnTo>
                  <a:lnTo>
                    <a:pt x="2827" y="879"/>
                  </a:lnTo>
                  <a:lnTo>
                    <a:pt x="2829" y="879"/>
                  </a:lnTo>
                  <a:lnTo>
                    <a:pt x="2829" y="879"/>
                  </a:lnTo>
                  <a:lnTo>
                    <a:pt x="2831" y="879"/>
                  </a:lnTo>
                  <a:lnTo>
                    <a:pt x="2836" y="879"/>
                  </a:lnTo>
                  <a:lnTo>
                    <a:pt x="2839" y="876"/>
                  </a:lnTo>
                  <a:lnTo>
                    <a:pt x="2841" y="876"/>
                  </a:lnTo>
                  <a:lnTo>
                    <a:pt x="2841" y="874"/>
                  </a:lnTo>
                  <a:lnTo>
                    <a:pt x="2843" y="871"/>
                  </a:lnTo>
                  <a:lnTo>
                    <a:pt x="2843" y="871"/>
                  </a:lnTo>
                  <a:lnTo>
                    <a:pt x="2848" y="874"/>
                  </a:lnTo>
                  <a:lnTo>
                    <a:pt x="2850" y="876"/>
                  </a:lnTo>
                  <a:lnTo>
                    <a:pt x="2853" y="876"/>
                  </a:lnTo>
                  <a:lnTo>
                    <a:pt x="2853" y="876"/>
                  </a:lnTo>
                  <a:lnTo>
                    <a:pt x="2853" y="876"/>
                  </a:lnTo>
                  <a:lnTo>
                    <a:pt x="2860" y="876"/>
                  </a:lnTo>
                  <a:lnTo>
                    <a:pt x="2862" y="871"/>
                  </a:lnTo>
                  <a:lnTo>
                    <a:pt x="2867" y="871"/>
                  </a:lnTo>
                  <a:lnTo>
                    <a:pt x="2872" y="871"/>
                  </a:lnTo>
                  <a:lnTo>
                    <a:pt x="2874" y="869"/>
                  </a:lnTo>
                  <a:lnTo>
                    <a:pt x="2879" y="869"/>
                  </a:lnTo>
                  <a:lnTo>
                    <a:pt x="2881" y="867"/>
                  </a:lnTo>
                  <a:lnTo>
                    <a:pt x="2881" y="867"/>
                  </a:lnTo>
                  <a:lnTo>
                    <a:pt x="2884" y="867"/>
                  </a:lnTo>
                  <a:lnTo>
                    <a:pt x="2884" y="867"/>
                  </a:lnTo>
                  <a:lnTo>
                    <a:pt x="2884" y="864"/>
                  </a:lnTo>
                  <a:lnTo>
                    <a:pt x="2886" y="864"/>
                  </a:lnTo>
                  <a:lnTo>
                    <a:pt x="2888" y="860"/>
                  </a:lnTo>
                  <a:lnTo>
                    <a:pt x="2888" y="860"/>
                  </a:lnTo>
                  <a:lnTo>
                    <a:pt x="2888" y="857"/>
                  </a:lnTo>
                  <a:lnTo>
                    <a:pt x="2886" y="857"/>
                  </a:lnTo>
                  <a:lnTo>
                    <a:pt x="2886" y="857"/>
                  </a:lnTo>
                  <a:lnTo>
                    <a:pt x="2884" y="857"/>
                  </a:lnTo>
                  <a:lnTo>
                    <a:pt x="2884" y="857"/>
                  </a:lnTo>
                  <a:lnTo>
                    <a:pt x="2884" y="855"/>
                  </a:lnTo>
                  <a:lnTo>
                    <a:pt x="2881" y="855"/>
                  </a:lnTo>
                  <a:lnTo>
                    <a:pt x="2879" y="850"/>
                  </a:lnTo>
                  <a:lnTo>
                    <a:pt x="2877" y="850"/>
                  </a:lnTo>
                  <a:lnTo>
                    <a:pt x="2877" y="848"/>
                  </a:lnTo>
                  <a:lnTo>
                    <a:pt x="2879" y="848"/>
                  </a:lnTo>
                  <a:lnTo>
                    <a:pt x="2879" y="848"/>
                  </a:lnTo>
                  <a:lnTo>
                    <a:pt x="2877" y="845"/>
                  </a:lnTo>
                  <a:lnTo>
                    <a:pt x="2874" y="845"/>
                  </a:lnTo>
                  <a:lnTo>
                    <a:pt x="2872" y="845"/>
                  </a:lnTo>
                  <a:lnTo>
                    <a:pt x="2872" y="843"/>
                  </a:lnTo>
                  <a:lnTo>
                    <a:pt x="2872" y="843"/>
                  </a:lnTo>
                  <a:lnTo>
                    <a:pt x="2865" y="840"/>
                  </a:lnTo>
                  <a:lnTo>
                    <a:pt x="2860" y="838"/>
                  </a:lnTo>
                  <a:lnTo>
                    <a:pt x="2858" y="840"/>
                  </a:lnTo>
                  <a:lnTo>
                    <a:pt x="2855" y="840"/>
                  </a:lnTo>
                  <a:lnTo>
                    <a:pt x="2853" y="840"/>
                  </a:lnTo>
                  <a:lnTo>
                    <a:pt x="2853" y="840"/>
                  </a:lnTo>
                  <a:lnTo>
                    <a:pt x="2850" y="840"/>
                  </a:lnTo>
                  <a:lnTo>
                    <a:pt x="2848" y="840"/>
                  </a:lnTo>
                  <a:lnTo>
                    <a:pt x="2848" y="840"/>
                  </a:lnTo>
                  <a:lnTo>
                    <a:pt x="2846" y="840"/>
                  </a:lnTo>
                  <a:lnTo>
                    <a:pt x="2843" y="840"/>
                  </a:lnTo>
                  <a:lnTo>
                    <a:pt x="2843" y="843"/>
                  </a:lnTo>
                  <a:lnTo>
                    <a:pt x="2843" y="843"/>
                  </a:lnTo>
                  <a:lnTo>
                    <a:pt x="2841" y="843"/>
                  </a:lnTo>
                  <a:lnTo>
                    <a:pt x="2841" y="845"/>
                  </a:lnTo>
                  <a:lnTo>
                    <a:pt x="2841" y="845"/>
                  </a:lnTo>
                  <a:lnTo>
                    <a:pt x="2839" y="845"/>
                  </a:lnTo>
                  <a:lnTo>
                    <a:pt x="2839" y="845"/>
                  </a:lnTo>
                  <a:lnTo>
                    <a:pt x="2839" y="848"/>
                  </a:lnTo>
                  <a:lnTo>
                    <a:pt x="2834" y="848"/>
                  </a:lnTo>
                  <a:lnTo>
                    <a:pt x="2834" y="848"/>
                  </a:lnTo>
                  <a:lnTo>
                    <a:pt x="2831" y="850"/>
                  </a:lnTo>
                  <a:lnTo>
                    <a:pt x="2829" y="855"/>
                  </a:lnTo>
                  <a:lnTo>
                    <a:pt x="2822" y="860"/>
                  </a:lnTo>
                  <a:lnTo>
                    <a:pt x="2822" y="860"/>
                  </a:lnTo>
                  <a:lnTo>
                    <a:pt x="2822" y="862"/>
                  </a:lnTo>
                  <a:lnTo>
                    <a:pt x="2822" y="864"/>
                  </a:lnTo>
                  <a:lnTo>
                    <a:pt x="2820" y="867"/>
                  </a:lnTo>
                  <a:lnTo>
                    <a:pt x="2820" y="867"/>
                  </a:lnTo>
                  <a:lnTo>
                    <a:pt x="2820" y="869"/>
                  </a:lnTo>
                  <a:lnTo>
                    <a:pt x="2817" y="869"/>
                  </a:lnTo>
                  <a:lnTo>
                    <a:pt x="2820" y="871"/>
                  </a:lnTo>
                  <a:lnTo>
                    <a:pt x="2820" y="874"/>
                  </a:lnTo>
                  <a:close/>
                  <a:moveTo>
                    <a:pt x="2667" y="940"/>
                  </a:moveTo>
                  <a:lnTo>
                    <a:pt x="2667" y="940"/>
                  </a:lnTo>
                  <a:lnTo>
                    <a:pt x="2667" y="940"/>
                  </a:lnTo>
                  <a:lnTo>
                    <a:pt x="2670" y="938"/>
                  </a:lnTo>
                  <a:lnTo>
                    <a:pt x="2670" y="938"/>
                  </a:lnTo>
                  <a:lnTo>
                    <a:pt x="2667" y="938"/>
                  </a:lnTo>
                  <a:lnTo>
                    <a:pt x="2667" y="938"/>
                  </a:lnTo>
                  <a:lnTo>
                    <a:pt x="2665" y="938"/>
                  </a:lnTo>
                  <a:lnTo>
                    <a:pt x="2663" y="938"/>
                  </a:lnTo>
                  <a:lnTo>
                    <a:pt x="2665" y="940"/>
                  </a:lnTo>
                  <a:lnTo>
                    <a:pt x="2667" y="940"/>
                  </a:lnTo>
                  <a:close/>
                  <a:moveTo>
                    <a:pt x="2361" y="550"/>
                  </a:moveTo>
                  <a:lnTo>
                    <a:pt x="2361" y="550"/>
                  </a:lnTo>
                  <a:lnTo>
                    <a:pt x="2361" y="548"/>
                  </a:lnTo>
                  <a:lnTo>
                    <a:pt x="2361" y="548"/>
                  </a:lnTo>
                  <a:lnTo>
                    <a:pt x="2361" y="545"/>
                  </a:lnTo>
                  <a:lnTo>
                    <a:pt x="2361" y="545"/>
                  </a:lnTo>
                  <a:lnTo>
                    <a:pt x="2361" y="543"/>
                  </a:lnTo>
                  <a:lnTo>
                    <a:pt x="2361" y="543"/>
                  </a:lnTo>
                  <a:lnTo>
                    <a:pt x="2359" y="543"/>
                  </a:lnTo>
                  <a:lnTo>
                    <a:pt x="2359" y="545"/>
                  </a:lnTo>
                  <a:lnTo>
                    <a:pt x="2356" y="545"/>
                  </a:lnTo>
                  <a:lnTo>
                    <a:pt x="2356" y="548"/>
                  </a:lnTo>
                  <a:lnTo>
                    <a:pt x="2356" y="548"/>
                  </a:lnTo>
                  <a:lnTo>
                    <a:pt x="2359" y="550"/>
                  </a:lnTo>
                  <a:lnTo>
                    <a:pt x="2361" y="550"/>
                  </a:lnTo>
                  <a:close/>
                  <a:moveTo>
                    <a:pt x="2126" y="636"/>
                  </a:moveTo>
                  <a:lnTo>
                    <a:pt x="2126" y="638"/>
                  </a:lnTo>
                  <a:lnTo>
                    <a:pt x="2128" y="636"/>
                  </a:lnTo>
                  <a:lnTo>
                    <a:pt x="2126" y="636"/>
                  </a:lnTo>
                  <a:close/>
                  <a:moveTo>
                    <a:pt x="2078" y="607"/>
                  </a:moveTo>
                  <a:lnTo>
                    <a:pt x="2078" y="607"/>
                  </a:lnTo>
                  <a:lnTo>
                    <a:pt x="2078" y="610"/>
                  </a:lnTo>
                  <a:lnTo>
                    <a:pt x="2081" y="612"/>
                  </a:lnTo>
                  <a:lnTo>
                    <a:pt x="2081" y="617"/>
                  </a:lnTo>
                  <a:lnTo>
                    <a:pt x="2083" y="619"/>
                  </a:lnTo>
                  <a:lnTo>
                    <a:pt x="2088" y="624"/>
                  </a:lnTo>
                  <a:lnTo>
                    <a:pt x="2093" y="626"/>
                  </a:lnTo>
                  <a:lnTo>
                    <a:pt x="2095" y="629"/>
                  </a:lnTo>
                  <a:lnTo>
                    <a:pt x="2095" y="631"/>
                  </a:lnTo>
                  <a:lnTo>
                    <a:pt x="2095" y="631"/>
                  </a:lnTo>
                  <a:lnTo>
                    <a:pt x="2095" y="636"/>
                  </a:lnTo>
                  <a:lnTo>
                    <a:pt x="2095" y="636"/>
                  </a:lnTo>
                  <a:lnTo>
                    <a:pt x="2097" y="638"/>
                  </a:lnTo>
                  <a:lnTo>
                    <a:pt x="2097" y="638"/>
                  </a:lnTo>
                  <a:lnTo>
                    <a:pt x="2100" y="641"/>
                  </a:lnTo>
                  <a:lnTo>
                    <a:pt x="2100" y="643"/>
                  </a:lnTo>
                  <a:lnTo>
                    <a:pt x="2107" y="645"/>
                  </a:lnTo>
                  <a:lnTo>
                    <a:pt x="2112" y="648"/>
                  </a:lnTo>
                  <a:lnTo>
                    <a:pt x="2116" y="650"/>
                  </a:lnTo>
                  <a:lnTo>
                    <a:pt x="2119" y="650"/>
                  </a:lnTo>
                  <a:lnTo>
                    <a:pt x="2121" y="650"/>
                  </a:lnTo>
                  <a:lnTo>
                    <a:pt x="2121" y="650"/>
                  </a:lnTo>
                  <a:lnTo>
                    <a:pt x="2123" y="645"/>
                  </a:lnTo>
                  <a:lnTo>
                    <a:pt x="2123" y="643"/>
                  </a:lnTo>
                  <a:lnTo>
                    <a:pt x="2123" y="641"/>
                  </a:lnTo>
                  <a:lnTo>
                    <a:pt x="2126" y="641"/>
                  </a:lnTo>
                  <a:lnTo>
                    <a:pt x="2126" y="638"/>
                  </a:lnTo>
                  <a:lnTo>
                    <a:pt x="2126" y="638"/>
                  </a:lnTo>
                  <a:lnTo>
                    <a:pt x="2123" y="638"/>
                  </a:lnTo>
                  <a:lnTo>
                    <a:pt x="2123" y="636"/>
                  </a:lnTo>
                  <a:lnTo>
                    <a:pt x="2123" y="636"/>
                  </a:lnTo>
                  <a:lnTo>
                    <a:pt x="2123" y="633"/>
                  </a:lnTo>
                  <a:lnTo>
                    <a:pt x="2123" y="631"/>
                  </a:lnTo>
                  <a:lnTo>
                    <a:pt x="2123" y="631"/>
                  </a:lnTo>
                  <a:lnTo>
                    <a:pt x="2128" y="629"/>
                  </a:lnTo>
                  <a:lnTo>
                    <a:pt x="2128" y="631"/>
                  </a:lnTo>
                  <a:lnTo>
                    <a:pt x="2131" y="629"/>
                  </a:lnTo>
                  <a:lnTo>
                    <a:pt x="2131" y="631"/>
                  </a:lnTo>
                  <a:lnTo>
                    <a:pt x="2131" y="631"/>
                  </a:lnTo>
                  <a:lnTo>
                    <a:pt x="2131" y="633"/>
                  </a:lnTo>
                  <a:lnTo>
                    <a:pt x="2133" y="633"/>
                  </a:lnTo>
                  <a:lnTo>
                    <a:pt x="2133" y="636"/>
                  </a:lnTo>
                  <a:lnTo>
                    <a:pt x="2133" y="636"/>
                  </a:lnTo>
                  <a:lnTo>
                    <a:pt x="2133" y="638"/>
                  </a:lnTo>
                  <a:lnTo>
                    <a:pt x="2133" y="641"/>
                  </a:lnTo>
                  <a:lnTo>
                    <a:pt x="2140" y="638"/>
                  </a:lnTo>
                  <a:lnTo>
                    <a:pt x="2143" y="636"/>
                  </a:lnTo>
                  <a:lnTo>
                    <a:pt x="2145" y="636"/>
                  </a:lnTo>
                  <a:lnTo>
                    <a:pt x="2152" y="633"/>
                  </a:lnTo>
                  <a:lnTo>
                    <a:pt x="2159" y="633"/>
                  </a:lnTo>
                  <a:lnTo>
                    <a:pt x="2164" y="631"/>
                  </a:lnTo>
                  <a:lnTo>
                    <a:pt x="2166" y="629"/>
                  </a:lnTo>
                  <a:lnTo>
                    <a:pt x="2173" y="629"/>
                  </a:lnTo>
                  <a:lnTo>
                    <a:pt x="2173" y="629"/>
                  </a:lnTo>
                  <a:lnTo>
                    <a:pt x="2173" y="631"/>
                  </a:lnTo>
                  <a:lnTo>
                    <a:pt x="2173" y="631"/>
                  </a:lnTo>
                  <a:lnTo>
                    <a:pt x="2176" y="631"/>
                  </a:lnTo>
                  <a:lnTo>
                    <a:pt x="2173" y="633"/>
                  </a:lnTo>
                  <a:lnTo>
                    <a:pt x="2171" y="631"/>
                  </a:lnTo>
                  <a:lnTo>
                    <a:pt x="2171" y="631"/>
                  </a:lnTo>
                  <a:lnTo>
                    <a:pt x="2169" y="631"/>
                  </a:lnTo>
                  <a:lnTo>
                    <a:pt x="2169" y="631"/>
                  </a:lnTo>
                  <a:lnTo>
                    <a:pt x="2176" y="641"/>
                  </a:lnTo>
                  <a:lnTo>
                    <a:pt x="2178" y="641"/>
                  </a:lnTo>
                  <a:lnTo>
                    <a:pt x="2181" y="638"/>
                  </a:lnTo>
                  <a:lnTo>
                    <a:pt x="2181" y="638"/>
                  </a:lnTo>
                  <a:lnTo>
                    <a:pt x="2181" y="638"/>
                  </a:lnTo>
                  <a:lnTo>
                    <a:pt x="2181" y="636"/>
                  </a:lnTo>
                  <a:lnTo>
                    <a:pt x="2181" y="636"/>
                  </a:lnTo>
                  <a:lnTo>
                    <a:pt x="2181" y="636"/>
                  </a:lnTo>
                  <a:lnTo>
                    <a:pt x="2183" y="636"/>
                  </a:lnTo>
                  <a:lnTo>
                    <a:pt x="2183" y="636"/>
                  </a:lnTo>
                  <a:lnTo>
                    <a:pt x="2185" y="636"/>
                  </a:lnTo>
                  <a:lnTo>
                    <a:pt x="2188" y="636"/>
                  </a:lnTo>
                  <a:lnTo>
                    <a:pt x="2195" y="636"/>
                  </a:lnTo>
                  <a:lnTo>
                    <a:pt x="2200" y="631"/>
                  </a:lnTo>
                  <a:lnTo>
                    <a:pt x="2200" y="629"/>
                  </a:lnTo>
                  <a:lnTo>
                    <a:pt x="2197" y="626"/>
                  </a:lnTo>
                  <a:lnTo>
                    <a:pt x="2195" y="626"/>
                  </a:lnTo>
                  <a:lnTo>
                    <a:pt x="2195" y="629"/>
                  </a:lnTo>
                  <a:lnTo>
                    <a:pt x="2190" y="626"/>
                  </a:lnTo>
                  <a:lnTo>
                    <a:pt x="2188" y="624"/>
                  </a:lnTo>
                  <a:lnTo>
                    <a:pt x="2183" y="622"/>
                  </a:lnTo>
                  <a:lnTo>
                    <a:pt x="2181" y="622"/>
                  </a:lnTo>
                  <a:lnTo>
                    <a:pt x="2181" y="622"/>
                  </a:lnTo>
                  <a:lnTo>
                    <a:pt x="2181" y="619"/>
                  </a:lnTo>
                  <a:lnTo>
                    <a:pt x="2181" y="617"/>
                  </a:lnTo>
                  <a:lnTo>
                    <a:pt x="2178" y="617"/>
                  </a:lnTo>
                  <a:lnTo>
                    <a:pt x="2178" y="614"/>
                  </a:lnTo>
                  <a:lnTo>
                    <a:pt x="2176" y="612"/>
                  </a:lnTo>
                  <a:lnTo>
                    <a:pt x="2176" y="612"/>
                  </a:lnTo>
                  <a:lnTo>
                    <a:pt x="2178" y="612"/>
                  </a:lnTo>
                  <a:lnTo>
                    <a:pt x="2176" y="610"/>
                  </a:lnTo>
                  <a:lnTo>
                    <a:pt x="2176" y="610"/>
                  </a:lnTo>
                  <a:lnTo>
                    <a:pt x="2173" y="602"/>
                  </a:lnTo>
                  <a:lnTo>
                    <a:pt x="2171" y="600"/>
                  </a:lnTo>
                  <a:lnTo>
                    <a:pt x="2171" y="600"/>
                  </a:lnTo>
                  <a:lnTo>
                    <a:pt x="2171" y="598"/>
                  </a:lnTo>
                  <a:lnTo>
                    <a:pt x="2171" y="595"/>
                  </a:lnTo>
                  <a:lnTo>
                    <a:pt x="2171" y="591"/>
                  </a:lnTo>
                  <a:lnTo>
                    <a:pt x="2171" y="591"/>
                  </a:lnTo>
                  <a:lnTo>
                    <a:pt x="2171" y="588"/>
                  </a:lnTo>
                  <a:lnTo>
                    <a:pt x="2171" y="586"/>
                  </a:lnTo>
                  <a:lnTo>
                    <a:pt x="2171" y="586"/>
                  </a:lnTo>
                  <a:lnTo>
                    <a:pt x="2169" y="586"/>
                  </a:lnTo>
                  <a:lnTo>
                    <a:pt x="2171" y="583"/>
                  </a:lnTo>
                  <a:lnTo>
                    <a:pt x="2171" y="581"/>
                  </a:lnTo>
                  <a:lnTo>
                    <a:pt x="2169" y="581"/>
                  </a:lnTo>
                  <a:lnTo>
                    <a:pt x="2169" y="581"/>
                  </a:lnTo>
                  <a:lnTo>
                    <a:pt x="2171" y="581"/>
                  </a:lnTo>
                  <a:lnTo>
                    <a:pt x="2176" y="581"/>
                  </a:lnTo>
                  <a:lnTo>
                    <a:pt x="2176" y="581"/>
                  </a:lnTo>
                  <a:lnTo>
                    <a:pt x="2178" y="581"/>
                  </a:lnTo>
                  <a:lnTo>
                    <a:pt x="2176" y="579"/>
                  </a:lnTo>
                  <a:lnTo>
                    <a:pt x="2176" y="579"/>
                  </a:lnTo>
                  <a:lnTo>
                    <a:pt x="2173" y="579"/>
                  </a:lnTo>
                  <a:lnTo>
                    <a:pt x="2173" y="576"/>
                  </a:lnTo>
                  <a:lnTo>
                    <a:pt x="2178" y="579"/>
                  </a:lnTo>
                  <a:lnTo>
                    <a:pt x="2181" y="576"/>
                  </a:lnTo>
                  <a:lnTo>
                    <a:pt x="2181" y="576"/>
                  </a:lnTo>
                  <a:lnTo>
                    <a:pt x="2181" y="579"/>
                  </a:lnTo>
                  <a:lnTo>
                    <a:pt x="2185" y="576"/>
                  </a:lnTo>
                  <a:lnTo>
                    <a:pt x="2188" y="579"/>
                  </a:lnTo>
                  <a:lnTo>
                    <a:pt x="2188" y="581"/>
                  </a:lnTo>
                  <a:lnTo>
                    <a:pt x="2188" y="586"/>
                  </a:lnTo>
                  <a:lnTo>
                    <a:pt x="2188" y="586"/>
                  </a:lnTo>
                  <a:lnTo>
                    <a:pt x="2183" y="588"/>
                  </a:lnTo>
                  <a:lnTo>
                    <a:pt x="2181" y="588"/>
                  </a:lnTo>
                  <a:lnTo>
                    <a:pt x="2181" y="591"/>
                  </a:lnTo>
                  <a:lnTo>
                    <a:pt x="2181" y="593"/>
                  </a:lnTo>
                  <a:lnTo>
                    <a:pt x="2181" y="595"/>
                  </a:lnTo>
                  <a:lnTo>
                    <a:pt x="2178" y="595"/>
                  </a:lnTo>
                  <a:lnTo>
                    <a:pt x="2178" y="595"/>
                  </a:lnTo>
                  <a:lnTo>
                    <a:pt x="2178" y="598"/>
                  </a:lnTo>
                  <a:lnTo>
                    <a:pt x="2178" y="598"/>
                  </a:lnTo>
                  <a:lnTo>
                    <a:pt x="2178" y="600"/>
                  </a:lnTo>
                  <a:lnTo>
                    <a:pt x="2178" y="600"/>
                  </a:lnTo>
                  <a:lnTo>
                    <a:pt x="2178" y="602"/>
                  </a:lnTo>
                  <a:lnTo>
                    <a:pt x="2178" y="602"/>
                  </a:lnTo>
                  <a:lnTo>
                    <a:pt x="2178" y="602"/>
                  </a:lnTo>
                  <a:lnTo>
                    <a:pt x="2181" y="605"/>
                  </a:lnTo>
                  <a:lnTo>
                    <a:pt x="2181" y="607"/>
                  </a:lnTo>
                  <a:lnTo>
                    <a:pt x="2181" y="607"/>
                  </a:lnTo>
                  <a:lnTo>
                    <a:pt x="2181" y="607"/>
                  </a:lnTo>
                  <a:lnTo>
                    <a:pt x="2181" y="610"/>
                  </a:lnTo>
                  <a:lnTo>
                    <a:pt x="2181" y="610"/>
                  </a:lnTo>
                  <a:lnTo>
                    <a:pt x="2181" y="612"/>
                  </a:lnTo>
                  <a:lnTo>
                    <a:pt x="2183" y="612"/>
                  </a:lnTo>
                  <a:lnTo>
                    <a:pt x="2183" y="612"/>
                  </a:lnTo>
                  <a:lnTo>
                    <a:pt x="2183" y="612"/>
                  </a:lnTo>
                  <a:lnTo>
                    <a:pt x="2183" y="617"/>
                  </a:lnTo>
                  <a:lnTo>
                    <a:pt x="2183" y="617"/>
                  </a:lnTo>
                  <a:lnTo>
                    <a:pt x="2185" y="617"/>
                  </a:lnTo>
                  <a:lnTo>
                    <a:pt x="2185" y="619"/>
                  </a:lnTo>
                  <a:lnTo>
                    <a:pt x="2188" y="619"/>
                  </a:lnTo>
                  <a:lnTo>
                    <a:pt x="2188" y="619"/>
                  </a:lnTo>
                  <a:lnTo>
                    <a:pt x="2190" y="622"/>
                  </a:lnTo>
                  <a:lnTo>
                    <a:pt x="2192" y="622"/>
                  </a:lnTo>
                  <a:lnTo>
                    <a:pt x="2192" y="624"/>
                  </a:lnTo>
                  <a:lnTo>
                    <a:pt x="2195" y="622"/>
                  </a:lnTo>
                  <a:lnTo>
                    <a:pt x="2200" y="622"/>
                  </a:lnTo>
                  <a:lnTo>
                    <a:pt x="2202" y="624"/>
                  </a:lnTo>
                  <a:lnTo>
                    <a:pt x="2202" y="626"/>
                  </a:lnTo>
                  <a:lnTo>
                    <a:pt x="2204" y="626"/>
                  </a:lnTo>
                  <a:lnTo>
                    <a:pt x="2207" y="626"/>
                  </a:lnTo>
                  <a:lnTo>
                    <a:pt x="2211" y="626"/>
                  </a:lnTo>
                  <a:lnTo>
                    <a:pt x="2211" y="624"/>
                  </a:lnTo>
                  <a:lnTo>
                    <a:pt x="2211" y="622"/>
                  </a:lnTo>
                  <a:lnTo>
                    <a:pt x="2214" y="619"/>
                  </a:lnTo>
                  <a:lnTo>
                    <a:pt x="2214" y="619"/>
                  </a:lnTo>
                  <a:lnTo>
                    <a:pt x="2216" y="617"/>
                  </a:lnTo>
                  <a:lnTo>
                    <a:pt x="2216" y="617"/>
                  </a:lnTo>
                  <a:lnTo>
                    <a:pt x="2219" y="614"/>
                  </a:lnTo>
                  <a:lnTo>
                    <a:pt x="2219" y="612"/>
                  </a:lnTo>
                  <a:lnTo>
                    <a:pt x="2219" y="610"/>
                  </a:lnTo>
                  <a:lnTo>
                    <a:pt x="2221" y="610"/>
                  </a:lnTo>
                  <a:lnTo>
                    <a:pt x="2221" y="610"/>
                  </a:lnTo>
                  <a:lnTo>
                    <a:pt x="2221" y="607"/>
                  </a:lnTo>
                  <a:lnTo>
                    <a:pt x="2216" y="605"/>
                  </a:lnTo>
                  <a:lnTo>
                    <a:pt x="2216" y="602"/>
                  </a:lnTo>
                  <a:lnTo>
                    <a:pt x="2216" y="602"/>
                  </a:lnTo>
                  <a:lnTo>
                    <a:pt x="2216" y="600"/>
                  </a:lnTo>
                  <a:lnTo>
                    <a:pt x="2216" y="600"/>
                  </a:lnTo>
                  <a:lnTo>
                    <a:pt x="2219" y="598"/>
                  </a:lnTo>
                  <a:lnTo>
                    <a:pt x="2219" y="598"/>
                  </a:lnTo>
                  <a:lnTo>
                    <a:pt x="2221" y="595"/>
                  </a:lnTo>
                  <a:lnTo>
                    <a:pt x="2223" y="593"/>
                  </a:lnTo>
                  <a:lnTo>
                    <a:pt x="2228" y="591"/>
                  </a:lnTo>
                  <a:lnTo>
                    <a:pt x="2228" y="591"/>
                  </a:lnTo>
                  <a:lnTo>
                    <a:pt x="2228" y="591"/>
                  </a:lnTo>
                  <a:lnTo>
                    <a:pt x="2228" y="588"/>
                  </a:lnTo>
                  <a:lnTo>
                    <a:pt x="2226" y="586"/>
                  </a:lnTo>
                  <a:lnTo>
                    <a:pt x="2219" y="581"/>
                  </a:lnTo>
                  <a:lnTo>
                    <a:pt x="2219" y="581"/>
                  </a:lnTo>
                  <a:lnTo>
                    <a:pt x="2219" y="579"/>
                  </a:lnTo>
                  <a:lnTo>
                    <a:pt x="2216" y="579"/>
                  </a:lnTo>
                  <a:lnTo>
                    <a:pt x="2214" y="579"/>
                  </a:lnTo>
                  <a:lnTo>
                    <a:pt x="2211" y="576"/>
                  </a:lnTo>
                  <a:lnTo>
                    <a:pt x="2209" y="574"/>
                  </a:lnTo>
                  <a:lnTo>
                    <a:pt x="2202" y="569"/>
                  </a:lnTo>
                  <a:lnTo>
                    <a:pt x="2202" y="569"/>
                  </a:lnTo>
                  <a:lnTo>
                    <a:pt x="2202" y="569"/>
                  </a:lnTo>
                  <a:lnTo>
                    <a:pt x="2200" y="569"/>
                  </a:lnTo>
                  <a:lnTo>
                    <a:pt x="2200" y="567"/>
                  </a:lnTo>
                  <a:lnTo>
                    <a:pt x="2197" y="567"/>
                  </a:lnTo>
                  <a:lnTo>
                    <a:pt x="2192" y="569"/>
                  </a:lnTo>
                  <a:lnTo>
                    <a:pt x="2192" y="572"/>
                  </a:lnTo>
                  <a:lnTo>
                    <a:pt x="2192" y="569"/>
                  </a:lnTo>
                  <a:lnTo>
                    <a:pt x="2188" y="572"/>
                  </a:lnTo>
                  <a:lnTo>
                    <a:pt x="2185" y="569"/>
                  </a:lnTo>
                  <a:lnTo>
                    <a:pt x="2178" y="567"/>
                  </a:lnTo>
                  <a:lnTo>
                    <a:pt x="2178" y="567"/>
                  </a:lnTo>
                  <a:lnTo>
                    <a:pt x="2178" y="562"/>
                  </a:lnTo>
                  <a:lnTo>
                    <a:pt x="2171" y="557"/>
                  </a:lnTo>
                  <a:lnTo>
                    <a:pt x="2169" y="553"/>
                  </a:lnTo>
                  <a:lnTo>
                    <a:pt x="2164" y="548"/>
                  </a:lnTo>
                  <a:lnTo>
                    <a:pt x="2162" y="548"/>
                  </a:lnTo>
                  <a:lnTo>
                    <a:pt x="2159" y="543"/>
                  </a:lnTo>
                  <a:lnTo>
                    <a:pt x="2157" y="543"/>
                  </a:lnTo>
                  <a:lnTo>
                    <a:pt x="2157" y="545"/>
                  </a:lnTo>
                  <a:lnTo>
                    <a:pt x="2159" y="545"/>
                  </a:lnTo>
                  <a:lnTo>
                    <a:pt x="2159" y="548"/>
                  </a:lnTo>
                  <a:lnTo>
                    <a:pt x="2159" y="548"/>
                  </a:lnTo>
                  <a:lnTo>
                    <a:pt x="2159" y="550"/>
                  </a:lnTo>
                  <a:lnTo>
                    <a:pt x="2159" y="550"/>
                  </a:lnTo>
                  <a:lnTo>
                    <a:pt x="2162" y="553"/>
                  </a:lnTo>
                  <a:lnTo>
                    <a:pt x="2162" y="555"/>
                  </a:lnTo>
                  <a:lnTo>
                    <a:pt x="2162" y="557"/>
                  </a:lnTo>
                  <a:lnTo>
                    <a:pt x="2162" y="557"/>
                  </a:lnTo>
                  <a:lnTo>
                    <a:pt x="2154" y="553"/>
                  </a:lnTo>
                  <a:lnTo>
                    <a:pt x="2152" y="553"/>
                  </a:lnTo>
                  <a:lnTo>
                    <a:pt x="2150" y="553"/>
                  </a:lnTo>
                  <a:lnTo>
                    <a:pt x="2150" y="557"/>
                  </a:lnTo>
                  <a:lnTo>
                    <a:pt x="2150" y="557"/>
                  </a:lnTo>
                  <a:lnTo>
                    <a:pt x="2150" y="560"/>
                  </a:lnTo>
                  <a:lnTo>
                    <a:pt x="2150" y="560"/>
                  </a:lnTo>
                  <a:lnTo>
                    <a:pt x="2150" y="562"/>
                  </a:lnTo>
                  <a:lnTo>
                    <a:pt x="2150" y="562"/>
                  </a:lnTo>
                  <a:lnTo>
                    <a:pt x="2150" y="564"/>
                  </a:lnTo>
                  <a:lnTo>
                    <a:pt x="2150" y="569"/>
                  </a:lnTo>
                  <a:lnTo>
                    <a:pt x="2150" y="572"/>
                  </a:lnTo>
                  <a:lnTo>
                    <a:pt x="2150" y="574"/>
                  </a:lnTo>
                  <a:lnTo>
                    <a:pt x="2150" y="576"/>
                  </a:lnTo>
                  <a:lnTo>
                    <a:pt x="2150" y="579"/>
                  </a:lnTo>
                  <a:lnTo>
                    <a:pt x="2152" y="579"/>
                  </a:lnTo>
                  <a:lnTo>
                    <a:pt x="2150" y="581"/>
                  </a:lnTo>
                  <a:lnTo>
                    <a:pt x="2152" y="581"/>
                  </a:lnTo>
                  <a:lnTo>
                    <a:pt x="2152" y="581"/>
                  </a:lnTo>
                  <a:lnTo>
                    <a:pt x="2152" y="581"/>
                  </a:lnTo>
                  <a:lnTo>
                    <a:pt x="2152" y="583"/>
                  </a:lnTo>
                  <a:lnTo>
                    <a:pt x="2152" y="586"/>
                  </a:lnTo>
                  <a:lnTo>
                    <a:pt x="2150" y="586"/>
                  </a:lnTo>
                  <a:lnTo>
                    <a:pt x="2147" y="583"/>
                  </a:lnTo>
                  <a:lnTo>
                    <a:pt x="2145" y="586"/>
                  </a:lnTo>
                  <a:lnTo>
                    <a:pt x="2143" y="583"/>
                  </a:lnTo>
                  <a:lnTo>
                    <a:pt x="2143" y="581"/>
                  </a:lnTo>
                  <a:lnTo>
                    <a:pt x="2140" y="581"/>
                  </a:lnTo>
                  <a:lnTo>
                    <a:pt x="2140" y="581"/>
                  </a:lnTo>
                  <a:lnTo>
                    <a:pt x="2143" y="579"/>
                  </a:lnTo>
                  <a:lnTo>
                    <a:pt x="2143" y="579"/>
                  </a:lnTo>
                  <a:lnTo>
                    <a:pt x="2143" y="576"/>
                  </a:lnTo>
                  <a:lnTo>
                    <a:pt x="2143" y="574"/>
                  </a:lnTo>
                  <a:lnTo>
                    <a:pt x="2143" y="572"/>
                  </a:lnTo>
                  <a:lnTo>
                    <a:pt x="2143" y="572"/>
                  </a:lnTo>
                  <a:lnTo>
                    <a:pt x="2140" y="569"/>
                  </a:lnTo>
                  <a:lnTo>
                    <a:pt x="2138" y="569"/>
                  </a:lnTo>
                  <a:lnTo>
                    <a:pt x="2138" y="572"/>
                  </a:lnTo>
                  <a:lnTo>
                    <a:pt x="2133" y="569"/>
                  </a:lnTo>
                  <a:lnTo>
                    <a:pt x="2131" y="567"/>
                  </a:lnTo>
                  <a:lnTo>
                    <a:pt x="2131" y="567"/>
                  </a:lnTo>
                  <a:lnTo>
                    <a:pt x="2131" y="564"/>
                  </a:lnTo>
                  <a:lnTo>
                    <a:pt x="2131" y="562"/>
                  </a:lnTo>
                  <a:lnTo>
                    <a:pt x="2131" y="562"/>
                  </a:lnTo>
                  <a:lnTo>
                    <a:pt x="2131" y="562"/>
                  </a:lnTo>
                  <a:lnTo>
                    <a:pt x="2131" y="560"/>
                  </a:lnTo>
                  <a:lnTo>
                    <a:pt x="2131" y="560"/>
                  </a:lnTo>
                  <a:lnTo>
                    <a:pt x="2128" y="557"/>
                  </a:lnTo>
                  <a:lnTo>
                    <a:pt x="2126" y="557"/>
                  </a:lnTo>
                  <a:lnTo>
                    <a:pt x="2119" y="550"/>
                  </a:lnTo>
                  <a:lnTo>
                    <a:pt x="2114" y="548"/>
                  </a:lnTo>
                  <a:lnTo>
                    <a:pt x="2114" y="545"/>
                  </a:lnTo>
                  <a:lnTo>
                    <a:pt x="2114" y="545"/>
                  </a:lnTo>
                  <a:lnTo>
                    <a:pt x="2114" y="543"/>
                  </a:lnTo>
                  <a:lnTo>
                    <a:pt x="2114" y="541"/>
                  </a:lnTo>
                  <a:lnTo>
                    <a:pt x="2114" y="541"/>
                  </a:lnTo>
                  <a:lnTo>
                    <a:pt x="2114" y="541"/>
                  </a:lnTo>
                  <a:lnTo>
                    <a:pt x="2114" y="541"/>
                  </a:lnTo>
                  <a:lnTo>
                    <a:pt x="2114" y="541"/>
                  </a:lnTo>
                  <a:lnTo>
                    <a:pt x="2116" y="541"/>
                  </a:lnTo>
                  <a:lnTo>
                    <a:pt x="2116" y="538"/>
                  </a:lnTo>
                  <a:lnTo>
                    <a:pt x="2114" y="541"/>
                  </a:lnTo>
                  <a:lnTo>
                    <a:pt x="2114" y="541"/>
                  </a:lnTo>
                  <a:lnTo>
                    <a:pt x="2114" y="541"/>
                  </a:lnTo>
                  <a:lnTo>
                    <a:pt x="2112" y="541"/>
                  </a:lnTo>
                  <a:lnTo>
                    <a:pt x="2107" y="543"/>
                  </a:lnTo>
                  <a:lnTo>
                    <a:pt x="2107" y="545"/>
                  </a:lnTo>
                  <a:lnTo>
                    <a:pt x="2107" y="545"/>
                  </a:lnTo>
                  <a:lnTo>
                    <a:pt x="2104" y="548"/>
                  </a:lnTo>
                  <a:lnTo>
                    <a:pt x="2107" y="548"/>
                  </a:lnTo>
                  <a:lnTo>
                    <a:pt x="2104" y="550"/>
                  </a:lnTo>
                  <a:lnTo>
                    <a:pt x="2104" y="550"/>
                  </a:lnTo>
                  <a:lnTo>
                    <a:pt x="2104" y="553"/>
                  </a:lnTo>
                  <a:lnTo>
                    <a:pt x="2104" y="550"/>
                  </a:lnTo>
                  <a:lnTo>
                    <a:pt x="2104" y="550"/>
                  </a:lnTo>
                  <a:lnTo>
                    <a:pt x="2104" y="548"/>
                  </a:lnTo>
                  <a:lnTo>
                    <a:pt x="2104" y="548"/>
                  </a:lnTo>
                  <a:lnTo>
                    <a:pt x="2104" y="545"/>
                  </a:lnTo>
                  <a:lnTo>
                    <a:pt x="2100" y="548"/>
                  </a:lnTo>
                  <a:lnTo>
                    <a:pt x="2100" y="550"/>
                  </a:lnTo>
                  <a:lnTo>
                    <a:pt x="2100" y="550"/>
                  </a:lnTo>
                  <a:lnTo>
                    <a:pt x="2100" y="550"/>
                  </a:lnTo>
                  <a:lnTo>
                    <a:pt x="2100" y="555"/>
                  </a:lnTo>
                  <a:lnTo>
                    <a:pt x="2097" y="555"/>
                  </a:lnTo>
                  <a:lnTo>
                    <a:pt x="2093" y="557"/>
                  </a:lnTo>
                  <a:lnTo>
                    <a:pt x="2088" y="560"/>
                  </a:lnTo>
                  <a:lnTo>
                    <a:pt x="2088" y="562"/>
                  </a:lnTo>
                  <a:lnTo>
                    <a:pt x="2088" y="562"/>
                  </a:lnTo>
                  <a:lnTo>
                    <a:pt x="2088" y="567"/>
                  </a:lnTo>
                  <a:lnTo>
                    <a:pt x="2088" y="567"/>
                  </a:lnTo>
                  <a:lnTo>
                    <a:pt x="2090" y="569"/>
                  </a:lnTo>
                  <a:lnTo>
                    <a:pt x="2090" y="569"/>
                  </a:lnTo>
                  <a:lnTo>
                    <a:pt x="2090" y="572"/>
                  </a:lnTo>
                  <a:lnTo>
                    <a:pt x="2093" y="572"/>
                  </a:lnTo>
                  <a:lnTo>
                    <a:pt x="2093" y="574"/>
                  </a:lnTo>
                  <a:lnTo>
                    <a:pt x="2093" y="576"/>
                  </a:lnTo>
                  <a:lnTo>
                    <a:pt x="2093" y="576"/>
                  </a:lnTo>
                  <a:lnTo>
                    <a:pt x="2090" y="574"/>
                  </a:lnTo>
                  <a:lnTo>
                    <a:pt x="2088" y="574"/>
                  </a:lnTo>
                  <a:lnTo>
                    <a:pt x="2088" y="572"/>
                  </a:lnTo>
                  <a:lnTo>
                    <a:pt x="2083" y="572"/>
                  </a:lnTo>
                  <a:lnTo>
                    <a:pt x="2083" y="572"/>
                  </a:lnTo>
                  <a:lnTo>
                    <a:pt x="2083" y="574"/>
                  </a:lnTo>
                  <a:lnTo>
                    <a:pt x="2081" y="576"/>
                  </a:lnTo>
                  <a:lnTo>
                    <a:pt x="2081" y="579"/>
                  </a:lnTo>
                  <a:lnTo>
                    <a:pt x="2083" y="579"/>
                  </a:lnTo>
                  <a:lnTo>
                    <a:pt x="2083" y="581"/>
                  </a:lnTo>
                  <a:lnTo>
                    <a:pt x="2083" y="581"/>
                  </a:lnTo>
                  <a:lnTo>
                    <a:pt x="2083" y="581"/>
                  </a:lnTo>
                  <a:lnTo>
                    <a:pt x="2083" y="583"/>
                  </a:lnTo>
                  <a:lnTo>
                    <a:pt x="2085" y="586"/>
                  </a:lnTo>
                  <a:lnTo>
                    <a:pt x="2085" y="586"/>
                  </a:lnTo>
                  <a:lnTo>
                    <a:pt x="2083" y="586"/>
                  </a:lnTo>
                  <a:lnTo>
                    <a:pt x="2083" y="588"/>
                  </a:lnTo>
                  <a:lnTo>
                    <a:pt x="2083" y="588"/>
                  </a:lnTo>
                  <a:lnTo>
                    <a:pt x="2083" y="591"/>
                  </a:lnTo>
                  <a:lnTo>
                    <a:pt x="2083" y="591"/>
                  </a:lnTo>
                  <a:lnTo>
                    <a:pt x="2085" y="593"/>
                  </a:lnTo>
                  <a:lnTo>
                    <a:pt x="2085" y="595"/>
                  </a:lnTo>
                  <a:lnTo>
                    <a:pt x="2085" y="595"/>
                  </a:lnTo>
                  <a:lnTo>
                    <a:pt x="2083" y="595"/>
                  </a:lnTo>
                  <a:lnTo>
                    <a:pt x="2083" y="598"/>
                  </a:lnTo>
                  <a:lnTo>
                    <a:pt x="2083" y="598"/>
                  </a:lnTo>
                  <a:lnTo>
                    <a:pt x="2083" y="600"/>
                  </a:lnTo>
                  <a:lnTo>
                    <a:pt x="2083" y="598"/>
                  </a:lnTo>
                  <a:lnTo>
                    <a:pt x="2085" y="598"/>
                  </a:lnTo>
                  <a:lnTo>
                    <a:pt x="2088" y="598"/>
                  </a:lnTo>
                  <a:lnTo>
                    <a:pt x="2088" y="600"/>
                  </a:lnTo>
                  <a:lnTo>
                    <a:pt x="2088" y="600"/>
                  </a:lnTo>
                  <a:lnTo>
                    <a:pt x="2088" y="602"/>
                  </a:lnTo>
                  <a:lnTo>
                    <a:pt x="2088" y="602"/>
                  </a:lnTo>
                  <a:lnTo>
                    <a:pt x="2083" y="605"/>
                  </a:lnTo>
                  <a:lnTo>
                    <a:pt x="2083" y="605"/>
                  </a:lnTo>
                  <a:lnTo>
                    <a:pt x="2083" y="602"/>
                  </a:lnTo>
                  <a:lnTo>
                    <a:pt x="2081" y="600"/>
                  </a:lnTo>
                  <a:lnTo>
                    <a:pt x="2081" y="600"/>
                  </a:lnTo>
                  <a:lnTo>
                    <a:pt x="2078" y="602"/>
                  </a:lnTo>
                  <a:lnTo>
                    <a:pt x="2078" y="602"/>
                  </a:lnTo>
                  <a:lnTo>
                    <a:pt x="2078" y="605"/>
                  </a:lnTo>
                  <a:lnTo>
                    <a:pt x="2078" y="607"/>
                  </a:lnTo>
                  <a:close/>
                  <a:moveTo>
                    <a:pt x="2195" y="736"/>
                  </a:moveTo>
                  <a:lnTo>
                    <a:pt x="2195" y="733"/>
                  </a:lnTo>
                  <a:lnTo>
                    <a:pt x="2195" y="731"/>
                  </a:lnTo>
                  <a:lnTo>
                    <a:pt x="2195" y="729"/>
                  </a:lnTo>
                  <a:lnTo>
                    <a:pt x="2195" y="729"/>
                  </a:lnTo>
                  <a:lnTo>
                    <a:pt x="2195" y="726"/>
                  </a:lnTo>
                  <a:lnTo>
                    <a:pt x="2192" y="724"/>
                  </a:lnTo>
                  <a:lnTo>
                    <a:pt x="2190" y="717"/>
                  </a:lnTo>
                  <a:lnTo>
                    <a:pt x="2188" y="717"/>
                  </a:lnTo>
                  <a:lnTo>
                    <a:pt x="2185" y="712"/>
                  </a:lnTo>
                  <a:lnTo>
                    <a:pt x="2181" y="705"/>
                  </a:lnTo>
                  <a:lnTo>
                    <a:pt x="2178" y="705"/>
                  </a:lnTo>
                  <a:lnTo>
                    <a:pt x="2173" y="705"/>
                  </a:lnTo>
                  <a:lnTo>
                    <a:pt x="2169" y="700"/>
                  </a:lnTo>
                  <a:lnTo>
                    <a:pt x="2162" y="700"/>
                  </a:lnTo>
                  <a:lnTo>
                    <a:pt x="2159" y="705"/>
                  </a:lnTo>
                  <a:lnTo>
                    <a:pt x="2154" y="702"/>
                  </a:lnTo>
                  <a:lnTo>
                    <a:pt x="2152" y="702"/>
                  </a:lnTo>
                  <a:lnTo>
                    <a:pt x="2150" y="707"/>
                  </a:lnTo>
                  <a:lnTo>
                    <a:pt x="2150" y="707"/>
                  </a:lnTo>
                  <a:lnTo>
                    <a:pt x="2150" y="710"/>
                  </a:lnTo>
                  <a:lnTo>
                    <a:pt x="2150" y="710"/>
                  </a:lnTo>
                  <a:lnTo>
                    <a:pt x="2147" y="712"/>
                  </a:lnTo>
                  <a:lnTo>
                    <a:pt x="2145" y="717"/>
                  </a:lnTo>
                  <a:lnTo>
                    <a:pt x="2145" y="719"/>
                  </a:lnTo>
                  <a:lnTo>
                    <a:pt x="2145" y="719"/>
                  </a:lnTo>
                  <a:lnTo>
                    <a:pt x="2145" y="721"/>
                  </a:lnTo>
                  <a:lnTo>
                    <a:pt x="2145" y="721"/>
                  </a:lnTo>
                  <a:lnTo>
                    <a:pt x="2143" y="726"/>
                  </a:lnTo>
                  <a:lnTo>
                    <a:pt x="2138" y="729"/>
                  </a:lnTo>
                  <a:lnTo>
                    <a:pt x="2135" y="729"/>
                  </a:lnTo>
                  <a:lnTo>
                    <a:pt x="2131" y="729"/>
                  </a:lnTo>
                  <a:lnTo>
                    <a:pt x="2131" y="731"/>
                  </a:lnTo>
                  <a:lnTo>
                    <a:pt x="2131" y="736"/>
                  </a:lnTo>
                  <a:lnTo>
                    <a:pt x="2131" y="736"/>
                  </a:lnTo>
                  <a:lnTo>
                    <a:pt x="2133" y="738"/>
                  </a:lnTo>
                  <a:lnTo>
                    <a:pt x="2138" y="736"/>
                  </a:lnTo>
                  <a:lnTo>
                    <a:pt x="2138" y="733"/>
                  </a:lnTo>
                  <a:lnTo>
                    <a:pt x="2143" y="731"/>
                  </a:lnTo>
                  <a:lnTo>
                    <a:pt x="2147" y="731"/>
                  </a:lnTo>
                  <a:lnTo>
                    <a:pt x="2152" y="736"/>
                  </a:lnTo>
                  <a:lnTo>
                    <a:pt x="2157" y="736"/>
                  </a:lnTo>
                  <a:lnTo>
                    <a:pt x="2159" y="738"/>
                  </a:lnTo>
                  <a:lnTo>
                    <a:pt x="2166" y="741"/>
                  </a:lnTo>
                  <a:lnTo>
                    <a:pt x="2173" y="743"/>
                  </a:lnTo>
                  <a:lnTo>
                    <a:pt x="2173" y="743"/>
                  </a:lnTo>
                  <a:lnTo>
                    <a:pt x="2178" y="745"/>
                  </a:lnTo>
                  <a:lnTo>
                    <a:pt x="2183" y="743"/>
                  </a:lnTo>
                  <a:lnTo>
                    <a:pt x="2190" y="745"/>
                  </a:lnTo>
                  <a:lnTo>
                    <a:pt x="2192" y="745"/>
                  </a:lnTo>
                  <a:lnTo>
                    <a:pt x="2195" y="745"/>
                  </a:lnTo>
                  <a:lnTo>
                    <a:pt x="2195" y="743"/>
                  </a:lnTo>
                  <a:lnTo>
                    <a:pt x="2195" y="741"/>
                  </a:lnTo>
                  <a:lnTo>
                    <a:pt x="2195" y="741"/>
                  </a:lnTo>
                  <a:lnTo>
                    <a:pt x="2195" y="738"/>
                  </a:lnTo>
                  <a:lnTo>
                    <a:pt x="2195" y="736"/>
                  </a:lnTo>
                  <a:lnTo>
                    <a:pt x="2195" y="736"/>
                  </a:lnTo>
                  <a:close/>
                  <a:moveTo>
                    <a:pt x="2081" y="583"/>
                  </a:moveTo>
                  <a:lnTo>
                    <a:pt x="2081" y="586"/>
                  </a:lnTo>
                  <a:lnTo>
                    <a:pt x="2083" y="583"/>
                  </a:lnTo>
                  <a:lnTo>
                    <a:pt x="2083" y="581"/>
                  </a:lnTo>
                  <a:lnTo>
                    <a:pt x="2081" y="583"/>
                  </a:lnTo>
                  <a:lnTo>
                    <a:pt x="2081" y="583"/>
                  </a:lnTo>
                  <a:close/>
                  <a:moveTo>
                    <a:pt x="594" y="762"/>
                  </a:moveTo>
                  <a:lnTo>
                    <a:pt x="596" y="762"/>
                  </a:lnTo>
                  <a:lnTo>
                    <a:pt x="598" y="762"/>
                  </a:lnTo>
                  <a:lnTo>
                    <a:pt x="596" y="762"/>
                  </a:lnTo>
                  <a:lnTo>
                    <a:pt x="594" y="762"/>
                  </a:lnTo>
                  <a:close/>
                  <a:moveTo>
                    <a:pt x="2287" y="510"/>
                  </a:moveTo>
                  <a:lnTo>
                    <a:pt x="2290" y="510"/>
                  </a:lnTo>
                  <a:lnTo>
                    <a:pt x="2295" y="510"/>
                  </a:lnTo>
                  <a:lnTo>
                    <a:pt x="2297" y="510"/>
                  </a:lnTo>
                  <a:lnTo>
                    <a:pt x="2297" y="510"/>
                  </a:lnTo>
                  <a:lnTo>
                    <a:pt x="2297" y="507"/>
                  </a:lnTo>
                  <a:lnTo>
                    <a:pt x="2297" y="505"/>
                  </a:lnTo>
                  <a:lnTo>
                    <a:pt x="2297" y="503"/>
                  </a:lnTo>
                  <a:lnTo>
                    <a:pt x="2299" y="503"/>
                  </a:lnTo>
                  <a:lnTo>
                    <a:pt x="2299" y="500"/>
                  </a:lnTo>
                  <a:lnTo>
                    <a:pt x="2302" y="500"/>
                  </a:lnTo>
                  <a:lnTo>
                    <a:pt x="2302" y="498"/>
                  </a:lnTo>
                  <a:lnTo>
                    <a:pt x="2299" y="498"/>
                  </a:lnTo>
                  <a:lnTo>
                    <a:pt x="2292" y="500"/>
                  </a:lnTo>
                  <a:lnTo>
                    <a:pt x="2290" y="500"/>
                  </a:lnTo>
                  <a:lnTo>
                    <a:pt x="2290" y="503"/>
                  </a:lnTo>
                  <a:lnTo>
                    <a:pt x="2287" y="505"/>
                  </a:lnTo>
                  <a:lnTo>
                    <a:pt x="2287" y="505"/>
                  </a:lnTo>
                  <a:lnTo>
                    <a:pt x="2285" y="507"/>
                  </a:lnTo>
                  <a:lnTo>
                    <a:pt x="2283" y="507"/>
                  </a:lnTo>
                  <a:lnTo>
                    <a:pt x="2283" y="510"/>
                  </a:lnTo>
                  <a:lnTo>
                    <a:pt x="2283" y="510"/>
                  </a:lnTo>
                  <a:lnTo>
                    <a:pt x="2283" y="510"/>
                  </a:lnTo>
                  <a:lnTo>
                    <a:pt x="2287" y="510"/>
                  </a:lnTo>
                  <a:close/>
                  <a:moveTo>
                    <a:pt x="2242" y="612"/>
                  </a:moveTo>
                  <a:lnTo>
                    <a:pt x="2242" y="617"/>
                  </a:lnTo>
                  <a:lnTo>
                    <a:pt x="2252" y="619"/>
                  </a:lnTo>
                  <a:lnTo>
                    <a:pt x="2257" y="624"/>
                  </a:lnTo>
                  <a:lnTo>
                    <a:pt x="2259" y="629"/>
                  </a:lnTo>
                  <a:lnTo>
                    <a:pt x="2264" y="629"/>
                  </a:lnTo>
                  <a:lnTo>
                    <a:pt x="2266" y="629"/>
                  </a:lnTo>
                  <a:lnTo>
                    <a:pt x="2268" y="631"/>
                  </a:lnTo>
                  <a:lnTo>
                    <a:pt x="2271" y="631"/>
                  </a:lnTo>
                  <a:lnTo>
                    <a:pt x="2271" y="633"/>
                  </a:lnTo>
                  <a:lnTo>
                    <a:pt x="2271" y="636"/>
                  </a:lnTo>
                  <a:lnTo>
                    <a:pt x="2273" y="636"/>
                  </a:lnTo>
                  <a:lnTo>
                    <a:pt x="2278" y="641"/>
                  </a:lnTo>
                  <a:lnTo>
                    <a:pt x="2285" y="643"/>
                  </a:lnTo>
                  <a:lnTo>
                    <a:pt x="2290" y="643"/>
                  </a:lnTo>
                  <a:lnTo>
                    <a:pt x="2297" y="645"/>
                  </a:lnTo>
                  <a:lnTo>
                    <a:pt x="2299" y="643"/>
                  </a:lnTo>
                  <a:lnTo>
                    <a:pt x="2304" y="645"/>
                  </a:lnTo>
                  <a:lnTo>
                    <a:pt x="2306" y="645"/>
                  </a:lnTo>
                  <a:lnTo>
                    <a:pt x="2306" y="641"/>
                  </a:lnTo>
                  <a:lnTo>
                    <a:pt x="2314" y="638"/>
                  </a:lnTo>
                  <a:lnTo>
                    <a:pt x="2321" y="636"/>
                  </a:lnTo>
                  <a:lnTo>
                    <a:pt x="2323" y="636"/>
                  </a:lnTo>
                  <a:lnTo>
                    <a:pt x="2323" y="631"/>
                  </a:lnTo>
                  <a:lnTo>
                    <a:pt x="2323" y="631"/>
                  </a:lnTo>
                  <a:lnTo>
                    <a:pt x="2323" y="629"/>
                  </a:lnTo>
                  <a:lnTo>
                    <a:pt x="2323" y="629"/>
                  </a:lnTo>
                  <a:lnTo>
                    <a:pt x="2323" y="626"/>
                  </a:lnTo>
                  <a:lnTo>
                    <a:pt x="2323" y="626"/>
                  </a:lnTo>
                  <a:lnTo>
                    <a:pt x="2323" y="624"/>
                  </a:lnTo>
                  <a:lnTo>
                    <a:pt x="2323" y="622"/>
                  </a:lnTo>
                  <a:lnTo>
                    <a:pt x="2325" y="622"/>
                  </a:lnTo>
                  <a:lnTo>
                    <a:pt x="2325" y="619"/>
                  </a:lnTo>
                  <a:lnTo>
                    <a:pt x="2328" y="619"/>
                  </a:lnTo>
                  <a:lnTo>
                    <a:pt x="2328" y="619"/>
                  </a:lnTo>
                  <a:lnTo>
                    <a:pt x="2328" y="617"/>
                  </a:lnTo>
                  <a:lnTo>
                    <a:pt x="2325" y="617"/>
                  </a:lnTo>
                  <a:lnTo>
                    <a:pt x="2323" y="617"/>
                  </a:lnTo>
                  <a:lnTo>
                    <a:pt x="2323" y="617"/>
                  </a:lnTo>
                  <a:lnTo>
                    <a:pt x="2323" y="619"/>
                  </a:lnTo>
                  <a:lnTo>
                    <a:pt x="2323" y="619"/>
                  </a:lnTo>
                  <a:lnTo>
                    <a:pt x="2321" y="619"/>
                  </a:lnTo>
                  <a:lnTo>
                    <a:pt x="2321" y="622"/>
                  </a:lnTo>
                  <a:lnTo>
                    <a:pt x="2318" y="622"/>
                  </a:lnTo>
                  <a:lnTo>
                    <a:pt x="2321" y="619"/>
                  </a:lnTo>
                  <a:lnTo>
                    <a:pt x="2321" y="619"/>
                  </a:lnTo>
                  <a:lnTo>
                    <a:pt x="2318" y="619"/>
                  </a:lnTo>
                  <a:lnTo>
                    <a:pt x="2316" y="617"/>
                  </a:lnTo>
                  <a:lnTo>
                    <a:pt x="2314" y="617"/>
                  </a:lnTo>
                  <a:lnTo>
                    <a:pt x="2314" y="614"/>
                  </a:lnTo>
                  <a:lnTo>
                    <a:pt x="2314" y="612"/>
                  </a:lnTo>
                  <a:lnTo>
                    <a:pt x="2314" y="612"/>
                  </a:lnTo>
                  <a:lnTo>
                    <a:pt x="2306" y="612"/>
                  </a:lnTo>
                  <a:lnTo>
                    <a:pt x="2302" y="610"/>
                  </a:lnTo>
                  <a:lnTo>
                    <a:pt x="2295" y="610"/>
                  </a:lnTo>
                  <a:lnTo>
                    <a:pt x="2292" y="612"/>
                  </a:lnTo>
                  <a:lnTo>
                    <a:pt x="2292" y="612"/>
                  </a:lnTo>
                  <a:lnTo>
                    <a:pt x="2290" y="612"/>
                  </a:lnTo>
                  <a:lnTo>
                    <a:pt x="2287" y="612"/>
                  </a:lnTo>
                  <a:lnTo>
                    <a:pt x="2287" y="612"/>
                  </a:lnTo>
                  <a:lnTo>
                    <a:pt x="2285" y="612"/>
                  </a:lnTo>
                  <a:lnTo>
                    <a:pt x="2285" y="612"/>
                  </a:lnTo>
                  <a:lnTo>
                    <a:pt x="2283" y="610"/>
                  </a:lnTo>
                  <a:lnTo>
                    <a:pt x="2283" y="607"/>
                  </a:lnTo>
                  <a:lnTo>
                    <a:pt x="2283" y="607"/>
                  </a:lnTo>
                  <a:lnTo>
                    <a:pt x="2285" y="605"/>
                  </a:lnTo>
                  <a:lnTo>
                    <a:pt x="2285" y="602"/>
                  </a:lnTo>
                  <a:lnTo>
                    <a:pt x="2285" y="600"/>
                  </a:lnTo>
                  <a:lnTo>
                    <a:pt x="2283" y="598"/>
                  </a:lnTo>
                  <a:lnTo>
                    <a:pt x="2278" y="598"/>
                  </a:lnTo>
                  <a:lnTo>
                    <a:pt x="2273" y="598"/>
                  </a:lnTo>
                  <a:lnTo>
                    <a:pt x="2271" y="598"/>
                  </a:lnTo>
                  <a:lnTo>
                    <a:pt x="2264" y="598"/>
                  </a:lnTo>
                  <a:lnTo>
                    <a:pt x="2264" y="598"/>
                  </a:lnTo>
                  <a:lnTo>
                    <a:pt x="2264" y="598"/>
                  </a:lnTo>
                  <a:lnTo>
                    <a:pt x="2264" y="600"/>
                  </a:lnTo>
                  <a:lnTo>
                    <a:pt x="2264" y="600"/>
                  </a:lnTo>
                  <a:lnTo>
                    <a:pt x="2264" y="600"/>
                  </a:lnTo>
                  <a:lnTo>
                    <a:pt x="2264" y="600"/>
                  </a:lnTo>
                  <a:lnTo>
                    <a:pt x="2261" y="600"/>
                  </a:lnTo>
                  <a:lnTo>
                    <a:pt x="2261" y="600"/>
                  </a:lnTo>
                  <a:lnTo>
                    <a:pt x="2261" y="600"/>
                  </a:lnTo>
                  <a:lnTo>
                    <a:pt x="2261" y="602"/>
                  </a:lnTo>
                  <a:lnTo>
                    <a:pt x="2261" y="602"/>
                  </a:lnTo>
                  <a:lnTo>
                    <a:pt x="2264" y="602"/>
                  </a:lnTo>
                  <a:lnTo>
                    <a:pt x="2264" y="602"/>
                  </a:lnTo>
                  <a:lnTo>
                    <a:pt x="2261" y="602"/>
                  </a:lnTo>
                  <a:lnTo>
                    <a:pt x="2261" y="605"/>
                  </a:lnTo>
                  <a:lnTo>
                    <a:pt x="2254" y="602"/>
                  </a:lnTo>
                  <a:lnTo>
                    <a:pt x="2252" y="600"/>
                  </a:lnTo>
                  <a:lnTo>
                    <a:pt x="2252" y="600"/>
                  </a:lnTo>
                  <a:lnTo>
                    <a:pt x="2252" y="598"/>
                  </a:lnTo>
                  <a:lnTo>
                    <a:pt x="2252" y="598"/>
                  </a:lnTo>
                  <a:lnTo>
                    <a:pt x="2252" y="595"/>
                  </a:lnTo>
                  <a:lnTo>
                    <a:pt x="2252" y="595"/>
                  </a:lnTo>
                  <a:lnTo>
                    <a:pt x="2252" y="593"/>
                  </a:lnTo>
                  <a:lnTo>
                    <a:pt x="2254" y="593"/>
                  </a:lnTo>
                  <a:lnTo>
                    <a:pt x="2252" y="591"/>
                  </a:lnTo>
                  <a:lnTo>
                    <a:pt x="2252" y="591"/>
                  </a:lnTo>
                  <a:lnTo>
                    <a:pt x="2252" y="588"/>
                  </a:lnTo>
                  <a:lnTo>
                    <a:pt x="2249" y="586"/>
                  </a:lnTo>
                  <a:lnTo>
                    <a:pt x="2247" y="586"/>
                  </a:lnTo>
                  <a:lnTo>
                    <a:pt x="2247" y="588"/>
                  </a:lnTo>
                  <a:lnTo>
                    <a:pt x="2245" y="588"/>
                  </a:lnTo>
                  <a:lnTo>
                    <a:pt x="2245" y="591"/>
                  </a:lnTo>
                  <a:lnTo>
                    <a:pt x="2245" y="593"/>
                  </a:lnTo>
                  <a:lnTo>
                    <a:pt x="2245" y="595"/>
                  </a:lnTo>
                  <a:lnTo>
                    <a:pt x="2247" y="595"/>
                  </a:lnTo>
                  <a:lnTo>
                    <a:pt x="2245" y="595"/>
                  </a:lnTo>
                  <a:lnTo>
                    <a:pt x="2245" y="598"/>
                  </a:lnTo>
                  <a:lnTo>
                    <a:pt x="2245" y="598"/>
                  </a:lnTo>
                  <a:lnTo>
                    <a:pt x="2245" y="600"/>
                  </a:lnTo>
                  <a:lnTo>
                    <a:pt x="2245" y="600"/>
                  </a:lnTo>
                  <a:lnTo>
                    <a:pt x="2242" y="600"/>
                  </a:lnTo>
                  <a:lnTo>
                    <a:pt x="2242" y="602"/>
                  </a:lnTo>
                  <a:lnTo>
                    <a:pt x="2242" y="602"/>
                  </a:lnTo>
                  <a:lnTo>
                    <a:pt x="2242" y="607"/>
                  </a:lnTo>
                  <a:lnTo>
                    <a:pt x="2242" y="607"/>
                  </a:lnTo>
                  <a:lnTo>
                    <a:pt x="2242" y="610"/>
                  </a:lnTo>
                  <a:lnTo>
                    <a:pt x="2242" y="610"/>
                  </a:lnTo>
                  <a:lnTo>
                    <a:pt x="2242" y="610"/>
                  </a:lnTo>
                  <a:lnTo>
                    <a:pt x="2240" y="612"/>
                  </a:lnTo>
                  <a:lnTo>
                    <a:pt x="2242" y="612"/>
                  </a:lnTo>
                  <a:lnTo>
                    <a:pt x="2242" y="612"/>
                  </a:lnTo>
                  <a:close/>
                  <a:moveTo>
                    <a:pt x="2062" y="598"/>
                  </a:moveTo>
                  <a:lnTo>
                    <a:pt x="2062" y="598"/>
                  </a:lnTo>
                  <a:lnTo>
                    <a:pt x="2062" y="595"/>
                  </a:lnTo>
                  <a:lnTo>
                    <a:pt x="2062" y="595"/>
                  </a:lnTo>
                  <a:lnTo>
                    <a:pt x="2062" y="593"/>
                  </a:lnTo>
                  <a:lnTo>
                    <a:pt x="2062" y="591"/>
                  </a:lnTo>
                  <a:lnTo>
                    <a:pt x="2064" y="586"/>
                  </a:lnTo>
                  <a:lnTo>
                    <a:pt x="2064" y="586"/>
                  </a:lnTo>
                  <a:lnTo>
                    <a:pt x="2064" y="583"/>
                  </a:lnTo>
                  <a:lnTo>
                    <a:pt x="2064" y="583"/>
                  </a:lnTo>
                  <a:lnTo>
                    <a:pt x="2064" y="581"/>
                  </a:lnTo>
                  <a:lnTo>
                    <a:pt x="2062" y="581"/>
                  </a:lnTo>
                  <a:lnTo>
                    <a:pt x="2062" y="581"/>
                  </a:lnTo>
                  <a:lnTo>
                    <a:pt x="2062" y="579"/>
                  </a:lnTo>
                  <a:lnTo>
                    <a:pt x="2059" y="579"/>
                  </a:lnTo>
                  <a:lnTo>
                    <a:pt x="2059" y="576"/>
                  </a:lnTo>
                  <a:lnTo>
                    <a:pt x="2059" y="576"/>
                  </a:lnTo>
                  <a:lnTo>
                    <a:pt x="2059" y="572"/>
                  </a:lnTo>
                  <a:lnTo>
                    <a:pt x="2059" y="572"/>
                  </a:lnTo>
                  <a:lnTo>
                    <a:pt x="2059" y="569"/>
                  </a:lnTo>
                  <a:lnTo>
                    <a:pt x="2057" y="569"/>
                  </a:lnTo>
                  <a:lnTo>
                    <a:pt x="2057" y="569"/>
                  </a:lnTo>
                  <a:lnTo>
                    <a:pt x="2057" y="572"/>
                  </a:lnTo>
                  <a:lnTo>
                    <a:pt x="2055" y="572"/>
                  </a:lnTo>
                  <a:lnTo>
                    <a:pt x="2055" y="574"/>
                  </a:lnTo>
                  <a:lnTo>
                    <a:pt x="2055" y="576"/>
                  </a:lnTo>
                  <a:lnTo>
                    <a:pt x="2055" y="576"/>
                  </a:lnTo>
                  <a:lnTo>
                    <a:pt x="2055" y="576"/>
                  </a:lnTo>
                  <a:lnTo>
                    <a:pt x="2055" y="579"/>
                  </a:lnTo>
                  <a:lnTo>
                    <a:pt x="2055" y="579"/>
                  </a:lnTo>
                  <a:lnTo>
                    <a:pt x="2055" y="581"/>
                  </a:lnTo>
                  <a:lnTo>
                    <a:pt x="2055" y="581"/>
                  </a:lnTo>
                  <a:lnTo>
                    <a:pt x="2055" y="586"/>
                  </a:lnTo>
                  <a:lnTo>
                    <a:pt x="2055" y="588"/>
                  </a:lnTo>
                  <a:lnTo>
                    <a:pt x="2055" y="591"/>
                  </a:lnTo>
                  <a:lnTo>
                    <a:pt x="2055" y="593"/>
                  </a:lnTo>
                  <a:lnTo>
                    <a:pt x="2055" y="595"/>
                  </a:lnTo>
                  <a:lnTo>
                    <a:pt x="2052" y="595"/>
                  </a:lnTo>
                  <a:lnTo>
                    <a:pt x="2052" y="595"/>
                  </a:lnTo>
                  <a:lnTo>
                    <a:pt x="2052" y="598"/>
                  </a:lnTo>
                  <a:lnTo>
                    <a:pt x="2052" y="598"/>
                  </a:lnTo>
                  <a:lnTo>
                    <a:pt x="2052" y="600"/>
                  </a:lnTo>
                  <a:lnTo>
                    <a:pt x="2052" y="600"/>
                  </a:lnTo>
                  <a:lnTo>
                    <a:pt x="2052" y="602"/>
                  </a:lnTo>
                  <a:lnTo>
                    <a:pt x="2059" y="600"/>
                  </a:lnTo>
                  <a:lnTo>
                    <a:pt x="2062" y="598"/>
                  </a:lnTo>
                  <a:close/>
                  <a:moveTo>
                    <a:pt x="1180" y="633"/>
                  </a:moveTo>
                  <a:lnTo>
                    <a:pt x="1180" y="636"/>
                  </a:lnTo>
                  <a:lnTo>
                    <a:pt x="1180" y="636"/>
                  </a:lnTo>
                  <a:lnTo>
                    <a:pt x="1180" y="633"/>
                  </a:lnTo>
                  <a:close/>
                  <a:moveTo>
                    <a:pt x="1180" y="638"/>
                  </a:moveTo>
                  <a:lnTo>
                    <a:pt x="1183" y="638"/>
                  </a:lnTo>
                  <a:lnTo>
                    <a:pt x="1183" y="638"/>
                  </a:lnTo>
                  <a:lnTo>
                    <a:pt x="1185" y="638"/>
                  </a:lnTo>
                  <a:lnTo>
                    <a:pt x="1185" y="638"/>
                  </a:lnTo>
                  <a:lnTo>
                    <a:pt x="1190" y="638"/>
                  </a:lnTo>
                  <a:lnTo>
                    <a:pt x="1192" y="641"/>
                  </a:lnTo>
                  <a:lnTo>
                    <a:pt x="1192" y="641"/>
                  </a:lnTo>
                  <a:lnTo>
                    <a:pt x="1192" y="638"/>
                  </a:lnTo>
                  <a:lnTo>
                    <a:pt x="1190" y="638"/>
                  </a:lnTo>
                  <a:lnTo>
                    <a:pt x="1190" y="636"/>
                  </a:lnTo>
                  <a:lnTo>
                    <a:pt x="1190" y="636"/>
                  </a:lnTo>
                  <a:lnTo>
                    <a:pt x="1190" y="633"/>
                  </a:lnTo>
                  <a:lnTo>
                    <a:pt x="1192" y="633"/>
                  </a:lnTo>
                  <a:lnTo>
                    <a:pt x="1192" y="636"/>
                  </a:lnTo>
                  <a:lnTo>
                    <a:pt x="1195" y="636"/>
                  </a:lnTo>
                  <a:lnTo>
                    <a:pt x="1195" y="636"/>
                  </a:lnTo>
                  <a:lnTo>
                    <a:pt x="1195" y="636"/>
                  </a:lnTo>
                  <a:lnTo>
                    <a:pt x="1195" y="631"/>
                  </a:lnTo>
                  <a:lnTo>
                    <a:pt x="1197" y="631"/>
                  </a:lnTo>
                  <a:lnTo>
                    <a:pt x="1195" y="631"/>
                  </a:lnTo>
                  <a:lnTo>
                    <a:pt x="1195" y="629"/>
                  </a:lnTo>
                  <a:lnTo>
                    <a:pt x="1192" y="629"/>
                  </a:lnTo>
                  <a:lnTo>
                    <a:pt x="1190" y="631"/>
                  </a:lnTo>
                  <a:lnTo>
                    <a:pt x="1188" y="631"/>
                  </a:lnTo>
                  <a:lnTo>
                    <a:pt x="1188" y="629"/>
                  </a:lnTo>
                  <a:lnTo>
                    <a:pt x="1185" y="629"/>
                  </a:lnTo>
                  <a:lnTo>
                    <a:pt x="1185" y="631"/>
                  </a:lnTo>
                  <a:lnTo>
                    <a:pt x="1185" y="631"/>
                  </a:lnTo>
                  <a:lnTo>
                    <a:pt x="1185" y="633"/>
                  </a:lnTo>
                  <a:lnTo>
                    <a:pt x="1185" y="636"/>
                  </a:lnTo>
                  <a:lnTo>
                    <a:pt x="1185" y="636"/>
                  </a:lnTo>
                  <a:lnTo>
                    <a:pt x="1183" y="636"/>
                  </a:lnTo>
                  <a:lnTo>
                    <a:pt x="1180" y="636"/>
                  </a:lnTo>
                  <a:lnTo>
                    <a:pt x="1180" y="636"/>
                  </a:lnTo>
                  <a:lnTo>
                    <a:pt x="1180" y="638"/>
                  </a:lnTo>
                  <a:close/>
                  <a:moveTo>
                    <a:pt x="1335" y="538"/>
                  </a:moveTo>
                  <a:lnTo>
                    <a:pt x="1335" y="536"/>
                  </a:lnTo>
                  <a:lnTo>
                    <a:pt x="1335" y="536"/>
                  </a:lnTo>
                  <a:lnTo>
                    <a:pt x="1332" y="538"/>
                  </a:lnTo>
                  <a:lnTo>
                    <a:pt x="1332" y="538"/>
                  </a:lnTo>
                  <a:lnTo>
                    <a:pt x="1330" y="538"/>
                  </a:lnTo>
                  <a:lnTo>
                    <a:pt x="1332" y="538"/>
                  </a:lnTo>
                  <a:lnTo>
                    <a:pt x="1332" y="541"/>
                  </a:lnTo>
                  <a:lnTo>
                    <a:pt x="1332" y="541"/>
                  </a:lnTo>
                  <a:lnTo>
                    <a:pt x="1325" y="538"/>
                  </a:lnTo>
                  <a:lnTo>
                    <a:pt x="1325" y="541"/>
                  </a:lnTo>
                  <a:lnTo>
                    <a:pt x="1325" y="541"/>
                  </a:lnTo>
                  <a:lnTo>
                    <a:pt x="1325" y="543"/>
                  </a:lnTo>
                  <a:lnTo>
                    <a:pt x="1328" y="543"/>
                  </a:lnTo>
                  <a:lnTo>
                    <a:pt x="1328" y="541"/>
                  </a:lnTo>
                  <a:lnTo>
                    <a:pt x="1330" y="543"/>
                  </a:lnTo>
                  <a:lnTo>
                    <a:pt x="1332" y="543"/>
                  </a:lnTo>
                  <a:lnTo>
                    <a:pt x="1332" y="543"/>
                  </a:lnTo>
                  <a:lnTo>
                    <a:pt x="1335" y="541"/>
                  </a:lnTo>
                  <a:lnTo>
                    <a:pt x="1332" y="541"/>
                  </a:lnTo>
                  <a:lnTo>
                    <a:pt x="1332" y="538"/>
                  </a:lnTo>
                  <a:lnTo>
                    <a:pt x="1335" y="538"/>
                  </a:lnTo>
                  <a:close/>
                  <a:moveTo>
                    <a:pt x="1273" y="174"/>
                  </a:moveTo>
                  <a:lnTo>
                    <a:pt x="1273" y="174"/>
                  </a:lnTo>
                  <a:lnTo>
                    <a:pt x="1273" y="179"/>
                  </a:lnTo>
                  <a:lnTo>
                    <a:pt x="1273" y="179"/>
                  </a:lnTo>
                  <a:lnTo>
                    <a:pt x="1275" y="179"/>
                  </a:lnTo>
                  <a:lnTo>
                    <a:pt x="1275" y="181"/>
                  </a:lnTo>
                  <a:lnTo>
                    <a:pt x="1273" y="181"/>
                  </a:lnTo>
                  <a:lnTo>
                    <a:pt x="1283" y="181"/>
                  </a:lnTo>
                  <a:lnTo>
                    <a:pt x="1290" y="181"/>
                  </a:lnTo>
                  <a:lnTo>
                    <a:pt x="1294" y="179"/>
                  </a:lnTo>
                  <a:lnTo>
                    <a:pt x="1297" y="179"/>
                  </a:lnTo>
                  <a:lnTo>
                    <a:pt x="1304" y="179"/>
                  </a:lnTo>
                  <a:lnTo>
                    <a:pt x="1304" y="179"/>
                  </a:lnTo>
                  <a:lnTo>
                    <a:pt x="1304" y="181"/>
                  </a:lnTo>
                  <a:lnTo>
                    <a:pt x="1306" y="181"/>
                  </a:lnTo>
                  <a:lnTo>
                    <a:pt x="1306" y="184"/>
                  </a:lnTo>
                  <a:lnTo>
                    <a:pt x="1304" y="184"/>
                  </a:lnTo>
                  <a:lnTo>
                    <a:pt x="1297" y="181"/>
                  </a:lnTo>
                  <a:lnTo>
                    <a:pt x="1297" y="181"/>
                  </a:lnTo>
                  <a:lnTo>
                    <a:pt x="1294" y="181"/>
                  </a:lnTo>
                  <a:lnTo>
                    <a:pt x="1290" y="181"/>
                  </a:lnTo>
                  <a:lnTo>
                    <a:pt x="1285" y="181"/>
                  </a:lnTo>
                  <a:lnTo>
                    <a:pt x="1285" y="184"/>
                  </a:lnTo>
                  <a:lnTo>
                    <a:pt x="1285" y="184"/>
                  </a:lnTo>
                  <a:lnTo>
                    <a:pt x="1287" y="186"/>
                  </a:lnTo>
                  <a:lnTo>
                    <a:pt x="1287" y="188"/>
                  </a:lnTo>
                  <a:lnTo>
                    <a:pt x="1290" y="188"/>
                  </a:lnTo>
                  <a:lnTo>
                    <a:pt x="1290" y="191"/>
                  </a:lnTo>
                  <a:lnTo>
                    <a:pt x="1294" y="191"/>
                  </a:lnTo>
                  <a:lnTo>
                    <a:pt x="1297" y="193"/>
                  </a:lnTo>
                  <a:lnTo>
                    <a:pt x="1299" y="193"/>
                  </a:lnTo>
                  <a:lnTo>
                    <a:pt x="1299" y="193"/>
                  </a:lnTo>
                  <a:lnTo>
                    <a:pt x="1297" y="196"/>
                  </a:lnTo>
                  <a:lnTo>
                    <a:pt x="1292" y="193"/>
                  </a:lnTo>
                  <a:lnTo>
                    <a:pt x="1285" y="191"/>
                  </a:lnTo>
                  <a:lnTo>
                    <a:pt x="1285" y="193"/>
                  </a:lnTo>
                  <a:lnTo>
                    <a:pt x="1285" y="193"/>
                  </a:lnTo>
                  <a:lnTo>
                    <a:pt x="1283" y="193"/>
                  </a:lnTo>
                  <a:lnTo>
                    <a:pt x="1290" y="196"/>
                  </a:lnTo>
                  <a:lnTo>
                    <a:pt x="1292" y="196"/>
                  </a:lnTo>
                  <a:lnTo>
                    <a:pt x="1299" y="200"/>
                  </a:lnTo>
                  <a:lnTo>
                    <a:pt x="1299" y="203"/>
                  </a:lnTo>
                  <a:lnTo>
                    <a:pt x="1306" y="207"/>
                  </a:lnTo>
                  <a:lnTo>
                    <a:pt x="1313" y="212"/>
                  </a:lnTo>
                  <a:lnTo>
                    <a:pt x="1316" y="210"/>
                  </a:lnTo>
                  <a:lnTo>
                    <a:pt x="1321" y="207"/>
                  </a:lnTo>
                  <a:lnTo>
                    <a:pt x="1325" y="203"/>
                  </a:lnTo>
                  <a:lnTo>
                    <a:pt x="1325" y="200"/>
                  </a:lnTo>
                  <a:lnTo>
                    <a:pt x="1325" y="200"/>
                  </a:lnTo>
                  <a:lnTo>
                    <a:pt x="1328" y="198"/>
                  </a:lnTo>
                  <a:lnTo>
                    <a:pt x="1330" y="200"/>
                  </a:lnTo>
                  <a:lnTo>
                    <a:pt x="1332" y="200"/>
                  </a:lnTo>
                  <a:lnTo>
                    <a:pt x="1332" y="198"/>
                  </a:lnTo>
                  <a:lnTo>
                    <a:pt x="1332" y="196"/>
                  </a:lnTo>
                  <a:lnTo>
                    <a:pt x="1335" y="198"/>
                  </a:lnTo>
                  <a:lnTo>
                    <a:pt x="1344" y="196"/>
                  </a:lnTo>
                  <a:lnTo>
                    <a:pt x="1351" y="193"/>
                  </a:lnTo>
                  <a:lnTo>
                    <a:pt x="1359" y="191"/>
                  </a:lnTo>
                  <a:lnTo>
                    <a:pt x="1366" y="191"/>
                  </a:lnTo>
                  <a:lnTo>
                    <a:pt x="1375" y="188"/>
                  </a:lnTo>
                  <a:lnTo>
                    <a:pt x="1375" y="186"/>
                  </a:lnTo>
                  <a:lnTo>
                    <a:pt x="1375" y="184"/>
                  </a:lnTo>
                  <a:lnTo>
                    <a:pt x="1378" y="181"/>
                  </a:lnTo>
                  <a:lnTo>
                    <a:pt x="1378" y="181"/>
                  </a:lnTo>
                  <a:lnTo>
                    <a:pt x="1380" y="179"/>
                  </a:lnTo>
                  <a:lnTo>
                    <a:pt x="1380" y="179"/>
                  </a:lnTo>
                  <a:lnTo>
                    <a:pt x="1378" y="176"/>
                  </a:lnTo>
                  <a:lnTo>
                    <a:pt x="1375" y="176"/>
                  </a:lnTo>
                  <a:lnTo>
                    <a:pt x="1375" y="174"/>
                  </a:lnTo>
                  <a:lnTo>
                    <a:pt x="1375" y="172"/>
                  </a:lnTo>
                  <a:lnTo>
                    <a:pt x="1375" y="172"/>
                  </a:lnTo>
                  <a:lnTo>
                    <a:pt x="1375" y="169"/>
                  </a:lnTo>
                  <a:lnTo>
                    <a:pt x="1375" y="169"/>
                  </a:lnTo>
                  <a:lnTo>
                    <a:pt x="1375" y="167"/>
                  </a:lnTo>
                  <a:lnTo>
                    <a:pt x="1375" y="165"/>
                  </a:lnTo>
                  <a:lnTo>
                    <a:pt x="1373" y="165"/>
                  </a:lnTo>
                  <a:lnTo>
                    <a:pt x="1373" y="165"/>
                  </a:lnTo>
                  <a:lnTo>
                    <a:pt x="1373" y="162"/>
                  </a:lnTo>
                  <a:lnTo>
                    <a:pt x="1373" y="160"/>
                  </a:lnTo>
                  <a:lnTo>
                    <a:pt x="1370" y="157"/>
                  </a:lnTo>
                  <a:lnTo>
                    <a:pt x="1370" y="155"/>
                  </a:lnTo>
                  <a:lnTo>
                    <a:pt x="1370" y="153"/>
                  </a:lnTo>
                  <a:lnTo>
                    <a:pt x="1373" y="153"/>
                  </a:lnTo>
                  <a:lnTo>
                    <a:pt x="1373" y="150"/>
                  </a:lnTo>
                  <a:lnTo>
                    <a:pt x="1373" y="148"/>
                  </a:lnTo>
                  <a:lnTo>
                    <a:pt x="1373" y="146"/>
                  </a:lnTo>
                  <a:lnTo>
                    <a:pt x="1375" y="143"/>
                  </a:lnTo>
                  <a:lnTo>
                    <a:pt x="1373" y="143"/>
                  </a:lnTo>
                  <a:lnTo>
                    <a:pt x="1373" y="141"/>
                  </a:lnTo>
                  <a:lnTo>
                    <a:pt x="1375" y="141"/>
                  </a:lnTo>
                  <a:lnTo>
                    <a:pt x="1375" y="141"/>
                  </a:lnTo>
                  <a:lnTo>
                    <a:pt x="1378" y="143"/>
                  </a:lnTo>
                  <a:lnTo>
                    <a:pt x="1380" y="141"/>
                  </a:lnTo>
                  <a:lnTo>
                    <a:pt x="1382" y="141"/>
                  </a:lnTo>
                  <a:lnTo>
                    <a:pt x="1382" y="141"/>
                  </a:lnTo>
                  <a:lnTo>
                    <a:pt x="1385" y="141"/>
                  </a:lnTo>
                  <a:lnTo>
                    <a:pt x="1385" y="138"/>
                  </a:lnTo>
                  <a:lnTo>
                    <a:pt x="1385" y="138"/>
                  </a:lnTo>
                  <a:lnTo>
                    <a:pt x="1387" y="138"/>
                  </a:lnTo>
                  <a:lnTo>
                    <a:pt x="1389" y="138"/>
                  </a:lnTo>
                  <a:lnTo>
                    <a:pt x="1389" y="134"/>
                  </a:lnTo>
                  <a:lnTo>
                    <a:pt x="1387" y="134"/>
                  </a:lnTo>
                  <a:lnTo>
                    <a:pt x="1385" y="134"/>
                  </a:lnTo>
                  <a:lnTo>
                    <a:pt x="1385" y="134"/>
                  </a:lnTo>
                  <a:lnTo>
                    <a:pt x="1385" y="131"/>
                  </a:lnTo>
                  <a:lnTo>
                    <a:pt x="1385" y="131"/>
                  </a:lnTo>
                  <a:lnTo>
                    <a:pt x="1387" y="129"/>
                  </a:lnTo>
                  <a:lnTo>
                    <a:pt x="1385" y="129"/>
                  </a:lnTo>
                  <a:lnTo>
                    <a:pt x="1385" y="126"/>
                  </a:lnTo>
                  <a:lnTo>
                    <a:pt x="1385" y="124"/>
                  </a:lnTo>
                  <a:lnTo>
                    <a:pt x="1385" y="124"/>
                  </a:lnTo>
                  <a:lnTo>
                    <a:pt x="1382" y="124"/>
                  </a:lnTo>
                  <a:lnTo>
                    <a:pt x="1382" y="122"/>
                  </a:lnTo>
                  <a:lnTo>
                    <a:pt x="1380" y="122"/>
                  </a:lnTo>
                  <a:lnTo>
                    <a:pt x="1380" y="122"/>
                  </a:lnTo>
                  <a:lnTo>
                    <a:pt x="1370" y="115"/>
                  </a:lnTo>
                  <a:lnTo>
                    <a:pt x="1370" y="112"/>
                  </a:lnTo>
                  <a:lnTo>
                    <a:pt x="1368" y="110"/>
                  </a:lnTo>
                  <a:lnTo>
                    <a:pt x="1366" y="110"/>
                  </a:lnTo>
                  <a:lnTo>
                    <a:pt x="1366" y="107"/>
                  </a:lnTo>
                  <a:lnTo>
                    <a:pt x="1366" y="107"/>
                  </a:lnTo>
                  <a:lnTo>
                    <a:pt x="1366" y="107"/>
                  </a:lnTo>
                  <a:lnTo>
                    <a:pt x="1363" y="105"/>
                  </a:lnTo>
                  <a:lnTo>
                    <a:pt x="1366" y="105"/>
                  </a:lnTo>
                  <a:lnTo>
                    <a:pt x="1366" y="103"/>
                  </a:lnTo>
                  <a:lnTo>
                    <a:pt x="1366" y="103"/>
                  </a:lnTo>
                  <a:lnTo>
                    <a:pt x="1363" y="100"/>
                  </a:lnTo>
                  <a:lnTo>
                    <a:pt x="1363" y="98"/>
                  </a:lnTo>
                  <a:lnTo>
                    <a:pt x="1363" y="98"/>
                  </a:lnTo>
                  <a:lnTo>
                    <a:pt x="1363" y="96"/>
                  </a:lnTo>
                  <a:lnTo>
                    <a:pt x="1359" y="88"/>
                  </a:lnTo>
                  <a:lnTo>
                    <a:pt x="1359" y="88"/>
                  </a:lnTo>
                  <a:lnTo>
                    <a:pt x="1359" y="86"/>
                  </a:lnTo>
                  <a:lnTo>
                    <a:pt x="1359" y="84"/>
                  </a:lnTo>
                  <a:lnTo>
                    <a:pt x="1356" y="84"/>
                  </a:lnTo>
                  <a:lnTo>
                    <a:pt x="1356" y="84"/>
                  </a:lnTo>
                  <a:lnTo>
                    <a:pt x="1356" y="81"/>
                  </a:lnTo>
                  <a:lnTo>
                    <a:pt x="1356" y="81"/>
                  </a:lnTo>
                  <a:lnTo>
                    <a:pt x="1354" y="81"/>
                  </a:lnTo>
                  <a:lnTo>
                    <a:pt x="1351" y="79"/>
                  </a:lnTo>
                  <a:lnTo>
                    <a:pt x="1354" y="79"/>
                  </a:lnTo>
                  <a:lnTo>
                    <a:pt x="1354" y="77"/>
                  </a:lnTo>
                  <a:lnTo>
                    <a:pt x="1351" y="74"/>
                  </a:lnTo>
                  <a:lnTo>
                    <a:pt x="1351" y="72"/>
                  </a:lnTo>
                  <a:lnTo>
                    <a:pt x="1349" y="72"/>
                  </a:lnTo>
                  <a:lnTo>
                    <a:pt x="1344" y="72"/>
                  </a:lnTo>
                  <a:lnTo>
                    <a:pt x="1337" y="72"/>
                  </a:lnTo>
                  <a:lnTo>
                    <a:pt x="1335" y="74"/>
                  </a:lnTo>
                  <a:lnTo>
                    <a:pt x="1337" y="77"/>
                  </a:lnTo>
                  <a:lnTo>
                    <a:pt x="1344" y="79"/>
                  </a:lnTo>
                  <a:lnTo>
                    <a:pt x="1344" y="79"/>
                  </a:lnTo>
                  <a:lnTo>
                    <a:pt x="1340" y="79"/>
                  </a:lnTo>
                  <a:lnTo>
                    <a:pt x="1337" y="81"/>
                  </a:lnTo>
                  <a:lnTo>
                    <a:pt x="1335" y="81"/>
                  </a:lnTo>
                  <a:lnTo>
                    <a:pt x="1332" y="88"/>
                  </a:lnTo>
                  <a:lnTo>
                    <a:pt x="1328" y="93"/>
                  </a:lnTo>
                  <a:lnTo>
                    <a:pt x="1325" y="91"/>
                  </a:lnTo>
                  <a:lnTo>
                    <a:pt x="1321" y="93"/>
                  </a:lnTo>
                  <a:lnTo>
                    <a:pt x="1318" y="96"/>
                  </a:lnTo>
                  <a:lnTo>
                    <a:pt x="1313" y="98"/>
                  </a:lnTo>
                  <a:lnTo>
                    <a:pt x="1311" y="100"/>
                  </a:lnTo>
                  <a:lnTo>
                    <a:pt x="1311" y="100"/>
                  </a:lnTo>
                  <a:lnTo>
                    <a:pt x="1309" y="100"/>
                  </a:lnTo>
                  <a:lnTo>
                    <a:pt x="1302" y="105"/>
                  </a:lnTo>
                  <a:lnTo>
                    <a:pt x="1302" y="105"/>
                  </a:lnTo>
                  <a:lnTo>
                    <a:pt x="1302" y="107"/>
                  </a:lnTo>
                  <a:lnTo>
                    <a:pt x="1302" y="110"/>
                  </a:lnTo>
                  <a:lnTo>
                    <a:pt x="1304" y="110"/>
                  </a:lnTo>
                  <a:lnTo>
                    <a:pt x="1304" y="112"/>
                  </a:lnTo>
                  <a:lnTo>
                    <a:pt x="1302" y="112"/>
                  </a:lnTo>
                  <a:lnTo>
                    <a:pt x="1299" y="115"/>
                  </a:lnTo>
                  <a:lnTo>
                    <a:pt x="1297" y="115"/>
                  </a:lnTo>
                  <a:lnTo>
                    <a:pt x="1294" y="117"/>
                  </a:lnTo>
                  <a:lnTo>
                    <a:pt x="1294" y="117"/>
                  </a:lnTo>
                  <a:lnTo>
                    <a:pt x="1294" y="119"/>
                  </a:lnTo>
                  <a:lnTo>
                    <a:pt x="1294" y="119"/>
                  </a:lnTo>
                  <a:lnTo>
                    <a:pt x="1294" y="122"/>
                  </a:lnTo>
                  <a:lnTo>
                    <a:pt x="1294" y="122"/>
                  </a:lnTo>
                  <a:lnTo>
                    <a:pt x="1294" y="122"/>
                  </a:lnTo>
                  <a:lnTo>
                    <a:pt x="1294" y="124"/>
                  </a:lnTo>
                  <a:lnTo>
                    <a:pt x="1292" y="126"/>
                  </a:lnTo>
                  <a:lnTo>
                    <a:pt x="1292" y="129"/>
                  </a:lnTo>
                  <a:lnTo>
                    <a:pt x="1292" y="129"/>
                  </a:lnTo>
                  <a:lnTo>
                    <a:pt x="1292" y="131"/>
                  </a:lnTo>
                  <a:lnTo>
                    <a:pt x="1292" y="131"/>
                  </a:lnTo>
                  <a:lnTo>
                    <a:pt x="1294" y="131"/>
                  </a:lnTo>
                  <a:lnTo>
                    <a:pt x="1294" y="131"/>
                  </a:lnTo>
                  <a:lnTo>
                    <a:pt x="1294" y="129"/>
                  </a:lnTo>
                  <a:lnTo>
                    <a:pt x="1299" y="131"/>
                  </a:lnTo>
                  <a:lnTo>
                    <a:pt x="1304" y="126"/>
                  </a:lnTo>
                  <a:lnTo>
                    <a:pt x="1304" y="129"/>
                  </a:lnTo>
                  <a:lnTo>
                    <a:pt x="1304" y="129"/>
                  </a:lnTo>
                  <a:lnTo>
                    <a:pt x="1299" y="141"/>
                  </a:lnTo>
                  <a:lnTo>
                    <a:pt x="1297" y="143"/>
                  </a:lnTo>
                  <a:lnTo>
                    <a:pt x="1297" y="148"/>
                  </a:lnTo>
                  <a:lnTo>
                    <a:pt x="1297" y="148"/>
                  </a:lnTo>
                  <a:lnTo>
                    <a:pt x="1297" y="150"/>
                  </a:lnTo>
                  <a:lnTo>
                    <a:pt x="1297" y="150"/>
                  </a:lnTo>
                  <a:lnTo>
                    <a:pt x="1297" y="153"/>
                  </a:lnTo>
                  <a:lnTo>
                    <a:pt x="1297" y="155"/>
                  </a:lnTo>
                  <a:lnTo>
                    <a:pt x="1297" y="157"/>
                  </a:lnTo>
                  <a:lnTo>
                    <a:pt x="1297" y="157"/>
                  </a:lnTo>
                  <a:lnTo>
                    <a:pt x="1294" y="157"/>
                  </a:lnTo>
                  <a:lnTo>
                    <a:pt x="1287" y="157"/>
                  </a:lnTo>
                  <a:lnTo>
                    <a:pt x="1280" y="162"/>
                  </a:lnTo>
                  <a:lnTo>
                    <a:pt x="1280" y="165"/>
                  </a:lnTo>
                  <a:lnTo>
                    <a:pt x="1283" y="165"/>
                  </a:lnTo>
                  <a:lnTo>
                    <a:pt x="1285" y="169"/>
                  </a:lnTo>
                  <a:lnTo>
                    <a:pt x="1290" y="169"/>
                  </a:lnTo>
                  <a:lnTo>
                    <a:pt x="1294" y="172"/>
                  </a:lnTo>
                  <a:lnTo>
                    <a:pt x="1292" y="172"/>
                  </a:lnTo>
                  <a:lnTo>
                    <a:pt x="1285" y="169"/>
                  </a:lnTo>
                  <a:lnTo>
                    <a:pt x="1285" y="172"/>
                  </a:lnTo>
                  <a:lnTo>
                    <a:pt x="1283" y="172"/>
                  </a:lnTo>
                  <a:lnTo>
                    <a:pt x="1283" y="169"/>
                  </a:lnTo>
                  <a:lnTo>
                    <a:pt x="1275" y="172"/>
                  </a:lnTo>
                  <a:lnTo>
                    <a:pt x="1275" y="172"/>
                  </a:lnTo>
                  <a:lnTo>
                    <a:pt x="1275" y="174"/>
                  </a:lnTo>
                  <a:lnTo>
                    <a:pt x="1273" y="174"/>
                  </a:lnTo>
                  <a:close/>
                  <a:moveTo>
                    <a:pt x="1161" y="662"/>
                  </a:moveTo>
                  <a:lnTo>
                    <a:pt x="1164" y="662"/>
                  </a:lnTo>
                  <a:lnTo>
                    <a:pt x="1164" y="664"/>
                  </a:lnTo>
                  <a:lnTo>
                    <a:pt x="1166" y="664"/>
                  </a:lnTo>
                  <a:lnTo>
                    <a:pt x="1166" y="662"/>
                  </a:lnTo>
                  <a:lnTo>
                    <a:pt x="1171" y="660"/>
                  </a:lnTo>
                  <a:lnTo>
                    <a:pt x="1171" y="660"/>
                  </a:lnTo>
                  <a:lnTo>
                    <a:pt x="1169" y="657"/>
                  </a:lnTo>
                  <a:lnTo>
                    <a:pt x="1166" y="657"/>
                  </a:lnTo>
                  <a:lnTo>
                    <a:pt x="1161" y="657"/>
                  </a:lnTo>
                  <a:lnTo>
                    <a:pt x="1161" y="657"/>
                  </a:lnTo>
                  <a:lnTo>
                    <a:pt x="1161" y="660"/>
                  </a:lnTo>
                  <a:lnTo>
                    <a:pt x="1161" y="660"/>
                  </a:lnTo>
                  <a:lnTo>
                    <a:pt x="1161" y="662"/>
                  </a:lnTo>
                  <a:close/>
                  <a:moveTo>
                    <a:pt x="1254" y="93"/>
                  </a:moveTo>
                  <a:lnTo>
                    <a:pt x="1261" y="96"/>
                  </a:lnTo>
                  <a:lnTo>
                    <a:pt x="1268" y="98"/>
                  </a:lnTo>
                  <a:lnTo>
                    <a:pt x="1271" y="93"/>
                  </a:lnTo>
                  <a:lnTo>
                    <a:pt x="1271" y="93"/>
                  </a:lnTo>
                  <a:lnTo>
                    <a:pt x="1275" y="88"/>
                  </a:lnTo>
                  <a:lnTo>
                    <a:pt x="1275" y="88"/>
                  </a:lnTo>
                  <a:lnTo>
                    <a:pt x="1273" y="86"/>
                  </a:lnTo>
                  <a:lnTo>
                    <a:pt x="1273" y="81"/>
                  </a:lnTo>
                  <a:lnTo>
                    <a:pt x="1264" y="81"/>
                  </a:lnTo>
                  <a:lnTo>
                    <a:pt x="1256" y="81"/>
                  </a:lnTo>
                  <a:lnTo>
                    <a:pt x="1249" y="79"/>
                  </a:lnTo>
                  <a:lnTo>
                    <a:pt x="1249" y="81"/>
                  </a:lnTo>
                  <a:lnTo>
                    <a:pt x="1247" y="81"/>
                  </a:lnTo>
                  <a:lnTo>
                    <a:pt x="1245" y="84"/>
                  </a:lnTo>
                  <a:lnTo>
                    <a:pt x="1245" y="84"/>
                  </a:lnTo>
                  <a:lnTo>
                    <a:pt x="1245" y="86"/>
                  </a:lnTo>
                  <a:lnTo>
                    <a:pt x="1245" y="88"/>
                  </a:lnTo>
                  <a:lnTo>
                    <a:pt x="1245" y="88"/>
                  </a:lnTo>
                  <a:lnTo>
                    <a:pt x="1247" y="91"/>
                  </a:lnTo>
                  <a:lnTo>
                    <a:pt x="1254" y="93"/>
                  </a:lnTo>
                  <a:close/>
                  <a:moveTo>
                    <a:pt x="1237" y="469"/>
                  </a:moveTo>
                  <a:lnTo>
                    <a:pt x="1242" y="467"/>
                  </a:lnTo>
                  <a:lnTo>
                    <a:pt x="1245" y="464"/>
                  </a:lnTo>
                  <a:lnTo>
                    <a:pt x="1242" y="462"/>
                  </a:lnTo>
                  <a:lnTo>
                    <a:pt x="1242" y="457"/>
                  </a:lnTo>
                  <a:lnTo>
                    <a:pt x="1242" y="457"/>
                  </a:lnTo>
                  <a:lnTo>
                    <a:pt x="1240" y="457"/>
                  </a:lnTo>
                  <a:lnTo>
                    <a:pt x="1235" y="457"/>
                  </a:lnTo>
                  <a:lnTo>
                    <a:pt x="1233" y="457"/>
                  </a:lnTo>
                  <a:lnTo>
                    <a:pt x="1233" y="460"/>
                  </a:lnTo>
                  <a:lnTo>
                    <a:pt x="1233" y="460"/>
                  </a:lnTo>
                  <a:lnTo>
                    <a:pt x="1233" y="462"/>
                  </a:lnTo>
                  <a:lnTo>
                    <a:pt x="1233" y="464"/>
                  </a:lnTo>
                  <a:lnTo>
                    <a:pt x="1235" y="469"/>
                  </a:lnTo>
                  <a:lnTo>
                    <a:pt x="1237" y="469"/>
                  </a:lnTo>
                  <a:close/>
                  <a:moveTo>
                    <a:pt x="1228" y="481"/>
                  </a:moveTo>
                  <a:lnTo>
                    <a:pt x="1230" y="481"/>
                  </a:lnTo>
                  <a:lnTo>
                    <a:pt x="1230" y="479"/>
                  </a:lnTo>
                  <a:lnTo>
                    <a:pt x="1230" y="479"/>
                  </a:lnTo>
                  <a:lnTo>
                    <a:pt x="1230" y="476"/>
                  </a:lnTo>
                  <a:lnTo>
                    <a:pt x="1230" y="472"/>
                  </a:lnTo>
                  <a:lnTo>
                    <a:pt x="1233" y="472"/>
                  </a:lnTo>
                  <a:lnTo>
                    <a:pt x="1230" y="469"/>
                  </a:lnTo>
                  <a:lnTo>
                    <a:pt x="1226" y="472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6" y="481"/>
                  </a:lnTo>
                  <a:lnTo>
                    <a:pt x="1228" y="481"/>
                  </a:lnTo>
                  <a:close/>
                  <a:moveTo>
                    <a:pt x="1180" y="660"/>
                  </a:moveTo>
                  <a:lnTo>
                    <a:pt x="1178" y="657"/>
                  </a:lnTo>
                  <a:lnTo>
                    <a:pt x="1176" y="657"/>
                  </a:lnTo>
                  <a:lnTo>
                    <a:pt x="1173" y="657"/>
                  </a:lnTo>
                  <a:lnTo>
                    <a:pt x="1173" y="657"/>
                  </a:lnTo>
                  <a:lnTo>
                    <a:pt x="1173" y="657"/>
                  </a:lnTo>
                  <a:lnTo>
                    <a:pt x="1171" y="660"/>
                  </a:lnTo>
                  <a:lnTo>
                    <a:pt x="1171" y="662"/>
                  </a:lnTo>
                  <a:lnTo>
                    <a:pt x="1171" y="662"/>
                  </a:lnTo>
                  <a:lnTo>
                    <a:pt x="1171" y="664"/>
                  </a:lnTo>
                  <a:lnTo>
                    <a:pt x="1173" y="667"/>
                  </a:lnTo>
                  <a:lnTo>
                    <a:pt x="1173" y="667"/>
                  </a:lnTo>
                  <a:lnTo>
                    <a:pt x="1173" y="664"/>
                  </a:lnTo>
                  <a:lnTo>
                    <a:pt x="1176" y="662"/>
                  </a:lnTo>
                  <a:lnTo>
                    <a:pt x="1176" y="662"/>
                  </a:lnTo>
                  <a:lnTo>
                    <a:pt x="1176" y="662"/>
                  </a:lnTo>
                  <a:lnTo>
                    <a:pt x="1176" y="660"/>
                  </a:lnTo>
                  <a:lnTo>
                    <a:pt x="1176" y="660"/>
                  </a:lnTo>
                  <a:lnTo>
                    <a:pt x="1178" y="662"/>
                  </a:lnTo>
                  <a:lnTo>
                    <a:pt x="1180" y="660"/>
                  </a:lnTo>
                  <a:lnTo>
                    <a:pt x="1180" y="660"/>
                  </a:lnTo>
                  <a:close/>
                  <a:moveTo>
                    <a:pt x="1100" y="562"/>
                  </a:moveTo>
                  <a:lnTo>
                    <a:pt x="1102" y="564"/>
                  </a:lnTo>
                  <a:lnTo>
                    <a:pt x="1109" y="567"/>
                  </a:lnTo>
                  <a:lnTo>
                    <a:pt x="1109" y="567"/>
                  </a:lnTo>
                  <a:lnTo>
                    <a:pt x="1107" y="564"/>
                  </a:lnTo>
                  <a:lnTo>
                    <a:pt x="1100" y="562"/>
                  </a:lnTo>
                  <a:lnTo>
                    <a:pt x="1100" y="562"/>
                  </a:lnTo>
                  <a:lnTo>
                    <a:pt x="1097" y="562"/>
                  </a:lnTo>
                  <a:lnTo>
                    <a:pt x="1100" y="562"/>
                  </a:lnTo>
                  <a:lnTo>
                    <a:pt x="1100" y="562"/>
                  </a:lnTo>
                  <a:close/>
                  <a:moveTo>
                    <a:pt x="1097" y="605"/>
                  </a:moveTo>
                  <a:lnTo>
                    <a:pt x="1100" y="607"/>
                  </a:lnTo>
                  <a:lnTo>
                    <a:pt x="1100" y="610"/>
                  </a:lnTo>
                  <a:lnTo>
                    <a:pt x="1100" y="607"/>
                  </a:lnTo>
                  <a:lnTo>
                    <a:pt x="1102" y="607"/>
                  </a:lnTo>
                  <a:lnTo>
                    <a:pt x="1102" y="607"/>
                  </a:lnTo>
                  <a:lnTo>
                    <a:pt x="1102" y="605"/>
                  </a:lnTo>
                  <a:lnTo>
                    <a:pt x="1102" y="607"/>
                  </a:lnTo>
                  <a:lnTo>
                    <a:pt x="1104" y="610"/>
                  </a:lnTo>
                  <a:lnTo>
                    <a:pt x="1104" y="610"/>
                  </a:lnTo>
                  <a:lnTo>
                    <a:pt x="1104" y="612"/>
                  </a:lnTo>
                  <a:lnTo>
                    <a:pt x="1104" y="612"/>
                  </a:lnTo>
                  <a:lnTo>
                    <a:pt x="1104" y="614"/>
                  </a:lnTo>
                  <a:lnTo>
                    <a:pt x="1104" y="617"/>
                  </a:lnTo>
                  <a:lnTo>
                    <a:pt x="1104" y="617"/>
                  </a:lnTo>
                  <a:lnTo>
                    <a:pt x="1104" y="614"/>
                  </a:lnTo>
                  <a:lnTo>
                    <a:pt x="1104" y="612"/>
                  </a:lnTo>
                  <a:lnTo>
                    <a:pt x="1104" y="612"/>
                  </a:lnTo>
                  <a:lnTo>
                    <a:pt x="1104" y="610"/>
                  </a:lnTo>
                  <a:lnTo>
                    <a:pt x="1107" y="610"/>
                  </a:lnTo>
                  <a:lnTo>
                    <a:pt x="1107" y="610"/>
                  </a:lnTo>
                  <a:lnTo>
                    <a:pt x="1104" y="610"/>
                  </a:lnTo>
                  <a:lnTo>
                    <a:pt x="1104" y="607"/>
                  </a:lnTo>
                  <a:lnTo>
                    <a:pt x="1107" y="607"/>
                  </a:lnTo>
                  <a:lnTo>
                    <a:pt x="1107" y="607"/>
                  </a:lnTo>
                  <a:lnTo>
                    <a:pt x="1107" y="605"/>
                  </a:lnTo>
                  <a:lnTo>
                    <a:pt x="1104" y="605"/>
                  </a:lnTo>
                  <a:lnTo>
                    <a:pt x="1107" y="602"/>
                  </a:lnTo>
                  <a:lnTo>
                    <a:pt x="1109" y="605"/>
                  </a:lnTo>
                  <a:lnTo>
                    <a:pt x="1112" y="605"/>
                  </a:lnTo>
                  <a:lnTo>
                    <a:pt x="1112" y="602"/>
                  </a:lnTo>
                  <a:lnTo>
                    <a:pt x="1109" y="602"/>
                  </a:lnTo>
                  <a:lnTo>
                    <a:pt x="1109" y="600"/>
                  </a:lnTo>
                  <a:lnTo>
                    <a:pt x="1109" y="600"/>
                  </a:lnTo>
                  <a:lnTo>
                    <a:pt x="1109" y="598"/>
                  </a:lnTo>
                  <a:lnTo>
                    <a:pt x="1107" y="598"/>
                  </a:lnTo>
                  <a:lnTo>
                    <a:pt x="1104" y="598"/>
                  </a:lnTo>
                  <a:lnTo>
                    <a:pt x="1109" y="598"/>
                  </a:lnTo>
                  <a:lnTo>
                    <a:pt x="1109" y="598"/>
                  </a:lnTo>
                  <a:lnTo>
                    <a:pt x="1109" y="595"/>
                  </a:lnTo>
                  <a:lnTo>
                    <a:pt x="1109" y="593"/>
                  </a:lnTo>
                  <a:lnTo>
                    <a:pt x="1109" y="591"/>
                  </a:lnTo>
                  <a:lnTo>
                    <a:pt x="1104" y="593"/>
                  </a:lnTo>
                  <a:lnTo>
                    <a:pt x="1104" y="595"/>
                  </a:lnTo>
                  <a:lnTo>
                    <a:pt x="1104" y="595"/>
                  </a:lnTo>
                  <a:lnTo>
                    <a:pt x="1102" y="595"/>
                  </a:lnTo>
                  <a:lnTo>
                    <a:pt x="1102" y="598"/>
                  </a:lnTo>
                  <a:lnTo>
                    <a:pt x="1104" y="598"/>
                  </a:lnTo>
                  <a:lnTo>
                    <a:pt x="1104" y="598"/>
                  </a:lnTo>
                  <a:lnTo>
                    <a:pt x="1104" y="600"/>
                  </a:lnTo>
                  <a:lnTo>
                    <a:pt x="1104" y="600"/>
                  </a:lnTo>
                  <a:lnTo>
                    <a:pt x="1102" y="600"/>
                  </a:lnTo>
                  <a:lnTo>
                    <a:pt x="1100" y="600"/>
                  </a:lnTo>
                  <a:lnTo>
                    <a:pt x="1102" y="598"/>
                  </a:lnTo>
                  <a:lnTo>
                    <a:pt x="1102" y="598"/>
                  </a:lnTo>
                  <a:lnTo>
                    <a:pt x="1102" y="595"/>
                  </a:lnTo>
                  <a:lnTo>
                    <a:pt x="1100" y="598"/>
                  </a:lnTo>
                  <a:lnTo>
                    <a:pt x="1097" y="600"/>
                  </a:lnTo>
                  <a:lnTo>
                    <a:pt x="1095" y="602"/>
                  </a:lnTo>
                  <a:lnTo>
                    <a:pt x="1095" y="602"/>
                  </a:lnTo>
                  <a:lnTo>
                    <a:pt x="1097" y="602"/>
                  </a:lnTo>
                  <a:lnTo>
                    <a:pt x="1097" y="605"/>
                  </a:lnTo>
                  <a:close/>
                  <a:moveTo>
                    <a:pt x="1116" y="691"/>
                  </a:moveTo>
                  <a:lnTo>
                    <a:pt x="1116" y="688"/>
                  </a:lnTo>
                  <a:lnTo>
                    <a:pt x="1119" y="688"/>
                  </a:lnTo>
                  <a:lnTo>
                    <a:pt x="1114" y="683"/>
                  </a:lnTo>
                  <a:lnTo>
                    <a:pt x="1114" y="683"/>
                  </a:lnTo>
                  <a:lnTo>
                    <a:pt x="1112" y="686"/>
                  </a:lnTo>
                  <a:lnTo>
                    <a:pt x="1112" y="686"/>
                  </a:lnTo>
                  <a:lnTo>
                    <a:pt x="1112" y="688"/>
                  </a:lnTo>
                  <a:lnTo>
                    <a:pt x="1112" y="688"/>
                  </a:lnTo>
                  <a:lnTo>
                    <a:pt x="1112" y="688"/>
                  </a:lnTo>
                  <a:lnTo>
                    <a:pt x="1114" y="691"/>
                  </a:lnTo>
                  <a:lnTo>
                    <a:pt x="1116" y="691"/>
                  </a:lnTo>
                  <a:lnTo>
                    <a:pt x="1116" y="691"/>
                  </a:lnTo>
                  <a:lnTo>
                    <a:pt x="1116" y="691"/>
                  </a:lnTo>
                  <a:close/>
                  <a:moveTo>
                    <a:pt x="1104" y="619"/>
                  </a:moveTo>
                  <a:lnTo>
                    <a:pt x="1107" y="619"/>
                  </a:lnTo>
                  <a:lnTo>
                    <a:pt x="1109" y="622"/>
                  </a:lnTo>
                  <a:lnTo>
                    <a:pt x="1109" y="619"/>
                  </a:lnTo>
                  <a:lnTo>
                    <a:pt x="1109" y="619"/>
                  </a:lnTo>
                  <a:lnTo>
                    <a:pt x="1107" y="617"/>
                  </a:lnTo>
                  <a:lnTo>
                    <a:pt x="1104" y="619"/>
                  </a:lnTo>
                  <a:close/>
                  <a:moveTo>
                    <a:pt x="1123" y="686"/>
                  </a:moveTo>
                  <a:lnTo>
                    <a:pt x="1121" y="686"/>
                  </a:lnTo>
                  <a:lnTo>
                    <a:pt x="1121" y="686"/>
                  </a:lnTo>
                  <a:lnTo>
                    <a:pt x="1121" y="688"/>
                  </a:lnTo>
                  <a:lnTo>
                    <a:pt x="1123" y="688"/>
                  </a:lnTo>
                  <a:lnTo>
                    <a:pt x="1131" y="691"/>
                  </a:lnTo>
                  <a:lnTo>
                    <a:pt x="1131" y="691"/>
                  </a:lnTo>
                  <a:lnTo>
                    <a:pt x="1131" y="691"/>
                  </a:lnTo>
                  <a:lnTo>
                    <a:pt x="1133" y="688"/>
                  </a:lnTo>
                  <a:lnTo>
                    <a:pt x="1133" y="691"/>
                  </a:lnTo>
                  <a:lnTo>
                    <a:pt x="1133" y="691"/>
                  </a:lnTo>
                  <a:lnTo>
                    <a:pt x="1133" y="688"/>
                  </a:lnTo>
                  <a:lnTo>
                    <a:pt x="1133" y="688"/>
                  </a:lnTo>
                  <a:lnTo>
                    <a:pt x="1133" y="686"/>
                  </a:lnTo>
                  <a:lnTo>
                    <a:pt x="1126" y="686"/>
                  </a:lnTo>
                  <a:lnTo>
                    <a:pt x="1123" y="686"/>
                  </a:lnTo>
                  <a:close/>
                  <a:moveTo>
                    <a:pt x="1145" y="698"/>
                  </a:moveTo>
                  <a:lnTo>
                    <a:pt x="1147" y="698"/>
                  </a:lnTo>
                  <a:lnTo>
                    <a:pt x="1150" y="698"/>
                  </a:lnTo>
                  <a:lnTo>
                    <a:pt x="1147" y="695"/>
                  </a:lnTo>
                  <a:lnTo>
                    <a:pt x="1147" y="693"/>
                  </a:lnTo>
                  <a:lnTo>
                    <a:pt x="1150" y="693"/>
                  </a:lnTo>
                  <a:lnTo>
                    <a:pt x="1150" y="691"/>
                  </a:lnTo>
                  <a:lnTo>
                    <a:pt x="1147" y="691"/>
                  </a:lnTo>
                  <a:lnTo>
                    <a:pt x="1145" y="693"/>
                  </a:lnTo>
                  <a:lnTo>
                    <a:pt x="1142" y="693"/>
                  </a:lnTo>
                  <a:lnTo>
                    <a:pt x="1140" y="693"/>
                  </a:lnTo>
                  <a:lnTo>
                    <a:pt x="1140" y="693"/>
                  </a:lnTo>
                  <a:lnTo>
                    <a:pt x="1140" y="695"/>
                  </a:lnTo>
                  <a:lnTo>
                    <a:pt x="1145" y="695"/>
                  </a:lnTo>
                  <a:lnTo>
                    <a:pt x="1145" y="698"/>
                  </a:lnTo>
                  <a:close/>
                  <a:moveTo>
                    <a:pt x="1112" y="560"/>
                  </a:moveTo>
                  <a:lnTo>
                    <a:pt x="1114" y="560"/>
                  </a:lnTo>
                  <a:lnTo>
                    <a:pt x="1116" y="560"/>
                  </a:lnTo>
                  <a:lnTo>
                    <a:pt x="1121" y="560"/>
                  </a:lnTo>
                  <a:lnTo>
                    <a:pt x="1121" y="562"/>
                  </a:lnTo>
                  <a:lnTo>
                    <a:pt x="1121" y="562"/>
                  </a:lnTo>
                  <a:lnTo>
                    <a:pt x="1121" y="562"/>
                  </a:lnTo>
                  <a:lnTo>
                    <a:pt x="1123" y="562"/>
                  </a:lnTo>
                  <a:lnTo>
                    <a:pt x="1123" y="562"/>
                  </a:lnTo>
                  <a:lnTo>
                    <a:pt x="1126" y="562"/>
                  </a:lnTo>
                  <a:lnTo>
                    <a:pt x="1126" y="562"/>
                  </a:lnTo>
                  <a:lnTo>
                    <a:pt x="1128" y="562"/>
                  </a:lnTo>
                  <a:lnTo>
                    <a:pt x="1128" y="560"/>
                  </a:lnTo>
                  <a:lnTo>
                    <a:pt x="1126" y="560"/>
                  </a:lnTo>
                  <a:lnTo>
                    <a:pt x="1123" y="560"/>
                  </a:lnTo>
                  <a:lnTo>
                    <a:pt x="1116" y="557"/>
                  </a:lnTo>
                  <a:lnTo>
                    <a:pt x="1116" y="557"/>
                  </a:lnTo>
                  <a:lnTo>
                    <a:pt x="1114" y="557"/>
                  </a:lnTo>
                  <a:lnTo>
                    <a:pt x="1114" y="557"/>
                  </a:lnTo>
                  <a:lnTo>
                    <a:pt x="1114" y="560"/>
                  </a:lnTo>
                  <a:lnTo>
                    <a:pt x="1112" y="560"/>
                  </a:lnTo>
                  <a:lnTo>
                    <a:pt x="1109" y="560"/>
                  </a:lnTo>
                  <a:lnTo>
                    <a:pt x="1112" y="560"/>
                  </a:lnTo>
                  <a:lnTo>
                    <a:pt x="1112" y="560"/>
                  </a:lnTo>
                  <a:close/>
                  <a:moveTo>
                    <a:pt x="1154" y="669"/>
                  </a:moveTo>
                  <a:lnTo>
                    <a:pt x="1154" y="667"/>
                  </a:lnTo>
                  <a:lnTo>
                    <a:pt x="1150" y="664"/>
                  </a:lnTo>
                  <a:lnTo>
                    <a:pt x="1152" y="662"/>
                  </a:lnTo>
                  <a:lnTo>
                    <a:pt x="1152" y="662"/>
                  </a:lnTo>
                  <a:lnTo>
                    <a:pt x="1154" y="664"/>
                  </a:lnTo>
                  <a:lnTo>
                    <a:pt x="1157" y="662"/>
                  </a:lnTo>
                  <a:lnTo>
                    <a:pt x="1159" y="662"/>
                  </a:lnTo>
                  <a:lnTo>
                    <a:pt x="1157" y="662"/>
                  </a:lnTo>
                  <a:lnTo>
                    <a:pt x="1152" y="662"/>
                  </a:lnTo>
                  <a:lnTo>
                    <a:pt x="1150" y="664"/>
                  </a:lnTo>
                  <a:lnTo>
                    <a:pt x="1147" y="664"/>
                  </a:lnTo>
                  <a:lnTo>
                    <a:pt x="1147" y="667"/>
                  </a:lnTo>
                  <a:lnTo>
                    <a:pt x="1150" y="667"/>
                  </a:lnTo>
                  <a:lnTo>
                    <a:pt x="1154" y="669"/>
                  </a:lnTo>
                  <a:close/>
                  <a:moveTo>
                    <a:pt x="1164" y="645"/>
                  </a:moveTo>
                  <a:lnTo>
                    <a:pt x="1166" y="645"/>
                  </a:lnTo>
                  <a:lnTo>
                    <a:pt x="1166" y="648"/>
                  </a:lnTo>
                  <a:lnTo>
                    <a:pt x="1169" y="645"/>
                  </a:lnTo>
                  <a:lnTo>
                    <a:pt x="1171" y="648"/>
                  </a:lnTo>
                  <a:lnTo>
                    <a:pt x="1171" y="645"/>
                  </a:lnTo>
                  <a:lnTo>
                    <a:pt x="1171" y="645"/>
                  </a:lnTo>
                  <a:lnTo>
                    <a:pt x="1171" y="645"/>
                  </a:lnTo>
                  <a:lnTo>
                    <a:pt x="1171" y="643"/>
                  </a:lnTo>
                  <a:lnTo>
                    <a:pt x="1171" y="641"/>
                  </a:lnTo>
                  <a:lnTo>
                    <a:pt x="1169" y="641"/>
                  </a:lnTo>
                  <a:lnTo>
                    <a:pt x="1166" y="641"/>
                  </a:lnTo>
                  <a:lnTo>
                    <a:pt x="1166" y="641"/>
                  </a:lnTo>
                  <a:lnTo>
                    <a:pt x="1166" y="643"/>
                  </a:lnTo>
                  <a:lnTo>
                    <a:pt x="1164" y="643"/>
                  </a:lnTo>
                  <a:lnTo>
                    <a:pt x="1161" y="645"/>
                  </a:lnTo>
                  <a:lnTo>
                    <a:pt x="1161" y="645"/>
                  </a:lnTo>
                  <a:lnTo>
                    <a:pt x="1161" y="645"/>
                  </a:lnTo>
                  <a:lnTo>
                    <a:pt x="1164" y="645"/>
                  </a:lnTo>
                  <a:close/>
                  <a:moveTo>
                    <a:pt x="1361" y="531"/>
                  </a:moveTo>
                  <a:lnTo>
                    <a:pt x="1361" y="531"/>
                  </a:lnTo>
                  <a:lnTo>
                    <a:pt x="1361" y="533"/>
                  </a:lnTo>
                  <a:lnTo>
                    <a:pt x="1363" y="533"/>
                  </a:lnTo>
                  <a:lnTo>
                    <a:pt x="1366" y="536"/>
                  </a:lnTo>
                  <a:lnTo>
                    <a:pt x="1366" y="533"/>
                  </a:lnTo>
                  <a:lnTo>
                    <a:pt x="1366" y="531"/>
                  </a:lnTo>
                  <a:lnTo>
                    <a:pt x="1366" y="531"/>
                  </a:lnTo>
                  <a:lnTo>
                    <a:pt x="1363" y="531"/>
                  </a:lnTo>
                  <a:lnTo>
                    <a:pt x="1361" y="531"/>
                  </a:lnTo>
                  <a:close/>
                  <a:moveTo>
                    <a:pt x="1366" y="536"/>
                  </a:moveTo>
                  <a:lnTo>
                    <a:pt x="1366" y="538"/>
                  </a:lnTo>
                  <a:lnTo>
                    <a:pt x="1366" y="538"/>
                  </a:lnTo>
                  <a:lnTo>
                    <a:pt x="1366" y="541"/>
                  </a:lnTo>
                  <a:lnTo>
                    <a:pt x="1366" y="541"/>
                  </a:lnTo>
                  <a:lnTo>
                    <a:pt x="1366" y="543"/>
                  </a:lnTo>
                  <a:lnTo>
                    <a:pt x="1366" y="545"/>
                  </a:lnTo>
                  <a:lnTo>
                    <a:pt x="1370" y="541"/>
                  </a:lnTo>
                  <a:lnTo>
                    <a:pt x="1370" y="541"/>
                  </a:lnTo>
                  <a:lnTo>
                    <a:pt x="1373" y="538"/>
                  </a:lnTo>
                  <a:lnTo>
                    <a:pt x="1370" y="538"/>
                  </a:lnTo>
                  <a:lnTo>
                    <a:pt x="1368" y="541"/>
                  </a:lnTo>
                  <a:lnTo>
                    <a:pt x="1368" y="541"/>
                  </a:lnTo>
                  <a:lnTo>
                    <a:pt x="1366" y="541"/>
                  </a:lnTo>
                  <a:lnTo>
                    <a:pt x="1368" y="541"/>
                  </a:lnTo>
                  <a:lnTo>
                    <a:pt x="1368" y="538"/>
                  </a:lnTo>
                  <a:lnTo>
                    <a:pt x="1368" y="536"/>
                  </a:lnTo>
                  <a:lnTo>
                    <a:pt x="1370" y="536"/>
                  </a:lnTo>
                  <a:lnTo>
                    <a:pt x="1370" y="536"/>
                  </a:lnTo>
                  <a:lnTo>
                    <a:pt x="1373" y="536"/>
                  </a:lnTo>
                  <a:lnTo>
                    <a:pt x="1373" y="533"/>
                  </a:lnTo>
                  <a:lnTo>
                    <a:pt x="1373" y="531"/>
                  </a:lnTo>
                  <a:lnTo>
                    <a:pt x="1370" y="531"/>
                  </a:lnTo>
                  <a:lnTo>
                    <a:pt x="1370" y="531"/>
                  </a:lnTo>
                  <a:lnTo>
                    <a:pt x="1370" y="531"/>
                  </a:lnTo>
                  <a:lnTo>
                    <a:pt x="1368" y="531"/>
                  </a:lnTo>
                  <a:lnTo>
                    <a:pt x="1368" y="531"/>
                  </a:lnTo>
                  <a:lnTo>
                    <a:pt x="1370" y="533"/>
                  </a:lnTo>
                  <a:lnTo>
                    <a:pt x="1368" y="536"/>
                  </a:lnTo>
                  <a:lnTo>
                    <a:pt x="1366" y="536"/>
                  </a:lnTo>
                  <a:close/>
                  <a:moveTo>
                    <a:pt x="1373" y="557"/>
                  </a:moveTo>
                  <a:lnTo>
                    <a:pt x="1375" y="553"/>
                  </a:lnTo>
                  <a:lnTo>
                    <a:pt x="1375" y="550"/>
                  </a:lnTo>
                  <a:lnTo>
                    <a:pt x="1378" y="550"/>
                  </a:lnTo>
                  <a:lnTo>
                    <a:pt x="1378" y="548"/>
                  </a:lnTo>
                  <a:lnTo>
                    <a:pt x="1375" y="550"/>
                  </a:lnTo>
                  <a:lnTo>
                    <a:pt x="1373" y="550"/>
                  </a:lnTo>
                  <a:lnTo>
                    <a:pt x="1366" y="555"/>
                  </a:lnTo>
                  <a:lnTo>
                    <a:pt x="1366" y="555"/>
                  </a:lnTo>
                  <a:lnTo>
                    <a:pt x="1366" y="557"/>
                  </a:lnTo>
                  <a:lnTo>
                    <a:pt x="1366" y="557"/>
                  </a:lnTo>
                  <a:lnTo>
                    <a:pt x="1373" y="557"/>
                  </a:lnTo>
                  <a:close/>
                  <a:moveTo>
                    <a:pt x="1344" y="507"/>
                  </a:moveTo>
                  <a:lnTo>
                    <a:pt x="1344" y="507"/>
                  </a:lnTo>
                  <a:lnTo>
                    <a:pt x="1349" y="507"/>
                  </a:lnTo>
                  <a:lnTo>
                    <a:pt x="1349" y="507"/>
                  </a:lnTo>
                  <a:lnTo>
                    <a:pt x="1351" y="507"/>
                  </a:lnTo>
                  <a:lnTo>
                    <a:pt x="1351" y="505"/>
                  </a:lnTo>
                  <a:lnTo>
                    <a:pt x="1349" y="503"/>
                  </a:lnTo>
                  <a:lnTo>
                    <a:pt x="1349" y="505"/>
                  </a:lnTo>
                  <a:lnTo>
                    <a:pt x="1349" y="507"/>
                  </a:lnTo>
                  <a:lnTo>
                    <a:pt x="1347" y="507"/>
                  </a:lnTo>
                  <a:lnTo>
                    <a:pt x="1344" y="503"/>
                  </a:lnTo>
                  <a:lnTo>
                    <a:pt x="1344" y="503"/>
                  </a:lnTo>
                  <a:lnTo>
                    <a:pt x="1344" y="503"/>
                  </a:lnTo>
                  <a:lnTo>
                    <a:pt x="1342" y="503"/>
                  </a:lnTo>
                  <a:lnTo>
                    <a:pt x="1344" y="505"/>
                  </a:lnTo>
                  <a:lnTo>
                    <a:pt x="1344" y="507"/>
                  </a:lnTo>
                  <a:lnTo>
                    <a:pt x="1344" y="507"/>
                  </a:lnTo>
                  <a:close/>
                  <a:moveTo>
                    <a:pt x="1361" y="505"/>
                  </a:moveTo>
                  <a:lnTo>
                    <a:pt x="1361" y="503"/>
                  </a:lnTo>
                  <a:lnTo>
                    <a:pt x="1361" y="503"/>
                  </a:lnTo>
                  <a:lnTo>
                    <a:pt x="1359" y="503"/>
                  </a:lnTo>
                  <a:lnTo>
                    <a:pt x="1359" y="503"/>
                  </a:lnTo>
                  <a:lnTo>
                    <a:pt x="1359" y="505"/>
                  </a:lnTo>
                  <a:lnTo>
                    <a:pt x="1354" y="507"/>
                  </a:lnTo>
                  <a:lnTo>
                    <a:pt x="1354" y="507"/>
                  </a:lnTo>
                  <a:lnTo>
                    <a:pt x="1351" y="507"/>
                  </a:lnTo>
                  <a:lnTo>
                    <a:pt x="1351" y="507"/>
                  </a:lnTo>
                  <a:lnTo>
                    <a:pt x="1351" y="510"/>
                  </a:lnTo>
                  <a:lnTo>
                    <a:pt x="1351" y="510"/>
                  </a:lnTo>
                  <a:lnTo>
                    <a:pt x="1354" y="510"/>
                  </a:lnTo>
                  <a:lnTo>
                    <a:pt x="1354" y="510"/>
                  </a:lnTo>
                  <a:lnTo>
                    <a:pt x="1356" y="510"/>
                  </a:lnTo>
                  <a:lnTo>
                    <a:pt x="1359" y="510"/>
                  </a:lnTo>
                  <a:lnTo>
                    <a:pt x="1359" y="510"/>
                  </a:lnTo>
                  <a:lnTo>
                    <a:pt x="1361" y="510"/>
                  </a:lnTo>
                  <a:lnTo>
                    <a:pt x="1361" y="507"/>
                  </a:lnTo>
                  <a:lnTo>
                    <a:pt x="1361" y="505"/>
                  </a:lnTo>
                  <a:close/>
                  <a:moveTo>
                    <a:pt x="1363" y="464"/>
                  </a:moveTo>
                  <a:lnTo>
                    <a:pt x="1361" y="464"/>
                  </a:lnTo>
                  <a:lnTo>
                    <a:pt x="1359" y="469"/>
                  </a:lnTo>
                  <a:lnTo>
                    <a:pt x="1354" y="472"/>
                  </a:lnTo>
                  <a:lnTo>
                    <a:pt x="1349" y="476"/>
                  </a:lnTo>
                  <a:lnTo>
                    <a:pt x="1347" y="474"/>
                  </a:lnTo>
                  <a:lnTo>
                    <a:pt x="1342" y="476"/>
                  </a:lnTo>
                  <a:lnTo>
                    <a:pt x="1342" y="479"/>
                  </a:lnTo>
                  <a:lnTo>
                    <a:pt x="1342" y="479"/>
                  </a:lnTo>
                  <a:lnTo>
                    <a:pt x="1340" y="479"/>
                  </a:lnTo>
                  <a:lnTo>
                    <a:pt x="1340" y="481"/>
                  </a:lnTo>
                  <a:lnTo>
                    <a:pt x="1340" y="481"/>
                  </a:lnTo>
                  <a:lnTo>
                    <a:pt x="1344" y="481"/>
                  </a:lnTo>
                  <a:lnTo>
                    <a:pt x="1349" y="479"/>
                  </a:lnTo>
                  <a:lnTo>
                    <a:pt x="1351" y="479"/>
                  </a:lnTo>
                  <a:lnTo>
                    <a:pt x="1351" y="479"/>
                  </a:lnTo>
                  <a:lnTo>
                    <a:pt x="1351" y="479"/>
                  </a:lnTo>
                  <a:lnTo>
                    <a:pt x="1351" y="481"/>
                  </a:lnTo>
                  <a:lnTo>
                    <a:pt x="1349" y="481"/>
                  </a:lnTo>
                  <a:lnTo>
                    <a:pt x="1349" y="481"/>
                  </a:lnTo>
                  <a:lnTo>
                    <a:pt x="1349" y="483"/>
                  </a:lnTo>
                  <a:lnTo>
                    <a:pt x="1349" y="486"/>
                  </a:lnTo>
                  <a:lnTo>
                    <a:pt x="1354" y="481"/>
                  </a:lnTo>
                  <a:lnTo>
                    <a:pt x="1354" y="481"/>
                  </a:lnTo>
                  <a:lnTo>
                    <a:pt x="1356" y="481"/>
                  </a:lnTo>
                  <a:lnTo>
                    <a:pt x="1359" y="481"/>
                  </a:lnTo>
                  <a:lnTo>
                    <a:pt x="1359" y="481"/>
                  </a:lnTo>
                  <a:lnTo>
                    <a:pt x="1359" y="479"/>
                  </a:lnTo>
                  <a:lnTo>
                    <a:pt x="1359" y="479"/>
                  </a:lnTo>
                  <a:lnTo>
                    <a:pt x="1359" y="476"/>
                  </a:lnTo>
                  <a:lnTo>
                    <a:pt x="1361" y="476"/>
                  </a:lnTo>
                  <a:lnTo>
                    <a:pt x="1361" y="476"/>
                  </a:lnTo>
                  <a:lnTo>
                    <a:pt x="1361" y="474"/>
                  </a:lnTo>
                  <a:lnTo>
                    <a:pt x="1363" y="469"/>
                  </a:lnTo>
                  <a:lnTo>
                    <a:pt x="1363" y="469"/>
                  </a:lnTo>
                  <a:lnTo>
                    <a:pt x="1363" y="467"/>
                  </a:lnTo>
                  <a:lnTo>
                    <a:pt x="1363" y="464"/>
                  </a:lnTo>
                  <a:close/>
                  <a:moveTo>
                    <a:pt x="1340" y="545"/>
                  </a:moveTo>
                  <a:lnTo>
                    <a:pt x="1340" y="545"/>
                  </a:lnTo>
                  <a:lnTo>
                    <a:pt x="1340" y="543"/>
                  </a:lnTo>
                  <a:lnTo>
                    <a:pt x="1340" y="541"/>
                  </a:lnTo>
                  <a:lnTo>
                    <a:pt x="1337" y="541"/>
                  </a:lnTo>
                  <a:lnTo>
                    <a:pt x="1337" y="541"/>
                  </a:lnTo>
                  <a:lnTo>
                    <a:pt x="1337" y="543"/>
                  </a:lnTo>
                  <a:lnTo>
                    <a:pt x="1335" y="545"/>
                  </a:lnTo>
                  <a:lnTo>
                    <a:pt x="1337" y="545"/>
                  </a:lnTo>
                  <a:lnTo>
                    <a:pt x="1340" y="545"/>
                  </a:lnTo>
                  <a:close/>
                  <a:moveTo>
                    <a:pt x="1342" y="510"/>
                  </a:moveTo>
                  <a:lnTo>
                    <a:pt x="1342" y="507"/>
                  </a:lnTo>
                  <a:lnTo>
                    <a:pt x="1340" y="507"/>
                  </a:lnTo>
                  <a:lnTo>
                    <a:pt x="1340" y="505"/>
                  </a:lnTo>
                  <a:lnTo>
                    <a:pt x="1340" y="503"/>
                  </a:lnTo>
                  <a:lnTo>
                    <a:pt x="1337" y="503"/>
                  </a:lnTo>
                  <a:lnTo>
                    <a:pt x="1337" y="505"/>
                  </a:lnTo>
                  <a:lnTo>
                    <a:pt x="1335" y="507"/>
                  </a:lnTo>
                  <a:lnTo>
                    <a:pt x="1335" y="505"/>
                  </a:lnTo>
                  <a:lnTo>
                    <a:pt x="1332" y="507"/>
                  </a:lnTo>
                  <a:lnTo>
                    <a:pt x="1332" y="507"/>
                  </a:lnTo>
                  <a:lnTo>
                    <a:pt x="1332" y="510"/>
                  </a:lnTo>
                  <a:lnTo>
                    <a:pt x="1337" y="507"/>
                  </a:lnTo>
                  <a:lnTo>
                    <a:pt x="1340" y="510"/>
                  </a:lnTo>
                  <a:lnTo>
                    <a:pt x="1342" y="510"/>
                  </a:lnTo>
                  <a:close/>
                  <a:moveTo>
                    <a:pt x="1280" y="429"/>
                  </a:moveTo>
                  <a:lnTo>
                    <a:pt x="1280" y="431"/>
                  </a:lnTo>
                  <a:lnTo>
                    <a:pt x="1280" y="431"/>
                  </a:lnTo>
                  <a:lnTo>
                    <a:pt x="1283" y="434"/>
                  </a:lnTo>
                  <a:lnTo>
                    <a:pt x="1283" y="434"/>
                  </a:lnTo>
                  <a:lnTo>
                    <a:pt x="1285" y="431"/>
                  </a:lnTo>
                  <a:lnTo>
                    <a:pt x="1285" y="431"/>
                  </a:lnTo>
                  <a:lnTo>
                    <a:pt x="1283" y="429"/>
                  </a:lnTo>
                  <a:lnTo>
                    <a:pt x="1283" y="429"/>
                  </a:lnTo>
                  <a:lnTo>
                    <a:pt x="1280" y="429"/>
                  </a:lnTo>
                  <a:close/>
                  <a:moveTo>
                    <a:pt x="1285" y="231"/>
                  </a:moveTo>
                  <a:lnTo>
                    <a:pt x="1287" y="234"/>
                  </a:lnTo>
                  <a:lnTo>
                    <a:pt x="1290" y="236"/>
                  </a:lnTo>
                  <a:lnTo>
                    <a:pt x="1290" y="238"/>
                  </a:lnTo>
                  <a:lnTo>
                    <a:pt x="1290" y="241"/>
                  </a:lnTo>
                  <a:lnTo>
                    <a:pt x="1287" y="241"/>
                  </a:lnTo>
                  <a:lnTo>
                    <a:pt x="1287" y="241"/>
                  </a:lnTo>
                  <a:lnTo>
                    <a:pt x="1285" y="238"/>
                  </a:lnTo>
                  <a:lnTo>
                    <a:pt x="1285" y="238"/>
                  </a:lnTo>
                  <a:lnTo>
                    <a:pt x="1283" y="241"/>
                  </a:lnTo>
                  <a:lnTo>
                    <a:pt x="1280" y="241"/>
                  </a:lnTo>
                  <a:lnTo>
                    <a:pt x="1283" y="243"/>
                  </a:lnTo>
                  <a:lnTo>
                    <a:pt x="1283" y="243"/>
                  </a:lnTo>
                  <a:lnTo>
                    <a:pt x="1287" y="243"/>
                  </a:lnTo>
                  <a:lnTo>
                    <a:pt x="1294" y="243"/>
                  </a:lnTo>
                  <a:lnTo>
                    <a:pt x="1302" y="241"/>
                  </a:lnTo>
                  <a:lnTo>
                    <a:pt x="1304" y="234"/>
                  </a:lnTo>
                  <a:lnTo>
                    <a:pt x="1306" y="234"/>
                  </a:lnTo>
                  <a:lnTo>
                    <a:pt x="1309" y="231"/>
                  </a:lnTo>
                  <a:lnTo>
                    <a:pt x="1311" y="229"/>
                  </a:lnTo>
                  <a:lnTo>
                    <a:pt x="1313" y="226"/>
                  </a:lnTo>
                  <a:lnTo>
                    <a:pt x="1313" y="224"/>
                  </a:lnTo>
                  <a:lnTo>
                    <a:pt x="1313" y="222"/>
                  </a:lnTo>
                  <a:lnTo>
                    <a:pt x="1313" y="219"/>
                  </a:lnTo>
                  <a:lnTo>
                    <a:pt x="1313" y="219"/>
                  </a:lnTo>
                  <a:lnTo>
                    <a:pt x="1311" y="219"/>
                  </a:lnTo>
                  <a:lnTo>
                    <a:pt x="1302" y="217"/>
                  </a:lnTo>
                  <a:lnTo>
                    <a:pt x="1294" y="212"/>
                  </a:lnTo>
                  <a:lnTo>
                    <a:pt x="1290" y="210"/>
                  </a:lnTo>
                  <a:lnTo>
                    <a:pt x="1283" y="207"/>
                  </a:lnTo>
                  <a:lnTo>
                    <a:pt x="1280" y="205"/>
                  </a:lnTo>
                  <a:lnTo>
                    <a:pt x="1275" y="207"/>
                  </a:lnTo>
                  <a:lnTo>
                    <a:pt x="1271" y="207"/>
                  </a:lnTo>
                  <a:lnTo>
                    <a:pt x="1264" y="203"/>
                  </a:lnTo>
                  <a:lnTo>
                    <a:pt x="1264" y="205"/>
                  </a:lnTo>
                  <a:lnTo>
                    <a:pt x="1264" y="207"/>
                  </a:lnTo>
                  <a:lnTo>
                    <a:pt x="1264" y="207"/>
                  </a:lnTo>
                  <a:lnTo>
                    <a:pt x="1266" y="207"/>
                  </a:lnTo>
                  <a:lnTo>
                    <a:pt x="1266" y="207"/>
                  </a:lnTo>
                  <a:lnTo>
                    <a:pt x="1266" y="207"/>
                  </a:lnTo>
                  <a:lnTo>
                    <a:pt x="1266" y="210"/>
                  </a:lnTo>
                  <a:lnTo>
                    <a:pt x="1268" y="210"/>
                  </a:lnTo>
                  <a:lnTo>
                    <a:pt x="1268" y="212"/>
                  </a:lnTo>
                  <a:lnTo>
                    <a:pt x="1266" y="215"/>
                  </a:lnTo>
                  <a:lnTo>
                    <a:pt x="1266" y="217"/>
                  </a:lnTo>
                  <a:lnTo>
                    <a:pt x="1266" y="217"/>
                  </a:lnTo>
                  <a:lnTo>
                    <a:pt x="1268" y="217"/>
                  </a:lnTo>
                  <a:lnTo>
                    <a:pt x="1271" y="219"/>
                  </a:lnTo>
                  <a:lnTo>
                    <a:pt x="1271" y="222"/>
                  </a:lnTo>
                  <a:lnTo>
                    <a:pt x="1266" y="222"/>
                  </a:lnTo>
                  <a:lnTo>
                    <a:pt x="1266" y="224"/>
                  </a:lnTo>
                  <a:lnTo>
                    <a:pt x="1266" y="226"/>
                  </a:lnTo>
                  <a:lnTo>
                    <a:pt x="1273" y="229"/>
                  </a:lnTo>
                  <a:lnTo>
                    <a:pt x="1278" y="229"/>
                  </a:lnTo>
                  <a:lnTo>
                    <a:pt x="1285" y="231"/>
                  </a:lnTo>
                  <a:close/>
                  <a:moveTo>
                    <a:pt x="1292" y="303"/>
                  </a:moveTo>
                  <a:lnTo>
                    <a:pt x="1294" y="303"/>
                  </a:lnTo>
                  <a:lnTo>
                    <a:pt x="1294" y="300"/>
                  </a:lnTo>
                  <a:lnTo>
                    <a:pt x="1290" y="300"/>
                  </a:lnTo>
                  <a:lnTo>
                    <a:pt x="1285" y="298"/>
                  </a:lnTo>
                  <a:lnTo>
                    <a:pt x="1287" y="298"/>
                  </a:lnTo>
                  <a:lnTo>
                    <a:pt x="1292" y="303"/>
                  </a:lnTo>
                  <a:close/>
                  <a:moveTo>
                    <a:pt x="1297" y="272"/>
                  </a:moveTo>
                  <a:lnTo>
                    <a:pt x="1299" y="272"/>
                  </a:lnTo>
                  <a:lnTo>
                    <a:pt x="1299" y="272"/>
                  </a:lnTo>
                  <a:lnTo>
                    <a:pt x="1299" y="269"/>
                  </a:lnTo>
                  <a:lnTo>
                    <a:pt x="1299" y="269"/>
                  </a:lnTo>
                  <a:lnTo>
                    <a:pt x="1297" y="267"/>
                  </a:lnTo>
                  <a:lnTo>
                    <a:pt x="1294" y="269"/>
                  </a:lnTo>
                  <a:lnTo>
                    <a:pt x="1292" y="269"/>
                  </a:lnTo>
                  <a:lnTo>
                    <a:pt x="1292" y="272"/>
                  </a:lnTo>
                  <a:lnTo>
                    <a:pt x="1294" y="272"/>
                  </a:lnTo>
                  <a:lnTo>
                    <a:pt x="1294" y="272"/>
                  </a:lnTo>
                  <a:lnTo>
                    <a:pt x="1297" y="272"/>
                  </a:lnTo>
                  <a:lnTo>
                    <a:pt x="1297" y="272"/>
                  </a:lnTo>
                  <a:close/>
                  <a:moveTo>
                    <a:pt x="1271" y="267"/>
                  </a:moveTo>
                  <a:lnTo>
                    <a:pt x="1273" y="267"/>
                  </a:lnTo>
                  <a:lnTo>
                    <a:pt x="1273" y="267"/>
                  </a:lnTo>
                  <a:lnTo>
                    <a:pt x="1271" y="262"/>
                  </a:lnTo>
                  <a:lnTo>
                    <a:pt x="1271" y="265"/>
                  </a:lnTo>
                  <a:lnTo>
                    <a:pt x="1271" y="267"/>
                  </a:lnTo>
                  <a:close/>
                  <a:moveTo>
                    <a:pt x="1313" y="381"/>
                  </a:moveTo>
                  <a:lnTo>
                    <a:pt x="1311" y="381"/>
                  </a:lnTo>
                  <a:lnTo>
                    <a:pt x="1311" y="381"/>
                  </a:lnTo>
                  <a:lnTo>
                    <a:pt x="1311" y="384"/>
                  </a:lnTo>
                  <a:lnTo>
                    <a:pt x="1311" y="384"/>
                  </a:lnTo>
                  <a:lnTo>
                    <a:pt x="1313" y="386"/>
                  </a:lnTo>
                  <a:lnTo>
                    <a:pt x="1313" y="386"/>
                  </a:lnTo>
                  <a:lnTo>
                    <a:pt x="1316" y="386"/>
                  </a:lnTo>
                  <a:lnTo>
                    <a:pt x="1316" y="384"/>
                  </a:lnTo>
                  <a:lnTo>
                    <a:pt x="1316" y="384"/>
                  </a:lnTo>
                  <a:lnTo>
                    <a:pt x="1316" y="384"/>
                  </a:lnTo>
                  <a:lnTo>
                    <a:pt x="1316" y="381"/>
                  </a:lnTo>
                  <a:lnTo>
                    <a:pt x="1313" y="381"/>
                  </a:lnTo>
                  <a:lnTo>
                    <a:pt x="1313" y="381"/>
                  </a:lnTo>
                  <a:lnTo>
                    <a:pt x="1313" y="381"/>
                  </a:lnTo>
                  <a:close/>
                  <a:moveTo>
                    <a:pt x="1323" y="512"/>
                  </a:moveTo>
                  <a:lnTo>
                    <a:pt x="1321" y="512"/>
                  </a:lnTo>
                  <a:lnTo>
                    <a:pt x="1316" y="510"/>
                  </a:lnTo>
                  <a:lnTo>
                    <a:pt x="1316" y="512"/>
                  </a:lnTo>
                  <a:lnTo>
                    <a:pt x="1316" y="512"/>
                  </a:lnTo>
                  <a:lnTo>
                    <a:pt x="1323" y="514"/>
                  </a:lnTo>
                  <a:lnTo>
                    <a:pt x="1323" y="512"/>
                  </a:lnTo>
                  <a:close/>
                  <a:moveTo>
                    <a:pt x="1287" y="272"/>
                  </a:moveTo>
                  <a:lnTo>
                    <a:pt x="1287" y="269"/>
                  </a:lnTo>
                  <a:lnTo>
                    <a:pt x="1290" y="269"/>
                  </a:lnTo>
                  <a:lnTo>
                    <a:pt x="1290" y="269"/>
                  </a:lnTo>
                  <a:lnTo>
                    <a:pt x="1292" y="269"/>
                  </a:lnTo>
                  <a:lnTo>
                    <a:pt x="1287" y="267"/>
                  </a:lnTo>
                  <a:lnTo>
                    <a:pt x="1285" y="267"/>
                  </a:lnTo>
                  <a:lnTo>
                    <a:pt x="1285" y="267"/>
                  </a:lnTo>
                  <a:lnTo>
                    <a:pt x="1285" y="269"/>
                  </a:lnTo>
                  <a:lnTo>
                    <a:pt x="1283" y="269"/>
                  </a:lnTo>
                  <a:lnTo>
                    <a:pt x="1283" y="269"/>
                  </a:lnTo>
                  <a:lnTo>
                    <a:pt x="1280" y="269"/>
                  </a:lnTo>
                  <a:lnTo>
                    <a:pt x="1287" y="272"/>
                  </a:lnTo>
                  <a:lnTo>
                    <a:pt x="1287" y="272"/>
                  </a:lnTo>
                  <a:close/>
                  <a:moveTo>
                    <a:pt x="1321" y="212"/>
                  </a:moveTo>
                  <a:lnTo>
                    <a:pt x="1321" y="210"/>
                  </a:lnTo>
                  <a:lnTo>
                    <a:pt x="1323" y="210"/>
                  </a:lnTo>
                  <a:lnTo>
                    <a:pt x="1323" y="210"/>
                  </a:lnTo>
                  <a:lnTo>
                    <a:pt x="1323" y="210"/>
                  </a:lnTo>
                  <a:lnTo>
                    <a:pt x="1323" y="207"/>
                  </a:lnTo>
                  <a:lnTo>
                    <a:pt x="1323" y="207"/>
                  </a:lnTo>
                  <a:lnTo>
                    <a:pt x="1321" y="210"/>
                  </a:lnTo>
                  <a:lnTo>
                    <a:pt x="1318" y="210"/>
                  </a:lnTo>
                  <a:lnTo>
                    <a:pt x="1316" y="210"/>
                  </a:lnTo>
                  <a:lnTo>
                    <a:pt x="1316" y="212"/>
                  </a:lnTo>
                  <a:lnTo>
                    <a:pt x="1316" y="215"/>
                  </a:lnTo>
                  <a:lnTo>
                    <a:pt x="1316" y="217"/>
                  </a:lnTo>
                  <a:lnTo>
                    <a:pt x="1318" y="217"/>
                  </a:lnTo>
                  <a:lnTo>
                    <a:pt x="1321" y="212"/>
                  </a:lnTo>
                  <a:lnTo>
                    <a:pt x="1321" y="212"/>
                  </a:lnTo>
                  <a:close/>
                  <a:moveTo>
                    <a:pt x="1914" y="726"/>
                  </a:moveTo>
                  <a:lnTo>
                    <a:pt x="1914" y="726"/>
                  </a:lnTo>
                  <a:lnTo>
                    <a:pt x="1917" y="726"/>
                  </a:lnTo>
                  <a:lnTo>
                    <a:pt x="1922" y="726"/>
                  </a:lnTo>
                  <a:lnTo>
                    <a:pt x="1914" y="724"/>
                  </a:lnTo>
                  <a:lnTo>
                    <a:pt x="1912" y="724"/>
                  </a:lnTo>
                  <a:lnTo>
                    <a:pt x="1910" y="724"/>
                  </a:lnTo>
                  <a:lnTo>
                    <a:pt x="1910" y="726"/>
                  </a:lnTo>
                  <a:lnTo>
                    <a:pt x="1912" y="726"/>
                  </a:lnTo>
                  <a:lnTo>
                    <a:pt x="1914" y="726"/>
                  </a:lnTo>
                  <a:close/>
                  <a:moveTo>
                    <a:pt x="2518" y="948"/>
                  </a:moveTo>
                  <a:lnTo>
                    <a:pt x="2518" y="948"/>
                  </a:lnTo>
                  <a:lnTo>
                    <a:pt x="2520" y="948"/>
                  </a:lnTo>
                  <a:lnTo>
                    <a:pt x="2520" y="948"/>
                  </a:lnTo>
                  <a:lnTo>
                    <a:pt x="2523" y="948"/>
                  </a:lnTo>
                  <a:lnTo>
                    <a:pt x="2520" y="945"/>
                  </a:lnTo>
                  <a:lnTo>
                    <a:pt x="2523" y="945"/>
                  </a:lnTo>
                  <a:lnTo>
                    <a:pt x="2520" y="943"/>
                  </a:lnTo>
                  <a:lnTo>
                    <a:pt x="2520" y="943"/>
                  </a:lnTo>
                  <a:lnTo>
                    <a:pt x="2520" y="945"/>
                  </a:lnTo>
                  <a:lnTo>
                    <a:pt x="2518" y="945"/>
                  </a:lnTo>
                  <a:lnTo>
                    <a:pt x="2518" y="945"/>
                  </a:lnTo>
                  <a:lnTo>
                    <a:pt x="2518" y="945"/>
                  </a:lnTo>
                  <a:lnTo>
                    <a:pt x="2518" y="945"/>
                  </a:lnTo>
                  <a:lnTo>
                    <a:pt x="2518" y="948"/>
                  </a:lnTo>
                  <a:close/>
                  <a:moveTo>
                    <a:pt x="1838" y="721"/>
                  </a:moveTo>
                  <a:lnTo>
                    <a:pt x="1838" y="721"/>
                  </a:lnTo>
                  <a:lnTo>
                    <a:pt x="1838" y="719"/>
                  </a:lnTo>
                  <a:lnTo>
                    <a:pt x="1838" y="721"/>
                  </a:lnTo>
                  <a:close/>
                  <a:moveTo>
                    <a:pt x="2822" y="959"/>
                  </a:moveTo>
                  <a:lnTo>
                    <a:pt x="2827" y="959"/>
                  </a:lnTo>
                  <a:lnTo>
                    <a:pt x="2827" y="959"/>
                  </a:lnTo>
                  <a:lnTo>
                    <a:pt x="2824" y="957"/>
                  </a:lnTo>
                  <a:lnTo>
                    <a:pt x="2822" y="957"/>
                  </a:lnTo>
                  <a:lnTo>
                    <a:pt x="2822" y="959"/>
                  </a:lnTo>
                  <a:lnTo>
                    <a:pt x="2822" y="959"/>
                  </a:lnTo>
                  <a:close/>
                  <a:moveTo>
                    <a:pt x="1121" y="871"/>
                  </a:moveTo>
                  <a:lnTo>
                    <a:pt x="1121" y="871"/>
                  </a:lnTo>
                  <a:lnTo>
                    <a:pt x="1121" y="871"/>
                  </a:lnTo>
                  <a:lnTo>
                    <a:pt x="1121" y="876"/>
                  </a:lnTo>
                  <a:lnTo>
                    <a:pt x="1121" y="874"/>
                  </a:lnTo>
                  <a:lnTo>
                    <a:pt x="1121" y="871"/>
                  </a:lnTo>
                  <a:close/>
                  <a:moveTo>
                    <a:pt x="553" y="1005"/>
                  </a:moveTo>
                  <a:lnTo>
                    <a:pt x="553" y="1005"/>
                  </a:lnTo>
                  <a:lnTo>
                    <a:pt x="556" y="1005"/>
                  </a:lnTo>
                  <a:lnTo>
                    <a:pt x="558" y="1002"/>
                  </a:lnTo>
                  <a:lnTo>
                    <a:pt x="563" y="1002"/>
                  </a:lnTo>
                  <a:lnTo>
                    <a:pt x="563" y="1000"/>
                  </a:lnTo>
                  <a:lnTo>
                    <a:pt x="560" y="1000"/>
                  </a:lnTo>
                  <a:lnTo>
                    <a:pt x="558" y="1000"/>
                  </a:lnTo>
                  <a:lnTo>
                    <a:pt x="553" y="1005"/>
                  </a:lnTo>
                  <a:lnTo>
                    <a:pt x="551" y="1005"/>
                  </a:lnTo>
                  <a:lnTo>
                    <a:pt x="551" y="1007"/>
                  </a:lnTo>
                  <a:lnTo>
                    <a:pt x="553" y="1007"/>
                  </a:lnTo>
                  <a:lnTo>
                    <a:pt x="553" y="1005"/>
                  </a:lnTo>
                  <a:close/>
                  <a:moveTo>
                    <a:pt x="223" y="1067"/>
                  </a:moveTo>
                  <a:lnTo>
                    <a:pt x="226" y="1067"/>
                  </a:lnTo>
                  <a:lnTo>
                    <a:pt x="226" y="1064"/>
                  </a:lnTo>
                  <a:lnTo>
                    <a:pt x="223" y="1064"/>
                  </a:lnTo>
                  <a:lnTo>
                    <a:pt x="223" y="1067"/>
                  </a:lnTo>
                  <a:close/>
                  <a:moveTo>
                    <a:pt x="2877" y="1002"/>
                  </a:moveTo>
                  <a:lnTo>
                    <a:pt x="2872" y="998"/>
                  </a:lnTo>
                  <a:lnTo>
                    <a:pt x="2872" y="1000"/>
                  </a:lnTo>
                  <a:lnTo>
                    <a:pt x="2872" y="1000"/>
                  </a:lnTo>
                  <a:lnTo>
                    <a:pt x="2874" y="1000"/>
                  </a:lnTo>
                  <a:lnTo>
                    <a:pt x="2879" y="1005"/>
                  </a:lnTo>
                  <a:lnTo>
                    <a:pt x="2884" y="1007"/>
                  </a:lnTo>
                  <a:lnTo>
                    <a:pt x="2877" y="1002"/>
                  </a:lnTo>
                  <a:close/>
                  <a:moveTo>
                    <a:pt x="280" y="1183"/>
                  </a:moveTo>
                  <a:lnTo>
                    <a:pt x="283" y="1186"/>
                  </a:lnTo>
                  <a:lnTo>
                    <a:pt x="283" y="1183"/>
                  </a:lnTo>
                  <a:lnTo>
                    <a:pt x="280" y="1183"/>
                  </a:lnTo>
                  <a:close/>
                  <a:moveTo>
                    <a:pt x="1040" y="869"/>
                  </a:moveTo>
                  <a:lnTo>
                    <a:pt x="1043" y="869"/>
                  </a:lnTo>
                  <a:lnTo>
                    <a:pt x="1043" y="869"/>
                  </a:lnTo>
                  <a:lnTo>
                    <a:pt x="1043" y="869"/>
                  </a:lnTo>
                  <a:lnTo>
                    <a:pt x="1040" y="869"/>
                  </a:lnTo>
                  <a:close/>
                  <a:moveTo>
                    <a:pt x="2513" y="979"/>
                  </a:moveTo>
                  <a:lnTo>
                    <a:pt x="2513" y="981"/>
                  </a:lnTo>
                  <a:lnTo>
                    <a:pt x="2513" y="981"/>
                  </a:lnTo>
                  <a:lnTo>
                    <a:pt x="2513" y="981"/>
                  </a:lnTo>
                  <a:lnTo>
                    <a:pt x="2513" y="979"/>
                  </a:lnTo>
                  <a:lnTo>
                    <a:pt x="2515" y="976"/>
                  </a:lnTo>
                  <a:lnTo>
                    <a:pt x="2513" y="976"/>
                  </a:lnTo>
                  <a:lnTo>
                    <a:pt x="2513" y="974"/>
                  </a:lnTo>
                  <a:lnTo>
                    <a:pt x="2513" y="971"/>
                  </a:lnTo>
                  <a:lnTo>
                    <a:pt x="2513" y="969"/>
                  </a:lnTo>
                  <a:lnTo>
                    <a:pt x="2513" y="969"/>
                  </a:lnTo>
                  <a:lnTo>
                    <a:pt x="2513" y="967"/>
                  </a:lnTo>
                  <a:lnTo>
                    <a:pt x="2513" y="967"/>
                  </a:lnTo>
                  <a:lnTo>
                    <a:pt x="2511" y="964"/>
                  </a:lnTo>
                  <a:lnTo>
                    <a:pt x="2513" y="962"/>
                  </a:lnTo>
                  <a:lnTo>
                    <a:pt x="2511" y="959"/>
                  </a:lnTo>
                  <a:lnTo>
                    <a:pt x="2511" y="957"/>
                  </a:lnTo>
                  <a:lnTo>
                    <a:pt x="2511" y="957"/>
                  </a:lnTo>
                  <a:lnTo>
                    <a:pt x="2511" y="955"/>
                  </a:lnTo>
                  <a:lnTo>
                    <a:pt x="2511" y="955"/>
                  </a:lnTo>
                  <a:lnTo>
                    <a:pt x="2513" y="955"/>
                  </a:lnTo>
                  <a:lnTo>
                    <a:pt x="2513" y="955"/>
                  </a:lnTo>
                  <a:lnTo>
                    <a:pt x="2515" y="955"/>
                  </a:lnTo>
                  <a:lnTo>
                    <a:pt x="2515" y="955"/>
                  </a:lnTo>
                  <a:lnTo>
                    <a:pt x="2518" y="955"/>
                  </a:lnTo>
                  <a:lnTo>
                    <a:pt x="2518" y="952"/>
                  </a:lnTo>
                  <a:lnTo>
                    <a:pt x="2518" y="950"/>
                  </a:lnTo>
                  <a:lnTo>
                    <a:pt x="2518" y="950"/>
                  </a:lnTo>
                  <a:lnTo>
                    <a:pt x="2518" y="948"/>
                  </a:lnTo>
                  <a:lnTo>
                    <a:pt x="2518" y="948"/>
                  </a:lnTo>
                  <a:lnTo>
                    <a:pt x="2518" y="945"/>
                  </a:lnTo>
                  <a:lnTo>
                    <a:pt x="2515" y="945"/>
                  </a:lnTo>
                  <a:lnTo>
                    <a:pt x="2515" y="945"/>
                  </a:lnTo>
                  <a:lnTo>
                    <a:pt x="2513" y="945"/>
                  </a:lnTo>
                  <a:lnTo>
                    <a:pt x="2513" y="945"/>
                  </a:lnTo>
                  <a:lnTo>
                    <a:pt x="2513" y="948"/>
                  </a:lnTo>
                  <a:lnTo>
                    <a:pt x="2513" y="948"/>
                  </a:lnTo>
                  <a:lnTo>
                    <a:pt x="2511" y="948"/>
                  </a:lnTo>
                  <a:lnTo>
                    <a:pt x="2511" y="950"/>
                  </a:lnTo>
                  <a:lnTo>
                    <a:pt x="2511" y="950"/>
                  </a:lnTo>
                  <a:lnTo>
                    <a:pt x="2508" y="952"/>
                  </a:lnTo>
                  <a:lnTo>
                    <a:pt x="2508" y="955"/>
                  </a:lnTo>
                  <a:lnTo>
                    <a:pt x="2508" y="955"/>
                  </a:lnTo>
                  <a:lnTo>
                    <a:pt x="2508" y="957"/>
                  </a:lnTo>
                  <a:lnTo>
                    <a:pt x="2508" y="957"/>
                  </a:lnTo>
                  <a:lnTo>
                    <a:pt x="2508" y="959"/>
                  </a:lnTo>
                  <a:lnTo>
                    <a:pt x="2508" y="964"/>
                  </a:lnTo>
                  <a:lnTo>
                    <a:pt x="2508" y="964"/>
                  </a:lnTo>
                  <a:lnTo>
                    <a:pt x="2508" y="967"/>
                  </a:lnTo>
                  <a:lnTo>
                    <a:pt x="2508" y="967"/>
                  </a:lnTo>
                  <a:lnTo>
                    <a:pt x="2508" y="969"/>
                  </a:lnTo>
                  <a:lnTo>
                    <a:pt x="2508" y="969"/>
                  </a:lnTo>
                  <a:lnTo>
                    <a:pt x="2508" y="971"/>
                  </a:lnTo>
                  <a:lnTo>
                    <a:pt x="2511" y="974"/>
                  </a:lnTo>
                  <a:lnTo>
                    <a:pt x="2513" y="974"/>
                  </a:lnTo>
                  <a:lnTo>
                    <a:pt x="2513" y="976"/>
                  </a:lnTo>
                  <a:lnTo>
                    <a:pt x="2513" y="976"/>
                  </a:lnTo>
                  <a:lnTo>
                    <a:pt x="2513" y="979"/>
                  </a:lnTo>
                  <a:close/>
                  <a:moveTo>
                    <a:pt x="2093" y="860"/>
                  </a:moveTo>
                  <a:lnTo>
                    <a:pt x="2093" y="860"/>
                  </a:lnTo>
                  <a:lnTo>
                    <a:pt x="2093" y="860"/>
                  </a:lnTo>
                  <a:lnTo>
                    <a:pt x="2093" y="857"/>
                  </a:lnTo>
                  <a:lnTo>
                    <a:pt x="2093" y="857"/>
                  </a:lnTo>
                  <a:lnTo>
                    <a:pt x="2090" y="860"/>
                  </a:lnTo>
                  <a:lnTo>
                    <a:pt x="2090" y="860"/>
                  </a:lnTo>
                  <a:lnTo>
                    <a:pt x="2093" y="860"/>
                  </a:lnTo>
                  <a:close/>
                  <a:moveTo>
                    <a:pt x="332" y="1167"/>
                  </a:moveTo>
                  <a:lnTo>
                    <a:pt x="330" y="1167"/>
                  </a:lnTo>
                  <a:lnTo>
                    <a:pt x="332" y="1169"/>
                  </a:lnTo>
                  <a:lnTo>
                    <a:pt x="332" y="1167"/>
                  </a:lnTo>
                  <a:close/>
                  <a:moveTo>
                    <a:pt x="2964" y="1069"/>
                  </a:moveTo>
                  <a:lnTo>
                    <a:pt x="2967" y="1069"/>
                  </a:lnTo>
                  <a:lnTo>
                    <a:pt x="2967" y="1069"/>
                  </a:lnTo>
                  <a:lnTo>
                    <a:pt x="2964" y="1069"/>
                  </a:lnTo>
                  <a:lnTo>
                    <a:pt x="2962" y="1069"/>
                  </a:lnTo>
                  <a:lnTo>
                    <a:pt x="2962" y="1069"/>
                  </a:lnTo>
                  <a:lnTo>
                    <a:pt x="2964" y="1069"/>
                  </a:lnTo>
                  <a:close/>
                  <a:moveTo>
                    <a:pt x="2905" y="1026"/>
                  </a:moveTo>
                  <a:lnTo>
                    <a:pt x="2903" y="1024"/>
                  </a:lnTo>
                  <a:lnTo>
                    <a:pt x="2903" y="1026"/>
                  </a:lnTo>
                  <a:lnTo>
                    <a:pt x="2905" y="1026"/>
                  </a:lnTo>
                  <a:lnTo>
                    <a:pt x="2907" y="1026"/>
                  </a:lnTo>
                  <a:lnTo>
                    <a:pt x="2905" y="1026"/>
                  </a:lnTo>
                  <a:lnTo>
                    <a:pt x="2905" y="1026"/>
                  </a:lnTo>
                  <a:close/>
                  <a:moveTo>
                    <a:pt x="2931" y="1050"/>
                  </a:moveTo>
                  <a:lnTo>
                    <a:pt x="2929" y="1050"/>
                  </a:lnTo>
                  <a:lnTo>
                    <a:pt x="2931" y="1050"/>
                  </a:lnTo>
                  <a:lnTo>
                    <a:pt x="2931" y="1050"/>
                  </a:lnTo>
                  <a:lnTo>
                    <a:pt x="2931" y="1050"/>
                  </a:lnTo>
                  <a:lnTo>
                    <a:pt x="2931" y="1050"/>
                  </a:lnTo>
                  <a:lnTo>
                    <a:pt x="2931" y="1050"/>
                  </a:lnTo>
                  <a:close/>
                  <a:moveTo>
                    <a:pt x="2943" y="1095"/>
                  </a:moveTo>
                  <a:lnTo>
                    <a:pt x="2945" y="1095"/>
                  </a:lnTo>
                  <a:lnTo>
                    <a:pt x="2945" y="1095"/>
                  </a:lnTo>
                  <a:lnTo>
                    <a:pt x="2943" y="1095"/>
                  </a:lnTo>
                  <a:close/>
                  <a:moveTo>
                    <a:pt x="2967" y="1069"/>
                  </a:moveTo>
                  <a:lnTo>
                    <a:pt x="2967" y="1069"/>
                  </a:lnTo>
                  <a:lnTo>
                    <a:pt x="2967" y="1071"/>
                  </a:lnTo>
                  <a:lnTo>
                    <a:pt x="2967" y="1069"/>
                  </a:lnTo>
                  <a:close/>
                  <a:moveTo>
                    <a:pt x="247" y="1083"/>
                  </a:moveTo>
                  <a:lnTo>
                    <a:pt x="245" y="1081"/>
                  </a:lnTo>
                  <a:lnTo>
                    <a:pt x="245" y="1083"/>
                  </a:lnTo>
                  <a:lnTo>
                    <a:pt x="247" y="1083"/>
                  </a:lnTo>
                  <a:close/>
                  <a:moveTo>
                    <a:pt x="2330" y="1383"/>
                  </a:moveTo>
                  <a:lnTo>
                    <a:pt x="2330" y="1383"/>
                  </a:lnTo>
                  <a:lnTo>
                    <a:pt x="2330" y="1383"/>
                  </a:lnTo>
                  <a:lnTo>
                    <a:pt x="2330" y="1383"/>
                  </a:lnTo>
                  <a:close/>
                  <a:moveTo>
                    <a:pt x="2387" y="1366"/>
                  </a:moveTo>
                  <a:lnTo>
                    <a:pt x="2387" y="1364"/>
                  </a:lnTo>
                  <a:lnTo>
                    <a:pt x="2387" y="1364"/>
                  </a:lnTo>
                  <a:lnTo>
                    <a:pt x="2387" y="1366"/>
                  </a:lnTo>
                  <a:close/>
                  <a:moveTo>
                    <a:pt x="2093" y="1538"/>
                  </a:moveTo>
                  <a:lnTo>
                    <a:pt x="2093" y="1538"/>
                  </a:lnTo>
                  <a:lnTo>
                    <a:pt x="2093" y="1538"/>
                  </a:lnTo>
                  <a:lnTo>
                    <a:pt x="2093" y="1538"/>
                  </a:lnTo>
                  <a:lnTo>
                    <a:pt x="2093" y="1538"/>
                  </a:lnTo>
                  <a:close/>
                  <a:moveTo>
                    <a:pt x="2088" y="1545"/>
                  </a:moveTo>
                  <a:lnTo>
                    <a:pt x="2088" y="1543"/>
                  </a:lnTo>
                  <a:lnTo>
                    <a:pt x="2088" y="1543"/>
                  </a:lnTo>
                  <a:lnTo>
                    <a:pt x="2088" y="1545"/>
                  </a:lnTo>
                  <a:lnTo>
                    <a:pt x="2088" y="1545"/>
                  </a:lnTo>
                  <a:lnTo>
                    <a:pt x="2090" y="1545"/>
                  </a:lnTo>
                  <a:lnTo>
                    <a:pt x="2090" y="1545"/>
                  </a:lnTo>
                  <a:lnTo>
                    <a:pt x="2090" y="1543"/>
                  </a:lnTo>
                  <a:lnTo>
                    <a:pt x="2090" y="1543"/>
                  </a:lnTo>
                  <a:lnTo>
                    <a:pt x="2093" y="1538"/>
                  </a:lnTo>
                  <a:lnTo>
                    <a:pt x="2090" y="1538"/>
                  </a:lnTo>
                  <a:lnTo>
                    <a:pt x="2088" y="1538"/>
                  </a:lnTo>
                  <a:lnTo>
                    <a:pt x="2088" y="1538"/>
                  </a:lnTo>
                  <a:lnTo>
                    <a:pt x="2088" y="1538"/>
                  </a:lnTo>
                  <a:lnTo>
                    <a:pt x="2085" y="1538"/>
                  </a:lnTo>
                  <a:lnTo>
                    <a:pt x="2085" y="1540"/>
                  </a:lnTo>
                  <a:lnTo>
                    <a:pt x="2083" y="1543"/>
                  </a:lnTo>
                  <a:lnTo>
                    <a:pt x="2083" y="1543"/>
                  </a:lnTo>
                  <a:lnTo>
                    <a:pt x="2081" y="1543"/>
                  </a:lnTo>
                  <a:lnTo>
                    <a:pt x="2083" y="1545"/>
                  </a:lnTo>
                  <a:lnTo>
                    <a:pt x="2083" y="1547"/>
                  </a:lnTo>
                  <a:lnTo>
                    <a:pt x="2083" y="1547"/>
                  </a:lnTo>
                  <a:lnTo>
                    <a:pt x="2083" y="1545"/>
                  </a:lnTo>
                  <a:lnTo>
                    <a:pt x="2085" y="1545"/>
                  </a:lnTo>
                  <a:lnTo>
                    <a:pt x="2085" y="1545"/>
                  </a:lnTo>
                  <a:lnTo>
                    <a:pt x="2088" y="1545"/>
                  </a:lnTo>
                  <a:close/>
                  <a:moveTo>
                    <a:pt x="1988" y="1845"/>
                  </a:moveTo>
                  <a:lnTo>
                    <a:pt x="1988" y="1845"/>
                  </a:lnTo>
                  <a:lnTo>
                    <a:pt x="1988" y="1845"/>
                  </a:lnTo>
                  <a:lnTo>
                    <a:pt x="1990" y="1845"/>
                  </a:lnTo>
                  <a:lnTo>
                    <a:pt x="1990" y="1845"/>
                  </a:lnTo>
                  <a:lnTo>
                    <a:pt x="1990" y="1842"/>
                  </a:lnTo>
                  <a:lnTo>
                    <a:pt x="1988" y="1842"/>
                  </a:lnTo>
                  <a:lnTo>
                    <a:pt x="1988" y="1845"/>
                  </a:lnTo>
                  <a:close/>
                  <a:moveTo>
                    <a:pt x="2546" y="1378"/>
                  </a:moveTo>
                  <a:lnTo>
                    <a:pt x="2546" y="1376"/>
                  </a:lnTo>
                  <a:lnTo>
                    <a:pt x="2544" y="1376"/>
                  </a:lnTo>
                  <a:lnTo>
                    <a:pt x="2544" y="1378"/>
                  </a:lnTo>
                  <a:lnTo>
                    <a:pt x="2546" y="1378"/>
                  </a:lnTo>
                  <a:close/>
                  <a:moveTo>
                    <a:pt x="2523" y="1302"/>
                  </a:moveTo>
                  <a:lnTo>
                    <a:pt x="2520" y="1302"/>
                  </a:lnTo>
                  <a:lnTo>
                    <a:pt x="2520" y="1302"/>
                  </a:lnTo>
                  <a:lnTo>
                    <a:pt x="2523" y="1302"/>
                  </a:lnTo>
                  <a:close/>
                  <a:moveTo>
                    <a:pt x="2418" y="1462"/>
                  </a:moveTo>
                  <a:lnTo>
                    <a:pt x="2418" y="1462"/>
                  </a:lnTo>
                  <a:lnTo>
                    <a:pt x="2420" y="1459"/>
                  </a:lnTo>
                  <a:lnTo>
                    <a:pt x="2418" y="1462"/>
                  </a:lnTo>
                  <a:close/>
                  <a:moveTo>
                    <a:pt x="316" y="1781"/>
                  </a:moveTo>
                  <a:lnTo>
                    <a:pt x="318" y="1781"/>
                  </a:lnTo>
                  <a:lnTo>
                    <a:pt x="316" y="1778"/>
                  </a:lnTo>
                  <a:lnTo>
                    <a:pt x="316" y="1781"/>
                  </a:lnTo>
                  <a:close/>
                  <a:moveTo>
                    <a:pt x="515" y="1766"/>
                  </a:moveTo>
                  <a:lnTo>
                    <a:pt x="515" y="1769"/>
                  </a:lnTo>
                  <a:lnTo>
                    <a:pt x="515" y="1769"/>
                  </a:lnTo>
                  <a:lnTo>
                    <a:pt x="515" y="1766"/>
                  </a:lnTo>
                  <a:lnTo>
                    <a:pt x="515" y="1766"/>
                  </a:lnTo>
                  <a:lnTo>
                    <a:pt x="515" y="1766"/>
                  </a:lnTo>
                  <a:close/>
                  <a:moveTo>
                    <a:pt x="522" y="1766"/>
                  </a:moveTo>
                  <a:lnTo>
                    <a:pt x="520" y="1764"/>
                  </a:lnTo>
                  <a:lnTo>
                    <a:pt x="520" y="1766"/>
                  </a:lnTo>
                  <a:lnTo>
                    <a:pt x="522" y="1766"/>
                  </a:lnTo>
                  <a:close/>
                  <a:moveTo>
                    <a:pt x="1971" y="1854"/>
                  </a:moveTo>
                  <a:lnTo>
                    <a:pt x="1971" y="1852"/>
                  </a:lnTo>
                  <a:lnTo>
                    <a:pt x="1971" y="1854"/>
                  </a:lnTo>
                  <a:lnTo>
                    <a:pt x="1971" y="1854"/>
                  </a:lnTo>
                  <a:close/>
                  <a:moveTo>
                    <a:pt x="513" y="1773"/>
                  </a:moveTo>
                  <a:lnTo>
                    <a:pt x="513" y="1773"/>
                  </a:lnTo>
                  <a:lnTo>
                    <a:pt x="513" y="1773"/>
                  </a:lnTo>
                  <a:lnTo>
                    <a:pt x="515" y="1773"/>
                  </a:lnTo>
                  <a:lnTo>
                    <a:pt x="515" y="1773"/>
                  </a:lnTo>
                  <a:lnTo>
                    <a:pt x="515" y="1771"/>
                  </a:lnTo>
                  <a:lnTo>
                    <a:pt x="515" y="1771"/>
                  </a:lnTo>
                  <a:lnTo>
                    <a:pt x="513" y="1771"/>
                  </a:lnTo>
                  <a:lnTo>
                    <a:pt x="513" y="1771"/>
                  </a:lnTo>
                  <a:lnTo>
                    <a:pt x="513" y="1773"/>
                  </a:lnTo>
                  <a:close/>
                  <a:moveTo>
                    <a:pt x="525" y="1764"/>
                  </a:moveTo>
                  <a:lnTo>
                    <a:pt x="522" y="1762"/>
                  </a:lnTo>
                  <a:lnTo>
                    <a:pt x="522" y="1764"/>
                  </a:lnTo>
                  <a:lnTo>
                    <a:pt x="525" y="1764"/>
                  </a:lnTo>
                  <a:close/>
                  <a:moveTo>
                    <a:pt x="936" y="1545"/>
                  </a:moveTo>
                  <a:lnTo>
                    <a:pt x="933" y="1545"/>
                  </a:lnTo>
                  <a:lnTo>
                    <a:pt x="933" y="1545"/>
                  </a:lnTo>
                  <a:lnTo>
                    <a:pt x="933" y="1547"/>
                  </a:lnTo>
                  <a:lnTo>
                    <a:pt x="936" y="1547"/>
                  </a:lnTo>
                  <a:lnTo>
                    <a:pt x="936" y="1547"/>
                  </a:lnTo>
                  <a:lnTo>
                    <a:pt x="933" y="1550"/>
                  </a:lnTo>
                  <a:lnTo>
                    <a:pt x="936" y="1552"/>
                  </a:lnTo>
                  <a:lnTo>
                    <a:pt x="936" y="1552"/>
                  </a:lnTo>
                  <a:lnTo>
                    <a:pt x="936" y="1550"/>
                  </a:lnTo>
                  <a:lnTo>
                    <a:pt x="938" y="1547"/>
                  </a:lnTo>
                  <a:lnTo>
                    <a:pt x="941" y="1550"/>
                  </a:lnTo>
                  <a:lnTo>
                    <a:pt x="941" y="1550"/>
                  </a:lnTo>
                  <a:lnTo>
                    <a:pt x="941" y="1547"/>
                  </a:lnTo>
                  <a:lnTo>
                    <a:pt x="941" y="1547"/>
                  </a:lnTo>
                  <a:lnTo>
                    <a:pt x="941" y="1545"/>
                  </a:lnTo>
                  <a:lnTo>
                    <a:pt x="938" y="1545"/>
                  </a:lnTo>
                  <a:lnTo>
                    <a:pt x="936" y="1547"/>
                  </a:lnTo>
                  <a:lnTo>
                    <a:pt x="936" y="1545"/>
                  </a:lnTo>
                  <a:lnTo>
                    <a:pt x="936" y="1545"/>
                  </a:lnTo>
                  <a:lnTo>
                    <a:pt x="936" y="1545"/>
                  </a:lnTo>
                  <a:lnTo>
                    <a:pt x="936" y="1545"/>
                  </a:lnTo>
                  <a:close/>
                  <a:moveTo>
                    <a:pt x="931" y="1545"/>
                  </a:moveTo>
                  <a:lnTo>
                    <a:pt x="931" y="1545"/>
                  </a:lnTo>
                  <a:lnTo>
                    <a:pt x="931" y="1543"/>
                  </a:lnTo>
                  <a:lnTo>
                    <a:pt x="931" y="1543"/>
                  </a:lnTo>
                  <a:lnTo>
                    <a:pt x="931" y="1543"/>
                  </a:lnTo>
                  <a:lnTo>
                    <a:pt x="929" y="1543"/>
                  </a:lnTo>
                  <a:lnTo>
                    <a:pt x="929" y="1543"/>
                  </a:lnTo>
                  <a:lnTo>
                    <a:pt x="931" y="1545"/>
                  </a:lnTo>
                  <a:close/>
                  <a:moveTo>
                    <a:pt x="955" y="1005"/>
                  </a:moveTo>
                  <a:lnTo>
                    <a:pt x="957" y="1005"/>
                  </a:lnTo>
                  <a:lnTo>
                    <a:pt x="957" y="1002"/>
                  </a:lnTo>
                  <a:lnTo>
                    <a:pt x="955" y="1002"/>
                  </a:lnTo>
                  <a:lnTo>
                    <a:pt x="955" y="1005"/>
                  </a:lnTo>
                  <a:close/>
                  <a:moveTo>
                    <a:pt x="610" y="986"/>
                  </a:moveTo>
                  <a:lnTo>
                    <a:pt x="610" y="986"/>
                  </a:lnTo>
                  <a:lnTo>
                    <a:pt x="613" y="986"/>
                  </a:lnTo>
                  <a:lnTo>
                    <a:pt x="615" y="988"/>
                  </a:lnTo>
                  <a:lnTo>
                    <a:pt x="615" y="986"/>
                  </a:lnTo>
                  <a:lnTo>
                    <a:pt x="613" y="986"/>
                  </a:lnTo>
                  <a:lnTo>
                    <a:pt x="610" y="986"/>
                  </a:lnTo>
                  <a:close/>
                  <a:moveTo>
                    <a:pt x="2710" y="1312"/>
                  </a:moveTo>
                  <a:lnTo>
                    <a:pt x="2708" y="1314"/>
                  </a:lnTo>
                  <a:lnTo>
                    <a:pt x="2710" y="1314"/>
                  </a:lnTo>
                  <a:lnTo>
                    <a:pt x="2710" y="1312"/>
                  </a:lnTo>
                  <a:close/>
                  <a:moveTo>
                    <a:pt x="841" y="948"/>
                  </a:moveTo>
                  <a:lnTo>
                    <a:pt x="838" y="950"/>
                  </a:lnTo>
                  <a:lnTo>
                    <a:pt x="838" y="952"/>
                  </a:lnTo>
                  <a:lnTo>
                    <a:pt x="838" y="955"/>
                  </a:lnTo>
                  <a:lnTo>
                    <a:pt x="843" y="955"/>
                  </a:lnTo>
                  <a:lnTo>
                    <a:pt x="841" y="955"/>
                  </a:lnTo>
                  <a:lnTo>
                    <a:pt x="838" y="955"/>
                  </a:lnTo>
                  <a:lnTo>
                    <a:pt x="838" y="955"/>
                  </a:lnTo>
                  <a:lnTo>
                    <a:pt x="838" y="955"/>
                  </a:lnTo>
                  <a:lnTo>
                    <a:pt x="838" y="957"/>
                  </a:lnTo>
                  <a:lnTo>
                    <a:pt x="841" y="957"/>
                  </a:lnTo>
                  <a:lnTo>
                    <a:pt x="841" y="957"/>
                  </a:lnTo>
                  <a:lnTo>
                    <a:pt x="841" y="957"/>
                  </a:lnTo>
                  <a:lnTo>
                    <a:pt x="843" y="957"/>
                  </a:lnTo>
                  <a:lnTo>
                    <a:pt x="843" y="955"/>
                  </a:lnTo>
                  <a:lnTo>
                    <a:pt x="843" y="955"/>
                  </a:lnTo>
                  <a:lnTo>
                    <a:pt x="843" y="955"/>
                  </a:lnTo>
                  <a:lnTo>
                    <a:pt x="843" y="952"/>
                  </a:lnTo>
                  <a:lnTo>
                    <a:pt x="843" y="952"/>
                  </a:lnTo>
                  <a:lnTo>
                    <a:pt x="843" y="950"/>
                  </a:lnTo>
                  <a:lnTo>
                    <a:pt x="843" y="948"/>
                  </a:lnTo>
                  <a:lnTo>
                    <a:pt x="843" y="948"/>
                  </a:lnTo>
                  <a:lnTo>
                    <a:pt x="841" y="948"/>
                  </a:lnTo>
                  <a:lnTo>
                    <a:pt x="841" y="948"/>
                  </a:lnTo>
                  <a:close/>
                  <a:moveTo>
                    <a:pt x="843" y="986"/>
                  </a:moveTo>
                  <a:lnTo>
                    <a:pt x="841" y="986"/>
                  </a:lnTo>
                  <a:lnTo>
                    <a:pt x="841" y="986"/>
                  </a:lnTo>
                  <a:lnTo>
                    <a:pt x="843" y="988"/>
                  </a:lnTo>
                  <a:lnTo>
                    <a:pt x="846" y="988"/>
                  </a:lnTo>
                  <a:lnTo>
                    <a:pt x="846" y="986"/>
                  </a:lnTo>
                  <a:lnTo>
                    <a:pt x="843" y="986"/>
                  </a:lnTo>
                  <a:lnTo>
                    <a:pt x="843" y="986"/>
                  </a:lnTo>
                  <a:close/>
                  <a:moveTo>
                    <a:pt x="606" y="1007"/>
                  </a:moveTo>
                  <a:lnTo>
                    <a:pt x="606" y="1009"/>
                  </a:lnTo>
                  <a:lnTo>
                    <a:pt x="606" y="1009"/>
                  </a:lnTo>
                  <a:lnTo>
                    <a:pt x="606" y="1009"/>
                  </a:lnTo>
                  <a:lnTo>
                    <a:pt x="608" y="1009"/>
                  </a:lnTo>
                  <a:lnTo>
                    <a:pt x="608" y="1007"/>
                  </a:lnTo>
                  <a:lnTo>
                    <a:pt x="606" y="1007"/>
                  </a:lnTo>
                  <a:lnTo>
                    <a:pt x="606" y="1007"/>
                  </a:lnTo>
                  <a:close/>
                  <a:moveTo>
                    <a:pt x="285" y="1157"/>
                  </a:moveTo>
                  <a:lnTo>
                    <a:pt x="285" y="1157"/>
                  </a:lnTo>
                  <a:lnTo>
                    <a:pt x="285" y="1155"/>
                  </a:lnTo>
                  <a:lnTo>
                    <a:pt x="285" y="1155"/>
                  </a:lnTo>
                  <a:lnTo>
                    <a:pt x="285" y="1155"/>
                  </a:lnTo>
                  <a:lnTo>
                    <a:pt x="285" y="1152"/>
                  </a:lnTo>
                  <a:lnTo>
                    <a:pt x="285" y="1150"/>
                  </a:lnTo>
                  <a:lnTo>
                    <a:pt x="283" y="1150"/>
                  </a:lnTo>
                  <a:lnTo>
                    <a:pt x="283" y="1152"/>
                  </a:lnTo>
                  <a:lnTo>
                    <a:pt x="280" y="1152"/>
                  </a:lnTo>
                  <a:lnTo>
                    <a:pt x="280" y="1155"/>
                  </a:lnTo>
                  <a:lnTo>
                    <a:pt x="280" y="1155"/>
                  </a:lnTo>
                  <a:lnTo>
                    <a:pt x="280" y="1157"/>
                  </a:lnTo>
                  <a:lnTo>
                    <a:pt x="283" y="1157"/>
                  </a:lnTo>
                  <a:lnTo>
                    <a:pt x="283" y="1157"/>
                  </a:lnTo>
                  <a:lnTo>
                    <a:pt x="283" y="1159"/>
                  </a:lnTo>
                  <a:lnTo>
                    <a:pt x="285" y="1159"/>
                  </a:lnTo>
                  <a:lnTo>
                    <a:pt x="285" y="1159"/>
                  </a:lnTo>
                  <a:lnTo>
                    <a:pt x="285" y="1157"/>
                  </a:lnTo>
                  <a:close/>
                  <a:moveTo>
                    <a:pt x="290" y="1152"/>
                  </a:moveTo>
                  <a:lnTo>
                    <a:pt x="290" y="1150"/>
                  </a:lnTo>
                  <a:lnTo>
                    <a:pt x="290" y="1150"/>
                  </a:lnTo>
                  <a:lnTo>
                    <a:pt x="287" y="1150"/>
                  </a:lnTo>
                  <a:lnTo>
                    <a:pt x="287" y="1152"/>
                  </a:lnTo>
                  <a:lnTo>
                    <a:pt x="290" y="1152"/>
                  </a:lnTo>
                  <a:lnTo>
                    <a:pt x="290" y="1155"/>
                  </a:lnTo>
                  <a:lnTo>
                    <a:pt x="290" y="1152"/>
                  </a:lnTo>
                  <a:close/>
                  <a:moveTo>
                    <a:pt x="290" y="1157"/>
                  </a:moveTo>
                  <a:lnTo>
                    <a:pt x="287" y="1157"/>
                  </a:lnTo>
                  <a:lnTo>
                    <a:pt x="287" y="1157"/>
                  </a:lnTo>
                  <a:lnTo>
                    <a:pt x="290" y="1157"/>
                  </a:lnTo>
                  <a:lnTo>
                    <a:pt x="290" y="1157"/>
                  </a:lnTo>
                  <a:close/>
                  <a:moveTo>
                    <a:pt x="1656" y="662"/>
                  </a:moveTo>
                  <a:lnTo>
                    <a:pt x="1651" y="662"/>
                  </a:lnTo>
                  <a:lnTo>
                    <a:pt x="1644" y="660"/>
                  </a:lnTo>
                  <a:lnTo>
                    <a:pt x="1639" y="657"/>
                  </a:lnTo>
                  <a:lnTo>
                    <a:pt x="1639" y="660"/>
                  </a:lnTo>
                  <a:lnTo>
                    <a:pt x="1637" y="662"/>
                  </a:lnTo>
                  <a:lnTo>
                    <a:pt x="1637" y="664"/>
                  </a:lnTo>
                  <a:lnTo>
                    <a:pt x="1637" y="667"/>
                  </a:lnTo>
                  <a:lnTo>
                    <a:pt x="1637" y="667"/>
                  </a:lnTo>
                  <a:lnTo>
                    <a:pt x="1637" y="669"/>
                  </a:lnTo>
                  <a:lnTo>
                    <a:pt x="1637" y="669"/>
                  </a:lnTo>
                  <a:lnTo>
                    <a:pt x="1634" y="672"/>
                  </a:lnTo>
                  <a:lnTo>
                    <a:pt x="1634" y="672"/>
                  </a:lnTo>
                  <a:lnTo>
                    <a:pt x="1632" y="669"/>
                  </a:lnTo>
                  <a:lnTo>
                    <a:pt x="1632" y="669"/>
                  </a:lnTo>
                  <a:lnTo>
                    <a:pt x="1629" y="672"/>
                  </a:lnTo>
                  <a:lnTo>
                    <a:pt x="1627" y="672"/>
                  </a:lnTo>
                  <a:lnTo>
                    <a:pt x="1627" y="674"/>
                  </a:lnTo>
                  <a:lnTo>
                    <a:pt x="1629" y="676"/>
                  </a:lnTo>
                  <a:lnTo>
                    <a:pt x="1629" y="679"/>
                  </a:lnTo>
                  <a:lnTo>
                    <a:pt x="1637" y="681"/>
                  </a:lnTo>
                  <a:lnTo>
                    <a:pt x="1639" y="681"/>
                  </a:lnTo>
                  <a:lnTo>
                    <a:pt x="1639" y="686"/>
                  </a:lnTo>
                  <a:lnTo>
                    <a:pt x="1641" y="686"/>
                  </a:lnTo>
                  <a:lnTo>
                    <a:pt x="1646" y="686"/>
                  </a:lnTo>
                  <a:lnTo>
                    <a:pt x="1648" y="688"/>
                  </a:lnTo>
                  <a:lnTo>
                    <a:pt x="1648" y="688"/>
                  </a:lnTo>
                  <a:lnTo>
                    <a:pt x="1651" y="688"/>
                  </a:lnTo>
                  <a:lnTo>
                    <a:pt x="1653" y="688"/>
                  </a:lnTo>
                  <a:lnTo>
                    <a:pt x="1653" y="686"/>
                  </a:lnTo>
                  <a:lnTo>
                    <a:pt x="1653" y="681"/>
                  </a:lnTo>
                  <a:lnTo>
                    <a:pt x="1656" y="681"/>
                  </a:lnTo>
                  <a:lnTo>
                    <a:pt x="1658" y="679"/>
                  </a:lnTo>
                  <a:lnTo>
                    <a:pt x="1658" y="679"/>
                  </a:lnTo>
                  <a:lnTo>
                    <a:pt x="1658" y="676"/>
                  </a:lnTo>
                  <a:lnTo>
                    <a:pt x="1660" y="676"/>
                  </a:lnTo>
                  <a:lnTo>
                    <a:pt x="1660" y="676"/>
                  </a:lnTo>
                  <a:lnTo>
                    <a:pt x="1660" y="672"/>
                  </a:lnTo>
                  <a:lnTo>
                    <a:pt x="1660" y="672"/>
                  </a:lnTo>
                  <a:lnTo>
                    <a:pt x="1660" y="669"/>
                  </a:lnTo>
                  <a:lnTo>
                    <a:pt x="1663" y="669"/>
                  </a:lnTo>
                  <a:lnTo>
                    <a:pt x="1663" y="667"/>
                  </a:lnTo>
                  <a:lnTo>
                    <a:pt x="1663" y="667"/>
                  </a:lnTo>
                  <a:lnTo>
                    <a:pt x="1660" y="664"/>
                  </a:lnTo>
                  <a:lnTo>
                    <a:pt x="1660" y="662"/>
                  </a:lnTo>
                  <a:lnTo>
                    <a:pt x="1656" y="662"/>
                  </a:lnTo>
                  <a:close/>
                  <a:moveTo>
                    <a:pt x="1936" y="779"/>
                  </a:moveTo>
                  <a:lnTo>
                    <a:pt x="1931" y="776"/>
                  </a:lnTo>
                  <a:lnTo>
                    <a:pt x="1929" y="779"/>
                  </a:lnTo>
                  <a:lnTo>
                    <a:pt x="1924" y="779"/>
                  </a:lnTo>
                  <a:lnTo>
                    <a:pt x="1922" y="779"/>
                  </a:lnTo>
                  <a:lnTo>
                    <a:pt x="1926" y="783"/>
                  </a:lnTo>
                  <a:lnTo>
                    <a:pt x="1929" y="783"/>
                  </a:lnTo>
                  <a:lnTo>
                    <a:pt x="1929" y="783"/>
                  </a:lnTo>
                  <a:lnTo>
                    <a:pt x="1931" y="786"/>
                  </a:lnTo>
                  <a:lnTo>
                    <a:pt x="1931" y="786"/>
                  </a:lnTo>
                  <a:lnTo>
                    <a:pt x="1933" y="786"/>
                  </a:lnTo>
                  <a:lnTo>
                    <a:pt x="1933" y="783"/>
                  </a:lnTo>
                  <a:lnTo>
                    <a:pt x="1936" y="783"/>
                  </a:lnTo>
                  <a:lnTo>
                    <a:pt x="1936" y="781"/>
                  </a:lnTo>
                  <a:lnTo>
                    <a:pt x="1938" y="781"/>
                  </a:lnTo>
                  <a:lnTo>
                    <a:pt x="1938" y="779"/>
                  </a:lnTo>
                  <a:lnTo>
                    <a:pt x="1938" y="779"/>
                  </a:lnTo>
                  <a:lnTo>
                    <a:pt x="1936" y="779"/>
                  </a:lnTo>
                  <a:close/>
                  <a:moveTo>
                    <a:pt x="1938" y="762"/>
                  </a:moveTo>
                  <a:lnTo>
                    <a:pt x="1936" y="762"/>
                  </a:lnTo>
                  <a:lnTo>
                    <a:pt x="1933" y="764"/>
                  </a:lnTo>
                  <a:lnTo>
                    <a:pt x="1931" y="764"/>
                  </a:lnTo>
                  <a:lnTo>
                    <a:pt x="1929" y="764"/>
                  </a:lnTo>
                  <a:lnTo>
                    <a:pt x="1926" y="767"/>
                  </a:lnTo>
                  <a:lnTo>
                    <a:pt x="1926" y="769"/>
                  </a:lnTo>
                  <a:lnTo>
                    <a:pt x="1931" y="769"/>
                  </a:lnTo>
                  <a:lnTo>
                    <a:pt x="1938" y="771"/>
                  </a:lnTo>
                  <a:lnTo>
                    <a:pt x="1943" y="771"/>
                  </a:lnTo>
                  <a:lnTo>
                    <a:pt x="1943" y="771"/>
                  </a:lnTo>
                  <a:lnTo>
                    <a:pt x="1945" y="769"/>
                  </a:lnTo>
                  <a:lnTo>
                    <a:pt x="1945" y="764"/>
                  </a:lnTo>
                  <a:lnTo>
                    <a:pt x="1943" y="762"/>
                  </a:lnTo>
                  <a:lnTo>
                    <a:pt x="1938" y="762"/>
                  </a:lnTo>
                  <a:close/>
                  <a:moveTo>
                    <a:pt x="658" y="895"/>
                  </a:moveTo>
                  <a:lnTo>
                    <a:pt x="660" y="895"/>
                  </a:lnTo>
                  <a:lnTo>
                    <a:pt x="660" y="895"/>
                  </a:lnTo>
                  <a:lnTo>
                    <a:pt x="660" y="898"/>
                  </a:lnTo>
                  <a:lnTo>
                    <a:pt x="663" y="900"/>
                  </a:lnTo>
                  <a:lnTo>
                    <a:pt x="663" y="900"/>
                  </a:lnTo>
                  <a:lnTo>
                    <a:pt x="663" y="898"/>
                  </a:lnTo>
                  <a:lnTo>
                    <a:pt x="663" y="898"/>
                  </a:lnTo>
                  <a:lnTo>
                    <a:pt x="663" y="898"/>
                  </a:lnTo>
                  <a:lnTo>
                    <a:pt x="665" y="898"/>
                  </a:lnTo>
                  <a:lnTo>
                    <a:pt x="665" y="898"/>
                  </a:lnTo>
                  <a:lnTo>
                    <a:pt x="663" y="895"/>
                  </a:lnTo>
                  <a:lnTo>
                    <a:pt x="663" y="895"/>
                  </a:lnTo>
                  <a:lnTo>
                    <a:pt x="660" y="895"/>
                  </a:lnTo>
                  <a:lnTo>
                    <a:pt x="660" y="895"/>
                  </a:lnTo>
                  <a:lnTo>
                    <a:pt x="658" y="893"/>
                  </a:lnTo>
                  <a:lnTo>
                    <a:pt x="658" y="895"/>
                  </a:lnTo>
                  <a:close/>
                  <a:moveTo>
                    <a:pt x="290" y="1186"/>
                  </a:moveTo>
                  <a:lnTo>
                    <a:pt x="290" y="1186"/>
                  </a:lnTo>
                  <a:lnTo>
                    <a:pt x="290" y="1186"/>
                  </a:lnTo>
                  <a:lnTo>
                    <a:pt x="290" y="1183"/>
                  </a:lnTo>
                  <a:lnTo>
                    <a:pt x="287" y="1183"/>
                  </a:lnTo>
                  <a:lnTo>
                    <a:pt x="285" y="1183"/>
                  </a:lnTo>
                  <a:lnTo>
                    <a:pt x="285" y="1186"/>
                  </a:lnTo>
                  <a:lnTo>
                    <a:pt x="287" y="1186"/>
                  </a:lnTo>
                  <a:lnTo>
                    <a:pt x="287" y="1186"/>
                  </a:lnTo>
                  <a:lnTo>
                    <a:pt x="290" y="1186"/>
                  </a:lnTo>
                  <a:close/>
                  <a:moveTo>
                    <a:pt x="1128" y="890"/>
                  </a:moveTo>
                  <a:lnTo>
                    <a:pt x="1131" y="890"/>
                  </a:lnTo>
                  <a:lnTo>
                    <a:pt x="1131" y="888"/>
                  </a:lnTo>
                  <a:lnTo>
                    <a:pt x="1131" y="886"/>
                  </a:lnTo>
                  <a:lnTo>
                    <a:pt x="1131" y="883"/>
                  </a:lnTo>
                  <a:lnTo>
                    <a:pt x="1128" y="881"/>
                  </a:lnTo>
                  <a:lnTo>
                    <a:pt x="1126" y="883"/>
                  </a:lnTo>
                  <a:lnTo>
                    <a:pt x="1126" y="886"/>
                  </a:lnTo>
                  <a:lnTo>
                    <a:pt x="1126" y="888"/>
                  </a:lnTo>
                  <a:lnTo>
                    <a:pt x="1126" y="888"/>
                  </a:lnTo>
                  <a:lnTo>
                    <a:pt x="1126" y="890"/>
                  </a:lnTo>
                  <a:lnTo>
                    <a:pt x="1126" y="893"/>
                  </a:lnTo>
                  <a:lnTo>
                    <a:pt x="1126" y="895"/>
                  </a:lnTo>
                  <a:lnTo>
                    <a:pt x="1126" y="898"/>
                  </a:lnTo>
                  <a:lnTo>
                    <a:pt x="1126" y="900"/>
                  </a:lnTo>
                  <a:lnTo>
                    <a:pt x="1126" y="902"/>
                  </a:lnTo>
                  <a:lnTo>
                    <a:pt x="1123" y="905"/>
                  </a:lnTo>
                  <a:lnTo>
                    <a:pt x="1123" y="907"/>
                  </a:lnTo>
                  <a:lnTo>
                    <a:pt x="1126" y="905"/>
                  </a:lnTo>
                  <a:lnTo>
                    <a:pt x="1126" y="905"/>
                  </a:lnTo>
                  <a:lnTo>
                    <a:pt x="1128" y="902"/>
                  </a:lnTo>
                  <a:lnTo>
                    <a:pt x="1128" y="900"/>
                  </a:lnTo>
                  <a:lnTo>
                    <a:pt x="1128" y="898"/>
                  </a:lnTo>
                  <a:lnTo>
                    <a:pt x="1126" y="898"/>
                  </a:lnTo>
                  <a:lnTo>
                    <a:pt x="1128" y="893"/>
                  </a:lnTo>
                  <a:lnTo>
                    <a:pt x="1128" y="890"/>
                  </a:lnTo>
                  <a:close/>
                  <a:moveTo>
                    <a:pt x="1185" y="717"/>
                  </a:moveTo>
                  <a:lnTo>
                    <a:pt x="1185" y="717"/>
                  </a:lnTo>
                  <a:lnTo>
                    <a:pt x="1185" y="719"/>
                  </a:lnTo>
                  <a:lnTo>
                    <a:pt x="1183" y="719"/>
                  </a:lnTo>
                  <a:lnTo>
                    <a:pt x="1190" y="719"/>
                  </a:lnTo>
                  <a:lnTo>
                    <a:pt x="1190" y="719"/>
                  </a:lnTo>
                  <a:lnTo>
                    <a:pt x="1190" y="717"/>
                  </a:lnTo>
                  <a:lnTo>
                    <a:pt x="1190" y="717"/>
                  </a:lnTo>
                  <a:lnTo>
                    <a:pt x="1192" y="714"/>
                  </a:lnTo>
                  <a:lnTo>
                    <a:pt x="1192" y="712"/>
                  </a:lnTo>
                  <a:lnTo>
                    <a:pt x="1190" y="717"/>
                  </a:lnTo>
                  <a:lnTo>
                    <a:pt x="1185" y="717"/>
                  </a:lnTo>
                  <a:close/>
                  <a:moveTo>
                    <a:pt x="157" y="1328"/>
                  </a:moveTo>
                  <a:lnTo>
                    <a:pt x="157" y="1328"/>
                  </a:lnTo>
                  <a:lnTo>
                    <a:pt x="157" y="1328"/>
                  </a:lnTo>
                  <a:lnTo>
                    <a:pt x="157" y="1328"/>
                  </a:lnTo>
                  <a:lnTo>
                    <a:pt x="157" y="1331"/>
                  </a:lnTo>
                  <a:lnTo>
                    <a:pt x="157" y="1331"/>
                  </a:lnTo>
                  <a:lnTo>
                    <a:pt x="157" y="1328"/>
                  </a:lnTo>
                  <a:close/>
                  <a:moveTo>
                    <a:pt x="1527" y="457"/>
                  </a:moveTo>
                  <a:lnTo>
                    <a:pt x="1527" y="460"/>
                  </a:lnTo>
                  <a:lnTo>
                    <a:pt x="1527" y="460"/>
                  </a:lnTo>
                  <a:lnTo>
                    <a:pt x="1530" y="460"/>
                  </a:lnTo>
                  <a:lnTo>
                    <a:pt x="1530" y="460"/>
                  </a:lnTo>
                  <a:lnTo>
                    <a:pt x="1530" y="460"/>
                  </a:lnTo>
                  <a:lnTo>
                    <a:pt x="1532" y="457"/>
                  </a:lnTo>
                  <a:lnTo>
                    <a:pt x="1530" y="457"/>
                  </a:lnTo>
                  <a:lnTo>
                    <a:pt x="1530" y="457"/>
                  </a:lnTo>
                  <a:lnTo>
                    <a:pt x="1527" y="457"/>
                  </a:lnTo>
                  <a:close/>
                  <a:moveTo>
                    <a:pt x="3026" y="1112"/>
                  </a:moveTo>
                  <a:lnTo>
                    <a:pt x="3026" y="1112"/>
                  </a:lnTo>
                  <a:lnTo>
                    <a:pt x="3026" y="1114"/>
                  </a:lnTo>
                  <a:lnTo>
                    <a:pt x="3026" y="1114"/>
                  </a:lnTo>
                  <a:lnTo>
                    <a:pt x="3026" y="1117"/>
                  </a:lnTo>
                  <a:lnTo>
                    <a:pt x="3024" y="1117"/>
                  </a:lnTo>
                  <a:lnTo>
                    <a:pt x="3021" y="1117"/>
                  </a:lnTo>
                  <a:lnTo>
                    <a:pt x="3021" y="1114"/>
                  </a:lnTo>
                  <a:lnTo>
                    <a:pt x="3021" y="1114"/>
                  </a:lnTo>
                  <a:lnTo>
                    <a:pt x="3019" y="1114"/>
                  </a:lnTo>
                  <a:lnTo>
                    <a:pt x="3019" y="1114"/>
                  </a:lnTo>
                  <a:lnTo>
                    <a:pt x="3017" y="1117"/>
                  </a:lnTo>
                  <a:lnTo>
                    <a:pt x="3017" y="1117"/>
                  </a:lnTo>
                  <a:lnTo>
                    <a:pt x="3014" y="1119"/>
                  </a:lnTo>
                  <a:lnTo>
                    <a:pt x="3012" y="1119"/>
                  </a:lnTo>
                  <a:lnTo>
                    <a:pt x="3012" y="1119"/>
                  </a:lnTo>
                  <a:lnTo>
                    <a:pt x="3010" y="1121"/>
                  </a:lnTo>
                  <a:lnTo>
                    <a:pt x="3010" y="1121"/>
                  </a:lnTo>
                  <a:lnTo>
                    <a:pt x="3010" y="1124"/>
                  </a:lnTo>
                  <a:lnTo>
                    <a:pt x="3010" y="1124"/>
                  </a:lnTo>
                  <a:lnTo>
                    <a:pt x="3010" y="1124"/>
                  </a:lnTo>
                  <a:lnTo>
                    <a:pt x="3010" y="1126"/>
                  </a:lnTo>
                  <a:lnTo>
                    <a:pt x="3010" y="1128"/>
                  </a:lnTo>
                  <a:lnTo>
                    <a:pt x="3010" y="1128"/>
                  </a:lnTo>
                  <a:lnTo>
                    <a:pt x="3012" y="1128"/>
                  </a:lnTo>
                  <a:lnTo>
                    <a:pt x="3010" y="1131"/>
                  </a:lnTo>
                  <a:lnTo>
                    <a:pt x="3010" y="1133"/>
                  </a:lnTo>
                  <a:lnTo>
                    <a:pt x="3010" y="1133"/>
                  </a:lnTo>
                  <a:lnTo>
                    <a:pt x="3007" y="1133"/>
                  </a:lnTo>
                  <a:lnTo>
                    <a:pt x="3005" y="1133"/>
                  </a:lnTo>
                  <a:lnTo>
                    <a:pt x="3002" y="1133"/>
                  </a:lnTo>
                  <a:lnTo>
                    <a:pt x="3002" y="1131"/>
                  </a:lnTo>
                  <a:lnTo>
                    <a:pt x="3000" y="1128"/>
                  </a:lnTo>
                  <a:lnTo>
                    <a:pt x="3000" y="1128"/>
                  </a:lnTo>
                  <a:lnTo>
                    <a:pt x="3000" y="1128"/>
                  </a:lnTo>
                  <a:lnTo>
                    <a:pt x="2998" y="1126"/>
                  </a:lnTo>
                  <a:lnTo>
                    <a:pt x="2998" y="1126"/>
                  </a:lnTo>
                  <a:lnTo>
                    <a:pt x="2995" y="1124"/>
                  </a:lnTo>
                  <a:lnTo>
                    <a:pt x="2993" y="1124"/>
                  </a:lnTo>
                  <a:lnTo>
                    <a:pt x="2993" y="1124"/>
                  </a:lnTo>
                  <a:lnTo>
                    <a:pt x="2993" y="1126"/>
                  </a:lnTo>
                  <a:lnTo>
                    <a:pt x="2995" y="1126"/>
                  </a:lnTo>
                  <a:lnTo>
                    <a:pt x="2998" y="1126"/>
                  </a:lnTo>
                  <a:lnTo>
                    <a:pt x="2998" y="1128"/>
                  </a:lnTo>
                  <a:lnTo>
                    <a:pt x="2995" y="1128"/>
                  </a:lnTo>
                  <a:lnTo>
                    <a:pt x="2998" y="1128"/>
                  </a:lnTo>
                  <a:lnTo>
                    <a:pt x="2998" y="1131"/>
                  </a:lnTo>
                  <a:lnTo>
                    <a:pt x="2998" y="1131"/>
                  </a:lnTo>
                  <a:lnTo>
                    <a:pt x="3000" y="1131"/>
                  </a:lnTo>
                  <a:lnTo>
                    <a:pt x="3000" y="1133"/>
                  </a:lnTo>
                  <a:lnTo>
                    <a:pt x="3000" y="1133"/>
                  </a:lnTo>
                  <a:lnTo>
                    <a:pt x="3002" y="1133"/>
                  </a:lnTo>
                  <a:lnTo>
                    <a:pt x="3002" y="1136"/>
                  </a:lnTo>
                  <a:lnTo>
                    <a:pt x="3002" y="1138"/>
                  </a:lnTo>
                  <a:lnTo>
                    <a:pt x="3000" y="1138"/>
                  </a:lnTo>
                  <a:lnTo>
                    <a:pt x="3000" y="1138"/>
                  </a:lnTo>
                  <a:lnTo>
                    <a:pt x="2998" y="1138"/>
                  </a:lnTo>
                  <a:lnTo>
                    <a:pt x="2998" y="1136"/>
                  </a:lnTo>
                  <a:lnTo>
                    <a:pt x="2995" y="1136"/>
                  </a:lnTo>
                  <a:lnTo>
                    <a:pt x="2993" y="1138"/>
                  </a:lnTo>
                  <a:lnTo>
                    <a:pt x="2986" y="1138"/>
                  </a:lnTo>
                  <a:lnTo>
                    <a:pt x="2983" y="1138"/>
                  </a:lnTo>
                  <a:lnTo>
                    <a:pt x="2988" y="1138"/>
                  </a:lnTo>
                  <a:lnTo>
                    <a:pt x="2988" y="1138"/>
                  </a:lnTo>
                  <a:lnTo>
                    <a:pt x="2988" y="1136"/>
                  </a:lnTo>
                  <a:lnTo>
                    <a:pt x="2988" y="1136"/>
                  </a:lnTo>
                  <a:lnTo>
                    <a:pt x="2983" y="1136"/>
                  </a:lnTo>
                  <a:lnTo>
                    <a:pt x="2983" y="1136"/>
                  </a:lnTo>
                  <a:lnTo>
                    <a:pt x="2981" y="1136"/>
                  </a:lnTo>
                  <a:lnTo>
                    <a:pt x="2981" y="1136"/>
                  </a:lnTo>
                  <a:lnTo>
                    <a:pt x="2981" y="1136"/>
                  </a:lnTo>
                  <a:lnTo>
                    <a:pt x="2979" y="1136"/>
                  </a:lnTo>
                  <a:lnTo>
                    <a:pt x="2981" y="1136"/>
                  </a:lnTo>
                  <a:lnTo>
                    <a:pt x="2981" y="1133"/>
                  </a:lnTo>
                  <a:lnTo>
                    <a:pt x="2979" y="1133"/>
                  </a:lnTo>
                  <a:lnTo>
                    <a:pt x="2979" y="1131"/>
                  </a:lnTo>
                  <a:lnTo>
                    <a:pt x="2979" y="1131"/>
                  </a:lnTo>
                  <a:lnTo>
                    <a:pt x="2979" y="1128"/>
                  </a:lnTo>
                  <a:lnTo>
                    <a:pt x="2976" y="1128"/>
                  </a:lnTo>
                  <a:lnTo>
                    <a:pt x="2972" y="1128"/>
                  </a:lnTo>
                  <a:lnTo>
                    <a:pt x="2972" y="1128"/>
                  </a:lnTo>
                  <a:lnTo>
                    <a:pt x="2969" y="1128"/>
                  </a:lnTo>
                  <a:lnTo>
                    <a:pt x="2972" y="1131"/>
                  </a:lnTo>
                  <a:lnTo>
                    <a:pt x="2972" y="1128"/>
                  </a:lnTo>
                  <a:lnTo>
                    <a:pt x="2972" y="1131"/>
                  </a:lnTo>
                  <a:lnTo>
                    <a:pt x="2972" y="1133"/>
                  </a:lnTo>
                  <a:lnTo>
                    <a:pt x="2974" y="1133"/>
                  </a:lnTo>
                  <a:lnTo>
                    <a:pt x="2976" y="1133"/>
                  </a:lnTo>
                  <a:lnTo>
                    <a:pt x="2979" y="1133"/>
                  </a:lnTo>
                  <a:lnTo>
                    <a:pt x="2979" y="1136"/>
                  </a:lnTo>
                  <a:lnTo>
                    <a:pt x="2979" y="1136"/>
                  </a:lnTo>
                  <a:lnTo>
                    <a:pt x="2979" y="1138"/>
                  </a:lnTo>
                  <a:lnTo>
                    <a:pt x="2979" y="1138"/>
                  </a:lnTo>
                  <a:lnTo>
                    <a:pt x="2979" y="1138"/>
                  </a:lnTo>
                  <a:lnTo>
                    <a:pt x="2979" y="1140"/>
                  </a:lnTo>
                  <a:lnTo>
                    <a:pt x="2979" y="1140"/>
                  </a:lnTo>
                  <a:lnTo>
                    <a:pt x="2981" y="1140"/>
                  </a:lnTo>
                  <a:lnTo>
                    <a:pt x="2981" y="1145"/>
                  </a:lnTo>
                  <a:lnTo>
                    <a:pt x="2981" y="1145"/>
                  </a:lnTo>
                  <a:lnTo>
                    <a:pt x="2981" y="1147"/>
                  </a:lnTo>
                  <a:lnTo>
                    <a:pt x="2981" y="1147"/>
                  </a:lnTo>
                  <a:lnTo>
                    <a:pt x="2979" y="1147"/>
                  </a:lnTo>
                  <a:lnTo>
                    <a:pt x="2979" y="1147"/>
                  </a:lnTo>
                  <a:lnTo>
                    <a:pt x="2979" y="1147"/>
                  </a:lnTo>
                  <a:lnTo>
                    <a:pt x="2976" y="1147"/>
                  </a:lnTo>
                  <a:lnTo>
                    <a:pt x="2976" y="1147"/>
                  </a:lnTo>
                  <a:lnTo>
                    <a:pt x="2976" y="1147"/>
                  </a:lnTo>
                  <a:lnTo>
                    <a:pt x="2974" y="1147"/>
                  </a:lnTo>
                  <a:lnTo>
                    <a:pt x="2972" y="1147"/>
                  </a:lnTo>
                  <a:lnTo>
                    <a:pt x="2972" y="1147"/>
                  </a:lnTo>
                  <a:lnTo>
                    <a:pt x="2976" y="1150"/>
                  </a:lnTo>
                  <a:lnTo>
                    <a:pt x="2976" y="1150"/>
                  </a:lnTo>
                  <a:lnTo>
                    <a:pt x="2979" y="1150"/>
                  </a:lnTo>
                  <a:lnTo>
                    <a:pt x="2979" y="1150"/>
                  </a:lnTo>
                  <a:lnTo>
                    <a:pt x="2981" y="1150"/>
                  </a:lnTo>
                  <a:lnTo>
                    <a:pt x="2981" y="1150"/>
                  </a:lnTo>
                  <a:lnTo>
                    <a:pt x="2981" y="1152"/>
                  </a:lnTo>
                  <a:lnTo>
                    <a:pt x="2981" y="1152"/>
                  </a:lnTo>
                  <a:lnTo>
                    <a:pt x="2979" y="1152"/>
                  </a:lnTo>
                  <a:lnTo>
                    <a:pt x="2981" y="1155"/>
                  </a:lnTo>
                  <a:lnTo>
                    <a:pt x="2981" y="1155"/>
                  </a:lnTo>
                  <a:lnTo>
                    <a:pt x="2981" y="1155"/>
                  </a:lnTo>
                  <a:lnTo>
                    <a:pt x="2983" y="1155"/>
                  </a:lnTo>
                  <a:lnTo>
                    <a:pt x="2983" y="1157"/>
                  </a:lnTo>
                  <a:lnTo>
                    <a:pt x="2981" y="1157"/>
                  </a:lnTo>
                  <a:lnTo>
                    <a:pt x="2981" y="1159"/>
                  </a:lnTo>
                  <a:lnTo>
                    <a:pt x="2979" y="1159"/>
                  </a:lnTo>
                  <a:lnTo>
                    <a:pt x="2976" y="1162"/>
                  </a:lnTo>
                  <a:lnTo>
                    <a:pt x="2976" y="1162"/>
                  </a:lnTo>
                  <a:lnTo>
                    <a:pt x="2974" y="1162"/>
                  </a:lnTo>
                  <a:lnTo>
                    <a:pt x="2974" y="1164"/>
                  </a:lnTo>
                  <a:lnTo>
                    <a:pt x="2972" y="1164"/>
                  </a:lnTo>
                  <a:lnTo>
                    <a:pt x="2972" y="1164"/>
                  </a:lnTo>
                  <a:lnTo>
                    <a:pt x="2972" y="1167"/>
                  </a:lnTo>
                  <a:lnTo>
                    <a:pt x="2969" y="1164"/>
                  </a:lnTo>
                  <a:lnTo>
                    <a:pt x="2969" y="1164"/>
                  </a:lnTo>
                  <a:lnTo>
                    <a:pt x="2967" y="1164"/>
                  </a:lnTo>
                  <a:lnTo>
                    <a:pt x="2967" y="1167"/>
                  </a:lnTo>
                  <a:lnTo>
                    <a:pt x="2967" y="1167"/>
                  </a:lnTo>
                  <a:lnTo>
                    <a:pt x="2962" y="1169"/>
                  </a:lnTo>
                  <a:lnTo>
                    <a:pt x="2967" y="1169"/>
                  </a:lnTo>
                  <a:lnTo>
                    <a:pt x="2967" y="1167"/>
                  </a:lnTo>
                  <a:lnTo>
                    <a:pt x="2967" y="1167"/>
                  </a:lnTo>
                  <a:lnTo>
                    <a:pt x="2969" y="1167"/>
                  </a:lnTo>
                  <a:lnTo>
                    <a:pt x="2969" y="1167"/>
                  </a:lnTo>
                  <a:lnTo>
                    <a:pt x="2972" y="1169"/>
                  </a:lnTo>
                  <a:lnTo>
                    <a:pt x="2972" y="1169"/>
                  </a:lnTo>
                  <a:lnTo>
                    <a:pt x="2969" y="1169"/>
                  </a:lnTo>
                  <a:lnTo>
                    <a:pt x="2969" y="1171"/>
                  </a:lnTo>
                  <a:lnTo>
                    <a:pt x="2969" y="1171"/>
                  </a:lnTo>
                  <a:lnTo>
                    <a:pt x="2967" y="1171"/>
                  </a:lnTo>
                  <a:lnTo>
                    <a:pt x="2967" y="1174"/>
                  </a:lnTo>
                  <a:lnTo>
                    <a:pt x="2967" y="1174"/>
                  </a:lnTo>
                  <a:lnTo>
                    <a:pt x="2969" y="1174"/>
                  </a:lnTo>
                  <a:lnTo>
                    <a:pt x="2969" y="1174"/>
                  </a:lnTo>
                  <a:lnTo>
                    <a:pt x="2969" y="1174"/>
                  </a:lnTo>
                  <a:lnTo>
                    <a:pt x="2969" y="1176"/>
                  </a:lnTo>
                  <a:lnTo>
                    <a:pt x="2967" y="1176"/>
                  </a:lnTo>
                  <a:lnTo>
                    <a:pt x="2969" y="1176"/>
                  </a:lnTo>
                  <a:lnTo>
                    <a:pt x="2969" y="1176"/>
                  </a:lnTo>
                  <a:lnTo>
                    <a:pt x="2972" y="1176"/>
                  </a:lnTo>
                  <a:lnTo>
                    <a:pt x="2972" y="1176"/>
                  </a:lnTo>
                  <a:lnTo>
                    <a:pt x="2974" y="1176"/>
                  </a:lnTo>
                  <a:lnTo>
                    <a:pt x="2976" y="1176"/>
                  </a:lnTo>
                  <a:lnTo>
                    <a:pt x="2976" y="1178"/>
                  </a:lnTo>
                  <a:lnTo>
                    <a:pt x="2976" y="1178"/>
                  </a:lnTo>
                  <a:lnTo>
                    <a:pt x="2981" y="1183"/>
                  </a:lnTo>
                  <a:lnTo>
                    <a:pt x="2979" y="1183"/>
                  </a:lnTo>
                  <a:lnTo>
                    <a:pt x="2976" y="1183"/>
                  </a:lnTo>
                  <a:lnTo>
                    <a:pt x="2976" y="1183"/>
                  </a:lnTo>
                  <a:lnTo>
                    <a:pt x="2976" y="1186"/>
                  </a:lnTo>
                  <a:lnTo>
                    <a:pt x="2974" y="1186"/>
                  </a:lnTo>
                  <a:lnTo>
                    <a:pt x="2972" y="1183"/>
                  </a:lnTo>
                  <a:lnTo>
                    <a:pt x="2972" y="1183"/>
                  </a:lnTo>
                  <a:lnTo>
                    <a:pt x="2972" y="1183"/>
                  </a:lnTo>
                  <a:lnTo>
                    <a:pt x="2972" y="1181"/>
                  </a:lnTo>
                  <a:lnTo>
                    <a:pt x="2969" y="1178"/>
                  </a:lnTo>
                  <a:lnTo>
                    <a:pt x="2969" y="1178"/>
                  </a:lnTo>
                  <a:lnTo>
                    <a:pt x="2967" y="1178"/>
                  </a:lnTo>
                  <a:lnTo>
                    <a:pt x="2967" y="1181"/>
                  </a:lnTo>
                  <a:lnTo>
                    <a:pt x="2967" y="1183"/>
                  </a:lnTo>
                  <a:lnTo>
                    <a:pt x="2969" y="1183"/>
                  </a:lnTo>
                  <a:lnTo>
                    <a:pt x="2969" y="1181"/>
                  </a:lnTo>
                  <a:lnTo>
                    <a:pt x="2969" y="1183"/>
                  </a:lnTo>
                  <a:lnTo>
                    <a:pt x="2969" y="1183"/>
                  </a:lnTo>
                  <a:lnTo>
                    <a:pt x="2969" y="1186"/>
                  </a:lnTo>
                  <a:lnTo>
                    <a:pt x="2969" y="1186"/>
                  </a:lnTo>
                  <a:lnTo>
                    <a:pt x="2969" y="1188"/>
                  </a:lnTo>
                  <a:lnTo>
                    <a:pt x="2969" y="1188"/>
                  </a:lnTo>
                  <a:lnTo>
                    <a:pt x="2969" y="1186"/>
                  </a:lnTo>
                  <a:lnTo>
                    <a:pt x="2967" y="1186"/>
                  </a:lnTo>
                  <a:lnTo>
                    <a:pt x="2967" y="1188"/>
                  </a:lnTo>
                  <a:lnTo>
                    <a:pt x="2969" y="1188"/>
                  </a:lnTo>
                  <a:lnTo>
                    <a:pt x="2969" y="1188"/>
                  </a:lnTo>
                  <a:lnTo>
                    <a:pt x="2967" y="1188"/>
                  </a:lnTo>
                  <a:lnTo>
                    <a:pt x="2964" y="1190"/>
                  </a:lnTo>
                  <a:lnTo>
                    <a:pt x="2962" y="1188"/>
                  </a:lnTo>
                  <a:lnTo>
                    <a:pt x="2962" y="1188"/>
                  </a:lnTo>
                  <a:lnTo>
                    <a:pt x="2960" y="1188"/>
                  </a:lnTo>
                  <a:lnTo>
                    <a:pt x="2960" y="1188"/>
                  </a:lnTo>
                  <a:lnTo>
                    <a:pt x="2960" y="1186"/>
                  </a:lnTo>
                  <a:lnTo>
                    <a:pt x="2960" y="1186"/>
                  </a:lnTo>
                  <a:lnTo>
                    <a:pt x="2962" y="1183"/>
                  </a:lnTo>
                  <a:lnTo>
                    <a:pt x="2962" y="1183"/>
                  </a:lnTo>
                  <a:lnTo>
                    <a:pt x="2962" y="1181"/>
                  </a:lnTo>
                  <a:lnTo>
                    <a:pt x="2962" y="1178"/>
                  </a:lnTo>
                  <a:lnTo>
                    <a:pt x="2962" y="1178"/>
                  </a:lnTo>
                  <a:lnTo>
                    <a:pt x="2960" y="1176"/>
                  </a:lnTo>
                  <a:lnTo>
                    <a:pt x="2960" y="1176"/>
                  </a:lnTo>
                  <a:lnTo>
                    <a:pt x="2960" y="1176"/>
                  </a:lnTo>
                  <a:lnTo>
                    <a:pt x="2960" y="1176"/>
                  </a:lnTo>
                  <a:lnTo>
                    <a:pt x="2960" y="1178"/>
                  </a:lnTo>
                  <a:lnTo>
                    <a:pt x="2960" y="1178"/>
                  </a:lnTo>
                  <a:lnTo>
                    <a:pt x="2960" y="1181"/>
                  </a:lnTo>
                  <a:lnTo>
                    <a:pt x="2960" y="1183"/>
                  </a:lnTo>
                  <a:lnTo>
                    <a:pt x="2960" y="1183"/>
                  </a:lnTo>
                  <a:lnTo>
                    <a:pt x="2960" y="1186"/>
                  </a:lnTo>
                  <a:lnTo>
                    <a:pt x="2957" y="1186"/>
                  </a:lnTo>
                  <a:lnTo>
                    <a:pt x="2957" y="1186"/>
                  </a:lnTo>
                  <a:lnTo>
                    <a:pt x="2955" y="1186"/>
                  </a:lnTo>
                  <a:lnTo>
                    <a:pt x="2953" y="1186"/>
                  </a:lnTo>
                  <a:lnTo>
                    <a:pt x="2950" y="1183"/>
                  </a:lnTo>
                  <a:lnTo>
                    <a:pt x="2950" y="1183"/>
                  </a:lnTo>
                  <a:lnTo>
                    <a:pt x="2948" y="1183"/>
                  </a:lnTo>
                  <a:lnTo>
                    <a:pt x="2948" y="1181"/>
                  </a:lnTo>
                  <a:lnTo>
                    <a:pt x="2948" y="1178"/>
                  </a:lnTo>
                  <a:lnTo>
                    <a:pt x="2948" y="1178"/>
                  </a:lnTo>
                  <a:lnTo>
                    <a:pt x="2948" y="1176"/>
                  </a:lnTo>
                  <a:lnTo>
                    <a:pt x="2948" y="1176"/>
                  </a:lnTo>
                  <a:lnTo>
                    <a:pt x="2945" y="1176"/>
                  </a:lnTo>
                  <a:lnTo>
                    <a:pt x="2943" y="1176"/>
                  </a:lnTo>
                  <a:lnTo>
                    <a:pt x="2943" y="1174"/>
                  </a:lnTo>
                  <a:lnTo>
                    <a:pt x="2943" y="1174"/>
                  </a:lnTo>
                  <a:lnTo>
                    <a:pt x="2941" y="1174"/>
                  </a:lnTo>
                  <a:lnTo>
                    <a:pt x="2941" y="1174"/>
                  </a:lnTo>
                  <a:lnTo>
                    <a:pt x="2938" y="1169"/>
                  </a:lnTo>
                  <a:lnTo>
                    <a:pt x="2938" y="1169"/>
                  </a:lnTo>
                  <a:lnTo>
                    <a:pt x="2938" y="1167"/>
                  </a:lnTo>
                  <a:lnTo>
                    <a:pt x="2938" y="1167"/>
                  </a:lnTo>
                  <a:lnTo>
                    <a:pt x="2938" y="1164"/>
                  </a:lnTo>
                  <a:lnTo>
                    <a:pt x="2938" y="1164"/>
                  </a:lnTo>
                  <a:lnTo>
                    <a:pt x="2936" y="1164"/>
                  </a:lnTo>
                  <a:lnTo>
                    <a:pt x="2936" y="1164"/>
                  </a:lnTo>
                  <a:lnTo>
                    <a:pt x="2936" y="1167"/>
                  </a:lnTo>
                  <a:lnTo>
                    <a:pt x="2936" y="1167"/>
                  </a:lnTo>
                  <a:lnTo>
                    <a:pt x="2934" y="1167"/>
                  </a:lnTo>
                  <a:lnTo>
                    <a:pt x="2934" y="1167"/>
                  </a:lnTo>
                  <a:lnTo>
                    <a:pt x="2931" y="1167"/>
                  </a:lnTo>
                  <a:lnTo>
                    <a:pt x="2931" y="1167"/>
                  </a:lnTo>
                  <a:lnTo>
                    <a:pt x="2931" y="1169"/>
                  </a:lnTo>
                  <a:lnTo>
                    <a:pt x="2929" y="1169"/>
                  </a:lnTo>
                  <a:lnTo>
                    <a:pt x="2926" y="1169"/>
                  </a:lnTo>
                  <a:lnTo>
                    <a:pt x="2926" y="1167"/>
                  </a:lnTo>
                  <a:lnTo>
                    <a:pt x="2924" y="1169"/>
                  </a:lnTo>
                  <a:lnTo>
                    <a:pt x="2922" y="1167"/>
                  </a:lnTo>
                  <a:lnTo>
                    <a:pt x="2924" y="1167"/>
                  </a:lnTo>
                  <a:lnTo>
                    <a:pt x="2926" y="1167"/>
                  </a:lnTo>
                  <a:lnTo>
                    <a:pt x="2924" y="1164"/>
                  </a:lnTo>
                  <a:lnTo>
                    <a:pt x="2924" y="1167"/>
                  </a:lnTo>
                  <a:lnTo>
                    <a:pt x="2922" y="1164"/>
                  </a:lnTo>
                  <a:lnTo>
                    <a:pt x="2922" y="1164"/>
                  </a:lnTo>
                  <a:lnTo>
                    <a:pt x="2922" y="1164"/>
                  </a:lnTo>
                  <a:lnTo>
                    <a:pt x="2919" y="1162"/>
                  </a:lnTo>
                  <a:lnTo>
                    <a:pt x="2919" y="1162"/>
                  </a:lnTo>
                  <a:lnTo>
                    <a:pt x="2917" y="1159"/>
                  </a:lnTo>
                  <a:lnTo>
                    <a:pt x="2917" y="1159"/>
                  </a:lnTo>
                  <a:lnTo>
                    <a:pt x="2917" y="1159"/>
                  </a:lnTo>
                  <a:lnTo>
                    <a:pt x="2917" y="1157"/>
                  </a:lnTo>
                  <a:lnTo>
                    <a:pt x="2917" y="1157"/>
                  </a:lnTo>
                  <a:lnTo>
                    <a:pt x="2917" y="1155"/>
                  </a:lnTo>
                  <a:lnTo>
                    <a:pt x="2917" y="1155"/>
                  </a:lnTo>
                  <a:lnTo>
                    <a:pt x="2919" y="1155"/>
                  </a:lnTo>
                  <a:lnTo>
                    <a:pt x="2919" y="1152"/>
                  </a:lnTo>
                  <a:lnTo>
                    <a:pt x="2917" y="1150"/>
                  </a:lnTo>
                  <a:lnTo>
                    <a:pt x="2917" y="1147"/>
                  </a:lnTo>
                  <a:lnTo>
                    <a:pt x="2917" y="1145"/>
                  </a:lnTo>
                  <a:lnTo>
                    <a:pt x="2917" y="1145"/>
                  </a:lnTo>
                  <a:lnTo>
                    <a:pt x="2917" y="1143"/>
                  </a:lnTo>
                  <a:lnTo>
                    <a:pt x="2915" y="1140"/>
                  </a:lnTo>
                  <a:lnTo>
                    <a:pt x="2915" y="1140"/>
                  </a:lnTo>
                  <a:lnTo>
                    <a:pt x="2912" y="1140"/>
                  </a:lnTo>
                  <a:lnTo>
                    <a:pt x="2912" y="1138"/>
                  </a:lnTo>
                  <a:lnTo>
                    <a:pt x="2912" y="1138"/>
                  </a:lnTo>
                  <a:lnTo>
                    <a:pt x="2910" y="1138"/>
                  </a:lnTo>
                  <a:lnTo>
                    <a:pt x="2907" y="1138"/>
                  </a:lnTo>
                  <a:lnTo>
                    <a:pt x="2903" y="1136"/>
                  </a:lnTo>
                  <a:lnTo>
                    <a:pt x="2896" y="1133"/>
                  </a:lnTo>
                  <a:lnTo>
                    <a:pt x="2893" y="1133"/>
                  </a:lnTo>
                  <a:lnTo>
                    <a:pt x="2893" y="1136"/>
                  </a:lnTo>
                  <a:lnTo>
                    <a:pt x="2891" y="1136"/>
                  </a:lnTo>
                  <a:lnTo>
                    <a:pt x="2891" y="1138"/>
                  </a:lnTo>
                  <a:lnTo>
                    <a:pt x="2888" y="1140"/>
                  </a:lnTo>
                  <a:lnTo>
                    <a:pt x="2881" y="1140"/>
                  </a:lnTo>
                  <a:lnTo>
                    <a:pt x="2879" y="1140"/>
                  </a:lnTo>
                  <a:lnTo>
                    <a:pt x="2872" y="1140"/>
                  </a:lnTo>
                  <a:lnTo>
                    <a:pt x="2869" y="1138"/>
                  </a:lnTo>
                  <a:lnTo>
                    <a:pt x="2869" y="1138"/>
                  </a:lnTo>
                  <a:lnTo>
                    <a:pt x="2869" y="1136"/>
                  </a:lnTo>
                  <a:lnTo>
                    <a:pt x="2869" y="1136"/>
                  </a:lnTo>
                  <a:lnTo>
                    <a:pt x="2869" y="1133"/>
                  </a:lnTo>
                  <a:lnTo>
                    <a:pt x="2869" y="1133"/>
                  </a:lnTo>
                  <a:lnTo>
                    <a:pt x="2869" y="1131"/>
                  </a:lnTo>
                  <a:lnTo>
                    <a:pt x="2869" y="1128"/>
                  </a:lnTo>
                  <a:lnTo>
                    <a:pt x="2869" y="1128"/>
                  </a:lnTo>
                  <a:lnTo>
                    <a:pt x="2869" y="1126"/>
                  </a:lnTo>
                  <a:lnTo>
                    <a:pt x="2869" y="1126"/>
                  </a:lnTo>
                  <a:lnTo>
                    <a:pt x="2867" y="1128"/>
                  </a:lnTo>
                  <a:lnTo>
                    <a:pt x="2867" y="1126"/>
                  </a:lnTo>
                  <a:lnTo>
                    <a:pt x="2867" y="1124"/>
                  </a:lnTo>
                  <a:lnTo>
                    <a:pt x="2865" y="1124"/>
                  </a:lnTo>
                  <a:lnTo>
                    <a:pt x="2862" y="1119"/>
                  </a:lnTo>
                  <a:lnTo>
                    <a:pt x="2862" y="1119"/>
                  </a:lnTo>
                  <a:lnTo>
                    <a:pt x="2862" y="1117"/>
                  </a:lnTo>
                  <a:lnTo>
                    <a:pt x="2860" y="1114"/>
                  </a:lnTo>
                  <a:lnTo>
                    <a:pt x="2862" y="1114"/>
                  </a:lnTo>
                  <a:lnTo>
                    <a:pt x="2862" y="1117"/>
                  </a:lnTo>
                  <a:lnTo>
                    <a:pt x="2865" y="1117"/>
                  </a:lnTo>
                  <a:lnTo>
                    <a:pt x="2867" y="1114"/>
                  </a:lnTo>
                  <a:lnTo>
                    <a:pt x="2867" y="1114"/>
                  </a:lnTo>
                  <a:lnTo>
                    <a:pt x="2867" y="1112"/>
                  </a:lnTo>
                  <a:lnTo>
                    <a:pt x="2867" y="1109"/>
                  </a:lnTo>
                  <a:lnTo>
                    <a:pt x="2869" y="1112"/>
                  </a:lnTo>
                  <a:lnTo>
                    <a:pt x="2869" y="1109"/>
                  </a:lnTo>
                  <a:lnTo>
                    <a:pt x="2869" y="1109"/>
                  </a:lnTo>
                  <a:lnTo>
                    <a:pt x="2869" y="1107"/>
                  </a:lnTo>
                  <a:lnTo>
                    <a:pt x="2869" y="1107"/>
                  </a:lnTo>
                  <a:lnTo>
                    <a:pt x="2869" y="1105"/>
                  </a:lnTo>
                  <a:lnTo>
                    <a:pt x="2869" y="1105"/>
                  </a:lnTo>
                  <a:lnTo>
                    <a:pt x="2869" y="1102"/>
                  </a:lnTo>
                  <a:lnTo>
                    <a:pt x="2869" y="1100"/>
                  </a:lnTo>
                  <a:lnTo>
                    <a:pt x="2869" y="1100"/>
                  </a:lnTo>
                  <a:lnTo>
                    <a:pt x="2869" y="1098"/>
                  </a:lnTo>
                  <a:lnTo>
                    <a:pt x="2869" y="1098"/>
                  </a:lnTo>
                  <a:lnTo>
                    <a:pt x="2869" y="1100"/>
                  </a:lnTo>
                  <a:lnTo>
                    <a:pt x="2867" y="1100"/>
                  </a:lnTo>
                  <a:lnTo>
                    <a:pt x="2867" y="1100"/>
                  </a:lnTo>
                  <a:lnTo>
                    <a:pt x="2867" y="1102"/>
                  </a:lnTo>
                  <a:lnTo>
                    <a:pt x="2867" y="1105"/>
                  </a:lnTo>
                  <a:lnTo>
                    <a:pt x="2865" y="1107"/>
                  </a:lnTo>
                  <a:lnTo>
                    <a:pt x="2865" y="1107"/>
                  </a:lnTo>
                  <a:lnTo>
                    <a:pt x="2862" y="1109"/>
                  </a:lnTo>
                  <a:lnTo>
                    <a:pt x="2860" y="1109"/>
                  </a:lnTo>
                  <a:lnTo>
                    <a:pt x="2860" y="1107"/>
                  </a:lnTo>
                  <a:lnTo>
                    <a:pt x="2858" y="1105"/>
                  </a:lnTo>
                  <a:lnTo>
                    <a:pt x="2858" y="1105"/>
                  </a:lnTo>
                  <a:lnTo>
                    <a:pt x="2860" y="1102"/>
                  </a:lnTo>
                  <a:lnTo>
                    <a:pt x="2858" y="1100"/>
                  </a:lnTo>
                  <a:lnTo>
                    <a:pt x="2858" y="1098"/>
                  </a:lnTo>
                  <a:lnTo>
                    <a:pt x="2858" y="1098"/>
                  </a:lnTo>
                  <a:lnTo>
                    <a:pt x="2858" y="1098"/>
                  </a:lnTo>
                  <a:lnTo>
                    <a:pt x="2858" y="1100"/>
                  </a:lnTo>
                  <a:lnTo>
                    <a:pt x="2858" y="1100"/>
                  </a:lnTo>
                  <a:lnTo>
                    <a:pt x="2858" y="1102"/>
                  </a:lnTo>
                  <a:lnTo>
                    <a:pt x="2855" y="1102"/>
                  </a:lnTo>
                  <a:lnTo>
                    <a:pt x="2853" y="1100"/>
                  </a:lnTo>
                  <a:lnTo>
                    <a:pt x="2853" y="1100"/>
                  </a:lnTo>
                  <a:lnTo>
                    <a:pt x="2853" y="1102"/>
                  </a:lnTo>
                  <a:lnTo>
                    <a:pt x="2853" y="1105"/>
                  </a:lnTo>
                  <a:lnTo>
                    <a:pt x="2855" y="1105"/>
                  </a:lnTo>
                  <a:lnTo>
                    <a:pt x="2858" y="1107"/>
                  </a:lnTo>
                  <a:lnTo>
                    <a:pt x="2855" y="1109"/>
                  </a:lnTo>
                  <a:lnTo>
                    <a:pt x="2855" y="1109"/>
                  </a:lnTo>
                  <a:lnTo>
                    <a:pt x="2853" y="1109"/>
                  </a:lnTo>
                  <a:lnTo>
                    <a:pt x="2850" y="1109"/>
                  </a:lnTo>
                  <a:lnTo>
                    <a:pt x="2848" y="1109"/>
                  </a:lnTo>
                  <a:lnTo>
                    <a:pt x="2848" y="1109"/>
                  </a:lnTo>
                  <a:lnTo>
                    <a:pt x="2850" y="1109"/>
                  </a:lnTo>
                  <a:lnTo>
                    <a:pt x="2848" y="1107"/>
                  </a:lnTo>
                  <a:lnTo>
                    <a:pt x="2848" y="1109"/>
                  </a:lnTo>
                  <a:lnTo>
                    <a:pt x="2848" y="1112"/>
                  </a:lnTo>
                  <a:lnTo>
                    <a:pt x="2846" y="1112"/>
                  </a:lnTo>
                  <a:lnTo>
                    <a:pt x="2846" y="1114"/>
                  </a:lnTo>
                  <a:lnTo>
                    <a:pt x="2846" y="1117"/>
                  </a:lnTo>
                  <a:lnTo>
                    <a:pt x="2846" y="1119"/>
                  </a:lnTo>
                  <a:lnTo>
                    <a:pt x="2848" y="1124"/>
                  </a:lnTo>
                  <a:lnTo>
                    <a:pt x="2848" y="1126"/>
                  </a:lnTo>
                  <a:lnTo>
                    <a:pt x="2853" y="1128"/>
                  </a:lnTo>
                  <a:lnTo>
                    <a:pt x="2853" y="1131"/>
                  </a:lnTo>
                  <a:lnTo>
                    <a:pt x="2855" y="1133"/>
                  </a:lnTo>
                  <a:lnTo>
                    <a:pt x="2855" y="1133"/>
                  </a:lnTo>
                  <a:lnTo>
                    <a:pt x="2853" y="1133"/>
                  </a:lnTo>
                  <a:lnTo>
                    <a:pt x="2855" y="1136"/>
                  </a:lnTo>
                  <a:lnTo>
                    <a:pt x="2855" y="1138"/>
                  </a:lnTo>
                  <a:lnTo>
                    <a:pt x="2853" y="1138"/>
                  </a:lnTo>
                  <a:lnTo>
                    <a:pt x="2853" y="1138"/>
                  </a:lnTo>
                  <a:lnTo>
                    <a:pt x="2853" y="1140"/>
                  </a:lnTo>
                  <a:lnTo>
                    <a:pt x="2850" y="1140"/>
                  </a:lnTo>
                  <a:lnTo>
                    <a:pt x="2850" y="1143"/>
                  </a:lnTo>
                  <a:lnTo>
                    <a:pt x="2850" y="1145"/>
                  </a:lnTo>
                  <a:lnTo>
                    <a:pt x="2850" y="1145"/>
                  </a:lnTo>
                  <a:lnTo>
                    <a:pt x="2850" y="1147"/>
                  </a:lnTo>
                  <a:lnTo>
                    <a:pt x="2850" y="1147"/>
                  </a:lnTo>
                  <a:lnTo>
                    <a:pt x="2850" y="1150"/>
                  </a:lnTo>
                  <a:lnTo>
                    <a:pt x="2848" y="1150"/>
                  </a:lnTo>
                  <a:lnTo>
                    <a:pt x="2848" y="1152"/>
                  </a:lnTo>
                  <a:lnTo>
                    <a:pt x="2848" y="1152"/>
                  </a:lnTo>
                  <a:lnTo>
                    <a:pt x="2848" y="1155"/>
                  </a:lnTo>
                  <a:lnTo>
                    <a:pt x="2846" y="1155"/>
                  </a:lnTo>
                  <a:lnTo>
                    <a:pt x="2846" y="1155"/>
                  </a:lnTo>
                  <a:lnTo>
                    <a:pt x="2843" y="1155"/>
                  </a:lnTo>
                  <a:lnTo>
                    <a:pt x="2843" y="1157"/>
                  </a:lnTo>
                  <a:lnTo>
                    <a:pt x="2843" y="1155"/>
                  </a:lnTo>
                  <a:lnTo>
                    <a:pt x="2841" y="1157"/>
                  </a:lnTo>
                  <a:lnTo>
                    <a:pt x="2839" y="1157"/>
                  </a:lnTo>
                  <a:lnTo>
                    <a:pt x="2839" y="1159"/>
                  </a:lnTo>
                  <a:lnTo>
                    <a:pt x="2834" y="1167"/>
                  </a:lnTo>
                  <a:lnTo>
                    <a:pt x="2831" y="1167"/>
                  </a:lnTo>
                  <a:lnTo>
                    <a:pt x="2829" y="1167"/>
                  </a:lnTo>
                  <a:lnTo>
                    <a:pt x="2829" y="1167"/>
                  </a:lnTo>
                  <a:lnTo>
                    <a:pt x="2827" y="1169"/>
                  </a:lnTo>
                  <a:lnTo>
                    <a:pt x="2822" y="1169"/>
                  </a:lnTo>
                  <a:lnTo>
                    <a:pt x="2820" y="1174"/>
                  </a:lnTo>
                  <a:lnTo>
                    <a:pt x="2817" y="1176"/>
                  </a:lnTo>
                  <a:lnTo>
                    <a:pt x="2817" y="1176"/>
                  </a:lnTo>
                  <a:lnTo>
                    <a:pt x="2817" y="1174"/>
                  </a:lnTo>
                  <a:lnTo>
                    <a:pt x="2820" y="1174"/>
                  </a:lnTo>
                  <a:lnTo>
                    <a:pt x="2820" y="1174"/>
                  </a:lnTo>
                  <a:lnTo>
                    <a:pt x="2820" y="1171"/>
                  </a:lnTo>
                  <a:lnTo>
                    <a:pt x="2820" y="1171"/>
                  </a:lnTo>
                  <a:lnTo>
                    <a:pt x="2817" y="1171"/>
                  </a:lnTo>
                  <a:lnTo>
                    <a:pt x="2812" y="1171"/>
                  </a:lnTo>
                  <a:lnTo>
                    <a:pt x="2812" y="1174"/>
                  </a:lnTo>
                  <a:lnTo>
                    <a:pt x="2810" y="1174"/>
                  </a:lnTo>
                  <a:lnTo>
                    <a:pt x="2812" y="1171"/>
                  </a:lnTo>
                  <a:lnTo>
                    <a:pt x="2812" y="1171"/>
                  </a:lnTo>
                  <a:lnTo>
                    <a:pt x="2810" y="1171"/>
                  </a:lnTo>
                  <a:lnTo>
                    <a:pt x="2808" y="1171"/>
                  </a:lnTo>
                  <a:lnTo>
                    <a:pt x="2808" y="1174"/>
                  </a:lnTo>
                  <a:lnTo>
                    <a:pt x="2808" y="1171"/>
                  </a:lnTo>
                  <a:lnTo>
                    <a:pt x="2805" y="1171"/>
                  </a:lnTo>
                  <a:lnTo>
                    <a:pt x="2803" y="1171"/>
                  </a:lnTo>
                  <a:lnTo>
                    <a:pt x="2800" y="1169"/>
                  </a:lnTo>
                  <a:lnTo>
                    <a:pt x="2800" y="1169"/>
                  </a:lnTo>
                  <a:lnTo>
                    <a:pt x="2800" y="1169"/>
                  </a:lnTo>
                  <a:lnTo>
                    <a:pt x="2800" y="1169"/>
                  </a:lnTo>
                  <a:lnTo>
                    <a:pt x="2798" y="1167"/>
                  </a:lnTo>
                  <a:lnTo>
                    <a:pt x="2798" y="1167"/>
                  </a:lnTo>
                  <a:lnTo>
                    <a:pt x="2798" y="1167"/>
                  </a:lnTo>
                  <a:lnTo>
                    <a:pt x="2796" y="1167"/>
                  </a:lnTo>
                  <a:lnTo>
                    <a:pt x="2798" y="1164"/>
                  </a:lnTo>
                  <a:lnTo>
                    <a:pt x="2798" y="1164"/>
                  </a:lnTo>
                  <a:lnTo>
                    <a:pt x="2798" y="1162"/>
                  </a:lnTo>
                  <a:lnTo>
                    <a:pt x="2796" y="1162"/>
                  </a:lnTo>
                  <a:lnTo>
                    <a:pt x="2793" y="1162"/>
                  </a:lnTo>
                  <a:lnTo>
                    <a:pt x="2793" y="1159"/>
                  </a:lnTo>
                  <a:lnTo>
                    <a:pt x="2793" y="1157"/>
                  </a:lnTo>
                  <a:lnTo>
                    <a:pt x="2791" y="1157"/>
                  </a:lnTo>
                  <a:lnTo>
                    <a:pt x="2789" y="1157"/>
                  </a:lnTo>
                  <a:lnTo>
                    <a:pt x="2789" y="1155"/>
                  </a:lnTo>
                  <a:lnTo>
                    <a:pt x="2789" y="1155"/>
                  </a:lnTo>
                  <a:lnTo>
                    <a:pt x="2786" y="1155"/>
                  </a:lnTo>
                  <a:lnTo>
                    <a:pt x="2784" y="1157"/>
                  </a:lnTo>
                  <a:lnTo>
                    <a:pt x="2781" y="1157"/>
                  </a:lnTo>
                  <a:lnTo>
                    <a:pt x="2781" y="1157"/>
                  </a:lnTo>
                  <a:lnTo>
                    <a:pt x="2781" y="1157"/>
                  </a:lnTo>
                  <a:lnTo>
                    <a:pt x="2779" y="1155"/>
                  </a:lnTo>
                  <a:lnTo>
                    <a:pt x="2779" y="1155"/>
                  </a:lnTo>
                  <a:lnTo>
                    <a:pt x="2779" y="1157"/>
                  </a:lnTo>
                  <a:lnTo>
                    <a:pt x="2779" y="1157"/>
                  </a:lnTo>
                  <a:lnTo>
                    <a:pt x="2779" y="1157"/>
                  </a:lnTo>
                  <a:lnTo>
                    <a:pt x="2781" y="1157"/>
                  </a:lnTo>
                  <a:lnTo>
                    <a:pt x="2781" y="1159"/>
                  </a:lnTo>
                  <a:lnTo>
                    <a:pt x="2789" y="1157"/>
                  </a:lnTo>
                  <a:lnTo>
                    <a:pt x="2789" y="1157"/>
                  </a:lnTo>
                  <a:lnTo>
                    <a:pt x="2789" y="1157"/>
                  </a:lnTo>
                  <a:lnTo>
                    <a:pt x="2789" y="1159"/>
                  </a:lnTo>
                  <a:lnTo>
                    <a:pt x="2791" y="1159"/>
                  </a:lnTo>
                  <a:lnTo>
                    <a:pt x="2791" y="1159"/>
                  </a:lnTo>
                  <a:lnTo>
                    <a:pt x="2793" y="1162"/>
                  </a:lnTo>
                  <a:lnTo>
                    <a:pt x="2793" y="1164"/>
                  </a:lnTo>
                  <a:lnTo>
                    <a:pt x="2793" y="1164"/>
                  </a:lnTo>
                  <a:lnTo>
                    <a:pt x="2793" y="1164"/>
                  </a:lnTo>
                  <a:lnTo>
                    <a:pt x="2793" y="1167"/>
                  </a:lnTo>
                  <a:lnTo>
                    <a:pt x="2793" y="1167"/>
                  </a:lnTo>
                  <a:lnTo>
                    <a:pt x="2791" y="1167"/>
                  </a:lnTo>
                  <a:lnTo>
                    <a:pt x="2791" y="1169"/>
                  </a:lnTo>
                  <a:lnTo>
                    <a:pt x="2789" y="1169"/>
                  </a:lnTo>
                  <a:lnTo>
                    <a:pt x="2789" y="1167"/>
                  </a:lnTo>
                  <a:lnTo>
                    <a:pt x="2789" y="1167"/>
                  </a:lnTo>
                  <a:lnTo>
                    <a:pt x="2789" y="1164"/>
                  </a:lnTo>
                  <a:lnTo>
                    <a:pt x="2786" y="1164"/>
                  </a:lnTo>
                  <a:lnTo>
                    <a:pt x="2781" y="1164"/>
                  </a:lnTo>
                  <a:lnTo>
                    <a:pt x="2781" y="1167"/>
                  </a:lnTo>
                  <a:lnTo>
                    <a:pt x="2779" y="1167"/>
                  </a:lnTo>
                  <a:lnTo>
                    <a:pt x="2779" y="1164"/>
                  </a:lnTo>
                  <a:lnTo>
                    <a:pt x="2777" y="1164"/>
                  </a:lnTo>
                  <a:lnTo>
                    <a:pt x="2777" y="1162"/>
                  </a:lnTo>
                  <a:lnTo>
                    <a:pt x="2774" y="1162"/>
                  </a:lnTo>
                  <a:lnTo>
                    <a:pt x="2777" y="1164"/>
                  </a:lnTo>
                  <a:lnTo>
                    <a:pt x="2777" y="1167"/>
                  </a:lnTo>
                  <a:lnTo>
                    <a:pt x="2777" y="1167"/>
                  </a:lnTo>
                  <a:lnTo>
                    <a:pt x="2777" y="1169"/>
                  </a:lnTo>
                  <a:lnTo>
                    <a:pt x="2779" y="1169"/>
                  </a:lnTo>
                  <a:lnTo>
                    <a:pt x="2779" y="1169"/>
                  </a:lnTo>
                  <a:lnTo>
                    <a:pt x="2779" y="1171"/>
                  </a:lnTo>
                  <a:lnTo>
                    <a:pt x="2779" y="1171"/>
                  </a:lnTo>
                  <a:lnTo>
                    <a:pt x="2777" y="1174"/>
                  </a:lnTo>
                  <a:lnTo>
                    <a:pt x="2774" y="1174"/>
                  </a:lnTo>
                  <a:lnTo>
                    <a:pt x="2774" y="1174"/>
                  </a:lnTo>
                  <a:lnTo>
                    <a:pt x="2774" y="1176"/>
                  </a:lnTo>
                  <a:lnTo>
                    <a:pt x="2772" y="1176"/>
                  </a:lnTo>
                  <a:lnTo>
                    <a:pt x="2772" y="1176"/>
                  </a:lnTo>
                  <a:lnTo>
                    <a:pt x="2772" y="1178"/>
                  </a:lnTo>
                  <a:lnTo>
                    <a:pt x="2774" y="1178"/>
                  </a:lnTo>
                  <a:lnTo>
                    <a:pt x="2774" y="1176"/>
                  </a:lnTo>
                  <a:lnTo>
                    <a:pt x="2777" y="1174"/>
                  </a:lnTo>
                  <a:lnTo>
                    <a:pt x="2777" y="1174"/>
                  </a:lnTo>
                  <a:lnTo>
                    <a:pt x="2779" y="1174"/>
                  </a:lnTo>
                  <a:lnTo>
                    <a:pt x="2779" y="1174"/>
                  </a:lnTo>
                  <a:lnTo>
                    <a:pt x="2779" y="1171"/>
                  </a:lnTo>
                  <a:lnTo>
                    <a:pt x="2781" y="1171"/>
                  </a:lnTo>
                  <a:lnTo>
                    <a:pt x="2781" y="1174"/>
                  </a:lnTo>
                  <a:lnTo>
                    <a:pt x="2784" y="1174"/>
                  </a:lnTo>
                  <a:lnTo>
                    <a:pt x="2784" y="1176"/>
                  </a:lnTo>
                  <a:lnTo>
                    <a:pt x="2784" y="1176"/>
                  </a:lnTo>
                  <a:lnTo>
                    <a:pt x="2786" y="1176"/>
                  </a:lnTo>
                  <a:lnTo>
                    <a:pt x="2786" y="1174"/>
                  </a:lnTo>
                  <a:lnTo>
                    <a:pt x="2789" y="1174"/>
                  </a:lnTo>
                  <a:lnTo>
                    <a:pt x="2789" y="1171"/>
                  </a:lnTo>
                  <a:lnTo>
                    <a:pt x="2791" y="1169"/>
                  </a:lnTo>
                  <a:lnTo>
                    <a:pt x="2791" y="1169"/>
                  </a:lnTo>
                  <a:lnTo>
                    <a:pt x="2793" y="1169"/>
                  </a:lnTo>
                  <a:lnTo>
                    <a:pt x="2793" y="1169"/>
                  </a:lnTo>
                  <a:lnTo>
                    <a:pt x="2796" y="1167"/>
                  </a:lnTo>
                  <a:lnTo>
                    <a:pt x="2798" y="1169"/>
                  </a:lnTo>
                  <a:lnTo>
                    <a:pt x="2798" y="1169"/>
                  </a:lnTo>
                  <a:lnTo>
                    <a:pt x="2798" y="1171"/>
                  </a:lnTo>
                  <a:lnTo>
                    <a:pt x="2798" y="1174"/>
                  </a:lnTo>
                  <a:lnTo>
                    <a:pt x="2798" y="1174"/>
                  </a:lnTo>
                  <a:lnTo>
                    <a:pt x="2796" y="1176"/>
                  </a:lnTo>
                  <a:lnTo>
                    <a:pt x="2796" y="1176"/>
                  </a:lnTo>
                  <a:lnTo>
                    <a:pt x="2796" y="1178"/>
                  </a:lnTo>
                  <a:lnTo>
                    <a:pt x="2796" y="1178"/>
                  </a:lnTo>
                  <a:lnTo>
                    <a:pt x="2798" y="1183"/>
                  </a:lnTo>
                  <a:lnTo>
                    <a:pt x="2798" y="1186"/>
                  </a:lnTo>
                  <a:lnTo>
                    <a:pt x="2800" y="1186"/>
                  </a:lnTo>
                  <a:lnTo>
                    <a:pt x="2800" y="1188"/>
                  </a:lnTo>
                  <a:lnTo>
                    <a:pt x="2803" y="1188"/>
                  </a:lnTo>
                  <a:lnTo>
                    <a:pt x="2803" y="1188"/>
                  </a:lnTo>
                  <a:lnTo>
                    <a:pt x="2808" y="1193"/>
                  </a:lnTo>
                  <a:lnTo>
                    <a:pt x="2810" y="1193"/>
                  </a:lnTo>
                  <a:lnTo>
                    <a:pt x="2810" y="1190"/>
                  </a:lnTo>
                  <a:lnTo>
                    <a:pt x="2808" y="1188"/>
                  </a:lnTo>
                  <a:lnTo>
                    <a:pt x="2810" y="1188"/>
                  </a:lnTo>
                  <a:lnTo>
                    <a:pt x="2810" y="1188"/>
                  </a:lnTo>
                  <a:lnTo>
                    <a:pt x="2812" y="1186"/>
                  </a:lnTo>
                  <a:lnTo>
                    <a:pt x="2812" y="1186"/>
                  </a:lnTo>
                  <a:lnTo>
                    <a:pt x="2810" y="1183"/>
                  </a:lnTo>
                  <a:lnTo>
                    <a:pt x="2810" y="1183"/>
                  </a:lnTo>
                  <a:lnTo>
                    <a:pt x="2815" y="1190"/>
                  </a:lnTo>
                  <a:lnTo>
                    <a:pt x="2815" y="1193"/>
                  </a:lnTo>
                  <a:lnTo>
                    <a:pt x="2817" y="1197"/>
                  </a:lnTo>
                  <a:lnTo>
                    <a:pt x="2817" y="1197"/>
                  </a:lnTo>
                  <a:lnTo>
                    <a:pt x="2817" y="1197"/>
                  </a:lnTo>
                  <a:lnTo>
                    <a:pt x="2815" y="1197"/>
                  </a:lnTo>
                  <a:lnTo>
                    <a:pt x="2815" y="1197"/>
                  </a:lnTo>
                  <a:lnTo>
                    <a:pt x="2812" y="1200"/>
                  </a:lnTo>
                  <a:lnTo>
                    <a:pt x="2815" y="1200"/>
                  </a:lnTo>
                  <a:lnTo>
                    <a:pt x="2817" y="1200"/>
                  </a:lnTo>
                  <a:lnTo>
                    <a:pt x="2817" y="1202"/>
                  </a:lnTo>
                  <a:lnTo>
                    <a:pt x="2820" y="1202"/>
                  </a:lnTo>
                  <a:lnTo>
                    <a:pt x="2820" y="1205"/>
                  </a:lnTo>
                  <a:lnTo>
                    <a:pt x="2820" y="1205"/>
                  </a:lnTo>
                  <a:lnTo>
                    <a:pt x="2820" y="1207"/>
                  </a:lnTo>
                  <a:lnTo>
                    <a:pt x="2820" y="1207"/>
                  </a:lnTo>
                  <a:lnTo>
                    <a:pt x="2820" y="1207"/>
                  </a:lnTo>
                  <a:lnTo>
                    <a:pt x="2820" y="1209"/>
                  </a:lnTo>
                  <a:lnTo>
                    <a:pt x="2820" y="1214"/>
                  </a:lnTo>
                  <a:lnTo>
                    <a:pt x="2820" y="1214"/>
                  </a:lnTo>
                  <a:lnTo>
                    <a:pt x="2817" y="1214"/>
                  </a:lnTo>
                  <a:lnTo>
                    <a:pt x="2817" y="1214"/>
                  </a:lnTo>
                  <a:lnTo>
                    <a:pt x="2817" y="1214"/>
                  </a:lnTo>
                  <a:lnTo>
                    <a:pt x="2817" y="1217"/>
                  </a:lnTo>
                  <a:lnTo>
                    <a:pt x="2815" y="1217"/>
                  </a:lnTo>
                  <a:lnTo>
                    <a:pt x="2815" y="1214"/>
                  </a:lnTo>
                  <a:lnTo>
                    <a:pt x="2812" y="1214"/>
                  </a:lnTo>
                  <a:lnTo>
                    <a:pt x="2812" y="1217"/>
                  </a:lnTo>
                  <a:lnTo>
                    <a:pt x="2812" y="1217"/>
                  </a:lnTo>
                  <a:lnTo>
                    <a:pt x="2812" y="1217"/>
                  </a:lnTo>
                  <a:lnTo>
                    <a:pt x="2812" y="1219"/>
                  </a:lnTo>
                  <a:lnTo>
                    <a:pt x="2812" y="1219"/>
                  </a:lnTo>
                  <a:lnTo>
                    <a:pt x="2815" y="1219"/>
                  </a:lnTo>
                  <a:lnTo>
                    <a:pt x="2817" y="1217"/>
                  </a:lnTo>
                  <a:lnTo>
                    <a:pt x="2820" y="1217"/>
                  </a:lnTo>
                  <a:lnTo>
                    <a:pt x="2820" y="1217"/>
                  </a:lnTo>
                  <a:lnTo>
                    <a:pt x="2820" y="1217"/>
                  </a:lnTo>
                  <a:lnTo>
                    <a:pt x="2822" y="1217"/>
                  </a:lnTo>
                  <a:lnTo>
                    <a:pt x="2822" y="1217"/>
                  </a:lnTo>
                  <a:lnTo>
                    <a:pt x="2822" y="1219"/>
                  </a:lnTo>
                  <a:lnTo>
                    <a:pt x="2822" y="1219"/>
                  </a:lnTo>
                  <a:lnTo>
                    <a:pt x="2820" y="1219"/>
                  </a:lnTo>
                  <a:lnTo>
                    <a:pt x="2820" y="1219"/>
                  </a:lnTo>
                  <a:lnTo>
                    <a:pt x="2820" y="1221"/>
                  </a:lnTo>
                  <a:lnTo>
                    <a:pt x="2820" y="1221"/>
                  </a:lnTo>
                  <a:lnTo>
                    <a:pt x="2820" y="1224"/>
                  </a:lnTo>
                  <a:lnTo>
                    <a:pt x="2817" y="1224"/>
                  </a:lnTo>
                  <a:lnTo>
                    <a:pt x="2817" y="1224"/>
                  </a:lnTo>
                  <a:lnTo>
                    <a:pt x="2820" y="1224"/>
                  </a:lnTo>
                  <a:lnTo>
                    <a:pt x="2822" y="1224"/>
                  </a:lnTo>
                  <a:lnTo>
                    <a:pt x="2822" y="1221"/>
                  </a:lnTo>
                  <a:lnTo>
                    <a:pt x="2822" y="1219"/>
                  </a:lnTo>
                  <a:lnTo>
                    <a:pt x="2824" y="1226"/>
                  </a:lnTo>
                  <a:lnTo>
                    <a:pt x="2822" y="1226"/>
                  </a:lnTo>
                  <a:lnTo>
                    <a:pt x="2822" y="1224"/>
                  </a:lnTo>
                  <a:lnTo>
                    <a:pt x="2822" y="1226"/>
                  </a:lnTo>
                  <a:lnTo>
                    <a:pt x="2822" y="1226"/>
                  </a:lnTo>
                  <a:lnTo>
                    <a:pt x="2824" y="1228"/>
                  </a:lnTo>
                  <a:lnTo>
                    <a:pt x="2827" y="1228"/>
                  </a:lnTo>
                  <a:lnTo>
                    <a:pt x="2827" y="1231"/>
                  </a:lnTo>
                  <a:lnTo>
                    <a:pt x="2829" y="1231"/>
                  </a:lnTo>
                  <a:lnTo>
                    <a:pt x="2829" y="1231"/>
                  </a:lnTo>
                  <a:lnTo>
                    <a:pt x="2831" y="1233"/>
                  </a:lnTo>
                  <a:lnTo>
                    <a:pt x="2831" y="1233"/>
                  </a:lnTo>
                  <a:lnTo>
                    <a:pt x="2831" y="1233"/>
                  </a:lnTo>
                  <a:lnTo>
                    <a:pt x="2831" y="1236"/>
                  </a:lnTo>
                  <a:lnTo>
                    <a:pt x="2831" y="1236"/>
                  </a:lnTo>
                  <a:lnTo>
                    <a:pt x="2831" y="1238"/>
                  </a:lnTo>
                  <a:lnTo>
                    <a:pt x="2831" y="1238"/>
                  </a:lnTo>
                  <a:lnTo>
                    <a:pt x="2829" y="1238"/>
                  </a:lnTo>
                  <a:lnTo>
                    <a:pt x="2829" y="1238"/>
                  </a:lnTo>
                  <a:lnTo>
                    <a:pt x="2829" y="1240"/>
                  </a:lnTo>
                  <a:lnTo>
                    <a:pt x="2829" y="1243"/>
                  </a:lnTo>
                  <a:lnTo>
                    <a:pt x="2831" y="1243"/>
                  </a:lnTo>
                  <a:lnTo>
                    <a:pt x="2831" y="1245"/>
                  </a:lnTo>
                  <a:lnTo>
                    <a:pt x="2834" y="1245"/>
                  </a:lnTo>
                  <a:lnTo>
                    <a:pt x="2834" y="1245"/>
                  </a:lnTo>
                  <a:lnTo>
                    <a:pt x="2834" y="1247"/>
                  </a:lnTo>
                  <a:lnTo>
                    <a:pt x="2834" y="1247"/>
                  </a:lnTo>
                  <a:lnTo>
                    <a:pt x="2834" y="1250"/>
                  </a:lnTo>
                  <a:lnTo>
                    <a:pt x="2834" y="1250"/>
                  </a:lnTo>
                  <a:lnTo>
                    <a:pt x="2834" y="1252"/>
                  </a:lnTo>
                  <a:lnTo>
                    <a:pt x="2834" y="1255"/>
                  </a:lnTo>
                  <a:lnTo>
                    <a:pt x="2834" y="1255"/>
                  </a:lnTo>
                  <a:lnTo>
                    <a:pt x="2831" y="1255"/>
                  </a:lnTo>
                  <a:lnTo>
                    <a:pt x="2831" y="1257"/>
                  </a:lnTo>
                  <a:lnTo>
                    <a:pt x="2831" y="1257"/>
                  </a:lnTo>
                  <a:lnTo>
                    <a:pt x="2831" y="1257"/>
                  </a:lnTo>
                  <a:lnTo>
                    <a:pt x="2831" y="1259"/>
                  </a:lnTo>
                  <a:lnTo>
                    <a:pt x="2829" y="1259"/>
                  </a:lnTo>
                  <a:lnTo>
                    <a:pt x="2827" y="1259"/>
                  </a:lnTo>
                  <a:lnTo>
                    <a:pt x="2827" y="1259"/>
                  </a:lnTo>
                  <a:lnTo>
                    <a:pt x="2827" y="1262"/>
                  </a:lnTo>
                  <a:lnTo>
                    <a:pt x="2827" y="1264"/>
                  </a:lnTo>
                  <a:lnTo>
                    <a:pt x="2827" y="1264"/>
                  </a:lnTo>
                  <a:lnTo>
                    <a:pt x="2827" y="1266"/>
                  </a:lnTo>
                  <a:lnTo>
                    <a:pt x="2827" y="1266"/>
                  </a:lnTo>
                  <a:lnTo>
                    <a:pt x="2827" y="1266"/>
                  </a:lnTo>
                  <a:lnTo>
                    <a:pt x="2827" y="1266"/>
                  </a:lnTo>
                  <a:lnTo>
                    <a:pt x="2824" y="1264"/>
                  </a:lnTo>
                  <a:lnTo>
                    <a:pt x="2822" y="1264"/>
                  </a:lnTo>
                  <a:lnTo>
                    <a:pt x="2820" y="1264"/>
                  </a:lnTo>
                  <a:lnTo>
                    <a:pt x="2817" y="1262"/>
                  </a:lnTo>
                  <a:lnTo>
                    <a:pt x="2812" y="1259"/>
                  </a:lnTo>
                  <a:lnTo>
                    <a:pt x="2812" y="1259"/>
                  </a:lnTo>
                  <a:lnTo>
                    <a:pt x="2812" y="1259"/>
                  </a:lnTo>
                  <a:lnTo>
                    <a:pt x="2810" y="1259"/>
                  </a:lnTo>
                  <a:lnTo>
                    <a:pt x="2810" y="1257"/>
                  </a:lnTo>
                  <a:lnTo>
                    <a:pt x="2808" y="1257"/>
                  </a:lnTo>
                  <a:lnTo>
                    <a:pt x="2805" y="1257"/>
                  </a:lnTo>
                  <a:lnTo>
                    <a:pt x="2800" y="1257"/>
                  </a:lnTo>
                  <a:lnTo>
                    <a:pt x="2793" y="1257"/>
                  </a:lnTo>
                  <a:lnTo>
                    <a:pt x="2793" y="1255"/>
                  </a:lnTo>
                  <a:lnTo>
                    <a:pt x="2793" y="1255"/>
                  </a:lnTo>
                  <a:lnTo>
                    <a:pt x="2793" y="1252"/>
                  </a:lnTo>
                  <a:lnTo>
                    <a:pt x="2796" y="1252"/>
                  </a:lnTo>
                  <a:lnTo>
                    <a:pt x="2793" y="1250"/>
                  </a:lnTo>
                  <a:lnTo>
                    <a:pt x="2793" y="1250"/>
                  </a:lnTo>
                  <a:lnTo>
                    <a:pt x="2796" y="1247"/>
                  </a:lnTo>
                  <a:lnTo>
                    <a:pt x="2798" y="1247"/>
                  </a:lnTo>
                  <a:lnTo>
                    <a:pt x="2798" y="1247"/>
                  </a:lnTo>
                  <a:lnTo>
                    <a:pt x="2796" y="1247"/>
                  </a:lnTo>
                  <a:lnTo>
                    <a:pt x="2793" y="1247"/>
                  </a:lnTo>
                  <a:lnTo>
                    <a:pt x="2793" y="1247"/>
                  </a:lnTo>
                  <a:lnTo>
                    <a:pt x="2793" y="1250"/>
                  </a:lnTo>
                  <a:lnTo>
                    <a:pt x="2793" y="1250"/>
                  </a:lnTo>
                  <a:lnTo>
                    <a:pt x="2793" y="1250"/>
                  </a:lnTo>
                  <a:lnTo>
                    <a:pt x="2793" y="1250"/>
                  </a:lnTo>
                  <a:lnTo>
                    <a:pt x="2791" y="1250"/>
                  </a:lnTo>
                  <a:lnTo>
                    <a:pt x="2791" y="1250"/>
                  </a:lnTo>
                  <a:lnTo>
                    <a:pt x="2791" y="1247"/>
                  </a:lnTo>
                  <a:lnTo>
                    <a:pt x="2791" y="1247"/>
                  </a:lnTo>
                  <a:lnTo>
                    <a:pt x="2791" y="1247"/>
                  </a:lnTo>
                  <a:lnTo>
                    <a:pt x="2791" y="1245"/>
                  </a:lnTo>
                  <a:lnTo>
                    <a:pt x="2789" y="1245"/>
                  </a:lnTo>
                  <a:lnTo>
                    <a:pt x="2789" y="1247"/>
                  </a:lnTo>
                  <a:lnTo>
                    <a:pt x="2789" y="1247"/>
                  </a:lnTo>
                  <a:lnTo>
                    <a:pt x="2791" y="1247"/>
                  </a:lnTo>
                  <a:lnTo>
                    <a:pt x="2791" y="1250"/>
                  </a:lnTo>
                  <a:lnTo>
                    <a:pt x="2789" y="1250"/>
                  </a:lnTo>
                  <a:lnTo>
                    <a:pt x="2789" y="1250"/>
                  </a:lnTo>
                  <a:lnTo>
                    <a:pt x="2789" y="1250"/>
                  </a:lnTo>
                  <a:lnTo>
                    <a:pt x="2789" y="1252"/>
                  </a:lnTo>
                  <a:lnTo>
                    <a:pt x="2789" y="1255"/>
                  </a:lnTo>
                  <a:lnTo>
                    <a:pt x="2789" y="1255"/>
                  </a:lnTo>
                  <a:lnTo>
                    <a:pt x="2791" y="1255"/>
                  </a:lnTo>
                  <a:lnTo>
                    <a:pt x="2791" y="1257"/>
                  </a:lnTo>
                  <a:lnTo>
                    <a:pt x="2791" y="1255"/>
                  </a:lnTo>
                  <a:lnTo>
                    <a:pt x="2793" y="1255"/>
                  </a:lnTo>
                  <a:lnTo>
                    <a:pt x="2793" y="1257"/>
                  </a:lnTo>
                  <a:lnTo>
                    <a:pt x="2789" y="1257"/>
                  </a:lnTo>
                  <a:lnTo>
                    <a:pt x="2786" y="1257"/>
                  </a:lnTo>
                  <a:lnTo>
                    <a:pt x="2784" y="1259"/>
                  </a:lnTo>
                  <a:lnTo>
                    <a:pt x="2784" y="1257"/>
                  </a:lnTo>
                  <a:lnTo>
                    <a:pt x="2781" y="1257"/>
                  </a:lnTo>
                  <a:lnTo>
                    <a:pt x="2781" y="1259"/>
                  </a:lnTo>
                  <a:lnTo>
                    <a:pt x="2781" y="1259"/>
                  </a:lnTo>
                  <a:lnTo>
                    <a:pt x="2781" y="1259"/>
                  </a:lnTo>
                  <a:lnTo>
                    <a:pt x="2779" y="1264"/>
                  </a:lnTo>
                  <a:lnTo>
                    <a:pt x="2779" y="1264"/>
                  </a:lnTo>
                  <a:lnTo>
                    <a:pt x="2777" y="1266"/>
                  </a:lnTo>
                  <a:lnTo>
                    <a:pt x="2770" y="1269"/>
                  </a:lnTo>
                  <a:lnTo>
                    <a:pt x="2765" y="1271"/>
                  </a:lnTo>
                  <a:lnTo>
                    <a:pt x="2762" y="1274"/>
                  </a:lnTo>
                  <a:lnTo>
                    <a:pt x="2762" y="1274"/>
                  </a:lnTo>
                  <a:lnTo>
                    <a:pt x="2760" y="1276"/>
                  </a:lnTo>
                  <a:lnTo>
                    <a:pt x="2760" y="1274"/>
                  </a:lnTo>
                  <a:lnTo>
                    <a:pt x="2758" y="1274"/>
                  </a:lnTo>
                  <a:lnTo>
                    <a:pt x="2758" y="1274"/>
                  </a:lnTo>
                  <a:lnTo>
                    <a:pt x="2758" y="1276"/>
                  </a:lnTo>
                  <a:lnTo>
                    <a:pt x="2758" y="1276"/>
                  </a:lnTo>
                  <a:lnTo>
                    <a:pt x="2758" y="1276"/>
                  </a:lnTo>
                  <a:lnTo>
                    <a:pt x="2751" y="1281"/>
                  </a:lnTo>
                  <a:lnTo>
                    <a:pt x="2751" y="1278"/>
                  </a:lnTo>
                  <a:lnTo>
                    <a:pt x="2748" y="1278"/>
                  </a:lnTo>
                  <a:lnTo>
                    <a:pt x="2748" y="1278"/>
                  </a:lnTo>
                  <a:lnTo>
                    <a:pt x="2748" y="1281"/>
                  </a:lnTo>
                  <a:lnTo>
                    <a:pt x="2748" y="1283"/>
                  </a:lnTo>
                  <a:lnTo>
                    <a:pt x="2748" y="1283"/>
                  </a:lnTo>
                  <a:lnTo>
                    <a:pt x="2743" y="1286"/>
                  </a:lnTo>
                  <a:lnTo>
                    <a:pt x="2743" y="1286"/>
                  </a:lnTo>
                  <a:lnTo>
                    <a:pt x="2743" y="1283"/>
                  </a:lnTo>
                  <a:lnTo>
                    <a:pt x="2741" y="1283"/>
                  </a:lnTo>
                  <a:lnTo>
                    <a:pt x="2741" y="1286"/>
                  </a:lnTo>
                  <a:lnTo>
                    <a:pt x="2741" y="1286"/>
                  </a:lnTo>
                  <a:lnTo>
                    <a:pt x="2739" y="1286"/>
                  </a:lnTo>
                  <a:lnTo>
                    <a:pt x="2739" y="1283"/>
                  </a:lnTo>
                  <a:lnTo>
                    <a:pt x="2739" y="1286"/>
                  </a:lnTo>
                  <a:lnTo>
                    <a:pt x="2736" y="1286"/>
                  </a:lnTo>
                  <a:lnTo>
                    <a:pt x="2736" y="1286"/>
                  </a:lnTo>
                  <a:lnTo>
                    <a:pt x="2736" y="1288"/>
                  </a:lnTo>
                  <a:lnTo>
                    <a:pt x="2736" y="1288"/>
                  </a:lnTo>
                  <a:lnTo>
                    <a:pt x="2736" y="1288"/>
                  </a:lnTo>
                  <a:lnTo>
                    <a:pt x="2734" y="1290"/>
                  </a:lnTo>
                  <a:lnTo>
                    <a:pt x="2732" y="1293"/>
                  </a:lnTo>
                  <a:lnTo>
                    <a:pt x="2732" y="1290"/>
                  </a:lnTo>
                  <a:lnTo>
                    <a:pt x="2732" y="1288"/>
                  </a:lnTo>
                  <a:lnTo>
                    <a:pt x="2729" y="1288"/>
                  </a:lnTo>
                  <a:lnTo>
                    <a:pt x="2729" y="1288"/>
                  </a:lnTo>
                  <a:lnTo>
                    <a:pt x="2727" y="1288"/>
                  </a:lnTo>
                  <a:lnTo>
                    <a:pt x="2727" y="1290"/>
                  </a:lnTo>
                  <a:lnTo>
                    <a:pt x="2727" y="1293"/>
                  </a:lnTo>
                  <a:lnTo>
                    <a:pt x="2727" y="1293"/>
                  </a:lnTo>
                  <a:lnTo>
                    <a:pt x="2727" y="1295"/>
                  </a:lnTo>
                  <a:lnTo>
                    <a:pt x="2727" y="1295"/>
                  </a:lnTo>
                  <a:lnTo>
                    <a:pt x="2724" y="1295"/>
                  </a:lnTo>
                  <a:lnTo>
                    <a:pt x="2724" y="1295"/>
                  </a:lnTo>
                  <a:lnTo>
                    <a:pt x="2722" y="1295"/>
                  </a:lnTo>
                  <a:lnTo>
                    <a:pt x="2724" y="1297"/>
                  </a:lnTo>
                  <a:lnTo>
                    <a:pt x="2722" y="1297"/>
                  </a:lnTo>
                  <a:lnTo>
                    <a:pt x="2720" y="1302"/>
                  </a:lnTo>
                  <a:lnTo>
                    <a:pt x="2720" y="1300"/>
                  </a:lnTo>
                  <a:lnTo>
                    <a:pt x="2717" y="1300"/>
                  </a:lnTo>
                  <a:lnTo>
                    <a:pt x="2717" y="1297"/>
                  </a:lnTo>
                  <a:lnTo>
                    <a:pt x="2717" y="1297"/>
                  </a:lnTo>
                  <a:lnTo>
                    <a:pt x="2715" y="1297"/>
                  </a:lnTo>
                  <a:lnTo>
                    <a:pt x="2713" y="1300"/>
                  </a:lnTo>
                  <a:lnTo>
                    <a:pt x="2715" y="1302"/>
                  </a:lnTo>
                  <a:lnTo>
                    <a:pt x="2717" y="1302"/>
                  </a:lnTo>
                  <a:lnTo>
                    <a:pt x="2717" y="1302"/>
                  </a:lnTo>
                  <a:lnTo>
                    <a:pt x="2717" y="1302"/>
                  </a:lnTo>
                  <a:lnTo>
                    <a:pt x="2717" y="1305"/>
                  </a:lnTo>
                  <a:lnTo>
                    <a:pt x="2717" y="1305"/>
                  </a:lnTo>
                  <a:lnTo>
                    <a:pt x="2715" y="1305"/>
                  </a:lnTo>
                  <a:lnTo>
                    <a:pt x="2713" y="1305"/>
                  </a:lnTo>
                  <a:lnTo>
                    <a:pt x="2713" y="1305"/>
                  </a:lnTo>
                  <a:lnTo>
                    <a:pt x="2713" y="1307"/>
                  </a:lnTo>
                  <a:lnTo>
                    <a:pt x="2713" y="1307"/>
                  </a:lnTo>
                  <a:lnTo>
                    <a:pt x="2713" y="1307"/>
                  </a:lnTo>
                  <a:lnTo>
                    <a:pt x="2710" y="1309"/>
                  </a:lnTo>
                  <a:lnTo>
                    <a:pt x="2708" y="1307"/>
                  </a:lnTo>
                  <a:lnTo>
                    <a:pt x="2708" y="1307"/>
                  </a:lnTo>
                  <a:lnTo>
                    <a:pt x="2708" y="1309"/>
                  </a:lnTo>
                  <a:lnTo>
                    <a:pt x="2708" y="1309"/>
                  </a:lnTo>
                  <a:lnTo>
                    <a:pt x="2708" y="1309"/>
                  </a:lnTo>
                  <a:lnTo>
                    <a:pt x="2708" y="1309"/>
                  </a:lnTo>
                  <a:lnTo>
                    <a:pt x="2705" y="1309"/>
                  </a:lnTo>
                  <a:lnTo>
                    <a:pt x="2705" y="1312"/>
                  </a:lnTo>
                  <a:lnTo>
                    <a:pt x="2708" y="1312"/>
                  </a:lnTo>
                  <a:lnTo>
                    <a:pt x="2708" y="1314"/>
                  </a:lnTo>
                  <a:lnTo>
                    <a:pt x="2708" y="1314"/>
                  </a:lnTo>
                  <a:lnTo>
                    <a:pt x="2708" y="1314"/>
                  </a:lnTo>
                  <a:lnTo>
                    <a:pt x="2705" y="1314"/>
                  </a:lnTo>
                  <a:lnTo>
                    <a:pt x="2703" y="1314"/>
                  </a:lnTo>
                  <a:lnTo>
                    <a:pt x="2701" y="1312"/>
                  </a:lnTo>
                  <a:lnTo>
                    <a:pt x="2703" y="1314"/>
                  </a:lnTo>
                  <a:lnTo>
                    <a:pt x="2703" y="1314"/>
                  </a:lnTo>
                  <a:lnTo>
                    <a:pt x="2703" y="1316"/>
                  </a:lnTo>
                  <a:lnTo>
                    <a:pt x="2703" y="1316"/>
                  </a:lnTo>
                  <a:lnTo>
                    <a:pt x="2703" y="1316"/>
                  </a:lnTo>
                  <a:lnTo>
                    <a:pt x="2703" y="1319"/>
                  </a:lnTo>
                  <a:lnTo>
                    <a:pt x="2701" y="1319"/>
                  </a:lnTo>
                  <a:lnTo>
                    <a:pt x="2701" y="1321"/>
                  </a:lnTo>
                  <a:lnTo>
                    <a:pt x="2698" y="1321"/>
                  </a:lnTo>
                  <a:lnTo>
                    <a:pt x="2698" y="1321"/>
                  </a:lnTo>
                  <a:lnTo>
                    <a:pt x="2696" y="1321"/>
                  </a:lnTo>
                  <a:lnTo>
                    <a:pt x="2694" y="1324"/>
                  </a:lnTo>
                  <a:lnTo>
                    <a:pt x="2694" y="1324"/>
                  </a:lnTo>
                  <a:lnTo>
                    <a:pt x="2694" y="1324"/>
                  </a:lnTo>
                  <a:lnTo>
                    <a:pt x="2694" y="1326"/>
                  </a:lnTo>
                  <a:lnTo>
                    <a:pt x="2694" y="1326"/>
                  </a:lnTo>
                  <a:lnTo>
                    <a:pt x="2691" y="1326"/>
                  </a:lnTo>
                  <a:lnTo>
                    <a:pt x="2691" y="1326"/>
                  </a:lnTo>
                  <a:lnTo>
                    <a:pt x="2689" y="1326"/>
                  </a:lnTo>
                  <a:lnTo>
                    <a:pt x="2689" y="1328"/>
                  </a:lnTo>
                  <a:lnTo>
                    <a:pt x="2689" y="1328"/>
                  </a:lnTo>
                  <a:lnTo>
                    <a:pt x="2689" y="1328"/>
                  </a:lnTo>
                  <a:lnTo>
                    <a:pt x="2689" y="1331"/>
                  </a:lnTo>
                  <a:lnTo>
                    <a:pt x="2686" y="1331"/>
                  </a:lnTo>
                  <a:lnTo>
                    <a:pt x="2686" y="1333"/>
                  </a:lnTo>
                  <a:lnTo>
                    <a:pt x="2686" y="1333"/>
                  </a:lnTo>
                  <a:lnTo>
                    <a:pt x="2686" y="1331"/>
                  </a:lnTo>
                  <a:lnTo>
                    <a:pt x="2684" y="1331"/>
                  </a:lnTo>
                  <a:lnTo>
                    <a:pt x="2684" y="1333"/>
                  </a:lnTo>
                  <a:lnTo>
                    <a:pt x="2682" y="1333"/>
                  </a:lnTo>
                  <a:lnTo>
                    <a:pt x="2682" y="1333"/>
                  </a:lnTo>
                  <a:lnTo>
                    <a:pt x="2679" y="1333"/>
                  </a:lnTo>
                  <a:lnTo>
                    <a:pt x="2679" y="1336"/>
                  </a:lnTo>
                  <a:lnTo>
                    <a:pt x="2679" y="1336"/>
                  </a:lnTo>
                  <a:lnTo>
                    <a:pt x="2677" y="1336"/>
                  </a:lnTo>
                  <a:lnTo>
                    <a:pt x="2677" y="1336"/>
                  </a:lnTo>
                  <a:lnTo>
                    <a:pt x="2677" y="1336"/>
                  </a:lnTo>
                  <a:lnTo>
                    <a:pt x="2675" y="1336"/>
                  </a:lnTo>
                  <a:lnTo>
                    <a:pt x="2675" y="1336"/>
                  </a:lnTo>
                  <a:lnTo>
                    <a:pt x="2677" y="1336"/>
                  </a:lnTo>
                  <a:lnTo>
                    <a:pt x="2677" y="1338"/>
                  </a:lnTo>
                  <a:lnTo>
                    <a:pt x="2677" y="1338"/>
                  </a:lnTo>
                  <a:lnTo>
                    <a:pt x="2677" y="1338"/>
                  </a:lnTo>
                  <a:lnTo>
                    <a:pt x="2677" y="1340"/>
                  </a:lnTo>
                  <a:lnTo>
                    <a:pt x="2677" y="1340"/>
                  </a:lnTo>
                  <a:lnTo>
                    <a:pt x="2675" y="1343"/>
                  </a:lnTo>
                  <a:lnTo>
                    <a:pt x="2672" y="1343"/>
                  </a:lnTo>
                  <a:lnTo>
                    <a:pt x="2672" y="1345"/>
                  </a:lnTo>
                  <a:lnTo>
                    <a:pt x="2672" y="1347"/>
                  </a:lnTo>
                  <a:lnTo>
                    <a:pt x="2672" y="1352"/>
                  </a:lnTo>
                  <a:lnTo>
                    <a:pt x="2672" y="1352"/>
                  </a:lnTo>
                  <a:lnTo>
                    <a:pt x="2672" y="1352"/>
                  </a:lnTo>
                  <a:lnTo>
                    <a:pt x="2672" y="1355"/>
                  </a:lnTo>
                  <a:lnTo>
                    <a:pt x="2670" y="1355"/>
                  </a:lnTo>
                  <a:lnTo>
                    <a:pt x="2670" y="1355"/>
                  </a:lnTo>
                  <a:lnTo>
                    <a:pt x="2667" y="1355"/>
                  </a:lnTo>
                  <a:lnTo>
                    <a:pt x="2667" y="1352"/>
                  </a:lnTo>
                  <a:lnTo>
                    <a:pt x="2667" y="1352"/>
                  </a:lnTo>
                  <a:lnTo>
                    <a:pt x="2667" y="1352"/>
                  </a:lnTo>
                  <a:lnTo>
                    <a:pt x="2667" y="1350"/>
                  </a:lnTo>
                  <a:lnTo>
                    <a:pt x="2665" y="1350"/>
                  </a:lnTo>
                  <a:lnTo>
                    <a:pt x="2663" y="1350"/>
                  </a:lnTo>
                  <a:lnTo>
                    <a:pt x="2663" y="1347"/>
                  </a:lnTo>
                  <a:lnTo>
                    <a:pt x="2663" y="1347"/>
                  </a:lnTo>
                  <a:lnTo>
                    <a:pt x="2663" y="1345"/>
                  </a:lnTo>
                  <a:lnTo>
                    <a:pt x="2663" y="1345"/>
                  </a:lnTo>
                  <a:lnTo>
                    <a:pt x="2665" y="1343"/>
                  </a:lnTo>
                  <a:lnTo>
                    <a:pt x="2663" y="1343"/>
                  </a:lnTo>
                  <a:lnTo>
                    <a:pt x="2663" y="1343"/>
                  </a:lnTo>
                  <a:lnTo>
                    <a:pt x="2660" y="1343"/>
                  </a:lnTo>
                  <a:lnTo>
                    <a:pt x="2660" y="1340"/>
                  </a:lnTo>
                  <a:lnTo>
                    <a:pt x="2660" y="1338"/>
                  </a:lnTo>
                  <a:lnTo>
                    <a:pt x="2660" y="1338"/>
                  </a:lnTo>
                  <a:lnTo>
                    <a:pt x="2660" y="1336"/>
                  </a:lnTo>
                  <a:lnTo>
                    <a:pt x="2658" y="1336"/>
                  </a:lnTo>
                  <a:lnTo>
                    <a:pt x="2658" y="1336"/>
                  </a:lnTo>
                  <a:lnTo>
                    <a:pt x="2653" y="1333"/>
                  </a:lnTo>
                  <a:lnTo>
                    <a:pt x="2653" y="1333"/>
                  </a:lnTo>
                  <a:lnTo>
                    <a:pt x="2651" y="1333"/>
                  </a:lnTo>
                  <a:lnTo>
                    <a:pt x="2651" y="1331"/>
                  </a:lnTo>
                  <a:lnTo>
                    <a:pt x="2653" y="1331"/>
                  </a:lnTo>
                  <a:lnTo>
                    <a:pt x="2653" y="1331"/>
                  </a:lnTo>
                  <a:lnTo>
                    <a:pt x="2653" y="1328"/>
                  </a:lnTo>
                  <a:lnTo>
                    <a:pt x="2651" y="1328"/>
                  </a:lnTo>
                  <a:lnTo>
                    <a:pt x="2651" y="1331"/>
                  </a:lnTo>
                  <a:lnTo>
                    <a:pt x="2651" y="1331"/>
                  </a:lnTo>
                  <a:lnTo>
                    <a:pt x="2648" y="1331"/>
                  </a:lnTo>
                  <a:lnTo>
                    <a:pt x="2644" y="1331"/>
                  </a:lnTo>
                  <a:lnTo>
                    <a:pt x="2641" y="1331"/>
                  </a:lnTo>
                  <a:lnTo>
                    <a:pt x="2641" y="1333"/>
                  </a:lnTo>
                  <a:lnTo>
                    <a:pt x="2641" y="1333"/>
                  </a:lnTo>
                  <a:lnTo>
                    <a:pt x="2639" y="1331"/>
                  </a:lnTo>
                  <a:lnTo>
                    <a:pt x="2639" y="1328"/>
                  </a:lnTo>
                  <a:lnTo>
                    <a:pt x="2634" y="1328"/>
                  </a:lnTo>
                  <a:lnTo>
                    <a:pt x="2634" y="1331"/>
                  </a:lnTo>
                  <a:lnTo>
                    <a:pt x="2632" y="1331"/>
                  </a:lnTo>
                  <a:lnTo>
                    <a:pt x="2627" y="1333"/>
                  </a:lnTo>
                  <a:lnTo>
                    <a:pt x="2627" y="1333"/>
                  </a:lnTo>
                  <a:lnTo>
                    <a:pt x="2627" y="1333"/>
                  </a:lnTo>
                  <a:lnTo>
                    <a:pt x="2625" y="1333"/>
                  </a:lnTo>
                  <a:lnTo>
                    <a:pt x="2627" y="1333"/>
                  </a:lnTo>
                  <a:lnTo>
                    <a:pt x="2625" y="1333"/>
                  </a:lnTo>
                  <a:lnTo>
                    <a:pt x="2622" y="1336"/>
                  </a:lnTo>
                  <a:lnTo>
                    <a:pt x="2622" y="1336"/>
                  </a:lnTo>
                  <a:lnTo>
                    <a:pt x="2622" y="1336"/>
                  </a:lnTo>
                  <a:lnTo>
                    <a:pt x="2620" y="1336"/>
                  </a:lnTo>
                  <a:lnTo>
                    <a:pt x="2620" y="1336"/>
                  </a:lnTo>
                  <a:lnTo>
                    <a:pt x="2620" y="1336"/>
                  </a:lnTo>
                  <a:lnTo>
                    <a:pt x="2618" y="1336"/>
                  </a:lnTo>
                  <a:lnTo>
                    <a:pt x="2618" y="1336"/>
                  </a:lnTo>
                  <a:lnTo>
                    <a:pt x="2618" y="1336"/>
                  </a:lnTo>
                  <a:lnTo>
                    <a:pt x="2618" y="1338"/>
                  </a:lnTo>
                  <a:lnTo>
                    <a:pt x="2618" y="1338"/>
                  </a:lnTo>
                  <a:lnTo>
                    <a:pt x="2618" y="1338"/>
                  </a:lnTo>
                  <a:lnTo>
                    <a:pt x="2615" y="1338"/>
                  </a:lnTo>
                  <a:lnTo>
                    <a:pt x="2613" y="1338"/>
                  </a:lnTo>
                  <a:lnTo>
                    <a:pt x="2613" y="1336"/>
                  </a:lnTo>
                  <a:lnTo>
                    <a:pt x="2613" y="1336"/>
                  </a:lnTo>
                  <a:lnTo>
                    <a:pt x="2613" y="1338"/>
                  </a:lnTo>
                  <a:lnTo>
                    <a:pt x="2613" y="1338"/>
                  </a:lnTo>
                  <a:lnTo>
                    <a:pt x="2613" y="1340"/>
                  </a:lnTo>
                  <a:lnTo>
                    <a:pt x="2610" y="1340"/>
                  </a:lnTo>
                  <a:lnTo>
                    <a:pt x="2610" y="1340"/>
                  </a:lnTo>
                  <a:lnTo>
                    <a:pt x="2610" y="1343"/>
                  </a:lnTo>
                  <a:lnTo>
                    <a:pt x="2610" y="1343"/>
                  </a:lnTo>
                  <a:lnTo>
                    <a:pt x="2610" y="1343"/>
                  </a:lnTo>
                  <a:lnTo>
                    <a:pt x="2610" y="1343"/>
                  </a:lnTo>
                  <a:lnTo>
                    <a:pt x="2608" y="1345"/>
                  </a:lnTo>
                  <a:lnTo>
                    <a:pt x="2608" y="1347"/>
                  </a:lnTo>
                  <a:lnTo>
                    <a:pt x="2603" y="1352"/>
                  </a:lnTo>
                  <a:lnTo>
                    <a:pt x="2601" y="1355"/>
                  </a:lnTo>
                  <a:lnTo>
                    <a:pt x="2599" y="1357"/>
                  </a:lnTo>
                  <a:lnTo>
                    <a:pt x="2599" y="1357"/>
                  </a:lnTo>
                  <a:lnTo>
                    <a:pt x="2599" y="1357"/>
                  </a:lnTo>
                  <a:lnTo>
                    <a:pt x="2596" y="1357"/>
                  </a:lnTo>
                  <a:lnTo>
                    <a:pt x="2596" y="1357"/>
                  </a:lnTo>
                  <a:lnTo>
                    <a:pt x="2596" y="1355"/>
                  </a:lnTo>
                  <a:lnTo>
                    <a:pt x="2596" y="1355"/>
                  </a:lnTo>
                  <a:lnTo>
                    <a:pt x="2596" y="1352"/>
                  </a:lnTo>
                  <a:lnTo>
                    <a:pt x="2596" y="1352"/>
                  </a:lnTo>
                  <a:lnTo>
                    <a:pt x="2596" y="1350"/>
                  </a:lnTo>
                  <a:lnTo>
                    <a:pt x="2599" y="1347"/>
                  </a:lnTo>
                  <a:lnTo>
                    <a:pt x="2599" y="1345"/>
                  </a:lnTo>
                  <a:lnTo>
                    <a:pt x="2599" y="1345"/>
                  </a:lnTo>
                  <a:lnTo>
                    <a:pt x="2599" y="1345"/>
                  </a:lnTo>
                  <a:lnTo>
                    <a:pt x="2599" y="1343"/>
                  </a:lnTo>
                  <a:lnTo>
                    <a:pt x="2599" y="1343"/>
                  </a:lnTo>
                  <a:lnTo>
                    <a:pt x="2599" y="1340"/>
                  </a:lnTo>
                  <a:lnTo>
                    <a:pt x="2599" y="1338"/>
                  </a:lnTo>
                  <a:lnTo>
                    <a:pt x="2599" y="1338"/>
                  </a:lnTo>
                  <a:lnTo>
                    <a:pt x="2601" y="1338"/>
                  </a:lnTo>
                  <a:lnTo>
                    <a:pt x="2601" y="1336"/>
                  </a:lnTo>
                  <a:lnTo>
                    <a:pt x="2601" y="1336"/>
                  </a:lnTo>
                  <a:lnTo>
                    <a:pt x="2601" y="1336"/>
                  </a:lnTo>
                  <a:lnTo>
                    <a:pt x="2601" y="1333"/>
                  </a:lnTo>
                  <a:lnTo>
                    <a:pt x="2601" y="1333"/>
                  </a:lnTo>
                  <a:lnTo>
                    <a:pt x="2601" y="1336"/>
                  </a:lnTo>
                  <a:lnTo>
                    <a:pt x="2599" y="1336"/>
                  </a:lnTo>
                  <a:lnTo>
                    <a:pt x="2599" y="1333"/>
                  </a:lnTo>
                  <a:lnTo>
                    <a:pt x="2594" y="1336"/>
                  </a:lnTo>
                  <a:lnTo>
                    <a:pt x="2594" y="1336"/>
                  </a:lnTo>
                  <a:lnTo>
                    <a:pt x="2594" y="1338"/>
                  </a:lnTo>
                  <a:lnTo>
                    <a:pt x="2594" y="1338"/>
                  </a:lnTo>
                  <a:lnTo>
                    <a:pt x="2591" y="1338"/>
                  </a:lnTo>
                  <a:lnTo>
                    <a:pt x="2594" y="1338"/>
                  </a:lnTo>
                  <a:lnTo>
                    <a:pt x="2591" y="1338"/>
                  </a:lnTo>
                  <a:lnTo>
                    <a:pt x="2591" y="1340"/>
                  </a:lnTo>
                  <a:lnTo>
                    <a:pt x="2589" y="1343"/>
                  </a:lnTo>
                  <a:lnTo>
                    <a:pt x="2589" y="1343"/>
                  </a:lnTo>
                  <a:lnTo>
                    <a:pt x="2587" y="1345"/>
                  </a:lnTo>
                  <a:lnTo>
                    <a:pt x="2584" y="1345"/>
                  </a:lnTo>
                  <a:lnTo>
                    <a:pt x="2584" y="1345"/>
                  </a:lnTo>
                  <a:lnTo>
                    <a:pt x="2582" y="1347"/>
                  </a:lnTo>
                  <a:lnTo>
                    <a:pt x="2582" y="1347"/>
                  </a:lnTo>
                  <a:lnTo>
                    <a:pt x="2580" y="1347"/>
                  </a:lnTo>
                  <a:lnTo>
                    <a:pt x="2580" y="1347"/>
                  </a:lnTo>
                  <a:lnTo>
                    <a:pt x="2580" y="1347"/>
                  </a:lnTo>
                  <a:lnTo>
                    <a:pt x="2580" y="1345"/>
                  </a:lnTo>
                  <a:lnTo>
                    <a:pt x="2580" y="1345"/>
                  </a:lnTo>
                  <a:lnTo>
                    <a:pt x="2580" y="1347"/>
                  </a:lnTo>
                  <a:lnTo>
                    <a:pt x="2577" y="1347"/>
                  </a:lnTo>
                  <a:lnTo>
                    <a:pt x="2577" y="1347"/>
                  </a:lnTo>
                  <a:lnTo>
                    <a:pt x="2577" y="1347"/>
                  </a:lnTo>
                  <a:lnTo>
                    <a:pt x="2577" y="1347"/>
                  </a:lnTo>
                  <a:lnTo>
                    <a:pt x="2580" y="1347"/>
                  </a:lnTo>
                  <a:lnTo>
                    <a:pt x="2580" y="1350"/>
                  </a:lnTo>
                  <a:lnTo>
                    <a:pt x="2580" y="1352"/>
                  </a:lnTo>
                  <a:lnTo>
                    <a:pt x="2580" y="1352"/>
                  </a:lnTo>
                  <a:lnTo>
                    <a:pt x="2580" y="1352"/>
                  </a:lnTo>
                  <a:lnTo>
                    <a:pt x="2580" y="1352"/>
                  </a:lnTo>
                  <a:lnTo>
                    <a:pt x="2580" y="1355"/>
                  </a:lnTo>
                  <a:lnTo>
                    <a:pt x="2577" y="1357"/>
                  </a:lnTo>
                  <a:lnTo>
                    <a:pt x="2577" y="1357"/>
                  </a:lnTo>
                  <a:lnTo>
                    <a:pt x="2575" y="1357"/>
                  </a:lnTo>
                  <a:lnTo>
                    <a:pt x="2575" y="1359"/>
                  </a:lnTo>
                  <a:lnTo>
                    <a:pt x="2572" y="1359"/>
                  </a:lnTo>
                  <a:lnTo>
                    <a:pt x="2572" y="1357"/>
                  </a:lnTo>
                  <a:lnTo>
                    <a:pt x="2572" y="1357"/>
                  </a:lnTo>
                  <a:lnTo>
                    <a:pt x="2572" y="1357"/>
                  </a:lnTo>
                  <a:lnTo>
                    <a:pt x="2572" y="1355"/>
                  </a:lnTo>
                  <a:lnTo>
                    <a:pt x="2572" y="1352"/>
                  </a:lnTo>
                  <a:lnTo>
                    <a:pt x="2570" y="1352"/>
                  </a:lnTo>
                  <a:lnTo>
                    <a:pt x="2570" y="1352"/>
                  </a:lnTo>
                  <a:lnTo>
                    <a:pt x="2568" y="1347"/>
                  </a:lnTo>
                  <a:lnTo>
                    <a:pt x="2568" y="1347"/>
                  </a:lnTo>
                  <a:lnTo>
                    <a:pt x="2568" y="1347"/>
                  </a:lnTo>
                  <a:lnTo>
                    <a:pt x="2565" y="1347"/>
                  </a:lnTo>
                  <a:lnTo>
                    <a:pt x="2563" y="1347"/>
                  </a:lnTo>
                  <a:lnTo>
                    <a:pt x="2563" y="1350"/>
                  </a:lnTo>
                  <a:lnTo>
                    <a:pt x="2565" y="1350"/>
                  </a:lnTo>
                  <a:lnTo>
                    <a:pt x="2565" y="1352"/>
                  </a:lnTo>
                  <a:lnTo>
                    <a:pt x="2565" y="1352"/>
                  </a:lnTo>
                  <a:lnTo>
                    <a:pt x="2563" y="1352"/>
                  </a:lnTo>
                  <a:lnTo>
                    <a:pt x="2563" y="1352"/>
                  </a:lnTo>
                  <a:lnTo>
                    <a:pt x="2561" y="1352"/>
                  </a:lnTo>
                  <a:lnTo>
                    <a:pt x="2561" y="1352"/>
                  </a:lnTo>
                  <a:lnTo>
                    <a:pt x="2561" y="1350"/>
                  </a:lnTo>
                  <a:lnTo>
                    <a:pt x="2558" y="1350"/>
                  </a:lnTo>
                  <a:lnTo>
                    <a:pt x="2558" y="1350"/>
                  </a:lnTo>
                  <a:lnTo>
                    <a:pt x="2556" y="1352"/>
                  </a:lnTo>
                  <a:lnTo>
                    <a:pt x="2556" y="1350"/>
                  </a:lnTo>
                  <a:lnTo>
                    <a:pt x="2553" y="1350"/>
                  </a:lnTo>
                  <a:lnTo>
                    <a:pt x="2553" y="1350"/>
                  </a:lnTo>
                  <a:lnTo>
                    <a:pt x="2551" y="1350"/>
                  </a:lnTo>
                  <a:lnTo>
                    <a:pt x="2551" y="1352"/>
                  </a:lnTo>
                  <a:lnTo>
                    <a:pt x="2553" y="1352"/>
                  </a:lnTo>
                  <a:lnTo>
                    <a:pt x="2553" y="1352"/>
                  </a:lnTo>
                  <a:lnTo>
                    <a:pt x="2553" y="1355"/>
                  </a:lnTo>
                  <a:lnTo>
                    <a:pt x="2553" y="1355"/>
                  </a:lnTo>
                  <a:lnTo>
                    <a:pt x="2551" y="1355"/>
                  </a:lnTo>
                  <a:lnTo>
                    <a:pt x="2549" y="1357"/>
                  </a:lnTo>
                  <a:lnTo>
                    <a:pt x="2549" y="1357"/>
                  </a:lnTo>
                  <a:lnTo>
                    <a:pt x="2549" y="1359"/>
                  </a:lnTo>
                  <a:lnTo>
                    <a:pt x="2549" y="1359"/>
                  </a:lnTo>
                  <a:lnTo>
                    <a:pt x="2549" y="1362"/>
                  </a:lnTo>
                  <a:lnTo>
                    <a:pt x="2549" y="1364"/>
                  </a:lnTo>
                  <a:lnTo>
                    <a:pt x="2549" y="1364"/>
                  </a:lnTo>
                  <a:lnTo>
                    <a:pt x="2549" y="1366"/>
                  </a:lnTo>
                  <a:lnTo>
                    <a:pt x="2546" y="1366"/>
                  </a:lnTo>
                  <a:lnTo>
                    <a:pt x="2544" y="1366"/>
                  </a:lnTo>
                  <a:lnTo>
                    <a:pt x="2544" y="1366"/>
                  </a:lnTo>
                  <a:lnTo>
                    <a:pt x="2544" y="1366"/>
                  </a:lnTo>
                  <a:lnTo>
                    <a:pt x="2544" y="1369"/>
                  </a:lnTo>
                  <a:lnTo>
                    <a:pt x="2544" y="1369"/>
                  </a:lnTo>
                  <a:lnTo>
                    <a:pt x="2546" y="1371"/>
                  </a:lnTo>
                  <a:lnTo>
                    <a:pt x="2546" y="1374"/>
                  </a:lnTo>
                  <a:lnTo>
                    <a:pt x="2546" y="1374"/>
                  </a:lnTo>
                  <a:lnTo>
                    <a:pt x="2546" y="1376"/>
                  </a:lnTo>
                  <a:lnTo>
                    <a:pt x="2544" y="1376"/>
                  </a:lnTo>
                  <a:lnTo>
                    <a:pt x="2544" y="1376"/>
                  </a:lnTo>
                  <a:lnTo>
                    <a:pt x="2542" y="1376"/>
                  </a:lnTo>
                  <a:lnTo>
                    <a:pt x="2542" y="1378"/>
                  </a:lnTo>
                  <a:lnTo>
                    <a:pt x="2542" y="1378"/>
                  </a:lnTo>
                  <a:lnTo>
                    <a:pt x="2544" y="1381"/>
                  </a:lnTo>
                  <a:lnTo>
                    <a:pt x="2544" y="1381"/>
                  </a:lnTo>
                  <a:lnTo>
                    <a:pt x="2544" y="1383"/>
                  </a:lnTo>
                  <a:lnTo>
                    <a:pt x="2544" y="1383"/>
                  </a:lnTo>
                  <a:lnTo>
                    <a:pt x="2544" y="1385"/>
                  </a:lnTo>
                  <a:lnTo>
                    <a:pt x="2544" y="1385"/>
                  </a:lnTo>
                  <a:lnTo>
                    <a:pt x="2544" y="1383"/>
                  </a:lnTo>
                  <a:lnTo>
                    <a:pt x="2544" y="1383"/>
                  </a:lnTo>
                  <a:lnTo>
                    <a:pt x="2542" y="1383"/>
                  </a:lnTo>
                  <a:lnTo>
                    <a:pt x="2542" y="1381"/>
                  </a:lnTo>
                  <a:lnTo>
                    <a:pt x="2539" y="1381"/>
                  </a:lnTo>
                  <a:lnTo>
                    <a:pt x="2539" y="1383"/>
                  </a:lnTo>
                  <a:lnTo>
                    <a:pt x="2542" y="1385"/>
                  </a:lnTo>
                  <a:lnTo>
                    <a:pt x="2542" y="1385"/>
                  </a:lnTo>
                  <a:lnTo>
                    <a:pt x="2542" y="1385"/>
                  </a:lnTo>
                  <a:lnTo>
                    <a:pt x="2542" y="1385"/>
                  </a:lnTo>
                  <a:lnTo>
                    <a:pt x="2542" y="1388"/>
                  </a:lnTo>
                  <a:lnTo>
                    <a:pt x="2542" y="1388"/>
                  </a:lnTo>
                  <a:lnTo>
                    <a:pt x="2539" y="1388"/>
                  </a:lnTo>
                  <a:lnTo>
                    <a:pt x="2539" y="1388"/>
                  </a:lnTo>
                  <a:lnTo>
                    <a:pt x="2539" y="1388"/>
                  </a:lnTo>
                  <a:lnTo>
                    <a:pt x="2539" y="1390"/>
                  </a:lnTo>
                  <a:lnTo>
                    <a:pt x="2537" y="1390"/>
                  </a:lnTo>
                  <a:lnTo>
                    <a:pt x="2537" y="1390"/>
                  </a:lnTo>
                  <a:lnTo>
                    <a:pt x="2537" y="1393"/>
                  </a:lnTo>
                  <a:lnTo>
                    <a:pt x="2537" y="1393"/>
                  </a:lnTo>
                  <a:lnTo>
                    <a:pt x="2537" y="1393"/>
                  </a:lnTo>
                  <a:lnTo>
                    <a:pt x="2532" y="1395"/>
                  </a:lnTo>
                  <a:lnTo>
                    <a:pt x="2530" y="1397"/>
                  </a:lnTo>
                  <a:lnTo>
                    <a:pt x="2530" y="1402"/>
                  </a:lnTo>
                  <a:lnTo>
                    <a:pt x="2527" y="1405"/>
                  </a:lnTo>
                  <a:lnTo>
                    <a:pt x="2527" y="1407"/>
                  </a:lnTo>
                  <a:lnTo>
                    <a:pt x="2523" y="1414"/>
                  </a:lnTo>
                  <a:lnTo>
                    <a:pt x="2523" y="1416"/>
                  </a:lnTo>
                  <a:lnTo>
                    <a:pt x="2523" y="1416"/>
                  </a:lnTo>
                  <a:lnTo>
                    <a:pt x="2523" y="1419"/>
                  </a:lnTo>
                  <a:lnTo>
                    <a:pt x="2523" y="1419"/>
                  </a:lnTo>
                  <a:lnTo>
                    <a:pt x="2523" y="1424"/>
                  </a:lnTo>
                  <a:lnTo>
                    <a:pt x="2525" y="1424"/>
                  </a:lnTo>
                  <a:lnTo>
                    <a:pt x="2527" y="1426"/>
                  </a:lnTo>
                  <a:lnTo>
                    <a:pt x="2527" y="1426"/>
                  </a:lnTo>
                  <a:lnTo>
                    <a:pt x="2530" y="1426"/>
                  </a:lnTo>
                  <a:lnTo>
                    <a:pt x="2530" y="1428"/>
                  </a:lnTo>
                  <a:lnTo>
                    <a:pt x="2532" y="1428"/>
                  </a:lnTo>
                  <a:lnTo>
                    <a:pt x="2532" y="1428"/>
                  </a:lnTo>
                  <a:lnTo>
                    <a:pt x="2530" y="1428"/>
                  </a:lnTo>
                  <a:lnTo>
                    <a:pt x="2530" y="1431"/>
                  </a:lnTo>
                  <a:lnTo>
                    <a:pt x="2530" y="1431"/>
                  </a:lnTo>
                  <a:lnTo>
                    <a:pt x="2532" y="1428"/>
                  </a:lnTo>
                  <a:lnTo>
                    <a:pt x="2532" y="1426"/>
                  </a:lnTo>
                  <a:lnTo>
                    <a:pt x="2532" y="1426"/>
                  </a:lnTo>
                  <a:lnTo>
                    <a:pt x="2532" y="1424"/>
                  </a:lnTo>
                  <a:lnTo>
                    <a:pt x="2532" y="1424"/>
                  </a:lnTo>
                  <a:lnTo>
                    <a:pt x="2532" y="1424"/>
                  </a:lnTo>
                  <a:lnTo>
                    <a:pt x="2534" y="1424"/>
                  </a:lnTo>
                  <a:lnTo>
                    <a:pt x="2534" y="1421"/>
                  </a:lnTo>
                  <a:lnTo>
                    <a:pt x="2537" y="1421"/>
                  </a:lnTo>
                  <a:lnTo>
                    <a:pt x="2537" y="1424"/>
                  </a:lnTo>
                  <a:lnTo>
                    <a:pt x="2539" y="1424"/>
                  </a:lnTo>
                  <a:lnTo>
                    <a:pt x="2539" y="1424"/>
                  </a:lnTo>
                  <a:lnTo>
                    <a:pt x="2542" y="1426"/>
                  </a:lnTo>
                  <a:lnTo>
                    <a:pt x="2542" y="1426"/>
                  </a:lnTo>
                  <a:lnTo>
                    <a:pt x="2544" y="1426"/>
                  </a:lnTo>
                  <a:lnTo>
                    <a:pt x="2546" y="1428"/>
                  </a:lnTo>
                  <a:lnTo>
                    <a:pt x="2546" y="1431"/>
                  </a:lnTo>
                  <a:lnTo>
                    <a:pt x="2544" y="1431"/>
                  </a:lnTo>
                  <a:lnTo>
                    <a:pt x="2544" y="1433"/>
                  </a:lnTo>
                  <a:lnTo>
                    <a:pt x="2544" y="1433"/>
                  </a:lnTo>
                  <a:lnTo>
                    <a:pt x="2544" y="1435"/>
                  </a:lnTo>
                  <a:lnTo>
                    <a:pt x="2544" y="1435"/>
                  </a:lnTo>
                  <a:lnTo>
                    <a:pt x="2544" y="1435"/>
                  </a:lnTo>
                  <a:lnTo>
                    <a:pt x="2542" y="1438"/>
                  </a:lnTo>
                  <a:lnTo>
                    <a:pt x="2542" y="1438"/>
                  </a:lnTo>
                  <a:lnTo>
                    <a:pt x="2542" y="1438"/>
                  </a:lnTo>
                  <a:lnTo>
                    <a:pt x="2539" y="1440"/>
                  </a:lnTo>
                  <a:lnTo>
                    <a:pt x="2539" y="1443"/>
                  </a:lnTo>
                  <a:lnTo>
                    <a:pt x="2537" y="1443"/>
                  </a:lnTo>
                  <a:lnTo>
                    <a:pt x="2537" y="1443"/>
                  </a:lnTo>
                  <a:lnTo>
                    <a:pt x="2537" y="1445"/>
                  </a:lnTo>
                  <a:lnTo>
                    <a:pt x="2537" y="1447"/>
                  </a:lnTo>
                  <a:lnTo>
                    <a:pt x="2537" y="1447"/>
                  </a:lnTo>
                  <a:lnTo>
                    <a:pt x="2539" y="1452"/>
                  </a:lnTo>
                  <a:lnTo>
                    <a:pt x="2539" y="1452"/>
                  </a:lnTo>
                  <a:lnTo>
                    <a:pt x="2539" y="1455"/>
                  </a:lnTo>
                  <a:lnTo>
                    <a:pt x="2537" y="1455"/>
                  </a:lnTo>
                  <a:lnTo>
                    <a:pt x="2537" y="1457"/>
                  </a:lnTo>
                  <a:lnTo>
                    <a:pt x="2537" y="1457"/>
                  </a:lnTo>
                  <a:lnTo>
                    <a:pt x="2537" y="1459"/>
                  </a:lnTo>
                  <a:lnTo>
                    <a:pt x="2537" y="1462"/>
                  </a:lnTo>
                  <a:lnTo>
                    <a:pt x="2539" y="1464"/>
                  </a:lnTo>
                  <a:lnTo>
                    <a:pt x="2539" y="1464"/>
                  </a:lnTo>
                  <a:lnTo>
                    <a:pt x="2542" y="1464"/>
                  </a:lnTo>
                  <a:lnTo>
                    <a:pt x="2542" y="1462"/>
                  </a:lnTo>
                  <a:lnTo>
                    <a:pt x="2542" y="1462"/>
                  </a:lnTo>
                  <a:lnTo>
                    <a:pt x="2544" y="1462"/>
                  </a:lnTo>
                  <a:lnTo>
                    <a:pt x="2544" y="1462"/>
                  </a:lnTo>
                  <a:lnTo>
                    <a:pt x="2544" y="1464"/>
                  </a:lnTo>
                  <a:lnTo>
                    <a:pt x="2546" y="1464"/>
                  </a:lnTo>
                  <a:lnTo>
                    <a:pt x="2544" y="1464"/>
                  </a:lnTo>
                  <a:lnTo>
                    <a:pt x="2544" y="1466"/>
                  </a:lnTo>
                  <a:lnTo>
                    <a:pt x="2544" y="1466"/>
                  </a:lnTo>
                  <a:lnTo>
                    <a:pt x="2546" y="1466"/>
                  </a:lnTo>
                  <a:lnTo>
                    <a:pt x="2544" y="1469"/>
                  </a:lnTo>
                  <a:lnTo>
                    <a:pt x="2546" y="1469"/>
                  </a:lnTo>
                  <a:lnTo>
                    <a:pt x="2546" y="1471"/>
                  </a:lnTo>
                  <a:lnTo>
                    <a:pt x="2544" y="1471"/>
                  </a:lnTo>
                  <a:lnTo>
                    <a:pt x="2546" y="1474"/>
                  </a:lnTo>
                  <a:lnTo>
                    <a:pt x="2546" y="1474"/>
                  </a:lnTo>
                  <a:lnTo>
                    <a:pt x="2549" y="1476"/>
                  </a:lnTo>
                  <a:lnTo>
                    <a:pt x="2549" y="1476"/>
                  </a:lnTo>
                  <a:lnTo>
                    <a:pt x="2546" y="1476"/>
                  </a:lnTo>
                  <a:lnTo>
                    <a:pt x="2549" y="1478"/>
                  </a:lnTo>
                  <a:lnTo>
                    <a:pt x="2549" y="1478"/>
                  </a:lnTo>
                  <a:lnTo>
                    <a:pt x="2546" y="1481"/>
                  </a:lnTo>
                  <a:lnTo>
                    <a:pt x="2544" y="1481"/>
                  </a:lnTo>
                  <a:lnTo>
                    <a:pt x="2544" y="1483"/>
                  </a:lnTo>
                  <a:lnTo>
                    <a:pt x="2542" y="1483"/>
                  </a:lnTo>
                  <a:lnTo>
                    <a:pt x="2542" y="1483"/>
                  </a:lnTo>
                  <a:lnTo>
                    <a:pt x="2542" y="1485"/>
                  </a:lnTo>
                  <a:lnTo>
                    <a:pt x="2542" y="1485"/>
                  </a:lnTo>
                  <a:lnTo>
                    <a:pt x="2542" y="1485"/>
                  </a:lnTo>
                  <a:lnTo>
                    <a:pt x="2539" y="1485"/>
                  </a:lnTo>
                  <a:lnTo>
                    <a:pt x="2539" y="1485"/>
                  </a:lnTo>
                  <a:lnTo>
                    <a:pt x="2539" y="1483"/>
                  </a:lnTo>
                  <a:lnTo>
                    <a:pt x="2537" y="1483"/>
                  </a:lnTo>
                  <a:lnTo>
                    <a:pt x="2537" y="1483"/>
                  </a:lnTo>
                  <a:lnTo>
                    <a:pt x="2537" y="1481"/>
                  </a:lnTo>
                  <a:lnTo>
                    <a:pt x="2537" y="1481"/>
                  </a:lnTo>
                  <a:lnTo>
                    <a:pt x="2534" y="1478"/>
                  </a:lnTo>
                  <a:lnTo>
                    <a:pt x="2537" y="1478"/>
                  </a:lnTo>
                  <a:lnTo>
                    <a:pt x="2537" y="1476"/>
                  </a:lnTo>
                  <a:lnTo>
                    <a:pt x="2537" y="1476"/>
                  </a:lnTo>
                  <a:lnTo>
                    <a:pt x="2537" y="1474"/>
                  </a:lnTo>
                  <a:lnTo>
                    <a:pt x="2539" y="1474"/>
                  </a:lnTo>
                  <a:lnTo>
                    <a:pt x="2539" y="1474"/>
                  </a:lnTo>
                  <a:lnTo>
                    <a:pt x="2539" y="1474"/>
                  </a:lnTo>
                  <a:lnTo>
                    <a:pt x="2542" y="1471"/>
                  </a:lnTo>
                  <a:lnTo>
                    <a:pt x="2542" y="1471"/>
                  </a:lnTo>
                  <a:lnTo>
                    <a:pt x="2544" y="1469"/>
                  </a:lnTo>
                  <a:lnTo>
                    <a:pt x="2542" y="1469"/>
                  </a:lnTo>
                  <a:lnTo>
                    <a:pt x="2542" y="1469"/>
                  </a:lnTo>
                  <a:lnTo>
                    <a:pt x="2539" y="1469"/>
                  </a:lnTo>
                  <a:lnTo>
                    <a:pt x="2539" y="1471"/>
                  </a:lnTo>
                  <a:lnTo>
                    <a:pt x="2539" y="1474"/>
                  </a:lnTo>
                  <a:lnTo>
                    <a:pt x="2539" y="1471"/>
                  </a:lnTo>
                  <a:lnTo>
                    <a:pt x="2537" y="1469"/>
                  </a:lnTo>
                  <a:lnTo>
                    <a:pt x="2537" y="1469"/>
                  </a:lnTo>
                  <a:lnTo>
                    <a:pt x="2534" y="1471"/>
                  </a:lnTo>
                  <a:lnTo>
                    <a:pt x="2532" y="1474"/>
                  </a:lnTo>
                  <a:lnTo>
                    <a:pt x="2532" y="1471"/>
                  </a:lnTo>
                  <a:lnTo>
                    <a:pt x="2532" y="1471"/>
                  </a:lnTo>
                  <a:lnTo>
                    <a:pt x="2532" y="1474"/>
                  </a:lnTo>
                  <a:lnTo>
                    <a:pt x="2530" y="1474"/>
                  </a:lnTo>
                  <a:lnTo>
                    <a:pt x="2532" y="1476"/>
                  </a:lnTo>
                  <a:lnTo>
                    <a:pt x="2532" y="1476"/>
                  </a:lnTo>
                  <a:lnTo>
                    <a:pt x="2532" y="1476"/>
                  </a:lnTo>
                  <a:lnTo>
                    <a:pt x="2534" y="1476"/>
                  </a:lnTo>
                  <a:lnTo>
                    <a:pt x="2532" y="1478"/>
                  </a:lnTo>
                  <a:lnTo>
                    <a:pt x="2532" y="1478"/>
                  </a:lnTo>
                  <a:lnTo>
                    <a:pt x="2532" y="1478"/>
                  </a:lnTo>
                  <a:lnTo>
                    <a:pt x="2530" y="1478"/>
                  </a:lnTo>
                  <a:lnTo>
                    <a:pt x="2527" y="1481"/>
                  </a:lnTo>
                  <a:lnTo>
                    <a:pt x="2527" y="1481"/>
                  </a:lnTo>
                  <a:lnTo>
                    <a:pt x="2527" y="1483"/>
                  </a:lnTo>
                  <a:lnTo>
                    <a:pt x="2525" y="1483"/>
                  </a:lnTo>
                  <a:lnTo>
                    <a:pt x="2525" y="1483"/>
                  </a:lnTo>
                  <a:lnTo>
                    <a:pt x="2523" y="1483"/>
                  </a:lnTo>
                  <a:lnTo>
                    <a:pt x="2523" y="1485"/>
                  </a:lnTo>
                  <a:lnTo>
                    <a:pt x="2525" y="1485"/>
                  </a:lnTo>
                  <a:lnTo>
                    <a:pt x="2525" y="1485"/>
                  </a:lnTo>
                  <a:lnTo>
                    <a:pt x="2523" y="1485"/>
                  </a:lnTo>
                  <a:lnTo>
                    <a:pt x="2523" y="1488"/>
                  </a:lnTo>
                  <a:lnTo>
                    <a:pt x="2523" y="1488"/>
                  </a:lnTo>
                  <a:lnTo>
                    <a:pt x="2523" y="1490"/>
                  </a:lnTo>
                  <a:lnTo>
                    <a:pt x="2523" y="1493"/>
                  </a:lnTo>
                  <a:lnTo>
                    <a:pt x="2523" y="1493"/>
                  </a:lnTo>
                  <a:lnTo>
                    <a:pt x="2520" y="1495"/>
                  </a:lnTo>
                  <a:lnTo>
                    <a:pt x="2520" y="1495"/>
                  </a:lnTo>
                  <a:lnTo>
                    <a:pt x="2520" y="1497"/>
                  </a:lnTo>
                  <a:lnTo>
                    <a:pt x="2520" y="1497"/>
                  </a:lnTo>
                  <a:lnTo>
                    <a:pt x="2520" y="1500"/>
                  </a:lnTo>
                  <a:lnTo>
                    <a:pt x="2520" y="1502"/>
                  </a:lnTo>
                  <a:lnTo>
                    <a:pt x="2520" y="1502"/>
                  </a:lnTo>
                  <a:lnTo>
                    <a:pt x="2520" y="1504"/>
                  </a:lnTo>
                  <a:lnTo>
                    <a:pt x="2520" y="1507"/>
                  </a:lnTo>
                  <a:lnTo>
                    <a:pt x="2520" y="1507"/>
                  </a:lnTo>
                  <a:lnTo>
                    <a:pt x="2520" y="1509"/>
                  </a:lnTo>
                  <a:lnTo>
                    <a:pt x="2520" y="1512"/>
                  </a:lnTo>
                  <a:lnTo>
                    <a:pt x="2520" y="1514"/>
                  </a:lnTo>
                  <a:lnTo>
                    <a:pt x="2520" y="1514"/>
                  </a:lnTo>
                  <a:lnTo>
                    <a:pt x="2523" y="1516"/>
                  </a:lnTo>
                  <a:lnTo>
                    <a:pt x="2523" y="1516"/>
                  </a:lnTo>
                  <a:lnTo>
                    <a:pt x="2523" y="1519"/>
                  </a:lnTo>
                  <a:lnTo>
                    <a:pt x="2525" y="1521"/>
                  </a:lnTo>
                  <a:lnTo>
                    <a:pt x="2527" y="1521"/>
                  </a:lnTo>
                  <a:lnTo>
                    <a:pt x="2527" y="1524"/>
                  </a:lnTo>
                  <a:lnTo>
                    <a:pt x="2525" y="1524"/>
                  </a:lnTo>
                  <a:lnTo>
                    <a:pt x="2525" y="1524"/>
                  </a:lnTo>
                  <a:lnTo>
                    <a:pt x="2527" y="1524"/>
                  </a:lnTo>
                  <a:lnTo>
                    <a:pt x="2525" y="1526"/>
                  </a:lnTo>
                  <a:lnTo>
                    <a:pt x="2523" y="1526"/>
                  </a:lnTo>
                  <a:lnTo>
                    <a:pt x="2523" y="1526"/>
                  </a:lnTo>
                  <a:lnTo>
                    <a:pt x="2523" y="1528"/>
                  </a:lnTo>
                  <a:lnTo>
                    <a:pt x="2523" y="1528"/>
                  </a:lnTo>
                  <a:lnTo>
                    <a:pt x="2520" y="1528"/>
                  </a:lnTo>
                  <a:lnTo>
                    <a:pt x="2520" y="1528"/>
                  </a:lnTo>
                  <a:lnTo>
                    <a:pt x="2520" y="1531"/>
                  </a:lnTo>
                  <a:lnTo>
                    <a:pt x="2520" y="1533"/>
                  </a:lnTo>
                  <a:lnTo>
                    <a:pt x="2518" y="1533"/>
                  </a:lnTo>
                  <a:lnTo>
                    <a:pt x="2518" y="1533"/>
                  </a:lnTo>
                  <a:lnTo>
                    <a:pt x="2515" y="1533"/>
                  </a:lnTo>
                  <a:lnTo>
                    <a:pt x="2513" y="1533"/>
                  </a:lnTo>
                  <a:lnTo>
                    <a:pt x="2511" y="1533"/>
                  </a:lnTo>
                  <a:lnTo>
                    <a:pt x="2511" y="1533"/>
                  </a:lnTo>
                  <a:lnTo>
                    <a:pt x="2511" y="1533"/>
                  </a:lnTo>
                  <a:lnTo>
                    <a:pt x="2511" y="1531"/>
                  </a:lnTo>
                  <a:lnTo>
                    <a:pt x="2508" y="1531"/>
                  </a:lnTo>
                  <a:lnTo>
                    <a:pt x="2508" y="1528"/>
                  </a:lnTo>
                  <a:lnTo>
                    <a:pt x="2508" y="1528"/>
                  </a:lnTo>
                  <a:lnTo>
                    <a:pt x="2504" y="1531"/>
                  </a:lnTo>
                  <a:lnTo>
                    <a:pt x="2501" y="1533"/>
                  </a:lnTo>
                  <a:lnTo>
                    <a:pt x="2499" y="1535"/>
                  </a:lnTo>
                  <a:lnTo>
                    <a:pt x="2496" y="1535"/>
                  </a:lnTo>
                  <a:lnTo>
                    <a:pt x="2494" y="1535"/>
                  </a:lnTo>
                  <a:lnTo>
                    <a:pt x="2494" y="1538"/>
                  </a:lnTo>
                  <a:lnTo>
                    <a:pt x="2492" y="1538"/>
                  </a:lnTo>
                  <a:lnTo>
                    <a:pt x="2492" y="1540"/>
                  </a:lnTo>
                  <a:lnTo>
                    <a:pt x="2492" y="1540"/>
                  </a:lnTo>
                  <a:lnTo>
                    <a:pt x="2489" y="1543"/>
                  </a:lnTo>
                  <a:lnTo>
                    <a:pt x="2489" y="1543"/>
                  </a:lnTo>
                  <a:lnTo>
                    <a:pt x="2489" y="1545"/>
                  </a:lnTo>
                  <a:lnTo>
                    <a:pt x="2487" y="1545"/>
                  </a:lnTo>
                  <a:lnTo>
                    <a:pt x="2487" y="1545"/>
                  </a:lnTo>
                  <a:lnTo>
                    <a:pt x="2487" y="1547"/>
                  </a:lnTo>
                  <a:lnTo>
                    <a:pt x="2487" y="1547"/>
                  </a:lnTo>
                  <a:lnTo>
                    <a:pt x="2487" y="1554"/>
                  </a:lnTo>
                  <a:lnTo>
                    <a:pt x="2487" y="1554"/>
                  </a:lnTo>
                  <a:lnTo>
                    <a:pt x="2487" y="1557"/>
                  </a:lnTo>
                  <a:lnTo>
                    <a:pt x="2487" y="1557"/>
                  </a:lnTo>
                  <a:lnTo>
                    <a:pt x="2487" y="1557"/>
                  </a:lnTo>
                  <a:lnTo>
                    <a:pt x="2487" y="1559"/>
                  </a:lnTo>
                  <a:lnTo>
                    <a:pt x="2487" y="1559"/>
                  </a:lnTo>
                  <a:lnTo>
                    <a:pt x="2487" y="1562"/>
                  </a:lnTo>
                  <a:lnTo>
                    <a:pt x="2487" y="1559"/>
                  </a:lnTo>
                  <a:lnTo>
                    <a:pt x="2487" y="1562"/>
                  </a:lnTo>
                  <a:lnTo>
                    <a:pt x="2487" y="1564"/>
                  </a:lnTo>
                  <a:lnTo>
                    <a:pt x="2487" y="1564"/>
                  </a:lnTo>
                  <a:lnTo>
                    <a:pt x="2487" y="1562"/>
                  </a:lnTo>
                  <a:lnTo>
                    <a:pt x="2485" y="1562"/>
                  </a:lnTo>
                  <a:lnTo>
                    <a:pt x="2485" y="1564"/>
                  </a:lnTo>
                  <a:lnTo>
                    <a:pt x="2487" y="1564"/>
                  </a:lnTo>
                  <a:lnTo>
                    <a:pt x="2487" y="1564"/>
                  </a:lnTo>
                  <a:lnTo>
                    <a:pt x="2487" y="1566"/>
                  </a:lnTo>
                  <a:lnTo>
                    <a:pt x="2487" y="1566"/>
                  </a:lnTo>
                  <a:lnTo>
                    <a:pt x="2487" y="1566"/>
                  </a:lnTo>
                  <a:lnTo>
                    <a:pt x="2487" y="1569"/>
                  </a:lnTo>
                  <a:lnTo>
                    <a:pt x="2487" y="1571"/>
                  </a:lnTo>
                  <a:lnTo>
                    <a:pt x="2487" y="1571"/>
                  </a:lnTo>
                  <a:lnTo>
                    <a:pt x="2489" y="1571"/>
                  </a:lnTo>
                  <a:lnTo>
                    <a:pt x="2489" y="1571"/>
                  </a:lnTo>
                  <a:lnTo>
                    <a:pt x="2489" y="1574"/>
                  </a:lnTo>
                  <a:lnTo>
                    <a:pt x="2489" y="1574"/>
                  </a:lnTo>
                  <a:lnTo>
                    <a:pt x="2487" y="1574"/>
                  </a:lnTo>
                  <a:lnTo>
                    <a:pt x="2487" y="1574"/>
                  </a:lnTo>
                  <a:lnTo>
                    <a:pt x="2485" y="1574"/>
                  </a:lnTo>
                  <a:lnTo>
                    <a:pt x="2485" y="1571"/>
                  </a:lnTo>
                  <a:lnTo>
                    <a:pt x="2482" y="1571"/>
                  </a:lnTo>
                  <a:lnTo>
                    <a:pt x="2482" y="1571"/>
                  </a:lnTo>
                  <a:lnTo>
                    <a:pt x="2482" y="1571"/>
                  </a:lnTo>
                  <a:lnTo>
                    <a:pt x="2480" y="1571"/>
                  </a:lnTo>
                  <a:lnTo>
                    <a:pt x="2480" y="1571"/>
                  </a:lnTo>
                  <a:lnTo>
                    <a:pt x="2477" y="1571"/>
                  </a:lnTo>
                  <a:lnTo>
                    <a:pt x="2477" y="1574"/>
                  </a:lnTo>
                  <a:lnTo>
                    <a:pt x="2477" y="1574"/>
                  </a:lnTo>
                  <a:lnTo>
                    <a:pt x="2475" y="1574"/>
                  </a:lnTo>
                  <a:lnTo>
                    <a:pt x="2473" y="1574"/>
                  </a:lnTo>
                  <a:lnTo>
                    <a:pt x="2473" y="1574"/>
                  </a:lnTo>
                  <a:lnTo>
                    <a:pt x="2470" y="1576"/>
                  </a:lnTo>
                  <a:lnTo>
                    <a:pt x="2468" y="1578"/>
                  </a:lnTo>
                  <a:lnTo>
                    <a:pt x="2466" y="1581"/>
                  </a:lnTo>
                  <a:lnTo>
                    <a:pt x="2463" y="1581"/>
                  </a:lnTo>
                  <a:lnTo>
                    <a:pt x="2463" y="1581"/>
                  </a:lnTo>
                  <a:lnTo>
                    <a:pt x="2463" y="1583"/>
                  </a:lnTo>
                  <a:lnTo>
                    <a:pt x="2461" y="1583"/>
                  </a:lnTo>
                  <a:lnTo>
                    <a:pt x="2463" y="1583"/>
                  </a:lnTo>
                  <a:lnTo>
                    <a:pt x="2461" y="1583"/>
                  </a:lnTo>
                  <a:lnTo>
                    <a:pt x="2461" y="1585"/>
                  </a:lnTo>
                  <a:lnTo>
                    <a:pt x="2463" y="1585"/>
                  </a:lnTo>
                  <a:lnTo>
                    <a:pt x="2463" y="1585"/>
                  </a:lnTo>
                  <a:lnTo>
                    <a:pt x="2463" y="1588"/>
                  </a:lnTo>
                  <a:lnTo>
                    <a:pt x="2461" y="1588"/>
                  </a:lnTo>
                  <a:lnTo>
                    <a:pt x="2461" y="1588"/>
                  </a:lnTo>
                  <a:lnTo>
                    <a:pt x="2461" y="1590"/>
                  </a:lnTo>
                  <a:lnTo>
                    <a:pt x="2461" y="1590"/>
                  </a:lnTo>
                  <a:lnTo>
                    <a:pt x="2461" y="1593"/>
                  </a:lnTo>
                  <a:lnTo>
                    <a:pt x="2461" y="1593"/>
                  </a:lnTo>
                  <a:lnTo>
                    <a:pt x="2461" y="1593"/>
                  </a:lnTo>
                  <a:lnTo>
                    <a:pt x="2461" y="1595"/>
                  </a:lnTo>
                  <a:lnTo>
                    <a:pt x="2461" y="1595"/>
                  </a:lnTo>
                  <a:lnTo>
                    <a:pt x="2463" y="1595"/>
                  </a:lnTo>
                  <a:lnTo>
                    <a:pt x="2461" y="1597"/>
                  </a:lnTo>
                  <a:lnTo>
                    <a:pt x="2463" y="1597"/>
                  </a:lnTo>
                  <a:lnTo>
                    <a:pt x="2463" y="1597"/>
                  </a:lnTo>
                  <a:lnTo>
                    <a:pt x="2461" y="1597"/>
                  </a:lnTo>
                  <a:lnTo>
                    <a:pt x="2461" y="1600"/>
                  </a:lnTo>
                  <a:lnTo>
                    <a:pt x="2461" y="1600"/>
                  </a:lnTo>
                  <a:lnTo>
                    <a:pt x="2458" y="1600"/>
                  </a:lnTo>
                  <a:lnTo>
                    <a:pt x="2458" y="1602"/>
                  </a:lnTo>
                  <a:lnTo>
                    <a:pt x="2461" y="1602"/>
                  </a:lnTo>
                  <a:lnTo>
                    <a:pt x="2461" y="1602"/>
                  </a:lnTo>
                  <a:lnTo>
                    <a:pt x="2458" y="1602"/>
                  </a:lnTo>
                  <a:lnTo>
                    <a:pt x="2458" y="1602"/>
                  </a:lnTo>
                  <a:lnTo>
                    <a:pt x="2458" y="1604"/>
                  </a:lnTo>
                  <a:lnTo>
                    <a:pt x="2458" y="1604"/>
                  </a:lnTo>
                  <a:lnTo>
                    <a:pt x="2458" y="1604"/>
                  </a:lnTo>
                  <a:lnTo>
                    <a:pt x="2458" y="1607"/>
                  </a:lnTo>
                  <a:lnTo>
                    <a:pt x="2458" y="1607"/>
                  </a:lnTo>
                  <a:lnTo>
                    <a:pt x="2458" y="1609"/>
                  </a:lnTo>
                  <a:lnTo>
                    <a:pt x="2456" y="1609"/>
                  </a:lnTo>
                  <a:lnTo>
                    <a:pt x="2454" y="1612"/>
                  </a:lnTo>
                  <a:lnTo>
                    <a:pt x="2454" y="1612"/>
                  </a:lnTo>
                  <a:lnTo>
                    <a:pt x="2454" y="1614"/>
                  </a:lnTo>
                  <a:lnTo>
                    <a:pt x="2451" y="1614"/>
                  </a:lnTo>
                  <a:lnTo>
                    <a:pt x="2451" y="1614"/>
                  </a:lnTo>
                  <a:lnTo>
                    <a:pt x="2451" y="1616"/>
                  </a:lnTo>
                  <a:lnTo>
                    <a:pt x="2451" y="1616"/>
                  </a:lnTo>
                  <a:lnTo>
                    <a:pt x="2451" y="1616"/>
                  </a:lnTo>
                  <a:lnTo>
                    <a:pt x="2449" y="1616"/>
                  </a:lnTo>
                  <a:lnTo>
                    <a:pt x="2449" y="1619"/>
                  </a:lnTo>
                  <a:lnTo>
                    <a:pt x="2449" y="1621"/>
                  </a:lnTo>
                  <a:lnTo>
                    <a:pt x="2447" y="1621"/>
                  </a:lnTo>
                  <a:lnTo>
                    <a:pt x="2444" y="1621"/>
                  </a:lnTo>
                  <a:lnTo>
                    <a:pt x="2444" y="1621"/>
                  </a:lnTo>
                  <a:lnTo>
                    <a:pt x="2444" y="1623"/>
                  </a:lnTo>
                  <a:lnTo>
                    <a:pt x="2442" y="1623"/>
                  </a:lnTo>
                  <a:lnTo>
                    <a:pt x="2444" y="1623"/>
                  </a:lnTo>
                  <a:lnTo>
                    <a:pt x="2442" y="1626"/>
                  </a:lnTo>
                  <a:lnTo>
                    <a:pt x="2442" y="1626"/>
                  </a:lnTo>
                  <a:lnTo>
                    <a:pt x="2439" y="1626"/>
                  </a:lnTo>
                  <a:lnTo>
                    <a:pt x="2439" y="1628"/>
                  </a:lnTo>
                  <a:lnTo>
                    <a:pt x="2439" y="1628"/>
                  </a:lnTo>
                  <a:lnTo>
                    <a:pt x="2437" y="1631"/>
                  </a:lnTo>
                  <a:lnTo>
                    <a:pt x="2437" y="1631"/>
                  </a:lnTo>
                  <a:lnTo>
                    <a:pt x="2437" y="1633"/>
                  </a:lnTo>
                  <a:lnTo>
                    <a:pt x="2435" y="1633"/>
                  </a:lnTo>
                  <a:lnTo>
                    <a:pt x="2432" y="1635"/>
                  </a:lnTo>
                  <a:lnTo>
                    <a:pt x="2432" y="1635"/>
                  </a:lnTo>
                  <a:lnTo>
                    <a:pt x="2432" y="1635"/>
                  </a:lnTo>
                  <a:lnTo>
                    <a:pt x="2430" y="1638"/>
                  </a:lnTo>
                  <a:lnTo>
                    <a:pt x="2430" y="1638"/>
                  </a:lnTo>
                  <a:lnTo>
                    <a:pt x="2430" y="1638"/>
                  </a:lnTo>
                  <a:lnTo>
                    <a:pt x="2430" y="1635"/>
                  </a:lnTo>
                  <a:lnTo>
                    <a:pt x="2430" y="1635"/>
                  </a:lnTo>
                  <a:lnTo>
                    <a:pt x="2430" y="1633"/>
                  </a:lnTo>
                  <a:lnTo>
                    <a:pt x="2430" y="1633"/>
                  </a:lnTo>
                  <a:lnTo>
                    <a:pt x="2430" y="1633"/>
                  </a:lnTo>
                  <a:lnTo>
                    <a:pt x="2430" y="1631"/>
                  </a:lnTo>
                  <a:lnTo>
                    <a:pt x="2430" y="1628"/>
                  </a:lnTo>
                  <a:lnTo>
                    <a:pt x="2430" y="1628"/>
                  </a:lnTo>
                  <a:lnTo>
                    <a:pt x="2428" y="1628"/>
                  </a:lnTo>
                  <a:lnTo>
                    <a:pt x="2428" y="1628"/>
                  </a:lnTo>
                  <a:lnTo>
                    <a:pt x="2428" y="1626"/>
                  </a:lnTo>
                  <a:lnTo>
                    <a:pt x="2428" y="1626"/>
                  </a:lnTo>
                  <a:lnTo>
                    <a:pt x="2428" y="1623"/>
                  </a:lnTo>
                  <a:lnTo>
                    <a:pt x="2428" y="1623"/>
                  </a:lnTo>
                  <a:lnTo>
                    <a:pt x="2425" y="1623"/>
                  </a:lnTo>
                  <a:lnTo>
                    <a:pt x="2425" y="1621"/>
                  </a:lnTo>
                  <a:lnTo>
                    <a:pt x="2425" y="1621"/>
                  </a:lnTo>
                  <a:lnTo>
                    <a:pt x="2425" y="1619"/>
                  </a:lnTo>
                  <a:lnTo>
                    <a:pt x="2425" y="1616"/>
                  </a:lnTo>
                  <a:lnTo>
                    <a:pt x="2428" y="1614"/>
                  </a:lnTo>
                  <a:lnTo>
                    <a:pt x="2425" y="1607"/>
                  </a:lnTo>
                  <a:lnTo>
                    <a:pt x="2425" y="1602"/>
                  </a:lnTo>
                  <a:lnTo>
                    <a:pt x="2423" y="1595"/>
                  </a:lnTo>
                  <a:lnTo>
                    <a:pt x="2423" y="1595"/>
                  </a:lnTo>
                  <a:lnTo>
                    <a:pt x="2423" y="1595"/>
                  </a:lnTo>
                  <a:lnTo>
                    <a:pt x="2423" y="1593"/>
                  </a:lnTo>
                  <a:lnTo>
                    <a:pt x="2423" y="1593"/>
                  </a:lnTo>
                  <a:lnTo>
                    <a:pt x="2423" y="1593"/>
                  </a:lnTo>
                  <a:lnTo>
                    <a:pt x="2425" y="1593"/>
                  </a:lnTo>
                  <a:lnTo>
                    <a:pt x="2425" y="1593"/>
                  </a:lnTo>
                  <a:lnTo>
                    <a:pt x="2423" y="1593"/>
                  </a:lnTo>
                  <a:lnTo>
                    <a:pt x="2423" y="1593"/>
                  </a:lnTo>
                  <a:lnTo>
                    <a:pt x="2423" y="1590"/>
                  </a:lnTo>
                  <a:lnTo>
                    <a:pt x="2420" y="1588"/>
                  </a:lnTo>
                  <a:lnTo>
                    <a:pt x="2420" y="1588"/>
                  </a:lnTo>
                  <a:lnTo>
                    <a:pt x="2420" y="1583"/>
                  </a:lnTo>
                  <a:lnTo>
                    <a:pt x="2418" y="1578"/>
                  </a:lnTo>
                  <a:lnTo>
                    <a:pt x="2418" y="1576"/>
                  </a:lnTo>
                  <a:lnTo>
                    <a:pt x="2418" y="1571"/>
                  </a:lnTo>
                  <a:lnTo>
                    <a:pt x="2418" y="1569"/>
                  </a:lnTo>
                  <a:lnTo>
                    <a:pt x="2418" y="1566"/>
                  </a:lnTo>
                  <a:lnTo>
                    <a:pt x="2418" y="1562"/>
                  </a:lnTo>
                  <a:lnTo>
                    <a:pt x="2418" y="1559"/>
                  </a:lnTo>
                  <a:lnTo>
                    <a:pt x="2418" y="1557"/>
                  </a:lnTo>
                  <a:lnTo>
                    <a:pt x="2418" y="1557"/>
                  </a:lnTo>
                  <a:lnTo>
                    <a:pt x="2416" y="1554"/>
                  </a:lnTo>
                  <a:lnTo>
                    <a:pt x="2416" y="1554"/>
                  </a:lnTo>
                  <a:lnTo>
                    <a:pt x="2416" y="1552"/>
                  </a:lnTo>
                  <a:lnTo>
                    <a:pt x="2416" y="1552"/>
                  </a:lnTo>
                  <a:lnTo>
                    <a:pt x="2413" y="1547"/>
                  </a:lnTo>
                  <a:lnTo>
                    <a:pt x="2416" y="1547"/>
                  </a:lnTo>
                  <a:lnTo>
                    <a:pt x="2413" y="1547"/>
                  </a:lnTo>
                  <a:lnTo>
                    <a:pt x="2413" y="1545"/>
                  </a:lnTo>
                  <a:lnTo>
                    <a:pt x="2413" y="1543"/>
                  </a:lnTo>
                  <a:lnTo>
                    <a:pt x="2411" y="1535"/>
                  </a:lnTo>
                  <a:lnTo>
                    <a:pt x="2411" y="1524"/>
                  </a:lnTo>
                  <a:lnTo>
                    <a:pt x="2411" y="1524"/>
                  </a:lnTo>
                  <a:lnTo>
                    <a:pt x="2411" y="1521"/>
                  </a:lnTo>
                  <a:lnTo>
                    <a:pt x="2411" y="1521"/>
                  </a:lnTo>
                  <a:lnTo>
                    <a:pt x="2409" y="1507"/>
                  </a:lnTo>
                  <a:lnTo>
                    <a:pt x="2409" y="1507"/>
                  </a:lnTo>
                  <a:lnTo>
                    <a:pt x="2409" y="1504"/>
                  </a:lnTo>
                  <a:lnTo>
                    <a:pt x="2411" y="1502"/>
                  </a:lnTo>
                  <a:lnTo>
                    <a:pt x="2411" y="1497"/>
                  </a:lnTo>
                  <a:lnTo>
                    <a:pt x="2411" y="1497"/>
                  </a:lnTo>
                  <a:lnTo>
                    <a:pt x="2411" y="1488"/>
                  </a:lnTo>
                  <a:lnTo>
                    <a:pt x="2411" y="1488"/>
                  </a:lnTo>
                  <a:lnTo>
                    <a:pt x="2411" y="1485"/>
                  </a:lnTo>
                  <a:lnTo>
                    <a:pt x="2411" y="1485"/>
                  </a:lnTo>
                  <a:lnTo>
                    <a:pt x="2411" y="1483"/>
                  </a:lnTo>
                  <a:lnTo>
                    <a:pt x="2411" y="1483"/>
                  </a:lnTo>
                  <a:lnTo>
                    <a:pt x="2413" y="1483"/>
                  </a:lnTo>
                  <a:lnTo>
                    <a:pt x="2413" y="1481"/>
                  </a:lnTo>
                  <a:lnTo>
                    <a:pt x="2413" y="1478"/>
                  </a:lnTo>
                  <a:lnTo>
                    <a:pt x="2413" y="1476"/>
                  </a:lnTo>
                  <a:lnTo>
                    <a:pt x="2416" y="1466"/>
                  </a:lnTo>
                  <a:lnTo>
                    <a:pt x="2416" y="1466"/>
                  </a:lnTo>
                  <a:lnTo>
                    <a:pt x="2418" y="1464"/>
                  </a:lnTo>
                  <a:lnTo>
                    <a:pt x="2418" y="1464"/>
                  </a:lnTo>
                  <a:lnTo>
                    <a:pt x="2418" y="1462"/>
                  </a:lnTo>
                  <a:lnTo>
                    <a:pt x="2420" y="1462"/>
                  </a:lnTo>
                  <a:lnTo>
                    <a:pt x="2420" y="1459"/>
                  </a:lnTo>
                  <a:lnTo>
                    <a:pt x="2420" y="1457"/>
                  </a:lnTo>
                  <a:lnTo>
                    <a:pt x="2423" y="1457"/>
                  </a:lnTo>
                  <a:lnTo>
                    <a:pt x="2423" y="1457"/>
                  </a:lnTo>
                  <a:lnTo>
                    <a:pt x="2425" y="1457"/>
                  </a:lnTo>
                  <a:lnTo>
                    <a:pt x="2425" y="1455"/>
                  </a:lnTo>
                  <a:lnTo>
                    <a:pt x="2428" y="1455"/>
                  </a:lnTo>
                  <a:lnTo>
                    <a:pt x="2428" y="1452"/>
                  </a:lnTo>
                  <a:lnTo>
                    <a:pt x="2428" y="1452"/>
                  </a:lnTo>
                  <a:lnTo>
                    <a:pt x="2428" y="1450"/>
                  </a:lnTo>
                  <a:lnTo>
                    <a:pt x="2428" y="1450"/>
                  </a:lnTo>
                  <a:lnTo>
                    <a:pt x="2428" y="1452"/>
                  </a:lnTo>
                  <a:lnTo>
                    <a:pt x="2430" y="1452"/>
                  </a:lnTo>
                  <a:lnTo>
                    <a:pt x="2430" y="1450"/>
                  </a:lnTo>
                  <a:lnTo>
                    <a:pt x="2430" y="1447"/>
                  </a:lnTo>
                  <a:lnTo>
                    <a:pt x="2432" y="1447"/>
                  </a:lnTo>
                  <a:lnTo>
                    <a:pt x="2432" y="1445"/>
                  </a:lnTo>
                  <a:lnTo>
                    <a:pt x="2432" y="1443"/>
                  </a:lnTo>
                  <a:lnTo>
                    <a:pt x="2435" y="1440"/>
                  </a:lnTo>
                  <a:lnTo>
                    <a:pt x="2435" y="1438"/>
                  </a:lnTo>
                  <a:lnTo>
                    <a:pt x="2435" y="1435"/>
                  </a:lnTo>
                  <a:lnTo>
                    <a:pt x="2432" y="1433"/>
                  </a:lnTo>
                  <a:lnTo>
                    <a:pt x="2432" y="1433"/>
                  </a:lnTo>
                  <a:lnTo>
                    <a:pt x="2432" y="1428"/>
                  </a:lnTo>
                  <a:lnTo>
                    <a:pt x="2430" y="1428"/>
                  </a:lnTo>
                  <a:lnTo>
                    <a:pt x="2432" y="1428"/>
                  </a:lnTo>
                  <a:lnTo>
                    <a:pt x="2435" y="1426"/>
                  </a:lnTo>
                  <a:lnTo>
                    <a:pt x="2437" y="1426"/>
                  </a:lnTo>
                  <a:lnTo>
                    <a:pt x="2439" y="1428"/>
                  </a:lnTo>
                  <a:lnTo>
                    <a:pt x="2439" y="1428"/>
                  </a:lnTo>
                  <a:lnTo>
                    <a:pt x="2442" y="1428"/>
                  </a:lnTo>
                  <a:lnTo>
                    <a:pt x="2442" y="1426"/>
                  </a:lnTo>
                  <a:lnTo>
                    <a:pt x="2444" y="1426"/>
                  </a:lnTo>
                  <a:lnTo>
                    <a:pt x="2444" y="1424"/>
                  </a:lnTo>
                  <a:lnTo>
                    <a:pt x="2444" y="1424"/>
                  </a:lnTo>
                  <a:lnTo>
                    <a:pt x="2444" y="1424"/>
                  </a:lnTo>
                  <a:lnTo>
                    <a:pt x="2444" y="1421"/>
                  </a:lnTo>
                  <a:lnTo>
                    <a:pt x="2447" y="1419"/>
                  </a:lnTo>
                  <a:lnTo>
                    <a:pt x="2449" y="1419"/>
                  </a:lnTo>
                  <a:lnTo>
                    <a:pt x="2449" y="1419"/>
                  </a:lnTo>
                  <a:lnTo>
                    <a:pt x="2451" y="1421"/>
                  </a:lnTo>
                  <a:lnTo>
                    <a:pt x="2454" y="1421"/>
                  </a:lnTo>
                  <a:lnTo>
                    <a:pt x="2454" y="1419"/>
                  </a:lnTo>
                  <a:lnTo>
                    <a:pt x="2456" y="1419"/>
                  </a:lnTo>
                  <a:lnTo>
                    <a:pt x="2458" y="1419"/>
                  </a:lnTo>
                  <a:lnTo>
                    <a:pt x="2458" y="1421"/>
                  </a:lnTo>
                  <a:lnTo>
                    <a:pt x="2458" y="1424"/>
                  </a:lnTo>
                  <a:lnTo>
                    <a:pt x="2458" y="1424"/>
                  </a:lnTo>
                  <a:lnTo>
                    <a:pt x="2458" y="1421"/>
                  </a:lnTo>
                  <a:lnTo>
                    <a:pt x="2458" y="1419"/>
                  </a:lnTo>
                  <a:lnTo>
                    <a:pt x="2458" y="1419"/>
                  </a:lnTo>
                  <a:lnTo>
                    <a:pt x="2458" y="1416"/>
                  </a:lnTo>
                  <a:lnTo>
                    <a:pt x="2458" y="1416"/>
                  </a:lnTo>
                  <a:lnTo>
                    <a:pt x="2461" y="1416"/>
                  </a:lnTo>
                  <a:lnTo>
                    <a:pt x="2461" y="1414"/>
                  </a:lnTo>
                  <a:lnTo>
                    <a:pt x="2463" y="1412"/>
                  </a:lnTo>
                  <a:lnTo>
                    <a:pt x="2468" y="1412"/>
                  </a:lnTo>
                  <a:lnTo>
                    <a:pt x="2468" y="1409"/>
                  </a:lnTo>
                  <a:lnTo>
                    <a:pt x="2468" y="1407"/>
                  </a:lnTo>
                  <a:lnTo>
                    <a:pt x="2470" y="1407"/>
                  </a:lnTo>
                  <a:lnTo>
                    <a:pt x="2470" y="1407"/>
                  </a:lnTo>
                  <a:lnTo>
                    <a:pt x="2473" y="1405"/>
                  </a:lnTo>
                  <a:lnTo>
                    <a:pt x="2473" y="1405"/>
                  </a:lnTo>
                  <a:lnTo>
                    <a:pt x="2473" y="1405"/>
                  </a:lnTo>
                  <a:lnTo>
                    <a:pt x="2473" y="1405"/>
                  </a:lnTo>
                  <a:lnTo>
                    <a:pt x="2475" y="1405"/>
                  </a:lnTo>
                  <a:lnTo>
                    <a:pt x="2473" y="1405"/>
                  </a:lnTo>
                  <a:lnTo>
                    <a:pt x="2473" y="1402"/>
                  </a:lnTo>
                  <a:lnTo>
                    <a:pt x="2477" y="1397"/>
                  </a:lnTo>
                  <a:lnTo>
                    <a:pt x="2477" y="1397"/>
                  </a:lnTo>
                  <a:lnTo>
                    <a:pt x="2480" y="1397"/>
                  </a:lnTo>
                  <a:lnTo>
                    <a:pt x="2480" y="1395"/>
                  </a:lnTo>
                  <a:lnTo>
                    <a:pt x="2480" y="1395"/>
                  </a:lnTo>
                  <a:lnTo>
                    <a:pt x="2480" y="1395"/>
                  </a:lnTo>
                  <a:lnTo>
                    <a:pt x="2480" y="1393"/>
                  </a:lnTo>
                  <a:lnTo>
                    <a:pt x="2482" y="1393"/>
                  </a:lnTo>
                  <a:lnTo>
                    <a:pt x="2482" y="1393"/>
                  </a:lnTo>
                  <a:lnTo>
                    <a:pt x="2482" y="1393"/>
                  </a:lnTo>
                  <a:lnTo>
                    <a:pt x="2482" y="1390"/>
                  </a:lnTo>
                  <a:lnTo>
                    <a:pt x="2482" y="1388"/>
                  </a:lnTo>
                  <a:lnTo>
                    <a:pt x="2482" y="1388"/>
                  </a:lnTo>
                  <a:lnTo>
                    <a:pt x="2482" y="1385"/>
                  </a:lnTo>
                  <a:lnTo>
                    <a:pt x="2482" y="1385"/>
                  </a:lnTo>
                  <a:lnTo>
                    <a:pt x="2485" y="1385"/>
                  </a:lnTo>
                  <a:lnTo>
                    <a:pt x="2485" y="1383"/>
                  </a:lnTo>
                  <a:lnTo>
                    <a:pt x="2487" y="1383"/>
                  </a:lnTo>
                  <a:lnTo>
                    <a:pt x="2492" y="1376"/>
                  </a:lnTo>
                  <a:lnTo>
                    <a:pt x="2492" y="1376"/>
                  </a:lnTo>
                  <a:lnTo>
                    <a:pt x="2492" y="1376"/>
                  </a:lnTo>
                  <a:lnTo>
                    <a:pt x="2494" y="1374"/>
                  </a:lnTo>
                  <a:lnTo>
                    <a:pt x="2494" y="1371"/>
                  </a:lnTo>
                  <a:lnTo>
                    <a:pt x="2496" y="1369"/>
                  </a:lnTo>
                  <a:lnTo>
                    <a:pt x="2496" y="1369"/>
                  </a:lnTo>
                  <a:lnTo>
                    <a:pt x="2496" y="1366"/>
                  </a:lnTo>
                  <a:lnTo>
                    <a:pt x="2499" y="1366"/>
                  </a:lnTo>
                  <a:lnTo>
                    <a:pt x="2499" y="1366"/>
                  </a:lnTo>
                  <a:lnTo>
                    <a:pt x="2499" y="1366"/>
                  </a:lnTo>
                  <a:lnTo>
                    <a:pt x="2501" y="1366"/>
                  </a:lnTo>
                  <a:lnTo>
                    <a:pt x="2504" y="1364"/>
                  </a:lnTo>
                  <a:lnTo>
                    <a:pt x="2504" y="1364"/>
                  </a:lnTo>
                  <a:lnTo>
                    <a:pt x="2504" y="1362"/>
                  </a:lnTo>
                  <a:lnTo>
                    <a:pt x="2506" y="1362"/>
                  </a:lnTo>
                  <a:lnTo>
                    <a:pt x="2506" y="1359"/>
                  </a:lnTo>
                  <a:lnTo>
                    <a:pt x="2508" y="1359"/>
                  </a:lnTo>
                  <a:lnTo>
                    <a:pt x="2508" y="1357"/>
                  </a:lnTo>
                  <a:lnTo>
                    <a:pt x="2511" y="1357"/>
                  </a:lnTo>
                  <a:lnTo>
                    <a:pt x="2511" y="1355"/>
                  </a:lnTo>
                  <a:lnTo>
                    <a:pt x="2513" y="1352"/>
                  </a:lnTo>
                  <a:lnTo>
                    <a:pt x="2513" y="1350"/>
                  </a:lnTo>
                  <a:lnTo>
                    <a:pt x="2515" y="1350"/>
                  </a:lnTo>
                  <a:lnTo>
                    <a:pt x="2515" y="1347"/>
                  </a:lnTo>
                  <a:lnTo>
                    <a:pt x="2518" y="1347"/>
                  </a:lnTo>
                  <a:lnTo>
                    <a:pt x="2518" y="1347"/>
                  </a:lnTo>
                  <a:lnTo>
                    <a:pt x="2520" y="1347"/>
                  </a:lnTo>
                  <a:lnTo>
                    <a:pt x="2523" y="1345"/>
                  </a:lnTo>
                  <a:lnTo>
                    <a:pt x="2523" y="1343"/>
                  </a:lnTo>
                  <a:lnTo>
                    <a:pt x="2523" y="1343"/>
                  </a:lnTo>
                  <a:lnTo>
                    <a:pt x="2523" y="1340"/>
                  </a:lnTo>
                  <a:lnTo>
                    <a:pt x="2523" y="1338"/>
                  </a:lnTo>
                  <a:lnTo>
                    <a:pt x="2523" y="1338"/>
                  </a:lnTo>
                  <a:lnTo>
                    <a:pt x="2523" y="1336"/>
                  </a:lnTo>
                  <a:lnTo>
                    <a:pt x="2523" y="1336"/>
                  </a:lnTo>
                  <a:lnTo>
                    <a:pt x="2527" y="1333"/>
                  </a:lnTo>
                  <a:lnTo>
                    <a:pt x="2527" y="1333"/>
                  </a:lnTo>
                  <a:lnTo>
                    <a:pt x="2527" y="1333"/>
                  </a:lnTo>
                  <a:lnTo>
                    <a:pt x="2530" y="1333"/>
                  </a:lnTo>
                  <a:lnTo>
                    <a:pt x="2530" y="1333"/>
                  </a:lnTo>
                  <a:lnTo>
                    <a:pt x="2530" y="1331"/>
                  </a:lnTo>
                  <a:lnTo>
                    <a:pt x="2532" y="1331"/>
                  </a:lnTo>
                  <a:lnTo>
                    <a:pt x="2532" y="1328"/>
                  </a:lnTo>
                  <a:lnTo>
                    <a:pt x="2532" y="1328"/>
                  </a:lnTo>
                  <a:lnTo>
                    <a:pt x="2534" y="1328"/>
                  </a:lnTo>
                  <a:lnTo>
                    <a:pt x="2537" y="1328"/>
                  </a:lnTo>
                  <a:lnTo>
                    <a:pt x="2537" y="1328"/>
                  </a:lnTo>
                  <a:lnTo>
                    <a:pt x="2537" y="1328"/>
                  </a:lnTo>
                  <a:lnTo>
                    <a:pt x="2539" y="1326"/>
                  </a:lnTo>
                  <a:lnTo>
                    <a:pt x="2539" y="1326"/>
                  </a:lnTo>
                  <a:lnTo>
                    <a:pt x="2539" y="1324"/>
                  </a:lnTo>
                  <a:lnTo>
                    <a:pt x="2542" y="1324"/>
                  </a:lnTo>
                  <a:lnTo>
                    <a:pt x="2542" y="1324"/>
                  </a:lnTo>
                  <a:lnTo>
                    <a:pt x="2544" y="1324"/>
                  </a:lnTo>
                  <a:lnTo>
                    <a:pt x="2544" y="1324"/>
                  </a:lnTo>
                  <a:lnTo>
                    <a:pt x="2544" y="1324"/>
                  </a:lnTo>
                  <a:lnTo>
                    <a:pt x="2546" y="1324"/>
                  </a:lnTo>
                  <a:lnTo>
                    <a:pt x="2549" y="1324"/>
                  </a:lnTo>
                  <a:lnTo>
                    <a:pt x="2546" y="1324"/>
                  </a:lnTo>
                  <a:lnTo>
                    <a:pt x="2546" y="1326"/>
                  </a:lnTo>
                  <a:lnTo>
                    <a:pt x="2549" y="1324"/>
                  </a:lnTo>
                  <a:lnTo>
                    <a:pt x="2549" y="1324"/>
                  </a:lnTo>
                  <a:lnTo>
                    <a:pt x="2549" y="1321"/>
                  </a:lnTo>
                  <a:lnTo>
                    <a:pt x="2549" y="1321"/>
                  </a:lnTo>
                  <a:lnTo>
                    <a:pt x="2551" y="1319"/>
                  </a:lnTo>
                  <a:lnTo>
                    <a:pt x="2551" y="1319"/>
                  </a:lnTo>
                  <a:lnTo>
                    <a:pt x="2553" y="1319"/>
                  </a:lnTo>
                  <a:lnTo>
                    <a:pt x="2553" y="1321"/>
                  </a:lnTo>
                  <a:lnTo>
                    <a:pt x="2553" y="1319"/>
                  </a:lnTo>
                  <a:lnTo>
                    <a:pt x="2553" y="1319"/>
                  </a:lnTo>
                  <a:lnTo>
                    <a:pt x="2553" y="1316"/>
                  </a:lnTo>
                  <a:lnTo>
                    <a:pt x="2553" y="1316"/>
                  </a:lnTo>
                  <a:lnTo>
                    <a:pt x="2551" y="1316"/>
                  </a:lnTo>
                  <a:lnTo>
                    <a:pt x="2551" y="1316"/>
                  </a:lnTo>
                  <a:lnTo>
                    <a:pt x="2549" y="1316"/>
                  </a:lnTo>
                  <a:lnTo>
                    <a:pt x="2551" y="1314"/>
                  </a:lnTo>
                  <a:lnTo>
                    <a:pt x="2551" y="1314"/>
                  </a:lnTo>
                  <a:lnTo>
                    <a:pt x="2551" y="1314"/>
                  </a:lnTo>
                  <a:lnTo>
                    <a:pt x="2551" y="1312"/>
                  </a:lnTo>
                  <a:lnTo>
                    <a:pt x="2551" y="1309"/>
                  </a:lnTo>
                  <a:lnTo>
                    <a:pt x="2553" y="1309"/>
                  </a:lnTo>
                  <a:lnTo>
                    <a:pt x="2553" y="1309"/>
                  </a:lnTo>
                  <a:lnTo>
                    <a:pt x="2558" y="1307"/>
                  </a:lnTo>
                  <a:lnTo>
                    <a:pt x="2558" y="1305"/>
                  </a:lnTo>
                  <a:lnTo>
                    <a:pt x="2558" y="1305"/>
                  </a:lnTo>
                  <a:lnTo>
                    <a:pt x="2561" y="1302"/>
                  </a:lnTo>
                  <a:lnTo>
                    <a:pt x="2558" y="1302"/>
                  </a:lnTo>
                  <a:lnTo>
                    <a:pt x="2558" y="1300"/>
                  </a:lnTo>
                  <a:lnTo>
                    <a:pt x="2556" y="1297"/>
                  </a:lnTo>
                  <a:lnTo>
                    <a:pt x="2556" y="1300"/>
                  </a:lnTo>
                  <a:lnTo>
                    <a:pt x="2553" y="1300"/>
                  </a:lnTo>
                  <a:lnTo>
                    <a:pt x="2553" y="1297"/>
                  </a:lnTo>
                  <a:lnTo>
                    <a:pt x="2556" y="1295"/>
                  </a:lnTo>
                  <a:lnTo>
                    <a:pt x="2556" y="1295"/>
                  </a:lnTo>
                  <a:lnTo>
                    <a:pt x="2556" y="1293"/>
                  </a:lnTo>
                  <a:lnTo>
                    <a:pt x="2556" y="1293"/>
                  </a:lnTo>
                  <a:lnTo>
                    <a:pt x="2558" y="1293"/>
                  </a:lnTo>
                  <a:lnTo>
                    <a:pt x="2558" y="1290"/>
                  </a:lnTo>
                  <a:lnTo>
                    <a:pt x="2558" y="1293"/>
                  </a:lnTo>
                  <a:lnTo>
                    <a:pt x="2558" y="1290"/>
                  </a:lnTo>
                  <a:lnTo>
                    <a:pt x="2561" y="1290"/>
                  </a:lnTo>
                  <a:lnTo>
                    <a:pt x="2561" y="1288"/>
                  </a:lnTo>
                  <a:lnTo>
                    <a:pt x="2561" y="1288"/>
                  </a:lnTo>
                  <a:lnTo>
                    <a:pt x="2561" y="1286"/>
                  </a:lnTo>
                  <a:lnTo>
                    <a:pt x="2561" y="1286"/>
                  </a:lnTo>
                  <a:lnTo>
                    <a:pt x="2561" y="1283"/>
                  </a:lnTo>
                  <a:lnTo>
                    <a:pt x="2561" y="1283"/>
                  </a:lnTo>
                  <a:lnTo>
                    <a:pt x="2561" y="1281"/>
                  </a:lnTo>
                  <a:lnTo>
                    <a:pt x="2561" y="1278"/>
                  </a:lnTo>
                  <a:lnTo>
                    <a:pt x="2561" y="1278"/>
                  </a:lnTo>
                  <a:lnTo>
                    <a:pt x="2561" y="1278"/>
                  </a:lnTo>
                  <a:lnTo>
                    <a:pt x="2561" y="1276"/>
                  </a:lnTo>
                  <a:lnTo>
                    <a:pt x="2561" y="1276"/>
                  </a:lnTo>
                  <a:lnTo>
                    <a:pt x="2561" y="1276"/>
                  </a:lnTo>
                  <a:lnTo>
                    <a:pt x="2561" y="1274"/>
                  </a:lnTo>
                  <a:lnTo>
                    <a:pt x="2561" y="1274"/>
                  </a:lnTo>
                  <a:lnTo>
                    <a:pt x="2561" y="1271"/>
                  </a:lnTo>
                  <a:lnTo>
                    <a:pt x="2561" y="1269"/>
                  </a:lnTo>
                  <a:lnTo>
                    <a:pt x="2561" y="1269"/>
                  </a:lnTo>
                  <a:lnTo>
                    <a:pt x="2561" y="1266"/>
                  </a:lnTo>
                  <a:lnTo>
                    <a:pt x="2563" y="1266"/>
                  </a:lnTo>
                  <a:lnTo>
                    <a:pt x="2563" y="1266"/>
                  </a:lnTo>
                  <a:lnTo>
                    <a:pt x="2563" y="1266"/>
                  </a:lnTo>
                  <a:lnTo>
                    <a:pt x="2565" y="1264"/>
                  </a:lnTo>
                  <a:lnTo>
                    <a:pt x="2568" y="1264"/>
                  </a:lnTo>
                  <a:lnTo>
                    <a:pt x="2568" y="1264"/>
                  </a:lnTo>
                  <a:lnTo>
                    <a:pt x="2568" y="1262"/>
                  </a:lnTo>
                  <a:lnTo>
                    <a:pt x="2568" y="1259"/>
                  </a:lnTo>
                  <a:lnTo>
                    <a:pt x="2570" y="1259"/>
                  </a:lnTo>
                  <a:lnTo>
                    <a:pt x="2570" y="1259"/>
                  </a:lnTo>
                  <a:lnTo>
                    <a:pt x="2572" y="1259"/>
                  </a:lnTo>
                  <a:lnTo>
                    <a:pt x="2575" y="1262"/>
                  </a:lnTo>
                  <a:lnTo>
                    <a:pt x="2577" y="1264"/>
                  </a:lnTo>
                  <a:lnTo>
                    <a:pt x="2577" y="1264"/>
                  </a:lnTo>
                  <a:lnTo>
                    <a:pt x="2580" y="1264"/>
                  </a:lnTo>
                  <a:lnTo>
                    <a:pt x="2580" y="1264"/>
                  </a:lnTo>
                  <a:lnTo>
                    <a:pt x="2582" y="1266"/>
                  </a:lnTo>
                  <a:lnTo>
                    <a:pt x="2582" y="1264"/>
                  </a:lnTo>
                  <a:lnTo>
                    <a:pt x="2580" y="1264"/>
                  </a:lnTo>
                  <a:lnTo>
                    <a:pt x="2580" y="1262"/>
                  </a:lnTo>
                  <a:lnTo>
                    <a:pt x="2580" y="1259"/>
                  </a:lnTo>
                  <a:lnTo>
                    <a:pt x="2580" y="1259"/>
                  </a:lnTo>
                  <a:lnTo>
                    <a:pt x="2582" y="1259"/>
                  </a:lnTo>
                  <a:lnTo>
                    <a:pt x="2582" y="1259"/>
                  </a:lnTo>
                  <a:lnTo>
                    <a:pt x="2584" y="1259"/>
                  </a:lnTo>
                  <a:lnTo>
                    <a:pt x="2587" y="1262"/>
                  </a:lnTo>
                  <a:lnTo>
                    <a:pt x="2589" y="1262"/>
                  </a:lnTo>
                  <a:lnTo>
                    <a:pt x="2589" y="1259"/>
                  </a:lnTo>
                  <a:lnTo>
                    <a:pt x="2584" y="1259"/>
                  </a:lnTo>
                  <a:lnTo>
                    <a:pt x="2582" y="1259"/>
                  </a:lnTo>
                  <a:lnTo>
                    <a:pt x="2580" y="1259"/>
                  </a:lnTo>
                  <a:lnTo>
                    <a:pt x="2577" y="1257"/>
                  </a:lnTo>
                  <a:lnTo>
                    <a:pt x="2575" y="1257"/>
                  </a:lnTo>
                  <a:lnTo>
                    <a:pt x="2572" y="1257"/>
                  </a:lnTo>
                  <a:lnTo>
                    <a:pt x="2572" y="1257"/>
                  </a:lnTo>
                  <a:lnTo>
                    <a:pt x="2570" y="1255"/>
                  </a:lnTo>
                  <a:lnTo>
                    <a:pt x="2570" y="1255"/>
                  </a:lnTo>
                  <a:lnTo>
                    <a:pt x="2570" y="1252"/>
                  </a:lnTo>
                  <a:lnTo>
                    <a:pt x="2568" y="1252"/>
                  </a:lnTo>
                  <a:lnTo>
                    <a:pt x="2568" y="1252"/>
                  </a:lnTo>
                  <a:lnTo>
                    <a:pt x="2565" y="1250"/>
                  </a:lnTo>
                  <a:lnTo>
                    <a:pt x="2563" y="1252"/>
                  </a:lnTo>
                  <a:lnTo>
                    <a:pt x="2563" y="1252"/>
                  </a:lnTo>
                  <a:lnTo>
                    <a:pt x="2561" y="1255"/>
                  </a:lnTo>
                  <a:lnTo>
                    <a:pt x="2561" y="1252"/>
                  </a:lnTo>
                  <a:lnTo>
                    <a:pt x="2558" y="1255"/>
                  </a:lnTo>
                  <a:lnTo>
                    <a:pt x="2558" y="1255"/>
                  </a:lnTo>
                  <a:lnTo>
                    <a:pt x="2558" y="1255"/>
                  </a:lnTo>
                  <a:lnTo>
                    <a:pt x="2558" y="1257"/>
                  </a:lnTo>
                  <a:lnTo>
                    <a:pt x="2556" y="1255"/>
                  </a:lnTo>
                  <a:lnTo>
                    <a:pt x="2553" y="1255"/>
                  </a:lnTo>
                  <a:lnTo>
                    <a:pt x="2553" y="1255"/>
                  </a:lnTo>
                  <a:lnTo>
                    <a:pt x="2551" y="1255"/>
                  </a:lnTo>
                  <a:lnTo>
                    <a:pt x="2551" y="1257"/>
                  </a:lnTo>
                  <a:lnTo>
                    <a:pt x="2551" y="1257"/>
                  </a:lnTo>
                  <a:lnTo>
                    <a:pt x="2549" y="1257"/>
                  </a:lnTo>
                  <a:lnTo>
                    <a:pt x="2549" y="1257"/>
                  </a:lnTo>
                  <a:lnTo>
                    <a:pt x="2549" y="1257"/>
                  </a:lnTo>
                  <a:lnTo>
                    <a:pt x="2549" y="1257"/>
                  </a:lnTo>
                  <a:lnTo>
                    <a:pt x="2546" y="1257"/>
                  </a:lnTo>
                  <a:lnTo>
                    <a:pt x="2544" y="1259"/>
                  </a:lnTo>
                  <a:lnTo>
                    <a:pt x="2546" y="1259"/>
                  </a:lnTo>
                  <a:lnTo>
                    <a:pt x="2544" y="1259"/>
                  </a:lnTo>
                  <a:lnTo>
                    <a:pt x="2544" y="1262"/>
                  </a:lnTo>
                  <a:lnTo>
                    <a:pt x="2544" y="1264"/>
                  </a:lnTo>
                  <a:lnTo>
                    <a:pt x="2546" y="1264"/>
                  </a:lnTo>
                  <a:lnTo>
                    <a:pt x="2549" y="1264"/>
                  </a:lnTo>
                  <a:lnTo>
                    <a:pt x="2549" y="1266"/>
                  </a:lnTo>
                  <a:lnTo>
                    <a:pt x="2546" y="1266"/>
                  </a:lnTo>
                  <a:lnTo>
                    <a:pt x="2544" y="1266"/>
                  </a:lnTo>
                  <a:lnTo>
                    <a:pt x="2544" y="1266"/>
                  </a:lnTo>
                  <a:lnTo>
                    <a:pt x="2544" y="1266"/>
                  </a:lnTo>
                  <a:lnTo>
                    <a:pt x="2544" y="1269"/>
                  </a:lnTo>
                  <a:lnTo>
                    <a:pt x="2542" y="1269"/>
                  </a:lnTo>
                  <a:lnTo>
                    <a:pt x="2542" y="1271"/>
                  </a:lnTo>
                  <a:lnTo>
                    <a:pt x="2542" y="1274"/>
                  </a:lnTo>
                  <a:lnTo>
                    <a:pt x="2544" y="1274"/>
                  </a:lnTo>
                  <a:lnTo>
                    <a:pt x="2544" y="1274"/>
                  </a:lnTo>
                  <a:lnTo>
                    <a:pt x="2542" y="1274"/>
                  </a:lnTo>
                  <a:lnTo>
                    <a:pt x="2542" y="1276"/>
                  </a:lnTo>
                  <a:lnTo>
                    <a:pt x="2544" y="1276"/>
                  </a:lnTo>
                  <a:lnTo>
                    <a:pt x="2544" y="1276"/>
                  </a:lnTo>
                  <a:lnTo>
                    <a:pt x="2544" y="1276"/>
                  </a:lnTo>
                  <a:lnTo>
                    <a:pt x="2544" y="1278"/>
                  </a:lnTo>
                  <a:lnTo>
                    <a:pt x="2542" y="1278"/>
                  </a:lnTo>
                  <a:lnTo>
                    <a:pt x="2542" y="1281"/>
                  </a:lnTo>
                  <a:lnTo>
                    <a:pt x="2542" y="1283"/>
                  </a:lnTo>
                  <a:lnTo>
                    <a:pt x="2542" y="1283"/>
                  </a:lnTo>
                  <a:lnTo>
                    <a:pt x="2542" y="1286"/>
                  </a:lnTo>
                  <a:lnTo>
                    <a:pt x="2542" y="1286"/>
                  </a:lnTo>
                  <a:lnTo>
                    <a:pt x="2542" y="1288"/>
                  </a:lnTo>
                  <a:lnTo>
                    <a:pt x="2544" y="1288"/>
                  </a:lnTo>
                  <a:lnTo>
                    <a:pt x="2544" y="1288"/>
                  </a:lnTo>
                  <a:lnTo>
                    <a:pt x="2546" y="1288"/>
                  </a:lnTo>
                  <a:lnTo>
                    <a:pt x="2549" y="1288"/>
                  </a:lnTo>
                  <a:lnTo>
                    <a:pt x="2546" y="1290"/>
                  </a:lnTo>
                  <a:lnTo>
                    <a:pt x="2546" y="1293"/>
                  </a:lnTo>
                  <a:lnTo>
                    <a:pt x="2544" y="1293"/>
                  </a:lnTo>
                  <a:lnTo>
                    <a:pt x="2544" y="1293"/>
                  </a:lnTo>
                  <a:lnTo>
                    <a:pt x="2542" y="1293"/>
                  </a:lnTo>
                  <a:lnTo>
                    <a:pt x="2542" y="1295"/>
                  </a:lnTo>
                  <a:lnTo>
                    <a:pt x="2542" y="1295"/>
                  </a:lnTo>
                  <a:lnTo>
                    <a:pt x="2542" y="1295"/>
                  </a:lnTo>
                  <a:lnTo>
                    <a:pt x="2542" y="1295"/>
                  </a:lnTo>
                  <a:lnTo>
                    <a:pt x="2539" y="1295"/>
                  </a:lnTo>
                  <a:lnTo>
                    <a:pt x="2539" y="1293"/>
                  </a:lnTo>
                  <a:lnTo>
                    <a:pt x="2539" y="1293"/>
                  </a:lnTo>
                  <a:lnTo>
                    <a:pt x="2539" y="1293"/>
                  </a:lnTo>
                  <a:lnTo>
                    <a:pt x="2539" y="1290"/>
                  </a:lnTo>
                  <a:lnTo>
                    <a:pt x="2539" y="1290"/>
                  </a:lnTo>
                  <a:lnTo>
                    <a:pt x="2539" y="1288"/>
                  </a:lnTo>
                  <a:lnTo>
                    <a:pt x="2537" y="1288"/>
                  </a:lnTo>
                  <a:lnTo>
                    <a:pt x="2537" y="1290"/>
                  </a:lnTo>
                  <a:lnTo>
                    <a:pt x="2534" y="1293"/>
                  </a:lnTo>
                  <a:lnTo>
                    <a:pt x="2537" y="1293"/>
                  </a:lnTo>
                  <a:lnTo>
                    <a:pt x="2534" y="1293"/>
                  </a:lnTo>
                  <a:lnTo>
                    <a:pt x="2532" y="1293"/>
                  </a:lnTo>
                  <a:lnTo>
                    <a:pt x="2532" y="1293"/>
                  </a:lnTo>
                  <a:lnTo>
                    <a:pt x="2532" y="1290"/>
                  </a:lnTo>
                  <a:lnTo>
                    <a:pt x="2530" y="1290"/>
                  </a:lnTo>
                  <a:lnTo>
                    <a:pt x="2530" y="1293"/>
                  </a:lnTo>
                  <a:lnTo>
                    <a:pt x="2530" y="1293"/>
                  </a:lnTo>
                  <a:lnTo>
                    <a:pt x="2530" y="1295"/>
                  </a:lnTo>
                  <a:lnTo>
                    <a:pt x="2527" y="1295"/>
                  </a:lnTo>
                  <a:lnTo>
                    <a:pt x="2527" y="1295"/>
                  </a:lnTo>
                  <a:lnTo>
                    <a:pt x="2527" y="1297"/>
                  </a:lnTo>
                  <a:lnTo>
                    <a:pt x="2527" y="1297"/>
                  </a:lnTo>
                  <a:lnTo>
                    <a:pt x="2525" y="1297"/>
                  </a:lnTo>
                  <a:lnTo>
                    <a:pt x="2525" y="1300"/>
                  </a:lnTo>
                  <a:lnTo>
                    <a:pt x="2523" y="1302"/>
                  </a:lnTo>
                  <a:lnTo>
                    <a:pt x="2523" y="1302"/>
                  </a:lnTo>
                  <a:lnTo>
                    <a:pt x="2523" y="1300"/>
                  </a:lnTo>
                  <a:lnTo>
                    <a:pt x="2520" y="1300"/>
                  </a:lnTo>
                  <a:lnTo>
                    <a:pt x="2520" y="1302"/>
                  </a:lnTo>
                  <a:lnTo>
                    <a:pt x="2520" y="1302"/>
                  </a:lnTo>
                  <a:lnTo>
                    <a:pt x="2520" y="1302"/>
                  </a:lnTo>
                  <a:lnTo>
                    <a:pt x="2520" y="1305"/>
                  </a:lnTo>
                  <a:lnTo>
                    <a:pt x="2518" y="1305"/>
                  </a:lnTo>
                  <a:lnTo>
                    <a:pt x="2518" y="1305"/>
                  </a:lnTo>
                  <a:lnTo>
                    <a:pt x="2518" y="1307"/>
                  </a:lnTo>
                  <a:lnTo>
                    <a:pt x="2518" y="1307"/>
                  </a:lnTo>
                  <a:lnTo>
                    <a:pt x="2515" y="1307"/>
                  </a:lnTo>
                  <a:lnTo>
                    <a:pt x="2513" y="1307"/>
                  </a:lnTo>
                  <a:lnTo>
                    <a:pt x="2513" y="1309"/>
                  </a:lnTo>
                  <a:lnTo>
                    <a:pt x="2513" y="1309"/>
                  </a:lnTo>
                  <a:lnTo>
                    <a:pt x="2513" y="1309"/>
                  </a:lnTo>
                  <a:lnTo>
                    <a:pt x="2513" y="1312"/>
                  </a:lnTo>
                  <a:lnTo>
                    <a:pt x="2511" y="1314"/>
                  </a:lnTo>
                  <a:lnTo>
                    <a:pt x="2511" y="1314"/>
                  </a:lnTo>
                  <a:lnTo>
                    <a:pt x="2508" y="1314"/>
                  </a:lnTo>
                  <a:lnTo>
                    <a:pt x="2511" y="1314"/>
                  </a:lnTo>
                  <a:lnTo>
                    <a:pt x="2508" y="1314"/>
                  </a:lnTo>
                  <a:lnTo>
                    <a:pt x="2508" y="1316"/>
                  </a:lnTo>
                  <a:lnTo>
                    <a:pt x="2508" y="1316"/>
                  </a:lnTo>
                  <a:lnTo>
                    <a:pt x="2506" y="1316"/>
                  </a:lnTo>
                  <a:lnTo>
                    <a:pt x="2506" y="1319"/>
                  </a:lnTo>
                  <a:lnTo>
                    <a:pt x="2504" y="1319"/>
                  </a:lnTo>
                  <a:lnTo>
                    <a:pt x="2504" y="1319"/>
                  </a:lnTo>
                  <a:lnTo>
                    <a:pt x="2504" y="1319"/>
                  </a:lnTo>
                  <a:lnTo>
                    <a:pt x="2504" y="1321"/>
                  </a:lnTo>
                  <a:lnTo>
                    <a:pt x="2504" y="1324"/>
                  </a:lnTo>
                  <a:lnTo>
                    <a:pt x="2504" y="1324"/>
                  </a:lnTo>
                  <a:lnTo>
                    <a:pt x="2501" y="1324"/>
                  </a:lnTo>
                  <a:lnTo>
                    <a:pt x="2501" y="1326"/>
                  </a:lnTo>
                  <a:lnTo>
                    <a:pt x="2501" y="1326"/>
                  </a:lnTo>
                  <a:lnTo>
                    <a:pt x="2501" y="1324"/>
                  </a:lnTo>
                  <a:lnTo>
                    <a:pt x="2499" y="1324"/>
                  </a:lnTo>
                  <a:lnTo>
                    <a:pt x="2499" y="1326"/>
                  </a:lnTo>
                  <a:lnTo>
                    <a:pt x="2499" y="1326"/>
                  </a:lnTo>
                  <a:lnTo>
                    <a:pt x="2496" y="1326"/>
                  </a:lnTo>
                  <a:lnTo>
                    <a:pt x="2496" y="1326"/>
                  </a:lnTo>
                  <a:lnTo>
                    <a:pt x="2494" y="1326"/>
                  </a:lnTo>
                  <a:lnTo>
                    <a:pt x="2494" y="1326"/>
                  </a:lnTo>
                  <a:lnTo>
                    <a:pt x="2494" y="1326"/>
                  </a:lnTo>
                  <a:lnTo>
                    <a:pt x="2494" y="1326"/>
                  </a:lnTo>
                  <a:lnTo>
                    <a:pt x="2494" y="1328"/>
                  </a:lnTo>
                  <a:lnTo>
                    <a:pt x="2492" y="1328"/>
                  </a:lnTo>
                  <a:lnTo>
                    <a:pt x="2492" y="1328"/>
                  </a:lnTo>
                  <a:lnTo>
                    <a:pt x="2492" y="1331"/>
                  </a:lnTo>
                  <a:lnTo>
                    <a:pt x="2492" y="1331"/>
                  </a:lnTo>
                  <a:lnTo>
                    <a:pt x="2489" y="1328"/>
                  </a:lnTo>
                  <a:lnTo>
                    <a:pt x="2492" y="1328"/>
                  </a:lnTo>
                  <a:lnTo>
                    <a:pt x="2492" y="1326"/>
                  </a:lnTo>
                  <a:lnTo>
                    <a:pt x="2492" y="1326"/>
                  </a:lnTo>
                  <a:lnTo>
                    <a:pt x="2492" y="1326"/>
                  </a:lnTo>
                  <a:lnTo>
                    <a:pt x="2492" y="1324"/>
                  </a:lnTo>
                  <a:lnTo>
                    <a:pt x="2492" y="1324"/>
                  </a:lnTo>
                  <a:lnTo>
                    <a:pt x="2492" y="1321"/>
                  </a:lnTo>
                  <a:lnTo>
                    <a:pt x="2492" y="1321"/>
                  </a:lnTo>
                  <a:lnTo>
                    <a:pt x="2492" y="1319"/>
                  </a:lnTo>
                  <a:lnTo>
                    <a:pt x="2492" y="1319"/>
                  </a:lnTo>
                  <a:lnTo>
                    <a:pt x="2494" y="1319"/>
                  </a:lnTo>
                  <a:lnTo>
                    <a:pt x="2494" y="1316"/>
                  </a:lnTo>
                  <a:lnTo>
                    <a:pt x="2494" y="1316"/>
                  </a:lnTo>
                  <a:lnTo>
                    <a:pt x="2494" y="1314"/>
                  </a:lnTo>
                  <a:lnTo>
                    <a:pt x="2494" y="1314"/>
                  </a:lnTo>
                  <a:lnTo>
                    <a:pt x="2494" y="1314"/>
                  </a:lnTo>
                  <a:lnTo>
                    <a:pt x="2492" y="1314"/>
                  </a:lnTo>
                  <a:lnTo>
                    <a:pt x="2492" y="1314"/>
                  </a:lnTo>
                  <a:lnTo>
                    <a:pt x="2489" y="1314"/>
                  </a:lnTo>
                  <a:lnTo>
                    <a:pt x="2489" y="1316"/>
                  </a:lnTo>
                  <a:lnTo>
                    <a:pt x="2489" y="1316"/>
                  </a:lnTo>
                  <a:lnTo>
                    <a:pt x="2487" y="1316"/>
                  </a:lnTo>
                  <a:lnTo>
                    <a:pt x="2487" y="1316"/>
                  </a:lnTo>
                  <a:lnTo>
                    <a:pt x="2487" y="1319"/>
                  </a:lnTo>
                  <a:lnTo>
                    <a:pt x="2485" y="1316"/>
                  </a:lnTo>
                  <a:lnTo>
                    <a:pt x="2485" y="1316"/>
                  </a:lnTo>
                  <a:lnTo>
                    <a:pt x="2487" y="1316"/>
                  </a:lnTo>
                  <a:lnTo>
                    <a:pt x="2487" y="1314"/>
                  </a:lnTo>
                  <a:lnTo>
                    <a:pt x="2487" y="1314"/>
                  </a:lnTo>
                  <a:lnTo>
                    <a:pt x="2487" y="1312"/>
                  </a:lnTo>
                  <a:lnTo>
                    <a:pt x="2489" y="1312"/>
                  </a:lnTo>
                  <a:lnTo>
                    <a:pt x="2487" y="1309"/>
                  </a:lnTo>
                  <a:lnTo>
                    <a:pt x="2487" y="1309"/>
                  </a:lnTo>
                  <a:lnTo>
                    <a:pt x="2487" y="1307"/>
                  </a:lnTo>
                  <a:lnTo>
                    <a:pt x="2487" y="1307"/>
                  </a:lnTo>
                  <a:lnTo>
                    <a:pt x="2487" y="1307"/>
                  </a:lnTo>
                  <a:lnTo>
                    <a:pt x="2485" y="1307"/>
                  </a:lnTo>
                  <a:lnTo>
                    <a:pt x="2485" y="1305"/>
                  </a:lnTo>
                  <a:lnTo>
                    <a:pt x="2487" y="1305"/>
                  </a:lnTo>
                  <a:lnTo>
                    <a:pt x="2487" y="1305"/>
                  </a:lnTo>
                  <a:lnTo>
                    <a:pt x="2487" y="1305"/>
                  </a:lnTo>
                  <a:lnTo>
                    <a:pt x="2487" y="1305"/>
                  </a:lnTo>
                  <a:lnTo>
                    <a:pt x="2487" y="1302"/>
                  </a:lnTo>
                  <a:lnTo>
                    <a:pt x="2487" y="1302"/>
                  </a:lnTo>
                  <a:lnTo>
                    <a:pt x="2489" y="1302"/>
                  </a:lnTo>
                  <a:lnTo>
                    <a:pt x="2489" y="1300"/>
                  </a:lnTo>
                  <a:lnTo>
                    <a:pt x="2489" y="1297"/>
                  </a:lnTo>
                  <a:lnTo>
                    <a:pt x="2489" y="1297"/>
                  </a:lnTo>
                  <a:lnTo>
                    <a:pt x="2492" y="1297"/>
                  </a:lnTo>
                  <a:lnTo>
                    <a:pt x="2492" y="1295"/>
                  </a:lnTo>
                  <a:lnTo>
                    <a:pt x="2492" y="1295"/>
                  </a:lnTo>
                  <a:lnTo>
                    <a:pt x="2492" y="1293"/>
                  </a:lnTo>
                  <a:lnTo>
                    <a:pt x="2492" y="1293"/>
                  </a:lnTo>
                  <a:lnTo>
                    <a:pt x="2494" y="1293"/>
                  </a:lnTo>
                  <a:lnTo>
                    <a:pt x="2494" y="1290"/>
                  </a:lnTo>
                  <a:lnTo>
                    <a:pt x="2492" y="1290"/>
                  </a:lnTo>
                  <a:lnTo>
                    <a:pt x="2494" y="1288"/>
                  </a:lnTo>
                  <a:lnTo>
                    <a:pt x="2494" y="1288"/>
                  </a:lnTo>
                  <a:lnTo>
                    <a:pt x="2494" y="1286"/>
                  </a:lnTo>
                  <a:lnTo>
                    <a:pt x="2494" y="1286"/>
                  </a:lnTo>
                  <a:lnTo>
                    <a:pt x="2494" y="1286"/>
                  </a:lnTo>
                  <a:lnTo>
                    <a:pt x="2494" y="1286"/>
                  </a:lnTo>
                  <a:lnTo>
                    <a:pt x="2494" y="1283"/>
                  </a:lnTo>
                  <a:lnTo>
                    <a:pt x="2494" y="1283"/>
                  </a:lnTo>
                  <a:lnTo>
                    <a:pt x="2494" y="1283"/>
                  </a:lnTo>
                  <a:lnTo>
                    <a:pt x="2494" y="1281"/>
                  </a:lnTo>
                  <a:lnTo>
                    <a:pt x="2492" y="1281"/>
                  </a:lnTo>
                  <a:lnTo>
                    <a:pt x="2492" y="1283"/>
                  </a:lnTo>
                  <a:lnTo>
                    <a:pt x="2492" y="1283"/>
                  </a:lnTo>
                  <a:lnTo>
                    <a:pt x="2489" y="1283"/>
                  </a:lnTo>
                  <a:lnTo>
                    <a:pt x="2489" y="1283"/>
                  </a:lnTo>
                  <a:lnTo>
                    <a:pt x="2489" y="1283"/>
                  </a:lnTo>
                  <a:lnTo>
                    <a:pt x="2489" y="1286"/>
                  </a:lnTo>
                  <a:lnTo>
                    <a:pt x="2487" y="1286"/>
                  </a:lnTo>
                  <a:lnTo>
                    <a:pt x="2487" y="1288"/>
                  </a:lnTo>
                  <a:lnTo>
                    <a:pt x="2487" y="1288"/>
                  </a:lnTo>
                  <a:lnTo>
                    <a:pt x="2487" y="1288"/>
                  </a:lnTo>
                  <a:lnTo>
                    <a:pt x="2485" y="1288"/>
                  </a:lnTo>
                  <a:lnTo>
                    <a:pt x="2482" y="1288"/>
                  </a:lnTo>
                  <a:lnTo>
                    <a:pt x="2482" y="1290"/>
                  </a:lnTo>
                  <a:lnTo>
                    <a:pt x="2482" y="1290"/>
                  </a:lnTo>
                  <a:lnTo>
                    <a:pt x="2480" y="1290"/>
                  </a:lnTo>
                  <a:lnTo>
                    <a:pt x="2480" y="1290"/>
                  </a:lnTo>
                  <a:lnTo>
                    <a:pt x="2480" y="1288"/>
                  </a:lnTo>
                  <a:lnTo>
                    <a:pt x="2480" y="1288"/>
                  </a:lnTo>
                  <a:lnTo>
                    <a:pt x="2480" y="1288"/>
                  </a:lnTo>
                  <a:lnTo>
                    <a:pt x="2477" y="1286"/>
                  </a:lnTo>
                  <a:lnTo>
                    <a:pt x="2477" y="1286"/>
                  </a:lnTo>
                  <a:lnTo>
                    <a:pt x="2477" y="1286"/>
                  </a:lnTo>
                  <a:lnTo>
                    <a:pt x="2477" y="1283"/>
                  </a:lnTo>
                  <a:lnTo>
                    <a:pt x="2477" y="1283"/>
                  </a:lnTo>
                  <a:lnTo>
                    <a:pt x="2475" y="1283"/>
                  </a:lnTo>
                  <a:lnTo>
                    <a:pt x="2473" y="1283"/>
                  </a:lnTo>
                  <a:lnTo>
                    <a:pt x="2473" y="1281"/>
                  </a:lnTo>
                  <a:lnTo>
                    <a:pt x="2470" y="1281"/>
                  </a:lnTo>
                  <a:lnTo>
                    <a:pt x="2470" y="1283"/>
                  </a:lnTo>
                  <a:lnTo>
                    <a:pt x="2468" y="1283"/>
                  </a:lnTo>
                  <a:lnTo>
                    <a:pt x="2468" y="1283"/>
                  </a:lnTo>
                  <a:lnTo>
                    <a:pt x="2468" y="1286"/>
                  </a:lnTo>
                  <a:lnTo>
                    <a:pt x="2466" y="1286"/>
                  </a:lnTo>
                  <a:lnTo>
                    <a:pt x="2463" y="1286"/>
                  </a:lnTo>
                  <a:lnTo>
                    <a:pt x="2463" y="1286"/>
                  </a:lnTo>
                  <a:lnTo>
                    <a:pt x="2461" y="1286"/>
                  </a:lnTo>
                  <a:lnTo>
                    <a:pt x="2461" y="1286"/>
                  </a:lnTo>
                  <a:lnTo>
                    <a:pt x="2461" y="1286"/>
                  </a:lnTo>
                  <a:lnTo>
                    <a:pt x="2461" y="1286"/>
                  </a:lnTo>
                  <a:lnTo>
                    <a:pt x="2458" y="1286"/>
                  </a:lnTo>
                  <a:lnTo>
                    <a:pt x="2458" y="1286"/>
                  </a:lnTo>
                  <a:lnTo>
                    <a:pt x="2456" y="1286"/>
                  </a:lnTo>
                  <a:lnTo>
                    <a:pt x="2456" y="1286"/>
                  </a:lnTo>
                  <a:lnTo>
                    <a:pt x="2454" y="1288"/>
                  </a:lnTo>
                  <a:lnTo>
                    <a:pt x="2454" y="1288"/>
                  </a:lnTo>
                  <a:lnTo>
                    <a:pt x="2451" y="1288"/>
                  </a:lnTo>
                  <a:lnTo>
                    <a:pt x="2451" y="1288"/>
                  </a:lnTo>
                  <a:lnTo>
                    <a:pt x="2449" y="1286"/>
                  </a:lnTo>
                  <a:lnTo>
                    <a:pt x="2447" y="1286"/>
                  </a:lnTo>
                  <a:lnTo>
                    <a:pt x="2444" y="1286"/>
                  </a:lnTo>
                  <a:lnTo>
                    <a:pt x="2442" y="1286"/>
                  </a:lnTo>
                  <a:lnTo>
                    <a:pt x="2442" y="1288"/>
                  </a:lnTo>
                  <a:lnTo>
                    <a:pt x="2442" y="1288"/>
                  </a:lnTo>
                  <a:lnTo>
                    <a:pt x="2442" y="1290"/>
                  </a:lnTo>
                  <a:lnTo>
                    <a:pt x="2439" y="1290"/>
                  </a:lnTo>
                  <a:lnTo>
                    <a:pt x="2439" y="1290"/>
                  </a:lnTo>
                  <a:lnTo>
                    <a:pt x="2437" y="1290"/>
                  </a:lnTo>
                  <a:lnTo>
                    <a:pt x="2437" y="1293"/>
                  </a:lnTo>
                  <a:lnTo>
                    <a:pt x="2435" y="1293"/>
                  </a:lnTo>
                  <a:lnTo>
                    <a:pt x="2435" y="1293"/>
                  </a:lnTo>
                  <a:lnTo>
                    <a:pt x="2435" y="1295"/>
                  </a:lnTo>
                  <a:lnTo>
                    <a:pt x="2432" y="1295"/>
                  </a:lnTo>
                  <a:lnTo>
                    <a:pt x="2432" y="1295"/>
                  </a:lnTo>
                  <a:lnTo>
                    <a:pt x="2430" y="1297"/>
                  </a:lnTo>
                  <a:lnTo>
                    <a:pt x="2430" y="1295"/>
                  </a:lnTo>
                  <a:lnTo>
                    <a:pt x="2430" y="1295"/>
                  </a:lnTo>
                  <a:lnTo>
                    <a:pt x="2430" y="1297"/>
                  </a:lnTo>
                  <a:lnTo>
                    <a:pt x="2430" y="1297"/>
                  </a:lnTo>
                  <a:lnTo>
                    <a:pt x="2430" y="1300"/>
                  </a:lnTo>
                  <a:lnTo>
                    <a:pt x="2428" y="1300"/>
                  </a:lnTo>
                  <a:lnTo>
                    <a:pt x="2428" y="1302"/>
                  </a:lnTo>
                  <a:lnTo>
                    <a:pt x="2430" y="1305"/>
                  </a:lnTo>
                  <a:lnTo>
                    <a:pt x="2428" y="1305"/>
                  </a:lnTo>
                  <a:lnTo>
                    <a:pt x="2428" y="1305"/>
                  </a:lnTo>
                  <a:lnTo>
                    <a:pt x="2428" y="1307"/>
                  </a:lnTo>
                  <a:lnTo>
                    <a:pt x="2430" y="1307"/>
                  </a:lnTo>
                  <a:lnTo>
                    <a:pt x="2430" y="1307"/>
                  </a:lnTo>
                  <a:lnTo>
                    <a:pt x="2428" y="1307"/>
                  </a:lnTo>
                  <a:lnTo>
                    <a:pt x="2428" y="1307"/>
                  </a:lnTo>
                  <a:lnTo>
                    <a:pt x="2425" y="1309"/>
                  </a:lnTo>
                  <a:lnTo>
                    <a:pt x="2423" y="1309"/>
                  </a:lnTo>
                  <a:lnTo>
                    <a:pt x="2420" y="1312"/>
                  </a:lnTo>
                  <a:lnTo>
                    <a:pt x="2418" y="1316"/>
                  </a:lnTo>
                  <a:lnTo>
                    <a:pt x="2418" y="1316"/>
                  </a:lnTo>
                  <a:lnTo>
                    <a:pt x="2418" y="1319"/>
                  </a:lnTo>
                  <a:lnTo>
                    <a:pt x="2416" y="1316"/>
                  </a:lnTo>
                  <a:lnTo>
                    <a:pt x="2416" y="1319"/>
                  </a:lnTo>
                  <a:lnTo>
                    <a:pt x="2418" y="1319"/>
                  </a:lnTo>
                  <a:lnTo>
                    <a:pt x="2416" y="1319"/>
                  </a:lnTo>
                  <a:lnTo>
                    <a:pt x="2416" y="1321"/>
                  </a:lnTo>
                  <a:lnTo>
                    <a:pt x="2416" y="1324"/>
                  </a:lnTo>
                  <a:lnTo>
                    <a:pt x="2416" y="1324"/>
                  </a:lnTo>
                  <a:lnTo>
                    <a:pt x="2416" y="1326"/>
                  </a:lnTo>
                  <a:lnTo>
                    <a:pt x="2416" y="1326"/>
                  </a:lnTo>
                  <a:lnTo>
                    <a:pt x="2413" y="1326"/>
                  </a:lnTo>
                  <a:lnTo>
                    <a:pt x="2413" y="1326"/>
                  </a:lnTo>
                  <a:lnTo>
                    <a:pt x="2411" y="1328"/>
                  </a:lnTo>
                  <a:lnTo>
                    <a:pt x="2411" y="1328"/>
                  </a:lnTo>
                  <a:lnTo>
                    <a:pt x="2411" y="1328"/>
                  </a:lnTo>
                  <a:lnTo>
                    <a:pt x="2409" y="1328"/>
                  </a:lnTo>
                  <a:lnTo>
                    <a:pt x="2409" y="1331"/>
                  </a:lnTo>
                  <a:lnTo>
                    <a:pt x="2409" y="1331"/>
                  </a:lnTo>
                  <a:lnTo>
                    <a:pt x="2409" y="1333"/>
                  </a:lnTo>
                  <a:lnTo>
                    <a:pt x="2409" y="1333"/>
                  </a:lnTo>
                  <a:lnTo>
                    <a:pt x="2406" y="1333"/>
                  </a:lnTo>
                  <a:lnTo>
                    <a:pt x="2404" y="1333"/>
                  </a:lnTo>
                  <a:lnTo>
                    <a:pt x="2404" y="1333"/>
                  </a:lnTo>
                  <a:lnTo>
                    <a:pt x="2404" y="1333"/>
                  </a:lnTo>
                  <a:lnTo>
                    <a:pt x="2401" y="1336"/>
                  </a:lnTo>
                  <a:lnTo>
                    <a:pt x="2399" y="1338"/>
                  </a:lnTo>
                  <a:lnTo>
                    <a:pt x="2399" y="1338"/>
                  </a:lnTo>
                  <a:lnTo>
                    <a:pt x="2397" y="1340"/>
                  </a:lnTo>
                  <a:lnTo>
                    <a:pt x="2394" y="1340"/>
                  </a:lnTo>
                  <a:lnTo>
                    <a:pt x="2394" y="1343"/>
                  </a:lnTo>
                  <a:lnTo>
                    <a:pt x="2394" y="1343"/>
                  </a:lnTo>
                  <a:lnTo>
                    <a:pt x="2394" y="1345"/>
                  </a:lnTo>
                  <a:lnTo>
                    <a:pt x="2392" y="1347"/>
                  </a:lnTo>
                  <a:lnTo>
                    <a:pt x="2392" y="1350"/>
                  </a:lnTo>
                  <a:lnTo>
                    <a:pt x="2392" y="1347"/>
                  </a:lnTo>
                  <a:lnTo>
                    <a:pt x="2390" y="1347"/>
                  </a:lnTo>
                  <a:lnTo>
                    <a:pt x="2390" y="1347"/>
                  </a:lnTo>
                  <a:lnTo>
                    <a:pt x="2390" y="1350"/>
                  </a:lnTo>
                  <a:lnTo>
                    <a:pt x="2390" y="1352"/>
                  </a:lnTo>
                  <a:lnTo>
                    <a:pt x="2390" y="1352"/>
                  </a:lnTo>
                  <a:lnTo>
                    <a:pt x="2390" y="1355"/>
                  </a:lnTo>
                  <a:lnTo>
                    <a:pt x="2390" y="1355"/>
                  </a:lnTo>
                  <a:lnTo>
                    <a:pt x="2390" y="1357"/>
                  </a:lnTo>
                  <a:lnTo>
                    <a:pt x="2390" y="1357"/>
                  </a:lnTo>
                  <a:lnTo>
                    <a:pt x="2390" y="1355"/>
                  </a:lnTo>
                  <a:lnTo>
                    <a:pt x="2387" y="1355"/>
                  </a:lnTo>
                  <a:lnTo>
                    <a:pt x="2387" y="1357"/>
                  </a:lnTo>
                  <a:lnTo>
                    <a:pt x="2387" y="1357"/>
                  </a:lnTo>
                  <a:lnTo>
                    <a:pt x="2387" y="1359"/>
                  </a:lnTo>
                  <a:lnTo>
                    <a:pt x="2387" y="1359"/>
                  </a:lnTo>
                  <a:lnTo>
                    <a:pt x="2387" y="1362"/>
                  </a:lnTo>
                  <a:lnTo>
                    <a:pt x="2387" y="1364"/>
                  </a:lnTo>
                  <a:lnTo>
                    <a:pt x="2385" y="1364"/>
                  </a:lnTo>
                  <a:lnTo>
                    <a:pt x="2385" y="1366"/>
                  </a:lnTo>
                  <a:lnTo>
                    <a:pt x="2385" y="1366"/>
                  </a:lnTo>
                  <a:lnTo>
                    <a:pt x="2382" y="1366"/>
                  </a:lnTo>
                  <a:lnTo>
                    <a:pt x="2382" y="1369"/>
                  </a:lnTo>
                  <a:lnTo>
                    <a:pt x="2382" y="1369"/>
                  </a:lnTo>
                  <a:lnTo>
                    <a:pt x="2387" y="1371"/>
                  </a:lnTo>
                  <a:lnTo>
                    <a:pt x="2387" y="1371"/>
                  </a:lnTo>
                  <a:lnTo>
                    <a:pt x="2387" y="1369"/>
                  </a:lnTo>
                  <a:lnTo>
                    <a:pt x="2387" y="1369"/>
                  </a:lnTo>
                  <a:lnTo>
                    <a:pt x="2390" y="1369"/>
                  </a:lnTo>
                  <a:lnTo>
                    <a:pt x="2390" y="1366"/>
                  </a:lnTo>
                  <a:lnTo>
                    <a:pt x="2390" y="1366"/>
                  </a:lnTo>
                  <a:lnTo>
                    <a:pt x="2390" y="1369"/>
                  </a:lnTo>
                  <a:lnTo>
                    <a:pt x="2392" y="1369"/>
                  </a:lnTo>
                  <a:lnTo>
                    <a:pt x="2392" y="1366"/>
                  </a:lnTo>
                  <a:lnTo>
                    <a:pt x="2394" y="1369"/>
                  </a:lnTo>
                  <a:lnTo>
                    <a:pt x="2394" y="1369"/>
                  </a:lnTo>
                  <a:lnTo>
                    <a:pt x="2397" y="1369"/>
                  </a:lnTo>
                  <a:lnTo>
                    <a:pt x="2399" y="1369"/>
                  </a:lnTo>
                  <a:lnTo>
                    <a:pt x="2399" y="1369"/>
                  </a:lnTo>
                  <a:lnTo>
                    <a:pt x="2399" y="1369"/>
                  </a:lnTo>
                  <a:lnTo>
                    <a:pt x="2399" y="1371"/>
                  </a:lnTo>
                  <a:lnTo>
                    <a:pt x="2401" y="1374"/>
                  </a:lnTo>
                  <a:lnTo>
                    <a:pt x="2401" y="1374"/>
                  </a:lnTo>
                  <a:lnTo>
                    <a:pt x="2401" y="1374"/>
                  </a:lnTo>
                  <a:lnTo>
                    <a:pt x="2404" y="1374"/>
                  </a:lnTo>
                  <a:lnTo>
                    <a:pt x="2401" y="1376"/>
                  </a:lnTo>
                  <a:lnTo>
                    <a:pt x="2401" y="1376"/>
                  </a:lnTo>
                  <a:lnTo>
                    <a:pt x="2401" y="1378"/>
                  </a:lnTo>
                  <a:lnTo>
                    <a:pt x="2401" y="1378"/>
                  </a:lnTo>
                  <a:lnTo>
                    <a:pt x="2401" y="1381"/>
                  </a:lnTo>
                  <a:lnTo>
                    <a:pt x="2401" y="1378"/>
                  </a:lnTo>
                  <a:lnTo>
                    <a:pt x="2399" y="1381"/>
                  </a:lnTo>
                  <a:lnTo>
                    <a:pt x="2399" y="1378"/>
                  </a:lnTo>
                  <a:lnTo>
                    <a:pt x="2399" y="1378"/>
                  </a:lnTo>
                  <a:lnTo>
                    <a:pt x="2397" y="1378"/>
                  </a:lnTo>
                  <a:lnTo>
                    <a:pt x="2394" y="1378"/>
                  </a:lnTo>
                  <a:lnTo>
                    <a:pt x="2394" y="1381"/>
                  </a:lnTo>
                  <a:lnTo>
                    <a:pt x="2394" y="1383"/>
                  </a:lnTo>
                  <a:lnTo>
                    <a:pt x="2394" y="1383"/>
                  </a:lnTo>
                  <a:lnTo>
                    <a:pt x="2392" y="1381"/>
                  </a:lnTo>
                  <a:lnTo>
                    <a:pt x="2392" y="1378"/>
                  </a:lnTo>
                  <a:lnTo>
                    <a:pt x="2390" y="1378"/>
                  </a:lnTo>
                  <a:lnTo>
                    <a:pt x="2390" y="1378"/>
                  </a:lnTo>
                  <a:lnTo>
                    <a:pt x="2387" y="1378"/>
                  </a:lnTo>
                  <a:lnTo>
                    <a:pt x="2387" y="1381"/>
                  </a:lnTo>
                  <a:lnTo>
                    <a:pt x="2387" y="1383"/>
                  </a:lnTo>
                  <a:lnTo>
                    <a:pt x="2387" y="1383"/>
                  </a:lnTo>
                  <a:lnTo>
                    <a:pt x="2387" y="1383"/>
                  </a:lnTo>
                  <a:lnTo>
                    <a:pt x="2385" y="1383"/>
                  </a:lnTo>
                  <a:lnTo>
                    <a:pt x="2382" y="1385"/>
                  </a:lnTo>
                  <a:lnTo>
                    <a:pt x="2382" y="1385"/>
                  </a:lnTo>
                  <a:lnTo>
                    <a:pt x="2380" y="1383"/>
                  </a:lnTo>
                  <a:lnTo>
                    <a:pt x="2380" y="1383"/>
                  </a:lnTo>
                  <a:lnTo>
                    <a:pt x="2378" y="1381"/>
                  </a:lnTo>
                  <a:lnTo>
                    <a:pt x="2378" y="1378"/>
                  </a:lnTo>
                  <a:lnTo>
                    <a:pt x="2378" y="1378"/>
                  </a:lnTo>
                  <a:lnTo>
                    <a:pt x="2378" y="1378"/>
                  </a:lnTo>
                  <a:lnTo>
                    <a:pt x="2375" y="1378"/>
                  </a:lnTo>
                  <a:lnTo>
                    <a:pt x="2373" y="1378"/>
                  </a:lnTo>
                  <a:lnTo>
                    <a:pt x="2373" y="1378"/>
                  </a:lnTo>
                  <a:lnTo>
                    <a:pt x="2371" y="1378"/>
                  </a:lnTo>
                  <a:lnTo>
                    <a:pt x="2371" y="1378"/>
                  </a:lnTo>
                  <a:lnTo>
                    <a:pt x="2371" y="1378"/>
                  </a:lnTo>
                  <a:lnTo>
                    <a:pt x="2371" y="1381"/>
                  </a:lnTo>
                  <a:lnTo>
                    <a:pt x="2368" y="1381"/>
                  </a:lnTo>
                  <a:lnTo>
                    <a:pt x="2368" y="1383"/>
                  </a:lnTo>
                  <a:lnTo>
                    <a:pt x="2371" y="1383"/>
                  </a:lnTo>
                  <a:lnTo>
                    <a:pt x="2371" y="1383"/>
                  </a:lnTo>
                  <a:lnTo>
                    <a:pt x="2368" y="1383"/>
                  </a:lnTo>
                  <a:lnTo>
                    <a:pt x="2368" y="1383"/>
                  </a:lnTo>
                  <a:lnTo>
                    <a:pt x="2366" y="1383"/>
                  </a:lnTo>
                  <a:lnTo>
                    <a:pt x="2363" y="1385"/>
                  </a:lnTo>
                  <a:lnTo>
                    <a:pt x="2363" y="1385"/>
                  </a:lnTo>
                  <a:lnTo>
                    <a:pt x="2363" y="1385"/>
                  </a:lnTo>
                  <a:lnTo>
                    <a:pt x="2363" y="1388"/>
                  </a:lnTo>
                  <a:lnTo>
                    <a:pt x="2361" y="1388"/>
                  </a:lnTo>
                  <a:lnTo>
                    <a:pt x="2361" y="1388"/>
                  </a:lnTo>
                  <a:lnTo>
                    <a:pt x="2361" y="1388"/>
                  </a:lnTo>
                  <a:lnTo>
                    <a:pt x="2359" y="1388"/>
                  </a:lnTo>
                  <a:lnTo>
                    <a:pt x="2359" y="1388"/>
                  </a:lnTo>
                  <a:lnTo>
                    <a:pt x="2356" y="1388"/>
                  </a:lnTo>
                  <a:lnTo>
                    <a:pt x="2354" y="1388"/>
                  </a:lnTo>
                  <a:lnTo>
                    <a:pt x="2354" y="1385"/>
                  </a:lnTo>
                  <a:lnTo>
                    <a:pt x="2354" y="1385"/>
                  </a:lnTo>
                  <a:lnTo>
                    <a:pt x="2354" y="1385"/>
                  </a:lnTo>
                  <a:lnTo>
                    <a:pt x="2352" y="1385"/>
                  </a:lnTo>
                  <a:lnTo>
                    <a:pt x="2352" y="1385"/>
                  </a:lnTo>
                  <a:lnTo>
                    <a:pt x="2352" y="1385"/>
                  </a:lnTo>
                  <a:lnTo>
                    <a:pt x="2349" y="1388"/>
                  </a:lnTo>
                  <a:lnTo>
                    <a:pt x="2349" y="1388"/>
                  </a:lnTo>
                  <a:lnTo>
                    <a:pt x="2349" y="1388"/>
                  </a:lnTo>
                  <a:lnTo>
                    <a:pt x="2349" y="1390"/>
                  </a:lnTo>
                  <a:lnTo>
                    <a:pt x="2347" y="1390"/>
                  </a:lnTo>
                  <a:lnTo>
                    <a:pt x="2344" y="1390"/>
                  </a:lnTo>
                  <a:lnTo>
                    <a:pt x="2342" y="1393"/>
                  </a:lnTo>
                  <a:lnTo>
                    <a:pt x="2342" y="1393"/>
                  </a:lnTo>
                  <a:lnTo>
                    <a:pt x="2340" y="1393"/>
                  </a:lnTo>
                  <a:lnTo>
                    <a:pt x="2337" y="1393"/>
                  </a:lnTo>
                  <a:lnTo>
                    <a:pt x="2337" y="1393"/>
                  </a:lnTo>
                  <a:lnTo>
                    <a:pt x="2335" y="1393"/>
                  </a:lnTo>
                  <a:lnTo>
                    <a:pt x="2335" y="1393"/>
                  </a:lnTo>
                  <a:lnTo>
                    <a:pt x="2333" y="1390"/>
                  </a:lnTo>
                  <a:lnTo>
                    <a:pt x="2333" y="1388"/>
                  </a:lnTo>
                  <a:lnTo>
                    <a:pt x="2333" y="1388"/>
                  </a:lnTo>
                  <a:lnTo>
                    <a:pt x="2333" y="1385"/>
                  </a:lnTo>
                  <a:lnTo>
                    <a:pt x="2330" y="1385"/>
                  </a:lnTo>
                  <a:lnTo>
                    <a:pt x="2330" y="1385"/>
                  </a:lnTo>
                  <a:lnTo>
                    <a:pt x="2330" y="1383"/>
                  </a:lnTo>
                  <a:lnTo>
                    <a:pt x="2333" y="1383"/>
                  </a:lnTo>
                  <a:lnTo>
                    <a:pt x="2333" y="1383"/>
                  </a:lnTo>
                  <a:lnTo>
                    <a:pt x="2333" y="1383"/>
                  </a:lnTo>
                  <a:lnTo>
                    <a:pt x="2335" y="1383"/>
                  </a:lnTo>
                  <a:lnTo>
                    <a:pt x="2335" y="1381"/>
                  </a:lnTo>
                  <a:lnTo>
                    <a:pt x="2337" y="1381"/>
                  </a:lnTo>
                  <a:lnTo>
                    <a:pt x="2337" y="1381"/>
                  </a:lnTo>
                  <a:lnTo>
                    <a:pt x="2340" y="1381"/>
                  </a:lnTo>
                  <a:lnTo>
                    <a:pt x="2340" y="1381"/>
                  </a:lnTo>
                  <a:lnTo>
                    <a:pt x="2342" y="1383"/>
                  </a:lnTo>
                  <a:lnTo>
                    <a:pt x="2342" y="1381"/>
                  </a:lnTo>
                  <a:lnTo>
                    <a:pt x="2344" y="1381"/>
                  </a:lnTo>
                  <a:lnTo>
                    <a:pt x="2344" y="1383"/>
                  </a:lnTo>
                  <a:lnTo>
                    <a:pt x="2344" y="1381"/>
                  </a:lnTo>
                  <a:lnTo>
                    <a:pt x="2347" y="1381"/>
                  </a:lnTo>
                  <a:lnTo>
                    <a:pt x="2349" y="1381"/>
                  </a:lnTo>
                  <a:lnTo>
                    <a:pt x="2349" y="1378"/>
                  </a:lnTo>
                  <a:lnTo>
                    <a:pt x="2352" y="1378"/>
                  </a:lnTo>
                  <a:lnTo>
                    <a:pt x="2352" y="1378"/>
                  </a:lnTo>
                  <a:lnTo>
                    <a:pt x="2352" y="1378"/>
                  </a:lnTo>
                  <a:lnTo>
                    <a:pt x="2349" y="1376"/>
                  </a:lnTo>
                  <a:lnTo>
                    <a:pt x="2349" y="1376"/>
                  </a:lnTo>
                  <a:lnTo>
                    <a:pt x="2347" y="1376"/>
                  </a:lnTo>
                  <a:lnTo>
                    <a:pt x="2344" y="1376"/>
                  </a:lnTo>
                  <a:lnTo>
                    <a:pt x="2344" y="1376"/>
                  </a:lnTo>
                  <a:lnTo>
                    <a:pt x="2344" y="1376"/>
                  </a:lnTo>
                  <a:lnTo>
                    <a:pt x="2342" y="1376"/>
                  </a:lnTo>
                  <a:lnTo>
                    <a:pt x="2342" y="1376"/>
                  </a:lnTo>
                  <a:lnTo>
                    <a:pt x="2342" y="1376"/>
                  </a:lnTo>
                  <a:lnTo>
                    <a:pt x="2342" y="1374"/>
                  </a:lnTo>
                  <a:lnTo>
                    <a:pt x="2342" y="1374"/>
                  </a:lnTo>
                  <a:lnTo>
                    <a:pt x="2340" y="1374"/>
                  </a:lnTo>
                  <a:lnTo>
                    <a:pt x="2340" y="1371"/>
                  </a:lnTo>
                  <a:lnTo>
                    <a:pt x="2340" y="1369"/>
                  </a:lnTo>
                  <a:lnTo>
                    <a:pt x="2340" y="1369"/>
                  </a:lnTo>
                  <a:lnTo>
                    <a:pt x="2337" y="1369"/>
                  </a:lnTo>
                  <a:lnTo>
                    <a:pt x="2337" y="1366"/>
                  </a:lnTo>
                  <a:lnTo>
                    <a:pt x="2337" y="1366"/>
                  </a:lnTo>
                  <a:lnTo>
                    <a:pt x="2337" y="1366"/>
                  </a:lnTo>
                  <a:lnTo>
                    <a:pt x="2335" y="1366"/>
                  </a:lnTo>
                  <a:lnTo>
                    <a:pt x="2335" y="1366"/>
                  </a:lnTo>
                  <a:lnTo>
                    <a:pt x="2333" y="1366"/>
                  </a:lnTo>
                  <a:lnTo>
                    <a:pt x="2333" y="1366"/>
                  </a:lnTo>
                  <a:lnTo>
                    <a:pt x="2330" y="1366"/>
                  </a:lnTo>
                  <a:lnTo>
                    <a:pt x="2330" y="1366"/>
                  </a:lnTo>
                  <a:lnTo>
                    <a:pt x="2328" y="1366"/>
                  </a:lnTo>
                  <a:lnTo>
                    <a:pt x="2328" y="1366"/>
                  </a:lnTo>
                  <a:lnTo>
                    <a:pt x="2328" y="1369"/>
                  </a:lnTo>
                  <a:lnTo>
                    <a:pt x="2328" y="1369"/>
                  </a:lnTo>
                  <a:lnTo>
                    <a:pt x="2328" y="1371"/>
                  </a:lnTo>
                  <a:lnTo>
                    <a:pt x="2325" y="1371"/>
                  </a:lnTo>
                  <a:lnTo>
                    <a:pt x="2323" y="1371"/>
                  </a:lnTo>
                  <a:lnTo>
                    <a:pt x="2323" y="1369"/>
                  </a:lnTo>
                  <a:lnTo>
                    <a:pt x="2323" y="1369"/>
                  </a:lnTo>
                  <a:lnTo>
                    <a:pt x="2321" y="1369"/>
                  </a:lnTo>
                  <a:lnTo>
                    <a:pt x="2321" y="1369"/>
                  </a:lnTo>
                  <a:lnTo>
                    <a:pt x="2321" y="1369"/>
                  </a:lnTo>
                  <a:lnTo>
                    <a:pt x="2323" y="1369"/>
                  </a:lnTo>
                  <a:lnTo>
                    <a:pt x="2323" y="1366"/>
                  </a:lnTo>
                  <a:lnTo>
                    <a:pt x="2323" y="1366"/>
                  </a:lnTo>
                  <a:lnTo>
                    <a:pt x="2321" y="1366"/>
                  </a:lnTo>
                  <a:lnTo>
                    <a:pt x="2321" y="1366"/>
                  </a:lnTo>
                  <a:lnTo>
                    <a:pt x="2321" y="1366"/>
                  </a:lnTo>
                  <a:lnTo>
                    <a:pt x="2318" y="1366"/>
                  </a:lnTo>
                  <a:lnTo>
                    <a:pt x="2318" y="1364"/>
                  </a:lnTo>
                  <a:lnTo>
                    <a:pt x="2318" y="1364"/>
                  </a:lnTo>
                  <a:lnTo>
                    <a:pt x="2316" y="1364"/>
                  </a:lnTo>
                  <a:lnTo>
                    <a:pt x="2316" y="1364"/>
                  </a:lnTo>
                  <a:lnTo>
                    <a:pt x="2314" y="1364"/>
                  </a:lnTo>
                  <a:lnTo>
                    <a:pt x="2311" y="1364"/>
                  </a:lnTo>
                  <a:lnTo>
                    <a:pt x="2311" y="1362"/>
                  </a:lnTo>
                  <a:lnTo>
                    <a:pt x="2306" y="1359"/>
                  </a:lnTo>
                  <a:lnTo>
                    <a:pt x="2304" y="1359"/>
                  </a:lnTo>
                  <a:lnTo>
                    <a:pt x="2302" y="1359"/>
                  </a:lnTo>
                  <a:lnTo>
                    <a:pt x="2299" y="1359"/>
                  </a:lnTo>
                  <a:lnTo>
                    <a:pt x="2299" y="1359"/>
                  </a:lnTo>
                  <a:lnTo>
                    <a:pt x="2299" y="1359"/>
                  </a:lnTo>
                  <a:lnTo>
                    <a:pt x="2299" y="1362"/>
                  </a:lnTo>
                  <a:lnTo>
                    <a:pt x="2299" y="1362"/>
                  </a:lnTo>
                  <a:lnTo>
                    <a:pt x="2295" y="1364"/>
                  </a:lnTo>
                  <a:lnTo>
                    <a:pt x="2295" y="1364"/>
                  </a:lnTo>
                  <a:lnTo>
                    <a:pt x="2295" y="1364"/>
                  </a:lnTo>
                  <a:lnTo>
                    <a:pt x="2292" y="1364"/>
                  </a:lnTo>
                  <a:lnTo>
                    <a:pt x="2295" y="1366"/>
                  </a:lnTo>
                  <a:lnTo>
                    <a:pt x="2295" y="1366"/>
                  </a:lnTo>
                  <a:lnTo>
                    <a:pt x="2295" y="1366"/>
                  </a:lnTo>
                  <a:lnTo>
                    <a:pt x="2297" y="1369"/>
                  </a:lnTo>
                  <a:lnTo>
                    <a:pt x="2297" y="1369"/>
                  </a:lnTo>
                  <a:lnTo>
                    <a:pt x="2295" y="1369"/>
                  </a:lnTo>
                  <a:lnTo>
                    <a:pt x="2295" y="1369"/>
                  </a:lnTo>
                  <a:lnTo>
                    <a:pt x="2292" y="1369"/>
                  </a:lnTo>
                  <a:lnTo>
                    <a:pt x="2292" y="1371"/>
                  </a:lnTo>
                  <a:lnTo>
                    <a:pt x="2292" y="1369"/>
                  </a:lnTo>
                  <a:lnTo>
                    <a:pt x="2290" y="1369"/>
                  </a:lnTo>
                  <a:lnTo>
                    <a:pt x="2290" y="1369"/>
                  </a:lnTo>
                  <a:lnTo>
                    <a:pt x="2290" y="1366"/>
                  </a:lnTo>
                  <a:lnTo>
                    <a:pt x="2290" y="1369"/>
                  </a:lnTo>
                  <a:lnTo>
                    <a:pt x="2290" y="1369"/>
                  </a:lnTo>
                  <a:lnTo>
                    <a:pt x="2287" y="1371"/>
                  </a:lnTo>
                  <a:lnTo>
                    <a:pt x="2287" y="1374"/>
                  </a:lnTo>
                  <a:lnTo>
                    <a:pt x="2287" y="1374"/>
                  </a:lnTo>
                  <a:lnTo>
                    <a:pt x="2290" y="1374"/>
                  </a:lnTo>
                  <a:lnTo>
                    <a:pt x="2290" y="1374"/>
                  </a:lnTo>
                  <a:lnTo>
                    <a:pt x="2290" y="1374"/>
                  </a:lnTo>
                  <a:lnTo>
                    <a:pt x="2292" y="1374"/>
                  </a:lnTo>
                  <a:lnTo>
                    <a:pt x="2292" y="1374"/>
                  </a:lnTo>
                  <a:lnTo>
                    <a:pt x="2292" y="1374"/>
                  </a:lnTo>
                  <a:lnTo>
                    <a:pt x="2292" y="1376"/>
                  </a:lnTo>
                  <a:lnTo>
                    <a:pt x="2292" y="1376"/>
                  </a:lnTo>
                  <a:lnTo>
                    <a:pt x="2292" y="1378"/>
                  </a:lnTo>
                  <a:lnTo>
                    <a:pt x="2290" y="1378"/>
                  </a:lnTo>
                  <a:lnTo>
                    <a:pt x="2290" y="1376"/>
                  </a:lnTo>
                  <a:lnTo>
                    <a:pt x="2290" y="1376"/>
                  </a:lnTo>
                  <a:lnTo>
                    <a:pt x="2290" y="1378"/>
                  </a:lnTo>
                  <a:lnTo>
                    <a:pt x="2287" y="1378"/>
                  </a:lnTo>
                  <a:lnTo>
                    <a:pt x="2287" y="1376"/>
                  </a:lnTo>
                  <a:lnTo>
                    <a:pt x="2287" y="1378"/>
                  </a:lnTo>
                  <a:lnTo>
                    <a:pt x="2283" y="1378"/>
                  </a:lnTo>
                  <a:lnTo>
                    <a:pt x="2283" y="1376"/>
                  </a:lnTo>
                  <a:lnTo>
                    <a:pt x="2283" y="1376"/>
                  </a:lnTo>
                  <a:lnTo>
                    <a:pt x="2283" y="1374"/>
                  </a:lnTo>
                  <a:lnTo>
                    <a:pt x="2283" y="1374"/>
                  </a:lnTo>
                  <a:lnTo>
                    <a:pt x="2280" y="1374"/>
                  </a:lnTo>
                  <a:lnTo>
                    <a:pt x="2280" y="1374"/>
                  </a:lnTo>
                  <a:lnTo>
                    <a:pt x="2276" y="1374"/>
                  </a:lnTo>
                  <a:lnTo>
                    <a:pt x="2273" y="1374"/>
                  </a:lnTo>
                  <a:lnTo>
                    <a:pt x="2273" y="1374"/>
                  </a:lnTo>
                  <a:lnTo>
                    <a:pt x="2271" y="1374"/>
                  </a:lnTo>
                  <a:lnTo>
                    <a:pt x="2273" y="1376"/>
                  </a:lnTo>
                  <a:lnTo>
                    <a:pt x="2273" y="1376"/>
                  </a:lnTo>
                  <a:lnTo>
                    <a:pt x="2271" y="1376"/>
                  </a:lnTo>
                  <a:lnTo>
                    <a:pt x="2271" y="1378"/>
                  </a:lnTo>
                  <a:lnTo>
                    <a:pt x="2271" y="1376"/>
                  </a:lnTo>
                  <a:lnTo>
                    <a:pt x="2268" y="1376"/>
                  </a:lnTo>
                  <a:lnTo>
                    <a:pt x="2268" y="1376"/>
                  </a:lnTo>
                  <a:lnTo>
                    <a:pt x="2268" y="1376"/>
                  </a:lnTo>
                  <a:lnTo>
                    <a:pt x="2268" y="1378"/>
                  </a:lnTo>
                  <a:lnTo>
                    <a:pt x="2266" y="1378"/>
                  </a:lnTo>
                  <a:lnTo>
                    <a:pt x="2264" y="1378"/>
                  </a:lnTo>
                  <a:lnTo>
                    <a:pt x="2264" y="1376"/>
                  </a:lnTo>
                  <a:lnTo>
                    <a:pt x="2264" y="1376"/>
                  </a:lnTo>
                  <a:lnTo>
                    <a:pt x="2264" y="1376"/>
                  </a:lnTo>
                  <a:lnTo>
                    <a:pt x="2261" y="1376"/>
                  </a:lnTo>
                  <a:lnTo>
                    <a:pt x="2261" y="1376"/>
                  </a:lnTo>
                  <a:lnTo>
                    <a:pt x="2259" y="1376"/>
                  </a:lnTo>
                  <a:lnTo>
                    <a:pt x="2259" y="1374"/>
                  </a:lnTo>
                  <a:lnTo>
                    <a:pt x="2257" y="1374"/>
                  </a:lnTo>
                  <a:lnTo>
                    <a:pt x="2254" y="1374"/>
                  </a:lnTo>
                  <a:lnTo>
                    <a:pt x="2252" y="1374"/>
                  </a:lnTo>
                  <a:lnTo>
                    <a:pt x="2252" y="1371"/>
                  </a:lnTo>
                  <a:lnTo>
                    <a:pt x="2252" y="1371"/>
                  </a:lnTo>
                  <a:lnTo>
                    <a:pt x="2249" y="1371"/>
                  </a:lnTo>
                  <a:lnTo>
                    <a:pt x="2249" y="1369"/>
                  </a:lnTo>
                  <a:lnTo>
                    <a:pt x="2247" y="1369"/>
                  </a:lnTo>
                  <a:lnTo>
                    <a:pt x="2245" y="1371"/>
                  </a:lnTo>
                  <a:lnTo>
                    <a:pt x="2245" y="1374"/>
                  </a:lnTo>
                  <a:lnTo>
                    <a:pt x="2245" y="1374"/>
                  </a:lnTo>
                  <a:lnTo>
                    <a:pt x="2245" y="1376"/>
                  </a:lnTo>
                  <a:lnTo>
                    <a:pt x="2245" y="1376"/>
                  </a:lnTo>
                  <a:lnTo>
                    <a:pt x="2245" y="1378"/>
                  </a:lnTo>
                  <a:lnTo>
                    <a:pt x="2245" y="1378"/>
                  </a:lnTo>
                  <a:lnTo>
                    <a:pt x="2245" y="1381"/>
                  </a:lnTo>
                  <a:lnTo>
                    <a:pt x="2245" y="1378"/>
                  </a:lnTo>
                  <a:lnTo>
                    <a:pt x="2242" y="1378"/>
                  </a:lnTo>
                  <a:lnTo>
                    <a:pt x="2242" y="1381"/>
                  </a:lnTo>
                  <a:lnTo>
                    <a:pt x="2240" y="1383"/>
                  </a:lnTo>
                  <a:lnTo>
                    <a:pt x="2240" y="1383"/>
                  </a:lnTo>
                  <a:lnTo>
                    <a:pt x="2240" y="1381"/>
                  </a:lnTo>
                  <a:lnTo>
                    <a:pt x="2240" y="1378"/>
                  </a:lnTo>
                  <a:lnTo>
                    <a:pt x="2238" y="1378"/>
                  </a:lnTo>
                  <a:lnTo>
                    <a:pt x="2238" y="1378"/>
                  </a:lnTo>
                  <a:lnTo>
                    <a:pt x="2238" y="1378"/>
                  </a:lnTo>
                  <a:lnTo>
                    <a:pt x="2238" y="1376"/>
                  </a:lnTo>
                  <a:lnTo>
                    <a:pt x="2238" y="1376"/>
                  </a:lnTo>
                  <a:lnTo>
                    <a:pt x="2238" y="1374"/>
                  </a:lnTo>
                  <a:lnTo>
                    <a:pt x="2240" y="1374"/>
                  </a:lnTo>
                  <a:lnTo>
                    <a:pt x="2240" y="1374"/>
                  </a:lnTo>
                  <a:lnTo>
                    <a:pt x="2238" y="1374"/>
                  </a:lnTo>
                  <a:lnTo>
                    <a:pt x="2238" y="1374"/>
                  </a:lnTo>
                  <a:lnTo>
                    <a:pt x="2238" y="1374"/>
                  </a:lnTo>
                  <a:lnTo>
                    <a:pt x="2235" y="1374"/>
                  </a:lnTo>
                  <a:lnTo>
                    <a:pt x="2235" y="1374"/>
                  </a:lnTo>
                  <a:lnTo>
                    <a:pt x="2233" y="1374"/>
                  </a:lnTo>
                  <a:lnTo>
                    <a:pt x="2233" y="1371"/>
                  </a:lnTo>
                  <a:lnTo>
                    <a:pt x="2233" y="1371"/>
                  </a:lnTo>
                  <a:lnTo>
                    <a:pt x="2230" y="1374"/>
                  </a:lnTo>
                  <a:lnTo>
                    <a:pt x="2230" y="1374"/>
                  </a:lnTo>
                  <a:lnTo>
                    <a:pt x="2228" y="1374"/>
                  </a:lnTo>
                  <a:lnTo>
                    <a:pt x="2228" y="1374"/>
                  </a:lnTo>
                  <a:lnTo>
                    <a:pt x="2226" y="1374"/>
                  </a:lnTo>
                  <a:lnTo>
                    <a:pt x="2223" y="1374"/>
                  </a:lnTo>
                  <a:lnTo>
                    <a:pt x="2221" y="1374"/>
                  </a:lnTo>
                  <a:lnTo>
                    <a:pt x="2219" y="1374"/>
                  </a:lnTo>
                  <a:lnTo>
                    <a:pt x="2216" y="1374"/>
                  </a:lnTo>
                  <a:lnTo>
                    <a:pt x="2216" y="1374"/>
                  </a:lnTo>
                  <a:lnTo>
                    <a:pt x="2211" y="1374"/>
                  </a:lnTo>
                  <a:lnTo>
                    <a:pt x="2211" y="1374"/>
                  </a:lnTo>
                  <a:lnTo>
                    <a:pt x="2209" y="1374"/>
                  </a:lnTo>
                  <a:lnTo>
                    <a:pt x="2207" y="1374"/>
                  </a:lnTo>
                  <a:lnTo>
                    <a:pt x="2202" y="1374"/>
                  </a:lnTo>
                  <a:lnTo>
                    <a:pt x="2202" y="1371"/>
                  </a:lnTo>
                  <a:lnTo>
                    <a:pt x="2202" y="1374"/>
                  </a:lnTo>
                  <a:lnTo>
                    <a:pt x="2197" y="1376"/>
                  </a:lnTo>
                  <a:lnTo>
                    <a:pt x="2195" y="1376"/>
                  </a:lnTo>
                  <a:lnTo>
                    <a:pt x="2192" y="1376"/>
                  </a:lnTo>
                  <a:lnTo>
                    <a:pt x="2192" y="1374"/>
                  </a:lnTo>
                  <a:lnTo>
                    <a:pt x="2190" y="1374"/>
                  </a:lnTo>
                  <a:lnTo>
                    <a:pt x="2190" y="1374"/>
                  </a:lnTo>
                  <a:lnTo>
                    <a:pt x="2190" y="1374"/>
                  </a:lnTo>
                  <a:lnTo>
                    <a:pt x="2190" y="1374"/>
                  </a:lnTo>
                  <a:lnTo>
                    <a:pt x="2185" y="1376"/>
                  </a:lnTo>
                  <a:lnTo>
                    <a:pt x="2181" y="1378"/>
                  </a:lnTo>
                  <a:lnTo>
                    <a:pt x="2173" y="1383"/>
                  </a:lnTo>
                  <a:lnTo>
                    <a:pt x="2171" y="1385"/>
                  </a:lnTo>
                  <a:lnTo>
                    <a:pt x="2171" y="1385"/>
                  </a:lnTo>
                  <a:lnTo>
                    <a:pt x="2171" y="1385"/>
                  </a:lnTo>
                  <a:lnTo>
                    <a:pt x="2169" y="1385"/>
                  </a:lnTo>
                  <a:lnTo>
                    <a:pt x="2169" y="1388"/>
                  </a:lnTo>
                  <a:lnTo>
                    <a:pt x="2164" y="1395"/>
                  </a:lnTo>
                  <a:lnTo>
                    <a:pt x="2164" y="1397"/>
                  </a:lnTo>
                  <a:lnTo>
                    <a:pt x="2162" y="1400"/>
                  </a:lnTo>
                  <a:lnTo>
                    <a:pt x="2159" y="1402"/>
                  </a:lnTo>
                  <a:lnTo>
                    <a:pt x="2154" y="1405"/>
                  </a:lnTo>
                  <a:lnTo>
                    <a:pt x="2154" y="1405"/>
                  </a:lnTo>
                  <a:lnTo>
                    <a:pt x="2152" y="1405"/>
                  </a:lnTo>
                  <a:lnTo>
                    <a:pt x="2152" y="1407"/>
                  </a:lnTo>
                  <a:lnTo>
                    <a:pt x="2150" y="1407"/>
                  </a:lnTo>
                  <a:lnTo>
                    <a:pt x="2150" y="1407"/>
                  </a:lnTo>
                  <a:lnTo>
                    <a:pt x="2150" y="1407"/>
                  </a:lnTo>
                  <a:lnTo>
                    <a:pt x="2145" y="1412"/>
                  </a:lnTo>
                  <a:lnTo>
                    <a:pt x="2145" y="1414"/>
                  </a:lnTo>
                  <a:lnTo>
                    <a:pt x="2145" y="1414"/>
                  </a:lnTo>
                  <a:lnTo>
                    <a:pt x="2145" y="1416"/>
                  </a:lnTo>
                  <a:lnTo>
                    <a:pt x="2143" y="1424"/>
                  </a:lnTo>
                  <a:lnTo>
                    <a:pt x="2143" y="1424"/>
                  </a:lnTo>
                  <a:lnTo>
                    <a:pt x="2143" y="1426"/>
                  </a:lnTo>
                  <a:lnTo>
                    <a:pt x="2143" y="1426"/>
                  </a:lnTo>
                  <a:lnTo>
                    <a:pt x="2140" y="1426"/>
                  </a:lnTo>
                  <a:lnTo>
                    <a:pt x="2140" y="1428"/>
                  </a:lnTo>
                  <a:lnTo>
                    <a:pt x="2140" y="1428"/>
                  </a:lnTo>
                  <a:lnTo>
                    <a:pt x="2138" y="1428"/>
                  </a:lnTo>
                  <a:lnTo>
                    <a:pt x="2138" y="1428"/>
                  </a:lnTo>
                  <a:lnTo>
                    <a:pt x="2135" y="1428"/>
                  </a:lnTo>
                  <a:lnTo>
                    <a:pt x="2133" y="1428"/>
                  </a:lnTo>
                  <a:lnTo>
                    <a:pt x="2133" y="1431"/>
                  </a:lnTo>
                  <a:lnTo>
                    <a:pt x="2133" y="1431"/>
                  </a:lnTo>
                  <a:lnTo>
                    <a:pt x="2133" y="1433"/>
                  </a:lnTo>
                  <a:lnTo>
                    <a:pt x="2131" y="1433"/>
                  </a:lnTo>
                  <a:lnTo>
                    <a:pt x="2131" y="1438"/>
                  </a:lnTo>
                  <a:lnTo>
                    <a:pt x="2128" y="1438"/>
                  </a:lnTo>
                  <a:lnTo>
                    <a:pt x="2128" y="1438"/>
                  </a:lnTo>
                  <a:lnTo>
                    <a:pt x="2128" y="1438"/>
                  </a:lnTo>
                  <a:lnTo>
                    <a:pt x="2126" y="1438"/>
                  </a:lnTo>
                  <a:lnTo>
                    <a:pt x="2126" y="1443"/>
                  </a:lnTo>
                  <a:lnTo>
                    <a:pt x="2123" y="1443"/>
                  </a:lnTo>
                  <a:lnTo>
                    <a:pt x="2123" y="1443"/>
                  </a:lnTo>
                  <a:lnTo>
                    <a:pt x="2123" y="1443"/>
                  </a:lnTo>
                  <a:lnTo>
                    <a:pt x="2121" y="1443"/>
                  </a:lnTo>
                  <a:lnTo>
                    <a:pt x="2121" y="1445"/>
                  </a:lnTo>
                  <a:lnTo>
                    <a:pt x="2121" y="1445"/>
                  </a:lnTo>
                  <a:lnTo>
                    <a:pt x="2119" y="1445"/>
                  </a:lnTo>
                  <a:lnTo>
                    <a:pt x="2119" y="1445"/>
                  </a:lnTo>
                  <a:lnTo>
                    <a:pt x="2119" y="1445"/>
                  </a:lnTo>
                  <a:lnTo>
                    <a:pt x="2116" y="1447"/>
                  </a:lnTo>
                  <a:lnTo>
                    <a:pt x="2116" y="1447"/>
                  </a:lnTo>
                  <a:lnTo>
                    <a:pt x="2114" y="1447"/>
                  </a:lnTo>
                  <a:lnTo>
                    <a:pt x="2114" y="1450"/>
                  </a:lnTo>
                  <a:lnTo>
                    <a:pt x="2114" y="1450"/>
                  </a:lnTo>
                  <a:lnTo>
                    <a:pt x="2114" y="1452"/>
                  </a:lnTo>
                  <a:lnTo>
                    <a:pt x="2114" y="1452"/>
                  </a:lnTo>
                  <a:lnTo>
                    <a:pt x="2114" y="1452"/>
                  </a:lnTo>
                  <a:lnTo>
                    <a:pt x="2114" y="1455"/>
                  </a:lnTo>
                  <a:lnTo>
                    <a:pt x="2112" y="1452"/>
                  </a:lnTo>
                  <a:lnTo>
                    <a:pt x="2112" y="1455"/>
                  </a:lnTo>
                  <a:lnTo>
                    <a:pt x="2112" y="1455"/>
                  </a:lnTo>
                  <a:lnTo>
                    <a:pt x="2109" y="1455"/>
                  </a:lnTo>
                  <a:lnTo>
                    <a:pt x="2109" y="1455"/>
                  </a:lnTo>
                  <a:lnTo>
                    <a:pt x="2109" y="1457"/>
                  </a:lnTo>
                  <a:lnTo>
                    <a:pt x="2109" y="1457"/>
                  </a:lnTo>
                  <a:lnTo>
                    <a:pt x="2109" y="1459"/>
                  </a:lnTo>
                  <a:lnTo>
                    <a:pt x="2109" y="1462"/>
                  </a:lnTo>
                  <a:lnTo>
                    <a:pt x="2107" y="1462"/>
                  </a:lnTo>
                  <a:lnTo>
                    <a:pt x="2107" y="1459"/>
                  </a:lnTo>
                  <a:lnTo>
                    <a:pt x="2104" y="1459"/>
                  </a:lnTo>
                  <a:lnTo>
                    <a:pt x="2104" y="1462"/>
                  </a:lnTo>
                  <a:lnTo>
                    <a:pt x="2104" y="1462"/>
                  </a:lnTo>
                  <a:lnTo>
                    <a:pt x="2104" y="1462"/>
                  </a:lnTo>
                  <a:lnTo>
                    <a:pt x="2104" y="1464"/>
                  </a:lnTo>
                  <a:lnTo>
                    <a:pt x="2102" y="1464"/>
                  </a:lnTo>
                  <a:lnTo>
                    <a:pt x="2102" y="1464"/>
                  </a:lnTo>
                  <a:lnTo>
                    <a:pt x="2102" y="1466"/>
                  </a:lnTo>
                  <a:lnTo>
                    <a:pt x="2102" y="1466"/>
                  </a:lnTo>
                  <a:lnTo>
                    <a:pt x="2100" y="1466"/>
                  </a:lnTo>
                  <a:lnTo>
                    <a:pt x="2100" y="1466"/>
                  </a:lnTo>
                  <a:lnTo>
                    <a:pt x="2100" y="1469"/>
                  </a:lnTo>
                  <a:lnTo>
                    <a:pt x="2100" y="1469"/>
                  </a:lnTo>
                  <a:lnTo>
                    <a:pt x="2102" y="1471"/>
                  </a:lnTo>
                  <a:lnTo>
                    <a:pt x="2102" y="1474"/>
                  </a:lnTo>
                  <a:lnTo>
                    <a:pt x="2100" y="1471"/>
                  </a:lnTo>
                  <a:lnTo>
                    <a:pt x="2100" y="1471"/>
                  </a:lnTo>
                  <a:lnTo>
                    <a:pt x="2100" y="1474"/>
                  </a:lnTo>
                  <a:lnTo>
                    <a:pt x="2100" y="1474"/>
                  </a:lnTo>
                  <a:lnTo>
                    <a:pt x="2097" y="1474"/>
                  </a:lnTo>
                  <a:lnTo>
                    <a:pt x="2097" y="1474"/>
                  </a:lnTo>
                  <a:lnTo>
                    <a:pt x="2097" y="1476"/>
                  </a:lnTo>
                  <a:lnTo>
                    <a:pt x="2097" y="1476"/>
                  </a:lnTo>
                  <a:lnTo>
                    <a:pt x="2095" y="1476"/>
                  </a:lnTo>
                  <a:lnTo>
                    <a:pt x="2095" y="1478"/>
                  </a:lnTo>
                  <a:lnTo>
                    <a:pt x="2093" y="1478"/>
                  </a:lnTo>
                  <a:lnTo>
                    <a:pt x="2093" y="1481"/>
                  </a:lnTo>
                  <a:lnTo>
                    <a:pt x="2093" y="1483"/>
                  </a:lnTo>
                  <a:lnTo>
                    <a:pt x="2090" y="1483"/>
                  </a:lnTo>
                  <a:lnTo>
                    <a:pt x="2090" y="1483"/>
                  </a:lnTo>
                  <a:lnTo>
                    <a:pt x="2088" y="1483"/>
                  </a:lnTo>
                  <a:lnTo>
                    <a:pt x="2088" y="1485"/>
                  </a:lnTo>
                  <a:lnTo>
                    <a:pt x="2088" y="1485"/>
                  </a:lnTo>
                  <a:lnTo>
                    <a:pt x="2088" y="1485"/>
                  </a:lnTo>
                  <a:lnTo>
                    <a:pt x="2088" y="1488"/>
                  </a:lnTo>
                  <a:lnTo>
                    <a:pt x="2085" y="1485"/>
                  </a:lnTo>
                  <a:lnTo>
                    <a:pt x="2085" y="1488"/>
                  </a:lnTo>
                  <a:lnTo>
                    <a:pt x="2083" y="1488"/>
                  </a:lnTo>
                  <a:lnTo>
                    <a:pt x="2083" y="1488"/>
                  </a:lnTo>
                  <a:lnTo>
                    <a:pt x="2083" y="1488"/>
                  </a:lnTo>
                  <a:lnTo>
                    <a:pt x="2083" y="1490"/>
                  </a:lnTo>
                  <a:lnTo>
                    <a:pt x="2081" y="1493"/>
                  </a:lnTo>
                  <a:lnTo>
                    <a:pt x="2081" y="1493"/>
                  </a:lnTo>
                  <a:lnTo>
                    <a:pt x="2081" y="1493"/>
                  </a:lnTo>
                  <a:lnTo>
                    <a:pt x="2078" y="1493"/>
                  </a:lnTo>
                  <a:lnTo>
                    <a:pt x="2078" y="1495"/>
                  </a:lnTo>
                  <a:lnTo>
                    <a:pt x="2078" y="1495"/>
                  </a:lnTo>
                  <a:lnTo>
                    <a:pt x="2078" y="1495"/>
                  </a:lnTo>
                  <a:lnTo>
                    <a:pt x="2076" y="1497"/>
                  </a:lnTo>
                  <a:lnTo>
                    <a:pt x="2074" y="1497"/>
                  </a:lnTo>
                  <a:lnTo>
                    <a:pt x="2074" y="1497"/>
                  </a:lnTo>
                  <a:lnTo>
                    <a:pt x="2071" y="1497"/>
                  </a:lnTo>
                  <a:lnTo>
                    <a:pt x="2071" y="1500"/>
                  </a:lnTo>
                  <a:lnTo>
                    <a:pt x="2071" y="1497"/>
                  </a:lnTo>
                  <a:lnTo>
                    <a:pt x="2071" y="1500"/>
                  </a:lnTo>
                  <a:lnTo>
                    <a:pt x="2069" y="1500"/>
                  </a:lnTo>
                  <a:lnTo>
                    <a:pt x="2069" y="1502"/>
                  </a:lnTo>
                  <a:lnTo>
                    <a:pt x="2069" y="1502"/>
                  </a:lnTo>
                  <a:lnTo>
                    <a:pt x="2069" y="1504"/>
                  </a:lnTo>
                  <a:lnTo>
                    <a:pt x="2066" y="1504"/>
                  </a:lnTo>
                  <a:lnTo>
                    <a:pt x="2066" y="1507"/>
                  </a:lnTo>
                  <a:lnTo>
                    <a:pt x="2064" y="1507"/>
                  </a:lnTo>
                  <a:lnTo>
                    <a:pt x="2064" y="1507"/>
                  </a:lnTo>
                  <a:lnTo>
                    <a:pt x="2064" y="1507"/>
                  </a:lnTo>
                  <a:lnTo>
                    <a:pt x="2064" y="1509"/>
                  </a:lnTo>
                  <a:lnTo>
                    <a:pt x="2062" y="1509"/>
                  </a:lnTo>
                  <a:lnTo>
                    <a:pt x="2062" y="1512"/>
                  </a:lnTo>
                  <a:lnTo>
                    <a:pt x="2059" y="1512"/>
                  </a:lnTo>
                  <a:lnTo>
                    <a:pt x="2059" y="1514"/>
                  </a:lnTo>
                  <a:lnTo>
                    <a:pt x="2057" y="1514"/>
                  </a:lnTo>
                  <a:lnTo>
                    <a:pt x="2055" y="1514"/>
                  </a:lnTo>
                  <a:lnTo>
                    <a:pt x="2055" y="1514"/>
                  </a:lnTo>
                  <a:lnTo>
                    <a:pt x="2052" y="1516"/>
                  </a:lnTo>
                  <a:lnTo>
                    <a:pt x="2052" y="1516"/>
                  </a:lnTo>
                  <a:lnTo>
                    <a:pt x="2050" y="1516"/>
                  </a:lnTo>
                  <a:lnTo>
                    <a:pt x="2050" y="1521"/>
                  </a:lnTo>
                  <a:lnTo>
                    <a:pt x="2050" y="1521"/>
                  </a:lnTo>
                  <a:lnTo>
                    <a:pt x="2047" y="1521"/>
                  </a:lnTo>
                  <a:lnTo>
                    <a:pt x="2047" y="1524"/>
                  </a:lnTo>
                  <a:lnTo>
                    <a:pt x="2050" y="1526"/>
                  </a:lnTo>
                  <a:lnTo>
                    <a:pt x="2050" y="1526"/>
                  </a:lnTo>
                  <a:lnTo>
                    <a:pt x="2050" y="1526"/>
                  </a:lnTo>
                  <a:lnTo>
                    <a:pt x="2055" y="1528"/>
                  </a:lnTo>
                  <a:lnTo>
                    <a:pt x="2057" y="1528"/>
                  </a:lnTo>
                  <a:lnTo>
                    <a:pt x="2057" y="1528"/>
                  </a:lnTo>
                  <a:lnTo>
                    <a:pt x="2057" y="1531"/>
                  </a:lnTo>
                  <a:lnTo>
                    <a:pt x="2059" y="1531"/>
                  </a:lnTo>
                  <a:lnTo>
                    <a:pt x="2059" y="1528"/>
                  </a:lnTo>
                  <a:lnTo>
                    <a:pt x="2062" y="1528"/>
                  </a:lnTo>
                  <a:lnTo>
                    <a:pt x="2064" y="1528"/>
                  </a:lnTo>
                  <a:lnTo>
                    <a:pt x="2066" y="1528"/>
                  </a:lnTo>
                  <a:lnTo>
                    <a:pt x="2069" y="1528"/>
                  </a:lnTo>
                  <a:lnTo>
                    <a:pt x="2071" y="1528"/>
                  </a:lnTo>
                  <a:lnTo>
                    <a:pt x="2074" y="1528"/>
                  </a:lnTo>
                  <a:lnTo>
                    <a:pt x="2074" y="1526"/>
                  </a:lnTo>
                  <a:lnTo>
                    <a:pt x="2074" y="1526"/>
                  </a:lnTo>
                  <a:lnTo>
                    <a:pt x="2074" y="1528"/>
                  </a:lnTo>
                  <a:lnTo>
                    <a:pt x="2074" y="1528"/>
                  </a:lnTo>
                  <a:lnTo>
                    <a:pt x="2076" y="1528"/>
                  </a:lnTo>
                  <a:lnTo>
                    <a:pt x="2076" y="1528"/>
                  </a:lnTo>
                  <a:lnTo>
                    <a:pt x="2078" y="1528"/>
                  </a:lnTo>
                  <a:lnTo>
                    <a:pt x="2078" y="1528"/>
                  </a:lnTo>
                  <a:lnTo>
                    <a:pt x="2078" y="1528"/>
                  </a:lnTo>
                  <a:lnTo>
                    <a:pt x="2078" y="1531"/>
                  </a:lnTo>
                  <a:lnTo>
                    <a:pt x="2078" y="1533"/>
                  </a:lnTo>
                  <a:lnTo>
                    <a:pt x="2078" y="1533"/>
                  </a:lnTo>
                  <a:lnTo>
                    <a:pt x="2078" y="1535"/>
                  </a:lnTo>
                  <a:lnTo>
                    <a:pt x="2076" y="1535"/>
                  </a:lnTo>
                  <a:lnTo>
                    <a:pt x="2076" y="1535"/>
                  </a:lnTo>
                  <a:lnTo>
                    <a:pt x="2076" y="1538"/>
                  </a:lnTo>
                  <a:lnTo>
                    <a:pt x="2078" y="1538"/>
                  </a:lnTo>
                  <a:lnTo>
                    <a:pt x="2078" y="1538"/>
                  </a:lnTo>
                  <a:lnTo>
                    <a:pt x="2076" y="1538"/>
                  </a:lnTo>
                  <a:lnTo>
                    <a:pt x="2078" y="1540"/>
                  </a:lnTo>
                  <a:lnTo>
                    <a:pt x="2076" y="1540"/>
                  </a:lnTo>
                  <a:lnTo>
                    <a:pt x="2076" y="1543"/>
                  </a:lnTo>
                  <a:lnTo>
                    <a:pt x="2078" y="1543"/>
                  </a:lnTo>
                  <a:lnTo>
                    <a:pt x="2078" y="1545"/>
                  </a:lnTo>
                  <a:lnTo>
                    <a:pt x="2076" y="1545"/>
                  </a:lnTo>
                  <a:lnTo>
                    <a:pt x="2076" y="1545"/>
                  </a:lnTo>
                  <a:lnTo>
                    <a:pt x="2074" y="1547"/>
                  </a:lnTo>
                  <a:lnTo>
                    <a:pt x="2074" y="1547"/>
                  </a:lnTo>
                  <a:lnTo>
                    <a:pt x="2074" y="1550"/>
                  </a:lnTo>
                  <a:lnTo>
                    <a:pt x="2074" y="1552"/>
                  </a:lnTo>
                  <a:lnTo>
                    <a:pt x="2074" y="1554"/>
                  </a:lnTo>
                  <a:lnTo>
                    <a:pt x="2076" y="1554"/>
                  </a:lnTo>
                  <a:lnTo>
                    <a:pt x="2076" y="1554"/>
                  </a:lnTo>
                  <a:lnTo>
                    <a:pt x="2078" y="1554"/>
                  </a:lnTo>
                  <a:lnTo>
                    <a:pt x="2078" y="1552"/>
                  </a:lnTo>
                  <a:lnTo>
                    <a:pt x="2078" y="1552"/>
                  </a:lnTo>
                  <a:lnTo>
                    <a:pt x="2081" y="1552"/>
                  </a:lnTo>
                  <a:lnTo>
                    <a:pt x="2081" y="1552"/>
                  </a:lnTo>
                  <a:lnTo>
                    <a:pt x="2081" y="1554"/>
                  </a:lnTo>
                  <a:lnTo>
                    <a:pt x="2083" y="1554"/>
                  </a:lnTo>
                  <a:lnTo>
                    <a:pt x="2083" y="1552"/>
                  </a:lnTo>
                  <a:lnTo>
                    <a:pt x="2083" y="1552"/>
                  </a:lnTo>
                  <a:lnTo>
                    <a:pt x="2083" y="1550"/>
                  </a:lnTo>
                  <a:lnTo>
                    <a:pt x="2083" y="1547"/>
                  </a:lnTo>
                  <a:lnTo>
                    <a:pt x="2085" y="1547"/>
                  </a:lnTo>
                  <a:lnTo>
                    <a:pt x="2085" y="1547"/>
                  </a:lnTo>
                  <a:lnTo>
                    <a:pt x="2085" y="1545"/>
                  </a:lnTo>
                  <a:lnTo>
                    <a:pt x="2088" y="1547"/>
                  </a:lnTo>
                  <a:lnTo>
                    <a:pt x="2088" y="1547"/>
                  </a:lnTo>
                  <a:lnTo>
                    <a:pt x="2090" y="1547"/>
                  </a:lnTo>
                  <a:lnTo>
                    <a:pt x="2090" y="1547"/>
                  </a:lnTo>
                  <a:lnTo>
                    <a:pt x="2093" y="1547"/>
                  </a:lnTo>
                  <a:lnTo>
                    <a:pt x="2093" y="1550"/>
                  </a:lnTo>
                  <a:lnTo>
                    <a:pt x="2093" y="1550"/>
                  </a:lnTo>
                  <a:lnTo>
                    <a:pt x="2095" y="1550"/>
                  </a:lnTo>
                  <a:lnTo>
                    <a:pt x="2095" y="1552"/>
                  </a:lnTo>
                  <a:lnTo>
                    <a:pt x="2093" y="1552"/>
                  </a:lnTo>
                  <a:lnTo>
                    <a:pt x="2093" y="1552"/>
                  </a:lnTo>
                  <a:lnTo>
                    <a:pt x="2093" y="1552"/>
                  </a:lnTo>
                  <a:lnTo>
                    <a:pt x="2090" y="1552"/>
                  </a:lnTo>
                  <a:lnTo>
                    <a:pt x="2090" y="1554"/>
                  </a:lnTo>
                  <a:lnTo>
                    <a:pt x="2090" y="1554"/>
                  </a:lnTo>
                  <a:lnTo>
                    <a:pt x="2090" y="1557"/>
                  </a:lnTo>
                  <a:lnTo>
                    <a:pt x="2090" y="1557"/>
                  </a:lnTo>
                  <a:lnTo>
                    <a:pt x="2090" y="1557"/>
                  </a:lnTo>
                  <a:lnTo>
                    <a:pt x="2088" y="1557"/>
                  </a:lnTo>
                  <a:lnTo>
                    <a:pt x="2088" y="1557"/>
                  </a:lnTo>
                  <a:lnTo>
                    <a:pt x="2085" y="1557"/>
                  </a:lnTo>
                  <a:lnTo>
                    <a:pt x="2085" y="1559"/>
                  </a:lnTo>
                  <a:lnTo>
                    <a:pt x="2083" y="1559"/>
                  </a:lnTo>
                  <a:lnTo>
                    <a:pt x="2083" y="1562"/>
                  </a:lnTo>
                  <a:lnTo>
                    <a:pt x="2085" y="1562"/>
                  </a:lnTo>
                  <a:lnTo>
                    <a:pt x="2088" y="1562"/>
                  </a:lnTo>
                  <a:lnTo>
                    <a:pt x="2088" y="1562"/>
                  </a:lnTo>
                  <a:lnTo>
                    <a:pt x="2093" y="1562"/>
                  </a:lnTo>
                  <a:lnTo>
                    <a:pt x="2097" y="1562"/>
                  </a:lnTo>
                  <a:lnTo>
                    <a:pt x="2100" y="1557"/>
                  </a:lnTo>
                  <a:lnTo>
                    <a:pt x="2100" y="1557"/>
                  </a:lnTo>
                  <a:lnTo>
                    <a:pt x="2102" y="1557"/>
                  </a:lnTo>
                  <a:lnTo>
                    <a:pt x="2102" y="1557"/>
                  </a:lnTo>
                  <a:lnTo>
                    <a:pt x="2102" y="1557"/>
                  </a:lnTo>
                  <a:lnTo>
                    <a:pt x="2102" y="1554"/>
                  </a:lnTo>
                  <a:lnTo>
                    <a:pt x="2104" y="1552"/>
                  </a:lnTo>
                  <a:lnTo>
                    <a:pt x="2104" y="1550"/>
                  </a:lnTo>
                  <a:lnTo>
                    <a:pt x="2104" y="1550"/>
                  </a:lnTo>
                  <a:lnTo>
                    <a:pt x="2109" y="1547"/>
                  </a:lnTo>
                  <a:lnTo>
                    <a:pt x="2109" y="1550"/>
                  </a:lnTo>
                  <a:lnTo>
                    <a:pt x="2109" y="1552"/>
                  </a:lnTo>
                  <a:lnTo>
                    <a:pt x="2109" y="1552"/>
                  </a:lnTo>
                  <a:lnTo>
                    <a:pt x="2107" y="1554"/>
                  </a:lnTo>
                  <a:lnTo>
                    <a:pt x="2104" y="1557"/>
                  </a:lnTo>
                  <a:lnTo>
                    <a:pt x="2104" y="1559"/>
                  </a:lnTo>
                  <a:lnTo>
                    <a:pt x="2102" y="1562"/>
                  </a:lnTo>
                  <a:lnTo>
                    <a:pt x="2102" y="1562"/>
                  </a:lnTo>
                  <a:lnTo>
                    <a:pt x="2102" y="1562"/>
                  </a:lnTo>
                  <a:lnTo>
                    <a:pt x="2102" y="1562"/>
                  </a:lnTo>
                  <a:lnTo>
                    <a:pt x="2102" y="1564"/>
                  </a:lnTo>
                  <a:lnTo>
                    <a:pt x="2102" y="1562"/>
                  </a:lnTo>
                  <a:lnTo>
                    <a:pt x="2104" y="1562"/>
                  </a:lnTo>
                  <a:lnTo>
                    <a:pt x="2107" y="1562"/>
                  </a:lnTo>
                  <a:lnTo>
                    <a:pt x="2107" y="1562"/>
                  </a:lnTo>
                  <a:lnTo>
                    <a:pt x="2109" y="1562"/>
                  </a:lnTo>
                  <a:lnTo>
                    <a:pt x="2109" y="1557"/>
                  </a:lnTo>
                  <a:lnTo>
                    <a:pt x="2109" y="1554"/>
                  </a:lnTo>
                  <a:lnTo>
                    <a:pt x="2109" y="1552"/>
                  </a:lnTo>
                  <a:lnTo>
                    <a:pt x="2109" y="1552"/>
                  </a:lnTo>
                  <a:lnTo>
                    <a:pt x="2112" y="1550"/>
                  </a:lnTo>
                  <a:lnTo>
                    <a:pt x="2112" y="1547"/>
                  </a:lnTo>
                  <a:lnTo>
                    <a:pt x="2112" y="1547"/>
                  </a:lnTo>
                  <a:lnTo>
                    <a:pt x="2112" y="1545"/>
                  </a:lnTo>
                  <a:lnTo>
                    <a:pt x="2112" y="1545"/>
                  </a:lnTo>
                  <a:lnTo>
                    <a:pt x="2109" y="1545"/>
                  </a:lnTo>
                  <a:lnTo>
                    <a:pt x="2109" y="1545"/>
                  </a:lnTo>
                  <a:lnTo>
                    <a:pt x="2112" y="1543"/>
                  </a:lnTo>
                  <a:lnTo>
                    <a:pt x="2112" y="1543"/>
                  </a:lnTo>
                  <a:lnTo>
                    <a:pt x="2112" y="1540"/>
                  </a:lnTo>
                  <a:lnTo>
                    <a:pt x="2112" y="1538"/>
                  </a:lnTo>
                  <a:lnTo>
                    <a:pt x="2109" y="1538"/>
                  </a:lnTo>
                  <a:lnTo>
                    <a:pt x="2112" y="1538"/>
                  </a:lnTo>
                  <a:lnTo>
                    <a:pt x="2114" y="1540"/>
                  </a:lnTo>
                  <a:lnTo>
                    <a:pt x="2119" y="1543"/>
                  </a:lnTo>
                  <a:lnTo>
                    <a:pt x="2119" y="1543"/>
                  </a:lnTo>
                  <a:lnTo>
                    <a:pt x="2121" y="1543"/>
                  </a:lnTo>
                  <a:lnTo>
                    <a:pt x="2121" y="1543"/>
                  </a:lnTo>
                  <a:lnTo>
                    <a:pt x="2128" y="1540"/>
                  </a:lnTo>
                  <a:lnTo>
                    <a:pt x="2128" y="1538"/>
                  </a:lnTo>
                  <a:lnTo>
                    <a:pt x="2131" y="1538"/>
                  </a:lnTo>
                  <a:lnTo>
                    <a:pt x="2131" y="1540"/>
                  </a:lnTo>
                  <a:lnTo>
                    <a:pt x="2131" y="1543"/>
                  </a:lnTo>
                  <a:lnTo>
                    <a:pt x="2131" y="1543"/>
                  </a:lnTo>
                  <a:lnTo>
                    <a:pt x="2133" y="1543"/>
                  </a:lnTo>
                  <a:lnTo>
                    <a:pt x="2133" y="1545"/>
                  </a:lnTo>
                  <a:lnTo>
                    <a:pt x="2138" y="1545"/>
                  </a:lnTo>
                  <a:lnTo>
                    <a:pt x="2138" y="1547"/>
                  </a:lnTo>
                  <a:lnTo>
                    <a:pt x="2138" y="1547"/>
                  </a:lnTo>
                  <a:lnTo>
                    <a:pt x="2140" y="1547"/>
                  </a:lnTo>
                  <a:lnTo>
                    <a:pt x="2140" y="1550"/>
                  </a:lnTo>
                  <a:lnTo>
                    <a:pt x="2138" y="1552"/>
                  </a:lnTo>
                  <a:lnTo>
                    <a:pt x="2138" y="1552"/>
                  </a:lnTo>
                  <a:lnTo>
                    <a:pt x="2140" y="1554"/>
                  </a:lnTo>
                  <a:lnTo>
                    <a:pt x="2140" y="1554"/>
                  </a:lnTo>
                  <a:lnTo>
                    <a:pt x="2140" y="1554"/>
                  </a:lnTo>
                  <a:lnTo>
                    <a:pt x="2143" y="1557"/>
                  </a:lnTo>
                  <a:lnTo>
                    <a:pt x="2143" y="1557"/>
                  </a:lnTo>
                  <a:lnTo>
                    <a:pt x="2143" y="1557"/>
                  </a:lnTo>
                  <a:lnTo>
                    <a:pt x="2143" y="1559"/>
                  </a:lnTo>
                  <a:lnTo>
                    <a:pt x="2145" y="1559"/>
                  </a:lnTo>
                  <a:lnTo>
                    <a:pt x="2145" y="1562"/>
                  </a:lnTo>
                  <a:lnTo>
                    <a:pt x="2152" y="1564"/>
                  </a:lnTo>
                  <a:lnTo>
                    <a:pt x="2150" y="1564"/>
                  </a:lnTo>
                  <a:lnTo>
                    <a:pt x="2150" y="1564"/>
                  </a:lnTo>
                  <a:lnTo>
                    <a:pt x="2152" y="1564"/>
                  </a:lnTo>
                  <a:lnTo>
                    <a:pt x="2152" y="1566"/>
                  </a:lnTo>
                  <a:lnTo>
                    <a:pt x="2152" y="1566"/>
                  </a:lnTo>
                  <a:lnTo>
                    <a:pt x="2154" y="1566"/>
                  </a:lnTo>
                  <a:lnTo>
                    <a:pt x="2154" y="1569"/>
                  </a:lnTo>
                  <a:lnTo>
                    <a:pt x="2154" y="1569"/>
                  </a:lnTo>
                  <a:lnTo>
                    <a:pt x="2159" y="1569"/>
                  </a:lnTo>
                  <a:lnTo>
                    <a:pt x="2159" y="1571"/>
                  </a:lnTo>
                  <a:lnTo>
                    <a:pt x="2157" y="1571"/>
                  </a:lnTo>
                  <a:lnTo>
                    <a:pt x="2159" y="1571"/>
                  </a:lnTo>
                  <a:lnTo>
                    <a:pt x="2159" y="1574"/>
                  </a:lnTo>
                  <a:lnTo>
                    <a:pt x="2159" y="1574"/>
                  </a:lnTo>
                  <a:lnTo>
                    <a:pt x="2157" y="1576"/>
                  </a:lnTo>
                  <a:lnTo>
                    <a:pt x="2154" y="1576"/>
                  </a:lnTo>
                  <a:lnTo>
                    <a:pt x="2154" y="1576"/>
                  </a:lnTo>
                  <a:lnTo>
                    <a:pt x="2154" y="1576"/>
                  </a:lnTo>
                  <a:lnTo>
                    <a:pt x="2154" y="1578"/>
                  </a:lnTo>
                  <a:lnTo>
                    <a:pt x="2154" y="1578"/>
                  </a:lnTo>
                  <a:lnTo>
                    <a:pt x="2152" y="1578"/>
                  </a:lnTo>
                  <a:lnTo>
                    <a:pt x="2152" y="1576"/>
                  </a:lnTo>
                  <a:lnTo>
                    <a:pt x="2150" y="1576"/>
                  </a:lnTo>
                  <a:lnTo>
                    <a:pt x="2150" y="1576"/>
                  </a:lnTo>
                  <a:lnTo>
                    <a:pt x="2150" y="1574"/>
                  </a:lnTo>
                  <a:lnTo>
                    <a:pt x="2147" y="1574"/>
                  </a:lnTo>
                  <a:lnTo>
                    <a:pt x="2145" y="1574"/>
                  </a:lnTo>
                  <a:lnTo>
                    <a:pt x="2147" y="1576"/>
                  </a:lnTo>
                  <a:lnTo>
                    <a:pt x="2150" y="1576"/>
                  </a:lnTo>
                  <a:lnTo>
                    <a:pt x="2150" y="1576"/>
                  </a:lnTo>
                  <a:lnTo>
                    <a:pt x="2150" y="1578"/>
                  </a:lnTo>
                  <a:lnTo>
                    <a:pt x="2150" y="1578"/>
                  </a:lnTo>
                  <a:lnTo>
                    <a:pt x="2152" y="1578"/>
                  </a:lnTo>
                  <a:lnTo>
                    <a:pt x="2152" y="1581"/>
                  </a:lnTo>
                  <a:lnTo>
                    <a:pt x="2152" y="1581"/>
                  </a:lnTo>
                  <a:lnTo>
                    <a:pt x="2154" y="1581"/>
                  </a:lnTo>
                  <a:lnTo>
                    <a:pt x="2154" y="1583"/>
                  </a:lnTo>
                  <a:lnTo>
                    <a:pt x="2154" y="1583"/>
                  </a:lnTo>
                  <a:lnTo>
                    <a:pt x="2154" y="1583"/>
                  </a:lnTo>
                  <a:lnTo>
                    <a:pt x="2154" y="1585"/>
                  </a:lnTo>
                  <a:lnTo>
                    <a:pt x="2154" y="1585"/>
                  </a:lnTo>
                  <a:lnTo>
                    <a:pt x="2154" y="1585"/>
                  </a:lnTo>
                  <a:lnTo>
                    <a:pt x="2157" y="1585"/>
                  </a:lnTo>
                  <a:lnTo>
                    <a:pt x="2157" y="1588"/>
                  </a:lnTo>
                  <a:lnTo>
                    <a:pt x="2157" y="1588"/>
                  </a:lnTo>
                  <a:lnTo>
                    <a:pt x="2154" y="1588"/>
                  </a:lnTo>
                  <a:lnTo>
                    <a:pt x="2154" y="1590"/>
                  </a:lnTo>
                  <a:lnTo>
                    <a:pt x="2154" y="1593"/>
                  </a:lnTo>
                  <a:lnTo>
                    <a:pt x="2154" y="1593"/>
                  </a:lnTo>
                  <a:lnTo>
                    <a:pt x="2152" y="1595"/>
                  </a:lnTo>
                  <a:lnTo>
                    <a:pt x="2154" y="1595"/>
                  </a:lnTo>
                  <a:lnTo>
                    <a:pt x="2154" y="1597"/>
                  </a:lnTo>
                  <a:lnTo>
                    <a:pt x="2154" y="1597"/>
                  </a:lnTo>
                  <a:lnTo>
                    <a:pt x="2154" y="1597"/>
                  </a:lnTo>
                  <a:lnTo>
                    <a:pt x="2157" y="1600"/>
                  </a:lnTo>
                  <a:lnTo>
                    <a:pt x="2159" y="1600"/>
                  </a:lnTo>
                  <a:lnTo>
                    <a:pt x="2159" y="1602"/>
                  </a:lnTo>
                  <a:lnTo>
                    <a:pt x="2159" y="1602"/>
                  </a:lnTo>
                  <a:lnTo>
                    <a:pt x="2162" y="1602"/>
                  </a:lnTo>
                  <a:lnTo>
                    <a:pt x="2162" y="1602"/>
                  </a:lnTo>
                  <a:lnTo>
                    <a:pt x="2159" y="1602"/>
                  </a:lnTo>
                  <a:lnTo>
                    <a:pt x="2159" y="1602"/>
                  </a:lnTo>
                  <a:lnTo>
                    <a:pt x="2159" y="1604"/>
                  </a:lnTo>
                  <a:lnTo>
                    <a:pt x="2157" y="1604"/>
                  </a:lnTo>
                  <a:lnTo>
                    <a:pt x="2157" y="1607"/>
                  </a:lnTo>
                  <a:lnTo>
                    <a:pt x="2157" y="1607"/>
                  </a:lnTo>
                  <a:lnTo>
                    <a:pt x="2159" y="1607"/>
                  </a:lnTo>
                  <a:lnTo>
                    <a:pt x="2159" y="1609"/>
                  </a:lnTo>
                  <a:lnTo>
                    <a:pt x="2157" y="1609"/>
                  </a:lnTo>
                  <a:lnTo>
                    <a:pt x="2157" y="1612"/>
                  </a:lnTo>
                  <a:lnTo>
                    <a:pt x="2154" y="1612"/>
                  </a:lnTo>
                  <a:lnTo>
                    <a:pt x="2154" y="1612"/>
                  </a:lnTo>
                  <a:lnTo>
                    <a:pt x="2154" y="1614"/>
                  </a:lnTo>
                  <a:lnTo>
                    <a:pt x="2154" y="1614"/>
                  </a:lnTo>
                  <a:lnTo>
                    <a:pt x="2152" y="1614"/>
                  </a:lnTo>
                  <a:lnTo>
                    <a:pt x="2152" y="1616"/>
                  </a:lnTo>
                  <a:lnTo>
                    <a:pt x="2152" y="1616"/>
                  </a:lnTo>
                  <a:lnTo>
                    <a:pt x="2150" y="1616"/>
                  </a:lnTo>
                  <a:lnTo>
                    <a:pt x="2150" y="1616"/>
                  </a:lnTo>
                  <a:lnTo>
                    <a:pt x="2150" y="1619"/>
                  </a:lnTo>
                  <a:lnTo>
                    <a:pt x="2150" y="1621"/>
                  </a:lnTo>
                  <a:lnTo>
                    <a:pt x="2150" y="1621"/>
                  </a:lnTo>
                  <a:lnTo>
                    <a:pt x="2147" y="1621"/>
                  </a:lnTo>
                  <a:lnTo>
                    <a:pt x="2147" y="1623"/>
                  </a:lnTo>
                  <a:lnTo>
                    <a:pt x="2147" y="1623"/>
                  </a:lnTo>
                  <a:lnTo>
                    <a:pt x="2150" y="1623"/>
                  </a:lnTo>
                  <a:lnTo>
                    <a:pt x="2150" y="1626"/>
                  </a:lnTo>
                  <a:lnTo>
                    <a:pt x="2147" y="1626"/>
                  </a:lnTo>
                  <a:lnTo>
                    <a:pt x="2145" y="1626"/>
                  </a:lnTo>
                  <a:lnTo>
                    <a:pt x="2145" y="1626"/>
                  </a:lnTo>
                  <a:lnTo>
                    <a:pt x="2145" y="1628"/>
                  </a:lnTo>
                  <a:lnTo>
                    <a:pt x="2145" y="1628"/>
                  </a:lnTo>
                  <a:lnTo>
                    <a:pt x="2145" y="1628"/>
                  </a:lnTo>
                  <a:lnTo>
                    <a:pt x="2145" y="1628"/>
                  </a:lnTo>
                  <a:lnTo>
                    <a:pt x="2145" y="1631"/>
                  </a:lnTo>
                  <a:lnTo>
                    <a:pt x="2145" y="1633"/>
                  </a:lnTo>
                  <a:lnTo>
                    <a:pt x="2145" y="1633"/>
                  </a:lnTo>
                  <a:lnTo>
                    <a:pt x="2145" y="1633"/>
                  </a:lnTo>
                  <a:lnTo>
                    <a:pt x="2145" y="1635"/>
                  </a:lnTo>
                  <a:lnTo>
                    <a:pt x="2145" y="1635"/>
                  </a:lnTo>
                  <a:lnTo>
                    <a:pt x="2145" y="1635"/>
                  </a:lnTo>
                  <a:lnTo>
                    <a:pt x="2145" y="1638"/>
                  </a:lnTo>
                  <a:lnTo>
                    <a:pt x="2143" y="1638"/>
                  </a:lnTo>
                  <a:lnTo>
                    <a:pt x="2143" y="1638"/>
                  </a:lnTo>
                  <a:lnTo>
                    <a:pt x="2143" y="1640"/>
                  </a:lnTo>
                  <a:lnTo>
                    <a:pt x="2143" y="1643"/>
                  </a:lnTo>
                  <a:lnTo>
                    <a:pt x="2143" y="1643"/>
                  </a:lnTo>
                  <a:lnTo>
                    <a:pt x="2143" y="1643"/>
                  </a:lnTo>
                  <a:lnTo>
                    <a:pt x="2143" y="1645"/>
                  </a:lnTo>
                  <a:lnTo>
                    <a:pt x="2143" y="1645"/>
                  </a:lnTo>
                  <a:lnTo>
                    <a:pt x="2143" y="1647"/>
                  </a:lnTo>
                  <a:lnTo>
                    <a:pt x="2140" y="1647"/>
                  </a:lnTo>
                  <a:lnTo>
                    <a:pt x="2143" y="1650"/>
                  </a:lnTo>
                  <a:lnTo>
                    <a:pt x="2143" y="1652"/>
                  </a:lnTo>
                  <a:lnTo>
                    <a:pt x="2143" y="1652"/>
                  </a:lnTo>
                  <a:lnTo>
                    <a:pt x="2143" y="1652"/>
                  </a:lnTo>
                  <a:lnTo>
                    <a:pt x="2143" y="1654"/>
                  </a:lnTo>
                  <a:lnTo>
                    <a:pt x="2143" y="1654"/>
                  </a:lnTo>
                  <a:lnTo>
                    <a:pt x="2143" y="1657"/>
                  </a:lnTo>
                  <a:lnTo>
                    <a:pt x="2143" y="1657"/>
                  </a:lnTo>
                  <a:lnTo>
                    <a:pt x="2143" y="1657"/>
                  </a:lnTo>
                  <a:lnTo>
                    <a:pt x="2143" y="1659"/>
                  </a:lnTo>
                  <a:lnTo>
                    <a:pt x="2143" y="1659"/>
                  </a:lnTo>
                  <a:lnTo>
                    <a:pt x="2143" y="1662"/>
                  </a:lnTo>
                  <a:lnTo>
                    <a:pt x="2143" y="1662"/>
                  </a:lnTo>
                  <a:lnTo>
                    <a:pt x="2145" y="1662"/>
                  </a:lnTo>
                  <a:lnTo>
                    <a:pt x="2145" y="1662"/>
                  </a:lnTo>
                  <a:lnTo>
                    <a:pt x="2145" y="1662"/>
                  </a:lnTo>
                  <a:lnTo>
                    <a:pt x="2143" y="1664"/>
                  </a:lnTo>
                  <a:lnTo>
                    <a:pt x="2143" y="1664"/>
                  </a:lnTo>
                  <a:lnTo>
                    <a:pt x="2143" y="1664"/>
                  </a:lnTo>
                  <a:lnTo>
                    <a:pt x="2143" y="1666"/>
                  </a:lnTo>
                  <a:lnTo>
                    <a:pt x="2140" y="1666"/>
                  </a:lnTo>
                  <a:lnTo>
                    <a:pt x="2140" y="1666"/>
                  </a:lnTo>
                  <a:lnTo>
                    <a:pt x="2143" y="1669"/>
                  </a:lnTo>
                  <a:lnTo>
                    <a:pt x="2143" y="1671"/>
                  </a:lnTo>
                  <a:lnTo>
                    <a:pt x="2143" y="1671"/>
                  </a:lnTo>
                  <a:lnTo>
                    <a:pt x="2143" y="1673"/>
                  </a:lnTo>
                  <a:lnTo>
                    <a:pt x="2143" y="1673"/>
                  </a:lnTo>
                  <a:lnTo>
                    <a:pt x="2143" y="1676"/>
                  </a:lnTo>
                  <a:lnTo>
                    <a:pt x="2143" y="1676"/>
                  </a:lnTo>
                  <a:lnTo>
                    <a:pt x="2143" y="1678"/>
                  </a:lnTo>
                  <a:lnTo>
                    <a:pt x="2143" y="1681"/>
                  </a:lnTo>
                  <a:lnTo>
                    <a:pt x="2140" y="1681"/>
                  </a:lnTo>
                  <a:lnTo>
                    <a:pt x="2140" y="1683"/>
                  </a:lnTo>
                  <a:lnTo>
                    <a:pt x="2140" y="1683"/>
                  </a:lnTo>
                  <a:lnTo>
                    <a:pt x="2140" y="1683"/>
                  </a:lnTo>
                  <a:lnTo>
                    <a:pt x="2140" y="1683"/>
                  </a:lnTo>
                  <a:lnTo>
                    <a:pt x="2140" y="1685"/>
                  </a:lnTo>
                  <a:lnTo>
                    <a:pt x="2140" y="1685"/>
                  </a:lnTo>
                  <a:lnTo>
                    <a:pt x="2140" y="1685"/>
                  </a:lnTo>
                  <a:lnTo>
                    <a:pt x="2140" y="1685"/>
                  </a:lnTo>
                  <a:lnTo>
                    <a:pt x="2140" y="1688"/>
                  </a:lnTo>
                  <a:lnTo>
                    <a:pt x="2140" y="1688"/>
                  </a:lnTo>
                  <a:lnTo>
                    <a:pt x="2140" y="1690"/>
                  </a:lnTo>
                  <a:lnTo>
                    <a:pt x="2138" y="1690"/>
                  </a:lnTo>
                  <a:lnTo>
                    <a:pt x="2138" y="1693"/>
                  </a:lnTo>
                  <a:lnTo>
                    <a:pt x="2140" y="1690"/>
                  </a:lnTo>
                  <a:lnTo>
                    <a:pt x="2140" y="1690"/>
                  </a:lnTo>
                  <a:lnTo>
                    <a:pt x="2140" y="1693"/>
                  </a:lnTo>
                  <a:lnTo>
                    <a:pt x="2140" y="1693"/>
                  </a:lnTo>
                  <a:lnTo>
                    <a:pt x="2138" y="1695"/>
                  </a:lnTo>
                  <a:lnTo>
                    <a:pt x="2138" y="1695"/>
                  </a:lnTo>
                  <a:lnTo>
                    <a:pt x="2138" y="1697"/>
                  </a:lnTo>
                  <a:lnTo>
                    <a:pt x="2138" y="1697"/>
                  </a:lnTo>
                  <a:lnTo>
                    <a:pt x="2138" y="1697"/>
                  </a:lnTo>
                  <a:lnTo>
                    <a:pt x="2138" y="1700"/>
                  </a:lnTo>
                  <a:lnTo>
                    <a:pt x="2138" y="1702"/>
                  </a:lnTo>
                  <a:lnTo>
                    <a:pt x="2138" y="1702"/>
                  </a:lnTo>
                  <a:lnTo>
                    <a:pt x="2138" y="1704"/>
                  </a:lnTo>
                  <a:lnTo>
                    <a:pt x="2138" y="1704"/>
                  </a:lnTo>
                  <a:lnTo>
                    <a:pt x="2135" y="1707"/>
                  </a:lnTo>
                  <a:lnTo>
                    <a:pt x="2133" y="1707"/>
                  </a:lnTo>
                  <a:lnTo>
                    <a:pt x="2133" y="1709"/>
                  </a:lnTo>
                  <a:lnTo>
                    <a:pt x="2133" y="1709"/>
                  </a:lnTo>
                  <a:lnTo>
                    <a:pt x="2131" y="1712"/>
                  </a:lnTo>
                  <a:lnTo>
                    <a:pt x="2128" y="1714"/>
                  </a:lnTo>
                  <a:lnTo>
                    <a:pt x="2128" y="1714"/>
                  </a:lnTo>
                  <a:lnTo>
                    <a:pt x="2128" y="1714"/>
                  </a:lnTo>
                  <a:lnTo>
                    <a:pt x="2128" y="1716"/>
                  </a:lnTo>
                  <a:lnTo>
                    <a:pt x="2126" y="1716"/>
                  </a:lnTo>
                  <a:lnTo>
                    <a:pt x="2123" y="1719"/>
                  </a:lnTo>
                  <a:lnTo>
                    <a:pt x="2123" y="1721"/>
                  </a:lnTo>
                  <a:lnTo>
                    <a:pt x="2121" y="1723"/>
                  </a:lnTo>
                  <a:lnTo>
                    <a:pt x="2121" y="1723"/>
                  </a:lnTo>
                  <a:lnTo>
                    <a:pt x="2119" y="1726"/>
                  </a:lnTo>
                  <a:lnTo>
                    <a:pt x="2119" y="1726"/>
                  </a:lnTo>
                  <a:lnTo>
                    <a:pt x="2119" y="1728"/>
                  </a:lnTo>
                  <a:lnTo>
                    <a:pt x="2119" y="1731"/>
                  </a:lnTo>
                  <a:lnTo>
                    <a:pt x="2116" y="1731"/>
                  </a:lnTo>
                  <a:lnTo>
                    <a:pt x="2116" y="1733"/>
                  </a:lnTo>
                  <a:lnTo>
                    <a:pt x="2116" y="1733"/>
                  </a:lnTo>
                  <a:lnTo>
                    <a:pt x="2114" y="1733"/>
                  </a:lnTo>
                  <a:lnTo>
                    <a:pt x="2114" y="1735"/>
                  </a:lnTo>
                  <a:lnTo>
                    <a:pt x="2114" y="1735"/>
                  </a:lnTo>
                  <a:lnTo>
                    <a:pt x="2114" y="1735"/>
                  </a:lnTo>
                  <a:lnTo>
                    <a:pt x="2109" y="1742"/>
                  </a:lnTo>
                  <a:lnTo>
                    <a:pt x="2109" y="1742"/>
                  </a:lnTo>
                  <a:lnTo>
                    <a:pt x="2109" y="1742"/>
                  </a:lnTo>
                  <a:lnTo>
                    <a:pt x="2107" y="1745"/>
                  </a:lnTo>
                  <a:lnTo>
                    <a:pt x="2107" y="1745"/>
                  </a:lnTo>
                  <a:lnTo>
                    <a:pt x="2107" y="1747"/>
                  </a:lnTo>
                  <a:lnTo>
                    <a:pt x="2104" y="1750"/>
                  </a:lnTo>
                  <a:lnTo>
                    <a:pt x="2104" y="1752"/>
                  </a:lnTo>
                  <a:lnTo>
                    <a:pt x="2104" y="1754"/>
                  </a:lnTo>
                  <a:lnTo>
                    <a:pt x="2104" y="1754"/>
                  </a:lnTo>
                  <a:lnTo>
                    <a:pt x="2102" y="1757"/>
                  </a:lnTo>
                  <a:lnTo>
                    <a:pt x="2102" y="1757"/>
                  </a:lnTo>
                  <a:lnTo>
                    <a:pt x="2100" y="1762"/>
                  </a:lnTo>
                  <a:lnTo>
                    <a:pt x="2100" y="1764"/>
                  </a:lnTo>
                  <a:lnTo>
                    <a:pt x="2100" y="1766"/>
                  </a:lnTo>
                  <a:lnTo>
                    <a:pt x="2097" y="1766"/>
                  </a:lnTo>
                  <a:lnTo>
                    <a:pt x="2097" y="1766"/>
                  </a:lnTo>
                  <a:lnTo>
                    <a:pt x="2097" y="1766"/>
                  </a:lnTo>
                  <a:lnTo>
                    <a:pt x="2097" y="1769"/>
                  </a:lnTo>
                  <a:lnTo>
                    <a:pt x="2097" y="1771"/>
                  </a:lnTo>
                  <a:lnTo>
                    <a:pt x="2093" y="1771"/>
                  </a:lnTo>
                  <a:lnTo>
                    <a:pt x="2093" y="1773"/>
                  </a:lnTo>
                  <a:lnTo>
                    <a:pt x="2093" y="1773"/>
                  </a:lnTo>
                  <a:lnTo>
                    <a:pt x="2093" y="1773"/>
                  </a:lnTo>
                  <a:lnTo>
                    <a:pt x="2093" y="1776"/>
                  </a:lnTo>
                  <a:lnTo>
                    <a:pt x="2090" y="1778"/>
                  </a:lnTo>
                  <a:lnTo>
                    <a:pt x="2088" y="1781"/>
                  </a:lnTo>
                  <a:lnTo>
                    <a:pt x="2088" y="1781"/>
                  </a:lnTo>
                  <a:lnTo>
                    <a:pt x="2085" y="1783"/>
                  </a:lnTo>
                  <a:lnTo>
                    <a:pt x="2085" y="1783"/>
                  </a:lnTo>
                  <a:lnTo>
                    <a:pt x="2083" y="1783"/>
                  </a:lnTo>
                  <a:lnTo>
                    <a:pt x="2083" y="1785"/>
                  </a:lnTo>
                  <a:lnTo>
                    <a:pt x="2081" y="1785"/>
                  </a:lnTo>
                  <a:lnTo>
                    <a:pt x="2078" y="1790"/>
                  </a:lnTo>
                  <a:lnTo>
                    <a:pt x="2078" y="1790"/>
                  </a:lnTo>
                  <a:lnTo>
                    <a:pt x="2076" y="1792"/>
                  </a:lnTo>
                  <a:lnTo>
                    <a:pt x="2076" y="1792"/>
                  </a:lnTo>
                  <a:lnTo>
                    <a:pt x="2074" y="1792"/>
                  </a:lnTo>
                  <a:lnTo>
                    <a:pt x="2074" y="1795"/>
                  </a:lnTo>
                  <a:lnTo>
                    <a:pt x="2074" y="1795"/>
                  </a:lnTo>
                  <a:lnTo>
                    <a:pt x="2071" y="1795"/>
                  </a:lnTo>
                  <a:lnTo>
                    <a:pt x="2071" y="1797"/>
                  </a:lnTo>
                  <a:lnTo>
                    <a:pt x="2071" y="1797"/>
                  </a:lnTo>
                  <a:lnTo>
                    <a:pt x="2071" y="1797"/>
                  </a:lnTo>
                  <a:lnTo>
                    <a:pt x="2071" y="1800"/>
                  </a:lnTo>
                  <a:lnTo>
                    <a:pt x="2071" y="1802"/>
                  </a:lnTo>
                  <a:lnTo>
                    <a:pt x="2069" y="1802"/>
                  </a:lnTo>
                  <a:lnTo>
                    <a:pt x="2069" y="1802"/>
                  </a:lnTo>
                  <a:lnTo>
                    <a:pt x="2069" y="1802"/>
                  </a:lnTo>
                  <a:lnTo>
                    <a:pt x="2066" y="1802"/>
                  </a:lnTo>
                  <a:lnTo>
                    <a:pt x="2066" y="1804"/>
                  </a:lnTo>
                  <a:lnTo>
                    <a:pt x="2066" y="1804"/>
                  </a:lnTo>
                  <a:lnTo>
                    <a:pt x="2066" y="1807"/>
                  </a:lnTo>
                  <a:lnTo>
                    <a:pt x="2064" y="1807"/>
                  </a:lnTo>
                  <a:lnTo>
                    <a:pt x="2064" y="1807"/>
                  </a:lnTo>
                  <a:lnTo>
                    <a:pt x="2064" y="1809"/>
                  </a:lnTo>
                  <a:lnTo>
                    <a:pt x="2062" y="1809"/>
                  </a:lnTo>
                  <a:lnTo>
                    <a:pt x="2062" y="1809"/>
                  </a:lnTo>
                  <a:lnTo>
                    <a:pt x="2062" y="1811"/>
                  </a:lnTo>
                  <a:lnTo>
                    <a:pt x="2059" y="1811"/>
                  </a:lnTo>
                  <a:lnTo>
                    <a:pt x="2059" y="1811"/>
                  </a:lnTo>
                  <a:lnTo>
                    <a:pt x="2059" y="1814"/>
                  </a:lnTo>
                  <a:lnTo>
                    <a:pt x="2059" y="1814"/>
                  </a:lnTo>
                  <a:lnTo>
                    <a:pt x="2057" y="1814"/>
                  </a:lnTo>
                  <a:lnTo>
                    <a:pt x="2057" y="1816"/>
                  </a:lnTo>
                  <a:lnTo>
                    <a:pt x="2055" y="1816"/>
                  </a:lnTo>
                  <a:lnTo>
                    <a:pt x="2057" y="1816"/>
                  </a:lnTo>
                  <a:lnTo>
                    <a:pt x="2055" y="1816"/>
                  </a:lnTo>
                  <a:lnTo>
                    <a:pt x="2055" y="1819"/>
                  </a:lnTo>
                  <a:lnTo>
                    <a:pt x="2055" y="1821"/>
                  </a:lnTo>
                  <a:lnTo>
                    <a:pt x="2055" y="1821"/>
                  </a:lnTo>
                  <a:lnTo>
                    <a:pt x="2052" y="1821"/>
                  </a:lnTo>
                  <a:lnTo>
                    <a:pt x="2052" y="1823"/>
                  </a:lnTo>
                  <a:lnTo>
                    <a:pt x="2055" y="1823"/>
                  </a:lnTo>
                  <a:lnTo>
                    <a:pt x="2052" y="1823"/>
                  </a:lnTo>
                  <a:lnTo>
                    <a:pt x="2052" y="1826"/>
                  </a:lnTo>
                  <a:lnTo>
                    <a:pt x="2052" y="1826"/>
                  </a:lnTo>
                  <a:lnTo>
                    <a:pt x="2050" y="1826"/>
                  </a:lnTo>
                  <a:lnTo>
                    <a:pt x="2050" y="1828"/>
                  </a:lnTo>
                  <a:lnTo>
                    <a:pt x="2050" y="1828"/>
                  </a:lnTo>
                  <a:lnTo>
                    <a:pt x="2050" y="1831"/>
                  </a:lnTo>
                  <a:lnTo>
                    <a:pt x="2047" y="1831"/>
                  </a:lnTo>
                  <a:lnTo>
                    <a:pt x="2047" y="1831"/>
                  </a:lnTo>
                  <a:lnTo>
                    <a:pt x="2047" y="1833"/>
                  </a:lnTo>
                  <a:lnTo>
                    <a:pt x="2047" y="1833"/>
                  </a:lnTo>
                  <a:lnTo>
                    <a:pt x="2045" y="1833"/>
                  </a:lnTo>
                  <a:lnTo>
                    <a:pt x="2043" y="1833"/>
                  </a:lnTo>
                  <a:lnTo>
                    <a:pt x="2043" y="1835"/>
                  </a:lnTo>
                  <a:lnTo>
                    <a:pt x="2040" y="1835"/>
                  </a:lnTo>
                  <a:lnTo>
                    <a:pt x="2040" y="1838"/>
                  </a:lnTo>
                  <a:lnTo>
                    <a:pt x="2040" y="1835"/>
                  </a:lnTo>
                  <a:lnTo>
                    <a:pt x="2040" y="1838"/>
                  </a:lnTo>
                  <a:lnTo>
                    <a:pt x="2038" y="1838"/>
                  </a:lnTo>
                  <a:lnTo>
                    <a:pt x="2038" y="1840"/>
                  </a:lnTo>
                  <a:lnTo>
                    <a:pt x="2038" y="1840"/>
                  </a:lnTo>
                  <a:lnTo>
                    <a:pt x="2036" y="1840"/>
                  </a:lnTo>
                  <a:lnTo>
                    <a:pt x="2033" y="1840"/>
                  </a:lnTo>
                  <a:lnTo>
                    <a:pt x="2033" y="1842"/>
                  </a:lnTo>
                  <a:lnTo>
                    <a:pt x="2033" y="1842"/>
                  </a:lnTo>
                  <a:lnTo>
                    <a:pt x="2031" y="1842"/>
                  </a:lnTo>
                  <a:lnTo>
                    <a:pt x="2031" y="1842"/>
                  </a:lnTo>
                  <a:lnTo>
                    <a:pt x="2028" y="1845"/>
                  </a:lnTo>
                  <a:lnTo>
                    <a:pt x="2028" y="1845"/>
                  </a:lnTo>
                  <a:lnTo>
                    <a:pt x="2026" y="1847"/>
                  </a:lnTo>
                  <a:lnTo>
                    <a:pt x="2024" y="1847"/>
                  </a:lnTo>
                  <a:lnTo>
                    <a:pt x="2024" y="1847"/>
                  </a:lnTo>
                  <a:lnTo>
                    <a:pt x="2021" y="1847"/>
                  </a:lnTo>
                  <a:lnTo>
                    <a:pt x="2021" y="1847"/>
                  </a:lnTo>
                  <a:lnTo>
                    <a:pt x="2019" y="1847"/>
                  </a:lnTo>
                  <a:lnTo>
                    <a:pt x="2019" y="1847"/>
                  </a:lnTo>
                  <a:lnTo>
                    <a:pt x="2019" y="1850"/>
                  </a:lnTo>
                  <a:lnTo>
                    <a:pt x="2017" y="1850"/>
                  </a:lnTo>
                  <a:lnTo>
                    <a:pt x="2014" y="1850"/>
                  </a:lnTo>
                  <a:lnTo>
                    <a:pt x="2014" y="1850"/>
                  </a:lnTo>
                  <a:lnTo>
                    <a:pt x="2014" y="1852"/>
                  </a:lnTo>
                  <a:lnTo>
                    <a:pt x="2012" y="1852"/>
                  </a:lnTo>
                  <a:lnTo>
                    <a:pt x="2012" y="1852"/>
                  </a:lnTo>
                  <a:lnTo>
                    <a:pt x="2009" y="1852"/>
                  </a:lnTo>
                  <a:lnTo>
                    <a:pt x="2009" y="1852"/>
                  </a:lnTo>
                  <a:lnTo>
                    <a:pt x="2012" y="1852"/>
                  </a:lnTo>
                  <a:lnTo>
                    <a:pt x="2009" y="1850"/>
                  </a:lnTo>
                  <a:lnTo>
                    <a:pt x="2009" y="1850"/>
                  </a:lnTo>
                  <a:lnTo>
                    <a:pt x="2009" y="1847"/>
                  </a:lnTo>
                  <a:lnTo>
                    <a:pt x="2009" y="1847"/>
                  </a:lnTo>
                  <a:lnTo>
                    <a:pt x="2007" y="1847"/>
                  </a:lnTo>
                  <a:lnTo>
                    <a:pt x="2007" y="1850"/>
                  </a:lnTo>
                  <a:lnTo>
                    <a:pt x="2007" y="1852"/>
                  </a:lnTo>
                  <a:lnTo>
                    <a:pt x="2005" y="1852"/>
                  </a:lnTo>
                  <a:lnTo>
                    <a:pt x="2005" y="1850"/>
                  </a:lnTo>
                  <a:lnTo>
                    <a:pt x="2005" y="1847"/>
                  </a:lnTo>
                  <a:lnTo>
                    <a:pt x="2005" y="1847"/>
                  </a:lnTo>
                  <a:lnTo>
                    <a:pt x="2005" y="1847"/>
                  </a:lnTo>
                  <a:lnTo>
                    <a:pt x="2005" y="1847"/>
                  </a:lnTo>
                  <a:lnTo>
                    <a:pt x="2002" y="1847"/>
                  </a:lnTo>
                  <a:lnTo>
                    <a:pt x="2002" y="1847"/>
                  </a:lnTo>
                  <a:lnTo>
                    <a:pt x="2002" y="1847"/>
                  </a:lnTo>
                  <a:lnTo>
                    <a:pt x="2000" y="1847"/>
                  </a:lnTo>
                  <a:lnTo>
                    <a:pt x="2000" y="1845"/>
                  </a:lnTo>
                  <a:lnTo>
                    <a:pt x="2000" y="1845"/>
                  </a:lnTo>
                  <a:lnTo>
                    <a:pt x="1998" y="1847"/>
                  </a:lnTo>
                  <a:lnTo>
                    <a:pt x="1998" y="1847"/>
                  </a:lnTo>
                  <a:lnTo>
                    <a:pt x="1998" y="1847"/>
                  </a:lnTo>
                  <a:lnTo>
                    <a:pt x="1998" y="1847"/>
                  </a:lnTo>
                  <a:lnTo>
                    <a:pt x="1998" y="1845"/>
                  </a:lnTo>
                  <a:lnTo>
                    <a:pt x="1998" y="1845"/>
                  </a:lnTo>
                  <a:lnTo>
                    <a:pt x="1998" y="1842"/>
                  </a:lnTo>
                  <a:lnTo>
                    <a:pt x="1998" y="1842"/>
                  </a:lnTo>
                  <a:lnTo>
                    <a:pt x="1998" y="1840"/>
                  </a:lnTo>
                  <a:lnTo>
                    <a:pt x="1998" y="1840"/>
                  </a:lnTo>
                  <a:lnTo>
                    <a:pt x="1998" y="1838"/>
                  </a:lnTo>
                  <a:lnTo>
                    <a:pt x="1998" y="1835"/>
                  </a:lnTo>
                  <a:lnTo>
                    <a:pt x="1998" y="1835"/>
                  </a:lnTo>
                  <a:lnTo>
                    <a:pt x="1998" y="1838"/>
                  </a:lnTo>
                  <a:lnTo>
                    <a:pt x="1998" y="1840"/>
                  </a:lnTo>
                  <a:lnTo>
                    <a:pt x="1995" y="1840"/>
                  </a:lnTo>
                  <a:lnTo>
                    <a:pt x="1993" y="1840"/>
                  </a:lnTo>
                  <a:lnTo>
                    <a:pt x="1993" y="1840"/>
                  </a:lnTo>
                  <a:lnTo>
                    <a:pt x="1993" y="1842"/>
                  </a:lnTo>
                  <a:lnTo>
                    <a:pt x="1990" y="1842"/>
                  </a:lnTo>
                  <a:lnTo>
                    <a:pt x="1990" y="1842"/>
                  </a:lnTo>
                  <a:lnTo>
                    <a:pt x="1990" y="1842"/>
                  </a:lnTo>
                  <a:lnTo>
                    <a:pt x="1988" y="1842"/>
                  </a:lnTo>
                  <a:lnTo>
                    <a:pt x="1990" y="1842"/>
                  </a:lnTo>
                  <a:lnTo>
                    <a:pt x="1990" y="1840"/>
                  </a:lnTo>
                  <a:lnTo>
                    <a:pt x="1990" y="1840"/>
                  </a:lnTo>
                  <a:lnTo>
                    <a:pt x="1990" y="1840"/>
                  </a:lnTo>
                  <a:lnTo>
                    <a:pt x="1990" y="1838"/>
                  </a:lnTo>
                  <a:lnTo>
                    <a:pt x="1993" y="1838"/>
                  </a:lnTo>
                  <a:lnTo>
                    <a:pt x="1993" y="1835"/>
                  </a:lnTo>
                  <a:lnTo>
                    <a:pt x="1990" y="1838"/>
                  </a:lnTo>
                  <a:lnTo>
                    <a:pt x="1990" y="1835"/>
                  </a:lnTo>
                  <a:lnTo>
                    <a:pt x="1990" y="1838"/>
                  </a:lnTo>
                  <a:lnTo>
                    <a:pt x="1988" y="1838"/>
                  </a:lnTo>
                  <a:lnTo>
                    <a:pt x="1988" y="1835"/>
                  </a:lnTo>
                  <a:lnTo>
                    <a:pt x="1988" y="1838"/>
                  </a:lnTo>
                  <a:lnTo>
                    <a:pt x="1988" y="1840"/>
                  </a:lnTo>
                  <a:lnTo>
                    <a:pt x="1988" y="1840"/>
                  </a:lnTo>
                  <a:lnTo>
                    <a:pt x="1986" y="1840"/>
                  </a:lnTo>
                  <a:lnTo>
                    <a:pt x="1986" y="1840"/>
                  </a:lnTo>
                  <a:lnTo>
                    <a:pt x="1986" y="1842"/>
                  </a:lnTo>
                  <a:lnTo>
                    <a:pt x="1983" y="1842"/>
                  </a:lnTo>
                  <a:lnTo>
                    <a:pt x="1983" y="1845"/>
                  </a:lnTo>
                  <a:lnTo>
                    <a:pt x="1983" y="1845"/>
                  </a:lnTo>
                  <a:lnTo>
                    <a:pt x="1983" y="1845"/>
                  </a:lnTo>
                  <a:lnTo>
                    <a:pt x="1981" y="1845"/>
                  </a:lnTo>
                  <a:lnTo>
                    <a:pt x="1981" y="1845"/>
                  </a:lnTo>
                  <a:lnTo>
                    <a:pt x="1981" y="1847"/>
                  </a:lnTo>
                  <a:lnTo>
                    <a:pt x="1981" y="1847"/>
                  </a:lnTo>
                  <a:lnTo>
                    <a:pt x="1981" y="1847"/>
                  </a:lnTo>
                  <a:lnTo>
                    <a:pt x="1981" y="1847"/>
                  </a:lnTo>
                  <a:lnTo>
                    <a:pt x="1981" y="1850"/>
                  </a:lnTo>
                  <a:lnTo>
                    <a:pt x="1979" y="1850"/>
                  </a:lnTo>
                  <a:lnTo>
                    <a:pt x="1979" y="1852"/>
                  </a:lnTo>
                  <a:lnTo>
                    <a:pt x="1979" y="1852"/>
                  </a:lnTo>
                  <a:lnTo>
                    <a:pt x="1979" y="1852"/>
                  </a:lnTo>
                  <a:lnTo>
                    <a:pt x="1979" y="1852"/>
                  </a:lnTo>
                  <a:lnTo>
                    <a:pt x="1979" y="1854"/>
                  </a:lnTo>
                  <a:lnTo>
                    <a:pt x="1979" y="1854"/>
                  </a:lnTo>
                  <a:lnTo>
                    <a:pt x="1976" y="1854"/>
                  </a:lnTo>
                  <a:lnTo>
                    <a:pt x="1976" y="1854"/>
                  </a:lnTo>
                  <a:lnTo>
                    <a:pt x="1976" y="1852"/>
                  </a:lnTo>
                  <a:lnTo>
                    <a:pt x="1974" y="1852"/>
                  </a:lnTo>
                  <a:lnTo>
                    <a:pt x="1974" y="1854"/>
                  </a:lnTo>
                  <a:lnTo>
                    <a:pt x="1974" y="1852"/>
                  </a:lnTo>
                  <a:lnTo>
                    <a:pt x="1971" y="1852"/>
                  </a:lnTo>
                  <a:lnTo>
                    <a:pt x="1971" y="1852"/>
                  </a:lnTo>
                  <a:lnTo>
                    <a:pt x="1971" y="1852"/>
                  </a:lnTo>
                  <a:lnTo>
                    <a:pt x="1969" y="1852"/>
                  </a:lnTo>
                  <a:lnTo>
                    <a:pt x="1969" y="1852"/>
                  </a:lnTo>
                  <a:lnTo>
                    <a:pt x="1969" y="1852"/>
                  </a:lnTo>
                  <a:lnTo>
                    <a:pt x="1969" y="1854"/>
                  </a:lnTo>
                  <a:lnTo>
                    <a:pt x="1969" y="1854"/>
                  </a:lnTo>
                  <a:lnTo>
                    <a:pt x="1971" y="1854"/>
                  </a:lnTo>
                  <a:lnTo>
                    <a:pt x="1971" y="1854"/>
                  </a:lnTo>
                  <a:lnTo>
                    <a:pt x="1971" y="1857"/>
                  </a:lnTo>
                  <a:lnTo>
                    <a:pt x="1971" y="1857"/>
                  </a:lnTo>
                  <a:lnTo>
                    <a:pt x="1971" y="1857"/>
                  </a:lnTo>
                  <a:lnTo>
                    <a:pt x="1969" y="1857"/>
                  </a:lnTo>
                  <a:lnTo>
                    <a:pt x="1969" y="1859"/>
                  </a:lnTo>
                  <a:lnTo>
                    <a:pt x="1969" y="1861"/>
                  </a:lnTo>
                  <a:lnTo>
                    <a:pt x="1969" y="1861"/>
                  </a:lnTo>
                  <a:lnTo>
                    <a:pt x="1969" y="1861"/>
                  </a:lnTo>
                  <a:lnTo>
                    <a:pt x="1969" y="1859"/>
                  </a:lnTo>
                  <a:lnTo>
                    <a:pt x="1967" y="1859"/>
                  </a:lnTo>
                  <a:lnTo>
                    <a:pt x="1967" y="1857"/>
                  </a:lnTo>
                  <a:lnTo>
                    <a:pt x="1964" y="1857"/>
                  </a:lnTo>
                  <a:lnTo>
                    <a:pt x="1964" y="1854"/>
                  </a:lnTo>
                  <a:lnTo>
                    <a:pt x="1967" y="1854"/>
                  </a:lnTo>
                  <a:lnTo>
                    <a:pt x="1967" y="1854"/>
                  </a:lnTo>
                  <a:lnTo>
                    <a:pt x="1964" y="1852"/>
                  </a:lnTo>
                  <a:lnTo>
                    <a:pt x="1964" y="1852"/>
                  </a:lnTo>
                  <a:lnTo>
                    <a:pt x="1962" y="1852"/>
                  </a:lnTo>
                  <a:lnTo>
                    <a:pt x="1962" y="1852"/>
                  </a:lnTo>
                  <a:lnTo>
                    <a:pt x="1964" y="1850"/>
                  </a:lnTo>
                  <a:lnTo>
                    <a:pt x="1967" y="1847"/>
                  </a:lnTo>
                  <a:lnTo>
                    <a:pt x="1969" y="1847"/>
                  </a:lnTo>
                  <a:lnTo>
                    <a:pt x="1969" y="1847"/>
                  </a:lnTo>
                  <a:lnTo>
                    <a:pt x="1969" y="1847"/>
                  </a:lnTo>
                  <a:lnTo>
                    <a:pt x="1971" y="1847"/>
                  </a:lnTo>
                  <a:lnTo>
                    <a:pt x="1971" y="1847"/>
                  </a:lnTo>
                  <a:lnTo>
                    <a:pt x="1974" y="1847"/>
                  </a:lnTo>
                  <a:lnTo>
                    <a:pt x="1974" y="1847"/>
                  </a:lnTo>
                  <a:lnTo>
                    <a:pt x="1974" y="1847"/>
                  </a:lnTo>
                  <a:lnTo>
                    <a:pt x="1976" y="1847"/>
                  </a:lnTo>
                  <a:lnTo>
                    <a:pt x="1976" y="1845"/>
                  </a:lnTo>
                  <a:lnTo>
                    <a:pt x="1974" y="1845"/>
                  </a:lnTo>
                  <a:lnTo>
                    <a:pt x="1974" y="1845"/>
                  </a:lnTo>
                  <a:lnTo>
                    <a:pt x="1974" y="1842"/>
                  </a:lnTo>
                  <a:lnTo>
                    <a:pt x="1976" y="1842"/>
                  </a:lnTo>
                  <a:lnTo>
                    <a:pt x="1976" y="1842"/>
                  </a:lnTo>
                  <a:lnTo>
                    <a:pt x="1979" y="1842"/>
                  </a:lnTo>
                  <a:lnTo>
                    <a:pt x="1979" y="1840"/>
                  </a:lnTo>
                  <a:lnTo>
                    <a:pt x="1976" y="1840"/>
                  </a:lnTo>
                  <a:lnTo>
                    <a:pt x="1976" y="1840"/>
                  </a:lnTo>
                  <a:lnTo>
                    <a:pt x="1979" y="1840"/>
                  </a:lnTo>
                  <a:lnTo>
                    <a:pt x="1979" y="1838"/>
                  </a:lnTo>
                  <a:lnTo>
                    <a:pt x="1979" y="1835"/>
                  </a:lnTo>
                  <a:lnTo>
                    <a:pt x="1979" y="1835"/>
                  </a:lnTo>
                  <a:lnTo>
                    <a:pt x="1979" y="1835"/>
                  </a:lnTo>
                  <a:lnTo>
                    <a:pt x="1979" y="1833"/>
                  </a:lnTo>
                  <a:lnTo>
                    <a:pt x="1976" y="1833"/>
                  </a:lnTo>
                  <a:lnTo>
                    <a:pt x="1976" y="1831"/>
                  </a:lnTo>
                  <a:lnTo>
                    <a:pt x="1979" y="1831"/>
                  </a:lnTo>
                  <a:lnTo>
                    <a:pt x="1979" y="1831"/>
                  </a:lnTo>
                  <a:lnTo>
                    <a:pt x="1979" y="1828"/>
                  </a:lnTo>
                  <a:lnTo>
                    <a:pt x="1979" y="1826"/>
                  </a:lnTo>
                  <a:lnTo>
                    <a:pt x="1976" y="1826"/>
                  </a:lnTo>
                  <a:lnTo>
                    <a:pt x="1979" y="1826"/>
                  </a:lnTo>
                  <a:lnTo>
                    <a:pt x="1979" y="1823"/>
                  </a:lnTo>
                  <a:lnTo>
                    <a:pt x="1979" y="1821"/>
                  </a:lnTo>
                  <a:lnTo>
                    <a:pt x="1979" y="1821"/>
                  </a:lnTo>
                  <a:lnTo>
                    <a:pt x="1979" y="1819"/>
                  </a:lnTo>
                  <a:lnTo>
                    <a:pt x="1979" y="1819"/>
                  </a:lnTo>
                  <a:lnTo>
                    <a:pt x="1976" y="1811"/>
                  </a:lnTo>
                  <a:lnTo>
                    <a:pt x="1974" y="1802"/>
                  </a:lnTo>
                  <a:lnTo>
                    <a:pt x="1974" y="1802"/>
                  </a:lnTo>
                  <a:lnTo>
                    <a:pt x="1974" y="1802"/>
                  </a:lnTo>
                  <a:lnTo>
                    <a:pt x="1971" y="1800"/>
                  </a:lnTo>
                  <a:lnTo>
                    <a:pt x="1971" y="1797"/>
                  </a:lnTo>
                  <a:lnTo>
                    <a:pt x="1974" y="1797"/>
                  </a:lnTo>
                  <a:lnTo>
                    <a:pt x="1974" y="1797"/>
                  </a:lnTo>
                  <a:lnTo>
                    <a:pt x="1974" y="1797"/>
                  </a:lnTo>
                  <a:lnTo>
                    <a:pt x="1976" y="1797"/>
                  </a:lnTo>
                  <a:lnTo>
                    <a:pt x="1979" y="1797"/>
                  </a:lnTo>
                  <a:lnTo>
                    <a:pt x="1979" y="1797"/>
                  </a:lnTo>
                  <a:lnTo>
                    <a:pt x="1979" y="1795"/>
                  </a:lnTo>
                  <a:lnTo>
                    <a:pt x="1981" y="1795"/>
                  </a:lnTo>
                  <a:lnTo>
                    <a:pt x="1981" y="1795"/>
                  </a:lnTo>
                  <a:lnTo>
                    <a:pt x="1983" y="1792"/>
                  </a:lnTo>
                  <a:lnTo>
                    <a:pt x="1983" y="1792"/>
                  </a:lnTo>
                  <a:lnTo>
                    <a:pt x="1983" y="1790"/>
                  </a:lnTo>
                  <a:lnTo>
                    <a:pt x="1986" y="1790"/>
                  </a:lnTo>
                  <a:lnTo>
                    <a:pt x="1988" y="1790"/>
                  </a:lnTo>
                  <a:lnTo>
                    <a:pt x="1988" y="1790"/>
                  </a:lnTo>
                  <a:lnTo>
                    <a:pt x="1988" y="1788"/>
                  </a:lnTo>
                  <a:lnTo>
                    <a:pt x="1988" y="1785"/>
                  </a:lnTo>
                  <a:lnTo>
                    <a:pt x="1990" y="1785"/>
                  </a:lnTo>
                  <a:lnTo>
                    <a:pt x="1990" y="1788"/>
                  </a:lnTo>
                  <a:lnTo>
                    <a:pt x="1990" y="1790"/>
                  </a:lnTo>
                  <a:lnTo>
                    <a:pt x="1990" y="1790"/>
                  </a:lnTo>
                  <a:lnTo>
                    <a:pt x="2000" y="1792"/>
                  </a:lnTo>
                  <a:lnTo>
                    <a:pt x="2005" y="1792"/>
                  </a:lnTo>
                  <a:lnTo>
                    <a:pt x="2009" y="1795"/>
                  </a:lnTo>
                  <a:lnTo>
                    <a:pt x="2009" y="1792"/>
                  </a:lnTo>
                  <a:lnTo>
                    <a:pt x="2012" y="1792"/>
                  </a:lnTo>
                  <a:lnTo>
                    <a:pt x="2012" y="1792"/>
                  </a:lnTo>
                  <a:lnTo>
                    <a:pt x="2012" y="1790"/>
                  </a:lnTo>
                  <a:lnTo>
                    <a:pt x="2012" y="1790"/>
                  </a:lnTo>
                  <a:lnTo>
                    <a:pt x="2012" y="1788"/>
                  </a:lnTo>
                  <a:lnTo>
                    <a:pt x="2012" y="1785"/>
                  </a:lnTo>
                  <a:lnTo>
                    <a:pt x="2012" y="1783"/>
                  </a:lnTo>
                  <a:lnTo>
                    <a:pt x="2012" y="1783"/>
                  </a:lnTo>
                  <a:lnTo>
                    <a:pt x="2014" y="1783"/>
                  </a:lnTo>
                  <a:lnTo>
                    <a:pt x="2014" y="1781"/>
                  </a:lnTo>
                  <a:lnTo>
                    <a:pt x="2014" y="1781"/>
                  </a:lnTo>
                  <a:lnTo>
                    <a:pt x="2017" y="1781"/>
                  </a:lnTo>
                  <a:lnTo>
                    <a:pt x="2017" y="1781"/>
                  </a:lnTo>
                  <a:lnTo>
                    <a:pt x="2019" y="1781"/>
                  </a:lnTo>
                  <a:lnTo>
                    <a:pt x="2019" y="1778"/>
                  </a:lnTo>
                  <a:lnTo>
                    <a:pt x="2017" y="1776"/>
                  </a:lnTo>
                  <a:lnTo>
                    <a:pt x="2019" y="1776"/>
                  </a:lnTo>
                  <a:lnTo>
                    <a:pt x="2019" y="1776"/>
                  </a:lnTo>
                  <a:lnTo>
                    <a:pt x="2019" y="1773"/>
                  </a:lnTo>
                  <a:lnTo>
                    <a:pt x="2019" y="1773"/>
                  </a:lnTo>
                  <a:lnTo>
                    <a:pt x="2019" y="1773"/>
                  </a:lnTo>
                  <a:lnTo>
                    <a:pt x="2021" y="1773"/>
                  </a:lnTo>
                  <a:lnTo>
                    <a:pt x="2021" y="1771"/>
                  </a:lnTo>
                  <a:lnTo>
                    <a:pt x="2021" y="1769"/>
                  </a:lnTo>
                  <a:lnTo>
                    <a:pt x="2021" y="1766"/>
                  </a:lnTo>
                  <a:lnTo>
                    <a:pt x="2021" y="1766"/>
                  </a:lnTo>
                  <a:lnTo>
                    <a:pt x="2024" y="1764"/>
                  </a:lnTo>
                  <a:lnTo>
                    <a:pt x="2024" y="1764"/>
                  </a:lnTo>
                  <a:lnTo>
                    <a:pt x="2024" y="1764"/>
                  </a:lnTo>
                  <a:lnTo>
                    <a:pt x="2024" y="1762"/>
                  </a:lnTo>
                  <a:lnTo>
                    <a:pt x="2024" y="1762"/>
                  </a:lnTo>
                  <a:lnTo>
                    <a:pt x="2026" y="1762"/>
                  </a:lnTo>
                  <a:lnTo>
                    <a:pt x="2026" y="1759"/>
                  </a:lnTo>
                  <a:lnTo>
                    <a:pt x="2024" y="1759"/>
                  </a:lnTo>
                  <a:lnTo>
                    <a:pt x="2024" y="1757"/>
                  </a:lnTo>
                  <a:lnTo>
                    <a:pt x="2024" y="1757"/>
                  </a:lnTo>
                  <a:lnTo>
                    <a:pt x="2024" y="1754"/>
                  </a:lnTo>
                  <a:lnTo>
                    <a:pt x="2026" y="1754"/>
                  </a:lnTo>
                  <a:lnTo>
                    <a:pt x="2026" y="1754"/>
                  </a:lnTo>
                  <a:lnTo>
                    <a:pt x="2028" y="1754"/>
                  </a:lnTo>
                  <a:lnTo>
                    <a:pt x="2028" y="1752"/>
                  </a:lnTo>
                  <a:lnTo>
                    <a:pt x="2028" y="1752"/>
                  </a:lnTo>
                  <a:lnTo>
                    <a:pt x="2028" y="1750"/>
                  </a:lnTo>
                  <a:lnTo>
                    <a:pt x="2028" y="1747"/>
                  </a:lnTo>
                  <a:lnTo>
                    <a:pt x="2028" y="1745"/>
                  </a:lnTo>
                  <a:lnTo>
                    <a:pt x="2028" y="1745"/>
                  </a:lnTo>
                  <a:lnTo>
                    <a:pt x="2028" y="1742"/>
                  </a:lnTo>
                  <a:lnTo>
                    <a:pt x="2028" y="1742"/>
                  </a:lnTo>
                  <a:lnTo>
                    <a:pt x="2031" y="1742"/>
                  </a:lnTo>
                  <a:lnTo>
                    <a:pt x="2031" y="1742"/>
                  </a:lnTo>
                  <a:lnTo>
                    <a:pt x="2031" y="1740"/>
                  </a:lnTo>
                  <a:lnTo>
                    <a:pt x="2031" y="1740"/>
                  </a:lnTo>
                  <a:lnTo>
                    <a:pt x="2031" y="1738"/>
                  </a:lnTo>
                  <a:lnTo>
                    <a:pt x="2031" y="1738"/>
                  </a:lnTo>
                  <a:lnTo>
                    <a:pt x="2031" y="1735"/>
                  </a:lnTo>
                  <a:lnTo>
                    <a:pt x="2031" y="1735"/>
                  </a:lnTo>
                  <a:lnTo>
                    <a:pt x="2031" y="1735"/>
                  </a:lnTo>
                  <a:lnTo>
                    <a:pt x="2031" y="1733"/>
                  </a:lnTo>
                  <a:lnTo>
                    <a:pt x="2033" y="1733"/>
                  </a:lnTo>
                  <a:lnTo>
                    <a:pt x="2033" y="1733"/>
                  </a:lnTo>
                  <a:lnTo>
                    <a:pt x="2033" y="1733"/>
                  </a:lnTo>
                  <a:lnTo>
                    <a:pt x="2036" y="1733"/>
                  </a:lnTo>
                  <a:lnTo>
                    <a:pt x="2038" y="1733"/>
                  </a:lnTo>
                  <a:lnTo>
                    <a:pt x="2038" y="1731"/>
                  </a:lnTo>
                  <a:lnTo>
                    <a:pt x="2038" y="1731"/>
                  </a:lnTo>
                  <a:lnTo>
                    <a:pt x="2040" y="1728"/>
                  </a:lnTo>
                  <a:lnTo>
                    <a:pt x="2040" y="1726"/>
                  </a:lnTo>
                  <a:lnTo>
                    <a:pt x="2040" y="1726"/>
                  </a:lnTo>
                  <a:lnTo>
                    <a:pt x="2040" y="1723"/>
                  </a:lnTo>
                  <a:lnTo>
                    <a:pt x="2040" y="1723"/>
                  </a:lnTo>
                  <a:lnTo>
                    <a:pt x="2040" y="1721"/>
                  </a:lnTo>
                  <a:lnTo>
                    <a:pt x="2038" y="1721"/>
                  </a:lnTo>
                  <a:lnTo>
                    <a:pt x="2038" y="1721"/>
                  </a:lnTo>
                  <a:lnTo>
                    <a:pt x="2038" y="1721"/>
                  </a:lnTo>
                  <a:lnTo>
                    <a:pt x="2038" y="1719"/>
                  </a:lnTo>
                  <a:lnTo>
                    <a:pt x="2038" y="1716"/>
                  </a:lnTo>
                  <a:lnTo>
                    <a:pt x="2038" y="1716"/>
                  </a:lnTo>
                  <a:lnTo>
                    <a:pt x="2038" y="1714"/>
                  </a:lnTo>
                  <a:lnTo>
                    <a:pt x="2040" y="1714"/>
                  </a:lnTo>
                  <a:lnTo>
                    <a:pt x="2040" y="1712"/>
                  </a:lnTo>
                  <a:lnTo>
                    <a:pt x="2040" y="1712"/>
                  </a:lnTo>
                  <a:lnTo>
                    <a:pt x="2038" y="1712"/>
                  </a:lnTo>
                  <a:lnTo>
                    <a:pt x="2038" y="1709"/>
                  </a:lnTo>
                  <a:lnTo>
                    <a:pt x="2038" y="1707"/>
                  </a:lnTo>
                  <a:lnTo>
                    <a:pt x="2036" y="1707"/>
                  </a:lnTo>
                  <a:lnTo>
                    <a:pt x="2033" y="1707"/>
                  </a:lnTo>
                  <a:lnTo>
                    <a:pt x="2031" y="1707"/>
                  </a:lnTo>
                  <a:lnTo>
                    <a:pt x="2028" y="1709"/>
                  </a:lnTo>
                  <a:lnTo>
                    <a:pt x="2028" y="1709"/>
                  </a:lnTo>
                  <a:lnTo>
                    <a:pt x="2026" y="1712"/>
                  </a:lnTo>
                  <a:lnTo>
                    <a:pt x="2024" y="1712"/>
                  </a:lnTo>
                  <a:lnTo>
                    <a:pt x="2024" y="1712"/>
                  </a:lnTo>
                  <a:lnTo>
                    <a:pt x="2021" y="1712"/>
                  </a:lnTo>
                  <a:lnTo>
                    <a:pt x="2021" y="1712"/>
                  </a:lnTo>
                  <a:lnTo>
                    <a:pt x="2021" y="1712"/>
                  </a:lnTo>
                  <a:lnTo>
                    <a:pt x="2021" y="1714"/>
                  </a:lnTo>
                  <a:lnTo>
                    <a:pt x="2019" y="1714"/>
                  </a:lnTo>
                  <a:lnTo>
                    <a:pt x="2019" y="1714"/>
                  </a:lnTo>
                  <a:lnTo>
                    <a:pt x="2019" y="1714"/>
                  </a:lnTo>
                  <a:lnTo>
                    <a:pt x="2017" y="1714"/>
                  </a:lnTo>
                  <a:lnTo>
                    <a:pt x="2014" y="1714"/>
                  </a:lnTo>
                  <a:lnTo>
                    <a:pt x="2014" y="1714"/>
                  </a:lnTo>
                  <a:lnTo>
                    <a:pt x="2012" y="1714"/>
                  </a:lnTo>
                  <a:lnTo>
                    <a:pt x="2012" y="1714"/>
                  </a:lnTo>
                  <a:lnTo>
                    <a:pt x="2009" y="1714"/>
                  </a:lnTo>
                  <a:lnTo>
                    <a:pt x="2009" y="1716"/>
                  </a:lnTo>
                  <a:lnTo>
                    <a:pt x="2009" y="1716"/>
                  </a:lnTo>
                  <a:lnTo>
                    <a:pt x="2007" y="1716"/>
                  </a:lnTo>
                  <a:lnTo>
                    <a:pt x="2007" y="1719"/>
                  </a:lnTo>
                  <a:lnTo>
                    <a:pt x="2005" y="1719"/>
                  </a:lnTo>
                  <a:lnTo>
                    <a:pt x="2005" y="1719"/>
                  </a:lnTo>
                  <a:lnTo>
                    <a:pt x="2002" y="1719"/>
                  </a:lnTo>
                  <a:lnTo>
                    <a:pt x="2002" y="1721"/>
                  </a:lnTo>
                  <a:lnTo>
                    <a:pt x="2002" y="1721"/>
                  </a:lnTo>
                  <a:lnTo>
                    <a:pt x="2002" y="1723"/>
                  </a:lnTo>
                  <a:lnTo>
                    <a:pt x="2002" y="1723"/>
                  </a:lnTo>
                  <a:lnTo>
                    <a:pt x="2002" y="1726"/>
                  </a:lnTo>
                  <a:lnTo>
                    <a:pt x="2000" y="1726"/>
                  </a:lnTo>
                  <a:lnTo>
                    <a:pt x="2000" y="1726"/>
                  </a:lnTo>
                  <a:lnTo>
                    <a:pt x="2000" y="1723"/>
                  </a:lnTo>
                  <a:lnTo>
                    <a:pt x="1998" y="1723"/>
                  </a:lnTo>
                  <a:lnTo>
                    <a:pt x="1998" y="1723"/>
                  </a:lnTo>
                  <a:lnTo>
                    <a:pt x="1998" y="1726"/>
                  </a:lnTo>
                  <a:lnTo>
                    <a:pt x="1995" y="1726"/>
                  </a:lnTo>
                  <a:lnTo>
                    <a:pt x="1993" y="1726"/>
                  </a:lnTo>
                  <a:lnTo>
                    <a:pt x="1993" y="1726"/>
                  </a:lnTo>
                  <a:lnTo>
                    <a:pt x="1990" y="1726"/>
                  </a:lnTo>
                  <a:lnTo>
                    <a:pt x="1990" y="1726"/>
                  </a:lnTo>
                  <a:lnTo>
                    <a:pt x="1990" y="1726"/>
                  </a:lnTo>
                  <a:lnTo>
                    <a:pt x="1990" y="1726"/>
                  </a:lnTo>
                  <a:lnTo>
                    <a:pt x="1988" y="1726"/>
                  </a:lnTo>
                  <a:lnTo>
                    <a:pt x="1986" y="1726"/>
                  </a:lnTo>
                  <a:lnTo>
                    <a:pt x="1986" y="1726"/>
                  </a:lnTo>
                  <a:lnTo>
                    <a:pt x="1983" y="1726"/>
                  </a:lnTo>
                  <a:lnTo>
                    <a:pt x="1983" y="1726"/>
                  </a:lnTo>
                  <a:lnTo>
                    <a:pt x="1981" y="1723"/>
                  </a:lnTo>
                  <a:lnTo>
                    <a:pt x="1979" y="1726"/>
                  </a:lnTo>
                  <a:lnTo>
                    <a:pt x="1976" y="1726"/>
                  </a:lnTo>
                  <a:lnTo>
                    <a:pt x="1976" y="1726"/>
                  </a:lnTo>
                  <a:lnTo>
                    <a:pt x="1974" y="1726"/>
                  </a:lnTo>
                  <a:lnTo>
                    <a:pt x="1974" y="1726"/>
                  </a:lnTo>
                  <a:lnTo>
                    <a:pt x="1974" y="1726"/>
                  </a:lnTo>
                  <a:lnTo>
                    <a:pt x="1971" y="1726"/>
                  </a:lnTo>
                  <a:lnTo>
                    <a:pt x="1971" y="1723"/>
                  </a:lnTo>
                  <a:lnTo>
                    <a:pt x="1971" y="1723"/>
                  </a:lnTo>
                  <a:lnTo>
                    <a:pt x="1971" y="1721"/>
                  </a:lnTo>
                  <a:lnTo>
                    <a:pt x="1971" y="1721"/>
                  </a:lnTo>
                  <a:lnTo>
                    <a:pt x="1969" y="1716"/>
                  </a:lnTo>
                  <a:lnTo>
                    <a:pt x="1969" y="1714"/>
                  </a:lnTo>
                  <a:lnTo>
                    <a:pt x="1969" y="1714"/>
                  </a:lnTo>
                  <a:lnTo>
                    <a:pt x="1969" y="1714"/>
                  </a:lnTo>
                  <a:lnTo>
                    <a:pt x="1969" y="1712"/>
                  </a:lnTo>
                  <a:lnTo>
                    <a:pt x="1969" y="1712"/>
                  </a:lnTo>
                  <a:lnTo>
                    <a:pt x="1971" y="1712"/>
                  </a:lnTo>
                  <a:lnTo>
                    <a:pt x="1971" y="1709"/>
                  </a:lnTo>
                  <a:lnTo>
                    <a:pt x="1971" y="1707"/>
                  </a:lnTo>
                  <a:lnTo>
                    <a:pt x="1969" y="1707"/>
                  </a:lnTo>
                  <a:lnTo>
                    <a:pt x="1969" y="1707"/>
                  </a:lnTo>
                  <a:lnTo>
                    <a:pt x="1969" y="1704"/>
                  </a:lnTo>
                  <a:lnTo>
                    <a:pt x="1969" y="1704"/>
                  </a:lnTo>
                  <a:lnTo>
                    <a:pt x="1969" y="1704"/>
                  </a:lnTo>
                  <a:lnTo>
                    <a:pt x="1967" y="1704"/>
                  </a:lnTo>
                  <a:lnTo>
                    <a:pt x="1967" y="1704"/>
                  </a:lnTo>
                  <a:lnTo>
                    <a:pt x="1967" y="1702"/>
                  </a:lnTo>
                  <a:lnTo>
                    <a:pt x="1964" y="1702"/>
                  </a:lnTo>
                  <a:lnTo>
                    <a:pt x="1964" y="1702"/>
                  </a:lnTo>
                  <a:lnTo>
                    <a:pt x="1967" y="1695"/>
                  </a:lnTo>
                  <a:lnTo>
                    <a:pt x="1969" y="1695"/>
                  </a:lnTo>
                  <a:lnTo>
                    <a:pt x="1967" y="1695"/>
                  </a:lnTo>
                  <a:lnTo>
                    <a:pt x="1964" y="1695"/>
                  </a:lnTo>
                  <a:lnTo>
                    <a:pt x="1964" y="1695"/>
                  </a:lnTo>
                  <a:lnTo>
                    <a:pt x="1964" y="1693"/>
                  </a:lnTo>
                  <a:lnTo>
                    <a:pt x="1962" y="1693"/>
                  </a:lnTo>
                  <a:lnTo>
                    <a:pt x="1962" y="1695"/>
                  </a:lnTo>
                  <a:lnTo>
                    <a:pt x="1962" y="1695"/>
                  </a:lnTo>
                  <a:lnTo>
                    <a:pt x="1960" y="1695"/>
                  </a:lnTo>
                  <a:lnTo>
                    <a:pt x="1957" y="1693"/>
                  </a:lnTo>
                  <a:lnTo>
                    <a:pt x="1955" y="1690"/>
                  </a:lnTo>
                  <a:lnTo>
                    <a:pt x="1955" y="1690"/>
                  </a:lnTo>
                  <a:lnTo>
                    <a:pt x="1955" y="1688"/>
                  </a:lnTo>
                  <a:lnTo>
                    <a:pt x="1955" y="1688"/>
                  </a:lnTo>
                  <a:lnTo>
                    <a:pt x="1952" y="1688"/>
                  </a:lnTo>
                  <a:lnTo>
                    <a:pt x="1952" y="1685"/>
                  </a:lnTo>
                  <a:lnTo>
                    <a:pt x="1952" y="1685"/>
                  </a:lnTo>
                  <a:lnTo>
                    <a:pt x="1952" y="1685"/>
                  </a:lnTo>
                  <a:lnTo>
                    <a:pt x="1950" y="1683"/>
                  </a:lnTo>
                  <a:lnTo>
                    <a:pt x="1950" y="1683"/>
                  </a:lnTo>
                  <a:lnTo>
                    <a:pt x="1948" y="1683"/>
                  </a:lnTo>
                  <a:lnTo>
                    <a:pt x="1948" y="1683"/>
                  </a:lnTo>
                  <a:lnTo>
                    <a:pt x="1948" y="1681"/>
                  </a:lnTo>
                  <a:lnTo>
                    <a:pt x="1948" y="1681"/>
                  </a:lnTo>
                  <a:lnTo>
                    <a:pt x="1948" y="1681"/>
                  </a:lnTo>
                  <a:lnTo>
                    <a:pt x="1945" y="1681"/>
                  </a:lnTo>
                  <a:lnTo>
                    <a:pt x="1945" y="1681"/>
                  </a:lnTo>
                  <a:lnTo>
                    <a:pt x="1943" y="1681"/>
                  </a:lnTo>
                  <a:lnTo>
                    <a:pt x="1943" y="1681"/>
                  </a:lnTo>
                  <a:lnTo>
                    <a:pt x="1943" y="1681"/>
                  </a:lnTo>
                  <a:lnTo>
                    <a:pt x="1941" y="1681"/>
                  </a:lnTo>
                  <a:lnTo>
                    <a:pt x="1941" y="1681"/>
                  </a:lnTo>
                  <a:lnTo>
                    <a:pt x="1941" y="1681"/>
                  </a:lnTo>
                  <a:lnTo>
                    <a:pt x="1938" y="1681"/>
                  </a:lnTo>
                  <a:lnTo>
                    <a:pt x="1938" y="1678"/>
                  </a:lnTo>
                  <a:lnTo>
                    <a:pt x="1938" y="1678"/>
                  </a:lnTo>
                  <a:lnTo>
                    <a:pt x="1936" y="1678"/>
                  </a:lnTo>
                  <a:lnTo>
                    <a:pt x="1933" y="1678"/>
                  </a:lnTo>
                  <a:lnTo>
                    <a:pt x="1933" y="1676"/>
                  </a:lnTo>
                  <a:lnTo>
                    <a:pt x="1933" y="1676"/>
                  </a:lnTo>
                  <a:lnTo>
                    <a:pt x="1933" y="1676"/>
                  </a:lnTo>
                  <a:lnTo>
                    <a:pt x="1933" y="1673"/>
                  </a:lnTo>
                  <a:lnTo>
                    <a:pt x="1931" y="1676"/>
                  </a:lnTo>
                  <a:lnTo>
                    <a:pt x="1931" y="1673"/>
                  </a:lnTo>
                  <a:lnTo>
                    <a:pt x="1929" y="1676"/>
                  </a:lnTo>
                  <a:lnTo>
                    <a:pt x="1926" y="1676"/>
                  </a:lnTo>
                  <a:lnTo>
                    <a:pt x="1924" y="1676"/>
                  </a:lnTo>
                  <a:lnTo>
                    <a:pt x="1924" y="1676"/>
                  </a:lnTo>
                  <a:lnTo>
                    <a:pt x="1922" y="1676"/>
                  </a:lnTo>
                  <a:lnTo>
                    <a:pt x="1922" y="1676"/>
                  </a:lnTo>
                  <a:lnTo>
                    <a:pt x="1922" y="1673"/>
                  </a:lnTo>
                  <a:lnTo>
                    <a:pt x="1919" y="1673"/>
                  </a:lnTo>
                  <a:lnTo>
                    <a:pt x="1919" y="1676"/>
                  </a:lnTo>
                  <a:lnTo>
                    <a:pt x="1919" y="1676"/>
                  </a:lnTo>
                  <a:lnTo>
                    <a:pt x="1919" y="1673"/>
                  </a:lnTo>
                  <a:lnTo>
                    <a:pt x="1917" y="1673"/>
                  </a:lnTo>
                  <a:lnTo>
                    <a:pt x="1914" y="1673"/>
                  </a:lnTo>
                  <a:lnTo>
                    <a:pt x="1914" y="1671"/>
                  </a:lnTo>
                  <a:lnTo>
                    <a:pt x="1914" y="1671"/>
                  </a:lnTo>
                  <a:lnTo>
                    <a:pt x="1914" y="1671"/>
                  </a:lnTo>
                  <a:lnTo>
                    <a:pt x="1912" y="1669"/>
                  </a:lnTo>
                  <a:lnTo>
                    <a:pt x="1912" y="1669"/>
                  </a:lnTo>
                  <a:lnTo>
                    <a:pt x="1912" y="1666"/>
                  </a:lnTo>
                  <a:lnTo>
                    <a:pt x="1912" y="1666"/>
                  </a:lnTo>
                  <a:lnTo>
                    <a:pt x="1912" y="1666"/>
                  </a:lnTo>
                  <a:lnTo>
                    <a:pt x="1912" y="1664"/>
                  </a:lnTo>
                  <a:lnTo>
                    <a:pt x="1912" y="1664"/>
                  </a:lnTo>
                  <a:lnTo>
                    <a:pt x="1912" y="1664"/>
                  </a:lnTo>
                  <a:lnTo>
                    <a:pt x="1912" y="1662"/>
                  </a:lnTo>
                  <a:lnTo>
                    <a:pt x="1912" y="1659"/>
                  </a:lnTo>
                  <a:lnTo>
                    <a:pt x="1912" y="1657"/>
                  </a:lnTo>
                  <a:lnTo>
                    <a:pt x="1910" y="1654"/>
                  </a:lnTo>
                  <a:lnTo>
                    <a:pt x="1910" y="1654"/>
                  </a:lnTo>
                  <a:lnTo>
                    <a:pt x="1910" y="1654"/>
                  </a:lnTo>
                  <a:lnTo>
                    <a:pt x="1910" y="1652"/>
                  </a:lnTo>
                  <a:lnTo>
                    <a:pt x="1910" y="1652"/>
                  </a:lnTo>
                  <a:lnTo>
                    <a:pt x="1907" y="1650"/>
                  </a:lnTo>
                  <a:lnTo>
                    <a:pt x="1910" y="1650"/>
                  </a:lnTo>
                  <a:lnTo>
                    <a:pt x="1910" y="1647"/>
                  </a:lnTo>
                  <a:lnTo>
                    <a:pt x="1910" y="1647"/>
                  </a:lnTo>
                  <a:lnTo>
                    <a:pt x="1910" y="1645"/>
                  </a:lnTo>
                  <a:lnTo>
                    <a:pt x="1910" y="1645"/>
                  </a:lnTo>
                  <a:lnTo>
                    <a:pt x="1907" y="1645"/>
                  </a:lnTo>
                  <a:lnTo>
                    <a:pt x="1907" y="1643"/>
                  </a:lnTo>
                  <a:lnTo>
                    <a:pt x="1907" y="1643"/>
                  </a:lnTo>
                  <a:lnTo>
                    <a:pt x="1905" y="1638"/>
                  </a:lnTo>
                  <a:lnTo>
                    <a:pt x="1905" y="1638"/>
                  </a:lnTo>
                  <a:lnTo>
                    <a:pt x="1903" y="1635"/>
                  </a:lnTo>
                  <a:lnTo>
                    <a:pt x="1903" y="1635"/>
                  </a:lnTo>
                  <a:lnTo>
                    <a:pt x="1903" y="1633"/>
                  </a:lnTo>
                  <a:lnTo>
                    <a:pt x="1903" y="1633"/>
                  </a:lnTo>
                  <a:lnTo>
                    <a:pt x="1900" y="1631"/>
                  </a:lnTo>
                  <a:lnTo>
                    <a:pt x="1900" y="1628"/>
                  </a:lnTo>
                  <a:lnTo>
                    <a:pt x="1903" y="1628"/>
                  </a:lnTo>
                  <a:lnTo>
                    <a:pt x="1903" y="1628"/>
                  </a:lnTo>
                  <a:lnTo>
                    <a:pt x="1903" y="1626"/>
                  </a:lnTo>
                  <a:lnTo>
                    <a:pt x="1900" y="1626"/>
                  </a:lnTo>
                  <a:lnTo>
                    <a:pt x="1900" y="1628"/>
                  </a:lnTo>
                  <a:lnTo>
                    <a:pt x="1900" y="1628"/>
                  </a:lnTo>
                  <a:lnTo>
                    <a:pt x="1900" y="1626"/>
                  </a:lnTo>
                  <a:lnTo>
                    <a:pt x="1900" y="1626"/>
                  </a:lnTo>
                  <a:lnTo>
                    <a:pt x="1900" y="1626"/>
                  </a:lnTo>
                  <a:lnTo>
                    <a:pt x="1900" y="1623"/>
                  </a:lnTo>
                  <a:lnTo>
                    <a:pt x="1900" y="1623"/>
                  </a:lnTo>
                  <a:lnTo>
                    <a:pt x="1900" y="1623"/>
                  </a:lnTo>
                  <a:lnTo>
                    <a:pt x="1900" y="1621"/>
                  </a:lnTo>
                  <a:lnTo>
                    <a:pt x="1900" y="1621"/>
                  </a:lnTo>
                  <a:lnTo>
                    <a:pt x="1898" y="1621"/>
                  </a:lnTo>
                  <a:lnTo>
                    <a:pt x="1898" y="1619"/>
                  </a:lnTo>
                  <a:lnTo>
                    <a:pt x="1898" y="1616"/>
                  </a:lnTo>
                  <a:lnTo>
                    <a:pt x="1898" y="1616"/>
                  </a:lnTo>
                  <a:lnTo>
                    <a:pt x="1898" y="1614"/>
                  </a:lnTo>
                  <a:lnTo>
                    <a:pt x="1898" y="1614"/>
                  </a:lnTo>
                  <a:lnTo>
                    <a:pt x="1893" y="1607"/>
                  </a:lnTo>
                  <a:lnTo>
                    <a:pt x="1893" y="1607"/>
                  </a:lnTo>
                  <a:lnTo>
                    <a:pt x="1893" y="1607"/>
                  </a:lnTo>
                  <a:lnTo>
                    <a:pt x="1893" y="1604"/>
                  </a:lnTo>
                  <a:lnTo>
                    <a:pt x="1895" y="1604"/>
                  </a:lnTo>
                  <a:lnTo>
                    <a:pt x="1895" y="1602"/>
                  </a:lnTo>
                  <a:lnTo>
                    <a:pt x="1893" y="1602"/>
                  </a:lnTo>
                  <a:lnTo>
                    <a:pt x="1893" y="1602"/>
                  </a:lnTo>
                  <a:lnTo>
                    <a:pt x="1891" y="1602"/>
                  </a:lnTo>
                  <a:lnTo>
                    <a:pt x="1891" y="1600"/>
                  </a:lnTo>
                  <a:lnTo>
                    <a:pt x="1893" y="1600"/>
                  </a:lnTo>
                  <a:lnTo>
                    <a:pt x="1893" y="1597"/>
                  </a:lnTo>
                  <a:lnTo>
                    <a:pt x="1891" y="1597"/>
                  </a:lnTo>
                  <a:lnTo>
                    <a:pt x="1891" y="1597"/>
                  </a:lnTo>
                  <a:lnTo>
                    <a:pt x="1891" y="1595"/>
                  </a:lnTo>
                  <a:lnTo>
                    <a:pt x="1891" y="1595"/>
                  </a:lnTo>
                  <a:lnTo>
                    <a:pt x="1891" y="1595"/>
                  </a:lnTo>
                  <a:lnTo>
                    <a:pt x="1891" y="1593"/>
                  </a:lnTo>
                  <a:lnTo>
                    <a:pt x="1888" y="1593"/>
                  </a:lnTo>
                  <a:lnTo>
                    <a:pt x="1888" y="1593"/>
                  </a:lnTo>
                  <a:lnTo>
                    <a:pt x="1888" y="1590"/>
                  </a:lnTo>
                  <a:lnTo>
                    <a:pt x="1886" y="1588"/>
                  </a:lnTo>
                  <a:lnTo>
                    <a:pt x="1886" y="1590"/>
                  </a:lnTo>
                  <a:lnTo>
                    <a:pt x="1884" y="1590"/>
                  </a:lnTo>
                  <a:lnTo>
                    <a:pt x="1884" y="1588"/>
                  </a:lnTo>
                  <a:lnTo>
                    <a:pt x="1884" y="1588"/>
                  </a:lnTo>
                  <a:lnTo>
                    <a:pt x="1886" y="1588"/>
                  </a:lnTo>
                  <a:lnTo>
                    <a:pt x="1886" y="1585"/>
                  </a:lnTo>
                  <a:lnTo>
                    <a:pt x="1886" y="1585"/>
                  </a:lnTo>
                  <a:lnTo>
                    <a:pt x="1888" y="1585"/>
                  </a:lnTo>
                  <a:lnTo>
                    <a:pt x="1886" y="1583"/>
                  </a:lnTo>
                  <a:lnTo>
                    <a:pt x="1884" y="1585"/>
                  </a:lnTo>
                  <a:lnTo>
                    <a:pt x="1884" y="1583"/>
                  </a:lnTo>
                  <a:lnTo>
                    <a:pt x="1884" y="1581"/>
                  </a:lnTo>
                  <a:lnTo>
                    <a:pt x="1881" y="1581"/>
                  </a:lnTo>
                  <a:lnTo>
                    <a:pt x="1881" y="1581"/>
                  </a:lnTo>
                  <a:lnTo>
                    <a:pt x="1879" y="1581"/>
                  </a:lnTo>
                  <a:lnTo>
                    <a:pt x="1879" y="1578"/>
                  </a:lnTo>
                  <a:lnTo>
                    <a:pt x="1881" y="1578"/>
                  </a:lnTo>
                  <a:lnTo>
                    <a:pt x="1881" y="1578"/>
                  </a:lnTo>
                  <a:lnTo>
                    <a:pt x="1879" y="1578"/>
                  </a:lnTo>
                  <a:lnTo>
                    <a:pt x="1879" y="1576"/>
                  </a:lnTo>
                  <a:lnTo>
                    <a:pt x="1879" y="1576"/>
                  </a:lnTo>
                  <a:lnTo>
                    <a:pt x="1879" y="1576"/>
                  </a:lnTo>
                  <a:lnTo>
                    <a:pt x="1876" y="1576"/>
                  </a:lnTo>
                  <a:lnTo>
                    <a:pt x="1876" y="1576"/>
                  </a:lnTo>
                  <a:lnTo>
                    <a:pt x="1874" y="1576"/>
                  </a:lnTo>
                  <a:lnTo>
                    <a:pt x="1869" y="1571"/>
                  </a:lnTo>
                  <a:lnTo>
                    <a:pt x="1869" y="1571"/>
                  </a:lnTo>
                  <a:lnTo>
                    <a:pt x="1865" y="1571"/>
                  </a:lnTo>
                  <a:lnTo>
                    <a:pt x="1865" y="1574"/>
                  </a:lnTo>
                  <a:lnTo>
                    <a:pt x="1865" y="1574"/>
                  </a:lnTo>
                  <a:lnTo>
                    <a:pt x="1865" y="1574"/>
                  </a:lnTo>
                  <a:lnTo>
                    <a:pt x="1865" y="1574"/>
                  </a:lnTo>
                  <a:lnTo>
                    <a:pt x="1862" y="1574"/>
                  </a:lnTo>
                  <a:lnTo>
                    <a:pt x="1862" y="1574"/>
                  </a:lnTo>
                  <a:lnTo>
                    <a:pt x="1862" y="1571"/>
                  </a:lnTo>
                  <a:lnTo>
                    <a:pt x="1860" y="1571"/>
                  </a:lnTo>
                  <a:lnTo>
                    <a:pt x="1857" y="1571"/>
                  </a:lnTo>
                  <a:lnTo>
                    <a:pt x="1855" y="1571"/>
                  </a:lnTo>
                  <a:lnTo>
                    <a:pt x="1855" y="1569"/>
                  </a:lnTo>
                  <a:lnTo>
                    <a:pt x="1855" y="1566"/>
                  </a:lnTo>
                  <a:lnTo>
                    <a:pt x="1855" y="1566"/>
                  </a:lnTo>
                  <a:lnTo>
                    <a:pt x="1853" y="1566"/>
                  </a:lnTo>
                  <a:lnTo>
                    <a:pt x="1853" y="1566"/>
                  </a:lnTo>
                  <a:lnTo>
                    <a:pt x="1850" y="1566"/>
                  </a:lnTo>
                  <a:lnTo>
                    <a:pt x="1850" y="1566"/>
                  </a:lnTo>
                  <a:lnTo>
                    <a:pt x="1850" y="1564"/>
                  </a:lnTo>
                  <a:lnTo>
                    <a:pt x="1848" y="1564"/>
                  </a:lnTo>
                  <a:lnTo>
                    <a:pt x="1848" y="1564"/>
                  </a:lnTo>
                  <a:lnTo>
                    <a:pt x="1846" y="1564"/>
                  </a:lnTo>
                  <a:lnTo>
                    <a:pt x="1843" y="1562"/>
                  </a:lnTo>
                  <a:lnTo>
                    <a:pt x="1843" y="1562"/>
                  </a:lnTo>
                  <a:lnTo>
                    <a:pt x="1843" y="1562"/>
                  </a:lnTo>
                  <a:lnTo>
                    <a:pt x="1841" y="1562"/>
                  </a:lnTo>
                  <a:lnTo>
                    <a:pt x="1841" y="1562"/>
                  </a:lnTo>
                  <a:lnTo>
                    <a:pt x="1841" y="1562"/>
                  </a:lnTo>
                  <a:lnTo>
                    <a:pt x="1838" y="1562"/>
                  </a:lnTo>
                  <a:lnTo>
                    <a:pt x="1838" y="1562"/>
                  </a:lnTo>
                  <a:lnTo>
                    <a:pt x="1838" y="1562"/>
                  </a:lnTo>
                  <a:lnTo>
                    <a:pt x="1836" y="1562"/>
                  </a:lnTo>
                  <a:lnTo>
                    <a:pt x="1836" y="1562"/>
                  </a:lnTo>
                  <a:lnTo>
                    <a:pt x="1834" y="1562"/>
                  </a:lnTo>
                  <a:lnTo>
                    <a:pt x="1831" y="1564"/>
                  </a:lnTo>
                  <a:lnTo>
                    <a:pt x="1829" y="1564"/>
                  </a:lnTo>
                  <a:lnTo>
                    <a:pt x="1822" y="1564"/>
                  </a:lnTo>
                  <a:lnTo>
                    <a:pt x="1822" y="1564"/>
                  </a:lnTo>
                  <a:lnTo>
                    <a:pt x="1822" y="1564"/>
                  </a:lnTo>
                  <a:lnTo>
                    <a:pt x="1819" y="1564"/>
                  </a:lnTo>
                  <a:lnTo>
                    <a:pt x="1819" y="1564"/>
                  </a:lnTo>
                  <a:lnTo>
                    <a:pt x="1817" y="1564"/>
                  </a:lnTo>
                  <a:lnTo>
                    <a:pt x="1817" y="1564"/>
                  </a:lnTo>
                  <a:lnTo>
                    <a:pt x="1815" y="1564"/>
                  </a:lnTo>
                  <a:lnTo>
                    <a:pt x="1815" y="1564"/>
                  </a:lnTo>
                  <a:lnTo>
                    <a:pt x="1812" y="1564"/>
                  </a:lnTo>
                  <a:lnTo>
                    <a:pt x="1808" y="1566"/>
                  </a:lnTo>
                  <a:lnTo>
                    <a:pt x="1805" y="1566"/>
                  </a:lnTo>
                  <a:lnTo>
                    <a:pt x="1805" y="1569"/>
                  </a:lnTo>
                  <a:lnTo>
                    <a:pt x="1803" y="1569"/>
                  </a:lnTo>
                  <a:lnTo>
                    <a:pt x="1803" y="1569"/>
                  </a:lnTo>
                  <a:lnTo>
                    <a:pt x="1800" y="1569"/>
                  </a:lnTo>
                  <a:lnTo>
                    <a:pt x="1800" y="1571"/>
                  </a:lnTo>
                  <a:lnTo>
                    <a:pt x="1798" y="1569"/>
                  </a:lnTo>
                  <a:lnTo>
                    <a:pt x="1793" y="1571"/>
                  </a:lnTo>
                  <a:lnTo>
                    <a:pt x="1793" y="1571"/>
                  </a:lnTo>
                  <a:lnTo>
                    <a:pt x="1791" y="1571"/>
                  </a:lnTo>
                  <a:lnTo>
                    <a:pt x="1791" y="1574"/>
                  </a:lnTo>
                  <a:lnTo>
                    <a:pt x="1791" y="1574"/>
                  </a:lnTo>
                  <a:lnTo>
                    <a:pt x="1791" y="1576"/>
                  </a:lnTo>
                  <a:lnTo>
                    <a:pt x="1789" y="1576"/>
                  </a:lnTo>
                  <a:lnTo>
                    <a:pt x="1789" y="1576"/>
                  </a:lnTo>
                  <a:lnTo>
                    <a:pt x="1786" y="1578"/>
                  </a:lnTo>
                  <a:lnTo>
                    <a:pt x="1784" y="1578"/>
                  </a:lnTo>
                  <a:lnTo>
                    <a:pt x="1784" y="1581"/>
                  </a:lnTo>
                  <a:lnTo>
                    <a:pt x="1784" y="1581"/>
                  </a:lnTo>
                  <a:lnTo>
                    <a:pt x="1784" y="1583"/>
                  </a:lnTo>
                  <a:lnTo>
                    <a:pt x="1781" y="1583"/>
                  </a:lnTo>
                  <a:lnTo>
                    <a:pt x="1781" y="1583"/>
                  </a:lnTo>
                  <a:lnTo>
                    <a:pt x="1779" y="1583"/>
                  </a:lnTo>
                  <a:lnTo>
                    <a:pt x="1779" y="1585"/>
                  </a:lnTo>
                  <a:lnTo>
                    <a:pt x="1779" y="1585"/>
                  </a:lnTo>
                  <a:lnTo>
                    <a:pt x="1779" y="1588"/>
                  </a:lnTo>
                  <a:lnTo>
                    <a:pt x="1779" y="1588"/>
                  </a:lnTo>
                  <a:lnTo>
                    <a:pt x="1781" y="1590"/>
                  </a:lnTo>
                  <a:lnTo>
                    <a:pt x="1781" y="1590"/>
                  </a:lnTo>
                  <a:lnTo>
                    <a:pt x="1784" y="1588"/>
                  </a:lnTo>
                  <a:lnTo>
                    <a:pt x="1784" y="1588"/>
                  </a:lnTo>
                  <a:lnTo>
                    <a:pt x="1786" y="1588"/>
                  </a:lnTo>
                  <a:lnTo>
                    <a:pt x="1789" y="1588"/>
                  </a:lnTo>
                  <a:lnTo>
                    <a:pt x="1789" y="1588"/>
                  </a:lnTo>
                  <a:lnTo>
                    <a:pt x="1791" y="1590"/>
                  </a:lnTo>
                  <a:lnTo>
                    <a:pt x="1791" y="1590"/>
                  </a:lnTo>
                  <a:lnTo>
                    <a:pt x="1791" y="1593"/>
                  </a:lnTo>
                  <a:lnTo>
                    <a:pt x="1791" y="1593"/>
                  </a:lnTo>
                  <a:lnTo>
                    <a:pt x="1791" y="1595"/>
                  </a:lnTo>
                  <a:lnTo>
                    <a:pt x="1791" y="1595"/>
                  </a:lnTo>
                  <a:lnTo>
                    <a:pt x="1791" y="1597"/>
                  </a:lnTo>
                  <a:lnTo>
                    <a:pt x="1791" y="1597"/>
                  </a:lnTo>
                  <a:lnTo>
                    <a:pt x="1791" y="1600"/>
                  </a:lnTo>
                  <a:lnTo>
                    <a:pt x="1793" y="1600"/>
                  </a:lnTo>
                  <a:lnTo>
                    <a:pt x="1791" y="1602"/>
                  </a:lnTo>
                  <a:lnTo>
                    <a:pt x="1793" y="1602"/>
                  </a:lnTo>
                  <a:lnTo>
                    <a:pt x="1793" y="1602"/>
                  </a:lnTo>
                  <a:lnTo>
                    <a:pt x="1793" y="1604"/>
                  </a:lnTo>
                  <a:lnTo>
                    <a:pt x="1791" y="1604"/>
                  </a:lnTo>
                  <a:lnTo>
                    <a:pt x="1791" y="1607"/>
                  </a:lnTo>
                  <a:lnTo>
                    <a:pt x="1791" y="1607"/>
                  </a:lnTo>
                  <a:lnTo>
                    <a:pt x="1791" y="1609"/>
                  </a:lnTo>
                  <a:lnTo>
                    <a:pt x="1789" y="1609"/>
                  </a:lnTo>
                  <a:lnTo>
                    <a:pt x="1789" y="1612"/>
                  </a:lnTo>
                  <a:lnTo>
                    <a:pt x="1789" y="1612"/>
                  </a:lnTo>
                  <a:lnTo>
                    <a:pt x="1789" y="1612"/>
                  </a:lnTo>
                  <a:lnTo>
                    <a:pt x="1786" y="1612"/>
                  </a:lnTo>
                  <a:lnTo>
                    <a:pt x="1784" y="1614"/>
                  </a:lnTo>
                  <a:lnTo>
                    <a:pt x="1781" y="1616"/>
                  </a:lnTo>
                  <a:lnTo>
                    <a:pt x="1781" y="1616"/>
                  </a:lnTo>
                  <a:lnTo>
                    <a:pt x="1781" y="1616"/>
                  </a:lnTo>
                  <a:lnTo>
                    <a:pt x="1779" y="1616"/>
                  </a:lnTo>
                  <a:lnTo>
                    <a:pt x="1779" y="1619"/>
                  </a:lnTo>
                  <a:lnTo>
                    <a:pt x="1779" y="1621"/>
                  </a:lnTo>
                  <a:lnTo>
                    <a:pt x="1779" y="1621"/>
                  </a:lnTo>
                  <a:lnTo>
                    <a:pt x="1779" y="1623"/>
                  </a:lnTo>
                  <a:lnTo>
                    <a:pt x="1779" y="1623"/>
                  </a:lnTo>
                  <a:lnTo>
                    <a:pt x="1777" y="1623"/>
                  </a:lnTo>
                  <a:lnTo>
                    <a:pt x="1777" y="1626"/>
                  </a:lnTo>
                  <a:lnTo>
                    <a:pt x="1777" y="1626"/>
                  </a:lnTo>
                  <a:lnTo>
                    <a:pt x="1774" y="1628"/>
                  </a:lnTo>
                  <a:lnTo>
                    <a:pt x="1774" y="1628"/>
                  </a:lnTo>
                  <a:lnTo>
                    <a:pt x="1774" y="1628"/>
                  </a:lnTo>
                  <a:lnTo>
                    <a:pt x="1774" y="1631"/>
                  </a:lnTo>
                  <a:lnTo>
                    <a:pt x="1774" y="1633"/>
                  </a:lnTo>
                  <a:lnTo>
                    <a:pt x="1774" y="1633"/>
                  </a:lnTo>
                  <a:lnTo>
                    <a:pt x="1774" y="1635"/>
                  </a:lnTo>
                  <a:lnTo>
                    <a:pt x="1772" y="1635"/>
                  </a:lnTo>
                  <a:lnTo>
                    <a:pt x="1772" y="1635"/>
                  </a:lnTo>
                  <a:lnTo>
                    <a:pt x="1772" y="1638"/>
                  </a:lnTo>
                  <a:lnTo>
                    <a:pt x="1770" y="1638"/>
                  </a:lnTo>
                  <a:lnTo>
                    <a:pt x="1770" y="1638"/>
                  </a:lnTo>
                  <a:lnTo>
                    <a:pt x="1770" y="1640"/>
                  </a:lnTo>
                  <a:lnTo>
                    <a:pt x="1770" y="1643"/>
                  </a:lnTo>
                  <a:lnTo>
                    <a:pt x="1770" y="1643"/>
                  </a:lnTo>
                  <a:lnTo>
                    <a:pt x="1770" y="1645"/>
                  </a:lnTo>
                  <a:lnTo>
                    <a:pt x="1767" y="1645"/>
                  </a:lnTo>
                  <a:lnTo>
                    <a:pt x="1767" y="1645"/>
                  </a:lnTo>
                  <a:lnTo>
                    <a:pt x="1767" y="1647"/>
                  </a:lnTo>
                  <a:lnTo>
                    <a:pt x="1765" y="1647"/>
                  </a:lnTo>
                  <a:lnTo>
                    <a:pt x="1765" y="1647"/>
                  </a:lnTo>
                  <a:lnTo>
                    <a:pt x="1765" y="1650"/>
                  </a:lnTo>
                  <a:lnTo>
                    <a:pt x="1765" y="1652"/>
                  </a:lnTo>
                  <a:lnTo>
                    <a:pt x="1765" y="1652"/>
                  </a:lnTo>
                  <a:lnTo>
                    <a:pt x="1765" y="1652"/>
                  </a:lnTo>
                  <a:lnTo>
                    <a:pt x="1765" y="1654"/>
                  </a:lnTo>
                  <a:lnTo>
                    <a:pt x="1765" y="1654"/>
                  </a:lnTo>
                  <a:lnTo>
                    <a:pt x="1767" y="1654"/>
                  </a:lnTo>
                  <a:lnTo>
                    <a:pt x="1767" y="1654"/>
                  </a:lnTo>
                  <a:lnTo>
                    <a:pt x="1767" y="1657"/>
                  </a:lnTo>
                  <a:lnTo>
                    <a:pt x="1767" y="1659"/>
                  </a:lnTo>
                  <a:lnTo>
                    <a:pt x="1767" y="1662"/>
                  </a:lnTo>
                  <a:lnTo>
                    <a:pt x="1765" y="1662"/>
                  </a:lnTo>
                  <a:lnTo>
                    <a:pt x="1765" y="1662"/>
                  </a:lnTo>
                  <a:lnTo>
                    <a:pt x="1765" y="1664"/>
                  </a:lnTo>
                  <a:lnTo>
                    <a:pt x="1762" y="1664"/>
                  </a:lnTo>
                  <a:lnTo>
                    <a:pt x="1760" y="1664"/>
                  </a:lnTo>
                  <a:lnTo>
                    <a:pt x="1760" y="1664"/>
                  </a:lnTo>
                  <a:lnTo>
                    <a:pt x="1758" y="1664"/>
                  </a:lnTo>
                  <a:lnTo>
                    <a:pt x="1755" y="1664"/>
                  </a:lnTo>
                  <a:lnTo>
                    <a:pt x="1755" y="1664"/>
                  </a:lnTo>
                  <a:lnTo>
                    <a:pt x="1753" y="1664"/>
                  </a:lnTo>
                  <a:lnTo>
                    <a:pt x="1753" y="1666"/>
                  </a:lnTo>
                  <a:lnTo>
                    <a:pt x="1753" y="1666"/>
                  </a:lnTo>
                  <a:lnTo>
                    <a:pt x="1753" y="1666"/>
                  </a:lnTo>
                  <a:lnTo>
                    <a:pt x="1751" y="1669"/>
                  </a:lnTo>
                  <a:lnTo>
                    <a:pt x="1751" y="1669"/>
                  </a:lnTo>
                  <a:lnTo>
                    <a:pt x="1751" y="1671"/>
                  </a:lnTo>
                  <a:lnTo>
                    <a:pt x="1748" y="1671"/>
                  </a:lnTo>
                  <a:lnTo>
                    <a:pt x="1748" y="1671"/>
                  </a:lnTo>
                  <a:lnTo>
                    <a:pt x="1748" y="1673"/>
                  </a:lnTo>
                  <a:lnTo>
                    <a:pt x="1746" y="1673"/>
                  </a:lnTo>
                  <a:lnTo>
                    <a:pt x="1743" y="1673"/>
                  </a:lnTo>
                  <a:lnTo>
                    <a:pt x="1743" y="1673"/>
                  </a:lnTo>
                  <a:lnTo>
                    <a:pt x="1741" y="1676"/>
                  </a:lnTo>
                  <a:lnTo>
                    <a:pt x="1741" y="1676"/>
                  </a:lnTo>
                  <a:lnTo>
                    <a:pt x="1741" y="1676"/>
                  </a:lnTo>
                  <a:lnTo>
                    <a:pt x="1739" y="1676"/>
                  </a:lnTo>
                  <a:lnTo>
                    <a:pt x="1734" y="1673"/>
                  </a:lnTo>
                  <a:lnTo>
                    <a:pt x="1729" y="1673"/>
                  </a:lnTo>
                  <a:lnTo>
                    <a:pt x="1727" y="1673"/>
                  </a:lnTo>
                  <a:lnTo>
                    <a:pt x="1722" y="1669"/>
                  </a:lnTo>
                  <a:lnTo>
                    <a:pt x="1720" y="1669"/>
                  </a:lnTo>
                  <a:lnTo>
                    <a:pt x="1720" y="1666"/>
                  </a:lnTo>
                  <a:lnTo>
                    <a:pt x="1720" y="1666"/>
                  </a:lnTo>
                  <a:lnTo>
                    <a:pt x="1713" y="1664"/>
                  </a:lnTo>
                  <a:lnTo>
                    <a:pt x="1713" y="1664"/>
                  </a:lnTo>
                  <a:lnTo>
                    <a:pt x="1710" y="1664"/>
                  </a:lnTo>
                  <a:lnTo>
                    <a:pt x="1710" y="1664"/>
                  </a:lnTo>
                  <a:lnTo>
                    <a:pt x="1703" y="1666"/>
                  </a:lnTo>
                  <a:lnTo>
                    <a:pt x="1703" y="1666"/>
                  </a:lnTo>
                  <a:lnTo>
                    <a:pt x="1701" y="1666"/>
                  </a:lnTo>
                  <a:lnTo>
                    <a:pt x="1698" y="1666"/>
                  </a:lnTo>
                  <a:lnTo>
                    <a:pt x="1698" y="1666"/>
                  </a:lnTo>
                  <a:lnTo>
                    <a:pt x="1694" y="1664"/>
                  </a:lnTo>
                  <a:lnTo>
                    <a:pt x="1691" y="1662"/>
                  </a:lnTo>
                  <a:lnTo>
                    <a:pt x="1691" y="1662"/>
                  </a:lnTo>
                  <a:lnTo>
                    <a:pt x="1691" y="1659"/>
                  </a:lnTo>
                  <a:lnTo>
                    <a:pt x="1686" y="1657"/>
                  </a:lnTo>
                  <a:lnTo>
                    <a:pt x="1684" y="1657"/>
                  </a:lnTo>
                  <a:lnTo>
                    <a:pt x="1682" y="1657"/>
                  </a:lnTo>
                  <a:lnTo>
                    <a:pt x="1679" y="1657"/>
                  </a:lnTo>
                  <a:lnTo>
                    <a:pt x="1679" y="1654"/>
                  </a:lnTo>
                  <a:lnTo>
                    <a:pt x="1677" y="1654"/>
                  </a:lnTo>
                  <a:lnTo>
                    <a:pt x="1675" y="1657"/>
                  </a:lnTo>
                  <a:lnTo>
                    <a:pt x="1675" y="1657"/>
                  </a:lnTo>
                  <a:lnTo>
                    <a:pt x="1672" y="1657"/>
                  </a:lnTo>
                  <a:lnTo>
                    <a:pt x="1672" y="1659"/>
                  </a:lnTo>
                  <a:lnTo>
                    <a:pt x="1672" y="1659"/>
                  </a:lnTo>
                  <a:lnTo>
                    <a:pt x="1670" y="1662"/>
                  </a:lnTo>
                  <a:lnTo>
                    <a:pt x="1670" y="1662"/>
                  </a:lnTo>
                  <a:lnTo>
                    <a:pt x="1670" y="1662"/>
                  </a:lnTo>
                  <a:lnTo>
                    <a:pt x="1667" y="1662"/>
                  </a:lnTo>
                  <a:lnTo>
                    <a:pt x="1665" y="1664"/>
                  </a:lnTo>
                  <a:lnTo>
                    <a:pt x="1663" y="1664"/>
                  </a:lnTo>
                  <a:lnTo>
                    <a:pt x="1663" y="1664"/>
                  </a:lnTo>
                  <a:lnTo>
                    <a:pt x="1663" y="1664"/>
                  </a:lnTo>
                  <a:lnTo>
                    <a:pt x="1663" y="1666"/>
                  </a:lnTo>
                  <a:lnTo>
                    <a:pt x="1658" y="1669"/>
                  </a:lnTo>
                  <a:lnTo>
                    <a:pt x="1658" y="1671"/>
                  </a:lnTo>
                  <a:lnTo>
                    <a:pt x="1656" y="1671"/>
                  </a:lnTo>
                  <a:lnTo>
                    <a:pt x="1656" y="1673"/>
                  </a:lnTo>
                  <a:lnTo>
                    <a:pt x="1656" y="1673"/>
                  </a:lnTo>
                  <a:lnTo>
                    <a:pt x="1653" y="1673"/>
                  </a:lnTo>
                  <a:lnTo>
                    <a:pt x="1653" y="1676"/>
                  </a:lnTo>
                  <a:lnTo>
                    <a:pt x="1653" y="1676"/>
                  </a:lnTo>
                  <a:lnTo>
                    <a:pt x="1651" y="1676"/>
                  </a:lnTo>
                  <a:lnTo>
                    <a:pt x="1651" y="1676"/>
                  </a:lnTo>
                  <a:lnTo>
                    <a:pt x="1648" y="1676"/>
                  </a:lnTo>
                  <a:lnTo>
                    <a:pt x="1648" y="1676"/>
                  </a:lnTo>
                  <a:lnTo>
                    <a:pt x="1646" y="1676"/>
                  </a:lnTo>
                  <a:lnTo>
                    <a:pt x="1644" y="1676"/>
                  </a:lnTo>
                  <a:lnTo>
                    <a:pt x="1639" y="1678"/>
                  </a:lnTo>
                  <a:lnTo>
                    <a:pt x="1639" y="1681"/>
                  </a:lnTo>
                  <a:lnTo>
                    <a:pt x="1632" y="1681"/>
                  </a:lnTo>
                  <a:lnTo>
                    <a:pt x="1629" y="1681"/>
                  </a:lnTo>
                  <a:lnTo>
                    <a:pt x="1629" y="1681"/>
                  </a:lnTo>
                  <a:lnTo>
                    <a:pt x="1627" y="1681"/>
                  </a:lnTo>
                  <a:lnTo>
                    <a:pt x="1625" y="1681"/>
                  </a:lnTo>
                  <a:lnTo>
                    <a:pt x="1625" y="1681"/>
                  </a:lnTo>
                  <a:lnTo>
                    <a:pt x="1625" y="1683"/>
                  </a:lnTo>
                  <a:lnTo>
                    <a:pt x="1622" y="1683"/>
                  </a:lnTo>
                  <a:lnTo>
                    <a:pt x="1620" y="1685"/>
                  </a:lnTo>
                  <a:lnTo>
                    <a:pt x="1615" y="1685"/>
                  </a:lnTo>
                  <a:lnTo>
                    <a:pt x="1615" y="1688"/>
                  </a:lnTo>
                  <a:lnTo>
                    <a:pt x="1613" y="1688"/>
                  </a:lnTo>
                  <a:lnTo>
                    <a:pt x="1613" y="1685"/>
                  </a:lnTo>
                  <a:lnTo>
                    <a:pt x="1610" y="1685"/>
                  </a:lnTo>
                  <a:lnTo>
                    <a:pt x="1610" y="1685"/>
                  </a:lnTo>
                  <a:lnTo>
                    <a:pt x="1608" y="1683"/>
                  </a:lnTo>
                  <a:lnTo>
                    <a:pt x="1608" y="1685"/>
                  </a:lnTo>
                  <a:lnTo>
                    <a:pt x="1606" y="1685"/>
                  </a:lnTo>
                  <a:lnTo>
                    <a:pt x="1606" y="1685"/>
                  </a:lnTo>
                  <a:lnTo>
                    <a:pt x="1606" y="1685"/>
                  </a:lnTo>
                  <a:lnTo>
                    <a:pt x="1603" y="1685"/>
                  </a:lnTo>
                  <a:lnTo>
                    <a:pt x="1601" y="1685"/>
                  </a:lnTo>
                  <a:lnTo>
                    <a:pt x="1599" y="1685"/>
                  </a:lnTo>
                  <a:lnTo>
                    <a:pt x="1599" y="1683"/>
                  </a:lnTo>
                  <a:lnTo>
                    <a:pt x="1594" y="1683"/>
                  </a:lnTo>
                  <a:lnTo>
                    <a:pt x="1591" y="1683"/>
                  </a:lnTo>
                  <a:lnTo>
                    <a:pt x="1591" y="1683"/>
                  </a:lnTo>
                  <a:lnTo>
                    <a:pt x="1591" y="1683"/>
                  </a:lnTo>
                  <a:lnTo>
                    <a:pt x="1589" y="1683"/>
                  </a:lnTo>
                  <a:lnTo>
                    <a:pt x="1587" y="1681"/>
                  </a:lnTo>
                  <a:lnTo>
                    <a:pt x="1584" y="1683"/>
                  </a:lnTo>
                  <a:lnTo>
                    <a:pt x="1584" y="1683"/>
                  </a:lnTo>
                  <a:lnTo>
                    <a:pt x="1582" y="1681"/>
                  </a:lnTo>
                  <a:lnTo>
                    <a:pt x="1582" y="1681"/>
                  </a:lnTo>
                  <a:lnTo>
                    <a:pt x="1580" y="1681"/>
                  </a:lnTo>
                  <a:lnTo>
                    <a:pt x="1577" y="1683"/>
                  </a:lnTo>
                  <a:lnTo>
                    <a:pt x="1575" y="1683"/>
                  </a:lnTo>
                  <a:lnTo>
                    <a:pt x="1575" y="1681"/>
                  </a:lnTo>
                  <a:lnTo>
                    <a:pt x="1572" y="1681"/>
                  </a:lnTo>
                  <a:lnTo>
                    <a:pt x="1570" y="1678"/>
                  </a:lnTo>
                  <a:lnTo>
                    <a:pt x="1570" y="1676"/>
                  </a:lnTo>
                  <a:lnTo>
                    <a:pt x="1570" y="1676"/>
                  </a:lnTo>
                  <a:lnTo>
                    <a:pt x="1568" y="1676"/>
                  </a:lnTo>
                  <a:lnTo>
                    <a:pt x="1565" y="1673"/>
                  </a:lnTo>
                  <a:lnTo>
                    <a:pt x="1565" y="1673"/>
                  </a:lnTo>
                  <a:lnTo>
                    <a:pt x="1565" y="1673"/>
                  </a:lnTo>
                  <a:lnTo>
                    <a:pt x="1565" y="1671"/>
                  </a:lnTo>
                  <a:lnTo>
                    <a:pt x="1565" y="1671"/>
                  </a:lnTo>
                  <a:lnTo>
                    <a:pt x="1565" y="1669"/>
                  </a:lnTo>
                  <a:lnTo>
                    <a:pt x="1565" y="1666"/>
                  </a:lnTo>
                  <a:lnTo>
                    <a:pt x="1565" y="1666"/>
                  </a:lnTo>
                  <a:lnTo>
                    <a:pt x="1565" y="1664"/>
                  </a:lnTo>
                  <a:lnTo>
                    <a:pt x="1563" y="1664"/>
                  </a:lnTo>
                  <a:lnTo>
                    <a:pt x="1563" y="1664"/>
                  </a:lnTo>
                  <a:lnTo>
                    <a:pt x="1561" y="1664"/>
                  </a:lnTo>
                  <a:lnTo>
                    <a:pt x="1553" y="1664"/>
                  </a:lnTo>
                  <a:lnTo>
                    <a:pt x="1553" y="1664"/>
                  </a:lnTo>
                  <a:lnTo>
                    <a:pt x="1553" y="1664"/>
                  </a:lnTo>
                  <a:lnTo>
                    <a:pt x="1551" y="1664"/>
                  </a:lnTo>
                  <a:lnTo>
                    <a:pt x="1551" y="1662"/>
                  </a:lnTo>
                  <a:lnTo>
                    <a:pt x="1549" y="1662"/>
                  </a:lnTo>
                  <a:lnTo>
                    <a:pt x="1549" y="1662"/>
                  </a:lnTo>
                  <a:lnTo>
                    <a:pt x="1549" y="1659"/>
                  </a:lnTo>
                  <a:lnTo>
                    <a:pt x="1549" y="1657"/>
                  </a:lnTo>
                  <a:lnTo>
                    <a:pt x="1544" y="1654"/>
                  </a:lnTo>
                  <a:lnTo>
                    <a:pt x="1544" y="1654"/>
                  </a:lnTo>
                  <a:lnTo>
                    <a:pt x="1542" y="1654"/>
                  </a:lnTo>
                  <a:lnTo>
                    <a:pt x="1542" y="1654"/>
                  </a:lnTo>
                  <a:lnTo>
                    <a:pt x="1539" y="1654"/>
                  </a:lnTo>
                  <a:lnTo>
                    <a:pt x="1534" y="1654"/>
                  </a:lnTo>
                  <a:lnTo>
                    <a:pt x="1534" y="1654"/>
                  </a:lnTo>
                  <a:lnTo>
                    <a:pt x="1532" y="1654"/>
                  </a:lnTo>
                  <a:lnTo>
                    <a:pt x="1532" y="1654"/>
                  </a:lnTo>
                  <a:lnTo>
                    <a:pt x="1532" y="1652"/>
                  </a:lnTo>
                  <a:lnTo>
                    <a:pt x="1530" y="1652"/>
                  </a:lnTo>
                  <a:lnTo>
                    <a:pt x="1530" y="1652"/>
                  </a:lnTo>
                  <a:lnTo>
                    <a:pt x="1527" y="1652"/>
                  </a:lnTo>
                  <a:lnTo>
                    <a:pt x="1525" y="1652"/>
                  </a:lnTo>
                  <a:lnTo>
                    <a:pt x="1520" y="1650"/>
                  </a:lnTo>
                  <a:lnTo>
                    <a:pt x="1518" y="1650"/>
                  </a:lnTo>
                  <a:lnTo>
                    <a:pt x="1518" y="1652"/>
                  </a:lnTo>
                  <a:lnTo>
                    <a:pt x="1515" y="1652"/>
                  </a:lnTo>
                  <a:lnTo>
                    <a:pt x="1513" y="1652"/>
                  </a:lnTo>
                  <a:lnTo>
                    <a:pt x="1511" y="1652"/>
                  </a:lnTo>
                  <a:lnTo>
                    <a:pt x="1511" y="1654"/>
                  </a:lnTo>
                  <a:lnTo>
                    <a:pt x="1508" y="1654"/>
                  </a:lnTo>
                  <a:lnTo>
                    <a:pt x="1506" y="1654"/>
                  </a:lnTo>
                  <a:lnTo>
                    <a:pt x="1504" y="1654"/>
                  </a:lnTo>
                  <a:lnTo>
                    <a:pt x="1501" y="1654"/>
                  </a:lnTo>
                  <a:lnTo>
                    <a:pt x="1501" y="1657"/>
                  </a:lnTo>
                  <a:lnTo>
                    <a:pt x="1499" y="1657"/>
                  </a:lnTo>
                  <a:lnTo>
                    <a:pt x="1499" y="1659"/>
                  </a:lnTo>
                  <a:lnTo>
                    <a:pt x="1499" y="1659"/>
                  </a:lnTo>
                  <a:lnTo>
                    <a:pt x="1496" y="1659"/>
                  </a:lnTo>
                  <a:lnTo>
                    <a:pt x="1494" y="1659"/>
                  </a:lnTo>
                  <a:lnTo>
                    <a:pt x="1492" y="1657"/>
                  </a:lnTo>
                  <a:lnTo>
                    <a:pt x="1492" y="1657"/>
                  </a:lnTo>
                  <a:lnTo>
                    <a:pt x="1489" y="1659"/>
                  </a:lnTo>
                  <a:lnTo>
                    <a:pt x="1489" y="1659"/>
                  </a:lnTo>
                  <a:lnTo>
                    <a:pt x="1487" y="1659"/>
                  </a:lnTo>
                  <a:lnTo>
                    <a:pt x="1485" y="1657"/>
                  </a:lnTo>
                  <a:lnTo>
                    <a:pt x="1485" y="1657"/>
                  </a:lnTo>
                  <a:lnTo>
                    <a:pt x="1482" y="1657"/>
                  </a:lnTo>
                  <a:lnTo>
                    <a:pt x="1482" y="1657"/>
                  </a:lnTo>
                  <a:lnTo>
                    <a:pt x="1482" y="1657"/>
                  </a:lnTo>
                  <a:lnTo>
                    <a:pt x="1482" y="1654"/>
                  </a:lnTo>
                  <a:lnTo>
                    <a:pt x="1480" y="1654"/>
                  </a:lnTo>
                  <a:lnTo>
                    <a:pt x="1477" y="1654"/>
                  </a:lnTo>
                  <a:lnTo>
                    <a:pt x="1475" y="1654"/>
                  </a:lnTo>
                  <a:lnTo>
                    <a:pt x="1473" y="1652"/>
                  </a:lnTo>
                  <a:lnTo>
                    <a:pt x="1470" y="1652"/>
                  </a:lnTo>
                  <a:lnTo>
                    <a:pt x="1470" y="1650"/>
                  </a:lnTo>
                  <a:lnTo>
                    <a:pt x="1468" y="1647"/>
                  </a:lnTo>
                  <a:lnTo>
                    <a:pt x="1466" y="1647"/>
                  </a:lnTo>
                  <a:lnTo>
                    <a:pt x="1466" y="1647"/>
                  </a:lnTo>
                  <a:lnTo>
                    <a:pt x="1466" y="1647"/>
                  </a:lnTo>
                  <a:lnTo>
                    <a:pt x="1463" y="1645"/>
                  </a:lnTo>
                  <a:lnTo>
                    <a:pt x="1466" y="1645"/>
                  </a:lnTo>
                  <a:lnTo>
                    <a:pt x="1466" y="1645"/>
                  </a:lnTo>
                  <a:lnTo>
                    <a:pt x="1466" y="1643"/>
                  </a:lnTo>
                  <a:lnTo>
                    <a:pt x="1463" y="1643"/>
                  </a:lnTo>
                  <a:lnTo>
                    <a:pt x="1463" y="1640"/>
                  </a:lnTo>
                  <a:lnTo>
                    <a:pt x="1463" y="1638"/>
                  </a:lnTo>
                  <a:lnTo>
                    <a:pt x="1463" y="1638"/>
                  </a:lnTo>
                  <a:lnTo>
                    <a:pt x="1463" y="1635"/>
                  </a:lnTo>
                  <a:lnTo>
                    <a:pt x="1463" y="1635"/>
                  </a:lnTo>
                  <a:lnTo>
                    <a:pt x="1463" y="1633"/>
                  </a:lnTo>
                  <a:lnTo>
                    <a:pt x="1463" y="1633"/>
                  </a:lnTo>
                  <a:lnTo>
                    <a:pt x="1463" y="1631"/>
                  </a:lnTo>
                  <a:lnTo>
                    <a:pt x="1463" y="1628"/>
                  </a:lnTo>
                  <a:lnTo>
                    <a:pt x="1463" y="1628"/>
                  </a:lnTo>
                  <a:lnTo>
                    <a:pt x="1463" y="1626"/>
                  </a:lnTo>
                  <a:lnTo>
                    <a:pt x="1461" y="1626"/>
                  </a:lnTo>
                  <a:lnTo>
                    <a:pt x="1461" y="1623"/>
                  </a:lnTo>
                  <a:lnTo>
                    <a:pt x="1461" y="1623"/>
                  </a:lnTo>
                  <a:lnTo>
                    <a:pt x="1458" y="1623"/>
                  </a:lnTo>
                  <a:lnTo>
                    <a:pt x="1458" y="1623"/>
                  </a:lnTo>
                  <a:lnTo>
                    <a:pt x="1456" y="1623"/>
                  </a:lnTo>
                  <a:lnTo>
                    <a:pt x="1456" y="1623"/>
                  </a:lnTo>
                  <a:lnTo>
                    <a:pt x="1454" y="1623"/>
                  </a:lnTo>
                  <a:lnTo>
                    <a:pt x="1454" y="1623"/>
                  </a:lnTo>
                  <a:lnTo>
                    <a:pt x="1451" y="1623"/>
                  </a:lnTo>
                  <a:lnTo>
                    <a:pt x="1451" y="1621"/>
                  </a:lnTo>
                  <a:lnTo>
                    <a:pt x="1451" y="1621"/>
                  </a:lnTo>
                  <a:lnTo>
                    <a:pt x="1449" y="1623"/>
                  </a:lnTo>
                  <a:lnTo>
                    <a:pt x="1449" y="1623"/>
                  </a:lnTo>
                  <a:lnTo>
                    <a:pt x="1446" y="1621"/>
                  </a:lnTo>
                  <a:lnTo>
                    <a:pt x="1444" y="1621"/>
                  </a:lnTo>
                  <a:lnTo>
                    <a:pt x="1444" y="1621"/>
                  </a:lnTo>
                  <a:lnTo>
                    <a:pt x="1435" y="1616"/>
                  </a:lnTo>
                  <a:lnTo>
                    <a:pt x="1435" y="1616"/>
                  </a:lnTo>
                  <a:lnTo>
                    <a:pt x="1432" y="1614"/>
                  </a:lnTo>
                  <a:lnTo>
                    <a:pt x="1427" y="1614"/>
                  </a:lnTo>
                  <a:lnTo>
                    <a:pt x="1425" y="1614"/>
                  </a:lnTo>
                  <a:lnTo>
                    <a:pt x="1425" y="1614"/>
                  </a:lnTo>
                  <a:lnTo>
                    <a:pt x="1423" y="1614"/>
                  </a:lnTo>
                  <a:lnTo>
                    <a:pt x="1423" y="1614"/>
                  </a:lnTo>
                  <a:lnTo>
                    <a:pt x="1420" y="1612"/>
                  </a:lnTo>
                  <a:lnTo>
                    <a:pt x="1420" y="1612"/>
                  </a:lnTo>
                  <a:lnTo>
                    <a:pt x="1418" y="1612"/>
                  </a:lnTo>
                  <a:lnTo>
                    <a:pt x="1416" y="1612"/>
                  </a:lnTo>
                  <a:lnTo>
                    <a:pt x="1413" y="1609"/>
                  </a:lnTo>
                  <a:lnTo>
                    <a:pt x="1411" y="1607"/>
                  </a:lnTo>
                  <a:lnTo>
                    <a:pt x="1411" y="1607"/>
                  </a:lnTo>
                  <a:lnTo>
                    <a:pt x="1411" y="1607"/>
                  </a:lnTo>
                  <a:lnTo>
                    <a:pt x="1408" y="1604"/>
                  </a:lnTo>
                  <a:lnTo>
                    <a:pt x="1406" y="1604"/>
                  </a:lnTo>
                  <a:lnTo>
                    <a:pt x="1406" y="1604"/>
                  </a:lnTo>
                  <a:lnTo>
                    <a:pt x="1404" y="1604"/>
                  </a:lnTo>
                  <a:lnTo>
                    <a:pt x="1404" y="1604"/>
                  </a:lnTo>
                  <a:lnTo>
                    <a:pt x="1404" y="1604"/>
                  </a:lnTo>
                  <a:lnTo>
                    <a:pt x="1404" y="1607"/>
                  </a:lnTo>
                  <a:lnTo>
                    <a:pt x="1404" y="1607"/>
                  </a:lnTo>
                  <a:lnTo>
                    <a:pt x="1404" y="1609"/>
                  </a:lnTo>
                  <a:lnTo>
                    <a:pt x="1401" y="1612"/>
                  </a:lnTo>
                  <a:lnTo>
                    <a:pt x="1401" y="1612"/>
                  </a:lnTo>
                  <a:lnTo>
                    <a:pt x="1401" y="1614"/>
                  </a:lnTo>
                  <a:lnTo>
                    <a:pt x="1399" y="1614"/>
                  </a:lnTo>
                  <a:lnTo>
                    <a:pt x="1397" y="1614"/>
                  </a:lnTo>
                  <a:lnTo>
                    <a:pt x="1394" y="1614"/>
                  </a:lnTo>
                  <a:lnTo>
                    <a:pt x="1394" y="1616"/>
                  </a:lnTo>
                  <a:lnTo>
                    <a:pt x="1392" y="1619"/>
                  </a:lnTo>
                  <a:lnTo>
                    <a:pt x="1392" y="1621"/>
                  </a:lnTo>
                  <a:lnTo>
                    <a:pt x="1392" y="1621"/>
                  </a:lnTo>
                  <a:lnTo>
                    <a:pt x="1392" y="1621"/>
                  </a:lnTo>
                  <a:lnTo>
                    <a:pt x="1389" y="1623"/>
                  </a:lnTo>
                  <a:lnTo>
                    <a:pt x="1389" y="1626"/>
                  </a:lnTo>
                  <a:lnTo>
                    <a:pt x="1387" y="1626"/>
                  </a:lnTo>
                  <a:lnTo>
                    <a:pt x="1387" y="1626"/>
                  </a:lnTo>
                  <a:lnTo>
                    <a:pt x="1387" y="1628"/>
                  </a:lnTo>
                  <a:lnTo>
                    <a:pt x="1387" y="1628"/>
                  </a:lnTo>
                  <a:lnTo>
                    <a:pt x="1387" y="1631"/>
                  </a:lnTo>
                  <a:lnTo>
                    <a:pt x="1387" y="1633"/>
                  </a:lnTo>
                  <a:lnTo>
                    <a:pt x="1387" y="1633"/>
                  </a:lnTo>
                  <a:lnTo>
                    <a:pt x="1385" y="1635"/>
                  </a:lnTo>
                  <a:lnTo>
                    <a:pt x="1385" y="1635"/>
                  </a:lnTo>
                  <a:lnTo>
                    <a:pt x="1385" y="1638"/>
                  </a:lnTo>
                  <a:lnTo>
                    <a:pt x="1387" y="1638"/>
                  </a:lnTo>
                  <a:lnTo>
                    <a:pt x="1387" y="1638"/>
                  </a:lnTo>
                  <a:lnTo>
                    <a:pt x="1389" y="1638"/>
                  </a:lnTo>
                  <a:lnTo>
                    <a:pt x="1389" y="1640"/>
                  </a:lnTo>
                  <a:lnTo>
                    <a:pt x="1389" y="1643"/>
                  </a:lnTo>
                  <a:lnTo>
                    <a:pt x="1389" y="1643"/>
                  </a:lnTo>
                  <a:lnTo>
                    <a:pt x="1389" y="1645"/>
                  </a:lnTo>
                  <a:lnTo>
                    <a:pt x="1389" y="1647"/>
                  </a:lnTo>
                  <a:lnTo>
                    <a:pt x="1392" y="1647"/>
                  </a:lnTo>
                  <a:lnTo>
                    <a:pt x="1392" y="1647"/>
                  </a:lnTo>
                  <a:lnTo>
                    <a:pt x="1394" y="1647"/>
                  </a:lnTo>
                  <a:lnTo>
                    <a:pt x="1394" y="1650"/>
                  </a:lnTo>
                  <a:lnTo>
                    <a:pt x="1394" y="1652"/>
                  </a:lnTo>
                  <a:lnTo>
                    <a:pt x="1394" y="1652"/>
                  </a:lnTo>
                  <a:lnTo>
                    <a:pt x="1394" y="1654"/>
                  </a:lnTo>
                  <a:lnTo>
                    <a:pt x="1394" y="1654"/>
                  </a:lnTo>
                  <a:lnTo>
                    <a:pt x="1392" y="1662"/>
                  </a:lnTo>
                  <a:lnTo>
                    <a:pt x="1389" y="1664"/>
                  </a:lnTo>
                  <a:lnTo>
                    <a:pt x="1387" y="1664"/>
                  </a:lnTo>
                  <a:lnTo>
                    <a:pt x="1385" y="1666"/>
                  </a:lnTo>
                  <a:lnTo>
                    <a:pt x="1385" y="1664"/>
                  </a:lnTo>
                  <a:lnTo>
                    <a:pt x="1385" y="1664"/>
                  </a:lnTo>
                  <a:lnTo>
                    <a:pt x="1382" y="1666"/>
                  </a:lnTo>
                  <a:lnTo>
                    <a:pt x="1382" y="1666"/>
                  </a:lnTo>
                  <a:lnTo>
                    <a:pt x="1382" y="1666"/>
                  </a:lnTo>
                  <a:lnTo>
                    <a:pt x="1380" y="1669"/>
                  </a:lnTo>
                  <a:lnTo>
                    <a:pt x="1380" y="1669"/>
                  </a:lnTo>
                  <a:lnTo>
                    <a:pt x="1378" y="1671"/>
                  </a:lnTo>
                  <a:lnTo>
                    <a:pt x="1375" y="1671"/>
                  </a:lnTo>
                  <a:lnTo>
                    <a:pt x="1375" y="1671"/>
                  </a:lnTo>
                  <a:lnTo>
                    <a:pt x="1373" y="1671"/>
                  </a:lnTo>
                  <a:lnTo>
                    <a:pt x="1373" y="1669"/>
                  </a:lnTo>
                  <a:lnTo>
                    <a:pt x="1373" y="1669"/>
                  </a:lnTo>
                  <a:lnTo>
                    <a:pt x="1370" y="1666"/>
                  </a:lnTo>
                  <a:lnTo>
                    <a:pt x="1370" y="1666"/>
                  </a:lnTo>
                  <a:lnTo>
                    <a:pt x="1366" y="1666"/>
                  </a:lnTo>
                  <a:lnTo>
                    <a:pt x="1363" y="1666"/>
                  </a:lnTo>
                  <a:lnTo>
                    <a:pt x="1363" y="1666"/>
                  </a:lnTo>
                  <a:lnTo>
                    <a:pt x="1363" y="1666"/>
                  </a:lnTo>
                  <a:lnTo>
                    <a:pt x="1361" y="1666"/>
                  </a:lnTo>
                  <a:lnTo>
                    <a:pt x="1361" y="1666"/>
                  </a:lnTo>
                  <a:lnTo>
                    <a:pt x="1359" y="1666"/>
                  </a:lnTo>
                  <a:lnTo>
                    <a:pt x="1359" y="1664"/>
                  </a:lnTo>
                  <a:lnTo>
                    <a:pt x="1354" y="1664"/>
                  </a:lnTo>
                  <a:lnTo>
                    <a:pt x="1354" y="1664"/>
                  </a:lnTo>
                  <a:lnTo>
                    <a:pt x="1354" y="1664"/>
                  </a:lnTo>
                  <a:lnTo>
                    <a:pt x="1351" y="1664"/>
                  </a:lnTo>
                  <a:lnTo>
                    <a:pt x="1351" y="1664"/>
                  </a:lnTo>
                  <a:lnTo>
                    <a:pt x="1351" y="1664"/>
                  </a:lnTo>
                  <a:lnTo>
                    <a:pt x="1349" y="1664"/>
                  </a:lnTo>
                  <a:lnTo>
                    <a:pt x="1349" y="1664"/>
                  </a:lnTo>
                  <a:lnTo>
                    <a:pt x="1347" y="1664"/>
                  </a:lnTo>
                  <a:lnTo>
                    <a:pt x="1344" y="1666"/>
                  </a:lnTo>
                  <a:lnTo>
                    <a:pt x="1344" y="1666"/>
                  </a:lnTo>
                  <a:lnTo>
                    <a:pt x="1342" y="1664"/>
                  </a:lnTo>
                  <a:lnTo>
                    <a:pt x="1337" y="1664"/>
                  </a:lnTo>
                  <a:lnTo>
                    <a:pt x="1335" y="1664"/>
                  </a:lnTo>
                  <a:lnTo>
                    <a:pt x="1335" y="1664"/>
                  </a:lnTo>
                  <a:lnTo>
                    <a:pt x="1335" y="1662"/>
                  </a:lnTo>
                  <a:lnTo>
                    <a:pt x="1332" y="1662"/>
                  </a:lnTo>
                  <a:lnTo>
                    <a:pt x="1330" y="1664"/>
                  </a:lnTo>
                  <a:lnTo>
                    <a:pt x="1330" y="1662"/>
                  </a:lnTo>
                  <a:lnTo>
                    <a:pt x="1328" y="1662"/>
                  </a:lnTo>
                  <a:lnTo>
                    <a:pt x="1328" y="1662"/>
                  </a:lnTo>
                  <a:lnTo>
                    <a:pt x="1325" y="1662"/>
                  </a:lnTo>
                  <a:lnTo>
                    <a:pt x="1325" y="1659"/>
                  </a:lnTo>
                  <a:lnTo>
                    <a:pt x="1325" y="1657"/>
                  </a:lnTo>
                  <a:lnTo>
                    <a:pt x="1323" y="1657"/>
                  </a:lnTo>
                  <a:lnTo>
                    <a:pt x="1323" y="1654"/>
                  </a:lnTo>
                  <a:lnTo>
                    <a:pt x="1323" y="1652"/>
                  </a:lnTo>
                  <a:lnTo>
                    <a:pt x="1323" y="1652"/>
                  </a:lnTo>
                  <a:lnTo>
                    <a:pt x="1323" y="1650"/>
                  </a:lnTo>
                  <a:lnTo>
                    <a:pt x="1323" y="1647"/>
                  </a:lnTo>
                  <a:lnTo>
                    <a:pt x="1323" y="1647"/>
                  </a:lnTo>
                  <a:lnTo>
                    <a:pt x="1316" y="1647"/>
                  </a:lnTo>
                  <a:lnTo>
                    <a:pt x="1311" y="1647"/>
                  </a:lnTo>
                  <a:lnTo>
                    <a:pt x="1309" y="1647"/>
                  </a:lnTo>
                  <a:lnTo>
                    <a:pt x="1304" y="1647"/>
                  </a:lnTo>
                  <a:lnTo>
                    <a:pt x="1302" y="1647"/>
                  </a:lnTo>
                  <a:lnTo>
                    <a:pt x="1302" y="1647"/>
                  </a:lnTo>
                  <a:lnTo>
                    <a:pt x="1302" y="1645"/>
                  </a:lnTo>
                  <a:lnTo>
                    <a:pt x="1299" y="1645"/>
                  </a:lnTo>
                  <a:lnTo>
                    <a:pt x="1299" y="1645"/>
                  </a:lnTo>
                  <a:lnTo>
                    <a:pt x="1299" y="1643"/>
                  </a:lnTo>
                  <a:lnTo>
                    <a:pt x="1299" y="1643"/>
                  </a:lnTo>
                  <a:lnTo>
                    <a:pt x="1299" y="1643"/>
                  </a:lnTo>
                  <a:lnTo>
                    <a:pt x="1297" y="1643"/>
                  </a:lnTo>
                  <a:lnTo>
                    <a:pt x="1294" y="1643"/>
                  </a:lnTo>
                  <a:lnTo>
                    <a:pt x="1294" y="1643"/>
                  </a:lnTo>
                  <a:lnTo>
                    <a:pt x="1294" y="1645"/>
                  </a:lnTo>
                  <a:lnTo>
                    <a:pt x="1294" y="1645"/>
                  </a:lnTo>
                  <a:lnTo>
                    <a:pt x="1292" y="1645"/>
                  </a:lnTo>
                  <a:lnTo>
                    <a:pt x="1292" y="1643"/>
                  </a:lnTo>
                  <a:lnTo>
                    <a:pt x="1292" y="1643"/>
                  </a:lnTo>
                  <a:lnTo>
                    <a:pt x="1290" y="1643"/>
                  </a:lnTo>
                  <a:lnTo>
                    <a:pt x="1290" y="1640"/>
                  </a:lnTo>
                  <a:lnTo>
                    <a:pt x="1290" y="1638"/>
                  </a:lnTo>
                  <a:lnTo>
                    <a:pt x="1287" y="1640"/>
                  </a:lnTo>
                  <a:lnTo>
                    <a:pt x="1287" y="1643"/>
                  </a:lnTo>
                  <a:lnTo>
                    <a:pt x="1287" y="1643"/>
                  </a:lnTo>
                  <a:lnTo>
                    <a:pt x="1285" y="1645"/>
                  </a:lnTo>
                  <a:lnTo>
                    <a:pt x="1283" y="1645"/>
                  </a:lnTo>
                  <a:lnTo>
                    <a:pt x="1280" y="1643"/>
                  </a:lnTo>
                  <a:lnTo>
                    <a:pt x="1280" y="1645"/>
                  </a:lnTo>
                  <a:lnTo>
                    <a:pt x="1278" y="1645"/>
                  </a:lnTo>
                  <a:lnTo>
                    <a:pt x="1275" y="1645"/>
                  </a:lnTo>
                  <a:lnTo>
                    <a:pt x="1275" y="1647"/>
                  </a:lnTo>
                  <a:lnTo>
                    <a:pt x="1275" y="1647"/>
                  </a:lnTo>
                  <a:lnTo>
                    <a:pt x="1273" y="1647"/>
                  </a:lnTo>
                  <a:lnTo>
                    <a:pt x="1273" y="1647"/>
                  </a:lnTo>
                  <a:lnTo>
                    <a:pt x="1273" y="1650"/>
                  </a:lnTo>
                  <a:lnTo>
                    <a:pt x="1273" y="1652"/>
                  </a:lnTo>
                  <a:lnTo>
                    <a:pt x="1271" y="1652"/>
                  </a:lnTo>
                  <a:lnTo>
                    <a:pt x="1271" y="1650"/>
                  </a:lnTo>
                  <a:lnTo>
                    <a:pt x="1266" y="1652"/>
                  </a:lnTo>
                  <a:lnTo>
                    <a:pt x="1264" y="1652"/>
                  </a:lnTo>
                  <a:lnTo>
                    <a:pt x="1264" y="1652"/>
                  </a:lnTo>
                  <a:lnTo>
                    <a:pt x="1264" y="1654"/>
                  </a:lnTo>
                  <a:lnTo>
                    <a:pt x="1261" y="1654"/>
                  </a:lnTo>
                  <a:lnTo>
                    <a:pt x="1261" y="1654"/>
                  </a:lnTo>
                  <a:lnTo>
                    <a:pt x="1261" y="1657"/>
                  </a:lnTo>
                  <a:lnTo>
                    <a:pt x="1259" y="1657"/>
                  </a:lnTo>
                  <a:lnTo>
                    <a:pt x="1259" y="1657"/>
                  </a:lnTo>
                  <a:lnTo>
                    <a:pt x="1259" y="1657"/>
                  </a:lnTo>
                  <a:lnTo>
                    <a:pt x="1256" y="1657"/>
                  </a:lnTo>
                  <a:lnTo>
                    <a:pt x="1254" y="1657"/>
                  </a:lnTo>
                  <a:lnTo>
                    <a:pt x="1254" y="1657"/>
                  </a:lnTo>
                  <a:lnTo>
                    <a:pt x="1252" y="1662"/>
                  </a:lnTo>
                  <a:lnTo>
                    <a:pt x="1249" y="1662"/>
                  </a:lnTo>
                  <a:lnTo>
                    <a:pt x="1247" y="1662"/>
                  </a:lnTo>
                  <a:lnTo>
                    <a:pt x="1247" y="1664"/>
                  </a:lnTo>
                  <a:lnTo>
                    <a:pt x="1247" y="1664"/>
                  </a:lnTo>
                  <a:lnTo>
                    <a:pt x="1245" y="1664"/>
                  </a:lnTo>
                  <a:lnTo>
                    <a:pt x="1245" y="1664"/>
                  </a:lnTo>
                  <a:lnTo>
                    <a:pt x="1242" y="1664"/>
                  </a:lnTo>
                  <a:lnTo>
                    <a:pt x="1242" y="1666"/>
                  </a:lnTo>
                  <a:lnTo>
                    <a:pt x="1240" y="1666"/>
                  </a:lnTo>
                  <a:lnTo>
                    <a:pt x="1240" y="1666"/>
                  </a:lnTo>
                  <a:lnTo>
                    <a:pt x="1240" y="1669"/>
                  </a:lnTo>
                  <a:lnTo>
                    <a:pt x="1240" y="1671"/>
                  </a:lnTo>
                  <a:lnTo>
                    <a:pt x="1242" y="1671"/>
                  </a:lnTo>
                  <a:lnTo>
                    <a:pt x="1242" y="1671"/>
                  </a:lnTo>
                  <a:lnTo>
                    <a:pt x="1240" y="1671"/>
                  </a:lnTo>
                  <a:lnTo>
                    <a:pt x="1240" y="1673"/>
                  </a:lnTo>
                  <a:lnTo>
                    <a:pt x="1237" y="1673"/>
                  </a:lnTo>
                  <a:lnTo>
                    <a:pt x="1235" y="1673"/>
                  </a:lnTo>
                  <a:lnTo>
                    <a:pt x="1235" y="1676"/>
                  </a:lnTo>
                  <a:lnTo>
                    <a:pt x="1235" y="1676"/>
                  </a:lnTo>
                  <a:lnTo>
                    <a:pt x="1235" y="1673"/>
                  </a:lnTo>
                  <a:lnTo>
                    <a:pt x="1233" y="1673"/>
                  </a:lnTo>
                  <a:lnTo>
                    <a:pt x="1233" y="1673"/>
                  </a:lnTo>
                  <a:lnTo>
                    <a:pt x="1233" y="1676"/>
                  </a:lnTo>
                  <a:lnTo>
                    <a:pt x="1233" y="1676"/>
                  </a:lnTo>
                  <a:lnTo>
                    <a:pt x="1233" y="1676"/>
                  </a:lnTo>
                  <a:lnTo>
                    <a:pt x="1230" y="1678"/>
                  </a:lnTo>
                  <a:lnTo>
                    <a:pt x="1228" y="1678"/>
                  </a:lnTo>
                  <a:lnTo>
                    <a:pt x="1228" y="1676"/>
                  </a:lnTo>
                  <a:lnTo>
                    <a:pt x="1228" y="1676"/>
                  </a:lnTo>
                  <a:lnTo>
                    <a:pt x="1226" y="1676"/>
                  </a:lnTo>
                  <a:lnTo>
                    <a:pt x="1226" y="1676"/>
                  </a:lnTo>
                  <a:lnTo>
                    <a:pt x="1226" y="1678"/>
                  </a:lnTo>
                  <a:lnTo>
                    <a:pt x="1226" y="1681"/>
                  </a:lnTo>
                  <a:lnTo>
                    <a:pt x="1223" y="1678"/>
                  </a:lnTo>
                  <a:lnTo>
                    <a:pt x="1223" y="1678"/>
                  </a:lnTo>
                  <a:lnTo>
                    <a:pt x="1223" y="1676"/>
                  </a:lnTo>
                  <a:lnTo>
                    <a:pt x="1221" y="1678"/>
                  </a:lnTo>
                  <a:lnTo>
                    <a:pt x="1221" y="1678"/>
                  </a:lnTo>
                  <a:lnTo>
                    <a:pt x="1218" y="1678"/>
                  </a:lnTo>
                  <a:lnTo>
                    <a:pt x="1214" y="1678"/>
                  </a:lnTo>
                  <a:lnTo>
                    <a:pt x="1214" y="1681"/>
                  </a:lnTo>
                  <a:lnTo>
                    <a:pt x="1214" y="1681"/>
                  </a:lnTo>
                  <a:lnTo>
                    <a:pt x="1214" y="1681"/>
                  </a:lnTo>
                  <a:lnTo>
                    <a:pt x="1214" y="1683"/>
                  </a:lnTo>
                  <a:lnTo>
                    <a:pt x="1214" y="1683"/>
                  </a:lnTo>
                  <a:lnTo>
                    <a:pt x="1214" y="1683"/>
                  </a:lnTo>
                  <a:lnTo>
                    <a:pt x="1211" y="1685"/>
                  </a:lnTo>
                  <a:lnTo>
                    <a:pt x="1211" y="1685"/>
                  </a:lnTo>
                  <a:lnTo>
                    <a:pt x="1211" y="1685"/>
                  </a:lnTo>
                  <a:lnTo>
                    <a:pt x="1209" y="1685"/>
                  </a:lnTo>
                  <a:lnTo>
                    <a:pt x="1209" y="1685"/>
                  </a:lnTo>
                  <a:lnTo>
                    <a:pt x="1207" y="1685"/>
                  </a:lnTo>
                  <a:lnTo>
                    <a:pt x="1204" y="1688"/>
                  </a:lnTo>
                  <a:lnTo>
                    <a:pt x="1202" y="1688"/>
                  </a:lnTo>
                  <a:lnTo>
                    <a:pt x="1202" y="1688"/>
                  </a:lnTo>
                  <a:lnTo>
                    <a:pt x="1202" y="1688"/>
                  </a:lnTo>
                  <a:lnTo>
                    <a:pt x="1199" y="1688"/>
                  </a:lnTo>
                  <a:lnTo>
                    <a:pt x="1199" y="1688"/>
                  </a:lnTo>
                  <a:lnTo>
                    <a:pt x="1199" y="1685"/>
                  </a:lnTo>
                  <a:lnTo>
                    <a:pt x="1199" y="1685"/>
                  </a:lnTo>
                  <a:lnTo>
                    <a:pt x="1197" y="1685"/>
                  </a:lnTo>
                  <a:lnTo>
                    <a:pt x="1197" y="1683"/>
                  </a:lnTo>
                  <a:lnTo>
                    <a:pt x="1195" y="1685"/>
                  </a:lnTo>
                  <a:lnTo>
                    <a:pt x="1195" y="1685"/>
                  </a:lnTo>
                  <a:lnTo>
                    <a:pt x="1195" y="1683"/>
                  </a:lnTo>
                  <a:lnTo>
                    <a:pt x="1192" y="1683"/>
                  </a:lnTo>
                  <a:lnTo>
                    <a:pt x="1192" y="1681"/>
                  </a:lnTo>
                  <a:lnTo>
                    <a:pt x="1192" y="1681"/>
                  </a:lnTo>
                  <a:lnTo>
                    <a:pt x="1192" y="1681"/>
                  </a:lnTo>
                  <a:lnTo>
                    <a:pt x="1192" y="1681"/>
                  </a:lnTo>
                  <a:lnTo>
                    <a:pt x="1190" y="1681"/>
                  </a:lnTo>
                  <a:lnTo>
                    <a:pt x="1190" y="1678"/>
                  </a:lnTo>
                  <a:lnTo>
                    <a:pt x="1190" y="1676"/>
                  </a:lnTo>
                  <a:lnTo>
                    <a:pt x="1190" y="1676"/>
                  </a:lnTo>
                  <a:lnTo>
                    <a:pt x="1188" y="1676"/>
                  </a:lnTo>
                  <a:lnTo>
                    <a:pt x="1185" y="1676"/>
                  </a:lnTo>
                  <a:lnTo>
                    <a:pt x="1185" y="1673"/>
                  </a:lnTo>
                  <a:lnTo>
                    <a:pt x="1188" y="1673"/>
                  </a:lnTo>
                  <a:lnTo>
                    <a:pt x="1188" y="1673"/>
                  </a:lnTo>
                  <a:lnTo>
                    <a:pt x="1190" y="1673"/>
                  </a:lnTo>
                  <a:lnTo>
                    <a:pt x="1190" y="1671"/>
                  </a:lnTo>
                  <a:lnTo>
                    <a:pt x="1190" y="1671"/>
                  </a:lnTo>
                  <a:lnTo>
                    <a:pt x="1190" y="1671"/>
                  </a:lnTo>
                  <a:lnTo>
                    <a:pt x="1188" y="1669"/>
                  </a:lnTo>
                  <a:lnTo>
                    <a:pt x="1185" y="1671"/>
                  </a:lnTo>
                  <a:lnTo>
                    <a:pt x="1185" y="1671"/>
                  </a:lnTo>
                  <a:lnTo>
                    <a:pt x="1185" y="1673"/>
                  </a:lnTo>
                  <a:lnTo>
                    <a:pt x="1183" y="1673"/>
                  </a:lnTo>
                  <a:lnTo>
                    <a:pt x="1183" y="1673"/>
                  </a:lnTo>
                  <a:lnTo>
                    <a:pt x="1180" y="1676"/>
                  </a:lnTo>
                  <a:lnTo>
                    <a:pt x="1180" y="1676"/>
                  </a:lnTo>
                  <a:lnTo>
                    <a:pt x="1180" y="1678"/>
                  </a:lnTo>
                  <a:lnTo>
                    <a:pt x="1178" y="1676"/>
                  </a:lnTo>
                  <a:lnTo>
                    <a:pt x="1176" y="1676"/>
                  </a:lnTo>
                  <a:lnTo>
                    <a:pt x="1176" y="1676"/>
                  </a:lnTo>
                  <a:lnTo>
                    <a:pt x="1176" y="1676"/>
                  </a:lnTo>
                  <a:lnTo>
                    <a:pt x="1173" y="1676"/>
                  </a:lnTo>
                  <a:lnTo>
                    <a:pt x="1173" y="1676"/>
                  </a:lnTo>
                  <a:lnTo>
                    <a:pt x="1171" y="1676"/>
                  </a:lnTo>
                  <a:lnTo>
                    <a:pt x="1171" y="1676"/>
                  </a:lnTo>
                  <a:lnTo>
                    <a:pt x="1171" y="1673"/>
                  </a:lnTo>
                  <a:lnTo>
                    <a:pt x="1169" y="1673"/>
                  </a:lnTo>
                  <a:lnTo>
                    <a:pt x="1166" y="1673"/>
                  </a:lnTo>
                  <a:lnTo>
                    <a:pt x="1166" y="1676"/>
                  </a:lnTo>
                  <a:lnTo>
                    <a:pt x="1166" y="1673"/>
                  </a:lnTo>
                  <a:lnTo>
                    <a:pt x="1164" y="1673"/>
                  </a:lnTo>
                  <a:lnTo>
                    <a:pt x="1164" y="1673"/>
                  </a:lnTo>
                  <a:lnTo>
                    <a:pt x="1164" y="1676"/>
                  </a:lnTo>
                  <a:lnTo>
                    <a:pt x="1161" y="1673"/>
                  </a:lnTo>
                  <a:lnTo>
                    <a:pt x="1161" y="1671"/>
                  </a:lnTo>
                  <a:lnTo>
                    <a:pt x="1161" y="1671"/>
                  </a:lnTo>
                  <a:lnTo>
                    <a:pt x="1159" y="1669"/>
                  </a:lnTo>
                  <a:lnTo>
                    <a:pt x="1159" y="1666"/>
                  </a:lnTo>
                  <a:lnTo>
                    <a:pt x="1159" y="1666"/>
                  </a:lnTo>
                  <a:lnTo>
                    <a:pt x="1159" y="1666"/>
                  </a:lnTo>
                  <a:lnTo>
                    <a:pt x="1159" y="1664"/>
                  </a:lnTo>
                  <a:lnTo>
                    <a:pt x="1159" y="1664"/>
                  </a:lnTo>
                  <a:lnTo>
                    <a:pt x="1159" y="1664"/>
                  </a:lnTo>
                  <a:lnTo>
                    <a:pt x="1159" y="1662"/>
                  </a:lnTo>
                  <a:lnTo>
                    <a:pt x="1159" y="1662"/>
                  </a:lnTo>
                  <a:lnTo>
                    <a:pt x="1157" y="1662"/>
                  </a:lnTo>
                  <a:lnTo>
                    <a:pt x="1154" y="1662"/>
                  </a:lnTo>
                  <a:lnTo>
                    <a:pt x="1154" y="1659"/>
                  </a:lnTo>
                  <a:lnTo>
                    <a:pt x="1154" y="1659"/>
                  </a:lnTo>
                  <a:lnTo>
                    <a:pt x="1152" y="1659"/>
                  </a:lnTo>
                  <a:lnTo>
                    <a:pt x="1152" y="1657"/>
                  </a:lnTo>
                  <a:lnTo>
                    <a:pt x="1152" y="1657"/>
                  </a:lnTo>
                  <a:lnTo>
                    <a:pt x="1150" y="1657"/>
                  </a:lnTo>
                  <a:lnTo>
                    <a:pt x="1150" y="1657"/>
                  </a:lnTo>
                  <a:lnTo>
                    <a:pt x="1147" y="1657"/>
                  </a:lnTo>
                  <a:lnTo>
                    <a:pt x="1145" y="1657"/>
                  </a:lnTo>
                  <a:lnTo>
                    <a:pt x="1145" y="1657"/>
                  </a:lnTo>
                  <a:lnTo>
                    <a:pt x="1145" y="1654"/>
                  </a:lnTo>
                  <a:lnTo>
                    <a:pt x="1145" y="1654"/>
                  </a:lnTo>
                  <a:lnTo>
                    <a:pt x="1145" y="1652"/>
                  </a:lnTo>
                  <a:lnTo>
                    <a:pt x="1145" y="1652"/>
                  </a:lnTo>
                  <a:lnTo>
                    <a:pt x="1145" y="1650"/>
                  </a:lnTo>
                  <a:lnTo>
                    <a:pt x="1145" y="1647"/>
                  </a:lnTo>
                  <a:lnTo>
                    <a:pt x="1142" y="1647"/>
                  </a:lnTo>
                  <a:lnTo>
                    <a:pt x="1142" y="1647"/>
                  </a:lnTo>
                  <a:lnTo>
                    <a:pt x="1142" y="1645"/>
                  </a:lnTo>
                  <a:lnTo>
                    <a:pt x="1142" y="1645"/>
                  </a:lnTo>
                  <a:lnTo>
                    <a:pt x="1140" y="1645"/>
                  </a:lnTo>
                  <a:lnTo>
                    <a:pt x="1140" y="1643"/>
                  </a:lnTo>
                  <a:lnTo>
                    <a:pt x="1140" y="1643"/>
                  </a:lnTo>
                  <a:lnTo>
                    <a:pt x="1140" y="1643"/>
                  </a:lnTo>
                  <a:lnTo>
                    <a:pt x="1140" y="1640"/>
                  </a:lnTo>
                  <a:lnTo>
                    <a:pt x="1138" y="1638"/>
                  </a:lnTo>
                  <a:lnTo>
                    <a:pt x="1135" y="1638"/>
                  </a:lnTo>
                  <a:lnTo>
                    <a:pt x="1135" y="1638"/>
                  </a:lnTo>
                  <a:lnTo>
                    <a:pt x="1133" y="1638"/>
                  </a:lnTo>
                  <a:lnTo>
                    <a:pt x="1133" y="1638"/>
                  </a:lnTo>
                  <a:lnTo>
                    <a:pt x="1131" y="1635"/>
                  </a:lnTo>
                  <a:lnTo>
                    <a:pt x="1128" y="1635"/>
                  </a:lnTo>
                  <a:lnTo>
                    <a:pt x="1126" y="1635"/>
                  </a:lnTo>
                  <a:lnTo>
                    <a:pt x="1126" y="1635"/>
                  </a:lnTo>
                  <a:lnTo>
                    <a:pt x="1123" y="1635"/>
                  </a:lnTo>
                  <a:lnTo>
                    <a:pt x="1123" y="1638"/>
                  </a:lnTo>
                  <a:lnTo>
                    <a:pt x="1123" y="1638"/>
                  </a:lnTo>
                  <a:lnTo>
                    <a:pt x="1121" y="1638"/>
                  </a:lnTo>
                  <a:lnTo>
                    <a:pt x="1119" y="1638"/>
                  </a:lnTo>
                  <a:lnTo>
                    <a:pt x="1116" y="1638"/>
                  </a:lnTo>
                  <a:lnTo>
                    <a:pt x="1116" y="1638"/>
                  </a:lnTo>
                  <a:lnTo>
                    <a:pt x="1116" y="1640"/>
                  </a:lnTo>
                  <a:lnTo>
                    <a:pt x="1116" y="1643"/>
                  </a:lnTo>
                  <a:lnTo>
                    <a:pt x="1116" y="1643"/>
                  </a:lnTo>
                  <a:lnTo>
                    <a:pt x="1114" y="1643"/>
                  </a:lnTo>
                  <a:lnTo>
                    <a:pt x="1112" y="1643"/>
                  </a:lnTo>
                  <a:lnTo>
                    <a:pt x="1112" y="1643"/>
                  </a:lnTo>
                  <a:lnTo>
                    <a:pt x="1109" y="1643"/>
                  </a:lnTo>
                  <a:lnTo>
                    <a:pt x="1109" y="1645"/>
                  </a:lnTo>
                  <a:lnTo>
                    <a:pt x="1107" y="1643"/>
                  </a:lnTo>
                  <a:lnTo>
                    <a:pt x="1104" y="1643"/>
                  </a:lnTo>
                  <a:lnTo>
                    <a:pt x="1104" y="1643"/>
                  </a:lnTo>
                  <a:lnTo>
                    <a:pt x="1104" y="1643"/>
                  </a:lnTo>
                  <a:lnTo>
                    <a:pt x="1102" y="1643"/>
                  </a:lnTo>
                  <a:lnTo>
                    <a:pt x="1102" y="1643"/>
                  </a:lnTo>
                  <a:lnTo>
                    <a:pt x="1100" y="1643"/>
                  </a:lnTo>
                  <a:lnTo>
                    <a:pt x="1100" y="1643"/>
                  </a:lnTo>
                  <a:lnTo>
                    <a:pt x="1095" y="1643"/>
                  </a:lnTo>
                  <a:lnTo>
                    <a:pt x="1095" y="1643"/>
                  </a:lnTo>
                  <a:lnTo>
                    <a:pt x="1095" y="1643"/>
                  </a:lnTo>
                  <a:lnTo>
                    <a:pt x="1095" y="1640"/>
                  </a:lnTo>
                  <a:lnTo>
                    <a:pt x="1095" y="1638"/>
                  </a:lnTo>
                  <a:lnTo>
                    <a:pt x="1095" y="1638"/>
                  </a:lnTo>
                  <a:lnTo>
                    <a:pt x="1095" y="1638"/>
                  </a:lnTo>
                  <a:lnTo>
                    <a:pt x="1095" y="1635"/>
                  </a:lnTo>
                  <a:lnTo>
                    <a:pt x="1093" y="1635"/>
                  </a:lnTo>
                  <a:lnTo>
                    <a:pt x="1090" y="1638"/>
                  </a:lnTo>
                  <a:lnTo>
                    <a:pt x="1090" y="1638"/>
                  </a:lnTo>
                  <a:lnTo>
                    <a:pt x="1088" y="1635"/>
                  </a:lnTo>
                  <a:lnTo>
                    <a:pt x="1090" y="1635"/>
                  </a:lnTo>
                  <a:lnTo>
                    <a:pt x="1090" y="1633"/>
                  </a:lnTo>
                  <a:lnTo>
                    <a:pt x="1090" y="1631"/>
                  </a:lnTo>
                  <a:lnTo>
                    <a:pt x="1090" y="1628"/>
                  </a:lnTo>
                  <a:lnTo>
                    <a:pt x="1090" y="1628"/>
                  </a:lnTo>
                  <a:lnTo>
                    <a:pt x="1090" y="1631"/>
                  </a:lnTo>
                  <a:lnTo>
                    <a:pt x="1088" y="1631"/>
                  </a:lnTo>
                  <a:lnTo>
                    <a:pt x="1085" y="1628"/>
                  </a:lnTo>
                  <a:lnTo>
                    <a:pt x="1085" y="1628"/>
                  </a:lnTo>
                  <a:lnTo>
                    <a:pt x="1085" y="1626"/>
                  </a:lnTo>
                  <a:lnTo>
                    <a:pt x="1085" y="1626"/>
                  </a:lnTo>
                  <a:lnTo>
                    <a:pt x="1085" y="1628"/>
                  </a:lnTo>
                  <a:lnTo>
                    <a:pt x="1083" y="1628"/>
                  </a:lnTo>
                  <a:lnTo>
                    <a:pt x="1083" y="1626"/>
                  </a:lnTo>
                  <a:lnTo>
                    <a:pt x="1081" y="1626"/>
                  </a:lnTo>
                  <a:lnTo>
                    <a:pt x="1081" y="1628"/>
                  </a:lnTo>
                  <a:lnTo>
                    <a:pt x="1081" y="1628"/>
                  </a:lnTo>
                  <a:lnTo>
                    <a:pt x="1081" y="1628"/>
                  </a:lnTo>
                  <a:lnTo>
                    <a:pt x="1078" y="1628"/>
                  </a:lnTo>
                  <a:lnTo>
                    <a:pt x="1076" y="1628"/>
                  </a:lnTo>
                  <a:lnTo>
                    <a:pt x="1076" y="1631"/>
                  </a:lnTo>
                  <a:lnTo>
                    <a:pt x="1076" y="1633"/>
                  </a:lnTo>
                  <a:lnTo>
                    <a:pt x="1078" y="1633"/>
                  </a:lnTo>
                  <a:lnTo>
                    <a:pt x="1078" y="1635"/>
                  </a:lnTo>
                  <a:lnTo>
                    <a:pt x="1078" y="1635"/>
                  </a:lnTo>
                  <a:lnTo>
                    <a:pt x="1076" y="1635"/>
                  </a:lnTo>
                  <a:lnTo>
                    <a:pt x="1076" y="1638"/>
                  </a:lnTo>
                  <a:lnTo>
                    <a:pt x="1076" y="1638"/>
                  </a:lnTo>
                  <a:lnTo>
                    <a:pt x="1074" y="1638"/>
                  </a:lnTo>
                  <a:lnTo>
                    <a:pt x="1074" y="1638"/>
                  </a:lnTo>
                  <a:lnTo>
                    <a:pt x="1074" y="1638"/>
                  </a:lnTo>
                  <a:lnTo>
                    <a:pt x="1074" y="1640"/>
                  </a:lnTo>
                  <a:lnTo>
                    <a:pt x="1071" y="1640"/>
                  </a:lnTo>
                  <a:lnTo>
                    <a:pt x="1071" y="1638"/>
                  </a:lnTo>
                  <a:lnTo>
                    <a:pt x="1071" y="1640"/>
                  </a:lnTo>
                  <a:lnTo>
                    <a:pt x="1071" y="1643"/>
                  </a:lnTo>
                  <a:lnTo>
                    <a:pt x="1071" y="1643"/>
                  </a:lnTo>
                  <a:lnTo>
                    <a:pt x="1071" y="1643"/>
                  </a:lnTo>
                  <a:lnTo>
                    <a:pt x="1069" y="1643"/>
                  </a:lnTo>
                  <a:lnTo>
                    <a:pt x="1069" y="1640"/>
                  </a:lnTo>
                  <a:lnTo>
                    <a:pt x="1069" y="1638"/>
                  </a:lnTo>
                  <a:lnTo>
                    <a:pt x="1066" y="1635"/>
                  </a:lnTo>
                  <a:lnTo>
                    <a:pt x="1066" y="1635"/>
                  </a:lnTo>
                  <a:lnTo>
                    <a:pt x="1064" y="1633"/>
                  </a:lnTo>
                  <a:lnTo>
                    <a:pt x="1064" y="1628"/>
                  </a:lnTo>
                  <a:lnTo>
                    <a:pt x="1062" y="1626"/>
                  </a:lnTo>
                  <a:lnTo>
                    <a:pt x="1062" y="1621"/>
                  </a:lnTo>
                  <a:lnTo>
                    <a:pt x="1059" y="1616"/>
                  </a:lnTo>
                  <a:lnTo>
                    <a:pt x="1057" y="1616"/>
                  </a:lnTo>
                  <a:lnTo>
                    <a:pt x="1057" y="1614"/>
                  </a:lnTo>
                  <a:lnTo>
                    <a:pt x="1055" y="1612"/>
                  </a:lnTo>
                  <a:lnTo>
                    <a:pt x="1052" y="1607"/>
                  </a:lnTo>
                  <a:lnTo>
                    <a:pt x="1050" y="1602"/>
                  </a:lnTo>
                  <a:lnTo>
                    <a:pt x="1047" y="1597"/>
                  </a:lnTo>
                  <a:lnTo>
                    <a:pt x="1045" y="1593"/>
                  </a:lnTo>
                  <a:lnTo>
                    <a:pt x="1043" y="1588"/>
                  </a:lnTo>
                  <a:lnTo>
                    <a:pt x="1040" y="1585"/>
                  </a:lnTo>
                  <a:lnTo>
                    <a:pt x="1040" y="1583"/>
                  </a:lnTo>
                  <a:lnTo>
                    <a:pt x="1036" y="1578"/>
                  </a:lnTo>
                  <a:lnTo>
                    <a:pt x="1036" y="1576"/>
                  </a:lnTo>
                  <a:lnTo>
                    <a:pt x="1033" y="1574"/>
                  </a:lnTo>
                  <a:lnTo>
                    <a:pt x="1033" y="1571"/>
                  </a:lnTo>
                  <a:lnTo>
                    <a:pt x="1031" y="1566"/>
                  </a:lnTo>
                  <a:lnTo>
                    <a:pt x="1026" y="1564"/>
                  </a:lnTo>
                  <a:lnTo>
                    <a:pt x="1024" y="1564"/>
                  </a:lnTo>
                  <a:lnTo>
                    <a:pt x="1021" y="1562"/>
                  </a:lnTo>
                  <a:lnTo>
                    <a:pt x="1019" y="1557"/>
                  </a:lnTo>
                  <a:lnTo>
                    <a:pt x="1014" y="1554"/>
                  </a:lnTo>
                  <a:lnTo>
                    <a:pt x="1012" y="1552"/>
                  </a:lnTo>
                  <a:lnTo>
                    <a:pt x="1009" y="1550"/>
                  </a:lnTo>
                  <a:lnTo>
                    <a:pt x="1009" y="1547"/>
                  </a:lnTo>
                  <a:lnTo>
                    <a:pt x="1007" y="1547"/>
                  </a:lnTo>
                  <a:lnTo>
                    <a:pt x="1005" y="1543"/>
                  </a:lnTo>
                  <a:lnTo>
                    <a:pt x="1007" y="1543"/>
                  </a:lnTo>
                  <a:lnTo>
                    <a:pt x="1009" y="1545"/>
                  </a:lnTo>
                  <a:lnTo>
                    <a:pt x="1012" y="1545"/>
                  </a:lnTo>
                  <a:lnTo>
                    <a:pt x="1012" y="1543"/>
                  </a:lnTo>
                  <a:lnTo>
                    <a:pt x="1012" y="1543"/>
                  </a:lnTo>
                  <a:lnTo>
                    <a:pt x="1012" y="1543"/>
                  </a:lnTo>
                  <a:lnTo>
                    <a:pt x="1012" y="1540"/>
                  </a:lnTo>
                  <a:lnTo>
                    <a:pt x="1014" y="1540"/>
                  </a:lnTo>
                  <a:lnTo>
                    <a:pt x="1014" y="1538"/>
                  </a:lnTo>
                  <a:lnTo>
                    <a:pt x="1014" y="1538"/>
                  </a:lnTo>
                  <a:lnTo>
                    <a:pt x="1012" y="1535"/>
                  </a:lnTo>
                  <a:lnTo>
                    <a:pt x="1014" y="1535"/>
                  </a:lnTo>
                  <a:lnTo>
                    <a:pt x="1014" y="1535"/>
                  </a:lnTo>
                  <a:lnTo>
                    <a:pt x="1014" y="1533"/>
                  </a:lnTo>
                  <a:lnTo>
                    <a:pt x="1014" y="1533"/>
                  </a:lnTo>
                  <a:lnTo>
                    <a:pt x="1012" y="1535"/>
                  </a:lnTo>
                  <a:lnTo>
                    <a:pt x="1012" y="1535"/>
                  </a:lnTo>
                  <a:lnTo>
                    <a:pt x="1012" y="1535"/>
                  </a:lnTo>
                  <a:lnTo>
                    <a:pt x="1009" y="1535"/>
                  </a:lnTo>
                  <a:lnTo>
                    <a:pt x="1009" y="1538"/>
                  </a:lnTo>
                  <a:lnTo>
                    <a:pt x="1009" y="1538"/>
                  </a:lnTo>
                  <a:lnTo>
                    <a:pt x="1007" y="1538"/>
                  </a:lnTo>
                  <a:lnTo>
                    <a:pt x="1002" y="1538"/>
                  </a:lnTo>
                  <a:lnTo>
                    <a:pt x="1002" y="1538"/>
                  </a:lnTo>
                  <a:lnTo>
                    <a:pt x="1002" y="1540"/>
                  </a:lnTo>
                  <a:lnTo>
                    <a:pt x="1000" y="1543"/>
                  </a:lnTo>
                  <a:lnTo>
                    <a:pt x="995" y="1543"/>
                  </a:lnTo>
                  <a:lnTo>
                    <a:pt x="995" y="1545"/>
                  </a:lnTo>
                  <a:lnTo>
                    <a:pt x="993" y="1545"/>
                  </a:lnTo>
                  <a:lnTo>
                    <a:pt x="993" y="1545"/>
                  </a:lnTo>
                  <a:lnTo>
                    <a:pt x="990" y="1545"/>
                  </a:lnTo>
                  <a:lnTo>
                    <a:pt x="990" y="1545"/>
                  </a:lnTo>
                  <a:lnTo>
                    <a:pt x="988" y="1545"/>
                  </a:lnTo>
                  <a:lnTo>
                    <a:pt x="990" y="1547"/>
                  </a:lnTo>
                  <a:lnTo>
                    <a:pt x="986" y="1550"/>
                  </a:lnTo>
                  <a:lnTo>
                    <a:pt x="983" y="1552"/>
                  </a:lnTo>
                  <a:lnTo>
                    <a:pt x="981" y="1554"/>
                  </a:lnTo>
                  <a:lnTo>
                    <a:pt x="981" y="1552"/>
                  </a:lnTo>
                  <a:lnTo>
                    <a:pt x="979" y="1552"/>
                  </a:lnTo>
                  <a:lnTo>
                    <a:pt x="976" y="1552"/>
                  </a:lnTo>
                  <a:lnTo>
                    <a:pt x="976" y="1554"/>
                  </a:lnTo>
                  <a:lnTo>
                    <a:pt x="976" y="1554"/>
                  </a:lnTo>
                  <a:lnTo>
                    <a:pt x="974" y="1554"/>
                  </a:lnTo>
                  <a:lnTo>
                    <a:pt x="974" y="1557"/>
                  </a:lnTo>
                  <a:lnTo>
                    <a:pt x="971" y="1557"/>
                  </a:lnTo>
                  <a:lnTo>
                    <a:pt x="971" y="1557"/>
                  </a:lnTo>
                  <a:lnTo>
                    <a:pt x="971" y="1559"/>
                  </a:lnTo>
                  <a:lnTo>
                    <a:pt x="971" y="1562"/>
                  </a:lnTo>
                  <a:lnTo>
                    <a:pt x="971" y="1562"/>
                  </a:lnTo>
                  <a:lnTo>
                    <a:pt x="971" y="1564"/>
                  </a:lnTo>
                  <a:lnTo>
                    <a:pt x="971" y="1564"/>
                  </a:lnTo>
                  <a:lnTo>
                    <a:pt x="969" y="1564"/>
                  </a:lnTo>
                  <a:lnTo>
                    <a:pt x="967" y="1562"/>
                  </a:lnTo>
                  <a:lnTo>
                    <a:pt x="967" y="1562"/>
                  </a:lnTo>
                  <a:lnTo>
                    <a:pt x="967" y="1562"/>
                  </a:lnTo>
                  <a:lnTo>
                    <a:pt x="964" y="1562"/>
                  </a:lnTo>
                  <a:lnTo>
                    <a:pt x="964" y="1559"/>
                  </a:lnTo>
                  <a:lnTo>
                    <a:pt x="964" y="1559"/>
                  </a:lnTo>
                  <a:lnTo>
                    <a:pt x="962" y="1559"/>
                  </a:lnTo>
                  <a:lnTo>
                    <a:pt x="962" y="1559"/>
                  </a:lnTo>
                  <a:lnTo>
                    <a:pt x="960" y="1562"/>
                  </a:lnTo>
                  <a:lnTo>
                    <a:pt x="960" y="1559"/>
                  </a:lnTo>
                  <a:lnTo>
                    <a:pt x="957" y="1559"/>
                  </a:lnTo>
                  <a:lnTo>
                    <a:pt x="957" y="1562"/>
                  </a:lnTo>
                  <a:lnTo>
                    <a:pt x="955" y="1562"/>
                  </a:lnTo>
                  <a:lnTo>
                    <a:pt x="955" y="1562"/>
                  </a:lnTo>
                  <a:lnTo>
                    <a:pt x="955" y="1564"/>
                  </a:lnTo>
                  <a:lnTo>
                    <a:pt x="955" y="1564"/>
                  </a:lnTo>
                  <a:lnTo>
                    <a:pt x="955" y="1564"/>
                  </a:lnTo>
                  <a:lnTo>
                    <a:pt x="952" y="1564"/>
                  </a:lnTo>
                  <a:lnTo>
                    <a:pt x="952" y="1564"/>
                  </a:lnTo>
                  <a:lnTo>
                    <a:pt x="952" y="1562"/>
                  </a:lnTo>
                  <a:lnTo>
                    <a:pt x="950" y="1562"/>
                  </a:lnTo>
                  <a:lnTo>
                    <a:pt x="950" y="1559"/>
                  </a:lnTo>
                  <a:lnTo>
                    <a:pt x="950" y="1559"/>
                  </a:lnTo>
                  <a:lnTo>
                    <a:pt x="950" y="1557"/>
                  </a:lnTo>
                  <a:lnTo>
                    <a:pt x="952" y="1557"/>
                  </a:lnTo>
                  <a:lnTo>
                    <a:pt x="952" y="1554"/>
                  </a:lnTo>
                  <a:lnTo>
                    <a:pt x="952" y="1554"/>
                  </a:lnTo>
                  <a:lnTo>
                    <a:pt x="952" y="1554"/>
                  </a:lnTo>
                  <a:lnTo>
                    <a:pt x="952" y="1552"/>
                  </a:lnTo>
                  <a:lnTo>
                    <a:pt x="955" y="1552"/>
                  </a:lnTo>
                  <a:lnTo>
                    <a:pt x="957" y="1552"/>
                  </a:lnTo>
                  <a:lnTo>
                    <a:pt x="960" y="1552"/>
                  </a:lnTo>
                  <a:lnTo>
                    <a:pt x="960" y="1545"/>
                  </a:lnTo>
                  <a:lnTo>
                    <a:pt x="957" y="1545"/>
                  </a:lnTo>
                  <a:lnTo>
                    <a:pt x="955" y="1545"/>
                  </a:lnTo>
                  <a:lnTo>
                    <a:pt x="955" y="1547"/>
                  </a:lnTo>
                  <a:lnTo>
                    <a:pt x="955" y="1547"/>
                  </a:lnTo>
                  <a:lnTo>
                    <a:pt x="955" y="1550"/>
                  </a:lnTo>
                  <a:lnTo>
                    <a:pt x="952" y="1547"/>
                  </a:lnTo>
                  <a:lnTo>
                    <a:pt x="952" y="1550"/>
                  </a:lnTo>
                  <a:lnTo>
                    <a:pt x="952" y="1550"/>
                  </a:lnTo>
                  <a:lnTo>
                    <a:pt x="950" y="1547"/>
                  </a:lnTo>
                  <a:lnTo>
                    <a:pt x="945" y="1547"/>
                  </a:lnTo>
                  <a:lnTo>
                    <a:pt x="945" y="1547"/>
                  </a:lnTo>
                  <a:lnTo>
                    <a:pt x="945" y="1545"/>
                  </a:lnTo>
                  <a:lnTo>
                    <a:pt x="945" y="1545"/>
                  </a:lnTo>
                  <a:lnTo>
                    <a:pt x="943" y="1545"/>
                  </a:lnTo>
                  <a:lnTo>
                    <a:pt x="941" y="1545"/>
                  </a:lnTo>
                  <a:lnTo>
                    <a:pt x="941" y="1545"/>
                  </a:lnTo>
                  <a:lnTo>
                    <a:pt x="938" y="1545"/>
                  </a:lnTo>
                  <a:lnTo>
                    <a:pt x="936" y="1545"/>
                  </a:lnTo>
                  <a:lnTo>
                    <a:pt x="936" y="1543"/>
                  </a:lnTo>
                  <a:lnTo>
                    <a:pt x="933" y="1543"/>
                  </a:lnTo>
                  <a:lnTo>
                    <a:pt x="933" y="1543"/>
                  </a:lnTo>
                  <a:lnTo>
                    <a:pt x="933" y="1540"/>
                  </a:lnTo>
                  <a:lnTo>
                    <a:pt x="933" y="1540"/>
                  </a:lnTo>
                  <a:lnTo>
                    <a:pt x="933" y="1538"/>
                  </a:lnTo>
                  <a:lnTo>
                    <a:pt x="931" y="1538"/>
                  </a:lnTo>
                  <a:lnTo>
                    <a:pt x="931" y="1535"/>
                  </a:lnTo>
                  <a:lnTo>
                    <a:pt x="929" y="1535"/>
                  </a:lnTo>
                  <a:lnTo>
                    <a:pt x="929" y="1538"/>
                  </a:lnTo>
                  <a:lnTo>
                    <a:pt x="931" y="1538"/>
                  </a:lnTo>
                  <a:lnTo>
                    <a:pt x="931" y="1538"/>
                  </a:lnTo>
                  <a:lnTo>
                    <a:pt x="929" y="1538"/>
                  </a:lnTo>
                  <a:lnTo>
                    <a:pt x="929" y="1540"/>
                  </a:lnTo>
                  <a:lnTo>
                    <a:pt x="929" y="1543"/>
                  </a:lnTo>
                  <a:lnTo>
                    <a:pt x="926" y="1543"/>
                  </a:lnTo>
                  <a:lnTo>
                    <a:pt x="926" y="1540"/>
                  </a:lnTo>
                  <a:lnTo>
                    <a:pt x="924" y="1540"/>
                  </a:lnTo>
                  <a:lnTo>
                    <a:pt x="924" y="1543"/>
                  </a:lnTo>
                  <a:lnTo>
                    <a:pt x="924" y="1543"/>
                  </a:lnTo>
                  <a:lnTo>
                    <a:pt x="924" y="1545"/>
                  </a:lnTo>
                  <a:lnTo>
                    <a:pt x="922" y="1545"/>
                  </a:lnTo>
                  <a:lnTo>
                    <a:pt x="922" y="1545"/>
                  </a:lnTo>
                  <a:lnTo>
                    <a:pt x="919" y="1545"/>
                  </a:lnTo>
                  <a:lnTo>
                    <a:pt x="919" y="1543"/>
                  </a:lnTo>
                  <a:lnTo>
                    <a:pt x="919" y="1543"/>
                  </a:lnTo>
                  <a:lnTo>
                    <a:pt x="917" y="1543"/>
                  </a:lnTo>
                  <a:lnTo>
                    <a:pt x="914" y="1543"/>
                  </a:lnTo>
                  <a:lnTo>
                    <a:pt x="914" y="1545"/>
                  </a:lnTo>
                  <a:lnTo>
                    <a:pt x="914" y="1545"/>
                  </a:lnTo>
                  <a:lnTo>
                    <a:pt x="912" y="1545"/>
                  </a:lnTo>
                  <a:lnTo>
                    <a:pt x="912" y="1543"/>
                  </a:lnTo>
                  <a:lnTo>
                    <a:pt x="912" y="1543"/>
                  </a:lnTo>
                  <a:lnTo>
                    <a:pt x="912" y="1543"/>
                  </a:lnTo>
                  <a:lnTo>
                    <a:pt x="912" y="1540"/>
                  </a:lnTo>
                  <a:lnTo>
                    <a:pt x="910" y="1540"/>
                  </a:lnTo>
                  <a:lnTo>
                    <a:pt x="910" y="1538"/>
                  </a:lnTo>
                  <a:lnTo>
                    <a:pt x="910" y="1538"/>
                  </a:lnTo>
                  <a:lnTo>
                    <a:pt x="912" y="1538"/>
                  </a:lnTo>
                  <a:lnTo>
                    <a:pt x="912" y="1538"/>
                  </a:lnTo>
                  <a:lnTo>
                    <a:pt x="912" y="1538"/>
                  </a:lnTo>
                  <a:lnTo>
                    <a:pt x="914" y="1538"/>
                  </a:lnTo>
                  <a:lnTo>
                    <a:pt x="914" y="1535"/>
                  </a:lnTo>
                  <a:lnTo>
                    <a:pt x="914" y="1535"/>
                  </a:lnTo>
                  <a:lnTo>
                    <a:pt x="912" y="1535"/>
                  </a:lnTo>
                  <a:lnTo>
                    <a:pt x="914" y="1533"/>
                  </a:lnTo>
                  <a:lnTo>
                    <a:pt x="912" y="1533"/>
                  </a:lnTo>
                  <a:lnTo>
                    <a:pt x="912" y="1533"/>
                  </a:lnTo>
                  <a:lnTo>
                    <a:pt x="912" y="1531"/>
                  </a:lnTo>
                  <a:lnTo>
                    <a:pt x="912" y="1528"/>
                  </a:lnTo>
                  <a:lnTo>
                    <a:pt x="914" y="1528"/>
                  </a:lnTo>
                  <a:lnTo>
                    <a:pt x="914" y="1528"/>
                  </a:lnTo>
                  <a:lnTo>
                    <a:pt x="914" y="1526"/>
                  </a:lnTo>
                  <a:lnTo>
                    <a:pt x="914" y="1526"/>
                  </a:lnTo>
                  <a:lnTo>
                    <a:pt x="912" y="1526"/>
                  </a:lnTo>
                  <a:lnTo>
                    <a:pt x="912" y="1526"/>
                  </a:lnTo>
                  <a:lnTo>
                    <a:pt x="910" y="1524"/>
                  </a:lnTo>
                  <a:lnTo>
                    <a:pt x="910" y="1524"/>
                  </a:lnTo>
                  <a:lnTo>
                    <a:pt x="910" y="1521"/>
                  </a:lnTo>
                  <a:lnTo>
                    <a:pt x="910" y="1521"/>
                  </a:lnTo>
                  <a:lnTo>
                    <a:pt x="910" y="1519"/>
                  </a:lnTo>
                  <a:lnTo>
                    <a:pt x="910" y="1516"/>
                  </a:lnTo>
                  <a:lnTo>
                    <a:pt x="910" y="1516"/>
                  </a:lnTo>
                  <a:lnTo>
                    <a:pt x="910" y="1514"/>
                  </a:lnTo>
                  <a:lnTo>
                    <a:pt x="910" y="1514"/>
                  </a:lnTo>
                  <a:lnTo>
                    <a:pt x="907" y="1512"/>
                  </a:lnTo>
                  <a:lnTo>
                    <a:pt x="907" y="1512"/>
                  </a:lnTo>
                  <a:lnTo>
                    <a:pt x="905" y="1509"/>
                  </a:lnTo>
                  <a:lnTo>
                    <a:pt x="907" y="1509"/>
                  </a:lnTo>
                  <a:lnTo>
                    <a:pt x="907" y="1507"/>
                  </a:lnTo>
                  <a:lnTo>
                    <a:pt x="905" y="1507"/>
                  </a:lnTo>
                  <a:lnTo>
                    <a:pt x="905" y="1507"/>
                  </a:lnTo>
                  <a:lnTo>
                    <a:pt x="903" y="1507"/>
                  </a:lnTo>
                  <a:lnTo>
                    <a:pt x="903" y="1509"/>
                  </a:lnTo>
                  <a:lnTo>
                    <a:pt x="903" y="1509"/>
                  </a:lnTo>
                  <a:lnTo>
                    <a:pt x="900" y="1507"/>
                  </a:lnTo>
                  <a:lnTo>
                    <a:pt x="900" y="1509"/>
                  </a:lnTo>
                  <a:lnTo>
                    <a:pt x="900" y="1512"/>
                  </a:lnTo>
                  <a:lnTo>
                    <a:pt x="898" y="1512"/>
                  </a:lnTo>
                  <a:lnTo>
                    <a:pt x="895" y="1514"/>
                  </a:lnTo>
                  <a:lnTo>
                    <a:pt x="893" y="1512"/>
                  </a:lnTo>
                  <a:lnTo>
                    <a:pt x="893" y="1512"/>
                  </a:lnTo>
                  <a:lnTo>
                    <a:pt x="891" y="1512"/>
                  </a:lnTo>
                  <a:lnTo>
                    <a:pt x="891" y="1509"/>
                  </a:lnTo>
                  <a:lnTo>
                    <a:pt x="891" y="1507"/>
                  </a:lnTo>
                  <a:lnTo>
                    <a:pt x="886" y="1507"/>
                  </a:lnTo>
                  <a:lnTo>
                    <a:pt x="884" y="1507"/>
                  </a:lnTo>
                  <a:lnTo>
                    <a:pt x="881" y="1504"/>
                  </a:lnTo>
                  <a:lnTo>
                    <a:pt x="879" y="1507"/>
                  </a:lnTo>
                  <a:lnTo>
                    <a:pt x="876" y="1507"/>
                  </a:lnTo>
                  <a:lnTo>
                    <a:pt x="876" y="1504"/>
                  </a:lnTo>
                  <a:lnTo>
                    <a:pt x="872" y="1504"/>
                  </a:lnTo>
                  <a:lnTo>
                    <a:pt x="872" y="1504"/>
                  </a:lnTo>
                  <a:lnTo>
                    <a:pt x="872" y="1507"/>
                  </a:lnTo>
                  <a:lnTo>
                    <a:pt x="874" y="1507"/>
                  </a:lnTo>
                  <a:lnTo>
                    <a:pt x="874" y="1507"/>
                  </a:lnTo>
                  <a:lnTo>
                    <a:pt x="874" y="1509"/>
                  </a:lnTo>
                  <a:lnTo>
                    <a:pt x="872" y="1509"/>
                  </a:lnTo>
                  <a:lnTo>
                    <a:pt x="872" y="1507"/>
                  </a:lnTo>
                  <a:lnTo>
                    <a:pt x="872" y="1507"/>
                  </a:lnTo>
                  <a:lnTo>
                    <a:pt x="869" y="1507"/>
                  </a:lnTo>
                  <a:lnTo>
                    <a:pt x="869" y="1507"/>
                  </a:lnTo>
                  <a:lnTo>
                    <a:pt x="869" y="1509"/>
                  </a:lnTo>
                  <a:lnTo>
                    <a:pt x="867" y="1509"/>
                  </a:lnTo>
                  <a:lnTo>
                    <a:pt x="867" y="1512"/>
                  </a:lnTo>
                  <a:lnTo>
                    <a:pt x="865" y="1512"/>
                  </a:lnTo>
                  <a:lnTo>
                    <a:pt x="865" y="1512"/>
                  </a:lnTo>
                  <a:lnTo>
                    <a:pt x="862" y="1512"/>
                  </a:lnTo>
                  <a:lnTo>
                    <a:pt x="862" y="1512"/>
                  </a:lnTo>
                  <a:lnTo>
                    <a:pt x="860" y="1512"/>
                  </a:lnTo>
                  <a:lnTo>
                    <a:pt x="860" y="1514"/>
                  </a:lnTo>
                  <a:lnTo>
                    <a:pt x="860" y="1514"/>
                  </a:lnTo>
                  <a:lnTo>
                    <a:pt x="862" y="1514"/>
                  </a:lnTo>
                  <a:lnTo>
                    <a:pt x="862" y="1516"/>
                  </a:lnTo>
                  <a:lnTo>
                    <a:pt x="860" y="1516"/>
                  </a:lnTo>
                  <a:lnTo>
                    <a:pt x="860" y="1516"/>
                  </a:lnTo>
                  <a:lnTo>
                    <a:pt x="860" y="1516"/>
                  </a:lnTo>
                  <a:lnTo>
                    <a:pt x="860" y="1519"/>
                  </a:lnTo>
                  <a:lnTo>
                    <a:pt x="855" y="1519"/>
                  </a:lnTo>
                  <a:lnTo>
                    <a:pt x="855" y="1519"/>
                  </a:lnTo>
                  <a:lnTo>
                    <a:pt x="853" y="1519"/>
                  </a:lnTo>
                  <a:lnTo>
                    <a:pt x="853" y="1519"/>
                  </a:lnTo>
                  <a:lnTo>
                    <a:pt x="853" y="1521"/>
                  </a:lnTo>
                  <a:lnTo>
                    <a:pt x="850" y="1521"/>
                  </a:lnTo>
                  <a:lnTo>
                    <a:pt x="850" y="1521"/>
                  </a:lnTo>
                  <a:lnTo>
                    <a:pt x="846" y="1521"/>
                  </a:lnTo>
                  <a:lnTo>
                    <a:pt x="846" y="1521"/>
                  </a:lnTo>
                  <a:lnTo>
                    <a:pt x="843" y="1521"/>
                  </a:lnTo>
                  <a:lnTo>
                    <a:pt x="843" y="1521"/>
                  </a:lnTo>
                  <a:lnTo>
                    <a:pt x="843" y="1524"/>
                  </a:lnTo>
                  <a:lnTo>
                    <a:pt x="841" y="1524"/>
                  </a:lnTo>
                  <a:lnTo>
                    <a:pt x="841" y="1524"/>
                  </a:lnTo>
                  <a:lnTo>
                    <a:pt x="838" y="1524"/>
                  </a:lnTo>
                  <a:lnTo>
                    <a:pt x="838" y="1524"/>
                  </a:lnTo>
                  <a:lnTo>
                    <a:pt x="834" y="1524"/>
                  </a:lnTo>
                  <a:lnTo>
                    <a:pt x="834" y="1526"/>
                  </a:lnTo>
                  <a:lnTo>
                    <a:pt x="834" y="1526"/>
                  </a:lnTo>
                  <a:lnTo>
                    <a:pt x="831" y="1526"/>
                  </a:lnTo>
                  <a:lnTo>
                    <a:pt x="829" y="1526"/>
                  </a:lnTo>
                  <a:lnTo>
                    <a:pt x="829" y="1526"/>
                  </a:lnTo>
                  <a:lnTo>
                    <a:pt x="822" y="1528"/>
                  </a:lnTo>
                  <a:lnTo>
                    <a:pt x="819" y="1528"/>
                  </a:lnTo>
                  <a:lnTo>
                    <a:pt x="819" y="1528"/>
                  </a:lnTo>
                  <a:lnTo>
                    <a:pt x="819" y="1526"/>
                  </a:lnTo>
                  <a:lnTo>
                    <a:pt x="819" y="1526"/>
                  </a:lnTo>
                  <a:lnTo>
                    <a:pt x="817" y="1526"/>
                  </a:lnTo>
                  <a:lnTo>
                    <a:pt x="817" y="1528"/>
                  </a:lnTo>
                  <a:lnTo>
                    <a:pt x="817" y="1528"/>
                  </a:lnTo>
                  <a:lnTo>
                    <a:pt x="815" y="1528"/>
                  </a:lnTo>
                  <a:lnTo>
                    <a:pt x="812" y="1528"/>
                  </a:lnTo>
                  <a:lnTo>
                    <a:pt x="812" y="1528"/>
                  </a:lnTo>
                  <a:lnTo>
                    <a:pt x="810" y="1528"/>
                  </a:lnTo>
                  <a:lnTo>
                    <a:pt x="810" y="1528"/>
                  </a:lnTo>
                  <a:lnTo>
                    <a:pt x="810" y="1531"/>
                  </a:lnTo>
                  <a:lnTo>
                    <a:pt x="810" y="1531"/>
                  </a:lnTo>
                  <a:lnTo>
                    <a:pt x="805" y="1533"/>
                  </a:lnTo>
                  <a:lnTo>
                    <a:pt x="805" y="1533"/>
                  </a:lnTo>
                  <a:lnTo>
                    <a:pt x="805" y="1538"/>
                  </a:lnTo>
                  <a:lnTo>
                    <a:pt x="805" y="1538"/>
                  </a:lnTo>
                  <a:lnTo>
                    <a:pt x="805" y="1538"/>
                  </a:lnTo>
                  <a:lnTo>
                    <a:pt x="805" y="1538"/>
                  </a:lnTo>
                  <a:lnTo>
                    <a:pt x="803" y="1538"/>
                  </a:lnTo>
                  <a:lnTo>
                    <a:pt x="803" y="1535"/>
                  </a:lnTo>
                  <a:lnTo>
                    <a:pt x="800" y="1535"/>
                  </a:lnTo>
                  <a:lnTo>
                    <a:pt x="800" y="1535"/>
                  </a:lnTo>
                  <a:lnTo>
                    <a:pt x="800" y="1538"/>
                  </a:lnTo>
                  <a:lnTo>
                    <a:pt x="798" y="1538"/>
                  </a:lnTo>
                  <a:lnTo>
                    <a:pt x="796" y="1538"/>
                  </a:lnTo>
                  <a:lnTo>
                    <a:pt x="796" y="1535"/>
                  </a:lnTo>
                  <a:lnTo>
                    <a:pt x="793" y="1535"/>
                  </a:lnTo>
                  <a:lnTo>
                    <a:pt x="793" y="1535"/>
                  </a:lnTo>
                  <a:lnTo>
                    <a:pt x="793" y="1538"/>
                  </a:lnTo>
                  <a:lnTo>
                    <a:pt x="791" y="1538"/>
                  </a:lnTo>
                  <a:lnTo>
                    <a:pt x="791" y="1538"/>
                  </a:lnTo>
                  <a:lnTo>
                    <a:pt x="788" y="1538"/>
                  </a:lnTo>
                  <a:lnTo>
                    <a:pt x="788" y="1538"/>
                  </a:lnTo>
                  <a:lnTo>
                    <a:pt x="786" y="1538"/>
                  </a:lnTo>
                  <a:lnTo>
                    <a:pt x="786" y="1538"/>
                  </a:lnTo>
                  <a:lnTo>
                    <a:pt x="784" y="1538"/>
                  </a:lnTo>
                  <a:lnTo>
                    <a:pt x="784" y="1538"/>
                  </a:lnTo>
                  <a:lnTo>
                    <a:pt x="786" y="1540"/>
                  </a:lnTo>
                  <a:lnTo>
                    <a:pt x="784" y="1540"/>
                  </a:lnTo>
                  <a:lnTo>
                    <a:pt x="784" y="1543"/>
                  </a:lnTo>
                  <a:lnTo>
                    <a:pt x="784" y="1543"/>
                  </a:lnTo>
                  <a:lnTo>
                    <a:pt x="781" y="1543"/>
                  </a:lnTo>
                  <a:lnTo>
                    <a:pt x="781" y="1540"/>
                  </a:lnTo>
                  <a:lnTo>
                    <a:pt x="779" y="1540"/>
                  </a:lnTo>
                  <a:lnTo>
                    <a:pt x="777" y="1543"/>
                  </a:lnTo>
                  <a:lnTo>
                    <a:pt x="774" y="1543"/>
                  </a:lnTo>
                  <a:lnTo>
                    <a:pt x="774" y="1543"/>
                  </a:lnTo>
                  <a:lnTo>
                    <a:pt x="772" y="1543"/>
                  </a:lnTo>
                  <a:lnTo>
                    <a:pt x="772" y="1543"/>
                  </a:lnTo>
                  <a:lnTo>
                    <a:pt x="769" y="1543"/>
                  </a:lnTo>
                  <a:lnTo>
                    <a:pt x="769" y="1545"/>
                  </a:lnTo>
                  <a:lnTo>
                    <a:pt x="769" y="1545"/>
                  </a:lnTo>
                  <a:lnTo>
                    <a:pt x="767" y="1545"/>
                  </a:lnTo>
                  <a:lnTo>
                    <a:pt x="765" y="1545"/>
                  </a:lnTo>
                  <a:lnTo>
                    <a:pt x="765" y="1545"/>
                  </a:lnTo>
                  <a:lnTo>
                    <a:pt x="765" y="1545"/>
                  </a:lnTo>
                  <a:lnTo>
                    <a:pt x="762" y="1545"/>
                  </a:lnTo>
                  <a:lnTo>
                    <a:pt x="762" y="1545"/>
                  </a:lnTo>
                  <a:lnTo>
                    <a:pt x="760" y="1545"/>
                  </a:lnTo>
                  <a:lnTo>
                    <a:pt x="760" y="1547"/>
                  </a:lnTo>
                  <a:lnTo>
                    <a:pt x="760" y="1547"/>
                  </a:lnTo>
                  <a:lnTo>
                    <a:pt x="760" y="1547"/>
                  </a:lnTo>
                  <a:lnTo>
                    <a:pt x="760" y="1550"/>
                  </a:lnTo>
                  <a:lnTo>
                    <a:pt x="760" y="1552"/>
                  </a:lnTo>
                  <a:lnTo>
                    <a:pt x="758" y="1552"/>
                  </a:lnTo>
                  <a:lnTo>
                    <a:pt x="755" y="1550"/>
                  </a:lnTo>
                  <a:lnTo>
                    <a:pt x="755" y="1547"/>
                  </a:lnTo>
                  <a:lnTo>
                    <a:pt x="758" y="1547"/>
                  </a:lnTo>
                  <a:lnTo>
                    <a:pt x="758" y="1547"/>
                  </a:lnTo>
                  <a:lnTo>
                    <a:pt x="755" y="1547"/>
                  </a:lnTo>
                  <a:lnTo>
                    <a:pt x="750" y="1547"/>
                  </a:lnTo>
                  <a:lnTo>
                    <a:pt x="750" y="1547"/>
                  </a:lnTo>
                  <a:lnTo>
                    <a:pt x="750" y="1550"/>
                  </a:lnTo>
                  <a:lnTo>
                    <a:pt x="748" y="1550"/>
                  </a:lnTo>
                  <a:lnTo>
                    <a:pt x="746" y="1550"/>
                  </a:lnTo>
                  <a:lnTo>
                    <a:pt x="746" y="1547"/>
                  </a:lnTo>
                  <a:lnTo>
                    <a:pt x="746" y="1547"/>
                  </a:lnTo>
                  <a:lnTo>
                    <a:pt x="743" y="1547"/>
                  </a:lnTo>
                  <a:lnTo>
                    <a:pt x="743" y="1547"/>
                  </a:lnTo>
                  <a:lnTo>
                    <a:pt x="743" y="1550"/>
                  </a:lnTo>
                  <a:lnTo>
                    <a:pt x="741" y="1550"/>
                  </a:lnTo>
                  <a:lnTo>
                    <a:pt x="741" y="1547"/>
                  </a:lnTo>
                  <a:lnTo>
                    <a:pt x="741" y="1547"/>
                  </a:lnTo>
                  <a:lnTo>
                    <a:pt x="741" y="1547"/>
                  </a:lnTo>
                  <a:lnTo>
                    <a:pt x="739" y="1547"/>
                  </a:lnTo>
                  <a:lnTo>
                    <a:pt x="739" y="1545"/>
                  </a:lnTo>
                  <a:lnTo>
                    <a:pt x="739" y="1545"/>
                  </a:lnTo>
                  <a:lnTo>
                    <a:pt x="739" y="1547"/>
                  </a:lnTo>
                  <a:lnTo>
                    <a:pt x="736" y="1547"/>
                  </a:lnTo>
                  <a:lnTo>
                    <a:pt x="734" y="1547"/>
                  </a:lnTo>
                  <a:lnTo>
                    <a:pt x="734" y="1547"/>
                  </a:lnTo>
                  <a:lnTo>
                    <a:pt x="736" y="1547"/>
                  </a:lnTo>
                  <a:lnTo>
                    <a:pt x="736" y="1550"/>
                  </a:lnTo>
                  <a:lnTo>
                    <a:pt x="736" y="1552"/>
                  </a:lnTo>
                  <a:lnTo>
                    <a:pt x="734" y="1552"/>
                  </a:lnTo>
                  <a:lnTo>
                    <a:pt x="734" y="1550"/>
                  </a:lnTo>
                  <a:lnTo>
                    <a:pt x="734" y="1550"/>
                  </a:lnTo>
                  <a:lnTo>
                    <a:pt x="731" y="1550"/>
                  </a:lnTo>
                  <a:lnTo>
                    <a:pt x="731" y="1550"/>
                  </a:lnTo>
                  <a:lnTo>
                    <a:pt x="731" y="1552"/>
                  </a:lnTo>
                  <a:lnTo>
                    <a:pt x="731" y="1552"/>
                  </a:lnTo>
                  <a:lnTo>
                    <a:pt x="734" y="1552"/>
                  </a:lnTo>
                  <a:lnTo>
                    <a:pt x="734" y="1552"/>
                  </a:lnTo>
                  <a:lnTo>
                    <a:pt x="734" y="1552"/>
                  </a:lnTo>
                  <a:lnTo>
                    <a:pt x="734" y="1554"/>
                  </a:lnTo>
                  <a:lnTo>
                    <a:pt x="734" y="1554"/>
                  </a:lnTo>
                  <a:lnTo>
                    <a:pt x="734" y="1554"/>
                  </a:lnTo>
                  <a:lnTo>
                    <a:pt x="734" y="1557"/>
                  </a:lnTo>
                  <a:lnTo>
                    <a:pt x="731" y="1557"/>
                  </a:lnTo>
                  <a:lnTo>
                    <a:pt x="731" y="1557"/>
                  </a:lnTo>
                  <a:lnTo>
                    <a:pt x="731" y="1559"/>
                  </a:lnTo>
                  <a:lnTo>
                    <a:pt x="731" y="1557"/>
                  </a:lnTo>
                  <a:lnTo>
                    <a:pt x="729" y="1559"/>
                  </a:lnTo>
                  <a:lnTo>
                    <a:pt x="731" y="1559"/>
                  </a:lnTo>
                  <a:lnTo>
                    <a:pt x="731" y="1559"/>
                  </a:lnTo>
                  <a:lnTo>
                    <a:pt x="734" y="1559"/>
                  </a:lnTo>
                  <a:lnTo>
                    <a:pt x="734" y="1562"/>
                  </a:lnTo>
                  <a:lnTo>
                    <a:pt x="734" y="1562"/>
                  </a:lnTo>
                  <a:lnTo>
                    <a:pt x="736" y="1562"/>
                  </a:lnTo>
                  <a:lnTo>
                    <a:pt x="739" y="1562"/>
                  </a:lnTo>
                  <a:lnTo>
                    <a:pt x="739" y="1562"/>
                  </a:lnTo>
                  <a:lnTo>
                    <a:pt x="741" y="1562"/>
                  </a:lnTo>
                  <a:lnTo>
                    <a:pt x="741" y="1562"/>
                  </a:lnTo>
                  <a:lnTo>
                    <a:pt x="741" y="1564"/>
                  </a:lnTo>
                  <a:lnTo>
                    <a:pt x="741" y="1564"/>
                  </a:lnTo>
                  <a:lnTo>
                    <a:pt x="741" y="1564"/>
                  </a:lnTo>
                  <a:lnTo>
                    <a:pt x="739" y="1564"/>
                  </a:lnTo>
                  <a:lnTo>
                    <a:pt x="739" y="1564"/>
                  </a:lnTo>
                  <a:lnTo>
                    <a:pt x="739" y="1564"/>
                  </a:lnTo>
                  <a:lnTo>
                    <a:pt x="736" y="1564"/>
                  </a:lnTo>
                  <a:lnTo>
                    <a:pt x="736" y="1564"/>
                  </a:lnTo>
                  <a:lnTo>
                    <a:pt x="734" y="1564"/>
                  </a:lnTo>
                  <a:lnTo>
                    <a:pt x="734" y="1566"/>
                  </a:lnTo>
                  <a:lnTo>
                    <a:pt x="734" y="1566"/>
                  </a:lnTo>
                  <a:lnTo>
                    <a:pt x="734" y="1569"/>
                  </a:lnTo>
                  <a:lnTo>
                    <a:pt x="734" y="1571"/>
                  </a:lnTo>
                  <a:lnTo>
                    <a:pt x="736" y="1571"/>
                  </a:lnTo>
                  <a:lnTo>
                    <a:pt x="739" y="1571"/>
                  </a:lnTo>
                  <a:lnTo>
                    <a:pt x="739" y="1571"/>
                  </a:lnTo>
                  <a:lnTo>
                    <a:pt x="741" y="1571"/>
                  </a:lnTo>
                  <a:lnTo>
                    <a:pt x="741" y="1571"/>
                  </a:lnTo>
                  <a:lnTo>
                    <a:pt x="743" y="1571"/>
                  </a:lnTo>
                  <a:lnTo>
                    <a:pt x="743" y="1571"/>
                  </a:lnTo>
                  <a:lnTo>
                    <a:pt x="743" y="1571"/>
                  </a:lnTo>
                  <a:lnTo>
                    <a:pt x="746" y="1574"/>
                  </a:lnTo>
                  <a:lnTo>
                    <a:pt x="746" y="1574"/>
                  </a:lnTo>
                  <a:lnTo>
                    <a:pt x="750" y="1574"/>
                  </a:lnTo>
                  <a:lnTo>
                    <a:pt x="750" y="1576"/>
                  </a:lnTo>
                  <a:lnTo>
                    <a:pt x="750" y="1576"/>
                  </a:lnTo>
                  <a:lnTo>
                    <a:pt x="750" y="1578"/>
                  </a:lnTo>
                  <a:lnTo>
                    <a:pt x="750" y="1578"/>
                  </a:lnTo>
                  <a:lnTo>
                    <a:pt x="748" y="1578"/>
                  </a:lnTo>
                  <a:lnTo>
                    <a:pt x="746" y="1578"/>
                  </a:lnTo>
                  <a:lnTo>
                    <a:pt x="743" y="1578"/>
                  </a:lnTo>
                  <a:lnTo>
                    <a:pt x="743" y="1578"/>
                  </a:lnTo>
                  <a:lnTo>
                    <a:pt x="743" y="1578"/>
                  </a:lnTo>
                  <a:lnTo>
                    <a:pt x="741" y="1578"/>
                  </a:lnTo>
                  <a:lnTo>
                    <a:pt x="741" y="1578"/>
                  </a:lnTo>
                  <a:lnTo>
                    <a:pt x="741" y="1576"/>
                  </a:lnTo>
                  <a:lnTo>
                    <a:pt x="739" y="1576"/>
                  </a:lnTo>
                  <a:lnTo>
                    <a:pt x="739" y="1578"/>
                  </a:lnTo>
                  <a:lnTo>
                    <a:pt x="739" y="1578"/>
                  </a:lnTo>
                  <a:lnTo>
                    <a:pt x="736" y="1578"/>
                  </a:lnTo>
                  <a:lnTo>
                    <a:pt x="734" y="1576"/>
                  </a:lnTo>
                  <a:lnTo>
                    <a:pt x="734" y="1578"/>
                  </a:lnTo>
                  <a:lnTo>
                    <a:pt x="731" y="1578"/>
                  </a:lnTo>
                  <a:lnTo>
                    <a:pt x="731" y="1578"/>
                  </a:lnTo>
                  <a:lnTo>
                    <a:pt x="734" y="1578"/>
                  </a:lnTo>
                  <a:lnTo>
                    <a:pt x="729" y="1583"/>
                  </a:lnTo>
                  <a:lnTo>
                    <a:pt x="729" y="1583"/>
                  </a:lnTo>
                  <a:lnTo>
                    <a:pt x="729" y="1585"/>
                  </a:lnTo>
                  <a:lnTo>
                    <a:pt x="729" y="1585"/>
                  </a:lnTo>
                  <a:lnTo>
                    <a:pt x="727" y="1585"/>
                  </a:lnTo>
                  <a:lnTo>
                    <a:pt x="727" y="1585"/>
                  </a:lnTo>
                  <a:lnTo>
                    <a:pt x="724" y="1588"/>
                  </a:lnTo>
                  <a:lnTo>
                    <a:pt x="727" y="1588"/>
                  </a:lnTo>
                  <a:lnTo>
                    <a:pt x="727" y="1588"/>
                  </a:lnTo>
                  <a:lnTo>
                    <a:pt x="729" y="1588"/>
                  </a:lnTo>
                  <a:lnTo>
                    <a:pt x="729" y="1590"/>
                  </a:lnTo>
                  <a:lnTo>
                    <a:pt x="729" y="1593"/>
                  </a:lnTo>
                  <a:lnTo>
                    <a:pt x="729" y="1593"/>
                  </a:lnTo>
                  <a:lnTo>
                    <a:pt x="731" y="1593"/>
                  </a:lnTo>
                  <a:lnTo>
                    <a:pt x="731" y="1595"/>
                  </a:lnTo>
                  <a:lnTo>
                    <a:pt x="731" y="1595"/>
                  </a:lnTo>
                  <a:lnTo>
                    <a:pt x="731" y="1595"/>
                  </a:lnTo>
                  <a:lnTo>
                    <a:pt x="731" y="1597"/>
                  </a:lnTo>
                  <a:lnTo>
                    <a:pt x="731" y="1597"/>
                  </a:lnTo>
                  <a:lnTo>
                    <a:pt x="731" y="1597"/>
                  </a:lnTo>
                  <a:lnTo>
                    <a:pt x="729" y="1600"/>
                  </a:lnTo>
                  <a:lnTo>
                    <a:pt x="729" y="1602"/>
                  </a:lnTo>
                  <a:lnTo>
                    <a:pt x="727" y="1602"/>
                  </a:lnTo>
                  <a:lnTo>
                    <a:pt x="724" y="1602"/>
                  </a:lnTo>
                  <a:lnTo>
                    <a:pt x="724" y="1602"/>
                  </a:lnTo>
                  <a:lnTo>
                    <a:pt x="722" y="1602"/>
                  </a:lnTo>
                  <a:lnTo>
                    <a:pt x="722" y="1604"/>
                  </a:lnTo>
                  <a:lnTo>
                    <a:pt x="720" y="1604"/>
                  </a:lnTo>
                  <a:lnTo>
                    <a:pt x="717" y="1607"/>
                  </a:lnTo>
                  <a:lnTo>
                    <a:pt x="715" y="1607"/>
                  </a:lnTo>
                  <a:lnTo>
                    <a:pt x="712" y="1607"/>
                  </a:lnTo>
                  <a:lnTo>
                    <a:pt x="715" y="1609"/>
                  </a:lnTo>
                  <a:lnTo>
                    <a:pt x="715" y="1612"/>
                  </a:lnTo>
                  <a:lnTo>
                    <a:pt x="715" y="1612"/>
                  </a:lnTo>
                  <a:lnTo>
                    <a:pt x="717" y="1612"/>
                  </a:lnTo>
                  <a:lnTo>
                    <a:pt x="720" y="1612"/>
                  </a:lnTo>
                  <a:lnTo>
                    <a:pt x="722" y="1612"/>
                  </a:lnTo>
                  <a:lnTo>
                    <a:pt x="722" y="1614"/>
                  </a:lnTo>
                  <a:lnTo>
                    <a:pt x="722" y="1614"/>
                  </a:lnTo>
                  <a:lnTo>
                    <a:pt x="722" y="1616"/>
                  </a:lnTo>
                  <a:lnTo>
                    <a:pt x="722" y="1616"/>
                  </a:lnTo>
                  <a:lnTo>
                    <a:pt x="731" y="1619"/>
                  </a:lnTo>
                  <a:lnTo>
                    <a:pt x="731" y="1621"/>
                  </a:lnTo>
                  <a:lnTo>
                    <a:pt x="731" y="1621"/>
                  </a:lnTo>
                  <a:lnTo>
                    <a:pt x="731" y="1621"/>
                  </a:lnTo>
                  <a:lnTo>
                    <a:pt x="734" y="1621"/>
                  </a:lnTo>
                  <a:lnTo>
                    <a:pt x="734" y="1623"/>
                  </a:lnTo>
                  <a:lnTo>
                    <a:pt x="736" y="1623"/>
                  </a:lnTo>
                  <a:lnTo>
                    <a:pt x="739" y="1623"/>
                  </a:lnTo>
                  <a:lnTo>
                    <a:pt x="739" y="1623"/>
                  </a:lnTo>
                  <a:lnTo>
                    <a:pt x="741" y="1623"/>
                  </a:lnTo>
                  <a:lnTo>
                    <a:pt x="741" y="1623"/>
                  </a:lnTo>
                  <a:lnTo>
                    <a:pt x="741" y="1626"/>
                  </a:lnTo>
                  <a:lnTo>
                    <a:pt x="743" y="1628"/>
                  </a:lnTo>
                  <a:lnTo>
                    <a:pt x="741" y="1628"/>
                  </a:lnTo>
                  <a:lnTo>
                    <a:pt x="741" y="1631"/>
                  </a:lnTo>
                  <a:lnTo>
                    <a:pt x="741" y="1635"/>
                  </a:lnTo>
                  <a:lnTo>
                    <a:pt x="741" y="1638"/>
                  </a:lnTo>
                  <a:lnTo>
                    <a:pt x="739" y="1640"/>
                  </a:lnTo>
                  <a:lnTo>
                    <a:pt x="739" y="1643"/>
                  </a:lnTo>
                  <a:lnTo>
                    <a:pt x="734" y="1643"/>
                  </a:lnTo>
                  <a:lnTo>
                    <a:pt x="729" y="1645"/>
                  </a:lnTo>
                  <a:lnTo>
                    <a:pt x="727" y="1645"/>
                  </a:lnTo>
                  <a:lnTo>
                    <a:pt x="720" y="1645"/>
                  </a:lnTo>
                  <a:lnTo>
                    <a:pt x="720" y="1645"/>
                  </a:lnTo>
                  <a:lnTo>
                    <a:pt x="717" y="1643"/>
                  </a:lnTo>
                  <a:lnTo>
                    <a:pt x="717" y="1643"/>
                  </a:lnTo>
                  <a:lnTo>
                    <a:pt x="717" y="1640"/>
                  </a:lnTo>
                  <a:lnTo>
                    <a:pt x="715" y="1640"/>
                  </a:lnTo>
                  <a:lnTo>
                    <a:pt x="715" y="1638"/>
                  </a:lnTo>
                  <a:lnTo>
                    <a:pt x="715" y="1638"/>
                  </a:lnTo>
                  <a:lnTo>
                    <a:pt x="712" y="1640"/>
                  </a:lnTo>
                  <a:lnTo>
                    <a:pt x="712" y="1643"/>
                  </a:lnTo>
                  <a:lnTo>
                    <a:pt x="712" y="1643"/>
                  </a:lnTo>
                  <a:lnTo>
                    <a:pt x="712" y="1645"/>
                  </a:lnTo>
                  <a:lnTo>
                    <a:pt x="712" y="1645"/>
                  </a:lnTo>
                  <a:lnTo>
                    <a:pt x="712" y="1645"/>
                  </a:lnTo>
                  <a:lnTo>
                    <a:pt x="710" y="1647"/>
                  </a:lnTo>
                  <a:lnTo>
                    <a:pt x="710" y="1647"/>
                  </a:lnTo>
                  <a:lnTo>
                    <a:pt x="710" y="1647"/>
                  </a:lnTo>
                  <a:lnTo>
                    <a:pt x="708" y="1647"/>
                  </a:lnTo>
                  <a:lnTo>
                    <a:pt x="705" y="1650"/>
                  </a:lnTo>
                  <a:lnTo>
                    <a:pt x="705" y="1650"/>
                  </a:lnTo>
                  <a:lnTo>
                    <a:pt x="703" y="1647"/>
                  </a:lnTo>
                  <a:lnTo>
                    <a:pt x="705" y="1647"/>
                  </a:lnTo>
                  <a:lnTo>
                    <a:pt x="705" y="1647"/>
                  </a:lnTo>
                  <a:lnTo>
                    <a:pt x="705" y="1647"/>
                  </a:lnTo>
                  <a:lnTo>
                    <a:pt x="705" y="1647"/>
                  </a:lnTo>
                  <a:lnTo>
                    <a:pt x="705" y="1645"/>
                  </a:lnTo>
                  <a:lnTo>
                    <a:pt x="703" y="1645"/>
                  </a:lnTo>
                  <a:lnTo>
                    <a:pt x="701" y="1645"/>
                  </a:lnTo>
                  <a:lnTo>
                    <a:pt x="701" y="1645"/>
                  </a:lnTo>
                  <a:lnTo>
                    <a:pt x="701" y="1645"/>
                  </a:lnTo>
                  <a:lnTo>
                    <a:pt x="696" y="1645"/>
                  </a:lnTo>
                  <a:lnTo>
                    <a:pt x="693" y="1645"/>
                  </a:lnTo>
                  <a:lnTo>
                    <a:pt x="693" y="1643"/>
                  </a:lnTo>
                  <a:lnTo>
                    <a:pt x="691" y="1643"/>
                  </a:lnTo>
                  <a:lnTo>
                    <a:pt x="691" y="1643"/>
                  </a:lnTo>
                  <a:lnTo>
                    <a:pt x="691" y="1640"/>
                  </a:lnTo>
                  <a:lnTo>
                    <a:pt x="691" y="1638"/>
                  </a:lnTo>
                  <a:lnTo>
                    <a:pt x="689" y="1638"/>
                  </a:lnTo>
                  <a:lnTo>
                    <a:pt x="689" y="1638"/>
                  </a:lnTo>
                  <a:lnTo>
                    <a:pt x="689" y="1635"/>
                  </a:lnTo>
                  <a:lnTo>
                    <a:pt x="689" y="1635"/>
                  </a:lnTo>
                  <a:lnTo>
                    <a:pt x="689" y="1633"/>
                  </a:lnTo>
                  <a:lnTo>
                    <a:pt x="689" y="1633"/>
                  </a:lnTo>
                  <a:lnTo>
                    <a:pt x="686" y="1633"/>
                  </a:lnTo>
                  <a:lnTo>
                    <a:pt x="684" y="1633"/>
                  </a:lnTo>
                  <a:lnTo>
                    <a:pt x="684" y="1633"/>
                  </a:lnTo>
                  <a:lnTo>
                    <a:pt x="684" y="1631"/>
                  </a:lnTo>
                  <a:lnTo>
                    <a:pt x="684" y="1631"/>
                  </a:lnTo>
                  <a:lnTo>
                    <a:pt x="684" y="1633"/>
                  </a:lnTo>
                  <a:lnTo>
                    <a:pt x="682" y="1633"/>
                  </a:lnTo>
                  <a:lnTo>
                    <a:pt x="682" y="1633"/>
                  </a:lnTo>
                  <a:lnTo>
                    <a:pt x="682" y="1633"/>
                  </a:lnTo>
                  <a:lnTo>
                    <a:pt x="682" y="1633"/>
                  </a:lnTo>
                  <a:lnTo>
                    <a:pt x="679" y="1633"/>
                  </a:lnTo>
                  <a:lnTo>
                    <a:pt x="679" y="1633"/>
                  </a:lnTo>
                  <a:lnTo>
                    <a:pt x="677" y="1633"/>
                  </a:lnTo>
                  <a:lnTo>
                    <a:pt x="674" y="1633"/>
                  </a:lnTo>
                  <a:lnTo>
                    <a:pt x="674" y="1633"/>
                  </a:lnTo>
                  <a:lnTo>
                    <a:pt x="674" y="1633"/>
                  </a:lnTo>
                  <a:lnTo>
                    <a:pt x="674" y="1635"/>
                  </a:lnTo>
                  <a:lnTo>
                    <a:pt x="674" y="1635"/>
                  </a:lnTo>
                  <a:lnTo>
                    <a:pt x="674" y="1638"/>
                  </a:lnTo>
                  <a:lnTo>
                    <a:pt x="672" y="1638"/>
                  </a:lnTo>
                  <a:lnTo>
                    <a:pt x="672" y="1638"/>
                  </a:lnTo>
                  <a:lnTo>
                    <a:pt x="670" y="1638"/>
                  </a:lnTo>
                  <a:lnTo>
                    <a:pt x="670" y="1638"/>
                  </a:lnTo>
                  <a:lnTo>
                    <a:pt x="670" y="1638"/>
                  </a:lnTo>
                  <a:lnTo>
                    <a:pt x="667" y="1638"/>
                  </a:lnTo>
                  <a:lnTo>
                    <a:pt x="665" y="1638"/>
                  </a:lnTo>
                  <a:lnTo>
                    <a:pt x="665" y="1635"/>
                  </a:lnTo>
                  <a:lnTo>
                    <a:pt x="665" y="1635"/>
                  </a:lnTo>
                  <a:lnTo>
                    <a:pt x="665" y="1635"/>
                  </a:lnTo>
                  <a:lnTo>
                    <a:pt x="665" y="1633"/>
                  </a:lnTo>
                  <a:lnTo>
                    <a:pt x="663" y="1633"/>
                  </a:lnTo>
                  <a:lnTo>
                    <a:pt x="663" y="1633"/>
                  </a:lnTo>
                  <a:lnTo>
                    <a:pt x="660" y="1633"/>
                  </a:lnTo>
                  <a:lnTo>
                    <a:pt x="658" y="1633"/>
                  </a:lnTo>
                  <a:lnTo>
                    <a:pt x="655" y="1633"/>
                  </a:lnTo>
                  <a:lnTo>
                    <a:pt x="655" y="1633"/>
                  </a:lnTo>
                  <a:lnTo>
                    <a:pt x="655" y="1635"/>
                  </a:lnTo>
                  <a:lnTo>
                    <a:pt x="655" y="1635"/>
                  </a:lnTo>
                  <a:lnTo>
                    <a:pt x="653" y="1635"/>
                  </a:lnTo>
                  <a:lnTo>
                    <a:pt x="653" y="1633"/>
                  </a:lnTo>
                  <a:lnTo>
                    <a:pt x="651" y="1633"/>
                  </a:lnTo>
                  <a:lnTo>
                    <a:pt x="651" y="1635"/>
                  </a:lnTo>
                  <a:lnTo>
                    <a:pt x="651" y="1635"/>
                  </a:lnTo>
                  <a:lnTo>
                    <a:pt x="651" y="1635"/>
                  </a:lnTo>
                  <a:lnTo>
                    <a:pt x="651" y="1638"/>
                  </a:lnTo>
                  <a:lnTo>
                    <a:pt x="648" y="1638"/>
                  </a:lnTo>
                  <a:lnTo>
                    <a:pt x="646" y="1638"/>
                  </a:lnTo>
                  <a:lnTo>
                    <a:pt x="646" y="1638"/>
                  </a:lnTo>
                  <a:lnTo>
                    <a:pt x="646" y="1638"/>
                  </a:lnTo>
                  <a:lnTo>
                    <a:pt x="644" y="1643"/>
                  </a:lnTo>
                  <a:lnTo>
                    <a:pt x="641" y="1645"/>
                  </a:lnTo>
                  <a:lnTo>
                    <a:pt x="639" y="1647"/>
                  </a:lnTo>
                  <a:lnTo>
                    <a:pt x="639" y="1647"/>
                  </a:lnTo>
                  <a:lnTo>
                    <a:pt x="636" y="1647"/>
                  </a:lnTo>
                  <a:lnTo>
                    <a:pt x="636" y="1647"/>
                  </a:lnTo>
                  <a:lnTo>
                    <a:pt x="634" y="1647"/>
                  </a:lnTo>
                  <a:lnTo>
                    <a:pt x="634" y="1645"/>
                  </a:lnTo>
                  <a:lnTo>
                    <a:pt x="634" y="1645"/>
                  </a:lnTo>
                  <a:lnTo>
                    <a:pt x="634" y="1645"/>
                  </a:lnTo>
                  <a:lnTo>
                    <a:pt x="632" y="1645"/>
                  </a:lnTo>
                  <a:lnTo>
                    <a:pt x="632" y="1645"/>
                  </a:lnTo>
                  <a:lnTo>
                    <a:pt x="632" y="1645"/>
                  </a:lnTo>
                  <a:lnTo>
                    <a:pt x="632" y="1645"/>
                  </a:lnTo>
                  <a:lnTo>
                    <a:pt x="627" y="1643"/>
                  </a:lnTo>
                  <a:lnTo>
                    <a:pt x="627" y="1640"/>
                  </a:lnTo>
                  <a:lnTo>
                    <a:pt x="627" y="1638"/>
                  </a:lnTo>
                  <a:lnTo>
                    <a:pt x="625" y="1638"/>
                  </a:lnTo>
                  <a:lnTo>
                    <a:pt x="622" y="1638"/>
                  </a:lnTo>
                  <a:lnTo>
                    <a:pt x="622" y="1635"/>
                  </a:lnTo>
                  <a:lnTo>
                    <a:pt x="622" y="1635"/>
                  </a:lnTo>
                  <a:lnTo>
                    <a:pt x="620" y="1635"/>
                  </a:lnTo>
                  <a:lnTo>
                    <a:pt x="620" y="1635"/>
                  </a:lnTo>
                  <a:lnTo>
                    <a:pt x="617" y="1635"/>
                  </a:lnTo>
                  <a:lnTo>
                    <a:pt x="617" y="1635"/>
                  </a:lnTo>
                  <a:lnTo>
                    <a:pt x="617" y="1638"/>
                  </a:lnTo>
                  <a:lnTo>
                    <a:pt x="620" y="1638"/>
                  </a:lnTo>
                  <a:lnTo>
                    <a:pt x="620" y="1640"/>
                  </a:lnTo>
                  <a:lnTo>
                    <a:pt x="620" y="1643"/>
                  </a:lnTo>
                  <a:lnTo>
                    <a:pt x="620" y="1643"/>
                  </a:lnTo>
                  <a:lnTo>
                    <a:pt x="620" y="1645"/>
                  </a:lnTo>
                  <a:lnTo>
                    <a:pt x="620" y="1645"/>
                  </a:lnTo>
                  <a:lnTo>
                    <a:pt x="620" y="1647"/>
                  </a:lnTo>
                  <a:lnTo>
                    <a:pt x="620" y="1647"/>
                  </a:lnTo>
                  <a:lnTo>
                    <a:pt x="620" y="1647"/>
                  </a:lnTo>
                  <a:lnTo>
                    <a:pt x="617" y="1647"/>
                  </a:lnTo>
                  <a:lnTo>
                    <a:pt x="615" y="1647"/>
                  </a:lnTo>
                  <a:lnTo>
                    <a:pt x="615" y="1647"/>
                  </a:lnTo>
                  <a:lnTo>
                    <a:pt x="615" y="1647"/>
                  </a:lnTo>
                  <a:lnTo>
                    <a:pt x="615" y="1645"/>
                  </a:lnTo>
                  <a:lnTo>
                    <a:pt x="615" y="1645"/>
                  </a:lnTo>
                  <a:lnTo>
                    <a:pt x="615" y="1643"/>
                  </a:lnTo>
                  <a:lnTo>
                    <a:pt x="615" y="1643"/>
                  </a:lnTo>
                  <a:lnTo>
                    <a:pt x="615" y="1640"/>
                  </a:lnTo>
                  <a:lnTo>
                    <a:pt x="615" y="1638"/>
                  </a:lnTo>
                  <a:lnTo>
                    <a:pt x="615" y="1638"/>
                  </a:lnTo>
                  <a:lnTo>
                    <a:pt x="613" y="1638"/>
                  </a:lnTo>
                  <a:lnTo>
                    <a:pt x="613" y="1638"/>
                  </a:lnTo>
                  <a:lnTo>
                    <a:pt x="610" y="1635"/>
                  </a:lnTo>
                  <a:lnTo>
                    <a:pt x="610" y="1635"/>
                  </a:lnTo>
                  <a:lnTo>
                    <a:pt x="610" y="1635"/>
                  </a:lnTo>
                  <a:lnTo>
                    <a:pt x="610" y="1633"/>
                  </a:lnTo>
                  <a:lnTo>
                    <a:pt x="610" y="1633"/>
                  </a:lnTo>
                  <a:lnTo>
                    <a:pt x="608" y="1633"/>
                  </a:lnTo>
                  <a:lnTo>
                    <a:pt x="608" y="1631"/>
                  </a:lnTo>
                  <a:lnTo>
                    <a:pt x="606" y="1631"/>
                  </a:lnTo>
                  <a:lnTo>
                    <a:pt x="606" y="1628"/>
                  </a:lnTo>
                  <a:lnTo>
                    <a:pt x="606" y="1631"/>
                  </a:lnTo>
                  <a:lnTo>
                    <a:pt x="601" y="1628"/>
                  </a:lnTo>
                  <a:lnTo>
                    <a:pt x="601" y="1628"/>
                  </a:lnTo>
                  <a:lnTo>
                    <a:pt x="601" y="1626"/>
                  </a:lnTo>
                  <a:lnTo>
                    <a:pt x="601" y="1626"/>
                  </a:lnTo>
                  <a:lnTo>
                    <a:pt x="601" y="1626"/>
                  </a:lnTo>
                  <a:lnTo>
                    <a:pt x="601" y="1623"/>
                  </a:lnTo>
                  <a:lnTo>
                    <a:pt x="601" y="1623"/>
                  </a:lnTo>
                  <a:lnTo>
                    <a:pt x="598" y="1623"/>
                  </a:lnTo>
                  <a:lnTo>
                    <a:pt x="598" y="1623"/>
                  </a:lnTo>
                  <a:lnTo>
                    <a:pt x="598" y="1621"/>
                  </a:lnTo>
                  <a:lnTo>
                    <a:pt x="596" y="1621"/>
                  </a:lnTo>
                  <a:lnTo>
                    <a:pt x="594" y="1621"/>
                  </a:lnTo>
                  <a:lnTo>
                    <a:pt x="594" y="1621"/>
                  </a:lnTo>
                  <a:lnTo>
                    <a:pt x="591" y="1621"/>
                  </a:lnTo>
                  <a:lnTo>
                    <a:pt x="589" y="1621"/>
                  </a:lnTo>
                  <a:lnTo>
                    <a:pt x="589" y="1623"/>
                  </a:lnTo>
                  <a:lnTo>
                    <a:pt x="589" y="1623"/>
                  </a:lnTo>
                  <a:lnTo>
                    <a:pt x="589" y="1621"/>
                  </a:lnTo>
                  <a:lnTo>
                    <a:pt x="587" y="1621"/>
                  </a:lnTo>
                  <a:lnTo>
                    <a:pt x="584" y="1621"/>
                  </a:lnTo>
                  <a:lnTo>
                    <a:pt x="584" y="1623"/>
                  </a:lnTo>
                  <a:lnTo>
                    <a:pt x="584" y="1623"/>
                  </a:lnTo>
                  <a:lnTo>
                    <a:pt x="582" y="1623"/>
                  </a:lnTo>
                  <a:lnTo>
                    <a:pt x="582" y="1623"/>
                  </a:lnTo>
                  <a:lnTo>
                    <a:pt x="582" y="1621"/>
                  </a:lnTo>
                  <a:lnTo>
                    <a:pt x="579" y="1619"/>
                  </a:lnTo>
                  <a:lnTo>
                    <a:pt x="579" y="1616"/>
                  </a:lnTo>
                  <a:lnTo>
                    <a:pt x="579" y="1616"/>
                  </a:lnTo>
                  <a:lnTo>
                    <a:pt x="579" y="1614"/>
                  </a:lnTo>
                  <a:lnTo>
                    <a:pt x="579" y="1614"/>
                  </a:lnTo>
                  <a:lnTo>
                    <a:pt x="577" y="1614"/>
                  </a:lnTo>
                  <a:lnTo>
                    <a:pt x="577" y="1614"/>
                  </a:lnTo>
                  <a:lnTo>
                    <a:pt x="575" y="1614"/>
                  </a:lnTo>
                  <a:lnTo>
                    <a:pt x="575" y="1614"/>
                  </a:lnTo>
                  <a:lnTo>
                    <a:pt x="575" y="1616"/>
                  </a:lnTo>
                  <a:lnTo>
                    <a:pt x="575" y="1616"/>
                  </a:lnTo>
                  <a:lnTo>
                    <a:pt x="572" y="1616"/>
                  </a:lnTo>
                  <a:lnTo>
                    <a:pt x="572" y="1616"/>
                  </a:lnTo>
                  <a:lnTo>
                    <a:pt x="572" y="1616"/>
                  </a:lnTo>
                  <a:lnTo>
                    <a:pt x="570" y="1616"/>
                  </a:lnTo>
                  <a:lnTo>
                    <a:pt x="570" y="1616"/>
                  </a:lnTo>
                  <a:lnTo>
                    <a:pt x="570" y="1616"/>
                  </a:lnTo>
                  <a:lnTo>
                    <a:pt x="568" y="1619"/>
                  </a:lnTo>
                  <a:lnTo>
                    <a:pt x="568" y="1621"/>
                  </a:lnTo>
                  <a:lnTo>
                    <a:pt x="570" y="1621"/>
                  </a:lnTo>
                  <a:lnTo>
                    <a:pt x="570" y="1621"/>
                  </a:lnTo>
                  <a:lnTo>
                    <a:pt x="568" y="1621"/>
                  </a:lnTo>
                  <a:lnTo>
                    <a:pt x="565" y="1623"/>
                  </a:lnTo>
                  <a:lnTo>
                    <a:pt x="565" y="1621"/>
                  </a:lnTo>
                  <a:lnTo>
                    <a:pt x="565" y="1621"/>
                  </a:lnTo>
                  <a:lnTo>
                    <a:pt x="565" y="1621"/>
                  </a:lnTo>
                  <a:lnTo>
                    <a:pt x="563" y="1621"/>
                  </a:lnTo>
                  <a:lnTo>
                    <a:pt x="563" y="1621"/>
                  </a:lnTo>
                  <a:lnTo>
                    <a:pt x="563" y="1621"/>
                  </a:lnTo>
                  <a:lnTo>
                    <a:pt x="560" y="1623"/>
                  </a:lnTo>
                  <a:lnTo>
                    <a:pt x="560" y="1621"/>
                  </a:lnTo>
                  <a:lnTo>
                    <a:pt x="560" y="1621"/>
                  </a:lnTo>
                  <a:lnTo>
                    <a:pt x="560" y="1621"/>
                  </a:lnTo>
                  <a:lnTo>
                    <a:pt x="560" y="1619"/>
                  </a:lnTo>
                  <a:lnTo>
                    <a:pt x="560" y="1616"/>
                  </a:lnTo>
                  <a:lnTo>
                    <a:pt x="560" y="1616"/>
                  </a:lnTo>
                  <a:lnTo>
                    <a:pt x="560" y="1616"/>
                  </a:lnTo>
                  <a:lnTo>
                    <a:pt x="558" y="1616"/>
                  </a:lnTo>
                  <a:lnTo>
                    <a:pt x="553" y="1616"/>
                  </a:lnTo>
                  <a:lnTo>
                    <a:pt x="553" y="1614"/>
                  </a:lnTo>
                  <a:lnTo>
                    <a:pt x="551" y="1614"/>
                  </a:lnTo>
                  <a:lnTo>
                    <a:pt x="551" y="1614"/>
                  </a:lnTo>
                  <a:lnTo>
                    <a:pt x="551" y="1614"/>
                  </a:lnTo>
                  <a:lnTo>
                    <a:pt x="551" y="1616"/>
                  </a:lnTo>
                  <a:lnTo>
                    <a:pt x="551" y="1619"/>
                  </a:lnTo>
                  <a:lnTo>
                    <a:pt x="551" y="1619"/>
                  </a:lnTo>
                  <a:lnTo>
                    <a:pt x="549" y="1621"/>
                  </a:lnTo>
                  <a:lnTo>
                    <a:pt x="549" y="1619"/>
                  </a:lnTo>
                  <a:lnTo>
                    <a:pt x="549" y="1616"/>
                  </a:lnTo>
                  <a:lnTo>
                    <a:pt x="549" y="1616"/>
                  </a:lnTo>
                  <a:lnTo>
                    <a:pt x="549" y="1619"/>
                  </a:lnTo>
                  <a:lnTo>
                    <a:pt x="546" y="1619"/>
                  </a:lnTo>
                  <a:lnTo>
                    <a:pt x="546" y="1621"/>
                  </a:lnTo>
                  <a:lnTo>
                    <a:pt x="546" y="1621"/>
                  </a:lnTo>
                  <a:lnTo>
                    <a:pt x="546" y="1623"/>
                  </a:lnTo>
                  <a:lnTo>
                    <a:pt x="544" y="1623"/>
                  </a:lnTo>
                  <a:lnTo>
                    <a:pt x="544" y="1623"/>
                  </a:lnTo>
                  <a:lnTo>
                    <a:pt x="544" y="1623"/>
                  </a:lnTo>
                  <a:lnTo>
                    <a:pt x="544" y="1626"/>
                  </a:lnTo>
                  <a:lnTo>
                    <a:pt x="544" y="1626"/>
                  </a:lnTo>
                  <a:lnTo>
                    <a:pt x="541" y="1626"/>
                  </a:lnTo>
                  <a:lnTo>
                    <a:pt x="541" y="1628"/>
                  </a:lnTo>
                  <a:lnTo>
                    <a:pt x="539" y="1628"/>
                  </a:lnTo>
                  <a:lnTo>
                    <a:pt x="537" y="1628"/>
                  </a:lnTo>
                  <a:lnTo>
                    <a:pt x="534" y="1631"/>
                  </a:lnTo>
                  <a:lnTo>
                    <a:pt x="532" y="1633"/>
                  </a:lnTo>
                  <a:lnTo>
                    <a:pt x="530" y="1633"/>
                  </a:lnTo>
                  <a:lnTo>
                    <a:pt x="527" y="1633"/>
                  </a:lnTo>
                  <a:lnTo>
                    <a:pt x="525" y="1633"/>
                  </a:lnTo>
                  <a:lnTo>
                    <a:pt x="525" y="1635"/>
                  </a:lnTo>
                  <a:lnTo>
                    <a:pt x="525" y="1635"/>
                  </a:lnTo>
                  <a:lnTo>
                    <a:pt x="525" y="1638"/>
                  </a:lnTo>
                  <a:lnTo>
                    <a:pt x="527" y="1638"/>
                  </a:lnTo>
                  <a:lnTo>
                    <a:pt x="525" y="1640"/>
                  </a:lnTo>
                  <a:lnTo>
                    <a:pt x="525" y="1640"/>
                  </a:lnTo>
                  <a:lnTo>
                    <a:pt x="522" y="1643"/>
                  </a:lnTo>
                  <a:lnTo>
                    <a:pt x="520" y="1643"/>
                  </a:lnTo>
                  <a:lnTo>
                    <a:pt x="520" y="1645"/>
                  </a:lnTo>
                  <a:lnTo>
                    <a:pt x="515" y="1647"/>
                  </a:lnTo>
                  <a:lnTo>
                    <a:pt x="515" y="1647"/>
                  </a:lnTo>
                  <a:lnTo>
                    <a:pt x="513" y="1645"/>
                  </a:lnTo>
                  <a:lnTo>
                    <a:pt x="511" y="1645"/>
                  </a:lnTo>
                  <a:lnTo>
                    <a:pt x="513" y="1647"/>
                  </a:lnTo>
                  <a:lnTo>
                    <a:pt x="513" y="1647"/>
                  </a:lnTo>
                  <a:lnTo>
                    <a:pt x="513" y="1647"/>
                  </a:lnTo>
                  <a:lnTo>
                    <a:pt x="513" y="1650"/>
                  </a:lnTo>
                  <a:lnTo>
                    <a:pt x="513" y="1654"/>
                  </a:lnTo>
                  <a:lnTo>
                    <a:pt x="513" y="1657"/>
                  </a:lnTo>
                  <a:lnTo>
                    <a:pt x="515" y="1657"/>
                  </a:lnTo>
                  <a:lnTo>
                    <a:pt x="515" y="1659"/>
                  </a:lnTo>
                  <a:lnTo>
                    <a:pt x="515" y="1662"/>
                  </a:lnTo>
                  <a:lnTo>
                    <a:pt x="515" y="1662"/>
                  </a:lnTo>
                  <a:lnTo>
                    <a:pt x="515" y="1662"/>
                  </a:lnTo>
                  <a:lnTo>
                    <a:pt x="518" y="1662"/>
                  </a:lnTo>
                  <a:lnTo>
                    <a:pt x="515" y="1664"/>
                  </a:lnTo>
                  <a:lnTo>
                    <a:pt x="515" y="1664"/>
                  </a:lnTo>
                  <a:lnTo>
                    <a:pt x="513" y="1666"/>
                  </a:lnTo>
                  <a:lnTo>
                    <a:pt x="511" y="1666"/>
                  </a:lnTo>
                  <a:lnTo>
                    <a:pt x="511" y="1669"/>
                  </a:lnTo>
                  <a:lnTo>
                    <a:pt x="508" y="1669"/>
                  </a:lnTo>
                  <a:lnTo>
                    <a:pt x="508" y="1666"/>
                  </a:lnTo>
                  <a:lnTo>
                    <a:pt x="506" y="1666"/>
                  </a:lnTo>
                  <a:lnTo>
                    <a:pt x="506" y="1666"/>
                  </a:lnTo>
                  <a:lnTo>
                    <a:pt x="506" y="1666"/>
                  </a:lnTo>
                  <a:lnTo>
                    <a:pt x="503" y="1666"/>
                  </a:lnTo>
                  <a:lnTo>
                    <a:pt x="503" y="1664"/>
                  </a:lnTo>
                  <a:lnTo>
                    <a:pt x="503" y="1664"/>
                  </a:lnTo>
                  <a:lnTo>
                    <a:pt x="503" y="1664"/>
                  </a:lnTo>
                  <a:lnTo>
                    <a:pt x="503" y="1662"/>
                  </a:lnTo>
                  <a:lnTo>
                    <a:pt x="503" y="1662"/>
                  </a:lnTo>
                  <a:lnTo>
                    <a:pt x="501" y="1659"/>
                  </a:lnTo>
                  <a:lnTo>
                    <a:pt x="501" y="1657"/>
                  </a:lnTo>
                  <a:lnTo>
                    <a:pt x="501" y="1657"/>
                  </a:lnTo>
                  <a:lnTo>
                    <a:pt x="501" y="1657"/>
                  </a:lnTo>
                  <a:lnTo>
                    <a:pt x="499" y="1657"/>
                  </a:lnTo>
                  <a:lnTo>
                    <a:pt x="499" y="1654"/>
                  </a:lnTo>
                  <a:lnTo>
                    <a:pt x="499" y="1654"/>
                  </a:lnTo>
                  <a:lnTo>
                    <a:pt x="499" y="1654"/>
                  </a:lnTo>
                  <a:lnTo>
                    <a:pt x="496" y="1652"/>
                  </a:lnTo>
                  <a:lnTo>
                    <a:pt x="494" y="1652"/>
                  </a:lnTo>
                  <a:lnTo>
                    <a:pt x="494" y="1652"/>
                  </a:lnTo>
                  <a:lnTo>
                    <a:pt x="492" y="1652"/>
                  </a:lnTo>
                  <a:lnTo>
                    <a:pt x="492" y="1652"/>
                  </a:lnTo>
                  <a:lnTo>
                    <a:pt x="492" y="1652"/>
                  </a:lnTo>
                  <a:lnTo>
                    <a:pt x="492" y="1654"/>
                  </a:lnTo>
                  <a:lnTo>
                    <a:pt x="489" y="1654"/>
                  </a:lnTo>
                  <a:lnTo>
                    <a:pt x="489" y="1657"/>
                  </a:lnTo>
                  <a:lnTo>
                    <a:pt x="489" y="1657"/>
                  </a:lnTo>
                  <a:lnTo>
                    <a:pt x="489" y="1657"/>
                  </a:lnTo>
                  <a:lnTo>
                    <a:pt x="489" y="1659"/>
                  </a:lnTo>
                  <a:lnTo>
                    <a:pt x="489" y="1662"/>
                  </a:lnTo>
                  <a:lnTo>
                    <a:pt x="489" y="1662"/>
                  </a:lnTo>
                  <a:lnTo>
                    <a:pt x="489" y="1664"/>
                  </a:lnTo>
                  <a:lnTo>
                    <a:pt x="487" y="1664"/>
                  </a:lnTo>
                  <a:lnTo>
                    <a:pt x="482" y="1666"/>
                  </a:lnTo>
                  <a:lnTo>
                    <a:pt x="482" y="1666"/>
                  </a:lnTo>
                  <a:lnTo>
                    <a:pt x="482" y="1669"/>
                  </a:lnTo>
                  <a:lnTo>
                    <a:pt x="482" y="1676"/>
                  </a:lnTo>
                  <a:lnTo>
                    <a:pt x="480" y="1683"/>
                  </a:lnTo>
                  <a:lnTo>
                    <a:pt x="482" y="1683"/>
                  </a:lnTo>
                  <a:lnTo>
                    <a:pt x="484" y="1685"/>
                  </a:lnTo>
                  <a:lnTo>
                    <a:pt x="484" y="1685"/>
                  </a:lnTo>
                  <a:lnTo>
                    <a:pt x="484" y="1688"/>
                  </a:lnTo>
                  <a:lnTo>
                    <a:pt x="482" y="1688"/>
                  </a:lnTo>
                  <a:lnTo>
                    <a:pt x="482" y="1690"/>
                  </a:lnTo>
                  <a:lnTo>
                    <a:pt x="482" y="1693"/>
                  </a:lnTo>
                  <a:lnTo>
                    <a:pt x="480" y="1693"/>
                  </a:lnTo>
                  <a:lnTo>
                    <a:pt x="480" y="1693"/>
                  </a:lnTo>
                  <a:lnTo>
                    <a:pt x="480" y="1693"/>
                  </a:lnTo>
                  <a:lnTo>
                    <a:pt x="477" y="1700"/>
                  </a:lnTo>
                  <a:lnTo>
                    <a:pt x="475" y="1707"/>
                  </a:lnTo>
                  <a:lnTo>
                    <a:pt x="480" y="1707"/>
                  </a:lnTo>
                  <a:lnTo>
                    <a:pt x="482" y="1709"/>
                  </a:lnTo>
                  <a:lnTo>
                    <a:pt x="484" y="1712"/>
                  </a:lnTo>
                  <a:lnTo>
                    <a:pt x="484" y="1712"/>
                  </a:lnTo>
                  <a:lnTo>
                    <a:pt x="484" y="1714"/>
                  </a:lnTo>
                  <a:lnTo>
                    <a:pt x="484" y="1714"/>
                  </a:lnTo>
                  <a:lnTo>
                    <a:pt x="487" y="1716"/>
                  </a:lnTo>
                  <a:lnTo>
                    <a:pt x="487" y="1716"/>
                  </a:lnTo>
                  <a:lnTo>
                    <a:pt x="484" y="1716"/>
                  </a:lnTo>
                  <a:lnTo>
                    <a:pt x="484" y="1719"/>
                  </a:lnTo>
                  <a:lnTo>
                    <a:pt x="484" y="1721"/>
                  </a:lnTo>
                  <a:lnTo>
                    <a:pt x="487" y="1721"/>
                  </a:lnTo>
                  <a:lnTo>
                    <a:pt x="484" y="1721"/>
                  </a:lnTo>
                  <a:lnTo>
                    <a:pt x="484" y="1723"/>
                  </a:lnTo>
                  <a:lnTo>
                    <a:pt x="487" y="1723"/>
                  </a:lnTo>
                  <a:lnTo>
                    <a:pt x="487" y="1723"/>
                  </a:lnTo>
                  <a:lnTo>
                    <a:pt x="489" y="1726"/>
                  </a:lnTo>
                  <a:lnTo>
                    <a:pt x="492" y="1726"/>
                  </a:lnTo>
                  <a:lnTo>
                    <a:pt x="492" y="1723"/>
                  </a:lnTo>
                  <a:lnTo>
                    <a:pt x="492" y="1723"/>
                  </a:lnTo>
                  <a:lnTo>
                    <a:pt x="492" y="1721"/>
                  </a:lnTo>
                  <a:lnTo>
                    <a:pt x="494" y="1723"/>
                  </a:lnTo>
                  <a:lnTo>
                    <a:pt x="501" y="1723"/>
                  </a:lnTo>
                  <a:lnTo>
                    <a:pt x="503" y="1723"/>
                  </a:lnTo>
                  <a:lnTo>
                    <a:pt x="503" y="1726"/>
                  </a:lnTo>
                  <a:lnTo>
                    <a:pt x="508" y="1731"/>
                  </a:lnTo>
                  <a:lnTo>
                    <a:pt x="508" y="1733"/>
                  </a:lnTo>
                  <a:lnTo>
                    <a:pt x="511" y="1733"/>
                  </a:lnTo>
                  <a:lnTo>
                    <a:pt x="511" y="1733"/>
                  </a:lnTo>
                  <a:lnTo>
                    <a:pt x="513" y="1742"/>
                  </a:lnTo>
                  <a:lnTo>
                    <a:pt x="520" y="1750"/>
                  </a:lnTo>
                  <a:lnTo>
                    <a:pt x="518" y="1752"/>
                  </a:lnTo>
                  <a:lnTo>
                    <a:pt x="515" y="1752"/>
                  </a:lnTo>
                  <a:lnTo>
                    <a:pt x="513" y="1752"/>
                  </a:lnTo>
                  <a:lnTo>
                    <a:pt x="513" y="1750"/>
                  </a:lnTo>
                  <a:lnTo>
                    <a:pt x="513" y="1750"/>
                  </a:lnTo>
                  <a:lnTo>
                    <a:pt x="511" y="1750"/>
                  </a:lnTo>
                  <a:lnTo>
                    <a:pt x="511" y="1752"/>
                  </a:lnTo>
                  <a:lnTo>
                    <a:pt x="511" y="1752"/>
                  </a:lnTo>
                  <a:lnTo>
                    <a:pt x="511" y="1754"/>
                  </a:lnTo>
                  <a:lnTo>
                    <a:pt x="511" y="1754"/>
                  </a:lnTo>
                  <a:lnTo>
                    <a:pt x="513" y="1754"/>
                  </a:lnTo>
                  <a:lnTo>
                    <a:pt x="513" y="1757"/>
                  </a:lnTo>
                  <a:lnTo>
                    <a:pt x="515" y="1757"/>
                  </a:lnTo>
                  <a:lnTo>
                    <a:pt x="515" y="1757"/>
                  </a:lnTo>
                  <a:lnTo>
                    <a:pt x="518" y="1757"/>
                  </a:lnTo>
                  <a:lnTo>
                    <a:pt x="520" y="1759"/>
                  </a:lnTo>
                  <a:lnTo>
                    <a:pt x="522" y="1762"/>
                  </a:lnTo>
                  <a:lnTo>
                    <a:pt x="522" y="1762"/>
                  </a:lnTo>
                  <a:lnTo>
                    <a:pt x="520" y="1762"/>
                  </a:lnTo>
                  <a:lnTo>
                    <a:pt x="520" y="1764"/>
                  </a:lnTo>
                  <a:lnTo>
                    <a:pt x="520" y="1764"/>
                  </a:lnTo>
                  <a:lnTo>
                    <a:pt x="520" y="1764"/>
                  </a:lnTo>
                  <a:lnTo>
                    <a:pt x="518" y="1766"/>
                  </a:lnTo>
                  <a:lnTo>
                    <a:pt x="518" y="1766"/>
                  </a:lnTo>
                  <a:lnTo>
                    <a:pt x="515" y="1766"/>
                  </a:lnTo>
                  <a:lnTo>
                    <a:pt x="515" y="1766"/>
                  </a:lnTo>
                  <a:lnTo>
                    <a:pt x="515" y="1766"/>
                  </a:lnTo>
                  <a:lnTo>
                    <a:pt x="513" y="1766"/>
                  </a:lnTo>
                  <a:lnTo>
                    <a:pt x="513" y="1766"/>
                  </a:lnTo>
                  <a:lnTo>
                    <a:pt x="513" y="1769"/>
                  </a:lnTo>
                  <a:lnTo>
                    <a:pt x="513" y="1771"/>
                  </a:lnTo>
                  <a:lnTo>
                    <a:pt x="513" y="1771"/>
                  </a:lnTo>
                  <a:lnTo>
                    <a:pt x="513" y="1771"/>
                  </a:lnTo>
                  <a:lnTo>
                    <a:pt x="511" y="1771"/>
                  </a:lnTo>
                  <a:lnTo>
                    <a:pt x="511" y="1771"/>
                  </a:lnTo>
                  <a:lnTo>
                    <a:pt x="511" y="1771"/>
                  </a:lnTo>
                  <a:lnTo>
                    <a:pt x="508" y="1773"/>
                  </a:lnTo>
                  <a:lnTo>
                    <a:pt x="508" y="1773"/>
                  </a:lnTo>
                  <a:lnTo>
                    <a:pt x="506" y="1773"/>
                  </a:lnTo>
                  <a:lnTo>
                    <a:pt x="506" y="1776"/>
                  </a:lnTo>
                  <a:lnTo>
                    <a:pt x="506" y="1776"/>
                  </a:lnTo>
                  <a:lnTo>
                    <a:pt x="506" y="1776"/>
                  </a:lnTo>
                  <a:lnTo>
                    <a:pt x="503" y="1776"/>
                  </a:lnTo>
                  <a:lnTo>
                    <a:pt x="503" y="1776"/>
                  </a:lnTo>
                  <a:lnTo>
                    <a:pt x="503" y="1776"/>
                  </a:lnTo>
                  <a:lnTo>
                    <a:pt x="501" y="1776"/>
                  </a:lnTo>
                  <a:lnTo>
                    <a:pt x="501" y="1776"/>
                  </a:lnTo>
                  <a:lnTo>
                    <a:pt x="499" y="1778"/>
                  </a:lnTo>
                  <a:lnTo>
                    <a:pt x="499" y="1781"/>
                  </a:lnTo>
                  <a:lnTo>
                    <a:pt x="499" y="1781"/>
                  </a:lnTo>
                  <a:lnTo>
                    <a:pt x="499" y="1778"/>
                  </a:lnTo>
                  <a:lnTo>
                    <a:pt x="496" y="1776"/>
                  </a:lnTo>
                  <a:lnTo>
                    <a:pt x="494" y="1776"/>
                  </a:lnTo>
                  <a:lnTo>
                    <a:pt x="494" y="1776"/>
                  </a:lnTo>
                  <a:lnTo>
                    <a:pt x="494" y="1776"/>
                  </a:lnTo>
                  <a:lnTo>
                    <a:pt x="494" y="1776"/>
                  </a:lnTo>
                  <a:lnTo>
                    <a:pt x="494" y="1776"/>
                  </a:lnTo>
                  <a:lnTo>
                    <a:pt x="494" y="1778"/>
                  </a:lnTo>
                  <a:lnTo>
                    <a:pt x="494" y="1781"/>
                  </a:lnTo>
                  <a:lnTo>
                    <a:pt x="494" y="1781"/>
                  </a:lnTo>
                  <a:lnTo>
                    <a:pt x="494" y="1781"/>
                  </a:lnTo>
                  <a:lnTo>
                    <a:pt x="492" y="1781"/>
                  </a:lnTo>
                  <a:lnTo>
                    <a:pt x="494" y="1783"/>
                  </a:lnTo>
                  <a:lnTo>
                    <a:pt x="492" y="1783"/>
                  </a:lnTo>
                  <a:lnTo>
                    <a:pt x="492" y="1785"/>
                  </a:lnTo>
                  <a:lnTo>
                    <a:pt x="492" y="1785"/>
                  </a:lnTo>
                  <a:lnTo>
                    <a:pt x="492" y="1785"/>
                  </a:lnTo>
                  <a:lnTo>
                    <a:pt x="492" y="1788"/>
                  </a:lnTo>
                  <a:lnTo>
                    <a:pt x="492" y="1790"/>
                  </a:lnTo>
                  <a:lnTo>
                    <a:pt x="489" y="1790"/>
                  </a:lnTo>
                  <a:lnTo>
                    <a:pt x="489" y="1790"/>
                  </a:lnTo>
                  <a:lnTo>
                    <a:pt x="489" y="1792"/>
                  </a:lnTo>
                  <a:lnTo>
                    <a:pt x="489" y="1792"/>
                  </a:lnTo>
                  <a:lnTo>
                    <a:pt x="489" y="1795"/>
                  </a:lnTo>
                  <a:lnTo>
                    <a:pt x="487" y="1795"/>
                  </a:lnTo>
                  <a:lnTo>
                    <a:pt x="487" y="1797"/>
                  </a:lnTo>
                  <a:lnTo>
                    <a:pt x="484" y="1795"/>
                  </a:lnTo>
                  <a:lnTo>
                    <a:pt x="484" y="1797"/>
                  </a:lnTo>
                  <a:lnTo>
                    <a:pt x="484" y="1800"/>
                  </a:lnTo>
                  <a:lnTo>
                    <a:pt x="484" y="1800"/>
                  </a:lnTo>
                  <a:lnTo>
                    <a:pt x="482" y="1802"/>
                  </a:lnTo>
                  <a:lnTo>
                    <a:pt x="482" y="1802"/>
                  </a:lnTo>
                  <a:lnTo>
                    <a:pt x="482" y="1802"/>
                  </a:lnTo>
                  <a:lnTo>
                    <a:pt x="480" y="1802"/>
                  </a:lnTo>
                  <a:lnTo>
                    <a:pt x="480" y="1804"/>
                  </a:lnTo>
                  <a:lnTo>
                    <a:pt x="480" y="1804"/>
                  </a:lnTo>
                  <a:lnTo>
                    <a:pt x="480" y="1807"/>
                  </a:lnTo>
                  <a:lnTo>
                    <a:pt x="480" y="1807"/>
                  </a:lnTo>
                  <a:lnTo>
                    <a:pt x="480" y="1809"/>
                  </a:lnTo>
                  <a:lnTo>
                    <a:pt x="480" y="1811"/>
                  </a:lnTo>
                  <a:lnTo>
                    <a:pt x="482" y="1811"/>
                  </a:lnTo>
                  <a:lnTo>
                    <a:pt x="484" y="1811"/>
                  </a:lnTo>
                  <a:lnTo>
                    <a:pt x="484" y="1811"/>
                  </a:lnTo>
                  <a:lnTo>
                    <a:pt x="484" y="1814"/>
                  </a:lnTo>
                  <a:lnTo>
                    <a:pt x="484" y="1814"/>
                  </a:lnTo>
                  <a:lnTo>
                    <a:pt x="487" y="1814"/>
                  </a:lnTo>
                  <a:lnTo>
                    <a:pt x="489" y="1814"/>
                  </a:lnTo>
                  <a:lnTo>
                    <a:pt x="489" y="1816"/>
                  </a:lnTo>
                  <a:lnTo>
                    <a:pt x="489" y="1816"/>
                  </a:lnTo>
                  <a:lnTo>
                    <a:pt x="489" y="1819"/>
                  </a:lnTo>
                  <a:lnTo>
                    <a:pt x="489" y="1821"/>
                  </a:lnTo>
                  <a:lnTo>
                    <a:pt x="492" y="1821"/>
                  </a:lnTo>
                  <a:lnTo>
                    <a:pt x="492" y="1823"/>
                  </a:lnTo>
                  <a:lnTo>
                    <a:pt x="492" y="1823"/>
                  </a:lnTo>
                  <a:lnTo>
                    <a:pt x="492" y="1823"/>
                  </a:lnTo>
                  <a:lnTo>
                    <a:pt x="492" y="1826"/>
                  </a:lnTo>
                  <a:lnTo>
                    <a:pt x="492" y="1826"/>
                  </a:lnTo>
                  <a:lnTo>
                    <a:pt x="492" y="1826"/>
                  </a:lnTo>
                  <a:lnTo>
                    <a:pt x="492" y="1828"/>
                  </a:lnTo>
                  <a:lnTo>
                    <a:pt x="492" y="1828"/>
                  </a:lnTo>
                  <a:lnTo>
                    <a:pt x="492" y="1831"/>
                  </a:lnTo>
                  <a:lnTo>
                    <a:pt x="492" y="1831"/>
                  </a:lnTo>
                  <a:lnTo>
                    <a:pt x="492" y="1833"/>
                  </a:lnTo>
                  <a:lnTo>
                    <a:pt x="492" y="1833"/>
                  </a:lnTo>
                  <a:lnTo>
                    <a:pt x="492" y="1831"/>
                  </a:lnTo>
                  <a:lnTo>
                    <a:pt x="492" y="1831"/>
                  </a:lnTo>
                  <a:lnTo>
                    <a:pt x="492" y="1828"/>
                  </a:lnTo>
                  <a:lnTo>
                    <a:pt x="492" y="1826"/>
                  </a:lnTo>
                  <a:lnTo>
                    <a:pt x="494" y="1826"/>
                  </a:lnTo>
                  <a:lnTo>
                    <a:pt x="494" y="1826"/>
                  </a:lnTo>
                  <a:lnTo>
                    <a:pt x="494" y="1823"/>
                  </a:lnTo>
                  <a:lnTo>
                    <a:pt x="494" y="1823"/>
                  </a:lnTo>
                  <a:lnTo>
                    <a:pt x="494" y="1823"/>
                  </a:lnTo>
                  <a:lnTo>
                    <a:pt x="496" y="1823"/>
                  </a:lnTo>
                  <a:lnTo>
                    <a:pt x="494" y="1823"/>
                  </a:lnTo>
                  <a:lnTo>
                    <a:pt x="494" y="1826"/>
                  </a:lnTo>
                  <a:lnTo>
                    <a:pt x="494" y="1831"/>
                  </a:lnTo>
                  <a:lnTo>
                    <a:pt x="494" y="1833"/>
                  </a:lnTo>
                  <a:lnTo>
                    <a:pt x="492" y="1833"/>
                  </a:lnTo>
                  <a:lnTo>
                    <a:pt x="492" y="1835"/>
                  </a:lnTo>
                  <a:lnTo>
                    <a:pt x="492" y="1835"/>
                  </a:lnTo>
                  <a:lnTo>
                    <a:pt x="492" y="1838"/>
                  </a:lnTo>
                  <a:lnTo>
                    <a:pt x="494" y="1835"/>
                  </a:lnTo>
                  <a:lnTo>
                    <a:pt x="494" y="1838"/>
                  </a:lnTo>
                  <a:lnTo>
                    <a:pt x="494" y="1840"/>
                  </a:lnTo>
                  <a:lnTo>
                    <a:pt x="492" y="1840"/>
                  </a:lnTo>
                  <a:lnTo>
                    <a:pt x="492" y="1840"/>
                  </a:lnTo>
                  <a:lnTo>
                    <a:pt x="492" y="1842"/>
                  </a:lnTo>
                  <a:lnTo>
                    <a:pt x="492" y="1842"/>
                  </a:lnTo>
                  <a:lnTo>
                    <a:pt x="492" y="1845"/>
                  </a:lnTo>
                  <a:lnTo>
                    <a:pt x="494" y="1845"/>
                  </a:lnTo>
                  <a:lnTo>
                    <a:pt x="494" y="1845"/>
                  </a:lnTo>
                  <a:lnTo>
                    <a:pt x="494" y="1847"/>
                  </a:lnTo>
                  <a:lnTo>
                    <a:pt x="496" y="1847"/>
                  </a:lnTo>
                  <a:lnTo>
                    <a:pt x="496" y="1847"/>
                  </a:lnTo>
                  <a:lnTo>
                    <a:pt x="496" y="1850"/>
                  </a:lnTo>
                  <a:lnTo>
                    <a:pt x="496" y="1852"/>
                  </a:lnTo>
                  <a:lnTo>
                    <a:pt x="496" y="1852"/>
                  </a:lnTo>
                  <a:lnTo>
                    <a:pt x="499" y="1854"/>
                  </a:lnTo>
                  <a:lnTo>
                    <a:pt x="499" y="1854"/>
                  </a:lnTo>
                  <a:lnTo>
                    <a:pt x="499" y="1854"/>
                  </a:lnTo>
                  <a:lnTo>
                    <a:pt x="501" y="1857"/>
                  </a:lnTo>
                  <a:lnTo>
                    <a:pt x="501" y="1857"/>
                  </a:lnTo>
                  <a:lnTo>
                    <a:pt x="501" y="1859"/>
                  </a:lnTo>
                  <a:lnTo>
                    <a:pt x="503" y="1859"/>
                  </a:lnTo>
                  <a:lnTo>
                    <a:pt x="503" y="1861"/>
                  </a:lnTo>
                  <a:lnTo>
                    <a:pt x="506" y="1864"/>
                  </a:lnTo>
                  <a:lnTo>
                    <a:pt x="506" y="1866"/>
                  </a:lnTo>
                  <a:lnTo>
                    <a:pt x="506" y="1866"/>
                  </a:lnTo>
                  <a:lnTo>
                    <a:pt x="508" y="1871"/>
                  </a:lnTo>
                  <a:lnTo>
                    <a:pt x="511" y="1871"/>
                  </a:lnTo>
                  <a:lnTo>
                    <a:pt x="511" y="1871"/>
                  </a:lnTo>
                  <a:lnTo>
                    <a:pt x="511" y="1873"/>
                  </a:lnTo>
                  <a:lnTo>
                    <a:pt x="511" y="1873"/>
                  </a:lnTo>
                  <a:lnTo>
                    <a:pt x="511" y="1876"/>
                  </a:lnTo>
                  <a:lnTo>
                    <a:pt x="508" y="1876"/>
                  </a:lnTo>
                  <a:lnTo>
                    <a:pt x="508" y="1878"/>
                  </a:lnTo>
                  <a:lnTo>
                    <a:pt x="506" y="1881"/>
                  </a:lnTo>
                  <a:lnTo>
                    <a:pt x="506" y="1881"/>
                  </a:lnTo>
                  <a:lnTo>
                    <a:pt x="503" y="1881"/>
                  </a:lnTo>
                  <a:lnTo>
                    <a:pt x="501" y="1883"/>
                  </a:lnTo>
                  <a:lnTo>
                    <a:pt x="501" y="1883"/>
                  </a:lnTo>
                  <a:lnTo>
                    <a:pt x="501" y="1883"/>
                  </a:lnTo>
                  <a:lnTo>
                    <a:pt x="501" y="1885"/>
                  </a:lnTo>
                  <a:lnTo>
                    <a:pt x="499" y="1885"/>
                  </a:lnTo>
                  <a:lnTo>
                    <a:pt x="501" y="1885"/>
                  </a:lnTo>
                  <a:lnTo>
                    <a:pt x="499" y="1888"/>
                  </a:lnTo>
                  <a:lnTo>
                    <a:pt x="499" y="1888"/>
                  </a:lnTo>
                  <a:lnTo>
                    <a:pt x="496" y="1888"/>
                  </a:lnTo>
                  <a:lnTo>
                    <a:pt x="494" y="1885"/>
                  </a:lnTo>
                  <a:lnTo>
                    <a:pt x="494" y="1888"/>
                  </a:lnTo>
                  <a:lnTo>
                    <a:pt x="494" y="1888"/>
                  </a:lnTo>
                  <a:lnTo>
                    <a:pt x="492" y="1885"/>
                  </a:lnTo>
                  <a:lnTo>
                    <a:pt x="492" y="1885"/>
                  </a:lnTo>
                  <a:lnTo>
                    <a:pt x="489" y="1885"/>
                  </a:lnTo>
                  <a:lnTo>
                    <a:pt x="489" y="1885"/>
                  </a:lnTo>
                  <a:lnTo>
                    <a:pt x="489" y="1883"/>
                  </a:lnTo>
                  <a:lnTo>
                    <a:pt x="489" y="1883"/>
                  </a:lnTo>
                  <a:lnTo>
                    <a:pt x="487" y="1881"/>
                  </a:lnTo>
                  <a:lnTo>
                    <a:pt x="487" y="1881"/>
                  </a:lnTo>
                  <a:lnTo>
                    <a:pt x="484" y="1881"/>
                  </a:lnTo>
                  <a:lnTo>
                    <a:pt x="484" y="1881"/>
                  </a:lnTo>
                  <a:lnTo>
                    <a:pt x="484" y="1878"/>
                  </a:lnTo>
                  <a:lnTo>
                    <a:pt x="482" y="1876"/>
                  </a:lnTo>
                  <a:lnTo>
                    <a:pt x="482" y="1876"/>
                  </a:lnTo>
                  <a:lnTo>
                    <a:pt x="482" y="1876"/>
                  </a:lnTo>
                  <a:lnTo>
                    <a:pt x="480" y="1873"/>
                  </a:lnTo>
                  <a:lnTo>
                    <a:pt x="480" y="1873"/>
                  </a:lnTo>
                  <a:lnTo>
                    <a:pt x="477" y="1873"/>
                  </a:lnTo>
                  <a:lnTo>
                    <a:pt x="475" y="1873"/>
                  </a:lnTo>
                  <a:lnTo>
                    <a:pt x="475" y="1873"/>
                  </a:lnTo>
                  <a:lnTo>
                    <a:pt x="475" y="1871"/>
                  </a:lnTo>
                  <a:lnTo>
                    <a:pt x="475" y="1871"/>
                  </a:lnTo>
                  <a:lnTo>
                    <a:pt x="473" y="1871"/>
                  </a:lnTo>
                  <a:lnTo>
                    <a:pt x="473" y="1871"/>
                  </a:lnTo>
                  <a:lnTo>
                    <a:pt x="473" y="1871"/>
                  </a:lnTo>
                  <a:lnTo>
                    <a:pt x="470" y="1871"/>
                  </a:lnTo>
                  <a:lnTo>
                    <a:pt x="470" y="1869"/>
                  </a:lnTo>
                  <a:lnTo>
                    <a:pt x="470" y="1869"/>
                  </a:lnTo>
                  <a:lnTo>
                    <a:pt x="468" y="1869"/>
                  </a:lnTo>
                  <a:lnTo>
                    <a:pt x="465" y="1869"/>
                  </a:lnTo>
                  <a:lnTo>
                    <a:pt x="465" y="1866"/>
                  </a:lnTo>
                  <a:lnTo>
                    <a:pt x="465" y="1866"/>
                  </a:lnTo>
                  <a:lnTo>
                    <a:pt x="463" y="1866"/>
                  </a:lnTo>
                  <a:lnTo>
                    <a:pt x="463" y="1866"/>
                  </a:lnTo>
                  <a:lnTo>
                    <a:pt x="461" y="1864"/>
                  </a:lnTo>
                  <a:lnTo>
                    <a:pt x="461" y="1864"/>
                  </a:lnTo>
                  <a:lnTo>
                    <a:pt x="461" y="1864"/>
                  </a:lnTo>
                  <a:lnTo>
                    <a:pt x="461" y="1857"/>
                  </a:lnTo>
                  <a:lnTo>
                    <a:pt x="461" y="1857"/>
                  </a:lnTo>
                  <a:lnTo>
                    <a:pt x="461" y="1854"/>
                  </a:lnTo>
                  <a:lnTo>
                    <a:pt x="456" y="1854"/>
                  </a:lnTo>
                  <a:lnTo>
                    <a:pt x="456" y="1857"/>
                  </a:lnTo>
                  <a:lnTo>
                    <a:pt x="454" y="1857"/>
                  </a:lnTo>
                  <a:lnTo>
                    <a:pt x="454" y="1854"/>
                  </a:lnTo>
                  <a:lnTo>
                    <a:pt x="454" y="1854"/>
                  </a:lnTo>
                  <a:lnTo>
                    <a:pt x="454" y="1854"/>
                  </a:lnTo>
                  <a:lnTo>
                    <a:pt x="451" y="1852"/>
                  </a:lnTo>
                  <a:lnTo>
                    <a:pt x="451" y="1852"/>
                  </a:lnTo>
                  <a:lnTo>
                    <a:pt x="451" y="1852"/>
                  </a:lnTo>
                  <a:lnTo>
                    <a:pt x="449" y="1852"/>
                  </a:lnTo>
                  <a:lnTo>
                    <a:pt x="446" y="1850"/>
                  </a:lnTo>
                  <a:lnTo>
                    <a:pt x="444" y="1852"/>
                  </a:lnTo>
                  <a:lnTo>
                    <a:pt x="444" y="1852"/>
                  </a:lnTo>
                  <a:lnTo>
                    <a:pt x="444" y="1854"/>
                  </a:lnTo>
                  <a:lnTo>
                    <a:pt x="444" y="1854"/>
                  </a:lnTo>
                  <a:lnTo>
                    <a:pt x="444" y="1852"/>
                  </a:lnTo>
                  <a:lnTo>
                    <a:pt x="442" y="1852"/>
                  </a:lnTo>
                  <a:lnTo>
                    <a:pt x="442" y="1852"/>
                  </a:lnTo>
                  <a:lnTo>
                    <a:pt x="442" y="1850"/>
                  </a:lnTo>
                  <a:lnTo>
                    <a:pt x="439" y="1852"/>
                  </a:lnTo>
                  <a:lnTo>
                    <a:pt x="439" y="1852"/>
                  </a:lnTo>
                  <a:lnTo>
                    <a:pt x="437" y="1852"/>
                  </a:lnTo>
                  <a:lnTo>
                    <a:pt x="435" y="1852"/>
                  </a:lnTo>
                  <a:lnTo>
                    <a:pt x="435" y="1852"/>
                  </a:lnTo>
                  <a:lnTo>
                    <a:pt x="435" y="1852"/>
                  </a:lnTo>
                  <a:lnTo>
                    <a:pt x="435" y="1854"/>
                  </a:lnTo>
                  <a:lnTo>
                    <a:pt x="432" y="1854"/>
                  </a:lnTo>
                  <a:lnTo>
                    <a:pt x="432" y="1854"/>
                  </a:lnTo>
                  <a:lnTo>
                    <a:pt x="430" y="1854"/>
                  </a:lnTo>
                  <a:lnTo>
                    <a:pt x="430" y="1854"/>
                  </a:lnTo>
                  <a:lnTo>
                    <a:pt x="430" y="1854"/>
                  </a:lnTo>
                  <a:lnTo>
                    <a:pt x="427" y="1854"/>
                  </a:lnTo>
                  <a:lnTo>
                    <a:pt x="425" y="1854"/>
                  </a:lnTo>
                  <a:lnTo>
                    <a:pt x="425" y="1852"/>
                  </a:lnTo>
                  <a:lnTo>
                    <a:pt x="427" y="1852"/>
                  </a:lnTo>
                  <a:lnTo>
                    <a:pt x="425" y="1850"/>
                  </a:lnTo>
                  <a:lnTo>
                    <a:pt x="425" y="1850"/>
                  </a:lnTo>
                  <a:lnTo>
                    <a:pt x="423" y="1847"/>
                  </a:lnTo>
                  <a:lnTo>
                    <a:pt x="423" y="1847"/>
                  </a:lnTo>
                  <a:lnTo>
                    <a:pt x="420" y="1847"/>
                  </a:lnTo>
                  <a:lnTo>
                    <a:pt x="420" y="1847"/>
                  </a:lnTo>
                  <a:lnTo>
                    <a:pt x="416" y="1845"/>
                  </a:lnTo>
                  <a:lnTo>
                    <a:pt x="416" y="1845"/>
                  </a:lnTo>
                  <a:lnTo>
                    <a:pt x="413" y="1845"/>
                  </a:lnTo>
                  <a:lnTo>
                    <a:pt x="413" y="1842"/>
                  </a:lnTo>
                  <a:lnTo>
                    <a:pt x="413" y="1842"/>
                  </a:lnTo>
                  <a:lnTo>
                    <a:pt x="411" y="1842"/>
                  </a:lnTo>
                  <a:lnTo>
                    <a:pt x="411" y="1840"/>
                  </a:lnTo>
                  <a:lnTo>
                    <a:pt x="408" y="1840"/>
                  </a:lnTo>
                  <a:lnTo>
                    <a:pt x="406" y="1840"/>
                  </a:lnTo>
                  <a:lnTo>
                    <a:pt x="406" y="1842"/>
                  </a:lnTo>
                  <a:lnTo>
                    <a:pt x="404" y="1840"/>
                  </a:lnTo>
                  <a:lnTo>
                    <a:pt x="404" y="1840"/>
                  </a:lnTo>
                  <a:lnTo>
                    <a:pt x="401" y="1840"/>
                  </a:lnTo>
                  <a:lnTo>
                    <a:pt x="399" y="1840"/>
                  </a:lnTo>
                  <a:lnTo>
                    <a:pt x="397" y="1840"/>
                  </a:lnTo>
                  <a:lnTo>
                    <a:pt x="394" y="1840"/>
                  </a:lnTo>
                  <a:lnTo>
                    <a:pt x="394" y="1840"/>
                  </a:lnTo>
                  <a:lnTo>
                    <a:pt x="392" y="1840"/>
                  </a:lnTo>
                  <a:lnTo>
                    <a:pt x="392" y="1840"/>
                  </a:lnTo>
                  <a:lnTo>
                    <a:pt x="389" y="1840"/>
                  </a:lnTo>
                  <a:lnTo>
                    <a:pt x="389" y="1840"/>
                  </a:lnTo>
                  <a:lnTo>
                    <a:pt x="387" y="1840"/>
                  </a:lnTo>
                  <a:lnTo>
                    <a:pt x="385" y="1838"/>
                  </a:lnTo>
                  <a:lnTo>
                    <a:pt x="385" y="1838"/>
                  </a:lnTo>
                  <a:lnTo>
                    <a:pt x="385" y="1835"/>
                  </a:lnTo>
                  <a:lnTo>
                    <a:pt x="382" y="1835"/>
                  </a:lnTo>
                  <a:lnTo>
                    <a:pt x="382" y="1835"/>
                  </a:lnTo>
                  <a:lnTo>
                    <a:pt x="380" y="1835"/>
                  </a:lnTo>
                  <a:lnTo>
                    <a:pt x="378" y="1835"/>
                  </a:lnTo>
                  <a:lnTo>
                    <a:pt x="375" y="1833"/>
                  </a:lnTo>
                  <a:lnTo>
                    <a:pt x="373" y="1833"/>
                  </a:lnTo>
                  <a:lnTo>
                    <a:pt x="370" y="1831"/>
                  </a:lnTo>
                  <a:lnTo>
                    <a:pt x="370" y="1833"/>
                  </a:lnTo>
                  <a:lnTo>
                    <a:pt x="368" y="1833"/>
                  </a:lnTo>
                  <a:lnTo>
                    <a:pt x="363" y="1831"/>
                  </a:lnTo>
                  <a:lnTo>
                    <a:pt x="363" y="1831"/>
                  </a:lnTo>
                  <a:lnTo>
                    <a:pt x="361" y="1831"/>
                  </a:lnTo>
                  <a:lnTo>
                    <a:pt x="361" y="1831"/>
                  </a:lnTo>
                  <a:lnTo>
                    <a:pt x="361" y="1835"/>
                  </a:lnTo>
                  <a:lnTo>
                    <a:pt x="359" y="1835"/>
                  </a:lnTo>
                  <a:lnTo>
                    <a:pt x="356" y="1833"/>
                  </a:lnTo>
                  <a:lnTo>
                    <a:pt x="356" y="1833"/>
                  </a:lnTo>
                  <a:lnTo>
                    <a:pt x="354" y="1831"/>
                  </a:lnTo>
                  <a:lnTo>
                    <a:pt x="354" y="1831"/>
                  </a:lnTo>
                  <a:lnTo>
                    <a:pt x="354" y="1831"/>
                  </a:lnTo>
                  <a:lnTo>
                    <a:pt x="354" y="1828"/>
                  </a:lnTo>
                  <a:lnTo>
                    <a:pt x="351" y="1828"/>
                  </a:lnTo>
                  <a:lnTo>
                    <a:pt x="351" y="1826"/>
                  </a:lnTo>
                  <a:lnTo>
                    <a:pt x="349" y="1823"/>
                  </a:lnTo>
                  <a:lnTo>
                    <a:pt x="349" y="1823"/>
                  </a:lnTo>
                  <a:lnTo>
                    <a:pt x="344" y="1821"/>
                  </a:lnTo>
                  <a:lnTo>
                    <a:pt x="344" y="1819"/>
                  </a:lnTo>
                  <a:lnTo>
                    <a:pt x="342" y="1819"/>
                  </a:lnTo>
                  <a:lnTo>
                    <a:pt x="342" y="1816"/>
                  </a:lnTo>
                  <a:lnTo>
                    <a:pt x="342" y="1816"/>
                  </a:lnTo>
                  <a:lnTo>
                    <a:pt x="340" y="1816"/>
                  </a:lnTo>
                  <a:lnTo>
                    <a:pt x="340" y="1814"/>
                  </a:lnTo>
                  <a:lnTo>
                    <a:pt x="337" y="1814"/>
                  </a:lnTo>
                  <a:lnTo>
                    <a:pt x="335" y="1811"/>
                  </a:lnTo>
                  <a:lnTo>
                    <a:pt x="330" y="1811"/>
                  </a:lnTo>
                  <a:lnTo>
                    <a:pt x="328" y="1811"/>
                  </a:lnTo>
                  <a:lnTo>
                    <a:pt x="328" y="1809"/>
                  </a:lnTo>
                  <a:lnTo>
                    <a:pt x="325" y="1809"/>
                  </a:lnTo>
                  <a:lnTo>
                    <a:pt x="325" y="1807"/>
                  </a:lnTo>
                  <a:lnTo>
                    <a:pt x="325" y="1807"/>
                  </a:lnTo>
                  <a:lnTo>
                    <a:pt x="323" y="1807"/>
                  </a:lnTo>
                  <a:lnTo>
                    <a:pt x="323" y="1804"/>
                  </a:lnTo>
                  <a:lnTo>
                    <a:pt x="323" y="1804"/>
                  </a:lnTo>
                  <a:lnTo>
                    <a:pt x="323" y="1804"/>
                  </a:lnTo>
                  <a:lnTo>
                    <a:pt x="323" y="1804"/>
                  </a:lnTo>
                  <a:lnTo>
                    <a:pt x="323" y="1802"/>
                  </a:lnTo>
                  <a:lnTo>
                    <a:pt x="321" y="1802"/>
                  </a:lnTo>
                  <a:lnTo>
                    <a:pt x="321" y="1804"/>
                  </a:lnTo>
                  <a:lnTo>
                    <a:pt x="321" y="1804"/>
                  </a:lnTo>
                  <a:lnTo>
                    <a:pt x="318" y="1804"/>
                  </a:lnTo>
                  <a:lnTo>
                    <a:pt x="316" y="1804"/>
                  </a:lnTo>
                  <a:lnTo>
                    <a:pt x="316" y="1804"/>
                  </a:lnTo>
                  <a:lnTo>
                    <a:pt x="313" y="1802"/>
                  </a:lnTo>
                  <a:lnTo>
                    <a:pt x="313" y="1802"/>
                  </a:lnTo>
                  <a:lnTo>
                    <a:pt x="311" y="1797"/>
                  </a:lnTo>
                  <a:lnTo>
                    <a:pt x="311" y="1797"/>
                  </a:lnTo>
                  <a:lnTo>
                    <a:pt x="311" y="1795"/>
                  </a:lnTo>
                  <a:lnTo>
                    <a:pt x="309" y="1795"/>
                  </a:lnTo>
                  <a:lnTo>
                    <a:pt x="309" y="1795"/>
                  </a:lnTo>
                  <a:lnTo>
                    <a:pt x="306" y="1795"/>
                  </a:lnTo>
                  <a:lnTo>
                    <a:pt x="306" y="1792"/>
                  </a:lnTo>
                  <a:lnTo>
                    <a:pt x="304" y="1792"/>
                  </a:lnTo>
                  <a:lnTo>
                    <a:pt x="302" y="1792"/>
                  </a:lnTo>
                  <a:lnTo>
                    <a:pt x="302" y="1792"/>
                  </a:lnTo>
                  <a:lnTo>
                    <a:pt x="302" y="1792"/>
                  </a:lnTo>
                  <a:lnTo>
                    <a:pt x="299" y="1792"/>
                  </a:lnTo>
                  <a:lnTo>
                    <a:pt x="299" y="1790"/>
                  </a:lnTo>
                  <a:lnTo>
                    <a:pt x="302" y="1790"/>
                  </a:lnTo>
                  <a:lnTo>
                    <a:pt x="302" y="1790"/>
                  </a:lnTo>
                  <a:lnTo>
                    <a:pt x="302" y="1790"/>
                  </a:lnTo>
                  <a:lnTo>
                    <a:pt x="304" y="1790"/>
                  </a:lnTo>
                  <a:lnTo>
                    <a:pt x="304" y="1790"/>
                  </a:lnTo>
                  <a:lnTo>
                    <a:pt x="306" y="1788"/>
                  </a:lnTo>
                  <a:lnTo>
                    <a:pt x="304" y="1788"/>
                  </a:lnTo>
                  <a:lnTo>
                    <a:pt x="302" y="1788"/>
                  </a:lnTo>
                  <a:lnTo>
                    <a:pt x="302" y="1785"/>
                  </a:lnTo>
                  <a:lnTo>
                    <a:pt x="304" y="1785"/>
                  </a:lnTo>
                  <a:lnTo>
                    <a:pt x="302" y="1785"/>
                  </a:lnTo>
                  <a:lnTo>
                    <a:pt x="302" y="1785"/>
                  </a:lnTo>
                  <a:lnTo>
                    <a:pt x="302" y="1785"/>
                  </a:lnTo>
                  <a:lnTo>
                    <a:pt x="302" y="1785"/>
                  </a:lnTo>
                  <a:lnTo>
                    <a:pt x="304" y="1783"/>
                  </a:lnTo>
                  <a:lnTo>
                    <a:pt x="304" y="1783"/>
                  </a:lnTo>
                  <a:lnTo>
                    <a:pt x="306" y="1785"/>
                  </a:lnTo>
                  <a:lnTo>
                    <a:pt x="309" y="1785"/>
                  </a:lnTo>
                  <a:lnTo>
                    <a:pt x="313" y="1785"/>
                  </a:lnTo>
                  <a:lnTo>
                    <a:pt x="313" y="1788"/>
                  </a:lnTo>
                  <a:lnTo>
                    <a:pt x="313" y="1785"/>
                  </a:lnTo>
                  <a:lnTo>
                    <a:pt x="316" y="1785"/>
                  </a:lnTo>
                  <a:lnTo>
                    <a:pt x="316" y="1785"/>
                  </a:lnTo>
                  <a:lnTo>
                    <a:pt x="316" y="1788"/>
                  </a:lnTo>
                  <a:lnTo>
                    <a:pt x="318" y="1785"/>
                  </a:lnTo>
                  <a:lnTo>
                    <a:pt x="318" y="1788"/>
                  </a:lnTo>
                  <a:lnTo>
                    <a:pt x="321" y="1788"/>
                  </a:lnTo>
                  <a:lnTo>
                    <a:pt x="321" y="1785"/>
                  </a:lnTo>
                  <a:lnTo>
                    <a:pt x="321" y="1785"/>
                  </a:lnTo>
                  <a:lnTo>
                    <a:pt x="321" y="1783"/>
                  </a:lnTo>
                  <a:lnTo>
                    <a:pt x="318" y="1783"/>
                  </a:lnTo>
                  <a:lnTo>
                    <a:pt x="316" y="1785"/>
                  </a:lnTo>
                  <a:lnTo>
                    <a:pt x="316" y="1783"/>
                  </a:lnTo>
                  <a:lnTo>
                    <a:pt x="316" y="1783"/>
                  </a:lnTo>
                  <a:lnTo>
                    <a:pt x="316" y="1781"/>
                  </a:lnTo>
                  <a:lnTo>
                    <a:pt x="318" y="1781"/>
                  </a:lnTo>
                  <a:lnTo>
                    <a:pt x="318" y="1781"/>
                  </a:lnTo>
                  <a:lnTo>
                    <a:pt x="318" y="1778"/>
                  </a:lnTo>
                  <a:lnTo>
                    <a:pt x="321" y="1776"/>
                  </a:lnTo>
                  <a:lnTo>
                    <a:pt x="321" y="1776"/>
                  </a:lnTo>
                  <a:lnTo>
                    <a:pt x="321" y="1776"/>
                  </a:lnTo>
                  <a:lnTo>
                    <a:pt x="323" y="1773"/>
                  </a:lnTo>
                  <a:lnTo>
                    <a:pt x="323" y="1771"/>
                  </a:lnTo>
                  <a:lnTo>
                    <a:pt x="323" y="1771"/>
                  </a:lnTo>
                  <a:lnTo>
                    <a:pt x="323" y="1769"/>
                  </a:lnTo>
                  <a:lnTo>
                    <a:pt x="325" y="1769"/>
                  </a:lnTo>
                  <a:lnTo>
                    <a:pt x="325" y="1771"/>
                  </a:lnTo>
                  <a:lnTo>
                    <a:pt x="325" y="1771"/>
                  </a:lnTo>
                  <a:lnTo>
                    <a:pt x="325" y="1773"/>
                  </a:lnTo>
                  <a:lnTo>
                    <a:pt x="323" y="1773"/>
                  </a:lnTo>
                  <a:lnTo>
                    <a:pt x="325" y="1773"/>
                  </a:lnTo>
                  <a:lnTo>
                    <a:pt x="325" y="1773"/>
                  </a:lnTo>
                  <a:lnTo>
                    <a:pt x="325" y="1771"/>
                  </a:lnTo>
                  <a:lnTo>
                    <a:pt x="325" y="1771"/>
                  </a:lnTo>
                  <a:lnTo>
                    <a:pt x="325" y="1769"/>
                  </a:lnTo>
                  <a:lnTo>
                    <a:pt x="325" y="1766"/>
                  </a:lnTo>
                  <a:lnTo>
                    <a:pt x="328" y="1766"/>
                  </a:lnTo>
                  <a:lnTo>
                    <a:pt x="330" y="1766"/>
                  </a:lnTo>
                  <a:lnTo>
                    <a:pt x="330" y="1766"/>
                  </a:lnTo>
                  <a:lnTo>
                    <a:pt x="332" y="1769"/>
                  </a:lnTo>
                  <a:lnTo>
                    <a:pt x="332" y="1769"/>
                  </a:lnTo>
                  <a:lnTo>
                    <a:pt x="335" y="1769"/>
                  </a:lnTo>
                  <a:lnTo>
                    <a:pt x="335" y="1766"/>
                  </a:lnTo>
                  <a:lnTo>
                    <a:pt x="330" y="1764"/>
                  </a:lnTo>
                  <a:lnTo>
                    <a:pt x="330" y="1764"/>
                  </a:lnTo>
                  <a:lnTo>
                    <a:pt x="330" y="1762"/>
                  </a:lnTo>
                  <a:lnTo>
                    <a:pt x="328" y="1762"/>
                  </a:lnTo>
                  <a:lnTo>
                    <a:pt x="325" y="1762"/>
                  </a:lnTo>
                  <a:lnTo>
                    <a:pt x="325" y="1759"/>
                  </a:lnTo>
                  <a:lnTo>
                    <a:pt x="325" y="1759"/>
                  </a:lnTo>
                  <a:lnTo>
                    <a:pt x="323" y="1759"/>
                  </a:lnTo>
                  <a:lnTo>
                    <a:pt x="323" y="1762"/>
                  </a:lnTo>
                  <a:lnTo>
                    <a:pt x="323" y="1759"/>
                  </a:lnTo>
                  <a:lnTo>
                    <a:pt x="323" y="1757"/>
                  </a:lnTo>
                  <a:lnTo>
                    <a:pt x="321" y="1757"/>
                  </a:lnTo>
                  <a:lnTo>
                    <a:pt x="321" y="1757"/>
                  </a:lnTo>
                  <a:lnTo>
                    <a:pt x="321" y="1754"/>
                  </a:lnTo>
                  <a:lnTo>
                    <a:pt x="321" y="1754"/>
                  </a:lnTo>
                  <a:lnTo>
                    <a:pt x="321" y="1754"/>
                  </a:lnTo>
                  <a:lnTo>
                    <a:pt x="321" y="1752"/>
                  </a:lnTo>
                  <a:lnTo>
                    <a:pt x="321" y="1754"/>
                  </a:lnTo>
                  <a:lnTo>
                    <a:pt x="323" y="1754"/>
                  </a:lnTo>
                  <a:lnTo>
                    <a:pt x="323" y="1754"/>
                  </a:lnTo>
                  <a:lnTo>
                    <a:pt x="325" y="1754"/>
                  </a:lnTo>
                  <a:lnTo>
                    <a:pt x="325" y="1752"/>
                  </a:lnTo>
                  <a:lnTo>
                    <a:pt x="325" y="1752"/>
                  </a:lnTo>
                  <a:lnTo>
                    <a:pt x="328" y="1752"/>
                  </a:lnTo>
                  <a:lnTo>
                    <a:pt x="328" y="1752"/>
                  </a:lnTo>
                  <a:lnTo>
                    <a:pt x="330" y="1752"/>
                  </a:lnTo>
                  <a:lnTo>
                    <a:pt x="330" y="1752"/>
                  </a:lnTo>
                  <a:lnTo>
                    <a:pt x="332" y="1752"/>
                  </a:lnTo>
                  <a:lnTo>
                    <a:pt x="335" y="1752"/>
                  </a:lnTo>
                  <a:lnTo>
                    <a:pt x="335" y="1752"/>
                  </a:lnTo>
                  <a:lnTo>
                    <a:pt x="332" y="1752"/>
                  </a:lnTo>
                  <a:lnTo>
                    <a:pt x="332" y="1752"/>
                  </a:lnTo>
                  <a:lnTo>
                    <a:pt x="330" y="1752"/>
                  </a:lnTo>
                  <a:lnTo>
                    <a:pt x="330" y="1750"/>
                  </a:lnTo>
                  <a:lnTo>
                    <a:pt x="332" y="1750"/>
                  </a:lnTo>
                  <a:lnTo>
                    <a:pt x="332" y="1747"/>
                  </a:lnTo>
                  <a:lnTo>
                    <a:pt x="332" y="1747"/>
                  </a:lnTo>
                  <a:lnTo>
                    <a:pt x="332" y="1747"/>
                  </a:lnTo>
                  <a:lnTo>
                    <a:pt x="335" y="1747"/>
                  </a:lnTo>
                  <a:lnTo>
                    <a:pt x="335" y="1747"/>
                  </a:lnTo>
                  <a:lnTo>
                    <a:pt x="335" y="1747"/>
                  </a:lnTo>
                  <a:lnTo>
                    <a:pt x="337" y="1747"/>
                  </a:lnTo>
                  <a:lnTo>
                    <a:pt x="340" y="1747"/>
                  </a:lnTo>
                  <a:lnTo>
                    <a:pt x="340" y="1745"/>
                  </a:lnTo>
                  <a:lnTo>
                    <a:pt x="340" y="1745"/>
                  </a:lnTo>
                  <a:lnTo>
                    <a:pt x="342" y="1745"/>
                  </a:lnTo>
                  <a:lnTo>
                    <a:pt x="342" y="1745"/>
                  </a:lnTo>
                  <a:lnTo>
                    <a:pt x="342" y="1742"/>
                  </a:lnTo>
                  <a:lnTo>
                    <a:pt x="344" y="1742"/>
                  </a:lnTo>
                  <a:lnTo>
                    <a:pt x="344" y="1742"/>
                  </a:lnTo>
                  <a:lnTo>
                    <a:pt x="347" y="1742"/>
                  </a:lnTo>
                  <a:lnTo>
                    <a:pt x="347" y="1742"/>
                  </a:lnTo>
                  <a:lnTo>
                    <a:pt x="349" y="1742"/>
                  </a:lnTo>
                  <a:lnTo>
                    <a:pt x="349" y="1740"/>
                  </a:lnTo>
                  <a:lnTo>
                    <a:pt x="349" y="1740"/>
                  </a:lnTo>
                  <a:lnTo>
                    <a:pt x="347" y="1742"/>
                  </a:lnTo>
                  <a:lnTo>
                    <a:pt x="347" y="1740"/>
                  </a:lnTo>
                  <a:lnTo>
                    <a:pt x="347" y="1738"/>
                  </a:lnTo>
                  <a:lnTo>
                    <a:pt x="347" y="1738"/>
                  </a:lnTo>
                  <a:lnTo>
                    <a:pt x="344" y="1735"/>
                  </a:lnTo>
                  <a:lnTo>
                    <a:pt x="344" y="1735"/>
                  </a:lnTo>
                  <a:lnTo>
                    <a:pt x="342" y="1735"/>
                  </a:lnTo>
                  <a:lnTo>
                    <a:pt x="342" y="1738"/>
                  </a:lnTo>
                  <a:lnTo>
                    <a:pt x="342" y="1738"/>
                  </a:lnTo>
                  <a:lnTo>
                    <a:pt x="342" y="1738"/>
                  </a:lnTo>
                  <a:lnTo>
                    <a:pt x="340" y="1738"/>
                  </a:lnTo>
                  <a:lnTo>
                    <a:pt x="340" y="1740"/>
                  </a:lnTo>
                  <a:lnTo>
                    <a:pt x="340" y="1738"/>
                  </a:lnTo>
                  <a:lnTo>
                    <a:pt x="337" y="1740"/>
                  </a:lnTo>
                  <a:lnTo>
                    <a:pt x="335" y="1740"/>
                  </a:lnTo>
                  <a:lnTo>
                    <a:pt x="335" y="1740"/>
                  </a:lnTo>
                  <a:lnTo>
                    <a:pt x="332" y="1740"/>
                  </a:lnTo>
                  <a:lnTo>
                    <a:pt x="332" y="1738"/>
                  </a:lnTo>
                  <a:lnTo>
                    <a:pt x="335" y="1738"/>
                  </a:lnTo>
                  <a:lnTo>
                    <a:pt x="335" y="1738"/>
                  </a:lnTo>
                  <a:lnTo>
                    <a:pt x="332" y="1738"/>
                  </a:lnTo>
                  <a:lnTo>
                    <a:pt x="332" y="1740"/>
                  </a:lnTo>
                  <a:lnTo>
                    <a:pt x="330" y="1740"/>
                  </a:lnTo>
                  <a:lnTo>
                    <a:pt x="328" y="1742"/>
                  </a:lnTo>
                  <a:lnTo>
                    <a:pt x="328" y="1740"/>
                  </a:lnTo>
                  <a:lnTo>
                    <a:pt x="328" y="1738"/>
                  </a:lnTo>
                  <a:lnTo>
                    <a:pt x="328" y="1738"/>
                  </a:lnTo>
                  <a:lnTo>
                    <a:pt x="330" y="1738"/>
                  </a:lnTo>
                  <a:lnTo>
                    <a:pt x="330" y="1735"/>
                  </a:lnTo>
                  <a:lnTo>
                    <a:pt x="328" y="1735"/>
                  </a:lnTo>
                  <a:lnTo>
                    <a:pt x="328" y="1735"/>
                  </a:lnTo>
                  <a:lnTo>
                    <a:pt x="330" y="1733"/>
                  </a:lnTo>
                  <a:lnTo>
                    <a:pt x="330" y="1733"/>
                  </a:lnTo>
                  <a:lnTo>
                    <a:pt x="330" y="1731"/>
                  </a:lnTo>
                  <a:lnTo>
                    <a:pt x="330" y="1731"/>
                  </a:lnTo>
                  <a:lnTo>
                    <a:pt x="330" y="1728"/>
                  </a:lnTo>
                  <a:lnTo>
                    <a:pt x="335" y="1726"/>
                  </a:lnTo>
                  <a:lnTo>
                    <a:pt x="335" y="1726"/>
                  </a:lnTo>
                  <a:lnTo>
                    <a:pt x="335" y="1726"/>
                  </a:lnTo>
                  <a:lnTo>
                    <a:pt x="337" y="1726"/>
                  </a:lnTo>
                  <a:lnTo>
                    <a:pt x="337" y="1726"/>
                  </a:lnTo>
                  <a:lnTo>
                    <a:pt x="337" y="1723"/>
                  </a:lnTo>
                  <a:lnTo>
                    <a:pt x="337" y="1723"/>
                  </a:lnTo>
                  <a:lnTo>
                    <a:pt x="340" y="1723"/>
                  </a:lnTo>
                  <a:lnTo>
                    <a:pt x="340" y="1721"/>
                  </a:lnTo>
                  <a:lnTo>
                    <a:pt x="340" y="1721"/>
                  </a:lnTo>
                  <a:lnTo>
                    <a:pt x="342" y="1721"/>
                  </a:lnTo>
                  <a:lnTo>
                    <a:pt x="344" y="1721"/>
                  </a:lnTo>
                  <a:lnTo>
                    <a:pt x="344" y="1723"/>
                  </a:lnTo>
                  <a:lnTo>
                    <a:pt x="344" y="1721"/>
                  </a:lnTo>
                  <a:lnTo>
                    <a:pt x="349" y="1721"/>
                  </a:lnTo>
                  <a:lnTo>
                    <a:pt x="349" y="1723"/>
                  </a:lnTo>
                  <a:lnTo>
                    <a:pt x="349" y="1723"/>
                  </a:lnTo>
                  <a:lnTo>
                    <a:pt x="351" y="1721"/>
                  </a:lnTo>
                  <a:lnTo>
                    <a:pt x="351" y="1723"/>
                  </a:lnTo>
                  <a:lnTo>
                    <a:pt x="351" y="1721"/>
                  </a:lnTo>
                  <a:lnTo>
                    <a:pt x="351" y="1723"/>
                  </a:lnTo>
                  <a:lnTo>
                    <a:pt x="354" y="1723"/>
                  </a:lnTo>
                  <a:lnTo>
                    <a:pt x="354" y="1721"/>
                  </a:lnTo>
                  <a:lnTo>
                    <a:pt x="356" y="1721"/>
                  </a:lnTo>
                  <a:lnTo>
                    <a:pt x="356" y="1721"/>
                  </a:lnTo>
                  <a:lnTo>
                    <a:pt x="356" y="1719"/>
                  </a:lnTo>
                  <a:lnTo>
                    <a:pt x="356" y="1716"/>
                  </a:lnTo>
                  <a:lnTo>
                    <a:pt x="356" y="1716"/>
                  </a:lnTo>
                  <a:lnTo>
                    <a:pt x="356" y="1714"/>
                  </a:lnTo>
                  <a:lnTo>
                    <a:pt x="356" y="1714"/>
                  </a:lnTo>
                  <a:lnTo>
                    <a:pt x="356" y="1714"/>
                  </a:lnTo>
                  <a:lnTo>
                    <a:pt x="359" y="1712"/>
                  </a:lnTo>
                  <a:lnTo>
                    <a:pt x="361" y="1712"/>
                  </a:lnTo>
                  <a:lnTo>
                    <a:pt x="359" y="1709"/>
                  </a:lnTo>
                  <a:lnTo>
                    <a:pt x="356" y="1712"/>
                  </a:lnTo>
                  <a:lnTo>
                    <a:pt x="356" y="1709"/>
                  </a:lnTo>
                  <a:lnTo>
                    <a:pt x="356" y="1707"/>
                  </a:lnTo>
                  <a:lnTo>
                    <a:pt x="359" y="1707"/>
                  </a:lnTo>
                  <a:lnTo>
                    <a:pt x="356" y="1707"/>
                  </a:lnTo>
                  <a:lnTo>
                    <a:pt x="356" y="1704"/>
                  </a:lnTo>
                  <a:lnTo>
                    <a:pt x="356" y="1704"/>
                  </a:lnTo>
                  <a:lnTo>
                    <a:pt x="356" y="1702"/>
                  </a:lnTo>
                  <a:lnTo>
                    <a:pt x="356" y="1702"/>
                  </a:lnTo>
                  <a:lnTo>
                    <a:pt x="354" y="1702"/>
                  </a:lnTo>
                  <a:lnTo>
                    <a:pt x="354" y="1702"/>
                  </a:lnTo>
                  <a:lnTo>
                    <a:pt x="354" y="1702"/>
                  </a:lnTo>
                  <a:lnTo>
                    <a:pt x="354" y="1697"/>
                  </a:lnTo>
                  <a:lnTo>
                    <a:pt x="354" y="1695"/>
                  </a:lnTo>
                  <a:lnTo>
                    <a:pt x="356" y="1695"/>
                  </a:lnTo>
                  <a:lnTo>
                    <a:pt x="359" y="1697"/>
                  </a:lnTo>
                  <a:lnTo>
                    <a:pt x="361" y="1695"/>
                  </a:lnTo>
                  <a:lnTo>
                    <a:pt x="361" y="1695"/>
                  </a:lnTo>
                  <a:lnTo>
                    <a:pt x="359" y="1695"/>
                  </a:lnTo>
                  <a:lnTo>
                    <a:pt x="356" y="1695"/>
                  </a:lnTo>
                  <a:lnTo>
                    <a:pt x="356" y="1695"/>
                  </a:lnTo>
                  <a:lnTo>
                    <a:pt x="354" y="1693"/>
                  </a:lnTo>
                  <a:lnTo>
                    <a:pt x="354" y="1693"/>
                  </a:lnTo>
                  <a:lnTo>
                    <a:pt x="354" y="1693"/>
                  </a:lnTo>
                  <a:lnTo>
                    <a:pt x="354" y="1690"/>
                  </a:lnTo>
                  <a:lnTo>
                    <a:pt x="354" y="1690"/>
                  </a:lnTo>
                  <a:lnTo>
                    <a:pt x="356" y="1688"/>
                  </a:lnTo>
                  <a:lnTo>
                    <a:pt x="356" y="1688"/>
                  </a:lnTo>
                  <a:lnTo>
                    <a:pt x="359" y="1688"/>
                  </a:lnTo>
                  <a:lnTo>
                    <a:pt x="359" y="1688"/>
                  </a:lnTo>
                  <a:lnTo>
                    <a:pt x="359" y="1685"/>
                  </a:lnTo>
                  <a:lnTo>
                    <a:pt x="361" y="1685"/>
                  </a:lnTo>
                  <a:lnTo>
                    <a:pt x="361" y="1685"/>
                  </a:lnTo>
                  <a:lnTo>
                    <a:pt x="363" y="1683"/>
                  </a:lnTo>
                  <a:lnTo>
                    <a:pt x="363" y="1683"/>
                  </a:lnTo>
                  <a:lnTo>
                    <a:pt x="363" y="1681"/>
                  </a:lnTo>
                  <a:lnTo>
                    <a:pt x="361" y="1681"/>
                  </a:lnTo>
                  <a:lnTo>
                    <a:pt x="361" y="1681"/>
                  </a:lnTo>
                  <a:lnTo>
                    <a:pt x="361" y="1678"/>
                  </a:lnTo>
                  <a:lnTo>
                    <a:pt x="361" y="1676"/>
                  </a:lnTo>
                  <a:lnTo>
                    <a:pt x="361" y="1676"/>
                  </a:lnTo>
                  <a:lnTo>
                    <a:pt x="361" y="1676"/>
                  </a:lnTo>
                  <a:lnTo>
                    <a:pt x="361" y="1673"/>
                  </a:lnTo>
                  <a:lnTo>
                    <a:pt x="361" y="1673"/>
                  </a:lnTo>
                  <a:lnTo>
                    <a:pt x="359" y="1673"/>
                  </a:lnTo>
                  <a:lnTo>
                    <a:pt x="359" y="1676"/>
                  </a:lnTo>
                  <a:lnTo>
                    <a:pt x="356" y="1676"/>
                  </a:lnTo>
                  <a:lnTo>
                    <a:pt x="356" y="1676"/>
                  </a:lnTo>
                  <a:lnTo>
                    <a:pt x="354" y="1676"/>
                  </a:lnTo>
                  <a:lnTo>
                    <a:pt x="354" y="1673"/>
                  </a:lnTo>
                  <a:lnTo>
                    <a:pt x="354" y="1673"/>
                  </a:lnTo>
                  <a:lnTo>
                    <a:pt x="351" y="1673"/>
                  </a:lnTo>
                  <a:lnTo>
                    <a:pt x="351" y="1671"/>
                  </a:lnTo>
                  <a:lnTo>
                    <a:pt x="351" y="1671"/>
                  </a:lnTo>
                  <a:lnTo>
                    <a:pt x="349" y="1671"/>
                  </a:lnTo>
                  <a:lnTo>
                    <a:pt x="349" y="1671"/>
                  </a:lnTo>
                  <a:lnTo>
                    <a:pt x="347" y="1671"/>
                  </a:lnTo>
                  <a:lnTo>
                    <a:pt x="347" y="1671"/>
                  </a:lnTo>
                  <a:lnTo>
                    <a:pt x="344" y="1666"/>
                  </a:lnTo>
                  <a:lnTo>
                    <a:pt x="344" y="1666"/>
                  </a:lnTo>
                  <a:lnTo>
                    <a:pt x="342" y="1669"/>
                  </a:lnTo>
                  <a:lnTo>
                    <a:pt x="342" y="1669"/>
                  </a:lnTo>
                  <a:lnTo>
                    <a:pt x="340" y="1669"/>
                  </a:lnTo>
                  <a:lnTo>
                    <a:pt x="340" y="1666"/>
                  </a:lnTo>
                  <a:lnTo>
                    <a:pt x="337" y="1666"/>
                  </a:lnTo>
                  <a:lnTo>
                    <a:pt x="335" y="1666"/>
                  </a:lnTo>
                  <a:lnTo>
                    <a:pt x="335" y="1664"/>
                  </a:lnTo>
                  <a:lnTo>
                    <a:pt x="335" y="1664"/>
                  </a:lnTo>
                  <a:lnTo>
                    <a:pt x="332" y="1664"/>
                  </a:lnTo>
                  <a:lnTo>
                    <a:pt x="332" y="1664"/>
                  </a:lnTo>
                  <a:lnTo>
                    <a:pt x="330" y="1664"/>
                  </a:lnTo>
                  <a:lnTo>
                    <a:pt x="330" y="1664"/>
                  </a:lnTo>
                  <a:lnTo>
                    <a:pt x="330" y="1662"/>
                  </a:lnTo>
                  <a:lnTo>
                    <a:pt x="328" y="1662"/>
                  </a:lnTo>
                  <a:lnTo>
                    <a:pt x="328" y="1664"/>
                  </a:lnTo>
                  <a:lnTo>
                    <a:pt x="328" y="1664"/>
                  </a:lnTo>
                  <a:lnTo>
                    <a:pt x="325" y="1666"/>
                  </a:lnTo>
                  <a:lnTo>
                    <a:pt x="325" y="1666"/>
                  </a:lnTo>
                  <a:lnTo>
                    <a:pt x="323" y="1666"/>
                  </a:lnTo>
                  <a:lnTo>
                    <a:pt x="323" y="1664"/>
                  </a:lnTo>
                  <a:lnTo>
                    <a:pt x="323" y="1664"/>
                  </a:lnTo>
                  <a:lnTo>
                    <a:pt x="321" y="1662"/>
                  </a:lnTo>
                  <a:lnTo>
                    <a:pt x="321" y="1662"/>
                  </a:lnTo>
                  <a:lnTo>
                    <a:pt x="321" y="1662"/>
                  </a:lnTo>
                  <a:lnTo>
                    <a:pt x="318" y="1659"/>
                  </a:lnTo>
                  <a:lnTo>
                    <a:pt x="316" y="1657"/>
                  </a:lnTo>
                  <a:lnTo>
                    <a:pt x="316" y="1657"/>
                  </a:lnTo>
                  <a:lnTo>
                    <a:pt x="316" y="1654"/>
                  </a:lnTo>
                  <a:lnTo>
                    <a:pt x="316" y="1654"/>
                  </a:lnTo>
                  <a:lnTo>
                    <a:pt x="313" y="1654"/>
                  </a:lnTo>
                  <a:lnTo>
                    <a:pt x="313" y="1652"/>
                  </a:lnTo>
                  <a:lnTo>
                    <a:pt x="313" y="1652"/>
                  </a:lnTo>
                  <a:lnTo>
                    <a:pt x="311" y="1652"/>
                  </a:lnTo>
                  <a:lnTo>
                    <a:pt x="311" y="1652"/>
                  </a:lnTo>
                  <a:lnTo>
                    <a:pt x="311" y="1652"/>
                  </a:lnTo>
                  <a:lnTo>
                    <a:pt x="311" y="1654"/>
                  </a:lnTo>
                  <a:lnTo>
                    <a:pt x="306" y="1654"/>
                  </a:lnTo>
                  <a:lnTo>
                    <a:pt x="306" y="1654"/>
                  </a:lnTo>
                  <a:lnTo>
                    <a:pt x="304" y="1654"/>
                  </a:lnTo>
                  <a:lnTo>
                    <a:pt x="304" y="1654"/>
                  </a:lnTo>
                  <a:lnTo>
                    <a:pt x="302" y="1657"/>
                  </a:lnTo>
                  <a:lnTo>
                    <a:pt x="302" y="1657"/>
                  </a:lnTo>
                  <a:lnTo>
                    <a:pt x="299" y="1657"/>
                  </a:lnTo>
                  <a:lnTo>
                    <a:pt x="299" y="1657"/>
                  </a:lnTo>
                  <a:lnTo>
                    <a:pt x="299" y="1657"/>
                  </a:lnTo>
                  <a:lnTo>
                    <a:pt x="299" y="1654"/>
                  </a:lnTo>
                  <a:lnTo>
                    <a:pt x="297" y="1654"/>
                  </a:lnTo>
                  <a:lnTo>
                    <a:pt x="294" y="1654"/>
                  </a:lnTo>
                  <a:lnTo>
                    <a:pt x="294" y="1654"/>
                  </a:lnTo>
                  <a:lnTo>
                    <a:pt x="292" y="1652"/>
                  </a:lnTo>
                  <a:lnTo>
                    <a:pt x="290" y="1652"/>
                  </a:lnTo>
                  <a:lnTo>
                    <a:pt x="287" y="1652"/>
                  </a:lnTo>
                  <a:lnTo>
                    <a:pt x="285" y="1652"/>
                  </a:lnTo>
                  <a:lnTo>
                    <a:pt x="285" y="1652"/>
                  </a:lnTo>
                  <a:lnTo>
                    <a:pt x="285" y="1652"/>
                  </a:lnTo>
                  <a:lnTo>
                    <a:pt x="283" y="1654"/>
                  </a:lnTo>
                  <a:lnTo>
                    <a:pt x="283" y="1654"/>
                  </a:lnTo>
                  <a:lnTo>
                    <a:pt x="280" y="1652"/>
                  </a:lnTo>
                  <a:lnTo>
                    <a:pt x="280" y="1652"/>
                  </a:lnTo>
                  <a:lnTo>
                    <a:pt x="280" y="1650"/>
                  </a:lnTo>
                  <a:lnTo>
                    <a:pt x="278" y="1645"/>
                  </a:lnTo>
                  <a:lnTo>
                    <a:pt x="280" y="1645"/>
                  </a:lnTo>
                  <a:lnTo>
                    <a:pt x="280" y="1643"/>
                  </a:lnTo>
                  <a:lnTo>
                    <a:pt x="280" y="1643"/>
                  </a:lnTo>
                  <a:lnTo>
                    <a:pt x="278" y="1643"/>
                  </a:lnTo>
                  <a:lnTo>
                    <a:pt x="278" y="1640"/>
                  </a:lnTo>
                  <a:lnTo>
                    <a:pt x="275" y="1638"/>
                  </a:lnTo>
                  <a:lnTo>
                    <a:pt x="275" y="1638"/>
                  </a:lnTo>
                  <a:lnTo>
                    <a:pt x="275" y="1635"/>
                  </a:lnTo>
                  <a:lnTo>
                    <a:pt x="275" y="1635"/>
                  </a:lnTo>
                  <a:lnTo>
                    <a:pt x="275" y="1633"/>
                  </a:lnTo>
                  <a:lnTo>
                    <a:pt x="275" y="1635"/>
                  </a:lnTo>
                  <a:lnTo>
                    <a:pt x="273" y="1635"/>
                  </a:lnTo>
                  <a:lnTo>
                    <a:pt x="273" y="1633"/>
                  </a:lnTo>
                  <a:lnTo>
                    <a:pt x="273" y="1633"/>
                  </a:lnTo>
                  <a:lnTo>
                    <a:pt x="273" y="1631"/>
                  </a:lnTo>
                  <a:lnTo>
                    <a:pt x="273" y="1628"/>
                  </a:lnTo>
                  <a:lnTo>
                    <a:pt x="271" y="1628"/>
                  </a:lnTo>
                  <a:lnTo>
                    <a:pt x="271" y="1628"/>
                  </a:lnTo>
                  <a:lnTo>
                    <a:pt x="268" y="1631"/>
                  </a:lnTo>
                  <a:lnTo>
                    <a:pt x="266" y="1631"/>
                  </a:lnTo>
                  <a:lnTo>
                    <a:pt x="266" y="1631"/>
                  </a:lnTo>
                  <a:lnTo>
                    <a:pt x="264" y="1631"/>
                  </a:lnTo>
                  <a:lnTo>
                    <a:pt x="264" y="1628"/>
                  </a:lnTo>
                  <a:lnTo>
                    <a:pt x="264" y="1628"/>
                  </a:lnTo>
                  <a:lnTo>
                    <a:pt x="264" y="1628"/>
                  </a:lnTo>
                  <a:lnTo>
                    <a:pt x="264" y="1628"/>
                  </a:lnTo>
                  <a:lnTo>
                    <a:pt x="261" y="1628"/>
                  </a:lnTo>
                  <a:lnTo>
                    <a:pt x="261" y="1628"/>
                  </a:lnTo>
                  <a:lnTo>
                    <a:pt x="259" y="1628"/>
                  </a:lnTo>
                  <a:lnTo>
                    <a:pt x="259" y="1628"/>
                  </a:lnTo>
                  <a:lnTo>
                    <a:pt x="256" y="1628"/>
                  </a:lnTo>
                  <a:lnTo>
                    <a:pt x="256" y="1628"/>
                  </a:lnTo>
                  <a:lnTo>
                    <a:pt x="256" y="1628"/>
                  </a:lnTo>
                  <a:lnTo>
                    <a:pt x="256" y="1626"/>
                  </a:lnTo>
                  <a:lnTo>
                    <a:pt x="259" y="1626"/>
                  </a:lnTo>
                  <a:lnTo>
                    <a:pt x="256" y="1626"/>
                  </a:lnTo>
                  <a:lnTo>
                    <a:pt x="256" y="1623"/>
                  </a:lnTo>
                  <a:lnTo>
                    <a:pt x="256" y="1623"/>
                  </a:lnTo>
                  <a:lnTo>
                    <a:pt x="256" y="1623"/>
                  </a:lnTo>
                  <a:lnTo>
                    <a:pt x="256" y="1621"/>
                  </a:lnTo>
                  <a:lnTo>
                    <a:pt x="256" y="1621"/>
                  </a:lnTo>
                  <a:lnTo>
                    <a:pt x="256" y="1621"/>
                  </a:lnTo>
                  <a:lnTo>
                    <a:pt x="256" y="1619"/>
                  </a:lnTo>
                  <a:lnTo>
                    <a:pt x="256" y="1616"/>
                  </a:lnTo>
                  <a:lnTo>
                    <a:pt x="254" y="1616"/>
                  </a:lnTo>
                  <a:lnTo>
                    <a:pt x="254" y="1616"/>
                  </a:lnTo>
                  <a:lnTo>
                    <a:pt x="259" y="1616"/>
                  </a:lnTo>
                  <a:lnTo>
                    <a:pt x="261" y="1614"/>
                  </a:lnTo>
                  <a:lnTo>
                    <a:pt x="261" y="1614"/>
                  </a:lnTo>
                  <a:lnTo>
                    <a:pt x="261" y="1612"/>
                  </a:lnTo>
                  <a:lnTo>
                    <a:pt x="259" y="1612"/>
                  </a:lnTo>
                  <a:lnTo>
                    <a:pt x="259" y="1612"/>
                  </a:lnTo>
                  <a:lnTo>
                    <a:pt x="256" y="1612"/>
                  </a:lnTo>
                  <a:lnTo>
                    <a:pt x="256" y="1609"/>
                  </a:lnTo>
                  <a:lnTo>
                    <a:pt x="256" y="1609"/>
                  </a:lnTo>
                  <a:lnTo>
                    <a:pt x="256" y="1607"/>
                  </a:lnTo>
                  <a:lnTo>
                    <a:pt x="254" y="1607"/>
                  </a:lnTo>
                  <a:lnTo>
                    <a:pt x="254" y="1607"/>
                  </a:lnTo>
                  <a:lnTo>
                    <a:pt x="254" y="1604"/>
                  </a:lnTo>
                  <a:lnTo>
                    <a:pt x="254" y="1604"/>
                  </a:lnTo>
                  <a:lnTo>
                    <a:pt x="254" y="1602"/>
                  </a:lnTo>
                  <a:lnTo>
                    <a:pt x="254" y="1602"/>
                  </a:lnTo>
                  <a:lnTo>
                    <a:pt x="254" y="1602"/>
                  </a:lnTo>
                  <a:lnTo>
                    <a:pt x="252" y="1600"/>
                  </a:lnTo>
                  <a:lnTo>
                    <a:pt x="252" y="1597"/>
                  </a:lnTo>
                  <a:lnTo>
                    <a:pt x="252" y="1597"/>
                  </a:lnTo>
                  <a:lnTo>
                    <a:pt x="249" y="1597"/>
                  </a:lnTo>
                  <a:lnTo>
                    <a:pt x="249" y="1597"/>
                  </a:lnTo>
                  <a:lnTo>
                    <a:pt x="247" y="1597"/>
                  </a:lnTo>
                  <a:lnTo>
                    <a:pt x="245" y="1597"/>
                  </a:lnTo>
                  <a:lnTo>
                    <a:pt x="245" y="1597"/>
                  </a:lnTo>
                  <a:lnTo>
                    <a:pt x="245" y="1597"/>
                  </a:lnTo>
                  <a:lnTo>
                    <a:pt x="242" y="1597"/>
                  </a:lnTo>
                  <a:lnTo>
                    <a:pt x="242" y="1597"/>
                  </a:lnTo>
                  <a:lnTo>
                    <a:pt x="240" y="1597"/>
                  </a:lnTo>
                  <a:lnTo>
                    <a:pt x="240" y="1595"/>
                  </a:lnTo>
                  <a:lnTo>
                    <a:pt x="240" y="1597"/>
                  </a:lnTo>
                  <a:lnTo>
                    <a:pt x="237" y="1597"/>
                  </a:lnTo>
                  <a:lnTo>
                    <a:pt x="237" y="1597"/>
                  </a:lnTo>
                  <a:lnTo>
                    <a:pt x="235" y="1597"/>
                  </a:lnTo>
                  <a:lnTo>
                    <a:pt x="235" y="1600"/>
                  </a:lnTo>
                  <a:lnTo>
                    <a:pt x="233" y="1600"/>
                  </a:lnTo>
                  <a:lnTo>
                    <a:pt x="233" y="1600"/>
                  </a:lnTo>
                  <a:lnTo>
                    <a:pt x="230" y="1600"/>
                  </a:lnTo>
                  <a:lnTo>
                    <a:pt x="226" y="1597"/>
                  </a:lnTo>
                  <a:lnTo>
                    <a:pt x="226" y="1597"/>
                  </a:lnTo>
                  <a:lnTo>
                    <a:pt x="226" y="1597"/>
                  </a:lnTo>
                  <a:lnTo>
                    <a:pt x="223" y="1597"/>
                  </a:lnTo>
                  <a:lnTo>
                    <a:pt x="223" y="1597"/>
                  </a:lnTo>
                  <a:lnTo>
                    <a:pt x="223" y="1600"/>
                  </a:lnTo>
                  <a:lnTo>
                    <a:pt x="223" y="1602"/>
                  </a:lnTo>
                  <a:lnTo>
                    <a:pt x="223" y="1602"/>
                  </a:lnTo>
                  <a:lnTo>
                    <a:pt x="223" y="1604"/>
                  </a:lnTo>
                  <a:lnTo>
                    <a:pt x="223" y="1604"/>
                  </a:lnTo>
                  <a:lnTo>
                    <a:pt x="221" y="1604"/>
                  </a:lnTo>
                  <a:lnTo>
                    <a:pt x="218" y="1604"/>
                  </a:lnTo>
                  <a:lnTo>
                    <a:pt x="216" y="1604"/>
                  </a:lnTo>
                  <a:lnTo>
                    <a:pt x="216" y="1607"/>
                  </a:lnTo>
                  <a:lnTo>
                    <a:pt x="216" y="1607"/>
                  </a:lnTo>
                  <a:lnTo>
                    <a:pt x="216" y="1604"/>
                  </a:lnTo>
                  <a:lnTo>
                    <a:pt x="216" y="1604"/>
                  </a:lnTo>
                  <a:lnTo>
                    <a:pt x="214" y="1604"/>
                  </a:lnTo>
                  <a:lnTo>
                    <a:pt x="214" y="1604"/>
                  </a:lnTo>
                  <a:lnTo>
                    <a:pt x="214" y="1602"/>
                  </a:lnTo>
                  <a:lnTo>
                    <a:pt x="214" y="1602"/>
                  </a:lnTo>
                  <a:lnTo>
                    <a:pt x="211" y="1602"/>
                  </a:lnTo>
                  <a:lnTo>
                    <a:pt x="211" y="1600"/>
                  </a:lnTo>
                  <a:lnTo>
                    <a:pt x="211" y="1597"/>
                  </a:lnTo>
                  <a:lnTo>
                    <a:pt x="211" y="1597"/>
                  </a:lnTo>
                  <a:lnTo>
                    <a:pt x="211" y="1595"/>
                  </a:lnTo>
                  <a:lnTo>
                    <a:pt x="211" y="1595"/>
                  </a:lnTo>
                  <a:lnTo>
                    <a:pt x="211" y="1593"/>
                  </a:lnTo>
                  <a:lnTo>
                    <a:pt x="211" y="1593"/>
                  </a:lnTo>
                  <a:lnTo>
                    <a:pt x="211" y="1593"/>
                  </a:lnTo>
                  <a:lnTo>
                    <a:pt x="211" y="1590"/>
                  </a:lnTo>
                  <a:lnTo>
                    <a:pt x="211" y="1590"/>
                  </a:lnTo>
                  <a:lnTo>
                    <a:pt x="209" y="1588"/>
                  </a:lnTo>
                  <a:lnTo>
                    <a:pt x="209" y="1588"/>
                  </a:lnTo>
                  <a:lnTo>
                    <a:pt x="211" y="1585"/>
                  </a:lnTo>
                  <a:lnTo>
                    <a:pt x="211" y="1585"/>
                  </a:lnTo>
                  <a:lnTo>
                    <a:pt x="211" y="1583"/>
                  </a:lnTo>
                  <a:lnTo>
                    <a:pt x="209" y="1583"/>
                  </a:lnTo>
                  <a:lnTo>
                    <a:pt x="209" y="1583"/>
                  </a:lnTo>
                  <a:lnTo>
                    <a:pt x="207" y="1583"/>
                  </a:lnTo>
                  <a:lnTo>
                    <a:pt x="207" y="1581"/>
                  </a:lnTo>
                  <a:lnTo>
                    <a:pt x="207" y="1578"/>
                  </a:lnTo>
                  <a:lnTo>
                    <a:pt x="207" y="1578"/>
                  </a:lnTo>
                  <a:lnTo>
                    <a:pt x="204" y="1576"/>
                  </a:lnTo>
                  <a:lnTo>
                    <a:pt x="207" y="1576"/>
                  </a:lnTo>
                  <a:lnTo>
                    <a:pt x="207" y="1574"/>
                  </a:lnTo>
                  <a:lnTo>
                    <a:pt x="207" y="1574"/>
                  </a:lnTo>
                  <a:lnTo>
                    <a:pt x="207" y="1571"/>
                  </a:lnTo>
                  <a:lnTo>
                    <a:pt x="209" y="1571"/>
                  </a:lnTo>
                  <a:lnTo>
                    <a:pt x="211" y="1571"/>
                  </a:lnTo>
                  <a:lnTo>
                    <a:pt x="211" y="1571"/>
                  </a:lnTo>
                  <a:lnTo>
                    <a:pt x="214" y="1571"/>
                  </a:lnTo>
                  <a:lnTo>
                    <a:pt x="214" y="1574"/>
                  </a:lnTo>
                  <a:lnTo>
                    <a:pt x="214" y="1574"/>
                  </a:lnTo>
                  <a:lnTo>
                    <a:pt x="216" y="1574"/>
                  </a:lnTo>
                  <a:lnTo>
                    <a:pt x="216" y="1576"/>
                  </a:lnTo>
                  <a:lnTo>
                    <a:pt x="216" y="1576"/>
                  </a:lnTo>
                  <a:lnTo>
                    <a:pt x="218" y="1574"/>
                  </a:lnTo>
                  <a:lnTo>
                    <a:pt x="221" y="1576"/>
                  </a:lnTo>
                  <a:lnTo>
                    <a:pt x="221" y="1576"/>
                  </a:lnTo>
                  <a:lnTo>
                    <a:pt x="221" y="1574"/>
                  </a:lnTo>
                  <a:lnTo>
                    <a:pt x="223" y="1574"/>
                  </a:lnTo>
                  <a:lnTo>
                    <a:pt x="223" y="1574"/>
                  </a:lnTo>
                  <a:lnTo>
                    <a:pt x="226" y="1574"/>
                  </a:lnTo>
                  <a:lnTo>
                    <a:pt x="226" y="1571"/>
                  </a:lnTo>
                  <a:lnTo>
                    <a:pt x="226" y="1571"/>
                  </a:lnTo>
                  <a:lnTo>
                    <a:pt x="226" y="1569"/>
                  </a:lnTo>
                  <a:lnTo>
                    <a:pt x="226" y="1569"/>
                  </a:lnTo>
                  <a:lnTo>
                    <a:pt x="228" y="1569"/>
                  </a:lnTo>
                  <a:lnTo>
                    <a:pt x="230" y="1566"/>
                  </a:lnTo>
                  <a:lnTo>
                    <a:pt x="230" y="1569"/>
                  </a:lnTo>
                  <a:lnTo>
                    <a:pt x="230" y="1569"/>
                  </a:lnTo>
                  <a:lnTo>
                    <a:pt x="230" y="1566"/>
                  </a:lnTo>
                  <a:lnTo>
                    <a:pt x="230" y="1564"/>
                  </a:lnTo>
                  <a:lnTo>
                    <a:pt x="230" y="1564"/>
                  </a:lnTo>
                  <a:lnTo>
                    <a:pt x="230" y="1564"/>
                  </a:lnTo>
                  <a:lnTo>
                    <a:pt x="228" y="1564"/>
                  </a:lnTo>
                  <a:lnTo>
                    <a:pt x="228" y="1562"/>
                  </a:lnTo>
                  <a:lnTo>
                    <a:pt x="226" y="1562"/>
                  </a:lnTo>
                  <a:lnTo>
                    <a:pt x="226" y="1562"/>
                  </a:lnTo>
                  <a:lnTo>
                    <a:pt x="226" y="1562"/>
                  </a:lnTo>
                  <a:lnTo>
                    <a:pt x="226" y="1559"/>
                  </a:lnTo>
                  <a:lnTo>
                    <a:pt x="226" y="1557"/>
                  </a:lnTo>
                  <a:lnTo>
                    <a:pt x="226" y="1557"/>
                  </a:lnTo>
                  <a:lnTo>
                    <a:pt x="226" y="1557"/>
                  </a:lnTo>
                  <a:lnTo>
                    <a:pt x="223" y="1557"/>
                  </a:lnTo>
                  <a:lnTo>
                    <a:pt x="223" y="1554"/>
                  </a:lnTo>
                  <a:lnTo>
                    <a:pt x="223" y="1554"/>
                  </a:lnTo>
                  <a:lnTo>
                    <a:pt x="221" y="1554"/>
                  </a:lnTo>
                  <a:lnTo>
                    <a:pt x="221" y="1554"/>
                  </a:lnTo>
                  <a:lnTo>
                    <a:pt x="216" y="1554"/>
                  </a:lnTo>
                  <a:lnTo>
                    <a:pt x="214" y="1554"/>
                  </a:lnTo>
                  <a:lnTo>
                    <a:pt x="214" y="1554"/>
                  </a:lnTo>
                  <a:lnTo>
                    <a:pt x="214" y="1552"/>
                  </a:lnTo>
                  <a:lnTo>
                    <a:pt x="214" y="1552"/>
                  </a:lnTo>
                  <a:lnTo>
                    <a:pt x="214" y="1550"/>
                  </a:lnTo>
                  <a:lnTo>
                    <a:pt x="214" y="1547"/>
                  </a:lnTo>
                  <a:lnTo>
                    <a:pt x="214" y="1547"/>
                  </a:lnTo>
                  <a:lnTo>
                    <a:pt x="214" y="1545"/>
                  </a:lnTo>
                  <a:lnTo>
                    <a:pt x="214" y="1545"/>
                  </a:lnTo>
                  <a:lnTo>
                    <a:pt x="211" y="1545"/>
                  </a:lnTo>
                  <a:lnTo>
                    <a:pt x="211" y="1545"/>
                  </a:lnTo>
                  <a:lnTo>
                    <a:pt x="209" y="1543"/>
                  </a:lnTo>
                  <a:lnTo>
                    <a:pt x="207" y="1540"/>
                  </a:lnTo>
                  <a:lnTo>
                    <a:pt x="204" y="1540"/>
                  </a:lnTo>
                  <a:lnTo>
                    <a:pt x="204" y="1538"/>
                  </a:lnTo>
                  <a:lnTo>
                    <a:pt x="204" y="1538"/>
                  </a:lnTo>
                  <a:lnTo>
                    <a:pt x="204" y="1535"/>
                  </a:lnTo>
                  <a:lnTo>
                    <a:pt x="204" y="1535"/>
                  </a:lnTo>
                  <a:lnTo>
                    <a:pt x="204" y="1533"/>
                  </a:lnTo>
                  <a:lnTo>
                    <a:pt x="202" y="1533"/>
                  </a:lnTo>
                  <a:lnTo>
                    <a:pt x="202" y="1533"/>
                  </a:lnTo>
                  <a:lnTo>
                    <a:pt x="202" y="1528"/>
                  </a:lnTo>
                  <a:lnTo>
                    <a:pt x="204" y="1528"/>
                  </a:lnTo>
                  <a:lnTo>
                    <a:pt x="202" y="1528"/>
                  </a:lnTo>
                  <a:lnTo>
                    <a:pt x="202" y="1526"/>
                  </a:lnTo>
                  <a:lnTo>
                    <a:pt x="202" y="1526"/>
                  </a:lnTo>
                  <a:lnTo>
                    <a:pt x="199" y="1526"/>
                  </a:lnTo>
                  <a:lnTo>
                    <a:pt x="197" y="1524"/>
                  </a:lnTo>
                  <a:lnTo>
                    <a:pt x="195" y="1524"/>
                  </a:lnTo>
                  <a:lnTo>
                    <a:pt x="195" y="1524"/>
                  </a:lnTo>
                  <a:lnTo>
                    <a:pt x="197" y="1521"/>
                  </a:lnTo>
                  <a:lnTo>
                    <a:pt x="197" y="1521"/>
                  </a:lnTo>
                  <a:lnTo>
                    <a:pt x="197" y="1519"/>
                  </a:lnTo>
                  <a:lnTo>
                    <a:pt x="199" y="1519"/>
                  </a:lnTo>
                  <a:lnTo>
                    <a:pt x="199" y="1516"/>
                  </a:lnTo>
                  <a:lnTo>
                    <a:pt x="199" y="1516"/>
                  </a:lnTo>
                  <a:lnTo>
                    <a:pt x="199" y="1516"/>
                  </a:lnTo>
                  <a:lnTo>
                    <a:pt x="199" y="1514"/>
                  </a:lnTo>
                  <a:lnTo>
                    <a:pt x="199" y="1514"/>
                  </a:lnTo>
                  <a:lnTo>
                    <a:pt x="199" y="1512"/>
                  </a:lnTo>
                  <a:lnTo>
                    <a:pt x="199" y="1512"/>
                  </a:lnTo>
                  <a:lnTo>
                    <a:pt x="199" y="1512"/>
                  </a:lnTo>
                  <a:lnTo>
                    <a:pt x="199" y="1509"/>
                  </a:lnTo>
                  <a:lnTo>
                    <a:pt x="197" y="1509"/>
                  </a:lnTo>
                  <a:lnTo>
                    <a:pt x="197" y="1507"/>
                  </a:lnTo>
                  <a:lnTo>
                    <a:pt x="197" y="1507"/>
                  </a:lnTo>
                  <a:lnTo>
                    <a:pt x="199" y="1504"/>
                  </a:lnTo>
                  <a:lnTo>
                    <a:pt x="199" y="1504"/>
                  </a:lnTo>
                  <a:lnTo>
                    <a:pt x="199" y="1502"/>
                  </a:lnTo>
                  <a:lnTo>
                    <a:pt x="199" y="1502"/>
                  </a:lnTo>
                  <a:lnTo>
                    <a:pt x="199" y="1500"/>
                  </a:lnTo>
                  <a:lnTo>
                    <a:pt x="199" y="1497"/>
                  </a:lnTo>
                  <a:lnTo>
                    <a:pt x="197" y="1497"/>
                  </a:lnTo>
                  <a:lnTo>
                    <a:pt x="195" y="1497"/>
                  </a:lnTo>
                  <a:lnTo>
                    <a:pt x="195" y="1497"/>
                  </a:lnTo>
                  <a:lnTo>
                    <a:pt x="195" y="1497"/>
                  </a:lnTo>
                  <a:lnTo>
                    <a:pt x="192" y="1497"/>
                  </a:lnTo>
                  <a:lnTo>
                    <a:pt x="192" y="1495"/>
                  </a:lnTo>
                  <a:lnTo>
                    <a:pt x="192" y="1495"/>
                  </a:lnTo>
                  <a:lnTo>
                    <a:pt x="190" y="1493"/>
                  </a:lnTo>
                  <a:lnTo>
                    <a:pt x="188" y="1493"/>
                  </a:lnTo>
                  <a:lnTo>
                    <a:pt x="185" y="1493"/>
                  </a:lnTo>
                  <a:lnTo>
                    <a:pt x="185" y="1490"/>
                  </a:lnTo>
                  <a:lnTo>
                    <a:pt x="185" y="1490"/>
                  </a:lnTo>
                  <a:lnTo>
                    <a:pt x="185" y="1493"/>
                  </a:lnTo>
                  <a:lnTo>
                    <a:pt x="183" y="1490"/>
                  </a:lnTo>
                  <a:lnTo>
                    <a:pt x="180" y="1490"/>
                  </a:lnTo>
                  <a:lnTo>
                    <a:pt x="180" y="1493"/>
                  </a:lnTo>
                  <a:lnTo>
                    <a:pt x="180" y="1493"/>
                  </a:lnTo>
                  <a:lnTo>
                    <a:pt x="178" y="1493"/>
                  </a:lnTo>
                  <a:lnTo>
                    <a:pt x="176" y="1493"/>
                  </a:lnTo>
                  <a:lnTo>
                    <a:pt x="176" y="1495"/>
                  </a:lnTo>
                  <a:lnTo>
                    <a:pt x="173" y="1495"/>
                  </a:lnTo>
                  <a:lnTo>
                    <a:pt x="173" y="1495"/>
                  </a:lnTo>
                  <a:lnTo>
                    <a:pt x="171" y="1495"/>
                  </a:lnTo>
                  <a:lnTo>
                    <a:pt x="171" y="1493"/>
                  </a:lnTo>
                  <a:lnTo>
                    <a:pt x="171" y="1493"/>
                  </a:lnTo>
                  <a:lnTo>
                    <a:pt x="171" y="1490"/>
                  </a:lnTo>
                  <a:lnTo>
                    <a:pt x="171" y="1488"/>
                  </a:lnTo>
                  <a:lnTo>
                    <a:pt x="173" y="1488"/>
                  </a:lnTo>
                  <a:lnTo>
                    <a:pt x="173" y="1488"/>
                  </a:lnTo>
                  <a:lnTo>
                    <a:pt x="171" y="1488"/>
                  </a:lnTo>
                  <a:lnTo>
                    <a:pt x="169" y="1485"/>
                  </a:lnTo>
                  <a:lnTo>
                    <a:pt x="166" y="1485"/>
                  </a:lnTo>
                  <a:lnTo>
                    <a:pt x="166" y="1485"/>
                  </a:lnTo>
                  <a:lnTo>
                    <a:pt x="164" y="1485"/>
                  </a:lnTo>
                  <a:lnTo>
                    <a:pt x="164" y="1485"/>
                  </a:lnTo>
                  <a:lnTo>
                    <a:pt x="161" y="1485"/>
                  </a:lnTo>
                  <a:lnTo>
                    <a:pt x="161" y="1488"/>
                  </a:lnTo>
                  <a:lnTo>
                    <a:pt x="159" y="1488"/>
                  </a:lnTo>
                  <a:lnTo>
                    <a:pt x="159" y="1485"/>
                  </a:lnTo>
                  <a:lnTo>
                    <a:pt x="159" y="1485"/>
                  </a:lnTo>
                  <a:lnTo>
                    <a:pt x="157" y="1483"/>
                  </a:lnTo>
                  <a:lnTo>
                    <a:pt x="157" y="1483"/>
                  </a:lnTo>
                  <a:lnTo>
                    <a:pt x="154" y="1483"/>
                  </a:lnTo>
                  <a:lnTo>
                    <a:pt x="152" y="1485"/>
                  </a:lnTo>
                  <a:lnTo>
                    <a:pt x="152" y="1483"/>
                  </a:lnTo>
                  <a:lnTo>
                    <a:pt x="150" y="1483"/>
                  </a:lnTo>
                  <a:lnTo>
                    <a:pt x="150" y="1481"/>
                  </a:lnTo>
                  <a:lnTo>
                    <a:pt x="150" y="1478"/>
                  </a:lnTo>
                  <a:lnTo>
                    <a:pt x="150" y="1478"/>
                  </a:lnTo>
                  <a:lnTo>
                    <a:pt x="152" y="1478"/>
                  </a:lnTo>
                  <a:lnTo>
                    <a:pt x="152" y="1476"/>
                  </a:lnTo>
                  <a:lnTo>
                    <a:pt x="150" y="1474"/>
                  </a:lnTo>
                  <a:lnTo>
                    <a:pt x="150" y="1474"/>
                  </a:lnTo>
                  <a:lnTo>
                    <a:pt x="150" y="1471"/>
                  </a:lnTo>
                  <a:lnTo>
                    <a:pt x="150" y="1469"/>
                  </a:lnTo>
                  <a:lnTo>
                    <a:pt x="150" y="1469"/>
                  </a:lnTo>
                  <a:lnTo>
                    <a:pt x="150" y="1469"/>
                  </a:lnTo>
                  <a:lnTo>
                    <a:pt x="147" y="1466"/>
                  </a:lnTo>
                  <a:lnTo>
                    <a:pt x="147" y="1466"/>
                  </a:lnTo>
                  <a:lnTo>
                    <a:pt x="147" y="1464"/>
                  </a:lnTo>
                  <a:lnTo>
                    <a:pt x="147" y="1464"/>
                  </a:lnTo>
                  <a:lnTo>
                    <a:pt x="145" y="1462"/>
                  </a:lnTo>
                  <a:lnTo>
                    <a:pt x="145" y="1462"/>
                  </a:lnTo>
                  <a:lnTo>
                    <a:pt x="145" y="1459"/>
                  </a:lnTo>
                  <a:lnTo>
                    <a:pt x="145" y="1459"/>
                  </a:lnTo>
                  <a:lnTo>
                    <a:pt x="145" y="1457"/>
                  </a:lnTo>
                  <a:lnTo>
                    <a:pt x="142" y="1457"/>
                  </a:lnTo>
                  <a:lnTo>
                    <a:pt x="140" y="1459"/>
                  </a:lnTo>
                  <a:lnTo>
                    <a:pt x="140" y="1457"/>
                  </a:lnTo>
                  <a:lnTo>
                    <a:pt x="142" y="1455"/>
                  </a:lnTo>
                  <a:lnTo>
                    <a:pt x="142" y="1455"/>
                  </a:lnTo>
                  <a:lnTo>
                    <a:pt x="142" y="1452"/>
                  </a:lnTo>
                  <a:lnTo>
                    <a:pt x="142" y="1452"/>
                  </a:lnTo>
                  <a:lnTo>
                    <a:pt x="142" y="1452"/>
                  </a:lnTo>
                  <a:lnTo>
                    <a:pt x="142" y="1450"/>
                  </a:lnTo>
                  <a:lnTo>
                    <a:pt x="142" y="1447"/>
                  </a:lnTo>
                  <a:lnTo>
                    <a:pt x="145" y="1447"/>
                  </a:lnTo>
                  <a:lnTo>
                    <a:pt x="145" y="1447"/>
                  </a:lnTo>
                  <a:lnTo>
                    <a:pt x="145" y="1445"/>
                  </a:lnTo>
                  <a:lnTo>
                    <a:pt x="145" y="1443"/>
                  </a:lnTo>
                  <a:lnTo>
                    <a:pt x="142" y="1443"/>
                  </a:lnTo>
                  <a:lnTo>
                    <a:pt x="142" y="1443"/>
                  </a:lnTo>
                  <a:lnTo>
                    <a:pt x="140" y="1440"/>
                  </a:lnTo>
                  <a:lnTo>
                    <a:pt x="140" y="1440"/>
                  </a:lnTo>
                  <a:lnTo>
                    <a:pt x="138" y="1438"/>
                  </a:lnTo>
                  <a:lnTo>
                    <a:pt x="140" y="1438"/>
                  </a:lnTo>
                  <a:lnTo>
                    <a:pt x="140" y="1438"/>
                  </a:lnTo>
                  <a:lnTo>
                    <a:pt x="140" y="1435"/>
                  </a:lnTo>
                  <a:lnTo>
                    <a:pt x="135" y="1435"/>
                  </a:lnTo>
                  <a:lnTo>
                    <a:pt x="135" y="1435"/>
                  </a:lnTo>
                  <a:lnTo>
                    <a:pt x="135" y="1433"/>
                  </a:lnTo>
                  <a:lnTo>
                    <a:pt x="135" y="1433"/>
                  </a:lnTo>
                  <a:lnTo>
                    <a:pt x="135" y="1433"/>
                  </a:lnTo>
                  <a:lnTo>
                    <a:pt x="135" y="1431"/>
                  </a:lnTo>
                  <a:lnTo>
                    <a:pt x="138" y="1431"/>
                  </a:lnTo>
                  <a:lnTo>
                    <a:pt x="138" y="1428"/>
                  </a:lnTo>
                  <a:lnTo>
                    <a:pt x="138" y="1428"/>
                  </a:lnTo>
                  <a:lnTo>
                    <a:pt x="140" y="1428"/>
                  </a:lnTo>
                  <a:lnTo>
                    <a:pt x="140" y="1426"/>
                  </a:lnTo>
                  <a:lnTo>
                    <a:pt x="142" y="1426"/>
                  </a:lnTo>
                  <a:lnTo>
                    <a:pt x="142" y="1426"/>
                  </a:lnTo>
                  <a:lnTo>
                    <a:pt x="142" y="1424"/>
                  </a:lnTo>
                  <a:lnTo>
                    <a:pt x="142" y="1424"/>
                  </a:lnTo>
                  <a:lnTo>
                    <a:pt x="140" y="1424"/>
                  </a:lnTo>
                  <a:lnTo>
                    <a:pt x="142" y="1424"/>
                  </a:lnTo>
                  <a:lnTo>
                    <a:pt x="142" y="1421"/>
                  </a:lnTo>
                  <a:lnTo>
                    <a:pt x="140" y="1419"/>
                  </a:lnTo>
                  <a:lnTo>
                    <a:pt x="140" y="1419"/>
                  </a:lnTo>
                  <a:lnTo>
                    <a:pt x="140" y="1416"/>
                  </a:lnTo>
                  <a:lnTo>
                    <a:pt x="140" y="1416"/>
                  </a:lnTo>
                  <a:lnTo>
                    <a:pt x="140" y="1414"/>
                  </a:lnTo>
                  <a:lnTo>
                    <a:pt x="138" y="1414"/>
                  </a:lnTo>
                  <a:lnTo>
                    <a:pt x="138" y="1412"/>
                  </a:lnTo>
                  <a:lnTo>
                    <a:pt x="138" y="1409"/>
                  </a:lnTo>
                  <a:lnTo>
                    <a:pt x="140" y="1407"/>
                  </a:lnTo>
                  <a:lnTo>
                    <a:pt x="138" y="1402"/>
                  </a:lnTo>
                  <a:lnTo>
                    <a:pt x="138" y="1397"/>
                  </a:lnTo>
                  <a:lnTo>
                    <a:pt x="135" y="1397"/>
                  </a:lnTo>
                  <a:lnTo>
                    <a:pt x="135" y="1395"/>
                  </a:lnTo>
                  <a:lnTo>
                    <a:pt x="138" y="1393"/>
                  </a:lnTo>
                  <a:lnTo>
                    <a:pt x="138" y="1390"/>
                  </a:lnTo>
                  <a:lnTo>
                    <a:pt x="140" y="1388"/>
                  </a:lnTo>
                  <a:lnTo>
                    <a:pt x="142" y="1388"/>
                  </a:lnTo>
                  <a:lnTo>
                    <a:pt x="142" y="1385"/>
                  </a:lnTo>
                  <a:lnTo>
                    <a:pt x="142" y="1385"/>
                  </a:lnTo>
                  <a:lnTo>
                    <a:pt x="142" y="1383"/>
                  </a:lnTo>
                  <a:lnTo>
                    <a:pt x="145" y="1381"/>
                  </a:lnTo>
                  <a:lnTo>
                    <a:pt x="145" y="1378"/>
                  </a:lnTo>
                  <a:lnTo>
                    <a:pt x="145" y="1376"/>
                  </a:lnTo>
                  <a:lnTo>
                    <a:pt x="145" y="1376"/>
                  </a:lnTo>
                  <a:lnTo>
                    <a:pt x="145" y="1376"/>
                  </a:lnTo>
                  <a:lnTo>
                    <a:pt x="147" y="1376"/>
                  </a:lnTo>
                  <a:lnTo>
                    <a:pt x="147" y="1374"/>
                  </a:lnTo>
                  <a:lnTo>
                    <a:pt x="150" y="1374"/>
                  </a:lnTo>
                  <a:lnTo>
                    <a:pt x="150" y="1374"/>
                  </a:lnTo>
                  <a:lnTo>
                    <a:pt x="150" y="1374"/>
                  </a:lnTo>
                  <a:lnTo>
                    <a:pt x="150" y="1371"/>
                  </a:lnTo>
                  <a:lnTo>
                    <a:pt x="147" y="1369"/>
                  </a:lnTo>
                  <a:lnTo>
                    <a:pt x="150" y="1369"/>
                  </a:lnTo>
                  <a:lnTo>
                    <a:pt x="150" y="1366"/>
                  </a:lnTo>
                  <a:lnTo>
                    <a:pt x="150" y="1364"/>
                  </a:lnTo>
                  <a:lnTo>
                    <a:pt x="147" y="1364"/>
                  </a:lnTo>
                  <a:lnTo>
                    <a:pt x="147" y="1362"/>
                  </a:lnTo>
                  <a:lnTo>
                    <a:pt x="147" y="1359"/>
                  </a:lnTo>
                  <a:lnTo>
                    <a:pt x="150" y="1359"/>
                  </a:lnTo>
                  <a:lnTo>
                    <a:pt x="150" y="1359"/>
                  </a:lnTo>
                  <a:lnTo>
                    <a:pt x="150" y="1359"/>
                  </a:lnTo>
                  <a:lnTo>
                    <a:pt x="152" y="1362"/>
                  </a:lnTo>
                  <a:lnTo>
                    <a:pt x="152" y="1364"/>
                  </a:lnTo>
                  <a:lnTo>
                    <a:pt x="154" y="1364"/>
                  </a:lnTo>
                  <a:lnTo>
                    <a:pt x="154" y="1362"/>
                  </a:lnTo>
                  <a:lnTo>
                    <a:pt x="154" y="1359"/>
                  </a:lnTo>
                  <a:lnTo>
                    <a:pt x="154" y="1359"/>
                  </a:lnTo>
                  <a:lnTo>
                    <a:pt x="154" y="1357"/>
                  </a:lnTo>
                  <a:lnTo>
                    <a:pt x="154" y="1357"/>
                  </a:lnTo>
                  <a:lnTo>
                    <a:pt x="154" y="1357"/>
                  </a:lnTo>
                  <a:lnTo>
                    <a:pt x="157" y="1357"/>
                  </a:lnTo>
                  <a:lnTo>
                    <a:pt x="157" y="1357"/>
                  </a:lnTo>
                  <a:lnTo>
                    <a:pt x="159" y="1357"/>
                  </a:lnTo>
                  <a:lnTo>
                    <a:pt x="159" y="1359"/>
                  </a:lnTo>
                  <a:lnTo>
                    <a:pt x="161" y="1359"/>
                  </a:lnTo>
                  <a:lnTo>
                    <a:pt x="161" y="1359"/>
                  </a:lnTo>
                  <a:lnTo>
                    <a:pt x="161" y="1357"/>
                  </a:lnTo>
                  <a:lnTo>
                    <a:pt x="164" y="1357"/>
                  </a:lnTo>
                  <a:lnTo>
                    <a:pt x="164" y="1357"/>
                  </a:lnTo>
                  <a:lnTo>
                    <a:pt x="164" y="1357"/>
                  </a:lnTo>
                  <a:lnTo>
                    <a:pt x="164" y="1355"/>
                  </a:lnTo>
                  <a:lnTo>
                    <a:pt x="164" y="1355"/>
                  </a:lnTo>
                  <a:lnTo>
                    <a:pt x="166" y="1355"/>
                  </a:lnTo>
                  <a:lnTo>
                    <a:pt x="166" y="1352"/>
                  </a:lnTo>
                  <a:lnTo>
                    <a:pt x="166" y="1352"/>
                  </a:lnTo>
                  <a:lnTo>
                    <a:pt x="171" y="1352"/>
                  </a:lnTo>
                  <a:lnTo>
                    <a:pt x="173" y="1352"/>
                  </a:lnTo>
                  <a:lnTo>
                    <a:pt x="180" y="1355"/>
                  </a:lnTo>
                  <a:lnTo>
                    <a:pt x="185" y="1357"/>
                  </a:lnTo>
                  <a:lnTo>
                    <a:pt x="185" y="1355"/>
                  </a:lnTo>
                  <a:lnTo>
                    <a:pt x="185" y="1355"/>
                  </a:lnTo>
                  <a:lnTo>
                    <a:pt x="185" y="1352"/>
                  </a:lnTo>
                  <a:lnTo>
                    <a:pt x="185" y="1352"/>
                  </a:lnTo>
                  <a:lnTo>
                    <a:pt x="183" y="1352"/>
                  </a:lnTo>
                  <a:lnTo>
                    <a:pt x="180" y="1352"/>
                  </a:lnTo>
                  <a:lnTo>
                    <a:pt x="180" y="1350"/>
                  </a:lnTo>
                  <a:lnTo>
                    <a:pt x="180" y="1347"/>
                  </a:lnTo>
                  <a:lnTo>
                    <a:pt x="180" y="1347"/>
                  </a:lnTo>
                  <a:lnTo>
                    <a:pt x="180" y="1345"/>
                  </a:lnTo>
                  <a:lnTo>
                    <a:pt x="180" y="1345"/>
                  </a:lnTo>
                  <a:lnTo>
                    <a:pt x="176" y="1345"/>
                  </a:lnTo>
                  <a:lnTo>
                    <a:pt x="173" y="1345"/>
                  </a:lnTo>
                  <a:lnTo>
                    <a:pt x="173" y="1345"/>
                  </a:lnTo>
                  <a:lnTo>
                    <a:pt x="169" y="1345"/>
                  </a:lnTo>
                  <a:lnTo>
                    <a:pt x="166" y="1345"/>
                  </a:lnTo>
                  <a:lnTo>
                    <a:pt x="166" y="1345"/>
                  </a:lnTo>
                  <a:lnTo>
                    <a:pt x="164" y="1345"/>
                  </a:lnTo>
                  <a:lnTo>
                    <a:pt x="164" y="1343"/>
                  </a:lnTo>
                  <a:lnTo>
                    <a:pt x="161" y="1343"/>
                  </a:lnTo>
                  <a:lnTo>
                    <a:pt x="161" y="1340"/>
                  </a:lnTo>
                  <a:lnTo>
                    <a:pt x="161" y="1338"/>
                  </a:lnTo>
                  <a:lnTo>
                    <a:pt x="161" y="1338"/>
                  </a:lnTo>
                  <a:lnTo>
                    <a:pt x="159" y="1338"/>
                  </a:lnTo>
                  <a:lnTo>
                    <a:pt x="157" y="1338"/>
                  </a:lnTo>
                  <a:lnTo>
                    <a:pt x="157" y="1333"/>
                  </a:lnTo>
                  <a:lnTo>
                    <a:pt x="157" y="1333"/>
                  </a:lnTo>
                  <a:lnTo>
                    <a:pt x="159" y="1336"/>
                  </a:lnTo>
                  <a:lnTo>
                    <a:pt x="159" y="1333"/>
                  </a:lnTo>
                  <a:lnTo>
                    <a:pt x="159" y="1333"/>
                  </a:lnTo>
                  <a:lnTo>
                    <a:pt x="159" y="1331"/>
                  </a:lnTo>
                  <a:lnTo>
                    <a:pt x="159" y="1328"/>
                  </a:lnTo>
                  <a:lnTo>
                    <a:pt x="157" y="1328"/>
                  </a:lnTo>
                  <a:lnTo>
                    <a:pt x="157" y="1326"/>
                  </a:lnTo>
                  <a:lnTo>
                    <a:pt x="159" y="1326"/>
                  </a:lnTo>
                  <a:lnTo>
                    <a:pt x="159" y="1328"/>
                  </a:lnTo>
                  <a:lnTo>
                    <a:pt x="161" y="1326"/>
                  </a:lnTo>
                  <a:lnTo>
                    <a:pt x="159" y="1326"/>
                  </a:lnTo>
                  <a:lnTo>
                    <a:pt x="157" y="1326"/>
                  </a:lnTo>
                  <a:lnTo>
                    <a:pt x="157" y="1326"/>
                  </a:lnTo>
                  <a:lnTo>
                    <a:pt x="157" y="1326"/>
                  </a:lnTo>
                  <a:lnTo>
                    <a:pt x="154" y="1326"/>
                  </a:lnTo>
                  <a:lnTo>
                    <a:pt x="154" y="1328"/>
                  </a:lnTo>
                  <a:lnTo>
                    <a:pt x="154" y="1326"/>
                  </a:lnTo>
                  <a:lnTo>
                    <a:pt x="154" y="1328"/>
                  </a:lnTo>
                  <a:lnTo>
                    <a:pt x="154" y="1328"/>
                  </a:lnTo>
                  <a:lnTo>
                    <a:pt x="152" y="1328"/>
                  </a:lnTo>
                  <a:lnTo>
                    <a:pt x="152" y="1331"/>
                  </a:lnTo>
                  <a:lnTo>
                    <a:pt x="152" y="1331"/>
                  </a:lnTo>
                  <a:lnTo>
                    <a:pt x="152" y="1333"/>
                  </a:lnTo>
                  <a:lnTo>
                    <a:pt x="150" y="1333"/>
                  </a:lnTo>
                  <a:lnTo>
                    <a:pt x="150" y="1333"/>
                  </a:lnTo>
                  <a:lnTo>
                    <a:pt x="147" y="1333"/>
                  </a:lnTo>
                  <a:lnTo>
                    <a:pt x="145" y="1333"/>
                  </a:lnTo>
                  <a:lnTo>
                    <a:pt x="145" y="1333"/>
                  </a:lnTo>
                  <a:lnTo>
                    <a:pt x="142" y="1333"/>
                  </a:lnTo>
                  <a:lnTo>
                    <a:pt x="145" y="1328"/>
                  </a:lnTo>
                  <a:lnTo>
                    <a:pt x="147" y="1328"/>
                  </a:lnTo>
                  <a:lnTo>
                    <a:pt x="150" y="1324"/>
                  </a:lnTo>
                  <a:lnTo>
                    <a:pt x="152" y="1324"/>
                  </a:lnTo>
                  <a:lnTo>
                    <a:pt x="152" y="1319"/>
                  </a:lnTo>
                  <a:lnTo>
                    <a:pt x="154" y="1316"/>
                  </a:lnTo>
                  <a:lnTo>
                    <a:pt x="157" y="1316"/>
                  </a:lnTo>
                  <a:lnTo>
                    <a:pt x="157" y="1316"/>
                  </a:lnTo>
                  <a:lnTo>
                    <a:pt x="157" y="1316"/>
                  </a:lnTo>
                  <a:lnTo>
                    <a:pt x="159" y="1314"/>
                  </a:lnTo>
                  <a:lnTo>
                    <a:pt x="161" y="1314"/>
                  </a:lnTo>
                  <a:lnTo>
                    <a:pt x="161" y="1312"/>
                  </a:lnTo>
                  <a:lnTo>
                    <a:pt x="161" y="1312"/>
                  </a:lnTo>
                  <a:lnTo>
                    <a:pt x="164" y="1309"/>
                  </a:lnTo>
                  <a:lnTo>
                    <a:pt x="164" y="1309"/>
                  </a:lnTo>
                  <a:lnTo>
                    <a:pt x="166" y="1307"/>
                  </a:lnTo>
                  <a:lnTo>
                    <a:pt x="169" y="1307"/>
                  </a:lnTo>
                  <a:lnTo>
                    <a:pt x="169" y="1305"/>
                  </a:lnTo>
                  <a:lnTo>
                    <a:pt x="171" y="1305"/>
                  </a:lnTo>
                  <a:lnTo>
                    <a:pt x="171" y="1302"/>
                  </a:lnTo>
                  <a:lnTo>
                    <a:pt x="173" y="1300"/>
                  </a:lnTo>
                  <a:lnTo>
                    <a:pt x="173" y="1297"/>
                  </a:lnTo>
                  <a:lnTo>
                    <a:pt x="173" y="1297"/>
                  </a:lnTo>
                  <a:lnTo>
                    <a:pt x="176" y="1297"/>
                  </a:lnTo>
                  <a:lnTo>
                    <a:pt x="178" y="1293"/>
                  </a:lnTo>
                  <a:lnTo>
                    <a:pt x="180" y="1293"/>
                  </a:lnTo>
                  <a:lnTo>
                    <a:pt x="180" y="1293"/>
                  </a:lnTo>
                  <a:lnTo>
                    <a:pt x="183" y="1288"/>
                  </a:lnTo>
                  <a:lnTo>
                    <a:pt x="185" y="1283"/>
                  </a:lnTo>
                  <a:lnTo>
                    <a:pt x="190" y="1278"/>
                  </a:lnTo>
                  <a:lnTo>
                    <a:pt x="190" y="1276"/>
                  </a:lnTo>
                  <a:lnTo>
                    <a:pt x="192" y="1274"/>
                  </a:lnTo>
                  <a:lnTo>
                    <a:pt x="195" y="1271"/>
                  </a:lnTo>
                  <a:lnTo>
                    <a:pt x="195" y="1269"/>
                  </a:lnTo>
                  <a:lnTo>
                    <a:pt x="197" y="1269"/>
                  </a:lnTo>
                  <a:lnTo>
                    <a:pt x="199" y="1266"/>
                  </a:lnTo>
                  <a:lnTo>
                    <a:pt x="199" y="1266"/>
                  </a:lnTo>
                  <a:lnTo>
                    <a:pt x="199" y="1264"/>
                  </a:lnTo>
                  <a:lnTo>
                    <a:pt x="202" y="1262"/>
                  </a:lnTo>
                  <a:lnTo>
                    <a:pt x="202" y="1259"/>
                  </a:lnTo>
                  <a:lnTo>
                    <a:pt x="204" y="1259"/>
                  </a:lnTo>
                  <a:lnTo>
                    <a:pt x="204" y="1259"/>
                  </a:lnTo>
                  <a:lnTo>
                    <a:pt x="204" y="1259"/>
                  </a:lnTo>
                  <a:lnTo>
                    <a:pt x="204" y="1257"/>
                  </a:lnTo>
                  <a:lnTo>
                    <a:pt x="204" y="1257"/>
                  </a:lnTo>
                  <a:lnTo>
                    <a:pt x="204" y="1255"/>
                  </a:lnTo>
                  <a:lnTo>
                    <a:pt x="207" y="1255"/>
                  </a:lnTo>
                  <a:lnTo>
                    <a:pt x="207" y="1250"/>
                  </a:lnTo>
                  <a:lnTo>
                    <a:pt x="207" y="1247"/>
                  </a:lnTo>
                  <a:lnTo>
                    <a:pt x="209" y="1247"/>
                  </a:lnTo>
                  <a:lnTo>
                    <a:pt x="211" y="1243"/>
                  </a:lnTo>
                  <a:lnTo>
                    <a:pt x="209" y="1243"/>
                  </a:lnTo>
                  <a:lnTo>
                    <a:pt x="209" y="1243"/>
                  </a:lnTo>
                  <a:lnTo>
                    <a:pt x="209" y="1240"/>
                  </a:lnTo>
                  <a:lnTo>
                    <a:pt x="207" y="1240"/>
                  </a:lnTo>
                  <a:lnTo>
                    <a:pt x="207" y="1238"/>
                  </a:lnTo>
                  <a:lnTo>
                    <a:pt x="204" y="1236"/>
                  </a:lnTo>
                  <a:lnTo>
                    <a:pt x="204" y="1236"/>
                  </a:lnTo>
                  <a:lnTo>
                    <a:pt x="204" y="1236"/>
                  </a:lnTo>
                  <a:lnTo>
                    <a:pt x="204" y="1233"/>
                  </a:lnTo>
                  <a:lnTo>
                    <a:pt x="204" y="1233"/>
                  </a:lnTo>
                  <a:lnTo>
                    <a:pt x="204" y="1231"/>
                  </a:lnTo>
                  <a:lnTo>
                    <a:pt x="199" y="1228"/>
                  </a:lnTo>
                  <a:lnTo>
                    <a:pt x="197" y="1226"/>
                  </a:lnTo>
                  <a:lnTo>
                    <a:pt x="192" y="1221"/>
                  </a:lnTo>
                  <a:lnTo>
                    <a:pt x="190" y="1221"/>
                  </a:lnTo>
                  <a:lnTo>
                    <a:pt x="190" y="1219"/>
                  </a:lnTo>
                  <a:lnTo>
                    <a:pt x="190" y="1219"/>
                  </a:lnTo>
                  <a:lnTo>
                    <a:pt x="185" y="1217"/>
                  </a:lnTo>
                  <a:lnTo>
                    <a:pt x="183" y="1212"/>
                  </a:lnTo>
                  <a:lnTo>
                    <a:pt x="183" y="1209"/>
                  </a:lnTo>
                  <a:lnTo>
                    <a:pt x="183" y="1209"/>
                  </a:lnTo>
                  <a:lnTo>
                    <a:pt x="185" y="1207"/>
                  </a:lnTo>
                  <a:lnTo>
                    <a:pt x="188" y="1207"/>
                  </a:lnTo>
                  <a:lnTo>
                    <a:pt x="188" y="1205"/>
                  </a:lnTo>
                  <a:lnTo>
                    <a:pt x="192" y="1200"/>
                  </a:lnTo>
                  <a:lnTo>
                    <a:pt x="192" y="1197"/>
                  </a:lnTo>
                  <a:lnTo>
                    <a:pt x="192" y="1197"/>
                  </a:lnTo>
                  <a:lnTo>
                    <a:pt x="192" y="1197"/>
                  </a:lnTo>
                  <a:lnTo>
                    <a:pt x="192" y="1195"/>
                  </a:lnTo>
                  <a:lnTo>
                    <a:pt x="192" y="1195"/>
                  </a:lnTo>
                  <a:lnTo>
                    <a:pt x="192" y="1193"/>
                  </a:lnTo>
                  <a:lnTo>
                    <a:pt x="192" y="1193"/>
                  </a:lnTo>
                  <a:lnTo>
                    <a:pt x="192" y="1190"/>
                  </a:lnTo>
                  <a:lnTo>
                    <a:pt x="192" y="1190"/>
                  </a:lnTo>
                  <a:lnTo>
                    <a:pt x="190" y="1190"/>
                  </a:lnTo>
                  <a:lnTo>
                    <a:pt x="190" y="1188"/>
                  </a:lnTo>
                  <a:lnTo>
                    <a:pt x="190" y="1188"/>
                  </a:lnTo>
                  <a:lnTo>
                    <a:pt x="190" y="1188"/>
                  </a:lnTo>
                  <a:lnTo>
                    <a:pt x="188" y="1188"/>
                  </a:lnTo>
                  <a:lnTo>
                    <a:pt x="185" y="1186"/>
                  </a:lnTo>
                  <a:lnTo>
                    <a:pt x="183" y="1186"/>
                  </a:lnTo>
                  <a:lnTo>
                    <a:pt x="183" y="1183"/>
                  </a:lnTo>
                  <a:lnTo>
                    <a:pt x="183" y="1183"/>
                  </a:lnTo>
                  <a:lnTo>
                    <a:pt x="183" y="1181"/>
                  </a:lnTo>
                  <a:lnTo>
                    <a:pt x="183" y="1178"/>
                  </a:lnTo>
                  <a:lnTo>
                    <a:pt x="183" y="1178"/>
                  </a:lnTo>
                  <a:lnTo>
                    <a:pt x="183" y="1178"/>
                  </a:lnTo>
                  <a:lnTo>
                    <a:pt x="183" y="1176"/>
                  </a:lnTo>
                  <a:lnTo>
                    <a:pt x="185" y="1174"/>
                  </a:lnTo>
                  <a:lnTo>
                    <a:pt x="185" y="1174"/>
                  </a:lnTo>
                  <a:lnTo>
                    <a:pt x="185" y="1174"/>
                  </a:lnTo>
                  <a:lnTo>
                    <a:pt x="185" y="1171"/>
                  </a:lnTo>
                  <a:lnTo>
                    <a:pt x="185" y="1169"/>
                  </a:lnTo>
                  <a:lnTo>
                    <a:pt x="185" y="1169"/>
                  </a:lnTo>
                  <a:lnTo>
                    <a:pt x="183" y="1167"/>
                  </a:lnTo>
                  <a:lnTo>
                    <a:pt x="180" y="1167"/>
                  </a:lnTo>
                  <a:lnTo>
                    <a:pt x="178" y="1167"/>
                  </a:lnTo>
                  <a:lnTo>
                    <a:pt x="176" y="1167"/>
                  </a:lnTo>
                  <a:lnTo>
                    <a:pt x="176" y="1162"/>
                  </a:lnTo>
                  <a:lnTo>
                    <a:pt x="176" y="1159"/>
                  </a:lnTo>
                  <a:lnTo>
                    <a:pt x="176" y="1157"/>
                  </a:lnTo>
                  <a:lnTo>
                    <a:pt x="176" y="1155"/>
                  </a:lnTo>
                  <a:lnTo>
                    <a:pt x="180" y="1155"/>
                  </a:lnTo>
                  <a:lnTo>
                    <a:pt x="180" y="1155"/>
                  </a:lnTo>
                  <a:lnTo>
                    <a:pt x="180" y="1152"/>
                  </a:lnTo>
                  <a:lnTo>
                    <a:pt x="180" y="1150"/>
                  </a:lnTo>
                  <a:lnTo>
                    <a:pt x="180" y="1150"/>
                  </a:lnTo>
                  <a:lnTo>
                    <a:pt x="178" y="1150"/>
                  </a:lnTo>
                  <a:lnTo>
                    <a:pt x="176" y="1150"/>
                  </a:lnTo>
                  <a:lnTo>
                    <a:pt x="176" y="1147"/>
                  </a:lnTo>
                  <a:lnTo>
                    <a:pt x="176" y="1147"/>
                  </a:lnTo>
                  <a:lnTo>
                    <a:pt x="176" y="1145"/>
                  </a:lnTo>
                  <a:lnTo>
                    <a:pt x="178" y="1143"/>
                  </a:lnTo>
                  <a:lnTo>
                    <a:pt x="176" y="1138"/>
                  </a:lnTo>
                  <a:lnTo>
                    <a:pt x="178" y="1138"/>
                  </a:lnTo>
                  <a:lnTo>
                    <a:pt x="178" y="1136"/>
                  </a:lnTo>
                  <a:lnTo>
                    <a:pt x="180" y="1136"/>
                  </a:lnTo>
                  <a:lnTo>
                    <a:pt x="180" y="1133"/>
                  </a:lnTo>
                  <a:lnTo>
                    <a:pt x="178" y="1133"/>
                  </a:lnTo>
                  <a:lnTo>
                    <a:pt x="176" y="1133"/>
                  </a:lnTo>
                  <a:lnTo>
                    <a:pt x="178" y="1131"/>
                  </a:lnTo>
                  <a:lnTo>
                    <a:pt x="183" y="1128"/>
                  </a:lnTo>
                  <a:lnTo>
                    <a:pt x="183" y="1131"/>
                  </a:lnTo>
                  <a:lnTo>
                    <a:pt x="185" y="1131"/>
                  </a:lnTo>
                  <a:lnTo>
                    <a:pt x="185" y="1128"/>
                  </a:lnTo>
                  <a:lnTo>
                    <a:pt x="185" y="1128"/>
                  </a:lnTo>
                  <a:lnTo>
                    <a:pt x="183" y="1124"/>
                  </a:lnTo>
                  <a:lnTo>
                    <a:pt x="183" y="1121"/>
                  </a:lnTo>
                  <a:lnTo>
                    <a:pt x="183" y="1119"/>
                  </a:lnTo>
                  <a:lnTo>
                    <a:pt x="183" y="1119"/>
                  </a:lnTo>
                  <a:lnTo>
                    <a:pt x="183" y="1117"/>
                  </a:lnTo>
                  <a:lnTo>
                    <a:pt x="180" y="1117"/>
                  </a:lnTo>
                  <a:lnTo>
                    <a:pt x="180" y="1114"/>
                  </a:lnTo>
                  <a:lnTo>
                    <a:pt x="180" y="1109"/>
                  </a:lnTo>
                  <a:lnTo>
                    <a:pt x="178" y="1107"/>
                  </a:lnTo>
                  <a:lnTo>
                    <a:pt x="176" y="1102"/>
                  </a:lnTo>
                  <a:lnTo>
                    <a:pt x="176" y="1100"/>
                  </a:lnTo>
                  <a:lnTo>
                    <a:pt x="176" y="1100"/>
                  </a:lnTo>
                  <a:lnTo>
                    <a:pt x="173" y="1098"/>
                  </a:lnTo>
                  <a:lnTo>
                    <a:pt x="173" y="1095"/>
                  </a:lnTo>
                  <a:lnTo>
                    <a:pt x="171" y="1090"/>
                  </a:lnTo>
                  <a:lnTo>
                    <a:pt x="171" y="1088"/>
                  </a:lnTo>
                  <a:lnTo>
                    <a:pt x="171" y="1088"/>
                  </a:lnTo>
                  <a:lnTo>
                    <a:pt x="171" y="1086"/>
                  </a:lnTo>
                  <a:lnTo>
                    <a:pt x="166" y="1078"/>
                  </a:lnTo>
                  <a:lnTo>
                    <a:pt x="166" y="1076"/>
                  </a:lnTo>
                  <a:lnTo>
                    <a:pt x="166" y="1071"/>
                  </a:lnTo>
                  <a:lnTo>
                    <a:pt x="173" y="1059"/>
                  </a:lnTo>
                  <a:lnTo>
                    <a:pt x="173" y="1059"/>
                  </a:lnTo>
                  <a:lnTo>
                    <a:pt x="173" y="1059"/>
                  </a:lnTo>
                  <a:lnTo>
                    <a:pt x="173" y="1057"/>
                  </a:lnTo>
                  <a:lnTo>
                    <a:pt x="180" y="1048"/>
                  </a:lnTo>
                  <a:lnTo>
                    <a:pt x="180" y="1048"/>
                  </a:lnTo>
                  <a:lnTo>
                    <a:pt x="183" y="1045"/>
                  </a:lnTo>
                  <a:lnTo>
                    <a:pt x="183" y="1040"/>
                  </a:lnTo>
                  <a:lnTo>
                    <a:pt x="183" y="1040"/>
                  </a:lnTo>
                  <a:lnTo>
                    <a:pt x="183" y="1038"/>
                  </a:lnTo>
                  <a:lnTo>
                    <a:pt x="176" y="1036"/>
                  </a:lnTo>
                  <a:lnTo>
                    <a:pt x="176" y="1033"/>
                  </a:lnTo>
                  <a:lnTo>
                    <a:pt x="173" y="1026"/>
                  </a:lnTo>
                  <a:lnTo>
                    <a:pt x="173" y="1026"/>
                  </a:lnTo>
                  <a:lnTo>
                    <a:pt x="171" y="1024"/>
                  </a:lnTo>
                  <a:lnTo>
                    <a:pt x="171" y="1021"/>
                  </a:lnTo>
                  <a:lnTo>
                    <a:pt x="164" y="1019"/>
                  </a:lnTo>
                  <a:lnTo>
                    <a:pt x="159" y="1017"/>
                  </a:lnTo>
                  <a:lnTo>
                    <a:pt x="159" y="1014"/>
                  </a:lnTo>
                  <a:lnTo>
                    <a:pt x="154" y="1002"/>
                  </a:lnTo>
                  <a:lnTo>
                    <a:pt x="154" y="1000"/>
                  </a:lnTo>
                  <a:lnTo>
                    <a:pt x="154" y="1000"/>
                  </a:lnTo>
                  <a:lnTo>
                    <a:pt x="154" y="998"/>
                  </a:lnTo>
                  <a:lnTo>
                    <a:pt x="159" y="990"/>
                  </a:lnTo>
                  <a:lnTo>
                    <a:pt x="161" y="988"/>
                  </a:lnTo>
                  <a:lnTo>
                    <a:pt x="161" y="986"/>
                  </a:lnTo>
                  <a:lnTo>
                    <a:pt x="159" y="983"/>
                  </a:lnTo>
                  <a:lnTo>
                    <a:pt x="157" y="981"/>
                  </a:lnTo>
                  <a:lnTo>
                    <a:pt x="154" y="983"/>
                  </a:lnTo>
                  <a:lnTo>
                    <a:pt x="154" y="981"/>
                  </a:lnTo>
                  <a:lnTo>
                    <a:pt x="154" y="981"/>
                  </a:lnTo>
                  <a:lnTo>
                    <a:pt x="154" y="981"/>
                  </a:lnTo>
                  <a:lnTo>
                    <a:pt x="159" y="979"/>
                  </a:lnTo>
                  <a:lnTo>
                    <a:pt x="161" y="976"/>
                  </a:lnTo>
                  <a:lnTo>
                    <a:pt x="164" y="976"/>
                  </a:lnTo>
                  <a:lnTo>
                    <a:pt x="164" y="974"/>
                  </a:lnTo>
                  <a:lnTo>
                    <a:pt x="166" y="974"/>
                  </a:lnTo>
                  <a:lnTo>
                    <a:pt x="166" y="974"/>
                  </a:lnTo>
                  <a:lnTo>
                    <a:pt x="166" y="974"/>
                  </a:lnTo>
                  <a:lnTo>
                    <a:pt x="169" y="971"/>
                  </a:lnTo>
                  <a:lnTo>
                    <a:pt x="169" y="969"/>
                  </a:lnTo>
                  <a:lnTo>
                    <a:pt x="171" y="967"/>
                  </a:lnTo>
                  <a:lnTo>
                    <a:pt x="171" y="967"/>
                  </a:lnTo>
                  <a:lnTo>
                    <a:pt x="171" y="964"/>
                  </a:lnTo>
                  <a:lnTo>
                    <a:pt x="171" y="964"/>
                  </a:lnTo>
                  <a:lnTo>
                    <a:pt x="171" y="962"/>
                  </a:lnTo>
                  <a:lnTo>
                    <a:pt x="171" y="959"/>
                  </a:lnTo>
                  <a:lnTo>
                    <a:pt x="173" y="959"/>
                  </a:lnTo>
                  <a:lnTo>
                    <a:pt x="176" y="959"/>
                  </a:lnTo>
                  <a:lnTo>
                    <a:pt x="176" y="959"/>
                  </a:lnTo>
                  <a:lnTo>
                    <a:pt x="178" y="959"/>
                  </a:lnTo>
                  <a:lnTo>
                    <a:pt x="178" y="957"/>
                  </a:lnTo>
                  <a:lnTo>
                    <a:pt x="180" y="957"/>
                  </a:lnTo>
                  <a:lnTo>
                    <a:pt x="183" y="957"/>
                  </a:lnTo>
                  <a:lnTo>
                    <a:pt x="183" y="957"/>
                  </a:lnTo>
                  <a:lnTo>
                    <a:pt x="185" y="955"/>
                  </a:lnTo>
                  <a:lnTo>
                    <a:pt x="185" y="952"/>
                  </a:lnTo>
                  <a:lnTo>
                    <a:pt x="185" y="950"/>
                  </a:lnTo>
                  <a:lnTo>
                    <a:pt x="185" y="950"/>
                  </a:lnTo>
                  <a:lnTo>
                    <a:pt x="185" y="948"/>
                  </a:lnTo>
                  <a:lnTo>
                    <a:pt x="185" y="948"/>
                  </a:lnTo>
                  <a:lnTo>
                    <a:pt x="185" y="945"/>
                  </a:lnTo>
                  <a:lnTo>
                    <a:pt x="185" y="945"/>
                  </a:lnTo>
                  <a:lnTo>
                    <a:pt x="185" y="945"/>
                  </a:lnTo>
                  <a:lnTo>
                    <a:pt x="185" y="945"/>
                  </a:lnTo>
                  <a:lnTo>
                    <a:pt x="188" y="945"/>
                  </a:lnTo>
                  <a:lnTo>
                    <a:pt x="190" y="948"/>
                  </a:lnTo>
                  <a:lnTo>
                    <a:pt x="192" y="950"/>
                  </a:lnTo>
                  <a:lnTo>
                    <a:pt x="195" y="950"/>
                  </a:lnTo>
                  <a:lnTo>
                    <a:pt x="197" y="950"/>
                  </a:lnTo>
                  <a:lnTo>
                    <a:pt x="199" y="948"/>
                  </a:lnTo>
                  <a:lnTo>
                    <a:pt x="199" y="948"/>
                  </a:lnTo>
                  <a:lnTo>
                    <a:pt x="199" y="945"/>
                  </a:lnTo>
                  <a:lnTo>
                    <a:pt x="199" y="943"/>
                  </a:lnTo>
                  <a:lnTo>
                    <a:pt x="199" y="940"/>
                  </a:lnTo>
                  <a:lnTo>
                    <a:pt x="199" y="940"/>
                  </a:lnTo>
                  <a:lnTo>
                    <a:pt x="199" y="938"/>
                  </a:lnTo>
                  <a:lnTo>
                    <a:pt x="197" y="938"/>
                  </a:lnTo>
                  <a:lnTo>
                    <a:pt x="197" y="936"/>
                  </a:lnTo>
                  <a:lnTo>
                    <a:pt x="202" y="938"/>
                  </a:lnTo>
                  <a:lnTo>
                    <a:pt x="202" y="938"/>
                  </a:lnTo>
                  <a:lnTo>
                    <a:pt x="204" y="938"/>
                  </a:lnTo>
                  <a:lnTo>
                    <a:pt x="204" y="938"/>
                  </a:lnTo>
                  <a:lnTo>
                    <a:pt x="204" y="938"/>
                  </a:lnTo>
                  <a:lnTo>
                    <a:pt x="207" y="938"/>
                  </a:lnTo>
                  <a:lnTo>
                    <a:pt x="207" y="940"/>
                  </a:lnTo>
                  <a:lnTo>
                    <a:pt x="207" y="940"/>
                  </a:lnTo>
                  <a:lnTo>
                    <a:pt x="207" y="940"/>
                  </a:lnTo>
                  <a:lnTo>
                    <a:pt x="207" y="940"/>
                  </a:lnTo>
                  <a:lnTo>
                    <a:pt x="207" y="943"/>
                  </a:lnTo>
                  <a:lnTo>
                    <a:pt x="207" y="945"/>
                  </a:lnTo>
                  <a:lnTo>
                    <a:pt x="204" y="945"/>
                  </a:lnTo>
                  <a:lnTo>
                    <a:pt x="207" y="945"/>
                  </a:lnTo>
                  <a:lnTo>
                    <a:pt x="207" y="945"/>
                  </a:lnTo>
                  <a:lnTo>
                    <a:pt x="207" y="940"/>
                  </a:lnTo>
                  <a:lnTo>
                    <a:pt x="209" y="940"/>
                  </a:lnTo>
                  <a:lnTo>
                    <a:pt x="211" y="940"/>
                  </a:lnTo>
                  <a:lnTo>
                    <a:pt x="214" y="940"/>
                  </a:lnTo>
                  <a:lnTo>
                    <a:pt x="214" y="940"/>
                  </a:lnTo>
                  <a:lnTo>
                    <a:pt x="214" y="940"/>
                  </a:lnTo>
                  <a:lnTo>
                    <a:pt x="214" y="938"/>
                  </a:lnTo>
                  <a:lnTo>
                    <a:pt x="214" y="938"/>
                  </a:lnTo>
                  <a:lnTo>
                    <a:pt x="214" y="936"/>
                  </a:lnTo>
                  <a:lnTo>
                    <a:pt x="214" y="936"/>
                  </a:lnTo>
                  <a:lnTo>
                    <a:pt x="214" y="933"/>
                  </a:lnTo>
                  <a:lnTo>
                    <a:pt x="214" y="933"/>
                  </a:lnTo>
                  <a:lnTo>
                    <a:pt x="216" y="933"/>
                  </a:lnTo>
                  <a:lnTo>
                    <a:pt x="216" y="936"/>
                  </a:lnTo>
                  <a:lnTo>
                    <a:pt x="216" y="936"/>
                  </a:lnTo>
                  <a:lnTo>
                    <a:pt x="218" y="936"/>
                  </a:lnTo>
                  <a:lnTo>
                    <a:pt x="221" y="936"/>
                  </a:lnTo>
                  <a:lnTo>
                    <a:pt x="221" y="936"/>
                  </a:lnTo>
                  <a:lnTo>
                    <a:pt x="218" y="933"/>
                  </a:lnTo>
                  <a:lnTo>
                    <a:pt x="216" y="931"/>
                  </a:lnTo>
                  <a:lnTo>
                    <a:pt x="216" y="931"/>
                  </a:lnTo>
                  <a:lnTo>
                    <a:pt x="216" y="929"/>
                  </a:lnTo>
                  <a:lnTo>
                    <a:pt x="216" y="929"/>
                  </a:lnTo>
                  <a:lnTo>
                    <a:pt x="216" y="926"/>
                  </a:lnTo>
                  <a:lnTo>
                    <a:pt x="218" y="926"/>
                  </a:lnTo>
                  <a:lnTo>
                    <a:pt x="223" y="931"/>
                  </a:lnTo>
                  <a:lnTo>
                    <a:pt x="223" y="931"/>
                  </a:lnTo>
                  <a:lnTo>
                    <a:pt x="226" y="931"/>
                  </a:lnTo>
                  <a:lnTo>
                    <a:pt x="226" y="933"/>
                  </a:lnTo>
                  <a:lnTo>
                    <a:pt x="226" y="936"/>
                  </a:lnTo>
                  <a:lnTo>
                    <a:pt x="226" y="936"/>
                  </a:lnTo>
                  <a:lnTo>
                    <a:pt x="230" y="936"/>
                  </a:lnTo>
                  <a:lnTo>
                    <a:pt x="230" y="936"/>
                  </a:lnTo>
                  <a:lnTo>
                    <a:pt x="235" y="936"/>
                  </a:lnTo>
                  <a:lnTo>
                    <a:pt x="235" y="938"/>
                  </a:lnTo>
                  <a:lnTo>
                    <a:pt x="235" y="938"/>
                  </a:lnTo>
                  <a:lnTo>
                    <a:pt x="237" y="938"/>
                  </a:lnTo>
                  <a:lnTo>
                    <a:pt x="237" y="940"/>
                  </a:lnTo>
                  <a:lnTo>
                    <a:pt x="237" y="940"/>
                  </a:lnTo>
                  <a:lnTo>
                    <a:pt x="237" y="943"/>
                  </a:lnTo>
                  <a:lnTo>
                    <a:pt x="237" y="945"/>
                  </a:lnTo>
                  <a:lnTo>
                    <a:pt x="235" y="945"/>
                  </a:lnTo>
                  <a:lnTo>
                    <a:pt x="233" y="948"/>
                  </a:lnTo>
                  <a:lnTo>
                    <a:pt x="226" y="945"/>
                  </a:lnTo>
                  <a:lnTo>
                    <a:pt x="226" y="943"/>
                  </a:lnTo>
                  <a:lnTo>
                    <a:pt x="223" y="945"/>
                  </a:lnTo>
                  <a:lnTo>
                    <a:pt x="221" y="943"/>
                  </a:lnTo>
                  <a:lnTo>
                    <a:pt x="221" y="940"/>
                  </a:lnTo>
                  <a:lnTo>
                    <a:pt x="221" y="940"/>
                  </a:lnTo>
                  <a:lnTo>
                    <a:pt x="221" y="938"/>
                  </a:lnTo>
                  <a:lnTo>
                    <a:pt x="221" y="938"/>
                  </a:lnTo>
                  <a:lnTo>
                    <a:pt x="221" y="940"/>
                  </a:lnTo>
                  <a:lnTo>
                    <a:pt x="221" y="940"/>
                  </a:lnTo>
                  <a:lnTo>
                    <a:pt x="218" y="943"/>
                  </a:lnTo>
                  <a:lnTo>
                    <a:pt x="216" y="943"/>
                  </a:lnTo>
                  <a:lnTo>
                    <a:pt x="216" y="945"/>
                  </a:lnTo>
                  <a:lnTo>
                    <a:pt x="218" y="945"/>
                  </a:lnTo>
                  <a:lnTo>
                    <a:pt x="218" y="945"/>
                  </a:lnTo>
                  <a:lnTo>
                    <a:pt x="218" y="948"/>
                  </a:lnTo>
                  <a:lnTo>
                    <a:pt x="221" y="945"/>
                  </a:lnTo>
                  <a:lnTo>
                    <a:pt x="221" y="948"/>
                  </a:lnTo>
                  <a:lnTo>
                    <a:pt x="223" y="948"/>
                  </a:lnTo>
                  <a:lnTo>
                    <a:pt x="226" y="948"/>
                  </a:lnTo>
                  <a:lnTo>
                    <a:pt x="226" y="948"/>
                  </a:lnTo>
                  <a:lnTo>
                    <a:pt x="226" y="950"/>
                  </a:lnTo>
                  <a:lnTo>
                    <a:pt x="226" y="950"/>
                  </a:lnTo>
                  <a:lnTo>
                    <a:pt x="226" y="950"/>
                  </a:lnTo>
                  <a:lnTo>
                    <a:pt x="228" y="950"/>
                  </a:lnTo>
                  <a:lnTo>
                    <a:pt x="228" y="952"/>
                  </a:lnTo>
                  <a:lnTo>
                    <a:pt x="230" y="950"/>
                  </a:lnTo>
                  <a:lnTo>
                    <a:pt x="233" y="950"/>
                  </a:lnTo>
                  <a:lnTo>
                    <a:pt x="233" y="950"/>
                  </a:lnTo>
                  <a:lnTo>
                    <a:pt x="233" y="952"/>
                  </a:lnTo>
                  <a:lnTo>
                    <a:pt x="233" y="955"/>
                  </a:lnTo>
                  <a:lnTo>
                    <a:pt x="233" y="955"/>
                  </a:lnTo>
                  <a:lnTo>
                    <a:pt x="233" y="952"/>
                  </a:lnTo>
                  <a:lnTo>
                    <a:pt x="235" y="952"/>
                  </a:lnTo>
                  <a:lnTo>
                    <a:pt x="237" y="952"/>
                  </a:lnTo>
                  <a:lnTo>
                    <a:pt x="233" y="957"/>
                  </a:lnTo>
                  <a:lnTo>
                    <a:pt x="233" y="959"/>
                  </a:lnTo>
                  <a:lnTo>
                    <a:pt x="233" y="959"/>
                  </a:lnTo>
                  <a:lnTo>
                    <a:pt x="233" y="959"/>
                  </a:lnTo>
                  <a:lnTo>
                    <a:pt x="235" y="959"/>
                  </a:lnTo>
                  <a:lnTo>
                    <a:pt x="235" y="957"/>
                  </a:lnTo>
                  <a:lnTo>
                    <a:pt x="235" y="957"/>
                  </a:lnTo>
                  <a:lnTo>
                    <a:pt x="240" y="955"/>
                  </a:lnTo>
                  <a:lnTo>
                    <a:pt x="242" y="955"/>
                  </a:lnTo>
                  <a:lnTo>
                    <a:pt x="242" y="955"/>
                  </a:lnTo>
                  <a:lnTo>
                    <a:pt x="242" y="955"/>
                  </a:lnTo>
                  <a:lnTo>
                    <a:pt x="245" y="955"/>
                  </a:lnTo>
                  <a:lnTo>
                    <a:pt x="245" y="955"/>
                  </a:lnTo>
                  <a:lnTo>
                    <a:pt x="245" y="957"/>
                  </a:lnTo>
                  <a:lnTo>
                    <a:pt x="242" y="957"/>
                  </a:lnTo>
                  <a:lnTo>
                    <a:pt x="242" y="957"/>
                  </a:lnTo>
                  <a:lnTo>
                    <a:pt x="245" y="957"/>
                  </a:lnTo>
                  <a:lnTo>
                    <a:pt x="242" y="959"/>
                  </a:lnTo>
                  <a:lnTo>
                    <a:pt x="242" y="962"/>
                  </a:lnTo>
                  <a:lnTo>
                    <a:pt x="240" y="962"/>
                  </a:lnTo>
                  <a:lnTo>
                    <a:pt x="240" y="964"/>
                  </a:lnTo>
                  <a:lnTo>
                    <a:pt x="242" y="962"/>
                  </a:lnTo>
                  <a:lnTo>
                    <a:pt x="242" y="962"/>
                  </a:lnTo>
                  <a:lnTo>
                    <a:pt x="245" y="964"/>
                  </a:lnTo>
                  <a:lnTo>
                    <a:pt x="242" y="964"/>
                  </a:lnTo>
                  <a:lnTo>
                    <a:pt x="242" y="964"/>
                  </a:lnTo>
                  <a:lnTo>
                    <a:pt x="242" y="964"/>
                  </a:lnTo>
                  <a:lnTo>
                    <a:pt x="242" y="967"/>
                  </a:lnTo>
                  <a:lnTo>
                    <a:pt x="245" y="964"/>
                  </a:lnTo>
                  <a:lnTo>
                    <a:pt x="245" y="967"/>
                  </a:lnTo>
                  <a:lnTo>
                    <a:pt x="245" y="967"/>
                  </a:lnTo>
                  <a:lnTo>
                    <a:pt x="242" y="969"/>
                  </a:lnTo>
                  <a:lnTo>
                    <a:pt x="242" y="969"/>
                  </a:lnTo>
                  <a:lnTo>
                    <a:pt x="240" y="969"/>
                  </a:lnTo>
                  <a:lnTo>
                    <a:pt x="240" y="971"/>
                  </a:lnTo>
                  <a:lnTo>
                    <a:pt x="240" y="971"/>
                  </a:lnTo>
                  <a:lnTo>
                    <a:pt x="237" y="971"/>
                  </a:lnTo>
                  <a:lnTo>
                    <a:pt x="235" y="974"/>
                  </a:lnTo>
                  <a:lnTo>
                    <a:pt x="237" y="974"/>
                  </a:lnTo>
                  <a:lnTo>
                    <a:pt x="240" y="974"/>
                  </a:lnTo>
                  <a:lnTo>
                    <a:pt x="242" y="971"/>
                  </a:lnTo>
                  <a:lnTo>
                    <a:pt x="242" y="971"/>
                  </a:lnTo>
                  <a:lnTo>
                    <a:pt x="245" y="969"/>
                  </a:lnTo>
                  <a:lnTo>
                    <a:pt x="245" y="969"/>
                  </a:lnTo>
                  <a:lnTo>
                    <a:pt x="245" y="967"/>
                  </a:lnTo>
                  <a:lnTo>
                    <a:pt x="245" y="967"/>
                  </a:lnTo>
                  <a:lnTo>
                    <a:pt x="245" y="964"/>
                  </a:lnTo>
                  <a:lnTo>
                    <a:pt x="245" y="964"/>
                  </a:lnTo>
                  <a:lnTo>
                    <a:pt x="245" y="962"/>
                  </a:lnTo>
                  <a:lnTo>
                    <a:pt x="245" y="959"/>
                  </a:lnTo>
                  <a:lnTo>
                    <a:pt x="247" y="959"/>
                  </a:lnTo>
                  <a:lnTo>
                    <a:pt x="249" y="959"/>
                  </a:lnTo>
                  <a:lnTo>
                    <a:pt x="249" y="959"/>
                  </a:lnTo>
                  <a:lnTo>
                    <a:pt x="249" y="959"/>
                  </a:lnTo>
                  <a:lnTo>
                    <a:pt x="252" y="959"/>
                  </a:lnTo>
                  <a:lnTo>
                    <a:pt x="252" y="959"/>
                  </a:lnTo>
                  <a:lnTo>
                    <a:pt x="256" y="959"/>
                  </a:lnTo>
                  <a:lnTo>
                    <a:pt x="261" y="959"/>
                  </a:lnTo>
                  <a:lnTo>
                    <a:pt x="261" y="962"/>
                  </a:lnTo>
                  <a:lnTo>
                    <a:pt x="261" y="962"/>
                  </a:lnTo>
                  <a:lnTo>
                    <a:pt x="264" y="964"/>
                  </a:lnTo>
                  <a:lnTo>
                    <a:pt x="264" y="964"/>
                  </a:lnTo>
                  <a:lnTo>
                    <a:pt x="271" y="964"/>
                  </a:lnTo>
                  <a:lnTo>
                    <a:pt x="271" y="967"/>
                  </a:lnTo>
                  <a:lnTo>
                    <a:pt x="271" y="967"/>
                  </a:lnTo>
                  <a:lnTo>
                    <a:pt x="271" y="964"/>
                  </a:lnTo>
                  <a:lnTo>
                    <a:pt x="273" y="964"/>
                  </a:lnTo>
                  <a:lnTo>
                    <a:pt x="273" y="967"/>
                  </a:lnTo>
                  <a:lnTo>
                    <a:pt x="273" y="967"/>
                  </a:lnTo>
                  <a:lnTo>
                    <a:pt x="275" y="967"/>
                  </a:lnTo>
                  <a:lnTo>
                    <a:pt x="275" y="964"/>
                  </a:lnTo>
                  <a:lnTo>
                    <a:pt x="273" y="964"/>
                  </a:lnTo>
                  <a:lnTo>
                    <a:pt x="273" y="962"/>
                  </a:lnTo>
                  <a:lnTo>
                    <a:pt x="275" y="964"/>
                  </a:lnTo>
                  <a:lnTo>
                    <a:pt x="275" y="962"/>
                  </a:lnTo>
                  <a:lnTo>
                    <a:pt x="285" y="967"/>
                  </a:lnTo>
                  <a:lnTo>
                    <a:pt x="287" y="967"/>
                  </a:lnTo>
                  <a:lnTo>
                    <a:pt x="290" y="967"/>
                  </a:lnTo>
                  <a:lnTo>
                    <a:pt x="290" y="969"/>
                  </a:lnTo>
                  <a:lnTo>
                    <a:pt x="290" y="969"/>
                  </a:lnTo>
                  <a:lnTo>
                    <a:pt x="292" y="971"/>
                  </a:lnTo>
                  <a:lnTo>
                    <a:pt x="294" y="971"/>
                  </a:lnTo>
                  <a:lnTo>
                    <a:pt x="294" y="974"/>
                  </a:lnTo>
                  <a:lnTo>
                    <a:pt x="299" y="976"/>
                  </a:lnTo>
                  <a:lnTo>
                    <a:pt x="302" y="976"/>
                  </a:lnTo>
                  <a:lnTo>
                    <a:pt x="302" y="976"/>
                  </a:lnTo>
                  <a:lnTo>
                    <a:pt x="302" y="979"/>
                  </a:lnTo>
                  <a:lnTo>
                    <a:pt x="304" y="979"/>
                  </a:lnTo>
                  <a:lnTo>
                    <a:pt x="306" y="981"/>
                  </a:lnTo>
                  <a:lnTo>
                    <a:pt x="306" y="981"/>
                  </a:lnTo>
                  <a:lnTo>
                    <a:pt x="306" y="983"/>
                  </a:lnTo>
                  <a:lnTo>
                    <a:pt x="311" y="983"/>
                  </a:lnTo>
                  <a:lnTo>
                    <a:pt x="311" y="986"/>
                  </a:lnTo>
                  <a:lnTo>
                    <a:pt x="311" y="986"/>
                  </a:lnTo>
                  <a:lnTo>
                    <a:pt x="311" y="986"/>
                  </a:lnTo>
                  <a:lnTo>
                    <a:pt x="313" y="986"/>
                  </a:lnTo>
                  <a:lnTo>
                    <a:pt x="313" y="988"/>
                  </a:lnTo>
                  <a:lnTo>
                    <a:pt x="313" y="988"/>
                  </a:lnTo>
                  <a:lnTo>
                    <a:pt x="313" y="988"/>
                  </a:lnTo>
                  <a:lnTo>
                    <a:pt x="316" y="988"/>
                  </a:lnTo>
                  <a:lnTo>
                    <a:pt x="316" y="988"/>
                  </a:lnTo>
                  <a:lnTo>
                    <a:pt x="316" y="990"/>
                  </a:lnTo>
                  <a:lnTo>
                    <a:pt x="318" y="990"/>
                  </a:lnTo>
                  <a:lnTo>
                    <a:pt x="321" y="990"/>
                  </a:lnTo>
                  <a:lnTo>
                    <a:pt x="321" y="993"/>
                  </a:lnTo>
                  <a:lnTo>
                    <a:pt x="323" y="995"/>
                  </a:lnTo>
                  <a:lnTo>
                    <a:pt x="323" y="998"/>
                  </a:lnTo>
                  <a:lnTo>
                    <a:pt x="325" y="998"/>
                  </a:lnTo>
                  <a:lnTo>
                    <a:pt x="325" y="1000"/>
                  </a:lnTo>
                  <a:lnTo>
                    <a:pt x="325" y="1000"/>
                  </a:lnTo>
                  <a:lnTo>
                    <a:pt x="328" y="1000"/>
                  </a:lnTo>
                  <a:lnTo>
                    <a:pt x="328" y="1002"/>
                  </a:lnTo>
                  <a:lnTo>
                    <a:pt x="330" y="1005"/>
                  </a:lnTo>
                  <a:lnTo>
                    <a:pt x="330" y="1005"/>
                  </a:lnTo>
                  <a:lnTo>
                    <a:pt x="332" y="1005"/>
                  </a:lnTo>
                  <a:lnTo>
                    <a:pt x="330" y="1007"/>
                  </a:lnTo>
                  <a:lnTo>
                    <a:pt x="332" y="1009"/>
                  </a:lnTo>
                  <a:lnTo>
                    <a:pt x="332" y="1007"/>
                  </a:lnTo>
                  <a:lnTo>
                    <a:pt x="332" y="1007"/>
                  </a:lnTo>
                  <a:lnTo>
                    <a:pt x="332" y="1007"/>
                  </a:lnTo>
                  <a:lnTo>
                    <a:pt x="335" y="1007"/>
                  </a:lnTo>
                  <a:lnTo>
                    <a:pt x="335" y="1007"/>
                  </a:lnTo>
                  <a:lnTo>
                    <a:pt x="335" y="1007"/>
                  </a:lnTo>
                  <a:lnTo>
                    <a:pt x="337" y="1009"/>
                  </a:lnTo>
                  <a:lnTo>
                    <a:pt x="335" y="1009"/>
                  </a:lnTo>
                  <a:lnTo>
                    <a:pt x="337" y="1009"/>
                  </a:lnTo>
                  <a:lnTo>
                    <a:pt x="337" y="1009"/>
                  </a:lnTo>
                  <a:lnTo>
                    <a:pt x="340" y="1009"/>
                  </a:lnTo>
                  <a:lnTo>
                    <a:pt x="340" y="1009"/>
                  </a:lnTo>
                  <a:lnTo>
                    <a:pt x="342" y="1009"/>
                  </a:lnTo>
                  <a:lnTo>
                    <a:pt x="342" y="1012"/>
                  </a:lnTo>
                  <a:lnTo>
                    <a:pt x="342" y="1014"/>
                  </a:lnTo>
                  <a:lnTo>
                    <a:pt x="347" y="1017"/>
                  </a:lnTo>
                  <a:lnTo>
                    <a:pt x="349" y="1017"/>
                  </a:lnTo>
                  <a:lnTo>
                    <a:pt x="351" y="1021"/>
                  </a:lnTo>
                  <a:lnTo>
                    <a:pt x="354" y="1021"/>
                  </a:lnTo>
                  <a:lnTo>
                    <a:pt x="354" y="1021"/>
                  </a:lnTo>
                  <a:lnTo>
                    <a:pt x="354" y="1024"/>
                  </a:lnTo>
                  <a:lnTo>
                    <a:pt x="356" y="1024"/>
                  </a:lnTo>
                  <a:lnTo>
                    <a:pt x="356" y="1024"/>
                  </a:lnTo>
                  <a:lnTo>
                    <a:pt x="356" y="1021"/>
                  </a:lnTo>
                  <a:lnTo>
                    <a:pt x="356" y="1019"/>
                  </a:lnTo>
                  <a:lnTo>
                    <a:pt x="354" y="1017"/>
                  </a:lnTo>
                  <a:lnTo>
                    <a:pt x="354" y="1017"/>
                  </a:lnTo>
                  <a:lnTo>
                    <a:pt x="356" y="1017"/>
                  </a:lnTo>
                  <a:lnTo>
                    <a:pt x="356" y="1019"/>
                  </a:lnTo>
                  <a:lnTo>
                    <a:pt x="359" y="1019"/>
                  </a:lnTo>
                  <a:lnTo>
                    <a:pt x="359" y="1019"/>
                  </a:lnTo>
                  <a:lnTo>
                    <a:pt x="359" y="1021"/>
                  </a:lnTo>
                  <a:lnTo>
                    <a:pt x="361" y="1024"/>
                  </a:lnTo>
                  <a:lnTo>
                    <a:pt x="361" y="1024"/>
                  </a:lnTo>
                  <a:lnTo>
                    <a:pt x="361" y="1024"/>
                  </a:lnTo>
                  <a:lnTo>
                    <a:pt x="361" y="1026"/>
                  </a:lnTo>
                  <a:lnTo>
                    <a:pt x="363" y="1026"/>
                  </a:lnTo>
                  <a:lnTo>
                    <a:pt x="366" y="1028"/>
                  </a:lnTo>
                  <a:lnTo>
                    <a:pt x="366" y="1031"/>
                  </a:lnTo>
                  <a:lnTo>
                    <a:pt x="366" y="1033"/>
                  </a:lnTo>
                  <a:lnTo>
                    <a:pt x="366" y="1033"/>
                  </a:lnTo>
                  <a:lnTo>
                    <a:pt x="366" y="1036"/>
                  </a:lnTo>
                  <a:lnTo>
                    <a:pt x="368" y="1036"/>
                  </a:lnTo>
                  <a:lnTo>
                    <a:pt x="370" y="1036"/>
                  </a:lnTo>
                  <a:lnTo>
                    <a:pt x="370" y="1036"/>
                  </a:lnTo>
                  <a:lnTo>
                    <a:pt x="370" y="1033"/>
                  </a:lnTo>
                  <a:lnTo>
                    <a:pt x="370" y="1033"/>
                  </a:lnTo>
                  <a:lnTo>
                    <a:pt x="373" y="1036"/>
                  </a:lnTo>
                  <a:lnTo>
                    <a:pt x="373" y="1036"/>
                  </a:lnTo>
                  <a:lnTo>
                    <a:pt x="373" y="1038"/>
                  </a:lnTo>
                  <a:lnTo>
                    <a:pt x="375" y="1038"/>
                  </a:lnTo>
                  <a:lnTo>
                    <a:pt x="375" y="1038"/>
                  </a:lnTo>
                  <a:lnTo>
                    <a:pt x="378" y="1038"/>
                  </a:lnTo>
                  <a:lnTo>
                    <a:pt x="378" y="1040"/>
                  </a:lnTo>
                  <a:lnTo>
                    <a:pt x="380" y="1040"/>
                  </a:lnTo>
                  <a:lnTo>
                    <a:pt x="378" y="1043"/>
                  </a:lnTo>
                  <a:lnTo>
                    <a:pt x="378" y="1045"/>
                  </a:lnTo>
                  <a:lnTo>
                    <a:pt x="378" y="1045"/>
                  </a:lnTo>
                  <a:lnTo>
                    <a:pt x="378" y="1048"/>
                  </a:lnTo>
                  <a:lnTo>
                    <a:pt x="378" y="1048"/>
                  </a:lnTo>
                  <a:lnTo>
                    <a:pt x="378" y="1050"/>
                  </a:lnTo>
                  <a:lnTo>
                    <a:pt x="380" y="1050"/>
                  </a:lnTo>
                  <a:lnTo>
                    <a:pt x="380" y="1050"/>
                  </a:lnTo>
                  <a:lnTo>
                    <a:pt x="380" y="1050"/>
                  </a:lnTo>
                  <a:lnTo>
                    <a:pt x="380" y="1052"/>
                  </a:lnTo>
                  <a:lnTo>
                    <a:pt x="380" y="1055"/>
                  </a:lnTo>
                  <a:lnTo>
                    <a:pt x="380" y="1055"/>
                  </a:lnTo>
                  <a:lnTo>
                    <a:pt x="380" y="1057"/>
                  </a:lnTo>
                  <a:lnTo>
                    <a:pt x="380" y="1057"/>
                  </a:lnTo>
                  <a:lnTo>
                    <a:pt x="380" y="1059"/>
                  </a:lnTo>
                  <a:lnTo>
                    <a:pt x="380" y="1059"/>
                  </a:lnTo>
                  <a:lnTo>
                    <a:pt x="382" y="1062"/>
                  </a:lnTo>
                  <a:lnTo>
                    <a:pt x="382" y="1059"/>
                  </a:lnTo>
                  <a:lnTo>
                    <a:pt x="382" y="1059"/>
                  </a:lnTo>
                  <a:lnTo>
                    <a:pt x="382" y="1062"/>
                  </a:lnTo>
                  <a:lnTo>
                    <a:pt x="385" y="1062"/>
                  </a:lnTo>
                  <a:lnTo>
                    <a:pt x="382" y="1064"/>
                  </a:lnTo>
                  <a:lnTo>
                    <a:pt x="382" y="1064"/>
                  </a:lnTo>
                  <a:lnTo>
                    <a:pt x="385" y="1064"/>
                  </a:lnTo>
                  <a:lnTo>
                    <a:pt x="385" y="1067"/>
                  </a:lnTo>
                  <a:lnTo>
                    <a:pt x="382" y="1067"/>
                  </a:lnTo>
                  <a:lnTo>
                    <a:pt x="382" y="1069"/>
                  </a:lnTo>
                  <a:lnTo>
                    <a:pt x="382" y="1069"/>
                  </a:lnTo>
                  <a:lnTo>
                    <a:pt x="385" y="1069"/>
                  </a:lnTo>
                  <a:lnTo>
                    <a:pt x="382" y="1071"/>
                  </a:lnTo>
                  <a:lnTo>
                    <a:pt x="382" y="1071"/>
                  </a:lnTo>
                  <a:lnTo>
                    <a:pt x="382" y="1074"/>
                  </a:lnTo>
                  <a:lnTo>
                    <a:pt x="382" y="1074"/>
                  </a:lnTo>
                  <a:lnTo>
                    <a:pt x="382" y="1076"/>
                  </a:lnTo>
                  <a:lnTo>
                    <a:pt x="380" y="1078"/>
                  </a:lnTo>
                  <a:lnTo>
                    <a:pt x="380" y="1081"/>
                  </a:lnTo>
                  <a:lnTo>
                    <a:pt x="378" y="1083"/>
                  </a:lnTo>
                  <a:lnTo>
                    <a:pt x="375" y="1086"/>
                  </a:lnTo>
                  <a:lnTo>
                    <a:pt x="375" y="1086"/>
                  </a:lnTo>
                  <a:lnTo>
                    <a:pt x="375" y="1088"/>
                  </a:lnTo>
                  <a:lnTo>
                    <a:pt x="373" y="1088"/>
                  </a:lnTo>
                  <a:lnTo>
                    <a:pt x="373" y="1088"/>
                  </a:lnTo>
                  <a:lnTo>
                    <a:pt x="373" y="1088"/>
                  </a:lnTo>
                  <a:lnTo>
                    <a:pt x="373" y="1090"/>
                  </a:lnTo>
                  <a:lnTo>
                    <a:pt x="373" y="1090"/>
                  </a:lnTo>
                  <a:lnTo>
                    <a:pt x="373" y="1093"/>
                  </a:lnTo>
                  <a:lnTo>
                    <a:pt x="370" y="1093"/>
                  </a:lnTo>
                  <a:lnTo>
                    <a:pt x="370" y="1095"/>
                  </a:lnTo>
                  <a:lnTo>
                    <a:pt x="370" y="1095"/>
                  </a:lnTo>
                  <a:lnTo>
                    <a:pt x="368" y="1095"/>
                  </a:lnTo>
                  <a:lnTo>
                    <a:pt x="368" y="1098"/>
                  </a:lnTo>
                  <a:lnTo>
                    <a:pt x="366" y="1098"/>
                  </a:lnTo>
                  <a:lnTo>
                    <a:pt x="366" y="1098"/>
                  </a:lnTo>
                  <a:lnTo>
                    <a:pt x="363" y="1100"/>
                  </a:lnTo>
                  <a:lnTo>
                    <a:pt x="361" y="1102"/>
                  </a:lnTo>
                  <a:lnTo>
                    <a:pt x="356" y="1105"/>
                  </a:lnTo>
                  <a:lnTo>
                    <a:pt x="356" y="1105"/>
                  </a:lnTo>
                  <a:lnTo>
                    <a:pt x="356" y="1107"/>
                  </a:lnTo>
                  <a:lnTo>
                    <a:pt x="354" y="1107"/>
                  </a:lnTo>
                  <a:lnTo>
                    <a:pt x="351" y="1107"/>
                  </a:lnTo>
                  <a:lnTo>
                    <a:pt x="349" y="1109"/>
                  </a:lnTo>
                  <a:lnTo>
                    <a:pt x="349" y="1109"/>
                  </a:lnTo>
                  <a:lnTo>
                    <a:pt x="342" y="1109"/>
                  </a:lnTo>
                  <a:lnTo>
                    <a:pt x="342" y="1109"/>
                  </a:lnTo>
                  <a:lnTo>
                    <a:pt x="342" y="1112"/>
                  </a:lnTo>
                  <a:lnTo>
                    <a:pt x="335" y="1114"/>
                  </a:lnTo>
                  <a:lnTo>
                    <a:pt x="330" y="1114"/>
                  </a:lnTo>
                  <a:lnTo>
                    <a:pt x="323" y="1112"/>
                  </a:lnTo>
                  <a:lnTo>
                    <a:pt x="321" y="1109"/>
                  </a:lnTo>
                  <a:lnTo>
                    <a:pt x="318" y="1109"/>
                  </a:lnTo>
                  <a:lnTo>
                    <a:pt x="316" y="1109"/>
                  </a:lnTo>
                  <a:lnTo>
                    <a:pt x="313" y="1107"/>
                  </a:lnTo>
                  <a:lnTo>
                    <a:pt x="313" y="1107"/>
                  </a:lnTo>
                  <a:lnTo>
                    <a:pt x="311" y="1105"/>
                  </a:lnTo>
                  <a:lnTo>
                    <a:pt x="304" y="1105"/>
                  </a:lnTo>
                  <a:lnTo>
                    <a:pt x="304" y="1105"/>
                  </a:lnTo>
                  <a:lnTo>
                    <a:pt x="302" y="1102"/>
                  </a:lnTo>
                  <a:lnTo>
                    <a:pt x="299" y="1102"/>
                  </a:lnTo>
                  <a:lnTo>
                    <a:pt x="299" y="1102"/>
                  </a:lnTo>
                  <a:lnTo>
                    <a:pt x="294" y="1102"/>
                  </a:lnTo>
                  <a:lnTo>
                    <a:pt x="294" y="1100"/>
                  </a:lnTo>
                  <a:lnTo>
                    <a:pt x="290" y="1100"/>
                  </a:lnTo>
                  <a:lnTo>
                    <a:pt x="285" y="1100"/>
                  </a:lnTo>
                  <a:lnTo>
                    <a:pt x="283" y="1098"/>
                  </a:lnTo>
                  <a:lnTo>
                    <a:pt x="280" y="1098"/>
                  </a:lnTo>
                  <a:lnTo>
                    <a:pt x="278" y="1098"/>
                  </a:lnTo>
                  <a:lnTo>
                    <a:pt x="275" y="1095"/>
                  </a:lnTo>
                  <a:lnTo>
                    <a:pt x="275" y="1095"/>
                  </a:lnTo>
                  <a:lnTo>
                    <a:pt x="273" y="1095"/>
                  </a:lnTo>
                  <a:lnTo>
                    <a:pt x="268" y="1088"/>
                  </a:lnTo>
                  <a:lnTo>
                    <a:pt x="266" y="1088"/>
                  </a:lnTo>
                  <a:lnTo>
                    <a:pt x="266" y="1088"/>
                  </a:lnTo>
                  <a:lnTo>
                    <a:pt x="264" y="1090"/>
                  </a:lnTo>
                  <a:lnTo>
                    <a:pt x="264" y="1090"/>
                  </a:lnTo>
                  <a:lnTo>
                    <a:pt x="261" y="1090"/>
                  </a:lnTo>
                  <a:lnTo>
                    <a:pt x="261" y="1090"/>
                  </a:lnTo>
                  <a:lnTo>
                    <a:pt x="261" y="1088"/>
                  </a:lnTo>
                  <a:lnTo>
                    <a:pt x="259" y="1088"/>
                  </a:lnTo>
                  <a:lnTo>
                    <a:pt x="261" y="1088"/>
                  </a:lnTo>
                  <a:lnTo>
                    <a:pt x="261" y="1088"/>
                  </a:lnTo>
                  <a:lnTo>
                    <a:pt x="264" y="1088"/>
                  </a:lnTo>
                  <a:lnTo>
                    <a:pt x="264" y="1086"/>
                  </a:lnTo>
                  <a:lnTo>
                    <a:pt x="261" y="1086"/>
                  </a:lnTo>
                  <a:lnTo>
                    <a:pt x="261" y="1088"/>
                  </a:lnTo>
                  <a:lnTo>
                    <a:pt x="256" y="1086"/>
                  </a:lnTo>
                  <a:lnTo>
                    <a:pt x="256" y="1086"/>
                  </a:lnTo>
                  <a:lnTo>
                    <a:pt x="254" y="1086"/>
                  </a:lnTo>
                  <a:lnTo>
                    <a:pt x="256" y="1086"/>
                  </a:lnTo>
                  <a:lnTo>
                    <a:pt x="256" y="1083"/>
                  </a:lnTo>
                  <a:lnTo>
                    <a:pt x="256" y="1083"/>
                  </a:lnTo>
                  <a:lnTo>
                    <a:pt x="254" y="1083"/>
                  </a:lnTo>
                  <a:lnTo>
                    <a:pt x="254" y="1083"/>
                  </a:lnTo>
                  <a:lnTo>
                    <a:pt x="254" y="1086"/>
                  </a:lnTo>
                  <a:lnTo>
                    <a:pt x="254" y="1086"/>
                  </a:lnTo>
                  <a:lnTo>
                    <a:pt x="252" y="1086"/>
                  </a:lnTo>
                  <a:lnTo>
                    <a:pt x="252" y="1086"/>
                  </a:lnTo>
                  <a:lnTo>
                    <a:pt x="249" y="1086"/>
                  </a:lnTo>
                  <a:lnTo>
                    <a:pt x="249" y="1083"/>
                  </a:lnTo>
                  <a:lnTo>
                    <a:pt x="249" y="1081"/>
                  </a:lnTo>
                  <a:lnTo>
                    <a:pt x="247" y="1078"/>
                  </a:lnTo>
                  <a:lnTo>
                    <a:pt x="245" y="1078"/>
                  </a:lnTo>
                  <a:lnTo>
                    <a:pt x="245" y="1078"/>
                  </a:lnTo>
                  <a:lnTo>
                    <a:pt x="245" y="1081"/>
                  </a:lnTo>
                  <a:lnTo>
                    <a:pt x="245" y="1081"/>
                  </a:lnTo>
                  <a:lnTo>
                    <a:pt x="245" y="1083"/>
                  </a:lnTo>
                  <a:lnTo>
                    <a:pt x="245" y="1083"/>
                  </a:lnTo>
                  <a:lnTo>
                    <a:pt x="245" y="1083"/>
                  </a:lnTo>
                  <a:lnTo>
                    <a:pt x="245" y="1083"/>
                  </a:lnTo>
                  <a:lnTo>
                    <a:pt x="237" y="1078"/>
                  </a:lnTo>
                  <a:lnTo>
                    <a:pt x="233" y="1074"/>
                  </a:lnTo>
                  <a:lnTo>
                    <a:pt x="233" y="1071"/>
                  </a:lnTo>
                  <a:lnTo>
                    <a:pt x="233" y="1069"/>
                  </a:lnTo>
                  <a:lnTo>
                    <a:pt x="233" y="1069"/>
                  </a:lnTo>
                  <a:lnTo>
                    <a:pt x="233" y="1067"/>
                  </a:lnTo>
                  <a:lnTo>
                    <a:pt x="235" y="1067"/>
                  </a:lnTo>
                  <a:lnTo>
                    <a:pt x="235" y="1067"/>
                  </a:lnTo>
                  <a:lnTo>
                    <a:pt x="233" y="1067"/>
                  </a:lnTo>
                  <a:lnTo>
                    <a:pt x="230" y="1067"/>
                  </a:lnTo>
                  <a:lnTo>
                    <a:pt x="230" y="1064"/>
                  </a:lnTo>
                  <a:lnTo>
                    <a:pt x="226" y="1064"/>
                  </a:lnTo>
                  <a:lnTo>
                    <a:pt x="223" y="1064"/>
                  </a:lnTo>
                  <a:lnTo>
                    <a:pt x="223" y="1064"/>
                  </a:lnTo>
                  <a:lnTo>
                    <a:pt x="223" y="1067"/>
                  </a:lnTo>
                  <a:lnTo>
                    <a:pt x="223" y="1067"/>
                  </a:lnTo>
                  <a:lnTo>
                    <a:pt x="223" y="1069"/>
                  </a:lnTo>
                  <a:lnTo>
                    <a:pt x="226" y="1069"/>
                  </a:lnTo>
                  <a:lnTo>
                    <a:pt x="226" y="1069"/>
                  </a:lnTo>
                  <a:lnTo>
                    <a:pt x="228" y="1071"/>
                  </a:lnTo>
                  <a:lnTo>
                    <a:pt x="228" y="1074"/>
                  </a:lnTo>
                  <a:lnTo>
                    <a:pt x="226" y="1074"/>
                  </a:lnTo>
                  <a:lnTo>
                    <a:pt x="226" y="1074"/>
                  </a:lnTo>
                  <a:lnTo>
                    <a:pt x="226" y="1074"/>
                  </a:lnTo>
                  <a:lnTo>
                    <a:pt x="226" y="1074"/>
                  </a:lnTo>
                  <a:lnTo>
                    <a:pt x="226" y="1074"/>
                  </a:lnTo>
                  <a:lnTo>
                    <a:pt x="226" y="1076"/>
                  </a:lnTo>
                  <a:lnTo>
                    <a:pt x="226" y="1076"/>
                  </a:lnTo>
                  <a:lnTo>
                    <a:pt x="226" y="1076"/>
                  </a:lnTo>
                  <a:lnTo>
                    <a:pt x="226" y="1076"/>
                  </a:lnTo>
                  <a:lnTo>
                    <a:pt x="228" y="1076"/>
                  </a:lnTo>
                  <a:lnTo>
                    <a:pt x="228" y="1078"/>
                  </a:lnTo>
                  <a:lnTo>
                    <a:pt x="230" y="1078"/>
                  </a:lnTo>
                  <a:lnTo>
                    <a:pt x="230" y="1078"/>
                  </a:lnTo>
                  <a:lnTo>
                    <a:pt x="230" y="1081"/>
                  </a:lnTo>
                  <a:lnTo>
                    <a:pt x="233" y="1081"/>
                  </a:lnTo>
                  <a:lnTo>
                    <a:pt x="235" y="1083"/>
                  </a:lnTo>
                  <a:lnTo>
                    <a:pt x="235" y="1083"/>
                  </a:lnTo>
                  <a:lnTo>
                    <a:pt x="233" y="1083"/>
                  </a:lnTo>
                  <a:lnTo>
                    <a:pt x="235" y="1086"/>
                  </a:lnTo>
                  <a:lnTo>
                    <a:pt x="240" y="1086"/>
                  </a:lnTo>
                  <a:lnTo>
                    <a:pt x="242" y="1086"/>
                  </a:lnTo>
                  <a:lnTo>
                    <a:pt x="242" y="1088"/>
                  </a:lnTo>
                  <a:lnTo>
                    <a:pt x="240" y="1088"/>
                  </a:lnTo>
                  <a:lnTo>
                    <a:pt x="240" y="1086"/>
                  </a:lnTo>
                  <a:lnTo>
                    <a:pt x="237" y="1088"/>
                  </a:lnTo>
                  <a:lnTo>
                    <a:pt x="237" y="1088"/>
                  </a:lnTo>
                  <a:lnTo>
                    <a:pt x="235" y="1088"/>
                  </a:lnTo>
                  <a:lnTo>
                    <a:pt x="235" y="1088"/>
                  </a:lnTo>
                  <a:lnTo>
                    <a:pt x="233" y="1088"/>
                  </a:lnTo>
                  <a:lnTo>
                    <a:pt x="233" y="1090"/>
                  </a:lnTo>
                  <a:lnTo>
                    <a:pt x="237" y="1090"/>
                  </a:lnTo>
                  <a:lnTo>
                    <a:pt x="237" y="1088"/>
                  </a:lnTo>
                  <a:lnTo>
                    <a:pt x="240" y="1088"/>
                  </a:lnTo>
                  <a:lnTo>
                    <a:pt x="240" y="1088"/>
                  </a:lnTo>
                  <a:lnTo>
                    <a:pt x="242" y="1088"/>
                  </a:lnTo>
                  <a:lnTo>
                    <a:pt x="245" y="1090"/>
                  </a:lnTo>
                  <a:lnTo>
                    <a:pt x="245" y="1090"/>
                  </a:lnTo>
                  <a:lnTo>
                    <a:pt x="245" y="1090"/>
                  </a:lnTo>
                  <a:lnTo>
                    <a:pt x="245" y="1093"/>
                  </a:lnTo>
                  <a:lnTo>
                    <a:pt x="240" y="1090"/>
                  </a:lnTo>
                  <a:lnTo>
                    <a:pt x="240" y="1090"/>
                  </a:lnTo>
                  <a:lnTo>
                    <a:pt x="237" y="1090"/>
                  </a:lnTo>
                  <a:lnTo>
                    <a:pt x="235" y="1090"/>
                  </a:lnTo>
                  <a:lnTo>
                    <a:pt x="235" y="1090"/>
                  </a:lnTo>
                  <a:lnTo>
                    <a:pt x="235" y="1093"/>
                  </a:lnTo>
                  <a:lnTo>
                    <a:pt x="235" y="1093"/>
                  </a:lnTo>
                  <a:lnTo>
                    <a:pt x="237" y="1093"/>
                  </a:lnTo>
                  <a:lnTo>
                    <a:pt x="240" y="1093"/>
                  </a:lnTo>
                  <a:lnTo>
                    <a:pt x="240" y="1090"/>
                  </a:lnTo>
                  <a:lnTo>
                    <a:pt x="240" y="1090"/>
                  </a:lnTo>
                  <a:lnTo>
                    <a:pt x="240" y="1093"/>
                  </a:lnTo>
                  <a:lnTo>
                    <a:pt x="242" y="1093"/>
                  </a:lnTo>
                  <a:lnTo>
                    <a:pt x="242" y="1095"/>
                  </a:lnTo>
                  <a:lnTo>
                    <a:pt x="245" y="1095"/>
                  </a:lnTo>
                  <a:lnTo>
                    <a:pt x="245" y="1095"/>
                  </a:lnTo>
                  <a:lnTo>
                    <a:pt x="247" y="1093"/>
                  </a:lnTo>
                  <a:lnTo>
                    <a:pt x="247" y="1095"/>
                  </a:lnTo>
                  <a:lnTo>
                    <a:pt x="247" y="1095"/>
                  </a:lnTo>
                  <a:lnTo>
                    <a:pt x="249" y="1095"/>
                  </a:lnTo>
                  <a:lnTo>
                    <a:pt x="249" y="1098"/>
                  </a:lnTo>
                  <a:lnTo>
                    <a:pt x="245" y="1098"/>
                  </a:lnTo>
                  <a:lnTo>
                    <a:pt x="245" y="1098"/>
                  </a:lnTo>
                  <a:lnTo>
                    <a:pt x="245" y="1098"/>
                  </a:lnTo>
                  <a:lnTo>
                    <a:pt x="247" y="1100"/>
                  </a:lnTo>
                  <a:lnTo>
                    <a:pt x="247" y="1100"/>
                  </a:lnTo>
                  <a:lnTo>
                    <a:pt x="245" y="1100"/>
                  </a:lnTo>
                  <a:lnTo>
                    <a:pt x="242" y="1100"/>
                  </a:lnTo>
                  <a:lnTo>
                    <a:pt x="242" y="1100"/>
                  </a:lnTo>
                  <a:lnTo>
                    <a:pt x="242" y="1102"/>
                  </a:lnTo>
                  <a:lnTo>
                    <a:pt x="245" y="1102"/>
                  </a:lnTo>
                  <a:lnTo>
                    <a:pt x="245" y="1100"/>
                  </a:lnTo>
                  <a:lnTo>
                    <a:pt x="247" y="1100"/>
                  </a:lnTo>
                  <a:lnTo>
                    <a:pt x="247" y="1102"/>
                  </a:lnTo>
                  <a:lnTo>
                    <a:pt x="252" y="1105"/>
                  </a:lnTo>
                  <a:lnTo>
                    <a:pt x="252" y="1105"/>
                  </a:lnTo>
                  <a:lnTo>
                    <a:pt x="252" y="1105"/>
                  </a:lnTo>
                  <a:lnTo>
                    <a:pt x="254" y="1105"/>
                  </a:lnTo>
                  <a:lnTo>
                    <a:pt x="256" y="1107"/>
                  </a:lnTo>
                  <a:lnTo>
                    <a:pt x="256" y="1107"/>
                  </a:lnTo>
                  <a:lnTo>
                    <a:pt x="256" y="1107"/>
                  </a:lnTo>
                  <a:lnTo>
                    <a:pt x="259" y="1109"/>
                  </a:lnTo>
                  <a:lnTo>
                    <a:pt x="261" y="1109"/>
                  </a:lnTo>
                  <a:lnTo>
                    <a:pt x="264" y="1112"/>
                  </a:lnTo>
                  <a:lnTo>
                    <a:pt x="264" y="1114"/>
                  </a:lnTo>
                  <a:lnTo>
                    <a:pt x="264" y="1114"/>
                  </a:lnTo>
                  <a:lnTo>
                    <a:pt x="264" y="1114"/>
                  </a:lnTo>
                  <a:lnTo>
                    <a:pt x="266" y="1114"/>
                  </a:lnTo>
                  <a:lnTo>
                    <a:pt x="266" y="1117"/>
                  </a:lnTo>
                  <a:lnTo>
                    <a:pt x="266" y="1117"/>
                  </a:lnTo>
                  <a:lnTo>
                    <a:pt x="264" y="1117"/>
                  </a:lnTo>
                  <a:lnTo>
                    <a:pt x="266" y="1119"/>
                  </a:lnTo>
                  <a:lnTo>
                    <a:pt x="266" y="1119"/>
                  </a:lnTo>
                  <a:lnTo>
                    <a:pt x="266" y="1119"/>
                  </a:lnTo>
                  <a:lnTo>
                    <a:pt x="268" y="1119"/>
                  </a:lnTo>
                  <a:lnTo>
                    <a:pt x="268" y="1121"/>
                  </a:lnTo>
                  <a:lnTo>
                    <a:pt x="268" y="1124"/>
                  </a:lnTo>
                  <a:lnTo>
                    <a:pt x="271" y="1124"/>
                  </a:lnTo>
                  <a:lnTo>
                    <a:pt x="271" y="1124"/>
                  </a:lnTo>
                  <a:lnTo>
                    <a:pt x="268" y="1126"/>
                  </a:lnTo>
                  <a:lnTo>
                    <a:pt x="271" y="1126"/>
                  </a:lnTo>
                  <a:lnTo>
                    <a:pt x="271" y="1128"/>
                  </a:lnTo>
                  <a:lnTo>
                    <a:pt x="266" y="1126"/>
                  </a:lnTo>
                  <a:lnTo>
                    <a:pt x="266" y="1124"/>
                  </a:lnTo>
                  <a:lnTo>
                    <a:pt x="266" y="1126"/>
                  </a:lnTo>
                  <a:lnTo>
                    <a:pt x="266" y="1126"/>
                  </a:lnTo>
                  <a:lnTo>
                    <a:pt x="266" y="1128"/>
                  </a:lnTo>
                  <a:lnTo>
                    <a:pt x="266" y="1128"/>
                  </a:lnTo>
                  <a:lnTo>
                    <a:pt x="266" y="1128"/>
                  </a:lnTo>
                  <a:lnTo>
                    <a:pt x="266" y="1131"/>
                  </a:lnTo>
                  <a:lnTo>
                    <a:pt x="266" y="1131"/>
                  </a:lnTo>
                  <a:lnTo>
                    <a:pt x="266" y="1133"/>
                  </a:lnTo>
                  <a:lnTo>
                    <a:pt x="266" y="1133"/>
                  </a:lnTo>
                  <a:lnTo>
                    <a:pt x="266" y="1133"/>
                  </a:lnTo>
                  <a:lnTo>
                    <a:pt x="266" y="1136"/>
                  </a:lnTo>
                  <a:lnTo>
                    <a:pt x="266" y="1136"/>
                  </a:lnTo>
                  <a:lnTo>
                    <a:pt x="264" y="1138"/>
                  </a:lnTo>
                  <a:lnTo>
                    <a:pt x="266" y="1138"/>
                  </a:lnTo>
                  <a:lnTo>
                    <a:pt x="266" y="1140"/>
                  </a:lnTo>
                  <a:lnTo>
                    <a:pt x="264" y="1140"/>
                  </a:lnTo>
                  <a:lnTo>
                    <a:pt x="264" y="1138"/>
                  </a:lnTo>
                  <a:lnTo>
                    <a:pt x="261" y="1138"/>
                  </a:lnTo>
                  <a:lnTo>
                    <a:pt x="261" y="1140"/>
                  </a:lnTo>
                  <a:lnTo>
                    <a:pt x="261" y="1140"/>
                  </a:lnTo>
                  <a:lnTo>
                    <a:pt x="261" y="1140"/>
                  </a:lnTo>
                  <a:lnTo>
                    <a:pt x="261" y="1140"/>
                  </a:lnTo>
                  <a:lnTo>
                    <a:pt x="259" y="1140"/>
                  </a:lnTo>
                  <a:lnTo>
                    <a:pt x="261" y="1143"/>
                  </a:lnTo>
                  <a:lnTo>
                    <a:pt x="261" y="1145"/>
                  </a:lnTo>
                  <a:lnTo>
                    <a:pt x="261" y="1145"/>
                  </a:lnTo>
                  <a:lnTo>
                    <a:pt x="261" y="1147"/>
                  </a:lnTo>
                  <a:lnTo>
                    <a:pt x="264" y="1147"/>
                  </a:lnTo>
                  <a:lnTo>
                    <a:pt x="264" y="1147"/>
                  </a:lnTo>
                  <a:lnTo>
                    <a:pt x="264" y="1147"/>
                  </a:lnTo>
                  <a:lnTo>
                    <a:pt x="264" y="1150"/>
                  </a:lnTo>
                  <a:lnTo>
                    <a:pt x="266" y="1150"/>
                  </a:lnTo>
                  <a:lnTo>
                    <a:pt x="266" y="1150"/>
                  </a:lnTo>
                  <a:lnTo>
                    <a:pt x="264" y="1150"/>
                  </a:lnTo>
                  <a:lnTo>
                    <a:pt x="266" y="1152"/>
                  </a:lnTo>
                  <a:lnTo>
                    <a:pt x="264" y="1155"/>
                  </a:lnTo>
                  <a:lnTo>
                    <a:pt x="266" y="1155"/>
                  </a:lnTo>
                  <a:lnTo>
                    <a:pt x="266" y="1155"/>
                  </a:lnTo>
                  <a:lnTo>
                    <a:pt x="266" y="1155"/>
                  </a:lnTo>
                  <a:lnTo>
                    <a:pt x="266" y="1157"/>
                  </a:lnTo>
                  <a:lnTo>
                    <a:pt x="266" y="1157"/>
                  </a:lnTo>
                  <a:lnTo>
                    <a:pt x="266" y="1159"/>
                  </a:lnTo>
                  <a:lnTo>
                    <a:pt x="266" y="1159"/>
                  </a:lnTo>
                  <a:lnTo>
                    <a:pt x="266" y="1159"/>
                  </a:lnTo>
                  <a:lnTo>
                    <a:pt x="268" y="1162"/>
                  </a:lnTo>
                  <a:lnTo>
                    <a:pt x="268" y="1164"/>
                  </a:lnTo>
                  <a:lnTo>
                    <a:pt x="271" y="1164"/>
                  </a:lnTo>
                  <a:lnTo>
                    <a:pt x="271" y="1167"/>
                  </a:lnTo>
                  <a:lnTo>
                    <a:pt x="268" y="1167"/>
                  </a:lnTo>
                  <a:lnTo>
                    <a:pt x="266" y="1167"/>
                  </a:lnTo>
                  <a:lnTo>
                    <a:pt x="266" y="1169"/>
                  </a:lnTo>
                  <a:lnTo>
                    <a:pt x="268" y="1169"/>
                  </a:lnTo>
                  <a:lnTo>
                    <a:pt x="271" y="1169"/>
                  </a:lnTo>
                  <a:lnTo>
                    <a:pt x="271" y="1169"/>
                  </a:lnTo>
                  <a:lnTo>
                    <a:pt x="271" y="1169"/>
                  </a:lnTo>
                  <a:lnTo>
                    <a:pt x="271" y="1169"/>
                  </a:lnTo>
                  <a:lnTo>
                    <a:pt x="268" y="1169"/>
                  </a:lnTo>
                  <a:lnTo>
                    <a:pt x="268" y="1171"/>
                  </a:lnTo>
                  <a:lnTo>
                    <a:pt x="271" y="1174"/>
                  </a:lnTo>
                  <a:lnTo>
                    <a:pt x="271" y="1174"/>
                  </a:lnTo>
                  <a:lnTo>
                    <a:pt x="271" y="1174"/>
                  </a:lnTo>
                  <a:lnTo>
                    <a:pt x="271" y="1176"/>
                  </a:lnTo>
                  <a:lnTo>
                    <a:pt x="271" y="1176"/>
                  </a:lnTo>
                  <a:lnTo>
                    <a:pt x="268" y="1176"/>
                  </a:lnTo>
                  <a:lnTo>
                    <a:pt x="268" y="1176"/>
                  </a:lnTo>
                  <a:lnTo>
                    <a:pt x="266" y="1176"/>
                  </a:lnTo>
                  <a:lnTo>
                    <a:pt x="266" y="1178"/>
                  </a:lnTo>
                  <a:lnTo>
                    <a:pt x="268" y="1178"/>
                  </a:lnTo>
                  <a:lnTo>
                    <a:pt x="271" y="1178"/>
                  </a:lnTo>
                  <a:lnTo>
                    <a:pt x="271" y="1178"/>
                  </a:lnTo>
                  <a:lnTo>
                    <a:pt x="271" y="1181"/>
                  </a:lnTo>
                  <a:lnTo>
                    <a:pt x="271" y="1181"/>
                  </a:lnTo>
                  <a:lnTo>
                    <a:pt x="271" y="1183"/>
                  </a:lnTo>
                  <a:lnTo>
                    <a:pt x="273" y="1183"/>
                  </a:lnTo>
                  <a:lnTo>
                    <a:pt x="273" y="1183"/>
                  </a:lnTo>
                  <a:lnTo>
                    <a:pt x="273" y="1186"/>
                  </a:lnTo>
                  <a:lnTo>
                    <a:pt x="275" y="1186"/>
                  </a:lnTo>
                  <a:lnTo>
                    <a:pt x="275" y="1186"/>
                  </a:lnTo>
                  <a:lnTo>
                    <a:pt x="275" y="1188"/>
                  </a:lnTo>
                  <a:lnTo>
                    <a:pt x="278" y="1188"/>
                  </a:lnTo>
                  <a:lnTo>
                    <a:pt x="280" y="1188"/>
                  </a:lnTo>
                  <a:lnTo>
                    <a:pt x="280" y="1186"/>
                  </a:lnTo>
                  <a:lnTo>
                    <a:pt x="283" y="1186"/>
                  </a:lnTo>
                  <a:lnTo>
                    <a:pt x="283" y="1186"/>
                  </a:lnTo>
                  <a:lnTo>
                    <a:pt x="283" y="1186"/>
                  </a:lnTo>
                  <a:lnTo>
                    <a:pt x="285" y="1186"/>
                  </a:lnTo>
                  <a:lnTo>
                    <a:pt x="287" y="1188"/>
                  </a:lnTo>
                  <a:lnTo>
                    <a:pt x="287" y="1188"/>
                  </a:lnTo>
                  <a:lnTo>
                    <a:pt x="287" y="1190"/>
                  </a:lnTo>
                  <a:lnTo>
                    <a:pt x="290" y="1190"/>
                  </a:lnTo>
                  <a:lnTo>
                    <a:pt x="290" y="1193"/>
                  </a:lnTo>
                  <a:lnTo>
                    <a:pt x="290" y="1193"/>
                  </a:lnTo>
                  <a:lnTo>
                    <a:pt x="292" y="1193"/>
                  </a:lnTo>
                  <a:lnTo>
                    <a:pt x="292" y="1193"/>
                  </a:lnTo>
                  <a:lnTo>
                    <a:pt x="292" y="1193"/>
                  </a:lnTo>
                  <a:lnTo>
                    <a:pt x="292" y="1195"/>
                  </a:lnTo>
                  <a:lnTo>
                    <a:pt x="292" y="1195"/>
                  </a:lnTo>
                  <a:lnTo>
                    <a:pt x="292" y="1197"/>
                  </a:lnTo>
                  <a:lnTo>
                    <a:pt x="294" y="1197"/>
                  </a:lnTo>
                  <a:lnTo>
                    <a:pt x="294" y="1200"/>
                  </a:lnTo>
                  <a:lnTo>
                    <a:pt x="294" y="1200"/>
                  </a:lnTo>
                  <a:lnTo>
                    <a:pt x="297" y="1200"/>
                  </a:lnTo>
                  <a:lnTo>
                    <a:pt x="297" y="1200"/>
                  </a:lnTo>
                  <a:lnTo>
                    <a:pt x="299" y="1200"/>
                  </a:lnTo>
                  <a:lnTo>
                    <a:pt x="299" y="1200"/>
                  </a:lnTo>
                  <a:lnTo>
                    <a:pt x="299" y="1202"/>
                  </a:lnTo>
                  <a:lnTo>
                    <a:pt x="302" y="1202"/>
                  </a:lnTo>
                  <a:lnTo>
                    <a:pt x="302" y="1202"/>
                  </a:lnTo>
                  <a:lnTo>
                    <a:pt x="304" y="1202"/>
                  </a:lnTo>
                  <a:lnTo>
                    <a:pt x="304" y="1205"/>
                  </a:lnTo>
                  <a:lnTo>
                    <a:pt x="304" y="1205"/>
                  </a:lnTo>
                  <a:lnTo>
                    <a:pt x="304" y="1202"/>
                  </a:lnTo>
                  <a:lnTo>
                    <a:pt x="306" y="1202"/>
                  </a:lnTo>
                  <a:lnTo>
                    <a:pt x="306" y="1205"/>
                  </a:lnTo>
                  <a:lnTo>
                    <a:pt x="309" y="1205"/>
                  </a:lnTo>
                  <a:lnTo>
                    <a:pt x="311" y="1205"/>
                  </a:lnTo>
                  <a:lnTo>
                    <a:pt x="311" y="1205"/>
                  </a:lnTo>
                  <a:lnTo>
                    <a:pt x="311" y="1207"/>
                  </a:lnTo>
                  <a:lnTo>
                    <a:pt x="311" y="1207"/>
                  </a:lnTo>
                  <a:lnTo>
                    <a:pt x="311" y="1207"/>
                  </a:lnTo>
                  <a:lnTo>
                    <a:pt x="313" y="1207"/>
                  </a:lnTo>
                  <a:lnTo>
                    <a:pt x="316" y="1207"/>
                  </a:lnTo>
                  <a:lnTo>
                    <a:pt x="316" y="1207"/>
                  </a:lnTo>
                  <a:lnTo>
                    <a:pt x="316" y="1207"/>
                  </a:lnTo>
                  <a:lnTo>
                    <a:pt x="316" y="1205"/>
                  </a:lnTo>
                  <a:lnTo>
                    <a:pt x="318" y="1205"/>
                  </a:lnTo>
                  <a:lnTo>
                    <a:pt x="321" y="1205"/>
                  </a:lnTo>
                  <a:lnTo>
                    <a:pt x="321" y="1205"/>
                  </a:lnTo>
                  <a:lnTo>
                    <a:pt x="323" y="1205"/>
                  </a:lnTo>
                  <a:lnTo>
                    <a:pt x="323" y="1202"/>
                  </a:lnTo>
                  <a:lnTo>
                    <a:pt x="323" y="1200"/>
                  </a:lnTo>
                  <a:lnTo>
                    <a:pt x="325" y="1200"/>
                  </a:lnTo>
                  <a:lnTo>
                    <a:pt x="325" y="1197"/>
                  </a:lnTo>
                  <a:lnTo>
                    <a:pt x="325" y="1197"/>
                  </a:lnTo>
                  <a:lnTo>
                    <a:pt x="325" y="1195"/>
                  </a:lnTo>
                  <a:lnTo>
                    <a:pt x="325" y="1193"/>
                  </a:lnTo>
                  <a:lnTo>
                    <a:pt x="323" y="1193"/>
                  </a:lnTo>
                  <a:lnTo>
                    <a:pt x="323" y="1193"/>
                  </a:lnTo>
                  <a:lnTo>
                    <a:pt x="323" y="1190"/>
                  </a:lnTo>
                  <a:lnTo>
                    <a:pt x="323" y="1188"/>
                  </a:lnTo>
                  <a:lnTo>
                    <a:pt x="323" y="1188"/>
                  </a:lnTo>
                  <a:lnTo>
                    <a:pt x="325" y="1188"/>
                  </a:lnTo>
                  <a:lnTo>
                    <a:pt x="323" y="1188"/>
                  </a:lnTo>
                  <a:lnTo>
                    <a:pt x="323" y="1186"/>
                  </a:lnTo>
                  <a:lnTo>
                    <a:pt x="323" y="1186"/>
                  </a:lnTo>
                  <a:lnTo>
                    <a:pt x="323" y="1186"/>
                  </a:lnTo>
                  <a:lnTo>
                    <a:pt x="321" y="1186"/>
                  </a:lnTo>
                  <a:lnTo>
                    <a:pt x="321" y="1183"/>
                  </a:lnTo>
                  <a:lnTo>
                    <a:pt x="321" y="1183"/>
                  </a:lnTo>
                  <a:lnTo>
                    <a:pt x="318" y="1183"/>
                  </a:lnTo>
                  <a:lnTo>
                    <a:pt x="318" y="1183"/>
                  </a:lnTo>
                  <a:lnTo>
                    <a:pt x="316" y="1186"/>
                  </a:lnTo>
                  <a:lnTo>
                    <a:pt x="316" y="1183"/>
                  </a:lnTo>
                  <a:lnTo>
                    <a:pt x="316" y="1183"/>
                  </a:lnTo>
                  <a:lnTo>
                    <a:pt x="313" y="1186"/>
                  </a:lnTo>
                  <a:lnTo>
                    <a:pt x="313" y="1186"/>
                  </a:lnTo>
                  <a:lnTo>
                    <a:pt x="313" y="1186"/>
                  </a:lnTo>
                  <a:lnTo>
                    <a:pt x="311" y="1186"/>
                  </a:lnTo>
                  <a:lnTo>
                    <a:pt x="309" y="1183"/>
                  </a:lnTo>
                  <a:lnTo>
                    <a:pt x="306" y="1183"/>
                  </a:lnTo>
                  <a:lnTo>
                    <a:pt x="304" y="1176"/>
                  </a:lnTo>
                  <a:lnTo>
                    <a:pt x="302" y="1174"/>
                  </a:lnTo>
                  <a:lnTo>
                    <a:pt x="302" y="1171"/>
                  </a:lnTo>
                  <a:lnTo>
                    <a:pt x="302" y="1171"/>
                  </a:lnTo>
                  <a:lnTo>
                    <a:pt x="302" y="1169"/>
                  </a:lnTo>
                  <a:lnTo>
                    <a:pt x="299" y="1169"/>
                  </a:lnTo>
                  <a:lnTo>
                    <a:pt x="299" y="1169"/>
                  </a:lnTo>
                  <a:lnTo>
                    <a:pt x="299" y="1167"/>
                  </a:lnTo>
                  <a:lnTo>
                    <a:pt x="299" y="1167"/>
                  </a:lnTo>
                  <a:lnTo>
                    <a:pt x="299" y="1167"/>
                  </a:lnTo>
                  <a:lnTo>
                    <a:pt x="299" y="1164"/>
                  </a:lnTo>
                  <a:lnTo>
                    <a:pt x="297" y="1164"/>
                  </a:lnTo>
                  <a:lnTo>
                    <a:pt x="297" y="1164"/>
                  </a:lnTo>
                  <a:lnTo>
                    <a:pt x="297" y="1162"/>
                  </a:lnTo>
                  <a:lnTo>
                    <a:pt x="299" y="1162"/>
                  </a:lnTo>
                  <a:lnTo>
                    <a:pt x="299" y="1164"/>
                  </a:lnTo>
                  <a:lnTo>
                    <a:pt x="302" y="1162"/>
                  </a:lnTo>
                  <a:lnTo>
                    <a:pt x="302" y="1159"/>
                  </a:lnTo>
                  <a:lnTo>
                    <a:pt x="302" y="1159"/>
                  </a:lnTo>
                  <a:lnTo>
                    <a:pt x="304" y="1159"/>
                  </a:lnTo>
                  <a:lnTo>
                    <a:pt x="304" y="1159"/>
                  </a:lnTo>
                  <a:lnTo>
                    <a:pt x="304" y="1157"/>
                  </a:lnTo>
                  <a:lnTo>
                    <a:pt x="304" y="1157"/>
                  </a:lnTo>
                  <a:lnTo>
                    <a:pt x="304" y="1155"/>
                  </a:lnTo>
                  <a:lnTo>
                    <a:pt x="304" y="1155"/>
                  </a:lnTo>
                  <a:lnTo>
                    <a:pt x="304" y="1152"/>
                  </a:lnTo>
                  <a:lnTo>
                    <a:pt x="304" y="1152"/>
                  </a:lnTo>
                  <a:lnTo>
                    <a:pt x="306" y="1152"/>
                  </a:lnTo>
                  <a:lnTo>
                    <a:pt x="306" y="1150"/>
                  </a:lnTo>
                  <a:lnTo>
                    <a:pt x="306" y="1150"/>
                  </a:lnTo>
                  <a:lnTo>
                    <a:pt x="309" y="1152"/>
                  </a:lnTo>
                  <a:lnTo>
                    <a:pt x="311" y="1152"/>
                  </a:lnTo>
                  <a:lnTo>
                    <a:pt x="311" y="1155"/>
                  </a:lnTo>
                  <a:lnTo>
                    <a:pt x="313" y="1155"/>
                  </a:lnTo>
                  <a:lnTo>
                    <a:pt x="316" y="1155"/>
                  </a:lnTo>
                  <a:lnTo>
                    <a:pt x="316" y="1157"/>
                  </a:lnTo>
                  <a:lnTo>
                    <a:pt x="318" y="1157"/>
                  </a:lnTo>
                  <a:lnTo>
                    <a:pt x="318" y="1157"/>
                  </a:lnTo>
                  <a:lnTo>
                    <a:pt x="321" y="1159"/>
                  </a:lnTo>
                  <a:lnTo>
                    <a:pt x="318" y="1159"/>
                  </a:lnTo>
                  <a:lnTo>
                    <a:pt x="321" y="1159"/>
                  </a:lnTo>
                  <a:lnTo>
                    <a:pt x="321" y="1162"/>
                  </a:lnTo>
                  <a:lnTo>
                    <a:pt x="325" y="1164"/>
                  </a:lnTo>
                  <a:lnTo>
                    <a:pt x="325" y="1164"/>
                  </a:lnTo>
                  <a:lnTo>
                    <a:pt x="330" y="1164"/>
                  </a:lnTo>
                  <a:lnTo>
                    <a:pt x="330" y="1164"/>
                  </a:lnTo>
                  <a:lnTo>
                    <a:pt x="330" y="1167"/>
                  </a:lnTo>
                  <a:lnTo>
                    <a:pt x="330" y="1167"/>
                  </a:lnTo>
                  <a:lnTo>
                    <a:pt x="330" y="1167"/>
                  </a:lnTo>
                  <a:lnTo>
                    <a:pt x="325" y="1167"/>
                  </a:lnTo>
                  <a:lnTo>
                    <a:pt x="325" y="1167"/>
                  </a:lnTo>
                  <a:lnTo>
                    <a:pt x="325" y="1169"/>
                  </a:lnTo>
                  <a:lnTo>
                    <a:pt x="325" y="1171"/>
                  </a:lnTo>
                  <a:lnTo>
                    <a:pt x="325" y="1174"/>
                  </a:lnTo>
                  <a:lnTo>
                    <a:pt x="328" y="1171"/>
                  </a:lnTo>
                  <a:lnTo>
                    <a:pt x="328" y="1169"/>
                  </a:lnTo>
                  <a:lnTo>
                    <a:pt x="330" y="1169"/>
                  </a:lnTo>
                  <a:lnTo>
                    <a:pt x="330" y="1169"/>
                  </a:lnTo>
                  <a:lnTo>
                    <a:pt x="332" y="1169"/>
                  </a:lnTo>
                  <a:lnTo>
                    <a:pt x="332" y="1169"/>
                  </a:lnTo>
                  <a:lnTo>
                    <a:pt x="332" y="1169"/>
                  </a:lnTo>
                  <a:lnTo>
                    <a:pt x="332" y="1167"/>
                  </a:lnTo>
                  <a:lnTo>
                    <a:pt x="332" y="1167"/>
                  </a:lnTo>
                  <a:lnTo>
                    <a:pt x="332" y="1167"/>
                  </a:lnTo>
                  <a:lnTo>
                    <a:pt x="335" y="1169"/>
                  </a:lnTo>
                  <a:lnTo>
                    <a:pt x="337" y="1169"/>
                  </a:lnTo>
                  <a:lnTo>
                    <a:pt x="340" y="1169"/>
                  </a:lnTo>
                  <a:lnTo>
                    <a:pt x="340" y="1169"/>
                  </a:lnTo>
                  <a:lnTo>
                    <a:pt x="342" y="1171"/>
                  </a:lnTo>
                  <a:lnTo>
                    <a:pt x="344" y="1174"/>
                  </a:lnTo>
                  <a:lnTo>
                    <a:pt x="347" y="1174"/>
                  </a:lnTo>
                  <a:lnTo>
                    <a:pt x="347" y="1174"/>
                  </a:lnTo>
                  <a:lnTo>
                    <a:pt x="349" y="1174"/>
                  </a:lnTo>
                  <a:lnTo>
                    <a:pt x="349" y="1176"/>
                  </a:lnTo>
                  <a:lnTo>
                    <a:pt x="351" y="1178"/>
                  </a:lnTo>
                  <a:lnTo>
                    <a:pt x="354" y="1176"/>
                  </a:lnTo>
                  <a:lnTo>
                    <a:pt x="356" y="1176"/>
                  </a:lnTo>
                  <a:lnTo>
                    <a:pt x="356" y="1176"/>
                  </a:lnTo>
                  <a:lnTo>
                    <a:pt x="359" y="1176"/>
                  </a:lnTo>
                  <a:lnTo>
                    <a:pt x="356" y="1174"/>
                  </a:lnTo>
                  <a:lnTo>
                    <a:pt x="356" y="1176"/>
                  </a:lnTo>
                  <a:lnTo>
                    <a:pt x="356" y="1174"/>
                  </a:lnTo>
                  <a:lnTo>
                    <a:pt x="356" y="1174"/>
                  </a:lnTo>
                  <a:lnTo>
                    <a:pt x="356" y="1174"/>
                  </a:lnTo>
                  <a:lnTo>
                    <a:pt x="361" y="1174"/>
                  </a:lnTo>
                  <a:lnTo>
                    <a:pt x="361" y="1176"/>
                  </a:lnTo>
                  <a:lnTo>
                    <a:pt x="363" y="1176"/>
                  </a:lnTo>
                  <a:lnTo>
                    <a:pt x="363" y="1176"/>
                  </a:lnTo>
                  <a:lnTo>
                    <a:pt x="361" y="1174"/>
                  </a:lnTo>
                  <a:lnTo>
                    <a:pt x="361" y="1174"/>
                  </a:lnTo>
                  <a:lnTo>
                    <a:pt x="361" y="1174"/>
                  </a:lnTo>
                  <a:lnTo>
                    <a:pt x="359" y="1174"/>
                  </a:lnTo>
                  <a:lnTo>
                    <a:pt x="356" y="1171"/>
                  </a:lnTo>
                  <a:lnTo>
                    <a:pt x="359" y="1169"/>
                  </a:lnTo>
                  <a:lnTo>
                    <a:pt x="361" y="1169"/>
                  </a:lnTo>
                  <a:lnTo>
                    <a:pt x="361" y="1171"/>
                  </a:lnTo>
                  <a:lnTo>
                    <a:pt x="361" y="1171"/>
                  </a:lnTo>
                  <a:lnTo>
                    <a:pt x="363" y="1171"/>
                  </a:lnTo>
                  <a:lnTo>
                    <a:pt x="363" y="1171"/>
                  </a:lnTo>
                  <a:lnTo>
                    <a:pt x="363" y="1169"/>
                  </a:lnTo>
                  <a:lnTo>
                    <a:pt x="361" y="1169"/>
                  </a:lnTo>
                  <a:lnTo>
                    <a:pt x="361" y="1169"/>
                  </a:lnTo>
                  <a:lnTo>
                    <a:pt x="361" y="1167"/>
                  </a:lnTo>
                  <a:lnTo>
                    <a:pt x="363" y="1167"/>
                  </a:lnTo>
                  <a:lnTo>
                    <a:pt x="366" y="1169"/>
                  </a:lnTo>
                  <a:lnTo>
                    <a:pt x="366" y="1169"/>
                  </a:lnTo>
                  <a:lnTo>
                    <a:pt x="366" y="1169"/>
                  </a:lnTo>
                  <a:lnTo>
                    <a:pt x="368" y="1169"/>
                  </a:lnTo>
                  <a:lnTo>
                    <a:pt x="368" y="1167"/>
                  </a:lnTo>
                  <a:lnTo>
                    <a:pt x="366" y="1167"/>
                  </a:lnTo>
                  <a:lnTo>
                    <a:pt x="366" y="1162"/>
                  </a:lnTo>
                  <a:lnTo>
                    <a:pt x="366" y="1159"/>
                  </a:lnTo>
                  <a:lnTo>
                    <a:pt x="366" y="1159"/>
                  </a:lnTo>
                  <a:lnTo>
                    <a:pt x="363" y="1159"/>
                  </a:lnTo>
                  <a:lnTo>
                    <a:pt x="363" y="1157"/>
                  </a:lnTo>
                  <a:lnTo>
                    <a:pt x="363" y="1157"/>
                  </a:lnTo>
                  <a:lnTo>
                    <a:pt x="361" y="1157"/>
                  </a:lnTo>
                  <a:lnTo>
                    <a:pt x="361" y="1155"/>
                  </a:lnTo>
                  <a:lnTo>
                    <a:pt x="356" y="1147"/>
                  </a:lnTo>
                  <a:lnTo>
                    <a:pt x="356" y="1145"/>
                  </a:lnTo>
                  <a:lnTo>
                    <a:pt x="354" y="1143"/>
                  </a:lnTo>
                  <a:lnTo>
                    <a:pt x="354" y="1140"/>
                  </a:lnTo>
                  <a:lnTo>
                    <a:pt x="354" y="1140"/>
                  </a:lnTo>
                  <a:lnTo>
                    <a:pt x="354" y="1138"/>
                  </a:lnTo>
                  <a:lnTo>
                    <a:pt x="354" y="1138"/>
                  </a:lnTo>
                  <a:lnTo>
                    <a:pt x="354" y="1136"/>
                  </a:lnTo>
                  <a:lnTo>
                    <a:pt x="354" y="1136"/>
                  </a:lnTo>
                  <a:lnTo>
                    <a:pt x="356" y="1133"/>
                  </a:lnTo>
                  <a:lnTo>
                    <a:pt x="359" y="1131"/>
                  </a:lnTo>
                  <a:lnTo>
                    <a:pt x="361" y="1131"/>
                  </a:lnTo>
                  <a:lnTo>
                    <a:pt x="363" y="1128"/>
                  </a:lnTo>
                  <a:lnTo>
                    <a:pt x="368" y="1124"/>
                  </a:lnTo>
                  <a:lnTo>
                    <a:pt x="370" y="1119"/>
                  </a:lnTo>
                  <a:lnTo>
                    <a:pt x="373" y="1117"/>
                  </a:lnTo>
                  <a:lnTo>
                    <a:pt x="373" y="1117"/>
                  </a:lnTo>
                  <a:lnTo>
                    <a:pt x="378" y="1117"/>
                  </a:lnTo>
                  <a:lnTo>
                    <a:pt x="380" y="1114"/>
                  </a:lnTo>
                  <a:lnTo>
                    <a:pt x="382" y="1114"/>
                  </a:lnTo>
                  <a:lnTo>
                    <a:pt x="385" y="1112"/>
                  </a:lnTo>
                  <a:lnTo>
                    <a:pt x="385" y="1112"/>
                  </a:lnTo>
                  <a:lnTo>
                    <a:pt x="385" y="1109"/>
                  </a:lnTo>
                  <a:lnTo>
                    <a:pt x="387" y="1109"/>
                  </a:lnTo>
                  <a:lnTo>
                    <a:pt x="389" y="1107"/>
                  </a:lnTo>
                  <a:lnTo>
                    <a:pt x="392" y="1102"/>
                  </a:lnTo>
                  <a:lnTo>
                    <a:pt x="394" y="1098"/>
                  </a:lnTo>
                  <a:lnTo>
                    <a:pt x="399" y="1093"/>
                  </a:lnTo>
                  <a:lnTo>
                    <a:pt x="399" y="1090"/>
                  </a:lnTo>
                  <a:lnTo>
                    <a:pt x="401" y="1093"/>
                  </a:lnTo>
                  <a:lnTo>
                    <a:pt x="406" y="1095"/>
                  </a:lnTo>
                  <a:lnTo>
                    <a:pt x="406" y="1095"/>
                  </a:lnTo>
                  <a:lnTo>
                    <a:pt x="406" y="1098"/>
                  </a:lnTo>
                  <a:lnTo>
                    <a:pt x="406" y="1098"/>
                  </a:lnTo>
                  <a:lnTo>
                    <a:pt x="408" y="1098"/>
                  </a:lnTo>
                  <a:lnTo>
                    <a:pt x="411" y="1098"/>
                  </a:lnTo>
                  <a:lnTo>
                    <a:pt x="416" y="1098"/>
                  </a:lnTo>
                  <a:lnTo>
                    <a:pt x="416" y="1098"/>
                  </a:lnTo>
                  <a:lnTo>
                    <a:pt x="418" y="1098"/>
                  </a:lnTo>
                  <a:lnTo>
                    <a:pt x="420" y="1100"/>
                  </a:lnTo>
                  <a:lnTo>
                    <a:pt x="420" y="1100"/>
                  </a:lnTo>
                  <a:lnTo>
                    <a:pt x="423" y="1100"/>
                  </a:lnTo>
                  <a:lnTo>
                    <a:pt x="425" y="1105"/>
                  </a:lnTo>
                  <a:lnTo>
                    <a:pt x="425" y="1105"/>
                  </a:lnTo>
                  <a:lnTo>
                    <a:pt x="425" y="1107"/>
                  </a:lnTo>
                  <a:lnTo>
                    <a:pt x="423" y="1107"/>
                  </a:lnTo>
                  <a:lnTo>
                    <a:pt x="420" y="1107"/>
                  </a:lnTo>
                  <a:lnTo>
                    <a:pt x="420" y="1109"/>
                  </a:lnTo>
                  <a:lnTo>
                    <a:pt x="420" y="1109"/>
                  </a:lnTo>
                  <a:lnTo>
                    <a:pt x="418" y="1109"/>
                  </a:lnTo>
                  <a:lnTo>
                    <a:pt x="418" y="1112"/>
                  </a:lnTo>
                  <a:lnTo>
                    <a:pt x="420" y="1114"/>
                  </a:lnTo>
                  <a:lnTo>
                    <a:pt x="420" y="1114"/>
                  </a:lnTo>
                  <a:lnTo>
                    <a:pt x="420" y="1114"/>
                  </a:lnTo>
                  <a:lnTo>
                    <a:pt x="420" y="1114"/>
                  </a:lnTo>
                  <a:lnTo>
                    <a:pt x="423" y="1117"/>
                  </a:lnTo>
                  <a:lnTo>
                    <a:pt x="423" y="1114"/>
                  </a:lnTo>
                  <a:lnTo>
                    <a:pt x="423" y="1114"/>
                  </a:lnTo>
                  <a:lnTo>
                    <a:pt x="420" y="1114"/>
                  </a:lnTo>
                  <a:lnTo>
                    <a:pt x="420" y="1114"/>
                  </a:lnTo>
                  <a:lnTo>
                    <a:pt x="420" y="1112"/>
                  </a:lnTo>
                  <a:lnTo>
                    <a:pt x="420" y="1109"/>
                  </a:lnTo>
                  <a:lnTo>
                    <a:pt x="423" y="1109"/>
                  </a:lnTo>
                  <a:lnTo>
                    <a:pt x="423" y="1109"/>
                  </a:lnTo>
                  <a:lnTo>
                    <a:pt x="425" y="1109"/>
                  </a:lnTo>
                  <a:lnTo>
                    <a:pt x="425" y="1107"/>
                  </a:lnTo>
                  <a:lnTo>
                    <a:pt x="425" y="1107"/>
                  </a:lnTo>
                  <a:lnTo>
                    <a:pt x="427" y="1107"/>
                  </a:lnTo>
                  <a:lnTo>
                    <a:pt x="430" y="1109"/>
                  </a:lnTo>
                  <a:lnTo>
                    <a:pt x="430" y="1109"/>
                  </a:lnTo>
                  <a:lnTo>
                    <a:pt x="430" y="1109"/>
                  </a:lnTo>
                  <a:lnTo>
                    <a:pt x="432" y="1112"/>
                  </a:lnTo>
                  <a:lnTo>
                    <a:pt x="432" y="1114"/>
                  </a:lnTo>
                  <a:lnTo>
                    <a:pt x="432" y="1114"/>
                  </a:lnTo>
                  <a:lnTo>
                    <a:pt x="432" y="1117"/>
                  </a:lnTo>
                  <a:lnTo>
                    <a:pt x="432" y="1117"/>
                  </a:lnTo>
                  <a:lnTo>
                    <a:pt x="432" y="1121"/>
                  </a:lnTo>
                  <a:lnTo>
                    <a:pt x="435" y="1121"/>
                  </a:lnTo>
                  <a:lnTo>
                    <a:pt x="435" y="1119"/>
                  </a:lnTo>
                  <a:lnTo>
                    <a:pt x="435" y="1119"/>
                  </a:lnTo>
                  <a:lnTo>
                    <a:pt x="432" y="1117"/>
                  </a:lnTo>
                  <a:lnTo>
                    <a:pt x="432" y="1117"/>
                  </a:lnTo>
                  <a:lnTo>
                    <a:pt x="432" y="1114"/>
                  </a:lnTo>
                  <a:lnTo>
                    <a:pt x="432" y="1114"/>
                  </a:lnTo>
                  <a:lnTo>
                    <a:pt x="432" y="1112"/>
                  </a:lnTo>
                  <a:lnTo>
                    <a:pt x="432" y="1109"/>
                  </a:lnTo>
                  <a:lnTo>
                    <a:pt x="432" y="1109"/>
                  </a:lnTo>
                  <a:lnTo>
                    <a:pt x="432" y="1109"/>
                  </a:lnTo>
                  <a:lnTo>
                    <a:pt x="432" y="1107"/>
                  </a:lnTo>
                  <a:lnTo>
                    <a:pt x="432" y="1105"/>
                  </a:lnTo>
                  <a:lnTo>
                    <a:pt x="432" y="1102"/>
                  </a:lnTo>
                  <a:lnTo>
                    <a:pt x="432" y="1100"/>
                  </a:lnTo>
                  <a:lnTo>
                    <a:pt x="435" y="1098"/>
                  </a:lnTo>
                  <a:lnTo>
                    <a:pt x="435" y="1098"/>
                  </a:lnTo>
                  <a:lnTo>
                    <a:pt x="435" y="1095"/>
                  </a:lnTo>
                  <a:lnTo>
                    <a:pt x="437" y="1095"/>
                  </a:lnTo>
                  <a:lnTo>
                    <a:pt x="437" y="1093"/>
                  </a:lnTo>
                  <a:lnTo>
                    <a:pt x="437" y="1090"/>
                  </a:lnTo>
                  <a:lnTo>
                    <a:pt x="437" y="1088"/>
                  </a:lnTo>
                  <a:lnTo>
                    <a:pt x="437" y="1088"/>
                  </a:lnTo>
                  <a:lnTo>
                    <a:pt x="439" y="1088"/>
                  </a:lnTo>
                  <a:lnTo>
                    <a:pt x="439" y="1086"/>
                  </a:lnTo>
                  <a:lnTo>
                    <a:pt x="439" y="1086"/>
                  </a:lnTo>
                  <a:lnTo>
                    <a:pt x="439" y="1086"/>
                  </a:lnTo>
                  <a:lnTo>
                    <a:pt x="439" y="1083"/>
                  </a:lnTo>
                  <a:lnTo>
                    <a:pt x="437" y="1083"/>
                  </a:lnTo>
                  <a:lnTo>
                    <a:pt x="437" y="1081"/>
                  </a:lnTo>
                  <a:lnTo>
                    <a:pt x="437" y="1078"/>
                  </a:lnTo>
                  <a:lnTo>
                    <a:pt x="439" y="1078"/>
                  </a:lnTo>
                  <a:lnTo>
                    <a:pt x="439" y="1078"/>
                  </a:lnTo>
                  <a:lnTo>
                    <a:pt x="439" y="1076"/>
                  </a:lnTo>
                  <a:lnTo>
                    <a:pt x="439" y="1074"/>
                  </a:lnTo>
                  <a:lnTo>
                    <a:pt x="439" y="1074"/>
                  </a:lnTo>
                  <a:lnTo>
                    <a:pt x="439" y="1071"/>
                  </a:lnTo>
                  <a:lnTo>
                    <a:pt x="439" y="1069"/>
                  </a:lnTo>
                  <a:lnTo>
                    <a:pt x="437" y="1069"/>
                  </a:lnTo>
                  <a:lnTo>
                    <a:pt x="435" y="1069"/>
                  </a:lnTo>
                  <a:lnTo>
                    <a:pt x="435" y="1067"/>
                  </a:lnTo>
                  <a:lnTo>
                    <a:pt x="437" y="1067"/>
                  </a:lnTo>
                  <a:lnTo>
                    <a:pt x="437" y="1067"/>
                  </a:lnTo>
                  <a:lnTo>
                    <a:pt x="435" y="1067"/>
                  </a:lnTo>
                  <a:lnTo>
                    <a:pt x="435" y="1067"/>
                  </a:lnTo>
                  <a:lnTo>
                    <a:pt x="435" y="1067"/>
                  </a:lnTo>
                  <a:lnTo>
                    <a:pt x="435" y="1064"/>
                  </a:lnTo>
                  <a:lnTo>
                    <a:pt x="432" y="1064"/>
                  </a:lnTo>
                  <a:lnTo>
                    <a:pt x="432" y="1064"/>
                  </a:lnTo>
                  <a:lnTo>
                    <a:pt x="430" y="1064"/>
                  </a:lnTo>
                  <a:lnTo>
                    <a:pt x="430" y="1064"/>
                  </a:lnTo>
                  <a:lnTo>
                    <a:pt x="427" y="1064"/>
                  </a:lnTo>
                  <a:lnTo>
                    <a:pt x="425" y="1062"/>
                  </a:lnTo>
                  <a:lnTo>
                    <a:pt x="425" y="1059"/>
                  </a:lnTo>
                  <a:lnTo>
                    <a:pt x="425" y="1057"/>
                  </a:lnTo>
                  <a:lnTo>
                    <a:pt x="427" y="1055"/>
                  </a:lnTo>
                  <a:lnTo>
                    <a:pt x="427" y="1050"/>
                  </a:lnTo>
                  <a:lnTo>
                    <a:pt x="430" y="1045"/>
                  </a:lnTo>
                  <a:lnTo>
                    <a:pt x="432" y="1043"/>
                  </a:lnTo>
                  <a:lnTo>
                    <a:pt x="432" y="1040"/>
                  </a:lnTo>
                  <a:lnTo>
                    <a:pt x="432" y="1040"/>
                  </a:lnTo>
                  <a:lnTo>
                    <a:pt x="432" y="1040"/>
                  </a:lnTo>
                  <a:lnTo>
                    <a:pt x="432" y="1038"/>
                  </a:lnTo>
                  <a:lnTo>
                    <a:pt x="432" y="1038"/>
                  </a:lnTo>
                  <a:lnTo>
                    <a:pt x="432" y="1038"/>
                  </a:lnTo>
                  <a:lnTo>
                    <a:pt x="432" y="1036"/>
                  </a:lnTo>
                  <a:lnTo>
                    <a:pt x="432" y="1036"/>
                  </a:lnTo>
                  <a:lnTo>
                    <a:pt x="432" y="1033"/>
                  </a:lnTo>
                  <a:lnTo>
                    <a:pt x="432" y="1033"/>
                  </a:lnTo>
                  <a:lnTo>
                    <a:pt x="432" y="1033"/>
                  </a:lnTo>
                  <a:lnTo>
                    <a:pt x="432" y="1031"/>
                  </a:lnTo>
                  <a:lnTo>
                    <a:pt x="432" y="1028"/>
                  </a:lnTo>
                  <a:lnTo>
                    <a:pt x="435" y="1028"/>
                  </a:lnTo>
                  <a:lnTo>
                    <a:pt x="435" y="1028"/>
                  </a:lnTo>
                  <a:lnTo>
                    <a:pt x="435" y="1028"/>
                  </a:lnTo>
                  <a:lnTo>
                    <a:pt x="432" y="1028"/>
                  </a:lnTo>
                  <a:lnTo>
                    <a:pt x="432" y="1026"/>
                  </a:lnTo>
                  <a:lnTo>
                    <a:pt x="432" y="1024"/>
                  </a:lnTo>
                  <a:lnTo>
                    <a:pt x="435" y="1024"/>
                  </a:lnTo>
                  <a:lnTo>
                    <a:pt x="432" y="1024"/>
                  </a:lnTo>
                  <a:lnTo>
                    <a:pt x="435" y="1019"/>
                  </a:lnTo>
                  <a:lnTo>
                    <a:pt x="435" y="1019"/>
                  </a:lnTo>
                  <a:lnTo>
                    <a:pt x="435" y="1017"/>
                  </a:lnTo>
                  <a:lnTo>
                    <a:pt x="435" y="1017"/>
                  </a:lnTo>
                  <a:lnTo>
                    <a:pt x="435" y="1014"/>
                  </a:lnTo>
                  <a:lnTo>
                    <a:pt x="435" y="1012"/>
                  </a:lnTo>
                  <a:lnTo>
                    <a:pt x="435" y="1009"/>
                  </a:lnTo>
                  <a:lnTo>
                    <a:pt x="432" y="1009"/>
                  </a:lnTo>
                  <a:lnTo>
                    <a:pt x="425" y="1002"/>
                  </a:lnTo>
                  <a:lnTo>
                    <a:pt x="418" y="995"/>
                  </a:lnTo>
                  <a:lnTo>
                    <a:pt x="418" y="995"/>
                  </a:lnTo>
                  <a:lnTo>
                    <a:pt x="418" y="993"/>
                  </a:lnTo>
                  <a:lnTo>
                    <a:pt x="420" y="993"/>
                  </a:lnTo>
                  <a:lnTo>
                    <a:pt x="420" y="993"/>
                  </a:lnTo>
                  <a:lnTo>
                    <a:pt x="423" y="995"/>
                  </a:lnTo>
                  <a:lnTo>
                    <a:pt x="425" y="995"/>
                  </a:lnTo>
                  <a:lnTo>
                    <a:pt x="425" y="995"/>
                  </a:lnTo>
                  <a:lnTo>
                    <a:pt x="427" y="995"/>
                  </a:lnTo>
                  <a:lnTo>
                    <a:pt x="427" y="998"/>
                  </a:lnTo>
                  <a:lnTo>
                    <a:pt x="430" y="998"/>
                  </a:lnTo>
                  <a:lnTo>
                    <a:pt x="435" y="998"/>
                  </a:lnTo>
                  <a:lnTo>
                    <a:pt x="439" y="998"/>
                  </a:lnTo>
                  <a:lnTo>
                    <a:pt x="449" y="998"/>
                  </a:lnTo>
                  <a:lnTo>
                    <a:pt x="454" y="998"/>
                  </a:lnTo>
                  <a:lnTo>
                    <a:pt x="458" y="1000"/>
                  </a:lnTo>
                  <a:lnTo>
                    <a:pt x="463" y="1002"/>
                  </a:lnTo>
                  <a:lnTo>
                    <a:pt x="465" y="1005"/>
                  </a:lnTo>
                  <a:lnTo>
                    <a:pt x="465" y="1005"/>
                  </a:lnTo>
                  <a:lnTo>
                    <a:pt x="465" y="1007"/>
                  </a:lnTo>
                  <a:lnTo>
                    <a:pt x="465" y="1007"/>
                  </a:lnTo>
                  <a:lnTo>
                    <a:pt x="465" y="1007"/>
                  </a:lnTo>
                  <a:lnTo>
                    <a:pt x="465" y="1009"/>
                  </a:lnTo>
                  <a:lnTo>
                    <a:pt x="468" y="1009"/>
                  </a:lnTo>
                  <a:lnTo>
                    <a:pt x="470" y="1012"/>
                  </a:lnTo>
                  <a:lnTo>
                    <a:pt x="470" y="1014"/>
                  </a:lnTo>
                  <a:lnTo>
                    <a:pt x="470" y="1014"/>
                  </a:lnTo>
                  <a:lnTo>
                    <a:pt x="473" y="1014"/>
                  </a:lnTo>
                  <a:lnTo>
                    <a:pt x="473" y="1017"/>
                  </a:lnTo>
                  <a:lnTo>
                    <a:pt x="475" y="1017"/>
                  </a:lnTo>
                  <a:lnTo>
                    <a:pt x="475" y="1019"/>
                  </a:lnTo>
                  <a:lnTo>
                    <a:pt x="475" y="1019"/>
                  </a:lnTo>
                  <a:lnTo>
                    <a:pt x="475" y="1019"/>
                  </a:lnTo>
                  <a:lnTo>
                    <a:pt x="475" y="1019"/>
                  </a:lnTo>
                  <a:lnTo>
                    <a:pt x="475" y="1021"/>
                  </a:lnTo>
                  <a:lnTo>
                    <a:pt x="475" y="1024"/>
                  </a:lnTo>
                  <a:lnTo>
                    <a:pt x="475" y="1024"/>
                  </a:lnTo>
                  <a:lnTo>
                    <a:pt x="475" y="1026"/>
                  </a:lnTo>
                  <a:lnTo>
                    <a:pt x="477" y="1026"/>
                  </a:lnTo>
                  <a:lnTo>
                    <a:pt x="477" y="1026"/>
                  </a:lnTo>
                  <a:lnTo>
                    <a:pt x="477" y="1028"/>
                  </a:lnTo>
                  <a:lnTo>
                    <a:pt x="480" y="1028"/>
                  </a:lnTo>
                  <a:lnTo>
                    <a:pt x="480" y="1031"/>
                  </a:lnTo>
                  <a:lnTo>
                    <a:pt x="480" y="1033"/>
                  </a:lnTo>
                  <a:lnTo>
                    <a:pt x="480" y="1033"/>
                  </a:lnTo>
                  <a:lnTo>
                    <a:pt x="477" y="1033"/>
                  </a:lnTo>
                  <a:lnTo>
                    <a:pt x="475" y="1033"/>
                  </a:lnTo>
                  <a:lnTo>
                    <a:pt x="475" y="1033"/>
                  </a:lnTo>
                  <a:lnTo>
                    <a:pt x="473" y="1033"/>
                  </a:lnTo>
                  <a:lnTo>
                    <a:pt x="473" y="1033"/>
                  </a:lnTo>
                  <a:lnTo>
                    <a:pt x="470" y="1033"/>
                  </a:lnTo>
                  <a:lnTo>
                    <a:pt x="465" y="1036"/>
                  </a:lnTo>
                  <a:lnTo>
                    <a:pt x="461" y="1036"/>
                  </a:lnTo>
                  <a:lnTo>
                    <a:pt x="456" y="1038"/>
                  </a:lnTo>
                  <a:lnTo>
                    <a:pt x="454" y="1038"/>
                  </a:lnTo>
                  <a:lnTo>
                    <a:pt x="454" y="1038"/>
                  </a:lnTo>
                  <a:lnTo>
                    <a:pt x="454" y="1038"/>
                  </a:lnTo>
                  <a:lnTo>
                    <a:pt x="454" y="1040"/>
                  </a:lnTo>
                  <a:lnTo>
                    <a:pt x="454" y="1040"/>
                  </a:lnTo>
                  <a:lnTo>
                    <a:pt x="454" y="1043"/>
                  </a:lnTo>
                  <a:lnTo>
                    <a:pt x="454" y="1045"/>
                  </a:lnTo>
                  <a:lnTo>
                    <a:pt x="454" y="1045"/>
                  </a:lnTo>
                  <a:lnTo>
                    <a:pt x="451" y="1045"/>
                  </a:lnTo>
                  <a:lnTo>
                    <a:pt x="451" y="1045"/>
                  </a:lnTo>
                  <a:lnTo>
                    <a:pt x="449" y="1048"/>
                  </a:lnTo>
                  <a:lnTo>
                    <a:pt x="449" y="1048"/>
                  </a:lnTo>
                  <a:lnTo>
                    <a:pt x="446" y="1050"/>
                  </a:lnTo>
                  <a:lnTo>
                    <a:pt x="446" y="1052"/>
                  </a:lnTo>
                  <a:lnTo>
                    <a:pt x="446" y="1055"/>
                  </a:lnTo>
                  <a:lnTo>
                    <a:pt x="446" y="1055"/>
                  </a:lnTo>
                  <a:lnTo>
                    <a:pt x="449" y="1057"/>
                  </a:lnTo>
                  <a:lnTo>
                    <a:pt x="449" y="1057"/>
                  </a:lnTo>
                  <a:lnTo>
                    <a:pt x="451" y="1059"/>
                  </a:lnTo>
                  <a:lnTo>
                    <a:pt x="451" y="1059"/>
                  </a:lnTo>
                  <a:lnTo>
                    <a:pt x="454" y="1062"/>
                  </a:lnTo>
                  <a:lnTo>
                    <a:pt x="456" y="1062"/>
                  </a:lnTo>
                  <a:lnTo>
                    <a:pt x="456" y="1064"/>
                  </a:lnTo>
                  <a:lnTo>
                    <a:pt x="458" y="1064"/>
                  </a:lnTo>
                  <a:lnTo>
                    <a:pt x="461" y="1067"/>
                  </a:lnTo>
                  <a:lnTo>
                    <a:pt x="461" y="1067"/>
                  </a:lnTo>
                  <a:lnTo>
                    <a:pt x="461" y="1069"/>
                  </a:lnTo>
                  <a:lnTo>
                    <a:pt x="463" y="1074"/>
                  </a:lnTo>
                  <a:lnTo>
                    <a:pt x="463" y="1074"/>
                  </a:lnTo>
                  <a:lnTo>
                    <a:pt x="463" y="1076"/>
                  </a:lnTo>
                  <a:lnTo>
                    <a:pt x="463" y="1076"/>
                  </a:lnTo>
                  <a:lnTo>
                    <a:pt x="465" y="1076"/>
                  </a:lnTo>
                  <a:lnTo>
                    <a:pt x="465" y="1078"/>
                  </a:lnTo>
                  <a:lnTo>
                    <a:pt x="465" y="1078"/>
                  </a:lnTo>
                  <a:lnTo>
                    <a:pt x="465" y="1078"/>
                  </a:lnTo>
                  <a:lnTo>
                    <a:pt x="473" y="1078"/>
                  </a:lnTo>
                  <a:lnTo>
                    <a:pt x="475" y="1076"/>
                  </a:lnTo>
                  <a:lnTo>
                    <a:pt x="475" y="1076"/>
                  </a:lnTo>
                  <a:lnTo>
                    <a:pt x="475" y="1078"/>
                  </a:lnTo>
                  <a:lnTo>
                    <a:pt x="475" y="1078"/>
                  </a:lnTo>
                  <a:lnTo>
                    <a:pt x="475" y="1081"/>
                  </a:lnTo>
                  <a:lnTo>
                    <a:pt x="473" y="1083"/>
                  </a:lnTo>
                  <a:lnTo>
                    <a:pt x="475" y="1083"/>
                  </a:lnTo>
                  <a:lnTo>
                    <a:pt x="475" y="1078"/>
                  </a:lnTo>
                  <a:lnTo>
                    <a:pt x="480" y="1078"/>
                  </a:lnTo>
                  <a:lnTo>
                    <a:pt x="482" y="1078"/>
                  </a:lnTo>
                  <a:lnTo>
                    <a:pt x="482" y="1076"/>
                  </a:lnTo>
                  <a:lnTo>
                    <a:pt x="484" y="1078"/>
                  </a:lnTo>
                  <a:lnTo>
                    <a:pt x="492" y="1074"/>
                  </a:lnTo>
                  <a:lnTo>
                    <a:pt x="492" y="1074"/>
                  </a:lnTo>
                  <a:lnTo>
                    <a:pt x="494" y="1076"/>
                  </a:lnTo>
                  <a:lnTo>
                    <a:pt x="494" y="1076"/>
                  </a:lnTo>
                  <a:lnTo>
                    <a:pt x="494" y="1076"/>
                  </a:lnTo>
                  <a:lnTo>
                    <a:pt x="494" y="1076"/>
                  </a:lnTo>
                  <a:lnTo>
                    <a:pt x="494" y="1074"/>
                  </a:lnTo>
                  <a:lnTo>
                    <a:pt x="494" y="1074"/>
                  </a:lnTo>
                  <a:lnTo>
                    <a:pt x="496" y="1071"/>
                  </a:lnTo>
                  <a:lnTo>
                    <a:pt x="496" y="1069"/>
                  </a:lnTo>
                  <a:lnTo>
                    <a:pt x="499" y="1069"/>
                  </a:lnTo>
                  <a:lnTo>
                    <a:pt x="499" y="1067"/>
                  </a:lnTo>
                  <a:lnTo>
                    <a:pt x="499" y="1064"/>
                  </a:lnTo>
                  <a:lnTo>
                    <a:pt x="496" y="1064"/>
                  </a:lnTo>
                  <a:lnTo>
                    <a:pt x="496" y="1064"/>
                  </a:lnTo>
                  <a:lnTo>
                    <a:pt x="496" y="1062"/>
                  </a:lnTo>
                  <a:lnTo>
                    <a:pt x="499" y="1059"/>
                  </a:lnTo>
                  <a:lnTo>
                    <a:pt x="499" y="1059"/>
                  </a:lnTo>
                  <a:lnTo>
                    <a:pt x="499" y="1057"/>
                  </a:lnTo>
                  <a:lnTo>
                    <a:pt x="499" y="1057"/>
                  </a:lnTo>
                  <a:lnTo>
                    <a:pt x="499" y="1055"/>
                  </a:lnTo>
                  <a:lnTo>
                    <a:pt x="501" y="1052"/>
                  </a:lnTo>
                  <a:lnTo>
                    <a:pt x="501" y="1050"/>
                  </a:lnTo>
                  <a:lnTo>
                    <a:pt x="501" y="1050"/>
                  </a:lnTo>
                  <a:lnTo>
                    <a:pt x="501" y="1048"/>
                  </a:lnTo>
                  <a:lnTo>
                    <a:pt x="499" y="1045"/>
                  </a:lnTo>
                  <a:lnTo>
                    <a:pt x="499" y="1045"/>
                  </a:lnTo>
                  <a:lnTo>
                    <a:pt x="499" y="1043"/>
                  </a:lnTo>
                  <a:lnTo>
                    <a:pt x="501" y="1040"/>
                  </a:lnTo>
                  <a:lnTo>
                    <a:pt x="503" y="1040"/>
                  </a:lnTo>
                  <a:lnTo>
                    <a:pt x="503" y="1043"/>
                  </a:lnTo>
                  <a:lnTo>
                    <a:pt x="503" y="1040"/>
                  </a:lnTo>
                  <a:lnTo>
                    <a:pt x="506" y="1040"/>
                  </a:lnTo>
                  <a:lnTo>
                    <a:pt x="506" y="1040"/>
                  </a:lnTo>
                  <a:lnTo>
                    <a:pt x="506" y="1038"/>
                  </a:lnTo>
                  <a:lnTo>
                    <a:pt x="508" y="1038"/>
                  </a:lnTo>
                  <a:lnTo>
                    <a:pt x="511" y="1040"/>
                  </a:lnTo>
                  <a:lnTo>
                    <a:pt x="511" y="1040"/>
                  </a:lnTo>
                  <a:lnTo>
                    <a:pt x="513" y="1038"/>
                  </a:lnTo>
                  <a:lnTo>
                    <a:pt x="513" y="1038"/>
                  </a:lnTo>
                  <a:lnTo>
                    <a:pt x="515" y="1038"/>
                  </a:lnTo>
                  <a:lnTo>
                    <a:pt x="518" y="1038"/>
                  </a:lnTo>
                  <a:lnTo>
                    <a:pt x="520" y="1040"/>
                  </a:lnTo>
                  <a:lnTo>
                    <a:pt x="520" y="1040"/>
                  </a:lnTo>
                  <a:lnTo>
                    <a:pt x="520" y="1040"/>
                  </a:lnTo>
                  <a:lnTo>
                    <a:pt x="520" y="1040"/>
                  </a:lnTo>
                  <a:lnTo>
                    <a:pt x="520" y="1038"/>
                  </a:lnTo>
                  <a:lnTo>
                    <a:pt x="518" y="1038"/>
                  </a:lnTo>
                  <a:lnTo>
                    <a:pt x="515" y="1038"/>
                  </a:lnTo>
                  <a:lnTo>
                    <a:pt x="515" y="1038"/>
                  </a:lnTo>
                  <a:lnTo>
                    <a:pt x="515" y="1036"/>
                  </a:lnTo>
                  <a:lnTo>
                    <a:pt x="515" y="1036"/>
                  </a:lnTo>
                  <a:lnTo>
                    <a:pt x="515" y="1033"/>
                  </a:lnTo>
                  <a:lnTo>
                    <a:pt x="513" y="1028"/>
                  </a:lnTo>
                  <a:lnTo>
                    <a:pt x="513" y="1026"/>
                  </a:lnTo>
                  <a:lnTo>
                    <a:pt x="513" y="1028"/>
                  </a:lnTo>
                  <a:lnTo>
                    <a:pt x="515" y="1031"/>
                  </a:lnTo>
                  <a:lnTo>
                    <a:pt x="515" y="1031"/>
                  </a:lnTo>
                  <a:lnTo>
                    <a:pt x="520" y="1033"/>
                  </a:lnTo>
                  <a:lnTo>
                    <a:pt x="522" y="1031"/>
                  </a:lnTo>
                  <a:lnTo>
                    <a:pt x="525" y="1028"/>
                  </a:lnTo>
                  <a:lnTo>
                    <a:pt x="530" y="1026"/>
                  </a:lnTo>
                  <a:lnTo>
                    <a:pt x="532" y="1026"/>
                  </a:lnTo>
                  <a:lnTo>
                    <a:pt x="532" y="1024"/>
                  </a:lnTo>
                  <a:lnTo>
                    <a:pt x="537" y="1019"/>
                  </a:lnTo>
                  <a:lnTo>
                    <a:pt x="537" y="1021"/>
                  </a:lnTo>
                  <a:lnTo>
                    <a:pt x="539" y="1019"/>
                  </a:lnTo>
                  <a:lnTo>
                    <a:pt x="539" y="1019"/>
                  </a:lnTo>
                  <a:lnTo>
                    <a:pt x="541" y="1017"/>
                  </a:lnTo>
                  <a:lnTo>
                    <a:pt x="541" y="1017"/>
                  </a:lnTo>
                  <a:lnTo>
                    <a:pt x="544" y="1014"/>
                  </a:lnTo>
                  <a:lnTo>
                    <a:pt x="544" y="1014"/>
                  </a:lnTo>
                  <a:lnTo>
                    <a:pt x="549" y="1009"/>
                  </a:lnTo>
                  <a:lnTo>
                    <a:pt x="549" y="1009"/>
                  </a:lnTo>
                  <a:lnTo>
                    <a:pt x="551" y="1007"/>
                  </a:lnTo>
                  <a:lnTo>
                    <a:pt x="551" y="1007"/>
                  </a:lnTo>
                  <a:lnTo>
                    <a:pt x="551" y="1007"/>
                  </a:lnTo>
                  <a:lnTo>
                    <a:pt x="551" y="1007"/>
                  </a:lnTo>
                  <a:lnTo>
                    <a:pt x="553" y="1007"/>
                  </a:lnTo>
                  <a:lnTo>
                    <a:pt x="553" y="1007"/>
                  </a:lnTo>
                  <a:lnTo>
                    <a:pt x="556" y="1007"/>
                  </a:lnTo>
                  <a:lnTo>
                    <a:pt x="556" y="1007"/>
                  </a:lnTo>
                  <a:lnTo>
                    <a:pt x="558" y="1007"/>
                  </a:lnTo>
                  <a:lnTo>
                    <a:pt x="560" y="1005"/>
                  </a:lnTo>
                  <a:lnTo>
                    <a:pt x="563" y="1005"/>
                  </a:lnTo>
                  <a:lnTo>
                    <a:pt x="563" y="1005"/>
                  </a:lnTo>
                  <a:lnTo>
                    <a:pt x="565" y="1005"/>
                  </a:lnTo>
                  <a:lnTo>
                    <a:pt x="563" y="1002"/>
                  </a:lnTo>
                  <a:lnTo>
                    <a:pt x="565" y="1000"/>
                  </a:lnTo>
                  <a:lnTo>
                    <a:pt x="568" y="1000"/>
                  </a:lnTo>
                  <a:lnTo>
                    <a:pt x="572" y="998"/>
                  </a:lnTo>
                  <a:lnTo>
                    <a:pt x="575" y="998"/>
                  </a:lnTo>
                  <a:lnTo>
                    <a:pt x="575" y="998"/>
                  </a:lnTo>
                  <a:lnTo>
                    <a:pt x="575" y="1000"/>
                  </a:lnTo>
                  <a:lnTo>
                    <a:pt x="572" y="1000"/>
                  </a:lnTo>
                  <a:lnTo>
                    <a:pt x="572" y="1000"/>
                  </a:lnTo>
                  <a:lnTo>
                    <a:pt x="575" y="1000"/>
                  </a:lnTo>
                  <a:lnTo>
                    <a:pt x="575" y="1000"/>
                  </a:lnTo>
                  <a:lnTo>
                    <a:pt x="577" y="1000"/>
                  </a:lnTo>
                  <a:lnTo>
                    <a:pt x="579" y="1000"/>
                  </a:lnTo>
                  <a:lnTo>
                    <a:pt x="579" y="1002"/>
                  </a:lnTo>
                  <a:lnTo>
                    <a:pt x="577" y="1002"/>
                  </a:lnTo>
                  <a:lnTo>
                    <a:pt x="577" y="1005"/>
                  </a:lnTo>
                  <a:lnTo>
                    <a:pt x="577" y="1005"/>
                  </a:lnTo>
                  <a:lnTo>
                    <a:pt x="575" y="1005"/>
                  </a:lnTo>
                  <a:lnTo>
                    <a:pt x="575" y="1007"/>
                  </a:lnTo>
                  <a:lnTo>
                    <a:pt x="575" y="1007"/>
                  </a:lnTo>
                  <a:lnTo>
                    <a:pt x="577" y="1009"/>
                  </a:lnTo>
                  <a:lnTo>
                    <a:pt x="579" y="1009"/>
                  </a:lnTo>
                  <a:lnTo>
                    <a:pt x="579" y="1009"/>
                  </a:lnTo>
                  <a:lnTo>
                    <a:pt x="579" y="1007"/>
                  </a:lnTo>
                  <a:lnTo>
                    <a:pt x="582" y="1007"/>
                  </a:lnTo>
                  <a:lnTo>
                    <a:pt x="582" y="1005"/>
                  </a:lnTo>
                  <a:lnTo>
                    <a:pt x="584" y="1005"/>
                  </a:lnTo>
                  <a:lnTo>
                    <a:pt x="584" y="1005"/>
                  </a:lnTo>
                  <a:lnTo>
                    <a:pt x="584" y="1002"/>
                  </a:lnTo>
                  <a:lnTo>
                    <a:pt x="584" y="1000"/>
                  </a:lnTo>
                  <a:lnTo>
                    <a:pt x="584" y="1000"/>
                  </a:lnTo>
                  <a:lnTo>
                    <a:pt x="582" y="1000"/>
                  </a:lnTo>
                  <a:lnTo>
                    <a:pt x="582" y="998"/>
                  </a:lnTo>
                  <a:lnTo>
                    <a:pt x="582" y="998"/>
                  </a:lnTo>
                  <a:lnTo>
                    <a:pt x="582" y="998"/>
                  </a:lnTo>
                  <a:lnTo>
                    <a:pt x="582" y="995"/>
                  </a:lnTo>
                  <a:lnTo>
                    <a:pt x="582" y="995"/>
                  </a:lnTo>
                  <a:lnTo>
                    <a:pt x="582" y="995"/>
                  </a:lnTo>
                  <a:lnTo>
                    <a:pt x="584" y="995"/>
                  </a:lnTo>
                  <a:lnTo>
                    <a:pt x="584" y="993"/>
                  </a:lnTo>
                  <a:lnTo>
                    <a:pt x="582" y="993"/>
                  </a:lnTo>
                  <a:lnTo>
                    <a:pt x="582" y="995"/>
                  </a:lnTo>
                  <a:lnTo>
                    <a:pt x="579" y="995"/>
                  </a:lnTo>
                  <a:lnTo>
                    <a:pt x="579" y="998"/>
                  </a:lnTo>
                  <a:lnTo>
                    <a:pt x="577" y="998"/>
                  </a:lnTo>
                  <a:lnTo>
                    <a:pt x="577" y="995"/>
                  </a:lnTo>
                  <a:lnTo>
                    <a:pt x="579" y="995"/>
                  </a:lnTo>
                  <a:lnTo>
                    <a:pt x="579" y="993"/>
                  </a:lnTo>
                  <a:lnTo>
                    <a:pt x="579" y="993"/>
                  </a:lnTo>
                  <a:lnTo>
                    <a:pt x="587" y="988"/>
                  </a:lnTo>
                  <a:lnTo>
                    <a:pt x="589" y="986"/>
                  </a:lnTo>
                  <a:lnTo>
                    <a:pt x="591" y="986"/>
                  </a:lnTo>
                  <a:lnTo>
                    <a:pt x="594" y="983"/>
                  </a:lnTo>
                  <a:lnTo>
                    <a:pt x="594" y="981"/>
                  </a:lnTo>
                  <a:lnTo>
                    <a:pt x="596" y="981"/>
                  </a:lnTo>
                  <a:lnTo>
                    <a:pt x="598" y="981"/>
                  </a:lnTo>
                  <a:lnTo>
                    <a:pt x="606" y="979"/>
                  </a:lnTo>
                  <a:lnTo>
                    <a:pt x="610" y="976"/>
                  </a:lnTo>
                  <a:lnTo>
                    <a:pt x="613" y="976"/>
                  </a:lnTo>
                  <a:lnTo>
                    <a:pt x="613" y="976"/>
                  </a:lnTo>
                  <a:lnTo>
                    <a:pt x="617" y="976"/>
                  </a:lnTo>
                  <a:lnTo>
                    <a:pt x="617" y="976"/>
                  </a:lnTo>
                  <a:lnTo>
                    <a:pt x="615" y="976"/>
                  </a:lnTo>
                  <a:lnTo>
                    <a:pt x="615" y="976"/>
                  </a:lnTo>
                  <a:lnTo>
                    <a:pt x="613" y="979"/>
                  </a:lnTo>
                  <a:lnTo>
                    <a:pt x="608" y="979"/>
                  </a:lnTo>
                  <a:lnTo>
                    <a:pt x="601" y="981"/>
                  </a:lnTo>
                  <a:lnTo>
                    <a:pt x="601" y="981"/>
                  </a:lnTo>
                  <a:lnTo>
                    <a:pt x="601" y="983"/>
                  </a:lnTo>
                  <a:lnTo>
                    <a:pt x="603" y="983"/>
                  </a:lnTo>
                  <a:lnTo>
                    <a:pt x="603" y="981"/>
                  </a:lnTo>
                  <a:lnTo>
                    <a:pt x="603" y="981"/>
                  </a:lnTo>
                  <a:lnTo>
                    <a:pt x="606" y="981"/>
                  </a:lnTo>
                  <a:lnTo>
                    <a:pt x="608" y="981"/>
                  </a:lnTo>
                  <a:lnTo>
                    <a:pt x="608" y="983"/>
                  </a:lnTo>
                  <a:lnTo>
                    <a:pt x="606" y="986"/>
                  </a:lnTo>
                  <a:lnTo>
                    <a:pt x="606" y="986"/>
                  </a:lnTo>
                  <a:lnTo>
                    <a:pt x="606" y="986"/>
                  </a:lnTo>
                  <a:lnTo>
                    <a:pt x="606" y="988"/>
                  </a:lnTo>
                  <a:lnTo>
                    <a:pt x="606" y="988"/>
                  </a:lnTo>
                  <a:lnTo>
                    <a:pt x="606" y="990"/>
                  </a:lnTo>
                  <a:lnTo>
                    <a:pt x="603" y="990"/>
                  </a:lnTo>
                  <a:lnTo>
                    <a:pt x="603" y="993"/>
                  </a:lnTo>
                  <a:lnTo>
                    <a:pt x="603" y="993"/>
                  </a:lnTo>
                  <a:lnTo>
                    <a:pt x="603" y="995"/>
                  </a:lnTo>
                  <a:lnTo>
                    <a:pt x="603" y="995"/>
                  </a:lnTo>
                  <a:lnTo>
                    <a:pt x="603" y="998"/>
                  </a:lnTo>
                  <a:lnTo>
                    <a:pt x="606" y="1000"/>
                  </a:lnTo>
                  <a:lnTo>
                    <a:pt x="606" y="1000"/>
                  </a:lnTo>
                  <a:lnTo>
                    <a:pt x="606" y="1002"/>
                  </a:lnTo>
                  <a:lnTo>
                    <a:pt x="606" y="1005"/>
                  </a:lnTo>
                  <a:lnTo>
                    <a:pt x="606" y="1005"/>
                  </a:lnTo>
                  <a:lnTo>
                    <a:pt x="606" y="1007"/>
                  </a:lnTo>
                  <a:lnTo>
                    <a:pt x="606" y="1007"/>
                  </a:lnTo>
                  <a:lnTo>
                    <a:pt x="603" y="1007"/>
                  </a:lnTo>
                  <a:lnTo>
                    <a:pt x="603" y="1007"/>
                  </a:lnTo>
                  <a:lnTo>
                    <a:pt x="601" y="1005"/>
                  </a:lnTo>
                  <a:lnTo>
                    <a:pt x="601" y="1005"/>
                  </a:lnTo>
                  <a:lnTo>
                    <a:pt x="601" y="1007"/>
                  </a:lnTo>
                  <a:lnTo>
                    <a:pt x="601" y="1007"/>
                  </a:lnTo>
                  <a:lnTo>
                    <a:pt x="603" y="1007"/>
                  </a:lnTo>
                  <a:lnTo>
                    <a:pt x="601" y="1009"/>
                  </a:lnTo>
                  <a:lnTo>
                    <a:pt x="601" y="1007"/>
                  </a:lnTo>
                  <a:lnTo>
                    <a:pt x="598" y="1007"/>
                  </a:lnTo>
                  <a:lnTo>
                    <a:pt x="598" y="1007"/>
                  </a:lnTo>
                  <a:lnTo>
                    <a:pt x="596" y="1007"/>
                  </a:lnTo>
                  <a:lnTo>
                    <a:pt x="596" y="1009"/>
                  </a:lnTo>
                  <a:lnTo>
                    <a:pt x="594" y="1009"/>
                  </a:lnTo>
                  <a:lnTo>
                    <a:pt x="594" y="1012"/>
                  </a:lnTo>
                  <a:lnTo>
                    <a:pt x="594" y="1014"/>
                  </a:lnTo>
                  <a:lnTo>
                    <a:pt x="596" y="1014"/>
                  </a:lnTo>
                  <a:lnTo>
                    <a:pt x="598" y="1014"/>
                  </a:lnTo>
                  <a:lnTo>
                    <a:pt x="598" y="1012"/>
                  </a:lnTo>
                  <a:lnTo>
                    <a:pt x="603" y="1014"/>
                  </a:lnTo>
                  <a:lnTo>
                    <a:pt x="606" y="1014"/>
                  </a:lnTo>
                  <a:lnTo>
                    <a:pt x="606" y="1014"/>
                  </a:lnTo>
                  <a:lnTo>
                    <a:pt x="608" y="1014"/>
                  </a:lnTo>
                  <a:lnTo>
                    <a:pt x="608" y="1014"/>
                  </a:lnTo>
                  <a:lnTo>
                    <a:pt x="610" y="1014"/>
                  </a:lnTo>
                  <a:lnTo>
                    <a:pt x="610" y="1009"/>
                  </a:lnTo>
                  <a:lnTo>
                    <a:pt x="610" y="1009"/>
                  </a:lnTo>
                  <a:lnTo>
                    <a:pt x="613" y="1009"/>
                  </a:lnTo>
                  <a:lnTo>
                    <a:pt x="610" y="1012"/>
                  </a:lnTo>
                  <a:lnTo>
                    <a:pt x="613" y="1009"/>
                  </a:lnTo>
                  <a:lnTo>
                    <a:pt x="613" y="1009"/>
                  </a:lnTo>
                  <a:lnTo>
                    <a:pt x="613" y="1009"/>
                  </a:lnTo>
                  <a:lnTo>
                    <a:pt x="613" y="1012"/>
                  </a:lnTo>
                  <a:lnTo>
                    <a:pt x="613" y="1014"/>
                  </a:lnTo>
                  <a:lnTo>
                    <a:pt x="610" y="1014"/>
                  </a:lnTo>
                  <a:lnTo>
                    <a:pt x="610" y="1014"/>
                  </a:lnTo>
                  <a:lnTo>
                    <a:pt x="613" y="1014"/>
                  </a:lnTo>
                  <a:lnTo>
                    <a:pt x="615" y="1009"/>
                  </a:lnTo>
                  <a:lnTo>
                    <a:pt x="615" y="1009"/>
                  </a:lnTo>
                  <a:lnTo>
                    <a:pt x="617" y="1009"/>
                  </a:lnTo>
                  <a:lnTo>
                    <a:pt x="620" y="1017"/>
                  </a:lnTo>
                  <a:lnTo>
                    <a:pt x="620" y="1017"/>
                  </a:lnTo>
                  <a:lnTo>
                    <a:pt x="622" y="1017"/>
                  </a:lnTo>
                  <a:lnTo>
                    <a:pt x="622" y="1014"/>
                  </a:lnTo>
                  <a:lnTo>
                    <a:pt x="625" y="1014"/>
                  </a:lnTo>
                  <a:lnTo>
                    <a:pt x="625" y="1012"/>
                  </a:lnTo>
                  <a:lnTo>
                    <a:pt x="625" y="1009"/>
                  </a:lnTo>
                  <a:lnTo>
                    <a:pt x="622" y="1009"/>
                  </a:lnTo>
                  <a:lnTo>
                    <a:pt x="622" y="1009"/>
                  </a:lnTo>
                  <a:lnTo>
                    <a:pt x="625" y="1009"/>
                  </a:lnTo>
                  <a:lnTo>
                    <a:pt x="625" y="1007"/>
                  </a:lnTo>
                  <a:lnTo>
                    <a:pt x="625" y="1007"/>
                  </a:lnTo>
                  <a:lnTo>
                    <a:pt x="625" y="1005"/>
                  </a:lnTo>
                  <a:lnTo>
                    <a:pt x="625" y="1005"/>
                  </a:lnTo>
                  <a:lnTo>
                    <a:pt x="627" y="1005"/>
                  </a:lnTo>
                  <a:lnTo>
                    <a:pt x="627" y="1002"/>
                  </a:lnTo>
                  <a:lnTo>
                    <a:pt x="627" y="1000"/>
                  </a:lnTo>
                  <a:lnTo>
                    <a:pt x="629" y="1000"/>
                  </a:lnTo>
                  <a:lnTo>
                    <a:pt x="629" y="1000"/>
                  </a:lnTo>
                  <a:lnTo>
                    <a:pt x="629" y="1000"/>
                  </a:lnTo>
                  <a:lnTo>
                    <a:pt x="632" y="998"/>
                  </a:lnTo>
                  <a:lnTo>
                    <a:pt x="634" y="998"/>
                  </a:lnTo>
                  <a:lnTo>
                    <a:pt x="636" y="998"/>
                  </a:lnTo>
                  <a:lnTo>
                    <a:pt x="639" y="998"/>
                  </a:lnTo>
                  <a:lnTo>
                    <a:pt x="639" y="995"/>
                  </a:lnTo>
                  <a:lnTo>
                    <a:pt x="641" y="993"/>
                  </a:lnTo>
                  <a:lnTo>
                    <a:pt x="644" y="993"/>
                  </a:lnTo>
                  <a:lnTo>
                    <a:pt x="644" y="993"/>
                  </a:lnTo>
                  <a:lnTo>
                    <a:pt x="646" y="995"/>
                  </a:lnTo>
                  <a:lnTo>
                    <a:pt x="646" y="995"/>
                  </a:lnTo>
                  <a:lnTo>
                    <a:pt x="653" y="995"/>
                  </a:lnTo>
                  <a:lnTo>
                    <a:pt x="653" y="995"/>
                  </a:lnTo>
                  <a:lnTo>
                    <a:pt x="653" y="995"/>
                  </a:lnTo>
                  <a:lnTo>
                    <a:pt x="655" y="995"/>
                  </a:lnTo>
                  <a:lnTo>
                    <a:pt x="658" y="998"/>
                  </a:lnTo>
                  <a:lnTo>
                    <a:pt x="663" y="998"/>
                  </a:lnTo>
                  <a:lnTo>
                    <a:pt x="667" y="998"/>
                  </a:lnTo>
                  <a:lnTo>
                    <a:pt x="670" y="995"/>
                  </a:lnTo>
                  <a:lnTo>
                    <a:pt x="670" y="995"/>
                  </a:lnTo>
                  <a:lnTo>
                    <a:pt x="670" y="993"/>
                  </a:lnTo>
                  <a:lnTo>
                    <a:pt x="670" y="990"/>
                  </a:lnTo>
                  <a:lnTo>
                    <a:pt x="672" y="990"/>
                  </a:lnTo>
                  <a:lnTo>
                    <a:pt x="672" y="988"/>
                  </a:lnTo>
                  <a:lnTo>
                    <a:pt x="677" y="988"/>
                  </a:lnTo>
                  <a:lnTo>
                    <a:pt x="679" y="986"/>
                  </a:lnTo>
                  <a:lnTo>
                    <a:pt x="679" y="986"/>
                  </a:lnTo>
                  <a:lnTo>
                    <a:pt x="679" y="983"/>
                  </a:lnTo>
                  <a:lnTo>
                    <a:pt x="682" y="981"/>
                  </a:lnTo>
                  <a:lnTo>
                    <a:pt x="684" y="981"/>
                  </a:lnTo>
                  <a:lnTo>
                    <a:pt x="682" y="983"/>
                  </a:lnTo>
                  <a:lnTo>
                    <a:pt x="682" y="986"/>
                  </a:lnTo>
                  <a:lnTo>
                    <a:pt x="684" y="986"/>
                  </a:lnTo>
                  <a:lnTo>
                    <a:pt x="684" y="988"/>
                  </a:lnTo>
                  <a:lnTo>
                    <a:pt x="684" y="988"/>
                  </a:lnTo>
                  <a:lnTo>
                    <a:pt x="684" y="988"/>
                  </a:lnTo>
                  <a:lnTo>
                    <a:pt x="686" y="988"/>
                  </a:lnTo>
                  <a:lnTo>
                    <a:pt x="686" y="988"/>
                  </a:lnTo>
                  <a:lnTo>
                    <a:pt x="684" y="988"/>
                  </a:lnTo>
                  <a:lnTo>
                    <a:pt x="684" y="986"/>
                  </a:lnTo>
                  <a:lnTo>
                    <a:pt x="684" y="986"/>
                  </a:lnTo>
                  <a:lnTo>
                    <a:pt x="684" y="986"/>
                  </a:lnTo>
                  <a:lnTo>
                    <a:pt x="684" y="983"/>
                  </a:lnTo>
                  <a:lnTo>
                    <a:pt x="684" y="981"/>
                  </a:lnTo>
                  <a:lnTo>
                    <a:pt x="684" y="981"/>
                  </a:lnTo>
                  <a:lnTo>
                    <a:pt x="689" y="979"/>
                  </a:lnTo>
                  <a:lnTo>
                    <a:pt x="693" y="976"/>
                  </a:lnTo>
                  <a:lnTo>
                    <a:pt x="701" y="976"/>
                  </a:lnTo>
                  <a:lnTo>
                    <a:pt x="701" y="976"/>
                  </a:lnTo>
                  <a:lnTo>
                    <a:pt x="698" y="976"/>
                  </a:lnTo>
                  <a:lnTo>
                    <a:pt x="696" y="979"/>
                  </a:lnTo>
                  <a:lnTo>
                    <a:pt x="693" y="979"/>
                  </a:lnTo>
                  <a:lnTo>
                    <a:pt x="693" y="979"/>
                  </a:lnTo>
                  <a:lnTo>
                    <a:pt x="696" y="979"/>
                  </a:lnTo>
                  <a:lnTo>
                    <a:pt x="698" y="981"/>
                  </a:lnTo>
                  <a:lnTo>
                    <a:pt x="703" y="988"/>
                  </a:lnTo>
                  <a:lnTo>
                    <a:pt x="703" y="990"/>
                  </a:lnTo>
                  <a:lnTo>
                    <a:pt x="703" y="990"/>
                  </a:lnTo>
                  <a:lnTo>
                    <a:pt x="703" y="990"/>
                  </a:lnTo>
                  <a:lnTo>
                    <a:pt x="701" y="990"/>
                  </a:lnTo>
                  <a:lnTo>
                    <a:pt x="701" y="990"/>
                  </a:lnTo>
                  <a:lnTo>
                    <a:pt x="701" y="990"/>
                  </a:lnTo>
                  <a:lnTo>
                    <a:pt x="698" y="990"/>
                  </a:lnTo>
                  <a:lnTo>
                    <a:pt x="698" y="993"/>
                  </a:lnTo>
                  <a:lnTo>
                    <a:pt x="698" y="995"/>
                  </a:lnTo>
                  <a:lnTo>
                    <a:pt x="696" y="995"/>
                  </a:lnTo>
                  <a:lnTo>
                    <a:pt x="696" y="995"/>
                  </a:lnTo>
                  <a:lnTo>
                    <a:pt x="696" y="998"/>
                  </a:lnTo>
                  <a:lnTo>
                    <a:pt x="698" y="998"/>
                  </a:lnTo>
                  <a:lnTo>
                    <a:pt x="698" y="1000"/>
                  </a:lnTo>
                  <a:lnTo>
                    <a:pt x="698" y="1000"/>
                  </a:lnTo>
                  <a:lnTo>
                    <a:pt x="696" y="1002"/>
                  </a:lnTo>
                  <a:lnTo>
                    <a:pt x="696" y="1005"/>
                  </a:lnTo>
                  <a:lnTo>
                    <a:pt x="698" y="1005"/>
                  </a:lnTo>
                  <a:lnTo>
                    <a:pt x="703" y="1007"/>
                  </a:lnTo>
                  <a:lnTo>
                    <a:pt x="708" y="1009"/>
                  </a:lnTo>
                  <a:lnTo>
                    <a:pt x="712" y="1007"/>
                  </a:lnTo>
                  <a:lnTo>
                    <a:pt x="712" y="1005"/>
                  </a:lnTo>
                  <a:lnTo>
                    <a:pt x="712" y="1002"/>
                  </a:lnTo>
                  <a:lnTo>
                    <a:pt x="712" y="1000"/>
                  </a:lnTo>
                  <a:lnTo>
                    <a:pt x="712" y="998"/>
                  </a:lnTo>
                  <a:lnTo>
                    <a:pt x="712" y="998"/>
                  </a:lnTo>
                  <a:lnTo>
                    <a:pt x="710" y="995"/>
                  </a:lnTo>
                  <a:lnTo>
                    <a:pt x="710" y="995"/>
                  </a:lnTo>
                  <a:lnTo>
                    <a:pt x="710" y="993"/>
                  </a:lnTo>
                  <a:lnTo>
                    <a:pt x="710" y="990"/>
                  </a:lnTo>
                  <a:lnTo>
                    <a:pt x="712" y="990"/>
                  </a:lnTo>
                  <a:lnTo>
                    <a:pt x="712" y="990"/>
                  </a:lnTo>
                  <a:lnTo>
                    <a:pt x="715" y="990"/>
                  </a:lnTo>
                  <a:lnTo>
                    <a:pt x="715" y="990"/>
                  </a:lnTo>
                  <a:lnTo>
                    <a:pt x="722" y="990"/>
                  </a:lnTo>
                  <a:lnTo>
                    <a:pt x="724" y="988"/>
                  </a:lnTo>
                  <a:lnTo>
                    <a:pt x="727" y="986"/>
                  </a:lnTo>
                  <a:lnTo>
                    <a:pt x="729" y="983"/>
                  </a:lnTo>
                  <a:lnTo>
                    <a:pt x="729" y="981"/>
                  </a:lnTo>
                  <a:lnTo>
                    <a:pt x="729" y="981"/>
                  </a:lnTo>
                  <a:lnTo>
                    <a:pt x="729" y="981"/>
                  </a:lnTo>
                  <a:lnTo>
                    <a:pt x="731" y="981"/>
                  </a:lnTo>
                  <a:lnTo>
                    <a:pt x="731" y="979"/>
                  </a:lnTo>
                  <a:lnTo>
                    <a:pt x="731" y="979"/>
                  </a:lnTo>
                  <a:lnTo>
                    <a:pt x="731" y="976"/>
                  </a:lnTo>
                  <a:lnTo>
                    <a:pt x="731" y="976"/>
                  </a:lnTo>
                  <a:lnTo>
                    <a:pt x="731" y="974"/>
                  </a:lnTo>
                  <a:lnTo>
                    <a:pt x="731" y="974"/>
                  </a:lnTo>
                  <a:lnTo>
                    <a:pt x="731" y="969"/>
                  </a:lnTo>
                  <a:lnTo>
                    <a:pt x="729" y="969"/>
                  </a:lnTo>
                  <a:lnTo>
                    <a:pt x="729" y="967"/>
                  </a:lnTo>
                  <a:lnTo>
                    <a:pt x="727" y="967"/>
                  </a:lnTo>
                  <a:lnTo>
                    <a:pt x="727" y="969"/>
                  </a:lnTo>
                  <a:lnTo>
                    <a:pt x="727" y="969"/>
                  </a:lnTo>
                  <a:lnTo>
                    <a:pt x="727" y="971"/>
                  </a:lnTo>
                  <a:lnTo>
                    <a:pt x="724" y="971"/>
                  </a:lnTo>
                  <a:lnTo>
                    <a:pt x="724" y="969"/>
                  </a:lnTo>
                  <a:lnTo>
                    <a:pt x="724" y="969"/>
                  </a:lnTo>
                  <a:lnTo>
                    <a:pt x="724" y="969"/>
                  </a:lnTo>
                  <a:lnTo>
                    <a:pt x="724" y="967"/>
                  </a:lnTo>
                  <a:lnTo>
                    <a:pt x="724" y="964"/>
                  </a:lnTo>
                  <a:lnTo>
                    <a:pt x="724" y="964"/>
                  </a:lnTo>
                  <a:lnTo>
                    <a:pt x="724" y="962"/>
                  </a:lnTo>
                  <a:lnTo>
                    <a:pt x="724" y="959"/>
                  </a:lnTo>
                  <a:lnTo>
                    <a:pt x="722" y="959"/>
                  </a:lnTo>
                  <a:lnTo>
                    <a:pt x="722" y="957"/>
                  </a:lnTo>
                  <a:lnTo>
                    <a:pt x="722" y="957"/>
                  </a:lnTo>
                  <a:lnTo>
                    <a:pt x="722" y="957"/>
                  </a:lnTo>
                  <a:lnTo>
                    <a:pt x="720" y="955"/>
                  </a:lnTo>
                  <a:lnTo>
                    <a:pt x="720" y="950"/>
                  </a:lnTo>
                  <a:lnTo>
                    <a:pt x="720" y="950"/>
                  </a:lnTo>
                  <a:lnTo>
                    <a:pt x="717" y="950"/>
                  </a:lnTo>
                  <a:lnTo>
                    <a:pt x="720" y="948"/>
                  </a:lnTo>
                  <a:lnTo>
                    <a:pt x="717" y="948"/>
                  </a:lnTo>
                  <a:lnTo>
                    <a:pt x="717" y="948"/>
                  </a:lnTo>
                  <a:lnTo>
                    <a:pt x="715" y="948"/>
                  </a:lnTo>
                  <a:lnTo>
                    <a:pt x="717" y="945"/>
                  </a:lnTo>
                  <a:lnTo>
                    <a:pt x="717" y="945"/>
                  </a:lnTo>
                  <a:lnTo>
                    <a:pt x="717" y="943"/>
                  </a:lnTo>
                  <a:lnTo>
                    <a:pt x="720" y="943"/>
                  </a:lnTo>
                  <a:lnTo>
                    <a:pt x="724" y="943"/>
                  </a:lnTo>
                  <a:lnTo>
                    <a:pt x="724" y="940"/>
                  </a:lnTo>
                  <a:lnTo>
                    <a:pt x="724" y="940"/>
                  </a:lnTo>
                  <a:lnTo>
                    <a:pt x="724" y="938"/>
                  </a:lnTo>
                  <a:lnTo>
                    <a:pt x="727" y="938"/>
                  </a:lnTo>
                  <a:lnTo>
                    <a:pt x="727" y="938"/>
                  </a:lnTo>
                  <a:lnTo>
                    <a:pt x="727" y="936"/>
                  </a:lnTo>
                  <a:lnTo>
                    <a:pt x="727" y="936"/>
                  </a:lnTo>
                  <a:lnTo>
                    <a:pt x="727" y="933"/>
                  </a:lnTo>
                  <a:lnTo>
                    <a:pt x="729" y="933"/>
                  </a:lnTo>
                  <a:lnTo>
                    <a:pt x="731" y="931"/>
                  </a:lnTo>
                  <a:lnTo>
                    <a:pt x="731" y="933"/>
                  </a:lnTo>
                  <a:lnTo>
                    <a:pt x="734" y="933"/>
                  </a:lnTo>
                  <a:lnTo>
                    <a:pt x="734" y="931"/>
                  </a:lnTo>
                  <a:lnTo>
                    <a:pt x="734" y="933"/>
                  </a:lnTo>
                  <a:lnTo>
                    <a:pt x="739" y="936"/>
                  </a:lnTo>
                  <a:lnTo>
                    <a:pt x="739" y="936"/>
                  </a:lnTo>
                  <a:lnTo>
                    <a:pt x="746" y="938"/>
                  </a:lnTo>
                  <a:lnTo>
                    <a:pt x="753" y="938"/>
                  </a:lnTo>
                  <a:lnTo>
                    <a:pt x="760" y="938"/>
                  </a:lnTo>
                  <a:lnTo>
                    <a:pt x="765" y="940"/>
                  </a:lnTo>
                  <a:lnTo>
                    <a:pt x="772" y="940"/>
                  </a:lnTo>
                  <a:lnTo>
                    <a:pt x="774" y="943"/>
                  </a:lnTo>
                  <a:lnTo>
                    <a:pt x="779" y="945"/>
                  </a:lnTo>
                  <a:lnTo>
                    <a:pt x="781" y="948"/>
                  </a:lnTo>
                  <a:lnTo>
                    <a:pt x="788" y="948"/>
                  </a:lnTo>
                  <a:lnTo>
                    <a:pt x="791" y="952"/>
                  </a:lnTo>
                  <a:lnTo>
                    <a:pt x="793" y="955"/>
                  </a:lnTo>
                  <a:lnTo>
                    <a:pt x="798" y="957"/>
                  </a:lnTo>
                  <a:lnTo>
                    <a:pt x="800" y="959"/>
                  </a:lnTo>
                  <a:lnTo>
                    <a:pt x="803" y="959"/>
                  </a:lnTo>
                  <a:lnTo>
                    <a:pt x="803" y="962"/>
                  </a:lnTo>
                  <a:lnTo>
                    <a:pt x="800" y="962"/>
                  </a:lnTo>
                  <a:lnTo>
                    <a:pt x="800" y="962"/>
                  </a:lnTo>
                  <a:lnTo>
                    <a:pt x="800" y="964"/>
                  </a:lnTo>
                  <a:lnTo>
                    <a:pt x="800" y="964"/>
                  </a:lnTo>
                  <a:lnTo>
                    <a:pt x="800" y="967"/>
                  </a:lnTo>
                  <a:lnTo>
                    <a:pt x="798" y="967"/>
                  </a:lnTo>
                  <a:lnTo>
                    <a:pt x="798" y="969"/>
                  </a:lnTo>
                  <a:lnTo>
                    <a:pt x="800" y="969"/>
                  </a:lnTo>
                  <a:lnTo>
                    <a:pt x="800" y="967"/>
                  </a:lnTo>
                  <a:lnTo>
                    <a:pt x="800" y="967"/>
                  </a:lnTo>
                  <a:lnTo>
                    <a:pt x="803" y="967"/>
                  </a:lnTo>
                  <a:lnTo>
                    <a:pt x="800" y="964"/>
                  </a:lnTo>
                  <a:lnTo>
                    <a:pt x="800" y="964"/>
                  </a:lnTo>
                  <a:lnTo>
                    <a:pt x="803" y="964"/>
                  </a:lnTo>
                  <a:lnTo>
                    <a:pt x="803" y="964"/>
                  </a:lnTo>
                  <a:lnTo>
                    <a:pt x="810" y="967"/>
                  </a:lnTo>
                  <a:lnTo>
                    <a:pt x="817" y="969"/>
                  </a:lnTo>
                  <a:lnTo>
                    <a:pt x="819" y="969"/>
                  </a:lnTo>
                  <a:lnTo>
                    <a:pt x="819" y="971"/>
                  </a:lnTo>
                  <a:lnTo>
                    <a:pt x="815" y="971"/>
                  </a:lnTo>
                  <a:lnTo>
                    <a:pt x="815" y="969"/>
                  </a:lnTo>
                  <a:lnTo>
                    <a:pt x="815" y="969"/>
                  </a:lnTo>
                  <a:lnTo>
                    <a:pt x="815" y="971"/>
                  </a:lnTo>
                  <a:lnTo>
                    <a:pt x="815" y="974"/>
                  </a:lnTo>
                  <a:lnTo>
                    <a:pt x="817" y="974"/>
                  </a:lnTo>
                  <a:lnTo>
                    <a:pt x="819" y="974"/>
                  </a:lnTo>
                  <a:lnTo>
                    <a:pt x="819" y="974"/>
                  </a:lnTo>
                  <a:lnTo>
                    <a:pt x="822" y="974"/>
                  </a:lnTo>
                  <a:lnTo>
                    <a:pt x="822" y="974"/>
                  </a:lnTo>
                  <a:lnTo>
                    <a:pt x="824" y="976"/>
                  </a:lnTo>
                  <a:lnTo>
                    <a:pt x="824" y="976"/>
                  </a:lnTo>
                  <a:lnTo>
                    <a:pt x="827" y="979"/>
                  </a:lnTo>
                  <a:lnTo>
                    <a:pt x="831" y="981"/>
                  </a:lnTo>
                  <a:lnTo>
                    <a:pt x="838" y="981"/>
                  </a:lnTo>
                  <a:lnTo>
                    <a:pt x="841" y="983"/>
                  </a:lnTo>
                  <a:lnTo>
                    <a:pt x="841" y="986"/>
                  </a:lnTo>
                  <a:lnTo>
                    <a:pt x="838" y="986"/>
                  </a:lnTo>
                  <a:lnTo>
                    <a:pt x="838" y="986"/>
                  </a:lnTo>
                  <a:lnTo>
                    <a:pt x="838" y="988"/>
                  </a:lnTo>
                  <a:lnTo>
                    <a:pt x="841" y="988"/>
                  </a:lnTo>
                  <a:lnTo>
                    <a:pt x="841" y="990"/>
                  </a:lnTo>
                  <a:lnTo>
                    <a:pt x="843" y="990"/>
                  </a:lnTo>
                  <a:lnTo>
                    <a:pt x="843" y="990"/>
                  </a:lnTo>
                  <a:lnTo>
                    <a:pt x="843" y="990"/>
                  </a:lnTo>
                  <a:lnTo>
                    <a:pt x="846" y="993"/>
                  </a:lnTo>
                  <a:lnTo>
                    <a:pt x="848" y="995"/>
                  </a:lnTo>
                  <a:lnTo>
                    <a:pt x="853" y="1000"/>
                  </a:lnTo>
                  <a:lnTo>
                    <a:pt x="850" y="1000"/>
                  </a:lnTo>
                  <a:lnTo>
                    <a:pt x="853" y="1002"/>
                  </a:lnTo>
                  <a:lnTo>
                    <a:pt x="853" y="1002"/>
                  </a:lnTo>
                  <a:lnTo>
                    <a:pt x="855" y="1002"/>
                  </a:lnTo>
                  <a:lnTo>
                    <a:pt x="857" y="1005"/>
                  </a:lnTo>
                  <a:lnTo>
                    <a:pt x="860" y="1005"/>
                  </a:lnTo>
                  <a:lnTo>
                    <a:pt x="860" y="1005"/>
                  </a:lnTo>
                  <a:lnTo>
                    <a:pt x="860" y="1007"/>
                  </a:lnTo>
                  <a:lnTo>
                    <a:pt x="860" y="1007"/>
                  </a:lnTo>
                  <a:lnTo>
                    <a:pt x="860" y="1009"/>
                  </a:lnTo>
                  <a:lnTo>
                    <a:pt x="860" y="1009"/>
                  </a:lnTo>
                  <a:lnTo>
                    <a:pt x="860" y="1012"/>
                  </a:lnTo>
                  <a:lnTo>
                    <a:pt x="860" y="1012"/>
                  </a:lnTo>
                  <a:lnTo>
                    <a:pt x="860" y="1014"/>
                  </a:lnTo>
                  <a:lnTo>
                    <a:pt x="860" y="1014"/>
                  </a:lnTo>
                  <a:lnTo>
                    <a:pt x="862" y="1014"/>
                  </a:lnTo>
                  <a:lnTo>
                    <a:pt x="862" y="1014"/>
                  </a:lnTo>
                  <a:lnTo>
                    <a:pt x="860" y="1014"/>
                  </a:lnTo>
                  <a:lnTo>
                    <a:pt x="862" y="1017"/>
                  </a:lnTo>
                  <a:lnTo>
                    <a:pt x="862" y="1014"/>
                  </a:lnTo>
                  <a:lnTo>
                    <a:pt x="865" y="1014"/>
                  </a:lnTo>
                  <a:lnTo>
                    <a:pt x="865" y="1012"/>
                  </a:lnTo>
                  <a:lnTo>
                    <a:pt x="865" y="1009"/>
                  </a:lnTo>
                  <a:lnTo>
                    <a:pt x="867" y="1009"/>
                  </a:lnTo>
                  <a:lnTo>
                    <a:pt x="865" y="1007"/>
                  </a:lnTo>
                  <a:lnTo>
                    <a:pt x="865" y="1007"/>
                  </a:lnTo>
                  <a:lnTo>
                    <a:pt x="867" y="1005"/>
                  </a:lnTo>
                  <a:lnTo>
                    <a:pt x="867" y="1005"/>
                  </a:lnTo>
                  <a:lnTo>
                    <a:pt x="869" y="1005"/>
                  </a:lnTo>
                  <a:lnTo>
                    <a:pt x="869" y="1002"/>
                  </a:lnTo>
                  <a:lnTo>
                    <a:pt x="869" y="1000"/>
                  </a:lnTo>
                  <a:lnTo>
                    <a:pt x="872" y="995"/>
                  </a:lnTo>
                  <a:lnTo>
                    <a:pt x="872" y="993"/>
                  </a:lnTo>
                  <a:lnTo>
                    <a:pt x="872" y="990"/>
                  </a:lnTo>
                  <a:lnTo>
                    <a:pt x="874" y="990"/>
                  </a:lnTo>
                  <a:lnTo>
                    <a:pt x="874" y="988"/>
                  </a:lnTo>
                  <a:lnTo>
                    <a:pt x="874" y="988"/>
                  </a:lnTo>
                  <a:lnTo>
                    <a:pt x="874" y="986"/>
                  </a:lnTo>
                  <a:lnTo>
                    <a:pt x="874" y="986"/>
                  </a:lnTo>
                  <a:lnTo>
                    <a:pt x="874" y="986"/>
                  </a:lnTo>
                  <a:lnTo>
                    <a:pt x="874" y="983"/>
                  </a:lnTo>
                  <a:lnTo>
                    <a:pt x="874" y="981"/>
                  </a:lnTo>
                  <a:lnTo>
                    <a:pt x="874" y="981"/>
                  </a:lnTo>
                  <a:lnTo>
                    <a:pt x="872" y="981"/>
                  </a:lnTo>
                  <a:lnTo>
                    <a:pt x="872" y="981"/>
                  </a:lnTo>
                  <a:lnTo>
                    <a:pt x="874" y="981"/>
                  </a:lnTo>
                  <a:lnTo>
                    <a:pt x="874" y="981"/>
                  </a:lnTo>
                  <a:lnTo>
                    <a:pt x="876" y="979"/>
                  </a:lnTo>
                  <a:lnTo>
                    <a:pt x="874" y="979"/>
                  </a:lnTo>
                  <a:lnTo>
                    <a:pt x="876" y="979"/>
                  </a:lnTo>
                  <a:lnTo>
                    <a:pt x="874" y="979"/>
                  </a:lnTo>
                  <a:lnTo>
                    <a:pt x="874" y="979"/>
                  </a:lnTo>
                  <a:lnTo>
                    <a:pt x="872" y="979"/>
                  </a:lnTo>
                  <a:lnTo>
                    <a:pt x="869" y="981"/>
                  </a:lnTo>
                  <a:lnTo>
                    <a:pt x="869" y="981"/>
                  </a:lnTo>
                  <a:lnTo>
                    <a:pt x="865" y="979"/>
                  </a:lnTo>
                  <a:lnTo>
                    <a:pt x="865" y="976"/>
                  </a:lnTo>
                  <a:lnTo>
                    <a:pt x="865" y="976"/>
                  </a:lnTo>
                  <a:lnTo>
                    <a:pt x="862" y="974"/>
                  </a:lnTo>
                  <a:lnTo>
                    <a:pt x="862" y="974"/>
                  </a:lnTo>
                  <a:lnTo>
                    <a:pt x="857" y="964"/>
                  </a:lnTo>
                  <a:lnTo>
                    <a:pt x="857" y="962"/>
                  </a:lnTo>
                  <a:lnTo>
                    <a:pt x="855" y="959"/>
                  </a:lnTo>
                  <a:lnTo>
                    <a:pt x="855" y="959"/>
                  </a:lnTo>
                  <a:lnTo>
                    <a:pt x="855" y="957"/>
                  </a:lnTo>
                  <a:lnTo>
                    <a:pt x="857" y="957"/>
                  </a:lnTo>
                  <a:lnTo>
                    <a:pt x="857" y="957"/>
                  </a:lnTo>
                  <a:lnTo>
                    <a:pt x="857" y="955"/>
                  </a:lnTo>
                  <a:lnTo>
                    <a:pt x="857" y="955"/>
                  </a:lnTo>
                  <a:lnTo>
                    <a:pt x="857" y="952"/>
                  </a:lnTo>
                  <a:lnTo>
                    <a:pt x="857" y="950"/>
                  </a:lnTo>
                  <a:lnTo>
                    <a:pt x="857" y="950"/>
                  </a:lnTo>
                  <a:lnTo>
                    <a:pt x="857" y="948"/>
                  </a:lnTo>
                  <a:lnTo>
                    <a:pt x="855" y="948"/>
                  </a:lnTo>
                  <a:lnTo>
                    <a:pt x="855" y="950"/>
                  </a:lnTo>
                  <a:lnTo>
                    <a:pt x="855" y="950"/>
                  </a:lnTo>
                  <a:lnTo>
                    <a:pt x="855" y="950"/>
                  </a:lnTo>
                  <a:lnTo>
                    <a:pt x="853" y="950"/>
                  </a:lnTo>
                  <a:lnTo>
                    <a:pt x="850" y="948"/>
                  </a:lnTo>
                  <a:lnTo>
                    <a:pt x="850" y="948"/>
                  </a:lnTo>
                  <a:lnTo>
                    <a:pt x="848" y="945"/>
                  </a:lnTo>
                  <a:lnTo>
                    <a:pt x="846" y="945"/>
                  </a:lnTo>
                  <a:lnTo>
                    <a:pt x="843" y="945"/>
                  </a:lnTo>
                  <a:lnTo>
                    <a:pt x="841" y="940"/>
                  </a:lnTo>
                  <a:lnTo>
                    <a:pt x="838" y="940"/>
                  </a:lnTo>
                  <a:lnTo>
                    <a:pt x="838" y="940"/>
                  </a:lnTo>
                  <a:lnTo>
                    <a:pt x="838" y="940"/>
                  </a:lnTo>
                  <a:lnTo>
                    <a:pt x="838" y="943"/>
                  </a:lnTo>
                  <a:lnTo>
                    <a:pt x="838" y="945"/>
                  </a:lnTo>
                  <a:lnTo>
                    <a:pt x="836" y="945"/>
                  </a:lnTo>
                  <a:lnTo>
                    <a:pt x="836" y="945"/>
                  </a:lnTo>
                  <a:lnTo>
                    <a:pt x="838" y="950"/>
                  </a:lnTo>
                  <a:lnTo>
                    <a:pt x="836" y="950"/>
                  </a:lnTo>
                  <a:lnTo>
                    <a:pt x="834" y="948"/>
                  </a:lnTo>
                  <a:lnTo>
                    <a:pt x="834" y="945"/>
                  </a:lnTo>
                  <a:lnTo>
                    <a:pt x="834" y="945"/>
                  </a:lnTo>
                  <a:lnTo>
                    <a:pt x="834" y="940"/>
                  </a:lnTo>
                  <a:lnTo>
                    <a:pt x="834" y="940"/>
                  </a:lnTo>
                  <a:lnTo>
                    <a:pt x="834" y="938"/>
                  </a:lnTo>
                  <a:lnTo>
                    <a:pt x="834" y="938"/>
                  </a:lnTo>
                  <a:lnTo>
                    <a:pt x="834" y="936"/>
                  </a:lnTo>
                  <a:lnTo>
                    <a:pt x="834" y="936"/>
                  </a:lnTo>
                  <a:lnTo>
                    <a:pt x="836" y="926"/>
                  </a:lnTo>
                  <a:lnTo>
                    <a:pt x="836" y="924"/>
                  </a:lnTo>
                  <a:lnTo>
                    <a:pt x="838" y="924"/>
                  </a:lnTo>
                  <a:lnTo>
                    <a:pt x="838" y="924"/>
                  </a:lnTo>
                  <a:lnTo>
                    <a:pt x="838" y="924"/>
                  </a:lnTo>
                  <a:lnTo>
                    <a:pt x="838" y="924"/>
                  </a:lnTo>
                  <a:lnTo>
                    <a:pt x="838" y="926"/>
                  </a:lnTo>
                  <a:lnTo>
                    <a:pt x="838" y="926"/>
                  </a:lnTo>
                  <a:lnTo>
                    <a:pt x="838" y="926"/>
                  </a:lnTo>
                  <a:lnTo>
                    <a:pt x="841" y="926"/>
                  </a:lnTo>
                  <a:lnTo>
                    <a:pt x="841" y="926"/>
                  </a:lnTo>
                  <a:lnTo>
                    <a:pt x="843" y="924"/>
                  </a:lnTo>
                  <a:lnTo>
                    <a:pt x="843" y="924"/>
                  </a:lnTo>
                  <a:lnTo>
                    <a:pt x="843" y="919"/>
                  </a:lnTo>
                  <a:lnTo>
                    <a:pt x="843" y="919"/>
                  </a:lnTo>
                  <a:lnTo>
                    <a:pt x="843" y="919"/>
                  </a:lnTo>
                  <a:lnTo>
                    <a:pt x="843" y="917"/>
                  </a:lnTo>
                  <a:lnTo>
                    <a:pt x="841" y="917"/>
                  </a:lnTo>
                  <a:lnTo>
                    <a:pt x="841" y="914"/>
                  </a:lnTo>
                  <a:lnTo>
                    <a:pt x="841" y="914"/>
                  </a:lnTo>
                  <a:lnTo>
                    <a:pt x="841" y="912"/>
                  </a:lnTo>
                  <a:lnTo>
                    <a:pt x="841" y="909"/>
                  </a:lnTo>
                  <a:lnTo>
                    <a:pt x="841" y="909"/>
                  </a:lnTo>
                  <a:lnTo>
                    <a:pt x="841" y="905"/>
                  </a:lnTo>
                  <a:lnTo>
                    <a:pt x="843" y="905"/>
                  </a:lnTo>
                  <a:lnTo>
                    <a:pt x="843" y="902"/>
                  </a:lnTo>
                  <a:lnTo>
                    <a:pt x="843" y="900"/>
                  </a:lnTo>
                  <a:lnTo>
                    <a:pt x="843" y="900"/>
                  </a:lnTo>
                  <a:lnTo>
                    <a:pt x="843" y="900"/>
                  </a:lnTo>
                  <a:lnTo>
                    <a:pt x="843" y="898"/>
                  </a:lnTo>
                  <a:lnTo>
                    <a:pt x="843" y="898"/>
                  </a:lnTo>
                  <a:lnTo>
                    <a:pt x="843" y="890"/>
                  </a:lnTo>
                  <a:lnTo>
                    <a:pt x="843" y="888"/>
                  </a:lnTo>
                  <a:lnTo>
                    <a:pt x="843" y="886"/>
                  </a:lnTo>
                  <a:lnTo>
                    <a:pt x="843" y="886"/>
                  </a:lnTo>
                  <a:lnTo>
                    <a:pt x="843" y="883"/>
                  </a:lnTo>
                  <a:lnTo>
                    <a:pt x="843" y="881"/>
                  </a:lnTo>
                  <a:lnTo>
                    <a:pt x="843" y="881"/>
                  </a:lnTo>
                  <a:lnTo>
                    <a:pt x="841" y="881"/>
                  </a:lnTo>
                  <a:lnTo>
                    <a:pt x="841" y="881"/>
                  </a:lnTo>
                  <a:lnTo>
                    <a:pt x="838" y="881"/>
                  </a:lnTo>
                  <a:lnTo>
                    <a:pt x="834" y="883"/>
                  </a:lnTo>
                  <a:lnTo>
                    <a:pt x="834" y="886"/>
                  </a:lnTo>
                  <a:lnTo>
                    <a:pt x="831" y="881"/>
                  </a:lnTo>
                  <a:lnTo>
                    <a:pt x="831" y="881"/>
                  </a:lnTo>
                  <a:lnTo>
                    <a:pt x="831" y="879"/>
                  </a:lnTo>
                  <a:lnTo>
                    <a:pt x="831" y="879"/>
                  </a:lnTo>
                  <a:lnTo>
                    <a:pt x="831" y="876"/>
                  </a:lnTo>
                  <a:lnTo>
                    <a:pt x="834" y="876"/>
                  </a:lnTo>
                  <a:lnTo>
                    <a:pt x="834" y="874"/>
                  </a:lnTo>
                  <a:lnTo>
                    <a:pt x="834" y="871"/>
                  </a:lnTo>
                  <a:lnTo>
                    <a:pt x="834" y="871"/>
                  </a:lnTo>
                  <a:lnTo>
                    <a:pt x="836" y="869"/>
                  </a:lnTo>
                  <a:lnTo>
                    <a:pt x="834" y="869"/>
                  </a:lnTo>
                  <a:lnTo>
                    <a:pt x="836" y="869"/>
                  </a:lnTo>
                  <a:lnTo>
                    <a:pt x="836" y="867"/>
                  </a:lnTo>
                  <a:lnTo>
                    <a:pt x="834" y="867"/>
                  </a:lnTo>
                  <a:lnTo>
                    <a:pt x="834" y="869"/>
                  </a:lnTo>
                  <a:lnTo>
                    <a:pt x="834" y="869"/>
                  </a:lnTo>
                  <a:lnTo>
                    <a:pt x="834" y="869"/>
                  </a:lnTo>
                  <a:lnTo>
                    <a:pt x="834" y="871"/>
                  </a:lnTo>
                  <a:lnTo>
                    <a:pt x="834" y="871"/>
                  </a:lnTo>
                  <a:lnTo>
                    <a:pt x="834" y="871"/>
                  </a:lnTo>
                  <a:lnTo>
                    <a:pt x="831" y="871"/>
                  </a:lnTo>
                  <a:lnTo>
                    <a:pt x="831" y="869"/>
                  </a:lnTo>
                  <a:lnTo>
                    <a:pt x="831" y="869"/>
                  </a:lnTo>
                  <a:lnTo>
                    <a:pt x="831" y="867"/>
                  </a:lnTo>
                  <a:lnTo>
                    <a:pt x="834" y="864"/>
                  </a:lnTo>
                  <a:lnTo>
                    <a:pt x="834" y="862"/>
                  </a:lnTo>
                  <a:lnTo>
                    <a:pt x="834" y="860"/>
                  </a:lnTo>
                  <a:lnTo>
                    <a:pt x="836" y="860"/>
                  </a:lnTo>
                  <a:lnTo>
                    <a:pt x="836" y="857"/>
                  </a:lnTo>
                  <a:lnTo>
                    <a:pt x="838" y="857"/>
                  </a:lnTo>
                  <a:lnTo>
                    <a:pt x="838" y="857"/>
                  </a:lnTo>
                  <a:lnTo>
                    <a:pt x="841" y="855"/>
                  </a:lnTo>
                  <a:lnTo>
                    <a:pt x="843" y="852"/>
                  </a:lnTo>
                  <a:lnTo>
                    <a:pt x="846" y="850"/>
                  </a:lnTo>
                  <a:lnTo>
                    <a:pt x="848" y="850"/>
                  </a:lnTo>
                  <a:lnTo>
                    <a:pt x="848" y="848"/>
                  </a:lnTo>
                  <a:lnTo>
                    <a:pt x="850" y="848"/>
                  </a:lnTo>
                  <a:lnTo>
                    <a:pt x="850" y="848"/>
                  </a:lnTo>
                  <a:lnTo>
                    <a:pt x="853" y="845"/>
                  </a:lnTo>
                  <a:lnTo>
                    <a:pt x="853" y="843"/>
                  </a:lnTo>
                  <a:lnTo>
                    <a:pt x="855" y="843"/>
                  </a:lnTo>
                  <a:lnTo>
                    <a:pt x="855" y="840"/>
                  </a:lnTo>
                  <a:lnTo>
                    <a:pt x="860" y="833"/>
                  </a:lnTo>
                  <a:lnTo>
                    <a:pt x="862" y="833"/>
                  </a:lnTo>
                  <a:lnTo>
                    <a:pt x="862" y="831"/>
                  </a:lnTo>
                  <a:lnTo>
                    <a:pt x="865" y="826"/>
                  </a:lnTo>
                  <a:lnTo>
                    <a:pt x="865" y="826"/>
                  </a:lnTo>
                  <a:lnTo>
                    <a:pt x="865" y="821"/>
                  </a:lnTo>
                  <a:lnTo>
                    <a:pt x="865" y="821"/>
                  </a:lnTo>
                  <a:lnTo>
                    <a:pt x="865" y="819"/>
                  </a:lnTo>
                  <a:lnTo>
                    <a:pt x="865" y="817"/>
                  </a:lnTo>
                  <a:lnTo>
                    <a:pt x="865" y="817"/>
                  </a:lnTo>
                  <a:lnTo>
                    <a:pt x="867" y="814"/>
                  </a:lnTo>
                  <a:lnTo>
                    <a:pt x="867" y="814"/>
                  </a:lnTo>
                  <a:lnTo>
                    <a:pt x="867" y="812"/>
                  </a:lnTo>
                  <a:lnTo>
                    <a:pt x="867" y="810"/>
                  </a:lnTo>
                  <a:lnTo>
                    <a:pt x="869" y="810"/>
                  </a:lnTo>
                  <a:lnTo>
                    <a:pt x="869" y="810"/>
                  </a:lnTo>
                  <a:lnTo>
                    <a:pt x="869" y="807"/>
                  </a:lnTo>
                  <a:lnTo>
                    <a:pt x="869" y="805"/>
                  </a:lnTo>
                  <a:lnTo>
                    <a:pt x="869" y="802"/>
                  </a:lnTo>
                  <a:lnTo>
                    <a:pt x="869" y="800"/>
                  </a:lnTo>
                  <a:lnTo>
                    <a:pt x="869" y="800"/>
                  </a:lnTo>
                  <a:lnTo>
                    <a:pt x="869" y="798"/>
                  </a:lnTo>
                  <a:lnTo>
                    <a:pt x="872" y="798"/>
                  </a:lnTo>
                  <a:lnTo>
                    <a:pt x="872" y="795"/>
                  </a:lnTo>
                  <a:lnTo>
                    <a:pt x="872" y="795"/>
                  </a:lnTo>
                  <a:lnTo>
                    <a:pt x="872" y="793"/>
                  </a:lnTo>
                  <a:lnTo>
                    <a:pt x="872" y="791"/>
                  </a:lnTo>
                  <a:lnTo>
                    <a:pt x="872" y="788"/>
                  </a:lnTo>
                  <a:lnTo>
                    <a:pt x="872" y="788"/>
                  </a:lnTo>
                  <a:lnTo>
                    <a:pt x="872" y="788"/>
                  </a:lnTo>
                  <a:lnTo>
                    <a:pt x="872" y="786"/>
                  </a:lnTo>
                  <a:lnTo>
                    <a:pt x="872" y="786"/>
                  </a:lnTo>
                  <a:lnTo>
                    <a:pt x="872" y="783"/>
                  </a:lnTo>
                  <a:lnTo>
                    <a:pt x="872" y="781"/>
                  </a:lnTo>
                  <a:lnTo>
                    <a:pt x="872" y="779"/>
                  </a:lnTo>
                  <a:lnTo>
                    <a:pt x="874" y="779"/>
                  </a:lnTo>
                  <a:lnTo>
                    <a:pt x="874" y="779"/>
                  </a:lnTo>
                  <a:lnTo>
                    <a:pt x="874" y="779"/>
                  </a:lnTo>
                  <a:lnTo>
                    <a:pt x="874" y="776"/>
                  </a:lnTo>
                  <a:lnTo>
                    <a:pt x="874" y="776"/>
                  </a:lnTo>
                  <a:lnTo>
                    <a:pt x="876" y="769"/>
                  </a:lnTo>
                  <a:lnTo>
                    <a:pt x="879" y="769"/>
                  </a:lnTo>
                  <a:lnTo>
                    <a:pt x="881" y="767"/>
                  </a:lnTo>
                  <a:lnTo>
                    <a:pt x="881" y="764"/>
                  </a:lnTo>
                  <a:lnTo>
                    <a:pt x="881" y="762"/>
                  </a:lnTo>
                  <a:lnTo>
                    <a:pt x="881" y="760"/>
                  </a:lnTo>
                  <a:lnTo>
                    <a:pt x="881" y="760"/>
                  </a:lnTo>
                  <a:lnTo>
                    <a:pt x="884" y="760"/>
                  </a:lnTo>
                  <a:lnTo>
                    <a:pt x="888" y="760"/>
                  </a:lnTo>
                  <a:lnTo>
                    <a:pt x="888" y="760"/>
                  </a:lnTo>
                  <a:lnTo>
                    <a:pt x="886" y="762"/>
                  </a:lnTo>
                  <a:lnTo>
                    <a:pt x="884" y="762"/>
                  </a:lnTo>
                  <a:lnTo>
                    <a:pt x="884" y="762"/>
                  </a:lnTo>
                  <a:lnTo>
                    <a:pt x="886" y="764"/>
                  </a:lnTo>
                  <a:lnTo>
                    <a:pt x="891" y="764"/>
                  </a:lnTo>
                  <a:lnTo>
                    <a:pt x="895" y="762"/>
                  </a:lnTo>
                  <a:lnTo>
                    <a:pt x="905" y="762"/>
                  </a:lnTo>
                  <a:lnTo>
                    <a:pt x="912" y="762"/>
                  </a:lnTo>
                  <a:lnTo>
                    <a:pt x="914" y="762"/>
                  </a:lnTo>
                  <a:lnTo>
                    <a:pt x="917" y="762"/>
                  </a:lnTo>
                  <a:lnTo>
                    <a:pt x="919" y="762"/>
                  </a:lnTo>
                  <a:lnTo>
                    <a:pt x="919" y="762"/>
                  </a:lnTo>
                  <a:lnTo>
                    <a:pt x="922" y="762"/>
                  </a:lnTo>
                  <a:lnTo>
                    <a:pt x="922" y="762"/>
                  </a:lnTo>
                  <a:lnTo>
                    <a:pt x="922" y="764"/>
                  </a:lnTo>
                  <a:lnTo>
                    <a:pt x="926" y="767"/>
                  </a:lnTo>
                  <a:lnTo>
                    <a:pt x="929" y="767"/>
                  </a:lnTo>
                  <a:lnTo>
                    <a:pt x="926" y="767"/>
                  </a:lnTo>
                  <a:lnTo>
                    <a:pt x="926" y="769"/>
                  </a:lnTo>
                  <a:lnTo>
                    <a:pt x="926" y="767"/>
                  </a:lnTo>
                  <a:lnTo>
                    <a:pt x="924" y="769"/>
                  </a:lnTo>
                  <a:lnTo>
                    <a:pt x="926" y="769"/>
                  </a:lnTo>
                  <a:lnTo>
                    <a:pt x="926" y="769"/>
                  </a:lnTo>
                  <a:lnTo>
                    <a:pt x="931" y="767"/>
                  </a:lnTo>
                  <a:lnTo>
                    <a:pt x="933" y="769"/>
                  </a:lnTo>
                  <a:lnTo>
                    <a:pt x="936" y="769"/>
                  </a:lnTo>
                  <a:lnTo>
                    <a:pt x="941" y="771"/>
                  </a:lnTo>
                  <a:lnTo>
                    <a:pt x="943" y="774"/>
                  </a:lnTo>
                  <a:lnTo>
                    <a:pt x="941" y="776"/>
                  </a:lnTo>
                  <a:lnTo>
                    <a:pt x="941" y="776"/>
                  </a:lnTo>
                  <a:lnTo>
                    <a:pt x="943" y="776"/>
                  </a:lnTo>
                  <a:lnTo>
                    <a:pt x="943" y="779"/>
                  </a:lnTo>
                  <a:lnTo>
                    <a:pt x="941" y="779"/>
                  </a:lnTo>
                  <a:lnTo>
                    <a:pt x="941" y="781"/>
                  </a:lnTo>
                  <a:lnTo>
                    <a:pt x="941" y="783"/>
                  </a:lnTo>
                  <a:lnTo>
                    <a:pt x="943" y="786"/>
                  </a:lnTo>
                  <a:lnTo>
                    <a:pt x="943" y="786"/>
                  </a:lnTo>
                  <a:lnTo>
                    <a:pt x="943" y="788"/>
                  </a:lnTo>
                  <a:lnTo>
                    <a:pt x="943" y="788"/>
                  </a:lnTo>
                  <a:lnTo>
                    <a:pt x="943" y="791"/>
                  </a:lnTo>
                  <a:lnTo>
                    <a:pt x="943" y="793"/>
                  </a:lnTo>
                  <a:lnTo>
                    <a:pt x="943" y="795"/>
                  </a:lnTo>
                  <a:lnTo>
                    <a:pt x="943" y="798"/>
                  </a:lnTo>
                  <a:lnTo>
                    <a:pt x="943" y="798"/>
                  </a:lnTo>
                  <a:lnTo>
                    <a:pt x="943" y="800"/>
                  </a:lnTo>
                  <a:lnTo>
                    <a:pt x="943" y="800"/>
                  </a:lnTo>
                  <a:lnTo>
                    <a:pt x="943" y="802"/>
                  </a:lnTo>
                  <a:lnTo>
                    <a:pt x="941" y="805"/>
                  </a:lnTo>
                  <a:lnTo>
                    <a:pt x="941" y="805"/>
                  </a:lnTo>
                  <a:lnTo>
                    <a:pt x="941" y="807"/>
                  </a:lnTo>
                  <a:lnTo>
                    <a:pt x="941" y="810"/>
                  </a:lnTo>
                  <a:lnTo>
                    <a:pt x="941" y="810"/>
                  </a:lnTo>
                  <a:lnTo>
                    <a:pt x="938" y="814"/>
                  </a:lnTo>
                  <a:lnTo>
                    <a:pt x="938" y="814"/>
                  </a:lnTo>
                  <a:lnTo>
                    <a:pt x="938" y="817"/>
                  </a:lnTo>
                  <a:lnTo>
                    <a:pt x="938" y="819"/>
                  </a:lnTo>
                  <a:lnTo>
                    <a:pt x="936" y="819"/>
                  </a:lnTo>
                  <a:lnTo>
                    <a:pt x="936" y="821"/>
                  </a:lnTo>
                  <a:lnTo>
                    <a:pt x="936" y="821"/>
                  </a:lnTo>
                  <a:lnTo>
                    <a:pt x="936" y="821"/>
                  </a:lnTo>
                  <a:lnTo>
                    <a:pt x="933" y="824"/>
                  </a:lnTo>
                  <a:lnTo>
                    <a:pt x="933" y="826"/>
                  </a:lnTo>
                  <a:lnTo>
                    <a:pt x="933" y="829"/>
                  </a:lnTo>
                  <a:lnTo>
                    <a:pt x="933" y="831"/>
                  </a:lnTo>
                  <a:lnTo>
                    <a:pt x="933" y="833"/>
                  </a:lnTo>
                  <a:lnTo>
                    <a:pt x="933" y="833"/>
                  </a:lnTo>
                  <a:lnTo>
                    <a:pt x="931" y="836"/>
                  </a:lnTo>
                  <a:lnTo>
                    <a:pt x="931" y="836"/>
                  </a:lnTo>
                  <a:lnTo>
                    <a:pt x="931" y="838"/>
                  </a:lnTo>
                  <a:lnTo>
                    <a:pt x="931" y="838"/>
                  </a:lnTo>
                  <a:lnTo>
                    <a:pt x="929" y="840"/>
                  </a:lnTo>
                  <a:lnTo>
                    <a:pt x="926" y="840"/>
                  </a:lnTo>
                  <a:lnTo>
                    <a:pt x="926" y="840"/>
                  </a:lnTo>
                  <a:lnTo>
                    <a:pt x="924" y="843"/>
                  </a:lnTo>
                  <a:lnTo>
                    <a:pt x="924" y="845"/>
                  </a:lnTo>
                  <a:lnTo>
                    <a:pt x="924" y="845"/>
                  </a:lnTo>
                  <a:lnTo>
                    <a:pt x="924" y="848"/>
                  </a:lnTo>
                  <a:lnTo>
                    <a:pt x="924" y="848"/>
                  </a:lnTo>
                  <a:lnTo>
                    <a:pt x="926" y="850"/>
                  </a:lnTo>
                  <a:lnTo>
                    <a:pt x="931" y="857"/>
                  </a:lnTo>
                  <a:lnTo>
                    <a:pt x="938" y="864"/>
                  </a:lnTo>
                  <a:lnTo>
                    <a:pt x="941" y="864"/>
                  </a:lnTo>
                  <a:lnTo>
                    <a:pt x="941" y="867"/>
                  </a:lnTo>
                  <a:lnTo>
                    <a:pt x="941" y="867"/>
                  </a:lnTo>
                  <a:lnTo>
                    <a:pt x="941" y="869"/>
                  </a:lnTo>
                  <a:lnTo>
                    <a:pt x="941" y="871"/>
                  </a:lnTo>
                  <a:lnTo>
                    <a:pt x="941" y="871"/>
                  </a:lnTo>
                  <a:lnTo>
                    <a:pt x="941" y="874"/>
                  </a:lnTo>
                  <a:lnTo>
                    <a:pt x="941" y="876"/>
                  </a:lnTo>
                  <a:lnTo>
                    <a:pt x="943" y="876"/>
                  </a:lnTo>
                  <a:lnTo>
                    <a:pt x="943" y="879"/>
                  </a:lnTo>
                  <a:lnTo>
                    <a:pt x="943" y="879"/>
                  </a:lnTo>
                  <a:lnTo>
                    <a:pt x="943" y="881"/>
                  </a:lnTo>
                  <a:lnTo>
                    <a:pt x="943" y="881"/>
                  </a:lnTo>
                  <a:lnTo>
                    <a:pt x="943" y="883"/>
                  </a:lnTo>
                  <a:lnTo>
                    <a:pt x="943" y="886"/>
                  </a:lnTo>
                  <a:lnTo>
                    <a:pt x="943" y="886"/>
                  </a:lnTo>
                  <a:lnTo>
                    <a:pt x="943" y="888"/>
                  </a:lnTo>
                  <a:lnTo>
                    <a:pt x="943" y="888"/>
                  </a:lnTo>
                  <a:lnTo>
                    <a:pt x="941" y="890"/>
                  </a:lnTo>
                  <a:lnTo>
                    <a:pt x="941" y="890"/>
                  </a:lnTo>
                  <a:lnTo>
                    <a:pt x="941" y="893"/>
                  </a:lnTo>
                  <a:lnTo>
                    <a:pt x="941" y="895"/>
                  </a:lnTo>
                  <a:lnTo>
                    <a:pt x="941" y="895"/>
                  </a:lnTo>
                  <a:lnTo>
                    <a:pt x="941" y="895"/>
                  </a:lnTo>
                  <a:lnTo>
                    <a:pt x="943" y="898"/>
                  </a:lnTo>
                  <a:lnTo>
                    <a:pt x="943" y="898"/>
                  </a:lnTo>
                  <a:lnTo>
                    <a:pt x="941" y="900"/>
                  </a:lnTo>
                  <a:lnTo>
                    <a:pt x="943" y="905"/>
                  </a:lnTo>
                  <a:lnTo>
                    <a:pt x="941" y="905"/>
                  </a:lnTo>
                  <a:lnTo>
                    <a:pt x="941" y="905"/>
                  </a:lnTo>
                  <a:lnTo>
                    <a:pt x="938" y="905"/>
                  </a:lnTo>
                  <a:lnTo>
                    <a:pt x="936" y="909"/>
                  </a:lnTo>
                  <a:lnTo>
                    <a:pt x="936" y="909"/>
                  </a:lnTo>
                  <a:lnTo>
                    <a:pt x="936" y="912"/>
                  </a:lnTo>
                  <a:lnTo>
                    <a:pt x="936" y="914"/>
                  </a:lnTo>
                  <a:lnTo>
                    <a:pt x="938" y="917"/>
                  </a:lnTo>
                  <a:lnTo>
                    <a:pt x="941" y="917"/>
                  </a:lnTo>
                  <a:lnTo>
                    <a:pt x="938" y="917"/>
                  </a:lnTo>
                  <a:lnTo>
                    <a:pt x="938" y="919"/>
                  </a:lnTo>
                  <a:lnTo>
                    <a:pt x="938" y="921"/>
                  </a:lnTo>
                  <a:lnTo>
                    <a:pt x="936" y="921"/>
                  </a:lnTo>
                  <a:lnTo>
                    <a:pt x="936" y="924"/>
                  </a:lnTo>
                  <a:lnTo>
                    <a:pt x="936" y="924"/>
                  </a:lnTo>
                  <a:lnTo>
                    <a:pt x="936" y="926"/>
                  </a:lnTo>
                  <a:lnTo>
                    <a:pt x="936" y="926"/>
                  </a:lnTo>
                  <a:lnTo>
                    <a:pt x="938" y="926"/>
                  </a:lnTo>
                  <a:lnTo>
                    <a:pt x="941" y="929"/>
                  </a:lnTo>
                  <a:lnTo>
                    <a:pt x="941" y="931"/>
                  </a:lnTo>
                  <a:lnTo>
                    <a:pt x="941" y="931"/>
                  </a:lnTo>
                  <a:lnTo>
                    <a:pt x="941" y="933"/>
                  </a:lnTo>
                  <a:lnTo>
                    <a:pt x="941" y="936"/>
                  </a:lnTo>
                  <a:lnTo>
                    <a:pt x="941" y="938"/>
                  </a:lnTo>
                  <a:lnTo>
                    <a:pt x="941" y="938"/>
                  </a:lnTo>
                  <a:lnTo>
                    <a:pt x="938" y="940"/>
                  </a:lnTo>
                  <a:lnTo>
                    <a:pt x="938" y="940"/>
                  </a:lnTo>
                  <a:lnTo>
                    <a:pt x="938" y="943"/>
                  </a:lnTo>
                  <a:lnTo>
                    <a:pt x="936" y="943"/>
                  </a:lnTo>
                  <a:lnTo>
                    <a:pt x="936" y="945"/>
                  </a:lnTo>
                  <a:lnTo>
                    <a:pt x="938" y="945"/>
                  </a:lnTo>
                  <a:lnTo>
                    <a:pt x="941" y="950"/>
                  </a:lnTo>
                  <a:lnTo>
                    <a:pt x="941" y="955"/>
                  </a:lnTo>
                  <a:lnTo>
                    <a:pt x="941" y="955"/>
                  </a:lnTo>
                  <a:lnTo>
                    <a:pt x="938" y="955"/>
                  </a:lnTo>
                  <a:lnTo>
                    <a:pt x="936" y="955"/>
                  </a:lnTo>
                  <a:lnTo>
                    <a:pt x="936" y="957"/>
                  </a:lnTo>
                  <a:lnTo>
                    <a:pt x="938" y="957"/>
                  </a:lnTo>
                  <a:lnTo>
                    <a:pt x="941" y="959"/>
                  </a:lnTo>
                  <a:lnTo>
                    <a:pt x="941" y="959"/>
                  </a:lnTo>
                  <a:lnTo>
                    <a:pt x="941" y="962"/>
                  </a:lnTo>
                  <a:lnTo>
                    <a:pt x="938" y="964"/>
                  </a:lnTo>
                  <a:lnTo>
                    <a:pt x="936" y="964"/>
                  </a:lnTo>
                  <a:lnTo>
                    <a:pt x="936" y="967"/>
                  </a:lnTo>
                  <a:lnTo>
                    <a:pt x="936" y="967"/>
                  </a:lnTo>
                  <a:lnTo>
                    <a:pt x="936" y="969"/>
                  </a:lnTo>
                  <a:lnTo>
                    <a:pt x="936" y="969"/>
                  </a:lnTo>
                  <a:lnTo>
                    <a:pt x="936" y="974"/>
                  </a:lnTo>
                  <a:lnTo>
                    <a:pt x="936" y="974"/>
                  </a:lnTo>
                  <a:lnTo>
                    <a:pt x="938" y="976"/>
                  </a:lnTo>
                  <a:lnTo>
                    <a:pt x="938" y="976"/>
                  </a:lnTo>
                  <a:lnTo>
                    <a:pt x="938" y="979"/>
                  </a:lnTo>
                  <a:lnTo>
                    <a:pt x="938" y="979"/>
                  </a:lnTo>
                  <a:lnTo>
                    <a:pt x="941" y="983"/>
                  </a:lnTo>
                  <a:lnTo>
                    <a:pt x="943" y="986"/>
                  </a:lnTo>
                  <a:lnTo>
                    <a:pt x="948" y="988"/>
                  </a:lnTo>
                  <a:lnTo>
                    <a:pt x="955" y="998"/>
                  </a:lnTo>
                  <a:lnTo>
                    <a:pt x="957" y="998"/>
                  </a:lnTo>
                  <a:lnTo>
                    <a:pt x="957" y="1000"/>
                  </a:lnTo>
                  <a:lnTo>
                    <a:pt x="957" y="1000"/>
                  </a:lnTo>
                  <a:lnTo>
                    <a:pt x="955" y="1000"/>
                  </a:lnTo>
                  <a:lnTo>
                    <a:pt x="955" y="1005"/>
                  </a:lnTo>
                  <a:lnTo>
                    <a:pt x="952" y="1005"/>
                  </a:lnTo>
                  <a:lnTo>
                    <a:pt x="952" y="1007"/>
                  </a:lnTo>
                  <a:lnTo>
                    <a:pt x="952" y="1007"/>
                  </a:lnTo>
                  <a:lnTo>
                    <a:pt x="952" y="1009"/>
                  </a:lnTo>
                  <a:lnTo>
                    <a:pt x="950" y="1014"/>
                  </a:lnTo>
                  <a:lnTo>
                    <a:pt x="948" y="1014"/>
                  </a:lnTo>
                  <a:lnTo>
                    <a:pt x="948" y="1017"/>
                  </a:lnTo>
                  <a:lnTo>
                    <a:pt x="948" y="1017"/>
                  </a:lnTo>
                  <a:lnTo>
                    <a:pt x="948" y="1019"/>
                  </a:lnTo>
                  <a:lnTo>
                    <a:pt x="948" y="1019"/>
                  </a:lnTo>
                  <a:lnTo>
                    <a:pt x="948" y="1021"/>
                  </a:lnTo>
                  <a:lnTo>
                    <a:pt x="950" y="1026"/>
                  </a:lnTo>
                  <a:lnTo>
                    <a:pt x="950" y="1026"/>
                  </a:lnTo>
                  <a:lnTo>
                    <a:pt x="950" y="1028"/>
                  </a:lnTo>
                  <a:lnTo>
                    <a:pt x="950" y="1031"/>
                  </a:lnTo>
                  <a:lnTo>
                    <a:pt x="950" y="1033"/>
                  </a:lnTo>
                  <a:lnTo>
                    <a:pt x="948" y="1033"/>
                  </a:lnTo>
                  <a:lnTo>
                    <a:pt x="948" y="1033"/>
                  </a:lnTo>
                  <a:lnTo>
                    <a:pt x="948" y="1036"/>
                  </a:lnTo>
                  <a:lnTo>
                    <a:pt x="948" y="1036"/>
                  </a:lnTo>
                  <a:lnTo>
                    <a:pt x="950" y="1038"/>
                  </a:lnTo>
                  <a:lnTo>
                    <a:pt x="948" y="1038"/>
                  </a:lnTo>
                  <a:lnTo>
                    <a:pt x="948" y="1038"/>
                  </a:lnTo>
                  <a:lnTo>
                    <a:pt x="945" y="1038"/>
                  </a:lnTo>
                  <a:lnTo>
                    <a:pt x="945" y="1038"/>
                  </a:lnTo>
                  <a:lnTo>
                    <a:pt x="943" y="1038"/>
                  </a:lnTo>
                  <a:lnTo>
                    <a:pt x="943" y="1040"/>
                  </a:lnTo>
                  <a:lnTo>
                    <a:pt x="943" y="1040"/>
                  </a:lnTo>
                  <a:lnTo>
                    <a:pt x="943" y="1043"/>
                  </a:lnTo>
                  <a:lnTo>
                    <a:pt x="938" y="1043"/>
                  </a:lnTo>
                  <a:lnTo>
                    <a:pt x="938" y="1045"/>
                  </a:lnTo>
                  <a:lnTo>
                    <a:pt x="938" y="1045"/>
                  </a:lnTo>
                  <a:lnTo>
                    <a:pt x="938" y="1048"/>
                  </a:lnTo>
                  <a:lnTo>
                    <a:pt x="936" y="1048"/>
                  </a:lnTo>
                  <a:lnTo>
                    <a:pt x="936" y="1048"/>
                  </a:lnTo>
                  <a:lnTo>
                    <a:pt x="936" y="1050"/>
                  </a:lnTo>
                  <a:lnTo>
                    <a:pt x="936" y="1050"/>
                  </a:lnTo>
                  <a:lnTo>
                    <a:pt x="936" y="1052"/>
                  </a:lnTo>
                  <a:lnTo>
                    <a:pt x="936" y="1055"/>
                  </a:lnTo>
                  <a:lnTo>
                    <a:pt x="936" y="1055"/>
                  </a:lnTo>
                  <a:lnTo>
                    <a:pt x="936" y="1057"/>
                  </a:lnTo>
                  <a:lnTo>
                    <a:pt x="933" y="1057"/>
                  </a:lnTo>
                  <a:lnTo>
                    <a:pt x="933" y="1057"/>
                  </a:lnTo>
                  <a:lnTo>
                    <a:pt x="931" y="1057"/>
                  </a:lnTo>
                  <a:lnTo>
                    <a:pt x="931" y="1057"/>
                  </a:lnTo>
                  <a:lnTo>
                    <a:pt x="929" y="1057"/>
                  </a:lnTo>
                  <a:lnTo>
                    <a:pt x="929" y="1057"/>
                  </a:lnTo>
                  <a:lnTo>
                    <a:pt x="929" y="1059"/>
                  </a:lnTo>
                  <a:lnTo>
                    <a:pt x="931" y="1059"/>
                  </a:lnTo>
                  <a:lnTo>
                    <a:pt x="931" y="1059"/>
                  </a:lnTo>
                  <a:lnTo>
                    <a:pt x="931" y="1059"/>
                  </a:lnTo>
                  <a:lnTo>
                    <a:pt x="931" y="1062"/>
                  </a:lnTo>
                  <a:lnTo>
                    <a:pt x="931" y="1064"/>
                  </a:lnTo>
                  <a:lnTo>
                    <a:pt x="931" y="1062"/>
                  </a:lnTo>
                  <a:lnTo>
                    <a:pt x="931" y="1064"/>
                  </a:lnTo>
                  <a:lnTo>
                    <a:pt x="926" y="1064"/>
                  </a:lnTo>
                  <a:lnTo>
                    <a:pt x="926" y="1067"/>
                  </a:lnTo>
                  <a:lnTo>
                    <a:pt x="929" y="1067"/>
                  </a:lnTo>
                  <a:lnTo>
                    <a:pt x="926" y="1069"/>
                  </a:lnTo>
                  <a:lnTo>
                    <a:pt x="926" y="1069"/>
                  </a:lnTo>
                  <a:lnTo>
                    <a:pt x="926" y="1069"/>
                  </a:lnTo>
                  <a:lnTo>
                    <a:pt x="926" y="1071"/>
                  </a:lnTo>
                  <a:lnTo>
                    <a:pt x="924" y="1071"/>
                  </a:lnTo>
                  <a:lnTo>
                    <a:pt x="924" y="1074"/>
                  </a:lnTo>
                  <a:lnTo>
                    <a:pt x="924" y="1074"/>
                  </a:lnTo>
                  <a:lnTo>
                    <a:pt x="924" y="1076"/>
                  </a:lnTo>
                  <a:lnTo>
                    <a:pt x="922" y="1074"/>
                  </a:lnTo>
                  <a:lnTo>
                    <a:pt x="922" y="1074"/>
                  </a:lnTo>
                  <a:lnTo>
                    <a:pt x="919" y="1074"/>
                  </a:lnTo>
                  <a:lnTo>
                    <a:pt x="919" y="1074"/>
                  </a:lnTo>
                  <a:lnTo>
                    <a:pt x="917" y="1074"/>
                  </a:lnTo>
                  <a:lnTo>
                    <a:pt x="914" y="1074"/>
                  </a:lnTo>
                  <a:lnTo>
                    <a:pt x="919" y="1074"/>
                  </a:lnTo>
                  <a:lnTo>
                    <a:pt x="919" y="1076"/>
                  </a:lnTo>
                  <a:lnTo>
                    <a:pt x="919" y="1076"/>
                  </a:lnTo>
                  <a:lnTo>
                    <a:pt x="919" y="1078"/>
                  </a:lnTo>
                  <a:lnTo>
                    <a:pt x="919" y="1078"/>
                  </a:lnTo>
                  <a:lnTo>
                    <a:pt x="919" y="1081"/>
                  </a:lnTo>
                  <a:lnTo>
                    <a:pt x="922" y="1081"/>
                  </a:lnTo>
                  <a:lnTo>
                    <a:pt x="919" y="1083"/>
                  </a:lnTo>
                  <a:lnTo>
                    <a:pt x="922" y="1083"/>
                  </a:lnTo>
                  <a:lnTo>
                    <a:pt x="922" y="1086"/>
                  </a:lnTo>
                  <a:lnTo>
                    <a:pt x="922" y="1086"/>
                  </a:lnTo>
                  <a:lnTo>
                    <a:pt x="919" y="1088"/>
                  </a:lnTo>
                  <a:lnTo>
                    <a:pt x="919" y="1088"/>
                  </a:lnTo>
                  <a:lnTo>
                    <a:pt x="917" y="1088"/>
                  </a:lnTo>
                  <a:lnTo>
                    <a:pt x="917" y="1086"/>
                  </a:lnTo>
                  <a:lnTo>
                    <a:pt x="914" y="1088"/>
                  </a:lnTo>
                  <a:lnTo>
                    <a:pt x="914" y="1088"/>
                  </a:lnTo>
                  <a:lnTo>
                    <a:pt x="912" y="1088"/>
                  </a:lnTo>
                  <a:lnTo>
                    <a:pt x="912" y="1088"/>
                  </a:lnTo>
                  <a:lnTo>
                    <a:pt x="912" y="1090"/>
                  </a:lnTo>
                  <a:lnTo>
                    <a:pt x="912" y="1090"/>
                  </a:lnTo>
                  <a:lnTo>
                    <a:pt x="910" y="1090"/>
                  </a:lnTo>
                  <a:lnTo>
                    <a:pt x="910" y="1090"/>
                  </a:lnTo>
                  <a:lnTo>
                    <a:pt x="905" y="1093"/>
                  </a:lnTo>
                  <a:lnTo>
                    <a:pt x="900" y="1090"/>
                  </a:lnTo>
                  <a:lnTo>
                    <a:pt x="898" y="1088"/>
                  </a:lnTo>
                  <a:lnTo>
                    <a:pt x="898" y="1088"/>
                  </a:lnTo>
                  <a:lnTo>
                    <a:pt x="900" y="1086"/>
                  </a:lnTo>
                  <a:lnTo>
                    <a:pt x="900" y="1086"/>
                  </a:lnTo>
                  <a:lnTo>
                    <a:pt x="903" y="1086"/>
                  </a:lnTo>
                  <a:lnTo>
                    <a:pt x="903" y="1083"/>
                  </a:lnTo>
                  <a:lnTo>
                    <a:pt x="905" y="1083"/>
                  </a:lnTo>
                  <a:lnTo>
                    <a:pt x="905" y="1083"/>
                  </a:lnTo>
                  <a:lnTo>
                    <a:pt x="903" y="1083"/>
                  </a:lnTo>
                  <a:lnTo>
                    <a:pt x="903" y="1083"/>
                  </a:lnTo>
                  <a:lnTo>
                    <a:pt x="900" y="1083"/>
                  </a:lnTo>
                  <a:lnTo>
                    <a:pt x="903" y="1086"/>
                  </a:lnTo>
                  <a:lnTo>
                    <a:pt x="898" y="1086"/>
                  </a:lnTo>
                  <a:lnTo>
                    <a:pt x="895" y="1086"/>
                  </a:lnTo>
                  <a:lnTo>
                    <a:pt x="895" y="1083"/>
                  </a:lnTo>
                  <a:lnTo>
                    <a:pt x="893" y="1083"/>
                  </a:lnTo>
                  <a:lnTo>
                    <a:pt x="893" y="1081"/>
                  </a:lnTo>
                  <a:lnTo>
                    <a:pt x="893" y="1078"/>
                  </a:lnTo>
                  <a:lnTo>
                    <a:pt x="893" y="1078"/>
                  </a:lnTo>
                  <a:lnTo>
                    <a:pt x="891" y="1076"/>
                  </a:lnTo>
                  <a:lnTo>
                    <a:pt x="891" y="1078"/>
                  </a:lnTo>
                  <a:lnTo>
                    <a:pt x="891" y="1078"/>
                  </a:lnTo>
                  <a:lnTo>
                    <a:pt x="888" y="1078"/>
                  </a:lnTo>
                  <a:lnTo>
                    <a:pt x="886" y="1078"/>
                  </a:lnTo>
                  <a:lnTo>
                    <a:pt x="886" y="1078"/>
                  </a:lnTo>
                  <a:lnTo>
                    <a:pt x="886" y="1078"/>
                  </a:lnTo>
                  <a:lnTo>
                    <a:pt x="886" y="1081"/>
                  </a:lnTo>
                  <a:lnTo>
                    <a:pt x="884" y="1078"/>
                  </a:lnTo>
                  <a:lnTo>
                    <a:pt x="884" y="1081"/>
                  </a:lnTo>
                  <a:lnTo>
                    <a:pt x="884" y="1083"/>
                  </a:lnTo>
                  <a:lnTo>
                    <a:pt x="886" y="1083"/>
                  </a:lnTo>
                  <a:lnTo>
                    <a:pt x="888" y="1083"/>
                  </a:lnTo>
                  <a:lnTo>
                    <a:pt x="888" y="1083"/>
                  </a:lnTo>
                  <a:lnTo>
                    <a:pt x="891" y="1083"/>
                  </a:lnTo>
                  <a:lnTo>
                    <a:pt x="891" y="1083"/>
                  </a:lnTo>
                  <a:lnTo>
                    <a:pt x="891" y="1086"/>
                  </a:lnTo>
                  <a:lnTo>
                    <a:pt x="893" y="1086"/>
                  </a:lnTo>
                  <a:lnTo>
                    <a:pt x="893" y="1086"/>
                  </a:lnTo>
                  <a:lnTo>
                    <a:pt x="893" y="1086"/>
                  </a:lnTo>
                  <a:lnTo>
                    <a:pt x="893" y="1088"/>
                  </a:lnTo>
                  <a:lnTo>
                    <a:pt x="893" y="1088"/>
                  </a:lnTo>
                  <a:lnTo>
                    <a:pt x="893" y="1088"/>
                  </a:lnTo>
                  <a:lnTo>
                    <a:pt x="895" y="1090"/>
                  </a:lnTo>
                  <a:lnTo>
                    <a:pt x="895" y="1090"/>
                  </a:lnTo>
                  <a:lnTo>
                    <a:pt x="893" y="1090"/>
                  </a:lnTo>
                  <a:lnTo>
                    <a:pt x="893" y="1090"/>
                  </a:lnTo>
                  <a:lnTo>
                    <a:pt x="893" y="1093"/>
                  </a:lnTo>
                  <a:lnTo>
                    <a:pt x="893" y="1093"/>
                  </a:lnTo>
                  <a:lnTo>
                    <a:pt x="891" y="1095"/>
                  </a:lnTo>
                  <a:lnTo>
                    <a:pt x="891" y="1095"/>
                  </a:lnTo>
                  <a:lnTo>
                    <a:pt x="888" y="1093"/>
                  </a:lnTo>
                  <a:lnTo>
                    <a:pt x="884" y="1090"/>
                  </a:lnTo>
                  <a:lnTo>
                    <a:pt x="884" y="1088"/>
                  </a:lnTo>
                  <a:lnTo>
                    <a:pt x="886" y="1088"/>
                  </a:lnTo>
                  <a:lnTo>
                    <a:pt x="886" y="1088"/>
                  </a:lnTo>
                  <a:lnTo>
                    <a:pt x="884" y="1086"/>
                  </a:lnTo>
                  <a:lnTo>
                    <a:pt x="884" y="1086"/>
                  </a:lnTo>
                  <a:lnTo>
                    <a:pt x="884" y="1083"/>
                  </a:lnTo>
                  <a:lnTo>
                    <a:pt x="881" y="1081"/>
                  </a:lnTo>
                  <a:lnTo>
                    <a:pt x="881" y="1083"/>
                  </a:lnTo>
                  <a:lnTo>
                    <a:pt x="879" y="1083"/>
                  </a:lnTo>
                  <a:lnTo>
                    <a:pt x="876" y="1081"/>
                  </a:lnTo>
                  <a:lnTo>
                    <a:pt x="876" y="1078"/>
                  </a:lnTo>
                  <a:lnTo>
                    <a:pt x="881" y="1081"/>
                  </a:lnTo>
                  <a:lnTo>
                    <a:pt x="881" y="1078"/>
                  </a:lnTo>
                  <a:lnTo>
                    <a:pt x="881" y="1078"/>
                  </a:lnTo>
                  <a:lnTo>
                    <a:pt x="881" y="1078"/>
                  </a:lnTo>
                  <a:lnTo>
                    <a:pt x="876" y="1078"/>
                  </a:lnTo>
                  <a:lnTo>
                    <a:pt x="874" y="1078"/>
                  </a:lnTo>
                  <a:lnTo>
                    <a:pt x="874" y="1081"/>
                  </a:lnTo>
                  <a:lnTo>
                    <a:pt x="874" y="1081"/>
                  </a:lnTo>
                  <a:lnTo>
                    <a:pt x="874" y="1083"/>
                  </a:lnTo>
                  <a:lnTo>
                    <a:pt x="876" y="1083"/>
                  </a:lnTo>
                  <a:lnTo>
                    <a:pt x="876" y="1083"/>
                  </a:lnTo>
                  <a:lnTo>
                    <a:pt x="874" y="1086"/>
                  </a:lnTo>
                  <a:lnTo>
                    <a:pt x="874" y="1086"/>
                  </a:lnTo>
                  <a:lnTo>
                    <a:pt x="874" y="1088"/>
                  </a:lnTo>
                  <a:lnTo>
                    <a:pt x="874" y="1088"/>
                  </a:lnTo>
                  <a:lnTo>
                    <a:pt x="876" y="1088"/>
                  </a:lnTo>
                  <a:lnTo>
                    <a:pt x="879" y="1090"/>
                  </a:lnTo>
                  <a:lnTo>
                    <a:pt x="881" y="1093"/>
                  </a:lnTo>
                  <a:lnTo>
                    <a:pt x="884" y="1095"/>
                  </a:lnTo>
                  <a:lnTo>
                    <a:pt x="886" y="1095"/>
                  </a:lnTo>
                  <a:lnTo>
                    <a:pt x="886" y="1095"/>
                  </a:lnTo>
                  <a:lnTo>
                    <a:pt x="888" y="1095"/>
                  </a:lnTo>
                  <a:lnTo>
                    <a:pt x="891" y="1095"/>
                  </a:lnTo>
                  <a:lnTo>
                    <a:pt x="891" y="1098"/>
                  </a:lnTo>
                  <a:lnTo>
                    <a:pt x="891" y="1098"/>
                  </a:lnTo>
                  <a:lnTo>
                    <a:pt x="898" y="1100"/>
                  </a:lnTo>
                  <a:lnTo>
                    <a:pt x="900" y="1100"/>
                  </a:lnTo>
                  <a:lnTo>
                    <a:pt x="903" y="1100"/>
                  </a:lnTo>
                  <a:lnTo>
                    <a:pt x="907" y="1100"/>
                  </a:lnTo>
                  <a:lnTo>
                    <a:pt x="912" y="1100"/>
                  </a:lnTo>
                  <a:lnTo>
                    <a:pt x="917" y="1100"/>
                  </a:lnTo>
                  <a:lnTo>
                    <a:pt x="919" y="1100"/>
                  </a:lnTo>
                  <a:lnTo>
                    <a:pt x="919" y="1100"/>
                  </a:lnTo>
                  <a:lnTo>
                    <a:pt x="922" y="1100"/>
                  </a:lnTo>
                  <a:lnTo>
                    <a:pt x="924" y="1102"/>
                  </a:lnTo>
                  <a:lnTo>
                    <a:pt x="924" y="1105"/>
                  </a:lnTo>
                  <a:lnTo>
                    <a:pt x="926" y="1105"/>
                  </a:lnTo>
                  <a:lnTo>
                    <a:pt x="926" y="1105"/>
                  </a:lnTo>
                  <a:lnTo>
                    <a:pt x="929" y="1105"/>
                  </a:lnTo>
                  <a:lnTo>
                    <a:pt x="931" y="1105"/>
                  </a:lnTo>
                  <a:lnTo>
                    <a:pt x="933" y="1102"/>
                  </a:lnTo>
                  <a:lnTo>
                    <a:pt x="933" y="1102"/>
                  </a:lnTo>
                  <a:lnTo>
                    <a:pt x="933" y="1100"/>
                  </a:lnTo>
                  <a:lnTo>
                    <a:pt x="936" y="1098"/>
                  </a:lnTo>
                  <a:lnTo>
                    <a:pt x="936" y="1098"/>
                  </a:lnTo>
                  <a:lnTo>
                    <a:pt x="933" y="1095"/>
                  </a:lnTo>
                  <a:lnTo>
                    <a:pt x="933" y="1095"/>
                  </a:lnTo>
                  <a:lnTo>
                    <a:pt x="936" y="1095"/>
                  </a:lnTo>
                  <a:lnTo>
                    <a:pt x="936" y="1093"/>
                  </a:lnTo>
                  <a:lnTo>
                    <a:pt x="933" y="1093"/>
                  </a:lnTo>
                  <a:lnTo>
                    <a:pt x="936" y="1090"/>
                  </a:lnTo>
                  <a:lnTo>
                    <a:pt x="936" y="1090"/>
                  </a:lnTo>
                  <a:lnTo>
                    <a:pt x="936" y="1088"/>
                  </a:lnTo>
                  <a:lnTo>
                    <a:pt x="943" y="1088"/>
                  </a:lnTo>
                  <a:lnTo>
                    <a:pt x="943" y="1088"/>
                  </a:lnTo>
                  <a:lnTo>
                    <a:pt x="943" y="1086"/>
                  </a:lnTo>
                  <a:lnTo>
                    <a:pt x="945" y="1086"/>
                  </a:lnTo>
                  <a:lnTo>
                    <a:pt x="945" y="1086"/>
                  </a:lnTo>
                  <a:lnTo>
                    <a:pt x="945" y="1083"/>
                  </a:lnTo>
                  <a:lnTo>
                    <a:pt x="945" y="1083"/>
                  </a:lnTo>
                  <a:lnTo>
                    <a:pt x="948" y="1083"/>
                  </a:lnTo>
                  <a:lnTo>
                    <a:pt x="950" y="1081"/>
                  </a:lnTo>
                  <a:lnTo>
                    <a:pt x="955" y="1078"/>
                  </a:lnTo>
                  <a:lnTo>
                    <a:pt x="955" y="1078"/>
                  </a:lnTo>
                  <a:lnTo>
                    <a:pt x="955" y="1076"/>
                  </a:lnTo>
                  <a:lnTo>
                    <a:pt x="955" y="1076"/>
                  </a:lnTo>
                  <a:lnTo>
                    <a:pt x="957" y="1074"/>
                  </a:lnTo>
                  <a:lnTo>
                    <a:pt x="960" y="1074"/>
                  </a:lnTo>
                  <a:lnTo>
                    <a:pt x="962" y="1071"/>
                  </a:lnTo>
                  <a:lnTo>
                    <a:pt x="962" y="1069"/>
                  </a:lnTo>
                  <a:lnTo>
                    <a:pt x="962" y="1069"/>
                  </a:lnTo>
                  <a:lnTo>
                    <a:pt x="962" y="1069"/>
                  </a:lnTo>
                  <a:lnTo>
                    <a:pt x="962" y="1067"/>
                  </a:lnTo>
                  <a:lnTo>
                    <a:pt x="962" y="1067"/>
                  </a:lnTo>
                  <a:lnTo>
                    <a:pt x="962" y="1062"/>
                  </a:lnTo>
                  <a:lnTo>
                    <a:pt x="962" y="1059"/>
                  </a:lnTo>
                  <a:lnTo>
                    <a:pt x="962" y="1059"/>
                  </a:lnTo>
                  <a:lnTo>
                    <a:pt x="962" y="1057"/>
                  </a:lnTo>
                  <a:lnTo>
                    <a:pt x="964" y="1050"/>
                  </a:lnTo>
                  <a:lnTo>
                    <a:pt x="971" y="1045"/>
                  </a:lnTo>
                  <a:lnTo>
                    <a:pt x="976" y="1038"/>
                  </a:lnTo>
                  <a:lnTo>
                    <a:pt x="976" y="1038"/>
                  </a:lnTo>
                  <a:lnTo>
                    <a:pt x="976" y="1036"/>
                  </a:lnTo>
                  <a:lnTo>
                    <a:pt x="976" y="1036"/>
                  </a:lnTo>
                  <a:lnTo>
                    <a:pt x="976" y="1028"/>
                  </a:lnTo>
                  <a:lnTo>
                    <a:pt x="979" y="1028"/>
                  </a:lnTo>
                  <a:lnTo>
                    <a:pt x="976" y="1024"/>
                  </a:lnTo>
                  <a:lnTo>
                    <a:pt x="976" y="1021"/>
                  </a:lnTo>
                  <a:lnTo>
                    <a:pt x="976" y="1019"/>
                  </a:lnTo>
                  <a:lnTo>
                    <a:pt x="976" y="1019"/>
                  </a:lnTo>
                  <a:lnTo>
                    <a:pt x="976" y="1017"/>
                  </a:lnTo>
                  <a:lnTo>
                    <a:pt x="976" y="1017"/>
                  </a:lnTo>
                  <a:lnTo>
                    <a:pt x="974" y="1012"/>
                  </a:lnTo>
                  <a:lnTo>
                    <a:pt x="971" y="1007"/>
                  </a:lnTo>
                  <a:lnTo>
                    <a:pt x="969" y="1007"/>
                  </a:lnTo>
                  <a:lnTo>
                    <a:pt x="969" y="1005"/>
                  </a:lnTo>
                  <a:lnTo>
                    <a:pt x="971" y="1005"/>
                  </a:lnTo>
                  <a:lnTo>
                    <a:pt x="971" y="1000"/>
                  </a:lnTo>
                  <a:lnTo>
                    <a:pt x="971" y="998"/>
                  </a:lnTo>
                  <a:lnTo>
                    <a:pt x="971" y="998"/>
                  </a:lnTo>
                  <a:lnTo>
                    <a:pt x="971" y="995"/>
                  </a:lnTo>
                  <a:lnTo>
                    <a:pt x="971" y="995"/>
                  </a:lnTo>
                  <a:lnTo>
                    <a:pt x="971" y="993"/>
                  </a:lnTo>
                  <a:lnTo>
                    <a:pt x="971" y="990"/>
                  </a:lnTo>
                  <a:lnTo>
                    <a:pt x="971" y="990"/>
                  </a:lnTo>
                  <a:lnTo>
                    <a:pt x="971" y="988"/>
                  </a:lnTo>
                  <a:lnTo>
                    <a:pt x="974" y="988"/>
                  </a:lnTo>
                  <a:lnTo>
                    <a:pt x="981" y="986"/>
                  </a:lnTo>
                  <a:lnTo>
                    <a:pt x="983" y="981"/>
                  </a:lnTo>
                  <a:lnTo>
                    <a:pt x="990" y="981"/>
                  </a:lnTo>
                  <a:lnTo>
                    <a:pt x="993" y="981"/>
                  </a:lnTo>
                  <a:lnTo>
                    <a:pt x="995" y="979"/>
                  </a:lnTo>
                  <a:lnTo>
                    <a:pt x="1000" y="979"/>
                  </a:lnTo>
                  <a:lnTo>
                    <a:pt x="1002" y="976"/>
                  </a:lnTo>
                  <a:lnTo>
                    <a:pt x="1005" y="976"/>
                  </a:lnTo>
                  <a:lnTo>
                    <a:pt x="1009" y="979"/>
                  </a:lnTo>
                  <a:lnTo>
                    <a:pt x="1009" y="979"/>
                  </a:lnTo>
                  <a:lnTo>
                    <a:pt x="1009" y="981"/>
                  </a:lnTo>
                  <a:lnTo>
                    <a:pt x="1012" y="981"/>
                  </a:lnTo>
                  <a:lnTo>
                    <a:pt x="1012" y="981"/>
                  </a:lnTo>
                  <a:lnTo>
                    <a:pt x="1012" y="983"/>
                  </a:lnTo>
                  <a:lnTo>
                    <a:pt x="1009" y="986"/>
                  </a:lnTo>
                  <a:lnTo>
                    <a:pt x="1009" y="986"/>
                  </a:lnTo>
                  <a:lnTo>
                    <a:pt x="1009" y="988"/>
                  </a:lnTo>
                  <a:lnTo>
                    <a:pt x="1012" y="988"/>
                  </a:lnTo>
                  <a:lnTo>
                    <a:pt x="1014" y="990"/>
                  </a:lnTo>
                  <a:lnTo>
                    <a:pt x="1014" y="993"/>
                  </a:lnTo>
                  <a:lnTo>
                    <a:pt x="1017" y="993"/>
                  </a:lnTo>
                  <a:lnTo>
                    <a:pt x="1017" y="995"/>
                  </a:lnTo>
                  <a:lnTo>
                    <a:pt x="1017" y="995"/>
                  </a:lnTo>
                  <a:lnTo>
                    <a:pt x="1017" y="998"/>
                  </a:lnTo>
                  <a:lnTo>
                    <a:pt x="1019" y="998"/>
                  </a:lnTo>
                  <a:lnTo>
                    <a:pt x="1019" y="995"/>
                  </a:lnTo>
                  <a:lnTo>
                    <a:pt x="1021" y="1000"/>
                  </a:lnTo>
                  <a:lnTo>
                    <a:pt x="1021" y="1000"/>
                  </a:lnTo>
                  <a:lnTo>
                    <a:pt x="1021" y="1002"/>
                  </a:lnTo>
                  <a:lnTo>
                    <a:pt x="1021" y="1005"/>
                  </a:lnTo>
                  <a:lnTo>
                    <a:pt x="1021" y="1005"/>
                  </a:lnTo>
                  <a:lnTo>
                    <a:pt x="1021" y="1007"/>
                  </a:lnTo>
                  <a:lnTo>
                    <a:pt x="1021" y="1007"/>
                  </a:lnTo>
                  <a:lnTo>
                    <a:pt x="1021" y="1009"/>
                  </a:lnTo>
                  <a:lnTo>
                    <a:pt x="1019" y="1009"/>
                  </a:lnTo>
                  <a:lnTo>
                    <a:pt x="1019" y="1012"/>
                  </a:lnTo>
                  <a:lnTo>
                    <a:pt x="1021" y="1012"/>
                  </a:lnTo>
                  <a:lnTo>
                    <a:pt x="1024" y="1014"/>
                  </a:lnTo>
                  <a:lnTo>
                    <a:pt x="1024" y="1014"/>
                  </a:lnTo>
                  <a:lnTo>
                    <a:pt x="1021" y="1014"/>
                  </a:lnTo>
                  <a:lnTo>
                    <a:pt x="1021" y="1017"/>
                  </a:lnTo>
                  <a:lnTo>
                    <a:pt x="1021" y="1017"/>
                  </a:lnTo>
                  <a:lnTo>
                    <a:pt x="1021" y="1019"/>
                  </a:lnTo>
                  <a:lnTo>
                    <a:pt x="1021" y="1019"/>
                  </a:lnTo>
                  <a:lnTo>
                    <a:pt x="1021" y="1021"/>
                  </a:lnTo>
                  <a:lnTo>
                    <a:pt x="1021" y="1024"/>
                  </a:lnTo>
                  <a:lnTo>
                    <a:pt x="1021" y="1024"/>
                  </a:lnTo>
                  <a:lnTo>
                    <a:pt x="1021" y="1026"/>
                  </a:lnTo>
                  <a:lnTo>
                    <a:pt x="1021" y="1026"/>
                  </a:lnTo>
                  <a:lnTo>
                    <a:pt x="1021" y="1028"/>
                  </a:lnTo>
                  <a:lnTo>
                    <a:pt x="1021" y="1028"/>
                  </a:lnTo>
                  <a:lnTo>
                    <a:pt x="1021" y="1028"/>
                  </a:lnTo>
                  <a:lnTo>
                    <a:pt x="1021" y="1031"/>
                  </a:lnTo>
                  <a:lnTo>
                    <a:pt x="1021" y="1033"/>
                  </a:lnTo>
                  <a:lnTo>
                    <a:pt x="1019" y="1033"/>
                  </a:lnTo>
                  <a:lnTo>
                    <a:pt x="1017" y="1033"/>
                  </a:lnTo>
                  <a:lnTo>
                    <a:pt x="1017" y="1033"/>
                  </a:lnTo>
                  <a:lnTo>
                    <a:pt x="1017" y="1036"/>
                  </a:lnTo>
                  <a:lnTo>
                    <a:pt x="1019" y="1036"/>
                  </a:lnTo>
                  <a:lnTo>
                    <a:pt x="1024" y="1040"/>
                  </a:lnTo>
                  <a:lnTo>
                    <a:pt x="1026" y="1040"/>
                  </a:lnTo>
                  <a:lnTo>
                    <a:pt x="1028" y="1043"/>
                  </a:lnTo>
                  <a:lnTo>
                    <a:pt x="1028" y="1045"/>
                  </a:lnTo>
                  <a:lnTo>
                    <a:pt x="1028" y="1045"/>
                  </a:lnTo>
                  <a:lnTo>
                    <a:pt x="1031" y="1045"/>
                  </a:lnTo>
                  <a:lnTo>
                    <a:pt x="1031" y="1045"/>
                  </a:lnTo>
                  <a:lnTo>
                    <a:pt x="1033" y="1045"/>
                  </a:lnTo>
                  <a:lnTo>
                    <a:pt x="1033" y="1045"/>
                  </a:lnTo>
                  <a:lnTo>
                    <a:pt x="1033" y="1045"/>
                  </a:lnTo>
                  <a:lnTo>
                    <a:pt x="1036" y="1045"/>
                  </a:lnTo>
                  <a:lnTo>
                    <a:pt x="1036" y="1045"/>
                  </a:lnTo>
                  <a:lnTo>
                    <a:pt x="1038" y="1045"/>
                  </a:lnTo>
                  <a:lnTo>
                    <a:pt x="1040" y="1045"/>
                  </a:lnTo>
                  <a:lnTo>
                    <a:pt x="1040" y="1045"/>
                  </a:lnTo>
                  <a:lnTo>
                    <a:pt x="1040" y="1045"/>
                  </a:lnTo>
                  <a:lnTo>
                    <a:pt x="1043" y="1045"/>
                  </a:lnTo>
                  <a:lnTo>
                    <a:pt x="1045" y="1045"/>
                  </a:lnTo>
                  <a:lnTo>
                    <a:pt x="1045" y="1045"/>
                  </a:lnTo>
                  <a:lnTo>
                    <a:pt x="1047" y="1045"/>
                  </a:lnTo>
                  <a:lnTo>
                    <a:pt x="1050" y="1045"/>
                  </a:lnTo>
                  <a:lnTo>
                    <a:pt x="1050" y="1045"/>
                  </a:lnTo>
                  <a:lnTo>
                    <a:pt x="1052" y="1045"/>
                  </a:lnTo>
                  <a:lnTo>
                    <a:pt x="1052" y="1045"/>
                  </a:lnTo>
                  <a:lnTo>
                    <a:pt x="1052" y="1043"/>
                  </a:lnTo>
                  <a:lnTo>
                    <a:pt x="1052" y="1043"/>
                  </a:lnTo>
                  <a:lnTo>
                    <a:pt x="1050" y="1043"/>
                  </a:lnTo>
                  <a:lnTo>
                    <a:pt x="1050" y="1043"/>
                  </a:lnTo>
                  <a:lnTo>
                    <a:pt x="1050" y="1040"/>
                  </a:lnTo>
                  <a:lnTo>
                    <a:pt x="1047" y="1040"/>
                  </a:lnTo>
                  <a:lnTo>
                    <a:pt x="1045" y="1043"/>
                  </a:lnTo>
                  <a:lnTo>
                    <a:pt x="1045" y="1043"/>
                  </a:lnTo>
                  <a:lnTo>
                    <a:pt x="1043" y="1043"/>
                  </a:lnTo>
                  <a:lnTo>
                    <a:pt x="1043" y="1040"/>
                  </a:lnTo>
                  <a:lnTo>
                    <a:pt x="1043" y="1040"/>
                  </a:lnTo>
                  <a:lnTo>
                    <a:pt x="1045" y="1040"/>
                  </a:lnTo>
                  <a:lnTo>
                    <a:pt x="1045" y="1040"/>
                  </a:lnTo>
                  <a:lnTo>
                    <a:pt x="1043" y="1040"/>
                  </a:lnTo>
                  <a:lnTo>
                    <a:pt x="1043" y="1040"/>
                  </a:lnTo>
                  <a:lnTo>
                    <a:pt x="1043" y="1040"/>
                  </a:lnTo>
                  <a:lnTo>
                    <a:pt x="1040" y="1040"/>
                  </a:lnTo>
                  <a:lnTo>
                    <a:pt x="1040" y="1040"/>
                  </a:lnTo>
                  <a:lnTo>
                    <a:pt x="1040" y="1040"/>
                  </a:lnTo>
                  <a:lnTo>
                    <a:pt x="1038" y="1040"/>
                  </a:lnTo>
                  <a:lnTo>
                    <a:pt x="1036" y="1040"/>
                  </a:lnTo>
                  <a:lnTo>
                    <a:pt x="1033" y="1038"/>
                  </a:lnTo>
                  <a:lnTo>
                    <a:pt x="1033" y="1038"/>
                  </a:lnTo>
                  <a:lnTo>
                    <a:pt x="1033" y="1038"/>
                  </a:lnTo>
                  <a:lnTo>
                    <a:pt x="1031" y="1038"/>
                  </a:lnTo>
                  <a:lnTo>
                    <a:pt x="1031" y="1036"/>
                  </a:lnTo>
                  <a:lnTo>
                    <a:pt x="1031" y="1036"/>
                  </a:lnTo>
                  <a:lnTo>
                    <a:pt x="1031" y="1038"/>
                  </a:lnTo>
                  <a:lnTo>
                    <a:pt x="1026" y="1038"/>
                  </a:lnTo>
                  <a:lnTo>
                    <a:pt x="1026" y="1036"/>
                  </a:lnTo>
                  <a:lnTo>
                    <a:pt x="1024" y="1036"/>
                  </a:lnTo>
                  <a:lnTo>
                    <a:pt x="1024" y="1033"/>
                  </a:lnTo>
                  <a:lnTo>
                    <a:pt x="1024" y="1033"/>
                  </a:lnTo>
                  <a:lnTo>
                    <a:pt x="1024" y="1031"/>
                  </a:lnTo>
                  <a:lnTo>
                    <a:pt x="1024" y="1028"/>
                  </a:lnTo>
                  <a:lnTo>
                    <a:pt x="1026" y="1028"/>
                  </a:lnTo>
                  <a:lnTo>
                    <a:pt x="1026" y="1028"/>
                  </a:lnTo>
                  <a:lnTo>
                    <a:pt x="1026" y="1026"/>
                  </a:lnTo>
                  <a:lnTo>
                    <a:pt x="1026" y="1026"/>
                  </a:lnTo>
                  <a:lnTo>
                    <a:pt x="1026" y="1026"/>
                  </a:lnTo>
                  <a:lnTo>
                    <a:pt x="1024" y="1026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6" y="1021"/>
                  </a:lnTo>
                  <a:lnTo>
                    <a:pt x="1026" y="1019"/>
                  </a:lnTo>
                  <a:lnTo>
                    <a:pt x="1026" y="1019"/>
                  </a:lnTo>
                  <a:lnTo>
                    <a:pt x="1026" y="1017"/>
                  </a:lnTo>
                  <a:lnTo>
                    <a:pt x="1028" y="1014"/>
                  </a:lnTo>
                  <a:lnTo>
                    <a:pt x="1031" y="1014"/>
                  </a:lnTo>
                  <a:lnTo>
                    <a:pt x="1033" y="1014"/>
                  </a:lnTo>
                  <a:lnTo>
                    <a:pt x="1033" y="1014"/>
                  </a:lnTo>
                  <a:lnTo>
                    <a:pt x="1036" y="1014"/>
                  </a:lnTo>
                  <a:lnTo>
                    <a:pt x="1036" y="1012"/>
                  </a:lnTo>
                  <a:lnTo>
                    <a:pt x="1038" y="1012"/>
                  </a:lnTo>
                  <a:lnTo>
                    <a:pt x="1036" y="1009"/>
                  </a:lnTo>
                  <a:lnTo>
                    <a:pt x="1036" y="1009"/>
                  </a:lnTo>
                  <a:lnTo>
                    <a:pt x="1036" y="1007"/>
                  </a:lnTo>
                  <a:lnTo>
                    <a:pt x="1036" y="1007"/>
                  </a:lnTo>
                  <a:lnTo>
                    <a:pt x="1033" y="1007"/>
                  </a:lnTo>
                  <a:lnTo>
                    <a:pt x="1033" y="1005"/>
                  </a:lnTo>
                  <a:lnTo>
                    <a:pt x="1033" y="1005"/>
                  </a:lnTo>
                  <a:lnTo>
                    <a:pt x="1033" y="1002"/>
                  </a:lnTo>
                  <a:lnTo>
                    <a:pt x="1033" y="1002"/>
                  </a:lnTo>
                  <a:lnTo>
                    <a:pt x="1033" y="1000"/>
                  </a:lnTo>
                  <a:lnTo>
                    <a:pt x="1033" y="1000"/>
                  </a:lnTo>
                  <a:lnTo>
                    <a:pt x="1031" y="1000"/>
                  </a:lnTo>
                  <a:lnTo>
                    <a:pt x="1031" y="1000"/>
                  </a:lnTo>
                  <a:lnTo>
                    <a:pt x="1031" y="998"/>
                  </a:lnTo>
                  <a:lnTo>
                    <a:pt x="1031" y="998"/>
                  </a:lnTo>
                  <a:lnTo>
                    <a:pt x="1031" y="995"/>
                  </a:lnTo>
                  <a:lnTo>
                    <a:pt x="1031" y="995"/>
                  </a:lnTo>
                  <a:lnTo>
                    <a:pt x="1031" y="993"/>
                  </a:lnTo>
                  <a:lnTo>
                    <a:pt x="1031" y="990"/>
                  </a:lnTo>
                  <a:lnTo>
                    <a:pt x="1031" y="990"/>
                  </a:lnTo>
                  <a:lnTo>
                    <a:pt x="1031" y="988"/>
                  </a:lnTo>
                  <a:lnTo>
                    <a:pt x="1031" y="988"/>
                  </a:lnTo>
                  <a:lnTo>
                    <a:pt x="1028" y="986"/>
                  </a:lnTo>
                  <a:lnTo>
                    <a:pt x="1028" y="986"/>
                  </a:lnTo>
                  <a:lnTo>
                    <a:pt x="1028" y="983"/>
                  </a:lnTo>
                  <a:lnTo>
                    <a:pt x="1028" y="981"/>
                  </a:lnTo>
                  <a:lnTo>
                    <a:pt x="1028" y="981"/>
                  </a:lnTo>
                  <a:lnTo>
                    <a:pt x="1026" y="981"/>
                  </a:lnTo>
                  <a:lnTo>
                    <a:pt x="1024" y="979"/>
                  </a:lnTo>
                  <a:lnTo>
                    <a:pt x="1024" y="979"/>
                  </a:lnTo>
                  <a:lnTo>
                    <a:pt x="1021" y="976"/>
                  </a:lnTo>
                  <a:lnTo>
                    <a:pt x="1021" y="976"/>
                  </a:lnTo>
                  <a:lnTo>
                    <a:pt x="1014" y="976"/>
                  </a:lnTo>
                  <a:lnTo>
                    <a:pt x="1014" y="974"/>
                  </a:lnTo>
                  <a:lnTo>
                    <a:pt x="1014" y="971"/>
                  </a:lnTo>
                  <a:lnTo>
                    <a:pt x="1012" y="969"/>
                  </a:lnTo>
                  <a:lnTo>
                    <a:pt x="1012" y="969"/>
                  </a:lnTo>
                  <a:lnTo>
                    <a:pt x="1009" y="969"/>
                  </a:lnTo>
                  <a:lnTo>
                    <a:pt x="1009" y="969"/>
                  </a:lnTo>
                  <a:lnTo>
                    <a:pt x="1009" y="969"/>
                  </a:lnTo>
                  <a:lnTo>
                    <a:pt x="1007" y="969"/>
                  </a:lnTo>
                  <a:lnTo>
                    <a:pt x="1002" y="967"/>
                  </a:lnTo>
                  <a:lnTo>
                    <a:pt x="1002" y="967"/>
                  </a:lnTo>
                  <a:lnTo>
                    <a:pt x="1000" y="964"/>
                  </a:lnTo>
                  <a:lnTo>
                    <a:pt x="995" y="964"/>
                  </a:lnTo>
                  <a:lnTo>
                    <a:pt x="990" y="964"/>
                  </a:lnTo>
                  <a:lnTo>
                    <a:pt x="990" y="964"/>
                  </a:lnTo>
                  <a:lnTo>
                    <a:pt x="986" y="967"/>
                  </a:lnTo>
                  <a:lnTo>
                    <a:pt x="983" y="967"/>
                  </a:lnTo>
                  <a:lnTo>
                    <a:pt x="983" y="969"/>
                  </a:lnTo>
                  <a:lnTo>
                    <a:pt x="983" y="969"/>
                  </a:lnTo>
                  <a:lnTo>
                    <a:pt x="983" y="969"/>
                  </a:lnTo>
                  <a:lnTo>
                    <a:pt x="983" y="971"/>
                  </a:lnTo>
                  <a:lnTo>
                    <a:pt x="981" y="971"/>
                  </a:lnTo>
                  <a:lnTo>
                    <a:pt x="976" y="974"/>
                  </a:lnTo>
                  <a:lnTo>
                    <a:pt x="976" y="971"/>
                  </a:lnTo>
                  <a:lnTo>
                    <a:pt x="971" y="969"/>
                  </a:lnTo>
                  <a:lnTo>
                    <a:pt x="969" y="969"/>
                  </a:lnTo>
                  <a:lnTo>
                    <a:pt x="967" y="969"/>
                  </a:lnTo>
                  <a:lnTo>
                    <a:pt x="964" y="971"/>
                  </a:lnTo>
                  <a:lnTo>
                    <a:pt x="962" y="974"/>
                  </a:lnTo>
                  <a:lnTo>
                    <a:pt x="962" y="971"/>
                  </a:lnTo>
                  <a:lnTo>
                    <a:pt x="962" y="969"/>
                  </a:lnTo>
                  <a:lnTo>
                    <a:pt x="960" y="969"/>
                  </a:lnTo>
                  <a:lnTo>
                    <a:pt x="960" y="967"/>
                  </a:lnTo>
                  <a:lnTo>
                    <a:pt x="960" y="967"/>
                  </a:lnTo>
                  <a:lnTo>
                    <a:pt x="960" y="967"/>
                  </a:lnTo>
                  <a:lnTo>
                    <a:pt x="960" y="964"/>
                  </a:lnTo>
                  <a:lnTo>
                    <a:pt x="960" y="964"/>
                  </a:lnTo>
                  <a:lnTo>
                    <a:pt x="960" y="962"/>
                  </a:lnTo>
                  <a:lnTo>
                    <a:pt x="962" y="959"/>
                  </a:lnTo>
                  <a:lnTo>
                    <a:pt x="962" y="955"/>
                  </a:lnTo>
                  <a:lnTo>
                    <a:pt x="962" y="952"/>
                  </a:lnTo>
                  <a:lnTo>
                    <a:pt x="960" y="948"/>
                  </a:lnTo>
                  <a:lnTo>
                    <a:pt x="957" y="945"/>
                  </a:lnTo>
                  <a:lnTo>
                    <a:pt x="955" y="940"/>
                  </a:lnTo>
                  <a:lnTo>
                    <a:pt x="955" y="940"/>
                  </a:lnTo>
                  <a:lnTo>
                    <a:pt x="955" y="938"/>
                  </a:lnTo>
                  <a:lnTo>
                    <a:pt x="955" y="938"/>
                  </a:lnTo>
                  <a:lnTo>
                    <a:pt x="957" y="936"/>
                  </a:lnTo>
                  <a:lnTo>
                    <a:pt x="957" y="931"/>
                  </a:lnTo>
                  <a:lnTo>
                    <a:pt x="957" y="931"/>
                  </a:lnTo>
                  <a:lnTo>
                    <a:pt x="957" y="929"/>
                  </a:lnTo>
                  <a:lnTo>
                    <a:pt x="960" y="929"/>
                  </a:lnTo>
                  <a:lnTo>
                    <a:pt x="960" y="926"/>
                  </a:lnTo>
                  <a:lnTo>
                    <a:pt x="960" y="926"/>
                  </a:lnTo>
                  <a:lnTo>
                    <a:pt x="960" y="924"/>
                  </a:lnTo>
                  <a:lnTo>
                    <a:pt x="960" y="924"/>
                  </a:lnTo>
                  <a:lnTo>
                    <a:pt x="960" y="921"/>
                  </a:lnTo>
                  <a:lnTo>
                    <a:pt x="960" y="919"/>
                  </a:lnTo>
                  <a:lnTo>
                    <a:pt x="960" y="919"/>
                  </a:lnTo>
                  <a:lnTo>
                    <a:pt x="960" y="917"/>
                  </a:lnTo>
                  <a:lnTo>
                    <a:pt x="960" y="917"/>
                  </a:lnTo>
                  <a:lnTo>
                    <a:pt x="964" y="909"/>
                  </a:lnTo>
                  <a:lnTo>
                    <a:pt x="964" y="907"/>
                  </a:lnTo>
                  <a:lnTo>
                    <a:pt x="964" y="907"/>
                  </a:lnTo>
                  <a:lnTo>
                    <a:pt x="964" y="907"/>
                  </a:lnTo>
                  <a:lnTo>
                    <a:pt x="964" y="905"/>
                  </a:lnTo>
                  <a:lnTo>
                    <a:pt x="967" y="902"/>
                  </a:lnTo>
                  <a:lnTo>
                    <a:pt x="967" y="900"/>
                  </a:lnTo>
                  <a:lnTo>
                    <a:pt x="969" y="898"/>
                  </a:lnTo>
                  <a:lnTo>
                    <a:pt x="969" y="898"/>
                  </a:lnTo>
                  <a:lnTo>
                    <a:pt x="969" y="895"/>
                  </a:lnTo>
                  <a:lnTo>
                    <a:pt x="969" y="895"/>
                  </a:lnTo>
                  <a:lnTo>
                    <a:pt x="969" y="893"/>
                  </a:lnTo>
                  <a:lnTo>
                    <a:pt x="969" y="890"/>
                  </a:lnTo>
                  <a:lnTo>
                    <a:pt x="969" y="888"/>
                  </a:lnTo>
                  <a:lnTo>
                    <a:pt x="967" y="888"/>
                  </a:lnTo>
                  <a:lnTo>
                    <a:pt x="962" y="881"/>
                  </a:lnTo>
                  <a:lnTo>
                    <a:pt x="962" y="879"/>
                  </a:lnTo>
                  <a:lnTo>
                    <a:pt x="962" y="879"/>
                  </a:lnTo>
                  <a:lnTo>
                    <a:pt x="962" y="876"/>
                  </a:lnTo>
                  <a:lnTo>
                    <a:pt x="962" y="876"/>
                  </a:lnTo>
                  <a:lnTo>
                    <a:pt x="962" y="874"/>
                  </a:lnTo>
                  <a:lnTo>
                    <a:pt x="962" y="871"/>
                  </a:lnTo>
                  <a:lnTo>
                    <a:pt x="960" y="871"/>
                  </a:lnTo>
                  <a:lnTo>
                    <a:pt x="960" y="869"/>
                  </a:lnTo>
                  <a:lnTo>
                    <a:pt x="960" y="869"/>
                  </a:lnTo>
                  <a:lnTo>
                    <a:pt x="960" y="867"/>
                  </a:lnTo>
                  <a:lnTo>
                    <a:pt x="957" y="867"/>
                  </a:lnTo>
                  <a:lnTo>
                    <a:pt x="957" y="864"/>
                  </a:lnTo>
                  <a:lnTo>
                    <a:pt x="957" y="864"/>
                  </a:lnTo>
                  <a:lnTo>
                    <a:pt x="955" y="860"/>
                  </a:lnTo>
                  <a:lnTo>
                    <a:pt x="955" y="857"/>
                  </a:lnTo>
                  <a:lnTo>
                    <a:pt x="955" y="857"/>
                  </a:lnTo>
                  <a:lnTo>
                    <a:pt x="955" y="857"/>
                  </a:lnTo>
                  <a:lnTo>
                    <a:pt x="952" y="855"/>
                  </a:lnTo>
                  <a:lnTo>
                    <a:pt x="952" y="855"/>
                  </a:lnTo>
                  <a:lnTo>
                    <a:pt x="950" y="852"/>
                  </a:lnTo>
                  <a:lnTo>
                    <a:pt x="950" y="850"/>
                  </a:lnTo>
                  <a:lnTo>
                    <a:pt x="948" y="850"/>
                  </a:lnTo>
                  <a:lnTo>
                    <a:pt x="945" y="850"/>
                  </a:lnTo>
                  <a:lnTo>
                    <a:pt x="945" y="848"/>
                  </a:lnTo>
                  <a:lnTo>
                    <a:pt x="952" y="840"/>
                  </a:lnTo>
                  <a:lnTo>
                    <a:pt x="952" y="838"/>
                  </a:lnTo>
                  <a:lnTo>
                    <a:pt x="952" y="838"/>
                  </a:lnTo>
                  <a:lnTo>
                    <a:pt x="955" y="836"/>
                  </a:lnTo>
                  <a:lnTo>
                    <a:pt x="955" y="836"/>
                  </a:lnTo>
                  <a:lnTo>
                    <a:pt x="955" y="833"/>
                  </a:lnTo>
                  <a:lnTo>
                    <a:pt x="955" y="831"/>
                  </a:lnTo>
                  <a:lnTo>
                    <a:pt x="955" y="831"/>
                  </a:lnTo>
                  <a:lnTo>
                    <a:pt x="955" y="829"/>
                  </a:lnTo>
                  <a:lnTo>
                    <a:pt x="955" y="829"/>
                  </a:lnTo>
                  <a:lnTo>
                    <a:pt x="955" y="826"/>
                  </a:lnTo>
                  <a:lnTo>
                    <a:pt x="960" y="824"/>
                  </a:lnTo>
                  <a:lnTo>
                    <a:pt x="962" y="821"/>
                  </a:lnTo>
                  <a:lnTo>
                    <a:pt x="967" y="819"/>
                  </a:lnTo>
                  <a:lnTo>
                    <a:pt x="969" y="819"/>
                  </a:lnTo>
                  <a:lnTo>
                    <a:pt x="971" y="817"/>
                  </a:lnTo>
                  <a:lnTo>
                    <a:pt x="976" y="814"/>
                  </a:lnTo>
                  <a:lnTo>
                    <a:pt x="981" y="810"/>
                  </a:lnTo>
                  <a:lnTo>
                    <a:pt x="981" y="810"/>
                  </a:lnTo>
                  <a:lnTo>
                    <a:pt x="981" y="807"/>
                  </a:lnTo>
                  <a:lnTo>
                    <a:pt x="983" y="805"/>
                  </a:lnTo>
                  <a:lnTo>
                    <a:pt x="983" y="802"/>
                  </a:lnTo>
                  <a:lnTo>
                    <a:pt x="983" y="795"/>
                  </a:lnTo>
                  <a:lnTo>
                    <a:pt x="983" y="795"/>
                  </a:lnTo>
                  <a:lnTo>
                    <a:pt x="983" y="793"/>
                  </a:lnTo>
                  <a:lnTo>
                    <a:pt x="983" y="788"/>
                  </a:lnTo>
                  <a:lnTo>
                    <a:pt x="983" y="786"/>
                  </a:lnTo>
                  <a:lnTo>
                    <a:pt x="983" y="786"/>
                  </a:lnTo>
                  <a:lnTo>
                    <a:pt x="983" y="783"/>
                  </a:lnTo>
                  <a:lnTo>
                    <a:pt x="983" y="781"/>
                  </a:lnTo>
                  <a:lnTo>
                    <a:pt x="983" y="781"/>
                  </a:lnTo>
                  <a:lnTo>
                    <a:pt x="981" y="779"/>
                  </a:lnTo>
                  <a:lnTo>
                    <a:pt x="981" y="776"/>
                  </a:lnTo>
                  <a:lnTo>
                    <a:pt x="976" y="769"/>
                  </a:lnTo>
                  <a:lnTo>
                    <a:pt x="976" y="767"/>
                  </a:lnTo>
                  <a:lnTo>
                    <a:pt x="981" y="764"/>
                  </a:lnTo>
                  <a:lnTo>
                    <a:pt x="983" y="764"/>
                  </a:lnTo>
                  <a:lnTo>
                    <a:pt x="983" y="767"/>
                  </a:lnTo>
                  <a:lnTo>
                    <a:pt x="986" y="769"/>
                  </a:lnTo>
                  <a:lnTo>
                    <a:pt x="990" y="771"/>
                  </a:lnTo>
                  <a:lnTo>
                    <a:pt x="990" y="771"/>
                  </a:lnTo>
                  <a:lnTo>
                    <a:pt x="990" y="771"/>
                  </a:lnTo>
                  <a:lnTo>
                    <a:pt x="990" y="774"/>
                  </a:lnTo>
                  <a:lnTo>
                    <a:pt x="988" y="774"/>
                  </a:lnTo>
                  <a:lnTo>
                    <a:pt x="988" y="776"/>
                  </a:lnTo>
                  <a:lnTo>
                    <a:pt x="986" y="776"/>
                  </a:lnTo>
                  <a:lnTo>
                    <a:pt x="986" y="776"/>
                  </a:lnTo>
                  <a:lnTo>
                    <a:pt x="988" y="776"/>
                  </a:lnTo>
                  <a:lnTo>
                    <a:pt x="988" y="776"/>
                  </a:lnTo>
                  <a:lnTo>
                    <a:pt x="990" y="776"/>
                  </a:lnTo>
                  <a:lnTo>
                    <a:pt x="990" y="776"/>
                  </a:lnTo>
                  <a:lnTo>
                    <a:pt x="990" y="779"/>
                  </a:lnTo>
                  <a:lnTo>
                    <a:pt x="990" y="779"/>
                  </a:lnTo>
                  <a:lnTo>
                    <a:pt x="993" y="781"/>
                  </a:lnTo>
                  <a:lnTo>
                    <a:pt x="993" y="781"/>
                  </a:lnTo>
                  <a:lnTo>
                    <a:pt x="993" y="783"/>
                  </a:lnTo>
                  <a:lnTo>
                    <a:pt x="993" y="786"/>
                  </a:lnTo>
                  <a:lnTo>
                    <a:pt x="993" y="786"/>
                  </a:lnTo>
                  <a:lnTo>
                    <a:pt x="990" y="786"/>
                  </a:lnTo>
                  <a:lnTo>
                    <a:pt x="990" y="788"/>
                  </a:lnTo>
                  <a:lnTo>
                    <a:pt x="990" y="788"/>
                  </a:lnTo>
                  <a:lnTo>
                    <a:pt x="993" y="791"/>
                  </a:lnTo>
                  <a:lnTo>
                    <a:pt x="993" y="793"/>
                  </a:lnTo>
                  <a:lnTo>
                    <a:pt x="993" y="795"/>
                  </a:lnTo>
                  <a:lnTo>
                    <a:pt x="993" y="795"/>
                  </a:lnTo>
                  <a:lnTo>
                    <a:pt x="993" y="798"/>
                  </a:lnTo>
                  <a:lnTo>
                    <a:pt x="993" y="798"/>
                  </a:lnTo>
                  <a:lnTo>
                    <a:pt x="995" y="798"/>
                  </a:lnTo>
                  <a:lnTo>
                    <a:pt x="995" y="800"/>
                  </a:lnTo>
                  <a:lnTo>
                    <a:pt x="995" y="800"/>
                  </a:lnTo>
                  <a:lnTo>
                    <a:pt x="993" y="802"/>
                  </a:lnTo>
                  <a:lnTo>
                    <a:pt x="993" y="805"/>
                  </a:lnTo>
                  <a:lnTo>
                    <a:pt x="990" y="807"/>
                  </a:lnTo>
                  <a:lnTo>
                    <a:pt x="990" y="810"/>
                  </a:lnTo>
                  <a:lnTo>
                    <a:pt x="990" y="810"/>
                  </a:lnTo>
                  <a:lnTo>
                    <a:pt x="990" y="812"/>
                  </a:lnTo>
                  <a:lnTo>
                    <a:pt x="990" y="814"/>
                  </a:lnTo>
                  <a:lnTo>
                    <a:pt x="988" y="814"/>
                  </a:lnTo>
                  <a:lnTo>
                    <a:pt x="990" y="817"/>
                  </a:lnTo>
                  <a:lnTo>
                    <a:pt x="990" y="817"/>
                  </a:lnTo>
                  <a:lnTo>
                    <a:pt x="988" y="819"/>
                  </a:lnTo>
                  <a:lnTo>
                    <a:pt x="986" y="819"/>
                  </a:lnTo>
                  <a:lnTo>
                    <a:pt x="986" y="819"/>
                  </a:lnTo>
                  <a:lnTo>
                    <a:pt x="986" y="819"/>
                  </a:lnTo>
                  <a:lnTo>
                    <a:pt x="986" y="821"/>
                  </a:lnTo>
                  <a:lnTo>
                    <a:pt x="986" y="821"/>
                  </a:lnTo>
                  <a:lnTo>
                    <a:pt x="986" y="821"/>
                  </a:lnTo>
                  <a:lnTo>
                    <a:pt x="986" y="821"/>
                  </a:lnTo>
                  <a:lnTo>
                    <a:pt x="986" y="824"/>
                  </a:lnTo>
                  <a:lnTo>
                    <a:pt x="986" y="826"/>
                  </a:lnTo>
                  <a:lnTo>
                    <a:pt x="986" y="826"/>
                  </a:lnTo>
                  <a:lnTo>
                    <a:pt x="986" y="829"/>
                  </a:lnTo>
                  <a:lnTo>
                    <a:pt x="986" y="829"/>
                  </a:lnTo>
                  <a:lnTo>
                    <a:pt x="986" y="831"/>
                  </a:lnTo>
                  <a:lnTo>
                    <a:pt x="986" y="831"/>
                  </a:lnTo>
                  <a:lnTo>
                    <a:pt x="990" y="836"/>
                  </a:lnTo>
                  <a:lnTo>
                    <a:pt x="990" y="836"/>
                  </a:lnTo>
                  <a:lnTo>
                    <a:pt x="990" y="836"/>
                  </a:lnTo>
                  <a:lnTo>
                    <a:pt x="988" y="838"/>
                  </a:lnTo>
                  <a:lnTo>
                    <a:pt x="988" y="838"/>
                  </a:lnTo>
                  <a:lnTo>
                    <a:pt x="990" y="840"/>
                  </a:lnTo>
                  <a:lnTo>
                    <a:pt x="990" y="840"/>
                  </a:lnTo>
                  <a:lnTo>
                    <a:pt x="990" y="843"/>
                  </a:lnTo>
                  <a:lnTo>
                    <a:pt x="990" y="843"/>
                  </a:lnTo>
                  <a:lnTo>
                    <a:pt x="990" y="845"/>
                  </a:lnTo>
                  <a:lnTo>
                    <a:pt x="988" y="845"/>
                  </a:lnTo>
                  <a:lnTo>
                    <a:pt x="990" y="845"/>
                  </a:lnTo>
                  <a:lnTo>
                    <a:pt x="990" y="848"/>
                  </a:lnTo>
                  <a:lnTo>
                    <a:pt x="988" y="848"/>
                  </a:lnTo>
                  <a:lnTo>
                    <a:pt x="986" y="848"/>
                  </a:lnTo>
                  <a:lnTo>
                    <a:pt x="986" y="848"/>
                  </a:lnTo>
                  <a:lnTo>
                    <a:pt x="986" y="850"/>
                  </a:lnTo>
                  <a:lnTo>
                    <a:pt x="986" y="852"/>
                  </a:lnTo>
                  <a:lnTo>
                    <a:pt x="986" y="855"/>
                  </a:lnTo>
                  <a:lnTo>
                    <a:pt x="995" y="857"/>
                  </a:lnTo>
                  <a:lnTo>
                    <a:pt x="1000" y="860"/>
                  </a:lnTo>
                  <a:lnTo>
                    <a:pt x="1000" y="860"/>
                  </a:lnTo>
                  <a:lnTo>
                    <a:pt x="1002" y="860"/>
                  </a:lnTo>
                  <a:lnTo>
                    <a:pt x="1002" y="860"/>
                  </a:lnTo>
                  <a:lnTo>
                    <a:pt x="1007" y="860"/>
                  </a:lnTo>
                  <a:lnTo>
                    <a:pt x="1012" y="860"/>
                  </a:lnTo>
                  <a:lnTo>
                    <a:pt x="1014" y="862"/>
                  </a:lnTo>
                  <a:lnTo>
                    <a:pt x="1014" y="864"/>
                  </a:lnTo>
                  <a:lnTo>
                    <a:pt x="1014" y="864"/>
                  </a:lnTo>
                  <a:lnTo>
                    <a:pt x="1014" y="867"/>
                  </a:lnTo>
                  <a:lnTo>
                    <a:pt x="1014" y="867"/>
                  </a:lnTo>
                  <a:lnTo>
                    <a:pt x="1017" y="867"/>
                  </a:lnTo>
                  <a:lnTo>
                    <a:pt x="1017" y="867"/>
                  </a:lnTo>
                  <a:lnTo>
                    <a:pt x="1014" y="864"/>
                  </a:lnTo>
                  <a:lnTo>
                    <a:pt x="1017" y="862"/>
                  </a:lnTo>
                  <a:lnTo>
                    <a:pt x="1024" y="864"/>
                  </a:lnTo>
                  <a:lnTo>
                    <a:pt x="1026" y="864"/>
                  </a:lnTo>
                  <a:lnTo>
                    <a:pt x="1031" y="864"/>
                  </a:lnTo>
                  <a:lnTo>
                    <a:pt x="1031" y="867"/>
                  </a:lnTo>
                  <a:lnTo>
                    <a:pt x="1033" y="867"/>
                  </a:lnTo>
                  <a:lnTo>
                    <a:pt x="1033" y="867"/>
                  </a:lnTo>
                  <a:lnTo>
                    <a:pt x="1033" y="869"/>
                  </a:lnTo>
                  <a:lnTo>
                    <a:pt x="1033" y="869"/>
                  </a:lnTo>
                  <a:lnTo>
                    <a:pt x="1033" y="871"/>
                  </a:lnTo>
                  <a:lnTo>
                    <a:pt x="1033" y="871"/>
                  </a:lnTo>
                  <a:lnTo>
                    <a:pt x="1033" y="874"/>
                  </a:lnTo>
                  <a:lnTo>
                    <a:pt x="1040" y="876"/>
                  </a:lnTo>
                  <a:lnTo>
                    <a:pt x="1040" y="876"/>
                  </a:lnTo>
                  <a:lnTo>
                    <a:pt x="1043" y="879"/>
                  </a:lnTo>
                  <a:lnTo>
                    <a:pt x="1043" y="879"/>
                  </a:lnTo>
                  <a:lnTo>
                    <a:pt x="1045" y="876"/>
                  </a:lnTo>
                  <a:lnTo>
                    <a:pt x="1047" y="876"/>
                  </a:lnTo>
                  <a:lnTo>
                    <a:pt x="1050" y="876"/>
                  </a:lnTo>
                  <a:lnTo>
                    <a:pt x="1050" y="876"/>
                  </a:lnTo>
                  <a:lnTo>
                    <a:pt x="1052" y="876"/>
                  </a:lnTo>
                  <a:lnTo>
                    <a:pt x="1052" y="876"/>
                  </a:lnTo>
                  <a:lnTo>
                    <a:pt x="1052" y="876"/>
                  </a:lnTo>
                  <a:lnTo>
                    <a:pt x="1052" y="874"/>
                  </a:lnTo>
                  <a:lnTo>
                    <a:pt x="1052" y="871"/>
                  </a:lnTo>
                  <a:lnTo>
                    <a:pt x="1055" y="871"/>
                  </a:lnTo>
                  <a:lnTo>
                    <a:pt x="1055" y="871"/>
                  </a:lnTo>
                  <a:lnTo>
                    <a:pt x="1052" y="871"/>
                  </a:lnTo>
                  <a:lnTo>
                    <a:pt x="1052" y="871"/>
                  </a:lnTo>
                  <a:lnTo>
                    <a:pt x="1050" y="871"/>
                  </a:lnTo>
                  <a:lnTo>
                    <a:pt x="1050" y="871"/>
                  </a:lnTo>
                  <a:lnTo>
                    <a:pt x="1050" y="874"/>
                  </a:lnTo>
                  <a:lnTo>
                    <a:pt x="1047" y="876"/>
                  </a:lnTo>
                  <a:lnTo>
                    <a:pt x="1045" y="876"/>
                  </a:lnTo>
                  <a:lnTo>
                    <a:pt x="1045" y="874"/>
                  </a:lnTo>
                  <a:lnTo>
                    <a:pt x="1043" y="876"/>
                  </a:lnTo>
                  <a:lnTo>
                    <a:pt x="1043" y="876"/>
                  </a:lnTo>
                  <a:lnTo>
                    <a:pt x="1043" y="876"/>
                  </a:lnTo>
                  <a:lnTo>
                    <a:pt x="1043" y="876"/>
                  </a:lnTo>
                  <a:lnTo>
                    <a:pt x="1043" y="871"/>
                  </a:lnTo>
                  <a:lnTo>
                    <a:pt x="1043" y="871"/>
                  </a:lnTo>
                  <a:lnTo>
                    <a:pt x="1043" y="871"/>
                  </a:lnTo>
                  <a:lnTo>
                    <a:pt x="1043" y="869"/>
                  </a:lnTo>
                  <a:lnTo>
                    <a:pt x="1045" y="869"/>
                  </a:lnTo>
                  <a:lnTo>
                    <a:pt x="1045" y="869"/>
                  </a:lnTo>
                  <a:lnTo>
                    <a:pt x="1043" y="869"/>
                  </a:lnTo>
                  <a:lnTo>
                    <a:pt x="1043" y="867"/>
                  </a:lnTo>
                  <a:lnTo>
                    <a:pt x="1043" y="867"/>
                  </a:lnTo>
                  <a:lnTo>
                    <a:pt x="1043" y="867"/>
                  </a:lnTo>
                  <a:lnTo>
                    <a:pt x="1040" y="867"/>
                  </a:lnTo>
                  <a:lnTo>
                    <a:pt x="1040" y="869"/>
                  </a:lnTo>
                  <a:lnTo>
                    <a:pt x="1040" y="867"/>
                  </a:lnTo>
                  <a:lnTo>
                    <a:pt x="1038" y="867"/>
                  </a:lnTo>
                  <a:lnTo>
                    <a:pt x="1040" y="864"/>
                  </a:lnTo>
                  <a:lnTo>
                    <a:pt x="1040" y="864"/>
                  </a:lnTo>
                  <a:lnTo>
                    <a:pt x="1040" y="862"/>
                  </a:lnTo>
                  <a:lnTo>
                    <a:pt x="1040" y="860"/>
                  </a:lnTo>
                  <a:lnTo>
                    <a:pt x="1040" y="860"/>
                  </a:lnTo>
                  <a:lnTo>
                    <a:pt x="1040" y="857"/>
                  </a:lnTo>
                  <a:lnTo>
                    <a:pt x="1038" y="857"/>
                  </a:lnTo>
                  <a:lnTo>
                    <a:pt x="1036" y="857"/>
                  </a:lnTo>
                  <a:lnTo>
                    <a:pt x="1033" y="857"/>
                  </a:lnTo>
                  <a:lnTo>
                    <a:pt x="1033" y="857"/>
                  </a:lnTo>
                  <a:lnTo>
                    <a:pt x="1033" y="857"/>
                  </a:lnTo>
                  <a:lnTo>
                    <a:pt x="1033" y="855"/>
                  </a:lnTo>
                  <a:lnTo>
                    <a:pt x="1033" y="855"/>
                  </a:lnTo>
                  <a:lnTo>
                    <a:pt x="1033" y="855"/>
                  </a:lnTo>
                  <a:lnTo>
                    <a:pt x="1033" y="852"/>
                  </a:lnTo>
                  <a:lnTo>
                    <a:pt x="1033" y="850"/>
                  </a:lnTo>
                  <a:lnTo>
                    <a:pt x="1033" y="852"/>
                  </a:lnTo>
                  <a:lnTo>
                    <a:pt x="1033" y="855"/>
                  </a:lnTo>
                  <a:lnTo>
                    <a:pt x="1031" y="855"/>
                  </a:lnTo>
                  <a:lnTo>
                    <a:pt x="1031" y="855"/>
                  </a:lnTo>
                  <a:lnTo>
                    <a:pt x="1031" y="857"/>
                  </a:lnTo>
                  <a:lnTo>
                    <a:pt x="1028" y="857"/>
                  </a:lnTo>
                  <a:lnTo>
                    <a:pt x="1026" y="855"/>
                  </a:lnTo>
                  <a:lnTo>
                    <a:pt x="1026" y="855"/>
                  </a:lnTo>
                  <a:lnTo>
                    <a:pt x="1024" y="855"/>
                  </a:lnTo>
                  <a:lnTo>
                    <a:pt x="1024" y="855"/>
                  </a:lnTo>
                  <a:lnTo>
                    <a:pt x="1026" y="855"/>
                  </a:lnTo>
                  <a:lnTo>
                    <a:pt x="1024" y="855"/>
                  </a:lnTo>
                  <a:lnTo>
                    <a:pt x="1024" y="855"/>
                  </a:lnTo>
                  <a:lnTo>
                    <a:pt x="1021" y="852"/>
                  </a:lnTo>
                  <a:lnTo>
                    <a:pt x="1021" y="850"/>
                  </a:lnTo>
                  <a:lnTo>
                    <a:pt x="1019" y="850"/>
                  </a:lnTo>
                  <a:lnTo>
                    <a:pt x="1019" y="848"/>
                  </a:lnTo>
                  <a:lnTo>
                    <a:pt x="1017" y="848"/>
                  </a:lnTo>
                  <a:lnTo>
                    <a:pt x="1017" y="848"/>
                  </a:lnTo>
                  <a:lnTo>
                    <a:pt x="1012" y="848"/>
                  </a:lnTo>
                  <a:lnTo>
                    <a:pt x="1012" y="845"/>
                  </a:lnTo>
                  <a:lnTo>
                    <a:pt x="1009" y="845"/>
                  </a:lnTo>
                  <a:lnTo>
                    <a:pt x="1009" y="843"/>
                  </a:lnTo>
                  <a:lnTo>
                    <a:pt x="1009" y="840"/>
                  </a:lnTo>
                  <a:lnTo>
                    <a:pt x="1005" y="840"/>
                  </a:lnTo>
                  <a:lnTo>
                    <a:pt x="1005" y="840"/>
                  </a:lnTo>
                  <a:lnTo>
                    <a:pt x="1002" y="838"/>
                  </a:lnTo>
                  <a:lnTo>
                    <a:pt x="1005" y="838"/>
                  </a:lnTo>
                  <a:lnTo>
                    <a:pt x="1005" y="836"/>
                  </a:lnTo>
                  <a:lnTo>
                    <a:pt x="1002" y="836"/>
                  </a:lnTo>
                  <a:lnTo>
                    <a:pt x="1002" y="831"/>
                  </a:lnTo>
                  <a:lnTo>
                    <a:pt x="1002" y="831"/>
                  </a:lnTo>
                  <a:lnTo>
                    <a:pt x="1002" y="829"/>
                  </a:lnTo>
                  <a:lnTo>
                    <a:pt x="1000" y="824"/>
                  </a:lnTo>
                  <a:lnTo>
                    <a:pt x="1000" y="821"/>
                  </a:lnTo>
                  <a:lnTo>
                    <a:pt x="1000" y="821"/>
                  </a:lnTo>
                  <a:lnTo>
                    <a:pt x="1000" y="821"/>
                  </a:lnTo>
                  <a:lnTo>
                    <a:pt x="1000" y="819"/>
                  </a:lnTo>
                  <a:lnTo>
                    <a:pt x="1000" y="819"/>
                  </a:lnTo>
                  <a:lnTo>
                    <a:pt x="1005" y="817"/>
                  </a:lnTo>
                  <a:lnTo>
                    <a:pt x="1009" y="814"/>
                  </a:lnTo>
                  <a:lnTo>
                    <a:pt x="1014" y="814"/>
                  </a:lnTo>
                  <a:lnTo>
                    <a:pt x="1017" y="814"/>
                  </a:lnTo>
                  <a:lnTo>
                    <a:pt x="1017" y="814"/>
                  </a:lnTo>
                  <a:lnTo>
                    <a:pt x="1024" y="821"/>
                  </a:lnTo>
                  <a:lnTo>
                    <a:pt x="1024" y="824"/>
                  </a:lnTo>
                  <a:lnTo>
                    <a:pt x="1026" y="826"/>
                  </a:lnTo>
                  <a:lnTo>
                    <a:pt x="1031" y="826"/>
                  </a:lnTo>
                  <a:lnTo>
                    <a:pt x="1036" y="821"/>
                  </a:lnTo>
                  <a:lnTo>
                    <a:pt x="1038" y="821"/>
                  </a:lnTo>
                  <a:lnTo>
                    <a:pt x="1038" y="819"/>
                  </a:lnTo>
                  <a:lnTo>
                    <a:pt x="1038" y="819"/>
                  </a:lnTo>
                  <a:lnTo>
                    <a:pt x="1038" y="817"/>
                  </a:lnTo>
                  <a:lnTo>
                    <a:pt x="1038" y="817"/>
                  </a:lnTo>
                  <a:lnTo>
                    <a:pt x="1036" y="810"/>
                  </a:lnTo>
                  <a:lnTo>
                    <a:pt x="1033" y="810"/>
                  </a:lnTo>
                  <a:lnTo>
                    <a:pt x="1033" y="810"/>
                  </a:lnTo>
                  <a:lnTo>
                    <a:pt x="1031" y="810"/>
                  </a:lnTo>
                  <a:lnTo>
                    <a:pt x="1026" y="812"/>
                  </a:lnTo>
                  <a:lnTo>
                    <a:pt x="1026" y="814"/>
                  </a:lnTo>
                  <a:lnTo>
                    <a:pt x="1024" y="812"/>
                  </a:lnTo>
                  <a:lnTo>
                    <a:pt x="1024" y="810"/>
                  </a:lnTo>
                  <a:lnTo>
                    <a:pt x="1024" y="807"/>
                  </a:lnTo>
                  <a:lnTo>
                    <a:pt x="1026" y="807"/>
                  </a:lnTo>
                  <a:lnTo>
                    <a:pt x="1026" y="805"/>
                  </a:lnTo>
                  <a:lnTo>
                    <a:pt x="1024" y="805"/>
                  </a:lnTo>
                  <a:lnTo>
                    <a:pt x="1024" y="805"/>
                  </a:lnTo>
                  <a:lnTo>
                    <a:pt x="1026" y="805"/>
                  </a:lnTo>
                  <a:lnTo>
                    <a:pt x="1026" y="805"/>
                  </a:lnTo>
                  <a:lnTo>
                    <a:pt x="1028" y="805"/>
                  </a:lnTo>
                  <a:lnTo>
                    <a:pt x="1028" y="805"/>
                  </a:lnTo>
                  <a:lnTo>
                    <a:pt x="1031" y="805"/>
                  </a:lnTo>
                  <a:lnTo>
                    <a:pt x="1033" y="798"/>
                  </a:lnTo>
                  <a:lnTo>
                    <a:pt x="1033" y="798"/>
                  </a:lnTo>
                  <a:lnTo>
                    <a:pt x="1036" y="795"/>
                  </a:lnTo>
                  <a:lnTo>
                    <a:pt x="1036" y="795"/>
                  </a:lnTo>
                  <a:lnTo>
                    <a:pt x="1036" y="795"/>
                  </a:lnTo>
                  <a:lnTo>
                    <a:pt x="1038" y="795"/>
                  </a:lnTo>
                  <a:lnTo>
                    <a:pt x="1038" y="795"/>
                  </a:lnTo>
                  <a:lnTo>
                    <a:pt x="1040" y="795"/>
                  </a:lnTo>
                  <a:lnTo>
                    <a:pt x="1043" y="793"/>
                  </a:lnTo>
                  <a:lnTo>
                    <a:pt x="1043" y="795"/>
                  </a:lnTo>
                  <a:lnTo>
                    <a:pt x="1043" y="793"/>
                  </a:lnTo>
                  <a:lnTo>
                    <a:pt x="1047" y="793"/>
                  </a:lnTo>
                  <a:lnTo>
                    <a:pt x="1052" y="795"/>
                  </a:lnTo>
                  <a:lnTo>
                    <a:pt x="1055" y="793"/>
                  </a:lnTo>
                  <a:lnTo>
                    <a:pt x="1059" y="795"/>
                  </a:lnTo>
                  <a:lnTo>
                    <a:pt x="1062" y="795"/>
                  </a:lnTo>
                  <a:lnTo>
                    <a:pt x="1066" y="800"/>
                  </a:lnTo>
                  <a:lnTo>
                    <a:pt x="1071" y="805"/>
                  </a:lnTo>
                  <a:lnTo>
                    <a:pt x="1078" y="807"/>
                  </a:lnTo>
                  <a:lnTo>
                    <a:pt x="1085" y="812"/>
                  </a:lnTo>
                  <a:lnTo>
                    <a:pt x="1085" y="814"/>
                  </a:lnTo>
                  <a:lnTo>
                    <a:pt x="1085" y="814"/>
                  </a:lnTo>
                  <a:lnTo>
                    <a:pt x="1083" y="814"/>
                  </a:lnTo>
                  <a:lnTo>
                    <a:pt x="1083" y="814"/>
                  </a:lnTo>
                  <a:lnTo>
                    <a:pt x="1083" y="814"/>
                  </a:lnTo>
                  <a:lnTo>
                    <a:pt x="1083" y="812"/>
                  </a:lnTo>
                  <a:lnTo>
                    <a:pt x="1083" y="812"/>
                  </a:lnTo>
                  <a:lnTo>
                    <a:pt x="1081" y="812"/>
                  </a:lnTo>
                  <a:lnTo>
                    <a:pt x="1081" y="814"/>
                  </a:lnTo>
                  <a:lnTo>
                    <a:pt x="1081" y="814"/>
                  </a:lnTo>
                  <a:lnTo>
                    <a:pt x="1085" y="819"/>
                  </a:lnTo>
                  <a:lnTo>
                    <a:pt x="1093" y="824"/>
                  </a:lnTo>
                  <a:lnTo>
                    <a:pt x="1093" y="826"/>
                  </a:lnTo>
                  <a:lnTo>
                    <a:pt x="1093" y="826"/>
                  </a:lnTo>
                  <a:lnTo>
                    <a:pt x="1093" y="829"/>
                  </a:lnTo>
                  <a:lnTo>
                    <a:pt x="1093" y="829"/>
                  </a:lnTo>
                  <a:lnTo>
                    <a:pt x="1097" y="831"/>
                  </a:lnTo>
                  <a:lnTo>
                    <a:pt x="1100" y="833"/>
                  </a:lnTo>
                  <a:lnTo>
                    <a:pt x="1109" y="833"/>
                  </a:lnTo>
                  <a:lnTo>
                    <a:pt x="1112" y="831"/>
                  </a:lnTo>
                  <a:lnTo>
                    <a:pt x="1112" y="831"/>
                  </a:lnTo>
                  <a:lnTo>
                    <a:pt x="1114" y="831"/>
                  </a:lnTo>
                  <a:lnTo>
                    <a:pt x="1121" y="829"/>
                  </a:lnTo>
                  <a:lnTo>
                    <a:pt x="1121" y="829"/>
                  </a:lnTo>
                  <a:lnTo>
                    <a:pt x="1121" y="831"/>
                  </a:lnTo>
                  <a:lnTo>
                    <a:pt x="1123" y="831"/>
                  </a:lnTo>
                  <a:lnTo>
                    <a:pt x="1123" y="831"/>
                  </a:lnTo>
                  <a:lnTo>
                    <a:pt x="1126" y="831"/>
                  </a:lnTo>
                  <a:lnTo>
                    <a:pt x="1126" y="831"/>
                  </a:lnTo>
                  <a:lnTo>
                    <a:pt x="1126" y="831"/>
                  </a:lnTo>
                  <a:lnTo>
                    <a:pt x="1128" y="833"/>
                  </a:lnTo>
                  <a:lnTo>
                    <a:pt x="1128" y="836"/>
                  </a:lnTo>
                  <a:lnTo>
                    <a:pt x="1128" y="836"/>
                  </a:lnTo>
                  <a:lnTo>
                    <a:pt x="1126" y="838"/>
                  </a:lnTo>
                  <a:lnTo>
                    <a:pt x="1126" y="840"/>
                  </a:lnTo>
                  <a:lnTo>
                    <a:pt x="1123" y="840"/>
                  </a:lnTo>
                  <a:lnTo>
                    <a:pt x="1123" y="840"/>
                  </a:lnTo>
                  <a:lnTo>
                    <a:pt x="1123" y="843"/>
                  </a:lnTo>
                  <a:lnTo>
                    <a:pt x="1123" y="845"/>
                  </a:lnTo>
                  <a:lnTo>
                    <a:pt x="1123" y="845"/>
                  </a:lnTo>
                  <a:lnTo>
                    <a:pt x="1123" y="848"/>
                  </a:lnTo>
                  <a:lnTo>
                    <a:pt x="1123" y="848"/>
                  </a:lnTo>
                  <a:lnTo>
                    <a:pt x="1123" y="848"/>
                  </a:lnTo>
                  <a:lnTo>
                    <a:pt x="1123" y="850"/>
                  </a:lnTo>
                  <a:lnTo>
                    <a:pt x="1123" y="850"/>
                  </a:lnTo>
                  <a:lnTo>
                    <a:pt x="1121" y="850"/>
                  </a:lnTo>
                  <a:lnTo>
                    <a:pt x="1121" y="850"/>
                  </a:lnTo>
                  <a:lnTo>
                    <a:pt x="1114" y="855"/>
                  </a:lnTo>
                  <a:lnTo>
                    <a:pt x="1112" y="857"/>
                  </a:lnTo>
                  <a:lnTo>
                    <a:pt x="1109" y="857"/>
                  </a:lnTo>
                  <a:lnTo>
                    <a:pt x="1109" y="860"/>
                  </a:lnTo>
                  <a:lnTo>
                    <a:pt x="1112" y="860"/>
                  </a:lnTo>
                  <a:lnTo>
                    <a:pt x="1112" y="860"/>
                  </a:lnTo>
                  <a:lnTo>
                    <a:pt x="1112" y="862"/>
                  </a:lnTo>
                  <a:lnTo>
                    <a:pt x="1112" y="864"/>
                  </a:lnTo>
                  <a:lnTo>
                    <a:pt x="1112" y="864"/>
                  </a:lnTo>
                  <a:lnTo>
                    <a:pt x="1112" y="867"/>
                  </a:lnTo>
                  <a:lnTo>
                    <a:pt x="1112" y="867"/>
                  </a:lnTo>
                  <a:lnTo>
                    <a:pt x="1112" y="869"/>
                  </a:lnTo>
                  <a:lnTo>
                    <a:pt x="1109" y="869"/>
                  </a:lnTo>
                  <a:lnTo>
                    <a:pt x="1109" y="871"/>
                  </a:lnTo>
                  <a:lnTo>
                    <a:pt x="1109" y="871"/>
                  </a:lnTo>
                  <a:lnTo>
                    <a:pt x="1112" y="876"/>
                  </a:lnTo>
                  <a:lnTo>
                    <a:pt x="1112" y="879"/>
                  </a:lnTo>
                  <a:lnTo>
                    <a:pt x="1112" y="879"/>
                  </a:lnTo>
                  <a:lnTo>
                    <a:pt x="1112" y="881"/>
                  </a:lnTo>
                  <a:lnTo>
                    <a:pt x="1112" y="881"/>
                  </a:lnTo>
                  <a:lnTo>
                    <a:pt x="1112" y="881"/>
                  </a:lnTo>
                  <a:lnTo>
                    <a:pt x="1112" y="883"/>
                  </a:lnTo>
                  <a:lnTo>
                    <a:pt x="1112" y="886"/>
                  </a:lnTo>
                  <a:lnTo>
                    <a:pt x="1112" y="886"/>
                  </a:lnTo>
                  <a:lnTo>
                    <a:pt x="1109" y="888"/>
                  </a:lnTo>
                  <a:lnTo>
                    <a:pt x="1109" y="890"/>
                  </a:lnTo>
                  <a:lnTo>
                    <a:pt x="1109" y="890"/>
                  </a:lnTo>
                  <a:lnTo>
                    <a:pt x="1109" y="890"/>
                  </a:lnTo>
                  <a:lnTo>
                    <a:pt x="1109" y="890"/>
                  </a:lnTo>
                  <a:lnTo>
                    <a:pt x="1109" y="893"/>
                  </a:lnTo>
                  <a:lnTo>
                    <a:pt x="1107" y="895"/>
                  </a:lnTo>
                  <a:lnTo>
                    <a:pt x="1107" y="895"/>
                  </a:lnTo>
                  <a:lnTo>
                    <a:pt x="1109" y="898"/>
                  </a:lnTo>
                  <a:lnTo>
                    <a:pt x="1109" y="898"/>
                  </a:lnTo>
                  <a:lnTo>
                    <a:pt x="1109" y="900"/>
                  </a:lnTo>
                  <a:lnTo>
                    <a:pt x="1109" y="900"/>
                  </a:lnTo>
                  <a:lnTo>
                    <a:pt x="1109" y="905"/>
                  </a:lnTo>
                  <a:lnTo>
                    <a:pt x="1109" y="905"/>
                  </a:lnTo>
                  <a:lnTo>
                    <a:pt x="1109" y="907"/>
                  </a:lnTo>
                  <a:lnTo>
                    <a:pt x="1109" y="909"/>
                  </a:lnTo>
                  <a:lnTo>
                    <a:pt x="1109" y="909"/>
                  </a:lnTo>
                  <a:lnTo>
                    <a:pt x="1109" y="912"/>
                  </a:lnTo>
                  <a:lnTo>
                    <a:pt x="1112" y="914"/>
                  </a:lnTo>
                  <a:lnTo>
                    <a:pt x="1112" y="914"/>
                  </a:lnTo>
                  <a:lnTo>
                    <a:pt x="1112" y="914"/>
                  </a:lnTo>
                  <a:lnTo>
                    <a:pt x="1112" y="914"/>
                  </a:lnTo>
                  <a:lnTo>
                    <a:pt x="1112" y="912"/>
                  </a:lnTo>
                  <a:lnTo>
                    <a:pt x="1112" y="909"/>
                  </a:lnTo>
                  <a:lnTo>
                    <a:pt x="1109" y="905"/>
                  </a:lnTo>
                  <a:lnTo>
                    <a:pt x="1109" y="902"/>
                  </a:lnTo>
                  <a:lnTo>
                    <a:pt x="1109" y="900"/>
                  </a:lnTo>
                  <a:lnTo>
                    <a:pt x="1109" y="900"/>
                  </a:lnTo>
                  <a:lnTo>
                    <a:pt x="1109" y="898"/>
                  </a:lnTo>
                  <a:lnTo>
                    <a:pt x="1109" y="898"/>
                  </a:lnTo>
                  <a:lnTo>
                    <a:pt x="1109" y="895"/>
                  </a:lnTo>
                  <a:lnTo>
                    <a:pt x="1109" y="895"/>
                  </a:lnTo>
                  <a:lnTo>
                    <a:pt x="1109" y="895"/>
                  </a:lnTo>
                  <a:lnTo>
                    <a:pt x="1112" y="893"/>
                  </a:lnTo>
                  <a:lnTo>
                    <a:pt x="1114" y="893"/>
                  </a:lnTo>
                  <a:lnTo>
                    <a:pt x="1114" y="890"/>
                  </a:lnTo>
                  <a:lnTo>
                    <a:pt x="1114" y="890"/>
                  </a:lnTo>
                  <a:lnTo>
                    <a:pt x="1114" y="888"/>
                  </a:lnTo>
                  <a:lnTo>
                    <a:pt x="1114" y="888"/>
                  </a:lnTo>
                  <a:lnTo>
                    <a:pt x="1114" y="886"/>
                  </a:lnTo>
                  <a:lnTo>
                    <a:pt x="1114" y="886"/>
                  </a:lnTo>
                  <a:lnTo>
                    <a:pt x="1114" y="883"/>
                  </a:lnTo>
                  <a:lnTo>
                    <a:pt x="1114" y="883"/>
                  </a:lnTo>
                  <a:lnTo>
                    <a:pt x="1114" y="881"/>
                  </a:lnTo>
                  <a:lnTo>
                    <a:pt x="1114" y="881"/>
                  </a:lnTo>
                  <a:lnTo>
                    <a:pt x="1114" y="881"/>
                  </a:lnTo>
                  <a:lnTo>
                    <a:pt x="1116" y="879"/>
                  </a:lnTo>
                  <a:lnTo>
                    <a:pt x="1114" y="879"/>
                  </a:lnTo>
                  <a:lnTo>
                    <a:pt x="1116" y="876"/>
                  </a:lnTo>
                  <a:lnTo>
                    <a:pt x="1116" y="874"/>
                  </a:lnTo>
                  <a:lnTo>
                    <a:pt x="1119" y="874"/>
                  </a:lnTo>
                  <a:lnTo>
                    <a:pt x="1121" y="876"/>
                  </a:lnTo>
                  <a:lnTo>
                    <a:pt x="1121" y="876"/>
                  </a:lnTo>
                  <a:lnTo>
                    <a:pt x="1121" y="876"/>
                  </a:lnTo>
                  <a:lnTo>
                    <a:pt x="1121" y="876"/>
                  </a:lnTo>
                  <a:lnTo>
                    <a:pt x="1123" y="876"/>
                  </a:lnTo>
                  <a:lnTo>
                    <a:pt x="1123" y="876"/>
                  </a:lnTo>
                  <a:lnTo>
                    <a:pt x="1123" y="879"/>
                  </a:lnTo>
                  <a:lnTo>
                    <a:pt x="1126" y="879"/>
                  </a:lnTo>
                  <a:lnTo>
                    <a:pt x="1126" y="881"/>
                  </a:lnTo>
                  <a:lnTo>
                    <a:pt x="1126" y="881"/>
                  </a:lnTo>
                  <a:lnTo>
                    <a:pt x="1126" y="883"/>
                  </a:lnTo>
                  <a:lnTo>
                    <a:pt x="1126" y="886"/>
                  </a:lnTo>
                  <a:lnTo>
                    <a:pt x="1126" y="886"/>
                  </a:lnTo>
                  <a:lnTo>
                    <a:pt x="1123" y="888"/>
                  </a:lnTo>
                  <a:lnTo>
                    <a:pt x="1123" y="888"/>
                  </a:lnTo>
                  <a:lnTo>
                    <a:pt x="1123" y="890"/>
                  </a:lnTo>
                  <a:lnTo>
                    <a:pt x="1123" y="893"/>
                  </a:lnTo>
                  <a:lnTo>
                    <a:pt x="1123" y="895"/>
                  </a:lnTo>
                  <a:lnTo>
                    <a:pt x="1123" y="895"/>
                  </a:lnTo>
                  <a:lnTo>
                    <a:pt x="1123" y="898"/>
                  </a:lnTo>
                  <a:lnTo>
                    <a:pt x="1123" y="898"/>
                  </a:lnTo>
                  <a:lnTo>
                    <a:pt x="1123" y="898"/>
                  </a:lnTo>
                  <a:lnTo>
                    <a:pt x="1123" y="900"/>
                  </a:lnTo>
                  <a:lnTo>
                    <a:pt x="1123" y="902"/>
                  </a:lnTo>
                  <a:lnTo>
                    <a:pt x="1123" y="905"/>
                  </a:lnTo>
                  <a:lnTo>
                    <a:pt x="1121" y="907"/>
                  </a:lnTo>
                  <a:lnTo>
                    <a:pt x="1116" y="912"/>
                  </a:lnTo>
                  <a:lnTo>
                    <a:pt x="1116" y="912"/>
                  </a:lnTo>
                  <a:lnTo>
                    <a:pt x="1116" y="914"/>
                  </a:lnTo>
                  <a:lnTo>
                    <a:pt x="1116" y="914"/>
                  </a:lnTo>
                  <a:lnTo>
                    <a:pt x="1116" y="917"/>
                  </a:lnTo>
                  <a:lnTo>
                    <a:pt x="1116" y="917"/>
                  </a:lnTo>
                  <a:lnTo>
                    <a:pt x="1116" y="917"/>
                  </a:lnTo>
                  <a:lnTo>
                    <a:pt x="1119" y="919"/>
                  </a:lnTo>
                  <a:lnTo>
                    <a:pt x="1121" y="921"/>
                  </a:lnTo>
                  <a:lnTo>
                    <a:pt x="1123" y="921"/>
                  </a:lnTo>
                  <a:lnTo>
                    <a:pt x="1123" y="921"/>
                  </a:lnTo>
                  <a:lnTo>
                    <a:pt x="1126" y="921"/>
                  </a:lnTo>
                  <a:lnTo>
                    <a:pt x="1126" y="919"/>
                  </a:lnTo>
                  <a:lnTo>
                    <a:pt x="1126" y="919"/>
                  </a:lnTo>
                  <a:lnTo>
                    <a:pt x="1126" y="919"/>
                  </a:lnTo>
                  <a:lnTo>
                    <a:pt x="1126" y="919"/>
                  </a:lnTo>
                  <a:lnTo>
                    <a:pt x="1126" y="914"/>
                  </a:lnTo>
                  <a:lnTo>
                    <a:pt x="1123" y="914"/>
                  </a:lnTo>
                  <a:lnTo>
                    <a:pt x="1123" y="914"/>
                  </a:lnTo>
                  <a:lnTo>
                    <a:pt x="1123" y="912"/>
                  </a:lnTo>
                  <a:lnTo>
                    <a:pt x="1123" y="909"/>
                  </a:lnTo>
                  <a:lnTo>
                    <a:pt x="1123" y="909"/>
                  </a:lnTo>
                  <a:lnTo>
                    <a:pt x="1121" y="907"/>
                  </a:lnTo>
                  <a:lnTo>
                    <a:pt x="1123" y="907"/>
                  </a:lnTo>
                  <a:lnTo>
                    <a:pt x="1126" y="909"/>
                  </a:lnTo>
                  <a:lnTo>
                    <a:pt x="1131" y="909"/>
                  </a:lnTo>
                  <a:lnTo>
                    <a:pt x="1131" y="907"/>
                  </a:lnTo>
                  <a:lnTo>
                    <a:pt x="1133" y="907"/>
                  </a:lnTo>
                  <a:lnTo>
                    <a:pt x="1133" y="907"/>
                  </a:lnTo>
                  <a:lnTo>
                    <a:pt x="1133" y="907"/>
                  </a:lnTo>
                  <a:lnTo>
                    <a:pt x="1133" y="905"/>
                  </a:lnTo>
                  <a:lnTo>
                    <a:pt x="1135" y="905"/>
                  </a:lnTo>
                  <a:lnTo>
                    <a:pt x="1135" y="900"/>
                  </a:lnTo>
                  <a:lnTo>
                    <a:pt x="1135" y="898"/>
                  </a:lnTo>
                  <a:lnTo>
                    <a:pt x="1135" y="898"/>
                  </a:lnTo>
                  <a:lnTo>
                    <a:pt x="1135" y="895"/>
                  </a:lnTo>
                  <a:lnTo>
                    <a:pt x="1135" y="893"/>
                  </a:lnTo>
                  <a:lnTo>
                    <a:pt x="1135" y="890"/>
                  </a:lnTo>
                  <a:lnTo>
                    <a:pt x="1135" y="890"/>
                  </a:lnTo>
                  <a:lnTo>
                    <a:pt x="1133" y="888"/>
                  </a:lnTo>
                  <a:lnTo>
                    <a:pt x="1133" y="888"/>
                  </a:lnTo>
                  <a:lnTo>
                    <a:pt x="1133" y="886"/>
                  </a:lnTo>
                  <a:lnTo>
                    <a:pt x="1133" y="886"/>
                  </a:lnTo>
                  <a:lnTo>
                    <a:pt x="1133" y="883"/>
                  </a:lnTo>
                  <a:lnTo>
                    <a:pt x="1133" y="883"/>
                  </a:lnTo>
                  <a:lnTo>
                    <a:pt x="1133" y="881"/>
                  </a:lnTo>
                  <a:lnTo>
                    <a:pt x="1133" y="879"/>
                  </a:lnTo>
                  <a:lnTo>
                    <a:pt x="1131" y="879"/>
                  </a:lnTo>
                  <a:lnTo>
                    <a:pt x="1131" y="876"/>
                  </a:lnTo>
                  <a:lnTo>
                    <a:pt x="1131" y="876"/>
                  </a:lnTo>
                  <a:lnTo>
                    <a:pt x="1131" y="874"/>
                  </a:lnTo>
                  <a:lnTo>
                    <a:pt x="1131" y="871"/>
                  </a:lnTo>
                  <a:lnTo>
                    <a:pt x="1131" y="869"/>
                  </a:lnTo>
                  <a:lnTo>
                    <a:pt x="1131" y="869"/>
                  </a:lnTo>
                  <a:lnTo>
                    <a:pt x="1128" y="869"/>
                  </a:lnTo>
                  <a:lnTo>
                    <a:pt x="1126" y="867"/>
                  </a:lnTo>
                  <a:lnTo>
                    <a:pt x="1126" y="867"/>
                  </a:lnTo>
                  <a:lnTo>
                    <a:pt x="1126" y="867"/>
                  </a:lnTo>
                  <a:lnTo>
                    <a:pt x="1126" y="864"/>
                  </a:lnTo>
                  <a:lnTo>
                    <a:pt x="1126" y="862"/>
                  </a:lnTo>
                  <a:lnTo>
                    <a:pt x="1126" y="860"/>
                  </a:lnTo>
                  <a:lnTo>
                    <a:pt x="1126" y="857"/>
                  </a:lnTo>
                  <a:lnTo>
                    <a:pt x="1126" y="857"/>
                  </a:lnTo>
                  <a:lnTo>
                    <a:pt x="1128" y="857"/>
                  </a:lnTo>
                  <a:lnTo>
                    <a:pt x="1128" y="855"/>
                  </a:lnTo>
                  <a:lnTo>
                    <a:pt x="1131" y="852"/>
                  </a:lnTo>
                  <a:lnTo>
                    <a:pt x="1131" y="850"/>
                  </a:lnTo>
                  <a:lnTo>
                    <a:pt x="1131" y="850"/>
                  </a:lnTo>
                  <a:lnTo>
                    <a:pt x="1131" y="848"/>
                  </a:lnTo>
                  <a:lnTo>
                    <a:pt x="1131" y="848"/>
                  </a:lnTo>
                  <a:lnTo>
                    <a:pt x="1131" y="845"/>
                  </a:lnTo>
                  <a:lnTo>
                    <a:pt x="1131" y="845"/>
                  </a:lnTo>
                  <a:lnTo>
                    <a:pt x="1133" y="845"/>
                  </a:lnTo>
                  <a:lnTo>
                    <a:pt x="1133" y="845"/>
                  </a:lnTo>
                  <a:lnTo>
                    <a:pt x="1133" y="840"/>
                  </a:lnTo>
                  <a:lnTo>
                    <a:pt x="1133" y="840"/>
                  </a:lnTo>
                  <a:lnTo>
                    <a:pt x="1133" y="838"/>
                  </a:lnTo>
                  <a:lnTo>
                    <a:pt x="1133" y="838"/>
                  </a:lnTo>
                  <a:lnTo>
                    <a:pt x="1133" y="836"/>
                  </a:lnTo>
                  <a:lnTo>
                    <a:pt x="1133" y="836"/>
                  </a:lnTo>
                  <a:lnTo>
                    <a:pt x="1133" y="836"/>
                  </a:lnTo>
                  <a:lnTo>
                    <a:pt x="1133" y="833"/>
                  </a:lnTo>
                  <a:lnTo>
                    <a:pt x="1131" y="831"/>
                  </a:lnTo>
                  <a:lnTo>
                    <a:pt x="1131" y="831"/>
                  </a:lnTo>
                  <a:lnTo>
                    <a:pt x="1131" y="829"/>
                  </a:lnTo>
                  <a:lnTo>
                    <a:pt x="1131" y="829"/>
                  </a:lnTo>
                  <a:lnTo>
                    <a:pt x="1131" y="829"/>
                  </a:lnTo>
                  <a:lnTo>
                    <a:pt x="1131" y="826"/>
                  </a:lnTo>
                  <a:lnTo>
                    <a:pt x="1131" y="826"/>
                  </a:lnTo>
                  <a:lnTo>
                    <a:pt x="1131" y="826"/>
                  </a:lnTo>
                  <a:lnTo>
                    <a:pt x="1126" y="824"/>
                  </a:lnTo>
                  <a:lnTo>
                    <a:pt x="1126" y="821"/>
                  </a:lnTo>
                  <a:lnTo>
                    <a:pt x="1123" y="821"/>
                  </a:lnTo>
                  <a:lnTo>
                    <a:pt x="1123" y="821"/>
                  </a:lnTo>
                  <a:lnTo>
                    <a:pt x="1119" y="821"/>
                  </a:lnTo>
                  <a:lnTo>
                    <a:pt x="1119" y="821"/>
                  </a:lnTo>
                  <a:lnTo>
                    <a:pt x="1116" y="821"/>
                  </a:lnTo>
                  <a:lnTo>
                    <a:pt x="1116" y="821"/>
                  </a:lnTo>
                  <a:lnTo>
                    <a:pt x="1116" y="819"/>
                  </a:lnTo>
                  <a:lnTo>
                    <a:pt x="1116" y="819"/>
                  </a:lnTo>
                  <a:lnTo>
                    <a:pt x="1114" y="814"/>
                  </a:lnTo>
                  <a:lnTo>
                    <a:pt x="1112" y="814"/>
                  </a:lnTo>
                  <a:lnTo>
                    <a:pt x="1112" y="812"/>
                  </a:lnTo>
                  <a:lnTo>
                    <a:pt x="1109" y="810"/>
                  </a:lnTo>
                  <a:lnTo>
                    <a:pt x="1109" y="810"/>
                  </a:lnTo>
                  <a:lnTo>
                    <a:pt x="1112" y="807"/>
                  </a:lnTo>
                  <a:lnTo>
                    <a:pt x="1112" y="805"/>
                  </a:lnTo>
                  <a:lnTo>
                    <a:pt x="1112" y="805"/>
                  </a:lnTo>
                  <a:lnTo>
                    <a:pt x="1112" y="802"/>
                  </a:lnTo>
                  <a:lnTo>
                    <a:pt x="1109" y="802"/>
                  </a:lnTo>
                  <a:lnTo>
                    <a:pt x="1109" y="800"/>
                  </a:lnTo>
                  <a:lnTo>
                    <a:pt x="1109" y="800"/>
                  </a:lnTo>
                  <a:lnTo>
                    <a:pt x="1109" y="800"/>
                  </a:lnTo>
                  <a:lnTo>
                    <a:pt x="1104" y="800"/>
                  </a:lnTo>
                  <a:lnTo>
                    <a:pt x="1102" y="798"/>
                  </a:lnTo>
                  <a:lnTo>
                    <a:pt x="1097" y="795"/>
                  </a:lnTo>
                  <a:lnTo>
                    <a:pt x="1093" y="795"/>
                  </a:lnTo>
                  <a:lnTo>
                    <a:pt x="1090" y="795"/>
                  </a:lnTo>
                  <a:lnTo>
                    <a:pt x="1085" y="791"/>
                  </a:lnTo>
                  <a:lnTo>
                    <a:pt x="1085" y="788"/>
                  </a:lnTo>
                  <a:lnTo>
                    <a:pt x="1083" y="788"/>
                  </a:lnTo>
                  <a:lnTo>
                    <a:pt x="1083" y="786"/>
                  </a:lnTo>
                  <a:lnTo>
                    <a:pt x="1083" y="783"/>
                  </a:lnTo>
                  <a:lnTo>
                    <a:pt x="1083" y="781"/>
                  </a:lnTo>
                  <a:lnTo>
                    <a:pt x="1083" y="781"/>
                  </a:lnTo>
                  <a:lnTo>
                    <a:pt x="1085" y="779"/>
                  </a:lnTo>
                  <a:lnTo>
                    <a:pt x="1083" y="779"/>
                  </a:lnTo>
                  <a:lnTo>
                    <a:pt x="1083" y="779"/>
                  </a:lnTo>
                  <a:lnTo>
                    <a:pt x="1081" y="776"/>
                  </a:lnTo>
                  <a:lnTo>
                    <a:pt x="1081" y="776"/>
                  </a:lnTo>
                  <a:lnTo>
                    <a:pt x="1081" y="774"/>
                  </a:lnTo>
                  <a:lnTo>
                    <a:pt x="1081" y="771"/>
                  </a:lnTo>
                  <a:lnTo>
                    <a:pt x="1083" y="771"/>
                  </a:lnTo>
                  <a:lnTo>
                    <a:pt x="1083" y="769"/>
                  </a:lnTo>
                  <a:lnTo>
                    <a:pt x="1083" y="769"/>
                  </a:lnTo>
                  <a:lnTo>
                    <a:pt x="1083" y="767"/>
                  </a:lnTo>
                  <a:lnTo>
                    <a:pt x="1083" y="767"/>
                  </a:lnTo>
                  <a:lnTo>
                    <a:pt x="1083" y="764"/>
                  </a:lnTo>
                  <a:lnTo>
                    <a:pt x="1085" y="762"/>
                  </a:lnTo>
                  <a:lnTo>
                    <a:pt x="1085" y="760"/>
                  </a:lnTo>
                  <a:lnTo>
                    <a:pt x="1083" y="760"/>
                  </a:lnTo>
                  <a:lnTo>
                    <a:pt x="1083" y="757"/>
                  </a:lnTo>
                  <a:lnTo>
                    <a:pt x="1083" y="757"/>
                  </a:lnTo>
                  <a:lnTo>
                    <a:pt x="1083" y="755"/>
                  </a:lnTo>
                  <a:lnTo>
                    <a:pt x="1083" y="755"/>
                  </a:lnTo>
                  <a:lnTo>
                    <a:pt x="1083" y="755"/>
                  </a:lnTo>
                  <a:lnTo>
                    <a:pt x="1081" y="755"/>
                  </a:lnTo>
                  <a:lnTo>
                    <a:pt x="1078" y="752"/>
                  </a:lnTo>
                  <a:lnTo>
                    <a:pt x="1076" y="750"/>
                  </a:lnTo>
                  <a:lnTo>
                    <a:pt x="1078" y="750"/>
                  </a:lnTo>
                  <a:lnTo>
                    <a:pt x="1078" y="750"/>
                  </a:lnTo>
                  <a:lnTo>
                    <a:pt x="1081" y="750"/>
                  </a:lnTo>
                  <a:lnTo>
                    <a:pt x="1081" y="748"/>
                  </a:lnTo>
                  <a:lnTo>
                    <a:pt x="1078" y="748"/>
                  </a:lnTo>
                  <a:lnTo>
                    <a:pt x="1076" y="748"/>
                  </a:lnTo>
                  <a:lnTo>
                    <a:pt x="1076" y="745"/>
                  </a:lnTo>
                  <a:lnTo>
                    <a:pt x="1074" y="748"/>
                  </a:lnTo>
                  <a:lnTo>
                    <a:pt x="1074" y="745"/>
                  </a:lnTo>
                  <a:lnTo>
                    <a:pt x="1076" y="745"/>
                  </a:lnTo>
                  <a:lnTo>
                    <a:pt x="1078" y="745"/>
                  </a:lnTo>
                  <a:lnTo>
                    <a:pt x="1081" y="745"/>
                  </a:lnTo>
                  <a:lnTo>
                    <a:pt x="1081" y="743"/>
                  </a:lnTo>
                  <a:lnTo>
                    <a:pt x="1081" y="741"/>
                  </a:lnTo>
                  <a:lnTo>
                    <a:pt x="1076" y="738"/>
                  </a:lnTo>
                  <a:lnTo>
                    <a:pt x="1076" y="738"/>
                  </a:lnTo>
                  <a:lnTo>
                    <a:pt x="1074" y="738"/>
                  </a:lnTo>
                  <a:lnTo>
                    <a:pt x="1074" y="736"/>
                  </a:lnTo>
                  <a:lnTo>
                    <a:pt x="1076" y="736"/>
                  </a:lnTo>
                  <a:lnTo>
                    <a:pt x="1076" y="733"/>
                  </a:lnTo>
                  <a:lnTo>
                    <a:pt x="1076" y="733"/>
                  </a:lnTo>
                  <a:lnTo>
                    <a:pt x="1076" y="736"/>
                  </a:lnTo>
                  <a:lnTo>
                    <a:pt x="1078" y="731"/>
                  </a:lnTo>
                  <a:lnTo>
                    <a:pt x="1081" y="731"/>
                  </a:lnTo>
                  <a:lnTo>
                    <a:pt x="1081" y="729"/>
                  </a:lnTo>
                  <a:lnTo>
                    <a:pt x="1081" y="729"/>
                  </a:lnTo>
                  <a:lnTo>
                    <a:pt x="1081" y="726"/>
                  </a:lnTo>
                  <a:lnTo>
                    <a:pt x="1083" y="726"/>
                  </a:lnTo>
                  <a:lnTo>
                    <a:pt x="1081" y="726"/>
                  </a:lnTo>
                  <a:lnTo>
                    <a:pt x="1081" y="726"/>
                  </a:lnTo>
                  <a:lnTo>
                    <a:pt x="1078" y="726"/>
                  </a:lnTo>
                  <a:lnTo>
                    <a:pt x="1078" y="726"/>
                  </a:lnTo>
                  <a:lnTo>
                    <a:pt x="1078" y="721"/>
                  </a:lnTo>
                  <a:lnTo>
                    <a:pt x="1081" y="721"/>
                  </a:lnTo>
                  <a:lnTo>
                    <a:pt x="1085" y="721"/>
                  </a:lnTo>
                  <a:lnTo>
                    <a:pt x="1085" y="721"/>
                  </a:lnTo>
                  <a:lnTo>
                    <a:pt x="1093" y="719"/>
                  </a:lnTo>
                  <a:lnTo>
                    <a:pt x="1093" y="719"/>
                  </a:lnTo>
                  <a:lnTo>
                    <a:pt x="1097" y="717"/>
                  </a:lnTo>
                  <a:lnTo>
                    <a:pt x="1104" y="717"/>
                  </a:lnTo>
                  <a:lnTo>
                    <a:pt x="1112" y="717"/>
                  </a:lnTo>
                  <a:lnTo>
                    <a:pt x="1114" y="717"/>
                  </a:lnTo>
                  <a:lnTo>
                    <a:pt x="1123" y="717"/>
                  </a:lnTo>
                  <a:lnTo>
                    <a:pt x="1131" y="717"/>
                  </a:lnTo>
                  <a:lnTo>
                    <a:pt x="1135" y="714"/>
                  </a:lnTo>
                  <a:lnTo>
                    <a:pt x="1142" y="712"/>
                  </a:lnTo>
                  <a:lnTo>
                    <a:pt x="1147" y="712"/>
                  </a:lnTo>
                  <a:lnTo>
                    <a:pt x="1152" y="710"/>
                  </a:lnTo>
                  <a:lnTo>
                    <a:pt x="1154" y="710"/>
                  </a:lnTo>
                  <a:lnTo>
                    <a:pt x="1157" y="712"/>
                  </a:lnTo>
                  <a:lnTo>
                    <a:pt x="1159" y="712"/>
                  </a:lnTo>
                  <a:lnTo>
                    <a:pt x="1159" y="712"/>
                  </a:lnTo>
                  <a:lnTo>
                    <a:pt x="1161" y="712"/>
                  </a:lnTo>
                  <a:lnTo>
                    <a:pt x="1166" y="712"/>
                  </a:lnTo>
                  <a:lnTo>
                    <a:pt x="1166" y="712"/>
                  </a:lnTo>
                  <a:lnTo>
                    <a:pt x="1166" y="710"/>
                  </a:lnTo>
                  <a:lnTo>
                    <a:pt x="1166" y="710"/>
                  </a:lnTo>
                  <a:lnTo>
                    <a:pt x="1166" y="707"/>
                  </a:lnTo>
                  <a:lnTo>
                    <a:pt x="1169" y="707"/>
                  </a:lnTo>
                  <a:lnTo>
                    <a:pt x="1173" y="707"/>
                  </a:lnTo>
                  <a:lnTo>
                    <a:pt x="1176" y="705"/>
                  </a:lnTo>
                  <a:lnTo>
                    <a:pt x="1183" y="702"/>
                  </a:lnTo>
                  <a:lnTo>
                    <a:pt x="1190" y="700"/>
                  </a:lnTo>
                  <a:lnTo>
                    <a:pt x="1195" y="702"/>
                  </a:lnTo>
                  <a:lnTo>
                    <a:pt x="1195" y="705"/>
                  </a:lnTo>
                  <a:lnTo>
                    <a:pt x="1195" y="705"/>
                  </a:lnTo>
                  <a:lnTo>
                    <a:pt x="1195" y="707"/>
                  </a:lnTo>
                  <a:lnTo>
                    <a:pt x="1195" y="707"/>
                  </a:lnTo>
                  <a:lnTo>
                    <a:pt x="1195" y="707"/>
                  </a:lnTo>
                  <a:lnTo>
                    <a:pt x="1195" y="710"/>
                  </a:lnTo>
                  <a:lnTo>
                    <a:pt x="1192" y="710"/>
                  </a:lnTo>
                  <a:lnTo>
                    <a:pt x="1190" y="710"/>
                  </a:lnTo>
                  <a:lnTo>
                    <a:pt x="1190" y="712"/>
                  </a:lnTo>
                  <a:lnTo>
                    <a:pt x="1188" y="712"/>
                  </a:lnTo>
                  <a:lnTo>
                    <a:pt x="1188" y="714"/>
                  </a:lnTo>
                  <a:lnTo>
                    <a:pt x="1185" y="717"/>
                  </a:lnTo>
                  <a:lnTo>
                    <a:pt x="1183" y="719"/>
                  </a:lnTo>
                  <a:lnTo>
                    <a:pt x="1180" y="719"/>
                  </a:lnTo>
                  <a:lnTo>
                    <a:pt x="1178" y="721"/>
                  </a:lnTo>
                  <a:lnTo>
                    <a:pt x="1176" y="724"/>
                  </a:lnTo>
                  <a:lnTo>
                    <a:pt x="1173" y="726"/>
                  </a:lnTo>
                  <a:lnTo>
                    <a:pt x="1173" y="726"/>
                  </a:lnTo>
                  <a:lnTo>
                    <a:pt x="1173" y="729"/>
                  </a:lnTo>
                  <a:lnTo>
                    <a:pt x="1173" y="729"/>
                  </a:lnTo>
                  <a:lnTo>
                    <a:pt x="1173" y="731"/>
                  </a:lnTo>
                  <a:lnTo>
                    <a:pt x="1173" y="733"/>
                  </a:lnTo>
                  <a:lnTo>
                    <a:pt x="1173" y="736"/>
                  </a:lnTo>
                  <a:lnTo>
                    <a:pt x="1173" y="736"/>
                  </a:lnTo>
                  <a:lnTo>
                    <a:pt x="1173" y="738"/>
                  </a:lnTo>
                  <a:lnTo>
                    <a:pt x="1173" y="738"/>
                  </a:lnTo>
                  <a:lnTo>
                    <a:pt x="1180" y="741"/>
                  </a:lnTo>
                  <a:lnTo>
                    <a:pt x="1180" y="743"/>
                  </a:lnTo>
                  <a:lnTo>
                    <a:pt x="1183" y="745"/>
                  </a:lnTo>
                  <a:lnTo>
                    <a:pt x="1185" y="748"/>
                  </a:lnTo>
                  <a:lnTo>
                    <a:pt x="1188" y="748"/>
                  </a:lnTo>
                  <a:lnTo>
                    <a:pt x="1188" y="750"/>
                  </a:lnTo>
                  <a:lnTo>
                    <a:pt x="1190" y="750"/>
                  </a:lnTo>
                  <a:lnTo>
                    <a:pt x="1190" y="752"/>
                  </a:lnTo>
                  <a:lnTo>
                    <a:pt x="1190" y="755"/>
                  </a:lnTo>
                  <a:lnTo>
                    <a:pt x="1190" y="755"/>
                  </a:lnTo>
                  <a:lnTo>
                    <a:pt x="1190" y="757"/>
                  </a:lnTo>
                  <a:lnTo>
                    <a:pt x="1190" y="757"/>
                  </a:lnTo>
                  <a:lnTo>
                    <a:pt x="1190" y="755"/>
                  </a:lnTo>
                  <a:lnTo>
                    <a:pt x="1190" y="752"/>
                  </a:lnTo>
                  <a:lnTo>
                    <a:pt x="1190" y="750"/>
                  </a:lnTo>
                  <a:lnTo>
                    <a:pt x="1188" y="748"/>
                  </a:lnTo>
                  <a:lnTo>
                    <a:pt x="1188" y="748"/>
                  </a:lnTo>
                  <a:lnTo>
                    <a:pt x="1185" y="748"/>
                  </a:lnTo>
                  <a:lnTo>
                    <a:pt x="1185" y="745"/>
                  </a:lnTo>
                  <a:lnTo>
                    <a:pt x="1183" y="743"/>
                  </a:lnTo>
                  <a:lnTo>
                    <a:pt x="1183" y="741"/>
                  </a:lnTo>
                  <a:lnTo>
                    <a:pt x="1180" y="741"/>
                  </a:lnTo>
                  <a:lnTo>
                    <a:pt x="1176" y="738"/>
                  </a:lnTo>
                  <a:lnTo>
                    <a:pt x="1173" y="736"/>
                  </a:lnTo>
                  <a:lnTo>
                    <a:pt x="1173" y="736"/>
                  </a:lnTo>
                  <a:lnTo>
                    <a:pt x="1173" y="733"/>
                  </a:lnTo>
                  <a:lnTo>
                    <a:pt x="1173" y="731"/>
                  </a:lnTo>
                  <a:lnTo>
                    <a:pt x="1173" y="731"/>
                  </a:lnTo>
                  <a:lnTo>
                    <a:pt x="1173" y="729"/>
                  </a:lnTo>
                  <a:lnTo>
                    <a:pt x="1173" y="726"/>
                  </a:lnTo>
                  <a:lnTo>
                    <a:pt x="1176" y="726"/>
                  </a:lnTo>
                  <a:lnTo>
                    <a:pt x="1178" y="724"/>
                  </a:lnTo>
                  <a:lnTo>
                    <a:pt x="1180" y="721"/>
                  </a:lnTo>
                  <a:lnTo>
                    <a:pt x="1185" y="721"/>
                  </a:lnTo>
                  <a:lnTo>
                    <a:pt x="1190" y="721"/>
                  </a:lnTo>
                  <a:lnTo>
                    <a:pt x="1192" y="719"/>
                  </a:lnTo>
                  <a:lnTo>
                    <a:pt x="1195" y="719"/>
                  </a:lnTo>
                  <a:lnTo>
                    <a:pt x="1197" y="719"/>
                  </a:lnTo>
                  <a:lnTo>
                    <a:pt x="1199" y="717"/>
                  </a:lnTo>
                  <a:lnTo>
                    <a:pt x="1199" y="714"/>
                  </a:lnTo>
                  <a:lnTo>
                    <a:pt x="1199" y="712"/>
                  </a:lnTo>
                  <a:lnTo>
                    <a:pt x="1199" y="714"/>
                  </a:lnTo>
                  <a:lnTo>
                    <a:pt x="1199" y="712"/>
                  </a:lnTo>
                  <a:lnTo>
                    <a:pt x="1199" y="710"/>
                  </a:lnTo>
                  <a:lnTo>
                    <a:pt x="1204" y="707"/>
                  </a:lnTo>
                  <a:lnTo>
                    <a:pt x="1204" y="707"/>
                  </a:lnTo>
                  <a:lnTo>
                    <a:pt x="1204" y="705"/>
                  </a:lnTo>
                  <a:lnTo>
                    <a:pt x="1204" y="702"/>
                  </a:lnTo>
                  <a:lnTo>
                    <a:pt x="1204" y="700"/>
                  </a:lnTo>
                  <a:lnTo>
                    <a:pt x="1204" y="700"/>
                  </a:lnTo>
                  <a:lnTo>
                    <a:pt x="1204" y="700"/>
                  </a:lnTo>
                  <a:lnTo>
                    <a:pt x="1204" y="700"/>
                  </a:lnTo>
                  <a:lnTo>
                    <a:pt x="1204" y="705"/>
                  </a:lnTo>
                  <a:lnTo>
                    <a:pt x="1202" y="705"/>
                  </a:lnTo>
                  <a:lnTo>
                    <a:pt x="1202" y="705"/>
                  </a:lnTo>
                  <a:lnTo>
                    <a:pt x="1202" y="707"/>
                  </a:lnTo>
                  <a:lnTo>
                    <a:pt x="1199" y="705"/>
                  </a:lnTo>
                  <a:lnTo>
                    <a:pt x="1199" y="705"/>
                  </a:lnTo>
                  <a:lnTo>
                    <a:pt x="1197" y="700"/>
                  </a:lnTo>
                  <a:lnTo>
                    <a:pt x="1197" y="700"/>
                  </a:lnTo>
                  <a:lnTo>
                    <a:pt x="1197" y="698"/>
                  </a:lnTo>
                  <a:lnTo>
                    <a:pt x="1195" y="698"/>
                  </a:lnTo>
                  <a:lnTo>
                    <a:pt x="1195" y="698"/>
                  </a:lnTo>
                  <a:lnTo>
                    <a:pt x="1195" y="695"/>
                  </a:lnTo>
                  <a:lnTo>
                    <a:pt x="1192" y="693"/>
                  </a:lnTo>
                  <a:lnTo>
                    <a:pt x="1195" y="691"/>
                  </a:lnTo>
                  <a:lnTo>
                    <a:pt x="1199" y="691"/>
                  </a:lnTo>
                  <a:lnTo>
                    <a:pt x="1199" y="695"/>
                  </a:lnTo>
                  <a:lnTo>
                    <a:pt x="1202" y="695"/>
                  </a:lnTo>
                  <a:lnTo>
                    <a:pt x="1199" y="691"/>
                  </a:lnTo>
                  <a:lnTo>
                    <a:pt x="1199" y="691"/>
                  </a:lnTo>
                  <a:lnTo>
                    <a:pt x="1192" y="691"/>
                  </a:lnTo>
                  <a:lnTo>
                    <a:pt x="1192" y="688"/>
                  </a:lnTo>
                  <a:lnTo>
                    <a:pt x="1192" y="688"/>
                  </a:lnTo>
                  <a:lnTo>
                    <a:pt x="1190" y="686"/>
                  </a:lnTo>
                  <a:lnTo>
                    <a:pt x="1190" y="686"/>
                  </a:lnTo>
                  <a:lnTo>
                    <a:pt x="1190" y="681"/>
                  </a:lnTo>
                  <a:lnTo>
                    <a:pt x="1190" y="681"/>
                  </a:lnTo>
                  <a:lnTo>
                    <a:pt x="1190" y="679"/>
                  </a:lnTo>
                  <a:lnTo>
                    <a:pt x="1188" y="679"/>
                  </a:lnTo>
                  <a:lnTo>
                    <a:pt x="1185" y="679"/>
                  </a:lnTo>
                  <a:lnTo>
                    <a:pt x="1176" y="679"/>
                  </a:lnTo>
                  <a:lnTo>
                    <a:pt x="1176" y="676"/>
                  </a:lnTo>
                  <a:lnTo>
                    <a:pt x="1176" y="676"/>
                  </a:lnTo>
                  <a:lnTo>
                    <a:pt x="1176" y="674"/>
                  </a:lnTo>
                  <a:lnTo>
                    <a:pt x="1176" y="672"/>
                  </a:lnTo>
                  <a:lnTo>
                    <a:pt x="1173" y="672"/>
                  </a:lnTo>
                  <a:lnTo>
                    <a:pt x="1173" y="672"/>
                  </a:lnTo>
                  <a:lnTo>
                    <a:pt x="1176" y="669"/>
                  </a:lnTo>
                  <a:lnTo>
                    <a:pt x="1180" y="672"/>
                  </a:lnTo>
                  <a:lnTo>
                    <a:pt x="1180" y="672"/>
                  </a:lnTo>
                  <a:lnTo>
                    <a:pt x="1180" y="674"/>
                  </a:lnTo>
                  <a:lnTo>
                    <a:pt x="1183" y="674"/>
                  </a:lnTo>
                  <a:lnTo>
                    <a:pt x="1183" y="672"/>
                  </a:lnTo>
                  <a:lnTo>
                    <a:pt x="1180" y="672"/>
                  </a:lnTo>
                  <a:lnTo>
                    <a:pt x="1180" y="672"/>
                  </a:lnTo>
                  <a:lnTo>
                    <a:pt x="1180" y="669"/>
                  </a:lnTo>
                  <a:lnTo>
                    <a:pt x="1180" y="669"/>
                  </a:lnTo>
                  <a:lnTo>
                    <a:pt x="1180" y="669"/>
                  </a:lnTo>
                  <a:lnTo>
                    <a:pt x="1178" y="669"/>
                  </a:lnTo>
                  <a:lnTo>
                    <a:pt x="1176" y="667"/>
                  </a:lnTo>
                  <a:lnTo>
                    <a:pt x="1178" y="667"/>
                  </a:lnTo>
                  <a:lnTo>
                    <a:pt x="1180" y="667"/>
                  </a:lnTo>
                  <a:lnTo>
                    <a:pt x="1180" y="667"/>
                  </a:lnTo>
                  <a:lnTo>
                    <a:pt x="1183" y="667"/>
                  </a:lnTo>
                  <a:lnTo>
                    <a:pt x="1185" y="664"/>
                  </a:lnTo>
                  <a:lnTo>
                    <a:pt x="1185" y="667"/>
                  </a:lnTo>
                  <a:lnTo>
                    <a:pt x="1188" y="667"/>
                  </a:lnTo>
                  <a:lnTo>
                    <a:pt x="1188" y="669"/>
                  </a:lnTo>
                  <a:lnTo>
                    <a:pt x="1190" y="669"/>
                  </a:lnTo>
                  <a:lnTo>
                    <a:pt x="1190" y="669"/>
                  </a:lnTo>
                  <a:lnTo>
                    <a:pt x="1192" y="669"/>
                  </a:lnTo>
                  <a:lnTo>
                    <a:pt x="1192" y="669"/>
                  </a:lnTo>
                  <a:lnTo>
                    <a:pt x="1192" y="672"/>
                  </a:lnTo>
                  <a:lnTo>
                    <a:pt x="1192" y="672"/>
                  </a:lnTo>
                  <a:lnTo>
                    <a:pt x="1190" y="672"/>
                  </a:lnTo>
                  <a:lnTo>
                    <a:pt x="1190" y="672"/>
                  </a:lnTo>
                  <a:lnTo>
                    <a:pt x="1190" y="674"/>
                  </a:lnTo>
                  <a:lnTo>
                    <a:pt x="1190" y="676"/>
                  </a:lnTo>
                  <a:lnTo>
                    <a:pt x="1190" y="674"/>
                  </a:lnTo>
                  <a:lnTo>
                    <a:pt x="1190" y="676"/>
                  </a:lnTo>
                  <a:lnTo>
                    <a:pt x="1192" y="674"/>
                  </a:lnTo>
                  <a:lnTo>
                    <a:pt x="1192" y="672"/>
                  </a:lnTo>
                  <a:lnTo>
                    <a:pt x="1192" y="672"/>
                  </a:lnTo>
                  <a:lnTo>
                    <a:pt x="1195" y="674"/>
                  </a:lnTo>
                  <a:lnTo>
                    <a:pt x="1195" y="672"/>
                  </a:lnTo>
                  <a:lnTo>
                    <a:pt x="1195" y="669"/>
                  </a:lnTo>
                  <a:lnTo>
                    <a:pt x="1195" y="672"/>
                  </a:lnTo>
                  <a:lnTo>
                    <a:pt x="1199" y="672"/>
                  </a:lnTo>
                  <a:lnTo>
                    <a:pt x="1195" y="669"/>
                  </a:lnTo>
                  <a:lnTo>
                    <a:pt x="1195" y="669"/>
                  </a:lnTo>
                  <a:lnTo>
                    <a:pt x="1195" y="669"/>
                  </a:lnTo>
                  <a:lnTo>
                    <a:pt x="1195" y="667"/>
                  </a:lnTo>
                  <a:lnTo>
                    <a:pt x="1195" y="667"/>
                  </a:lnTo>
                  <a:lnTo>
                    <a:pt x="1195" y="667"/>
                  </a:lnTo>
                  <a:lnTo>
                    <a:pt x="1190" y="667"/>
                  </a:lnTo>
                  <a:lnTo>
                    <a:pt x="1190" y="667"/>
                  </a:lnTo>
                  <a:lnTo>
                    <a:pt x="1190" y="667"/>
                  </a:lnTo>
                  <a:lnTo>
                    <a:pt x="1190" y="664"/>
                  </a:lnTo>
                  <a:lnTo>
                    <a:pt x="1190" y="662"/>
                  </a:lnTo>
                  <a:lnTo>
                    <a:pt x="1188" y="662"/>
                  </a:lnTo>
                  <a:lnTo>
                    <a:pt x="1185" y="662"/>
                  </a:lnTo>
                  <a:lnTo>
                    <a:pt x="1185" y="660"/>
                  </a:lnTo>
                  <a:lnTo>
                    <a:pt x="1190" y="660"/>
                  </a:lnTo>
                  <a:lnTo>
                    <a:pt x="1190" y="657"/>
                  </a:lnTo>
                  <a:lnTo>
                    <a:pt x="1185" y="657"/>
                  </a:lnTo>
                  <a:lnTo>
                    <a:pt x="1185" y="657"/>
                  </a:lnTo>
                  <a:lnTo>
                    <a:pt x="1183" y="657"/>
                  </a:lnTo>
                  <a:lnTo>
                    <a:pt x="1183" y="657"/>
                  </a:lnTo>
                  <a:lnTo>
                    <a:pt x="1183" y="655"/>
                  </a:lnTo>
                  <a:lnTo>
                    <a:pt x="1180" y="655"/>
                  </a:lnTo>
                  <a:lnTo>
                    <a:pt x="1180" y="652"/>
                  </a:lnTo>
                  <a:lnTo>
                    <a:pt x="1171" y="652"/>
                  </a:lnTo>
                  <a:lnTo>
                    <a:pt x="1171" y="650"/>
                  </a:lnTo>
                  <a:lnTo>
                    <a:pt x="1173" y="650"/>
                  </a:lnTo>
                  <a:lnTo>
                    <a:pt x="1173" y="650"/>
                  </a:lnTo>
                  <a:lnTo>
                    <a:pt x="1173" y="650"/>
                  </a:lnTo>
                  <a:lnTo>
                    <a:pt x="1173" y="648"/>
                  </a:lnTo>
                  <a:lnTo>
                    <a:pt x="1173" y="648"/>
                  </a:lnTo>
                  <a:lnTo>
                    <a:pt x="1176" y="648"/>
                  </a:lnTo>
                  <a:lnTo>
                    <a:pt x="1176" y="648"/>
                  </a:lnTo>
                  <a:lnTo>
                    <a:pt x="1178" y="648"/>
                  </a:lnTo>
                  <a:lnTo>
                    <a:pt x="1178" y="645"/>
                  </a:lnTo>
                  <a:lnTo>
                    <a:pt x="1178" y="645"/>
                  </a:lnTo>
                  <a:lnTo>
                    <a:pt x="1178" y="643"/>
                  </a:lnTo>
                  <a:lnTo>
                    <a:pt x="1176" y="641"/>
                  </a:lnTo>
                  <a:lnTo>
                    <a:pt x="1178" y="641"/>
                  </a:lnTo>
                  <a:lnTo>
                    <a:pt x="1178" y="641"/>
                  </a:lnTo>
                  <a:lnTo>
                    <a:pt x="1180" y="641"/>
                  </a:lnTo>
                  <a:lnTo>
                    <a:pt x="1180" y="641"/>
                  </a:lnTo>
                  <a:lnTo>
                    <a:pt x="1180" y="643"/>
                  </a:lnTo>
                  <a:lnTo>
                    <a:pt x="1183" y="643"/>
                  </a:lnTo>
                  <a:lnTo>
                    <a:pt x="1183" y="645"/>
                  </a:lnTo>
                  <a:lnTo>
                    <a:pt x="1180" y="645"/>
                  </a:lnTo>
                  <a:lnTo>
                    <a:pt x="1180" y="645"/>
                  </a:lnTo>
                  <a:lnTo>
                    <a:pt x="1183" y="648"/>
                  </a:lnTo>
                  <a:lnTo>
                    <a:pt x="1183" y="648"/>
                  </a:lnTo>
                  <a:lnTo>
                    <a:pt x="1183" y="648"/>
                  </a:lnTo>
                  <a:lnTo>
                    <a:pt x="1185" y="648"/>
                  </a:lnTo>
                  <a:lnTo>
                    <a:pt x="1188" y="648"/>
                  </a:lnTo>
                  <a:lnTo>
                    <a:pt x="1188" y="650"/>
                  </a:lnTo>
                  <a:lnTo>
                    <a:pt x="1185" y="650"/>
                  </a:lnTo>
                  <a:lnTo>
                    <a:pt x="1188" y="650"/>
                  </a:lnTo>
                  <a:lnTo>
                    <a:pt x="1188" y="652"/>
                  </a:lnTo>
                  <a:lnTo>
                    <a:pt x="1190" y="652"/>
                  </a:lnTo>
                  <a:lnTo>
                    <a:pt x="1190" y="652"/>
                  </a:lnTo>
                  <a:lnTo>
                    <a:pt x="1190" y="652"/>
                  </a:lnTo>
                  <a:lnTo>
                    <a:pt x="1192" y="652"/>
                  </a:lnTo>
                  <a:lnTo>
                    <a:pt x="1192" y="652"/>
                  </a:lnTo>
                  <a:lnTo>
                    <a:pt x="1192" y="655"/>
                  </a:lnTo>
                  <a:lnTo>
                    <a:pt x="1192" y="652"/>
                  </a:lnTo>
                  <a:lnTo>
                    <a:pt x="1192" y="652"/>
                  </a:lnTo>
                  <a:lnTo>
                    <a:pt x="1192" y="650"/>
                  </a:lnTo>
                  <a:lnTo>
                    <a:pt x="1192" y="650"/>
                  </a:lnTo>
                  <a:lnTo>
                    <a:pt x="1192" y="648"/>
                  </a:lnTo>
                  <a:lnTo>
                    <a:pt x="1190" y="650"/>
                  </a:lnTo>
                  <a:lnTo>
                    <a:pt x="1190" y="648"/>
                  </a:lnTo>
                  <a:lnTo>
                    <a:pt x="1190" y="648"/>
                  </a:lnTo>
                  <a:lnTo>
                    <a:pt x="1192" y="645"/>
                  </a:lnTo>
                  <a:lnTo>
                    <a:pt x="1192" y="645"/>
                  </a:lnTo>
                  <a:lnTo>
                    <a:pt x="1195" y="645"/>
                  </a:lnTo>
                  <a:lnTo>
                    <a:pt x="1195" y="648"/>
                  </a:lnTo>
                  <a:lnTo>
                    <a:pt x="1195" y="648"/>
                  </a:lnTo>
                  <a:lnTo>
                    <a:pt x="1195" y="645"/>
                  </a:lnTo>
                  <a:lnTo>
                    <a:pt x="1195" y="645"/>
                  </a:lnTo>
                  <a:lnTo>
                    <a:pt x="1195" y="643"/>
                  </a:lnTo>
                  <a:lnTo>
                    <a:pt x="1195" y="643"/>
                  </a:lnTo>
                  <a:lnTo>
                    <a:pt x="1195" y="641"/>
                  </a:lnTo>
                  <a:lnTo>
                    <a:pt x="1195" y="638"/>
                  </a:lnTo>
                  <a:lnTo>
                    <a:pt x="1195" y="638"/>
                  </a:lnTo>
                  <a:lnTo>
                    <a:pt x="1199" y="633"/>
                  </a:lnTo>
                  <a:lnTo>
                    <a:pt x="1199" y="633"/>
                  </a:lnTo>
                  <a:lnTo>
                    <a:pt x="1199" y="631"/>
                  </a:lnTo>
                  <a:lnTo>
                    <a:pt x="1202" y="631"/>
                  </a:lnTo>
                  <a:lnTo>
                    <a:pt x="1199" y="631"/>
                  </a:lnTo>
                  <a:lnTo>
                    <a:pt x="1199" y="631"/>
                  </a:lnTo>
                  <a:lnTo>
                    <a:pt x="1197" y="629"/>
                  </a:lnTo>
                  <a:lnTo>
                    <a:pt x="1197" y="629"/>
                  </a:lnTo>
                  <a:lnTo>
                    <a:pt x="1199" y="626"/>
                  </a:lnTo>
                  <a:lnTo>
                    <a:pt x="1199" y="626"/>
                  </a:lnTo>
                  <a:lnTo>
                    <a:pt x="1202" y="629"/>
                  </a:lnTo>
                  <a:lnTo>
                    <a:pt x="1202" y="629"/>
                  </a:lnTo>
                  <a:lnTo>
                    <a:pt x="1202" y="629"/>
                  </a:lnTo>
                  <a:lnTo>
                    <a:pt x="1202" y="631"/>
                  </a:lnTo>
                  <a:lnTo>
                    <a:pt x="1202" y="631"/>
                  </a:lnTo>
                  <a:lnTo>
                    <a:pt x="1204" y="631"/>
                  </a:lnTo>
                  <a:lnTo>
                    <a:pt x="1204" y="633"/>
                  </a:lnTo>
                  <a:lnTo>
                    <a:pt x="1204" y="631"/>
                  </a:lnTo>
                  <a:lnTo>
                    <a:pt x="1204" y="631"/>
                  </a:lnTo>
                  <a:lnTo>
                    <a:pt x="1204" y="629"/>
                  </a:lnTo>
                  <a:lnTo>
                    <a:pt x="1207" y="629"/>
                  </a:lnTo>
                  <a:lnTo>
                    <a:pt x="1207" y="626"/>
                  </a:lnTo>
                  <a:lnTo>
                    <a:pt x="1209" y="626"/>
                  </a:lnTo>
                  <a:lnTo>
                    <a:pt x="1207" y="626"/>
                  </a:lnTo>
                  <a:lnTo>
                    <a:pt x="1202" y="626"/>
                  </a:lnTo>
                  <a:lnTo>
                    <a:pt x="1202" y="626"/>
                  </a:lnTo>
                  <a:lnTo>
                    <a:pt x="1199" y="626"/>
                  </a:lnTo>
                  <a:lnTo>
                    <a:pt x="1199" y="624"/>
                  </a:lnTo>
                  <a:lnTo>
                    <a:pt x="1199" y="622"/>
                  </a:lnTo>
                  <a:lnTo>
                    <a:pt x="1195" y="622"/>
                  </a:lnTo>
                  <a:lnTo>
                    <a:pt x="1192" y="622"/>
                  </a:lnTo>
                  <a:lnTo>
                    <a:pt x="1192" y="622"/>
                  </a:lnTo>
                  <a:lnTo>
                    <a:pt x="1192" y="619"/>
                  </a:lnTo>
                  <a:lnTo>
                    <a:pt x="1192" y="619"/>
                  </a:lnTo>
                  <a:lnTo>
                    <a:pt x="1195" y="617"/>
                  </a:lnTo>
                  <a:lnTo>
                    <a:pt x="1197" y="617"/>
                  </a:lnTo>
                  <a:lnTo>
                    <a:pt x="1204" y="619"/>
                  </a:lnTo>
                  <a:lnTo>
                    <a:pt x="1211" y="622"/>
                  </a:lnTo>
                  <a:lnTo>
                    <a:pt x="1211" y="619"/>
                  </a:lnTo>
                  <a:lnTo>
                    <a:pt x="1214" y="619"/>
                  </a:lnTo>
                  <a:lnTo>
                    <a:pt x="1214" y="617"/>
                  </a:lnTo>
                  <a:lnTo>
                    <a:pt x="1214" y="619"/>
                  </a:lnTo>
                  <a:lnTo>
                    <a:pt x="1214" y="617"/>
                  </a:lnTo>
                  <a:lnTo>
                    <a:pt x="1216" y="617"/>
                  </a:lnTo>
                  <a:lnTo>
                    <a:pt x="1216" y="617"/>
                  </a:lnTo>
                  <a:lnTo>
                    <a:pt x="1216" y="614"/>
                  </a:lnTo>
                  <a:lnTo>
                    <a:pt x="1216" y="612"/>
                  </a:lnTo>
                  <a:lnTo>
                    <a:pt x="1216" y="612"/>
                  </a:lnTo>
                  <a:lnTo>
                    <a:pt x="1218" y="610"/>
                  </a:lnTo>
                  <a:lnTo>
                    <a:pt x="1221" y="610"/>
                  </a:lnTo>
                  <a:lnTo>
                    <a:pt x="1221" y="607"/>
                  </a:lnTo>
                  <a:lnTo>
                    <a:pt x="1223" y="610"/>
                  </a:lnTo>
                  <a:lnTo>
                    <a:pt x="1223" y="607"/>
                  </a:lnTo>
                  <a:lnTo>
                    <a:pt x="1221" y="607"/>
                  </a:lnTo>
                  <a:lnTo>
                    <a:pt x="1223" y="602"/>
                  </a:lnTo>
                  <a:lnTo>
                    <a:pt x="1226" y="602"/>
                  </a:lnTo>
                  <a:lnTo>
                    <a:pt x="1226" y="602"/>
                  </a:lnTo>
                  <a:lnTo>
                    <a:pt x="1226" y="602"/>
                  </a:lnTo>
                  <a:lnTo>
                    <a:pt x="1226" y="600"/>
                  </a:lnTo>
                  <a:lnTo>
                    <a:pt x="1228" y="600"/>
                  </a:lnTo>
                  <a:lnTo>
                    <a:pt x="1230" y="600"/>
                  </a:lnTo>
                  <a:lnTo>
                    <a:pt x="1230" y="600"/>
                  </a:lnTo>
                  <a:lnTo>
                    <a:pt x="1230" y="598"/>
                  </a:lnTo>
                  <a:lnTo>
                    <a:pt x="1230" y="598"/>
                  </a:lnTo>
                  <a:lnTo>
                    <a:pt x="1226" y="600"/>
                  </a:lnTo>
                  <a:lnTo>
                    <a:pt x="1226" y="598"/>
                  </a:lnTo>
                  <a:lnTo>
                    <a:pt x="1228" y="598"/>
                  </a:lnTo>
                  <a:lnTo>
                    <a:pt x="1230" y="598"/>
                  </a:lnTo>
                  <a:lnTo>
                    <a:pt x="1233" y="598"/>
                  </a:lnTo>
                  <a:lnTo>
                    <a:pt x="1233" y="595"/>
                  </a:lnTo>
                  <a:lnTo>
                    <a:pt x="1233" y="593"/>
                  </a:lnTo>
                  <a:lnTo>
                    <a:pt x="1235" y="595"/>
                  </a:lnTo>
                  <a:lnTo>
                    <a:pt x="1235" y="595"/>
                  </a:lnTo>
                  <a:lnTo>
                    <a:pt x="1235" y="598"/>
                  </a:lnTo>
                  <a:lnTo>
                    <a:pt x="1240" y="598"/>
                  </a:lnTo>
                  <a:lnTo>
                    <a:pt x="1240" y="598"/>
                  </a:lnTo>
                  <a:lnTo>
                    <a:pt x="1242" y="598"/>
                  </a:lnTo>
                  <a:lnTo>
                    <a:pt x="1242" y="595"/>
                  </a:lnTo>
                  <a:lnTo>
                    <a:pt x="1240" y="595"/>
                  </a:lnTo>
                  <a:lnTo>
                    <a:pt x="1240" y="593"/>
                  </a:lnTo>
                  <a:lnTo>
                    <a:pt x="1245" y="591"/>
                  </a:lnTo>
                  <a:lnTo>
                    <a:pt x="1249" y="591"/>
                  </a:lnTo>
                  <a:lnTo>
                    <a:pt x="1249" y="591"/>
                  </a:lnTo>
                  <a:lnTo>
                    <a:pt x="1247" y="588"/>
                  </a:lnTo>
                  <a:lnTo>
                    <a:pt x="1245" y="588"/>
                  </a:lnTo>
                  <a:lnTo>
                    <a:pt x="1247" y="588"/>
                  </a:lnTo>
                  <a:lnTo>
                    <a:pt x="1252" y="586"/>
                  </a:lnTo>
                  <a:lnTo>
                    <a:pt x="1259" y="586"/>
                  </a:lnTo>
                  <a:lnTo>
                    <a:pt x="1261" y="581"/>
                  </a:lnTo>
                  <a:lnTo>
                    <a:pt x="1261" y="581"/>
                  </a:lnTo>
                  <a:lnTo>
                    <a:pt x="1261" y="581"/>
                  </a:lnTo>
                  <a:lnTo>
                    <a:pt x="1264" y="581"/>
                  </a:lnTo>
                  <a:lnTo>
                    <a:pt x="1264" y="581"/>
                  </a:lnTo>
                  <a:lnTo>
                    <a:pt x="1264" y="583"/>
                  </a:lnTo>
                  <a:lnTo>
                    <a:pt x="1264" y="583"/>
                  </a:lnTo>
                  <a:lnTo>
                    <a:pt x="1264" y="586"/>
                  </a:lnTo>
                  <a:lnTo>
                    <a:pt x="1266" y="583"/>
                  </a:lnTo>
                  <a:lnTo>
                    <a:pt x="1266" y="581"/>
                  </a:lnTo>
                  <a:lnTo>
                    <a:pt x="1266" y="581"/>
                  </a:lnTo>
                  <a:lnTo>
                    <a:pt x="1268" y="581"/>
                  </a:lnTo>
                  <a:lnTo>
                    <a:pt x="1268" y="583"/>
                  </a:lnTo>
                  <a:lnTo>
                    <a:pt x="1271" y="583"/>
                  </a:lnTo>
                  <a:lnTo>
                    <a:pt x="1273" y="581"/>
                  </a:lnTo>
                  <a:lnTo>
                    <a:pt x="1275" y="583"/>
                  </a:lnTo>
                  <a:lnTo>
                    <a:pt x="1275" y="581"/>
                  </a:lnTo>
                  <a:lnTo>
                    <a:pt x="1275" y="581"/>
                  </a:lnTo>
                  <a:lnTo>
                    <a:pt x="1275" y="579"/>
                  </a:lnTo>
                  <a:lnTo>
                    <a:pt x="1275" y="579"/>
                  </a:lnTo>
                  <a:lnTo>
                    <a:pt x="1275" y="576"/>
                  </a:lnTo>
                  <a:lnTo>
                    <a:pt x="1278" y="576"/>
                  </a:lnTo>
                  <a:lnTo>
                    <a:pt x="1280" y="576"/>
                  </a:lnTo>
                  <a:lnTo>
                    <a:pt x="1280" y="579"/>
                  </a:lnTo>
                  <a:lnTo>
                    <a:pt x="1280" y="576"/>
                  </a:lnTo>
                  <a:lnTo>
                    <a:pt x="1283" y="576"/>
                  </a:lnTo>
                  <a:lnTo>
                    <a:pt x="1285" y="576"/>
                  </a:lnTo>
                  <a:lnTo>
                    <a:pt x="1285" y="576"/>
                  </a:lnTo>
                  <a:lnTo>
                    <a:pt x="1290" y="576"/>
                  </a:lnTo>
                  <a:lnTo>
                    <a:pt x="1292" y="574"/>
                  </a:lnTo>
                  <a:lnTo>
                    <a:pt x="1299" y="572"/>
                  </a:lnTo>
                  <a:lnTo>
                    <a:pt x="1304" y="569"/>
                  </a:lnTo>
                  <a:lnTo>
                    <a:pt x="1311" y="567"/>
                  </a:lnTo>
                  <a:lnTo>
                    <a:pt x="1313" y="567"/>
                  </a:lnTo>
                  <a:lnTo>
                    <a:pt x="1318" y="562"/>
                  </a:lnTo>
                  <a:lnTo>
                    <a:pt x="1321" y="562"/>
                  </a:lnTo>
                  <a:lnTo>
                    <a:pt x="1321" y="560"/>
                  </a:lnTo>
                  <a:lnTo>
                    <a:pt x="1321" y="560"/>
                  </a:lnTo>
                  <a:lnTo>
                    <a:pt x="1321" y="562"/>
                  </a:lnTo>
                  <a:lnTo>
                    <a:pt x="1318" y="562"/>
                  </a:lnTo>
                  <a:lnTo>
                    <a:pt x="1313" y="564"/>
                  </a:lnTo>
                  <a:lnTo>
                    <a:pt x="1311" y="564"/>
                  </a:lnTo>
                  <a:lnTo>
                    <a:pt x="1311" y="562"/>
                  </a:lnTo>
                  <a:lnTo>
                    <a:pt x="1311" y="562"/>
                  </a:lnTo>
                  <a:lnTo>
                    <a:pt x="1311" y="560"/>
                  </a:lnTo>
                  <a:lnTo>
                    <a:pt x="1309" y="560"/>
                  </a:lnTo>
                  <a:lnTo>
                    <a:pt x="1309" y="562"/>
                  </a:lnTo>
                  <a:lnTo>
                    <a:pt x="1309" y="562"/>
                  </a:lnTo>
                  <a:lnTo>
                    <a:pt x="1309" y="564"/>
                  </a:lnTo>
                  <a:lnTo>
                    <a:pt x="1309" y="567"/>
                  </a:lnTo>
                  <a:lnTo>
                    <a:pt x="1309" y="567"/>
                  </a:lnTo>
                  <a:lnTo>
                    <a:pt x="1309" y="564"/>
                  </a:lnTo>
                  <a:lnTo>
                    <a:pt x="1306" y="562"/>
                  </a:lnTo>
                  <a:lnTo>
                    <a:pt x="1304" y="560"/>
                  </a:lnTo>
                  <a:lnTo>
                    <a:pt x="1306" y="560"/>
                  </a:lnTo>
                  <a:lnTo>
                    <a:pt x="1304" y="557"/>
                  </a:lnTo>
                  <a:lnTo>
                    <a:pt x="1304" y="560"/>
                  </a:lnTo>
                  <a:lnTo>
                    <a:pt x="1302" y="560"/>
                  </a:lnTo>
                  <a:lnTo>
                    <a:pt x="1302" y="560"/>
                  </a:lnTo>
                  <a:lnTo>
                    <a:pt x="1299" y="562"/>
                  </a:lnTo>
                  <a:lnTo>
                    <a:pt x="1302" y="562"/>
                  </a:lnTo>
                  <a:lnTo>
                    <a:pt x="1302" y="562"/>
                  </a:lnTo>
                  <a:lnTo>
                    <a:pt x="1302" y="564"/>
                  </a:lnTo>
                  <a:lnTo>
                    <a:pt x="1302" y="567"/>
                  </a:lnTo>
                  <a:lnTo>
                    <a:pt x="1299" y="564"/>
                  </a:lnTo>
                  <a:lnTo>
                    <a:pt x="1299" y="562"/>
                  </a:lnTo>
                  <a:lnTo>
                    <a:pt x="1299" y="562"/>
                  </a:lnTo>
                  <a:lnTo>
                    <a:pt x="1299" y="560"/>
                  </a:lnTo>
                  <a:lnTo>
                    <a:pt x="1297" y="560"/>
                  </a:lnTo>
                  <a:lnTo>
                    <a:pt x="1299" y="560"/>
                  </a:lnTo>
                  <a:lnTo>
                    <a:pt x="1299" y="557"/>
                  </a:lnTo>
                  <a:lnTo>
                    <a:pt x="1299" y="557"/>
                  </a:lnTo>
                  <a:lnTo>
                    <a:pt x="1299" y="555"/>
                  </a:lnTo>
                  <a:lnTo>
                    <a:pt x="1299" y="555"/>
                  </a:lnTo>
                  <a:lnTo>
                    <a:pt x="1299" y="553"/>
                  </a:lnTo>
                  <a:lnTo>
                    <a:pt x="1299" y="550"/>
                  </a:lnTo>
                  <a:lnTo>
                    <a:pt x="1302" y="550"/>
                  </a:lnTo>
                  <a:lnTo>
                    <a:pt x="1302" y="553"/>
                  </a:lnTo>
                  <a:lnTo>
                    <a:pt x="1302" y="555"/>
                  </a:lnTo>
                  <a:lnTo>
                    <a:pt x="1304" y="553"/>
                  </a:lnTo>
                  <a:lnTo>
                    <a:pt x="1304" y="553"/>
                  </a:lnTo>
                  <a:lnTo>
                    <a:pt x="1304" y="553"/>
                  </a:lnTo>
                  <a:lnTo>
                    <a:pt x="1302" y="550"/>
                  </a:lnTo>
                  <a:lnTo>
                    <a:pt x="1302" y="550"/>
                  </a:lnTo>
                  <a:lnTo>
                    <a:pt x="1304" y="550"/>
                  </a:lnTo>
                  <a:lnTo>
                    <a:pt x="1306" y="550"/>
                  </a:lnTo>
                  <a:lnTo>
                    <a:pt x="1309" y="550"/>
                  </a:lnTo>
                  <a:lnTo>
                    <a:pt x="1306" y="550"/>
                  </a:lnTo>
                  <a:lnTo>
                    <a:pt x="1306" y="553"/>
                  </a:lnTo>
                  <a:lnTo>
                    <a:pt x="1309" y="553"/>
                  </a:lnTo>
                  <a:lnTo>
                    <a:pt x="1309" y="555"/>
                  </a:lnTo>
                  <a:lnTo>
                    <a:pt x="1309" y="557"/>
                  </a:lnTo>
                  <a:lnTo>
                    <a:pt x="1309" y="555"/>
                  </a:lnTo>
                  <a:lnTo>
                    <a:pt x="1311" y="553"/>
                  </a:lnTo>
                  <a:lnTo>
                    <a:pt x="1311" y="553"/>
                  </a:lnTo>
                  <a:lnTo>
                    <a:pt x="1313" y="553"/>
                  </a:lnTo>
                  <a:lnTo>
                    <a:pt x="1313" y="553"/>
                  </a:lnTo>
                  <a:lnTo>
                    <a:pt x="1313" y="553"/>
                  </a:lnTo>
                  <a:lnTo>
                    <a:pt x="1316" y="553"/>
                  </a:lnTo>
                  <a:lnTo>
                    <a:pt x="1316" y="553"/>
                  </a:lnTo>
                  <a:lnTo>
                    <a:pt x="1318" y="553"/>
                  </a:lnTo>
                  <a:lnTo>
                    <a:pt x="1316" y="550"/>
                  </a:lnTo>
                  <a:lnTo>
                    <a:pt x="1316" y="550"/>
                  </a:lnTo>
                  <a:lnTo>
                    <a:pt x="1313" y="550"/>
                  </a:lnTo>
                  <a:lnTo>
                    <a:pt x="1313" y="550"/>
                  </a:lnTo>
                  <a:lnTo>
                    <a:pt x="1311" y="550"/>
                  </a:lnTo>
                  <a:lnTo>
                    <a:pt x="1311" y="548"/>
                  </a:lnTo>
                  <a:lnTo>
                    <a:pt x="1313" y="548"/>
                  </a:lnTo>
                  <a:lnTo>
                    <a:pt x="1321" y="548"/>
                  </a:lnTo>
                  <a:lnTo>
                    <a:pt x="1321" y="550"/>
                  </a:lnTo>
                  <a:lnTo>
                    <a:pt x="1323" y="548"/>
                  </a:lnTo>
                  <a:lnTo>
                    <a:pt x="1323" y="548"/>
                  </a:lnTo>
                  <a:lnTo>
                    <a:pt x="1325" y="548"/>
                  </a:lnTo>
                  <a:lnTo>
                    <a:pt x="1325" y="550"/>
                  </a:lnTo>
                  <a:lnTo>
                    <a:pt x="1325" y="550"/>
                  </a:lnTo>
                  <a:lnTo>
                    <a:pt x="1325" y="553"/>
                  </a:lnTo>
                  <a:lnTo>
                    <a:pt x="1325" y="553"/>
                  </a:lnTo>
                  <a:lnTo>
                    <a:pt x="1328" y="553"/>
                  </a:lnTo>
                  <a:lnTo>
                    <a:pt x="1330" y="553"/>
                  </a:lnTo>
                  <a:lnTo>
                    <a:pt x="1330" y="550"/>
                  </a:lnTo>
                  <a:lnTo>
                    <a:pt x="1328" y="550"/>
                  </a:lnTo>
                  <a:lnTo>
                    <a:pt x="1328" y="550"/>
                  </a:lnTo>
                  <a:lnTo>
                    <a:pt x="1330" y="550"/>
                  </a:lnTo>
                  <a:lnTo>
                    <a:pt x="1330" y="548"/>
                  </a:lnTo>
                  <a:lnTo>
                    <a:pt x="1330" y="548"/>
                  </a:lnTo>
                  <a:lnTo>
                    <a:pt x="1330" y="548"/>
                  </a:lnTo>
                  <a:lnTo>
                    <a:pt x="1330" y="545"/>
                  </a:lnTo>
                  <a:lnTo>
                    <a:pt x="1332" y="545"/>
                  </a:lnTo>
                  <a:lnTo>
                    <a:pt x="1332" y="548"/>
                  </a:lnTo>
                  <a:lnTo>
                    <a:pt x="1332" y="548"/>
                  </a:lnTo>
                  <a:lnTo>
                    <a:pt x="1335" y="548"/>
                  </a:lnTo>
                  <a:lnTo>
                    <a:pt x="1337" y="548"/>
                  </a:lnTo>
                  <a:lnTo>
                    <a:pt x="1340" y="548"/>
                  </a:lnTo>
                  <a:lnTo>
                    <a:pt x="1340" y="548"/>
                  </a:lnTo>
                  <a:lnTo>
                    <a:pt x="1342" y="545"/>
                  </a:lnTo>
                  <a:lnTo>
                    <a:pt x="1342" y="545"/>
                  </a:lnTo>
                  <a:lnTo>
                    <a:pt x="1351" y="548"/>
                  </a:lnTo>
                  <a:lnTo>
                    <a:pt x="1354" y="548"/>
                  </a:lnTo>
                  <a:lnTo>
                    <a:pt x="1354" y="548"/>
                  </a:lnTo>
                  <a:lnTo>
                    <a:pt x="1356" y="550"/>
                  </a:lnTo>
                  <a:lnTo>
                    <a:pt x="1359" y="550"/>
                  </a:lnTo>
                  <a:lnTo>
                    <a:pt x="1356" y="550"/>
                  </a:lnTo>
                  <a:lnTo>
                    <a:pt x="1354" y="550"/>
                  </a:lnTo>
                  <a:lnTo>
                    <a:pt x="1354" y="553"/>
                  </a:lnTo>
                  <a:lnTo>
                    <a:pt x="1354" y="553"/>
                  </a:lnTo>
                  <a:lnTo>
                    <a:pt x="1354" y="553"/>
                  </a:lnTo>
                  <a:lnTo>
                    <a:pt x="1354" y="555"/>
                  </a:lnTo>
                  <a:lnTo>
                    <a:pt x="1354" y="557"/>
                  </a:lnTo>
                  <a:lnTo>
                    <a:pt x="1354" y="557"/>
                  </a:lnTo>
                  <a:lnTo>
                    <a:pt x="1351" y="557"/>
                  </a:lnTo>
                  <a:lnTo>
                    <a:pt x="1351" y="560"/>
                  </a:lnTo>
                  <a:lnTo>
                    <a:pt x="1349" y="562"/>
                  </a:lnTo>
                  <a:lnTo>
                    <a:pt x="1349" y="564"/>
                  </a:lnTo>
                  <a:lnTo>
                    <a:pt x="1347" y="564"/>
                  </a:lnTo>
                  <a:lnTo>
                    <a:pt x="1344" y="564"/>
                  </a:lnTo>
                  <a:lnTo>
                    <a:pt x="1349" y="567"/>
                  </a:lnTo>
                  <a:lnTo>
                    <a:pt x="1349" y="567"/>
                  </a:lnTo>
                  <a:lnTo>
                    <a:pt x="1349" y="567"/>
                  </a:lnTo>
                  <a:lnTo>
                    <a:pt x="1349" y="564"/>
                  </a:lnTo>
                  <a:lnTo>
                    <a:pt x="1351" y="562"/>
                  </a:lnTo>
                  <a:lnTo>
                    <a:pt x="1351" y="562"/>
                  </a:lnTo>
                  <a:lnTo>
                    <a:pt x="1351" y="562"/>
                  </a:lnTo>
                  <a:lnTo>
                    <a:pt x="1351" y="560"/>
                  </a:lnTo>
                  <a:lnTo>
                    <a:pt x="1354" y="560"/>
                  </a:lnTo>
                  <a:lnTo>
                    <a:pt x="1354" y="560"/>
                  </a:lnTo>
                  <a:lnTo>
                    <a:pt x="1354" y="560"/>
                  </a:lnTo>
                  <a:lnTo>
                    <a:pt x="1356" y="560"/>
                  </a:lnTo>
                  <a:lnTo>
                    <a:pt x="1359" y="560"/>
                  </a:lnTo>
                  <a:lnTo>
                    <a:pt x="1361" y="560"/>
                  </a:lnTo>
                  <a:lnTo>
                    <a:pt x="1359" y="560"/>
                  </a:lnTo>
                  <a:lnTo>
                    <a:pt x="1359" y="557"/>
                  </a:lnTo>
                  <a:lnTo>
                    <a:pt x="1359" y="557"/>
                  </a:lnTo>
                  <a:lnTo>
                    <a:pt x="1361" y="557"/>
                  </a:lnTo>
                  <a:lnTo>
                    <a:pt x="1361" y="557"/>
                  </a:lnTo>
                  <a:lnTo>
                    <a:pt x="1361" y="557"/>
                  </a:lnTo>
                  <a:lnTo>
                    <a:pt x="1363" y="557"/>
                  </a:lnTo>
                  <a:lnTo>
                    <a:pt x="1363" y="557"/>
                  </a:lnTo>
                  <a:lnTo>
                    <a:pt x="1363" y="560"/>
                  </a:lnTo>
                  <a:lnTo>
                    <a:pt x="1363" y="557"/>
                  </a:lnTo>
                  <a:lnTo>
                    <a:pt x="1366" y="560"/>
                  </a:lnTo>
                  <a:lnTo>
                    <a:pt x="1363" y="560"/>
                  </a:lnTo>
                  <a:lnTo>
                    <a:pt x="1363" y="562"/>
                  </a:lnTo>
                  <a:lnTo>
                    <a:pt x="1361" y="567"/>
                  </a:lnTo>
                  <a:lnTo>
                    <a:pt x="1363" y="567"/>
                  </a:lnTo>
                  <a:lnTo>
                    <a:pt x="1363" y="564"/>
                  </a:lnTo>
                  <a:lnTo>
                    <a:pt x="1366" y="562"/>
                  </a:lnTo>
                  <a:lnTo>
                    <a:pt x="1366" y="564"/>
                  </a:lnTo>
                  <a:lnTo>
                    <a:pt x="1368" y="564"/>
                  </a:lnTo>
                  <a:lnTo>
                    <a:pt x="1368" y="562"/>
                  </a:lnTo>
                  <a:lnTo>
                    <a:pt x="1368" y="562"/>
                  </a:lnTo>
                  <a:lnTo>
                    <a:pt x="1370" y="562"/>
                  </a:lnTo>
                  <a:lnTo>
                    <a:pt x="1370" y="562"/>
                  </a:lnTo>
                  <a:lnTo>
                    <a:pt x="1370" y="560"/>
                  </a:lnTo>
                  <a:lnTo>
                    <a:pt x="1370" y="560"/>
                  </a:lnTo>
                  <a:lnTo>
                    <a:pt x="1373" y="557"/>
                  </a:lnTo>
                  <a:lnTo>
                    <a:pt x="1375" y="555"/>
                  </a:lnTo>
                  <a:lnTo>
                    <a:pt x="1375" y="553"/>
                  </a:lnTo>
                  <a:lnTo>
                    <a:pt x="1378" y="553"/>
                  </a:lnTo>
                  <a:lnTo>
                    <a:pt x="1375" y="557"/>
                  </a:lnTo>
                  <a:lnTo>
                    <a:pt x="1375" y="560"/>
                  </a:lnTo>
                  <a:lnTo>
                    <a:pt x="1375" y="560"/>
                  </a:lnTo>
                  <a:lnTo>
                    <a:pt x="1375" y="562"/>
                  </a:lnTo>
                  <a:lnTo>
                    <a:pt x="1375" y="562"/>
                  </a:lnTo>
                  <a:lnTo>
                    <a:pt x="1378" y="560"/>
                  </a:lnTo>
                  <a:lnTo>
                    <a:pt x="1375" y="560"/>
                  </a:lnTo>
                  <a:lnTo>
                    <a:pt x="1375" y="560"/>
                  </a:lnTo>
                  <a:lnTo>
                    <a:pt x="1378" y="557"/>
                  </a:lnTo>
                  <a:lnTo>
                    <a:pt x="1380" y="557"/>
                  </a:lnTo>
                  <a:lnTo>
                    <a:pt x="1380" y="557"/>
                  </a:lnTo>
                  <a:lnTo>
                    <a:pt x="1382" y="557"/>
                  </a:lnTo>
                  <a:lnTo>
                    <a:pt x="1382" y="560"/>
                  </a:lnTo>
                  <a:lnTo>
                    <a:pt x="1385" y="557"/>
                  </a:lnTo>
                  <a:lnTo>
                    <a:pt x="1385" y="557"/>
                  </a:lnTo>
                  <a:lnTo>
                    <a:pt x="1385" y="555"/>
                  </a:lnTo>
                  <a:lnTo>
                    <a:pt x="1382" y="553"/>
                  </a:lnTo>
                  <a:lnTo>
                    <a:pt x="1382" y="553"/>
                  </a:lnTo>
                  <a:lnTo>
                    <a:pt x="1382" y="553"/>
                  </a:lnTo>
                  <a:lnTo>
                    <a:pt x="1380" y="553"/>
                  </a:lnTo>
                  <a:lnTo>
                    <a:pt x="1382" y="550"/>
                  </a:lnTo>
                  <a:lnTo>
                    <a:pt x="1385" y="550"/>
                  </a:lnTo>
                  <a:lnTo>
                    <a:pt x="1385" y="550"/>
                  </a:lnTo>
                  <a:lnTo>
                    <a:pt x="1387" y="550"/>
                  </a:lnTo>
                  <a:lnTo>
                    <a:pt x="1387" y="553"/>
                  </a:lnTo>
                  <a:lnTo>
                    <a:pt x="1389" y="553"/>
                  </a:lnTo>
                  <a:lnTo>
                    <a:pt x="1392" y="550"/>
                  </a:lnTo>
                  <a:lnTo>
                    <a:pt x="1392" y="550"/>
                  </a:lnTo>
                  <a:lnTo>
                    <a:pt x="1389" y="550"/>
                  </a:lnTo>
                  <a:lnTo>
                    <a:pt x="1387" y="548"/>
                  </a:lnTo>
                  <a:lnTo>
                    <a:pt x="1389" y="548"/>
                  </a:lnTo>
                  <a:lnTo>
                    <a:pt x="1389" y="545"/>
                  </a:lnTo>
                  <a:lnTo>
                    <a:pt x="1392" y="545"/>
                  </a:lnTo>
                  <a:lnTo>
                    <a:pt x="1392" y="545"/>
                  </a:lnTo>
                  <a:lnTo>
                    <a:pt x="1394" y="545"/>
                  </a:lnTo>
                  <a:lnTo>
                    <a:pt x="1397" y="543"/>
                  </a:lnTo>
                  <a:lnTo>
                    <a:pt x="1399" y="541"/>
                  </a:lnTo>
                  <a:lnTo>
                    <a:pt x="1404" y="538"/>
                  </a:lnTo>
                  <a:lnTo>
                    <a:pt x="1404" y="538"/>
                  </a:lnTo>
                  <a:lnTo>
                    <a:pt x="1404" y="541"/>
                  </a:lnTo>
                  <a:lnTo>
                    <a:pt x="1401" y="541"/>
                  </a:lnTo>
                  <a:lnTo>
                    <a:pt x="1401" y="541"/>
                  </a:lnTo>
                  <a:lnTo>
                    <a:pt x="1401" y="543"/>
                  </a:lnTo>
                  <a:lnTo>
                    <a:pt x="1404" y="543"/>
                  </a:lnTo>
                  <a:lnTo>
                    <a:pt x="1404" y="541"/>
                  </a:lnTo>
                  <a:lnTo>
                    <a:pt x="1404" y="541"/>
                  </a:lnTo>
                  <a:lnTo>
                    <a:pt x="1406" y="541"/>
                  </a:lnTo>
                  <a:lnTo>
                    <a:pt x="1411" y="541"/>
                  </a:lnTo>
                  <a:lnTo>
                    <a:pt x="1411" y="541"/>
                  </a:lnTo>
                  <a:lnTo>
                    <a:pt x="1411" y="541"/>
                  </a:lnTo>
                  <a:lnTo>
                    <a:pt x="1411" y="541"/>
                  </a:lnTo>
                  <a:lnTo>
                    <a:pt x="1411" y="543"/>
                  </a:lnTo>
                  <a:lnTo>
                    <a:pt x="1411" y="543"/>
                  </a:lnTo>
                  <a:lnTo>
                    <a:pt x="1411" y="545"/>
                  </a:lnTo>
                  <a:lnTo>
                    <a:pt x="1408" y="545"/>
                  </a:lnTo>
                  <a:lnTo>
                    <a:pt x="1411" y="548"/>
                  </a:lnTo>
                  <a:lnTo>
                    <a:pt x="1411" y="548"/>
                  </a:lnTo>
                  <a:lnTo>
                    <a:pt x="1413" y="545"/>
                  </a:lnTo>
                  <a:lnTo>
                    <a:pt x="1416" y="545"/>
                  </a:lnTo>
                  <a:lnTo>
                    <a:pt x="1416" y="545"/>
                  </a:lnTo>
                  <a:lnTo>
                    <a:pt x="1416" y="548"/>
                  </a:lnTo>
                  <a:lnTo>
                    <a:pt x="1416" y="548"/>
                  </a:lnTo>
                  <a:lnTo>
                    <a:pt x="1416" y="548"/>
                  </a:lnTo>
                  <a:lnTo>
                    <a:pt x="1416" y="550"/>
                  </a:lnTo>
                  <a:lnTo>
                    <a:pt x="1416" y="550"/>
                  </a:lnTo>
                  <a:lnTo>
                    <a:pt x="1416" y="550"/>
                  </a:lnTo>
                  <a:lnTo>
                    <a:pt x="1416" y="553"/>
                  </a:lnTo>
                  <a:lnTo>
                    <a:pt x="1418" y="553"/>
                  </a:lnTo>
                  <a:lnTo>
                    <a:pt x="1418" y="550"/>
                  </a:lnTo>
                  <a:lnTo>
                    <a:pt x="1420" y="553"/>
                  </a:lnTo>
                  <a:lnTo>
                    <a:pt x="1420" y="557"/>
                  </a:lnTo>
                  <a:lnTo>
                    <a:pt x="1420" y="557"/>
                  </a:lnTo>
                  <a:lnTo>
                    <a:pt x="1420" y="560"/>
                  </a:lnTo>
                  <a:lnTo>
                    <a:pt x="1418" y="560"/>
                  </a:lnTo>
                  <a:lnTo>
                    <a:pt x="1418" y="560"/>
                  </a:lnTo>
                  <a:lnTo>
                    <a:pt x="1420" y="562"/>
                  </a:lnTo>
                  <a:lnTo>
                    <a:pt x="1420" y="562"/>
                  </a:lnTo>
                  <a:lnTo>
                    <a:pt x="1418" y="564"/>
                  </a:lnTo>
                  <a:lnTo>
                    <a:pt x="1418" y="567"/>
                  </a:lnTo>
                  <a:lnTo>
                    <a:pt x="1418" y="569"/>
                  </a:lnTo>
                  <a:lnTo>
                    <a:pt x="1416" y="569"/>
                  </a:lnTo>
                  <a:lnTo>
                    <a:pt x="1413" y="572"/>
                  </a:lnTo>
                  <a:lnTo>
                    <a:pt x="1416" y="572"/>
                  </a:lnTo>
                  <a:lnTo>
                    <a:pt x="1418" y="572"/>
                  </a:lnTo>
                  <a:lnTo>
                    <a:pt x="1418" y="572"/>
                  </a:lnTo>
                  <a:lnTo>
                    <a:pt x="1418" y="569"/>
                  </a:lnTo>
                  <a:lnTo>
                    <a:pt x="1420" y="567"/>
                  </a:lnTo>
                  <a:lnTo>
                    <a:pt x="1423" y="564"/>
                  </a:lnTo>
                  <a:lnTo>
                    <a:pt x="1423" y="562"/>
                  </a:lnTo>
                  <a:lnTo>
                    <a:pt x="1423" y="560"/>
                  </a:lnTo>
                  <a:lnTo>
                    <a:pt x="1423" y="560"/>
                  </a:lnTo>
                  <a:lnTo>
                    <a:pt x="1423" y="557"/>
                  </a:lnTo>
                  <a:lnTo>
                    <a:pt x="1423" y="557"/>
                  </a:lnTo>
                  <a:lnTo>
                    <a:pt x="1420" y="555"/>
                  </a:lnTo>
                  <a:lnTo>
                    <a:pt x="1423" y="553"/>
                  </a:lnTo>
                  <a:lnTo>
                    <a:pt x="1423" y="553"/>
                  </a:lnTo>
                  <a:lnTo>
                    <a:pt x="1423" y="550"/>
                  </a:lnTo>
                  <a:lnTo>
                    <a:pt x="1420" y="548"/>
                  </a:lnTo>
                  <a:lnTo>
                    <a:pt x="1420" y="548"/>
                  </a:lnTo>
                  <a:lnTo>
                    <a:pt x="1420" y="545"/>
                  </a:lnTo>
                  <a:lnTo>
                    <a:pt x="1420" y="545"/>
                  </a:lnTo>
                  <a:lnTo>
                    <a:pt x="1420" y="545"/>
                  </a:lnTo>
                  <a:lnTo>
                    <a:pt x="1418" y="543"/>
                  </a:lnTo>
                  <a:lnTo>
                    <a:pt x="1418" y="541"/>
                  </a:lnTo>
                  <a:lnTo>
                    <a:pt x="1418" y="538"/>
                  </a:lnTo>
                  <a:lnTo>
                    <a:pt x="1416" y="536"/>
                  </a:lnTo>
                  <a:lnTo>
                    <a:pt x="1413" y="536"/>
                  </a:lnTo>
                  <a:lnTo>
                    <a:pt x="1413" y="536"/>
                  </a:lnTo>
                  <a:lnTo>
                    <a:pt x="1413" y="533"/>
                  </a:lnTo>
                  <a:lnTo>
                    <a:pt x="1413" y="531"/>
                  </a:lnTo>
                  <a:lnTo>
                    <a:pt x="1411" y="531"/>
                  </a:lnTo>
                  <a:lnTo>
                    <a:pt x="1408" y="531"/>
                  </a:lnTo>
                  <a:lnTo>
                    <a:pt x="1408" y="529"/>
                  </a:lnTo>
                  <a:lnTo>
                    <a:pt x="1408" y="529"/>
                  </a:lnTo>
                  <a:lnTo>
                    <a:pt x="1408" y="526"/>
                  </a:lnTo>
                  <a:lnTo>
                    <a:pt x="1406" y="526"/>
                  </a:lnTo>
                  <a:lnTo>
                    <a:pt x="1406" y="524"/>
                  </a:lnTo>
                  <a:lnTo>
                    <a:pt x="1404" y="524"/>
                  </a:lnTo>
                  <a:lnTo>
                    <a:pt x="1404" y="522"/>
                  </a:lnTo>
                  <a:lnTo>
                    <a:pt x="1404" y="522"/>
                  </a:lnTo>
                  <a:lnTo>
                    <a:pt x="1404" y="519"/>
                  </a:lnTo>
                  <a:lnTo>
                    <a:pt x="1404" y="519"/>
                  </a:lnTo>
                  <a:lnTo>
                    <a:pt x="1404" y="519"/>
                  </a:lnTo>
                  <a:lnTo>
                    <a:pt x="1411" y="519"/>
                  </a:lnTo>
                  <a:lnTo>
                    <a:pt x="1416" y="522"/>
                  </a:lnTo>
                  <a:lnTo>
                    <a:pt x="1420" y="522"/>
                  </a:lnTo>
                  <a:lnTo>
                    <a:pt x="1423" y="519"/>
                  </a:lnTo>
                  <a:lnTo>
                    <a:pt x="1430" y="519"/>
                  </a:lnTo>
                  <a:lnTo>
                    <a:pt x="1430" y="522"/>
                  </a:lnTo>
                  <a:lnTo>
                    <a:pt x="1430" y="522"/>
                  </a:lnTo>
                  <a:lnTo>
                    <a:pt x="1437" y="519"/>
                  </a:lnTo>
                  <a:lnTo>
                    <a:pt x="1439" y="517"/>
                  </a:lnTo>
                  <a:lnTo>
                    <a:pt x="1439" y="517"/>
                  </a:lnTo>
                  <a:lnTo>
                    <a:pt x="1439" y="517"/>
                  </a:lnTo>
                  <a:lnTo>
                    <a:pt x="1442" y="519"/>
                  </a:lnTo>
                  <a:lnTo>
                    <a:pt x="1442" y="519"/>
                  </a:lnTo>
                  <a:lnTo>
                    <a:pt x="1444" y="522"/>
                  </a:lnTo>
                  <a:lnTo>
                    <a:pt x="1442" y="522"/>
                  </a:lnTo>
                  <a:lnTo>
                    <a:pt x="1442" y="522"/>
                  </a:lnTo>
                  <a:lnTo>
                    <a:pt x="1446" y="522"/>
                  </a:lnTo>
                  <a:lnTo>
                    <a:pt x="1449" y="522"/>
                  </a:lnTo>
                  <a:lnTo>
                    <a:pt x="1449" y="522"/>
                  </a:lnTo>
                  <a:lnTo>
                    <a:pt x="1454" y="524"/>
                  </a:lnTo>
                  <a:lnTo>
                    <a:pt x="1456" y="524"/>
                  </a:lnTo>
                  <a:lnTo>
                    <a:pt x="1456" y="526"/>
                  </a:lnTo>
                  <a:lnTo>
                    <a:pt x="1456" y="526"/>
                  </a:lnTo>
                  <a:lnTo>
                    <a:pt x="1458" y="526"/>
                  </a:lnTo>
                  <a:lnTo>
                    <a:pt x="1463" y="529"/>
                  </a:lnTo>
                  <a:lnTo>
                    <a:pt x="1463" y="526"/>
                  </a:lnTo>
                  <a:lnTo>
                    <a:pt x="1463" y="526"/>
                  </a:lnTo>
                  <a:lnTo>
                    <a:pt x="1461" y="526"/>
                  </a:lnTo>
                  <a:lnTo>
                    <a:pt x="1458" y="524"/>
                  </a:lnTo>
                  <a:lnTo>
                    <a:pt x="1456" y="522"/>
                  </a:lnTo>
                  <a:lnTo>
                    <a:pt x="1451" y="522"/>
                  </a:lnTo>
                  <a:lnTo>
                    <a:pt x="1451" y="519"/>
                  </a:lnTo>
                  <a:lnTo>
                    <a:pt x="1449" y="519"/>
                  </a:lnTo>
                  <a:lnTo>
                    <a:pt x="1442" y="519"/>
                  </a:lnTo>
                  <a:lnTo>
                    <a:pt x="1442" y="517"/>
                  </a:lnTo>
                  <a:lnTo>
                    <a:pt x="1439" y="517"/>
                  </a:lnTo>
                  <a:lnTo>
                    <a:pt x="1442" y="514"/>
                  </a:lnTo>
                  <a:lnTo>
                    <a:pt x="1442" y="514"/>
                  </a:lnTo>
                  <a:lnTo>
                    <a:pt x="1442" y="512"/>
                  </a:lnTo>
                  <a:lnTo>
                    <a:pt x="1444" y="510"/>
                  </a:lnTo>
                  <a:lnTo>
                    <a:pt x="1444" y="510"/>
                  </a:lnTo>
                  <a:lnTo>
                    <a:pt x="1444" y="507"/>
                  </a:lnTo>
                  <a:lnTo>
                    <a:pt x="1444" y="507"/>
                  </a:lnTo>
                  <a:lnTo>
                    <a:pt x="1444" y="505"/>
                  </a:lnTo>
                  <a:lnTo>
                    <a:pt x="1444" y="503"/>
                  </a:lnTo>
                  <a:lnTo>
                    <a:pt x="1444" y="503"/>
                  </a:lnTo>
                  <a:lnTo>
                    <a:pt x="1444" y="500"/>
                  </a:lnTo>
                  <a:lnTo>
                    <a:pt x="1446" y="500"/>
                  </a:lnTo>
                  <a:lnTo>
                    <a:pt x="1446" y="500"/>
                  </a:lnTo>
                  <a:lnTo>
                    <a:pt x="1444" y="498"/>
                  </a:lnTo>
                  <a:lnTo>
                    <a:pt x="1442" y="498"/>
                  </a:lnTo>
                  <a:lnTo>
                    <a:pt x="1442" y="498"/>
                  </a:lnTo>
                  <a:lnTo>
                    <a:pt x="1442" y="495"/>
                  </a:lnTo>
                  <a:lnTo>
                    <a:pt x="1439" y="493"/>
                  </a:lnTo>
                  <a:lnTo>
                    <a:pt x="1439" y="493"/>
                  </a:lnTo>
                  <a:lnTo>
                    <a:pt x="1439" y="491"/>
                  </a:lnTo>
                  <a:lnTo>
                    <a:pt x="1439" y="491"/>
                  </a:lnTo>
                  <a:lnTo>
                    <a:pt x="1439" y="488"/>
                  </a:lnTo>
                  <a:lnTo>
                    <a:pt x="1442" y="486"/>
                  </a:lnTo>
                  <a:lnTo>
                    <a:pt x="1442" y="481"/>
                  </a:lnTo>
                  <a:lnTo>
                    <a:pt x="1442" y="481"/>
                  </a:lnTo>
                  <a:lnTo>
                    <a:pt x="1444" y="481"/>
                  </a:lnTo>
                  <a:lnTo>
                    <a:pt x="1446" y="481"/>
                  </a:lnTo>
                  <a:lnTo>
                    <a:pt x="1446" y="479"/>
                  </a:lnTo>
                  <a:lnTo>
                    <a:pt x="1446" y="479"/>
                  </a:lnTo>
                  <a:lnTo>
                    <a:pt x="1446" y="476"/>
                  </a:lnTo>
                  <a:lnTo>
                    <a:pt x="1444" y="476"/>
                  </a:lnTo>
                  <a:lnTo>
                    <a:pt x="1444" y="476"/>
                  </a:lnTo>
                  <a:lnTo>
                    <a:pt x="1444" y="474"/>
                  </a:lnTo>
                  <a:lnTo>
                    <a:pt x="1444" y="472"/>
                  </a:lnTo>
                  <a:lnTo>
                    <a:pt x="1449" y="469"/>
                  </a:lnTo>
                  <a:lnTo>
                    <a:pt x="1451" y="462"/>
                  </a:lnTo>
                  <a:lnTo>
                    <a:pt x="1456" y="460"/>
                  </a:lnTo>
                  <a:lnTo>
                    <a:pt x="1461" y="453"/>
                  </a:lnTo>
                  <a:lnTo>
                    <a:pt x="1461" y="450"/>
                  </a:lnTo>
                  <a:lnTo>
                    <a:pt x="1461" y="450"/>
                  </a:lnTo>
                  <a:lnTo>
                    <a:pt x="1463" y="448"/>
                  </a:lnTo>
                  <a:lnTo>
                    <a:pt x="1463" y="448"/>
                  </a:lnTo>
                  <a:lnTo>
                    <a:pt x="1463" y="450"/>
                  </a:lnTo>
                  <a:lnTo>
                    <a:pt x="1466" y="450"/>
                  </a:lnTo>
                  <a:lnTo>
                    <a:pt x="1466" y="448"/>
                  </a:lnTo>
                  <a:lnTo>
                    <a:pt x="1466" y="445"/>
                  </a:lnTo>
                  <a:lnTo>
                    <a:pt x="1468" y="443"/>
                  </a:lnTo>
                  <a:lnTo>
                    <a:pt x="1470" y="441"/>
                  </a:lnTo>
                  <a:lnTo>
                    <a:pt x="1475" y="436"/>
                  </a:lnTo>
                  <a:lnTo>
                    <a:pt x="1475" y="434"/>
                  </a:lnTo>
                  <a:lnTo>
                    <a:pt x="1482" y="429"/>
                  </a:lnTo>
                  <a:lnTo>
                    <a:pt x="1482" y="426"/>
                  </a:lnTo>
                  <a:lnTo>
                    <a:pt x="1482" y="429"/>
                  </a:lnTo>
                  <a:lnTo>
                    <a:pt x="1482" y="429"/>
                  </a:lnTo>
                  <a:lnTo>
                    <a:pt x="1485" y="431"/>
                  </a:lnTo>
                  <a:lnTo>
                    <a:pt x="1489" y="429"/>
                  </a:lnTo>
                  <a:lnTo>
                    <a:pt x="1492" y="426"/>
                  </a:lnTo>
                  <a:lnTo>
                    <a:pt x="1492" y="426"/>
                  </a:lnTo>
                  <a:lnTo>
                    <a:pt x="1492" y="424"/>
                  </a:lnTo>
                  <a:lnTo>
                    <a:pt x="1496" y="422"/>
                  </a:lnTo>
                  <a:lnTo>
                    <a:pt x="1499" y="422"/>
                  </a:lnTo>
                  <a:lnTo>
                    <a:pt x="1501" y="422"/>
                  </a:lnTo>
                  <a:lnTo>
                    <a:pt x="1501" y="422"/>
                  </a:lnTo>
                  <a:lnTo>
                    <a:pt x="1501" y="424"/>
                  </a:lnTo>
                  <a:lnTo>
                    <a:pt x="1501" y="426"/>
                  </a:lnTo>
                  <a:lnTo>
                    <a:pt x="1501" y="426"/>
                  </a:lnTo>
                  <a:lnTo>
                    <a:pt x="1508" y="422"/>
                  </a:lnTo>
                  <a:lnTo>
                    <a:pt x="1508" y="424"/>
                  </a:lnTo>
                  <a:lnTo>
                    <a:pt x="1511" y="426"/>
                  </a:lnTo>
                  <a:lnTo>
                    <a:pt x="1511" y="429"/>
                  </a:lnTo>
                  <a:lnTo>
                    <a:pt x="1511" y="429"/>
                  </a:lnTo>
                  <a:lnTo>
                    <a:pt x="1511" y="431"/>
                  </a:lnTo>
                  <a:lnTo>
                    <a:pt x="1513" y="434"/>
                  </a:lnTo>
                  <a:lnTo>
                    <a:pt x="1515" y="436"/>
                  </a:lnTo>
                  <a:lnTo>
                    <a:pt x="1520" y="438"/>
                  </a:lnTo>
                  <a:lnTo>
                    <a:pt x="1523" y="436"/>
                  </a:lnTo>
                  <a:lnTo>
                    <a:pt x="1530" y="436"/>
                  </a:lnTo>
                  <a:lnTo>
                    <a:pt x="1530" y="436"/>
                  </a:lnTo>
                  <a:lnTo>
                    <a:pt x="1527" y="438"/>
                  </a:lnTo>
                  <a:lnTo>
                    <a:pt x="1530" y="438"/>
                  </a:lnTo>
                  <a:lnTo>
                    <a:pt x="1530" y="438"/>
                  </a:lnTo>
                  <a:lnTo>
                    <a:pt x="1530" y="441"/>
                  </a:lnTo>
                  <a:lnTo>
                    <a:pt x="1530" y="443"/>
                  </a:lnTo>
                  <a:lnTo>
                    <a:pt x="1530" y="443"/>
                  </a:lnTo>
                  <a:lnTo>
                    <a:pt x="1530" y="445"/>
                  </a:lnTo>
                  <a:lnTo>
                    <a:pt x="1530" y="448"/>
                  </a:lnTo>
                  <a:lnTo>
                    <a:pt x="1532" y="448"/>
                  </a:lnTo>
                  <a:lnTo>
                    <a:pt x="1532" y="448"/>
                  </a:lnTo>
                  <a:lnTo>
                    <a:pt x="1534" y="448"/>
                  </a:lnTo>
                  <a:lnTo>
                    <a:pt x="1534" y="450"/>
                  </a:lnTo>
                  <a:lnTo>
                    <a:pt x="1534" y="450"/>
                  </a:lnTo>
                  <a:lnTo>
                    <a:pt x="1534" y="453"/>
                  </a:lnTo>
                  <a:lnTo>
                    <a:pt x="1527" y="450"/>
                  </a:lnTo>
                  <a:lnTo>
                    <a:pt x="1525" y="450"/>
                  </a:lnTo>
                  <a:lnTo>
                    <a:pt x="1525" y="453"/>
                  </a:lnTo>
                  <a:lnTo>
                    <a:pt x="1525" y="453"/>
                  </a:lnTo>
                  <a:lnTo>
                    <a:pt x="1523" y="457"/>
                  </a:lnTo>
                  <a:lnTo>
                    <a:pt x="1523" y="457"/>
                  </a:lnTo>
                  <a:lnTo>
                    <a:pt x="1523" y="457"/>
                  </a:lnTo>
                  <a:lnTo>
                    <a:pt x="1520" y="460"/>
                  </a:lnTo>
                  <a:lnTo>
                    <a:pt x="1523" y="460"/>
                  </a:lnTo>
                  <a:lnTo>
                    <a:pt x="1523" y="460"/>
                  </a:lnTo>
                  <a:lnTo>
                    <a:pt x="1520" y="462"/>
                  </a:lnTo>
                  <a:lnTo>
                    <a:pt x="1520" y="462"/>
                  </a:lnTo>
                  <a:lnTo>
                    <a:pt x="1518" y="462"/>
                  </a:lnTo>
                  <a:lnTo>
                    <a:pt x="1515" y="464"/>
                  </a:lnTo>
                  <a:lnTo>
                    <a:pt x="1513" y="467"/>
                  </a:lnTo>
                  <a:lnTo>
                    <a:pt x="1511" y="467"/>
                  </a:lnTo>
                  <a:lnTo>
                    <a:pt x="1511" y="467"/>
                  </a:lnTo>
                  <a:lnTo>
                    <a:pt x="1506" y="469"/>
                  </a:lnTo>
                  <a:lnTo>
                    <a:pt x="1504" y="469"/>
                  </a:lnTo>
                  <a:lnTo>
                    <a:pt x="1501" y="469"/>
                  </a:lnTo>
                  <a:lnTo>
                    <a:pt x="1499" y="472"/>
                  </a:lnTo>
                  <a:lnTo>
                    <a:pt x="1499" y="474"/>
                  </a:lnTo>
                  <a:lnTo>
                    <a:pt x="1499" y="472"/>
                  </a:lnTo>
                  <a:lnTo>
                    <a:pt x="1501" y="474"/>
                  </a:lnTo>
                  <a:lnTo>
                    <a:pt x="1508" y="472"/>
                  </a:lnTo>
                  <a:lnTo>
                    <a:pt x="1508" y="472"/>
                  </a:lnTo>
                  <a:lnTo>
                    <a:pt x="1511" y="472"/>
                  </a:lnTo>
                  <a:lnTo>
                    <a:pt x="1511" y="474"/>
                  </a:lnTo>
                  <a:lnTo>
                    <a:pt x="1513" y="474"/>
                  </a:lnTo>
                  <a:lnTo>
                    <a:pt x="1515" y="474"/>
                  </a:lnTo>
                  <a:lnTo>
                    <a:pt x="1515" y="472"/>
                  </a:lnTo>
                  <a:lnTo>
                    <a:pt x="1515" y="472"/>
                  </a:lnTo>
                  <a:lnTo>
                    <a:pt x="1520" y="474"/>
                  </a:lnTo>
                  <a:lnTo>
                    <a:pt x="1523" y="472"/>
                  </a:lnTo>
                  <a:lnTo>
                    <a:pt x="1527" y="472"/>
                  </a:lnTo>
                  <a:lnTo>
                    <a:pt x="1530" y="469"/>
                  </a:lnTo>
                  <a:lnTo>
                    <a:pt x="1530" y="469"/>
                  </a:lnTo>
                  <a:lnTo>
                    <a:pt x="1530" y="472"/>
                  </a:lnTo>
                  <a:lnTo>
                    <a:pt x="1530" y="472"/>
                  </a:lnTo>
                  <a:lnTo>
                    <a:pt x="1530" y="474"/>
                  </a:lnTo>
                  <a:lnTo>
                    <a:pt x="1525" y="476"/>
                  </a:lnTo>
                  <a:lnTo>
                    <a:pt x="1525" y="476"/>
                  </a:lnTo>
                  <a:lnTo>
                    <a:pt x="1527" y="476"/>
                  </a:lnTo>
                  <a:lnTo>
                    <a:pt x="1527" y="479"/>
                  </a:lnTo>
                  <a:lnTo>
                    <a:pt x="1525" y="479"/>
                  </a:lnTo>
                  <a:lnTo>
                    <a:pt x="1523" y="479"/>
                  </a:lnTo>
                  <a:lnTo>
                    <a:pt x="1520" y="481"/>
                  </a:lnTo>
                  <a:lnTo>
                    <a:pt x="1520" y="481"/>
                  </a:lnTo>
                  <a:lnTo>
                    <a:pt x="1523" y="481"/>
                  </a:lnTo>
                  <a:lnTo>
                    <a:pt x="1523" y="481"/>
                  </a:lnTo>
                  <a:lnTo>
                    <a:pt x="1525" y="481"/>
                  </a:lnTo>
                  <a:lnTo>
                    <a:pt x="1527" y="481"/>
                  </a:lnTo>
                  <a:lnTo>
                    <a:pt x="1530" y="481"/>
                  </a:lnTo>
                  <a:lnTo>
                    <a:pt x="1530" y="481"/>
                  </a:lnTo>
                  <a:lnTo>
                    <a:pt x="1534" y="476"/>
                  </a:lnTo>
                  <a:lnTo>
                    <a:pt x="1534" y="476"/>
                  </a:lnTo>
                  <a:lnTo>
                    <a:pt x="1534" y="476"/>
                  </a:lnTo>
                  <a:lnTo>
                    <a:pt x="1539" y="479"/>
                  </a:lnTo>
                  <a:lnTo>
                    <a:pt x="1539" y="479"/>
                  </a:lnTo>
                  <a:lnTo>
                    <a:pt x="1539" y="479"/>
                  </a:lnTo>
                  <a:lnTo>
                    <a:pt x="1542" y="479"/>
                  </a:lnTo>
                  <a:lnTo>
                    <a:pt x="1542" y="479"/>
                  </a:lnTo>
                  <a:lnTo>
                    <a:pt x="1542" y="481"/>
                  </a:lnTo>
                  <a:lnTo>
                    <a:pt x="1544" y="481"/>
                  </a:lnTo>
                  <a:lnTo>
                    <a:pt x="1544" y="481"/>
                  </a:lnTo>
                  <a:lnTo>
                    <a:pt x="1544" y="479"/>
                  </a:lnTo>
                  <a:lnTo>
                    <a:pt x="1542" y="479"/>
                  </a:lnTo>
                  <a:lnTo>
                    <a:pt x="1544" y="479"/>
                  </a:lnTo>
                  <a:lnTo>
                    <a:pt x="1544" y="476"/>
                  </a:lnTo>
                  <a:lnTo>
                    <a:pt x="1549" y="479"/>
                  </a:lnTo>
                  <a:lnTo>
                    <a:pt x="1549" y="479"/>
                  </a:lnTo>
                  <a:lnTo>
                    <a:pt x="1549" y="481"/>
                  </a:lnTo>
                  <a:lnTo>
                    <a:pt x="1551" y="479"/>
                  </a:lnTo>
                  <a:lnTo>
                    <a:pt x="1551" y="479"/>
                  </a:lnTo>
                  <a:lnTo>
                    <a:pt x="1553" y="479"/>
                  </a:lnTo>
                  <a:lnTo>
                    <a:pt x="1553" y="481"/>
                  </a:lnTo>
                  <a:lnTo>
                    <a:pt x="1553" y="481"/>
                  </a:lnTo>
                  <a:lnTo>
                    <a:pt x="1553" y="483"/>
                  </a:lnTo>
                  <a:lnTo>
                    <a:pt x="1553" y="486"/>
                  </a:lnTo>
                  <a:lnTo>
                    <a:pt x="1556" y="486"/>
                  </a:lnTo>
                  <a:lnTo>
                    <a:pt x="1556" y="486"/>
                  </a:lnTo>
                  <a:lnTo>
                    <a:pt x="1556" y="488"/>
                  </a:lnTo>
                  <a:lnTo>
                    <a:pt x="1553" y="488"/>
                  </a:lnTo>
                  <a:lnTo>
                    <a:pt x="1553" y="491"/>
                  </a:lnTo>
                  <a:lnTo>
                    <a:pt x="1553" y="491"/>
                  </a:lnTo>
                  <a:lnTo>
                    <a:pt x="1553" y="491"/>
                  </a:lnTo>
                  <a:lnTo>
                    <a:pt x="1553" y="491"/>
                  </a:lnTo>
                  <a:lnTo>
                    <a:pt x="1551" y="493"/>
                  </a:lnTo>
                  <a:lnTo>
                    <a:pt x="1553" y="493"/>
                  </a:lnTo>
                  <a:lnTo>
                    <a:pt x="1553" y="493"/>
                  </a:lnTo>
                  <a:lnTo>
                    <a:pt x="1551" y="495"/>
                  </a:lnTo>
                  <a:lnTo>
                    <a:pt x="1551" y="495"/>
                  </a:lnTo>
                  <a:lnTo>
                    <a:pt x="1551" y="498"/>
                  </a:lnTo>
                  <a:lnTo>
                    <a:pt x="1549" y="498"/>
                  </a:lnTo>
                  <a:lnTo>
                    <a:pt x="1549" y="500"/>
                  </a:lnTo>
                  <a:lnTo>
                    <a:pt x="1549" y="500"/>
                  </a:lnTo>
                  <a:lnTo>
                    <a:pt x="1549" y="500"/>
                  </a:lnTo>
                  <a:lnTo>
                    <a:pt x="1549" y="503"/>
                  </a:lnTo>
                  <a:lnTo>
                    <a:pt x="1549" y="503"/>
                  </a:lnTo>
                  <a:lnTo>
                    <a:pt x="1546" y="503"/>
                  </a:lnTo>
                  <a:lnTo>
                    <a:pt x="1544" y="503"/>
                  </a:lnTo>
                  <a:lnTo>
                    <a:pt x="1544" y="503"/>
                  </a:lnTo>
                  <a:lnTo>
                    <a:pt x="1544" y="505"/>
                  </a:lnTo>
                  <a:lnTo>
                    <a:pt x="1544" y="507"/>
                  </a:lnTo>
                  <a:lnTo>
                    <a:pt x="1544" y="507"/>
                  </a:lnTo>
                  <a:lnTo>
                    <a:pt x="1544" y="510"/>
                  </a:lnTo>
                  <a:lnTo>
                    <a:pt x="1544" y="510"/>
                  </a:lnTo>
                  <a:lnTo>
                    <a:pt x="1542" y="512"/>
                  </a:lnTo>
                  <a:lnTo>
                    <a:pt x="1542" y="512"/>
                  </a:lnTo>
                  <a:lnTo>
                    <a:pt x="1542" y="514"/>
                  </a:lnTo>
                  <a:lnTo>
                    <a:pt x="1542" y="517"/>
                  </a:lnTo>
                  <a:lnTo>
                    <a:pt x="1542" y="514"/>
                  </a:lnTo>
                  <a:lnTo>
                    <a:pt x="1542" y="512"/>
                  </a:lnTo>
                  <a:lnTo>
                    <a:pt x="1539" y="512"/>
                  </a:lnTo>
                  <a:lnTo>
                    <a:pt x="1539" y="512"/>
                  </a:lnTo>
                  <a:lnTo>
                    <a:pt x="1537" y="514"/>
                  </a:lnTo>
                  <a:lnTo>
                    <a:pt x="1539" y="514"/>
                  </a:lnTo>
                  <a:lnTo>
                    <a:pt x="1537" y="517"/>
                  </a:lnTo>
                  <a:lnTo>
                    <a:pt x="1539" y="517"/>
                  </a:lnTo>
                  <a:lnTo>
                    <a:pt x="1539" y="519"/>
                  </a:lnTo>
                  <a:lnTo>
                    <a:pt x="1539" y="519"/>
                  </a:lnTo>
                  <a:lnTo>
                    <a:pt x="1544" y="519"/>
                  </a:lnTo>
                  <a:lnTo>
                    <a:pt x="1544" y="522"/>
                  </a:lnTo>
                  <a:lnTo>
                    <a:pt x="1546" y="522"/>
                  </a:lnTo>
                  <a:lnTo>
                    <a:pt x="1546" y="519"/>
                  </a:lnTo>
                  <a:lnTo>
                    <a:pt x="1549" y="519"/>
                  </a:lnTo>
                  <a:lnTo>
                    <a:pt x="1549" y="519"/>
                  </a:lnTo>
                  <a:lnTo>
                    <a:pt x="1553" y="517"/>
                  </a:lnTo>
                  <a:lnTo>
                    <a:pt x="1558" y="519"/>
                  </a:lnTo>
                  <a:lnTo>
                    <a:pt x="1563" y="517"/>
                  </a:lnTo>
                  <a:lnTo>
                    <a:pt x="1563" y="517"/>
                  </a:lnTo>
                  <a:lnTo>
                    <a:pt x="1565" y="510"/>
                  </a:lnTo>
                  <a:lnTo>
                    <a:pt x="1565" y="510"/>
                  </a:lnTo>
                  <a:lnTo>
                    <a:pt x="1565" y="507"/>
                  </a:lnTo>
                  <a:lnTo>
                    <a:pt x="1565" y="507"/>
                  </a:lnTo>
                  <a:lnTo>
                    <a:pt x="1565" y="507"/>
                  </a:lnTo>
                  <a:lnTo>
                    <a:pt x="1565" y="503"/>
                  </a:lnTo>
                  <a:lnTo>
                    <a:pt x="1565" y="503"/>
                  </a:lnTo>
                  <a:lnTo>
                    <a:pt x="1565" y="500"/>
                  </a:lnTo>
                  <a:lnTo>
                    <a:pt x="1565" y="500"/>
                  </a:lnTo>
                  <a:lnTo>
                    <a:pt x="1568" y="503"/>
                  </a:lnTo>
                  <a:lnTo>
                    <a:pt x="1570" y="500"/>
                  </a:lnTo>
                  <a:lnTo>
                    <a:pt x="1572" y="503"/>
                  </a:lnTo>
                  <a:lnTo>
                    <a:pt x="1572" y="503"/>
                  </a:lnTo>
                  <a:lnTo>
                    <a:pt x="1575" y="503"/>
                  </a:lnTo>
                  <a:lnTo>
                    <a:pt x="1580" y="503"/>
                  </a:lnTo>
                  <a:lnTo>
                    <a:pt x="1584" y="500"/>
                  </a:lnTo>
                  <a:lnTo>
                    <a:pt x="1589" y="503"/>
                  </a:lnTo>
                  <a:lnTo>
                    <a:pt x="1589" y="500"/>
                  </a:lnTo>
                  <a:lnTo>
                    <a:pt x="1591" y="500"/>
                  </a:lnTo>
                  <a:lnTo>
                    <a:pt x="1591" y="500"/>
                  </a:lnTo>
                  <a:lnTo>
                    <a:pt x="1591" y="500"/>
                  </a:lnTo>
                  <a:lnTo>
                    <a:pt x="1594" y="500"/>
                  </a:lnTo>
                  <a:lnTo>
                    <a:pt x="1594" y="503"/>
                  </a:lnTo>
                  <a:lnTo>
                    <a:pt x="1599" y="503"/>
                  </a:lnTo>
                  <a:lnTo>
                    <a:pt x="1599" y="503"/>
                  </a:lnTo>
                  <a:lnTo>
                    <a:pt x="1599" y="503"/>
                  </a:lnTo>
                  <a:lnTo>
                    <a:pt x="1601" y="503"/>
                  </a:lnTo>
                  <a:lnTo>
                    <a:pt x="1601" y="503"/>
                  </a:lnTo>
                  <a:lnTo>
                    <a:pt x="1603" y="505"/>
                  </a:lnTo>
                  <a:lnTo>
                    <a:pt x="1608" y="500"/>
                  </a:lnTo>
                  <a:lnTo>
                    <a:pt x="1613" y="500"/>
                  </a:lnTo>
                  <a:lnTo>
                    <a:pt x="1613" y="500"/>
                  </a:lnTo>
                  <a:lnTo>
                    <a:pt x="1613" y="503"/>
                  </a:lnTo>
                  <a:lnTo>
                    <a:pt x="1615" y="500"/>
                  </a:lnTo>
                  <a:lnTo>
                    <a:pt x="1618" y="503"/>
                  </a:lnTo>
                  <a:lnTo>
                    <a:pt x="1620" y="500"/>
                  </a:lnTo>
                  <a:lnTo>
                    <a:pt x="1618" y="500"/>
                  </a:lnTo>
                  <a:lnTo>
                    <a:pt x="1618" y="500"/>
                  </a:lnTo>
                  <a:lnTo>
                    <a:pt x="1620" y="500"/>
                  </a:lnTo>
                  <a:lnTo>
                    <a:pt x="1620" y="498"/>
                  </a:lnTo>
                  <a:lnTo>
                    <a:pt x="1620" y="500"/>
                  </a:lnTo>
                  <a:lnTo>
                    <a:pt x="1622" y="500"/>
                  </a:lnTo>
                  <a:lnTo>
                    <a:pt x="1620" y="503"/>
                  </a:lnTo>
                  <a:lnTo>
                    <a:pt x="1620" y="503"/>
                  </a:lnTo>
                  <a:lnTo>
                    <a:pt x="1622" y="505"/>
                  </a:lnTo>
                  <a:lnTo>
                    <a:pt x="1622" y="503"/>
                  </a:lnTo>
                  <a:lnTo>
                    <a:pt x="1629" y="505"/>
                  </a:lnTo>
                  <a:lnTo>
                    <a:pt x="1629" y="507"/>
                  </a:lnTo>
                  <a:lnTo>
                    <a:pt x="1629" y="507"/>
                  </a:lnTo>
                  <a:lnTo>
                    <a:pt x="1627" y="510"/>
                  </a:lnTo>
                  <a:lnTo>
                    <a:pt x="1629" y="510"/>
                  </a:lnTo>
                  <a:lnTo>
                    <a:pt x="1632" y="510"/>
                  </a:lnTo>
                  <a:lnTo>
                    <a:pt x="1634" y="512"/>
                  </a:lnTo>
                  <a:lnTo>
                    <a:pt x="1639" y="519"/>
                  </a:lnTo>
                  <a:lnTo>
                    <a:pt x="1641" y="522"/>
                  </a:lnTo>
                  <a:lnTo>
                    <a:pt x="1634" y="531"/>
                  </a:lnTo>
                  <a:lnTo>
                    <a:pt x="1637" y="529"/>
                  </a:lnTo>
                  <a:lnTo>
                    <a:pt x="1639" y="529"/>
                  </a:lnTo>
                  <a:lnTo>
                    <a:pt x="1639" y="526"/>
                  </a:lnTo>
                  <a:lnTo>
                    <a:pt x="1641" y="526"/>
                  </a:lnTo>
                  <a:lnTo>
                    <a:pt x="1641" y="524"/>
                  </a:lnTo>
                  <a:lnTo>
                    <a:pt x="1641" y="522"/>
                  </a:lnTo>
                  <a:lnTo>
                    <a:pt x="1648" y="529"/>
                  </a:lnTo>
                  <a:lnTo>
                    <a:pt x="1651" y="531"/>
                  </a:lnTo>
                  <a:lnTo>
                    <a:pt x="1648" y="533"/>
                  </a:lnTo>
                  <a:lnTo>
                    <a:pt x="1651" y="536"/>
                  </a:lnTo>
                  <a:lnTo>
                    <a:pt x="1651" y="536"/>
                  </a:lnTo>
                  <a:lnTo>
                    <a:pt x="1651" y="538"/>
                  </a:lnTo>
                  <a:lnTo>
                    <a:pt x="1648" y="538"/>
                  </a:lnTo>
                  <a:lnTo>
                    <a:pt x="1648" y="538"/>
                  </a:lnTo>
                  <a:lnTo>
                    <a:pt x="1648" y="541"/>
                  </a:lnTo>
                  <a:lnTo>
                    <a:pt x="1648" y="541"/>
                  </a:lnTo>
                  <a:lnTo>
                    <a:pt x="1648" y="538"/>
                  </a:lnTo>
                  <a:lnTo>
                    <a:pt x="1646" y="538"/>
                  </a:lnTo>
                  <a:lnTo>
                    <a:pt x="1648" y="541"/>
                  </a:lnTo>
                  <a:lnTo>
                    <a:pt x="1648" y="541"/>
                  </a:lnTo>
                  <a:lnTo>
                    <a:pt x="1648" y="543"/>
                  </a:lnTo>
                  <a:lnTo>
                    <a:pt x="1651" y="541"/>
                  </a:lnTo>
                  <a:lnTo>
                    <a:pt x="1651" y="543"/>
                  </a:lnTo>
                  <a:lnTo>
                    <a:pt x="1651" y="545"/>
                  </a:lnTo>
                  <a:lnTo>
                    <a:pt x="1653" y="548"/>
                  </a:lnTo>
                  <a:lnTo>
                    <a:pt x="1651" y="550"/>
                  </a:lnTo>
                  <a:lnTo>
                    <a:pt x="1651" y="550"/>
                  </a:lnTo>
                  <a:lnTo>
                    <a:pt x="1648" y="553"/>
                  </a:lnTo>
                  <a:lnTo>
                    <a:pt x="1648" y="553"/>
                  </a:lnTo>
                  <a:lnTo>
                    <a:pt x="1648" y="553"/>
                  </a:lnTo>
                  <a:lnTo>
                    <a:pt x="1653" y="553"/>
                  </a:lnTo>
                  <a:lnTo>
                    <a:pt x="1656" y="550"/>
                  </a:lnTo>
                  <a:lnTo>
                    <a:pt x="1656" y="550"/>
                  </a:lnTo>
                  <a:lnTo>
                    <a:pt x="1656" y="548"/>
                  </a:lnTo>
                  <a:lnTo>
                    <a:pt x="1656" y="548"/>
                  </a:lnTo>
                  <a:lnTo>
                    <a:pt x="1653" y="548"/>
                  </a:lnTo>
                  <a:lnTo>
                    <a:pt x="1656" y="545"/>
                  </a:lnTo>
                  <a:lnTo>
                    <a:pt x="1656" y="545"/>
                  </a:lnTo>
                  <a:lnTo>
                    <a:pt x="1660" y="545"/>
                  </a:lnTo>
                  <a:lnTo>
                    <a:pt x="1660" y="545"/>
                  </a:lnTo>
                  <a:lnTo>
                    <a:pt x="1656" y="541"/>
                  </a:lnTo>
                  <a:lnTo>
                    <a:pt x="1656" y="541"/>
                  </a:lnTo>
                  <a:lnTo>
                    <a:pt x="1653" y="541"/>
                  </a:lnTo>
                  <a:lnTo>
                    <a:pt x="1653" y="538"/>
                  </a:lnTo>
                  <a:lnTo>
                    <a:pt x="1653" y="538"/>
                  </a:lnTo>
                  <a:lnTo>
                    <a:pt x="1656" y="538"/>
                  </a:lnTo>
                  <a:lnTo>
                    <a:pt x="1658" y="538"/>
                  </a:lnTo>
                  <a:lnTo>
                    <a:pt x="1660" y="538"/>
                  </a:lnTo>
                  <a:lnTo>
                    <a:pt x="1660" y="538"/>
                  </a:lnTo>
                  <a:lnTo>
                    <a:pt x="1660" y="541"/>
                  </a:lnTo>
                  <a:lnTo>
                    <a:pt x="1660" y="541"/>
                  </a:lnTo>
                  <a:lnTo>
                    <a:pt x="1660" y="541"/>
                  </a:lnTo>
                  <a:lnTo>
                    <a:pt x="1663" y="545"/>
                  </a:lnTo>
                  <a:lnTo>
                    <a:pt x="1663" y="548"/>
                  </a:lnTo>
                  <a:lnTo>
                    <a:pt x="1663" y="548"/>
                  </a:lnTo>
                  <a:lnTo>
                    <a:pt x="1663" y="550"/>
                  </a:lnTo>
                  <a:lnTo>
                    <a:pt x="1663" y="550"/>
                  </a:lnTo>
                  <a:lnTo>
                    <a:pt x="1663" y="553"/>
                  </a:lnTo>
                  <a:lnTo>
                    <a:pt x="1663" y="553"/>
                  </a:lnTo>
                  <a:lnTo>
                    <a:pt x="1663" y="555"/>
                  </a:lnTo>
                  <a:lnTo>
                    <a:pt x="1665" y="555"/>
                  </a:lnTo>
                  <a:lnTo>
                    <a:pt x="1663" y="557"/>
                  </a:lnTo>
                  <a:lnTo>
                    <a:pt x="1665" y="557"/>
                  </a:lnTo>
                  <a:lnTo>
                    <a:pt x="1665" y="560"/>
                  </a:lnTo>
                  <a:lnTo>
                    <a:pt x="1665" y="560"/>
                  </a:lnTo>
                  <a:lnTo>
                    <a:pt x="1663" y="560"/>
                  </a:lnTo>
                  <a:lnTo>
                    <a:pt x="1663" y="560"/>
                  </a:lnTo>
                  <a:lnTo>
                    <a:pt x="1663" y="562"/>
                  </a:lnTo>
                  <a:lnTo>
                    <a:pt x="1665" y="562"/>
                  </a:lnTo>
                  <a:lnTo>
                    <a:pt x="1665" y="564"/>
                  </a:lnTo>
                  <a:lnTo>
                    <a:pt x="1665" y="567"/>
                  </a:lnTo>
                  <a:lnTo>
                    <a:pt x="1663" y="567"/>
                  </a:lnTo>
                  <a:lnTo>
                    <a:pt x="1665" y="567"/>
                  </a:lnTo>
                  <a:lnTo>
                    <a:pt x="1665" y="567"/>
                  </a:lnTo>
                  <a:lnTo>
                    <a:pt x="1665" y="564"/>
                  </a:lnTo>
                  <a:lnTo>
                    <a:pt x="1665" y="562"/>
                  </a:lnTo>
                  <a:lnTo>
                    <a:pt x="1667" y="562"/>
                  </a:lnTo>
                  <a:lnTo>
                    <a:pt x="1667" y="562"/>
                  </a:lnTo>
                  <a:lnTo>
                    <a:pt x="1670" y="562"/>
                  </a:lnTo>
                  <a:lnTo>
                    <a:pt x="1670" y="562"/>
                  </a:lnTo>
                  <a:lnTo>
                    <a:pt x="1670" y="562"/>
                  </a:lnTo>
                  <a:lnTo>
                    <a:pt x="1670" y="562"/>
                  </a:lnTo>
                  <a:lnTo>
                    <a:pt x="1670" y="564"/>
                  </a:lnTo>
                  <a:lnTo>
                    <a:pt x="1670" y="567"/>
                  </a:lnTo>
                  <a:lnTo>
                    <a:pt x="1670" y="569"/>
                  </a:lnTo>
                  <a:lnTo>
                    <a:pt x="1670" y="572"/>
                  </a:lnTo>
                  <a:lnTo>
                    <a:pt x="1670" y="572"/>
                  </a:lnTo>
                  <a:lnTo>
                    <a:pt x="1670" y="574"/>
                  </a:lnTo>
                  <a:lnTo>
                    <a:pt x="1670" y="574"/>
                  </a:lnTo>
                  <a:lnTo>
                    <a:pt x="1670" y="576"/>
                  </a:lnTo>
                  <a:lnTo>
                    <a:pt x="1670" y="579"/>
                  </a:lnTo>
                  <a:lnTo>
                    <a:pt x="1670" y="579"/>
                  </a:lnTo>
                  <a:lnTo>
                    <a:pt x="1667" y="579"/>
                  </a:lnTo>
                  <a:lnTo>
                    <a:pt x="1667" y="581"/>
                  </a:lnTo>
                  <a:lnTo>
                    <a:pt x="1667" y="581"/>
                  </a:lnTo>
                  <a:lnTo>
                    <a:pt x="1667" y="586"/>
                  </a:lnTo>
                  <a:lnTo>
                    <a:pt x="1667" y="586"/>
                  </a:lnTo>
                  <a:lnTo>
                    <a:pt x="1665" y="588"/>
                  </a:lnTo>
                  <a:lnTo>
                    <a:pt x="1665" y="591"/>
                  </a:lnTo>
                  <a:lnTo>
                    <a:pt x="1663" y="591"/>
                  </a:lnTo>
                  <a:lnTo>
                    <a:pt x="1663" y="588"/>
                  </a:lnTo>
                  <a:lnTo>
                    <a:pt x="1665" y="586"/>
                  </a:lnTo>
                  <a:lnTo>
                    <a:pt x="1665" y="586"/>
                  </a:lnTo>
                  <a:lnTo>
                    <a:pt x="1665" y="583"/>
                  </a:lnTo>
                  <a:lnTo>
                    <a:pt x="1665" y="581"/>
                  </a:lnTo>
                  <a:lnTo>
                    <a:pt x="1660" y="579"/>
                  </a:lnTo>
                  <a:lnTo>
                    <a:pt x="1656" y="579"/>
                  </a:lnTo>
                  <a:lnTo>
                    <a:pt x="1656" y="579"/>
                  </a:lnTo>
                  <a:lnTo>
                    <a:pt x="1656" y="576"/>
                  </a:lnTo>
                  <a:lnTo>
                    <a:pt x="1651" y="572"/>
                  </a:lnTo>
                  <a:lnTo>
                    <a:pt x="1648" y="567"/>
                  </a:lnTo>
                  <a:lnTo>
                    <a:pt x="1644" y="567"/>
                  </a:lnTo>
                  <a:lnTo>
                    <a:pt x="1644" y="569"/>
                  </a:lnTo>
                  <a:lnTo>
                    <a:pt x="1644" y="569"/>
                  </a:lnTo>
                  <a:lnTo>
                    <a:pt x="1644" y="569"/>
                  </a:lnTo>
                  <a:lnTo>
                    <a:pt x="1646" y="569"/>
                  </a:lnTo>
                  <a:lnTo>
                    <a:pt x="1646" y="572"/>
                  </a:lnTo>
                  <a:lnTo>
                    <a:pt x="1646" y="572"/>
                  </a:lnTo>
                  <a:lnTo>
                    <a:pt x="1646" y="574"/>
                  </a:lnTo>
                  <a:lnTo>
                    <a:pt x="1648" y="574"/>
                  </a:lnTo>
                  <a:lnTo>
                    <a:pt x="1648" y="574"/>
                  </a:lnTo>
                  <a:lnTo>
                    <a:pt x="1651" y="576"/>
                  </a:lnTo>
                  <a:lnTo>
                    <a:pt x="1651" y="576"/>
                  </a:lnTo>
                  <a:lnTo>
                    <a:pt x="1651" y="576"/>
                  </a:lnTo>
                  <a:lnTo>
                    <a:pt x="1653" y="576"/>
                  </a:lnTo>
                  <a:lnTo>
                    <a:pt x="1653" y="579"/>
                  </a:lnTo>
                  <a:lnTo>
                    <a:pt x="1653" y="579"/>
                  </a:lnTo>
                  <a:lnTo>
                    <a:pt x="1651" y="579"/>
                  </a:lnTo>
                  <a:lnTo>
                    <a:pt x="1651" y="579"/>
                  </a:lnTo>
                  <a:lnTo>
                    <a:pt x="1651" y="579"/>
                  </a:lnTo>
                  <a:lnTo>
                    <a:pt x="1651" y="579"/>
                  </a:lnTo>
                  <a:lnTo>
                    <a:pt x="1651" y="581"/>
                  </a:lnTo>
                  <a:lnTo>
                    <a:pt x="1653" y="581"/>
                  </a:lnTo>
                  <a:lnTo>
                    <a:pt x="1653" y="583"/>
                  </a:lnTo>
                  <a:lnTo>
                    <a:pt x="1653" y="586"/>
                  </a:lnTo>
                  <a:lnTo>
                    <a:pt x="1651" y="586"/>
                  </a:lnTo>
                  <a:lnTo>
                    <a:pt x="1651" y="588"/>
                  </a:lnTo>
                  <a:lnTo>
                    <a:pt x="1653" y="591"/>
                  </a:lnTo>
                  <a:lnTo>
                    <a:pt x="1656" y="591"/>
                  </a:lnTo>
                  <a:lnTo>
                    <a:pt x="1656" y="588"/>
                  </a:lnTo>
                  <a:lnTo>
                    <a:pt x="1653" y="586"/>
                  </a:lnTo>
                  <a:lnTo>
                    <a:pt x="1653" y="586"/>
                  </a:lnTo>
                  <a:lnTo>
                    <a:pt x="1656" y="586"/>
                  </a:lnTo>
                  <a:lnTo>
                    <a:pt x="1658" y="581"/>
                  </a:lnTo>
                  <a:lnTo>
                    <a:pt x="1660" y="581"/>
                  </a:lnTo>
                  <a:lnTo>
                    <a:pt x="1660" y="583"/>
                  </a:lnTo>
                  <a:lnTo>
                    <a:pt x="1660" y="586"/>
                  </a:lnTo>
                  <a:lnTo>
                    <a:pt x="1660" y="586"/>
                  </a:lnTo>
                  <a:lnTo>
                    <a:pt x="1660" y="586"/>
                  </a:lnTo>
                  <a:lnTo>
                    <a:pt x="1660" y="588"/>
                  </a:lnTo>
                  <a:lnTo>
                    <a:pt x="1660" y="588"/>
                  </a:lnTo>
                  <a:lnTo>
                    <a:pt x="1660" y="591"/>
                  </a:lnTo>
                  <a:lnTo>
                    <a:pt x="1665" y="593"/>
                  </a:lnTo>
                  <a:lnTo>
                    <a:pt x="1665" y="591"/>
                  </a:lnTo>
                  <a:lnTo>
                    <a:pt x="1665" y="593"/>
                  </a:lnTo>
                  <a:lnTo>
                    <a:pt x="1667" y="593"/>
                  </a:lnTo>
                  <a:lnTo>
                    <a:pt x="1667" y="595"/>
                  </a:lnTo>
                  <a:lnTo>
                    <a:pt x="1667" y="595"/>
                  </a:lnTo>
                  <a:lnTo>
                    <a:pt x="1667" y="598"/>
                  </a:lnTo>
                  <a:lnTo>
                    <a:pt x="1665" y="598"/>
                  </a:lnTo>
                  <a:lnTo>
                    <a:pt x="1665" y="598"/>
                  </a:lnTo>
                  <a:lnTo>
                    <a:pt x="1665" y="600"/>
                  </a:lnTo>
                  <a:lnTo>
                    <a:pt x="1665" y="600"/>
                  </a:lnTo>
                  <a:lnTo>
                    <a:pt x="1665" y="600"/>
                  </a:lnTo>
                  <a:lnTo>
                    <a:pt x="1665" y="602"/>
                  </a:lnTo>
                  <a:lnTo>
                    <a:pt x="1665" y="602"/>
                  </a:lnTo>
                  <a:lnTo>
                    <a:pt x="1665" y="607"/>
                  </a:lnTo>
                  <a:lnTo>
                    <a:pt x="1665" y="607"/>
                  </a:lnTo>
                  <a:lnTo>
                    <a:pt x="1665" y="610"/>
                  </a:lnTo>
                  <a:lnTo>
                    <a:pt x="1660" y="614"/>
                  </a:lnTo>
                  <a:lnTo>
                    <a:pt x="1656" y="619"/>
                  </a:lnTo>
                  <a:lnTo>
                    <a:pt x="1656" y="622"/>
                  </a:lnTo>
                  <a:lnTo>
                    <a:pt x="1656" y="622"/>
                  </a:lnTo>
                  <a:lnTo>
                    <a:pt x="1656" y="622"/>
                  </a:lnTo>
                  <a:lnTo>
                    <a:pt x="1656" y="624"/>
                  </a:lnTo>
                  <a:lnTo>
                    <a:pt x="1653" y="626"/>
                  </a:lnTo>
                  <a:lnTo>
                    <a:pt x="1653" y="629"/>
                  </a:lnTo>
                  <a:lnTo>
                    <a:pt x="1646" y="633"/>
                  </a:lnTo>
                  <a:lnTo>
                    <a:pt x="1644" y="633"/>
                  </a:lnTo>
                  <a:lnTo>
                    <a:pt x="1639" y="636"/>
                  </a:lnTo>
                  <a:lnTo>
                    <a:pt x="1639" y="638"/>
                  </a:lnTo>
                  <a:lnTo>
                    <a:pt x="1639" y="641"/>
                  </a:lnTo>
                  <a:lnTo>
                    <a:pt x="1639" y="643"/>
                  </a:lnTo>
                  <a:lnTo>
                    <a:pt x="1637" y="643"/>
                  </a:lnTo>
                  <a:lnTo>
                    <a:pt x="1637" y="645"/>
                  </a:lnTo>
                  <a:lnTo>
                    <a:pt x="1634" y="645"/>
                  </a:lnTo>
                  <a:lnTo>
                    <a:pt x="1637" y="645"/>
                  </a:lnTo>
                  <a:lnTo>
                    <a:pt x="1634" y="648"/>
                  </a:lnTo>
                  <a:lnTo>
                    <a:pt x="1634" y="648"/>
                  </a:lnTo>
                  <a:lnTo>
                    <a:pt x="1634" y="648"/>
                  </a:lnTo>
                  <a:lnTo>
                    <a:pt x="1632" y="650"/>
                  </a:lnTo>
                  <a:lnTo>
                    <a:pt x="1627" y="648"/>
                  </a:lnTo>
                  <a:lnTo>
                    <a:pt x="1622" y="655"/>
                  </a:lnTo>
                  <a:lnTo>
                    <a:pt x="1620" y="655"/>
                  </a:lnTo>
                  <a:lnTo>
                    <a:pt x="1620" y="655"/>
                  </a:lnTo>
                  <a:lnTo>
                    <a:pt x="1620" y="657"/>
                  </a:lnTo>
                  <a:lnTo>
                    <a:pt x="1620" y="657"/>
                  </a:lnTo>
                  <a:lnTo>
                    <a:pt x="1620" y="660"/>
                  </a:lnTo>
                  <a:lnTo>
                    <a:pt x="1615" y="660"/>
                  </a:lnTo>
                  <a:lnTo>
                    <a:pt x="1615" y="660"/>
                  </a:lnTo>
                  <a:lnTo>
                    <a:pt x="1610" y="662"/>
                  </a:lnTo>
                  <a:lnTo>
                    <a:pt x="1608" y="662"/>
                  </a:lnTo>
                  <a:lnTo>
                    <a:pt x="1606" y="662"/>
                  </a:lnTo>
                  <a:lnTo>
                    <a:pt x="1606" y="662"/>
                  </a:lnTo>
                  <a:lnTo>
                    <a:pt x="1608" y="662"/>
                  </a:lnTo>
                  <a:lnTo>
                    <a:pt x="1608" y="664"/>
                  </a:lnTo>
                  <a:lnTo>
                    <a:pt x="1608" y="667"/>
                  </a:lnTo>
                  <a:lnTo>
                    <a:pt x="1606" y="669"/>
                  </a:lnTo>
                  <a:lnTo>
                    <a:pt x="1606" y="669"/>
                  </a:lnTo>
                  <a:lnTo>
                    <a:pt x="1601" y="669"/>
                  </a:lnTo>
                  <a:lnTo>
                    <a:pt x="1601" y="672"/>
                  </a:lnTo>
                  <a:lnTo>
                    <a:pt x="1601" y="672"/>
                  </a:lnTo>
                  <a:lnTo>
                    <a:pt x="1599" y="672"/>
                  </a:lnTo>
                  <a:lnTo>
                    <a:pt x="1599" y="674"/>
                  </a:lnTo>
                  <a:lnTo>
                    <a:pt x="1599" y="674"/>
                  </a:lnTo>
                  <a:lnTo>
                    <a:pt x="1599" y="672"/>
                  </a:lnTo>
                  <a:lnTo>
                    <a:pt x="1596" y="674"/>
                  </a:lnTo>
                  <a:lnTo>
                    <a:pt x="1594" y="672"/>
                  </a:lnTo>
                  <a:lnTo>
                    <a:pt x="1594" y="674"/>
                  </a:lnTo>
                  <a:lnTo>
                    <a:pt x="1594" y="674"/>
                  </a:lnTo>
                  <a:lnTo>
                    <a:pt x="1594" y="676"/>
                  </a:lnTo>
                  <a:lnTo>
                    <a:pt x="1599" y="676"/>
                  </a:lnTo>
                  <a:lnTo>
                    <a:pt x="1601" y="674"/>
                  </a:lnTo>
                  <a:lnTo>
                    <a:pt x="1601" y="674"/>
                  </a:lnTo>
                  <a:lnTo>
                    <a:pt x="1601" y="676"/>
                  </a:lnTo>
                  <a:lnTo>
                    <a:pt x="1601" y="679"/>
                  </a:lnTo>
                  <a:lnTo>
                    <a:pt x="1601" y="681"/>
                  </a:lnTo>
                  <a:lnTo>
                    <a:pt x="1601" y="681"/>
                  </a:lnTo>
                  <a:lnTo>
                    <a:pt x="1599" y="683"/>
                  </a:lnTo>
                  <a:lnTo>
                    <a:pt x="1594" y="686"/>
                  </a:lnTo>
                  <a:lnTo>
                    <a:pt x="1591" y="688"/>
                  </a:lnTo>
                  <a:lnTo>
                    <a:pt x="1587" y="691"/>
                  </a:lnTo>
                  <a:lnTo>
                    <a:pt x="1584" y="693"/>
                  </a:lnTo>
                  <a:lnTo>
                    <a:pt x="1582" y="695"/>
                  </a:lnTo>
                  <a:lnTo>
                    <a:pt x="1582" y="695"/>
                  </a:lnTo>
                  <a:lnTo>
                    <a:pt x="1582" y="698"/>
                  </a:lnTo>
                  <a:lnTo>
                    <a:pt x="1582" y="698"/>
                  </a:lnTo>
                  <a:lnTo>
                    <a:pt x="1580" y="698"/>
                  </a:lnTo>
                  <a:lnTo>
                    <a:pt x="1580" y="700"/>
                  </a:lnTo>
                  <a:lnTo>
                    <a:pt x="1577" y="702"/>
                  </a:lnTo>
                  <a:lnTo>
                    <a:pt x="1577" y="705"/>
                  </a:lnTo>
                  <a:lnTo>
                    <a:pt x="1575" y="707"/>
                  </a:lnTo>
                  <a:lnTo>
                    <a:pt x="1575" y="707"/>
                  </a:lnTo>
                  <a:lnTo>
                    <a:pt x="1575" y="707"/>
                  </a:lnTo>
                  <a:lnTo>
                    <a:pt x="1575" y="710"/>
                  </a:lnTo>
                  <a:lnTo>
                    <a:pt x="1572" y="710"/>
                  </a:lnTo>
                  <a:lnTo>
                    <a:pt x="1568" y="717"/>
                  </a:lnTo>
                  <a:lnTo>
                    <a:pt x="1568" y="717"/>
                  </a:lnTo>
                  <a:lnTo>
                    <a:pt x="1565" y="714"/>
                  </a:lnTo>
                  <a:lnTo>
                    <a:pt x="1565" y="717"/>
                  </a:lnTo>
                  <a:lnTo>
                    <a:pt x="1563" y="719"/>
                  </a:lnTo>
                  <a:lnTo>
                    <a:pt x="1561" y="719"/>
                  </a:lnTo>
                  <a:lnTo>
                    <a:pt x="1556" y="717"/>
                  </a:lnTo>
                  <a:lnTo>
                    <a:pt x="1553" y="717"/>
                  </a:lnTo>
                  <a:lnTo>
                    <a:pt x="1553" y="719"/>
                  </a:lnTo>
                  <a:lnTo>
                    <a:pt x="1551" y="719"/>
                  </a:lnTo>
                  <a:lnTo>
                    <a:pt x="1551" y="719"/>
                  </a:lnTo>
                  <a:lnTo>
                    <a:pt x="1551" y="721"/>
                  </a:lnTo>
                  <a:lnTo>
                    <a:pt x="1551" y="721"/>
                  </a:lnTo>
                  <a:lnTo>
                    <a:pt x="1551" y="724"/>
                  </a:lnTo>
                  <a:lnTo>
                    <a:pt x="1549" y="729"/>
                  </a:lnTo>
                  <a:lnTo>
                    <a:pt x="1546" y="729"/>
                  </a:lnTo>
                  <a:lnTo>
                    <a:pt x="1546" y="731"/>
                  </a:lnTo>
                  <a:lnTo>
                    <a:pt x="1544" y="733"/>
                  </a:lnTo>
                  <a:lnTo>
                    <a:pt x="1544" y="736"/>
                  </a:lnTo>
                  <a:lnTo>
                    <a:pt x="1544" y="736"/>
                  </a:lnTo>
                  <a:lnTo>
                    <a:pt x="1542" y="738"/>
                  </a:lnTo>
                  <a:lnTo>
                    <a:pt x="1542" y="738"/>
                  </a:lnTo>
                  <a:lnTo>
                    <a:pt x="1539" y="738"/>
                  </a:lnTo>
                  <a:lnTo>
                    <a:pt x="1539" y="738"/>
                  </a:lnTo>
                  <a:lnTo>
                    <a:pt x="1534" y="738"/>
                  </a:lnTo>
                  <a:lnTo>
                    <a:pt x="1532" y="741"/>
                  </a:lnTo>
                  <a:lnTo>
                    <a:pt x="1532" y="741"/>
                  </a:lnTo>
                  <a:lnTo>
                    <a:pt x="1532" y="743"/>
                  </a:lnTo>
                  <a:lnTo>
                    <a:pt x="1532" y="745"/>
                  </a:lnTo>
                  <a:lnTo>
                    <a:pt x="1532" y="745"/>
                  </a:lnTo>
                  <a:lnTo>
                    <a:pt x="1532" y="748"/>
                  </a:lnTo>
                  <a:lnTo>
                    <a:pt x="1530" y="750"/>
                  </a:lnTo>
                  <a:lnTo>
                    <a:pt x="1530" y="750"/>
                  </a:lnTo>
                  <a:lnTo>
                    <a:pt x="1530" y="752"/>
                  </a:lnTo>
                  <a:lnTo>
                    <a:pt x="1530" y="755"/>
                  </a:lnTo>
                  <a:lnTo>
                    <a:pt x="1527" y="755"/>
                  </a:lnTo>
                  <a:lnTo>
                    <a:pt x="1527" y="757"/>
                  </a:lnTo>
                  <a:lnTo>
                    <a:pt x="1525" y="760"/>
                  </a:lnTo>
                  <a:lnTo>
                    <a:pt x="1525" y="760"/>
                  </a:lnTo>
                  <a:lnTo>
                    <a:pt x="1525" y="762"/>
                  </a:lnTo>
                  <a:lnTo>
                    <a:pt x="1525" y="762"/>
                  </a:lnTo>
                  <a:lnTo>
                    <a:pt x="1523" y="764"/>
                  </a:lnTo>
                  <a:lnTo>
                    <a:pt x="1523" y="764"/>
                  </a:lnTo>
                  <a:lnTo>
                    <a:pt x="1520" y="767"/>
                  </a:lnTo>
                  <a:lnTo>
                    <a:pt x="1518" y="769"/>
                  </a:lnTo>
                  <a:lnTo>
                    <a:pt x="1513" y="769"/>
                  </a:lnTo>
                  <a:lnTo>
                    <a:pt x="1513" y="771"/>
                  </a:lnTo>
                  <a:lnTo>
                    <a:pt x="1515" y="771"/>
                  </a:lnTo>
                  <a:lnTo>
                    <a:pt x="1523" y="771"/>
                  </a:lnTo>
                  <a:lnTo>
                    <a:pt x="1523" y="769"/>
                  </a:lnTo>
                  <a:lnTo>
                    <a:pt x="1523" y="769"/>
                  </a:lnTo>
                  <a:lnTo>
                    <a:pt x="1525" y="769"/>
                  </a:lnTo>
                  <a:lnTo>
                    <a:pt x="1525" y="767"/>
                  </a:lnTo>
                  <a:lnTo>
                    <a:pt x="1527" y="764"/>
                  </a:lnTo>
                  <a:lnTo>
                    <a:pt x="1530" y="762"/>
                  </a:lnTo>
                  <a:lnTo>
                    <a:pt x="1530" y="762"/>
                  </a:lnTo>
                  <a:lnTo>
                    <a:pt x="1532" y="760"/>
                  </a:lnTo>
                  <a:lnTo>
                    <a:pt x="1532" y="760"/>
                  </a:lnTo>
                  <a:lnTo>
                    <a:pt x="1532" y="762"/>
                  </a:lnTo>
                  <a:lnTo>
                    <a:pt x="1534" y="762"/>
                  </a:lnTo>
                  <a:lnTo>
                    <a:pt x="1539" y="764"/>
                  </a:lnTo>
                  <a:lnTo>
                    <a:pt x="1542" y="764"/>
                  </a:lnTo>
                  <a:lnTo>
                    <a:pt x="1542" y="767"/>
                  </a:lnTo>
                  <a:lnTo>
                    <a:pt x="1542" y="767"/>
                  </a:lnTo>
                  <a:lnTo>
                    <a:pt x="1544" y="767"/>
                  </a:lnTo>
                  <a:lnTo>
                    <a:pt x="1549" y="767"/>
                  </a:lnTo>
                  <a:lnTo>
                    <a:pt x="1551" y="767"/>
                  </a:lnTo>
                  <a:lnTo>
                    <a:pt x="1549" y="764"/>
                  </a:lnTo>
                  <a:lnTo>
                    <a:pt x="1549" y="764"/>
                  </a:lnTo>
                  <a:lnTo>
                    <a:pt x="1546" y="764"/>
                  </a:lnTo>
                  <a:lnTo>
                    <a:pt x="1544" y="762"/>
                  </a:lnTo>
                  <a:lnTo>
                    <a:pt x="1542" y="762"/>
                  </a:lnTo>
                  <a:lnTo>
                    <a:pt x="1539" y="762"/>
                  </a:lnTo>
                  <a:lnTo>
                    <a:pt x="1537" y="760"/>
                  </a:lnTo>
                  <a:lnTo>
                    <a:pt x="1534" y="760"/>
                  </a:lnTo>
                  <a:lnTo>
                    <a:pt x="1534" y="757"/>
                  </a:lnTo>
                  <a:lnTo>
                    <a:pt x="1534" y="757"/>
                  </a:lnTo>
                  <a:lnTo>
                    <a:pt x="1534" y="755"/>
                  </a:lnTo>
                  <a:lnTo>
                    <a:pt x="1534" y="755"/>
                  </a:lnTo>
                  <a:lnTo>
                    <a:pt x="1534" y="752"/>
                  </a:lnTo>
                  <a:lnTo>
                    <a:pt x="1534" y="750"/>
                  </a:lnTo>
                  <a:lnTo>
                    <a:pt x="1534" y="750"/>
                  </a:lnTo>
                  <a:lnTo>
                    <a:pt x="1534" y="748"/>
                  </a:lnTo>
                  <a:lnTo>
                    <a:pt x="1534" y="748"/>
                  </a:lnTo>
                  <a:lnTo>
                    <a:pt x="1534" y="748"/>
                  </a:lnTo>
                  <a:lnTo>
                    <a:pt x="1537" y="745"/>
                  </a:lnTo>
                  <a:lnTo>
                    <a:pt x="1544" y="748"/>
                  </a:lnTo>
                  <a:lnTo>
                    <a:pt x="1546" y="748"/>
                  </a:lnTo>
                  <a:lnTo>
                    <a:pt x="1549" y="745"/>
                  </a:lnTo>
                  <a:lnTo>
                    <a:pt x="1553" y="748"/>
                  </a:lnTo>
                  <a:lnTo>
                    <a:pt x="1556" y="748"/>
                  </a:lnTo>
                  <a:lnTo>
                    <a:pt x="1561" y="748"/>
                  </a:lnTo>
                  <a:lnTo>
                    <a:pt x="1563" y="745"/>
                  </a:lnTo>
                  <a:lnTo>
                    <a:pt x="1565" y="743"/>
                  </a:lnTo>
                  <a:lnTo>
                    <a:pt x="1568" y="741"/>
                  </a:lnTo>
                  <a:lnTo>
                    <a:pt x="1570" y="743"/>
                  </a:lnTo>
                  <a:lnTo>
                    <a:pt x="1572" y="743"/>
                  </a:lnTo>
                  <a:lnTo>
                    <a:pt x="1572" y="743"/>
                  </a:lnTo>
                  <a:lnTo>
                    <a:pt x="1572" y="741"/>
                  </a:lnTo>
                  <a:lnTo>
                    <a:pt x="1572" y="741"/>
                  </a:lnTo>
                  <a:lnTo>
                    <a:pt x="1570" y="741"/>
                  </a:lnTo>
                  <a:lnTo>
                    <a:pt x="1570" y="741"/>
                  </a:lnTo>
                  <a:lnTo>
                    <a:pt x="1570" y="738"/>
                  </a:lnTo>
                  <a:lnTo>
                    <a:pt x="1572" y="738"/>
                  </a:lnTo>
                  <a:lnTo>
                    <a:pt x="1575" y="738"/>
                  </a:lnTo>
                  <a:lnTo>
                    <a:pt x="1580" y="736"/>
                  </a:lnTo>
                  <a:lnTo>
                    <a:pt x="1582" y="736"/>
                  </a:lnTo>
                  <a:lnTo>
                    <a:pt x="1584" y="733"/>
                  </a:lnTo>
                  <a:lnTo>
                    <a:pt x="1589" y="733"/>
                  </a:lnTo>
                  <a:lnTo>
                    <a:pt x="1589" y="731"/>
                  </a:lnTo>
                  <a:lnTo>
                    <a:pt x="1589" y="731"/>
                  </a:lnTo>
                  <a:lnTo>
                    <a:pt x="1589" y="729"/>
                  </a:lnTo>
                  <a:lnTo>
                    <a:pt x="1589" y="729"/>
                  </a:lnTo>
                  <a:lnTo>
                    <a:pt x="1591" y="731"/>
                  </a:lnTo>
                  <a:lnTo>
                    <a:pt x="1591" y="731"/>
                  </a:lnTo>
                  <a:lnTo>
                    <a:pt x="1591" y="731"/>
                  </a:lnTo>
                  <a:lnTo>
                    <a:pt x="1591" y="729"/>
                  </a:lnTo>
                  <a:lnTo>
                    <a:pt x="1591" y="729"/>
                  </a:lnTo>
                  <a:lnTo>
                    <a:pt x="1589" y="726"/>
                  </a:lnTo>
                  <a:lnTo>
                    <a:pt x="1589" y="726"/>
                  </a:lnTo>
                  <a:lnTo>
                    <a:pt x="1587" y="726"/>
                  </a:lnTo>
                  <a:lnTo>
                    <a:pt x="1587" y="724"/>
                  </a:lnTo>
                  <a:lnTo>
                    <a:pt x="1589" y="721"/>
                  </a:lnTo>
                  <a:lnTo>
                    <a:pt x="1589" y="724"/>
                  </a:lnTo>
                  <a:lnTo>
                    <a:pt x="1589" y="724"/>
                  </a:lnTo>
                  <a:lnTo>
                    <a:pt x="1589" y="726"/>
                  </a:lnTo>
                  <a:lnTo>
                    <a:pt x="1591" y="726"/>
                  </a:lnTo>
                  <a:lnTo>
                    <a:pt x="1591" y="729"/>
                  </a:lnTo>
                  <a:lnTo>
                    <a:pt x="1594" y="729"/>
                  </a:lnTo>
                  <a:lnTo>
                    <a:pt x="1594" y="729"/>
                  </a:lnTo>
                  <a:lnTo>
                    <a:pt x="1596" y="729"/>
                  </a:lnTo>
                  <a:lnTo>
                    <a:pt x="1599" y="729"/>
                  </a:lnTo>
                  <a:lnTo>
                    <a:pt x="1601" y="726"/>
                  </a:lnTo>
                  <a:lnTo>
                    <a:pt x="1603" y="726"/>
                  </a:lnTo>
                  <a:lnTo>
                    <a:pt x="1603" y="724"/>
                  </a:lnTo>
                  <a:lnTo>
                    <a:pt x="1603" y="721"/>
                  </a:lnTo>
                  <a:lnTo>
                    <a:pt x="1603" y="721"/>
                  </a:lnTo>
                  <a:lnTo>
                    <a:pt x="1603" y="721"/>
                  </a:lnTo>
                  <a:lnTo>
                    <a:pt x="1606" y="721"/>
                  </a:lnTo>
                  <a:lnTo>
                    <a:pt x="1610" y="719"/>
                  </a:lnTo>
                  <a:lnTo>
                    <a:pt x="1608" y="719"/>
                  </a:lnTo>
                  <a:lnTo>
                    <a:pt x="1610" y="717"/>
                  </a:lnTo>
                  <a:lnTo>
                    <a:pt x="1613" y="717"/>
                  </a:lnTo>
                  <a:lnTo>
                    <a:pt x="1618" y="714"/>
                  </a:lnTo>
                  <a:lnTo>
                    <a:pt x="1618" y="712"/>
                  </a:lnTo>
                  <a:lnTo>
                    <a:pt x="1618" y="712"/>
                  </a:lnTo>
                  <a:lnTo>
                    <a:pt x="1618" y="710"/>
                  </a:lnTo>
                  <a:lnTo>
                    <a:pt x="1618" y="710"/>
                  </a:lnTo>
                  <a:lnTo>
                    <a:pt x="1615" y="710"/>
                  </a:lnTo>
                  <a:lnTo>
                    <a:pt x="1613" y="707"/>
                  </a:lnTo>
                  <a:lnTo>
                    <a:pt x="1606" y="712"/>
                  </a:lnTo>
                  <a:lnTo>
                    <a:pt x="1599" y="712"/>
                  </a:lnTo>
                  <a:lnTo>
                    <a:pt x="1599" y="714"/>
                  </a:lnTo>
                  <a:lnTo>
                    <a:pt x="1599" y="717"/>
                  </a:lnTo>
                  <a:lnTo>
                    <a:pt x="1596" y="714"/>
                  </a:lnTo>
                  <a:lnTo>
                    <a:pt x="1594" y="712"/>
                  </a:lnTo>
                  <a:lnTo>
                    <a:pt x="1594" y="710"/>
                  </a:lnTo>
                  <a:lnTo>
                    <a:pt x="1594" y="710"/>
                  </a:lnTo>
                  <a:lnTo>
                    <a:pt x="1594" y="707"/>
                  </a:lnTo>
                  <a:lnTo>
                    <a:pt x="1594" y="707"/>
                  </a:lnTo>
                  <a:lnTo>
                    <a:pt x="1594" y="705"/>
                  </a:lnTo>
                  <a:lnTo>
                    <a:pt x="1596" y="705"/>
                  </a:lnTo>
                  <a:lnTo>
                    <a:pt x="1599" y="702"/>
                  </a:lnTo>
                  <a:lnTo>
                    <a:pt x="1599" y="700"/>
                  </a:lnTo>
                  <a:lnTo>
                    <a:pt x="1599" y="700"/>
                  </a:lnTo>
                  <a:lnTo>
                    <a:pt x="1599" y="698"/>
                  </a:lnTo>
                  <a:lnTo>
                    <a:pt x="1601" y="698"/>
                  </a:lnTo>
                  <a:lnTo>
                    <a:pt x="1601" y="695"/>
                  </a:lnTo>
                  <a:lnTo>
                    <a:pt x="1601" y="695"/>
                  </a:lnTo>
                  <a:lnTo>
                    <a:pt x="1601" y="693"/>
                  </a:lnTo>
                  <a:lnTo>
                    <a:pt x="1606" y="693"/>
                  </a:lnTo>
                  <a:lnTo>
                    <a:pt x="1613" y="695"/>
                  </a:lnTo>
                  <a:lnTo>
                    <a:pt x="1613" y="698"/>
                  </a:lnTo>
                  <a:lnTo>
                    <a:pt x="1615" y="698"/>
                  </a:lnTo>
                  <a:lnTo>
                    <a:pt x="1615" y="698"/>
                  </a:lnTo>
                  <a:lnTo>
                    <a:pt x="1618" y="700"/>
                  </a:lnTo>
                  <a:lnTo>
                    <a:pt x="1620" y="700"/>
                  </a:lnTo>
                  <a:lnTo>
                    <a:pt x="1620" y="700"/>
                  </a:lnTo>
                  <a:lnTo>
                    <a:pt x="1620" y="700"/>
                  </a:lnTo>
                  <a:lnTo>
                    <a:pt x="1622" y="698"/>
                  </a:lnTo>
                  <a:lnTo>
                    <a:pt x="1620" y="698"/>
                  </a:lnTo>
                  <a:lnTo>
                    <a:pt x="1620" y="695"/>
                  </a:lnTo>
                  <a:lnTo>
                    <a:pt x="1620" y="695"/>
                  </a:lnTo>
                  <a:lnTo>
                    <a:pt x="1622" y="693"/>
                  </a:lnTo>
                  <a:lnTo>
                    <a:pt x="1622" y="691"/>
                  </a:lnTo>
                  <a:lnTo>
                    <a:pt x="1629" y="691"/>
                  </a:lnTo>
                  <a:lnTo>
                    <a:pt x="1629" y="691"/>
                  </a:lnTo>
                  <a:lnTo>
                    <a:pt x="1629" y="693"/>
                  </a:lnTo>
                  <a:lnTo>
                    <a:pt x="1629" y="695"/>
                  </a:lnTo>
                  <a:lnTo>
                    <a:pt x="1629" y="695"/>
                  </a:lnTo>
                  <a:lnTo>
                    <a:pt x="1627" y="695"/>
                  </a:lnTo>
                  <a:lnTo>
                    <a:pt x="1625" y="695"/>
                  </a:lnTo>
                  <a:lnTo>
                    <a:pt x="1625" y="695"/>
                  </a:lnTo>
                  <a:lnTo>
                    <a:pt x="1622" y="695"/>
                  </a:lnTo>
                  <a:lnTo>
                    <a:pt x="1625" y="702"/>
                  </a:lnTo>
                  <a:lnTo>
                    <a:pt x="1627" y="707"/>
                  </a:lnTo>
                  <a:lnTo>
                    <a:pt x="1634" y="710"/>
                  </a:lnTo>
                  <a:lnTo>
                    <a:pt x="1639" y="712"/>
                  </a:lnTo>
                  <a:lnTo>
                    <a:pt x="1644" y="712"/>
                  </a:lnTo>
                  <a:lnTo>
                    <a:pt x="1646" y="712"/>
                  </a:lnTo>
                  <a:lnTo>
                    <a:pt x="1648" y="712"/>
                  </a:lnTo>
                  <a:lnTo>
                    <a:pt x="1651" y="710"/>
                  </a:lnTo>
                  <a:lnTo>
                    <a:pt x="1651" y="710"/>
                  </a:lnTo>
                  <a:lnTo>
                    <a:pt x="1653" y="710"/>
                  </a:lnTo>
                  <a:lnTo>
                    <a:pt x="1653" y="707"/>
                  </a:lnTo>
                  <a:lnTo>
                    <a:pt x="1653" y="707"/>
                  </a:lnTo>
                  <a:lnTo>
                    <a:pt x="1653" y="705"/>
                  </a:lnTo>
                  <a:lnTo>
                    <a:pt x="1653" y="702"/>
                  </a:lnTo>
                  <a:lnTo>
                    <a:pt x="1653" y="700"/>
                  </a:lnTo>
                  <a:lnTo>
                    <a:pt x="1653" y="700"/>
                  </a:lnTo>
                  <a:lnTo>
                    <a:pt x="1653" y="698"/>
                  </a:lnTo>
                  <a:lnTo>
                    <a:pt x="1651" y="698"/>
                  </a:lnTo>
                  <a:lnTo>
                    <a:pt x="1651" y="698"/>
                  </a:lnTo>
                  <a:lnTo>
                    <a:pt x="1651" y="695"/>
                  </a:lnTo>
                  <a:lnTo>
                    <a:pt x="1651" y="695"/>
                  </a:lnTo>
                  <a:lnTo>
                    <a:pt x="1653" y="695"/>
                  </a:lnTo>
                  <a:lnTo>
                    <a:pt x="1653" y="698"/>
                  </a:lnTo>
                  <a:lnTo>
                    <a:pt x="1656" y="700"/>
                  </a:lnTo>
                  <a:lnTo>
                    <a:pt x="1656" y="702"/>
                  </a:lnTo>
                  <a:lnTo>
                    <a:pt x="1656" y="705"/>
                  </a:lnTo>
                  <a:lnTo>
                    <a:pt x="1658" y="705"/>
                  </a:lnTo>
                  <a:lnTo>
                    <a:pt x="1660" y="710"/>
                  </a:lnTo>
                  <a:lnTo>
                    <a:pt x="1660" y="710"/>
                  </a:lnTo>
                  <a:lnTo>
                    <a:pt x="1663" y="714"/>
                  </a:lnTo>
                  <a:lnTo>
                    <a:pt x="1663" y="717"/>
                  </a:lnTo>
                  <a:lnTo>
                    <a:pt x="1663" y="717"/>
                  </a:lnTo>
                  <a:lnTo>
                    <a:pt x="1663" y="719"/>
                  </a:lnTo>
                  <a:lnTo>
                    <a:pt x="1663" y="721"/>
                  </a:lnTo>
                  <a:lnTo>
                    <a:pt x="1660" y="721"/>
                  </a:lnTo>
                  <a:lnTo>
                    <a:pt x="1660" y="721"/>
                  </a:lnTo>
                  <a:lnTo>
                    <a:pt x="1660" y="721"/>
                  </a:lnTo>
                  <a:lnTo>
                    <a:pt x="1660" y="726"/>
                  </a:lnTo>
                  <a:lnTo>
                    <a:pt x="1658" y="726"/>
                  </a:lnTo>
                  <a:lnTo>
                    <a:pt x="1658" y="729"/>
                  </a:lnTo>
                  <a:lnTo>
                    <a:pt x="1656" y="729"/>
                  </a:lnTo>
                  <a:lnTo>
                    <a:pt x="1656" y="729"/>
                  </a:lnTo>
                  <a:lnTo>
                    <a:pt x="1658" y="729"/>
                  </a:lnTo>
                  <a:lnTo>
                    <a:pt x="1658" y="731"/>
                  </a:lnTo>
                  <a:lnTo>
                    <a:pt x="1660" y="731"/>
                  </a:lnTo>
                  <a:lnTo>
                    <a:pt x="1660" y="733"/>
                  </a:lnTo>
                  <a:lnTo>
                    <a:pt x="1660" y="736"/>
                  </a:lnTo>
                  <a:lnTo>
                    <a:pt x="1663" y="736"/>
                  </a:lnTo>
                  <a:lnTo>
                    <a:pt x="1663" y="736"/>
                  </a:lnTo>
                  <a:lnTo>
                    <a:pt x="1663" y="736"/>
                  </a:lnTo>
                  <a:lnTo>
                    <a:pt x="1663" y="738"/>
                  </a:lnTo>
                  <a:lnTo>
                    <a:pt x="1663" y="738"/>
                  </a:lnTo>
                  <a:lnTo>
                    <a:pt x="1663" y="741"/>
                  </a:lnTo>
                  <a:lnTo>
                    <a:pt x="1663" y="741"/>
                  </a:lnTo>
                  <a:lnTo>
                    <a:pt x="1663" y="743"/>
                  </a:lnTo>
                  <a:lnTo>
                    <a:pt x="1663" y="745"/>
                  </a:lnTo>
                  <a:lnTo>
                    <a:pt x="1663" y="745"/>
                  </a:lnTo>
                  <a:lnTo>
                    <a:pt x="1663" y="748"/>
                  </a:lnTo>
                  <a:lnTo>
                    <a:pt x="1663" y="748"/>
                  </a:lnTo>
                  <a:lnTo>
                    <a:pt x="1663" y="750"/>
                  </a:lnTo>
                  <a:lnTo>
                    <a:pt x="1663" y="750"/>
                  </a:lnTo>
                  <a:lnTo>
                    <a:pt x="1663" y="752"/>
                  </a:lnTo>
                  <a:lnTo>
                    <a:pt x="1663" y="755"/>
                  </a:lnTo>
                  <a:lnTo>
                    <a:pt x="1663" y="757"/>
                  </a:lnTo>
                  <a:lnTo>
                    <a:pt x="1663" y="757"/>
                  </a:lnTo>
                  <a:lnTo>
                    <a:pt x="1663" y="760"/>
                  </a:lnTo>
                  <a:lnTo>
                    <a:pt x="1660" y="762"/>
                  </a:lnTo>
                  <a:lnTo>
                    <a:pt x="1663" y="760"/>
                  </a:lnTo>
                  <a:lnTo>
                    <a:pt x="1665" y="757"/>
                  </a:lnTo>
                  <a:lnTo>
                    <a:pt x="1663" y="757"/>
                  </a:lnTo>
                  <a:lnTo>
                    <a:pt x="1665" y="755"/>
                  </a:lnTo>
                  <a:lnTo>
                    <a:pt x="1665" y="750"/>
                  </a:lnTo>
                  <a:lnTo>
                    <a:pt x="1665" y="750"/>
                  </a:lnTo>
                  <a:lnTo>
                    <a:pt x="1665" y="745"/>
                  </a:lnTo>
                  <a:lnTo>
                    <a:pt x="1665" y="745"/>
                  </a:lnTo>
                  <a:lnTo>
                    <a:pt x="1665" y="743"/>
                  </a:lnTo>
                  <a:lnTo>
                    <a:pt x="1665" y="741"/>
                  </a:lnTo>
                  <a:lnTo>
                    <a:pt x="1665" y="738"/>
                  </a:lnTo>
                  <a:lnTo>
                    <a:pt x="1667" y="738"/>
                  </a:lnTo>
                  <a:lnTo>
                    <a:pt x="1670" y="738"/>
                  </a:lnTo>
                  <a:lnTo>
                    <a:pt x="1672" y="736"/>
                  </a:lnTo>
                  <a:lnTo>
                    <a:pt x="1672" y="736"/>
                  </a:lnTo>
                  <a:lnTo>
                    <a:pt x="1672" y="736"/>
                  </a:lnTo>
                  <a:lnTo>
                    <a:pt x="1670" y="736"/>
                  </a:lnTo>
                  <a:lnTo>
                    <a:pt x="1670" y="736"/>
                  </a:lnTo>
                  <a:lnTo>
                    <a:pt x="1670" y="736"/>
                  </a:lnTo>
                  <a:lnTo>
                    <a:pt x="1667" y="733"/>
                  </a:lnTo>
                  <a:lnTo>
                    <a:pt x="1665" y="733"/>
                  </a:lnTo>
                  <a:lnTo>
                    <a:pt x="1665" y="731"/>
                  </a:lnTo>
                  <a:lnTo>
                    <a:pt x="1665" y="729"/>
                  </a:lnTo>
                  <a:lnTo>
                    <a:pt x="1663" y="729"/>
                  </a:lnTo>
                  <a:lnTo>
                    <a:pt x="1663" y="726"/>
                  </a:lnTo>
                  <a:lnTo>
                    <a:pt x="1663" y="726"/>
                  </a:lnTo>
                  <a:lnTo>
                    <a:pt x="1667" y="726"/>
                  </a:lnTo>
                  <a:lnTo>
                    <a:pt x="1672" y="724"/>
                  </a:lnTo>
                  <a:lnTo>
                    <a:pt x="1675" y="719"/>
                  </a:lnTo>
                  <a:lnTo>
                    <a:pt x="1679" y="719"/>
                  </a:lnTo>
                  <a:lnTo>
                    <a:pt x="1684" y="719"/>
                  </a:lnTo>
                  <a:lnTo>
                    <a:pt x="1689" y="719"/>
                  </a:lnTo>
                  <a:lnTo>
                    <a:pt x="1691" y="717"/>
                  </a:lnTo>
                  <a:lnTo>
                    <a:pt x="1698" y="712"/>
                  </a:lnTo>
                  <a:lnTo>
                    <a:pt x="1705" y="714"/>
                  </a:lnTo>
                  <a:lnTo>
                    <a:pt x="1710" y="714"/>
                  </a:lnTo>
                  <a:lnTo>
                    <a:pt x="1720" y="717"/>
                  </a:lnTo>
                  <a:lnTo>
                    <a:pt x="1727" y="719"/>
                  </a:lnTo>
                  <a:lnTo>
                    <a:pt x="1734" y="721"/>
                  </a:lnTo>
                  <a:lnTo>
                    <a:pt x="1739" y="721"/>
                  </a:lnTo>
                  <a:lnTo>
                    <a:pt x="1741" y="719"/>
                  </a:lnTo>
                  <a:lnTo>
                    <a:pt x="1748" y="719"/>
                  </a:lnTo>
                  <a:lnTo>
                    <a:pt x="1751" y="721"/>
                  </a:lnTo>
                  <a:lnTo>
                    <a:pt x="1758" y="721"/>
                  </a:lnTo>
                  <a:lnTo>
                    <a:pt x="1760" y="724"/>
                  </a:lnTo>
                  <a:lnTo>
                    <a:pt x="1760" y="726"/>
                  </a:lnTo>
                  <a:lnTo>
                    <a:pt x="1760" y="729"/>
                  </a:lnTo>
                  <a:lnTo>
                    <a:pt x="1760" y="729"/>
                  </a:lnTo>
                  <a:lnTo>
                    <a:pt x="1758" y="729"/>
                  </a:lnTo>
                  <a:lnTo>
                    <a:pt x="1755" y="729"/>
                  </a:lnTo>
                  <a:lnTo>
                    <a:pt x="1755" y="729"/>
                  </a:lnTo>
                  <a:lnTo>
                    <a:pt x="1753" y="729"/>
                  </a:lnTo>
                  <a:lnTo>
                    <a:pt x="1753" y="726"/>
                  </a:lnTo>
                  <a:lnTo>
                    <a:pt x="1753" y="726"/>
                  </a:lnTo>
                  <a:lnTo>
                    <a:pt x="1751" y="729"/>
                  </a:lnTo>
                  <a:lnTo>
                    <a:pt x="1751" y="729"/>
                  </a:lnTo>
                  <a:lnTo>
                    <a:pt x="1751" y="729"/>
                  </a:lnTo>
                  <a:lnTo>
                    <a:pt x="1751" y="731"/>
                  </a:lnTo>
                  <a:lnTo>
                    <a:pt x="1751" y="731"/>
                  </a:lnTo>
                  <a:lnTo>
                    <a:pt x="1751" y="733"/>
                  </a:lnTo>
                  <a:lnTo>
                    <a:pt x="1751" y="733"/>
                  </a:lnTo>
                  <a:lnTo>
                    <a:pt x="1751" y="736"/>
                  </a:lnTo>
                  <a:lnTo>
                    <a:pt x="1751" y="736"/>
                  </a:lnTo>
                  <a:lnTo>
                    <a:pt x="1751" y="738"/>
                  </a:lnTo>
                  <a:lnTo>
                    <a:pt x="1751" y="738"/>
                  </a:lnTo>
                  <a:lnTo>
                    <a:pt x="1751" y="741"/>
                  </a:lnTo>
                  <a:lnTo>
                    <a:pt x="1751" y="743"/>
                  </a:lnTo>
                  <a:lnTo>
                    <a:pt x="1751" y="743"/>
                  </a:lnTo>
                  <a:lnTo>
                    <a:pt x="1751" y="745"/>
                  </a:lnTo>
                  <a:lnTo>
                    <a:pt x="1760" y="750"/>
                  </a:lnTo>
                  <a:lnTo>
                    <a:pt x="1762" y="750"/>
                  </a:lnTo>
                  <a:lnTo>
                    <a:pt x="1765" y="752"/>
                  </a:lnTo>
                  <a:lnTo>
                    <a:pt x="1767" y="752"/>
                  </a:lnTo>
                  <a:lnTo>
                    <a:pt x="1770" y="755"/>
                  </a:lnTo>
                  <a:lnTo>
                    <a:pt x="1772" y="755"/>
                  </a:lnTo>
                  <a:lnTo>
                    <a:pt x="1772" y="757"/>
                  </a:lnTo>
                  <a:lnTo>
                    <a:pt x="1772" y="757"/>
                  </a:lnTo>
                  <a:lnTo>
                    <a:pt x="1774" y="757"/>
                  </a:lnTo>
                  <a:lnTo>
                    <a:pt x="1774" y="760"/>
                  </a:lnTo>
                  <a:lnTo>
                    <a:pt x="1781" y="762"/>
                  </a:lnTo>
                  <a:lnTo>
                    <a:pt x="1789" y="764"/>
                  </a:lnTo>
                  <a:lnTo>
                    <a:pt x="1789" y="762"/>
                  </a:lnTo>
                  <a:lnTo>
                    <a:pt x="1781" y="762"/>
                  </a:lnTo>
                  <a:lnTo>
                    <a:pt x="1777" y="760"/>
                  </a:lnTo>
                  <a:lnTo>
                    <a:pt x="1774" y="760"/>
                  </a:lnTo>
                  <a:lnTo>
                    <a:pt x="1774" y="757"/>
                  </a:lnTo>
                  <a:lnTo>
                    <a:pt x="1774" y="757"/>
                  </a:lnTo>
                  <a:lnTo>
                    <a:pt x="1774" y="757"/>
                  </a:lnTo>
                  <a:lnTo>
                    <a:pt x="1784" y="757"/>
                  </a:lnTo>
                  <a:lnTo>
                    <a:pt x="1786" y="757"/>
                  </a:lnTo>
                  <a:lnTo>
                    <a:pt x="1791" y="757"/>
                  </a:lnTo>
                  <a:lnTo>
                    <a:pt x="1793" y="760"/>
                  </a:lnTo>
                  <a:lnTo>
                    <a:pt x="1798" y="762"/>
                  </a:lnTo>
                  <a:lnTo>
                    <a:pt x="1800" y="760"/>
                  </a:lnTo>
                  <a:lnTo>
                    <a:pt x="1800" y="760"/>
                  </a:lnTo>
                  <a:lnTo>
                    <a:pt x="1803" y="760"/>
                  </a:lnTo>
                  <a:lnTo>
                    <a:pt x="1810" y="760"/>
                  </a:lnTo>
                  <a:lnTo>
                    <a:pt x="1810" y="760"/>
                  </a:lnTo>
                  <a:lnTo>
                    <a:pt x="1812" y="760"/>
                  </a:lnTo>
                  <a:lnTo>
                    <a:pt x="1812" y="760"/>
                  </a:lnTo>
                  <a:lnTo>
                    <a:pt x="1812" y="762"/>
                  </a:lnTo>
                  <a:lnTo>
                    <a:pt x="1815" y="762"/>
                  </a:lnTo>
                  <a:lnTo>
                    <a:pt x="1822" y="764"/>
                  </a:lnTo>
                  <a:lnTo>
                    <a:pt x="1824" y="767"/>
                  </a:lnTo>
                  <a:lnTo>
                    <a:pt x="1824" y="767"/>
                  </a:lnTo>
                  <a:lnTo>
                    <a:pt x="1829" y="767"/>
                  </a:lnTo>
                  <a:lnTo>
                    <a:pt x="1819" y="760"/>
                  </a:lnTo>
                  <a:lnTo>
                    <a:pt x="1822" y="760"/>
                  </a:lnTo>
                  <a:lnTo>
                    <a:pt x="1829" y="764"/>
                  </a:lnTo>
                  <a:lnTo>
                    <a:pt x="1831" y="762"/>
                  </a:lnTo>
                  <a:lnTo>
                    <a:pt x="1827" y="760"/>
                  </a:lnTo>
                  <a:lnTo>
                    <a:pt x="1822" y="757"/>
                  </a:lnTo>
                  <a:lnTo>
                    <a:pt x="1824" y="757"/>
                  </a:lnTo>
                  <a:lnTo>
                    <a:pt x="1822" y="757"/>
                  </a:lnTo>
                  <a:lnTo>
                    <a:pt x="1824" y="755"/>
                  </a:lnTo>
                  <a:lnTo>
                    <a:pt x="1829" y="757"/>
                  </a:lnTo>
                  <a:lnTo>
                    <a:pt x="1829" y="757"/>
                  </a:lnTo>
                  <a:lnTo>
                    <a:pt x="1829" y="760"/>
                  </a:lnTo>
                  <a:lnTo>
                    <a:pt x="1831" y="760"/>
                  </a:lnTo>
                  <a:lnTo>
                    <a:pt x="1834" y="762"/>
                  </a:lnTo>
                  <a:lnTo>
                    <a:pt x="1836" y="762"/>
                  </a:lnTo>
                  <a:lnTo>
                    <a:pt x="1836" y="760"/>
                  </a:lnTo>
                  <a:lnTo>
                    <a:pt x="1838" y="760"/>
                  </a:lnTo>
                  <a:lnTo>
                    <a:pt x="1838" y="757"/>
                  </a:lnTo>
                  <a:lnTo>
                    <a:pt x="1838" y="757"/>
                  </a:lnTo>
                  <a:lnTo>
                    <a:pt x="1838" y="757"/>
                  </a:lnTo>
                  <a:lnTo>
                    <a:pt x="1838" y="755"/>
                  </a:lnTo>
                  <a:lnTo>
                    <a:pt x="1838" y="752"/>
                  </a:lnTo>
                  <a:lnTo>
                    <a:pt x="1838" y="750"/>
                  </a:lnTo>
                  <a:lnTo>
                    <a:pt x="1841" y="750"/>
                  </a:lnTo>
                  <a:lnTo>
                    <a:pt x="1841" y="750"/>
                  </a:lnTo>
                  <a:lnTo>
                    <a:pt x="1838" y="750"/>
                  </a:lnTo>
                  <a:lnTo>
                    <a:pt x="1838" y="748"/>
                  </a:lnTo>
                  <a:lnTo>
                    <a:pt x="1841" y="745"/>
                  </a:lnTo>
                  <a:lnTo>
                    <a:pt x="1841" y="745"/>
                  </a:lnTo>
                  <a:lnTo>
                    <a:pt x="1841" y="748"/>
                  </a:lnTo>
                  <a:lnTo>
                    <a:pt x="1843" y="748"/>
                  </a:lnTo>
                  <a:lnTo>
                    <a:pt x="1843" y="748"/>
                  </a:lnTo>
                  <a:lnTo>
                    <a:pt x="1843" y="745"/>
                  </a:lnTo>
                  <a:lnTo>
                    <a:pt x="1843" y="745"/>
                  </a:lnTo>
                  <a:lnTo>
                    <a:pt x="1843" y="745"/>
                  </a:lnTo>
                  <a:lnTo>
                    <a:pt x="1841" y="745"/>
                  </a:lnTo>
                  <a:lnTo>
                    <a:pt x="1841" y="743"/>
                  </a:lnTo>
                  <a:lnTo>
                    <a:pt x="1841" y="741"/>
                  </a:lnTo>
                  <a:lnTo>
                    <a:pt x="1841" y="741"/>
                  </a:lnTo>
                  <a:lnTo>
                    <a:pt x="1838" y="738"/>
                  </a:lnTo>
                  <a:lnTo>
                    <a:pt x="1838" y="736"/>
                  </a:lnTo>
                  <a:lnTo>
                    <a:pt x="1838" y="733"/>
                  </a:lnTo>
                  <a:lnTo>
                    <a:pt x="1838" y="731"/>
                  </a:lnTo>
                  <a:lnTo>
                    <a:pt x="1838" y="733"/>
                  </a:lnTo>
                  <a:lnTo>
                    <a:pt x="1836" y="733"/>
                  </a:lnTo>
                  <a:lnTo>
                    <a:pt x="1836" y="731"/>
                  </a:lnTo>
                  <a:lnTo>
                    <a:pt x="1836" y="731"/>
                  </a:lnTo>
                  <a:lnTo>
                    <a:pt x="1838" y="731"/>
                  </a:lnTo>
                  <a:lnTo>
                    <a:pt x="1838" y="729"/>
                  </a:lnTo>
                  <a:lnTo>
                    <a:pt x="1836" y="729"/>
                  </a:lnTo>
                  <a:lnTo>
                    <a:pt x="1838" y="729"/>
                  </a:lnTo>
                  <a:lnTo>
                    <a:pt x="1838" y="729"/>
                  </a:lnTo>
                  <a:lnTo>
                    <a:pt x="1838" y="731"/>
                  </a:lnTo>
                  <a:lnTo>
                    <a:pt x="1841" y="729"/>
                  </a:lnTo>
                  <a:lnTo>
                    <a:pt x="1838" y="729"/>
                  </a:lnTo>
                  <a:lnTo>
                    <a:pt x="1838" y="726"/>
                  </a:lnTo>
                  <a:lnTo>
                    <a:pt x="1838" y="726"/>
                  </a:lnTo>
                  <a:lnTo>
                    <a:pt x="1838" y="724"/>
                  </a:lnTo>
                  <a:lnTo>
                    <a:pt x="1836" y="724"/>
                  </a:lnTo>
                  <a:lnTo>
                    <a:pt x="1838" y="721"/>
                  </a:lnTo>
                  <a:lnTo>
                    <a:pt x="1838" y="721"/>
                  </a:lnTo>
                  <a:lnTo>
                    <a:pt x="1838" y="721"/>
                  </a:lnTo>
                  <a:lnTo>
                    <a:pt x="1841" y="721"/>
                  </a:lnTo>
                  <a:lnTo>
                    <a:pt x="1841" y="719"/>
                  </a:lnTo>
                  <a:lnTo>
                    <a:pt x="1838" y="719"/>
                  </a:lnTo>
                  <a:lnTo>
                    <a:pt x="1838" y="719"/>
                  </a:lnTo>
                  <a:lnTo>
                    <a:pt x="1838" y="717"/>
                  </a:lnTo>
                  <a:lnTo>
                    <a:pt x="1838" y="717"/>
                  </a:lnTo>
                  <a:lnTo>
                    <a:pt x="1841" y="714"/>
                  </a:lnTo>
                  <a:lnTo>
                    <a:pt x="1841" y="712"/>
                  </a:lnTo>
                  <a:lnTo>
                    <a:pt x="1843" y="712"/>
                  </a:lnTo>
                  <a:lnTo>
                    <a:pt x="1843" y="714"/>
                  </a:lnTo>
                  <a:lnTo>
                    <a:pt x="1843" y="717"/>
                  </a:lnTo>
                  <a:lnTo>
                    <a:pt x="1843" y="717"/>
                  </a:lnTo>
                  <a:lnTo>
                    <a:pt x="1843" y="717"/>
                  </a:lnTo>
                  <a:lnTo>
                    <a:pt x="1843" y="719"/>
                  </a:lnTo>
                  <a:lnTo>
                    <a:pt x="1843" y="719"/>
                  </a:lnTo>
                  <a:lnTo>
                    <a:pt x="1843" y="719"/>
                  </a:lnTo>
                  <a:lnTo>
                    <a:pt x="1846" y="719"/>
                  </a:lnTo>
                  <a:lnTo>
                    <a:pt x="1848" y="719"/>
                  </a:lnTo>
                  <a:lnTo>
                    <a:pt x="1848" y="717"/>
                  </a:lnTo>
                  <a:lnTo>
                    <a:pt x="1850" y="719"/>
                  </a:lnTo>
                  <a:lnTo>
                    <a:pt x="1850" y="717"/>
                  </a:lnTo>
                  <a:lnTo>
                    <a:pt x="1850" y="717"/>
                  </a:lnTo>
                  <a:lnTo>
                    <a:pt x="1848" y="717"/>
                  </a:lnTo>
                  <a:lnTo>
                    <a:pt x="1848" y="714"/>
                  </a:lnTo>
                  <a:lnTo>
                    <a:pt x="1848" y="712"/>
                  </a:lnTo>
                  <a:lnTo>
                    <a:pt x="1848" y="712"/>
                  </a:lnTo>
                  <a:lnTo>
                    <a:pt x="1848" y="710"/>
                  </a:lnTo>
                  <a:lnTo>
                    <a:pt x="1848" y="710"/>
                  </a:lnTo>
                  <a:lnTo>
                    <a:pt x="1850" y="710"/>
                  </a:lnTo>
                  <a:lnTo>
                    <a:pt x="1850" y="710"/>
                  </a:lnTo>
                  <a:lnTo>
                    <a:pt x="1850" y="712"/>
                  </a:lnTo>
                  <a:lnTo>
                    <a:pt x="1850" y="712"/>
                  </a:lnTo>
                  <a:lnTo>
                    <a:pt x="1850" y="712"/>
                  </a:lnTo>
                  <a:lnTo>
                    <a:pt x="1850" y="712"/>
                  </a:lnTo>
                  <a:lnTo>
                    <a:pt x="1850" y="714"/>
                  </a:lnTo>
                  <a:lnTo>
                    <a:pt x="1850" y="714"/>
                  </a:lnTo>
                  <a:lnTo>
                    <a:pt x="1853" y="712"/>
                  </a:lnTo>
                  <a:lnTo>
                    <a:pt x="1853" y="712"/>
                  </a:lnTo>
                  <a:lnTo>
                    <a:pt x="1853" y="712"/>
                  </a:lnTo>
                  <a:lnTo>
                    <a:pt x="1853" y="710"/>
                  </a:lnTo>
                  <a:lnTo>
                    <a:pt x="1855" y="710"/>
                  </a:lnTo>
                  <a:lnTo>
                    <a:pt x="1855" y="707"/>
                  </a:lnTo>
                  <a:lnTo>
                    <a:pt x="1855" y="707"/>
                  </a:lnTo>
                  <a:lnTo>
                    <a:pt x="1857" y="707"/>
                  </a:lnTo>
                  <a:lnTo>
                    <a:pt x="1860" y="710"/>
                  </a:lnTo>
                  <a:lnTo>
                    <a:pt x="1860" y="710"/>
                  </a:lnTo>
                  <a:lnTo>
                    <a:pt x="1860" y="710"/>
                  </a:lnTo>
                  <a:lnTo>
                    <a:pt x="1860" y="712"/>
                  </a:lnTo>
                  <a:lnTo>
                    <a:pt x="1862" y="712"/>
                  </a:lnTo>
                  <a:lnTo>
                    <a:pt x="1862" y="712"/>
                  </a:lnTo>
                  <a:lnTo>
                    <a:pt x="1862" y="712"/>
                  </a:lnTo>
                  <a:lnTo>
                    <a:pt x="1865" y="712"/>
                  </a:lnTo>
                  <a:lnTo>
                    <a:pt x="1865" y="712"/>
                  </a:lnTo>
                  <a:lnTo>
                    <a:pt x="1865" y="714"/>
                  </a:lnTo>
                  <a:lnTo>
                    <a:pt x="1865" y="717"/>
                  </a:lnTo>
                  <a:lnTo>
                    <a:pt x="1867" y="717"/>
                  </a:lnTo>
                  <a:lnTo>
                    <a:pt x="1867" y="717"/>
                  </a:lnTo>
                  <a:lnTo>
                    <a:pt x="1867" y="719"/>
                  </a:lnTo>
                  <a:lnTo>
                    <a:pt x="1869" y="719"/>
                  </a:lnTo>
                  <a:lnTo>
                    <a:pt x="1869" y="717"/>
                  </a:lnTo>
                  <a:lnTo>
                    <a:pt x="1869" y="717"/>
                  </a:lnTo>
                  <a:lnTo>
                    <a:pt x="1869" y="714"/>
                  </a:lnTo>
                  <a:lnTo>
                    <a:pt x="1869" y="714"/>
                  </a:lnTo>
                  <a:lnTo>
                    <a:pt x="1872" y="717"/>
                  </a:lnTo>
                  <a:lnTo>
                    <a:pt x="1869" y="717"/>
                  </a:lnTo>
                  <a:lnTo>
                    <a:pt x="1872" y="717"/>
                  </a:lnTo>
                  <a:lnTo>
                    <a:pt x="1872" y="719"/>
                  </a:lnTo>
                  <a:lnTo>
                    <a:pt x="1872" y="719"/>
                  </a:lnTo>
                  <a:lnTo>
                    <a:pt x="1872" y="721"/>
                  </a:lnTo>
                  <a:lnTo>
                    <a:pt x="1872" y="721"/>
                  </a:lnTo>
                  <a:lnTo>
                    <a:pt x="1872" y="724"/>
                  </a:lnTo>
                  <a:lnTo>
                    <a:pt x="1874" y="721"/>
                  </a:lnTo>
                  <a:lnTo>
                    <a:pt x="1874" y="721"/>
                  </a:lnTo>
                  <a:lnTo>
                    <a:pt x="1874" y="721"/>
                  </a:lnTo>
                  <a:lnTo>
                    <a:pt x="1876" y="721"/>
                  </a:lnTo>
                  <a:lnTo>
                    <a:pt x="1874" y="724"/>
                  </a:lnTo>
                  <a:lnTo>
                    <a:pt x="1876" y="724"/>
                  </a:lnTo>
                  <a:lnTo>
                    <a:pt x="1879" y="724"/>
                  </a:lnTo>
                  <a:lnTo>
                    <a:pt x="1879" y="724"/>
                  </a:lnTo>
                  <a:lnTo>
                    <a:pt x="1879" y="726"/>
                  </a:lnTo>
                  <a:lnTo>
                    <a:pt x="1879" y="726"/>
                  </a:lnTo>
                  <a:lnTo>
                    <a:pt x="1876" y="729"/>
                  </a:lnTo>
                  <a:lnTo>
                    <a:pt x="1876" y="729"/>
                  </a:lnTo>
                  <a:lnTo>
                    <a:pt x="1879" y="731"/>
                  </a:lnTo>
                  <a:lnTo>
                    <a:pt x="1879" y="731"/>
                  </a:lnTo>
                  <a:lnTo>
                    <a:pt x="1879" y="731"/>
                  </a:lnTo>
                  <a:lnTo>
                    <a:pt x="1879" y="729"/>
                  </a:lnTo>
                  <a:lnTo>
                    <a:pt x="1879" y="729"/>
                  </a:lnTo>
                  <a:lnTo>
                    <a:pt x="1881" y="729"/>
                  </a:lnTo>
                  <a:lnTo>
                    <a:pt x="1881" y="729"/>
                  </a:lnTo>
                  <a:lnTo>
                    <a:pt x="1881" y="729"/>
                  </a:lnTo>
                  <a:lnTo>
                    <a:pt x="1884" y="729"/>
                  </a:lnTo>
                  <a:lnTo>
                    <a:pt x="1881" y="726"/>
                  </a:lnTo>
                  <a:lnTo>
                    <a:pt x="1884" y="726"/>
                  </a:lnTo>
                  <a:lnTo>
                    <a:pt x="1884" y="724"/>
                  </a:lnTo>
                  <a:lnTo>
                    <a:pt x="1884" y="724"/>
                  </a:lnTo>
                  <a:lnTo>
                    <a:pt x="1884" y="726"/>
                  </a:lnTo>
                  <a:lnTo>
                    <a:pt x="1884" y="726"/>
                  </a:lnTo>
                  <a:lnTo>
                    <a:pt x="1884" y="729"/>
                  </a:lnTo>
                  <a:lnTo>
                    <a:pt x="1884" y="729"/>
                  </a:lnTo>
                  <a:lnTo>
                    <a:pt x="1884" y="731"/>
                  </a:lnTo>
                  <a:lnTo>
                    <a:pt x="1884" y="731"/>
                  </a:lnTo>
                  <a:lnTo>
                    <a:pt x="1886" y="729"/>
                  </a:lnTo>
                  <a:lnTo>
                    <a:pt x="1886" y="729"/>
                  </a:lnTo>
                  <a:lnTo>
                    <a:pt x="1886" y="726"/>
                  </a:lnTo>
                  <a:lnTo>
                    <a:pt x="1886" y="726"/>
                  </a:lnTo>
                  <a:lnTo>
                    <a:pt x="1888" y="726"/>
                  </a:lnTo>
                  <a:lnTo>
                    <a:pt x="1888" y="721"/>
                  </a:lnTo>
                  <a:lnTo>
                    <a:pt x="1891" y="721"/>
                  </a:lnTo>
                  <a:lnTo>
                    <a:pt x="1891" y="721"/>
                  </a:lnTo>
                  <a:lnTo>
                    <a:pt x="1891" y="724"/>
                  </a:lnTo>
                  <a:lnTo>
                    <a:pt x="1893" y="726"/>
                  </a:lnTo>
                  <a:lnTo>
                    <a:pt x="1893" y="726"/>
                  </a:lnTo>
                  <a:lnTo>
                    <a:pt x="1891" y="729"/>
                  </a:lnTo>
                  <a:lnTo>
                    <a:pt x="1893" y="729"/>
                  </a:lnTo>
                  <a:lnTo>
                    <a:pt x="1891" y="729"/>
                  </a:lnTo>
                  <a:lnTo>
                    <a:pt x="1891" y="729"/>
                  </a:lnTo>
                  <a:lnTo>
                    <a:pt x="1888" y="729"/>
                  </a:lnTo>
                  <a:lnTo>
                    <a:pt x="1888" y="731"/>
                  </a:lnTo>
                  <a:lnTo>
                    <a:pt x="1888" y="731"/>
                  </a:lnTo>
                  <a:lnTo>
                    <a:pt x="1891" y="731"/>
                  </a:lnTo>
                  <a:lnTo>
                    <a:pt x="1891" y="731"/>
                  </a:lnTo>
                  <a:lnTo>
                    <a:pt x="1891" y="733"/>
                  </a:lnTo>
                  <a:lnTo>
                    <a:pt x="1893" y="731"/>
                  </a:lnTo>
                  <a:lnTo>
                    <a:pt x="1893" y="733"/>
                  </a:lnTo>
                  <a:lnTo>
                    <a:pt x="1893" y="736"/>
                  </a:lnTo>
                  <a:lnTo>
                    <a:pt x="1895" y="736"/>
                  </a:lnTo>
                  <a:lnTo>
                    <a:pt x="1895" y="738"/>
                  </a:lnTo>
                  <a:lnTo>
                    <a:pt x="1895" y="741"/>
                  </a:lnTo>
                  <a:lnTo>
                    <a:pt x="1895" y="741"/>
                  </a:lnTo>
                  <a:lnTo>
                    <a:pt x="1895" y="743"/>
                  </a:lnTo>
                  <a:lnTo>
                    <a:pt x="1898" y="741"/>
                  </a:lnTo>
                  <a:lnTo>
                    <a:pt x="1898" y="738"/>
                  </a:lnTo>
                  <a:lnTo>
                    <a:pt x="1898" y="738"/>
                  </a:lnTo>
                  <a:lnTo>
                    <a:pt x="1895" y="733"/>
                  </a:lnTo>
                  <a:lnTo>
                    <a:pt x="1898" y="733"/>
                  </a:lnTo>
                  <a:lnTo>
                    <a:pt x="1898" y="731"/>
                  </a:lnTo>
                  <a:lnTo>
                    <a:pt x="1898" y="731"/>
                  </a:lnTo>
                  <a:lnTo>
                    <a:pt x="1898" y="731"/>
                  </a:lnTo>
                  <a:lnTo>
                    <a:pt x="1898" y="729"/>
                  </a:lnTo>
                  <a:lnTo>
                    <a:pt x="1900" y="729"/>
                  </a:lnTo>
                  <a:lnTo>
                    <a:pt x="1900" y="729"/>
                  </a:lnTo>
                  <a:lnTo>
                    <a:pt x="1900" y="729"/>
                  </a:lnTo>
                  <a:lnTo>
                    <a:pt x="1903" y="729"/>
                  </a:lnTo>
                  <a:lnTo>
                    <a:pt x="1903" y="726"/>
                  </a:lnTo>
                  <a:lnTo>
                    <a:pt x="1903" y="726"/>
                  </a:lnTo>
                  <a:lnTo>
                    <a:pt x="1900" y="726"/>
                  </a:lnTo>
                  <a:lnTo>
                    <a:pt x="1900" y="726"/>
                  </a:lnTo>
                  <a:lnTo>
                    <a:pt x="1900" y="724"/>
                  </a:lnTo>
                  <a:lnTo>
                    <a:pt x="1903" y="721"/>
                  </a:lnTo>
                  <a:lnTo>
                    <a:pt x="1905" y="724"/>
                  </a:lnTo>
                  <a:lnTo>
                    <a:pt x="1912" y="726"/>
                  </a:lnTo>
                  <a:lnTo>
                    <a:pt x="1922" y="729"/>
                  </a:lnTo>
                  <a:lnTo>
                    <a:pt x="1919" y="729"/>
                  </a:lnTo>
                  <a:lnTo>
                    <a:pt x="1919" y="731"/>
                  </a:lnTo>
                  <a:lnTo>
                    <a:pt x="1922" y="731"/>
                  </a:lnTo>
                  <a:lnTo>
                    <a:pt x="1922" y="731"/>
                  </a:lnTo>
                  <a:lnTo>
                    <a:pt x="1922" y="733"/>
                  </a:lnTo>
                  <a:lnTo>
                    <a:pt x="1922" y="736"/>
                  </a:lnTo>
                  <a:lnTo>
                    <a:pt x="1919" y="736"/>
                  </a:lnTo>
                  <a:lnTo>
                    <a:pt x="1924" y="736"/>
                  </a:lnTo>
                  <a:lnTo>
                    <a:pt x="1924" y="736"/>
                  </a:lnTo>
                  <a:lnTo>
                    <a:pt x="1924" y="736"/>
                  </a:lnTo>
                  <a:lnTo>
                    <a:pt x="1926" y="736"/>
                  </a:lnTo>
                  <a:lnTo>
                    <a:pt x="1929" y="736"/>
                  </a:lnTo>
                  <a:lnTo>
                    <a:pt x="1926" y="736"/>
                  </a:lnTo>
                  <a:lnTo>
                    <a:pt x="1926" y="738"/>
                  </a:lnTo>
                  <a:lnTo>
                    <a:pt x="1926" y="738"/>
                  </a:lnTo>
                  <a:lnTo>
                    <a:pt x="1924" y="741"/>
                  </a:lnTo>
                  <a:lnTo>
                    <a:pt x="1926" y="741"/>
                  </a:lnTo>
                  <a:lnTo>
                    <a:pt x="1929" y="741"/>
                  </a:lnTo>
                  <a:lnTo>
                    <a:pt x="1929" y="743"/>
                  </a:lnTo>
                  <a:lnTo>
                    <a:pt x="1929" y="743"/>
                  </a:lnTo>
                  <a:lnTo>
                    <a:pt x="1931" y="741"/>
                  </a:lnTo>
                  <a:lnTo>
                    <a:pt x="1931" y="741"/>
                  </a:lnTo>
                  <a:lnTo>
                    <a:pt x="1931" y="741"/>
                  </a:lnTo>
                  <a:lnTo>
                    <a:pt x="1933" y="743"/>
                  </a:lnTo>
                  <a:lnTo>
                    <a:pt x="1938" y="745"/>
                  </a:lnTo>
                  <a:lnTo>
                    <a:pt x="1936" y="745"/>
                  </a:lnTo>
                  <a:lnTo>
                    <a:pt x="1936" y="745"/>
                  </a:lnTo>
                  <a:lnTo>
                    <a:pt x="1938" y="745"/>
                  </a:lnTo>
                  <a:lnTo>
                    <a:pt x="1938" y="745"/>
                  </a:lnTo>
                  <a:lnTo>
                    <a:pt x="1938" y="748"/>
                  </a:lnTo>
                  <a:lnTo>
                    <a:pt x="1938" y="748"/>
                  </a:lnTo>
                  <a:lnTo>
                    <a:pt x="1938" y="748"/>
                  </a:lnTo>
                  <a:lnTo>
                    <a:pt x="1936" y="748"/>
                  </a:lnTo>
                  <a:lnTo>
                    <a:pt x="1936" y="748"/>
                  </a:lnTo>
                  <a:lnTo>
                    <a:pt x="1936" y="750"/>
                  </a:lnTo>
                  <a:lnTo>
                    <a:pt x="1936" y="750"/>
                  </a:lnTo>
                  <a:lnTo>
                    <a:pt x="1933" y="750"/>
                  </a:lnTo>
                  <a:lnTo>
                    <a:pt x="1933" y="752"/>
                  </a:lnTo>
                  <a:lnTo>
                    <a:pt x="1936" y="752"/>
                  </a:lnTo>
                  <a:lnTo>
                    <a:pt x="1938" y="750"/>
                  </a:lnTo>
                  <a:lnTo>
                    <a:pt x="1938" y="750"/>
                  </a:lnTo>
                  <a:lnTo>
                    <a:pt x="1941" y="750"/>
                  </a:lnTo>
                  <a:lnTo>
                    <a:pt x="1943" y="750"/>
                  </a:lnTo>
                  <a:lnTo>
                    <a:pt x="1945" y="755"/>
                  </a:lnTo>
                  <a:lnTo>
                    <a:pt x="1948" y="755"/>
                  </a:lnTo>
                  <a:lnTo>
                    <a:pt x="1948" y="757"/>
                  </a:lnTo>
                  <a:lnTo>
                    <a:pt x="1948" y="760"/>
                  </a:lnTo>
                  <a:lnTo>
                    <a:pt x="1945" y="760"/>
                  </a:lnTo>
                  <a:lnTo>
                    <a:pt x="1943" y="760"/>
                  </a:lnTo>
                  <a:lnTo>
                    <a:pt x="1941" y="760"/>
                  </a:lnTo>
                  <a:lnTo>
                    <a:pt x="1938" y="757"/>
                  </a:lnTo>
                  <a:lnTo>
                    <a:pt x="1933" y="760"/>
                  </a:lnTo>
                  <a:lnTo>
                    <a:pt x="1933" y="760"/>
                  </a:lnTo>
                  <a:lnTo>
                    <a:pt x="1926" y="762"/>
                  </a:lnTo>
                  <a:lnTo>
                    <a:pt x="1924" y="762"/>
                  </a:lnTo>
                  <a:lnTo>
                    <a:pt x="1924" y="767"/>
                  </a:lnTo>
                  <a:lnTo>
                    <a:pt x="1924" y="767"/>
                  </a:lnTo>
                  <a:lnTo>
                    <a:pt x="1924" y="769"/>
                  </a:lnTo>
                  <a:lnTo>
                    <a:pt x="1922" y="769"/>
                  </a:lnTo>
                  <a:lnTo>
                    <a:pt x="1926" y="769"/>
                  </a:lnTo>
                  <a:lnTo>
                    <a:pt x="1936" y="771"/>
                  </a:lnTo>
                  <a:lnTo>
                    <a:pt x="1943" y="774"/>
                  </a:lnTo>
                  <a:lnTo>
                    <a:pt x="1945" y="776"/>
                  </a:lnTo>
                  <a:lnTo>
                    <a:pt x="1943" y="776"/>
                  </a:lnTo>
                  <a:lnTo>
                    <a:pt x="1943" y="776"/>
                  </a:lnTo>
                  <a:lnTo>
                    <a:pt x="1941" y="776"/>
                  </a:lnTo>
                  <a:lnTo>
                    <a:pt x="1943" y="776"/>
                  </a:lnTo>
                  <a:lnTo>
                    <a:pt x="1943" y="779"/>
                  </a:lnTo>
                  <a:lnTo>
                    <a:pt x="1936" y="776"/>
                  </a:lnTo>
                  <a:lnTo>
                    <a:pt x="1933" y="776"/>
                  </a:lnTo>
                  <a:lnTo>
                    <a:pt x="1933" y="776"/>
                  </a:lnTo>
                  <a:lnTo>
                    <a:pt x="1933" y="774"/>
                  </a:lnTo>
                  <a:lnTo>
                    <a:pt x="1931" y="776"/>
                  </a:lnTo>
                  <a:lnTo>
                    <a:pt x="1929" y="774"/>
                  </a:lnTo>
                  <a:lnTo>
                    <a:pt x="1929" y="776"/>
                  </a:lnTo>
                  <a:lnTo>
                    <a:pt x="1929" y="776"/>
                  </a:lnTo>
                  <a:lnTo>
                    <a:pt x="1919" y="779"/>
                  </a:lnTo>
                  <a:lnTo>
                    <a:pt x="1922" y="779"/>
                  </a:lnTo>
                  <a:lnTo>
                    <a:pt x="1922" y="781"/>
                  </a:lnTo>
                  <a:lnTo>
                    <a:pt x="1924" y="783"/>
                  </a:lnTo>
                  <a:lnTo>
                    <a:pt x="1924" y="783"/>
                  </a:lnTo>
                  <a:lnTo>
                    <a:pt x="1931" y="788"/>
                  </a:lnTo>
                  <a:lnTo>
                    <a:pt x="1936" y="788"/>
                  </a:lnTo>
                  <a:lnTo>
                    <a:pt x="1941" y="788"/>
                  </a:lnTo>
                  <a:lnTo>
                    <a:pt x="1943" y="788"/>
                  </a:lnTo>
                  <a:lnTo>
                    <a:pt x="1943" y="791"/>
                  </a:lnTo>
                  <a:lnTo>
                    <a:pt x="1943" y="791"/>
                  </a:lnTo>
                  <a:lnTo>
                    <a:pt x="1943" y="793"/>
                  </a:lnTo>
                  <a:lnTo>
                    <a:pt x="1945" y="793"/>
                  </a:lnTo>
                  <a:lnTo>
                    <a:pt x="1948" y="795"/>
                  </a:lnTo>
                  <a:lnTo>
                    <a:pt x="1948" y="798"/>
                  </a:lnTo>
                  <a:lnTo>
                    <a:pt x="1948" y="798"/>
                  </a:lnTo>
                  <a:lnTo>
                    <a:pt x="1948" y="798"/>
                  </a:lnTo>
                  <a:lnTo>
                    <a:pt x="1945" y="798"/>
                  </a:lnTo>
                  <a:lnTo>
                    <a:pt x="1943" y="798"/>
                  </a:lnTo>
                  <a:lnTo>
                    <a:pt x="1943" y="800"/>
                  </a:lnTo>
                  <a:lnTo>
                    <a:pt x="1945" y="800"/>
                  </a:lnTo>
                  <a:lnTo>
                    <a:pt x="1945" y="800"/>
                  </a:lnTo>
                  <a:lnTo>
                    <a:pt x="1948" y="800"/>
                  </a:lnTo>
                  <a:lnTo>
                    <a:pt x="1948" y="800"/>
                  </a:lnTo>
                  <a:lnTo>
                    <a:pt x="1948" y="802"/>
                  </a:lnTo>
                  <a:lnTo>
                    <a:pt x="1948" y="805"/>
                  </a:lnTo>
                  <a:lnTo>
                    <a:pt x="1948" y="805"/>
                  </a:lnTo>
                  <a:lnTo>
                    <a:pt x="1945" y="807"/>
                  </a:lnTo>
                  <a:lnTo>
                    <a:pt x="1943" y="807"/>
                  </a:lnTo>
                  <a:lnTo>
                    <a:pt x="1943" y="807"/>
                  </a:lnTo>
                  <a:lnTo>
                    <a:pt x="1943" y="807"/>
                  </a:lnTo>
                  <a:lnTo>
                    <a:pt x="1943" y="810"/>
                  </a:lnTo>
                  <a:lnTo>
                    <a:pt x="1943" y="810"/>
                  </a:lnTo>
                  <a:lnTo>
                    <a:pt x="1945" y="807"/>
                  </a:lnTo>
                  <a:lnTo>
                    <a:pt x="1948" y="807"/>
                  </a:lnTo>
                  <a:lnTo>
                    <a:pt x="1948" y="810"/>
                  </a:lnTo>
                  <a:lnTo>
                    <a:pt x="1943" y="810"/>
                  </a:lnTo>
                  <a:lnTo>
                    <a:pt x="1943" y="812"/>
                  </a:lnTo>
                  <a:lnTo>
                    <a:pt x="1943" y="810"/>
                  </a:lnTo>
                  <a:lnTo>
                    <a:pt x="1941" y="810"/>
                  </a:lnTo>
                  <a:lnTo>
                    <a:pt x="1941" y="810"/>
                  </a:lnTo>
                  <a:lnTo>
                    <a:pt x="1941" y="812"/>
                  </a:lnTo>
                  <a:lnTo>
                    <a:pt x="1938" y="812"/>
                  </a:lnTo>
                  <a:lnTo>
                    <a:pt x="1936" y="807"/>
                  </a:lnTo>
                  <a:lnTo>
                    <a:pt x="1933" y="807"/>
                  </a:lnTo>
                  <a:lnTo>
                    <a:pt x="1929" y="805"/>
                  </a:lnTo>
                  <a:lnTo>
                    <a:pt x="1929" y="805"/>
                  </a:lnTo>
                  <a:lnTo>
                    <a:pt x="1931" y="802"/>
                  </a:lnTo>
                  <a:lnTo>
                    <a:pt x="1931" y="800"/>
                  </a:lnTo>
                  <a:lnTo>
                    <a:pt x="1924" y="798"/>
                  </a:lnTo>
                  <a:lnTo>
                    <a:pt x="1919" y="791"/>
                  </a:lnTo>
                  <a:lnTo>
                    <a:pt x="1917" y="791"/>
                  </a:lnTo>
                  <a:lnTo>
                    <a:pt x="1914" y="791"/>
                  </a:lnTo>
                  <a:lnTo>
                    <a:pt x="1914" y="793"/>
                  </a:lnTo>
                  <a:lnTo>
                    <a:pt x="1917" y="795"/>
                  </a:lnTo>
                  <a:lnTo>
                    <a:pt x="1919" y="798"/>
                  </a:lnTo>
                  <a:lnTo>
                    <a:pt x="1917" y="798"/>
                  </a:lnTo>
                  <a:lnTo>
                    <a:pt x="1914" y="798"/>
                  </a:lnTo>
                  <a:lnTo>
                    <a:pt x="1917" y="798"/>
                  </a:lnTo>
                  <a:lnTo>
                    <a:pt x="1919" y="800"/>
                  </a:lnTo>
                  <a:lnTo>
                    <a:pt x="1922" y="800"/>
                  </a:lnTo>
                  <a:lnTo>
                    <a:pt x="1922" y="800"/>
                  </a:lnTo>
                  <a:lnTo>
                    <a:pt x="1922" y="802"/>
                  </a:lnTo>
                  <a:lnTo>
                    <a:pt x="1924" y="802"/>
                  </a:lnTo>
                  <a:lnTo>
                    <a:pt x="1924" y="805"/>
                  </a:lnTo>
                  <a:lnTo>
                    <a:pt x="1926" y="807"/>
                  </a:lnTo>
                  <a:lnTo>
                    <a:pt x="1926" y="807"/>
                  </a:lnTo>
                  <a:lnTo>
                    <a:pt x="1929" y="810"/>
                  </a:lnTo>
                  <a:lnTo>
                    <a:pt x="1929" y="810"/>
                  </a:lnTo>
                  <a:lnTo>
                    <a:pt x="1929" y="812"/>
                  </a:lnTo>
                  <a:lnTo>
                    <a:pt x="1929" y="814"/>
                  </a:lnTo>
                  <a:lnTo>
                    <a:pt x="1929" y="814"/>
                  </a:lnTo>
                  <a:lnTo>
                    <a:pt x="1929" y="817"/>
                  </a:lnTo>
                  <a:lnTo>
                    <a:pt x="1931" y="817"/>
                  </a:lnTo>
                  <a:lnTo>
                    <a:pt x="1931" y="819"/>
                  </a:lnTo>
                  <a:lnTo>
                    <a:pt x="1931" y="819"/>
                  </a:lnTo>
                  <a:lnTo>
                    <a:pt x="1931" y="821"/>
                  </a:lnTo>
                  <a:lnTo>
                    <a:pt x="1933" y="821"/>
                  </a:lnTo>
                  <a:lnTo>
                    <a:pt x="1933" y="821"/>
                  </a:lnTo>
                  <a:lnTo>
                    <a:pt x="1931" y="821"/>
                  </a:lnTo>
                  <a:lnTo>
                    <a:pt x="1933" y="824"/>
                  </a:lnTo>
                  <a:lnTo>
                    <a:pt x="1933" y="826"/>
                  </a:lnTo>
                  <a:lnTo>
                    <a:pt x="1933" y="826"/>
                  </a:lnTo>
                  <a:lnTo>
                    <a:pt x="1933" y="826"/>
                  </a:lnTo>
                  <a:lnTo>
                    <a:pt x="1936" y="829"/>
                  </a:lnTo>
                  <a:lnTo>
                    <a:pt x="1938" y="831"/>
                  </a:lnTo>
                  <a:lnTo>
                    <a:pt x="1938" y="829"/>
                  </a:lnTo>
                  <a:lnTo>
                    <a:pt x="1941" y="829"/>
                  </a:lnTo>
                  <a:lnTo>
                    <a:pt x="1941" y="826"/>
                  </a:lnTo>
                  <a:lnTo>
                    <a:pt x="1941" y="826"/>
                  </a:lnTo>
                  <a:lnTo>
                    <a:pt x="1941" y="824"/>
                  </a:lnTo>
                  <a:lnTo>
                    <a:pt x="1941" y="821"/>
                  </a:lnTo>
                  <a:lnTo>
                    <a:pt x="1941" y="821"/>
                  </a:lnTo>
                  <a:lnTo>
                    <a:pt x="1941" y="819"/>
                  </a:lnTo>
                  <a:lnTo>
                    <a:pt x="1941" y="819"/>
                  </a:lnTo>
                  <a:lnTo>
                    <a:pt x="1938" y="817"/>
                  </a:lnTo>
                  <a:lnTo>
                    <a:pt x="1938" y="814"/>
                  </a:lnTo>
                  <a:lnTo>
                    <a:pt x="1941" y="817"/>
                  </a:lnTo>
                  <a:lnTo>
                    <a:pt x="1941" y="819"/>
                  </a:lnTo>
                  <a:lnTo>
                    <a:pt x="1943" y="821"/>
                  </a:lnTo>
                  <a:lnTo>
                    <a:pt x="1943" y="824"/>
                  </a:lnTo>
                  <a:lnTo>
                    <a:pt x="1943" y="826"/>
                  </a:lnTo>
                  <a:lnTo>
                    <a:pt x="1943" y="826"/>
                  </a:lnTo>
                  <a:lnTo>
                    <a:pt x="1943" y="829"/>
                  </a:lnTo>
                  <a:lnTo>
                    <a:pt x="1945" y="829"/>
                  </a:lnTo>
                  <a:lnTo>
                    <a:pt x="1948" y="831"/>
                  </a:lnTo>
                  <a:lnTo>
                    <a:pt x="1948" y="831"/>
                  </a:lnTo>
                  <a:lnTo>
                    <a:pt x="1943" y="829"/>
                  </a:lnTo>
                  <a:lnTo>
                    <a:pt x="1943" y="831"/>
                  </a:lnTo>
                  <a:lnTo>
                    <a:pt x="1941" y="831"/>
                  </a:lnTo>
                  <a:lnTo>
                    <a:pt x="1941" y="831"/>
                  </a:lnTo>
                  <a:lnTo>
                    <a:pt x="1938" y="831"/>
                  </a:lnTo>
                  <a:lnTo>
                    <a:pt x="1938" y="833"/>
                  </a:lnTo>
                  <a:lnTo>
                    <a:pt x="1936" y="833"/>
                  </a:lnTo>
                  <a:lnTo>
                    <a:pt x="1936" y="836"/>
                  </a:lnTo>
                  <a:lnTo>
                    <a:pt x="1936" y="836"/>
                  </a:lnTo>
                  <a:lnTo>
                    <a:pt x="1936" y="838"/>
                  </a:lnTo>
                  <a:lnTo>
                    <a:pt x="1936" y="838"/>
                  </a:lnTo>
                  <a:lnTo>
                    <a:pt x="1938" y="838"/>
                  </a:lnTo>
                  <a:lnTo>
                    <a:pt x="1941" y="838"/>
                  </a:lnTo>
                  <a:lnTo>
                    <a:pt x="1941" y="838"/>
                  </a:lnTo>
                  <a:lnTo>
                    <a:pt x="1941" y="840"/>
                  </a:lnTo>
                  <a:lnTo>
                    <a:pt x="1943" y="840"/>
                  </a:lnTo>
                  <a:lnTo>
                    <a:pt x="1943" y="840"/>
                  </a:lnTo>
                  <a:lnTo>
                    <a:pt x="1943" y="843"/>
                  </a:lnTo>
                  <a:lnTo>
                    <a:pt x="1943" y="845"/>
                  </a:lnTo>
                  <a:lnTo>
                    <a:pt x="1943" y="845"/>
                  </a:lnTo>
                  <a:lnTo>
                    <a:pt x="1943" y="845"/>
                  </a:lnTo>
                  <a:lnTo>
                    <a:pt x="1943" y="848"/>
                  </a:lnTo>
                  <a:lnTo>
                    <a:pt x="1943" y="848"/>
                  </a:lnTo>
                  <a:lnTo>
                    <a:pt x="1945" y="850"/>
                  </a:lnTo>
                  <a:lnTo>
                    <a:pt x="1945" y="852"/>
                  </a:lnTo>
                  <a:lnTo>
                    <a:pt x="1945" y="855"/>
                  </a:lnTo>
                  <a:lnTo>
                    <a:pt x="1948" y="855"/>
                  </a:lnTo>
                  <a:lnTo>
                    <a:pt x="1948" y="855"/>
                  </a:lnTo>
                  <a:lnTo>
                    <a:pt x="1948" y="857"/>
                  </a:lnTo>
                  <a:lnTo>
                    <a:pt x="1950" y="857"/>
                  </a:lnTo>
                  <a:lnTo>
                    <a:pt x="1950" y="857"/>
                  </a:lnTo>
                  <a:lnTo>
                    <a:pt x="1950" y="860"/>
                  </a:lnTo>
                  <a:lnTo>
                    <a:pt x="1950" y="860"/>
                  </a:lnTo>
                  <a:lnTo>
                    <a:pt x="1950" y="862"/>
                  </a:lnTo>
                  <a:lnTo>
                    <a:pt x="1950" y="864"/>
                  </a:lnTo>
                  <a:lnTo>
                    <a:pt x="1952" y="864"/>
                  </a:lnTo>
                  <a:lnTo>
                    <a:pt x="1952" y="864"/>
                  </a:lnTo>
                  <a:lnTo>
                    <a:pt x="1952" y="867"/>
                  </a:lnTo>
                  <a:lnTo>
                    <a:pt x="1950" y="867"/>
                  </a:lnTo>
                  <a:lnTo>
                    <a:pt x="1950" y="867"/>
                  </a:lnTo>
                  <a:lnTo>
                    <a:pt x="1952" y="867"/>
                  </a:lnTo>
                  <a:lnTo>
                    <a:pt x="1955" y="867"/>
                  </a:lnTo>
                  <a:lnTo>
                    <a:pt x="1955" y="869"/>
                  </a:lnTo>
                  <a:lnTo>
                    <a:pt x="1955" y="869"/>
                  </a:lnTo>
                  <a:lnTo>
                    <a:pt x="1955" y="867"/>
                  </a:lnTo>
                  <a:lnTo>
                    <a:pt x="1957" y="867"/>
                  </a:lnTo>
                  <a:lnTo>
                    <a:pt x="1957" y="869"/>
                  </a:lnTo>
                  <a:lnTo>
                    <a:pt x="1960" y="869"/>
                  </a:lnTo>
                  <a:lnTo>
                    <a:pt x="1960" y="869"/>
                  </a:lnTo>
                  <a:lnTo>
                    <a:pt x="1960" y="871"/>
                  </a:lnTo>
                  <a:lnTo>
                    <a:pt x="1960" y="871"/>
                  </a:lnTo>
                  <a:lnTo>
                    <a:pt x="1960" y="871"/>
                  </a:lnTo>
                  <a:lnTo>
                    <a:pt x="1960" y="874"/>
                  </a:lnTo>
                  <a:lnTo>
                    <a:pt x="1960" y="874"/>
                  </a:lnTo>
                  <a:lnTo>
                    <a:pt x="1962" y="876"/>
                  </a:lnTo>
                  <a:lnTo>
                    <a:pt x="1964" y="876"/>
                  </a:lnTo>
                  <a:lnTo>
                    <a:pt x="1964" y="876"/>
                  </a:lnTo>
                  <a:lnTo>
                    <a:pt x="1964" y="879"/>
                  </a:lnTo>
                  <a:lnTo>
                    <a:pt x="1964" y="879"/>
                  </a:lnTo>
                  <a:lnTo>
                    <a:pt x="1967" y="879"/>
                  </a:lnTo>
                  <a:lnTo>
                    <a:pt x="1969" y="879"/>
                  </a:lnTo>
                  <a:lnTo>
                    <a:pt x="1969" y="879"/>
                  </a:lnTo>
                  <a:lnTo>
                    <a:pt x="1969" y="876"/>
                  </a:lnTo>
                  <a:lnTo>
                    <a:pt x="1969" y="876"/>
                  </a:lnTo>
                  <a:lnTo>
                    <a:pt x="1969" y="876"/>
                  </a:lnTo>
                  <a:lnTo>
                    <a:pt x="1969" y="874"/>
                  </a:lnTo>
                  <a:lnTo>
                    <a:pt x="1971" y="876"/>
                  </a:lnTo>
                  <a:lnTo>
                    <a:pt x="1971" y="876"/>
                  </a:lnTo>
                  <a:lnTo>
                    <a:pt x="1971" y="879"/>
                  </a:lnTo>
                  <a:lnTo>
                    <a:pt x="1971" y="881"/>
                  </a:lnTo>
                  <a:lnTo>
                    <a:pt x="1971" y="881"/>
                  </a:lnTo>
                  <a:lnTo>
                    <a:pt x="1971" y="883"/>
                  </a:lnTo>
                  <a:lnTo>
                    <a:pt x="1971" y="886"/>
                  </a:lnTo>
                  <a:lnTo>
                    <a:pt x="1974" y="886"/>
                  </a:lnTo>
                  <a:lnTo>
                    <a:pt x="1976" y="886"/>
                  </a:lnTo>
                  <a:lnTo>
                    <a:pt x="1979" y="886"/>
                  </a:lnTo>
                  <a:lnTo>
                    <a:pt x="1981" y="881"/>
                  </a:lnTo>
                  <a:lnTo>
                    <a:pt x="1983" y="879"/>
                  </a:lnTo>
                  <a:lnTo>
                    <a:pt x="1983" y="876"/>
                  </a:lnTo>
                  <a:lnTo>
                    <a:pt x="1988" y="869"/>
                  </a:lnTo>
                  <a:lnTo>
                    <a:pt x="1988" y="867"/>
                  </a:lnTo>
                  <a:lnTo>
                    <a:pt x="1988" y="867"/>
                  </a:lnTo>
                  <a:lnTo>
                    <a:pt x="1988" y="864"/>
                  </a:lnTo>
                  <a:lnTo>
                    <a:pt x="1988" y="864"/>
                  </a:lnTo>
                  <a:lnTo>
                    <a:pt x="1990" y="864"/>
                  </a:lnTo>
                  <a:lnTo>
                    <a:pt x="1990" y="864"/>
                  </a:lnTo>
                  <a:lnTo>
                    <a:pt x="1988" y="862"/>
                  </a:lnTo>
                  <a:lnTo>
                    <a:pt x="1988" y="860"/>
                  </a:lnTo>
                  <a:lnTo>
                    <a:pt x="1990" y="860"/>
                  </a:lnTo>
                  <a:lnTo>
                    <a:pt x="1990" y="860"/>
                  </a:lnTo>
                  <a:lnTo>
                    <a:pt x="1995" y="860"/>
                  </a:lnTo>
                  <a:lnTo>
                    <a:pt x="1995" y="860"/>
                  </a:lnTo>
                  <a:lnTo>
                    <a:pt x="1993" y="860"/>
                  </a:lnTo>
                  <a:lnTo>
                    <a:pt x="1990" y="857"/>
                  </a:lnTo>
                  <a:lnTo>
                    <a:pt x="1990" y="857"/>
                  </a:lnTo>
                  <a:lnTo>
                    <a:pt x="1990" y="855"/>
                  </a:lnTo>
                  <a:lnTo>
                    <a:pt x="1993" y="850"/>
                  </a:lnTo>
                  <a:lnTo>
                    <a:pt x="1993" y="850"/>
                  </a:lnTo>
                  <a:lnTo>
                    <a:pt x="1993" y="848"/>
                  </a:lnTo>
                  <a:lnTo>
                    <a:pt x="1993" y="848"/>
                  </a:lnTo>
                  <a:lnTo>
                    <a:pt x="1993" y="845"/>
                  </a:lnTo>
                  <a:lnTo>
                    <a:pt x="1993" y="843"/>
                  </a:lnTo>
                  <a:lnTo>
                    <a:pt x="1995" y="838"/>
                  </a:lnTo>
                  <a:lnTo>
                    <a:pt x="1998" y="836"/>
                  </a:lnTo>
                  <a:lnTo>
                    <a:pt x="2000" y="821"/>
                  </a:lnTo>
                  <a:lnTo>
                    <a:pt x="2002" y="819"/>
                  </a:lnTo>
                  <a:lnTo>
                    <a:pt x="2005" y="819"/>
                  </a:lnTo>
                  <a:lnTo>
                    <a:pt x="2005" y="819"/>
                  </a:lnTo>
                  <a:lnTo>
                    <a:pt x="2007" y="819"/>
                  </a:lnTo>
                  <a:lnTo>
                    <a:pt x="2009" y="819"/>
                  </a:lnTo>
                  <a:lnTo>
                    <a:pt x="2009" y="817"/>
                  </a:lnTo>
                  <a:lnTo>
                    <a:pt x="2012" y="819"/>
                  </a:lnTo>
                  <a:lnTo>
                    <a:pt x="2014" y="821"/>
                  </a:lnTo>
                  <a:lnTo>
                    <a:pt x="2012" y="819"/>
                  </a:lnTo>
                  <a:lnTo>
                    <a:pt x="2012" y="819"/>
                  </a:lnTo>
                  <a:lnTo>
                    <a:pt x="2009" y="819"/>
                  </a:lnTo>
                  <a:lnTo>
                    <a:pt x="2009" y="819"/>
                  </a:lnTo>
                  <a:lnTo>
                    <a:pt x="2009" y="821"/>
                  </a:lnTo>
                  <a:lnTo>
                    <a:pt x="2007" y="821"/>
                  </a:lnTo>
                  <a:lnTo>
                    <a:pt x="2005" y="821"/>
                  </a:lnTo>
                  <a:lnTo>
                    <a:pt x="2005" y="821"/>
                  </a:lnTo>
                  <a:lnTo>
                    <a:pt x="2005" y="824"/>
                  </a:lnTo>
                  <a:lnTo>
                    <a:pt x="2005" y="826"/>
                  </a:lnTo>
                  <a:lnTo>
                    <a:pt x="2005" y="826"/>
                  </a:lnTo>
                  <a:lnTo>
                    <a:pt x="2005" y="829"/>
                  </a:lnTo>
                  <a:lnTo>
                    <a:pt x="2005" y="829"/>
                  </a:lnTo>
                  <a:lnTo>
                    <a:pt x="2007" y="831"/>
                  </a:lnTo>
                  <a:lnTo>
                    <a:pt x="2009" y="831"/>
                  </a:lnTo>
                  <a:lnTo>
                    <a:pt x="2009" y="833"/>
                  </a:lnTo>
                  <a:lnTo>
                    <a:pt x="2009" y="836"/>
                  </a:lnTo>
                  <a:lnTo>
                    <a:pt x="2012" y="836"/>
                  </a:lnTo>
                  <a:lnTo>
                    <a:pt x="2012" y="838"/>
                  </a:lnTo>
                  <a:lnTo>
                    <a:pt x="2012" y="838"/>
                  </a:lnTo>
                  <a:lnTo>
                    <a:pt x="2012" y="840"/>
                  </a:lnTo>
                  <a:lnTo>
                    <a:pt x="2017" y="845"/>
                  </a:lnTo>
                  <a:lnTo>
                    <a:pt x="2021" y="848"/>
                  </a:lnTo>
                  <a:lnTo>
                    <a:pt x="2024" y="848"/>
                  </a:lnTo>
                  <a:lnTo>
                    <a:pt x="2024" y="850"/>
                  </a:lnTo>
                  <a:lnTo>
                    <a:pt x="2031" y="852"/>
                  </a:lnTo>
                  <a:lnTo>
                    <a:pt x="2036" y="850"/>
                  </a:lnTo>
                  <a:lnTo>
                    <a:pt x="2038" y="850"/>
                  </a:lnTo>
                  <a:lnTo>
                    <a:pt x="2038" y="850"/>
                  </a:lnTo>
                  <a:lnTo>
                    <a:pt x="2040" y="852"/>
                  </a:lnTo>
                  <a:lnTo>
                    <a:pt x="2040" y="855"/>
                  </a:lnTo>
                  <a:lnTo>
                    <a:pt x="2040" y="852"/>
                  </a:lnTo>
                  <a:lnTo>
                    <a:pt x="2040" y="850"/>
                  </a:lnTo>
                  <a:lnTo>
                    <a:pt x="2040" y="850"/>
                  </a:lnTo>
                  <a:lnTo>
                    <a:pt x="2040" y="848"/>
                  </a:lnTo>
                  <a:lnTo>
                    <a:pt x="2040" y="848"/>
                  </a:lnTo>
                  <a:lnTo>
                    <a:pt x="2040" y="848"/>
                  </a:lnTo>
                  <a:lnTo>
                    <a:pt x="2040" y="845"/>
                  </a:lnTo>
                  <a:lnTo>
                    <a:pt x="2043" y="845"/>
                  </a:lnTo>
                  <a:lnTo>
                    <a:pt x="2043" y="845"/>
                  </a:lnTo>
                  <a:lnTo>
                    <a:pt x="2045" y="843"/>
                  </a:lnTo>
                  <a:lnTo>
                    <a:pt x="2047" y="843"/>
                  </a:lnTo>
                  <a:lnTo>
                    <a:pt x="2047" y="845"/>
                  </a:lnTo>
                  <a:lnTo>
                    <a:pt x="2047" y="843"/>
                  </a:lnTo>
                  <a:lnTo>
                    <a:pt x="2047" y="840"/>
                  </a:lnTo>
                  <a:lnTo>
                    <a:pt x="2050" y="840"/>
                  </a:lnTo>
                  <a:lnTo>
                    <a:pt x="2050" y="843"/>
                  </a:lnTo>
                  <a:lnTo>
                    <a:pt x="2052" y="843"/>
                  </a:lnTo>
                  <a:lnTo>
                    <a:pt x="2052" y="840"/>
                  </a:lnTo>
                  <a:lnTo>
                    <a:pt x="2050" y="840"/>
                  </a:lnTo>
                  <a:lnTo>
                    <a:pt x="2052" y="840"/>
                  </a:lnTo>
                  <a:lnTo>
                    <a:pt x="2052" y="838"/>
                  </a:lnTo>
                  <a:lnTo>
                    <a:pt x="2055" y="838"/>
                  </a:lnTo>
                  <a:lnTo>
                    <a:pt x="2055" y="838"/>
                  </a:lnTo>
                  <a:lnTo>
                    <a:pt x="2062" y="838"/>
                  </a:lnTo>
                  <a:lnTo>
                    <a:pt x="2069" y="840"/>
                  </a:lnTo>
                  <a:lnTo>
                    <a:pt x="2071" y="840"/>
                  </a:lnTo>
                  <a:lnTo>
                    <a:pt x="2071" y="840"/>
                  </a:lnTo>
                  <a:lnTo>
                    <a:pt x="2071" y="843"/>
                  </a:lnTo>
                  <a:lnTo>
                    <a:pt x="2071" y="845"/>
                  </a:lnTo>
                  <a:lnTo>
                    <a:pt x="2071" y="845"/>
                  </a:lnTo>
                  <a:lnTo>
                    <a:pt x="2074" y="845"/>
                  </a:lnTo>
                  <a:lnTo>
                    <a:pt x="2074" y="845"/>
                  </a:lnTo>
                  <a:lnTo>
                    <a:pt x="2074" y="843"/>
                  </a:lnTo>
                  <a:lnTo>
                    <a:pt x="2074" y="843"/>
                  </a:lnTo>
                  <a:lnTo>
                    <a:pt x="2076" y="843"/>
                  </a:lnTo>
                  <a:lnTo>
                    <a:pt x="2078" y="845"/>
                  </a:lnTo>
                  <a:lnTo>
                    <a:pt x="2078" y="848"/>
                  </a:lnTo>
                  <a:lnTo>
                    <a:pt x="2081" y="848"/>
                  </a:lnTo>
                  <a:lnTo>
                    <a:pt x="2081" y="848"/>
                  </a:lnTo>
                  <a:lnTo>
                    <a:pt x="2081" y="848"/>
                  </a:lnTo>
                  <a:lnTo>
                    <a:pt x="2081" y="850"/>
                  </a:lnTo>
                  <a:lnTo>
                    <a:pt x="2083" y="850"/>
                  </a:lnTo>
                  <a:lnTo>
                    <a:pt x="2085" y="850"/>
                  </a:lnTo>
                  <a:lnTo>
                    <a:pt x="2083" y="852"/>
                  </a:lnTo>
                  <a:lnTo>
                    <a:pt x="2085" y="852"/>
                  </a:lnTo>
                  <a:lnTo>
                    <a:pt x="2088" y="850"/>
                  </a:lnTo>
                  <a:lnTo>
                    <a:pt x="2088" y="852"/>
                  </a:lnTo>
                  <a:lnTo>
                    <a:pt x="2088" y="852"/>
                  </a:lnTo>
                  <a:lnTo>
                    <a:pt x="2090" y="855"/>
                  </a:lnTo>
                  <a:lnTo>
                    <a:pt x="2088" y="855"/>
                  </a:lnTo>
                  <a:lnTo>
                    <a:pt x="2088" y="855"/>
                  </a:lnTo>
                  <a:lnTo>
                    <a:pt x="2090" y="857"/>
                  </a:lnTo>
                  <a:lnTo>
                    <a:pt x="2088" y="857"/>
                  </a:lnTo>
                  <a:lnTo>
                    <a:pt x="2090" y="857"/>
                  </a:lnTo>
                  <a:lnTo>
                    <a:pt x="2090" y="860"/>
                  </a:lnTo>
                  <a:lnTo>
                    <a:pt x="2090" y="860"/>
                  </a:lnTo>
                  <a:lnTo>
                    <a:pt x="2090" y="860"/>
                  </a:lnTo>
                  <a:lnTo>
                    <a:pt x="2090" y="860"/>
                  </a:lnTo>
                  <a:lnTo>
                    <a:pt x="2090" y="862"/>
                  </a:lnTo>
                  <a:lnTo>
                    <a:pt x="2093" y="864"/>
                  </a:lnTo>
                  <a:lnTo>
                    <a:pt x="2093" y="864"/>
                  </a:lnTo>
                  <a:lnTo>
                    <a:pt x="2093" y="867"/>
                  </a:lnTo>
                  <a:lnTo>
                    <a:pt x="2095" y="867"/>
                  </a:lnTo>
                  <a:lnTo>
                    <a:pt x="2097" y="864"/>
                  </a:lnTo>
                  <a:lnTo>
                    <a:pt x="2097" y="864"/>
                  </a:lnTo>
                  <a:lnTo>
                    <a:pt x="2097" y="867"/>
                  </a:lnTo>
                  <a:lnTo>
                    <a:pt x="2100" y="864"/>
                  </a:lnTo>
                  <a:lnTo>
                    <a:pt x="2100" y="864"/>
                  </a:lnTo>
                  <a:lnTo>
                    <a:pt x="2097" y="864"/>
                  </a:lnTo>
                  <a:lnTo>
                    <a:pt x="2100" y="862"/>
                  </a:lnTo>
                  <a:lnTo>
                    <a:pt x="2097" y="862"/>
                  </a:lnTo>
                  <a:lnTo>
                    <a:pt x="2097" y="862"/>
                  </a:lnTo>
                  <a:lnTo>
                    <a:pt x="2095" y="862"/>
                  </a:lnTo>
                  <a:lnTo>
                    <a:pt x="2095" y="860"/>
                  </a:lnTo>
                  <a:lnTo>
                    <a:pt x="2093" y="860"/>
                  </a:lnTo>
                  <a:lnTo>
                    <a:pt x="2093" y="860"/>
                  </a:lnTo>
                  <a:lnTo>
                    <a:pt x="2095" y="860"/>
                  </a:lnTo>
                  <a:lnTo>
                    <a:pt x="2095" y="857"/>
                  </a:lnTo>
                  <a:lnTo>
                    <a:pt x="2097" y="860"/>
                  </a:lnTo>
                  <a:lnTo>
                    <a:pt x="2100" y="860"/>
                  </a:lnTo>
                  <a:lnTo>
                    <a:pt x="2100" y="860"/>
                  </a:lnTo>
                  <a:lnTo>
                    <a:pt x="2100" y="860"/>
                  </a:lnTo>
                  <a:lnTo>
                    <a:pt x="2102" y="860"/>
                  </a:lnTo>
                  <a:lnTo>
                    <a:pt x="2102" y="857"/>
                  </a:lnTo>
                  <a:lnTo>
                    <a:pt x="2102" y="857"/>
                  </a:lnTo>
                  <a:lnTo>
                    <a:pt x="2097" y="857"/>
                  </a:lnTo>
                  <a:lnTo>
                    <a:pt x="2097" y="855"/>
                  </a:lnTo>
                  <a:lnTo>
                    <a:pt x="2100" y="855"/>
                  </a:lnTo>
                  <a:lnTo>
                    <a:pt x="2097" y="855"/>
                  </a:lnTo>
                  <a:lnTo>
                    <a:pt x="2097" y="852"/>
                  </a:lnTo>
                  <a:lnTo>
                    <a:pt x="2097" y="852"/>
                  </a:lnTo>
                  <a:lnTo>
                    <a:pt x="2097" y="850"/>
                  </a:lnTo>
                  <a:lnTo>
                    <a:pt x="2097" y="850"/>
                  </a:lnTo>
                  <a:lnTo>
                    <a:pt x="2097" y="852"/>
                  </a:lnTo>
                  <a:lnTo>
                    <a:pt x="2095" y="850"/>
                  </a:lnTo>
                  <a:lnTo>
                    <a:pt x="2097" y="850"/>
                  </a:lnTo>
                  <a:lnTo>
                    <a:pt x="2097" y="848"/>
                  </a:lnTo>
                  <a:lnTo>
                    <a:pt x="2097" y="845"/>
                  </a:lnTo>
                  <a:lnTo>
                    <a:pt x="2100" y="845"/>
                  </a:lnTo>
                  <a:lnTo>
                    <a:pt x="2100" y="845"/>
                  </a:lnTo>
                  <a:lnTo>
                    <a:pt x="2100" y="843"/>
                  </a:lnTo>
                  <a:lnTo>
                    <a:pt x="2100" y="840"/>
                  </a:lnTo>
                  <a:lnTo>
                    <a:pt x="2100" y="840"/>
                  </a:lnTo>
                  <a:lnTo>
                    <a:pt x="2102" y="838"/>
                  </a:lnTo>
                  <a:lnTo>
                    <a:pt x="2104" y="838"/>
                  </a:lnTo>
                  <a:lnTo>
                    <a:pt x="2104" y="840"/>
                  </a:lnTo>
                  <a:lnTo>
                    <a:pt x="2104" y="840"/>
                  </a:lnTo>
                  <a:lnTo>
                    <a:pt x="2104" y="843"/>
                  </a:lnTo>
                  <a:lnTo>
                    <a:pt x="2109" y="840"/>
                  </a:lnTo>
                  <a:lnTo>
                    <a:pt x="2109" y="840"/>
                  </a:lnTo>
                  <a:lnTo>
                    <a:pt x="2109" y="838"/>
                  </a:lnTo>
                  <a:lnTo>
                    <a:pt x="2109" y="836"/>
                  </a:lnTo>
                  <a:lnTo>
                    <a:pt x="2112" y="836"/>
                  </a:lnTo>
                  <a:lnTo>
                    <a:pt x="2114" y="838"/>
                  </a:lnTo>
                  <a:lnTo>
                    <a:pt x="2116" y="840"/>
                  </a:lnTo>
                  <a:lnTo>
                    <a:pt x="2116" y="840"/>
                  </a:lnTo>
                  <a:lnTo>
                    <a:pt x="2116" y="845"/>
                  </a:lnTo>
                  <a:lnTo>
                    <a:pt x="2119" y="845"/>
                  </a:lnTo>
                  <a:lnTo>
                    <a:pt x="2119" y="845"/>
                  </a:lnTo>
                  <a:lnTo>
                    <a:pt x="2119" y="848"/>
                  </a:lnTo>
                  <a:lnTo>
                    <a:pt x="2119" y="848"/>
                  </a:lnTo>
                  <a:lnTo>
                    <a:pt x="2119" y="848"/>
                  </a:lnTo>
                  <a:lnTo>
                    <a:pt x="2119" y="850"/>
                  </a:lnTo>
                  <a:lnTo>
                    <a:pt x="2121" y="850"/>
                  </a:lnTo>
                  <a:lnTo>
                    <a:pt x="2121" y="848"/>
                  </a:lnTo>
                  <a:lnTo>
                    <a:pt x="2121" y="848"/>
                  </a:lnTo>
                  <a:lnTo>
                    <a:pt x="2123" y="845"/>
                  </a:lnTo>
                  <a:lnTo>
                    <a:pt x="2123" y="845"/>
                  </a:lnTo>
                  <a:lnTo>
                    <a:pt x="2126" y="845"/>
                  </a:lnTo>
                  <a:lnTo>
                    <a:pt x="2128" y="845"/>
                  </a:lnTo>
                  <a:lnTo>
                    <a:pt x="2128" y="848"/>
                  </a:lnTo>
                  <a:lnTo>
                    <a:pt x="2128" y="848"/>
                  </a:lnTo>
                  <a:lnTo>
                    <a:pt x="2128" y="845"/>
                  </a:lnTo>
                  <a:lnTo>
                    <a:pt x="2131" y="845"/>
                  </a:lnTo>
                  <a:lnTo>
                    <a:pt x="2131" y="845"/>
                  </a:lnTo>
                  <a:lnTo>
                    <a:pt x="2131" y="845"/>
                  </a:lnTo>
                  <a:lnTo>
                    <a:pt x="2133" y="845"/>
                  </a:lnTo>
                  <a:lnTo>
                    <a:pt x="2133" y="845"/>
                  </a:lnTo>
                  <a:lnTo>
                    <a:pt x="2133" y="845"/>
                  </a:lnTo>
                  <a:lnTo>
                    <a:pt x="2133" y="843"/>
                  </a:lnTo>
                  <a:lnTo>
                    <a:pt x="2131" y="838"/>
                  </a:lnTo>
                  <a:lnTo>
                    <a:pt x="2128" y="836"/>
                  </a:lnTo>
                  <a:lnTo>
                    <a:pt x="2128" y="836"/>
                  </a:lnTo>
                  <a:lnTo>
                    <a:pt x="2128" y="833"/>
                  </a:lnTo>
                  <a:lnTo>
                    <a:pt x="2128" y="831"/>
                  </a:lnTo>
                  <a:lnTo>
                    <a:pt x="2128" y="831"/>
                  </a:lnTo>
                  <a:lnTo>
                    <a:pt x="2128" y="829"/>
                  </a:lnTo>
                  <a:lnTo>
                    <a:pt x="2128" y="829"/>
                  </a:lnTo>
                  <a:lnTo>
                    <a:pt x="2128" y="826"/>
                  </a:lnTo>
                  <a:lnTo>
                    <a:pt x="2128" y="826"/>
                  </a:lnTo>
                  <a:lnTo>
                    <a:pt x="2131" y="824"/>
                  </a:lnTo>
                  <a:lnTo>
                    <a:pt x="2128" y="824"/>
                  </a:lnTo>
                  <a:lnTo>
                    <a:pt x="2128" y="821"/>
                  </a:lnTo>
                  <a:lnTo>
                    <a:pt x="2128" y="821"/>
                  </a:lnTo>
                  <a:lnTo>
                    <a:pt x="2126" y="819"/>
                  </a:lnTo>
                  <a:lnTo>
                    <a:pt x="2121" y="819"/>
                  </a:lnTo>
                  <a:lnTo>
                    <a:pt x="2121" y="819"/>
                  </a:lnTo>
                  <a:lnTo>
                    <a:pt x="2123" y="819"/>
                  </a:lnTo>
                  <a:lnTo>
                    <a:pt x="2126" y="819"/>
                  </a:lnTo>
                  <a:lnTo>
                    <a:pt x="2128" y="819"/>
                  </a:lnTo>
                  <a:lnTo>
                    <a:pt x="2128" y="817"/>
                  </a:lnTo>
                  <a:lnTo>
                    <a:pt x="2128" y="817"/>
                  </a:lnTo>
                  <a:lnTo>
                    <a:pt x="2128" y="814"/>
                  </a:lnTo>
                  <a:lnTo>
                    <a:pt x="2128" y="814"/>
                  </a:lnTo>
                  <a:lnTo>
                    <a:pt x="2128" y="812"/>
                  </a:lnTo>
                  <a:lnTo>
                    <a:pt x="2131" y="807"/>
                  </a:lnTo>
                  <a:lnTo>
                    <a:pt x="2131" y="807"/>
                  </a:lnTo>
                  <a:lnTo>
                    <a:pt x="2133" y="807"/>
                  </a:lnTo>
                  <a:lnTo>
                    <a:pt x="2133" y="807"/>
                  </a:lnTo>
                  <a:lnTo>
                    <a:pt x="2135" y="807"/>
                  </a:lnTo>
                  <a:lnTo>
                    <a:pt x="2138" y="807"/>
                  </a:lnTo>
                  <a:lnTo>
                    <a:pt x="2138" y="805"/>
                  </a:lnTo>
                  <a:lnTo>
                    <a:pt x="2138" y="805"/>
                  </a:lnTo>
                  <a:lnTo>
                    <a:pt x="2131" y="802"/>
                  </a:lnTo>
                  <a:lnTo>
                    <a:pt x="2126" y="802"/>
                  </a:lnTo>
                  <a:lnTo>
                    <a:pt x="2123" y="805"/>
                  </a:lnTo>
                  <a:lnTo>
                    <a:pt x="2123" y="805"/>
                  </a:lnTo>
                  <a:lnTo>
                    <a:pt x="2123" y="807"/>
                  </a:lnTo>
                  <a:lnTo>
                    <a:pt x="2121" y="807"/>
                  </a:lnTo>
                  <a:lnTo>
                    <a:pt x="2121" y="807"/>
                  </a:lnTo>
                  <a:lnTo>
                    <a:pt x="2121" y="807"/>
                  </a:lnTo>
                  <a:lnTo>
                    <a:pt x="2119" y="807"/>
                  </a:lnTo>
                  <a:lnTo>
                    <a:pt x="2119" y="805"/>
                  </a:lnTo>
                  <a:lnTo>
                    <a:pt x="2119" y="805"/>
                  </a:lnTo>
                  <a:lnTo>
                    <a:pt x="2119" y="802"/>
                  </a:lnTo>
                  <a:lnTo>
                    <a:pt x="2119" y="800"/>
                  </a:lnTo>
                  <a:lnTo>
                    <a:pt x="2119" y="800"/>
                  </a:lnTo>
                  <a:lnTo>
                    <a:pt x="2119" y="798"/>
                  </a:lnTo>
                  <a:lnTo>
                    <a:pt x="2119" y="798"/>
                  </a:lnTo>
                  <a:lnTo>
                    <a:pt x="2119" y="795"/>
                  </a:lnTo>
                  <a:lnTo>
                    <a:pt x="2121" y="793"/>
                  </a:lnTo>
                  <a:lnTo>
                    <a:pt x="2121" y="793"/>
                  </a:lnTo>
                  <a:lnTo>
                    <a:pt x="2121" y="791"/>
                  </a:lnTo>
                  <a:lnTo>
                    <a:pt x="2123" y="788"/>
                  </a:lnTo>
                  <a:lnTo>
                    <a:pt x="2126" y="788"/>
                  </a:lnTo>
                  <a:lnTo>
                    <a:pt x="2131" y="788"/>
                  </a:lnTo>
                  <a:lnTo>
                    <a:pt x="2135" y="788"/>
                  </a:lnTo>
                  <a:lnTo>
                    <a:pt x="2140" y="788"/>
                  </a:lnTo>
                  <a:lnTo>
                    <a:pt x="2143" y="788"/>
                  </a:lnTo>
                  <a:lnTo>
                    <a:pt x="2147" y="786"/>
                  </a:lnTo>
                  <a:lnTo>
                    <a:pt x="2150" y="786"/>
                  </a:lnTo>
                  <a:lnTo>
                    <a:pt x="2150" y="783"/>
                  </a:lnTo>
                  <a:lnTo>
                    <a:pt x="2150" y="783"/>
                  </a:lnTo>
                  <a:lnTo>
                    <a:pt x="2152" y="781"/>
                  </a:lnTo>
                  <a:lnTo>
                    <a:pt x="2152" y="781"/>
                  </a:lnTo>
                  <a:lnTo>
                    <a:pt x="2150" y="781"/>
                  </a:lnTo>
                  <a:lnTo>
                    <a:pt x="2150" y="781"/>
                  </a:lnTo>
                  <a:lnTo>
                    <a:pt x="2152" y="779"/>
                  </a:lnTo>
                  <a:lnTo>
                    <a:pt x="2150" y="779"/>
                  </a:lnTo>
                  <a:lnTo>
                    <a:pt x="2152" y="776"/>
                  </a:lnTo>
                  <a:lnTo>
                    <a:pt x="2152" y="776"/>
                  </a:lnTo>
                  <a:lnTo>
                    <a:pt x="2152" y="774"/>
                  </a:lnTo>
                  <a:lnTo>
                    <a:pt x="2150" y="774"/>
                  </a:lnTo>
                  <a:lnTo>
                    <a:pt x="2150" y="771"/>
                  </a:lnTo>
                  <a:lnTo>
                    <a:pt x="2150" y="771"/>
                  </a:lnTo>
                  <a:lnTo>
                    <a:pt x="2145" y="769"/>
                  </a:lnTo>
                  <a:lnTo>
                    <a:pt x="2145" y="767"/>
                  </a:lnTo>
                  <a:lnTo>
                    <a:pt x="2143" y="767"/>
                  </a:lnTo>
                  <a:lnTo>
                    <a:pt x="2143" y="764"/>
                  </a:lnTo>
                  <a:lnTo>
                    <a:pt x="2143" y="762"/>
                  </a:lnTo>
                  <a:lnTo>
                    <a:pt x="2145" y="762"/>
                  </a:lnTo>
                  <a:lnTo>
                    <a:pt x="2147" y="762"/>
                  </a:lnTo>
                  <a:lnTo>
                    <a:pt x="2150" y="762"/>
                  </a:lnTo>
                  <a:lnTo>
                    <a:pt x="2150" y="764"/>
                  </a:lnTo>
                  <a:lnTo>
                    <a:pt x="2152" y="764"/>
                  </a:lnTo>
                  <a:lnTo>
                    <a:pt x="2152" y="764"/>
                  </a:lnTo>
                  <a:lnTo>
                    <a:pt x="2154" y="764"/>
                  </a:lnTo>
                  <a:lnTo>
                    <a:pt x="2159" y="767"/>
                  </a:lnTo>
                  <a:lnTo>
                    <a:pt x="2159" y="767"/>
                  </a:lnTo>
                  <a:lnTo>
                    <a:pt x="2159" y="769"/>
                  </a:lnTo>
                  <a:lnTo>
                    <a:pt x="2162" y="771"/>
                  </a:lnTo>
                  <a:lnTo>
                    <a:pt x="2162" y="771"/>
                  </a:lnTo>
                  <a:lnTo>
                    <a:pt x="2164" y="771"/>
                  </a:lnTo>
                  <a:lnTo>
                    <a:pt x="2169" y="774"/>
                  </a:lnTo>
                  <a:lnTo>
                    <a:pt x="2173" y="776"/>
                  </a:lnTo>
                  <a:lnTo>
                    <a:pt x="2178" y="774"/>
                  </a:lnTo>
                  <a:lnTo>
                    <a:pt x="2181" y="774"/>
                  </a:lnTo>
                  <a:lnTo>
                    <a:pt x="2188" y="776"/>
                  </a:lnTo>
                  <a:lnTo>
                    <a:pt x="2195" y="776"/>
                  </a:lnTo>
                  <a:lnTo>
                    <a:pt x="2197" y="776"/>
                  </a:lnTo>
                  <a:lnTo>
                    <a:pt x="2200" y="776"/>
                  </a:lnTo>
                  <a:lnTo>
                    <a:pt x="2204" y="779"/>
                  </a:lnTo>
                  <a:lnTo>
                    <a:pt x="2209" y="779"/>
                  </a:lnTo>
                  <a:lnTo>
                    <a:pt x="2214" y="781"/>
                  </a:lnTo>
                  <a:lnTo>
                    <a:pt x="2219" y="781"/>
                  </a:lnTo>
                  <a:lnTo>
                    <a:pt x="2223" y="781"/>
                  </a:lnTo>
                  <a:lnTo>
                    <a:pt x="2230" y="783"/>
                  </a:lnTo>
                  <a:lnTo>
                    <a:pt x="2235" y="788"/>
                  </a:lnTo>
                  <a:lnTo>
                    <a:pt x="2240" y="788"/>
                  </a:lnTo>
                  <a:lnTo>
                    <a:pt x="2242" y="788"/>
                  </a:lnTo>
                  <a:lnTo>
                    <a:pt x="2245" y="791"/>
                  </a:lnTo>
                  <a:lnTo>
                    <a:pt x="2247" y="791"/>
                  </a:lnTo>
                  <a:lnTo>
                    <a:pt x="2249" y="793"/>
                  </a:lnTo>
                  <a:lnTo>
                    <a:pt x="2254" y="795"/>
                  </a:lnTo>
                  <a:lnTo>
                    <a:pt x="2254" y="795"/>
                  </a:lnTo>
                  <a:lnTo>
                    <a:pt x="2254" y="798"/>
                  </a:lnTo>
                  <a:lnTo>
                    <a:pt x="2247" y="798"/>
                  </a:lnTo>
                  <a:lnTo>
                    <a:pt x="2242" y="795"/>
                  </a:lnTo>
                  <a:lnTo>
                    <a:pt x="2240" y="795"/>
                  </a:lnTo>
                  <a:lnTo>
                    <a:pt x="2233" y="795"/>
                  </a:lnTo>
                  <a:lnTo>
                    <a:pt x="2230" y="795"/>
                  </a:lnTo>
                  <a:lnTo>
                    <a:pt x="2228" y="795"/>
                  </a:lnTo>
                  <a:lnTo>
                    <a:pt x="2228" y="795"/>
                  </a:lnTo>
                  <a:lnTo>
                    <a:pt x="2228" y="793"/>
                  </a:lnTo>
                  <a:lnTo>
                    <a:pt x="2226" y="793"/>
                  </a:lnTo>
                  <a:lnTo>
                    <a:pt x="2226" y="791"/>
                  </a:lnTo>
                  <a:lnTo>
                    <a:pt x="2223" y="791"/>
                  </a:lnTo>
                  <a:lnTo>
                    <a:pt x="2223" y="793"/>
                  </a:lnTo>
                  <a:lnTo>
                    <a:pt x="2223" y="793"/>
                  </a:lnTo>
                  <a:lnTo>
                    <a:pt x="2223" y="791"/>
                  </a:lnTo>
                  <a:lnTo>
                    <a:pt x="2221" y="791"/>
                  </a:lnTo>
                  <a:lnTo>
                    <a:pt x="2221" y="791"/>
                  </a:lnTo>
                  <a:lnTo>
                    <a:pt x="2219" y="791"/>
                  </a:lnTo>
                  <a:lnTo>
                    <a:pt x="2216" y="795"/>
                  </a:lnTo>
                  <a:lnTo>
                    <a:pt x="2216" y="795"/>
                  </a:lnTo>
                  <a:lnTo>
                    <a:pt x="2216" y="798"/>
                  </a:lnTo>
                  <a:lnTo>
                    <a:pt x="2214" y="798"/>
                  </a:lnTo>
                  <a:lnTo>
                    <a:pt x="2214" y="800"/>
                  </a:lnTo>
                  <a:lnTo>
                    <a:pt x="2214" y="802"/>
                  </a:lnTo>
                  <a:lnTo>
                    <a:pt x="2211" y="800"/>
                  </a:lnTo>
                  <a:lnTo>
                    <a:pt x="2211" y="800"/>
                  </a:lnTo>
                  <a:lnTo>
                    <a:pt x="2209" y="800"/>
                  </a:lnTo>
                  <a:lnTo>
                    <a:pt x="2209" y="800"/>
                  </a:lnTo>
                  <a:lnTo>
                    <a:pt x="2209" y="800"/>
                  </a:lnTo>
                  <a:lnTo>
                    <a:pt x="2207" y="800"/>
                  </a:lnTo>
                  <a:lnTo>
                    <a:pt x="2207" y="802"/>
                  </a:lnTo>
                  <a:lnTo>
                    <a:pt x="2209" y="802"/>
                  </a:lnTo>
                  <a:lnTo>
                    <a:pt x="2209" y="805"/>
                  </a:lnTo>
                  <a:lnTo>
                    <a:pt x="2209" y="805"/>
                  </a:lnTo>
                  <a:lnTo>
                    <a:pt x="2211" y="807"/>
                  </a:lnTo>
                  <a:lnTo>
                    <a:pt x="2214" y="807"/>
                  </a:lnTo>
                  <a:lnTo>
                    <a:pt x="2214" y="805"/>
                  </a:lnTo>
                  <a:lnTo>
                    <a:pt x="2216" y="805"/>
                  </a:lnTo>
                  <a:lnTo>
                    <a:pt x="2219" y="802"/>
                  </a:lnTo>
                  <a:lnTo>
                    <a:pt x="2221" y="802"/>
                  </a:lnTo>
                  <a:lnTo>
                    <a:pt x="2223" y="800"/>
                  </a:lnTo>
                  <a:lnTo>
                    <a:pt x="2230" y="800"/>
                  </a:lnTo>
                  <a:lnTo>
                    <a:pt x="2235" y="800"/>
                  </a:lnTo>
                  <a:lnTo>
                    <a:pt x="2240" y="800"/>
                  </a:lnTo>
                  <a:lnTo>
                    <a:pt x="2245" y="800"/>
                  </a:lnTo>
                  <a:lnTo>
                    <a:pt x="2249" y="798"/>
                  </a:lnTo>
                  <a:lnTo>
                    <a:pt x="2257" y="798"/>
                  </a:lnTo>
                  <a:lnTo>
                    <a:pt x="2254" y="800"/>
                  </a:lnTo>
                  <a:lnTo>
                    <a:pt x="2254" y="802"/>
                  </a:lnTo>
                  <a:lnTo>
                    <a:pt x="2252" y="805"/>
                  </a:lnTo>
                  <a:lnTo>
                    <a:pt x="2252" y="807"/>
                  </a:lnTo>
                  <a:lnTo>
                    <a:pt x="2249" y="812"/>
                  </a:lnTo>
                  <a:lnTo>
                    <a:pt x="2245" y="817"/>
                  </a:lnTo>
                  <a:lnTo>
                    <a:pt x="2240" y="824"/>
                  </a:lnTo>
                  <a:lnTo>
                    <a:pt x="2240" y="821"/>
                  </a:lnTo>
                  <a:lnTo>
                    <a:pt x="2240" y="821"/>
                  </a:lnTo>
                  <a:lnTo>
                    <a:pt x="2240" y="819"/>
                  </a:lnTo>
                  <a:lnTo>
                    <a:pt x="2240" y="819"/>
                  </a:lnTo>
                  <a:lnTo>
                    <a:pt x="2240" y="817"/>
                  </a:lnTo>
                  <a:lnTo>
                    <a:pt x="2240" y="817"/>
                  </a:lnTo>
                  <a:lnTo>
                    <a:pt x="2240" y="817"/>
                  </a:lnTo>
                  <a:lnTo>
                    <a:pt x="2240" y="814"/>
                  </a:lnTo>
                  <a:lnTo>
                    <a:pt x="2240" y="814"/>
                  </a:lnTo>
                  <a:lnTo>
                    <a:pt x="2240" y="814"/>
                  </a:lnTo>
                  <a:lnTo>
                    <a:pt x="2242" y="814"/>
                  </a:lnTo>
                  <a:lnTo>
                    <a:pt x="2242" y="814"/>
                  </a:lnTo>
                  <a:lnTo>
                    <a:pt x="2242" y="812"/>
                  </a:lnTo>
                  <a:lnTo>
                    <a:pt x="2245" y="812"/>
                  </a:lnTo>
                  <a:lnTo>
                    <a:pt x="2245" y="810"/>
                  </a:lnTo>
                  <a:lnTo>
                    <a:pt x="2245" y="810"/>
                  </a:lnTo>
                  <a:lnTo>
                    <a:pt x="2245" y="810"/>
                  </a:lnTo>
                  <a:lnTo>
                    <a:pt x="2245" y="807"/>
                  </a:lnTo>
                  <a:lnTo>
                    <a:pt x="2245" y="807"/>
                  </a:lnTo>
                  <a:lnTo>
                    <a:pt x="2245" y="807"/>
                  </a:lnTo>
                  <a:lnTo>
                    <a:pt x="2242" y="807"/>
                  </a:lnTo>
                  <a:lnTo>
                    <a:pt x="2242" y="807"/>
                  </a:lnTo>
                  <a:lnTo>
                    <a:pt x="2240" y="807"/>
                  </a:lnTo>
                  <a:lnTo>
                    <a:pt x="2240" y="807"/>
                  </a:lnTo>
                  <a:lnTo>
                    <a:pt x="2240" y="810"/>
                  </a:lnTo>
                  <a:lnTo>
                    <a:pt x="2240" y="810"/>
                  </a:lnTo>
                  <a:lnTo>
                    <a:pt x="2240" y="810"/>
                  </a:lnTo>
                  <a:lnTo>
                    <a:pt x="2240" y="810"/>
                  </a:lnTo>
                  <a:lnTo>
                    <a:pt x="2240" y="807"/>
                  </a:lnTo>
                  <a:lnTo>
                    <a:pt x="2238" y="807"/>
                  </a:lnTo>
                  <a:lnTo>
                    <a:pt x="2238" y="805"/>
                  </a:lnTo>
                  <a:lnTo>
                    <a:pt x="2238" y="805"/>
                  </a:lnTo>
                  <a:lnTo>
                    <a:pt x="2238" y="805"/>
                  </a:lnTo>
                  <a:lnTo>
                    <a:pt x="2238" y="802"/>
                  </a:lnTo>
                  <a:lnTo>
                    <a:pt x="2233" y="800"/>
                  </a:lnTo>
                  <a:lnTo>
                    <a:pt x="2233" y="802"/>
                  </a:lnTo>
                  <a:lnTo>
                    <a:pt x="2235" y="805"/>
                  </a:lnTo>
                  <a:lnTo>
                    <a:pt x="2235" y="805"/>
                  </a:lnTo>
                  <a:lnTo>
                    <a:pt x="2235" y="807"/>
                  </a:lnTo>
                  <a:lnTo>
                    <a:pt x="2233" y="810"/>
                  </a:lnTo>
                  <a:lnTo>
                    <a:pt x="2233" y="812"/>
                  </a:lnTo>
                  <a:lnTo>
                    <a:pt x="2233" y="812"/>
                  </a:lnTo>
                  <a:lnTo>
                    <a:pt x="2233" y="814"/>
                  </a:lnTo>
                  <a:lnTo>
                    <a:pt x="2233" y="814"/>
                  </a:lnTo>
                  <a:lnTo>
                    <a:pt x="2235" y="814"/>
                  </a:lnTo>
                  <a:lnTo>
                    <a:pt x="2238" y="814"/>
                  </a:lnTo>
                  <a:lnTo>
                    <a:pt x="2238" y="817"/>
                  </a:lnTo>
                  <a:lnTo>
                    <a:pt x="2238" y="817"/>
                  </a:lnTo>
                  <a:lnTo>
                    <a:pt x="2238" y="819"/>
                  </a:lnTo>
                  <a:lnTo>
                    <a:pt x="2238" y="819"/>
                  </a:lnTo>
                  <a:lnTo>
                    <a:pt x="2238" y="821"/>
                  </a:lnTo>
                  <a:lnTo>
                    <a:pt x="2235" y="821"/>
                  </a:lnTo>
                  <a:lnTo>
                    <a:pt x="2233" y="821"/>
                  </a:lnTo>
                  <a:lnTo>
                    <a:pt x="2228" y="824"/>
                  </a:lnTo>
                  <a:lnTo>
                    <a:pt x="2228" y="821"/>
                  </a:lnTo>
                  <a:lnTo>
                    <a:pt x="2228" y="821"/>
                  </a:lnTo>
                  <a:lnTo>
                    <a:pt x="2223" y="819"/>
                  </a:lnTo>
                  <a:lnTo>
                    <a:pt x="2223" y="819"/>
                  </a:lnTo>
                  <a:lnTo>
                    <a:pt x="2223" y="819"/>
                  </a:lnTo>
                  <a:lnTo>
                    <a:pt x="2221" y="817"/>
                  </a:lnTo>
                  <a:lnTo>
                    <a:pt x="2221" y="819"/>
                  </a:lnTo>
                  <a:lnTo>
                    <a:pt x="2221" y="819"/>
                  </a:lnTo>
                  <a:lnTo>
                    <a:pt x="2221" y="821"/>
                  </a:lnTo>
                  <a:lnTo>
                    <a:pt x="2223" y="821"/>
                  </a:lnTo>
                  <a:lnTo>
                    <a:pt x="2226" y="824"/>
                  </a:lnTo>
                  <a:lnTo>
                    <a:pt x="2226" y="826"/>
                  </a:lnTo>
                  <a:lnTo>
                    <a:pt x="2226" y="826"/>
                  </a:lnTo>
                  <a:lnTo>
                    <a:pt x="2223" y="829"/>
                  </a:lnTo>
                  <a:lnTo>
                    <a:pt x="2223" y="829"/>
                  </a:lnTo>
                  <a:lnTo>
                    <a:pt x="2221" y="829"/>
                  </a:lnTo>
                  <a:lnTo>
                    <a:pt x="2221" y="829"/>
                  </a:lnTo>
                  <a:lnTo>
                    <a:pt x="2221" y="831"/>
                  </a:lnTo>
                  <a:lnTo>
                    <a:pt x="2221" y="831"/>
                  </a:lnTo>
                  <a:lnTo>
                    <a:pt x="2221" y="833"/>
                  </a:lnTo>
                  <a:lnTo>
                    <a:pt x="2221" y="833"/>
                  </a:lnTo>
                  <a:lnTo>
                    <a:pt x="2221" y="836"/>
                  </a:lnTo>
                  <a:lnTo>
                    <a:pt x="2223" y="836"/>
                  </a:lnTo>
                  <a:lnTo>
                    <a:pt x="2223" y="833"/>
                  </a:lnTo>
                  <a:lnTo>
                    <a:pt x="2223" y="833"/>
                  </a:lnTo>
                  <a:lnTo>
                    <a:pt x="2223" y="836"/>
                  </a:lnTo>
                  <a:lnTo>
                    <a:pt x="2226" y="836"/>
                  </a:lnTo>
                  <a:lnTo>
                    <a:pt x="2228" y="833"/>
                  </a:lnTo>
                  <a:lnTo>
                    <a:pt x="2228" y="836"/>
                  </a:lnTo>
                  <a:lnTo>
                    <a:pt x="2228" y="836"/>
                  </a:lnTo>
                  <a:lnTo>
                    <a:pt x="2228" y="836"/>
                  </a:lnTo>
                  <a:lnTo>
                    <a:pt x="2228" y="836"/>
                  </a:lnTo>
                  <a:lnTo>
                    <a:pt x="2233" y="831"/>
                  </a:lnTo>
                  <a:lnTo>
                    <a:pt x="2235" y="831"/>
                  </a:lnTo>
                  <a:lnTo>
                    <a:pt x="2238" y="831"/>
                  </a:lnTo>
                  <a:lnTo>
                    <a:pt x="2238" y="829"/>
                  </a:lnTo>
                  <a:lnTo>
                    <a:pt x="2240" y="829"/>
                  </a:lnTo>
                  <a:lnTo>
                    <a:pt x="2240" y="829"/>
                  </a:lnTo>
                  <a:lnTo>
                    <a:pt x="2242" y="826"/>
                  </a:lnTo>
                  <a:lnTo>
                    <a:pt x="2242" y="826"/>
                  </a:lnTo>
                  <a:lnTo>
                    <a:pt x="2245" y="821"/>
                  </a:lnTo>
                  <a:lnTo>
                    <a:pt x="2245" y="821"/>
                  </a:lnTo>
                  <a:lnTo>
                    <a:pt x="2245" y="819"/>
                  </a:lnTo>
                  <a:lnTo>
                    <a:pt x="2247" y="819"/>
                  </a:lnTo>
                  <a:lnTo>
                    <a:pt x="2247" y="819"/>
                  </a:lnTo>
                  <a:lnTo>
                    <a:pt x="2249" y="817"/>
                  </a:lnTo>
                  <a:lnTo>
                    <a:pt x="2249" y="814"/>
                  </a:lnTo>
                  <a:lnTo>
                    <a:pt x="2252" y="812"/>
                  </a:lnTo>
                  <a:lnTo>
                    <a:pt x="2252" y="810"/>
                  </a:lnTo>
                  <a:lnTo>
                    <a:pt x="2259" y="798"/>
                  </a:lnTo>
                  <a:lnTo>
                    <a:pt x="2261" y="798"/>
                  </a:lnTo>
                  <a:lnTo>
                    <a:pt x="2261" y="798"/>
                  </a:lnTo>
                  <a:lnTo>
                    <a:pt x="2264" y="798"/>
                  </a:lnTo>
                  <a:lnTo>
                    <a:pt x="2264" y="798"/>
                  </a:lnTo>
                  <a:lnTo>
                    <a:pt x="2268" y="798"/>
                  </a:lnTo>
                  <a:lnTo>
                    <a:pt x="2271" y="798"/>
                  </a:lnTo>
                  <a:lnTo>
                    <a:pt x="2278" y="798"/>
                  </a:lnTo>
                  <a:lnTo>
                    <a:pt x="2283" y="798"/>
                  </a:lnTo>
                  <a:lnTo>
                    <a:pt x="2287" y="800"/>
                  </a:lnTo>
                  <a:lnTo>
                    <a:pt x="2292" y="800"/>
                  </a:lnTo>
                  <a:lnTo>
                    <a:pt x="2299" y="805"/>
                  </a:lnTo>
                  <a:lnTo>
                    <a:pt x="2304" y="807"/>
                  </a:lnTo>
                  <a:lnTo>
                    <a:pt x="2304" y="810"/>
                  </a:lnTo>
                  <a:lnTo>
                    <a:pt x="2306" y="810"/>
                  </a:lnTo>
                  <a:lnTo>
                    <a:pt x="2306" y="810"/>
                  </a:lnTo>
                  <a:lnTo>
                    <a:pt x="2309" y="817"/>
                  </a:lnTo>
                  <a:lnTo>
                    <a:pt x="2311" y="819"/>
                  </a:lnTo>
                  <a:lnTo>
                    <a:pt x="2311" y="821"/>
                  </a:lnTo>
                  <a:lnTo>
                    <a:pt x="2311" y="821"/>
                  </a:lnTo>
                  <a:lnTo>
                    <a:pt x="2311" y="824"/>
                  </a:lnTo>
                  <a:lnTo>
                    <a:pt x="2311" y="826"/>
                  </a:lnTo>
                  <a:lnTo>
                    <a:pt x="2304" y="829"/>
                  </a:lnTo>
                  <a:lnTo>
                    <a:pt x="2304" y="829"/>
                  </a:lnTo>
                  <a:lnTo>
                    <a:pt x="2302" y="826"/>
                  </a:lnTo>
                  <a:lnTo>
                    <a:pt x="2302" y="826"/>
                  </a:lnTo>
                  <a:lnTo>
                    <a:pt x="2299" y="821"/>
                  </a:lnTo>
                  <a:lnTo>
                    <a:pt x="2299" y="821"/>
                  </a:lnTo>
                  <a:lnTo>
                    <a:pt x="2299" y="821"/>
                  </a:lnTo>
                  <a:lnTo>
                    <a:pt x="2299" y="824"/>
                  </a:lnTo>
                  <a:lnTo>
                    <a:pt x="2297" y="826"/>
                  </a:lnTo>
                  <a:lnTo>
                    <a:pt x="2297" y="826"/>
                  </a:lnTo>
                  <a:lnTo>
                    <a:pt x="2295" y="826"/>
                  </a:lnTo>
                  <a:lnTo>
                    <a:pt x="2295" y="829"/>
                  </a:lnTo>
                  <a:lnTo>
                    <a:pt x="2295" y="829"/>
                  </a:lnTo>
                  <a:lnTo>
                    <a:pt x="2295" y="829"/>
                  </a:lnTo>
                  <a:lnTo>
                    <a:pt x="2292" y="829"/>
                  </a:lnTo>
                  <a:lnTo>
                    <a:pt x="2292" y="829"/>
                  </a:lnTo>
                  <a:lnTo>
                    <a:pt x="2290" y="826"/>
                  </a:lnTo>
                  <a:lnTo>
                    <a:pt x="2292" y="829"/>
                  </a:lnTo>
                  <a:lnTo>
                    <a:pt x="2292" y="829"/>
                  </a:lnTo>
                  <a:lnTo>
                    <a:pt x="2292" y="831"/>
                  </a:lnTo>
                  <a:lnTo>
                    <a:pt x="2292" y="831"/>
                  </a:lnTo>
                  <a:lnTo>
                    <a:pt x="2292" y="833"/>
                  </a:lnTo>
                  <a:lnTo>
                    <a:pt x="2292" y="833"/>
                  </a:lnTo>
                  <a:lnTo>
                    <a:pt x="2290" y="833"/>
                  </a:lnTo>
                  <a:lnTo>
                    <a:pt x="2290" y="836"/>
                  </a:lnTo>
                  <a:lnTo>
                    <a:pt x="2292" y="836"/>
                  </a:lnTo>
                  <a:lnTo>
                    <a:pt x="2295" y="836"/>
                  </a:lnTo>
                  <a:lnTo>
                    <a:pt x="2295" y="833"/>
                  </a:lnTo>
                  <a:lnTo>
                    <a:pt x="2295" y="833"/>
                  </a:lnTo>
                  <a:lnTo>
                    <a:pt x="2299" y="833"/>
                  </a:lnTo>
                  <a:lnTo>
                    <a:pt x="2299" y="836"/>
                  </a:lnTo>
                  <a:lnTo>
                    <a:pt x="2306" y="836"/>
                  </a:lnTo>
                  <a:lnTo>
                    <a:pt x="2309" y="836"/>
                  </a:lnTo>
                  <a:lnTo>
                    <a:pt x="2309" y="836"/>
                  </a:lnTo>
                  <a:lnTo>
                    <a:pt x="2311" y="836"/>
                  </a:lnTo>
                  <a:lnTo>
                    <a:pt x="2311" y="836"/>
                  </a:lnTo>
                  <a:lnTo>
                    <a:pt x="2311" y="838"/>
                  </a:lnTo>
                  <a:lnTo>
                    <a:pt x="2311" y="838"/>
                  </a:lnTo>
                  <a:lnTo>
                    <a:pt x="2311" y="838"/>
                  </a:lnTo>
                  <a:lnTo>
                    <a:pt x="2311" y="840"/>
                  </a:lnTo>
                  <a:lnTo>
                    <a:pt x="2311" y="840"/>
                  </a:lnTo>
                  <a:lnTo>
                    <a:pt x="2311" y="838"/>
                  </a:lnTo>
                  <a:lnTo>
                    <a:pt x="2309" y="838"/>
                  </a:lnTo>
                  <a:lnTo>
                    <a:pt x="2309" y="840"/>
                  </a:lnTo>
                  <a:lnTo>
                    <a:pt x="2309" y="840"/>
                  </a:lnTo>
                  <a:lnTo>
                    <a:pt x="2311" y="843"/>
                  </a:lnTo>
                  <a:lnTo>
                    <a:pt x="2309" y="843"/>
                  </a:lnTo>
                  <a:lnTo>
                    <a:pt x="2309" y="845"/>
                  </a:lnTo>
                  <a:lnTo>
                    <a:pt x="2309" y="845"/>
                  </a:lnTo>
                  <a:lnTo>
                    <a:pt x="2309" y="848"/>
                  </a:lnTo>
                  <a:lnTo>
                    <a:pt x="2309" y="845"/>
                  </a:lnTo>
                  <a:lnTo>
                    <a:pt x="2314" y="845"/>
                  </a:lnTo>
                  <a:lnTo>
                    <a:pt x="2316" y="843"/>
                  </a:lnTo>
                  <a:lnTo>
                    <a:pt x="2316" y="845"/>
                  </a:lnTo>
                  <a:lnTo>
                    <a:pt x="2318" y="845"/>
                  </a:lnTo>
                  <a:lnTo>
                    <a:pt x="2318" y="843"/>
                  </a:lnTo>
                  <a:lnTo>
                    <a:pt x="2318" y="845"/>
                  </a:lnTo>
                  <a:lnTo>
                    <a:pt x="2321" y="843"/>
                  </a:lnTo>
                  <a:lnTo>
                    <a:pt x="2321" y="845"/>
                  </a:lnTo>
                  <a:lnTo>
                    <a:pt x="2323" y="845"/>
                  </a:lnTo>
                  <a:lnTo>
                    <a:pt x="2323" y="848"/>
                  </a:lnTo>
                  <a:lnTo>
                    <a:pt x="2321" y="848"/>
                  </a:lnTo>
                  <a:lnTo>
                    <a:pt x="2321" y="850"/>
                  </a:lnTo>
                  <a:lnTo>
                    <a:pt x="2321" y="850"/>
                  </a:lnTo>
                  <a:lnTo>
                    <a:pt x="2321" y="850"/>
                  </a:lnTo>
                  <a:lnTo>
                    <a:pt x="2321" y="852"/>
                  </a:lnTo>
                  <a:lnTo>
                    <a:pt x="2321" y="855"/>
                  </a:lnTo>
                  <a:lnTo>
                    <a:pt x="2318" y="855"/>
                  </a:lnTo>
                  <a:lnTo>
                    <a:pt x="2318" y="855"/>
                  </a:lnTo>
                  <a:lnTo>
                    <a:pt x="2316" y="857"/>
                  </a:lnTo>
                  <a:lnTo>
                    <a:pt x="2314" y="857"/>
                  </a:lnTo>
                  <a:lnTo>
                    <a:pt x="2311" y="860"/>
                  </a:lnTo>
                  <a:lnTo>
                    <a:pt x="2311" y="860"/>
                  </a:lnTo>
                  <a:lnTo>
                    <a:pt x="2311" y="860"/>
                  </a:lnTo>
                  <a:lnTo>
                    <a:pt x="2314" y="860"/>
                  </a:lnTo>
                  <a:lnTo>
                    <a:pt x="2314" y="857"/>
                  </a:lnTo>
                  <a:lnTo>
                    <a:pt x="2316" y="857"/>
                  </a:lnTo>
                  <a:lnTo>
                    <a:pt x="2318" y="857"/>
                  </a:lnTo>
                  <a:lnTo>
                    <a:pt x="2321" y="855"/>
                  </a:lnTo>
                  <a:lnTo>
                    <a:pt x="2321" y="850"/>
                  </a:lnTo>
                  <a:lnTo>
                    <a:pt x="2323" y="850"/>
                  </a:lnTo>
                  <a:lnTo>
                    <a:pt x="2323" y="852"/>
                  </a:lnTo>
                  <a:lnTo>
                    <a:pt x="2323" y="855"/>
                  </a:lnTo>
                  <a:lnTo>
                    <a:pt x="2321" y="857"/>
                  </a:lnTo>
                  <a:lnTo>
                    <a:pt x="2323" y="855"/>
                  </a:lnTo>
                  <a:lnTo>
                    <a:pt x="2323" y="855"/>
                  </a:lnTo>
                  <a:lnTo>
                    <a:pt x="2325" y="852"/>
                  </a:lnTo>
                  <a:lnTo>
                    <a:pt x="2325" y="850"/>
                  </a:lnTo>
                  <a:lnTo>
                    <a:pt x="2330" y="850"/>
                  </a:lnTo>
                  <a:lnTo>
                    <a:pt x="2330" y="852"/>
                  </a:lnTo>
                  <a:lnTo>
                    <a:pt x="2337" y="855"/>
                  </a:lnTo>
                  <a:lnTo>
                    <a:pt x="2340" y="855"/>
                  </a:lnTo>
                  <a:lnTo>
                    <a:pt x="2340" y="857"/>
                  </a:lnTo>
                  <a:lnTo>
                    <a:pt x="2340" y="857"/>
                  </a:lnTo>
                  <a:lnTo>
                    <a:pt x="2340" y="857"/>
                  </a:lnTo>
                  <a:lnTo>
                    <a:pt x="2342" y="857"/>
                  </a:lnTo>
                  <a:lnTo>
                    <a:pt x="2342" y="860"/>
                  </a:lnTo>
                  <a:lnTo>
                    <a:pt x="2342" y="860"/>
                  </a:lnTo>
                  <a:lnTo>
                    <a:pt x="2342" y="862"/>
                  </a:lnTo>
                  <a:lnTo>
                    <a:pt x="2344" y="864"/>
                  </a:lnTo>
                  <a:lnTo>
                    <a:pt x="2344" y="867"/>
                  </a:lnTo>
                  <a:lnTo>
                    <a:pt x="2344" y="867"/>
                  </a:lnTo>
                  <a:lnTo>
                    <a:pt x="2349" y="869"/>
                  </a:lnTo>
                  <a:lnTo>
                    <a:pt x="2349" y="871"/>
                  </a:lnTo>
                  <a:lnTo>
                    <a:pt x="2349" y="871"/>
                  </a:lnTo>
                  <a:lnTo>
                    <a:pt x="2347" y="871"/>
                  </a:lnTo>
                  <a:lnTo>
                    <a:pt x="2340" y="871"/>
                  </a:lnTo>
                  <a:lnTo>
                    <a:pt x="2340" y="874"/>
                  </a:lnTo>
                  <a:lnTo>
                    <a:pt x="2344" y="876"/>
                  </a:lnTo>
                  <a:lnTo>
                    <a:pt x="2349" y="879"/>
                  </a:lnTo>
                  <a:lnTo>
                    <a:pt x="2354" y="881"/>
                  </a:lnTo>
                  <a:lnTo>
                    <a:pt x="2356" y="881"/>
                  </a:lnTo>
                  <a:lnTo>
                    <a:pt x="2356" y="881"/>
                  </a:lnTo>
                  <a:lnTo>
                    <a:pt x="2361" y="881"/>
                  </a:lnTo>
                  <a:lnTo>
                    <a:pt x="2363" y="881"/>
                  </a:lnTo>
                  <a:lnTo>
                    <a:pt x="2371" y="879"/>
                  </a:lnTo>
                  <a:lnTo>
                    <a:pt x="2371" y="879"/>
                  </a:lnTo>
                  <a:lnTo>
                    <a:pt x="2373" y="879"/>
                  </a:lnTo>
                  <a:lnTo>
                    <a:pt x="2371" y="879"/>
                  </a:lnTo>
                  <a:lnTo>
                    <a:pt x="2375" y="879"/>
                  </a:lnTo>
                  <a:lnTo>
                    <a:pt x="2375" y="879"/>
                  </a:lnTo>
                  <a:lnTo>
                    <a:pt x="2380" y="879"/>
                  </a:lnTo>
                  <a:lnTo>
                    <a:pt x="2385" y="876"/>
                  </a:lnTo>
                  <a:lnTo>
                    <a:pt x="2387" y="874"/>
                  </a:lnTo>
                  <a:lnTo>
                    <a:pt x="2390" y="871"/>
                  </a:lnTo>
                  <a:lnTo>
                    <a:pt x="2394" y="871"/>
                  </a:lnTo>
                  <a:lnTo>
                    <a:pt x="2399" y="869"/>
                  </a:lnTo>
                  <a:lnTo>
                    <a:pt x="2409" y="869"/>
                  </a:lnTo>
                  <a:lnTo>
                    <a:pt x="2409" y="869"/>
                  </a:lnTo>
                  <a:lnTo>
                    <a:pt x="2409" y="869"/>
                  </a:lnTo>
                  <a:lnTo>
                    <a:pt x="2409" y="871"/>
                  </a:lnTo>
                  <a:lnTo>
                    <a:pt x="2409" y="871"/>
                  </a:lnTo>
                  <a:lnTo>
                    <a:pt x="2409" y="871"/>
                  </a:lnTo>
                  <a:lnTo>
                    <a:pt x="2409" y="871"/>
                  </a:lnTo>
                  <a:lnTo>
                    <a:pt x="2409" y="869"/>
                  </a:lnTo>
                  <a:lnTo>
                    <a:pt x="2411" y="869"/>
                  </a:lnTo>
                  <a:lnTo>
                    <a:pt x="2416" y="867"/>
                  </a:lnTo>
                  <a:lnTo>
                    <a:pt x="2423" y="867"/>
                  </a:lnTo>
                  <a:lnTo>
                    <a:pt x="2430" y="867"/>
                  </a:lnTo>
                  <a:lnTo>
                    <a:pt x="2435" y="867"/>
                  </a:lnTo>
                  <a:lnTo>
                    <a:pt x="2439" y="869"/>
                  </a:lnTo>
                  <a:lnTo>
                    <a:pt x="2444" y="869"/>
                  </a:lnTo>
                  <a:lnTo>
                    <a:pt x="2447" y="869"/>
                  </a:lnTo>
                  <a:lnTo>
                    <a:pt x="2449" y="869"/>
                  </a:lnTo>
                  <a:lnTo>
                    <a:pt x="2451" y="869"/>
                  </a:lnTo>
                  <a:lnTo>
                    <a:pt x="2456" y="871"/>
                  </a:lnTo>
                  <a:lnTo>
                    <a:pt x="2458" y="871"/>
                  </a:lnTo>
                  <a:lnTo>
                    <a:pt x="2458" y="871"/>
                  </a:lnTo>
                  <a:lnTo>
                    <a:pt x="2461" y="874"/>
                  </a:lnTo>
                  <a:lnTo>
                    <a:pt x="2468" y="879"/>
                  </a:lnTo>
                  <a:lnTo>
                    <a:pt x="2475" y="881"/>
                  </a:lnTo>
                  <a:lnTo>
                    <a:pt x="2482" y="890"/>
                  </a:lnTo>
                  <a:lnTo>
                    <a:pt x="2487" y="895"/>
                  </a:lnTo>
                  <a:lnTo>
                    <a:pt x="2489" y="905"/>
                  </a:lnTo>
                  <a:lnTo>
                    <a:pt x="2489" y="907"/>
                  </a:lnTo>
                  <a:lnTo>
                    <a:pt x="2489" y="907"/>
                  </a:lnTo>
                  <a:lnTo>
                    <a:pt x="2489" y="909"/>
                  </a:lnTo>
                  <a:lnTo>
                    <a:pt x="2489" y="909"/>
                  </a:lnTo>
                  <a:lnTo>
                    <a:pt x="2489" y="912"/>
                  </a:lnTo>
                  <a:lnTo>
                    <a:pt x="2489" y="914"/>
                  </a:lnTo>
                  <a:lnTo>
                    <a:pt x="2489" y="914"/>
                  </a:lnTo>
                  <a:lnTo>
                    <a:pt x="2487" y="917"/>
                  </a:lnTo>
                  <a:lnTo>
                    <a:pt x="2487" y="919"/>
                  </a:lnTo>
                  <a:lnTo>
                    <a:pt x="2487" y="919"/>
                  </a:lnTo>
                  <a:lnTo>
                    <a:pt x="2482" y="917"/>
                  </a:lnTo>
                  <a:lnTo>
                    <a:pt x="2482" y="919"/>
                  </a:lnTo>
                  <a:lnTo>
                    <a:pt x="2482" y="919"/>
                  </a:lnTo>
                  <a:lnTo>
                    <a:pt x="2485" y="919"/>
                  </a:lnTo>
                  <a:lnTo>
                    <a:pt x="2487" y="919"/>
                  </a:lnTo>
                  <a:lnTo>
                    <a:pt x="2487" y="921"/>
                  </a:lnTo>
                  <a:lnTo>
                    <a:pt x="2487" y="924"/>
                  </a:lnTo>
                  <a:lnTo>
                    <a:pt x="2487" y="924"/>
                  </a:lnTo>
                  <a:lnTo>
                    <a:pt x="2487" y="926"/>
                  </a:lnTo>
                  <a:lnTo>
                    <a:pt x="2487" y="926"/>
                  </a:lnTo>
                  <a:lnTo>
                    <a:pt x="2485" y="926"/>
                  </a:lnTo>
                  <a:lnTo>
                    <a:pt x="2482" y="929"/>
                  </a:lnTo>
                  <a:lnTo>
                    <a:pt x="2482" y="929"/>
                  </a:lnTo>
                  <a:lnTo>
                    <a:pt x="2482" y="931"/>
                  </a:lnTo>
                  <a:lnTo>
                    <a:pt x="2482" y="931"/>
                  </a:lnTo>
                  <a:lnTo>
                    <a:pt x="2482" y="933"/>
                  </a:lnTo>
                  <a:lnTo>
                    <a:pt x="2482" y="936"/>
                  </a:lnTo>
                  <a:lnTo>
                    <a:pt x="2485" y="936"/>
                  </a:lnTo>
                  <a:lnTo>
                    <a:pt x="2485" y="936"/>
                  </a:lnTo>
                  <a:lnTo>
                    <a:pt x="2487" y="936"/>
                  </a:lnTo>
                  <a:lnTo>
                    <a:pt x="2489" y="940"/>
                  </a:lnTo>
                  <a:lnTo>
                    <a:pt x="2492" y="940"/>
                  </a:lnTo>
                  <a:lnTo>
                    <a:pt x="2489" y="938"/>
                  </a:lnTo>
                  <a:lnTo>
                    <a:pt x="2492" y="940"/>
                  </a:lnTo>
                  <a:lnTo>
                    <a:pt x="2494" y="940"/>
                  </a:lnTo>
                  <a:lnTo>
                    <a:pt x="2494" y="943"/>
                  </a:lnTo>
                  <a:lnTo>
                    <a:pt x="2494" y="940"/>
                  </a:lnTo>
                  <a:lnTo>
                    <a:pt x="2496" y="940"/>
                  </a:lnTo>
                  <a:lnTo>
                    <a:pt x="2501" y="943"/>
                  </a:lnTo>
                  <a:lnTo>
                    <a:pt x="2504" y="945"/>
                  </a:lnTo>
                  <a:lnTo>
                    <a:pt x="2504" y="945"/>
                  </a:lnTo>
                  <a:lnTo>
                    <a:pt x="2504" y="945"/>
                  </a:lnTo>
                  <a:lnTo>
                    <a:pt x="2506" y="948"/>
                  </a:lnTo>
                  <a:lnTo>
                    <a:pt x="2506" y="948"/>
                  </a:lnTo>
                  <a:lnTo>
                    <a:pt x="2504" y="950"/>
                  </a:lnTo>
                  <a:lnTo>
                    <a:pt x="2504" y="950"/>
                  </a:lnTo>
                  <a:lnTo>
                    <a:pt x="2504" y="952"/>
                  </a:lnTo>
                  <a:lnTo>
                    <a:pt x="2504" y="955"/>
                  </a:lnTo>
                  <a:lnTo>
                    <a:pt x="2504" y="955"/>
                  </a:lnTo>
                  <a:lnTo>
                    <a:pt x="2504" y="957"/>
                  </a:lnTo>
                  <a:lnTo>
                    <a:pt x="2506" y="957"/>
                  </a:lnTo>
                  <a:lnTo>
                    <a:pt x="2506" y="959"/>
                  </a:lnTo>
                  <a:lnTo>
                    <a:pt x="2506" y="959"/>
                  </a:lnTo>
                  <a:lnTo>
                    <a:pt x="2506" y="962"/>
                  </a:lnTo>
                  <a:lnTo>
                    <a:pt x="2506" y="964"/>
                  </a:lnTo>
                  <a:lnTo>
                    <a:pt x="2506" y="964"/>
                  </a:lnTo>
                  <a:lnTo>
                    <a:pt x="2506" y="967"/>
                  </a:lnTo>
                  <a:lnTo>
                    <a:pt x="2506" y="969"/>
                  </a:lnTo>
                  <a:lnTo>
                    <a:pt x="2506" y="969"/>
                  </a:lnTo>
                  <a:lnTo>
                    <a:pt x="2504" y="971"/>
                  </a:lnTo>
                  <a:lnTo>
                    <a:pt x="2508" y="974"/>
                  </a:lnTo>
                  <a:lnTo>
                    <a:pt x="2511" y="974"/>
                  </a:lnTo>
                  <a:lnTo>
                    <a:pt x="2511" y="976"/>
                  </a:lnTo>
                  <a:lnTo>
                    <a:pt x="2513" y="976"/>
                  </a:lnTo>
                  <a:lnTo>
                    <a:pt x="2513" y="976"/>
                  </a:lnTo>
                  <a:lnTo>
                    <a:pt x="2513" y="979"/>
                  </a:lnTo>
                  <a:lnTo>
                    <a:pt x="2513" y="979"/>
                  </a:lnTo>
                  <a:lnTo>
                    <a:pt x="2511" y="981"/>
                  </a:lnTo>
                  <a:lnTo>
                    <a:pt x="2511" y="981"/>
                  </a:lnTo>
                  <a:lnTo>
                    <a:pt x="2511" y="983"/>
                  </a:lnTo>
                  <a:lnTo>
                    <a:pt x="2511" y="983"/>
                  </a:lnTo>
                  <a:lnTo>
                    <a:pt x="2511" y="986"/>
                  </a:lnTo>
                  <a:lnTo>
                    <a:pt x="2511" y="986"/>
                  </a:lnTo>
                  <a:lnTo>
                    <a:pt x="2511" y="988"/>
                  </a:lnTo>
                  <a:lnTo>
                    <a:pt x="2511" y="990"/>
                  </a:lnTo>
                  <a:lnTo>
                    <a:pt x="2508" y="990"/>
                  </a:lnTo>
                  <a:lnTo>
                    <a:pt x="2508" y="993"/>
                  </a:lnTo>
                  <a:lnTo>
                    <a:pt x="2508" y="995"/>
                  </a:lnTo>
                  <a:lnTo>
                    <a:pt x="2506" y="998"/>
                  </a:lnTo>
                  <a:lnTo>
                    <a:pt x="2504" y="998"/>
                  </a:lnTo>
                  <a:lnTo>
                    <a:pt x="2501" y="998"/>
                  </a:lnTo>
                  <a:lnTo>
                    <a:pt x="2501" y="998"/>
                  </a:lnTo>
                  <a:lnTo>
                    <a:pt x="2501" y="1000"/>
                  </a:lnTo>
                  <a:lnTo>
                    <a:pt x="2504" y="1000"/>
                  </a:lnTo>
                  <a:lnTo>
                    <a:pt x="2506" y="1000"/>
                  </a:lnTo>
                  <a:lnTo>
                    <a:pt x="2508" y="998"/>
                  </a:lnTo>
                  <a:lnTo>
                    <a:pt x="2508" y="998"/>
                  </a:lnTo>
                  <a:lnTo>
                    <a:pt x="2511" y="993"/>
                  </a:lnTo>
                  <a:lnTo>
                    <a:pt x="2511" y="990"/>
                  </a:lnTo>
                  <a:lnTo>
                    <a:pt x="2511" y="990"/>
                  </a:lnTo>
                  <a:lnTo>
                    <a:pt x="2511" y="990"/>
                  </a:lnTo>
                  <a:lnTo>
                    <a:pt x="2511" y="988"/>
                  </a:lnTo>
                  <a:lnTo>
                    <a:pt x="2511" y="988"/>
                  </a:lnTo>
                  <a:lnTo>
                    <a:pt x="2511" y="986"/>
                  </a:lnTo>
                  <a:lnTo>
                    <a:pt x="2513" y="983"/>
                  </a:lnTo>
                  <a:lnTo>
                    <a:pt x="2513" y="981"/>
                  </a:lnTo>
                  <a:lnTo>
                    <a:pt x="2515" y="981"/>
                  </a:lnTo>
                  <a:lnTo>
                    <a:pt x="2515" y="979"/>
                  </a:lnTo>
                  <a:lnTo>
                    <a:pt x="2515" y="979"/>
                  </a:lnTo>
                  <a:lnTo>
                    <a:pt x="2515" y="976"/>
                  </a:lnTo>
                  <a:lnTo>
                    <a:pt x="2515" y="976"/>
                  </a:lnTo>
                  <a:lnTo>
                    <a:pt x="2515" y="974"/>
                  </a:lnTo>
                  <a:lnTo>
                    <a:pt x="2513" y="974"/>
                  </a:lnTo>
                  <a:lnTo>
                    <a:pt x="2513" y="971"/>
                  </a:lnTo>
                  <a:lnTo>
                    <a:pt x="2513" y="969"/>
                  </a:lnTo>
                  <a:lnTo>
                    <a:pt x="2513" y="969"/>
                  </a:lnTo>
                  <a:lnTo>
                    <a:pt x="2513" y="967"/>
                  </a:lnTo>
                  <a:lnTo>
                    <a:pt x="2513" y="967"/>
                  </a:lnTo>
                  <a:lnTo>
                    <a:pt x="2513" y="967"/>
                  </a:lnTo>
                  <a:lnTo>
                    <a:pt x="2513" y="964"/>
                  </a:lnTo>
                  <a:lnTo>
                    <a:pt x="2513" y="962"/>
                  </a:lnTo>
                  <a:lnTo>
                    <a:pt x="2513" y="959"/>
                  </a:lnTo>
                  <a:lnTo>
                    <a:pt x="2513" y="959"/>
                  </a:lnTo>
                  <a:lnTo>
                    <a:pt x="2513" y="959"/>
                  </a:lnTo>
                  <a:lnTo>
                    <a:pt x="2513" y="959"/>
                  </a:lnTo>
                  <a:lnTo>
                    <a:pt x="2513" y="957"/>
                  </a:lnTo>
                  <a:lnTo>
                    <a:pt x="2513" y="957"/>
                  </a:lnTo>
                  <a:lnTo>
                    <a:pt x="2513" y="957"/>
                  </a:lnTo>
                  <a:lnTo>
                    <a:pt x="2518" y="955"/>
                  </a:lnTo>
                  <a:lnTo>
                    <a:pt x="2518" y="955"/>
                  </a:lnTo>
                  <a:lnTo>
                    <a:pt x="2518" y="952"/>
                  </a:lnTo>
                  <a:lnTo>
                    <a:pt x="2518" y="950"/>
                  </a:lnTo>
                  <a:lnTo>
                    <a:pt x="2520" y="950"/>
                  </a:lnTo>
                  <a:lnTo>
                    <a:pt x="2520" y="950"/>
                  </a:lnTo>
                  <a:lnTo>
                    <a:pt x="2520" y="950"/>
                  </a:lnTo>
                  <a:lnTo>
                    <a:pt x="2523" y="950"/>
                  </a:lnTo>
                  <a:lnTo>
                    <a:pt x="2523" y="948"/>
                  </a:lnTo>
                  <a:lnTo>
                    <a:pt x="2523" y="948"/>
                  </a:lnTo>
                  <a:lnTo>
                    <a:pt x="2525" y="948"/>
                  </a:lnTo>
                  <a:lnTo>
                    <a:pt x="2527" y="945"/>
                  </a:lnTo>
                  <a:lnTo>
                    <a:pt x="2527" y="945"/>
                  </a:lnTo>
                  <a:lnTo>
                    <a:pt x="2527" y="943"/>
                  </a:lnTo>
                  <a:lnTo>
                    <a:pt x="2527" y="943"/>
                  </a:lnTo>
                  <a:lnTo>
                    <a:pt x="2527" y="945"/>
                  </a:lnTo>
                  <a:lnTo>
                    <a:pt x="2530" y="943"/>
                  </a:lnTo>
                  <a:lnTo>
                    <a:pt x="2530" y="940"/>
                  </a:lnTo>
                  <a:lnTo>
                    <a:pt x="2530" y="940"/>
                  </a:lnTo>
                  <a:lnTo>
                    <a:pt x="2530" y="940"/>
                  </a:lnTo>
                  <a:lnTo>
                    <a:pt x="2534" y="940"/>
                  </a:lnTo>
                  <a:lnTo>
                    <a:pt x="2537" y="940"/>
                  </a:lnTo>
                  <a:lnTo>
                    <a:pt x="2537" y="943"/>
                  </a:lnTo>
                  <a:lnTo>
                    <a:pt x="2537" y="943"/>
                  </a:lnTo>
                  <a:lnTo>
                    <a:pt x="2542" y="940"/>
                  </a:lnTo>
                  <a:lnTo>
                    <a:pt x="2542" y="940"/>
                  </a:lnTo>
                  <a:lnTo>
                    <a:pt x="2544" y="940"/>
                  </a:lnTo>
                  <a:lnTo>
                    <a:pt x="2546" y="940"/>
                  </a:lnTo>
                  <a:lnTo>
                    <a:pt x="2549" y="940"/>
                  </a:lnTo>
                  <a:lnTo>
                    <a:pt x="2549" y="940"/>
                  </a:lnTo>
                  <a:lnTo>
                    <a:pt x="2551" y="940"/>
                  </a:lnTo>
                  <a:lnTo>
                    <a:pt x="2553" y="940"/>
                  </a:lnTo>
                  <a:lnTo>
                    <a:pt x="2558" y="938"/>
                  </a:lnTo>
                  <a:lnTo>
                    <a:pt x="2558" y="938"/>
                  </a:lnTo>
                  <a:lnTo>
                    <a:pt x="2561" y="938"/>
                  </a:lnTo>
                  <a:lnTo>
                    <a:pt x="2561" y="938"/>
                  </a:lnTo>
                  <a:lnTo>
                    <a:pt x="2561" y="938"/>
                  </a:lnTo>
                  <a:lnTo>
                    <a:pt x="2561" y="940"/>
                  </a:lnTo>
                  <a:lnTo>
                    <a:pt x="2563" y="940"/>
                  </a:lnTo>
                  <a:lnTo>
                    <a:pt x="2563" y="943"/>
                  </a:lnTo>
                  <a:lnTo>
                    <a:pt x="2568" y="945"/>
                  </a:lnTo>
                  <a:lnTo>
                    <a:pt x="2568" y="945"/>
                  </a:lnTo>
                  <a:lnTo>
                    <a:pt x="2572" y="948"/>
                  </a:lnTo>
                  <a:lnTo>
                    <a:pt x="2582" y="945"/>
                  </a:lnTo>
                  <a:lnTo>
                    <a:pt x="2589" y="945"/>
                  </a:lnTo>
                  <a:lnTo>
                    <a:pt x="2589" y="948"/>
                  </a:lnTo>
                  <a:lnTo>
                    <a:pt x="2591" y="948"/>
                  </a:lnTo>
                  <a:lnTo>
                    <a:pt x="2594" y="948"/>
                  </a:lnTo>
                  <a:lnTo>
                    <a:pt x="2594" y="950"/>
                  </a:lnTo>
                  <a:lnTo>
                    <a:pt x="2601" y="950"/>
                  </a:lnTo>
                  <a:lnTo>
                    <a:pt x="2606" y="950"/>
                  </a:lnTo>
                  <a:lnTo>
                    <a:pt x="2608" y="950"/>
                  </a:lnTo>
                  <a:lnTo>
                    <a:pt x="2610" y="950"/>
                  </a:lnTo>
                  <a:lnTo>
                    <a:pt x="2610" y="950"/>
                  </a:lnTo>
                  <a:lnTo>
                    <a:pt x="2618" y="945"/>
                  </a:lnTo>
                  <a:lnTo>
                    <a:pt x="2620" y="940"/>
                  </a:lnTo>
                  <a:lnTo>
                    <a:pt x="2622" y="940"/>
                  </a:lnTo>
                  <a:lnTo>
                    <a:pt x="2622" y="938"/>
                  </a:lnTo>
                  <a:lnTo>
                    <a:pt x="2622" y="938"/>
                  </a:lnTo>
                  <a:lnTo>
                    <a:pt x="2625" y="938"/>
                  </a:lnTo>
                  <a:lnTo>
                    <a:pt x="2627" y="938"/>
                  </a:lnTo>
                  <a:lnTo>
                    <a:pt x="2627" y="938"/>
                  </a:lnTo>
                  <a:lnTo>
                    <a:pt x="2627" y="938"/>
                  </a:lnTo>
                  <a:lnTo>
                    <a:pt x="2629" y="940"/>
                  </a:lnTo>
                  <a:lnTo>
                    <a:pt x="2629" y="940"/>
                  </a:lnTo>
                  <a:lnTo>
                    <a:pt x="2632" y="940"/>
                  </a:lnTo>
                  <a:lnTo>
                    <a:pt x="2629" y="940"/>
                  </a:lnTo>
                  <a:lnTo>
                    <a:pt x="2629" y="940"/>
                  </a:lnTo>
                  <a:lnTo>
                    <a:pt x="2629" y="943"/>
                  </a:lnTo>
                  <a:lnTo>
                    <a:pt x="2629" y="945"/>
                  </a:lnTo>
                  <a:lnTo>
                    <a:pt x="2632" y="945"/>
                  </a:lnTo>
                  <a:lnTo>
                    <a:pt x="2634" y="948"/>
                  </a:lnTo>
                  <a:lnTo>
                    <a:pt x="2634" y="950"/>
                  </a:lnTo>
                  <a:lnTo>
                    <a:pt x="2634" y="950"/>
                  </a:lnTo>
                  <a:lnTo>
                    <a:pt x="2634" y="952"/>
                  </a:lnTo>
                  <a:lnTo>
                    <a:pt x="2634" y="955"/>
                  </a:lnTo>
                  <a:lnTo>
                    <a:pt x="2632" y="957"/>
                  </a:lnTo>
                  <a:lnTo>
                    <a:pt x="2634" y="959"/>
                  </a:lnTo>
                  <a:lnTo>
                    <a:pt x="2634" y="959"/>
                  </a:lnTo>
                  <a:lnTo>
                    <a:pt x="2634" y="962"/>
                  </a:lnTo>
                  <a:lnTo>
                    <a:pt x="2634" y="964"/>
                  </a:lnTo>
                  <a:lnTo>
                    <a:pt x="2637" y="964"/>
                  </a:lnTo>
                  <a:lnTo>
                    <a:pt x="2637" y="964"/>
                  </a:lnTo>
                  <a:lnTo>
                    <a:pt x="2641" y="967"/>
                  </a:lnTo>
                  <a:lnTo>
                    <a:pt x="2644" y="967"/>
                  </a:lnTo>
                  <a:lnTo>
                    <a:pt x="2646" y="969"/>
                  </a:lnTo>
                  <a:lnTo>
                    <a:pt x="2648" y="969"/>
                  </a:lnTo>
                  <a:lnTo>
                    <a:pt x="2648" y="969"/>
                  </a:lnTo>
                  <a:lnTo>
                    <a:pt x="2651" y="971"/>
                  </a:lnTo>
                  <a:lnTo>
                    <a:pt x="2653" y="971"/>
                  </a:lnTo>
                  <a:lnTo>
                    <a:pt x="2653" y="974"/>
                  </a:lnTo>
                  <a:lnTo>
                    <a:pt x="2653" y="976"/>
                  </a:lnTo>
                  <a:lnTo>
                    <a:pt x="2656" y="979"/>
                  </a:lnTo>
                  <a:lnTo>
                    <a:pt x="2656" y="981"/>
                  </a:lnTo>
                  <a:lnTo>
                    <a:pt x="2656" y="983"/>
                  </a:lnTo>
                  <a:lnTo>
                    <a:pt x="2656" y="986"/>
                  </a:lnTo>
                  <a:lnTo>
                    <a:pt x="2658" y="986"/>
                  </a:lnTo>
                  <a:lnTo>
                    <a:pt x="2658" y="988"/>
                  </a:lnTo>
                  <a:lnTo>
                    <a:pt x="2665" y="986"/>
                  </a:lnTo>
                  <a:lnTo>
                    <a:pt x="2672" y="986"/>
                  </a:lnTo>
                  <a:lnTo>
                    <a:pt x="2672" y="986"/>
                  </a:lnTo>
                  <a:lnTo>
                    <a:pt x="2675" y="986"/>
                  </a:lnTo>
                  <a:lnTo>
                    <a:pt x="2675" y="988"/>
                  </a:lnTo>
                  <a:lnTo>
                    <a:pt x="2675" y="988"/>
                  </a:lnTo>
                  <a:lnTo>
                    <a:pt x="2675" y="986"/>
                  </a:lnTo>
                  <a:lnTo>
                    <a:pt x="2675" y="986"/>
                  </a:lnTo>
                  <a:lnTo>
                    <a:pt x="2672" y="986"/>
                  </a:lnTo>
                  <a:lnTo>
                    <a:pt x="2672" y="983"/>
                  </a:lnTo>
                  <a:lnTo>
                    <a:pt x="2672" y="981"/>
                  </a:lnTo>
                  <a:lnTo>
                    <a:pt x="2675" y="981"/>
                  </a:lnTo>
                  <a:lnTo>
                    <a:pt x="2677" y="981"/>
                  </a:lnTo>
                  <a:lnTo>
                    <a:pt x="2677" y="981"/>
                  </a:lnTo>
                  <a:lnTo>
                    <a:pt x="2677" y="979"/>
                  </a:lnTo>
                  <a:lnTo>
                    <a:pt x="2679" y="979"/>
                  </a:lnTo>
                  <a:lnTo>
                    <a:pt x="2682" y="976"/>
                  </a:lnTo>
                  <a:lnTo>
                    <a:pt x="2682" y="976"/>
                  </a:lnTo>
                  <a:lnTo>
                    <a:pt x="2682" y="974"/>
                  </a:lnTo>
                  <a:lnTo>
                    <a:pt x="2684" y="976"/>
                  </a:lnTo>
                  <a:lnTo>
                    <a:pt x="2686" y="974"/>
                  </a:lnTo>
                  <a:lnTo>
                    <a:pt x="2684" y="974"/>
                  </a:lnTo>
                  <a:lnTo>
                    <a:pt x="2682" y="974"/>
                  </a:lnTo>
                  <a:lnTo>
                    <a:pt x="2682" y="971"/>
                  </a:lnTo>
                  <a:lnTo>
                    <a:pt x="2682" y="969"/>
                  </a:lnTo>
                  <a:lnTo>
                    <a:pt x="2682" y="969"/>
                  </a:lnTo>
                  <a:lnTo>
                    <a:pt x="2682" y="969"/>
                  </a:lnTo>
                  <a:lnTo>
                    <a:pt x="2682" y="967"/>
                  </a:lnTo>
                  <a:lnTo>
                    <a:pt x="2682" y="967"/>
                  </a:lnTo>
                  <a:lnTo>
                    <a:pt x="2682" y="964"/>
                  </a:lnTo>
                  <a:lnTo>
                    <a:pt x="2682" y="964"/>
                  </a:lnTo>
                  <a:lnTo>
                    <a:pt x="2682" y="959"/>
                  </a:lnTo>
                  <a:lnTo>
                    <a:pt x="2679" y="959"/>
                  </a:lnTo>
                  <a:lnTo>
                    <a:pt x="2679" y="957"/>
                  </a:lnTo>
                  <a:lnTo>
                    <a:pt x="2679" y="957"/>
                  </a:lnTo>
                  <a:lnTo>
                    <a:pt x="2679" y="955"/>
                  </a:lnTo>
                  <a:lnTo>
                    <a:pt x="2679" y="955"/>
                  </a:lnTo>
                  <a:lnTo>
                    <a:pt x="2679" y="952"/>
                  </a:lnTo>
                  <a:lnTo>
                    <a:pt x="2677" y="952"/>
                  </a:lnTo>
                  <a:lnTo>
                    <a:pt x="2677" y="950"/>
                  </a:lnTo>
                  <a:lnTo>
                    <a:pt x="2677" y="950"/>
                  </a:lnTo>
                  <a:lnTo>
                    <a:pt x="2677" y="948"/>
                  </a:lnTo>
                  <a:lnTo>
                    <a:pt x="2677" y="948"/>
                  </a:lnTo>
                  <a:lnTo>
                    <a:pt x="2677" y="945"/>
                  </a:lnTo>
                  <a:lnTo>
                    <a:pt x="2675" y="945"/>
                  </a:lnTo>
                  <a:lnTo>
                    <a:pt x="2672" y="945"/>
                  </a:lnTo>
                  <a:lnTo>
                    <a:pt x="2670" y="948"/>
                  </a:lnTo>
                  <a:lnTo>
                    <a:pt x="2667" y="948"/>
                  </a:lnTo>
                  <a:lnTo>
                    <a:pt x="2667" y="945"/>
                  </a:lnTo>
                  <a:lnTo>
                    <a:pt x="2670" y="945"/>
                  </a:lnTo>
                  <a:lnTo>
                    <a:pt x="2670" y="940"/>
                  </a:lnTo>
                  <a:lnTo>
                    <a:pt x="2670" y="940"/>
                  </a:lnTo>
                  <a:lnTo>
                    <a:pt x="2672" y="940"/>
                  </a:lnTo>
                  <a:lnTo>
                    <a:pt x="2672" y="938"/>
                  </a:lnTo>
                  <a:lnTo>
                    <a:pt x="2675" y="938"/>
                  </a:lnTo>
                  <a:lnTo>
                    <a:pt x="2675" y="938"/>
                  </a:lnTo>
                  <a:lnTo>
                    <a:pt x="2677" y="938"/>
                  </a:lnTo>
                  <a:lnTo>
                    <a:pt x="2677" y="936"/>
                  </a:lnTo>
                  <a:lnTo>
                    <a:pt x="2675" y="936"/>
                  </a:lnTo>
                  <a:lnTo>
                    <a:pt x="2675" y="936"/>
                  </a:lnTo>
                  <a:lnTo>
                    <a:pt x="2675" y="933"/>
                  </a:lnTo>
                  <a:lnTo>
                    <a:pt x="2675" y="931"/>
                  </a:lnTo>
                  <a:lnTo>
                    <a:pt x="2675" y="931"/>
                  </a:lnTo>
                  <a:lnTo>
                    <a:pt x="2675" y="929"/>
                  </a:lnTo>
                  <a:lnTo>
                    <a:pt x="2675" y="929"/>
                  </a:lnTo>
                  <a:lnTo>
                    <a:pt x="2675" y="926"/>
                  </a:lnTo>
                  <a:lnTo>
                    <a:pt x="2675" y="926"/>
                  </a:lnTo>
                  <a:lnTo>
                    <a:pt x="2675" y="924"/>
                  </a:lnTo>
                  <a:lnTo>
                    <a:pt x="2675" y="924"/>
                  </a:lnTo>
                  <a:lnTo>
                    <a:pt x="2675" y="921"/>
                  </a:lnTo>
                  <a:lnTo>
                    <a:pt x="2675" y="919"/>
                  </a:lnTo>
                  <a:lnTo>
                    <a:pt x="2672" y="919"/>
                  </a:lnTo>
                  <a:lnTo>
                    <a:pt x="2672" y="919"/>
                  </a:lnTo>
                  <a:lnTo>
                    <a:pt x="2675" y="919"/>
                  </a:lnTo>
                  <a:lnTo>
                    <a:pt x="2677" y="919"/>
                  </a:lnTo>
                  <a:lnTo>
                    <a:pt x="2684" y="921"/>
                  </a:lnTo>
                  <a:lnTo>
                    <a:pt x="2689" y="921"/>
                  </a:lnTo>
                  <a:lnTo>
                    <a:pt x="2691" y="924"/>
                  </a:lnTo>
                  <a:lnTo>
                    <a:pt x="2701" y="926"/>
                  </a:lnTo>
                  <a:lnTo>
                    <a:pt x="2708" y="926"/>
                  </a:lnTo>
                  <a:lnTo>
                    <a:pt x="2713" y="926"/>
                  </a:lnTo>
                  <a:lnTo>
                    <a:pt x="2713" y="926"/>
                  </a:lnTo>
                  <a:lnTo>
                    <a:pt x="2715" y="926"/>
                  </a:lnTo>
                  <a:lnTo>
                    <a:pt x="2715" y="929"/>
                  </a:lnTo>
                  <a:lnTo>
                    <a:pt x="2717" y="931"/>
                  </a:lnTo>
                  <a:lnTo>
                    <a:pt x="2722" y="933"/>
                  </a:lnTo>
                  <a:lnTo>
                    <a:pt x="2722" y="936"/>
                  </a:lnTo>
                  <a:lnTo>
                    <a:pt x="2722" y="936"/>
                  </a:lnTo>
                  <a:lnTo>
                    <a:pt x="2722" y="936"/>
                  </a:lnTo>
                  <a:lnTo>
                    <a:pt x="2722" y="936"/>
                  </a:lnTo>
                  <a:lnTo>
                    <a:pt x="2724" y="936"/>
                  </a:lnTo>
                  <a:lnTo>
                    <a:pt x="2727" y="936"/>
                  </a:lnTo>
                  <a:lnTo>
                    <a:pt x="2727" y="936"/>
                  </a:lnTo>
                  <a:lnTo>
                    <a:pt x="2727" y="933"/>
                  </a:lnTo>
                  <a:lnTo>
                    <a:pt x="2727" y="931"/>
                  </a:lnTo>
                  <a:lnTo>
                    <a:pt x="2724" y="931"/>
                  </a:lnTo>
                  <a:lnTo>
                    <a:pt x="2722" y="931"/>
                  </a:lnTo>
                  <a:lnTo>
                    <a:pt x="2722" y="929"/>
                  </a:lnTo>
                  <a:lnTo>
                    <a:pt x="2722" y="929"/>
                  </a:lnTo>
                  <a:lnTo>
                    <a:pt x="2727" y="929"/>
                  </a:lnTo>
                  <a:lnTo>
                    <a:pt x="2732" y="931"/>
                  </a:lnTo>
                  <a:lnTo>
                    <a:pt x="2732" y="931"/>
                  </a:lnTo>
                  <a:lnTo>
                    <a:pt x="2732" y="933"/>
                  </a:lnTo>
                  <a:lnTo>
                    <a:pt x="2732" y="933"/>
                  </a:lnTo>
                  <a:lnTo>
                    <a:pt x="2732" y="931"/>
                  </a:lnTo>
                  <a:lnTo>
                    <a:pt x="2732" y="931"/>
                  </a:lnTo>
                  <a:lnTo>
                    <a:pt x="2732" y="931"/>
                  </a:lnTo>
                  <a:lnTo>
                    <a:pt x="2734" y="931"/>
                  </a:lnTo>
                  <a:lnTo>
                    <a:pt x="2734" y="933"/>
                  </a:lnTo>
                  <a:lnTo>
                    <a:pt x="2736" y="933"/>
                  </a:lnTo>
                  <a:lnTo>
                    <a:pt x="2736" y="931"/>
                  </a:lnTo>
                  <a:lnTo>
                    <a:pt x="2736" y="931"/>
                  </a:lnTo>
                  <a:lnTo>
                    <a:pt x="2739" y="931"/>
                  </a:lnTo>
                  <a:lnTo>
                    <a:pt x="2741" y="931"/>
                  </a:lnTo>
                  <a:lnTo>
                    <a:pt x="2741" y="931"/>
                  </a:lnTo>
                  <a:lnTo>
                    <a:pt x="2743" y="931"/>
                  </a:lnTo>
                  <a:lnTo>
                    <a:pt x="2751" y="933"/>
                  </a:lnTo>
                  <a:lnTo>
                    <a:pt x="2755" y="933"/>
                  </a:lnTo>
                  <a:lnTo>
                    <a:pt x="2758" y="933"/>
                  </a:lnTo>
                  <a:lnTo>
                    <a:pt x="2760" y="931"/>
                  </a:lnTo>
                  <a:lnTo>
                    <a:pt x="2762" y="931"/>
                  </a:lnTo>
                  <a:lnTo>
                    <a:pt x="2765" y="931"/>
                  </a:lnTo>
                  <a:lnTo>
                    <a:pt x="2762" y="933"/>
                  </a:lnTo>
                  <a:lnTo>
                    <a:pt x="2765" y="933"/>
                  </a:lnTo>
                  <a:lnTo>
                    <a:pt x="2767" y="933"/>
                  </a:lnTo>
                  <a:lnTo>
                    <a:pt x="2767" y="936"/>
                  </a:lnTo>
                  <a:lnTo>
                    <a:pt x="2770" y="936"/>
                  </a:lnTo>
                  <a:lnTo>
                    <a:pt x="2770" y="938"/>
                  </a:lnTo>
                  <a:lnTo>
                    <a:pt x="2772" y="938"/>
                  </a:lnTo>
                  <a:lnTo>
                    <a:pt x="2772" y="938"/>
                  </a:lnTo>
                  <a:lnTo>
                    <a:pt x="2774" y="936"/>
                  </a:lnTo>
                  <a:lnTo>
                    <a:pt x="2774" y="936"/>
                  </a:lnTo>
                  <a:lnTo>
                    <a:pt x="2774" y="933"/>
                  </a:lnTo>
                  <a:lnTo>
                    <a:pt x="2772" y="931"/>
                  </a:lnTo>
                  <a:lnTo>
                    <a:pt x="2772" y="931"/>
                  </a:lnTo>
                  <a:lnTo>
                    <a:pt x="2770" y="933"/>
                  </a:lnTo>
                  <a:lnTo>
                    <a:pt x="2770" y="931"/>
                  </a:lnTo>
                  <a:lnTo>
                    <a:pt x="2767" y="931"/>
                  </a:lnTo>
                  <a:lnTo>
                    <a:pt x="2767" y="931"/>
                  </a:lnTo>
                  <a:lnTo>
                    <a:pt x="2770" y="931"/>
                  </a:lnTo>
                  <a:lnTo>
                    <a:pt x="2770" y="931"/>
                  </a:lnTo>
                  <a:lnTo>
                    <a:pt x="2772" y="931"/>
                  </a:lnTo>
                  <a:lnTo>
                    <a:pt x="2772" y="931"/>
                  </a:lnTo>
                  <a:lnTo>
                    <a:pt x="2774" y="931"/>
                  </a:lnTo>
                  <a:lnTo>
                    <a:pt x="2774" y="931"/>
                  </a:lnTo>
                  <a:lnTo>
                    <a:pt x="2777" y="936"/>
                  </a:lnTo>
                  <a:lnTo>
                    <a:pt x="2777" y="936"/>
                  </a:lnTo>
                  <a:lnTo>
                    <a:pt x="2777" y="936"/>
                  </a:lnTo>
                  <a:lnTo>
                    <a:pt x="2777" y="936"/>
                  </a:lnTo>
                  <a:lnTo>
                    <a:pt x="2777" y="938"/>
                  </a:lnTo>
                  <a:lnTo>
                    <a:pt x="2777" y="938"/>
                  </a:lnTo>
                  <a:lnTo>
                    <a:pt x="2781" y="938"/>
                  </a:lnTo>
                  <a:lnTo>
                    <a:pt x="2781" y="938"/>
                  </a:lnTo>
                  <a:lnTo>
                    <a:pt x="2781" y="940"/>
                  </a:lnTo>
                  <a:lnTo>
                    <a:pt x="2784" y="940"/>
                  </a:lnTo>
                  <a:lnTo>
                    <a:pt x="2784" y="940"/>
                  </a:lnTo>
                  <a:lnTo>
                    <a:pt x="2786" y="943"/>
                  </a:lnTo>
                  <a:lnTo>
                    <a:pt x="2789" y="945"/>
                  </a:lnTo>
                  <a:lnTo>
                    <a:pt x="2791" y="945"/>
                  </a:lnTo>
                  <a:lnTo>
                    <a:pt x="2796" y="945"/>
                  </a:lnTo>
                  <a:lnTo>
                    <a:pt x="2800" y="948"/>
                  </a:lnTo>
                  <a:lnTo>
                    <a:pt x="2800" y="948"/>
                  </a:lnTo>
                  <a:lnTo>
                    <a:pt x="2800" y="948"/>
                  </a:lnTo>
                  <a:lnTo>
                    <a:pt x="2800" y="950"/>
                  </a:lnTo>
                  <a:lnTo>
                    <a:pt x="2803" y="950"/>
                  </a:lnTo>
                  <a:lnTo>
                    <a:pt x="2805" y="950"/>
                  </a:lnTo>
                  <a:lnTo>
                    <a:pt x="2810" y="952"/>
                  </a:lnTo>
                  <a:lnTo>
                    <a:pt x="2810" y="955"/>
                  </a:lnTo>
                  <a:lnTo>
                    <a:pt x="2812" y="955"/>
                  </a:lnTo>
                  <a:lnTo>
                    <a:pt x="2812" y="952"/>
                  </a:lnTo>
                  <a:lnTo>
                    <a:pt x="2812" y="952"/>
                  </a:lnTo>
                  <a:lnTo>
                    <a:pt x="2820" y="955"/>
                  </a:lnTo>
                  <a:lnTo>
                    <a:pt x="2822" y="957"/>
                  </a:lnTo>
                  <a:lnTo>
                    <a:pt x="2822" y="957"/>
                  </a:lnTo>
                  <a:lnTo>
                    <a:pt x="2822" y="957"/>
                  </a:lnTo>
                  <a:lnTo>
                    <a:pt x="2822" y="957"/>
                  </a:lnTo>
                  <a:lnTo>
                    <a:pt x="2820" y="957"/>
                  </a:lnTo>
                  <a:lnTo>
                    <a:pt x="2820" y="957"/>
                  </a:lnTo>
                  <a:lnTo>
                    <a:pt x="2820" y="959"/>
                  </a:lnTo>
                  <a:lnTo>
                    <a:pt x="2820" y="962"/>
                  </a:lnTo>
                  <a:lnTo>
                    <a:pt x="2820" y="962"/>
                  </a:lnTo>
                  <a:lnTo>
                    <a:pt x="2822" y="962"/>
                  </a:lnTo>
                  <a:lnTo>
                    <a:pt x="2824" y="962"/>
                  </a:lnTo>
                  <a:lnTo>
                    <a:pt x="2827" y="962"/>
                  </a:lnTo>
                  <a:lnTo>
                    <a:pt x="2829" y="964"/>
                  </a:lnTo>
                  <a:lnTo>
                    <a:pt x="2831" y="964"/>
                  </a:lnTo>
                  <a:lnTo>
                    <a:pt x="2836" y="971"/>
                  </a:lnTo>
                  <a:lnTo>
                    <a:pt x="2834" y="971"/>
                  </a:lnTo>
                  <a:lnTo>
                    <a:pt x="2836" y="974"/>
                  </a:lnTo>
                  <a:lnTo>
                    <a:pt x="2836" y="974"/>
                  </a:lnTo>
                  <a:lnTo>
                    <a:pt x="2839" y="976"/>
                  </a:lnTo>
                  <a:lnTo>
                    <a:pt x="2839" y="976"/>
                  </a:lnTo>
                  <a:lnTo>
                    <a:pt x="2839" y="976"/>
                  </a:lnTo>
                  <a:lnTo>
                    <a:pt x="2841" y="976"/>
                  </a:lnTo>
                  <a:lnTo>
                    <a:pt x="2841" y="976"/>
                  </a:lnTo>
                  <a:lnTo>
                    <a:pt x="2836" y="974"/>
                  </a:lnTo>
                  <a:lnTo>
                    <a:pt x="2836" y="971"/>
                  </a:lnTo>
                  <a:lnTo>
                    <a:pt x="2841" y="976"/>
                  </a:lnTo>
                  <a:lnTo>
                    <a:pt x="2843" y="976"/>
                  </a:lnTo>
                  <a:lnTo>
                    <a:pt x="2848" y="981"/>
                  </a:lnTo>
                  <a:lnTo>
                    <a:pt x="2850" y="981"/>
                  </a:lnTo>
                  <a:lnTo>
                    <a:pt x="2850" y="981"/>
                  </a:lnTo>
                  <a:lnTo>
                    <a:pt x="2850" y="979"/>
                  </a:lnTo>
                  <a:lnTo>
                    <a:pt x="2850" y="979"/>
                  </a:lnTo>
                  <a:lnTo>
                    <a:pt x="2853" y="979"/>
                  </a:lnTo>
                  <a:lnTo>
                    <a:pt x="2853" y="981"/>
                  </a:lnTo>
                  <a:lnTo>
                    <a:pt x="2853" y="981"/>
                  </a:lnTo>
                  <a:lnTo>
                    <a:pt x="2853" y="983"/>
                  </a:lnTo>
                  <a:lnTo>
                    <a:pt x="2853" y="986"/>
                  </a:lnTo>
                  <a:lnTo>
                    <a:pt x="2855" y="986"/>
                  </a:lnTo>
                  <a:lnTo>
                    <a:pt x="2855" y="986"/>
                  </a:lnTo>
                  <a:lnTo>
                    <a:pt x="2858" y="986"/>
                  </a:lnTo>
                  <a:lnTo>
                    <a:pt x="2858" y="986"/>
                  </a:lnTo>
                  <a:lnTo>
                    <a:pt x="2860" y="986"/>
                  </a:lnTo>
                  <a:lnTo>
                    <a:pt x="2862" y="988"/>
                  </a:lnTo>
                  <a:lnTo>
                    <a:pt x="2862" y="988"/>
                  </a:lnTo>
                  <a:lnTo>
                    <a:pt x="2867" y="990"/>
                  </a:lnTo>
                  <a:lnTo>
                    <a:pt x="2867" y="995"/>
                  </a:lnTo>
                  <a:lnTo>
                    <a:pt x="2869" y="995"/>
                  </a:lnTo>
                  <a:lnTo>
                    <a:pt x="2867" y="995"/>
                  </a:lnTo>
                  <a:lnTo>
                    <a:pt x="2867" y="993"/>
                  </a:lnTo>
                  <a:lnTo>
                    <a:pt x="2865" y="990"/>
                  </a:lnTo>
                  <a:lnTo>
                    <a:pt x="2865" y="993"/>
                  </a:lnTo>
                  <a:lnTo>
                    <a:pt x="2865" y="995"/>
                  </a:lnTo>
                  <a:lnTo>
                    <a:pt x="2865" y="995"/>
                  </a:lnTo>
                  <a:lnTo>
                    <a:pt x="2865" y="998"/>
                  </a:lnTo>
                  <a:lnTo>
                    <a:pt x="2867" y="998"/>
                  </a:lnTo>
                  <a:lnTo>
                    <a:pt x="2867" y="998"/>
                  </a:lnTo>
                  <a:lnTo>
                    <a:pt x="2867" y="1000"/>
                  </a:lnTo>
                  <a:lnTo>
                    <a:pt x="2869" y="1000"/>
                  </a:lnTo>
                  <a:lnTo>
                    <a:pt x="2869" y="1000"/>
                  </a:lnTo>
                  <a:lnTo>
                    <a:pt x="2872" y="1000"/>
                  </a:lnTo>
                  <a:lnTo>
                    <a:pt x="2872" y="1002"/>
                  </a:lnTo>
                  <a:lnTo>
                    <a:pt x="2872" y="1002"/>
                  </a:lnTo>
                  <a:lnTo>
                    <a:pt x="2874" y="1002"/>
                  </a:lnTo>
                  <a:lnTo>
                    <a:pt x="2877" y="1005"/>
                  </a:lnTo>
                  <a:lnTo>
                    <a:pt x="2879" y="1005"/>
                  </a:lnTo>
                  <a:lnTo>
                    <a:pt x="2879" y="1007"/>
                  </a:lnTo>
                  <a:lnTo>
                    <a:pt x="2879" y="1007"/>
                  </a:lnTo>
                  <a:lnTo>
                    <a:pt x="2879" y="1009"/>
                  </a:lnTo>
                  <a:lnTo>
                    <a:pt x="2879" y="1009"/>
                  </a:lnTo>
                  <a:lnTo>
                    <a:pt x="2879" y="1009"/>
                  </a:lnTo>
                  <a:lnTo>
                    <a:pt x="2877" y="1012"/>
                  </a:lnTo>
                  <a:lnTo>
                    <a:pt x="2879" y="1012"/>
                  </a:lnTo>
                  <a:lnTo>
                    <a:pt x="2879" y="1009"/>
                  </a:lnTo>
                  <a:lnTo>
                    <a:pt x="2879" y="1009"/>
                  </a:lnTo>
                  <a:lnTo>
                    <a:pt x="2881" y="1009"/>
                  </a:lnTo>
                  <a:lnTo>
                    <a:pt x="2881" y="1009"/>
                  </a:lnTo>
                  <a:lnTo>
                    <a:pt x="2881" y="1009"/>
                  </a:lnTo>
                  <a:lnTo>
                    <a:pt x="2884" y="1007"/>
                  </a:lnTo>
                  <a:lnTo>
                    <a:pt x="2884" y="1009"/>
                  </a:lnTo>
                  <a:lnTo>
                    <a:pt x="2886" y="1009"/>
                  </a:lnTo>
                  <a:lnTo>
                    <a:pt x="2884" y="1009"/>
                  </a:lnTo>
                  <a:lnTo>
                    <a:pt x="2881" y="1012"/>
                  </a:lnTo>
                  <a:lnTo>
                    <a:pt x="2881" y="1014"/>
                  </a:lnTo>
                  <a:lnTo>
                    <a:pt x="2884" y="1014"/>
                  </a:lnTo>
                  <a:lnTo>
                    <a:pt x="2884" y="1014"/>
                  </a:lnTo>
                  <a:lnTo>
                    <a:pt x="2884" y="1017"/>
                  </a:lnTo>
                  <a:lnTo>
                    <a:pt x="2888" y="1014"/>
                  </a:lnTo>
                  <a:lnTo>
                    <a:pt x="2888" y="1014"/>
                  </a:lnTo>
                  <a:lnTo>
                    <a:pt x="2891" y="1014"/>
                  </a:lnTo>
                  <a:lnTo>
                    <a:pt x="2891" y="1014"/>
                  </a:lnTo>
                  <a:lnTo>
                    <a:pt x="2893" y="1014"/>
                  </a:lnTo>
                  <a:lnTo>
                    <a:pt x="2891" y="1017"/>
                  </a:lnTo>
                  <a:lnTo>
                    <a:pt x="2891" y="1017"/>
                  </a:lnTo>
                  <a:lnTo>
                    <a:pt x="2891" y="1019"/>
                  </a:lnTo>
                  <a:lnTo>
                    <a:pt x="2893" y="1019"/>
                  </a:lnTo>
                  <a:lnTo>
                    <a:pt x="2893" y="1017"/>
                  </a:lnTo>
                  <a:lnTo>
                    <a:pt x="2898" y="1019"/>
                  </a:lnTo>
                  <a:lnTo>
                    <a:pt x="2898" y="1019"/>
                  </a:lnTo>
                  <a:lnTo>
                    <a:pt x="2903" y="1024"/>
                  </a:lnTo>
                  <a:lnTo>
                    <a:pt x="2900" y="1024"/>
                  </a:lnTo>
                  <a:lnTo>
                    <a:pt x="2900" y="1024"/>
                  </a:lnTo>
                  <a:lnTo>
                    <a:pt x="2900" y="1024"/>
                  </a:lnTo>
                  <a:lnTo>
                    <a:pt x="2900" y="1026"/>
                  </a:lnTo>
                  <a:lnTo>
                    <a:pt x="2900" y="1026"/>
                  </a:lnTo>
                  <a:lnTo>
                    <a:pt x="2900" y="1026"/>
                  </a:lnTo>
                  <a:lnTo>
                    <a:pt x="2900" y="1028"/>
                  </a:lnTo>
                  <a:lnTo>
                    <a:pt x="2903" y="1028"/>
                  </a:lnTo>
                  <a:lnTo>
                    <a:pt x="2903" y="1028"/>
                  </a:lnTo>
                  <a:lnTo>
                    <a:pt x="2905" y="1028"/>
                  </a:lnTo>
                  <a:lnTo>
                    <a:pt x="2907" y="1028"/>
                  </a:lnTo>
                  <a:lnTo>
                    <a:pt x="2910" y="1028"/>
                  </a:lnTo>
                  <a:lnTo>
                    <a:pt x="2907" y="1028"/>
                  </a:lnTo>
                  <a:lnTo>
                    <a:pt x="2907" y="1028"/>
                  </a:lnTo>
                  <a:lnTo>
                    <a:pt x="2907" y="1026"/>
                  </a:lnTo>
                  <a:lnTo>
                    <a:pt x="2910" y="1028"/>
                  </a:lnTo>
                  <a:lnTo>
                    <a:pt x="2912" y="1031"/>
                  </a:lnTo>
                  <a:lnTo>
                    <a:pt x="2912" y="1031"/>
                  </a:lnTo>
                  <a:lnTo>
                    <a:pt x="2915" y="1033"/>
                  </a:lnTo>
                  <a:lnTo>
                    <a:pt x="2912" y="1033"/>
                  </a:lnTo>
                  <a:lnTo>
                    <a:pt x="2912" y="1033"/>
                  </a:lnTo>
                  <a:lnTo>
                    <a:pt x="2912" y="1033"/>
                  </a:lnTo>
                  <a:lnTo>
                    <a:pt x="2910" y="1036"/>
                  </a:lnTo>
                  <a:lnTo>
                    <a:pt x="2912" y="1036"/>
                  </a:lnTo>
                  <a:lnTo>
                    <a:pt x="2912" y="1038"/>
                  </a:lnTo>
                  <a:lnTo>
                    <a:pt x="2912" y="1038"/>
                  </a:lnTo>
                  <a:lnTo>
                    <a:pt x="2910" y="1038"/>
                  </a:lnTo>
                  <a:lnTo>
                    <a:pt x="2910" y="1038"/>
                  </a:lnTo>
                  <a:lnTo>
                    <a:pt x="2907" y="1038"/>
                  </a:lnTo>
                  <a:lnTo>
                    <a:pt x="2907" y="1038"/>
                  </a:lnTo>
                  <a:lnTo>
                    <a:pt x="2910" y="1040"/>
                  </a:lnTo>
                  <a:lnTo>
                    <a:pt x="2910" y="1040"/>
                  </a:lnTo>
                  <a:lnTo>
                    <a:pt x="2912" y="1040"/>
                  </a:lnTo>
                  <a:lnTo>
                    <a:pt x="2912" y="1040"/>
                  </a:lnTo>
                  <a:lnTo>
                    <a:pt x="2915" y="1040"/>
                  </a:lnTo>
                  <a:lnTo>
                    <a:pt x="2917" y="1040"/>
                  </a:lnTo>
                  <a:lnTo>
                    <a:pt x="2917" y="1043"/>
                  </a:lnTo>
                  <a:lnTo>
                    <a:pt x="2915" y="1043"/>
                  </a:lnTo>
                  <a:lnTo>
                    <a:pt x="2915" y="1045"/>
                  </a:lnTo>
                  <a:lnTo>
                    <a:pt x="2917" y="1045"/>
                  </a:lnTo>
                  <a:lnTo>
                    <a:pt x="2917" y="1045"/>
                  </a:lnTo>
                  <a:lnTo>
                    <a:pt x="2919" y="1045"/>
                  </a:lnTo>
                  <a:lnTo>
                    <a:pt x="2919" y="1043"/>
                  </a:lnTo>
                  <a:lnTo>
                    <a:pt x="2919" y="1043"/>
                  </a:lnTo>
                  <a:lnTo>
                    <a:pt x="2919" y="1040"/>
                  </a:lnTo>
                  <a:lnTo>
                    <a:pt x="2917" y="1040"/>
                  </a:lnTo>
                  <a:lnTo>
                    <a:pt x="2917" y="1040"/>
                  </a:lnTo>
                  <a:lnTo>
                    <a:pt x="2917" y="1040"/>
                  </a:lnTo>
                  <a:lnTo>
                    <a:pt x="2917" y="1038"/>
                  </a:lnTo>
                  <a:lnTo>
                    <a:pt x="2917" y="1038"/>
                  </a:lnTo>
                  <a:lnTo>
                    <a:pt x="2915" y="1038"/>
                  </a:lnTo>
                  <a:lnTo>
                    <a:pt x="2912" y="1038"/>
                  </a:lnTo>
                  <a:lnTo>
                    <a:pt x="2915" y="1036"/>
                  </a:lnTo>
                  <a:lnTo>
                    <a:pt x="2917" y="1036"/>
                  </a:lnTo>
                  <a:lnTo>
                    <a:pt x="2917" y="1036"/>
                  </a:lnTo>
                  <a:lnTo>
                    <a:pt x="2917" y="1036"/>
                  </a:lnTo>
                  <a:lnTo>
                    <a:pt x="2917" y="1033"/>
                  </a:lnTo>
                  <a:lnTo>
                    <a:pt x="2922" y="1038"/>
                  </a:lnTo>
                  <a:lnTo>
                    <a:pt x="2924" y="1038"/>
                  </a:lnTo>
                  <a:lnTo>
                    <a:pt x="2926" y="1040"/>
                  </a:lnTo>
                  <a:lnTo>
                    <a:pt x="2926" y="1040"/>
                  </a:lnTo>
                  <a:lnTo>
                    <a:pt x="2926" y="1040"/>
                  </a:lnTo>
                  <a:lnTo>
                    <a:pt x="2926" y="1043"/>
                  </a:lnTo>
                  <a:lnTo>
                    <a:pt x="2926" y="1045"/>
                  </a:lnTo>
                  <a:lnTo>
                    <a:pt x="2926" y="1045"/>
                  </a:lnTo>
                  <a:lnTo>
                    <a:pt x="2929" y="1048"/>
                  </a:lnTo>
                  <a:lnTo>
                    <a:pt x="2929" y="1048"/>
                  </a:lnTo>
                  <a:lnTo>
                    <a:pt x="2929" y="1050"/>
                  </a:lnTo>
                  <a:lnTo>
                    <a:pt x="2929" y="1050"/>
                  </a:lnTo>
                  <a:lnTo>
                    <a:pt x="2926" y="1050"/>
                  </a:lnTo>
                  <a:lnTo>
                    <a:pt x="2926" y="1052"/>
                  </a:lnTo>
                  <a:lnTo>
                    <a:pt x="2926" y="1055"/>
                  </a:lnTo>
                  <a:lnTo>
                    <a:pt x="2924" y="1055"/>
                  </a:lnTo>
                  <a:lnTo>
                    <a:pt x="2926" y="1055"/>
                  </a:lnTo>
                  <a:lnTo>
                    <a:pt x="2926" y="1055"/>
                  </a:lnTo>
                  <a:lnTo>
                    <a:pt x="2929" y="1055"/>
                  </a:lnTo>
                  <a:lnTo>
                    <a:pt x="2929" y="1055"/>
                  </a:lnTo>
                  <a:lnTo>
                    <a:pt x="2931" y="1055"/>
                  </a:lnTo>
                  <a:lnTo>
                    <a:pt x="2931" y="1052"/>
                  </a:lnTo>
                  <a:lnTo>
                    <a:pt x="2931" y="1050"/>
                  </a:lnTo>
                  <a:lnTo>
                    <a:pt x="2931" y="1052"/>
                  </a:lnTo>
                  <a:lnTo>
                    <a:pt x="2931" y="1055"/>
                  </a:lnTo>
                  <a:lnTo>
                    <a:pt x="2934" y="1055"/>
                  </a:lnTo>
                  <a:lnTo>
                    <a:pt x="2934" y="1055"/>
                  </a:lnTo>
                  <a:lnTo>
                    <a:pt x="2934" y="1057"/>
                  </a:lnTo>
                  <a:lnTo>
                    <a:pt x="2936" y="1057"/>
                  </a:lnTo>
                  <a:lnTo>
                    <a:pt x="2934" y="1057"/>
                  </a:lnTo>
                  <a:lnTo>
                    <a:pt x="2934" y="1057"/>
                  </a:lnTo>
                  <a:lnTo>
                    <a:pt x="2934" y="1059"/>
                  </a:lnTo>
                  <a:lnTo>
                    <a:pt x="2934" y="1059"/>
                  </a:lnTo>
                  <a:lnTo>
                    <a:pt x="2934" y="1062"/>
                  </a:lnTo>
                  <a:lnTo>
                    <a:pt x="2934" y="1064"/>
                  </a:lnTo>
                  <a:lnTo>
                    <a:pt x="2934" y="1064"/>
                  </a:lnTo>
                  <a:lnTo>
                    <a:pt x="2934" y="1067"/>
                  </a:lnTo>
                  <a:lnTo>
                    <a:pt x="2931" y="1067"/>
                  </a:lnTo>
                  <a:lnTo>
                    <a:pt x="2934" y="1069"/>
                  </a:lnTo>
                  <a:lnTo>
                    <a:pt x="2934" y="1069"/>
                  </a:lnTo>
                  <a:lnTo>
                    <a:pt x="2934" y="1071"/>
                  </a:lnTo>
                  <a:lnTo>
                    <a:pt x="2934" y="1074"/>
                  </a:lnTo>
                  <a:lnTo>
                    <a:pt x="2934" y="1074"/>
                  </a:lnTo>
                  <a:lnTo>
                    <a:pt x="2934" y="1074"/>
                  </a:lnTo>
                  <a:lnTo>
                    <a:pt x="2936" y="1076"/>
                  </a:lnTo>
                  <a:lnTo>
                    <a:pt x="2934" y="1076"/>
                  </a:lnTo>
                  <a:lnTo>
                    <a:pt x="2936" y="1076"/>
                  </a:lnTo>
                  <a:lnTo>
                    <a:pt x="2936" y="1078"/>
                  </a:lnTo>
                  <a:lnTo>
                    <a:pt x="2936" y="1078"/>
                  </a:lnTo>
                  <a:lnTo>
                    <a:pt x="2936" y="1081"/>
                  </a:lnTo>
                  <a:lnTo>
                    <a:pt x="2936" y="1083"/>
                  </a:lnTo>
                  <a:lnTo>
                    <a:pt x="2934" y="1083"/>
                  </a:lnTo>
                  <a:lnTo>
                    <a:pt x="2934" y="1083"/>
                  </a:lnTo>
                  <a:lnTo>
                    <a:pt x="2934" y="1086"/>
                  </a:lnTo>
                  <a:lnTo>
                    <a:pt x="2931" y="1086"/>
                  </a:lnTo>
                  <a:lnTo>
                    <a:pt x="2931" y="1086"/>
                  </a:lnTo>
                  <a:lnTo>
                    <a:pt x="2934" y="1088"/>
                  </a:lnTo>
                  <a:lnTo>
                    <a:pt x="2934" y="1088"/>
                  </a:lnTo>
                  <a:lnTo>
                    <a:pt x="2934" y="1088"/>
                  </a:lnTo>
                  <a:lnTo>
                    <a:pt x="2936" y="1088"/>
                  </a:lnTo>
                  <a:lnTo>
                    <a:pt x="2938" y="1090"/>
                  </a:lnTo>
                  <a:lnTo>
                    <a:pt x="2941" y="1090"/>
                  </a:lnTo>
                  <a:lnTo>
                    <a:pt x="2941" y="1090"/>
                  </a:lnTo>
                  <a:lnTo>
                    <a:pt x="2941" y="1093"/>
                  </a:lnTo>
                  <a:lnTo>
                    <a:pt x="2941" y="1095"/>
                  </a:lnTo>
                  <a:lnTo>
                    <a:pt x="2941" y="1095"/>
                  </a:lnTo>
                  <a:lnTo>
                    <a:pt x="2941" y="1098"/>
                  </a:lnTo>
                  <a:lnTo>
                    <a:pt x="2941" y="1098"/>
                  </a:lnTo>
                  <a:lnTo>
                    <a:pt x="2941" y="1100"/>
                  </a:lnTo>
                  <a:lnTo>
                    <a:pt x="2941" y="1100"/>
                  </a:lnTo>
                  <a:lnTo>
                    <a:pt x="2941" y="1100"/>
                  </a:lnTo>
                  <a:lnTo>
                    <a:pt x="2941" y="1100"/>
                  </a:lnTo>
                  <a:lnTo>
                    <a:pt x="2941" y="1102"/>
                  </a:lnTo>
                  <a:lnTo>
                    <a:pt x="2941" y="1105"/>
                  </a:lnTo>
                  <a:lnTo>
                    <a:pt x="2941" y="1105"/>
                  </a:lnTo>
                  <a:lnTo>
                    <a:pt x="2943" y="1105"/>
                  </a:lnTo>
                  <a:lnTo>
                    <a:pt x="2943" y="1102"/>
                  </a:lnTo>
                  <a:lnTo>
                    <a:pt x="2943" y="1100"/>
                  </a:lnTo>
                  <a:lnTo>
                    <a:pt x="2943" y="1100"/>
                  </a:lnTo>
                  <a:lnTo>
                    <a:pt x="2943" y="1100"/>
                  </a:lnTo>
                  <a:lnTo>
                    <a:pt x="2943" y="1098"/>
                  </a:lnTo>
                  <a:lnTo>
                    <a:pt x="2945" y="1098"/>
                  </a:lnTo>
                  <a:lnTo>
                    <a:pt x="2945" y="1098"/>
                  </a:lnTo>
                  <a:lnTo>
                    <a:pt x="2945" y="1095"/>
                  </a:lnTo>
                  <a:lnTo>
                    <a:pt x="2948" y="1095"/>
                  </a:lnTo>
                  <a:lnTo>
                    <a:pt x="2948" y="1095"/>
                  </a:lnTo>
                  <a:lnTo>
                    <a:pt x="2950" y="1095"/>
                  </a:lnTo>
                  <a:lnTo>
                    <a:pt x="2950" y="1098"/>
                  </a:lnTo>
                  <a:lnTo>
                    <a:pt x="2950" y="1098"/>
                  </a:lnTo>
                  <a:lnTo>
                    <a:pt x="2950" y="1100"/>
                  </a:lnTo>
                  <a:lnTo>
                    <a:pt x="2950" y="1100"/>
                  </a:lnTo>
                  <a:lnTo>
                    <a:pt x="2948" y="1100"/>
                  </a:lnTo>
                  <a:lnTo>
                    <a:pt x="2948" y="1102"/>
                  </a:lnTo>
                  <a:lnTo>
                    <a:pt x="2948" y="1105"/>
                  </a:lnTo>
                  <a:lnTo>
                    <a:pt x="2948" y="1105"/>
                  </a:lnTo>
                  <a:lnTo>
                    <a:pt x="2948" y="1107"/>
                  </a:lnTo>
                  <a:lnTo>
                    <a:pt x="2950" y="1105"/>
                  </a:lnTo>
                  <a:lnTo>
                    <a:pt x="2950" y="1105"/>
                  </a:lnTo>
                  <a:lnTo>
                    <a:pt x="2950" y="1105"/>
                  </a:lnTo>
                  <a:lnTo>
                    <a:pt x="2953" y="1102"/>
                  </a:lnTo>
                  <a:lnTo>
                    <a:pt x="2950" y="1100"/>
                  </a:lnTo>
                  <a:lnTo>
                    <a:pt x="2953" y="1100"/>
                  </a:lnTo>
                  <a:lnTo>
                    <a:pt x="2953" y="1100"/>
                  </a:lnTo>
                  <a:lnTo>
                    <a:pt x="2953" y="1098"/>
                  </a:lnTo>
                  <a:lnTo>
                    <a:pt x="2953" y="1098"/>
                  </a:lnTo>
                  <a:lnTo>
                    <a:pt x="2955" y="1098"/>
                  </a:lnTo>
                  <a:lnTo>
                    <a:pt x="2953" y="1095"/>
                  </a:lnTo>
                  <a:lnTo>
                    <a:pt x="2953" y="1095"/>
                  </a:lnTo>
                  <a:lnTo>
                    <a:pt x="2953" y="1093"/>
                  </a:lnTo>
                  <a:lnTo>
                    <a:pt x="2950" y="1093"/>
                  </a:lnTo>
                  <a:lnTo>
                    <a:pt x="2950" y="1093"/>
                  </a:lnTo>
                  <a:lnTo>
                    <a:pt x="2948" y="1093"/>
                  </a:lnTo>
                  <a:lnTo>
                    <a:pt x="2948" y="1090"/>
                  </a:lnTo>
                  <a:lnTo>
                    <a:pt x="2945" y="1090"/>
                  </a:lnTo>
                  <a:lnTo>
                    <a:pt x="2945" y="1090"/>
                  </a:lnTo>
                  <a:lnTo>
                    <a:pt x="2948" y="1088"/>
                  </a:lnTo>
                  <a:lnTo>
                    <a:pt x="2948" y="1088"/>
                  </a:lnTo>
                  <a:lnTo>
                    <a:pt x="2950" y="1088"/>
                  </a:lnTo>
                  <a:lnTo>
                    <a:pt x="2950" y="1086"/>
                  </a:lnTo>
                  <a:lnTo>
                    <a:pt x="2950" y="1086"/>
                  </a:lnTo>
                  <a:lnTo>
                    <a:pt x="2950" y="1083"/>
                  </a:lnTo>
                  <a:lnTo>
                    <a:pt x="2950" y="1083"/>
                  </a:lnTo>
                  <a:lnTo>
                    <a:pt x="2950" y="1081"/>
                  </a:lnTo>
                  <a:lnTo>
                    <a:pt x="2950" y="1078"/>
                  </a:lnTo>
                  <a:lnTo>
                    <a:pt x="2950" y="1078"/>
                  </a:lnTo>
                  <a:lnTo>
                    <a:pt x="2950" y="1076"/>
                  </a:lnTo>
                  <a:lnTo>
                    <a:pt x="2948" y="1076"/>
                  </a:lnTo>
                  <a:lnTo>
                    <a:pt x="2948" y="1076"/>
                  </a:lnTo>
                  <a:lnTo>
                    <a:pt x="2948" y="1074"/>
                  </a:lnTo>
                  <a:lnTo>
                    <a:pt x="2948" y="1074"/>
                  </a:lnTo>
                  <a:lnTo>
                    <a:pt x="2948" y="1074"/>
                  </a:lnTo>
                  <a:lnTo>
                    <a:pt x="2945" y="1074"/>
                  </a:lnTo>
                  <a:lnTo>
                    <a:pt x="2943" y="1074"/>
                  </a:lnTo>
                  <a:lnTo>
                    <a:pt x="2945" y="1071"/>
                  </a:lnTo>
                  <a:lnTo>
                    <a:pt x="2945" y="1069"/>
                  </a:lnTo>
                  <a:lnTo>
                    <a:pt x="2943" y="1069"/>
                  </a:lnTo>
                  <a:lnTo>
                    <a:pt x="2943" y="1069"/>
                  </a:lnTo>
                  <a:lnTo>
                    <a:pt x="2941" y="1069"/>
                  </a:lnTo>
                  <a:lnTo>
                    <a:pt x="2941" y="1069"/>
                  </a:lnTo>
                  <a:lnTo>
                    <a:pt x="2943" y="1069"/>
                  </a:lnTo>
                  <a:lnTo>
                    <a:pt x="2941" y="1069"/>
                  </a:lnTo>
                  <a:lnTo>
                    <a:pt x="2938" y="1069"/>
                  </a:lnTo>
                  <a:lnTo>
                    <a:pt x="2938" y="1069"/>
                  </a:lnTo>
                  <a:lnTo>
                    <a:pt x="2938" y="1067"/>
                  </a:lnTo>
                  <a:lnTo>
                    <a:pt x="2945" y="1067"/>
                  </a:lnTo>
                  <a:lnTo>
                    <a:pt x="2950" y="1067"/>
                  </a:lnTo>
                  <a:lnTo>
                    <a:pt x="2953" y="1067"/>
                  </a:lnTo>
                  <a:lnTo>
                    <a:pt x="2955" y="1067"/>
                  </a:lnTo>
                  <a:lnTo>
                    <a:pt x="2955" y="1067"/>
                  </a:lnTo>
                  <a:lnTo>
                    <a:pt x="2957" y="1067"/>
                  </a:lnTo>
                  <a:lnTo>
                    <a:pt x="2957" y="1067"/>
                  </a:lnTo>
                  <a:lnTo>
                    <a:pt x="2957" y="1067"/>
                  </a:lnTo>
                  <a:lnTo>
                    <a:pt x="2960" y="1067"/>
                  </a:lnTo>
                  <a:lnTo>
                    <a:pt x="2962" y="1069"/>
                  </a:lnTo>
                  <a:lnTo>
                    <a:pt x="2962" y="1069"/>
                  </a:lnTo>
                  <a:lnTo>
                    <a:pt x="2962" y="1069"/>
                  </a:lnTo>
                  <a:lnTo>
                    <a:pt x="2964" y="1071"/>
                  </a:lnTo>
                  <a:lnTo>
                    <a:pt x="2962" y="1071"/>
                  </a:lnTo>
                  <a:lnTo>
                    <a:pt x="2962" y="1071"/>
                  </a:lnTo>
                  <a:lnTo>
                    <a:pt x="2962" y="1074"/>
                  </a:lnTo>
                  <a:lnTo>
                    <a:pt x="2962" y="1074"/>
                  </a:lnTo>
                  <a:lnTo>
                    <a:pt x="2962" y="1076"/>
                  </a:lnTo>
                  <a:lnTo>
                    <a:pt x="2962" y="1076"/>
                  </a:lnTo>
                  <a:lnTo>
                    <a:pt x="2960" y="1076"/>
                  </a:lnTo>
                  <a:lnTo>
                    <a:pt x="2960" y="1078"/>
                  </a:lnTo>
                  <a:lnTo>
                    <a:pt x="2960" y="1078"/>
                  </a:lnTo>
                  <a:lnTo>
                    <a:pt x="2962" y="1078"/>
                  </a:lnTo>
                  <a:lnTo>
                    <a:pt x="2962" y="1078"/>
                  </a:lnTo>
                  <a:lnTo>
                    <a:pt x="2964" y="1078"/>
                  </a:lnTo>
                  <a:lnTo>
                    <a:pt x="2964" y="1078"/>
                  </a:lnTo>
                  <a:lnTo>
                    <a:pt x="2962" y="1076"/>
                  </a:lnTo>
                  <a:lnTo>
                    <a:pt x="2962" y="1076"/>
                  </a:lnTo>
                  <a:lnTo>
                    <a:pt x="2964" y="1074"/>
                  </a:lnTo>
                  <a:lnTo>
                    <a:pt x="2962" y="1074"/>
                  </a:lnTo>
                  <a:lnTo>
                    <a:pt x="2962" y="1074"/>
                  </a:lnTo>
                  <a:lnTo>
                    <a:pt x="2964" y="1074"/>
                  </a:lnTo>
                  <a:lnTo>
                    <a:pt x="2967" y="1071"/>
                  </a:lnTo>
                  <a:lnTo>
                    <a:pt x="2967" y="1074"/>
                  </a:lnTo>
                  <a:lnTo>
                    <a:pt x="2967" y="1074"/>
                  </a:lnTo>
                  <a:lnTo>
                    <a:pt x="2967" y="1076"/>
                  </a:lnTo>
                  <a:lnTo>
                    <a:pt x="2969" y="1076"/>
                  </a:lnTo>
                  <a:lnTo>
                    <a:pt x="2969" y="1076"/>
                  </a:lnTo>
                  <a:lnTo>
                    <a:pt x="2972" y="1076"/>
                  </a:lnTo>
                  <a:lnTo>
                    <a:pt x="2974" y="1076"/>
                  </a:lnTo>
                  <a:lnTo>
                    <a:pt x="2974" y="1076"/>
                  </a:lnTo>
                  <a:lnTo>
                    <a:pt x="2976" y="1076"/>
                  </a:lnTo>
                  <a:lnTo>
                    <a:pt x="2976" y="1076"/>
                  </a:lnTo>
                  <a:lnTo>
                    <a:pt x="2979" y="1074"/>
                  </a:lnTo>
                  <a:lnTo>
                    <a:pt x="2976" y="1074"/>
                  </a:lnTo>
                  <a:lnTo>
                    <a:pt x="2972" y="1071"/>
                  </a:lnTo>
                  <a:lnTo>
                    <a:pt x="2969" y="1071"/>
                  </a:lnTo>
                  <a:lnTo>
                    <a:pt x="2969" y="1069"/>
                  </a:lnTo>
                  <a:lnTo>
                    <a:pt x="2969" y="1069"/>
                  </a:lnTo>
                  <a:lnTo>
                    <a:pt x="2972" y="1069"/>
                  </a:lnTo>
                  <a:lnTo>
                    <a:pt x="2972" y="1069"/>
                  </a:lnTo>
                  <a:lnTo>
                    <a:pt x="2976" y="1071"/>
                  </a:lnTo>
                  <a:lnTo>
                    <a:pt x="2981" y="1074"/>
                  </a:lnTo>
                  <a:lnTo>
                    <a:pt x="2983" y="1074"/>
                  </a:lnTo>
                  <a:lnTo>
                    <a:pt x="2983" y="1074"/>
                  </a:lnTo>
                  <a:lnTo>
                    <a:pt x="2986" y="1074"/>
                  </a:lnTo>
                  <a:lnTo>
                    <a:pt x="2988" y="1074"/>
                  </a:lnTo>
                  <a:lnTo>
                    <a:pt x="2988" y="1074"/>
                  </a:lnTo>
                  <a:lnTo>
                    <a:pt x="2988" y="1074"/>
                  </a:lnTo>
                  <a:lnTo>
                    <a:pt x="2991" y="1074"/>
                  </a:lnTo>
                  <a:lnTo>
                    <a:pt x="2991" y="1076"/>
                  </a:lnTo>
                  <a:lnTo>
                    <a:pt x="2991" y="1076"/>
                  </a:lnTo>
                  <a:lnTo>
                    <a:pt x="2991" y="1076"/>
                  </a:lnTo>
                  <a:lnTo>
                    <a:pt x="2991" y="1078"/>
                  </a:lnTo>
                  <a:lnTo>
                    <a:pt x="2991" y="1078"/>
                  </a:lnTo>
                  <a:lnTo>
                    <a:pt x="2993" y="1078"/>
                  </a:lnTo>
                  <a:lnTo>
                    <a:pt x="2993" y="1081"/>
                  </a:lnTo>
                  <a:lnTo>
                    <a:pt x="2995" y="1081"/>
                  </a:lnTo>
                  <a:lnTo>
                    <a:pt x="2995" y="1083"/>
                  </a:lnTo>
                  <a:lnTo>
                    <a:pt x="2998" y="1083"/>
                  </a:lnTo>
                  <a:lnTo>
                    <a:pt x="2995" y="1083"/>
                  </a:lnTo>
                  <a:lnTo>
                    <a:pt x="2995" y="1086"/>
                  </a:lnTo>
                  <a:lnTo>
                    <a:pt x="2998" y="1088"/>
                  </a:lnTo>
                  <a:lnTo>
                    <a:pt x="3000" y="1090"/>
                  </a:lnTo>
                  <a:lnTo>
                    <a:pt x="3002" y="1090"/>
                  </a:lnTo>
                  <a:lnTo>
                    <a:pt x="3002" y="1093"/>
                  </a:lnTo>
                  <a:lnTo>
                    <a:pt x="3005" y="1093"/>
                  </a:lnTo>
                  <a:lnTo>
                    <a:pt x="3005" y="1095"/>
                  </a:lnTo>
                  <a:lnTo>
                    <a:pt x="3007" y="1095"/>
                  </a:lnTo>
                  <a:lnTo>
                    <a:pt x="3007" y="1095"/>
                  </a:lnTo>
                  <a:lnTo>
                    <a:pt x="3007" y="1098"/>
                  </a:lnTo>
                  <a:lnTo>
                    <a:pt x="3010" y="1098"/>
                  </a:lnTo>
                  <a:lnTo>
                    <a:pt x="3010" y="1100"/>
                  </a:lnTo>
                  <a:lnTo>
                    <a:pt x="3010" y="1100"/>
                  </a:lnTo>
                  <a:lnTo>
                    <a:pt x="3012" y="1100"/>
                  </a:lnTo>
                  <a:lnTo>
                    <a:pt x="3012" y="1102"/>
                  </a:lnTo>
                  <a:lnTo>
                    <a:pt x="3012" y="1102"/>
                  </a:lnTo>
                  <a:lnTo>
                    <a:pt x="3010" y="1105"/>
                  </a:lnTo>
                  <a:lnTo>
                    <a:pt x="3010" y="1105"/>
                  </a:lnTo>
                  <a:lnTo>
                    <a:pt x="3010" y="1105"/>
                  </a:lnTo>
                  <a:lnTo>
                    <a:pt x="3010" y="1107"/>
                  </a:lnTo>
                  <a:lnTo>
                    <a:pt x="3010" y="1107"/>
                  </a:lnTo>
                  <a:lnTo>
                    <a:pt x="3012" y="1105"/>
                  </a:lnTo>
                  <a:lnTo>
                    <a:pt x="3012" y="1105"/>
                  </a:lnTo>
                  <a:lnTo>
                    <a:pt x="3012" y="1105"/>
                  </a:lnTo>
                  <a:lnTo>
                    <a:pt x="3012" y="1102"/>
                  </a:lnTo>
                  <a:lnTo>
                    <a:pt x="3014" y="1102"/>
                  </a:lnTo>
                  <a:lnTo>
                    <a:pt x="3017" y="1105"/>
                  </a:lnTo>
                  <a:lnTo>
                    <a:pt x="3017" y="1105"/>
                  </a:lnTo>
                  <a:lnTo>
                    <a:pt x="3017" y="1105"/>
                  </a:lnTo>
                  <a:lnTo>
                    <a:pt x="3017" y="1107"/>
                  </a:lnTo>
                  <a:lnTo>
                    <a:pt x="3019" y="1107"/>
                  </a:lnTo>
                  <a:lnTo>
                    <a:pt x="3017" y="1107"/>
                  </a:lnTo>
                  <a:lnTo>
                    <a:pt x="3017" y="1107"/>
                  </a:lnTo>
                  <a:lnTo>
                    <a:pt x="3014" y="1107"/>
                  </a:lnTo>
                  <a:lnTo>
                    <a:pt x="3017" y="1109"/>
                  </a:lnTo>
                  <a:lnTo>
                    <a:pt x="3017" y="1109"/>
                  </a:lnTo>
                  <a:lnTo>
                    <a:pt x="3019" y="1109"/>
                  </a:lnTo>
                  <a:lnTo>
                    <a:pt x="3019" y="1107"/>
                  </a:lnTo>
                  <a:lnTo>
                    <a:pt x="3019" y="1109"/>
                  </a:lnTo>
                  <a:lnTo>
                    <a:pt x="3021" y="1109"/>
                  </a:lnTo>
                  <a:lnTo>
                    <a:pt x="3021" y="1107"/>
                  </a:lnTo>
                  <a:lnTo>
                    <a:pt x="3024" y="1109"/>
                  </a:lnTo>
                  <a:lnTo>
                    <a:pt x="3026" y="1109"/>
                  </a:lnTo>
                  <a:lnTo>
                    <a:pt x="3026" y="1112"/>
                  </a:lnTo>
                  <a:close/>
                  <a:moveTo>
                    <a:pt x="1195" y="676"/>
                  </a:moveTo>
                  <a:lnTo>
                    <a:pt x="1192" y="676"/>
                  </a:lnTo>
                  <a:lnTo>
                    <a:pt x="1192" y="676"/>
                  </a:lnTo>
                  <a:lnTo>
                    <a:pt x="1195" y="676"/>
                  </a:lnTo>
                  <a:lnTo>
                    <a:pt x="1195" y="676"/>
                  </a:lnTo>
                  <a:close/>
                  <a:moveTo>
                    <a:pt x="884" y="1083"/>
                  </a:moveTo>
                  <a:lnTo>
                    <a:pt x="886" y="1086"/>
                  </a:lnTo>
                  <a:lnTo>
                    <a:pt x="886" y="1083"/>
                  </a:lnTo>
                  <a:lnTo>
                    <a:pt x="884" y="1083"/>
                  </a:lnTo>
                  <a:close/>
                  <a:moveTo>
                    <a:pt x="437" y="1021"/>
                  </a:moveTo>
                  <a:lnTo>
                    <a:pt x="435" y="1021"/>
                  </a:lnTo>
                  <a:lnTo>
                    <a:pt x="435" y="1021"/>
                  </a:lnTo>
                  <a:lnTo>
                    <a:pt x="437" y="1021"/>
                  </a:lnTo>
                  <a:close/>
                  <a:moveTo>
                    <a:pt x="221" y="955"/>
                  </a:moveTo>
                  <a:lnTo>
                    <a:pt x="223" y="955"/>
                  </a:lnTo>
                  <a:lnTo>
                    <a:pt x="226" y="952"/>
                  </a:lnTo>
                  <a:lnTo>
                    <a:pt x="226" y="950"/>
                  </a:lnTo>
                  <a:lnTo>
                    <a:pt x="223" y="952"/>
                  </a:lnTo>
                  <a:lnTo>
                    <a:pt x="223" y="955"/>
                  </a:lnTo>
                  <a:lnTo>
                    <a:pt x="221" y="955"/>
                  </a:lnTo>
                  <a:close/>
                  <a:moveTo>
                    <a:pt x="221" y="1064"/>
                  </a:moveTo>
                  <a:lnTo>
                    <a:pt x="218" y="1064"/>
                  </a:lnTo>
                  <a:lnTo>
                    <a:pt x="216" y="1064"/>
                  </a:lnTo>
                  <a:lnTo>
                    <a:pt x="216" y="1064"/>
                  </a:lnTo>
                  <a:lnTo>
                    <a:pt x="216" y="1064"/>
                  </a:lnTo>
                  <a:lnTo>
                    <a:pt x="216" y="1067"/>
                  </a:lnTo>
                  <a:lnTo>
                    <a:pt x="221" y="1067"/>
                  </a:lnTo>
                  <a:lnTo>
                    <a:pt x="221" y="1064"/>
                  </a:lnTo>
                  <a:close/>
                  <a:moveTo>
                    <a:pt x="311" y="1788"/>
                  </a:moveTo>
                  <a:lnTo>
                    <a:pt x="309" y="1788"/>
                  </a:lnTo>
                  <a:lnTo>
                    <a:pt x="306" y="1788"/>
                  </a:lnTo>
                  <a:lnTo>
                    <a:pt x="306" y="1790"/>
                  </a:lnTo>
                  <a:lnTo>
                    <a:pt x="309" y="1790"/>
                  </a:lnTo>
                  <a:lnTo>
                    <a:pt x="311" y="1790"/>
                  </a:lnTo>
                  <a:lnTo>
                    <a:pt x="311" y="1788"/>
                  </a:lnTo>
                  <a:close/>
                  <a:moveTo>
                    <a:pt x="363" y="1174"/>
                  </a:moveTo>
                  <a:lnTo>
                    <a:pt x="366" y="1174"/>
                  </a:lnTo>
                  <a:lnTo>
                    <a:pt x="366" y="1174"/>
                  </a:lnTo>
                  <a:lnTo>
                    <a:pt x="363" y="1174"/>
                  </a:lnTo>
                  <a:close/>
                  <a:moveTo>
                    <a:pt x="370" y="1176"/>
                  </a:moveTo>
                  <a:lnTo>
                    <a:pt x="368" y="1176"/>
                  </a:lnTo>
                  <a:lnTo>
                    <a:pt x="368" y="1174"/>
                  </a:lnTo>
                  <a:lnTo>
                    <a:pt x="366" y="1171"/>
                  </a:lnTo>
                  <a:lnTo>
                    <a:pt x="366" y="1174"/>
                  </a:lnTo>
                  <a:lnTo>
                    <a:pt x="366" y="1174"/>
                  </a:lnTo>
                  <a:lnTo>
                    <a:pt x="366" y="1176"/>
                  </a:lnTo>
                  <a:lnTo>
                    <a:pt x="368" y="1176"/>
                  </a:lnTo>
                  <a:lnTo>
                    <a:pt x="368" y="1176"/>
                  </a:lnTo>
                  <a:lnTo>
                    <a:pt x="366" y="1176"/>
                  </a:lnTo>
                  <a:lnTo>
                    <a:pt x="368" y="1178"/>
                  </a:lnTo>
                  <a:lnTo>
                    <a:pt x="370" y="1176"/>
                  </a:lnTo>
                  <a:close/>
                  <a:moveTo>
                    <a:pt x="482" y="1797"/>
                  </a:moveTo>
                  <a:lnTo>
                    <a:pt x="484" y="1797"/>
                  </a:lnTo>
                  <a:lnTo>
                    <a:pt x="484" y="1797"/>
                  </a:lnTo>
                  <a:lnTo>
                    <a:pt x="482" y="1797"/>
                  </a:lnTo>
                  <a:close/>
                  <a:moveTo>
                    <a:pt x="1675" y="781"/>
                  </a:moveTo>
                  <a:lnTo>
                    <a:pt x="1672" y="779"/>
                  </a:lnTo>
                  <a:lnTo>
                    <a:pt x="1667" y="779"/>
                  </a:lnTo>
                  <a:lnTo>
                    <a:pt x="1663" y="776"/>
                  </a:lnTo>
                  <a:lnTo>
                    <a:pt x="1660" y="771"/>
                  </a:lnTo>
                  <a:lnTo>
                    <a:pt x="1658" y="769"/>
                  </a:lnTo>
                  <a:lnTo>
                    <a:pt x="1658" y="767"/>
                  </a:lnTo>
                  <a:lnTo>
                    <a:pt x="1658" y="767"/>
                  </a:lnTo>
                  <a:lnTo>
                    <a:pt x="1660" y="764"/>
                  </a:lnTo>
                  <a:lnTo>
                    <a:pt x="1658" y="764"/>
                  </a:lnTo>
                  <a:lnTo>
                    <a:pt x="1656" y="767"/>
                  </a:lnTo>
                  <a:lnTo>
                    <a:pt x="1656" y="767"/>
                  </a:lnTo>
                  <a:lnTo>
                    <a:pt x="1656" y="769"/>
                  </a:lnTo>
                  <a:lnTo>
                    <a:pt x="1658" y="769"/>
                  </a:lnTo>
                  <a:lnTo>
                    <a:pt x="1658" y="771"/>
                  </a:lnTo>
                  <a:lnTo>
                    <a:pt x="1658" y="771"/>
                  </a:lnTo>
                  <a:lnTo>
                    <a:pt x="1658" y="774"/>
                  </a:lnTo>
                  <a:lnTo>
                    <a:pt x="1660" y="776"/>
                  </a:lnTo>
                  <a:lnTo>
                    <a:pt x="1660" y="776"/>
                  </a:lnTo>
                  <a:lnTo>
                    <a:pt x="1663" y="779"/>
                  </a:lnTo>
                  <a:lnTo>
                    <a:pt x="1663" y="779"/>
                  </a:lnTo>
                  <a:lnTo>
                    <a:pt x="1670" y="779"/>
                  </a:lnTo>
                  <a:lnTo>
                    <a:pt x="1675" y="781"/>
                  </a:lnTo>
                  <a:close/>
                  <a:moveTo>
                    <a:pt x="1900" y="731"/>
                  </a:moveTo>
                  <a:lnTo>
                    <a:pt x="1900" y="731"/>
                  </a:lnTo>
                  <a:lnTo>
                    <a:pt x="1900" y="733"/>
                  </a:lnTo>
                  <a:lnTo>
                    <a:pt x="1900" y="731"/>
                  </a:lnTo>
                  <a:lnTo>
                    <a:pt x="1900" y="731"/>
                  </a:lnTo>
                  <a:close/>
                  <a:moveTo>
                    <a:pt x="2040" y="855"/>
                  </a:moveTo>
                  <a:lnTo>
                    <a:pt x="2038" y="857"/>
                  </a:lnTo>
                  <a:lnTo>
                    <a:pt x="2038" y="857"/>
                  </a:lnTo>
                  <a:lnTo>
                    <a:pt x="2040" y="857"/>
                  </a:lnTo>
                  <a:lnTo>
                    <a:pt x="2040" y="855"/>
                  </a:lnTo>
                  <a:close/>
                  <a:moveTo>
                    <a:pt x="2104" y="855"/>
                  </a:moveTo>
                  <a:lnTo>
                    <a:pt x="2102" y="855"/>
                  </a:lnTo>
                  <a:lnTo>
                    <a:pt x="2102" y="855"/>
                  </a:lnTo>
                  <a:lnTo>
                    <a:pt x="2102" y="855"/>
                  </a:lnTo>
                  <a:lnTo>
                    <a:pt x="2102" y="855"/>
                  </a:lnTo>
                  <a:lnTo>
                    <a:pt x="2104" y="855"/>
                  </a:lnTo>
                  <a:lnTo>
                    <a:pt x="2104" y="855"/>
                  </a:lnTo>
                  <a:close/>
                  <a:moveTo>
                    <a:pt x="2390" y="1371"/>
                  </a:moveTo>
                  <a:lnTo>
                    <a:pt x="2390" y="1374"/>
                  </a:lnTo>
                  <a:lnTo>
                    <a:pt x="2392" y="1371"/>
                  </a:lnTo>
                  <a:lnTo>
                    <a:pt x="2390" y="1371"/>
                  </a:lnTo>
                  <a:lnTo>
                    <a:pt x="2390" y="1369"/>
                  </a:lnTo>
                  <a:lnTo>
                    <a:pt x="2390" y="1369"/>
                  </a:lnTo>
                  <a:lnTo>
                    <a:pt x="2390" y="1371"/>
                  </a:lnTo>
                  <a:close/>
                  <a:moveTo>
                    <a:pt x="2480" y="1286"/>
                  </a:moveTo>
                  <a:lnTo>
                    <a:pt x="2480" y="1286"/>
                  </a:lnTo>
                  <a:lnTo>
                    <a:pt x="2480" y="1286"/>
                  </a:lnTo>
                  <a:lnTo>
                    <a:pt x="2480" y="1286"/>
                  </a:lnTo>
                  <a:lnTo>
                    <a:pt x="2480" y="1286"/>
                  </a:lnTo>
                  <a:close/>
                  <a:moveTo>
                    <a:pt x="2463" y="1578"/>
                  </a:moveTo>
                  <a:lnTo>
                    <a:pt x="2463" y="1576"/>
                  </a:lnTo>
                  <a:lnTo>
                    <a:pt x="2463" y="1576"/>
                  </a:lnTo>
                  <a:lnTo>
                    <a:pt x="2461" y="1576"/>
                  </a:lnTo>
                  <a:lnTo>
                    <a:pt x="2461" y="1576"/>
                  </a:lnTo>
                  <a:lnTo>
                    <a:pt x="2461" y="1576"/>
                  </a:lnTo>
                  <a:lnTo>
                    <a:pt x="2461" y="1578"/>
                  </a:lnTo>
                  <a:lnTo>
                    <a:pt x="2461" y="1578"/>
                  </a:lnTo>
                  <a:lnTo>
                    <a:pt x="2461" y="1581"/>
                  </a:lnTo>
                  <a:lnTo>
                    <a:pt x="2461" y="1581"/>
                  </a:lnTo>
                  <a:lnTo>
                    <a:pt x="2461" y="1578"/>
                  </a:lnTo>
                  <a:lnTo>
                    <a:pt x="2463" y="1578"/>
                  </a:lnTo>
                  <a:lnTo>
                    <a:pt x="2463" y="1578"/>
                  </a:lnTo>
                  <a:lnTo>
                    <a:pt x="2463" y="1578"/>
                  </a:lnTo>
                  <a:close/>
                  <a:moveTo>
                    <a:pt x="2679" y="986"/>
                  </a:moveTo>
                  <a:lnTo>
                    <a:pt x="2679" y="983"/>
                  </a:lnTo>
                  <a:lnTo>
                    <a:pt x="2677" y="983"/>
                  </a:lnTo>
                  <a:lnTo>
                    <a:pt x="2677" y="986"/>
                  </a:lnTo>
                  <a:lnTo>
                    <a:pt x="2679" y="986"/>
                  </a:lnTo>
                  <a:close/>
                  <a:moveTo>
                    <a:pt x="2691" y="1324"/>
                  </a:moveTo>
                  <a:lnTo>
                    <a:pt x="2689" y="1324"/>
                  </a:lnTo>
                  <a:lnTo>
                    <a:pt x="2689" y="1324"/>
                  </a:lnTo>
                  <a:lnTo>
                    <a:pt x="2691" y="1324"/>
                  </a:lnTo>
                  <a:lnTo>
                    <a:pt x="2691" y="1324"/>
                  </a:lnTo>
                  <a:close/>
                  <a:moveTo>
                    <a:pt x="2758" y="1169"/>
                  </a:moveTo>
                  <a:lnTo>
                    <a:pt x="2753" y="1167"/>
                  </a:lnTo>
                  <a:lnTo>
                    <a:pt x="2753" y="1169"/>
                  </a:lnTo>
                  <a:lnTo>
                    <a:pt x="2751" y="1169"/>
                  </a:lnTo>
                  <a:lnTo>
                    <a:pt x="2751" y="1171"/>
                  </a:lnTo>
                  <a:lnTo>
                    <a:pt x="2748" y="1171"/>
                  </a:lnTo>
                  <a:lnTo>
                    <a:pt x="2743" y="1171"/>
                  </a:lnTo>
                  <a:lnTo>
                    <a:pt x="2743" y="1174"/>
                  </a:lnTo>
                  <a:lnTo>
                    <a:pt x="2751" y="1171"/>
                  </a:lnTo>
                  <a:lnTo>
                    <a:pt x="2753" y="1169"/>
                  </a:lnTo>
                  <a:lnTo>
                    <a:pt x="2755" y="1169"/>
                  </a:lnTo>
                  <a:lnTo>
                    <a:pt x="2758" y="1169"/>
                  </a:lnTo>
                  <a:close/>
                  <a:moveTo>
                    <a:pt x="2758" y="1169"/>
                  </a:moveTo>
                  <a:lnTo>
                    <a:pt x="2760" y="1167"/>
                  </a:lnTo>
                  <a:lnTo>
                    <a:pt x="2758" y="1167"/>
                  </a:lnTo>
                  <a:lnTo>
                    <a:pt x="2758" y="1169"/>
                  </a:lnTo>
                  <a:close/>
                  <a:moveTo>
                    <a:pt x="2772" y="1162"/>
                  </a:moveTo>
                  <a:lnTo>
                    <a:pt x="2772" y="1159"/>
                  </a:lnTo>
                  <a:lnTo>
                    <a:pt x="2772" y="1159"/>
                  </a:lnTo>
                  <a:lnTo>
                    <a:pt x="2772" y="1162"/>
                  </a:lnTo>
                  <a:lnTo>
                    <a:pt x="2770" y="1162"/>
                  </a:lnTo>
                  <a:lnTo>
                    <a:pt x="2770" y="1164"/>
                  </a:lnTo>
                  <a:lnTo>
                    <a:pt x="2770" y="1164"/>
                  </a:lnTo>
                  <a:lnTo>
                    <a:pt x="2770" y="1164"/>
                  </a:lnTo>
                  <a:lnTo>
                    <a:pt x="2767" y="1167"/>
                  </a:lnTo>
                  <a:lnTo>
                    <a:pt x="2767" y="1167"/>
                  </a:lnTo>
                  <a:lnTo>
                    <a:pt x="2762" y="1167"/>
                  </a:lnTo>
                  <a:lnTo>
                    <a:pt x="2762" y="1167"/>
                  </a:lnTo>
                  <a:lnTo>
                    <a:pt x="2760" y="1167"/>
                  </a:lnTo>
                  <a:lnTo>
                    <a:pt x="2760" y="1167"/>
                  </a:lnTo>
                  <a:lnTo>
                    <a:pt x="2765" y="1167"/>
                  </a:lnTo>
                  <a:lnTo>
                    <a:pt x="2765" y="1169"/>
                  </a:lnTo>
                  <a:lnTo>
                    <a:pt x="2767" y="1169"/>
                  </a:lnTo>
                  <a:lnTo>
                    <a:pt x="2770" y="1167"/>
                  </a:lnTo>
                  <a:lnTo>
                    <a:pt x="2770" y="1164"/>
                  </a:lnTo>
                  <a:lnTo>
                    <a:pt x="2772" y="1164"/>
                  </a:lnTo>
                  <a:lnTo>
                    <a:pt x="2772" y="1162"/>
                  </a:lnTo>
                  <a:lnTo>
                    <a:pt x="2772" y="1162"/>
                  </a:lnTo>
                  <a:close/>
                  <a:moveTo>
                    <a:pt x="2960" y="1069"/>
                  </a:moveTo>
                  <a:lnTo>
                    <a:pt x="2957" y="1069"/>
                  </a:lnTo>
                  <a:lnTo>
                    <a:pt x="2960" y="1069"/>
                  </a:lnTo>
                  <a:lnTo>
                    <a:pt x="2960" y="1069"/>
                  </a:lnTo>
                  <a:close/>
                  <a:moveTo>
                    <a:pt x="2599" y="1336"/>
                  </a:moveTo>
                  <a:lnTo>
                    <a:pt x="2596" y="1336"/>
                  </a:lnTo>
                  <a:lnTo>
                    <a:pt x="2599" y="1336"/>
                  </a:lnTo>
                  <a:lnTo>
                    <a:pt x="2599" y="1336"/>
                  </a:lnTo>
                  <a:close/>
                  <a:moveTo>
                    <a:pt x="2100" y="1514"/>
                  </a:moveTo>
                  <a:lnTo>
                    <a:pt x="2100" y="1516"/>
                  </a:lnTo>
                  <a:lnTo>
                    <a:pt x="2097" y="1516"/>
                  </a:lnTo>
                  <a:lnTo>
                    <a:pt x="2097" y="1516"/>
                  </a:lnTo>
                  <a:lnTo>
                    <a:pt x="2097" y="1514"/>
                  </a:lnTo>
                  <a:lnTo>
                    <a:pt x="2097" y="1514"/>
                  </a:lnTo>
                  <a:lnTo>
                    <a:pt x="2097" y="1512"/>
                  </a:lnTo>
                  <a:lnTo>
                    <a:pt x="2097" y="1514"/>
                  </a:lnTo>
                  <a:lnTo>
                    <a:pt x="2095" y="1514"/>
                  </a:lnTo>
                  <a:lnTo>
                    <a:pt x="2093" y="1514"/>
                  </a:lnTo>
                  <a:lnTo>
                    <a:pt x="2093" y="1512"/>
                  </a:lnTo>
                  <a:lnTo>
                    <a:pt x="2093" y="1512"/>
                  </a:lnTo>
                  <a:lnTo>
                    <a:pt x="2090" y="1512"/>
                  </a:lnTo>
                  <a:lnTo>
                    <a:pt x="2090" y="1512"/>
                  </a:lnTo>
                  <a:lnTo>
                    <a:pt x="2090" y="1514"/>
                  </a:lnTo>
                  <a:lnTo>
                    <a:pt x="2090" y="1514"/>
                  </a:lnTo>
                  <a:lnTo>
                    <a:pt x="2088" y="1516"/>
                  </a:lnTo>
                  <a:lnTo>
                    <a:pt x="2088" y="1516"/>
                  </a:lnTo>
                  <a:lnTo>
                    <a:pt x="2088" y="1516"/>
                  </a:lnTo>
                  <a:lnTo>
                    <a:pt x="2088" y="1519"/>
                  </a:lnTo>
                  <a:lnTo>
                    <a:pt x="2085" y="1519"/>
                  </a:lnTo>
                  <a:lnTo>
                    <a:pt x="2085" y="1521"/>
                  </a:lnTo>
                  <a:lnTo>
                    <a:pt x="2085" y="1521"/>
                  </a:lnTo>
                  <a:lnTo>
                    <a:pt x="2083" y="1524"/>
                  </a:lnTo>
                  <a:lnTo>
                    <a:pt x="2083" y="1524"/>
                  </a:lnTo>
                  <a:lnTo>
                    <a:pt x="2085" y="1524"/>
                  </a:lnTo>
                  <a:lnTo>
                    <a:pt x="2088" y="1521"/>
                  </a:lnTo>
                  <a:lnTo>
                    <a:pt x="2088" y="1521"/>
                  </a:lnTo>
                  <a:lnTo>
                    <a:pt x="2090" y="1521"/>
                  </a:lnTo>
                  <a:lnTo>
                    <a:pt x="2090" y="1524"/>
                  </a:lnTo>
                  <a:lnTo>
                    <a:pt x="2090" y="1524"/>
                  </a:lnTo>
                  <a:lnTo>
                    <a:pt x="2090" y="1524"/>
                  </a:lnTo>
                  <a:lnTo>
                    <a:pt x="2090" y="1526"/>
                  </a:lnTo>
                  <a:lnTo>
                    <a:pt x="2093" y="1528"/>
                  </a:lnTo>
                  <a:lnTo>
                    <a:pt x="2093" y="1528"/>
                  </a:lnTo>
                  <a:lnTo>
                    <a:pt x="2095" y="1526"/>
                  </a:lnTo>
                  <a:lnTo>
                    <a:pt x="2095" y="1526"/>
                  </a:lnTo>
                  <a:lnTo>
                    <a:pt x="2097" y="1524"/>
                  </a:lnTo>
                  <a:lnTo>
                    <a:pt x="2097" y="1524"/>
                  </a:lnTo>
                  <a:lnTo>
                    <a:pt x="2097" y="1524"/>
                  </a:lnTo>
                  <a:lnTo>
                    <a:pt x="2097" y="1521"/>
                  </a:lnTo>
                  <a:lnTo>
                    <a:pt x="2097" y="1521"/>
                  </a:lnTo>
                  <a:lnTo>
                    <a:pt x="2097" y="1519"/>
                  </a:lnTo>
                  <a:lnTo>
                    <a:pt x="2100" y="1519"/>
                  </a:lnTo>
                  <a:lnTo>
                    <a:pt x="2100" y="1516"/>
                  </a:lnTo>
                  <a:lnTo>
                    <a:pt x="2102" y="1516"/>
                  </a:lnTo>
                  <a:lnTo>
                    <a:pt x="2100" y="1514"/>
                  </a:lnTo>
                  <a:close/>
                  <a:moveTo>
                    <a:pt x="2095" y="1535"/>
                  </a:moveTo>
                  <a:lnTo>
                    <a:pt x="2095" y="1535"/>
                  </a:lnTo>
                  <a:lnTo>
                    <a:pt x="2093" y="1535"/>
                  </a:lnTo>
                  <a:lnTo>
                    <a:pt x="2095" y="1535"/>
                  </a:lnTo>
                  <a:close/>
                  <a:moveTo>
                    <a:pt x="178" y="1352"/>
                  </a:moveTo>
                  <a:lnTo>
                    <a:pt x="178" y="1352"/>
                  </a:lnTo>
                  <a:lnTo>
                    <a:pt x="180" y="1352"/>
                  </a:lnTo>
                  <a:lnTo>
                    <a:pt x="178" y="1352"/>
                  </a:lnTo>
                  <a:close/>
                  <a:moveTo>
                    <a:pt x="157" y="1331"/>
                  </a:moveTo>
                  <a:lnTo>
                    <a:pt x="154" y="1331"/>
                  </a:lnTo>
                  <a:lnTo>
                    <a:pt x="154" y="1333"/>
                  </a:lnTo>
                  <a:lnTo>
                    <a:pt x="157" y="1333"/>
                  </a:lnTo>
                  <a:lnTo>
                    <a:pt x="157" y="1333"/>
                  </a:lnTo>
                  <a:lnTo>
                    <a:pt x="157" y="1331"/>
                  </a:lnTo>
                  <a:close/>
                  <a:moveTo>
                    <a:pt x="2820" y="1217"/>
                  </a:moveTo>
                  <a:lnTo>
                    <a:pt x="2820" y="1217"/>
                  </a:lnTo>
                  <a:lnTo>
                    <a:pt x="2820" y="1214"/>
                  </a:lnTo>
                  <a:lnTo>
                    <a:pt x="2817" y="1214"/>
                  </a:lnTo>
                  <a:lnTo>
                    <a:pt x="2817" y="1217"/>
                  </a:lnTo>
                  <a:lnTo>
                    <a:pt x="2820" y="1217"/>
                  </a:lnTo>
                  <a:close/>
                  <a:moveTo>
                    <a:pt x="2618" y="1338"/>
                  </a:moveTo>
                  <a:lnTo>
                    <a:pt x="2620" y="1338"/>
                  </a:lnTo>
                  <a:lnTo>
                    <a:pt x="2620" y="1336"/>
                  </a:lnTo>
                  <a:lnTo>
                    <a:pt x="2618" y="1336"/>
                  </a:lnTo>
                  <a:lnTo>
                    <a:pt x="2618" y="1338"/>
                  </a:lnTo>
                  <a:close/>
                  <a:moveTo>
                    <a:pt x="2095" y="1533"/>
                  </a:moveTo>
                  <a:lnTo>
                    <a:pt x="2095" y="1535"/>
                  </a:lnTo>
                  <a:lnTo>
                    <a:pt x="2097" y="1533"/>
                  </a:lnTo>
                  <a:lnTo>
                    <a:pt x="2097" y="1533"/>
                  </a:lnTo>
                  <a:lnTo>
                    <a:pt x="2095" y="1533"/>
                  </a:lnTo>
                  <a:lnTo>
                    <a:pt x="2095" y="1533"/>
                  </a:lnTo>
                  <a:close/>
                  <a:moveTo>
                    <a:pt x="501" y="1783"/>
                  </a:moveTo>
                  <a:lnTo>
                    <a:pt x="501" y="1783"/>
                  </a:lnTo>
                  <a:lnTo>
                    <a:pt x="501" y="1783"/>
                  </a:lnTo>
                  <a:lnTo>
                    <a:pt x="501" y="1783"/>
                  </a:lnTo>
                  <a:lnTo>
                    <a:pt x="501" y="1781"/>
                  </a:lnTo>
                  <a:lnTo>
                    <a:pt x="501" y="1781"/>
                  </a:lnTo>
                  <a:lnTo>
                    <a:pt x="501" y="1781"/>
                  </a:lnTo>
                  <a:lnTo>
                    <a:pt x="501" y="1783"/>
                  </a:lnTo>
                  <a:close/>
                  <a:moveTo>
                    <a:pt x="494" y="1821"/>
                  </a:moveTo>
                  <a:lnTo>
                    <a:pt x="494" y="1821"/>
                  </a:lnTo>
                  <a:lnTo>
                    <a:pt x="496" y="1821"/>
                  </a:lnTo>
                  <a:lnTo>
                    <a:pt x="499" y="1821"/>
                  </a:lnTo>
                  <a:lnTo>
                    <a:pt x="499" y="1821"/>
                  </a:lnTo>
                  <a:lnTo>
                    <a:pt x="499" y="1821"/>
                  </a:lnTo>
                  <a:lnTo>
                    <a:pt x="494" y="1821"/>
                  </a:lnTo>
                  <a:close/>
                  <a:moveTo>
                    <a:pt x="157" y="1338"/>
                  </a:moveTo>
                  <a:lnTo>
                    <a:pt x="154" y="1338"/>
                  </a:lnTo>
                  <a:lnTo>
                    <a:pt x="154" y="1340"/>
                  </a:lnTo>
                  <a:lnTo>
                    <a:pt x="157" y="1340"/>
                  </a:lnTo>
                  <a:lnTo>
                    <a:pt x="157" y="1343"/>
                  </a:lnTo>
                  <a:lnTo>
                    <a:pt x="157" y="1343"/>
                  </a:lnTo>
                  <a:lnTo>
                    <a:pt x="159" y="1343"/>
                  </a:lnTo>
                  <a:lnTo>
                    <a:pt x="159" y="1340"/>
                  </a:lnTo>
                  <a:lnTo>
                    <a:pt x="157" y="1340"/>
                  </a:lnTo>
                  <a:lnTo>
                    <a:pt x="157" y="1338"/>
                  </a:lnTo>
                  <a:lnTo>
                    <a:pt x="157" y="1338"/>
                  </a:lnTo>
                  <a:close/>
                  <a:moveTo>
                    <a:pt x="2093" y="1533"/>
                  </a:moveTo>
                  <a:lnTo>
                    <a:pt x="2090" y="1533"/>
                  </a:lnTo>
                  <a:lnTo>
                    <a:pt x="2090" y="1533"/>
                  </a:lnTo>
                  <a:lnTo>
                    <a:pt x="2093" y="1533"/>
                  </a:lnTo>
                  <a:lnTo>
                    <a:pt x="2093" y="1533"/>
                  </a:lnTo>
                  <a:close/>
                  <a:moveTo>
                    <a:pt x="2090" y="1533"/>
                  </a:moveTo>
                  <a:lnTo>
                    <a:pt x="2090" y="1533"/>
                  </a:lnTo>
                  <a:lnTo>
                    <a:pt x="2090" y="1531"/>
                  </a:lnTo>
                  <a:lnTo>
                    <a:pt x="2090" y="1533"/>
                  </a:lnTo>
                  <a:close/>
                  <a:moveTo>
                    <a:pt x="2081" y="1521"/>
                  </a:moveTo>
                  <a:lnTo>
                    <a:pt x="2081" y="1521"/>
                  </a:lnTo>
                  <a:lnTo>
                    <a:pt x="2081" y="1519"/>
                  </a:lnTo>
                  <a:lnTo>
                    <a:pt x="2081" y="1516"/>
                  </a:lnTo>
                  <a:lnTo>
                    <a:pt x="2083" y="1516"/>
                  </a:lnTo>
                  <a:lnTo>
                    <a:pt x="2083" y="1514"/>
                  </a:lnTo>
                  <a:lnTo>
                    <a:pt x="2083" y="1514"/>
                  </a:lnTo>
                  <a:lnTo>
                    <a:pt x="2083" y="1514"/>
                  </a:lnTo>
                  <a:lnTo>
                    <a:pt x="2081" y="1514"/>
                  </a:lnTo>
                  <a:lnTo>
                    <a:pt x="2081" y="1514"/>
                  </a:lnTo>
                  <a:lnTo>
                    <a:pt x="2078" y="1516"/>
                  </a:lnTo>
                  <a:lnTo>
                    <a:pt x="2078" y="1516"/>
                  </a:lnTo>
                  <a:lnTo>
                    <a:pt x="2076" y="1516"/>
                  </a:lnTo>
                  <a:lnTo>
                    <a:pt x="2074" y="1519"/>
                  </a:lnTo>
                  <a:lnTo>
                    <a:pt x="2074" y="1521"/>
                  </a:lnTo>
                  <a:lnTo>
                    <a:pt x="2076" y="1521"/>
                  </a:lnTo>
                  <a:lnTo>
                    <a:pt x="2076" y="1521"/>
                  </a:lnTo>
                  <a:lnTo>
                    <a:pt x="2076" y="1519"/>
                  </a:lnTo>
                  <a:lnTo>
                    <a:pt x="2078" y="1519"/>
                  </a:lnTo>
                  <a:lnTo>
                    <a:pt x="2078" y="1519"/>
                  </a:lnTo>
                  <a:lnTo>
                    <a:pt x="2078" y="1521"/>
                  </a:lnTo>
                  <a:lnTo>
                    <a:pt x="2081" y="1521"/>
                  </a:lnTo>
                  <a:close/>
                  <a:moveTo>
                    <a:pt x="2090" y="1535"/>
                  </a:moveTo>
                  <a:lnTo>
                    <a:pt x="2090" y="1535"/>
                  </a:lnTo>
                  <a:lnTo>
                    <a:pt x="2090" y="1535"/>
                  </a:lnTo>
                  <a:lnTo>
                    <a:pt x="2090" y="1535"/>
                  </a:lnTo>
                  <a:close/>
                  <a:moveTo>
                    <a:pt x="3036" y="1124"/>
                  </a:moveTo>
                  <a:lnTo>
                    <a:pt x="3036" y="1124"/>
                  </a:lnTo>
                  <a:lnTo>
                    <a:pt x="3036" y="1126"/>
                  </a:lnTo>
                  <a:lnTo>
                    <a:pt x="3036" y="1126"/>
                  </a:lnTo>
                  <a:lnTo>
                    <a:pt x="3038" y="1126"/>
                  </a:lnTo>
                  <a:lnTo>
                    <a:pt x="3038" y="1126"/>
                  </a:lnTo>
                  <a:lnTo>
                    <a:pt x="3038" y="1124"/>
                  </a:lnTo>
                  <a:lnTo>
                    <a:pt x="3038" y="1124"/>
                  </a:lnTo>
                  <a:lnTo>
                    <a:pt x="3036" y="1124"/>
                  </a:lnTo>
                  <a:close/>
                  <a:moveTo>
                    <a:pt x="513" y="157"/>
                  </a:moveTo>
                  <a:lnTo>
                    <a:pt x="511" y="160"/>
                  </a:lnTo>
                  <a:lnTo>
                    <a:pt x="511" y="157"/>
                  </a:lnTo>
                  <a:lnTo>
                    <a:pt x="511" y="157"/>
                  </a:lnTo>
                  <a:lnTo>
                    <a:pt x="511" y="155"/>
                  </a:lnTo>
                  <a:lnTo>
                    <a:pt x="508" y="153"/>
                  </a:lnTo>
                  <a:lnTo>
                    <a:pt x="506" y="153"/>
                  </a:lnTo>
                  <a:lnTo>
                    <a:pt x="503" y="155"/>
                  </a:lnTo>
                  <a:lnTo>
                    <a:pt x="503" y="157"/>
                  </a:lnTo>
                  <a:lnTo>
                    <a:pt x="501" y="155"/>
                  </a:lnTo>
                  <a:lnTo>
                    <a:pt x="496" y="160"/>
                  </a:lnTo>
                  <a:lnTo>
                    <a:pt x="492" y="162"/>
                  </a:lnTo>
                  <a:lnTo>
                    <a:pt x="492" y="165"/>
                  </a:lnTo>
                  <a:lnTo>
                    <a:pt x="492" y="165"/>
                  </a:lnTo>
                  <a:lnTo>
                    <a:pt x="499" y="162"/>
                  </a:lnTo>
                  <a:lnTo>
                    <a:pt x="501" y="162"/>
                  </a:lnTo>
                  <a:lnTo>
                    <a:pt x="503" y="162"/>
                  </a:lnTo>
                  <a:lnTo>
                    <a:pt x="503" y="162"/>
                  </a:lnTo>
                  <a:lnTo>
                    <a:pt x="503" y="165"/>
                  </a:lnTo>
                  <a:lnTo>
                    <a:pt x="503" y="165"/>
                  </a:lnTo>
                  <a:lnTo>
                    <a:pt x="503" y="165"/>
                  </a:lnTo>
                  <a:lnTo>
                    <a:pt x="506" y="165"/>
                  </a:lnTo>
                  <a:lnTo>
                    <a:pt x="506" y="167"/>
                  </a:lnTo>
                  <a:lnTo>
                    <a:pt x="506" y="169"/>
                  </a:lnTo>
                  <a:lnTo>
                    <a:pt x="501" y="169"/>
                  </a:lnTo>
                  <a:lnTo>
                    <a:pt x="494" y="169"/>
                  </a:lnTo>
                  <a:lnTo>
                    <a:pt x="494" y="172"/>
                  </a:lnTo>
                  <a:lnTo>
                    <a:pt x="494" y="172"/>
                  </a:lnTo>
                  <a:lnTo>
                    <a:pt x="496" y="172"/>
                  </a:lnTo>
                  <a:lnTo>
                    <a:pt x="501" y="174"/>
                  </a:lnTo>
                  <a:lnTo>
                    <a:pt x="503" y="174"/>
                  </a:lnTo>
                  <a:lnTo>
                    <a:pt x="503" y="176"/>
                  </a:lnTo>
                  <a:lnTo>
                    <a:pt x="503" y="179"/>
                  </a:lnTo>
                  <a:lnTo>
                    <a:pt x="501" y="179"/>
                  </a:lnTo>
                  <a:lnTo>
                    <a:pt x="501" y="179"/>
                  </a:lnTo>
                  <a:lnTo>
                    <a:pt x="494" y="179"/>
                  </a:lnTo>
                  <a:lnTo>
                    <a:pt x="494" y="181"/>
                  </a:lnTo>
                  <a:lnTo>
                    <a:pt x="492" y="179"/>
                  </a:lnTo>
                  <a:lnTo>
                    <a:pt x="489" y="179"/>
                  </a:lnTo>
                  <a:lnTo>
                    <a:pt x="487" y="179"/>
                  </a:lnTo>
                  <a:lnTo>
                    <a:pt x="487" y="176"/>
                  </a:lnTo>
                  <a:lnTo>
                    <a:pt x="487" y="174"/>
                  </a:lnTo>
                  <a:lnTo>
                    <a:pt x="484" y="174"/>
                  </a:lnTo>
                  <a:lnTo>
                    <a:pt x="484" y="172"/>
                  </a:lnTo>
                  <a:lnTo>
                    <a:pt x="477" y="179"/>
                  </a:lnTo>
                  <a:lnTo>
                    <a:pt x="477" y="181"/>
                  </a:lnTo>
                  <a:lnTo>
                    <a:pt x="477" y="184"/>
                  </a:lnTo>
                  <a:lnTo>
                    <a:pt x="482" y="188"/>
                  </a:lnTo>
                  <a:lnTo>
                    <a:pt x="482" y="188"/>
                  </a:lnTo>
                  <a:lnTo>
                    <a:pt x="482" y="191"/>
                  </a:lnTo>
                  <a:lnTo>
                    <a:pt x="482" y="191"/>
                  </a:lnTo>
                  <a:lnTo>
                    <a:pt x="484" y="193"/>
                  </a:lnTo>
                  <a:lnTo>
                    <a:pt x="487" y="193"/>
                  </a:lnTo>
                  <a:lnTo>
                    <a:pt x="492" y="193"/>
                  </a:lnTo>
                  <a:lnTo>
                    <a:pt x="492" y="191"/>
                  </a:lnTo>
                  <a:lnTo>
                    <a:pt x="489" y="191"/>
                  </a:lnTo>
                  <a:lnTo>
                    <a:pt x="492" y="188"/>
                  </a:lnTo>
                  <a:lnTo>
                    <a:pt x="494" y="188"/>
                  </a:lnTo>
                  <a:lnTo>
                    <a:pt x="496" y="186"/>
                  </a:lnTo>
                  <a:lnTo>
                    <a:pt x="501" y="186"/>
                  </a:lnTo>
                  <a:lnTo>
                    <a:pt x="501" y="188"/>
                  </a:lnTo>
                  <a:lnTo>
                    <a:pt x="501" y="188"/>
                  </a:lnTo>
                  <a:lnTo>
                    <a:pt x="499" y="188"/>
                  </a:lnTo>
                  <a:lnTo>
                    <a:pt x="499" y="191"/>
                  </a:lnTo>
                  <a:lnTo>
                    <a:pt x="501" y="191"/>
                  </a:lnTo>
                  <a:lnTo>
                    <a:pt x="503" y="191"/>
                  </a:lnTo>
                  <a:lnTo>
                    <a:pt x="501" y="193"/>
                  </a:lnTo>
                  <a:lnTo>
                    <a:pt x="499" y="193"/>
                  </a:lnTo>
                  <a:lnTo>
                    <a:pt x="496" y="196"/>
                  </a:lnTo>
                  <a:lnTo>
                    <a:pt x="494" y="200"/>
                  </a:lnTo>
                  <a:lnTo>
                    <a:pt x="494" y="200"/>
                  </a:lnTo>
                  <a:lnTo>
                    <a:pt x="494" y="203"/>
                  </a:lnTo>
                  <a:lnTo>
                    <a:pt x="494" y="203"/>
                  </a:lnTo>
                  <a:lnTo>
                    <a:pt x="494" y="205"/>
                  </a:lnTo>
                  <a:lnTo>
                    <a:pt x="501" y="203"/>
                  </a:lnTo>
                  <a:lnTo>
                    <a:pt x="501" y="200"/>
                  </a:lnTo>
                  <a:lnTo>
                    <a:pt x="501" y="200"/>
                  </a:lnTo>
                  <a:lnTo>
                    <a:pt x="503" y="198"/>
                  </a:lnTo>
                  <a:lnTo>
                    <a:pt x="503" y="198"/>
                  </a:lnTo>
                  <a:lnTo>
                    <a:pt x="506" y="198"/>
                  </a:lnTo>
                  <a:lnTo>
                    <a:pt x="506" y="200"/>
                  </a:lnTo>
                  <a:lnTo>
                    <a:pt x="506" y="200"/>
                  </a:lnTo>
                  <a:lnTo>
                    <a:pt x="508" y="203"/>
                  </a:lnTo>
                  <a:lnTo>
                    <a:pt x="511" y="200"/>
                  </a:lnTo>
                  <a:lnTo>
                    <a:pt x="511" y="200"/>
                  </a:lnTo>
                  <a:lnTo>
                    <a:pt x="511" y="196"/>
                  </a:lnTo>
                  <a:lnTo>
                    <a:pt x="511" y="193"/>
                  </a:lnTo>
                  <a:lnTo>
                    <a:pt x="511" y="191"/>
                  </a:lnTo>
                  <a:lnTo>
                    <a:pt x="511" y="191"/>
                  </a:lnTo>
                  <a:lnTo>
                    <a:pt x="513" y="191"/>
                  </a:lnTo>
                  <a:lnTo>
                    <a:pt x="515" y="196"/>
                  </a:lnTo>
                  <a:lnTo>
                    <a:pt x="520" y="196"/>
                  </a:lnTo>
                  <a:lnTo>
                    <a:pt x="520" y="193"/>
                  </a:lnTo>
                  <a:lnTo>
                    <a:pt x="520" y="193"/>
                  </a:lnTo>
                  <a:lnTo>
                    <a:pt x="520" y="193"/>
                  </a:lnTo>
                  <a:lnTo>
                    <a:pt x="520" y="191"/>
                  </a:lnTo>
                  <a:lnTo>
                    <a:pt x="520" y="191"/>
                  </a:lnTo>
                  <a:lnTo>
                    <a:pt x="520" y="188"/>
                  </a:lnTo>
                  <a:lnTo>
                    <a:pt x="520" y="188"/>
                  </a:lnTo>
                  <a:lnTo>
                    <a:pt x="518" y="184"/>
                  </a:lnTo>
                  <a:lnTo>
                    <a:pt x="518" y="181"/>
                  </a:lnTo>
                  <a:lnTo>
                    <a:pt x="513" y="181"/>
                  </a:lnTo>
                  <a:lnTo>
                    <a:pt x="513" y="181"/>
                  </a:lnTo>
                  <a:lnTo>
                    <a:pt x="513" y="179"/>
                  </a:lnTo>
                  <a:lnTo>
                    <a:pt x="515" y="174"/>
                  </a:lnTo>
                  <a:lnTo>
                    <a:pt x="515" y="174"/>
                  </a:lnTo>
                  <a:lnTo>
                    <a:pt x="515" y="172"/>
                  </a:lnTo>
                  <a:lnTo>
                    <a:pt x="522" y="172"/>
                  </a:lnTo>
                  <a:lnTo>
                    <a:pt x="527" y="174"/>
                  </a:lnTo>
                  <a:lnTo>
                    <a:pt x="534" y="169"/>
                  </a:lnTo>
                  <a:lnTo>
                    <a:pt x="534" y="169"/>
                  </a:lnTo>
                  <a:lnTo>
                    <a:pt x="534" y="167"/>
                  </a:lnTo>
                  <a:lnTo>
                    <a:pt x="532" y="165"/>
                  </a:lnTo>
                  <a:lnTo>
                    <a:pt x="532" y="162"/>
                  </a:lnTo>
                  <a:lnTo>
                    <a:pt x="532" y="162"/>
                  </a:lnTo>
                  <a:lnTo>
                    <a:pt x="532" y="162"/>
                  </a:lnTo>
                  <a:lnTo>
                    <a:pt x="532" y="160"/>
                  </a:lnTo>
                  <a:lnTo>
                    <a:pt x="539" y="160"/>
                  </a:lnTo>
                  <a:lnTo>
                    <a:pt x="539" y="157"/>
                  </a:lnTo>
                  <a:lnTo>
                    <a:pt x="539" y="157"/>
                  </a:lnTo>
                  <a:lnTo>
                    <a:pt x="546" y="157"/>
                  </a:lnTo>
                  <a:lnTo>
                    <a:pt x="553" y="155"/>
                  </a:lnTo>
                  <a:lnTo>
                    <a:pt x="553" y="153"/>
                  </a:lnTo>
                  <a:lnTo>
                    <a:pt x="556" y="148"/>
                  </a:lnTo>
                  <a:lnTo>
                    <a:pt x="558" y="148"/>
                  </a:lnTo>
                  <a:lnTo>
                    <a:pt x="563" y="143"/>
                  </a:lnTo>
                  <a:lnTo>
                    <a:pt x="568" y="141"/>
                  </a:lnTo>
                  <a:lnTo>
                    <a:pt x="568" y="138"/>
                  </a:lnTo>
                  <a:lnTo>
                    <a:pt x="568" y="138"/>
                  </a:lnTo>
                  <a:lnTo>
                    <a:pt x="568" y="136"/>
                  </a:lnTo>
                  <a:lnTo>
                    <a:pt x="568" y="134"/>
                  </a:lnTo>
                  <a:lnTo>
                    <a:pt x="565" y="134"/>
                  </a:lnTo>
                  <a:lnTo>
                    <a:pt x="563" y="134"/>
                  </a:lnTo>
                  <a:lnTo>
                    <a:pt x="563" y="134"/>
                  </a:lnTo>
                  <a:lnTo>
                    <a:pt x="560" y="131"/>
                  </a:lnTo>
                  <a:lnTo>
                    <a:pt x="560" y="129"/>
                  </a:lnTo>
                  <a:lnTo>
                    <a:pt x="560" y="129"/>
                  </a:lnTo>
                  <a:lnTo>
                    <a:pt x="556" y="129"/>
                  </a:lnTo>
                  <a:lnTo>
                    <a:pt x="556" y="131"/>
                  </a:lnTo>
                  <a:lnTo>
                    <a:pt x="556" y="131"/>
                  </a:lnTo>
                  <a:lnTo>
                    <a:pt x="556" y="131"/>
                  </a:lnTo>
                  <a:lnTo>
                    <a:pt x="556" y="131"/>
                  </a:lnTo>
                  <a:lnTo>
                    <a:pt x="556" y="129"/>
                  </a:lnTo>
                  <a:lnTo>
                    <a:pt x="553" y="129"/>
                  </a:lnTo>
                  <a:lnTo>
                    <a:pt x="553" y="129"/>
                  </a:lnTo>
                  <a:lnTo>
                    <a:pt x="551" y="131"/>
                  </a:lnTo>
                  <a:lnTo>
                    <a:pt x="551" y="134"/>
                  </a:lnTo>
                  <a:lnTo>
                    <a:pt x="551" y="134"/>
                  </a:lnTo>
                  <a:lnTo>
                    <a:pt x="551" y="131"/>
                  </a:lnTo>
                  <a:lnTo>
                    <a:pt x="549" y="131"/>
                  </a:lnTo>
                  <a:lnTo>
                    <a:pt x="544" y="136"/>
                  </a:lnTo>
                  <a:lnTo>
                    <a:pt x="541" y="134"/>
                  </a:lnTo>
                  <a:lnTo>
                    <a:pt x="541" y="134"/>
                  </a:lnTo>
                  <a:lnTo>
                    <a:pt x="541" y="134"/>
                  </a:lnTo>
                  <a:lnTo>
                    <a:pt x="541" y="131"/>
                  </a:lnTo>
                  <a:lnTo>
                    <a:pt x="541" y="131"/>
                  </a:lnTo>
                  <a:lnTo>
                    <a:pt x="546" y="129"/>
                  </a:lnTo>
                  <a:lnTo>
                    <a:pt x="546" y="129"/>
                  </a:lnTo>
                  <a:lnTo>
                    <a:pt x="546" y="126"/>
                  </a:lnTo>
                  <a:lnTo>
                    <a:pt x="544" y="126"/>
                  </a:lnTo>
                  <a:lnTo>
                    <a:pt x="544" y="124"/>
                  </a:lnTo>
                  <a:lnTo>
                    <a:pt x="549" y="124"/>
                  </a:lnTo>
                  <a:lnTo>
                    <a:pt x="551" y="122"/>
                  </a:lnTo>
                  <a:lnTo>
                    <a:pt x="553" y="122"/>
                  </a:lnTo>
                  <a:lnTo>
                    <a:pt x="556" y="122"/>
                  </a:lnTo>
                  <a:lnTo>
                    <a:pt x="556" y="122"/>
                  </a:lnTo>
                  <a:lnTo>
                    <a:pt x="553" y="117"/>
                  </a:lnTo>
                  <a:lnTo>
                    <a:pt x="553" y="115"/>
                  </a:lnTo>
                  <a:lnTo>
                    <a:pt x="551" y="112"/>
                  </a:lnTo>
                  <a:lnTo>
                    <a:pt x="551" y="115"/>
                  </a:lnTo>
                  <a:lnTo>
                    <a:pt x="544" y="119"/>
                  </a:lnTo>
                  <a:lnTo>
                    <a:pt x="537" y="119"/>
                  </a:lnTo>
                  <a:lnTo>
                    <a:pt x="537" y="119"/>
                  </a:lnTo>
                  <a:lnTo>
                    <a:pt x="539" y="119"/>
                  </a:lnTo>
                  <a:lnTo>
                    <a:pt x="539" y="117"/>
                  </a:lnTo>
                  <a:lnTo>
                    <a:pt x="544" y="115"/>
                  </a:lnTo>
                  <a:lnTo>
                    <a:pt x="544" y="112"/>
                  </a:lnTo>
                  <a:lnTo>
                    <a:pt x="541" y="112"/>
                  </a:lnTo>
                  <a:lnTo>
                    <a:pt x="541" y="112"/>
                  </a:lnTo>
                  <a:lnTo>
                    <a:pt x="534" y="115"/>
                  </a:lnTo>
                  <a:lnTo>
                    <a:pt x="532" y="117"/>
                  </a:lnTo>
                  <a:lnTo>
                    <a:pt x="532" y="122"/>
                  </a:lnTo>
                  <a:lnTo>
                    <a:pt x="525" y="124"/>
                  </a:lnTo>
                  <a:lnTo>
                    <a:pt x="520" y="129"/>
                  </a:lnTo>
                  <a:lnTo>
                    <a:pt x="520" y="129"/>
                  </a:lnTo>
                  <a:lnTo>
                    <a:pt x="520" y="131"/>
                  </a:lnTo>
                  <a:lnTo>
                    <a:pt x="520" y="131"/>
                  </a:lnTo>
                  <a:lnTo>
                    <a:pt x="518" y="134"/>
                  </a:lnTo>
                  <a:lnTo>
                    <a:pt x="520" y="136"/>
                  </a:lnTo>
                  <a:lnTo>
                    <a:pt x="520" y="136"/>
                  </a:lnTo>
                  <a:lnTo>
                    <a:pt x="522" y="131"/>
                  </a:lnTo>
                  <a:lnTo>
                    <a:pt x="525" y="131"/>
                  </a:lnTo>
                  <a:lnTo>
                    <a:pt x="525" y="134"/>
                  </a:lnTo>
                  <a:lnTo>
                    <a:pt x="522" y="134"/>
                  </a:lnTo>
                  <a:lnTo>
                    <a:pt x="522" y="136"/>
                  </a:lnTo>
                  <a:lnTo>
                    <a:pt x="522" y="138"/>
                  </a:lnTo>
                  <a:lnTo>
                    <a:pt x="530" y="134"/>
                  </a:lnTo>
                  <a:lnTo>
                    <a:pt x="532" y="134"/>
                  </a:lnTo>
                  <a:lnTo>
                    <a:pt x="530" y="138"/>
                  </a:lnTo>
                  <a:lnTo>
                    <a:pt x="532" y="141"/>
                  </a:lnTo>
                  <a:lnTo>
                    <a:pt x="530" y="141"/>
                  </a:lnTo>
                  <a:lnTo>
                    <a:pt x="532" y="143"/>
                  </a:lnTo>
                  <a:lnTo>
                    <a:pt x="530" y="143"/>
                  </a:lnTo>
                  <a:lnTo>
                    <a:pt x="527" y="143"/>
                  </a:lnTo>
                  <a:lnTo>
                    <a:pt x="525" y="143"/>
                  </a:lnTo>
                  <a:lnTo>
                    <a:pt x="525" y="146"/>
                  </a:lnTo>
                  <a:lnTo>
                    <a:pt x="525" y="148"/>
                  </a:lnTo>
                  <a:lnTo>
                    <a:pt x="525" y="148"/>
                  </a:lnTo>
                  <a:lnTo>
                    <a:pt x="525" y="148"/>
                  </a:lnTo>
                  <a:lnTo>
                    <a:pt x="525" y="150"/>
                  </a:lnTo>
                  <a:lnTo>
                    <a:pt x="525" y="150"/>
                  </a:lnTo>
                  <a:lnTo>
                    <a:pt x="522" y="150"/>
                  </a:lnTo>
                  <a:lnTo>
                    <a:pt x="522" y="153"/>
                  </a:lnTo>
                  <a:lnTo>
                    <a:pt x="522" y="153"/>
                  </a:lnTo>
                  <a:lnTo>
                    <a:pt x="522" y="155"/>
                  </a:lnTo>
                  <a:lnTo>
                    <a:pt x="522" y="157"/>
                  </a:lnTo>
                  <a:lnTo>
                    <a:pt x="518" y="157"/>
                  </a:lnTo>
                  <a:lnTo>
                    <a:pt x="515" y="160"/>
                  </a:lnTo>
                  <a:lnTo>
                    <a:pt x="515" y="160"/>
                  </a:lnTo>
                  <a:lnTo>
                    <a:pt x="513" y="157"/>
                  </a:lnTo>
                  <a:close/>
                  <a:moveTo>
                    <a:pt x="549" y="98"/>
                  </a:moveTo>
                  <a:lnTo>
                    <a:pt x="551" y="100"/>
                  </a:lnTo>
                  <a:lnTo>
                    <a:pt x="551" y="98"/>
                  </a:lnTo>
                  <a:lnTo>
                    <a:pt x="551" y="98"/>
                  </a:lnTo>
                  <a:lnTo>
                    <a:pt x="551" y="96"/>
                  </a:lnTo>
                  <a:lnTo>
                    <a:pt x="551" y="93"/>
                  </a:lnTo>
                  <a:lnTo>
                    <a:pt x="553" y="93"/>
                  </a:lnTo>
                  <a:lnTo>
                    <a:pt x="553" y="93"/>
                  </a:lnTo>
                  <a:lnTo>
                    <a:pt x="553" y="91"/>
                  </a:lnTo>
                  <a:lnTo>
                    <a:pt x="553" y="91"/>
                  </a:lnTo>
                  <a:lnTo>
                    <a:pt x="553" y="88"/>
                  </a:lnTo>
                  <a:lnTo>
                    <a:pt x="551" y="84"/>
                  </a:lnTo>
                  <a:lnTo>
                    <a:pt x="551" y="84"/>
                  </a:lnTo>
                  <a:lnTo>
                    <a:pt x="546" y="84"/>
                  </a:lnTo>
                  <a:lnTo>
                    <a:pt x="546" y="86"/>
                  </a:lnTo>
                  <a:lnTo>
                    <a:pt x="546" y="88"/>
                  </a:lnTo>
                  <a:lnTo>
                    <a:pt x="546" y="88"/>
                  </a:lnTo>
                  <a:lnTo>
                    <a:pt x="546" y="91"/>
                  </a:lnTo>
                  <a:lnTo>
                    <a:pt x="544" y="91"/>
                  </a:lnTo>
                  <a:lnTo>
                    <a:pt x="544" y="91"/>
                  </a:lnTo>
                  <a:lnTo>
                    <a:pt x="544" y="93"/>
                  </a:lnTo>
                  <a:lnTo>
                    <a:pt x="544" y="96"/>
                  </a:lnTo>
                  <a:lnTo>
                    <a:pt x="544" y="98"/>
                  </a:lnTo>
                  <a:lnTo>
                    <a:pt x="544" y="98"/>
                  </a:lnTo>
                  <a:lnTo>
                    <a:pt x="544" y="100"/>
                  </a:lnTo>
                  <a:lnTo>
                    <a:pt x="544" y="100"/>
                  </a:lnTo>
                  <a:lnTo>
                    <a:pt x="544" y="100"/>
                  </a:lnTo>
                  <a:lnTo>
                    <a:pt x="544" y="103"/>
                  </a:lnTo>
                  <a:lnTo>
                    <a:pt x="549" y="98"/>
                  </a:lnTo>
                  <a:close/>
                  <a:moveTo>
                    <a:pt x="553" y="219"/>
                  </a:moveTo>
                  <a:lnTo>
                    <a:pt x="563" y="219"/>
                  </a:lnTo>
                  <a:lnTo>
                    <a:pt x="563" y="219"/>
                  </a:lnTo>
                  <a:lnTo>
                    <a:pt x="563" y="217"/>
                  </a:lnTo>
                  <a:lnTo>
                    <a:pt x="560" y="217"/>
                  </a:lnTo>
                  <a:lnTo>
                    <a:pt x="560" y="215"/>
                  </a:lnTo>
                  <a:lnTo>
                    <a:pt x="560" y="212"/>
                  </a:lnTo>
                  <a:lnTo>
                    <a:pt x="558" y="212"/>
                  </a:lnTo>
                  <a:lnTo>
                    <a:pt x="558" y="210"/>
                  </a:lnTo>
                  <a:lnTo>
                    <a:pt x="558" y="210"/>
                  </a:lnTo>
                  <a:lnTo>
                    <a:pt x="558" y="207"/>
                  </a:lnTo>
                  <a:lnTo>
                    <a:pt x="560" y="207"/>
                  </a:lnTo>
                  <a:lnTo>
                    <a:pt x="556" y="205"/>
                  </a:lnTo>
                  <a:lnTo>
                    <a:pt x="556" y="203"/>
                  </a:lnTo>
                  <a:lnTo>
                    <a:pt x="556" y="203"/>
                  </a:lnTo>
                  <a:lnTo>
                    <a:pt x="553" y="200"/>
                  </a:lnTo>
                  <a:lnTo>
                    <a:pt x="551" y="205"/>
                  </a:lnTo>
                  <a:lnTo>
                    <a:pt x="549" y="207"/>
                  </a:lnTo>
                  <a:lnTo>
                    <a:pt x="549" y="207"/>
                  </a:lnTo>
                  <a:lnTo>
                    <a:pt x="549" y="210"/>
                  </a:lnTo>
                  <a:lnTo>
                    <a:pt x="549" y="212"/>
                  </a:lnTo>
                  <a:lnTo>
                    <a:pt x="546" y="212"/>
                  </a:lnTo>
                  <a:lnTo>
                    <a:pt x="541" y="212"/>
                  </a:lnTo>
                  <a:lnTo>
                    <a:pt x="539" y="215"/>
                  </a:lnTo>
                  <a:lnTo>
                    <a:pt x="546" y="217"/>
                  </a:lnTo>
                  <a:lnTo>
                    <a:pt x="553" y="219"/>
                  </a:lnTo>
                  <a:close/>
                  <a:moveTo>
                    <a:pt x="454" y="150"/>
                  </a:moveTo>
                  <a:lnTo>
                    <a:pt x="456" y="153"/>
                  </a:lnTo>
                  <a:lnTo>
                    <a:pt x="456" y="157"/>
                  </a:lnTo>
                  <a:lnTo>
                    <a:pt x="456" y="157"/>
                  </a:lnTo>
                  <a:lnTo>
                    <a:pt x="461" y="155"/>
                  </a:lnTo>
                  <a:lnTo>
                    <a:pt x="461" y="153"/>
                  </a:lnTo>
                  <a:lnTo>
                    <a:pt x="461" y="153"/>
                  </a:lnTo>
                  <a:lnTo>
                    <a:pt x="461" y="153"/>
                  </a:lnTo>
                  <a:lnTo>
                    <a:pt x="463" y="153"/>
                  </a:lnTo>
                  <a:lnTo>
                    <a:pt x="465" y="150"/>
                  </a:lnTo>
                  <a:lnTo>
                    <a:pt x="465" y="150"/>
                  </a:lnTo>
                  <a:lnTo>
                    <a:pt x="465" y="153"/>
                  </a:lnTo>
                  <a:lnTo>
                    <a:pt x="468" y="153"/>
                  </a:lnTo>
                  <a:lnTo>
                    <a:pt x="468" y="155"/>
                  </a:lnTo>
                  <a:lnTo>
                    <a:pt x="465" y="157"/>
                  </a:lnTo>
                  <a:lnTo>
                    <a:pt x="465" y="157"/>
                  </a:lnTo>
                  <a:lnTo>
                    <a:pt x="465" y="160"/>
                  </a:lnTo>
                  <a:lnTo>
                    <a:pt x="465" y="162"/>
                  </a:lnTo>
                  <a:lnTo>
                    <a:pt x="465" y="165"/>
                  </a:lnTo>
                  <a:lnTo>
                    <a:pt x="468" y="165"/>
                  </a:lnTo>
                  <a:lnTo>
                    <a:pt x="475" y="162"/>
                  </a:lnTo>
                  <a:lnTo>
                    <a:pt x="475" y="162"/>
                  </a:lnTo>
                  <a:lnTo>
                    <a:pt x="475" y="162"/>
                  </a:lnTo>
                  <a:lnTo>
                    <a:pt x="475" y="160"/>
                  </a:lnTo>
                  <a:lnTo>
                    <a:pt x="475" y="157"/>
                  </a:lnTo>
                  <a:lnTo>
                    <a:pt x="475" y="157"/>
                  </a:lnTo>
                  <a:lnTo>
                    <a:pt x="477" y="157"/>
                  </a:lnTo>
                  <a:lnTo>
                    <a:pt x="480" y="157"/>
                  </a:lnTo>
                  <a:lnTo>
                    <a:pt x="477" y="153"/>
                  </a:lnTo>
                  <a:lnTo>
                    <a:pt x="477" y="153"/>
                  </a:lnTo>
                  <a:lnTo>
                    <a:pt x="484" y="153"/>
                  </a:lnTo>
                  <a:lnTo>
                    <a:pt x="484" y="153"/>
                  </a:lnTo>
                  <a:lnTo>
                    <a:pt x="484" y="150"/>
                  </a:lnTo>
                  <a:lnTo>
                    <a:pt x="484" y="150"/>
                  </a:lnTo>
                  <a:lnTo>
                    <a:pt x="484" y="148"/>
                  </a:lnTo>
                  <a:lnTo>
                    <a:pt x="487" y="148"/>
                  </a:lnTo>
                  <a:lnTo>
                    <a:pt x="487" y="146"/>
                  </a:lnTo>
                  <a:lnTo>
                    <a:pt x="492" y="150"/>
                  </a:lnTo>
                  <a:lnTo>
                    <a:pt x="492" y="148"/>
                  </a:lnTo>
                  <a:lnTo>
                    <a:pt x="492" y="148"/>
                  </a:lnTo>
                  <a:lnTo>
                    <a:pt x="489" y="143"/>
                  </a:lnTo>
                  <a:lnTo>
                    <a:pt x="489" y="138"/>
                  </a:lnTo>
                  <a:lnTo>
                    <a:pt x="492" y="138"/>
                  </a:lnTo>
                  <a:lnTo>
                    <a:pt x="492" y="141"/>
                  </a:lnTo>
                  <a:lnTo>
                    <a:pt x="494" y="141"/>
                  </a:lnTo>
                  <a:lnTo>
                    <a:pt x="494" y="138"/>
                  </a:lnTo>
                  <a:lnTo>
                    <a:pt x="492" y="136"/>
                  </a:lnTo>
                  <a:lnTo>
                    <a:pt x="492" y="134"/>
                  </a:lnTo>
                  <a:lnTo>
                    <a:pt x="494" y="134"/>
                  </a:lnTo>
                  <a:lnTo>
                    <a:pt x="494" y="134"/>
                  </a:lnTo>
                  <a:lnTo>
                    <a:pt x="494" y="134"/>
                  </a:lnTo>
                  <a:lnTo>
                    <a:pt x="494" y="131"/>
                  </a:lnTo>
                  <a:lnTo>
                    <a:pt x="494" y="131"/>
                  </a:lnTo>
                  <a:lnTo>
                    <a:pt x="496" y="131"/>
                  </a:lnTo>
                  <a:lnTo>
                    <a:pt x="499" y="129"/>
                  </a:lnTo>
                  <a:lnTo>
                    <a:pt x="499" y="131"/>
                  </a:lnTo>
                  <a:lnTo>
                    <a:pt x="501" y="136"/>
                  </a:lnTo>
                  <a:lnTo>
                    <a:pt x="501" y="138"/>
                  </a:lnTo>
                  <a:lnTo>
                    <a:pt x="501" y="136"/>
                  </a:lnTo>
                  <a:lnTo>
                    <a:pt x="501" y="138"/>
                  </a:lnTo>
                  <a:lnTo>
                    <a:pt x="501" y="141"/>
                  </a:lnTo>
                  <a:lnTo>
                    <a:pt x="503" y="141"/>
                  </a:lnTo>
                  <a:lnTo>
                    <a:pt x="511" y="143"/>
                  </a:lnTo>
                  <a:lnTo>
                    <a:pt x="511" y="143"/>
                  </a:lnTo>
                  <a:lnTo>
                    <a:pt x="513" y="146"/>
                  </a:lnTo>
                  <a:lnTo>
                    <a:pt x="513" y="148"/>
                  </a:lnTo>
                  <a:lnTo>
                    <a:pt x="515" y="148"/>
                  </a:lnTo>
                  <a:lnTo>
                    <a:pt x="515" y="146"/>
                  </a:lnTo>
                  <a:lnTo>
                    <a:pt x="515" y="143"/>
                  </a:lnTo>
                  <a:lnTo>
                    <a:pt x="515" y="143"/>
                  </a:lnTo>
                  <a:lnTo>
                    <a:pt x="515" y="141"/>
                  </a:lnTo>
                  <a:lnTo>
                    <a:pt x="513" y="141"/>
                  </a:lnTo>
                  <a:lnTo>
                    <a:pt x="513" y="141"/>
                  </a:lnTo>
                  <a:lnTo>
                    <a:pt x="513" y="138"/>
                  </a:lnTo>
                  <a:lnTo>
                    <a:pt x="511" y="134"/>
                  </a:lnTo>
                  <a:lnTo>
                    <a:pt x="511" y="131"/>
                  </a:lnTo>
                  <a:lnTo>
                    <a:pt x="513" y="131"/>
                  </a:lnTo>
                  <a:lnTo>
                    <a:pt x="511" y="126"/>
                  </a:lnTo>
                  <a:lnTo>
                    <a:pt x="506" y="122"/>
                  </a:lnTo>
                  <a:lnTo>
                    <a:pt x="501" y="124"/>
                  </a:lnTo>
                  <a:lnTo>
                    <a:pt x="499" y="124"/>
                  </a:lnTo>
                  <a:lnTo>
                    <a:pt x="494" y="119"/>
                  </a:lnTo>
                  <a:lnTo>
                    <a:pt x="487" y="122"/>
                  </a:lnTo>
                  <a:lnTo>
                    <a:pt x="484" y="122"/>
                  </a:lnTo>
                  <a:lnTo>
                    <a:pt x="484" y="124"/>
                  </a:lnTo>
                  <a:lnTo>
                    <a:pt x="487" y="124"/>
                  </a:lnTo>
                  <a:lnTo>
                    <a:pt x="487" y="126"/>
                  </a:lnTo>
                  <a:lnTo>
                    <a:pt x="484" y="129"/>
                  </a:lnTo>
                  <a:lnTo>
                    <a:pt x="484" y="131"/>
                  </a:lnTo>
                  <a:lnTo>
                    <a:pt x="482" y="131"/>
                  </a:lnTo>
                  <a:lnTo>
                    <a:pt x="473" y="131"/>
                  </a:lnTo>
                  <a:lnTo>
                    <a:pt x="473" y="134"/>
                  </a:lnTo>
                  <a:lnTo>
                    <a:pt x="475" y="134"/>
                  </a:lnTo>
                  <a:lnTo>
                    <a:pt x="465" y="138"/>
                  </a:lnTo>
                  <a:lnTo>
                    <a:pt x="458" y="141"/>
                  </a:lnTo>
                  <a:lnTo>
                    <a:pt x="451" y="143"/>
                  </a:lnTo>
                  <a:lnTo>
                    <a:pt x="449" y="143"/>
                  </a:lnTo>
                  <a:lnTo>
                    <a:pt x="446" y="146"/>
                  </a:lnTo>
                  <a:lnTo>
                    <a:pt x="446" y="148"/>
                  </a:lnTo>
                  <a:lnTo>
                    <a:pt x="446" y="148"/>
                  </a:lnTo>
                  <a:lnTo>
                    <a:pt x="454" y="150"/>
                  </a:lnTo>
                  <a:lnTo>
                    <a:pt x="454" y="150"/>
                  </a:lnTo>
                  <a:close/>
                  <a:moveTo>
                    <a:pt x="2190" y="1750"/>
                  </a:moveTo>
                  <a:lnTo>
                    <a:pt x="2192" y="1750"/>
                  </a:lnTo>
                  <a:lnTo>
                    <a:pt x="2192" y="1747"/>
                  </a:lnTo>
                  <a:lnTo>
                    <a:pt x="2190" y="1747"/>
                  </a:lnTo>
                  <a:lnTo>
                    <a:pt x="2190" y="1747"/>
                  </a:lnTo>
                  <a:lnTo>
                    <a:pt x="2190" y="1750"/>
                  </a:lnTo>
                  <a:lnTo>
                    <a:pt x="2190" y="1750"/>
                  </a:lnTo>
                  <a:close/>
                  <a:moveTo>
                    <a:pt x="406" y="1086"/>
                  </a:moveTo>
                  <a:lnTo>
                    <a:pt x="406" y="1086"/>
                  </a:lnTo>
                  <a:lnTo>
                    <a:pt x="406" y="1083"/>
                  </a:lnTo>
                  <a:lnTo>
                    <a:pt x="406" y="1083"/>
                  </a:lnTo>
                  <a:lnTo>
                    <a:pt x="404" y="1081"/>
                  </a:lnTo>
                  <a:lnTo>
                    <a:pt x="404" y="1081"/>
                  </a:lnTo>
                  <a:lnTo>
                    <a:pt x="404" y="1083"/>
                  </a:lnTo>
                  <a:lnTo>
                    <a:pt x="404" y="1083"/>
                  </a:lnTo>
                  <a:lnTo>
                    <a:pt x="404" y="1086"/>
                  </a:lnTo>
                  <a:lnTo>
                    <a:pt x="406" y="1086"/>
                  </a:lnTo>
                  <a:lnTo>
                    <a:pt x="406" y="1086"/>
                  </a:lnTo>
                  <a:close/>
                  <a:moveTo>
                    <a:pt x="515" y="990"/>
                  </a:moveTo>
                  <a:lnTo>
                    <a:pt x="522" y="993"/>
                  </a:lnTo>
                  <a:lnTo>
                    <a:pt x="520" y="990"/>
                  </a:lnTo>
                  <a:lnTo>
                    <a:pt x="515" y="990"/>
                  </a:lnTo>
                  <a:lnTo>
                    <a:pt x="515" y="990"/>
                  </a:lnTo>
                  <a:close/>
                  <a:moveTo>
                    <a:pt x="534" y="205"/>
                  </a:moveTo>
                  <a:lnTo>
                    <a:pt x="537" y="207"/>
                  </a:lnTo>
                  <a:lnTo>
                    <a:pt x="539" y="207"/>
                  </a:lnTo>
                  <a:lnTo>
                    <a:pt x="539" y="205"/>
                  </a:lnTo>
                  <a:lnTo>
                    <a:pt x="539" y="203"/>
                  </a:lnTo>
                  <a:lnTo>
                    <a:pt x="539" y="203"/>
                  </a:lnTo>
                  <a:lnTo>
                    <a:pt x="539" y="200"/>
                  </a:lnTo>
                  <a:lnTo>
                    <a:pt x="539" y="198"/>
                  </a:lnTo>
                  <a:lnTo>
                    <a:pt x="541" y="193"/>
                  </a:lnTo>
                  <a:lnTo>
                    <a:pt x="544" y="193"/>
                  </a:lnTo>
                  <a:lnTo>
                    <a:pt x="541" y="191"/>
                  </a:lnTo>
                  <a:lnTo>
                    <a:pt x="541" y="188"/>
                  </a:lnTo>
                  <a:lnTo>
                    <a:pt x="534" y="188"/>
                  </a:lnTo>
                  <a:lnTo>
                    <a:pt x="534" y="191"/>
                  </a:lnTo>
                  <a:lnTo>
                    <a:pt x="530" y="193"/>
                  </a:lnTo>
                  <a:lnTo>
                    <a:pt x="530" y="196"/>
                  </a:lnTo>
                  <a:lnTo>
                    <a:pt x="530" y="198"/>
                  </a:lnTo>
                  <a:lnTo>
                    <a:pt x="530" y="198"/>
                  </a:lnTo>
                  <a:lnTo>
                    <a:pt x="532" y="200"/>
                  </a:lnTo>
                  <a:lnTo>
                    <a:pt x="532" y="203"/>
                  </a:lnTo>
                  <a:lnTo>
                    <a:pt x="534" y="205"/>
                  </a:lnTo>
                  <a:close/>
                  <a:moveTo>
                    <a:pt x="302" y="198"/>
                  </a:moveTo>
                  <a:lnTo>
                    <a:pt x="304" y="198"/>
                  </a:lnTo>
                  <a:lnTo>
                    <a:pt x="304" y="196"/>
                  </a:lnTo>
                  <a:lnTo>
                    <a:pt x="302" y="193"/>
                  </a:lnTo>
                  <a:lnTo>
                    <a:pt x="299" y="196"/>
                  </a:lnTo>
                  <a:lnTo>
                    <a:pt x="299" y="198"/>
                  </a:lnTo>
                  <a:lnTo>
                    <a:pt x="302" y="198"/>
                  </a:lnTo>
                  <a:lnTo>
                    <a:pt x="302" y="198"/>
                  </a:lnTo>
                  <a:close/>
                  <a:moveTo>
                    <a:pt x="128" y="1350"/>
                  </a:moveTo>
                  <a:lnTo>
                    <a:pt x="128" y="1352"/>
                  </a:lnTo>
                  <a:lnTo>
                    <a:pt x="131" y="1352"/>
                  </a:lnTo>
                  <a:lnTo>
                    <a:pt x="131" y="1350"/>
                  </a:lnTo>
                  <a:lnTo>
                    <a:pt x="131" y="1347"/>
                  </a:lnTo>
                  <a:lnTo>
                    <a:pt x="128" y="1347"/>
                  </a:lnTo>
                  <a:lnTo>
                    <a:pt x="128" y="1350"/>
                  </a:lnTo>
                  <a:close/>
                  <a:moveTo>
                    <a:pt x="539" y="974"/>
                  </a:moveTo>
                  <a:lnTo>
                    <a:pt x="539" y="974"/>
                  </a:lnTo>
                  <a:lnTo>
                    <a:pt x="539" y="976"/>
                  </a:lnTo>
                  <a:lnTo>
                    <a:pt x="541" y="974"/>
                  </a:lnTo>
                  <a:lnTo>
                    <a:pt x="541" y="971"/>
                  </a:lnTo>
                  <a:lnTo>
                    <a:pt x="541" y="969"/>
                  </a:lnTo>
                  <a:lnTo>
                    <a:pt x="541" y="967"/>
                  </a:lnTo>
                  <a:lnTo>
                    <a:pt x="541" y="964"/>
                  </a:lnTo>
                  <a:lnTo>
                    <a:pt x="539" y="964"/>
                  </a:lnTo>
                  <a:lnTo>
                    <a:pt x="537" y="962"/>
                  </a:lnTo>
                  <a:lnTo>
                    <a:pt x="532" y="957"/>
                  </a:lnTo>
                  <a:lnTo>
                    <a:pt x="525" y="950"/>
                  </a:lnTo>
                  <a:lnTo>
                    <a:pt x="520" y="950"/>
                  </a:lnTo>
                  <a:lnTo>
                    <a:pt x="518" y="950"/>
                  </a:lnTo>
                  <a:lnTo>
                    <a:pt x="515" y="950"/>
                  </a:lnTo>
                  <a:lnTo>
                    <a:pt x="511" y="955"/>
                  </a:lnTo>
                  <a:lnTo>
                    <a:pt x="511" y="957"/>
                  </a:lnTo>
                  <a:lnTo>
                    <a:pt x="511" y="957"/>
                  </a:lnTo>
                  <a:lnTo>
                    <a:pt x="508" y="959"/>
                  </a:lnTo>
                  <a:lnTo>
                    <a:pt x="506" y="962"/>
                  </a:lnTo>
                  <a:lnTo>
                    <a:pt x="506" y="964"/>
                  </a:lnTo>
                  <a:lnTo>
                    <a:pt x="506" y="964"/>
                  </a:lnTo>
                  <a:lnTo>
                    <a:pt x="506" y="967"/>
                  </a:lnTo>
                  <a:lnTo>
                    <a:pt x="506" y="967"/>
                  </a:lnTo>
                  <a:lnTo>
                    <a:pt x="506" y="969"/>
                  </a:lnTo>
                  <a:lnTo>
                    <a:pt x="506" y="971"/>
                  </a:lnTo>
                  <a:lnTo>
                    <a:pt x="506" y="974"/>
                  </a:lnTo>
                  <a:lnTo>
                    <a:pt x="506" y="974"/>
                  </a:lnTo>
                  <a:lnTo>
                    <a:pt x="506" y="976"/>
                  </a:lnTo>
                  <a:lnTo>
                    <a:pt x="506" y="976"/>
                  </a:lnTo>
                  <a:lnTo>
                    <a:pt x="506" y="979"/>
                  </a:lnTo>
                  <a:lnTo>
                    <a:pt x="506" y="979"/>
                  </a:lnTo>
                  <a:lnTo>
                    <a:pt x="506" y="981"/>
                  </a:lnTo>
                  <a:lnTo>
                    <a:pt x="506" y="981"/>
                  </a:lnTo>
                  <a:lnTo>
                    <a:pt x="506" y="981"/>
                  </a:lnTo>
                  <a:lnTo>
                    <a:pt x="506" y="983"/>
                  </a:lnTo>
                  <a:lnTo>
                    <a:pt x="508" y="986"/>
                  </a:lnTo>
                  <a:lnTo>
                    <a:pt x="511" y="988"/>
                  </a:lnTo>
                  <a:lnTo>
                    <a:pt x="511" y="988"/>
                  </a:lnTo>
                  <a:lnTo>
                    <a:pt x="513" y="988"/>
                  </a:lnTo>
                  <a:lnTo>
                    <a:pt x="513" y="988"/>
                  </a:lnTo>
                  <a:lnTo>
                    <a:pt x="513" y="988"/>
                  </a:lnTo>
                  <a:lnTo>
                    <a:pt x="515" y="988"/>
                  </a:lnTo>
                  <a:lnTo>
                    <a:pt x="522" y="988"/>
                  </a:lnTo>
                  <a:lnTo>
                    <a:pt x="525" y="986"/>
                  </a:lnTo>
                  <a:lnTo>
                    <a:pt x="525" y="986"/>
                  </a:lnTo>
                  <a:lnTo>
                    <a:pt x="527" y="986"/>
                  </a:lnTo>
                  <a:lnTo>
                    <a:pt x="530" y="986"/>
                  </a:lnTo>
                  <a:lnTo>
                    <a:pt x="530" y="983"/>
                  </a:lnTo>
                  <a:lnTo>
                    <a:pt x="530" y="981"/>
                  </a:lnTo>
                  <a:lnTo>
                    <a:pt x="532" y="981"/>
                  </a:lnTo>
                  <a:lnTo>
                    <a:pt x="534" y="979"/>
                  </a:lnTo>
                  <a:lnTo>
                    <a:pt x="534" y="976"/>
                  </a:lnTo>
                  <a:lnTo>
                    <a:pt x="534" y="976"/>
                  </a:lnTo>
                  <a:lnTo>
                    <a:pt x="534" y="976"/>
                  </a:lnTo>
                  <a:lnTo>
                    <a:pt x="537" y="974"/>
                  </a:lnTo>
                  <a:lnTo>
                    <a:pt x="537" y="971"/>
                  </a:lnTo>
                  <a:lnTo>
                    <a:pt x="539" y="969"/>
                  </a:lnTo>
                  <a:lnTo>
                    <a:pt x="541" y="969"/>
                  </a:lnTo>
                  <a:lnTo>
                    <a:pt x="541" y="971"/>
                  </a:lnTo>
                  <a:lnTo>
                    <a:pt x="539" y="974"/>
                  </a:lnTo>
                  <a:close/>
                  <a:moveTo>
                    <a:pt x="2192" y="1769"/>
                  </a:moveTo>
                  <a:lnTo>
                    <a:pt x="2195" y="1769"/>
                  </a:lnTo>
                  <a:lnTo>
                    <a:pt x="2195" y="1766"/>
                  </a:lnTo>
                  <a:lnTo>
                    <a:pt x="2192" y="1766"/>
                  </a:lnTo>
                  <a:lnTo>
                    <a:pt x="2192" y="1769"/>
                  </a:lnTo>
                  <a:close/>
                  <a:moveTo>
                    <a:pt x="2000" y="1850"/>
                  </a:moveTo>
                  <a:lnTo>
                    <a:pt x="2000" y="1850"/>
                  </a:lnTo>
                  <a:lnTo>
                    <a:pt x="2000" y="1847"/>
                  </a:lnTo>
                  <a:lnTo>
                    <a:pt x="2000" y="1847"/>
                  </a:lnTo>
                  <a:lnTo>
                    <a:pt x="2000" y="1850"/>
                  </a:lnTo>
                  <a:close/>
                  <a:moveTo>
                    <a:pt x="54" y="1519"/>
                  </a:moveTo>
                  <a:lnTo>
                    <a:pt x="52" y="1519"/>
                  </a:lnTo>
                  <a:lnTo>
                    <a:pt x="52" y="1519"/>
                  </a:lnTo>
                  <a:lnTo>
                    <a:pt x="52" y="1516"/>
                  </a:lnTo>
                  <a:lnTo>
                    <a:pt x="52" y="1516"/>
                  </a:lnTo>
                  <a:lnTo>
                    <a:pt x="50" y="1514"/>
                  </a:lnTo>
                  <a:lnTo>
                    <a:pt x="50" y="1516"/>
                  </a:lnTo>
                  <a:lnTo>
                    <a:pt x="45" y="1514"/>
                  </a:lnTo>
                  <a:lnTo>
                    <a:pt x="45" y="1514"/>
                  </a:lnTo>
                  <a:lnTo>
                    <a:pt x="43" y="1516"/>
                  </a:lnTo>
                  <a:lnTo>
                    <a:pt x="43" y="1516"/>
                  </a:lnTo>
                  <a:lnTo>
                    <a:pt x="40" y="1516"/>
                  </a:lnTo>
                  <a:lnTo>
                    <a:pt x="40" y="1514"/>
                  </a:lnTo>
                  <a:lnTo>
                    <a:pt x="40" y="1514"/>
                  </a:lnTo>
                  <a:lnTo>
                    <a:pt x="38" y="1514"/>
                  </a:lnTo>
                  <a:lnTo>
                    <a:pt x="38" y="1514"/>
                  </a:lnTo>
                  <a:lnTo>
                    <a:pt x="35" y="1514"/>
                  </a:lnTo>
                  <a:lnTo>
                    <a:pt x="35" y="1514"/>
                  </a:lnTo>
                  <a:lnTo>
                    <a:pt x="35" y="1512"/>
                  </a:lnTo>
                  <a:lnTo>
                    <a:pt x="33" y="1512"/>
                  </a:lnTo>
                  <a:lnTo>
                    <a:pt x="33" y="1512"/>
                  </a:lnTo>
                  <a:lnTo>
                    <a:pt x="31" y="1512"/>
                  </a:lnTo>
                  <a:lnTo>
                    <a:pt x="31" y="1509"/>
                  </a:lnTo>
                  <a:lnTo>
                    <a:pt x="31" y="1507"/>
                  </a:lnTo>
                  <a:lnTo>
                    <a:pt x="28" y="1507"/>
                  </a:lnTo>
                  <a:lnTo>
                    <a:pt x="26" y="1509"/>
                  </a:lnTo>
                  <a:lnTo>
                    <a:pt x="26" y="1512"/>
                  </a:lnTo>
                  <a:lnTo>
                    <a:pt x="26" y="1512"/>
                  </a:lnTo>
                  <a:lnTo>
                    <a:pt x="26" y="1512"/>
                  </a:lnTo>
                  <a:lnTo>
                    <a:pt x="26" y="1514"/>
                  </a:lnTo>
                  <a:lnTo>
                    <a:pt x="26" y="1516"/>
                  </a:lnTo>
                  <a:lnTo>
                    <a:pt x="26" y="1519"/>
                  </a:lnTo>
                  <a:lnTo>
                    <a:pt x="26" y="1521"/>
                  </a:lnTo>
                  <a:lnTo>
                    <a:pt x="24" y="1521"/>
                  </a:lnTo>
                  <a:lnTo>
                    <a:pt x="24" y="1521"/>
                  </a:lnTo>
                  <a:lnTo>
                    <a:pt x="21" y="1521"/>
                  </a:lnTo>
                  <a:lnTo>
                    <a:pt x="21" y="1521"/>
                  </a:lnTo>
                  <a:lnTo>
                    <a:pt x="19" y="1519"/>
                  </a:lnTo>
                  <a:lnTo>
                    <a:pt x="14" y="1519"/>
                  </a:lnTo>
                  <a:lnTo>
                    <a:pt x="14" y="1516"/>
                  </a:lnTo>
                  <a:lnTo>
                    <a:pt x="16" y="1516"/>
                  </a:lnTo>
                  <a:lnTo>
                    <a:pt x="19" y="1514"/>
                  </a:lnTo>
                  <a:lnTo>
                    <a:pt x="21" y="1514"/>
                  </a:lnTo>
                  <a:lnTo>
                    <a:pt x="21" y="1512"/>
                  </a:lnTo>
                  <a:lnTo>
                    <a:pt x="21" y="1512"/>
                  </a:lnTo>
                  <a:lnTo>
                    <a:pt x="21" y="1512"/>
                  </a:lnTo>
                  <a:lnTo>
                    <a:pt x="21" y="1509"/>
                  </a:lnTo>
                  <a:lnTo>
                    <a:pt x="24" y="1509"/>
                  </a:lnTo>
                  <a:lnTo>
                    <a:pt x="21" y="1507"/>
                  </a:lnTo>
                  <a:lnTo>
                    <a:pt x="19" y="1512"/>
                  </a:lnTo>
                  <a:lnTo>
                    <a:pt x="16" y="1516"/>
                  </a:lnTo>
                  <a:lnTo>
                    <a:pt x="14" y="1516"/>
                  </a:lnTo>
                  <a:lnTo>
                    <a:pt x="12" y="1519"/>
                  </a:lnTo>
                  <a:lnTo>
                    <a:pt x="12" y="1519"/>
                  </a:lnTo>
                  <a:lnTo>
                    <a:pt x="7" y="1519"/>
                  </a:lnTo>
                  <a:lnTo>
                    <a:pt x="7" y="1519"/>
                  </a:lnTo>
                  <a:lnTo>
                    <a:pt x="5" y="1519"/>
                  </a:lnTo>
                  <a:lnTo>
                    <a:pt x="5" y="1519"/>
                  </a:lnTo>
                  <a:lnTo>
                    <a:pt x="5" y="1521"/>
                  </a:lnTo>
                  <a:lnTo>
                    <a:pt x="5" y="1521"/>
                  </a:lnTo>
                  <a:lnTo>
                    <a:pt x="5" y="1524"/>
                  </a:lnTo>
                  <a:lnTo>
                    <a:pt x="5" y="1524"/>
                  </a:lnTo>
                  <a:lnTo>
                    <a:pt x="5" y="1526"/>
                  </a:lnTo>
                  <a:lnTo>
                    <a:pt x="5" y="1526"/>
                  </a:lnTo>
                  <a:lnTo>
                    <a:pt x="2" y="1526"/>
                  </a:lnTo>
                  <a:lnTo>
                    <a:pt x="2" y="1528"/>
                  </a:lnTo>
                  <a:lnTo>
                    <a:pt x="2" y="1528"/>
                  </a:lnTo>
                  <a:lnTo>
                    <a:pt x="0" y="1533"/>
                  </a:lnTo>
                  <a:lnTo>
                    <a:pt x="0" y="1533"/>
                  </a:lnTo>
                  <a:lnTo>
                    <a:pt x="0" y="1535"/>
                  </a:lnTo>
                  <a:lnTo>
                    <a:pt x="0" y="1535"/>
                  </a:lnTo>
                  <a:lnTo>
                    <a:pt x="5" y="1535"/>
                  </a:lnTo>
                  <a:lnTo>
                    <a:pt x="12" y="1535"/>
                  </a:lnTo>
                  <a:lnTo>
                    <a:pt x="16" y="1535"/>
                  </a:lnTo>
                  <a:lnTo>
                    <a:pt x="21" y="1535"/>
                  </a:lnTo>
                  <a:lnTo>
                    <a:pt x="28" y="1535"/>
                  </a:lnTo>
                  <a:lnTo>
                    <a:pt x="35" y="1535"/>
                  </a:lnTo>
                  <a:lnTo>
                    <a:pt x="40" y="1535"/>
                  </a:lnTo>
                  <a:lnTo>
                    <a:pt x="45" y="1538"/>
                  </a:lnTo>
                  <a:lnTo>
                    <a:pt x="50" y="1538"/>
                  </a:lnTo>
                  <a:lnTo>
                    <a:pt x="52" y="1538"/>
                  </a:lnTo>
                  <a:lnTo>
                    <a:pt x="54" y="1538"/>
                  </a:lnTo>
                  <a:lnTo>
                    <a:pt x="52" y="1535"/>
                  </a:lnTo>
                  <a:lnTo>
                    <a:pt x="52" y="1533"/>
                  </a:lnTo>
                  <a:lnTo>
                    <a:pt x="52" y="1533"/>
                  </a:lnTo>
                  <a:lnTo>
                    <a:pt x="52" y="1531"/>
                  </a:lnTo>
                  <a:lnTo>
                    <a:pt x="52" y="1528"/>
                  </a:lnTo>
                  <a:lnTo>
                    <a:pt x="52" y="1528"/>
                  </a:lnTo>
                  <a:lnTo>
                    <a:pt x="52" y="1526"/>
                  </a:lnTo>
                  <a:lnTo>
                    <a:pt x="54" y="1526"/>
                  </a:lnTo>
                  <a:lnTo>
                    <a:pt x="54" y="1526"/>
                  </a:lnTo>
                  <a:lnTo>
                    <a:pt x="54" y="1524"/>
                  </a:lnTo>
                  <a:lnTo>
                    <a:pt x="54" y="1524"/>
                  </a:lnTo>
                  <a:lnTo>
                    <a:pt x="54" y="1524"/>
                  </a:lnTo>
                  <a:lnTo>
                    <a:pt x="54" y="1521"/>
                  </a:lnTo>
                  <a:lnTo>
                    <a:pt x="54" y="1521"/>
                  </a:lnTo>
                  <a:lnTo>
                    <a:pt x="54" y="1521"/>
                  </a:lnTo>
                  <a:lnTo>
                    <a:pt x="54" y="1519"/>
                  </a:lnTo>
                  <a:close/>
                  <a:moveTo>
                    <a:pt x="254" y="959"/>
                  </a:moveTo>
                  <a:lnTo>
                    <a:pt x="261" y="959"/>
                  </a:lnTo>
                  <a:lnTo>
                    <a:pt x="256" y="957"/>
                  </a:lnTo>
                  <a:lnTo>
                    <a:pt x="254" y="957"/>
                  </a:lnTo>
                  <a:lnTo>
                    <a:pt x="254" y="957"/>
                  </a:lnTo>
                  <a:lnTo>
                    <a:pt x="252" y="957"/>
                  </a:lnTo>
                  <a:lnTo>
                    <a:pt x="254" y="957"/>
                  </a:lnTo>
                  <a:lnTo>
                    <a:pt x="254" y="959"/>
                  </a:lnTo>
                  <a:close/>
                  <a:moveTo>
                    <a:pt x="145" y="1352"/>
                  </a:moveTo>
                  <a:lnTo>
                    <a:pt x="142" y="1352"/>
                  </a:lnTo>
                  <a:lnTo>
                    <a:pt x="142" y="1352"/>
                  </a:lnTo>
                  <a:lnTo>
                    <a:pt x="145" y="1352"/>
                  </a:lnTo>
                  <a:lnTo>
                    <a:pt x="145" y="1352"/>
                  </a:lnTo>
                  <a:close/>
                  <a:moveTo>
                    <a:pt x="530" y="986"/>
                  </a:moveTo>
                  <a:lnTo>
                    <a:pt x="530" y="986"/>
                  </a:lnTo>
                  <a:lnTo>
                    <a:pt x="530" y="986"/>
                  </a:lnTo>
                  <a:lnTo>
                    <a:pt x="530" y="986"/>
                  </a:lnTo>
                  <a:close/>
                  <a:moveTo>
                    <a:pt x="589" y="855"/>
                  </a:moveTo>
                  <a:lnTo>
                    <a:pt x="589" y="855"/>
                  </a:lnTo>
                  <a:lnTo>
                    <a:pt x="589" y="855"/>
                  </a:lnTo>
                  <a:lnTo>
                    <a:pt x="589" y="852"/>
                  </a:lnTo>
                  <a:lnTo>
                    <a:pt x="589" y="852"/>
                  </a:lnTo>
                  <a:lnTo>
                    <a:pt x="589" y="855"/>
                  </a:lnTo>
                  <a:lnTo>
                    <a:pt x="589" y="855"/>
                  </a:lnTo>
                  <a:close/>
                  <a:moveTo>
                    <a:pt x="591" y="857"/>
                  </a:moveTo>
                  <a:lnTo>
                    <a:pt x="594" y="860"/>
                  </a:lnTo>
                  <a:lnTo>
                    <a:pt x="594" y="857"/>
                  </a:lnTo>
                  <a:lnTo>
                    <a:pt x="591" y="857"/>
                  </a:lnTo>
                  <a:close/>
                  <a:moveTo>
                    <a:pt x="584" y="850"/>
                  </a:moveTo>
                  <a:lnTo>
                    <a:pt x="584" y="850"/>
                  </a:lnTo>
                  <a:lnTo>
                    <a:pt x="582" y="850"/>
                  </a:lnTo>
                  <a:lnTo>
                    <a:pt x="579" y="850"/>
                  </a:lnTo>
                  <a:lnTo>
                    <a:pt x="579" y="852"/>
                  </a:lnTo>
                  <a:lnTo>
                    <a:pt x="579" y="852"/>
                  </a:lnTo>
                  <a:lnTo>
                    <a:pt x="577" y="852"/>
                  </a:lnTo>
                  <a:lnTo>
                    <a:pt x="577" y="855"/>
                  </a:lnTo>
                  <a:lnTo>
                    <a:pt x="575" y="855"/>
                  </a:lnTo>
                  <a:lnTo>
                    <a:pt x="575" y="855"/>
                  </a:lnTo>
                  <a:lnTo>
                    <a:pt x="575" y="857"/>
                  </a:lnTo>
                  <a:lnTo>
                    <a:pt x="577" y="857"/>
                  </a:lnTo>
                  <a:lnTo>
                    <a:pt x="579" y="860"/>
                  </a:lnTo>
                  <a:lnTo>
                    <a:pt x="579" y="860"/>
                  </a:lnTo>
                  <a:lnTo>
                    <a:pt x="582" y="857"/>
                  </a:lnTo>
                  <a:lnTo>
                    <a:pt x="582" y="860"/>
                  </a:lnTo>
                  <a:lnTo>
                    <a:pt x="584" y="860"/>
                  </a:lnTo>
                  <a:lnTo>
                    <a:pt x="584" y="862"/>
                  </a:lnTo>
                  <a:lnTo>
                    <a:pt x="584" y="862"/>
                  </a:lnTo>
                  <a:lnTo>
                    <a:pt x="587" y="864"/>
                  </a:lnTo>
                  <a:lnTo>
                    <a:pt x="587" y="864"/>
                  </a:lnTo>
                  <a:lnTo>
                    <a:pt x="587" y="867"/>
                  </a:lnTo>
                  <a:lnTo>
                    <a:pt x="587" y="867"/>
                  </a:lnTo>
                  <a:lnTo>
                    <a:pt x="589" y="869"/>
                  </a:lnTo>
                  <a:lnTo>
                    <a:pt x="589" y="869"/>
                  </a:lnTo>
                  <a:lnTo>
                    <a:pt x="591" y="871"/>
                  </a:lnTo>
                  <a:lnTo>
                    <a:pt x="591" y="871"/>
                  </a:lnTo>
                  <a:lnTo>
                    <a:pt x="591" y="874"/>
                  </a:lnTo>
                  <a:lnTo>
                    <a:pt x="591" y="874"/>
                  </a:lnTo>
                  <a:lnTo>
                    <a:pt x="591" y="871"/>
                  </a:lnTo>
                  <a:lnTo>
                    <a:pt x="591" y="871"/>
                  </a:lnTo>
                  <a:lnTo>
                    <a:pt x="591" y="869"/>
                  </a:lnTo>
                  <a:lnTo>
                    <a:pt x="591" y="869"/>
                  </a:lnTo>
                  <a:lnTo>
                    <a:pt x="591" y="867"/>
                  </a:lnTo>
                  <a:lnTo>
                    <a:pt x="591" y="867"/>
                  </a:lnTo>
                  <a:lnTo>
                    <a:pt x="594" y="867"/>
                  </a:lnTo>
                  <a:lnTo>
                    <a:pt x="594" y="867"/>
                  </a:lnTo>
                  <a:lnTo>
                    <a:pt x="594" y="864"/>
                  </a:lnTo>
                  <a:lnTo>
                    <a:pt x="594" y="864"/>
                  </a:lnTo>
                  <a:lnTo>
                    <a:pt x="594" y="862"/>
                  </a:lnTo>
                  <a:lnTo>
                    <a:pt x="594" y="860"/>
                  </a:lnTo>
                  <a:lnTo>
                    <a:pt x="594" y="860"/>
                  </a:lnTo>
                  <a:lnTo>
                    <a:pt x="594" y="860"/>
                  </a:lnTo>
                  <a:lnTo>
                    <a:pt x="591" y="860"/>
                  </a:lnTo>
                  <a:lnTo>
                    <a:pt x="591" y="860"/>
                  </a:lnTo>
                  <a:lnTo>
                    <a:pt x="587" y="855"/>
                  </a:lnTo>
                  <a:lnTo>
                    <a:pt x="589" y="855"/>
                  </a:lnTo>
                  <a:lnTo>
                    <a:pt x="587" y="852"/>
                  </a:lnTo>
                  <a:lnTo>
                    <a:pt x="584" y="850"/>
                  </a:lnTo>
                  <a:lnTo>
                    <a:pt x="587" y="850"/>
                  </a:lnTo>
                  <a:lnTo>
                    <a:pt x="589" y="852"/>
                  </a:lnTo>
                  <a:lnTo>
                    <a:pt x="589" y="850"/>
                  </a:lnTo>
                  <a:lnTo>
                    <a:pt x="584" y="850"/>
                  </a:lnTo>
                  <a:lnTo>
                    <a:pt x="584" y="850"/>
                  </a:lnTo>
                  <a:close/>
                  <a:moveTo>
                    <a:pt x="579" y="845"/>
                  </a:moveTo>
                  <a:lnTo>
                    <a:pt x="579" y="845"/>
                  </a:lnTo>
                  <a:lnTo>
                    <a:pt x="579" y="845"/>
                  </a:lnTo>
                  <a:lnTo>
                    <a:pt x="579" y="845"/>
                  </a:lnTo>
                  <a:lnTo>
                    <a:pt x="579" y="845"/>
                  </a:lnTo>
                  <a:close/>
                  <a:moveTo>
                    <a:pt x="608" y="864"/>
                  </a:moveTo>
                  <a:lnTo>
                    <a:pt x="606" y="864"/>
                  </a:lnTo>
                  <a:lnTo>
                    <a:pt x="610" y="867"/>
                  </a:lnTo>
                  <a:lnTo>
                    <a:pt x="608" y="864"/>
                  </a:lnTo>
                  <a:close/>
                  <a:moveTo>
                    <a:pt x="591" y="855"/>
                  </a:moveTo>
                  <a:lnTo>
                    <a:pt x="589" y="855"/>
                  </a:lnTo>
                  <a:lnTo>
                    <a:pt x="591" y="857"/>
                  </a:lnTo>
                  <a:lnTo>
                    <a:pt x="591" y="855"/>
                  </a:lnTo>
                  <a:close/>
                  <a:moveTo>
                    <a:pt x="620" y="890"/>
                  </a:moveTo>
                  <a:lnTo>
                    <a:pt x="620" y="890"/>
                  </a:lnTo>
                  <a:lnTo>
                    <a:pt x="622" y="890"/>
                  </a:lnTo>
                  <a:lnTo>
                    <a:pt x="620" y="890"/>
                  </a:lnTo>
                  <a:close/>
                  <a:moveTo>
                    <a:pt x="594" y="848"/>
                  </a:moveTo>
                  <a:lnTo>
                    <a:pt x="591" y="848"/>
                  </a:lnTo>
                  <a:lnTo>
                    <a:pt x="591" y="848"/>
                  </a:lnTo>
                  <a:lnTo>
                    <a:pt x="594" y="848"/>
                  </a:lnTo>
                  <a:close/>
                  <a:moveTo>
                    <a:pt x="620" y="976"/>
                  </a:moveTo>
                  <a:lnTo>
                    <a:pt x="620" y="979"/>
                  </a:lnTo>
                  <a:lnTo>
                    <a:pt x="620" y="979"/>
                  </a:lnTo>
                  <a:lnTo>
                    <a:pt x="620" y="976"/>
                  </a:lnTo>
                  <a:lnTo>
                    <a:pt x="620" y="976"/>
                  </a:lnTo>
                  <a:lnTo>
                    <a:pt x="620" y="976"/>
                  </a:lnTo>
                  <a:lnTo>
                    <a:pt x="620" y="976"/>
                  </a:lnTo>
                  <a:close/>
                  <a:moveTo>
                    <a:pt x="625" y="981"/>
                  </a:moveTo>
                  <a:lnTo>
                    <a:pt x="625" y="981"/>
                  </a:lnTo>
                  <a:lnTo>
                    <a:pt x="625" y="979"/>
                  </a:lnTo>
                  <a:lnTo>
                    <a:pt x="625" y="979"/>
                  </a:lnTo>
                  <a:lnTo>
                    <a:pt x="625" y="981"/>
                  </a:lnTo>
                  <a:close/>
                  <a:moveTo>
                    <a:pt x="629" y="979"/>
                  </a:moveTo>
                  <a:lnTo>
                    <a:pt x="629" y="981"/>
                  </a:lnTo>
                  <a:lnTo>
                    <a:pt x="632" y="979"/>
                  </a:lnTo>
                  <a:lnTo>
                    <a:pt x="632" y="979"/>
                  </a:lnTo>
                  <a:lnTo>
                    <a:pt x="629" y="979"/>
                  </a:lnTo>
                  <a:close/>
                  <a:moveTo>
                    <a:pt x="594" y="852"/>
                  </a:moveTo>
                  <a:lnTo>
                    <a:pt x="594" y="855"/>
                  </a:lnTo>
                  <a:lnTo>
                    <a:pt x="594" y="855"/>
                  </a:lnTo>
                  <a:lnTo>
                    <a:pt x="596" y="857"/>
                  </a:lnTo>
                  <a:lnTo>
                    <a:pt x="594" y="852"/>
                  </a:lnTo>
                  <a:lnTo>
                    <a:pt x="594" y="852"/>
                  </a:lnTo>
                  <a:close/>
                  <a:moveTo>
                    <a:pt x="568" y="810"/>
                  </a:moveTo>
                  <a:lnTo>
                    <a:pt x="570" y="807"/>
                  </a:lnTo>
                  <a:lnTo>
                    <a:pt x="570" y="807"/>
                  </a:lnTo>
                  <a:lnTo>
                    <a:pt x="572" y="810"/>
                  </a:lnTo>
                  <a:lnTo>
                    <a:pt x="572" y="810"/>
                  </a:lnTo>
                  <a:lnTo>
                    <a:pt x="572" y="810"/>
                  </a:lnTo>
                  <a:lnTo>
                    <a:pt x="572" y="812"/>
                  </a:lnTo>
                  <a:lnTo>
                    <a:pt x="575" y="812"/>
                  </a:lnTo>
                  <a:lnTo>
                    <a:pt x="575" y="810"/>
                  </a:lnTo>
                  <a:lnTo>
                    <a:pt x="575" y="810"/>
                  </a:lnTo>
                  <a:lnTo>
                    <a:pt x="575" y="810"/>
                  </a:lnTo>
                  <a:lnTo>
                    <a:pt x="575" y="810"/>
                  </a:lnTo>
                  <a:lnTo>
                    <a:pt x="575" y="812"/>
                  </a:lnTo>
                  <a:lnTo>
                    <a:pt x="577" y="810"/>
                  </a:lnTo>
                  <a:lnTo>
                    <a:pt x="577" y="812"/>
                  </a:lnTo>
                  <a:lnTo>
                    <a:pt x="579" y="812"/>
                  </a:lnTo>
                  <a:lnTo>
                    <a:pt x="579" y="812"/>
                  </a:lnTo>
                  <a:lnTo>
                    <a:pt x="579" y="810"/>
                  </a:lnTo>
                  <a:lnTo>
                    <a:pt x="579" y="810"/>
                  </a:lnTo>
                  <a:lnTo>
                    <a:pt x="579" y="810"/>
                  </a:lnTo>
                  <a:lnTo>
                    <a:pt x="579" y="807"/>
                  </a:lnTo>
                  <a:lnTo>
                    <a:pt x="579" y="807"/>
                  </a:lnTo>
                  <a:lnTo>
                    <a:pt x="579" y="807"/>
                  </a:lnTo>
                  <a:lnTo>
                    <a:pt x="579" y="807"/>
                  </a:lnTo>
                  <a:lnTo>
                    <a:pt x="582" y="807"/>
                  </a:lnTo>
                  <a:lnTo>
                    <a:pt x="582" y="807"/>
                  </a:lnTo>
                  <a:lnTo>
                    <a:pt x="579" y="805"/>
                  </a:lnTo>
                  <a:lnTo>
                    <a:pt x="579" y="802"/>
                  </a:lnTo>
                  <a:lnTo>
                    <a:pt x="582" y="805"/>
                  </a:lnTo>
                  <a:lnTo>
                    <a:pt x="582" y="802"/>
                  </a:lnTo>
                  <a:lnTo>
                    <a:pt x="582" y="800"/>
                  </a:lnTo>
                  <a:lnTo>
                    <a:pt x="579" y="800"/>
                  </a:lnTo>
                  <a:lnTo>
                    <a:pt x="579" y="800"/>
                  </a:lnTo>
                  <a:lnTo>
                    <a:pt x="582" y="800"/>
                  </a:lnTo>
                  <a:lnTo>
                    <a:pt x="582" y="800"/>
                  </a:lnTo>
                  <a:lnTo>
                    <a:pt x="582" y="800"/>
                  </a:lnTo>
                  <a:lnTo>
                    <a:pt x="584" y="798"/>
                  </a:lnTo>
                  <a:lnTo>
                    <a:pt x="584" y="798"/>
                  </a:lnTo>
                  <a:lnTo>
                    <a:pt x="584" y="795"/>
                  </a:lnTo>
                  <a:lnTo>
                    <a:pt x="584" y="795"/>
                  </a:lnTo>
                  <a:lnTo>
                    <a:pt x="587" y="795"/>
                  </a:lnTo>
                  <a:lnTo>
                    <a:pt x="584" y="795"/>
                  </a:lnTo>
                  <a:lnTo>
                    <a:pt x="584" y="793"/>
                  </a:lnTo>
                  <a:lnTo>
                    <a:pt x="584" y="791"/>
                  </a:lnTo>
                  <a:lnTo>
                    <a:pt x="584" y="791"/>
                  </a:lnTo>
                  <a:lnTo>
                    <a:pt x="587" y="791"/>
                  </a:lnTo>
                  <a:lnTo>
                    <a:pt x="584" y="788"/>
                  </a:lnTo>
                  <a:lnTo>
                    <a:pt x="584" y="788"/>
                  </a:lnTo>
                  <a:lnTo>
                    <a:pt x="584" y="788"/>
                  </a:lnTo>
                  <a:lnTo>
                    <a:pt x="584" y="786"/>
                  </a:lnTo>
                  <a:lnTo>
                    <a:pt x="587" y="786"/>
                  </a:lnTo>
                  <a:lnTo>
                    <a:pt x="589" y="786"/>
                  </a:lnTo>
                  <a:lnTo>
                    <a:pt x="589" y="786"/>
                  </a:lnTo>
                  <a:lnTo>
                    <a:pt x="589" y="783"/>
                  </a:lnTo>
                  <a:lnTo>
                    <a:pt x="589" y="781"/>
                  </a:lnTo>
                  <a:lnTo>
                    <a:pt x="589" y="781"/>
                  </a:lnTo>
                  <a:lnTo>
                    <a:pt x="591" y="781"/>
                  </a:lnTo>
                  <a:lnTo>
                    <a:pt x="591" y="781"/>
                  </a:lnTo>
                  <a:lnTo>
                    <a:pt x="591" y="781"/>
                  </a:lnTo>
                  <a:lnTo>
                    <a:pt x="589" y="781"/>
                  </a:lnTo>
                  <a:lnTo>
                    <a:pt x="587" y="783"/>
                  </a:lnTo>
                  <a:lnTo>
                    <a:pt x="584" y="783"/>
                  </a:lnTo>
                  <a:lnTo>
                    <a:pt x="584" y="781"/>
                  </a:lnTo>
                  <a:lnTo>
                    <a:pt x="587" y="781"/>
                  </a:lnTo>
                  <a:lnTo>
                    <a:pt x="587" y="779"/>
                  </a:lnTo>
                  <a:lnTo>
                    <a:pt x="584" y="779"/>
                  </a:lnTo>
                  <a:lnTo>
                    <a:pt x="587" y="779"/>
                  </a:lnTo>
                  <a:lnTo>
                    <a:pt x="589" y="776"/>
                  </a:lnTo>
                  <a:lnTo>
                    <a:pt x="587" y="776"/>
                  </a:lnTo>
                  <a:lnTo>
                    <a:pt x="584" y="776"/>
                  </a:lnTo>
                  <a:lnTo>
                    <a:pt x="582" y="776"/>
                  </a:lnTo>
                  <a:lnTo>
                    <a:pt x="582" y="776"/>
                  </a:lnTo>
                  <a:lnTo>
                    <a:pt x="582" y="776"/>
                  </a:lnTo>
                  <a:lnTo>
                    <a:pt x="582" y="774"/>
                  </a:lnTo>
                  <a:lnTo>
                    <a:pt x="579" y="774"/>
                  </a:lnTo>
                  <a:lnTo>
                    <a:pt x="579" y="774"/>
                  </a:lnTo>
                  <a:lnTo>
                    <a:pt x="579" y="771"/>
                  </a:lnTo>
                  <a:lnTo>
                    <a:pt x="582" y="771"/>
                  </a:lnTo>
                  <a:lnTo>
                    <a:pt x="582" y="769"/>
                  </a:lnTo>
                  <a:lnTo>
                    <a:pt x="582" y="769"/>
                  </a:lnTo>
                  <a:lnTo>
                    <a:pt x="582" y="767"/>
                  </a:lnTo>
                  <a:lnTo>
                    <a:pt x="582" y="767"/>
                  </a:lnTo>
                  <a:lnTo>
                    <a:pt x="584" y="767"/>
                  </a:lnTo>
                  <a:lnTo>
                    <a:pt x="591" y="762"/>
                  </a:lnTo>
                  <a:lnTo>
                    <a:pt x="596" y="764"/>
                  </a:lnTo>
                  <a:lnTo>
                    <a:pt x="598" y="762"/>
                  </a:lnTo>
                  <a:lnTo>
                    <a:pt x="598" y="762"/>
                  </a:lnTo>
                  <a:lnTo>
                    <a:pt x="596" y="760"/>
                  </a:lnTo>
                  <a:lnTo>
                    <a:pt x="594" y="760"/>
                  </a:lnTo>
                  <a:lnTo>
                    <a:pt x="594" y="760"/>
                  </a:lnTo>
                  <a:lnTo>
                    <a:pt x="591" y="760"/>
                  </a:lnTo>
                  <a:lnTo>
                    <a:pt x="591" y="757"/>
                  </a:lnTo>
                  <a:lnTo>
                    <a:pt x="591" y="757"/>
                  </a:lnTo>
                  <a:lnTo>
                    <a:pt x="594" y="757"/>
                  </a:lnTo>
                  <a:lnTo>
                    <a:pt x="596" y="757"/>
                  </a:lnTo>
                  <a:lnTo>
                    <a:pt x="596" y="755"/>
                  </a:lnTo>
                  <a:lnTo>
                    <a:pt x="594" y="755"/>
                  </a:lnTo>
                  <a:lnTo>
                    <a:pt x="594" y="755"/>
                  </a:lnTo>
                  <a:lnTo>
                    <a:pt x="594" y="752"/>
                  </a:lnTo>
                  <a:lnTo>
                    <a:pt x="594" y="752"/>
                  </a:lnTo>
                  <a:lnTo>
                    <a:pt x="591" y="750"/>
                  </a:lnTo>
                  <a:lnTo>
                    <a:pt x="594" y="750"/>
                  </a:lnTo>
                  <a:lnTo>
                    <a:pt x="594" y="750"/>
                  </a:lnTo>
                  <a:lnTo>
                    <a:pt x="594" y="748"/>
                  </a:lnTo>
                  <a:lnTo>
                    <a:pt x="594" y="748"/>
                  </a:lnTo>
                  <a:lnTo>
                    <a:pt x="596" y="743"/>
                  </a:lnTo>
                  <a:lnTo>
                    <a:pt x="598" y="743"/>
                  </a:lnTo>
                  <a:lnTo>
                    <a:pt x="598" y="741"/>
                  </a:lnTo>
                  <a:lnTo>
                    <a:pt x="601" y="743"/>
                  </a:lnTo>
                  <a:lnTo>
                    <a:pt x="601" y="741"/>
                  </a:lnTo>
                  <a:lnTo>
                    <a:pt x="603" y="738"/>
                  </a:lnTo>
                  <a:lnTo>
                    <a:pt x="606" y="738"/>
                  </a:lnTo>
                  <a:lnTo>
                    <a:pt x="610" y="741"/>
                  </a:lnTo>
                  <a:lnTo>
                    <a:pt x="610" y="741"/>
                  </a:lnTo>
                  <a:lnTo>
                    <a:pt x="613" y="738"/>
                  </a:lnTo>
                  <a:lnTo>
                    <a:pt x="615" y="738"/>
                  </a:lnTo>
                  <a:lnTo>
                    <a:pt x="615" y="736"/>
                  </a:lnTo>
                  <a:lnTo>
                    <a:pt x="617" y="733"/>
                  </a:lnTo>
                  <a:lnTo>
                    <a:pt x="620" y="733"/>
                  </a:lnTo>
                  <a:lnTo>
                    <a:pt x="622" y="731"/>
                  </a:lnTo>
                  <a:lnTo>
                    <a:pt x="622" y="731"/>
                  </a:lnTo>
                  <a:lnTo>
                    <a:pt x="622" y="731"/>
                  </a:lnTo>
                  <a:lnTo>
                    <a:pt x="625" y="731"/>
                  </a:lnTo>
                  <a:lnTo>
                    <a:pt x="629" y="733"/>
                  </a:lnTo>
                  <a:lnTo>
                    <a:pt x="632" y="736"/>
                  </a:lnTo>
                  <a:lnTo>
                    <a:pt x="634" y="738"/>
                  </a:lnTo>
                  <a:lnTo>
                    <a:pt x="639" y="738"/>
                  </a:lnTo>
                  <a:lnTo>
                    <a:pt x="641" y="738"/>
                  </a:lnTo>
                  <a:lnTo>
                    <a:pt x="641" y="738"/>
                  </a:lnTo>
                  <a:lnTo>
                    <a:pt x="646" y="741"/>
                  </a:lnTo>
                  <a:lnTo>
                    <a:pt x="651" y="743"/>
                  </a:lnTo>
                  <a:lnTo>
                    <a:pt x="651" y="745"/>
                  </a:lnTo>
                  <a:lnTo>
                    <a:pt x="651" y="745"/>
                  </a:lnTo>
                  <a:lnTo>
                    <a:pt x="653" y="748"/>
                  </a:lnTo>
                  <a:lnTo>
                    <a:pt x="653" y="748"/>
                  </a:lnTo>
                  <a:lnTo>
                    <a:pt x="653" y="750"/>
                  </a:lnTo>
                  <a:lnTo>
                    <a:pt x="653" y="750"/>
                  </a:lnTo>
                  <a:lnTo>
                    <a:pt x="646" y="750"/>
                  </a:lnTo>
                  <a:lnTo>
                    <a:pt x="641" y="752"/>
                  </a:lnTo>
                  <a:lnTo>
                    <a:pt x="641" y="755"/>
                  </a:lnTo>
                  <a:lnTo>
                    <a:pt x="646" y="755"/>
                  </a:lnTo>
                  <a:lnTo>
                    <a:pt x="651" y="752"/>
                  </a:lnTo>
                  <a:lnTo>
                    <a:pt x="651" y="755"/>
                  </a:lnTo>
                  <a:lnTo>
                    <a:pt x="651" y="755"/>
                  </a:lnTo>
                  <a:lnTo>
                    <a:pt x="651" y="757"/>
                  </a:lnTo>
                  <a:lnTo>
                    <a:pt x="648" y="757"/>
                  </a:lnTo>
                  <a:lnTo>
                    <a:pt x="646" y="757"/>
                  </a:lnTo>
                  <a:lnTo>
                    <a:pt x="641" y="757"/>
                  </a:lnTo>
                  <a:lnTo>
                    <a:pt x="641" y="757"/>
                  </a:lnTo>
                  <a:lnTo>
                    <a:pt x="636" y="760"/>
                  </a:lnTo>
                  <a:lnTo>
                    <a:pt x="639" y="760"/>
                  </a:lnTo>
                  <a:lnTo>
                    <a:pt x="641" y="760"/>
                  </a:lnTo>
                  <a:lnTo>
                    <a:pt x="644" y="760"/>
                  </a:lnTo>
                  <a:lnTo>
                    <a:pt x="646" y="760"/>
                  </a:lnTo>
                  <a:lnTo>
                    <a:pt x="646" y="757"/>
                  </a:lnTo>
                  <a:lnTo>
                    <a:pt x="646" y="760"/>
                  </a:lnTo>
                  <a:lnTo>
                    <a:pt x="646" y="762"/>
                  </a:lnTo>
                  <a:lnTo>
                    <a:pt x="646" y="764"/>
                  </a:lnTo>
                  <a:lnTo>
                    <a:pt x="646" y="767"/>
                  </a:lnTo>
                  <a:lnTo>
                    <a:pt x="646" y="767"/>
                  </a:lnTo>
                  <a:lnTo>
                    <a:pt x="646" y="769"/>
                  </a:lnTo>
                  <a:lnTo>
                    <a:pt x="646" y="769"/>
                  </a:lnTo>
                  <a:lnTo>
                    <a:pt x="644" y="769"/>
                  </a:lnTo>
                  <a:lnTo>
                    <a:pt x="641" y="769"/>
                  </a:lnTo>
                  <a:lnTo>
                    <a:pt x="639" y="769"/>
                  </a:lnTo>
                  <a:lnTo>
                    <a:pt x="639" y="769"/>
                  </a:lnTo>
                  <a:lnTo>
                    <a:pt x="634" y="769"/>
                  </a:lnTo>
                  <a:lnTo>
                    <a:pt x="634" y="769"/>
                  </a:lnTo>
                  <a:lnTo>
                    <a:pt x="634" y="769"/>
                  </a:lnTo>
                  <a:lnTo>
                    <a:pt x="636" y="769"/>
                  </a:lnTo>
                  <a:lnTo>
                    <a:pt x="639" y="771"/>
                  </a:lnTo>
                  <a:lnTo>
                    <a:pt x="641" y="771"/>
                  </a:lnTo>
                  <a:lnTo>
                    <a:pt x="641" y="771"/>
                  </a:lnTo>
                  <a:lnTo>
                    <a:pt x="641" y="776"/>
                  </a:lnTo>
                  <a:lnTo>
                    <a:pt x="639" y="776"/>
                  </a:lnTo>
                  <a:lnTo>
                    <a:pt x="636" y="776"/>
                  </a:lnTo>
                  <a:lnTo>
                    <a:pt x="639" y="779"/>
                  </a:lnTo>
                  <a:lnTo>
                    <a:pt x="639" y="779"/>
                  </a:lnTo>
                  <a:lnTo>
                    <a:pt x="636" y="779"/>
                  </a:lnTo>
                  <a:lnTo>
                    <a:pt x="636" y="781"/>
                  </a:lnTo>
                  <a:lnTo>
                    <a:pt x="636" y="781"/>
                  </a:lnTo>
                  <a:lnTo>
                    <a:pt x="639" y="781"/>
                  </a:lnTo>
                  <a:lnTo>
                    <a:pt x="639" y="783"/>
                  </a:lnTo>
                  <a:lnTo>
                    <a:pt x="636" y="786"/>
                  </a:lnTo>
                  <a:lnTo>
                    <a:pt x="634" y="786"/>
                  </a:lnTo>
                  <a:lnTo>
                    <a:pt x="634" y="783"/>
                  </a:lnTo>
                  <a:lnTo>
                    <a:pt x="634" y="781"/>
                  </a:lnTo>
                  <a:lnTo>
                    <a:pt x="629" y="781"/>
                  </a:lnTo>
                  <a:lnTo>
                    <a:pt x="634" y="783"/>
                  </a:lnTo>
                  <a:lnTo>
                    <a:pt x="634" y="786"/>
                  </a:lnTo>
                  <a:lnTo>
                    <a:pt x="634" y="786"/>
                  </a:lnTo>
                  <a:lnTo>
                    <a:pt x="634" y="786"/>
                  </a:lnTo>
                  <a:lnTo>
                    <a:pt x="634" y="788"/>
                  </a:lnTo>
                  <a:lnTo>
                    <a:pt x="634" y="788"/>
                  </a:lnTo>
                  <a:lnTo>
                    <a:pt x="634" y="788"/>
                  </a:lnTo>
                  <a:lnTo>
                    <a:pt x="632" y="788"/>
                  </a:lnTo>
                  <a:lnTo>
                    <a:pt x="632" y="788"/>
                  </a:lnTo>
                  <a:lnTo>
                    <a:pt x="629" y="788"/>
                  </a:lnTo>
                  <a:lnTo>
                    <a:pt x="627" y="791"/>
                  </a:lnTo>
                  <a:lnTo>
                    <a:pt x="632" y="791"/>
                  </a:lnTo>
                  <a:lnTo>
                    <a:pt x="632" y="791"/>
                  </a:lnTo>
                  <a:lnTo>
                    <a:pt x="634" y="791"/>
                  </a:lnTo>
                  <a:lnTo>
                    <a:pt x="634" y="791"/>
                  </a:lnTo>
                  <a:lnTo>
                    <a:pt x="634" y="793"/>
                  </a:lnTo>
                  <a:lnTo>
                    <a:pt x="634" y="795"/>
                  </a:lnTo>
                  <a:lnTo>
                    <a:pt x="634" y="795"/>
                  </a:lnTo>
                  <a:lnTo>
                    <a:pt x="632" y="798"/>
                  </a:lnTo>
                  <a:lnTo>
                    <a:pt x="632" y="800"/>
                  </a:lnTo>
                  <a:lnTo>
                    <a:pt x="634" y="800"/>
                  </a:lnTo>
                  <a:lnTo>
                    <a:pt x="634" y="802"/>
                  </a:lnTo>
                  <a:lnTo>
                    <a:pt x="634" y="805"/>
                  </a:lnTo>
                  <a:lnTo>
                    <a:pt x="634" y="805"/>
                  </a:lnTo>
                  <a:lnTo>
                    <a:pt x="634" y="807"/>
                  </a:lnTo>
                  <a:lnTo>
                    <a:pt x="634" y="807"/>
                  </a:lnTo>
                  <a:lnTo>
                    <a:pt x="634" y="810"/>
                  </a:lnTo>
                  <a:lnTo>
                    <a:pt x="632" y="810"/>
                  </a:lnTo>
                  <a:lnTo>
                    <a:pt x="632" y="810"/>
                  </a:lnTo>
                  <a:lnTo>
                    <a:pt x="632" y="812"/>
                  </a:lnTo>
                  <a:lnTo>
                    <a:pt x="634" y="812"/>
                  </a:lnTo>
                  <a:lnTo>
                    <a:pt x="634" y="814"/>
                  </a:lnTo>
                  <a:lnTo>
                    <a:pt x="632" y="814"/>
                  </a:lnTo>
                  <a:lnTo>
                    <a:pt x="632" y="817"/>
                  </a:lnTo>
                  <a:lnTo>
                    <a:pt x="632" y="817"/>
                  </a:lnTo>
                  <a:lnTo>
                    <a:pt x="632" y="819"/>
                  </a:lnTo>
                  <a:lnTo>
                    <a:pt x="632" y="819"/>
                  </a:lnTo>
                  <a:lnTo>
                    <a:pt x="629" y="819"/>
                  </a:lnTo>
                  <a:lnTo>
                    <a:pt x="629" y="819"/>
                  </a:lnTo>
                  <a:lnTo>
                    <a:pt x="632" y="821"/>
                  </a:lnTo>
                  <a:lnTo>
                    <a:pt x="634" y="821"/>
                  </a:lnTo>
                  <a:lnTo>
                    <a:pt x="634" y="821"/>
                  </a:lnTo>
                  <a:lnTo>
                    <a:pt x="634" y="824"/>
                  </a:lnTo>
                  <a:lnTo>
                    <a:pt x="634" y="826"/>
                  </a:lnTo>
                  <a:lnTo>
                    <a:pt x="634" y="829"/>
                  </a:lnTo>
                  <a:lnTo>
                    <a:pt x="634" y="831"/>
                  </a:lnTo>
                  <a:lnTo>
                    <a:pt x="636" y="836"/>
                  </a:lnTo>
                  <a:lnTo>
                    <a:pt x="639" y="838"/>
                  </a:lnTo>
                  <a:lnTo>
                    <a:pt x="639" y="840"/>
                  </a:lnTo>
                  <a:lnTo>
                    <a:pt x="641" y="843"/>
                  </a:lnTo>
                  <a:lnTo>
                    <a:pt x="641" y="845"/>
                  </a:lnTo>
                  <a:lnTo>
                    <a:pt x="641" y="848"/>
                  </a:lnTo>
                  <a:lnTo>
                    <a:pt x="641" y="848"/>
                  </a:lnTo>
                  <a:lnTo>
                    <a:pt x="644" y="850"/>
                  </a:lnTo>
                  <a:lnTo>
                    <a:pt x="644" y="850"/>
                  </a:lnTo>
                  <a:lnTo>
                    <a:pt x="644" y="852"/>
                  </a:lnTo>
                  <a:lnTo>
                    <a:pt x="644" y="855"/>
                  </a:lnTo>
                  <a:lnTo>
                    <a:pt x="644" y="857"/>
                  </a:lnTo>
                  <a:lnTo>
                    <a:pt x="644" y="857"/>
                  </a:lnTo>
                  <a:lnTo>
                    <a:pt x="651" y="864"/>
                  </a:lnTo>
                  <a:lnTo>
                    <a:pt x="653" y="869"/>
                  </a:lnTo>
                  <a:lnTo>
                    <a:pt x="655" y="871"/>
                  </a:lnTo>
                  <a:lnTo>
                    <a:pt x="655" y="874"/>
                  </a:lnTo>
                  <a:lnTo>
                    <a:pt x="658" y="874"/>
                  </a:lnTo>
                  <a:lnTo>
                    <a:pt x="658" y="876"/>
                  </a:lnTo>
                  <a:lnTo>
                    <a:pt x="660" y="876"/>
                  </a:lnTo>
                  <a:lnTo>
                    <a:pt x="660" y="876"/>
                  </a:lnTo>
                  <a:lnTo>
                    <a:pt x="660" y="879"/>
                  </a:lnTo>
                  <a:lnTo>
                    <a:pt x="663" y="879"/>
                  </a:lnTo>
                  <a:lnTo>
                    <a:pt x="663" y="879"/>
                  </a:lnTo>
                  <a:lnTo>
                    <a:pt x="665" y="881"/>
                  </a:lnTo>
                  <a:lnTo>
                    <a:pt x="665" y="881"/>
                  </a:lnTo>
                  <a:lnTo>
                    <a:pt x="670" y="881"/>
                  </a:lnTo>
                  <a:lnTo>
                    <a:pt x="670" y="883"/>
                  </a:lnTo>
                  <a:lnTo>
                    <a:pt x="672" y="886"/>
                  </a:lnTo>
                  <a:lnTo>
                    <a:pt x="670" y="888"/>
                  </a:lnTo>
                  <a:lnTo>
                    <a:pt x="670" y="886"/>
                  </a:lnTo>
                  <a:lnTo>
                    <a:pt x="670" y="886"/>
                  </a:lnTo>
                  <a:lnTo>
                    <a:pt x="670" y="888"/>
                  </a:lnTo>
                  <a:lnTo>
                    <a:pt x="670" y="888"/>
                  </a:lnTo>
                  <a:lnTo>
                    <a:pt x="670" y="888"/>
                  </a:lnTo>
                  <a:lnTo>
                    <a:pt x="670" y="890"/>
                  </a:lnTo>
                  <a:lnTo>
                    <a:pt x="670" y="890"/>
                  </a:lnTo>
                  <a:lnTo>
                    <a:pt x="670" y="893"/>
                  </a:lnTo>
                  <a:lnTo>
                    <a:pt x="667" y="893"/>
                  </a:lnTo>
                  <a:lnTo>
                    <a:pt x="665" y="893"/>
                  </a:lnTo>
                  <a:lnTo>
                    <a:pt x="663" y="890"/>
                  </a:lnTo>
                  <a:lnTo>
                    <a:pt x="660" y="890"/>
                  </a:lnTo>
                  <a:lnTo>
                    <a:pt x="660" y="890"/>
                  </a:lnTo>
                  <a:lnTo>
                    <a:pt x="658" y="888"/>
                  </a:lnTo>
                  <a:lnTo>
                    <a:pt x="655" y="888"/>
                  </a:lnTo>
                  <a:lnTo>
                    <a:pt x="655" y="888"/>
                  </a:lnTo>
                  <a:lnTo>
                    <a:pt x="658" y="890"/>
                  </a:lnTo>
                  <a:lnTo>
                    <a:pt x="658" y="890"/>
                  </a:lnTo>
                  <a:lnTo>
                    <a:pt x="663" y="893"/>
                  </a:lnTo>
                  <a:lnTo>
                    <a:pt x="663" y="890"/>
                  </a:lnTo>
                  <a:lnTo>
                    <a:pt x="663" y="893"/>
                  </a:lnTo>
                  <a:lnTo>
                    <a:pt x="665" y="895"/>
                  </a:lnTo>
                  <a:lnTo>
                    <a:pt x="665" y="895"/>
                  </a:lnTo>
                  <a:lnTo>
                    <a:pt x="667" y="895"/>
                  </a:lnTo>
                  <a:lnTo>
                    <a:pt x="665" y="895"/>
                  </a:lnTo>
                  <a:lnTo>
                    <a:pt x="660" y="895"/>
                  </a:lnTo>
                  <a:lnTo>
                    <a:pt x="655" y="890"/>
                  </a:lnTo>
                  <a:lnTo>
                    <a:pt x="653" y="890"/>
                  </a:lnTo>
                  <a:lnTo>
                    <a:pt x="653" y="890"/>
                  </a:lnTo>
                  <a:lnTo>
                    <a:pt x="653" y="890"/>
                  </a:lnTo>
                  <a:lnTo>
                    <a:pt x="653" y="888"/>
                  </a:lnTo>
                  <a:lnTo>
                    <a:pt x="653" y="888"/>
                  </a:lnTo>
                  <a:lnTo>
                    <a:pt x="653" y="886"/>
                  </a:lnTo>
                  <a:lnTo>
                    <a:pt x="651" y="886"/>
                  </a:lnTo>
                  <a:lnTo>
                    <a:pt x="651" y="888"/>
                  </a:lnTo>
                  <a:lnTo>
                    <a:pt x="651" y="888"/>
                  </a:lnTo>
                  <a:lnTo>
                    <a:pt x="648" y="888"/>
                  </a:lnTo>
                  <a:lnTo>
                    <a:pt x="648" y="886"/>
                  </a:lnTo>
                  <a:lnTo>
                    <a:pt x="646" y="886"/>
                  </a:lnTo>
                  <a:lnTo>
                    <a:pt x="646" y="888"/>
                  </a:lnTo>
                  <a:lnTo>
                    <a:pt x="646" y="888"/>
                  </a:lnTo>
                  <a:lnTo>
                    <a:pt x="648" y="888"/>
                  </a:lnTo>
                  <a:lnTo>
                    <a:pt x="648" y="890"/>
                  </a:lnTo>
                  <a:lnTo>
                    <a:pt x="646" y="890"/>
                  </a:lnTo>
                  <a:lnTo>
                    <a:pt x="646" y="890"/>
                  </a:lnTo>
                  <a:lnTo>
                    <a:pt x="646" y="890"/>
                  </a:lnTo>
                  <a:lnTo>
                    <a:pt x="648" y="890"/>
                  </a:lnTo>
                  <a:lnTo>
                    <a:pt x="651" y="890"/>
                  </a:lnTo>
                  <a:lnTo>
                    <a:pt x="651" y="890"/>
                  </a:lnTo>
                  <a:lnTo>
                    <a:pt x="648" y="888"/>
                  </a:lnTo>
                  <a:lnTo>
                    <a:pt x="651" y="890"/>
                  </a:lnTo>
                  <a:lnTo>
                    <a:pt x="653" y="890"/>
                  </a:lnTo>
                  <a:lnTo>
                    <a:pt x="651" y="890"/>
                  </a:lnTo>
                  <a:lnTo>
                    <a:pt x="651" y="893"/>
                  </a:lnTo>
                  <a:lnTo>
                    <a:pt x="653" y="893"/>
                  </a:lnTo>
                  <a:lnTo>
                    <a:pt x="653" y="895"/>
                  </a:lnTo>
                  <a:lnTo>
                    <a:pt x="655" y="895"/>
                  </a:lnTo>
                  <a:lnTo>
                    <a:pt x="655" y="895"/>
                  </a:lnTo>
                  <a:lnTo>
                    <a:pt x="653" y="895"/>
                  </a:lnTo>
                  <a:lnTo>
                    <a:pt x="653" y="898"/>
                  </a:lnTo>
                  <a:lnTo>
                    <a:pt x="651" y="898"/>
                  </a:lnTo>
                  <a:lnTo>
                    <a:pt x="651" y="895"/>
                  </a:lnTo>
                  <a:lnTo>
                    <a:pt x="651" y="895"/>
                  </a:lnTo>
                  <a:lnTo>
                    <a:pt x="653" y="895"/>
                  </a:lnTo>
                  <a:lnTo>
                    <a:pt x="653" y="895"/>
                  </a:lnTo>
                  <a:lnTo>
                    <a:pt x="651" y="895"/>
                  </a:lnTo>
                  <a:lnTo>
                    <a:pt x="651" y="895"/>
                  </a:lnTo>
                  <a:lnTo>
                    <a:pt x="648" y="893"/>
                  </a:lnTo>
                  <a:lnTo>
                    <a:pt x="646" y="890"/>
                  </a:lnTo>
                  <a:lnTo>
                    <a:pt x="646" y="890"/>
                  </a:lnTo>
                  <a:lnTo>
                    <a:pt x="644" y="890"/>
                  </a:lnTo>
                  <a:lnTo>
                    <a:pt x="644" y="890"/>
                  </a:lnTo>
                  <a:lnTo>
                    <a:pt x="646" y="893"/>
                  </a:lnTo>
                  <a:lnTo>
                    <a:pt x="646" y="895"/>
                  </a:lnTo>
                  <a:lnTo>
                    <a:pt x="644" y="893"/>
                  </a:lnTo>
                  <a:lnTo>
                    <a:pt x="644" y="890"/>
                  </a:lnTo>
                  <a:lnTo>
                    <a:pt x="641" y="890"/>
                  </a:lnTo>
                  <a:lnTo>
                    <a:pt x="641" y="888"/>
                  </a:lnTo>
                  <a:lnTo>
                    <a:pt x="641" y="890"/>
                  </a:lnTo>
                  <a:lnTo>
                    <a:pt x="644" y="893"/>
                  </a:lnTo>
                  <a:lnTo>
                    <a:pt x="644" y="895"/>
                  </a:lnTo>
                  <a:lnTo>
                    <a:pt x="644" y="895"/>
                  </a:lnTo>
                  <a:lnTo>
                    <a:pt x="644" y="895"/>
                  </a:lnTo>
                  <a:lnTo>
                    <a:pt x="641" y="895"/>
                  </a:lnTo>
                  <a:lnTo>
                    <a:pt x="641" y="895"/>
                  </a:lnTo>
                  <a:lnTo>
                    <a:pt x="641" y="893"/>
                  </a:lnTo>
                  <a:lnTo>
                    <a:pt x="639" y="893"/>
                  </a:lnTo>
                  <a:lnTo>
                    <a:pt x="639" y="893"/>
                  </a:lnTo>
                  <a:lnTo>
                    <a:pt x="639" y="890"/>
                  </a:lnTo>
                  <a:lnTo>
                    <a:pt x="639" y="890"/>
                  </a:lnTo>
                  <a:lnTo>
                    <a:pt x="639" y="890"/>
                  </a:lnTo>
                  <a:lnTo>
                    <a:pt x="639" y="888"/>
                  </a:lnTo>
                  <a:lnTo>
                    <a:pt x="639" y="888"/>
                  </a:lnTo>
                  <a:lnTo>
                    <a:pt x="639" y="888"/>
                  </a:lnTo>
                  <a:lnTo>
                    <a:pt x="636" y="886"/>
                  </a:lnTo>
                  <a:lnTo>
                    <a:pt x="636" y="888"/>
                  </a:lnTo>
                  <a:lnTo>
                    <a:pt x="639" y="888"/>
                  </a:lnTo>
                  <a:lnTo>
                    <a:pt x="634" y="888"/>
                  </a:lnTo>
                  <a:lnTo>
                    <a:pt x="634" y="886"/>
                  </a:lnTo>
                  <a:lnTo>
                    <a:pt x="632" y="886"/>
                  </a:lnTo>
                  <a:lnTo>
                    <a:pt x="632" y="888"/>
                  </a:lnTo>
                  <a:lnTo>
                    <a:pt x="632" y="888"/>
                  </a:lnTo>
                  <a:lnTo>
                    <a:pt x="629" y="890"/>
                  </a:lnTo>
                  <a:lnTo>
                    <a:pt x="629" y="890"/>
                  </a:lnTo>
                  <a:lnTo>
                    <a:pt x="632" y="893"/>
                  </a:lnTo>
                  <a:lnTo>
                    <a:pt x="629" y="893"/>
                  </a:lnTo>
                  <a:lnTo>
                    <a:pt x="629" y="895"/>
                  </a:lnTo>
                  <a:lnTo>
                    <a:pt x="629" y="895"/>
                  </a:lnTo>
                  <a:lnTo>
                    <a:pt x="629" y="898"/>
                  </a:lnTo>
                  <a:lnTo>
                    <a:pt x="627" y="895"/>
                  </a:lnTo>
                  <a:lnTo>
                    <a:pt x="627" y="895"/>
                  </a:lnTo>
                  <a:lnTo>
                    <a:pt x="625" y="893"/>
                  </a:lnTo>
                  <a:lnTo>
                    <a:pt x="625" y="890"/>
                  </a:lnTo>
                  <a:lnTo>
                    <a:pt x="625" y="890"/>
                  </a:lnTo>
                  <a:lnTo>
                    <a:pt x="622" y="890"/>
                  </a:lnTo>
                  <a:lnTo>
                    <a:pt x="622" y="890"/>
                  </a:lnTo>
                  <a:lnTo>
                    <a:pt x="622" y="888"/>
                  </a:lnTo>
                  <a:lnTo>
                    <a:pt x="620" y="888"/>
                  </a:lnTo>
                  <a:lnTo>
                    <a:pt x="620" y="888"/>
                  </a:lnTo>
                  <a:lnTo>
                    <a:pt x="620" y="886"/>
                  </a:lnTo>
                  <a:lnTo>
                    <a:pt x="620" y="886"/>
                  </a:lnTo>
                  <a:lnTo>
                    <a:pt x="620" y="886"/>
                  </a:lnTo>
                  <a:lnTo>
                    <a:pt x="617" y="883"/>
                  </a:lnTo>
                  <a:lnTo>
                    <a:pt x="617" y="886"/>
                  </a:lnTo>
                  <a:lnTo>
                    <a:pt x="615" y="883"/>
                  </a:lnTo>
                  <a:lnTo>
                    <a:pt x="615" y="886"/>
                  </a:lnTo>
                  <a:lnTo>
                    <a:pt x="615" y="886"/>
                  </a:lnTo>
                  <a:lnTo>
                    <a:pt x="617" y="888"/>
                  </a:lnTo>
                  <a:lnTo>
                    <a:pt x="617" y="888"/>
                  </a:lnTo>
                  <a:lnTo>
                    <a:pt x="617" y="888"/>
                  </a:lnTo>
                  <a:lnTo>
                    <a:pt x="620" y="888"/>
                  </a:lnTo>
                  <a:lnTo>
                    <a:pt x="620" y="890"/>
                  </a:lnTo>
                  <a:lnTo>
                    <a:pt x="617" y="890"/>
                  </a:lnTo>
                  <a:lnTo>
                    <a:pt x="617" y="888"/>
                  </a:lnTo>
                  <a:lnTo>
                    <a:pt x="617" y="888"/>
                  </a:lnTo>
                  <a:lnTo>
                    <a:pt x="617" y="888"/>
                  </a:lnTo>
                  <a:lnTo>
                    <a:pt x="617" y="888"/>
                  </a:lnTo>
                  <a:lnTo>
                    <a:pt x="615" y="888"/>
                  </a:lnTo>
                  <a:lnTo>
                    <a:pt x="613" y="886"/>
                  </a:lnTo>
                  <a:lnTo>
                    <a:pt x="613" y="886"/>
                  </a:lnTo>
                  <a:lnTo>
                    <a:pt x="613" y="886"/>
                  </a:lnTo>
                  <a:lnTo>
                    <a:pt x="613" y="888"/>
                  </a:lnTo>
                  <a:lnTo>
                    <a:pt x="610" y="886"/>
                  </a:lnTo>
                  <a:lnTo>
                    <a:pt x="610" y="886"/>
                  </a:lnTo>
                  <a:lnTo>
                    <a:pt x="610" y="886"/>
                  </a:lnTo>
                  <a:lnTo>
                    <a:pt x="608" y="886"/>
                  </a:lnTo>
                  <a:lnTo>
                    <a:pt x="608" y="886"/>
                  </a:lnTo>
                  <a:lnTo>
                    <a:pt x="606" y="881"/>
                  </a:lnTo>
                  <a:lnTo>
                    <a:pt x="606" y="883"/>
                  </a:lnTo>
                  <a:lnTo>
                    <a:pt x="603" y="883"/>
                  </a:lnTo>
                  <a:lnTo>
                    <a:pt x="603" y="881"/>
                  </a:lnTo>
                  <a:lnTo>
                    <a:pt x="603" y="883"/>
                  </a:lnTo>
                  <a:lnTo>
                    <a:pt x="601" y="881"/>
                  </a:lnTo>
                  <a:lnTo>
                    <a:pt x="601" y="881"/>
                  </a:lnTo>
                  <a:lnTo>
                    <a:pt x="601" y="881"/>
                  </a:lnTo>
                  <a:lnTo>
                    <a:pt x="598" y="881"/>
                  </a:lnTo>
                  <a:lnTo>
                    <a:pt x="598" y="881"/>
                  </a:lnTo>
                  <a:lnTo>
                    <a:pt x="596" y="879"/>
                  </a:lnTo>
                  <a:lnTo>
                    <a:pt x="598" y="879"/>
                  </a:lnTo>
                  <a:lnTo>
                    <a:pt x="601" y="879"/>
                  </a:lnTo>
                  <a:lnTo>
                    <a:pt x="601" y="879"/>
                  </a:lnTo>
                  <a:lnTo>
                    <a:pt x="601" y="881"/>
                  </a:lnTo>
                  <a:lnTo>
                    <a:pt x="603" y="881"/>
                  </a:lnTo>
                  <a:lnTo>
                    <a:pt x="603" y="879"/>
                  </a:lnTo>
                  <a:lnTo>
                    <a:pt x="601" y="879"/>
                  </a:lnTo>
                  <a:lnTo>
                    <a:pt x="601" y="879"/>
                  </a:lnTo>
                  <a:lnTo>
                    <a:pt x="603" y="876"/>
                  </a:lnTo>
                  <a:lnTo>
                    <a:pt x="603" y="876"/>
                  </a:lnTo>
                  <a:lnTo>
                    <a:pt x="603" y="874"/>
                  </a:lnTo>
                  <a:lnTo>
                    <a:pt x="601" y="871"/>
                  </a:lnTo>
                  <a:lnTo>
                    <a:pt x="601" y="869"/>
                  </a:lnTo>
                  <a:lnTo>
                    <a:pt x="598" y="869"/>
                  </a:lnTo>
                  <a:lnTo>
                    <a:pt x="598" y="867"/>
                  </a:lnTo>
                  <a:lnTo>
                    <a:pt x="601" y="867"/>
                  </a:lnTo>
                  <a:lnTo>
                    <a:pt x="601" y="867"/>
                  </a:lnTo>
                  <a:lnTo>
                    <a:pt x="603" y="867"/>
                  </a:lnTo>
                  <a:lnTo>
                    <a:pt x="603" y="867"/>
                  </a:lnTo>
                  <a:lnTo>
                    <a:pt x="606" y="869"/>
                  </a:lnTo>
                  <a:lnTo>
                    <a:pt x="606" y="869"/>
                  </a:lnTo>
                  <a:lnTo>
                    <a:pt x="606" y="867"/>
                  </a:lnTo>
                  <a:lnTo>
                    <a:pt x="603" y="864"/>
                  </a:lnTo>
                  <a:lnTo>
                    <a:pt x="606" y="864"/>
                  </a:lnTo>
                  <a:lnTo>
                    <a:pt x="606" y="867"/>
                  </a:lnTo>
                  <a:lnTo>
                    <a:pt x="606" y="867"/>
                  </a:lnTo>
                  <a:lnTo>
                    <a:pt x="608" y="867"/>
                  </a:lnTo>
                  <a:lnTo>
                    <a:pt x="610" y="867"/>
                  </a:lnTo>
                  <a:lnTo>
                    <a:pt x="613" y="867"/>
                  </a:lnTo>
                  <a:lnTo>
                    <a:pt x="613" y="864"/>
                  </a:lnTo>
                  <a:lnTo>
                    <a:pt x="610" y="864"/>
                  </a:lnTo>
                  <a:lnTo>
                    <a:pt x="610" y="867"/>
                  </a:lnTo>
                  <a:lnTo>
                    <a:pt x="610" y="864"/>
                  </a:lnTo>
                  <a:lnTo>
                    <a:pt x="608" y="864"/>
                  </a:lnTo>
                  <a:lnTo>
                    <a:pt x="608" y="864"/>
                  </a:lnTo>
                  <a:lnTo>
                    <a:pt x="608" y="862"/>
                  </a:lnTo>
                  <a:lnTo>
                    <a:pt x="610" y="862"/>
                  </a:lnTo>
                  <a:lnTo>
                    <a:pt x="608" y="860"/>
                  </a:lnTo>
                  <a:lnTo>
                    <a:pt x="610" y="860"/>
                  </a:lnTo>
                  <a:lnTo>
                    <a:pt x="610" y="860"/>
                  </a:lnTo>
                  <a:lnTo>
                    <a:pt x="610" y="860"/>
                  </a:lnTo>
                  <a:lnTo>
                    <a:pt x="608" y="860"/>
                  </a:lnTo>
                  <a:lnTo>
                    <a:pt x="608" y="860"/>
                  </a:lnTo>
                  <a:lnTo>
                    <a:pt x="608" y="862"/>
                  </a:lnTo>
                  <a:lnTo>
                    <a:pt x="606" y="862"/>
                  </a:lnTo>
                  <a:lnTo>
                    <a:pt x="606" y="864"/>
                  </a:lnTo>
                  <a:lnTo>
                    <a:pt x="606" y="862"/>
                  </a:lnTo>
                  <a:lnTo>
                    <a:pt x="606" y="860"/>
                  </a:lnTo>
                  <a:lnTo>
                    <a:pt x="603" y="860"/>
                  </a:lnTo>
                  <a:lnTo>
                    <a:pt x="603" y="862"/>
                  </a:lnTo>
                  <a:lnTo>
                    <a:pt x="606" y="864"/>
                  </a:lnTo>
                  <a:lnTo>
                    <a:pt x="603" y="864"/>
                  </a:lnTo>
                  <a:lnTo>
                    <a:pt x="603" y="864"/>
                  </a:lnTo>
                  <a:lnTo>
                    <a:pt x="603" y="862"/>
                  </a:lnTo>
                  <a:lnTo>
                    <a:pt x="601" y="862"/>
                  </a:lnTo>
                  <a:lnTo>
                    <a:pt x="601" y="860"/>
                  </a:lnTo>
                  <a:lnTo>
                    <a:pt x="601" y="862"/>
                  </a:lnTo>
                  <a:lnTo>
                    <a:pt x="601" y="860"/>
                  </a:lnTo>
                  <a:lnTo>
                    <a:pt x="598" y="860"/>
                  </a:lnTo>
                  <a:lnTo>
                    <a:pt x="598" y="857"/>
                  </a:lnTo>
                  <a:lnTo>
                    <a:pt x="601" y="857"/>
                  </a:lnTo>
                  <a:lnTo>
                    <a:pt x="601" y="855"/>
                  </a:lnTo>
                  <a:lnTo>
                    <a:pt x="601" y="855"/>
                  </a:lnTo>
                  <a:lnTo>
                    <a:pt x="601" y="852"/>
                  </a:lnTo>
                  <a:lnTo>
                    <a:pt x="603" y="850"/>
                  </a:lnTo>
                  <a:lnTo>
                    <a:pt x="601" y="850"/>
                  </a:lnTo>
                  <a:lnTo>
                    <a:pt x="601" y="852"/>
                  </a:lnTo>
                  <a:lnTo>
                    <a:pt x="601" y="855"/>
                  </a:lnTo>
                  <a:lnTo>
                    <a:pt x="598" y="855"/>
                  </a:lnTo>
                  <a:lnTo>
                    <a:pt x="598" y="855"/>
                  </a:lnTo>
                  <a:lnTo>
                    <a:pt x="596" y="855"/>
                  </a:lnTo>
                  <a:lnTo>
                    <a:pt x="596" y="852"/>
                  </a:lnTo>
                  <a:lnTo>
                    <a:pt x="596" y="850"/>
                  </a:lnTo>
                  <a:lnTo>
                    <a:pt x="594" y="848"/>
                  </a:lnTo>
                  <a:lnTo>
                    <a:pt x="596" y="848"/>
                  </a:lnTo>
                  <a:lnTo>
                    <a:pt x="596" y="845"/>
                  </a:lnTo>
                  <a:lnTo>
                    <a:pt x="596" y="845"/>
                  </a:lnTo>
                  <a:lnTo>
                    <a:pt x="598" y="840"/>
                  </a:lnTo>
                  <a:lnTo>
                    <a:pt x="596" y="840"/>
                  </a:lnTo>
                  <a:lnTo>
                    <a:pt x="594" y="845"/>
                  </a:lnTo>
                  <a:lnTo>
                    <a:pt x="594" y="845"/>
                  </a:lnTo>
                  <a:lnTo>
                    <a:pt x="591" y="848"/>
                  </a:lnTo>
                  <a:lnTo>
                    <a:pt x="591" y="845"/>
                  </a:lnTo>
                  <a:lnTo>
                    <a:pt x="591" y="848"/>
                  </a:lnTo>
                  <a:lnTo>
                    <a:pt x="591" y="848"/>
                  </a:lnTo>
                  <a:lnTo>
                    <a:pt x="589" y="848"/>
                  </a:lnTo>
                  <a:lnTo>
                    <a:pt x="589" y="848"/>
                  </a:lnTo>
                  <a:lnTo>
                    <a:pt x="589" y="850"/>
                  </a:lnTo>
                  <a:lnTo>
                    <a:pt x="589" y="850"/>
                  </a:lnTo>
                  <a:lnTo>
                    <a:pt x="589" y="850"/>
                  </a:lnTo>
                  <a:lnTo>
                    <a:pt x="589" y="848"/>
                  </a:lnTo>
                  <a:lnTo>
                    <a:pt x="589" y="848"/>
                  </a:lnTo>
                  <a:lnTo>
                    <a:pt x="587" y="845"/>
                  </a:lnTo>
                  <a:lnTo>
                    <a:pt x="587" y="848"/>
                  </a:lnTo>
                  <a:lnTo>
                    <a:pt x="587" y="848"/>
                  </a:lnTo>
                  <a:lnTo>
                    <a:pt x="584" y="848"/>
                  </a:lnTo>
                  <a:lnTo>
                    <a:pt x="584" y="848"/>
                  </a:lnTo>
                  <a:lnTo>
                    <a:pt x="584" y="845"/>
                  </a:lnTo>
                  <a:lnTo>
                    <a:pt x="584" y="848"/>
                  </a:lnTo>
                  <a:lnTo>
                    <a:pt x="582" y="848"/>
                  </a:lnTo>
                  <a:lnTo>
                    <a:pt x="584" y="845"/>
                  </a:lnTo>
                  <a:lnTo>
                    <a:pt x="584" y="845"/>
                  </a:lnTo>
                  <a:lnTo>
                    <a:pt x="584" y="843"/>
                  </a:lnTo>
                  <a:lnTo>
                    <a:pt x="584" y="840"/>
                  </a:lnTo>
                  <a:lnTo>
                    <a:pt x="582" y="840"/>
                  </a:lnTo>
                  <a:lnTo>
                    <a:pt x="582" y="838"/>
                  </a:lnTo>
                  <a:lnTo>
                    <a:pt x="582" y="838"/>
                  </a:lnTo>
                  <a:lnTo>
                    <a:pt x="582" y="838"/>
                  </a:lnTo>
                  <a:lnTo>
                    <a:pt x="582" y="838"/>
                  </a:lnTo>
                  <a:lnTo>
                    <a:pt x="582" y="840"/>
                  </a:lnTo>
                  <a:lnTo>
                    <a:pt x="582" y="840"/>
                  </a:lnTo>
                  <a:lnTo>
                    <a:pt x="579" y="840"/>
                  </a:lnTo>
                  <a:lnTo>
                    <a:pt x="579" y="843"/>
                  </a:lnTo>
                  <a:lnTo>
                    <a:pt x="579" y="845"/>
                  </a:lnTo>
                  <a:lnTo>
                    <a:pt x="577" y="845"/>
                  </a:lnTo>
                  <a:lnTo>
                    <a:pt x="577" y="843"/>
                  </a:lnTo>
                  <a:lnTo>
                    <a:pt x="577" y="840"/>
                  </a:lnTo>
                  <a:lnTo>
                    <a:pt x="575" y="840"/>
                  </a:lnTo>
                  <a:lnTo>
                    <a:pt x="575" y="840"/>
                  </a:lnTo>
                  <a:lnTo>
                    <a:pt x="575" y="843"/>
                  </a:lnTo>
                  <a:lnTo>
                    <a:pt x="575" y="845"/>
                  </a:lnTo>
                  <a:lnTo>
                    <a:pt x="577" y="845"/>
                  </a:lnTo>
                  <a:lnTo>
                    <a:pt x="575" y="845"/>
                  </a:lnTo>
                  <a:lnTo>
                    <a:pt x="572" y="845"/>
                  </a:lnTo>
                  <a:lnTo>
                    <a:pt x="572" y="845"/>
                  </a:lnTo>
                  <a:lnTo>
                    <a:pt x="570" y="848"/>
                  </a:lnTo>
                  <a:lnTo>
                    <a:pt x="570" y="848"/>
                  </a:lnTo>
                  <a:lnTo>
                    <a:pt x="570" y="845"/>
                  </a:lnTo>
                  <a:lnTo>
                    <a:pt x="568" y="843"/>
                  </a:lnTo>
                  <a:lnTo>
                    <a:pt x="565" y="843"/>
                  </a:lnTo>
                  <a:lnTo>
                    <a:pt x="565" y="843"/>
                  </a:lnTo>
                  <a:lnTo>
                    <a:pt x="565" y="840"/>
                  </a:lnTo>
                  <a:lnTo>
                    <a:pt x="563" y="840"/>
                  </a:lnTo>
                  <a:lnTo>
                    <a:pt x="565" y="838"/>
                  </a:lnTo>
                  <a:lnTo>
                    <a:pt x="565" y="838"/>
                  </a:lnTo>
                  <a:lnTo>
                    <a:pt x="563" y="838"/>
                  </a:lnTo>
                  <a:lnTo>
                    <a:pt x="563" y="836"/>
                  </a:lnTo>
                  <a:lnTo>
                    <a:pt x="563" y="833"/>
                  </a:lnTo>
                  <a:lnTo>
                    <a:pt x="563" y="831"/>
                  </a:lnTo>
                  <a:lnTo>
                    <a:pt x="563" y="831"/>
                  </a:lnTo>
                  <a:lnTo>
                    <a:pt x="563" y="831"/>
                  </a:lnTo>
                  <a:lnTo>
                    <a:pt x="563" y="829"/>
                  </a:lnTo>
                  <a:lnTo>
                    <a:pt x="563" y="829"/>
                  </a:lnTo>
                  <a:lnTo>
                    <a:pt x="563" y="826"/>
                  </a:lnTo>
                  <a:lnTo>
                    <a:pt x="563" y="824"/>
                  </a:lnTo>
                  <a:lnTo>
                    <a:pt x="563" y="819"/>
                  </a:lnTo>
                  <a:lnTo>
                    <a:pt x="563" y="817"/>
                  </a:lnTo>
                  <a:lnTo>
                    <a:pt x="565" y="814"/>
                  </a:lnTo>
                  <a:lnTo>
                    <a:pt x="565" y="810"/>
                  </a:lnTo>
                  <a:lnTo>
                    <a:pt x="568" y="810"/>
                  </a:lnTo>
                  <a:close/>
                  <a:moveTo>
                    <a:pt x="606" y="848"/>
                  </a:moveTo>
                  <a:lnTo>
                    <a:pt x="606" y="848"/>
                  </a:lnTo>
                  <a:lnTo>
                    <a:pt x="606" y="848"/>
                  </a:lnTo>
                  <a:lnTo>
                    <a:pt x="606" y="845"/>
                  </a:lnTo>
                  <a:lnTo>
                    <a:pt x="606" y="845"/>
                  </a:lnTo>
                  <a:lnTo>
                    <a:pt x="606" y="848"/>
                  </a:lnTo>
                  <a:lnTo>
                    <a:pt x="606" y="848"/>
                  </a:lnTo>
                  <a:close/>
                  <a:moveTo>
                    <a:pt x="591" y="779"/>
                  </a:moveTo>
                  <a:lnTo>
                    <a:pt x="594" y="779"/>
                  </a:lnTo>
                  <a:lnTo>
                    <a:pt x="591" y="776"/>
                  </a:lnTo>
                  <a:lnTo>
                    <a:pt x="591" y="776"/>
                  </a:lnTo>
                  <a:lnTo>
                    <a:pt x="591" y="779"/>
                  </a:lnTo>
                  <a:close/>
                  <a:moveTo>
                    <a:pt x="648" y="888"/>
                  </a:moveTo>
                  <a:lnTo>
                    <a:pt x="648" y="888"/>
                  </a:lnTo>
                  <a:lnTo>
                    <a:pt x="646" y="888"/>
                  </a:lnTo>
                  <a:lnTo>
                    <a:pt x="648" y="888"/>
                  </a:lnTo>
                  <a:close/>
                  <a:moveTo>
                    <a:pt x="634" y="979"/>
                  </a:moveTo>
                  <a:lnTo>
                    <a:pt x="632" y="979"/>
                  </a:lnTo>
                  <a:lnTo>
                    <a:pt x="634" y="981"/>
                  </a:lnTo>
                  <a:lnTo>
                    <a:pt x="634" y="979"/>
                  </a:lnTo>
                  <a:close/>
                  <a:moveTo>
                    <a:pt x="632" y="888"/>
                  </a:moveTo>
                  <a:lnTo>
                    <a:pt x="634" y="890"/>
                  </a:lnTo>
                  <a:lnTo>
                    <a:pt x="634" y="888"/>
                  </a:lnTo>
                  <a:lnTo>
                    <a:pt x="632" y="888"/>
                  </a:lnTo>
                  <a:close/>
                  <a:moveTo>
                    <a:pt x="2192" y="1616"/>
                  </a:moveTo>
                  <a:lnTo>
                    <a:pt x="2192" y="1616"/>
                  </a:lnTo>
                  <a:lnTo>
                    <a:pt x="2192" y="1619"/>
                  </a:lnTo>
                  <a:lnTo>
                    <a:pt x="2192" y="1621"/>
                  </a:lnTo>
                  <a:lnTo>
                    <a:pt x="2192" y="1619"/>
                  </a:lnTo>
                  <a:lnTo>
                    <a:pt x="2192" y="1616"/>
                  </a:lnTo>
                  <a:close/>
                  <a:moveTo>
                    <a:pt x="2570" y="1383"/>
                  </a:moveTo>
                  <a:lnTo>
                    <a:pt x="2570" y="1383"/>
                  </a:lnTo>
                  <a:lnTo>
                    <a:pt x="2570" y="1381"/>
                  </a:lnTo>
                  <a:lnTo>
                    <a:pt x="2570" y="1378"/>
                  </a:lnTo>
                  <a:lnTo>
                    <a:pt x="2570" y="1378"/>
                  </a:lnTo>
                  <a:lnTo>
                    <a:pt x="2568" y="1378"/>
                  </a:lnTo>
                  <a:lnTo>
                    <a:pt x="2565" y="1381"/>
                  </a:lnTo>
                  <a:lnTo>
                    <a:pt x="2563" y="1383"/>
                  </a:lnTo>
                  <a:lnTo>
                    <a:pt x="2558" y="1385"/>
                  </a:lnTo>
                  <a:lnTo>
                    <a:pt x="2556" y="1385"/>
                  </a:lnTo>
                  <a:lnTo>
                    <a:pt x="2553" y="1385"/>
                  </a:lnTo>
                  <a:lnTo>
                    <a:pt x="2556" y="1385"/>
                  </a:lnTo>
                  <a:lnTo>
                    <a:pt x="2558" y="1385"/>
                  </a:lnTo>
                  <a:lnTo>
                    <a:pt x="2556" y="1388"/>
                  </a:lnTo>
                  <a:lnTo>
                    <a:pt x="2556" y="1388"/>
                  </a:lnTo>
                  <a:lnTo>
                    <a:pt x="2553" y="1390"/>
                  </a:lnTo>
                  <a:lnTo>
                    <a:pt x="2553" y="1393"/>
                  </a:lnTo>
                  <a:lnTo>
                    <a:pt x="2553" y="1393"/>
                  </a:lnTo>
                  <a:lnTo>
                    <a:pt x="2553" y="1395"/>
                  </a:lnTo>
                  <a:lnTo>
                    <a:pt x="2553" y="1395"/>
                  </a:lnTo>
                  <a:lnTo>
                    <a:pt x="2553" y="1395"/>
                  </a:lnTo>
                  <a:lnTo>
                    <a:pt x="2553" y="1397"/>
                  </a:lnTo>
                  <a:lnTo>
                    <a:pt x="2551" y="1397"/>
                  </a:lnTo>
                  <a:lnTo>
                    <a:pt x="2551" y="1400"/>
                  </a:lnTo>
                  <a:lnTo>
                    <a:pt x="2551" y="1402"/>
                  </a:lnTo>
                  <a:lnTo>
                    <a:pt x="2549" y="1402"/>
                  </a:lnTo>
                  <a:lnTo>
                    <a:pt x="2549" y="1402"/>
                  </a:lnTo>
                  <a:lnTo>
                    <a:pt x="2549" y="1405"/>
                  </a:lnTo>
                  <a:lnTo>
                    <a:pt x="2549" y="1405"/>
                  </a:lnTo>
                  <a:lnTo>
                    <a:pt x="2551" y="1405"/>
                  </a:lnTo>
                  <a:lnTo>
                    <a:pt x="2551" y="1402"/>
                  </a:lnTo>
                  <a:lnTo>
                    <a:pt x="2551" y="1402"/>
                  </a:lnTo>
                  <a:lnTo>
                    <a:pt x="2553" y="1400"/>
                  </a:lnTo>
                  <a:lnTo>
                    <a:pt x="2553" y="1397"/>
                  </a:lnTo>
                  <a:lnTo>
                    <a:pt x="2556" y="1397"/>
                  </a:lnTo>
                  <a:lnTo>
                    <a:pt x="2558" y="1397"/>
                  </a:lnTo>
                  <a:lnTo>
                    <a:pt x="2558" y="1397"/>
                  </a:lnTo>
                  <a:lnTo>
                    <a:pt x="2558" y="1395"/>
                  </a:lnTo>
                  <a:lnTo>
                    <a:pt x="2561" y="1395"/>
                  </a:lnTo>
                  <a:lnTo>
                    <a:pt x="2561" y="1395"/>
                  </a:lnTo>
                  <a:lnTo>
                    <a:pt x="2561" y="1395"/>
                  </a:lnTo>
                  <a:lnTo>
                    <a:pt x="2561" y="1393"/>
                  </a:lnTo>
                  <a:lnTo>
                    <a:pt x="2563" y="1393"/>
                  </a:lnTo>
                  <a:lnTo>
                    <a:pt x="2563" y="1393"/>
                  </a:lnTo>
                  <a:lnTo>
                    <a:pt x="2565" y="1393"/>
                  </a:lnTo>
                  <a:lnTo>
                    <a:pt x="2568" y="1393"/>
                  </a:lnTo>
                  <a:lnTo>
                    <a:pt x="2570" y="1393"/>
                  </a:lnTo>
                  <a:lnTo>
                    <a:pt x="2570" y="1390"/>
                  </a:lnTo>
                  <a:lnTo>
                    <a:pt x="2570" y="1388"/>
                  </a:lnTo>
                  <a:lnTo>
                    <a:pt x="2570" y="1388"/>
                  </a:lnTo>
                  <a:lnTo>
                    <a:pt x="2572" y="1385"/>
                  </a:lnTo>
                  <a:lnTo>
                    <a:pt x="2570" y="1385"/>
                  </a:lnTo>
                  <a:lnTo>
                    <a:pt x="2570" y="1383"/>
                  </a:lnTo>
                  <a:close/>
                  <a:moveTo>
                    <a:pt x="2425" y="1638"/>
                  </a:moveTo>
                  <a:lnTo>
                    <a:pt x="2423" y="1638"/>
                  </a:lnTo>
                  <a:lnTo>
                    <a:pt x="2423" y="1640"/>
                  </a:lnTo>
                  <a:lnTo>
                    <a:pt x="2420" y="1643"/>
                  </a:lnTo>
                  <a:lnTo>
                    <a:pt x="2420" y="1643"/>
                  </a:lnTo>
                  <a:lnTo>
                    <a:pt x="2420" y="1643"/>
                  </a:lnTo>
                  <a:lnTo>
                    <a:pt x="2418" y="1643"/>
                  </a:lnTo>
                  <a:lnTo>
                    <a:pt x="2418" y="1643"/>
                  </a:lnTo>
                  <a:lnTo>
                    <a:pt x="2418" y="1643"/>
                  </a:lnTo>
                  <a:lnTo>
                    <a:pt x="2416" y="1645"/>
                  </a:lnTo>
                  <a:lnTo>
                    <a:pt x="2413" y="1645"/>
                  </a:lnTo>
                  <a:lnTo>
                    <a:pt x="2413" y="1645"/>
                  </a:lnTo>
                  <a:lnTo>
                    <a:pt x="2413" y="1647"/>
                  </a:lnTo>
                  <a:lnTo>
                    <a:pt x="2413" y="1647"/>
                  </a:lnTo>
                  <a:lnTo>
                    <a:pt x="2413" y="1650"/>
                  </a:lnTo>
                  <a:lnTo>
                    <a:pt x="2411" y="1652"/>
                  </a:lnTo>
                  <a:lnTo>
                    <a:pt x="2411" y="1652"/>
                  </a:lnTo>
                  <a:lnTo>
                    <a:pt x="2411" y="1652"/>
                  </a:lnTo>
                  <a:lnTo>
                    <a:pt x="2409" y="1652"/>
                  </a:lnTo>
                  <a:lnTo>
                    <a:pt x="2409" y="1652"/>
                  </a:lnTo>
                  <a:lnTo>
                    <a:pt x="2406" y="1654"/>
                  </a:lnTo>
                  <a:lnTo>
                    <a:pt x="2404" y="1654"/>
                  </a:lnTo>
                  <a:lnTo>
                    <a:pt x="2404" y="1654"/>
                  </a:lnTo>
                  <a:lnTo>
                    <a:pt x="2401" y="1654"/>
                  </a:lnTo>
                  <a:lnTo>
                    <a:pt x="2401" y="1657"/>
                  </a:lnTo>
                  <a:lnTo>
                    <a:pt x="2404" y="1657"/>
                  </a:lnTo>
                  <a:lnTo>
                    <a:pt x="2404" y="1657"/>
                  </a:lnTo>
                  <a:lnTo>
                    <a:pt x="2404" y="1659"/>
                  </a:lnTo>
                  <a:lnTo>
                    <a:pt x="2404" y="1662"/>
                  </a:lnTo>
                  <a:lnTo>
                    <a:pt x="2404" y="1662"/>
                  </a:lnTo>
                  <a:lnTo>
                    <a:pt x="2404" y="1662"/>
                  </a:lnTo>
                  <a:lnTo>
                    <a:pt x="2406" y="1662"/>
                  </a:lnTo>
                  <a:lnTo>
                    <a:pt x="2409" y="1662"/>
                  </a:lnTo>
                  <a:lnTo>
                    <a:pt x="2409" y="1659"/>
                  </a:lnTo>
                  <a:lnTo>
                    <a:pt x="2409" y="1659"/>
                  </a:lnTo>
                  <a:lnTo>
                    <a:pt x="2411" y="1657"/>
                  </a:lnTo>
                  <a:lnTo>
                    <a:pt x="2413" y="1657"/>
                  </a:lnTo>
                  <a:lnTo>
                    <a:pt x="2413" y="1657"/>
                  </a:lnTo>
                  <a:lnTo>
                    <a:pt x="2416" y="1657"/>
                  </a:lnTo>
                  <a:lnTo>
                    <a:pt x="2416" y="1654"/>
                  </a:lnTo>
                  <a:lnTo>
                    <a:pt x="2418" y="1652"/>
                  </a:lnTo>
                  <a:lnTo>
                    <a:pt x="2418" y="1652"/>
                  </a:lnTo>
                  <a:lnTo>
                    <a:pt x="2418" y="1652"/>
                  </a:lnTo>
                  <a:lnTo>
                    <a:pt x="2418" y="1650"/>
                  </a:lnTo>
                  <a:lnTo>
                    <a:pt x="2420" y="1650"/>
                  </a:lnTo>
                  <a:lnTo>
                    <a:pt x="2420" y="1647"/>
                  </a:lnTo>
                  <a:lnTo>
                    <a:pt x="2420" y="1647"/>
                  </a:lnTo>
                  <a:lnTo>
                    <a:pt x="2420" y="1645"/>
                  </a:lnTo>
                  <a:lnTo>
                    <a:pt x="2420" y="1645"/>
                  </a:lnTo>
                  <a:lnTo>
                    <a:pt x="2420" y="1645"/>
                  </a:lnTo>
                  <a:lnTo>
                    <a:pt x="2420" y="1645"/>
                  </a:lnTo>
                  <a:lnTo>
                    <a:pt x="2423" y="1645"/>
                  </a:lnTo>
                  <a:lnTo>
                    <a:pt x="2423" y="1645"/>
                  </a:lnTo>
                  <a:lnTo>
                    <a:pt x="2425" y="1645"/>
                  </a:lnTo>
                  <a:lnTo>
                    <a:pt x="2425" y="1643"/>
                  </a:lnTo>
                  <a:lnTo>
                    <a:pt x="2428" y="1643"/>
                  </a:lnTo>
                  <a:lnTo>
                    <a:pt x="2428" y="1643"/>
                  </a:lnTo>
                  <a:lnTo>
                    <a:pt x="2428" y="1640"/>
                  </a:lnTo>
                  <a:lnTo>
                    <a:pt x="2425" y="1640"/>
                  </a:lnTo>
                  <a:lnTo>
                    <a:pt x="2425" y="1638"/>
                  </a:lnTo>
                  <a:close/>
                  <a:moveTo>
                    <a:pt x="2390" y="1671"/>
                  </a:moveTo>
                  <a:lnTo>
                    <a:pt x="2390" y="1669"/>
                  </a:lnTo>
                  <a:lnTo>
                    <a:pt x="2390" y="1669"/>
                  </a:lnTo>
                  <a:lnTo>
                    <a:pt x="2390" y="1671"/>
                  </a:lnTo>
                  <a:lnTo>
                    <a:pt x="2390" y="1671"/>
                  </a:lnTo>
                  <a:lnTo>
                    <a:pt x="2390" y="1671"/>
                  </a:lnTo>
                  <a:lnTo>
                    <a:pt x="2390" y="1671"/>
                  </a:lnTo>
                  <a:close/>
                  <a:moveTo>
                    <a:pt x="2411" y="1640"/>
                  </a:moveTo>
                  <a:lnTo>
                    <a:pt x="2411" y="1640"/>
                  </a:lnTo>
                  <a:lnTo>
                    <a:pt x="2411" y="1638"/>
                  </a:lnTo>
                  <a:lnTo>
                    <a:pt x="2411" y="1638"/>
                  </a:lnTo>
                  <a:lnTo>
                    <a:pt x="2409" y="1638"/>
                  </a:lnTo>
                  <a:lnTo>
                    <a:pt x="2409" y="1638"/>
                  </a:lnTo>
                  <a:lnTo>
                    <a:pt x="2409" y="1638"/>
                  </a:lnTo>
                  <a:lnTo>
                    <a:pt x="2409" y="1640"/>
                  </a:lnTo>
                  <a:lnTo>
                    <a:pt x="2409" y="1640"/>
                  </a:lnTo>
                  <a:lnTo>
                    <a:pt x="2411" y="1640"/>
                  </a:lnTo>
                  <a:close/>
                  <a:moveTo>
                    <a:pt x="2380" y="1697"/>
                  </a:moveTo>
                  <a:lnTo>
                    <a:pt x="2382" y="1697"/>
                  </a:lnTo>
                  <a:lnTo>
                    <a:pt x="2382" y="1697"/>
                  </a:lnTo>
                  <a:lnTo>
                    <a:pt x="2380" y="1697"/>
                  </a:lnTo>
                  <a:lnTo>
                    <a:pt x="2380" y="1697"/>
                  </a:lnTo>
                  <a:close/>
                  <a:moveTo>
                    <a:pt x="2390" y="1685"/>
                  </a:moveTo>
                  <a:lnTo>
                    <a:pt x="2390" y="1688"/>
                  </a:lnTo>
                  <a:lnTo>
                    <a:pt x="2390" y="1688"/>
                  </a:lnTo>
                  <a:lnTo>
                    <a:pt x="2392" y="1688"/>
                  </a:lnTo>
                  <a:lnTo>
                    <a:pt x="2392" y="1688"/>
                  </a:lnTo>
                  <a:lnTo>
                    <a:pt x="2392" y="1688"/>
                  </a:lnTo>
                  <a:lnTo>
                    <a:pt x="2392" y="1685"/>
                  </a:lnTo>
                  <a:lnTo>
                    <a:pt x="2390" y="1685"/>
                  </a:lnTo>
                  <a:close/>
                  <a:moveTo>
                    <a:pt x="2382" y="1693"/>
                  </a:moveTo>
                  <a:lnTo>
                    <a:pt x="2382" y="1695"/>
                  </a:lnTo>
                  <a:lnTo>
                    <a:pt x="2382" y="1695"/>
                  </a:lnTo>
                  <a:lnTo>
                    <a:pt x="2385" y="1695"/>
                  </a:lnTo>
                  <a:lnTo>
                    <a:pt x="2385" y="1695"/>
                  </a:lnTo>
                  <a:lnTo>
                    <a:pt x="2387" y="1695"/>
                  </a:lnTo>
                  <a:lnTo>
                    <a:pt x="2387" y="1693"/>
                  </a:lnTo>
                  <a:lnTo>
                    <a:pt x="2385" y="1693"/>
                  </a:lnTo>
                  <a:lnTo>
                    <a:pt x="2382" y="1693"/>
                  </a:lnTo>
                  <a:close/>
                  <a:moveTo>
                    <a:pt x="2382" y="1693"/>
                  </a:moveTo>
                  <a:lnTo>
                    <a:pt x="2382" y="1693"/>
                  </a:lnTo>
                  <a:lnTo>
                    <a:pt x="2380" y="1693"/>
                  </a:lnTo>
                  <a:lnTo>
                    <a:pt x="2380" y="1693"/>
                  </a:lnTo>
                  <a:lnTo>
                    <a:pt x="2380" y="1693"/>
                  </a:lnTo>
                  <a:lnTo>
                    <a:pt x="2382" y="1693"/>
                  </a:lnTo>
                  <a:close/>
                  <a:moveTo>
                    <a:pt x="2397" y="1673"/>
                  </a:moveTo>
                  <a:lnTo>
                    <a:pt x="2394" y="1673"/>
                  </a:lnTo>
                  <a:lnTo>
                    <a:pt x="2394" y="1676"/>
                  </a:lnTo>
                  <a:lnTo>
                    <a:pt x="2394" y="1676"/>
                  </a:lnTo>
                  <a:lnTo>
                    <a:pt x="2394" y="1678"/>
                  </a:lnTo>
                  <a:lnTo>
                    <a:pt x="2392" y="1681"/>
                  </a:lnTo>
                  <a:lnTo>
                    <a:pt x="2392" y="1681"/>
                  </a:lnTo>
                  <a:lnTo>
                    <a:pt x="2392" y="1683"/>
                  </a:lnTo>
                  <a:lnTo>
                    <a:pt x="2392" y="1683"/>
                  </a:lnTo>
                  <a:lnTo>
                    <a:pt x="2394" y="1683"/>
                  </a:lnTo>
                  <a:lnTo>
                    <a:pt x="2394" y="1683"/>
                  </a:lnTo>
                  <a:lnTo>
                    <a:pt x="2394" y="1683"/>
                  </a:lnTo>
                  <a:lnTo>
                    <a:pt x="2397" y="1681"/>
                  </a:lnTo>
                  <a:lnTo>
                    <a:pt x="2397" y="1681"/>
                  </a:lnTo>
                  <a:lnTo>
                    <a:pt x="2394" y="1681"/>
                  </a:lnTo>
                  <a:lnTo>
                    <a:pt x="2394" y="1678"/>
                  </a:lnTo>
                  <a:lnTo>
                    <a:pt x="2397" y="1676"/>
                  </a:lnTo>
                  <a:lnTo>
                    <a:pt x="2397" y="1676"/>
                  </a:lnTo>
                  <a:lnTo>
                    <a:pt x="2399" y="1673"/>
                  </a:lnTo>
                  <a:lnTo>
                    <a:pt x="2397" y="1673"/>
                  </a:lnTo>
                  <a:lnTo>
                    <a:pt x="2397" y="1673"/>
                  </a:lnTo>
                  <a:close/>
                  <a:moveTo>
                    <a:pt x="2181" y="1557"/>
                  </a:moveTo>
                  <a:lnTo>
                    <a:pt x="2181" y="1557"/>
                  </a:lnTo>
                  <a:lnTo>
                    <a:pt x="2181" y="1554"/>
                  </a:lnTo>
                  <a:lnTo>
                    <a:pt x="2181" y="1554"/>
                  </a:lnTo>
                  <a:lnTo>
                    <a:pt x="2181" y="1554"/>
                  </a:lnTo>
                  <a:lnTo>
                    <a:pt x="2181" y="1557"/>
                  </a:lnTo>
                  <a:close/>
                  <a:moveTo>
                    <a:pt x="2972" y="1174"/>
                  </a:moveTo>
                  <a:lnTo>
                    <a:pt x="2972" y="1174"/>
                  </a:lnTo>
                  <a:lnTo>
                    <a:pt x="2972" y="1174"/>
                  </a:lnTo>
                  <a:lnTo>
                    <a:pt x="2972" y="1174"/>
                  </a:lnTo>
                  <a:close/>
                  <a:moveTo>
                    <a:pt x="2561" y="1355"/>
                  </a:moveTo>
                  <a:lnTo>
                    <a:pt x="2561" y="1357"/>
                  </a:lnTo>
                  <a:lnTo>
                    <a:pt x="2561" y="1357"/>
                  </a:lnTo>
                  <a:lnTo>
                    <a:pt x="2561" y="1355"/>
                  </a:lnTo>
                  <a:lnTo>
                    <a:pt x="2561" y="1355"/>
                  </a:lnTo>
                  <a:lnTo>
                    <a:pt x="2561" y="1355"/>
                  </a:lnTo>
                  <a:lnTo>
                    <a:pt x="2561" y="1355"/>
                  </a:lnTo>
                  <a:close/>
                  <a:moveTo>
                    <a:pt x="2981" y="1167"/>
                  </a:moveTo>
                  <a:lnTo>
                    <a:pt x="2979" y="1167"/>
                  </a:lnTo>
                  <a:lnTo>
                    <a:pt x="2976" y="1167"/>
                  </a:lnTo>
                  <a:lnTo>
                    <a:pt x="2976" y="1167"/>
                  </a:lnTo>
                  <a:lnTo>
                    <a:pt x="2976" y="1167"/>
                  </a:lnTo>
                  <a:lnTo>
                    <a:pt x="2974" y="1169"/>
                  </a:lnTo>
                  <a:lnTo>
                    <a:pt x="2974" y="1169"/>
                  </a:lnTo>
                  <a:lnTo>
                    <a:pt x="2972" y="1171"/>
                  </a:lnTo>
                  <a:lnTo>
                    <a:pt x="2976" y="1171"/>
                  </a:lnTo>
                  <a:lnTo>
                    <a:pt x="2979" y="1171"/>
                  </a:lnTo>
                  <a:lnTo>
                    <a:pt x="2979" y="1169"/>
                  </a:lnTo>
                  <a:lnTo>
                    <a:pt x="2981" y="1169"/>
                  </a:lnTo>
                  <a:lnTo>
                    <a:pt x="2983" y="1169"/>
                  </a:lnTo>
                  <a:lnTo>
                    <a:pt x="2981" y="1167"/>
                  </a:lnTo>
                  <a:lnTo>
                    <a:pt x="2981" y="1167"/>
                  </a:lnTo>
                  <a:close/>
                  <a:moveTo>
                    <a:pt x="2603" y="1519"/>
                  </a:moveTo>
                  <a:lnTo>
                    <a:pt x="2601" y="1519"/>
                  </a:lnTo>
                  <a:lnTo>
                    <a:pt x="2601" y="1516"/>
                  </a:lnTo>
                  <a:lnTo>
                    <a:pt x="2601" y="1516"/>
                  </a:lnTo>
                  <a:lnTo>
                    <a:pt x="2601" y="1516"/>
                  </a:lnTo>
                  <a:lnTo>
                    <a:pt x="2601" y="1514"/>
                  </a:lnTo>
                  <a:lnTo>
                    <a:pt x="2599" y="1514"/>
                  </a:lnTo>
                  <a:lnTo>
                    <a:pt x="2599" y="1514"/>
                  </a:lnTo>
                  <a:lnTo>
                    <a:pt x="2599" y="1512"/>
                  </a:lnTo>
                  <a:lnTo>
                    <a:pt x="2599" y="1512"/>
                  </a:lnTo>
                  <a:lnTo>
                    <a:pt x="2599" y="1509"/>
                  </a:lnTo>
                  <a:lnTo>
                    <a:pt x="2599" y="1509"/>
                  </a:lnTo>
                  <a:lnTo>
                    <a:pt x="2599" y="1507"/>
                  </a:lnTo>
                  <a:lnTo>
                    <a:pt x="2599" y="1507"/>
                  </a:lnTo>
                  <a:lnTo>
                    <a:pt x="2599" y="1507"/>
                  </a:lnTo>
                  <a:lnTo>
                    <a:pt x="2594" y="1507"/>
                  </a:lnTo>
                  <a:lnTo>
                    <a:pt x="2591" y="1507"/>
                  </a:lnTo>
                  <a:lnTo>
                    <a:pt x="2591" y="1507"/>
                  </a:lnTo>
                  <a:lnTo>
                    <a:pt x="2591" y="1507"/>
                  </a:lnTo>
                  <a:lnTo>
                    <a:pt x="2589" y="1507"/>
                  </a:lnTo>
                  <a:lnTo>
                    <a:pt x="2591" y="1509"/>
                  </a:lnTo>
                  <a:lnTo>
                    <a:pt x="2591" y="1509"/>
                  </a:lnTo>
                  <a:lnTo>
                    <a:pt x="2594" y="1512"/>
                  </a:lnTo>
                  <a:lnTo>
                    <a:pt x="2594" y="1512"/>
                  </a:lnTo>
                  <a:lnTo>
                    <a:pt x="2596" y="1514"/>
                  </a:lnTo>
                  <a:lnTo>
                    <a:pt x="2596" y="1514"/>
                  </a:lnTo>
                  <a:lnTo>
                    <a:pt x="2596" y="1516"/>
                  </a:lnTo>
                  <a:lnTo>
                    <a:pt x="2599" y="1516"/>
                  </a:lnTo>
                  <a:lnTo>
                    <a:pt x="2599" y="1519"/>
                  </a:lnTo>
                  <a:lnTo>
                    <a:pt x="2599" y="1519"/>
                  </a:lnTo>
                  <a:lnTo>
                    <a:pt x="2599" y="1521"/>
                  </a:lnTo>
                  <a:lnTo>
                    <a:pt x="2599" y="1521"/>
                  </a:lnTo>
                  <a:lnTo>
                    <a:pt x="2601" y="1524"/>
                  </a:lnTo>
                  <a:lnTo>
                    <a:pt x="2601" y="1524"/>
                  </a:lnTo>
                  <a:lnTo>
                    <a:pt x="2603" y="1524"/>
                  </a:lnTo>
                  <a:lnTo>
                    <a:pt x="2603" y="1524"/>
                  </a:lnTo>
                  <a:lnTo>
                    <a:pt x="2603" y="1526"/>
                  </a:lnTo>
                  <a:lnTo>
                    <a:pt x="2606" y="1526"/>
                  </a:lnTo>
                  <a:lnTo>
                    <a:pt x="2606" y="1524"/>
                  </a:lnTo>
                  <a:lnTo>
                    <a:pt x="2606" y="1524"/>
                  </a:lnTo>
                  <a:lnTo>
                    <a:pt x="2606" y="1521"/>
                  </a:lnTo>
                  <a:lnTo>
                    <a:pt x="2603" y="1521"/>
                  </a:lnTo>
                  <a:lnTo>
                    <a:pt x="2603" y="1519"/>
                  </a:lnTo>
                  <a:close/>
                  <a:moveTo>
                    <a:pt x="2627" y="1528"/>
                  </a:moveTo>
                  <a:lnTo>
                    <a:pt x="2627" y="1526"/>
                  </a:lnTo>
                  <a:lnTo>
                    <a:pt x="2627" y="1526"/>
                  </a:lnTo>
                  <a:lnTo>
                    <a:pt x="2627" y="1526"/>
                  </a:lnTo>
                  <a:lnTo>
                    <a:pt x="2625" y="1526"/>
                  </a:lnTo>
                  <a:lnTo>
                    <a:pt x="2625" y="1524"/>
                  </a:lnTo>
                  <a:lnTo>
                    <a:pt x="2622" y="1524"/>
                  </a:lnTo>
                  <a:lnTo>
                    <a:pt x="2622" y="1524"/>
                  </a:lnTo>
                  <a:lnTo>
                    <a:pt x="2622" y="1524"/>
                  </a:lnTo>
                  <a:lnTo>
                    <a:pt x="2620" y="1521"/>
                  </a:lnTo>
                  <a:lnTo>
                    <a:pt x="2620" y="1521"/>
                  </a:lnTo>
                  <a:lnTo>
                    <a:pt x="2620" y="1524"/>
                  </a:lnTo>
                  <a:lnTo>
                    <a:pt x="2620" y="1524"/>
                  </a:lnTo>
                  <a:lnTo>
                    <a:pt x="2625" y="1526"/>
                  </a:lnTo>
                  <a:lnTo>
                    <a:pt x="2625" y="1528"/>
                  </a:lnTo>
                  <a:lnTo>
                    <a:pt x="2627" y="1528"/>
                  </a:lnTo>
                  <a:lnTo>
                    <a:pt x="2629" y="1528"/>
                  </a:lnTo>
                  <a:lnTo>
                    <a:pt x="2629" y="1528"/>
                  </a:lnTo>
                  <a:lnTo>
                    <a:pt x="2627" y="1528"/>
                  </a:lnTo>
                  <a:close/>
                  <a:moveTo>
                    <a:pt x="2629" y="1533"/>
                  </a:moveTo>
                  <a:lnTo>
                    <a:pt x="2632" y="1533"/>
                  </a:lnTo>
                  <a:lnTo>
                    <a:pt x="2632" y="1531"/>
                  </a:lnTo>
                  <a:lnTo>
                    <a:pt x="2629" y="1531"/>
                  </a:lnTo>
                  <a:lnTo>
                    <a:pt x="2629" y="1533"/>
                  </a:lnTo>
                  <a:close/>
                  <a:moveTo>
                    <a:pt x="2981" y="1138"/>
                  </a:moveTo>
                  <a:lnTo>
                    <a:pt x="2981" y="1140"/>
                  </a:lnTo>
                  <a:lnTo>
                    <a:pt x="2983" y="1138"/>
                  </a:lnTo>
                  <a:lnTo>
                    <a:pt x="2981" y="1138"/>
                  </a:lnTo>
                  <a:close/>
                  <a:moveTo>
                    <a:pt x="2216" y="1695"/>
                  </a:moveTo>
                  <a:lnTo>
                    <a:pt x="2211" y="1690"/>
                  </a:lnTo>
                  <a:lnTo>
                    <a:pt x="2211" y="1693"/>
                  </a:lnTo>
                  <a:lnTo>
                    <a:pt x="2214" y="1693"/>
                  </a:lnTo>
                  <a:lnTo>
                    <a:pt x="2216" y="1695"/>
                  </a:lnTo>
                  <a:lnTo>
                    <a:pt x="2216" y="1695"/>
                  </a:lnTo>
                  <a:close/>
                  <a:moveTo>
                    <a:pt x="2190" y="1595"/>
                  </a:moveTo>
                  <a:lnTo>
                    <a:pt x="2192" y="1595"/>
                  </a:lnTo>
                  <a:lnTo>
                    <a:pt x="2190" y="1595"/>
                  </a:lnTo>
                  <a:lnTo>
                    <a:pt x="2190" y="1595"/>
                  </a:lnTo>
                  <a:close/>
                  <a:moveTo>
                    <a:pt x="2219" y="1702"/>
                  </a:moveTo>
                  <a:lnTo>
                    <a:pt x="2219" y="1700"/>
                  </a:lnTo>
                  <a:lnTo>
                    <a:pt x="2216" y="1700"/>
                  </a:lnTo>
                  <a:lnTo>
                    <a:pt x="2219" y="1702"/>
                  </a:lnTo>
                  <a:close/>
                  <a:moveTo>
                    <a:pt x="2209" y="1683"/>
                  </a:moveTo>
                  <a:lnTo>
                    <a:pt x="2209" y="1678"/>
                  </a:lnTo>
                  <a:lnTo>
                    <a:pt x="2209" y="1676"/>
                  </a:lnTo>
                  <a:lnTo>
                    <a:pt x="2207" y="1673"/>
                  </a:lnTo>
                  <a:lnTo>
                    <a:pt x="2207" y="1673"/>
                  </a:lnTo>
                  <a:lnTo>
                    <a:pt x="2207" y="1671"/>
                  </a:lnTo>
                  <a:lnTo>
                    <a:pt x="2204" y="1669"/>
                  </a:lnTo>
                  <a:lnTo>
                    <a:pt x="2204" y="1666"/>
                  </a:lnTo>
                  <a:lnTo>
                    <a:pt x="2204" y="1666"/>
                  </a:lnTo>
                  <a:lnTo>
                    <a:pt x="2204" y="1664"/>
                  </a:lnTo>
                  <a:lnTo>
                    <a:pt x="2202" y="1659"/>
                  </a:lnTo>
                  <a:lnTo>
                    <a:pt x="2202" y="1654"/>
                  </a:lnTo>
                  <a:lnTo>
                    <a:pt x="2200" y="1654"/>
                  </a:lnTo>
                  <a:lnTo>
                    <a:pt x="2200" y="1647"/>
                  </a:lnTo>
                  <a:lnTo>
                    <a:pt x="2200" y="1643"/>
                  </a:lnTo>
                  <a:lnTo>
                    <a:pt x="2197" y="1635"/>
                  </a:lnTo>
                  <a:lnTo>
                    <a:pt x="2195" y="1628"/>
                  </a:lnTo>
                  <a:lnTo>
                    <a:pt x="2195" y="1628"/>
                  </a:lnTo>
                  <a:lnTo>
                    <a:pt x="2195" y="1628"/>
                  </a:lnTo>
                  <a:lnTo>
                    <a:pt x="2195" y="1626"/>
                  </a:lnTo>
                  <a:lnTo>
                    <a:pt x="2192" y="1626"/>
                  </a:lnTo>
                  <a:lnTo>
                    <a:pt x="2195" y="1626"/>
                  </a:lnTo>
                  <a:lnTo>
                    <a:pt x="2195" y="1623"/>
                  </a:lnTo>
                  <a:lnTo>
                    <a:pt x="2195" y="1621"/>
                  </a:lnTo>
                  <a:lnTo>
                    <a:pt x="2192" y="1621"/>
                  </a:lnTo>
                  <a:lnTo>
                    <a:pt x="2192" y="1621"/>
                  </a:lnTo>
                  <a:lnTo>
                    <a:pt x="2192" y="1621"/>
                  </a:lnTo>
                  <a:lnTo>
                    <a:pt x="2190" y="1621"/>
                  </a:lnTo>
                  <a:lnTo>
                    <a:pt x="2190" y="1621"/>
                  </a:lnTo>
                  <a:lnTo>
                    <a:pt x="2190" y="1619"/>
                  </a:lnTo>
                  <a:lnTo>
                    <a:pt x="2190" y="1616"/>
                  </a:lnTo>
                  <a:lnTo>
                    <a:pt x="2190" y="1616"/>
                  </a:lnTo>
                  <a:lnTo>
                    <a:pt x="2192" y="1616"/>
                  </a:lnTo>
                  <a:lnTo>
                    <a:pt x="2192" y="1614"/>
                  </a:lnTo>
                  <a:lnTo>
                    <a:pt x="2190" y="1612"/>
                  </a:lnTo>
                  <a:lnTo>
                    <a:pt x="2190" y="1612"/>
                  </a:lnTo>
                  <a:lnTo>
                    <a:pt x="2190" y="1612"/>
                  </a:lnTo>
                  <a:lnTo>
                    <a:pt x="2190" y="1609"/>
                  </a:lnTo>
                  <a:lnTo>
                    <a:pt x="2190" y="1607"/>
                  </a:lnTo>
                  <a:lnTo>
                    <a:pt x="2190" y="1607"/>
                  </a:lnTo>
                  <a:lnTo>
                    <a:pt x="2190" y="1604"/>
                  </a:lnTo>
                  <a:lnTo>
                    <a:pt x="2190" y="1604"/>
                  </a:lnTo>
                  <a:lnTo>
                    <a:pt x="2188" y="1604"/>
                  </a:lnTo>
                  <a:lnTo>
                    <a:pt x="2188" y="1602"/>
                  </a:lnTo>
                  <a:lnTo>
                    <a:pt x="2190" y="1602"/>
                  </a:lnTo>
                  <a:lnTo>
                    <a:pt x="2190" y="1602"/>
                  </a:lnTo>
                  <a:lnTo>
                    <a:pt x="2190" y="1600"/>
                  </a:lnTo>
                  <a:lnTo>
                    <a:pt x="2190" y="1597"/>
                  </a:lnTo>
                  <a:lnTo>
                    <a:pt x="2190" y="1597"/>
                  </a:lnTo>
                  <a:lnTo>
                    <a:pt x="2190" y="1595"/>
                  </a:lnTo>
                  <a:lnTo>
                    <a:pt x="2190" y="1595"/>
                  </a:lnTo>
                  <a:lnTo>
                    <a:pt x="2190" y="1593"/>
                  </a:lnTo>
                  <a:lnTo>
                    <a:pt x="2190" y="1593"/>
                  </a:lnTo>
                  <a:lnTo>
                    <a:pt x="2190" y="1590"/>
                  </a:lnTo>
                  <a:lnTo>
                    <a:pt x="2190" y="1588"/>
                  </a:lnTo>
                  <a:lnTo>
                    <a:pt x="2192" y="1588"/>
                  </a:lnTo>
                  <a:lnTo>
                    <a:pt x="2192" y="1585"/>
                  </a:lnTo>
                  <a:lnTo>
                    <a:pt x="2192" y="1585"/>
                  </a:lnTo>
                  <a:lnTo>
                    <a:pt x="2192" y="1583"/>
                  </a:lnTo>
                  <a:lnTo>
                    <a:pt x="2192" y="1583"/>
                  </a:lnTo>
                  <a:lnTo>
                    <a:pt x="2192" y="1581"/>
                  </a:lnTo>
                  <a:lnTo>
                    <a:pt x="2192" y="1581"/>
                  </a:lnTo>
                  <a:lnTo>
                    <a:pt x="2192" y="1578"/>
                  </a:lnTo>
                  <a:lnTo>
                    <a:pt x="2192" y="1578"/>
                  </a:lnTo>
                  <a:lnTo>
                    <a:pt x="2192" y="1576"/>
                  </a:lnTo>
                  <a:lnTo>
                    <a:pt x="2192" y="1576"/>
                  </a:lnTo>
                  <a:lnTo>
                    <a:pt x="2192" y="1574"/>
                  </a:lnTo>
                  <a:lnTo>
                    <a:pt x="2190" y="1571"/>
                  </a:lnTo>
                  <a:lnTo>
                    <a:pt x="2190" y="1571"/>
                  </a:lnTo>
                  <a:lnTo>
                    <a:pt x="2190" y="1566"/>
                  </a:lnTo>
                  <a:lnTo>
                    <a:pt x="2190" y="1566"/>
                  </a:lnTo>
                  <a:lnTo>
                    <a:pt x="2190" y="1566"/>
                  </a:lnTo>
                  <a:lnTo>
                    <a:pt x="2188" y="1564"/>
                  </a:lnTo>
                  <a:lnTo>
                    <a:pt x="2188" y="1564"/>
                  </a:lnTo>
                  <a:lnTo>
                    <a:pt x="2190" y="1564"/>
                  </a:lnTo>
                  <a:lnTo>
                    <a:pt x="2190" y="1562"/>
                  </a:lnTo>
                  <a:lnTo>
                    <a:pt x="2188" y="1562"/>
                  </a:lnTo>
                  <a:lnTo>
                    <a:pt x="2188" y="1562"/>
                  </a:lnTo>
                  <a:lnTo>
                    <a:pt x="2188" y="1562"/>
                  </a:lnTo>
                  <a:lnTo>
                    <a:pt x="2188" y="1562"/>
                  </a:lnTo>
                  <a:lnTo>
                    <a:pt x="2188" y="1559"/>
                  </a:lnTo>
                  <a:lnTo>
                    <a:pt x="2188" y="1559"/>
                  </a:lnTo>
                  <a:lnTo>
                    <a:pt x="2188" y="1557"/>
                  </a:lnTo>
                  <a:lnTo>
                    <a:pt x="2188" y="1557"/>
                  </a:lnTo>
                  <a:lnTo>
                    <a:pt x="2185" y="1554"/>
                  </a:lnTo>
                  <a:lnTo>
                    <a:pt x="2185" y="1554"/>
                  </a:lnTo>
                  <a:lnTo>
                    <a:pt x="2185" y="1552"/>
                  </a:lnTo>
                  <a:lnTo>
                    <a:pt x="2185" y="1552"/>
                  </a:lnTo>
                  <a:lnTo>
                    <a:pt x="2185" y="1547"/>
                  </a:lnTo>
                  <a:lnTo>
                    <a:pt x="2188" y="1547"/>
                  </a:lnTo>
                  <a:lnTo>
                    <a:pt x="2188" y="1545"/>
                  </a:lnTo>
                  <a:lnTo>
                    <a:pt x="2188" y="1545"/>
                  </a:lnTo>
                  <a:lnTo>
                    <a:pt x="2185" y="1543"/>
                  </a:lnTo>
                  <a:lnTo>
                    <a:pt x="2185" y="1540"/>
                  </a:lnTo>
                  <a:lnTo>
                    <a:pt x="2183" y="1538"/>
                  </a:lnTo>
                  <a:lnTo>
                    <a:pt x="2183" y="1538"/>
                  </a:lnTo>
                  <a:lnTo>
                    <a:pt x="2183" y="1535"/>
                  </a:lnTo>
                  <a:lnTo>
                    <a:pt x="2183" y="1535"/>
                  </a:lnTo>
                  <a:lnTo>
                    <a:pt x="2181" y="1535"/>
                  </a:lnTo>
                  <a:lnTo>
                    <a:pt x="2181" y="1535"/>
                  </a:lnTo>
                  <a:lnTo>
                    <a:pt x="2181" y="1538"/>
                  </a:lnTo>
                  <a:lnTo>
                    <a:pt x="2181" y="1538"/>
                  </a:lnTo>
                  <a:lnTo>
                    <a:pt x="2181" y="1538"/>
                  </a:lnTo>
                  <a:lnTo>
                    <a:pt x="2178" y="1538"/>
                  </a:lnTo>
                  <a:lnTo>
                    <a:pt x="2181" y="1540"/>
                  </a:lnTo>
                  <a:lnTo>
                    <a:pt x="2178" y="1540"/>
                  </a:lnTo>
                  <a:lnTo>
                    <a:pt x="2178" y="1538"/>
                  </a:lnTo>
                  <a:lnTo>
                    <a:pt x="2178" y="1538"/>
                  </a:lnTo>
                  <a:lnTo>
                    <a:pt x="2178" y="1540"/>
                  </a:lnTo>
                  <a:lnTo>
                    <a:pt x="2176" y="1538"/>
                  </a:lnTo>
                  <a:lnTo>
                    <a:pt x="2173" y="1538"/>
                  </a:lnTo>
                  <a:lnTo>
                    <a:pt x="2176" y="1540"/>
                  </a:lnTo>
                  <a:lnTo>
                    <a:pt x="2176" y="1543"/>
                  </a:lnTo>
                  <a:lnTo>
                    <a:pt x="2178" y="1543"/>
                  </a:lnTo>
                  <a:lnTo>
                    <a:pt x="2178" y="1545"/>
                  </a:lnTo>
                  <a:lnTo>
                    <a:pt x="2181" y="1547"/>
                  </a:lnTo>
                  <a:lnTo>
                    <a:pt x="2181" y="1547"/>
                  </a:lnTo>
                  <a:lnTo>
                    <a:pt x="2181" y="1550"/>
                  </a:lnTo>
                  <a:lnTo>
                    <a:pt x="2181" y="1552"/>
                  </a:lnTo>
                  <a:lnTo>
                    <a:pt x="2181" y="1552"/>
                  </a:lnTo>
                  <a:lnTo>
                    <a:pt x="2181" y="1554"/>
                  </a:lnTo>
                  <a:lnTo>
                    <a:pt x="2183" y="1552"/>
                  </a:lnTo>
                  <a:lnTo>
                    <a:pt x="2183" y="1554"/>
                  </a:lnTo>
                  <a:lnTo>
                    <a:pt x="2183" y="1554"/>
                  </a:lnTo>
                  <a:lnTo>
                    <a:pt x="2183" y="1557"/>
                  </a:lnTo>
                  <a:lnTo>
                    <a:pt x="2181" y="1559"/>
                  </a:lnTo>
                  <a:lnTo>
                    <a:pt x="2181" y="1557"/>
                  </a:lnTo>
                  <a:lnTo>
                    <a:pt x="2181" y="1557"/>
                  </a:lnTo>
                  <a:lnTo>
                    <a:pt x="2178" y="1557"/>
                  </a:lnTo>
                  <a:lnTo>
                    <a:pt x="2178" y="1557"/>
                  </a:lnTo>
                  <a:lnTo>
                    <a:pt x="2178" y="1559"/>
                  </a:lnTo>
                  <a:lnTo>
                    <a:pt x="2178" y="1562"/>
                  </a:lnTo>
                  <a:lnTo>
                    <a:pt x="2181" y="1562"/>
                  </a:lnTo>
                  <a:lnTo>
                    <a:pt x="2181" y="1562"/>
                  </a:lnTo>
                  <a:lnTo>
                    <a:pt x="2181" y="1562"/>
                  </a:lnTo>
                  <a:lnTo>
                    <a:pt x="2178" y="1564"/>
                  </a:lnTo>
                  <a:lnTo>
                    <a:pt x="2178" y="1564"/>
                  </a:lnTo>
                  <a:lnTo>
                    <a:pt x="2178" y="1566"/>
                  </a:lnTo>
                  <a:lnTo>
                    <a:pt x="2176" y="1566"/>
                  </a:lnTo>
                  <a:lnTo>
                    <a:pt x="2173" y="1566"/>
                  </a:lnTo>
                  <a:lnTo>
                    <a:pt x="2173" y="1566"/>
                  </a:lnTo>
                  <a:lnTo>
                    <a:pt x="2173" y="1564"/>
                  </a:lnTo>
                  <a:lnTo>
                    <a:pt x="2173" y="1564"/>
                  </a:lnTo>
                  <a:lnTo>
                    <a:pt x="2173" y="1562"/>
                  </a:lnTo>
                  <a:lnTo>
                    <a:pt x="2171" y="1564"/>
                  </a:lnTo>
                  <a:lnTo>
                    <a:pt x="2169" y="1564"/>
                  </a:lnTo>
                  <a:lnTo>
                    <a:pt x="2169" y="1564"/>
                  </a:lnTo>
                  <a:lnTo>
                    <a:pt x="2166" y="1566"/>
                  </a:lnTo>
                  <a:lnTo>
                    <a:pt x="2164" y="1566"/>
                  </a:lnTo>
                  <a:lnTo>
                    <a:pt x="2164" y="1566"/>
                  </a:lnTo>
                  <a:lnTo>
                    <a:pt x="2164" y="1569"/>
                  </a:lnTo>
                  <a:lnTo>
                    <a:pt x="2164" y="1571"/>
                  </a:lnTo>
                  <a:lnTo>
                    <a:pt x="2166" y="1571"/>
                  </a:lnTo>
                  <a:lnTo>
                    <a:pt x="2166" y="1574"/>
                  </a:lnTo>
                  <a:lnTo>
                    <a:pt x="2166" y="1574"/>
                  </a:lnTo>
                  <a:lnTo>
                    <a:pt x="2166" y="1576"/>
                  </a:lnTo>
                  <a:lnTo>
                    <a:pt x="2169" y="1576"/>
                  </a:lnTo>
                  <a:lnTo>
                    <a:pt x="2169" y="1576"/>
                  </a:lnTo>
                  <a:lnTo>
                    <a:pt x="2169" y="1578"/>
                  </a:lnTo>
                  <a:lnTo>
                    <a:pt x="2166" y="1578"/>
                  </a:lnTo>
                  <a:lnTo>
                    <a:pt x="2166" y="1581"/>
                  </a:lnTo>
                  <a:lnTo>
                    <a:pt x="2166" y="1583"/>
                  </a:lnTo>
                  <a:lnTo>
                    <a:pt x="2166" y="1583"/>
                  </a:lnTo>
                  <a:lnTo>
                    <a:pt x="2166" y="1585"/>
                  </a:lnTo>
                  <a:lnTo>
                    <a:pt x="2166" y="1588"/>
                  </a:lnTo>
                  <a:lnTo>
                    <a:pt x="2166" y="1588"/>
                  </a:lnTo>
                  <a:lnTo>
                    <a:pt x="2164" y="1588"/>
                  </a:lnTo>
                  <a:lnTo>
                    <a:pt x="2166" y="1590"/>
                  </a:lnTo>
                  <a:lnTo>
                    <a:pt x="2164" y="1590"/>
                  </a:lnTo>
                  <a:lnTo>
                    <a:pt x="2164" y="1593"/>
                  </a:lnTo>
                  <a:lnTo>
                    <a:pt x="2164" y="1593"/>
                  </a:lnTo>
                  <a:lnTo>
                    <a:pt x="2164" y="1595"/>
                  </a:lnTo>
                  <a:lnTo>
                    <a:pt x="2162" y="1595"/>
                  </a:lnTo>
                  <a:lnTo>
                    <a:pt x="2162" y="1597"/>
                  </a:lnTo>
                  <a:lnTo>
                    <a:pt x="2162" y="1597"/>
                  </a:lnTo>
                  <a:lnTo>
                    <a:pt x="2164" y="1597"/>
                  </a:lnTo>
                  <a:lnTo>
                    <a:pt x="2164" y="1600"/>
                  </a:lnTo>
                  <a:lnTo>
                    <a:pt x="2162" y="1602"/>
                  </a:lnTo>
                  <a:lnTo>
                    <a:pt x="2164" y="1602"/>
                  </a:lnTo>
                  <a:lnTo>
                    <a:pt x="2164" y="1604"/>
                  </a:lnTo>
                  <a:lnTo>
                    <a:pt x="2162" y="1604"/>
                  </a:lnTo>
                  <a:lnTo>
                    <a:pt x="2162" y="1604"/>
                  </a:lnTo>
                  <a:lnTo>
                    <a:pt x="2162" y="1607"/>
                  </a:lnTo>
                  <a:lnTo>
                    <a:pt x="2164" y="1607"/>
                  </a:lnTo>
                  <a:lnTo>
                    <a:pt x="2164" y="1609"/>
                  </a:lnTo>
                  <a:lnTo>
                    <a:pt x="2162" y="1612"/>
                  </a:lnTo>
                  <a:lnTo>
                    <a:pt x="2164" y="1612"/>
                  </a:lnTo>
                  <a:lnTo>
                    <a:pt x="2164" y="1612"/>
                  </a:lnTo>
                  <a:lnTo>
                    <a:pt x="2164" y="1614"/>
                  </a:lnTo>
                  <a:lnTo>
                    <a:pt x="2166" y="1614"/>
                  </a:lnTo>
                  <a:lnTo>
                    <a:pt x="2164" y="1614"/>
                  </a:lnTo>
                  <a:lnTo>
                    <a:pt x="2164" y="1614"/>
                  </a:lnTo>
                  <a:lnTo>
                    <a:pt x="2164" y="1616"/>
                  </a:lnTo>
                  <a:lnTo>
                    <a:pt x="2166" y="1616"/>
                  </a:lnTo>
                  <a:lnTo>
                    <a:pt x="2166" y="1619"/>
                  </a:lnTo>
                  <a:lnTo>
                    <a:pt x="2169" y="1616"/>
                  </a:lnTo>
                  <a:lnTo>
                    <a:pt x="2169" y="1619"/>
                  </a:lnTo>
                  <a:lnTo>
                    <a:pt x="2169" y="1621"/>
                  </a:lnTo>
                  <a:lnTo>
                    <a:pt x="2171" y="1623"/>
                  </a:lnTo>
                  <a:lnTo>
                    <a:pt x="2171" y="1623"/>
                  </a:lnTo>
                  <a:lnTo>
                    <a:pt x="2171" y="1626"/>
                  </a:lnTo>
                  <a:lnTo>
                    <a:pt x="2171" y="1626"/>
                  </a:lnTo>
                  <a:lnTo>
                    <a:pt x="2171" y="1626"/>
                  </a:lnTo>
                  <a:lnTo>
                    <a:pt x="2171" y="1628"/>
                  </a:lnTo>
                  <a:lnTo>
                    <a:pt x="2173" y="1631"/>
                  </a:lnTo>
                  <a:lnTo>
                    <a:pt x="2173" y="1633"/>
                  </a:lnTo>
                  <a:lnTo>
                    <a:pt x="2173" y="1633"/>
                  </a:lnTo>
                  <a:lnTo>
                    <a:pt x="2173" y="1635"/>
                  </a:lnTo>
                  <a:lnTo>
                    <a:pt x="2173" y="1635"/>
                  </a:lnTo>
                  <a:lnTo>
                    <a:pt x="2171" y="1638"/>
                  </a:lnTo>
                  <a:lnTo>
                    <a:pt x="2171" y="1640"/>
                  </a:lnTo>
                  <a:lnTo>
                    <a:pt x="2171" y="1643"/>
                  </a:lnTo>
                  <a:lnTo>
                    <a:pt x="2171" y="1643"/>
                  </a:lnTo>
                  <a:lnTo>
                    <a:pt x="2171" y="1645"/>
                  </a:lnTo>
                  <a:lnTo>
                    <a:pt x="2171" y="1647"/>
                  </a:lnTo>
                  <a:lnTo>
                    <a:pt x="2169" y="1647"/>
                  </a:lnTo>
                  <a:lnTo>
                    <a:pt x="2171" y="1652"/>
                  </a:lnTo>
                  <a:lnTo>
                    <a:pt x="2171" y="1652"/>
                  </a:lnTo>
                  <a:lnTo>
                    <a:pt x="2171" y="1654"/>
                  </a:lnTo>
                  <a:lnTo>
                    <a:pt x="2171" y="1654"/>
                  </a:lnTo>
                  <a:lnTo>
                    <a:pt x="2171" y="1657"/>
                  </a:lnTo>
                  <a:lnTo>
                    <a:pt x="2171" y="1662"/>
                  </a:lnTo>
                  <a:lnTo>
                    <a:pt x="2171" y="1662"/>
                  </a:lnTo>
                  <a:lnTo>
                    <a:pt x="2171" y="1664"/>
                  </a:lnTo>
                  <a:lnTo>
                    <a:pt x="2171" y="1664"/>
                  </a:lnTo>
                  <a:lnTo>
                    <a:pt x="2171" y="1666"/>
                  </a:lnTo>
                  <a:lnTo>
                    <a:pt x="2171" y="1666"/>
                  </a:lnTo>
                  <a:lnTo>
                    <a:pt x="2171" y="1669"/>
                  </a:lnTo>
                  <a:lnTo>
                    <a:pt x="2171" y="1671"/>
                  </a:lnTo>
                  <a:lnTo>
                    <a:pt x="2171" y="1673"/>
                  </a:lnTo>
                  <a:lnTo>
                    <a:pt x="2171" y="1673"/>
                  </a:lnTo>
                  <a:lnTo>
                    <a:pt x="2171" y="1676"/>
                  </a:lnTo>
                  <a:lnTo>
                    <a:pt x="2171" y="1676"/>
                  </a:lnTo>
                  <a:lnTo>
                    <a:pt x="2171" y="1678"/>
                  </a:lnTo>
                  <a:lnTo>
                    <a:pt x="2171" y="1678"/>
                  </a:lnTo>
                  <a:lnTo>
                    <a:pt x="2171" y="1681"/>
                  </a:lnTo>
                  <a:lnTo>
                    <a:pt x="2171" y="1681"/>
                  </a:lnTo>
                  <a:lnTo>
                    <a:pt x="2171" y="1683"/>
                  </a:lnTo>
                  <a:lnTo>
                    <a:pt x="2171" y="1685"/>
                  </a:lnTo>
                  <a:lnTo>
                    <a:pt x="2171" y="1685"/>
                  </a:lnTo>
                  <a:lnTo>
                    <a:pt x="2169" y="1688"/>
                  </a:lnTo>
                  <a:lnTo>
                    <a:pt x="2169" y="1688"/>
                  </a:lnTo>
                  <a:lnTo>
                    <a:pt x="2169" y="1690"/>
                  </a:lnTo>
                  <a:lnTo>
                    <a:pt x="2169" y="1693"/>
                  </a:lnTo>
                  <a:lnTo>
                    <a:pt x="2169" y="1693"/>
                  </a:lnTo>
                  <a:lnTo>
                    <a:pt x="2169" y="1693"/>
                  </a:lnTo>
                  <a:lnTo>
                    <a:pt x="2169" y="1695"/>
                  </a:lnTo>
                  <a:lnTo>
                    <a:pt x="2169" y="1695"/>
                  </a:lnTo>
                  <a:lnTo>
                    <a:pt x="2166" y="1697"/>
                  </a:lnTo>
                  <a:lnTo>
                    <a:pt x="2166" y="1697"/>
                  </a:lnTo>
                  <a:lnTo>
                    <a:pt x="2166" y="1700"/>
                  </a:lnTo>
                  <a:lnTo>
                    <a:pt x="2169" y="1702"/>
                  </a:lnTo>
                  <a:lnTo>
                    <a:pt x="2171" y="1707"/>
                  </a:lnTo>
                  <a:lnTo>
                    <a:pt x="2171" y="1709"/>
                  </a:lnTo>
                  <a:lnTo>
                    <a:pt x="2171" y="1714"/>
                  </a:lnTo>
                  <a:lnTo>
                    <a:pt x="2171" y="1714"/>
                  </a:lnTo>
                  <a:lnTo>
                    <a:pt x="2171" y="1719"/>
                  </a:lnTo>
                  <a:lnTo>
                    <a:pt x="2171" y="1721"/>
                  </a:lnTo>
                  <a:lnTo>
                    <a:pt x="2171" y="1721"/>
                  </a:lnTo>
                  <a:lnTo>
                    <a:pt x="2171" y="1723"/>
                  </a:lnTo>
                  <a:lnTo>
                    <a:pt x="2169" y="1723"/>
                  </a:lnTo>
                  <a:lnTo>
                    <a:pt x="2169" y="1726"/>
                  </a:lnTo>
                  <a:lnTo>
                    <a:pt x="2169" y="1726"/>
                  </a:lnTo>
                  <a:lnTo>
                    <a:pt x="2169" y="1728"/>
                  </a:lnTo>
                  <a:lnTo>
                    <a:pt x="2169" y="1731"/>
                  </a:lnTo>
                  <a:lnTo>
                    <a:pt x="2169" y="1733"/>
                  </a:lnTo>
                  <a:lnTo>
                    <a:pt x="2169" y="1733"/>
                  </a:lnTo>
                  <a:lnTo>
                    <a:pt x="2169" y="1733"/>
                  </a:lnTo>
                  <a:lnTo>
                    <a:pt x="2169" y="1735"/>
                  </a:lnTo>
                  <a:lnTo>
                    <a:pt x="2169" y="1735"/>
                  </a:lnTo>
                  <a:lnTo>
                    <a:pt x="2169" y="1738"/>
                  </a:lnTo>
                  <a:lnTo>
                    <a:pt x="2169" y="1738"/>
                  </a:lnTo>
                  <a:lnTo>
                    <a:pt x="2171" y="1738"/>
                  </a:lnTo>
                  <a:lnTo>
                    <a:pt x="2171" y="1740"/>
                  </a:lnTo>
                  <a:lnTo>
                    <a:pt x="2171" y="1742"/>
                  </a:lnTo>
                  <a:lnTo>
                    <a:pt x="2171" y="1742"/>
                  </a:lnTo>
                  <a:lnTo>
                    <a:pt x="2166" y="1752"/>
                  </a:lnTo>
                  <a:lnTo>
                    <a:pt x="2166" y="1752"/>
                  </a:lnTo>
                  <a:lnTo>
                    <a:pt x="2166" y="1754"/>
                  </a:lnTo>
                  <a:lnTo>
                    <a:pt x="2164" y="1754"/>
                  </a:lnTo>
                  <a:lnTo>
                    <a:pt x="2166" y="1757"/>
                  </a:lnTo>
                  <a:lnTo>
                    <a:pt x="2166" y="1759"/>
                  </a:lnTo>
                  <a:lnTo>
                    <a:pt x="2166" y="1762"/>
                  </a:lnTo>
                  <a:lnTo>
                    <a:pt x="2169" y="1762"/>
                  </a:lnTo>
                  <a:lnTo>
                    <a:pt x="2169" y="1766"/>
                  </a:lnTo>
                  <a:lnTo>
                    <a:pt x="2169" y="1769"/>
                  </a:lnTo>
                  <a:lnTo>
                    <a:pt x="2169" y="1771"/>
                  </a:lnTo>
                  <a:lnTo>
                    <a:pt x="2169" y="1771"/>
                  </a:lnTo>
                  <a:lnTo>
                    <a:pt x="2171" y="1771"/>
                  </a:lnTo>
                  <a:lnTo>
                    <a:pt x="2171" y="1771"/>
                  </a:lnTo>
                  <a:lnTo>
                    <a:pt x="2171" y="1771"/>
                  </a:lnTo>
                  <a:lnTo>
                    <a:pt x="2171" y="1769"/>
                  </a:lnTo>
                  <a:lnTo>
                    <a:pt x="2173" y="1769"/>
                  </a:lnTo>
                  <a:lnTo>
                    <a:pt x="2173" y="1766"/>
                  </a:lnTo>
                  <a:lnTo>
                    <a:pt x="2173" y="1766"/>
                  </a:lnTo>
                  <a:lnTo>
                    <a:pt x="2173" y="1764"/>
                  </a:lnTo>
                  <a:lnTo>
                    <a:pt x="2173" y="1764"/>
                  </a:lnTo>
                  <a:lnTo>
                    <a:pt x="2173" y="1762"/>
                  </a:lnTo>
                  <a:lnTo>
                    <a:pt x="2173" y="1762"/>
                  </a:lnTo>
                  <a:lnTo>
                    <a:pt x="2173" y="1759"/>
                  </a:lnTo>
                  <a:lnTo>
                    <a:pt x="2176" y="1754"/>
                  </a:lnTo>
                  <a:lnTo>
                    <a:pt x="2178" y="1754"/>
                  </a:lnTo>
                  <a:lnTo>
                    <a:pt x="2178" y="1752"/>
                  </a:lnTo>
                  <a:lnTo>
                    <a:pt x="2181" y="1752"/>
                  </a:lnTo>
                  <a:lnTo>
                    <a:pt x="2181" y="1752"/>
                  </a:lnTo>
                  <a:lnTo>
                    <a:pt x="2183" y="1752"/>
                  </a:lnTo>
                  <a:lnTo>
                    <a:pt x="2183" y="1754"/>
                  </a:lnTo>
                  <a:lnTo>
                    <a:pt x="2183" y="1754"/>
                  </a:lnTo>
                  <a:lnTo>
                    <a:pt x="2185" y="1754"/>
                  </a:lnTo>
                  <a:lnTo>
                    <a:pt x="2188" y="1754"/>
                  </a:lnTo>
                  <a:lnTo>
                    <a:pt x="2188" y="1754"/>
                  </a:lnTo>
                  <a:lnTo>
                    <a:pt x="2190" y="1754"/>
                  </a:lnTo>
                  <a:lnTo>
                    <a:pt x="2190" y="1754"/>
                  </a:lnTo>
                  <a:lnTo>
                    <a:pt x="2192" y="1757"/>
                  </a:lnTo>
                  <a:lnTo>
                    <a:pt x="2192" y="1754"/>
                  </a:lnTo>
                  <a:lnTo>
                    <a:pt x="2192" y="1754"/>
                  </a:lnTo>
                  <a:lnTo>
                    <a:pt x="2192" y="1757"/>
                  </a:lnTo>
                  <a:lnTo>
                    <a:pt x="2192" y="1757"/>
                  </a:lnTo>
                  <a:lnTo>
                    <a:pt x="2192" y="1757"/>
                  </a:lnTo>
                  <a:lnTo>
                    <a:pt x="2192" y="1757"/>
                  </a:lnTo>
                  <a:lnTo>
                    <a:pt x="2192" y="1759"/>
                  </a:lnTo>
                  <a:lnTo>
                    <a:pt x="2192" y="1759"/>
                  </a:lnTo>
                  <a:lnTo>
                    <a:pt x="2192" y="1762"/>
                  </a:lnTo>
                  <a:lnTo>
                    <a:pt x="2192" y="1762"/>
                  </a:lnTo>
                  <a:lnTo>
                    <a:pt x="2195" y="1764"/>
                  </a:lnTo>
                  <a:lnTo>
                    <a:pt x="2195" y="1764"/>
                  </a:lnTo>
                  <a:lnTo>
                    <a:pt x="2195" y="1764"/>
                  </a:lnTo>
                  <a:lnTo>
                    <a:pt x="2195" y="1762"/>
                  </a:lnTo>
                  <a:lnTo>
                    <a:pt x="2197" y="1762"/>
                  </a:lnTo>
                  <a:lnTo>
                    <a:pt x="2197" y="1762"/>
                  </a:lnTo>
                  <a:lnTo>
                    <a:pt x="2197" y="1759"/>
                  </a:lnTo>
                  <a:lnTo>
                    <a:pt x="2197" y="1757"/>
                  </a:lnTo>
                  <a:lnTo>
                    <a:pt x="2195" y="1757"/>
                  </a:lnTo>
                  <a:lnTo>
                    <a:pt x="2195" y="1754"/>
                  </a:lnTo>
                  <a:lnTo>
                    <a:pt x="2195" y="1754"/>
                  </a:lnTo>
                  <a:lnTo>
                    <a:pt x="2195" y="1752"/>
                  </a:lnTo>
                  <a:lnTo>
                    <a:pt x="2195" y="1752"/>
                  </a:lnTo>
                  <a:lnTo>
                    <a:pt x="2195" y="1750"/>
                  </a:lnTo>
                  <a:lnTo>
                    <a:pt x="2195" y="1747"/>
                  </a:lnTo>
                  <a:lnTo>
                    <a:pt x="2195" y="1747"/>
                  </a:lnTo>
                  <a:lnTo>
                    <a:pt x="2192" y="1750"/>
                  </a:lnTo>
                  <a:lnTo>
                    <a:pt x="2192" y="1752"/>
                  </a:lnTo>
                  <a:lnTo>
                    <a:pt x="2192" y="1752"/>
                  </a:lnTo>
                  <a:lnTo>
                    <a:pt x="2192" y="1752"/>
                  </a:lnTo>
                  <a:lnTo>
                    <a:pt x="2192" y="1752"/>
                  </a:lnTo>
                  <a:lnTo>
                    <a:pt x="2190" y="1752"/>
                  </a:lnTo>
                  <a:lnTo>
                    <a:pt x="2190" y="1752"/>
                  </a:lnTo>
                  <a:lnTo>
                    <a:pt x="2190" y="1750"/>
                  </a:lnTo>
                  <a:lnTo>
                    <a:pt x="2188" y="1750"/>
                  </a:lnTo>
                  <a:lnTo>
                    <a:pt x="2188" y="1747"/>
                  </a:lnTo>
                  <a:lnTo>
                    <a:pt x="2190" y="1747"/>
                  </a:lnTo>
                  <a:lnTo>
                    <a:pt x="2190" y="1747"/>
                  </a:lnTo>
                  <a:lnTo>
                    <a:pt x="2188" y="1745"/>
                  </a:lnTo>
                  <a:lnTo>
                    <a:pt x="2188" y="1742"/>
                  </a:lnTo>
                  <a:lnTo>
                    <a:pt x="2188" y="1742"/>
                  </a:lnTo>
                  <a:lnTo>
                    <a:pt x="2188" y="1740"/>
                  </a:lnTo>
                  <a:lnTo>
                    <a:pt x="2188" y="1738"/>
                  </a:lnTo>
                  <a:lnTo>
                    <a:pt x="2188" y="1738"/>
                  </a:lnTo>
                  <a:lnTo>
                    <a:pt x="2185" y="1735"/>
                  </a:lnTo>
                  <a:lnTo>
                    <a:pt x="2183" y="1733"/>
                  </a:lnTo>
                  <a:lnTo>
                    <a:pt x="2183" y="1733"/>
                  </a:lnTo>
                  <a:lnTo>
                    <a:pt x="2181" y="1728"/>
                  </a:lnTo>
                  <a:lnTo>
                    <a:pt x="2181" y="1726"/>
                  </a:lnTo>
                  <a:lnTo>
                    <a:pt x="2178" y="1723"/>
                  </a:lnTo>
                  <a:lnTo>
                    <a:pt x="2178" y="1721"/>
                  </a:lnTo>
                  <a:lnTo>
                    <a:pt x="2178" y="1719"/>
                  </a:lnTo>
                  <a:lnTo>
                    <a:pt x="2178" y="1716"/>
                  </a:lnTo>
                  <a:lnTo>
                    <a:pt x="2181" y="1712"/>
                  </a:lnTo>
                  <a:lnTo>
                    <a:pt x="2181" y="1712"/>
                  </a:lnTo>
                  <a:lnTo>
                    <a:pt x="2181" y="1707"/>
                  </a:lnTo>
                  <a:lnTo>
                    <a:pt x="2183" y="1702"/>
                  </a:lnTo>
                  <a:lnTo>
                    <a:pt x="2185" y="1697"/>
                  </a:lnTo>
                  <a:lnTo>
                    <a:pt x="2185" y="1695"/>
                  </a:lnTo>
                  <a:lnTo>
                    <a:pt x="2188" y="1695"/>
                  </a:lnTo>
                  <a:lnTo>
                    <a:pt x="2188" y="1693"/>
                  </a:lnTo>
                  <a:lnTo>
                    <a:pt x="2188" y="1693"/>
                  </a:lnTo>
                  <a:lnTo>
                    <a:pt x="2188" y="1690"/>
                  </a:lnTo>
                  <a:lnTo>
                    <a:pt x="2188" y="1688"/>
                  </a:lnTo>
                  <a:lnTo>
                    <a:pt x="2188" y="1688"/>
                  </a:lnTo>
                  <a:lnTo>
                    <a:pt x="2188" y="1685"/>
                  </a:lnTo>
                  <a:lnTo>
                    <a:pt x="2190" y="1685"/>
                  </a:lnTo>
                  <a:lnTo>
                    <a:pt x="2190" y="1683"/>
                  </a:lnTo>
                  <a:lnTo>
                    <a:pt x="2192" y="1683"/>
                  </a:lnTo>
                  <a:lnTo>
                    <a:pt x="2192" y="1683"/>
                  </a:lnTo>
                  <a:lnTo>
                    <a:pt x="2192" y="1681"/>
                  </a:lnTo>
                  <a:lnTo>
                    <a:pt x="2190" y="1681"/>
                  </a:lnTo>
                  <a:lnTo>
                    <a:pt x="2190" y="1681"/>
                  </a:lnTo>
                  <a:lnTo>
                    <a:pt x="2192" y="1681"/>
                  </a:lnTo>
                  <a:lnTo>
                    <a:pt x="2192" y="1681"/>
                  </a:lnTo>
                  <a:lnTo>
                    <a:pt x="2195" y="1681"/>
                  </a:lnTo>
                  <a:lnTo>
                    <a:pt x="2195" y="1681"/>
                  </a:lnTo>
                  <a:lnTo>
                    <a:pt x="2195" y="1681"/>
                  </a:lnTo>
                  <a:lnTo>
                    <a:pt x="2200" y="1683"/>
                  </a:lnTo>
                  <a:lnTo>
                    <a:pt x="2200" y="1683"/>
                  </a:lnTo>
                  <a:lnTo>
                    <a:pt x="2204" y="1683"/>
                  </a:lnTo>
                  <a:lnTo>
                    <a:pt x="2204" y="1683"/>
                  </a:lnTo>
                  <a:lnTo>
                    <a:pt x="2207" y="1685"/>
                  </a:lnTo>
                  <a:lnTo>
                    <a:pt x="2209" y="1688"/>
                  </a:lnTo>
                  <a:lnTo>
                    <a:pt x="2209" y="1688"/>
                  </a:lnTo>
                  <a:lnTo>
                    <a:pt x="2209" y="1688"/>
                  </a:lnTo>
                  <a:lnTo>
                    <a:pt x="2211" y="1690"/>
                  </a:lnTo>
                  <a:lnTo>
                    <a:pt x="2211" y="1690"/>
                  </a:lnTo>
                  <a:lnTo>
                    <a:pt x="2211" y="1688"/>
                  </a:lnTo>
                  <a:lnTo>
                    <a:pt x="2209" y="1683"/>
                  </a:lnTo>
                  <a:close/>
                  <a:moveTo>
                    <a:pt x="2188" y="1554"/>
                  </a:moveTo>
                  <a:lnTo>
                    <a:pt x="2185" y="1554"/>
                  </a:lnTo>
                  <a:lnTo>
                    <a:pt x="2188" y="1557"/>
                  </a:lnTo>
                  <a:lnTo>
                    <a:pt x="2188" y="1554"/>
                  </a:lnTo>
                  <a:close/>
                  <a:moveTo>
                    <a:pt x="2976" y="1176"/>
                  </a:moveTo>
                  <a:lnTo>
                    <a:pt x="2976" y="1176"/>
                  </a:lnTo>
                  <a:lnTo>
                    <a:pt x="2976" y="1174"/>
                  </a:lnTo>
                  <a:lnTo>
                    <a:pt x="2972" y="1174"/>
                  </a:lnTo>
                  <a:lnTo>
                    <a:pt x="2972" y="1176"/>
                  </a:lnTo>
                  <a:lnTo>
                    <a:pt x="2974" y="1176"/>
                  </a:lnTo>
                  <a:lnTo>
                    <a:pt x="2976" y="1176"/>
                  </a:lnTo>
                  <a:close/>
                  <a:moveTo>
                    <a:pt x="2292" y="1381"/>
                  </a:moveTo>
                  <a:lnTo>
                    <a:pt x="2295" y="1381"/>
                  </a:lnTo>
                  <a:lnTo>
                    <a:pt x="2295" y="1378"/>
                  </a:lnTo>
                  <a:lnTo>
                    <a:pt x="2292" y="1378"/>
                  </a:lnTo>
                  <a:lnTo>
                    <a:pt x="2292" y="1381"/>
                  </a:lnTo>
                  <a:close/>
                  <a:moveTo>
                    <a:pt x="2192" y="1590"/>
                  </a:moveTo>
                  <a:lnTo>
                    <a:pt x="2190" y="1593"/>
                  </a:lnTo>
                  <a:lnTo>
                    <a:pt x="2192" y="1593"/>
                  </a:lnTo>
                  <a:lnTo>
                    <a:pt x="2192" y="1590"/>
                  </a:lnTo>
                  <a:close/>
                  <a:moveTo>
                    <a:pt x="2323" y="1383"/>
                  </a:moveTo>
                  <a:lnTo>
                    <a:pt x="2323" y="1383"/>
                  </a:lnTo>
                  <a:lnTo>
                    <a:pt x="2323" y="1383"/>
                  </a:lnTo>
                  <a:lnTo>
                    <a:pt x="2321" y="1383"/>
                  </a:lnTo>
                  <a:lnTo>
                    <a:pt x="2321" y="1385"/>
                  </a:lnTo>
                  <a:lnTo>
                    <a:pt x="2318" y="1385"/>
                  </a:lnTo>
                  <a:lnTo>
                    <a:pt x="2321" y="1385"/>
                  </a:lnTo>
                  <a:lnTo>
                    <a:pt x="2321" y="1385"/>
                  </a:lnTo>
                  <a:lnTo>
                    <a:pt x="2323" y="1385"/>
                  </a:lnTo>
                  <a:lnTo>
                    <a:pt x="2323" y="1385"/>
                  </a:lnTo>
                  <a:lnTo>
                    <a:pt x="2323" y="1383"/>
                  </a:lnTo>
                  <a:lnTo>
                    <a:pt x="2323" y="1383"/>
                  </a:lnTo>
                  <a:close/>
                  <a:moveTo>
                    <a:pt x="2354" y="1735"/>
                  </a:moveTo>
                  <a:lnTo>
                    <a:pt x="2354" y="1735"/>
                  </a:lnTo>
                  <a:lnTo>
                    <a:pt x="2354" y="1735"/>
                  </a:lnTo>
                  <a:lnTo>
                    <a:pt x="2354" y="1733"/>
                  </a:lnTo>
                  <a:lnTo>
                    <a:pt x="2354" y="1733"/>
                  </a:lnTo>
                  <a:lnTo>
                    <a:pt x="2354" y="1735"/>
                  </a:lnTo>
                  <a:close/>
                  <a:moveTo>
                    <a:pt x="2363" y="1726"/>
                  </a:moveTo>
                  <a:lnTo>
                    <a:pt x="2363" y="1726"/>
                  </a:lnTo>
                  <a:lnTo>
                    <a:pt x="2363" y="1723"/>
                  </a:lnTo>
                  <a:lnTo>
                    <a:pt x="2363" y="1723"/>
                  </a:lnTo>
                  <a:lnTo>
                    <a:pt x="2363" y="1723"/>
                  </a:lnTo>
                  <a:lnTo>
                    <a:pt x="2363" y="1726"/>
                  </a:lnTo>
                  <a:close/>
                  <a:moveTo>
                    <a:pt x="2368" y="1716"/>
                  </a:moveTo>
                  <a:lnTo>
                    <a:pt x="2368" y="1716"/>
                  </a:lnTo>
                  <a:lnTo>
                    <a:pt x="2368" y="1714"/>
                  </a:lnTo>
                  <a:lnTo>
                    <a:pt x="2368" y="1714"/>
                  </a:lnTo>
                  <a:lnTo>
                    <a:pt x="2368" y="1716"/>
                  </a:lnTo>
                  <a:close/>
                  <a:moveTo>
                    <a:pt x="2382" y="1697"/>
                  </a:moveTo>
                  <a:lnTo>
                    <a:pt x="2382" y="1695"/>
                  </a:lnTo>
                  <a:lnTo>
                    <a:pt x="2382" y="1697"/>
                  </a:lnTo>
                  <a:lnTo>
                    <a:pt x="2382" y="1697"/>
                  </a:lnTo>
                  <a:close/>
                  <a:moveTo>
                    <a:pt x="2318" y="1764"/>
                  </a:moveTo>
                  <a:lnTo>
                    <a:pt x="2316" y="1764"/>
                  </a:lnTo>
                  <a:lnTo>
                    <a:pt x="2314" y="1764"/>
                  </a:lnTo>
                  <a:lnTo>
                    <a:pt x="2314" y="1766"/>
                  </a:lnTo>
                  <a:lnTo>
                    <a:pt x="2314" y="1766"/>
                  </a:lnTo>
                  <a:lnTo>
                    <a:pt x="2314" y="1766"/>
                  </a:lnTo>
                  <a:lnTo>
                    <a:pt x="2314" y="1766"/>
                  </a:lnTo>
                  <a:lnTo>
                    <a:pt x="2311" y="1766"/>
                  </a:lnTo>
                  <a:lnTo>
                    <a:pt x="2311" y="1766"/>
                  </a:lnTo>
                  <a:lnTo>
                    <a:pt x="2309" y="1771"/>
                  </a:lnTo>
                  <a:lnTo>
                    <a:pt x="2309" y="1771"/>
                  </a:lnTo>
                  <a:lnTo>
                    <a:pt x="2309" y="1773"/>
                  </a:lnTo>
                  <a:lnTo>
                    <a:pt x="2306" y="1773"/>
                  </a:lnTo>
                  <a:lnTo>
                    <a:pt x="2304" y="1773"/>
                  </a:lnTo>
                  <a:lnTo>
                    <a:pt x="2304" y="1773"/>
                  </a:lnTo>
                  <a:lnTo>
                    <a:pt x="2304" y="1776"/>
                  </a:lnTo>
                  <a:lnTo>
                    <a:pt x="2302" y="1776"/>
                  </a:lnTo>
                  <a:lnTo>
                    <a:pt x="2302" y="1778"/>
                  </a:lnTo>
                  <a:lnTo>
                    <a:pt x="2302" y="1778"/>
                  </a:lnTo>
                  <a:lnTo>
                    <a:pt x="2302" y="1781"/>
                  </a:lnTo>
                  <a:lnTo>
                    <a:pt x="2302" y="1781"/>
                  </a:lnTo>
                  <a:lnTo>
                    <a:pt x="2302" y="1781"/>
                  </a:lnTo>
                  <a:lnTo>
                    <a:pt x="2302" y="1781"/>
                  </a:lnTo>
                  <a:lnTo>
                    <a:pt x="2304" y="1781"/>
                  </a:lnTo>
                  <a:lnTo>
                    <a:pt x="2304" y="1778"/>
                  </a:lnTo>
                  <a:lnTo>
                    <a:pt x="2306" y="1778"/>
                  </a:lnTo>
                  <a:lnTo>
                    <a:pt x="2309" y="1776"/>
                  </a:lnTo>
                  <a:lnTo>
                    <a:pt x="2309" y="1776"/>
                  </a:lnTo>
                  <a:lnTo>
                    <a:pt x="2309" y="1773"/>
                  </a:lnTo>
                  <a:lnTo>
                    <a:pt x="2311" y="1773"/>
                  </a:lnTo>
                  <a:lnTo>
                    <a:pt x="2311" y="1773"/>
                  </a:lnTo>
                  <a:lnTo>
                    <a:pt x="2311" y="1773"/>
                  </a:lnTo>
                  <a:lnTo>
                    <a:pt x="2314" y="1773"/>
                  </a:lnTo>
                  <a:lnTo>
                    <a:pt x="2314" y="1771"/>
                  </a:lnTo>
                  <a:lnTo>
                    <a:pt x="2314" y="1771"/>
                  </a:lnTo>
                  <a:lnTo>
                    <a:pt x="2314" y="1769"/>
                  </a:lnTo>
                  <a:lnTo>
                    <a:pt x="2316" y="1769"/>
                  </a:lnTo>
                  <a:lnTo>
                    <a:pt x="2316" y="1766"/>
                  </a:lnTo>
                  <a:lnTo>
                    <a:pt x="2318" y="1766"/>
                  </a:lnTo>
                  <a:lnTo>
                    <a:pt x="2318" y="1766"/>
                  </a:lnTo>
                  <a:lnTo>
                    <a:pt x="2321" y="1764"/>
                  </a:lnTo>
                  <a:lnTo>
                    <a:pt x="2321" y="1764"/>
                  </a:lnTo>
                  <a:lnTo>
                    <a:pt x="2318" y="1764"/>
                  </a:lnTo>
                  <a:lnTo>
                    <a:pt x="2318" y="1764"/>
                  </a:lnTo>
                  <a:close/>
                  <a:moveTo>
                    <a:pt x="2342" y="1747"/>
                  </a:moveTo>
                  <a:lnTo>
                    <a:pt x="2342" y="1747"/>
                  </a:lnTo>
                  <a:lnTo>
                    <a:pt x="2342" y="1750"/>
                  </a:lnTo>
                  <a:lnTo>
                    <a:pt x="2342" y="1750"/>
                  </a:lnTo>
                  <a:lnTo>
                    <a:pt x="2344" y="1747"/>
                  </a:lnTo>
                  <a:lnTo>
                    <a:pt x="2344" y="1747"/>
                  </a:lnTo>
                  <a:lnTo>
                    <a:pt x="2342" y="1747"/>
                  </a:lnTo>
                  <a:lnTo>
                    <a:pt x="2342" y="1747"/>
                  </a:lnTo>
                  <a:close/>
                  <a:moveTo>
                    <a:pt x="2349" y="1738"/>
                  </a:moveTo>
                  <a:lnTo>
                    <a:pt x="2349" y="1740"/>
                  </a:lnTo>
                  <a:lnTo>
                    <a:pt x="2347" y="1742"/>
                  </a:lnTo>
                  <a:lnTo>
                    <a:pt x="2344" y="1745"/>
                  </a:lnTo>
                  <a:lnTo>
                    <a:pt x="2344" y="1745"/>
                  </a:lnTo>
                  <a:lnTo>
                    <a:pt x="2344" y="1747"/>
                  </a:lnTo>
                  <a:lnTo>
                    <a:pt x="2344" y="1747"/>
                  </a:lnTo>
                  <a:lnTo>
                    <a:pt x="2347" y="1747"/>
                  </a:lnTo>
                  <a:lnTo>
                    <a:pt x="2347" y="1745"/>
                  </a:lnTo>
                  <a:lnTo>
                    <a:pt x="2347" y="1745"/>
                  </a:lnTo>
                  <a:lnTo>
                    <a:pt x="2349" y="1745"/>
                  </a:lnTo>
                  <a:lnTo>
                    <a:pt x="2349" y="1742"/>
                  </a:lnTo>
                  <a:lnTo>
                    <a:pt x="2349" y="1742"/>
                  </a:lnTo>
                  <a:lnTo>
                    <a:pt x="2349" y="1742"/>
                  </a:lnTo>
                  <a:lnTo>
                    <a:pt x="2352" y="1740"/>
                  </a:lnTo>
                  <a:lnTo>
                    <a:pt x="2349" y="1740"/>
                  </a:lnTo>
                  <a:lnTo>
                    <a:pt x="2349" y="173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6" name="Freeform 5766">
              <a:extLst>
                <a:ext uri="{FF2B5EF4-FFF2-40B4-BE49-F238E27FC236}">
                  <a16:creationId xmlns:a16="http://schemas.microsoft.com/office/drawing/2014/main" id="{DCFF91D2-50CD-41AF-1249-95108B2156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24563" y="2182813"/>
              <a:ext cx="1614488" cy="2001838"/>
            </a:xfrm>
            <a:custGeom>
              <a:avLst/>
              <a:gdLst>
                <a:gd name="T0" fmla="*/ 440 w 1017"/>
                <a:gd name="T1" fmla="*/ 1223 h 1261"/>
                <a:gd name="T2" fmla="*/ 968 w 1017"/>
                <a:gd name="T3" fmla="*/ 723 h 1261"/>
                <a:gd name="T4" fmla="*/ 978 w 1017"/>
                <a:gd name="T5" fmla="*/ 962 h 1261"/>
                <a:gd name="T6" fmla="*/ 961 w 1017"/>
                <a:gd name="T7" fmla="*/ 928 h 1261"/>
                <a:gd name="T8" fmla="*/ 947 w 1017"/>
                <a:gd name="T9" fmla="*/ 803 h 1261"/>
                <a:gd name="T10" fmla="*/ 944 w 1017"/>
                <a:gd name="T11" fmla="*/ 745 h 1261"/>
                <a:gd name="T12" fmla="*/ 965 w 1017"/>
                <a:gd name="T13" fmla="*/ 743 h 1261"/>
                <a:gd name="T14" fmla="*/ 166 w 1017"/>
                <a:gd name="T15" fmla="*/ 643 h 1261"/>
                <a:gd name="T16" fmla="*/ 172 w 1017"/>
                <a:gd name="T17" fmla="*/ 637 h 1261"/>
                <a:gd name="T18" fmla="*/ 252 w 1017"/>
                <a:gd name="T19" fmla="*/ 620 h 1261"/>
                <a:gd name="T20" fmla="*/ 315 w 1017"/>
                <a:gd name="T21" fmla="*/ 593 h 1261"/>
                <a:gd name="T22" fmla="*/ 319 w 1017"/>
                <a:gd name="T23" fmla="*/ 584 h 1261"/>
                <a:gd name="T24" fmla="*/ 336 w 1017"/>
                <a:gd name="T25" fmla="*/ 571 h 1261"/>
                <a:gd name="T26" fmla="*/ 835 w 1017"/>
                <a:gd name="T27" fmla="*/ 560 h 1261"/>
                <a:gd name="T28" fmla="*/ 804 w 1017"/>
                <a:gd name="T29" fmla="*/ 552 h 1261"/>
                <a:gd name="T30" fmla="*/ 839 w 1017"/>
                <a:gd name="T31" fmla="*/ 556 h 1261"/>
                <a:gd name="T32" fmla="*/ 818 w 1017"/>
                <a:gd name="T33" fmla="*/ 528 h 1261"/>
                <a:gd name="T34" fmla="*/ 821 w 1017"/>
                <a:gd name="T35" fmla="*/ 561 h 1261"/>
                <a:gd name="T36" fmla="*/ 825 w 1017"/>
                <a:gd name="T37" fmla="*/ 524 h 1261"/>
                <a:gd name="T38" fmla="*/ 798 w 1017"/>
                <a:gd name="T39" fmla="*/ 527 h 1261"/>
                <a:gd name="T40" fmla="*/ 802 w 1017"/>
                <a:gd name="T41" fmla="*/ 511 h 1261"/>
                <a:gd name="T42" fmla="*/ 783 w 1017"/>
                <a:gd name="T43" fmla="*/ 519 h 1261"/>
                <a:gd name="T44" fmla="*/ 524 w 1017"/>
                <a:gd name="T45" fmla="*/ 495 h 1261"/>
                <a:gd name="T46" fmla="*/ 491 w 1017"/>
                <a:gd name="T47" fmla="*/ 502 h 1261"/>
                <a:gd name="T48" fmla="*/ 512 w 1017"/>
                <a:gd name="T49" fmla="*/ 479 h 1261"/>
                <a:gd name="T50" fmla="*/ 764 w 1017"/>
                <a:gd name="T51" fmla="*/ 485 h 1261"/>
                <a:gd name="T52" fmla="*/ 797 w 1017"/>
                <a:gd name="T53" fmla="*/ 493 h 1261"/>
                <a:gd name="T54" fmla="*/ 523 w 1017"/>
                <a:gd name="T55" fmla="*/ 476 h 1261"/>
                <a:gd name="T56" fmla="*/ 642 w 1017"/>
                <a:gd name="T57" fmla="*/ 424 h 1261"/>
                <a:gd name="T58" fmla="*/ 322 w 1017"/>
                <a:gd name="T59" fmla="*/ 411 h 1261"/>
                <a:gd name="T60" fmla="*/ 594 w 1017"/>
                <a:gd name="T61" fmla="*/ 409 h 1261"/>
                <a:gd name="T62" fmla="*/ 264 w 1017"/>
                <a:gd name="T63" fmla="*/ 326 h 1261"/>
                <a:gd name="T64" fmla="*/ 251 w 1017"/>
                <a:gd name="T65" fmla="*/ 315 h 1261"/>
                <a:gd name="T66" fmla="*/ 370 w 1017"/>
                <a:gd name="T67" fmla="*/ 65 h 1261"/>
                <a:gd name="T68" fmla="*/ 510 w 1017"/>
                <a:gd name="T69" fmla="*/ 24 h 1261"/>
                <a:gd name="T70" fmla="*/ 647 w 1017"/>
                <a:gd name="T71" fmla="*/ 60 h 1261"/>
                <a:gd name="T72" fmla="*/ 729 w 1017"/>
                <a:gd name="T73" fmla="*/ 425 h 1261"/>
                <a:gd name="T74" fmla="*/ 856 w 1017"/>
                <a:gd name="T75" fmla="*/ 558 h 1261"/>
                <a:gd name="T76" fmla="*/ 824 w 1017"/>
                <a:gd name="T77" fmla="*/ 518 h 1261"/>
                <a:gd name="T78" fmla="*/ 799 w 1017"/>
                <a:gd name="T79" fmla="*/ 468 h 1261"/>
                <a:gd name="T80" fmla="*/ 766 w 1017"/>
                <a:gd name="T81" fmla="*/ 451 h 1261"/>
                <a:gd name="T82" fmla="*/ 743 w 1017"/>
                <a:gd name="T83" fmla="*/ 462 h 1261"/>
                <a:gd name="T84" fmla="*/ 648 w 1017"/>
                <a:gd name="T85" fmla="*/ 422 h 1261"/>
                <a:gd name="T86" fmla="*/ 609 w 1017"/>
                <a:gd name="T87" fmla="*/ 390 h 1261"/>
                <a:gd name="T88" fmla="*/ 584 w 1017"/>
                <a:gd name="T89" fmla="*/ 401 h 1261"/>
                <a:gd name="T90" fmla="*/ 559 w 1017"/>
                <a:gd name="T91" fmla="*/ 429 h 1261"/>
                <a:gd name="T92" fmla="*/ 548 w 1017"/>
                <a:gd name="T93" fmla="*/ 394 h 1261"/>
                <a:gd name="T94" fmla="*/ 514 w 1017"/>
                <a:gd name="T95" fmla="*/ 431 h 1261"/>
                <a:gd name="T96" fmla="*/ 480 w 1017"/>
                <a:gd name="T97" fmla="*/ 487 h 1261"/>
                <a:gd name="T98" fmla="*/ 434 w 1017"/>
                <a:gd name="T99" fmla="*/ 532 h 1261"/>
                <a:gd name="T100" fmla="*/ 385 w 1017"/>
                <a:gd name="T101" fmla="*/ 550 h 1261"/>
                <a:gd name="T102" fmla="*/ 398 w 1017"/>
                <a:gd name="T103" fmla="*/ 537 h 1261"/>
                <a:gd name="T104" fmla="*/ 443 w 1017"/>
                <a:gd name="T105" fmla="*/ 460 h 1261"/>
                <a:gd name="T106" fmla="*/ 387 w 1017"/>
                <a:gd name="T107" fmla="*/ 462 h 1261"/>
                <a:gd name="T108" fmla="*/ 361 w 1017"/>
                <a:gd name="T109" fmla="*/ 427 h 1261"/>
                <a:gd name="T110" fmla="*/ 335 w 1017"/>
                <a:gd name="T111" fmla="*/ 385 h 1261"/>
                <a:gd name="T112" fmla="*/ 338 w 1017"/>
                <a:gd name="T113" fmla="*/ 341 h 1261"/>
                <a:gd name="T114" fmla="*/ 385 w 1017"/>
                <a:gd name="T115" fmla="*/ 267 h 1261"/>
                <a:gd name="T116" fmla="*/ 289 w 1017"/>
                <a:gd name="T117" fmla="*/ 236 h 1261"/>
                <a:gd name="T118" fmla="*/ 394 w 1017"/>
                <a:gd name="T119" fmla="*/ 217 h 1261"/>
                <a:gd name="T120" fmla="*/ 368 w 1017"/>
                <a:gd name="T121" fmla="*/ 185 h 1261"/>
                <a:gd name="T122" fmla="*/ 385 w 1017"/>
                <a:gd name="T123" fmla="*/ 56 h 1261"/>
                <a:gd name="T124" fmla="*/ 98 w 1017"/>
                <a:gd name="T125" fmla="*/ 649 h 1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17" h="1261">
                  <a:moveTo>
                    <a:pt x="476" y="1242"/>
                  </a:moveTo>
                  <a:lnTo>
                    <a:pt x="477" y="1242"/>
                  </a:lnTo>
                  <a:lnTo>
                    <a:pt x="478" y="1242"/>
                  </a:lnTo>
                  <a:lnTo>
                    <a:pt x="479" y="1243"/>
                  </a:lnTo>
                  <a:lnTo>
                    <a:pt x="480" y="1243"/>
                  </a:lnTo>
                  <a:lnTo>
                    <a:pt x="481" y="1244"/>
                  </a:lnTo>
                  <a:lnTo>
                    <a:pt x="482" y="1245"/>
                  </a:lnTo>
                  <a:lnTo>
                    <a:pt x="483" y="1245"/>
                  </a:lnTo>
                  <a:lnTo>
                    <a:pt x="483" y="1246"/>
                  </a:lnTo>
                  <a:lnTo>
                    <a:pt x="483" y="1247"/>
                  </a:lnTo>
                  <a:lnTo>
                    <a:pt x="483" y="1248"/>
                  </a:lnTo>
                  <a:lnTo>
                    <a:pt x="485" y="1248"/>
                  </a:lnTo>
                  <a:lnTo>
                    <a:pt x="486" y="1248"/>
                  </a:lnTo>
                  <a:lnTo>
                    <a:pt x="486" y="1249"/>
                  </a:lnTo>
                  <a:lnTo>
                    <a:pt x="487" y="1251"/>
                  </a:lnTo>
                  <a:lnTo>
                    <a:pt x="488" y="1252"/>
                  </a:lnTo>
                  <a:lnTo>
                    <a:pt x="488" y="1253"/>
                  </a:lnTo>
                  <a:lnTo>
                    <a:pt x="487" y="1253"/>
                  </a:lnTo>
                  <a:lnTo>
                    <a:pt x="486" y="1253"/>
                  </a:lnTo>
                  <a:lnTo>
                    <a:pt x="486" y="1254"/>
                  </a:lnTo>
                  <a:lnTo>
                    <a:pt x="485" y="1254"/>
                  </a:lnTo>
                  <a:lnTo>
                    <a:pt x="485" y="1255"/>
                  </a:lnTo>
                  <a:lnTo>
                    <a:pt x="483" y="1255"/>
                  </a:lnTo>
                  <a:lnTo>
                    <a:pt x="482" y="1255"/>
                  </a:lnTo>
                  <a:lnTo>
                    <a:pt x="481" y="1255"/>
                  </a:lnTo>
                  <a:lnTo>
                    <a:pt x="480" y="1255"/>
                  </a:lnTo>
                  <a:lnTo>
                    <a:pt x="480" y="1256"/>
                  </a:lnTo>
                  <a:lnTo>
                    <a:pt x="479" y="1256"/>
                  </a:lnTo>
                  <a:lnTo>
                    <a:pt x="479" y="1257"/>
                  </a:lnTo>
                  <a:lnTo>
                    <a:pt x="478" y="1257"/>
                  </a:lnTo>
                  <a:lnTo>
                    <a:pt x="477" y="1259"/>
                  </a:lnTo>
                  <a:lnTo>
                    <a:pt x="477" y="1260"/>
                  </a:lnTo>
                  <a:lnTo>
                    <a:pt x="476" y="1260"/>
                  </a:lnTo>
                  <a:lnTo>
                    <a:pt x="476" y="1261"/>
                  </a:lnTo>
                  <a:lnTo>
                    <a:pt x="474" y="1261"/>
                  </a:lnTo>
                  <a:lnTo>
                    <a:pt x="474" y="1260"/>
                  </a:lnTo>
                  <a:lnTo>
                    <a:pt x="473" y="1260"/>
                  </a:lnTo>
                  <a:lnTo>
                    <a:pt x="472" y="1260"/>
                  </a:lnTo>
                  <a:lnTo>
                    <a:pt x="472" y="1259"/>
                  </a:lnTo>
                  <a:lnTo>
                    <a:pt x="471" y="1259"/>
                  </a:lnTo>
                  <a:lnTo>
                    <a:pt x="471" y="1257"/>
                  </a:lnTo>
                  <a:lnTo>
                    <a:pt x="471" y="1256"/>
                  </a:lnTo>
                  <a:lnTo>
                    <a:pt x="472" y="1254"/>
                  </a:lnTo>
                  <a:lnTo>
                    <a:pt x="471" y="1254"/>
                  </a:lnTo>
                  <a:lnTo>
                    <a:pt x="471" y="1253"/>
                  </a:lnTo>
                  <a:lnTo>
                    <a:pt x="471" y="1252"/>
                  </a:lnTo>
                  <a:lnTo>
                    <a:pt x="471" y="1251"/>
                  </a:lnTo>
                  <a:lnTo>
                    <a:pt x="470" y="1251"/>
                  </a:lnTo>
                  <a:lnTo>
                    <a:pt x="470" y="1249"/>
                  </a:lnTo>
                  <a:lnTo>
                    <a:pt x="469" y="1248"/>
                  </a:lnTo>
                  <a:lnTo>
                    <a:pt x="469" y="1247"/>
                  </a:lnTo>
                  <a:lnTo>
                    <a:pt x="470" y="1247"/>
                  </a:lnTo>
                  <a:lnTo>
                    <a:pt x="470" y="1246"/>
                  </a:lnTo>
                  <a:lnTo>
                    <a:pt x="471" y="1246"/>
                  </a:lnTo>
                  <a:lnTo>
                    <a:pt x="471" y="1245"/>
                  </a:lnTo>
                  <a:lnTo>
                    <a:pt x="472" y="1245"/>
                  </a:lnTo>
                  <a:lnTo>
                    <a:pt x="472" y="1244"/>
                  </a:lnTo>
                  <a:lnTo>
                    <a:pt x="472" y="1243"/>
                  </a:lnTo>
                  <a:lnTo>
                    <a:pt x="471" y="1242"/>
                  </a:lnTo>
                  <a:lnTo>
                    <a:pt x="471" y="1240"/>
                  </a:lnTo>
                  <a:lnTo>
                    <a:pt x="472" y="1239"/>
                  </a:lnTo>
                  <a:lnTo>
                    <a:pt x="473" y="1240"/>
                  </a:lnTo>
                  <a:lnTo>
                    <a:pt x="474" y="1240"/>
                  </a:lnTo>
                  <a:lnTo>
                    <a:pt x="476" y="1242"/>
                  </a:lnTo>
                  <a:close/>
                  <a:moveTo>
                    <a:pt x="462" y="1236"/>
                  </a:moveTo>
                  <a:lnTo>
                    <a:pt x="461" y="1236"/>
                  </a:lnTo>
                  <a:lnTo>
                    <a:pt x="460" y="1236"/>
                  </a:lnTo>
                  <a:lnTo>
                    <a:pt x="460" y="1235"/>
                  </a:lnTo>
                  <a:lnTo>
                    <a:pt x="461" y="1235"/>
                  </a:lnTo>
                  <a:lnTo>
                    <a:pt x="462" y="1235"/>
                  </a:lnTo>
                  <a:lnTo>
                    <a:pt x="462" y="1236"/>
                  </a:lnTo>
                  <a:close/>
                  <a:moveTo>
                    <a:pt x="456" y="1232"/>
                  </a:moveTo>
                  <a:lnTo>
                    <a:pt x="455" y="1232"/>
                  </a:lnTo>
                  <a:lnTo>
                    <a:pt x="455" y="1231"/>
                  </a:lnTo>
                  <a:lnTo>
                    <a:pt x="455" y="1230"/>
                  </a:lnTo>
                  <a:lnTo>
                    <a:pt x="454" y="1230"/>
                  </a:lnTo>
                  <a:lnTo>
                    <a:pt x="454" y="1229"/>
                  </a:lnTo>
                  <a:lnTo>
                    <a:pt x="455" y="1229"/>
                  </a:lnTo>
                  <a:lnTo>
                    <a:pt x="456" y="1229"/>
                  </a:lnTo>
                  <a:lnTo>
                    <a:pt x="457" y="1230"/>
                  </a:lnTo>
                  <a:lnTo>
                    <a:pt x="458" y="1230"/>
                  </a:lnTo>
                  <a:lnTo>
                    <a:pt x="458" y="1231"/>
                  </a:lnTo>
                  <a:lnTo>
                    <a:pt x="457" y="1231"/>
                  </a:lnTo>
                  <a:lnTo>
                    <a:pt x="457" y="1232"/>
                  </a:lnTo>
                  <a:lnTo>
                    <a:pt x="456" y="1232"/>
                  </a:lnTo>
                  <a:close/>
                  <a:moveTo>
                    <a:pt x="461" y="1228"/>
                  </a:moveTo>
                  <a:lnTo>
                    <a:pt x="462" y="1228"/>
                  </a:lnTo>
                  <a:lnTo>
                    <a:pt x="462" y="1229"/>
                  </a:lnTo>
                  <a:lnTo>
                    <a:pt x="463" y="1229"/>
                  </a:lnTo>
                  <a:lnTo>
                    <a:pt x="464" y="1229"/>
                  </a:lnTo>
                  <a:lnTo>
                    <a:pt x="465" y="1229"/>
                  </a:lnTo>
                  <a:lnTo>
                    <a:pt x="466" y="1229"/>
                  </a:lnTo>
                  <a:lnTo>
                    <a:pt x="468" y="1229"/>
                  </a:lnTo>
                  <a:lnTo>
                    <a:pt x="468" y="1230"/>
                  </a:lnTo>
                  <a:lnTo>
                    <a:pt x="469" y="1230"/>
                  </a:lnTo>
                  <a:lnTo>
                    <a:pt x="469" y="1231"/>
                  </a:lnTo>
                  <a:lnTo>
                    <a:pt x="470" y="1231"/>
                  </a:lnTo>
                  <a:lnTo>
                    <a:pt x="470" y="1232"/>
                  </a:lnTo>
                  <a:lnTo>
                    <a:pt x="470" y="1234"/>
                  </a:lnTo>
                  <a:lnTo>
                    <a:pt x="469" y="1234"/>
                  </a:lnTo>
                  <a:lnTo>
                    <a:pt x="468" y="1234"/>
                  </a:lnTo>
                  <a:lnTo>
                    <a:pt x="466" y="1234"/>
                  </a:lnTo>
                  <a:lnTo>
                    <a:pt x="466" y="1235"/>
                  </a:lnTo>
                  <a:lnTo>
                    <a:pt x="465" y="1235"/>
                  </a:lnTo>
                  <a:lnTo>
                    <a:pt x="464" y="1235"/>
                  </a:lnTo>
                  <a:lnTo>
                    <a:pt x="463" y="1234"/>
                  </a:lnTo>
                  <a:lnTo>
                    <a:pt x="463" y="1232"/>
                  </a:lnTo>
                  <a:lnTo>
                    <a:pt x="463" y="1231"/>
                  </a:lnTo>
                  <a:lnTo>
                    <a:pt x="462" y="1231"/>
                  </a:lnTo>
                  <a:lnTo>
                    <a:pt x="461" y="1231"/>
                  </a:lnTo>
                  <a:lnTo>
                    <a:pt x="461" y="1230"/>
                  </a:lnTo>
                  <a:lnTo>
                    <a:pt x="460" y="1230"/>
                  </a:lnTo>
                  <a:lnTo>
                    <a:pt x="460" y="1229"/>
                  </a:lnTo>
                  <a:lnTo>
                    <a:pt x="460" y="1228"/>
                  </a:lnTo>
                  <a:lnTo>
                    <a:pt x="461" y="1228"/>
                  </a:lnTo>
                  <a:close/>
                  <a:moveTo>
                    <a:pt x="452" y="1225"/>
                  </a:moveTo>
                  <a:lnTo>
                    <a:pt x="453" y="1225"/>
                  </a:lnTo>
                  <a:lnTo>
                    <a:pt x="454" y="1225"/>
                  </a:lnTo>
                  <a:lnTo>
                    <a:pt x="455" y="1225"/>
                  </a:lnTo>
                  <a:lnTo>
                    <a:pt x="456" y="1225"/>
                  </a:lnTo>
                  <a:lnTo>
                    <a:pt x="456" y="1226"/>
                  </a:lnTo>
                  <a:lnTo>
                    <a:pt x="457" y="1226"/>
                  </a:lnTo>
                  <a:lnTo>
                    <a:pt x="458" y="1225"/>
                  </a:lnTo>
                  <a:lnTo>
                    <a:pt x="458" y="1226"/>
                  </a:lnTo>
                  <a:lnTo>
                    <a:pt x="458" y="1225"/>
                  </a:lnTo>
                  <a:lnTo>
                    <a:pt x="458" y="1226"/>
                  </a:lnTo>
                  <a:lnTo>
                    <a:pt x="460" y="1226"/>
                  </a:lnTo>
                  <a:lnTo>
                    <a:pt x="458" y="1226"/>
                  </a:lnTo>
                  <a:lnTo>
                    <a:pt x="460" y="1226"/>
                  </a:lnTo>
                  <a:lnTo>
                    <a:pt x="458" y="1227"/>
                  </a:lnTo>
                  <a:lnTo>
                    <a:pt x="457" y="1227"/>
                  </a:lnTo>
                  <a:lnTo>
                    <a:pt x="456" y="1227"/>
                  </a:lnTo>
                  <a:lnTo>
                    <a:pt x="455" y="1227"/>
                  </a:lnTo>
                  <a:lnTo>
                    <a:pt x="454" y="1227"/>
                  </a:lnTo>
                  <a:lnTo>
                    <a:pt x="453" y="1227"/>
                  </a:lnTo>
                  <a:lnTo>
                    <a:pt x="452" y="1227"/>
                  </a:lnTo>
                  <a:lnTo>
                    <a:pt x="451" y="1227"/>
                  </a:lnTo>
                  <a:lnTo>
                    <a:pt x="451" y="1226"/>
                  </a:lnTo>
                  <a:lnTo>
                    <a:pt x="452" y="1225"/>
                  </a:lnTo>
                  <a:close/>
                  <a:moveTo>
                    <a:pt x="441" y="1219"/>
                  </a:moveTo>
                  <a:lnTo>
                    <a:pt x="443" y="1219"/>
                  </a:lnTo>
                  <a:lnTo>
                    <a:pt x="443" y="1220"/>
                  </a:lnTo>
                  <a:lnTo>
                    <a:pt x="443" y="1221"/>
                  </a:lnTo>
                  <a:lnTo>
                    <a:pt x="444" y="1221"/>
                  </a:lnTo>
                  <a:lnTo>
                    <a:pt x="445" y="1222"/>
                  </a:lnTo>
                  <a:lnTo>
                    <a:pt x="445" y="1223"/>
                  </a:lnTo>
                  <a:lnTo>
                    <a:pt x="444" y="1223"/>
                  </a:lnTo>
                  <a:lnTo>
                    <a:pt x="443" y="1223"/>
                  </a:lnTo>
                  <a:lnTo>
                    <a:pt x="441" y="1223"/>
                  </a:lnTo>
                  <a:lnTo>
                    <a:pt x="441" y="1222"/>
                  </a:lnTo>
                  <a:lnTo>
                    <a:pt x="441" y="1223"/>
                  </a:lnTo>
                  <a:lnTo>
                    <a:pt x="440" y="1223"/>
                  </a:lnTo>
                  <a:lnTo>
                    <a:pt x="440" y="1222"/>
                  </a:lnTo>
                  <a:lnTo>
                    <a:pt x="441" y="1222"/>
                  </a:lnTo>
                  <a:lnTo>
                    <a:pt x="440" y="1222"/>
                  </a:lnTo>
                  <a:lnTo>
                    <a:pt x="440" y="1221"/>
                  </a:lnTo>
                  <a:lnTo>
                    <a:pt x="440" y="1222"/>
                  </a:lnTo>
                  <a:lnTo>
                    <a:pt x="440" y="1223"/>
                  </a:lnTo>
                  <a:lnTo>
                    <a:pt x="439" y="1223"/>
                  </a:lnTo>
                  <a:lnTo>
                    <a:pt x="438" y="1223"/>
                  </a:lnTo>
                  <a:lnTo>
                    <a:pt x="438" y="1222"/>
                  </a:lnTo>
                  <a:lnTo>
                    <a:pt x="438" y="1221"/>
                  </a:lnTo>
                  <a:lnTo>
                    <a:pt x="437" y="1221"/>
                  </a:lnTo>
                  <a:lnTo>
                    <a:pt x="437" y="1220"/>
                  </a:lnTo>
                  <a:lnTo>
                    <a:pt x="437" y="1219"/>
                  </a:lnTo>
                  <a:lnTo>
                    <a:pt x="436" y="1219"/>
                  </a:lnTo>
                  <a:lnTo>
                    <a:pt x="437" y="1219"/>
                  </a:lnTo>
                  <a:lnTo>
                    <a:pt x="438" y="1219"/>
                  </a:lnTo>
                  <a:lnTo>
                    <a:pt x="438" y="1218"/>
                  </a:lnTo>
                  <a:lnTo>
                    <a:pt x="439" y="1218"/>
                  </a:lnTo>
                  <a:lnTo>
                    <a:pt x="439" y="1217"/>
                  </a:lnTo>
                  <a:lnTo>
                    <a:pt x="440" y="1217"/>
                  </a:lnTo>
                  <a:lnTo>
                    <a:pt x="441" y="1217"/>
                  </a:lnTo>
                  <a:lnTo>
                    <a:pt x="441" y="1218"/>
                  </a:lnTo>
                  <a:lnTo>
                    <a:pt x="441" y="1219"/>
                  </a:lnTo>
                  <a:close/>
                  <a:moveTo>
                    <a:pt x="407" y="1215"/>
                  </a:moveTo>
                  <a:lnTo>
                    <a:pt x="406" y="1215"/>
                  </a:lnTo>
                  <a:lnTo>
                    <a:pt x="406" y="1214"/>
                  </a:lnTo>
                  <a:lnTo>
                    <a:pt x="407" y="1213"/>
                  </a:lnTo>
                  <a:lnTo>
                    <a:pt x="409" y="1212"/>
                  </a:lnTo>
                  <a:lnTo>
                    <a:pt x="410" y="1212"/>
                  </a:lnTo>
                  <a:lnTo>
                    <a:pt x="410" y="1213"/>
                  </a:lnTo>
                  <a:lnTo>
                    <a:pt x="409" y="1213"/>
                  </a:lnTo>
                  <a:lnTo>
                    <a:pt x="409" y="1214"/>
                  </a:lnTo>
                  <a:lnTo>
                    <a:pt x="407" y="1214"/>
                  </a:lnTo>
                  <a:lnTo>
                    <a:pt x="407" y="1215"/>
                  </a:lnTo>
                  <a:close/>
                  <a:moveTo>
                    <a:pt x="420" y="1209"/>
                  </a:moveTo>
                  <a:lnTo>
                    <a:pt x="421" y="1209"/>
                  </a:lnTo>
                  <a:lnTo>
                    <a:pt x="421" y="1210"/>
                  </a:lnTo>
                  <a:lnTo>
                    <a:pt x="421" y="1211"/>
                  </a:lnTo>
                  <a:lnTo>
                    <a:pt x="420" y="1211"/>
                  </a:lnTo>
                  <a:lnTo>
                    <a:pt x="420" y="1212"/>
                  </a:lnTo>
                  <a:lnTo>
                    <a:pt x="420" y="1213"/>
                  </a:lnTo>
                  <a:lnTo>
                    <a:pt x="419" y="1213"/>
                  </a:lnTo>
                  <a:lnTo>
                    <a:pt x="419" y="1214"/>
                  </a:lnTo>
                  <a:lnTo>
                    <a:pt x="418" y="1214"/>
                  </a:lnTo>
                  <a:lnTo>
                    <a:pt x="418" y="1213"/>
                  </a:lnTo>
                  <a:lnTo>
                    <a:pt x="416" y="1213"/>
                  </a:lnTo>
                  <a:lnTo>
                    <a:pt x="415" y="1213"/>
                  </a:lnTo>
                  <a:lnTo>
                    <a:pt x="415" y="1212"/>
                  </a:lnTo>
                  <a:lnTo>
                    <a:pt x="414" y="1212"/>
                  </a:lnTo>
                  <a:lnTo>
                    <a:pt x="413" y="1212"/>
                  </a:lnTo>
                  <a:lnTo>
                    <a:pt x="413" y="1211"/>
                  </a:lnTo>
                  <a:lnTo>
                    <a:pt x="414" y="1210"/>
                  </a:lnTo>
                  <a:lnTo>
                    <a:pt x="415" y="1210"/>
                  </a:lnTo>
                  <a:lnTo>
                    <a:pt x="415" y="1209"/>
                  </a:lnTo>
                  <a:lnTo>
                    <a:pt x="416" y="1209"/>
                  </a:lnTo>
                  <a:lnTo>
                    <a:pt x="418" y="1209"/>
                  </a:lnTo>
                  <a:lnTo>
                    <a:pt x="419" y="1209"/>
                  </a:lnTo>
                  <a:lnTo>
                    <a:pt x="420" y="1209"/>
                  </a:lnTo>
                  <a:close/>
                  <a:moveTo>
                    <a:pt x="1015" y="1021"/>
                  </a:moveTo>
                  <a:lnTo>
                    <a:pt x="1016" y="1021"/>
                  </a:lnTo>
                  <a:lnTo>
                    <a:pt x="1016" y="1022"/>
                  </a:lnTo>
                  <a:lnTo>
                    <a:pt x="1015" y="1022"/>
                  </a:lnTo>
                  <a:lnTo>
                    <a:pt x="1014" y="1022"/>
                  </a:lnTo>
                  <a:lnTo>
                    <a:pt x="1014" y="1021"/>
                  </a:lnTo>
                  <a:lnTo>
                    <a:pt x="1015" y="1021"/>
                  </a:lnTo>
                  <a:close/>
                  <a:moveTo>
                    <a:pt x="1007" y="1008"/>
                  </a:moveTo>
                  <a:lnTo>
                    <a:pt x="1007" y="1009"/>
                  </a:lnTo>
                  <a:lnTo>
                    <a:pt x="1008" y="1009"/>
                  </a:lnTo>
                  <a:lnTo>
                    <a:pt x="1008" y="1010"/>
                  </a:lnTo>
                  <a:lnTo>
                    <a:pt x="1007" y="1010"/>
                  </a:lnTo>
                  <a:lnTo>
                    <a:pt x="1006" y="1010"/>
                  </a:lnTo>
                  <a:lnTo>
                    <a:pt x="1004" y="1010"/>
                  </a:lnTo>
                  <a:lnTo>
                    <a:pt x="1004" y="1009"/>
                  </a:lnTo>
                  <a:lnTo>
                    <a:pt x="1003" y="1009"/>
                  </a:lnTo>
                  <a:lnTo>
                    <a:pt x="1003" y="1008"/>
                  </a:lnTo>
                  <a:lnTo>
                    <a:pt x="1004" y="1008"/>
                  </a:lnTo>
                  <a:lnTo>
                    <a:pt x="1004" y="1009"/>
                  </a:lnTo>
                  <a:lnTo>
                    <a:pt x="1004" y="1008"/>
                  </a:lnTo>
                  <a:lnTo>
                    <a:pt x="1004" y="1009"/>
                  </a:lnTo>
                  <a:lnTo>
                    <a:pt x="1004" y="1008"/>
                  </a:lnTo>
                  <a:lnTo>
                    <a:pt x="1006" y="1008"/>
                  </a:lnTo>
                  <a:lnTo>
                    <a:pt x="1007" y="1008"/>
                  </a:lnTo>
                  <a:close/>
                  <a:moveTo>
                    <a:pt x="1002" y="1008"/>
                  </a:moveTo>
                  <a:lnTo>
                    <a:pt x="1001" y="1008"/>
                  </a:lnTo>
                  <a:lnTo>
                    <a:pt x="1002" y="1008"/>
                  </a:lnTo>
                  <a:lnTo>
                    <a:pt x="1002" y="1006"/>
                  </a:lnTo>
                  <a:lnTo>
                    <a:pt x="1002" y="1008"/>
                  </a:lnTo>
                  <a:close/>
                  <a:moveTo>
                    <a:pt x="1010" y="1008"/>
                  </a:moveTo>
                  <a:lnTo>
                    <a:pt x="1011" y="1008"/>
                  </a:lnTo>
                  <a:lnTo>
                    <a:pt x="1012" y="1008"/>
                  </a:lnTo>
                  <a:lnTo>
                    <a:pt x="1014" y="1008"/>
                  </a:lnTo>
                  <a:lnTo>
                    <a:pt x="1015" y="1008"/>
                  </a:lnTo>
                  <a:lnTo>
                    <a:pt x="1014" y="1009"/>
                  </a:lnTo>
                  <a:lnTo>
                    <a:pt x="1012" y="1009"/>
                  </a:lnTo>
                  <a:lnTo>
                    <a:pt x="1011" y="1009"/>
                  </a:lnTo>
                  <a:lnTo>
                    <a:pt x="1010" y="1009"/>
                  </a:lnTo>
                  <a:lnTo>
                    <a:pt x="1009" y="1009"/>
                  </a:lnTo>
                  <a:lnTo>
                    <a:pt x="1009" y="1008"/>
                  </a:lnTo>
                  <a:lnTo>
                    <a:pt x="1008" y="1008"/>
                  </a:lnTo>
                  <a:lnTo>
                    <a:pt x="1009" y="1008"/>
                  </a:lnTo>
                  <a:lnTo>
                    <a:pt x="1009" y="1006"/>
                  </a:lnTo>
                  <a:lnTo>
                    <a:pt x="1009" y="1008"/>
                  </a:lnTo>
                  <a:lnTo>
                    <a:pt x="1010" y="1008"/>
                  </a:lnTo>
                  <a:close/>
                  <a:moveTo>
                    <a:pt x="958" y="770"/>
                  </a:moveTo>
                  <a:lnTo>
                    <a:pt x="957" y="770"/>
                  </a:lnTo>
                  <a:lnTo>
                    <a:pt x="957" y="769"/>
                  </a:lnTo>
                  <a:lnTo>
                    <a:pt x="957" y="770"/>
                  </a:lnTo>
                  <a:lnTo>
                    <a:pt x="958" y="770"/>
                  </a:lnTo>
                  <a:close/>
                  <a:moveTo>
                    <a:pt x="956" y="769"/>
                  </a:moveTo>
                  <a:lnTo>
                    <a:pt x="956" y="768"/>
                  </a:lnTo>
                  <a:lnTo>
                    <a:pt x="956" y="769"/>
                  </a:lnTo>
                  <a:close/>
                  <a:moveTo>
                    <a:pt x="949" y="765"/>
                  </a:moveTo>
                  <a:lnTo>
                    <a:pt x="948" y="765"/>
                  </a:lnTo>
                  <a:lnTo>
                    <a:pt x="948" y="763"/>
                  </a:lnTo>
                  <a:lnTo>
                    <a:pt x="948" y="762"/>
                  </a:lnTo>
                  <a:lnTo>
                    <a:pt x="948" y="763"/>
                  </a:lnTo>
                  <a:lnTo>
                    <a:pt x="949" y="763"/>
                  </a:lnTo>
                  <a:lnTo>
                    <a:pt x="949" y="765"/>
                  </a:lnTo>
                  <a:close/>
                  <a:moveTo>
                    <a:pt x="967" y="749"/>
                  </a:moveTo>
                  <a:lnTo>
                    <a:pt x="966" y="749"/>
                  </a:lnTo>
                  <a:lnTo>
                    <a:pt x="967" y="749"/>
                  </a:lnTo>
                  <a:lnTo>
                    <a:pt x="967" y="747"/>
                  </a:lnTo>
                  <a:lnTo>
                    <a:pt x="967" y="749"/>
                  </a:lnTo>
                  <a:close/>
                  <a:moveTo>
                    <a:pt x="965" y="747"/>
                  </a:moveTo>
                  <a:lnTo>
                    <a:pt x="964" y="747"/>
                  </a:lnTo>
                  <a:lnTo>
                    <a:pt x="964" y="746"/>
                  </a:lnTo>
                  <a:lnTo>
                    <a:pt x="964" y="745"/>
                  </a:lnTo>
                  <a:lnTo>
                    <a:pt x="965" y="745"/>
                  </a:lnTo>
                  <a:lnTo>
                    <a:pt x="965" y="746"/>
                  </a:lnTo>
                  <a:lnTo>
                    <a:pt x="965" y="747"/>
                  </a:lnTo>
                  <a:close/>
                  <a:moveTo>
                    <a:pt x="972" y="743"/>
                  </a:moveTo>
                  <a:lnTo>
                    <a:pt x="970" y="744"/>
                  </a:lnTo>
                  <a:lnTo>
                    <a:pt x="970" y="743"/>
                  </a:lnTo>
                  <a:lnTo>
                    <a:pt x="970" y="744"/>
                  </a:lnTo>
                  <a:lnTo>
                    <a:pt x="969" y="744"/>
                  </a:lnTo>
                  <a:lnTo>
                    <a:pt x="969" y="743"/>
                  </a:lnTo>
                  <a:lnTo>
                    <a:pt x="970" y="742"/>
                  </a:lnTo>
                  <a:lnTo>
                    <a:pt x="970" y="741"/>
                  </a:lnTo>
                  <a:lnTo>
                    <a:pt x="970" y="742"/>
                  </a:lnTo>
                  <a:lnTo>
                    <a:pt x="972" y="743"/>
                  </a:lnTo>
                  <a:close/>
                  <a:moveTo>
                    <a:pt x="970" y="738"/>
                  </a:moveTo>
                  <a:lnTo>
                    <a:pt x="970" y="740"/>
                  </a:lnTo>
                  <a:lnTo>
                    <a:pt x="969" y="740"/>
                  </a:lnTo>
                  <a:lnTo>
                    <a:pt x="969" y="738"/>
                  </a:lnTo>
                  <a:lnTo>
                    <a:pt x="969" y="737"/>
                  </a:lnTo>
                  <a:lnTo>
                    <a:pt x="969" y="736"/>
                  </a:lnTo>
                  <a:lnTo>
                    <a:pt x="970" y="736"/>
                  </a:lnTo>
                  <a:lnTo>
                    <a:pt x="970" y="737"/>
                  </a:lnTo>
                  <a:lnTo>
                    <a:pt x="970" y="738"/>
                  </a:lnTo>
                  <a:close/>
                  <a:moveTo>
                    <a:pt x="967" y="728"/>
                  </a:moveTo>
                  <a:lnTo>
                    <a:pt x="967" y="729"/>
                  </a:lnTo>
                  <a:lnTo>
                    <a:pt x="967" y="728"/>
                  </a:lnTo>
                  <a:lnTo>
                    <a:pt x="966" y="728"/>
                  </a:lnTo>
                  <a:lnTo>
                    <a:pt x="967" y="728"/>
                  </a:lnTo>
                  <a:lnTo>
                    <a:pt x="967" y="727"/>
                  </a:lnTo>
                  <a:lnTo>
                    <a:pt x="967" y="728"/>
                  </a:lnTo>
                  <a:close/>
                  <a:moveTo>
                    <a:pt x="969" y="720"/>
                  </a:moveTo>
                  <a:lnTo>
                    <a:pt x="969" y="721"/>
                  </a:lnTo>
                  <a:lnTo>
                    <a:pt x="969" y="723"/>
                  </a:lnTo>
                  <a:lnTo>
                    <a:pt x="969" y="724"/>
                  </a:lnTo>
                  <a:lnTo>
                    <a:pt x="969" y="723"/>
                  </a:lnTo>
                  <a:lnTo>
                    <a:pt x="968" y="723"/>
                  </a:lnTo>
                  <a:lnTo>
                    <a:pt x="968" y="724"/>
                  </a:lnTo>
                  <a:lnTo>
                    <a:pt x="968" y="723"/>
                  </a:lnTo>
                  <a:lnTo>
                    <a:pt x="968" y="724"/>
                  </a:lnTo>
                  <a:lnTo>
                    <a:pt x="967" y="724"/>
                  </a:lnTo>
                  <a:lnTo>
                    <a:pt x="967" y="725"/>
                  </a:lnTo>
                  <a:lnTo>
                    <a:pt x="968" y="725"/>
                  </a:lnTo>
                  <a:lnTo>
                    <a:pt x="969" y="725"/>
                  </a:lnTo>
                  <a:lnTo>
                    <a:pt x="969" y="726"/>
                  </a:lnTo>
                  <a:lnTo>
                    <a:pt x="969" y="727"/>
                  </a:lnTo>
                  <a:lnTo>
                    <a:pt x="969" y="728"/>
                  </a:lnTo>
                  <a:lnTo>
                    <a:pt x="969" y="729"/>
                  </a:lnTo>
                  <a:lnTo>
                    <a:pt x="970" y="728"/>
                  </a:lnTo>
                  <a:lnTo>
                    <a:pt x="969" y="728"/>
                  </a:lnTo>
                  <a:lnTo>
                    <a:pt x="969" y="727"/>
                  </a:lnTo>
                  <a:lnTo>
                    <a:pt x="970" y="728"/>
                  </a:lnTo>
                  <a:lnTo>
                    <a:pt x="972" y="729"/>
                  </a:lnTo>
                  <a:lnTo>
                    <a:pt x="972" y="730"/>
                  </a:lnTo>
                  <a:lnTo>
                    <a:pt x="973" y="730"/>
                  </a:lnTo>
                  <a:lnTo>
                    <a:pt x="972" y="732"/>
                  </a:lnTo>
                  <a:lnTo>
                    <a:pt x="970" y="732"/>
                  </a:lnTo>
                  <a:lnTo>
                    <a:pt x="970" y="730"/>
                  </a:lnTo>
                  <a:lnTo>
                    <a:pt x="970" y="729"/>
                  </a:lnTo>
                  <a:lnTo>
                    <a:pt x="970" y="730"/>
                  </a:lnTo>
                  <a:lnTo>
                    <a:pt x="969" y="730"/>
                  </a:lnTo>
                  <a:lnTo>
                    <a:pt x="969" y="729"/>
                  </a:lnTo>
                  <a:lnTo>
                    <a:pt x="968" y="729"/>
                  </a:lnTo>
                  <a:lnTo>
                    <a:pt x="968" y="728"/>
                  </a:lnTo>
                  <a:lnTo>
                    <a:pt x="968" y="727"/>
                  </a:lnTo>
                  <a:lnTo>
                    <a:pt x="968" y="726"/>
                  </a:lnTo>
                  <a:lnTo>
                    <a:pt x="967" y="726"/>
                  </a:lnTo>
                  <a:lnTo>
                    <a:pt x="967" y="725"/>
                  </a:lnTo>
                  <a:lnTo>
                    <a:pt x="966" y="725"/>
                  </a:lnTo>
                  <a:lnTo>
                    <a:pt x="966" y="724"/>
                  </a:lnTo>
                  <a:lnTo>
                    <a:pt x="967" y="721"/>
                  </a:lnTo>
                  <a:lnTo>
                    <a:pt x="968" y="721"/>
                  </a:lnTo>
                  <a:lnTo>
                    <a:pt x="968" y="720"/>
                  </a:lnTo>
                  <a:lnTo>
                    <a:pt x="969" y="720"/>
                  </a:lnTo>
                  <a:close/>
                  <a:moveTo>
                    <a:pt x="965" y="719"/>
                  </a:moveTo>
                  <a:lnTo>
                    <a:pt x="966" y="719"/>
                  </a:lnTo>
                  <a:lnTo>
                    <a:pt x="966" y="720"/>
                  </a:lnTo>
                  <a:lnTo>
                    <a:pt x="965" y="720"/>
                  </a:lnTo>
                  <a:lnTo>
                    <a:pt x="965" y="719"/>
                  </a:lnTo>
                  <a:lnTo>
                    <a:pt x="964" y="719"/>
                  </a:lnTo>
                  <a:lnTo>
                    <a:pt x="964" y="718"/>
                  </a:lnTo>
                  <a:lnTo>
                    <a:pt x="964" y="717"/>
                  </a:lnTo>
                  <a:lnTo>
                    <a:pt x="965" y="717"/>
                  </a:lnTo>
                  <a:lnTo>
                    <a:pt x="965" y="718"/>
                  </a:lnTo>
                  <a:lnTo>
                    <a:pt x="965" y="719"/>
                  </a:lnTo>
                  <a:close/>
                  <a:moveTo>
                    <a:pt x="967" y="717"/>
                  </a:moveTo>
                  <a:lnTo>
                    <a:pt x="967" y="716"/>
                  </a:lnTo>
                  <a:lnTo>
                    <a:pt x="967" y="717"/>
                  </a:lnTo>
                  <a:close/>
                  <a:moveTo>
                    <a:pt x="962" y="718"/>
                  </a:moveTo>
                  <a:lnTo>
                    <a:pt x="962" y="719"/>
                  </a:lnTo>
                  <a:lnTo>
                    <a:pt x="964" y="719"/>
                  </a:lnTo>
                  <a:lnTo>
                    <a:pt x="962" y="719"/>
                  </a:lnTo>
                  <a:lnTo>
                    <a:pt x="961" y="719"/>
                  </a:lnTo>
                  <a:lnTo>
                    <a:pt x="960" y="718"/>
                  </a:lnTo>
                  <a:lnTo>
                    <a:pt x="960" y="717"/>
                  </a:lnTo>
                  <a:lnTo>
                    <a:pt x="960" y="716"/>
                  </a:lnTo>
                  <a:lnTo>
                    <a:pt x="961" y="716"/>
                  </a:lnTo>
                  <a:lnTo>
                    <a:pt x="961" y="717"/>
                  </a:lnTo>
                  <a:lnTo>
                    <a:pt x="962" y="717"/>
                  </a:lnTo>
                  <a:lnTo>
                    <a:pt x="962" y="718"/>
                  </a:lnTo>
                  <a:close/>
                  <a:moveTo>
                    <a:pt x="965" y="713"/>
                  </a:moveTo>
                  <a:lnTo>
                    <a:pt x="966" y="715"/>
                  </a:lnTo>
                  <a:lnTo>
                    <a:pt x="966" y="716"/>
                  </a:lnTo>
                  <a:lnTo>
                    <a:pt x="965" y="716"/>
                  </a:lnTo>
                  <a:lnTo>
                    <a:pt x="965" y="715"/>
                  </a:lnTo>
                  <a:lnTo>
                    <a:pt x="965" y="713"/>
                  </a:lnTo>
                  <a:lnTo>
                    <a:pt x="964" y="713"/>
                  </a:lnTo>
                  <a:lnTo>
                    <a:pt x="964" y="715"/>
                  </a:lnTo>
                  <a:lnTo>
                    <a:pt x="965" y="716"/>
                  </a:lnTo>
                  <a:lnTo>
                    <a:pt x="965" y="717"/>
                  </a:lnTo>
                  <a:lnTo>
                    <a:pt x="964" y="717"/>
                  </a:lnTo>
                  <a:lnTo>
                    <a:pt x="964" y="716"/>
                  </a:lnTo>
                  <a:lnTo>
                    <a:pt x="962" y="716"/>
                  </a:lnTo>
                  <a:lnTo>
                    <a:pt x="962" y="715"/>
                  </a:lnTo>
                  <a:lnTo>
                    <a:pt x="964" y="713"/>
                  </a:lnTo>
                  <a:lnTo>
                    <a:pt x="965" y="713"/>
                  </a:lnTo>
                  <a:close/>
                  <a:moveTo>
                    <a:pt x="968" y="715"/>
                  </a:moveTo>
                  <a:lnTo>
                    <a:pt x="967" y="715"/>
                  </a:lnTo>
                  <a:lnTo>
                    <a:pt x="967" y="713"/>
                  </a:lnTo>
                  <a:lnTo>
                    <a:pt x="968" y="713"/>
                  </a:lnTo>
                  <a:lnTo>
                    <a:pt x="968" y="715"/>
                  </a:lnTo>
                  <a:close/>
                  <a:moveTo>
                    <a:pt x="961" y="708"/>
                  </a:moveTo>
                  <a:lnTo>
                    <a:pt x="961" y="707"/>
                  </a:lnTo>
                  <a:lnTo>
                    <a:pt x="962" y="707"/>
                  </a:lnTo>
                  <a:lnTo>
                    <a:pt x="961" y="708"/>
                  </a:lnTo>
                  <a:close/>
                  <a:moveTo>
                    <a:pt x="1017" y="707"/>
                  </a:moveTo>
                  <a:lnTo>
                    <a:pt x="1017" y="1003"/>
                  </a:lnTo>
                  <a:lnTo>
                    <a:pt x="1016" y="1003"/>
                  </a:lnTo>
                  <a:lnTo>
                    <a:pt x="1016" y="1002"/>
                  </a:lnTo>
                  <a:lnTo>
                    <a:pt x="1015" y="1002"/>
                  </a:lnTo>
                  <a:lnTo>
                    <a:pt x="1015" y="1001"/>
                  </a:lnTo>
                  <a:lnTo>
                    <a:pt x="1014" y="1001"/>
                  </a:lnTo>
                  <a:lnTo>
                    <a:pt x="1012" y="1001"/>
                  </a:lnTo>
                  <a:lnTo>
                    <a:pt x="1011" y="1001"/>
                  </a:lnTo>
                  <a:lnTo>
                    <a:pt x="1010" y="1001"/>
                  </a:lnTo>
                  <a:lnTo>
                    <a:pt x="1009" y="1001"/>
                  </a:lnTo>
                  <a:lnTo>
                    <a:pt x="1008" y="1001"/>
                  </a:lnTo>
                  <a:lnTo>
                    <a:pt x="1008" y="1000"/>
                  </a:lnTo>
                  <a:lnTo>
                    <a:pt x="1007" y="1000"/>
                  </a:lnTo>
                  <a:lnTo>
                    <a:pt x="1006" y="1000"/>
                  </a:lnTo>
                  <a:lnTo>
                    <a:pt x="1004" y="1000"/>
                  </a:lnTo>
                  <a:lnTo>
                    <a:pt x="1003" y="1000"/>
                  </a:lnTo>
                  <a:lnTo>
                    <a:pt x="1001" y="1000"/>
                  </a:lnTo>
                  <a:lnTo>
                    <a:pt x="1001" y="1001"/>
                  </a:lnTo>
                  <a:lnTo>
                    <a:pt x="1000" y="1000"/>
                  </a:lnTo>
                  <a:lnTo>
                    <a:pt x="1000" y="998"/>
                  </a:lnTo>
                  <a:lnTo>
                    <a:pt x="999" y="998"/>
                  </a:lnTo>
                  <a:lnTo>
                    <a:pt x="998" y="998"/>
                  </a:lnTo>
                  <a:lnTo>
                    <a:pt x="998" y="997"/>
                  </a:lnTo>
                  <a:lnTo>
                    <a:pt x="998" y="996"/>
                  </a:lnTo>
                  <a:lnTo>
                    <a:pt x="999" y="996"/>
                  </a:lnTo>
                  <a:lnTo>
                    <a:pt x="999" y="995"/>
                  </a:lnTo>
                  <a:lnTo>
                    <a:pt x="998" y="995"/>
                  </a:lnTo>
                  <a:lnTo>
                    <a:pt x="998" y="994"/>
                  </a:lnTo>
                  <a:lnTo>
                    <a:pt x="998" y="993"/>
                  </a:lnTo>
                  <a:lnTo>
                    <a:pt x="998" y="992"/>
                  </a:lnTo>
                  <a:lnTo>
                    <a:pt x="998" y="991"/>
                  </a:lnTo>
                  <a:lnTo>
                    <a:pt x="998" y="989"/>
                  </a:lnTo>
                  <a:lnTo>
                    <a:pt x="998" y="988"/>
                  </a:lnTo>
                  <a:lnTo>
                    <a:pt x="998" y="987"/>
                  </a:lnTo>
                  <a:lnTo>
                    <a:pt x="996" y="987"/>
                  </a:lnTo>
                  <a:lnTo>
                    <a:pt x="995" y="987"/>
                  </a:lnTo>
                  <a:lnTo>
                    <a:pt x="994" y="986"/>
                  </a:lnTo>
                  <a:lnTo>
                    <a:pt x="994" y="985"/>
                  </a:lnTo>
                  <a:lnTo>
                    <a:pt x="994" y="984"/>
                  </a:lnTo>
                  <a:lnTo>
                    <a:pt x="994" y="985"/>
                  </a:lnTo>
                  <a:lnTo>
                    <a:pt x="994" y="984"/>
                  </a:lnTo>
                  <a:lnTo>
                    <a:pt x="995" y="984"/>
                  </a:lnTo>
                  <a:lnTo>
                    <a:pt x="994" y="984"/>
                  </a:lnTo>
                  <a:lnTo>
                    <a:pt x="994" y="983"/>
                  </a:lnTo>
                  <a:lnTo>
                    <a:pt x="994" y="981"/>
                  </a:lnTo>
                  <a:lnTo>
                    <a:pt x="993" y="981"/>
                  </a:lnTo>
                  <a:lnTo>
                    <a:pt x="992" y="981"/>
                  </a:lnTo>
                  <a:lnTo>
                    <a:pt x="991" y="980"/>
                  </a:lnTo>
                  <a:lnTo>
                    <a:pt x="991" y="979"/>
                  </a:lnTo>
                  <a:lnTo>
                    <a:pt x="990" y="979"/>
                  </a:lnTo>
                  <a:lnTo>
                    <a:pt x="990" y="978"/>
                  </a:lnTo>
                  <a:lnTo>
                    <a:pt x="989" y="978"/>
                  </a:lnTo>
                  <a:lnTo>
                    <a:pt x="987" y="977"/>
                  </a:lnTo>
                  <a:lnTo>
                    <a:pt x="987" y="976"/>
                  </a:lnTo>
                  <a:lnTo>
                    <a:pt x="986" y="975"/>
                  </a:lnTo>
                  <a:lnTo>
                    <a:pt x="985" y="974"/>
                  </a:lnTo>
                  <a:lnTo>
                    <a:pt x="985" y="972"/>
                  </a:lnTo>
                  <a:lnTo>
                    <a:pt x="985" y="971"/>
                  </a:lnTo>
                  <a:lnTo>
                    <a:pt x="984" y="971"/>
                  </a:lnTo>
                  <a:lnTo>
                    <a:pt x="984" y="970"/>
                  </a:lnTo>
                  <a:lnTo>
                    <a:pt x="983" y="970"/>
                  </a:lnTo>
                  <a:lnTo>
                    <a:pt x="983" y="969"/>
                  </a:lnTo>
                  <a:lnTo>
                    <a:pt x="982" y="969"/>
                  </a:lnTo>
                  <a:lnTo>
                    <a:pt x="982" y="968"/>
                  </a:lnTo>
                  <a:lnTo>
                    <a:pt x="981" y="968"/>
                  </a:lnTo>
                  <a:lnTo>
                    <a:pt x="979" y="967"/>
                  </a:lnTo>
                  <a:lnTo>
                    <a:pt x="979" y="966"/>
                  </a:lnTo>
                  <a:lnTo>
                    <a:pt x="978" y="966"/>
                  </a:lnTo>
                  <a:lnTo>
                    <a:pt x="978" y="964"/>
                  </a:lnTo>
                  <a:lnTo>
                    <a:pt x="978" y="963"/>
                  </a:lnTo>
                  <a:lnTo>
                    <a:pt x="978" y="962"/>
                  </a:lnTo>
                  <a:lnTo>
                    <a:pt x="978" y="961"/>
                  </a:lnTo>
                  <a:lnTo>
                    <a:pt x="977" y="961"/>
                  </a:lnTo>
                  <a:lnTo>
                    <a:pt x="978" y="961"/>
                  </a:lnTo>
                  <a:lnTo>
                    <a:pt x="978" y="960"/>
                  </a:lnTo>
                  <a:lnTo>
                    <a:pt x="979" y="960"/>
                  </a:lnTo>
                  <a:lnTo>
                    <a:pt x="979" y="961"/>
                  </a:lnTo>
                  <a:lnTo>
                    <a:pt x="979" y="960"/>
                  </a:lnTo>
                  <a:lnTo>
                    <a:pt x="981" y="959"/>
                  </a:lnTo>
                  <a:lnTo>
                    <a:pt x="981" y="958"/>
                  </a:lnTo>
                  <a:lnTo>
                    <a:pt x="981" y="959"/>
                  </a:lnTo>
                  <a:lnTo>
                    <a:pt x="981" y="958"/>
                  </a:lnTo>
                  <a:lnTo>
                    <a:pt x="981" y="956"/>
                  </a:lnTo>
                  <a:lnTo>
                    <a:pt x="979" y="954"/>
                  </a:lnTo>
                  <a:lnTo>
                    <a:pt x="978" y="954"/>
                  </a:lnTo>
                  <a:lnTo>
                    <a:pt x="977" y="954"/>
                  </a:lnTo>
                  <a:lnTo>
                    <a:pt x="976" y="954"/>
                  </a:lnTo>
                  <a:lnTo>
                    <a:pt x="975" y="954"/>
                  </a:lnTo>
                  <a:lnTo>
                    <a:pt x="975" y="953"/>
                  </a:lnTo>
                  <a:lnTo>
                    <a:pt x="974" y="953"/>
                  </a:lnTo>
                  <a:lnTo>
                    <a:pt x="974" y="952"/>
                  </a:lnTo>
                  <a:lnTo>
                    <a:pt x="973" y="951"/>
                  </a:lnTo>
                  <a:lnTo>
                    <a:pt x="972" y="951"/>
                  </a:lnTo>
                  <a:lnTo>
                    <a:pt x="972" y="950"/>
                  </a:lnTo>
                  <a:lnTo>
                    <a:pt x="972" y="949"/>
                  </a:lnTo>
                  <a:lnTo>
                    <a:pt x="972" y="947"/>
                  </a:lnTo>
                  <a:lnTo>
                    <a:pt x="972" y="946"/>
                  </a:lnTo>
                  <a:lnTo>
                    <a:pt x="972" y="945"/>
                  </a:lnTo>
                  <a:lnTo>
                    <a:pt x="970" y="945"/>
                  </a:lnTo>
                  <a:lnTo>
                    <a:pt x="970" y="944"/>
                  </a:lnTo>
                  <a:lnTo>
                    <a:pt x="969" y="944"/>
                  </a:lnTo>
                  <a:lnTo>
                    <a:pt x="969" y="943"/>
                  </a:lnTo>
                  <a:lnTo>
                    <a:pt x="969" y="942"/>
                  </a:lnTo>
                  <a:lnTo>
                    <a:pt x="970" y="942"/>
                  </a:lnTo>
                  <a:lnTo>
                    <a:pt x="970" y="941"/>
                  </a:lnTo>
                  <a:lnTo>
                    <a:pt x="970" y="939"/>
                  </a:lnTo>
                  <a:lnTo>
                    <a:pt x="969" y="939"/>
                  </a:lnTo>
                  <a:lnTo>
                    <a:pt x="969" y="938"/>
                  </a:lnTo>
                  <a:lnTo>
                    <a:pt x="970" y="938"/>
                  </a:lnTo>
                  <a:lnTo>
                    <a:pt x="972" y="938"/>
                  </a:lnTo>
                  <a:lnTo>
                    <a:pt x="972" y="939"/>
                  </a:lnTo>
                  <a:lnTo>
                    <a:pt x="973" y="939"/>
                  </a:lnTo>
                  <a:lnTo>
                    <a:pt x="972" y="939"/>
                  </a:lnTo>
                  <a:lnTo>
                    <a:pt x="972" y="941"/>
                  </a:lnTo>
                  <a:lnTo>
                    <a:pt x="972" y="942"/>
                  </a:lnTo>
                  <a:lnTo>
                    <a:pt x="973" y="942"/>
                  </a:lnTo>
                  <a:lnTo>
                    <a:pt x="972" y="942"/>
                  </a:lnTo>
                  <a:lnTo>
                    <a:pt x="973" y="942"/>
                  </a:lnTo>
                  <a:lnTo>
                    <a:pt x="973" y="943"/>
                  </a:lnTo>
                  <a:lnTo>
                    <a:pt x="974" y="943"/>
                  </a:lnTo>
                  <a:lnTo>
                    <a:pt x="975" y="943"/>
                  </a:lnTo>
                  <a:lnTo>
                    <a:pt x="974" y="944"/>
                  </a:lnTo>
                  <a:lnTo>
                    <a:pt x="975" y="944"/>
                  </a:lnTo>
                  <a:lnTo>
                    <a:pt x="976" y="944"/>
                  </a:lnTo>
                  <a:lnTo>
                    <a:pt x="976" y="945"/>
                  </a:lnTo>
                  <a:lnTo>
                    <a:pt x="977" y="945"/>
                  </a:lnTo>
                  <a:lnTo>
                    <a:pt x="977" y="944"/>
                  </a:lnTo>
                  <a:lnTo>
                    <a:pt x="976" y="944"/>
                  </a:lnTo>
                  <a:lnTo>
                    <a:pt x="976" y="943"/>
                  </a:lnTo>
                  <a:lnTo>
                    <a:pt x="975" y="943"/>
                  </a:lnTo>
                  <a:lnTo>
                    <a:pt x="975" y="942"/>
                  </a:lnTo>
                  <a:lnTo>
                    <a:pt x="975" y="941"/>
                  </a:lnTo>
                  <a:lnTo>
                    <a:pt x="975" y="939"/>
                  </a:lnTo>
                  <a:lnTo>
                    <a:pt x="974" y="941"/>
                  </a:lnTo>
                  <a:lnTo>
                    <a:pt x="974" y="939"/>
                  </a:lnTo>
                  <a:lnTo>
                    <a:pt x="973" y="939"/>
                  </a:lnTo>
                  <a:lnTo>
                    <a:pt x="973" y="938"/>
                  </a:lnTo>
                  <a:lnTo>
                    <a:pt x="973" y="937"/>
                  </a:lnTo>
                  <a:lnTo>
                    <a:pt x="973" y="936"/>
                  </a:lnTo>
                  <a:lnTo>
                    <a:pt x="972" y="936"/>
                  </a:lnTo>
                  <a:lnTo>
                    <a:pt x="972" y="935"/>
                  </a:lnTo>
                  <a:lnTo>
                    <a:pt x="972" y="934"/>
                  </a:lnTo>
                  <a:lnTo>
                    <a:pt x="973" y="934"/>
                  </a:lnTo>
                  <a:lnTo>
                    <a:pt x="973" y="935"/>
                  </a:lnTo>
                  <a:lnTo>
                    <a:pt x="973" y="934"/>
                  </a:lnTo>
                  <a:lnTo>
                    <a:pt x="974" y="934"/>
                  </a:lnTo>
                  <a:lnTo>
                    <a:pt x="975" y="934"/>
                  </a:lnTo>
                  <a:lnTo>
                    <a:pt x="976" y="934"/>
                  </a:lnTo>
                  <a:lnTo>
                    <a:pt x="977" y="934"/>
                  </a:lnTo>
                  <a:lnTo>
                    <a:pt x="978" y="934"/>
                  </a:lnTo>
                  <a:lnTo>
                    <a:pt x="979" y="934"/>
                  </a:lnTo>
                  <a:lnTo>
                    <a:pt x="981" y="934"/>
                  </a:lnTo>
                  <a:lnTo>
                    <a:pt x="982" y="934"/>
                  </a:lnTo>
                  <a:lnTo>
                    <a:pt x="982" y="933"/>
                  </a:lnTo>
                  <a:lnTo>
                    <a:pt x="983" y="933"/>
                  </a:lnTo>
                  <a:lnTo>
                    <a:pt x="984" y="933"/>
                  </a:lnTo>
                  <a:lnTo>
                    <a:pt x="984" y="934"/>
                  </a:lnTo>
                  <a:lnTo>
                    <a:pt x="983" y="934"/>
                  </a:lnTo>
                  <a:lnTo>
                    <a:pt x="984" y="934"/>
                  </a:lnTo>
                  <a:lnTo>
                    <a:pt x="984" y="933"/>
                  </a:lnTo>
                  <a:lnTo>
                    <a:pt x="984" y="934"/>
                  </a:lnTo>
                  <a:lnTo>
                    <a:pt x="985" y="934"/>
                  </a:lnTo>
                  <a:lnTo>
                    <a:pt x="985" y="935"/>
                  </a:lnTo>
                  <a:lnTo>
                    <a:pt x="986" y="935"/>
                  </a:lnTo>
                  <a:lnTo>
                    <a:pt x="985" y="934"/>
                  </a:lnTo>
                  <a:lnTo>
                    <a:pt x="984" y="934"/>
                  </a:lnTo>
                  <a:lnTo>
                    <a:pt x="984" y="933"/>
                  </a:lnTo>
                  <a:lnTo>
                    <a:pt x="983" y="933"/>
                  </a:lnTo>
                  <a:lnTo>
                    <a:pt x="982" y="933"/>
                  </a:lnTo>
                  <a:lnTo>
                    <a:pt x="982" y="934"/>
                  </a:lnTo>
                  <a:lnTo>
                    <a:pt x="981" y="934"/>
                  </a:lnTo>
                  <a:lnTo>
                    <a:pt x="981" y="933"/>
                  </a:lnTo>
                  <a:lnTo>
                    <a:pt x="982" y="933"/>
                  </a:lnTo>
                  <a:lnTo>
                    <a:pt x="982" y="931"/>
                  </a:lnTo>
                  <a:lnTo>
                    <a:pt x="982" y="933"/>
                  </a:lnTo>
                  <a:lnTo>
                    <a:pt x="981" y="933"/>
                  </a:lnTo>
                  <a:lnTo>
                    <a:pt x="981" y="934"/>
                  </a:lnTo>
                  <a:lnTo>
                    <a:pt x="981" y="933"/>
                  </a:lnTo>
                  <a:lnTo>
                    <a:pt x="979" y="933"/>
                  </a:lnTo>
                  <a:lnTo>
                    <a:pt x="979" y="934"/>
                  </a:lnTo>
                  <a:lnTo>
                    <a:pt x="978" y="934"/>
                  </a:lnTo>
                  <a:lnTo>
                    <a:pt x="978" y="933"/>
                  </a:lnTo>
                  <a:lnTo>
                    <a:pt x="977" y="933"/>
                  </a:lnTo>
                  <a:lnTo>
                    <a:pt x="977" y="931"/>
                  </a:lnTo>
                  <a:lnTo>
                    <a:pt x="976" y="931"/>
                  </a:lnTo>
                  <a:lnTo>
                    <a:pt x="976" y="933"/>
                  </a:lnTo>
                  <a:lnTo>
                    <a:pt x="976" y="934"/>
                  </a:lnTo>
                  <a:lnTo>
                    <a:pt x="975" y="934"/>
                  </a:lnTo>
                  <a:lnTo>
                    <a:pt x="974" y="933"/>
                  </a:lnTo>
                  <a:lnTo>
                    <a:pt x="973" y="933"/>
                  </a:lnTo>
                  <a:lnTo>
                    <a:pt x="972" y="931"/>
                  </a:lnTo>
                  <a:lnTo>
                    <a:pt x="972" y="933"/>
                  </a:lnTo>
                  <a:lnTo>
                    <a:pt x="970" y="933"/>
                  </a:lnTo>
                  <a:lnTo>
                    <a:pt x="970" y="934"/>
                  </a:lnTo>
                  <a:lnTo>
                    <a:pt x="970" y="935"/>
                  </a:lnTo>
                  <a:lnTo>
                    <a:pt x="970" y="936"/>
                  </a:lnTo>
                  <a:lnTo>
                    <a:pt x="970" y="937"/>
                  </a:lnTo>
                  <a:lnTo>
                    <a:pt x="970" y="936"/>
                  </a:lnTo>
                  <a:lnTo>
                    <a:pt x="970" y="937"/>
                  </a:lnTo>
                  <a:lnTo>
                    <a:pt x="970" y="938"/>
                  </a:lnTo>
                  <a:lnTo>
                    <a:pt x="969" y="938"/>
                  </a:lnTo>
                  <a:lnTo>
                    <a:pt x="969" y="937"/>
                  </a:lnTo>
                  <a:lnTo>
                    <a:pt x="968" y="937"/>
                  </a:lnTo>
                  <a:lnTo>
                    <a:pt x="968" y="936"/>
                  </a:lnTo>
                  <a:lnTo>
                    <a:pt x="967" y="936"/>
                  </a:lnTo>
                  <a:lnTo>
                    <a:pt x="966" y="936"/>
                  </a:lnTo>
                  <a:lnTo>
                    <a:pt x="966" y="935"/>
                  </a:lnTo>
                  <a:lnTo>
                    <a:pt x="965" y="935"/>
                  </a:lnTo>
                  <a:lnTo>
                    <a:pt x="965" y="934"/>
                  </a:lnTo>
                  <a:lnTo>
                    <a:pt x="964" y="934"/>
                  </a:lnTo>
                  <a:lnTo>
                    <a:pt x="964" y="933"/>
                  </a:lnTo>
                  <a:lnTo>
                    <a:pt x="964" y="934"/>
                  </a:lnTo>
                  <a:lnTo>
                    <a:pt x="962" y="934"/>
                  </a:lnTo>
                  <a:lnTo>
                    <a:pt x="962" y="935"/>
                  </a:lnTo>
                  <a:lnTo>
                    <a:pt x="964" y="935"/>
                  </a:lnTo>
                  <a:lnTo>
                    <a:pt x="962" y="935"/>
                  </a:lnTo>
                  <a:lnTo>
                    <a:pt x="962" y="934"/>
                  </a:lnTo>
                  <a:lnTo>
                    <a:pt x="964" y="931"/>
                  </a:lnTo>
                  <a:lnTo>
                    <a:pt x="964" y="930"/>
                  </a:lnTo>
                  <a:lnTo>
                    <a:pt x="962" y="930"/>
                  </a:lnTo>
                  <a:lnTo>
                    <a:pt x="964" y="930"/>
                  </a:lnTo>
                  <a:lnTo>
                    <a:pt x="964" y="931"/>
                  </a:lnTo>
                  <a:lnTo>
                    <a:pt x="965" y="933"/>
                  </a:lnTo>
                  <a:lnTo>
                    <a:pt x="965" y="931"/>
                  </a:lnTo>
                  <a:lnTo>
                    <a:pt x="964" y="930"/>
                  </a:lnTo>
                  <a:lnTo>
                    <a:pt x="962" y="930"/>
                  </a:lnTo>
                  <a:lnTo>
                    <a:pt x="962" y="929"/>
                  </a:lnTo>
                  <a:lnTo>
                    <a:pt x="962" y="928"/>
                  </a:lnTo>
                  <a:lnTo>
                    <a:pt x="961" y="928"/>
                  </a:lnTo>
                  <a:lnTo>
                    <a:pt x="961" y="929"/>
                  </a:lnTo>
                  <a:lnTo>
                    <a:pt x="961" y="928"/>
                  </a:lnTo>
                  <a:lnTo>
                    <a:pt x="961" y="927"/>
                  </a:lnTo>
                  <a:lnTo>
                    <a:pt x="960" y="926"/>
                  </a:lnTo>
                  <a:lnTo>
                    <a:pt x="959" y="925"/>
                  </a:lnTo>
                  <a:lnTo>
                    <a:pt x="958" y="925"/>
                  </a:lnTo>
                  <a:lnTo>
                    <a:pt x="958" y="924"/>
                  </a:lnTo>
                  <a:lnTo>
                    <a:pt x="957" y="924"/>
                  </a:lnTo>
                  <a:lnTo>
                    <a:pt x="957" y="922"/>
                  </a:lnTo>
                  <a:lnTo>
                    <a:pt x="957" y="921"/>
                  </a:lnTo>
                  <a:lnTo>
                    <a:pt x="956" y="921"/>
                  </a:lnTo>
                  <a:lnTo>
                    <a:pt x="956" y="920"/>
                  </a:lnTo>
                  <a:lnTo>
                    <a:pt x="954" y="920"/>
                  </a:lnTo>
                  <a:lnTo>
                    <a:pt x="954" y="919"/>
                  </a:lnTo>
                  <a:lnTo>
                    <a:pt x="953" y="919"/>
                  </a:lnTo>
                  <a:lnTo>
                    <a:pt x="953" y="918"/>
                  </a:lnTo>
                  <a:lnTo>
                    <a:pt x="952" y="918"/>
                  </a:lnTo>
                  <a:lnTo>
                    <a:pt x="952" y="917"/>
                  </a:lnTo>
                  <a:lnTo>
                    <a:pt x="951" y="917"/>
                  </a:lnTo>
                  <a:lnTo>
                    <a:pt x="952" y="916"/>
                  </a:lnTo>
                  <a:lnTo>
                    <a:pt x="952" y="914"/>
                  </a:lnTo>
                  <a:lnTo>
                    <a:pt x="952" y="913"/>
                  </a:lnTo>
                  <a:lnTo>
                    <a:pt x="951" y="912"/>
                  </a:lnTo>
                  <a:lnTo>
                    <a:pt x="951" y="911"/>
                  </a:lnTo>
                  <a:lnTo>
                    <a:pt x="951" y="910"/>
                  </a:lnTo>
                  <a:lnTo>
                    <a:pt x="950" y="910"/>
                  </a:lnTo>
                  <a:lnTo>
                    <a:pt x="950" y="909"/>
                  </a:lnTo>
                  <a:lnTo>
                    <a:pt x="950" y="908"/>
                  </a:lnTo>
                  <a:lnTo>
                    <a:pt x="950" y="906"/>
                  </a:lnTo>
                  <a:lnTo>
                    <a:pt x="951" y="905"/>
                  </a:lnTo>
                  <a:lnTo>
                    <a:pt x="951" y="904"/>
                  </a:lnTo>
                  <a:lnTo>
                    <a:pt x="951" y="903"/>
                  </a:lnTo>
                  <a:lnTo>
                    <a:pt x="951" y="902"/>
                  </a:lnTo>
                  <a:lnTo>
                    <a:pt x="950" y="902"/>
                  </a:lnTo>
                  <a:lnTo>
                    <a:pt x="950" y="901"/>
                  </a:lnTo>
                  <a:lnTo>
                    <a:pt x="950" y="900"/>
                  </a:lnTo>
                  <a:lnTo>
                    <a:pt x="949" y="899"/>
                  </a:lnTo>
                  <a:lnTo>
                    <a:pt x="949" y="897"/>
                  </a:lnTo>
                  <a:lnTo>
                    <a:pt x="948" y="896"/>
                  </a:lnTo>
                  <a:lnTo>
                    <a:pt x="947" y="896"/>
                  </a:lnTo>
                  <a:lnTo>
                    <a:pt x="947" y="895"/>
                  </a:lnTo>
                  <a:lnTo>
                    <a:pt x="947" y="894"/>
                  </a:lnTo>
                  <a:lnTo>
                    <a:pt x="945" y="894"/>
                  </a:lnTo>
                  <a:lnTo>
                    <a:pt x="944" y="894"/>
                  </a:lnTo>
                  <a:lnTo>
                    <a:pt x="944" y="893"/>
                  </a:lnTo>
                  <a:lnTo>
                    <a:pt x="943" y="892"/>
                  </a:lnTo>
                  <a:lnTo>
                    <a:pt x="942" y="892"/>
                  </a:lnTo>
                  <a:lnTo>
                    <a:pt x="942" y="891"/>
                  </a:lnTo>
                  <a:lnTo>
                    <a:pt x="942" y="889"/>
                  </a:lnTo>
                  <a:lnTo>
                    <a:pt x="942" y="888"/>
                  </a:lnTo>
                  <a:lnTo>
                    <a:pt x="942" y="887"/>
                  </a:lnTo>
                  <a:lnTo>
                    <a:pt x="942" y="886"/>
                  </a:lnTo>
                  <a:lnTo>
                    <a:pt x="942" y="885"/>
                  </a:lnTo>
                  <a:lnTo>
                    <a:pt x="943" y="884"/>
                  </a:lnTo>
                  <a:lnTo>
                    <a:pt x="943" y="883"/>
                  </a:lnTo>
                  <a:lnTo>
                    <a:pt x="944" y="882"/>
                  </a:lnTo>
                  <a:lnTo>
                    <a:pt x="944" y="883"/>
                  </a:lnTo>
                  <a:lnTo>
                    <a:pt x="944" y="882"/>
                  </a:lnTo>
                  <a:lnTo>
                    <a:pt x="944" y="880"/>
                  </a:lnTo>
                  <a:lnTo>
                    <a:pt x="945" y="880"/>
                  </a:lnTo>
                  <a:lnTo>
                    <a:pt x="947" y="879"/>
                  </a:lnTo>
                  <a:lnTo>
                    <a:pt x="945" y="879"/>
                  </a:lnTo>
                  <a:lnTo>
                    <a:pt x="945" y="880"/>
                  </a:lnTo>
                  <a:lnTo>
                    <a:pt x="944" y="880"/>
                  </a:lnTo>
                  <a:lnTo>
                    <a:pt x="944" y="882"/>
                  </a:lnTo>
                  <a:lnTo>
                    <a:pt x="944" y="880"/>
                  </a:lnTo>
                  <a:lnTo>
                    <a:pt x="945" y="879"/>
                  </a:lnTo>
                  <a:lnTo>
                    <a:pt x="945" y="878"/>
                  </a:lnTo>
                  <a:lnTo>
                    <a:pt x="945" y="877"/>
                  </a:lnTo>
                  <a:lnTo>
                    <a:pt x="945" y="876"/>
                  </a:lnTo>
                  <a:lnTo>
                    <a:pt x="945" y="875"/>
                  </a:lnTo>
                  <a:lnTo>
                    <a:pt x="945" y="874"/>
                  </a:lnTo>
                  <a:lnTo>
                    <a:pt x="945" y="872"/>
                  </a:lnTo>
                  <a:lnTo>
                    <a:pt x="947" y="870"/>
                  </a:lnTo>
                  <a:lnTo>
                    <a:pt x="947" y="869"/>
                  </a:lnTo>
                  <a:lnTo>
                    <a:pt x="947" y="868"/>
                  </a:lnTo>
                  <a:lnTo>
                    <a:pt x="947" y="867"/>
                  </a:lnTo>
                  <a:lnTo>
                    <a:pt x="947" y="866"/>
                  </a:lnTo>
                  <a:lnTo>
                    <a:pt x="947" y="864"/>
                  </a:lnTo>
                  <a:lnTo>
                    <a:pt x="945" y="864"/>
                  </a:lnTo>
                  <a:lnTo>
                    <a:pt x="945" y="863"/>
                  </a:lnTo>
                  <a:lnTo>
                    <a:pt x="945" y="862"/>
                  </a:lnTo>
                  <a:lnTo>
                    <a:pt x="945" y="861"/>
                  </a:lnTo>
                  <a:lnTo>
                    <a:pt x="944" y="861"/>
                  </a:lnTo>
                  <a:lnTo>
                    <a:pt x="943" y="861"/>
                  </a:lnTo>
                  <a:lnTo>
                    <a:pt x="944" y="861"/>
                  </a:lnTo>
                  <a:lnTo>
                    <a:pt x="944" y="860"/>
                  </a:lnTo>
                  <a:lnTo>
                    <a:pt x="944" y="859"/>
                  </a:lnTo>
                  <a:lnTo>
                    <a:pt x="944" y="858"/>
                  </a:lnTo>
                  <a:lnTo>
                    <a:pt x="944" y="857"/>
                  </a:lnTo>
                  <a:lnTo>
                    <a:pt x="943" y="855"/>
                  </a:lnTo>
                  <a:lnTo>
                    <a:pt x="943" y="854"/>
                  </a:lnTo>
                  <a:lnTo>
                    <a:pt x="942" y="854"/>
                  </a:lnTo>
                  <a:lnTo>
                    <a:pt x="942" y="853"/>
                  </a:lnTo>
                  <a:lnTo>
                    <a:pt x="942" y="852"/>
                  </a:lnTo>
                  <a:lnTo>
                    <a:pt x="941" y="851"/>
                  </a:lnTo>
                  <a:lnTo>
                    <a:pt x="942" y="851"/>
                  </a:lnTo>
                  <a:lnTo>
                    <a:pt x="941" y="850"/>
                  </a:lnTo>
                  <a:lnTo>
                    <a:pt x="941" y="849"/>
                  </a:lnTo>
                  <a:lnTo>
                    <a:pt x="941" y="847"/>
                  </a:lnTo>
                  <a:lnTo>
                    <a:pt x="941" y="846"/>
                  </a:lnTo>
                  <a:lnTo>
                    <a:pt x="942" y="846"/>
                  </a:lnTo>
                  <a:lnTo>
                    <a:pt x="942" y="845"/>
                  </a:lnTo>
                  <a:lnTo>
                    <a:pt x="942" y="844"/>
                  </a:lnTo>
                  <a:lnTo>
                    <a:pt x="942" y="843"/>
                  </a:lnTo>
                  <a:lnTo>
                    <a:pt x="941" y="843"/>
                  </a:lnTo>
                  <a:lnTo>
                    <a:pt x="941" y="842"/>
                  </a:lnTo>
                  <a:lnTo>
                    <a:pt x="940" y="842"/>
                  </a:lnTo>
                  <a:lnTo>
                    <a:pt x="940" y="841"/>
                  </a:lnTo>
                  <a:lnTo>
                    <a:pt x="940" y="839"/>
                  </a:lnTo>
                  <a:lnTo>
                    <a:pt x="939" y="839"/>
                  </a:lnTo>
                  <a:lnTo>
                    <a:pt x="940" y="839"/>
                  </a:lnTo>
                  <a:lnTo>
                    <a:pt x="940" y="837"/>
                  </a:lnTo>
                  <a:lnTo>
                    <a:pt x="941" y="836"/>
                  </a:lnTo>
                  <a:lnTo>
                    <a:pt x="941" y="835"/>
                  </a:lnTo>
                  <a:lnTo>
                    <a:pt x="941" y="834"/>
                  </a:lnTo>
                  <a:lnTo>
                    <a:pt x="942" y="830"/>
                  </a:lnTo>
                  <a:lnTo>
                    <a:pt x="942" y="829"/>
                  </a:lnTo>
                  <a:lnTo>
                    <a:pt x="943" y="829"/>
                  </a:lnTo>
                  <a:lnTo>
                    <a:pt x="943" y="830"/>
                  </a:lnTo>
                  <a:lnTo>
                    <a:pt x="943" y="829"/>
                  </a:lnTo>
                  <a:lnTo>
                    <a:pt x="943" y="828"/>
                  </a:lnTo>
                  <a:lnTo>
                    <a:pt x="944" y="828"/>
                  </a:lnTo>
                  <a:lnTo>
                    <a:pt x="944" y="827"/>
                  </a:lnTo>
                  <a:lnTo>
                    <a:pt x="944" y="828"/>
                  </a:lnTo>
                  <a:lnTo>
                    <a:pt x="945" y="828"/>
                  </a:lnTo>
                  <a:lnTo>
                    <a:pt x="944" y="828"/>
                  </a:lnTo>
                  <a:lnTo>
                    <a:pt x="944" y="827"/>
                  </a:lnTo>
                  <a:lnTo>
                    <a:pt x="943" y="827"/>
                  </a:lnTo>
                  <a:lnTo>
                    <a:pt x="943" y="828"/>
                  </a:lnTo>
                  <a:lnTo>
                    <a:pt x="943" y="829"/>
                  </a:lnTo>
                  <a:lnTo>
                    <a:pt x="943" y="828"/>
                  </a:lnTo>
                  <a:lnTo>
                    <a:pt x="944" y="825"/>
                  </a:lnTo>
                  <a:lnTo>
                    <a:pt x="944" y="824"/>
                  </a:lnTo>
                  <a:lnTo>
                    <a:pt x="944" y="822"/>
                  </a:lnTo>
                  <a:lnTo>
                    <a:pt x="945" y="822"/>
                  </a:lnTo>
                  <a:lnTo>
                    <a:pt x="945" y="821"/>
                  </a:lnTo>
                  <a:lnTo>
                    <a:pt x="947" y="821"/>
                  </a:lnTo>
                  <a:lnTo>
                    <a:pt x="945" y="821"/>
                  </a:lnTo>
                  <a:lnTo>
                    <a:pt x="944" y="822"/>
                  </a:lnTo>
                  <a:lnTo>
                    <a:pt x="944" y="821"/>
                  </a:lnTo>
                  <a:lnTo>
                    <a:pt x="945" y="820"/>
                  </a:lnTo>
                  <a:lnTo>
                    <a:pt x="945" y="818"/>
                  </a:lnTo>
                  <a:lnTo>
                    <a:pt x="945" y="817"/>
                  </a:lnTo>
                  <a:lnTo>
                    <a:pt x="945" y="816"/>
                  </a:lnTo>
                  <a:lnTo>
                    <a:pt x="945" y="815"/>
                  </a:lnTo>
                  <a:lnTo>
                    <a:pt x="945" y="813"/>
                  </a:lnTo>
                  <a:lnTo>
                    <a:pt x="945" y="811"/>
                  </a:lnTo>
                  <a:lnTo>
                    <a:pt x="945" y="810"/>
                  </a:lnTo>
                  <a:lnTo>
                    <a:pt x="947" y="810"/>
                  </a:lnTo>
                  <a:lnTo>
                    <a:pt x="945" y="809"/>
                  </a:lnTo>
                  <a:lnTo>
                    <a:pt x="947" y="809"/>
                  </a:lnTo>
                  <a:lnTo>
                    <a:pt x="947" y="808"/>
                  </a:lnTo>
                  <a:lnTo>
                    <a:pt x="947" y="807"/>
                  </a:lnTo>
                  <a:lnTo>
                    <a:pt x="948" y="807"/>
                  </a:lnTo>
                  <a:lnTo>
                    <a:pt x="947" y="807"/>
                  </a:lnTo>
                  <a:lnTo>
                    <a:pt x="947" y="805"/>
                  </a:lnTo>
                  <a:lnTo>
                    <a:pt x="947" y="803"/>
                  </a:lnTo>
                  <a:lnTo>
                    <a:pt x="948" y="803"/>
                  </a:lnTo>
                  <a:lnTo>
                    <a:pt x="948" y="802"/>
                  </a:lnTo>
                  <a:lnTo>
                    <a:pt x="947" y="802"/>
                  </a:lnTo>
                  <a:lnTo>
                    <a:pt x="947" y="803"/>
                  </a:lnTo>
                  <a:lnTo>
                    <a:pt x="947" y="802"/>
                  </a:lnTo>
                  <a:lnTo>
                    <a:pt x="947" y="801"/>
                  </a:lnTo>
                  <a:lnTo>
                    <a:pt x="947" y="800"/>
                  </a:lnTo>
                  <a:lnTo>
                    <a:pt x="947" y="799"/>
                  </a:lnTo>
                  <a:lnTo>
                    <a:pt x="947" y="797"/>
                  </a:lnTo>
                  <a:lnTo>
                    <a:pt x="947" y="796"/>
                  </a:lnTo>
                  <a:lnTo>
                    <a:pt x="948" y="796"/>
                  </a:lnTo>
                  <a:lnTo>
                    <a:pt x="948" y="795"/>
                  </a:lnTo>
                  <a:lnTo>
                    <a:pt x="948" y="794"/>
                  </a:lnTo>
                  <a:lnTo>
                    <a:pt x="948" y="793"/>
                  </a:lnTo>
                  <a:lnTo>
                    <a:pt x="948" y="792"/>
                  </a:lnTo>
                  <a:lnTo>
                    <a:pt x="948" y="791"/>
                  </a:lnTo>
                  <a:lnTo>
                    <a:pt x="948" y="790"/>
                  </a:lnTo>
                  <a:lnTo>
                    <a:pt x="948" y="788"/>
                  </a:lnTo>
                  <a:lnTo>
                    <a:pt x="948" y="787"/>
                  </a:lnTo>
                  <a:lnTo>
                    <a:pt x="948" y="786"/>
                  </a:lnTo>
                  <a:lnTo>
                    <a:pt x="949" y="786"/>
                  </a:lnTo>
                  <a:lnTo>
                    <a:pt x="948" y="786"/>
                  </a:lnTo>
                  <a:lnTo>
                    <a:pt x="949" y="786"/>
                  </a:lnTo>
                  <a:lnTo>
                    <a:pt x="949" y="785"/>
                  </a:lnTo>
                  <a:lnTo>
                    <a:pt x="948" y="785"/>
                  </a:lnTo>
                  <a:lnTo>
                    <a:pt x="948" y="784"/>
                  </a:lnTo>
                  <a:lnTo>
                    <a:pt x="949" y="783"/>
                  </a:lnTo>
                  <a:lnTo>
                    <a:pt x="949" y="784"/>
                  </a:lnTo>
                  <a:lnTo>
                    <a:pt x="949" y="785"/>
                  </a:lnTo>
                  <a:lnTo>
                    <a:pt x="949" y="784"/>
                  </a:lnTo>
                  <a:lnTo>
                    <a:pt x="949" y="783"/>
                  </a:lnTo>
                  <a:lnTo>
                    <a:pt x="948" y="783"/>
                  </a:lnTo>
                  <a:lnTo>
                    <a:pt x="949" y="782"/>
                  </a:lnTo>
                  <a:lnTo>
                    <a:pt x="949" y="780"/>
                  </a:lnTo>
                  <a:lnTo>
                    <a:pt x="950" y="780"/>
                  </a:lnTo>
                  <a:lnTo>
                    <a:pt x="950" y="779"/>
                  </a:lnTo>
                  <a:lnTo>
                    <a:pt x="949" y="779"/>
                  </a:lnTo>
                  <a:lnTo>
                    <a:pt x="949" y="780"/>
                  </a:lnTo>
                  <a:lnTo>
                    <a:pt x="949" y="779"/>
                  </a:lnTo>
                  <a:lnTo>
                    <a:pt x="949" y="780"/>
                  </a:lnTo>
                  <a:lnTo>
                    <a:pt x="949" y="779"/>
                  </a:lnTo>
                  <a:lnTo>
                    <a:pt x="948" y="779"/>
                  </a:lnTo>
                  <a:lnTo>
                    <a:pt x="948" y="778"/>
                  </a:lnTo>
                  <a:lnTo>
                    <a:pt x="948" y="777"/>
                  </a:lnTo>
                  <a:lnTo>
                    <a:pt x="948" y="776"/>
                  </a:lnTo>
                  <a:lnTo>
                    <a:pt x="948" y="775"/>
                  </a:lnTo>
                  <a:lnTo>
                    <a:pt x="948" y="774"/>
                  </a:lnTo>
                  <a:lnTo>
                    <a:pt x="949" y="774"/>
                  </a:lnTo>
                  <a:lnTo>
                    <a:pt x="949" y="772"/>
                  </a:lnTo>
                  <a:lnTo>
                    <a:pt x="949" y="771"/>
                  </a:lnTo>
                  <a:lnTo>
                    <a:pt x="949" y="770"/>
                  </a:lnTo>
                  <a:lnTo>
                    <a:pt x="948" y="769"/>
                  </a:lnTo>
                  <a:lnTo>
                    <a:pt x="948" y="768"/>
                  </a:lnTo>
                  <a:lnTo>
                    <a:pt x="948" y="769"/>
                  </a:lnTo>
                  <a:lnTo>
                    <a:pt x="949" y="769"/>
                  </a:lnTo>
                  <a:lnTo>
                    <a:pt x="949" y="770"/>
                  </a:lnTo>
                  <a:lnTo>
                    <a:pt x="950" y="770"/>
                  </a:lnTo>
                  <a:lnTo>
                    <a:pt x="950" y="771"/>
                  </a:lnTo>
                  <a:lnTo>
                    <a:pt x="951" y="771"/>
                  </a:lnTo>
                  <a:lnTo>
                    <a:pt x="951" y="770"/>
                  </a:lnTo>
                  <a:lnTo>
                    <a:pt x="950" y="770"/>
                  </a:lnTo>
                  <a:lnTo>
                    <a:pt x="950" y="769"/>
                  </a:lnTo>
                  <a:lnTo>
                    <a:pt x="951" y="769"/>
                  </a:lnTo>
                  <a:lnTo>
                    <a:pt x="952" y="770"/>
                  </a:lnTo>
                  <a:lnTo>
                    <a:pt x="952" y="769"/>
                  </a:lnTo>
                  <a:lnTo>
                    <a:pt x="953" y="769"/>
                  </a:lnTo>
                  <a:lnTo>
                    <a:pt x="954" y="769"/>
                  </a:lnTo>
                  <a:lnTo>
                    <a:pt x="954" y="768"/>
                  </a:lnTo>
                  <a:lnTo>
                    <a:pt x="956" y="768"/>
                  </a:lnTo>
                  <a:lnTo>
                    <a:pt x="956" y="769"/>
                  </a:lnTo>
                  <a:lnTo>
                    <a:pt x="957" y="770"/>
                  </a:lnTo>
                  <a:lnTo>
                    <a:pt x="958" y="770"/>
                  </a:lnTo>
                  <a:lnTo>
                    <a:pt x="959" y="770"/>
                  </a:lnTo>
                  <a:lnTo>
                    <a:pt x="960" y="769"/>
                  </a:lnTo>
                  <a:lnTo>
                    <a:pt x="959" y="769"/>
                  </a:lnTo>
                  <a:lnTo>
                    <a:pt x="959" y="770"/>
                  </a:lnTo>
                  <a:lnTo>
                    <a:pt x="958" y="770"/>
                  </a:lnTo>
                  <a:lnTo>
                    <a:pt x="957" y="769"/>
                  </a:lnTo>
                  <a:lnTo>
                    <a:pt x="956" y="768"/>
                  </a:lnTo>
                  <a:lnTo>
                    <a:pt x="953" y="768"/>
                  </a:lnTo>
                  <a:lnTo>
                    <a:pt x="952" y="768"/>
                  </a:lnTo>
                  <a:lnTo>
                    <a:pt x="952" y="767"/>
                  </a:lnTo>
                  <a:lnTo>
                    <a:pt x="951" y="767"/>
                  </a:lnTo>
                  <a:lnTo>
                    <a:pt x="951" y="768"/>
                  </a:lnTo>
                  <a:lnTo>
                    <a:pt x="951" y="767"/>
                  </a:lnTo>
                  <a:lnTo>
                    <a:pt x="950" y="767"/>
                  </a:lnTo>
                  <a:lnTo>
                    <a:pt x="950" y="768"/>
                  </a:lnTo>
                  <a:lnTo>
                    <a:pt x="949" y="768"/>
                  </a:lnTo>
                  <a:lnTo>
                    <a:pt x="948" y="767"/>
                  </a:lnTo>
                  <a:lnTo>
                    <a:pt x="947" y="767"/>
                  </a:lnTo>
                  <a:lnTo>
                    <a:pt x="947" y="768"/>
                  </a:lnTo>
                  <a:lnTo>
                    <a:pt x="947" y="767"/>
                  </a:lnTo>
                  <a:lnTo>
                    <a:pt x="947" y="768"/>
                  </a:lnTo>
                  <a:lnTo>
                    <a:pt x="947" y="767"/>
                  </a:lnTo>
                  <a:lnTo>
                    <a:pt x="947" y="766"/>
                  </a:lnTo>
                  <a:lnTo>
                    <a:pt x="947" y="765"/>
                  </a:lnTo>
                  <a:lnTo>
                    <a:pt x="947" y="763"/>
                  </a:lnTo>
                  <a:lnTo>
                    <a:pt x="947" y="760"/>
                  </a:lnTo>
                  <a:lnTo>
                    <a:pt x="947" y="759"/>
                  </a:lnTo>
                  <a:lnTo>
                    <a:pt x="947" y="760"/>
                  </a:lnTo>
                  <a:lnTo>
                    <a:pt x="948" y="760"/>
                  </a:lnTo>
                  <a:lnTo>
                    <a:pt x="948" y="761"/>
                  </a:lnTo>
                  <a:lnTo>
                    <a:pt x="948" y="762"/>
                  </a:lnTo>
                  <a:lnTo>
                    <a:pt x="948" y="763"/>
                  </a:lnTo>
                  <a:lnTo>
                    <a:pt x="948" y="765"/>
                  </a:lnTo>
                  <a:lnTo>
                    <a:pt x="948" y="766"/>
                  </a:lnTo>
                  <a:lnTo>
                    <a:pt x="948" y="765"/>
                  </a:lnTo>
                  <a:lnTo>
                    <a:pt x="948" y="766"/>
                  </a:lnTo>
                  <a:lnTo>
                    <a:pt x="949" y="765"/>
                  </a:lnTo>
                  <a:lnTo>
                    <a:pt x="949" y="763"/>
                  </a:lnTo>
                  <a:lnTo>
                    <a:pt x="949" y="765"/>
                  </a:lnTo>
                  <a:lnTo>
                    <a:pt x="950" y="765"/>
                  </a:lnTo>
                  <a:lnTo>
                    <a:pt x="949" y="763"/>
                  </a:lnTo>
                  <a:lnTo>
                    <a:pt x="949" y="762"/>
                  </a:lnTo>
                  <a:lnTo>
                    <a:pt x="949" y="761"/>
                  </a:lnTo>
                  <a:lnTo>
                    <a:pt x="949" y="760"/>
                  </a:lnTo>
                  <a:lnTo>
                    <a:pt x="948" y="760"/>
                  </a:lnTo>
                  <a:lnTo>
                    <a:pt x="949" y="760"/>
                  </a:lnTo>
                  <a:lnTo>
                    <a:pt x="949" y="759"/>
                  </a:lnTo>
                  <a:lnTo>
                    <a:pt x="950" y="759"/>
                  </a:lnTo>
                  <a:lnTo>
                    <a:pt x="950" y="758"/>
                  </a:lnTo>
                  <a:lnTo>
                    <a:pt x="950" y="759"/>
                  </a:lnTo>
                  <a:lnTo>
                    <a:pt x="951" y="759"/>
                  </a:lnTo>
                  <a:lnTo>
                    <a:pt x="950" y="758"/>
                  </a:lnTo>
                  <a:lnTo>
                    <a:pt x="949" y="758"/>
                  </a:lnTo>
                  <a:lnTo>
                    <a:pt x="949" y="757"/>
                  </a:lnTo>
                  <a:lnTo>
                    <a:pt x="949" y="758"/>
                  </a:lnTo>
                  <a:lnTo>
                    <a:pt x="948" y="758"/>
                  </a:lnTo>
                  <a:lnTo>
                    <a:pt x="947" y="758"/>
                  </a:lnTo>
                  <a:lnTo>
                    <a:pt x="947" y="757"/>
                  </a:lnTo>
                  <a:lnTo>
                    <a:pt x="947" y="755"/>
                  </a:lnTo>
                  <a:lnTo>
                    <a:pt x="945" y="755"/>
                  </a:lnTo>
                  <a:lnTo>
                    <a:pt x="945" y="754"/>
                  </a:lnTo>
                  <a:lnTo>
                    <a:pt x="945" y="753"/>
                  </a:lnTo>
                  <a:lnTo>
                    <a:pt x="947" y="754"/>
                  </a:lnTo>
                  <a:lnTo>
                    <a:pt x="947" y="755"/>
                  </a:lnTo>
                  <a:lnTo>
                    <a:pt x="948" y="755"/>
                  </a:lnTo>
                  <a:lnTo>
                    <a:pt x="948" y="754"/>
                  </a:lnTo>
                  <a:lnTo>
                    <a:pt x="947" y="754"/>
                  </a:lnTo>
                  <a:lnTo>
                    <a:pt x="948" y="754"/>
                  </a:lnTo>
                  <a:lnTo>
                    <a:pt x="948" y="753"/>
                  </a:lnTo>
                  <a:lnTo>
                    <a:pt x="949" y="753"/>
                  </a:lnTo>
                  <a:lnTo>
                    <a:pt x="950" y="752"/>
                  </a:lnTo>
                  <a:lnTo>
                    <a:pt x="949" y="752"/>
                  </a:lnTo>
                  <a:lnTo>
                    <a:pt x="948" y="752"/>
                  </a:lnTo>
                  <a:lnTo>
                    <a:pt x="948" y="751"/>
                  </a:lnTo>
                  <a:lnTo>
                    <a:pt x="947" y="751"/>
                  </a:lnTo>
                  <a:lnTo>
                    <a:pt x="945" y="751"/>
                  </a:lnTo>
                  <a:lnTo>
                    <a:pt x="945" y="752"/>
                  </a:lnTo>
                  <a:lnTo>
                    <a:pt x="945" y="753"/>
                  </a:lnTo>
                  <a:lnTo>
                    <a:pt x="947" y="753"/>
                  </a:lnTo>
                  <a:lnTo>
                    <a:pt x="945" y="753"/>
                  </a:lnTo>
                  <a:lnTo>
                    <a:pt x="945" y="752"/>
                  </a:lnTo>
                  <a:lnTo>
                    <a:pt x="945" y="751"/>
                  </a:lnTo>
                  <a:lnTo>
                    <a:pt x="945" y="750"/>
                  </a:lnTo>
                  <a:lnTo>
                    <a:pt x="944" y="747"/>
                  </a:lnTo>
                  <a:lnTo>
                    <a:pt x="944" y="746"/>
                  </a:lnTo>
                  <a:lnTo>
                    <a:pt x="944" y="745"/>
                  </a:lnTo>
                  <a:lnTo>
                    <a:pt x="943" y="745"/>
                  </a:lnTo>
                  <a:lnTo>
                    <a:pt x="943" y="744"/>
                  </a:lnTo>
                  <a:lnTo>
                    <a:pt x="942" y="741"/>
                  </a:lnTo>
                  <a:lnTo>
                    <a:pt x="942" y="740"/>
                  </a:lnTo>
                  <a:lnTo>
                    <a:pt x="942" y="738"/>
                  </a:lnTo>
                  <a:lnTo>
                    <a:pt x="942" y="737"/>
                  </a:lnTo>
                  <a:lnTo>
                    <a:pt x="942" y="736"/>
                  </a:lnTo>
                  <a:lnTo>
                    <a:pt x="941" y="736"/>
                  </a:lnTo>
                  <a:lnTo>
                    <a:pt x="941" y="735"/>
                  </a:lnTo>
                  <a:lnTo>
                    <a:pt x="941" y="734"/>
                  </a:lnTo>
                  <a:lnTo>
                    <a:pt x="940" y="733"/>
                  </a:lnTo>
                  <a:lnTo>
                    <a:pt x="939" y="733"/>
                  </a:lnTo>
                  <a:lnTo>
                    <a:pt x="939" y="732"/>
                  </a:lnTo>
                  <a:lnTo>
                    <a:pt x="937" y="730"/>
                  </a:lnTo>
                  <a:lnTo>
                    <a:pt x="937" y="729"/>
                  </a:lnTo>
                  <a:lnTo>
                    <a:pt x="937" y="728"/>
                  </a:lnTo>
                  <a:lnTo>
                    <a:pt x="937" y="727"/>
                  </a:lnTo>
                  <a:lnTo>
                    <a:pt x="936" y="726"/>
                  </a:lnTo>
                  <a:lnTo>
                    <a:pt x="937" y="725"/>
                  </a:lnTo>
                  <a:lnTo>
                    <a:pt x="937" y="724"/>
                  </a:lnTo>
                  <a:lnTo>
                    <a:pt x="937" y="723"/>
                  </a:lnTo>
                  <a:lnTo>
                    <a:pt x="937" y="721"/>
                  </a:lnTo>
                  <a:lnTo>
                    <a:pt x="936" y="721"/>
                  </a:lnTo>
                  <a:lnTo>
                    <a:pt x="937" y="720"/>
                  </a:lnTo>
                  <a:lnTo>
                    <a:pt x="937" y="721"/>
                  </a:lnTo>
                  <a:lnTo>
                    <a:pt x="939" y="721"/>
                  </a:lnTo>
                  <a:lnTo>
                    <a:pt x="940" y="721"/>
                  </a:lnTo>
                  <a:lnTo>
                    <a:pt x="941" y="723"/>
                  </a:lnTo>
                  <a:lnTo>
                    <a:pt x="942" y="723"/>
                  </a:lnTo>
                  <a:lnTo>
                    <a:pt x="942" y="724"/>
                  </a:lnTo>
                  <a:lnTo>
                    <a:pt x="943" y="724"/>
                  </a:lnTo>
                  <a:lnTo>
                    <a:pt x="944" y="724"/>
                  </a:lnTo>
                  <a:lnTo>
                    <a:pt x="945" y="725"/>
                  </a:lnTo>
                  <a:lnTo>
                    <a:pt x="947" y="725"/>
                  </a:lnTo>
                  <a:lnTo>
                    <a:pt x="947" y="726"/>
                  </a:lnTo>
                  <a:lnTo>
                    <a:pt x="948" y="726"/>
                  </a:lnTo>
                  <a:lnTo>
                    <a:pt x="949" y="726"/>
                  </a:lnTo>
                  <a:lnTo>
                    <a:pt x="950" y="726"/>
                  </a:lnTo>
                  <a:lnTo>
                    <a:pt x="951" y="726"/>
                  </a:lnTo>
                  <a:lnTo>
                    <a:pt x="952" y="726"/>
                  </a:lnTo>
                  <a:lnTo>
                    <a:pt x="953" y="726"/>
                  </a:lnTo>
                  <a:lnTo>
                    <a:pt x="953" y="727"/>
                  </a:lnTo>
                  <a:lnTo>
                    <a:pt x="954" y="726"/>
                  </a:lnTo>
                  <a:lnTo>
                    <a:pt x="954" y="727"/>
                  </a:lnTo>
                  <a:lnTo>
                    <a:pt x="956" y="727"/>
                  </a:lnTo>
                  <a:lnTo>
                    <a:pt x="956" y="726"/>
                  </a:lnTo>
                  <a:lnTo>
                    <a:pt x="957" y="726"/>
                  </a:lnTo>
                  <a:lnTo>
                    <a:pt x="956" y="726"/>
                  </a:lnTo>
                  <a:lnTo>
                    <a:pt x="956" y="727"/>
                  </a:lnTo>
                  <a:lnTo>
                    <a:pt x="957" y="727"/>
                  </a:lnTo>
                  <a:lnTo>
                    <a:pt x="958" y="727"/>
                  </a:lnTo>
                  <a:lnTo>
                    <a:pt x="959" y="727"/>
                  </a:lnTo>
                  <a:lnTo>
                    <a:pt x="960" y="726"/>
                  </a:lnTo>
                  <a:lnTo>
                    <a:pt x="961" y="726"/>
                  </a:lnTo>
                  <a:lnTo>
                    <a:pt x="960" y="726"/>
                  </a:lnTo>
                  <a:lnTo>
                    <a:pt x="961" y="726"/>
                  </a:lnTo>
                  <a:lnTo>
                    <a:pt x="961" y="727"/>
                  </a:lnTo>
                  <a:lnTo>
                    <a:pt x="962" y="727"/>
                  </a:lnTo>
                  <a:lnTo>
                    <a:pt x="961" y="728"/>
                  </a:lnTo>
                  <a:lnTo>
                    <a:pt x="962" y="728"/>
                  </a:lnTo>
                  <a:lnTo>
                    <a:pt x="962" y="727"/>
                  </a:lnTo>
                  <a:lnTo>
                    <a:pt x="964" y="727"/>
                  </a:lnTo>
                  <a:lnTo>
                    <a:pt x="964" y="728"/>
                  </a:lnTo>
                  <a:lnTo>
                    <a:pt x="965" y="728"/>
                  </a:lnTo>
                  <a:lnTo>
                    <a:pt x="965" y="729"/>
                  </a:lnTo>
                  <a:lnTo>
                    <a:pt x="965" y="728"/>
                  </a:lnTo>
                  <a:lnTo>
                    <a:pt x="965" y="727"/>
                  </a:lnTo>
                  <a:lnTo>
                    <a:pt x="966" y="726"/>
                  </a:lnTo>
                  <a:lnTo>
                    <a:pt x="966" y="727"/>
                  </a:lnTo>
                  <a:lnTo>
                    <a:pt x="966" y="728"/>
                  </a:lnTo>
                  <a:lnTo>
                    <a:pt x="967" y="729"/>
                  </a:lnTo>
                  <a:lnTo>
                    <a:pt x="967" y="730"/>
                  </a:lnTo>
                  <a:lnTo>
                    <a:pt x="968" y="732"/>
                  </a:lnTo>
                  <a:lnTo>
                    <a:pt x="968" y="733"/>
                  </a:lnTo>
                  <a:lnTo>
                    <a:pt x="967" y="733"/>
                  </a:lnTo>
                  <a:lnTo>
                    <a:pt x="967" y="734"/>
                  </a:lnTo>
                  <a:lnTo>
                    <a:pt x="966" y="735"/>
                  </a:lnTo>
                  <a:lnTo>
                    <a:pt x="966" y="736"/>
                  </a:lnTo>
                  <a:lnTo>
                    <a:pt x="965" y="736"/>
                  </a:lnTo>
                  <a:lnTo>
                    <a:pt x="966" y="735"/>
                  </a:lnTo>
                  <a:lnTo>
                    <a:pt x="966" y="734"/>
                  </a:lnTo>
                  <a:lnTo>
                    <a:pt x="966" y="733"/>
                  </a:lnTo>
                  <a:lnTo>
                    <a:pt x="965" y="733"/>
                  </a:lnTo>
                  <a:lnTo>
                    <a:pt x="965" y="734"/>
                  </a:lnTo>
                  <a:lnTo>
                    <a:pt x="965" y="735"/>
                  </a:lnTo>
                  <a:lnTo>
                    <a:pt x="965" y="736"/>
                  </a:lnTo>
                  <a:lnTo>
                    <a:pt x="964" y="737"/>
                  </a:lnTo>
                  <a:lnTo>
                    <a:pt x="962" y="740"/>
                  </a:lnTo>
                  <a:lnTo>
                    <a:pt x="961" y="741"/>
                  </a:lnTo>
                  <a:lnTo>
                    <a:pt x="961" y="742"/>
                  </a:lnTo>
                  <a:lnTo>
                    <a:pt x="960" y="743"/>
                  </a:lnTo>
                  <a:lnTo>
                    <a:pt x="960" y="744"/>
                  </a:lnTo>
                  <a:lnTo>
                    <a:pt x="961" y="744"/>
                  </a:lnTo>
                  <a:lnTo>
                    <a:pt x="964" y="743"/>
                  </a:lnTo>
                  <a:lnTo>
                    <a:pt x="965" y="743"/>
                  </a:lnTo>
                  <a:lnTo>
                    <a:pt x="965" y="742"/>
                  </a:lnTo>
                  <a:lnTo>
                    <a:pt x="964" y="742"/>
                  </a:lnTo>
                  <a:lnTo>
                    <a:pt x="962" y="743"/>
                  </a:lnTo>
                  <a:lnTo>
                    <a:pt x="961" y="744"/>
                  </a:lnTo>
                  <a:lnTo>
                    <a:pt x="961" y="743"/>
                  </a:lnTo>
                  <a:lnTo>
                    <a:pt x="961" y="742"/>
                  </a:lnTo>
                  <a:lnTo>
                    <a:pt x="962" y="741"/>
                  </a:lnTo>
                  <a:lnTo>
                    <a:pt x="964" y="738"/>
                  </a:lnTo>
                  <a:lnTo>
                    <a:pt x="965" y="737"/>
                  </a:lnTo>
                  <a:lnTo>
                    <a:pt x="966" y="737"/>
                  </a:lnTo>
                  <a:lnTo>
                    <a:pt x="966" y="736"/>
                  </a:lnTo>
                  <a:lnTo>
                    <a:pt x="967" y="735"/>
                  </a:lnTo>
                  <a:lnTo>
                    <a:pt x="968" y="733"/>
                  </a:lnTo>
                  <a:lnTo>
                    <a:pt x="968" y="734"/>
                  </a:lnTo>
                  <a:lnTo>
                    <a:pt x="969" y="734"/>
                  </a:lnTo>
                  <a:lnTo>
                    <a:pt x="969" y="733"/>
                  </a:lnTo>
                  <a:lnTo>
                    <a:pt x="968" y="732"/>
                  </a:lnTo>
                  <a:lnTo>
                    <a:pt x="968" y="730"/>
                  </a:lnTo>
                  <a:lnTo>
                    <a:pt x="969" y="732"/>
                  </a:lnTo>
                  <a:lnTo>
                    <a:pt x="969" y="733"/>
                  </a:lnTo>
                  <a:lnTo>
                    <a:pt x="970" y="733"/>
                  </a:lnTo>
                  <a:lnTo>
                    <a:pt x="970" y="734"/>
                  </a:lnTo>
                  <a:lnTo>
                    <a:pt x="970" y="735"/>
                  </a:lnTo>
                  <a:lnTo>
                    <a:pt x="969" y="735"/>
                  </a:lnTo>
                  <a:lnTo>
                    <a:pt x="969" y="736"/>
                  </a:lnTo>
                  <a:lnTo>
                    <a:pt x="968" y="736"/>
                  </a:lnTo>
                  <a:lnTo>
                    <a:pt x="968" y="735"/>
                  </a:lnTo>
                  <a:lnTo>
                    <a:pt x="968" y="736"/>
                  </a:lnTo>
                  <a:lnTo>
                    <a:pt x="968" y="738"/>
                  </a:lnTo>
                  <a:lnTo>
                    <a:pt x="968" y="740"/>
                  </a:lnTo>
                  <a:lnTo>
                    <a:pt x="968" y="738"/>
                  </a:lnTo>
                  <a:lnTo>
                    <a:pt x="967" y="737"/>
                  </a:lnTo>
                  <a:lnTo>
                    <a:pt x="967" y="738"/>
                  </a:lnTo>
                  <a:lnTo>
                    <a:pt x="968" y="738"/>
                  </a:lnTo>
                  <a:lnTo>
                    <a:pt x="968" y="740"/>
                  </a:lnTo>
                  <a:lnTo>
                    <a:pt x="967" y="740"/>
                  </a:lnTo>
                  <a:lnTo>
                    <a:pt x="968" y="740"/>
                  </a:lnTo>
                  <a:lnTo>
                    <a:pt x="969" y="740"/>
                  </a:lnTo>
                  <a:lnTo>
                    <a:pt x="969" y="738"/>
                  </a:lnTo>
                  <a:lnTo>
                    <a:pt x="969" y="740"/>
                  </a:lnTo>
                  <a:lnTo>
                    <a:pt x="970" y="741"/>
                  </a:lnTo>
                  <a:lnTo>
                    <a:pt x="969" y="741"/>
                  </a:lnTo>
                  <a:lnTo>
                    <a:pt x="969" y="742"/>
                  </a:lnTo>
                  <a:lnTo>
                    <a:pt x="969" y="743"/>
                  </a:lnTo>
                  <a:lnTo>
                    <a:pt x="969" y="744"/>
                  </a:lnTo>
                  <a:lnTo>
                    <a:pt x="969" y="745"/>
                  </a:lnTo>
                  <a:lnTo>
                    <a:pt x="969" y="746"/>
                  </a:lnTo>
                  <a:lnTo>
                    <a:pt x="968" y="745"/>
                  </a:lnTo>
                  <a:lnTo>
                    <a:pt x="967" y="745"/>
                  </a:lnTo>
                  <a:lnTo>
                    <a:pt x="967" y="744"/>
                  </a:lnTo>
                  <a:lnTo>
                    <a:pt x="968" y="744"/>
                  </a:lnTo>
                  <a:lnTo>
                    <a:pt x="968" y="743"/>
                  </a:lnTo>
                  <a:lnTo>
                    <a:pt x="967" y="744"/>
                  </a:lnTo>
                  <a:lnTo>
                    <a:pt x="967" y="745"/>
                  </a:lnTo>
                  <a:lnTo>
                    <a:pt x="966" y="745"/>
                  </a:lnTo>
                  <a:lnTo>
                    <a:pt x="967" y="746"/>
                  </a:lnTo>
                  <a:lnTo>
                    <a:pt x="966" y="746"/>
                  </a:lnTo>
                  <a:lnTo>
                    <a:pt x="966" y="747"/>
                  </a:lnTo>
                  <a:lnTo>
                    <a:pt x="966" y="746"/>
                  </a:lnTo>
                  <a:lnTo>
                    <a:pt x="966" y="745"/>
                  </a:lnTo>
                  <a:lnTo>
                    <a:pt x="966" y="744"/>
                  </a:lnTo>
                  <a:lnTo>
                    <a:pt x="966" y="743"/>
                  </a:lnTo>
                  <a:lnTo>
                    <a:pt x="965" y="743"/>
                  </a:lnTo>
                  <a:lnTo>
                    <a:pt x="965" y="744"/>
                  </a:lnTo>
                  <a:lnTo>
                    <a:pt x="965" y="745"/>
                  </a:lnTo>
                  <a:lnTo>
                    <a:pt x="964" y="745"/>
                  </a:lnTo>
                  <a:lnTo>
                    <a:pt x="964" y="747"/>
                  </a:lnTo>
                  <a:lnTo>
                    <a:pt x="962" y="747"/>
                  </a:lnTo>
                  <a:lnTo>
                    <a:pt x="962" y="749"/>
                  </a:lnTo>
                  <a:lnTo>
                    <a:pt x="961" y="749"/>
                  </a:lnTo>
                  <a:lnTo>
                    <a:pt x="962" y="749"/>
                  </a:lnTo>
                  <a:lnTo>
                    <a:pt x="961" y="749"/>
                  </a:lnTo>
                  <a:lnTo>
                    <a:pt x="961" y="750"/>
                  </a:lnTo>
                  <a:lnTo>
                    <a:pt x="962" y="749"/>
                  </a:lnTo>
                  <a:lnTo>
                    <a:pt x="964" y="749"/>
                  </a:lnTo>
                  <a:lnTo>
                    <a:pt x="964" y="747"/>
                  </a:lnTo>
                  <a:lnTo>
                    <a:pt x="964" y="749"/>
                  </a:lnTo>
                  <a:lnTo>
                    <a:pt x="962" y="750"/>
                  </a:lnTo>
                  <a:lnTo>
                    <a:pt x="964" y="750"/>
                  </a:lnTo>
                  <a:lnTo>
                    <a:pt x="964" y="749"/>
                  </a:lnTo>
                  <a:lnTo>
                    <a:pt x="964" y="750"/>
                  </a:lnTo>
                  <a:lnTo>
                    <a:pt x="964" y="751"/>
                  </a:lnTo>
                  <a:lnTo>
                    <a:pt x="964" y="750"/>
                  </a:lnTo>
                  <a:lnTo>
                    <a:pt x="964" y="749"/>
                  </a:lnTo>
                  <a:lnTo>
                    <a:pt x="965" y="747"/>
                  </a:lnTo>
                  <a:lnTo>
                    <a:pt x="965" y="749"/>
                  </a:lnTo>
                  <a:lnTo>
                    <a:pt x="965" y="747"/>
                  </a:lnTo>
                  <a:lnTo>
                    <a:pt x="966" y="749"/>
                  </a:lnTo>
                  <a:lnTo>
                    <a:pt x="967" y="749"/>
                  </a:lnTo>
                  <a:lnTo>
                    <a:pt x="967" y="750"/>
                  </a:lnTo>
                  <a:lnTo>
                    <a:pt x="968" y="749"/>
                  </a:lnTo>
                  <a:lnTo>
                    <a:pt x="969" y="747"/>
                  </a:lnTo>
                  <a:lnTo>
                    <a:pt x="969" y="746"/>
                  </a:lnTo>
                  <a:lnTo>
                    <a:pt x="969" y="745"/>
                  </a:lnTo>
                  <a:lnTo>
                    <a:pt x="970" y="745"/>
                  </a:lnTo>
                  <a:lnTo>
                    <a:pt x="972" y="746"/>
                  </a:lnTo>
                  <a:lnTo>
                    <a:pt x="972" y="745"/>
                  </a:lnTo>
                  <a:lnTo>
                    <a:pt x="972" y="744"/>
                  </a:lnTo>
                  <a:lnTo>
                    <a:pt x="973" y="744"/>
                  </a:lnTo>
                  <a:lnTo>
                    <a:pt x="973" y="743"/>
                  </a:lnTo>
                  <a:lnTo>
                    <a:pt x="972" y="742"/>
                  </a:lnTo>
                  <a:lnTo>
                    <a:pt x="972" y="741"/>
                  </a:lnTo>
                  <a:lnTo>
                    <a:pt x="972" y="740"/>
                  </a:lnTo>
                  <a:lnTo>
                    <a:pt x="972" y="738"/>
                  </a:lnTo>
                  <a:lnTo>
                    <a:pt x="973" y="740"/>
                  </a:lnTo>
                  <a:lnTo>
                    <a:pt x="973" y="738"/>
                  </a:lnTo>
                  <a:lnTo>
                    <a:pt x="972" y="738"/>
                  </a:lnTo>
                  <a:lnTo>
                    <a:pt x="972" y="737"/>
                  </a:lnTo>
                  <a:lnTo>
                    <a:pt x="972" y="736"/>
                  </a:lnTo>
                  <a:lnTo>
                    <a:pt x="972" y="735"/>
                  </a:lnTo>
                  <a:lnTo>
                    <a:pt x="972" y="734"/>
                  </a:lnTo>
                  <a:lnTo>
                    <a:pt x="972" y="733"/>
                  </a:lnTo>
                  <a:lnTo>
                    <a:pt x="973" y="733"/>
                  </a:lnTo>
                  <a:lnTo>
                    <a:pt x="973" y="732"/>
                  </a:lnTo>
                  <a:lnTo>
                    <a:pt x="973" y="730"/>
                  </a:lnTo>
                  <a:lnTo>
                    <a:pt x="974" y="730"/>
                  </a:lnTo>
                  <a:lnTo>
                    <a:pt x="974" y="729"/>
                  </a:lnTo>
                  <a:lnTo>
                    <a:pt x="975" y="729"/>
                  </a:lnTo>
                  <a:lnTo>
                    <a:pt x="974" y="728"/>
                  </a:lnTo>
                  <a:lnTo>
                    <a:pt x="974" y="729"/>
                  </a:lnTo>
                  <a:lnTo>
                    <a:pt x="973" y="728"/>
                  </a:lnTo>
                  <a:lnTo>
                    <a:pt x="973" y="727"/>
                  </a:lnTo>
                  <a:lnTo>
                    <a:pt x="972" y="727"/>
                  </a:lnTo>
                  <a:lnTo>
                    <a:pt x="972" y="726"/>
                  </a:lnTo>
                  <a:lnTo>
                    <a:pt x="972" y="725"/>
                  </a:lnTo>
                  <a:lnTo>
                    <a:pt x="970" y="725"/>
                  </a:lnTo>
                  <a:lnTo>
                    <a:pt x="970" y="726"/>
                  </a:lnTo>
                  <a:lnTo>
                    <a:pt x="970" y="727"/>
                  </a:lnTo>
                  <a:lnTo>
                    <a:pt x="972" y="727"/>
                  </a:lnTo>
                  <a:lnTo>
                    <a:pt x="973" y="728"/>
                  </a:lnTo>
                  <a:lnTo>
                    <a:pt x="972" y="728"/>
                  </a:lnTo>
                  <a:lnTo>
                    <a:pt x="972" y="727"/>
                  </a:lnTo>
                  <a:lnTo>
                    <a:pt x="970" y="727"/>
                  </a:lnTo>
                  <a:lnTo>
                    <a:pt x="970" y="726"/>
                  </a:lnTo>
                  <a:lnTo>
                    <a:pt x="969" y="726"/>
                  </a:lnTo>
                  <a:lnTo>
                    <a:pt x="969" y="725"/>
                  </a:lnTo>
                  <a:lnTo>
                    <a:pt x="969" y="724"/>
                  </a:lnTo>
                  <a:lnTo>
                    <a:pt x="970" y="724"/>
                  </a:lnTo>
                  <a:lnTo>
                    <a:pt x="972" y="724"/>
                  </a:lnTo>
                  <a:lnTo>
                    <a:pt x="972" y="725"/>
                  </a:lnTo>
                  <a:lnTo>
                    <a:pt x="972" y="724"/>
                  </a:lnTo>
                  <a:lnTo>
                    <a:pt x="972" y="723"/>
                  </a:lnTo>
                  <a:lnTo>
                    <a:pt x="970" y="721"/>
                  </a:lnTo>
                  <a:lnTo>
                    <a:pt x="969" y="721"/>
                  </a:lnTo>
                  <a:lnTo>
                    <a:pt x="969" y="720"/>
                  </a:lnTo>
                  <a:lnTo>
                    <a:pt x="968" y="720"/>
                  </a:lnTo>
                  <a:lnTo>
                    <a:pt x="967" y="720"/>
                  </a:lnTo>
                  <a:lnTo>
                    <a:pt x="967" y="719"/>
                  </a:lnTo>
                  <a:lnTo>
                    <a:pt x="967" y="718"/>
                  </a:lnTo>
                  <a:lnTo>
                    <a:pt x="968" y="718"/>
                  </a:lnTo>
                  <a:lnTo>
                    <a:pt x="968" y="719"/>
                  </a:lnTo>
                  <a:lnTo>
                    <a:pt x="969" y="719"/>
                  </a:lnTo>
                  <a:lnTo>
                    <a:pt x="970" y="719"/>
                  </a:lnTo>
                  <a:lnTo>
                    <a:pt x="970" y="718"/>
                  </a:lnTo>
                  <a:lnTo>
                    <a:pt x="970" y="717"/>
                  </a:lnTo>
                  <a:lnTo>
                    <a:pt x="969" y="717"/>
                  </a:lnTo>
                  <a:lnTo>
                    <a:pt x="970" y="717"/>
                  </a:lnTo>
                  <a:lnTo>
                    <a:pt x="970" y="716"/>
                  </a:lnTo>
                  <a:lnTo>
                    <a:pt x="970" y="715"/>
                  </a:lnTo>
                  <a:lnTo>
                    <a:pt x="969" y="713"/>
                  </a:lnTo>
                  <a:lnTo>
                    <a:pt x="970" y="713"/>
                  </a:lnTo>
                  <a:lnTo>
                    <a:pt x="970" y="712"/>
                  </a:lnTo>
                  <a:lnTo>
                    <a:pt x="969" y="712"/>
                  </a:lnTo>
                  <a:lnTo>
                    <a:pt x="968" y="712"/>
                  </a:lnTo>
                  <a:lnTo>
                    <a:pt x="968" y="713"/>
                  </a:lnTo>
                  <a:lnTo>
                    <a:pt x="967" y="713"/>
                  </a:lnTo>
                  <a:lnTo>
                    <a:pt x="967" y="712"/>
                  </a:lnTo>
                  <a:lnTo>
                    <a:pt x="968" y="712"/>
                  </a:lnTo>
                  <a:lnTo>
                    <a:pt x="967" y="711"/>
                  </a:lnTo>
                  <a:lnTo>
                    <a:pt x="967" y="712"/>
                  </a:lnTo>
                  <a:lnTo>
                    <a:pt x="967" y="711"/>
                  </a:lnTo>
                  <a:lnTo>
                    <a:pt x="966" y="710"/>
                  </a:lnTo>
                  <a:lnTo>
                    <a:pt x="966" y="709"/>
                  </a:lnTo>
                  <a:lnTo>
                    <a:pt x="966" y="708"/>
                  </a:lnTo>
                  <a:lnTo>
                    <a:pt x="967" y="708"/>
                  </a:lnTo>
                  <a:lnTo>
                    <a:pt x="966" y="708"/>
                  </a:lnTo>
                  <a:lnTo>
                    <a:pt x="966" y="707"/>
                  </a:lnTo>
                  <a:lnTo>
                    <a:pt x="968" y="707"/>
                  </a:lnTo>
                  <a:lnTo>
                    <a:pt x="972" y="707"/>
                  </a:lnTo>
                  <a:lnTo>
                    <a:pt x="974" y="707"/>
                  </a:lnTo>
                  <a:lnTo>
                    <a:pt x="977" y="707"/>
                  </a:lnTo>
                  <a:lnTo>
                    <a:pt x="981" y="707"/>
                  </a:lnTo>
                  <a:lnTo>
                    <a:pt x="984" y="707"/>
                  </a:lnTo>
                  <a:lnTo>
                    <a:pt x="987" y="707"/>
                  </a:lnTo>
                  <a:lnTo>
                    <a:pt x="991" y="707"/>
                  </a:lnTo>
                  <a:lnTo>
                    <a:pt x="994" y="707"/>
                  </a:lnTo>
                  <a:lnTo>
                    <a:pt x="998" y="707"/>
                  </a:lnTo>
                  <a:lnTo>
                    <a:pt x="1001" y="707"/>
                  </a:lnTo>
                  <a:lnTo>
                    <a:pt x="1003" y="707"/>
                  </a:lnTo>
                  <a:lnTo>
                    <a:pt x="1007" y="707"/>
                  </a:lnTo>
                  <a:lnTo>
                    <a:pt x="1010" y="707"/>
                  </a:lnTo>
                  <a:lnTo>
                    <a:pt x="1014" y="707"/>
                  </a:lnTo>
                  <a:lnTo>
                    <a:pt x="1017" y="707"/>
                  </a:lnTo>
                  <a:close/>
                  <a:moveTo>
                    <a:pt x="125" y="655"/>
                  </a:moveTo>
                  <a:lnTo>
                    <a:pt x="125" y="654"/>
                  </a:lnTo>
                  <a:lnTo>
                    <a:pt x="125" y="653"/>
                  </a:lnTo>
                  <a:lnTo>
                    <a:pt x="126" y="653"/>
                  </a:lnTo>
                  <a:lnTo>
                    <a:pt x="126" y="654"/>
                  </a:lnTo>
                  <a:lnTo>
                    <a:pt x="125" y="655"/>
                  </a:lnTo>
                  <a:close/>
                  <a:moveTo>
                    <a:pt x="127" y="653"/>
                  </a:moveTo>
                  <a:lnTo>
                    <a:pt x="127" y="652"/>
                  </a:lnTo>
                  <a:lnTo>
                    <a:pt x="127" y="651"/>
                  </a:lnTo>
                  <a:lnTo>
                    <a:pt x="128" y="651"/>
                  </a:lnTo>
                  <a:lnTo>
                    <a:pt x="128" y="652"/>
                  </a:lnTo>
                  <a:lnTo>
                    <a:pt x="127" y="652"/>
                  </a:lnTo>
                  <a:lnTo>
                    <a:pt x="127" y="653"/>
                  </a:lnTo>
                  <a:close/>
                  <a:moveTo>
                    <a:pt x="130" y="643"/>
                  </a:moveTo>
                  <a:lnTo>
                    <a:pt x="129" y="643"/>
                  </a:lnTo>
                  <a:lnTo>
                    <a:pt x="129" y="642"/>
                  </a:lnTo>
                  <a:lnTo>
                    <a:pt x="129" y="641"/>
                  </a:lnTo>
                  <a:lnTo>
                    <a:pt x="130" y="641"/>
                  </a:lnTo>
                  <a:lnTo>
                    <a:pt x="130" y="642"/>
                  </a:lnTo>
                  <a:lnTo>
                    <a:pt x="130" y="643"/>
                  </a:lnTo>
                  <a:close/>
                  <a:moveTo>
                    <a:pt x="167" y="641"/>
                  </a:moveTo>
                  <a:lnTo>
                    <a:pt x="168" y="641"/>
                  </a:lnTo>
                  <a:lnTo>
                    <a:pt x="168" y="642"/>
                  </a:lnTo>
                  <a:lnTo>
                    <a:pt x="167" y="642"/>
                  </a:lnTo>
                  <a:lnTo>
                    <a:pt x="168" y="642"/>
                  </a:lnTo>
                  <a:lnTo>
                    <a:pt x="167" y="642"/>
                  </a:lnTo>
                  <a:lnTo>
                    <a:pt x="167" y="643"/>
                  </a:lnTo>
                  <a:lnTo>
                    <a:pt x="166" y="643"/>
                  </a:lnTo>
                  <a:lnTo>
                    <a:pt x="166" y="642"/>
                  </a:lnTo>
                  <a:lnTo>
                    <a:pt x="166" y="641"/>
                  </a:lnTo>
                  <a:lnTo>
                    <a:pt x="166" y="640"/>
                  </a:lnTo>
                  <a:lnTo>
                    <a:pt x="167" y="640"/>
                  </a:lnTo>
                  <a:lnTo>
                    <a:pt x="167" y="641"/>
                  </a:lnTo>
                  <a:close/>
                  <a:moveTo>
                    <a:pt x="170" y="641"/>
                  </a:moveTo>
                  <a:lnTo>
                    <a:pt x="170" y="640"/>
                  </a:lnTo>
                  <a:lnTo>
                    <a:pt x="171" y="641"/>
                  </a:lnTo>
                  <a:lnTo>
                    <a:pt x="170" y="641"/>
                  </a:lnTo>
                  <a:lnTo>
                    <a:pt x="170" y="642"/>
                  </a:lnTo>
                  <a:lnTo>
                    <a:pt x="170" y="641"/>
                  </a:lnTo>
                  <a:lnTo>
                    <a:pt x="169" y="641"/>
                  </a:lnTo>
                  <a:lnTo>
                    <a:pt x="169" y="642"/>
                  </a:lnTo>
                  <a:lnTo>
                    <a:pt x="169" y="641"/>
                  </a:lnTo>
                  <a:lnTo>
                    <a:pt x="168" y="641"/>
                  </a:lnTo>
                  <a:lnTo>
                    <a:pt x="169" y="641"/>
                  </a:lnTo>
                  <a:lnTo>
                    <a:pt x="169" y="640"/>
                  </a:lnTo>
                  <a:lnTo>
                    <a:pt x="168" y="640"/>
                  </a:lnTo>
                  <a:lnTo>
                    <a:pt x="169" y="640"/>
                  </a:lnTo>
                  <a:lnTo>
                    <a:pt x="170" y="641"/>
                  </a:lnTo>
                  <a:close/>
                  <a:moveTo>
                    <a:pt x="171" y="640"/>
                  </a:moveTo>
                  <a:lnTo>
                    <a:pt x="171" y="638"/>
                  </a:lnTo>
                  <a:lnTo>
                    <a:pt x="172" y="638"/>
                  </a:lnTo>
                  <a:lnTo>
                    <a:pt x="172" y="640"/>
                  </a:lnTo>
                  <a:lnTo>
                    <a:pt x="171" y="640"/>
                  </a:lnTo>
                  <a:lnTo>
                    <a:pt x="170" y="640"/>
                  </a:lnTo>
                  <a:lnTo>
                    <a:pt x="170" y="638"/>
                  </a:lnTo>
                  <a:lnTo>
                    <a:pt x="171" y="638"/>
                  </a:lnTo>
                  <a:lnTo>
                    <a:pt x="171" y="640"/>
                  </a:lnTo>
                  <a:close/>
                  <a:moveTo>
                    <a:pt x="144" y="640"/>
                  </a:moveTo>
                  <a:lnTo>
                    <a:pt x="144" y="641"/>
                  </a:lnTo>
                  <a:lnTo>
                    <a:pt x="146" y="641"/>
                  </a:lnTo>
                  <a:lnTo>
                    <a:pt x="147" y="640"/>
                  </a:lnTo>
                  <a:lnTo>
                    <a:pt x="147" y="641"/>
                  </a:lnTo>
                  <a:lnTo>
                    <a:pt x="146" y="641"/>
                  </a:lnTo>
                  <a:lnTo>
                    <a:pt x="145" y="641"/>
                  </a:lnTo>
                  <a:lnTo>
                    <a:pt x="145" y="642"/>
                  </a:lnTo>
                  <a:lnTo>
                    <a:pt x="144" y="642"/>
                  </a:lnTo>
                  <a:lnTo>
                    <a:pt x="145" y="642"/>
                  </a:lnTo>
                  <a:lnTo>
                    <a:pt x="144" y="643"/>
                  </a:lnTo>
                  <a:lnTo>
                    <a:pt x="144" y="644"/>
                  </a:lnTo>
                  <a:lnTo>
                    <a:pt x="143" y="644"/>
                  </a:lnTo>
                  <a:lnTo>
                    <a:pt x="143" y="645"/>
                  </a:lnTo>
                  <a:lnTo>
                    <a:pt x="143" y="646"/>
                  </a:lnTo>
                  <a:lnTo>
                    <a:pt x="142" y="645"/>
                  </a:lnTo>
                  <a:lnTo>
                    <a:pt x="141" y="645"/>
                  </a:lnTo>
                  <a:lnTo>
                    <a:pt x="141" y="644"/>
                  </a:lnTo>
                  <a:lnTo>
                    <a:pt x="142" y="644"/>
                  </a:lnTo>
                  <a:lnTo>
                    <a:pt x="142" y="643"/>
                  </a:lnTo>
                  <a:lnTo>
                    <a:pt x="143" y="643"/>
                  </a:lnTo>
                  <a:lnTo>
                    <a:pt x="142" y="642"/>
                  </a:lnTo>
                  <a:lnTo>
                    <a:pt x="141" y="642"/>
                  </a:lnTo>
                  <a:lnTo>
                    <a:pt x="141" y="641"/>
                  </a:lnTo>
                  <a:lnTo>
                    <a:pt x="138" y="640"/>
                  </a:lnTo>
                  <a:lnTo>
                    <a:pt x="140" y="638"/>
                  </a:lnTo>
                  <a:lnTo>
                    <a:pt x="142" y="638"/>
                  </a:lnTo>
                  <a:lnTo>
                    <a:pt x="143" y="638"/>
                  </a:lnTo>
                  <a:lnTo>
                    <a:pt x="143" y="640"/>
                  </a:lnTo>
                  <a:lnTo>
                    <a:pt x="144" y="640"/>
                  </a:lnTo>
                  <a:close/>
                  <a:moveTo>
                    <a:pt x="154" y="643"/>
                  </a:moveTo>
                  <a:lnTo>
                    <a:pt x="154" y="644"/>
                  </a:lnTo>
                  <a:lnTo>
                    <a:pt x="153" y="643"/>
                  </a:lnTo>
                  <a:lnTo>
                    <a:pt x="153" y="644"/>
                  </a:lnTo>
                  <a:lnTo>
                    <a:pt x="152" y="644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4"/>
                  </a:lnTo>
                  <a:lnTo>
                    <a:pt x="146" y="645"/>
                  </a:lnTo>
                  <a:lnTo>
                    <a:pt x="146" y="644"/>
                  </a:lnTo>
                  <a:lnTo>
                    <a:pt x="146" y="643"/>
                  </a:lnTo>
                  <a:lnTo>
                    <a:pt x="147" y="643"/>
                  </a:lnTo>
                  <a:lnTo>
                    <a:pt x="149" y="643"/>
                  </a:lnTo>
                  <a:lnTo>
                    <a:pt x="150" y="643"/>
                  </a:lnTo>
                  <a:lnTo>
                    <a:pt x="150" y="642"/>
                  </a:lnTo>
                  <a:lnTo>
                    <a:pt x="151" y="642"/>
                  </a:lnTo>
                  <a:lnTo>
                    <a:pt x="152" y="642"/>
                  </a:lnTo>
                  <a:lnTo>
                    <a:pt x="153" y="641"/>
                  </a:lnTo>
                  <a:lnTo>
                    <a:pt x="153" y="640"/>
                  </a:lnTo>
                  <a:lnTo>
                    <a:pt x="153" y="638"/>
                  </a:lnTo>
                  <a:lnTo>
                    <a:pt x="154" y="638"/>
                  </a:lnTo>
                  <a:lnTo>
                    <a:pt x="153" y="638"/>
                  </a:lnTo>
                  <a:lnTo>
                    <a:pt x="154" y="638"/>
                  </a:lnTo>
                  <a:lnTo>
                    <a:pt x="155" y="638"/>
                  </a:lnTo>
                  <a:lnTo>
                    <a:pt x="155" y="640"/>
                  </a:lnTo>
                  <a:lnTo>
                    <a:pt x="154" y="641"/>
                  </a:lnTo>
                  <a:lnTo>
                    <a:pt x="154" y="642"/>
                  </a:lnTo>
                  <a:lnTo>
                    <a:pt x="154" y="643"/>
                  </a:lnTo>
                  <a:close/>
                  <a:moveTo>
                    <a:pt x="176" y="637"/>
                  </a:moveTo>
                  <a:lnTo>
                    <a:pt x="177" y="637"/>
                  </a:lnTo>
                  <a:lnTo>
                    <a:pt x="176" y="637"/>
                  </a:lnTo>
                  <a:lnTo>
                    <a:pt x="176" y="638"/>
                  </a:lnTo>
                  <a:lnTo>
                    <a:pt x="175" y="638"/>
                  </a:lnTo>
                  <a:lnTo>
                    <a:pt x="175" y="637"/>
                  </a:lnTo>
                  <a:lnTo>
                    <a:pt x="176" y="637"/>
                  </a:lnTo>
                  <a:close/>
                  <a:moveTo>
                    <a:pt x="163" y="637"/>
                  </a:moveTo>
                  <a:lnTo>
                    <a:pt x="163" y="638"/>
                  </a:lnTo>
                  <a:lnTo>
                    <a:pt x="162" y="638"/>
                  </a:lnTo>
                  <a:lnTo>
                    <a:pt x="162" y="640"/>
                  </a:lnTo>
                  <a:lnTo>
                    <a:pt x="162" y="641"/>
                  </a:lnTo>
                  <a:lnTo>
                    <a:pt x="163" y="641"/>
                  </a:lnTo>
                  <a:lnTo>
                    <a:pt x="165" y="641"/>
                  </a:lnTo>
                  <a:lnTo>
                    <a:pt x="163" y="641"/>
                  </a:lnTo>
                  <a:lnTo>
                    <a:pt x="165" y="641"/>
                  </a:lnTo>
                  <a:lnTo>
                    <a:pt x="165" y="640"/>
                  </a:lnTo>
                  <a:lnTo>
                    <a:pt x="165" y="641"/>
                  </a:lnTo>
                  <a:lnTo>
                    <a:pt x="166" y="641"/>
                  </a:lnTo>
                  <a:lnTo>
                    <a:pt x="165" y="641"/>
                  </a:lnTo>
                  <a:lnTo>
                    <a:pt x="166" y="641"/>
                  </a:lnTo>
                  <a:lnTo>
                    <a:pt x="166" y="642"/>
                  </a:lnTo>
                  <a:lnTo>
                    <a:pt x="165" y="642"/>
                  </a:lnTo>
                  <a:lnTo>
                    <a:pt x="166" y="642"/>
                  </a:lnTo>
                  <a:lnTo>
                    <a:pt x="166" y="643"/>
                  </a:lnTo>
                  <a:lnTo>
                    <a:pt x="165" y="643"/>
                  </a:lnTo>
                  <a:lnTo>
                    <a:pt x="163" y="643"/>
                  </a:lnTo>
                  <a:lnTo>
                    <a:pt x="162" y="644"/>
                  </a:lnTo>
                  <a:lnTo>
                    <a:pt x="161" y="644"/>
                  </a:lnTo>
                  <a:lnTo>
                    <a:pt x="161" y="645"/>
                  </a:lnTo>
                  <a:lnTo>
                    <a:pt x="160" y="645"/>
                  </a:lnTo>
                  <a:lnTo>
                    <a:pt x="160" y="646"/>
                  </a:lnTo>
                  <a:lnTo>
                    <a:pt x="159" y="645"/>
                  </a:lnTo>
                  <a:lnTo>
                    <a:pt x="160" y="645"/>
                  </a:lnTo>
                  <a:lnTo>
                    <a:pt x="159" y="645"/>
                  </a:lnTo>
                  <a:lnTo>
                    <a:pt x="159" y="644"/>
                  </a:lnTo>
                  <a:lnTo>
                    <a:pt x="159" y="643"/>
                  </a:lnTo>
                  <a:lnTo>
                    <a:pt x="158" y="645"/>
                  </a:lnTo>
                  <a:lnTo>
                    <a:pt x="158" y="646"/>
                  </a:lnTo>
                  <a:lnTo>
                    <a:pt x="157" y="646"/>
                  </a:lnTo>
                  <a:lnTo>
                    <a:pt x="157" y="645"/>
                  </a:lnTo>
                  <a:lnTo>
                    <a:pt x="157" y="644"/>
                  </a:lnTo>
                  <a:lnTo>
                    <a:pt x="158" y="644"/>
                  </a:lnTo>
                  <a:lnTo>
                    <a:pt x="158" y="643"/>
                  </a:lnTo>
                  <a:lnTo>
                    <a:pt x="159" y="643"/>
                  </a:lnTo>
                  <a:lnTo>
                    <a:pt x="159" y="642"/>
                  </a:lnTo>
                  <a:lnTo>
                    <a:pt x="158" y="642"/>
                  </a:lnTo>
                  <a:lnTo>
                    <a:pt x="158" y="641"/>
                  </a:lnTo>
                  <a:lnTo>
                    <a:pt x="159" y="641"/>
                  </a:lnTo>
                  <a:lnTo>
                    <a:pt x="159" y="642"/>
                  </a:lnTo>
                  <a:lnTo>
                    <a:pt x="160" y="642"/>
                  </a:lnTo>
                  <a:lnTo>
                    <a:pt x="161" y="642"/>
                  </a:lnTo>
                  <a:lnTo>
                    <a:pt x="160" y="641"/>
                  </a:lnTo>
                  <a:lnTo>
                    <a:pt x="160" y="640"/>
                  </a:lnTo>
                  <a:lnTo>
                    <a:pt x="161" y="640"/>
                  </a:lnTo>
                  <a:lnTo>
                    <a:pt x="160" y="640"/>
                  </a:lnTo>
                  <a:lnTo>
                    <a:pt x="160" y="638"/>
                  </a:lnTo>
                  <a:lnTo>
                    <a:pt x="160" y="637"/>
                  </a:lnTo>
                  <a:lnTo>
                    <a:pt x="161" y="637"/>
                  </a:lnTo>
                  <a:lnTo>
                    <a:pt x="162" y="637"/>
                  </a:lnTo>
                  <a:lnTo>
                    <a:pt x="162" y="636"/>
                  </a:lnTo>
                  <a:lnTo>
                    <a:pt x="163" y="637"/>
                  </a:lnTo>
                  <a:close/>
                  <a:moveTo>
                    <a:pt x="174" y="636"/>
                  </a:moveTo>
                  <a:lnTo>
                    <a:pt x="174" y="637"/>
                  </a:lnTo>
                  <a:lnTo>
                    <a:pt x="174" y="636"/>
                  </a:lnTo>
                  <a:lnTo>
                    <a:pt x="175" y="636"/>
                  </a:lnTo>
                  <a:lnTo>
                    <a:pt x="175" y="637"/>
                  </a:lnTo>
                  <a:lnTo>
                    <a:pt x="174" y="637"/>
                  </a:lnTo>
                  <a:lnTo>
                    <a:pt x="172" y="637"/>
                  </a:lnTo>
                  <a:lnTo>
                    <a:pt x="174" y="637"/>
                  </a:lnTo>
                  <a:lnTo>
                    <a:pt x="174" y="636"/>
                  </a:lnTo>
                  <a:close/>
                  <a:moveTo>
                    <a:pt x="171" y="636"/>
                  </a:moveTo>
                  <a:lnTo>
                    <a:pt x="172" y="636"/>
                  </a:lnTo>
                  <a:lnTo>
                    <a:pt x="171" y="636"/>
                  </a:lnTo>
                  <a:lnTo>
                    <a:pt x="171" y="637"/>
                  </a:lnTo>
                  <a:lnTo>
                    <a:pt x="170" y="637"/>
                  </a:lnTo>
                  <a:lnTo>
                    <a:pt x="170" y="636"/>
                  </a:lnTo>
                  <a:lnTo>
                    <a:pt x="169" y="636"/>
                  </a:lnTo>
                  <a:lnTo>
                    <a:pt x="169" y="635"/>
                  </a:lnTo>
                  <a:lnTo>
                    <a:pt x="169" y="634"/>
                  </a:lnTo>
                  <a:lnTo>
                    <a:pt x="170" y="634"/>
                  </a:lnTo>
                  <a:lnTo>
                    <a:pt x="171" y="634"/>
                  </a:lnTo>
                  <a:lnTo>
                    <a:pt x="171" y="635"/>
                  </a:lnTo>
                  <a:lnTo>
                    <a:pt x="171" y="636"/>
                  </a:lnTo>
                  <a:close/>
                  <a:moveTo>
                    <a:pt x="208" y="633"/>
                  </a:moveTo>
                  <a:lnTo>
                    <a:pt x="209" y="633"/>
                  </a:lnTo>
                  <a:lnTo>
                    <a:pt x="208" y="634"/>
                  </a:lnTo>
                  <a:lnTo>
                    <a:pt x="209" y="634"/>
                  </a:lnTo>
                  <a:lnTo>
                    <a:pt x="210" y="634"/>
                  </a:lnTo>
                  <a:lnTo>
                    <a:pt x="211" y="634"/>
                  </a:lnTo>
                  <a:lnTo>
                    <a:pt x="212" y="634"/>
                  </a:lnTo>
                  <a:lnTo>
                    <a:pt x="213" y="634"/>
                  </a:lnTo>
                  <a:lnTo>
                    <a:pt x="214" y="634"/>
                  </a:lnTo>
                  <a:lnTo>
                    <a:pt x="217" y="634"/>
                  </a:lnTo>
                  <a:lnTo>
                    <a:pt x="216" y="635"/>
                  </a:lnTo>
                  <a:lnTo>
                    <a:pt x="214" y="635"/>
                  </a:lnTo>
                  <a:lnTo>
                    <a:pt x="213" y="635"/>
                  </a:lnTo>
                  <a:lnTo>
                    <a:pt x="212" y="635"/>
                  </a:lnTo>
                  <a:lnTo>
                    <a:pt x="211" y="635"/>
                  </a:lnTo>
                  <a:lnTo>
                    <a:pt x="210" y="636"/>
                  </a:lnTo>
                  <a:lnTo>
                    <a:pt x="210" y="635"/>
                  </a:lnTo>
                  <a:lnTo>
                    <a:pt x="209" y="635"/>
                  </a:lnTo>
                  <a:lnTo>
                    <a:pt x="209" y="636"/>
                  </a:lnTo>
                  <a:lnTo>
                    <a:pt x="208" y="636"/>
                  </a:lnTo>
                  <a:lnTo>
                    <a:pt x="208" y="635"/>
                  </a:lnTo>
                  <a:lnTo>
                    <a:pt x="207" y="635"/>
                  </a:lnTo>
                  <a:lnTo>
                    <a:pt x="205" y="635"/>
                  </a:lnTo>
                  <a:lnTo>
                    <a:pt x="204" y="635"/>
                  </a:lnTo>
                  <a:lnTo>
                    <a:pt x="203" y="635"/>
                  </a:lnTo>
                  <a:lnTo>
                    <a:pt x="202" y="635"/>
                  </a:lnTo>
                  <a:lnTo>
                    <a:pt x="202" y="634"/>
                  </a:lnTo>
                  <a:lnTo>
                    <a:pt x="201" y="634"/>
                  </a:lnTo>
                  <a:lnTo>
                    <a:pt x="201" y="633"/>
                  </a:lnTo>
                  <a:lnTo>
                    <a:pt x="201" y="634"/>
                  </a:lnTo>
                  <a:lnTo>
                    <a:pt x="202" y="634"/>
                  </a:lnTo>
                  <a:lnTo>
                    <a:pt x="203" y="633"/>
                  </a:lnTo>
                  <a:lnTo>
                    <a:pt x="203" y="634"/>
                  </a:lnTo>
                  <a:lnTo>
                    <a:pt x="204" y="634"/>
                  </a:lnTo>
                  <a:lnTo>
                    <a:pt x="205" y="634"/>
                  </a:lnTo>
                  <a:lnTo>
                    <a:pt x="205" y="633"/>
                  </a:lnTo>
                  <a:lnTo>
                    <a:pt x="207" y="633"/>
                  </a:lnTo>
                  <a:lnTo>
                    <a:pt x="208" y="633"/>
                  </a:lnTo>
                  <a:close/>
                  <a:moveTo>
                    <a:pt x="226" y="629"/>
                  </a:moveTo>
                  <a:lnTo>
                    <a:pt x="225" y="629"/>
                  </a:lnTo>
                  <a:lnTo>
                    <a:pt x="224" y="631"/>
                  </a:lnTo>
                  <a:lnTo>
                    <a:pt x="222" y="631"/>
                  </a:lnTo>
                  <a:lnTo>
                    <a:pt x="221" y="631"/>
                  </a:lnTo>
                  <a:lnTo>
                    <a:pt x="222" y="629"/>
                  </a:lnTo>
                  <a:lnTo>
                    <a:pt x="222" y="628"/>
                  </a:lnTo>
                  <a:lnTo>
                    <a:pt x="224" y="627"/>
                  </a:lnTo>
                  <a:lnTo>
                    <a:pt x="225" y="627"/>
                  </a:lnTo>
                  <a:lnTo>
                    <a:pt x="226" y="627"/>
                  </a:lnTo>
                  <a:lnTo>
                    <a:pt x="226" y="628"/>
                  </a:lnTo>
                  <a:lnTo>
                    <a:pt x="227" y="628"/>
                  </a:lnTo>
                  <a:lnTo>
                    <a:pt x="226" y="629"/>
                  </a:lnTo>
                  <a:close/>
                  <a:moveTo>
                    <a:pt x="200" y="627"/>
                  </a:moveTo>
                  <a:lnTo>
                    <a:pt x="201" y="627"/>
                  </a:lnTo>
                  <a:lnTo>
                    <a:pt x="201" y="628"/>
                  </a:lnTo>
                  <a:lnTo>
                    <a:pt x="202" y="629"/>
                  </a:lnTo>
                  <a:lnTo>
                    <a:pt x="201" y="629"/>
                  </a:lnTo>
                  <a:lnTo>
                    <a:pt x="201" y="631"/>
                  </a:lnTo>
                  <a:lnTo>
                    <a:pt x="200" y="631"/>
                  </a:lnTo>
                  <a:lnTo>
                    <a:pt x="199" y="631"/>
                  </a:lnTo>
                  <a:lnTo>
                    <a:pt x="199" y="632"/>
                  </a:lnTo>
                  <a:lnTo>
                    <a:pt x="199" y="633"/>
                  </a:lnTo>
                  <a:lnTo>
                    <a:pt x="200" y="633"/>
                  </a:lnTo>
                  <a:lnTo>
                    <a:pt x="200" y="634"/>
                  </a:lnTo>
                  <a:lnTo>
                    <a:pt x="199" y="634"/>
                  </a:lnTo>
                  <a:lnTo>
                    <a:pt x="197" y="634"/>
                  </a:lnTo>
                  <a:lnTo>
                    <a:pt x="196" y="634"/>
                  </a:lnTo>
                  <a:lnTo>
                    <a:pt x="195" y="634"/>
                  </a:lnTo>
                  <a:lnTo>
                    <a:pt x="196" y="634"/>
                  </a:lnTo>
                  <a:lnTo>
                    <a:pt x="195" y="634"/>
                  </a:lnTo>
                  <a:lnTo>
                    <a:pt x="195" y="635"/>
                  </a:lnTo>
                  <a:lnTo>
                    <a:pt x="194" y="634"/>
                  </a:lnTo>
                  <a:lnTo>
                    <a:pt x="194" y="635"/>
                  </a:lnTo>
                  <a:lnTo>
                    <a:pt x="194" y="634"/>
                  </a:lnTo>
                  <a:lnTo>
                    <a:pt x="194" y="635"/>
                  </a:lnTo>
                  <a:lnTo>
                    <a:pt x="194" y="636"/>
                  </a:lnTo>
                  <a:lnTo>
                    <a:pt x="194" y="635"/>
                  </a:lnTo>
                  <a:lnTo>
                    <a:pt x="193" y="635"/>
                  </a:lnTo>
                  <a:lnTo>
                    <a:pt x="193" y="636"/>
                  </a:lnTo>
                  <a:lnTo>
                    <a:pt x="193" y="635"/>
                  </a:lnTo>
                  <a:lnTo>
                    <a:pt x="192" y="636"/>
                  </a:lnTo>
                  <a:lnTo>
                    <a:pt x="191" y="635"/>
                  </a:lnTo>
                  <a:lnTo>
                    <a:pt x="191" y="636"/>
                  </a:lnTo>
                  <a:lnTo>
                    <a:pt x="189" y="636"/>
                  </a:lnTo>
                  <a:lnTo>
                    <a:pt x="188" y="635"/>
                  </a:lnTo>
                  <a:lnTo>
                    <a:pt x="187" y="636"/>
                  </a:lnTo>
                  <a:lnTo>
                    <a:pt x="186" y="636"/>
                  </a:lnTo>
                  <a:lnTo>
                    <a:pt x="182" y="636"/>
                  </a:lnTo>
                  <a:lnTo>
                    <a:pt x="184" y="636"/>
                  </a:lnTo>
                  <a:lnTo>
                    <a:pt x="184" y="635"/>
                  </a:lnTo>
                  <a:lnTo>
                    <a:pt x="185" y="635"/>
                  </a:lnTo>
                  <a:lnTo>
                    <a:pt x="185" y="636"/>
                  </a:lnTo>
                  <a:lnTo>
                    <a:pt x="185" y="635"/>
                  </a:lnTo>
                  <a:lnTo>
                    <a:pt x="186" y="635"/>
                  </a:lnTo>
                  <a:lnTo>
                    <a:pt x="186" y="636"/>
                  </a:lnTo>
                  <a:lnTo>
                    <a:pt x="186" y="635"/>
                  </a:lnTo>
                  <a:lnTo>
                    <a:pt x="187" y="635"/>
                  </a:lnTo>
                  <a:lnTo>
                    <a:pt x="187" y="634"/>
                  </a:lnTo>
                  <a:lnTo>
                    <a:pt x="188" y="634"/>
                  </a:lnTo>
                  <a:lnTo>
                    <a:pt x="189" y="634"/>
                  </a:lnTo>
                  <a:lnTo>
                    <a:pt x="189" y="635"/>
                  </a:lnTo>
                  <a:lnTo>
                    <a:pt x="191" y="634"/>
                  </a:lnTo>
                  <a:lnTo>
                    <a:pt x="192" y="634"/>
                  </a:lnTo>
                  <a:lnTo>
                    <a:pt x="193" y="634"/>
                  </a:lnTo>
                  <a:lnTo>
                    <a:pt x="193" y="633"/>
                  </a:lnTo>
                  <a:lnTo>
                    <a:pt x="194" y="633"/>
                  </a:lnTo>
                  <a:lnTo>
                    <a:pt x="193" y="633"/>
                  </a:lnTo>
                  <a:lnTo>
                    <a:pt x="193" y="632"/>
                  </a:lnTo>
                  <a:lnTo>
                    <a:pt x="195" y="632"/>
                  </a:lnTo>
                  <a:lnTo>
                    <a:pt x="195" y="633"/>
                  </a:lnTo>
                  <a:lnTo>
                    <a:pt x="195" y="632"/>
                  </a:lnTo>
                  <a:lnTo>
                    <a:pt x="196" y="632"/>
                  </a:lnTo>
                  <a:lnTo>
                    <a:pt x="197" y="632"/>
                  </a:lnTo>
                  <a:lnTo>
                    <a:pt x="197" y="631"/>
                  </a:lnTo>
                  <a:lnTo>
                    <a:pt x="197" y="629"/>
                  </a:lnTo>
                  <a:lnTo>
                    <a:pt x="196" y="629"/>
                  </a:lnTo>
                  <a:lnTo>
                    <a:pt x="195" y="629"/>
                  </a:lnTo>
                  <a:lnTo>
                    <a:pt x="195" y="628"/>
                  </a:lnTo>
                  <a:lnTo>
                    <a:pt x="196" y="628"/>
                  </a:lnTo>
                  <a:lnTo>
                    <a:pt x="196" y="627"/>
                  </a:lnTo>
                  <a:lnTo>
                    <a:pt x="197" y="627"/>
                  </a:lnTo>
                  <a:lnTo>
                    <a:pt x="199" y="626"/>
                  </a:lnTo>
                  <a:lnTo>
                    <a:pt x="200" y="626"/>
                  </a:lnTo>
                  <a:lnTo>
                    <a:pt x="200" y="627"/>
                  </a:lnTo>
                  <a:close/>
                  <a:moveTo>
                    <a:pt x="243" y="625"/>
                  </a:moveTo>
                  <a:lnTo>
                    <a:pt x="242" y="626"/>
                  </a:lnTo>
                  <a:lnTo>
                    <a:pt x="242" y="625"/>
                  </a:lnTo>
                  <a:lnTo>
                    <a:pt x="242" y="624"/>
                  </a:lnTo>
                  <a:lnTo>
                    <a:pt x="243" y="624"/>
                  </a:lnTo>
                  <a:lnTo>
                    <a:pt x="243" y="625"/>
                  </a:lnTo>
                  <a:close/>
                  <a:moveTo>
                    <a:pt x="252" y="621"/>
                  </a:moveTo>
                  <a:lnTo>
                    <a:pt x="252" y="623"/>
                  </a:lnTo>
                  <a:lnTo>
                    <a:pt x="251" y="623"/>
                  </a:lnTo>
                  <a:lnTo>
                    <a:pt x="251" y="621"/>
                  </a:lnTo>
                  <a:lnTo>
                    <a:pt x="250" y="623"/>
                  </a:lnTo>
                  <a:lnTo>
                    <a:pt x="250" y="624"/>
                  </a:lnTo>
                  <a:lnTo>
                    <a:pt x="249" y="624"/>
                  </a:lnTo>
                  <a:lnTo>
                    <a:pt x="249" y="623"/>
                  </a:lnTo>
                  <a:lnTo>
                    <a:pt x="249" y="621"/>
                  </a:lnTo>
                  <a:lnTo>
                    <a:pt x="250" y="620"/>
                  </a:lnTo>
                  <a:lnTo>
                    <a:pt x="251" y="620"/>
                  </a:lnTo>
                  <a:lnTo>
                    <a:pt x="251" y="619"/>
                  </a:lnTo>
                  <a:lnTo>
                    <a:pt x="252" y="619"/>
                  </a:lnTo>
                  <a:lnTo>
                    <a:pt x="252" y="620"/>
                  </a:lnTo>
                  <a:lnTo>
                    <a:pt x="253" y="620"/>
                  </a:lnTo>
                  <a:lnTo>
                    <a:pt x="252" y="621"/>
                  </a:lnTo>
                  <a:close/>
                  <a:moveTo>
                    <a:pt x="259" y="619"/>
                  </a:moveTo>
                  <a:lnTo>
                    <a:pt x="258" y="619"/>
                  </a:lnTo>
                  <a:lnTo>
                    <a:pt x="259" y="618"/>
                  </a:lnTo>
                  <a:lnTo>
                    <a:pt x="259" y="617"/>
                  </a:lnTo>
                  <a:lnTo>
                    <a:pt x="260" y="617"/>
                  </a:lnTo>
                  <a:lnTo>
                    <a:pt x="260" y="618"/>
                  </a:lnTo>
                  <a:lnTo>
                    <a:pt x="259" y="619"/>
                  </a:lnTo>
                  <a:close/>
                  <a:moveTo>
                    <a:pt x="264" y="615"/>
                  </a:moveTo>
                  <a:lnTo>
                    <a:pt x="266" y="615"/>
                  </a:lnTo>
                  <a:lnTo>
                    <a:pt x="266" y="616"/>
                  </a:lnTo>
                  <a:lnTo>
                    <a:pt x="266" y="615"/>
                  </a:lnTo>
                  <a:lnTo>
                    <a:pt x="266" y="616"/>
                  </a:lnTo>
                  <a:lnTo>
                    <a:pt x="266" y="617"/>
                  </a:lnTo>
                  <a:lnTo>
                    <a:pt x="266" y="618"/>
                  </a:lnTo>
                  <a:lnTo>
                    <a:pt x="264" y="617"/>
                  </a:lnTo>
                  <a:lnTo>
                    <a:pt x="263" y="617"/>
                  </a:lnTo>
                  <a:lnTo>
                    <a:pt x="262" y="617"/>
                  </a:lnTo>
                  <a:lnTo>
                    <a:pt x="261" y="617"/>
                  </a:lnTo>
                  <a:lnTo>
                    <a:pt x="261" y="616"/>
                  </a:lnTo>
                  <a:lnTo>
                    <a:pt x="262" y="616"/>
                  </a:lnTo>
                  <a:lnTo>
                    <a:pt x="263" y="616"/>
                  </a:lnTo>
                  <a:lnTo>
                    <a:pt x="263" y="615"/>
                  </a:lnTo>
                  <a:lnTo>
                    <a:pt x="264" y="615"/>
                  </a:lnTo>
                  <a:close/>
                  <a:moveTo>
                    <a:pt x="261" y="616"/>
                  </a:moveTo>
                  <a:lnTo>
                    <a:pt x="260" y="616"/>
                  </a:lnTo>
                  <a:lnTo>
                    <a:pt x="260" y="615"/>
                  </a:lnTo>
                  <a:lnTo>
                    <a:pt x="259" y="615"/>
                  </a:lnTo>
                  <a:lnTo>
                    <a:pt x="260" y="615"/>
                  </a:lnTo>
                  <a:lnTo>
                    <a:pt x="260" y="613"/>
                  </a:lnTo>
                  <a:lnTo>
                    <a:pt x="261" y="615"/>
                  </a:lnTo>
                  <a:lnTo>
                    <a:pt x="261" y="616"/>
                  </a:lnTo>
                  <a:close/>
                  <a:moveTo>
                    <a:pt x="266" y="613"/>
                  </a:moveTo>
                  <a:lnTo>
                    <a:pt x="264" y="613"/>
                  </a:lnTo>
                  <a:lnTo>
                    <a:pt x="264" y="612"/>
                  </a:lnTo>
                  <a:lnTo>
                    <a:pt x="264" y="611"/>
                  </a:lnTo>
                  <a:lnTo>
                    <a:pt x="266" y="611"/>
                  </a:lnTo>
                  <a:lnTo>
                    <a:pt x="266" y="612"/>
                  </a:lnTo>
                  <a:lnTo>
                    <a:pt x="266" y="613"/>
                  </a:lnTo>
                  <a:close/>
                  <a:moveTo>
                    <a:pt x="291" y="598"/>
                  </a:moveTo>
                  <a:lnTo>
                    <a:pt x="292" y="599"/>
                  </a:lnTo>
                  <a:lnTo>
                    <a:pt x="293" y="599"/>
                  </a:lnTo>
                  <a:lnTo>
                    <a:pt x="294" y="599"/>
                  </a:lnTo>
                  <a:lnTo>
                    <a:pt x="294" y="600"/>
                  </a:lnTo>
                  <a:lnTo>
                    <a:pt x="293" y="601"/>
                  </a:lnTo>
                  <a:lnTo>
                    <a:pt x="293" y="602"/>
                  </a:lnTo>
                  <a:lnTo>
                    <a:pt x="293" y="603"/>
                  </a:lnTo>
                  <a:lnTo>
                    <a:pt x="292" y="603"/>
                  </a:lnTo>
                  <a:lnTo>
                    <a:pt x="289" y="606"/>
                  </a:lnTo>
                  <a:lnTo>
                    <a:pt x="288" y="606"/>
                  </a:lnTo>
                  <a:lnTo>
                    <a:pt x="287" y="606"/>
                  </a:lnTo>
                  <a:lnTo>
                    <a:pt x="286" y="607"/>
                  </a:lnTo>
                  <a:lnTo>
                    <a:pt x="286" y="608"/>
                  </a:lnTo>
                  <a:lnTo>
                    <a:pt x="285" y="608"/>
                  </a:lnTo>
                  <a:lnTo>
                    <a:pt x="285" y="609"/>
                  </a:lnTo>
                  <a:lnTo>
                    <a:pt x="285" y="610"/>
                  </a:lnTo>
                  <a:lnTo>
                    <a:pt x="284" y="610"/>
                  </a:lnTo>
                  <a:lnTo>
                    <a:pt x="284" y="611"/>
                  </a:lnTo>
                  <a:lnTo>
                    <a:pt x="283" y="611"/>
                  </a:lnTo>
                  <a:lnTo>
                    <a:pt x="281" y="611"/>
                  </a:lnTo>
                  <a:lnTo>
                    <a:pt x="281" y="612"/>
                  </a:lnTo>
                  <a:lnTo>
                    <a:pt x="280" y="612"/>
                  </a:lnTo>
                  <a:lnTo>
                    <a:pt x="280" y="613"/>
                  </a:lnTo>
                  <a:lnTo>
                    <a:pt x="279" y="613"/>
                  </a:lnTo>
                  <a:lnTo>
                    <a:pt x="279" y="615"/>
                  </a:lnTo>
                  <a:lnTo>
                    <a:pt x="279" y="613"/>
                  </a:lnTo>
                  <a:lnTo>
                    <a:pt x="278" y="613"/>
                  </a:lnTo>
                  <a:lnTo>
                    <a:pt x="278" y="615"/>
                  </a:lnTo>
                  <a:lnTo>
                    <a:pt x="277" y="615"/>
                  </a:lnTo>
                  <a:lnTo>
                    <a:pt x="276" y="616"/>
                  </a:lnTo>
                  <a:lnTo>
                    <a:pt x="275" y="617"/>
                  </a:lnTo>
                  <a:lnTo>
                    <a:pt x="275" y="616"/>
                  </a:lnTo>
                  <a:lnTo>
                    <a:pt x="276" y="616"/>
                  </a:lnTo>
                  <a:lnTo>
                    <a:pt x="275" y="616"/>
                  </a:lnTo>
                  <a:lnTo>
                    <a:pt x="276" y="615"/>
                  </a:lnTo>
                  <a:lnTo>
                    <a:pt x="277" y="615"/>
                  </a:lnTo>
                  <a:lnTo>
                    <a:pt x="277" y="613"/>
                  </a:lnTo>
                  <a:lnTo>
                    <a:pt x="278" y="613"/>
                  </a:lnTo>
                  <a:lnTo>
                    <a:pt x="278" y="612"/>
                  </a:lnTo>
                  <a:lnTo>
                    <a:pt x="278" y="611"/>
                  </a:lnTo>
                  <a:lnTo>
                    <a:pt x="279" y="611"/>
                  </a:lnTo>
                  <a:lnTo>
                    <a:pt x="279" y="610"/>
                  </a:lnTo>
                  <a:lnTo>
                    <a:pt x="279" y="609"/>
                  </a:lnTo>
                  <a:lnTo>
                    <a:pt x="279" y="608"/>
                  </a:lnTo>
                  <a:lnTo>
                    <a:pt x="280" y="607"/>
                  </a:lnTo>
                  <a:lnTo>
                    <a:pt x="281" y="606"/>
                  </a:lnTo>
                  <a:lnTo>
                    <a:pt x="283" y="606"/>
                  </a:lnTo>
                  <a:lnTo>
                    <a:pt x="284" y="606"/>
                  </a:lnTo>
                  <a:lnTo>
                    <a:pt x="285" y="606"/>
                  </a:lnTo>
                  <a:lnTo>
                    <a:pt x="286" y="606"/>
                  </a:lnTo>
                  <a:lnTo>
                    <a:pt x="286" y="604"/>
                  </a:lnTo>
                  <a:lnTo>
                    <a:pt x="285" y="604"/>
                  </a:lnTo>
                  <a:lnTo>
                    <a:pt x="285" y="603"/>
                  </a:lnTo>
                  <a:lnTo>
                    <a:pt x="285" y="602"/>
                  </a:lnTo>
                  <a:lnTo>
                    <a:pt x="285" y="601"/>
                  </a:lnTo>
                  <a:lnTo>
                    <a:pt x="286" y="600"/>
                  </a:lnTo>
                  <a:lnTo>
                    <a:pt x="287" y="599"/>
                  </a:lnTo>
                  <a:lnTo>
                    <a:pt x="288" y="599"/>
                  </a:lnTo>
                  <a:lnTo>
                    <a:pt x="289" y="599"/>
                  </a:lnTo>
                  <a:lnTo>
                    <a:pt x="289" y="598"/>
                  </a:lnTo>
                  <a:lnTo>
                    <a:pt x="291" y="598"/>
                  </a:lnTo>
                  <a:close/>
                  <a:moveTo>
                    <a:pt x="319" y="591"/>
                  </a:moveTo>
                  <a:lnTo>
                    <a:pt x="319" y="592"/>
                  </a:lnTo>
                  <a:lnTo>
                    <a:pt x="319" y="593"/>
                  </a:lnTo>
                  <a:lnTo>
                    <a:pt x="318" y="593"/>
                  </a:lnTo>
                  <a:lnTo>
                    <a:pt x="318" y="594"/>
                  </a:lnTo>
                  <a:lnTo>
                    <a:pt x="317" y="593"/>
                  </a:lnTo>
                  <a:lnTo>
                    <a:pt x="317" y="592"/>
                  </a:lnTo>
                  <a:lnTo>
                    <a:pt x="318" y="592"/>
                  </a:lnTo>
                  <a:lnTo>
                    <a:pt x="317" y="592"/>
                  </a:lnTo>
                  <a:lnTo>
                    <a:pt x="318" y="592"/>
                  </a:lnTo>
                  <a:lnTo>
                    <a:pt x="318" y="591"/>
                  </a:lnTo>
                  <a:lnTo>
                    <a:pt x="319" y="591"/>
                  </a:lnTo>
                  <a:close/>
                  <a:moveTo>
                    <a:pt x="319" y="588"/>
                  </a:moveTo>
                  <a:lnTo>
                    <a:pt x="318" y="588"/>
                  </a:lnTo>
                  <a:lnTo>
                    <a:pt x="318" y="587"/>
                  </a:lnTo>
                  <a:lnTo>
                    <a:pt x="319" y="587"/>
                  </a:lnTo>
                  <a:lnTo>
                    <a:pt x="320" y="587"/>
                  </a:lnTo>
                  <a:lnTo>
                    <a:pt x="319" y="587"/>
                  </a:lnTo>
                  <a:lnTo>
                    <a:pt x="319" y="588"/>
                  </a:lnTo>
                  <a:close/>
                  <a:moveTo>
                    <a:pt x="310" y="587"/>
                  </a:moveTo>
                  <a:lnTo>
                    <a:pt x="310" y="586"/>
                  </a:lnTo>
                  <a:lnTo>
                    <a:pt x="311" y="586"/>
                  </a:lnTo>
                  <a:lnTo>
                    <a:pt x="312" y="587"/>
                  </a:lnTo>
                  <a:lnTo>
                    <a:pt x="312" y="588"/>
                  </a:lnTo>
                  <a:lnTo>
                    <a:pt x="311" y="588"/>
                  </a:lnTo>
                  <a:lnTo>
                    <a:pt x="311" y="590"/>
                  </a:lnTo>
                  <a:lnTo>
                    <a:pt x="312" y="590"/>
                  </a:lnTo>
                  <a:lnTo>
                    <a:pt x="312" y="591"/>
                  </a:lnTo>
                  <a:lnTo>
                    <a:pt x="313" y="590"/>
                  </a:lnTo>
                  <a:lnTo>
                    <a:pt x="314" y="590"/>
                  </a:lnTo>
                  <a:lnTo>
                    <a:pt x="314" y="588"/>
                  </a:lnTo>
                  <a:lnTo>
                    <a:pt x="314" y="587"/>
                  </a:lnTo>
                  <a:lnTo>
                    <a:pt x="315" y="586"/>
                  </a:lnTo>
                  <a:lnTo>
                    <a:pt x="315" y="587"/>
                  </a:lnTo>
                  <a:lnTo>
                    <a:pt x="315" y="588"/>
                  </a:lnTo>
                  <a:lnTo>
                    <a:pt x="317" y="587"/>
                  </a:lnTo>
                  <a:lnTo>
                    <a:pt x="317" y="588"/>
                  </a:lnTo>
                  <a:lnTo>
                    <a:pt x="317" y="590"/>
                  </a:lnTo>
                  <a:lnTo>
                    <a:pt x="317" y="588"/>
                  </a:lnTo>
                  <a:lnTo>
                    <a:pt x="318" y="588"/>
                  </a:lnTo>
                  <a:lnTo>
                    <a:pt x="318" y="590"/>
                  </a:lnTo>
                  <a:lnTo>
                    <a:pt x="317" y="590"/>
                  </a:lnTo>
                  <a:lnTo>
                    <a:pt x="317" y="591"/>
                  </a:lnTo>
                  <a:lnTo>
                    <a:pt x="315" y="590"/>
                  </a:lnTo>
                  <a:lnTo>
                    <a:pt x="315" y="591"/>
                  </a:lnTo>
                  <a:lnTo>
                    <a:pt x="314" y="591"/>
                  </a:lnTo>
                  <a:lnTo>
                    <a:pt x="314" y="592"/>
                  </a:lnTo>
                  <a:lnTo>
                    <a:pt x="313" y="592"/>
                  </a:lnTo>
                  <a:lnTo>
                    <a:pt x="313" y="593"/>
                  </a:lnTo>
                  <a:lnTo>
                    <a:pt x="312" y="594"/>
                  </a:lnTo>
                  <a:lnTo>
                    <a:pt x="312" y="595"/>
                  </a:lnTo>
                  <a:lnTo>
                    <a:pt x="313" y="594"/>
                  </a:lnTo>
                  <a:lnTo>
                    <a:pt x="314" y="593"/>
                  </a:lnTo>
                  <a:lnTo>
                    <a:pt x="315" y="593"/>
                  </a:lnTo>
                  <a:lnTo>
                    <a:pt x="315" y="594"/>
                  </a:lnTo>
                  <a:lnTo>
                    <a:pt x="315" y="593"/>
                  </a:lnTo>
                  <a:lnTo>
                    <a:pt x="315" y="592"/>
                  </a:lnTo>
                  <a:lnTo>
                    <a:pt x="315" y="593"/>
                  </a:lnTo>
                  <a:lnTo>
                    <a:pt x="317" y="593"/>
                  </a:lnTo>
                  <a:lnTo>
                    <a:pt x="315" y="593"/>
                  </a:lnTo>
                  <a:lnTo>
                    <a:pt x="315" y="594"/>
                  </a:lnTo>
                  <a:lnTo>
                    <a:pt x="317" y="594"/>
                  </a:lnTo>
                  <a:lnTo>
                    <a:pt x="317" y="595"/>
                  </a:lnTo>
                  <a:lnTo>
                    <a:pt x="315" y="595"/>
                  </a:lnTo>
                  <a:lnTo>
                    <a:pt x="314" y="595"/>
                  </a:lnTo>
                  <a:lnTo>
                    <a:pt x="314" y="596"/>
                  </a:lnTo>
                  <a:lnTo>
                    <a:pt x="313" y="596"/>
                  </a:lnTo>
                  <a:lnTo>
                    <a:pt x="313" y="595"/>
                  </a:lnTo>
                  <a:lnTo>
                    <a:pt x="312" y="596"/>
                  </a:lnTo>
                  <a:lnTo>
                    <a:pt x="313" y="596"/>
                  </a:lnTo>
                  <a:lnTo>
                    <a:pt x="313" y="598"/>
                  </a:lnTo>
                  <a:lnTo>
                    <a:pt x="312" y="596"/>
                  </a:lnTo>
                  <a:lnTo>
                    <a:pt x="312" y="598"/>
                  </a:lnTo>
                  <a:lnTo>
                    <a:pt x="312" y="599"/>
                  </a:lnTo>
                  <a:lnTo>
                    <a:pt x="312" y="598"/>
                  </a:lnTo>
                  <a:lnTo>
                    <a:pt x="311" y="598"/>
                  </a:lnTo>
                  <a:lnTo>
                    <a:pt x="311" y="599"/>
                  </a:lnTo>
                  <a:lnTo>
                    <a:pt x="310" y="599"/>
                  </a:lnTo>
                  <a:lnTo>
                    <a:pt x="311" y="599"/>
                  </a:lnTo>
                  <a:lnTo>
                    <a:pt x="311" y="600"/>
                  </a:lnTo>
                  <a:lnTo>
                    <a:pt x="310" y="600"/>
                  </a:lnTo>
                  <a:lnTo>
                    <a:pt x="310" y="599"/>
                  </a:lnTo>
                  <a:lnTo>
                    <a:pt x="309" y="598"/>
                  </a:lnTo>
                  <a:lnTo>
                    <a:pt x="309" y="599"/>
                  </a:lnTo>
                  <a:lnTo>
                    <a:pt x="310" y="600"/>
                  </a:lnTo>
                  <a:lnTo>
                    <a:pt x="310" y="601"/>
                  </a:lnTo>
                  <a:lnTo>
                    <a:pt x="309" y="601"/>
                  </a:lnTo>
                  <a:lnTo>
                    <a:pt x="309" y="600"/>
                  </a:lnTo>
                  <a:lnTo>
                    <a:pt x="309" y="601"/>
                  </a:lnTo>
                  <a:lnTo>
                    <a:pt x="308" y="600"/>
                  </a:lnTo>
                  <a:lnTo>
                    <a:pt x="308" y="601"/>
                  </a:lnTo>
                  <a:lnTo>
                    <a:pt x="306" y="601"/>
                  </a:lnTo>
                  <a:lnTo>
                    <a:pt x="306" y="600"/>
                  </a:lnTo>
                  <a:lnTo>
                    <a:pt x="306" y="601"/>
                  </a:lnTo>
                  <a:lnTo>
                    <a:pt x="305" y="601"/>
                  </a:lnTo>
                  <a:lnTo>
                    <a:pt x="304" y="601"/>
                  </a:lnTo>
                  <a:lnTo>
                    <a:pt x="304" y="602"/>
                  </a:lnTo>
                  <a:lnTo>
                    <a:pt x="303" y="602"/>
                  </a:lnTo>
                  <a:lnTo>
                    <a:pt x="302" y="602"/>
                  </a:lnTo>
                  <a:lnTo>
                    <a:pt x="302" y="603"/>
                  </a:lnTo>
                  <a:lnTo>
                    <a:pt x="301" y="603"/>
                  </a:lnTo>
                  <a:lnTo>
                    <a:pt x="300" y="603"/>
                  </a:lnTo>
                  <a:lnTo>
                    <a:pt x="300" y="604"/>
                  </a:lnTo>
                  <a:lnTo>
                    <a:pt x="298" y="604"/>
                  </a:lnTo>
                  <a:lnTo>
                    <a:pt x="300" y="604"/>
                  </a:lnTo>
                  <a:lnTo>
                    <a:pt x="298" y="604"/>
                  </a:lnTo>
                  <a:lnTo>
                    <a:pt x="298" y="606"/>
                  </a:lnTo>
                  <a:lnTo>
                    <a:pt x="297" y="606"/>
                  </a:lnTo>
                  <a:lnTo>
                    <a:pt x="296" y="606"/>
                  </a:lnTo>
                  <a:lnTo>
                    <a:pt x="295" y="606"/>
                  </a:lnTo>
                  <a:lnTo>
                    <a:pt x="294" y="606"/>
                  </a:lnTo>
                  <a:lnTo>
                    <a:pt x="294" y="604"/>
                  </a:lnTo>
                  <a:lnTo>
                    <a:pt x="293" y="604"/>
                  </a:lnTo>
                  <a:lnTo>
                    <a:pt x="295" y="602"/>
                  </a:lnTo>
                  <a:lnTo>
                    <a:pt x="296" y="602"/>
                  </a:lnTo>
                  <a:lnTo>
                    <a:pt x="297" y="602"/>
                  </a:lnTo>
                  <a:lnTo>
                    <a:pt x="298" y="602"/>
                  </a:lnTo>
                  <a:lnTo>
                    <a:pt x="298" y="601"/>
                  </a:lnTo>
                  <a:lnTo>
                    <a:pt x="300" y="601"/>
                  </a:lnTo>
                  <a:lnTo>
                    <a:pt x="301" y="601"/>
                  </a:lnTo>
                  <a:lnTo>
                    <a:pt x="301" y="602"/>
                  </a:lnTo>
                  <a:lnTo>
                    <a:pt x="301" y="601"/>
                  </a:lnTo>
                  <a:lnTo>
                    <a:pt x="302" y="601"/>
                  </a:lnTo>
                  <a:lnTo>
                    <a:pt x="302" y="600"/>
                  </a:lnTo>
                  <a:lnTo>
                    <a:pt x="303" y="601"/>
                  </a:lnTo>
                  <a:lnTo>
                    <a:pt x="303" y="600"/>
                  </a:lnTo>
                  <a:lnTo>
                    <a:pt x="303" y="599"/>
                  </a:lnTo>
                  <a:lnTo>
                    <a:pt x="304" y="599"/>
                  </a:lnTo>
                  <a:lnTo>
                    <a:pt x="305" y="599"/>
                  </a:lnTo>
                  <a:lnTo>
                    <a:pt x="306" y="599"/>
                  </a:lnTo>
                  <a:lnTo>
                    <a:pt x="305" y="599"/>
                  </a:lnTo>
                  <a:lnTo>
                    <a:pt x="304" y="599"/>
                  </a:lnTo>
                  <a:lnTo>
                    <a:pt x="304" y="598"/>
                  </a:lnTo>
                  <a:lnTo>
                    <a:pt x="303" y="598"/>
                  </a:lnTo>
                  <a:lnTo>
                    <a:pt x="303" y="596"/>
                  </a:lnTo>
                  <a:lnTo>
                    <a:pt x="304" y="596"/>
                  </a:lnTo>
                  <a:lnTo>
                    <a:pt x="305" y="596"/>
                  </a:lnTo>
                  <a:lnTo>
                    <a:pt x="305" y="598"/>
                  </a:lnTo>
                  <a:lnTo>
                    <a:pt x="305" y="596"/>
                  </a:lnTo>
                  <a:lnTo>
                    <a:pt x="306" y="596"/>
                  </a:lnTo>
                  <a:lnTo>
                    <a:pt x="305" y="596"/>
                  </a:lnTo>
                  <a:lnTo>
                    <a:pt x="305" y="595"/>
                  </a:lnTo>
                  <a:lnTo>
                    <a:pt x="305" y="594"/>
                  </a:lnTo>
                  <a:lnTo>
                    <a:pt x="306" y="594"/>
                  </a:lnTo>
                  <a:lnTo>
                    <a:pt x="308" y="594"/>
                  </a:lnTo>
                  <a:lnTo>
                    <a:pt x="308" y="595"/>
                  </a:lnTo>
                  <a:lnTo>
                    <a:pt x="308" y="596"/>
                  </a:lnTo>
                  <a:lnTo>
                    <a:pt x="308" y="595"/>
                  </a:lnTo>
                  <a:lnTo>
                    <a:pt x="309" y="595"/>
                  </a:lnTo>
                  <a:lnTo>
                    <a:pt x="309" y="596"/>
                  </a:lnTo>
                  <a:lnTo>
                    <a:pt x="309" y="594"/>
                  </a:lnTo>
                  <a:lnTo>
                    <a:pt x="310" y="594"/>
                  </a:lnTo>
                  <a:lnTo>
                    <a:pt x="309" y="594"/>
                  </a:lnTo>
                  <a:lnTo>
                    <a:pt x="310" y="594"/>
                  </a:lnTo>
                  <a:lnTo>
                    <a:pt x="309" y="594"/>
                  </a:lnTo>
                  <a:lnTo>
                    <a:pt x="308" y="593"/>
                  </a:lnTo>
                  <a:lnTo>
                    <a:pt x="306" y="593"/>
                  </a:lnTo>
                  <a:lnTo>
                    <a:pt x="305" y="593"/>
                  </a:lnTo>
                  <a:lnTo>
                    <a:pt x="304" y="592"/>
                  </a:lnTo>
                  <a:lnTo>
                    <a:pt x="304" y="591"/>
                  </a:lnTo>
                  <a:lnTo>
                    <a:pt x="304" y="592"/>
                  </a:lnTo>
                  <a:lnTo>
                    <a:pt x="304" y="591"/>
                  </a:lnTo>
                  <a:lnTo>
                    <a:pt x="304" y="592"/>
                  </a:lnTo>
                  <a:lnTo>
                    <a:pt x="304" y="591"/>
                  </a:lnTo>
                  <a:lnTo>
                    <a:pt x="303" y="591"/>
                  </a:lnTo>
                  <a:lnTo>
                    <a:pt x="304" y="591"/>
                  </a:lnTo>
                  <a:lnTo>
                    <a:pt x="304" y="590"/>
                  </a:lnTo>
                  <a:lnTo>
                    <a:pt x="304" y="588"/>
                  </a:lnTo>
                  <a:lnTo>
                    <a:pt x="305" y="588"/>
                  </a:lnTo>
                  <a:lnTo>
                    <a:pt x="305" y="587"/>
                  </a:lnTo>
                  <a:lnTo>
                    <a:pt x="306" y="588"/>
                  </a:lnTo>
                  <a:lnTo>
                    <a:pt x="306" y="587"/>
                  </a:lnTo>
                  <a:lnTo>
                    <a:pt x="308" y="587"/>
                  </a:lnTo>
                  <a:lnTo>
                    <a:pt x="309" y="587"/>
                  </a:lnTo>
                  <a:lnTo>
                    <a:pt x="310" y="586"/>
                  </a:lnTo>
                  <a:lnTo>
                    <a:pt x="310" y="587"/>
                  </a:lnTo>
                  <a:close/>
                  <a:moveTo>
                    <a:pt x="331" y="585"/>
                  </a:moveTo>
                  <a:lnTo>
                    <a:pt x="332" y="585"/>
                  </a:lnTo>
                  <a:lnTo>
                    <a:pt x="331" y="585"/>
                  </a:lnTo>
                  <a:lnTo>
                    <a:pt x="331" y="586"/>
                  </a:lnTo>
                  <a:lnTo>
                    <a:pt x="331" y="585"/>
                  </a:lnTo>
                  <a:lnTo>
                    <a:pt x="330" y="585"/>
                  </a:lnTo>
                  <a:lnTo>
                    <a:pt x="329" y="585"/>
                  </a:lnTo>
                  <a:lnTo>
                    <a:pt x="328" y="585"/>
                  </a:lnTo>
                  <a:lnTo>
                    <a:pt x="330" y="585"/>
                  </a:lnTo>
                  <a:lnTo>
                    <a:pt x="331" y="585"/>
                  </a:lnTo>
                  <a:close/>
                  <a:moveTo>
                    <a:pt x="337" y="584"/>
                  </a:moveTo>
                  <a:lnTo>
                    <a:pt x="336" y="585"/>
                  </a:lnTo>
                  <a:lnTo>
                    <a:pt x="335" y="585"/>
                  </a:lnTo>
                  <a:lnTo>
                    <a:pt x="334" y="585"/>
                  </a:lnTo>
                  <a:lnTo>
                    <a:pt x="332" y="585"/>
                  </a:lnTo>
                  <a:lnTo>
                    <a:pt x="332" y="584"/>
                  </a:lnTo>
                  <a:lnTo>
                    <a:pt x="334" y="584"/>
                  </a:lnTo>
                  <a:lnTo>
                    <a:pt x="335" y="584"/>
                  </a:lnTo>
                  <a:lnTo>
                    <a:pt x="336" y="584"/>
                  </a:lnTo>
                  <a:lnTo>
                    <a:pt x="337" y="584"/>
                  </a:lnTo>
                  <a:close/>
                  <a:moveTo>
                    <a:pt x="322" y="583"/>
                  </a:moveTo>
                  <a:lnTo>
                    <a:pt x="323" y="583"/>
                  </a:lnTo>
                  <a:lnTo>
                    <a:pt x="323" y="582"/>
                  </a:lnTo>
                  <a:lnTo>
                    <a:pt x="323" y="583"/>
                  </a:lnTo>
                  <a:lnTo>
                    <a:pt x="325" y="583"/>
                  </a:lnTo>
                  <a:lnTo>
                    <a:pt x="323" y="583"/>
                  </a:lnTo>
                  <a:lnTo>
                    <a:pt x="323" y="584"/>
                  </a:lnTo>
                  <a:lnTo>
                    <a:pt x="325" y="584"/>
                  </a:lnTo>
                  <a:lnTo>
                    <a:pt x="326" y="584"/>
                  </a:lnTo>
                  <a:lnTo>
                    <a:pt x="326" y="585"/>
                  </a:lnTo>
                  <a:lnTo>
                    <a:pt x="325" y="585"/>
                  </a:lnTo>
                  <a:lnTo>
                    <a:pt x="323" y="585"/>
                  </a:lnTo>
                  <a:lnTo>
                    <a:pt x="322" y="586"/>
                  </a:lnTo>
                  <a:lnTo>
                    <a:pt x="322" y="585"/>
                  </a:lnTo>
                  <a:lnTo>
                    <a:pt x="321" y="585"/>
                  </a:lnTo>
                  <a:lnTo>
                    <a:pt x="320" y="586"/>
                  </a:lnTo>
                  <a:lnTo>
                    <a:pt x="320" y="585"/>
                  </a:lnTo>
                  <a:lnTo>
                    <a:pt x="319" y="584"/>
                  </a:lnTo>
                  <a:lnTo>
                    <a:pt x="319" y="583"/>
                  </a:lnTo>
                  <a:lnTo>
                    <a:pt x="320" y="583"/>
                  </a:lnTo>
                  <a:lnTo>
                    <a:pt x="320" y="582"/>
                  </a:lnTo>
                  <a:lnTo>
                    <a:pt x="321" y="582"/>
                  </a:lnTo>
                  <a:lnTo>
                    <a:pt x="322" y="582"/>
                  </a:lnTo>
                  <a:lnTo>
                    <a:pt x="322" y="583"/>
                  </a:lnTo>
                  <a:close/>
                  <a:moveTo>
                    <a:pt x="328" y="581"/>
                  </a:moveTo>
                  <a:lnTo>
                    <a:pt x="327" y="581"/>
                  </a:lnTo>
                  <a:lnTo>
                    <a:pt x="328" y="581"/>
                  </a:lnTo>
                  <a:lnTo>
                    <a:pt x="328" y="582"/>
                  </a:lnTo>
                  <a:lnTo>
                    <a:pt x="329" y="582"/>
                  </a:lnTo>
                  <a:lnTo>
                    <a:pt x="329" y="583"/>
                  </a:lnTo>
                  <a:lnTo>
                    <a:pt x="328" y="583"/>
                  </a:lnTo>
                  <a:lnTo>
                    <a:pt x="329" y="583"/>
                  </a:lnTo>
                  <a:lnTo>
                    <a:pt x="328" y="583"/>
                  </a:lnTo>
                  <a:lnTo>
                    <a:pt x="328" y="584"/>
                  </a:lnTo>
                  <a:lnTo>
                    <a:pt x="327" y="584"/>
                  </a:lnTo>
                  <a:lnTo>
                    <a:pt x="327" y="583"/>
                  </a:lnTo>
                  <a:lnTo>
                    <a:pt x="326" y="582"/>
                  </a:lnTo>
                  <a:lnTo>
                    <a:pt x="327" y="582"/>
                  </a:lnTo>
                  <a:lnTo>
                    <a:pt x="327" y="581"/>
                  </a:lnTo>
                  <a:lnTo>
                    <a:pt x="326" y="581"/>
                  </a:lnTo>
                  <a:lnTo>
                    <a:pt x="326" y="579"/>
                  </a:lnTo>
                  <a:lnTo>
                    <a:pt x="327" y="579"/>
                  </a:lnTo>
                  <a:lnTo>
                    <a:pt x="327" y="581"/>
                  </a:lnTo>
                  <a:lnTo>
                    <a:pt x="327" y="579"/>
                  </a:lnTo>
                  <a:lnTo>
                    <a:pt x="328" y="579"/>
                  </a:lnTo>
                  <a:lnTo>
                    <a:pt x="328" y="581"/>
                  </a:lnTo>
                  <a:close/>
                  <a:moveTo>
                    <a:pt x="374" y="577"/>
                  </a:moveTo>
                  <a:lnTo>
                    <a:pt x="373" y="577"/>
                  </a:lnTo>
                  <a:lnTo>
                    <a:pt x="373" y="576"/>
                  </a:lnTo>
                  <a:lnTo>
                    <a:pt x="374" y="576"/>
                  </a:lnTo>
                  <a:lnTo>
                    <a:pt x="374" y="577"/>
                  </a:lnTo>
                  <a:close/>
                  <a:moveTo>
                    <a:pt x="371" y="575"/>
                  </a:moveTo>
                  <a:lnTo>
                    <a:pt x="371" y="576"/>
                  </a:lnTo>
                  <a:lnTo>
                    <a:pt x="372" y="576"/>
                  </a:lnTo>
                  <a:lnTo>
                    <a:pt x="372" y="577"/>
                  </a:lnTo>
                  <a:lnTo>
                    <a:pt x="371" y="577"/>
                  </a:lnTo>
                  <a:lnTo>
                    <a:pt x="370" y="577"/>
                  </a:lnTo>
                  <a:lnTo>
                    <a:pt x="369" y="576"/>
                  </a:lnTo>
                  <a:lnTo>
                    <a:pt x="368" y="575"/>
                  </a:lnTo>
                  <a:lnTo>
                    <a:pt x="368" y="574"/>
                  </a:lnTo>
                  <a:lnTo>
                    <a:pt x="369" y="574"/>
                  </a:lnTo>
                  <a:lnTo>
                    <a:pt x="369" y="575"/>
                  </a:lnTo>
                  <a:lnTo>
                    <a:pt x="370" y="575"/>
                  </a:lnTo>
                  <a:lnTo>
                    <a:pt x="371" y="575"/>
                  </a:lnTo>
                  <a:close/>
                  <a:moveTo>
                    <a:pt x="418" y="567"/>
                  </a:moveTo>
                  <a:lnTo>
                    <a:pt x="418" y="568"/>
                  </a:lnTo>
                  <a:lnTo>
                    <a:pt x="416" y="568"/>
                  </a:lnTo>
                  <a:lnTo>
                    <a:pt x="416" y="567"/>
                  </a:lnTo>
                  <a:lnTo>
                    <a:pt x="416" y="566"/>
                  </a:lnTo>
                  <a:lnTo>
                    <a:pt x="418" y="566"/>
                  </a:lnTo>
                  <a:lnTo>
                    <a:pt x="418" y="567"/>
                  </a:lnTo>
                  <a:close/>
                  <a:moveTo>
                    <a:pt x="806" y="567"/>
                  </a:moveTo>
                  <a:lnTo>
                    <a:pt x="805" y="567"/>
                  </a:lnTo>
                  <a:lnTo>
                    <a:pt x="805" y="566"/>
                  </a:lnTo>
                  <a:lnTo>
                    <a:pt x="806" y="566"/>
                  </a:lnTo>
                  <a:lnTo>
                    <a:pt x="806" y="567"/>
                  </a:lnTo>
                  <a:close/>
                  <a:moveTo>
                    <a:pt x="817" y="564"/>
                  </a:moveTo>
                  <a:lnTo>
                    <a:pt x="818" y="564"/>
                  </a:lnTo>
                  <a:lnTo>
                    <a:pt x="819" y="564"/>
                  </a:lnTo>
                  <a:lnTo>
                    <a:pt x="819" y="565"/>
                  </a:lnTo>
                  <a:lnTo>
                    <a:pt x="818" y="565"/>
                  </a:lnTo>
                  <a:lnTo>
                    <a:pt x="818" y="566"/>
                  </a:lnTo>
                  <a:lnTo>
                    <a:pt x="819" y="567"/>
                  </a:lnTo>
                  <a:lnTo>
                    <a:pt x="818" y="567"/>
                  </a:lnTo>
                  <a:lnTo>
                    <a:pt x="818" y="566"/>
                  </a:lnTo>
                  <a:lnTo>
                    <a:pt x="817" y="566"/>
                  </a:lnTo>
                  <a:lnTo>
                    <a:pt x="817" y="565"/>
                  </a:lnTo>
                  <a:lnTo>
                    <a:pt x="816" y="565"/>
                  </a:lnTo>
                  <a:lnTo>
                    <a:pt x="816" y="564"/>
                  </a:lnTo>
                  <a:lnTo>
                    <a:pt x="816" y="562"/>
                  </a:lnTo>
                  <a:lnTo>
                    <a:pt x="817" y="564"/>
                  </a:lnTo>
                  <a:lnTo>
                    <a:pt x="817" y="562"/>
                  </a:lnTo>
                  <a:lnTo>
                    <a:pt x="817" y="564"/>
                  </a:lnTo>
                  <a:close/>
                  <a:moveTo>
                    <a:pt x="421" y="562"/>
                  </a:moveTo>
                  <a:lnTo>
                    <a:pt x="421" y="564"/>
                  </a:lnTo>
                  <a:lnTo>
                    <a:pt x="422" y="562"/>
                  </a:lnTo>
                  <a:lnTo>
                    <a:pt x="422" y="564"/>
                  </a:lnTo>
                  <a:lnTo>
                    <a:pt x="421" y="564"/>
                  </a:lnTo>
                  <a:lnTo>
                    <a:pt x="421" y="565"/>
                  </a:lnTo>
                  <a:lnTo>
                    <a:pt x="420" y="564"/>
                  </a:lnTo>
                  <a:lnTo>
                    <a:pt x="421" y="564"/>
                  </a:lnTo>
                  <a:lnTo>
                    <a:pt x="421" y="562"/>
                  </a:lnTo>
                  <a:lnTo>
                    <a:pt x="420" y="562"/>
                  </a:lnTo>
                  <a:lnTo>
                    <a:pt x="421" y="562"/>
                  </a:lnTo>
                  <a:close/>
                  <a:moveTo>
                    <a:pt x="377" y="565"/>
                  </a:moveTo>
                  <a:lnTo>
                    <a:pt x="376" y="566"/>
                  </a:lnTo>
                  <a:lnTo>
                    <a:pt x="374" y="565"/>
                  </a:lnTo>
                  <a:lnTo>
                    <a:pt x="374" y="564"/>
                  </a:lnTo>
                  <a:lnTo>
                    <a:pt x="374" y="562"/>
                  </a:lnTo>
                  <a:lnTo>
                    <a:pt x="376" y="562"/>
                  </a:lnTo>
                  <a:lnTo>
                    <a:pt x="376" y="561"/>
                  </a:lnTo>
                  <a:lnTo>
                    <a:pt x="377" y="561"/>
                  </a:lnTo>
                  <a:lnTo>
                    <a:pt x="377" y="562"/>
                  </a:lnTo>
                  <a:lnTo>
                    <a:pt x="377" y="564"/>
                  </a:lnTo>
                  <a:lnTo>
                    <a:pt x="377" y="565"/>
                  </a:lnTo>
                  <a:close/>
                  <a:moveTo>
                    <a:pt x="840" y="562"/>
                  </a:moveTo>
                  <a:lnTo>
                    <a:pt x="840" y="564"/>
                  </a:lnTo>
                  <a:lnTo>
                    <a:pt x="840" y="565"/>
                  </a:lnTo>
                  <a:lnTo>
                    <a:pt x="839" y="565"/>
                  </a:lnTo>
                  <a:lnTo>
                    <a:pt x="838" y="565"/>
                  </a:lnTo>
                  <a:lnTo>
                    <a:pt x="836" y="564"/>
                  </a:lnTo>
                  <a:lnTo>
                    <a:pt x="836" y="562"/>
                  </a:lnTo>
                  <a:lnTo>
                    <a:pt x="838" y="562"/>
                  </a:lnTo>
                  <a:lnTo>
                    <a:pt x="838" y="561"/>
                  </a:lnTo>
                  <a:lnTo>
                    <a:pt x="839" y="562"/>
                  </a:lnTo>
                  <a:lnTo>
                    <a:pt x="839" y="561"/>
                  </a:lnTo>
                  <a:lnTo>
                    <a:pt x="840" y="561"/>
                  </a:lnTo>
                  <a:lnTo>
                    <a:pt x="840" y="562"/>
                  </a:lnTo>
                  <a:close/>
                  <a:moveTo>
                    <a:pt x="354" y="560"/>
                  </a:moveTo>
                  <a:lnTo>
                    <a:pt x="355" y="560"/>
                  </a:lnTo>
                  <a:lnTo>
                    <a:pt x="357" y="560"/>
                  </a:lnTo>
                  <a:lnTo>
                    <a:pt x="357" y="561"/>
                  </a:lnTo>
                  <a:lnTo>
                    <a:pt x="359" y="561"/>
                  </a:lnTo>
                  <a:lnTo>
                    <a:pt x="359" y="562"/>
                  </a:lnTo>
                  <a:lnTo>
                    <a:pt x="360" y="564"/>
                  </a:lnTo>
                  <a:lnTo>
                    <a:pt x="360" y="565"/>
                  </a:lnTo>
                  <a:lnTo>
                    <a:pt x="360" y="567"/>
                  </a:lnTo>
                  <a:lnTo>
                    <a:pt x="361" y="567"/>
                  </a:lnTo>
                  <a:lnTo>
                    <a:pt x="362" y="567"/>
                  </a:lnTo>
                  <a:lnTo>
                    <a:pt x="363" y="567"/>
                  </a:lnTo>
                  <a:lnTo>
                    <a:pt x="363" y="568"/>
                  </a:lnTo>
                  <a:lnTo>
                    <a:pt x="364" y="568"/>
                  </a:lnTo>
                  <a:lnTo>
                    <a:pt x="364" y="569"/>
                  </a:lnTo>
                  <a:lnTo>
                    <a:pt x="364" y="570"/>
                  </a:lnTo>
                  <a:lnTo>
                    <a:pt x="363" y="570"/>
                  </a:lnTo>
                  <a:lnTo>
                    <a:pt x="363" y="569"/>
                  </a:lnTo>
                  <a:lnTo>
                    <a:pt x="364" y="569"/>
                  </a:lnTo>
                  <a:lnTo>
                    <a:pt x="363" y="569"/>
                  </a:lnTo>
                  <a:lnTo>
                    <a:pt x="362" y="569"/>
                  </a:lnTo>
                  <a:lnTo>
                    <a:pt x="361" y="569"/>
                  </a:lnTo>
                  <a:lnTo>
                    <a:pt x="361" y="568"/>
                  </a:lnTo>
                  <a:lnTo>
                    <a:pt x="360" y="567"/>
                  </a:lnTo>
                  <a:lnTo>
                    <a:pt x="360" y="568"/>
                  </a:lnTo>
                  <a:lnTo>
                    <a:pt x="359" y="568"/>
                  </a:lnTo>
                  <a:lnTo>
                    <a:pt x="359" y="569"/>
                  </a:lnTo>
                  <a:lnTo>
                    <a:pt x="359" y="570"/>
                  </a:lnTo>
                  <a:lnTo>
                    <a:pt x="357" y="570"/>
                  </a:lnTo>
                  <a:lnTo>
                    <a:pt x="356" y="571"/>
                  </a:lnTo>
                  <a:lnTo>
                    <a:pt x="355" y="571"/>
                  </a:lnTo>
                  <a:lnTo>
                    <a:pt x="354" y="570"/>
                  </a:lnTo>
                  <a:lnTo>
                    <a:pt x="348" y="571"/>
                  </a:lnTo>
                  <a:lnTo>
                    <a:pt x="347" y="571"/>
                  </a:lnTo>
                  <a:lnTo>
                    <a:pt x="346" y="574"/>
                  </a:lnTo>
                  <a:lnTo>
                    <a:pt x="346" y="575"/>
                  </a:lnTo>
                  <a:lnTo>
                    <a:pt x="345" y="575"/>
                  </a:lnTo>
                  <a:lnTo>
                    <a:pt x="345" y="576"/>
                  </a:lnTo>
                  <a:lnTo>
                    <a:pt x="344" y="576"/>
                  </a:lnTo>
                  <a:lnTo>
                    <a:pt x="343" y="576"/>
                  </a:lnTo>
                  <a:lnTo>
                    <a:pt x="342" y="576"/>
                  </a:lnTo>
                  <a:lnTo>
                    <a:pt x="342" y="577"/>
                  </a:lnTo>
                  <a:lnTo>
                    <a:pt x="340" y="577"/>
                  </a:lnTo>
                  <a:lnTo>
                    <a:pt x="338" y="576"/>
                  </a:lnTo>
                  <a:lnTo>
                    <a:pt x="337" y="575"/>
                  </a:lnTo>
                  <a:lnTo>
                    <a:pt x="337" y="574"/>
                  </a:lnTo>
                  <a:lnTo>
                    <a:pt x="337" y="573"/>
                  </a:lnTo>
                  <a:lnTo>
                    <a:pt x="336" y="571"/>
                  </a:lnTo>
                  <a:lnTo>
                    <a:pt x="337" y="571"/>
                  </a:lnTo>
                  <a:lnTo>
                    <a:pt x="338" y="570"/>
                  </a:lnTo>
                  <a:lnTo>
                    <a:pt x="339" y="570"/>
                  </a:lnTo>
                  <a:lnTo>
                    <a:pt x="340" y="569"/>
                  </a:lnTo>
                  <a:lnTo>
                    <a:pt x="342" y="566"/>
                  </a:lnTo>
                  <a:lnTo>
                    <a:pt x="343" y="565"/>
                  </a:lnTo>
                  <a:lnTo>
                    <a:pt x="343" y="564"/>
                  </a:lnTo>
                  <a:lnTo>
                    <a:pt x="344" y="564"/>
                  </a:lnTo>
                  <a:lnTo>
                    <a:pt x="345" y="564"/>
                  </a:lnTo>
                  <a:lnTo>
                    <a:pt x="346" y="564"/>
                  </a:lnTo>
                  <a:lnTo>
                    <a:pt x="347" y="564"/>
                  </a:lnTo>
                  <a:lnTo>
                    <a:pt x="347" y="562"/>
                  </a:lnTo>
                  <a:lnTo>
                    <a:pt x="348" y="562"/>
                  </a:lnTo>
                  <a:lnTo>
                    <a:pt x="350" y="562"/>
                  </a:lnTo>
                  <a:lnTo>
                    <a:pt x="351" y="561"/>
                  </a:lnTo>
                  <a:lnTo>
                    <a:pt x="352" y="560"/>
                  </a:lnTo>
                  <a:lnTo>
                    <a:pt x="353" y="560"/>
                  </a:lnTo>
                  <a:lnTo>
                    <a:pt x="354" y="560"/>
                  </a:lnTo>
                  <a:close/>
                  <a:moveTo>
                    <a:pt x="420" y="560"/>
                  </a:moveTo>
                  <a:lnTo>
                    <a:pt x="420" y="561"/>
                  </a:lnTo>
                  <a:lnTo>
                    <a:pt x="419" y="562"/>
                  </a:lnTo>
                  <a:lnTo>
                    <a:pt x="419" y="561"/>
                  </a:lnTo>
                  <a:lnTo>
                    <a:pt x="419" y="560"/>
                  </a:lnTo>
                  <a:lnTo>
                    <a:pt x="418" y="561"/>
                  </a:lnTo>
                  <a:lnTo>
                    <a:pt x="419" y="560"/>
                  </a:lnTo>
                  <a:lnTo>
                    <a:pt x="419" y="559"/>
                  </a:lnTo>
                  <a:lnTo>
                    <a:pt x="419" y="560"/>
                  </a:lnTo>
                  <a:lnTo>
                    <a:pt x="420" y="560"/>
                  </a:lnTo>
                  <a:close/>
                  <a:moveTo>
                    <a:pt x="840" y="560"/>
                  </a:moveTo>
                  <a:lnTo>
                    <a:pt x="840" y="559"/>
                  </a:lnTo>
                  <a:lnTo>
                    <a:pt x="840" y="558"/>
                  </a:lnTo>
                  <a:lnTo>
                    <a:pt x="840" y="559"/>
                  </a:lnTo>
                  <a:lnTo>
                    <a:pt x="840" y="560"/>
                  </a:lnTo>
                  <a:close/>
                  <a:moveTo>
                    <a:pt x="385" y="557"/>
                  </a:moveTo>
                  <a:lnTo>
                    <a:pt x="385" y="558"/>
                  </a:lnTo>
                  <a:lnTo>
                    <a:pt x="386" y="558"/>
                  </a:lnTo>
                  <a:lnTo>
                    <a:pt x="385" y="559"/>
                  </a:lnTo>
                  <a:lnTo>
                    <a:pt x="385" y="560"/>
                  </a:lnTo>
                  <a:lnTo>
                    <a:pt x="384" y="560"/>
                  </a:lnTo>
                  <a:lnTo>
                    <a:pt x="384" y="559"/>
                  </a:lnTo>
                  <a:lnTo>
                    <a:pt x="384" y="558"/>
                  </a:lnTo>
                  <a:lnTo>
                    <a:pt x="384" y="557"/>
                  </a:lnTo>
                  <a:lnTo>
                    <a:pt x="384" y="558"/>
                  </a:lnTo>
                  <a:lnTo>
                    <a:pt x="384" y="559"/>
                  </a:lnTo>
                  <a:lnTo>
                    <a:pt x="382" y="558"/>
                  </a:lnTo>
                  <a:lnTo>
                    <a:pt x="381" y="558"/>
                  </a:lnTo>
                  <a:lnTo>
                    <a:pt x="381" y="557"/>
                  </a:lnTo>
                  <a:lnTo>
                    <a:pt x="382" y="557"/>
                  </a:lnTo>
                  <a:lnTo>
                    <a:pt x="385" y="557"/>
                  </a:lnTo>
                  <a:close/>
                  <a:moveTo>
                    <a:pt x="816" y="557"/>
                  </a:moveTo>
                  <a:lnTo>
                    <a:pt x="817" y="557"/>
                  </a:lnTo>
                  <a:lnTo>
                    <a:pt x="817" y="558"/>
                  </a:lnTo>
                  <a:lnTo>
                    <a:pt x="818" y="560"/>
                  </a:lnTo>
                  <a:lnTo>
                    <a:pt x="817" y="561"/>
                  </a:lnTo>
                  <a:lnTo>
                    <a:pt x="817" y="560"/>
                  </a:lnTo>
                  <a:lnTo>
                    <a:pt x="816" y="560"/>
                  </a:lnTo>
                  <a:lnTo>
                    <a:pt x="816" y="561"/>
                  </a:lnTo>
                  <a:lnTo>
                    <a:pt x="815" y="560"/>
                  </a:lnTo>
                  <a:lnTo>
                    <a:pt x="816" y="560"/>
                  </a:lnTo>
                  <a:lnTo>
                    <a:pt x="816" y="559"/>
                  </a:lnTo>
                  <a:lnTo>
                    <a:pt x="815" y="559"/>
                  </a:lnTo>
                  <a:lnTo>
                    <a:pt x="815" y="558"/>
                  </a:lnTo>
                  <a:lnTo>
                    <a:pt x="815" y="557"/>
                  </a:lnTo>
                  <a:lnTo>
                    <a:pt x="816" y="557"/>
                  </a:lnTo>
                  <a:close/>
                  <a:moveTo>
                    <a:pt x="390" y="556"/>
                  </a:moveTo>
                  <a:lnTo>
                    <a:pt x="390" y="557"/>
                  </a:lnTo>
                  <a:lnTo>
                    <a:pt x="389" y="557"/>
                  </a:lnTo>
                  <a:lnTo>
                    <a:pt x="389" y="556"/>
                  </a:lnTo>
                  <a:lnTo>
                    <a:pt x="390" y="556"/>
                  </a:lnTo>
                  <a:close/>
                  <a:moveTo>
                    <a:pt x="418" y="558"/>
                  </a:moveTo>
                  <a:lnTo>
                    <a:pt x="418" y="559"/>
                  </a:lnTo>
                  <a:lnTo>
                    <a:pt x="418" y="560"/>
                  </a:lnTo>
                  <a:lnTo>
                    <a:pt x="416" y="559"/>
                  </a:lnTo>
                  <a:lnTo>
                    <a:pt x="416" y="560"/>
                  </a:lnTo>
                  <a:lnTo>
                    <a:pt x="415" y="560"/>
                  </a:lnTo>
                  <a:lnTo>
                    <a:pt x="415" y="559"/>
                  </a:lnTo>
                  <a:lnTo>
                    <a:pt x="416" y="559"/>
                  </a:lnTo>
                  <a:lnTo>
                    <a:pt x="415" y="559"/>
                  </a:lnTo>
                  <a:lnTo>
                    <a:pt x="415" y="558"/>
                  </a:lnTo>
                  <a:lnTo>
                    <a:pt x="416" y="558"/>
                  </a:lnTo>
                  <a:lnTo>
                    <a:pt x="418" y="557"/>
                  </a:lnTo>
                  <a:lnTo>
                    <a:pt x="416" y="557"/>
                  </a:lnTo>
                  <a:lnTo>
                    <a:pt x="416" y="556"/>
                  </a:lnTo>
                  <a:lnTo>
                    <a:pt x="418" y="556"/>
                  </a:lnTo>
                  <a:lnTo>
                    <a:pt x="418" y="554"/>
                  </a:lnTo>
                  <a:lnTo>
                    <a:pt x="418" y="556"/>
                  </a:lnTo>
                  <a:lnTo>
                    <a:pt x="418" y="557"/>
                  </a:lnTo>
                  <a:lnTo>
                    <a:pt x="418" y="558"/>
                  </a:lnTo>
                  <a:close/>
                  <a:moveTo>
                    <a:pt x="813" y="557"/>
                  </a:moveTo>
                  <a:lnTo>
                    <a:pt x="813" y="558"/>
                  </a:lnTo>
                  <a:lnTo>
                    <a:pt x="814" y="558"/>
                  </a:lnTo>
                  <a:lnTo>
                    <a:pt x="814" y="559"/>
                  </a:lnTo>
                  <a:lnTo>
                    <a:pt x="813" y="559"/>
                  </a:lnTo>
                  <a:lnTo>
                    <a:pt x="813" y="558"/>
                  </a:lnTo>
                  <a:lnTo>
                    <a:pt x="811" y="559"/>
                  </a:lnTo>
                  <a:lnTo>
                    <a:pt x="814" y="559"/>
                  </a:lnTo>
                  <a:lnTo>
                    <a:pt x="814" y="560"/>
                  </a:lnTo>
                  <a:lnTo>
                    <a:pt x="813" y="560"/>
                  </a:lnTo>
                  <a:lnTo>
                    <a:pt x="814" y="560"/>
                  </a:lnTo>
                  <a:lnTo>
                    <a:pt x="814" y="561"/>
                  </a:lnTo>
                  <a:lnTo>
                    <a:pt x="814" y="562"/>
                  </a:lnTo>
                  <a:lnTo>
                    <a:pt x="815" y="562"/>
                  </a:lnTo>
                  <a:lnTo>
                    <a:pt x="815" y="564"/>
                  </a:lnTo>
                  <a:lnTo>
                    <a:pt x="816" y="564"/>
                  </a:lnTo>
                  <a:lnTo>
                    <a:pt x="816" y="565"/>
                  </a:lnTo>
                  <a:lnTo>
                    <a:pt x="816" y="566"/>
                  </a:lnTo>
                  <a:lnTo>
                    <a:pt x="817" y="566"/>
                  </a:lnTo>
                  <a:lnTo>
                    <a:pt x="817" y="567"/>
                  </a:lnTo>
                  <a:lnTo>
                    <a:pt x="817" y="568"/>
                  </a:lnTo>
                  <a:lnTo>
                    <a:pt x="818" y="568"/>
                  </a:lnTo>
                  <a:lnTo>
                    <a:pt x="817" y="569"/>
                  </a:lnTo>
                  <a:lnTo>
                    <a:pt x="818" y="569"/>
                  </a:lnTo>
                  <a:lnTo>
                    <a:pt x="817" y="569"/>
                  </a:lnTo>
                  <a:lnTo>
                    <a:pt x="816" y="569"/>
                  </a:lnTo>
                  <a:lnTo>
                    <a:pt x="816" y="568"/>
                  </a:lnTo>
                  <a:lnTo>
                    <a:pt x="815" y="568"/>
                  </a:lnTo>
                  <a:lnTo>
                    <a:pt x="816" y="568"/>
                  </a:lnTo>
                  <a:lnTo>
                    <a:pt x="814" y="567"/>
                  </a:lnTo>
                  <a:lnTo>
                    <a:pt x="814" y="566"/>
                  </a:lnTo>
                  <a:lnTo>
                    <a:pt x="815" y="566"/>
                  </a:lnTo>
                  <a:lnTo>
                    <a:pt x="815" y="565"/>
                  </a:lnTo>
                  <a:lnTo>
                    <a:pt x="814" y="566"/>
                  </a:lnTo>
                  <a:lnTo>
                    <a:pt x="813" y="565"/>
                  </a:lnTo>
                  <a:lnTo>
                    <a:pt x="813" y="564"/>
                  </a:lnTo>
                  <a:lnTo>
                    <a:pt x="811" y="564"/>
                  </a:lnTo>
                  <a:lnTo>
                    <a:pt x="813" y="562"/>
                  </a:lnTo>
                  <a:lnTo>
                    <a:pt x="811" y="562"/>
                  </a:lnTo>
                  <a:lnTo>
                    <a:pt x="811" y="561"/>
                  </a:lnTo>
                  <a:lnTo>
                    <a:pt x="811" y="560"/>
                  </a:lnTo>
                  <a:lnTo>
                    <a:pt x="810" y="560"/>
                  </a:lnTo>
                  <a:lnTo>
                    <a:pt x="810" y="559"/>
                  </a:lnTo>
                  <a:lnTo>
                    <a:pt x="811" y="559"/>
                  </a:lnTo>
                  <a:lnTo>
                    <a:pt x="811" y="558"/>
                  </a:lnTo>
                  <a:lnTo>
                    <a:pt x="810" y="558"/>
                  </a:lnTo>
                  <a:lnTo>
                    <a:pt x="810" y="557"/>
                  </a:lnTo>
                  <a:lnTo>
                    <a:pt x="811" y="556"/>
                  </a:lnTo>
                  <a:lnTo>
                    <a:pt x="810" y="556"/>
                  </a:lnTo>
                  <a:lnTo>
                    <a:pt x="810" y="554"/>
                  </a:lnTo>
                  <a:lnTo>
                    <a:pt x="811" y="554"/>
                  </a:lnTo>
                  <a:lnTo>
                    <a:pt x="811" y="556"/>
                  </a:lnTo>
                  <a:lnTo>
                    <a:pt x="813" y="556"/>
                  </a:lnTo>
                  <a:lnTo>
                    <a:pt x="813" y="557"/>
                  </a:lnTo>
                  <a:close/>
                  <a:moveTo>
                    <a:pt x="387" y="556"/>
                  </a:moveTo>
                  <a:lnTo>
                    <a:pt x="386" y="556"/>
                  </a:lnTo>
                  <a:lnTo>
                    <a:pt x="385" y="556"/>
                  </a:lnTo>
                  <a:lnTo>
                    <a:pt x="386" y="554"/>
                  </a:lnTo>
                  <a:lnTo>
                    <a:pt x="387" y="554"/>
                  </a:lnTo>
                  <a:lnTo>
                    <a:pt x="387" y="556"/>
                  </a:lnTo>
                  <a:close/>
                  <a:moveTo>
                    <a:pt x="838" y="558"/>
                  </a:moveTo>
                  <a:lnTo>
                    <a:pt x="838" y="559"/>
                  </a:lnTo>
                  <a:lnTo>
                    <a:pt x="838" y="560"/>
                  </a:lnTo>
                  <a:lnTo>
                    <a:pt x="838" y="561"/>
                  </a:lnTo>
                  <a:lnTo>
                    <a:pt x="836" y="561"/>
                  </a:lnTo>
                  <a:lnTo>
                    <a:pt x="835" y="561"/>
                  </a:lnTo>
                  <a:lnTo>
                    <a:pt x="836" y="560"/>
                  </a:lnTo>
                  <a:lnTo>
                    <a:pt x="835" y="560"/>
                  </a:lnTo>
                  <a:lnTo>
                    <a:pt x="835" y="559"/>
                  </a:lnTo>
                  <a:lnTo>
                    <a:pt x="835" y="560"/>
                  </a:lnTo>
                  <a:lnTo>
                    <a:pt x="835" y="561"/>
                  </a:lnTo>
                  <a:lnTo>
                    <a:pt x="834" y="561"/>
                  </a:lnTo>
                  <a:lnTo>
                    <a:pt x="834" y="560"/>
                  </a:lnTo>
                  <a:lnTo>
                    <a:pt x="834" y="559"/>
                  </a:lnTo>
                  <a:lnTo>
                    <a:pt x="834" y="558"/>
                  </a:lnTo>
                  <a:lnTo>
                    <a:pt x="835" y="558"/>
                  </a:lnTo>
                  <a:lnTo>
                    <a:pt x="835" y="557"/>
                  </a:lnTo>
                  <a:lnTo>
                    <a:pt x="834" y="557"/>
                  </a:lnTo>
                  <a:lnTo>
                    <a:pt x="835" y="557"/>
                  </a:lnTo>
                  <a:lnTo>
                    <a:pt x="834" y="556"/>
                  </a:lnTo>
                  <a:lnTo>
                    <a:pt x="834" y="554"/>
                  </a:lnTo>
                  <a:lnTo>
                    <a:pt x="835" y="554"/>
                  </a:lnTo>
                  <a:lnTo>
                    <a:pt x="836" y="554"/>
                  </a:lnTo>
                  <a:lnTo>
                    <a:pt x="836" y="556"/>
                  </a:lnTo>
                  <a:lnTo>
                    <a:pt x="838" y="556"/>
                  </a:lnTo>
                  <a:lnTo>
                    <a:pt x="838" y="557"/>
                  </a:lnTo>
                  <a:lnTo>
                    <a:pt x="838" y="558"/>
                  </a:lnTo>
                  <a:close/>
                  <a:moveTo>
                    <a:pt x="412" y="556"/>
                  </a:moveTo>
                  <a:lnTo>
                    <a:pt x="412" y="557"/>
                  </a:lnTo>
                  <a:lnTo>
                    <a:pt x="412" y="558"/>
                  </a:lnTo>
                  <a:lnTo>
                    <a:pt x="412" y="557"/>
                  </a:lnTo>
                  <a:lnTo>
                    <a:pt x="413" y="557"/>
                  </a:lnTo>
                  <a:lnTo>
                    <a:pt x="413" y="558"/>
                  </a:lnTo>
                  <a:lnTo>
                    <a:pt x="412" y="558"/>
                  </a:lnTo>
                  <a:lnTo>
                    <a:pt x="412" y="559"/>
                  </a:lnTo>
                  <a:lnTo>
                    <a:pt x="412" y="558"/>
                  </a:lnTo>
                  <a:lnTo>
                    <a:pt x="411" y="558"/>
                  </a:lnTo>
                  <a:lnTo>
                    <a:pt x="411" y="559"/>
                  </a:lnTo>
                  <a:lnTo>
                    <a:pt x="410" y="559"/>
                  </a:lnTo>
                  <a:lnTo>
                    <a:pt x="410" y="560"/>
                  </a:lnTo>
                  <a:lnTo>
                    <a:pt x="409" y="561"/>
                  </a:lnTo>
                  <a:lnTo>
                    <a:pt x="409" y="562"/>
                  </a:lnTo>
                  <a:lnTo>
                    <a:pt x="407" y="564"/>
                  </a:lnTo>
                  <a:lnTo>
                    <a:pt x="407" y="565"/>
                  </a:lnTo>
                  <a:lnTo>
                    <a:pt x="406" y="564"/>
                  </a:lnTo>
                  <a:lnTo>
                    <a:pt x="407" y="562"/>
                  </a:lnTo>
                  <a:lnTo>
                    <a:pt x="409" y="561"/>
                  </a:lnTo>
                  <a:lnTo>
                    <a:pt x="409" y="560"/>
                  </a:lnTo>
                  <a:lnTo>
                    <a:pt x="407" y="560"/>
                  </a:lnTo>
                  <a:lnTo>
                    <a:pt x="407" y="559"/>
                  </a:lnTo>
                  <a:lnTo>
                    <a:pt x="409" y="559"/>
                  </a:lnTo>
                  <a:lnTo>
                    <a:pt x="407" y="559"/>
                  </a:lnTo>
                  <a:lnTo>
                    <a:pt x="407" y="558"/>
                  </a:lnTo>
                  <a:lnTo>
                    <a:pt x="409" y="558"/>
                  </a:lnTo>
                  <a:lnTo>
                    <a:pt x="409" y="559"/>
                  </a:lnTo>
                  <a:lnTo>
                    <a:pt x="410" y="559"/>
                  </a:lnTo>
                  <a:lnTo>
                    <a:pt x="409" y="558"/>
                  </a:lnTo>
                  <a:lnTo>
                    <a:pt x="409" y="557"/>
                  </a:lnTo>
                  <a:lnTo>
                    <a:pt x="409" y="558"/>
                  </a:lnTo>
                  <a:lnTo>
                    <a:pt x="410" y="558"/>
                  </a:lnTo>
                  <a:lnTo>
                    <a:pt x="410" y="559"/>
                  </a:lnTo>
                  <a:lnTo>
                    <a:pt x="410" y="558"/>
                  </a:lnTo>
                  <a:lnTo>
                    <a:pt x="410" y="557"/>
                  </a:lnTo>
                  <a:lnTo>
                    <a:pt x="410" y="556"/>
                  </a:lnTo>
                  <a:lnTo>
                    <a:pt x="411" y="557"/>
                  </a:lnTo>
                  <a:lnTo>
                    <a:pt x="411" y="556"/>
                  </a:lnTo>
                  <a:lnTo>
                    <a:pt x="411" y="554"/>
                  </a:lnTo>
                  <a:lnTo>
                    <a:pt x="412" y="553"/>
                  </a:lnTo>
                  <a:lnTo>
                    <a:pt x="412" y="554"/>
                  </a:lnTo>
                  <a:lnTo>
                    <a:pt x="412" y="556"/>
                  </a:lnTo>
                  <a:close/>
                  <a:moveTo>
                    <a:pt x="809" y="553"/>
                  </a:moveTo>
                  <a:lnTo>
                    <a:pt x="808" y="554"/>
                  </a:lnTo>
                  <a:lnTo>
                    <a:pt x="809" y="554"/>
                  </a:lnTo>
                  <a:lnTo>
                    <a:pt x="809" y="553"/>
                  </a:lnTo>
                  <a:lnTo>
                    <a:pt x="809" y="554"/>
                  </a:lnTo>
                  <a:lnTo>
                    <a:pt x="810" y="554"/>
                  </a:lnTo>
                  <a:lnTo>
                    <a:pt x="809" y="556"/>
                  </a:lnTo>
                  <a:lnTo>
                    <a:pt x="808" y="556"/>
                  </a:lnTo>
                  <a:lnTo>
                    <a:pt x="807" y="556"/>
                  </a:lnTo>
                  <a:lnTo>
                    <a:pt x="807" y="554"/>
                  </a:lnTo>
                  <a:lnTo>
                    <a:pt x="807" y="553"/>
                  </a:lnTo>
                  <a:lnTo>
                    <a:pt x="808" y="553"/>
                  </a:lnTo>
                  <a:lnTo>
                    <a:pt x="808" y="552"/>
                  </a:lnTo>
                  <a:lnTo>
                    <a:pt x="809" y="552"/>
                  </a:lnTo>
                  <a:lnTo>
                    <a:pt x="809" y="553"/>
                  </a:lnTo>
                  <a:close/>
                  <a:moveTo>
                    <a:pt x="410" y="553"/>
                  </a:moveTo>
                  <a:lnTo>
                    <a:pt x="409" y="553"/>
                  </a:lnTo>
                  <a:lnTo>
                    <a:pt x="409" y="552"/>
                  </a:lnTo>
                  <a:lnTo>
                    <a:pt x="410" y="552"/>
                  </a:lnTo>
                  <a:lnTo>
                    <a:pt x="410" y="553"/>
                  </a:lnTo>
                  <a:close/>
                  <a:moveTo>
                    <a:pt x="405" y="552"/>
                  </a:moveTo>
                  <a:lnTo>
                    <a:pt x="405" y="553"/>
                  </a:lnTo>
                  <a:lnTo>
                    <a:pt x="405" y="554"/>
                  </a:lnTo>
                  <a:lnTo>
                    <a:pt x="404" y="553"/>
                  </a:lnTo>
                  <a:lnTo>
                    <a:pt x="403" y="553"/>
                  </a:lnTo>
                  <a:lnTo>
                    <a:pt x="403" y="552"/>
                  </a:lnTo>
                  <a:lnTo>
                    <a:pt x="404" y="552"/>
                  </a:lnTo>
                  <a:lnTo>
                    <a:pt x="405" y="551"/>
                  </a:lnTo>
                  <a:lnTo>
                    <a:pt x="405" y="552"/>
                  </a:lnTo>
                  <a:close/>
                  <a:moveTo>
                    <a:pt x="399" y="553"/>
                  </a:moveTo>
                  <a:lnTo>
                    <a:pt x="401" y="553"/>
                  </a:lnTo>
                  <a:lnTo>
                    <a:pt x="401" y="552"/>
                  </a:lnTo>
                  <a:lnTo>
                    <a:pt x="402" y="552"/>
                  </a:lnTo>
                  <a:lnTo>
                    <a:pt x="402" y="551"/>
                  </a:lnTo>
                  <a:lnTo>
                    <a:pt x="403" y="552"/>
                  </a:lnTo>
                  <a:lnTo>
                    <a:pt x="402" y="552"/>
                  </a:lnTo>
                  <a:lnTo>
                    <a:pt x="402" y="553"/>
                  </a:lnTo>
                  <a:lnTo>
                    <a:pt x="402" y="554"/>
                  </a:lnTo>
                  <a:lnTo>
                    <a:pt x="402" y="556"/>
                  </a:lnTo>
                  <a:lnTo>
                    <a:pt x="403" y="556"/>
                  </a:lnTo>
                  <a:lnTo>
                    <a:pt x="403" y="557"/>
                  </a:lnTo>
                  <a:lnTo>
                    <a:pt x="402" y="557"/>
                  </a:lnTo>
                  <a:lnTo>
                    <a:pt x="403" y="557"/>
                  </a:lnTo>
                  <a:lnTo>
                    <a:pt x="402" y="558"/>
                  </a:lnTo>
                  <a:lnTo>
                    <a:pt x="402" y="557"/>
                  </a:lnTo>
                  <a:lnTo>
                    <a:pt x="401" y="557"/>
                  </a:lnTo>
                  <a:lnTo>
                    <a:pt x="401" y="556"/>
                  </a:lnTo>
                  <a:lnTo>
                    <a:pt x="399" y="556"/>
                  </a:lnTo>
                  <a:lnTo>
                    <a:pt x="399" y="557"/>
                  </a:lnTo>
                  <a:lnTo>
                    <a:pt x="398" y="557"/>
                  </a:lnTo>
                  <a:lnTo>
                    <a:pt x="398" y="558"/>
                  </a:lnTo>
                  <a:lnTo>
                    <a:pt x="398" y="557"/>
                  </a:lnTo>
                  <a:lnTo>
                    <a:pt x="398" y="556"/>
                  </a:lnTo>
                  <a:lnTo>
                    <a:pt x="397" y="556"/>
                  </a:lnTo>
                  <a:lnTo>
                    <a:pt x="397" y="554"/>
                  </a:lnTo>
                  <a:lnTo>
                    <a:pt x="397" y="553"/>
                  </a:lnTo>
                  <a:lnTo>
                    <a:pt x="397" y="552"/>
                  </a:lnTo>
                  <a:lnTo>
                    <a:pt x="398" y="552"/>
                  </a:lnTo>
                  <a:lnTo>
                    <a:pt x="398" y="551"/>
                  </a:lnTo>
                  <a:lnTo>
                    <a:pt x="399" y="551"/>
                  </a:lnTo>
                  <a:lnTo>
                    <a:pt x="401" y="551"/>
                  </a:lnTo>
                  <a:lnTo>
                    <a:pt x="401" y="552"/>
                  </a:lnTo>
                  <a:lnTo>
                    <a:pt x="399" y="553"/>
                  </a:lnTo>
                  <a:close/>
                  <a:moveTo>
                    <a:pt x="831" y="550"/>
                  </a:moveTo>
                  <a:lnTo>
                    <a:pt x="833" y="552"/>
                  </a:lnTo>
                  <a:lnTo>
                    <a:pt x="834" y="553"/>
                  </a:lnTo>
                  <a:lnTo>
                    <a:pt x="834" y="554"/>
                  </a:lnTo>
                  <a:lnTo>
                    <a:pt x="833" y="554"/>
                  </a:lnTo>
                  <a:lnTo>
                    <a:pt x="833" y="553"/>
                  </a:lnTo>
                  <a:lnTo>
                    <a:pt x="833" y="554"/>
                  </a:lnTo>
                  <a:lnTo>
                    <a:pt x="833" y="556"/>
                  </a:lnTo>
                  <a:lnTo>
                    <a:pt x="833" y="554"/>
                  </a:lnTo>
                  <a:lnTo>
                    <a:pt x="832" y="554"/>
                  </a:lnTo>
                  <a:lnTo>
                    <a:pt x="832" y="556"/>
                  </a:lnTo>
                  <a:lnTo>
                    <a:pt x="833" y="556"/>
                  </a:lnTo>
                  <a:lnTo>
                    <a:pt x="833" y="557"/>
                  </a:lnTo>
                  <a:lnTo>
                    <a:pt x="832" y="557"/>
                  </a:lnTo>
                  <a:lnTo>
                    <a:pt x="832" y="558"/>
                  </a:lnTo>
                  <a:lnTo>
                    <a:pt x="832" y="557"/>
                  </a:lnTo>
                  <a:lnTo>
                    <a:pt x="831" y="557"/>
                  </a:lnTo>
                  <a:lnTo>
                    <a:pt x="831" y="556"/>
                  </a:lnTo>
                  <a:lnTo>
                    <a:pt x="831" y="553"/>
                  </a:lnTo>
                  <a:lnTo>
                    <a:pt x="831" y="552"/>
                  </a:lnTo>
                  <a:lnTo>
                    <a:pt x="830" y="551"/>
                  </a:lnTo>
                  <a:lnTo>
                    <a:pt x="831" y="551"/>
                  </a:lnTo>
                  <a:lnTo>
                    <a:pt x="831" y="550"/>
                  </a:lnTo>
                  <a:close/>
                  <a:moveTo>
                    <a:pt x="805" y="550"/>
                  </a:moveTo>
                  <a:lnTo>
                    <a:pt x="806" y="550"/>
                  </a:lnTo>
                  <a:lnTo>
                    <a:pt x="807" y="551"/>
                  </a:lnTo>
                  <a:lnTo>
                    <a:pt x="806" y="551"/>
                  </a:lnTo>
                  <a:lnTo>
                    <a:pt x="806" y="552"/>
                  </a:lnTo>
                  <a:lnTo>
                    <a:pt x="805" y="552"/>
                  </a:lnTo>
                  <a:lnTo>
                    <a:pt x="805" y="553"/>
                  </a:lnTo>
                  <a:lnTo>
                    <a:pt x="805" y="554"/>
                  </a:lnTo>
                  <a:lnTo>
                    <a:pt x="805" y="556"/>
                  </a:lnTo>
                  <a:lnTo>
                    <a:pt x="804" y="554"/>
                  </a:lnTo>
                  <a:lnTo>
                    <a:pt x="804" y="553"/>
                  </a:lnTo>
                  <a:lnTo>
                    <a:pt x="804" y="552"/>
                  </a:lnTo>
                  <a:lnTo>
                    <a:pt x="804" y="551"/>
                  </a:lnTo>
                  <a:lnTo>
                    <a:pt x="805" y="551"/>
                  </a:lnTo>
                  <a:lnTo>
                    <a:pt x="805" y="550"/>
                  </a:lnTo>
                  <a:close/>
                  <a:moveTo>
                    <a:pt x="363" y="551"/>
                  </a:moveTo>
                  <a:lnTo>
                    <a:pt x="363" y="550"/>
                  </a:lnTo>
                  <a:lnTo>
                    <a:pt x="363" y="551"/>
                  </a:lnTo>
                  <a:close/>
                  <a:moveTo>
                    <a:pt x="809" y="550"/>
                  </a:moveTo>
                  <a:lnTo>
                    <a:pt x="809" y="551"/>
                  </a:lnTo>
                  <a:lnTo>
                    <a:pt x="808" y="551"/>
                  </a:lnTo>
                  <a:lnTo>
                    <a:pt x="808" y="550"/>
                  </a:lnTo>
                  <a:lnTo>
                    <a:pt x="809" y="550"/>
                  </a:lnTo>
                  <a:close/>
                  <a:moveTo>
                    <a:pt x="406" y="550"/>
                  </a:moveTo>
                  <a:lnTo>
                    <a:pt x="407" y="550"/>
                  </a:lnTo>
                  <a:lnTo>
                    <a:pt x="407" y="549"/>
                  </a:lnTo>
                  <a:lnTo>
                    <a:pt x="407" y="550"/>
                  </a:lnTo>
                  <a:lnTo>
                    <a:pt x="409" y="550"/>
                  </a:lnTo>
                  <a:lnTo>
                    <a:pt x="407" y="550"/>
                  </a:lnTo>
                  <a:lnTo>
                    <a:pt x="409" y="551"/>
                  </a:lnTo>
                  <a:lnTo>
                    <a:pt x="407" y="551"/>
                  </a:lnTo>
                  <a:lnTo>
                    <a:pt x="406" y="550"/>
                  </a:lnTo>
                  <a:lnTo>
                    <a:pt x="406" y="551"/>
                  </a:lnTo>
                  <a:lnTo>
                    <a:pt x="405" y="551"/>
                  </a:lnTo>
                  <a:lnTo>
                    <a:pt x="405" y="550"/>
                  </a:lnTo>
                  <a:lnTo>
                    <a:pt x="406" y="549"/>
                  </a:lnTo>
                  <a:lnTo>
                    <a:pt x="406" y="550"/>
                  </a:lnTo>
                  <a:close/>
                  <a:moveTo>
                    <a:pt x="806" y="550"/>
                  </a:moveTo>
                  <a:lnTo>
                    <a:pt x="805" y="550"/>
                  </a:lnTo>
                  <a:lnTo>
                    <a:pt x="805" y="549"/>
                  </a:lnTo>
                  <a:lnTo>
                    <a:pt x="806" y="548"/>
                  </a:lnTo>
                  <a:lnTo>
                    <a:pt x="807" y="548"/>
                  </a:lnTo>
                  <a:lnTo>
                    <a:pt x="807" y="549"/>
                  </a:lnTo>
                  <a:lnTo>
                    <a:pt x="807" y="550"/>
                  </a:lnTo>
                  <a:lnTo>
                    <a:pt x="806" y="550"/>
                  </a:lnTo>
                  <a:close/>
                  <a:moveTo>
                    <a:pt x="808" y="549"/>
                  </a:moveTo>
                  <a:lnTo>
                    <a:pt x="808" y="550"/>
                  </a:lnTo>
                  <a:lnTo>
                    <a:pt x="808" y="549"/>
                  </a:lnTo>
                  <a:lnTo>
                    <a:pt x="807" y="548"/>
                  </a:lnTo>
                  <a:lnTo>
                    <a:pt x="807" y="546"/>
                  </a:lnTo>
                  <a:lnTo>
                    <a:pt x="808" y="546"/>
                  </a:lnTo>
                  <a:lnTo>
                    <a:pt x="809" y="546"/>
                  </a:lnTo>
                  <a:lnTo>
                    <a:pt x="809" y="548"/>
                  </a:lnTo>
                  <a:lnTo>
                    <a:pt x="809" y="549"/>
                  </a:lnTo>
                  <a:lnTo>
                    <a:pt x="808" y="549"/>
                  </a:lnTo>
                  <a:close/>
                  <a:moveTo>
                    <a:pt x="804" y="546"/>
                  </a:moveTo>
                  <a:lnTo>
                    <a:pt x="805" y="546"/>
                  </a:lnTo>
                  <a:lnTo>
                    <a:pt x="805" y="548"/>
                  </a:lnTo>
                  <a:lnTo>
                    <a:pt x="805" y="549"/>
                  </a:lnTo>
                  <a:lnTo>
                    <a:pt x="804" y="549"/>
                  </a:lnTo>
                  <a:lnTo>
                    <a:pt x="804" y="550"/>
                  </a:lnTo>
                  <a:lnTo>
                    <a:pt x="802" y="549"/>
                  </a:lnTo>
                  <a:lnTo>
                    <a:pt x="801" y="550"/>
                  </a:lnTo>
                  <a:lnTo>
                    <a:pt x="801" y="549"/>
                  </a:lnTo>
                  <a:lnTo>
                    <a:pt x="802" y="548"/>
                  </a:lnTo>
                  <a:lnTo>
                    <a:pt x="802" y="546"/>
                  </a:lnTo>
                  <a:lnTo>
                    <a:pt x="804" y="546"/>
                  </a:lnTo>
                  <a:close/>
                  <a:moveTo>
                    <a:pt x="421" y="541"/>
                  </a:moveTo>
                  <a:lnTo>
                    <a:pt x="420" y="541"/>
                  </a:lnTo>
                  <a:lnTo>
                    <a:pt x="420" y="540"/>
                  </a:lnTo>
                  <a:lnTo>
                    <a:pt x="421" y="540"/>
                  </a:lnTo>
                  <a:lnTo>
                    <a:pt x="421" y="541"/>
                  </a:lnTo>
                  <a:close/>
                  <a:moveTo>
                    <a:pt x="805" y="540"/>
                  </a:moveTo>
                  <a:lnTo>
                    <a:pt x="806" y="540"/>
                  </a:lnTo>
                  <a:lnTo>
                    <a:pt x="806" y="541"/>
                  </a:lnTo>
                  <a:lnTo>
                    <a:pt x="808" y="541"/>
                  </a:lnTo>
                  <a:lnTo>
                    <a:pt x="808" y="540"/>
                  </a:lnTo>
                  <a:lnTo>
                    <a:pt x="809" y="540"/>
                  </a:lnTo>
                  <a:lnTo>
                    <a:pt x="809" y="541"/>
                  </a:lnTo>
                  <a:lnTo>
                    <a:pt x="808" y="541"/>
                  </a:lnTo>
                  <a:lnTo>
                    <a:pt x="807" y="542"/>
                  </a:lnTo>
                  <a:lnTo>
                    <a:pt x="806" y="541"/>
                  </a:lnTo>
                  <a:lnTo>
                    <a:pt x="806" y="542"/>
                  </a:lnTo>
                  <a:lnTo>
                    <a:pt x="806" y="543"/>
                  </a:lnTo>
                  <a:lnTo>
                    <a:pt x="805" y="543"/>
                  </a:lnTo>
                  <a:lnTo>
                    <a:pt x="804" y="542"/>
                  </a:lnTo>
                  <a:lnTo>
                    <a:pt x="804" y="541"/>
                  </a:lnTo>
                  <a:lnTo>
                    <a:pt x="804" y="540"/>
                  </a:lnTo>
                  <a:lnTo>
                    <a:pt x="805" y="540"/>
                  </a:lnTo>
                  <a:close/>
                  <a:moveTo>
                    <a:pt x="429" y="539"/>
                  </a:moveTo>
                  <a:lnTo>
                    <a:pt x="430" y="540"/>
                  </a:lnTo>
                  <a:lnTo>
                    <a:pt x="428" y="539"/>
                  </a:lnTo>
                  <a:lnTo>
                    <a:pt x="427" y="540"/>
                  </a:lnTo>
                  <a:lnTo>
                    <a:pt x="428" y="540"/>
                  </a:lnTo>
                  <a:lnTo>
                    <a:pt x="427" y="540"/>
                  </a:lnTo>
                  <a:lnTo>
                    <a:pt x="427" y="539"/>
                  </a:lnTo>
                  <a:lnTo>
                    <a:pt x="428" y="537"/>
                  </a:lnTo>
                  <a:lnTo>
                    <a:pt x="429" y="539"/>
                  </a:lnTo>
                  <a:close/>
                  <a:moveTo>
                    <a:pt x="809" y="539"/>
                  </a:moveTo>
                  <a:lnTo>
                    <a:pt x="810" y="539"/>
                  </a:lnTo>
                  <a:lnTo>
                    <a:pt x="810" y="540"/>
                  </a:lnTo>
                  <a:lnTo>
                    <a:pt x="809" y="541"/>
                  </a:lnTo>
                  <a:lnTo>
                    <a:pt x="809" y="540"/>
                  </a:lnTo>
                  <a:lnTo>
                    <a:pt x="808" y="540"/>
                  </a:lnTo>
                  <a:lnTo>
                    <a:pt x="808" y="539"/>
                  </a:lnTo>
                  <a:lnTo>
                    <a:pt x="809" y="539"/>
                  </a:lnTo>
                  <a:lnTo>
                    <a:pt x="808" y="539"/>
                  </a:lnTo>
                  <a:lnTo>
                    <a:pt x="808" y="537"/>
                  </a:lnTo>
                  <a:lnTo>
                    <a:pt x="809" y="537"/>
                  </a:lnTo>
                  <a:lnTo>
                    <a:pt x="809" y="539"/>
                  </a:lnTo>
                  <a:close/>
                  <a:moveTo>
                    <a:pt x="477" y="541"/>
                  </a:moveTo>
                  <a:lnTo>
                    <a:pt x="476" y="541"/>
                  </a:lnTo>
                  <a:lnTo>
                    <a:pt x="474" y="541"/>
                  </a:lnTo>
                  <a:lnTo>
                    <a:pt x="474" y="540"/>
                  </a:lnTo>
                  <a:lnTo>
                    <a:pt x="473" y="540"/>
                  </a:lnTo>
                  <a:lnTo>
                    <a:pt x="474" y="540"/>
                  </a:lnTo>
                  <a:lnTo>
                    <a:pt x="474" y="539"/>
                  </a:lnTo>
                  <a:lnTo>
                    <a:pt x="476" y="539"/>
                  </a:lnTo>
                  <a:lnTo>
                    <a:pt x="476" y="537"/>
                  </a:lnTo>
                  <a:lnTo>
                    <a:pt x="477" y="537"/>
                  </a:lnTo>
                  <a:lnTo>
                    <a:pt x="477" y="539"/>
                  </a:lnTo>
                  <a:lnTo>
                    <a:pt x="477" y="540"/>
                  </a:lnTo>
                  <a:lnTo>
                    <a:pt x="477" y="541"/>
                  </a:lnTo>
                  <a:close/>
                  <a:moveTo>
                    <a:pt x="794" y="537"/>
                  </a:moveTo>
                  <a:lnTo>
                    <a:pt x="796" y="537"/>
                  </a:lnTo>
                  <a:lnTo>
                    <a:pt x="797" y="536"/>
                  </a:lnTo>
                  <a:lnTo>
                    <a:pt x="797" y="537"/>
                  </a:lnTo>
                  <a:lnTo>
                    <a:pt x="796" y="537"/>
                  </a:lnTo>
                  <a:lnTo>
                    <a:pt x="796" y="539"/>
                  </a:lnTo>
                  <a:lnTo>
                    <a:pt x="794" y="539"/>
                  </a:lnTo>
                  <a:lnTo>
                    <a:pt x="794" y="540"/>
                  </a:lnTo>
                  <a:lnTo>
                    <a:pt x="793" y="540"/>
                  </a:lnTo>
                  <a:lnTo>
                    <a:pt x="793" y="539"/>
                  </a:lnTo>
                  <a:lnTo>
                    <a:pt x="794" y="539"/>
                  </a:lnTo>
                  <a:lnTo>
                    <a:pt x="794" y="537"/>
                  </a:lnTo>
                  <a:lnTo>
                    <a:pt x="793" y="537"/>
                  </a:lnTo>
                  <a:lnTo>
                    <a:pt x="794" y="536"/>
                  </a:lnTo>
                  <a:lnTo>
                    <a:pt x="794" y="537"/>
                  </a:lnTo>
                  <a:close/>
                  <a:moveTo>
                    <a:pt x="800" y="539"/>
                  </a:moveTo>
                  <a:lnTo>
                    <a:pt x="799" y="539"/>
                  </a:lnTo>
                  <a:lnTo>
                    <a:pt x="799" y="537"/>
                  </a:lnTo>
                  <a:lnTo>
                    <a:pt x="800" y="536"/>
                  </a:lnTo>
                  <a:lnTo>
                    <a:pt x="801" y="537"/>
                  </a:lnTo>
                  <a:lnTo>
                    <a:pt x="800" y="539"/>
                  </a:lnTo>
                  <a:close/>
                  <a:moveTo>
                    <a:pt x="840" y="536"/>
                  </a:moveTo>
                  <a:lnTo>
                    <a:pt x="841" y="537"/>
                  </a:lnTo>
                  <a:lnTo>
                    <a:pt x="842" y="541"/>
                  </a:lnTo>
                  <a:lnTo>
                    <a:pt x="843" y="542"/>
                  </a:lnTo>
                  <a:lnTo>
                    <a:pt x="843" y="543"/>
                  </a:lnTo>
                  <a:lnTo>
                    <a:pt x="844" y="544"/>
                  </a:lnTo>
                  <a:lnTo>
                    <a:pt x="843" y="545"/>
                  </a:lnTo>
                  <a:lnTo>
                    <a:pt x="844" y="545"/>
                  </a:lnTo>
                  <a:lnTo>
                    <a:pt x="844" y="546"/>
                  </a:lnTo>
                  <a:lnTo>
                    <a:pt x="843" y="546"/>
                  </a:lnTo>
                  <a:lnTo>
                    <a:pt x="843" y="548"/>
                  </a:lnTo>
                  <a:lnTo>
                    <a:pt x="843" y="549"/>
                  </a:lnTo>
                  <a:lnTo>
                    <a:pt x="843" y="550"/>
                  </a:lnTo>
                  <a:lnTo>
                    <a:pt x="843" y="551"/>
                  </a:lnTo>
                  <a:lnTo>
                    <a:pt x="843" y="550"/>
                  </a:lnTo>
                  <a:lnTo>
                    <a:pt x="842" y="551"/>
                  </a:lnTo>
                  <a:lnTo>
                    <a:pt x="843" y="551"/>
                  </a:lnTo>
                  <a:lnTo>
                    <a:pt x="843" y="552"/>
                  </a:lnTo>
                  <a:lnTo>
                    <a:pt x="842" y="552"/>
                  </a:lnTo>
                  <a:lnTo>
                    <a:pt x="842" y="553"/>
                  </a:lnTo>
                  <a:lnTo>
                    <a:pt x="842" y="554"/>
                  </a:lnTo>
                  <a:lnTo>
                    <a:pt x="841" y="554"/>
                  </a:lnTo>
                  <a:lnTo>
                    <a:pt x="841" y="556"/>
                  </a:lnTo>
                  <a:lnTo>
                    <a:pt x="840" y="557"/>
                  </a:lnTo>
                  <a:lnTo>
                    <a:pt x="840" y="556"/>
                  </a:lnTo>
                  <a:lnTo>
                    <a:pt x="839" y="556"/>
                  </a:lnTo>
                  <a:lnTo>
                    <a:pt x="840" y="554"/>
                  </a:lnTo>
                  <a:lnTo>
                    <a:pt x="840" y="553"/>
                  </a:lnTo>
                  <a:lnTo>
                    <a:pt x="840" y="552"/>
                  </a:lnTo>
                  <a:lnTo>
                    <a:pt x="840" y="551"/>
                  </a:lnTo>
                  <a:lnTo>
                    <a:pt x="839" y="551"/>
                  </a:lnTo>
                  <a:lnTo>
                    <a:pt x="839" y="552"/>
                  </a:lnTo>
                  <a:lnTo>
                    <a:pt x="839" y="553"/>
                  </a:lnTo>
                  <a:lnTo>
                    <a:pt x="839" y="554"/>
                  </a:lnTo>
                  <a:lnTo>
                    <a:pt x="838" y="554"/>
                  </a:lnTo>
                  <a:lnTo>
                    <a:pt x="836" y="554"/>
                  </a:lnTo>
                  <a:lnTo>
                    <a:pt x="836" y="553"/>
                  </a:lnTo>
                  <a:lnTo>
                    <a:pt x="838" y="552"/>
                  </a:lnTo>
                  <a:lnTo>
                    <a:pt x="838" y="551"/>
                  </a:lnTo>
                  <a:lnTo>
                    <a:pt x="839" y="551"/>
                  </a:lnTo>
                  <a:lnTo>
                    <a:pt x="839" y="550"/>
                  </a:lnTo>
                  <a:lnTo>
                    <a:pt x="839" y="549"/>
                  </a:lnTo>
                  <a:lnTo>
                    <a:pt x="839" y="548"/>
                  </a:lnTo>
                  <a:lnTo>
                    <a:pt x="839" y="546"/>
                  </a:lnTo>
                  <a:lnTo>
                    <a:pt x="838" y="546"/>
                  </a:lnTo>
                  <a:lnTo>
                    <a:pt x="838" y="544"/>
                  </a:lnTo>
                  <a:lnTo>
                    <a:pt x="838" y="545"/>
                  </a:lnTo>
                  <a:lnTo>
                    <a:pt x="839" y="548"/>
                  </a:lnTo>
                  <a:lnTo>
                    <a:pt x="839" y="549"/>
                  </a:lnTo>
                  <a:lnTo>
                    <a:pt x="839" y="550"/>
                  </a:lnTo>
                  <a:lnTo>
                    <a:pt x="838" y="550"/>
                  </a:lnTo>
                  <a:lnTo>
                    <a:pt x="838" y="551"/>
                  </a:lnTo>
                  <a:lnTo>
                    <a:pt x="836" y="552"/>
                  </a:lnTo>
                  <a:lnTo>
                    <a:pt x="836" y="551"/>
                  </a:lnTo>
                  <a:lnTo>
                    <a:pt x="836" y="550"/>
                  </a:lnTo>
                  <a:lnTo>
                    <a:pt x="836" y="549"/>
                  </a:lnTo>
                  <a:lnTo>
                    <a:pt x="836" y="548"/>
                  </a:lnTo>
                  <a:lnTo>
                    <a:pt x="835" y="548"/>
                  </a:lnTo>
                  <a:lnTo>
                    <a:pt x="835" y="549"/>
                  </a:lnTo>
                  <a:lnTo>
                    <a:pt x="835" y="550"/>
                  </a:lnTo>
                  <a:lnTo>
                    <a:pt x="836" y="551"/>
                  </a:lnTo>
                  <a:lnTo>
                    <a:pt x="836" y="552"/>
                  </a:lnTo>
                  <a:lnTo>
                    <a:pt x="835" y="553"/>
                  </a:lnTo>
                  <a:lnTo>
                    <a:pt x="834" y="553"/>
                  </a:lnTo>
                  <a:lnTo>
                    <a:pt x="834" y="552"/>
                  </a:lnTo>
                  <a:lnTo>
                    <a:pt x="833" y="552"/>
                  </a:lnTo>
                  <a:lnTo>
                    <a:pt x="832" y="551"/>
                  </a:lnTo>
                  <a:lnTo>
                    <a:pt x="832" y="550"/>
                  </a:lnTo>
                  <a:lnTo>
                    <a:pt x="831" y="550"/>
                  </a:lnTo>
                  <a:lnTo>
                    <a:pt x="831" y="549"/>
                  </a:lnTo>
                  <a:lnTo>
                    <a:pt x="832" y="548"/>
                  </a:lnTo>
                  <a:lnTo>
                    <a:pt x="833" y="548"/>
                  </a:lnTo>
                  <a:lnTo>
                    <a:pt x="833" y="546"/>
                  </a:lnTo>
                  <a:lnTo>
                    <a:pt x="834" y="545"/>
                  </a:lnTo>
                  <a:lnTo>
                    <a:pt x="833" y="545"/>
                  </a:lnTo>
                  <a:lnTo>
                    <a:pt x="833" y="544"/>
                  </a:lnTo>
                  <a:lnTo>
                    <a:pt x="833" y="543"/>
                  </a:lnTo>
                  <a:lnTo>
                    <a:pt x="834" y="543"/>
                  </a:lnTo>
                  <a:lnTo>
                    <a:pt x="834" y="542"/>
                  </a:lnTo>
                  <a:lnTo>
                    <a:pt x="835" y="542"/>
                  </a:lnTo>
                  <a:lnTo>
                    <a:pt x="834" y="542"/>
                  </a:lnTo>
                  <a:lnTo>
                    <a:pt x="833" y="542"/>
                  </a:lnTo>
                  <a:lnTo>
                    <a:pt x="833" y="543"/>
                  </a:lnTo>
                  <a:lnTo>
                    <a:pt x="833" y="542"/>
                  </a:lnTo>
                  <a:lnTo>
                    <a:pt x="833" y="541"/>
                  </a:lnTo>
                  <a:lnTo>
                    <a:pt x="834" y="541"/>
                  </a:lnTo>
                  <a:lnTo>
                    <a:pt x="835" y="541"/>
                  </a:lnTo>
                  <a:lnTo>
                    <a:pt x="836" y="541"/>
                  </a:lnTo>
                  <a:lnTo>
                    <a:pt x="835" y="541"/>
                  </a:lnTo>
                  <a:lnTo>
                    <a:pt x="835" y="540"/>
                  </a:lnTo>
                  <a:lnTo>
                    <a:pt x="834" y="541"/>
                  </a:lnTo>
                  <a:lnTo>
                    <a:pt x="833" y="541"/>
                  </a:lnTo>
                  <a:lnTo>
                    <a:pt x="833" y="540"/>
                  </a:lnTo>
                  <a:lnTo>
                    <a:pt x="833" y="539"/>
                  </a:lnTo>
                  <a:lnTo>
                    <a:pt x="836" y="540"/>
                  </a:lnTo>
                  <a:lnTo>
                    <a:pt x="836" y="539"/>
                  </a:lnTo>
                  <a:lnTo>
                    <a:pt x="835" y="539"/>
                  </a:lnTo>
                  <a:lnTo>
                    <a:pt x="834" y="537"/>
                  </a:lnTo>
                  <a:lnTo>
                    <a:pt x="835" y="537"/>
                  </a:lnTo>
                  <a:lnTo>
                    <a:pt x="836" y="536"/>
                  </a:lnTo>
                  <a:lnTo>
                    <a:pt x="838" y="536"/>
                  </a:lnTo>
                  <a:lnTo>
                    <a:pt x="839" y="536"/>
                  </a:lnTo>
                  <a:lnTo>
                    <a:pt x="840" y="536"/>
                  </a:lnTo>
                  <a:close/>
                  <a:moveTo>
                    <a:pt x="460" y="534"/>
                  </a:moveTo>
                  <a:lnTo>
                    <a:pt x="458" y="534"/>
                  </a:lnTo>
                  <a:lnTo>
                    <a:pt x="460" y="534"/>
                  </a:lnTo>
                  <a:lnTo>
                    <a:pt x="460" y="533"/>
                  </a:lnTo>
                  <a:lnTo>
                    <a:pt x="460" y="534"/>
                  </a:lnTo>
                  <a:close/>
                  <a:moveTo>
                    <a:pt x="807" y="531"/>
                  </a:moveTo>
                  <a:lnTo>
                    <a:pt x="808" y="531"/>
                  </a:lnTo>
                  <a:lnTo>
                    <a:pt x="809" y="531"/>
                  </a:lnTo>
                  <a:lnTo>
                    <a:pt x="809" y="532"/>
                  </a:lnTo>
                  <a:lnTo>
                    <a:pt x="808" y="533"/>
                  </a:lnTo>
                  <a:lnTo>
                    <a:pt x="809" y="533"/>
                  </a:lnTo>
                  <a:lnTo>
                    <a:pt x="809" y="534"/>
                  </a:lnTo>
                  <a:lnTo>
                    <a:pt x="808" y="535"/>
                  </a:lnTo>
                  <a:lnTo>
                    <a:pt x="808" y="534"/>
                  </a:lnTo>
                  <a:lnTo>
                    <a:pt x="807" y="534"/>
                  </a:lnTo>
                  <a:lnTo>
                    <a:pt x="807" y="535"/>
                  </a:lnTo>
                  <a:lnTo>
                    <a:pt x="806" y="534"/>
                  </a:lnTo>
                  <a:lnTo>
                    <a:pt x="806" y="535"/>
                  </a:lnTo>
                  <a:lnTo>
                    <a:pt x="805" y="535"/>
                  </a:lnTo>
                  <a:lnTo>
                    <a:pt x="805" y="536"/>
                  </a:lnTo>
                  <a:lnTo>
                    <a:pt x="804" y="536"/>
                  </a:lnTo>
                  <a:lnTo>
                    <a:pt x="804" y="537"/>
                  </a:lnTo>
                  <a:lnTo>
                    <a:pt x="802" y="537"/>
                  </a:lnTo>
                  <a:lnTo>
                    <a:pt x="801" y="536"/>
                  </a:lnTo>
                  <a:lnTo>
                    <a:pt x="801" y="535"/>
                  </a:lnTo>
                  <a:lnTo>
                    <a:pt x="804" y="534"/>
                  </a:lnTo>
                  <a:lnTo>
                    <a:pt x="804" y="533"/>
                  </a:lnTo>
                  <a:lnTo>
                    <a:pt x="805" y="533"/>
                  </a:lnTo>
                  <a:lnTo>
                    <a:pt x="806" y="533"/>
                  </a:lnTo>
                  <a:lnTo>
                    <a:pt x="806" y="532"/>
                  </a:lnTo>
                  <a:lnTo>
                    <a:pt x="805" y="532"/>
                  </a:lnTo>
                  <a:lnTo>
                    <a:pt x="804" y="532"/>
                  </a:lnTo>
                  <a:lnTo>
                    <a:pt x="805" y="532"/>
                  </a:lnTo>
                  <a:lnTo>
                    <a:pt x="806" y="532"/>
                  </a:lnTo>
                  <a:lnTo>
                    <a:pt x="807" y="531"/>
                  </a:lnTo>
                  <a:close/>
                  <a:moveTo>
                    <a:pt x="458" y="531"/>
                  </a:moveTo>
                  <a:lnTo>
                    <a:pt x="458" y="529"/>
                  </a:lnTo>
                  <a:lnTo>
                    <a:pt x="458" y="528"/>
                  </a:lnTo>
                  <a:lnTo>
                    <a:pt x="458" y="529"/>
                  </a:lnTo>
                  <a:lnTo>
                    <a:pt x="458" y="531"/>
                  </a:lnTo>
                  <a:close/>
                  <a:moveTo>
                    <a:pt x="821" y="529"/>
                  </a:moveTo>
                  <a:lnTo>
                    <a:pt x="822" y="529"/>
                  </a:lnTo>
                  <a:lnTo>
                    <a:pt x="823" y="529"/>
                  </a:lnTo>
                  <a:lnTo>
                    <a:pt x="824" y="529"/>
                  </a:lnTo>
                  <a:lnTo>
                    <a:pt x="825" y="529"/>
                  </a:lnTo>
                  <a:lnTo>
                    <a:pt x="825" y="531"/>
                  </a:lnTo>
                  <a:lnTo>
                    <a:pt x="826" y="531"/>
                  </a:lnTo>
                  <a:lnTo>
                    <a:pt x="827" y="532"/>
                  </a:lnTo>
                  <a:lnTo>
                    <a:pt x="826" y="532"/>
                  </a:lnTo>
                  <a:lnTo>
                    <a:pt x="826" y="533"/>
                  </a:lnTo>
                  <a:lnTo>
                    <a:pt x="826" y="532"/>
                  </a:lnTo>
                  <a:lnTo>
                    <a:pt x="826" y="533"/>
                  </a:lnTo>
                  <a:lnTo>
                    <a:pt x="825" y="533"/>
                  </a:lnTo>
                  <a:lnTo>
                    <a:pt x="826" y="534"/>
                  </a:lnTo>
                  <a:lnTo>
                    <a:pt x="825" y="534"/>
                  </a:lnTo>
                  <a:lnTo>
                    <a:pt x="826" y="534"/>
                  </a:lnTo>
                  <a:lnTo>
                    <a:pt x="826" y="535"/>
                  </a:lnTo>
                  <a:lnTo>
                    <a:pt x="826" y="536"/>
                  </a:lnTo>
                  <a:lnTo>
                    <a:pt x="825" y="536"/>
                  </a:lnTo>
                  <a:lnTo>
                    <a:pt x="825" y="535"/>
                  </a:lnTo>
                  <a:lnTo>
                    <a:pt x="825" y="536"/>
                  </a:lnTo>
                  <a:lnTo>
                    <a:pt x="824" y="536"/>
                  </a:lnTo>
                  <a:lnTo>
                    <a:pt x="824" y="537"/>
                  </a:lnTo>
                  <a:lnTo>
                    <a:pt x="823" y="537"/>
                  </a:lnTo>
                  <a:lnTo>
                    <a:pt x="823" y="536"/>
                  </a:lnTo>
                  <a:lnTo>
                    <a:pt x="822" y="536"/>
                  </a:lnTo>
                  <a:lnTo>
                    <a:pt x="822" y="535"/>
                  </a:lnTo>
                  <a:lnTo>
                    <a:pt x="823" y="535"/>
                  </a:lnTo>
                  <a:lnTo>
                    <a:pt x="823" y="534"/>
                  </a:lnTo>
                  <a:lnTo>
                    <a:pt x="822" y="534"/>
                  </a:lnTo>
                  <a:lnTo>
                    <a:pt x="822" y="533"/>
                  </a:lnTo>
                  <a:lnTo>
                    <a:pt x="819" y="533"/>
                  </a:lnTo>
                  <a:lnTo>
                    <a:pt x="818" y="534"/>
                  </a:lnTo>
                  <a:lnTo>
                    <a:pt x="818" y="533"/>
                  </a:lnTo>
                  <a:lnTo>
                    <a:pt x="818" y="532"/>
                  </a:lnTo>
                  <a:lnTo>
                    <a:pt x="817" y="532"/>
                  </a:lnTo>
                  <a:lnTo>
                    <a:pt x="817" y="531"/>
                  </a:lnTo>
                  <a:lnTo>
                    <a:pt x="818" y="531"/>
                  </a:lnTo>
                  <a:lnTo>
                    <a:pt x="818" y="529"/>
                  </a:lnTo>
                  <a:lnTo>
                    <a:pt x="817" y="528"/>
                  </a:lnTo>
                  <a:lnTo>
                    <a:pt x="818" y="528"/>
                  </a:lnTo>
                  <a:lnTo>
                    <a:pt x="819" y="528"/>
                  </a:lnTo>
                  <a:lnTo>
                    <a:pt x="819" y="527"/>
                  </a:lnTo>
                  <a:lnTo>
                    <a:pt x="821" y="527"/>
                  </a:lnTo>
                  <a:lnTo>
                    <a:pt x="821" y="526"/>
                  </a:lnTo>
                  <a:lnTo>
                    <a:pt x="822" y="525"/>
                  </a:lnTo>
                  <a:lnTo>
                    <a:pt x="823" y="526"/>
                  </a:lnTo>
                  <a:lnTo>
                    <a:pt x="823" y="527"/>
                  </a:lnTo>
                  <a:lnTo>
                    <a:pt x="823" y="528"/>
                  </a:lnTo>
                  <a:lnTo>
                    <a:pt x="822" y="528"/>
                  </a:lnTo>
                  <a:lnTo>
                    <a:pt x="823" y="528"/>
                  </a:lnTo>
                  <a:lnTo>
                    <a:pt x="822" y="528"/>
                  </a:lnTo>
                  <a:lnTo>
                    <a:pt x="822" y="529"/>
                  </a:lnTo>
                  <a:lnTo>
                    <a:pt x="821" y="529"/>
                  </a:lnTo>
                  <a:close/>
                  <a:moveTo>
                    <a:pt x="805" y="525"/>
                  </a:moveTo>
                  <a:lnTo>
                    <a:pt x="807" y="526"/>
                  </a:lnTo>
                  <a:lnTo>
                    <a:pt x="808" y="526"/>
                  </a:lnTo>
                  <a:lnTo>
                    <a:pt x="808" y="527"/>
                  </a:lnTo>
                  <a:lnTo>
                    <a:pt x="809" y="527"/>
                  </a:lnTo>
                  <a:lnTo>
                    <a:pt x="809" y="526"/>
                  </a:lnTo>
                  <a:lnTo>
                    <a:pt x="810" y="526"/>
                  </a:lnTo>
                  <a:lnTo>
                    <a:pt x="811" y="526"/>
                  </a:lnTo>
                  <a:lnTo>
                    <a:pt x="811" y="527"/>
                  </a:lnTo>
                  <a:lnTo>
                    <a:pt x="811" y="528"/>
                  </a:lnTo>
                  <a:lnTo>
                    <a:pt x="813" y="528"/>
                  </a:lnTo>
                  <a:lnTo>
                    <a:pt x="813" y="529"/>
                  </a:lnTo>
                  <a:lnTo>
                    <a:pt x="813" y="531"/>
                  </a:lnTo>
                  <a:lnTo>
                    <a:pt x="813" y="532"/>
                  </a:lnTo>
                  <a:lnTo>
                    <a:pt x="811" y="532"/>
                  </a:lnTo>
                  <a:lnTo>
                    <a:pt x="811" y="533"/>
                  </a:lnTo>
                  <a:lnTo>
                    <a:pt x="813" y="533"/>
                  </a:lnTo>
                  <a:lnTo>
                    <a:pt x="814" y="533"/>
                  </a:lnTo>
                  <a:lnTo>
                    <a:pt x="814" y="534"/>
                  </a:lnTo>
                  <a:lnTo>
                    <a:pt x="814" y="533"/>
                  </a:lnTo>
                  <a:lnTo>
                    <a:pt x="815" y="533"/>
                  </a:lnTo>
                  <a:lnTo>
                    <a:pt x="815" y="534"/>
                  </a:lnTo>
                  <a:lnTo>
                    <a:pt x="816" y="534"/>
                  </a:lnTo>
                  <a:lnTo>
                    <a:pt x="817" y="535"/>
                  </a:lnTo>
                  <a:lnTo>
                    <a:pt x="818" y="536"/>
                  </a:lnTo>
                  <a:lnTo>
                    <a:pt x="819" y="536"/>
                  </a:lnTo>
                  <a:lnTo>
                    <a:pt x="819" y="537"/>
                  </a:lnTo>
                  <a:lnTo>
                    <a:pt x="819" y="539"/>
                  </a:lnTo>
                  <a:lnTo>
                    <a:pt x="821" y="539"/>
                  </a:lnTo>
                  <a:lnTo>
                    <a:pt x="821" y="540"/>
                  </a:lnTo>
                  <a:lnTo>
                    <a:pt x="822" y="541"/>
                  </a:lnTo>
                  <a:lnTo>
                    <a:pt x="822" y="542"/>
                  </a:lnTo>
                  <a:lnTo>
                    <a:pt x="822" y="543"/>
                  </a:lnTo>
                  <a:lnTo>
                    <a:pt x="822" y="544"/>
                  </a:lnTo>
                  <a:lnTo>
                    <a:pt x="823" y="543"/>
                  </a:lnTo>
                  <a:lnTo>
                    <a:pt x="823" y="544"/>
                  </a:lnTo>
                  <a:lnTo>
                    <a:pt x="823" y="545"/>
                  </a:lnTo>
                  <a:lnTo>
                    <a:pt x="824" y="546"/>
                  </a:lnTo>
                  <a:lnTo>
                    <a:pt x="824" y="548"/>
                  </a:lnTo>
                  <a:lnTo>
                    <a:pt x="825" y="548"/>
                  </a:lnTo>
                  <a:lnTo>
                    <a:pt x="826" y="548"/>
                  </a:lnTo>
                  <a:lnTo>
                    <a:pt x="826" y="549"/>
                  </a:lnTo>
                  <a:lnTo>
                    <a:pt x="826" y="550"/>
                  </a:lnTo>
                  <a:lnTo>
                    <a:pt x="825" y="549"/>
                  </a:lnTo>
                  <a:lnTo>
                    <a:pt x="824" y="548"/>
                  </a:lnTo>
                  <a:lnTo>
                    <a:pt x="823" y="548"/>
                  </a:lnTo>
                  <a:lnTo>
                    <a:pt x="822" y="546"/>
                  </a:lnTo>
                  <a:lnTo>
                    <a:pt x="821" y="545"/>
                  </a:lnTo>
                  <a:lnTo>
                    <a:pt x="821" y="544"/>
                  </a:lnTo>
                  <a:lnTo>
                    <a:pt x="819" y="545"/>
                  </a:lnTo>
                  <a:lnTo>
                    <a:pt x="821" y="545"/>
                  </a:lnTo>
                  <a:lnTo>
                    <a:pt x="819" y="545"/>
                  </a:lnTo>
                  <a:lnTo>
                    <a:pt x="819" y="546"/>
                  </a:lnTo>
                  <a:lnTo>
                    <a:pt x="821" y="546"/>
                  </a:lnTo>
                  <a:lnTo>
                    <a:pt x="819" y="548"/>
                  </a:lnTo>
                  <a:lnTo>
                    <a:pt x="819" y="549"/>
                  </a:lnTo>
                  <a:lnTo>
                    <a:pt x="818" y="549"/>
                  </a:lnTo>
                  <a:lnTo>
                    <a:pt x="818" y="550"/>
                  </a:lnTo>
                  <a:lnTo>
                    <a:pt x="819" y="549"/>
                  </a:lnTo>
                  <a:lnTo>
                    <a:pt x="821" y="549"/>
                  </a:lnTo>
                  <a:lnTo>
                    <a:pt x="821" y="548"/>
                  </a:lnTo>
                  <a:lnTo>
                    <a:pt x="822" y="548"/>
                  </a:lnTo>
                  <a:lnTo>
                    <a:pt x="823" y="548"/>
                  </a:lnTo>
                  <a:lnTo>
                    <a:pt x="823" y="549"/>
                  </a:lnTo>
                  <a:lnTo>
                    <a:pt x="824" y="549"/>
                  </a:lnTo>
                  <a:lnTo>
                    <a:pt x="824" y="550"/>
                  </a:lnTo>
                  <a:lnTo>
                    <a:pt x="823" y="550"/>
                  </a:lnTo>
                  <a:lnTo>
                    <a:pt x="822" y="550"/>
                  </a:lnTo>
                  <a:lnTo>
                    <a:pt x="821" y="551"/>
                  </a:lnTo>
                  <a:lnTo>
                    <a:pt x="822" y="551"/>
                  </a:lnTo>
                  <a:lnTo>
                    <a:pt x="822" y="550"/>
                  </a:lnTo>
                  <a:lnTo>
                    <a:pt x="823" y="551"/>
                  </a:lnTo>
                  <a:lnTo>
                    <a:pt x="824" y="550"/>
                  </a:lnTo>
                  <a:lnTo>
                    <a:pt x="825" y="550"/>
                  </a:lnTo>
                  <a:lnTo>
                    <a:pt x="825" y="551"/>
                  </a:lnTo>
                  <a:lnTo>
                    <a:pt x="826" y="551"/>
                  </a:lnTo>
                  <a:lnTo>
                    <a:pt x="826" y="552"/>
                  </a:lnTo>
                  <a:lnTo>
                    <a:pt x="826" y="553"/>
                  </a:lnTo>
                  <a:lnTo>
                    <a:pt x="827" y="554"/>
                  </a:lnTo>
                  <a:lnTo>
                    <a:pt x="826" y="554"/>
                  </a:lnTo>
                  <a:lnTo>
                    <a:pt x="825" y="554"/>
                  </a:lnTo>
                  <a:lnTo>
                    <a:pt x="825" y="556"/>
                  </a:lnTo>
                  <a:lnTo>
                    <a:pt x="824" y="556"/>
                  </a:lnTo>
                  <a:lnTo>
                    <a:pt x="825" y="556"/>
                  </a:lnTo>
                  <a:lnTo>
                    <a:pt x="826" y="556"/>
                  </a:lnTo>
                  <a:lnTo>
                    <a:pt x="827" y="556"/>
                  </a:lnTo>
                  <a:lnTo>
                    <a:pt x="827" y="554"/>
                  </a:lnTo>
                  <a:lnTo>
                    <a:pt x="828" y="554"/>
                  </a:lnTo>
                  <a:lnTo>
                    <a:pt x="828" y="556"/>
                  </a:lnTo>
                  <a:lnTo>
                    <a:pt x="828" y="557"/>
                  </a:lnTo>
                  <a:lnTo>
                    <a:pt x="828" y="558"/>
                  </a:lnTo>
                  <a:lnTo>
                    <a:pt x="827" y="558"/>
                  </a:lnTo>
                  <a:lnTo>
                    <a:pt x="828" y="558"/>
                  </a:lnTo>
                  <a:lnTo>
                    <a:pt x="828" y="559"/>
                  </a:lnTo>
                  <a:lnTo>
                    <a:pt x="827" y="559"/>
                  </a:lnTo>
                  <a:lnTo>
                    <a:pt x="826" y="559"/>
                  </a:lnTo>
                  <a:lnTo>
                    <a:pt x="827" y="559"/>
                  </a:lnTo>
                  <a:lnTo>
                    <a:pt x="826" y="559"/>
                  </a:lnTo>
                  <a:lnTo>
                    <a:pt x="827" y="560"/>
                  </a:lnTo>
                  <a:lnTo>
                    <a:pt x="826" y="560"/>
                  </a:lnTo>
                  <a:lnTo>
                    <a:pt x="826" y="561"/>
                  </a:lnTo>
                  <a:lnTo>
                    <a:pt x="825" y="561"/>
                  </a:lnTo>
                  <a:lnTo>
                    <a:pt x="826" y="561"/>
                  </a:lnTo>
                  <a:lnTo>
                    <a:pt x="826" y="562"/>
                  </a:lnTo>
                  <a:lnTo>
                    <a:pt x="826" y="561"/>
                  </a:lnTo>
                  <a:lnTo>
                    <a:pt x="827" y="561"/>
                  </a:lnTo>
                  <a:lnTo>
                    <a:pt x="827" y="560"/>
                  </a:lnTo>
                  <a:lnTo>
                    <a:pt x="828" y="560"/>
                  </a:lnTo>
                  <a:lnTo>
                    <a:pt x="828" y="561"/>
                  </a:lnTo>
                  <a:lnTo>
                    <a:pt x="828" y="562"/>
                  </a:lnTo>
                  <a:lnTo>
                    <a:pt x="828" y="564"/>
                  </a:lnTo>
                  <a:lnTo>
                    <a:pt x="827" y="564"/>
                  </a:lnTo>
                  <a:lnTo>
                    <a:pt x="827" y="565"/>
                  </a:lnTo>
                  <a:lnTo>
                    <a:pt x="828" y="565"/>
                  </a:lnTo>
                  <a:lnTo>
                    <a:pt x="828" y="566"/>
                  </a:lnTo>
                  <a:lnTo>
                    <a:pt x="828" y="567"/>
                  </a:lnTo>
                  <a:lnTo>
                    <a:pt x="828" y="568"/>
                  </a:lnTo>
                  <a:lnTo>
                    <a:pt x="828" y="569"/>
                  </a:lnTo>
                  <a:lnTo>
                    <a:pt x="827" y="569"/>
                  </a:lnTo>
                  <a:lnTo>
                    <a:pt x="826" y="568"/>
                  </a:lnTo>
                  <a:lnTo>
                    <a:pt x="826" y="569"/>
                  </a:lnTo>
                  <a:lnTo>
                    <a:pt x="825" y="568"/>
                  </a:lnTo>
                  <a:lnTo>
                    <a:pt x="824" y="568"/>
                  </a:lnTo>
                  <a:lnTo>
                    <a:pt x="824" y="567"/>
                  </a:lnTo>
                  <a:lnTo>
                    <a:pt x="825" y="567"/>
                  </a:lnTo>
                  <a:lnTo>
                    <a:pt x="825" y="566"/>
                  </a:lnTo>
                  <a:lnTo>
                    <a:pt x="824" y="566"/>
                  </a:lnTo>
                  <a:lnTo>
                    <a:pt x="824" y="567"/>
                  </a:lnTo>
                  <a:lnTo>
                    <a:pt x="823" y="566"/>
                  </a:lnTo>
                  <a:lnTo>
                    <a:pt x="824" y="566"/>
                  </a:lnTo>
                  <a:lnTo>
                    <a:pt x="824" y="565"/>
                  </a:lnTo>
                  <a:lnTo>
                    <a:pt x="823" y="565"/>
                  </a:lnTo>
                  <a:lnTo>
                    <a:pt x="824" y="565"/>
                  </a:lnTo>
                  <a:lnTo>
                    <a:pt x="823" y="564"/>
                  </a:lnTo>
                  <a:lnTo>
                    <a:pt x="823" y="562"/>
                  </a:lnTo>
                  <a:lnTo>
                    <a:pt x="823" y="561"/>
                  </a:lnTo>
                  <a:lnTo>
                    <a:pt x="823" y="560"/>
                  </a:lnTo>
                  <a:lnTo>
                    <a:pt x="822" y="561"/>
                  </a:lnTo>
                  <a:lnTo>
                    <a:pt x="822" y="562"/>
                  </a:lnTo>
                  <a:lnTo>
                    <a:pt x="822" y="564"/>
                  </a:lnTo>
                  <a:lnTo>
                    <a:pt x="821" y="564"/>
                  </a:lnTo>
                  <a:lnTo>
                    <a:pt x="821" y="562"/>
                  </a:lnTo>
                  <a:lnTo>
                    <a:pt x="822" y="562"/>
                  </a:lnTo>
                  <a:lnTo>
                    <a:pt x="822" y="561"/>
                  </a:lnTo>
                  <a:lnTo>
                    <a:pt x="821" y="561"/>
                  </a:lnTo>
                  <a:lnTo>
                    <a:pt x="821" y="562"/>
                  </a:lnTo>
                  <a:lnTo>
                    <a:pt x="819" y="562"/>
                  </a:lnTo>
                  <a:lnTo>
                    <a:pt x="819" y="561"/>
                  </a:lnTo>
                  <a:lnTo>
                    <a:pt x="821" y="561"/>
                  </a:lnTo>
                  <a:lnTo>
                    <a:pt x="821" y="560"/>
                  </a:lnTo>
                  <a:lnTo>
                    <a:pt x="819" y="560"/>
                  </a:lnTo>
                  <a:lnTo>
                    <a:pt x="821" y="560"/>
                  </a:lnTo>
                  <a:lnTo>
                    <a:pt x="822" y="560"/>
                  </a:lnTo>
                  <a:lnTo>
                    <a:pt x="821" y="560"/>
                  </a:lnTo>
                  <a:lnTo>
                    <a:pt x="821" y="559"/>
                  </a:lnTo>
                  <a:lnTo>
                    <a:pt x="821" y="558"/>
                  </a:lnTo>
                  <a:lnTo>
                    <a:pt x="819" y="558"/>
                  </a:lnTo>
                  <a:lnTo>
                    <a:pt x="819" y="559"/>
                  </a:lnTo>
                  <a:lnTo>
                    <a:pt x="818" y="559"/>
                  </a:lnTo>
                  <a:lnTo>
                    <a:pt x="819" y="558"/>
                  </a:lnTo>
                  <a:lnTo>
                    <a:pt x="819" y="557"/>
                  </a:lnTo>
                  <a:lnTo>
                    <a:pt x="819" y="556"/>
                  </a:lnTo>
                  <a:lnTo>
                    <a:pt x="818" y="556"/>
                  </a:lnTo>
                  <a:lnTo>
                    <a:pt x="818" y="554"/>
                  </a:lnTo>
                  <a:lnTo>
                    <a:pt x="818" y="556"/>
                  </a:lnTo>
                  <a:lnTo>
                    <a:pt x="819" y="557"/>
                  </a:lnTo>
                  <a:lnTo>
                    <a:pt x="818" y="558"/>
                  </a:lnTo>
                  <a:lnTo>
                    <a:pt x="817" y="557"/>
                  </a:lnTo>
                  <a:lnTo>
                    <a:pt x="816" y="557"/>
                  </a:lnTo>
                  <a:lnTo>
                    <a:pt x="816" y="556"/>
                  </a:lnTo>
                  <a:lnTo>
                    <a:pt x="816" y="554"/>
                  </a:lnTo>
                  <a:lnTo>
                    <a:pt x="815" y="554"/>
                  </a:lnTo>
                  <a:lnTo>
                    <a:pt x="815" y="556"/>
                  </a:lnTo>
                  <a:lnTo>
                    <a:pt x="814" y="556"/>
                  </a:lnTo>
                  <a:lnTo>
                    <a:pt x="813" y="556"/>
                  </a:lnTo>
                  <a:lnTo>
                    <a:pt x="814" y="556"/>
                  </a:lnTo>
                  <a:lnTo>
                    <a:pt x="815" y="554"/>
                  </a:lnTo>
                  <a:lnTo>
                    <a:pt x="815" y="553"/>
                  </a:lnTo>
                  <a:lnTo>
                    <a:pt x="814" y="554"/>
                  </a:lnTo>
                  <a:lnTo>
                    <a:pt x="811" y="554"/>
                  </a:lnTo>
                  <a:lnTo>
                    <a:pt x="813" y="554"/>
                  </a:lnTo>
                  <a:lnTo>
                    <a:pt x="811" y="554"/>
                  </a:lnTo>
                  <a:lnTo>
                    <a:pt x="811" y="553"/>
                  </a:lnTo>
                  <a:lnTo>
                    <a:pt x="810" y="553"/>
                  </a:lnTo>
                  <a:lnTo>
                    <a:pt x="810" y="554"/>
                  </a:lnTo>
                  <a:lnTo>
                    <a:pt x="810" y="553"/>
                  </a:lnTo>
                  <a:lnTo>
                    <a:pt x="809" y="552"/>
                  </a:lnTo>
                  <a:lnTo>
                    <a:pt x="810" y="551"/>
                  </a:lnTo>
                  <a:lnTo>
                    <a:pt x="811" y="551"/>
                  </a:lnTo>
                  <a:lnTo>
                    <a:pt x="813" y="551"/>
                  </a:lnTo>
                  <a:lnTo>
                    <a:pt x="813" y="552"/>
                  </a:lnTo>
                  <a:lnTo>
                    <a:pt x="815" y="552"/>
                  </a:lnTo>
                  <a:lnTo>
                    <a:pt x="816" y="552"/>
                  </a:lnTo>
                  <a:lnTo>
                    <a:pt x="815" y="552"/>
                  </a:lnTo>
                  <a:lnTo>
                    <a:pt x="814" y="551"/>
                  </a:lnTo>
                  <a:lnTo>
                    <a:pt x="813" y="551"/>
                  </a:lnTo>
                  <a:lnTo>
                    <a:pt x="813" y="550"/>
                  </a:lnTo>
                  <a:lnTo>
                    <a:pt x="814" y="550"/>
                  </a:lnTo>
                  <a:lnTo>
                    <a:pt x="813" y="549"/>
                  </a:lnTo>
                  <a:lnTo>
                    <a:pt x="813" y="550"/>
                  </a:lnTo>
                  <a:lnTo>
                    <a:pt x="811" y="549"/>
                  </a:lnTo>
                  <a:lnTo>
                    <a:pt x="811" y="548"/>
                  </a:lnTo>
                  <a:lnTo>
                    <a:pt x="811" y="546"/>
                  </a:lnTo>
                  <a:lnTo>
                    <a:pt x="813" y="546"/>
                  </a:lnTo>
                  <a:lnTo>
                    <a:pt x="813" y="545"/>
                  </a:lnTo>
                  <a:lnTo>
                    <a:pt x="814" y="545"/>
                  </a:lnTo>
                  <a:lnTo>
                    <a:pt x="814" y="544"/>
                  </a:lnTo>
                  <a:lnTo>
                    <a:pt x="815" y="544"/>
                  </a:lnTo>
                  <a:lnTo>
                    <a:pt x="814" y="544"/>
                  </a:lnTo>
                  <a:lnTo>
                    <a:pt x="813" y="544"/>
                  </a:lnTo>
                  <a:lnTo>
                    <a:pt x="813" y="545"/>
                  </a:lnTo>
                  <a:lnTo>
                    <a:pt x="810" y="545"/>
                  </a:lnTo>
                  <a:lnTo>
                    <a:pt x="809" y="545"/>
                  </a:lnTo>
                  <a:lnTo>
                    <a:pt x="808" y="545"/>
                  </a:lnTo>
                  <a:lnTo>
                    <a:pt x="808" y="544"/>
                  </a:lnTo>
                  <a:lnTo>
                    <a:pt x="807" y="544"/>
                  </a:lnTo>
                  <a:lnTo>
                    <a:pt x="808" y="543"/>
                  </a:lnTo>
                  <a:lnTo>
                    <a:pt x="808" y="542"/>
                  </a:lnTo>
                  <a:lnTo>
                    <a:pt x="808" y="543"/>
                  </a:lnTo>
                  <a:lnTo>
                    <a:pt x="808" y="542"/>
                  </a:lnTo>
                  <a:lnTo>
                    <a:pt x="809" y="541"/>
                  </a:lnTo>
                  <a:lnTo>
                    <a:pt x="809" y="542"/>
                  </a:lnTo>
                  <a:lnTo>
                    <a:pt x="810" y="541"/>
                  </a:lnTo>
                  <a:lnTo>
                    <a:pt x="810" y="540"/>
                  </a:lnTo>
                  <a:lnTo>
                    <a:pt x="811" y="540"/>
                  </a:lnTo>
                  <a:lnTo>
                    <a:pt x="811" y="539"/>
                  </a:lnTo>
                  <a:lnTo>
                    <a:pt x="811" y="537"/>
                  </a:lnTo>
                  <a:lnTo>
                    <a:pt x="810" y="537"/>
                  </a:lnTo>
                  <a:lnTo>
                    <a:pt x="811" y="539"/>
                  </a:lnTo>
                  <a:lnTo>
                    <a:pt x="810" y="539"/>
                  </a:lnTo>
                  <a:lnTo>
                    <a:pt x="810" y="537"/>
                  </a:lnTo>
                  <a:lnTo>
                    <a:pt x="809" y="537"/>
                  </a:lnTo>
                  <a:lnTo>
                    <a:pt x="809" y="536"/>
                  </a:lnTo>
                  <a:lnTo>
                    <a:pt x="810" y="536"/>
                  </a:lnTo>
                  <a:lnTo>
                    <a:pt x="810" y="535"/>
                  </a:lnTo>
                  <a:lnTo>
                    <a:pt x="809" y="535"/>
                  </a:lnTo>
                  <a:lnTo>
                    <a:pt x="809" y="534"/>
                  </a:lnTo>
                  <a:lnTo>
                    <a:pt x="809" y="533"/>
                  </a:lnTo>
                  <a:lnTo>
                    <a:pt x="809" y="532"/>
                  </a:lnTo>
                  <a:lnTo>
                    <a:pt x="809" y="531"/>
                  </a:lnTo>
                  <a:lnTo>
                    <a:pt x="808" y="531"/>
                  </a:lnTo>
                  <a:lnTo>
                    <a:pt x="807" y="531"/>
                  </a:lnTo>
                  <a:lnTo>
                    <a:pt x="806" y="529"/>
                  </a:lnTo>
                  <a:lnTo>
                    <a:pt x="805" y="529"/>
                  </a:lnTo>
                  <a:lnTo>
                    <a:pt x="804" y="528"/>
                  </a:lnTo>
                  <a:lnTo>
                    <a:pt x="805" y="528"/>
                  </a:lnTo>
                  <a:lnTo>
                    <a:pt x="804" y="528"/>
                  </a:lnTo>
                  <a:lnTo>
                    <a:pt x="804" y="527"/>
                  </a:lnTo>
                  <a:lnTo>
                    <a:pt x="805" y="527"/>
                  </a:lnTo>
                  <a:lnTo>
                    <a:pt x="805" y="526"/>
                  </a:lnTo>
                  <a:lnTo>
                    <a:pt x="804" y="526"/>
                  </a:lnTo>
                  <a:lnTo>
                    <a:pt x="804" y="525"/>
                  </a:lnTo>
                  <a:lnTo>
                    <a:pt x="805" y="525"/>
                  </a:lnTo>
                  <a:close/>
                  <a:moveTo>
                    <a:pt x="443" y="526"/>
                  </a:moveTo>
                  <a:lnTo>
                    <a:pt x="441" y="526"/>
                  </a:lnTo>
                  <a:lnTo>
                    <a:pt x="441" y="525"/>
                  </a:lnTo>
                  <a:lnTo>
                    <a:pt x="443" y="525"/>
                  </a:lnTo>
                  <a:lnTo>
                    <a:pt x="443" y="526"/>
                  </a:lnTo>
                  <a:close/>
                  <a:moveTo>
                    <a:pt x="818" y="523"/>
                  </a:moveTo>
                  <a:lnTo>
                    <a:pt x="818" y="524"/>
                  </a:lnTo>
                  <a:lnTo>
                    <a:pt x="819" y="524"/>
                  </a:lnTo>
                  <a:lnTo>
                    <a:pt x="819" y="525"/>
                  </a:lnTo>
                  <a:lnTo>
                    <a:pt x="818" y="525"/>
                  </a:lnTo>
                  <a:lnTo>
                    <a:pt x="818" y="526"/>
                  </a:lnTo>
                  <a:lnTo>
                    <a:pt x="818" y="527"/>
                  </a:lnTo>
                  <a:lnTo>
                    <a:pt x="817" y="528"/>
                  </a:lnTo>
                  <a:lnTo>
                    <a:pt x="816" y="528"/>
                  </a:lnTo>
                  <a:lnTo>
                    <a:pt x="815" y="528"/>
                  </a:lnTo>
                  <a:lnTo>
                    <a:pt x="814" y="526"/>
                  </a:lnTo>
                  <a:lnTo>
                    <a:pt x="813" y="526"/>
                  </a:lnTo>
                  <a:lnTo>
                    <a:pt x="813" y="525"/>
                  </a:lnTo>
                  <a:lnTo>
                    <a:pt x="814" y="524"/>
                  </a:lnTo>
                  <a:lnTo>
                    <a:pt x="814" y="523"/>
                  </a:lnTo>
                  <a:lnTo>
                    <a:pt x="815" y="523"/>
                  </a:lnTo>
                  <a:lnTo>
                    <a:pt x="816" y="523"/>
                  </a:lnTo>
                  <a:lnTo>
                    <a:pt x="817" y="523"/>
                  </a:lnTo>
                  <a:lnTo>
                    <a:pt x="818" y="523"/>
                  </a:lnTo>
                  <a:close/>
                  <a:moveTo>
                    <a:pt x="826" y="525"/>
                  </a:moveTo>
                  <a:lnTo>
                    <a:pt x="826" y="526"/>
                  </a:lnTo>
                  <a:lnTo>
                    <a:pt x="826" y="525"/>
                  </a:lnTo>
                  <a:lnTo>
                    <a:pt x="827" y="525"/>
                  </a:lnTo>
                  <a:lnTo>
                    <a:pt x="828" y="526"/>
                  </a:lnTo>
                  <a:lnTo>
                    <a:pt x="828" y="527"/>
                  </a:lnTo>
                  <a:lnTo>
                    <a:pt x="830" y="528"/>
                  </a:lnTo>
                  <a:lnTo>
                    <a:pt x="830" y="529"/>
                  </a:lnTo>
                  <a:lnTo>
                    <a:pt x="828" y="529"/>
                  </a:lnTo>
                  <a:lnTo>
                    <a:pt x="828" y="531"/>
                  </a:lnTo>
                  <a:lnTo>
                    <a:pt x="827" y="532"/>
                  </a:lnTo>
                  <a:lnTo>
                    <a:pt x="827" y="531"/>
                  </a:lnTo>
                  <a:lnTo>
                    <a:pt x="826" y="531"/>
                  </a:lnTo>
                  <a:lnTo>
                    <a:pt x="825" y="529"/>
                  </a:lnTo>
                  <a:lnTo>
                    <a:pt x="824" y="529"/>
                  </a:lnTo>
                  <a:lnTo>
                    <a:pt x="824" y="528"/>
                  </a:lnTo>
                  <a:lnTo>
                    <a:pt x="823" y="528"/>
                  </a:lnTo>
                  <a:lnTo>
                    <a:pt x="823" y="527"/>
                  </a:lnTo>
                  <a:lnTo>
                    <a:pt x="823" y="526"/>
                  </a:lnTo>
                  <a:lnTo>
                    <a:pt x="823" y="525"/>
                  </a:lnTo>
                  <a:lnTo>
                    <a:pt x="823" y="524"/>
                  </a:lnTo>
                  <a:lnTo>
                    <a:pt x="823" y="523"/>
                  </a:lnTo>
                  <a:lnTo>
                    <a:pt x="823" y="521"/>
                  </a:lnTo>
                  <a:lnTo>
                    <a:pt x="824" y="523"/>
                  </a:lnTo>
                  <a:lnTo>
                    <a:pt x="825" y="523"/>
                  </a:lnTo>
                  <a:lnTo>
                    <a:pt x="825" y="524"/>
                  </a:lnTo>
                  <a:lnTo>
                    <a:pt x="825" y="525"/>
                  </a:lnTo>
                  <a:lnTo>
                    <a:pt x="826" y="525"/>
                  </a:lnTo>
                  <a:close/>
                  <a:moveTo>
                    <a:pt x="502" y="520"/>
                  </a:moveTo>
                  <a:lnTo>
                    <a:pt x="500" y="520"/>
                  </a:lnTo>
                  <a:lnTo>
                    <a:pt x="500" y="521"/>
                  </a:lnTo>
                  <a:lnTo>
                    <a:pt x="499" y="521"/>
                  </a:lnTo>
                  <a:lnTo>
                    <a:pt x="498" y="521"/>
                  </a:lnTo>
                  <a:lnTo>
                    <a:pt x="498" y="520"/>
                  </a:lnTo>
                  <a:lnTo>
                    <a:pt x="499" y="520"/>
                  </a:lnTo>
                  <a:lnTo>
                    <a:pt x="502" y="519"/>
                  </a:lnTo>
                  <a:lnTo>
                    <a:pt x="502" y="520"/>
                  </a:lnTo>
                  <a:close/>
                  <a:moveTo>
                    <a:pt x="454" y="519"/>
                  </a:moveTo>
                  <a:lnTo>
                    <a:pt x="455" y="519"/>
                  </a:lnTo>
                  <a:lnTo>
                    <a:pt x="455" y="520"/>
                  </a:lnTo>
                  <a:lnTo>
                    <a:pt x="454" y="520"/>
                  </a:lnTo>
                  <a:lnTo>
                    <a:pt x="453" y="520"/>
                  </a:lnTo>
                  <a:lnTo>
                    <a:pt x="452" y="520"/>
                  </a:lnTo>
                  <a:lnTo>
                    <a:pt x="451" y="520"/>
                  </a:lnTo>
                  <a:lnTo>
                    <a:pt x="451" y="519"/>
                  </a:lnTo>
                  <a:lnTo>
                    <a:pt x="452" y="519"/>
                  </a:lnTo>
                  <a:lnTo>
                    <a:pt x="454" y="519"/>
                  </a:lnTo>
                  <a:close/>
                  <a:moveTo>
                    <a:pt x="493" y="518"/>
                  </a:moveTo>
                  <a:lnTo>
                    <a:pt x="494" y="519"/>
                  </a:lnTo>
                  <a:lnTo>
                    <a:pt x="494" y="520"/>
                  </a:lnTo>
                  <a:lnTo>
                    <a:pt x="494" y="519"/>
                  </a:lnTo>
                  <a:lnTo>
                    <a:pt x="494" y="520"/>
                  </a:lnTo>
                  <a:lnTo>
                    <a:pt x="493" y="520"/>
                  </a:lnTo>
                  <a:lnTo>
                    <a:pt x="494" y="519"/>
                  </a:lnTo>
                  <a:lnTo>
                    <a:pt x="493" y="519"/>
                  </a:lnTo>
                  <a:lnTo>
                    <a:pt x="491" y="520"/>
                  </a:lnTo>
                  <a:lnTo>
                    <a:pt x="493" y="520"/>
                  </a:lnTo>
                  <a:lnTo>
                    <a:pt x="493" y="521"/>
                  </a:lnTo>
                  <a:lnTo>
                    <a:pt x="491" y="521"/>
                  </a:lnTo>
                  <a:lnTo>
                    <a:pt x="490" y="521"/>
                  </a:lnTo>
                  <a:lnTo>
                    <a:pt x="490" y="523"/>
                  </a:lnTo>
                  <a:lnTo>
                    <a:pt x="489" y="524"/>
                  </a:lnTo>
                  <a:lnTo>
                    <a:pt x="488" y="524"/>
                  </a:lnTo>
                  <a:lnTo>
                    <a:pt x="488" y="523"/>
                  </a:lnTo>
                  <a:lnTo>
                    <a:pt x="489" y="521"/>
                  </a:lnTo>
                  <a:lnTo>
                    <a:pt x="489" y="520"/>
                  </a:lnTo>
                  <a:lnTo>
                    <a:pt x="491" y="519"/>
                  </a:lnTo>
                  <a:lnTo>
                    <a:pt x="493" y="518"/>
                  </a:lnTo>
                  <a:close/>
                  <a:moveTo>
                    <a:pt x="498" y="518"/>
                  </a:moveTo>
                  <a:lnTo>
                    <a:pt x="498" y="519"/>
                  </a:lnTo>
                  <a:lnTo>
                    <a:pt x="499" y="519"/>
                  </a:lnTo>
                  <a:lnTo>
                    <a:pt x="498" y="519"/>
                  </a:lnTo>
                  <a:lnTo>
                    <a:pt x="498" y="520"/>
                  </a:lnTo>
                  <a:lnTo>
                    <a:pt x="497" y="520"/>
                  </a:lnTo>
                  <a:lnTo>
                    <a:pt x="497" y="521"/>
                  </a:lnTo>
                  <a:lnTo>
                    <a:pt x="496" y="521"/>
                  </a:lnTo>
                  <a:lnTo>
                    <a:pt x="495" y="521"/>
                  </a:lnTo>
                  <a:lnTo>
                    <a:pt x="495" y="520"/>
                  </a:lnTo>
                  <a:lnTo>
                    <a:pt x="495" y="519"/>
                  </a:lnTo>
                  <a:lnTo>
                    <a:pt x="496" y="519"/>
                  </a:lnTo>
                  <a:lnTo>
                    <a:pt x="496" y="518"/>
                  </a:lnTo>
                  <a:lnTo>
                    <a:pt x="497" y="518"/>
                  </a:lnTo>
                  <a:lnTo>
                    <a:pt x="498" y="518"/>
                  </a:lnTo>
                  <a:close/>
                  <a:moveTo>
                    <a:pt x="264" y="518"/>
                  </a:moveTo>
                  <a:lnTo>
                    <a:pt x="267" y="518"/>
                  </a:lnTo>
                  <a:lnTo>
                    <a:pt x="268" y="518"/>
                  </a:lnTo>
                  <a:lnTo>
                    <a:pt x="269" y="518"/>
                  </a:lnTo>
                  <a:lnTo>
                    <a:pt x="269" y="519"/>
                  </a:lnTo>
                  <a:lnTo>
                    <a:pt x="268" y="519"/>
                  </a:lnTo>
                  <a:lnTo>
                    <a:pt x="268" y="520"/>
                  </a:lnTo>
                  <a:lnTo>
                    <a:pt x="267" y="520"/>
                  </a:lnTo>
                  <a:lnTo>
                    <a:pt x="266" y="519"/>
                  </a:lnTo>
                  <a:lnTo>
                    <a:pt x="264" y="518"/>
                  </a:lnTo>
                  <a:close/>
                  <a:moveTo>
                    <a:pt x="815" y="514"/>
                  </a:moveTo>
                  <a:lnTo>
                    <a:pt x="816" y="514"/>
                  </a:lnTo>
                  <a:lnTo>
                    <a:pt x="817" y="515"/>
                  </a:lnTo>
                  <a:lnTo>
                    <a:pt x="817" y="516"/>
                  </a:lnTo>
                  <a:lnTo>
                    <a:pt x="818" y="516"/>
                  </a:lnTo>
                  <a:lnTo>
                    <a:pt x="818" y="517"/>
                  </a:lnTo>
                  <a:lnTo>
                    <a:pt x="819" y="517"/>
                  </a:lnTo>
                  <a:lnTo>
                    <a:pt x="819" y="518"/>
                  </a:lnTo>
                  <a:lnTo>
                    <a:pt x="821" y="518"/>
                  </a:lnTo>
                  <a:lnTo>
                    <a:pt x="821" y="519"/>
                  </a:lnTo>
                  <a:lnTo>
                    <a:pt x="819" y="519"/>
                  </a:lnTo>
                  <a:lnTo>
                    <a:pt x="819" y="520"/>
                  </a:lnTo>
                  <a:lnTo>
                    <a:pt x="818" y="520"/>
                  </a:lnTo>
                  <a:lnTo>
                    <a:pt x="817" y="520"/>
                  </a:lnTo>
                  <a:lnTo>
                    <a:pt x="817" y="519"/>
                  </a:lnTo>
                  <a:lnTo>
                    <a:pt x="817" y="520"/>
                  </a:lnTo>
                  <a:lnTo>
                    <a:pt x="817" y="521"/>
                  </a:lnTo>
                  <a:lnTo>
                    <a:pt x="816" y="521"/>
                  </a:lnTo>
                  <a:lnTo>
                    <a:pt x="815" y="521"/>
                  </a:lnTo>
                  <a:lnTo>
                    <a:pt x="814" y="520"/>
                  </a:lnTo>
                  <a:lnTo>
                    <a:pt x="814" y="519"/>
                  </a:lnTo>
                  <a:lnTo>
                    <a:pt x="814" y="518"/>
                  </a:lnTo>
                  <a:lnTo>
                    <a:pt x="815" y="518"/>
                  </a:lnTo>
                  <a:lnTo>
                    <a:pt x="815" y="517"/>
                  </a:lnTo>
                  <a:lnTo>
                    <a:pt x="815" y="516"/>
                  </a:lnTo>
                  <a:lnTo>
                    <a:pt x="815" y="515"/>
                  </a:lnTo>
                  <a:lnTo>
                    <a:pt x="814" y="514"/>
                  </a:lnTo>
                  <a:lnTo>
                    <a:pt x="814" y="512"/>
                  </a:lnTo>
                  <a:lnTo>
                    <a:pt x="815" y="512"/>
                  </a:lnTo>
                  <a:lnTo>
                    <a:pt x="815" y="514"/>
                  </a:lnTo>
                  <a:close/>
                  <a:moveTo>
                    <a:pt x="799" y="511"/>
                  </a:moveTo>
                  <a:lnTo>
                    <a:pt x="799" y="512"/>
                  </a:lnTo>
                  <a:lnTo>
                    <a:pt x="799" y="514"/>
                  </a:lnTo>
                  <a:lnTo>
                    <a:pt x="799" y="512"/>
                  </a:lnTo>
                  <a:lnTo>
                    <a:pt x="799" y="514"/>
                  </a:lnTo>
                  <a:lnTo>
                    <a:pt x="800" y="515"/>
                  </a:lnTo>
                  <a:lnTo>
                    <a:pt x="799" y="515"/>
                  </a:lnTo>
                  <a:lnTo>
                    <a:pt x="799" y="516"/>
                  </a:lnTo>
                  <a:lnTo>
                    <a:pt x="799" y="517"/>
                  </a:lnTo>
                  <a:lnTo>
                    <a:pt x="798" y="517"/>
                  </a:lnTo>
                  <a:lnTo>
                    <a:pt x="799" y="518"/>
                  </a:lnTo>
                  <a:lnTo>
                    <a:pt x="799" y="517"/>
                  </a:lnTo>
                  <a:lnTo>
                    <a:pt x="800" y="517"/>
                  </a:lnTo>
                  <a:lnTo>
                    <a:pt x="800" y="516"/>
                  </a:lnTo>
                  <a:lnTo>
                    <a:pt x="799" y="516"/>
                  </a:lnTo>
                  <a:lnTo>
                    <a:pt x="800" y="516"/>
                  </a:lnTo>
                  <a:lnTo>
                    <a:pt x="800" y="515"/>
                  </a:lnTo>
                  <a:lnTo>
                    <a:pt x="800" y="514"/>
                  </a:lnTo>
                  <a:lnTo>
                    <a:pt x="800" y="512"/>
                  </a:lnTo>
                  <a:lnTo>
                    <a:pt x="801" y="514"/>
                  </a:lnTo>
                  <a:lnTo>
                    <a:pt x="802" y="514"/>
                  </a:lnTo>
                  <a:lnTo>
                    <a:pt x="801" y="516"/>
                  </a:lnTo>
                  <a:lnTo>
                    <a:pt x="801" y="517"/>
                  </a:lnTo>
                  <a:lnTo>
                    <a:pt x="802" y="517"/>
                  </a:lnTo>
                  <a:lnTo>
                    <a:pt x="802" y="518"/>
                  </a:lnTo>
                  <a:lnTo>
                    <a:pt x="802" y="519"/>
                  </a:lnTo>
                  <a:lnTo>
                    <a:pt x="801" y="519"/>
                  </a:lnTo>
                  <a:lnTo>
                    <a:pt x="801" y="518"/>
                  </a:lnTo>
                  <a:lnTo>
                    <a:pt x="800" y="518"/>
                  </a:lnTo>
                  <a:lnTo>
                    <a:pt x="799" y="518"/>
                  </a:lnTo>
                  <a:lnTo>
                    <a:pt x="800" y="518"/>
                  </a:lnTo>
                  <a:lnTo>
                    <a:pt x="800" y="519"/>
                  </a:lnTo>
                  <a:lnTo>
                    <a:pt x="800" y="520"/>
                  </a:lnTo>
                  <a:lnTo>
                    <a:pt x="799" y="521"/>
                  </a:lnTo>
                  <a:lnTo>
                    <a:pt x="800" y="521"/>
                  </a:lnTo>
                  <a:lnTo>
                    <a:pt x="800" y="523"/>
                  </a:lnTo>
                  <a:lnTo>
                    <a:pt x="801" y="523"/>
                  </a:lnTo>
                  <a:lnTo>
                    <a:pt x="800" y="523"/>
                  </a:lnTo>
                  <a:lnTo>
                    <a:pt x="800" y="524"/>
                  </a:lnTo>
                  <a:lnTo>
                    <a:pt x="800" y="525"/>
                  </a:lnTo>
                  <a:lnTo>
                    <a:pt x="801" y="526"/>
                  </a:lnTo>
                  <a:lnTo>
                    <a:pt x="800" y="526"/>
                  </a:lnTo>
                  <a:lnTo>
                    <a:pt x="800" y="527"/>
                  </a:lnTo>
                  <a:lnTo>
                    <a:pt x="800" y="526"/>
                  </a:lnTo>
                  <a:lnTo>
                    <a:pt x="799" y="526"/>
                  </a:lnTo>
                  <a:lnTo>
                    <a:pt x="799" y="525"/>
                  </a:lnTo>
                  <a:lnTo>
                    <a:pt x="799" y="526"/>
                  </a:lnTo>
                  <a:lnTo>
                    <a:pt x="799" y="527"/>
                  </a:lnTo>
                  <a:lnTo>
                    <a:pt x="800" y="527"/>
                  </a:lnTo>
                  <a:lnTo>
                    <a:pt x="800" y="528"/>
                  </a:lnTo>
                  <a:lnTo>
                    <a:pt x="800" y="529"/>
                  </a:lnTo>
                  <a:lnTo>
                    <a:pt x="799" y="529"/>
                  </a:lnTo>
                  <a:lnTo>
                    <a:pt x="799" y="531"/>
                  </a:lnTo>
                  <a:lnTo>
                    <a:pt x="800" y="531"/>
                  </a:lnTo>
                  <a:lnTo>
                    <a:pt x="799" y="531"/>
                  </a:lnTo>
                  <a:lnTo>
                    <a:pt x="799" y="532"/>
                  </a:lnTo>
                  <a:lnTo>
                    <a:pt x="799" y="533"/>
                  </a:lnTo>
                  <a:lnTo>
                    <a:pt x="798" y="532"/>
                  </a:lnTo>
                  <a:lnTo>
                    <a:pt x="798" y="529"/>
                  </a:lnTo>
                  <a:lnTo>
                    <a:pt x="798" y="528"/>
                  </a:lnTo>
                  <a:lnTo>
                    <a:pt x="798" y="527"/>
                  </a:lnTo>
                  <a:lnTo>
                    <a:pt x="798" y="526"/>
                  </a:lnTo>
                  <a:lnTo>
                    <a:pt x="798" y="527"/>
                  </a:lnTo>
                  <a:lnTo>
                    <a:pt x="797" y="528"/>
                  </a:lnTo>
                  <a:lnTo>
                    <a:pt x="797" y="529"/>
                  </a:lnTo>
                  <a:lnTo>
                    <a:pt x="796" y="529"/>
                  </a:lnTo>
                  <a:lnTo>
                    <a:pt x="796" y="531"/>
                  </a:lnTo>
                  <a:lnTo>
                    <a:pt x="797" y="531"/>
                  </a:lnTo>
                  <a:lnTo>
                    <a:pt x="797" y="532"/>
                  </a:lnTo>
                  <a:lnTo>
                    <a:pt x="797" y="533"/>
                  </a:lnTo>
                  <a:lnTo>
                    <a:pt x="797" y="534"/>
                  </a:lnTo>
                  <a:lnTo>
                    <a:pt x="797" y="535"/>
                  </a:lnTo>
                  <a:lnTo>
                    <a:pt x="796" y="534"/>
                  </a:lnTo>
                  <a:lnTo>
                    <a:pt x="797" y="534"/>
                  </a:lnTo>
                  <a:lnTo>
                    <a:pt x="796" y="533"/>
                  </a:lnTo>
                  <a:lnTo>
                    <a:pt x="794" y="533"/>
                  </a:lnTo>
                  <a:lnTo>
                    <a:pt x="796" y="533"/>
                  </a:lnTo>
                  <a:lnTo>
                    <a:pt x="796" y="532"/>
                  </a:lnTo>
                  <a:lnTo>
                    <a:pt x="794" y="532"/>
                  </a:lnTo>
                  <a:lnTo>
                    <a:pt x="796" y="531"/>
                  </a:lnTo>
                  <a:lnTo>
                    <a:pt x="794" y="531"/>
                  </a:lnTo>
                  <a:lnTo>
                    <a:pt x="794" y="529"/>
                  </a:lnTo>
                  <a:lnTo>
                    <a:pt x="794" y="528"/>
                  </a:lnTo>
                  <a:lnTo>
                    <a:pt x="794" y="527"/>
                  </a:lnTo>
                  <a:lnTo>
                    <a:pt x="794" y="528"/>
                  </a:lnTo>
                  <a:lnTo>
                    <a:pt x="796" y="527"/>
                  </a:lnTo>
                  <a:lnTo>
                    <a:pt x="796" y="526"/>
                  </a:lnTo>
                  <a:lnTo>
                    <a:pt x="794" y="526"/>
                  </a:lnTo>
                  <a:lnTo>
                    <a:pt x="794" y="527"/>
                  </a:lnTo>
                  <a:lnTo>
                    <a:pt x="794" y="526"/>
                  </a:lnTo>
                  <a:lnTo>
                    <a:pt x="794" y="525"/>
                  </a:lnTo>
                  <a:lnTo>
                    <a:pt x="794" y="524"/>
                  </a:lnTo>
                  <a:lnTo>
                    <a:pt x="796" y="524"/>
                  </a:lnTo>
                  <a:lnTo>
                    <a:pt x="796" y="523"/>
                  </a:lnTo>
                  <a:lnTo>
                    <a:pt x="796" y="524"/>
                  </a:lnTo>
                  <a:lnTo>
                    <a:pt x="796" y="525"/>
                  </a:lnTo>
                  <a:lnTo>
                    <a:pt x="797" y="525"/>
                  </a:lnTo>
                  <a:lnTo>
                    <a:pt x="797" y="524"/>
                  </a:lnTo>
                  <a:lnTo>
                    <a:pt x="798" y="524"/>
                  </a:lnTo>
                  <a:lnTo>
                    <a:pt x="798" y="525"/>
                  </a:lnTo>
                  <a:lnTo>
                    <a:pt x="798" y="524"/>
                  </a:lnTo>
                  <a:lnTo>
                    <a:pt x="798" y="523"/>
                  </a:lnTo>
                  <a:lnTo>
                    <a:pt x="798" y="521"/>
                  </a:lnTo>
                  <a:lnTo>
                    <a:pt x="798" y="520"/>
                  </a:lnTo>
                  <a:lnTo>
                    <a:pt x="797" y="520"/>
                  </a:lnTo>
                  <a:lnTo>
                    <a:pt x="797" y="521"/>
                  </a:lnTo>
                  <a:lnTo>
                    <a:pt x="796" y="521"/>
                  </a:lnTo>
                  <a:lnTo>
                    <a:pt x="796" y="520"/>
                  </a:lnTo>
                  <a:lnTo>
                    <a:pt x="794" y="519"/>
                  </a:lnTo>
                  <a:lnTo>
                    <a:pt x="793" y="519"/>
                  </a:lnTo>
                  <a:lnTo>
                    <a:pt x="794" y="518"/>
                  </a:lnTo>
                  <a:lnTo>
                    <a:pt x="796" y="518"/>
                  </a:lnTo>
                  <a:lnTo>
                    <a:pt x="797" y="518"/>
                  </a:lnTo>
                  <a:lnTo>
                    <a:pt x="797" y="517"/>
                  </a:lnTo>
                  <a:lnTo>
                    <a:pt x="794" y="518"/>
                  </a:lnTo>
                  <a:lnTo>
                    <a:pt x="794" y="517"/>
                  </a:lnTo>
                  <a:lnTo>
                    <a:pt x="796" y="516"/>
                  </a:lnTo>
                  <a:lnTo>
                    <a:pt x="794" y="516"/>
                  </a:lnTo>
                  <a:lnTo>
                    <a:pt x="794" y="517"/>
                  </a:lnTo>
                  <a:lnTo>
                    <a:pt x="793" y="517"/>
                  </a:lnTo>
                  <a:lnTo>
                    <a:pt x="793" y="516"/>
                  </a:lnTo>
                  <a:lnTo>
                    <a:pt x="792" y="516"/>
                  </a:lnTo>
                  <a:lnTo>
                    <a:pt x="792" y="515"/>
                  </a:lnTo>
                  <a:lnTo>
                    <a:pt x="792" y="514"/>
                  </a:lnTo>
                  <a:lnTo>
                    <a:pt x="792" y="512"/>
                  </a:lnTo>
                  <a:lnTo>
                    <a:pt x="792" y="511"/>
                  </a:lnTo>
                  <a:lnTo>
                    <a:pt x="793" y="511"/>
                  </a:lnTo>
                  <a:lnTo>
                    <a:pt x="793" y="512"/>
                  </a:lnTo>
                  <a:lnTo>
                    <a:pt x="793" y="514"/>
                  </a:lnTo>
                  <a:lnTo>
                    <a:pt x="794" y="514"/>
                  </a:lnTo>
                  <a:lnTo>
                    <a:pt x="794" y="512"/>
                  </a:lnTo>
                  <a:lnTo>
                    <a:pt x="793" y="512"/>
                  </a:lnTo>
                  <a:lnTo>
                    <a:pt x="793" y="511"/>
                  </a:lnTo>
                  <a:lnTo>
                    <a:pt x="793" y="510"/>
                  </a:lnTo>
                  <a:lnTo>
                    <a:pt x="794" y="510"/>
                  </a:lnTo>
                  <a:lnTo>
                    <a:pt x="796" y="511"/>
                  </a:lnTo>
                  <a:lnTo>
                    <a:pt x="797" y="512"/>
                  </a:lnTo>
                  <a:lnTo>
                    <a:pt x="797" y="511"/>
                  </a:lnTo>
                  <a:lnTo>
                    <a:pt x="796" y="510"/>
                  </a:lnTo>
                  <a:lnTo>
                    <a:pt x="794" y="510"/>
                  </a:lnTo>
                  <a:lnTo>
                    <a:pt x="794" y="509"/>
                  </a:lnTo>
                  <a:lnTo>
                    <a:pt x="796" y="510"/>
                  </a:lnTo>
                  <a:lnTo>
                    <a:pt x="797" y="510"/>
                  </a:lnTo>
                  <a:lnTo>
                    <a:pt x="798" y="510"/>
                  </a:lnTo>
                  <a:lnTo>
                    <a:pt x="798" y="511"/>
                  </a:lnTo>
                  <a:lnTo>
                    <a:pt x="799" y="511"/>
                  </a:lnTo>
                  <a:close/>
                  <a:moveTo>
                    <a:pt x="802" y="506"/>
                  </a:moveTo>
                  <a:lnTo>
                    <a:pt x="804" y="506"/>
                  </a:lnTo>
                  <a:lnTo>
                    <a:pt x="805" y="507"/>
                  </a:lnTo>
                  <a:lnTo>
                    <a:pt x="806" y="507"/>
                  </a:lnTo>
                  <a:lnTo>
                    <a:pt x="807" y="508"/>
                  </a:lnTo>
                  <a:lnTo>
                    <a:pt x="808" y="508"/>
                  </a:lnTo>
                  <a:lnTo>
                    <a:pt x="809" y="509"/>
                  </a:lnTo>
                  <a:lnTo>
                    <a:pt x="809" y="510"/>
                  </a:lnTo>
                  <a:lnTo>
                    <a:pt x="809" y="509"/>
                  </a:lnTo>
                  <a:lnTo>
                    <a:pt x="809" y="508"/>
                  </a:lnTo>
                  <a:lnTo>
                    <a:pt x="811" y="508"/>
                  </a:lnTo>
                  <a:lnTo>
                    <a:pt x="813" y="508"/>
                  </a:lnTo>
                  <a:lnTo>
                    <a:pt x="813" y="509"/>
                  </a:lnTo>
                  <a:lnTo>
                    <a:pt x="814" y="509"/>
                  </a:lnTo>
                  <a:lnTo>
                    <a:pt x="814" y="510"/>
                  </a:lnTo>
                  <a:lnTo>
                    <a:pt x="814" y="511"/>
                  </a:lnTo>
                  <a:lnTo>
                    <a:pt x="814" y="512"/>
                  </a:lnTo>
                  <a:lnTo>
                    <a:pt x="814" y="514"/>
                  </a:lnTo>
                  <a:lnTo>
                    <a:pt x="814" y="515"/>
                  </a:lnTo>
                  <a:lnTo>
                    <a:pt x="814" y="516"/>
                  </a:lnTo>
                  <a:lnTo>
                    <a:pt x="814" y="517"/>
                  </a:lnTo>
                  <a:lnTo>
                    <a:pt x="814" y="518"/>
                  </a:lnTo>
                  <a:lnTo>
                    <a:pt x="813" y="518"/>
                  </a:lnTo>
                  <a:lnTo>
                    <a:pt x="811" y="517"/>
                  </a:lnTo>
                  <a:lnTo>
                    <a:pt x="810" y="516"/>
                  </a:lnTo>
                  <a:lnTo>
                    <a:pt x="810" y="515"/>
                  </a:lnTo>
                  <a:lnTo>
                    <a:pt x="810" y="514"/>
                  </a:lnTo>
                  <a:lnTo>
                    <a:pt x="809" y="512"/>
                  </a:lnTo>
                  <a:lnTo>
                    <a:pt x="809" y="514"/>
                  </a:lnTo>
                  <a:lnTo>
                    <a:pt x="808" y="512"/>
                  </a:lnTo>
                  <a:lnTo>
                    <a:pt x="808" y="514"/>
                  </a:lnTo>
                  <a:lnTo>
                    <a:pt x="808" y="515"/>
                  </a:lnTo>
                  <a:lnTo>
                    <a:pt x="809" y="515"/>
                  </a:lnTo>
                  <a:lnTo>
                    <a:pt x="810" y="515"/>
                  </a:lnTo>
                  <a:lnTo>
                    <a:pt x="810" y="516"/>
                  </a:lnTo>
                  <a:lnTo>
                    <a:pt x="810" y="517"/>
                  </a:lnTo>
                  <a:lnTo>
                    <a:pt x="809" y="517"/>
                  </a:lnTo>
                  <a:lnTo>
                    <a:pt x="809" y="518"/>
                  </a:lnTo>
                  <a:lnTo>
                    <a:pt x="810" y="517"/>
                  </a:lnTo>
                  <a:lnTo>
                    <a:pt x="810" y="518"/>
                  </a:lnTo>
                  <a:lnTo>
                    <a:pt x="811" y="518"/>
                  </a:lnTo>
                  <a:lnTo>
                    <a:pt x="811" y="519"/>
                  </a:lnTo>
                  <a:lnTo>
                    <a:pt x="811" y="518"/>
                  </a:lnTo>
                  <a:lnTo>
                    <a:pt x="810" y="518"/>
                  </a:lnTo>
                  <a:lnTo>
                    <a:pt x="811" y="519"/>
                  </a:lnTo>
                  <a:lnTo>
                    <a:pt x="811" y="520"/>
                  </a:lnTo>
                  <a:lnTo>
                    <a:pt x="813" y="520"/>
                  </a:lnTo>
                  <a:lnTo>
                    <a:pt x="811" y="520"/>
                  </a:lnTo>
                  <a:lnTo>
                    <a:pt x="811" y="521"/>
                  </a:lnTo>
                  <a:lnTo>
                    <a:pt x="811" y="523"/>
                  </a:lnTo>
                  <a:lnTo>
                    <a:pt x="810" y="523"/>
                  </a:lnTo>
                  <a:lnTo>
                    <a:pt x="809" y="521"/>
                  </a:lnTo>
                  <a:lnTo>
                    <a:pt x="808" y="523"/>
                  </a:lnTo>
                  <a:lnTo>
                    <a:pt x="808" y="521"/>
                  </a:lnTo>
                  <a:lnTo>
                    <a:pt x="807" y="521"/>
                  </a:lnTo>
                  <a:lnTo>
                    <a:pt x="807" y="523"/>
                  </a:lnTo>
                  <a:lnTo>
                    <a:pt x="806" y="523"/>
                  </a:lnTo>
                  <a:lnTo>
                    <a:pt x="804" y="523"/>
                  </a:lnTo>
                  <a:lnTo>
                    <a:pt x="804" y="520"/>
                  </a:lnTo>
                  <a:lnTo>
                    <a:pt x="804" y="519"/>
                  </a:lnTo>
                  <a:lnTo>
                    <a:pt x="804" y="518"/>
                  </a:lnTo>
                  <a:lnTo>
                    <a:pt x="804" y="517"/>
                  </a:lnTo>
                  <a:lnTo>
                    <a:pt x="802" y="517"/>
                  </a:lnTo>
                  <a:lnTo>
                    <a:pt x="802" y="516"/>
                  </a:lnTo>
                  <a:lnTo>
                    <a:pt x="804" y="515"/>
                  </a:lnTo>
                  <a:lnTo>
                    <a:pt x="802" y="515"/>
                  </a:lnTo>
                  <a:lnTo>
                    <a:pt x="804" y="515"/>
                  </a:lnTo>
                  <a:lnTo>
                    <a:pt x="804" y="514"/>
                  </a:lnTo>
                  <a:lnTo>
                    <a:pt x="802" y="514"/>
                  </a:lnTo>
                  <a:lnTo>
                    <a:pt x="804" y="514"/>
                  </a:lnTo>
                  <a:lnTo>
                    <a:pt x="804" y="512"/>
                  </a:lnTo>
                  <a:lnTo>
                    <a:pt x="804" y="511"/>
                  </a:lnTo>
                  <a:lnTo>
                    <a:pt x="802" y="511"/>
                  </a:lnTo>
                  <a:lnTo>
                    <a:pt x="802" y="512"/>
                  </a:lnTo>
                  <a:lnTo>
                    <a:pt x="802" y="514"/>
                  </a:lnTo>
                  <a:lnTo>
                    <a:pt x="802" y="512"/>
                  </a:lnTo>
                  <a:lnTo>
                    <a:pt x="801" y="512"/>
                  </a:lnTo>
                  <a:lnTo>
                    <a:pt x="801" y="511"/>
                  </a:lnTo>
                  <a:lnTo>
                    <a:pt x="800" y="511"/>
                  </a:lnTo>
                  <a:lnTo>
                    <a:pt x="800" y="510"/>
                  </a:lnTo>
                  <a:lnTo>
                    <a:pt x="801" y="511"/>
                  </a:lnTo>
                  <a:lnTo>
                    <a:pt x="802" y="511"/>
                  </a:lnTo>
                  <a:lnTo>
                    <a:pt x="802" y="510"/>
                  </a:lnTo>
                  <a:lnTo>
                    <a:pt x="801" y="510"/>
                  </a:lnTo>
                  <a:lnTo>
                    <a:pt x="800" y="509"/>
                  </a:lnTo>
                  <a:lnTo>
                    <a:pt x="798" y="507"/>
                  </a:lnTo>
                  <a:lnTo>
                    <a:pt x="798" y="506"/>
                  </a:lnTo>
                  <a:lnTo>
                    <a:pt x="799" y="506"/>
                  </a:lnTo>
                  <a:lnTo>
                    <a:pt x="800" y="506"/>
                  </a:lnTo>
                  <a:lnTo>
                    <a:pt x="802" y="506"/>
                  </a:lnTo>
                  <a:close/>
                  <a:moveTo>
                    <a:pt x="512" y="503"/>
                  </a:moveTo>
                  <a:lnTo>
                    <a:pt x="512" y="504"/>
                  </a:lnTo>
                  <a:lnTo>
                    <a:pt x="513" y="503"/>
                  </a:lnTo>
                  <a:lnTo>
                    <a:pt x="513" y="502"/>
                  </a:lnTo>
                  <a:lnTo>
                    <a:pt x="514" y="503"/>
                  </a:lnTo>
                  <a:lnTo>
                    <a:pt x="515" y="503"/>
                  </a:lnTo>
                  <a:lnTo>
                    <a:pt x="516" y="503"/>
                  </a:lnTo>
                  <a:lnTo>
                    <a:pt x="516" y="504"/>
                  </a:lnTo>
                  <a:lnTo>
                    <a:pt x="515" y="504"/>
                  </a:lnTo>
                  <a:lnTo>
                    <a:pt x="514" y="504"/>
                  </a:lnTo>
                  <a:lnTo>
                    <a:pt x="513" y="506"/>
                  </a:lnTo>
                  <a:lnTo>
                    <a:pt x="512" y="506"/>
                  </a:lnTo>
                  <a:lnTo>
                    <a:pt x="512" y="507"/>
                  </a:lnTo>
                  <a:lnTo>
                    <a:pt x="511" y="508"/>
                  </a:lnTo>
                  <a:lnTo>
                    <a:pt x="510" y="508"/>
                  </a:lnTo>
                  <a:lnTo>
                    <a:pt x="510" y="507"/>
                  </a:lnTo>
                  <a:lnTo>
                    <a:pt x="510" y="506"/>
                  </a:lnTo>
                  <a:lnTo>
                    <a:pt x="508" y="506"/>
                  </a:lnTo>
                  <a:lnTo>
                    <a:pt x="510" y="506"/>
                  </a:lnTo>
                  <a:lnTo>
                    <a:pt x="510" y="504"/>
                  </a:lnTo>
                  <a:lnTo>
                    <a:pt x="508" y="504"/>
                  </a:lnTo>
                  <a:lnTo>
                    <a:pt x="510" y="504"/>
                  </a:lnTo>
                  <a:lnTo>
                    <a:pt x="510" y="503"/>
                  </a:lnTo>
                  <a:lnTo>
                    <a:pt x="511" y="503"/>
                  </a:lnTo>
                  <a:lnTo>
                    <a:pt x="511" y="502"/>
                  </a:lnTo>
                  <a:lnTo>
                    <a:pt x="512" y="502"/>
                  </a:lnTo>
                  <a:lnTo>
                    <a:pt x="512" y="503"/>
                  </a:lnTo>
                  <a:close/>
                  <a:moveTo>
                    <a:pt x="259" y="501"/>
                  </a:moveTo>
                  <a:lnTo>
                    <a:pt x="259" y="502"/>
                  </a:lnTo>
                  <a:lnTo>
                    <a:pt x="259" y="503"/>
                  </a:lnTo>
                  <a:lnTo>
                    <a:pt x="258" y="503"/>
                  </a:lnTo>
                  <a:lnTo>
                    <a:pt x="258" y="504"/>
                  </a:lnTo>
                  <a:lnTo>
                    <a:pt x="256" y="504"/>
                  </a:lnTo>
                  <a:lnTo>
                    <a:pt x="256" y="503"/>
                  </a:lnTo>
                  <a:lnTo>
                    <a:pt x="255" y="503"/>
                  </a:lnTo>
                  <a:lnTo>
                    <a:pt x="255" y="502"/>
                  </a:lnTo>
                  <a:lnTo>
                    <a:pt x="256" y="502"/>
                  </a:lnTo>
                  <a:lnTo>
                    <a:pt x="258" y="502"/>
                  </a:lnTo>
                  <a:lnTo>
                    <a:pt x="259" y="501"/>
                  </a:lnTo>
                  <a:lnTo>
                    <a:pt x="260" y="501"/>
                  </a:lnTo>
                  <a:lnTo>
                    <a:pt x="259" y="501"/>
                  </a:lnTo>
                  <a:close/>
                  <a:moveTo>
                    <a:pt x="775" y="501"/>
                  </a:moveTo>
                  <a:lnTo>
                    <a:pt x="774" y="501"/>
                  </a:lnTo>
                  <a:lnTo>
                    <a:pt x="774" y="502"/>
                  </a:lnTo>
                  <a:lnTo>
                    <a:pt x="774" y="503"/>
                  </a:lnTo>
                  <a:lnTo>
                    <a:pt x="775" y="503"/>
                  </a:lnTo>
                  <a:lnTo>
                    <a:pt x="775" y="504"/>
                  </a:lnTo>
                  <a:lnTo>
                    <a:pt x="774" y="507"/>
                  </a:lnTo>
                  <a:lnTo>
                    <a:pt x="774" y="508"/>
                  </a:lnTo>
                  <a:lnTo>
                    <a:pt x="773" y="508"/>
                  </a:lnTo>
                  <a:lnTo>
                    <a:pt x="771" y="508"/>
                  </a:lnTo>
                  <a:lnTo>
                    <a:pt x="771" y="507"/>
                  </a:lnTo>
                  <a:lnTo>
                    <a:pt x="771" y="506"/>
                  </a:lnTo>
                  <a:lnTo>
                    <a:pt x="772" y="504"/>
                  </a:lnTo>
                  <a:lnTo>
                    <a:pt x="773" y="503"/>
                  </a:lnTo>
                  <a:lnTo>
                    <a:pt x="772" y="503"/>
                  </a:lnTo>
                  <a:lnTo>
                    <a:pt x="771" y="502"/>
                  </a:lnTo>
                  <a:lnTo>
                    <a:pt x="772" y="502"/>
                  </a:lnTo>
                  <a:lnTo>
                    <a:pt x="772" y="501"/>
                  </a:lnTo>
                  <a:lnTo>
                    <a:pt x="771" y="501"/>
                  </a:lnTo>
                  <a:lnTo>
                    <a:pt x="771" y="500"/>
                  </a:lnTo>
                  <a:lnTo>
                    <a:pt x="771" y="499"/>
                  </a:lnTo>
                  <a:lnTo>
                    <a:pt x="773" y="499"/>
                  </a:lnTo>
                  <a:lnTo>
                    <a:pt x="774" y="500"/>
                  </a:lnTo>
                  <a:lnTo>
                    <a:pt x="775" y="501"/>
                  </a:lnTo>
                  <a:close/>
                  <a:moveTo>
                    <a:pt x="525" y="498"/>
                  </a:moveTo>
                  <a:lnTo>
                    <a:pt x="525" y="496"/>
                  </a:lnTo>
                  <a:lnTo>
                    <a:pt x="525" y="498"/>
                  </a:lnTo>
                  <a:close/>
                  <a:moveTo>
                    <a:pt x="503" y="495"/>
                  </a:moveTo>
                  <a:lnTo>
                    <a:pt x="502" y="495"/>
                  </a:lnTo>
                  <a:lnTo>
                    <a:pt x="502" y="494"/>
                  </a:lnTo>
                  <a:lnTo>
                    <a:pt x="502" y="493"/>
                  </a:lnTo>
                  <a:lnTo>
                    <a:pt x="503" y="493"/>
                  </a:lnTo>
                  <a:lnTo>
                    <a:pt x="503" y="494"/>
                  </a:lnTo>
                  <a:lnTo>
                    <a:pt x="503" y="495"/>
                  </a:lnTo>
                  <a:close/>
                  <a:moveTo>
                    <a:pt x="777" y="495"/>
                  </a:moveTo>
                  <a:lnTo>
                    <a:pt x="779" y="495"/>
                  </a:lnTo>
                  <a:lnTo>
                    <a:pt x="779" y="494"/>
                  </a:lnTo>
                  <a:lnTo>
                    <a:pt x="780" y="494"/>
                  </a:lnTo>
                  <a:lnTo>
                    <a:pt x="780" y="495"/>
                  </a:lnTo>
                  <a:lnTo>
                    <a:pt x="780" y="494"/>
                  </a:lnTo>
                  <a:lnTo>
                    <a:pt x="781" y="494"/>
                  </a:lnTo>
                  <a:lnTo>
                    <a:pt x="781" y="495"/>
                  </a:lnTo>
                  <a:lnTo>
                    <a:pt x="782" y="495"/>
                  </a:lnTo>
                  <a:lnTo>
                    <a:pt x="782" y="496"/>
                  </a:lnTo>
                  <a:lnTo>
                    <a:pt x="783" y="496"/>
                  </a:lnTo>
                  <a:lnTo>
                    <a:pt x="784" y="499"/>
                  </a:lnTo>
                  <a:lnTo>
                    <a:pt x="783" y="498"/>
                  </a:lnTo>
                  <a:lnTo>
                    <a:pt x="783" y="499"/>
                  </a:lnTo>
                  <a:lnTo>
                    <a:pt x="784" y="499"/>
                  </a:lnTo>
                  <a:lnTo>
                    <a:pt x="783" y="500"/>
                  </a:lnTo>
                  <a:lnTo>
                    <a:pt x="784" y="500"/>
                  </a:lnTo>
                  <a:lnTo>
                    <a:pt x="784" y="499"/>
                  </a:lnTo>
                  <a:lnTo>
                    <a:pt x="784" y="500"/>
                  </a:lnTo>
                  <a:lnTo>
                    <a:pt x="784" y="501"/>
                  </a:lnTo>
                  <a:lnTo>
                    <a:pt x="785" y="501"/>
                  </a:lnTo>
                  <a:lnTo>
                    <a:pt x="785" y="502"/>
                  </a:lnTo>
                  <a:lnTo>
                    <a:pt x="787" y="502"/>
                  </a:lnTo>
                  <a:lnTo>
                    <a:pt x="787" y="503"/>
                  </a:lnTo>
                  <a:lnTo>
                    <a:pt x="785" y="503"/>
                  </a:lnTo>
                  <a:lnTo>
                    <a:pt x="787" y="504"/>
                  </a:lnTo>
                  <a:lnTo>
                    <a:pt x="787" y="506"/>
                  </a:lnTo>
                  <a:lnTo>
                    <a:pt x="788" y="506"/>
                  </a:lnTo>
                  <a:lnTo>
                    <a:pt x="788" y="507"/>
                  </a:lnTo>
                  <a:lnTo>
                    <a:pt x="788" y="508"/>
                  </a:lnTo>
                  <a:lnTo>
                    <a:pt x="788" y="509"/>
                  </a:lnTo>
                  <a:lnTo>
                    <a:pt x="788" y="510"/>
                  </a:lnTo>
                  <a:lnTo>
                    <a:pt x="788" y="512"/>
                  </a:lnTo>
                  <a:lnTo>
                    <a:pt x="789" y="514"/>
                  </a:lnTo>
                  <a:lnTo>
                    <a:pt x="789" y="515"/>
                  </a:lnTo>
                  <a:lnTo>
                    <a:pt x="789" y="519"/>
                  </a:lnTo>
                  <a:lnTo>
                    <a:pt x="789" y="520"/>
                  </a:lnTo>
                  <a:lnTo>
                    <a:pt x="789" y="519"/>
                  </a:lnTo>
                  <a:lnTo>
                    <a:pt x="789" y="520"/>
                  </a:lnTo>
                  <a:lnTo>
                    <a:pt x="789" y="521"/>
                  </a:lnTo>
                  <a:lnTo>
                    <a:pt x="789" y="523"/>
                  </a:lnTo>
                  <a:lnTo>
                    <a:pt x="789" y="524"/>
                  </a:lnTo>
                  <a:lnTo>
                    <a:pt x="789" y="525"/>
                  </a:lnTo>
                  <a:lnTo>
                    <a:pt x="789" y="526"/>
                  </a:lnTo>
                  <a:lnTo>
                    <a:pt x="789" y="528"/>
                  </a:lnTo>
                  <a:lnTo>
                    <a:pt x="789" y="527"/>
                  </a:lnTo>
                  <a:lnTo>
                    <a:pt x="789" y="528"/>
                  </a:lnTo>
                  <a:lnTo>
                    <a:pt x="789" y="529"/>
                  </a:lnTo>
                  <a:lnTo>
                    <a:pt x="789" y="531"/>
                  </a:lnTo>
                  <a:lnTo>
                    <a:pt x="788" y="529"/>
                  </a:lnTo>
                  <a:lnTo>
                    <a:pt x="789" y="529"/>
                  </a:lnTo>
                  <a:lnTo>
                    <a:pt x="788" y="528"/>
                  </a:lnTo>
                  <a:lnTo>
                    <a:pt x="788" y="529"/>
                  </a:lnTo>
                  <a:lnTo>
                    <a:pt x="787" y="528"/>
                  </a:lnTo>
                  <a:lnTo>
                    <a:pt x="788" y="528"/>
                  </a:lnTo>
                  <a:lnTo>
                    <a:pt x="787" y="528"/>
                  </a:lnTo>
                  <a:lnTo>
                    <a:pt x="787" y="527"/>
                  </a:lnTo>
                  <a:lnTo>
                    <a:pt x="787" y="526"/>
                  </a:lnTo>
                  <a:lnTo>
                    <a:pt x="785" y="526"/>
                  </a:lnTo>
                  <a:lnTo>
                    <a:pt x="785" y="525"/>
                  </a:lnTo>
                  <a:lnTo>
                    <a:pt x="784" y="525"/>
                  </a:lnTo>
                  <a:lnTo>
                    <a:pt x="784" y="524"/>
                  </a:lnTo>
                  <a:lnTo>
                    <a:pt x="783" y="523"/>
                  </a:lnTo>
                  <a:lnTo>
                    <a:pt x="783" y="521"/>
                  </a:lnTo>
                  <a:lnTo>
                    <a:pt x="783" y="520"/>
                  </a:lnTo>
                  <a:lnTo>
                    <a:pt x="783" y="519"/>
                  </a:lnTo>
                  <a:lnTo>
                    <a:pt x="784" y="519"/>
                  </a:lnTo>
                  <a:lnTo>
                    <a:pt x="784" y="518"/>
                  </a:lnTo>
                  <a:lnTo>
                    <a:pt x="785" y="517"/>
                  </a:lnTo>
                  <a:lnTo>
                    <a:pt x="785" y="516"/>
                  </a:lnTo>
                  <a:lnTo>
                    <a:pt x="785" y="517"/>
                  </a:lnTo>
                  <a:lnTo>
                    <a:pt x="784" y="517"/>
                  </a:lnTo>
                  <a:lnTo>
                    <a:pt x="784" y="518"/>
                  </a:lnTo>
                  <a:lnTo>
                    <a:pt x="783" y="517"/>
                  </a:lnTo>
                  <a:lnTo>
                    <a:pt x="784" y="517"/>
                  </a:lnTo>
                  <a:lnTo>
                    <a:pt x="784" y="516"/>
                  </a:lnTo>
                  <a:lnTo>
                    <a:pt x="783" y="516"/>
                  </a:lnTo>
                  <a:lnTo>
                    <a:pt x="783" y="517"/>
                  </a:lnTo>
                  <a:lnTo>
                    <a:pt x="783" y="518"/>
                  </a:lnTo>
                  <a:lnTo>
                    <a:pt x="782" y="518"/>
                  </a:lnTo>
                  <a:lnTo>
                    <a:pt x="782" y="519"/>
                  </a:lnTo>
                  <a:lnTo>
                    <a:pt x="782" y="518"/>
                  </a:lnTo>
                  <a:lnTo>
                    <a:pt x="782" y="517"/>
                  </a:lnTo>
                  <a:lnTo>
                    <a:pt x="782" y="516"/>
                  </a:lnTo>
                  <a:lnTo>
                    <a:pt x="783" y="515"/>
                  </a:lnTo>
                  <a:lnTo>
                    <a:pt x="783" y="514"/>
                  </a:lnTo>
                  <a:lnTo>
                    <a:pt x="783" y="515"/>
                  </a:lnTo>
                  <a:lnTo>
                    <a:pt x="781" y="516"/>
                  </a:lnTo>
                  <a:lnTo>
                    <a:pt x="781" y="517"/>
                  </a:lnTo>
                  <a:lnTo>
                    <a:pt x="781" y="516"/>
                  </a:lnTo>
                  <a:lnTo>
                    <a:pt x="781" y="515"/>
                  </a:lnTo>
                  <a:lnTo>
                    <a:pt x="781" y="514"/>
                  </a:lnTo>
                  <a:lnTo>
                    <a:pt x="781" y="512"/>
                  </a:lnTo>
                  <a:lnTo>
                    <a:pt x="782" y="512"/>
                  </a:lnTo>
                  <a:lnTo>
                    <a:pt x="781" y="512"/>
                  </a:lnTo>
                  <a:lnTo>
                    <a:pt x="780" y="514"/>
                  </a:lnTo>
                  <a:lnTo>
                    <a:pt x="779" y="514"/>
                  </a:lnTo>
                  <a:lnTo>
                    <a:pt x="779" y="512"/>
                  </a:lnTo>
                  <a:lnTo>
                    <a:pt x="777" y="512"/>
                  </a:lnTo>
                  <a:lnTo>
                    <a:pt x="777" y="511"/>
                  </a:lnTo>
                  <a:lnTo>
                    <a:pt x="779" y="511"/>
                  </a:lnTo>
                  <a:lnTo>
                    <a:pt x="779" y="510"/>
                  </a:lnTo>
                  <a:lnTo>
                    <a:pt x="779" y="509"/>
                  </a:lnTo>
                  <a:lnTo>
                    <a:pt x="777" y="509"/>
                  </a:lnTo>
                  <a:lnTo>
                    <a:pt x="779" y="509"/>
                  </a:lnTo>
                  <a:lnTo>
                    <a:pt x="779" y="508"/>
                  </a:lnTo>
                  <a:lnTo>
                    <a:pt x="780" y="508"/>
                  </a:lnTo>
                  <a:lnTo>
                    <a:pt x="781" y="508"/>
                  </a:lnTo>
                  <a:lnTo>
                    <a:pt x="781" y="507"/>
                  </a:lnTo>
                  <a:lnTo>
                    <a:pt x="780" y="507"/>
                  </a:lnTo>
                  <a:lnTo>
                    <a:pt x="779" y="507"/>
                  </a:lnTo>
                  <a:lnTo>
                    <a:pt x="779" y="506"/>
                  </a:lnTo>
                  <a:lnTo>
                    <a:pt x="777" y="506"/>
                  </a:lnTo>
                  <a:lnTo>
                    <a:pt x="777" y="504"/>
                  </a:lnTo>
                  <a:lnTo>
                    <a:pt x="779" y="503"/>
                  </a:lnTo>
                  <a:lnTo>
                    <a:pt x="780" y="503"/>
                  </a:lnTo>
                  <a:lnTo>
                    <a:pt x="779" y="503"/>
                  </a:lnTo>
                  <a:lnTo>
                    <a:pt x="777" y="503"/>
                  </a:lnTo>
                  <a:lnTo>
                    <a:pt x="777" y="502"/>
                  </a:lnTo>
                  <a:lnTo>
                    <a:pt x="779" y="501"/>
                  </a:lnTo>
                  <a:lnTo>
                    <a:pt x="777" y="501"/>
                  </a:lnTo>
                  <a:lnTo>
                    <a:pt x="776" y="501"/>
                  </a:lnTo>
                  <a:lnTo>
                    <a:pt x="775" y="501"/>
                  </a:lnTo>
                  <a:lnTo>
                    <a:pt x="775" y="500"/>
                  </a:lnTo>
                  <a:lnTo>
                    <a:pt x="774" y="499"/>
                  </a:lnTo>
                  <a:lnTo>
                    <a:pt x="773" y="498"/>
                  </a:lnTo>
                  <a:lnTo>
                    <a:pt x="774" y="498"/>
                  </a:lnTo>
                  <a:lnTo>
                    <a:pt x="776" y="498"/>
                  </a:lnTo>
                  <a:lnTo>
                    <a:pt x="775" y="498"/>
                  </a:lnTo>
                  <a:lnTo>
                    <a:pt x="775" y="496"/>
                  </a:lnTo>
                  <a:lnTo>
                    <a:pt x="774" y="496"/>
                  </a:lnTo>
                  <a:lnTo>
                    <a:pt x="775" y="496"/>
                  </a:lnTo>
                  <a:lnTo>
                    <a:pt x="775" y="495"/>
                  </a:lnTo>
                  <a:lnTo>
                    <a:pt x="776" y="495"/>
                  </a:lnTo>
                  <a:lnTo>
                    <a:pt x="776" y="494"/>
                  </a:lnTo>
                  <a:lnTo>
                    <a:pt x="775" y="494"/>
                  </a:lnTo>
                  <a:lnTo>
                    <a:pt x="776" y="493"/>
                  </a:lnTo>
                  <a:lnTo>
                    <a:pt x="777" y="493"/>
                  </a:lnTo>
                  <a:lnTo>
                    <a:pt x="777" y="492"/>
                  </a:lnTo>
                  <a:lnTo>
                    <a:pt x="779" y="493"/>
                  </a:lnTo>
                  <a:lnTo>
                    <a:pt x="780" y="493"/>
                  </a:lnTo>
                  <a:lnTo>
                    <a:pt x="779" y="494"/>
                  </a:lnTo>
                  <a:lnTo>
                    <a:pt x="777" y="494"/>
                  </a:lnTo>
                  <a:lnTo>
                    <a:pt x="777" y="495"/>
                  </a:lnTo>
                  <a:close/>
                  <a:moveTo>
                    <a:pt x="523" y="481"/>
                  </a:moveTo>
                  <a:lnTo>
                    <a:pt x="523" y="482"/>
                  </a:lnTo>
                  <a:lnTo>
                    <a:pt x="524" y="482"/>
                  </a:lnTo>
                  <a:lnTo>
                    <a:pt x="524" y="483"/>
                  </a:lnTo>
                  <a:lnTo>
                    <a:pt x="522" y="483"/>
                  </a:lnTo>
                  <a:lnTo>
                    <a:pt x="522" y="482"/>
                  </a:lnTo>
                  <a:lnTo>
                    <a:pt x="522" y="481"/>
                  </a:lnTo>
                  <a:lnTo>
                    <a:pt x="523" y="481"/>
                  </a:lnTo>
                  <a:close/>
                  <a:moveTo>
                    <a:pt x="511" y="483"/>
                  </a:moveTo>
                  <a:lnTo>
                    <a:pt x="512" y="484"/>
                  </a:lnTo>
                  <a:lnTo>
                    <a:pt x="512" y="485"/>
                  </a:lnTo>
                  <a:lnTo>
                    <a:pt x="511" y="485"/>
                  </a:lnTo>
                  <a:lnTo>
                    <a:pt x="510" y="485"/>
                  </a:lnTo>
                  <a:lnTo>
                    <a:pt x="510" y="484"/>
                  </a:lnTo>
                  <a:lnTo>
                    <a:pt x="508" y="484"/>
                  </a:lnTo>
                  <a:lnTo>
                    <a:pt x="507" y="482"/>
                  </a:lnTo>
                  <a:lnTo>
                    <a:pt x="506" y="482"/>
                  </a:lnTo>
                  <a:lnTo>
                    <a:pt x="507" y="482"/>
                  </a:lnTo>
                  <a:lnTo>
                    <a:pt x="507" y="481"/>
                  </a:lnTo>
                  <a:lnTo>
                    <a:pt x="508" y="481"/>
                  </a:lnTo>
                  <a:lnTo>
                    <a:pt x="510" y="482"/>
                  </a:lnTo>
                  <a:lnTo>
                    <a:pt x="511" y="483"/>
                  </a:lnTo>
                  <a:close/>
                  <a:moveTo>
                    <a:pt x="519" y="482"/>
                  </a:moveTo>
                  <a:lnTo>
                    <a:pt x="518" y="482"/>
                  </a:lnTo>
                  <a:lnTo>
                    <a:pt x="516" y="482"/>
                  </a:lnTo>
                  <a:lnTo>
                    <a:pt x="518" y="481"/>
                  </a:lnTo>
                  <a:lnTo>
                    <a:pt x="519" y="481"/>
                  </a:lnTo>
                  <a:lnTo>
                    <a:pt x="519" y="482"/>
                  </a:lnTo>
                  <a:close/>
                  <a:moveTo>
                    <a:pt x="514" y="482"/>
                  </a:moveTo>
                  <a:lnTo>
                    <a:pt x="515" y="482"/>
                  </a:lnTo>
                  <a:lnTo>
                    <a:pt x="516" y="482"/>
                  </a:lnTo>
                  <a:lnTo>
                    <a:pt x="518" y="482"/>
                  </a:lnTo>
                  <a:lnTo>
                    <a:pt x="518" y="483"/>
                  </a:lnTo>
                  <a:lnTo>
                    <a:pt x="516" y="483"/>
                  </a:lnTo>
                  <a:lnTo>
                    <a:pt x="516" y="484"/>
                  </a:lnTo>
                  <a:lnTo>
                    <a:pt x="516" y="483"/>
                  </a:lnTo>
                  <a:lnTo>
                    <a:pt x="516" y="484"/>
                  </a:lnTo>
                  <a:lnTo>
                    <a:pt x="516" y="485"/>
                  </a:lnTo>
                  <a:lnTo>
                    <a:pt x="516" y="486"/>
                  </a:lnTo>
                  <a:lnTo>
                    <a:pt x="516" y="487"/>
                  </a:lnTo>
                  <a:lnTo>
                    <a:pt x="516" y="486"/>
                  </a:lnTo>
                  <a:lnTo>
                    <a:pt x="516" y="485"/>
                  </a:lnTo>
                  <a:lnTo>
                    <a:pt x="518" y="484"/>
                  </a:lnTo>
                  <a:lnTo>
                    <a:pt x="519" y="484"/>
                  </a:lnTo>
                  <a:lnTo>
                    <a:pt x="519" y="485"/>
                  </a:lnTo>
                  <a:lnTo>
                    <a:pt x="519" y="484"/>
                  </a:lnTo>
                  <a:lnTo>
                    <a:pt x="520" y="483"/>
                  </a:lnTo>
                  <a:lnTo>
                    <a:pt x="520" y="484"/>
                  </a:lnTo>
                  <a:lnTo>
                    <a:pt x="521" y="484"/>
                  </a:lnTo>
                  <a:lnTo>
                    <a:pt x="521" y="483"/>
                  </a:lnTo>
                  <a:lnTo>
                    <a:pt x="520" y="483"/>
                  </a:lnTo>
                  <a:lnTo>
                    <a:pt x="521" y="482"/>
                  </a:lnTo>
                  <a:lnTo>
                    <a:pt x="521" y="483"/>
                  </a:lnTo>
                  <a:lnTo>
                    <a:pt x="522" y="483"/>
                  </a:lnTo>
                  <a:lnTo>
                    <a:pt x="523" y="483"/>
                  </a:lnTo>
                  <a:lnTo>
                    <a:pt x="523" y="484"/>
                  </a:lnTo>
                  <a:lnTo>
                    <a:pt x="523" y="485"/>
                  </a:lnTo>
                  <a:lnTo>
                    <a:pt x="524" y="485"/>
                  </a:lnTo>
                  <a:lnTo>
                    <a:pt x="524" y="484"/>
                  </a:lnTo>
                  <a:lnTo>
                    <a:pt x="524" y="485"/>
                  </a:lnTo>
                  <a:lnTo>
                    <a:pt x="523" y="486"/>
                  </a:lnTo>
                  <a:lnTo>
                    <a:pt x="522" y="487"/>
                  </a:lnTo>
                  <a:lnTo>
                    <a:pt x="521" y="489"/>
                  </a:lnTo>
                  <a:lnTo>
                    <a:pt x="522" y="489"/>
                  </a:lnTo>
                  <a:lnTo>
                    <a:pt x="522" y="487"/>
                  </a:lnTo>
                  <a:lnTo>
                    <a:pt x="523" y="487"/>
                  </a:lnTo>
                  <a:lnTo>
                    <a:pt x="523" y="489"/>
                  </a:lnTo>
                  <a:lnTo>
                    <a:pt x="522" y="490"/>
                  </a:lnTo>
                  <a:lnTo>
                    <a:pt x="523" y="490"/>
                  </a:lnTo>
                  <a:lnTo>
                    <a:pt x="523" y="489"/>
                  </a:lnTo>
                  <a:lnTo>
                    <a:pt x="524" y="489"/>
                  </a:lnTo>
                  <a:lnTo>
                    <a:pt x="523" y="489"/>
                  </a:lnTo>
                  <a:lnTo>
                    <a:pt x="523" y="490"/>
                  </a:lnTo>
                  <a:lnTo>
                    <a:pt x="523" y="491"/>
                  </a:lnTo>
                  <a:lnTo>
                    <a:pt x="524" y="490"/>
                  </a:lnTo>
                  <a:lnTo>
                    <a:pt x="528" y="491"/>
                  </a:lnTo>
                  <a:lnTo>
                    <a:pt x="527" y="491"/>
                  </a:lnTo>
                  <a:lnTo>
                    <a:pt x="525" y="493"/>
                  </a:lnTo>
                  <a:lnTo>
                    <a:pt x="525" y="494"/>
                  </a:lnTo>
                  <a:lnTo>
                    <a:pt x="524" y="495"/>
                  </a:lnTo>
                  <a:lnTo>
                    <a:pt x="523" y="495"/>
                  </a:lnTo>
                  <a:lnTo>
                    <a:pt x="522" y="495"/>
                  </a:lnTo>
                  <a:lnTo>
                    <a:pt x="523" y="495"/>
                  </a:lnTo>
                  <a:lnTo>
                    <a:pt x="523" y="494"/>
                  </a:lnTo>
                  <a:lnTo>
                    <a:pt x="522" y="494"/>
                  </a:lnTo>
                  <a:lnTo>
                    <a:pt x="522" y="495"/>
                  </a:lnTo>
                  <a:lnTo>
                    <a:pt x="521" y="495"/>
                  </a:lnTo>
                  <a:lnTo>
                    <a:pt x="521" y="494"/>
                  </a:lnTo>
                  <a:lnTo>
                    <a:pt x="520" y="494"/>
                  </a:lnTo>
                  <a:lnTo>
                    <a:pt x="519" y="494"/>
                  </a:lnTo>
                  <a:lnTo>
                    <a:pt x="519" y="493"/>
                  </a:lnTo>
                  <a:lnTo>
                    <a:pt x="518" y="494"/>
                  </a:lnTo>
                  <a:lnTo>
                    <a:pt x="518" y="493"/>
                  </a:lnTo>
                  <a:lnTo>
                    <a:pt x="516" y="493"/>
                  </a:lnTo>
                  <a:lnTo>
                    <a:pt x="515" y="493"/>
                  </a:lnTo>
                  <a:lnTo>
                    <a:pt x="516" y="494"/>
                  </a:lnTo>
                  <a:lnTo>
                    <a:pt x="514" y="494"/>
                  </a:lnTo>
                  <a:lnTo>
                    <a:pt x="514" y="495"/>
                  </a:lnTo>
                  <a:lnTo>
                    <a:pt x="515" y="495"/>
                  </a:lnTo>
                  <a:lnTo>
                    <a:pt x="518" y="494"/>
                  </a:lnTo>
                  <a:lnTo>
                    <a:pt x="519" y="495"/>
                  </a:lnTo>
                  <a:lnTo>
                    <a:pt x="520" y="496"/>
                  </a:lnTo>
                  <a:lnTo>
                    <a:pt x="521" y="496"/>
                  </a:lnTo>
                  <a:lnTo>
                    <a:pt x="521" y="498"/>
                  </a:lnTo>
                  <a:lnTo>
                    <a:pt x="520" y="498"/>
                  </a:lnTo>
                  <a:lnTo>
                    <a:pt x="520" y="499"/>
                  </a:lnTo>
                  <a:lnTo>
                    <a:pt x="520" y="500"/>
                  </a:lnTo>
                  <a:lnTo>
                    <a:pt x="519" y="500"/>
                  </a:lnTo>
                  <a:lnTo>
                    <a:pt x="519" y="499"/>
                  </a:lnTo>
                  <a:lnTo>
                    <a:pt x="518" y="500"/>
                  </a:lnTo>
                  <a:lnTo>
                    <a:pt x="516" y="500"/>
                  </a:lnTo>
                  <a:lnTo>
                    <a:pt x="516" y="499"/>
                  </a:lnTo>
                  <a:lnTo>
                    <a:pt x="516" y="498"/>
                  </a:lnTo>
                  <a:lnTo>
                    <a:pt x="516" y="499"/>
                  </a:lnTo>
                  <a:lnTo>
                    <a:pt x="515" y="499"/>
                  </a:lnTo>
                  <a:lnTo>
                    <a:pt x="514" y="499"/>
                  </a:lnTo>
                  <a:lnTo>
                    <a:pt x="513" y="499"/>
                  </a:lnTo>
                  <a:lnTo>
                    <a:pt x="513" y="498"/>
                  </a:lnTo>
                  <a:lnTo>
                    <a:pt x="512" y="498"/>
                  </a:lnTo>
                  <a:lnTo>
                    <a:pt x="512" y="499"/>
                  </a:lnTo>
                  <a:lnTo>
                    <a:pt x="513" y="500"/>
                  </a:lnTo>
                  <a:lnTo>
                    <a:pt x="514" y="500"/>
                  </a:lnTo>
                  <a:lnTo>
                    <a:pt x="514" y="499"/>
                  </a:lnTo>
                  <a:lnTo>
                    <a:pt x="515" y="500"/>
                  </a:lnTo>
                  <a:lnTo>
                    <a:pt x="515" y="501"/>
                  </a:lnTo>
                  <a:lnTo>
                    <a:pt x="514" y="501"/>
                  </a:lnTo>
                  <a:lnTo>
                    <a:pt x="513" y="502"/>
                  </a:lnTo>
                  <a:lnTo>
                    <a:pt x="512" y="501"/>
                  </a:lnTo>
                  <a:lnTo>
                    <a:pt x="511" y="501"/>
                  </a:lnTo>
                  <a:lnTo>
                    <a:pt x="511" y="502"/>
                  </a:lnTo>
                  <a:lnTo>
                    <a:pt x="510" y="502"/>
                  </a:lnTo>
                  <a:lnTo>
                    <a:pt x="508" y="502"/>
                  </a:lnTo>
                  <a:lnTo>
                    <a:pt x="510" y="502"/>
                  </a:lnTo>
                  <a:lnTo>
                    <a:pt x="510" y="503"/>
                  </a:lnTo>
                  <a:lnTo>
                    <a:pt x="508" y="503"/>
                  </a:lnTo>
                  <a:lnTo>
                    <a:pt x="508" y="504"/>
                  </a:lnTo>
                  <a:lnTo>
                    <a:pt x="507" y="504"/>
                  </a:lnTo>
                  <a:lnTo>
                    <a:pt x="507" y="503"/>
                  </a:lnTo>
                  <a:lnTo>
                    <a:pt x="507" y="502"/>
                  </a:lnTo>
                  <a:lnTo>
                    <a:pt x="507" y="503"/>
                  </a:lnTo>
                  <a:lnTo>
                    <a:pt x="506" y="503"/>
                  </a:lnTo>
                  <a:lnTo>
                    <a:pt x="507" y="503"/>
                  </a:lnTo>
                  <a:lnTo>
                    <a:pt x="507" y="504"/>
                  </a:lnTo>
                  <a:lnTo>
                    <a:pt x="507" y="506"/>
                  </a:lnTo>
                  <a:lnTo>
                    <a:pt x="506" y="506"/>
                  </a:lnTo>
                  <a:lnTo>
                    <a:pt x="504" y="506"/>
                  </a:lnTo>
                  <a:lnTo>
                    <a:pt x="504" y="507"/>
                  </a:lnTo>
                  <a:lnTo>
                    <a:pt x="506" y="507"/>
                  </a:lnTo>
                  <a:lnTo>
                    <a:pt x="505" y="507"/>
                  </a:lnTo>
                  <a:lnTo>
                    <a:pt x="505" y="508"/>
                  </a:lnTo>
                  <a:lnTo>
                    <a:pt x="506" y="508"/>
                  </a:lnTo>
                  <a:lnTo>
                    <a:pt x="506" y="509"/>
                  </a:lnTo>
                  <a:lnTo>
                    <a:pt x="505" y="509"/>
                  </a:lnTo>
                  <a:lnTo>
                    <a:pt x="505" y="508"/>
                  </a:lnTo>
                  <a:lnTo>
                    <a:pt x="504" y="510"/>
                  </a:lnTo>
                  <a:lnTo>
                    <a:pt x="504" y="511"/>
                  </a:lnTo>
                  <a:lnTo>
                    <a:pt x="503" y="510"/>
                  </a:lnTo>
                  <a:lnTo>
                    <a:pt x="503" y="511"/>
                  </a:lnTo>
                  <a:lnTo>
                    <a:pt x="504" y="511"/>
                  </a:lnTo>
                  <a:lnTo>
                    <a:pt x="503" y="511"/>
                  </a:lnTo>
                  <a:lnTo>
                    <a:pt x="503" y="512"/>
                  </a:lnTo>
                  <a:lnTo>
                    <a:pt x="502" y="512"/>
                  </a:lnTo>
                  <a:lnTo>
                    <a:pt x="502" y="514"/>
                  </a:lnTo>
                  <a:lnTo>
                    <a:pt x="500" y="515"/>
                  </a:lnTo>
                  <a:lnTo>
                    <a:pt x="499" y="515"/>
                  </a:lnTo>
                  <a:lnTo>
                    <a:pt x="498" y="515"/>
                  </a:lnTo>
                  <a:lnTo>
                    <a:pt x="497" y="515"/>
                  </a:lnTo>
                  <a:lnTo>
                    <a:pt x="498" y="515"/>
                  </a:lnTo>
                  <a:lnTo>
                    <a:pt x="498" y="514"/>
                  </a:lnTo>
                  <a:lnTo>
                    <a:pt x="499" y="512"/>
                  </a:lnTo>
                  <a:lnTo>
                    <a:pt x="499" y="511"/>
                  </a:lnTo>
                  <a:lnTo>
                    <a:pt x="500" y="510"/>
                  </a:lnTo>
                  <a:lnTo>
                    <a:pt x="502" y="510"/>
                  </a:lnTo>
                  <a:lnTo>
                    <a:pt x="503" y="509"/>
                  </a:lnTo>
                  <a:lnTo>
                    <a:pt x="503" y="508"/>
                  </a:lnTo>
                  <a:lnTo>
                    <a:pt x="503" y="509"/>
                  </a:lnTo>
                  <a:lnTo>
                    <a:pt x="502" y="509"/>
                  </a:lnTo>
                  <a:lnTo>
                    <a:pt x="502" y="508"/>
                  </a:lnTo>
                  <a:lnTo>
                    <a:pt x="503" y="508"/>
                  </a:lnTo>
                  <a:lnTo>
                    <a:pt x="503" y="507"/>
                  </a:lnTo>
                  <a:lnTo>
                    <a:pt x="502" y="507"/>
                  </a:lnTo>
                  <a:lnTo>
                    <a:pt x="502" y="508"/>
                  </a:lnTo>
                  <a:lnTo>
                    <a:pt x="502" y="509"/>
                  </a:lnTo>
                  <a:lnTo>
                    <a:pt x="500" y="509"/>
                  </a:lnTo>
                  <a:lnTo>
                    <a:pt x="500" y="508"/>
                  </a:lnTo>
                  <a:lnTo>
                    <a:pt x="500" y="507"/>
                  </a:lnTo>
                  <a:lnTo>
                    <a:pt x="502" y="506"/>
                  </a:lnTo>
                  <a:lnTo>
                    <a:pt x="503" y="506"/>
                  </a:lnTo>
                  <a:lnTo>
                    <a:pt x="503" y="504"/>
                  </a:lnTo>
                  <a:lnTo>
                    <a:pt x="504" y="504"/>
                  </a:lnTo>
                  <a:lnTo>
                    <a:pt x="503" y="503"/>
                  </a:lnTo>
                  <a:lnTo>
                    <a:pt x="503" y="504"/>
                  </a:lnTo>
                  <a:lnTo>
                    <a:pt x="502" y="504"/>
                  </a:lnTo>
                  <a:lnTo>
                    <a:pt x="500" y="506"/>
                  </a:lnTo>
                  <a:lnTo>
                    <a:pt x="499" y="507"/>
                  </a:lnTo>
                  <a:lnTo>
                    <a:pt x="499" y="508"/>
                  </a:lnTo>
                  <a:lnTo>
                    <a:pt x="498" y="508"/>
                  </a:lnTo>
                  <a:lnTo>
                    <a:pt x="498" y="509"/>
                  </a:lnTo>
                  <a:lnTo>
                    <a:pt x="498" y="508"/>
                  </a:lnTo>
                  <a:lnTo>
                    <a:pt x="498" y="507"/>
                  </a:lnTo>
                  <a:lnTo>
                    <a:pt x="498" y="506"/>
                  </a:lnTo>
                  <a:lnTo>
                    <a:pt x="500" y="504"/>
                  </a:lnTo>
                  <a:lnTo>
                    <a:pt x="498" y="504"/>
                  </a:lnTo>
                  <a:lnTo>
                    <a:pt x="498" y="503"/>
                  </a:lnTo>
                  <a:lnTo>
                    <a:pt x="497" y="503"/>
                  </a:lnTo>
                  <a:lnTo>
                    <a:pt x="496" y="503"/>
                  </a:lnTo>
                  <a:lnTo>
                    <a:pt x="495" y="503"/>
                  </a:lnTo>
                  <a:lnTo>
                    <a:pt x="494" y="504"/>
                  </a:lnTo>
                  <a:lnTo>
                    <a:pt x="493" y="504"/>
                  </a:lnTo>
                  <a:lnTo>
                    <a:pt x="493" y="506"/>
                  </a:lnTo>
                  <a:lnTo>
                    <a:pt x="494" y="506"/>
                  </a:lnTo>
                  <a:lnTo>
                    <a:pt x="494" y="507"/>
                  </a:lnTo>
                  <a:lnTo>
                    <a:pt x="495" y="506"/>
                  </a:lnTo>
                  <a:lnTo>
                    <a:pt x="496" y="504"/>
                  </a:lnTo>
                  <a:lnTo>
                    <a:pt x="498" y="504"/>
                  </a:lnTo>
                  <a:lnTo>
                    <a:pt x="498" y="506"/>
                  </a:lnTo>
                  <a:lnTo>
                    <a:pt x="498" y="507"/>
                  </a:lnTo>
                  <a:lnTo>
                    <a:pt x="497" y="507"/>
                  </a:lnTo>
                  <a:lnTo>
                    <a:pt x="497" y="508"/>
                  </a:lnTo>
                  <a:lnTo>
                    <a:pt x="497" y="509"/>
                  </a:lnTo>
                  <a:lnTo>
                    <a:pt x="496" y="509"/>
                  </a:lnTo>
                  <a:lnTo>
                    <a:pt x="497" y="510"/>
                  </a:lnTo>
                  <a:lnTo>
                    <a:pt x="496" y="510"/>
                  </a:lnTo>
                  <a:lnTo>
                    <a:pt x="496" y="511"/>
                  </a:lnTo>
                  <a:lnTo>
                    <a:pt x="496" y="510"/>
                  </a:lnTo>
                  <a:lnTo>
                    <a:pt x="495" y="511"/>
                  </a:lnTo>
                  <a:lnTo>
                    <a:pt x="496" y="511"/>
                  </a:lnTo>
                  <a:lnTo>
                    <a:pt x="495" y="511"/>
                  </a:lnTo>
                  <a:lnTo>
                    <a:pt x="495" y="510"/>
                  </a:lnTo>
                  <a:lnTo>
                    <a:pt x="494" y="509"/>
                  </a:lnTo>
                  <a:lnTo>
                    <a:pt x="494" y="508"/>
                  </a:lnTo>
                  <a:lnTo>
                    <a:pt x="493" y="508"/>
                  </a:lnTo>
                  <a:lnTo>
                    <a:pt x="491" y="508"/>
                  </a:lnTo>
                  <a:lnTo>
                    <a:pt x="493" y="507"/>
                  </a:lnTo>
                  <a:lnTo>
                    <a:pt x="493" y="506"/>
                  </a:lnTo>
                  <a:lnTo>
                    <a:pt x="491" y="504"/>
                  </a:lnTo>
                  <a:lnTo>
                    <a:pt x="491" y="503"/>
                  </a:lnTo>
                  <a:lnTo>
                    <a:pt x="491" y="502"/>
                  </a:lnTo>
                  <a:lnTo>
                    <a:pt x="491" y="501"/>
                  </a:lnTo>
                  <a:lnTo>
                    <a:pt x="490" y="500"/>
                  </a:lnTo>
                  <a:lnTo>
                    <a:pt x="489" y="500"/>
                  </a:lnTo>
                  <a:lnTo>
                    <a:pt x="488" y="500"/>
                  </a:lnTo>
                  <a:lnTo>
                    <a:pt x="489" y="500"/>
                  </a:lnTo>
                  <a:lnTo>
                    <a:pt x="488" y="499"/>
                  </a:lnTo>
                  <a:lnTo>
                    <a:pt x="488" y="498"/>
                  </a:lnTo>
                  <a:lnTo>
                    <a:pt x="489" y="499"/>
                  </a:lnTo>
                  <a:lnTo>
                    <a:pt x="489" y="498"/>
                  </a:lnTo>
                  <a:lnTo>
                    <a:pt x="489" y="496"/>
                  </a:lnTo>
                  <a:lnTo>
                    <a:pt x="489" y="495"/>
                  </a:lnTo>
                  <a:lnTo>
                    <a:pt x="490" y="495"/>
                  </a:lnTo>
                  <a:lnTo>
                    <a:pt x="490" y="494"/>
                  </a:lnTo>
                  <a:lnTo>
                    <a:pt x="490" y="493"/>
                  </a:lnTo>
                  <a:lnTo>
                    <a:pt x="491" y="493"/>
                  </a:lnTo>
                  <a:lnTo>
                    <a:pt x="493" y="493"/>
                  </a:lnTo>
                  <a:lnTo>
                    <a:pt x="493" y="492"/>
                  </a:lnTo>
                  <a:lnTo>
                    <a:pt x="494" y="492"/>
                  </a:lnTo>
                  <a:lnTo>
                    <a:pt x="494" y="491"/>
                  </a:lnTo>
                  <a:lnTo>
                    <a:pt x="495" y="491"/>
                  </a:lnTo>
                  <a:lnTo>
                    <a:pt x="495" y="490"/>
                  </a:lnTo>
                  <a:lnTo>
                    <a:pt x="496" y="490"/>
                  </a:lnTo>
                  <a:lnTo>
                    <a:pt x="496" y="489"/>
                  </a:lnTo>
                  <a:lnTo>
                    <a:pt x="497" y="489"/>
                  </a:lnTo>
                  <a:lnTo>
                    <a:pt x="497" y="490"/>
                  </a:lnTo>
                  <a:lnTo>
                    <a:pt x="499" y="490"/>
                  </a:lnTo>
                  <a:lnTo>
                    <a:pt x="499" y="491"/>
                  </a:lnTo>
                  <a:lnTo>
                    <a:pt x="500" y="492"/>
                  </a:lnTo>
                  <a:lnTo>
                    <a:pt x="499" y="492"/>
                  </a:lnTo>
                  <a:lnTo>
                    <a:pt x="498" y="493"/>
                  </a:lnTo>
                  <a:lnTo>
                    <a:pt x="499" y="493"/>
                  </a:lnTo>
                  <a:lnTo>
                    <a:pt x="500" y="493"/>
                  </a:lnTo>
                  <a:lnTo>
                    <a:pt x="500" y="494"/>
                  </a:lnTo>
                  <a:lnTo>
                    <a:pt x="502" y="495"/>
                  </a:lnTo>
                  <a:lnTo>
                    <a:pt x="502" y="496"/>
                  </a:lnTo>
                  <a:lnTo>
                    <a:pt x="503" y="496"/>
                  </a:lnTo>
                  <a:lnTo>
                    <a:pt x="503" y="498"/>
                  </a:lnTo>
                  <a:lnTo>
                    <a:pt x="503" y="499"/>
                  </a:lnTo>
                  <a:lnTo>
                    <a:pt x="504" y="500"/>
                  </a:lnTo>
                  <a:lnTo>
                    <a:pt x="505" y="500"/>
                  </a:lnTo>
                  <a:lnTo>
                    <a:pt x="504" y="499"/>
                  </a:lnTo>
                  <a:lnTo>
                    <a:pt x="504" y="498"/>
                  </a:lnTo>
                  <a:lnTo>
                    <a:pt x="503" y="498"/>
                  </a:lnTo>
                  <a:lnTo>
                    <a:pt x="503" y="496"/>
                  </a:lnTo>
                  <a:lnTo>
                    <a:pt x="503" y="494"/>
                  </a:lnTo>
                  <a:lnTo>
                    <a:pt x="503" y="493"/>
                  </a:lnTo>
                  <a:lnTo>
                    <a:pt x="502" y="492"/>
                  </a:lnTo>
                  <a:lnTo>
                    <a:pt x="503" y="492"/>
                  </a:lnTo>
                  <a:lnTo>
                    <a:pt x="504" y="493"/>
                  </a:lnTo>
                  <a:lnTo>
                    <a:pt x="505" y="493"/>
                  </a:lnTo>
                  <a:lnTo>
                    <a:pt x="505" y="492"/>
                  </a:lnTo>
                  <a:lnTo>
                    <a:pt x="504" y="492"/>
                  </a:lnTo>
                  <a:lnTo>
                    <a:pt x="502" y="491"/>
                  </a:lnTo>
                  <a:lnTo>
                    <a:pt x="502" y="490"/>
                  </a:lnTo>
                  <a:lnTo>
                    <a:pt x="503" y="490"/>
                  </a:lnTo>
                  <a:lnTo>
                    <a:pt x="505" y="490"/>
                  </a:lnTo>
                  <a:lnTo>
                    <a:pt x="505" y="491"/>
                  </a:lnTo>
                  <a:lnTo>
                    <a:pt x="506" y="491"/>
                  </a:lnTo>
                  <a:lnTo>
                    <a:pt x="506" y="490"/>
                  </a:lnTo>
                  <a:lnTo>
                    <a:pt x="505" y="490"/>
                  </a:lnTo>
                  <a:lnTo>
                    <a:pt x="504" y="489"/>
                  </a:lnTo>
                  <a:lnTo>
                    <a:pt x="502" y="489"/>
                  </a:lnTo>
                  <a:lnTo>
                    <a:pt x="500" y="487"/>
                  </a:lnTo>
                  <a:lnTo>
                    <a:pt x="500" y="486"/>
                  </a:lnTo>
                  <a:lnTo>
                    <a:pt x="500" y="485"/>
                  </a:lnTo>
                  <a:lnTo>
                    <a:pt x="502" y="484"/>
                  </a:lnTo>
                  <a:lnTo>
                    <a:pt x="503" y="484"/>
                  </a:lnTo>
                  <a:lnTo>
                    <a:pt x="503" y="483"/>
                  </a:lnTo>
                  <a:lnTo>
                    <a:pt x="503" y="484"/>
                  </a:lnTo>
                  <a:lnTo>
                    <a:pt x="503" y="483"/>
                  </a:lnTo>
                  <a:lnTo>
                    <a:pt x="504" y="483"/>
                  </a:lnTo>
                  <a:lnTo>
                    <a:pt x="505" y="483"/>
                  </a:lnTo>
                  <a:lnTo>
                    <a:pt x="505" y="484"/>
                  </a:lnTo>
                  <a:lnTo>
                    <a:pt x="506" y="484"/>
                  </a:lnTo>
                  <a:lnTo>
                    <a:pt x="506" y="485"/>
                  </a:lnTo>
                  <a:lnTo>
                    <a:pt x="506" y="486"/>
                  </a:lnTo>
                  <a:lnTo>
                    <a:pt x="506" y="487"/>
                  </a:lnTo>
                  <a:lnTo>
                    <a:pt x="506" y="489"/>
                  </a:lnTo>
                  <a:lnTo>
                    <a:pt x="507" y="490"/>
                  </a:lnTo>
                  <a:lnTo>
                    <a:pt x="507" y="491"/>
                  </a:lnTo>
                  <a:lnTo>
                    <a:pt x="507" y="490"/>
                  </a:lnTo>
                  <a:lnTo>
                    <a:pt x="507" y="489"/>
                  </a:lnTo>
                  <a:lnTo>
                    <a:pt x="507" y="487"/>
                  </a:lnTo>
                  <a:lnTo>
                    <a:pt x="507" y="489"/>
                  </a:lnTo>
                  <a:lnTo>
                    <a:pt x="508" y="489"/>
                  </a:lnTo>
                  <a:lnTo>
                    <a:pt x="508" y="487"/>
                  </a:lnTo>
                  <a:lnTo>
                    <a:pt x="507" y="487"/>
                  </a:lnTo>
                  <a:lnTo>
                    <a:pt x="507" y="486"/>
                  </a:lnTo>
                  <a:lnTo>
                    <a:pt x="508" y="486"/>
                  </a:lnTo>
                  <a:lnTo>
                    <a:pt x="508" y="487"/>
                  </a:lnTo>
                  <a:lnTo>
                    <a:pt x="510" y="487"/>
                  </a:lnTo>
                  <a:lnTo>
                    <a:pt x="510" y="489"/>
                  </a:lnTo>
                  <a:lnTo>
                    <a:pt x="510" y="487"/>
                  </a:lnTo>
                  <a:lnTo>
                    <a:pt x="510" y="486"/>
                  </a:lnTo>
                  <a:lnTo>
                    <a:pt x="508" y="486"/>
                  </a:lnTo>
                  <a:lnTo>
                    <a:pt x="508" y="485"/>
                  </a:lnTo>
                  <a:lnTo>
                    <a:pt x="507" y="485"/>
                  </a:lnTo>
                  <a:lnTo>
                    <a:pt x="507" y="484"/>
                  </a:lnTo>
                  <a:lnTo>
                    <a:pt x="508" y="484"/>
                  </a:lnTo>
                  <a:lnTo>
                    <a:pt x="510" y="485"/>
                  </a:lnTo>
                  <a:lnTo>
                    <a:pt x="511" y="485"/>
                  </a:lnTo>
                  <a:lnTo>
                    <a:pt x="512" y="486"/>
                  </a:lnTo>
                  <a:lnTo>
                    <a:pt x="512" y="487"/>
                  </a:lnTo>
                  <a:lnTo>
                    <a:pt x="512" y="489"/>
                  </a:lnTo>
                  <a:lnTo>
                    <a:pt x="512" y="487"/>
                  </a:lnTo>
                  <a:lnTo>
                    <a:pt x="512" y="485"/>
                  </a:lnTo>
                  <a:lnTo>
                    <a:pt x="512" y="484"/>
                  </a:lnTo>
                  <a:lnTo>
                    <a:pt x="512" y="483"/>
                  </a:lnTo>
                  <a:lnTo>
                    <a:pt x="511" y="483"/>
                  </a:lnTo>
                  <a:lnTo>
                    <a:pt x="512" y="483"/>
                  </a:lnTo>
                  <a:lnTo>
                    <a:pt x="513" y="484"/>
                  </a:lnTo>
                  <a:lnTo>
                    <a:pt x="514" y="484"/>
                  </a:lnTo>
                  <a:lnTo>
                    <a:pt x="514" y="485"/>
                  </a:lnTo>
                  <a:lnTo>
                    <a:pt x="514" y="484"/>
                  </a:lnTo>
                  <a:lnTo>
                    <a:pt x="513" y="484"/>
                  </a:lnTo>
                  <a:lnTo>
                    <a:pt x="513" y="483"/>
                  </a:lnTo>
                  <a:lnTo>
                    <a:pt x="512" y="482"/>
                  </a:lnTo>
                  <a:lnTo>
                    <a:pt x="512" y="481"/>
                  </a:lnTo>
                  <a:lnTo>
                    <a:pt x="511" y="481"/>
                  </a:lnTo>
                  <a:lnTo>
                    <a:pt x="511" y="479"/>
                  </a:lnTo>
                  <a:lnTo>
                    <a:pt x="512" y="479"/>
                  </a:lnTo>
                  <a:lnTo>
                    <a:pt x="512" y="481"/>
                  </a:lnTo>
                  <a:lnTo>
                    <a:pt x="513" y="481"/>
                  </a:lnTo>
                  <a:lnTo>
                    <a:pt x="513" y="482"/>
                  </a:lnTo>
                  <a:lnTo>
                    <a:pt x="514" y="482"/>
                  </a:lnTo>
                  <a:close/>
                  <a:moveTo>
                    <a:pt x="764" y="479"/>
                  </a:moveTo>
                  <a:lnTo>
                    <a:pt x="763" y="479"/>
                  </a:lnTo>
                  <a:lnTo>
                    <a:pt x="763" y="481"/>
                  </a:lnTo>
                  <a:lnTo>
                    <a:pt x="763" y="482"/>
                  </a:lnTo>
                  <a:lnTo>
                    <a:pt x="763" y="483"/>
                  </a:lnTo>
                  <a:lnTo>
                    <a:pt x="763" y="484"/>
                  </a:lnTo>
                  <a:lnTo>
                    <a:pt x="762" y="484"/>
                  </a:lnTo>
                  <a:lnTo>
                    <a:pt x="762" y="483"/>
                  </a:lnTo>
                  <a:lnTo>
                    <a:pt x="760" y="483"/>
                  </a:lnTo>
                  <a:lnTo>
                    <a:pt x="762" y="483"/>
                  </a:lnTo>
                  <a:lnTo>
                    <a:pt x="762" y="482"/>
                  </a:lnTo>
                  <a:lnTo>
                    <a:pt x="760" y="482"/>
                  </a:lnTo>
                  <a:lnTo>
                    <a:pt x="760" y="481"/>
                  </a:lnTo>
                  <a:lnTo>
                    <a:pt x="760" y="479"/>
                  </a:lnTo>
                  <a:lnTo>
                    <a:pt x="760" y="478"/>
                  </a:lnTo>
                  <a:lnTo>
                    <a:pt x="760" y="477"/>
                  </a:lnTo>
                  <a:lnTo>
                    <a:pt x="762" y="477"/>
                  </a:lnTo>
                  <a:lnTo>
                    <a:pt x="762" y="478"/>
                  </a:lnTo>
                  <a:lnTo>
                    <a:pt x="763" y="479"/>
                  </a:lnTo>
                  <a:lnTo>
                    <a:pt x="764" y="479"/>
                  </a:lnTo>
                  <a:close/>
                  <a:moveTo>
                    <a:pt x="512" y="477"/>
                  </a:moveTo>
                  <a:lnTo>
                    <a:pt x="513" y="477"/>
                  </a:lnTo>
                  <a:lnTo>
                    <a:pt x="513" y="478"/>
                  </a:lnTo>
                  <a:lnTo>
                    <a:pt x="514" y="478"/>
                  </a:lnTo>
                  <a:lnTo>
                    <a:pt x="515" y="479"/>
                  </a:lnTo>
                  <a:lnTo>
                    <a:pt x="516" y="479"/>
                  </a:lnTo>
                  <a:lnTo>
                    <a:pt x="516" y="481"/>
                  </a:lnTo>
                  <a:lnTo>
                    <a:pt x="515" y="479"/>
                  </a:lnTo>
                  <a:lnTo>
                    <a:pt x="515" y="481"/>
                  </a:lnTo>
                  <a:lnTo>
                    <a:pt x="514" y="481"/>
                  </a:lnTo>
                  <a:lnTo>
                    <a:pt x="514" y="479"/>
                  </a:lnTo>
                  <a:lnTo>
                    <a:pt x="513" y="479"/>
                  </a:lnTo>
                  <a:lnTo>
                    <a:pt x="512" y="479"/>
                  </a:lnTo>
                  <a:lnTo>
                    <a:pt x="511" y="478"/>
                  </a:lnTo>
                  <a:lnTo>
                    <a:pt x="511" y="477"/>
                  </a:lnTo>
                  <a:lnTo>
                    <a:pt x="511" y="478"/>
                  </a:lnTo>
                  <a:lnTo>
                    <a:pt x="510" y="478"/>
                  </a:lnTo>
                  <a:lnTo>
                    <a:pt x="508" y="478"/>
                  </a:lnTo>
                  <a:lnTo>
                    <a:pt x="510" y="476"/>
                  </a:lnTo>
                  <a:lnTo>
                    <a:pt x="511" y="476"/>
                  </a:lnTo>
                  <a:lnTo>
                    <a:pt x="512" y="477"/>
                  </a:lnTo>
                  <a:close/>
                  <a:moveTo>
                    <a:pt x="532" y="475"/>
                  </a:moveTo>
                  <a:lnTo>
                    <a:pt x="531" y="475"/>
                  </a:lnTo>
                  <a:lnTo>
                    <a:pt x="531" y="474"/>
                  </a:lnTo>
                  <a:lnTo>
                    <a:pt x="532" y="473"/>
                  </a:lnTo>
                  <a:lnTo>
                    <a:pt x="532" y="474"/>
                  </a:lnTo>
                  <a:lnTo>
                    <a:pt x="532" y="475"/>
                  </a:lnTo>
                  <a:close/>
                  <a:moveTo>
                    <a:pt x="773" y="474"/>
                  </a:moveTo>
                  <a:lnTo>
                    <a:pt x="774" y="474"/>
                  </a:lnTo>
                  <a:lnTo>
                    <a:pt x="775" y="474"/>
                  </a:lnTo>
                  <a:lnTo>
                    <a:pt x="775" y="475"/>
                  </a:lnTo>
                  <a:lnTo>
                    <a:pt x="776" y="475"/>
                  </a:lnTo>
                  <a:lnTo>
                    <a:pt x="776" y="476"/>
                  </a:lnTo>
                  <a:lnTo>
                    <a:pt x="776" y="477"/>
                  </a:lnTo>
                  <a:lnTo>
                    <a:pt x="775" y="477"/>
                  </a:lnTo>
                  <a:lnTo>
                    <a:pt x="775" y="478"/>
                  </a:lnTo>
                  <a:lnTo>
                    <a:pt x="774" y="478"/>
                  </a:lnTo>
                  <a:lnTo>
                    <a:pt x="773" y="478"/>
                  </a:lnTo>
                  <a:lnTo>
                    <a:pt x="772" y="478"/>
                  </a:lnTo>
                  <a:lnTo>
                    <a:pt x="772" y="479"/>
                  </a:lnTo>
                  <a:lnTo>
                    <a:pt x="773" y="478"/>
                  </a:lnTo>
                  <a:lnTo>
                    <a:pt x="774" y="479"/>
                  </a:lnTo>
                  <a:lnTo>
                    <a:pt x="773" y="479"/>
                  </a:lnTo>
                  <a:lnTo>
                    <a:pt x="774" y="479"/>
                  </a:lnTo>
                  <a:lnTo>
                    <a:pt x="774" y="481"/>
                  </a:lnTo>
                  <a:lnTo>
                    <a:pt x="773" y="479"/>
                  </a:lnTo>
                  <a:lnTo>
                    <a:pt x="772" y="479"/>
                  </a:lnTo>
                  <a:lnTo>
                    <a:pt x="772" y="481"/>
                  </a:lnTo>
                  <a:lnTo>
                    <a:pt x="773" y="481"/>
                  </a:lnTo>
                  <a:lnTo>
                    <a:pt x="774" y="481"/>
                  </a:lnTo>
                  <a:lnTo>
                    <a:pt x="774" y="482"/>
                  </a:lnTo>
                  <a:lnTo>
                    <a:pt x="774" y="481"/>
                  </a:lnTo>
                  <a:lnTo>
                    <a:pt x="775" y="481"/>
                  </a:lnTo>
                  <a:lnTo>
                    <a:pt x="775" y="479"/>
                  </a:lnTo>
                  <a:lnTo>
                    <a:pt x="776" y="478"/>
                  </a:lnTo>
                  <a:lnTo>
                    <a:pt x="777" y="477"/>
                  </a:lnTo>
                  <a:lnTo>
                    <a:pt x="776" y="477"/>
                  </a:lnTo>
                  <a:lnTo>
                    <a:pt x="776" y="476"/>
                  </a:lnTo>
                  <a:lnTo>
                    <a:pt x="777" y="476"/>
                  </a:lnTo>
                  <a:lnTo>
                    <a:pt x="779" y="476"/>
                  </a:lnTo>
                  <a:lnTo>
                    <a:pt x="779" y="477"/>
                  </a:lnTo>
                  <a:lnTo>
                    <a:pt x="780" y="477"/>
                  </a:lnTo>
                  <a:lnTo>
                    <a:pt x="781" y="477"/>
                  </a:lnTo>
                  <a:lnTo>
                    <a:pt x="782" y="477"/>
                  </a:lnTo>
                  <a:lnTo>
                    <a:pt x="782" y="478"/>
                  </a:lnTo>
                  <a:lnTo>
                    <a:pt x="784" y="478"/>
                  </a:lnTo>
                  <a:lnTo>
                    <a:pt x="784" y="479"/>
                  </a:lnTo>
                  <a:lnTo>
                    <a:pt x="785" y="481"/>
                  </a:lnTo>
                  <a:lnTo>
                    <a:pt x="784" y="481"/>
                  </a:lnTo>
                  <a:lnTo>
                    <a:pt x="784" y="482"/>
                  </a:lnTo>
                  <a:lnTo>
                    <a:pt x="784" y="483"/>
                  </a:lnTo>
                  <a:lnTo>
                    <a:pt x="784" y="484"/>
                  </a:lnTo>
                  <a:lnTo>
                    <a:pt x="783" y="483"/>
                  </a:lnTo>
                  <a:lnTo>
                    <a:pt x="782" y="482"/>
                  </a:lnTo>
                  <a:lnTo>
                    <a:pt x="781" y="482"/>
                  </a:lnTo>
                  <a:lnTo>
                    <a:pt x="781" y="483"/>
                  </a:lnTo>
                  <a:lnTo>
                    <a:pt x="782" y="483"/>
                  </a:lnTo>
                  <a:lnTo>
                    <a:pt x="783" y="484"/>
                  </a:lnTo>
                  <a:lnTo>
                    <a:pt x="784" y="485"/>
                  </a:lnTo>
                  <a:lnTo>
                    <a:pt x="783" y="485"/>
                  </a:lnTo>
                  <a:lnTo>
                    <a:pt x="783" y="486"/>
                  </a:lnTo>
                  <a:lnTo>
                    <a:pt x="781" y="486"/>
                  </a:lnTo>
                  <a:lnTo>
                    <a:pt x="780" y="485"/>
                  </a:lnTo>
                  <a:lnTo>
                    <a:pt x="777" y="484"/>
                  </a:lnTo>
                  <a:lnTo>
                    <a:pt x="776" y="484"/>
                  </a:lnTo>
                  <a:lnTo>
                    <a:pt x="776" y="483"/>
                  </a:lnTo>
                  <a:lnTo>
                    <a:pt x="773" y="482"/>
                  </a:lnTo>
                  <a:lnTo>
                    <a:pt x="771" y="481"/>
                  </a:lnTo>
                  <a:lnTo>
                    <a:pt x="771" y="479"/>
                  </a:lnTo>
                  <a:lnTo>
                    <a:pt x="771" y="481"/>
                  </a:lnTo>
                  <a:lnTo>
                    <a:pt x="772" y="481"/>
                  </a:lnTo>
                  <a:lnTo>
                    <a:pt x="772" y="482"/>
                  </a:lnTo>
                  <a:lnTo>
                    <a:pt x="774" y="483"/>
                  </a:lnTo>
                  <a:lnTo>
                    <a:pt x="775" y="483"/>
                  </a:lnTo>
                  <a:lnTo>
                    <a:pt x="775" y="484"/>
                  </a:lnTo>
                  <a:lnTo>
                    <a:pt x="776" y="484"/>
                  </a:lnTo>
                  <a:lnTo>
                    <a:pt x="775" y="484"/>
                  </a:lnTo>
                  <a:lnTo>
                    <a:pt x="776" y="484"/>
                  </a:lnTo>
                  <a:lnTo>
                    <a:pt x="777" y="485"/>
                  </a:lnTo>
                  <a:lnTo>
                    <a:pt x="779" y="486"/>
                  </a:lnTo>
                  <a:lnTo>
                    <a:pt x="779" y="487"/>
                  </a:lnTo>
                  <a:lnTo>
                    <a:pt x="777" y="487"/>
                  </a:lnTo>
                  <a:lnTo>
                    <a:pt x="779" y="487"/>
                  </a:lnTo>
                  <a:lnTo>
                    <a:pt x="780" y="487"/>
                  </a:lnTo>
                  <a:lnTo>
                    <a:pt x="780" y="489"/>
                  </a:lnTo>
                  <a:lnTo>
                    <a:pt x="781" y="489"/>
                  </a:lnTo>
                  <a:lnTo>
                    <a:pt x="781" y="487"/>
                  </a:lnTo>
                  <a:lnTo>
                    <a:pt x="782" y="487"/>
                  </a:lnTo>
                  <a:lnTo>
                    <a:pt x="783" y="486"/>
                  </a:lnTo>
                  <a:lnTo>
                    <a:pt x="783" y="487"/>
                  </a:lnTo>
                  <a:lnTo>
                    <a:pt x="784" y="486"/>
                  </a:lnTo>
                  <a:lnTo>
                    <a:pt x="785" y="487"/>
                  </a:lnTo>
                  <a:lnTo>
                    <a:pt x="785" y="489"/>
                  </a:lnTo>
                  <a:lnTo>
                    <a:pt x="785" y="490"/>
                  </a:lnTo>
                  <a:lnTo>
                    <a:pt x="785" y="491"/>
                  </a:lnTo>
                  <a:lnTo>
                    <a:pt x="785" y="492"/>
                  </a:lnTo>
                  <a:lnTo>
                    <a:pt x="785" y="493"/>
                  </a:lnTo>
                  <a:lnTo>
                    <a:pt x="787" y="494"/>
                  </a:lnTo>
                  <a:lnTo>
                    <a:pt x="785" y="494"/>
                  </a:lnTo>
                  <a:lnTo>
                    <a:pt x="785" y="495"/>
                  </a:lnTo>
                  <a:lnTo>
                    <a:pt x="783" y="495"/>
                  </a:lnTo>
                  <a:lnTo>
                    <a:pt x="781" y="493"/>
                  </a:lnTo>
                  <a:lnTo>
                    <a:pt x="779" y="492"/>
                  </a:lnTo>
                  <a:lnTo>
                    <a:pt x="776" y="490"/>
                  </a:lnTo>
                  <a:lnTo>
                    <a:pt x="775" y="490"/>
                  </a:lnTo>
                  <a:lnTo>
                    <a:pt x="775" y="489"/>
                  </a:lnTo>
                  <a:lnTo>
                    <a:pt x="774" y="489"/>
                  </a:lnTo>
                  <a:lnTo>
                    <a:pt x="772" y="486"/>
                  </a:lnTo>
                  <a:lnTo>
                    <a:pt x="772" y="487"/>
                  </a:lnTo>
                  <a:lnTo>
                    <a:pt x="773" y="487"/>
                  </a:lnTo>
                  <a:lnTo>
                    <a:pt x="773" y="489"/>
                  </a:lnTo>
                  <a:lnTo>
                    <a:pt x="772" y="490"/>
                  </a:lnTo>
                  <a:lnTo>
                    <a:pt x="773" y="490"/>
                  </a:lnTo>
                  <a:lnTo>
                    <a:pt x="774" y="491"/>
                  </a:lnTo>
                  <a:lnTo>
                    <a:pt x="775" y="491"/>
                  </a:lnTo>
                  <a:lnTo>
                    <a:pt x="775" y="492"/>
                  </a:lnTo>
                  <a:lnTo>
                    <a:pt x="774" y="492"/>
                  </a:lnTo>
                  <a:lnTo>
                    <a:pt x="775" y="492"/>
                  </a:lnTo>
                  <a:lnTo>
                    <a:pt x="775" y="493"/>
                  </a:lnTo>
                  <a:lnTo>
                    <a:pt x="775" y="494"/>
                  </a:lnTo>
                  <a:lnTo>
                    <a:pt x="775" y="495"/>
                  </a:lnTo>
                  <a:lnTo>
                    <a:pt x="774" y="495"/>
                  </a:lnTo>
                  <a:lnTo>
                    <a:pt x="774" y="496"/>
                  </a:lnTo>
                  <a:lnTo>
                    <a:pt x="773" y="498"/>
                  </a:lnTo>
                  <a:lnTo>
                    <a:pt x="771" y="498"/>
                  </a:lnTo>
                  <a:lnTo>
                    <a:pt x="771" y="496"/>
                  </a:lnTo>
                  <a:lnTo>
                    <a:pt x="769" y="495"/>
                  </a:lnTo>
                  <a:lnTo>
                    <a:pt x="769" y="494"/>
                  </a:lnTo>
                  <a:lnTo>
                    <a:pt x="768" y="494"/>
                  </a:lnTo>
                  <a:lnTo>
                    <a:pt x="768" y="493"/>
                  </a:lnTo>
                  <a:lnTo>
                    <a:pt x="769" y="493"/>
                  </a:lnTo>
                  <a:lnTo>
                    <a:pt x="771" y="494"/>
                  </a:lnTo>
                  <a:lnTo>
                    <a:pt x="771" y="495"/>
                  </a:lnTo>
                  <a:lnTo>
                    <a:pt x="772" y="495"/>
                  </a:lnTo>
                  <a:lnTo>
                    <a:pt x="771" y="494"/>
                  </a:lnTo>
                  <a:lnTo>
                    <a:pt x="768" y="492"/>
                  </a:lnTo>
                  <a:lnTo>
                    <a:pt x="767" y="491"/>
                  </a:lnTo>
                  <a:lnTo>
                    <a:pt x="768" y="491"/>
                  </a:lnTo>
                  <a:lnTo>
                    <a:pt x="769" y="491"/>
                  </a:lnTo>
                  <a:lnTo>
                    <a:pt x="768" y="490"/>
                  </a:lnTo>
                  <a:lnTo>
                    <a:pt x="767" y="491"/>
                  </a:lnTo>
                  <a:lnTo>
                    <a:pt x="767" y="490"/>
                  </a:lnTo>
                  <a:lnTo>
                    <a:pt x="767" y="491"/>
                  </a:lnTo>
                  <a:lnTo>
                    <a:pt x="766" y="491"/>
                  </a:lnTo>
                  <a:lnTo>
                    <a:pt x="766" y="490"/>
                  </a:lnTo>
                  <a:lnTo>
                    <a:pt x="767" y="490"/>
                  </a:lnTo>
                  <a:lnTo>
                    <a:pt x="767" y="489"/>
                  </a:lnTo>
                  <a:lnTo>
                    <a:pt x="765" y="487"/>
                  </a:lnTo>
                  <a:lnTo>
                    <a:pt x="765" y="486"/>
                  </a:lnTo>
                  <a:lnTo>
                    <a:pt x="764" y="486"/>
                  </a:lnTo>
                  <a:lnTo>
                    <a:pt x="764" y="485"/>
                  </a:lnTo>
                  <a:lnTo>
                    <a:pt x="763" y="485"/>
                  </a:lnTo>
                  <a:lnTo>
                    <a:pt x="763" y="484"/>
                  </a:lnTo>
                  <a:lnTo>
                    <a:pt x="763" y="485"/>
                  </a:lnTo>
                  <a:lnTo>
                    <a:pt x="763" y="484"/>
                  </a:lnTo>
                  <a:lnTo>
                    <a:pt x="763" y="483"/>
                  </a:lnTo>
                  <a:lnTo>
                    <a:pt x="764" y="482"/>
                  </a:lnTo>
                  <a:lnTo>
                    <a:pt x="763" y="482"/>
                  </a:lnTo>
                  <a:lnTo>
                    <a:pt x="763" y="481"/>
                  </a:lnTo>
                  <a:lnTo>
                    <a:pt x="764" y="481"/>
                  </a:lnTo>
                  <a:lnTo>
                    <a:pt x="766" y="483"/>
                  </a:lnTo>
                  <a:lnTo>
                    <a:pt x="767" y="484"/>
                  </a:lnTo>
                  <a:lnTo>
                    <a:pt x="768" y="484"/>
                  </a:lnTo>
                  <a:lnTo>
                    <a:pt x="767" y="484"/>
                  </a:lnTo>
                  <a:lnTo>
                    <a:pt x="766" y="483"/>
                  </a:lnTo>
                  <a:lnTo>
                    <a:pt x="765" y="481"/>
                  </a:lnTo>
                  <a:lnTo>
                    <a:pt x="764" y="479"/>
                  </a:lnTo>
                  <a:lnTo>
                    <a:pt x="764" y="478"/>
                  </a:lnTo>
                  <a:lnTo>
                    <a:pt x="763" y="477"/>
                  </a:lnTo>
                  <a:lnTo>
                    <a:pt x="762" y="477"/>
                  </a:lnTo>
                  <a:lnTo>
                    <a:pt x="763" y="476"/>
                  </a:lnTo>
                  <a:lnTo>
                    <a:pt x="764" y="476"/>
                  </a:lnTo>
                  <a:lnTo>
                    <a:pt x="764" y="477"/>
                  </a:lnTo>
                  <a:lnTo>
                    <a:pt x="765" y="477"/>
                  </a:lnTo>
                  <a:lnTo>
                    <a:pt x="764" y="476"/>
                  </a:lnTo>
                  <a:lnTo>
                    <a:pt x="764" y="475"/>
                  </a:lnTo>
                  <a:lnTo>
                    <a:pt x="763" y="474"/>
                  </a:lnTo>
                  <a:lnTo>
                    <a:pt x="764" y="474"/>
                  </a:lnTo>
                  <a:lnTo>
                    <a:pt x="765" y="474"/>
                  </a:lnTo>
                  <a:lnTo>
                    <a:pt x="765" y="475"/>
                  </a:lnTo>
                  <a:lnTo>
                    <a:pt x="765" y="476"/>
                  </a:lnTo>
                  <a:lnTo>
                    <a:pt x="766" y="476"/>
                  </a:lnTo>
                  <a:lnTo>
                    <a:pt x="766" y="477"/>
                  </a:lnTo>
                  <a:lnTo>
                    <a:pt x="766" y="478"/>
                  </a:lnTo>
                  <a:lnTo>
                    <a:pt x="767" y="478"/>
                  </a:lnTo>
                  <a:lnTo>
                    <a:pt x="766" y="477"/>
                  </a:lnTo>
                  <a:lnTo>
                    <a:pt x="766" y="476"/>
                  </a:lnTo>
                  <a:lnTo>
                    <a:pt x="766" y="475"/>
                  </a:lnTo>
                  <a:lnTo>
                    <a:pt x="766" y="474"/>
                  </a:lnTo>
                  <a:lnTo>
                    <a:pt x="767" y="474"/>
                  </a:lnTo>
                  <a:lnTo>
                    <a:pt x="768" y="475"/>
                  </a:lnTo>
                  <a:lnTo>
                    <a:pt x="769" y="475"/>
                  </a:lnTo>
                  <a:lnTo>
                    <a:pt x="769" y="474"/>
                  </a:lnTo>
                  <a:lnTo>
                    <a:pt x="772" y="473"/>
                  </a:lnTo>
                  <a:lnTo>
                    <a:pt x="773" y="474"/>
                  </a:lnTo>
                  <a:close/>
                  <a:moveTo>
                    <a:pt x="767" y="473"/>
                  </a:moveTo>
                  <a:lnTo>
                    <a:pt x="766" y="473"/>
                  </a:lnTo>
                  <a:lnTo>
                    <a:pt x="766" y="472"/>
                  </a:lnTo>
                  <a:lnTo>
                    <a:pt x="767" y="472"/>
                  </a:lnTo>
                  <a:lnTo>
                    <a:pt x="768" y="470"/>
                  </a:lnTo>
                  <a:lnTo>
                    <a:pt x="768" y="472"/>
                  </a:lnTo>
                  <a:lnTo>
                    <a:pt x="767" y="473"/>
                  </a:lnTo>
                  <a:close/>
                  <a:moveTo>
                    <a:pt x="516" y="470"/>
                  </a:moveTo>
                  <a:lnTo>
                    <a:pt x="518" y="470"/>
                  </a:lnTo>
                  <a:lnTo>
                    <a:pt x="518" y="472"/>
                  </a:lnTo>
                  <a:lnTo>
                    <a:pt x="516" y="472"/>
                  </a:lnTo>
                  <a:lnTo>
                    <a:pt x="516" y="470"/>
                  </a:lnTo>
                  <a:close/>
                  <a:moveTo>
                    <a:pt x="792" y="473"/>
                  </a:moveTo>
                  <a:lnTo>
                    <a:pt x="794" y="474"/>
                  </a:lnTo>
                  <a:lnTo>
                    <a:pt x="794" y="475"/>
                  </a:lnTo>
                  <a:lnTo>
                    <a:pt x="791" y="474"/>
                  </a:lnTo>
                  <a:lnTo>
                    <a:pt x="790" y="474"/>
                  </a:lnTo>
                  <a:lnTo>
                    <a:pt x="790" y="473"/>
                  </a:lnTo>
                  <a:lnTo>
                    <a:pt x="789" y="473"/>
                  </a:lnTo>
                  <a:lnTo>
                    <a:pt x="789" y="472"/>
                  </a:lnTo>
                  <a:lnTo>
                    <a:pt x="788" y="472"/>
                  </a:lnTo>
                  <a:lnTo>
                    <a:pt x="789" y="470"/>
                  </a:lnTo>
                  <a:lnTo>
                    <a:pt x="790" y="470"/>
                  </a:lnTo>
                  <a:lnTo>
                    <a:pt x="791" y="470"/>
                  </a:lnTo>
                  <a:lnTo>
                    <a:pt x="792" y="472"/>
                  </a:lnTo>
                  <a:lnTo>
                    <a:pt x="792" y="473"/>
                  </a:lnTo>
                  <a:close/>
                  <a:moveTo>
                    <a:pt x="775" y="470"/>
                  </a:moveTo>
                  <a:lnTo>
                    <a:pt x="774" y="470"/>
                  </a:lnTo>
                  <a:lnTo>
                    <a:pt x="773" y="470"/>
                  </a:lnTo>
                  <a:lnTo>
                    <a:pt x="773" y="469"/>
                  </a:lnTo>
                  <a:lnTo>
                    <a:pt x="774" y="469"/>
                  </a:lnTo>
                  <a:lnTo>
                    <a:pt x="775" y="469"/>
                  </a:lnTo>
                  <a:lnTo>
                    <a:pt x="775" y="470"/>
                  </a:lnTo>
                  <a:close/>
                  <a:moveTo>
                    <a:pt x="784" y="469"/>
                  </a:moveTo>
                  <a:lnTo>
                    <a:pt x="785" y="469"/>
                  </a:lnTo>
                  <a:lnTo>
                    <a:pt x="785" y="470"/>
                  </a:lnTo>
                  <a:lnTo>
                    <a:pt x="787" y="470"/>
                  </a:lnTo>
                  <a:lnTo>
                    <a:pt x="787" y="472"/>
                  </a:lnTo>
                  <a:lnTo>
                    <a:pt x="788" y="473"/>
                  </a:lnTo>
                  <a:lnTo>
                    <a:pt x="788" y="474"/>
                  </a:lnTo>
                  <a:lnTo>
                    <a:pt x="788" y="475"/>
                  </a:lnTo>
                  <a:lnTo>
                    <a:pt x="789" y="475"/>
                  </a:lnTo>
                  <a:lnTo>
                    <a:pt x="790" y="475"/>
                  </a:lnTo>
                  <a:lnTo>
                    <a:pt x="791" y="475"/>
                  </a:lnTo>
                  <a:lnTo>
                    <a:pt x="792" y="475"/>
                  </a:lnTo>
                  <a:lnTo>
                    <a:pt x="792" y="476"/>
                  </a:lnTo>
                  <a:lnTo>
                    <a:pt x="793" y="476"/>
                  </a:lnTo>
                  <a:lnTo>
                    <a:pt x="796" y="475"/>
                  </a:lnTo>
                  <a:lnTo>
                    <a:pt x="796" y="476"/>
                  </a:lnTo>
                  <a:lnTo>
                    <a:pt x="796" y="477"/>
                  </a:lnTo>
                  <a:lnTo>
                    <a:pt x="797" y="479"/>
                  </a:lnTo>
                  <a:lnTo>
                    <a:pt x="798" y="481"/>
                  </a:lnTo>
                  <a:lnTo>
                    <a:pt x="798" y="482"/>
                  </a:lnTo>
                  <a:lnTo>
                    <a:pt x="799" y="483"/>
                  </a:lnTo>
                  <a:lnTo>
                    <a:pt x="799" y="484"/>
                  </a:lnTo>
                  <a:lnTo>
                    <a:pt x="799" y="485"/>
                  </a:lnTo>
                  <a:lnTo>
                    <a:pt x="800" y="485"/>
                  </a:lnTo>
                  <a:lnTo>
                    <a:pt x="800" y="486"/>
                  </a:lnTo>
                  <a:lnTo>
                    <a:pt x="800" y="487"/>
                  </a:lnTo>
                  <a:lnTo>
                    <a:pt x="800" y="489"/>
                  </a:lnTo>
                  <a:lnTo>
                    <a:pt x="800" y="490"/>
                  </a:lnTo>
                  <a:lnTo>
                    <a:pt x="801" y="491"/>
                  </a:lnTo>
                  <a:lnTo>
                    <a:pt x="801" y="492"/>
                  </a:lnTo>
                  <a:lnTo>
                    <a:pt x="801" y="491"/>
                  </a:lnTo>
                  <a:lnTo>
                    <a:pt x="800" y="491"/>
                  </a:lnTo>
                  <a:lnTo>
                    <a:pt x="800" y="490"/>
                  </a:lnTo>
                  <a:lnTo>
                    <a:pt x="799" y="489"/>
                  </a:lnTo>
                  <a:lnTo>
                    <a:pt x="799" y="487"/>
                  </a:lnTo>
                  <a:lnTo>
                    <a:pt x="798" y="486"/>
                  </a:lnTo>
                  <a:lnTo>
                    <a:pt x="798" y="485"/>
                  </a:lnTo>
                  <a:lnTo>
                    <a:pt x="797" y="484"/>
                  </a:lnTo>
                  <a:lnTo>
                    <a:pt x="797" y="483"/>
                  </a:lnTo>
                  <a:lnTo>
                    <a:pt x="797" y="482"/>
                  </a:lnTo>
                  <a:lnTo>
                    <a:pt x="797" y="481"/>
                  </a:lnTo>
                  <a:lnTo>
                    <a:pt x="796" y="481"/>
                  </a:lnTo>
                  <a:lnTo>
                    <a:pt x="794" y="479"/>
                  </a:lnTo>
                  <a:lnTo>
                    <a:pt x="796" y="479"/>
                  </a:lnTo>
                  <a:lnTo>
                    <a:pt x="796" y="481"/>
                  </a:lnTo>
                  <a:lnTo>
                    <a:pt x="796" y="479"/>
                  </a:lnTo>
                  <a:lnTo>
                    <a:pt x="796" y="478"/>
                  </a:lnTo>
                  <a:lnTo>
                    <a:pt x="794" y="478"/>
                  </a:lnTo>
                  <a:lnTo>
                    <a:pt x="794" y="477"/>
                  </a:lnTo>
                  <a:lnTo>
                    <a:pt x="793" y="477"/>
                  </a:lnTo>
                  <a:lnTo>
                    <a:pt x="794" y="478"/>
                  </a:lnTo>
                  <a:lnTo>
                    <a:pt x="794" y="479"/>
                  </a:lnTo>
                  <a:lnTo>
                    <a:pt x="793" y="478"/>
                  </a:lnTo>
                  <a:lnTo>
                    <a:pt x="793" y="479"/>
                  </a:lnTo>
                  <a:lnTo>
                    <a:pt x="794" y="479"/>
                  </a:lnTo>
                  <a:lnTo>
                    <a:pt x="794" y="481"/>
                  </a:lnTo>
                  <a:lnTo>
                    <a:pt x="793" y="481"/>
                  </a:lnTo>
                  <a:lnTo>
                    <a:pt x="793" y="479"/>
                  </a:lnTo>
                  <a:lnTo>
                    <a:pt x="793" y="481"/>
                  </a:lnTo>
                  <a:lnTo>
                    <a:pt x="794" y="482"/>
                  </a:lnTo>
                  <a:lnTo>
                    <a:pt x="794" y="483"/>
                  </a:lnTo>
                  <a:lnTo>
                    <a:pt x="794" y="484"/>
                  </a:lnTo>
                  <a:lnTo>
                    <a:pt x="794" y="485"/>
                  </a:lnTo>
                  <a:lnTo>
                    <a:pt x="794" y="484"/>
                  </a:lnTo>
                  <a:lnTo>
                    <a:pt x="796" y="484"/>
                  </a:lnTo>
                  <a:lnTo>
                    <a:pt x="798" y="489"/>
                  </a:lnTo>
                  <a:lnTo>
                    <a:pt x="797" y="490"/>
                  </a:lnTo>
                  <a:lnTo>
                    <a:pt x="798" y="490"/>
                  </a:lnTo>
                  <a:lnTo>
                    <a:pt x="799" y="490"/>
                  </a:lnTo>
                  <a:lnTo>
                    <a:pt x="799" y="491"/>
                  </a:lnTo>
                  <a:lnTo>
                    <a:pt x="799" y="492"/>
                  </a:lnTo>
                  <a:lnTo>
                    <a:pt x="799" y="493"/>
                  </a:lnTo>
                  <a:lnTo>
                    <a:pt x="800" y="494"/>
                  </a:lnTo>
                  <a:lnTo>
                    <a:pt x="801" y="495"/>
                  </a:lnTo>
                  <a:lnTo>
                    <a:pt x="800" y="495"/>
                  </a:lnTo>
                  <a:lnTo>
                    <a:pt x="800" y="494"/>
                  </a:lnTo>
                  <a:lnTo>
                    <a:pt x="799" y="494"/>
                  </a:lnTo>
                  <a:lnTo>
                    <a:pt x="800" y="494"/>
                  </a:lnTo>
                  <a:lnTo>
                    <a:pt x="799" y="494"/>
                  </a:lnTo>
                  <a:lnTo>
                    <a:pt x="798" y="494"/>
                  </a:lnTo>
                  <a:lnTo>
                    <a:pt x="797" y="493"/>
                  </a:lnTo>
                  <a:lnTo>
                    <a:pt x="797" y="494"/>
                  </a:lnTo>
                  <a:lnTo>
                    <a:pt x="798" y="494"/>
                  </a:lnTo>
                  <a:lnTo>
                    <a:pt x="797" y="494"/>
                  </a:lnTo>
                  <a:lnTo>
                    <a:pt x="798" y="495"/>
                  </a:lnTo>
                  <a:lnTo>
                    <a:pt x="799" y="495"/>
                  </a:lnTo>
                  <a:lnTo>
                    <a:pt x="798" y="496"/>
                  </a:lnTo>
                  <a:lnTo>
                    <a:pt x="799" y="496"/>
                  </a:lnTo>
                  <a:lnTo>
                    <a:pt x="799" y="495"/>
                  </a:lnTo>
                  <a:lnTo>
                    <a:pt x="800" y="495"/>
                  </a:lnTo>
                  <a:lnTo>
                    <a:pt x="800" y="496"/>
                  </a:lnTo>
                  <a:lnTo>
                    <a:pt x="800" y="498"/>
                  </a:lnTo>
                  <a:lnTo>
                    <a:pt x="800" y="499"/>
                  </a:lnTo>
                  <a:lnTo>
                    <a:pt x="799" y="499"/>
                  </a:lnTo>
                  <a:lnTo>
                    <a:pt x="799" y="500"/>
                  </a:lnTo>
                  <a:lnTo>
                    <a:pt x="799" y="499"/>
                  </a:lnTo>
                  <a:lnTo>
                    <a:pt x="798" y="499"/>
                  </a:lnTo>
                  <a:lnTo>
                    <a:pt x="798" y="498"/>
                  </a:lnTo>
                  <a:lnTo>
                    <a:pt x="797" y="498"/>
                  </a:lnTo>
                  <a:lnTo>
                    <a:pt x="797" y="499"/>
                  </a:lnTo>
                  <a:lnTo>
                    <a:pt x="797" y="498"/>
                  </a:lnTo>
                  <a:lnTo>
                    <a:pt x="796" y="498"/>
                  </a:lnTo>
                  <a:lnTo>
                    <a:pt x="796" y="496"/>
                  </a:lnTo>
                  <a:lnTo>
                    <a:pt x="797" y="498"/>
                  </a:lnTo>
                  <a:lnTo>
                    <a:pt x="797" y="499"/>
                  </a:lnTo>
                  <a:lnTo>
                    <a:pt x="796" y="499"/>
                  </a:lnTo>
                  <a:lnTo>
                    <a:pt x="797" y="499"/>
                  </a:lnTo>
                  <a:lnTo>
                    <a:pt x="797" y="500"/>
                  </a:lnTo>
                  <a:lnTo>
                    <a:pt x="797" y="499"/>
                  </a:lnTo>
                  <a:lnTo>
                    <a:pt x="797" y="500"/>
                  </a:lnTo>
                  <a:lnTo>
                    <a:pt x="797" y="501"/>
                  </a:lnTo>
                  <a:lnTo>
                    <a:pt x="797" y="500"/>
                  </a:lnTo>
                  <a:lnTo>
                    <a:pt x="797" y="501"/>
                  </a:lnTo>
                  <a:lnTo>
                    <a:pt x="796" y="502"/>
                  </a:lnTo>
                  <a:lnTo>
                    <a:pt x="796" y="503"/>
                  </a:lnTo>
                  <a:lnTo>
                    <a:pt x="794" y="503"/>
                  </a:lnTo>
                  <a:lnTo>
                    <a:pt x="794" y="502"/>
                  </a:lnTo>
                  <a:lnTo>
                    <a:pt x="794" y="503"/>
                  </a:lnTo>
                  <a:lnTo>
                    <a:pt x="794" y="504"/>
                  </a:lnTo>
                  <a:lnTo>
                    <a:pt x="793" y="504"/>
                  </a:lnTo>
                  <a:lnTo>
                    <a:pt x="792" y="504"/>
                  </a:lnTo>
                  <a:lnTo>
                    <a:pt x="793" y="506"/>
                  </a:lnTo>
                  <a:lnTo>
                    <a:pt x="792" y="506"/>
                  </a:lnTo>
                  <a:lnTo>
                    <a:pt x="791" y="507"/>
                  </a:lnTo>
                  <a:lnTo>
                    <a:pt x="790" y="507"/>
                  </a:lnTo>
                  <a:lnTo>
                    <a:pt x="789" y="508"/>
                  </a:lnTo>
                  <a:lnTo>
                    <a:pt x="790" y="507"/>
                  </a:lnTo>
                  <a:lnTo>
                    <a:pt x="790" y="506"/>
                  </a:lnTo>
                  <a:lnTo>
                    <a:pt x="789" y="504"/>
                  </a:lnTo>
                  <a:lnTo>
                    <a:pt x="790" y="503"/>
                  </a:lnTo>
                  <a:lnTo>
                    <a:pt x="789" y="503"/>
                  </a:lnTo>
                  <a:lnTo>
                    <a:pt x="789" y="502"/>
                  </a:lnTo>
                  <a:lnTo>
                    <a:pt x="789" y="501"/>
                  </a:lnTo>
                  <a:lnTo>
                    <a:pt x="790" y="502"/>
                  </a:lnTo>
                  <a:lnTo>
                    <a:pt x="791" y="502"/>
                  </a:lnTo>
                  <a:lnTo>
                    <a:pt x="791" y="501"/>
                  </a:lnTo>
                  <a:lnTo>
                    <a:pt x="790" y="501"/>
                  </a:lnTo>
                  <a:lnTo>
                    <a:pt x="790" y="500"/>
                  </a:lnTo>
                  <a:lnTo>
                    <a:pt x="791" y="499"/>
                  </a:lnTo>
                  <a:lnTo>
                    <a:pt x="790" y="499"/>
                  </a:lnTo>
                  <a:lnTo>
                    <a:pt x="790" y="498"/>
                  </a:lnTo>
                  <a:lnTo>
                    <a:pt x="790" y="496"/>
                  </a:lnTo>
                  <a:lnTo>
                    <a:pt x="791" y="496"/>
                  </a:lnTo>
                  <a:lnTo>
                    <a:pt x="791" y="498"/>
                  </a:lnTo>
                  <a:lnTo>
                    <a:pt x="792" y="498"/>
                  </a:lnTo>
                  <a:lnTo>
                    <a:pt x="793" y="499"/>
                  </a:lnTo>
                  <a:lnTo>
                    <a:pt x="793" y="498"/>
                  </a:lnTo>
                  <a:lnTo>
                    <a:pt x="793" y="496"/>
                  </a:lnTo>
                  <a:lnTo>
                    <a:pt x="792" y="498"/>
                  </a:lnTo>
                  <a:lnTo>
                    <a:pt x="791" y="496"/>
                  </a:lnTo>
                  <a:lnTo>
                    <a:pt x="791" y="495"/>
                  </a:lnTo>
                  <a:lnTo>
                    <a:pt x="790" y="495"/>
                  </a:lnTo>
                  <a:lnTo>
                    <a:pt x="790" y="494"/>
                  </a:lnTo>
                  <a:lnTo>
                    <a:pt x="791" y="494"/>
                  </a:lnTo>
                  <a:lnTo>
                    <a:pt x="792" y="493"/>
                  </a:lnTo>
                  <a:lnTo>
                    <a:pt x="793" y="493"/>
                  </a:lnTo>
                  <a:lnTo>
                    <a:pt x="792" y="492"/>
                  </a:lnTo>
                  <a:lnTo>
                    <a:pt x="791" y="493"/>
                  </a:lnTo>
                  <a:lnTo>
                    <a:pt x="790" y="493"/>
                  </a:lnTo>
                  <a:lnTo>
                    <a:pt x="789" y="492"/>
                  </a:lnTo>
                  <a:lnTo>
                    <a:pt x="789" y="491"/>
                  </a:lnTo>
                  <a:lnTo>
                    <a:pt x="789" y="490"/>
                  </a:lnTo>
                  <a:lnTo>
                    <a:pt x="789" y="489"/>
                  </a:lnTo>
                  <a:lnTo>
                    <a:pt x="788" y="489"/>
                  </a:lnTo>
                  <a:lnTo>
                    <a:pt x="788" y="487"/>
                  </a:lnTo>
                  <a:lnTo>
                    <a:pt x="788" y="486"/>
                  </a:lnTo>
                  <a:lnTo>
                    <a:pt x="788" y="485"/>
                  </a:lnTo>
                  <a:lnTo>
                    <a:pt x="788" y="484"/>
                  </a:lnTo>
                  <a:lnTo>
                    <a:pt x="788" y="483"/>
                  </a:lnTo>
                  <a:lnTo>
                    <a:pt x="788" y="481"/>
                  </a:lnTo>
                  <a:lnTo>
                    <a:pt x="787" y="481"/>
                  </a:lnTo>
                  <a:lnTo>
                    <a:pt x="788" y="481"/>
                  </a:lnTo>
                  <a:lnTo>
                    <a:pt x="787" y="479"/>
                  </a:lnTo>
                  <a:lnTo>
                    <a:pt x="787" y="478"/>
                  </a:lnTo>
                  <a:lnTo>
                    <a:pt x="787" y="477"/>
                  </a:lnTo>
                  <a:lnTo>
                    <a:pt x="788" y="477"/>
                  </a:lnTo>
                  <a:lnTo>
                    <a:pt x="788" y="476"/>
                  </a:lnTo>
                  <a:lnTo>
                    <a:pt x="787" y="476"/>
                  </a:lnTo>
                  <a:lnTo>
                    <a:pt x="788" y="475"/>
                  </a:lnTo>
                  <a:lnTo>
                    <a:pt x="787" y="475"/>
                  </a:lnTo>
                  <a:lnTo>
                    <a:pt x="787" y="476"/>
                  </a:lnTo>
                  <a:lnTo>
                    <a:pt x="787" y="477"/>
                  </a:lnTo>
                  <a:lnTo>
                    <a:pt x="787" y="476"/>
                  </a:lnTo>
                  <a:lnTo>
                    <a:pt x="785" y="475"/>
                  </a:lnTo>
                  <a:lnTo>
                    <a:pt x="784" y="474"/>
                  </a:lnTo>
                  <a:lnTo>
                    <a:pt x="785" y="473"/>
                  </a:lnTo>
                  <a:lnTo>
                    <a:pt x="784" y="473"/>
                  </a:lnTo>
                  <a:lnTo>
                    <a:pt x="784" y="472"/>
                  </a:lnTo>
                  <a:lnTo>
                    <a:pt x="784" y="469"/>
                  </a:lnTo>
                  <a:lnTo>
                    <a:pt x="784" y="468"/>
                  </a:lnTo>
                  <a:lnTo>
                    <a:pt x="784" y="469"/>
                  </a:lnTo>
                  <a:close/>
                  <a:moveTo>
                    <a:pt x="521" y="467"/>
                  </a:moveTo>
                  <a:lnTo>
                    <a:pt x="522" y="467"/>
                  </a:lnTo>
                  <a:lnTo>
                    <a:pt x="522" y="468"/>
                  </a:lnTo>
                  <a:lnTo>
                    <a:pt x="523" y="468"/>
                  </a:lnTo>
                  <a:lnTo>
                    <a:pt x="522" y="469"/>
                  </a:lnTo>
                  <a:lnTo>
                    <a:pt x="523" y="469"/>
                  </a:lnTo>
                  <a:lnTo>
                    <a:pt x="523" y="470"/>
                  </a:lnTo>
                  <a:lnTo>
                    <a:pt x="524" y="470"/>
                  </a:lnTo>
                  <a:lnTo>
                    <a:pt x="524" y="469"/>
                  </a:lnTo>
                  <a:lnTo>
                    <a:pt x="524" y="468"/>
                  </a:lnTo>
                  <a:lnTo>
                    <a:pt x="525" y="468"/>
                  </a:lnTo>
                  <a:lnTo>
                    <a:pt x="527" y="469"/>
                  </a:lnTo>
                  <a:lnTo>
                    <a:pt x="525" y="469"/>
                  </a:lnTo>
                  <a:lnTo>
                    <a:pt x="527" y="469"/>
                  </a:lnTo>
                  <a:lnTo>
                    <a:pt x="527" y="470"/>
                  </a:lnTo>
                  <a:lnTo>
                    <a:pt x="528" y="469"/>
                  </a:lnTo>
                  <a:lnTo>
                    <a:pt x="528" y="468"/>
                  </a:lnTo>
                  <a:lnTo>
                    <a:pt x="528" y="469"/>
                  </a:lnTo>
                  <a:lnTo>
                    <a:pt x="529" y="469"/>
                  </a:lnTo>
                  <a:lnTo>
                    <a:pt x="528" y="469"/>
                  </a:lnTo>
                  <a:lnTo>
                    <a:pt x="528" y="472"/>
                  </a:lnTo>
                  <a:lnTo>
                    <a:pt x="528" y="473"/>
                  </a:lnTo>
                  <a:lnTo>
                    <a:pt x="528" y="474"/>
                  </a:lnTo>
                  <a:lnTo>
                    <a:pt x="528" y="473"/>
                  </a:lnTo>
                  <a:lnTo>
                    <a:pt x="528" y="472"/>
                  </a:lnTo>
                  <a:lnTo>
                    <a:pt x="529" y="472"/>
                  </a:lnTo>
                  <a:lnTo>
                    <a:pt x="530" y="470"/>
                  </a:lnTo>
                  <a:lnTo>
                    <a:pt x="530" y="472"/>
                  </a:lnTo>
                  <a:lnTo>
                    <a:pt x="530" y="473"/>
                  </a:lnTo>
                  <a:lnTo>
                    <a:pt x="530" y="474"/>
                  </a:lnTo>
                  <a:lnTo>
                    <a:pt x="529" y="474"/>
                  </a:lnTo>
                  <a:lnTo>
                    <a:pt x="529" y="475"/>
                  </a:lnTo>
                  <a:lnTo>
                    <a:pt x="528" y="476"/>
                  </a:lnTo>
                  <a:lnTo>
                    <a:pt x="528" y="475"/>
                  </a:lnTo>
                  <a:lnTo>
                    <a:pt x="527" y="475"/>
                  </a:lnTo>
                  <a:lnTo>
                    <a:pt x="527" y="474"/>
                  </a:lnTo>
                  <a:lnTo>
                    <a:pt x="527" y="473"/>
                  </a:lnTo>
                  <a:lnTo>
                    <a:pt x="525" y="473"/>
                  </a:lnTo>
                  <a:lnTo>
                    <a:pt x="524" y="474"/>
                  </a:lnTo>
                  <a:lnTo>
                    <a:pt x="525" y="474"/>
                  </a:lnTo>
                  <a:lnTo>
                    <a:pt x="525" y="475"/>
                  </a:lnTo>
                  <a:lnTo>
                    <a:pt x="524" y="475"/>
                  </a:lnTo>
                  <a:lnTo>
                    <a:pt x="524" y="474"/>
                  </a:lnTo>
                  <a:lnTo>
                    <a:pt x="524" y="475"/>
                  </a:lnTo>
                  <a:lnTo>
                    <a:pt x="525" y="476"/>
                  </a:lnTo>
                  <a:lnTo>
                    <a:pt x="524" y="477"/>
                  </a:lnTo>
                  <a:lnTo>
                    <a:pt x="524" y="476"/>
                  </a:lnTo>
                  <a:lnTo>
                    <a:pt x="523" y="476"/>
                  </a:lnTo>
                  <a:lnTo>
                    <a:pt x="522" y="476"/>
                  </a:lnTo>
                  <a:lnTo>
                    <a:pt x="522" y="477"/>
                  </a:lnTo>
                  <a:lnTo>
                    <a:pt x="521" y="477"/>
                  </a:lnTo>
                  <a:lnTo>
                    <a:pt x="521" y="475"/>
                  </a:lnTo>
                  <a:lnTo>
                    <a:pt x="521" y="474"/>
                  </a:lnTo>
                  <a:lnTo>
                    <a:pt x="521" y="475"/>
                  </a:lnTo>
                  <a:lnTo>
                    <a:pt x="521" y="476"/>
                  </a:lnTo>
                  <a:lnTo>
                    <a:pt x="520" y="477"/>
                  </a:lnTo>
                  <a:lnTo>
                    <a:pt x="520" y="478"/>
                  </a:lnTo>
                  <a:lnTo>
                    <a:pt x="519" y="478"/>
                  </a:lnTo>
                  <a:lnTo>
                    <a:pt x="519" y="477"/>
                  </a:lnTo>
                  <a:lnTo>
                    <a:pt x="519" y="478"/>
                  </a:lnTo>
                  <a:lnTo>
                    <a:pt x="519" y="479"/>
                  </a:lnTo>
                  <a:lnTo>
                    <a:pt x="518" y="481"/>
                  </a:lnTo>
                  <a:lnTo>
                    <a:pt x="516" y="479"/>
                  </a:lnTo>
                  <a:lnTo>
                    <a:pt x="514" y="478"/>
                  </a:lnTo>
                  <a:lnTo>
                    <a:pt x="514" y="477"/>
                  </a:lnTo>
                  <a:lnTo>
                    <a:pt x="513" y="477"/>
                  </a:lnTo>
                  <a:lnTo>
                    <a:pt x="512" y="477"/>
                  </a:lnTo>
                  <a:lnTo>
                    <a:pt x="512" y="476"/>
                  </a:lnTo>
                  <a:lnTo>
                    <a:pt x="512" y="475"/>
                  </a:lnTo>
                  <a:lnTo>
                    <a:pt x="512" y="474"/>
                  </a:lnTo>
                  <a:lnTo>
                    <a:pt x="514" y="475"/>
                  </a:lnTo>
                  <a:lnTo>
                    <a:pt x="515" y="475"/>
                  </a:lnTo>
                  <a:lnTo>
                    <a:pt x="516" y="475"/>
                  </a:lnTo>
                  <a:lnTo>
                    <a:pt x="515" y="474"/>
                  </a:lnTo>
                  <a:lnTo>
                    <a:pt x="514" y="474"/>
                  </a:lnTo>
                  <a:lnTo>
                    <a:pt x="514" y="473"/>
                  </a:lnTo>
                  <a:lnTo>
                    <a:pt x="513" y="473"/>
                  </a:lnTo>
                  <a:lnTo>
                    <a:pt x="514" y="472"/>
                  </a:lnTo>
                  <a:lnTo>
                    <a:pt x="515" y="472"/>
                  </a:lnTo>
                  <a:lnTo>
                    <a:pt x="516" y="472"/>
                  </a:lnTo>
                  <a:lnTo>
                    <a:pt x="518" y="472"/>
                  </a:lnTo>
                  <a:lnTo>
                    <a:pt x="519" y="473"/>
                  </a:lnTo>
                  <a:lnTo>
                    <a:pt x="519" y="472"/>
                  </a:lnTo>
                  <a:lnTo>
                    <a:pt x="519" y="470"/>
                  </a:lnTo>
                  <a:lnTo>
                    <a:pt x="518" y="470"/>
                  </a:lnTo>
                  <a:lnTo>
                    <a:pt x="519" y="470"/>
                  </a:lnTo>
                  <a:lnTo>
                    <a:pt x="519" y="469"/>
                  </a:lnTo>
                  <a:lnTo>
                    <a:pt x="518" y="469"/>
                  </a:lnTo>
                  <a:lnTo>
                    <a:pt x="516" y="469"/>
                  </a:lnTo>
                  <a:lnTo>
                    <a:pt x="516" y="468"/>
                  </a:lnTo>
                  <a:lnTo>
                    <a:pt x="518" y="468"/>
                  </a:lnTo>
                  <a:lnTo>
                    <a:pt x="519" y="468"/>
                  </a:lnTo>
                  <a:lnTo>
                    <a:pt x="519" y="467"/>
                  </a:lnTo>
                  <a:lnTo>
                    <a:pt x="520" y="467"/>
                  </a:lnTo>
                  <a:lnTo>
                    <a:pt x="520" y="468"/>
                  </a:lnTo>
                  <a:lnTo>
                    <a:pt x="520" y="467"/>
                  </a:lnTo>
                  <a:lnTo>
                    <a:pt x="520" y="466"/>
                  </a:lnTo>
                  <a:lnTo>
                    <a:pt x="521" y="466"/>
                  </a:lnTo>
                  <a:lnTo>
                    <a:pt x="521" y="467"/>
                  </a:lnTo>
                  <a:close/>
                  <a:moveTo>
                    <a:pt x="522" y="466"/>
                  </a:moveTo>
                  <a:lnTo>
                    <a:pt x="522" y="467"/>
                  </a:lnTo>
                  <a:lnTo>
                    <a:pt x="520" y="466"/>
                  </a:lnTo>
                  <a:lnTo>
                    <a:pt x="520" y="465"/>
                  </a:lnTo>
                  <a:lnTo>
                    <a:pt x="521" y="465"/>
                  </a:lnTo>
                  <a:lnTo>
                    <a:pt x="521" y="464"/>
                  </a:lnTo>
                  <a:lnTo>
                    <a:pt x="522" y="462"/>
                  </a:lnTo>
                  <a:lnTo>
                    <a:pt x="523" y="462"/>
                  </a:lnTo>
                  <a:lnTo>
                    <a:pt x="524" y="461"/>
                  </a:lnTo>
                  <a:lnTo>
                    <a:pt x="524" y="462"/>
                  </a:lnTo>
                  <a:lnTo>
                    <a:pt x="524" y="464"/>
                  </a:lnTo>
                  <a:lnTo>
                    <a:pt x="524" y="465"/>
                  </a:lnTo>
                  <a:lnTo>
                    <a:pt x="523" y="466"/>
                  </a:lnTo>
                  <a:lnTo>
                    <a:pt x="522" y="466"/>
                  </a:lnTo>
                  <a:close/>
                  <a:moveTo>
                    <a:pt x="406" y="461"/>
                  </a:moveTo>
                  <a:lnTo>
                    <a:pt x="405" y="460"/>
                  </a:lnTo>
                  <a:lnTo>
                    <a:pt x="406" y="460"/>
                  </a:lnTo>
                  <a:lnTo>
                    <a:pt x="405" y="459"/>
                  </a:lnTo>
                  <a:lnTo>
                    <a:pt x="406" y="459"/>
                  </a:lnTo>
                  <a:lnTo>
                    <a:pt x="406" y="460"/>
                  </a:lnTo>
                  <a:lnTo>
                    <a:pt x="406" y="461"/>
                  </a:lnTo>
                  <a:close/>
                  <a:moveTo>
                    <a:pt x="404" y="460"/>
                  </a:moveTo>
                  <a:lnTo>
                    <a:pt x="404" y="459"/>
                  </a:lnTo>
                  <a:lnTo>
                    <a:pt x="405" y="459"/>
                  </a:lnTo>
                  <a:lnTo>
                    <a:pt x="404" y="460"/>
                  </a:lnTo>
                  <a:close/>
                  <a:moveTo>
                    <a:pt x="398" y="461"/>
                  </a:moveTo>
                  <a:lnTo>
                    <a:pt x="397" y="462"/>
                  </a:lnTo>
                  <a:lnTo>
                    <a:pt x="397" y="464"/>
                  </a:lnTo>
                  <a:lnTo>
                    <a:pt x="396" y="464"/>
                  </a:lnTo>
                  <a:lnTo>
                    <a:pt x="396" y="465"/>
                  </a:lnTo>
                  <a:lnTo>
                    <a:pt x="395" y="464"/>
                  </a:lnTo>
                  <a:lnTo>
                    <a:pt x="395" y="465"/>
                  </a:lnTo>
                  <a:lnTo>
                    <a:pt x="394" y="465"/>
                  </a:lnTo>
                  <a:lnTo>
                    <a:pt x="394" y="464"/>
                  </a:lnTo>
                  <a:lnTo>
                    <a:pt x="394" y="462"/>
                  </a:lnTo>
                  <a:lnTo>
                    <a:pt x="394" y="461"/>
                  </a:lnTo>
                  <a:lnTo>
                    <a:pt x="393" y="460"/>
                  </a:lnTo>
                  <a:lnTo>
                    <a:pt x="394" y="461"/>
                  </a:lnTo>
                  <a:lnTo>
                    <a:pt x="395" y="460"/>
                  </a:lnTo>
                  <a:lnTo>
                    <a:pt x="395" y="459"/>
                  </a:lnTo>
                  <a:lnTo>
                    <a:pt x="396" y="459"/>
                  </a:lnTo>
                  <a:lnTo>
                    <a:pt x="397" y="459"/>
                  </a:lnTo>
                  <a:lnTo>
                    <a:pt x="398" y="458"/>
                  </a:lnTo>
                  <a:lnTo>
                    <a:pt x="399" y="457"/>
                  </a:lnTo>
                  <a:lnTo>
                    <a:pt x="401" y="457"/>
                  </a:lnTo>
                  <a:lnTo>
                    <a:pt x="399" y="458"/>
                  </a:lnTo>
                  <a:lnTo>
                    <a:pt x="398" y="459"/>
                  </a:lnTo>
                  <a:lnTo>
                    <a:pt x="398" y="460"/>
                  </a:lnTo>
                  <a:lnTo>
                    <a:pt x="398" y="461"/>
                  </a:lnTo>
                  <a:close/>
                  <a:moveTo>
                    <a:pt x="530" y="453"/>
                  </a:moveTo>
                  <a:lnTo>
                    <a:pt x="529" y="453"/>
                  </a:lnTo>
                  <a:lnTo>
                    <a:pt x="529" y="452"/>
                  </a:lnTo>
                  <a:lnTo>
                    <a:pt x="530" y="453"/>
                  </a:lnTo>
                  <a:close/>
                  <a:moveTo>
                    <a:pt x="525" y="452"/>
                  </a:moveTo>
                  <a:lnTo>
                    <a:pt x="528" y="452"/>
                  </a:lnTo>
                  <a:lnTo>
                    <a:pt x="528" y="453"/>
                  </a:lnTo>
                  <a:lnTo>
                    <a:pt x="527" y="453"/>
                  </a:lnTo>
                  <a:lnTo>
                    <a:pt x="525" y="453"/>
                  </a:lnTo>
                  <a:lnTo>
                    <a:pt x="524" y="453"/>
                  </a:lnTo>
                  <a:lnTo>
                    <a:pt x="524" y="452"/>
                  </a:lnTo>
                  <a:lnTo>
                    <a:pt x="525" y="452"/>
                  </a:lnTo>
                  <a:close/>
                  <a:moveTo>
                    <a:pt x="535" y="449"/>
                  </a:moveTo>
                  <a:lnTo>
                    <a:pt x="533" y="448"/>
                  </a:lnTo>
                  <a:lnTo>
                    <a:pt x="535" y="448"/>
                  </a:lnTo>
                  <a:lnTo>
                    <a:pt x="535" y="449"/>
                  </a:lnTo>
                  <a:close/>
                  <a:moveTo>
                    <a:pt x="538" y="448"/>
                  </a:moveTo>
                  <a:lnTo>
                    <a:pt x="537" y="448"/>
                  </a:lnTo>
                  <a:lnTo>
                    <a:pt x="538" y="448"/>
                  </a:lnTo>
                  <a:close/>
                  <a:moveTo>
                    <a:pt x="533" y="447"/>
                  </a:moveTo>
                  <a:lnTo>
                    <a:pt x="532" y="448"/>
                  </a:lnTo>
                  <a:lnTo>
                    <a:pt x="531" y="448"/>
                  </a:lnTo>
                  <a:lnTo>
                    <a:pt x="531" y="447"/>
                  </a:lnTo>
                  <a:lnTo>
                    <a:pt x="532" y="447"/>
                  </a:lnTo>
                  <a:lnTo>
                    <a:pt x="533" y="447"/>
                  </a:lnTo>
                  <a:close/>
                  <a:moveTo>
                    <a:pt x="549" y="442"/>
                  </a:moveTo>
                  <a:lnTo>
                    <a:pt x="548" y="442"/>
                  </a:lnTo>
                  <a:lnTo>
                    <a:pt x="548" y="441"/>
                  </a:lnTo>
                  <a:lnTo>
                    <a:pt x="549" y="441"/>
                  </a:lnTo>
                  <a:lnTo>
                    <a:pt x="549" y="440"/>
                  </a:lnTo>
                  <a:lnTo>
                    <a:pt x="550" y="440"/>
                  </a:lnTo>
                  <a:lnTo>
                    <a:pt x="549" y="442"/>
                  </a:lnTo>
                  <a:close/>
                  <a:moveTo>
                    <a:pt x="508" y="442"/>
                  </a:moveTo>
                  <a:lnTo>
                    <a:pt x="507" y="442"/>
                  </a:lnTo>
                  <a:lnTo>
                    <a:pt x="506" y="442"/>
                  </a:lnTo>
                  <a:lnTo>
                    <a:pt x="506" y="441"/>
                  </a:lnTo>
                  <a:lnTo>
                    <a:pt x="507" y="441"/>
                  </a:lnTo>
                  <a:lnTo>
                    <a:pt x="507" y="440"/>
                  </a:lnTo>
                  <a:lnTo>
                    <a:pt x="508" y="440"/>
                  </a:lnTo>
                  <a:lnTo>
                    <a:pt x="510" y="441"/>
                  </a:lnTo>
                  <a:lnTo>
                    <a:pt x="508" y="442"/>
                  </a:lnTo>
                  <a:close/>
                  <a:moveTo>
                    <a:pt x="614" y="440"/>
                  </a:moveTo>
                  <a:lnTo>
                    <a:pt x="614" y="439"/>
                  </a:lnTo>
                  <a:lnTo>
                    <a:pt x="615" y="439"/>
                  </a:lnTo>
                  <a:lnTo>
                    <a:pt x="614" y="439"/>
                  </a:lnTo>
                  <a:lnTo>
                    <a:pt x="614" y="440"/>
                  </a:lnTo>
                  <a:close/>
                  <a:moveTo>
                    <a:pt x="555" y="439"/>
                  </a:moveTo>
                  <a:lnTo>
                    <a:pt x="554" y="439"/>
                  </a:lnTo>
                  <a:lnTo>
                    <a:pt x="554" y="440"/>
                  </a:lnTo>
                  <a:lnTo>
                    <a:pt x="553" y="440"/>
                  </a:lnTo>
                  <a:lnTo>
                    <a:pt x="553" y="439"/>
                  </a:lnTo>
                  <a:lnTo>
                    <a:pt x="554" y="439"/>
                  </a:lnTo>
                  <a:lnTo>
                    <a:pt x="555" y="437"/>
                  </a:lnTo>
                  <a:lnTo>
                    <a:pt x="555" y="439"/>
                  </a:lnTo>
                  <a:close/>
                  <a:moveTo>
                    <a:pt x="640" y="427"/>
                  </a:moveTo>
                  <a:lnTo>
                    <a:pt x="641" y="426"/>
                  </a:lnTo>
                  <a:lnTo>
                    <a:pt x="641" y="425"/>
                  </a:lnTo>
                  <a:lnTo>
                    <a:pt x="642" y="424"/>
                  </a:lnTo>
                  <a:lnTo>
                    <a:pt x="643" y="423"/>
                  </a:lnTo>
                  <a:lnTo>
                    <a:pt x="645" y="423"/>
                  </a:lnTo>
                  <a:lnTo>
                    <a:pt x="646" y="422"/>
                  </a:lnTo>
                  <a:lnTo>
                    <a:pt x="646" y="423"/>
                  </a:lnTo>
                  <a:lnTo>
                    <a:pt x="643" y="424"/>
                  </a:lnTo>
                  <a:lnTo>
                    <a:pt x="642" y="425"/>
                  </a:lnTo>
                  <a:lnTo>
                    <a:pt x="641" y="427"/>
                  </a:lnTo>
                  <a:lnTo>
                    <a:pt x="640" y="427"/>
                  </a:lnTo>
                  <a:close/>
                  <a:moveTo>
                    <a:pt x="589" y="420"/>
                  </a:moveTo>
                  <a:lnTo>
                    <a:pt x="588" y="423"/>
                  </a:lnTo>
                  <a:lnTo>
                    <a:pt x="587" y="424"/>
                  </a:lnTo>
                  <a:lnTo>
                    <a:pt x="586" y="424"/>
                  </a:lnTo>
                  <a:lnTo>
                    <a:pt x="587" y="424"/>
                  </a:lnTo>
                  <a:lnTo>
                    <a:pt x="587" y="423"/>
                  </a:lnTo>
                  <a:lnTo>
                    <a:pt x="586" y="423"/>
                  </a:lnTo>
                  <a:lnTo>
                    <a:pt x="587" y="422"/>
                  </a:lnTo>
                  <a:lnTo>
                    <a:pt x="587" y="423"/>
                  </a:lnTo>
                  <a:lnTo>
                    <a:pt x="588" y="423"/>
                  </a:lnTo>
                  <a:lnTo>
                    <a:pt x="588" y="422"/>
                  </a:lnTo>
                  <a:lnTo>
                    <a:pt x="589" y="422"/>
                  </a:lnTo>
                  <a:lnTo>
                    <a:pt x="589" y="420"/>
                  </a:lnTo>
                  <a:close/>
                  <a:moveTo>
                    <a:pt x="590" y="423"/>
                  </a:moveTo>
                  <a:lnTo>
                    <a:pt x="589" y="424"/>
                  </a:lnTo>
                  <a:lnTo>
                    <a:pt x="589" y="423"/>
                  </a:lnTo>
                  <a:lnTo>
                    <a:pt x="589" y="422"/>
                  </a:lnTo>
                  <a:lnTo>
                    <a:pt x="590" y="422"/>
                  </a:lnTo>
                  <a:lnTo>
                    <a:pt x="591" y="420"/>
                  </a:lnTo>
                  <a:lnTo>
                    <a:pt x="591" y="419"/>
                  </a:lnTo>
                  <a:lnTo>
                    <a:pt x="592" y="419"/>
                  </a:lnTo>
                  <a:lnTo>
                    <a:pt x="592" y="420"/>
                  </a:lnTo>
                  <a:lnTo>
                    <a:pt x="591" y="422"/>
                  </a:lnTo>
                  <a:lnTo>
                    <a:pt x="591" y="423"/>
                  </a:lnTo>
                  <a:lnTo>
                    <a:pt x="590" y="423"/>
                  </a:lnTo>
                  <a:close/>
                  <a:moveTo>
                    <a:pt x="590" y="418"/>
                  </a:moveTo>
                  <a:lnTo>
                    <a:pt x="591" y="418"/>
                  </a:lnTo>
                  <a:lnTo>
                    <a:pt x="591" y="419"/>
                  </a:lnTo>
                  <a:lnTo>
                    <a:pt x="590" y="419"/>
                  </a:lnTo>
                  <a:lnTo>
                    <a:pt x="589" y="419"/>
                  </a:lnTo>
                  <a:lnTo>
                    <a:pt x="589" y="420"/>
                  </a:lnTo>
                  <a:lnTo>
                    <a:pt x="588" y="422"/>
                  </a:lnTo>
                  <a:lnTo>
                    <a:pt x="587" y="422"/>
                  </a:lnTo>
                  <a:lnTo>
                    <a:pt x="588" y="422"/>
                  </a:lnTo>
                  <a:lnTo>
                    <a:pt x="588" y="420"/>
                  </a:lnTo>
                  <a:lnTo>
                    <a:pt x="588" y="419"/>
                  </a:lnTo>
                  <a:lnTo>
                    <a:pt x="589" y="419"/>
                  </a:lnTo>
                  <a:lnTo>
                    <a:pt x="589" y="418"/>
                  </a:lnTo>
                  <a:lnTo>
                    <a:pt x="590" y="417"/>
                  </a:lnTo>
                  <a:lnTo>
                    <a:pt x="590" y="418"/>
                  </a:lnTo>
                  <a:close/>
                  <a:moveTo>
                    <a:pt x="521" y="418"/>
                  </a:moveTo>
                  <a:lnTo>
                    <a:pt x="521" y="419"/>
                  </a:lnTo>
                  <a:lnTo>
                    <a:pt x="521" y="418"/>
                  </a:lnTo>
                  <a:lnTo>
                    <a:pt x="520" y="417"/>
                  </a:lnTo>
                  <a:lnTo>
                    <a:pt x="521" y="417"/>
                  </a:lnTo>
                  <a:lnTo>
                    <a:pt x="521" y="418"/>
                  </a:lnTo>
                  <a:close/>
                  <a:moveTo>
                    <a:pt x="588" y="418"/>
                  </a:moveTo>
                  <a:lnTo>
                    <a:pt x="588" y="419"/>
                  </a:lnTo>
                  <a:lnTo>
                    <a:pt x="588" y="420"/>
                  </a:lnTo>
                  <a:lnTo>
                    <a:pt x="587" y="420"/>
                  </a:lnTo>
                  <a:lnTo>
                    <a:pt x="586" y="422"/>
                  </a:lnTo>
                  <a:lnTo>
                    <a:pt x="584" y="420"/>
                  </a:lnTo>
                  <a:lnTo>
                    <a:pt x="586" y="420"/>
                  </a:lnTo>
                  <a:lnTo>
                    <a:pt x="587" y="420"/>
                  </a:lnTo>
                  <a:lnTo>
                    <a:pt x="584" y="420"/>
                  </a:lnTo>
                  <a:lnTo>
                    <a:pt x="586" y="420"/>
                  </a:lnTo>
                  <a:lnTo>
                    <a:pt x="587" y="419"/>
                  </a:lnTo>
                  <a:lnTo>
                    <a:pt x="586" y="419"/>
                  </a:lnTo>
                  <a:lnTo>
                    <a:pt x="587" y="417"/>
                  </a:lnTo>
                  <a:lnTo>
                    <a:pt x="588" y="417"/>
                  </a:lnTo>
                  <a:lnTo>
                    <a:pt x="588" y="418"/>
                  </a:lnTo>
                  <a:lnTo>
                    <a:pt x="588" y="417"/>
                  </a:lnTo>
                  <a:lnTo>
                    <a:pt x="588" y="416"/>
                  </a:lnTo>
                  <a:lnTo>
                    <a:pt x="589" y="416"/>
                  </a:lnTo>
                  <a:lnTo>
                    <a:pt x="589" y="417"/>
                  </a:lnTo>
                  <a:lnTo>
                    <a:pt x="588" y="418"/>
                  </a:lnTo>
                  <a:close/>
                  <a:moveTo>
                    <a:pt x="597" y="415"/>
                  </a:moveTo>
                  <a:lnTo>
                    <a:pt x="597" y="414"/>
                  </a:lnTo>
                  <a:lnTo>
                    <a:pt x="598" y="414"/>
                  </a:lnTo>
                  <a:lnTo>
                    <a:pt x="599" y="412"/>
                  </a:lnTo>
                  <a:lnTo>
                    <a:pt x="599" y="414"/>
                  </a:lnTo>
                  <a:lnTo>
                    <a:pt x="597" y="415"/>
                  </a:lnTo>
                  <a:close/>
                  <a:moveTo>
                    <a:pt x="603" y="411"/>
                  </a:moveTo>
                  <a:lnTo>
                    <a:pt x="604" y="411"/>
                  </a:lnTo>
                  <a:lnTo>
                    <a:pt x="604" y="412"/>
                  </a:lnTo>
                  <a:lnTo>
                    <a:pt x="603" y="414"/>
                  </a:lnTo>
                  <a:lnTo>
                    <a:pt x="606" y="412"/>
                  </a:lnTo>
                  <a:lnTo>
                    <a:pt x="605" y="412"/>
                  </a:lnTo>
                  <a:lnTo>
                    <a:pt x="605" y="414"/>
                  </a:lnTo>
                  <a:lnTo>
                    <a:pt x="604" y="415"/>
                  </a:lnTo>
                  <a:lnTo>
                    <a:pt x="600" y="418"/>
                  </a:lnTo>
                  <a:lnTo>
                    <a:pt x="599" y="419"/>
                  </a:lnTo>
                  <a:lnTo>
                    <a:pt x="599" y="422"/>
                  </a:lnTo>
                  <a:lnTo>
                    <a:pt x="599" y="423"/>
                  </a:lnTo>
                  <a:lnTo>
                    <a:pt x="598" y="423"/>
                  </a:lnTo>
                  <a:lnTo>
                    <a:pt x="597" y="424"/>
                  </a:lnTo>
                  <a:lnTo>
                    <a:pt x="597" y="425"/>
                  </a:lnTo>
                  <a:lnTo>
                    <a:pt x="598" y="425"/>
                  </a:lnTo>
                  <a:lnTo>
                    <a:pt x="597" y="426"/>
                  </a:lnTo>
                  <a:lnTo>
                    <a:pt x="596" y="426"/>
                  </a:lnTo>
                  <a:lnTo>
                    <a:pt x="595" y="426"/>
                  </a:lnTo>
                  <a:lnTo>
                    <a:pt x="595" y="427"/>
                  </a:lnTo>
                  <a:lnTo>
                    <a:pt x="594" y="427"/>
                  </a:lnTo>
                  <a:lnTo>
                    <a:pt x="592" y="427"/>
                  </a:lnTo>
                  <a:lnTo>
                    <a:pt x="591" y="428"/>
                  </a:lnTo>
                  <a:lnTo>
                    <a:pt x="590" y="428"/>
                  </a:lnTo>
                  <a:lnTo>
                    <a:pt x="591" y="427"/>
                  </a:lnTo>
                  <a:lnTo>
                    <a:pt x="591" y="426"/>
                  </a:lnTo>
                  <a:lnTo>
                    <a:pt x="592" y="426"/>
                  </a:lnTo>
                  <a:lnTo>
                    <a:pt x="592" y="425"/>
                  </a:lnTo>
                  <a:lnTo>
                    <a:pt x="594" y="425"/>
                  </a:lnTo>
                  <a:lnTo>
                    <a:pt x="592" y="425"/>
                  </a:lnTo>
                  <a:lnTo>
                    <a:pt x="592" y="424"/>
                  </a:lnTo>
                  <a:lnTo>
                    <a:pt x="594" y="424"/>
                  </a:lnTo>
                  <a:lnTo>
                    <a:pt x="594" y="423"/>
                  </a:lnTo>
                  <a:lnTo>
                    <a:pt x="595" y="423"/>
                  </a:lnTo>
                  <a:lnTo>
                    <a:pt x="594" y="422"/>
                  </a:lnTo>
                  <a:lnTo>
                    <a:pt x="595" y="422"/>
                  </a:lnTo>
                  <a:lnTo>
                    <a:pt x="596" y="420"/>
                  </a:lnTo>
                  <a:lnTo>
                    <a:pt x="597" y="419"/>
                  </a:lnTo>
                  <a:lnTo>
                    <a:pt x="598" y="418"/>
                  </a:lnTo>
                  <a:lnTo>
                    <a:pt x="598" y="417"/>
                  </a:lnTo>
                  <a:lnTo>
                    <a:pt x="599" y="417"/>
                  </a:lnTo>
                  <a:lnTo>
                    <a:pt x="599" y="416"/>
                  </a:lnTo>
                  <a:lnTo>
                    <a:pt x="599" y="415"/>
                  </a:lnTo>
                  <a:lnTo>
                    <a:pt x="600" y="415"/>
                  </a:lnTo>
                  <a:lnTo>
                    <a:pt x="601" y="415"/>
                  </a:lnTo>
                  <a:lnTo>
                    <a:pt x="601" y="414"/>
                  </a:lnTo>
                  <a:lnTo>
                    <a:pt x="601" y="412"/>
                  </a:lnTo>
                  <a:lnTo>
                    <a:pt x="601" y="411"/>
                  </a:lnTo>
                  <a:lnTo>
                    <a:pt x="601" y="410"/>
                  </a:lnTo>
                  <a:lnTo>
                    <a:pt x="603" y="410"/>
                  </a:lnTo>
                  <a:lnTo>
                    <a:pt x="603" y="411"/>
                  </a:lnTo>
                  <a:close/>
                  <a:moveTo>
                    <a:pt x="589" y="412"/>
                  </a:moveTo>
                  <a:lnTo>
                    <a:pt x="589" y="414"/>
                  </a:lnTo>
                  <a:lnTo>
                    <a:pt x="588" y="414"/>
                  </a:lnTo>
                  <a:lnTo>
                    <a:pt x="588" y="412"/>
                  </a:lnTo>
                  <a:lnTo>
                    <a:pt x="588" y="411"/>
                  </a:lnTo>
                  <a:lnTo>
                    <a:pt x="589" y="410"/>
                  </a:lnTo>
                  <a:lnTo>
                    <a:pt x="590" y="410"/>
                  </a:lnTo>
                  <a:lnTo>
                    <a:pt x="590" y="411"/>
                  </a:lnTo>
                  <a:lnTo>
                    <a:pt x="589" y="411"/>
                  </a:lnTo>
                  <a:lnTo>
                    <a:pt x="589" y="412"/>
                  </a:lnTo>
                  <a:close/>
                  <a:moveTo>
                    <a:pt x="632" y="412"/>
                  </a:moveTo>
                  <a:lnTo>
                    <a:pt x="631" y="412"/>
                  </a:lnTo>
                  <a:lnTo>
                    <a:pt x="630" y="412"/>
                  </a:lnTo>
                  <a:lnTo>
                    <a:pt x="630" y="411"/>
                  </a:lnTo>
                  <a:lnTo>
                    <a:pt x="631" y="410"/>
                  </a:lnTo>
                  <a:lnTo>
                    <a:pt x="632" y="409"/>
                  </a:lnTo>
                  <a:lnTo>
                    <a:pt x="633" y="409"/>
                  </a:lnTo>
                  <a:lnTo>
                    <a:pt x="633" y="410"/>
                  </a:lnTo>
                  <a:lnTo>
                    <a:pt x="632" y="410"/>
                  </a:lnTo>
                  <a:lnTo>
                    <a:pt x="632" y="411"/>
                  </a:lnTo>
                  <a:lnTo>
                    <a:pt x="632" y="412"/>
                  </a:lnTo>
                  <a:close/>
                  <a:moveTo>
                    <a:pt x="319" y="410"/>
                  </a:moveTo>
                  <a:lnTo>
                    <a:pt x="320" y="411"/>
                  </a:lnTo>
                  <a:lnTo>
                    <a:pt x="320" y="412"/>
                  </a:lnTo>
                  <a:lnTo>
                    <a:pt x="321" y="412"/>
                  </a:lnTo>
                  <a:lnTo>
                    <a:pt x="322" y="412"/>
                  </a:lnTo>
                  <a:lnTo>
                    <a:pt x="322" y="411"/>
                  </a:lnTo>
                  <a:lnTo>
                    <a:pt x="323" y="411"/>
                  </a:lnTo>
                  <a:lnTo>
                    <a:pt x="325" y="411"/>
                  </a:lnTo>
                  <a:lnTo>
                    <a:pt x="325" y="412"/>
                  </a:lnTo>
                  <a:lnTo>
                    <a:pt x="326" y="412"/>
                  </a:lnTo>
                  <a:lnTo>
                    <a:pt x="325" y="412"/>
                  </a:lnTo>
                  <a:lnTo>
                    <a:pt x="326" y="412"/>
                  </a:lnTo>
                  <a:lnTo>
                    <a:pt x="326" y="414"/>
                  </a:lnTo>
                  <a:lnTo>
                    <a:pt x="326" y="415"/>
                  </a:lnTo>
                  <a:lnTo>
                    <a:pt x="325" y="415"/>
                  </a:lnTo>
                  <a:lnTo>
                    <a:pt x="326" y="415"/>
                  </a:lnTo>
                  <a:lnTo>
                    <a:pt x="326" y="416"/>
                  </a:lnTo>
                  <a:lnTo>
                    <a:pt x="325" y="417"/>
                  </a:lnTo>
                  <a:lnTo>
                    <a:pt x="326" y="417"/>
                  </a:lnTo>
                  <a:lnTo>
                    <a:pt x="326" y="418"/>
                  </a:lnTo>
                  <a:lnTo>
                    <a:pt x="326" y="419"/>
                  </a:lnTo>
                  <a:lnTo>
                    <a:pt x="325" y="420"/>
                  </a:lnTo>
                  <a:lnTo>
                    <a:pt x="326" y="420"/>
                  </a:lnTo>
                  <a:lnTo>
                    <a:pt x="327" y="422"/>
                  </a:lnTo>
                  <a:lnTo>
                    <a:pt x="326" y="422"/>
                  </a:lnTo>
                  <a:lnTo>
                    <a:pt x="327" y="423"/>
                  </a:lnTo>
                  <a:lnTo>
                    <a:pt x="328" y="423"/>
                  </a:lnTo>
                  <a:lnTo>
                    <a:pt x="327" y="423"/>
                  </a:lnTo>
                  <a:lnTo>
                    <a:pt x="327" y="424"/>
                  </a:lnTo>
                  <a:lnTo>
                    <a:pt x="328" y="424"/>
                  </a:lnTo>
                  <a:lnTo>
                    <a:pt x="327" y="424"/>
                  </a:lnTo>
                  <a:lnTo>
                    <a:pt x="327" y="425"/>
                  </a:lnTo>
                  <a:lnTo>
                    <a:pt x="326" y="425"/>
                  </a:lnTo>
                  <a:lnTo>
                    <a:pt x="325" y="425"/>
                  </a:lnTo>
                  <a:lnTo>
                    <a:pt x="325" y="424"/>
                  </a:lnTo>
                  <a:lnTo>
                    <a:pt x="325" y="425"/>
                  </a:lnTo>
                  <a:lnTo>
                    <a:pt x="322" y="425"/>
                  </a:lnTo>
                  <a:lnTo>
                    <a:pt x="321" y="425"/>
                  </a:lnTo>
                  <a:lnTo>
                    <a:pt x="321" y="426"/>
                  </a:lnTo>
                  <a:lnTo>
                    <a:pt x="320" y="426"/>
                  </a:lnTo>
                  <a:lnTo>
                    <a:pt x="319" y="426"/>
                  </a:lnTo>
                  <a:lnTo>
                    <a:pt x="318" y="426"/>
                  </a:lnTo>
                  <a:lnTo>
                    <a:pt x="317" y="426"/>
                  </a:lnTo>
                  <a:lnTo>
                    <a:pt x="317" y="427"/>
                  </a:lnTo>
                  <a:lnTo>
                    <a:pt x="318" y="427"/>
                  </a:lnTo>
                  <a:lnTo>
                    <a:pt x="319" y="427"/>
                  </a:lnTo>
                  <a:lnTo>
                    <a:pt x="319" y="428"/>
                  </a:lnTo>
                  <a:lnTo>
                    <a:pt x="320" y="428"/>
                  </a:lnTo>
                  <a:lnTo>
                    <a:pt x="319" y="428"/>
                  </a:lnTo>
                  <a:lnTo>
                    <a:pt x="319" y="429"/>
                  </a:lnTo>
                  <a:lnTo>
                    <a:pt x="318" y="429"/>
                  </a:lnTo>
                  <a:lnTo>
                    <a:pt x="318" y="428"/>
                  </a:lnTo>
                  <a:lnTo>
                    <a:pt x="317" y="427"/>
                  </a:lnTo>
                  <a:lnTo>
                    <a:pt x="315" y="427"/>
                  </a:lnTo>
                  <a:lnTo>
                    <a:pt x="314" y="426"/>
                  </a:lnTo>
                  <a:lnTo>
                    <a:pt x="313" y="426"/>
                  </a:lnTo>
                  <a:lnTo>
                    <a:pt x="312" y="426"/>
                  </a:lnTo>
                  <a:lnTo>
                    <a:pt x="311" y="426"/>
                  </a:lnTo>
                  <a:lnTo>
                    <a:pt x="311" y="425"/>
                  </a:lnTo>
                  <a:lnTo>
                    <a:pt x="310" y="425"/>
                  </a:lnTo>
                  <a:lnTo>
                    <a:pt x="309" y="424"/>
                  </a:lnTo>
                  <a:lnTo>
                    <a:pt x="305" y="423"/>
                  </a:lnTo>
                  <a:lnTo>
                    <a:pt x="305" y="422"/>
                  </a:lnTo>
                  <a:lnTo>
                    <a:pt x="306" y="422"/>
                  </a:lnTo>
                  <a:lnTo>
                    <a:pt x="305" y="422"/>
                  </a:lnTo>
                  <a:lnTo>
                    <a:pt x="304" y="422"/>
                  </a:lnTo>
                  <a:lnTo>
                    <a:pt x="303" y="422"/>
                  </a:lnTo>
                  <a:lnTo>
                    <a:pt x="303" y="420"/>
                  </a:lnTo>
                  <a:lnTo>
                    <a:pt x="302" y="419"/>
                  </a:lnTo>
                  <a:lnTo>
                    <a:pt x="302" y="420"/>
                  </a:lnTo>
                  <a:lnTo>
                    <a:pt x="301" y="419"/>
                  </a:lnTo>
                  <a:lnTo>
                    <a:pt x="301" y="418"/>
                  </a:lnTo>
                  <a:lnTo>
                    <a:pt x="300" y="416"/>
                  </a:lnTo>
                  <a:lnTo>
                    <a:pt x="301" y="415"/>
                  </a:lnTo>
                  <a:lnTo>
                    <a:pt x="302" y="415"/>
                  </a:lnTo>
                  <a:lnTo>
                    <a:pt x="303" y="415"/>
                  </a:lnTo>
                  <a:lnTo>
                    <a:pt x="308" y="416"/>
                  </a:lnTo>
                  <a:lnTo>
                    <a:pt x="309" y="416"/>
                  </a:lnTo>
                  <a:lnTo>
                    <a:pt x="309" y="414"/>
                  </a:lnTo>
                  <a:lnTo>
                    <a:pt x="310" y="412"/>
                  </a:lnTo>
                  <a:lnTo>
                    <a:pt x="311" y="412"/>
                  </a:lnTo>
                  <a:lnTo>
                    <a:pt x="312" y="412"/>
                  </a:lnTo>
                  <a:lnTo>
                    <a:pt x="312" y="411"/>
                  </a:lnTo>
                  <a:lnTo>
                    <a:pt x="314" y="410"/>
                  </a:lnTo>
                  <a:lnTo>
                    <a:pt x="315" y="411"/>
                  </a:lnTo>
                  <a:lnTo>
                    <a:pt x="314" y="411"/>
                  </a:lnTo>
                  <a:lnTo>
                    <a:pt x="315" y="411"/>
                  </a:lnTo>
                  <a:lnTo>
                    <a:pt x="317" y="410"/>
                  </a:lnTo>
                  <a:lnTo>
                    <a:pt x="318" y="410"/>
                  </a:lnTo>
                  <a:lnTo>
                    <a:pt x="319" y="410"/>
                  </a:lnTo>
                  <a:lnTo>
                    <a:pt x="319" y="409"/>
                  </a:lnTo>
                  <a:lnTo>
                    <a:pt x="319" y="410"/>
                  </a:lnTo>
                  <a:close/>
                  <a:moveTo>
                    <a:pt x="612" y="408"/>
                  </a:moveTo>
                  <a:lnTo>
                    <a:pt x="611" y="408"/>
                  </a:lnTo>
                  <a:lnTo>
                    <a:pt x="613" y="408"/>
                  </a:lnTo>
                  <a:lnTo>
                    <a:pt x="614" y="408"/>
                  </a:lnTo>
                  <a:lnTo>
                    <a:pt x="614" y="409"/>
                  </a:lnTo>
                  <a:lnTo>
                    <a:pt x="616" y="409"/>
                  </a:lnTo>
                  <a:lnTo>
                    <a:pt x="617" y="409"/>
                  </a:lnTo>
                  <a:lnTo>
                    <a:pt x="616" y="409"/>
                  </a:lnTo>
                  <a:lnTo>
                    <a:pt x="616" y="410"/>
                  </a:lnTo>
                  <a:lnTo>
                    <a:pt x="617" y="409"/>
                  </a:lnTo>
                  <a:lnTo>
                    <a:pt x="619" y="410"/>
                  </a:lnTo>
                  <a:lnTo>
                    <a:pt x="617" y="410"/>
                  </a:lnTo>
                  <a:lnTo>
                    <a:pt x="616" y="410"/>
                  </a:lnTo>
                  <a:lnTo>
                    <a:pt x="616" y="411"/>
                  </a:lnTo>
                  <a:lnTo>
                    <a:pt x="615" y="411"/>
                  </a:lnTo>
                  <a:lnTo>
                    <a:pt x="614" y="411"/>
                  </a:lnTo>
                  <a:lnTo>
                    <a:pt x="612" y="412"/>
                  </a:lnTo>
                  <a:lnTo>
                    <a:pt x="611" y="414"/>
                  </a:lnTo>
                  <a:lnTo>
                    <a:pt x="611" y="415"/>
                  </a:lnTo>
                  <a:lnTo>
                    <a:pt x="609" y="415"/>
                  </a:lnTo>
                  <a:lnTo>
                    <a:pt x="609" y="414"/>
                  </a:lnTo>
                  <a:lnTo>
                    <a:pt x="609" y="412"/>
                  </a:lnTo>
                  <a:lnTo>
                    <a:pt x="612" y="411"/>
                  </a:lnTo>
                  <a:lnTo>
                    <a:pt x="611" y="411"/>
                  </a:lnTo>
                  <a:lnTo>
                    <a:pt x="611" y="410"/>
                  </a:lnTo>
                  <a:lnTo>
                    <a:pt x="611" y="411"/>
                  </a:lnTo>
                  <a:lnTo>
                    <a:pt x="609" y="411"/>
                  </a:lnTo>
                  <a:lnTo>
                    <a:pt x="611" y="411"/>
                  </a:lnTo>
                  <a:lnTo>
                    <a:pt x="609" y="411"/>
                  </a:lnTo>
                  <a:lnTo>
                    <a:pt x="608" y="411"/>
                  </a:lnTo>
                  <a:lnTo>
                    <a:pt x="608" y="410"/>
                  </a:lnTo>
                  <a:lnTo>
                    <a:pt x="608" y="409"/>
                  </a:lnTo>
                  <a:lnTo>
                    <a:pt x="609" y="409"/>
                  </a:lnTo>
                  <a:lnTo>
                    <a:pt x="609" y="408"/>
                  </a:lnTo>
                  <a:lnTo>
                    <a:pt x="611" y="408"/>
                  </a:lnTo>
                  <a:lnTo>
                    <a:pt x="612" y="407"/>
                  </a:lnTo>
                  <a:lnTo>
                    <a:pt x="612" y="408"/>
                  </a:lnTo>
                  <a:close/>
                  <a:moveTo>
                    <a:pt x="594" y="407"/>
                  </a:moveTo>
                  <a:lnTo>
                    <a:pt x="595" y="408"/>
                  </a:lnTo>
                  <a:lnTo>
                    <a:pt x="595" y="409"/>
                  </a:lnTo>
                  <a:lnTo>
                    <a:pt x="594" y="410"/>
                  </a:lnTo>
                  <a:lnTo>
                    <a:pt x="595" y="410"/>
                  </a:lnTo>
                  <a:lnTo>
                    <a:pt x="595" y="411"/>
                  </a:lnTo>
                  <a:lnTo>
                    <a:pt x="594" y="412"/>
                  </a:lnTo>
                  <a:lnTo>
                    <a:pt x="594" y="414"/>
                  </a:lnTo>
                  <a:lnTo>
                    <a:pt x="594" y="415"/>
                  </a:lnTo>
                  <a:lnTo>
                    <a:pt x="594" y="416"/>
                  </a:lnTo>
                  <a:lnTo>
                    <a:pt x="592" y="417"/>
                  </a:lnTo>
                  <a:lnTo>
                    <a:pt x="592" y="416"/>
                  </a:lnTo>
                  <a:lnTo>
                    <a:pt x="591" y="416"/>
                  </a:lnTo>
                  <a:lnTo>
                    <a:pt x="592" y="415"/>
                  </a:lnTo>
                  <a:lnTo>
                    <a:pt x="591" y="415"/>
                  </a:lnTo>
                  <a:lnTo>
                    <a:pt x="591" y="414"/>
                  </a:lnTo>
                  <a:lnTo>
                    <a:pt x="592" y="412"/>
                  </a:lnTo>
                  <a:lnTo>
                    <a:pt x="594" y="411"/>
                  </a:lnTo>
                  <a:lnTo>
                    <a:pt x="592" y="411"/>
                  </a:lnTo>
                  <a:lnTo>
                    <a:pt x="592" y="412"/>
                  </a:lnTo>
                  <a:lnTo>
                    <a:pt x="591" y="412"/>
                  </a:lnTo>
                  <a:lnTo>
                    <a:pt x="591" y="411"/>
                  </a:lnTo>
                  <a:lnTo>
                    <a:pt x="592" y="411"/>
                  </a:lnTo>
                  <a:lnTo>
                    <a:pt x="591" y="411"/>
                  </a:lnTo>
                  <a:lnTo>
                    <a:pt x="591" y="410"/>
                  </a:lnTo>
                  <a:lnTo>
                    <a:pt x="592" y="410"/>
                  </a:lnTo>
                  <a:lnTo>
                    <a:pt x="592" y="409"/>
                  </a:lnTo>
                  <a:lnTo>
                    <a:pt x="592" y="410"/>
                  </a:lnTo>
                  <a:lnTo>
                    <a:pt x="591" y="410"/>
                  </a:lnTo>
                  <a:lnTo>
                    <a:pt x="592" y="409"/>
                  </a:lnTo>
                  <a:lnTo>
                    <a:pt x="592" y="408"/>
                  </a:lnTo>
                  <a:lnTo>
                    <a:pt x="592" y="407"/>
                  </a:lnTo>
                  <a:lnTo>
                    <a:pt x="592" y="408"/>
                  </a:lnTo>
                  <a:lnTo>
                    <a:pt x="592" y="409"/>
                  </a:lnTo>
                  <a:lnTo>
                    <a:pt x="594" y="409"/>
                  </a:lnTo>
                  <a:lnTo>
                    <a:pt x="594" y="408"/>
                  </a:lnTo>
                  <a:lnTo>
                    <a:pt x="594" y="407"/>
                  </a:lnTo>
                  <a:close/>
                  <a:moveTo>
                    <a:pt x="529" y="411"/>
                  </a:moveTo>
                  <a:lnTo>
                    <a:pt x="529" y="410"/>
                  </a:lnTo>
                  <a:lnTo>
                    <a:pt x="530" y="410"/>
                  </a:lnTo>
                  <a:lnTo>
                    <a:pt x="530" y="409"/>
                  </a:lnTo>
                  <a:lnTo>
                    <a:pt x="530" y="408"/>
                  </a:lnTo>
                  <a:lnTo>
                    <a:pt x="530" y="407"/>
                  </a:lnTo>
                  <a:lnTo>
                    <a:pt x="531" y="407"/>
                  </a:lnTo>
                  <a:lnTo>
                    <a:pt x="532" y="407"/>
                  </a:lnTo>
                  <a:lnTo>
                    <a:pt x="531" y="407"/>
                  </a:lnTo>
                  <a:lnTo>
                    <a:pt x="531" y="408"/>
                  </a:lnTo>
                  <a:lnTo>
                    <a:pt x="531" y="409"/>
                  </a:lnTo>
                  <a:lnTo>
                    <a:pt x="530" y="409"/>
                  </a:lnTo>
                  <a:lnTo>
                    <a:pt x="530" y="410"/>
                  </a:lnTo>
                  <a:lnTo>
                    <a:pt x="529" y="411"/>
                  </a:lnTo>
                  <a:close/>
                  <a:moveTo>
                    <a:pt x="224" y="410"/>
                  </a:moveTo>
                  <a:lnTo>
                    <a:pt x="225" y="410"/>
                  </a:lnTo>
                  <a:lnTo>
                    <a:pt x="226" y="410"/>
                  </a:lnTo>
                  <a:lnTo>
                    <a:pt x="227" y="411"/>
                  </a:lnTo>
                  <a:lnTo>
                    <a:pt x="228" y="412"/>
                  </a:lnTo>
                  <a:lnTo>
                    <a:pt x="227" y="412"/>
                  </a:lnTo>
                  <a:lnTo>
                    <a:pt x="226" y="411"/>
                  </a:lnTo>
                  <a:lnTo>
                    <a:pt x="225" y="411"/>
                  </a:lnTo>
                  <a:lnTo>
                    <a:pt x="224" y="411"/>
                  </a:lnTo>
                  <a:lnTo>
                    <a:pt x="224" y="412"/>
                  </a:lnTo>
                  <a:lnTo>
                    <a:pt x="222" y="412"/>
                  </a:lnTo>
                  <a:lnTo>
                    <a:pt x="222" y="411"/>
                  </a:lnTo>
                  <a:lnTo>
                    <a:pt x="221" y="411"/>
                  </a:lnTo>
                  <a:lnTo>
                    <a:pt x="220" y="411"/>
                  </a:lnTo>
                  <a:lnTo>
                    <a:pt x="220" y="410"/>
                  </a:lnTo>
                  <a:lnTo>
                    <a:pt x="219" y="409"/>
                  </a:lnTo>
                  <a:lnTo>
                    <a:pt x="217" y="407"/>
                  </a:lnTo>
                  <a:lnTo>
                    <a:pt x="216" y="407"/>
                  </a:lnTo>
                  <a:lnTo>
                    <a:pt x="216" y="406"/>
                  </a:lnTo>
                  <a:lnTo>
                    <a:pt x="216" y="405"/>
                  </a:lnTo>
                  <a:lnTo>
                    <a:pt x="217" y="405"/>
                  </a:lnTo>
                  <a:lnTo>
                    <a:pt x="217" y="403"/>
                  </a:lnTo>
                  <a:lnTo>
                    <a:pt x="218" y="403"/>
                  </a:lnTo>
                  <a:lnTo>
                    <a:pt x="218" y="405"/>
                  </a:lnTo>
                  <a:lnTo>
                    <a:pt x="218" y="406"/>
                  </a:lnTo>
                  <a:lnTo>
                    <a:pt x="218" y="407"/>
                  </a:lnTo>
                  <a:lnTo>
                    <a:pt x="219" y="408"/>
                  </a:lnTo>
                  <a:lnTo>
                    <a:pt x="224" y="410"/>
                  </a:lnTo>
                  <a:close/>
                  <a:moveTo>
                    <a:pt x="617" y="408"/>
                  </a:moveTo>
                  <a:lnTo>
                    <a:pt x="615" y="408"/>
                  </a:lnTo>
                  <a:lnTo>
                    <a:pt x="614" y="408"/>
                  </a:lnTo>
                  <a:lnTo>
                    <a:pt x="614" y="407"/>
                  </a:lnTo>
                  <a:lnTo>
                    <a:pt x="615" y="407"/>
                  </a:lnTo>
                  <a:lnTo>
                    <a:pt x="617" y="407"/>
                  </a:lnTo>
                  <a:lnTo>
                    <a:pt x="617" y="406"/>
                  </a:lnTo>
                  <a:lnTo>
                    <a:pt x="619" y="406"/>
                  </a:lnTo>
                  <a:lnTo>
                    <a:pt x="620" y="405"/>
                  </a:lnTo>
                  <a:lnTo>
                    <a:pt x="621" y="405"/>
                  </a:lnTo>
                  <a:lnTo>
                    <a:pt x="622" y="403"/>
                  </a:lnTo>
                  <a:lnTo>
                    <a:pt x="623" y="403"/>
                  </a:lnTo>
                  <a:lnTo>
                    <a:pt x="623" y="405"/>
                  </a:lnTo>
                  <a:lnTo>
                    <a:pt x="622" y="405"/>
                  </a:lnTo>
                  <a:lnTo>
                    <a:pt x="621" y="406"/>
                  </a:lnTo>
                  <a:lnTo>
                    <a:pt x="620" y="407"/>
                  </a:lnTo>
                  <a:lnTo>
                    <a:pt x="619" y="407"/>
                  </a:lnTo>
                  <a:lnTo>
                    <a:pt x="617" y="408"/>
                  </a:lnTo>
                  <a:close/>
                  <a:moveTo>
                    <a:pt x="216" y="403"/>
                  </a:moveTo>
                  <a:lnTo>
                    <a:pt x="214" y="402"/>
                  </a:lnTo>
                  <a:lnTo>
                    <a:pt x="214" y="401"/>
                  </a:lnTo>
                  <a:lnTo>
                    <a:pt x="216" y="401"/>
                  </a:lnTo>
                  <a:lnTo>
                    <a:pt x="216" y="402"/>
                  </a:lnTo>
                  <a:lnTo>
                    <a:pt x="216" y="403"/>
                  </a:lnTo>
                  <a:close/>
                  <a:moveTo>
                    <a:pt x="598" y="401"/>
                  </a:moveTo>
                  <a:lnTo>
                    <a:pt x="599" y="402"/>
                  </a:lnTo>
                  <a:lnTo>
                    <a:pt x="599" y="401"/>
                  </a:lnTo>
                  <a:lnTo>
                    <a:pt x="599" y="402"/>
                  </a:lnTo>
                  <a:lnTo>
                    <a:pt x="598" y="402"/>
                  </a:lnTo>
                  <a:lnTo>
                    <a:pt x="597" y="402"/>
                  </a:lnTo>
                  <a:lnTo>
                    <a:pt x="598" y="402"/>
                  </a:lnTo>
                  <a:lnTo>
                    <a:pt x="597" y="402"/>
                  </a:lnTo>
                  <a:lnTo>
                    <a:pt x="598" y="402"/>
                  </a:lnTo>
                  <a:lnTo>
                    <a:pt x="598" y="401"/>
                  </a:lnTo>
                  <a:lnTo>
                    <a:pt x="597" y="401"/>
                  </a:lnTo>
                  <a:lnTo>
                    <a:pt x="598" y="400"/>
                  </a:lnTo>
                  <a:lnTo>
                    <a:pt x="598" y="401"/>
                  </a:lnTo>
                  <a:close/>
                  <a:moveTo>
                    <a:pt x="590" y="400"/>
                  </a:moveTo>
                  <a:lnTo>
                    <a:pt x="591" y="400"/>
                  </a:lnTo>
                  <a:lnTo>
                    <a:pt x="591" y="401"/>
                  </a:lnTo>
                  <a:lnTo>
                    <a:pt x="590" y="401"/>
                  </a:lnTo>
                  <a:lnTo>
                    <a:pt x="590" y="402"/>
                  </a:lnTo>
                  <a:lnTo>
                    <a:pt x="590" y="401"/>
                  </a:lnTo>
                  <a:lnTo>
                    <a:pt x="589" y="400"/>
                  </a:lnTo>
                  <a:lnTo>
                    <a:pt x="590" y="400"/>
                  </a:lnTo>
                  <a:lnTo>
                    <a:pt x="590" y="399"/>
                  </a:lnTo>
                  <a:lnTo>
                    <a:pt x="590" y="400"/>
                  </a:lnTo>
                  <a:close/>
                  <a:moveTo>
                    <a:pt x="588" y="402"/>
                  </a:moveTo>
                  <a:lnTo>
                    <a:pt x="587" y="402"/>
                  </a:lnTo>
                  <a:lnTo>
                    <a:pt x="587" y="401"/>
                  </a:lnTo>
                  <a:lnTo>
                    <a:pt x="586" y="401"/>
                  </a:lnTo>
                  <a:lnTo>
                    <a:pt x="586" y="400"/>
                  </a:lnTo>
                  <a:lnTo>
                    <a:pt x="587" y="400"/>
                  </a:lnTo>
                  <a:lnTo>
                    <a:pt x="587" y="399"/>
                  </a:lnTo>
                  <a:lnTo>
                    <a:pt x="586" y="399"/>
                  </a:lnTo>
                  <a:lnTo>
                    <a:pt x="587" y="399"/>
                  </a:lnTo>
                  <a:lnTo>
                    <a:pt x="588" y="399"/>
                  </a:lnTo>
                  <a:lnTo>
                    <a:pt x="588" y="400"/>
                  </a:lnTo>
                  <a:lnTo>
                    <a:pt x="588" y="401"/>
                  </a:lnTo>
                  <a:lnTo>
                    <a:pt x="588" y="402"/>
                  </a:lnTo>
                  <a:close/>
                  <a:moveTo>
                    <a:pt x="608" y="398"/>
                  </a:moveTo>
                  <a:lnTo>
                    <a:pt x="607" y="398"/>
                  </a:lnTo>
                  <a:lnTo>
                    <a:pt x="607" y="397"/>
                  </a:lnTo>
                  <a:lnTo>
                    <a:pt x="607" y="395"/>
                  </a:lnTo>
                  <a:lnTo>
                    <a:pt x="608" y="395"/>
                  </a:lnTo>
                  <a:lnTo>
                    <a:pt x="608" y="397"/>
                  </a:lnTo>
                  <a:lnTo>
                    <a:pt x="608" y="398"/>
                  </a:lnTo>
                  <a:close/>
                  <a:moveTo>
                    <a:pt x="603" y="394"/>
                  </a:moveTo>
                  <a:lnTo>
                    <a:pt x="603" y="395"/>
                  </a:lnTo>
                  <a:lnTo>
                    <a:pt x="601" y="395"/>
                  </a:lnTo>
                  <a:lnTo>
                    <a:pt x="603" y="395"/>
                  </a:lnTo>
                  <a:lnTo>
                    <a:pt x="603" y="394"/>
                  </a:lnTo>
                  <a:lnTo>
                    <a:pt x="603" y="395"/>
                  </a:lnTo>
                  <a:lnTo>
                    <a:pt x="603" y="397"/>
                  </a:lnTo>
                  <a:lnTo>
                    <a:pt x="601" y="397"/>
                  </a:lnTo>
                  <a:lnTo>
                    <a:pt x="601" y="395"/>
                  </a:lnTo>
                  <a:lnTo>
                    <a:pt x="600" y="395"/>
                  </a:lnTo>
                  <a:lnTo>
                    <a:pt x="599" y="395"/>
                  </a:lnTo>
                  <a:lnTo>
                    <a:pt x="600" y="395"/>
                  </a:lnTo>
                  <a:lnTo>
                    <a:pt x="600" y="394"/>
                  </a:lnTo>
                  <a:lnTo>
                    <a:pt x="601" y="394"/>
                  </a:lnTo>
                  <a:lnTo>
                    <a:pt x="601" y="395"/>
                  </a:lnTo>
                  <a:lnTo>
                    <a:pt x="601" y="394"/>
                  </a:lnTo>
                  <a:lnTo>
                    <a:pt x="601" y="395"/>
                  </a:lnTo>
                  <a:lnTo>
                    <a:pt x="603" y="394"/>
                  </a:lnTo>
                  <a:close/>
                  <a:moveTo>
                    <a:pt x="589" y="394"/>
                  </a:moveTo>
                  <a:lnTo>
                    <a:pt x="590" y="394"/>
                  </a:lnTo>
                  <a:lnTo>
                    <a:pt x="590" y="395"/>
                  </a:lnTo>
                  <a:lnTo>
                    <a:pt x="590" y="397"/>
                  </a:lnTo>
                  <a:lnTo>
                    <a:pt x="590" y="398"/>
                  </a:lnTo>
                  <a:lnTo>
                    <a:pt x="590" y="397"/>
                  </a:lnTo>
                  <a:lnTo>
                    <a:pt x="589" y="398"/>
                  </a:lnTo>
                  <a:lnTo>
                    <a:pt x="588" y="398"/>
                  </a:lnTo>
                  <a:lnTo>
                    <a:pt x="588" y="397"/>
                  </a:lnTo>
                  <a:lnTo>
                    <a:pt x="588" y="395"/>
                  </a:lnTo>
                  <a:lnTo>
                    <a:pt x="588" y="394"/>
                  </a:lnTo>
                  <a:lnTo>
                    <a:pt x="589" y="394"/>
                  </a:lnTo>
                  <a:close/>
                  <a:moveTo>
                    <a:pt x="556" y="387"/>
                  </a:moveTo>
                  <a:lnTo>
                    <a:pt x="555" y="387"/>
                  </a:lnTo>
                  <a:lnTo>
                    <a:pt x="556" y="387"/>
                  </a:lnTo>
                  <a:lnTo>
                    <a:pt x="556" y="386"/>
                  </a:lnTo>
                  <a:lnTo>
                    <a:pt x="557" y="386"/>
                  </a:lnTo>
                  <a:lnTo>
                    <a:pt x="556" y="387"/>
                  </a:lnTo>
                  <a:close/>
                  <a:moveTo>
                    <a:pt x="321" y="359"/>
                  </a:moveTo>
                  <a:lnTo>
                    <a:pt x="321" y="360"/>
                  </a:lnTo>
                  <a:lnTo>
                    <a:pt x="321" y="359"/>
                  </a:lnTo>
                  <a:lnTo>
                    <a:pt x="321" y="360"/>
                  </a:lnTo>
                  <a:lnTo>
                    <a:pt x="321" y="359"/>
                  </a:lnTo>
                  <a:lnTo>
                    <a:pt x="321" y="358"/>
                  </a:lnTo>
                  <a:lnTo>
                    <a:pt x="321" y="359"/>
                  </a:lnTo>
                  <a:close/>
                  <a:moveTo>
                    <a:pt x="342" y="326"/>
                  </a:moveTo>
                  <a:lnTo>
                    <a:pt x="343" y="326"/>
                  </a:lnTo>
                  <a:lnTo>
                    <a:pt x="342" y="326"/>
                  </a:lnTo>
                  <a:close/>
                  <a:moveTo>
                    <a:pt x="264" y="326"/>
                  </a:moveTo>
                  <a:lnTo>
                    <a:pt x="264" y="327"/>
                  </a:lnTo>
                  <a:lnTo>
                    <a:pt x="263" y="325"/>
                  </a:lnTo>
                  <a:lnTo>
                    <a:pt x="263" y="324"/>
                  </a:lnTo>
                  <a:lnTo>
                    <a:pt x="262" y="324"/>
                  </a:lnTo>
                  <a:lnTo>
                    <a:pt x="263" y="325"/>
                  </a:lnTo>
                  <a:lnTo>
                    <a:pt x="264" y="326"/>
                  </a:lnTo>
                  <a:close/>
                  <a:moveTo>
                    <a:pt x="269" y="316"/>
                  </a:moveTo>
                  <a:lnTo>
                    <a:pt x="268" y="316"/>
                  </a:lnTo>
                  <a:lnTo>
                    <a:pt x="268" y="315"/>
                  </a:lnTo>
                  <a:lnTo>
                    <a:pt x="269" y="316"/>
                  </a:lnTo>
                  <a:close/>
                  <a:moveTo>
                    <a:pt x="255" y="318"/>
                  </a:moveTo>
                  <a:lnTo>
                    <a:pt x="256" y="320"/>
                  </a:lnTo>
                  <a:lnTo>
                    <a:pt x="255" y="318"/>
                  </a:lnTo>
                  <a:lnTo>
                    <a:pt x="254" y="317"/>
                  </a:lnTo>
                  <a:lnTo>
                    <a:pt x="251" y="315"/>
                  </a:lnTo>
                  <a:lnTo>
                    <a:pt x="254" y="317"/>
                  </a:lnTo>
                  <a:lnTo>
                    <a:pt x="255" y="318"/>
                  </a:lnTo>
                  <a:close/>
                  <a:moveTo>
                    <a:pt x="246" y="314"/>
                  </a:moveTo>
                  <a:lnTo>
                    <a:pt x="250" y="315"/>
                  </a:lnTo>
                  <a:lnTo>
                    <a:pt x="246" y="314"/>
                  </a:lnTo>
                  <a:lnTo>
                    <a:pt x="245" y="314"/>
                  </a:lnTo>
                  <a:lnTo>
                    <a:pt x="246" y="314"/>
                  </a:lnTo>
                  <a:close/>
                  <a:moveTo>
                    <a:pt x="245" y="308"/>
                  </a:moveTo>
                  <a:lnTo>
                    <a:pt x="244" y="308"/>
                  </a:lnTo>
                  <a:lnTo>
                    <a:pt x="245" y="308"/>
                  </a:lnTo>
                  <a:close/>
                  <a:moveTo>
                    <a:pt x="374" y="307"/>
                  </a:moveTo>
                  <a:lnTo>
                    <a:pt x="376" y="308"/>
                  </a:lnTo>
                  <a:lnTo>
                    <a:pt x="374" y="309"/>
                  </a:lnTo>
                  <a:lnTo>
                    <a:pt x="376" y="309"/>
                  </a:lnTo>
                  <a:lnTo>
                    <a:pt x="376" y="310"/>
                  </a:lnTo>
                  <a:lnTo>
                    <a:pt x="374" y="310"/>
                  </a:lnTo>
                  <a:lnTo>
                    <a:pt x="374" y="309"/>
                  </a:lnTo>
                  <a:lnTo>
                    <a:pt x="373" y="310"/>
                  </a:lnTo>
                  <a:lnTo>
                    <a:pt x="371" y="310"/>
                  </a:lnTo>
                  <a:lnTo>
                    <a:pt x="371" y="309"/>
                  </a:lnTo>
                  <a:lnTo>
                    <a:pt x="370" y="309"/>
                  </a:lnTo>
                  <a:lnTo>
                    <a:pt x="370" y="308"/>
                  </a:lnTo>
                  <a:lnTo>
                    <a:pt x="371" y="307"/>
                  </a:lnTo>
                  <a:lnTo>
                    <a:pt x="371" y="308"/>
                  </a:lnTo>
                  <a:lnTo>
                    <a:pt x="372" y="308"/>
                  </a:lnTo>
                  <a:lnTo>
                    <a:pt x="372" y="307"/>
                  </a:lnTo>
                  <a:lnTo>
                    <a:pt x="373" y="307"/>
                  </a:lnTo>
                  <a:lnTo>
                    <a:pt x="374" y="307"/>
                  </a:lnTo>
                  <a:close/>
                  <a:moveTo>
                    <a:pt x="236" y="301"/>
                  </a:moveTo>
                  <a:lnTo>
                    <a:pt x="237" y="302"/>
                  </a:lnTo>
                  <a:lnTo>
                    <a:pt x="236" y="303"/>
                  </a:lnTo>
                  <a:lnTo>
                    <a:pt x="236" y="305"/>
                  </a:lnTo>
                  <a:lnTo>
                    <a:pt x="237" y="305"/>
                  </a:lnTo>
                  <a:lnTo>
                    <a:pt x="239" y="306"/>
                  </a:lnTo>
                  <a:lnTo>
                    <a:pt x="241" y="307"/>
                  </a:lnTo>
                  <a:lnTo>
                    <a:pt x="239" y="307"/>
                  </a:lnTo>
                  <a:lnTo>
                    <a:pt x="239" y="306"/>
                  </a:lnTo>
                  <a:lnTo>
                    <a:pt x="238" y="306"/>
                  </a:lnTo>
                  <a:lnTo>
                    <a:pt x="238" y="307"/>
                  </a:lnTo>
                  <a:lnTo>
                    <a:pt x="238" y="308"/>
                  </a:lnTo>
                  <a:lnTo>
                    <a:pt x="238" y="307"/>
                  </a:lnTo>
                  <a:lnTo>
                    <a:pt x="238" y="308"/>
                  </a:lnTo>
                  <a:lnTo>
                    <a:pt x="241" y="308"/>
                  </a:lnTo>
                  <a:lnTo>
                    <a:pt x="242" y="307"/>
                  </a:lnTo>
                  <a:lnTo>
                    <a:pt x="241" y="307"/>
                  </a:lnTo>
                  <a:lnTo>
                    <a:pt x="244" y="308"/>
                  </a:lnTo>
                  <a:lnTo>
                    <a:pt x="245" y="308"/>
                  </a:lnTo>
                  <a:lnTo>
                    <a:pt x="245" y="309"/>
                  </a:lnTo>
                  <a:lnTo>
                    <a:pt x="246" y="308"/>
                  </a:lnTo>
                  <a:lnTo>
                    <a:pt x="246" y="309"/>
                  </a:lnTo>
                  <a:lnTo>
                    <a:pt x="247" y="309"/>
                  </a:lnTo>
                  <a:lnTo>
                    <a:pt x="247" y="308"/>
                  </a:lnTo>
                  <a:lnTo>
                    <a:pt x="249" y="308"/>
                  </a:lnTo>
                  <a:lnTo>
                    <a:pt x="250" y="307"/>
                  </a:lnTo>
                  <a:lnTo>
                    <a:pt x="251" y="307"/>
                  </a:lnTo>
                  <a:lnTo>
                    <a:pt x="251" y="306"/>
                  </a:lnTo>
                  <a:lnTo>
                    <a:pt x="252" y="306"/>
                  </a:lnTo>
                  <a:lnTo>
                    <a:pt x="254" y="305"/>
                  </a:lnTo>
                  <a:lnTo>
                    <a:pt x="255" y="305"/>
                  </a:lnTo>
                  <a:lnTo>
                    <a:pt x="256" y="305"/>
                  </a:lnTo>
                  <a:lnTo>
                    <a:pt x="256" y="306"/>
                  </a:lnTo>
                  <a:lnTo>
                    <a:pt x="258" y="306"/>
                  </a:lnTo>
                  <a:lnTo>
                    <a:pt x="259" y="307"/>
                  </a:lnTo>
                  <a:lnTo>
                    <a:pt x="260" y="307"/>
                  </a:lnTo>
                  <a:lnTo>
                    <a:pt x="260" y="308"/>
                  </a:lnTo>
                  <a:lnTo>
                    <a:pt x="260" y="309"/>
                  </a:lnTo>
                  <a:lnTo>
                    <a:pt x="260" y="310"/>
                  </a:lnTo>
                  <a:lnTo>
                    <a:pt x="261" y="310"/>
                  </a:lnTo>
                  <a:lnTo>
                    <a:pt x="260" y="311"/>
                  </a:lnTo>
                  <a:lnTo>
                    <a:pt x="262" y="311"/>
                  </a:lnTo>
                  <a:lnTo>
                    <a:pt x="262" y="313"/>
                  </a:lnTo>
                  <a:lnTo>
                    <a:pt x="263" y="313"/>
                  </a:lnTo>
                  <a:lnTo>
                    <a:pt x="264" y="313"/>
                  </a:lnTo>
                  <a:lnTo>
                    <a:pt x="263" y="313"/>
                  </a:lnTo>
                  <a:lnTo>
                    <a:pt x="263" y="314"/>
                  </a:lnTo>
                  <a:lnTo>
                    <a:pt x="264" y="314"/>
                  </a:lnTo>
                  <a:lnTo>
                    <a:pt x="267" y="314"/>
                  </a:lnTo>
                  <a:lnTo>
                    <a:pt x="268" y="315"/>
                  </a:lnTo>
                  <a:lnTo>
                    <a:pt x="268" y="316"/>
                  </a:lnTo>
                  <a:lnTo>
                    <a:pt x="269" y="316"/>
                  </a:lnTo>
                  <a:lnTo>
                    <a:pt x="270" y="316"/>
                  </a:lnTo>
                  <a:lnTo>
                    <a:pt x="269" y="316"/>
                  </a:lnTo>
                  <a:lnTo>
                    <a:pt x="271" y="316"/>
                  </a:lnTo>
                  <a:lnTo>
                    <a:pt x="272" y="316"/>
                  </a:lnTo>
                  <a:lnTo>
                    <a:pt x="272" y="318"/>
                  </a:lnTo>
                  <a:lnTo>
                    <a:pt x="273" y="318"/>
                  </a:lnTo>
                  <a:lnTo>
                    <a:pt x="275" y="318"/>
                  </a:lnTo>
                  <a:lnTo>
                    <a:pt x="275" y="317"/>
                  </a:lnTo>
                  <a:lnTo>
                    <a:pt x="273" y="317"/>
                  </a:lnTo>
                  <a:lnTo>
                    <a:pt x="272" y="317"/>
                  </a:lnTo>
                  <a:lnTo>
                    <a:pt x="272" y="316"/>
                  </a:lnTo>
                  <a:lnTo>
                    <a:pt x="275" y="317"/>
                  </a:lnTo>
                  <a:lnTo>
                    <a:pt x="276" y="316"/>
                  </a:lnTo>
                  <a:lnTo>
                    <a:pt x="277" y="317"/>
                  </a:lnTo>
                  <a:lnTo>
                    <a:pt x="280" y="317"/>
                  </a:lnTo>
                  <a:lnTo>
                    <a:pt x="280" y="318"/>
                  </a:lnTo>
                  <a:lnTo>
                    <a:pt x="280" y="319"/>
                  </a:lnTo>
                  <a:lnTo>
                    <a:pt x="280" y="320"/>
                  </a:lnTo>
                  <a:lnTo>
                    <a:pt x="279" y="322"/>
                  </a:lnTo>
                  <a:lnTo>
                    <a:pt x="279" y="323"/>
                  </a:lnTo>
                  <a:lnTo>
                    <a:pt x="278" y="323"/>
                  </a:lnTo>
                  <a:lnTo>
                    <a:pt x="277" y="323"/>
                  </a:lnTo>
                  <a:lnTo>
                    <a:pt x="276" y="323"/>
                  </a:lnTo>
                  <a:lnTo>
                    <a:pt x="276" y="322"/>
                  </a:lnTo>
                  <a:lnTo>
                    <a:pt x="271" y="322"/>
                  </a:lnTo>
                  <a:lnTo>
                    <a:pt x="271" y="323"/>
                  </a:lnTo>
                  <a:lnTo>
                    <a:pt x="271" y="322"/>
                  </a:lnTo>
                  <a:lnTo>
                    <a:pt x="272" y="322"/>
                  </a:lnTo>
                  <a:lnTo>
                    <a:pt x="273" y="322"/>
                  </a:lnTo>
                  <a:lnTo>
                    <a:pt x="271" y="322"/>
                  </a:lnTo>
                  <a:lnTo>
                    <a:pt x="270" y="323"/>
                  </a:lnTo>
                  <a:lnTo>
                    <a:pt x="270" y="324"/>
                  </a:lnTo>
                  <a:lnTo>
                    <a:pt x="269" y="324"/>
                  </a:lnTo>
                  <a:lnTo>
                    <a:pt x="269" y="325"/>
                  </a:lnTo>
                  <a:lnTo>
                    <a:pt x="268" y="325"/>
                  </a:lnTo>
                  <a:lnTo>
                    <a:pt x="268" y="326"/>
                  </a:lnTo>
                  <a:lnTo>
                    <a:pt x="268" y="327"/>
                  </a:lnTo>
                  <a:lnTo>
                    <a:pt x="268" y="328"/>
                  </a:lnTo>
                  <a:lnTo>
                    <a:pt x="267" y="328"/>
                  </a:lnTo>
                  <a:lnTo>
                    <a:pt x="267" y="330"/>
                  </a:lnTo>
                  <a:lnTo>
                    <a:pt x="266" y="330"/>
                  </a:lnTo>
                  <a:lnTo>
                    <a:pt x="264" y="330"/>
                  </a:lnTo>
                  <a:lnTo>
                    <a:pt x="264" y="328"/>
                  </a:lnTo>
                  <a:lnTo>
                    <a:pt x="264" y="327"/>
                  </a:lnTo>
                  <a:lnTo>
                    <a:pt x="266" y="327"/>
                  </a:lnTo>
                  <a:lnTo>
                    <a:pt x="266" y="326"/>
                  </a:lnTo>
                  <a:lnTo>
                    <a:pt x="264" y="326"/>
                  </a:lnTo>
                  <a:lnTo>
                    <a:pt x="264" y="325"/>
                  </a:lnTo>
                  <a:lnTo>
                    <a:pt x="263" y="324"/>
                  </a:lnTo>
                  <a:lnTo>
                    <a:pt x="263" y="323"/>
                  </a:lnTo>
                  <a:lnTo>
                    <a:pt x="261" y="323"/>
                  </a:lnTo>
                  <a:lnTo>
                    <a:pt x="261" y="322"/>
                  </a:lnTo>
                  <a:lnTo>
                    <a:pt x="260" y="322"/>
                  </a:lnTo>
                  <a:lnTo>
                    <a:pt x="259" y="322"/>
                  </a:lnTo>
                  <a:lnTo>
                    <a:pt x="258" y="322"/>
                  </a:lnTo>
                  <a:lnTo>
                    <a:pt x="258" y="320"/>
                  </a:lnTo>
                  <a:lnTo>
                    <a:pt x="258" y="319"/>
                  </a:lnTo>
                  <a:lnTo>
                    <a:pt x="258" y="318"/>
                  </a:lnTo>
                  <a:lnTo>
                    <a:pt x="256" y="318"/>
                  </a:lnTo>
                  <a:lnTo>
                    <a:pt x="255" y="317"/>
                  </a:lnTo>
                  <a:lnTo>
                    <a:pt x="254" y="316"/>
                  </a:lnTo>
                  <a:lnTo>
                    <a:pt x="252" y="315"/>
                  </a:lnTo>
                  <a:lnTo>
                    <a:pt x="251" y="315"/>
                  </a:lnTo>
                  <a:lnTo>
                    <a:pt x="251" y="314"/>
                  </a:lnTo>
                  <a:lnTo>
                    <a:pt x="250" y="314"/>
                  </a:lnTo>
                  <a:lnTo>
                    <a:pt x="249" y="314"/>
                  </a:lnTo>
                  <a:lnTo>
                    <a:pt x="249" y="313"/>
                  </a:lnTo>
                  <a:lnTo>
                    <a:pt x="245" y="314"/>
                  </a:lnTo>
                  <a:lnTo>
                    <a:pt x="244" y="314"/>
                  </a:lnTo>
                  <a:lnTo>
                    <a:pt x="243" y="315"/>
                  </a:lnTo>
                  <a:lnTo>
                    <a:pt x="242" y="315"/>
                  </a:lnTo>
                  <a:lnTo>
                    <a:pt x="242" y="316"/>
                  </a:lnTo>
                  <a:lnTo>
                    <a:pt x="241" y="317"/>
                  </a:lnTo>
                  <a:lnTo>
                    <a:pt x="239" y="317"/>
                  </a:lnTo>
                  <a:lnTo>
                    <a:pt x="238" y="317"/>
                  </a:lnTo>
                  <a:lnTo>
                    <a:pt x="237" y="316"/>
                  </a:lnTo>
                  <a:lnTo>
                    <a:pt x="236" y="316"/>
                  </a:lnTo>
                  <a:lnTo>
                    <a:pt x="235" y="316"/>
                  </a:lnTo>
                  <a:lnTo>
                    <a:pt x="235" y="315"/>
                  </a:lnTo>
                  <a:lnTo>
                    <a:pt x="234" y="314"/>
                  </a:lnTo>
                  <a:lnTo>
                    <a:pt x="234" y="313"/>
                  </a:lnTo>
                  <a:lnTo>
                    <a:pt x="234" y="311"/>
                  </a:lnTo>
                  <a:lnTo>
                    <a:pt x="234" y="310"/>
                  </a:lnTo>
                  <a:lnTo>
                    <a:pt x="234" y="309"/>
                  </a:lnTo>
                  <a:lnTo>
                    <a:pt x="234" y="308"/>
                  </a:lnTo>
                  <a:lnTo>
                    <a:pt x="234" y="307"/>
                  </a:lnTo>
                  <a:lnTo>
                    <a:pt x="235" y="307"/>
                  </a:lnTo>
                  <a:lnTo>
                    <a:pt x="235" y="306"/>
                  </a:lnTo>
                  <a:lnTo>
                    <a:pt x="235" y="305"/>
                  </a:lnTo>
                  <a:lnTo>
                    <a:pt x="235" y="303"/>
                  </a:lnTo>
                  <a:lnTo>
                    <a:pt x="235" y="302"/>
                  </a:lnTo>
                  <a:lnTo>
                    <a:pt x="235" y="301"/>
                  </a:lnTo>
                  <a:lnTo>
                    <a:pt x="236" y="301"/>
                  </a:lnTo>
                  <a:close/>
                  <a:moveTo>
                    <a:pt x="291" y="261"/>
                  </a:moveTo>
                  <a:lnTo>
                    <a:pt x="289" y="261"/>
                  </a:lnTo>
                  <a:lnTo>
                    <a:pt x="289" y="260"/>
                  </a:lnTo>
                  <a:lnTo>
                    <a:pt x="291" y="260"/>
                  </a:lnTo>
                  <a:lnTo>
                    <a:pt x="291" y="261"/>
                  </a:lnTo>
                  <a:close/>
                  <a:moveTo>
                    <a:pt x="278" y="233"/>
                  </a:moveTo>
                  <a:lnTo>
                    <a:pt x="277" y="233"/>
                  </a:lnTo>
                  <a:lnTo>
                    <a:pt x="277" y="232"/>
                  </a:lnTo>
                  <a:lnTo>
                    <a:pt x="277" y="233"/>
                  </a:lnTo>
                  <a:lnTo>
                    <a:pt x="278" y="233"/>
                  </a:lnTo>
                  <a:close/>
                  <a:moveTo>
                    <a:pt x="294" y="233"/>
                  </a:moveTo>
                  <a:lnTo>
                    <a:pt x="293" y="233"/>
                  </a:lnTo>
                  <a:lnTo>
                    <a:pt x="294" y="233"/>
                  </a:lnTo>
                  <a:lnTo>
                    <a:pt x="294" y="232"/>
                  </a:lnTo>
                  <a:lnTo>
                    <a:pt x="295" y="232"/>
                  </a:lnTo>
                  <a:lnTo>
                    <a:pt x="294" y="233"/>
                  </a:lnTo>
                  <a:close/>
                  <a:moveTo>
                    <a:pt x="296" y="232"/>
                  </a:moveTo>
                  <a:lnTo>
                    <a:pt x="295" y="233"/>
                  </a:lnTo>
                  <a:lnTo>
                    <a:pt x="295" y="232"/>
                  </a:lnTo>
                  <a:lnTo>
                    <a:pt x="296" y="231"/>
                  </a:lnTo>
                  <a:lnTo>
                    <a:pt x="297" y="231"/>
                  </a:lnTo>
                  <a:lnTo>
                    <a:pt x="296" y="232"/>
                  </a:lnTo>
                  <a:close/>
                  <a:moveTo>
                    <a:pt x="303" y="227"/>
                  </a:moveTo>
                  <a:lnTo>
                    <a:pt x="302" y="227"/>
                  </a:lnTo>
                  <a:lnTo>
                    <a:pt x="302" y="226"/>
                  </a:lnTo>
                  <a:lnTo>
                    <a:pt x="308" y="223"/>
                  </a:lnTo>
                  <a:lnTo>
                    <a:pt x="309" y="222"/>
                  </a:lnTo>
                  <a:lnTo>
                    <a:pt x="308" y="223"/>
                  </a:lnTo>
                  <a:lnTo>
                    <a:pt x="306" y="224"/>
                  </a:lnTo>
                  <a:lnTo>
                    <a:pt x="305" y="225"/>
                  </a:lnTo>
                  <a:lnTo>
                    <a:pt x="304" y="226"/>
                  </a:lnTo>
                  <a:lnTo>
                    <a:pt x="303" y="226"/>
                  </a:lnTo>
                  <a:lnTo>
                    <a:pt x="303" y="227"/>
                  </a:lnTo>
                  <a:close/>
                  <a:moveTo>
                    <a:pt x="310" y="222"/>
                  </a:moveTo>
                  <a:lnTo>
                    <a:pt x="309" y="222"/>
                  </a:lnTo>
                  <a:lnTo>
                    <a:pt x="310" y="222"/>
                  </a:lnTo>
                  <a:lnTo>
                    <a:pt x="315" y="217"/>
                  </a:lnTo>
                  <a:lnTo>
                    <a:pt x="317" y="216"/>
                  </a:lnTo>
                  <a:lnTo>
                    <a:pt x="318" y="216"/>
                  </a:lnTo>
                  <a:lnTo>
                    <a:pt x="317" y="217"/>
                  </a:lnTo>
                  <a:lnTo>
                    <a:pt x="315" y="218"/>
                  </a:lnTo>
                  <a:lnTo>
                    <a:pt x="313" y="218"/>
                  </a:lnTo>
                  <a:lnTo>
                    <a:pt x="313" y="219"/>
                  </a:lnTo>
                  <a:lnTo>
                    <a:pt x="312" y="219"/>
                  </a:lnTo>
                  <a:lnTo>
                    <a:pt x="311" y="221"/>
                  </a:lnTo>
                  <a:lnTo>
                    <a:pt x="310" y="222"/>
                  </a:lnTo>
                  <a:close/>
                  <a:moveTo>
                    <a:pt x="319" y="216"/>
                  </a:moveTo>
                  <a:lnTo>
                    <a:pt x="319" y="215"/>
                  </a:lnTo>
                  <a:lnTo>
                    <a:pt x="320" y="214"/>
                  </a:lnTo>
                  <a:lnTo>
                    <a:pt x="320" y="215"/>
                  </a:lnTo>
                  <a:lnTo>
                    <a:pt x="319" y="215"/>
                  </a:lnTo>
                  <a:lnTo>
                    <a:pt x="319" y="216"/>
                  </a:lnTo>
                  <a:close/>
                  <a:moveTo>
                    <a:pt x="321" y="214"/>
                  </a:moveTo>
                  <a:lnTo>
                    <a:pt x="322" y="213"/>
                  </a:lnTo>
                  <a:lnTo>
                    <a:pt x="323" y="211"/>
                  </a:lnTo>
                  <a:lnTo>
                    <a:pt x="322" y="213"/>
                  </a:lnTo>
                  <a:lnTo>
                    <a:pt x="321" y="214"/>
                  </a:lnTo>
                  <a:close/>
                  <a:moveTo>
                    <a:pt x="328" y="209"/>
                  </a:moveTo>
                  <a:lnTo>
                    <a:pt x="327" y="210"/>
                  </a:lnTo>
                  <a:lnTo>
                    <a:pt x="326" y="210"/>
                  </a:lnTo>
                  <a:lnTo>
                    <a:pt x="328" y="209"/>
                  </a:lnTo>
                  <a:close/>
                  <a:moveTo>
                    <a:pt x="328" y="209"/>
                  </a:moveTo>
                  <a:lnTo>
                    <a:pt x="328" y="208"/>
                  </a:lnTo>
                  <a:lnTo>
                    <a:pt x="329" y="208"/>
                  </a:lnTo>
                  <a:lnTo>
                    <a:pt x="328" y="209"/>
                  </a:lnTo>
                  <a:close/>
                  <a:moveTo>
                    <a:pt x="330" y="208"/>
                  </a:moveTo>
                  <a:lnTo>
                    <a:pt x="329" y="208"/>
                  </a:lnTo>
                  <a:lnTo>
                    <a:pt x="330" y="208"/>
                  </a:lnTo>
                  <a:close/>
                  <a:moveTo>
                    <a:pt x="330" y="208"/>
                  </a:moveTo>
                  <a:lnTo>
                    <a:pt x="331" y="207"/>
                  </a:lnTo>
                  <a:lnTo>
                    <a:pt x="330" y="208"/>
                  </a:lnTo>
                  <a:close/>
                  <a:moveTo>
                    <a:pt x="331" y="207"/>
                  </a:moveTo>
                  <a:lnTo>
                    <a:pt x="335" y="206"/>
                  </a:lnTo>
                  <a:lnTo>
                    <a:pt x="339" y="203"/>
                  </a:lnTo>
                  <a:lnTo>
                    <a:pt x="338" y="205"/>
                  </a:lnTo>
                  <a:lnTo>
                    <a:pt x="337" y="205"/>
                  </a:lnTo>
                  <a:lnTo>
                    <a:pt x="335" y="206"/>
                  </a:lnTo>
                  <a:lnTo>
                    <a:pt x="334" y="206"/>
                  </a:lnTo>
                  <a:lnTo>
                    <a:pt x="332" y="207"/>
                  </a:lnTo>
                  <a:lnTo>
                    <a:pt x="331" y="207"/>
                  </a:lnTo>
                  <a:close/>
                  <a:moveTo>
                    <a:pt x="363" y="83"/>
                  </a:moveTo>
                  <a:lnTo>
                    <a:pt x="363" y="86"/>
                  </a:lnTo>
                  <a:lnTo>
                    <a:pt x="363" y="85"/>
                  </a:lnTo>
                  <a:lnTo>
                    <a:pt x="363" y="84"/>
                  </a:lnTo>
                  <a:lnTo>
                    <a:pt x="363" y="83"/>
                  </a:lnTo>
                  <a:lnTo>
                    <a:pt x="363" y="81"/>
                  </a:lnTo>
                  <a:lnTo>
                    <a:pt x="363" y="79"/>
                  </a:lnTo>
                  <a:lnTo>
                    <a:pt x="363" y="77"/>
                  </a:lnTo>
                  <a:lnTo>
                    <a:pt x="363" y="79"/>
                  </a:lnTo>
                  <a:lnTo>
                    <a:pt x="363" y="80"/>
                  </a:lnTo>
                  <a:lnTo>
                    <a:pt x="363" y="81"/>
                  </a:lnTo>
                  <a:lnTo>
                    <a:pt x="363" y="82"/>
                  </a:lnTo>
                  <a:lnTo>
                    <a:pt x="363" y="83"/>
                  </a:lnTo>
                  <a:close/>
                  <a:moveTo>
                    <a:pt x="688" y="76"/>
                  </a:moveTo>
                  <a:lnTo>
                    <a:pt x="688" y="77"/>
                  </a:lnTo>
                  <a:lnTo>
                    <a:pt x="688" y="76"/>
                  </a:lnTo>
                  <a:lnTo>
                    <a:pt x="687" y="76"/>
                  </a:lnTo>
                  <a:lnTo>
                    <a:pt x="685" y="74"/>
                  </a:lnTo>
                  <a:lnTo>
                    <a:pt x="684" y="74"/>
                  </a:lnTo>
                  <a:lnTo>
                    <a:pt x="683" y="73"/>
                  </a:lnTo>
                  <a:lnTo>
                    <a:pt x="682" y="73"/>
                  </a:lnTo>
                  <a:lnTo>
                    <a:pt x="682" y="72"/>
                  </a:lnTo>
                  <a:lnTo>
                    <a:pt x="681" y="72"/>
                  </a:lnTo>
                  <a:lnTo>
                    <a:pt x="682" y="72"/>
                  </a:lnTo>
                  <a:lnTo>
                    <a:pt x="685" y="74"/>
                  </a:lnTo>
                  <a:lnTo>
                    <a:pt x="688" y="76"/>
                  </a:lnTo>
                  <a:close/>
                  <a:moveTo>
                    <a:pt x="364" y="75"/>
                  </a:moveTo>
                  <a:lnTo>
                    <a:pt x="363" y="76"/>
                  </a:lnTo>
                  <a:lnTo>
                    <a:pt x="364" y="73"/>
                  </a:lnTo>
                  <a:lnTo>
                    <a:pt x="365" y="71"/>
                  </a:lnTo>
                  <a:lnTo>
                    <a:pt x="368" y="67"/>
                  </a:lnTo>
                  <a:lnTo>
                    <a:pt x="368" y="68"/>
                  </a:lnTo>
                  <a:lnTo>
                    <a:pt x="365" y="71"/>
                  </a:lnTo>
                  <a:lnTo>
                    <a:pt x="365" y="73"/>
                  </a:lnTo>
                  <a:lnTo>
                    <a:pt x="364" y="75"/>
                  </a:lnTo>
                  <a:close/>
                  <a:moveTo>
                    <a:pt x="370" y="65"/>
                  </a:moveTo>
                  <a:lnTo>
                    <a:pt x="369" y="66"/>
                  </a:lnTo>
                  <a:lnTo>
                    <a:pt x="370" y="64"/>
                  </a:lnTo>
                  <a:lnTo>
                    <a:pt x="370" y="63"/>
                  </a:lnTo>
                  <a:lnTo>
                    <a:pt x="370" y="62"/>
                  </a:lnTo>
                  <a:lnTo>
                    <a:pt x="371" y="62"/>
                  </a:lnTo>
                  <a:lnTo>
                    <a:pt x="371" y="60"/>
                  </a:lnTo>
                  <a:lnTo>
                    <a:pt x="372" y="59"/>
                  </a:lnTo>
                  <a:lnTo>
                    <a:pt x="372" y="60"/>
                  </a:lnTo>
                  <a:lnTo>
                    <a:pt x="371" y="60"/>
                  </a:lnTo>
                  <a:lnTo>
                    <a:pt x="370" y="63"/>
                  </a:lnTo>
                  <a:lnTo>
                    <a:pt x="370" y="64"/>
                  </a:lnTo>
                  <a:lnTo>
                    <a:pt x="370" y="65"/>
                  </a:lnTo>
                  <a:close/>
                  <a:moveTo>
                    <a:pt x="372" y="59"/>
                  </a:moveTo>
                  <a:lnTo>
                    <a:pt x="373" y="57"/>
                  </a:lnTo>
                  <a:lnTo>
                    <a:pt x="373" y="56"/>
                  </a:lnTo>
                  <a:lnTo>
                    <a:pt x="376" y="54"/>
                  </a:lnTo>
                  <a:lnTo>
                    <a:pt x="378" y="52"/>
                  </a:lnTo>
                  <a:lnTo>
                    <a:pt x="376" y="55"/>
                  </a:lnTo>
                  <a:lnTo>
                    <a:pt x="373" y="57"/>
                  </a:lnTo>
                  <a:lnTo>
                    <a:pt x="373" y="58"/>
                  </a:lnTo>
                  <a:lnTo>
                    <a:pt x="372" y="59"/>
                  </a:lnTo>
                  <a:close/>
                  <a:moveTo>
                    <a:pt x="382" y="48"/>
                  </a:moveTo>
                  <a:lnTo>
                    <a:pt x="387" y="49"/>
                  </a:lnTo>
                  <a:lnTo>
                    <a:pt x="382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49"/>
                  </a:lnTo>
                  <a:lnTo>
                    <a:pt x="382" y="48"/>
                  </a:lnTo>
                  <a:close/>
                  <a:moveTo>
                    <a:pt x="571" y="40"/>
                  </a:moveTo>
                  <a:lnTo>
                    <a:pt x="574" y="42"/>
                  </a:lnTo>
                  <a:lnTo>
                    <a:pt x="575" y="42"/>
                  </a:lnTo>
                  <a:lnTo>
                    <a:pt x="577" y="42"/>
                  </a:lnTo>
                  <a:lnTo>
                    <a:pt x="578" y="43"/>
                  </a:lnTo>
                  <a:lnTo>
                    <a:pt x="575" y="42"/>
                  </a:lnTo>
                  <a:lnTo>
                    <a:pt x="574" y="42"/>
                  </a:lnTo>
                  <a:lnTo>
                    <a:pt x="572" y="40"/>
                  </a:lnTo>
                  <a:lnTo>
                    <a:pt x="571" y="40"/>
                  </a:lnTo>
                  <a:lnTo>
                    <a:pt x="570" y="40"/>
                  </a:lnTo>
                  <a:lnTo>
                    <a:pt x="571" y="40"/>
                  </a:lnTo>
                  <a:close/>
                  <a:moveTo>
                    <a:pt x="463" y="0"/>
                  </a:moveTo>
                  <a:lnTo>
                    <a:pt x="464" y="1"/>
                  </a:lnTo>
                  <a:lnTo>
                    <a:pt x="463" y="1"/>
                  </a:lnTo>
                  <a:lnTo>
                    <a:pt x="462" y="2"/>
                  </a:lnTo>
                  <a:lnTo>
                    <a:pt x="461" y="2"/>
                  </a:lnTo>
                  <a:lnTo>
                    <a:pt x="462" y="4"/>
                  </a:lnTo>
                  <a:lnTo>
                    <a:pt x="462" y="5"/>
                  </a:lnTo>
                  <a:lnTo>
                    <a:pt x="463" y="6"/>
                  </a:lnTo>
                  <a:lnTo>
                    <a:pt x="463" y="7"/>
                  </a:lnTo>
                  <a:lnTo>
                    <a:pt x="464" y="7"/>
                  </a:lnTo>
                  <a:lnTo>
                    <a:pt x="466" y="7"/>
                  </a:lnTo>
                  <a:lnTo>
                    <a:pt x="468" y="7"/>
                  </a:lnTo>
                  <a:lnTo>
                    <a:pt x="469" y="8"/>
                  </a:lnTo>
                  <a:lnTo>
                    <a:pt x="469" y="9"/>
                  </a:lnTo>
                  <a:lnTo>
                    <a:pt x="470" y="9"/>
                  </a:lnTo>
                  <a:lnTo>
                    <a:pt x="469" y="9"/>
                  </a:lnTo>
                  <a:lnTo>
                    <a:pt x="469" y="10"/>
                  </a:lnTo>
                  <a:lnTo>
                    <a:pt x="469" y="12"/>
                  </a:lnTo>
                  <a:lnTo>
                    <a:pt x="469" y="10"/>
                  </a:lnTo>
                  <a:lnTo>
                    <a:pt x="470" y="10"/>
                  </a:lnTo>
                  <a:lnTo>
                    <a:pt x="471" y="9"/>
                  </a:lnTo>
                  <a:lnTo>
                    <a:pt x="471" y="10"/>
                  </a:lnTo>
                  <a:lnTo>
                    <a:pt x="472" y="10"/>
                  </a:lnTo>
                  <a:lnTo>
                    <a:pt x="472" y="9"/>
                  </a:lnTo>
                  <a:lnTo>
                    <a:pt x="473" y="9"/>
                  </a:lnTo>
                  <a:lnTo>
                    <a:pt x="476" y="10"/>
                  </a:lnTo>
                  <a:lnTo>
                    <a:pt x="476" y="12"/>
                  </a:lnTo>
                  <a:lnTo>
                    <a:pt x="477" y="13"/>
                  </a:lnTo>
                  <a:lnTo>
                    <a:pt x="477" y="14"/>
                  </a:lnTo>
                  <a:lnTo>
                    <a:pt x="477" y="15"/>
                  </a:lnTo>
                  <a:lnTo>
                    <a:pt x="476" y="16"/>
                  </a:lnTo>
                  <a:lnTo>
                    <a:pt x="474" y="17"/>
                  </a:lnTo>
                  <a:lnTo>
                    <a:pt x="474" y="18"/>
                  </a:lnTo>
                  <a:lnTo>
                    <a:pt x="473" y="19"/>
                  </a:lnTo>
                  <a:lnTo>
                    <a:pt x="472" y="19"/>
                  </a:lnTo>
                  <a:lnTo>
                    <a:pt x="469" y="21"/>
                  </a:lnTo>
                  <a:lnTo>
                    <a:pt x="470" y="21"/>
                  </a:lnTo>
                  <a:lnTo>
                    <a:pt x="470" y="22"/>
                  </a:lnTo>
                  <a:lnTo>
                    <a:pt x="470" y="23"/>
                  </a:lnTo>
                  <a:lnTo>
                    <a:pt x="468" y="22"/>
                  </a:lnTo>
                  <a:lnTo>
                    <a:pt x="468" y="23"/>
                  </a:lnTo>
                  <a:lnTo>
                    <a:pt x="469" y="23"/>
                  </a:lnTo>
                  <a:lnTo>
                    <a:pt x="469" y="24"/>
                  </a:lnTo>
                  <a:lnTo>
                    <a:pt x="470" y="23"/>
                  </a:lnTo>
                  <a:lnTo>
                    <a:pt x="470" y="24"/>
                  </a:lnTo>
                  <a:lnTo>
                    <a:pt x="470" y="25"/>
                  </a:lnTo>
                  <a:lnTo>
                    <a:pt x="471" y="25"/>
                  </a:lnTo>
                  <a:lnTo>
                    <a:pt x="471" y="26"/>
                  </a:lnTo>
                  <a:lnTo>
                    <a:pt x="470" y="26"/>
                  </a:lnTo>
                  <a:lnTo>
                    <a:pt x="470" y="27"/>
                  </a:lnTo>
                  <a:lnTo>
                    <a:pt x="471" y="29"/>
                  </a:lnTo>
                  <a:lnTo>
                    <a:pt x="471" y="30"/>
                  </a:lnTo>
                  <a:lnTo>
                    <a:pt x="470" y="30"/>
                  </a:lnTo>
                  <a:lnTo>
                    <a:pt x="471" y="30"/>
                  </a:lnTo>
                  <a:lnTo>
                    <a:pt x="471" y="29"/>
                  </a:lnTo>
                  <a:lnTo>
                    <a:pt x="471" y="27"/>
                  </a:lnTo>
                  <a:lnTo>
                    <a:pt x="472" y="26"/>
                  </a:lnTo>
                  <a:lnTo>
                    <a:pt x="473" y="26"/>
                  </a:lnTo>
                  <a:lnTo>
                    <a:pt x="474" y="26"/>
                  </a:lnTo>
                  <a:lnTo>
                    <a:pt x="476" y="27"/>
                  </a:lnTo>
                  <a:lnTo>
                    <a:pt x="476" y="26"/>
                  </a:lnTo>
                  <a:lnTo>
                    <a:pt x="476" y="25"/>
                  </a:lnTo>
                  <a:lnTo>
                    <a:pt x="476" y="26"/>
                  </a:lnTo>
                  <a:lnTo>
                    <a:pt x="477" y="26"/>
                  </a:lnTo>
                  <a:lnTo>
                    <a:pt x="477" y="25"/>
                  </a:lnTo>
                  <a:lnTo>
                    <a:pt x="477" y="24"/>
                  </a:lnTo>
                  <a:lnTo>
                    <a:pt x="477" y="23"/>
                  </a:lnTo>
                  <a:lnTo>
                    <a:pt x="477" y="22"/>
                  </a:lnTo>
                  <a:lnTo>
                    <a:pt x="478" y="21"/>
                  </a:lnTo>
                  <a:lnTo>
                    <a:pt x="479" y="19"/>
                  </a:lnTo>
                  <a:lnTo>
                    <a:pt x="480" y="18"/>
                  </a:lnTo>
                  <a:lnTo>
                    <a:pt x="480" y="17"/>
                  </a:lnTo>
                  <a:lnTo>
                    <a:pt x="481" y="18"/>
                  </a:lnTo>
                  <a:lnTo>
                    <a:pt x="481" y="19"/>
                  </a:lnTo>
                  <a:lnTo>
                    <a:pt x="482" y="19"/>
                  </a:lnTo>
                  <a:lnTo>
                    <a:pt x="482" y="18"/>
                  </a:lnTo>
                  <a:lnTo>
                    <a:pt x="482" y="17"/>
                  </a:lnTo>
                  <a:lnTo>
                    <a:pt x="481" y="16"/>
                  </a:lnTo>
                  <a:lnTo>
                    <a:pt x="480" y="15"/>
                  </a:lnTo>
                  <a:lnTo>
                    <a:pt x="481" y="15"/>
                  </a:lnTo>
                  <a:lnTo>
                    <a:pt x="482" y="14"/>
                  </a:lnTo>
                  <a:lnTo>
                    <a:pt x="483" y="15"/>
                  </a:lnTo>
                  <a:lnTo>
                    <a:pt x="483" y="14"/>
                  </a:lnTo>
                  <a:lnTo>
                    <a:pt x="483" y="13"/>
                  </a:lnTo>
                  <a:lnTo>
                    <a:pt x="483" y="12"/>
                  </a:lnTo>
                  <a:lnTo>
                    <a:pt x="485" y="13"/>
                  </a:lnTo>
                  <a:lnTo>
                    <a:pt x="485" y="14"/>
                  </a:lnTo>
                  <a:lnTo>
                    <a:pt x="485" y="15"/>
                  </a:lnTo>
                  <a:lnTo>
                    <a:pt x="485" y="16"/>
                  </a:lnTo>
                  <a:lnTo>
                    <a:pt x="485" y="17"/>
                  </a:lnTo>
                  <a:lnTo>
                    <a:pt x="483" y="17"/>
                  </a:lnTo>
                  <a:lnTo>
                    <a:pt x="483" y="18"/>
                  </a:lnTo>
                  <a:lnTo>
                    <a:pt x="485" y="18"/>
                  </a:lnTo>
                  <a:lnTo>
                    <a:pt x="485" y="17"/>
                  </a:lnTo>
                  <a:lnTo>
                    <a:pt x="485" y="16"/>
                  </a:lnTo>
                  <a:lnTo>
                    <a:pt x="485" y="15"/>
                  </a:lnTo>
                  <a:lnTo>
                    <a:pt x="485" y="14"/>
                  </a:lnTo>
                  <a:lnTo>
                    <a:pt x="486" y="14"/>
                  </a:lnTo>
                  <a:lnTo>
                    <a:pt x="487" y="14"/>
                  </a:lnTo>
                  <a:lnTo>
                    <a:pt x="487" y="15"/>
                  </a:lnTo>
                  <a:lnTo>
                    <a:pt x="488" y="15"/>
                  </a:lnTo>
                  <a:lnTo>
                    <a:pt x="489" y="16"/>
                  </a:lnTo>
                  <a:lnTo>
                    <a:pt x="490" y="17"/>
                  </a:lnTo>
                  <a:lnTo>
                    <a:pt x="490" y="18"/>
                  </a:lnTo>
                  <a:lnTo>
                    <a:pt x="491" y="18"/>
                  </a:lnTo>
                  <a:lnTo>
                    <a:pt x="491" y="19"/>
                  </a:lnTo>
                  <a:lnTo>
                    <a:pt x="490" y="19"/>
                  </a:lnTo>
                  <a:lnTo>
                    <a:pt x="490" y="21"/>
                  </a:lnTo>
                  <a:lnTo>
                    <a:pt x="490" y="22"/>
                  </a:lnTo>
                  <a:lnTo>
                    <a:pt x="490" y="23"/>
                  </a:lnTo>
                  <a:lnTo>
                    <a:pt x="489" y="23"/>
                  </a:lnTo>
                  <a:lnTo>
                    <a:pt x="488" y="24"/>
                  </a:lnTo>
                  <a:lnTo>
                    <a:pt x="489" y="24"/>
                  </a:lnTo>
                  <a:lnTo>
                    <a:pt x="490" y="25"/>
                  </a:lnTo>
                  <a:lnTo>
                    <a:pt x="490" y="26"/>
                  </a:lnTo>
                  <a:lnTo>
                    <a:pt x="491" y="27"/>
                  </a:lnTo>
                  <a:lnTo>
                    <a:pt x="494" y="26"/>
                  </a:lnTo>
                  <a:lnTo>
                    <a:pt x="495" y="26"/>
                  </a:lnTo>
                  <a:lnTo>
                    <a:pt x="496" y="27"/>
                  </a:lnTo>
                  <a:lnTo>
                    <a:pt x="496" y="29"/>
                  </a:lnTo>
                  <a:lnTo>
                    <a:pt x="496" y="30"/>
                  </a:lnTo>
                  <a:lnTo>
                    <a:pt x="497" y="30"/>
                  </a:lnTo>
                  <a:lnTo>
                    <a:pt x="497" y="29"/>
                  </a:lnTo>
                  <a:lnTo>
                    <a:pt x="498" y="29"/>
                  </a:lnTo>
                  <a:lnTo>
                    <a:pt x="499" y="26"/>
                  </a:lnTo>
                  <a:lnTo>
                    <a:pt x="500" y="26"/>
                  </a:lnTo>
                  <a:lnTo>
                    <a:pt x="500" y="24"/>
                  </a:lnTo>
                  <a:lnTo>
                    <a:pt x="502" y="24"/>
                  </a:lnTo>
                  <a:lnTo>
                    <a:pt x="507" y="24"/>
                  </a:lnTo>
                  <a:lnTo>
                    <a:pt x="508" y="24"/>
                  </a:lnTo>
                  <a:lnTo>
                    <a:pt x="510" y="24"/>
                  </a:lnTo>
                  <a:lnTo>
                    <a:pt x="511" y="23"/>
                  </a:lnTo>
                  <a:lnTo>
                    <a:pt x="511" y="22"/>
                  </a:lnTo>
                  <a:lnTo>
                    <a:pt x="512" y="23"/>
                  </a:lnTo>
                  <a:lnTo>
                    <a:pt x="513" y="23"/>
                  </a:lnTo>
                  <a:lnTo>
                    <a:pt x="513" y="24"/>
                  </a:lnTo>
                  <a:lnTo>
                    <a:pt x="514" y="24"/>
                  </a:lnTo>
                  <a:lnTo>
                    <a:pt x="514" y="23"/>
                  </a:lnTo>
                  <a:lnTo>
                    <a:pt x="515" y="23"/>
                  </a:lnTo>
                  <a:lnTo>
                    <a:pt x="515" y="24"/>
                  </a:lnTo>
                  <a:lnTo>
                    <a:pt x="516" y="24"/>
                  </a:lnTo>
                  <a:lnTo>
                    <a:pt x="516" y="25"/>
                  </a:lnTo>
                  <a:lnTo>
                    <a:pt x="518" y="25"/>
                  </a:lnTo>
                  <a:lnTo>
                    <a:pt x="518" y="24"/>
                  </a:lnTo>
                  <a:lnTo>
                    <a:pt x="518" y="25"/>
                  </a:lnTo>
                  <a:lnTo>
                    <a:pt x="519" y="25"/>
                  </a:lnTo>
                  <a:lnTo>
                    <a:pt x="519" y="26"/>
                  </a:lnTo>
                  <a:lnTo>
                    <a:pt x="519" y="27"/>
                  </a:lnTo>
                  <a:lnTo>
                    <a:pt x="520" y="27"/>
                  </a:lnTo>
                  <a:lnTo>
                    <a:pt x="520" y="26"/>
                  </a:lnTo>
                  <a:lnTo>
                    <a:pt x="520" y="25"/>
                  </a:lnTo>
                  <a:lnTo>
                    <a:pt x="519" y="24"/>
                  </a:lnTo>
                  <a:lnTo>
                    <a:pt x="522" y="24"/>
                  </a:lnTo>
                  <a:lnTo>
                    <a:pt x="524" y="25"/>
                  </a:lnTo>
                  <a:lnTo>
                    <a:pt x="527" y="27"/>
                  </a:lnTo>
                  <a:lnTo>
                    <a:pt x="525" y="29"/>
                  </a:lnTo>
                  <a:lnTo>
                    <a:pt x="524" y="31"/>
                  </a:lnTo>
                  <a:lnTo>
                    <a:pt x="523" y="31"/>
                  </a:lnTo>
                  <a:lnTo>
                    <a:pt x="523" y="32"/>
                  </a:lnTo>
                  <a:lnTo>
                    <a:pt x="522" y="32"/>
                  </a:lnTo>
                  <a:lnTo>
                    <a:pt x="522" y="33"/>
                  </a:lnTo>
                  <a:lnTo>
                    <a:pt x="522" y="34"/>
                  </a:lnTo>
                  <a:lnTo>
                    <a:pt x="522" y="35"/>
                  </a:lnTo>
                  <a:lnTo>
                    <a:pt x="523" y="37"/>
                  </a:lnTo>
                  <a:lnTo>
                    <a:pt x="525" y="38"/>
                  </a:lnTo>
                  <a:lnTo>
                    <a:pt x="528" y="38"/>
                  </a:lnTo>
                  <a:lnTo>
                    <a:pt x="529" y="38"/>
                  </a:lnTo>
                  <a:lnTo>
                    <a:pt x="528" y="39"/>
                  </a:lnTo>
                  <a:lnTo>
                    <a:pt x="528" y="38"/>
                  </a:lnTo>
                  <a:lnTo>
                    <a:pt x="523" y="38"/>
                  </a:lnTo>
                  <a:lnTo>
                    <a:pt x="522" y="38"/>
                  </a:lnTo>
                  <a:lnTo>
                    <a:pt x="521" y="38"/>
                  </a:lnTo>
                  <a:lnTo>
                    <a:pt x="521" y="39"/>
                  </a:lnTo>
                  <a:lnTo>
                    <a:pt x="520" y="39"/>
                  </a:lnTo>
                  <a:lnTo>
                    <a:pt x="521" y="39"/>
                  </a:lnTo>
                  <a:lnTo>
                    <a:pt x="522" y="40"/>
                  </a:lnTo>
                  <a:lnTo>
                    <a:pt x="523" y="39"/>
                  </a:lnTo>
                  <a:lnTo>
                    <a:pt x="530" y="39"/>
                  </a:lnTo>
                  <a:lnTo>
                    <a:pt x="532" y="39"/>
                  </a:lnTo>
                  <a:lnTo>
                    <a:pt x="533" y="39"/>
                  </a:lnTo>
                  <a:lnTo>
                    <a:pt x="533" y="40"/>
                  </a:lnTo>
                  <a:lnTo>
                    <a:pt x="533" y="41"/>
                  </a:lnTo>
                  <a:lnTo>
                    <a:pt x="532" y="41"/>
                  </a:lnTo>
                  <a:lnTo>
                    <a:pt x="531" y="41"/>
                  </a:lnTo>
                  <a:lnTo>
                    <a:pt x="532" y="41"/>
                  </a:lnTo>
                  <a:lnTo>
                    <a:pt x="532" y="42"/>
                  </a:lnTo>
                  <a:lnTo>
                    <a:pt x="531" y="42"/>
                  </a:lnTo>
                  <a:lnTo>
                    <a:pt x="530" y="42"/>
                  </a:lnTo>
                  <a:lnTo>
                    <a:pt x="530" y="44"/>
                  </a:lnTo>
                  <a:lnTo>
                    <a:pt x="533" y="44"/>
                  </a:lnTo>
                  <a:lnTo>
                    <a:pt x="538" y="44"/>
                  </a:lnTo>
                  <a:lnTo>
                    <a:pt x="539" y="44"/>
                  </a:lnTo>
                  <a:lnTo>
                    <a:pt x="540" y="46"/>
                  </a:lnTo>
                  <a:lnTo>
                    <a:pt x="540" y="47"/>
                  </a:lnTo>
                  <a:lnTo>
                    <a:pt x="541" y="47"/>
                  </a:lnTo>
                  <a:lnTo>
                    <a:pt x="542" y="47"/>
                  </a:lnTo>
                  <a:lnTo>
                    <a:pt x="541" y="46"/>
                  </a:lnTo>
                  <a:lnTo>
                    <a:pt x="541" y="44"/>
                  </a:lnTo>
                  <a:lnTo>
                    <a:pt x="542" y="44"/>
                  </a:lnTo>
                  <a:lnTo>
                    <a:pt x="545" y="43"/>
                  </a:lnTo>
                  <a:lnTo>
                    <a:pt x="546" y="43"/>
                  </a:lnTo>
                  <a:lnTo>
                    <a:pt x="547" y="43"/>
                  </a:lnTo>
                  <a:lnTo>
                    <a:pt x="547" y="42"/>
                  </a:lnTo>
                  <a:lnTo>
                    <a:pt x="548" y="43"/>
                  </a:lnTo>
                  <a:lnTo>
                    <a:pt x="548" y="42"/>
                  </a:lnTo>
                  <a:lnTo>
                    <a:pt x="548" y="41"/>
                  </a:lnTo>
                  <a:lnTo>
                    <a:pt x="550" y="41"/>
                  </a:lnTo>
                  <a:lnTo>
                    <a:pt x="552" y="41"/>
                  </a:lnTo>
                  <a:lnTo>
                    <a:pt x="552" y="42"/>
                  </a:lnTo>
                  <a:lnTo>
                    <a:pt x="553" y="43"/>
                  </a:lnTo>
                  <a:lnTo>
                    <a:pt x="553" y="42"/>
                  </a:lnTo>
                  <a:lnTo>
                    <a:pt x="554" y="42"/>
                  </a:lnTo>
                  <a:lnTo>
                    <a:pt x="554" y="43"/>
                  </a:lnTo>
                  <a:lnTo>
                    <a:pt x="554" y="46"/>
                  </a:lnTo>
                  <a:lnTo>
                    <a:pt x="556" y="44"/>
                  </a:lnTo>
                  <a:lnTo>
                    <a:pt x="557" y="44"/>
                  </a:lnTo>
                  <a:lnTo>
                    <a:pt x="561" y="41"/>
                  </a:lnTo>
                  <a:lnTo>
                    <a:pt x="562" y="41"/>
                  </a:lnTo>
                  <a:lnTo>
                    <a:pt x="563" y="42"/>
                  </a:lnTo>
                  <a:lnTo>
                    <a:pt x="564" y="41"/>
                  </a:lnTo>
                  <a:lnTo>
                    <a:pt x="566" y="41"/>
                  </a:lnTo>
                  <a:lnTo>
                    <a:pt x="567" y="41"/>
                  </a:lnTo>
                  <a:lnTo>
                    <a:pt x="567" y="42"/>
                  </a:lnTo>
                  <a:lnTo>
                    <a:pt x="569" y="42"/>
                  </a:lnTo>
                  <a:lnTo>
                    <a:pt x="570" y="42"/>
                  </a:lnTo>
                  <a:lnTo>
                    <a:pt x="569" y="41"/>
                  </a:lnTo>
                  <a:lnTo>
                    <a:pt x="570" y="41"/>
                  </a:lnTo>
                  <a:lnTo>
                    <a:pt x="574" y="43"/>
                  </a:lnTo>
                  <a:lnTo>
                    <a:pt x="574" y="44"/>
                  </a:lnTo>
                  <a:lnTo>
                    <a:pt x="575" y="44"/>
                  </a:lnTo>
                  <a:lnTo>
                    <a:pt x="577" y="46"/>
                  </a:lnTo>
                  <a:lnTo>
                    <a:pt x="578" y="46"/>
                  </a:lnTo>
                  <a:lnTo>
                    <a:pt x="579" y="46"/>
                  </a:lnTo>
                  <a:lnTo>
                    <a:pt x="580" y="46"/>
                  </a:lnTo>
                  <a:lnTo>
                    <a:pt x="580" y="47"/>
                  </a:lnTo>
                  <a:lnTo>
                    <a:pt x="581" y="47"/>
                  </a:lnTo>
                  <a:lnTo>
                    <a:pt x="582" y="48"/>
                  </a:lnTo>
                  <a:lnTo>
                    <a:pt x="582" y="49"/>
                  </a:lnTo>
                  <a:lnTo>
                    <a:pt x="582" y="50"/>
                  </a:lnTo>
                  <a:lnTo>
                    <a:pt x="583" y="50"/>
                  </a:lnTo>
                  <a:lnTo>
                    <a:pt x="584" y="50"/>
                  </a:lnTo>
                  <a:lnTo>
                    <a:pt x="586" y="48"/>
                  </a:lnTo>
                  <a:lnTo>
                    <a:pt x="587" y="48"/>
                  </a:lnTo>
                  <a:lnTo>
                    <a:pt x="588" y="49"/>
                  </a:lnTo>
                  <a:lnTo>
                    <a:pt x="588" y="50"/>
                  </a:lnTo>
                  <a:lnTo>
                    <a:pt x="589" y="50"/>
                  </a:lnTo>
                  <a:lnTo>
                    <a:pt x="590" y="50"/>
                  </a:lnTo>
                  <a:lnTo>
                    <a:pt x="591" y="50"/>
                  </a:lnTo>
                  <a:lnTo>
                    <a:pt x="592" y="50"/>
                  </a:lnTo>
                  <a:lnTo>
                    <a:pt x="592" y="51"/>
                  </a:lnTo>
                  <a:lnTo>
                    <a:pt x="592" y="52"/>
                  </a:lnTo>
                  <a:lnTo>
                    <a:pt x="592" y="54"/>
                  </a:lnTo>
                  <a:lnTo>
                    <a:pt x="595" y="55"/>
                  </a:lnTo>
                  <a:lnTo>
                    <a:pt x="598" y="55"/>
                  </a:lnTo>
                  <a:lnTo>
                    <a:pt x="600" y="56"/>
                  </a:lnTo>
                  <a:lnTo>
                    <a:pt x="601" y="56"/>
                  </a:lnTo>
                  <a:lnTo>
                    <a:pt x="603" y="57"/>
                  </a:lnTo>
                  <a:lnTo>
                    <a:pt x="606" y="56"/>
                  </a:lnTo>
                  <a:lnTo>
                    <a:pt x="608" y="56"/>
                  </a:lnTo>
                  <a:lnTo>
                    <a:pt x="613" y="56"/>
                  </a:lnTo>
                  <a:lnTo>
                    <a:pt x="616" y="56"/>
                  </a:lnTo>
                  <a:lnTo>
                    <a:pt x="619" y="57"/>
                  </a:lnTo>
                  <a:lnTo>
                    <a:pt x="620" y="57"/>
                  </a:lnTo>
                  <a:lnTo>
                    <a:pt x="621" y="57"/>
                  </a:lnTo>
                  <a:lnTo>
                    <a:pt x="621" y="56"/>
                  </a:lnTo>
                  <a:lnTo>
                    <a:pt x="622" y="57"/>
                  </a:lnTo>
                  <a:lnTo>
                    <a:pt x="623" y="58"/>
                  </a:lnTo>
                  <a:lnTo>
                    <a:pt x="624" y="59"/>
                  </a:lnTo>
                  <a:lnTo>
                    <a:pt x="625" y="60"/>
                  </a:lnTo>
                  <a:lnTo>
                    <a:pt x="626" y="60"/>
                  </a:lnTo>
                  <a:lnTo>
                    <a:pt x="626" y="59"/>
                  </a:lnTo>
                  <a:lnTo>
                    <a:pt x="626" y="60"/>
                  </a:lnTo>
                  <a:lnTo>
                    <a:pt x="628" y="62"/>
                  </a:lnTo>
                  <a:lnTo>
                    <a:pt x="629" y="63"/>
                  </a:lnTo>
                  <a:lnTo>
                    <a:pt x="631" y="62"/>
                  </a:lnTo>
                  <a:lnTo>
                    <a:pt x="631" y="63"/>
                  </a:lnTo>
                  <a:lnTo>
                    <a:pt x="630" y="64"/>
                  </a:lnTo>
                  <a:lnTo>
                    <a:pt x="632" y="64"/>
                  </a:lnTo>
                  <a:lnTo>
                    <a:pt x="636" y="65"/>
                  </a:lnTo>
                  <a:lnTo>
                    <a:pt x="636" y="64"/>
                  </a:lnTo>
                  <a:lnTo>
                    <a:pt x="637" y="65"/>
                  </a:lnTo>
                  <a:lnTo>
                    <a:pt x="639" y="65"/>
                  </a:lnTo>
                  <a:lnTo>
                    <a:pt x="640" y="65"/>
                  </a:lnTo>
                  <a:lnTo>
                    <a:pt x="641" y="64"/>
                  </a:lnTo>
                  <a:lnTo>
                    <a:pt x="641" y="63"/>
                  </a:lnTo>
                  <a:lnTo>
                    <a:pt x="643" y="62"/>
                  </a:lnTo>
                  <a:lnTo>
                    <a:pt x="646" y="62"/>
                  </a:lnTo>
                  <a:lnTo>
                    <a:pt x="647" y="62"/>
                  </a:lnTo>
                  <a:lnTo>
                    <a:pt x="647" y="60"/>
                  </a:lnTo>
                  <a:lnTo>
                    <a:pt x="648" y="62"/>
                  </a:lnTo>
                  <a:lnTo>
                    <a:pt x="648" y="63"/>
                  </a:lnTo>
                  <a:lnTo>
                    <a:pt x="648" y="64"/>
                  </a:lnTo>
                  <a:lnTo>
                    <a:pt x="648" y="63"/>
                  </a:lnTo>
                  <a:lnTo>
                    <a:pt x="649" y="62"/>
                  </a:lnTo>
                  <a:lnTo>
                    <a:pt x="648" y="62"/>
                  </a:lnTo>
                  <a:lnTo>
                    <a:pt x="648" y="60"/>
                  </a:lnTo>
                  <a:lnTo>
                    <a:pt x="649" y="59"/>
                  </a:lnTo>
                  <a:lnTo>
                    <a:pt x="649" y="60"/>
                  </a:lnTo>
                  <a:lnTo>
                    <a:pt x="650" y="60"/>
                  </a:lnTo>
                  <a:lnTo>
                    <a:pt x="651" y="60"/>
                  </a:lnTo>
                  <a:lnTo>
                    <a:pt x="653" y="59"/>
                  </a:lnTo>
                  <a:lnTo>
                    <a:pt x="654" y="59"/>
                  </a:lnTo>
                  <a:lnTo>
                    <a:pt x="654" y="60"/>
                  </a:lnTo>
                  <a:lnTo>
                    <a:pt x="656" y="59"/>
                  </a:lnTo>
                  <a:lnTo>
                    <a:pt x="656" y="58"/>
                  </a:lnTo>
                  <a:lnTo>
                    <a:pt x="656" y="59"/>
                  </a:lnTo>
                  <a:lnTo>
                    <a:pt x="658" y="59"/>
                  </a:lnTo>
                  <a:lnTo>
                    <a:pt x="659" y="62"/>
                  </a:lnTo>
                  <a:lnTo>
                    <a:pt x="659" y="60"/>
                  </a:lnTo>
                  <a:lnTo>
                    <a:pt x="659" y="59"/>
                  </a:lnTo>
                  <a:lnTo>
                    <a:pt x="659" y="58"/>
                  </a:lnTo>
                  <a:lnTo>
                    <a:pt x="661" y="59"/>
                  </a:lnTo>
                  <a:lnTo>
                    <a:pt x="662" y="59"/>
                  </a:lnTo>
                  <a:lnTo>
                    <a:pt x="662" y="60"/>
                  </a:lnTo>
                  <a:lnTo>
                    <a:pt x="663" y="60"/>
                  </a:lnTo>
                  <a:lnTo>
                    <a:pt x="664" y="59"/>
                  </a:lnTo>
                  <a:lnTo>
                    <a:pt x="664" y="60"/>
                  </a:lnTo>
                  <a:lnTo>
                    <a:pt x="664" y="62"/>
                  </a:lnTo>
                  <a:lnTo>
                    <a:pt x="665" y="62"/>
                  </a:lnTo>
                  <a:lnTo>
                    <a:pt x="665" y="60"/>
                  </a:lnTo>
                  <a:lnTo>
                    <a:pt x="666" y="60"/>
                  </a:lnTo>
                  <a:lnTo>
                    <a:pt x="670" y="63"/>
                  </a:lnTo>
                  <a:lnTo>
                    <a:pt x="670" y="64"/>
                  </a:lnTo>
                  <a:lnTo>
                    <a:pt x="670" y="65"/>
                  </a:lnTo>
                  <a:lnTo>
                    <a:pt x="671" y="65"/>
                  </a:lnTo>
                  <a:lnTo>
                    <a:pt x="672" y="65"/>
                  </a:lnTo>
                  <a:lnTo>
                    <a:pt x="671" y="65"/>
                  </a:lnTo>
                  <a:lnTo>
                    <a:pt x="672" y="66"/>
                  </a:lnTo>
                  <a:lnTo>
                    <a:pt x="673" y="67"/>
                  </a:lnTo>
                  <a:lnTo>
                    <a:pt x="673" y="68"/>
                  </a:lnTo>
                  <a:lnTo>
                    <a:pt x="674" y="68"/>
                  </a:lnTo>
                  <a:lnTo>
                    <a:pt x="674" y="69"/>
                  </a:lnTo>
                  <a:lnTo>
                    <a:pt x="675" y="71"/>
                  </a:lnTo>
                  <a:lnTo>
                    <a:pt x="678" y="71"/>
                  </a:lnTo>
                  <a:lnTo>
                    <a:pt x="679" y="71"/>
                  </a:lnTo>
                  <a:lnTo>
                    <a:pt x="679" y="73"/>
                  </a:lnTo>
                  <a:lnTo>
                    <a:pt x="680" y="73"/>
                  </a:lnTo>
                  <a:lnTo>
                    <a:pt x="680" y="72"/>
                  </a:lnTo>
                  <a:lnTo>
                    <a:pt x="681" y="72"/>
                  </a:lnTo>
                  <a:lnTo>
                    <a:pt x="681" y="73"/>
                  </a:lnTo>
                  <a:lnTo>
                    <a:pt x="684" y="74"/>
                  </a:lnTo>
                  <a:lnTo>
                    <a:pt x="685" y="75"/>
                  </a:lnTo>
                  <a:lnTo>
                    <a:pt x="685" y="76"/>
                  </a:lnTo>
                  <a:lnTo>
                    <a:pt x="687" y="76"/>
                  </a:lnTo>
                  <a:lnTo>
                    <a:pt x="687" y="77"/>
                  </a:lnTo>
                  <a:lnTo>
                    <a:pt x="688" y="79"/>
                  </a:lnTo>
                  <a:lnTo>
                    <a:pt x="690" y="80"/>
                  </a:lnTo>
                  <a:lnTo>
                    <a:pt x="690" y="79"/>
                  </a:lnTo>
                  <a:lnTo>
                    <a:pt x="690" y="77"/>
                  </a:lnTo>
                  <a:lnTo>
                    <a:pt x="689" y="77"/>
                  </a:lnTo>
                  <a:lnTo>
                    <a:pt x="693" y="79"/>
                  </a:lnTo>
                  <a:lnTo>
                    <a:pt x="693" y="85"/>
                  </a:lnTo>
                  <a:lnTo>
                    <a:pt x="693" y="91"/>
                  </a:lnTo>
                  <a:lnTo>
                    <a:pt x="693" y="98"/>
                  </a:lnTo>
                  <a:lnTo>
                    <a:pt x="693" y="104"/>
                  </a:lnTo>
                  <a:lnTo>
                    <a:pt x="693" y="109"/>
                  </a:lnTo>
                  <a:lnTo>
                    <a:pt x="693" y="116"/>
                  </a:lnTo>
                  <a:lnTo>
                    <a:pt x="693" y="122"/>
                  </a:lnTo>
                  <a:lnTo>
                    <a:pt x="693" y="127"/>
                  </a:lnTo>
                  <a:lnTo>
                    <a:pt x="693" y="134"/>
                  </a:lnTo>
                  <a:lnTo>
                    <a:pt x="693" y="140"/>
                  </a:lnTo>
                  <a:lnTo>
                    <a:pt x="693" y="146"/>
                  </a:lnTo>
                  <a:lnTo>
                    <a:pt x="693" y="151"/>
                  </a:lnTo>
                  <a:lnTo>
                    <a:pt x="693" y="157"/>
                  </a:lnTo>
                  <a:lnTo>
                    <a:pt x="693" y="163"/>
                  </a:lnTo>
                  <a:lnTo>
                    <a:pt x="693" y="168"/>
                  </a:lnTo>
                  <a:lnTo>
                    <a:pt x="693" y="174"/>
                  </a:lnTo>
                  <a:lnTo>
                    <a:pt x="693" y="180"/>
                  </a:lnTo>
                  <a:lnTo>
                    <a:pt x="693" y="185"/>
                  </a:lnTo>
                  <a:lnTo>
                    <a:pt x="693" y="191"/>
                  </a:lnTo>
                  <a:lnTo>
                    <a:pt x="693" y="197"/>
                  </a:lnTo>
                  <a:lnTo>
                    <a:pt x="693" y="202"/>
                  </a:lnTo>
                  <a:lnTo>
                    <a:pt x="693" y="207"/>
                  </a:lnTo>
                  <a:lnTo>
                    <a:pt x="693" y="213"/>
                  </a:lnTo>
                  <a:lnTo>
                    <a:pt x="693" y="218"/>
                  </a:lnTo>
                  <a:lnTo>
                    <a:pt x="693" y="224"/>
                  </a:lnTo>
                  <a:lnTo>
                    <a:pt x="693" y="228"/>
                  </a:lnTo>
                  <a:lnTo>
                    <a:pt x="693" y="234"/>
                  </a:lnTo>
                  <a:lnTo>
                    <a:pt x="693" y="240"/>
                  </a:lnTo>
                  <a:lnTo>
                    <a:pt x="693" y="244"/>
                  </a:lnTo>
                  <a:lnTo>
                    <a:pt x="693" y="250"/>
                  </a:lnTo>
                  <a:lnTo>
                    <a:pt x="693" y="255"/>
                  </a:lnTo>
                  <a:lnTo>
                    <a:pt x="693" y="260"/>
                  </a:lnTo>
                  <a:lnTo>
                    <a:pt x="693" y="266"/>
                  </a:lnTo>
                  <a:lnTo>
                    <a:pt x="693" y="270"/>
                  </a:lnTo>
                  <a:lnTo>
                    <a:pt x="693" y="275"/>
                  </a:lnTo>
                  <a:lnTo>
                    <a:pt x="693" y="281"/>
                  </a:lnTo>
                  <a:lnTo>
                    <a:pt x="693" y="285"/>
                  </a:lnTo>
                  <a:lnTo>
                    <a:pt x="693" y="291"/>
                  </a:lnTo>
                  <a:lnTo>
                    <a:pt x="693" y="295"/>
                  </a:lnTo>
                  <a:lnTo>
                    <a:pt x="693" y="300"/>
                  </a:lnTo>
                  <a:lnTo>
                    <a:pt x="693" y="306"/>
                  </a:lnTo>
                  <a:lnTo>
                    <a:pt x="693" y="310"/>
                  </a:lnTo>
                  <a:lnTo>
                    <a:pt x="693" y="315"/>
                  </a:lnTo>
                  <a:lnTo>
                    <a:pt x="693" y="320"/>
                  </a:lnTo>
                  <a:lnTo>
                    <a:pt x="693" y="325"/>
                  </a:lnTo>
                  <a:lnTo>
                    <a:pt x="693" y="330"/>
                  </a:lnTo>
                  <a:lnTo>
                    <a:pt x="693" y="334"/>
                  </a:lnTo>
                  <a:lnTo>
                    <a:pt x="693" y="340"/>
                  </a:lnTo>
                  <a:lnTo>
                    <a:pt x="693" y="344"/>
                  </a:lnTo>
                  <a:lnTo>
                    <a:pt x="693" y="349"/>
                  </a:lnTo>
                  <a:lnTo>
                    <a:pt x="693" y="353"/>
                  </a:lnTo>
                  <a:lnTo>
                    <a:pt x="693" y="358"/>
                  </a:lnTo>
                  <a:lnTo>
                    <a:pt x="693" y="362"/>
                  </a:lnTo>
                  <a:lnTo>
                    <a:pt x="693" y="367"/>
                  </a:lnTo>
                  <a:lnTo>
                    <a:pt x="693" y="372"/>
                  </a:lnTo>
                  <a:lnTo>
                    <a:pt x="693" y="376"/>
                  </a:lnTo>
                  <a:lnTo>
                    <a:pt x="693" y="381"/>
                  </a:lnTo>
                  <a:lnTo>
                    <a:pt x="693" y="385"/>
                  </a:lnTo>
                  <a:lnTo>
                    <a:pt x="693" y="390"/>
                  </a:lnTo>
                  <a:lnTo>
                    <a:pt x="693" y="394"/>
                  </a:lnTo>
                  <a:lnTo>
                    <a:pt x="693" y="399"/>
                  </a:lnTo>
                  <a:lnTo>
                    <a:pt x="693" y="403"/>
                  </a:lnTo>
                  <a:lnTo>
                    <a:pt x="693" y="408"/>
                  </a:lnTo>
                  <a:lnTo>
                    <a:pt x="693" y="412"/>
                  </a:lnTo>
                  <a:lnTo>
                    <a:pt x="695" y="414"/>
                  </a:lnTo>
                  <a:lnTo>
                    <a:pt x="696" y="414"/>
                  </a:lnTo>
                  <a:lnTo>
                    <a:pt x="697" y="414"/>
                  </a:lnTo>
                  <a:lnTo>
                    <a:pt x="699" y="415"/>
                  </a:lnTo>
                  <a:lnTo>
                    <a:pt x="701" y="416"/>
                  </a:lnTo>
                  <a:lnTo>
                    <a:pt x="701" y="415"/>
                  </a:lnTo>
                  <a:lnTo>
                    <a:pt x="701" y="414"/>
                  </a:lnTo>
                  <a:lnTo>
                    <a:pt x="703" y="414"/>
                  </a:lnTo>
                  <a:lnTo>
                    <a:pt x="704" y="414"/>
                  </a:lnTo>
                  <a:lnTo>
                    <a:pt x="706" y="415"/>
                  </a:lnTo>
                  <a:lnTo>
                    <a:pt x="708" y="416"/>
                  </a:lnTo>
                  <a:lnTo>
                    <a:pt x="709" y="416"/>
                  </a:lnTo>
                  <a:lnTo>
                    <a:pt x="710" y="416"/>
                  </a:lnTo>
                  <a:lnTo>
                    <a:pt x="712" y="415"/>
                  </a:lnTo>
                  <a:lnTo>
                    <a:pt x="713" y="412"/>
                  </a:lnTo>
                  <a:lnTo>
                    <a:pt x="714" y="412"/>
                  </a:lnTo>
                  <a:lnTo>
                    <a:pt x="714" y="411"/>
                  </a:lnTo>
                  <a:lnTo>
                    <a:pt x="716" y="411"/>
                  </a:lnTo>
                  <a:lnTo>
                    <a:pt x="717" y="411"/>
                  </a:lnTo>
                  <a:lnTo>
                    <a:pt x="720" y="411"/>
                  </a:lnTo>
                  <a:lnTo>
                    <a:pt x="722" y="411"/>
                  </a:lnTo>
                  <a:lnTo>
                    <a:pt x="723" y="411"/>
                  </a:lnTo>
                  <a:lnTo>
                    <a:pt x="723" y="412"/>
                  </a:lnTo>
                  <a:lnTo>
                    <a:pt x="722" y="415"/>
                  </a:lnTo>
                  <a:lnTo>
                    <a:pt x="722" y="417"/>
                  </a:lnTo>
                  <a:lnTo>
                    <a:pt x="721" y="419"/>
                  </a:lnTo>
                  <a:lnTo>
                    <a:pt x="722" y="422"/>
                  </a:lnTo>
                  <a:lnTo>
                    <a:pt x="723" y="422"/>
                  </a:lnTo>
                  <a:lnTo>
                    <a:pt x="724" y="423"/>
                  </a:lnTo>
                  <a:lnTo>
                    <a:pt x="726" y="424"/>
                  </a:lnTo>
                  <a:lnTo>
                    <a:pt x="727" y="425"/>
                  </a:lnTo>
                  <a:lnTo>
                    <a:pt x="729" y="425"/>
                  </a:lnTo>
                  <a:lnTo>
                    <a:pt x="729" y="427"/>
                  </a:lnTo>
                  <a:lnTo>
                    <a:pt x="729" y="428"/>
                  </a:lnTo>
                  <a:lnTo>
                    <a:pt x="730" y="429"/>
                  </a:lnTo>
                  <a:lnTo>
                    <a:pt x="731" y="431"/>
                  </a:lnTo>
                  <a:lnTo>
                    <a:pt x="733" y="433"/>
                  </a:lnTo>
                  <a:lnTo>
                    <a:pt x="735" y="435"/>
                  </a:lnTo>
                  <a:lnTo>
                    <a:pt x="738" y="437"/>
                  </a:lnTo>
                  <a:lnTo>
                    <a:pt x="740" y="440"/>
                  </a:lnTo>
                  <a:lnTo>
                    <a:pt x="742" y="442"/>
                  </a:lnTo>
                  <a:lnTo>
                    <a:pt x="745" y="444"/>
                  </a:lnTo>
                  <a:lnTo>
                    <a:pt x="745" y="445"/>
                  </a:lnTo>
                  <a:lnTo>
                    <a:pt x="746" y="448"/>
                  </a:lnTo>
                  <a:lnTo>
                    <a:pt x="746" y="449"/>
                  </a:lnTo>
                  <a:lnTo>
                    <a:pt x="747" y="451"/>
                  </a:lnTo>
                  <a:lnTo>
                    <a:pt x="746" y="453"/>
                  </a:lnTo>
                  <a:lnTo>
                    <a:pt x="747" y="454"/>
                  </a:lnTo>
                  <a:lnTo>
                    <a:pt x="749" y="452"/>
                  </a:lnTo>
                  <a:lnTo>
                    <a:pt x="751" y="451"/>
                  </a:lnTo>
                  <a:lnTo>
                    <a:pt x="752" y="450"/>
                  </a:lnTo>
                  <a:lnTo>
                    <a:pt x="752" y="449"/>
                  </a:lnTo>
                  <a:lnTo>
                    <a:pt x="755" y="448"/>
                  </a:lnTo>
                  <a:lnTo>
                    <a:pt x="756" y="447"/>
                  </a:lnTo>
                  <a:lnTo>
                    <a:pt x="757" y="447"/>
                  </a:lnTo>
                  <a:lnTo>
                    <a:pt x="758" y="447"/>
                  </a:lnTo>
                  <a:lnTo>
                    <a:pt x="759" y="447"/>
                  </a:lnTo>
                  <a:lnTo>
                    <a:pt x="760" y="447"/>
                  </a:lnTo>
                  <a:lnTo>
                    <a:pt x="762" y="444"/>
                  </a:lnTo>
                  <a:lnTo>
                    <a:pt x="762" y="443"/>
                  </a:lnTo>
                  <a:lnTo>
                    <a:pt x="762" y="440"/>
                  </a:lnTo>
                  <a:lnTo>
                    <a:pt x="762" y="437"/>
                  </a:lnTo>
                  <a:lnTo>
                    <a:pt x="763" y="439"/>
                  </a:lnTo>
                  <a:lnTo>
                    <a:pt x="764" y="437"/>
                  </a:lnTo>
                  <a:lnTo>
                    <a:pt x="765" y="437"/>
                  </a:lnTo>
                  <a:lnTo>
                    <a:pt x="765" y="436"/>
                  </a:lnTo>
                  <a:lnTo>
                    <a:pt x="765" y="435"/>
                  </a:lnTo>
                  <a:lnTo>
                    <a:pt x="764" y="434"/>
                  </a:lnTo>
                  <a:lnTo>
                    <a:pt x="765" y="433"/>
                  </a:lnTo>
                  <a:lnTo>
                    <a:pt x="766" y="433"/>
                  </a:lnTo>
                  <a:lnTo>
                    <a:pt x="768" y="432"/>
                  </a:lnTo>
                  <a:lnTo>
                    <a:pt x="769" y="432"/>
                  </a:lnTo>
                  <a:lnTo>
                    <a:pt x="771" y="431"/>
                  </a:lnTo>
                  <a:lnTo>
                    <a:pt x="774" y="429"/>
                  </a:lnTo>
                  <a:lnTo>
                    <a:pt x="776" y="428"/>
                  </a:lnTo>
                  <a:lnTo>
                    <a:pt x="777" y="429"/>
                  </a:lnTo>
                  <a:lnTo>
                    <a:pt x="779" y="429"/>
                  </a:lnTo>
                  <a:lnTo>
                    <a:pt x="780" y="431"/>
                  </a:lnTo>
                  <a:lnTo>
                    <a:pt x="780" y="432"/>
                  </a:lnTo>
                  <a:lnTo>
                    <a:pt x="781" y="433"/>
                  </a:lnTo>
                  <a:lnTo>
                    <a:pt x="782" y="433"/>
                  </a:lnTo>
                  <a:lnTo>
                    <a:pt x="782" y="434"/>
                  </a:lnTo>
                  <a:lnTo>
                    <a:pt x="783" y="434"/>
                  </a:lnTo>
                  <a:lnTo>
                    <a:pt x="783" y="435"/>
                  </a:lnTo>
                  <a:lnTo>
                    <a:pt x="783" y="437"/>
                  </a:lnTo>
                  <a:lnTo>
                    <a:pt x="782" y="439"/>
                  </a:lnTo>
                  <a:lnTo>
                    <a:pt x="783" y="440"/>
                  </a:lnTo>
                  <a:lnTo>
                    <a:pt x="783" y="441"/>
                  </a:lnTo>
                  <a:lnTo>
                    <a:pt x="783" y="442"/>
                  </a:lnTo>
                  <a:lnTo>
                    <a:pt x="784" y="443"/>
                  </a:lnTo>
                  <a:lnTo>
                    <a:pt x="785" y="444"/>
                  </a:lnTo>
                  <a:lnTo>
                    <a:pt x="788" y="444"/>
                  </a:lnTo>
                  <a:lnTo>
                    <a:pt x="788" y="445"/>
                  </a:lnTo>
                  <a:lnTo>
                    <a:pt x="789" y="445"/>
                  </a:lnTo>
                  <a:lnTo>
                    <a:pt x="789" y="447"/>
                  </a:lnTo>
                  <a:lnTo>
                    <a:pt x="789" y="448"/>
                  </a:lnTo>
                  <a:lnTo>
                    <a:pt x="790" y="448"/>
                  </a:lnTo>
                  <a:lnTo>
                    <a:pt x="791" y="448"/>
                  </a:lnTo>
                  <a:lnTo>
                    <a:pt x="791" y="449"/>
                  </a:lnTo>
                  <a:lnTo>
                    <a:pt x="792" y="450"/>
                  </a:lnTo>
                  <a:lnTo>
                    <a:pt x="792" y="451"/>
                  </a:lnTo>
                  <a:lnTo>
                    <a:pt x="792" y="452"/>
                  </a:lnTo>
                  <a:lnTo>
                    <a:pt x="793" y="452"/>
                  </a:lnTo>
                  <a:lnTo>
                    <a:pt x="793" y="453"/>
                  </a:lnTo>
                  <a:lnTo>
                    <a:pt x="793" y="454"/>
                  </a:lnTo>
                  <a:lnTo>
                    <a:pt x="796" y="456"/>
                  </a:lnTo>
                  <a:lnTo>
                    <a:pt x="797" y="457"/>
                  </a:lnTo>
                  <a:lnTo>
                    <a:pt x="799" y="458"/>
                  </a:lnTo>
                  <a:lnTo>
                    <a:pt x="800" y="459"/>
                  </a:lnTo>
                  <a:lnTo>
                    <a:pt x="801" y="459"/>
                  </a:lnTo>
                  <a:lnTo>
                    <a:pt x="801" y="460"/>
                  </a:lnTo>
                  <a:lnTo>
                    <a:pt x="802" y="462"/>
                  </a:lnTo>
                  <a:lnTo>
                    <a:pt x="804" y="465"/>
                  </a:lnTo>
                  <a:lnTo>
                    <a:pt x="805" y="466"/>
                  </a:lnTo>
                  <a:lnTo>
                    <a:pt x="806" y="467"/>
                  </a:lnTo>
                  <a:lnTo>
                    <a:pt x="807" y="468"/>
                  </a:lnTo>
                  <a:lnTo>
                    <a:pt x="807" y="469"/>
                  </a:lnTo>
                  <a:lnTo>
                    <a:pt x="807" y="470"/>
                  </a:lnTo>
                  <a:lnTo>
                    <a:pt x="808" y="472"/>
                  </a:lnTo>
                  <a:lnTo>
                    <a:pt x="809" y="474"/>
                  </a:lnTo>
                  <a:lnTo>
                    <a:pt x="810" y="476"/>
                  </a:lnTo>
                  <a:lnTo>
                    <a:pt x="811" y="476"/>
                  </a:lnTo>
                  <a:lnTo>
                    <a:pt x="811" y="479"/>
                  </a:lnTo>
                  <a:lnTo>
                    <a:pt x="813" y="479"/>
                  </a:lnTo>
                  <a:lnTo>
                    <a:pt x="814" y="482"/>
                  </a:lnTo>
                  <a:lnTo>
                    <a:pt x="815" y="483"/>
                  </a:lnTo>
                  <a:lnTo>
                    <a:pt x="816" y="486"/>
                  </a:lnTo>
                  <a:lnTo>
                    <a:pt x="817" y="490"/>
                  </a:lnTo>
                  <a:lnTo>
                    <a:pt x="818" y="492"/>
                  </a:lnTo>
                  <a:lnTo>
                    <a:pt x="819" y="494"/>
                  </a:lnTo>
                  <a:lnTo>
                    <a:pt x="822" y="496"/>
                  </a:lnTo>
                  <a:lnTo>
                    <a:pt x="823" y="498"/>
                  </a:lnTo>
                  <a:lnTo>
                    <a:pt x="824" y="500"/>
                  </a:lnTo>
                  <a:lnTo>
                    <a:pt x="825" y="502"/>
                  </a:lnTo>
                  <a:lnTo>
                    <a:pt x="824" y="503"/>
                  </a:lnTo>
                  <a:lnTo>
                    <a:pt x="823" y="506"/>
                  </a:lnTo>
                  <a:lnTo>
                    <a:pt x="826" y="507"/>
                  </a:lnTo>
                  <a:lnTo>
                    <a:pt x="827" y="507"/>
                  </a:lnTo>
                  <a:lnTo>
                    <a:pt x="826" y="511"/>
                  </a:lnTo>
                  <a:lnTo>
                    <a:pt x="830" y="514"/>
                  </a:lnTo>
                  <a:lnTo>
                    <a:pt x="830" y="515"/>
                  </a:lnTo>
                  <a:lnTo>
                    <a:pt x="831" y="516"/>
                  </a:lnTo>
                  <a:lnTo>
                    <a:pt x="831" y="517"/>
                  </a:lnTo>
                  <a:lnTo>
                    <a:pt x="831" y="518"/>
                  </a:lnTo>
                  <a:lnTo>
                    <a:pt x="831" y="519"/>
                  </a:lnTo>
                  <a:lnTo>
                    <a:pt x="833" y="519"/>
                  </a:lnTo>
                  <a:lnTo>
                    <a:pt x="834" y="519"/>
                  </a:lnTo>
                  <a:lnTo>
                    <a:pt x="835" y="519"/>
                  </a:lnTo>
                  <a:lnTo>
                    <a:pt x="838" y="521"/>
                  </a:lnTo>
                  <a:lnTo>
                    <a:pt x="840" y="523"/>
                  </a:lnTo>
                  <a:lnTo>
                    <a:pt x="842" y="524"/>
                  </a:lnTo>
                  <a:lnTo>
                    <a:pt x="843" y="525"/>
                  </a:lnTo>
                  <a:lnTo>
                    <a:pt x="846" y="525"/>
                  </a:lnTo>
                  <a:lnTo>
                    <a:pt x="847" y="526"/>
                  </a:lnTo>
                  <a:lnTo>
                    <a:pt x="849" y="528"/>
                  </a:lnTo>
                  <a:lnTo>
                    <a:pt x="851" y="528"/>
                  </a:lnTo>
                  <a:lnTo>
                    <a:pt x="851" y="529"/>
                  </a:lnTo>
                  <a:lnTo>
                    <a:pt x="851" y="531"/>
                  </a:lnTo>
                  <a:lnTo>
                    <a:pt x="852" y="532"/>
                  </a:lnTo>
                  <a:lnTo>
                    <a:pt x="853" y="532"/>
                  </a:lnTo>
                  <a:lnTo>
                    <a:pt x="855" y="533"/>
                  </a:lnTo>
                  <a:lnTo>
                    <a:pt x="856" y="532"/>
                  </a:lnTo>
                  <a:lnTo>
                    <a:pt x="857" y="532"/>
                  </a:lnTo>
                  <a:lnTo>
                    <a:pt x="857" y="533"/>
                  </a:lnTo>
                  <a:lnTo>
                    <a:pt x="858" y="534"/>
                  </a:lnTo>
                  <a:lnTo>
                    <a:pt x="858" y="535"/>
                  </a:lnTo>
                  <a:lnTo>
                    <a:pt x="858" y="536"/>
                  </a:lnTo>
                  <a:lnTo>
                    <a:pt x="858" y="537"/>
                  </a:lnTo>
                  <a:lnTo>
                    <a:pt x="857" y="539"/>
                  </a:lnTo>
                  <a:lnTo>
                    <a:pt x="857" y="540"/>
                  </a:lnTo>
                  <a:lnTo>
                    <a:pt x="856" y="540"/>
                  </a:lnTo>
                  <a:lnTo>
                    <a:pt x="856" y="541"/>
                  </a:lnTo>
                  <a:lnTo>
                    <a:pt x="856" y="542"/>
                  </a:lnTo>
                  <a:lnTo>
                    <a:pt x="856" y="543"/>
                  </a:lnTo>
                  <a:lnTo>
                    <a:pt x="856" y="544"/>
                  </a:lnTo>
                  <a:lnTo>
                    <a:pt x="856" y="545"/>
                  </a:lnTo>
                  <a:lnTo>
                    <a:pt x="856" y="546"/>
                  </a:lnTo>
                  <a:lnTo>
                    <a:pt x="857" y="548"/>
                  </a:lnTo>
                  <a:lnTo>
                    <a:pt x="857" y="549"/>
                  </a:lnTo>
                  <a:lnTo>
                    <a:pt x="857" y="550"/>
                  </a:lnTo>
                  <a:lnTo>
                    <a:pt x="857" y="551"/>
                  </a:lnTo>
                  <a:lnTo>
                    <a:pt x="857" y="552"/>
                  </a:lnTo>
                  <a:lnTo>
                    <a:pt x="858" y="552"/>
                  </a:lnTo>
                  <a:lnTo>
                    <a:pt x="858" y="553"/>
                  </a:lnTo>
                  <a:lnTo>
                    <a:pt x="858" y="554"/>
                  </a:lnTo>
                  <a:lnTo>
                    <a:pt x="857" y="554"/>
                  </a:lnTo>
                  <a:lnTo>
                    <a:pt x="857" y="556"/>
                  </a:lnTo>
                  <a:lnTo>
                    <a:pt x="857" y="557"/>
                  </a:lnTo>
                  <a:lnTo>
                    <a:pt x="856" y="557"/>
                  </a:lnTo>
                  <a:lnTo>
                    <a:pt x="856" y="558"/>
                  </a:lnTo>
                  <a:lnTo>
                    <a:pt x="855" y="559"/>
                  </a:lnTo>
                  <a:lnTo>
                    <a:pt x="855" y="560"/>
                  </a:lnTo>
                  <a:lnTo>
                    <a:pt x="853" y="561"/>
                  </a:lnTo>
                  <a:lnTo>
                    <a:pt x="853" y="562"/>
                  </a:lnTo>
                  <a:lnTo>
                    <a:pt x="852" y="564"/>
                  </a:lnTo>
                  <a:lnTo>
                    <a:pt x="851" y="565"/>
                  </a:lnTo>
                  <a:lnTo>
                    <a:pt x="849" y="566"/>
                  </a:lnTo>
                  <a:lnTo>
                    <a:pt x="850" y="566"/>
                  </a:lnTo>
                  <a:lnTo>
                    <a:pt x="850" y="565"/>
                  </a:lnTo>
                  <a:lnTo>
                    <a:pt x="849" y="565"/>
                  </a:lnTo>
                  <a:lnTo>
                    <a:pt x="849" y="566"/>
                  </a:lnTo>
                  <a:lnTo>
                    <a:pt x="848" y="567"/>
                  </a:lnTo>
                  <a:lnTo>
                    <a:pt x="847" y="567"/>
                  </a:lnTo>
                  <a:lnTo>
                    <a:pt x="848" y="566"/>
                  </a:lnTo>
                  <a:lnTo>
                    <a:pt x="848" y="565"/>
                  </a:lnTo>
                  <a:lnTo>
                    <a:pt x="847" y="564"/>
                  </a:lnTo>
                  <a:lnTo>
                    <a:pt x="847" y="562"/>
                  </a:lnTo>
                  <a:lnTo>
                    <a:pt x="847" y="564"/>
                  </a:lnTo>
                  <a:lnTo>
                    <a:pt x="847" y="565"/>
                  </a:lnTo>
                  <a:lnTo>
                    <a:pt x="847" y="566"/>
                  </a:lnTo>
                  <a:lnTo>
                    <a:pt x="846" y="567"/>
                  </a:lnTo>
                  <a:lnTo>
                    <a:pt x="844" y="566"/>
                  </a:lnTo>
                  <a:lnTo>
                    <a:pt x="844" y="565"/>
                  </a:lnTo>
                  <a:lnTo>
                    <a:pt x="844" y="564"/>
                  </a:lnTo>
                  <a:lnTo>
                    <a:pt x="843" y="564"/>
                  </a:lnTo>
                  <a:lnTo>
                    <a:pt x="844" y="564"/>
                  </a:lnTo>
                  <a:lnTo>
                    <a:pt x="844" y="562"/>
                  </a:lnTo>
                  <a:lnTo>
                    <a:pt x="843" y="562"/>
                  </a:lnTo>
                  <a:lnTo>
                    <a:pt x="843" y="561"/>
                  </a:lnTo>
                  <a:lnTo>
                    <a:pt x="843" y="560"/>
                  </a:lnTo>
                  <a:lnTo>
                    <a:pt x="844" y="559"/>
                  </a:lnTo>
                  <a:lnTo>
                    <a:pt x="846" y="559"/>
                  </a:lnTo>
                  <a:lnTo>
                    <a:pt x="847" y="559"/>
                  </a:lnTo>
                  <a:lnTo>
                    <a:pt x="848" y="559"/>
                  </a:lnTo>
                  <a:lnTo>
                    <a:pt x="848" y="558"/>
                  </a:lnTo>
                  <a:lnTo>
                    <a:pt x="848" y="557"/>
                  </a:lnTo>
                  <a:lnTo>
                    <a:pt x="850" y="556"/>
                  </a:lnTo>
                  <a:lnTo>
                    <a:pt x="851" y="553"/>
                  </a:lnTo>
                  <a:lnTo>
                    <a:pt x="851" y="552"/>
                  </a:lnTo>
                  <a:lnTo>
                    <a:pt x="850" y="553"/>
                  </a:lnTo>
                  <a:lnTo>
                    <a:pt x="849" y="556"/>
                  </a:lnTo>
                  <a:lnTo>
                    <a:pt x="848" y="557"/>
                  </a:lnTo>
                  <a:lnTo>
                    <a:pt x="847" y="559"/>
                  </a:lnTo>
                  <a:lnTo>
                    <a:pt x="847" y="558"/>
                  </a:lnTo>
                  <a:lnTo>
                    <a:pt x="846" y="558"/>
                  </a:lnTo>
                  <a:lnTo>
                    <a:pt x="844" y="558"/>
                  </a:lnTo>
                  <a:lnTo>
                    <a:pt x="844" y="559"/>
                  </a:lnTo>
                  <a:lnTo>
                    <a:pt x="843" y="559"/>
                  </a:lnTo>
                  <a:lnTo>
                    <a:pt x="842" y="558"/>
                  </a:lnTo>
                  <a:lnTo>
                    <a:pt x="842" y="557"/>
                  </a:lnTo>
                  <a:lnTo>
                    <a:pt x="842" y="556"/>
                  </a:lnTo>
                  <a:lnTo>
                    <a:pt x="843" y="554"/>
                  </a:lnTo>
                  <a:lnTo>
                    <a:pt x="844" y="553"/>
                  </a:lnTo>
                  <a:lnTo>
                    <a:pt x="849" y="553"/>
                  </a:lnTo>
                  <a:lnTo>
                    <a:pt x="848" y="553"/>
                  </a:lnTo>
                  <a:lnTo>
                    <a:pt x="848" y="552"/>
                  </a:lnTo>
                  <a:lnTo>
                    <a:pt x="849" y="552"/>
                  </a:lnTo>
                  <a:lnTo>
                    <a:pt x="848" y="552"/>
                  </a:lnTo>
                  <a:lnTo>
                    <a:pt x="848" y="553"/>
                  </a:lnTo>
                  <a:lnTo>
                    <a:pt x="847" y="553"/>
                  </a:lnTo>
                  <a:lnTo>
                    <a:pt x="846" y="553"/>
                  </a:lnTo>
                  <a:lnTo>
                    <a:pt x="846" y="552"/>
                  </a:lnTo>
                  <a:lnTo>
                    <a:pt x="844" y="550"/>
                  </a:lnTo>
                  <a:lnTo>
                    <a:pt x="846" y="548"/>
                  </a:lnTo>
                  <a:lnTo>
                    <a:pt x="846" y="546"/>
                  </a:lnTo>
                  <a:lnTo>
                    <a:pt x="846" y="545"/>
                  </a:lnTo>
                  <a:lnTo>
                    <a:pt x="844" y="544"/>
                  </a:lnTo>
                  <a:lnTo>
                    <a:pt x="844" y="543"/>
                  </a:lnTo>
                  <a:lnTo>
                    <a:pt x="844" y="542"/>
                  </a:lnTo>
                  <a:lnTo>
                    <a:pt x="844" y="541"/>
                  </a:lnTo>
                  <a:lnTo>
                    <a:pt x="843" y="541"/>
                  </a:lnTo>
                  <a:lnTo>
                    <a:pt x="844" y="540"/>
                  </a:lnTo>
                  <a:lnTo>
                    <a:pt x="843" y="540"/>
                  </a:lnTo>
                  <a:lnTo>
                    <a:pt x="842" y="539"/>
                  </a:lnTo>
                  <a:lnTo>
                    <a:pt x="842" y="537"/>
                  </a:lnTo>
                  <a:lnTo>
                    <a:pt x="841" y="537"/>
                  </a:lnTo>
                  <a:lnTo>
                    <a:pt x="841" y="536"/>
                  </a:lnTo>
                  <a:lnTo>
                    <a:pt x="841" y="535"/>
                  </a:lnTo>
                  <a:lnTo>
                    <a:pt x="840" y="535"/>
                  </a:lnTo>
                  <a:lnTo>
                    <a:pt x="841" y="534"/>
                  </a:lnTo>
                  <a:lnTo>
                    <a:pt x="842" y="533"/>
                  </a:lnTo>
                  <a:lnTo>
                    <a:pt x="843" y="532"/>
                  </a:lnTo>
                  <a:lnTo>
                    <a:pt x="842" y="532"/>
                  </a:lnTo>
                  <a:lnTo>
                    <a:pt x="842" y="533"/>
                  </a:lnTo>
                  <a:lnTo>
                    <a:pt x="841" y="533"/>
                  </a:lnTo>
                  <a:lnTo>
                    <a:pt x="841" y="534"/>
                  </a:lnTo>
                  <a:lnTo>
                    <a:pt x="840" y="534"/>
                  </a:lnTo>
                  <a:lnTo>
                    <a:pt x="839" y="535"/>
                  </a:lnTo>
                  <a:lnTo>
                    <a:pt x="838" y="536"/>
                  </a:lnTo>
                  <a:lnTo>
                    <a:pt x="838" y="535"/>
                  </a:lnTo>
                  <a:lnTo>
                    <a:pt x="836" y="534"/>
                  </a:lnTo>
                  <a:lnTo>
                    <a:pt x="836" y="535"/>
                  </a:lnTo>
                  <a:lnTo>
                    <a:pt x="835" y="535"/>
                  </a:lnTo>
                  <a:lnTo>
                    <a:pt x="834" y="536"/>
                  </a:lnTo>
                  <a:lnTo>
                    <a:pt x="833" y="536"/>
                  </a:lnTo>
                  <a:lnTo>
                    <a:pt x="833" y="537"/>
                  </a:lnTo>
                  <a:lnTo>
                    <a:pt x="832" y="537"/>
                  </a:lnTo>
                  <a:lnTo>
                    <a:pt x="831" y="537"/>
                  </a:lnTo>
                  <a:lnTo>
                    <a:pt x="831" y="539"/>
                  </a:lnTo>
                  <a:lnTo>
                    <a:pt x="830" y="539"/>
                  </a:lnTo>
                  <a:lnTo>
                    <a:pt x="831" y="540"/>
                  </a:lnTo>
                  <a:lnTo>
                    <a:pt x="832" y="540"/>
                  </a:lnTo>
                  <a:lnTo>
                    <a:pt x="832" y="541"/>
                  </a:lnTo>
                  <a:lnTo>
                    <a:pt x="831" y="542"/>
                  </a:lnTo>
                  <a:lnTo>
                    <a:pt x="830" y="542"/>
                  </a:lnTo>
                  <a:lnTo>
                    <a:pt x="831" y="543"/>
                  </a:lnTo>
                  <a:lnTo>
                    <a:pt x="831" y="544"/>
                  </a:lnTo>
                  <a:lnTo>
                    <a:pt x="830" y="545"/>
                  </a:lnTo>
                  <a:lnTo>
                    <a:pt x="828" y="543"/>
                  </a:lnTo>
                  <a:lnTo>
                    <a:pt x="828" y="544"/>
                  </a:lnTo>
                  <a:lnTo>
                    <a:pt x="828" y="545"/>
                  </a:lnTo>
                  <a:lnTo>
                    <a:pt x="830" y="545"/>
                  </a:lnTo>
                  <a:lnTo>
                    <a:pt x="828" y="545"/>
                  </a:lnTo>
                  <a:lnTo>
                    <a:pt x="830" y="546"/>
                  </a:lnTo>
                  <a:lnTo>
                    <a:pt x="830" y="548"/>
                  </a:lnTo>
                  <a:lnTo>
                    <a:pt x="828" y="548"/>
                  </a:lnTo>
                  <a:lnTo>
                    <a:pt x="826" y="546"/>
                  </a:lnTo>
                  <a:lnTo>
                    <a:pt x="825" y="545"/>
                  </a:lnTo>
                  <a:lnTo>
                    <a:pt x="825" y="543"/>
                  </a:lnTo>
                  <a:lnTo>
                    <a:pt x="825" y="542"/>
                  </a:lnTo>
                  <a:lnTo>
                    <a:pt x="824" y="542"/>
                  </a:lnTo>
                  <a:lnTo>
                    <a:pt x="824" y="541"/>
                  </a:lnTo>
                  <a:lnTo>
                    <a:pt x="825" y="541"/>
                  </a:lnTo>
                  <a:lnTo>
                    <a:pt x="825" y="542"/>
                  </a:lnTo>
                  <a:lnTo>
                    <a:pt x="826" y="542"/>
                  </a:lnTo>
                  <a:lnTo>
                    <a:pt x="825" y="542"/>
                  </a:lnTo>
                  <a:lnTo>
                    <a:pt x="825" y="541"/>
                  </a:lnTo>
                  <a:lnTo>
                    <a:pt x="826" y="540"/>
                  </a:lnTo>
                  <a:lnTo>
                    <a:pt x="827" y="540"/>
                  </a:lnTo>
                  <a:lnTo>
                    <a:pt x="827" y="539"/>
                  </a:lnTo>
                  <a:lnTo>
                    <a:pt x="827" y="537"/>
                  </a:lnTo>
                  <a:lnTo>
                    <a:pt x="827" y="536"/>
                  </a:lnTo>
                  <a:lnTo>
                    <a:pt x="828" y="536"/>
                  </a:lnTo>
                  <a:lnTo>
                    <a:pt x="828" y="535"/>
                  </a:lnTo>
                  <a:lnTo>
                    <a:pt x="828" y="533"/>
                  </a:lnTo>
                  <a:lnTo>
                    <a:pt x="828" y="531"/>
                  </a:lnTo>
                  <a:lnTo>
                    <a:pt x="830" y="529"/>
                  </a:lnTo>
                  <a:lnTo>
                    <a:pt x="831" y="529"/>
                  </a:lnTo>
                  <a:lnTo>
                    <a:pt x="833" y="529"/>
                  </a:lnTo>
                  <a:lnTo>
                    <a:pt x="834" y="529"/>
                  </a:lnTo>
                  <a:lnTo>
                    <a:pt x="835" y="529"/>
                  </a:lnTo>
                  <a:lnTo>
                    <a:pt x="835" y="528"/>
                  </a:lnTo>
                  <a:lnTo>
                    <a:pt x="834" y="529"/>
                  </a:lnTo>
                  <a:lnTo>
                    <a:pt x="833" y="529"/>
                  </a:lnTo>
                  <a:lnTo>
                    <a:pt x="830" y="528"/>
                  </a:lnTo>
                  <a:lnTo>
                    <a:pt x="828" y="527"/>
                  </a:lnTo>
                  <a:lnTo>
                    <a:pt x="828" y="526"/>
                  </a:lnTo>
                  <a:lnTo>
                    <a:pt x="828" y="525"/>
                  </a:lnTo>
                  <a:lnTo>
                    <a:pt x="827" y="525"/>
                  </a:lnTo>
                  <a:lnTo>
                    <a:pt x="826" y="525"/>
                  </a:lnTo>
                  <a:lnTo>
                    <a:pt x="825" y="524"/>
                  </a:lnTo>
                  <a:lnTo>
                    <a:pt x="825" y="523"/>
                  </a:lnTo>
                  <a:lnTo>
                    <a:pt x="825" y="521"/>
                  </a:lnTo>
                  <a:lnTo>
                    <a:pt x="824" y="521"/>
                  </a:lnTo>
                  <a:lnTo>
                    <a:pt x="823" y="520"/>
                  </a:lnTo>
                  <a:lnTo>
                    <a:pt x="823" y="519"/>
                  </a:lnTo>
                  <a:lnTo>
                    <a:pt x="823" y="518"/>
                  </a:lnTo>
                  <a:lnTo>
                    <a:pt x="824" y="518"/>
                  </a:lnTo>
                  <a:lnTo>
                    <a:pt x="823" y="518"/>
                  </a:lnTo>
                  <a:lnTo>
                    <a:pt x="822" y="518"/>
                  </a:lnTo>
                  <a:lnTo>
                    <a:pt x="821" y="518"/>
                  </a:lnTo>
                  <a:lnTo>
                    <a:pt x="819" y="518"/>
                  </a:lnTo>
                  <a:lnTo>
                    <a:pt x="821" y="517"/>
                  </a:lnTo>
                  <a:lnTo>
                    <a:pt x="822" y="517"/>
                  </a:lnTo>
                  <a:lnTo>
                    <a:pt x="822" y="516"/>
                  </a:lnTo>
                  <a:lnTo>
                    <a:pt x="821" y="516"/>
                  </a:lnTo>
                  <a:lnTo>
                    <a:pt x="821" y="515"/>
                  </a:lnTo>
                  <a:lnTo>
                    <a:pt x="822" y="515"/>
                  </a:lnTo>
                  <a:lnTo>
                    <a:pt x="822" y="514"/>
                  </a:lnTo>
                  <a:lnTo>
                    <a:pt x="822" y="512"/>
                  </a:lnTo>
                  <a:lnTo>
                    <a:pt x="823" y="512"/>
                  </a:lnTo>
                  <a:lnTo>
                    <a:pt x="822" y="512"/>
                  </a:lnTo>
                  <a:lnTo>
                    <a:pt x="822" y="514"/>
                  </a:lnTo>
                  <a:lnTo>
                    <a:pt x="821" y="514"/>
                  </a:lnTo>
                  <a:lnTo>
                    <a:pt x="821" y="515"/>
                  </a:lnTo>
                  <a:lnTo>
                    <a:pt x="818" y="514"/>
                  </a:lnTo>
                  <a:lnTo>
                    <a:pt x="817" y="512"/>
                  </a:lnTo>
                  <a:lnTo>
                    <a:pt x="817" y="511"/>
                  </a:lnTo>
                  <a:lnTo>
                    <a:pt x="816" y="511"/>
                  </a:lnTo>
                  <a:lnTo>
                    <a:pt x="816" y="510"/>
                  </a:lnTo>
                  <a:lnTo>
                    <a:pt x="815" y="510"/>
                  </a:lnTo>
                  <a:lnTo>
                    <a:pt x="815" y="509"/>
                  </a:lnTo>
                  <a:lnTo>
                    <a:pt x="815" y="508"/>
                  </a:lnTo>
                  <a:lnTo>
                    <a:pt x="816" y="509"/>
                  </a:lnTo>
                  <a:lnTo>
                    <a:pt x="817" y="509"/>
                  </a:lnTo>
                  <a:lnTo>
                    <a:pt x="817" y="508"/>
                  </a:lnTo>
                  <a:lnTo>
                    <a:pt x="816" y="507"/>
                  </a:lnTo>
                  <a:lnTo>
                    <a:pt x="816" y="506"/>
                  </a:lnTo>
                  <a:lnTo>
                    <a:pt x="815" y="507"/>
                  </a:lnTo>
                  <a:lnTo>
                    <a:pt x="814" y="507"/>
                  </a:lnTo>
                  <a:lnTo>
                    <a:pt x="813" y="506"/>
                  </a:lnTo>
                  <a:lnTo>
                    <a:pt x="811" y="506"/>
                  </a:lnTo>
                  <a:lnTo>
                    <a:pt x="810" y="506"/>
                  </a:lnTo>
                  <a:lnTo>
                    <a:pt x="810" y="504"/>
                  </a:lnTo>
                  <a:lnTo>
                    <a:pt x="811" y="504"/>
                  </a:lnTo>
                  <a:lnTo>
                    <a:pt x="811" y="503"/>
                  </a:lnTo>
                  <a:lnTo>
                    <a:pt x="810" y="503"/>
                  </a:lnTo>
                  <a:lnTo>
                    <a:pt x="809" y="503"/>
                  </a:lnTo>
                  <a:lnTo>
                    <a:pt x="809" y="504"/>
                  </a:lnTo>
                  <a:lnTo>
                    <a:pt x="808" y="504"/>
                  </a:lnTo>
                  <a:lnTo>
                    <a:pt x="807" y="503"/>
                  </a:lnTo>
                  <a:lnTo>
                    <a:pt x="806" y="503"/>
                  </a:lnTo>
                  <a:lnTo>
                    <a:pt x="805" y="502"/>
                  </a:lnTo>
                  <a:lnTo>
                    <a:pt x="806" y="502"/>
                  </a:lnTo>
                  <a:lnTo>
                    <a:pt x="806" y="501"/>
                  </a:lnTo>
                  <a:lnTo>
                    <a:pt x="806" y="500"/>
                  </a:lnTo>
                  <a:lnTo>
                    <a:pt x="807" y="500"/>
                  </a:lnTo>
                  <a:lnTo>
                    <a:pt x="809" y="500"/>
                  </a:lnTo>
                  <a:lnTo>
                    <a:pt x="810" y="499"/>
                  </a:lnTo>
                  <a:lnTo>
                    <a:pt x="811" y="499"/>
                  </a:lnTo>
                  <a:lnTo>
                    <a:pt x="813" y="499"/>
                  </a:lnTo>
                  <a:lnTo>
                    <a:pt x="813" y="498"/>
                  </a:lnTo>
                  <a:lnTo>
                    <a:pt x="811" y="499"/>
                  </a:lnTo>
                  <a:lnTo>
                    <a:pt x="810" y="499"/>
                  </a:lnTo>
                  <a:lnTo>
                    <a:pt x="809" y="499"/>
                  </a:lnTo>
                  <a:lnTo>
                    <a:pt x="807" y="499"/>
                  </a:lnTo>
                  <a:lnTo>
                    <a:pt x="807" y="498"/>
                  </a:lnTo>
                  <a:lnTo>
                    <a:pt x="807" y="496"/>
                  </a:lnTo>
                  <a:lnTo>
                    <a:pt x="808" y="496"/>
                  </a:lnTo>
                  <a:lnTo>
                    <a:pt x="808" y="495"/>
                  </a:lnTo>
                  <a:lnTo>
                    <a:pt x="807" y="495"/>
                  </a:lnTo>
                  <a:lnTo>
                    <a:pt x="807" y="496"/>
                  </a:lnTo>
                  <a:lnTo>
                    <a:pt x="807" y="495"/>
                  </a:lnTo>
                  <a:lnTo>
                    <a:pt x="806" y="495"/>
                  </a:lnTo>
                  <a:lnTo>
                    <a:pt x="806" y="494"/>
                  </a:lnTo>
                  <a:lnTo>
                    <a:pt x="806" y="493"/>
                  </a:lnTo>
                  <a:lnTo>
                    <a:pt x="806" y="492"/>
                  </a:lnTo>
                  <a:lnTo>
                    <a:pt x="807" y="492"/>
                  </a:lnTo>
                  <a:lnTo>
                    <a:pt x="808" y="492"/>
                  </a:lnTo>
                  <a:lnTo>
                    <a:pt x="808" y="491"/>
                  </a:lnTo>
                  <a:lnTo>
                    <a:pt x="807" y="491"/>
                  </a:lnTo>
                  <a:lnTo>
                    <a:pt x="807" y="492"/>
                  </a:lnTo>
                  <a:lnTo>
                    <a:pt x="806" y="492"/>
                  </a:lnTo>
                  <a:lnTo>
                    <a:pt x="805" y="492"/>
                  </a:lnTo>
                  <a:lnTo>
                    <a:pt x="804" y="491"/>
                  </a:lnTo>
                  <a:lnTo>
                    <a:pt x="804" y="490"/>
                  </a:lnTo>
                  <a:lnTo>
                    <a:pt x="804" y="489"/>
                  </a:lnTo>
                  <a:lnTo>
                    <a:pt x="805" y="489"/>
                  </a:lnTo>
                  <a:lnTo>
                    <a:pt x="805" y="487"/>
                  </a:lnTo>
                  <a:lnTo>
                    <a:pt x="805" y="489"/>
                  </a:lnTo>
                  <a:lnTo>
                    <a:pt x="806" y="489"/>
                  </a:lnTo>
                  <a:lnTo>
                    <a:pt x="806" y="490"/>
                  </a:lnTo>
                  <a:lnTo>
                    <a:pt x="807" y="490"/>
                  </a:lnTo>
                  <a:lnTo>
                    <a:pt x="810" y="492"/>
                  </a:lnTo>
                  <a:lnTo>
                    <a:pt x="811" y="492"/>
                  </a:lnTo>
                  <a:lnTo>
                    <a:pt x="811" y="493"/>
                  </a:lnTo>
                  <a:lnTo>
                    <a:pt x="813" y="493"/>
                  </a:lnTo>
                  <a:lnTo>
                    <a:pt x="813" y="494"/>
                  </a:lnTo>
                  <a:lnTo>
                    <a:pt x="813" y="493"/>
                  </a:lnTo>
                  <a:lnTo>
                    <a:pt x="814" y="493"/>
                  </a:lnTo>
                  <a:lnTo>
                    <a:pt x="813" y="493"/>
                  </a:lnTo>
                  <a:lnTo>
                    <a:pt x="811" y="492"/>
                  </a:lnTo>
                  <a:lnTo>
                    <a:pt x="811" y="491"/>
                  </a:lnTo>
                  <a:lnTo>
                    <a:pt x="810" y="491"/>
                  </a:lnTo>
                  <a:lnTo>
                    <a:pt x="809" y="490"/>
                  </a:lnTo>
                  <a:lnTo>
                    <a:pt x="808" y="489"/>
                  </a:lnTo>
                  <a:lnTo>
                    <a:pt x="807" y="489"/>
                  </a:lnTo>
                  <a:lnTo>
                    <a:pt x="807" y="487"/>
                  </a:lnTo>
                  <a:lnTo>
                    <a:pt x="806" y="487"/>
                  </a:lnTo>
                  <a:lnTo>
                    <a:pt x="805" y="486"/>
                  </a:lnTo>
                  <a:lnTo>
                    <a:pt x="805" y="483"/>
                  </a:lnTo>
                  <a:lnTo>
                    <a:pt x="805" y="482"/>
                  </a:lnTo>
                  <a:lnTo>
                    <a:pt x="806" y="483"/>
                  </a:lnTo>
                  <a:lnTo>
                    <a:pt x="807" y="483"/>
                  </a:lnTo>
                  <a:lnTo>
                    <a:pt x="808" y="483"/>
                  </a:lnTo>
                  <a:lnTo>
                    <a:pt x="809" y="483"/>
                  </a:lnTo>
                  <a:lnTo>
                    <a:pt x="811" y="484"/>
                  </a:lnTo>
                  <a:lnTo>
                    <a:pt x="810" y="483"/>
                  </a:lnTo>
                  <a:lnTo>
                    <a:pt x="805" y="482"/>
                  </a:lnTo>
                  <a:lnTo>
                    <a:pt x="805" y="483"/>
                  </a:lnTo>
                  <a:lnTo>
                    <a:pt x="805" y="484"/>
                  </a:lnTo>
                  <a:lnTo>
                    <a:pt x="804" y="483"/>
                  </a:lnTo>
                  <a:lnTo>
                    <a:pt x="804" y="484"/>
                  </a:lnTo>
                  <a:lnTo>
                    <a:pt x="804" y="485"/>
                  </a:lnTo>
                  <a:lnTo>
                    <a:pt x="804" y="486"/>
                  </a:lnTo>
                  <a:lnTo>
                    <a:pt x="802" y="485"/>
                  </a:lnTo>
                  <a:lnTo>
                    <a:pt x="802" y="484"/>
                  </a:lnTo>
                  <a:lnTo>
                    <a:pt x="801" y="483"/>
                  </a:lnTo>
                  <a:lnTo>
                    <a:pt x="801" y="482"/>
                  </a:lnTo>
                  <a:lnTo>
                    <a:pt x="800" y="481"/>
                  </a:lnTo>
                  <a:lnTo>
                    <a:pt x="801" y="481"/>
                  </a:lnTo>
                  <a:lnTo>
                    <a:pt x="802" y="481"/>
                  </a:lnTo>
                  <a:lnTo>
                    <a:pt x="802" y="482"/>
                  </a:lnTo>
                  <a:lnTo>
                    <a:pt x="804" y="481"/>
                  </a:lnTo>
                  <a:lnTo>
                    <a:pt x="802" y="481"/>
                  </a:lnTo>
                  <a:lnTo>
                    <a:pt x="802" y="479"/>
                  </a:lnTo>
                  <a:lnTo>
                    <a:pt x="804" y="479"/>
                  </a:lnTo>
                  <a:lnTo>
                    <a:pt x="802" y="479"/>
                  </a:lnTo>
                  <a:lnTo>
                    <a:pt x="802" y="478"/>
                  </a:lnTo>
                  <a:lnTo>
                    <a:pt x="802" y="477"/>
                  </a:lnTo>
                  <a:lnTo>
                    <a:pt x="802" y="476"/>
                  </a:lnTo>
                  <a:lnTo>
                    <a:pt x="804" y="476"/>
                  </a:lnTo>
                  <a:lnTo>
                    <a:pt x="802" y="476"/>
                  </a:lnTo>
                  <a:lnTo>
                    <a:pt x="802" y="477"/>
                  </a:lnTo>
                  <a:lnTo>
                    <a:pt x="801" y="478"/>
                  </a:lnTo>
                  <a:lnTo>
                    <a:pt x="801" y="479"/>
                  </a:lnTo>
                  <a:lnTo>
                    <a:pt x="800" y="481"/>
                  </a:lnTo>
                  <a:lnTo>
                    <a:pt x="799" y="481"/>
                  </a:lnTo>
                  <a:lnTo>
                    <a:pt x="799" y="479"/>
                  </a:lnTo>
                  <a:lnTo>
                    <a:pt x="799" y="478"/>
                  </a:lnTo>
                  <a:lnTo>
                    <a:pt x="798" y="478"/>
                  </a:lnTo>
                  <a:lnTo>
                    <a:pt x="798" y="477"/>
                  </a:lnTo>
                  <a:lnTo>
                    <a:pt x="797" y="477"/>
                  </a:lnTo>
                  <a:lnTo>
                    <a:pt x="798" y="477"/>
                  </a:lnTo>
                  <a:lnTo>
                    <a:pt x="798" y="476"/>
                  </a:lnTo>
                  <a:lnTo>
                    <a:pt x="797" y="476"/>
                  </a:lnTo>
                  <a:lnTo>
                    <a:pt x="797" y="475"/>
                  </a:lnTo>
                  <a:lnTo>
                    <a:pt x="797" y="474"/>
                  </a:lnTo>
                  <a:lnTo>
                    <a:pt x="798" y="474"/>
                  </a:lnTo>
                  <a:lnTo>
                    <a:pt x="798" y="473"/>
                  </a:lnTo>
                  <a:lnTo>
                    <a:pt x="798" y="472"/>
                  </a:lnTo>
                  <a:lnTo>
                    <a:pt x="799" y="472"/>
                  </a:lnTo>
                  <a:lnTo>
                    <a:pt x="799" y="470"/>
                  </a:lnTo>
                  <a:lnTo>
                    <a:pt x="798" y="469"/>
                  </a:lnTo>
                  <a:lnTo>
                    <a:pt x="798" y="468"/>
                  </a:lnTo>
                  <a:lnTo>
                    <a:pt x="799" y="468"/>
                  </a:lnTo>
                  <a:lnTo>
                    <a:pt x="799" y="467"/>
                  </a:lnTo>
                  <a:lnTo>
                    <a:pt x="799" y="466"/>
                  </a:lnTo>
                  <a:lnTo>
                    <a:pt x="800" y="466"/>
                  </a:lnTo>
                  <a:lnTo>
                    <a:pt x="801" y="465"/>
                  </a:lnTo>
                  <a:lnTo>
                    <a:pt x="800" y="465"/>
                  </a:lnTo>
                  <a:lnTo>
                    <a:pt x="799" y="465"/>
                  </a:lnTo>
                  <a:lnTo>
                    <a:pt x="799" y="466"/>
                  </a:lnTo>
                  <a:lnTo>
                    <a:pt x="799" y="467"/>
                  </a:lnTo>
                  <a:lnTo>
                    <a:pt x="798" y="467"/>
                  </a:lnTo>
                  <a:lnTo>
                    <a:pt x="798" y="468"/>
                  </a:lnTo>
                  <a:lnTo>
                    <a:pt x="797" y="468"/>
                  </a:lnTo>
                  <a:lnTo>
                    <a:pt x="798" y="468"/>
                  </a:lnTo>
                  <a:lnTo>
                    <a:pt x="798" y="469"/>
                  </a:lnTo>
                  <a:lnTo>
                    <a:pt x="798" y="470"/>
                  </a:lnTo>
                  <a:lnTo>
                    <a:pt x="797" y="470"/>
                  </a:lnTo>
                  <a:lnTo>
                    <a:pt x="797" y="472"/>
                  </a:lnTo>
                  <a:lnTo>
                    <a:pt x="796" y="472"/>
                  </a:lnTo>
                  <a:lnTo>
                    <a:pt x="797" y="473"/>
                  </a:lnTo>
                  <a:lnTo>
                    <a:pt x="797" y="474"/>
                  </a:lnTo>
                  <a:lnTo>
                    <a:pt x="796" y="474"/>
                  </a:lnTo>
                  <a:lnTo>
                    <a:pt x="794" y="474"/>
                  </a:lnTo>
                  <a:lnTo>
                    <a:pt x="792" y="470"/>
                  </a:lnTo>
                  <a:lnTo>
                    <a:pt x="791" y="470"/>
                  </a:lnTo>
                  <a:lnTo>
                    <a:pt x="790" y="470"/>
                  </a:lnTo>
                  <a:lnTo>
                    <a:pt x="790" y="469"/>
                  </a:lnTo>
                  <a:lnTo>
                    <a:pt x="789" y="469"/>
                  </a:lnTo>
                  <a:lnTo>
                    <a:pt x="789" y="470"/>
                  </a:lnTo>
                  <a:lnTo>
                    <a:pt x="789" y="469"/>
                  </a:lnTo>
                  <a:lnTo>
                    <a:pt x="788" y="469"/>
                  </a:lnTo>
                  <a:lnTo>
                    <a:pt x="787" y="469"/>
                  </a:lnTo>
                  <a:lnTo>
                    <a:pt x="787" y="468"/>
                  </a:lnTo>
                  <a:lnTo>
                    <a:pt x="787" y="467"/>
                  </a:lnTo>
                  <a:lnTo>
                    <a:pt x="787" y="466"/>
                  </a:lnTo>
                  <a:lnTo>
                    <a:pt x="787" y="465"/>
                  </a:lnTo>
                  <a:lnTo>
                    <a:pt x="785" y="465"/>
                  </a:lnTo>
                  <a:lnTo>
                    <a:pt x="785" y="464"/>
                  </a:lnTo>
                  <a:lnTo>
                    <a:pt x="784" y="462"/>
                  </a:lnTo>
                  <a:lnTo>
                    <a:pt x="784" y="461"/>
                  </a:lnTo>
                  <a:lnTo>
                    <a:pt x="783" y="460"/>
                  </a:lnTo>
                  <a:lnTo>
                    <a:pt x="784" y="461"/>
                  </a:lnTo>
                  <a:lnTo>
                    <a:pt x="784" y="460"/>
                  </a:lnTo>
                  <a:lnTo>
                    <a:pt x="784" y="459"/>
                  </a:lnTo>
                  <a:lnTo>
                    <a:pt x="784" y="458"/>
                  </a:lnTo>
                  <a:lnTo>
                    <a:pt x="784" y="457"/>
                  </a:lnTo>
                  <a:lnTo>
                    <a:pt x="783" y="457"/>
                  </a:lnTo>
                  <a:lnTo>
                    <a:pt x="783" y="458"/>
                  </a:lnTo>
                  <a:lnTo>
                    <a:pt x="783" y="459"/>
                  </a:lnTo>
                  <a:lnTo>
                    <a:pt x="782" y="457"/>
                  </a:lnTo>
                  <a:lnTo>
                    <a:pt x="781" y="456"/>
                  </a:lnTo>
                  <a:lnTo>
                    <a:pt x="782" y="454"/>
                  </a:lnTo>
                  <a:lnTo>
                    <a:pt x="781" y="454"/>
                  </a:lnTo>
                  <a:lnTo>
                    <a:pt x="781" y="453"/>
                  </a:lnTo>
                  <a:lnTo>
                    <a:pt x="781" y="452"/>
                  </a:lnTo>
                  <a:lnTo>
                    <a:pt x="781" y="451"/>
                  </a:lnTo>
                  <a:lnTo>
                    <a:pt x="781" y="450"/>
                  </a:lnTo>
                  <a:lnTo>
                    <a:pt x="780" y="449"/>
                  </a:lnTo>
                  <a:lnTo>
                    <a:pt x="780" y="448"/>
                  </a:lnTo>
                  <a:lnTo>
                    <a:pt x="780" y="447"/>
                  </a:lnTo>
                  <a:lnTo>
                    <a:pt x="779" y="445"/>
                  </a:lnTo>
                  <a:lnTo>
                    <a:pt x="779" y="444"/>
                  </a:lnTo>
                  <a:lnTo>
                    <a:pt x="779" y="443"/>
                  </a:lnTo>
                  <a:lnTo>
                    <a:pt x="777" y="442"/>
                  </a:lnTo>
                  <a:lnTo>
                    <a:pt x="779" y="440"/>
                  </a:lnTo>
                  <a:lnTo>
                    <a:pt x="779" y="439"/>
                  </a:lnTo>
                  <a:lnTo>
                    <a:pt x="779" y="437"/>
                  </a:lnTo>
                  <a:lnTo>
                    <a:pt x="777" y="441"/>
                  </a:lnTo>
                  <a:lnTo>
                    <a:pt x="777" y="442"/>
                  </a:lnTo>
                  <a:lnTo>
                    <a:pt x="777" y="443"/>
                  </a:lnTo>
                  <a:lnTo>
                    <a:pt x="777" y="442"/>
                  </a:lnTo>
                  <a:lnTo>
                    <a:pt x="776" y="442"/>
                  </a:lnTo>
                  <a:lnTo>
                    <a:pt x="775" y="442"/>
                  </a:lnTo>
                  <a:lnTo>
                    <a:pt x="776" y="443"/>
                  </a:lnTo>
                  <a:lnTo>
                    <a:pt x="777" y="444"/>
                  </a:lnTo>
                  <a:lnTo>
                    <a:pt x="777" y="445"/>
                  </a:lnTo>
                  <a:lnTo>
                    <a:pt x="779" y="445"/>
                  </a:lnTo>
                  <a:lnTo>
                    <a:pt x="779" y="447"/>
                  </a:lnTo>
                  <a:lnTo>
                    <a:pt x="779" y="448"/>
                  </a:lnTo>
                  <a:lnTo>
                    <a:pt x="779" y="449"/>
                  </a:lnTo>
                  <a:lnTo>
                    <a:pt x="779" y="448"/>
                  </a:lnTo>
                  <a:lnTo>
                    <a:pt x="777" y="448"/>
                  </a:lnTo>
                  <a:lnTo>
                    <a:pt x="777" y="447"/>
                  </a:lnTo>
                  <a:lnTo>
                    <a:pt x="777" y="445"/>
                  </a:lnTo>
                  <a:lnTo>
                    <a:pt x="776" y="444"/>
                  </a:lnTo>
                  <a:lnTo>
                    <a:pt x="775" y="444"/>
                  </a:lnTo>
                  <a:lnTo>
                    <a:pt x="775" y="445"/>
                  </a:lnTo>
                  <a:lnTo>
                    <a:pt x="776" y="447"/>
                  </a:lnTo>
                  <a:lnTo>
                    <a:pt x="776" y="448"/>
                  </a:lnTo>
                  <a:lnTo>
                    <a:pt x="777" y="448"/>
                  </a:lnTo>
                  <a:lnTo>
                    <a:pt x="777" y="449"/>
                  </a:lnTo>
                  <a:lnTo>
                    <a:pt x="777" y="450"/>
                  </a:lnTo>
                  <a:lnTo>
                    <a:pt x="777" y="451"/>
                  </a:lnTo>
                  <a:lnTo>
                    <a:pt x="777" y="452"/>
                  </a:lnTo>
                  <a:lnTo>
                    <a:pt x="777" y="453"/>
                  </a:lnTo>
                  <a:lnTo>
                    <a:pt x="779" y="453"/>
                  </a:lnTo>
                  <a:lnTo>
                    <a:pt x="779" y="454"/>
                  </a:lnTo>
                  <a:lnTo>
                    <a:pt x="779" y="456"/>
                  </a:lnTo>
                  <a:lnTo>
                    <a:pt x="780" y="458"/>
                  </a:lnTo>
                  <a:lnTo>
                    <a:pt x="780" y="459"/>
                  </a:lnTo>
                  <a:lnTo>
                    <a:pt x="781" y="461"/>
                  </a:lnTo>
                  <a:lnTo>
                    <a:pt x="781" y="462"/>
                  </a:lnTo>
                  <a:lnTo>
                    <a:pt x="780" y="462"/>
                  </a:lnTo>
                  <a:lnTo>
                    <a:pt x="780" y="464"/>
                  </a:lnTo>
                  <a:lnTo>
                    <a:pt x="781" y="465"/>
                  </a:lnTo>
                  <a:lnTo>
                    <a:pt x="781" y="466"/>
                  </a:lnTo>
                  <a:lnTo>
                    <a:pt x="782" y="467"/>
                  </a:lnTo>
                  <a:lnTo>
                    <a:pt x="783" y="470"/>
                  </a:lnTo>
                  <a:lnTo>
                    <a:pt x="783" y="472"/>
                  </a:lnTo>
                  <a:lnTo>
                    <a:pt x="782" y="472"/>
                  </a:lnTo>
                  <a:lnTo>
                    <a:pt x="782" y="473"/>
                  </a:lnTo>
                  <a:lnTo>
                    <a:pt x="782" y="474"/>
                  </a:lnTo>
                  <a:lnTo>
                    <a:pt x="781" y="474"/>
                  </a:lnTo>
                  <a:lnTo>
                    <a:pt x="779" y="473"/>
                  </a:lnTo>
                  <a:lnTo>
                    <a:pt x="777" y="472"/>
                  </a:lnTo>
                  <a:lnTo>
                    <a:pt x="777" y="470"/>
                  </a:lnTo>
                  <a:lnTo>
                    <a:pt x="777" y="469"/>
                  </a:lnTo>
                  <a:lnTo>
                    <a:pt x="776" y="468"/>
                  </a:lnTo>
                  <a:lnTo>
                    <a:pt x="776" y="467"/>
                  </a:lnTo>
                  <a:lnTo>
                    <a:pt x="776" y="466"/>
                  </a:lnTo>
                  <a:lnTo>
                    <a:pt x="776" y="467"/>
                  </a:lnTo>
                  <a:lnTo>
                    <a:pt x="776" y="468"/>
                  </a:lnTo>
                  <a:lnTo>
                    <a:pt x="776" y="469"/>
                  </a:lnTo>
                  <a:lnTo>
                    <a:pt x="775" y="469"/>
                  </a:lnTo>
                  <a:lnTo>
                    <a:pt x="774" y="468"/>
                  </a:lnTo>
                  <a:lnTo>
                    <a:pt x="773" y="468"/>
                  </a:lnTo>
                  <a:lnTo>
                    <a:pt x="771" y="469"/>
                  </a:lnTo>
                  <a:lnTo>
                    <a:pt x="769" y="469"/>
                  </a:lnTo>
                  <a:lnTo>
                    <a:pt x="769" y="468"/>
                  </a:lnTo>
                  <a:lnTo>
                    <a:pt x="771" y="467"/>
                  </a:lnTo>
                  <a:lnTo>
                    <a:pt x="769" y="467"/>
                  </a:lnTo>
                  <a:lnTo>
                    <a:pt x="769" y="466"/>
                  </a:lnTo>
                  <a:lnTo>
                    <a:pt x="771" y="466"/>
                  </a:lnTo>
                  <a:lnTo>
                    <a:pt x="771" y="467"/>
                  </a:lnTo>
                  <a:lnTo>
                    <a:pt x="771" y="466"/>
                  </a:lnTo>
                  <a:lnTo>
                    <a:pt x="771" y="465"/>
                  </a:lnTo>
                  <a:lnTo>
                    <a:pt x="771" y="464"/>
                  </a:lnTo>
                  <a:lnTo>
                    <a:pt x="771" y="462"/>
                  </a:lnTo>
                  <a:lnTo>
                    <a:pt x="769" y="460"/>
                  </a:lnTo>
                  <a:lnTo>
                    <a:pt x="768" y="460"/>
                  </a:lnTo>
                  <a:lnTo>
                    <a:pt x="769" y="460"/>
                  </a:lnTo>
                  <a:lnTo>
                    <a:pt x="769" y="459"/>
                  </a:lnTo>
                  <a:lnTo>
                    <a:pt x="768" y="459"/>
                  </a:lnTo>
                  <a:lnTo>
                    <a:pt x="768" y="458"/>
                  </a:lnTo>
                  <a:lnTo>
                    <a:pt x="767" y="457"/>
                  </a:lnTo>
                  <a:lnTo>
                    <a:pt x="769" y="456"/>
                  </a:lnTo>
                  <a:lnTo>
                    <a:pt x="769" y="454"/>
                  </a:lnTo>
                  <a:lnTo>
                    <a:pt x="769" y="456"/>
                  </a:lnTo>
                  <a:lnTo>
                    <a:pt x="772" y="454"/>
                  </a:lnTo>
                  <a:lnTo>
                    <a:pt x="772" y="453"/>
                  </a:lnTo>
                  <a:lnTo>
                    <a:pt x="769" y="453"/>
                  </a:lnTo>
                  <a:lnTo>
                    <a:pt x="769" y="454"/>
                  </a:lnTo>
                  <a:lnTo>
                    <a:pt x="768" y="456"/>
                  </a:lnTo>
                  <a:lnTo>
                    <a:pt x="767" y="454"/>
                  </a:lnTo>
                  <a:lnTo>
                    <a:pt x="768" y="453"/>
                  </a:lnTo>
                  <a:lnTo>
                    <a:pt x="767" y="453"/>
                  </a:lnTo>
                  <a:lnTo>
                    <a:pt x="767" y="452"/>
                  </a:lnTo>
                  <a:lnTo>
                    <a:pt x="767" y="451"/>
                  </a:lnTo>
                  <a:lnTo>
                    <a:pt x="766" y="450"/>
                  </a:lnTo>
                  <a:lnTo>
                    <a:pt x="766" y="451"/>
                  </a:lnTo>
                  <a:lnTo>
                    <a:pt x="766" y="452"/>
                  </a:lnTo>
                  <a:lnTo>
                    <a:pt x="766" y="453"/>
                  </a:lnTo>
                  <a:lnTo>
                    <a:pt x="765" y="453"/>
                  </a:lnTo>
                  <a:lnTo>
                    <a:pt x="766" y="453"/>
                  </a:lnTo>
                  <a:lnTo>
                    <a:pt x="767" y="453"/>
                  </a:lnTo>
                  <a:lnTo>
                    <a:pt x="767" y="454"/>
                  </a:lnTo>
                  <a:lnTo>
                    <a:pt x="767" y="456"/>
                  </a:lnTo>
                  <a:lnTo>
                    <a:pt x="766" y="457"/>
                  </a:lnTo>
                  <a:lnTo>
                    <a:pt x="766" y="458"/>
                  </a:lnTo>
                  <a:lnTo>
                    <a:pt x="765" y="459"/>
                  </a:lnTo>
                  <a:lnTo>
                    <a:pt x="765" y="458"/>
                  </a:lnTo>
                  <a:lnTo>
                    <a:pt x="763" y="457"/>
                  </a:lnTo>
                  <a:lnTo>
                    <a:pt x="764" y="457"/>
                  </a:lnTo>
                  <a:lnTo>
                    <a:pt x="765" y="457"/>
                  </a:lnTo>
                  <a:lnTo>
                    <a:pt x="764" y="457"/>
                  </a:lnTo>
                  <a:lnTo>
                    <a:pt x="763" y="456"/>
                  </a:lnTo>
                  <a:lnTo>
                    <a:pt x="763" y="457"/>
                  </a:lnTo>
                  <a:lnTo>
                    <a:pt x="762" y="457"/>
                  </a:lnTo>
                  <a:lnTo>
                    <a:pt x="762" y="456"/>
                  </a:lnTo>
                  <a:lnTo>
                    <a:pt x="760" y="454"/>
                  </a:lnTo>
                  <a:lnTo>
                    <a:pt x="760" y="453"/>
                  </a:lnTo>
                  <a:lnTo>
                    <a:pt x="762" y="452"/>
                  </a:lnTo>
                  <a:lnTo>
                    <a:pt x="760" y="452"/>
                  </a:lnTo>
                  <a:lnTo>
                    <a:pt x="760" y="453"/>
                  </a:lnTo>
                  <a:lnTo>
                    <a:pt x="759" y="452"/>
                  </a:lnTo>
                  <a:lnTo>
                    <a:pt x="758" y="451"/>
                  </a:lnTo>
                  <a:lnTo>
                    <a:pt x="759" y="454"/>
                  </a:lnTo>
                  <a:lnTo>
                    <a:pt x="758" y="454"/>
                  </a:lnTo>
                  <a:lnTo>
                    <a:pt x="758" y="453"/>
                  </a:lnTo>
                  <a:lnTo>
                    <a:pt x="757" y="453"/>
                  </a:lnTo>
                  <a:lnTo>
                    <a:pt x="756" y="452"/>
                  </a:lnTo>
                  <a:lnTo>
                    <a:pt x="755" y="451"/>
                  </a:lnTo>
                  <a:lnTo>
                    <a:pt x="754" y="450"/>
                  </a:lnTo>
                  <a:lnTo>
                    <a:pt x="752" y="449"/>
                  </a:lnTo>
                  <a:lnTo>
                    <a:pt x="752" y="450"/>
                  </a:lnTo>
                  <a:lnTo>
                    <a:pt x="754" y="450"/>
                  </a:lnTo>
                  <a:lnTo>
                    <a:pt x="754" y="451"/>
                  </a:lnTo>
                  <a:lnTo>
                    <a:pt x="755" y="452"/>
                  </a:lnTo>
                  <a:lnTo>
                    <a:pt x="755" y="453"/>
                  </a:lnTo>
                  <a:lnTo>
                    <a:pt x="754" y="453"/>
                  </a:lnTo>
                  <a:lnTo>
                    <a:pt x="752" y="454"/>
                  </a:lnTo>
                  <a:lnTo>
                    <a:pt x="752" y="456"/>
                  </a:lnTo>
                  <a:lnTo>
                    <a:pt x="751" y="456"/>
                  </a:lnTo>
                  <a:lnTo>
                    <a:pt x="751" y="457"/>
                  </a:lnTo>
                  <a:lnTo>
                    <a:pt x="752" y="457"/>
                  </a:lnTo>
                  <a:lnTo>
                    <a:pt x="752" y="456"/>
                  </a:lnTo>
                  <a:lnTo>
                    <a:pt x="754" y="454"/>
                  </a:lnTo>
                  <a:lnTo>
                    <a:pt x="755" y="454"/>
                  </a:lnTo>
                  <a:lnTo>
                    <a:pt x="756" y="454"/>
                  </a:lnTo>
                  <a:lnTo>
                    <a:pt x="756" y="456"/>
                  </a:lnTo>
                  <a:lnTo>
                    <a:pt x="757" y="456"/>
                  </a:lnTo>
                  <a:lnTo>
                    <a:pt x="757" y="454"/>
                  </a:lnTo>
                  <a:lnTo>
                    <a:pt x="758" y="456"/>
                  </a:lnTo>
                  <a:lnTo>
                    <a:pt x="759" y="456"/>
                  </a:lnTo>
                  <a:lnTo>
                    <a:pt x="760" y="456"/>
                  </a:lnTo>
                  <a:lnTo>
                    <a:pt x="760" y="457"/>
                  </a:lnTo>
                  <a:lnTo>
                    <a:pt x="762" y="457"/>
                  </a:lnTo>
                  <a:lnTo>
                    <a:pt x="762" y="458"/>
                  </a:lnTo>
                  <a:lnTo>
                    <a:pt x="760" y="458"/>
                  </a:lnTo>
                  <a:lnTo>
                    <a:pt x="759" y="457"/>
                  </a:lnTo>
                  <a:lnTo>
                    <a:pt x="760" y="458"/>
                  </a:lnTo>
                  <a:lnTo>
                    <a:pt x="759" y="458"/>
                  </a:lnTo>
                  <a:lnTo>
                    <a:pt x="760" y="458"/>
                  </a:lnTo>
                  <a:lnTo>
                    <a:pt x="760" y="459"/>
                  </a:lnTo>
                  <a:lnTo>
                    <a:pt x="760" y="460"/>
                  </a:lnTo>
                  <a:lnTo>
                    <a:pt x="762" y="460"/>
                  </a:lnTo>
                  <a:lnTo>
                    <a:pt x="762" y="461"/>
                  </a:lnTo>
                  <a:lnTo>
                    <a:pt x="762" y="460"/>
                  </a:lnTo>
                  <a:lnTo>
                    <a:pt x="762" y="459"/>
                  </a:lnTo>
                  <a:lnTo>
                    <a:pt x="763" y="459"/>
                  </a:lnTo>
                  <a:lnTo>
                    <a:pt x="763" y="460"/>
                  </a:lnTo>
                  <a:lnTo>
                    <a:pt x="764" y="460"/>
                  </a:lnTo>
                  <a:lnTo>
                    <a:pt x="763" y="461"/>
                  </a:lnTo>
                  <a:lnTo>
                    <a:pt x="762" y="462"/>
                  </a:lnTo>
                  <a:lnTo>
                    <a:pt x="760" y="462"/>
                  </a:lnTo>
                  <a:lnTo>
                    <a:pt x="762" y="464"/>
                  </a:lnTo>
                  <a:lnTo>
                    <a:pt x="762" y="462"/>
                  </a:lnTo>
                  <a:lnTo>
                    <a:pt x="763" y="462"/>
                  </a:lnTo>
                  <a:lnTo>
                    <a:pt x="764" y="462"/>
                  </a:lnTo>
                  <a:lnTo>
                    <a:pt x="763" y="462"/>
                  </a:lnTo>
                  <a:lnTo>
                    <a:pt x="764" y="461"/>
                  </a:lnTo>
                  <a:lnTo>
                    <a:pt x="764" y="462"/>
                  </a:lnTo>
                  <a:lnTo>
                    <a:pt x="764" y="461"/>
                  </a:lnTo>
                  <a:lnTo>
                    <a:pt x="766" y="462"/>
                  </a:lnTo>
                  <a:lnTo>
                    <a:pt x="765" y="462"/>
                  </a:lnTo>
                  <a:lnTo>
                    <a:pt x="765" y="464"/>
                  </a:lnTo>
                  <a:lnTo>
                    <a:pt x="766" y="464"/>
                  </a:lnTo>
                  <a:lnTo>
                    <a:pt x="767" y="465"/>
                  </a:lnTo>
                  <a:lnTo>
                    <a:pt x="766" y="465"/>
                  </a:lnTo>
                  <a:lnTo>
                    <a:pt x="765" y="465"/>
                  </a:lnTo>
                  <a:lnTo>
                    <a:pt x="766" y="466"/>
                  </a:lnTo>
                  <a:lnTo>
                    <a:pt x="766" y="465"/>
                  </a:lnTo>
                  <a:lnTo>
                    <a:pt x="767" y="465"/>
                  </a:lnTo>
                  <a:lnTo>
                    <a:pt x="767" y="466"/>
                  </a:lnTo>
                  <a:lnTo>
                    <a:pt x="767" y="467"/>
                  </a:lnTo>
                  <a:lnTo>
                    <a:pt x="768" y="468"/>
                  </a:lnTo>
                  <a:lnTo>
                    <a:pt x="768" y="469"/>
                  </a:lnTo>
                  <a:lnTo>
                    <a:pt x="767" y="469"/>
                  </a:lnTo>
                  <a:lnTo>
                    <a:pt x="767" y="470"/>
                  </a:lnTo>
                  <a:lnTo>
                    <a:pt x="766" y="470"/>
                  </a:lnTo>
                  <a:lnTo>
                    <a:pt x="765" y="472"/>
                  </a:lnTo>
                  <a:lnTo>
                    <a:pt x="764" y="470"/>
                  </a:lnTo>
                  <a:lnTo>
                    <a:pt x="765" y="470"/>
                  </a:lnTo>
                  <a:lnTo>
                    <a:pt x="765" y="469"/>
                  </a:lnTo>
                  <a:lnTo>
                    <a:pt x="764" y="468"/>
                  </a:lnTo>
                  <a:lnTo>
                    <a:pt x="764" y="469"/>
                  </a:lnTo>
                  <a:lnTo>
                    <a:pt x="763" y="469"/>
                  </a:lnTo>
                  <a:lnTo>
                    <a:pt x="762" y="468"/>
                  </a:lnTo>
                  <a:lnTo>
                    <a:pt x="762" y="467"/>
                  </a:lnTo>
                  <a:lnTo>
                    <a:pt x="760" y="467"/>
                  </a:lnTo>
                  <a:lnTo>
                    <a:pt x="760" y="468"/>
                  </a:lnTo>
                  <a:lnTo>
                    <a:pt x="762" y="468"/>
                  </a:lnTo>
                  <a:lnTo>
                    <a:pt x="762" y="469"/>
                  </a:lnTo>
                  <a:lnTo>
                    <a:pt x="760" y="469"/>
                  </a:lnTo>
                  <a:lnTo>
                    <a:pt x="760" y="470"/>
                  </a:lnTo>
                  <a:lnTo>
                    <a:pt x="762" y="470"/>
                  </a:lnTo>
                  <a:lnTo>
                    <a:pt x="762" y="469"/>
                  </a:lnTo>
                  <a:lnTo>
                    <a:pt x="763" y="469"/>
                  </a:lnTo>
                  <a:lnTo>
                    <a:pt x="763" y="470"/>
                  </a:lnTo>
                  <a:lnTo>
                    <a:pt x="763" y="472"/>
                  </a:lnTo>
                  <a:lnTo>
                    <a:pt x="762" y="470"/>
                  </a:lnTo>
                  <a:lnTo>
                    <a:pt x="762" y="472"/>
                  </a:lnTo>
                  <a:lnTo>
                    <a:pt x="760" y="470"/>
                  </a:lnTo>
                  <a:lnTo>
                    <a:pt x="759" y="470"/>
                  </a:lnTo>
                  <a:lnTo>
                    <a:pt x="759" y="469"/>
                  </a:lnTo>
                  <a:lnTo>
                    <a:pt x="759" y="470"/>
                  </a:lnTo>
                  <a:lnTo>
                    <a:pt x="758" y="470"/>
                  </a:lnTo>
                  <a:lnTo>
                    <a:pt x="760" y="472"/>
                  </a:lnTo>
                  <a:lnTo>
                    <a:pt x="760" y="473"/>
                  </a:lnTo>
                  <a:lnTo>
                    <a:pt x="759" y="474"/>
                  </a:lnTo>
                  <a:lnTo>
                    <a:pt x="758" y="474"/>
                  </a:lnTo>
                  <a:lnTo>
                    <a:pt x="758" y="473"/>
                  </a:lnTo>
                  <a:lnTo>
                    <a:pt x="758" y="472"/>
                  </a:lnTo>
                  <a:lnTo>
                    <a:pt x="757" y="472"/>
                  </a:lnTo>
                  <a:lnTo>
                    <a:pt x="757" y="470"/>
                  </a:lnTo>
                  <a:lnTo>
                    <a:pt x="756" y="470"/>
                  </a:lnTo>
                  <a:lnTo>
                    <a:pt x="756" y="469"/>
                  </a:lnTo>
                  <a:lnTo>
                    <a:pt x="755" y="470"/>
                  </a:lnTo>
                  <a:lnTo>
                    <a:pt x="755" y="469"/>
                  </a:lnTo>
                  <a:lnTo>
                    <a:pt x="755" y="468"/>
                  </a:lnTo>
                  <a:lnTo>
                    <a:pt x="754" y="468"/>
                  </a:lnTo>
                  <a:lnTo>
                    <a:pt x="752" y="469"/>
                  </a:lnTo>
                  <a:lnTo>
                    <a:pt x="751" y="468"/>
                  </a:lnTo>
                  <a:lnTo>
                    <a:pt x="750" y="467"/>
                  </a:lnTo>
                  <a:lnTo>
                    <a:pt x="749" y="467"/>
                  </a:lnTo>
                  <a:lnTo>
                    <a:pt x="749" y="466"/>
                  </a:lnTo>
                  <a:lnTo>
                    <a:pt x="748" y="466"/>
                  </a:lnTo>
                  <a:lnTo>
                    <a:pt x="747" y="465"/>
                  </a:lnTo>
                  <a:lnTo>
                    <a:pt x="746" y="464"/>
                  </a:lnTo>
                  <a:lnTo>
                    <a:pt x="745" y="462"/>
                  </a:lnTo>
                  <a:lnTo>
                    <a:pt x="746" y="462"/>
                  </a:lnTo>
                  <a:lnTo>
                    <a:pt x="746" y="461"/>
                  </a:lnTo>
                  <a:lnTo>
                    <a:pt x="747" y="461"/>
                  </a:lnTo>
                  <a:lnTo>
                    <a:pt x="747" y="460"/>
                  </a:lnTo>
                  <a:lnTo>
                    <a:pt x="746" y="460"/>
                  </a:lnTo>
                  <a:lnTo>
                    <a:pt x="746" y="461"/>
                  </a:lnTo>
                  <a:lnTo>
                    <a:pt x="745" y="462"/>
                  </a:lnTo>
                  <a:lnTo>
                    <a:pt x="743" y="462"/>
                  </a:lnTo>
                  <a:lnTo>
                    <a:pt x="743" y="461"/>
                  </a:lnTo>
                  <a:lnTo>
                    <a:pt x="743" y="460"/>
                  </a:lnTo>
                  <a:lnTo>
                    <a:pt x="741" y="458"/>
                  </a:lnTo>
                  <a:lnTo>
                    <a:pt x="740" y="458"/>
                  </a:lnTo>
                  <a:lnTo>
                    <a:pt x="740" y="457"/>
                  </a:lnTo>
                  <a:lnTo>
                    <a:pt x="740" y="456"/>
                  </a:lnTo>
                  <a:lnTo>
                    <a:pt x="740" y="454"/>
                  </a:lnTo>
                  <a:lnTo>
                    <a:pt x="739" y="453"/>
                  </a:lnTo>
                  <a:lnTo>
                    <a:pt x="735" y="451"/>
                  </a:lnTo>
                  <a:lnTo>
                    <a:pt x="735" y="450"/>
                  </a:lnTo>
                  <a:lnTo>
                    <a:pt x="734" y="450"/>
                  </a:lnTo>
                  <a:lnTo>
                    <a:pt x="734" y="449"/>
                  </a:lnTo>
                  <a:lnTo>
                    <a:pt x="733" y="449"/>
                  </a:lnTo>
                  <a:lnTo>
                    <a:pt x="732" y="449"/>
                  </a:lnTo>
                  <a:lnTo>
                    <a:pt x="733" y="449"/>
                  </a:lnTo>
                  <a:lnTo>
                    <a:pt x="732" y="448"/>
                  </a:lnTo>
                  <a:lnTo>
                    <a:pt x="730" y="449"/>
                  </a:lnTo>
                  <a:lnTo>
                    <a:pt x="730" y="448"/>
                  </a:lnTo>
                  <a:lnTo>
                    <a:pt x="731" y="448"/>
                  </a:lnTo>
                  <a:lnTo>
                    <a:pt x="731" y="447"/>
                  </a:lnTo>
                  <a:lnTo>
                    <a:pt x="732" y="447"/>
                  </a:lnTo>
                  <a:lnTo>
                    <a:pt x="732" y="445"/>
                  </a:lnTo>
                  <a:lnTo>
                    <a:pt x="730" y="447"/>
                  </a:lnTo>
                  <a:lnTo>
                    <a:pt x="729" y="447"/>
                  </a:lnTo>
                  <a:lnTo>
                    <a:pt x="730" y="448"/>
                  </a:lnTo>
                  <a:lnTo>
                    <a:pt x="729" y="447"/>
                  </a:lnTo>
                  <a:lnTo>
                    <a:pt x="727" y="445"/>
                  </a:lnTo>
                  <a:lnTo>
                    <a:pt x="726" y="445"/>
                  </a:lnTo>
                  <a:lnTo>
                    <a:pt x="726" y="444"/>
                  </a:lnTo>
                  <a:lnTo>
                    <a:pt x="724" y="443"/>
                  </a:lnTo>
                  <a:lnTo>
                    <a:pt x="721" y="442"/>
                  </a:lnTo>
                  <a:lnTo>
                    <a:pt x="722" y="442"/>
                  </a:lnTo>
                  <a:lnTo>
                    <a:pt x="721" y="441"/>
                  </a:lnTo>
                  <a:lnTo>
                    <a:pt x="721" y="442"/>
                  </a:lnTo>
                  <a:lnTo>
                    <a:pt x="721" y="441"/>
                  </a:lnTo>
                  <a:lnTo>
                    <a:pt x="721" y="440"/>
                  </a:lnTo>
                  <a:lnTo>
                    <a:pt x="720" y="440"/>
                  </a:lnTo>
                  <a:lnTo>
                    <a:pt x="720" y="441"/>
                  </a:lnTo>
                  <a:lnTo>
                    <a:pt x="718" y="441"/>
                  </a:lnTo>
                  <a:lnTo>
                    <a:pt x="717" y="441"/>
                  </a:lnTo>
                  <a:lnTo>
                    <a:pt x="717" y="440"/>
                  </a:lnTo>
                  <a:lnTo>
                    <a:pt x="716" y="440"/>
                  </a:lnTo>
                  <a:lnTo>
                    <a:pt x="717" y="440"/>
                  </a:lnTo>
                  <a:lnTo>
                    <a:pt x="718" y="440"/>
                  </a:lnTo>
                  <a:lnTo>
                    <a:pt x="717" y="440"/>
                  </a:lnTo>
                  <a:lnTo>
                    <a:pt x="716" y="439"/>
                  </a:lnTo>
                  <a:lnTo>
                    <a:pt x="715" y="437"/>
                  </a:lnTo>
                  <a:lnTo>
                    <a:pt x="710" y="435"/>
                  </a:lnTo>
                  <a:lnTo>
                    <a:pt x="712" y="435"/>
                  </a:lnTo>
                  <a:lnTo>
                    <a:pt x="713" y="435"/>
                  </a:lnTo>
                  <a:lnTo>
                    <a:pt x="714" y="434"/>
                  </a:lnTo>
                  <a:lnTo>
                    <a:pt x="715" y="433"/>
                  </a:lnTo>
                  <a:lnTo>
                    <a:pt x="716" y="432"/>
                  </a:lnTo>
                  <a:lnTo>
                    <a:pt x="716" y="431"/>
                  </a:lnTo>
                  <a:lnTo>
                    <a:pt x="716" y="429"/>
                  </a:lnTo>
                  <a:lnTo>
                    <a:pt x="716" y="428"/>
                  </a:lnTo>
                  <a:lnTo>
                    <a:pt x="715" y="428"/>
                  </a:lnTo>
                  <a:lnTo>
                    <a:pt x="715" y="427"/>
                  </a:lnTo>
                  <a:lnTo>
                    <a:pt x="715" y="426"/>
                  </a:lnTo>
                  <a:lnTo>
                    <a:pt x="715" y="425"/>
                  </a:lnTo>
                  <a:lnTo>
                    <a:pt x="715" y="424"/>
                  </a:lnTo>
                  <a:lnTo>
                    <a:pt x="716" y="424"/>
                  </a:lnTo>
                  <a:lnTo>
                    <a:pt x="716" y="423"/>
                  </a:lnTo>
                  <a:lnTo>
                    <a:pt x="716" y="422"/>
                  </a:lnTo>
                  <a:lnTo>
                    <a:pt x="717" y="423"/>
                  </a:lnTo>
                  <a:lnTo>
                    <a:pt x="718" y="424"/>
                  </a:lnTo>
                  <a:lnTo>
                    <a:pt x="720" y="426"/>
                  </a:lnTo>
                  <a:lnTo>
                    <a:pt x="718" y="427"/>
                  </a:lnTo>
                  <a:lnTo>
                    <a:pt x="718" y="428"/>
                  </a:lnTo>
                  <a:lnTo>
                    <a:pt x="718" y="429"/>
                  </a:lnTo>
                  <a:lnTo>
                    <a:pt x="718" y="431"/>
                  </a:lnTo>
                  <a:lnTo>
                    <a:pt x="720" y="431"/>
                  </a:lnTo>
                  <a:lnTo>
                    <a:pt x="720" y="432"/>
                  </a:lnTo>
                  <a:lnTo>
                    <a:pt x="720" y="433"/>
                  </a:lnTo>
                  <a:lnTo>
                    <a:pt x="718" y="434"/>
                  </a:lnTo>
                  <a:lnTo>
                    <a:pt x="720" y="434"/>
                  </a:lnTo>
                  <a:lnTo>
                    <a:pt x="721" y="433"/>
                  </a:lnTo>
                  <a:lnTo>
                    <a:pt x="720" y="432"/>
                  </a:lnTo>
                  <a:lnTo>
                    <a:pt x="720" y="431"/>
                  </a:lnTo>
                  <a:lnTo>
                    <a:pt x="720" y="429"/>
                  </a:lnTo>
                  <a:lnTo>
                    <a:pt x="720" y="428"/>
                  </a:lnTo>
                  <a:lnTo>
                    <a:pt x="720" y="427"/>
                  </a:lnTo>
                  <a:lnTo>
                    <a:pt x="720" y="426"/>
                  </a:lnTo>
                  <a:lnTo>
                    <a:pt x="721" y="426"/>
                  </a:lnTo>
                  <a:lnTo>
                    <a:pt x="723" y="426"/>
                  </a:lnTo>
                  <a:lnTo>
                    <a:pt x="724" y="426"/>
                  </a:lnTo>
                  <a:lnTo>
                    <a:pt x="724" y="427"/>
                  </a:lnTo>
                  <a:lnTo>
                    <a:pt x="725" y="427"/>
                  </a:lnTo>
                  <a:lnTo>
                    <a:pt x="724" y="427"/>
                  </a:lnTo>
                  <a:lnTo>
                    <a:pt x="724" y="426"/>
                  </a:lnTo>
                  <a:lnTo>
                    <a:pt x="723" y="426"/>
                  </a:lnTo>
                  <a:lnTo>
                    <a:pt x="721" y="426"/>
                  </a:lnTo>
                  <a:lnTo>
                    <a:pt x="718" y="424"/>
                  </a:lnTo>
                  <a:lnTo>
                    <a:pt x="718" y="423"/>
                  </a:lnTo>
                  <a:lnTo>
                    <a:pt x="717" y="422"/>
                  </a:lnTo>
                  <a:lnTo>
                    <a:pt x="716" y="422"/>
                  </a:lnTo>
                  <a:lnTo>
                    <a:pt x="716" y="420"/>
                  </a:lnTo>
                  <a:lnTo>
                    <a:pt x="715" y="422"/>
                  </a:lnTo>
                  <a:lnTo>
                    <a:pt x="715" y="423"/>
                  </a:lnTo>
                  <a:lnTo>
                    <a:pt x="715" y="424"/>
                  </a:lnTo>
                  <a:lnTo>
                    <a:pt x="714" y="424"/>
                  </a:lnTo>
                  <a:lnTo>
                    <a:pt x="713" y="424"/>
                  </a:lnTo>
                  <a:lnTo>
                    <a:pt x="713" y="425"/>
                  </a:lnTo>
                  <a:lnTo>
                    <a:pt x="712" y="426"/>
                  </a:lnTo>
                  <a:lnTo>
                    <a:pt x="712" y="427"/>
                  </a:lnTo>
                  <a:lnTo>
                    <a:pt x="709" y="428"/>
                  </a:lnTo>
                  <a:lnTo>
                    <a:pt x="708" y="428"/>
                  </a:lnTo>
                  <a:lnTo>
                    <a:pt x="707" y="429"/>
                  </a:lnTo>
                  <a:lnTo>
                    <a:pt x="705" y="431"/>
                  </a:lnTo>
                  <a:lnTo>
                    <a:pt x="704" y="431"/>
                  </a:lnTo>
                  <a:lnTo>
                    <a:pt x="701" y="431"/>
                  </a:lnTo>
                  <a:lnTo>
                    <a:pt x="699" y="431"/>
                  </a:lnTo>
                  <a:lnTo>
                    <a:pt x="698" y="431"/>
                  </a:lnTo>
                  <a:lnTo>
                    <a:pt x="698" y="429"/>
                  </a:lnTo>
                  <a:lnTo>
                    <a:pt x="696" y="429"/>
                  </a:lnTo>
                  <a:lnTo>
                    <a:pt x="693" y="428"/>
                  </a:lnTo>
                  <a:lnTo>
                    <a:pt x="692" y="427"/>
                  </a:lnTo>
                  <a:lnTo>
                    <a:pt x="690" y="426"/>
                  </a:lnTo>
                  <a:lnTo>
                    <a:pt x="689" y="426"/>
                  </a:lnTo>
                  <a:lnTo>
                    <a:pt x="688" y="426"/>
                  </a:lnTo>
                  <a:lnTo>
                    <a:pt x="687" y="425"/>
                  </a:lnTo>
                  <a:lnTo>
                    <a:pt x="688" y="424"/>
                  </a:lnTo>
                  <a:lnTo>
                    <a:pt x="688" y="425"/>
                  </a:lnTo>
                  <a:lnTo>
                    <a:pt x="687" y="425"/>
                  </a:lnTo>
                  <a:lnTo>
                    <a:pt x="688" y="425"/>
                  </a:lnTo>
                  <a:lnTo>
                    <a:pt x="689" y="424"/>
                  </a:lnTo>
                  <a:lnTo>
                    <a:pt x="690" y="424"/>
                  </a:lnTo>
                  <a:lnTo>
                    <a:pt x="690" y="423"/>
                  </a:lnTo>
                  <a:lnTo>
                    <a:pt x="690" y="422"/>
                  </a:lnTo>
                  <a:lnTo>
                    <a:pt x="690" y="420"/>
                  </a:lnTo>
                  <a:lnTo>
                    <a:pt x="689" y="420"/>
                  </a:lnTo>
                  <a:lnTo>
                    <a:pt x="690" y="420"/>
                  </a:lnTo>
                  <a:lnTo>
                    <a:pt x="689" y="419"/>
                  </a:lnTo>
                  <a:lnTo>
                    <a:pt x="688" y="418"/>
                  </a:lnTo>
                  <a:lnTo>
                    <a:pt x="687" y="418"/>
                  </a:lnTo>
                  <a:lnTo>
                    <a:pt x="687" y="419"/>
                  </a:lnTo>
                  <a:lnTo>
                    <a:pt x="688" y="419"/>
                  </a:lnTo>
                  <a:lnTo>
                    <a:pt x="688" y="420"/>
                  </a:lnTo>
                  <a:lnTo>
                    <a:pt x="688" y="422"/>
                  </a:lnTo>
                  <a:lnTo>
                    <a:pt x="687" y="422"/>
                  </a:lnTo>
                  <a:lnTo>
                    <a:pt x="684" y="423"/>
                  </a:lnTo>
                  <a:lnTo>
                    <a:pt x="683" y="423"/>
                  </a:lnTo>
                  <a:lnTo>
                    <a:pt x="681" y="422"/>
                  </a:lnTo>
                  <a:lnTo>
                    <a:pt x="680" y="422"/>
                  </a:lnTo>
                  <a:lnTo>
                    <a:pt x="678" y="420"/>
                  </a:lnTo>
                  <a:lnTo>
                    <a:pt x="676" y="420"/>
                  </a:lnTo>
                  <a:lnTo>
                    <a:pt x="674" y="420"/>
                  </a:lnTo>
                  <a:lnTo>
                    <a:pt x="672" y="419"/>
                  </a:lnTo>
                  <a:lnTo>
                    <a:pt x="670" y="419"/>
                  </a:lnTo>
                  <a:lnTo>
                    <a:pt x="667" y="418"/>
                  </a:lnTo>
                  <a:lnTo>
                    <a:pt x="664" y="419"/>
                  </a:lnTo>
                  <a:lnTo>
                    <a:pt x="662" y="420"/>
                  </a:lnTo>
                  <a:lnTo>
                    <a:pt x="657" y="420"/>
                  </a:lnTo>
                  <a:lnTo>
                    <a:pt x="655" y="420"/>
                  </a:lnTo>
                  <a:lnTo>
                    <a:pt x="653" y="422"/>
                  </a:lnTo>
                  <a:lnTo>
                    <a:pt x="651" y="422"/>
                  </a:lnTo>
                  <a:lnTo>
                    <a:pt x="650" y="422"/>
                  </a:lnTo>
                  <a:lnTo>
                    <a:pt x="648" y="422"/>
                  </a:lnTo>
                  <a:lnTo>
                    <a:pt x="648" y="420"/>
                  </a:lnTo>
                  <a:lnTo>
                    <a:pt x="646" y="420"/>
                  </a:lnTo>
                  <a:lnTo>
                    <a:pt x="647" y="420"/>
                  </a:lnTo>
                  <a:lnTo>
                    <a:pt x="649" y="420"/>
                  </a:lnTo>
                  <a:lnTo>
                    <a:pt x="648" y="419"/>
                  </a:lnTo>
                  <a:lnTo>
                    <a:pt x="646" y="418"/>
                  </a:lnTo>
                  <a:lnTo>
                    <a:pt x="646" y="417"/>
                  </a:lnTo>
                  <a:lnTo>
                    <a:pt x="646" y="416"/>
                  </a:lnTo>
                  <a:lnTo>
                    <a:pt x="643" y="416"/>
                  </a:lnTo>
                  <a:lnTo>
                    <a:pt x="642" y="417"/>
                  </a:lnTo>
                  <a:lnTo>
                    <a:pt x="642" y="416"/>
                  </a:lnTo>
                  <a:lnTo>
                    <a:pt x="641" y="416"/>
                  </a:lnTo>
                  <a:lnTo>
                    <a:pt x="640" y="416"/>
                  </a:lnTo>
                  <a:lnTo>
                    <a:pt x="639" y="416"/>
                  </a:lnTo>
                  <a:lnTo>
                    <a:pt x="639" y="415"/>
                  </a:lnTo>
                  <a:lnTo>
                    <a:pt x="639" y="416"/>
                  </a:lnTo>
                  <a:lnTo>
                    <a:pt x="640" y="416"/>
                  </a:lnTo>
                  <a:lnTo>
                    <a:pt x="639" y="415"/>
                  </a:lnTo>
                  <a:lnTo>
                    <a:pt x="639" y="414"/>
                  </a:lnTo>
                  <a:lnTo>
                    <a:pt x="638" y="414"/>
                  </a:lnTo>
                  <a:lnTo>
                    <a:pt x="638" y="412"/>
                  </a:lnTo>
                  <a:lnTo>
                    <a:pt x="637" y="412"/>
                  </a:lnTo>
                  <a:lnTo>
                    <a:pt x="637" y="414"/>
                  </a:lnTo>
                  <a:lnTo>
                    <a:pt x="637" y="412"/>
                  </a:lnTo>
                  <a:lnTo>
                    <a:pt x="636" y="412"/>
                  </a:lnTo>
                  <a:lnTo>
                    <a:pt x="636" y="414"/>
                  </a:lnTo>
                  <a:lnTo>
                    <a:pt x="636" y="412"/>
                  </a:lnTo>
                  <a:lnTo>
                    <a:pt x="636" y="411"/>
                  </a:lnTo>
                  <a:lnTo>
                    <a:pt x="636" y="410"/>
                  </a:lnTo>
                  <a:lnTo>
                    <a:pt x="637" y="410"/>
                  </a:lnTo>
                  <a:lnTo>
                    <a:pt x="637" y="409"/>
                  </a:lnTo>
                  <a:lnTo>
                    <a:pt x="638" y="408"/>
                  </a:lnTo>
                  <a:lnTo>
                    <a:pt x="637" y="408"/>
                  </a:lnTo>
                  <a:lnTo>
                    <a:pt x="637" y="407"/>
                  </a:lnTo>
                  <a:lnTo>
                    <a:pt x="637" y="408"/>
                  </a:lnTo>
                  <a:lnTo>
                    <a:pt x="636" y="408"/>
                  </a:lnTo>
                  <a:lnTo>
                    <a:pt x="636" y="407"/>
                  </a:lnTo>
                  <a:lnTo>
                    <a:pt x="637" y="407"/>
                  </a:lnTo>
                  <a:lnTo>
                    <a:pt x="637" y="406"/>
                  </a:lnTo>
                  <a:lnTo>
                    <a:pt x="637" y="405"/>
                  </a:lnTo>
                  <a:lnTo>
                    <a:pt x="637" y="403"/>
                  </a:lnTo>
                  <a:lnTo>
                    <a:pt x="638" y="403"/>
                  </a:lnTo>
                  <a:lnTo>
                    <a:pt x="638" y="402"/>
                  </a:lnTo>
                  <a:lnTo>
                    <a:pt x="638" y="401"/>
                  </a:lnTo>
                  <a:lnTo>
                    <a:pt x="639" y="401"/>
                  </a:lnTo>
                  <a:lnTo>
                    <a:pt x="639" y="402"/>
                  </a:lnTo>
                  <a:lnTo>
                    <a:pt x="640" y="402"/>
                  </a:lnTo>
                  <a:lnTo>
                    <a:pt x="640" y="401"/>
                  </a:lnTo>
                  <a:lnTo>
                    <a:pt x="640" y="400"/>
                  </a:lnTo>
                  <a:lnTo>
                    <a:pt x="639" y="401"/>
                  </a:lnTo>
                  <a:lnTo>
                    <a:pt x="638" y="401"/>
                  </a:lnTo>
                  <a:lnTo>
                    <a:pt x="638" y="402"/>
                  </a:lnTo>
                  <a:lnTo>
                    <a:pt x="637" y="402"/>
                  </a:lnTo>
                  <a:lnTo>
                    <a:pt x="637" y="403"/>
                  </a:lnTo>
                  <a:lnTo>
                    <a:pt x="636" y="403"/>
                  </a:lnTo>
                  <a:lnTo>
                    <a:pt x="636" y="405"/>
                  </a:lnTo>
                  <a:lnTo>
                    <a:pt x="636" y="406"/>
                  </a:lnTo>
                  <a:lnTo>
                    <a:pt x="634" y="406"/>
                  </a:lnTo>
                  <a:lnTo>
                    <a:pt x="633" y="407"/>
                  </a:lnTo>
                  <a:lnTo>
                    <a:pt x="633" y="408"/>
                  </a:lnTo>
                  <a:lnTo>
                    <a:pt x="633" y="409"/>
                  </a:lnTo>
                  <a:lnTo>
                    <a:pt x="632" y="409"/>
                  </a:lnTo>
                  <a:lnTo>
                    <a:pt x="631" y="411"/>
                  </a:lnTo>
                  <a:lnTo>
                    <a:pt x="630" y="411"/>
                  </a:lnTo>
                  <a:lnTo>
                    <a:pt x="629" y="411"/>
                  </a:lnTo>
                  <a:lnTo>
                    <a:pt x="628" y="411"/>
                  </a:lnTo>
                  <a:lnTo>
                    <a:pt x="628" y="410"/>
                  </a:lnTo>
                  <a:lnTo>
                    <a:pt x="626" y="410"/>
                  </a:lnTo>
                  <a:lnTo>
                    <a:pt x="626" y="409"/>
                  </a:lnTo>
                  <a:lnTo>
                    <a:pt x="625" y="408"/>
                  </a:lnTo>
                  <a:lnTo>
                    <a:pt x="624" y="408"/>
                  </a:lnTo>
                  <a:lnTo>
                    <a:pt x="623" y="408"/>
                  </a:lnTo>
                  <a:lnTo>
                    <a:pt x="622" y="408"/>
                  </a:lnTo>
                  <a:lnTo>
                    <a:pt x="621" y="408"/>
                  </a:lnTo>
                  <a:lnTo>
                    <a:pt x="620" y="408"/>
                  </a:lnTo>
                  <a:lnTo>
                    <a:pt x="621" y="408"/>
                  </a:lnTo>
                  <a:lnTo>
                    <a:pt x="621" y="407"/>
                  </a:lnTo>
                  <a:lnTo>
                    <a:pt x="622" y="407"/>
                  </a:lnTo>
                  <a:lnTo>
                    <a:pt x="623" y="406"/>
                  </a:lnTo>
                  <a:lnTo>
                    <a:pt x="624" y="403"/>
                  </a:lnTo>
                  <a:lnTo>
                    <a:pt x="624" y="402"/>
                  </a:lnTo>
                  <a:lnTo>
                    <a:pt x="625" y="402"/>
                  </a:lnTo>
                  <a:lnTo>
                    <a:pt x="625" y="401"/>
                  </a:lnTo>
                  <a:lnTo>
                    <a:pt x="624" y="401"/>
                  </a:lnTo>
                  <a:lnTo>
                    <a:pt x="624" y="402"/>
                  </a:lnTo>
                  <a:lnTo>
                    <a:pt x="622" y="403"/>
                  </a:lnTo>
                  <a:lnTo>
                    <a:pt x="621" y="403"/>
                  </a:lnTo>
                  <a:lnTo>
                    <a:pt x="622" y="402"/>
                  </a:lnTo>
                  <a:lnTo>
                    <a:pt x="621" y="402"/>
                  </a:lnTo>
                  <a:lnTo>
                    <a:pt x="622" y="401"/>
                  </a:lnTo>
                  <a:lnTo>
                    <a:pt x="621" y="401"/>
                  </a:lnTo>
                  <a:lnTo>
                    <a:pt x="621" y="402"/>
                  </a:lnTo>
                  <a:lnTo>
                    <a:pt x="620" y="402"/>
                  </a:lnTo>
                  <a:lnTo>
                    <a:pt x="620" y="401"/>
                  </a:lnTo>
                  <a:lnTo>
                    <a:pt x="621" y="401"/>
                  </a:lnTo>
                  <a:lnTo>
                    <a:pt x="620" y="400"/>
                  </a:lnTo>
                  <a:lnTo>
                    <a:pt x="620" y="401"/>
                  </a:lnTo>
                  <a:lnTo>
                    <a:pt x="619" y="401"/>
                  </a:lnTo>
                  <a:lnTo>
                    <a:pt x="616" y="402"/>
                  </a:lnTo>
                  <a:lnTo>
                    <a:pt x="615" y="402"/>
                  </a:lnTo>
                  <a:lnTo>
                    <a:pt x="616" y="401"/>
                  </a:lnTo>
                  <a:lnTo>
                    <a:pt x="617" y="400"/>
                  </a:lnTo>
                  <a:lnTo>
                    <a:pt x="619" y="400"/>
                  </a:lnTo>
                  <a:lnTo>
                    <a:pt x="619" y="399"/>
                  </a:lnTo>
                  <a:lnTo>
                    <a:pt x="619" y="400"/>
                  </a:lnTo>
                  <a:lnTo>
                    <a:pt x="619" y="399"/>
                  </a:lnTo>
                  <a:lnTo>
                    <a:pt x="619" y="398"/>
                  </a:lnTo>
                  <a:lnTo>
                    <a:pt x="619" y="399"/>
                  </a:lnTo>
                  <a:lnTo>
                    <a:pt x="617" y="399"/>
                  </a:lnTo>
                  <a:lnTo>
                    <a:pt x="617" y="400"/>
                  </a:lnTo>
                  <a:lnTo>
                    <a:pt x="616" y="400"/>
                  </a:lnTo>
                  <a:lnTo>
                    <a:pt x="616" y="399"/>
                  </a:lnTo>
                  <a:lnTo>
                    <a:pt x="617" y="399"/>
                  </a:lnTo>
                  <a:lnTo>
                    <a:pt x="616" y="399"/>
                  </a:lnTo>
                  <a:lnTo>
                    <a:pt x="615" y="400"/>
                  </a:lnTo>
                  <a:lnTo>
                    <a:pt x="615" y="399"/>
                  </a:lnTo>
                  <a:lnTo>
                    <a:pt x="614" y="400"/>
                  </a:lnTo>
                  <a:lnTo>
                    <a:pt x="613" y="401"/>
                  </a:lnTo>
                  <a:lnTo>
                    <a:pt x="612" y="401"/>
                  </a:lnTo>
                  <a:lnTo>
                    <a:pt x="611" y="401"/>
                  </a:lnTo>
                  <a:lnTo>
                    <a:pt x="609" y="401"/>
                  </a:lnTo>
                  <a:lnTo>
                    <a:pt x="609" y="400"/>
                  </a:lnTo>
                  <a:lnTo>
                    <a:pt x="608" y="400"/>
                  </a:lnTo>
                  <a:lnTo>
                    <a:pt x="609" y="399"/>
                  </a:lnTo>
                  <a:lnTo>
                    <a:pt x="609" y="400"/>
                  </a:lnTo>
                  <a:lnTo>
                    <a:pt x="609" y="399"/>
                  </a:lnTo>
                  <a:lnTo>
                    <a:pt x="611" y="399"/>
                  </a:lnTo>
                  <a:lnTo>
                    <a:pt x="612" y="399"/>
                  </a:lnTo>
                  <a:lnTo>
                    <a:pt x="612" y="400"/>
                  </a:lnTo>
                  <a:lnTo>
                    <a:pt x="612" y="399"/>
                  </a:lnTo>
                  <a:lnTo>
                    <a:pt x="613" y="399"/>
                  </a:lnTo>
                  <a:lnTo>
                    <a:pt x="614" y="398"/>
                  </a:lnTo>
                  <a:lnTo>
                    <a:pt x="615" y="398"/>
                  </a:lnTo>
                  <a:lnTo>
                    <a:pt x="616" y="397"/>
                  </a:lnTo>
                  <a:lnTo>
                    <a:pt x="617" y="397"/>
                  </a:lnTo>
                  <a:lnTo>
                    <a:pt x="616" y="395"/>
                  </a:lnTo>
                  <a:lnTo>
                    <a:pt x="615" y="395"/>
                  </a:lnTo>
                  <a:lnTo>
                    <a:pt x="614" y="397"/>
                  </a:lnTo>
                  <a:lnTo>
                    <a:pt x="613" y="397"/>
                  </a:lnTo>
                  <a:lnTo>
                    <a:pt x="614" y="397"/>
                  </a:lnTo>
                  <a:lnTo>
                    <a:pt x="612" y="398"/>
                  </a:lnTo>
                  <a:lnTo>
                    <a:pt x="611" y="397"/>
                  </a:lnTo>
                  <a:lnTo>
                    <a:pt x="609" y="397"/>
                  </a:lnTo>
                  <a:lnTo>
                    <a:pt x="611" y="395"/>
                  </a:lnTo>
                  <a:lnTo>
                    <a:pt x="609" y="395"/>
                  </a:lnTo>
                  <a:lnTo>
                    <a:pt x="608" y="395"/>
                  </a:lnTo>
                  <a:lnTo>
                    <a:pt x="608" y="394"/>
                  </a:lnTo>
                  <a:lnTo>
                    <a:pt x="608" y="393"/>
                  </a:lnTo>
                  <a:lnTo>
                    <a:pt x="609" y="393"/>
                  </a:lnTo>
                  <a:lnTo>
                    <a:pt x="611" y="393"/>
                  </a:lnTo>
                  <a:lnTo>
                    <a:pt x="609" y="393"/>
                  </a:lnTo>
                  <a:lnTo>
                    <a:pt x="608" y="392"/>
                  </a:lnTo>
                  <a:lnTo>
                    <a:pt x="609" y="392"/>
                  </a:lnTo>
                  <a:lnTo>
                    <a:pt x="609" y="391"/>
                  </a:lnTo>
                  <a:lnTo>
                    <a:pt x="609" y="390"/>
                  </a:lnTo>
                  <a:lnTo>
                    <a:pt x="611" y="391"/>
                  </a:lnTo>
                  <a:lnTo>
                    <a:pt x="611" y="390"/>
                  </a:lnTo>
                  <a:lnTo>
                    <a:pt x="609" y="390"/>
                  </a:lnTo>
                  <a:lnTo>
                    <a:pt x="611" y="389"/>
                  </a:lnTo>
                  <a:lnTo>
                    <a:pt x="615" y="389"/>
                  </a:lnTo>
                  <a:lnTo>
                    <a:pt x="616" y="389"/>
                  </a:lnTo>
                  <a:lnTo>
                    <a:pt x="615" y="387"/>
                  </a:lnTo>
                  <a:lnTo>
                    <a:pt x="614" y="387"/>
                  </a:lnTo>
                  <a:lnTo>
                    <a:pt x="613" y="387"/>
                  </a:lnTo>
                  <a:lnTo>
                    <a:pt x="612" y="387"/>
                  </a:lnTo>
                  <a:lnTo>
                    <a:pt x="611" y="387"/>
                  </a:lnTo>
                  <a:lnTo>
                    <a:pt x="609" y="387"/>
                  </a:lnTo>
                  <a:lnTo>
                    <a:pt x="609" y="389"/>
                  </a:lnTo>
                  <a:lnTo>
                    <a:pt x="608" y="390"/>
                  </a:lnTo>
                  <a:lnTo>
                    <a:pt x="607" y="391"/>
                  </a:lnTo>
                  <a:lnTo>
                    <a:pt x="606" y="391"/>
                  </a:lnTo>
                  <a:lnTo>
                    <a:pt x="606" y="392"/>
                  </a:lnTo>
                  <a:lnTo>
                    <a:pt x="606" y="393"/>
                  </a:lnTo>
                  <a:lnTo>
                    <a:pt x="605" y="393"/>
                  </a:lnTo>
                  <a:lnTo>
                    <a:pt x="604" y="393"/>
                  </a:lnTo>
                  <a:lnTo>
                    <a:pt x="605" y="392"/>
                  </a:lnTo>
                  <a:lnTo>
                    <a:pt x="605" y="391"/>
                  </a:lnTo>
                  <a:lnTo>
                    <a:pt x="604" y="391"/>
                  </a:lnTo>
                  <a:lnTo>
                    <a:pt x="604" y="392"/>
                  </a:lnTo>
                  <a:lnTo>
                    <a:pt x="604" y="391"/>
                  </a:lnTo>
                  <a:lnTo>
                    <a:pt x="603" y="391"/>
                  </a:lnTo>
                  <a:lnTo>
                    <a:pt x="603" y="392"/>
                  </a:lnTo>
                  <a:lnTo>
                    <a:pt x="603" y="393"/>
                  </a:lnTo>
                  <a:lnTo>
                    <a:pt x="601" y="393"/>
                  </a:lnTo>
                  <a:lnTo>
                    <a:pt x="601" y="392"/>
                  </a:lnTo>
                  <a:lnTo>
                    <a:pt x="601" y="391"/>
                  </a:lnTo>
                  <a:lnTo>
                    <a:pt x="600" y="392"/>
                  </a:lnTo>
                  <a:lnTo>
                    <a:pt x="600" y="391"/>
                  </a:lnTo>
                  <a:lnTo>
                    <a:pt x="600" y="392"/>
                  </a:lnTo>
                  <a:lnTo>
                    <a:pt x="600" y="393"/>
                  </a:lnTo>
                  <a:lnTo>
                    <a:pt x="600" y="394"/>
                  </a:lnTo>
                  <a:lnTo>
                    <a:pt x="599" y="394"/>
                  </a:lnTo>
                  <a:lnTo>
                    <a:pt x="599" y="395"/>
                  </a:lnTo>
                  <a:lnTo>
                    <a:pt x="599" y="394"/>
                  </a:lnTo>
                  <a:lnTo>
                    <a:pt x="598" y="394"/>
                  </a:lnTo>
                  <a:lnTo>
                    <a:pt x="598" y="392"/>
                  </a:lnTo>
                  <a:lnTo>
                    <a:pt x="598" y="393"/>
                  </a:lnTo>
                  <a:lnTo>
                    <a:pt x="597" y="393"/>
                  </a:lnTo>
                  <a:lnTo>
                    <a:pt x="598" y="392"/>
                  </a:lnTo>
                  <a:lnTo>
                    <a:pt x="598" y="391"/>
                  </a:lnTo>
                  <a:lnTo>
                    <a:pt x="597" y="392"/>
                  </a:lnTo>
                  <a:lnTo>
                    <a:pt x="597" y="394"/>
                  </a:lnTo>
                  <a:lnTo>
                    <a:pt x="596" y="394"/>
                  </a:lnTo>
                  <a:lnTo>
                    <a:pt x="596" y="392"/>
                  </a:lnTo>
                  <a:lnTo>
                    <a:pt x="597" y="391"/>
                  </a:lnTo>
                  <a:lnTo>
                    <a:pt x="596" y="390"/>
                  </a:lnTo>
                  <a:lnTo>
                    <a:pt x="597" y="390"/>
                  </a:lnTo>
                  <a:lnTo>
                    <a:pt x="597" y="389"/>
                  </a:lnTo>
                  <a:lnTo>
                    <a:pt x="597" y="387"/>
                  </a:lnTo>
                  <a:lnTo>
                    <a:pt x="597" y="386"/>
                  </a:lnTo>
                  <a:lnTo>
                    <a:pt x="596" y="386"/>
                  </a:lnTo>
                  <a:lnTo>
                    <a:pt x="596" y="387"/>
                  </a:lnTo>
                  <a:lnTo>
                    <a:pt x="596" y="389"/>
                  </a:lnTo>
                  <a:lnTo>
                    <a:pt x="596" y="390"/>
                  </a:lnTo>
                  <a:lnTo>
                    <a:pt x="596" y="391"/>
                  </a:lnTo>
                  <a:lnTo>
                    <a:pt x="595" y="391"/>
                  </a:lnTo>
                  <a:lnTo>
                    <a:pt x="596" y="392"/>
                  </a:lnTo>
                  <a:lnTo>
                    <a:pt x="595" y="392"/>
                  </a:lnTo>
                  <a:lnTo>
                    <a:pt x="595" y="393"/>
                  </a:lnTo>
                  <a:lnTo>
                    <a:pt x="596" y="393"/>
                  </a:lnTo>
                  <a:lnTo>
                    <a:pt x="596" y="394"/>
                  </a:lnTo>
                  <a:lnTo>
                    <a:pt x="596" y="395"/>
                  </a:lnTo>
                  <a:lnTo>
                    <a:pt x="595" y="395"/>
                  </a:lnTo>
                  <a:lnTo>
                    <a:pt x="595" y="394"/>
                  </a:lnTo>
                  <a:lnTo>
                    <a:pt x="594" y="394"/>
                  </a:lnTo>
                  <a:lnTo>
                    <a:pt x="594" y="395"/>
                  </a:lnTo>
                  <a:lnTo>
                    <a:pt x="594" y="394"/>
                  </a:lnTo>
                  <a:lnTo>
                    <a:pt x="594" y="393"/>
                  </a:lnTo>
                  <a:lnTo>
                    <a:pt x="592" y="394"/>
                  </a:lnTo>
                  <a:lnTo>
                    <a:pt x="592" y="395"/>
                  </a:lnTo>
                  <a:lnTo>
                    <a:pt x="594" y="397"/>
                  </a:lnTo>
                  <a:lnTo>
                    <a:pt x="592" y="397"/>
                  </a:lnTo>
                  <a:lnTo>
                    <a:pt x="591" y="397"/>
                  </a:lnTo>
                  <a:lnTo>
                    <a:pt x="591" y="395"/>
                  </a:lnTo>
                  <a:lnTo>
                    <a:pt x="590" y="395"/>
                  </a:lnTo>
                  <a:lnTo>
                    <a:pt x="590" y="394"/>
                  </a:lnTo>
                  <a:lnTo>
                    <a:pt x="589" y="393"/>
                  </a:lnTo>
                  <a:lnTo>
                    <a:pt x="589" y="392"/>
                  </a:lnTo>
                  <a:lnTo>
                    <a:pt x="589" y="391"/>
                  </a:lnTo>
                  <a:lnTo>
                    <a:pt x="590" y="391"/>
                  </a:lnTo>
                  <a:lnTo>
                    <a:pt x="590" y="390"/>
                  </a:lnTo>
                  <a:lnTo>
                    <a:pt x="590" y="389"/>
                  </a:lnTo>
                  <a:lnTo>
                    <a:pt x="591" y="387"/>
                  </a:lnTo>
                  <a:lnTo>
                    <a:pt x="592" y="387"/>
                  </a:lnTo>
                  <a:lnTo>
                    <a:pt x="592" y="386"/>
                  </a:lnTo>
                  <a:lnTo>
                    <a:pt x="594" y="385"/>
                  </a:lnTo>
                  <a:lnTo>
                    <a:pt x="594" y="384"/>
                  </a:lnTo>
                  <a:lnTo>
                    <a:pt x="594" y="385"/>
                  </a:lnTo>
                  <a:lnTo>
                    <a:pt x="592" y="385"/>
                  </a:lnTo>
                  <a:lnTo>
                    <a:pt x="594" y="384"/>
                  </a:lnTo>
                  <a:lnTo>
                    <a:pt x="594" y="383"/>
                  </a:lnTo>
                  <a:lnTo>
                    <a:pt x="592" y="383"/>
                  </a:lnTo>
                  <a:lnTo>
                    <a:pt x="592" y="384"/>
                  </a:lnTo>
                  <a:lnTo>
                    <a:pt x="592" y="385"/>
                  </a:lnTo>
                  <a:lnTo>
                    <a:pt x="591" y="385"/>
                  </a:lnTo>
                  <a:lnTo>
                    <a:pt x="591" y="386"/>
                  </a:lnTo>
                  <a:lnTo>
                    <a:pt x="590" y="389"/>
                  </a:lnTo>
                  <a:lnTo>
                    <a:pt x="589" y="390"/>
                  </a:lnTo>
                  <a:lnTo>
                    <a:pt x="589" y="391"/>
                  </a:lnTo>
                  <a:lnTo>
                    <a:pt x="588" y="391"/>
                  </a:lnTo>
                  <a:lnTo>
                    <a:pt x="588" y="390"/>
                  </a:lnTo>
                  <a:lnTo>
                    <a:pt x="588" y="389"/>
                  </a:lnTo>
                  <a:lnTo>
                    <a:pt x="587" y="389"/>
                  </a:lnTo>
                  <a:lnTo>
                    <a:pt x="587" y="387"/>
                  </a:lnTo>
                  <a:lnTo>
                    <a:pt x="587" y="389"/>
                  </a:lnTo>
                  <a:lnTo>
                    <a:pt x="586" y="389"/>
                  </a:lnTo>
                  <a:lnTo>
                    <a:pt x="584" y="390"/>
                  </a:lnTo>
                  <a:lnTo>
                    <a:pt x="583" y="390"/>
                  </a:lnTo>
                  <a:lnTo>
                    <a:pt x="584" y="390"/>
                  </a:lnTo>
                  <a:lnTo>
                    <a:pt x="583" y="391"/>
                  </a:lnTo>
                  <a:lnTo>
                    <a:pt x="582" y="392"/>
                  </a:lnTo>
                  <a:lnTo>
                    <a:pt x="583" y="392"/>
                  </a:lnTo>
                  <a:lnTo>
                    <a:pt x="584" y="391"/>
                  </a:lnTo>
                  <a:lnTo>
                    <a:pt x="586" y="390"/>
                  </a:lnTo>
                  <a:lnTo>
                    <a:pt x="587" y="390"/>
                  </a:lnTo>
                  <a:lnTo>
                    <a:pt x="587" y="391"/>
                  </a:lnTo>
                  <a:lnTo>
                    <a:pt x="587" y="392"/>
                  </a:lnTo>
                  <a:lnTo>
                    <a:pt x="586" y="392"/>
                  </a:lnTo>
                  <a:lnTo>
                    <a:pt x="586" y="393"/>
                  </a:lnTo>
                  <a:lnTo>
                    <a:pt x="584" y="392"/>
                  </a:lnTo>
                  <a:lnTo>
                    <a:pt x="584" y="393"/>
                  </a:lnTo>
                  <a:lnTo>
                    <a:pt x="586" y="393"/>
                  </a:lnTo>
                  <a:lnTo>
                    <a:pt x="586" y="394"/>
                  </a:lnTo>
                  <a:lnTo>
                    <a:pt x="584" y="394"/>
                  </a:lnTo>
                  <a:lnTo>
                    <a:pt x="584" y="395"/>
                  </a:lnTo>
                  <a:lnTo>
                    <a:pt x="584" y="397"/>
                  </a:lnTo>
                  <a:lnTo>
                    <a:pt x="583" y="395"/>
                  </a:lnTo>
                  <a:lnTo>
                    <a:pt x="584" y="397"/>
                  </a:lnTo>
                  <a:lnTo>
                    <a:pt x="584" y="398"/>
                  </a:lnTo>
                  <a:lnTo>
                    <a:pt x="583" y="398"/>
                  </a:lnTo>
                  <a:lnTo>
                    <a:pt x="583" y="397"/>
                  </a:lnTo>
                  <a:lnTo>
                    <a:pt x="582" y="397"/>
                  </a:lnTo>
                  <a:lnTo>
                    <a:pt x="581" y="397"/>
                  </a:lnTo>
                  <a:lnTo>
                    <a:pt x="579" y="398"/>
                  </a:lnTo>
                  <a:lnTo>
                    <a:pt x="580" y="398"/>
                  </a:lnTo>
                  <a:lnTo>
                    <a:pt x="581" y="398"/>
                  </a:lnTo>
                  <a:lnTo>
                    <a:pt x="582" y="398"/>
                  </a:lnTo>
                  <a:lnTo>
                    <a:pt x="581" y="399"/>
                  </a:lnTo>
                  <a:lnTo>
                    <a:pt x="580" y="399"/>
                  </a:lnTo>
                  <a:lnTo>
                    <a:pt x="580" y="400"/>
                  </a:lnTo>
                  <a:lnTo>
                    <a:pt x="579" y="401"/>
                  </a:lnTo>
                  <a:lnTo>
                    <a:pt x="580" y="401"/>
                  </a:lnTo>
                  <a:lnTo>
                    <a:pt x="581" y="401"/>
                  </a:lnTo>
                  <a:lnTo>
                    <a:pt x="581" y="400"/>
                  </a:lnTo>
                  <a:lnTo>
                    <a:pt x="581" y="399"/>
                  </a:lnTo>
                  <a:lnTo>
                    <a:pt x="582" y="399"/>
                  </a:lnTo>
                  <a:lnTo>
                    <a:pt x="583" y="399"/>
                  </a:lnTo>
                  <a:lnTo>
                    <a:pt x="584" y="399"/>
                  </a:lnTo>
                  <a:lnTo>
                    <a:pt x="584" y="400"/>
                  </a:lnTo>
                  <a:lnTo>
                    <a:pt x="583" y="400"/>
                  </a:lnTo>
                  <a:lnTo>
                    <a:pt x="583" y="401"/>
                  </a:lnTo>
                  <a:lnTo>
                    <a:pt x="583" y="402"/>
                  </a:lnTo>
                  <a:lnTo>
                    <a:pt x="583" y="403"/>
                  </a:lnTo>
                  <a:lnTo>
                    <a:pt x="583" y="402"/>
                  </a:lnTo>
                  <a:lnTo>
                    <a:pt x="584" y="402"/>
                  </a:lnTo>
                  <a:lnTo>
                    <a:pt x="584" y="401"/>
                  </a:lnTo>
                  <a:lnTo>
                    <a:pt x="584" y="400"/>
                  </a:lnTo>
                  <a:lnTo>
                    <a:pt x="586" y="399"/>
                  </a:lnTo>
                  <a:lnTo>
                    <a:pt x="586" y="400"/>
                  </a:lnTo>
                  <a:lnTo>
                    <a:pt x="586" y="401"/>
                  </a:lnTo>
                  <a:lnTo>
                    <a:pt x="587" y="402"/>
                  </a:lnTo>
                  <a:lnTo>
                    <a:pt x="587" y="403"/>
                  </a:lnTo>
                  <a:lnTo>
                    <a:pt x="586" y="403"/>
                  </a:lnTo>
                  <a:lnTo>
                    <a:pt x="584" y="406"/>
                  </a:lnTo>
                  <a:lnTo>
                    <a:pt x="584" y="405"/>
                  </a:lnTo>
                  <a:lnTo>
                    <a:pt x="583" y="405"/>
                  </a:lnTo>
                  <a:lnTo>
                    <a:pt x="582" y="405"/>
                  </a:lnTo>
                  <a:lnTo>
                    <a:pt x="581" y="405"/>
                  </a:lnTo>
                  <a:lnTo>
                    <a:pt x="580" y="406"/>
                  </a:lnTo>
                  <a:lnTo>
                    <a:pt x="580" y="407"/>
                  </a:lnTo>
                  <a:lnTo>
                    <a:pt x="579" y="408"/>
                  </a:lnTo>
                  <a:lnTo>
                    <a:pt x="580" y="408"/>
                  </a:lnTo>
                  <a:lnTo>
                    <a:pt x="580" y="407"/>
                  </a:lnTo>
                  <a:lnTo>
                    <a:pt x="581" y="407"/>
                  </a:lnTo>
                  <a:lnTo>
                    <a:pt x="582" y="406"/>
                  </a:lnTo>
                  <a:lnTo>
                    <a:pt x="583" y="406"/>
                  </a:lnTo>
                  <a:lnTo>
                    <a:pt x="584" y="407"/>
                  </a:lnTo>
                  <a:lnTo>
                    <a:pt x="583" y="407"/>
                  </a:lnTo>
                  <a:lnTo>
                    <a:pt x="584" y="407"/>
                  </a:lnTo>
                  <a:lnTo>
                    <a:pt x="584" y="408"/>
                  </a:lnTo>
                  <a:lnTo>
                    <a:pt x="584" y="407"/>
                  </a:lnTo>
                  <a:lnTo>
                    <a:pt x="586" y="407"/>
                  </a:lnTo>
                  <a:lnTo>
                    <a:pt x="586" y="408"/>
                  </a:lnTo>
                  <a:lnTo>
                    <a:pt x="586" y="407"/>
                  </a:lnTo>
                  <a:lnTo>
                    <a:pt x="586" y="406"/>
                  </a:lnTo>
                  <a:lnTo>
                    <a:pt x="587" y="406"/>
                  </a:lnTo>
                  <a:lnTo>
                    <a:pt x="587" y="407"/>
                  </a:lnTo>
                  <a:lnTo>
                    <a:pt x="587" y="406"/>
                  </a:lnTo>
                  <a:lnTo>
                    <a:pt x="587" y="405"/>
                  </a:lnTo>
                  <a:lnTo>
                    <a:pt x="588" y="405"/>
                  </a:lnTo>
                  <a:lnTo>
                    <a:pt x="588" y="403"/>
                  </a:lnTo>
                  <a:lnTo>
                    <a:pt x="588" y="405"/>
                  </a:lnTo>
                  <a:lnTo>
                    <a:pt x="589" y="405"/>
                  </a:lnTo>
                  <a:lnTo>
                    <a:pt x="588" y="406"/>
                  </a:lnTo>
                  <a:lnTo>
                    <a:pt x="589" y="406"/>
                  </a:lnTo>
                  <a:lnTo>
                    <a:pt x="590" y="407"/>
                  </a:lnTo>
                  <a:lnTo>
                    <a:pt x="590" y="408"/>
                  </a:lnTo>
                  <a:lnTo>
                    <a:pt x="589" y="408"/>
                  </a:lnTo>
                  <a:lnTo>
                    <a:pt x="590" y="408"/>
                  </a:lnTo>
                  <a:lnTo>
                    <a:pt x="590" y="409"/>
                  </a:lnTo>
                  <a:lnTo>
                    <a:pt x="589" y="409"/>
                  </a:lnTo>
                  <a:lnTo>
                    <a:pt x="589" y="410"/>
                  </a:lnTo>
                  <a:lnTo>
                    <a:pt x="588" y="409"/>
                  </a:lnTo>
                  <a:lnTo>
                    <a:pt x="588" y="410"/>
                  </a:lnTo>
                  <a:lnTo>
                    <a:pt x="587" y="409"/>
                  </a:lnTo>
                  <a:lnTo>
                    <a:pt x="588" y="410"/>
                  </a:lnTo>
                  <a:lnTo>
                    <a:pt x="588" y="411"/>
                  </a:lnTo>
                  <a:lnTo>
                    <a:pt x="587" y="411"/>
                  </a:lnTo>
                  <a:lnTo>
                    <a:pt x="586" y="411"/>
                  </a:lnTo>
                  <a:lnTo>
                    <a:pt x="586" y="410"/>
                  </a:lnTo>
                  <a:lnTo>
                    <a:pt x="586" y="411"/>
                  </a:lnTo>
                  <a:lnTo>
                    <a:pt x="587" y="412"/>
                  </a:lnTo>
                  <a:lnTo>
                    <a:pt x="586" y="412"/>
                  </a:lnTo>
                  <a:lnTo>
                    <a:pt x="586" y="414"/>
                  </a:lnTo>
                  <a:lnTo>
                    <a:pt x="584" y="414"/>
                  </a:lnTo>
                  <a:lnTo>
                    <a:pt x="583" y="414"/>
                  </a:lnTo>
                  <a:lnTo>
                    <a:pt x="584" y="415"/>
                  </a:lnTo>
                  <a:lnTo>
                    <a:pt x="583" y="415"/>
                  </a:lnTo>
                  <a:lnTo>
                    <a:pt x="583" y="416"/>
                  </a:lnTo>
                  <a:lnTo>
                    <a:pt x="584" y="416"/>
                  </a:lnTo>
                  <a:lnTo>
                    <a:pt x="586" y="415"/>
                  </a:lnTo>
                  <a:lnTo>
                    <a:pt x="586" y="414"/>
                  </a:lnTo>
                  <a:lnTo>
                    <a:pt x="587" y="415"/>
                  </a:lnTo>
                  <a:lnTo>
                    <a:pt x="586" y="415"/>
                  </a:lnTo>
                  <a:lnTo>
                    <a:pt x="587" y="416"/>
                  </a:lnTo>
                  <a:lnTo>
                    <a:pt x="587" y="417"/>
                  </a:lnTo>
                  <a:lnTo>
                    <a:pt x="587" y="416"/>
                  </a:lnTo>
                  <a:lnTo>
                    <a:pt x="587" y="415"/>
                  </a:lnTo>
                  <a:lnTo>
                    <a:pt x="588" y="415"/>
                  </a:lnTo>
                  <a:lnTo>
                    <a:pt x="588" y="416"/>
                  </a:lnTo>
                  <a:lnTo>
                    <a:pt x="587" y="417"/>
                  </a:lnTo>
                  <a:lnTo>
                    <a:pt x="587" y="418"/>
                  </a:lnTo>
                  <a:lnTo>
                    <a:pt x="586" y="418"/>
                  </a:lnTo>
                  <a:lnTo>
                    <a:pt x="584" y="418"/>
                  </a:lnTo>
                  <a:lnTo>
                    <a:pt x="586" y="417"/>
                  </a:lnTo>
                  <a:lnTo>
                    <a:pt x="584" y="417"/>
                  </a:lnTo>
                  <a:lnTo>
                    <a:pt x="584" y="418"/>
                  </a:lnTo>
                  <a:lnTo>
                    <a:pt x="583" y="419"/>
                  </a:lnTo>
                  <a:lnTo>
                    <a:pt x="583" y="420"/>
                  </a:lnTo>
                  <a:lnTo>
                    <a:pt x="583" y="422"/>
                  </a:lnTo>
                  <a:lnTo>
                    <a:pt x="583" y="423"/>
                  </a:lnTo>
                  <a:lnTo>
                    <a:pt x="582" y="424"/>
                  </a:lnTo>
                  <a:lnTo>
                    <a:pt x="582" y="423"/>
                  </a:lnTo>
                  <a:lnTo>
                    <a:pt x="582" y="422"/>
                  </a:lnTo>
                  <a:lnTo>
                    <a:pt x="581" y="420"/>
                  </a:lnTo>
                  <a:lnTo>
                    <a:pt x="581" y="422"/>
                  </a:lnTo>
                  <a:lnTo>
                    <a:pt x="581" y="423"/>
                  </a:lnTo>
                  <a:lnTo>
                    <a:pt x="580" y="424"/>
                  </a:lnTo>
                  <a:lnTo>
                    <a:pt x="580" y="423"/>
                  </a:lnTo>
                  <a:lnTo>
                    <a:pt x="579" y="424"/>
                  </a:lnTo>
                  <a:lnTo>
                    <a:pt x="579" y="423"/>
                  </a:lnTo>
                  <a:lnTo>
                    <a:pt x="578" y="423"/>
                  </a:lnTo>
                  <a:lnTo>
                    <a:pt x="577" y="424"/>
                  </a:lnTo>
                  <a:lnTo>
                    <a:pt x="575" y="423"/>
                  </a:lnTo>
                  <a:lnTo>
                    <a:pt x="574" y="423"/>
                  </a:lnTo>
                  <a:lnTo>
                    <a:pt x="573" y="423"/>
                  </a:lnTo>
                  <a:lnTo>
                    <a:pt x="573" y="422"/>
                  </a:lnTo>
                  <a:lnTo>
                    <a:pt x="573" y="420"/>
                  </a:lnTo>
                  <a:lnTo>
                    <a:pt x="574" y="420"/>
                  </a:lnTo>
                  <a:lnTo>
                    <a:pt x="573" y="420"/>
                  </a:lnTo>
                  <a:lnTo>
                    <a:pt x="572" y="420"/>
                  </a:lnTo>
                  <a:lnTo>
                    <a:pt x="572" y="422"/>
                  </a:lnTo>
                  <a:lnTo>
                    <a:pt x="571" y="422"/>
                  </a:lnTo>
                  <a:lnTo>
                    <a:pt x="571" y="423"/>
                  </a:lnTo>
                  <a:lnTo>
                    <a:pt x="571" y="424"/>
                  </a:lnTo>
                  <a:lnTo>
                    <a:pt x="571" y="425"/>
                  </a:lnTo>
                  <a:lnTo>
                    <a:pt x="571" y="426"/>
                  </a:lnTo>
                  <a:lnTo>
                    <a:pt x="570" y="426"/>
                  </a:lnTo>
                  <a:lnTo>
                    <a:pt x="570" y="425"/>
                  </a:lnTo>
                  <a:lnTo>
                    <a:pt x="570" y="424"/>
                  </a:lnTo>
                  <a:lnTo>
                    <a:pt x="570" y="423"/>
                  </a:lnTo>
                  <a:lnTo>
                    <a:pt x="570" y="422"/>
                  </a:lnTo>
                  <a:lnTo>
                    <a:pt x="570" y="419"/>
                  </a:lnTo>
                  <a:lnTo>
                    <a:pt x="569" y="418"/>
                  </a:lnTo>
                  <a:lnTo>
                    <a:pt x="567" y="419"/>
                  </a:lnTo>
                  <a:lnTo>
                    <a:pt x="567" y="420"/>
                  </a:lnTo>
                  <a:lnTo>
                    <a:pt x="569" y="422"/>
                  </a:lnTo>
                  <a:lnTo>
                    <a:pt x="569" y="423"/>
                  </a:lnTo>
                  <a:lnTo>
                    <a:pt x="567" y="423"/>
                  </a:lnTo>
                  <a:lnTo>
                    <a:pt x="567" y="424"/>
                  </a:lnTo>
                  <a:lnTo>
                    <a:pt x="566" y="424"/>
                  </a:lnTo>
                  <a:lnTo>
                    <a:pt x="566" y="425"/>
                  </a:lnTo>
                  <a:lnTo>
                    <a:pt x="565" y="426"/>
                  </a:lnTo>
                  <a:lnTo>
                    <a:pt x="565" y="427"/>
                  </a:lnTo>
                  <a:lnTo>
                    <a:pt x="565" y="428"/>
                  </a:lnTo>
                  <a:lnTo>
                    <a:pt x="566" y="428"/>
                  </a:lnTo>
                  <a:lnTo>
                    <a:pt x="566" y="429"/>
                  </a:lnTo>
                  <a:lnTo>
                    <a:pt x="566" y="431"/>
                  </a:lnTo>
                  <a:lnTo>
                    <a:pt x="566" y="429"/>
                  </a:lnTo>
                  <a:lnTo>
                    <a:pt x="565" y="429"/>
                  </a:lnTo>
                  <a:lnTo>
                    <a:pt x="565" y="428"/>
                  </a:lnTo>
                  <a:lnTo>
                    <a:pt x="564" y="427"/>
                  </a:lnTo>
                  <a:lnTo>
                    <a:pt x="565" y="427"/>
                  </a:lnTo>
                  <a:lnTo>
                    <a:pt x="565" y="426"/>
                  </a:lnTo>
                  <a:lnTo>
                    <a:pt x="565" y="425"/>
                  </a:lnTo>
                  <a:lnTo>
                    <a:pt x="564" y="424"/>
                  </a:lnTo>
                  <a:lnTo>
                    <a:pt x="564" y="423"/>
                  </a:lnTo>
                  <a:lnTo>
                    <a:pt x="563" y="424"/>
                  </a:lnTo>
                  <a:lnTo>
                    <a:pt x="563" y="425"/>
                  </a:lnTo>
                  <a:lnTo>
                    <a:pt x="563" y="426"/>
                  </a:lnTo>
                  <a:lnTo>
                    <a:pt x="563" y="427"/>
                  </a:lnTo>
                  <a:lnTo>
                    <a:pt x="563" y="426"/>
                  </a:lnTo>
                  <a:lnTo>
                    <a:pt x="562" y="426"/>
                  </a:lnTo>
                  <a:lnTo>
                    <a:pt x="562" y="427"/>
                  </a:lnTo>
                  <a:lnTo>
                    <a:pt x="563" y="428"/>
                  </a:lnTo>
                  <a:lnTo>
                    <a:pt x="563" y="431"/>
                  </a:lnTo>
                  <a:lnTo>
                    <a:pt x="563" y="432"/>
                  </a:lnTo>
                  <a:lnTo>
                    <a:pt x="562" y="431"/>
                  </a:lnTo>
                  <a:lnTo>
                    <a:pt x="563" y="431"/>
                  </a:lnTo>
                  <a:lnTo>
                    <a:pt x="562" y="431"/>
                  </a:lnTo>
                  <a:lnTo>
                    <a:pt x="562" y="429"/>
                  </a:lnTo>
                  <a:lnTo>
                    <a:pt x="561" y="428"/>
                  </a:lnTo>
                  <a:lnTo>
                    <a:pt x="559" y="428"/>
                  </a:lnTo>
                  <a:lnTo>
                    <a:pt x="559" y="429"/>
                  </a:lnTo>
                  <a:lnTo>
                    <a:pt x="561" y="429"/>
                  </a:lnTo>
                  <a:lnTo>
                    <a:pt x="561" y="431"/>
                  </a:lnTo>
                  <a:lnTo>
                    <a:pt x="561" y="432"/>
                  </a:lnTo>
                  <a:lnTo>
                    <a:pt x="559" y="433"/>
                  </a:lnTo>
                  <a:lnTo>
                    <a:pt x="558" y="432"/>
                  </a:lnTo>
                  <a:lnTo>
                    <a:pt x="558" y="431"/>
                  </a:lnTo>
                  <a:lnTo>
                    <a:pt x="557" y="431"/>
                  </a:lnTo>
                  <a:lnTo>
                    <a:pt x="557" y="432"/>
                  </a:lnTo>
                  <a:lnTo>
                    <a:pt x="558" y="432"/>
                  </a:lnTo>
                  <a:lnTo>
                    <a:pt x="558" y="433"/>
                  </a:lnTo>
                  <a:lnTo>
                    <a:pt x="558" y="434"/>
                  </a:lnTo>
                  <a:lnTo>
                    <a:pt x="557" y="434"/>
                  </a:lnTo>
                  <a:lnTo>
                    <a:pt x="556" y="434"/>
                  </a:lnTo>
                  <a:lnTo>
                    <a:pt x="556" y="435"/>
                  </a:lnTo>
                  <a:lnTo>
                    <a:pt x="557" y="435"/>
                  </a:lnTo>
                  <a:lnTo>
                    <a:pt x="557" y="436"/>
                  </a:lnTo>
                  <a:lnTo>
                    <a:pt x="556" y="436"/>
                  </a:lnTo>
                  <a:lnTo>
                    <a:pt x="555" y="436"/>
                  </a:lnTo>
                  <a:lnTo>
                    <a:pt x="555" y="437"/>
                  </a:lnTo>
                  <a:lnTo>
                    <a:pt x="554" y="437"/>
                  </a:lnTo>
                  <a:lnTo>
                    <a:pt x="554" y="436"/>
                  </a:lnTo>
                  <a:lnTo>
                    <a:pt x="555" y="436"/>
                  </a:lnTo>
                  <a:lnTo>
                    <a:pt x="554" y="436"/>
                  </a:lnTo>
                  <a:lnTo>
                    <a:pt x="554" y="435"/>
                  </a:lnTo>
                  <a:lnTo>
                    <a:pt x="555" y="435"/>
                  </a:lnTo>
                  <a:lnTo>
                    <a:pt x="555" y="434"/>
                  </a:lnTo>
                  <a:lnTo>
                    <a:pt x="555" y="433"/>
                  </a:lnTo>
                  <a:lnTo>
                    <a:pt x="556" y="433"/>
                  </a:lnTo>
                  <a:lnTo>
                    <a:pt x="555" y="432"/>
                  </a:lnTo>
                  <a:lnTo>
                    <a:pt x="556" y="432"/>
                  </a:lnTo>
                  <a:lnTo>
                    <a:pt x="556" y="431"/>
                  </a:lnTo>
                  <a:lnTo>
                    <a:pt x="555" y="431"/>
                  </a:lnTo>
                  <a:lnTo>
                    <a:pt x="554" y="434"/>
                  </a:lnTo>
                  <a:lnTo>
                    <a:pt x="553" y="436"/>
                  </a:lnTo>
                  <a:lnTo>
                    <a:pt x="553" y="437"/>
                  </a:lnTo>
                  <a:lnTo>
                    <a:pt x="552" y="437"/>
                  </a:lnTo>
                  <a:lnTo>
                    <a:pt x="552" y="436"/>
                  </a:lnTo>
                  <a:lnTo>
                    <a:pt x="552" y="435"/>
                  </a:lnTo>
                  <a:lnTo>
                    <a:pt x="552" y="434"/>
                  </a:lnTo>
                  <a:lnTo>
                    <a:pt x="553" y="434"/>
                  </a:lnTo>
                  <a:lnTo>
                    <a:pt x="552" y="434"/>
                  </a:lnTo>
                  <a:lnTo>
                    <a:pt x="550" y="435"/>
                  </a:lnTo>
                  <a:lnTo>
                    <a:pt x="549" y="435"/>
                  </a:lnTo>
                  <a:lnTo>
                    <a:pt x="550" y="435"/>
                  </a:lnTo>
                  <a:lnTo>
                    <a:pt x="550" y="436"/>
                  </a:lnTo>
                  <a:lnTo>
                    <a:pt x="550" y="437"/>
                  </a:lnTo>
                  <a:lnTo>
                    <a:pt x="550" y="439"/>
                  </a:lnTo>
                  <a:lnTo>
                    <a:pt x="549" y="439"/>
                  </a:lnTo>
                  <a:lnTo>
                    <a:pt x="548" y="439"/>
                  </a:lnTo>
                  <a:lnTo>
                    <a:pt x="548" y="440"/>
                  </a:lnTo>
                  <a:lnTo>
                    <a:pt x="548" y="441"/>
                  </a:lnTo>
                  <a:lnTo>
                    <a:pt x="547" y="441"/>
                  </a:lnTo>
                  <a:lnTo>
                    <a:pt x="547" y="442"/>
                  </a:lnTo>
                  <a:lnTo>
                    <a:pt x="546" y="442"/>
                  </a:lnTo>
                  <a:lnTo>
                    <a:pt x="546" y="443"/>
                  </a:lnTo>
                  <a:lnTo>
                    <a:pt x="546" y="444"/>
                  </a:lnTo>
                  <a:lnTo>
                    <a:pt x="545" y="444"/>
                  </a:lnTo>
                  <a:lnTo>
                    <a:pt x="545" y="445"/>
                  </a:lnTo>
                  <a:lnTo>
                    <a:pt x="545" y="444"/>
                  </a:lnTo>
                  <a:lnTo>
                    <a:pt x="545" y="443"/>
                  </a:lnTo>
                  <a:lnTo>
                    <a:pt x="544" y="443"/>
                  </a:lnTo>
                  <a:lnTo>
                    <a:pt x="542" y="443"/>
                  </a:lnTo>
                  <a:lnTo>
                    <a:pt x="541" y="442"/>
                  </a:lnTo>
                  <a:lnTo>
                    <a:pt x="540" y="442"/>
                  </a:lnTo>
                  <a:lnTo>
                    <a:pt x="541" y="443"/>
                  </a:lnTo>
                  <a:lnTo>
                    <a:pt x="542" y="443"/>
                  </a:lnTo>
                  <a:lnTo>
                    <a:pt x="542" y="444"/>
                  </a:lnTo>
                  <a:lnTo>
                    <a:pt x="544" y="444"/>
                  </a:lnTo>
                  <a:lnTo>
                    <a:pt x="542" y="445"/>
                  </a:lnTo>
                  <a:lnTo>
                    <a:pt x="541" y="445"/>
                  </a:lnTo>
                  <a:lnTo>
                    <a:pt x="541" y="444"/>
                  </a:lnTo>
                  <a:lnTo>
                    <a:pt x="540" y="445"/>
                  </a:lnTo>
                  <a:lnTo>
                    <a:pt x="540" y="444"/>
                  </a:lnTo>
                  <a:lnTo>
                    <a:pt x="539" y="444"/>
                  </a:lnTo>
                  <a:lnTo>
                    <a:pt x="538" y="444"/>
                  </a:lnTo>
                  <a:lnTo>
                    <a:pt x="537" y="444"/>
                  </a:lnTo>
                  <a:lnTo>
                    <a:pt x="537" y="445"/>
                  </a:lnTo>
                  <a:lnTo>
                    <a:pt x="538" y="445"/>
                  </a:lnTo>
                  <a:lnTo>
                    <a:pt x="537" y="445"/>
                  </a:lnTo>
                  <a:lnTo>
                    <a:pt x="536" y="445"/>
                  </a:lnTo>
                  <a:lnTo>
                    <a:pt x="536" y="447"/>
                  </a:lnTo>
                  <a:lnTo>
                    <a:pt x="536" y="445"/>
                  </a:lnTo>
                  <a:lnTo>
                    <a:pt x="536" y="447"/>
                  </a:lnTo>
                  <a:lnTo>
                    <a:pt x="535" y="447"/>
                  </a:lnTo>
                  <a:lnTo>
                    <a:pt x="533" y="447"/>
                  </a:lnTo>
                  <a:lnTo>
                    <a:pt x="533" y="445"/>
                  </a:lnTo>
                  <a:lnTo>
                    <a:pt x="533" y="444"/>
                  </a:lnTo>
                  <a:lnTo>
                    <a:pt x="532" y="445"/>
                  </a:lnTo>
                  <a:lnTo>
                    <a:pt x="531" y="445"/>
                  </a:lnTo>
                  <a:lnTo>
                    <a:pt x="531" y="444"/>
                  </a:lnTo>
                  <a:lnTo>
                    <a:pt x="530" y="443"/>
                  </a:lnTo>
                  <a:lnTo>
                    <a:pt x="530" y="442"/>
                  </a:lnTo>
                  <a:lnTo>
                    <a:pt x="531" y="441"/>
                  </a:lnTo>
                  <a:lnTo>
                    <a:pt x="532" y="441"/>
                  </a:lnTo>
                  <a:lnTo>
                    <a:pt x="531" y="440"/>
                  </a:lnTo>
                  <a:lnTo>
                    <a:pt x="532" y="439"/>
                  </a:lnTo>
                  <a:lnTo>
                    <a:pt x="533" y="439"/>
                  </a:lnTo>
                  <a:lnTo>
                    <a:pt x="535" y="437"/>
                  </a:lnTo>
                  <a:lnTo>
                    <a:pt x="538" y="437"/>
                  </a:lnTo>
                  <a:lnTo>
                    <a:pt x="538" y="439"/>
                  </a:lnTo>
                  <a:lnTo>
                    <a:pt x="539" y="439"/>
                  </a:lnTo>
                  <a:lnTo>
                    <a:pt x="539" y="437"/>
                  </a:lnTo>
                  <a:lnTo>
                    <a:pt x="538" y="437"/>
                  </a:lnTo>
                  <a:lnTo>
                    <a:pt x="538" y="436"/>
                  </a:lnTo>
                  <a:lnTo>
                    <a:pt x="538" y="435"/>
                  </a:lnTo>
                  <a:lnTo>
                    <a:pt x="539" y="435"/>
                  </a:lnTo>
                  <a:lnTo>
                    <a:pt x="540" y="435"/>
                  </a:lnTo>
                  <a:lnTo>
                    <a:pt x="540" y="434"/>
                  </a:lnTo>
                  <a:lnTo>
                    <a:pt x="541" y="434"/>
                  </a:lnTo>
                  <a:lnTo>
                    <a:pt x="542" y="434"/>
                  </a:lnTo>
                  <a:lnTo>
                    <a:pt x="542" y="433"/>
                  </a:lnTo>
                  <a:lnTo>
                    <a:pt x="541" y="433"/>
                  </a:lnTo>
                  <a:lnTo>
                    <a:pt x="541" y="432"/>
                  </a:lnTo>
                  <a:lnTo>
                    <a:pt x="542" y="432"/>
                  </a:lnTo>
                  <a:lnTo>
                    <a:pt x="542" y="431"/>
                  </a:lnTo>
                  <a:lnTo>
                    <a:pt x="544" y="431"/>
                  </a:lnTo>
                  <a:lnTo>
                    <a:pt x="544" y="429"/>
                  </a:lnTo>
                  <a:lnTo>
                    <a:pt x="545" y="428"/>
                  </a:lnTo>
                  <a:lnTo>
                    <a:pt x="544" y="428"/>
                  </a:lnTo>
                  <a:lnTo>
                    <a:pt x="542" y="428"/>
                  </a:lnTo>
                  <a:lnTo>
                    <a:pt x="542" y="429"/>
                  </a:lnTo>
                  <a:lnTo>
                    <a:pt x="541" y="429"/>
                  </a:lnTo>
                  <a:lnTo>
                    <a:pt x="539" y="432"/>
                  </a:lnTo>
                  <a:lnTo>
                    <a:pt x="538" y="432"/>
                  </a:lnTo>
                  <a:lnTo>
                    <a:pt x="538" y="433"/>
                  </a:lnTo>
                  <a:lnTo>
                    <a:pt x="538" y="434"/>
                  </a:lnTo>
                  <a:lnTo>
                    <a:pt x="538" y="433"/>
                  </a:lnTo>
                  <a:lnTo>
                    <a:pt x="533" y="432"/>
                  </a:lnTo>
                  <a:lnTo>
                    <a:pt x="533" y="431"/>
                  </a:lnTo>
                  <a:lnTo>
                    <a:pt x="532" y="431"/>
                  </a:lnTo>
                  <a:lnTo>
                    <a:pt x="531" y="429"/>
                  </a:lnTo>
                  <a:lnTo>
                    <a:pt x="531" y="428"/>
                  </a:lnTo>
                  <a:lnTo>
                    <a:pt x="532" y="427"/>
                  </a:lnTo>
                  <a:lnTo>
                    <a:pt x="532" y="426"/>
                  </a:lnTo>
                  <a:lnTo>
                    <a:pt x="533" y="423"/>
                  </a:lnTo>
                  <a:lnTo>
                    <a:pt x="533" y="422"/>
                  </a:lnTo>
                  <a:lnTo>
                    <a:pt x="535" y="420"/>
                  </a:lnTo>
                  <a:lnTo>
                    <a:pt x="538" y="416"/>
                  </a:lnTo>
                  <a:lnTo>
                    <a:pt x="539" y="415"/>
                  </a:lnTo>
                  <a:lnTo>
                    <a:pt x="539" y="412"/>
                  </a:lnTo>
                  <a:lnTo>
                    <a:pt x="539" y="411"/>
                  </a:lnTo>
                  <a:lnTo>
                    <a:pt x="539" y="410"/>
                  </a:lnTo>
                  <a:lnTo>
                    <a:pt x="540" y="410"/>
                  </a:lnTo>
                  <a:lnTo>
                    <a:pt x="540" y="409"/>
                  </a:lnTo>
                  <a:lnTo>
                    <a:pt x="540" y="407"/>
                  </a:lnTo>
                  <a:lnTo>
                    <a:pt x="540" y="406"/>
                  </a:lnTo>
                  <a:lnTo>
                    <a:pt x="540" y="405"/>
                  </a:lnTo>
                  <a:lnTo>
                    <a:pt x="539" y="402"/>
                  </a:lnTo>
                  <a:lnTo>
                    <a:pt x="539" y="401"/>
                  </a:lnTo>
                  <a:lnTo>
                    <a:pt x="538" y="401"/>
                  </a:lnTo>
                  <a:lnTo>
                    <a:pt x="538" y="400"/>
                  </a:lnTo>
                  <a:lnTo>
                    <a:pt x="539" y="400"/>
                  </a:lnTo>
                  <a:lnTo>
                    <a:pt x="540" y="400"/>
                  </a:lnTo>
                  <a:lnTo>
                    <a:pt x="540" y="399"/>
                  </a:lnTo>
                  <a:lnTo>
                    <a:pt x="541" y="399"/>
                  </a:lnTo>
                  <a:lnTo>
                    <a:pt x="544" y="398"/>
                  </a:lnTo>
                  <a:lnTo>
                    <a:pt x="545" y="398"/>
                  </a:lnTo>
                  <a:lnTo>
                    <a:pt x="548" y="394"/>
                  </a:lnTo>
                  <a:lnTo>
                    <a:pt x="550" y="392"/>
                  </a:lnTo>
                  <a:lnTo>
                    <a:pt x="553" y="391"/>
                  </a:lnTo>
                  <a:lnTo>
                    <a:pt x="554" y="390"/>
                  </a:lnTo>
                  <a:lnTo>
                    <a:pt x="555" y="391"/>
                  </a:lnTo>
                  <a:lnTo>
                    <a:pt x="555" y="392"/>
                  </a:lnTo>
                  <a:lnTo>
                    <a:pt x="555" y="393"/>
                  </a:lnTo>
                  <a:lnTo>
                    <a:pt x="556" y="393"/>
                  </a:lnTo>
                  <a:lnTo>
                    <a:pt x="558" y="394"/>
                  </a:lnTo>
                  <a:lnTo>
                    <a:pt x="559" y="393"/>
                  </a:lnTo>
                  <a:lnTo>
                    <a:pt x="561" y="393"/>
                  </a:lnTo>
                  <a:lnTo>
                    <a:pt x="562" y="392"/>
                  </a:lnTo>
                  <a:lnTo>
                    <a:pt x="563" y="392"/>
                  </a:lnTo>
                  <a:lnTo>
                    <a:pt x="564" y="393"/>
                  </a:lnTo>
                  <a:lnTo>
                    <a:pt x="565" y="393"/>
                  </a:lnTo>
                  <a:lnTo>
                    <a:pt x="566" y="393"/>
                  </a:lnTo>
                  <a:lnTo>
                    <a:pt x="567" y="393"/>
                  </a:lnTo>
                  <a:lnTo>
                    <a:pt x="567" y="394"/>
                  </a:lnTo>
                  <a:lnTo>
                    <a:pt x="573" y="395"/>
                  </a:lnTo>
                  <a:lnTo>
                    <a:pt x="573" y="397"/>
                  </a:lnTo>
                  <a:lnTo>
                    <a:pt x="574" y="397"/>
                  </a:lnTo>
                  <a:lnTo>
                    <a:pt x="573" y="394"/>
                  </a:lnTo>
                  <a:lnTo>
                    <a:pt x="572" y="393"/>
                  </a:lnTo>
                  <a:lnTo>
                    <a:pt x="571" y="393"/>
                  </a:lnTo>
                  <a:lnTo>
                    <a:pt x="570" y="394"/>
                  </a:lnTo>
                  <a:lnTo>
                    <a:pt x="569" y="393"/>
                  </a:lnTo>
                  <a:lnTo>
                    <a:pt x="567" y="392"/>
                  </a:lnTo>
                  <a:lnTo>
                    <a:pt x="566" y="392"/>
                  </a:lnTo>
                  <a:lnTo>
                    <a:pt x="565" y="392"/>
                  </a:lnTo>
                  <a:lnTo>
                    <a:pt x="563" y="390"/>
                  </a:lnTo>
                  <a:lnTo>
                    <a:pt x="562" y="390"/>
                  </a:lnTo>
                  <a:lnTo>
                    <a:pt x="561" y="389"/>
                  </a:lnTo>
                  <a:lnTo>
                    <a:pt x="558" y="386"/>
                  </a:lnTo>
                  <a:lnTo>
                    <a:pt x="559" y="385"/>
                  </a:lnTo>
                  <a:lnTo>
                    <a:pt x="561" y="385"/>
                  </a:lnTo>
                  <a:lnTo>
                    <a:pt x="561" y="384"/>
                  </a:lnTo>
                  <a:lnTo>
                    <a:pt x="562" y="383"/>
                  </a:lnTo>
                  <a:lnTo>
                    <a:pt x="563" y="382"/>
                  </a:lnTo>
                  <a:lnTo>
                    <a:pt x="563" y="381"/>
                  </a:lnTo>
                  <a:lnTo>
                    <a:pt x="564" y="381"/>
                  </a:lnTo>
                  <a:lnTo>
                    <a:pt x="564" y="380"/>
                  </a:lnTo>
                  <a:lnTo>
                    <a:pt x="565" y="378"/>
                  </a:lnTo>
                  <a:lnTo>
                    <a:pt x="570" y="377"/>
                  </a:lnTo>
                  <a:lnTo>
                    <a:pt x="571" y="376"/>
                  </a:lnTo>
                  <a:lnTo>
                    <a:pt x="569" y="376"/>
                  </a:lnTo>
                  <a:lnTo>
                    <a:pt x="565" y="376"/>
                  </a:lnTo>
                  <a:lnTo>
                    <a:pt x="563" y="377"/>
                  </a:lnTo>
                  <a:lnTo>
                    <a:pt x="563" y="378"/>
                  </a:lnTo>
                  <a:lnTo>
                    <a:pt x="562" y="378"/>
                  </a:lnTo>
                  <a:lnTo>
                    <a:pt x="562" y="380"/>
                  </a:lnTo>
                  <a:lnTo>
                    <a:pt x="561" y="380"/>
                  </a:lnTo>
                  <a:lnTo>
                    <a:pt x="561" y="381"/>
                  </a:lnTo>
                  <a:lnTo>
                    <a:pt x="561" y="382"/>
                  </a:lnTo>
                  <a:lnTo>
                    <a:pt x="561" y="383"/>
                  </a:lnTo>
                  <a:lnTo>
                    <a:pt x="561" y="384"/>
                  </a:lnTo>
                  <a:lnTo>
                    <a:pt x="559" y="384"/>
                  </a:lnTo>
                  <a:lnTo>
                    <a:pt x="555" y="384"/>
                  </a:lnTo>
                  <a:lnTo>
                    <a:pt x="555" y="383"/>
                  </a:lnTo>
                  <a:lnTo>
                    <a:pt x="555" y="384"/>
                  </a:lnTo>
                  <a:lnTo>
                    <a:pt x="553" y="384"/>
                  </a:lnTo>
                  <a:lnTo>
                    <a:pt x="552" y="383"/>
                  </a:lnTo>
                  <a:lnTo>
                    <a:pt x="552" y="382"/>
                  </a:lnTo>
                  <a:lnTo>
                    <a:pt x="552" y="381"/>
                  </a:lnTo>
                  <a:lnTo>
                    <a:pt x="550" y="381"/>
                  </a:lnTo>
                  <a:lnTo>
                    <a:pt x="550" y="382"/>
                  </a:lnTo>
                  <a:lnTo>
                    <a:pt x="550" y="383"/>
                  </a:lnTo>
                  <a:lnTo>
                    <a:pt x="550" y="382"/>
                  </a:lnTo>
                  <a:lnTo>
                    <a:pt x="549" y="382"/>
                  </a:lnTo>
                  <a:lnTo>
                    <a:pt x="549" y="383"/>
                  </a:lnTo>
                  <a:lnTo>
                    <a:pt x="548" y="384"/>
                  </a:lnTo>
                  <a:lnTo>
                    <a:pt x="546" y="385"/>
                  </a:lnTo>
                  <a:lnTo>
                    <a:pt x="545" y="385"/>
                  </a:lnTo>
                  <a:lnTo>
                    <a:pt x="545" y="386"/>
                  </a:lnTo>
                  <a:lnTo>
                    <a:pt x="544" y="386"/>
                  </a:lnTo>
                  <a:lnTo>
                    <a:pt x="542" y="389"/>
                  </a:lnTo>
                  <a:lnTo>
                    <a:pt x="542" y="390"/>
                  </a:lnTo>
                  <a:lnTo>
                    <a:pt x="541" y="391"/>
                  </a:lnTo>
                  <a:lnTo>
                    <a:pt x="540" y="391"/>
                  </a:lnTo>
                  <a:lnTo>
                    <a:pt x="539" y="391"/>
                  </a:lnTo>
                  <a:lnTo>
                    <a:pt x="538" y="391"/>
                  </a:lnTo>
                  <a:lnTo>
                    <a:pt x="537" y="391"/>
                  </a:lnTo>
                  <a:lnTo>
                    <a:pt x="536" y="392"/>
                  </a:lnTo>
                  <a:lnTo>
                    <a:pt x="536" y="393"/>
                  </a:lnTo>
                  <a:lnTo>
                    <a:pt x="535" y="393"/>
                  </a:lnTo>
                  <a:lnTo>
                    <a:pt x="535" y="394"/>
                  </a:lnTo>
                  <a:lnTo>
                    <a:pt x="533" y="394"/>
                  </a:lnTo>
                  <a:lnTo>
                    <a:pt x="532" y="395"/>
                  </a:lnTo>
                  <a:lnTo>
                    <a:pt x="532" y="397"/>
                  </a:lnTo>
                  <a:lnTo>
                    <a:pt x="533" y="400"/>
                  </a:lnTo>
                  <a:lnTo>
                    <a:pt x="535" y="400"/>
                  </a:lnTo>
                  <a:lnTo>
                    <a:pt x="533" y="400"/>
                  </a:lnTo>
                  <a:lnTo>
                    <a:pt x="532" y="399"/>
                  </a:lnTo>
                  <a:lnTo>
                    <a:pt x="531" y="399"/>
                  </a:lnTo>
                  <a:lnTo>
                    <a:pt x="532" y="400"/>
                  </a:lnTo>
                  <a:lnTo>
                    <a:pt x="531" y="400"/>
                  </a:lnTo>
                  <a:lnTo>
                    <a:pt x="530" y="401"/>
                  </a:lnTo>
                  <a:lnTo>
                    <a:pt x="529" y="401"/>
                  </a:lnTo>
                  <a:lnTo>
                    <a:pt x="529" y="402"/>
                  </a:lnTo>
                  <a:lnTo>
                    <a:pt x="528" y="403"/>
                  </a:lnTo>
                  <a:lnTo>
                    <a:pt x="527" y="405"/>
                  </a:lnTo>
                  <a:lnTo>
                    <a:pt x="525" y="407"/>
                  </a:lnTo>
                  <a:lnTo>
                    <a:pt x="524" y="407"/>
                  </a:lnTo>
                  <a:lnTo>
                    <a:pt x="524" y="408"/>
                  </a:lnTo>
                  <a:lnTo>
                    <a:pt x="524" y="409"/>
                  </a:lnTo>
                  <a:lnTo>
                    <a:pt x="525" y="409"/>
                  </a:lnTo>
                  <a:lnTo>
                    <a:pt x="527" y="410"/>
                  </a:lnTo>
                  <a:lnTo>
                    <a:pt x="524" y="411"/>
                  </a:lnTo>
                  <a:lnTo>
                    <a:pt x="524" y="412"/>
                  </a:lnTo>
                  <a:lnTo>
                    <a:pt x="523" y="412"/>
                  </a:lnTo>
                  <a:lnTo>
                    <a:pt x="523" y="414"/>
                  </a:lnTo>
                  <a:lnTo>
                    <a:pt x="522" y="414"/>
                  </a:lnTo>
                  <a:lnTo>
                    <a:pt x="521" y="415"/>
                  </a:lnTo>
                  <a:lnTo>
                    <a:pt x="520" y="415"/>
                  </a:lnTo>
                  <a:lnTo>
                    <a:pt x="518" y="415"/>
                  </a:lnTo>
                  <a:lnTo>
                    <a:pt x="518" y="414"/>
                  </a:lnTo>
                  <a:lnTo>
                    <a:pt x="516" y="414"/>
                  </a:lnTo>
                  <a:lnTo>
                    <a:pt x="516" y="415"/>
                  </a:lnTo>
                  <a:lnTo>
                    <a:pt x="516" y="414"/>
                  </a:lnTo>
                  <a:lnTo>
                    <a:pt x="516" y="412"/>
                  </a:lnTo>
                  <a:lnTo>
                    <a:pt x="515" y="412"/>
                  </a:lnTo>
                  <a:lnTo>
                    <a:pt x="514" y="412"/>
                  </a:lnTo>
                  <a:lnTo>
                    <a:pt x="513" y="414"/>
                  </a:lnTo>
                  <a:lnTo>
                    <a:pt x="514" y="414"/>
                  </a:lnTo>
                  <a:lnTo>
                    <a:pt x="514" y="412"/>
                  </a:lnTo>
                  <a:lnTo>
                    <a:pt x="515" y="412"/>
                  </a:lnTo>
                  <a:lnTo>
                    <a:pt x="515" y="414"/>
                  </a:lnTo>
                  <a:lnTo>
                    <a:pt x="516" y="414"/>
                  </a:lnTo>
                  <a:lnTo>
                    <a:pt x="515" y="415"/>
                  </a:lnTo>
                  <a:lnTo>
                    <a:pt x="516" y="415"/>
                  </a:lnTo>
                  <a:lnTo>
                    <a:pt x="516" y="416"/>
                  </a:lnTo>
                  <a:lnTo>
                    <a:pt x="519" y="416"/>
                  </a:lnTo>
                  <a:lnTo>
                    <a:pt x="519" y="417"/>
                  </a:lnTo>
                  <a:lnTo>
                    <a:pt x="520" y="417"/>
                  </a:lnTo>
                  <a:lnTo>
                    <a:pt x="520" y="418"/>
                  </a:lnTo>
                  <a:lnTo>
                    <a:pt x="521" y="419"/>
                  </a:lnTo>
                  <a:lnTo>
                    <a:pt x="521" y="420"/>
                  </a:lnTo>
                  <a:lnTo>
                    <a:pt x="520" y="420"/>
                  </a:lnTo>
                  <a:lnTo>
                    <a:pt x="520" y="422"/>
                  </a:lnTo>
                  <a:lnTo>
                    <a:pt x="521" y="422"/>
                  </a:lnTo>
                  <a:lnTo>
                    <a:pt x="520" y="422"/>
                  </a:lnTo>
                  <a:lnTo>
                    <a:pt x="520" y="423"/>
                  </a:lnTo>
                  <a:lnTo>
                    <a:pt x="519" y="424"/>
                  </a:lnTo>
                  <a:lnTo>
                    <a:pt x="519" y="425"/>
                  </a:lnTo>
                  <a:lnTo>
                    <a:pt x="518" y="425"/>
                  </a:lnTo>
                  <a:lnTo>
                    <a:pt x="516" y="425"/>
                  </a:lnTo>
                  <a:lnTo>
                    <a:pt x="515" y="425"/>
                  </a:lnTo>
                  <a:lnTo>
                    <a:pt x="514" y="425"/>
                  </a:lnTo>
                  <a:lnTo>
                    <a:pt x="513" y="426"/>
                  </a:lnTo>
                  <a:lnTo>
                    <a:pt x="512" y="426"/>
                  </a:lnTo>
                  <a:lnTo>
                    <a:pt x="511" y="426"/>
                  </a:lnTo>
                  <a:lnTo>
                    <a:pt x="511" y="427"/>
                  </a:lnTo>
                  <a:lnTo>
                    <a:pt x="512" y="427"/>
                  </a:lnTo>
                  <a:lnTo>
                    <a:pt x="513" y="427"/>
                  </a:lnTo>
                  <a:lnTo>
                    <a:pt x="514" y="427"/>
                  </a:lnTo>
                  <a:lnTo>
                    <a:pt x="515" y="427"/>
                  </a:lnTo>
                  <a:lnTo>
                    <a:pt x="515" y="428"/>
                  </a:lnTo>
                  <a:lnTo>
                    <a:pt x="514" y="428"/>
                  </a:lnTo>
                  <a:lnTo>
                    <a:pt x="514" y="429"/>
                  </a:lnTo>
                  <a:lnTo>
                    <a:pt x="514" y="431"/>
                  </a:lnTo>
                  <a:lnTo>
                    <a:pt x="513" y="432"/>
                  </a:lnTo>
                  <a:lnTo>
                    <a:pt x="512" y="432"/>
                  </a:lnTo>
                  <a:lnTo>
                    <a:pt x="511" y="433"/>
                  </a:lnTo>
                  <a:lnTo>
                    <a:pt x="511" y="432"/>
                  </a:lnTo>
                  <a:lnTo>
                    <a:pt x="510" y="432"/>
                  </a:lnTo>
                  <a:lnTo>
                    <a:pt x="511" y="432"/>
                  </a:lnTo>
                  <a:lnTo>
                    <a:pt x="511" y="433"/>
                  </a:lnTo>
                  <a:lnTo>
                    <a:pt x="510" y="433"/>
                  </a:lnTo>
                  <a:lnTo>
                    <a:pt x="508" y="432"/>
                  </a:lnTo>
                  <a:lnTo>
                    <a:pt x="510" y="431"/>
                  </a:lnTo>
                  <a:lnTo>
                    <a:pt x="510" y="429"/>
                  </a:lnTo>
                  <a:lnTo>
                    <a:pt x="508" y="428"/>
                  </a:lnTo>
                  <a:lnTo>
                    <a:pt x="508" y="429"/>
                  </a:lnTo>
                  <a:lnTo>
                    <a:pt x="508" y="431"/>
                  </a:lnTo>
                  <a:lnTo>
                    <a:pt x="507" y="432"/>
                  </a:lnTo>
                  <a:lnTo>
                    <a:pt x="507" y="433"/>
                  </a:lnTo>
                  <a:lnTo>
                    <a:pt x="506" y="433"/>
                  </a:lnTo>
                  <a:lnTo>
                    <a:pt x="506" y="432"/>
                  </a:lnTo>
                  <a:lnTo>
                    <a:pt x="506" y="431"/>
                  </a:lnTo>
                  <a:lnTo>
                    <a:pt x="505" y="431"/>
                  </a:lnTo>
                  <a:lnTo>
                    <a:pt x="505" y="432"/>
                  </a:lnTo>
                  <a:lnTo>
                    <a:pt x="505" y="433"/>
                  </a:lnTo>
                  <a:lnTo>
                    <a:pt x="504" y="433"/>
                  </a:lnTo>
                  <a:lnTo>
                    <a:pt x="505" y="433"/>
                  </a:lnTo>
                  <a:lnTo>
                    <a:pt x="506" y="433"/>
                  </a:lnTo>
                  <a:lnTo>
                    <a:pt x="506" y="434"/>
                  </a:lnTo>
                  <a:lnTo>
                    <a:pt x="506" y="435"/>
                  </a:lnTo>
                  <a:lnTo>
                    <a:pt x="505" y="435"/>
                  </a:lnTo>
                  <a:lnTo>
                    <a:pt x="503" y="435"/>
                  </a:lnTo>
                  <a:lnTo>
                    <a:pt x="502" y="435"/>
                  </a:lnTo>
                  <a:lnTo>
                    <a:pt x="503" y="435"/>
                  </a:lnTo>
                  <a:lnTo>
                    <a:pt x="503" y="436"/>
                  </a:lnTo>
                  <a:lnTo>
                    <a:pt x="504" y="436"/>
                  </a:lnTo>
                  <a:lnTo>
                    <a:pt x="504" y="437"/>
                  </a:lnTo>
                  <a:lnTo>
                    <a:pt x="504" y="439"/>
                  </a:lnTo>
                  <a:lnTo>
                    <a:pt x="503" y="439"/>
                  </a:lnTo>
                  <a:lnTo>
                    <a:pt x="502" y="439"/>
                  </a:lnTo>
                  <a:lnTo>
                    <a:pt x="500" y="439"/>
                  </a:lnTo>
                  <a:lnTo>
                    <a:pt x="500" y="440"/>
                  </a:lnTo>
                  <a:lnTo>
                    <a:pt x="499" y="440"/>
                  </a:lnTo>
                  <a:lnTo>
                    <a:pt x="498" y="440"/>
                  </a:lnTo>
                  <a:lnTo>
                    <a:pt x="498" y="441"/>
                  </a:lnTo>
                  <a:lnTo>
                    <a:pt x="498" y="440"/>
                  </a:lnTo>
                  <a:lnTo>
                    <a:pt x="498" y="441"/>
                  </a:lnTo>
                  <a:lnTo>
                    <a:pt x="499" y="441"/>
                  </a:lnTo>
                  <a:lnTo>
                    <a:pt x="500" y="441"/>
                  </a:lnTo>
                  <a:lnTo>
                    <a:pt x="499" y="441"/>
                  </a:lnTo>
                  <a:lnTo>
                    <a:pt x="498" y="442"/>
                  </a:lnTo>
                  <a:lnTo>
                    <a:pt x="498" y="443"/>
                  </a:lnTo>
                  <a:lnTo>
                    <a:pt x="497" y="444"/>
                  </a:lnTo>
                  <a:lnTo>
                    <a:pt x="498" y="444"/>
                  </a:lnTo>
                  <a:lnTo>
                    <a:pt x="498" y="445"/>
                  </a:lnTo>
                  <a:lnTo>
                    <a:pt x="497" y="445"/>
                  </a:lnTo>
                  <a:lnTo>
                    <a:pt x="497" y="447"/>
                  </a:lnTo>
                  <a:lnTo>
                    <a:pt x="496" y="447"/>
                  </a:lnTo>
                  <a:lnTo>
                    <a:pt x="497" y="447"/>
                  </a:lnTo>
                  <a:lnTo>
                    <a:pt x="496" y="447"/>
                  </a:lnTo>
                  <a:lnTo>
                    <a:pt x="496" y="448"/>
                  </a:lnTo>
                  <a:lnTo>
                    <a:pt x="497" y="448"/>
                  </a:lnTo>
                  <a:lnTo>
                    <a:pt x="497" y="449"/>
                  </a:lnTo>
                  <a:lnTo>
                    <a:pt x="497" y="450"/>
                  </a:lnTo>
                  <a:lnTo>
                    <a:pt x="497" y="451"/>
                  </a:lnTo>
                  <a:lnTo>
                    <a:pt x="498" y="450"/>
                  </a:lnTo>
                  <a:lnTo>
                    <a:pt x="498" y="449"/>
                  </a:lnTo>
                  <a:lnTo>
                    <a:pt x="499" y="449"/>
                  </a:lnTo>
                  <a:lnTo>
                    <a:pt x="502" y="450"/>
                  </a:lnTo>
                  <a:lnTo>
                    <a:pt x="503" y="450"/>
                  </a:lnTo>
                  <a:lnTo>
                    <a:pt x="503" y="449"/>
                  </a:lnTo>
                  <a:lnTo>
                    <a:pt x="504" y="449"/>
                  </a:lnTo>
                  <a:lnTo>
                    <a:pt x="505" y="450"/>
                  </a:lnTo>
                  <a:lnTo>
                    <a:pt x="505" y="451"/>
                  </a:lnTo>
                  <a:lnTo>
                    <a:pt x="506" y="451"/>
                  </a:lnTo>
                  <a:lnTo>
                    <a:pt x="506" y="452"/>
                  </a:lnTo>
                  <a:lnTo>
                    <a:pt x="507" y="451"/>
                  </a:lnTo>
                  <a:lnTo>
                    <a:pt x="508" y="452"/>
                  </a:lnTo>
                  <a:lnTo>
                    <a:pt x="510" y="453"/>
                  </a:lnTo>
                  <a:lnTo>
                    <a:pt x="510" y="454"/>
                  </a:lnTo>
                  <a:lnTo>
                    <a:pt x="511" y="454"/>
                  </a:lnTo>
                  <a:lnTo>
                    <a:pt x="510" y="454"/>
                  </a:lnTo>
                  <a:lnTo>
                    <a:pt x="510" y="456"/>
                  </a:lnTo>
                  <a:lnTo>
                    <a:pt x="511" y="456"/>
                  </a:lnTo>
                  <a:lnTo>
                    <a:pt x="510" y="456"/>
                  </a:lnTo>
                  <a:lnTo>
                    <a:pt x="510" y="457"/>
                  </a:lnTo>
                  <a:lnTo>
                    <a:pt x="508" y="458"/>
                  </a:lnTo>
                  <a:lnTo>
                    <a:pt x="508" y="459"/>
                  </a:lnTo>
                  <a:lnTo>
                    <a:pt x="507" y="460"/>
                  </a:lnTo>
                  <a:lnTo>
                    <a:pt x="506" y="460"/>
                  </a:lnTo>
                  <a:lnTo>
                    <a:pt x="506" y="461"/>
                  </a:lnTo>
                  <a:lnTo>
                    <a:pt x="505" y="462"/>
                  </a:lnTo>
                  <a:lnTo>
                    <a:pt x="503" y="462"/>
                  </a:lnTo>
                  <a:lnTo>
                    <a:pt x="502" y="462"/>
                  </a:lnTo>
                  <a:lnTo>
                    <a:pt x="502" y="464"/>
                  </a:lnTo>
                  <a:lnTo>
                    <a:pt x="500" y="465"/>
                  </a:lnTo>
                  <a:lnTo>
                    <a:pt x="500" y="466"/>
                  </a:lnTo>
                  <a:lnTo>
                    <a:pt x="499" y="466"/>
                  </a:lnTo>
                  <a:lnTo>
                    <a:pt x="498" y="466"/>
                  </a:lnTo>
                  <a:lnTo>
                    <a:pt x="498" y="467"/>
                  </a:lnTo>
                  <a:lnTo>
                    <a:pt x="498" y="468"/>
                  </a:lnTo>
                  <a:lnTo>
                    <a:pt x="499" y="468"/>
                  </a:lnTo>
                  <a:lnTo>
                    <a:pt x="499" y="469"/>
                  </a:lnTo>
                  <a:lnTo>
                    <a:pt x="498" y="469"/>
                  </a:lnTo>
                  <a:lnTo>
                    <a:pt x="497" y="469"/>
                  </a:lnTo>
                  <a:lnTo>
                    <a:pt x="497" y="470"/>
                  </a:lnTo>
                  <a:lnTo>
                    <a:pt x="496" y="470"/>
                  </a:lnTo>
                  <a:lnTo>
                    <a:pt x="495" y="470"/>
                  </a:lnTo>
                  <a:lnTo>
                    <a:pt x="495" y="472"/>
                  </a:lnTo>
                  <a:lnTo>
                    <a:pt x="495" y="473"/>
                  </a:lnTo>
                  <a:lnTo>
                    <a:pt x="496" y="473"/>
                  </a:lnTo>
                  <a:lnTo>
                    <a:pt x="496" y="472"/>
                  </a:lnTo>
                  <a:lnTo>
                    <a:pt x="497" y="472"/>
                  </a:lnTo>
                  <a:lnTo>
                    <a:pt x="497" y="470"/>
                  </a:lnTo>
                  <a:lnTo>
                    <a:pt x="497" y="472"/>
                  </a:lnTo>
                  <a:lnTo>
                    <a:pt x="498" y="472"/>
                  </a:lnTo>
                  <a:lnTo>
                    <a:pt x="497" y="473"/>
                  </a:lnTo>
                  <a:lnTo>
                    <a:pt x="496" y="473"/>
                  </a:lnTo>
                  <a:lnTo>
                    <a:pt x="497" y="473"/>
                  </a:lnTo>
                  <a:lnTo>
                    <a:pt x="497" y="474"/>
                  </a:lnTo>
                  <a:lnTo>
                    <a:pt x="497" y="475"/>
                  </a:lnTo>
                  <a:lnTo>
                    <a:pt x="496" y="475"/>
                  </a:lnTo>
                  <a:lnTo>
                    <a:pt x="496" y="474"/>
                  </a:lnTo>
                  <a:lnTo>
                    <a:pt x="495" y="475"/>
                  </a:lnTo>
                  <a:lnTo>
                    <a:pt x="496" y="475"/>
                  </a:lnTo>
                  <a:lnTo>
                    <a:pt x="496" y="476"/>
                  </a:lnTo>
                  <a:lnTo>
                    <a:pt x="495" y="475"/>
                  </a:lnTo>
                  <a:lnTo>
                    <a:pt x="495" y="476"/>
                  </a:lnTo>
                  <a:lnTo>
                    <a:pt x="495" y="477"/>
                  </a:lnTo>
                  <a:lnTo>
                    <a:pt x="494" y="476"/>
                  </a:lnTo>
                  <a:lnTo>
                    <a:pt x="494" y="475"/>
                  </a:lnTo>
                  <a:lnTo>
                    <a:pt x="493" y="475"/>
                  </a:lnTo>
                  <a:lnTo>
                    <a:pt x="493" y="474"/>
                  </a:lnTo>
                  <a:lnTo>
                    <a:pt x="493" y="476"/>
                  </a:lnTo>
                  <a:lnTo>
                    <a:pt x="493" y="477"/>
                  </a:lnTo>
                  <a:lnTo>
                    <a:pt x="491" y="476"/>
                  </a:lnTo>
                  <a:lnTo>
                    <a:pt x="490" y="476"/>
                  </a:lnTo>
                  <a:lnTo>
                    <a:pt x="490" y="477"/>
                  </a:lnTo>
                  <a:lnTo>
                    <a:pt x="491" y="477"/>
                  </a:lnTo>
                  <a:lnTo>
                    <a:pt x="491" y="478"/>
                  </a:lnTo>
                  <a:lnTo>
                    <a:pt x="491" y="479"/>
                  </a:lnTo>
                  <a:lnTo>
                    <a:pt x="490" y="479"/>
                  </a:lnTo>
                  <a:lnTo>
                    <a:pt x="490" y="478"/>
                  </a:lnTo>
                  <a:lnTo>
                    <a:pt x="489" y="478"/>
                  </a:lnTo>
                  <a:lnTo>
                    <a:pt x="489" y="479"/>
                  </a:lnTo>
                  <a:lnTo>
                    <a:pt x="488" y="479"/>
                  </a:lnTo>
                  <a:lnTo>
                    <a:pt x="487" y="479"/>
                  </a:lnTo>
                  <a:lnTo>
                    <a:pt x="486" y="479"/>
                  </a:lnTo>
                  <a:lnTo>
                    <a:pt x="485" y="479"/>
                  </a:lnTo>
                  <a:lnTo>
                    <a:pt x="485" y="481"/>
                  </a:lnTo>
                  <a:lnTo>
                    <a:pt x="483" y="481"/>
                  </a:lnTo>
                  <a:lnTo>
                    <a:pt x="483" y="482"/>
                  </a:lnTo>
                  <a:lnTo>
                    <a:pt x="483" y="483"/>
                  </a:lnTo>
                  <a:lnTo>
                    <a:pt x="482" y="484"/>
                  </a:lnTo>
                  <a:lnTo>
                    <a:pt x="481" y="483"/>
                  </a:lnTo>
                  <a:lnTo>
                    <a:pt x="481" y="484"/>
                  </a:lnTo>
                  <a:lnTo>
                    <a:pt x="481" y="485"/>
                  </a:lnTo>
                  <a:lnTo>
                    <a:pt x="480" y="484"/>
                  </a:lnTo>
                  <a:lnTo>
                    <a:pt x="480" y="485"/>
                  </a:lnTo>
                  <a:lnTo>
                    <a:pt x="480" y="486"/>
                  </a:lnTo>
                  <a:lnTo>
                    <a:pt x="480" y="487"/>
                  </a:lnTo>
                  <a:lnTo>
                    <a:pt x="479" y="487"/>
                  </a:lnTo>
                  <a:lnTo>
                    <a:pt x="478" y="486"/>
                  </a:lnTo>
                  <a:lnTo>
                    <a:pt x="477" y="486"/>
                  </a:lnTo>
                  <a:lnTo>
                    <a:pt x="477" y="485"/>
                  </a:lnTo>
                  <a:lnTo>
                    <a:pt x="476" y="486"/>
                  </a:lnTo>
                  <a:lnTo>
                    <a:pt x="476" y="487"/>
                  </a:lnTo>
                  <a:lnTo>
                    <a:pt x="476" y="489"/>
                  </a:lnTo>
                  <a:lnTo>
                    <a:pt x="477" y="489"/>
                  </a:lnTo>
                  <a:lnTo>
                    <a:pt x="476" y="490"/>
                  </a:lnTo>
                  <a:lnTo>
                    <a:pt x="474" y="490"/>
                  </a:lnTo>
                  <a:lnTo>
                    <a:pt x="473" y="490"/>
                  </a:lnTo>
                  <a:lnTo>
                    <a:pt x="474" y="491"/>
                  </a:lnTo>
                  <a:lnTo>
                    <a:pt x="474" y="492"/>
                  </a:lnTo>
                  <a:lnTo>
                    <a:pt x="473" y="493"/>
                  </a:lnTo>
                  <a:lnTo>
                    <a:pt x="473" y="492"/>
                  </a:lnTo>
                  <a:lnTo>
                    <a:pt x="472" y="492"/>
                  </a:lnTo>
                  <a:lnTo>
                    <a:pt x="471" y="492"/>
                  </a:lnTo>
                  <a:lnTo>
                    <a:pt x="471" y="493"/>
                  </a:lnTo>
                  <a:lnTo>
                    <a:pt x="470" y="493"/>
                  </a:lnTo>
                  <a:lnTo>
                    <a:pt x="470" y="492"/>
                  </a:lnTo>
                  <a:lnTo>
                    <a:pt x="470" y="493"/>
                  </a:lnTo>
                  <a:lnTo>
                    <a:pt x="469" y="493"/>
                  </a:lnTo>
                  <a:lnTo>
                    <a:pt x="470" y="494"/>
                  </a:lnTo>
                  <a:lnTo>
                    <a:pt x="470" y="495"/>
                  </a:lnTo>
                  <a:lnTo>
                    <a:pt x="469" y="495"/>
                  </a:lnTo>
                  <a:lnTo>
                    <a:pt x="468" y="494"/>
                  </a:lnTo>
                  <a:lnTo>
                    <a:pt x="466" y="494"/>
                  </a:lnTo>
                  <a:lnTo>
                    <a:pt x="466" y="495"/>
                  </a:lnTo>
                  <a:lnTo>
                    <a:pt x="465" y="496"/>
                  </a:lnTo>
                  <a:lnTo>
                    <a:pt x="463" y="499"/>
                  </a:lnTo>
                  <a:lnTo>
                    <a:pt x="462" y="499"/>
                  </a:lnTo>
                  <a:lnTo>
                    <a:pt x="462" y="500"/>
                  </a:lnTo>
                  <a:lnTo>
                    <a:pt x="464" y="499"/>
                  </a:lnTo>
                  <a:lnTo>
                    <a:pt x="465" y="499"/>
                  </a:lnTo>
                  <a:lnTo>
                    <a:pt x="465" y="500"/>
                  </a:lnTo>
                  <a:lnTo>
                    <a:pt x="464" y="501"/>
                  </a:lnTo>
                  <a:lnTo>
                    <a:pt x="463" y="501"/>
                  </a:lnTo>
                  <a:lnTo>
                    <a:pt x="464" y="502"/>
                  </a:lnTo>
                  <a:lnTo>
                    <a:pt x="465" y="502"/>
                  </a:lnTo>
                  <a:lnTo>
                    <a:pt x="465" y="503"/>
                  </a:lnTo>
                  <a:lnTo>
                    <a:pt x="464" y="503"/>
                  </a:lnTo>
                  <a:lnTo>
                    <a:pt x="463" y="504"/>
                  </a:lnTo>
                  <a:lnTo>
                    <a:pt x="463" y="506"/>
                  </a:lnTo>
                  <a:lnTo>
                    <a:pt x="463" y="504"/>
                  </a:lnTo>
                  <a:lnTo>
                    <a:pt x="463" y="506"/>
                  </a:lnTo>
                  <a:lnTo>
                    <a:pt x="462" y="507"/>
                  </a:lnTo>
                  <a:lnTo>
                    <a:pt x="461" y="507"/>
                  </a:lnTo>
                  <a:lnTo>
                    <a:pt x="461" y="506"/>
                  </a:lnTo>
                  <a:lnTo>
                    <a:pt x="462" y="508"/>
                  </a:lnTo>
                  <a:lnTo>
                    <a:pt x="461" y="508"/>
                  </a:lnTo>
                  <a:lnTo>
                    <a:pt x="460" y="508"/>
                  </a:lnTo>
                  <a:lnTo>
                    <a:pt x="460" y="507"/>
                  </a:lnTo>
                  <a:lnTo>
                    <a:pt x="458" y="507"/>
                  </a:lnTo>
                  <a:lnTo>
                    <a:pt x="458" y="508"/>
                  </a:lnTo>
                  <a:lnTo>
                    <a:pt x="458" y="509"/>
                  </a:lnTo>
                  <a:lnTo>
                    <a:pt x="458" y="510"/>
                  </a:lnTo>
                  <a:lnTo>
                    <a:pt x="457" y="510"/>
                  </a:lnTo>
                  <a:lnTo>
                    <a:pt x="456" y="509"/>
                  </a:lnTo>
                  <a:lnTo>
                    <a:pt x="456" y="508"/>
                  </a:lnTo>
                  <a:lnTo>
                    <a:pt x="456" y="509"/>
                  </a:lnTo>
                  <a:lnTo>
                    <a:pt x="456" y="510"/>
                  </a:lnTo>
                  <a:lnTo>
                    <a:pt x="455" y="510"/>
                  </a:lnTo>
                  <a:lnTo>
                    <a:pt x="455" y="511"/>
                  </a:lnTo>
                  <a:lnTo>
                    <a:pt x="454" y="511"/>
                  </a:lnTo>
                  <a:lnTo>
                    <a:pt x="454" y="512"/>
                  </a:lnTo>
                  <a:lnTo>
                    <a:pt x="453" y="511"/>
                  </a:lnTo>
                  <a:lnTo>
                    <a:pt x="452" y="512"/>
                  </a:lnTo>
                  <a:lnTo>
                    <a:pt x="453" y="512"/>
                  </a:lnTo>
                  <a:lnTo>
                    <a:pt x="453" y="514"/>
                  </a:lnTo>
                  <a:lnTo>
                    <a:pt x="452" y="514"/>
                  </a:lnTo>
                  <a:lnTo>
                    <a:pt x="451" y="514"/>
                  </a:lnTo>
                  <a:lnTo>
                    <a:pt x="451" y="512"/>
                  </a:lnTo>
                  <a:lnTo>
                    <a:pt x="449" y="511"/>
                  </a:lnTo>
                  <a:lnTo>
                    <a:pt x="448" y="511"/>
                  </a:lnTo>
                  <a:lnTo>
                    <a:pt x="448" y="512"/>
                  </a:lnTo>
                  <a:lnTo>
                    <a:pt x="448" y="514"/>
                  </a:lnTo>
                  <a:lnTo>
                    <a:pt x="449" y="514"/>
                  </a:lnTo>
                  <a:lnTo>
                    <a:pt x="449" y="515"/>
                  </a:lnTo>
                  <a:lnTo>
                    <a:pt x="449" y="514"/>
                  </a:lnTo>
                  <a:lnTo>
                    <a:pt x="448" y="514"/>
                  </a:lnTo>
                  <a:lnTo>
                    <a:pt x="448" y="515"/>
                  </a:lnTo>
                  <a:lnTo>
                    <a:pt x="447" y="515"/>
                  </a:lnTo>
                  <a:lnTo>
                    <a:pt x="446" y="516"/>
                  </a:lnTo>
                  <a:lnTo>
                    <a:pt x="446" y="515"/>
                  </a:lnTo>
                  <a:lnTo>
                    <a:pt x="446" y="516"/>
                  </a:lnTo>
                  <a:lnTo>
                    <a:pt x="447" y="516"/>
                  </a:lnTo>
                  <a:lnTo>
                    <a:pt x="447" y="517"/>
                  </a:lnTo>
                  <a:lnTo>
                    <a:pt x="448" y="517"/>
                  </a:lnTo>
                  <a:lnTo>
                    <a:pt x="448" y="518"/>
                  </a:lnTo>
                  <a:lnTo>
                    <a:pt x="447" y="518"/>
                  </a:lnTo>
                  <a:lnTo>
                    <a:pt x="446" y="518"/>
                  </a:lnTo>
                  <a:lnTo>
                    <a:pt x="445" y="518"/>
                  </a:lnTo>
                  <a:lnTo>
                    <a:pt x="444" y="517"/>
                  </a:lnTo>
                  <a:lnTo>
                    <a:pt x="444" y="516"/>
                  </a:lnTo>
                  <a:lnTo>
                    <a:pt x="443" y="517"/>
                  </a:lnTo>
                  <a:lnTo>
                    <a:pt x="441" y="517"/>
                  </a:lnTo>
                  <a:lnTo>
                    <a:pt x="440" y="518"/>
                  </a:lnTo>
                  <a:lnTo>
                    <a:pt x="439" y="519"/>
                  </a:lnTo>
                  <a:lnTo>
                    <a:pt x="438" y="519"/>
                  </a:lnTo>
                  <a:lnTo>
                    <a:pt x="438" y="520"/>
                  </a:lnTo>
                  <a:lnTo>
                    <a:pt x="439" y="520"/>
                  </a:lnTo>
                  <a:lnTo>
                    <a:pt x="440" y="519"/>
                  </a:lnTo>
                  <a:lnTo>
                    <a:pt x="441" y="519"/>
                  </a:lnTo>
                  <a:lnTo>
                    <a:pt x="443" y="519"/>
                  </a:lnTo>
                  <a:lnTo>
                    <a:pt x="443" y="520"/>
                  </a:lnTo>
                  <a:lnTo>
                    <a:pt x="443" y="521"/>
                  </a:lnTo>
                  <a:lnTo>
                    <a:pt x="441" y="521"/>
                  </a:lnTo>
                  <a:lnTo>
                    <a:pt x="440" y="521"/>
                  </a:lnTo>
                  <a:lnTo>
                    <a:pt x="439" y="521"/>
                  </a:lnTo>
                  <a:lnTo>
                    <a:pt x="438" y="520"/>
                  </a:lnTo>
                  <a:lnTo>
                    <a:pt x="438" y="521"/>
                  </a:lnTo>
                  <a:lnTo>
                    <a:pt x="438" y="523"/>
                  </a:lnTo>
                  <a:lnTo>
                    <a:pt x="437" y="523"/>
                  </a:lnTo>
                  <a:lnTo>
                    <a:pt x="436" y="523"/>
                  </a:lnTo>
                  <a:lnTo>
                    <a:pt x="436" y="521"/>
                  </a:lnTo>
                  <a:lnTo>
                    <a:pt x="435" y="521"/>
                  </a:lnTo>
                  <a:lnTo>
                    <a:pt x="435" y="523"/>
                  </a:lnTo>
                  <a:lnTo>
                    <a:pt x="434" y="523"/>
                  </a:lnTo>
                  <a:lnTo>
                    <a:pt x="434" y="524"/>
                  </a:lnTo>
                  <a:lnTo>
                    <a:pt x="432" y="525"/>
                  </a:lnTo>
                  <a:lnTo>
                    <a:pt x="432" y="526"/>
                  </a:lnTo>
                  <a:lnTo>
                    <a:pt x="431" y="526"/>
                  </a:lnTo>
                  <a:lnTo>
                    <a:pt x="431" y="527"/>
                  </a:lnTo>
                  <a:lnTo>
                    <a:pt x="430" y="527"/>
                  </a:lnTo>
                  <a:lnTo>
                    <a:pt x="431" y="528"/>
                  </a:lnTo>
                  <a:lnTo>
                    <a:pt x="432" y="528"/>
                  </a:lnTo>
                  <a:lnTo>
                    <a:pt x="432" y="527"/>
                  </a:lnTo>
                  <a:lnTo>
                    <a:pt x="431" y="527"/>
                  </a:lnTo>
                  <a:lnTo>
                    <a:pt x="432" y="526"/>
                  </a:lnTo>
                  <a:lnTo>
                    <a:pt x="434" y="526"/>
                  </a:lnTo>
                  <a:lnTo>
                    <a:pt x="434" y="527"/>
                  </a:lnTo>
                  <a:lnTo>
                    <a:pt x="435" y="526"/>
                  </a:lnTo>
                  <a:lnTo>
                    <a:pt x="436" y="526"/>
                  </a:lnTo>
                  <a:lnTo>
                    <a:pt x="436" y="527"/>
                  </a:lnTo>
                  <a:lnTo>
                    <a:pt x="437" y="527"/>
                  </a:lnTo>
                  <a:lnTo>
                    <a:pt x="437" y="528"/>
                  </a:lnTo>
                  <a:lnTo>
                    <a:pt x="436" y="528"/>
                  </a:lnTo>
                  <a:lnTo>
                    <a:pt x="435" y="528"/>
                  </a:lnTo>
                  <a:lnTo>
                    <a:pt x="435" y="529"/>
                  </a:lnTo>
                  <a:lnTo>
                    <a:pt x="434" y="529"/>
                  </a:lnTo>
                  <a:lnTo>
                    <a:pt x="435" y="529"/>
                  </a:lnTo>
                  <a:lnTo>
                    <a:pt x="436" y="529"/>
                  </a:lnTo>
                  <a:lnTo>
                    <a:pt x="435" y="529"/>
                  </a:lnTo>
                  <a:lnTo>
                    <a:pt x="436" y="531"/>
                  </a:lnTo>
                  <a:lnTo>
                    <a:pt x="436" y="529"/>
                  </a:lnTo>
                  <a:lnTo>
                    <a:pt x="437" y="529"/>
                  </a:lnTo>
                  <a:lnTo>
                    <a:pt x="438" y="528"/>
                  </a:lnTo>
                  <a:lnTo>
                    <a:pt x="438" y="529"/>
                  </a:lnTo>
                  <a:lnTo>
                    <a:pt x="437" y="529"/>
                  </a:lnTo>
                  <a:lnTo>
                    <a:pt x="436" y="529"/>
                  </a:lnTo>
                  <a:lnTo>
                    <a:pt x="436" y="531"/>
                  </a:lnTo>
                  <a:lnTo>
                    <a:pt x="435" y="531"/>
                  </a:lnTo>
                  <a:lnTo>
                    <a:pt x="435" y="532"/>
                  </a:lnTo>
                  <a:lnTo>
                    <a:pt x="435" y="531"/>
                  </a:lnTo>
                  <a:lnTo>
                    <a:pt x="435" y="529"/>
                  </a:lnTo>
                  <a:lnTo>
                    <a:pt x="434" y="529"/>
                  </a:lnTo>
                  <a:lnTo>
                    <a:pt x="434" y="531"/>
                  </a:lnTo>
                  <a:lnTo>
                    <a:pt x="434" y="532"/>
                  </a:lnTo>
                  <a:lnTo>
                    <a:pt x="434" y="533"/>
                  </a:lnTo>
                  <a:lnTo>
                    <a:pt x="434" y="532"/>
                  </a:lnTo>
                  <a:lnTo>
                    <a:pt x="432" y="532"/>
                  </a:lnTo>
                  <a:lnTo>
                    <a:pt x="432" y="533"/>
                  </a:lnTo>
                  <a:lnTo>
                    <a:pt x="434" y="533"/>
                  </a:lnTo>
                  <a:lnTo>
                    <a:pt x="432" y="533"/>
                  </a:lnTo>
                  <a:lnTo>
                    <a:pt x="432" y="534"/>
                  </a:lnTo>
                  <a:lnTo>
                    <a:pt x="434" y="534"/>
                  </a:lnTo>
                  <a:lnTo>
                    <a:pt x="434" y="535"/>
                  </a:lnTo>
                  <a:lnTo>
                    <a:pt x="434" y="534"/>
                  </a:lnTo>
                  <a:lnTo>
                    <a:pt x="432" y="534"/>
                  </a:lnTo>
                  <a:lnTo>
                    <a:pt x="432" y="535"/>
                  </a:lnTo>
                  <a:lnTo>
                    <a:pt x="432" y="534"/>
                  </a:lnTo>
                  <a:lnTo>
                    <a:pt x="431" y="534"/>
                  </a:lnTo>
                  <a:lnTo>
                    <a:pt x="432" y="534"/>
                  </a:lnTo>
                  <a:lnTo>
                    <a:pt x="432" y="533"/>
                  </a:lnTo>
                  <a:lnTo>
                    <a:pt x="431" y="534"/>
                  </a:lnTo>
                  <a:lnTo>
                    <a:pt x="431" y="533"/>
                  </a:lnTo>
                  <a:lnTo>
                    <a:pt x="431" y="532"/>
                  </a:lnTo>
                  <a:lnTo>
                    <a:pt x="432" y="531"/>
                  </a:lnTo>
                  <a:lnTo>
                    <a:pt x="434" y="529"/>
                  </a:lnTo>
                  <a:lnTo>
                    <a:pt x="432" y="529"/>
                  </a:lnTo>
                  <a:lnTo>
                    <a:pt x="431" y="529"/>
                  </a:lnTo>
                  <a:lnTo>
                    <a:pt x="430" y="529"/>
                  </a:lnTo>
                  <a:lnTo>
                    <a:pt x="431" y="529"/>
                  </a:lnTo>
                  <a:lnTo>
                    <a:pt x="431" y="531"/>
                  </a:lnTo>
                  <a:lnTo>
                    <a:pt x="431" y="532"/>
                  </a:lnTo>
                  <a:lnTo>
                    <a:pt x="430" y="532"/>
                  </a:lnTo>
                  <a:lnTo>
                    <a:pt x="430" y="531"/>
                  </a:lnTo>
                  <a:lnTo>
                    <a:pt x="430" y="532"/>
                  </a:lnTo>
                  <a:lnTo>
                    <a:pt x="430" y="533"/>
                  </a:lnTo>
                  <a:lnTo>
                    <a:pt x="429" y="534"/>
                  </a:lnTo>
                  <a:lnTo>
                    <a:pt x="430" y="534"/>
                  </a:lnTo>
                  <a:lnTo>
                    <a:pt x="430" y="535"/>
                  </a:lnTo>
                  <a:lnTo>
                    <a:pt x="430" y="536"/>
                  </a:lnTo>
                  <a:lnTo>
                    <a:pt x="429" y="536"/>
                  </a:lnTo>
                  <a:lnTo>
                    <a:pt x="429" y="535"/>
                  </a:lnTo>
                  <a:lnTo>
                    <a:pt x="429" y="534"/>
                  </a:lnTo>
                  <a:lnTo>
                    <a:pt x="429" y="535"/>
                  </a:lnTo>
                  <a:lnTo>
                    <a:pt x="428" y="535"/>
                  </a:lnTo>
                  <a:lnTo>
                    <a:pt x="428" y="534"/>
                  </a:lnTo>
                  <a:lnTo>
                    <a:pt x="427" y="535"/>
                  </a:lnTo>
                  <a:lnTo>
                    <a:pt x="427" y="537"/>
                  </a:lnTo>
                  <a:lnTo>
                    <a:pt x="426" y="536"/>
                  </a:lnTo>
                  <a:lnTo>
                    <a:pt x="424" y="536"/>
                  </a:lnTo>
                  <a:lnTo>
                    <a:pt x="424" y="537"/>
                  </a:lnTo>
                  <a:lnTo>
                    <a:pt x="426" y="537"/>
                  </a:lnTo>
                  <a:lnTo>
                    <a:pt x="424" y="537"/>
                  </a:lnTo>
                  <a:lnTo>
                    <a:pt x="424" y="536"/>
                  </a:lnTo>
                  <a:lnTo>
                    <a:pt x="423" y="536"/>
                  </a:lnTo>
                  <a:lnTo>
                    <a:pt x="423" y="537"/>
                  </a:lnTo>
                  <a:lnTo>
                    <a:pt x="422" y="537"/>
                  </a:lnTo>
                  <a:lnTo>
                    <a:pt x="421" y="537"/>
                  </a:lnTo>
                  <a:lnTo>
                    <a:pt x="421" y="539"/>
                  </a:lnTo>
                  <a:lnTo>
                    <a:pt x="420" y="539"/>
                  </a:lnTo>
                  <a:lnTo>
                    <a:pt x="419" y="539"/>
                  </a:lnTo>
                  <a:lnTo>
                    <a:pt x="419" y="540"/>
                  </a:lnTo>
                  <a:lnTo>
                    <a:pt x="419" y="541"/>
                  </a:lnTo>
                  <a:lnTo>
                    <a:pt x="419" y="540"/>
                  </a:lnTo>
                  <a:lnTo>
                    <a:pt x="418" y="540"/>
                  </a:lnTo>
                  <a:lnTo>
                    <a:pt x="418" y="539"/>
                  </a:lnTo>
                  <a:lnTo>
                    <a:pt x="418" y="537"/>
                  </a:lnTo>
                  <a:lnTo>
                    <a:pt x="419" y="537"/>
                  </a:lnTo>
                  <a:lnTo>
                    <a:pt x="418" y="537"/>
                  </a:lnTo>
                  <a:lnTo>
                    <a:pt x="416" y="539"/>
                  </a:lnTo>
                  <a:lnTo>
                    <a:pt x="418" y="540"/>
                  </a:lnTo>
                  <a:lnTo>
                    <a:pt x="418" y="541"/>
                  </a:lnTo>
                  <a:lnTo>
                    <a:pt x="418" y="542"/>
                  </a:lnTo>
                  <a:lnTo>
                    <a:pt x="416" y="542"/>
                  </a:lnTo>
                  <a:lnTo>
                    <a:pt x="416" y="543"/>
                  </a:lnTo>
                  <a:lnTo>
                    <a:pt x="418" y="543"/>
                  </a:lnTo>
                  <a:lnTo>
                    <a:pt x="416" y="543"/>
                  </a:lnTo>
                  <a:lnTo>
                    <a:pt x="416" y="544"/>
                  </a:lnTo>
                  <a:lnTo>
                    <a:pt x="416" y="545"/>
                  </a:lnTo>
                  <a:lnTo>
                    <a:pt x="415" y="545"/>
                  </a:lnTo>
                  <a:lnTo>
                    <a:pt x="415" y="546"/>
                  </a:lnTo>
                  <a:lnTo>
                    <a:pt x="414" y="546"/>
                  </a:lnTo>
                  <a:lnTo>
                    <a:pt x="414" y="545"/>
                  </a:lnTo>
                  <a:lnTo>
                    <a:pt x="415" y="545"/>
                  </a:lnTo>
                  <a:lnTo>
                    <a:pt x="414" y="545"/>
                  </a:lnTo>
                  <a:lnTo>
                    <a:pt x="415" y="545"/>
                  </a:lnTo>
                  <a:lnTo>
                    <a:pt x="415" y="544"/>
                  </a:lnTo>
                  <a:lnTo>
                    <a:pt x="416" y="544"/>
                  </a:lnTo>
                  <a:lnTo>
                    <a:pt x="415" y="544"/>
                  </a:lnTo>
                  <a:lnTo>
                    <a:pt x="414" y="543"/>
                  </a:lnTo>
                  <a:lnTo>
                    <a:pt x="415" y="543"/>
                  </a:lnTo>
                  <a:lnTo>
                    <a:pt x="415" y="542"/>
                  </a:lnTo>
                  <a:lnTo>
                    <a:pt x="415" y="541"/>
                  </a:lnTo>
                  <a:lnTo>
                    <a:pt x="415" y="540"/>
                  </a:lnTo>
                  <a:lnTo>
                    <a:pt x="414" y="539"/>
                  </a:lnTo>
                  <a:lnTo>
                    <a:pt x="413" y="539"/>
                  </a:lnTo>
                  <a:lnTo>
                    <a:pt x="412" y="539"/>
                  </a:lnTo>
                  <a:lnTo>
                    <a:pt x="412" y="540"/>
                  </a:lnTo>
                  <a:lnTo>
                    <a:pt x="413" y="541"/>
                  </a:lnTo>
                  <a:lnTo>
                    <a:pt x="412" y="541"/>
                  </a:lnTo>
                  <a:lnTo>
                    <a:pt x="411" y="540"/>
                  </a:lnTo>
                  <a:lnTo>
                    <a:pt x="411" y="541"/>
                  </a:lnTo>
                  <a:lnTo>
                    <a:pt x="410" y="541"/>
                  </a:lnTo>
                  <a:lnTo>
                    <a:pt x="410" y="540"/>
                  </a:lnTo>
                  <a:lnTo>
                    <a:pt x="410" y="541"/>
                  </a:lnTo>
                  <a:lnTo>
                    <a:pt x="410" y="542"/>
                  </a:lnTo>
                  <a:lnTo>
                    <a:pt x="409" y="542"/>
                  </a:lnTo>
                  <a:lnTo>
                    <a:pt x="410" y="543"/>
                  </a:lnTo>
                  <a:lnTo>
                    <a:pt x="409" y="543"/>
                  </a:lnTo>
                  <a:lnTo>
                    <a:pt x="409" y="542"/>
                  </a:lnTo>
                  <a:lnTo>
                    <a:pt x="409" y="543"/>
                  </a:lnTo>
                  <a:lnTo>
                    <a:pt x="407" y="544"/>
                  </a:lnTo>
                  <a:lnTo>
                    <a:pt x="406" y="544"/>
                  </a:lnTo>
                  <a:lnTo>
                    <a:pt x="405" y="544"/>
                  </a:lnTo>
                  <a:lnTo>
                    <a:pt x="404" y="544"/>
                  </a:lnTo>
                  <a:lnTo>
                    <a:pt x="405" y="545"/>
                  </a:lnTo>
                  <a:lnTo>
                    <a:pt x="404" y="545"/>
                  </a:lnTo>
                  <a:lnTo>
                    <a:pt x="404" y="546"/>
                  </a:lnTo>
                  <a:lnTo>
                    <a:pt x="403" y="548"/>
                  </a:lnTo>
                  <a:lnTo>
                    <a:pt x="403" y="549"/>
                  </a:lnTo>
                  <a:lnTo>
                    <a:pt x="402" y="549"/>
                  </a:lnTo>
                  <a:lnTo>
                    <a:pt x="402" y="546"/>
                  </a:lnTo>
                  <a:lnTo>
                    <a:pt x="402" y="545"/>
                  </a:lnTo>
                  <a:lnTo>
                    <a:pt x="401" y="545"/>
                  </a:lnTo>
                  <a:lnTo>
                    <a:pt x="401" y="546"/>
                  </a:lnTo>
                  <a:lnTo>
                    <a:pt x="399" y="546"/>
                  </a:lnTo>
                  <a:lnTo>
                    <a:pt x="398" y="546"/>
                  </a:lnTo>
                  <a:lnTo>
                    <a:pt x="398" y="548"/>
                  </a:lnTo>
                  <a:lnTo>
                    <a:pt x="399" y="548"/>
                  </a:lnTo>
                  <a:lnTo>
                    <a:pt x="401" y="548"/>
                  </a:lnTo>
                  <a:lnTo>
                    <a:pt x="401" y="549"/>
                  </a:lnTo>
                  <a:lnTo>
                    <a:pt x="398" y="550"/>
                  </a:lnTo>
                  <a:lnTo>
                    <a:pt x="398" y="549"/>
                  </a:lnTo>
                  <a:lnTo>
                    <a:pt x="397" y="549"/>
                  </a:lnTo>
                  <a:lnTo>
                    <a:pt x="398" y="548"/>
                  </a:lnTo>
                  <a:lnTo>
                    <a:pt x="397" y="548"/>
                  </a:lnTo>
                  <a:lnTo>
                    <a:pt x="396" y="548"/>
                  </a:lnTo>
                  <a:lnTo>
                    <a:pt x="396" y="549"/>
                  </a:lnTo>
                  <a:lnTo>
                    <a:pt x="395" y="550"/>
                  </a:lnTo>
                  <a:lnTo>
                    <a:pt x="394" y="551"/>
                  </a:lnTo>
                  <a:lnTo>
                    <a:pt x="392" y="552"/>
                  </a:lnTo>
                  <a:lnTo>
                    <a:pt x="390" y="552"/>
                  </a:lnTo>
                  <a:lnTo>
                    <a:pt x="390" y="551"/>
                  </a:lnTo>
                  <a:lnTo>
                    <a:pt x="388" y="552"/>
                  </a:lnTo>
                  <a:lnTo>
                    <a:pt x="388" y="551"/>
                  </a:lnTo>
                  <a:lnTo>
                    <a:pt x="388" y="550"/>
                  </a:lnTo>
                  <a:lnTo>
                    <a:pt x="388" y="549"/>
                  </a:lnTo>
                  <a:lnTo>
                    <a:pt x="388" y="548"/>
                  </a:lnTo>
                  <a:lnTo>
                    <a:pt x="389" y="548"/>
                  </a:lnTo>
                  <a:lnTo>
                    <a:pt x="389" y="546"/>
                  </a:lnTo>
                  <a:lnTo>
                    <a:pt x="390" y="546"/>
                  </a:lnTo>
                  <a:lnTo>
                    <a:pt x="392" y="548"/>
                  </a:lnTo>
                  <a:lnTo>
                    <a:pt x="393" y="548"/>
                  </a:lnTo>
                  <a:lnTo>
                    <a:pt x="393" y="546"/>
                  </a:lnTo>
                  <a:lnTo>
                    <a:pt x="392" y="546"/>
                  </a:lnTo>
                  <a:lnTo>
                    <a:pt x="392" y="545"/>
                  </a:lnTo>
                  <a:lnTo>
                    <a:pt x="390" y="545"/>
                  </a:lnTo>
                  <a:lnTo>
                    <a:pt x="389" y="544"/>
                  </a:lnTo>
                  <a:lnTo>
                    <a:pt x="386" y="545"/>
                  </a:lnTo>
                  <a:lnTo>
                    <a:pt x="386" y="546"/>
                  </a:lnTo>
                  <a:lnTo>
                    <a:pt x="385" y="548"/>
                  </a:lnTo>
                  <a:lnTo>
                    <a:pt x="385" y="549"/>
                  </a:lnTo>
                  <a:lnTo>
                    <a:pt x="385" y="550"/>
                  </a:lnTo>
                  <a:lnTo>
                    <a:pt x="385" y="551"/>
                  </a:lnTo>
                  <a:lnTo>
                    <a:pt x="384" y="553"/>
                  </a:lnTo>
                  <a:lnTo>
                    <a:pt x="382" y="553"/>
                  </a:lnTo>
                  <a:lnTo>
                    <a:pt x="382" y="554"/>
                  </a:lnTo>
                  <a:lnTo>
                    <a:pt x="382" y="556"/>
                  </a:lnTo>
                  <a:lnTo>
                    <a:pt x="381" y="556"/>
                  </a:lnTo>
                  <a:lnTo>
                    <a:pt x="381" y="554"/>
                  </a:lnTo>
                  <a:lnTo>
                    <a:pt x="380" y="554"/>
                  </a:lnTo>
                  <a:lnTo>
                    <a:pt x="380" y="556"/>
                  </a:lnTo>
                  <a:lnTo>
                    <a:pt x="380" y="557"/>
                  </a:lnTo>
                  <a:lnTo>
                    <a:pt x="380" y="558"/>
                  </a:lnTo>
                  <a:lnTo>
                    <a:pt x="381" y="558"/>
                  </a:lnTo>
                  <a:lnTo>
                    <a:pt x="380" y="559"/>
                  </a:lnTo>
                  <a:lnTo>
                    <a:pt x="379" y="559"/>
                  </a:lnTo>
                  <a:lnTo>
                    <a:pt x="378" y="558"/>
                  </a:lnTo>
                  <a:lnTo>
                    <a:pt x="379" y="558"/>
                  </a:lnTo>
                  <a:lnTo>
                    <a:pt x="379" y="557"/>
                  </a:lnTo>
                  <a:lnTo>
                    <a:pt x="378" y="558"/>
                  </a:lnTo>
                  <a:lnTo>
                    <a:pt x="377" y="558"/>
                  </a:lnTo>
                  <a:lnTo>
                    <a:pt x="377" y="559"/>
                  </a:lnTo>
                  <a:lnTo>
                    <a:pt x="378" y="559"/>
                  </a:lnTo>
                  <a:lnTo>
                    <a:pt x="378" y="560"/>
                  </a:lnTo>
                  <a:lnTo>
                    <a:pt x="377" y="560"/>
                  </a:lnTo>
                  <a:lnTo>
                    <a:pt x="376" y="560"/>
                  </a:lnTo>
                  <a:lnTo>
                    <a:pt x="376" y="559"/>
                  </a:lnTo>
                  <a:lnTo>
                    <a:pt x="376" y="560"/>
                  </a:lnTo>
                  <a:lnTo>
                    <a:pt x="374" y="560"/>
                  </a:lnTo>
                  <a:lnTo>
                    <a:pt x="373" y="560"/>
                  </a:lnTo>
                  <a:lnTo>
                    <a:pt x="373" y="559"/>
                  </a:lnTo>
                  <a:lnTo>
                    <a:pt x="372" y="559"/>
                  </a:lnTo>
                  <a:lnTo>
                    <a:pt x="372" y="558"/>
                  </a:lnTo>
                  <a:lnTo>
                    <a:pt x="373" y="558"/>
                  </a:lnTo>
                  <a:lnTo>
                    <a:pt x="374" y="559"/>
                  </a:lnTo>
                  <a:lnTo>
                    <a:pt x="376" y="559"/>
                  </a:lnTo>
                  <a:lnTo>
                    <a:pt x="374" y="558"/>
                  </a:lnTo>
                  <a:lnTo>
                    <a:pt x="373" y="557"/>
                  </a:lnTo>
                  <a:lnTo>
                    <a:pt x="372" y="554"/>
                  </a:lnTo>
                  <a:lnTo>
                    <a:pt x="371" y="554"/>
                  </a:lnTo>
                  <a:lnTo>
                    <a:pt x="372" y="553"/>
                  </a:lnTo>
                  <a:lnTo>
                    <a:pt x="371" y="553"/>
                  </a:lnTo>
                  <a:lnTo>
                    <a:pt x="370" y="553"/>
                  </a:lnTo>
                  <a:lnTo>
                    <a:pt x="370" y="554"/>
                  </a:lnTo>
                  <a:lnTo>
                    <a:pt x="370" y="556"/>
                  </a:lnTo>
                  <a:lnTo>
                    <a:pt x="371" y="557"/>
                  </a:lnTo>
                  <a:lnTo>
                    <a:pt x="371" y="558"/>
                  </a:lnTo>
                  <a:lnTo>
                    <a:pt x="371" y="559"/>
                  </a:lnTo>
                  <a:lnTo>
                    <a:pt x="372" y="562"/>
                  </a:lnTo>
                  <a:lnTo>
                    <a:pt x="371" y="561"/>
                  </a:lnTo>
                  <a:lnTo>
                    <a:pt x="371" y="560"/>
                  </a:lnTo>
                  <a:lnTo>
                    <a:pt x="370" y="560"/>
                  </a:lnTo>
                  <a:lnTo>
                    <a:pt x="370" y="561"/>
                  </a:lnTo>
                  <a:lnTo>
                    <a:pt x="370" y="562"/>
                  </a:lnTo>
                  <a:lnTo>
                    <a:pt x="369" y="562"/>
                  </a:lnTo>
                  <a:lnTo>
                    <a:pt x="368" y="562"/>
                  </a:lnTo>
                  <a:lnTo>
                    <a:pt x="367" y="562"/>
                  </a:lnTo>
                  <a:lnTo>
                    <a:pt x="367" y="561"/>
                  </a:lnTo>
                  <a:lnTo>
                    <a:pt x="365" y="561"/>
                  </a:lnTo>
                  <a:lnTo>
                    <a:pt x="367" y="561"/>
                  </a:lnTo>
                  <a:lnTo>
                    <a:pt x="367" y="560"/>
                  </a:lnTo>
                  <a:lnTo>
                    <a:pt x="365" y="560"/>
                  </a:lnTo>
                  <a:lnTo>
                    <a:pt x="365" y="559"/>
                  </a:lnTo>
                  <a:lnTo>
                    <a:pt x="364" y="559"/>
                  </a:lnTo>
                  <a:lnTo>
                    <a:pt x="364" y="558"/>
                  </a:lnTo>
                  <a:lnTo>
                    <a:pt x="363" y="558"/>
                  </a:lnTo>
                  <a:lnTo>
                    <a:pt x="363" y="559"/>
                  </a:lnTo>
                  <a:lnTo>
                    <a:pt x="363" y="558"/>
                  </a:lnTo>
                  <a:lnTo>
                    <a:pt x="364" y="558"/>
                  </a:lnTo>
                  <a:lnTo>
                    <a:pt x="363" y="558"/>
                  </a:lnTo>
                  <a:lnTo>
                    <a:pt x="362" y="558"/>
                  </a:lnTo>
                  <a:lnTo>
                    <a:pt x="363" y="558"/>
                  </a:lnTo>
                  <a:lnTo>
                    <a:pt x="363" y="559"/>
                  </a:lnTo>
                  <a:lnTo>
                    <a:pt x="362" y="559"/>
                  </a:lnTo>
                  <a:lnTo>
                    <a:pt x="362" y="560"/>
                  </a:lnTo>
                  <a:lnTo>
                    <a:pt x="363" y="561"/>
                  </a:lnTo>
                  <a:lnTo>
                    <a:pt x="364" y="561"/>
                  </a:lnTo>
                  <a:lnTo>
                    <a:pt x="364" y="562"/>
                  </a:lnTo>
                  <a:lnTo>
                    <a:pt x="364" y="564"/>
                  </a:lnTo>
                  <a:lnTo>
                    <a:pt x="363" y="564"/>
                  </a:lnTo>
                  <a:lnTo>
                    <a:pt x="363" y="565"/>
                  </a:lnTo>
                  <a:lnTo>
                    <a:pt x="362" y="565"/>
                  </a:lnTo>
                  <a:lnTo>
                    <a:pt x="362" y="566"/>
                  </a:lnTo>
                  <a:lnTo>
                    <a:pt x="361" y="566"/>
                  </a:lnTo>
                  <a:lnTo>
                    <a:pt x="360" y="566"/>
                  </a:lnTo>
                  <a:lnTo>
                    <a:pt x="360" y="565"/>
                  </a:lnTo>
                  <a:lnTo>
                    <a:pt x="361" y="565"/>
                  </a:lnTo>
                  <a:lnTo>
                    <a:pt x="361" y="564"/>
                  </a:lnTo>
                  <a:lnTo>
                    <a:pt x="361" y="562"/>
                  </a:lnTo>
                  <a:lnTo>
                    <a:pt x="362" y="562"/>
                  </a:lnTo>
                  <a:lnTo>
                    <a:pt x="361" y="561"/>
                  </a:lnTo>
                  <a:lnTo>
                    <a:pt x="361" y="560"/>
                  </a:lnTo>
                  <a:lnTo>
                    <a:pt x="361" y="559"/>
                  </a:lnTo>
                  <a:lnTo>
                    <a:pt x="361" y="558"/>
                  </a:lnTo>
                  <a:lnTo>
                    <a:pt x="363" y="557"/>
                  </a:lnTo>
                  <a:lnTo>
                    <a:pt x="365" y="554"/>
                  </a:lnTo>
                  <a:lnTo>
                    <a:pt x="365" y="556"/>
                  </a:lnTo>
                  <a:lnTo>
                    <a:pt x="364" y="556"/>
                  </a:lnTo>
                  <a:lnTo>
                    <a:pt x="364" y="557"/>
                  </a:lnTo>
                  <a:lnTo>
                    <a:pt x="365" y="557"/>
                  </a:lnTo>
                  <a:lnTo>
                    <a:pt x="367" y="557"/>
                  </a:lnTo>
                  <a:lnTo>
                    <a:pt x="368" y="556"/>
                  </a:lnTo>
                  <a:lnTo>
                    <a:pt x="368" y="554"/>
                  </a:lnTo>
                  <a:lnTo>
                    <a:pt x="367" y="554"/>
                  </a:lnTo>
                  <a:lnTo>
                    <a:pt x="369" y="553"/>
                  </a:lnTo>
                  <a:lnTo>
                    <a:pt x="370" y="553"/>
                  </a:lnTo>
                  <a:lnTo>
                    <a:pt x="371" y="552"/>
                  </a:lnTo>
                  <a:lnTo>
                    <a:pt x="371" y="551"/>
                  </a:lnTo>
                  <a:lnTo>
                    <a:pt x="371" y="552"/>
                  </a:lnTo>
                  <a:lnTo>
                    <a:pt x="372" y="552"/>
                  </a:lnTo>
                  <a:lnTo>
                    <a:pt x="372" y="551"/>
                  </a:lnTo>
                  <a:lnTo>
                    <a:pt x="373" y="551"/>
                  </a:lnTo>
                  <a:lnTo>
                    <a:pt x="373" y="550"/>
                  </a:lnTo>
                  <a:lnTo>
                    <a:pt x="372" y="550"/>
                  </a:lnTo>
                  <a:lnTo>
                    <a:pt x="371" y="550"/>
                  </a:lnTo>
                  <a:lnTo>
                    <a:pt x="371" y="551"/>
                  </a:lnTo>
                  <a:lnTo>
                    <a:pt x="371" y="550"/>
                  </a:lnTo>
                  <a:lnTo>
                    <a:pt x="372" y="550"/>
                  </a:lnTo>
                  <a:lnTo>
                    <a:pt x="372" y="549"/>
                  </a:lnTo>
                  <a:lnTo>
                    <a:pt x="377" y="543"/>
                  </a:lnTo>
                  <a:lnTo>
                    <a:pt x="378" y="542"/>
                  </a:lnTo>
                  <a:lnTo>
                    <a:pt x="379" y="542"/>
                  </a:lnTo>
                  <a:lnTo>
                    <a:pt x="379" y="541"/>
                  </a:lnTo>
                  <a:lnTo>
                    <a:pt x="380" y="541"/>
                  </a:lnTo>
                  <a:lnTo>
                    <a:pt x="381" y="540"/>
                  </a:lnTo>
                  <a:lnTo>
                    <a:pt x="382" y="539"/>
                  </a:lnTo>
                  <a:lnTo>
                    <a:pt x="384" y="539"/>
                  </a:lnTo>
                  <a:lnTo>
                    <a:pt x="384" y="537"/>
                  </a:lnTo>
                  <a:lnTo>
                    <a:pt x="385" y="537"/>
                  </a:lnTo>
                  <a:lnTo>
                    <a:pt x="386" y="537"/>
                  </a:lnTo>
                  <a:lnTo>
                    <a:pt x="387" y="536"/>
                  </a:lnTo>
                  <a:lnTo>
                    <a:pt x="388" y="536"/>
                  </a:lnTo>
                  <a:lnTo>
                    <a:pt x="389" y="536"/>
                  </a:lnTo>
                  <a:lnTo>
                    <a:pt x="390" y="535"/>
                  </a:lnTo>
                  <a:lnTo>
                    <a:pt x="393" y="534"/>
                  </a:lnTo>
                  <a:lnTo>
                    <a:pt x="392" y="535"/>
                  </a:lnTo>
                  <a:lnTo>
                    <a:pt x="390" y="536"/>
                  </a:lnTo>
                  <a:lnTo>
                    <a:pt x="393" y="536"/>
                  </a:lnTo>
                  <a:lnTo>
                    <a:pt x="394" y="536"/>
                  </a:lnTo>
                  <a:lnTo>
                    <a:pt x="395" y="536"/>
                  </a:lnTo>
                  <a:lnTo>
                    <a:pt x="396" y="535"/>
                  </a:lnTo>
                  <a:lnTo>
                    <a:pt x="397" y="535"/>
                  </a:lnTo>
                  <a:lnTo>
                    <a:pt x="397" y="536"/>
                  </a:lnTo>
                  <a:lnTo>
                    <a:pt x="396" y="536"/>
                  </a:lnTo>
                  <a:lnTo>
                    <a:pt x="395" y="537"/>
                  </a:lnTo>
                  <a:lnTo>
                    <a:pt x="395" y="539"/>
                  </a:lnTo>
                  <a:lnTo>
                    <a:pt x="396" y="539"/>
                  </a:lnTo>
                  <a:lnTo>
                    <a:pt x="396" y="540"/>
                  </a:lnTo>
                  <a:lnTo>
                    <a:pt x="397" y="540"/>
                  </a:lnTo>
                  <a:lnTo>
                    <a:pt x="398" y="542"/>
                  </a:lnTo>
                  <a:lnTo>
                    <a:pt x="398" y="541"/>
                  </a:lnTo>
                  <a:lnTo>
                    <a:pt x="399" y="542"/>
                  </a:lnTo>
                  <a:lnTo>
                    <a:pt x="399" y="543"/>
                  </a:lnTo>
                  <a:lnTo>
                    <a:pt x="401" y="543"/>
                  </a:lnTo>
                  <a:lnTo>
                    <a:pt x="401" y="542"/>
                  </a:lnTo>
                  <a:lnTo>
                    <a:pt x="399" y="542"/>
                  </a:lnTo>
                  <a:lnTo>
                    <a:pt x="399" y="541"/>
                  </a:lnTo>
                  <a:lnTo>
                    <a:pt x="398" y="540"/>
                  </a:lnTo>
                  <a:lnTo>
                    <a:pt x="398" y="539"/>
                  </a:lnTo>
                  <a:lnTo>
                    <a:pt x="398" y="537"/>
                  </a:lnTo>
                  <a:lnTo>
                    <a:pt x="398" y="539"/>
                  </a:lnTo>
                  <a:lnTo>
                    <a:pt x="399" y="539"/>
                  </a:lnTo>
                  <a:lnTo>
                    <a:pt x="403" y="539"/>
                  </a:lnTo>
                  <a:lnTo>
                    <a:pt x="403" y="540"/>
                  </a:lnTo>
                  <a:lnTo>
                    <a:pt x="404" y="540"/>
                  </a:lnTo>
                  <a:lnTo>
                    <a:pt x="404" y="541"/>
                  </a:lnTo>
                  <a:lnTo>
                    <a:pt x="405" y="541"/>
                  </a:lnTo>
                  <a:lnTo>
                    <a:pt x="406" y="541"/>
                  </a:lnTo>
                  <a:lnTo>
                    <a:pt x="405" y="540"/>
                  </a:lnTo>
                  <a:lnTo>
                    <a:pt x="406" y="539"/>
                  </a:lnTo>
                  <a:lnTo>
                    <a:pt x="405" y="539"/>
                  </a:lnTo>
                  <a:lnTo>
                    <a:pt x="403" y="536"/>
                  </a:lnTo>
                  <a:lnTo>
                    <a:pt x="402" y="536"/>
                  </a:lnTo>
                  <a:lnTo>
                    <a:pt x="402" y="535"/>
                  </a:lnTo>
                  <a:lnTo>
                    <a:pt x="403" y="534"/>
                  </a:lnTo>
                  <a:lnTo>
                    <a:pt x="403" y="533"/>
                  </a:lnTo>
                  <a:lnTo>
                    <a:pt x="403" y="532"/>
                  </a:lnTo>
                  <a:lnTo>
                    <a:pt x="403" y="531"/>
                  </a:lnTo>
                  <a:lnTo>
                    <a:pt x="404" y="531"/>
                  </a:lnTo>
                  <a:lnTo>
                    <a:pt x="404" y="529"/>
                  </a:lnTo>
                  <a:lnTo>
                    <a:pt x="404" y="528"/>
                  </a:lnTo>
                  <a:lnTo>
                    <a:pt x="405" y="527"/>
                  </a:lnTo>
                  <a:lnTo>
                    <a:pt x="406" y="526"/>
                  </a:lnTo>
                  <a:lnTo>
                    <a:pt x="407" y="525"/>
                  </a:lnTo>
                  <a:lnTo>
                    <a:pt x="410" y="523"/>
                  </a:lnTo>
                  <a:lnTo>
                    <a:pt x="411" y="521"/>
                  </a:lnTo>
                  <a:lnTo>
                    <a:pt x="413" y="520"/>
                  </a:lnTo>
                  <a:lnTo>
                    <a:pt x="414" y="519"/>
                  </a:lnTo>
                  <a:lnTo>
                    <a:pt x="418" y="517"/>
                  </a:lnTo>
                  <a:lnTo>
                    <a:pt x="416" y="518"/>
                  </a:lnTo>
                  <a:lnTo>
                    <a:pt x="418" y="518"/>
                  </a:lnTo>
                  <a:lnTo>
                    <a:pt x="419" y="518"/>
                  </a:lnTo>
                  <a:lnTo>
                    <a:pt x="420" y="517"/>
                  </a:lnTo>
                  <a:lnTo>
                    <a:pt x="421" y="516"/>
                  </a:lnTo>
                  <a:lnTo>
                    <a:pt x="422" y="516"/>
                  </a:lnTo>
                  <a:lnTo>
                    <a:pt x="421" y="516"/>
                  </a:lnTo>
                  <a:lnTo>
                    <a:pt x="422" y="515"/>
                  </a:lnTo>
                  <a:lnTo>
                    <a:pt x="424" y="514"/>
                  </a:lnTo>
                  <a:lnTo>
                    <a:pt x="424" y="512"/>
                  </a:lnTo>
                  <a:lnTo>
                    <a:pt x="426" y="512"/>
                  </a:lnTo>
                  <a:lnTo>
                    <a:pt x="426" y="511"/>
                  </a:lnTo>
                  <a:lnTo>
                    <a:pt x="427" y="511"/>
                  </a:lnTo>
                  <a:lnTo>
                    <a:pt x="427" y="510"/>
                  </a:lnTo>
                  <a:lnTo>
                    <a:pt x="427" y="511"/>
                  </a:lnTo>
                  <a:lnTo>
                    <a:pt x="426" y="511"/>
                  </a:lnTo>
                  <a:lnTo>
                    <a:pt x="426" y="512"/>
                  </a:lnTo>
                  <a:lnTo>
                    <a:pt x="424" y="512"/>
                  </a:lnTo>
                  <a:lnTo>
                    <a:pt x="424" y="514"/>
                  </a:lnTo>
                  <a:lnTo>
                    <a:pt x="426" y="514"/>
                  </a:lnTo>
                  <a:lnTo>
                    <a:pt x="426" y="512"/>
                  </a:lnTo>
                  <a:lnTo>
                    <a:pt x="427" y="512"/>
                  </a:lnTo>
                  <a:lnTo>
                    <a:pt x="427" y="514"/>
                  </a:lnTo>
                  <a:lnTo>
                    <a:pt x="428" y="514"/>
                  </a:lnTo>
                  <a:lnTo>
                    <a:pt x="429" y="514"/>
                  </a:lnTo>
                  <a:lnTo>
                    <a:pt x="430" y="514"/>
                  </a:lnTo>
                  <a:lnTo>
                    <a:pt x="430" y="515"/>
                  </a:lnTo>
                  <a:lnTo>
                    <a:pt x="430" y="514"/>
                  </a:lnTo>
                  <a:lnTo>
                    <a:pt x="430" y="512"/>
                  </a:lnTo>
                  <a:lnTo>
                    <a:pt x="430" y="511"/>
                  </a:lnTo>
                  <a:lnTo>
                    <a:pt x="430" y="509"/>
                  </a:lnTo>
                  <a:lnTo>
                    <a:pt x="430" y="508"/>
                  </a:lnTo>
                  <a:lnTo>
                    <a:pt x="430" y="507"/>
                  </a:lnTo>
                  <a:lnTo>
                    <a:pt x="430" y="506"/>
                  </a:lnTo>
                  <a:lnTo>
                    <a:pt x="431" y="504"/>
                  </a:lnTo>
                  <a:lnTo>
                    <a:pt x="436" y="499"/>
                  </a:lnTo>
                  <a:lnTo>
                    <a:pt x="437" y="498"/>
                  </a:lnTo>
                  <a:lnTo>
                    <a:pt x="439" y="498"/>
                  </a:lnTo>
                  <a:lnTo>
                    <a:pt x="439" y="496"/>
                  </a:lnTo>
                  <a:lnTo>
                    <a:pt x="440" y="495"/>
                  </a:lnTo>
                  <a:lnTo>
                    <a:pt x="440" y="494"/>
                  </a:lnTo>
                  <a:lnTo>
                    <a:pt x="441" y="494"/>
                  </a:lnTo>
                  <a:lnTo>
                    <a:pt x="443" y="493"/>
                  </a:lnTo>
                  <a:lnTo>
                    <a:pt x="444" y="492"/>
                  </a:lnTo>
                  <a:lnTo>
                    <a:pt x="445" y="492"/>
                  </a:lnTo>
                  <a:lnTo>
                    <a:pt x="445" y="493"/>
                  </a:lnTo>
                  <a:lnTo>
                    <a:pt x="445" y="494"/>
                  </a:lnTo>
                  <a:lnTo>
                    <a:pt x="447" y="494"/>
                  </a:lnTo>
                  <a:lnTo>
                    <a:pt x="447" y="495"/>
                  </a:lnTo>
                  <a:lnTo>
                    <a:pt x="448" y="494"/>
                  </a:lnTo>
                  <a:lnTo>
                    <a:pt x="449" y="494"/>
                  </a:lnTo>
                  <a:lnTo>
                    <a:pt x="449" y="493"/>
                  </a:lnTo>
                  <a:lnTo>
                    <a:pt x="448" y="493"/>
                  </a:lnTo>
                  <a:lnTo>
                    <a:pt x="449" y="493"/>
                  </a:lnTo>
                  <a:lnTo>
                    <a:pt x="449" y="492"/>
                  </a:lnTo>
                  <a:lnTo>
                    <a:pt x="448" y="492"/>
                  </a:lnTo>
                  <a:lnTo>
                    <a:pt x="448" y="493"/>
                  </a:lnTo>
                  <a:lnTo>
                    <a:pt x="449" y="494"/>
                  </a:lnTo>
                  <a:lnTo>
                    <a:pt x="447" y="493"/>
                  </a:lnTo>
                  <a:lnTo>
                    <a:pt x="447" y="494"/>
                  </a:lnTo>
                  <a:lnTo>
                    <a:pt x="446" y="494"/>
                  </a:lnTo>
                  <a:lnTo>
                    <a:pt x="446" y="493"/>
                  </a:lnTo>
                  <a:lnTo>
                    <a:pt x="446" y="492"/>
                  </a:lnTo>
                  <a:lnTo>
                    <a:pt x="446" y="491"/>
                  </a:lnTo>
                  <a:lnTo>
                    <a:pt x="446" y="490"/>
                  </a:lnTo>
                  <a:lnTo>
                    <a:pt x="446" y="491"/>
                  </a:lnTo>
                  <a:lnTo>
                    <a:pt x="445" y="491"/>
                  </a:lnTo>
                  <a:lnTo>
                    <a:pt x="445" y="490"/>
                  </a:lnTo>
                  <a:lnTo>
                    <a:pt x="445" y="489"/>
                  </a:lnTo>
                  <a:lnTo>
                    <a:pt x="445" y="487"/>
                  </a:lnTo>
                  <a:lnTo>
                    <a:pt x="445" y="486"/>
                  </a:lnTo>
                  <a:lnTo>
                    <a:pt x="445" y="485"/>
                  </a:lnTo>
                  <a:lnTo>
                    <a:pt x="446" y="483"/>
                  </a:lnTo>
                  <a:lnTo>
                    <a:pt x="446" y="481"/>
                  </a:lnTo>
                  <a:lnTo>
                    <a:pt x="446" y="478"/>
                  </a:lnTo>
                  <a:lnTo>
                    <a:pt x="446" y="477"/>
                  </a:lnTo>
                  <a:lnTo>
                    <a:pt x="446" y="476"/>
                  </a:lnTo>
                  <a:lnTo>
                    <a:pt x="447" y="475"/>
                  </a:lnTo>
                  <a:lnTo>
                    <a:pt x="448" y="475"/>
                  </a:lnTo>
                  <a:lnTo>
                    <a:pt x="449" y="475"/>
                  </a:lnTo>
                  <a:lnTo>
                    <a:pt x="449" y="474"/>
                  </a:lnTo>
                  <a:lnTo>
                    <a:pt x="452" y="475"/>
                  </a:lnTo>
                  <a:lnTo>
                    <a:pt x="453" y="475"/>
                  </a:lnTo>
                  <a:lnTo>
                    <a:pt x="453" y="474"/>
                  </a:lnTo>
                  <a:lnTo>
                    <a:pt x="449" y="473"/>
                  </a:lnTo>
                  <a:lnTo>
                    <a:pt x="448" y="474"/>
                  </a:lnTo>
                  <a:lnTo>
                    <a:pt x="447" y="473"/>
                  </a:lnTo>
                  <a:lnTo>
                    <a:pt x="447" y="472"/>
                  </a:lnTo>
                  <a:lnTo>
                    <a:pt x="447" y="470"/>
                  </a:lnTo>
                  <a:lnTo>
                    <a:pt x="447" y="469"/>
                  </a:lnTo>
                  <a:lnTo>
                    <a:pt x="447" y="467"/>
                  </a:lnTo>
                  <a:lnTo>
                    <a:pt x="448" y="466"/>
                  </a:lnTo>
                  <a:lnTo>
                    <a:pt x="448" y="465"/>
                  </a:lnTo>
                  <a:lnTo>
                    <a:pt x="449" y="465"/>
                  </a:lnTo>
                  <a:lnTo>
                    <a:pt x="451" y="462"/>
                  </a:lnTo>
                  <a:lnTo>
                    <a:pt x="453" y="460"/>
                  </a:lnTo>
                  <a:lnTo>
                    <a:pt x="454" y="460"/>
                  </a:lnTo>
                  <a:lnTo>
                    <a:pt x="455" y="459"/>
                  </a:lnTo>
                  <a:lnTo>
                    <a:pt x="456" y="459"/>
                  </a:lnTo>
                  <a:lnTo>
                    <a:pt x="455" y="459"/>
                  </a:lnTo>
                  <a:lnTo>
                    <a:pt x="454" y="459"/>
                  </a:lnTo>
                  <a:lnTo>
                    <a:pt x="454" y="458"/>
                  </a:lnTo>
                  <a:lnTo>
                    <a:pt x="455" y="456"/>
                  </a:lnTo>
                  <a:lnTo>
                    <a:pt x="455" y="454"/>
                  </a:lnTo>
                  <a:lnTo>
                    <a:pt x="455" y="453"/>
                  </a:lnTo>
                  <a:lnTo>
                    <a:pt x="455" y="452"/>
                  </a:lnTo>
                  <a:lnTo>
                    <a:pt x="456" y="452"/>
                  </a:lnTo>
                  <a:lnTo>
                    <a:pt x="457" y="452"/>
                  </a:lnTo>
                  <a:lnTo>
                    <a:pt x="457" y="451"/>
                  </a:lnTo>
                  <a:lnTo>
                    <a:pt x="457" y="449"/>
                  </a:lnTo>
                  <a:lnTo>
                    <a:pt x="457" y="448"/>
                  </a:lnTo>
                  <a:lnTo>
                    <a:pt x="458" y="448"/>
                  </a:lnTo>
                  <a:lnTo>
                    <a:pt x="458" y="447"/>
                  </a:lnTo>
                  <a:lnTo>
                    <a:pt x="457" y="448"/>
                  </a:lnTo>
                  <a:lnTo>
                    <a:pt x="457" y="449"/>
                  </a:lnTo>
                  <a:lnTo>
                    <a:pt x="456" y="450"/>
                  </a:lnTo>
                  <a:lnTo>
                    <a:pt x="457" y="450"/>
                  </a:lnTo>
                  <a:lnTo>
                    <a:pt x="456" y="451"/>
                  </a:lnTo>
                  <a:lnTo>
                    <a:pt x="456" y="452"/>
                  </a:lnTo>
                  <a:lnTo>
                    <a:pt x="455" y="452"/>
                  </a:lnTo>
                  <a:lnTo>
                    <a:pt x="454" y="453"/>
                  </a:lnTo>
                  <a:lnTo>
                    <a:pt x="454" y="454"/>
                  </a:lnTo>
                  <a:lnTo>
                    <a:pt x="453" y="454"/>
                  </a:lnTo>
                  <a:lnTo>
                    <a:pt x="452" y="456"/>
                  </a:lnTo>
                  <a:lnTo>
                    <a:pt x="449" y="457"/>
                  </a:lnTo>
                  <a:lnTo>
                    <a:pt x="448" y="457"/>
                  </a:lnTo>
                  <a:lnTo>
                    <a:pt x="447" y="459"/>
                  </a:lnTo>
                  <a:lnTo>
                    <a:pt x="445" y="459"/>
                  </a:lnTo>
                  <a:lnTo>
                    <a:pt x="443" y="460"/>
                  </a:lnTo>
                  <a:lnTo>
                    <a:pt x="440" y="461"/>
                  </a:lnTo>
                  <a:lnTo>
                    <a:pt x="438" y="462"/>
                  </a:lnTo>
                  <a:lnTo>
                    <a:pt x="437" y="462"/>
                  </a:lnTo>
                  <a:lnTo>
                    <a:pt x="436" y="462"/>
                  </a:lnTo>
                  <a:lnTo>
                    <a:pt x="436" y="461"/>
                  </a:lnTo>
                  <a:lnTo>
                    <a:pt x="435" y="460"/>
                  </a:lnTo>
                  <a:lnTo>
                    <a:pt x="435" y="459"/>
                  </a:lnTo>
                  <a:lnTo>
                    <a:pt x="435" y="458"/>
                  </a:lnTo>
                  <a:lnTo>
                    <a:pt x="434" y="458"/>
                  </a:lnTo>
                  <a:lnTo>
                    <a:pt x="432" y="457"/>
                  </a:lnTo>
                  <a:lnTo>
                    <a:pt x="431" y="457"/>
                  </a:lnTo>
                  <a:lnTo>
                    <a:pt x="431" y="456"/>
                  </a:lnTo>
                  <a:lnTo>
                    <a:pt x="432" y="456"/>
                  </a:lnTo>
                  <a:lnTo>
                    <a:pt x="432" y="454"/>
                  </a:lnTo>
                  <a:lnTo>
                    <a:pt x="432" y="453"/>
                  </a:lnTo>
                  <a:lnTo>
                    <a:pt x="434" y="452"/>
                  </a:lnTo>
                  <a:lnTo>
                    <a:pt x="434" y="451"/>
                  </a:lnTo>
                  <a:lnTo>
                    <a:pt x="434" y="452"/>
                  </a:lnTo>
                  <a:lnTo>
                    <a:pt x="432" y="451"/>
                  </a:lnTo>
                  <a:lnTo>
                    <a:pt x="434" y="451"/>
                  </a:lnTo>
                  <a:lnTo>
                    <a:pt x="434" y="450"/>
                  </a:lnTo>
                  <a:lnTo>
                    <a:pt x="435" y="450"/>
                  </a:lnTo>
                  <a:lnTo>
                    <a:pt x="438" y="451"/>
                  </a:lnTo>
                  <a:lnTo>
                    <a:pt x="438" y="452"/>
                  </a:lnTo>
                  <a:lnTo>
                    <a:pt x="439" y="452"/>
                  </a:lnTo>
                  <a:lnTo>
                    <a:pt x="439" y="453"/>
                  </a:lnTo>
                  <a:lnTo>
                    <a:pt x="439" y="454"/>
                  </a:lnTo>
                  <a:lnTo>
                    <a:pt x="440" y="454"/>
                  </a:lnTo>
                  <a:lnTo>
                    <a:pt x="439" y="454"/>
                  </a:lnTo>
                  <a:lnTo>
                    <a:pt x="439" y="453"/>
                  </a:lnTo>
                  <a:lnTo>
                    <a:pt x="439" y="452"/>
                  </a:lnTo>
                  <a:lnTo>
                    <a:pt x="439" y="451"/>
                  </a:lnTo>
                  <a:lnTo>
                    <a:pt x="438" y="450"/>
                  </a:lnTo>
                  <a:lnTo>
                    <a:pt x="437" y="450"/>
                  </a:lnTo>
                  <a:lnTo>
                    <a:pt x="436" y="450"/>
                  </a:lnTo>
                  <a:lnTo>
                    <a:pt x="435" y="449"/>
                  </a:lnTo>
                  <a:lnTo>
                    <a:pt x="434" y="449"/>
                  </a:lnTo>
                  <a:lnTo>
                    <a:pt x="432" y="448"/>
                  </a:lnTo>
                  <a:lnTo>
                    <a:pt x="432" y="447"/>
                  </a:lnTo>
                  <a:lnTo>
                    <a:pt x="432" y="448"/>
                  </a:lnTo>
                  <a:lnTo>
                    <a:pt x="434" y="449"/>
                  </a:lnTo>
                  <a:lnTo>
                    <a:pt x="434" y="450"/>
                  </a:lnTo>
                  <a:lnTo>
                    <a:pt x="432" y="450"/>
                  </a:lnTo>
                  <a:lnTo>
                    <a:pt x="432" y="451"/>
                  </a:lnTo>
                  <a:lnTo>
                    <a:pt x="432" y="452"/>
                  </a:lnTo>
                  <a:lnTo>
                    <a:pt x="431" y="452"/>
                  </a:lnTo>
                  <a:lnTo>
                    <a:pt x="431" y="453"/>
                  </a:lnTo>
                  <a:lnTo>
                    <a:pt x="430" y="453"/>
                  </a:lnTo>
                  <a:lnTo>
                    <a:pt x="430" y="454"/>
                  </a:lnTo>
                  <a:lnTo>
                    <a:pt x="429" y="454"/>
                  </a:lnTo>
                  <a:lnTo>
                    <a:pt x="429" y="453"/>
                  </a:lnTo>
                  <a:lnTo>
                    <a:pt x="429" y="452"/>
                  </a:lnTo>
                  <a:lnTo>
                    <a:pt x="428" y="452"/>
                  </a:lnTo>
                  <a:lnTo>
                    <a:pt x="429" y="452"/>
                  </a:lnTo>
                  <a:lnTo>
                    <a:pt x="429" y="451"/>
                  </a:lnTo>
                  <a:lnTo>
                    <a:pt x="428" y="452"/>
                  </a:lnTo>
                  <a:lnTo>
                    <a:pt x="429" y="453"/>
                  </a:lnTo>
                  <a:lnTo>
                    <a:pt x="429" y="454"/>
                  </a:lnTo>
                  <a:lnTo>
                    <a:pt x="428" y="457"/>
                  </a:lnTo>
                  <a:lnTo>
                    <a:pt x="429" y="457"/>
                  </a:lnTo>
                  <a:lnTo>
                    <a:pt x="429" y="458"/>
                  </a:lnTo>
                  <a:lnTo>
                    <a:pt x="428" y="458"/>
                  </a:lnTo>
                  <a:lnTo>
                    <a:pt x="428" y="459"/>
                  </a:lnTo>
                  <a:lnTo>
                    <a:pt x="427" y="459"/>
                  </a:lnTo>
                  <a:lnTo>
                    <a:pt x="427" y="458"/>
                  </a:lnTo>
                  <a:lnTo>
                    <a:pt x="428" y="458"/>
                  </a:lnTo>
                  <a:lnTo>
                    <a:pt x="428" y="457"/>
                  </a:lnTo>
                  <a:lnTo>
                    <a:pt x="427" y="457"/>
                  </a:lnTo>
                  <a:lnTo>
                    <a:pt x="428" y="457"/>
                  </a:lnTo>
                  <a:lnTo>
                    <a:pt x="427" y="458"/>
                  </a:lnTo>
                  <a:lnTo>
                    <a:pt x="427" y="459"/>
                  </a:lnTo>
                  <a:lnTo>
                    <a:pt x="427" y="460"/>
                  </a:lnTo>
                  <a:lnTo>
                    <a:pt x="428" y="460"/>
                  </a:lnTo>
                  <a:lnTo>
                    <a:pt x="428" y="462"/>
                  </a:lnTo>
                  <a:lnTo>
                    <a:pt x="428" y="464"/>
                  </a:lnTo>
                  <a:lnTo>
                    <a:pt x="429" y="464"/>
                  </a:lnTo>
                  <a:lnTo>
                    <a:pt x="429" y="465"/>
                  </a:lnTo>
                  <a:lnTo>
                    <a:pt x="429" y="466"/>
                  </a:lnTo>
                  <a:lnTo>
                    <a:pt x="430" y="466"/>
                  </a:lnTo>
                  <a:lnTo>
                    <a:pt x="429" y="466"/>
                  </a:lnTo>
                  <a:lnTo>
                    <a:pt x="429" y="467"/>
                  </a:lnTo>
                  <a:lnTo>
                    <a:pt x="428" y="468"/>
                  </a:lnTo>
                  <a:lnTo>
                    <a:pt x="427" y="468"/>
                  </a:lnTo>
                  <a:lnTo>
                    <a:pt x="426" y="468"/>
                  </a:lnTo>
                  <a:lnTo>
                    <a:pt x="424" y="468"/>
                  </a:lnTo>
                  <a:lnTo>
                    <a:pt x="424" y="467"/>
                  </a:lnTo>
                  <a:lnTo>
                    <a:pt x="424" y="466"/>
                  </a:lnTo>
                  <a:lnTo>
                    <a:pt x="423" y="466"/>
                  </a:lnTo>
                  <a:lnTo>
                    <a:pt x="423" y="465"/>
                  </a:lnTo>
                  <a:lnTo>
                    <a:pt x="422" y="464"/>
                  </a:lnTo>
                  <a:lnTo>
                    <a:pt x="421" y="461"/>
                  </a:lnTo>
                  <a:lnTo>
                    <a:pt x="420" y="458"/>
                  </a:lnTo>
                  <a:lnTo>
                    <a:pt x="418" y="457"/>
                  </a:lnTo>
                  <a:lnTo>
                    <a:pt x="418" y="456"/>
                  </a:lnTo>
                  <a:lnTo>
                    <a:pt x="416" y="456"/>
                  </a:lnTo>
                  <a:lnTo>
                    <a:pt x="416" y="457"/>
                  </a:lnTo>
                  <a:lnTo>
                    <a:pt x="415" y="456"/>
                  </a:lnTo>
                  <a:lnTo>
                    <a:pt x="416" y="454"/>
                  </a:lnTo>
                  <a:lnTo>
                    <a:pt x="416" y="453"/>
                  </a:lnTo>
                  <a:lnTo>
                    <a:pt x="415" y="453"/>
                  </a:lnTo>
                  <a:lnTo>
                    <a:pt x="414" y="453"/>
                  </a:lnTo>
                  <a:lnTo>
                    <a:pt x="414" y="454"/>
                  </a:lnTo>
                  <a:lnTo>
                    <a:pt x="414" y="456"/>
                  </a:lnTo>
                  <a:lnTo>
                    <a:pt x="414" y="457"/>
                  </a:lnTo>
                  <a:lnTo>
                    <a:pt x="413" y="456"/>
                  </a:lnTo>
                  <a:lnTo>
                    <a:pt x="413" y="457"/>
                  </a:lnTo>
                  <a:lnTo>
                    <a:pt x="413" y="458"/>
                  </a:lnTo>
                  <a:lnTo>
                    <a:pt x="412" y="458"/>
                  </a:lnTo>
                  <a:lnTo>
                    <a:pt x="411" y="458"/>
                  </a:lnTo>
                  <a:lnTo>
                    <a:pt x="411" y="457"/>
                  </a:lnTo>
                  <a:lnTo>
                    <a:pt x="411" y="456"/>
                  </a:lnTo>
                  <a:lnTo>
                    <a:pt x="411" y="454"/>
                  </a:lnTo>
                  <a:lnTo>
                    <a:pt x="410" y="454"/>
                  </a:lnTo>
                  <a:lnTo>
                    <a:pt x="409" y="454"/>
                  </a:lnTo>
                  <a:lnTo>
                    <a:pt x="409" y="456"/>
                  </a:lnTo>
                  <a:lnTo>
                    <a:pt x="407" y="456"/>
                  </a:lnTo>
                  <a:lnTo>
                    <a:pt x="409" y="454"/>
                  </a:lnTo>
                  <a:lnTo>
                    <a:pt x="407" y="454"/>
                  </a:lnTo>
                  <a:lnTo>
                    <a:pt x="409" y="453"/>
                  </a:lnTo>
                  <a:lnTo>
                    <a:pt x="407" y="454"/>
                  </a:lnTo>
                  <a:lnTo>
                    <a:pt x="406" y="454"/>
                  </a:lnTo>
                  <a:lnTo>
                    <a:pt x="406" y="453"/>
                  </a:lnTo>
                  <a:lnTo>
                    <a:pt x="405" y="453"/>
                  </a:lnTo>
                  <a:lnTo>
                    <a:pt x="405" y="452"/>
                  </a:lnTo>
                  <a:lnTo>
                    <a:pt x="406" y="452"/>
                  </a:lnTo>
                  <a:lnTo>
                    <a:pt x="406" y="451"/>
                  </a:lnTo>
                  <a:lnTo>
                    <a:pt x="406" y="450"/>
                  </a:lnTo>
                  <a:lnTo>
                    <a:pt x="405" y="450"/>
                  </a:lnTo>
                  <a:lnTo>
                    <a:pt x="405" y="449"/>
                  </a:lnTo>
                  <a:lnTo>
                    <a:pt x="404" y="450"/>
                  </a:lnTo>
                  <a:lnTo>
                    <a:pt x="403" y="451"/>
                  </a:lnTo>
                  <a:lnTo>
                    <a:pt x="401" y="453"/>
                  </a:lnTo>
                  <a:lnTo>
                    <a:pt x="399" y="453"/>
                  </a:lnTo>
                  <a:lnTo>
                    <a:pt x="398" y="454"/>
                  </a:lnTo>
                  <a:lnTo>
                    <a:pt x="398" y="457"/>
                  </a:lnTo>
                  <a:lnTo>
                    <a:pt x="398" y="456"/>
                  </a:lnTo>
                  <a:lnTo>
                    <a:pt x="397" y="456"/>
                  </a:lnTo>
                  <a:lnTo>
                    <a:pt x="397" y="454"/>
                  </a:lnTo>
                  <a:lnTo>
                    <a:pt x="396" y="454"/>
                  </a:lnTo>
                  <a:lnTo>
                    <a:pt x="396" y="456"/>
                  </a:lnTo>
                  <a:lnTo>
                    <a:pt x="395" y="456"/>
                  </a:lnTo>
                  <a:lnTo>
                    <a:pt x="394" y="457"/>
                  </a:lnTo>
                  <a:lnTo>
                    <a:pt x="393" y="457"/>
                  </a:lnTo>
                  <a:lnTo>
                    <a:pt x="393" y="458"/>
                  </a:lnTo>
                  <a:lnTo>
                    <a:pt x="392" y="458"/>
                  </a:lnTo>
                  <a:lnTo>
                    <a:pt x="392" y="457"/>
                  </a:lnTo>
                  <a:lnTo>
                    <a:pt x="390" y="457"/>
                  </a:lnTo>
                  <a:lnTo>
                    <a:pt x="390" y="458"/>
                  </a:lnTo>
                  <a:lnTo>
                    <a:pt x="392" y="458"/>
                  </a:lnTo>
                  <a:lnTo>
                    <a:pt x="390" y="459"/>
                  </a:lnTo>
                  <a:lnTo>
                    <a:pt x="390" y="460"/>
                  </a:lnTo>
                  <a:lnTo>
                    <a:pt x="389" y="460"/>
                  </a:lnTo>
                  <a:lnTo>
                    <a:pt x="389" y="461"/>
                  </a:lnTo>
                  <a:lnTo>
                    <a:pt x="390" y="461"/>
                  </a:lnTo>
                  <a:lnTo>
                    <a:pt x="390" y="460"/>
                  </a:lnTo>
                  <a:lnTo>
                    <a:pt x="390" y="461"/>
                  </a:lnTo>
                  <a:lnTo>
                    <a:pt x="388" y="461"/>
                  </a:lnTo>
                  <a:lnTo>
                    <a:pt x="387" y="462"/>
                  </a:lnTo>
                  <a:lnTo>
                    <a:pt x="386" y="462"/>
                  </a:lnTo>
                  <a:lnTo>
                    <a:pt x="386" y="464"/>
                  </a:lnTo>
                  <a:lnTo>
                    <a:pt x="385" y="464"/>
                  </a:lnTo>
                  <a:lnTo>
                    <a:pt x="384" y="464"/>
                  </a:lnTo>
                  <a:lnTo>
                    <a:pt x="385" y="464"/>
                  </a:lnTo>
                  <a:lnTo>
                    <a:pt x="385" y="462"/>
                  </a:lnTo>
                  <a:lnTo>
                    <a:pt x="384" y="461"/>
                  </a:lnTo>
                  <a:lnTo>
                    <a:pt x="384" y="462"/>
                  </a:lnTo>
                  <a:lnTo>
                    <a:pt x="384" y="464"/>
                  </a:lnTo>
                  <a:lnTo>
                    <a:pt x="384" y="462"/>
                  </a:lnTo>
                  <a:lnTo>
                    <a:pt x="382" y="462"/>
                  </a:lnTo>
                  <a:lnTo>
                    <a:pt x="381" y="462"/>
                  </a:lnTo>
                  <a:lnTo>
                    <a:pt x="380" y="462"/>
                  </a:lnTo>
                  <a:lnTo>
                    <a:pt x="379" y="462"/>
                  </a:lnTo>
                  <a:lnTo>
                    <a:pt x="378" y="462"/>
                  </a:lnTo>
                  <a:lnTo>
                    <a:pt x="378" y="461"/>
                  </a:lnTo>
                  <a:lnTo>
                    <a:pt x="379" y="461"/>
                  </a:lnTo>
                  <a:lnTo>
                    <a:pt x="380" y="460"/>
                  </a:lnTo>
                  <a:lnTo>
                    <a:pt x="381" y="461"/>
                  </a:lnTo>
                  <a:lnTo>
                    <a:pt x="381" y="460"/>
                  </a:lnTo>
                  <a:lnTo>
                    <a:pt x="381" y="461"/>
                  </a:lnTo>
                  <a:lnTo>
                    <a:pt x="382" y="461"/>
                  </a:lnTo>
                  <a:lnTo>
                    <a:pt x="382" y="460"/>
                  </a:lnTo>
                  <a:lnTo>
                    <a:pt x="382" y="459"/>
                  </a:lnTo>
                  <a:lnTo>
                    <a:pt x="384" y="459"/>
                  </a:lnTo>
                  <a:lnTo>
                    <a:pt x="384" y="458"/>
                  </a:lnTo>
                  <a:lnTo>
                    <a:pt x="385" y="458"/>
                  </a:lnTo>
                  <a:lnTo>
                    <a:pt x="386" y="457"/>
                  </a:lnTo>
                  <a:lnTo>
                    <a:pt x="385" y="457"/>
                  </a:lnTo>
                  <a:lnTo>
                    <a:pt x="384" y="458"/>
                  </a:lnTo>
                  <a:lnTo>
                    <a:pt x="384" y="457"/>
                  </a:lnTo>
                  <a:lnTo>
                    <a:pt x="384" y="456"/>
                  </a:lnTo>
                  <a:lnTo>
                    <a:pt x="384" y="454"/>
                  </a:lnTo>
                  <a:lnTo>
                    <a:pt x="384" y="452"/>
                  </a:lnTo>
                  <a:lnTo>
                    <a:pt x="382" y="451"/>
                  </a:lnTo>
                  <a:lnTo>
                    <a:pt x="382" y="450"/>
                  </a:lnTo>
                  <a:lnTo>
                    <a:pt x="384" y="450"/>
                  </a:lnTo>
                  <a:lnTo>
                    <a:pt x="384" y="451"/>
                  </a:lnTo>
                  <a:lnTo>
                    <a:pt x="385" y="450"/>
                  </a:lnTo>
                  <a:lnTo>
                    <a:pt x="386" y="449"/>
                  </a:lnTo>
                  <a:lnTo>
                    <a:pt x="387" y="449"/>
                  </a:lnTo>
                  <a:lnTo>
                    <a:pt x="387" y="448"/>
                  </a:lnTo>
                  <a:lnTo>
                    <a:pt x="386" y="448"/>
                  </a:lnTo>
                  <a:lnTo>
                    <a:pt x="385" y="448"/>
                  </a:lnTo>
                  <a:lnTo>
                    <a:pt x="382" y="448"/>
                  </a:lnTo>
                  <a:lnTo>
                    <a:pt x="382" y="449"/>
                  </a:lnTo>
                  <a:lnTo>
                    <a:pt x="382" y="450"/>
                  </a:lnTo>
                  <a:lnTo>
                    <a:pt x="382" y="449"/>
                  </a:lnTo>
                  <a:lnTo>
                    <a:pt x="381" y="449"/>
                  </a:lnTo>
                  <a:lnTo>
                    <a:pt x="381" y="448"/>
                  </a:lnTo>
                  <a:lnTo>
                    <a:pt x="380" y="444"/>
                  </a:lnTo>
                  <a:lnTo>
                    <a:pt x="380" y="443"/>
                  </a:lnTo>
                  <a:lnTo>
                    <a:pt x="380" y="442"/>
                  </a:lnTo>
                  <a:lnTo>
                    <a:pt x="380" y="443"/>
                  </a:lnTo>
                  <a:lnTo>
                    <a:pt x="380" y="444"/>
                  </a:lnTo>
                  <a:lnTo>
                    <a:pt x="381" y="443"/>
                  </a:lnTo>
                  <a:lnTo>
                    <a:pt x="381" y="442"/>
                  </a:lnTo>
                  <a:lnTo>
                    <a:pt x="381" y="441"/>
                  </a:lnTo>
                  <a:lnTo>
                    <a:pt x="381" y="440"/>
                  </a:lnTo>
                  <a:lnTo>
                    <a:pt x="382" y="439"/>
                  </a:lnTo>
                  <a:lnTo>
                    <a:pt x="384" y="437"/>
                  </a:lnTo>
                  <a:lnTo>
                    <a:pt x="385" y="437"/>
                  </a:lnTo>
                  <a:lnTo>
                    <a:pt x="385" y="436"/>
                  </a:lnTo>
                  <a:lnTo>
                    <a:pt x="382" y="433"/>
                  </a:lnTo>
                  <a:lnTo>
                    <a:pt x="382" y="432"/>
                  </a:lnTo>
                  <a:lnTo>
                    <a:pt x="382" y="431"/>
                  </a:lnTo>
                  <a:lnTo>
                    <a:pt x="381" y="431"/>
                  </a:lnTo>
                  <a:lnTo>
                    <a:pt x="380" y="427"/>
                  </a:lnTo>
                  <a:lnTo>
                    <a:pt x="379" y="426"/>
                  </a:lnTo>
                  <a:lnTo>
                    <a:pt x="379" y="425"/>
                  </a:lnTo>
                  <a:lnTo>
                    <a:pt x="379" y="424"/>
                  </a:lnTo>
                  <a:lnTo>
                    <a:pt x="379" y="423"/>
                  </a:lnTo>
                  <a:lnTo>
                    <a:pt x="378" y="423"/>
                  </a:lnTo>
                  <a:lnTo>
                    <a:pt x="378" y="422"/>
                  </a:lnTo>
                  <a:lnTo>
                    <a:pt x="377" y="422"/>
                  </a:lnTo>
                  <a:lnTo>
                    <a:pt x="377" y="420"/>
                  </a:lnTo>
                  <a:lnTo>
                    <a:pt x="377" y="419"/>
                  </a:lnTo>
                  <a:lnTo>
                    <a:pt x="377" y="418"/>
                  </a:lnTo>
                  <a:lnTo>
                    <a:pt x="378" y="418"/>
                  </a:lnTo>
                  <a:lnTo>
                    <a:pt x="378" y="417"/>
                  </a:lnTo>
                  <a:lnTo>
                    <a:pt x="377" y="416"/>
                  </a:lnTo>
                  <a:lnTo>
                    <a:pt x="378" y="416"/>
                  </a:lnTo>
                  <a:lnTo>
                    <a:pt x="378" y="415"/>
                  </a:lnTo>
                  <a:lnTo>
                    <a:pt x="377" y="416"/>
                  </a:lnTo>
                  <a:lnTo>
                    <a:pt x="377" y="415"/>
                  </a:lnTo>
                  <a:lnTo>
                    <a:pt x="376" y="415"/>
                  </a:lnTo>
                  <a:lnTo>
                    <a:pt x="376" y="416"/>
                  </a:lnTo>
                  <a:lnTo>
                    <a:pt x="377" y="416"/>
                  </a:lnTo>
                  <a:lnTo>
                    <a:pt x="376" y="416"/>
                  </a:lnTo>
                  <a:lnTo>
                    <a:pt x="376" y="417"/>
                  </a:lnTo>
                  <a:lnTo>
                    <a:pt x="377" y="417"/>
                  </a:lnTo>
                  <a:lnTo>
                    <a:pt x="377" y="418"/>
                  </a:lnTo>
                  <a:lnTo>
                    <a:pt x="376" y="418"/>
                  </a:lnTo>
                  <a:lnTo>
                    <a:pt x="374" y="417"/>
                  </a:lnTo>
                  <a:lnTo>
                    <a:pt x="376" y="416"/>
                  </a:lnTo>
                  <a:lnTo>
                    <a:pt x="376" y="415"/>
                  </a:lnTo>
                  <a:lnTo>
                    <a:pt x="374" y="415"/>
                  </a:lnTo>
                  <a:lnTo>
                    <a:pt x="374" y="414"/>
                  </a:lnTo>
                  <a:lnTo>
                    <a:pt x="373" y="414"/>
                  </a:lnTo>
                  <a:lnTo>
                    <a:pt x="373" y="412"/>
                  </a:lnTo>
                  <a:lnTo>
                    <a:pt x="374" y="412"/>
                  </a:lnTo>
                  <a:lnTo>
                    <a:pt x="376" y="410"/>
                  </a:lnTo>
                  <a:lnTo>
                    <a:pt x="376" y="409"/>
                  </a:lnTo>
                  <a:lnTo>
                    <a:pt x="376" y="408"/>
                  </a:lnTo>
                  <a:lnTo>
                    <a:pt x="377" y="407"/>
                  </a:lnTo>
                  <a:lnTo>
                    <a:pt x="377" y="406"/>
                  </a:lnTo>
                  <a:lnTo>
                    <a:pt x="377" y="405"/>
                  </a:lnTo>
                  <a:lnTo>
                    <a:pt x="378" y="405"/>
                  </a:lnTo>
                  <a:lnTo>
                    <a:pt x="379" y="403"/>
                  </a:lnTo>
                  <a:lnTo>
                    <a:pt x="379" y="402"/>
                  </a:lnTo>
                  <a:lnTo>
                    <a:pt x="381" y="402"/>
                  </a:lnTo>
                  <a:lnTo>
                    <a:pt x="381" y="401"/>
                  </a:lnTo>
                  <a:lnTo>
                    <a:pt x="382" y="401"/>
                  </a:lnTo>
                  <a:lnTo>
                    <a:pt x="381" y="400"/>
                  </a:lnTo>
                  <a:lnTo>
                    <a:pt x="381" y="401"/>
                  </a:lnTo>
                  <a:lnTo>
                    <a:pt x="379" y="402"/>
                  </a:lnTo>
                  <a:lnTo>
                    <a:pt x="379" y="401"/>
                  </a:lnTo>
                  <a:lnTo>
                    <a:pt x="379" y="400"/>
                  </a:lnTo>
                  <a:lnTo>
                    <a:pt x="378" y="400"/>
                  </a:lnTo>
                  <a:lnTo>
                    <a:pt x="379" y="401"/>
                  </a:lnTo>
                  <a:lnTo>
                    <a:pt x="379" y="402"/>
                  </a:lnTo>
                  <a:lnTo>
                    <a:pt x="378" y="402"/>
                  </a:lnTo>
                  <a:lnTo>
                    <a:pt x="377" y="403"/>
                  </a:lnTo>
                  <a:lnTo>
                    <a:pt x="377" y="405"/>
                  </a:lnTo>
                  <a:lnTo>
                    <a:pt x="376" y="405"/>
                  </a:lnTo>
                  <a:lnTo>
                    <a:pt x="376" y="406"/>
                  </a:lnTo>
                  <a:lnTo>
                    <a:pt x="374" y="408"/>
                  </a:lnTo>
                  <a:lnTo>
                    <a:pt x="374" y="409"/>
                  </a:lnTo>
                  <a:lnTo>
                    <a:pt x="373" y="409"/>
                  </a:lnTo>
                  <a:lnTo>
                    <a:pt x="374" y="409"/>
                  </a:lnTo>
                  <a:lnTo>
                    <a:pt x="374" y="410"/>
                  </a:lnTo>
                  <a:lnTo>
                    <a:pt x="373" y="411"/>
                  </a:lnTo>
                  <a:lnTo>
                    <a:pt x="373" y="410"/>
                  </a:lnTo>
                  <a:lnTo>
                    <a:pt x="373" y="411"/>
                  </a:lnTo>
                  <a:lnTo>
                    <a:pt x="372" y="411"/>
                  </a:lnTo>
                  <a:lnTo>
                    <a:pt x="371" y="411"/>
                  </a:lnTo>
                  <a:lnTo>
                    <a:pt x="371" y="412"/>
                  </a:lnTo>
                  <a:lnTo>
                    <a:pt x="372" y="412"/>
                  </a:lnTo>
                  <a:lnTo>
                    <a:pt x="371" y="412"/>
                  </a:lnTo>
                  <a:lnTo>
                    <a:pt x="372" y="414"/>
                  </a:lnTo>
                  <a:lnTo>
                    <a:pt x="370" y="414"/>
                  </a:lnTo>
                  <a:lnTo>
                    <a:pt x="371" y="415"/>
                  </a:lnTo>
                  <a:lnTo>
                    <a:pt x="372" y="415"/>
                  </a:lnTo>
                  <a:lnTo>
                    <a:pt x="373" y="416"/>
                  </a:lnTo>
                  <a:lnTo>
                    <a:pt x="373" y="417"/>
                  </a:lnTo>
                  <a:lnTo>
                    <a:pt x="373" y="418"/>
                  </a:lnTo>
                  <a:lnTo>
                    <a:pt x="373" y="419"/>
                  </a:lnTo>
                  <a:lnTo>
                    <a:pt x="373" y="420"/>
                  </a:lnTo>
                  <a:lnTo>
                    <a:pt x="373" y="422"/>
                  </a:lnTo>
                  <a:lnTo>
                    <a:pt x="372" y="422"/>
                  </a:lnTo>
                  <a:lnTo>
                    <a:pt x="372" y="423"/>
                  </a:lnTo>
                  <a:lnTo>
                    <a:pt x="371" y="423"/>
                  </a:lnTo>
                  <a:lnTo>
                    <a:pt x="370" y="423"/>
                  </a:lnTo>
                  <a:lnTo>
                    <a:pt x="369" y="422"/>
                  </a:lnTo>
                  <a:lnTo>
                    <a:pt x="369" y="423"/>
                  </a:lnTo>
                  <a:lnTo>
                    <a:pt x="369" y="424"/>
                  </a:lnTo>
                  <a:lnTo>
                    <a:pt x="364" y="426"/>
                  </a:lnTo>
                  <a:lnTo>
                    <a:pt x="361" y="427"/>
                  </a:lnTo>
                  <a:lnTo>
                    <a:pt x="356" y="428"/>
                  </a:lnTo>
                  <a:lnTo>
                    <a:pt x="353" y="428"/>
                  </a:lnTo>
                  <a:lnTo>
                    <a:pt x="350" y="427"/>
                  </a:lnTo>
                  <a:lnTo>
                    <a:pt x="348" y="426"/>
                  </a:lnTo>
                  <a:lnTo>
                    <a:pt x="347" y="425"/>
                  </a:lnTo>
                  <a:lnTo>
                    <a:pt x="347" y="424"/>
                  </a:lnTo>
                  <a:lnTo>
                    <a:pt x="348" y="423"/>
                  </a:lnTo>
                  <a:lnTo>
                    <a:pt x="350" y="423"/>
                  </a:lnTo>
                  <a:lnTo>
                    <a:pt x="348" y="423"/>
                  </a:lnTo>
                  <a:lnTo>
                    <a:pt x="348" y="422"/>
                  </a:lnTo>
                  <a:lnTo>
                    <a:pt x="347" y="420"/>
                  </a:lnTo>
                  <a:lnTo>
                    <a:pt x="345" y="420"/>
                  </a:lnTo>
                  <a:lnTo>
                    <a:pt x="345" y="419"/>
                  </a:lnTo>
                  <a:lnTo>
                    <a:pt x="344" y="418"/>
                  </a:lnTo>
                  <a:lnTo>
                    <a:pt x="344" y="417"/>
                  </a:lnTo>
                  <a:lnTo>
                    <a:pt x="343" y="417"/>
                  </a:lnTo>
                  <a:lnTo>
                    <a:pt x="344" y="417"/>
                  </a:lnTo>
                  <a:lnTo>
                    <a:pt x="344" y="416"/>
                  </a:lnTo>
                  <a:lnTo>
                    <a:pt x="343" y="416"/>
                  </a:lnTo>
                  <a:lnTo>
                    <a:pt x="342" y="415"/>
                  </a:lnTo>
                  <a:lnTo>
                    <a:pt x="340" y="415"/>
                  </a:lnTo>
                  <a:lnTo>
                    <a:pt x="340" y="414"/>
                  </a:lnTo>
                  <a:lnTo>
                    <a:pt x="340" y="412"/>
                  </a:lnTo>
                  <a:lnTo>
                    <a:pt x="339" y="414"/>
                  </a:lnTo>
                  <a:lnTo>
                    <a:pt x="339" y="412"/>
                  </a:lnTo>
                  <a:lnTo>
                    <a:pt x="338" y="412"/>
                  </a:lnTo>
                  <a:lnTo>
                    <a:pt x="336" y="411"/>
                  </a:lnTo>
                  <a:lnTo>
                    <a:pt x="335" y="411"/>
                  </a:lnTo>
                  <a:lnTo>
                    <a:pt x="335" y="410"/>
                  </a:lnTo>
                  <a:lnTo>
                    <a:pt x="334" y="410"/>
                  </a:lnTo>
                  <a:lnTo>
                    <a:pt x="334" y="409"/>
                  </a:lnTo>
                  <a:lnTo>
                    <a:pt x="334" y="408"/>
                  </a:lnTo>
                  <a:lnTo>
                    <a:pt x="335" y="408"/>
                  </a:lnTo>
                  <a:lnTo>
                    <a:pt x="336" y="408"/>
                  </a:lnTo>
                  <a:lnTo>
                    <a:pt x="336" y="407"/>
                  </a:lnTo>
                  <a:lnTo>
                    <a:pt x="336" y="406"/>
                  </a:lnTo>
                  <a:lnTo>
                    <a:pt x="334" y="406"/>
                  </a:lnTo>
                  <a:lnTo>
                    <a:pt x="334" y="407"/>
                  </a:lnTo>
                  <a:lnTo>
                    <a:pt x="332" y="407"/>
                  </a:lnTo>
                  <a:lnTo>
                    <a:pt x="330" y="407"/>
                  </a:lnTo>
                  <a:lnTo>
                    <a:pt x="329" y="406"/>
                  </a:lnTo>
                  <a:lnTo>
                    <a:pt x="329" y="405"/>
                  </a:lnTo>
                  <a:lnTo>
                    <a:pt x="330" y="405"/>
                  </a:lnTo>
                  <a:lnTo>
                    <a:pt x="331" y="405"/>
                  </a:lnTo>
                  <a:lnTo>
                    <a:pt x="331" y="403"/>
                  </a:lnTo>
                  <a:lnTo>
                    <a:pt x="332" y="403"/>
                  </a:lnTo>
                  <a:lnTo>
                    <a:pt x="334" y="402"/>
                  </a:lnTo>
                  <a:lnTo>
                    <a:pt x="335" y="401"/>
                  </a:lnTo>
                  <a:lnTo>
                    <a:pt x="336" y="400"/>
                  </a:lnTo>
                  <a:lnTo>
                    <a:pt x="335" y="399"/>
                  </a:lnTo>
                  <a:lnTo>
                    <a:pt x="335" y="398"/>
                  </a:lnTo>
                  <a:lnTo>
                    <a:pt x="336" y="398"/>
                  </a:lnTo>
                  <a:lnTo>
                    <a:pt x="337" y="397"/>
                  </a:lnTo>
                  <a:lnTo>
                    <a:pt x="337" y="395"/>
                  </a:lnTo>
                  <a:lnTo>
                    <a:pt x="336" y="394"/>
                  </a:lnTo>
                  <a:lnTo>
                    <a:pt x="337" y="393"/>
                  </a:lnTo>
                  <a:lnTo>
                    <a:pt x="337" y="394"/>
                  </a:lnTo>
                  <a:lnTo>
                    <a:pt x="337" y="395"/>
                  </a:lnTo>
                  <a:lnTo>
                    <a:pt x="338" y="395"/>
                  </a:lnTo>
                  <a:lnTo>
                    <a:pt x="339" y="394"/>
                  </a:lnTo>
                  <a:lnTo>
                    <a:pt x="340" y="394"/>
                  </a:lnTo>
                  <a:lnTo>
                    <a:pt x="342" y="394"/>
                  </a:lnTo>
                  <a:lnTo>
                    <a:pt x="340" y="395"/>
                  </a:lnTo>
                  <a:lnTo>
                    <a:pt x="340" y="397"/>
                  </a:lnTo>
                  <a:lnTo>
                    <a:pt x="342" y="398"/>
                  </a:lnTo>
                  <a:lnTo>
                    <a:pt x="344" y="397"/>
                  </a:lnTo>
                  <a:lnTo>
                    <a:pt x="344" y="398"/>
                  </a:lnTo>
                  <a:lnTo>
                    <a:pt x="345" y="398"/>
                  </a:lnTo>
                  <a:lnTo>
                    <a:pt x="346" y="398"/>
                  </a:lnTo>
                  <a:lnTo>
                    <a:pt x="346" y="399"/>
                  </a:lnTo>
                  <a:lnTo>
                    <a:pt x="347" y="400"/>
                  </a:lnTo>
                  <a:lnTo>
                    <a:pt x="347" y="401"/>
                  </a:lnTo>
                  <a:lnTo>
                    <a:pt x="346" y="402"/>
                  </a:lnTo>
                  <a:lnTo>
                    <a:pt x="345" y="402"/>
                  </a:lnTo>
                  <a:lnTo>
                    <a:pt x="345" y="403"/>
                  </a:lnTo>
                  <a:lnTo>
                    <a:pt x="345" y="405"/>
                  </a:lnTo>
                  <a:lnTo>
                    <a:pt x="344" y="405"/>
                  </a:lnTo>
                  <a:lnTo>
                    <a:pt x="344" y="406"/>
                  </a:lnTo>
                  <a:lnTo>
                    <a:pt x="345" y="405"/>
                  </a:lnTo>
                  <a:lnTo>
                    <a:pt x="346" y="403"/>
                  </a:lnTo>
                  <a:lnTo>
                    <a:pt x="346" y="402"/>
                  </a:lnTo>
                  <a:lnTo>
                    <a:pt x="347" y="402"/>
                  </a:lnTo>
                  <a:lnTo>
                    <a:pt x="348" y="402"/>
                  </a:lnTo>
                  <a:lnTo>
                    <a:pt x="348" y="401"/>
                  </a:lnTo>
                  <a:lnTo>
                    <a:pt x="350" y="400"/>
                  </a:lnTo>
                  <a:lnTo>
                    <a:pt x="350" y="399"/>
                  </a:lnTo>
                  <a:lnTo>
                    <a:pt x="351" y="399"/>
                  </a:lnTo>
                  <a:lnTo>
                    <a:pt x="352" y="399"/>
                  </a:lnTo>
                  <a:lnTo>
                    <a:pt x="353" y="399"/>
                  </a:lnTo>
                  <a:lnTo>
                    <a:pt x="353" y="400"/>
                  </a:lnTo>
                  <a:lnTo>
                    <a:pt x="353" y="401"/>
                  </a:lnTo>
                  <a:lnTo>
                    <a:pt x="353" y="402"/>
                  </a:lnTo>
                  <a:lnTo>
                    <a:pt x="353" y="403"/>
                  </a:lnTo>
                  <a:lnTo>
                    <a:pt x="353" y="405"/>
                  </a:lnTo>
                  <a:lnTo>
                    <a:pt x="354" y="405"/>
                  </a:lnTo>
                  <a:lnTo>
                    <a:pt x="355" y="405"/>
                  </a:lnTo>
                  <a:lnTo>
                    <a:pt x="356" y="403"/>
                  </a:lnTo>
                  <a:lnTo>
                    <a:pt x="359" y="401"/>
                  </a:lnTo>
                  <a:lnTo>
                    <a:pt x="359" y="400"/>
                  </a:lnTo>
                  <a:lnTo>
                    <a:pt x="359" y="399"/>
                  </a:lnTo>
                  <a:lnTo>
                    <a:pt x="360" y="399"/>
                  </a:lnTo>
                  <a:lnTo>
                    <a:pt x="357" y="398"/>
                  </a:lnTo>
                  <a:lnTo>
                    <a:pt x="353" y="397"/>
                  </a:lnTo>
                  <a:lnTo>
                    <a:pt x="352" y="397"/>
                  </a:lnTo>
                  <a:lnTo>
                    <a:pt x="353" y="395"/>
                  </a:lnTo>
                  <a:lnTo>
                    <a:pt x="354" y="395"/>
                  </a:lnTo>
                  <a:lnTo>
                    <a:pt x="355" y="395"/>
                  </a:lnTo>
                  <a:lnTo>
                    <a:pt x="356" y="395"/>
                  </a:lnTo>
                  <a:lnTo>
                    <a:pt x="357" y="395"/>
                  </a:lnTo>
                  <a:lnTo>
                    <a:pt x="357" y="394"/>
                  </a:lnTo>
                  <a:lnTo>
                    <a:pt x="356" y="394"/>
                  </a:lnTo>
                  <a:lnTo>
                    <a:pt x="355" y="393"/>
                  </a:lnTo>
                  <a:lnTo>
                    <a:pt x="354" y="393"/>
                  </a:lnTo>
                  <a:lnTo>
                    <a:pt x="355" y="393"/>
                  </a:lnTo>
                  <a:lnTo>
                    <a:pt x="355" y="392"/>
                  </a:lnTo>
                  <a:lnTo>
                    <a:pt x="354" y="392"/>
                  </a:lnTo>
                  <a:lnTo>
                    <a:pt x="354" y="393"/>
                  </a:lnTo>
                  <a:lnTo>
                    <a:pt x="353" y="393"/>
                  </a:lnTo>
                  <a:lnTo>
                    <a:pt x="352" y="394"/>
                  </a:lnTo>
                  <a:lnTo>
                    <a:pt x="352" y="395"/>
                  </a:lnTo>
                  <a:lnTo>
                    <a:pt x="351" y="395"/>
                  </a:lnTo>
                  <a:lnTo>
                    <a:pt x="348" y="395"/>
                  </a:lnTo>
                  <a:lnTo>
                    <a:pt x="345" y="395"/>
                  </a:lnTo>
                  <a:lnTo>
                    <a:pt x="343" y="397"/>
                  </a:lnTo>
                  <a:lnTo>
                    <a:pt x="342" y="395"/>
                  </a:lnTo>
                  <a:lnTo>
                    <a:pt x="342" y="394"/>
                  </a:lnTo>
                  <a:lnTo>
                    <a:pt x="342" y="393"/>
                  </a:lnTo>
                  <a:lnTo>
                    <a:pt x="340" y="393"/>
                  </a:lnTo>
                  <a:lnTo>
                    <a:pt x="339" y="393"/>
                  </a:lnTo>
                  <a:lnTo>
                    <a:pt x="339" y="394"/>
                  </a:lnTo>
                  <a:lnTo>
                    <a:pt x="338" y="394"/>
                  </a:lnTo>
                  <a:lnTo>
                    <a:pt x="338" y="393"/>
                  </a:lnTo>
                  <a:lnTo>
                    <a:pt x="337" y="393"/>
                  </a:lnTo>
                  <a:lnTo>
                    <a:pt x="336" y="393"/>
                  </a:lnTo>
                  <a:lnTo>
                    <a:pt x="336" y="394"/>
                  </a:lnTo>
                  <a:lnTo>
                    <a:pt x="335" y="394"/>
                  </a:lnTo>
                  <a:lnTo>
                    <a:pt x="334" y="394"/>
                  </a:lnTo>
                  <a:lnTo>
                    <a:pt x="334" y="393"/>
                  </a:lnTo>
                  <a:lnTo>
                    <a:pt x="332" y="392"/>
                  </a:lnTo>
                  <a:lnTo>
                    <a:pt x="334" y="391"/>
                  </a:lnTo>
                  <a:lnTo>
                    <a:pt x="335" y="391"/>
                  </a:lnTo>
                  <a:lnTo>
                    <a:pt x="336" y="391"/>
                  </a:lnTo>
                  <a:lnTo>
                    <a:pt x="336" y="390"/>
                  </a:lnTo>
                  <a:lnTo>
                    <a:pt x="337" y="389"/>
                  </a:lnTo>
                  <a:lnTo>
                    <a:pt x="338" y="389"/>
                  </a:lnTo>
                  <a:lnTo>
                    <a:pt x="339" y="389"/>
                  </a:lnTo>
                  <a:lnTo>
                    <a:pt x="339" y="387"/>
                  </a:lnTo>
                  <a:lnTo>
                    <a:pt x="338" y="387"/>
                  </a:lnTo>
                  <a:lnTo>
                    <a:pt x="337" y="389"/>
                  </a:lnTo>
                  <a:lnTo>
                    <a:pt x="336" y="389"/>
                  </a:lnTo>
                  <a:lnTo>
                    <a:pt x="336" y="390"/>
                  </a:lnTo>
                  <a:lnTo>
                    <a:pt x="335" y="390"/>
                  </a:lnTo>
                  <a:lnTo>
                    <a:pt x="334" y="389"/>
                  </a:lnTo>
                  <a:lnTo>
                    <a:pt x="332" y="387"/>
                  </a:lnTo>
                  <a:lnTo>
                    <a:pt x="334" y="387"/>
                  </a:lnTo>
                  <a:lnTo>
                    <a:pt x="334" y="386"/>
                  </a:lnTo>
                  <a:lnTo>
                    <a:pt x="334" y="385"/>
                  </a:lnTo>
                  <a:lnTo>
                    <a:pt x="335" y="385"/>
                  </a:lnTo>
                  <a:lnTo>
                    <a:pt x="334" y="384"/>
                  </a:lnTo>
                  <a:lnTo>
                    <a:pt x="334" y="385"/>
                  </a:lnTo>
                  <a:lnTo>
                    <a:pt x="335" y="385"/>
                  </a:lnTo>
                  <a:lnTo>
                    <a:pt x="334" y="385"/>
                  </a:lnTo>
                  <a:lnTo>
                    <a:pt x="334" y="386"/>
                  </a:lnTo>
                  <a:lnTo>
                    <a:pt x="332" y="387"/>
                  </a:lnTo>
                  <a:lnTo>
                    <a:pt x="330" y="385"/>
                  </a:lnTo>
                  <a:lnTo>
                    <a:pt x="331" y="384"/>
                  </a:lnTo>
                  <a:lnTo>
                    <a:pt x="332" y="384"/>
                  </a:lnTo>
                  <a:lnTo>
                    <a:pt x="332" y="383"/>
                  </a:lnTo>
                  <a:lnTo>
                    <a:pt x="332" y="382"/>
                  </a:lnTo>
                  <a:lnTo>
                    <a:pt x="331" y="382"/>
                  </a:lnTo>
                  <a:lnTo>
                    <a:pt x="332" y="381"/>
                  </a:lnTo>
                  <a:lnTo>
                    <a:pt x="334" y="381"/>
                  </a:lnTo>
                  <a:lnTo>
                    <a:pt x="334" y="380"/>
                  </a:lnTo>
                  <a:lnTo>
                    <a:pt x="332" y="380"/>
                  </a:lnTo>
                  <a:lnTo>
                    <a:pt x="334" y="378"/>
                  </a:lnTo>
                  <a:lnTo>
                    <a:pt x="335" y="378"/>
                  </a:lnTo>
                  <a:lnTo>
                    <a:pt x="335" y="377"/>
                  </a:lnTo>
                  <a:lnTo>
                    <a:pt x="336" y="377"/>
                  </a:lnTo>
                  <a:lnTo>
                    <a:pt x="336" y="376"/>
                  </a:lnTo>
                  <a:lnTo>
                    <a:pt x="338" y="376"/>
                  </a:lnTo>
                  <a:lnTo>
                    <a:pt x="338" y="375"/>
                  </a:lnTo>
                  <a:lnTo>
                    <a:pt x="339" y="375"/>
                  </a:lnTo>
                  <a:lnTo>
                    <a:pt x="339" y="374"/>
                  </a:lnTo>
                  <a:lnTo>
                    <a:pt x="339" y="373"/>
                  </a:lnTo>
                  <a:lnTo>
                    <a:pt x="340" y="373"/>
                  </a:lnTo>
                  <a:lnTo>
                    <a:pt x="339" y="372"/>
                  </a:lnTo>
                  <a:lnTo>
                    <a:pt x="339" y="373"/>
                  </a:lnTo>
                  <a:lnTo>
                    <a:pt x="338" y="373"/>
                  </a:lnTo>
                  <a:lnTo>
                    <a:pt x="338" y="374"/>
                  </a:lnTo>
                  <a:lnTo>
                    <a:pt x="337" y="375"/>
                  </a:lnTo>
                  <a:lnTo>
                    <a:pt x="336" y="375"/>
                  </a:lnTo>
                  <a:lnTo>
                    <a:pt x="336" y="376"/>
                  </a:lnTo>
                  <a:lnTo>
                    <a:pt x="335" y="377"/>
                  </a:lnTo>
                  <a:lnTo>
                    <a:pt x="335" y="378"/>
                  </a:lnTo>
                  <a:lnTo>
                    <a:pt x="334" y="378"/>
                  </a:lnTo>
                  <a:lnTo>
                    <a:pt x="332" y="378"/>
                  </a:lnTo>
                  <a:lnTo>
                    <a:pt x="332" y="380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2"/>
                  </a:lnTo>
                  <a:lnTo>
                    <a:pt x="332" y="382"/>
                  </a:lnTo>
                  <a:lnTo>
                    <a:pt x="332" y="383"/>
                  </a:lnTo>
                  <a:lnTo>
                    <a:pt x="331" y="383"/>
                  </a:lnTo>
                  <a:lnTo>
                    <a:pt x="331" y="384"/>
                  </a:lnTo>
                  <a:lnTo>
                    <a:pt x="330" y="384"/>
                  </a:lnTo>
                  <a:lnTo>
                    <a:pt x="330" y="385"/>
                  </a:lnTo>
                  <a:lnTo>
                    <a:pt x="330" y="386"/>
                  </a:lnTo>
                  <a:lnTo>
                    <a:pt x="330" y="387"/>
                  </a:lnTo>
                  <a:lnTo>
                    <a:pt x="330" y="389"/>
                  </a:lnTo>
                  <a:lnTo>
                    <a:pt x="330" y="390"/>
                  </a:lnTo>
                  <a:lnTo>
                    <a:pt x="329" y="389"/>
                  </a:lnTo>
                  <a:lnTo>
                    <a:pt x="328" y="389"/>
                  </a:lnTo>
                  <a:lnTo>
                    <a:pt x="327" y="389"/>
                  </a:lnTo>
                  <a:lnTo>
                    <a:pt x="327" y="387"/>
                  </a:lnTo>
                  <a:lnTo>
                    <a:pt x="326" y="386"/>
                  </a:lnTo>
                  <a:lnTo>
                    <a:pt x="326" y="385"/>
                  </a:lnTo>
                  <a:lnTo>
                    <a:pt x="327" y="385"/>
                  </a:lnTo>
                  <a:lnTo>
                    <a:pt x="326" y="385"/>
                  </a:lnTo>
                  <a:lnTo>
                    <a:pt x="326" y="384"/>
                  </a:lnTo>
                  <a:lnTo>
                    <a:pt x="327" y="384"/>
                  </a:lnTo>
                  <a:lnTo>
                    <a:pt x="327" y="383"/>
                  </a:lnTo>
                  <a:lnTo>
                    <a:pt x="326" y="383"/>
                  </a:lnTo>
                  <a:lnTo>
                    <a:pt x="326" y="382"/>
                  </a:lnTo>
                  <a:lnTo>
                    <a:pt x="323" y="382"/>
                  </a:lnTo>
                  <a:lnTo>
                    <a:pt x="322" y="381"/>
                  </a:lnTo>
                  <a:lnTo>
                    <a:pt x="322" y="380"/>
                  </a:lnTo>
                  <a:lnTo>
                    <a:pt x="322" y="378"/>
                  </a:lnTo>
                  <a:lnTo>
                    <a:pt x="323" y="377"/>
                  </a:lnTo>
                  <a:lnTo>
                    <a:pt x="325" y="377"/>
                  </a:lnTo>
                  <a:lnTo>
                    <a:pt x="325" y="376"/>
                  </a:lnTo>
                  <a:lnTo>
                    <a:pt x="323" y="375"/>
                  </a:lnTo>
                  <a:lnTo>
                    <a:pt x="322" y="375"/>
                  </a:lnTo>
                  <a:lnTo>
                    <a:pt x="322" y="374"/>
                  </a:lnTo>
                  <a:lnTo>
                    <a:pt x="320" y="375"/>
                  </a:lnTo>
                  <a:lnTo>
                    <a:pt x="319" y="375"/>
                  </a:lnTo>
                  <a:lnTo>
                    <a:pt x="319" y="376"/>
                  </a:lnTo>
                  <a:lnTo>
                    <a:pt x="320" y="376"/>
                  </a:lnTo>
                  <a:lnTo>
                    <a:pt x="319" y="376"/>
                  </a:lnTo>
                  <a:lnTo>
                    <a:pt x="318" y="374"/>
                  </a:lnTo>
                  <a:lnTo>
                    <a:pt x="318" y="373"/>
                  </a:lnTo>
                  <a:lnTo>
                    <a:pt x="318" y="372"/>
                  </a:lnTo>
                  <a:lnTo>
                    <a:pt x="318" y="370"/>
                  </a:lnTo>
                  <a:lnTo>
                    <a:pt x="319" y="369"/>
                  </a:lnTo>
                  <a:lnTo>
                    <a:pt x="319" y="370"/>
                  </a:lnTo>
                  <a:lnTo>
                    <a:pt x="319" y="372"/>
                  </a:lnTo>
                  <a:lnTo>
                    <a:pt x="320" y="372"/>
                  </a:lnTo>
                  <a:lnTo>
                    <a:pt x="325" y="370"/>
                  </a:lnTo>
                  <a:lnTo>
                    <a:pt x="323" y="370"/>
                  </a:lnTo>
                  <a:lnTo>
                    <a:pt x="322" y="369"/>
                  </a:lnTo>
                  <a:lnTo>
                    <a:pt x="321" y="369"/>
                  </a:lnTo>
                  <a:lnTo>
                    <a:pt x="321" y="368"/>
                  </a:lnTo>
                  <a:lnTo>
                    <a:pt x="320" y="368"/>
                  </a:lnTo>
                  <a:lnTo>
                    <a:pt x="320" y="367"/>
                  </a:lnTo>
                  <a:lnTo>
                    <a:pt x="319" y="366"/>
                  </a:lnTo>
                  <a:lnTo>
                    <a:pt x="321" y="366"/>
                  </a:lnTo>
                  <a:lnTo>
                    <a:pt x="322" y="366"/>
                  </a:lnTo>
                  <a:lnTo>
                    <a:pt x="323" y="366"/>
                  </a:lnTo>
                  <a:lnTo>
                    <a:pt x="325" y="366"/>
                  </a:lnTo>
                  <a:lnTo>
                    <a:pt x="325" y="365"/>
                  </a:lnTo>
                  <a:lnTo>
                    <a:pt x="327" y="365"/>
                  </a:lnTo>
                  <a:lnTo>
                    <a:pt x="326" y="364"/>
                  </a:lnTo>
                  <a:lnTo>
                    <a:pt x="325" y="362"/>
                  </a:lnTo>
                  <a:lnTo>
                    <a:pt x="325" y="361"/>
                  </a:lnTo>
                  <a:lnTo>
                    <a:pt x="325" y="360"/>
                  </a:lnTo>
                  <a:lnTo>
                    <a:pt x="325" y="359"/>
                  </a:lnTo>
                  <a:lnTo>
                    <a:pt x="325" y="358"/>
                  </a:lnTo>
                  <a:lnTo>
                    <a:pt x="325" y="357"/>
                  </a:lnTo>
                  <a:lnTo>
                    <a:pt x="326" y="357"/>
                  </a:lnTo>
                  <a:lnTo>
                    <a:pt x="326" y="356"/>
                  </a:lnTo>
                  <a:lnTo>
                    <a:pt x="326" y="355"/>
                  </a:lnTo>
                  <a:lnTo>
                    <a:pt x="327" y="355"/>
                  </a:lnTo>
                  <a:lnTo>
                    <a:pt x="329" y="351"/>
                  </a:lnTo>
                  <a:lnTo>
                    <a:pt x="330" y="349"/>
                  </a:lnTo>
                  <a:lnTo>
                    <a:pt x="330" y="348"/>
                  </a:lnTo>
                  <a:lnTo>
                    <a:pt x="331" y="348"/>
                  </a:lnTo>
                  <a:lnTo>
                    <a:pt x="331" y="347"/>
                  </a:lnTo>
                  <a:lnTo>
                    <a:pt x="332" y="345"/>
                  </a:lnTo>
                  <a:lnTo>
                    <a:pt x="334" y="343"/>
                  </a:lnTo>
                  <a:lnTo>
                    <a:pt x="335" y="343"/>
                  </a:lnTo>
                  <a:lnTo>
                    <a:pt x="336" y="343"/>
                  </a:lnTo>
                  <a:lnTo>
                    <a:pt x="337" y="343"/>
                  </a:lnTo>
                  <a:lnTo>
                    <a:pt x="338" y="343"/>
                  </a:lnTo>
                  <a:lnTo>
                    <a:pt x="338" y="344"/>
                  </a:lnTo>
                  <a:lnTo>
                    <a:pt x="338" y="345"/>
                  </a:lnTo>
                  <a:lnTo>
                    <a:pt x="339" y="345"/>
                  </a:lnTo>
                  <a:lnTo>
                    <a:pt x="340" y="347"/>
                  </a:lnTo>
                  <a:lnTo>
                    <a:pt x="342" y="347"/>
                  </a:lnTo>
                  <a:lnTo>
                    <a:pt x="340" y="347"/>
                  </a:lnTo>
                  <a:lnTo>
                    <a:pt x="340" y="348"/>
                  </a:lnTo>
                  <a:lnTo>
                    <a:pt x="339" y="348"/>
                  </a:lnTo>
                  <a:lnTo>
                    <a:pt x="340" y="348"/>
                  </a:lnTo>
                  <a:lnTo>
                    <a:pt x="340" y="347"/>
                  </a:lnTo>
                  <a:lnTo>
                    <a:pt x="342" y="347"/>
                  </a:lnTo>
                  <a:lnTo>
                    <a:pt x="342" y="345"/>
                  </a:lnTo>
                  <a:lnTo>
                    <a:pt x="340" y="345"/>
                  </a:lnTo>
                  <a:lnTo>
                    <a:pt x="340" y="344"/>
                  </a:lnTo>
                  <a:lnTo>
                    <a:pt x="342" y="344"/>
                  </a:lnTo>
                  <a:lnTo>
                    <a:pt x="340" y="344"/>
                  </a:lnTo>
                  <a:lnTo>
                    <a:pt x="340" y="345"/>
                  </a:lnTo>
                  <a:lnTo>
                    <a:pt x="340" y="344"/>
                  </a:lnTo>
                  <a:lnTo>
                    <a:pt x="339" y="344"/>
                  </a:lnTo>
                  <a:lnTo>
                    <a:pt x="338" y="344"/>
                  </a:lnTo>
                  <a:lnTo>
                    <a:pt x="338" y="343"/>
                  </a:lnTo>
                  <a:lnTo>
                    <a:pt x="339" y="343"/>
                  </a:lnTo>
                  <a:lnTo>
                    <a:pt x="338" y="343"/>
                  </a:lnTo>
                  <a:lnTo>
                    <a:pt x="338" y="342"/>
                  </a:lnTo>
                  <a:lnTo>
                    <a:pt x="338" y="341"/>
                  </a:lnTo>
                  <a:lnTo>
                    <a:pt x="339" y="341"/>
                  </a:lnTo>
                  <a:lnTo>
                    <a:pt x="340" y="341"/>
                  </a:lnTo>
                  <a:lnTo>
                    <a:pt x="344" y="336"/>
                  </a:lnTo>
                  <a:lnTo>
                    <a:pt x="343" y="336"/>
                  </a:lnTo>
                  <a:lnTo>
                    <a:pt x="342" y="337"/>
                  </a:lnTo>
                  <a:lnTo>
                    <a:pt x="340" y="339"/>
                  </a:lnTo>
                  <a:lnTo>
                    <a:pt x="339" y="340"/>
                  </a:lnTo>
                  <a:lnTo>
                    <a:pt x="339" y="341"/>
                  </a:lnTo>
                  <a:lnTo>
                    <a:pt x="338" y="341"/>
                  </a:lnTo>
                  <a:lnTo>
                    <a:pt x="338" y="340"/>
                  </a:lnTo>
                  <a:lnTo>
                    <a:pt x="338" y="339"/>
                  </a:lnTo>
                  <a:lnTo>
                    <a:pt x="338" y="337"/>
                  </a:lnTo>
                  <a:lnTo>
                    <a:pt x="337" y="336"/>
                  </a:lnTo>
                  <a:lnTo>
                    <a:pt x="338" y="336"/>
                  </a:lnTo>
                  <a:lnTo>
                    <a:pt x="337" y="336"/>
                  </a:lnTo>
                  <a:lnTo>
                    <a:pt x="337" y="335"/>
                  </a:lnTo>
                  <a:lnTo>
                    <a:pt x="338" y="335"/>
                  </a:lnTo>
                  <a:lnTo>
                    <a:pt x="337" y="335"/>
                  </a:lnTo>
                  <a:lnTo>
                    <a:pt x="338" y="335"/>
                  </a:lnTo>
                  <a:lnTo>
                    <a:pt x="338" y="334"/>
                  </a:lnTo>
                  <a:lnTo>
                    <a:pt x="338" y="335"/>
                  </a:lnTo>
                  <a:lnTo>
                    <a:pt x="339" y="335"/>
                  </a:lnTo>
                  <a:lnTo>
                    <a:pt x="339" y="334"/>
                  </a:lnTo>
                  <a:lnTo>
                    <a:pt x="338" y="334"/>
                  </a:lnTo>
                  <a:lnTo>
                    <a:pt x="337" y="333"/>
                  </a:lnTo>
                  <a:lnTo>
                    <a:pt x="338" y="333"/>
                  </a:lnTo>
                  <a:lnTo>
                    <a:pt x="338" y="332"/>
                  </a:lnTo>
                  <a:lnTo>
                    <a:pt x="338" y="331"/>
                  </a:lnTo>
                  <a:lnTo>
                    <a:pt x="339" y="328"/>
                  </a:lnTo>
                  <a:lnTo>
                    <a:pt x="339" y="327"/>
                  </a:lnTo>
                  <a:lnTo>
                    <a:pt x="340" y="327"/>
                  </a:lnTo>
                  <a:lnTo>
                    <a:pt x="343" y="327"/>
                  </a:lnTo>
                  <a:lnTo>
                    <a:pt x="344" y="327"/>
                  </a:lnTo>
                  <a:lnTo>
                    <a:pt x="345" y="327"/>
                  </a:lnTo>
                  <a:lnTo>
                    <a:pt x="346" y="327"/>
                  </a:lnTo>
                  <a:lnTo>
                    <a:pt x="346" y="326"/>
                  </a:lnTo>
                  <a:lnTo>
                    <a:pt x="345" y="326"/>
                  </a:lnTo>
                  <a:lnTo>
                    <a:pt x="343" y="325"/>
                  </a:lnTo>
                  <a:lnTo>
                    <a:pt x="343" y="324"/>
                  </a:lnTo>
                  <a:lnTo>
                    <a:pt x="342" y="324"/>
                  </a:lnTo>
                  <a:lnTo>
                    <a:pt x="342" y="323"/>
                  </a:lnTo>
                  <a:lnTo>
                    <a:pt x="343" y="323"/>
                  </a:lnTo>
                  <a:lnTo>
                    <a:pt x="344" y="323"/>
                  </a:lnTo>
                  <a:lnTo>
                    <a:pt x="344" y="322"/>
                  </a:lnTo>
                  <a:lnTo>
                    <a:pt x="345" y="320"/>
                  </a:lnTo>
                  <a:lnTo>
                    <a:pt x="348" y="319"/>
                  </a:lnTo>
                  <a:lnTo>
                    <a:pt x="351" y="319"/>
                  </a:lnTo>
                  <a:lnTo>
                    <a:pt x="353" y="320"/>
                  </a:lnTo>
                  <a:lnTo>
                    <a:pt x="354" y="320"/>
                  </a:lnTo>
                  <a:lnTo>
                    <a:pt x="355" y="320"/>
                  </a:lnTo>
                  <a:lnTo>
                    <a:pt x="354" y="322"/>
                  </a:lnTo>
                  <a:lnTo>
                    <a:pt x="355" y="322"/>
                  </a:lnTo>
                  <a:lnTo>
                    <a:pt x="355" y="323"/>
                  </a:lnTo>
                  <a:lnTo>
                    <a:pt x="356" y="323"/>
                  </a:lnTo>
                  <a:lnTo>
                    <a:pt x="356" y="324"/>
                  </a:lnTo>
                  <a:lnTo>
                    <a:pt x="355" y="324"/>
                  </a:lnTo>
                  <a:lnTo>
                    <a:pt x="356" y="324"/>
                  </a:lnTo>
                  <a:lnTo>
                    <a:pt x="357" y="324"/>
                  </a:lnTo>
                  <a:lnTo>
                    <a:pt x="356" y="325"/>
                  </a:lnTo>
                  <a:lnTo>
                    <a:pt x="355" y="326"/>
                  </a:lnTo>
                  <a:lnTo>
                    <a:pt x="354" y="327"/>
                  </a:lnTo>
                  <a:lnTo>
                    <a:pt x="353" y="328"/>
                  </a:lnTo>
                  <a:lnTo>
                    <a:pt x="354" y="327"/>
                  </a:lnTo>
                  <a:lnTo>
                    <a:pt x="356" y="326"/>
                  </a:lnTo>
                  <a:lnTo>
                    <a:pt x="357" y="325"/>
                  </a:lnTo>
                  <a:lnTo>
                    <a:pt x="357" y="324"/>
                  </a:lnTo>
                  <a:lnTo>
                    <a:pt x="359" y="325"/>
                  </a:lnTo>
                  <a:lnTo>
                    <a:pt x="360" y="326"/>
                  </a:lnTo>
                  <a:lnTo>
                    <a:pt x="360" y="327"/>
                  </a:lnTo>
                  <a:lnTo>
                    <a:pt x="361" y="326"/>
                  </a:lnTo>
                  <a:lnTo>
                    <a:pt x="364" y="326"/>
                  </a:lnTo>
                  <a:lnTo>
                    <a:pt x="365" y="325"/>
                  </a:lnTo>
                  <a:lnTo>
                    <a:pt x="367" y="324"/>
                  </a:lnTo>
                  <a:lnTo>
                    <a:pt x="368" y="323"/>
                  </a:lnTo>
                  <a:lnTo>
                    <a:pt x="368" y="322"/>
                  </a:lnTo>
                  <a:lnTo>
                    <a:pt x="369" y="320"/>
                  </a:lnTo>
                  <a:lnTo>
                    <a:pt x="370" y="320"/>
                  </a:lnTo>
                  <a:lnTo>
                    <a:pt x="371" y="319"/>
                  </a:lnTo>
                  <a:lnTo>
                    <a:pt x="374" y="315"/>
                  </a:lnTo>
                  <a:lnTo>
                    <a:pt x="374" y="314"/>
                  </a:lnTo>
                  <a:lnTo>
                    <a:pt x="376" y="313"/>
                  </a:lnTo>
                  <a:lnTo>
                    <a:pt x="377" y="311"/>
                  </a:lnTo>
                  <a:lnTo>
                    <a:pt x="376" y="310"/>
                  </a:lnTo>
                  <a:lnTo>
                    <a:pt x="376" y="309"/>
                  </a:lnTo>
                  <a:lnTo>
                    <a:pt x="377" y="310"/>
                  </a:lnTo>
                  <a:lnTo>
                    <a:pt x="378" y="310"/>
                  </a:lnTo>
                  <a:lnTo>
                    <a:pt x="379" y="310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0" y="313"/>
                  </a:lnTo>
                  <a:lnTo>
                    <a:pt x="379" y="313"/>
                  </a:lnTo>
                  <a:lnTo>
                    <a:pt x="379" y="314"/>
                  </a:lnTo>
                  <a:lnTo>
                    <a:pt x="378" y="314"/>
                  </a:lnTo>
                  <a:lnTo>
                    <a:pt x="381" y="313"/>
                  </a:lnTo>
                  <a:lnTo>
                    <a:pt x="386" y="313"/>
                  </a:lnTo>
                  <a:lnTo>
                    <a:pt x="387" y="313"/>
                  </a:lnTo>
                  <a:lnTo>
                    <a:pt x="388" y="313"/>
                  </a:lnTo>
                  <a:lnTo>
                    <a:pt x="389" y="313"/>
                  </a:lnTo>
                  <a:lnTo>
                    <a:pt x="393" y="311"/>
                  </a:lnTo>
                  <a:lnTo>
                    <a:pt x="395" y="309"/>
                  </a:lnTo>
                  <a:lnTo>
                    <a:pt x="395" y="308"/>
                  </a:lnTo>
                  <a:lnTo>
                    <a:pt x="395" y="307"/>
                  </a:lnTo>
                  <a:lnTo>
                    <a:pt x="396" y="307"/>
                  </a:lnTo>
                  <a:lnTo>
                    <a:pt x="397" y="306"/>
                  </a:lnTo>
                  <a:lnTo>
                    <a:pt x="397" y="305"/>
                  </a:lnTo>
                  <a:lnTo>
                    <a:pt x="398" y="305"/>
                  </a:lnTo>
                  <a:lnTo>
                    <a:pt x="398" y="303"/>
                  </a:lnTo>
                  <a:lnTo>
                    <a:pt x="398" y="300"/>
                  </a:lnTo>
                  <a:lnTo>
                    <a:pt x="398" y="298"/>
                  </a:lnTo>
                  <a:lnTo>
                    <a:pt x="396" y="293"/>
                  </a:lnTo>
                  <a:lnTo>
                    <a:pt x="396" y="291"/>
                  </a:lnTo>
                  <a:lnTo>
                    <a:pt x="396" y="288"/>
                  </a:lnTo>
                  <a:lnTo>
                    <a:pt x="396" y="286"/>
                  </a:lnTo>
                  <a:lnTo>
                    <a:pt x="395" y="285"/>
                  </a:lnTo>
                  <a:lnTo>
                    <a:pt x="395" y="284"/>
                  </a:lnTo>
                  <a:lnTo>
                    <a:pt x="394" y="284"/>
                  </a:lnTo>
                  <a:lnTo>
                    <a:pt x="393" y="283"/>
                  </a:lnTo>
                  <a:lnTo>
                    <a:pt x="393" y="282"/>
                  </a:lnTo>
                  <a:lnTo>
                    <a:pt x="393" y="281"/>
                  </a:lnTo>
                  <a:lnTo>
                    <a:pt x="392" y="281"/>
                  </a:lnTo>
                  <a:lnTo>
                    <a:pt x="393" y="281"/>
                  </a:lnTo>
                  <a:lnTo>
                    <a:pt x="393" y="280"/>
                  </a:lnTo>
                  <a:lnTo>
                    <a:pt x="390" y="280"/>
                  </a:lnTo>
                  <a:lnTo>
                    <a:pt x="389" y="280"/>
                  </a:lnTo>
                  <a:lnTo>
                    <a:pt x="388" y="280"/>
                  </a:lnTo>
                  <a:lnTo>
                    <a:pt x="388" y="281"/>
                  </a:lnTo>
                  <a:lnTo>
                    <a:pt x="387" y="281"/>
                  </a:lnTo>
                  <a:lnTo>
                    <a:pt x="387" y="280"/>
                  </a:lnTo>
                  <a:lnTo>
                    <a:pt x="388" y="280"/>
                  </a:lnTo>
                  <a:lnTo>
                    <a:pt x="388" y="278"/>
                  </a:lnTo>
                  <a:lnTo>
                    <a:pt x="388" y="277"/>
                  </a:lnTo>
                  <a:lnTo>
                    <a:pt x="388" y="276"/>
                  </a:lnTo>
                  <a:lnTo>
                    <a:pt x="389" y="276"/>
                  </a:lnTo>
                  <a:lnTo>
                    <a:pt x="390" y="276"/>
                  </a:lnTo>
                  <a:lnTo>
                    <a:pt x="394" y="277"/>
                  </a:lnTo>
                  <a:lnTo>
                    <a:pt x="395" y="277"/>
                  </a:lnTo>
                  <a:lnTo>
                    <a:pt x="395" y="276"/>
                  </a:lnTo>
                  <a:lnTo>
                    <a:pt x="394" y="276"/>
                  </a:lnTo>
                  <a:lnTo>
                    <a:pt x="394" y="275"/>
                  </a:lnTo>
                  <a:lnTo>
                    <a:pt x="396" y="275"/>
                  </a:lnTo>
                  <a:lnTo>
                    <a:pt x="396" y="274"/>
                  </a:lnTo>
                  <a:lnTo>
                    <a:pt x="398" y="273"/>
                  </a:lnTo>
                  <a:lnTo>
                    <a:pt x="398" y="270"/>
                  </a:lnTo>
                  <a:lnTo>
                    <a:pt x="398" y="269"/>
                  </a:lnTo>
                  <a:lnTo>
                    <a:pt x="398" y="268"/>
                  </a:lnTo>
                  <a:lnTo>
                    <a:pt x="397" y="266"/>
                  </a:lnTo>
                  <a:lnTo>
                    <a:pt x="396" y="266"/>
                  </a:lnTo>
                  <a:lnTo>
                    <a:pt x="395" y="265"/>
                  </a:lnTo>
                  <a:lnTo>
                    <a:pt x="393" y="263"/>
                  </a:lnTo>
                  <a:lnTo>
                    <a:pt x="394" y="263"/>
                  </a:lnTo>
                  <a:lnTo>
                    <a:pt x="395" y="263"/>
                  </a:lnTo>
                  <a:lnTo>
                    <a:pt x="396" y="261"/>
                  </a:lnTo>
                  <a:lnTo>
                    <a:pt x="395" y="261"/>
                  </a:lnTo>
                  <a:lnTo>
                    <a:pt x="395" y="263"/>
                  </a:lnTo>
                  <a:lnTo>
                    <a:pt x="393" y="261"/>
                  </a:lnTo>
                  <a:lnTo>
                    <a:pt x="393" y="263"/>
                  </a:lnTo>
                  <a:lnTo>
                    <a:pt x="392" y="264"/>
                  </a:lnTo>
                  <a:lnTo>
                    <a:pt x="390" y="265"/>
                  </a:lnTo>
                  <a:lnTo>
                    <a:pt x="390" y="266"/>
                  </a:lnTo>
                  <a:lnTo>
                    <a:pt x="389" y="267"/>
                  </a:lnTo>
                  <a:lnTo>
                    <a:pt x="389" y="268"/>
                  </a:lnTo>
                  <a:lnTo>
                    <a:pt x="388" y="268"/>
                  </a:lnTo>
                  <a:lnTo>
                    <a:pt x="387" y="268"/>
                  </a:lnTo>
                  <a:lnTo>
                    <a:pt x="386" y="267"/>
                  </a:lnTo>
                  <a:lnTo>
                    <a:pt x="385" y="266"/>
                  </a:lnTo>
                  <a:lnTo>
                    <a:pt x="384" y="266"/>
                  </a:lnTo>
                  <a:lnTo>
                    <a:pt x="385" y="267"/>
                  </a:lnTo>
                  <a:lnTo>
                    <a:pt x="382" y="268"/>
                  </a:lnTo>
                  <a:lnTo>
                    <a:pt x="381" y="269"/>
                  </a:lnTo>
                  <a:lnTo>
                    <a:pt x="382" y="269"/>
                  </a:lnTo>
                  <a:lnTo>
                    <a:pt x="382" y="268"/>
                  </a:lnTo>
                  <a:lnTo>
                    <a:pt x="384" y="268"/>
                  </a:lnTo>
                  <a:lnTo>
                    <a:pt x="382" y="269"/>
                  </a:lnTo>
                  <a:lnTo>
                    <a:pt x="381" y="269"/>
                  </a:lnTo>
                  <a:lnTo>
                    <a:pt x="380" y="270"/>
                  </a:lnTo>
                  <a:lnTo>
                    <a:pt x="379" y="269"/>
                  </a:lnTo>
                  <a:lnTo>
                    <a:pt x="379" y="270"/>
                  </a:lnTo>
                  <a:lnTo>
                    <a:pt x="378" y="270"/>
                  </a:lnTo>
                  <a:lnTo>
                    <a:pt x="377" y="272"/>
                  </a:lnTo>
                  <a:lnTo>
                    <a:pt x="377" y="273"/>
                  </a:lnTo>
                  <a:lnTo>
                    <a:pt x="376" y="274"/>
                  </a:lnTo>
                  <a:lnTo>
                    <a:pt x="373" y="275"/>
                  </a:lnTo>
                  <a:lnTo>
                    <a:pt x="372" y="276"/>
                  </a:lnTo>
                  <a:lnTo>
                    <a:pt x="371" y="277"/>
                  </a:lnTo>
                  <a:lnTo>
                    <a:pt x="371" y="278"/>
                  </a:lnTo>
                  <a:lnTo>
                    <a:pt x="371" y="280"/>
                  </a:lnTo>
                  <a:lnTo>
                    <a:pt x="371" y="281"/>
                  </a:lnTo>
                  <a:lnTo>
                    <a:pt x="370" y="282"/>
                  </a:lnTo>
                  <a:lnTo>
                    <a:pt x="369" y="282"/>
                  </a:lnTo>
                  <a:lnTo>
                    <a:pt x="369" y="283"/>
                  </a:lnTo>
                  <a:lnTo>
                    <a:pt x="368" y="282"/>
                  </a:lnTo>
                  <a:lnTo>
                    <a:pt x="368" y="281"/>
                  </a:lnTo>
                  <a:lnTo>
                    <a:pt x="369" y="281"/>
                  </a:lnTo>
                  <a:lnTo>
                    <a:pt x="368" y="280"/>
                  </a:lnTo>
                  <a:lnTo>
                    <a:pt x="368" y="278"/>
                  </a:lnTo>
                  <a:lnTo>
                    <a:pt x="368" y="277"/>
                  </a:lnTo>
                  <a:lnTo>
                    <a:pt x="367" y="276"/>
                  </a:lnTo>
                  <a:lnTo>
                    <a:pt x="367" y="275"/>
                  </a:lnTo>
                  <a:lnTo>
                    <a:pt x="365" y="275"/>
                  </a:lnTo>
                  <a:lnTo>
                    <a:pt x="364" y="275"/>
                  </a:lnTo>
                  <a:lnTo>
                    <a:pt x="365" y="275"/>
                  </a:lnTo>
                  <a:lnTo>
                    <a:pt x="364" y="274"/>
                  </a:lnTo>
                  <a:lnTo>
                    <a:pt x="363" y="273"/>
                  </a:lnTo>
                  <a:lnTo>
                    <a:pt x="363" y="272"/>
                  </a:lnTo>
                  <a:lnTo>
                    <a:pt x="362" y="272"/>
                  </a:lnTo>
                  <a:lnTo>
                    <a:pt x="360" y="274"/>
                  </a:lnTo>
                  <a:lnTo>
                    <a:pt x="361" y="275"/>
                  </a:lnTo>
                  <a:lnTo>
                    <a:pt x="362" y="275"/>
                  </a:lnTo>
                  <a:lnTo>
                    <a:pt x="363" y="276"/>
                  </a:lnTo>
                  <a:lnTo>
                    <a:pt x="363" y="277"/>
                  </a:lnTo>
                  <a:lnTo>
                    <a:pt x="364" y="277"/>
                  </a:lnTo>
                  <a:lnTo>
                    <a:pt x="365" y="276"/>
                  </a:lnTo>
                  <a:lnTo>
                    <a:pt x="364" y="276"/>
                  </a:lnTo>
                  <a:lnTo>
                    <a:pt x="364" y="277"/>
                  </a:lnTo>
                  <a:lnTo>
                    <a:pt x="364" y="278"/>
                  </a:lnTo>
                  <a:lnTo>
                    <a:pt x="363" y="280"/>
                  </a:lnTo>
                  <a:lnTo>
                    <a:pt x="363" y="281"/>
                  </a:lnTo>
                  <a:lnTo>
                    <a:pt x="362" y="280"/>
                  </a:lnTo>
                  <a:lnTo>
                    <a:pt x="361" y="277"/>
                  </a:lnTo>
                  <a:lnTo>
                    <a:pt x="360" y="277"/>
                  </a:lnTo>
                  <a:lnTo>
                    <a:pt x="360" y="276"/>
                  </a:lnTo>
                  <a:lnTo>
                    <a:pt x="357" y="275"/>
                  </a:lnTo>
                  <a:lnTo>
                    <a:pt x="355" y="274"/>
                  </a:lnTo>
                  <a:lnTo>
                    <a:pt x="353" y="274"/>
                  </a:lnTo>
                  <a:lnTo>
                    <a:pt x="351" y="275"/>
                  </a:lnTo>
                  <a:lnTo>
                    <a:pt x="345" y="275"/>
                  </a:lnTo>
                  <a:lnTo>
                    <a:pt x="346" y="275"/>
                  </a:lnTo>
                  <a:lnTo>
                    <a:pt x="345" y="274"/>
                  </a:lnTo>
                  <a:lnTo>
                    <a:pt x="340" y="277"/>
                  </a:lnTo>
                  <a:lnTo>
                    <a:pt x="339" y="277"/>
                  </a:lnTo>
                  <a:lnTo>
                    <a:pt x="340" y="276"/>
                  </a:lnTo>
                  <a:lnTo>
                    <a:pt x="338" y="276"/>
                  </a:lnTo>
                  <a:lnTo>
                    <a:pt x="338" y="277"/>
                  </a:lnTo>
                  <a:lnTo>
                    <a:pt x="337" y="277"/>
                  </a:lnTo>
                  <a:lnTo>
                    <a:pt x="337" y="276"/>
                  </a:lnTo>
                  <a:lnTo>
                    <a:pt x="337" y="277"/>
                  </a:lnTo>
                  <a:lnTo>
                    <a:pt x="336" y="277"/>
                  </a:lnTo>
                  <a:lnTo>
                    <a:pt x="337" y="277"/>
                  </a:lnTo>
                  <a:lnTo>
                    <a:pt x="337" y="278"/>
                  </a:lnTo>
                  <a:lnTo>
                    <a:pt x="338" y="278"/>
                  </a:lnTo>
                  <a:lnTo>
                    <a:pt x="339" y="278"/>
                  </a:lnTo>
                  <a:lnTo>
                    <a:pt x="338" y="278"/>
                  </a:lnTo>
                  <a:lnTo>
                    <a:pt x="335" y="280"/>
                  </a:lnTo>
                  <a:lnTo>
                    <a:pt x="329" y="277"/>
                  </a:lnTo>
                  <a:lnTo>
                    <a:pt x="322" y="275"/>
                  </a:lnTo>
                  <a:lnTo>
                    <a:pt x="321" y="275"/>
                  </a:lnTo>
                  <a:lnTo>
                    <a:pt x="318" y="274"/>
                  </a:lnTo>
                  <a:lnTo>
                    <a:pt x="315" y="273"/>
                  </a:lnTo>
                  <a:lnTo>
                    <a:pt x="314" y="270"/>
                  </a:lnTo>
                  <a:lnTo>
                    <a:pt x="313" y="269"/>
                  </a:lnTo>
                  <a:lnTo>
                    <a:pt x="313" y="268"/>
                  </a:lnTo>
                  <a:lnTo>
                    <a:pt x="313" y="267"/>
                  </a:lnTo>
                  <a:lnTo>
                    <a:pt x="314" y="266"/>
                  </a:lnTo>
                  <a:lnTo>
                    <a:pt x="315" y="266"/>
                  </a:lnTo>
                  <a:lnTo>
                    <a:pt x="315" y="265"/>
                  </a:lnTo>
                  <a:lnTo>
                    <a:pt x="314" y="266"/>
                  </a:lnTo>
                  <a:lnTo>
                    <a:pt x="314" y="265"/>
                  </a:lnTo>
                  <a:lnTo>
                    <a:pt x="315" y="264"/>
                  </a:lnTo>
                  <a:lnTo>
                    <a:pt x="314" y="264"/>
                  </a:lnTo>
                  <a:lnTo>
                    <a:pt x="314" y="263"/>
                  </a:lnTo>
                  <a:lnTo>
                    <a:pt x="313" y="263"/>
                  </a:lnTo>
                  <a:lnTo>
                    <a:pt x="313" y="261"/>
                  </a:lnTo>
                  <a:lnTo>
                    <a:pt x="314" y="264"/>
                  </a:lnTo>
                  <a:lnTo>
                    <a:pt x="314" y="263"/>
                  </a:lnTo>
                  <a:lnTo>
                    <a:pt x="313" y="263"/>
                  </a:lnTo>
                  <a:lnTo>
                    <a:pt x="312" y="261"/>
                  </a:lnTo>
                  <a:lnTo>
                    <a:pt x="311" y="260"/>
                  </a:lnTo>
                  <a:lnTo>
                    <a:pt x="310" y="260"/>
                  </a:lnTo>
                  <a:lnTo>
                    <a:pt x="311" y="259"/>
                  </a:lnTo>
                  <a:lnTo>
                    <a:pt x="310" y="258"/>
                  </a:lnTo>
                  <a:lnTo>
                    <a:pt x="309" y="257"/>
                  </a:lnTo>
                  <a:lnTo>
                    <a:pt x="308" y="256"/>
                  </a:lnTo>
                  <a:lnTo>
                    <a:pt x="306" y="255"/>
                  </a:lnTo>
                  <a:lnTo>
                    <a:pt x="306" y="253"/>
                  </a:lnTo>
                  <a:lnTo>
                    <a:pt x="306" y="252"/>
                  </a:lnTo>
                  <a:lnTo>
                    <a:pt x="306" y="251"/>
                  </a:lnTo>
                  <a:lnTo>
                    <a:pt x="308" y="250"/>
                  </a:lnTo>
                  <a:lnTo>
                    <a:pt x="308" y="251"/>
                  </a:lnTo>
                  <a:lnTo>
                    <a:pt x="308" y="252"/>
                  </a:lnTo>
                  <a:lnTo>
                    <a:pt x="306" y="253"/>
                  </a:lnTo>
                  <a:lnTo>
                    <a:pt x="308" y="255"/>
                  </a:lnTo>
                  <a:lnTo>
                    <a:pt x="309" y="255"/>
                  </a:lnTo>
                  <a:lnTo>
                    <a:pt x="310" y="256"/>
                  </a:lnTo>
                  <a:lnTo>
                    <a:pt x="311" y="256"/>
                  </a:lnTo>
                  <a:lnTo>
                    <a:pt x="312" y="256"/>
                  </a:lnTo>
                  <a:lnTo>
                    <a:pt x="312" y="255"/>
                  </a:lnTo>
                  <a:lnTo>
                    <a:pt x="313" y="255"/>
                  </a:lnTo>
                  <a:lnTo>
                    <a:pt x="313" y="253"/>
                  </a:lnTo>
                  <a:lnTo>
                    <a:pt x="313" y="252"/>
                  </a:lnTo>
                  <a:lnTo>
                    <a:pt x="313" y="251"/>
                  </a:lnTo>
                  <a:lnTo>
                    <a:pt x="314" y="251"/>
                  </a:lnTo>
                  <a:lnTo>
                    <a:pt x="314" y="250"/>
                  </a:lnTo>
                  <a:lnTo>
                    <a:pt x="315" y="250"/>
                  </a:lnTo>
                  <a:lnTo>
                    <a:pt x="315" y="251"/>
                  </a:lnTo>
                  <a:lnTo>
                    <a:pt x="317" y="250"/>
                  </a:lnTo>
                  <a:lnTo>
                    <a:pt x="319" y="251"/>
                  </a:lnTo>
                  <a:lnTo>
                    <a:pt x="320" y="251"/>
                  </a:lnTo>
                  <a:lnTo>
                    <a:pt x="320" y="250"/>
                  </a:lnTo>
                  <a:lnTo>
                    <a:pt x="319" y="250"/>
                  </a:lnTo>
                  <a:lnTo>
                    <a:pt x="318" y="249"/>
                  </a:lnTo>
                  <a:lnTo>
                    <a:pt x="317" y="249"/>
                  </a:lnTo>
                  <a:lnTo>
                    <a:pt x="315" y="249"/>
                  </a:lnTo>
                  <a:lnTo>
                    <a:pt x="314" y="249"/>
                  </a:lnTo>
                  <a:lnTo>
                    <a:pt x="313" y="248"/>
                  </a:lnTo>
                  <a:lnTo>
                    <a:pt x="311" y="248"/>
                  </a:lnTo>
                  <a:lnTo>
                    <a:pt x="306" y="245"/>
                  </a:lnTo>
                  <a:lnTo>
                    <a:pt x="308" y="247"/>
                  </a:lnTo>
                  <a:lnTo>
                    <a:pt x="309" y="247"/>
                  </a:lnTo>
                  <a:lnTo>
                    <a:pt x="310" y="248"/>
                  </a:lnTo>
                  <a:lnTo>
                    <a:pt x="311" y="248"/>
                  </a:lnTo>
                  <a:lnTo>
                    <a:pt x="310" y="248"/>
                  </a:lnTo>
                  <a:lnTo>
                    <a:pt x="308" y="248"/>
                  </a:lnTo>
                  <a:lnTo>
                    <a:pt x="305" y="247"/>
                  </a:lnTo>
                  <a:lnTo>
                    <a:pt x="303" y="245"/>
                  </a:lnTo>
                  <a:lnTo>
                    <a:pt x="300" y="245"/>
                  </a:lnTo>
                  <a:lnTo>
                    <a:pt x="297" y="243"/>
                  </a:lnTo>
                  <a:lnTo>
                    <a:pt x="296" y="243"/>
                  </a:lnTo>
                  <a:lnTo>
                    <a:pt x="295" y="242"/>
                  </a:lnTo>
                  <a:lnTo>
                    <a:pt x="294" y="241"/>
                  </a:lnTo>
                  <a:lnTo>
                    <a:pt x="293" y="240"/>
                  </a:lnTo>
                  <a:lnTo>
                    <a:pt x="291" y="240"/>
                  </a:lnTo>
                  <a:lnTo>
                    <a:pt x="291" y="239"/>
                  </a:lnTo>
                  <a:lnTo>
                    <a:pt x="289" y="239"/>
                  </a:lnTo>
                  <a:lnTo>
                    <a:pt x="289" y="238"/>
                  </a:lnTo>
                  <a:lnTo>
                    <a:pt x="289" y="236"/>
                  </a:lnTo>
                  <a:lnTo>
                    <a:pt x="289" y="235"/>
                  </a:lnTo>
                  <a:lnTo>
                    <a:pt x="289" y="234"/>
                  </a:lnTo>
                  <a:lnTo>
                    <a:pt x="292" y="233"/>
                  </a:lnTo>
                  <a:lnTo>
                    <a:pt x="293" y="233"/>
                  </a:lnTo>
                  <a:lnTo>
                    <a:pt x="293" y="234"/>
                  </a:lnTo>
                  <a:lnTo>
                    <a:pt x="292" y="234"/>
                  </a:lnTo>
                  <a:lnTo>
                    <a:pt x="291" y="234"/>
                  </a:lnTo>
                  <a:lnTo>
                    <a:pt x="291" y="235"/>
                  </a:lnTo>
                  <a:lnTo>
                    <a:pt x="291" y="236"/>
                  </a:lnTo>
                  <a:lnTo>
                    <a:pt x="291" y="238"/>
                  </a:lnTo>
                  <a:lnTo>
                    <a:pt x="291" y="236"/>
                  </a:lnTo>
                  <a:lnTo>
                    <a:pt x="292" y="236"/>
                  </a:lnTo>
                  <a:lnTo>
                    <a:pt x="293" y="235"/>
                  </a:lnTo>
                  <a:lnTo>
                    <a:pt x="294" y="234"/>
                  </a:lnTo>
                  <a:lnTo>
                    <a:pt x="297" y="234"/>
                  </a:lnTo>
                  <a:lnTo>
                    <a:pt x="298" y="234"/>
                  </a:lnTo>
                  <a:lnTo>
                    <a:pt x="298" y="233"/>
                  </a:lnTo>
                  <a:lnTo>
                    <a:pt x="298" y="232"/>
                  </a:lnTo>
                  <a:lnTo>
                    <a:pt x="297" y="232"/>
                  </a:lnTo>
                  <a:lnTo>
                    <a:pt x="297" y="231"/>
                  </a:lnTo>
                  <a:lnTo>
                    <a:pt x="298" y="231"/>
                  </a:lnTo>
                  <a:lnTo>
                    <a:pt x="300" y="231"/>
                  </a:lnTo>
                  <a:lnTo>
                    <a:pt x="298" y="231"/>
                  </a:lnTo>
                  <a:lnTo>
                    <a:pt x="298" y="230"/>
                  </a:lnTo>
                  <a:lnTo>
                    <a:pt x="301" y="227"/>
                  </a:lnTo>
                  <a:lnTo>
                    <a:pt x="302" y="227"/>
                  </a:lnTo>
                  <a:lnTo>
                    <a:pt x="302" y="228"/>
                  </a:lnTo>
                  <a:lnTo>
                    <a:pt x="303" y="228"/>
                  </a:lnTo>
                  <a:lnTo>
                    <a:pt x="304" y="228"/>
                  </a:lnTo>
                  <a:lnTo>
                    <a:pt x="305" y="228"/>
                  </a:lnTo>
                  <a:lnTo>
                    <a:pt x="306" y="227"/>
                  </a:lnTo>
                  <a:lnTo>
                    <a:pt x="308" y="226"/>
                  </a:lnTo>
                  <a:lnTo>
                    <a:pt x="306" y="225"/>
                  </a:lnTo>
                  <a:lnTo>
                    <a:pt x="306" y="224"/>
                  </a:lnTo>
                  <a:lnTo>
                    <a:pt x="308" y="224"/>
                  </a:lnTo>
                  <a:lnTo>
                    <a:pt x="309" y="223"/>
                  </a:lnTo>
                  <a:lnTo>
                    <a:pt x="309" y="224"/>
                  </a:lnTo>
                  <a:lnTo>
                    <a:pt x="308" y="224"/>
                  </a:lnTo>
                  <a:lnTo>
                    <a:pt x="309" y="224"/>
                  </a:lnTo>
                  <a:lnTo>
                    <a:pt x="309" y="223"/>
                  </a:lnTo>
                  <a:lnTo>
                    <a:pt x="310" y="222"/>
                  </a:lnTo>
                  <a:lnTo>
                    <a:pt x="313" y="219"/>
                  </a:lnTo>
                  <a:lnTo>
                    <a:pt x="314" y="219"/>
                  </a:lnTo>
                  <a:lnTo>
                    <a:pt x="314" y="218"/>
                  </a:lnTo>
                  <a:lnTo>
                    <a:pt x="315" y="218"/>
                  </a:lnTo>
                  <a:lnTo>
                    <a:pt x="317" y="217"/>
                  </a:lnTo>
                  <a:lnTo>
                    <a:pt x="318" y="217"/>
                  </a:lnTo>
                  <a:lnTo>
                    <a:pt x="319" y="217"/>
                  </a:lnTo>
                  <a:lnTo>
                    <a:pt x="319" y="218"/>
                  </a:lnTo>
                  <a:lnTo>
                    <a:pt x="318" y="218"/>
                  </a:lnTo>
                  <a:lnTo>
                    <a:pt x="319" y="219"/>
                  </a:lnTo>
                  <a:lnTo>
                    <a:pt x="325" y="219"/>
                  </a:lnTo>
                  <a:lnTo>
                    <a:pt x="328" y="218"/>
                  </a:lnTo>
                  <a:lnTo>
                    <a:pt x="328" y="217"/>
                  </a:lnTo>
                  <a:lnTo>
                    <a:pt x="327" y="217"/>
                  </a:lnTo>
                  <a:lnTo>
                    <a:pt x="325" y="216"/>
                  </a:lnTo>
                  <a:lnTo>
                    <a:pt x="323" y="216"/>
                  </a:lnTo>
                  <a:lnTo>
                    <a:pt x="322" y="216"/>
                  </a:lnTo>
                  <a:lnTo>
                    <a:pt x="322" y="215"/>
                  </a:lnTo>
                  <a:lnTo>
                    <a:pt x="322" y="214"/>
                  </a:lnTo>
                  <a:lnTo>
                    <a:pt x="323" y="213"/>
                  </a:lnTo>
                  <a:lnTo>
                    <a:pt x="325" y="211"/>
                  </a:lnTo>
                  <a:lnTo>
                    <a:pt x="328" y="209"/>
                  </a:lnTo>
                  <a:lnTo>
                    <a:pt x="330" y="208"/>
                  </a:lnTo>
                  <a:lnTo>
                    <a:pt x="331" y="208"/>
                  </a:lnTo>
                  <a:lnTo>
                    <a:pt x="334" y="207"/>
                  </a:lnTo>
                  <a:lnTo>
                    <a:pt x="335" y="207"/>
                  </a:lnTo>
                  <a:lnTo>
                    <a:pt x="335" y="208"/>
                  </a:lnTo>
                  <a:lnTo>
                    <a:pt x="335" y="209"/>
                  </a:lnTo>
                  <a:lnTo>
                    <a:pt x="335" y="208"/>
                  </a:lnTo>
                  <a:lnTo>
                    <a:pt x="336" y="208"/>
                  </a:lnTo>
                  <a:lnTo>
                    <a:pt x="336" y="207"/>
                  </a:lnTo>
                  <a:lnTo>
                    <a:pt x="337" y="207"/>
                  </a:lnTo>
                  <a:lnTo>
                    <a:pt x="337" y="206"/>
                  </a:lnTo>
                  <a:lnTo>
                    <a:pt x="339" y="203"/>
                  </a:lnTo>
                  <a:lnTo>
                    <a:pt x="340" y="203"/>
                  </a:lnTo>
                  <a:lnTo>
                    <a:pt x="343" y="202"/>
                  </a:lnTo>
                  <a:lnTo>
                    <a:pt x="346" y="201"/>
                  </a:lnTo>
                  <a:lnTo>
                    <a:pt x="351" y="201"/>
                  </a:lnTo>
                  <a:lnTo>
                    <a:pt x="354" y="201"/>
                  </a:lnTo>
                  <a:lnTo>
                    <a:pt x="355" y="201"/>
                  </a:lnTo>
                  <a:lnTo>
                    <a:pt x="356" y="202"/>
                  </a:lnTo>
                  <a:lnTo>
                    <a:pt x="352" y="202"/>
                  </a:lnTo>
                  <a:lnTo>
                    <a:pt x="353" y="202"/>
                  </a:lnTo>
                  <a:lnTo>
                    <a:pt x="354" y="203"/>
                  </a:lnTo>
                  <a:lnTo>
                    <a:pt x="354" y="205"/>
                  </a:lnTo>
                  <a:lnTo>
                    <a:pt x="354" y="206"/>
                  </a:lnTo>
                  <a:lnTo>
                    <a:pt x="353" y="208"/>
                  </a:lnTo>
                  <a:lnTo>
                    <a:pt x="352" y="209"/>
                  </a:lnTo>
                  <a:lnTo>
                    <a:pt x="352" y="210"/>
                  </a:lnTo>
                  <a:lnTo>
                    <a:pt x="352" y="211"/>
                  </a:lnTo>
                  <a:lnTo>
                    <a:pt x="353" y="213"/>
                  </a:lnTo>
                  <a:lnTo>
                    <a:pt x="353" y="214"/>
                  </a:lnTo>
                  <a:lnTo>
                    <a:pt x="352" y="215"/>
                  </a:lnTo>
                  <a:lnTo>
                    <a:pt x="351" y="215"/>
                  </a:lnTo>
                  <a:lnTo>
                    <a:pt x="350" y="215"/>
                  </a:lnTo>
                  <a:lnTo>
                    <a:pt x="350" y="216"/>
                  </a:lnTo>
                  <a:lnTo>
                    <a:pt x="348" y="216"/>
                  </a:lnTo>
                  <a:lnTo>
                    <a:pt x="347" y="217"/>
                  </a:lnTo>
                  <a:lnTo>
                    <a:pt x="351" y="217"/>
                  </a:lnTo>
                  <a:lnTo>
                    <a:pt x="351" y="216"/>
                  </a:lnTo>
                  <a:lnTo>
                    <a:pt x="351" y="217"/>
                  </a:lnTo>
                  <a:lnTo>
                    <a:pt x="352" y="216"/>
                  </a:lnTo>
                  <a:lnTo>
                    <a:pt x="352" y="217"/>
                  </a:lnTo>
                  <a:lnTo>
                    <a:pt x="353" y="219"/>
                  </a:lnTo>
                  <a:lnTo>
                    <a:pt x="354" y="221"/>
                  </a:lnTo>
                  <a:lnTo>
                    <a:pt x="355" y="221"/>
                  </a:lnTo>
                  <a:lnTo>
                    <a:pt x="360" y="221"/>
                  </a:lnTo>
                  <a:lnTo>
                    <a:pt x="361" y="221"/>
                  </a:lnTo>
                  <a:lnTo>
                    <a:pt x="363" y="222"/>
                  </a:lnTo>
                  <a:lnTo>
                    <a:pt x="365" y="221"/>
                  </a:lnTo>
                  <a:lnTo>
                    <a:pt x="367" y="221"/>
                  </a:lnTo>
                  <a:lnTo>
                    <a:pt x="367" y="219"/>
                  </a:lnTo>
                  <a:lnTo>
                    <a:pt x="368" y="221"/>
                  </a:lnTo>
                  <a:lnTo>
                    <a:pt x="369" y="219"/>
                  </a:lnTo>
                  <a:lnTo>
                    <a:pt x="370" y="221"/>
                  </a:lnTo>
                  <a:lnTo>
                    <a:pt x="370" y="222"/>
                  </a:lnTo>
                  <a:lnTo>
                    <a:pt x="370" y="223"/>
                  </a:lnTo>
                  <a:lnTo>
                    <a:pt x="370" y="224"/>
                  </a:lnTo>
                  <a:lnTo>
                    <a:pt x="371" y="223"/>
                  </a:lnTo>
                  <a:lnTo>
                    <a:pt x="371" y="222"/>
                  </a:lnTo>
                  <a:lnTo>
                    <a:pt x="372" y="222"/>
                  </a:lnTo>
                  <a:lnTo>
                    <a:pt x="373" y="222"/>
                  </a:lnTo>
                  <a:lnTo>
                    <a:pt x="374" y="222"/>
                  </a:lnTo>
                  <a:lnTo>
                    <a:pt x="374" y="223"/>
                  </a:lnTo>
                  <a:lnTo>
                    <a:pt x="376" y="223"/>
                  </a:lnTo>
                  <a:lnTo>
                    <a:pt x="376" y="222"/>
                  </a:lnTo>
                  <a:lnTo>
                    <a:pt x="377" y="222"/>
                  </a:lnTo>
                  <a:lnTo>
                    <a:pt x="378" y="221"/>
                  </a:lnTo>
                  <a:lnTo>
                    <a:pt x="381" y="222"/>
                  </a:lnTo>
                  <a:lnTo>
                    <a:pt x="381" y="223"/>
                  </a:lnTo>
                  <a:lnTo>
                    <a:pt x="382" y="223"/>
                  </a:lnTo>
                  <a:lnTo>
                    <a:pt x="382" y="224"/>
                  </a:lnTo>
                  <a:lnTo>
                    <a:pt x="381" y="224"/>
                  </a:lnTo>
                  <a:lnTo>
                    <a:pt x="382" y="225"/>
                  </a:lnTo>
                  <a:lnTo>
                    <a:pt x="384" y="224"/>
                  </a:lnTo>
                  <a:lnTo>
                    <a:pt x="382" y="224"/>
                  </a:lnTo>
                  <a:lnTo>
                    <a:pt x="382" y="223"/>
                  </a:lnTo>
                  <a:lnTo>
                    <a:pt x="384" y="223"/>
                  </a:lnTo>
                  <a:lnTo>
                    <a:pt x="384" y="222"/>
                  </a:lnTo>
                  <a:lnTo>
                    <a:pt x="385" y="222"/>
                  </a:lnTo>
                  <a:lnTo>
                    <a:pt x="385" y="221"/>
                  </a:lnTo>
                  <a:lnTo>
                    <a:pt x="384" y="221"/>
                  </a:lnTo>
                  <a:lnTo>
                    <a:pt x="385" y="218"/>
                  </a:lnTo>
                  <a:lnTo>
                    <a:pt x="386" y="218"/>
                  </a:lnTo>
                  <a:lnTo>
                    <a:pt x="386" y="217"/>
                  </a:lnTo>
                  <a:lnTo>
                    <a:pt x="386" y="216"/>
                  </a:lnTo>
                  <a:lnTo>
                    <a:pt x="387" y="215"/>
                  </a:lnTo>
                  <a:lnTo>
                    <a:pt x="387" y="214"/>
                  </a:lnTo>
                  <a:lnTo>
                    <a:pt x="388" y="214"/>
                  </a:lnTo>
                  <a:lnTo>
                    <a:pt x="390" y="214"/>
                  </a:lnTo>
                  <a:lnTo>
                    <a:pt x="389" y="214"/>
                  </a:lnTo>
                  <a:lnTo>
                    <a:pt x="390" y="215"/>
                  </a:lnTo>
                  <a:lnTo>
                    <a:pt x="392" y="216"/>
                  </a:lnTo>
                  <a:lnTo>
                    <a:pt x="393" y="215"/>
                  </a:lnTo>
                  <a:lnTo>
                    <a:pt x="394" y="215"/>
                  </a:lnTo>
                  <a:lnTo>
                    <a:pt x="394" y="216"/>
                  </a:lnTo>
                  <a:lnTo>
                    <a:pt x="394" y="217"/>
                  </a:lnTo>
                  <a:lnTo>
                    <a:pt x="394" y="218"/>
                  </a:lnTo>
                  <a:lnTo>
                    <a:pt x="394" y="219"/>
                  </a:lnTo>
                  <a:lnTo>
                    <a:pt x="393" y="219"/>
                  </a:lnTo>
                  <a:lnTo>
                    <a:pt x="394" y="219"/>
                  </a:lnTo>
                  <a:lnTo>
                    <a:pt x="395" y="218"/>
                  </a:lnTo>
                  <a:lnTo>
                    <a:pt x="395" y="217"/>
                  </a:lnTo>
                  <a:lnTo>
                    <a:pt x="395" y="215"/>
                  </a:lnTo>
                  <a:lnTo>
                    <a:pt x="395" y="214"/>
                  </a:lnTo>
                  <a:lnTo>
                    <a:pt x="394" y="213"/>
                  </a:lnTo>
                  <a:lnTo>
                    <a:pt x="394" y="211"/>
                  </a:lnTo>
                  <a:lnTo>
                    <a:pt x="392" y="210"/>
                  </a:lnTo>
                  <a:lnTo>
                    <a:pt x="390" y="210"/>
                  </a:lnTo>
                  <a:lnTo>
                    <a:pt x="390" y="209"/>
                  </a:lnTo>
                  <a:lnTo>
                    <a:pt x="389" y="209"/>
                  </a:lnTo>
                  <a:lnTo>
                    <a:pt x="388" y="209"/>
                  </a:lnTo>
                  <a:lnTo>
                    <a:pt x="385" y="209"/>
                  </a:lnTo>
                  <a:lnTo>
                    <a:pt x="384" y="209"/>
                  </a:lnTo>
                  <a:lnTo>
                    <a:pt x="382" y="210"/>
                  </a:lnTo>
                  <a:lnTo>
                    <a:pt x="381" y="211"/>
                  </a:lnTo>
                  <a:lnTo>
                    <a:pt x="382" y="211"/>
                  </a:lnTo>
                  <a:lnTo>
                    <a:pt x="382" y="213"/>
                  </a:lnTo>
                  <a:lnTo>
                    <a:pt x="382" y="214"/>
                  </a:lnTo>
                  <a:lnTo>
                    <a:pt x="381" y="214"/>
                  </a:lnTo>
                  <a:lnTo>
                    <a:pt x="381" y="213"/>
                  </a:lnTo>
                  <a:lnTo>
                    <a:pt x="381" y="211"/>
                  </a:lnTo>
                  <a:lnTo>
                    <a:pt x="381" y="210"/>
                  </a:lnTo>
                  <a:lnTo>
                    <a:pt x="382" y="209"/>
                  </a:lnTo>
                  <a:lnTo>
                    <a:pt x="382" y="208"/>
                  </a:lnTo>
                  <a:lnTo>
                    <a:pt x="382" y="207"/>
                  </a:lnTo>
                  <a:lnTo>
                    <a:pt x="382" y="206"/>
                  </a:lnTo>
                  <a:lnTo>
                    <a:pt x="382" y="205"/>
                  </a:lnTo>
                  <a:lnTo>
                    <a:pt x="381" y="203"/>
                  </a:lnTo>
                  <a:lnTo>
                    <a:pt x="379" y="200"/>
                  </a:lnTo>
                  <a:lnTo>
                    <a:pt x="378" y="198"/>
                  </a:lnTo>
                  <a:lnTo>
                    <a:pt x="377" y="198"/>
                  </a:lnTo>
                  <a:lnTo>
                    <a:pt x="377" y="197"/>
                  </a:lnTo>
                  <a:lnTo>
                    <a:pt x="373" y="197"/>
                  </a:lnTo>
                  <a:lnTo>
                    <a:pt x="373" y="196"/>
                  </a:lnTo>
                  <a:lnTo>
                    <a:pt x="372" y="196"/>
                  </a:lnTo>
                  <a:lnTo>
                    <a:pt x="372" y="194"/>
                  </a:lnTo>
                  <a:lnTo>
                    <a:pt x="372" y="193"/>
                  </a:lnTo>
                  <a:lnTo>
                    <a:pt x="372" y="192"/>
                  </a:lnTo>
                  <a:lnTo>
                    <a:pt x="371" y="192"/>
                  </a:lnTo>
                  <a:lnTo>
                    <a:pt x="371" y="191"/>
                  </a:lnTo>
                  <a:lnTo>
                    <a:pt x="371" y="190"/>
                  </a:lnTo>
                  <a:lnTo>
                    <a:pt x="372" y="190"/>
                  </a:lnTo>
                  <a:lnTo>
                    <a:pt x="372" y="189"/>
                  </a:lnTo>
                  <a:lnTo>
                    <a:pt x="373" y="189"/>
                  </a:lnTo>
                  <a:lnTo>
                    <a:pt x="373" y="188"/>
                  </a:lnTo>
                  <a:lnTo>
                    <a:pt x="373" y="189"/>
                  </a:lnTo>
                  <a:lnTo>
                    <a:pt x="374" y="189"/>
                  </a:lnTo>
                  <a:lnTo>
                    <a:pt x="376" y="188"/>
                  </a:lnTo>
                  <a:lnTo>
                    <a:pt x="377" y="189"/>
                  </a:lnTo>
                  <a:lnTo>
                    <a:pt x="377" y="191"/>
                  </a:lnTo>
                  <a:lnTo>
                    <a:pt x="379" y="193"/>
                  </a:lnTo>
                  <a:lnTo>
                    <a:pt x="379" y="194"/>
                  </a:lnTo>
                  <a:lnTo>
                    <a:pt x="380" y="194"/>
                  </a:lnTo>
                  <a:lnTo>
                    <a:pt x="380" y="197"/>
                  </a:lnTo>
                  <a:lnTo>
                    <a:pt x="379" y="198"/>
                  </a:lnTo>
                  <a:lnTo>
                    <a:pt x="379" y="199"/>
                  </a:lnTo>
                  <a:lnTo>
                    <a:pt x="380" y="200"/>
                  </a:lnTo>
                  <a:lnTo>
                    <a:pt x="381" y="203"/>
                  </a:lnTo>
                  <a:lnTo>
                    <a:pt x="382" y="203"/>
                  </a:lnTo>
                  <a:lnTo>
                    <a:pt x="386" y="207"/>
                  </a:lnTo>
                  <a:lnTo>
                    <a:pt x="389" y="207"/>
                  </a:lnTo>
                  <a:lnTo>
                    <a:pt x="389" y="206"/>
                  </a:lnTo>
                  <a:lnTo>
                    <a:pt x="390" y="206"/>
                  </a:lnTo>
                  <a:lnTo>
                    <a:pt x="390" y="205"/>
                  </a:lnTo>
                  <a:lnTo>
                    <a:pt x="392" y="205"/>
                  </a:lnTo>
                  <a:lnTo>
                    <a:pt x="392" y="203"/>
                  </a:lnTo>
                  <a:lnTo>
                    <a:pt x="393" y="203"/>
                  </a:lnTo>
                  <a:lnTo>
                    <a:pt x="393" y="205"/>
                  </a:lnTo>
                  <a:lnTo>
                    <a:pt x="394" y="206"/>
                  </a:lnTo>
                  <a:lnTo>
                    <a:pt x="395" y="206"/>
                  </a:lnTo>
                  <a:lnTo>
                    <a:pt x="396" y="207"/>
                  </a:lnTo>
                  <a:lnTo>
                    <a:pt x="398" y="210"/>
                  </a:lnTo>
                  <a:lnTo>
                    <a:pt x="399" y="210"/>
                  </a:lnTo>
                  <a:lnTo>
                    <a:pt x="401" y="210"/>
                  </a:lnTo>
                  <a:lnTo>
                    <a:pt x="404" y="209"/>
                  </a:lnTo>
                  <a:lnTo>
                    <a:pt x="406" y="209"/>
                  </a:lnTo>
                  <a:lnTo>
                    <a:pt x="407" y="208"/>
                  </a:lnTo>
                  <a:lnTo>
                    <a:pt x="407" y="207"/>
                  </a:lnTo>
                  <a:lnTo>
                    <a:pt x="407" y="206"/>
                  </a:lnTo>
                  <a:lnTo>
                    <a:pt x="407" y="203"/>
                  </a:lnTo>
                  <a:lnTo>
                    <a:pt x="406" y="202"/>
                  </a:lnTo>
                  <a:lnTo>
                    <a:pt x="405" y="201"/>
                  </a:lnTo>
                  <a:lnTo>
                    <a:pt x="406" y="201"/>
                  </a:lnTo>
                  <a:lnTo>
                    <a:pt x="405" y="200"/>
                  </a:lnTo>
                  <a:lnTo>
                    <a:pt x="406" y="200"/>
                  </a:lnTo>
                  <a:lnTo>
                    <a:pt x="406" y="199"/>
                  </a:lnTo>
                  <a:lnTo>
                    <a:pt x="405" y="199"/>
                  </a:lnTo>
                  <a:lnTo>
                    <a:pt x="405" y="200"/>
                  </a:lnTo>
                  <a:lnTo>
                    <a:pt x="405" y="201"/>
                  </a:lnTo>
                  <a:lnTo>
                    <a:pt x="404" y="200"/>
                  </a:lnTo>
                  <a:lnTo>
                    <a:pt x="403" y="200"/>
                  </a:lnTo>
                  <a:lnTo>
                    <a:pt x="403" y="201"/>
                  </a:lnTo>
                  <a:lnTo>
                    <a:pt x="402" y="202"/>
                  </a:lnTo>
                  <a:lnTo>
                    <a:pt x="401" y="201"/>
                  </a:lnTo>
                  <a:lnTo>
                    <a:pt x="399" y="201"/>
                  </a:lnTo>
                  <a:lnTo>
                    <a:pt x="398" y="199"/>
                  </a:lnTo>
                  <a:lnTo>
                    <a:pt x="397" y="199"/>
                  </a:lnTo>
                  <a:lnTo>
                    <a:pt x="395" y="199"/>
                  </a:lnTo>
                  <a:lnTo>
                    <a:pt x="394" y="199"/>
                  </a:lnTo>
                  <a:lnTo>
                    <a:pt x="393" y="200"/>
                  </a:lnTo>
                  <a:lnTo>
                    <a:pt x="393" y="201"/>
                  </a:lnTo>
                  <a:lnTo>
                    <a:pt x="392" y="201"/>
                  </a:lnTo>
                  <a:lnTo>
                    <a:pt x="392" y="202"/>
                  </a:lnTo>
                  <a:lnTo>
                    <a:pt x="392" y="203"/>
                  </a:lnTo>
                  <a:lnTo>
                    <a:pt x="390" y="203"/>
                  </a:lnTo>
                  <a:lnTo>
                    <a:pt x="389" y="203"/>
                  </a:lnTo>
                  <a:lnTo>
                    <a:pt x="388" y="203"/>
                  </a:lnTo>
                  <a:lnTo>
                    <a:pt x="387" y="202"/>
                  </a:lnTo>
                  <a:lnTo>
                    <a:pt x="387" y="201"/>
                  </a:lnTo>
                  <a:lnTo>
                    <a:pt x="386" y="201"/>
                  </a:lnTo>
                  <a:lnTo>
                    <a:pt x="382" y="198"/>
                  </a:lnTo>
                  <a:lnTo>
                    <a:pt x="382" y="197"/>
                  </a:lnTo>
                  <a:lnTo>
                    <a:pt x="382" y="196"/>
                  </a:lnTo>
                  <a:lnTo>
                    <a:pt x="382" y="194"/>
                  </a:lnTo>
                  <a:lnTo>
                    <a:pt x="382" y="193"/>
                  </a:lnTo>
                  <a:lnTo>
                    <a:pt x="384" y="192"/>
                  </a:lnTo>
                  <a:lnTo>
                    <a:pt x="384" y="191"/>
                  </a:lnTo>
                  <a:lnTo>
                    <a:pt x="384" y="190"/>
                  </a:lnTo>
                  <a:lnTo>
                    <a:pt x="385" y="189"/>
                  </a:lnTo>
                  <a:lnTo>
                    <a:pt x="385" y="188"/>
                  </a:lnTo>
                  <a:lnTo>
                    <a:pt x="386" y="188"/>
                  </a:lnTo>
                  <a:lnTo>
                    <a:pt x="387" y="188"/>
                  </a:lnTo>
                  <a:lnTo>
                    <a:pt x="388" y="188"/>
                  </a:lnTo>
                  <a:lnTo>
                    <a:pt x="387" y="186"/>
                  </a:lnTo>
                  <a:lnTo>
                    <a:pt x="386" y="186"/>
                  </a:lnTo>
                  <a:lnTo>
                    <a:pt x="386" y="185"/>
                  </a:lnTo>
                  <a:lnTo>
                    <a:pt x="385" y="185"/>
                  </a:lnTo>
                  <a:lnTo>
                    <a:pt x="384" y="185"/>
                  </a:lnTo>
                  <a:lnTo>
                    <a:pt x="384" y="184"/>
                  </a:lnTo>
                  <a:lnTo>
                    <a:pt x="382" y="184"/>
                  </a:lnTo>
                  <a:lnTo>
                    <a:pt x="380" y="184"/>
                  </a:lnTo>
                  <a:lnTo>
                    <a:pt x="377" y="185"/>
                  </a:lnTo>
                  <a:lnTo>
                    <a:pt x="377" y="184"/>
                  </a:lnTo>
                  <a:lnTo>
                    <a:pt x="376" y="183"/>
                  </a:lnTo>
                  <a:lnTo>
                    <a:pt x="376" y="184"/>
                  </a:lnTo>
                  <a:lnTo>
                    <a:pt x="376" y="185"/>
                  </a:lnTo>
                  <a:lnTo>
                    <a:pt x="376" y="186"/>
                  </a:lnTo>
                  <a:lnTo>
                    <a:pt x="374" y="186"/>
                  </a:lnTo>
                  <a:lnTo>
                    <a:pt x="373" y="186"/>
                  </a:lnTo>
                  <a:lnTo>
                    <a:pt x="374" y="184"/>
                  </a:lnTo>
                  <a:lnTo>
                    <a:pt x="374" y="183"/>
                  </a:lnTo>
                  <a:lnTo>
                    <a:pt x="376" y="181"/>
                  </a:lnTo>
                  <a:lnTo>
                    <a:pt x="376" y="180"/>
                  </a:lnTo>
                  <a:lnTo>
                    <a:pt x="374" y="180"/>
                  </a:lnTo>
                  <a:lnTo>
                    <a:pt x="374" y="181"/>
                  </a:lnTo>
                  <a:lnTo>
                    <a:pt x="373" y="184"/>
                  </a:lnTo>
                  <a:lnTo>
                    <a:pt x="372" y="185"/>
                  </a:lnTo>
                  <a:lnTo>
                    <a:pt x="371" y="185"/>
                  </a:lnTo>
                  <a:lnTo>
                    <a:pt x="370" y="185"/>
                  </a:lnTo>
                  <a:lnTo>
                    <a:pt x="370" y="184"/>
                  </a:lnTo>
                  <a:lnTo>
                    <a:pt x="368" y="184"/>
                  </a:lnTo>
                  <a:lnTo>
                    <a:pt x="367" y="184"/>
                  </a:lnTo>
                  <a:lnTo>
                    <a:pt x="367" y="185"/>
                  </a:lnTo>
                  <a:lnTo>
                    <a:pt x="368" y="185"/>
                  </a:lnTo>
                  <a:lnTo>
                    <a:pt x="368" y="186"/>
                  </a:lnTo>
                  <a:lnTo>
                    <a:pt x="364" y="185"/>
                  </a:lnTo>
                  <a:lnTo>
                    <a:pt x="363" y="184"/>
                  </a:lnTo>
                  <a:lnTo>
                    <a:pt x="360" y="183"/>
                  </a:lnTo>
                  <a:lnTo>
                    <a:pt x="359" y="183"/>
                  </a:lnTo>
                  <a:lnTo>
                    <a:pt x="355" y="182"/>
                  </a:lnTo>
                  <a:lnTo>
                    <a:pt x="354" y="181"/>
                  </a:lnTo>
                  <a:lnTo>
                    <a:pt x="354" y="180"/>
                  </a:lnTo>
                  <a:lnTo>
                    <a:pt x="354" y="177"/>
                  </a:lnTo>
                  <a:lnTo>
                    <a:pt x="354" y="176"/>
                  </a:lnTo>
                  <a:lnTo>
                    <a:pt x="354" y="175"/>
                  </a:lnTo>
                  <a:lnTo>
                    <a:pt x="353" y="174"/>
                  </a:lnTo>
                  <a:lnTo>
                    <a:pt x="353" y="173"/>
                  </a:lnTo>
                  <a:lnTo>
                    <a:pt x="351" y="167"/>
                  </a:lnTo>
                  <a:lnTo>
                    <a:pt x="350" y="165"/>
                  </a:lnTo>
                  <a:lnTo>
                    <a:pt x="348" y="163"/>
                  </a:lnTo>
                  <a:lnTo>
                    <a:pt x="344" y="159"/>
                  </a:lnTo>
                  <a:lnTo>
                    <a:pt x="343" y="157"/>
                  </a:lnTo>
                  <a:lnTo>
                    <a:pt x="342" y="156"/>
                  </a:lnTo>
                  <a:lnTo>
                    <a:pt x="340" y="155"/>
                  </a:lnTo>
                  <a:lnTo>
                    <a:pt x="339" y="154"/>
                  </a:lnTo>
                  <a:lnTo>
                    <a:pt x="339" y="155"/>
                  </a:lnTo>
                  <a:lnTo>
                    <a:pt x="340" y="155"/>
                  </a:lnTo>
                  <a:lnTo>
                    <a:pt x="339" y="155"/>
                  </a:lnTo>
                  <a:lnTo>
                    <a:pt x="338" y="154"/>
                  </a:lnTo>
                  <a:lnTo>
                    <a:pt x="335" y="150"/>
                  </a:lnTo>
                  <a:lnTo>
                    <a:pt x="332" y="148"/>
                  </a:lnTo>
                  <a:lnTo>
                    <a:pt x="329" y="144"/>
                  </a:lnTo>
                  <a:lnTo>
                    <a:pt x="327" y="143"/>
                  </a:lnTo>
                  <a:lnTo>
                    <a:pt x="325" y="143"/>
                  </a:lnTo>
                  <a:lnTo>
                    <a:pt x="322" y="142"/>
                  </a:lnTo>
                  <a:lnTo>
                    <a:pt x="321" y="141"/>
                  </a:lnTo>
                  <a:lnTo>
                    <a:pt x="320" y="140"/>
                  </a:lnTo>
                  <a:lnTo>
                    <a:pt x="320" y="139"/>
                  </a:lnTo>
                  <a:lnTo>
                    <a:pt x="319" y="138"/>
                  </a:lnTo>
                  <a:lnTo>
                    <a:pt x="318" y="136"/>
                  </a:lnTo>
                  <a:lnTo>
                    <a:pt x="317" y="135"/>
                  </a:lnTo>
                  <a:lnTo>
                    <a:pt x="311" y="133"/>
                  </a:lnTo>
                  <a:lnTo>
                    <a:pt x="309" y="133"/>
                  </a:lnTo>
                  <a:lnTo>
                    <a:pt x="312" y="131"/>
                  </a:lnTo>
                  <a:lnTo>
                    <a:pt x="313" y="131"/>
                  </a:lnTo>
                  <a:lnTo>
                    <a:pt x="314" y="131"/>
                  </a:lnTo>
                  <a:lnTo>
                    <a:pt x="313" y="131"/>
                  </a:lnTo>
                  <a:lnTo>
                    <a:pt x="310" y="132"/>
                  </a:lnTo>
                  <a:lnTo>
                    <a:pt x="310" y="133"/>
                  </a:lnTo>
                  <a:lnTo>
                    <a:pt x="311" y="133"/>
                  </a:lnTo>
                  <a:lnTo>
                    <a:pt x="312" y="133"/>
                  </a:lnTo>
                  <a:lnTo>
                    <a:pt x="314" y="131"/>
                  </a:lnTo>
                  <a:lnTo>
                    <a:pt x="315" y="132"/>
                  </a:lnTo>
                  <a:lnTo>
                    <a:pt x="315" y="131"/>
                  </a:lnTo>
                  <a:lnTo>
                    <a:pt x="314" y="131"/>
                  </a:lnTo>
                  <a:lnTo>
                    <a:pt x="315" y="131"/>
                  </a:lnTo>
                  <a:lnTo>
                    <a:pt x="317" y="131"/>
                  </a:lnTo>
                  <a:lnTo>
                    <a:pt x="315" y="131"/>
                  </a:lnTo>
                  <a:lnTo>
                    <a:pt x="315" y="130"/>
                  </a:lnTo>
                  <a:lnTo>
                    <a:pt x="315" y="129"/>
                  </a:lnTo>
                  <a:lnTo>
                    <a:pt x="317" y="127"/>
                  </a:lnTo>
                  <a:lnTo>
                    <a:pt x="317" y="126"/>
                  </a:lnTo>
                  <a:lnTo>
                    <a:pt x="317" y="125"/>
                  </a:lnTo>
                  <a:lnTo>
                    <a:pt x="317" y="124"/>
                  </a:lnTo>
                  <a:lnTo>
                    <a:pt x="318" y="124"/>
                  </a:lnTo>
                  <a:lnTo>
                    <a:pt x="318" y="123"/>
                  </a:lnTo>
                  <a:lnTo>
                    <a:pt x="317" y="123"/>
                  </a:lnTo>
                  <a:lnTo>
                    <a:pt x="318" y="123"/>
                  </a:lnTo>
                  <a:lnTo>
                    <a:pt x="318" y="121"/>
                  </a:lnTo>
                  <a:lnTo>
                    <a:pt x="318" y="119"/>
                  </a:lnTo>
                  <a:lnTo>
                    <a:pt x="318" y="118"/>
                  </a:lnTo>
                  <a:lnTo>
                    <a:pt x="318" y="117"/>
                  </a:lnTo>
                  <a:lnTo>
                    <a:pt x="318" y="116"/>
                  </a:lnTo>
                  <a:lnTo>
                    <a:pt x="318" y="115"/>
                  </a:lnTo>
                  <a:lnTo>
                    <a:pt x="318" y="113"/>
                  </a:lnTo>
                  <a:lnTo>
                    <a:pt x="318" y="111"/>
                  </a:lnTo>
                  <a:lnTo>
                    <a:pt x="320" y="111"/>
                  </a:lnTo>
                  <a:lnTo>
                    <a:pt x="321" y="111"/>
                  </a:lnTo>
                  <a:lnTo>
                    <a:pt x="323" y="111"/>
                  </a:lnTo>
                  <a:lnTo>
                    <a:pt x="326" y="113"/>
                  </a:lnTo>
                  <a:lnTo>
                    <a:pt x="331" y="111"/>
                  </a:lnTo>
                  <a:lnTo>
                    <a:pt x="335" y="111"/>
                  </a:lnTo>
                  <a:lnTo>
                    <a:pt x="339" y="110"/>
                  </a:lnTo>
                  <a:lnTo>
                    <a:pt x="345" y="109"/>
                  </a:lnTo>
                  <a:lnTo>
                    <a:pt x="347" y="109"/>
                  </a:lnTo>
                  <a:lnTo>
                    <a:pt x="348" y="108"/>
                  </a:lnTo>
                  <a:lnTo>
                    <a:pt x="350" y="107"/>
                  </a:lnTo>
                  <a:lnTo>
                    <a:pt x="351" y="107"/>
                  </a:lnTo>
                  <a:lnTo>
                    <a:pt x="352" y="106"/>
                  </a:lnTo>
                  <a:lnTo>
                    <a:pt x="353" y="105"/>
                  </a:lnTo>
                  <a:lnTo>
                    <a:pt x="356" y="101"/>
                  </a:lnTo>
                  <a:lnTo>
                    <a:pt x="361" y="93"/>
                  </a:lnTo>
                  <a:lnTo>
                    <a:pt x="362" y="93"/>
                  </a:lnTo>
                  <a:lnTo>
                    <a:pt x="363" y="89"/>
                  </a:lnTo>
                  <a:lnTo>
                    <a:pt x="362" y="92"/>
                  </a:lnTo>
                  <a:lnTo>
                    <a:pt x="362" y="93"/>
                  </a:lnTo>
                  <a:lnTo>
                    <a:pt x="362" y="94"/>
                  </a:lnTo>
                  <a:lnTo>
                    <a:pt x="362" y="93"/>
                  </a:lnTo>
                  <a:lnTo>
                    <a:pt x="363" y="91"/>
                  </a:lnTo>
                  <a:lnTo>
                    <a:pt x="363" y="90"/>
                  </a:lnTo>
                  <a:lnTo>
                    <a:pt x="364" y="90"/>
                  </a:lnTo>
                  <a:lnTo>
                    <a:pt x="363" y="89"/>
                  </a:lnTo>
                  <a:lnTo>
                    <a:pt x="364" y="88"/>
                  </a:lnTo>
                  <a:lnTo>
                    <a:pt x="363" y="88"/>
                  </a:lnTo>
                  <a:lnTo>
                    <a:pt x="364" y="86"/>
                  </a:lnTo>
                  <a:lnTo>
                    <a:pt x="364" y="85"/>
                  </a:lnTo>
                  <a:lnTo>
                    <a:pt x="364" y="84"/>
                  </a:lnTo>
                  <a:lnTo>
                    <a:pt x="364" y="83"/>
                  </a:lnTo>
                  <a:lnTo>
                    <a:pt x="364" y="82"/>
                  </a:lnTo>
                  <a:lnTo>
                    <a:pt x="363" y="81"/>
                  </a:lnTo>
                  <a:lnTo>
                    <a:pt x="364" y="81"/>
                  </a:lnTo>
                  <a:lnTo>
                    <a:pt x="365" y="80"/>
                  </a:lnTo>
                  <a:lnTo>
                    <a:pt x="364" y="80"/>
                  </a:lnTo>
                  <a:lnTo>
                    <a:pt x="365" y="79"/>
                  </a:lnTo>
                  <a:lnTo>
                    <a:pt x="364" y="77"/>
                  </a:lnTo>
                  <a:lnTo>
                    <a:pt x="365" y="77"/>
                  </a:lnTo>
                  <a:lnTo>
                    <a:pt x="367" y="77"/>
                  </a:lnTo>
                  <a:lnTo>
                    <a:pt x="367" y="76"/>
                  </a:lnTo>
                  <a:lnTo>
                    <a:pt x="365" y="75"/>
                  </a:lnTo>
                  <a:lnTo>
                    <a:pt x="365" y="74"/>
                  </a:lnTo>
                  <a:lnTo>
                    <a:pt x="367" y="73"/>
                  </a:lnTo>
                  <a:lnTo>
                    <a:pt x="369" y="71"/>
                  </a:lnTo>
                  <a:lnTo>
                    <a:pt x="369" y="69"/>
                  </a:lnTo>
                  <a:lnTo>
                    <a:pt x="370" y="69"/>
                  </a:lnTo>
                  <a:lnTo>
                    <a:pt x="370" y="68"/>
                  </a:lnTo>
                  <a:lnTo>
                    <a:pt x="371" y="66"/>
                  </a:lnTo>
                  <a:lnTo>
                    <a:pt x="372" y="66"/>
                  </a:lnTo>
                  <a:lnTo>
                    <a:pt x="373" y="65"/>
                  </a:lnTo>
                  <a:lnTo>
                    <a:pt x="373" y="64"/>
                  </a:lnTo>
                  <a:lnTo>
                    <a:pt x="373" y="63"/>
                  </a:lnTo>
                  <a:lnTo>
                    <a:pt x="373" y="62"/>
                  </a:lnTo>
                  <a:lnTo>
                    <a:pt x="376" y="62"/>
                  </a:lnTo>
                  <a:lnTo>
                    <a:pt x="374" y="62"/>
                  </a:lnTo>
                  <a:lnTo>
                    <a:pt x="374" y="60"/>
                  </a:lnTo>
                  <a:lnTo>
                    <a:pt x="376" y="59"/>
                  </a:lnTo>
                  <a:lnTo>
                    <a:pt x="376" y="58"/>
                  </a:lnTo>
                  <a:lnTo>
                    <a:pt x="377" y="57"/>
                  </a:lnTo>
                  <a:lnTo>
                    <a:pt x="378" y="57"/>
                  </a:lnTo>
                  <a:lnTo>
                    <a:pt x="378" y="56"/>
                  </a:lnTo>
                  <a:lnTo>
                    <a:pt x="379" y="55"/>
                  </a:lnTo>
                  <a:lnTo>
                    <a:pt x="380" y="54"/>
                  </a:lnTo>
                  <a:lnTo>
                    <a:pt x="380" y="51"/>
                  </a:lnTo>
                  <a:lnTo>
                    <a:pt x="381" y="50"/>
                  </a:lnTo>
                  <a:lnTo>
                    <a:pt x="382" y="50"/>
                  </a:lnTo>
                  <a:lnTo>
                    <a:pt x="382" y="51"/>
                  </a:lnTo>
                  <a:lnTo>
                    <a:pt x="385" y="51"/>
                  </a:lnTo>
                  <a:lnTo>
                    <a:pt x="385" y="52"/>
                  </a:lnTo>
                  <a:lnTo>
                    <a:pt x="382" y="52"/>
                  </a:lnTo>
                  <a:lnTo>
                    <a:pt x="382" y="54"/>
                  </a:lnTo>
                  <a:lnTo>
                    <a:pt x="384" y="54"/>
                  </a:lnTo>
                  <a:lnTo>
                    <a:pt x="382" y="54"/>
                  </a:lnTo>
                  <a:lnTo>
                    <a:pt x="382" y="55"/>
                  </a:lnTo>
                  <a:lnTo>
                    <a:pt x="382" y="56"/>
                  </a:lnTo>
                  <a:lnTo>
                    <a:pt x="380" y="55"/>
                  </a:lnTo>
                  <a:lnTo>
                    <a:pt x="380" y="56"/>
                  </a:lnTo>
                  <a:lnTo>
                    <a:pt x="379" y="56"/>
                  </a:lnTo>
                  <a:lnTo>
                    <a:pt x="379" y="57"/>
                  </a:lnTo>
                  <a:lnTo>
                    <a:pt x="382" y="57"/>
                  </a:lnTo>
                  <a:lnTo>
                    <a:pt x="382" y="56"/>
                  </a:lnTo>
                  <a:lnTo>
                    <a:pt x="384" y="56"/>
                  </a:lnTo>
                  <a:lnTo>
                    <a:pt x="384" y="55"/>
                  </a:lnTo>
                  <a:lnTo>
                    <a:pt x="385" y="56"/>
                  </a:lnTo>
                  <a:lnTo>
                    <a:pt x="385" y="55"/>
                  </a:lnTo>
                  <a:lnTo>
                    <a:pt x="385" y="54"/>
                  </a:lnTo>
                  <a:lnTo>
                    <a:pt x="386" y="54"/>
                  </a:lnTo>
                  <a:lnTo>
                    <a:pt x="386" y="52"/>
                  </a:lnTo>
                  <a:lnTo>
                    <a:pt x="390" y="52"/>
                  </a:lnTo>
                  <a:lnTo>
                    <a:pt x="393" y="51"/>
                  </a:lnTo>
                  <a:lnTo>
                    <a:pt x="395" y="50"/>
                  </a:lnTo>
                  <a:lnTo>
                    <a:pt x="396" y="51"/>
                  </a:lnTo>
                  <a:lnTo>
                    <a:pt x="396" y="50"/>
                  </a:lnTo>
                  <a:lnTo>
                    <a:pt x="396" y="49"/>
                  </a:lnTo>
                  <a:lnTo>
                    <a:pt x="397" y="49"/>
                  </a:lnTo>
                  <a:lnTo>
                    <a:pt x="401" y="44"/>
                  </a:lnTo>
                  <a:lnTo>
                    <a:pt x="402" y="44"/>
                  </a:lnTo>
                  <a:lnTo>
                    <a:pt x="401" y="44"/>
                  </a:lnTo>
                  <a:lnTo>
                    <a:pt x="399" y="46"/>
                  </a:lnTo>
                  <a:lnTo>
                    <a:pt x="398" y="47"/>
                  </a:lnTo>
                  <a:lnTo>
                    <a:pt x="398" y="46"/>
                  </a:lnTo>
                  <a:lnTo>
                    <a:pt x="399" y="44"/>
                  </a:lnTo>
                  <a:lnTo>
                    <a:pt x="404" y="42"/>
                  </a:lnTo>
                  <a:lnTo>
                    <a:pt x="407" y="38"/>
                  </a:lnTo>
                  <a:lnTo>
                    <a:pt x="407" y="37"/>
                  </a:lnTo>
                  <a:lnTo>
                    <a:pt x="409" y="37"/>
                  </a:lnTo>
                  <a:lnTo>
                    <a:pt x="407" y="38"/>
                  </a:lnTo>
                  <a:lnTo>
                    <a:pt x="409" y="38"/>
                  </a:lnTo>
                  <a:lnTo>
                    <a:pt x="409" y="39"/>
                  </a:lnTo>
                  <a:lnTo>
                    <a:pt x="410" y="38"/>
                  </a:lnTo>
                  <a:lnTo>
                    <a:pt x="411" y="38"/>
                  </a:lnTo>
                  <a:lnTo>
                    <a:pt x="412" y="38"/>
                  </a:lnTo>
                  <a:lnTo>
                    <a:pt x="411" y="39"/>
                  </a:lnTo>
                  <a:lnTo>
                    <a:pt x="411" y="40"/>
                  </a:lnTo>
                  <a:lnTo>
                    <a:pt x="412" y="40"/>
                  </a:lnTo>
                  <a:lnTo>
                    <a:pt x="411" y="41"/>
                  </a:lnTo>
                  <a:lnTo>
                    <a:pt x="410" y="41"/>
                  </a:lnTo>
                  <a:lnTo>
                    <a:pt x="410" y="42"/>
                  </a:lnTo>
                  <a:lnTo>
                    <a:pt x="409" y="42"/>
                  </a:lnTo>
                  <a:lnTo>
                    <a:pt x="407" y="43"/>
                  </a:lnTo>
                  <a:lnTo>
                    <a:pt x="409" y="43"/>
                  </a:lnTo>
                  <a:lnTo>
                    <a:pt x="411" y="42"/>
                  </a:lnTo>
                  <a:lnTo>
                    <a:pt x="412" y="42"/>
                  </a:lnTo>
                  <a:lnTo>
                    <a:pt x="411" y="43"/>
                  </a:lnTo>
                  <a:lnTo>
                    <a:pt x="411" y="44"/>
                  </a:lnTo>
                  <a:lnTo>
                    <a:pt x="410" y="46"/>
                  </a:lnTo>
                  <a:lnTo>
                    <a:pt x="410" y="47"/>
                  </a:lnTo>
                  <a:lnTo>
                    <a:pt x="410" y="48"/>
                  </a:lnTo>
                  <a:lnTo>
                    <a:pt x="409" y="49"/>
                  </a:lnTo>
                  <a:lnTo>
                    <a:pt x="409" y="50"/>
                  </a:lnTo>
                  <a:lnTo>
                    <a:pt x="410" y="48"/>
                  </a:lnTo>
                  <a:lnTo>
                    <a:pt x="411" y="48"/>
                  </a:lnTo>
                  <a:lnTo>
                    <a:pt x="412" y="49"/>
                  </a:lnTo>
                  <a:lnTo>
                    <a:pt x="412" y="50"/>
                  </a:lnTo>
                  <a:lnTo>
                    <a:pt x="411" y="50"/>
                  </a:lnTo>
                  <a:lnTo>
                    <a:pt x="412" y="50"/>
                  </a:lnTo>
                  <a:lnTo>
                    <a:pt x="412" y="51"/>
                  </a:lnTo>
                  <a:lnTo>
                    <a:pt x="413" y="52"/>
                  </a:lnTo>
                  <a:lnTo>
                    <a:pt x="413" y="55"/>
                  </a:lnTo>
                  <a:lnTo>
                    <a:pt x="414" y="56"/>
                  </a:lnTo>
                  <a:lnTo>
                    <a:pt x="414" y="54"/>
                  </a:lnTo>
                  <a:lnTo>
                    <a:pt x="413" y="54"/>
                  </a:lnTo>
                  <a:lnTo>
                    <a:pt x="413" y="52"/>
                  </a:lnTo>
                  <a:lnTo>
                    <a:pt x="413" y="51"/>
                  </a:lnTo>
                  <a:lnTo>
                    <a:pt x="413" y="50"/>
                  </a:lnTo>
                  <a:lnTo>
                    <a:pt x="412" y="49"/>
                  </a:lnTo>
                  <a:lnTo>
                    <a:pt x="413" y="49"/>
                  </a:lnTo>
                  <a:lnTo>
                    <a:pt x="412" y="47"/>
                  </a:lnTo>
                  <a:lnTo>
                    <a:pt x="412" y="46"/>
                  </a:lnTo>
                  <a:lnTo>
                    <a:pt x="412" y="44"/>
                  </a:lnTo>
                  <a:lnTo>
                    <a:pt x="413" y="43"/>
                  </a:lnTo>
                  <a:lnTo>
                    <a:pt x="413" y="42"/>
                  </a:lnTo>
                  <a:lnTo>
                    <a:pt x="414" y="43"/>
                  </a:lnTo>
                  <a:lnTo>
                    <a:pt x="415" y="43"/>
                  </a:lnTo>
                  <a:lnTo>
                    <a:pt x="416" y="42"/>
                  </a:lnTo>
                  <a:lnTo>
                    <a:pt x="418" y="42"/>
                  </a:lnTo>
                  <a:lnTo>
                    <a:pt x="418" y="41"/>
                  </a:lnTo>
                  <a:lnTo>
                    <a:pt x="419" y="42"/>
                  </a:lnTo>
                  <a:lnTo>
                    <a:pt x="420" y="41"/>
                  </a:lnTo>
                  <a:lnTo>
                    <a:pt x="421" y="41"/>
                  </a:lnTo>
                  <a:lnTo>
                    <a:pt x="421" y="40"/>
                  </a:lnTo>
                  <a:lnTo>
                    <a:pt x="419" y="41"/>
                  </a:lnTo>
                  <a:lnTo>
                    <a:pt x="418" y="40"/>
                  </a:lnTo>
                  <a:lnTo>
                    <a:pt x="416" y="40"/>
                  </a:lnTo>
                  <a:lnTo>
                    <a:pt x="416" y="41"/>
                  </a:lnTo>
                  <a:lnTo>
                    <a:pt x="415" y="41"/>
                  </a:lnTo>
                  <a:lnTo>
                    <a:pt x="415" y="42"/>
                  </a:lnTo>
                  <a:lnTo>
                    <a:pt x="414" y="42"/>
                  </a:lnTo>
                  <a:lnTo>
                    <a:pt x="414" y="41"/>
                  </a:lnTo>
                  <a:lnTo>
                    <a:pt x="413" y="40"/>
                  </a:lnTo>
                  <a:lnTo>
                    <a:pt x="413" y="39"/>
                  </a:lnTo>
                  <a:lnTo>
                    <a:pt x="412" y="39"/>
                  </a:lnTo>
                  <a:lnTo>
                    <a:pt x="412" y="38"/>
                  </a:lnTo>
                  <a:lnTo>
                    <a:pt x="412" y="37"/>
                  </a:lnTo>
                  <a:lnTo>
                    <a:pt x="411" y="35"/>
                  </a:lnTo>
                  <a:lnTo>
                    <a:pt x="410" y="35"/>
                  </a:lnTo>
                  <a:lnTo>
                    <a:pt x="410" y="37"/>
                  </a:lnTo>
                  <a:lnTo>
                    <a:pt x="409" y="37"/>
                  </a:lnTo>
                  <a:lnTo>
                    <a:pt x="409" y="35"/>
                  </a:lnTo>
                  <a:lnTo>
                    <a:pt x="412" y="33"/>
                  </a:lnTo>
                  <a:lnTo>
                    <a:pt x="412" y="32"/>
                  </a:lnTo>
                  <a:lnTo>
                    <a:pt x="413" y="32"/>
                  </a:lnTo>
                  <a:lnTo>
                    <a:pt x="414" y="30"/>
                  </a:lnTo>
                  <a:lnTo>
                    <a:pt x="415" y="29"/>
                  </a:lnTo>
                  <a:lnTo>
                    <a:pt x="415" y="27"/>
                  </a:lnTo>
                  <a:lnTo>
                    <a:pt x="416" y="27"/>
                  </a:lnTo>
                  <a:lnTo>
                    <a:pt x="416" y="26"/>
                  </a:lnTo>
                  <a:lnTo>
                    <a:pt x="418" y="26"/>
                  </a:lnTo>
                  <a:lnTo>
                    <a:pt x="419" y="26"/>
                  </a:lnTo>
                  <a:lnTo>
                    <a:pt x="420" y="26"/>
                  </a:lnTo>
                  <a:lnTo>
                    <a:pt x="420" y="25"/>
                  </a:lnTo>
                  <a:lnTo>
                    <a:pt x="423" y="24"/>
                  </a:lnTo>
                  <a:lnTo>
                    <a:pt x="422" y="25"/>
                  </a:lnTo>
                  <a:lnTo>
                    <a:pt x="421" y="25"/>
                  </a:lnTo>
                  <a:lnTo>
                    <a:pt x="420" y="26"/>
                  </a:lnTo>
                  <a:lnTo>
                    <a:pt x="422" y="26"/>
                  </a:lnTo>
                  <a:lnTo>
                    <a:pt x="423" y="26"/>
                  </a:lnTo>
                  <a:lnTo>
                    <a:pt x="423" y="27"/>
                  </a:lnTo>
                  <a:lnTo>
                    <a:pt x="422" y="27"/>
                  </a:lnTo>
                  <a:lnTo>
                    <a:pt x="421" y="27"/>
                  </a:lnTo>
                  <a:lnTo>
                    <a:pt x="419" y="29"/>
                  </a:lnTo>
                  <a:lnTo>
                    <a:pt x="419" y="30"/>
                  </a:lnTo>
                  <a:lnTo>
                    <a:pt x="420" y="30"/>
                  </a:lnTo>
                  <a:lnTo>
                    <a:pt x="421" y="30"/>
                  </a:lnTo>
                  <a:lnTo>
                    <a:pt x="421" y="31"/>
                  </a:lnTo>
                  <a:lnTo>
                    <a:pt x="420" y="31"/>
                  </a:lnTo>
                  <a:lnTo>
                    <a:pt x="421" y="32"/>
                  </a:lnTo>
                  <a:lnTo>
                    <a:pt x="422" y="33"/>
                  </a:lnTo>
                  <a:lnTo>
                    <a:pt x="421" y="31"/>
                  </a:lnTo>
                  <a:lnTo>
                    <a:pt x="421" y="30"/>
                  </a:lnTo>
                  <a:lnTo>
                    <a:pt x="422" y="30"/>
                  </a:lnTo>
                  <a:lnTo>
                    <a:pt x="423" y="30"/>
                  </a:lnTo>
                  <a:lnTo>
                    <a:pt x="426" y="30"/>
                  </a:lnTo>
                  <a:lnTo>
                    <a:pt x="426" y="29"/>
                  </a:lnTo>
                  <a:lnTo>
                    <a:pt x="424" y="27"/>
                  </a:lnTo>
                  <a:lnTo>
                    <a:pt x="429" y="29"/>
                  </a:lnTo>
                  <a:lnTo>
                    <a:pt x="435" y="27"/>
                  </a:lnTo>
                  <a:lnTo>
                    <a:pt x="434" y="27"/>
                  </a:lnTo>
                  <a:lnTo>
                    <a:pt x="432" y="26"/>
                  </a:lnTo>
                  <a:lnTo>
                    <a:pt x="434" y="26"/>
                  </a:lnTo>
                  <a:lnTo>
                    <a:pt x="435" y="26"/>
                  </a:lnTo>
                  <a:lnTo>
                    <a:pt x="439" y="26"/>
                  </a:lnTo>
                  <a:lnTo>
                    <a:pt x="443" y="25"/>
                  </a:lnTo>
                  <a:lnTo>
                    <a:pt x="445" y="23"/>
                  </a:lnTo>
                  <a:lnTo>
                    <a:pt x="446" y="22"/>
                  </a:lnTo>
                  <a:lnTo>
                    <a:pt x="447" y="22"/>
                  </a:lnTo>
                  <a:lnTo>
                    <a:pt x="452" y="16"/>
                  </a:lnTo>
                  <a:lnTo>
                    <a:pt x="454" y="12"/>
                  </a:lnTo>
                  <a:lnTo>
                    <a:pt x="455" y="9"/>
                  </a:lnTo>
                  <a:lnTo>
                    <a:pt x="457" y="5"/>
                  </a:lnTo>
                  <a:lnTo>
                    <a:pt x="460" y="2"/>
                  </a:lnTo>
                  <a:lnTo>
                    <a:pt x="461" y="2"/>
                  </a:lnTo>
                  <a:lnTo>
                    <a:pt x="462" y="1"/>
                  </a:lnTo>
                  <a:lnTo>
                    <a:pt x="463" y="0"/>
                  </a:lnTo>
                  <a:close/>
                  <a:moveTo>
                    <a:pt x="93" y="645"/>
                  </a:moveTo>
                  <a:lnTo>
                    <a:pt x="94" y="645"/>
                  </a:lnTo>
                  <a:lnTo>
                    <a:pt x="95" y="645"/>
                  </a:lnTo>
                  <a:lnTo>
                    <a:pt x="95" y="646"/>
                  </a:lnTo>
                  <a:lnTo>
                    <a:pt x="96" y="646"/>
                  </a:lnTo>
                  <a:lnTo>
                    <a:pt x="96" y="648"/>
                  </a:lnTo>
                  <a:lnTo>
                    <a:pt x="98" y="648"/>
                  </a:lnTo>
                  <a:lnTo>
                    <a:pt x="98" y="649"/>
                  </a:lnTo>
                  <a:lnTo>
                    <a:pt x="99" y="649"/>
                  </a:lnTo>
                  <a:lnTo>
                    <a:pt x="100" y="649"/>
                  </a:lnTo>
                  <a:lnTo>
                    <a:pt x="100" y="650"/>
                  </a:lnTo>
                  <a:lnTo>
                    <a:pt x="101" y="651"/>
                  </a:lnTo>
                  <a:lnTo>
                    <a:pt x="102" y="651"/>
                  </a:lnTo>
                  <a:lnTo>
                    <a:pt x="103" y="651"/>
                  </a:lnTo>
                  <a:lnTo>
                    <a:pt x="104" y="652"/>
                  </a:lnTo>
                  <a:lnTo>
                    <a:pt x="103" y="652"/>
                  </a:lnTo>
                  <a:lnTo>
                    <a:pt x="103" y="651"/>
                  </a:lnTo>
                  <a:lnTo>
                    <a:pt x="102" y="651"/>
                  </a:lnTo>
                  <a:lnTo>
                    <a:pt x="102" y="652"/>
                  </a:lnTo>
                  <a:lnTo>
                    <a:pt x="101" y="652"/>
                  </a:lnTo>
                  <a:lnTo>
                    <a:pt x="100" y="652"/>
                  </a:lnTo>
                  <a:lnTo>
                    <a:pt x="101" y="651"/>
                  </a:lnTo>
                  <a:lnTo>
                    <a:pt x="98" y="650"/>
                  </a:lnTo>
                  <a:lnTo>
                    <a:pt x="98" y="649"/>
                  </a:lnTo>
                  <a:lnTo>
                    <a:pt x="96" y="648"/>
                  </a:lnTo>
                  <a:lnTo>
                    <a:pt x="95" y="646"/>
                  </a:lnTo>
                  <a:lnTo>
                    <a:pt x="94" y="646"/>
                  </a:lnTo>
                  <a:lnTo>
                    <a:pt x="93" y="646"/>
                  </a:lnTo>
                  <a:lnTo>
                    <a:pt x="92" y="646"/>
                  </a:lnTo>
                  <a:lnTo>
                    <a:pt x="92" y="645"/>
                  </a:lnTo>
                  <a:lnTo>
                    <a:pt x="93" y="645"/>
                  </a:lnTo>
                  <a:close/>
                  <a:moveTo>
                    <a:pt x="85" y="641"/>
                  </a:moveTo>
                  <a:lnTo>
                    <a:pt x="86" y="641"/>
                  </a:lnTo>
                  <a:lnTo>
                    <a:pt x="87" y="641"/>
                  </a:lnTo>
                  <a:lnTo>
                    <a:pt x="87" y="642"/>
                  </a:lnTo>
                  <a:lnTo>
                    <a:pt x="86" y="642"/>
                  </a:lnTo>
                  <a:lnTo>
                    <a:pt x="86" y="641"/>
                  </a:lnTo>
                  <a:lnTo>
                    <a:pt x="85" y="641"/>
                  </a:lnTo>
                  <a:close/>
                  <a:moveTo>
                    <a:pt x="90" y="638"/>
                  </a:moveTo>
                  <a:lnTo>
                    <a:pt x="88" y="638"/>
                  </a:lnTo>
                  <a:lnTo>
                    <a:pt x="88" y="637"/>
                  </a:lnTo>
                  <a:lnTo>
                    <a:pt x="90" y="637"/>
                  </a:lnTo>
                  <a:lnTo>
                    <a:pt x="90" y="636"/>
                  </a:lnTo>
                  <a:lnTo>
                    <a:pt x="90" y="637"/>
                  </a:lnTo>
                  <a:lnTo>
                    <a:pt x="91" y="637"/>
                  </a:lnTo>
                  <a:lnTo>
                    <a:pt x="91" y="638"/>
                  </a:lnTo>
                  <a:lnTo>
                    <a:pt x="90" y="638"/>
                  </a:lnTo>
                  <a:close/>
                  <a:moveTo>
                    <a:pt x="107" y="640"/>
                  </a:moveTo>
                  <a:lnTo>
                    <a:pt x="105" y="640"/>
                  </a:lnTo>
                  <a:lnTo>
                    <a:pt x="104" y="638"/>
                  </a:lnTo>
                  <a:lnTo>
                    <a:pt x="104" y="637"/>
                  </a:lnTo>
                  <a:lnTo>
                    <a:pt x="105" y="636"/>
                  </a:lnTo>
                  <a:lnTo>
                    <a:pt x="107" y="636"/>
                  </a:lnTo>
                  <a:lnTo>
                    <a:pt x="108" y="636"/>
                  </a:lnTo>
                  <a:lnTo>
                    <a:pt x="108" y="637"/>
                  </a:lnTo>
                  <a:lnTo>
                    <a:pt x="109" y="637"/>
                  </a:lnTo>
                  <a:lnTo>
                    <a:pt x="108" y="637"/>
                  </a:lnTo>
                  <a:lnTo>
                    <a:pt x="108" y="638"/>
                  </a:lnTo>
                  <a:lnTo>
                    <a:pt x="108" y="640"/>
                  </a:lnTo>
                  <a:lnTo>
                    <a:pt x="107" y="640"/>
                  </a:lnTo>
                  <a:close/>
                  <a:moveTo>
                    <a:pt x="76" y="637"/>
                  </a:moveTo>
                  <a:lnTo>
                    <a:pt x="75" y="637"/>
                  </a:lnTo>
                  <a:lnTo>
                    <a:pt x="76" y="637"/>
                  </a:lnTo>
                  <a:lnTo>
                    <a:pt x="76" y="638"/>
                  </a:lnTo>
                  <a:lnTo>
                    <a:pt x="75" y="638"/>
                  </a:lnTo>
                  <a:lnTo>
                    <a:pt x="74" y="638"/>
                  </a:lnTo>
                  <a:lnTo>
                    <a:pt x="73" y="638"/>
                  </a:lnTo>
                  <a:lnTo>
                    <a:pt x="73" y="641"/>
                  </a:lnTo>
                  <a:lnTo>
                    <a:pt x="71" y="641"/>
                  </a:lnTo>
                  <a:lnTo>
                    <a:pt x="71" y="640"/>
                  </a:lnTo>
                  <a:lnTo>
                    <a:pt x="70" y="640"/>
                  </a:lnTo>
                  <a:lnTo>
                    <a:pt x="71" y="638"/>
                  </a:lnTo>
                  <a:lnTo>
                    <a:pt x="73" y="638"/>
                  </a:lnTo>
                  <a:lnTo>
                    <a:pt x="73" y="637"/>
                  </a:lnTo>
                  <a:lnTo>
                    <a:pt x="74" y="637"/>
                  </a:lnTo>
                  <a:lnTo>
                    <a:pt x="75" y="636"/>
                  </a:lnTo>
                  <a:lnTo>
                    <a:pt x="75" y="634"/>
                  </a:lnTo>
                  <a:lnTo>
                    <a:pt x="76" y="634"/>
                  </a:lnTo>
                  <a:lnTo>
                    <a:pt x="76" y="633"/>
                  </a:lnTo>
                  <a:lnTo>
                    <a:pt x="77" y="634"/>
                  </a:lnTo>
                  <a:lnTo>
                    <a:pt x="77" y="635"/>
                  </a:lnTo>
                  <a:lnTo>
                    <a:pt x="77" y="636"/>
                  </a:lnTo>
                  <a:lnTo>
                    <a:pt x="76" y="636"/>
                  </a:lnTo>
                  <a:lnTo>
                    <a:pt x="76" y="637"/>
                  </a:lnTo>
                  <a:close/>
                  <a:moveTo>
                    <a:pt x="51" y="628"/>
                  </a:moveTo>
                  <a:lnTo>
                    <a:pt x="50" y="627"/>
                  </a:lnTo>
                  <a:lnTo>
                    <a:pt x="51" y="627"/>
                  </a:lnTo>
                  <a:lnTo>
                    <a:pt x="52" y="627"/>
                  </a:lnTo>
                  <a:lnTo>
                    <a:pt x="52" y="628"/>
                  </a:lnTo>
                  <a:lnTo>
                    <a:pt x="51" y="628"/>
                  </a:lnTo>
                  <a:close/>
                  <a:moveTo>
                    <a:pt x="19" y="625"/>
                  </a:moveTo>
                  <a:lnTo>
                    <a:pt x="18" y="625"/>
                  </a:lnTo>
                  <a:lnTo>
                    <a:pt x="18" y="626"/>
                  </a:lnTo>
                  <a:lnTo>
                    <a:pt x="18" y="627"/>
                  </a:lnTo>
                  <a:lnTo>
                    <a:pt x="18" y="628"/>
                  </a:lnTo>
                  <a:lnTo>
                    <a:pt x="17" y="628"/>
                  </a:lnTo>
                  <a:lnTo>
                    <a:pt x="17" y="627"/>
                  </a:lnTo>
                  <a:lnTo>
                    <a:pt x="16" y="627"/>
                  </a:lnTo>
                  <a:lnTo>
                    <a:pt x="15" y="627"/>
                  </a:lnTo>
                  <a:lnTo>
                    <a:pt x="14" y="627"/>
                  </a:lnTo>
                  <a:lnTo>
                    <a:pt x="14" y="626"/>
                  </a:lnTo>
                  <a:lnTo>
                    <a:pt x="15" y="626"/>
                  </a:lnTo>
                  <a:lnTo>
                    <a:pt x="16" y="626"/>
                  </a:lnTo>
                  <a:lnTo>
                    <a:pt x="16" y="625"/>
                  </a:lnTo>
                  <a:lnTo>
                    <a:pt x="17" y="625"/>
                  </a:lnTo>
                  <a:lnTo>
                    <a:pt x="18" y="624"/>
                  </a:lnTo>
                  <a:lnTo>
                    <a:pt x="19" y="624"/>
                  </a:lnTo>
                  <a:lnTo>
                    <a:pt x="19" y="625"/>
                  </a:lnTo>
                  <a:close/>
                  <a:moveTo>
                    <a:pt x="25" y="619"/>
                  </a:moveTo>
                  <a:lnTo>
                    <a:pt x="24" y="619"/>
                  </a:lnTo>
                  <a:lnTo>
                    <a:pt x="24" y="618"/>
                  </a:lnTo>
                  <a:lnTo>
                    <a:pt x="25" y="619"/>
                  </a:lnTo>
                  <a:close/>
                  <a:moveTo>
                    <a:pt x="6" y="612"/>
                  </a:moveTo>
                  <a:lnTo>
                    <a:pt x="7" y="612"/>
                  </a:lnTo>
                  <a:lnTo>
                    <a:pt x="8" y="612"/>
                  </a:lnTo>
                  <a:lnTo>
                    <a:pt x="9" y="612"/>
                  </a:lnTo>
                  <a:lnTo>
                    <a:pt x="10" y="612"/>
                  </a:lnTo>
                  <a:lnTo>
                    <a:pt x="10" y="613"/>
                  </a:lnTo>
                  <a:lnTo>
                    <a:pt x="9" y="613"/>
                  </a:lnTo>
                  <a:lnTo>
                    <a:pt x="10" y="613"/>
                  </a:lnTo>
                  <a:lnTo>
                    <a:pt x="10" y="615"/>
                  </a:lnTo>
                  <a:lnTo>
                    <a:pt x="10" y="613"/>
                  </a:lnTo>
                  <a:lnTo>
                    <a:pt x="11" y="613"/>
                  </a:lnTo>
                  <a:lnTo>
                    <a:pt x="12" y="615"/>
                  </a:lnTo>
                  <a:lnTo>
                    <a:pt x="11" y="615"/>
                  </a:lnTo>
                  <a:lnTo>
                    <a:pt x="11" y="616"/>
                  </a:lnTo>
                  <a:lnTo>
                    <a:pt x="12" y="616"/>
                  </a:lnTo>
                  <a:lnTo>
                    <a:pt x="14" y="616"/>
                  </a:lnTo>
                  <a:lnTo>
                    <a:pt x="12" y="616"/>
                  </a:lnTo>
                  <a:lnTo>
                    <a:pt x="12" y="617"/>
                  </a:lnTo>
                  <a:lnTo>
                    <a:pt x="11" y="616"/>
                  </a:lnTo>
                  <a:lnTo>
                    <a:pt x="10" y="616"/>
                  </a:lnTo>
                  <a:lnTo>
                    <a:pt x="10" y="617"/>
                  </a:lnTo>
                  <a:lnTo>
                    <a:pt x="9" y="617"/>
                  </a:lnTo>
                  <a:lnTo>
                    <a:pt x="9" y="616"/>
                  </a:lnTo>
                  <a:lnTo>
                    <a:pt x="8" y="617"/>
                  </a:lnTo>
                  <a:lnTo>
                    <a:pt x="7" y="618"/>
                  </a:lnTo>
                  <a:lnTo>
                    <a:pt x="6" y="618"/>
                  </a:lnTo>
                  <a:lnTo>
                    <a:pt x="6" y="617"/>
                  </a:lnTo>
                  <a:lnTo>
                    <a:pt x="4" y="617"/>
                  </a:lnTo>
                  <a:lnTo>
                    <a:pt x="3" y="617"/>
                  </a:lnTo>
                  <a:lnTo>
                    <a:pt x="4" y="617"/>
                  </a:lnTo>
                  <a:lnTo>
                    <a:pt x="4" y="616"/>
                  </a:lnTo>
                  <a:lnTo>
                    <a:pt x="4" y="615"/>
                  </a:lnTo>
                  <a:lnTo>
                    <a:pt x="3" y="615"/>
                  </a:lnTo>
                  <a:lnTo>
                    <a:pt x="2" y="616"/>
                  </a:lnTo>
                  <a:lnTo>
                    <a:pt x="2" y="615"/>
                  </a:lnTo>
                  <a:lnTo>
                    <a:pt x="2" y="613"/>
                  </a:lnTo>
                  <a:lnTo>
                    <a:pt x="1" y="613"/>
                  </a:lnTo>
                  <a:lnTo>
                    <a:pt x="1" y="615"/>
                  </a:lnTo>
                  <a:lnTo>
                    <a:pt x="0" y="615"/>
                  </a:lnTo>
                  <a:lnTo>
                    <a:pt x="0" y="613"/>
                  </a:lnTo>
                  <a:lnTo>
                    <a:pt x="1" y="612"/>
                  </a:lnTo>
                  <a:lnTo>
                    <a:pt x="1" y="613"/>
                  </a:lnTo>
                  <a:lnTo>
                    <a:pt x="1" y="612"/>
                  </a:lnTo>
                  <a:lnTo>
                    <a:pt x="2" y="611"/>
                  </a:lnTo>
                  <a:lnTo>
                    <a:pt x="3" y="612"/>
                  </a:lnTo>
                  <a:lnTo>
                    <a:pt x="3" y="611"/>
                  </a:lnTo>
                  <a:lnTo>
                    <a:pt x="4" y="611"/>
                  </a:lnTo>
                  <a:lnTo>
                    <a:pt x="6" y="61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7" name="Freeform 5980">
              <a:extLst>
                <a:ext uri="{FF2B5EF4-FFF2-40B4-BE49-F238E27FC236}">
                  <a16:creationId xmlns:a16="http://schemas.microsoft.com/office/drawing/2014/main" id="{0139B5BE-0080-6A4F-9D72-C1130F279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24701" y="1668463"/>
              <a:ext cx="514350" cy="1662113"/>
            </a:xfrm>
            <a:custGeom>
              <a:avLst/>
              <a:gdLst>
                <a:gd name="T0" fmla="*/ 222 w 324"/>
                <a:gd name="T1" fmla="*/ 1024 h 1047"/>
                <a:gd name="T2" fmla="*/ 215 w 324"/>
                <a:gd name="T3" fmla="*/ 1012 h 1047"/>
                <a:gd name="T4" fmla="*/ 244 w 324"/>
                <a:gd name="T5" fmla="*/ 1003 h 1047"/>
                <a:gd name="T6" fmla="*/ 219 w 324"/>
                <a:gd name="T7" fmla="*/ 994 h 1047"/>
                <a:gd name="T8" fmla="*/ 207 w 324"/>
                <a:gd name="T9" fmla="*/ 993 h 1047"/>
                <a:gd name="T10" fmla="*/ 261 w 324"/>
                <a:gd name="T11" fmla="*/ 1037 h 1047"/>
                <a:gd name="T12" fmla="*/ 231 w 324"/>
                <a:gd name="T13" fmla="*/ 1032 h 1047"/>
                <a:gd name="T14" fmla="*/ 217 w 324"/>
                <a:gd name="T15" fmla="*/ 1015 h 1047"/>
                <a:gd name="T16" fmla="*/ 202 w 324"/>
                <a:gd name="T17" fmla="*/ 994 h 1047"/>
                <a:gd name="T18" fmla="*/ 197 w 324"/>
                <a:gd name="T19" fmla="*/ 973 h 1047"/>
                <a:gd name="T20" fmla="*/ 191 w 324"/>
                <a:gd name="T21" fmla="*/ 960 h 1047"/>
                <a:gd name="T22" fmla="*/ 184 w 324"/>
                <a:gd name="T23" fmla="*/ 952 h 1047"/>
                <a:gd name="T24" fmla="*/ 181 w 324"/>
                <a:gd name="T25" fmla="*/ 949 h 1047"/>
                <a:gd name="T26" fmla="*/ 172 w 324"/>
                <a:gd name="T27" fmla="*/ 936 h 1047"/>
                <a:gd name="T28" fmla="*/ 140 w 324"/>
                <a:gd name="T29" fmla="*/ 945 h 1047"/>
                <a:gd name="T30" fmla="*/ 135 w 324"/>
                <a:gd name="T31" fmla="*/ 942 h 1047"/>
                <a:gd name="T32" fmla="*/ 184 w 324"/>
                <a:gd name="T33" fmla="*/ 939 h 1047"/>
                <a:gd name="T34" fmla="*/ 177 w 324"/>
                <a:gd name="T35" fmla="*/ 931 h 1047"/>
                <a:gd name="T36" fmla="*/ 163 w 324"/>
                <a:gd name="T37" fmla="*/ 922 h 1047"/>
                <a:gd name="T38" fmla="*/ 162 w 324"/>
                <a:gd name="T39" fmla="*/ 916 h 1047"/>
                <a:gd name="T40" fmla="*/ 131 w 324"/>
                <a:gd name="T41" fmla="*/ 908 h 1047"/>
                <a:gd name="T42" fmla="*/ 131 w 324"/>
                <a:gd name="T43" fmla="*/ 931 h 1047"/>
                <a:gd name="T44" fmla="*/ 162 w 324"/>
                <a:gd name="T45" fmla="*/ 908 h 1047"/>
                <a:gd name="T46" fmla="*/ 158 w 324"/>
                <a:gd name="T47" fmla="*/ 890 h 1047"/>
                <a:gd name="T48" fmla="*/ 84 w 324"/>
                <a:gd name="T49" fmla="*/ 404 h 1047"/>
                <a:gd name="T50" fmla="*/ 233 w 324"/>
                <a:gd name="T51" fmla="*/ 408 h 1047"/>
                <a:gd name="T52" fmla="*/ 240 w 324"/>
                <a:gd name="T53" fmla="*/ 387 h 1047"/>
                <a:gd name="T54" fmla="*/ 249 w 324"/>
                <a:gd name="T55" fmla="*/ 408 h 1047"/>
                <a:gd name="T56" fmla="*/ 317 w 324"/>
                <a:gd name="T57" fmla="*/ 1031 h 1047"/>
                <a:gd name="T58" fmla="*/ 255 w 324"/>
                <a:gd name="T59" fmla="*/ 1019 h 1047"/>
                <a:gd name="T60" fmla="*/ 246 w 324"/>
                <a:gd name="T61" fmla="*/ 1002 h 1047"/>
                <a:gd name="T62" fmla="*/ 232 w 324"/>
                <a:gd name="T63" fmla="*/ 992 h 1047"/>
                <a:gd name="T64" fmla="*/ 221 w 324"/>
                <a:gd name="T65" fmla="*/ 989 h 1047"/>
                <a:gd name="T66" fmla="*/ 200 w 324"/>
                <a:gd name="T67" fmla="*/ 975 h 1047"/>
                <a:gd name="T68" fmla="*/ 200 w 324"/>
                <a:gd name="T69" fmla="*/ 960 h 1047"/>
                <a:gd name="T70" fmla="*/ 199 w 324"/>
                <a:gd name="T71" fmla="*/ 952 h 1047"/>
                <a:gd name="T72" fmla="*/ 188 w 324"/>
                <a:gd name="T73" fmla="*/ 933 h 1047"/>
                <a:gd name="T74" fmla="*/ 183 w 324"/>
                <a:gd name="T75" fmla="*/ 919 h 1047"/>
                <a:gd name="T76" fmla="*/ 168 w 324"/>
                <a:gd name="T77" fmla="*/ 910 h 1047"/>
                <a:gd name="T78" fmla="*/ 159 w 324"/>
                <a:gd name="T79" fmla="*/ 894 h 1047"/>
                <a:gd name="T80" fmla="*/ 168 w 324"/>
                <a:gd name="T81" fmla="*/ 876 h 1047"/>
                <a:gd name="T82" fmla="*/ 126 w 324"/>
                <a:gd name="T83" fmla="*/ 818 h 1047"/>
                <a:gd name="T84" fmla="*/ 64 w 324"/>
                <a:gd name="T85" fmla="*/ 771 h 1047"/>
                <a:gd name="T86" fmla="*/ 0 w 324"/>
                <a:gd name="T87" fmla="*/ 644 h 1047"/>
                <a:gd name="T88" fmla="*/ 39 w 324"/>
                <a:gd name="T89" fmla="*/ 420 h 1047"/>
                <a:gd name="T90" fmla="*/ 82 w 324"/>
                <a:gd name="T91" fmla="*/ 430 h 1047"/>
                <a:gd name="T92" fmla="*/ 99 w 324"/>
                <a:gd name="T93" fmla="*/ 406 h 1047"/>
                <a:gd name="T94" fmla="*/ 120 w 324"/>
                <a:gd name="T95" fmla="*/ 410 h 1047"/>
                <a:gd name="T96" fmla="*/ 154 w 324"/>
                <a:gd name="T97" fmla="*/ 383 h 1047"/>
                <a:gd name="T98" fmla="*/ 168 w 324"/>
                <a:gd name="T99" fmla="*/ 390 h 1047"/>
                <a:gd name="T100" fmla="*/ 123 w 324"/>
                <a:gd name="T101" fmla="*/ 423 h 1047"/>
                <a:gd name="T102" fmla="*/ 122 w 324"/>
                <a:gd name="T103" fmla="*/ 439 h 1047"/>
                <a:gd name="T104" fmla="*/ 139 w 324"/>
                <a:gd name="T105" fmla="*/ 415 h 1047"/>
                <a:gd name="T106" fmla="*/ 148 w 324"/>
                <a:gd name="T107" fmla="*/ 405 h 1047"/>
                <a:gd name="T108" fmla="*/ 170 w 324"/>
                <a:gd name="T109" fmla="*/ 397 h 1047"/>
                <a:gd name="T110" fmla="*/ 193 w 324"/>
                <a:gd name="T111" fmla="*/ 364 h 1047"/>
                <a:gd name="T112" fmla="*/ 311 w 324"/>
                <a:gd name="T113" fmla="*/ 283 h 1047"/>
                <a:gd name="T114" fmla="*/ 239 w 324"/>
                <a:gd name="T115" fmla="*/ 298 h 1047"/>
                <a:gd name="T116" fmla="*/ 247 w 324"/>
                <a:gd name="T117" fmla="*/ 248 h 1047"/>
                <a:gd name="T118" fmla="*/ 244 w 324"/>
                <a:gd name="T119" fmla="*/ 174 h 1047"/>
                <a:gd name="T120" fmla="*/ 319 w 324"/>
                <a:gd name="T121" fmla="*/ 72 h 1047"/>
                <a:gd name="T122" fmla="*/ 293 w 324"/>
                <a:gd name="T123" fmla="*/ 82 h 1047"/>
                <a:gd name="T124" fmla="*/ 294 w 324"/>
                <a:gd name="T125" fmla="*/ 40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4" h="1047">
                  <a:moveTo>
                    <a:pt x="265" y="1040"/>
                  </a:moveTo>
                  <a:lnTo>
                    <a:pt x="265" y="1039"/>
                  </a:lnTo>
                  <a:lnTo>
                    <a:pt x="265" y="1040"/>
                  </a:lnTo>
                  <a:close/>
                  <a:moveTo>
                    <a:pt x="266" y="1036"/>
                  </a:moveTo>
                  <a:lnTo>
                    <a:pt x="267" y="1036"/>
                  </a:lnTo>
                  <a:lnTo>
                    <a:pt x="267" y="1037"/>
                  </a:lnTo>
                  <a:lnTo>
                    <a:pt x="266" y="1037"/>
                  </a:lnTo>
                  <a:lnTo>
                    <a:pt x="265" y="1036"/>
                  </a:lnTo>
                  <a:lnTo>
                    <a:pt x="265" y="1035"/>
                  </a:lnTo>
                  <a:lnTo>
                    <a:pt x="266" y="1035"/>
                  </a:lnTo>
                  <a:lnTo>
                    <a:pt x="266" y="1036"/>
                  </a:lnTo>
                  <a:close/>
                  <a:moveTo>
                    <a:pt x="268" y="1036"/>
                  </a:moveTo>
                  <a:lnTo>
                    <a:pt x="267" y="1036"/>
                  </a:lnTo>
                  <a:lnTo>
                    <a:pt x="266" y="1036"/>
                  </a:lnTo>
                  <a:lnTo>
                    <a:pt x="266" y="1035"/>
                  </a:lnTo>
                  <a:lnTo>
                    <a:pt x="267" y="1035"/>
                  </a:lnTo>
                  <a:lnTo>
                    <a:pt x="268" y="1035"/>
                  </a:lnTo>
                  <a:lnTo>
                    <a:pt x="268" y="1036"/>
                  </a:lnTo>
                  <a:lnTo>
                    <a:pt x="269" y="1036"/>
                  </a:lnTo>
                  <a:lnTo>
                    <a:pt x="268" y="1036"/>
                  </a:lnTo>
                  <a:close/>
                  <a:moveTo>
                    <a:pt x="261" y="1033"/>
                  </a:moveTo>
                  <a:lnTo>
                    <a:pt x="263" y="1034"/>
                  </a:lnTo>
                  <a:lnTo>
                    <a:pt x="261" y="1034"/>
                  </a:lnTo>
                  <a:lnTo>
                    <a:pt x="263" y="1034"/>
                  </a:lnTo>
                  <a:lnTo>
                    <a:pt x="263" y="1035"/>
                  </a:lnTo>
                  <a:lnTo>
                    <a:pt x="264" y="1036"/>
                  </a:lnTo>
                  <a:lnTo>
                    <a:pt x="263" y="1036"/>
                  </a:lnTo>
                  <a:lnTo>
                    <a:pt x="263" y="1037"/>
                  </a:lnTo>
                  <a:lnTo>
                    <a:pt x="261" y="1037"/>
                  </a:lnTo>
                  <a:lnTo>
                    <a:pt x="261" y="1036"/>
                  </a:lnTo>
                  <a:lnTo>
                    <a:pt x="261" y="1035"/>
                  </a:lnTo>
                  <a:lnTo>
                    <a:pt x="261" y="1034"/>
                  </a:lnTo>
                  <a:lnTo>
                    <a:pt x="260" y="1033"/>
                  </a:lnTo>
                  <a:lnTo>
                    <a:pt x="260" y="1032"/>
                  </a:lnTo>
                  <a:lnTo>
                    <a:pt x="260" y="1033"/>
                  </a:lnTo>
                  <a:lnTo>
                    <a:pt x="261" y="1033"/>
                  </a:lnTo>
                  <a:close/>
                  <a:moveTo>
                    <a:pt x="265" y="1034"/>
                  </a:moveTo>
                  <a:lnTo>
                    <a:pt x="264" y="1034"/>
                  </a:lnTo>
                  <a:lnTo>
                    <a:pt x="263" y="1033"/>
                  </a:lnTo>
                  <a:lnTo>
                    <a:pt x="261" y="1032"/>
                  </a:lnTo>
                  <a:lnTo>
                    <a:pt x="260" y="1031"/>
                  </a:lnTo>
                  <a:lnTo>
                    <a:pt x="259" y="1031"/>
                  </a:lnTo>
                  <a:lnTo>
                    <a:pt x="259" y="1029"/>
                  </a:lnTo>
                  <a:lnTo>
                    <a:pt x="259" y="1028"/>
                  </a:lnTo>
                  <a:lnTo>
                    <a:pt x="259" y="1029"/>
                  </a:lnTo>
                  <a:lnTo>
                    <a:pt x="261" y="1031"/>
                  </a:lnTo>
                  <a:lnTo>
                    <a:pt x="261" y="1032"/>
                  </a:lnTo>
                  <a:lnTo>
                    <a:pt x="263" y="1033"/>
                  </a:lnTo>
                  <a:lnTo>
                    <a:pt x="264" y="1033"/>
                  </a:lnTo>
                  <a:lnTo>
                    <a:pt x="265" y="1033"/>
                  </a:lnTo>
                  <a:lnTo>
                    <a:pt x="265" y="1034"/>
                  </a:lnTo>
                  <a:close/>
                  <a:moveTo>
                    <a:pt x="259" y="1028"/>
                  </a:moveTo>
                  <a:lnTo>
                    <a:pt x="258" y="1028"/>
                  </a:lnTo>
                  <a:lnTo>
                    <a:pt x="257" y="1027"/>
                  </a:lnTo>
                  <a:lnTo>
                    <a:pt x="257" y="1026"/>
                  </a:lnTo>
                  <a:lnTo>
                    <a:pt x="257" y="1027"/>
                  </a:lnTo>
                  <a:lnTo>
                    <a:pt x="258" y="1027"/>
                  </a:lnTo>
                  <a:lnTo>
                    <a:pt x="259" y="1027"/>
                  </a:lnTo>
                  <a:lnTo>
                    <a:pt x="259" y="1028"/>
                  </a:lnTo>
                  <a:close/>
                  <a:moveTo>
                    <a:pt x="225" y="1027"/>
                  </a:moveTo>
                  <a:lnTo>
                    <a:pt x="224" y="1027"/>
                  </a:lnTo>
                  <a:lnTo>
                    <a:pt x="224" y="1026"/>
                  </a:lnTo>
                  <a:lnTo>
                    <a:pt x="225" y="1026"/>
                  </a:lnTo>
                  <a:lnTo>
                    <a:pt x="225" y="1027"/>
                  </a:lnTo>
                  <a:close/>
                  <a:moveTo>
                    <a:pt x="227" y="1027"/>
                  </a:moveTo>
                  <a:lnTo>
                    <a:pt x="227" y="1028"/>
                  </a:lnTo>
                  <a:lnTo>
                    <a:pt x="226" y="1027"/>
                  </a:lnTo>
                  <a:lnTo>
                    <a:pt x="226" y="1026"/>
                  </a:lnTo>
                  <a:lnTo>
                    <a:pt x="227" y="1026"/>
                  </a:lnTo>
                  <a:lnTo>
                    <a:pt x="227" y="1027"/>
                  </a:lnTo>
                  <a:close/>
                  <a:moveTo>
                    <a:pt x="224" y="1025"/>
                  </a:moveTo>
                  <a:lnTo>
                    <a:pt x="223" y="1025"/>
                  </a:lnTo>
                  <a:lnTo>
                    <a:pt x="222" y="1025"/>
                  </a:lnTo>
                  <a:lnTo>
                    <a:pt x="221" y="1024"/>
                  </a:lnTo>
                  <a:lnTo>
                    <a:pt x="222" y="1024"/>
                  </a:lnTo>
                  <a:lnTo>
                    <a:pt x="221" y="1023"/>
                  </a:lnTo>
                  <a:lnTo>
                    <a:pt x="222" y="1023"/>
                  </a:lnTo>
                  <a:lnTo>
                    <a:pt x="223" y="1022"/>
                  </a:lnTo>
                  <a:lnTo>
                    <a:pt x="223" y="1023"/>
                  </a:lnTo>
                  <a:lnTo>
                    <a:pt x="224" y="1024"/>
                  </a:lnTo>
                  <a:lnTo>
                    <a:pt x="224" y="1025"/>
                  </a:lnTo>
                  <a:close/>
                  <a:moveTo>
                    <a:pt x="264" y="1024"/>
                  </a:moveTo>
                  <a:lnTo>
                    <a:pt x="263" y="1023"/>
                  </a:lnTo>
                  <a:lnTo>
                    <a:pt x="264" y="1023"/>
                  </a:lnTo>
                  <a:lnTo>
                    <a:pt x="264" y="1022"/>
                  </a:lnTo>
                  <a:lnTo>
                    <a:pt x="265" y="1022"/>
                  </a:lnTo>
                  <a:lnTo>
                    <a:pt x="265" y="1023"/>
                  </a:lnTo>
                  <a:lnTo>
                    <a:pt x="264" y="1023"/>
                  </a:lnTo>
                  <a:lnTo>
                    <a:pt x="264" y="1024"/>
                  </a:lnTo>
                  <a:close/>
                  <a:moveTo>
                    <a:pt x="250" y="1019"/>
                  </a:moveTo>
                  <a:lnTo>
                    <a:pt x="251" y="1019"/>
                  </a:lnTo>
                  <a:lnTo>
                    <a:pt x="252" y="1020"/>
                  </a:lnTo>
                  <a:lnTo>
                    <a:pt x="251" y="1020"/>
                  </a:lnTo>
                  <a:lnTo>
                    <a:pt x="250" y="1020"/>
                  </a:lnTo>
                  <a:lnTo>
                    <a:pt x="249" y="1020"/>
                  </a:lnTo>
                  <a:lnTo>
                    <a:pt x="249" y="1019"/>
                  </a:lnTo>
                  <a:lnTo>
                    <a:pt x="250" y="1019"/>
                  </a:lnTo>
                  <a:close/>
                  <a:moveTo>
                    <a:pt x="265" y="1020"/>
                  </a:moveTo>
                  <a:lnTo>
                    <a:pt x="264" y="1020"/>
                  </a:lnTo>
                  <a:lnTo>
                    <a:pt x="263" y="1020"/>
                  </a:lnTo>
                  <a:lnTo>
                    <a:pt x="263" y="1019"/>
                  </a:lnTo>
                  <a:lnTo>
                    <a:pt x="264" y="1019"/>
                  </a:lnTo>
                  <a:lnTo>
                    <a:pt x="264" y="1018"/>
                  </a:lnTo>
                  <a:lnTo>
                    <a:pt x="264" y="1019"/>
                  </a:lnTo>
                  <a:lnTo>
                    <a:pt x="265" y="1019"/>
                  </a:lnTo>
                  <a:lnTo>
                    <a:pt x="265" y="1020"/>
                  </a:lnTo>
                  <a:close/>
                  <a:moveTo>
                    <a:pt x="246" y="1019"/>
                  </a:moveTo>
                  <a:lnTo>
                    <a:pt x="244" y="1019"/>
                  </a:lnTo>
                  <a:lnTo>
                    <a:pt x="244" y="1018"/>
                  </a:lnTo>
                  <a:lnTo>
                    <a:pt x="246" y="1019"/>
                  </a:lnTo>
                  <a:close/>
                  <a:moveTo>
                    <a:pt x="244" y="1020"/>
                  </a:moveTo>
                  <a:lnTo>
                    <a:pt x="243" y="1020"/>
                  </a:lnTo>
                  <a:lnTo>
                    <a:pt x="243" y="1019"/>
                  </a:lnTo>
                  <a:lnTo>
                    <a:pt x="242" y="1018"/>
                  </a:lnTo>
                  <a:lnTo>
                    <a:pt x="242" y="1017"/>
                  </a:lnTo>
                  <a:lnTo>
                    <a:pt x="242" y="1018"/>
                  </a:lnTo>
                  <a:lnTo>
                    <a:pt x="243" y="1018"/>
                  </a:lnTo>
                  <a:lnTo>
                    <a:pt x="244" y="1019"/>
                  </a:lnTo>
                  <a:lnTo>
                    <a:pt x="244" y="1020"/>
                  </a:lnTo>
                  <a:close/>
                  <a:moveTo>
                    <a:pt x="255" y="1014"/>
                  </a:moveTo>
                  <a:lnTo>
                    <a:pt x="254" y="1014"/>
                  </a:lnTo>
                  <a:lnTo>
                    <a:pt x="254" y="1015"/>
                  </a:lnTo>
                  <a:lnTo>
                    <a:pt x="252" y="1016"/>
                  </a:lnTo>
                  <a:lnTo>
                    <a:pt x="251" y="1016"/>
                  </a:lnTo>
                  <a:lnTo>
                    <a:pt x="251" y="1015"/>
                  </a:lnTo>
                  <a:lnTo>
                    <a:pt x="252" y="1014"/>
                  </a:lnTo>
                  <a:lnTo>
                    <a:pt x="254" y="1014"/>
                  </a:lnTo>
                  <a:lnTo>
                    <a:pt x="255" y="1014"/>
                  </a:lnTo>
                  <a:close/>
                  <a:moveTo>
                    <a:pt x="250" y="1016"/>
                  </a:moveTo>
                  <a:lnTo>
                    <a:pt x="250" y="1017"/>
                  </a:lnTo>
                  <a:lnTo>
                    <a:pt x="252" y="1018"/>
                  </a:lnTo>
                  <a:lnTo>
                    <a:pt x="252" y="1019"/>
                  </a:lnTo>
                  <a:lnTo>
                    <a:pt x="251" y="1019"/>
                  </a:lnTo>
                  <a:lnTo>
                    <a:pt x="249" y="1017"/>
                  </a:lnTo>
                  <a:lnTo>
                    <a:pt x="248" y="1017"/>
                  </a:lnTo>
                  <a:lnTo>
                    <a:pt x="248" y="1016"/>
                  </a:lnTo>
                  <a:lnTo>
                    <a:pt x="247" y="1016"/>
                  </a:lnTo>
                  <a:lnTo>
                    <a:pt x="247" y="1015"/>
                  </a:lnTo>
                  <a:lnTo>
                    <a:pt x="246" y="1015"/>
                  </a:lnTo>
                  <a:lnTo>
                    <a:pt x="244" y="1014"/>
                  </a:lnTo>
                  <a:lnTo>
                    <a:pt x="244" y="1012"/>
                  </a:lnTo>
                  <a:lnTo>
                    <a:pt x="246" y="1012"/>
                  </a:lnTo>
                  <a:lnTo>
                    <a:pt x="246" y="1014"/>
                  </a:lnTo>
                  <a:lnTo>
                    <a:pt x="247" y="1014"/>
                  </a:lnTo>
                  <a:lnTo>
                    <a:pt x="248" y="1014"/>
                  </a:lnTo>
                  <a:lnTo>
                    <a:pt x="249" y="1015"/>
                  </a:lnTo>
                  <a:lnTo>
                    <a:pt x="250" y="1016"/>
                  </a:lnTo>
                  <a:close/>
                  <a:moveTo>
                    <a:pt x="214" y="1011"/>
                  </a:moveTo>
                  <a:lnTo>
                    <a:pt x="215" y="1011"/>
                  </a:lnTo>
                  <a:lnTo>
                    <a:pt x="215" y="1012"/>
                  </a:lnTo>
                  <a:lnTo>
                    <a:pt x="215" y="1014"/>
                  </a:lnTo>
                  <a:lnTo>
                    <a:pt x="215" y="1015"/>
                  </a:lnTo>
                  <a:lnTo>
                    <a:pt x="215" y="1016"/>
                  </a:lnTo>
                  <a:lnTo>
                    <a:pt x="216" y="1017"/>
                  </a:lnTo>
                  <a:lnTo>
                    <a:pt x="215" y="1017"/>
                  </a:lnTo>
                  <a:lnTo>
                    <a:pt x="213" y="1017"/>
                  </a:lnTo>
                  <a:lnTo>
                    <a:pt x="213" y="1016"/>
                  </a:lnTo>
                  <a:lnTo>
                    <a:pt x="212" y="1016"/>
                  </a:lnTo>
                  <a:lnTo>
                    <a:pt x="212" y="1015"/>
                  </a:lnTo>
                  <a:lnTo>
                    <a:pt x="210" y="1014"/>
                  </a:lnTo>
                  <a:lnTo>
                    <a:pt x="212" y="1014"/>
                  </a:lnTo>
                  <a:lnTo>
                    <a:pt x="212" y="1012"/>
                  </a:lnTo>
                  <a:lnTo>
                    <a:pt x="212" y="1014"/>
                  </a:lnTo>
                  <a:lnTo>
                    <a:pt x="212" y="1012"/>
                  </a:lnTo>
                  <a:lnTo>
                    <a:pt x="210" y="1012"/>
                  </a:lnTo>
                  <a:lnTo>
                    <a:pt x="210" y="1011"/>
                  </a:lnTo>
                  <a:lnTo>
                    <a:pt x="212" y="1011"/>
                  </a:lnTo>
                  <a:lnTo>
                    <a:pt x="213" y="1011"/>
                  </a:lnTo>
                  <a:lnTo>
                    <a:pt x="214" y="1010"/>
                  </a:lnTo>
                  <a:lnTo>
                    <a:pt x="214" y="1011"/>
                  </a:lnTo>
                  <a:close/>
                  <a:moveTo>
                    <a:pt x="206" y="1008"/>
                  </a:moveTo>
                  <a:lnTo>
                    <a:pt x="206" y="1009"/>
                  </a:lnTo>
                  <a:lnTo>
                    <a:pt x="206" y="1008"/>
                  </a:lnTo>
                  <a:lnTo>
                    <a:pt x="205" y="1008"/>
                  </a:lnTo>
                  <a:lnTo>
                    <a:pt x="206" y="1007"/>
                  </a:lnTo>
                  <a:lnTo>
                    <a:pt x="206" y="1008"/>
                  </a:lnTo>
                  <a:close/>
                  <a:moveTo>
                    <a:pt x="240" y="1008"/>
                  </a:moveTo>
                  <a:lnTo>
                    <a:pt x="240" y="1007"/>
                  </a:lnTo>
                  <a:lnTo>
                    <a:pt x="240" y="1006"/>
                  </a:lnTo>
                  <a:lnTo>
                    <a:pt x="239" y="1006"/>
                  </a:lnTo>
                  <a:lnTo>
                    <a:pt x="239" y="1004"/>
                  </a:lnTo>
                  <a:lnTo>
                    <a:pt x="240" y="1003"/>
                  </a:lnTo>
                  <a:lnTo>
                    <a:pt x="240" y="1002"/>
                  </a:lnTo>
                  <a:lnTo>
                    <a:pt x="241" y="1004"/>
                  </a:lnTo>
                  <a:lnTo>
                    <a:pt x="241" y="1006"/>
                  </a:lnTo>
                  <a:lnTo>
                    <a:pt x="241" y="1007"/>
                  </a:lnTo>
                  <a:lnTo>
                    <a:pt x="240" y="1007"/>
                  </a:lnTo>
                  <a:lnTo>
                    <a:pt x="240" y="1008"/>
                  </a:lnTo>
                  <a:close/>
                  <a:moveTo>
                    <a:pt x="238" y="1008"/>
                  </a:moveTo>
                  <a:lnTo>
                    <a:pt x="237" y="1008"/>
                  </a:lnTo>
                  <a:lnTo>
                    <a:pt x="237" y="1007"/>
                  </a:lnTo>
                  <a:lnTo>
                    <a:pt x="237" y="1006"/>
                  </a:lnTo>
                  <a:lnTo>
                    <a:pt x="235" y="1006"/>
                  </a:lnTo>
                  <a:lnTo>
                    <a:pt x="235" y="1004"/>
                  </a:lnTo>
                  <a:lnTo>
                    <a:pt x="234" y="1004"/>
                  </a:lnTo>
                  <a:lnTo>
                    <a:pt x="234" y="1003"/>
                  </a:lnTo>
                  <a:lnTo>
                    <a:pt x="234" y="1002"/>
                  </a:lnTo>
                  <a:lnTo>
                    <a:pt x="234" y="1001"/>
                  </a:lnTo>
                  <a:lnTo>
                    <a:pt x="235" y="1001"/>
                  </a:lnTo>
                  <a:lnTo>
                    <a:pt x="237" y="1001"/>
                  </a:lnTo>
                  <a:lnTo>
                    <a:pt x="237" y="1002"/>
                  </a:lnTo>
                  <a:lnTo>
                    <a:pt x="238" y="1003"/>
                  </a:lnTo>
                  <a:lnTo>
                    <a:pt x="237" y="1004"/>
                  </a:lnTo>
                  <a:lnTo>
                    <a:pt x="237" y="1006"/>
                  </a:lnTo>
                  <a:lnTo>
                    <a:pt x="237" y="1007"/>
                  </a:lnTo>
                  <a:lnTo>
                    <a:pt x="238" y="1007"/>
                  </a:lnTo>
                  <a:lnTo>
                    <a:pt x="238" y="1008"/>
                  </a:lnTo>
                  <a:close/>
                  <a:moveTo>
                    <a:pt x="242" y="1003"/>
                  </a:moveTo>
                  <a:lnTo>
                    <a:pt x="243" y="1003"/>
                  </a:lnTo>
                  <a:lnTo>
                    <a:pt x="243" y="1004"/>
                  </a:lnTo>
                  <a:lnTo>
                    <a:pt x="242" y="1006"/>
                  </a:lnTo>
                  <a:lnTo>
                    <a:pt x="242" y="1004"/>
                  </a:lnTo>
                  <a:lnTo>
                    <a:pt x="241" y="1004"/>
                  </a:lnTo>
                  <a:lnTo>
                    <a:pt x="242" y="1004"/>
                  </a:lnTo>
                  <a:lnTo>
                    <a:pt x="242" y="1003"/>
                  </a:lnTo>
                  <a:lnTo>
                    <a:pt x="241" y="1003"/>
                  </a:lnTo>
                  <a:lnTo>
                    <a:pt x="240" y="1002"/>
                  </a:lnTo>
                  <a:lnTo>
                    <a:pt x="241" y="1001"/>
                  </a:lnTo>
                  <a:lnTo>
                    <a:pt x="242" y="1001"/>
                  </a:lnTo>
                  <a:lnTo>
                    <a:pt x="242" y="1002"/>
                  </a:lnTo>
                  <a:lnTo>
                    <a:pt x="242" y="1003"/>
                  </a:lnTo>
                  <a:close/>
                  <a:moveTo>
                    <a:pt x="243" y="1001"/>
                  </a:moveTo>
                  <a:lnTo>
                    <a:pt x="244" y="1001"/>
                  </a:lnTo>
                  <a:lnTo>
                    <a:pt x="244" y="1002"/>
                  </a:lnTo>
                  <a:lnTo>
                    <a:pt x="244" y="1003"/>
                  </a:lnTo>
                  <a:lnTo>
                    <a:pt x="244" y="1004"/>
                  </a:lnTo>
                  <a:lnTo>
                    <a:pt x="243" y="1004"/>
                  </a:lnTo>
                  <a:lnTo>
                    <a:pt x="243" y="1003"/>
                  </a:lnTo>
                  <a:lnTo>
                    <a:pt x="243" y="1002"/>
                  </a:lnTo>
                  <a:lnTo>
                    <a:pt x="244" y="1002"/>
                  </a:lnTo>
                  <a:lnTo>
                    <a:pt x="244" y="1001"/>
                  </a:lnTo>
                  <a:lnTo>
                    <a:pt x="243" y="1001"/>
                  </a:lnTo>
                  <a:lnTo>
                    <a:pt x="243" y="1002"/>
                  </a:lnTo>
                  <a:lnTo>
                    <a:pt x="243" y="1003"/>
                  </a:lnTo>
                  <a:lnTo>
                    <a:pt x="242" y="1002"/>
                  </a:lnTo>
                  <a:lnTo>
                    <a:pt x="243" y="1001"/>
                  </a:lnTo>
                  <a:close/>
                  <a:moveTo>
                    <a:pt x="237" y="999"/>
                  </a:moveTo>
                  <a:lnTo>
                    <a:pt x="238" y="999"/>
                  </a:lnTo>
                  <a:lnTo>
                    <a:pt x="238" y="1000"/>
                  </a:lnTo>
                  <a:lnTo>
                    <a:pt x="238" y="1001"/>
                  </a:lnTo>
                  <a:lnTo>
                    <a:pt x="239" y="1002"/>
                  </a:lnTo>
                  <a:lnTo>
                    <a:pt x="239" y="1003"/>
                  </a:lnTo>
                  <a:lnTo>
                    <a:pt x="239" y="1004"/>
                  </a:lnTo>
                  <a:lnTo>
                    <a:pt x="238" y="1004"/>
                  </a:lnTo>
                  <a:lnTo>
                    <a:pt x="238" y="1003"/>
                  </a:lnTo>
                  <a:lnTo>
                    <a:pt x="238" y="1002"/>
                  </a:lnTo>
                  <a:lnTo>
                    <a:pt x="237" y="1002"/>
                  </a:lnTo>
                  <a:lnTo>
                    <a:pt x="237" y="1001"/>
                  </a:lnTo>
                  <a:lnTo>
                    <a:pt x="237" y="1000"/>
                  </a:lnTo>
                  <a:lnTo>
                    <a:pt x="237" y="1001"/>
                  </a:lnTo>
                  <a:lnTo>
                    <a:pt x="235" y="1001"/>
                  </a:lnTo>
                  <a:lnTo>
                    <a:pt x="235" y="1000"/>
                  </a:lnTo>
                  <a:lnTo>
                    <a:pt x="235" y="1001"/>
                  </a:lnTo>
                  <a:lnTo>
                    <a:pt x="234" y="1001"/>
                  </a:lnTo>
                  <a:lnTo>
                    <a:pt x="233" y="1000"/>
                  </a:lnTo>
                  <a:lnTo>
                    <a:pt x="234" y="1000"/>
                  </a:lnTo>
                  <a:lnTo>
                    <a:pt x="235" y="1000"/>
                  </a:lnTo>
                  <a:lnTo>
                    <a:pt x="235" y="999"/>
                  </a:lnTo>
                  <a:lnTo>
                    <a:pt x="235" y="998"/>
                  </a:lnTo>
                  <a:lnTo>
                    <a:pt x="237" y="999"/>
                  </a:lnTo>
                  <a:close/>
                  <a:moveTo>
                    <a:pt x="232" y="999"/>
                  </a:moveTo>
                  <a:lnTo>
                    <a:pt x="231" y="999"/>
                  </a:lnTo>
                  <a:lnTo>
                    <a:pt x="230" y="999"/>
                  </a:lnTo>
                  <a:lnTo>
                    <a:pt x="229" y="999"/>
                  </a:lnTo>
                  <a:lnTo>
                    <a:pt x="227" y="999"/>
                  </a:lnTo>
                  <a:lnTo>
                    <a:pt x="229" y="999"/>
                  </a:lnTo>
                  <a:lnTo>
                    <a:pt x="230" y="999"/>
                  </a:lnTo>
                  <a:lnTo>
                    <a:pt x="230" y="998"/>
                  </a:lnTo>
                  <a:lnTo>
                    <a:pt x="231" y="998"/>
                  </a:lnTo>
                  <a:lnTo>
                    <a:pt x="232" y="998"/>
                  </a:lnTo>
                  <a:lnTo>
                    <a:pt x="232" y="999"/>
                  </a:lnTo>
                  <a:close/>
                  <a:moveTo>
                    <a:pt x="233" y="1000"/>
                  </a:moveTo>
                  <a:lnTo>
                    <a:pt x="232" y="1000"/>
                  </a:lnTo>
                  <a:lnTo>
                    <a:pt x="232" y="999"/>
                  </a:lnTo>
                  <a:lnTo>
                    <a:pt x="232" y="998"/>
                  </a:lnTo>
                  <a:lnTo>
                    <a:pt x="233" y="998"/>
                  </a:lnTo>
                  <a:lnTo>
                    <a:pt x="234" y="998"/>
                  </a:lnTo>
                  <a:lnTo>
                    <a:pt x="234" y="999"/>
                  </a:lnTo>
                  <a:lnTo>
                    <a:pt x="234" y="1000"/>
                  </a:lnTo>
                  <a:lnTo>
                    <a:pt x="233" y="1000"/>
                  </a:lnTo>
                  <a:close/>
                  <a:moveTo>
                    <a:pt x="227" y="999"/>
                  </a:moveTo>
                  <a:lnTo>
                    <a:pt x="226" y="999"/>
                  </a:lnTo>
                  <a:lnTo>
                    <a:pt x="225" y="998"/>
                  </a:lnTo>
                  <a:lnTo>
                    <a:pt x="226" y="998"/>
                  </a:lnTo>
                  <a:lnTo>
                    <a:pt x="227" y="997"/>
                  </a:lnTo>
                  <a:lnTo>
                    <a:pt x="229" y="998"/>
                  </a:lnTo>
                  <a:lnTo>
                    <a:pt x="227" y="999"/>
                  </a:lnTo>
                  <a:close/>
                  <a:moveTo>
                    <a:pt x="216" y="994"/>
                  </a:moveTo>
                  <a:lnTo>
                    <a:pt x="217" y="994"/>
                  </a:lnTo>
                  <a:lnTo>
                    <a:pt x="216" y="994"/>
                  </a:lnTo>
                  <a:lnTo>
                    <a:pt x="216" y="995"/>
                  </a:lnTo>
                  <a:lnTo>
                    <a:pt x="215" y="995"/>
                  </a:lnTo>
                  <a:lnTo>
                    <a:pt x="215" y="994"/>
                  </a:lnTo>
                  <a:lnTo>
                    <a:pt x="216" y="994"/>
                  </a:lnTo>
                  <a:close/>
                  <a:moveTo>
                    <a:pt x="222" y="995"/>
                  </a:moveTo>
                  <a:lnTo>
                    <a:pt x="221" y="995"/>
                  </a:lnTo>
                  <a:lnTo>
                    <a:pt x="218" y="995"/>
                  </a:lnTo>
                  <a:lnTo>
                    <a:pt x="215" y="995"/>
                  </a:lnTo>
                  <a:lnTo>
                    <a:pt x="216" y="995"/>
                  </a:lnTo>
                  <a:lnTo>
                    <a:pt x="219" y="994"/>
                  </a:lnTo>
                  <a:lnTo>
                    <a:pt x="221" y="994"/>
                  </a:lnTo>
                  <a:lnTo>
                    <a:pt x="222" y="994"/>
                  </a:lnTo>
                  <a:lnTo>
                    <a:pt x="222" y="995"/>
                  </a:lnTo>
                  <a:close/>
                  <a:moveTo>
                    <a:pt x="219" y="994"/>
                  </a:moveTo>
                  <a:lnTo>
                    <a:pt x="218" y="994"/>
                  </a:lnTo>
                  <a:lnTo>
                    <a:pt x="217" y="994"/>
                  </a:lnTo>
                  <a:lnTo>
                    <a:pt x="216" y="994"/>
                  </a:lnTo>
                  <a:lnTo>
                    <a:pt x="216" y="993"/>
                  </a:lnTo>
                  <a:lnTo>
                    <a:pt x="217" y="993"/>
                  </a:lnTo>
                  <a:lnTo>
                    <a:pt x="218" y="993"/>
                  </a:lnTo>
                  <a:lnTo>
                    <a:pt x="219" y="993"/>
                  </a:lnTo>
                  <a:lnTo>
                    <a:pt x="219" y="994"/>
                  </a:lnTo>
                  <a:close/>
                  <a:moveTo>
                    <a:pt x="209" y="992"/>
                  </a:moveTo>
                  <a:lnTo>
                    <a:pt x="210" y="992"/>
                  </a:lnTo>
                  <a:lnTo>
                    <a:pt x="212" y="992"/>
                  </a:lnTo>
                  <a:lnTo>
                    <a:pt x="212" y="993"/>
                  </a:lnTo>
                  <a:lnTo>
                    <a:pt x="213" y="993"/>
                  </a:lnTo>
                  <a:lnTo>
                    <a:pt x="212" y="993"/>
                  </a:lnTo>
                  <a:lnTo>
                    <a:pt x="209" y="993"/>
                  </a:lnTo>
                  <a:lnTo>
                    <a:pt x="208" y="993"/>
                  </a:lnTo>
                  <a:lnTo>
                    <a:pt x="207" y="993"/>
                  </a:lnTo>
                  <a:lnTo>
                    <a:pt x="208" y="993"/>
                  </a:lnTo>
                  <a:lnTo>
                    <a:pt x="208" y="992"/>
                  </a:lnTo>
                  <a:lnTo>
                    <a:pt x="209" y="992"/>
                  </a:lnTo>
                  <a:close/>
                  <a:moveTo>
                    <a:pt x="185" y="990"/>
                  </a:moveTo>
                  <a:lnTo>
                    <a:pt x="185" y="989"/>
                  </a:lnTo>
                  <a:lnTo>
                    <a:pt x="187" y="989"/>
                  </a:lnTo>
                  <a:lnTo>
                    <a:pt x="187" y="990"/>
                  </a:lnTo>
                  <a:lnTo>
                    <a:pt x="185" y="990"/>
                  </a:lnTo>
                  <a:close/>
                  <a:moveTo>
                    <a:pt x="222" y="991"/>
                  </a:moveTo>
                  <a:lnTo>
                    <a:pt x="221" y="991"/>
                  </a:lnTo>
                  <a:lnTo>
                    <a:pt x="221" y="992"/>
                  </a:lnTo>
                  <a:lnTo>
                    <a:pt x="221" y="993"/>
                  </a:lnTo>
                  <a:lnTo>
                    <a:pt x="219" y="993"/>
                  </a:lnTo>
                  <a:lnTo>
                    <a:pt x="218" y="992"/>
                  </a:lnTo>
                  <a:lnTo>
                    <a:pt x="218" y="993"/>
                  </a:lnTo>
                  <a:lnTo>
                    <a:pt x="217" y="993"/>
                  </a:lnTo>
                  <a:lnTo>
                    <a:pt x="216" y="993"/>
                  </a:lnTo>
                  <a:lnTo>
                    <a:pt x="216" y="992"/>
                  </a:lnTo>
                  <a:lnTo>
                    <a:pt x="216" y="991"/>
                  </a:lnTo>
                  <a:lnTo>
                    <a:pt x="217" y="991"/>
                  </a:lnTo>
                  <a:lnTo>
                    <a:pt x="217" y="990"/>
                  </a:lnTo>
                  <a:lnTo>
                    <a:pt x="218" y="990"/>
                  </a:lnTo>
                  <a:lnTo>
                    <a:pt x="218" y="989"/>
                  </a:lnTo>
                  <a:lnTo>
                    <a:pt x="219" y="989"/>
                  </a:lnTo>
                  <a:lnTo>
                    <a:pt x="221" y="989"/>
                  </a:lnTo>
                  <a:lnTo>
                    <a:pt x="222" y="989"/>
                  </a:lnTo>
                  <a:lnTo>
                    <a:pt x="222" y="990"/>
                  </a:lnTo>
                  <a:lnTo>
                    <a:pt x="222" y="991"/>
                  </a:lnTo>
                  <a:close/>
                  <a:moveTo>
                    <a:pt x="184" y="989"/>
                  </a:moveTo>
                  <a:lnTo>
                    <a:pt x="184" y="990"/>
                  </a:lnTo>
                  <a:lnTo>
                    <a:pt x="184" y="989"/>
                  </a:lnTo>
                  <a:lnTo>
                    <a:pt x="185" y="989"/>
                  </a:lnTo>
                  <a:lnTo>
                    <a:pt x="184" y="989"/>
                  </a:lnTo>
                  <a:close/>
                  <a:moveTo>
                    <a:pt x="216" y="989"/>
                  </a:moveTo>
                  <a:lnTo>
                    <a:pt x="216" y="990"/>
                  </a:lnTo>
                  <a:lnTo>
                    <a:pt x="216" y="989"/>
                  </a:lnTo>
                  <a:lnTo>
                    <a:pt x="215" y="990"/>
                  </a:lnTo>
                  <a:lnTo>
                    <a:pt x="214" y="990"/>
                  </a:lnTo>
                  <a:lnTo>
                    <a:pt x="213" y="990"/>
                  </a:lnTo>
                  <a:lnTo>
                    <a:pt x="212" y="990"/>
                  </a:lnTo>
                  <a:lnTo>
                    <a:pt x="212" y="989"/>
                  </a:lnTo>
                  <a:lnTo>
                    <a:pt x="213" y="989"/>
                  </a:lnTo>
                  <a:lnTo>
                    <a:pt x="215" y="989"/>
                  </a:lnTo>
                  <a:lnTo>
                    <a:pt x="216" y="989"/>
                  </a:lnTo>
                  <a:close/>
                  <a:moveTo>
                    <a:pt x="197" y="987"/>
                  </a:moveTo>
                  <a:lnTo>
                    <a:pt x="201" y="990"/>
                  </a:lnTo>
                  <a:lnTo>
                    <a:pt x="202" y="990"/>
                  </a:lnTo>
                  <a:lnTo>
                    <a:pt x="202" y="991"/>
                  </a:lnTo>
                  <a:lnTo>
                    <a:pt x="202" y="992"/>
                  </a:lnTo>
                  <a:lnTo>
                    <a:pt x="202" y="991"/>
                  </a:lnTo>
                  <a:lnTo>
                    <a:pt x="204" y="991"/>
                  </a:lnTo>
                  <a:lnTo>
                    <a:pt x="205" y="992"/>
                  </a:lnTo>
                  <a:lnTo>
                    <a:pt x="206" y="993"/>
                  </a:lnTo>
                  <a:lnTo>
                    <a:pt x="207" y="993"/>
                  </a:lnTo>
                  <a:lnTo>
                    <a:pt x="208" y="993"/>
                  </a:lnTo>
                  <a:lnTo>
                    <a:pt x="208" y="994"/>
                  </a:lnTo>
                  <a:lnTo>
                    <a:pt x="209" y="994"/>
                  </a:lnTo>
                  <a:lnTo>
                    <a:pt x="210" y="994"/>
                  </a:lnTo>
                  <a:lnTo>
                    <a:pt x="209" y="994"/>
                  </a:lnTo>
                  <a:lnTo>
                    <a:pt x="210" y="994"/>
                  </a:lnTo>
                  <a:lnTo>
                    <a:pt x="212" y="995"/>
                  </a:lnTo>
                  <a:lnTo>
                    <a:pt x="213" y="995"/>
                  </a:lnTo>
                  <a:lnTo>
                    <a:pt x="214" y="995"/>
                  </a:lnTo>
                  <a:lnTo>
                    <a:pt x="215" y="995"/>
                  </a:lnTo>
                  <a:lnTo>
                    <a:pt x="215" y="997"/>
                  </a:lnTo>
                  <a:lnTo>
                    <a:pt x="216" y="997"/>
                  </a:lnTo>
                  <a:lnTo>
                    <a:pt x="217" y="997"/>
                  </a:lnTo>
                  <a:lnTo>
                    <a:pt x="218" y="997"/>
                  </a:lnTo>
                  <a:lnTo>
                    <a:pt x="219" y="997"/>
                  </a:lnTo>
                  <a:lnTo>
                    <a:pt x="221" y="997"/>
                  </a:lnTo>
                  <a:lnTo>
                    <a:pt x="222" y="997"/>
                  </a:lnTo>
                  <a:lnTo>
                    <a:pt x="223" y="998"/>
                  </a:lnTo>
                  <a:lnTo>
                    <a:pt x="224" y="998"/>
                  </a:lnTo>
                  <a:lnTo>
                    <a:pt x="225" y="999"/>
                  </a:lnTo>
                  <a:lnTo>
                    <a:pt x="227" y="999"/>
                  </a:lnTo>
                  <a:lnTo>
                    <a:pt x="229" y="1000"/>
                  </a:lnTo>
                  <a:lnTo>
                    <a:pt x="231" y="999"/>
                  </a:lnTo>
                  <a:lnTo>
                    <a:pt x="231" y="1000"/>
                  </a:lnTo>
                  <a:lnTo>
                    <a:pt x="232" y="1000"/>
                  </a:lnTo>
                  <a:lnTo>
                    <a:pt x="233" y="1000"/>
                  </a:lnTo>
                  <a:lnTo>
                    <a:pt x="233" y="1001"/>
                  </a:lnTo>
                  <a:lnTo>
                    <a:pt x="233" y="1002"/>
                  </a:lnTo>
                  <a:lnTo>
                    <a:pt x="234" y="1003"/>
                  </a:lnTo>
                  <a:lnTo>
                    <a:pt x="234" y="1004"/>
                  </a:lnTo>
                  <a:lnTo>
                    <a:pt x="234" y="1006"/>
                  </a:lnTo>
                  <a:lnTo>
                    <a:pt x="235" y="1006"/>
                  </a:lnTo>
                  <a:lnTo>
                    <a:pt x="235" y="1007"/>
                  </a:lnTo>
                  <a:lnTo>
                    <a:pt x="237" y="1008"/>
                  </a:lnTo>
                  <a:lnTo>
                    <a:pt x="237" y="1009"/>
                  </a:lnTo>
                  <a:lnTo>
                    <a:pt x="237" y="1010"/>
                  </a:lnTo>
                  <a:lnTo>
                    <a:pt x="241" y="1015"/>
                  </a:lnTo>
                  <a:lnTo>
                    <a:pt x="241" y="1016"/>
                  </a:lnTo>
                  <a:lnTo>
                    <a:pt x="240" y="1015"/>
                  </a:lnTo>
                  <a:lnTo>
                    <a:pt x="240" y="1016"/>
                  </a:lnTo>
                  <a:lnTo>
                    <a:pt x="241" y="1016"/>
                  </a:lnTo>
                  <a:lnTo>
                    <a:pt x="241" y="1017"/>
                  </a:lnTo>
                  <a:lnTo>
                    <a:pt x="242" y="1019"/>
                  </a:lnTo>
                  <a:lnTo>
                    <a:pt x="242" y="1020"/>
                  </a:lnTo>
                  <a:lnTo>
                    <a:pt x="243" y="1020"/>
                  </a:lnTo>
                  <a:lnTo>
                    <a:pt x="244" y="1020"/>
                  </a:lnTo>
                  <a:lnTo>
                    <a:pt x="244" y="1022"/>
                  </a:lnTo>
                  <a:lnTo>
                    <a:pt x="246" y="1022"/>
                  </a:lnTo>
                  <a:lnTo>
                    <a:pt x="247" y="1023"/>
                  </a:lnTo>
                  <a:lnTo>
                    <a:pt x="248" y="1023"/>
                  </a:lnTo>
                  <a:lnTo>
                    <a:pt x="249" y="1023"/>
                  </a:lnTo>
                  <a:lnTo>
                    <a:pt x="250" y="1024"/>
                  </a:lnTo>
                  <a:lnTo>
                    <a:pt x="251" y="1024"/>
                  </a:lnTo>
                  <a:lnTo>
                    <a:pt x="252" y="1024"/>
                  </a:lnTo>
                  <a:lnTo>
                    <a:pt x="252" y="1025"/>
                  </a:lnTo>
                  <a:lnTo>
                    <a:pt x="254" y="1025"/>
                  </a:lnTo>
                  <a:lnTo>
                    <a:pt x="255" y="1025"/>
                  </a:lnTo>
                  <a:lnTo>
                    <a:pt x="256" y="1026"/>
                  </a:lnTo>
                  <a:lnTo>
                    <a:pt x="255" y="1026"/>
                  </a:lnTo>
                  <a:lnTo>
                    <a:pt x="256" y="1027"/>
                  </a:lnTo>
                  <a:lnTo>
                    <a:pt x="256" y="1028"/>
                  </a:lnTo>
                  <a:lnTo>
                    <a:pt x="257" y="1028"/>
                  </a:lnTo>
                  <a:lnTo>
                    <a:pt x="258" y="1029"/>
                  </a:lnTo>
                  <a:lnTo>
                    <a:pt x="258" y="1031"/>
                  </a:lnTo>
                  <a:lnTo>
                    <a:pt x="258" y="1032"/>
                  </a:lnTo>
                  <a:lnTo>
                    <a:pt x="258" y="1031"/>
                  </a:lnTo>
                  <a:lnTo>
                    <a:pt x="257" y="1031"/>
                  </a:lnTo>
                  <a:lnTo>
                    <a:pt x="258" y="1032"/>
                  </a:lnTo>
                  <a:lnTo>
                    <a:pt x="258" y="1033"/>
                  </a:lnTo>
                  <a:lnTo>
                    <a:pt x="259" y="1033"/>
                  </a:lnTo>
                  <a:lnTo>
                    <a:pt x="260" y="1035"/>
                  </a:lnTo>
                  <a:lnTo>
                    <a:pt x="261" y="1035"/>
                  </a:lnTo>
                  <a:lnTo>
                    <a:pt x="261" y="1036"/>
                  </a:lnTo>
                  <a:lnTo>
                    <a:pt x="260" y="1036"/>
                  </a:lnTo>
                  <a:lnTo>
                    <a:pt x="261" y="1037"/>
                  </a:lnTo>
                  <a:lnTo>
                    <a:pt x="261" y="1039"/>
                  </a:lnTo>
                  <a:lnTo>
                    <a:pt x="261" y="1040"/>
                  </a:lnTo>
                  <a:lnTo>
                    <a:pt x="261" y="1041"/>
                  </a:lnTo>
                  <a:lnTo>
                    <a:pt x="263" y="1041"/>
                  </a:lnTo>
                  <a:lnTo>
                    <a:pt x="263" y="1040"/>
                  </a:lnTo>
                  <a:lnTo>
                    <a:pt x="263" y="1039"/>
                  </a:lnTo>
                  <a:lnTo>
                    <a:pt x="263" y="1037"/>
                  </a:lnTo>
                  <a:lnTo>
                    <a:pt x="264" y="1037"/>
                  </a:lnTo>
                  <a:lnTo>
                    <a:pt x="264" y="1039"/>
                  </a:lnTo>
                  <a:lnTo>
                    <a:pt x="264" y="1040"/>
                  </a:lnTo>
                  <a:lnTo>
                    <a:pt x="264" y="1041"/>
                  </a:lnTo>
                  <a:lnTo>
                    <a:pt x="265" y="1042"/>
                  </a:lnTo>
                  <a:lnTo>
                    <a:pt x="265" y="1043"/>
                  </a:lnTo>
                  <a:lnTo>
                    <a:pt x="265" y="1044"/>
                  </a:lnTo>
                  <a:lnTo>
                    <a:pt x="264" y="1044"/>
                  </a:lnTo>
                  <a:lnTo>
                    <a:pt x="263" y="1043"/>
                  </a:lnTo>
                  <a:lnTo>
                    <a:pt x="263" y="1044"/>
                  </a:lnTo>
                  <a:lnTo>
                    <a:pt x="263" y="1045"/>
                  </a:lnTo>
                  <a:lnTo>
                    <a:pt x="261" y="1045"/>
                  </a:lnTo>
                  <a:lnTo>
                    <a:pt x="261" y="1047"/>
                  </a:lnTo>
                  <a:lnTo>
                    <a:pt x="260" y="1047"/>
                  </a:lnTo>
                  <a:lnTo>
                    <a:pt x="259" y="1047"/>
                  </a:lnTo>
                  <a:lnTo>
                    <a:pt x="258" y="1045"/>
                  </a:lnTo>
                  <a:lnTo>
                    <a:pt x="257" y="1045"/>
                  </a:lnTo>
                  <a:lnTo>
                    <a:pt x="256" y="1045"/>
                  </a:lnTo>
                  <a:lnTo>
                    <a:pt x="252" y="1044"/>
                  </a:lnTo>
                  <a:lnTo>
                    <a:pt x="249" y="1042"/>
                  </a:lnTo>
                  <a:lnTo>
                    <a:pt x="248" y="1042"/>
                  </a:lnTo>
                  <a:lnTo>
                    <a:pt x="249" y="1041"/>
                  </a:lnTo>
                  <a:lnTo>
                    <a:pt x="248" y="1041"/>
                  </a:lnTo>
                  <a:lnTo>
                    <a:pt x="247" y="1041"/>
                  </a:lnTo>
                  <a:lnTo>
                    <a:pt x="244" y="1041"/>
                  </a:lnTo>
                  <a:lnTo>
                    <a:pt x="243" y="1040"/>
                  </a:lnTo>
                  <a:lnTo>
                    <a:pt x="242" y="1040"/>
                  </a:lnTo>
                  <a:lnTo>
                    <a:pt x="242" y="1039"/>
                  </a:lnTo>
                  <a:lnTo>
                    <a:pt x="239" y="1037"/>
                  </a:lnTo>
                  <a:lnTo>
                    <a:pt x="238" y="1037"/>
                  </a:lnTo>
                  <a:lnTo>
                    <a:pt x="238" y="1036"/>
                  </a:lnTo>
                  <a:lnTo>
                    <a:pt x="237" y="1035"/>
                  </a:lnTo>
                  <a:lnTo>
                    <a:pt x="238" y="1035"/>
                  </a:lnTo>
                  <a:lnTo>
                    <a:pt x="238" y="1034"/>
                  </a:lnTo>
                  <a:lnTo>
                    <a:pt x="239" y="1034"/>
                  </a:lnTo>
                  <a:lnTo>
                    <a:pt x="240" y="1033"/>
                  </a:lnTo>
                  <a:lnTo>
                    <a:pt x="240" y="1032"/>
                  </a:lnTo>
                  <a:lnTo>
                    <a:pt x="241" y="1032"/>
                  </a:lnTo>
                  <a:lnTo>
                    <a:pt x="242" y="1031"/>
                  </a:lnTo>
                  <a:lnTo>
                    <a:pt x="242" y="1029"/>
                  </a:lnTo>
                  <a:lnTo>
                    <a:pt x="242" y="1028"/>
                  </a:lnTo>
                  <a:lnTo>
                    <a:pt x="243" y="1028"/>
                  </a:lnTo>
                  <a:lnTo>
                    <a:pt x="243" y="1027"/>
                  </a:lnTo>
                  <a:lnTo>
                    <a:pt x="242" y="1027"/>
                  </a:lnTo>
                  <a:lnTo>
                    <a:pt x="242" y="1025"/>
                  </a:lnTo>
                  <a:lnTo>
                    <a:pt x="242" y="1026"/>
                  </a:lnTo>
                  <a:lnTo>
                    <a:pt x="242" y="1027"/>
                  </a:lnTo>
                  <a:lnTo>
                    <a:pt x="242" y="1028"/>
                  </a:lnTo>
                  <a:lnTo>
                    <a:pt x="242" y="1029"/>
                  </a:lnTo>
                  <a:lnTo>
                    <a:pt x="241" y="1029"/>
                  </a:lnTo>
                  <a:lnTo>
                    <a:pt x="241" y="1031"/>
                  </a:lnTo>
                  <a:lnTo>
                    <a:pt x="240" y="1032"/>
                  </a:lnTo>
                  <a:lnTo>
                    <a:pt x="239" y="1031"/>
                  </a:lnTo>
                  <a:lnTo>
                    <a:pt x="239" y="1032"/>
                  </a:lnTo>
                  <a:lnTo>
                    <a:pt x="238" y="1032"/>
                  </a:lnTo>
                  <a:lnTo>
                    <a:pt x="238" y="1031"/>
                  </a:lnTo>
                  <a:lnTo>
                    <a:pt x="237" y="1032"/>
                  </a:lnTo>
                  <a:lnTo>
                    <a:pt x="235" y="1032"/>
                  </a:lnTo>
                  <a:lnTo>
                    <a:pt x="234" y="1032"/>
                  </a:lnTo>
                  <a:lnTo>
                    <a:pt x="235" y="1031"/>
                  </a:lnTo>
                  <a:lnTo>
                    <a:pt x="234" y="1031"/>
                  </a:lnTo>
                  <a:lnTo>
                    <a:pt x="234" y="1029"/>
                  </a:lnTo>
                  <a:lnTo>
                    <a:pt x="234" y="1031"/>
                  </a:lnTo>
                  <a:lnTo>
                    <a:pt x="234" y="1032"/>
                  </a:lnTo>
                  <a:lnTo>
                    <a:pt x="233" y="1032"/>
                  </a:lnTo>
                  <a:lnTo>
                    <a:pt x="233" y="1033"/>
                  </a:lnTo>
                  <a:lnTo>
                    <a:pt x="232" y="1033"/>
                  </a:lnTo>
                  <a:lnTo>
                    <a:pt x="231" y="1032"/>
                  </a:lnTo>
                  <a:lnTo>
                    <a:pt x="230" y="1032"/>
                  </a:lnTo>
                  <a:lnTo>
                    <a:pt x="230" y="1031"/>
                  </a:lnTo>
                  <a:lnTo>
                    <a:pt x="229" y="1031"/>
                  </a:lnTo>
                  <a:lnTo>
                    <a:pt x="229" y="1029"/>
                  </a:lnTo>
                  <a:lnTo>
                    <a:pt x="227" y="1029"/>
                  </a:lnTo>
                  <a:lnTo>
                    <a:pt x="226" y="1029"/>
                  </a:lnTo>
                  <a:lnTo>
                    <a:pt x="226" y="1028"/>
                  </a:lnTo>
                  <a:lnTo>
                    <a:pt x="227" y="1028"/>
                  </a:lnTo>
                  <a:lnTo>
                    <a:pt x="229" y="1028"/>
                  </a:lnTo>
                  <a:lnTo>
                    <a:pt x="230" y="1028"/>
                  </a:lnTo>
                  <a:lnTo>
                    <a:pt x="230" y="1027"/>
                  </a:lnTo>
                  <a:lnTo>
                    <a:pt x="231" y="1026"/>
                  </a:lnTo>
                  <a:lnTo>
                    <a:pt x="230" y="1027"/>
                  </a:lnTo>
                  <a:lnTo>
                    <a:pt x="229" y="1027"/>
                  </a:lnTo>
                  <a:lnTo>
                    <a:pt x="229" y="1026"/>
                  </a:lnTo>
                  <a:lnTo>
                    <a:pt x="229" y="1025"/>
                  </a:lnTo>
                  <a:lnTo>
                    <a:pt x="227" y="1025"/>
                  </a:lnTo>
                  <a:lnTo>
                    <a:pt x="227" y="1024"/>
                  </a:lnTo>
                  <a:lnTo>
                    <a:pt x="229" y="1023"/>
                  </a:lnTo>
                  <a:lnTo>
                    <a:pt x="227" y="1023"/>
                  </a:lnTo>
                  <a:lnTo>
                    <a:pt x="227" y="1024"/>
                  </a:lnTo>
                  <a:lnTo>
                    <a:pt x="227" y="1025"/>
                  </a:lnTo>
                  <a:lnTo>
                    <a:pt x="226" y="1025"/>
                  </a:lnTo>
                  <a:lnTo>
                    <a:pt x="225" y="1025"/>
                  </a:lnTo>
                  <a:lnTo>
                    <a:pt x="225" y="1026"/>
                  </a:lnTo>
                  <a:lnTo>
                    <a:pt x="225" y="1025"/>
                  </a:lnTo>
                  <a:lnTo>
                    <a:pt x="224" y="1025"/>
                  </a:lnTo>
                  <a:lnTo>
                    <a:pt x="225" y="1024"/>
                  </a:lnTo>
                  <a:lnTo>
                    <a:pt x="226" y="1023"/>
                  </a:lnTo>
                  <a:lnTo>
                    <a:pt x="226" y="1022"/>
                  </a:lnTo>
                  <a:lnTo>
                    <a:pt x="226" y="1020"/>
                  </a:lnTo>
                  <a:lnTo>
                    <a:pt x="226" y="1022"/>
                  </a:lnTo>
                  <a:lnTo>
                    <a:pt x="225" y="1022"/>
                  </a:lnTo>
                  <a:lnTo>
                    <a:pt x="225" y="1023"/>
                  </a:lnTo>
                  <a:lnTo>
                    <a:pt x="225" y="1024"/>
                  </a:lnTo>
                  <a:lnTo>
                    <a:pt x="224" y="1024"/>
                  </a:lnTo>
                  <a:lnTo>
                    <a:pt x="224" y="1023"/>
                  </a:lnTo>
                  <a:lnTo>
                    <a:pt x="224" y="1022"/>
                  </a:lnTo>
                  <a:lnTo>
                    <a:pt x="224" y="1020"/>
                  </a:lnTo>
                  <a:lnTo>
                    <a:pt x="223" y="1022"/>
                  </a:lnTo>
                  <a:lnTo>
                    <a:pt x="222" y="1022"/>
                  </a:lnTo>
                  <a:lnTo>
                    <a:pt x="221" y="1020"/>
                  </a:lnTo>
                  <a:lnTo>
                    <a:pt x="221" y="1022"/>
                  </a:lnTo>
                  <a:lnTo>
                    <a:pt x="221" y="1023"/>
                  </a:lnTo>
                  <a:lnTo>
                    <a:pt x="219" y="1023"/>
                  </a:lnTo>
                  <a:lnTo>
                    <a:pt x="219" y="1022"/>
                  </a:lnTo>
                  <a:lnTo>
                    <a:pt x="218" y="1022"/>
                  </a:lnTo>
                  <a:lnTo>
                    <a:pt x="218" y="1020"/>
                  </a:lnTo>
                  <a:lnTo>
                    <a:pt x="217" y="1020"/>
                  </a:lnTo>
                  <a:lnTo>
                    <a:pt x="217" y="1022"/>
                  </a:lnTo>
                  <a:lnTo>
                    <a:pt x="218" y="1022"/>
                  </a:lnTo>
                  <a:lnTo>
                    <a:pt x="217" y="1023"/>
                  </a:lnTo>
                  <a:lnTo>
                    <a:pt x="216" y="1023"/>
                  </a:lnTo>
                  <a:lnTo>
                    <a:pt x="216" y="1022"/>
                  </a:lnTo>
                  <a:lnTo>
                    <a:pt x="216" y="1020"/>
                  </a:lnTo>
                  <a:lnTo>
                    <a:pt x="216" y="1019"/>
                  </a:lnTo>
                  <a:lnTo>
                    <a:pt x="216" y="1018"/>
                  </a:lnTo>
                  <a:lnTo>
                    <a:pt x="216" y="1017"/>
                  </a:lnTo>
                  <a:lnTo>
                    <a:pt x="217" y="1017"/>
                  </a:lnTo>
                  <a:lnTo>
                    <a:pt x="218" y="1016"/>
                  </a:lnTo>
                  <a:lnTo>
                    <a:pt x="219" y="1017"/>
                  </a:lnTo>
                  <a:lnTo>
                    <a:pt x="222" y="1016"/>
                  </a:lnTo>
                  <a:lnTo>
                    <a:pt x="223" y="1016"/>
                  </a:lnTo>
                  <a:lnTo>
                    <a:pt x="223" y="1015"/>
                  </a:lnTo>
                  <a:lnTo>
                    <a:pt x="222" y="1016"/>
                  </a:lnTo>
                  <a:lnTo>
                    <a:pt x="221" y="1016"/>
                  </a:lnTo>
                  <a:lnTo>
                    <a:pt x="219" y="1016"/>
                  </a:lnTo>
                  <a:lnTo>
                    <a:pt x="218" y="1016"/>
                  </a:lnTo>
                  <a:lnTo>
                    <a:pt x="217" y="1016"/>
                  </a:lnTo>
                  <a:lnTo>
                    <a:pt x="217" y="1015"/>
                  </a:lnTo>
                  <a:lnTo>
                    <a:pt x="218" y="1014"/>
                  </a:lnTo>
                  <a:lnTo>
                    <a:pt x="218" y="1012"/>
                  </a:lnTo>
                  <a:lnTo>
                    <a:pt x="217" y="1012"/>
                  </a:lnTo>
                  <a:lnTo>
                    <a:pt x="217" y="1014"/>
                  </a:lnTo>
                  <a:lnTo>
                    <a:pt x="217" y="1015"/>
                  </a:lnTo>
                  <a:lnTo>
                    <a:pt x="216" y="1015"/>
                  </a:lnTo>
                  <a:lnTo>
                    <a:pt x="215" y="1012"/>
                  </a:lnTo>
                  <a:lnTo>
                    <a:pt x="215" y="1011"/>
                  </a:lnTo>
                  <a:lnTo>
                    <a:pt x="215" y="1010"/>
                  </a:lnTo>
                  <a:lnTo>
                    <a:pt x="214" y="1011"/>
                  </a:lnTo>
                  <a:lnTo>
                    <a:pt x="214" y="1010"/>
                  </a:lnTo>
                  <a:lnTo>
                    <a:pt x="213" y="1009"/>
                  </a:lnTo>
                  <a:lnTo>
                    <a:pt x="213" y="1010"/>
                  </a:lnTo>
                  <a:lnTo>
                    <a:pt x="212" y="1010"/>
                  </a:lnTo>
                  <a:lnTo>
                    <a:pt x="212" y="1009"/>
                  </a:lnTo>
                  <a:lnTo>
                    <a:pt x="210" y="1009"/>
                  </a:lnTo>
                  <a:lnTo>
                    <a:pt x="210" y="1010"/>
                  </a:lnTo>
                  <a:lnTo>
                    <a:pt x="210" y="1011"/>
                  </a:lnTo>
                  <a:lnTo>
                    <a:pt x="209" y="1011"/>
                  </a:lnTo>
                  <a:lnTo>
                    <a:pt x="208" y="1011"/>
                  </a:lnTo>
                  <a:lnTo>
                    <a:pt x="206" y="1009"/>
                  </a:lnTo>
                  <a:lnTo>
                    <a:pt x="207" y="1008"/>
                  </a:lnTo>
                  <a:lnTo>
                    <a:pt x="207" y="1007"/>
                  </a:lnTo>
                  <a:lnTo>
                    <a:pt x="208" y="1006"/>
                  </a:lnTo>
                  <a:lnTo>
                    <a:pt x="208" y="1004"/>
                  </a:lnTo>
                  <a:lnTo>
                    <a:pt x="208" y="1006"/>
                  </a:lnTo>
                  <a:lnTo>
                    <a:pt x="207" y="1006"/>
                  </a:lnTo>
                  <a:lnTo>
                    <a:pt x="206" y="1006"/>
                  </a:lnTo>
                  <a:lnTo>
                    <a:pt x="206" y="1004"/>
                  </a:lnTo>
                  <a:lnTo>
                    <a:pt x="206" y="1006"/>
                  </a:lnTo>
                  <a:lnTo>
                    <a:pt x="206" y="1007"/>
                  </a:lnTo>
                  <a:lnTo>
                    <a:pt x="205" y="1007"/>
                  </a:lnTo>
                  <a:lnTo>
                    <a:pt x="204" y="1007"/>
                  </a:lnTo>
                  <a:lnTo>
                    <a:pt x="202" y="1007"/>
                  </a:lnTo>
                  <a:lnTo>
                    <a:pt x="202" y="1006"/>
                  </a:lnTo>
                  <a:lnTo>
                    <a:pt x="204" y="1004"/>
                  </a:lnTo>
                  <a:lnTo>
                    <a:pt x="202" y="1004"/>
                  </a:lnTo>
                  <a:lnTo>
                    <a:pt x="204" y="1003"/>
                  </a:lnTo>
                  <a:lnTo>
                    <a:pt x="202" y="1003"/>
                  </a:lnTo>
                  <a:lnTo>
                    <a:pt x="202" y="1004"/>
                  </a:lnTo>
                  <a:lnTo>
                    <a:pt x="201" y="1004"/>
                  </a:lnTo>
                  <a:lnTo>
                    <a:pt x="201" y="1006"/>
                  </a:lnTo>
                  <a:lnTo>
                    <a:pt x="200" y="1006"/>
                  </a:lnTo>
                  <a:lnTo>
                    <a:pt x="200" y="1004"/>
                  </a:lnTo>
                  <a:lnTo>
                    <a:pt x="200" y="1003"/>
                  </a:lnTo>
                  <a:lnTo>
                    <a:pt x="199" y="1004"/>
                  </a:lnTo>
                  <a:lnTo>
                    <a:pt x="198" y="1006"/>
                  </a:lnTo>
                  <a:lnTo>
                    <a:pt x="197" y="1006"/>
                  </a:lnTo>
                  <a:lnTo>
                    <a:pt x="197" y="1004"/>
                  </a:lnTo>
                  <a:lnTo>
                    <a:pt x="197" y="1003"/>
                  </a:lnTo>
                  <a:lnTo>
                    <a:pt x="198" y="1002"/>
                  </a:lnTo>
                  <a:lnTo>
                    <a:pt x="199" y="1002"/>
                  </a:lnTo>
                  <a:lnTo>
                    <a:pt x="198" y="1002"/>
                  </a:lnTo>
                  <a:lnTo>
                    <a:pt x="198" y="1001"/>
                  </a:lnTo>
                  <a:lnTo>
                    <a:pt x="197" y="1001"/>
                  </a:lnTo>
                  <a:lnTo>
                    <a:pt x="198" y="1001"/>
                  </a:lnTo>
                  <a:lnTo>
                    <a:pt x="198" y="1000"/>
                  </a:lnTo>
                  <a:lnTo>
                    <a:pt x="198" y="1001"/>
                  </a:lnTo>
                  <a:lnTo>
                    <a:pt x="197" y="1001"/>
                  </a:lnTo>
                  <a:lnTo>
                    <a:pt x="197" y="1000"/>
                  </a:lnTo>
                  <a:lnTo>
                    <a:pt x="196" y="1000"/>
                  </a:lnTo>
                  <a:lnTo>
                    <a:pt x="196" y="999"/>
                  </a:lnTo>
                  <a:lnTo>
                    <a:pt x="196" y="998"/>
                  </a:lnTo>
                  <a:lnTo>
                    <a:pt x="196" y="997"/>
                  </a:lnTo>
                  <a:lnTo>
                    <a:pt x="197" y="998"/>
                  </a:lnTo>
                  <a:lnTo>
                    <a:pt x="197" y="997"/>
                  </a:lnTo>
                  <a:lnTo>
                    <a:pt x="198" y="997"/>
                  </a:lnTo>
                  <a:lnTo>
                    <a:pt x="199" y="997"/>
                  </a:lnTo>
                  <a:lnTo>
                    <a:pt x="201" y="997"/>
                  </a:lnTo>
                  <a:lnTo>
                    <a:pt x="201" y="998"/>
                  </a:lnTo>
                  <a:lnTo>
                    <a:pt x="202" y="999"/>
                  </a:lnTo>
                  <a:lnTo>
                    <a:pt x="204" y="999"/>
                  </a:lnTo>
                  <a:lnTo>
                    <a:pt x="202" y="998"/>
                  </a:lnTo>
                  <a:lnTo>
                    <a:pt x="202" y="997"/>
                  </a:lnTo>
                  <a:lnTo>
                    <a:pt x="201" y="997"/>
                  </a:lnTo>
                  <a:lnTo>
                    <a:pt x="201" y="995"/>
                  </a:lnTo>
                  <a:lnTo>
                    <a:pt x="202" y="995"/>
                  </a:lnTo>
                  <a:lnTo>
                    <a:pt x="202" y="994"/>
                  </a:lnTo>
                  <a:lnTo>
                    <a:pt x="204" y="994"/>
                  </a:lnTo>
                  <a:lnTo>
                    <a:pt x="202" y="994"/>
                  </a:lnTo>
                  <a:lnTo>
                    <a:pt x="201" y="994"/>
                  </a:lnTo>
                  <a:lnTo>
                    <a:pt x="200" y="994"/>
                  </a:lnTo>
                  <a:lnTo>
                    <a:pt x="198" y="993"/>
                  </a:lnTo>
                  <a:lnTo>
                    <a:pt x="197" y="993"/>
                  </a:lnTo>
                  <a:lnTo>
                    <a:pt x="197" y="994"/>
                  </a:lnTo>
                  <a:lnTo>
                    <a:pt x="198" y="994"/>
                  </a:lnTo>
                  <a:lnTo>
                    <a:pt x="199" y="994"/>
                  </a:lnTo>
                  <a:lnTo>
                    <a:pt x="200" y="994"/>
                  </a:lnTo>
                  <a:lnTo>
                    <a:pt x="201" y="995"/>
                  </a:lnTo>
                  <a:lnTo>
                    <a:pt x="200" y="995"/>
                  </a:lnTo>
                  <a:lnTo>
                    <a:pt x="197" y="997"/>
                  </a:lnTo>
                  <a:lnTo>
                    <a:pt x="196" y="997"/>
                  </a:lnTo>
                  <a:lnTo>
                    <a:pt x="195" y="997"/>
                  </a:lnTo>
                  <a:lnTo>
                    <a:pt x="193" y="997"/>
                  </a:lnTo>
                  <a:lnTo>
                    <a:pt x="195" y="997"/>
                  </a:lnTo>
                  <a:lnTo>
                    <a:pt x="195" y="998"/>
                  </a:lnTo>
                  <a:lnTo>
                    <a:pt x="193" y="998"/>
                  </a:lnTo>
                  <a:lnTo>
                    <a:pt x="193" y="997"/>
                  </a:lnTo>
                  <a:lnTo>
                    <a:pt x="192" y="997"/>
                  </a:lnTo>
                  <a:lnTo>
                    <a:pt x="192" y="995"/>
                  </a:lnTo>
                  <a:lnTo>
                    <a:pt x="191" y="995"/>
                  </a:lnTo>
                  <a:lnTo>
                    <a:pt x="191" y="994"/>
                  </a:lnTo>
                  <a:lnTo>
                    <a:pt x="190" y="994"/>
                  </a:lnTo>
                  <a:lnTo>
                    <a:pt x="190" y="993"/>
                  </a:lnTo>
                  <a:lnTo>
                    <a:pt x="191" y="992"/>
                  </a:lnTo>
                  <a:lnTo>
                    <a:pt x="190" y="992"/>
                  </a:lnTo>
                  <a:lnTo>
                    <a:pt x="189" y="992"/>
                  </a:lnTo>
                  <a:lnTo>
                    <a:pt x="189" y="991"/>
                  </a:lnTo>
                  <a:lnTo>
                    <a:pt x="189" y="990"/>
                  </a:lnTo>
                  <a:lnTo>
                    <a:pt x="190" y="989"/>
                  </a:lnTo>
                  <a:lnTo>
                    <a:pt x="190" y="990"/>
                  </a:lnTo>
                  <a:lnTo>
                    <a:pt x="191" y="989"/>
                  </a:lnTo>
                  <a:lnTo>
                    <a:pt x="192" y="989"/>
                  </a:lnTo>
                  <a:lnTo>
                    <a:pt x="193" y="987"/>
                  </a:lnTo>
                  <a:lnTo>
                    <a:pt x="195" y="987"/>
                  </a:lnTo>
                  <a:lnTo>
                    <a:pt x="196" y="987"/>
                  </a:lnTo>
                  <a:lnTo>
                    <a:pt x="197" y="987"/>
                  </a:lnTo>
                  <a:close/>
                  <a:moveTo>
                    <a:pt x="200" y="989"/>
                  </a:moveTo>
                  <a:lnTo>
                    <a:pt x="199" y="989"/>
                  </a:lnTo>
                  <a:lnTo>
                    <a:pt x="199" y="987"/>
                  </a:lnTo>
                  <a:lnTo>
                    <a:pt x="198" y="987"/>
                  </a:lnTo>
                  <a:lnTo>
                    <a:pt x="197" y="987"/>
                  </a:lnTo>
                  <a:lnTo>
                    <a:pt x="198" y="986"/>
                  </a:lnTo>
                  <a:lnTo>
                    <a:pt x="199" y="986"/>
                  </a:lnTo>
                  <a:lnTo>
                    <a:pt x="200" y="987"/>
                  </a:lnTo>
                  <a:lnTo>
                    <a:pt x="200" y="989"/>
                  </a:lnTo>
                  <a:close/>
                  <a:moveTo>
                    <a:pt x="197" y="986"/>
                  </a:moveTo>
                  <a:lnTo>
                    <a:pt x="197" y="987"/>
                  </a:lnTo>
                  <a:lnTo>
                    <a:pt x="196" y="987"/>
                  </a:lnTo>
                  <a:lnTo>
                    <a:pt x="196" y="986"/>
                  </a:lnTo>
                  <a:lnTo>
                    <a:pt x="197" y="986"/>
                  </a:lnTo>
                  <a:close/>
                  <a:moveTo>
                    <a:pt x="201" y="983"/>
                  </a:moveTo>
                  <a:lnTo>
                    <a:pt x="200" y="983"/>
                  </a:lnTo>
                  <a:lnTo>
                    <a:pt x="201" y="983"/>
                  </a:lnTo>
                  <a:lnTo>
                    <a:pt x="202" y="983"/>
                  </a:lnTo>
                  <a:lnTo>
                    <a:pt x="201" y="983"/>
                  </a:lnTo>
                  <a:close/>
                  <a:moveTo>
                    <a:pt x="197" y="973"/>
                  </a:moveTo>
                  <a:lnTo>
                    <a:pt x="197" y="974"/>
                  </a:lnTo>
                  <a:lnTo>
                    <a:pt x="196" y="975"/>
                  </a:lnTo>
                  <a:lnTo>
                    <a:pt x="196" y="974"/>
                  </a:lnTo>
                  <a:lnTo>
                    <a:pt x="195" y="974"/>
                  </a:lnTo>
                  <a:lnTo>
                    <a:pt x="193" y="974"/>
                  </a:lnTo>
                  <a:lnTo>
                    <a:pt x="193" y="973"/>
                  </a:lnTo>
                  <a:lnTo>
                    <a:pt x="193" y="972"/>
                  </a:lnTo>
                  <a:lnTo>
                    <a:pt x="192" y="970"/>
                  </a:lnTo>
                  <a:lnTo>
                    <a:pt x="192" y="969"/>
                  </a:lnTo>
                  <a:lnTo>
                    <a:pt x="193" y="968"/>
                  </a:lnTo>
                  <a:lnTo>
                    <a:pt x="195" y="967"/>
                  </a:lnTo>
                  <a:lnTo>
                    <a:pt x="195" y="968"/>
                  </a:lnTo>
                  <a:lnTo>
                    <a:pt x="196" y="968"/>
                  </a:lnTo>
                  <a:lnTo>
                    <a:pt x="196" y="969"/>
                  </a:lnTo>
                  <a:lnTo>
                    <a:pt x="196" y="970"/>
                  </a:lnTo>
                  <a:lnTo>
                    <a:pt x="197" y="972"/>
                  </a:lnTo>
                  <a:lnTo>
                    <a:pt x="196" y="972"/>
                  </a:lnTo>
                  <a:lnTo>
                    <a:pt x="197" y="973"/>
                  </a:lnTo>
                  <a:close/>
                  <a:moveTo>
                    <a:pt x="189" y="962"/>
                  </a:moveTo>
                  <a:lnTo>
                    <a:pt x="188" y="962"/>
                  </a:lnTo>
                  <a:lnTo>
                    <a:pt x="188" y="961"/>
                  </a:lnTo>
                  <a:lnTo>
                    <a:pt x="189" y="961"/>
                  </a:lnTo>
                  <a:lnTo>
                    <a:pt x="189" y="960"/>
                  </a:lnTo>
                  <a:lnTo>
                    <a:pt x="189" y="961"/>
                  </a:lnTo>
                  <a:lnTo>
                    <a:pt x="189" y="962"/>
                  </a:lnTo>
                  <a:close/>
                  <a:moveTo>
                    <a:pt x="196" y="959"/>
                  </a:moveTo>
                  <a:lnTo>
                    <a:pt x="196" y="960"/>
                  </a:lnTo>
                  <a:lnTo>
                    <a:pt x="196" y="961"/>
                  </a:lnTo>
                  <a:lnTo>
                    <a:pt x="196" y="962"/>
                  </a:lnTo>
                  <a:lnTo>
                    <a:pt x="195" y="962"/>
                  </a:lnTo>
                  <a:lnTo>
                    <a:pt x="195" y="965"/>
                  </a:lnTo>
                  <a:lnTo>
                    <a:pt x="195" y="966"/>
                  </a:lnTo>
                  <a:lnTo>
                    <a:pt x="193" y="966"/>
                  </a:lnTo>
                  <a:lnTo>
                    <a:pt x="193" y="967"/>
                  </a:lnTo>
                  <a:lnTo>
                    <a:pt x="192" y="967"/>
                  </a:lnTo>
                  <a:lnTo>
                    <a:pt x="193" y="966"/>
                  </a:lnTo>
                  <a:lnTo>
                    <a:pt x="193" y="965"/>
                  </a:lnTo>
                  <a:lnTo>
                    <a:pt x="193" y="964"/>
                  </a:lnTo>
                  <a:lnTo>
                    <a:pt x="192" y="964"/>
                  </a:lnTo>
                  <a:lnTo>
                    <a:pt x="191" y="964"/>
                  </a:lnTo>
                  <a:lnTo>
                    <a:pt x="191" y="962"/>
                  </a:lnTo>
                  <a:lnTo>
                    <a:pt x="192" y="962"/>
                  </a:lnTo>
                  <a:lnTo>
                    <a:pt x="191" y="961"/>
                  </a:lnTo>
                  <a:lnTo>
                    <a:pt x="192" y="961"/>
                  </a:lnTo>
                  <a:lnTo>
                    <a:pt x="192" y="960"/>
                  </a:lnTo>
                  <a:lnTo>
                    <a:pt x="192" y="959"/>
                  </a:lnTo>
                  <a:lnTo>
                    <a:pt x="193" y="959"/>
                  </a:lnTo>
                  <a:lnTo>
                    <a:pt x="195" y="959"/>
                  </a:lnTo>
                  <a:lnTo>
                    <a:pt x="196" y="959"/>
                  </a:lnTo>
                  <a:close/>
                  <a:moveTo>
                    <a:pt x="150" y="958"/>
                  </a:moveTo>
                  <a:lnTo>
                    <a:pt x="151" y="958"/>
                  </a:lnTo>
                  <a:lnTo>
                    <a:pt x="150" y="959"/>
                  </a:lnTo>
                  <a:lnTo>
                    <a:pt x="149" y="959"/>
                  </a:lnTo>
                  <a:lnTo>
                    <a:pt x="149" y="958"/>
                  </a:lnTo>
                  <a:lnTo>
                    <a:pt x="149" y="959"/>
                  </a:lnTo>
                  <a:lnTo>
                    <a:pt x="150" y="960"/>
                  </a:lnTo>
                  <a:lnTo>
                    <a:pt x="149" y="960"/>
                  </a:lnTo>
                  <a:lnTo>
                    <a:pt x="150" y="960"/>
                  </a:lnTo>
                  <a:lnTo>
                    <a:pt x="150" y="961"/>
                  </a:lnTo>
                  <a:lnTo>
                    <a:pt x="149" y="961"/>
                  </a:lnTo>
                  <a:lnTo>
                    <a:pt x="150" y="961"/>
                  </a:lnTo>
                  <a:lnTo>
                    <a:pt x="149" y="961"/>
                  </a:lnTo>
                  <a:lnTo>
                    <a:pt x="148" y="960"/>
                  </a:lnTo>
                  <a:lnTo>
                    <a:pt x="149" y="960"/>
                  </a:lnTo>
                  <a:lnTo>
                    <a:pt x="148" y="959"/>
                  </a:lnTo>
                  <a:lnTo>
                    <a:pt x="148" y="958"/>
                  </a:lnTo>
                  <a:lnTo>
                    <a:pt x="148" y="957"/>
                  </a:lnTo>
                  <a:lnTo>
                    <a:pt x="149" y="957"/>
                  </a:lnTo>
                  <a:lnTo>
                    <a:pt x="149" y="958"/>
                  </a:lnTo>
                  <a:lnTo>
                    <a:pt x="150" y="958"/>
                  </a:lnTo>
                  <a:close/>
                  <a:moveTo>
                    <a:pt x="197" y="957"/>
                  </a:moveTo>
                  <a:lnTo>
                    <a:pt x="196" y="958"/>
                  </a:lnTo>
                  <a:lnTo>
                    <a:pt x="196" y="959"/>
                  </a:lnTo>
                  <a:lnTo>
                    <a:pt x="195" y="958"/>
                  </a:lnTo>
                  <a:lnTo>
                    <a:pt x="195" y="959"/>
                  </a:lnTo>
                  <a:lnTo>
                    <a:pt x="193" y="959"/>
                  </a:lnTo>
                  <a:lnTo>
                    <a:pt x="193" y="958"/>
                  </a:lnTo>
                  <a:lnTo>
                    <a:pt x="193" y="957"/>
                  </a:lnTo>
                  <a:lnTo>
                    <a:pt x="195" y="957"/>
                  </a:lnTo>
                  <a:lnTo>
                    <a:pt x="196" y="957"/>
                  </a:lnTo>
                  <a:lnTo>
                    <a:pt x="197" y="957"/>
                  </a:lnTo>
                  <a:close/>
                  <a:moveTo>
                    <a:pt x="191" y="960"/>
                  </a:moveTo>
                  <a:lnTo>
                    <a:pt x="191" y="959"/>
                  </a:lnTo>
                  <a:lnTo>
                    <a:pt x="191" y="958"/>
                  </a:lnTo>
                  <a:lnTo>
                    <a:pt x="190" y="958"/>
                  </a:lnTo>
                  <a:lnTo>
                    <a:pt x="191" y="958"/>
                  </a:lnTo>
                  <a:lnTo>
                    <a:pt x="191" y="957"/>
                  </a:lnTo>
                  <a:lnTo>
                    <a:pt x="191" y="956"/>
                  </a:lnTo>
                  <a:lnTo>
                    <a:pt x="192" y="956"/>
                  </a:lnTo>
                  <a:lnTo>
                    <a:pt x="192" y="958"/>
                  </a:lnTo>
                  <a:lnTo>
                    <a:pt x="192" y="959"/>
                  </a:lnTo>
                  <a:lnTo>
                    <a:pt x="192" y="960"/>
                  </a:lnTo>
                  <a:lnTo>
                    <a:pt x="191" y="960"/>
                  </a:lnTo>
                  <a:close/>
                  <a:moveTo>
                    <a:pt x="191" y="955"/>
                  </a:moveTo>
                  <a:lnTo>
                    <a:pt x="191" y="956"/>
                  </a:lnTo>
                  <a:lnTo>
                    <a:pt x="191" y="957"/>
                  </a:lnTo>
                  <a:lnTo>
                    <a:pt x="190" y="957"/>
                  </a:lnTo>
                  <a:lnTo>
                    <a:pt x="190" y="958"/>
                  </a:lnTo>
                  <a:lnTo>
                    <a:pt x="190" y="959"/>
                  </a:lnTo>
                  <a:lnTo>
                    <a:pt x="190" y="958"/>
                  </a:lnTo>
                  <a:lnTo>
                    <a:pt x="189" y="958"/>
                  </a:lnTo>
                  <a:lnTo>
                    <a:pt x="190" y="957"/>
                  </a:lnTo>
                  <a:lnTo>
                    <a:pt x="189" y="957"/>
                  </a:lnTo>
                  <a:lnTo>
                    <a:pt x="189" y="958"/>
                  </a:lnTo>
                  <a:lnTo>
                    <a:pt x="188" y="957"/>
                  </a:lnTo>
                  <a:lnTo>
                    <a:pt x="189" y="957"/>
                  </a:lnTo>
                  <a:lnTo>
                    <a:pt x="188" y="957"/>
                  </a:lnTo>
                  <a:lnTo>
                    <a:pt x="187" y="957"/>
                  </a:lnTo>
                  <a:lnTo>
                    <a:pt x="188" y="957"/>
                  </a:lnTo>
                  <a:lnTo>
                    <a:pt x="188" y="956"/>
                  </a:lnTo>
                  <a:lnTo>
                    <a:pt x="188" y="955"/>
                  </a:lnTo>
                  <a:lnTo>
                    <a:pt x="189" y="955"/>
                  </a:lnTo>
                  <a:lnTo>
                    <a:pt x="190" y="955"/>
                  </a:lnTo>
                  <a:lnTo>
                    <a:pt x="191" y="955"/>
                  </a:lnTo>
                  <a:close/>
                  <a:moveTo>
                    <a:pt x="196" y="953"/>
                  </a:moveTo>
                  <a:lnTo>
                    <a:pt x="196" y="955"/>
                  </a:lnTo>
                  <a:lnTo>
                    <a:pt x="196" y="956"/>
                  </a:lnTo>
                  <a:lnTo>
                    <a:pt x="197" y="956"/>
                  </a:lnTo>
                  <a:lnTo>
                    <a:pt x="196" y="956"/>
                  </a:lnTo>
                  <a:lnTo>
                    <a:pt x="196" y="957"/>
                  </a:lnTo>
                  <a:lnTo>
                    <a:pt x="196" y="956"/>
                  </a:lnTo>
                  <a:lnTo>
                    <a:pt x="195" y="956"/>
                  </a:lnTo>
                  <a:lnTo>
                    <a:pt x="193" y="956"/>
                  </a:lnTo>
                  <a:lnTo>
                    <a:pt x="193" y="955"/>
                  </a:lnTo>
                  <a:lnTo>
                    <a:pt x="195" y="955"/>
                  </a:lnTo>
                  <a:lnTo>
                    <a:pt x="193" y="955"/>
                  </a:lnTo>
                  <a:lnTo>
                    <a:pt x="192" y="955"/>
                  </a:lnTo>
                  <a:lnTo>
                    <a:pt x="193" y="953"/>
                  </a:lnTo>
                  <a:lnTo>
                    <a:pt x="195" y="953"/>
                  </a:lnTo>
                  <a:lnTo>
                    <a:pt x="196" y="953"/>
                  </a:lnTo>
                  <a:close/>
                  <a:moveTo>
                    <a:pt x="205" y="955"/>
                  </a:moveTo>
                  <a:lnTo>
                    <a:pt x="204" y="955"/>
                  </a:lnTo>
                  <a:lnTo>
                    <a:pt x="202" y="956"/>
                  </a:lnTo>
                  <a:lnTo>
                    <a:pt x="201" y="956"/>
                  </a:lnTo>
                  <a:lnTo>
                    <a:pt x="201" y="957"/>
                  </a:lnTo>
                  <a:lnTo>
                    <a:pt x="200" y="957"/>
                  </a:lnTo>
                  <a:lnTo>
                    <a:pt x="199" y="959"/>
                  </a:lnTo>
                  <a:lnTo>
                    <a:pt x="199" y="960"/>
                  </a:lnTo>
                  <a:lnTo>
                    <a:pt x="199" y="961"/>
                  </a:lnTo>
                  <a:lnTo>
                    <a:pt x="198" y="961"/>
                  </a:lnTo>
                  <a:lnTo>
                    <a:pt x="197" y="961"/>
                  </a:lnTo>
                  <a:lnTo>
                    <a:pt x="197" y="960"/>
                  </a:lnTo>
                  <a:lnTo>
                    <a:pt x="197" y="958"/>
                  </a:lnTo>
                  <a:lnTo>
                    <a:pt x="197" y="957"/>
                  </a:lnTo>
                  <a:lnTo>
                    <a:pt x="198" y="956"/>
                  </a:lnTo>
                  <a:lnTo>
                    <a:pt x="199" y="955"/>
                  </a:lnTo>
                  <a:lnTo>
                    <a:pt x="200" y="955"/>
                  </a:lnTo>
                  <a:lnTo>
                    <a:pt x="200" y="953"/>
                  </a:lnTo>
                  <a:lnTo>
                    <a:pt x="201" y="953"/>
                  </a:lnTo>
                  <a:lnTo>
                    <a:pt x="202" y="953"/>
                  </a:lnTo>
                  <a:lnTo>
                    <a:pt x="202" y="952"/>
                  </a:lnTo>
                  <a:lnTo>
                    <a:pt x="202" y="951"/>
                  </a:lnTo>
                  <a:lnTo>
                    <a:pt x="204" y="951"/>
                  </a:lnTo>
                  <a:lnTo>
                    <a:pt x="205" y="950"/>
                  </a:lnTo>
                  <a:lnTo>
                    <a:pt x="206" y="950"/>
                  </a:lnTo>
                  <a:lnTo>
                    <a:pt x="206" y="951"/>
                  </a:lnTo>
                  <a:lnTo>
                    <a:pt x="207" y="952"/>
                  </a:lnTo>
                  <a:lnTo>
                    <a:pt x="206" y="953"/>
                  </a:lnTo>
                  <a:lnTo>
                    <a:pt x="205" y="955"/>
                  </a:lnTo>
                  <a:close/>
                  <a:moveTo>
                    <a:pt x="184" y="949"/>
                  </a:moveTo>
                  <a:lnTo>
                    <a:pt x="185" y="949"/>
                  </a:lnTo>
                  <a:lnTo>
                    <a:pt x="185" y="950"/>
                  </a:lnTo>
                  <a:lnTo>
                    <a:pt x="185" y="951"/>
                  </a:lnTo>
                  <a:lnTo>
                    <a:pt x="185" y="952"/>
                  </a:lnTo>
                  <a:lnTo>
                    <a:pt x="185" y="953"/>
                  </a:lnTo>
                  <a:lnTo>
                    <a:pt x="184" y="955"/>
                  </a:lnTo>
                  <a:lnTo>
                    <a:pt x="184" y="953"/>
                  </a:lnTo>
                  <a:lnTo>
                    <a:pt x="184" y="952"/>
                  </a:lnTo>
                  <a:lnTo>
                    <a:pt x="184" y="951"/>
                  </a:lnTo>
                  <a:lnTo>
                    <a:pt x="183" y="951"/>
                  </a:lnTo>
                  <a:lnTo>
                    <a:pt x="183" y="950"/>
                  </a:lnTo>
                  <a:lnTo>
                    <a:pt x="183" y="949"/>
                  </a:lnTo>
                  <a:lnTo>
                    <a:pt x="184" y="949"/>
                  </a:lnTo>
                  <a:close/>
                  <a:moveTo>
                    <a:pt x="187" y="945"/>
                  </a:moveTo>
                  <a:lnTo>
                    <a:pt x="188" y="949"/>
                  </a:lnTo>
                  <a:lnTo>
                    <a:pt x="188" y="950"/>
                  </a:lnTo>
                  <a:lnTo>
                    <a:pt x="187" y="950"/>
                  </a:lnTo>
                  <a:lnTo>
                    <a:pt x="187" y="949"/>
                  </a:lnTo>
                  <a:lnTo>
                    <a:pt x="185" y="949"/>
                  </a:lnTo>
                  <a:lnTo>
                    <a:pt x="184" y="949"/>
                  </a:lnTo>
                  <a:lnTo>
                    <a:pt x="184" y="948"/>
                  </a:lnTo>
                  <a:lnTo>
                    <a:pt x="184" y="949"/>
                  </a:lnTo>
                  <a:lnTo>
                    <a:pt x="183" y="949"/>
                  </a:lnTo>
                  <a:lnTo>
                    <a:pt x="183" y="948"/>
                  </a:lnTo>
                  <a:lnTo>
                    <a:pt x="184" y="948"/>
                  </a:lnTo>
                  <a:lnTo>
                    <a:pt x="184" y="947"/>
                  </a:lnTo>
                  <a:lnTo>
                    <a:pt x="184" y="945"/>
                  </a:lnTo>
                  <a:lnTo>
                    <a:pt x="187" y="945"/>
                  </a:lnTo>
                  <a:lnTo>
                    <a:pt x="187" y="944"/>
                  </a:lnTo>
                  <a:lnTo>
                    <a:pt x="187" y="945"/>
                  </a:lnTo>
                  <a:close/>
                  <a:moveTo>
                    <a:pt x="174" y="944"/>
                  </a:moveTo>
                  <a:lnTo>
                    <a:pt x="173" y="945"/>
                  </a:lnTo>
                  <a:lnTo>
                    <a:pt x="173" y="944"/>
                  </a:lnTo>
                  <a:lnTo>
                    <a:pt x="174" y="944"/>
                  </a:lnTo>
                  <a:lnTo>
                    <a:pt x="173" y="944"/>
                  </a:lnTo>
                  <a:lnTo>
                    <a:pt x="174" y="943"/>
                  </a:lnTo>
                  <a:lnTo>
                    <a:pt x="174" y="944"/>
                  </a:lnTo>
                  <a:close/>
                  <a:moveTo>
                    <a:pt x="140" y="943"/>
                  </a:moveTo>
                  <a:lnTo>
                    <a:pt x="141" y="943"/>
                  </a:lnTo>
                  <a:lnTo>
                    <a:pt x="142" y="943"/>
                  </a:lnTo>
                  <a:lnTo>
                    <a:pt x="142" y="942"/>
                  </a:lnTo>
                  <a:lnTo>
                    <a:pt x="143" y="942"/>
                  </a:lnTo>
                  <a:lnTo>
                    <a:pt x="143" y="943"/>
                  </a:lnTo>
                  <a:lnTo>
                    <a:pt x="143" y="944"/>
                  </a:lnTo>
                  <a:lnTo>
                    <a:pt x="143" y="945"/>
                  </a:lnTo>
                  <a:lnTo>
                    <a:pt x="142" y="945"/>
                  </a:lnTo>
                  <a:lnTo>
                    <a:pt x="141" y="944"/>
                  </a:lnTo>
                  <a:lnTo>
                    <a:pt x="141" y="945"/>
                  </a:lnTo>
                  <a:lnTo>
                    <a:pt x="142" y="945"/>
                  </a:lnTo>
                  <a:lnTo>
                    <a:pt x="141" y="945"/>
                  </a:lnTo>
                  <a:lnTo>
                    <a:pt x="140" y="944"/>
                  </a:lnTo>
                  <a:lnTo>
                    <a:pt x="140" y="943"/>
                  </a:lnTo>
                  <a:lnTo>
                    <a:pt x="140" y="942"/>
                  </a:lnTo>
                  <a:lnTo>
                    <a:pt x="141" y="943"/>
                  </a:lnTo>
                  <a:lnTo>
                    <a:pt x="140" y="943"/>
                  </a:lnTo>
                  <a:close/>
                  <a:moveTo>
                    <a:pt x="189" y="951"/>
                  </a:moveTo>
                  <a:lnTo>
                    <a:pt x="188" y="951"/>
                  </a:lnTo>
                  <a:lnTo>
                    <a:pt x="188" y="950"/>
                  </a:lnTo>
                  <a:lnTo>
                    <a:pt x="189" y="950"/>
                  </a:lnTo>
                  <a:lnTo>
                    <a:pt x="189" y="949"/>
                  </a:lnTo>
                  <a:lnTo>
                    <a:pt x="189" y="948"/>
                  </a:lnTo>
                  <a:lnTo>
                    <a:pt x="189" y="945"/>
                  </a:lnTo>
                  <a:lnTo>
                    <a:pt x="188" y="945"/>
                  </a:lnTo>
                  <a:lnTo>
                    <a:pt x="188" y="944"/>
                  </a:lnTo>
                  <a:lnTo>
                    <a:pt x="189" y="944"/>
                  </a:lnTo>
                  <a:lnTo>
                    <a:pt x="189" y="943"/>
                  </a:lnTo>
                  <a:lnTo>
                    <a:pt x="188" y="942"/>
                  </a:lnTo>
                  <a:lnTo>
                    <a:pt x="189" y="942"/>
                  </a:lnTo>
                  <a:lnTo>
                    <a:pt x="189" y="941"/>
                  </a:lnTo>
                  <a:lnTo>
                    <a:pt x="190" y="942"/>
                  </a:lnTo>
                  <a:lnTo>
                    <a:pt x="190" y="943"/>
                  </a:lnTo>
                  <a:lnTo>
                    <a:pt x="190" y="944"/>
                  </a:lnTo>
                  <a:lnTo>
                    <a:pt x="190" y="947"/>
                  </a:lnTo>
                  <a:lnTo>
                    <a:pt x="190" y="948"/>
                  </a:lnTo>
                  <a:lnTo>
                    <a:pt x="191" y="948"/>
                  </a:lnTo>
                  <a:lnTo>
                    <a:pt x="191" y="949"/>
                  </a:lnTo>
                  <a:lnTo>
                    <a:pt x="190" y="950"/>
                  </a:lnTo>
                  <a:lnTo>
                    <a:pt x="189" y="951"/>
                  </a:lnTo>
                  <a:close/>
                  <a:moveTo>
                    <a:pt x="179" y="943"/>
                  </a:moveTo>
                  <a:lnTo>
                    <a:pt x="181" y="945"/>
                  </a:lnTo>
                  <a:lnTo>
                    <a:pt x="181" y="947"/>
                  </a:lnTo>
                  <a:lnTo>
                    <a:pt x="181" y="948"/>
                  </a:lnTo>
                  <a:lnTo>
                    <a:pt x="181" y="949"/>
                  </a:lnTo>
                  <a:lnTo>
                    <a:pt x="180" y="950"/>
                  </a:lnTo>
                  <a:lnTo>
                    <a:pt x="180" y="949"/>
                  </a:lnTo>
                  <a:lnTo>
                    <a:pt x="180" y="948"/>
                  </a:lnTo>
                  <a:lnTo>
                    <a:pt x="179" y="948"/>
                  </a:lnTo>
                  <a:lnTo>
                    <a:pt x="179" y="947"/>
                  </a:lnTo>
                  <a:lnTo>
                    <a:pt x="179" y="945"/>
                  </a:lnTo>
                  <a:lnTo>
                    <a:pt x="177" y="945"/>
                  </a:lnTo>
                  <a:lnTo>
                    <a:pt x="176" y="944"/>
                  </a:lnTo>
                  <a:lnTo>
                    <a:pt x="177" y="944"/>
                  </a:lnTo>
                  <a:lnTo>
                    <a:pt x="176" y="943"/>
                  </a:lnTo>
                  <a:lnTo>
                    <a:pt x="176" y="942"/>
                  </a:lnTo>
                  <a:lnTo>
                    <a:pt x="175" y="942"/>
                  </a:lnTo>
                  <a:lnTo>
                    <a:pt x="176" y="941"/>
                  </a:lnTo>
                  <a:lnTo>
                    <a:pt x="175" y="941"/>
                  </a:lnTo>
                  <a:lnTo>
                    <a:pt x="176" y="940"/>
                  </a:lnTo>
                  <a:lnTo>
                    <a:pt x="177" y="941"/>
                  </a:lnTo>
                  <a:lnTo>
                    <a:pt x="177" y="942"/>
                  </a:lnTo>
                  <a:lnTo>
                    <a:pt x="179" y="942"/>
                  </a:lnTo>
                  <a:lnTo>
                    <a:pt x="179" y="943"/>
                  </a:lnTo>
                  <a:close/>
                  <a:moveTo>
                    <a:pt x="191" y="945"/>
                  </a:moveTo>
                  <a:lnTo>
                    <a:pt x="190" y="945"/>
                  </a:lnTo>
                  <a:lnTo>
                    <a:pt x="191" y="945"/>
                  </a:lnTo>
                  <a:lnTo>
                    <a:pt x="191" y="944"/>
                  </a:lnTo>
                  <a:lnTo>
                    <a:pt x="190" y="944"/>
                  </a:lnTo>
                  <a:lnTo>
                    <a:pt x="191" y="944"/>
                  </a:lnTo>
                  <a:lnTo>
                    <a:pt x="190" y="943"/>
                  </a:lnTo>
                  <a:lnTo>
                    <a:pt x="190" y="942"/>
                  </a:lnTo>
                  <a:lnTo>
                    <a:pt x="190" y="941"/>
                  </a:lnTo>
                  <a:lnTo>
                    <a:pt x="191" y="941"/>
                  </a:lnTo>
                  <a:lnTo>
                    <a:pt x="192" y="941"/>
                  </a:lnTo>
                  <a:lnTo>
                    <a:pt x="192" y="940"/>
                  </a:lnTo>
                  <a:lnTo>
                    <a:pt x="192" y="941"/>
                  </a:lnTo>
                  <a:lnTo>
                    <a:pt x="192" y="942"/>
                  </a:lnTo>
                  <a:lnTo>
                    <a:pt x="192" y="943"/>
                  </a:lnTo>
                  <a:lnTo>
                    <a:pt x="191" y="943"/>
                  </a:lnTo>
                  <a:lnTo>
                    <a:pt x="191" y="944"/>
                  </a:lnTo>
                  <a:lnTo>
                    <a:pt x="191" y="945"/>
                  </a:lnTo>
                  <a:close/>
                  <a:moveTo>
                    <a:pt x="139" y="940"/>
                  </a:moveTo>
                  <a:lnTo>
                    <a:pt x="140" y="940"/>
                  </a:lnTo>
                  <a:lnTo>
                    <a:pt x="140" y="941"/>
                  </a:lnTo>
                  <a:lnTo>
                    <a:pt x="139" y="941"/>
                  </a:lnTo>
                  <a:lnTo>
                    <a:pt x="138" y="941"/>
                  </a:lnTo>
                  <a:lnTo>
                    <a:pt x="138" y="940"/>
                  </a:lnTo>
                  <a:lnTo>
                    <a:pt x="139" y="940"/>
                  </a:lnTo>
                  <a:close/>
                  <a:moveTo>
                    <a:pt x="175" y="941"/>
                  </a:moveTo>
                  <a:lnTo>
                    <a:pt x="174" y="941"/>
                  </a:lnTo>
                  <a:lnTo>
                    <a:pt x="174" y="940"/>
                  </a:lnTo>
                  <a:lnTo>
                    <a:pt x="175" y="940"/>
                  </a:lnTo>
                  <a:lnTo>
                    <a:pt x="175" y="941"/>
                  </a:lnTo>
                  <a:close/>
                  <a:moveTo>
                    <a:pt x="188" y="941"/>
                  </a:moveTo>
                  <a:lnTo>
                    <a:pt x="188" y="942"/>
                  </a:lnTo>
                  <a:lnTo>
                    <a:pt x="188" y="941"/>
                  </a:lnTo>
                  <a:lnTo>
                    <a:pt x="188" y="943"/>
                  </a:lnTo>
                  <a:lnTo>
                    <a:pt x="188" y="944"/>
                  </a:lnTo>
                  <a:lnTo>
                    <a:pt x="187" y="944"/>
                  </a:lnTo>
                  <a:lnTo>
                    <a:pt x="187" y="943"/>
                  </a:lnTo>
                  <a:lnTo>
                    <a:pt x="187" y="942"/>
                  </a:lnTo>
                  <a:lnTo>
                    <a:pt x="187" y="941"/>
                  </a:lnTo>
                  <a:lnTo>
                    <a:pt x="188" y="940"/>
                  </a:lnTo>
                  <a:lnTo>
                    <a:pt x="188" y="939"/>
                  </a:lnTo>
                  <a:lnTo>
                    <a:pt x="188" y="940"/>
                  </a:lnTo>
                  <a:lnTo>
                    <a:pt x="188" y="941"/>
                  </a:lnTo>
                  <a:close/>
                  <a:moveTo>
                    <a:pt x="132" y="936"/>
                  </a:moveTo>
                  <a:lnTo>
                    <a:pt x="131" y="936"/>
                  </a:lnTo>
                  <a:lnTo>
                    <a:pt x="130" y="936"/>
                  </a:lnTo>
                  <a:lnTo>
                    <a:pt x="132" y="936"/>
                  </a:lnTo>
                  <a:close/>
                  <a:moveTo>
                    <a:pt x="172" y="936"/>
                  </a:moveTo>
                  <a:lnTo>
                    <a:pt x="172" y="937"/>
                  </a:lnTo>
                  <a:lnTo>
                    <a:pt x="172" y="936"/>
                  </a:lnTo>
                  <a:lnTo>
                    <a:pt x="171" y="936"/>
                  </a:lnTo>
                  <a:lnTo>
                    <a:pt x="171" y="937"/>
                  </a:lnTo>
                  <a:lnTo>
                    <a:pt x="171" y="936"/>
                  </a:lnTo>
                  <a:lnTo>
                    <a:pt x="171" y="935"/>
                  </a:lnTo>
                  <a:lnTo>
                    <a:pt x="172" y="935"/>
                  </a:lnTo>
                  <a:lnTo>
                    <a:pt x="172" y="936"/>
                  </a:lnTo>
                  <a:close/>
                  <a:moveTo>
                    <a:pt x="170" y="934"/>
                  </a:moveTo>
                  <a:lnTo>
                    <a:pt x="171" y="934"/>
                  </a:lnTo>
                  <a:lnTo>
                    <a:pt x="172" y="934"/>
                  </a:lnTo>
                  <a:lnTo>
                    <a:pt x="172" y="935"/>
                  </a:lnTo>
                  <a:lnTo>
                    <a:pt x="171" y="935"/>
                  </a:lnTo>
                  <a:lnTo>
                    <a:pt x="170" y="934"/>
                  </a:lnTo>
                  <a:close/>
                  <a:moveTo>
                    <a:pt x="171" y="934"/>
                  </a:moveTo>
                  <a:lnTo>
                    <a:pt x="170" y="934"/>
                  </a:lnTo>
                  <a:lnTo>
                    <a:pt x="170" y="933"/>
                  </a:lnTo>
                  <a:lnTo>
                    <a:pt x="168" y="933"/>
                  </a:lnTo>
                  <a:lnTo>
                    <a:pt x="170" y="933"/>
                  </a:lnTo>
                  <a:lnTo>
                    <a:pt x="171" y="933"/>
                  </a:lnTo>
                  <a:lnTo>
                    <a:pt x="171" y="934"/>
                  </a:lnTo>
                  <a:close/>
                  <a:moveTo>
                    <a:pt x="174" y="933"/>
                  </a:moveTo>
                  <a:lnTo>
                    <a:pt x="174" y="934"/>
                  </a:lnTo>
                  <a:lnTo>
                    <a:pt x="175" y="934"/>
                  </a:lnTo>
                  <a:lnTo>
                    <a:pt x="175" y="935"/>
                  </a:lnTo>
                  <a:lnTo>
                    <a:pt x="175" y="936"/>
                  </a:lnTo>
                  <a:lnTo>
                    <a:pt x="174" y="936"/>
                  </a:lnTo>
                  <a:lnTo>
                    <a:pt x="174" y="935"/>
                  </a:lnTo>
                  <a:lnTo>
                    <a:pt x="173" y="934"/>
                  </a:lnTo>
                  <a:lnTo>
                    <a:pt x="173" y="933"/>
                  </a:lnTo>
                  <a:lnTo>
                    <a:pt x="173" y="934"/>
                  </a:lnTo>
                  <a:lnTo>
                    <a:pt x="172" y="933"/>
                  </a:lnTo>
                  <a:lnTo>
                    <a:pt x="173" y="933"/>
                  </a:lnTo>
                  <a:lnTo>
                    <a:pt x="172" y="933"/>
                  </a:lnTo>
                  <a:lnTo>
                    <a:pt x="172" y="932"/>
                  </a:lnTo>
                  <a:lnTo>
                    <a:pt x="172" y="931"/>
                  </a:lnTo>
                  <a:lnTo>
                    <a:pt x="173" y="931"/>
                  </a:lnTo>
                  <a:lnTo>
                    <a:pt x="173" y="932"/>
                  </a:lnTo>
                  <a:lnTo>
                    <a:pt x="174" y="933"/>
                  </a:lnTo>
                  <a:close/>
                  <a:moveTo>
                    <a:pt x="138" y="930"/>
                  </a:moveTo>
                  <a:lnTo>
                    <a:pt x="139" y="931"/>
                  </a:lnTo>
                  <a:lnTo>
                    <a:pt x="139" y="932"/>
                  </a:lnTo>
                  <a:lnTo>
                    <a:pt x="140" y="932"/>
                  </a:lnTo>
                  <a:lnTo>
                    <a:pt x="140" y="933"/>
                  </a:lnTo>
                  <a:lnTo>
                    <a:pt x="141" y="933"/>
                  </a:lnTo>
                  <a:lnTo>
                    <a:pt x="141" y="934"/>
                  </a:lnTo>
                  <a:lnTo>
                    <a:pt x="141" y="935"/>
                  </a:lnTo>
                  <a:lnTo>
                    <a:pt x="140" y="935"/>
                  </a:lnTo>
                  <a:lnTo>
                    <a:pt x="140" y="934"/>
                  </a:lnTo>
                  <a:lnTo>
                    <a:pt x="139" y="934"/>
                  </a:lnTo>
                  <a:lnTo>
                    <a:pt x="138" y="934"/>
                  </a:lnTo>
                  <a:lnTo>
                    <a:pt x="137" y="934"/>
                  </a:lnTo>
                  <a:lnTo>
                    <a:pt x="135" y="934"/>
                  </a:lnTo>
                  <a:lnTo>
                    <a:pt x="135" y="935"/>
                  </a:lnTo>
                  <a:lnTo>
                    <a:pt x="137" y="935"/>
                  </a:lnTo>
                  <a:lnTo>
                    <a:pt x="137" y="936"/>
                  </a:lnTo>
                  <a:lnTo>
                    <a:pt x="137" y="935"/>
                  </a:lnTo>
                  <a:lnTo>
                    <a:pt x="138" y="935"/>
                  </a:lnTo>
                  <a:lnTo>
                    <a:pt x="139" y="935"/>
                  </a:lnTo>
                  <a:lnTo>
                    <a:pt x="140" y="935"/>
                  </a:lnTo>
                  <a:lnTo>
                    <a:pt x="140" y="936"/>
                  </a:lnTo>
                  <a:lnTo>
                    <a:pt x="141" y="936"/>
                  </a:lnTo>
                  <a:lnTo>
                    <a:pt x="141" y="937"/>
                  </a:lnTo>
                  <a:lnTo>
                    <a:pt x="140" y="939"/>
                  </a:lnTo>
                  <a:lnTo>
                    <a:pt x="138" y="939"/>
                  </a:lnTo>
                  <a:lnTo>
                    <a:pt x="137" y="937"/>
                  </a:lnTo>
                  <a:lnTo>
                    <a:pt x="135" y="937"/>
                  </a:lnTo>
                  <a:lnTo>
                    <a:pt x="137" y="937"/>
                  </a:lnTo>
                  <a:lnTo>
                    <a:pt x="137" y="939"/>
                  </a:lnTo>
                  <a:lnTo>
                    <a:pt x="135" y="939"/>
                  </a:lnTo>
                  <a:lnTo>
                    <a:pt x="137" y="939"/>
                  </a:lnTo>
                  <a:lnTo>
                    <a:pt x="138" y="939"/>
                  </a:lnTo>
                  <a:lnTo>
                    <a:pt x="138" y="940"/>
                  </a:lnTo>
                  <a:lnTo>
                    <a:pt x="137" y="940"/>
                  </a:lnTo>
                  <a:lnTo>
                    <a:pt x="138" y="940"/>
                  </a:lnTo>
                  <a:lnTo>
                    <a:pt x="138" y="941"/>
                  </a:lnTo>
                  <a:lnTo>
                    <a:pt x="140" y="941"/>
                  </a:lnTo>
                  <a:lnTo>
                    <a:pt x="139" y="941"/>
                  </a:lnTo>
                  <a:lnTo>
                    <a:pt x="138" y="942"/>
                  </a:lnTo>
                  <a:lnTo>
                    <a:pt x="138" y="943"/>
                  </a:lnTo>
                  <a:lnTo>
                    <a:pt x="139" y="943"/>
                  </a:lnTo>
                  <a:lnTo>
                    <a:pt x="140" y="944"/>
                  </a:lnTo>
                  <a:lnTo>
                    <a:pt x="140" y="945"/>
                  </a:lnTo>
                  <a:lnTo>
                    <a:pt x="140" y="947"/>
                  </a:lnTo>
                  <a:lnTo>
                    <a:pt x="141" y="947"/>
                  </a:lnTo>
                  <a:lnTo>
                    <a:pt x="140" y="947"/>
                  </a:lnTo>
                  <a:lnTo>
                    <a:pt x="140" y="948"/>
                  </a:lnTo>
                  <a:lnTo>
                    <a:pt x="141" y="948"/>
                  </a:lnTo>
                  <a:lnTo>
                    <a:pt x="142" y="948"/>
                  </a:lnTo>
                  <a:lnTo>
                    <a:pt x="143" y="948"/>
                  </a:lnTo>
                  <a:lnTo>
                    <a:pt x="143" y="949"/>
                  </a:lnTo>
                  <a:lnTo>
                    <a:pt x="143" y="950"/>
                  </a:lnTo>
                  <a:lnTo>
                    <a:pt x="143" y="951"/>
                  </a:lnTo>
                  <a:lnTo>
                    <a:pt x="145" y="951"/>
                  </a:lnTo>
                  <a:lnTo>
                    <a:pt x="145" y="952"/>
                  </a:lnTo>
                  <a:lnTo>
                    <a:pt x="145" y="951"/>
                  </a:lnTo>
                  <a:lnTo>
                    <a:pt x="145" y="950"/>
                  </a:lnTo>
                  <a:lnTo>
                    <a:pt x="146" y="950"/>
                  </a:lnTo>
                  <a:lnTo>
                    <a:pt x="147" y="950"/>
                  </a:lnTo>
                  <a:lnTo>
                    <a:pt x="146" y="951"/>
                  </a:lnTo>
                  <a:lnTo>
                    <a:pt x="146" y="952"/>
                  </a:lnTo>
                  <a:lnTo>
                    <a:pt x="146" y="951"/>
                  </a:lnTo>
                  <a:lnTo>
                    <a:pt x="147" y="951"/>
                  </a:lnTo>
                  <a:lnTo>
                    <a:pt x="147" y="952"/>
                  </a:lnTo>
                  <a:lnTo>
                    <a:pt x="146" y="952"/>
                  </a:lnTo>
                  <a:lnTo>
                    <a:pt x="145" y="952"/>
                  </a:lnTo>
                  <a:lnTo>
                    <a:pt x="146" y="953"/>
                  </a:lnTo>
                  <a:lnTo>
                    <a:pt x="147" y="955"/>
                  </a:lnTo>
                  <a:lnTo>
                    <a:pt x="147" y="953"/>
                  </a:lnTo>
                  <a:lnTo>
                    <a:pt x="146" y="953"/>
                  </a:lnTo>
                  <a:lnTo>
                    <a:pt x="147" y="953"/>
                  </a:lnTo>
                  <a:lnTo>
                    <a:pt x="147" y="952"/>
                  </a:lnTo>
                  <a:lnTo>
                    <a:pt x="148" y="952"/>
                  </a:lnTo>
                  <a:lnTo>
                    <a:pt x="148" y="953"/>
                  </a:lnTo>
                  <a:lnTo>
                    <a:pt x="149" y="953"/>
                  </a:lnTo>
                  <a:lnTo>
                    <a:pt x="149" y="955"/>
                  </a:lnTo>
                  <a:lnTo>
                    <a:pt x="148" y="955"/>
                  </a:lnTo>
                  <a:lnTo>
                    <a:pt x="147" y="955"/>
                  </a:lnTo>
                  <a:lnTo>
                    <a:pt x="148" y="955"/>
                  </a:lnTo>
                  <a:lnTo>
                    <a:pt x="149" y="955"/>
                  </a:lnTo>
                  <a:lnTo>
                    <a:pt x="149" y="956"/>
                  </a:lnTo>
                  <a:lnTo>
                    <a:pt x="149" y="955"/>
                  </a:lnTo>
                  <a:lnTo>
                    <a:pt x="150" y="955"/>
                  </a:lnTo>
                  <a:lnTo>
                    <a:pt x="150" y="956"/>
                  </a:lnTo>
                  <a:lnTo>
                    <a:pt x="149" y="957"/>
                  </a:lnTo>
                  <a:lnTo>
                    <a:pt x="148" y="957"/>
                  </a:lnTo>
                  <a:lnTo>
                    <a:pt x="148" y="956"/>
                  </a:lnTo>
                  <a:lnTo>
                    <a:pt x="148" y="957"/>
                  </a:lnTo>
                  <a:lnTo>
                    <a:pt x="148" y="958"/>
                  </a:lnTo>
                  <a:lnTo>
                    <a:pt x="147" y="957"/>
                  </a:lnTo>
                  <a:lnTo>
                    <a:pt x="147" y="956"/>
                  </a:lnTo>
                  <a:lnTo>
                    <a:pt x="146" y="955"/>
                  </a:lnTo>
                  <a:lnTo>
                    <a:pt x="147" y="957"/>
                  </a:lnTo>
                  <a:lnTo>
                    <a:pt x="146" y="958"/>
                  </a:lnTo>
                  <a:lnTo>
                    <a:pt x="146" y="957"/>
                  </a:lnTo>
                  <a:lnTo>
                    <a:pt x="146" y="956"/>
                  </a:lnTo>
                  <a:lnTo>
                    <a:pt x="145" y="956"/>
                  </a:lnTo>
                  <a:lnTo>
                    <a:pt x="145" y="955"/>
                  </a:lnTo>
                  <a:lnTo>
                    <a:pt x="145" y="956"/>
                  </a:lnTo>
                  <a:lnTo>
                    <a:pt x="143" y="955"/>
                  </a:lnTo>
                  <a:lnTo>
                    <a:pt x="143" y="953"/>
                  </a:lnTo>
                  <a:lnTo>
                    <a:pt x="142" y="953"/>
                  </a:lnTo>
                  <a:lnTo>
                    <a:pt x="142" y="952"/>
                  </a:lnTo>
                  <a:lnTo>
                    <a:pt x="141" y="952"/>
                  </a:lnTo>
                  <a:lnTo>
                    <a:pt x="141" y="951"/>
                  </a:lnTo>
                  <a:lnTo>
                    <a:pt x="142" y="951"/>
                  </a:lnTo>
                  <a:lnTo>
                    <a:pt x="142" y="950"/>
                  </a:lnTo>
                  <a:lnTo>
                    <a:pt x="141" y="950"/>
                  </a:lnTo>
                  <a:lnTo>
                    <a:pt x="140" y="950"/>
                  </a:lnTo>
                  <a:lnTo>
                    <a:pt x="140" y="949"/>
                  </a:lnTo>
                  <a:lnTo>
                    <a:pt x="139" y="949"/>
                  </a:lnTo>
                  <a:lnTo>
                    <a:pt x="139" y="948"/>
                  </a:lnTo>
                  <a:lnTo>
                    <a:pt x="137" y="947"/>
                  </a:lnTo>
                  <a:lnTo>
                    <a:pt x="137" y="945"/>
                  </a:lnTo>
                  <a:lnTo>
                    <a:pt x="137" y="944"/>
                  </a:lnTo>
                  <a:lnTo>
                    <a:pt x="135" y="944"/>
                  </a:lnTo>
                  <a:lnTo>
                    <a:pt x="134" y="942"/>
                  </a:lnTo>
                  <a:lnTo>
                    <a:pt x="135" y="942"/>
                  </a:lnTo>
                  <a:lnTo>
                    <a:pt x="135" y="943"/>
                  </a:lnTo>
                  <a:lnTo>
                    <a:pt x="135" y="942"/>
                  </a:lnTo>
                  <a:lnTo>
                    <a:pt x="135" y="941"/>
                  </a:lnTo>
                  <a:lnTo>
                    <a:pt x="135" y="942"/>
                  </a:lnTo>
                  <a:lnTo>
                    <a:pt x="137" y="943"/>
                  </a:lnTo>
                  <a:lnTo>
                    <a:pt x="137" y="942"/>
                  </a:lnTo>
                  <a:lnTo>
                    <a:pt x="135" y="942"/>
                  </a:lnTo>
                  <a:lnTo>
                    <a:pt x="137" y="942"/>
                  </a:lnTo>
                  <a:lnTo>
                    <a:pt x="135" y="941"/>
                  </a:lnTo>
                  <a:lnTo>
                    <a:pt x="134" y="941"/>
                  </a:lnTo>
                  <a:lnTo>
                    <a:pt x="134" y="940"/>
                  </a:lnTo>
                  <a:lnTo>
                    <a:pt x="134" y="941"/>
                  </a:lnTo>
                  <a:lnTo>
                    <a:pt x="133" y="942"/>
                  </a:lnTo>
                  <a:lnTo>
                    <a:pt x="132" y="941"/>
                  </a:lnTo>
                  <a:lnTo>
                    <a:pt x="132" y="940"/>
                  </a:lnTo>
                  <a:lnTo>
                    <a:pt x="131" y="939"/>
                  </a:lnTo>
                  <a:lnTo>
                    <a:pt x="130" y="939"/>
                  </a:lnTo>
                  <a:lnTo>
                    <a:pt x="130" y="937"/>
                  </a:lnTo>
                  <a:lnTo>
                    <a:pt x="131" y="937"/>
                  </a:lnTo>
                  <a:lnTo>
                    <a:pt x="132" y="937"/>
                  </a:lnTo>
                  <a:lnTo>
                    <a:pt x="133" y="937"/>
                  </a:lnTo>
                  <a:lnTo>
                    <a:pt x="132" y="937"/>
                  </a:lnTo>
                  <a:lnTo>
                    <a:pt x="132" y="936"/>
                  </a:lnTo>
                  <a:lnTo>
                    <a:pt x="133" y="937"/>
                  </a:lnTo>
                  <a:lnTo>
                    <a:pt x="133" y="936"/>
                  </a:lnTo>
                  <a:lnTo>
                    <a:pt x="132" y="936"/>
                  </a:lnTo>
                  <a:lnTo>
                    <a:pt x="132" y="935"/>
                  </a:lnTo>
                  <a:lnTo>
                    <a:pt x="131" y="935"/>
                  </a:lnTo>
                  <a:lnTo>
                    <a:pt x="130" y="935"/>
                  </a:lnTo>
                  <a:lnTo>
                    <a:pt x="129" y="935"/>
                  </a:lnTo>
                  <a:lnTo>
                    <a:pt x="128" y="935"/>
                  </a:lnTo>
                  <a:lnTo>
                    <a:pt x="128" y="934"/>
                  </a:lnTo>
                  <a:lnTo>
                    <a:pt x="126" y="934"/>
                  </a:lnTo>
                  <a:lnTo>
                    <a:pt x="128" y="933"/>
                  </a:lnTo>
                  <a:lnTo>
                    <a:pt x="126" y="932"/>
                  </a:lnTo>
                  <a:lnTo>
                    <a:pt x="128" y="932"/>
                  </a:lnTo>
                  <a:lnTo>
                    <a:pt x="128" y="933"/>
                  </a:lnTo>
                  <a:lnTo>
                    <a:pt x="129" y="933"/>
                  </a:lnTo>
                  <a:lnTo>
                    <a:pt x="130" y="933"/>
                  </a:lnTo>
                  <a:lnTo>
                    <a:pt x="130" y="932"/>
                  </a:lnTo>
                  <a:lnTo>
                    <a:pt x="131" y="932"/>
                  </a:lnTo>
                  <a:lnTo>
                    <a:pt x="134" y="932"/>
                  </a:lnTo>
                  <a:lnTo>
                    <a:pt x="135" y="931"/>
                  </a:lnTo>
                  <a:lnTo>
                    <a:pt x="137" y="930"/>
                  </a:lnTo>
                  <a:lnTo>
                    <a:pt x="138" y="930"/>
                  </a:lnTo>
                  <a:close/>
                  <a:moveTo>
                    <a:pt x="185" y="932"/>
                  </a:moveTo>
                  <a:lnTo>
                    <a:pt x="187" y="933"/>
                  </a:lnTo>
                  <a:lnTo>
                    <a:pt x="187" y="935"/>
                  </a:lnTo>
                  <a:lnTo>
                    <a:pt x="187" y="936"/>
                  </a:lnTo>
                  <a:lnTo>
                    <a:pt x="187" y="937"/>
                  </a:lnTo>
                  <a:lnTo>
                    <a:pt x="187" y="939"/>
                  </a:lnTo>
                  <a:lnTo>
                    <a:pt x="187" y="940"/>
                  </a:lnTo>
                  <a:lnTo>
                    <a:pt x="187" y="942"/>
                  </a:lnTo>
                  <a:lnTo>
                    <a:pt x="187" y="943"/>
                  </a:lnTo>
                  <a:lnTo>
                    <a:pt x="187" y="944"/>
                  </a:lnTo>
                  <a:lnTo>
                    <a:pt x="185" y="944"/>
                  </a:lnTo>
                  <a:lnTo>
                    <a:pt x="187" y="944"/>
                  </a:lnTo>
                  <a:lnTo>
                    <a:pt x="187" y="945"/>
                  </a:lnTo>
                  <a:lnTo>
                    <a:pt x="185" y="945"/>
                  </a:lnTo>
                  <a:lnTo>
                    <a:pt x="184" y="945"/>
                  </a:lnTo>
                  <a:lnTo>
                    <a:pt x="183" y="945"/>
                  </a:lnTo>
                  <a:lnTo>
                    <a:pt x="184" y="945"/>
                  </a:lnTo>
                  <a:lnTo>
                    <a:pt x="184" y="944"/>
                  </a:lnTo>
                  <a:lnTo>
                    <a:pt x="184" y="943"/>
                  </a:lnTo>
                  <a:lnTo>
                    <a:pt x="183" y="942"/>
                  </a:lnTo>
                  <a:lnTo>
                    <a:pt x="184" y="942"/>
                  </a:lnTo>
                  <a:lnTo>
                    <a:pt x="184" y="941"/>
                  </a:lnTo>
                  <a:lnTo>
                    <a:pt x="184" y="940"/>
                  </a:lnTo>
                  <a:lnTo>
                    <a:pt x="185" y="939"/>
                  </a:lnTo>
                  <a:lnTo>
                    <a:pt x="185" y="937"/>
                  </a:lnTo>
                  <a:lnTo>
                    <a:pt x="185" y="936"/>
                  </a:lnTo>
                  <a:lnTo>
                    <a:pt x="184" y="936"/>
                  </a:lnTo>
                  <a:lnTo>
                    <a:pt x="185" y="937"/>
                  </a:lnTo>
                  <a:lnTo>
                    <a:pt x="185" y="939"/>
                  </a:lnTo>
                  <a:lnTo>
                    <a:pt x="184" y="939"/>
                  </a:lnTo>
                  <a:lnTo>
                    <a:pt x="184" y="937"/>
                  </a:lnTo>
                  <a:lnTo>
                    <a:pt x="183" y="939"/>
                  </a:lnTo>
                  <a:lnTo>
                    <a:pt x="184" y="939"/>
                  </a:lnTo>
                  <a:lnTo>
                    <a:pt x="184" y="940"/>
                  </a:lnTo>
                  <a:lnTo>
                    <a:pt x="183" y="940"/>
                  </a:lnTo>
                  <a:lnTo>
                    <a:pt x="183" y="941"/>
                  </a:lnTo>
                  <a:lnTo>
                    <a:pt x="183" y="942"/>
                  </a:lnTo>
                  <a:lnTo>
                    <a:pt x="183" y="943"/>
                  </a:lnTo>
                  <a:lnTo>
                    <a:pt x="183" y="944"/>
                  </a:lnTo>
                  <a:lnTo>
                    <a:pt x="183" y="943"/>
                  </a:lnTo>
                  <a:lnTo>
                    <a:pt x="182" y="944"/>
                  </a:lnTo>
                  <a:lnTo>
                    <a:pt x="181" y="944"/>
                  </a:lnTo>
                  <a:lnTo>
                    <a:pt x="180" y="943"/>
                  </a:lnTo>
                  <a:lnTo>
                    <a:pt x="180" y="942"/>
                  </a:lnTo>
                  <a:lnTo>
                    <a:pt x="179" y="942"/>
                  </a:lnTo>
                  <a:lnTo>
                    <a:pt x="180" y="942"/>
                  </a:lnTo>
                  <a:lnTo>
                    <a:pt x="179" y="942"/>
                  </a:lnTo>
                  <a:lnTo>
                    <a:pt x="179" y="941"/>
                  </a:lnTo>
                  <a:lnTo>
                    <a:pt x="179" y="940"/>
                  </a:lnTo>
                  <a:lnTo>
                    <a:pt x="179" y="939"/>
                  </a:lnTo>
                  <a:lnTo>
                    <a:pt x="180" y="940"/>
                  </a:lnTo>
                  <a:lnTo>
                    <a:pt x="179" y="939"/>
                  </a:lnTo>
                  <a:lnTo>
                    <a:pt x="180" y="939"/>
                  </a:lnTo>
                  <a:lnTo>
                    <a:pt x="180" y="937"/>
                  </a:lnTo>
                  <a:lnTo>
                    <a:pt x="181" y="936"/>
                  </a:lnTo>
                  <a:lnTo>
                    <a:pt x="181" y="935"/>
                  </a:lnTo>
                  <a:lnTo>
                    <a:pt x="182" y="935"/>
                  </a:lnTo>
                  <a:lnTo>
                    <a:pt x="182" y="934"/>
                  </a:lnTo>
                  <a:lnTo>
                    <a:pt x="181" y="934"/>
                  </a:lnTo>
                  <a:lnTo>
                    <a:pt x="181" y="933"/>
                  </a:lnTo>
                  <a:lnTo>
                    <a:pt x="180" y="932"/>
                  </a:lnTo>
                  <a:lnTo>
                    <a:pt x="180" y="933"/>
                  </a:lnTo>
                  <a:lnTo>
                    <a:pt x="180" y="934"/>
                  </a:lnTo>
                  <a:lnTo>
                    <a:pt x="180" y="933"/>
                  </a:lnTo>
                  <a:lnTo>
                    <a:pt x="181" y="933"/>
                  </a:lnTo>
                  <a:lnTo>
                    <a:pt x="181" y="934"/>
                  </a:lnTo>
                  <a:lnTo>
                    <a:pt x="182" y="935"/>
                  </a:lnTo>
                  <a:lnTo>
                    <a:pt x="181" y="935"/>
                  </a:lnTo>
                  <a:lnTo>
                    <a:pt x="181" y="936"/>
                  </a:lnTo>
                  <a:lnTo>
                    <a:pt x="180" y="936"/>
                  </a:lnTo>
                  <a:lnTo>
                    <a:pt x="180" y="937"/>
                  </a:lnTo>
                  <a:lnTo>
                    <a:pt x="179" y="937"/>
                  </a:lnTo>
                  <a:lnTo>
                    <a:pt x="179" y="939"/>
                  </a:lnTo>
                  <a:lnTo>
                    <a:pt x="179" y="937"/>
                  </a:lnTo>
                  <a:lnTo>
                    <a:pt x="177" y="937"/>
                  </a:lnTo>
                  <a:lnTo>
                    <a:pt x="177" y="936"/>
                  </a:lnTo>
                  <a:lnTo>
                    <a:pt x="177" y="935"/>
                  </a:lnTo>
                  <a:lnTo>
                    <a:pt x="177" y="934"/>
                  </a:lnTo>
                  <a:lnTo>
                    <a:pt x="179" y="934"/>
                  </a:lnTo>
                  <a:lnTo>
                    <a:pt x="179" y="933"/>
                  </a:lnTo>
                  <a:lnTo>
                    <a:pt x="179" y="932"/>
                  </a:lnTo>
                  <a:lnTo>
                    <a:pt x="179" y="931"/>
                  </a:lnTo>
                  <a:lnTo>
                    <a:pt x="179" y="930"/>
                  </a:lnTo>
                  <a:lnTo>
                    <a:pt x="179" y="928"/>
                  </a:lnTo>
                  <a:lnTo>
                    <a:pt x="180" y="928"/>
                  </a:lnTo>
                  <a:lnTo>
                    <a:pt x="181" y="928"/>
                  </a:lnTo>
                  <a:lnTo>
                    <a:pt x="182" y="930"/>
                  </a:lnTo>
                  <a:lnTo>
                    <a:pt x="183" y="931"/>
                  </a:lnTo>
                  <a:lnTo>
                    <a:pt x="184" y="932"/>
                  </a:lnTo>
                  <a:lnTo>
                    <a:pt x="185" y="932"/>
                  </a:lnTo>
                  <a:close/>
                  <a:moveTo>
                    <a:pt x="177" y="933"/>
                  </a:moveTo>
                  <a:lnTo>
                    <a:pt x="177" y="934"/>
                  </a:lnTo>
                  <a:lnTo>
                    <a:pt x="176" y="933"/>
                  </a:lnTo>
                  <a:lnTo>
                    <a:pt x="176" y="934"/>
                  </a:lnTo>
                  <a:lnTo>
                    <a:pt x="175" y="934"/>
                  </a:lnTo>
                  <a:lnTo>
                    <a:pt x="175" y="933"/>
                  </a:lnTo>
                  <a:lnTo>
                    <a:pt x="175" y="932"/>
                  </a:lnTo>
                  <a:lnTo>
                    <a:pt x="175" y="931"/>
                  </a:lnTo>
                  <a:lnTo>
                    <a:pt x="176" y="930"/>
                  </a:lnTo>
                  <a:lnTo>
                    <a:pt x="176" y="928"/>
                  </a:lnTo>
                  <a:lnTo>
                    <a:pt x="176" y="927"/>
                  </a:lnTo>
                  <a:lnTo>
                    <a:pt x="176" y="928"/>
                  </a:lnTo>
                  <a:lnTo>
                    <a:pt x="177" y="928"/>
                  </a:lnTo>
                  <a:lnTo>
                    <a:pt x="177" y="930"/>
                  </a:lnTo>
                  <a:lnTo>
                    <a:pt x="177" y="931"/>
                  </a:lnTo>
                  <a:lnTo>
                    <a:pt x="177" y="932"/>
                  </a:lnTo>
                  <a:lnTo>
                    <a:pt x="177" y="933"/>
                  </a:lnTo>
                  <a:close/>
                  <a:moveTo>
                    <a:pt x="181" y="927"/>
                  </a:moveTo>
                  <a:lnTo>
                    <a:pt x="181" y="928"/>
                  </a:lnTo>
                  <a:lnTo>
                    <a:pt x="180" y="927"/>
                  </a:lnTo>
                  <a:lnTo>
                    <a:pt x="179" y="927"/>
                  </a:lnTo>
                  <a:lnTo>
                    <a:pt x="179" y="928"/>
                  </a:lnTo>
                  <a:lnTo>
                    <a:pt x="177" y="927"/>
                  </a:lnTo>
                  <a:lnTo>
                    <a:pt x="179" y="926"/>
                  </a:lnTo>
                  <a:lnTo>
                    <a:pt x="179" y="925"/>
                  </a:lnTo>
                  <a:lnTo>
                    <a:pt x="179" y="924"/>
                  </a:lnTo>
                  <a:lnTo>
                    <a:pt x="180" y="923"/>
                  </a:lnTo>
                  <a:lnTo>
                    <a:pt x="180" y="924"/>
                  </a:lnTo>
                  <a:lnTo>
                    <a:pt x="181" y="926"/>
                  </a:lnTo>
                  <a:lnTo>
                    <a:pt x="181" y="927"/>
                  </a:lnTo>
                  <a:close/>
                  <a:moveTo>
                    <a:pt x="162" y="922"/>
                  </a:moveTo>
                  <a:lnTo>
                    <a:pt x="163" y="923"/>
                  </a:lnTo>
                  <a:lnTo>
                    <a:pt x="164" y="923"/>
                  </a:lnTo>
                  <a:lnTo>
                    <a:pt x="164" y="924"/>
                  </a:lnTo>
                  <a:lnTo>
                    <a:pt x="165" y="925"/>
                  </a:lnTo>
                  <a:lnTo>
                    <a:pt x="166" y="925"/>
                  </a:lnTo>
                  <a:lnTo>
                    <a:pt x="166" y="926"/>
                  </a:lnTo>
                  <a:lnTo>
                    <a:pt x="167" y="926"/>
                  </a:lnTo>
                  <a:lnTo>
                    <a:pt x="167" y="927"/>
                  </a:lnTo>
                  <a:lnTo>
                    <a:pt x="168" y="930"/>
                  </a:lnTo>
                  <a:lnTo>
                    <a:pt x="168" y="931"/>
                  </a:lnTo>
                  <a:lnTo>
                    <a:pt x="168" y="932"/>
                  </a:lnTo>
                  <a:lnTo>
                    <a:pt x="167" y="932"/>
                  </a:lnTo>
                  <a:lnTo>
                    <a:pt x="166" y="932"/>
                  </a:lnTo>
                  <a:lnTo>
                    <a:pt x="165" y="931"/>
                  </a:lnTo>
                  <a:lnTo>
                    <a:pt x="165" y="930"/>
                  </a:lnTo>
                  <a:lnTo>
                    <a:pt x="164" y="930"/>
                  </a:lnTo>
                  <a:lnTo>
                    <a:pt x="164" y="928"/>
                  </a:lnTo>
                  <a:lnTo>
                    <a:pt x="164" y="927"/>
                  </a:lnTo>
                  <a:lnTo>
                    <a:pt x="163" y="927"/>
                  </a:lnTo>
                  <a:lnTo>
                    <a:pt x="162" y="927"/>
                  </a:lnTo>
                  <a:lnTo>
                    <a:pt x="162" y="926"/>
                  </a:lnTo>
                  <a:lnTo>
                    <a:pt x="160" y="926"/>
                  </a:lnTo>
                  <a:lnTo>
                    <a:pt x="159" y="925"/>
                  </a:lnTo>
                  <a:lnTo>
                    <a:pt x="159" y="924"/>
                  </a:lnTo>
                  <a:lnTo>
                    <a:pt x="159" y="923"/>
                  </a:lnTo>
                  <a:lnTo>
                    <a:pt x="160" y="923"/>
                  </a:lnTo>
                  <a:lnTo>
                    <a:pt x="159" y="923"/>
                  </a:lnTo>
                  <a:lnTo>
                    <a:pt x="158" y="923"/>
                  </a:lnTo>
                  <a:lnTo>
                    <a:pt x="157" y="923"/>
                  </a:lnTo>
                  <a:lnTo>
                    <a:pt x="157" y="922"/>
                  </a:lnTo>
                  <a:lnTo>
                    <a:pt x="157" y="920"/>
                  </a:lnTo>
                  <a:lnTo>
                    <a:pt x="158" y="920"/>
                  </a:lnTo>
                  <a:lnTo>
                    <a:pt x="159" y="920"/>
                  </a:lnTo>
                  <a:lnTo>
                    <a:pt x="160" y="922"/>
                  </a:lnTo>
                  <a:lnTo>
                    <a:pt x="162" y="922"/>
                  </a:lnTo>
                  <a:close/>
                  <a:moveTo>
                    <a:pt x="182" y="922"/>
                  </a:moveTo>
                  <a:lnTo>
                    <a:pt x="181" y="922"/>
                  </a:lnTo>
                  <a:lnTo>
                    <a:pt x="180" y="922"/>
                  </a:lnTo>
                  <a:lnTo>
                    <a:pt x="179" y="923"/>
                  </a:lnTo>
                  <a:lnTo>
                    <a:pt x="179" y="924"/>
                  </a:lnTo>
                  <a:lnTo>
                    <a:pt x="179" y="925"/>
                  </a:lnTo>
                  <a:lnTo>
                    <a:pt x="177" y="925"/>
                  </a:lnTo>
                  <a:lnTo>
                    <a:pt x="177" y="926"/>
                  </a:lnTo>
                  <a:lnTo>
                    <a:pt x="177" y="925"/>
                  </a:lnTo>
                  <a:lnTo>
                    <a:pt x="177" y="924"/>
                  </a:lnTo>
                  <a:lnTo>
                    <a:pt x="177" y="923"/>
                  </a:lnTo>
                  <a:lnTo>
                    <a:pt x="177" y="922"/>
                  </a:lnTo>
                  <a:lnTo>
                    <a:pt x="177" y="920"/>
                  </a:lnTo>
                  <a:lnTo>
                    <a:pt x="177" y="919"/>
                  </a:lnTo>
                  <a:lnTo>
                    <a:pt x="179" y="919"/>
                  </a:lnTo>
                  <a:lnTo>
                    <a:pt x="180" y="918"/>
                  </a:lnTo>
                  <a:lnTo>
                    <a:pt x="181" y="918"/>
                  </a:lnTo>
                  <a:lnTo>
                    <a:pt x="182" y="918"/>
                  </a:lnTo>
                  <a:lnTo>
                    <a:pt x="182" y="919"/>
                  </a:lnTo>
                  <a:lnTo>
                    <a:pt x="182" y="920"/>
                  </a:lnTo>
                  <a:lnTo>
                    <a:pt x="182" y="922"/>
                  </a:lnTo>
                  <a:close/>
                  <a:moveTo>
                    <a:pt x="164" y="920"/>
                  </a:moveTo>
                  <a:lnTo>
                    <a:pt x="164" y="922"/>
                  </a:lnTo>
                  <a:lnTo>
                    <a:pt x="163" y="922"/>
                  </a:lnTo>
                  <a:lnTo>
                    <a:pt x="162" y="922"/>
                  </a:lnTo>
                  <a:lnTo>
                    <a:pt x="160" y="920"/>
                  </a:lnTo>
                  <a:lnTo>
                    <a:pt x="159" y="920"/>
                  </a:lnTo>
                  <a:lnTo>
                    <a:pt x="159" y="919"/>
                  </a:lnTo>
                  <a:lnTo>
                    <a:pt x="159" y="918"/>
                  </a:lnTo>
                  <a:lnTo>
                    <a:pt x="160" y="917"/>
                  </a:lnTo>
                  <a:lnTo>
                    <a:pt x="160" y="916"/>
                  </a:lnTo>
                  <a:lnTo>
                    <a:pt x="162" y="916"/>
                  </a:lnTo>
                  <a:lnTo>
                    <a:pt x="162" y="917"/>
                  </a:lnTo>
                  <a:lnTo>
                    <a:pt x="162" y="918"/>
                  </a:lnTo>
                  <a:lnTo>
                    <a:pt x="163" y="918"/>
                  </a:lnTo>
                  <a:lnTo>
                    <a:pt x="163" y="919"/>
                  </a:lnTo>
                  <a:lnTo>
                    <a:pt x="163" y="920"/>
                  </a:lnTo>
                  <a:lnTo>
                    <a:pt x="164" y="920"/>
                  </a:lnTo>
                  <a:close/>
                  <a:moveTo>
                    <a:pt x="158" y="916"/>
                  </a:moveTo>
                  <a:lnTo>
                    <a:pt x="159" y="916"/>
                  </a:lnTo>
                  <a:lnTo>
                    <a:pt x="158" y="917"/>
                  </a:lnTo>
                  <a:lnTo>
                    <a:pt x="157" y="917"/>
                  </a:lnTo>
                  <a:lnTo>
                    <a:pt x="157" y="916"/>
                  </a:lnTo>
                  <a:lnTo>
                    <a:pt x="156" y="916"/>
                  </a:lnTo>
                  <a:lnTo>
                    <a:pt x="157" y="915"/>
                  </a:lnTo>
                  <a:lnTo>
                    <a:pt x="158" y="916"/>
                  </a:lnTo>
                  <a:close/>
                  <a:moveTo>
                    <a:pt x="168" y="919"/>
                  </a:moveTo>
                  <a:lnTo>
                    <a:pt x="170" y="922"/>
                  </a:lnTo>
                  <a:lnTo>
                    <a:pt x="172" y="924"/>
                  </a:lnTo>
                  <a:lnTo>
                    <a:pt x="171" y="924"/>
                  </a:lnTo>
                  <a:lnTo>
                    <a:pt x="172" y="924"/>
                  </a:lnTo>
                  <a:lnTo>
                    <a:pt x="173" y="924"/>
                  </a:lnTo>
                  <a:lnTo>
                    <a:pt x="173" y="925"/>
                  </a:lnTo>
                  <a:lnTo>
                    <a:pt x="174" y="925"/>
                  </a:lnTo>
                  <a:lnTo>
                    <a:pt x="174" y="926"/>
                  </a:lnTo>
                  <a:lnTo>
                    <a:pt x="175" y="927"/>
                  </a:lnTo>
                  <a:lnTo>
                    <a:pt x="175" y="928"/>
                  </a:lnTo>
                  <a:lnTo>
                    <a:pt x="175" y="930"/>
                  </a:lnTo>
                  <a:lnTo>
                    <a:pt x="174" y="930"/>
                  </a:lnTo>
                  <a:lnTo>
                    <a:pt x="174" y="928"/>
                  </a:lnTo>
                  <a:lnTo>
                    <a:pt x="174" y="927"/>
                  </a:lnTo>
                  <a:lnTo>
                    <a:pt x="173" y="928"/>
                  </a:lnTo>
                  <a:lnTo>
                    <a:pt x="172" y="928"/>
                  </a:lnTo>
                  <a:lnTo>
                    <a:pt x="173" y="930"/>
                  </a:lnTo>
                  <a:lnTo>
                    <a:pt x="173" y="931"/>
                  </a:lnTo>
                  <a:lnTo>
                    <a:pt x="172" y="931"/>
                  </a:lnTo>
                  <a:lnTo>
                    <a:pt x="171" y="931"/>
                  </a:lnTo>
                  <a:lnTo>
                    <a:pt x="171" y="930"/>
                  </a:lnTo>
                  <a:lnTo>
                    <a:pt x="171" y="928"/>
                  </a:lnTo>
                  <a:lnTo>
                    <a:pt x="170" y="927"/>
                  </a:lnTo>
                  <a:lnTo>
                    <a:pt x="171" y="927"/>
                  </a:lnTo>
                  <a:lnTo>
                    <a:pt x="170" y="927"/>
                  </a:lnTo>
                  <a:lnTo>
                    <a:pt x="168" y="927"/>
                  </a:lnTo>
                  <a:lnTo>
                    <a:pt x="168" y="926"/>
                  </a:lnTo>
                  <a:lnTo>
                    <a:pt x="167" y="926"/>
                  </a:lnTo>
                  <a:lnTo>
                    <a:pt x="167" y="925"/>
                  </a:lnTo>
                  <a:lnTo>
                    <a:pt x="167" y="924"/>
                  </a:lnTo>
                  <a:lnTo>
                    <a:pt x="166" y="924"/>
                  </a:lnTo>
                  <a:lnTo>
                    <a:pt x="167" y="923"/>
                  </a:lnTo>
                  <a:lnTo>
                    <a:pt x="167" y="922"/>
                  </a:lnTo>
                  <a:lnTo>
                    <a:pt x="166" y="922"/>
                  </a:lnTo>
                  <a:lnTo>
                    <a:pt x="167" y="922"/>
                  </a:lnTo>
                  <a:lnTo>
                    <a:pt x="166" y="922"/>
                  </a:lnTo>
                  <a:lnTo>
                    <a:pt x="166" y="920"/>
                  </a:lnTo>
                  <a:lnTo>
                    <a:pt x="165" y="922"/>
                  </a:lnTo>
                  <a:lnTo>
                    <a:pt x="164" y="922"/>
                  </a:lnTo>
                  <a:lnTo>
                    <a:pt x="164" y="920"/>
                  </a:lnTo>
                  <a:lnTo>
                    <a:pt x="165" y="920"/>
                  </a:lnTo>
                  <a:lnTo>
                    <a:pt x="166" y="920"/>
                  </a:lnTo>
                  <a:lnTo>
                    <a:pt x="167" y="920"/>
                  </a:lnTo>
                  <a:lnTo>
                    <a:pt x="166" y="919"/>
                  </a:lnTo>
                  <a:lnTo>
                    <a:pt x="165" y="919"/>
                  </a:lnTo>
                  <a:lnTo>
                    <a:pt x="164" y="920"/>
                  </a:lnTo>
                  <a:lnTo>
                    <a:pt x="164" y="919"/>
                  </a:lnTo>
                  <a:lnTo>
                    <a:pt x="164" y="918"/>
                  </a:lnTo>
                  <a:lnTo>
                    <a:pt x="163" y="918"/>
                  </a:lnTo>
                  <a:lnTo>
                    <a:pt x="162" y="918"/>
                  </a:lnTo>
                  <a:lnTo>
                    <a:pt x="162" y="917"/>
                  </a:lnTo>
                  <a:lnTo>
                    <a:pt x="162" y="916"/>
                  </a:lnTo>
                  <a:lnTo>
                    <a:pt x="162" y="915"/>
                  </a:lnTo>
                  <a:lnTo>
                    <a:pt x="160" y="915"/>
                  </a:lnTo>
                  <a:lnTo>
                    <a:pt x="160" y="914"/>
                  </a:lnTo>
                  <a:lnTo>
                    <a:pt x="162" y="914"/>
                  </a:lnTo>
                  <a:lnTo>
                    <a:pt x="162" y="912"/>
                  </a:lnTo>
                  <a:lnTo>
                    <a:pt x="163" y="914"/>
                  </a:lnTo>
                  <a:lnTo>
                    <a:pt x="164" y="914"/>
                  </a:lnTo>
                  <a:lnTo>
                    <a:pt x="164" y="915"/>
                  </a:lnTo>
                  <a:lnTo>
                    <a:pt x="165" y="915"/>
                  </a:lnTo>
                  <a:lnTo>
                    <a:pt x="166" y="916"/>
                  </a:lnTo>
                  <a:lnTo>
                    <a:pt x="166" y="917"/>
                  </a:lnTo>
                  <a:lnTo>
                    <a:pt x="167" y="917"/>
                  </a:lnTo>
                  <a:lnTo>
                    <a:pt x="168" y="918"/>
                  </a:lnTo>
                  <a:lnTo>
                    <a:pt x="168" y="919"/>
                  </a:lnTo>
                  <a:close/>
                  <a:moveTo>
                    <a:pt x="162" y="910"/>
                  </a:moveTo>
                  <a:lnTo>
                    <a:pt x="162" y="911"/>
                  </a:lnTo>
                  <a:lnTo>
                    <a:pt x="162" y="912"/>
                  </a:lnTo>
                  <a:lnTo>
                    <a:pt x="160" y="912"/>
                  </a:lnTo>
                  <a:lnTo>
                    <a:pt x="160" y="914"/>
                  </a:lnTo>
                  <a:lnTo>
                    <a:pt x="160" y="915"/>
                  </a:lnTo>
                  <a:lnTo>
                    <a:pt x="159" y="915"/>
                  </a:lnTo>
                  <a:lnTo>
                    <a:pt x="158" y="915"/>
                  </a:lnTo>
                  <a:lnTo>
                    <a:pt x="158" y="914"/>
                  </a:lnTo>
                  <a:lnTo>
                    <a:pt x="158" y="915"/>
                  </a:lnTo>
                  <a:lnTo>
                    <a:pt x="158" y="914"/>
                  </a:lnTo>
                  <a:lnTo>
                    <a:pt x="159" y="912"/>
                  </a:lnTo>
                  <a:lnTo>
                    <a:pt x="159" y="911"/>
                  </a:lnTo>
                  <a:lnTo>
                    <a:pt x="160" y="911"/>
                  </a:lnTo>
                  <a:lnTo>
                    <a:pt x="159" y="911"/>
                  </a:lnTo>
                  <a:lnTo>
                    <a:pt x="160" y="911"/>
                  </a:lnTo>
                  <a:lnTo>
                    <a:pt x="159" y="911"/>
                  </a:lnTo>
                  <a:lnTo>
                    <a:pt x="158" y="911"/>
                  </a:lnTo>
                  <a:lnTo>
                    <a:pt x="158" y="912"/>
                  </a:lnTo>
                  <a:lnTo>
                    <a:pt x="158" y="914"/>
                  </a:lnTo>
                  <a:lnTo>
                    <a:pt x="157" y="914"/>
                  </a:lnTo>
                  <a:lnTo>
                    <a:pt x="156" y="912"/>
                  </a:lnTo>
                  <a:lnTo>
                    <a:pt x="156" y="911"/>
                  </a:lnTo>
                  <a:lnTo>
                    <a:pt x="156" y="912"/>
                  </a:lnTo>
                  <a:lnTo>
                    <a:pt x="155" y="912"/>
                  </a:lnTo>
                  <a:lnTo>
                    <a:pt x="155" y="911"/>
                  </a:lnTo>
                  <a:lnTo>
                    <a:pt x="155" y="912"/>
                  </a:lnTo>
                  <a:lnTo>
                    <a:pt x="155" y="914"/>
                  </a:lnTo>
                  <a:lnTo>
                    <a:pt x="156" y="914"/>
                  </a:lnTo>
                  <a:lnTo>
                    <a:pt x="156" y="915"/>
                  </a:lnTo>
                  <a:lnTo>
                    <a:pt x="155" y="915"/>
                  </a:lnTo>
                  <a:lnTo>
                    <a:pt x="155" y="914"/>
                  </a:lnTo>
                  <a:lnTo>
                    <a:pt x="155" y="912"/>
                  </a:lnTo>
                  <a:lnTo>
                    <a:pt x="155" y="911"/>
                  </a:lnTo>
                  <a:lnTo>
                    <a:pt x="156" y="911"/>
                  </a:lnTo>
                  <a:lnTo>
                    <a:pt x="156" y="910"/>
                  </a:lnTo>
                  <a:lnTo>
                    <a:pt x="157" y="910"/>
                  </a:lnTo>
                  <a:lnTo>
                    <a:pt x="157" y="909"/>
                  </a:lnTo>
                  <a:lnTo>
                    <a:pt x="158" y="909"/>
                  </a:lnTo>
                  <a:lnTo>
                    <a:pt x="158" y="908"/>
                  </a:lnTo>
                  <a:lnTo>
                    <a:pt x="159" y="908"/>
                  </a:lnTo>
                  <a:lnTo>
                    <a:pt x="160" y="909"/>
                  </a:lnTo>
                  <a:lnTo>
                    <a:pt x="160" y="910"/>
                  </a:lnTo>
                  <a:lnTo>
                    <a:pt x="162" y="910"/>
                  </a:lnTo>
                  <a:close/>
                  <a:moveTo>
                    <a:pt x="121" y="907"/>
                  </a:moveTo>
                  <a:lnTo>
                    <a:pt x="122" y="907"/>
                  </a:lnTo>
                  <a:lnTo>
                    <a:pt x="123" y="908"/>
                  </a:lnTo>
                  <a:lnTo>
                    <a:pt x="124" y="908"/>
                  </a:lnTo>
                  <a:lnTo>
                    <a:pt x="124" y="907"/>
                  </a:lnTo>
                  <a:lnTo>
                    <a:pt x="125" y="907"/>
                  </a:lnTo>
                  <a:lnTo>
                    <a:pt x="126" y="908"/>
                  </a:lnTo>
                  <a:lnTo>
                    <a:pt x="126" y="909"/>
                  </a:lnTo>
                  <a:lnTo>
                    <a:pt x="126" y="910"/>
                  </a:lnTo>
                  <a:lnTo>
                    <a:pt x="125" y="911"/>
                  </a:lnTo>
                  <a:lnTo>
                    <a:pt x="125" y="912"/>
                  </a:lnTo>
                  <a:lnTo>
                    <a:pt x="125" y="911"/>
                  </a:lnTo>
                  <a:lnTo>
                    <a:pt x="126" y="911"/>
                  </a:lnTo>
                  <a:lnTo>
                    <a:pt x="128" y="910"/>
                  </a:lnTo>
                  <a:lnTo>
                    <a:pt x="129" y="909"/>
                  </a:lnTo>
                  <a:lnTo>
                    <a:pt x="129" y="908"/>
                  </a:lnTo>
                  <a:lnTo>
                    <a:pt x="131" y="908"/>
                  </a:lnTo>
                  <a:lnTo>
                    <a:pt x="132" y="909"/>
                  </a:lnTo>
                  <a:lnTo>
                    <a:pt x="132" y="910"/>
                  </a:lnTo>
                  <a:lnTo>
                    <a:pt x="133" y="910"/>
                  </a:lnTo>
                  <a:lnTo>
                    <a:pt x="133" y="911"/>
                  </a:lnTo>
                  <a:lnTo>
                    <a:pt x="133" y="912"/>
                  </a:lnTo>
                  <a:lnTo>
                    <a:pt x="133" y="914"/>
                  </a:lnTo>
                  <a:lnTo>
                    <a:pt x="133" y="915"/>
                  </a:lnTo>
                  <a:lnTo>
                    <a:pt x="132" y="915"/>
                  </a:lnTo>
                  <a:lnTo>
                    <a:pt x="132" y="916"/>
                  </a:lnTo>
                  <a:lnTo>
                    <a:pt x="132" y="917"/>
                  </a:lnTo>
                  <a:lnTo>
                    <a:pt x="131" y="917"/>
                  </a:lnTo>
                  <a:lnTo>
                    <a:pt x="130" y="917"/>
                  </a:lnTo>
                  <a:lnTo>
                    <a:pt x="129" y="918"/>
                  </a:lnTo>
                  <a:lnTo>
                    <a:pt x="128" y="918"/>
                  </a:lnTo>
                  <a:lnTo>
                    <a:pt x="126" y="918"/>
                  </a:lnTo>
                  <a:lnTo>
                    <a:pt x="125" y="918"/>
                  </a:lnTo>
                  <a:lnTo>
                    <a:pt x="125" y="919"/>
                  </a:lnTo>
                  <a:lnTo>
                    <a:pt x="126" y="919"/>
                  </a:lnTo>
                  <a:lnTo>
                    <a:pt x="126" y="920"/>
                  </a:lnTo>
                  <a:lnTo>
                    <a:pt x="126" y="919"/>
                  </a:lnTo>
                  <a:lnTo>
                    <a:pt x="128" y="919"/>
                  </a:lnTo>
                  <a:lnTo>
                    <a:pt x="129" y="919"/>
                  </a:lnTo>
                  <a:lnTo>
                    <a:pt x="130" y="919"/>
                  </a:lnTo>
                  <a:lnTo>
                    <a:pt x="129" y="920"/>
                  </a:lnTo>
                  <a:lnTo>
                    <a:pt x="128" y="922"/>
                  </a:lnTo>
                  <a:lnTo>
                    <a:pt x="129" y="922"/>
                  </a:lnTo>
                  <a:lnTo>
                    <a:pt x="129" y="920"/>
                  </a:lnTo>
                  <a:lnTo>
                    <a:pt x="130" y="920"/>
                  </a:lnTo>
                  <a:lnTo>
                    <a:pt x="131" y="920"/>
                  </a:lnTo>
                  <a:lnTo>
                    <a:pt x="130" y="919"/>
                  </a:lnTo>
                  <a:lnTo>
                    <a:pt x="131" y="919"/>
                  </a:lnTo>
                  <a:lnTo>
                    <a:pt x="132" y="919"/>
                  </a:lnTo>
                  <a:lnTo>
                    <a:pt x="133" y="918"/>
                  </a:lnTo>
                  <a:lnTo>
                    <a:pt x="132" y="917"/>
                  </a:lnTo>
                  <a:lnTo>
                    <a:pt x="132" y="916"/>
                  </a:lnTo>
                  <a:lnTo>
                    <a:pt x="133" y="916"/>
                  </a:lnTo>
                  <a:lnTo>
                    <a:pt x="133" y="915"/>
                  </a:lnTo>
                  <a:lnTo>
                    <a:pt x="134" y="914"/>
                  </a:lnTo>
                  <a:lnTo>
                    <a:pt x="133" y="912"/>
                  </a:lnTo>
                  <a:lnTo>
                    <a:pt x="133" y="911"/>
                  </a:lnTo>
                  <a:lnTo>
                    <a:pt x="133" y="910"/>
                  </a:lnTo>
                  <a:lnTo>
                    <a:pt x="132" y="910"/>
                  </a:lnTo>
                  <a:lnTo>
                    <a:pt x="133" y="910"/>
                  </a:lnTo>
                  <a:lnTo>
                    <a:pt x="134" y="910"/>
                  </a:lnTo>
                  <a:lnTo>
                    <a:pt x="135" y="910"/>
                  </a:lnTo>
                  <a:lnTo>
                    <a:pt x="137" y="910"/>
                  </a:lnTo>
                  <a:lnTo>
                    <a:pt x="138" y="909"/>
                  </a:lnTo>
                  <a:lnTo>
                    <a:pt x="139" y="908"/>
                  </a:lnTo>
                  <a:lnTo>
                    <a:pt x="140" y="908"/>
                  </a:lnTo>
                  <a:lnTo>
                    <a:pt x="140" y="907"/>
                  </a:lnTo>
                  <a:lnTo>
                    <a:pt x="140" y="908"/>
                  </a:lnTo>
                  <a:lnTo>
                    <a:pt x="140" y="909"/>
                  </a:lnTo>
                  <a:lnTo>
                    <a:pt x="140" y="910"/>
                  </a:lnTo>
                  <a:lnTo>
                    <a:pt x="140" y="911"/>
                  </a:lnTo>
                  <a:lnTo>
                    <a:pt x="139" y="912"/>
                  </a:lnTo>
                  <a:lnTo>
                    <a:pt x="138" y="915"/>
                  </a:lnTo>
                  <a:lnTo>
                    <a:pt x="138" y="916"/>
                  </a:lnTo>
                  <a:lnTo>
                    <a:pt x="137" y="916"/>
                  </a:lnTo>
                  <a:lnTo>
                    <a:pt x="137" y="917"/>
                  </a:lnTo>
                  <a:lnTo>
                    <a:pt x="137" y="918"/>
                  </a:lnTo>
                  <a:lnTo>
                    <a:pt x="137" y="919"/>
                  </a:lnTo>
                  <a:lnTo>
                    <a:pt x="137" y="920"/>
                  </a:lnTo>
                  <a:lnTo>
                    <a:pt x="137" y="922"/>
                  </a:lnTo>
                  <a:lnTo>
                    <a:pt x="137" y="923"/>
                  </a:lnTo>
                  <a:lnTo>
                    <a:pt x="135" y="923"/>
                  </a:lnTo>
                  <a:lnTo>
                    <a:pt x="137" y="923"/>
                  </a:lnTo>
                  <a:lnTo>
                    <a:pt x="137" y="924"/>
                  </a:lnTo>
                  <a:lnTo>
                    <a:pt x="137" y="925"/>
                  </a:lnTo>
                  <a:lnTo>
                    <a:pt x="137" y="926"/>
                  </a:lnTo>
                  <a:lnTo>
                    <a:pt x="137" y="927"/>
                  </a:lnTo>
                  <a:lnTo>
                    <a:pt x="135" y="928"/>
                  </a:lnTo>
                  <a:lnTo>
                    <a:pt x="135" y="930"/>
                  </a:lnTo>
                  <a:lnTo>
                    <a:pt x="133" y="930"/>
                  </a:lnTo>
                  <a:lnTo>
                    <a:pt x="132" y="931"/>
                  </a:lnTo>
                  <a:lnTo>
                    <a:pt x="131" y="931"/>
                  </a:lnTo>
                  <a:lnTo>
                    <a:pt x="132" y="931"/>
                  </a:lnTo>
                  <a:lnTo>
                    <a:pt x="133" y="931"/>
                  </a:lnTo>
                  <a:lnTo>
                    <a:pt x="133" y="932"/>
                  </a:lnTo>
                  <a:lnTo>
                    <a:pt x="132" y="932"/>
                  </a:lnTo>
                  <a:lnTo>
                    <a:pt x="131" y="932"/>
                  </a:lnTo>
                  <a:lnTo>
                    <a:pt x="131" y="931"/>
                  </a:lnTo>
                  <a:lnTo>
                    <a:pt x="131" y="932"/>
                  </a:lnTo>
                  <a:lnTo>
                    <a:pt x="130" y="932"/>
                  </a:lnTo>
                  <a:lnTo>
                    <a:pt x="129" y="932"/>
                  </a:lnTo>
                  <a:lnTo>
                    <a:pt x="128" y="932"/>
                  </a:lnTo>
                  <a:lnTo>
                    <a:pt x="128" y="931"/>
                  </a:lnTo>
                  <a:lnTo>
                    <a:pt x="126" y="931"/>
                  </a:lnTo>
                  <a:lnTo>
                    <a:pt x="125" y="930"/>
                  </a:lnTo>
                  <a:lnTo>
                    <a:pt x="124" y="930"/>
                  </a:lnTo>
                  <a:lnTo>
                    <a:pt x="125" y="930"/>
                  </a:lnTo>
                  <a:lnTo>
                    <a:pt x="125" y="928"/>
                  </a:lnTo>
                  <a:lnTo>
                    <a:pt x="126" y="928"/>
                  </a:lnTo>
                  <a:lnTo>
                    <a:pt x="128" y="928"/>
                  </a:lnTo>
                  <a:lnTo>
                    <a:pt x="126" y="927"/>
                  </a:lnTo>
                  <a:lnTo>
                    <a:pt x="124" y="928"/>
                  </a:lnTo>
                  <a:lnTo>
                    <a:pt x="124" y="927"/>
                  </a:lnTo>
                  <a:lnTo>
                    <a:pt x="124" y="926"/>
                  </a:lnTo>
                  <a:lnTo>
                    <a:pt x="125" y="926"/>
                  </a:lnTo>
                  <a:lnTo>
                    <a:pt x="125" y="927"/>
                  </a:lnTo>
                  <a:lnTo>
                    <a:pt x="128" y="927"/>
                  </a:lnTo>
                  <a:lnTo>
                    <a:pt x="129" y="928"/>
                  </a:lnTo>
                  <a:lnTo>
                    <a:pt x="129" y="927"/>
                  </a:lnTo>
                  <a:lnTo>
                    <a:pt x="128" y="926"/>
                  </a:lnTo>
                  <a:lnTo>
                    <a:pt x="126" y="925"/>
                  </a:lnTo>
                  <a:lnTo>
                    <a:pt x="125" y="925"/>
                  </a:lnTo>
                  <a:lnTo>
                    <a:pt x="125" y="924"/>
                  </a:lnTo>
                  <a:lnTo>
                    <a:pt x="125" y="925"/>
                  </a:lnTo>
                  <a:lnTo>
                    <a:pt x="124" y="925"/>
                  </a:lnTo>
                  <a:lnTo>
                    <a:pt x="124" y="924"/>
                  </a:lnTo>
                  <a:lnTo>
                    <a:pt x="124" y="923"/>
                  </a:lnTo>
                  <a:lnTo>
                    <a:pt x="124" y="924"/>
                  </a:lnTo>
                  <a:lnTo>
                    <a:pt x="123" y="924"/>
                  </a:lnTo>
                  <a:lnTo>
                    <a:pt x="122" y="924"/>
                  </a:lnTo>
                  <a:lnTo>
                    <a:pt x="123" y="923"/>
                  </a:lnTo>
                  <a:lnTo>
                    <a:pt x="122" y="923"/>
                  </a:lnTo>
                  <a:lnTo>
                    <a:pt x="122" y="922"/>
                  </a:lnTo>
                  <a:lnTo>
                    <a:pt x="121" y="922"/>
                  </a:lnTo>
                  <a:lnTo>
                    <a:pt x="122" y="922"/>
                  </a:lnTo>
                  <a:lnTo>
                    <a:pt x="122" y="920"/>
                  </a:lnTo>
                  <a:lnTo>
                    <a:pt x="121" y="919"/>
                  </a:lnTo>
                  <a:lnTo>
                    <a:pt x="120" y="919"/>
                  </a:lnTo>
                  <a:lnTo>
                    <a:pt x="121" y="919"/>
                  </a:lnTo>
                  <a:lnTo>
                    <a:pt x="121" y="918"/>
                  </a:lnTo>
                  <a:lnTo>
                    <a:pt x="121" y="919"/>
                  </a:lnTo>
                  <a:lnTo>
                    <a:pt x="121" y="918"/>
                  </a:lnTo>
                  <a:lnTo>
                    <a:pt x="121" y="917"/>
                  </a:lnTo>
                  <a:lnTo>
                    <a:pt x="120" y="917"/>
                  </a:lnTo>
                  <a:lnTo>
                    <a:pt x="118" y="916"/>
                  </a:lnTo>
                  <a:lnTo>
                    <a:pt x="120" y="916"/>
                  </a:lnTo>
                  <a:lnTo>
                    <a:pt x="120" y="915"/>
                  </a:lnTo>
                  <a:lnTo>
                    <a:pt x="118" y="915"/>
                  </a:lnTo>
                  <a:lnTo>
                    <a:pt x="118" y="914"/>
                  </a:lnTo>
                  <a:lnTo>
                    <a:pt x="118" y="912"/>
                  </a:lnTo>
                  <a:lnTo>
                    <a:pt x="118" y="911"/>
                  </a:lnTo>
                  <a:lnTo>
                    <a:pt x="118" y="910"/>
                  </a:lnTo>
                  <a:lnTo>
                    <a:pt x="120" y="911"/>
                  </a:lnTo>
                  <a:lnTo>
                    <a:pt x="120" y="910"/>
                  </a:lnTo>
                  <a:lnTo>
                    <a:pt x="120" y="909"/>
                  </a:lnTo>
                  <a:lnTo>
                    <a:pt x="120" y="908"/>
                  </a:lnTo>
                  <a:lnTo>
                    <a:pt x="118" y="908"/>
                  </a:lnTo>
                  <a:lnTo>
                    <a:pt x="120" y="907"/>
                  </a:lnTo>
                  <a:lnTo>
                    <a:pt x="120" y="906"/>
                  </a:lnTo>
                  <a:lnTo>
                    <a:pt x="120" y="907"/>
                  </a:lnTo>
                  <a:lnTo>
                    <a:pt x="121" y="907"/>
                  </a:lnTo>
                  <a:close/>
                  <a:moveTo>
                    <a:pt x="162" y="908"/>
                  </a:moveTo>
                  <a:lnTo>
                    <a:pt x="162" y="907"/>
                  </a:lnTo>
                  <a:lnTo>
                    <a:pt x="160" y="907"/>
                  </a:lnTo>
                  <a:lnTo>
                    <a:pt x="162" y="906"/>
                  </a:lnTo>
                  <a:lnTo>
                    <a:pt x="163" y="907"/>
                  </a:lnTo>
                  <a:lnTo>
                    <a:pt x="162" y="908"/>
                  </a:lnTo>
                  <a:close/>
                  <a:moveTo>
                    <a:pt x="155" y="908"/>
                  </a:moveTo>
                  <a:lnTo>
                    <a:pt x="154" y="908"/>
                  </a:lnTo>
                  <a:lnTo>
                    <a:pt x="154" y="907"/>
                  </a:lnTo>
                  <a:lnTo>
                    <a:pt x="153" y="907"/>
                  </a:lnTo>
                  <a:lnTo>
                    <a:pt x="154" y="906"/>
                  </a:lnTo>
                  <a:lnTo>
                    <a:pt x="155" y="907"/>
                  </a:lnTo>
                  <a:lnTo>
                    <a:pt x="155" y="908"/>
                  </a:lnTo>
                  <a:close/>
                  <a:moveTo>
                    <a:pt x="121" y="906"/>
                  </a:moveTo>
                  <a:lnTo>
                    <a:pt x="120" y="906"/>
                  </a:lnTo>
                  <a:lnTo>
                    <a:pt x="120" y="905"/>
                  </a:lnTo>
                  <a:lnTo>
                    <a:pt x="121" y="905"/>
                  </a:lnTo>
                  <a:lnTo>
                    <a:pt x="121" y="906"/>
                  </a:lnTo>
                  <a:close/>
                  <a:moveTo>
                    <a:pt x="159" y="905"/>
                  </a:moveTo>
                  <a:lnTo>
                    <a:pt x="158" y="903"/>
                  </a:lnTo>
                  <a:lnTo>
                    <a:pt x="158" y="902"/>
                  </a:lnTo>
                  <a:lnTo>
                    <a:pt x="159" y="903"/>
                  </a:lnTo>
                  <a:lnTo>
                    <a:pt x="159" y="905"/>
                  </a:lnTo>
                  <a:close/>
                  <a:moveTo>
                    <a:pt x="162" y="903"/>
                  </a:moveTo>
                  <a:lnTo>
                    <a:pt x="160" y="905"/>
                  </a:lnTo>
                  <a:lnTo>
                    <a:pt x="159" y="905"/>
                  </a:lnTo>
                  <a:lnTo>
                    <a:pt x="159" y="903"/>
                  </a:lnTo>
                  <a:lnTo>
                    <a:pt x="160" y="902"/>
                  </a:lnTo>
                  <a:lnTo>
                    <a:pt x="162" y="903"/>
                  </a:lnTo>
                  <a:close/>
                  <a:moveTo>
                    <a:pt x="155" y="900"/>
                  </a:moveTo>
                  <a:lnTo>
                    <a:pt x="155" y="901"/>
                  </a:lnTo>
                  <a:lnTo>
                    <a:pt x="155" y="902"/>
                  </a:lnTo>
                  <a:lnTo>
                    <a:pt x="154" y="902"/>
                  </a:lnTo>
                  <a:lnTo>
                    <a:pt x="154" y="901"/>
                  </a:lnTo>
                  <a:lnTo>
                    <a:pt x="154" y="900"/>
                  </a:lnTo>
                  <a:lnTo>
                    <a:pt x="155" y="900"/>
                  </a:lnTo>
                  <a:close/>
                  <a:moveTo>
                    <a:pt x="154" y="899"/>
                  </a:moveTo>
                  <a:lnTo>
                    <a:pt x="154" y="900"/>
                  </a:lnTo>
                  <a:lnTo>
                    <a:pt x="153" y="900"/>
                  </a:lnTo>
                  <a:lnTo>
                    <a:pt x="153" y="899"/>
                  </a:lnTo>
                  <a:lnTo>
                    <a:pt x="154" y="898"/>
                  </a:lnTo>
                  <a:lnTo>
                    <a:pt x="154" y="899"/>
                  </a:lnTo>
                  <a:close/>
                  <a:moveTo>
                    <a:pt x="149" y="895"/>
                  </a:moveTo>
                  <a:lnTo>
                    <a:pt x="149" y="894"/>
                  </a:lnTo>
                  <a:lnTo>
                    <a:pt x="149" y="895"/>
                  </a:lnTo>
                  <a:close/>
                  <a:moveTo>
                    <a:pt x="154" y="895"/>
                  </a:moveTo>
                  <a:lnTo>
                    <a:pt x="154" y="897"/>
                  </a:lnTo>
                  <a:lnTo>
                    <a:pt x="153" y="898"/>
                  </a:lnTo>
                  <a:lnTo>
                    <a:pt x="150" y="899"/>
                  </a:lnTo>
                  <a:lnTo>
                    <a:pt x="150" y="897"/>
                  </a:lnTo>
                  <a:lnTo>
                    <a:pt x="151" y="897"/>
                  </a:lnTo>
                  <a:lnTo>
                    <a:pt x="151" y="895"/>
                  </a:lnTo>
                  <a:lnTo>
                    <a:pt x="151" y="894"/>
                  </a:lnTo>
                  <a:lnTo>
                    <a:pt x="153" y="895"/>
                  </a:lnTo>
                  <a:lnTo>
                    <a:pt x="153" y="894"/>
                  </a:lnTo>
                  <a:lnTo>
                    <a:pt x="153" y="895"/>
                  </a:lnTo>
                  <a:lnTo>
                    <a:pt x="154" y="895"/>
                  </a:lnTo>
                  <a:lnTo>
                    <a:pt x="154" y="894"/>
                  </a:lnTo>
                  <a:lnTo>
                    <a:pt x="154" y="895"/>
                  </a:lnTo>
                  <a:close/>
                  <a:moveTo>
                    <a:pt x="158" y="892"/>
                  </a:moveTo>
                  <a:lnTo>
                    <a:pt x="157" y="892"/>
                  </a:lnTo>
                  <a:lnTo>
                    <a:pt x="157" y="893"/>
                  </a:lnTo>
                  <a:lnTo>
                    <a:pt x="157" y="892"/>
                  </a:lnTo>
                  <a:lnTo>
                    <a:pt x="156" y="892"/>
                  </a:lnTo>
                  <a:lnTo>
                    <a:pt x="156" y="891"/>
                  </a:lnTo>
                  <a:lnTo>
                    <a:pt x="157" y="890"/>
                  </a:lnTo>
                  <a:lnTo>
                    <a:pt x="158" y="890"/>
                  </a:lnTo>
                  <a:lnTo>
                    <a:pt x="158" y="891"/>
                  </a:lnTo>
                  <a:lnTo>
                    <a:pt x="158" y="892"/>
                  </a:lnTo>
                  <a:close/>
                  <a:moveTo>
                    <a:pt x="162" y="891"/>
                  </a:moveTo>
                  <a:lnTo>
                    <a:pt x="162" y="892"/>
                  </a:lnTo>
                  <a:lnTo>
                    <a:pt x="160" y="892"/>
                  </a:lnTo>
                  <a:lnTo>
                    <a:pt x="160" y="893"/>
                  </a:lnTo>
                  <a:lnTo>
                    <a:pt x="159" y="893"/>
                  </a:lnTo>
                  <a:lnTo>
                    <a:pt x="160" y="892"/>
                  </a:lnTo>
                  <a:lnTo>
                    <a:pt x="160" y="891"/>
                  </a:lnTo>
                  <a:lnTo>
                    <a:pt x="162" y="890"/>
                  </a:lnTo>
                  <a:lnTo>
                    <a:pt x="162" y="891"/>
                  </a:lnTo>
                  <a:close/>
                  <a:moveTo>
                    <a:pt x="159" y="891"/>
                  </a:moveTo>
                  <a:lnTo>
                    <a:pt x="158" y="891"/>
                  </a:lnTo>
                  <a:lnTo>
                    <a:pt x="158" y="890"/>
                  </a:lnTo>
                  <a:lnTo>
                    <a:pt x="158" y="889"/>
                  </a:lnTo>
                  <a:lnTo>
                    <a:pt x="162" y="886"/>
                  </a:lnTo>
                  <a:lnTo>
                    <a:pt x="162" y="884"/>
                  </a:lnTo>
                  <a:lnTo>
                    <a:pt x="163" y="884"/>
                  </a:lnTo>
                  <a:lnTo>
                    <a:pt x="163" y="885"/>
                  </a:lnTo>
                  <a:lnTo>
                    <a:pt x="163" y="886"/>
                  </a:lnTo>
                  <a:lnTo>
                    <a:pt x="163" y="888"/>
                  </a:lnTo>
                  <a:lnTo>
                    <a:pt x="162" y="888"/>
                  </a:lnTo>
                  <a:lnTo>
                    <a:pt x="162" y="890"/>
                  </a:lnTo>
                  <a:lnTo>
                    <a:pt x="160" y="890"/>
                  </a:lnTo>
                  <a:lnTo>
                    <a:pt x="159" y="891"/>
                  </a:lnTo>
                  <a:close/>
                  <a:moveTo>
                    <a:pt x="74" y="425"/>
                  </a:moveTo>
                  <a:lnTo>
                    <a:pt x="75" y="426"/>
                  </a:lnTo>
                  <a:lnTo>
                    <a:pt x="74" y="426"/>
                  </a:lnTo>
                  <a:lnTo>
                    <a:pt x="74" y="428"/>
                  </a:lnTo>
                  <a:lnTo>
                    <a:pt x="73" y="426"/>
                  </a:lnTo>
                  <a:lnTo>
                    <a:pt x="72" y="426"/>
                  </a:lnTo>
                  <a:lnTo>
                    <a:pt x="72" y="425"/>
                  </a:lnTo>
                  <a:lnTo>
                    <a:pt x="73" y="425"/>
                  </a:lnTo>
                  <a:lnTo>
                    <a:pt x="72" y="424"/>
                  </a:lnTo>
                  <a:lnTo>
                    <a:pt x="72" y="423"/>
                  </a:lnTo>
                  <a:lnTo>
                    <a:pt x="73" y="424"/>
                  </a:lnTo>
                  <a:lnTo>
                    <a:pt x="74" y="425"/>
                  </a:lnTo>
                  <a:close/>
                  <a:moveTo>
                    <a:pt x="82" y="414"/>
                  </a:moveTo>
                  <a:lnTo>
                    <a:pt x="83" y="414"/>
                  </a:lnTo>
                  <a:lnTo>
                    <a:pt x="84" y="414"/>
                  </a:lnTo>
                  <a:lnTo>
                    <a:pt x="86" y="414"/>
                  </a:lnTo>
                  <a:lnTo>
                    <a:pt x="86" y="415"/>
                  </a:lnTo>
                  <a:lnTo>
                    <a:pt x="87" y="415"/>
                  </a:lnTo>
                  <a:lnTo>
                    <a:pt x="87" y="416"/>
                  </a:lnTo>
                  <a:lnTo>
                    <a:pt x="86" y="417"/>
                  </a:lnTo>
                  <a:lnTo>
                    <a:pt x="86" y="416"/>
                  </a:lnTo>
                  <a:lnTo>
                    <a:pt x="84" y="416"/>
                  </a:lnTo>
                  <a:lnTo>
                    <a:pt x="82" y="414"/>
                  </a:lnTo>
                  <a:close/>
                  <a:moveTo>
                    <a:pt x="80" y="409"/>
                  </a:moveTo>
                  <a:lnTo>
                    <a:pt x="82" y="410"/>
                  </a:lnTo>
                  <a:lnTo>
                    <a:pt x="81" y="412"/>
                  </a:lnTo>
                  <a:lnTo>
                    <a:pt x="80" y="410"/>
                  </a:lnTo>
                  <a:lnTo>
                    <a:pt x="79" y="410"/>
                  </a:lnTo>
                  <a:lnTo>
                    <a:pt x="78" y="410"/>
                  </a:lnTo>
                  <a:lnTo>
                    <a:pt x="78" y="409"/>
                  </a:lnTo>
                  <a:lnTo>
                    <a:pt x="79" y="409"/>
                  </a:lnTo>
                  <a:lnTo>
                    <a:pt x="80" y="409"/>
                  </a:lnTo>
                  <a:close/>
                  <a:moveTo>
                    <a:pt x="107" y="405"/>
                  </a:moveTo>
                  <a:lnTo>
                    <a:pt x="108" y="405"/>
                  </a:lnTo>
                  <a:lnTo>
                    <a:pt x="108" y="406"/>
                  </a:lnTo>
                  <a:lnTo>
                    <a:pt x="106" y="406"/>
                  </a:lnTo>
                  <a:lnTo>
                    <a:pt x="107" y="406"/>
                  </a:lnTo>
                  <a:lnTo>
                    <a:pt x="106" y="407"/>
                  </a:lnTo>
                  <a:lnTo>
                    <a:pt x="105" y="406"/>
                  </a:lnTo>
                  <a:lnTo>
                    <a:pt x="106" y="405"/>
                  </a:lnTo>
                  <a:lnTo>
                    <a:pt x="107" y="404"/>
                  </a:lnTo>
                  <a:lnTo>
                    <a:pt x="107" y="405"/>
                  </a:lnTo>
                  <a:close/>
                  <a:moveTo>
                    <a:pt x="32" y="406"/>
                  </a:moveTo>
                  <a:lnTo>
                    <a:pt x="31" y="406"/>
                  </a:lnTo>
                  <a:lnTo>
                    <a:pt x="30" y="406"/>
                  </a:lnTo>
                  <a:lnTo>
                    <a:pt x="30" y="407"/>
                  </a:lnTo>
                  <a:lnTo>
                    <a:pt x="29" y="408"/>
                  </a:lnTo>
                  <a:lnTo>
                    <a:pt x="28" y="407"/>
                  </a:lnTo>
                  <a:lnTo>
                    <a:pt x="27" y="406"/>
                  </a:lnTo>
                  <a:lnTo>
                    <a:pt x="25" y="406"/>
                  </a:lnTo>
                  <a:lnTo>
                    <a:pt x="27" y="406"/>
                  </a:lnTo>
                  <a:lnTo>
                    <a:pt x="28" y="404"/>
                  </a:lnTo>
                  <a:lnTo>
                    <a:pt x="29" y="403"/>
                  </a:lnTo>
                  <a:lnTo>
                    <a:pt x="30" y="403"/>
                  </a:lnTo>
                  <a:lnTo>
                    <a:pt x="31" y="404"/>
                  </a:lnTo>
                  <a:lnTo>
                    <a:pt x="32" y="405"/>
                  </a:lnTo>
                  <a:lnTo>
                    <a:pt x="32" y="406"/>
                  </a:lnTo>
                  <a:close/>
                  <a:moveTo>
                    <a:pt x="82" y="406"/>
                  </a:moveTo>
                  <a:lnTo>
                    <a:pt x="81" y="406"/>
                  </a:lnTo>
                  <a:lnTo>
                    <a:pt x="82" y="405"/>
                  </a:lnTo>
                  <a:lnTo>
                    <a:pt x="82" y="404"/>
                  </a:lnTo>
                  <a:lnTo>
                    <a:pt x="83" y="403"/>
                  </a:lnTo>
                  <a:lnTo>
                    <a:pt x="84" y="403"/>
                  </a:lnTo>
                  <a:lnTo>
                    <a:pt x="84" y="404"/>
                  </a:lnTo>
                  <a:lnTo>
                    <a:pt x="83" y="406"/>
                  </a:lnTo>
                  <a:lnTo>
                    <a:pt x="82" y="406"/>
                  </a:lnTo>
                  <a:close/>
                  <a:moveTo>
                    <a:pt x="240" y="381"/>
                  </a:moveTo>
                  <a:lnTo>
                    <a:pt x="240" y="382"/>
                  </a:lnTo>
                  <a:lnTo>
                    <a:pt x="239" y="381"/>
                  </a:lnTo>
                  <a:lnTo>
                    <a:pt x="239" y="382"/>
                  </a:lnTo>
                  <a:lnTo>
                    <a:pt x="238" y="382"/>
                  </a:lnTo>
                  <a:lnTo>
                    <a:pt x="238" y="381"/>
                  </a:lnTo>
                  <a:lnTo>
                    <a:pt x="239" y="381"/>
                  </a:lnTo>
                  <a:lnTo>
                    <a:pt x="240" y="380"/>
                  </a:lnTo>
                  <a:lnTo>
                    <a:pt x="240" y="381"/>
                  </a:lnTo>
                  <a:close/>
                  <a:moveTo>
                    <a:pt x="204" y="370"/>
                  </a:moveTo>
                  <a:lnTo>
                    <a:pt x="206" y="374"/>
                  </a:lnTo>
                  <a:lnTo>
                    <a:pt x="207" y="375"/>
                  </a:lnTo>
                  <a:lnTo>
                    <a:pt x="208" y="376"/>
                  </a:lnTo>
                  <a:lnTo>
                    <a:pt x="208" y="378"/>
                  </a:lnTo>
                  <a:lnTo>
                    <a:pt x="209" y="380"/>
                  </a:lnTo>
                  <a:lnTo>
                    <a:pt x="210" y="383"/>
                  </a:lnTo>
                  <a:lnTo>
                    <a:pt x="210" y="386"/>
                  </a:lnTo>
                  <a:lnTo>
                    <a:pt x="212" y="386"/>
                  </a:lnTo>
                  <a:lnTo>
                    <a:pt x="212" y="387"/>
                  </a:lnTo>
                  <a:lnTo>
                    <a:pt x="212" y="388"/>
                  </a:lnTo>
                  <a:lnTo>
                    <a:pt x="213" y="388"/>
                  </a:lnTo>
                  <a:lnTo>
                    <a:pt x="213" y="389"/>
                  </a:lnTo>
                  <a:lnTo>
                    <a:pt x="213" y="390"/>
                  </a:lnTo>
                  <a:lnTo>
                    <a:pt x="214" y="391"/>
                  </a:lnTo>
                  <a:lnTo>
                    <a:pt x="213" y="391"/>
                  </a:lnTo>
                  <a:lnTo>
                    <a:pt x="213" y="392"/>
                  </a:lnTo>
                  <a:lnTo>
                    <a:pt x="213" y="393"/>
                  </a:lnTo>
                  <a:lnTo>
                    <a:pt x="214" y="397"/>
                  </a:lnTo>
                  <a:lnTo>
                    <a:pt x="214" y="398"/>
                  </a:lnTo>
                  <a:lnTo>
                    <a:pt x="215" y="398"/>
                  </a:lnTo>
                  <a:lnTo>
                    <a:pt x="215" y="399"/>
                  </a:lnTo>
                  <a:lnTo>
                    <a:pt x="221" y="407"/>
                  </a:lnTo>
                  <a:lnTo>
                    <a:pt x="221" y="408"/>
                  </a:lnTo>
                  <a:lnTo>
                    <a:pt x="222" y="408"/>
                  </a:lnTo>
                  <a:lnTo>
                    <a:pt x="222" y="409"/>
                  </a:lnTo>
                  <a:lnTo>
                    <a:pt x="223" y="409"/>
                  </a:lnTo>
                  <a:lnTo>
                    <a:pt x="223" y="410"/>
                  </a:lnTo>
                  <a:lnTo>
                    <a:pt x="225" y="413"/>
                  </a:lnTo>
                  <a:lnTo>
                    <a:pt x="227" y="414"/>
                  </a:lnTo>
                  <a:lnTo>
                    <a:pt x="229" y="414"/>
                  </a:lnTo>
                  <a:lnTo>
                    <a:pt x="230" y="414"/>
                  </a:lnTo>
                  <a:lnTo>
                    <a:pt x="230" y="415"/>
                  </a:lnTo>
                  <a:lnTo>
                    <a:pt x="231" y="415"/>
                  </a:lnTo>
                  <a:lnTo>
                    <a:pt x="231" y="416"/>
                  </a:lnTo>
                  <a:lnTo>
                    <a:pt x="233" y="417"/>
                  </a:lnTo>
                  <a:lnTo>
                    <a:pt x="234" y="416"/>
                  </a:lnTo>
                  <a:lnTo>
                    <a:pt x="234" y="415"/>
                  </a:lnTo>
                  <a:lnTo>
                    <a:pt x="233" y="415"/>
                  </a:lnTo>
                  <a:lnTo>
                    <a:pt x="233" y="414"/>
                  </a:lnTo>
                  <a:lnTo>
                    <a:pt x="233" y="413"/>
                  </a:lnTo>
                  <a:lnTo>
                    <a:pt x="233" y="414"/>
                  </a:lnTo>
                  <a:lnTo>
                    <a:pt x="238" y="414"/>
                  </a:lnTo>
                  <a:lnTo>
                    <a:pt x="238" y="413"/>
                  </a:lnTo>
                  <a:lnTo>
                    <a:pt x="238" y="412"/>
                  </a:lnTo>
                  <a:lnTo>
                    <a:pt x="239" y="412"/>
                  </a:lnTo>
                  <a:lnTo>
                    <a:pt x="238" y="412"/>
                  </a:lnTo>
                  <a:lnTo>
                    <a:pt x="238" y="410"/>
                  </a:lnTo>
                  <a:lnTo>
                    <a:pt x="238" y="412"/>
                  </a:lnTo>
                  <a:lnTo>
                    <a:pt x="238" y="410"/>
                  </a:lnTo>
                  <a:lnTo>
                    <a:pt x="237" y="410"/>
                  </a:lnTo>
                  <a:lnTo>
                    <a:pt x="235" y="410"/>
                  </a:lnTo>
                  <a:lnTo>
                    <a:pt x="237" y="412"/>
                  </a:lnTo>
                  <a:lnTo>
                    <a:pt x="235" y="412"/>
                  </a:lnTo>
                  <a:lnTo>
                    <a:pt x="235" y="410"/>
                  </a:lnTo>
                  <a:lnTo>
                    <a:pt x="233" y="412"/>
                  </a:lnTo>
                  <a:lnTo>
                    <a:pt x="232" y="413"/>
                  </a:lnTo>
                  <a:lnTo>
                    <a:pt x="231" y="412"/>
                  </a:lnTo>
                  <a:lnTo>
                    <a:pt x="231" y="413"/>
                  </a:lnTo>
                  <a:lnTo>
                    <a:pt x="231" y="412"/>
                  </a:lnTo>
                  <a:lnTo>
                    <a:pt x="231" y="410"/>
                  </a:lnTo>
                  <a:lnTo>
                    <a:pt x="232" y="410"/>
                  </a:lnTo>
                  <a:lnTo>
                    <a:pt x="232" y="409"/>
                  </a:lnTo>
                  <a:lnTo>
                    <a:pt x="233" y="408"/>
                  </a:lnTo>
                  <a:lnTo>
                    <a:pt x="233" y="409"/>
                  </a:lnTo>
                  <a:lnTo>
                    <a:pt x="235" y="409"/>
                  </a:lnTo>
                  <a:lnTo>
                    <a:pt x="234" y="408"/>
                  </a:lnTo>
                  <a:lnTo>
                    <a:pt x="235" y="408"/>
                  </a:lnTo>
                  <a:lnTo>
                    <a:pt x="237" y="409"/>
                  </a:lnTo>
                  <a:lnTo>
                    <a:pt x="238" y="409"/>
                  </a:lnTo>
                  <a:lnTo>
                    <a:pt x="237" y="408"/>
                  </a:lnTo>
                  <a:lnTo>
                    <a:pt x="235" y="408"/>
                  </a:lnTo>
                  <a:lnTo>
                    <a:pt x="235" y="407"/>
                  </a:lnTo>
                  <a:lnTo>
                    <a:pt x="235" y="406"/>
                  </a:lnTo>
                  <a:lnTo>
                    <a:pt x="237" y="406"/>
                  </a:lnTo>
                  <a:lnTo>
                    <a:pt x="237" y="405"/>
                  </a:lnTo>
                  <a:lnTo>
                    <a:pt x="233" y="405"/>
                  </a:lnTo>
                  <a:lnTo>
                    <a:pt x="234" y="405"/>
                  </a:lnTo>
                  <a:lnTo>
                    <a:pt x="234" y="404"/>
                  </a:lnTo>
                  <a:lnTo>
                    <a:pt x="233" y="404"/>
                  </a:lnTo>
                  <a:lnTo>
                    <a:pt x="234" y="401"/>
                  </a:lnTo>
                  <a:lnTo>
                    <a:pt x="234" y="400"/>
                  </a:lnTo>
                  <a:lnTo>
                    <a:pt x="235" y="401"/>
                  </a:lnTo>
                  <a:lnTo>
                    <a:pt x="237" y="401"/>
                  </a:lnTo>
                  <a:lnTo>
                    <a:pt x="238" y="399"/>
                  </a:lnTo>
                  <a:lnTo>
                    <a:pt x="239" y="399"/>
                  </a:lnTo>
                  <a:lnTo>
                    <a:pt x="240" y="399"/>
                  </a:lnTo>
                  <a:lnTo>
                    <a:pt x="240" y="400"/>
                  </a:lnTo>
                  <a:lnTo>
                    <a:pt x="240" y="401"/>
                  </a:lnTo>
                  <a:lnTo>
                    <a:pt x="240" y="403"/>
                  </a:lnTo>
                  <a:lnTo>
                    <a:pt x="241" y="403"/>
                  </a:lnTo>
                  <a:lnTo>
                    <a:pt x="241" y="401"/>
                  </a:lnTo>
                  <a:lnTo>
                    <a:pt x="242" y="401"/>
                  </a:lnTo>
                  <a:lnTo>
                    <a:pt x="242" y="400"/>
                  </a:lnTo>
                  <a:lnTo>
                    <a:pt x="241" y="399"/>
                  </a:lnTo>
                  <a:lnTo>
                    <a:pt x="239" y="398"/>
                  </a:lnTo>
                  <a:lnTo>
                    <a:pt x="238" y="398"/>
                  </a:lnTo>
                  <a:lnTo>
                    <a:pt x="237" y="398"/>
                  </a:lnTo>
                  <a:lnTo>
                    <a:pt x="235" y="397"/>
                  </a:lnTo>
                  <a:lnTo>
                    <a:pt x="235" y="396"/>
                  </a:lnTo>
                  <a:lnTo>
                    <a:pt x="237" y="395"/>
                  </a:lnTo>
                  <a:lnTo>
                    <a:pt x="238" y="395"/>
                  </a:lnTo>
                  <a:lnTo>
                    <a:pt x="238" y="396"/>
                  </a:lnTo>
                  <a:lnTo>
                    <a:pt x="238" y="397"/>
                  </a:lnTo>
                  <a:lnTo>
                    <a:pt x="239" y="397"/>
                  </a:lnTo>
                  <a:lnTo>
                    <a:pt x="239" y="396"/>
                  </a:lnTo>
                  <a:lnTo>
                    <a:pt x="240" y="395"/>
                  </a:lnTo>
                  <a:lnTo>
                    <a:pt x="239" y="393"/>
                  </a:lnTo>
                  <a:lnTo>
                    <a:pt x="240" y="392"/>
                  </a:lnTo>
                  <a:lnTo>
                    <a:pt x="241" y="391"/>
                  </a:lnTo>
                  <a:lnTo>
                    <a:pt x="241" y="390"/>
                  </a:lnTo>
                  <a:lnTo>
                    <a:pt x="244" y="389"/>
                  </a:lnTo>
                  <a:lnTo>
                    <a:pt x="246" y="389"/>
                  </a:lnTo>
                  <a:lnTo>
                    <a:pt x="246" y="388"/>
                  </a:lnTo>
                  <a:lnTo>
                    <a:pt x="244" y="388"/>
                  </a:lnTo>
                  <a:lnTo>
                    <a:pt x="244" y="387"/>
                  </a:lnTo>
                  <a:lnTo>
                    <a:pt x="243" y="389"/>
                  </a:lnTo>
                  <a:lnTo>
                    <a:pt x="242" y="389"/>
                  </a:lnTo>
                  <a:lnTo>
                    <a:pt x="242" y="388"/>
                  </a:lnTo>
                  <a:lnTo>
                    <a:pt x="242" y="387"/>
                  </a:lnTo>
                  <a:lnTo>
                    <a:pt x="241" y="387"/>
                  </a:lnTo>
                  <a:lnTo>
                    <a:pt x="241" y="388"/>
                  </a:lnTo>
                  <a:lnTo>
                    <a:pt x="240" y="388"/>
                  </a:lnTo>
                  <a:lnTo>
                    <a:pt x="239" y="388"/>
                  </a:lnTo>
                  <a:lnTo>
                    <a:pt x="239" y="389"/>
                  </a:lnTo>
                  <a:lnTo>
                    <a:pt x="238" y="389"/>
                  </a:lnTo>
                  <a:lnTo>
                    <a:pt x="238" y="390"/>
                  </a:lnTo>
                  <a:lnTo>
                    <a:pt x="237" y="390"/>
                  </a:lnTo>
                  <a:lnTo>
                    <a:pt x="237" y="391"/>
                  </a:lnTo>
                  <a:lnTo>
                    <a:pt x="237" y="390"/>
                  </a:lnTo>
                  <a:lnTo>
                    <a:pt x="237" y="389"/>
                  </a:lnTo>
                  <a:lnTo>
                    <a:pt x="237" y="388"/>
                  </a:lnTo>
                  <a:lnTo>
                    <a:pt x="238" y="387"/>
                  </a:lnTo>
                  <a:lnTo>
                    <a:pt x="239" y="386"/>
                  </a:lnTo>
                  <a:lnTo>
                    <a:pt x="239" y="384"/>
                  </a:lnTo>
                  <a:lnTo>
                    <a:pt x="240" y="384"/>
                  </a:lnTo>
                  <a:lnTo>
                    <a:pt x="240" y="386"/>
                  </a:lnTo>
                  <a:lnTo>
                    <a:pt x="239" y="387"/>
                  </a:lnTo>
                  <a:lnTo>
                    <a:pt x="240" y="387"/>
                  </a:lnTo>
                  <a:lnTo>
                    <a:pt x="241" y="387"/>
                  </a:lnTo>
                  <a:lnTo>
                    <a:pt x="242" y="387"/>
                  </a:lnTo>
                  <a:lnTo>
                    <a:pt x="240" y="387"/>
                  </a:lnTo>
                  <a:lnTo>
                    <a:pt x="241" y="386"/>
                  </a:lnTo>
                  <a:lnTo>
                    <a:pt x="242" y="386"/>
                  </a:lnTo>
                  <a:lnTo>
                    <a:pt x="242" y="384"/>
                  </a:lnTo>
                  <a:lnTo>
                    <a:pt x="242" y="386"/>
                  </a:lnTo>
                  <a:lnTo>
                    <a:pt x="243" y="386"/>
                  </a:lnTo>
                  <a:lnTo>
                    <a:pt x="244" y="384"/>
                  </a:lnTo>
                  <a:lnTo>
                    <a:pt x="246" y="386"/>
                  </a:lnTo>
                  <a:lnTo>
                    <a:pt x="246" y="387"/>
                  </a:lnTo>
                  <a:lnTo>
                    <a:pt x="247" y="387"/>
                  </a:lnTo>
                  <a:lnTo>
                    <a:pt x="247" y="386"/>
                  </a:lnTo>
                  <a:lnTo>
                    <a:pt x="248" y="386"/>
                  </a:lnTo>
                  <a:lnTo>
                    <a:pt x="248" y="384"/>
                  </a:lnTo>
                  <a:lnTo>
                    <a:pt x="247" y="384"/>
                  </a:lnTo>
                  <a:lnTo>
                    <a:pt x="246" y="384"/>
                  </a:lnTo>
                  <a:lnTo>
                    <a:pt x="247" y="384"/>
                  </a:lnTo>
                  <a:lnTo>
                    <a:pt x="247" y="383"/>
                  </a:lnTo>
                  <a:lnTo>
                    <a:pt x="246" y="383"/>
                  </a:lnTo>
                  <a:lnTo>
                    <a:pt x="244" y="384"/>
                  </a:lnTo>
                  <a:lnTo>
                    <a:pt x="243" y="383"/>
                  </a:lnTo>
                  <a:lnTo>
                    <a:pt x="244" y="383"/>
                  </a:lnTo>
                  <a:lnTo>
                    <a:pt x="244" y="382"/>
                  </a:lnTo>
                  <a:lnTo>
                    <a:pt x="243" y="382"/>
                  </a:lnTo>
                  <a:lnTo>
                    <a:pt x="243" y="383"/>
                  </a:lnTo>
                  <a:lnTo>
                    <a:pt x="243" y="382"/>
                  </a:lnTo>
                  <a:lnTo>
                    <a:pt x="244" y="381"/>
                  </a:lnTo>
                  <a:lnTo>
                    <a:pt x="246" y="381"/>
                  </a:lnTo>
                  <a:lnTo>
                    <a:pt x="247" y="381"/>
                  </a:lnTo>
                  <a:lnTo>
                    <a:pt x="248" y="381"/>
                  </a:lnTo>
                  <a:lnTo>
                    <a:pt x="249" y="381"/>
                  </a:lnTo>
                  <a:lnTo>
                    <a:pt x="249" y="382"/>
                  </a:lnTo>
                  <a:lnTo>
                    <a:pt x="248" y="382"/>
                  </a:lnTo>
                  <a:lnTo>
                    <a:pt x="248" y="383"/>
                  </a:lnTo>
                  <a:lnTo>
                    <a:pt x="249" y="383"/>
                  </a:lnTo>
                  <a:lnTo>
                    <a:pt x="249" y="384"/>
                  </a:lnTo>
                  <a:lnTo>
                    <a:pt x="249" y="386"/>
                  </a:lnTo>
                  <a:lnTo>
                    <a:pt x="249" y="387"/>
                  </a:lnTo>
                  <a:lnTo>
                    <a:pt x="248" y="387"/>
                  </a:lnTo>
                  <a:lnTo>
                    <a:pt x="247" y="388"/>
                  </a:lnTo>
                  <a:lnTo>
                    <a:pt x="248" y="388"/>
                  </a:lnTo>
                  <a:lnTo>
                    <a:pt x="248" y="389"/>
                  </a:lnTo>
                  <a:lnTo>
                    <a:pt x="247" y="389"/>
                  </a:lnTo>
                  <a:lnTo>
                    <a:pt x="248" y="390"/>
                  </a:lnTo>
                  <a:lnTo>
                    <a:pt x="248" y="391"/>
                  </a:lnTo>
                  <a:lnTo>
                    <a:pt x="247" y="391"/>
                  </a:lnTo>
                  <a:lnTo>
                    <a:pt x="247" y="392"/>
                  </a:lnTo>
                  <a:lnTo>
                    <a:pt x="248" y="392"/>
                  </a:lnTo>
                  <a:lnTo>
                    <a:pt x="248" y="393"/>
                  </a:lnTo>
                  <a:lnTo>
                    <a:pt x="249" y="393"/>
                  </a:lnTo>
                  <a:lnTo>
                    <a:pt x="248" y="395"/>
                  </a:lnTo>
                  <a:lnTo>
                    <a:pt x="248" y="396"/>
                  </a:lnTo>
                  <a:lnTo>
                    <a:pt x="248" y="397"/>
                  </a:lnTo>
                  <a:lnTo>
                    <a:pt x="247" y="397"/>
                  </a:lnTo>
                  <a:lnTo>
                    <a:pt x="247" y="398"/>
                  </a:lnTo>
                  <a:lnTo>
                    <a:pt x="248" y="398"/>
                  </a:lnTo>
                  <a:lnTo>
                    <a:pt x="248" y="399"/>
                  </a:lnTo>
                  <a:lnTo>
                    <a:pt x="247" y="399"/>
                  </a:lnTo>
                  <a:lnTo>
                    <a:pt x="248" y="400"/>
                  </a:lnTo>
                  <a:lnTo>
                    <a:pt x="249" y="400"/>
                  </a:lnTo>
                  <a:lnTo>
                    <a:pt x="250" y="401"/>
                  </a:lnTo>
                  <a:lnTo>
                    <a:pt x="250" y="400"/>
                  </a:lnTo>
                  <a:lnTo>
                    <a:pt x="251" y="400"/>
                  </a:lnTo>
                  <a:lnTo>
                    <a:pt x="251" y="399"/>
                  </a:lnTo>
                  <a:lnTo>
                    <a:pt x="254" y="399"/>
                  </a:lnTo>
                  <a:lnTo>
                    <a:pt x="254" y="400"/>
                  </a:lnTo>
                  <a:lnTo>
                    <a:pt x="254" y="401"/>
                  </a:lnTo>
                  <a:lnTo>
                    <a:pt x="254" y="403"/>
                  </a:lnTo>
                  <a:lnTo>
                    <a:pt x="251" y="404"/>
                  </a:lnTo>
                  <a:lnTo>
                    <a:pt x="251" y="405"/>
                  </a:lnTo>
                  <a:lnTo>
                    <a:pt x="251" y="406"/>
                  </a:lnTo>
                  <a:lnTo>
                    <a:pt x="251" y="407"/>
                  </a:lnTo>
                  <a:lnTo>
                    <a:pt x="250" y="408"/>
                  </a:lnTo>
                  <a:lnTo>
                    <a:pt x="249" y="408"/>
                  </a:lnTo>
                  <a:lnTo>
                    <a:pt x="249" y="409"/>
                  </a:lnTo>
                  <a:lnTo>
                    <a:pt x="248" y="410"/>
                  </a:lnTo>
                  <a:lnTo>
                    <a:pt x="248" y="412"/>
                  </a:lnTo>
                  <a:lnTo>
                    <a:pt x="248" y="413"/>
                  </a:lnTo>
                  <a:lnTo>
                    <a:pt x="247" y="413"/>
                  </a:lnTo>
                  <a:lnTo>
                    <a:pt x="247" y="414"/>
                  </a:lnTo>
                  <a:lnTo>
                    <a:pt x="248" y="415"/>
                  </a:lnTo>
                  <a:lnTo>
                    <a:pt x="249" y="415"/>
                  </a:lnTo>
                  <a:lnTo>
                    <a:pt x="250" y="416"/>
                  </a:lnTo>
                  <a:lnTo>
                    <a:pt x="252" y="416"/>
                  </a:lnTo>
                  <a:lnTo>
                    <a:pt x="254" y="415"/>
                  </a:lnTo>
                  <a:lnTo>
                    <a:pt x="254" y="414"/>
                  </a:lnTo>
                  <a:lnTo>
                    <a:pt x="254" y="415"/>
                  </a:lnTo>
                  <a:lnTo>
                    <a:pt x="255" y="416"/>
                  </a:lnTo>
                  <a:lnTo>
                    <a:pt x="255" y="415"/>
                  </a:lnTo>
                  <a:lnTo>
                    <a:pt x="255" y="414"/>
                  </a:lnTo>
                  <a:lnTo>
                    <a:pt x="256" y="415"/>
                  </a:lnTo>
                  <a:lnTo>
                    <a:pt x="257" y="415"/>
                  </a:lnTo>
                  <a:lnTo>
                    <a:pt x="257" y="414"/>
                  </a:lnTo>
                  <a:lnTo>
                    <a:pt x="258" y="415"/>
                  </a:lnTo>
                  <a:lnTo>
                    <a:pt x="259" y="415"/>
                  </a:lnTo>
                  <a:lnTo>
                    <a:pt x="260" y="415"/>
                  </a:lnTo>
                  <a:lnTo>
                    <a:pt x="261" y="415"/>
                  </a:lnTo>
                  <a:lnTo>
                    <a:pt x="264" y="413"/>
                  </a:lnTo>
                  <a:lnTo>
                    <a:pt x="263" y="413"/>
                  </a:lnTo>
                  <a:lnTo>
                    <a:pt x="263" y="412"/>
                  </a:lnTo>
                  <a:lnTo>
                    <a:pt x="263" y="410"/>
                  </a:lnTo>
                  <a:lnTo>
                    <a:pt x="264" y="410"/>
                  </a:lnTo>
                  <a:lnTo>
                    <a:pt x="264" y="409"/>
                  </a:lnTo>
                  <a:lnTo>
                    <a:pt x="266" y="409"/>
                  </a:lnTo>
                  <a:lnTo>
                    <a:pt x="265" y="409"/>
                  </a:lnTo>
                  <a:lnTo>
                    <a:pt x="267" y="409"/>
                  </a:lnTo>
                  <a:lnTo>
                    <a:pt x="267" y="408"/>
                  </a:lnTo>
                  <a:lnTo>
                    <a:pt x="267" y="407"/>
                  </a:lnTo>
                  <a:lnTo>
                    <a:pt x="267" y="406"/>
                  </a:lnTo>
                  <a:lnTo>
                    <a:pt x="267" y="405"/>
                  </a:lnTo>
                  <a:lnTo>
                    <a:pt x="267" y="404"/>
                  </a:lnTo>
                  <a:lnTo>
                    <a:pt x="268" y="403"/>
                  </a:lnTo>
                  <a:lnTo>
                    <a:pt x="268" y="401"/>
                  </a:lnTo>
                  <a:lnTo>
                    <a:pt x="268" y="400"/>
                  </a:lnTo>
                  <a:lnTo>
                    <a:pt x="268" y="399"/>
                  </a:lnTo>
                  <a:lnTo>
                    <a:pt x="267" y="398"/>
                  </a:lnTo>
                  <a:lnTo>
                    <a:pt x="268" y="397"/>
                  </a:lnTo>
                  <a:lnTo>
                    <a:pt x="269" y="396"/>
                  </a:lnTo>
                  <a:lnTo>
                    <a:pt x="269" y="395"/>
                  </a:lnTo>
                  <a:lnTo>
                    <a:pt x="271" y="395"/>
                  </a:lnTo>
                  <a:lnTo>
                    <a:pt x="272" y="397"/>
                  </a:lnTo>
                  <a:lnTo>
                    <a:pt x="273" y="397"/>
                  </a:lnTo>
                  <a:lnTo>
                    <a:pt x="273" y="396"/>
                  </a:lnTo>
                  <a:lnTo>
                    <a:pt x="273" y="395"/>
                  </a:lnTo>
                  <a:lnTo>
                    <a:pt x="274" y="396"/>
                  </a:lnTo>
                  <a:lnTo>
                    <a:pt x="275" y="396"/>
                  </a:lnTo>
                  <a:lnTo>
                    <a:pt x="276" y="396"/>
                  </a:lnTo>
                  <a:lnTo>
                    <a:pt x="277" y="397"/>
                  </a:lnTo>
                  <a:lnTo>
                    <a:pt x="280" y="396"/>
                  </a:lnTo>
                  <a:lnTo>
                    <a:pt x="282" y="397"/>
                  </a:lnTo>
                  <a:lnTo>
                    <a:pt x="284" y="396"/>
                  </a:lnTo>
                  <a:lnTo>
                    <a:pt x="290" y="397"/>
                  </a:lnTo>
                  <a:lnTo>
                    <a:pt x="291" y="398"/>
                  </a:lnTo>
                  <a:lnTo>
                    <a:pt x="293" y="398"/>
                  </a:lnTo>
                  <a:lnTo>
                    <a:pt x="298" y="401"/>
                  </a:lnTo>
                  <a:lnTo>
                    <a:pt x="302" y="404"/>
                  </a:lnTo>
                  <a:lnTo>
                    <a:pt x="305" y="407"/>
                  </a:lnTo>
                  <a:lnTo>
                    <a:pt x="305" y="408"/>
                  </a:lnTo>
                  <a:lnTo>
                    <a:pt x="310" y="414"/>
                  </a:lnTo>
                  <a:lnTo>
                    <a:pt x="311" y="414"/>
                  </a:lnTo>
                  <a:lnTo>
                    <a:pt x="313" y="415"/>
                  </a:lnTo>
                  <a:lnTo>
                    <a:pt x="315" y="416"/>
                  </a:lnTo>
                  <a:lnTo>
                    <a:pt x="317" y="416"/>
                  </a:lnTo>
                  <a:lnTo>
                    <a:pt x="318" y="416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1031"/>
                  </a:lnTo>
                  <a:lnTo>
                    <a:pt x="321" y="1031"/>
                  </a:lnTo>
                  <a:lnTo>
                    <a:pt x="317" y="1031"/>
                  </a:lnTo>
                  <a:lnTo>
                    <a:pt x="314" y="1031"/>
                  </a:lnTo>
                  <a:lnTo>
                    <a:pt x="310" y="1031"/>
                  </a:lnTo>
                  <a:lnTo>
                    <a:pt x="308" y="1031"/>
                  </a:lnTo>
                  <a:lnTo>
                    <a:pt x="305" y="1031"/>
                  </a:lnTo>
                  <a:lnTo>
                    <a:pt x="301" y="1031"/>
                  </a:lnTo>
                  <a:lnTo>
                    <a:pt x="298" y="1031"/>
                  </a:lnTo>
                  <a:lnTo>
                    <a:pt x="294" y="1031"/>
                  </a:lnTo>
                  <a:lnTo>
                    <a:pt x="291" y="1031"/>
                  </a:lnTo>
                  <a:lnTo>
                    <a:pt x="288" y="1031"/>
                  </a:lnTo>
                  <a:lnTo>
                    <a:pt x="284" y="1031"/>
                  </a:lnTo>
                  <a:lnTo>
                    <a:pt x="281" y="1031"/>
                  </a:lnTo>
                  <a:lnTo>
                    <a:pt x="279" y="1031"/>
                  </a:lnTo>
                  <a:lnTo>
                    <a:pt x="275" y="1031"/>
                  </a:lnTo>
                  <a:lnTo>
                    <a:pt x="273" y="1031"/>
                  </a:lnTo>
                  <a:lnTo>
                    <a:pt x="272" y="1031"/>
                  </a:lnTo>
                  <a:lnTo>
                    <a:pt x="272" y="1029"/>
                  </a:lnTo>
                  <a:lnTo>
                    <a:pt x="271" y="1029"/>
                  </a:lnTo>
                  <a:lnTo>
                    <a:pt x="269" y="1029"/>
                  </a:lnTo>
                  <a:lnTo>
                    <a:pt x="268" y="1031"/>
                  </a:lnTo>
                  <a:lnTo>
                    <a:pt x="269" y="1031"/>
                  </a:lnTo>
                  <a:lnTo>
                    <a:pt x="268" y="1031"/>
                  </a:lnTo>
                  <a:lnTo>
                    <a:pt x="267" y="1029"/>
                  </a:lnTo>
                  <a:lnTo>
                    <a:pt x="268" y="1028"/>
                  </a:lnTo>
                  <a:lnTo>
                    <a:pt x="269" y="1027"/>
                  </a:lnTo>
                  <a:lnTo>
                    <a:pt x="268" y="1028"/>
                  </a:lnTo>
                  <a:lnTo>
                    <a:pt x="267" y="1028"/>
                  </a:lnTo>
                  <a:lnTo>
                    <a:pt x="266" y="1028"/>
                  </a:lnTo>
                  <a:lnTo>
                    <a:pt x="266" y="1027"/>
                  </a:lnTo>
                  <a:lnTo>
                    <a:pt x="266" y="1026"/>
                  </a:lnTo>
                  <a:lnTo>
                    <a:pt x="267" y="1026"/>
                  </a:lnTo>
                  <a:lnTo>
                    <a:pt x="266" y="1026"/>
                  </a:lnTo>
                  <a:lnTo>
                    <a:pt x="266" y="1025"/>
                  </a:lnTo>
                  <a:lnTo>
                    <a:pt x="267" y="1025"/>
                  </a:lnTo>
                  <a:lnTo>
                    <a:pt x="267" y="1024"/>
                  </a:lnTo>
                  <a:lnTo>
                    <a:pt x="268" y="1025"/>
                  </a:lnTo>
                  <a:lnTo>
                    <a:pt x="268" y="1024"/>
                  </a:lnTo>
                  <a:lnTo>
                    <a:pt x="268" y="1025"/>
                  </a:lnTo>
                  <a:lnTo>
                    <a:pt x="268" y="1024"/>
                  </a:lnTo>
                  <a:lnTo>
                    <a:pt x="269" y="1024"/>
                  </a:lnTo>
                  <a:lnTo>
                    <a:pt x="269" y="1025"/>
                  </a:lnTo>
                  <a:lnTo>
                    <a:pt x="271" y="1025"/>
                  </a:lnTo>
                  <a:lnTo>
                    <a:pt x="271" y="1024"/>
                  </a:lnTo>
                  <a:lnTo>
                    <a:pt x="272" y="1022"/>
                  </a:lnTo>
                  <a:lnTo>
                    <a:pt x="272" y="1020"/>
                  </a:lnTo>
                  <a:lnTo>
                    <a:pt x="272" y="1022"/>
                  </a:lnTo>
                  <a:lnTo>
                    <a:pt x="271" y="1024"/>
                  </a:lnTo>
                  <a:lnTo>
                    <a:pt x="269" y="1024"/>
                  </a:lnTo>
                  <a:lnTo>
                    <a:pt x="266" y="1023"/>
                  </a:lnTo>
                  <a:lnTo>
                    <a:pt x="266" y="1024"/>
                  </a:lnTo>
                  <a:lnTo>
                    <a:pt x="265" y="1023"/>
                  </a:lnTo>
                  <a:lnTo>
                    <a:pt x="266" y="1022"/>
                  </a:lnTo>
                  <a:lnTo>
                    <a:pt x="266" y="1020"/>
                  </a:lnTo>
                  <a:lnTo>
                    <a:pt x="266" y="1019"/>
                  </a:lnTo>
                  <a:lnTo>
                    <a:pt x="266" y="1018"/>
                  </a:lnTo>
                  <a:lnTo>
                    <a:pt x="266" y="1017"/>
                  </a:lnTo>
                  <a:lnTo>
                    <a:pt x="266" y="1016"/>
                  </a:lnTo>
                  <a:lnTo>
                    <a:pt x="267" y="1016"/>
                  </a:lnTo>
                  <a:lnTo>
                    <a:pt x="267" y="1015"/>
                  </a:lnTo>
                  <a:lnTo>
                    <a:pt x="266" y="1016"/>
                  </a:lnTo>
                  <a:lnTo>
                    <a:pt x="266" y="1017"/>
                  </a:lnTo>
                  <a:lnTo>
                    <a:pt x="265" y="1018"/>
                  </a:lnTo>
                  <a:lnTo>
                    <a:pt x="264" y="1018"/>
                  </a:lnTo>
                  <a:lnTo>
                    <a:pt x="263" y="1019"/>
                  </a:lnTo>
                  <a:lnTo>
                    <a:pt x="261" y="1019"/>
                  </a:lnTo>
                  <a:lnTo>
                    <a:pt x="263" y="1019"/>
                  </a:lnTo>
                  <a:lnTo>
                    <a:pt x="263" y="1020"/>
                  </a:lnTo>
                  <a:lnTo>
                    <a:pt x="263" y="1022"/>
                  </a:lnTo>
                  <a:lnTo>
                    <a:pt x="261" y="1022"/>
                  </a:lnTo>
                  <a:lnTo>
                    <a:pt x="261" y="1023"/>
                  </a:lnTo>
                  <a:lnTo>
                    <a:pt x="261" y="1022"/>
                  </a:lnTo>
                  <a:lnTo>
                    <a:pt x="258" y="1020"/>
                  </a:lnTo>
                  <a:lnTo>
                    <a:pt x="257" y="1020"/>
                  </a:lnTo>
                  <a:lnTo>
                    <a:pt x="256" y="1020"/>
                  </a:lnTo>
                  <a:lnTo>
                    <a:pt x="256" y="1019"/>
                  </a:lnTo>
                  <a:lnTo>
                    <a:pt x="255" y="1019"/>
                  </a:lnTo>
                  <a:lnTo>
                    <a:pt x="255" y="1018"/>
                  </a:lnTo>
                  <a:lnTo>
                    <a:pt x="255" y="1017"/>
                  </a:lnTo>
                  <a:lnTo>
                    <a:pt x="254" y="1017"/>
                  </a:lnTo>
                  <a:lnTo>
                    <a:pt x="254" y="1016"/>
                  </a:lnTo>
                  <a:lnTo>
                    <a:pt x="254" y="1015"/>
                  </a:lnTo>
                  <a:lnTo>
                    <a:pt x="255" y="1015"/>
                  </a:lnTo>
                  <a:lnTo>
                    <a:pt x="255" y="1014"/>
                  </a:lnTo>
                  <a:lnTo>
                    <a:pt x="256" y="1014"/>
                  </a:lnTo>
                  <a:lnTo>
                    <a:pt x="256" y="1015"/>
                  </a:lnTo>
                  <a:lnTo>
                    <a:pt x="257" y="1016"/>
                  </a:lnTo>
                  <a:lnTo>
                    <a:pt x="257" y="1017"/>
                  </a:lnTo>
                  <a:lnTo>
                    <a:pt x="257" y="1018"/>
                  </a:lnTo>
                  <a:lnTo>
                    <a:pt x="257" y="1019"/>
                  </a:lnTo>
                  <a:lnTo>
                    <a:pt x="258" y="1019"/>
                  </a:lnTo>
                  <a:lnTo>
                    <a:pt x="258" y="1018"/>
                  </a:lnTo>
                  <a:lnTo>
                    <a:pt x="258" y="1017"/>
                  </a:lnTo>
                  <a:lnTo>
                    <a:pt x="259" y="1017"/>
                  </a:lnTo>
                  <a:lnTo>
                    <a:pt x="260" y="1016"/>
                  </a:lnTo>
                  <a:lnTo>
                    <a:pt x="261" y="1016"/>
                  </a:lnTo>
                  <a:lnTo>
                    <a:pt x="261" y="1015"/>
                  </a:lnTo>
                  <a:lnTo>
                    <a:pt x="259" y="1016"/>
                  </a:lnTo>
                  <a:lnTo>
                    <a:pt x="258" y="1016"/>
                  </a:lnTo>
                  <a:lnTo>
                    <a:pt x="257" y="1016"/>
                  </a:lnTo>
                  <a:lnTo>
                    <a:pt x="256" y="1014"/>
                  </a:lnTo>
                  <a:lnTo>
                    <a:pt x="256" y="1012"/>
                  </a:lnTo>
                  <a:lnTo>
                    <a:pt x="256" y="1011"/>
                  </a:lnTo>
                  <a:lnTo>
                    <a:pt x="256" y="1010"/>
                  </a:lnTo>
                  <a:lnTo>
                    <a:pt x="256" y="1009"/>
                  </a:lnTo>
                  <a:lnTo>
                    <a:pt x="255" y="1009"/>
                  </a:lnTo>
                  <a:lnTo>
                    <a:pt x="256" y="1008"/>
                  </a:lnTo>
                  <a:lnTo>
                    <a:pt x="257" y="1007"/>
                  </a:lnTo>
                  <a:lnTo>
                    <a:pt x="258" y="1007"/>
                  </a:lnTo>
                  <a:lnTo>
                    <a:pt x="258" y="1006"/>
                  </a:lnTo>
                  <a:lnTo>
                    <a:pt x="257" y="1004"/>
                  </a:lnTo>
                  <a:lnTo>
                    <a:pt x="256" y="1003"/>
                  </a:lnTo>
                  <a:lnTo>
                    <a:pt x="255" y="1003"/>
                  </a:lnTo>
                  <a:lnTo>
                    <a:pt x="256" y="1004"/>
                  </a:lnTo>
                  <a:lnTo>
                    <a:pt x="257" y="1004"/>
                  </a:lnTo>
                  <a:lnTo>
                    <a:pt x="257" y="1006"/>
                  </a:lnTo>
                  <a:lnTo>
                    <a:pt x="257" y="1007"/>
                  </a:lnTo>
                  <a:lnTo>
                    <a:pt x="255" y="1008"/>
                  </a:lnTo>
                  <a:lnTo>
                    <a:pt x="255" y="1009"/>
                  </a:lnTo>
                  <a:lnTo>
                    <a:pt x="255" y="1010"/>
                  </a:lnTo>
                  <a:lnTo>
                    <a:pt x="256" y="1010"/>
                  </a:lnTo>
                  <a:lnTo>
                    <a:pt x="256" y="1011"/>
                  </a:lnTo>
                  <a:lnTo>
                    <a:pt x="256" y="1012"/>
                  </a:lnTo>
                  <a:lnTo>
                    <a:pt x="255" y="1012"/>
                  </a:lnTo>
                  <a:lnTo>
                    <a:pt x="255" y="1011"/>
                  </a:lnTo>
                  <a:lnTo>
                    <a:pt x="254" y="1010"/>
                  </a:lnTo>
                  <a:lnTo>
                    <a:pt x="255" y="1010"/>
                  </a:lnTo>
                  <a:lnTo>
                    <a:pt x="254" y="1010"/>
                  </a:lnTo>
                  <a:lnTo>
                    <a:pt x="254" y="1011"/>
                  </a:lnTo>
                  <a:lnTo>
                    <a:pt x="254" y="1012"/>
                  </a:lnTo>
                  <a:lnTo>
                    <a:pt x="252" y="1012"/>
                  </a:lnTo>
                  <a:lnTo>
                    <a:pt x="252" y="1014"/>
                  </a:lnTo>
                  <a:lnTo>
                    <a:pt x="251" y="1014"/>
                  </a:lnTo>
                  <a:lnTo>
                    <a:pt x="250" y="1014"/>
                  </a:lnTo>
                  <a:lnTo>
                    <a:pt x="249" y="1014"/>
                  </a:lnTo>
                  <a:lnTo>
                    <a:pt x="248" y="1014"/>
                  </a:lnTo>
                  <a:lnTo>
                    <a:pt x="248" y="1012"/>
                  </a:lnTo>
                  <a:lnTo>
                    <a:pt x="247" y="1012"/>
                  </a:lnTo>
                  <a:lnTo>
                    <a:pt x="247" y="1011"/>
                  </a:lnTo>
                  <a:lnTo>
                    <a:pt x="246" y="1010"/>
                  </a:lnTo>
                  <a:lnTo>
                    <a:pt x="244" y="1010"/>
                  </a:lnTo>
                  <a:lnTo>
                    <a:pt x="243" y="1009"/>
                  </a:lnTo>
                  <a:lnTo>
                    <a:pt x="242" y="1007"/>
                  </a:lnTo>
                  <a:lnTo>
                    <a:pt x="243" y="1007"/>
                  </a:lnTo>
                  <a:lnTo>
                    <a:pt x="243" y="1008"/>
                  </a:lnTo>
                  <a:lnTo>
                    <a:pt x="244" y="1008"/>
                  </a:lnTo>
                  <a:lnTo>
                    <a:pt x="244" y="1007"/>
                  </a:lnTo>
                  <a:lnTo>
                    <a:pt x="244" y="1006"/>
                  </a:lnTo>
                  <a:lnTo>
                    <a:pt x="244" y="1004"/>
                  </a:lnTo>
                  <a:lnTo>
                    <a:pt x="246" y="1004"/>
                  </a:lnTo>
                  <a:lnTo>
                    <a:pt x="246" y="1003"/>
                  </a:lnTo>
                  <a:lnTo>
                    <a:pt x="246" y="1002"/>
                  </a:lnTo>
                  <a:lnTo>
                    <a:pt x="246" y="1001"/>
                  </a:lnTo>
                  <a:lnTo>
                    <a:pt x="244" y="1001"/>
                  </a:lnTo>
                  <a:lnTo>
                    <a:pt x="244" y="1000"/>
                  </a:lnTo>
                  <a:lnTo>
                    <a:pt x="244" y="999"/>
                  </a:lnTo>
                  <a:lnTo>
                    <a:pt x="246" y="999"/>
                  </a:lnTo>
                  <a:lnTo>
                    <a:pt x="247" y="999"/>
                  </a:lnTo>
                  <a:lnTo>
                    <a:pt x="247" y="998"/>
                  </a:lnTo>
                  <a:lnTo>
                    <a:pt x="248" y="998"/>
                  </a:lnTo>
                  <a:lnTo>
                    <a:pt x="249" y="998"/>
                  </a:lnTo>
                  <a:lnTo>
                    <a:pt x="249" y="997"/>
                  </a:lnTo>
                  <a:lnTo>
                    <a:pt x="248" y="997"/>
                  </a:lnTo>
                  <a:lnTo>
                    <a:pt x="247" y="998"/>
                  </a:lnTo>
                  <a:lnTo>
                    <a:pt x="246" y="998"/>
                  </a:lnTo>
                  <a:lnTo>
                    <a:pt x="244" y="998"/>
                  </a:lnTo>
                  <a:lnTo>
                    <a:pt x="244" y="999"/>
                  </a:lnTo>
                  <a:lnTo>
                    <a:pt x="243" y="999"/>
                  </a:lnTo>
                  <a:lnTo>
                    <a:pt x="243" y="1000"/>
                  </a:lnTo>
                  <a:lnTo>
                    <a:pt x="242" y="1000"/>
                  </a:lnTo>
                  <a:lnTo>
                    <a:pt x="242" y="1001"/>
                  </a:lnTo>
                  <a:lnTo>
                    <a:pt x="242" y="1000"/>
                  </a:lnTo>
                  <a:lnTo>
                    <a:pt x="241" y="1000"/>
                  </a:lnTo>
                  <a:lnTo>
                    <a:pt x="240" y="1000"/>
                  </a:lnTo>
                  <a:lnTo>
                    <a:pt x="240" y="999"/>
                  </a:lnTo>
                  <a:lnTo>
                    <a:pt x="240" y="998"/>
                  </a:lnTo>
                  <a:lnTo>
                    <a:pt x="240" y="999"/>
                  </a:lnTo>
                  <a:lnTo>
                    <a:pt x="240" y="1000"/>
                  </a:lnTo>
                  <a:lnTo>
                    <a:pt x="239" y="1000"/>
                  </a:lnTo>
                  <a:lnTo>
                    <a:pt x="239" y="999"/>
                  </a:lnTo>
                  <a:lnTo>
                    <a:pt x="239" y="998"/>
                  </a:lnTo>
                  <a:lnTo>
                    <a:pt x="239" y="997"/>
                  </a:lnTo>
                  <a:lnTo>
                    <a:pt x="240" y="997"/>
                  </a:lnTo>
                  <a:lnTo>
                    <a:pt x="240" y="995"/>
                  </a:lnTo>
                  <a:lnTo>
                    <a:pt x="241" y="995"/>
                  </a:lnTo>
                  <a:lnTo>
                    <a:pt x="241" y="994"/>
                  </a:lnTo>
                  <a:lnTo>
                    <a:pt x="241" y="993"/>
                  </a:lnTo>
                  <a:lnTo>
                    <a:pt x="242" y="993"/>
                  </a:lnTo>
                  <a:lnTo>
                    <a:pt x="242" y="992"/>
                  </a:lnTo>
                  <a:lnTo>
                    <a:pt x="242" y="991"/>
                  </a:lnTo>
                  <a:lnTo>
                    <a:pt x="241" y="990"/>
                  </a:lnTo>
                  <a:lnTo>
                    <a:pt x="241" y="989"/>
                  </a:lnTo>
                  <a:lnTo>
                    <a:pt x="242" y="989"/>
                  </a:lnTo>
                  <a:lnTo>
                    <a:pt x="242" y="987"/>
                  </a:lnTo>
                  <a:lnTo>
                    <a:pt x="243" y="987"/>
                  </a:lnTo>
                  <a:lnTo>
                    <a:pt x="242" y="986"/>
                  </a:lnTo>
                  <a:lnTo>
                    <a:pt x="241" y="987"/>
                  </a:lnTo>
                  <a:lnTo>
                    <a:pt x="241" y="989"/>
                  </a:lnTo>
                  <a:lnTo>
                    <a:pt x="240" y="989"/>
                  </a:lnTo>
                  <a:lnTo>
                    <a:pt x="240" y="990"/>
                  </a:lnTo>
                  <a:lnTo>
                    <a:pt x="241" y="990"/>
                  </a:lnTo>
                  <a:lnTo>
                    <a:pt x="241" y="991"/>
                  </a:lnTo>
                  <a:lnTo>
                    <a:pt x="241" y="992"/>
                  </a:lnTo>
                  <a:lnTo>
                    <a:pt x="241" y="993"/>
                  </a:lnTo>
                  <a:lnTo>
                    <a:pt x="241" y="994"/>
                  </a:lnTo>
                  <a:lnTo>
                    <a:pt x="240" y="994"/>
                  </a:lnTo>
                  <a:lnTo>
                    <a:pt x="239" y="995"/>
                  </a:lnTo>
                  <a:lnTo>
                    <a:pt x="238" y="997"/>
                  </a:lnTo>
                  <a:lnTo>
                    <a:pt x="238" y="998"/>
                  </a:lnTo>
                  <a:lnTo>
                    <a:pt x="237" y="998"/>
                  </a:lnTo>
                  <a:lnTo>
                    <a:pt x="237" y="997"/>
                  </a:lnTo>
                  <a:lnTo>
                    <a:pt x="235" y="997"/>
                  </a:lnTo>
                  <a:lnTo>
                    <a:pt x="234" y="997"/>
                  </a:lnTo>
                  <a:lnTo>
                    <a:pt x="234" y="995"/>
                  </a:lnTo>
                  <a:lnTo>
                    <a:pt x="234" y="997"/>
                  </a:lnTo>
                  <a:lnTo>
                    <a:pt x="233" y="997"/>
                  </a:lnTo>
                  <a:lnTo>
                    <a:pt x="232" y="998"/>
                  </a:lnTo>
                  <a:lnTo>
                    <a:pt x="231" y="998"/>
                  </a:lnTo>
                  <a:lnTo>
                    <a:pt x="231" y="997"/>
                  </a:lnTo>
                  <a:lnTo>
                    <a:pt x="232" y="997"/>
                  </a:lnTo>
                  <a:lnTo>
                    <a:pt x="232" y="995"/>
                  </a:lnTo>
                  <a:lnTo>
                    <a:pt x="232" y="994"/>
                  </a:lnTo>
                  <a:lnTo>
                    <a:pt x="232" y="993"/>
                  </a:lnTo>
                  <a:lnTo>
                    <a:pt x="232" y="992"/>
                  </a:lnTo>
                  <a:lnTo>
                    <a:pt x="233" y="992"/>
                  </a:lnTo>
                  <a:lnTo>
                    <a:pt x="233" y="991"/>
                  </a:lnTo>
                  <a:lnTo>
                    <a:pt x="232" y="992"/>
                  </a:lnTo>
                  <a:lnTo>
                    <a:pt x="231" y="992"/>
                  </a:lnTo>
                  <a:lnTo>
                    <a:pt x="231" y="993"/>
                  </a:lnTo>
                  <a:lnTo>
                    <a:pt x="231" y="994"/>
                  </a:lnTo>
                  <a:lnTo>
                    <a:pt x="231" y="995"/>
                  </a:lnTo>
                  <a:lnTo>
                    <a:pt x="231" y="997"/>
                  </a:lnTo>
                  <a:lnTo>
                    <a:pt x="230" y="998"/>
                  </a:lnTo>
                  <a:lnTo>
                    <a:pt x="229" y="998"/>
                  </a:lnTo>
                  <a:lnTo>
                    <a:pt x="229" y="997"/>
                  </a:lnTo>
                  <a:lnTo>
                    <a:pt x="227" y="997"/>
                  </a:lnTo>
                  <a:lnTo>
                    <a:pt x="229" y="997"/>
                  </a:lnTo>
                  <a:lnTo>
                    <a:pt x="229" y="995"/>
                  </a:lnTo>
                  <a:lnTo>
                    <a:pt x="227" y="995"/>
                  </a:lnTo>
                  <a:lnTo>
                    <a:pt x="227" y="997"/>
                  </a:lnTo>
                  <a:lnTo>
                    <a:pt x="226" y="997"/>
                  </a:lnTo>
                  <a:lnTo>
                    <a:pt x="225" y="997"/>
                  </a:lnTo>
                  <a:lnTo>
                    <a:pt x="224" y="997"/>
                  </a:lnTo>
                  <a:lnTo>
                    <a:pt x="223" y="997"/>
                  </a:lnTo>
                  <a:lnTo>
                    <a:pt x="221" y="997"/>
                  </a:lnTo>
                  <a:lnTo>
                    <a:pt x="221" y="995"/>
                  </a:lnTo>
                  <a:lnTo>
                    <a:pt x="222" y="995"/>
                  </a:lnTo>
                  <a:lnTo>
                    <a:pt x="222" y="994"/>
                  </a:lnTo>
                  <a:lnTo>
                    <a:pt x="223" y="994"/>
                  </a:lnTo>
                  <a:lnTo>
                    <a:pt x="224" y="994"/>
                  </a:lnTo>
                  <a:lnTo>
                    <a:pt x="225" y="993"/>
                  </a:lnTo>
                  <a:lnTo>
                    <a:pt x="224" y="993"/>
                  </a:lnTo>
                  <a:lnTo>
                    <a:pt x="223" y="994"/>
                  </a:lnTo>
                  <a:lnTo>
                    <a:pt x="221" y="994"/>
                  </a:lnTo>
                  <a:lnTo>
                    <a:pt x="221" y="993"/>
                  </a:lnTo>
                  <a:lnTo>
                    <a:pt x="222" y="993"/>
                  </a:lnTo>
                  <a:lnTo>
                    <a:pt x="223" y="993"/>
                  </a:lnTo>
                  <a:lnTo>
                    <a:pt x="224" y="992"/>
                  </a:lnTo>
                  <a:lnTo>
                    <a:pt x="225" y="993"/>
                  </a:lnTo>
                  <a:lnTo>
                    <a:pt x="226" y="993"/>
                  </a:lnTo>
                  <a:lnTo>
                    <a:pt x="227" y="992"/>
                  </a:lnTo>
                  <a:lnTo>
                    <a:pt x="229" y="992"/>
                  </a:lnTo>
                  <a:lnTo>
                    <a:pt x="230" y="992"/>
                  </a:lnTo>
                  <a:lnTo>
                    <a:pt x="230" y="991"/>
                  </a:lnTo>
                  <a:lnTo>
                    <a:pt x="231" y="990"/>
                  </a:lnTo>
                  <a:lnTo>
                    <a:pt x="230" y="989"/>
                  </a:lnTo>
                  <a:lnTo>
                    <a:pt x="230" y="987"/>
                  </a:lnTo>
                  <a:lnTo>
                    <a:pt x="231" y="987"/>
                  </a:lnTo>
                  <a:lnTo>
                    <a:pt x="232" y="987"/>
                  </a:lnTo>
                  <a:lnTo>
                    <a:pt x="232" y="986"/>
                  </a:lnTo>
                  <a:lnTo>
                    <a:pt x="232" y="985"/>
                  </a:lnTo>
                  <a:lnTo>
                    <a:pt x="231" y="983"/>
                  </a:lnTo>
                  <a:lnTo>
                    <a:pt x="230" y="982"/>
                  </a:lnTo>
                  <a:lnTo>
                    <a:pt x="230" y="983"/>
                  </a:lnTo>
                  <a:lnTo>
                    <a:pt x="231" y="984"/>
                  </a:lnTo>
                  <a:lnTo>
                    <a:pt x="231" y="985"/>
                  </a:lnTo>
                  <a:lnTo>
                    <a:pt x="232" y="986"/>
                  </a:lnTo>
                  <a:lnTo>
                    <a:pt x="231" y="986"/>
                  </a:lnTo>
                  <a:lnTo>
                    <a:pt x="231" y="987"/>
                  </a:lnTo>
                  <a:lnTo>
                    <a:pt x="230" y="987"/>
                  </a:lnTo>
                  <a:lnTo>
                    <a:pt x="230" y="989"/>
                  </a:lnTo>
                  <a:lnTo>
                    <a:pt x="230" y="990"/>
                  </a:lnTo>
                  <a:lnTo>
                    <a:pt x="229" y="990"/>
                  </a:lnTo>
                  <a:lnTo>
                    <a:pt x="229" y="991"/>
                  </a:lnTo>
                  <a:lnTo>
                    <a:pt x="229" y="992"/>
                  </a:lnTo>
                  <a:lnTo>
                    <a:pt x="229" y="991"/>
                  </a:lnTo>
                  <a:lnTo>
                    <a:pt x="226" y="991"/>
                  </a:lnTo>
                  <a:lnTo>
                    <a:pt x="226" y="992"/>
                  </a:lnTo>
                  <a:lnTo>
                    <a:pt x="225" y="992"/>
                  </a:lnTo>
                  <a:lnTo>
                    <a:pt x="225" y="991"/>
                  </a:lnTo>
                  <a:lnTo>
                    <a:pt x="224" y="991"/>
                  </a:lnTo>
                  <a:lnTo>
                    <a:pt x="224" y="992"/>
                  </a:lnTo>
                  <a:lnTo>
                    <a:pt x="222" y="992"/>
                  </a:lnTo>
                  <a:lnTo>
                    <a:pt x="222" y="991"/>
                  </a:lnTo>
                  <a:lnTo>
                    <a:pt x="223" y="991"/>
                  </a:lnTo>
                  <a:lnTo>
                    <a:pt x="224" y="990"/>
                  </a:lnTo>
                  <a:lnTo>
                    <a:pt x="223" y="990"/>
                  </a:lnTo>
                  <a:lnTo>
                    <a:pt x="222" y="990"/>
                  </a:lnTo>
                  <a:lnTo>
                    <a:pt x="222" y="989"/>
                  </a:lnTo>
                  <a:lnTo>
                    <a:pt x="222" y="987"/>
                  </a:lnTo>
                  <a:lnTo>
                    <a:pt x="222" y="989"/>
                  </a:lnTo>
                  <a:lnTo>
                    <a:pt x="221" y="989"/>
                  </a:lnTo>
                  <a:lnTo>
                    <a:pt x="221" y="987"/>
                  </a:lnTo>
                  <a:lnTo>
                    <a:pt x="219" y="987"/>
                  </a:lnTo>
                  <a:lnTo>
                    <a:pt x="218" y="989"/>
                  </a:lnTo>
                  <a:lnTo>
                    <a:pt x="217" y="989"/>
                  </a:lnTo>
                  <a:lnTo>
                    <a:pt x="216" y="989"/>
                  </a:lnTo>
                  <a:lnTo>
                    <a:pt x="216" y="987"/>
                  </a:lnTo>
                  <a:lnTo>
                    <a:pt x="217" y="986"/>
                  </a:lnTo>
                  <a:lnTo>
                    <a:pt x="219" y="986"/>
                  </a:lnTo>
                  <a:lnTo>
                    <a:pt x="222" y="986"/>
                  </a:lnTo>
                  <a:lnTo>
                    <a:pt x="222" y="985"/>
                  </a:lnTo>
                  <a:lnTo>
                    <a:pt x="222" y="986"/>
                  </a:lnTo>
                  <a:lnTo>
                    <a:pt x="221" y="986"/>
                  </a:lnTo>
                  <a:lnTo>
                    <a:pt x="218" y="986"/>
                  </a:lnTo>
                  <a:lnTo>
                    <a:pt x="218" y="985"/>
                  </a:lnTo>
                  <a:lnTo>
                    <a:pt x="217" y="985"/>
                  </a:lnTo>
                  <a:lnTo>
                    <a:pt x="217" y="984"/>
                  </a:lnTo>
                  <a:lnTo>
                    <a:pt x="217" y="983"/>
                  </a:lnTo>
                  <a:lnTo>
                    <a:pt x="216" y="984"/>
                  </a:lnTo>
                  <a:lnTo>
                    <a:pt x="216" y="985"/>
                  </a:lnTo>
                  <a:lnTo>
                    <a:pt x="217" y="985"/>
                  </a:lnTo>
                  <a:lnTo>
                    <a:pt x="217" y="986"/>
                  </a:lnTo>
                  <a:lnTo>
                    <a:pt x="216" y="986"/>
                  </a:lnTo>
                  <a:lnTo>
                    <a:pt x="215" y="987"/>
                  </a:lnTo>
                  <a:lnTo>
                    <a:pt x="214" y="987"/>
                  </a:lnTo>
                  <a:lnTo>
                    <a:pt x="214" y="986"/>
                  </a:lnTo>
                  <a:lnTo>
                    <a:pt x="213" y="986"/>
                  </a:lnTo>
                  <a:lnTo>
                    <a:pt x="212" y="986"/>
                  </a:lnTo>
                  <a:lnTo>
                    <a:pt x="209" y="986"/>
                  </a:lnTo>
                  <a:lnTo>
                    <a:pt x="208" y="986"/>
                  </a:lnTo>
                  <a:lnTo>
                    <a:pt x="207" y="986"/>
                  </a:lnTo>
                  <a:lnTo>
                    <a:pt x="208" y="986"/>
                  </a:lnTo>
                  <a:lnTo>
                    <a:pt x="209" y="987"/>
                  </a:lnTo>
                  <a:lnTo>
                    <a:pt x="210" y="987"/>
                  </a:lnTo>
                  <a:lnTo>
                    <a:pt x="212" y="987"/>
                  </a:lnTo>
                  <a:lnTo>
                    <a:pt x="210" y="987"/>
                  </a:lnTo>
                  <a:lnTo>
                    <a:pt x="209" y="989"/>
                  </a:lnTo>
                  <a:lnTo>
                    <a:pt x="208" y="987"/>
                  </a:lnTo>
                  <a:lnTo>
                    <a:pt x="207" y="987"/>
                  </a:lnTo>
                  <a:lnTo>
                    <a:pt x="206" y="987"/>
                  </a:lnTo>
                  <a:lnTo>
                    <a:pt x="206" y="986"/>
                  </a:lnTo>
                  <a:lnTo>
                    <a:pt x="205" y="986"/>
                  </a:lnTo>
                  <a:lnTo>
                    <a:pt x="204" y="986"/>
                  </a:lnTo>
                  <a:lnTo>
                    <a:pt x="204" y="985"/>
                  </a:lnTo>
                  <a:lnTo>
                    <a:pt x="202" y="985"/>
                  </a:lnTo>
                  <a:lnTo>
                    <a:pt x="201" y="984"/>
                  </a:lnTo>
                  <a:lnTo>
                    <a:pt x="202" y="984"/>
                  </a:lnTo>
                  <a:lnTo>
                    <a:pt x="202" y="983"/>
                  </a:lnTo>
                  <a:lnTo>
                    <a:pt x="202" y="982"/>
                  </a:lnTo>
                  <a:lnTo>
                    <a:pt x="201" y="982"/>
                  </a:lnTo>
                  <a:lnTo>
                    <a:pt x="200" y="982"/>
                  </a:lnTo>
                  <a:lnTo>
                    <a:pt x="199" y="982"/>
                  </a:lnTo>
                  <a:lnTo>
                    <a:pt x="198" y="981"/>
                  </a:lnTo>
                  <a:lnTo>
                    <a:pt x="198" y="979"/>
                  </a:lnTo>
                  <a:lnTo>
                    <a:pt x="198" y="978"/>
                  </a:lnTo>
                  <a:lnTo>
                    <a:pt x="199" y="978"/>
                  </a:lnTo>
                  <a:lnTo>
                    <a:pt x="200" y="978"/>
                  </a:lnTo>
                  <a:lnTo>
                    <a:pt x="200" y="977"/>
                  </a:lnTo>
                  <a:lnTo>
                    <a:pt x="201" y="977"/>
                  </a:lnTo>
                  <a:lnTo>
                    <a:pt x="204" y="977"/>
                  </a:lnTo>
                  <a:lnTo>
                    <a:pt x="204" y="978"/>
                  </a:lnTo>
                  <a:lnTo>
                    <a:pt x="205" y="978"/>
                  </a:lnTo>
                  <a:lnTo>
                    <a:pt x="207" y="977"/>
                  </a:lnTo>
                  <a:lnTo>
                    <a:pt x="208" y="977"/>
                  </a:lnTo>
                  <a:lnTo>
                    <a:pt x="208" y="976"/>
                  </a:lnTo>
                  <a:lnTo>
                    <a:pt x="208" y="975"/>
                  </a:lnTo>
                  <a:lnTo>
                    <a:pt x="207" y="976"/>
                  </a:lnTo>
                  <a:lnTo>
                    <a:pt x="206" y="977"/>
                  </a:lnTo>
                  <a:lnTo>
                    <a:pt x="202" y="977"/>
                  </a:lnTo>
                  <a:lnTo>
                    <a:pt x="202" y="976"/>
                  </a:lnTo>
                  <a:lnTo>
                    <a:pt x="201" y="976"/>
                  </a:lnTo>
                  <a:lnTo>
                    <a:pt x="200" y="976"/>
                  </a:lnTo>
                  <a:lnTo>
                    <a:pt x="199" y="977"/>
                  </a:lnTo>
                  <a:lnTo>
                    <a:pt x="198" y="976"/>
                  </a:lnTo>
                  <a:lnTo>
                    <a:pt x="199" y="975"/>
                  </a:lnTo>
                  <a:lnTo>
                    <a:pt x="200" y="975"/>
                  </a:lnTo>
                  <a:lnTo>
                    <a:pt x="200" y="974"/>
                  </a:lnTo>
                  <a:lnTo>
                    <a:pt x="201" y="974"/>
                  </a:lnTo>
                  <a:lnTo>
                    <a:pt x="201" y="973"/>
                  </a:lnTo>
                  <a:lnTo>
                    <a:pt x="202" y="973"/>
                  </a:lnTo>
                  <a:lnTo>
                    <a:pt x="202" y="972"/>
                  </a:lnTo>
                  <a:lnTo>
                    <a:pt x="202" y="970"/>
                  </a:lnTo>
                  <a:lnTo>
                    <a:pt x="202" y="969"/>
                  </a:lnTo>
                  <a:lnTo>
                    <a:pt x="205" y="969"/>
                  </a:lnTo>
                  <a:lnTo>
                    <a:pt x="209" y="968"/>
                  </a:lnTo>
                  <a:lnTo>
                    <a:pt x="214" y="969"/>
                  </a:lnTo>
                  <a:lnTo>
                    <a:pt x="215" y="969"/>
                  </a:lnTo>
                  <a:lnTo>
                    <a:pt x="215" y="968"/>
                  </a:lnTo>
                  <a:lnTo>
                    <a:pt x="216" y="968"/>
                  </a:lnTo>
                  <a:lnTo>
                    <a:pt x="216" y="967"/>
                  </a:lnTo>
                  <a:lnTo>
                    <a:pt x="215" y="966"/>
                  </a:lnTo>
                  <a:lnTo>
                    <a:pt x="215" y="965"/>
                  </a:lnTo>
                  <a:lnTo>
                    <a:pt x="215" y="966"/>
                  </a:lnTo>
                  <a:lnTo>
                    <a:pt x="215" y="967"/>
                  </a:lnTo>
                  <a:lnTo>
                    <a:pt x="215" y="968"/>
                  </a:lnTo>
                  <a:lnTo>
                    <a:pt x="214" y="968"/>
                  </a:lnTo>
                  <a:lnTo>
                    <a:pt x="208" y="968"/>
                  </a:lnTo>
                  <a:lnTo>
                    <a:pt x="206" y="968"/>
                  </a:lnTo>
                  <a:lnTo>
                    <a:pt x="205" y="967"/>
                  </a:lnTo>
                  <a:lnTo>
                    <a:pt x="205" y="968"/>
                  </a:lnTo>
                  <a:lnTo>
                    <a:pt x="204" y="968"/>
                  </a:lnTo>
                  <a:lnTo>
                    <a:pt x="204" y="967"/>
                  </a:lnTo>
                  <a:lnTo>
                    <a:pt x="204" y="966"/>
                  </a:lnTo>
                  <a:lnTo>
                    <a:pt x="205" y="966"/>
                  </a:lnTo>
                  <a:lnTo>
                    <a:pt x="205" y="964"/>
                  </a:lnTo>
                  <a:lnTo>
                    <a:pt x="205" y="965"/>
                  </a:lnTo>
                  <a:lnTo>
                    <a:pt x="204" y="965"/>
                  </a:lnTo>
                  <a:lnTo>
                    <a:pt x="204" y="966"/>
                  </a:lnTo>
                  <a:lnTo>
                    <a:pt x="202" y="966"/>
                  </a:lnTo>
                  <a:lnTo>
                    <a:pt x="202" y="967"/>
                  </a:lnTo>
                  <a:lnTo>
                    <a:pt x="202" y="968"/>
                  </a:lnTo>
                  <a:lnTo>
                    <a:pt x="201" y="967"/>
                  </a:lnTo>
                  <a:lnTo>
                    <a:pt x="200" y="967"/>
                  </a:lnTo>
                  <a:lnTo>
                    <a:pt x="200" y="968"/>
                  </a:lnTo>
                  <a:lnTo>
                    <a:pt x="201" y="968"/>
                  </a:lnTo>
                  <a:lnTo>
                    <a:pt x="202" y="968"/>
                  </a:lnTo>
                  <a:lnTo>
                    <a:pt x="202" y="969"/>
                  </a:lnTo>
                  <a:lnTo>
                    <a:pt x="201" y="969"/>
                  </a:lnTo>
                  <a:lnTo>
                    <a:pt x="201" y="970"/>
                  </a:lnTo>
                  <a:lnTo>
                    <a:pt x="201" y="972"/>
                  </a:lnTo>
                  <a:lnTo>
                    <a:pt x="200" y="973"/>
                  </a:lnTo>
                  <a:lnTo>
                    <a:pt x="200" y="974"/>
                  </a:lnTo>
                  <a:lnTo>
                    <a:pt x="199" y="974"/>
                  </a:lnTo>
                  <a:lnTo>
                    <a:pt x="199" y="973"/>
                  </a:lnTo>
                  <a:lnTo>
                    <a:pt x="198" y="973"/>
                  </a:lnTo>
                  <a:lnTo>
                    <a:pt x="199" y="973"/>
                  </a:lnTo>
                  <a:lnTo>
                    <a:pt x="200" y="973"/>
                  </a:lnTo>
                  <a:lnTo>
                    <a:pt x="199" y="972"/>
                  </a:lnTo>
                  <a:lnTo>
                    <a:pt x="198" y="972"/>
                  </a:lnTo>
                  <a:lnTo>
                    <a:pt x="198" y="970"/>
                  </a:lnTo>
                  <a:lnTo>
                    <a:pt x="198" y="969"/>
                  </a:lnTo>
                  <a:lnTo>
                    <a:pt x="197" y="969"/>
                  </a:lnTo>
                  <a:lnTo>
                    <a:pt x="197" y="968"/>
                  </a:lnTo>
                  <a:lnTo>
                    <a:pt x="197" y="967"/>
                  </a:lnTo>
                  <a:lnTo>
                    <a:pt x="197" y="966"/>
                  </a:lnTo>
                  <a:lnTo>
                    <a:pt x="197" y="965"/>
                  </a:lnTo>
                  <a:lnTo>
                    <a:pt x="197" y="964"/>
                  </a:lnTo>
                  <a:lnTo>
                    <a:pt x="197" y="962"/>
                  </a:lnTo>
                  <a:lnTo>
                    <a:pt x="198" y="962"/>
                  </a:lnTo>
                  <a:lnTo>
                    <a:pt x="198" y="961"/>
                  </a:lnTo>
                  <a:lnTo>
                    <a:pt x="199" y="961"/>
                  </a:lnTo>
                  <a:lnTo>
                    <a:pt x="200" y="961"/>
                  </a:lnTo>
                  <a:lnTo>
                    <a:pt x="200" y="960"/>
                  </a:lnTo>
                  <a:lnTo>
                    <a:pt x="200" y="959"/>
                  </a:lnTo>
                  <a:lnTo>
                    <a:pt x="200" y="958"/>
                  </a:lnTo>
                  <a:lnTo>
                    <a:pt x="201" y="958"/>
                  </a:lnTo>
                  <a:lnTo>
                    <a:pt x="201" y="957"/>
                  </a:lnTo>
                  <a:lnTo>
                    <a:pt x="202" y="957"/>
                  </a:lnTo>
                  <a:lnTo>
                    <a:pt x="202" y="958"/>
                  </a:lnTo>
                  <a:lnTo>
                    <a:pt x="201" y="958"/>
                  </a:lnTo>
                  <a:lnTo>
                    <a:pt x="200" y="960"/>
                  </a:lnTo>
                  <a:lnTo>
                    <a:pt x="201" y="959"/>
                  </a:lnTo>
                  <a:lnTo>
                    <a:pt x="202" y="958"/>
                  </a:lnTo>
                  <a:lnTo>
                    <a:pt x="204" y="958"/>
                  </a:lnTo>
                  <a:lnTo>
                    <a:pt x="204" y="957"/>
                  </a:lnTo>
                  <a:lnTo>
                    <a:pt x="204" y="956"/>
                  </a:lnTo>
                  <a:lnTo>
                    <a:pt x="205" y="955"/>
                  </a:lnTo>
                  <a:lnTo>
                    <a:pt x="206" y="955"/>
                  </a:lnTo>
                  <a:lnTo>
                    <a:pt x="207" y="953"/>
                  </a:lnTo>
                  <a:lnTo>
                    <a:pt x="207" y="952"/>
                  </a:lnTo>
                  <a:lnTo>
                    <a:pt x="208" y="952"/>
                  </a:lnTo>
                  <a:lnTo>
                    <a:pt x="208" y="953"/>
                  </a:lnTo>
                  <a:lnTo>
                    <a:pt x="209" y="953"/>
                  </a:lnTo>
                  <a:lnTo>
                    <a:pt x="210" y="953"/>
                  </a:lnTo>
                  <a:lnTo>
                    <a:pt x="210" y="955"/>
                  </a:lnTo>
                  <a:lnTo>
                    <a:pt x="210" y="956"/>
                  </a:lnTo>
                  <a:lnTo>
                    <a:pt x="212" y="956"/>
                  </a:lnTo>
                  <a:lnTo>
                    <a:pt x="213" y="958"/>
                  </a:lnTo>
                  <a:lnTo>
                    <a:pt x="214" y="959"/>
                  </a:lnTo>
                  <a:lnTo>
                    <a:pt x="214" y="960"/>
                  </a:lnTo>
                  <a:lnTo>
                    <a:pt x="215" y="960"/>
                  </a:lnTo>
                  <a:lnTo>
                    <a:pt x="215" y="961"/>
                  </a:lnTo>
                  <a:lnTo>
                    <a:pt x="215" y="960"/>
                  </a:lnTo>
                  <a:lnTo>
                    <a:pt x="215" y="959"/>
                  </a:lnTo>
                  <a:lnTo>
                    <a:pt x="214" y="959"/>
                  </a:lnTo>
                  <a:lnTo>
                    <a:pt x="214" y="958"/>
                  </a:lnTo>
                  <a:lnTo>
                    <a:pt x="213" y="957"/>
                  </a:lnTo>
                  <a:lnTo>
                    <a:pt x="212" y="956"/>
                  </a:lnTo>
                  <a:lnTo>
                    <a:pt x="212" y="955"/>
                  </a:lnTo>
                  <a:lnTo>
                    <a:pt x="210" y="953"/>
                  </a:lnTo>
                  <a:lnTo>
                    <a:pt x="210" y="952"/>
                  </a:lnTo>
                  <a:lnTo>
                    <a:pt x="212" y="952"/>
                  </a:lnTo>
                  <a:lnTo>
                    <a:pt x="213" y="951"/>
                  </a:lnTo>
                  <a:lnTo>
                    <a:pt x="214" y="951"/>
                  </a:lnTo>
                  <a:lnTo>
                    <a:pt x="213" y="951"/>
                  </a:lnTo>
                  <a:lnTo>
                    <a:pt x="212" y="951"/>
                  </a:lnTo>
                  <a:lnTo>
                    <a:pt x="210" y="951"/>
                  </a:lnTo>
                  <a:lnTo>
                    <a:pt x="210" y="952"/>
                  </a:lnTo>
                  <a:lnTo>
                    <a:pt x="209" y="952"/>
                  </a:lnTo>
                  <a:lnTo>
                    <a:pt x="208" y="952"/>
                  </a:lnTo>
                  <a:lnTo>
                    <a:pt x="207" y="952"/>
                  </a:lnTo>
                  <a:lnTo>
                    <a:pt x="207" y="951"/>
                  </a:lnTo>
                  <a:lnTo>
                    <a:pt x="207" y="950"/>
                  </a:lnTo>
                  <a:lnTo>
                    <a:pt x="207" y="949"/>
                  </a:lnTo>
                  <a:lnTo>
                    <a:pt x="206" y="948"/>
                  </a:lnTo>
                  <a:lnTo>
                    <a:pt x="207" y="947"/>
                  </a:lnTo>
                  <a:lnTo>
                    <a:pt x="208" y="947"/>
                  </a:lnTo>
                  <a:lnTo>
                    <a:pt x="208" y="945"/>
                  </a:lnTo>
                  <a:lnTo>
                    <a:pt x="209" y="945"/>
                  </a:lnTo>
                  <a:lnTo>
                    <a:pt x="210" y="944"/>
                  </a:lnTo>
                  <a:lnTo>
                    <a:pt x="210" y="943"/>
                  </a:lnTo>
                  <a:lnTo>
                    <a:pt x="210" y="942"/>
                  </a:lnTo>
                  <a:lnTo>
                    <a:pt x="210" y="941"/>
                  </a:lnTo>
                  <a:lnTo>
                    <a:pt x="210" y="940"/>
                  </a:lnTo>
                  <a:lnTo>
                    <a:pt x="209" y="940"/>
                  </a:lnTo>
                  <a:lnTo>
                    <a:pt x="209" y="939"/>
                  </a:lnTo>
                  <a:lnTo>
                    <a:pt x="208" y="939"/>
                  </a:lnTo>
                  <a:lnTo>
                    <a:pt x="209" y="940"/>
                  </a:lnTo>
                  <a:lnTo>
                    <a:pt x="209" y="941"/>
                  </a:lnTo>
                  <a:lnTo>
                    <a:pt x="209" y="942"/>
                  </a:lnTo>
                  <a:lnTo>
                    <a:pt x="210" y="942"/>
                  </a:lnTo>
                  <a:lnTo>
                    <a:pt x="210" y="943"/>
                  </a:lnTo>
                  <a:lnTo>
                    <a:pt x="209" y="944"/>
                  </a:lnTo>
                  <a:lnTo>
                    <a:pt x="207" y="945"/>
                  </a:lnTo>
                  <a:lnTo>
                    <a:pt x="207" y="947"/>
                  </a:lnTo>
                  <a:lnTo>
                    <a:pt x="206" y="947"/>
                  </a:lnTo>
                  <a:lnTo>
                    <a:pt x="206" y="948"/>
                  </a:lnTo>
                  <a:lnTo>
                    <a:pt x="206" y="949"/>
                  </a:lnTo>
                  <a:lnTo>
                    <a:pt x="204" y="950"/>
                  </a:lnTo>
                  <a:lnTo>
                    <a:pt x="202" y="951"/>
                  </a:lnTo>
                  <a:lnTo>
                    <a:pt x="202" y="952"/>
                  </a:lnTo>
                  <a:lnTo>
                    <a:pt x="201" y="952"/>
                  </a:lnTo>
                  <a:lnTo>
                    <a:pt x="200" y="952"/>
                  </a:lnTo>
                  <a:lnTo>
                    <a:pt x="200" y="953"/>
                  </a:lnTo>
                  <a:lnTo>
                    <a:pt x="199" y="953"/>
                  </a:lnTo>
                  <a:lnTo>
                    <a:pt x="199" y="952"/>
                  </a:lnTo>
                  <a:lnTo>
                    <a:pt x="198" y="953"/>
                  </a:lnTo>
                  <a:lnTo>
                    <a:pt x="198" y="955"/>
                  </a:lnTo>
                  <a:lnTo>
                    <a:pt x="197" y="955"/>
                  </a:lnTo>
                  <a:lnTo>
                    <a:pt x="197" y="956"/>
                  </a:lnTo>
                  <a:lnTo>
                    <a:pt x="197" y="955"/>
                  </a:lnTo>
                  <a:lnTo>
                    <a:pt x="197" y="953"/>
                  </a:lnTo>
                  <a:lnTo>
                    <a:pt x="196" y="953"/>
                  </a:lnTo>
                  <a:lnTo>
                    <a:pt x="196" y="952"/>
                  </a:lnTo>
                  <a:lnTo>
                    <a:pt x="197" y="952"/>
                  </a:lnTo>
                  <a:lnTo>
                    <a:pt x="197" y="951"/>
                  </a:lnTo>
                  <a:lnTo>
                    <a:pt x="197" y="950"/>
                  </a:lnTo>
                  <a:lnTo>
                    <a:pt x="196" y="950"/>
                  </a:lnTo>
                  <a:lnTo>
                    <a:pt x="196" y="949"/>
                  </a:lnTo>
                  <a:lnTo>
                    <a:pt x="197" y="949"/>
                  </a:lnTo>
                  <a:lnTo>
                    <a:pt x="197" y="948"/>
                  </a:lnTo>
                  <a:lnTo>
                    <a:pt x="197" y="949"/>
                  </a:lnTo>
                  <a:lnTo>
                    <a:pt x="196" y="949"/>
                  </a:lnTo>
                  <a:lnTo>
                    <a:pt x="196" y="950"/>
                  </a:lnTo>
                  <a:lnTo>
                    <a:pt x="197" y="950"/>
                  </a:lnTo>
                  <a:lnTo>
                    <a:pt x="197" y="951"/>
                  </a:lnTo>
                  <a:lnTo>
                    <a:pt x="196" y="952"/>
                  </a:lnTo>
                  <a:lnTo>
                    <a:pt x="195" y="952"/>
                  </a:lnTo>
                  <a:lnTo>
                    <a:pt x="195" y="951"/>
                  </a:lnTo>
                  <a:lnTo>
                    <a:pt x="193" y="951"/>
                  </a:lnTo>
                  <a:lnTo>
                    <a:pt x="195" y="950"/>
                  </a:lnTo>
                  <a:lnTo>
                    <a:pt x="193" y="950"/>
                  </a:lnTo>
                  <a:lnTo>
                    <a:pt x="195" y="949"/>
                  </a:lnTo>
                  <a:lnTo>
                    <a:pt x="195" y="948"/>
                  </a:lnTo>
                  <a:lnTo>
                    <a:pt x="196" y="948"/>
                  </a:lnTo>
                  <a:lnTo>
                    <a:pt x="196" y="949"/>
                  </a:lnTo>
                  <a:lnTo>
                    <a:pt x="196" y="948"/>
                  </a:lnTo>
                  <a:lnTo>
                    <a:pt x="197" y="948"/>
                  </a:lnTo>
                  <a:lnTo>
                    <a:pt x="197" y="947"/>
                  </a:lnTo>
                  <a:lnTo>
                    <a:pt x="196" y="947"/>
                  </a:lnTo>
                  <a:lnTo>
                    <a:pt x="195" y="948"/>
                  </a:lnTo>
                  <a:lnTo>
                    <a:pt x="193" y="948"/>
                  </a:lnTo>
                  <a:lnTo>
                    <a:pt x="193" y="949"/>
                  </a:lnTo>
                  <a:lnTo>
                    <a:pt x="192" y="950"/>
                  </a:lnTo>
                  <a:lnTo>
                    <a:pt x="192" y="951"/>
                  </a:lnTo>
                  <a:lnTo>
                    <a:pt x="191" y="952"/>
                  </a:lnTo>
                  <a:lnTo>
                    <a:pt x="191" y="953"/>
                  </a:lnTo>
                  <a:lnTo>
                    <a:pt x="190" y="953"/>
                  </a:lnTo>
                  <a:lnTo>
                    <a:pt x="189" y="953"/>
                  </a:lnTo>
                  <a:lnTo>
                    <a:pt x="190" y="952"/>
                  </a:lnTo>
                  <a:lnTo>
                    <a:pt x="190" y="951"/>
                  </a:lnTo>
                  <a:lnTo>
                    <a:pt x="191" y="951"/>
                  </a:lnTo>
                  <a:lnTo>
                    <a:pt x="191" y="950"/>
                  </a:lnTo>
                  <a:lnTo>
                    <a:pt x="191" y="949"/>
                  </a:lnTo>
                  <a:lnTo>
                    <a:pt x="191" y="948"/>
                  </a:lnTo>
                  <a:lnTo>
                    <a:pt x="191" y="947"/>
                  </a:lnTo>
                  <a:lnTo>
                    <a:pt x="192" y="945"/>
                  </a:lnTo>
                  <a:lnTo>
                    <a:pt x="192" y="944"/>
                  </a:lnTo>
                  <a:lnTo>
                    <a:pt x="192" y="943"/>
                  </a:lnTo>
                  <a:lnTo>
                    <a:pt x="193" y="942"/>
                  </a:lnTo>
                  <a:lnTo>
                    <a:pt x="193" y="941"/>
                  </a:lnTo>
                  <a:lnTo>
                    <a:pt x="193" y="940"/>
                  </a:lnTo>
                  <a:lnTo>
                    <a:pt x="193" y="939"/>
                  </a:lnTo>
                  <a:lnTo>
                    <a:pt x="195" y="939"/>
                  </a:lnTo>
                  <a:lnTo>
                    <a:pt x="195" y="937"/>
                  </a:lnTo>
                  <a:lnTo>
                    <a:pt x="193" y="939"/>
                  </a:lnTo>
                  <a:lnTo>
                    <a:pt x="193" y="937"/>
                  </a:lnTo>
                  <a:lnTo>
                    <a:pt x="192" y="939"/>
                  </a:lnTo>
                  <a:lnTo>
                    <a:pt x="192" y="940"/>
                  </a:lnTo>
                  <a:lnTo>
                    <a:pt x="191" y="941"/>
                  </a:lnTo>
                  <a:lnTo>
                    <a:pt x="190" y="941"/>
                  </a:lnTo>
                  <a:lnTo>
                    <a:pt x="189" y="941"/>
                  </a:lnTo>
                  <a:lnTo>
                    <a:pt x="189" y="940"/>
                  </a:lnTo>
                  <a:lnTo>
                    <a:pt x="188" y="940"/>
                  </a:lnTo>
                  <a:lnTo>
                    <a:pt x="188" y="939"/>
                  </a:lnTo>
                  <a:lnTo>
                    <a:pt x="188" y="937"/>
                  </a:lnTo>
                  <a:lnTo>
                    <a:pt x="188" y="936"/>
                  </a:lnTo>
                  <a:lnTo>
                    <a:pt x="187" y="935"/>
                  </a:lnTo>
                  <a:lnTo>
                    <a:pt x="187" y="934"/>
                  </a:lnTo>
                  <a:lnTo>
                    <a:pt x="188" y="934"/>
                  </a:lnTo>
                  <a:lnTo>
                    <a:pt x="188" y="933"/>
                  </a:lnTo>
                  <a:lnTo>
                    <a:pt x="187" y="933"/>
                  </a:lnTo>
                  <a:lnTo>
                    <a:pt x="188" y="933"/>
                  </a:lnTo>
                  <a:lnTo>
                    <a:pt x="188" y="932"/>
                  </a:lnTo>
                  <a:lnTo>
                    <a:pt x="187" y="932"/>
                  </a:lnTo>
                  <a:lnTo>
                    <a:pt x="185" y="931"/>
                  </a:lnTo>
                  <a:lnTo>
                    <a:pt x="185" y="930"/>
                  </a:lnTo>
                  <a:lnTo>
                    <a:pt x="184" y="931"/>
                  </a:lnTo>
                  <a:lnTo>
                    <a:pt x="185" y="931"/>
                  </a:lnTo>
                  <a:lnTo>
                    <a:pt x="184" y="931"/>
                  </a:lnTo>
                  <a:lnTo>
                    <a:pt x="183" y="930"/>
                  </a:lnTo>
                  <a:lnTo>
                    <a:pt x="182" y="930"/>
                  </a:lnTo>
                  <a:lnTo>
                    <a:pt x="182" y="928"/>
                  </a:lnTo>
                  <a:lnTo>
                    <a:pt x="182" y="927"/>
                  </a:lnTo>
                  <a:lnTo>
                    <a:pt x="182" y="926"/>
                  </a:lnTo>
                  <a:lnTo>
                    <a:pt x="182" y="925"/>
                  </a:lnTo>
                  <a:lnTo>
                    <a:pt x="182" y="924"/>
                  </a:lnTo>
                  <a:lnTo>
                    <a:pt x="181" y="924"/>
                  </a:lnTo>
                  <a:lnTo>
                    <a:pt x="181" y="925"/>
                  </a:lnTo>
                  <a:lnTo>
                    <a:pt x="181" y="924"/>
                  </a:lnTo>
                  <a:lnTo>
                    <a:pt x="181" y="923"/>
                  </a:lnTo>
                  <a:lnTo>
                    <a:pt x="181" y="922"/>
                  </a:lnTo>
                  <a:lnTo>
                    <a:pt x="182" y="923"/>
                  </a:lnTo>
                  <a:lnTo>
                    <a:pt x="182" y="922"/>
                  </a:lnTo>
                  <a:lnTo>
                    <a:pt x="183" y="922"/>
                  </a:lnTo>
                  <a:lnTo>
                    <a:pt x="183" y="923"/>
                  </a:lnTo>
                  <a:lnTo>
                    <a:pt x="183" y="924"/>
                  </a:lnTo>
                  <a:lnTo>
                    <a:pt x="184" y="924"/>
                  </a:lnTo>
                  <a:lnTo>
                    <a:pt x="184" y="925"/>
                  </a:lnTo>
                  <a:lnTo>
                    <a:pt x="185" y="925"/>
                  </a:lnTo>
                  <a:lnTo>
                    <a:pt x="184" y="924"/>
                  </a:lnTo>
                  <a:lnTo>
                    <a:pt x="185" y="924"/>
                  </a:lnTo>
                  <a:lnTo>
                    <a:pt x="187" y="925"/>
                  </a:lnTo>
                  <a:lnTo>
                    <a:pt x="187" y="926"/>
                  </a:lnTo>
                  <a:lnTo>
                    <a:pt x="188" y="926"/>
                  </a:lnTo>
                  <a:lnTo>
                    <a:pt x="188" y="927"/>
                  </a:lnTo>
                  <a:lnTo>
                    <a:pt x="188" y="926"/>
                  </a:lnTo>
                  <a:lnTo>
                    <a:pt x="188" y="925"/>
                  </a:lnTo>
                  <a:lnTo>
                    <a:pt x="189" y="925"/>
                  </a:lnTo>
                  <a:lnTo>
                    <a:pt x="190" y="925"/>
                  </a:lnTo>
                  <a:lnTo>
                    <a:pt x="190" y="924"/>
                  </a:lnTo>
                  <a:lnTo>
                    <a:pt x="190" y="925"/>
                  </a:lnTo>
                  <a:lnTo>
                    <a:pt x="191" y="925"/>
                  </a:lnTo>
                  <a:lnTo>
                    <a:pt x="192" y="925"/>
                  </a:lnTo>
                  <a:lnTo>
                    <a:pt x="193" y="925"/>
                  </a:lnTo>
                  <a:lnTo>
                    <a:pt x="193" y="926"/>
                  </a:lnTo>
                  <a:lnTo>
                    <a:pt x="193" y="927"/>
                  </a:lnTo>
                  <a:lnTo>
                    <a:pt x="195" y="926"/>
                  </a:lnTo>
                  <a:lnTo>
                    <a:pt x="195" y="927"/>
                  </a:lnTo>
                  <a:lnTo>
                    <a:pt x="196" y="927"/>
                  </a:lnTo>
                  <a:lnTo>
                    <a:pt x="196" y="928"/>
                  </a:lnTo>
                  <a:lnTo>
                    <a:pt x="196" y="930"/>
                  </a:lnTo>
                  <a:lnTo>
                    <a:pt x="197" y="931"/>
                  </a:lnTo>
                  <a:lnTo>
                    <a:pt x="197" y="930"/>
                  </a:lnTo>
                  <a:lnTo>
                    <a:pt x="196" y="930"/>
                  </a:lnTo>
                  <a:lnTo>
                    <a:pt x="196" y="928"/>
                  </a:lnTo>
                  <a:lnTo>
                    <a:pt x="196" y="927"/>
                  </a:lnTo>
                  <a:lnTo>
                    <a:pt x="195" y="927"/>
                  </a:lnTo>
                  <a:lnTo>
                    <a:pt x="195" y="926"/>
                  </a:lnTo>
                  <a:lnTo>
                    <a:pt x="195" y="925"/>
                  </a:lnTo>
                  <a:lnTo>
                    <a:pt x="193" y="925"/>
                  </a:lnTo>
                  <a:lnTo>
                    <a:pt x="193" y="924"/>
                  </a:lnTo>
                  <a:lnTo>
                    <a:pt x="192" y="924"/>
                  </a:lnTo>
                  <a:lnTo>
                    <a:pt x="190" y="924"/>
                  </a:lnTo>
                  <a:lnTo>
                    <a:pt x="189" y="924"/>
                  </a:lnTo>
                  <a:lnTo>
                    <a:pt x="189" y="925"/>
                  </a:lnTo>
                  <a:lnTo>
                    <a:pt x="188" y="925"/>
                  </a:lnTo>
                  <a:lnTo>
                    <a:pt x="187" y="925"/>
                  </a:lnTo>
                  <a:lnTo>
                    <a:pt x="187" y="924"/>
                  </a:lnTo>
                  <a:lnTo>
                    <a:pt x="185" y="924"/>
                  </a:lnTo>
                  <a:lnTo>
                    <a:pt x="185" y="923"/>
                  </a:lnTo>
                  <a:lnTo>
                    <a:pt x="184" y="923"/>
                  </a:lnTo>
                  <a:lnTo>
                    <a:pt x="184" y="922"/>
                  </a:lnTo>
                  <a:lnTo>
                    <a:pt x="183" y="922"/>
                  </a:lnTo>
                  <a:lnTo>
                    <a:pt x="183" y="920"/>
                  </a:lnTo>
                  <a:lnTo>
                    <a:pt x="183" y="919"/>
                  </a:lnTo>
                  <a:lnTo>
                    <a:pt x="183" y="918"/>
                  </a:lnTo>
                  <a:lnTo>
                    <a:pt x="183" y="917"/>
                  </a:lnTo>
                  <a:lnTo>
                    <a:pt x="183" y="916"/>
                  </a:lnTo>
                  <a:lnTo>
                    <a:pt x="184" y="916"/>
                  </a:lnTo>
                  <a:lnTo>
                    <a:pt x="184" y="915"/>
                  </a:lnTo>
                  <a:lnTo>
                    <a:pt x="185" y="915"/>
                  </a:lnTo>
                  <a:lnTo>
                    <a:pt x="187" y="915"/>
                  </a:lnTo>
                  <a:lnTo>
                    <a:pt x="188" y="915"/>
                  </a:lnTo>
                  <a:lnTo>
                    <a:pt x="187" y="915"/>
                  </a:lnTo>
                  <a:lnTo>
                    <a:pt x="185" y="914"/>
                  </a:lnTo>
                  <a:lnTo>
                    <a:pt x="184" y="914"/>
                  </a:lnTo>
                  <a:lnTo>
                    <a:pt x="185" y="912"/>
                  </a:lnTo>
                  <a:lnTo>
                    <a:pt x="185" y="911"/>
                  </a:lnTo>
                  <a:lnTo>
                    <a:pt x="185" y="910"/>
                  </a:lnTo>
                  <a:lnTo>
                    <a:pt x="184" y="911"/>
                  </a:lnTo>
                  <a:lnTo>
                    <a:pt x="184" y="912"/>
                  </a:lnTo>
                  <a:lnTo>
                    <a:pt x="183" y="912"/>
                  </a:lnTo>
                  <a:lnTo>
                    <a:pt x="183" y="914"/>
                  </a:lnTo>
                  <a:lnTo>
                    <a:pt x="183" y="912"/>
                  </a:lnTo>
                  <a:lnTo>
                    <a:pt x="183" y="914"/>
                  </a:lnTo>
                  <a:lnTo>
                    <a:pt x="182" y="915"/>
                  </a:lnTo>
                  <a:lnTo>
                    <a:pt x="181" y="917"/>
                  </a:lnTo>
                  <a:lnTo>
                    <a:pt x="181" y="916"/>
                  </a:lnTo>
                  <a:lnTo>
                    <a:pt x="181" y="915"/>
                  </a:lnTo>
                  <a:lnTo>
                    <a:pt x="181" y="916"/>
                  </a:lnTo>
                  <a:lnTo>
                    <a:pt x="181" y="915"/>
                  </a:lnTo>
                  <a:lnTo>
                    <a:pt x="181" y="914"/>
                  </a:lnTo>
                  <a:lnTo>
                    <a:pt x="180" y="914"/>
                  </a:lnTo>
                  <a:lnTo>
                    <a:pt x="180" y="915"/>
                  </a:lnTo>
                  <a:lnTo>
                    <a:pt x="181" y="916"/>
                  </a:lnTo>
                  <a:lnTo>
                    <a:pt x="181" y="917"/>
                  </a:lnTo>
                  <a:lnTo>
                    <a:pt x="180" y="917"/>
                  </a:lnTo>
                  <a:lnTo>
                    <a:pt x="180" y="916"/>
                  </a:lnTo>
                  <a:lnTo>
                    <a:pt x="179" y="916"/>
                  </a:lnTo>
                  <a:lnTo>
                    <a:pt x="180" y="917"/>
                  </a:lnTo>
                  <a:lnTo>
                    <a:pt x="179" y="917"/>
                  </a:lnTo>
                  <a:lnTo>
                    <a:pt x="179" y="918"/>
                  </a:lnTo>
                  <a:lnTo>
                    <a:pt x="177" y="918"/>
                  </a:lnTo>
                  <a:lnTo>
                    <a:pt x="177" y="919"/>
                  </a:lnTo>
                  <a:lnTo>
                    <a:pt x="176" y="920"/>
                  </a:lnTo>
                  <a:lnTo>
                    <a:pt x="176" y="922"/>
                  </a:lnTo>
                  <a:lnTo>
                    <a:pt x="176" y="923"/>
                  </a:lnTo>
                  <a:lnTo>
                    <a:pt x="176" y="924"/>
                  </a:lnTo>
                  <a:lnTo>
                    <a:pt x="176" y="925"/>
                  </a:lnTo>
                  <a:lnTo>
                    <a:pt x="176" y="926"/>
                  </a:lnTo>
                  <a:lnTo>
                    <a:pt x="175" y="926"/>
                  </a:lnTo>
                  <a:lnTo>
                    <a:pt x="171" y="922"/>
                  </a:lnTo>
                  <a:lnTo>
                    <a:pt x="170" y="920"/>
                  </a:lnTo>
                  <a:lnTo>
                    <a:pt x="170" y="919"/>
                  </a:lnTo>
                  <a:lnTo>
                    <a:pt x="168" y="919"/>
                  </a:lnTo>
                  <a:lnTo>
                    <a:pt x="170" y="919"/>
                  </a:lnTo>
                  <a:lnTo>
                    <a:pt x="170" y="918"/>
                  </a:lnTo>
                  <a:lnTo>
                    <a:pt x="168" y="918"/>
                  </a:lnTo>
                  <a:lnTo>
                    <a:pt x="168" y="917"/>
                  </a:lnTo>
                  <a:lnTo>
                    <a:pt x="167" y="917"/>
                  </a:lnTo>
                  <a:lnTo>
                    <a:pt x="167" y="916"/>
                  </a:lnTo>
                  <a:lnTo>
                    <a:pt x="166" y="916"/>
                  </a:lnTo>
                  <a:lnTo>
                    <a:pt x="166" y="915"/>
                  </a:lnTo>
                  <a:lnTo>
                    <a:pt x="165" y="915"/>
                  </a:lnTo>
                  <a:lnTo>
                    <a:pt x="165" y="914"/>
                  </a:lnTo>
                  <a:lnTo>
                    <a:pt x="166" y="914"/>
                  </a:lnTo>
                  <a:lnTo>
                    <a:pt x="165" y="914"/>
                  </a:lnTo>
                  <a:lnTo>
                    <a:pt x="164" y="914"/>
                  </a:lnTo>
                  <a:lnTo>
                    <a:pt x="164" y="912"/>
                  </a:lnTo>
                  <a:lnTo>
                    <a:pt x="164" y="911"/>
                  </a:lnTo>
                  <a:lnTo>
                    <a:pt x="164" y="910"/>
                  </a:lnTo>
                  <a:lnTo>
                    <a:pt x="164" y="909"/>
                  </a:lnTo>
                  <a:lnTo>
                    <a:pt x="164" y="908"/>
                  </a:lnTo>
                  <a:lnTo>
                    <a:pt x="164" y="907"/>
                  </a:lnTo>
                  <a:lnTo>
                    <a:pt x="165" y="907"/>
                  </a:lnTo>
                  <a:lnTo>
                    <a:pt x="166" y="907"/>
                  </a:lnTo>
                  <a:lnTo>
                    <a:pt x="166" y="908"/>
                  </a:lnTo>
                  <a:lnTo>
                    <a:pt x="167" y="909"/>
                  </a:lnTo>
                  <a:lnTo>
                    <a:pt x="167" y="910"/>
                  </a:lnTo>
                  <a:lnTo>
                    <a:pt x="168" y="910"/>
                  </a:lnTo>
                  <a:lnTo>
                    <a:pt x="168" y="911"/>
                  </a:lnTo>
                  <a:lnTo>
                    <a:pt x="168" y="910"/>
                  </a:lnTo>
                  <a:lnTo>
                    <a:pt x="168" y="911"/>
                  </a:lnTo>
                  <a:lnTo>
                    <a:pt x="170" y="911"/>
                  </a:lnTo>
                  <a:lnTo>
                    <a:pt x="170" y="912"/>
                  </a:lnTo>
                  <a:lnTo>
                    <a:pt x="170" y="911"/>
                  </a:lnTo>
                  <a:lnTo>
                    <a:pt x="168" y="910"/>
                  </a:lnTo>
                  <a:lnTo>
                    <a:pt x="167" y="909"/>
                  </a:lnTo>
                  <a:lnTo>
                    <a:pt x="167" y="908"/>
                  </a:lnTo>
                  <a:lnTo>
                    <a:pt x="166" y="908"/>
                  </a:lnTo>
                  <a:lnTo>
                    <a:pt x="166" y="907"/>
                  </a:lnTo>
                  <a:lnTo>
                    <a:pt x="166" y="906"/>
                  </a:lnTo>
                  <a:lnTo>
                    <a:pt x="167" y="906"/>
                  </a:lnTo>
                  <a:lnTo>
                    <a:pt x="168" y="906"/>
                  </a:lnTo>
                  <a:lnTo>
                    <a:pt x="170" y="906"/>
                  </a:lnTo>
                  <a:lnTo>
                    <a:pt x="171" y="907"/>
                  </a:lnTo>
                  <a:lnTo>
                    <a:pt x="171" y="906"/>
                  </a:lnTo>
                  <a:lnTo>
                    <a:pt x="172" y="906"/>
                  </a:lnTo>
                  <a:lnTo>
                    <a:pt x="173" y="905"/>
                  </a:lnTo>
                  <a:lnTo>
                    <a:pt x="172" y="905"/>
                  </a:lnTo>
                  <a:lnTo>
                    <a:pt x="172" y="906"/>
                  </a:lnTo>
                  <a:lnTo>
                    <a:pt x="171" y="906"/>
                  </a:lnTo>
                  <a:lnTo>
                    <a:pt x="168" y="905"/>
                  </a:lnTo>
                  <a:lnTo>
                    <a:pt x="167" y="905"/>
                  </a:lnTo>
                  <a:lnTo>
                    <a:pt x="166" y="906"/>
                  </a:lnTo>
                  <a:lnTo>
                    <a:pt x="165" y="906"/>
                  </a:lnTo>
                  <a:lnTo>
                    <a:pt x="165" y="907"/>
                  </a:lnTo>
                  <a:lnTo>
                    <a:pt x="164" y="906"/>
                  </a:lnTo>
                  <a:lnTo>
                    <a:pt x="164" y="907"/>
                  </a:lnTo>
                  <a:lnTo>
                    <a:pt x="163" y="907"/>
                  </a:lnTo>
                  <a:lnTo>
                    <a:pt x="163" y="906"/>
                  </a:lnTo>
                  <a:lnTo>
                    <a:pt x="160" y="906"/>
                  </a:lnTo>
                  <a:lnTo>
                    <a:pt x="160" y="905"/>
                  </a:lnTo>
                  <a:lnTo>
                    <a:pt x="162" y="905"/>
                  </a:lnTo>
                  <a:lnTo>
                    <a:pt x="162" y="903"/>
                  </a:lnTo>
                  <a:lnTo>
                    <a:pt x="162" y="902"/>
                  </a:lnTo>
                  <a:lnTo>
                    <a:pt x="162" y="901"/>
                  </a:lnTo>
                  <a:lnTo>
                    <a:pt x="162" y="900"/>
                  </a:lnTo>
                  <a:lnTo>
                    <a:pt x="162" y="901"/>
                  </a:lnTo>
                  <a:lnTo>
                    <a:pt x="160" y="902"/>
                  </a:lnTo>
                  <a:lnTo>
                    <a:pt x="159" y="902"/>
                  </a:lnTo>
                  <a:lnTo>
                    <a:pt x="158" y="902"/>
                  </a:lnTo>
                  <a:lnTo>
                    <a:pt x="158" y="901"/>
                  </a:lnTo>
                  <a:lnTo>
                    <a:pt x="158" y="900"/>
                  </a:lnTo>
                  <a:lnTo>
                    <a:pt x="158" y="899"/>
                  </a:lnTo>
                  <a:lnTo>
                    <a:pt x="159" y="899"/>
                  </a:lnTo>
                  <a:lnTo>
                    <a:pt x="158" y="899"/>
                  </a:lnTo>
                  <a:lnTo>
                    <a:pt x="158" y="898"/>
                  </a:lnTo>
                  <a:lnTo>
                    <a:pt x="158" y="897"/>
                  </a:lnTo>
                  <a:lnTo>
                    <a:pt x="159" y="897"/>
                  </a:lnTo>
                  <a:lnTo>
                    <a:pt x="159" y="895"/>
                  </a:lnTo>
                  <a:lnTo>
                    <a:pt x="158" y="895"/>
                  </a:lnTo>
                  <a:lnTo>
                    <a:pt x="158" y="894"/>
                  </a:lnTo>
                  <a:lnTo>
                    <a:pt x="159" y="894"/>
                  </a:lnTo>
                  <a:lnTo>
                    <a:pt x="159" y="895"/>
                  </a:lnTo>
                  <a:lnTo>
                    <a:pt x="160" y="897"/>
                  </a:lnTo>
                  <a:lnTo>
                    <a:pt x="160" y="898"/>
                  </a:lnTo>
                  <a:lnTo>
                    <a:pt x="164" y="902"/>
                  </a:lnTo>
                  <a:lnTo>
                    <a:pt x="165" y="902"/>
                  </a:lnTo>
                  <a:lnTo>
                    <a:pt x="166" y="902"/>
                  </a:lnTo>
                  <a:lnTo>
                    <a:pt x="165" y="902"/>
                  </a:lnTo>
                  <a:lnTo>
                    <a:pt x="164" y="901"/>
                  </a:lnTo>
                  <a:lnTo>
                    <a:pt x="164" y="900"/>
                  </a:lnTo>
                  <a:lnTo>
                    <a:pt x="164" y="899"/>
                  </a:lnTo>
                  <a:lnTo>
                    <a:pt x="165" y="899"/>
                  </a:lnTo>
                  <a:lnTo>
                    <a:pt x="165" y="898"/>
                  </a:lnTo>
                  <a:lnTo>
                    <a:pt x="164" y="898"/>
                  </a:lnTo>
                  <a:lnTo>
                    <a:pt x="164" y="899"/>
                  </a:lnTo>
                  <a:lnTo>
                    <a:pt x="164" y="900"/>
                  </a:lnTo>
                  <a:lnTo>
                    <a:pt x="163" y="900"/>
                  </a:lnTo>
                  <a:lnTo>
                    <a:pt x="163" y="899"/>
                  </a:lnTo>
                  <a:lnTo>
                    <a:pt x="162" y="898"/>
                  </a:lnTo>
                  <a:lnTo>
                    <a:pt x="160" y="897"/>
                  </a:lnTo>
                  <a:lnTo>
                    <a:pt x="160" y="895"/>
                  </a:lnTo>
                  <a:lnTo>
                    <a:pt x="159" y="894"/>
                  </a:lnTo>
                  <a:lnTo>
                    <a:pt x="160" y="893"/>
                  </a:lnTo>
                  <a:lnTo>
                    <a:pt x="162" y="893"/>
                  </a:lnTo>
                  <a:lnTo>
                    <a:pt x="163" y="893"/>
                  </a:lnTo>
                  <a:lnTo>
                    <a:pt x="164" y="893"/>
                  </a:lnTo>
                  <a:lnTo>
                    <a:pt x="164" y="894"/>
                  </a:lnTo>
                  <a:lnTo>
                    <a:pt x="165" y="894"/>
                  </a:lnTo>
                  <a:lnTo>
                    <a:pt x="165" y="895"/>
                  </a:lnTo>
                  <a:lnTo>
                    <a:pt x="166" y="895"/>
                  </a:lnTo>
                  <a:lnTo>
                    <a:pt x="167" y="895"/>
                  </a:lnTo>
                  <a:lnTo>
                    <a:pt x="167" y="894"/>
                  </a:lnTo>
                  <a:lnTo>
                    <a:pt x="166" y="894"/>
                  </a:lnTo>
                  <a:lnTo>
                    <a:pt x="165" y="894"/>
                  </a:lnTo>
                  <a:lnTo>
                    <a:pt x="164" y="893"/>
                  </a:lnTo>
                  <a:lnTo>
                    <a:pt x="163" y="893"/>
                  </a:lnTo>
                  <a:lnTo>
                    <a:pt x="163" y="892"/>
                  </a:lnTo>
                  <a:lnTo>
                    <a:pt x="162" y="892"/>
                  </a:lnTo>
                  <a:lnTo>
                    <a:pt x="162" y="891"/>
                  </a:lnTo>
                  <a:lnTo>
                    <a:pt x="163" y="891"/>
                  </a:lnTo>
                  <a:lnTo>
                    <a:pt x="163" y="890"/>
                  </a:lnTo>
                  <a:lnTo>
                    <a:pt x="164" y="889"/>
                  </a:lnTo>
                  <a:lnTo>
                    <a:pt x="164" y="888"/>
                  </a:lnTo>
                  <a:lnTo>
                    <a:pt x="164" y="889"/>
                  </a:lnTo>
                  <a:lnTo>
                    <a:pt x="163" y="889"/>
                  </a:lnTo>
                  <a:lnTo>
                    <a:pt x="164" y="888"/>
                  </a:lnTo>
                  <a:lnTo>
                    <a:pt x="164" y="886"/>
                  </a:lnTo>
                  <a:lnTo>
                    <a:pt x="165" y="886"/>
                  </a:lnTo>
                  <a:lnTo>
                    <a:pt x="165" y="885"/>
                  </a:lnTo>
                  <a:lnTo>
                    <a:pt x="165" y="886"/>
                  </a:lnTo>
                  <a:lnTo>
                    <a:pt x="166" y="886"/>
                  </a:lnTo>
                  <a:lnTo>
                    <a:pt x="165" y="886"/>
                  </a:lnTo>
                  <a:lnTo>
                    <a:pt x="165" y="888"/>
                  </a:lnTo>
                  <a:lnTo>
                    <a:pt x="166" y="888"/>
                  </a:lnTo>
                  <a:lnTo>
                    <a:pt x="166" y="886"/>
                  </a:lnTo>
                  <a:lnTo>
                    <a:pt x="167" y="886"/>
                  </a:lnTo>
                  <a:lnTo>
                    <a:pt x="167" y="885"/>
                  </a:lnTo>
                  <a:lnTo>
                    <a:pt x="168" y="885"/>
                  </a:lnTo>
                  <a:lnTo>
                    <a:pt x="170" y="885"/>
                  </a:lnTo>
                  <a:lnTo>
                    <a:pt x="171" y="885"/>
                  </a:lnTo>
                  <a:lnTo>
                    <a:pt x="170" y="885"/>
                  </a:lnTo>
                  <a:lnTo>
                    <a:pt x="166" y="885"/>
                  </a:lnTo>
                  <a:lnTo>
                    <a:pt x="165" y="885"/>
                  </a:lnTo>
                  <a:lnTo>
                    <a:pt x="165" y="884"/>
                  </a:lnTo>
                  <a:lnTo>
                    <a:pt x="166" y="883"/>
                  </a:lnTo>
                  <a:lnTo>
                    <a:pt x="166" y="882"/>
                  </a:lnTo>
                  <a:lnTo>
                    <a:pt x="166" y="881"/>
                  </a:lnTo>
                  <a:lnTo>
                    <a:pt x="167" y="881"/>
                  </a:lnTo>
                  <a:lnTo>
                    <a:pt x="167" y="880"/>
                  </a:lnTo>
                  <a:lnTo>
                    <a:pt x="167" y="878"/>
                  </a:lnTo>
                  <a:lnTo>
                    <a:pt x="168" y="878"/>
                  </a:lnTo>
                  <a:lnTo>
                    <a:pt x="168" y="877"/>
                  </a:lnTo>
                  <a:lnTo>
                    <a:pt x="170" y="876"/>
                  </a:lnTo>
                  <a:lnTo>
                    <a:pt x="170" y="875"/>
                  </a:lnTo>
                  <a:lnTo>
                    <a:pt x="170" y="874"/>
                  </a:lnTo>
                  <a:lnTo>
                    <a:pt x="171" y="874"/>
                  </a:lnTo>
                  <a:lnTo>
                    <a:pt x="172" y="874"/>
                  </a:lnTo>
                  <a:lnTo>
                    <a:pt x="173" y="873"/>
                  </a:lnTo>
                  <a:lnTo>
                    <a:pt x="172" y="873"/>
                  </a:lnTo>
                  <a:lnTo>
                    <a:pt x="171" y="873"/>
                  </a:lnTo>
                  <a:lnTo>
                    <a:pt x="171" y="874"/>
                  </a:lnTo>
                  <a:lnTo>
                    <a:pt x="170" y="874"/>
                  </a:lnTo>
                  <a:lnTo>
                    <a:pt x="170" y="873"/>
                  </a:lnTo>
                  <a:lnTo>
                    <a:pt x="168" y="873"/>
                  </a:lnTo>
                  <a:lnTo>
                    <a:pt x="168" y="872"/>
                  </a:lnTo>
                  <a:lnTo>
                    <a:pt x="168" y="869"/>
                  </a:lnTo>
                  <a:lnTo>
                    <a:pt x="168" y="868"/>
                  </a:lnTo>
                  <a:lnTo>
                    <a:pt x="167" y="869"/>
                  </a:lnTo>
                  <a:lnTo>
                    <a:pt x="168" y="869"/>
                  </a:lnTo>
                  <a:lnTo>
                    <a:pt x="168" y="870"/>
                  </a:lnTo>
                  <a:lnTo>
                    <a:pt x="168" y="872"/>
                  </a:lnTo>
                  <a:lnTo>
                    <a:pt x="168" y="873"/>
                  </a:lnTo>
                  <a:lnTo>
                    <a:pt x="168" y="874"/>
                  </a:lnTo>
                  <a:lnTo>
                    <a:pt x="167" y="874"/>
                  </a:lnTo>
                  <a:lnTo>
                    <a:pt x="167" y="875"/>
                  </a:lnTo>
                  <a:lnTo>
                    <a:pt x="168" y="875"/>
                  </a:lnTo>
                  <a:lnTo>
                    <a:pt x="168" y="876"/>
                  </a:lnTo>
                  <a:lnTo>
                    <a:pt x="168" y="875"/>
                  </a:lnTo>
                  <a:lnTo>
                    <a:pt x="168" y="876"/>
                  </a:lnTo>
                  <a:lnTo>
                    <a:pt x="167" y="876"/>
                  </a:lnTo>
                  <a:lnTo>
                    <a:pt x="167" y="877"/>
                  </a:lnTo>
                  <a:lnTo>
                    <a:pt x="167" y="878"/>
                  </a:lnTo>
                  <a:lnTo>
                    <a:pt x="167" y="880"/>
                  </a:lnTo>
                  <a:lnTo>
                    <a:pt x="166" y="881"/>
                  </a:lnTo>
                  <a:lnTo>
                    <a:pt x="165" y="883"/>
                  </a:lnTo>
                  <a:lnTo>
                    <a:pt x="165" y="884"/>
                  </a:lnTo>
                  <a:lnTo>
                    <a:pt x="164" y="885"/>
                  </a:lnTo>
                  <a:lnTo>
                    <a:pt x="163" y="885"/>
                  </a:lnTo>
                  <a:lnTo>
                    <a:pt x="163" y="884"/>
                  </a:lnTo>
                  <a:lnTo>
                    <a:pt x="163" y="883"/>
                  </a:lnTo>
                  <a:lnTo>
                    <a:pt x="163" y="882"/>
                  </a:lnTo>
                  <a:lnTo>
                    <a:pt x="164" y="881"/>
                  </a:lnTo>
                  <a:lnTo>
                    <a:pt x="164" y="880"/>
                  </a:lnTo>
                  <a:lnTo>
                    <a:pt x="165" y="880"/>
                  </a:lnTo>
                  <a:lnTo>
                    <a:pt x="166" y="878"/>
                  </a:lnTo>
                  <a:lnTo>
                    <a:pt x="166" y="877"/>
                  </a:lnTo>
                  <a:lnTo>
                    <a:pt x="165" y="876"/>
                  </a:lnTo>
                  <a:lnTo>
                    <a:pt x="165" y="875"/>
                  </a:lnTo>
                  <a:lnTo>
                    <a:pt x="165" y="874"/>
                  </a:lnTo>
                  <a:lnTo>
                    <a:pt x="165" y="873"/>
                  </a:lnTo>
                  <a:lnTo>
                    <a:pt x="164" y="873"/>
                  </a:lnTo>
                  <a:lnTo>
                    <a:pt x="164" y="872"/>
                  </a:lnTo>
                  <a:lnTo>
                    <a:pt x="164" y="870"/>
                  </a:lnTo>
                  <a:lnTo>
                    <a:pt x="164" y="869"/>
                  </a:lnTo>
                  <a:lnTo>
                    <a:pt x="164" y="868"/>
                  </a:lnTo>
                  <a:lnTo>
                    <a:pt x="164" y="867"/>
                  </a:lnTo>
                  <a:lnTo>
                    <a:pt x="163" y="866"/>
                  </a:lnTo>
                  <a:lnTo>
                    <a:pt x="163" y="865"/>
                  </a:lnTo>
                  <a:lnTo>
                    <a:pt x="164" y="865"/>
                  </a:lnTo>
                  <a:lnTo>
                    <a:pt x="165" y="863"/>
                  </a:lnTo>
                  <a:lnTo>
                    <a:pt x="165" y="861"/>
                  </a:lnTo>
                  <a:lnTo>
                    <a:pt x="166" y="861"/>
                  </a:lnTo>
                  <a:lnTo>
                    <a:pt x="165" y="860"/>
                  </a:lnTo>
                  <a:lnTo>
                    <a:pt x="165" y="861"/>
                  </a:lnTo>
                  <a:lnTo>
                    <a:pt x="165" y="860"/>
                  </a:lnTo>
                  <a:lnTo>
                    <a:pt x="165" y="859"/>
                  </a:lnTo>
                  <a:lnTo>
                    <a:pt x="165" y="858"/>
                  </a:lnTo>
                  <a:lnTo>
                    <a:pt x="164" y="857"/>
                  </a:lnTo>
                  <a:lnTo>
                    <a:pt x="164" y="856"/>
                  </a:lnTo>
                  <a:lnTo>
                    <a:pt x="163" y="856"/>
                  </a:lnTo>
                  <a:lnTo>
                    <a:pt x="162" y="857"/>
                  </a:lnTo>
                  <a:lnTo>
                    <a:pt x="160" y="856"/>
                  </a:lnTo>
                  <a:lnTo>
                    <a:pt x="159" y="856"/>
                  </a:lnTo>
                  <a:lnTo>
                    <a:pt x="158" y="855"/>
                  </a:lnTo>
                  <a:lnTo>
                    <a:pt x="158" y="853"/>
                  </a:lnTo>
                  <a:lnTo>
                    <a:pt x="158" y="852"/>
                  </a:lnTo>
                  <a:lnTo>
                    <a:pt x="156" y="852"/>
                  </a:lnTo>
                  <a:lnTo>
                    <a:pt x="154" y="850"/>
                  </a:lnTo>
                  <a:lnTo>
                    <a:pt x="153" y="849"/>
                  </a:lnTo>
                  <a:lnTo>
                    <a:pt x="150" y="849"/>
                  </a:lnTo>
                  <a:lnTo>
                    <a:pt x="149" y="848"/>
                  </a:lnTo>
                  <a:lnTo>
                    <a:pt x="147" y="847"/>
                  </a:lnTo>
                  <a:lnTo>
                    <a:pt x="145" y="845"/>
                  </a:lnTo>
                  <a:lnTo>
                    <a:pt x="142" y="843"/>
                  </a:lnTo>
                  <a:lnTo>
                    <a:pt x="141" y="843"/>
                  </a:lnTo>
                  <a:lnTo>
                    <a:pt x="140" y="843"/>
                  </a:lnTo>
                  <a:lnTo>
                    <a:pt x="138" y="843"/>
                  </a:lnTo>
                  <a:lnTo>
                    <a:pt x="138" y="842"/>
                  </a:lnTo>
                  <a:lnTo>
                    <a:pt x="138" y="841"/>
                  </a:lnTo>
                  <a:lnTo>
                    <a:pt x="138" y="840"/>
                  </a:lnTo>
                  <a:lnTo>
                    <a:pt x="137" y="839"/>
                  </a:lnTo>
                  <a:lnTo>
                    <a:pt x="137" y="838"/>
                  </a:lnTo>
                  <a:lnTo>
                    <a:pt x="133" y="835"/>
                  </a:lnTo>
                  <a:lnTo>
                    <a:pt x="134" y="831"/>
                  </a:lnTo>
                  <a:lnTo>
                    <a:pt x="133" y="831"/>
                  </a:lnTo>
                  <a:lnTo>
                    <a:pt x="130" y="830"/>
                  </a:lnTo>
                  <a:lnTo>
                    <a:pt x="131" y="827"/>
                  </a:lnTo>
                  <a:lnTo>
                    <a:pt x="132" y="826"/>
                  </a:lnTo>
                  <a:lnTo>
                    <a:pt x="131" y="824"/>
                  </a:lnTo>
                  <a:lnTo>
                    <a:pt x="130" y="822"/>
                  </a:lnTo>
                  <a:lnTo>
                    <a:pt x="129" y="820"/>
                  </a:lnTo>
                  <a:lnTo>
                    <a:pt x="126" y="818"/>
                  </a:lnTo>
                  <a:lnTo>
                    <a:pt x="125" y="816"/>
                  </a:lnTo>
                  <a:lnTo>
                    <a:pt x="124" y="814"/>
                  </a:lnTo>
                  <a:lnTo>
                    <a:pt x="123" y="810"/>
                  </a:lnTo>
                  <a:lnTo>
                    <a:pt x="122" y="807"/>
                  </a:lnTo>
                  <a:lnTo>
                    <a:pt x="121" y="806"/>
                  </a:lnTo>
                  <a:lnTo>
                    <a:pt x="120" y="803"/>
                  </a:lnTo>
                  <a:lnTo>
                    <a:pt x="118" y="803"/>
                  </a:lnTo>
                  <a:lnTo>
                    <a:pt x="118" y="800"/>
                  </a:lnTo>
                  <a:lnTo>
                    <a:pt x="117" y="800"/>
                  </a:lnTo>
                  <a:lnTo>
                    <a:pt x="116" y="798"/>
                  </a:lnTo>
                  <a:lnTo>
                    <a:pt x="115" y="796"/>
                  </a:lnTo>
                  <a:lnTo>
                    <a:pt x="114" y="794"/>
                  </a:lnTo>
                  <a:lnTo>
                    <a:pt x="114" y="793"/>
                  </a:lnTo>
                  <a:lnTo>
                    <a:pt x="114" y="792"/>
                  </a:lnTo>
                  <a:lnTo>
                    <a:pt x="113" y="791"/>
                  </a:lnTo>
                  <a:lnTo>
                    <a:pt x="112" y="790"/>
                  </a:lnTo>
                  <a:lnTo>
                    <a:pt x="111" y="789"/>
                  </a:lnTo>
                  <a:lnTo>
                    <a:pt x="109" y="786"/>
                  </a:lnTo>
                  <a:lnTo>
                    <a:pt x="108" y="784"/>
                  </a:lnTo>
                  <a:lnTo>
                    <a:pt x="108" y="783"/>
                  </a:lnTo>
                  <a:lnTo>
                    <a:pt x="107" y="783"/>
                  </a:lnTo>
                  <a:lnTo>
                    <a:pt x="106" y="782"/>
                  </a:lnTo>
                  <a:lnTo>
                    <a:pt x="104" y="781"/>
                  </a:lnTo>
                  <a:lnTo>
                    <a:pt x="103" y="780"/>
                  </a:lnTo>
                  <a:lnTo>
                    <a:pt x="100" y="778"/>
                  </a:lnTo>
                  <a:lnTo>
                    <a:pt x="100" y="777"/>
                  </a:lnTo>
                  <a:lnTo>
                    <a:pt x="100" y="776"/>
                  </a:lnTo>
                  <a:lnTo>
                    <a:pt x="99" y="776"/>
                  </a:lnTo>
                  <a:lnTo>
                    <a:pt x="99" y="775"/>
                  </a:lnTo>
                  <a:lnTo>
                    <a:pt x="99" y="774"/>
                  </a:lnTo>
                  <a:lnTo>
                    <a:pt x="98" y="773"/>
                  </a:lnTo>
                  <a:lnTo>
                    <a:pt x="98" y="772"/>
                  </a:lnTo>
                  <a:lnTo>
                    <a:pt x="97" y="772"/>
                  </a:lnTo>
                  <a:lnTo>
                    <a:pt x="96" y="772"/>
                  </a:lnTo>
                  <a:lnTo>
                    <a:pt x="96" y="771"/>
                  </a:lnTo>
                  <a:lnTo>
                    <a:pt x="96" y="769"/>
                  </a:lnTo>
                  <a:lnTo>
                    <a:pt x="95" y="769"/>
                  </a:lnTo>
                  <a:lnTo>
                    <a:pt x="95" y="768"/>
                  </a:lnTo>
                  <a:lnTo>
                    <a:pt x="92" y="768"/>
                  </a:lnTo>
                  <a:lnTo>
                    <a:pt x="91" y="767"/>
                  </a:lnTo>
                  <a:lnTo>
                    <a:pt x="90" y="766"/>
                  </a:lnTo>
                  <a:lnTo>
                    <a:pt x="90" y="765"/>
                  </a:lnTo>
                  <a:lnTo>
                    <a:pt x="90" y="764"/>
                  </a:lnTo>
                  <a:lnTo>
                    <a:pt x="89" y="763"/>
                  </a:lnTo>
                  <a:lnTo>
                    <a:pt x="90" y="761"/>
                  </a:lnTo>
                  <a:lnTo>
                    <a:pt x="90" y="759"/>
                  </a:lnTo>
                  <a:lnTo>
                    <a:pt x="90" y="758"/>
                  </a:lnTo>
                  <a:lnTo>
                    <a:pt x="89" y="758"/>
                  </a:lnTo>
                  <a:lnTo>
                    <a:pt x="89" y="757"/>
                  </a:lnTo>
                  <a:lnTo>
                    <a:pt x="88" y="757"/>
                  </a:lnTo>
                  <a:lnTo>
                    <a:pt x="87" y="756"/>
                  </a:lnTo>
                  <a:lnTo>
                    <a:pt x="87" y="755"/>
                  </a:lnTo>
                  <a:lnTo>
                    <a:pt x="86" y="753"/>
                  </a:lnTo>
                  <a:lnTo>
                    <a:pt x="84" y="753"/>
                  </a:lnTo>
                  <a:lnTo>
                    <a:pt x="83" y="752"/>
                  </a:lnTo>
                  <a:lnTo>
                    <a:pt x="81" y="753"/>
                  </a:lnTo>
                  <a:lnTo>
                    <a:pt x="78" y="755"/>
                  </a:lnTo>
                  <a:lnTo>
                    <a:pt x="76" y="756"/>
                  </a:lnTo>
                  <a:lnTo>
                    <a:pt x="75" y="756"/>
                  </a:lnTo>
                  <a:lnTo>
                    <a:pt x="73" y="757"/>
                  </a:lnTo>
                  <a:lnTo>
                    <a:pt x="72" y="757"/>
                  </a:lnTo>
                  <a:lnTo>
                    <a:pt x="71" y="758"/>
                  </a:lnTo>
                  <a:lnTo>
                    <a:pt x="72" y="759"/>
                  </a:lnTo>
                  <a:lnTo>
                    <a:pt x="72" y="760"/>
                  </a:lnTo>
                  <a:lnTo>
                    <a:pt x="72" y="761"/>
                  </a:lnTo>
                  <a:lnTo>
                    <a:pt x="71" y="761"/>
                  </a:lnTo>
                  <a:lnTo>
                    <a:pt x="70" y="763"/>
                  </a:lnTo>
                  <a:lnTo>
                    <a:pt x="69" y="761"/>
                  </a:lnTo>
                  <a:lnTo>
                    <a:pt x="69" y="764"/>
                  </a:lnTo>
                  <a:lnTo>
                    <a:pt x="69" y="767"/>
                  </a:lnTo>
                  <a:lnTo>
                    <a:pt x="69" y="768"/>
                  </a:lnTo>
                  <a:lnTo>
                    <a:pt x="67" y="771"/>
                  </a:lnTo>
                  <a:lnTo>
                    <a:pt x="66" y="771"/>
                  </a:lnTo>
                  <a:lnTo>
                    <a:pt x="65" y="771"/>
                  </a:lnTo>
                  <a:lnTo>
                    <a:pt x="64" y="771"/>
                  </a:lnTo>
                  <a:lnTo>
                    <a:pt x="63" y="771"/>
                  </a:lnTo>
                  <a:lnTo>
                    <a:pt x="62" y="772"/>
                  </a:lnTo>
                  <a:lnTo>
                    <a:pt x="59" y="773"/>
                  </a:lnTo>
                  <a:lnTo>
                    <a:pt x="59" y="774"/>
                  </a:lnTo>
                  <a:lnTo>
                    <a:pt x="58" y="775"/>
                  </a:lnTo>
                  <a:lnTo>
                    <a:pt x="56" y="776"/>
                  </a:lnTo>
                  <a:lnTo>
                    <a:pt x="54" y="778"/>
                  </a:lnTo>
                  <a:lnTo>
                    <a:pt x="53" y="777"/>
                  </a:lnTo>
                  <a:lnTo>
                    <a:pt x="54" y="775"/>
                  </a:lnTo>
                  <a:lnTo>
                    <a:pt x="53" y="773"/>
                  </a:lnTo>
                  <a:lnTo>
                    <a:pt x="53" y="772"/>
                  </a:lnTo>
                  <a:lnTo>
                    <a:pt x="52" y="769"/>
                  </a:lnTo>
                  <a:lnTo>
                    <a:pt x="52" y="768"/>
                  </a:lnTo>
                  <a:lnTo>
                    <a:pt x="49" y="766"/>
                  </a:lnTo>
                  <a:lnTo>
                    <a:pt x="47" y="764"/>
                  </a:lnTo>
                  <a:lnTo>
                    <a:pt x="45" y="761"/>
                  </a:lnTo>
                  <a:lnTo>
                    <a:pt x="42" y="759"/>
                  </a:lnTo>
                  <a:lnTo>
                    <a:pt x="40" y="757"/>
                  </a:lnTo>
                  <a:lnTo>
                    <a:pt x="38" y="755"/>
                  </a:lnTo>
                  <a:lnTo>
                    <a:pt x="37" y="753"/>
                  </a:lnTo>
                  <a:lnTo>
                    <a:pt x="36" y="752"/>
                  </a:lnTo>
                  <a:lnTo>
                    <a:pt x="36" y="751"/>
                  </a:lnTo>
                  <a:lnTo>
                    <a:pt x="36" y="749"/>
                  </a:lnTo>
                  <a:lnTo>
                    <a:pt x="34" y="749"/>
                  </a:lnTo>
                  <a:lnTo>
                    <a:pt x="33" y="748"/>
                  </a:lnTo>
                  <a:lnTo>
                    <a:pt x="31" y="747"/>
                  </a:lnTo>
                  <a:lnTo>
                    <a:pt x="30" y="746"/>
                  </a:lnTo>
                  <a:lnTo>
                    <a:pt x="29" y="746"/>
                  </a:lnTo>
                  <a:lnTo>
                    <a:pt x="28" y="743"/>
                  </a:lnTo>
                  <a:lnTo>
                    <a:pt x="29" y="741"/>
                  </a:lnTo>
                  <a:lnTo>
                    <a:pt x="29" y="739"/>
                  </a:lnTo>
                  <a:lnTo>
                    <a:pt x="30" y="736"/>
                  </a:lnTo>
                  <a:lnTo>
                    <a:pt x="30" y="735"/>
                  </a:lnTo>
                  <a:lnTo>
                    <a:pt x="29" y="735"/>
                  </a:lnTo>
                  <a:lnTo>
                    <a:pt x="27" y="735"/>
                  </a:lnTo>
                  <a:lnTo>
                    <a:pt x="24" y="735"/>
                  </a:lnTo>
                  <a:lnTo>
                    <a:pt x="23" y="735"/>
                  </a:lnTo>
                  <a:lnTo>
                    <a:pt x="21" y="735"/>
                  </a:lnTo>
                  <a:lnTo>
                    <a:pt x="21" y="736"/>
                  </a:lnTo>
                  <a:lnTo>
                    <a:pt x="20" y="736"/>
                  </a:lnTo>
                  <a:lnTo>
                    <a:pt x="19" y="739"/>
                  </a:lnTo>
                  <a:lnTo>
                    <a:pt x="17" y="740"/>
                  </a:lnTo>
                  <a:lnTo>
                    <a:pt x="16" y="740"/>
                  </a:lnTo>
                  <a:lnTo>
                    <a:pt x="15" y="740"/>
                  </a:lnTo>
                  <a:lnTo>
                    <a:pt x="13" y="739"/>
                  </a:lnTo>
                  <a:lnTo>
                    <a:pt x="11" y="738"/>
                  </a:lnTo>
                  <a:lnTo>
                    <a:pt x="10" y="738"/>
                  </a:lnTo>
                  <a:lnTo>
                    <a:pt x="8" y="738"/>
                  </a:lnTo>
                  <a:lnTo>
                    <a:pt x="8" y="739"/>
                  </a:lnTo>
                  <a:lnTo>
                    <a:pt x="8" y="740"/>
                  </a:lnTo>
                  <a:lnTo>
                    <a:pt x="6" y="739"/>
                  </a:lnTo>
                  <a:lnTo>
                    <a:pt x="4" y="738"/>
                  </a:lnTo>
                  <a:lnTo>
                    <a:pt x="3" y="738"/>
                  </a:lnTo>
                  <a:lnTo>
                    <a:pt x="2" y="738"/>
                  </a:lnTo>
                  <a:lnTo>
                    <a:pt x="0" y="736"/>
                  </a:lnTo>
                  <a:lnTo>
                    <a:pt x="0" y="732"/>
                  </a:lnTo>
                  <a:lnTo>
                    <a:pt x="0" y="727"/>
                  </a:lnTo>
                  <a:lnTo>
                    <a:pt x="0" y="723"/>
                  </a:lnTo>
                  <a:lnTo>
                    <a:pt x="0" y="718"/>
                  </a:lnTo>
                  <a:lnTo>
                    <a:pt x="0" y="714"/>
                  </a:lnTo>
                  <a:lnTo>
                    <a:pt x="0" y="709"/>
                  </a:lnTo>
                  <a:lnTo>
                    <a:pt x="0" y="705"/>
                  </a:lnTo>
                  <a:lnTo>
                    <a:pt x="0" y="700"/>
                  </a:lnTo>
                  <a:lnTo>
                    <a:pt x="0" y="696"/>
                  </a:ln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0" y="677"/>
                  </a:lnTo>
                  <a:lnTo>
                    <a:pt x="0" y="673"/>
                  </a:lnTo>
                  <a:lnTo>
                    <a:pt x="0" y="668"/>
                  </a:lnTo>
                  <a:lnTo>
                    <a:pt x="0" y="664"/>
                  </a:lnTo>
                  <a:lnTo>
                    <a:pt x="0" y="658"/>
                  </a:lnTo>
                  <a:lnTo>
                    <a:pt x="0" y="654"/>
                  </a:lnTo>
                  <a:lnTo>
                    <a:pt x="0" y="649"/>
                  </a:lnTo>
                  <a:lnTo>
                    <a:pt x="0" y="644"/>
                  </a:lnTo>
                  <a:lnTo>
                    <a:pt x="0" y="639"/>
                  </a:lnTo>
                  <a:lnTo>
                    <a:pt x="0" y="634"/>
                  </a:lnTo>
                  <a:lnTo>
                    <a:pt x="0" y="630"/>
                  </a:lnTo>
                  <a:lnTo>
                    <a:pt x="0" y="624"/>
                  </a:lnTo>
                  <a:lnTo>
                    <a:pt x="0" y="619"/>
                  </a:lnTo>
                  <a:lnTo>
                    <a:pt x="0" y="615"/>
                  </a:lnTo>
                  <a:lnTo>
                    <a:pt x="0" y="609"/>
                  </a:lnTo>
                  <a:lnTo>
                    <a:pt x="0" y="605"/>
                  </a:lnTo>
                  <a:lnTo>
                    <a:pt x="0" y="599"/>
                  </a:lnTo>
                  <a:lnTo>
                    <a:pt x="0" y="594"/>
                  </a:lnTo>
                  <a:lnTo>
                    <a:pt x="0" y="590"/>
                  </a:lnTo>
                  <a:lnTo>
                    <a:pt x="0" y="584"/>
                  </a:lnTo>
                  <a:lnTo>
                    <a:pt x="0" y="579"/>
                  </a:lnTo>
                  <a:lnTo>
                    <a:pt x="0" y="574"/>
                  </a:lnTo>
                  <a:lnTo>
                    <a:pt x="0" y="568"/>
                  </a:lnTo>
                  <a:lnTo>
                    <a:pt x="0" y="564"/>
                  </a:lnTo>
                  <a:lnTo>
                    <a:pt x="0" y="558"/>
                  </a:lnTo>
                  <a:lnTo>
                    <a:pt x="0" y="552"/>
                  </a:lnTo>
                  <a:lnTo>
                    <a:pt x="0" y="548"/>
                  </a:lnTo>
                  <a:lnTo>
                    <a:pt x="0" y="542"/>
                  </a:lnTo>
                  <a:lnTo>
                    <a:pt x="0" y="537"/>
                  </a:lnTo>
                  <a:lnTo>
                    <a:pt x="0" y="531"/>
                  </a:lnTo>
                  <a:lnTo>
                    <a:pt x="0" y="526"/>
                  </a:lnTo>
                  <a:lnTo>
                    <a:pt x="0" y="521"/>
                  </a:lnTo>
                  <a:lnTo>
                    <a:pt x="0" y="515"/>
                  </a:lnTo>
                  <a:lnTo>
                    <a:pt x="0" y="509"/>
                  </a:lnTo>
                  <a:lnTo>
                    <a:pt x="0" y="504"/>
                  </a:lnTo>
                  <a:lnTo>
                    <a:pt x="0" y="498"/>
                  </a:lnTo>
                  <a:lnTo>
                    <a:pt x="0" y="492"/>
                  </a:lnTo>
                  <a:lnTo>
                    <a:pt x="0" y="487"/>
                  </a:lnTo>
                  <a:lnTo>
                    <a:pt x="0" y="481"/>
                  </a:lnTo>
                  <a:lnTo>
                    <a:pt x="0" y="475"/>
                  </a:lnTo>
                  <a:lnTo>
                    <a:pt x="0" y="470"/>
                  </a:lnTo>
                  <a:lnTo>
                    <a:pt x="0" y="464"/>
                  </a:lnTo>
                  <a:lnTo>
                    <a:pt x="0" y="458"/>
                  </a:lnTo>
                  <a:lnTo>
                    <a:pt x="0" y="451"/>
                  </a:lnTo>
                  <a:lnTo>
                    <a:pt x="0" y="446"/>
                  </a:lnTo>
                  <a:lnTo>
                    <a:pt x="0" y="440"/>
                  </a:lnTo>
                  <a:lnTo>
                    <a:pt x="0" y="433"/>
                  </a:lnTo>
                  <a:lnTo>
                    <a:pt x="0" y="428"/>
                  </a:lnTo>
                  <a:lnTo>
                    <a:pt x="0" y="422"/>
                  </a:lnTo>
                  <a:lnTo>
                    <a:pt x="0" y="415"/>
                  </a:lnTo>
                  <a:lnTo>
                    <a:pt x="0" y="409"/>
                  </a:lnTo>
                  <a:lnTo>
                    <a:pt x="0" y="403"/>
                  </a:lnTo>
                  <a:lnTo>
                    <a:pt x="2" y="404"/>
                  </a:lnTo>
                  <a:lnTo>
                    <a:pt x="3" y="404"/>
                  </a:lnTo>
                  <a:lnTo>
                    <a:pt x="4" y="404"/>
                  </a:lnTo>
                  <a:lnTo>
                    <a:pt x="3" y="404"/>
                  </a:lnTo>
                  <a:lnTo>
                    <a:pt x="4" y="404"/>
                  </a:lnTo>
                  <a:lnTo>
                    <a:pt x="6" y="405"/>
                  </a:lnTo>
                  <a:lnTo>
                    <a:pt x="10" y="405"/>
                  </a:lnTo>
                  <a:lnTo>
                    <a:pt x="13" y="405"/>
                  </a:lnTo>
                  <a:lnTo>
                    <a:pt x="14" y="405"/>
                  </a:lnTo>
                  <a:lnTo>
                    <a:pt x="17" y="404"/>
                  </a:lnTo>
                  <a:lnTo>
                    <a:pt x="22" y="406"/>
                  </a:lnTo>
                  <a:lnTo>
                    <a:pt x="20" y="406"/>
                  </a:lnTo>
                  <a:lnTo>
                    <a:pt x="19" y="405"/>
                  </a:lnTo>
                  <a:lnTo>
                    <a:pt x="20" y="406"/>
                  </a:lnTo>
                  <a:lnTo>
                    <a:pt x="25" y="407"/>
                  </a:lnTo>
                  <a:lnTo>
                    <a:pt x="27" y="408"/>
                  </a:lnTo>
                  <a:lnTo>
                    <a:pt x="29" y="409"/>
                  </a:lnTo>
                  <a:lnTo>
                    <a:pt x="30" y="412"/>
                  </a:lnTo>
                  <a:lnTo>
                    <a:pt x="31" y="413"/>
                  </a:lnTo>
                  <a:lnTo>
                    <a:pt x="31" y="414"/>
                  </a:lnTo>
                  <a:lnTo>
                    <a:pt x="34" y="415"/>
                  </a:lnTo>
                  <a:lnTo>
                    <a:pt x="34" y="416"/>
                  </a:lnTo>
                  <a:lnTo>
                    <a:pt x="36" y="417"/>
                  </a:lnTo>
                  <a:lnTo>
                    <a:pt x="36" y="418"/>
                  </a:lnTo>
                  <a:lnTo>
                    <a:pt x="37" y="420"/>
                  </a:lnTo>
                  <a:lnTo>
                    <a:pt x="37" y="421"/>
                  </a:lnTo>
                  <a:lnTo>
                    <a:pt x="37" y="420"/>
                  </a:lnTo>
                  <a:lnTo>
                    <a:pt x="38" y="420"/>
                  </a:lnTo>
                  <a:lnTo>
                    <a:pt x="38" y="421"/>
                  </a:lnTo>
                  <a:lnTo>
                    <a:pt x="39" y="421"/>
                  </a:lnTo>
                  <a:lnTo>
                    <a:pt x="39" y="420"/>
                  </a:lnTo>
                  <a:lnTo>
                    <a:pt x="39" y="418"/>
                  </a:lnTo>
                  <a:lnTo>
                    <a:pt x="40" y="418"/>
                  </a:lnTo>
                  <a:lnTo>
                    <a:pt x="39" y="418"/>
                  </a:lnTo>
                  <a:lnTo>
                    <a:pt x="39" y="417"/>
                  </a:lnTo>
                  <a:lnTo>
                    <a:pt x="40" y="417"/>
                  </a:lnTo>
                  <a:lnTo>
                    <a:pt x="40" y="418"/>
                  </a:lnTo>
                  <a:lnTo>
                    <a:pt x="40" y="420"/>
                  </a:lnTo>
                  <a:lnTo>
                    <a:pt x="41" y="421"/>
                  </a:lnTo>
                  <a:lnTo>
                    <a:pt x="42" y="423"/>
                  </a:lnTo>
                  <a:lnTo>
                    <a:pt x="45" y="424"/>
                  </a:lnTo>
                  <a:lnTo>
                    <a:pt x="48" y="426"/>
                  </a:lnTo>
                  <a:lnTo>
                    <a:pt x="53" y="430"/>
                  </a:lnTo>
                  <a:lnTo>
                    <a:pt x="54" y="430"/>
                  </a:lnTo>
                  <a:lnTo>
                    <a:pt x="55" y="431"/>
                  </a:lnTo>
                  <a:lnTo>
                    <a:pt x="54" y="431"/>
                  </a:lnTo>
                  <a:lnTo>
                    <a:pt x="56" y="432"/>
                  </a:lnTo>
                  <a:lnTo>
                    <a:pt x="57" y="432"/>
                  </a:lnTo>
                  <a:lnTo>
                    <a:pt x="57" y="433"/>
                  </a:lnTo>
                  <a:lnTo>
                    <a:pt x="59" y="432"/>
                  </a:lnTo>
                  <a:lnTo>
                    <a:pt x="61" y="433"/>
                  </a:lnTo>
                  <a:lnTo>
                    <a:pt x="62" y="434"/>
                  </a:lnTo>
                  <a:lnTo>
                    <a:pt x="64" y="435"/>
                  </a:lnTo>
                  <a:lnTo>
                    <a:pt x="65" y="435"/>
                  </a:lnTo>
                  <a:lnTo>
                    <a:pt x="66" y="435"/>
                  </a:lnTo>
                  <a:lnTo>
                    <a:pt x="66" y="434"/>
                  </a:lnTo>
                  <a:lnTo>
                    <a:pt x="67" y="435"/>
                  </a:lnTo>
                  <a:lnTo>
                    <a:pt x="67" y="434"/>
                  </a:lnTo>
                  <a:lnTo>
                    <a:pt x="69" y="434"/>
                  </a:lnTo>
                  <a:lnTo>
                    <a:pt x="70" y="434"/>
                  </a:lnTo>
                  <a:lnTo>
                    <a:pt x="72" y="435"/>
                  </a:lnTo>
                  <a:lnTo>
                    <a:pt x="74" y="435"/>
                  </a:lnTo>
                  <a:lnTo>
                    <a:pt x="78" y="437"/>
                  </a:lnTo>
                  <a:lnTo>
                    <a:pt x="78" y="438"/>
                  </a:lnTo>
                  <a:lnTo>
                    <a:pt x="79" y="438"/>
                  </a:lnTo>
                  <a:lnTo>
                    <a:pt x="79" y="439"/>
                  </a:lnTo>
                  <a:lnTo>
                    <a:pt x="80" y="439"/>
                  </a:lnTo>
                  <a:lnTo>
                    <a:pt x="80" y="440"/>
                  </a:lnTo>
                  <a:lnTo>
                    <a:pt x="81" y="440"/>
                  </a:lnTo>
                  <a:lnTo>
                    <a:pt x="82" y="441"/>
                  </a:lnTo>
                  <a:lnTo>
                    <a:pt x="83" y="441"/>
                  </a:lnTo>
                  <a:lnTo>
                    <a:pt x="83" y="442"/>
                  </a:lnTo>
                  <a:lnTo>
                    <a:pt x="84" y="442"/>
                  </a:lnTo>
                  <a:lnTo>
                    <a:pt x="84" y="443"/>
                  </a:lnTo>
                  <a:lnTo>
                    <a:pt x="86" y="443"/>
                  </a:lnTo>
                  <a:lnTo>
                    <a:pt x="87" y="443"/>
                  </a:lnTo>
                  <a:lnTo>
                    <a:pt x="88" y="445"/>
                  </a:lnTo>
                  <a:lnTo>
                    <a:pt x="88" y="443"/>
                  </a:lnTo>
                  <a:lnTo>
                    <a:pt x="87" y="443"/>
                  </a:lnTo>
                  <a:lnTo>
                    <a:pt x="87" y="442"/>
                  </a:lnTo>
                  <a:lnTo>
                    <a:pt x="86" y="442"/>
                  </a:lnTo>
                  <a:lnTo>
                    <a:pt x="86" y="441"/>
                  </a:lnTo>
                  <a:lnTo>
                    <a:pt x="86" y="440"/>
                  </a:lnTo>
                  <a:lnTo>
                    <a:pt x="84" y="440"/>
                  </a:lnTo>
                  <a:lnTo>
                    <a:pt x="84" y="439"/>
                  </a:lnTo>
                  <a:lnTo>
                    <a:pt x="83" y="439"/>
                  </a:lnTo>
                  <a:lnTo>
                    <a:pt x="83" y="438"/>
                  </a:lnTo>
                  <a:lnTo>
                    <a:pt x="83" y="437"/>
                  </a:lnTo>
                  <a:lnTo>
                    <a:pt x="86" y="438"/>
                  </a:lnTo>
                  <a:lnTo>
                    <a:pt x="84" y="437"/>
                  </a:lnTo>
                  <a:lnTo>
                    <a:pt x="82" y="437"/>
                  </a:lnTo>
                  <a:lnTo>
                    <a:pt x="81" y="435"/>
                  </a:lnTo>
                  <a:lnTo>
                    <a:pt x="81" y="434"/>
                  </a:lnTo>
                  <a:lnTo>
                    <a:pt x="78" y="434"/>
                  </a:lnTo>
                  <a:lnTo>
                    <a:pt x="75" y="433"/>
                  </a:lnTo>
                  <a:lnTo>
                    <a:pt x="75" y="432"/>
                  </a:lnTo>
                  <a:lnTo>
                    <a:pt x="76" y="432"/>
                  </a:lnTo>
                  <a:lnTo>
                    <a:pt x="75" y="431"/>
                  </a:lnTo>
                  <a:lnTo>
                    <a:pt x="75" y="430"/>
                  </a:lnTo>
                  <a:lnTo>
                    <a:pt x="75" y="429"/>
                  </a:lnTo>
                  <a:lnTo>
                    <a:pt x="76" y="429"/>
                  </a:lnTo>
                  <a:lnTo>
                    <a:pt x="78" y="430"/>
                  </a:lnTo>
                  <a:lnTo>
                    <a:pt x="79" y="431"/>
                  </a:lnTo>
                  <a:lnTo>
                    <a:pt x="80" y="431"/>
                  </a:lnTo>
                  <a:lnTo>
                    <a:pt x="81" y="430"/>
                  </a:lnTo>
                  <a:lnTo>
                    <a:pt x="82" y="430"/>
                  </a:lnTo>
                  <a:lnTo>
                    <a:pt x="80" y="430"/>
                  </a:lnTo>
                  <a:lnTo>
                    <a:pt x="80" y="429"/>
                  </a:lnTo>
                  <a:lnTo>
                    <a:pt x="80" y="428"/>
                  </a:lnTo>
                  <a:lnTo>
                    <a:pt x="76" y="426"/>
                  </a:lnTo>
                  <a:lnTo>
                    <a:pt x="76" y="424"/>
                  </a:lnTo>
                  <a:lnTo>
                    <a:pt x="76" y="423"/>
                  </a:lnTo>
                  <a:lnTo>
                    <a:pt x="76" y="422"/>
                  </a:lnTo>
                  <a:lnTo>
                    <a:pt x="76" y="421"/>
                  </a:lnTo>
                  <a:lnTo>
                    <a:pt x="76" y="420"/>
                  </a:lnTo>
                  <a:lnTo>
                    <a:pt x="78" y="420"/>
                  </a:lnTo>
                  <a:lnTo>
                    <a:pt x="79" y="422"/>
                  </a:lnTo>
                  <a:lnTo>
                    <a:pt x="79" y="423"/>
                  </a:lnTo>
                  <a:lnTo>
                    <a:pt x="82" y="425"/>
                  </a:lnTo>
                  <a:lnTo>
                    <a:pt x="83" y="425"/>
                  </a:lnTo>
                  <a:lnTo>
                    <a:pt x="84" y="426"/>
                  </a:lnTo>
                  <a:lnTo>
                    <a:pt x="84" y="425"/>
                  </a:lnTo>
                  <a:lnTo>
                    <a:pt x="83" y="425"/>
                  </a:lnTo>
                  <a:lnTo>
                    <a:pt x="81" y="424"/>
                  </a:lnTo>
                  <a:lnTo>
                    <a:pt x="78" y="420"/>
                  </a:lnTo>
                  <a:lnTo>
                    <a:pt x="78" y="418"/>
                  </a:lnTo>
                  <a:lnTo>
                    <a:pt x="78" y="417"/>
                  </a:lnTo>
                  <a:lnTo>
                    <a:pt x="79" y="417"/>
                  </a:lnTo>
                  <a:lnTo>
                    <a:pt x="79" y="416"/>
                  </a:lnTo>
                  <a:lnTo>
                    <a:pt x="80" y="416"/>
                  </a:lnTo>
                  <a:lnTo>
                    <a:pt x="81" y="417"/>
                  </a:lnTo>
                  <a:lnTo>
                    <a:pt x="81" y="418"/>
                  </a:lnTo>
                  <a:lnTo>
                    <a:pt x="81" y="420"/>
                  </a:lnTo>
                  <a:lnTo>
                    <a:pt x="82" y="421"/>
                  </a:lnTo>
                  <a:lnTo>
                    <a:pt x="82" y="420"/>
                  </a:lnTo>
                  <a:lnTo>
                    <a:pt x="81" y="418"/>
                  </a:lnTo>
                  <a:lnTo>
                    <a:pt x="81" y="417"/>
                  </a:lnTo>
                  <a:lnTo>
                    <a:pt x="81" y="416"/>
                  </a:lnTo>
                  <a:lnTo>
                    <a:pt x="82" y="416"/>
                  </a:lnTo>
                  <a:lnTo>
                    <a:pt x="83" y="416"/>
                  </a:lnTo>
                  <a:lnTo>
                    <a:pt x="84" y="416"/>
                  </a:lnTo>
                  <a:lnTo>
                    <a:pt x="84" y="418"/>
                  </a:lnTo>
                  <a:lnTo>
                    <a:pt x="86" y="418"/>
                  </a:lnTo>
                  <a:lnTo>
                    <a:pt x="88" y="420"/>
                  </a:lnTo>
                  <a:lnTo>
                    <a:pt x="88" y="418"/>
                  </a:lnTo>
                  <a:lnTo>
                    <a:pt x="87" y="418"/>
                  </a:lnTo>
                  <a:lnTo>
                    <a:pt x="87" y="417"/>
                  </a:lnTo>
                  <a:lnTo>
                    <a:pt x="87" y="416"/>
                  </a:lnTo>
                  <a:lnTo>
                    <a:pt x="87" y="415"/>
                  </a:lnTo>
                  <a:lnTo>
                    <a:pt x="87" y="414"/>
                  </a:lnTo>
                  <a:lnTo>
                    <a:pt x="87" y="413"/>
                  </a:lnTo>
                  <a:lnTo>
                    <a:pt x="87" y="412"/>
                  </a:lnTo>
                  <a:lnTo>
                    <a:pt x="88" y="412"/>
                  </a:lnTo>
                  <a:lnTo>
                    <a:pt x="88" y="410"/>
                  </a:lnTo>
                  <a:lnTo>
                    <a:pt x="89" y="410"/>
                  </a:lnTo>
                  <a:lnTo>
                    <a:pt x="90" y="409"/>
                  </a:lnTo>
                  <a:lnTo>
                    <a:pt x="91" y="410"/>
                  </a:lnTo>
                  <a:lnTo>
                    <a:pt x="92" y="409"/>
                  </a:lnTo>
                  <a:lnTo>
                    <a:pt x="94" y="410"/>
                  </a:lnTo>
                  <a:lnTo>
                    <a:pt x="94" y="409"/>
                  </a:lnTo>
                  <a:lnTo>
                    <a:pt x="94" y="410"/>
                  </a:lnTo>
                  <a:lnTo>
                    <a:pt x="95" y="410"/>
                  </a:lnTo>
                  <a:lnTo>
                    <a:pt x="96" y="410"/>
                  </a:lnTo>
                  <a:lnTo>
                    <a:pt x="97" y="412"/>
                  </a:lnTo>
                  <a:lnTo>
                    <a:pt x="98" y="412"/>
                  </a:lnTo>
                  <a:lnTo>
                    <a:pt x="99" y="410"/>
                  </a:lnTo>
                  <a:lnTo>
                    <a:pt x="99" y="409"/>
                  </a:lnTo>
                  <a:lnTo>
                    <a:pt x="99" y="408"/>
                  </a:lnTo>
                  <a:lnTo>
                    <a:pt x="98" y="408"/>
                  </a:lnTo>
                  <a:lnTo>
                    <a:pt x="97" y="409"/>
                  </a:lnTo>
                  <a:lnTo>
                    <a:pt x="97" y="410"/>
                  </a:lnTo>
                  <a:lnTo>
                    <a:pt x="98" y="410"/>
                  </a:lnTo>
                  <a:lnTo>
                    <a:pt x="97" y="410"/>
                  </a:lnTo>
                  <a:lnTo>
                    <a:pt x="97" y="409"/>
                  </a:lnTo>
                  <a:lnTo>
                    <a:pt x="97" y="408"/>
                  </a:lnTo>
                  <a:lnTo>
                    <a:pt x="97" y="407"/>
                  </a:lnTo>
                  <a:lnTo>
                    <a:pt x="97" y="408"/>
                  </a:lnTo>
                  <a:lnTo>
                    <a:pt x="98" y="408"/>
                  </a:lnTo>
                  <a:lnTo>
                    <a:pt x="98" y="407"/>
                  </a:lnTo>
                  <a:lnTo>
                    <a:pt x="98" y="406"/>
                  </a:lnTo>
                  <a:lnTo>
                    <a:pt x="99" y="406"/>
                  </a:lnTo>
                  <a:lnTo>
                    <a:pt x="99" y="405"/>
                  </a:lnTo>
                  <a:lnTo>
                    <a:pt x="99" y="404"/>
                  </a:lnTo>
                  <a:lnTo>
                    <a:pt x="99" y="403"/>
                  </a:lnTo>
                  <a:lnTo>
                    <a:pt x="99" y="401"/>
                  </a:lnTo>
                  <a:lnTo>
                    <a:pt x="98" y="400"/>
                  </a:lnTo>
                  <a:lnTo>
                    <a:pt x="98" y="399"/>
                  </a:lnTo>
                  <a:lnTo>
                    <a:pt x="98" y="400"/>
                  </a:lnTo>
                  <a:lnTo>
                    <a:pt x="99" y="400"/>
                  </a:lnTo>
                  <a:lnTo>
                    <a:pt x="99" y="399"/>
                  </a:lnTo>
                  <a:lnTo>
                    <a:pt x="100" y="400"/>
                  </a:lnTo>
                  <a:lnTo>
                    <a:pt x="100" y="401"/>
                  </a:lnTo>
                  <a:lnTo>
                    <a:pt x="100" y="403"/>
                  </a:lnTo>
                  <a:lnTo>
                    <a:pt x="101" y="401"/>
                  </a:lnTo>
                  <a:lnTo>
                    <a:pt x="103" y="403"/>
                  </a:lnTo>
                  <a:lnTo>
                    <a:pt x="103" y="404"/>
                  </a:lnTo>
                  <a:lnTo>
                    <a:pt x="103" y="405"/>
                  </a:lnTo>
                  <a:lnTo>
                    <a:pt x="101" y="406"/>
                  </a:lnTo>
                  <a:lnTo>
                    <a:pt x="103" y="406"/>
                  </a:lnTo>
                  <a:lnTo>
                    <a:pt x="103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8"/>
                  </a:lnTo>
                  <a:lnTo>
                    <a:pt x="106" y="408"/>
                  </a:lnTo>
                  <a:lnTo>
                    <a:pt x="106" y="409"/>
                  </a:lnTo>
                  <a:lnTo>
                    <a:pt x="107" y="409"/>
                  </a:lnTo>
                  <a:lnTo>
                    <a:pt x="107" y="408"/>
                  </a:lnTo>
                  <a:lnTo>
                    <a:pt x="107" y="407"/>
                  </a:lnTo>
                  <a:lnTo>
                    <a:pt x="108" y="407"/>
                  </a:lnTo>
                  <a:lnTo>
                    <a:pt x="108" y="406"/>
                  </a:lnTo>
                  <a:lnTo>
                    <a:pt x="108" y="407"/>
                  </a:lnTo>
                  <a:lnTo>
                    <a:pt x="109" y="407"/>
                  </a:lnTo>
                  <a:lnTo>
                    <a:pt x="109" y="408"/>
                  </a:lnTo>
                  <a:lnTo>
                    <a:pt x="108" y="408"/>
                  </a:lnTo>
                  <a:lnTo>
                    <a:pt x="108" y="409"/>
                  </a:lnTo>
                  <a:lnTo>
                    <a:pt x="108" y="410"/>
                  </a:lnTo>
                  <a:lnTo>
                    <a:pt x="107" y="412"/>
                  </a:lnTo>
                  <a:lnTo>
                    <a:pt x="105" y="414"/>
                  </a:lnTo>
                  <a:lnTo>
                    <a:pt x="104" y="416"/>
                  </a:lnTo>
                  <a:lnTo>
                    <a:pt x="104" y="418"/>
                  </a:lnTo>
                  <a:lnTo>
                    <a:pt x="103" y="418"/>
                  </a:lnTo>
                  <a:lnTo>
                    <a:pt x="103" y="420"/>
                  </a:lnTo>
                  <a:lnTo>
                    <a:pt x="101" y="420"/>
                  </a:lnTo>
                  <a:lnTo>
                    <a:pt x="101" y="421"/>
                  </a:lnTo>
                  <a:lnTo>
                    <a:pt x="101" y="422"/>
                  </a:lnTo>
                  <a:lnTo>
                    <a:pt x="101" y="423"/>
                  </a:lnTo>
                  <a:lnTo>
                    <a:pt x="100" y="423"/>
                  </a:lnTo>
                  <a:lnTo>
                    <a:pt x="100" y="424"/>
                  </a:lnTo>
                  <a:lnTo>
                    <a:pt x="101" y="424"/>
                  </a:lnTo>
                  <a:lnTo>
                    <a:pt x="101" y="423"/>
                  </a:lnTo>
                  <a:lnTo>
                    <a:pt x="101" y="422"/>
                  </a:lnTo>
                  <a:lnTo>
                    <a:pt x="103" y="421"/>
                  </a:lnTo>
                  <a:lnTo>
                    <a:pt x="103" y="420"/>
                  </a:lnTo>
                  <a:lnTo>
                    <a:pt x="104" y="420"/>
                  </a:lnTo>
                  <a:lnTo>
                    <a:pt x="105" y="420"/>
                  </a:lnTo>
                  <a:lnTo>
                    <a:pt x="106" y="418"/>
                  </a:lnTo>
                  <a:lnTo>
                    <a:pt x="107" y="418"/>
                  </a:lnTo>
                  <a:lnTo>
                    <a:pt x="107" y="417"/>
                  </a:lnTo>
                  <a:lnTo>
                    <a:pt x="107" y="416"/>
                  </a:lnTo>
                  <a:lnTo>
                    <a:pt x="108" y="416"/>
                  </a:lnTo>
                  <a:lnTo>
                    <a:pt x="109" y="415"/>
                  </a:lnTo>
                  <a:lnTo>
                    <a:pt x="109" y="416"/>
                  </a:lnTo>
                  <a:lnTo>
                    <a:pt x="111" y="416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11" y="414"/>
                  </a:lnTo>
                  <a:lnTo>
                    <a:pt x="113" y="413"/>
                  </a:lnTo>
                  <a:lnTo>
                    <a:pt x="116" y="413"/>
                  </a:lnTo>
                  <a:lnTo>
                    <a:pt x="116" y="414"/>
                  </a:lnTo>
                  <a:lnTo>
                    <a:pt x="117" y="414"/>
                  </a:lnTo>
                  <a:lnTo>
                    <a:pt x="117" y="413"/>
                  </a:lnTo>
                  <a:lnTo>
                    <a:pt x="118" y="412"/>
                  </a:lnTo>
                  <a:lnTo>
                    <a:pt x="120" y="412"/>
                  </a:lnTo>
                  <a:lnTo>
                    <a:pt x="120" y="413"/>
                  </a:lnTo>
                  <a:lnTo>
                    <a:pt x="120" y="412"/>
                  </a:lnTo>
                  <a:lnTo>
                    <a:pt x="120" y="410"/>
                  </a:lnTo>
                  <a:lnTo>
                    <a:pt x="121" y="409"/>
                  </a:lnTo>
                  <a:lnTo>
                    <a:pt x="121" y="408"/>
                  </a:lnTo>
                  <a:lnTo>
                    <a:pt x="121" y="407"/>
                  </a:lnTo>
                  <a:lnTo>
                    <a:pt x="121" y="406"/>
                  </a:lnTo>
                  <a:lnTo>
                    <a:pt x="121" y="405"/>
                  </a:lnTo>
                  <a:lnTo>
                    <a:pt x="121" y="404"/>
                  </a:lnTo>
                  <a:lnTo>
                    <a:pt x="122" y="403"/>
                  </a:lnTo>
                  <a:lnTo>
                    <a:pt x="124" y="403"/>
                  </a:lnTo>
                  <a:lnTo>
                    <a:pt x="123" y="403"/>
                  </a:lnTo>
                  <a:lnTo>
                    <a:pt x="123" y="404"/>
                  </a:lnTo>
                  <a:lnTo>
                    <a:pt x="124" y="404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4"/>
                  </a:lnTo>
                  <a:lnTo>
                    <a:pt x="128" y="404"/>
                  </a:lnTo>
                  <a:lnTo>
                    <a:pt x="130" y="404"/>
                  </a:lnTo>
                  <a:lnTo>
                    <a:pt x="130" y="403"/>
                  </a:lnTo>
                  <a:lnTo>
                    <a:pt x="130" y="401"/>
                  </a:lnTo>
                  <a:lnTo>
                    <a:pt x="129" y="403"/>
                  </a:lnTo>
                  <a:lnTo>
                    <a:pt x="129" y="401"/>
                  </a:lnTo>
                  <a:lnTo>
                    <a:pt x="129" y="400"/>
                  </a:lnTo>
                  <a:lnTo>
                    <a:pt x="128" y="401"/>
                  </a:lnTo>
                  <a:lnTo>
                    <a:pt x="126" y="401"/>
                  </a:lnTo>
                  <a:lnTo>
                    <a:pt x="126" y="403"/>
                  </a:lnTo>
                  <a:lnTo>
                    <a:pt x="125" y="401"/>
                  </a:lnTo>
                  <a:lnTo>
                    <a:pt x="126" y="401"/>
                  </a:lnTo>
                  <a:lnTo>
                    <a:pt x="126" y="400"/>
                  </a:lnTo>
                  <a:lnTo>
                    <a:pt x="128" y="399"/>
                  </a:lnTo>
                  <a:lnTo>
                    <a:pt x="130" y="399"/>
                  </a:lnTo>
                  <a:lnTo>
                    <a:pt x="130" y="398"/>
                  </a:lnTo>
                  <a:lnTo>
                    <a:pt x="131" y="398"/>
                  </a:lnTo>
                  <a:lnTo>
                    <a:pt x="130" y="399"/>
                  </a:lnTo>
                  <a:lnTo>
                    <a:pt x="129" y="399"/>
                  </a:lnTo>
                  <a:lnTo>
                    <a:pt x="128" y="399"/>
                  </a:lnTo>
                  <a:lnTo>
                    <a:pt x="131" y="399"/>
                  </a:lnTo>
                  <a:lnTo>
                    <a:pt x="131" y="400"/>
                  </a:lnTo>
                  <a:lnTo>
                    <a:pt x="132" y="400"/>
                  </a:lnTo>
                  <a:lnTo>
                    <a:pt x="133" y="401"/>
                  </a:lnTo>
                  <a:lnTo>
                    <a:pt x="133" y="400"/>
                  </a:lnTo>
                  <a:lnTo>
                    <a:pt x="133" y="399"/>
                  </a:lnTo>
                  <a:lnTo>
                    <a:pt x="135" y="399"/>
                  </a:lnTo>
                  <a:lnTo>
                    <a:pt x="137" y="398"/>
                  </a:lnTo>
                  <a:lnTo>
                    <a:pt x="138" y="398"/>
                  </a:lnTo>
                  <a:lnTo>
                    <a:pt x="139" y="397"/>
                  </a:lnTo>
                  <a:lnTo>
                    <a:pt x="139" y="396"/>
                  </a:lnTo>
                  <a:lnTo>
                    <a:pt x="139" y="395"/>
                  </a:lnTo>
                  <a:lnTo>
                    <a:pt x="140" y="395"/>
                  </a:lnTo>
                  <a:lnTo>
                    <a:pt x="141" y="393"/>
                  </a:lnTo>
                  <a:lnTo>
                    <a:pt x="143" y="392"/>
                  </a:lnTo>
                  <a:lnTo>
                    <a:pt x="143" y="391"/>
                  </a:lnTo>
                  <a:lnTo>
                    <a:pt x="143" y="390"/>
                  </a:lnTo>
                  <a:lnTo>
                    <a:pt x="145" y="390"/>
                  </a:lnTo>
                  <a:lnTo>
                    <a:pt x="146" y="390"/>
                  </a:lnTo>
                  <a:lnTo>
                    <a:pt x="147" y="390"/>
                  </a:lnTo>
                  <a:lnTo>
                    <a:pt x="147" y="391"/>
                  </a:lnTo>
                  <a:lnTo>
                    <a:pt x="147" y="392"/>
                  </a:lnTo>
                  <a:lnTo>
                    <a:pt x="147" y="393"/>
                  </a:lnTo>
                  <a:lnTo>
                    <a:pt x="147" y="395"/>
                  </a:lnTo>
                  <a:lnTo>
                    <a:pt x="147" y="396"/>
                  </a:lnTo>
                  <a:lnTo>
                    <a:pt x="148" y="395"/>
                  </a:lnTo>
                  <a:lnTo>
                    <a:pt x="148" y="393"/>
                  </a:lnTo>
                  <a:lnTo>
                    <a:pt x="147" y="393"/>
                  </a:lnTo>
                  <a:lnTo>
                    <a:pt x="148" y="392"/>
                  </a:lnTo>
                  <a:lnTo>
                    <a:pt x="149" y="392"/>
                  </a:lnTo>
                  <a:lnTo>
                    <a:pt x="149" y="391"/>
                  </a:lnTo>
                  <a:lnTo>
                    <a:pt x="150" y="389"/>
                  </a:lnTo>
                  <a:lnTo>
                    <a:pt x="150" y="388"/>
                  </a:lnTo>
                  <a:lnTo>
                    <a:pt x="151" y="387"/>
                  </a:lnTo>
                  <a:lnTo>
                    <a:pt x="150" y="387"/>
                  </a:lnTo>
                  <a:lnTo>
                    <a:pt x="151" y="384"/>
                  </a:lnTo>
                  <a:lnTo>
                    <a:pt x="151" y="383"/>
                  </a:lnTo>
                  <a:lnTo>
                    <a:pt x="151" y="384"/>
                  </a:lnTo>
                  <a:lnTo>
                    <a:pt x="153" y="384"/>
                  </a:lnTo>
                  <a:lnTo>
                    <a:pt x="153" y="383"/>
                  </a:lnTo>
                  <a:lnTo>
                    <a:pt x="154" y="383"/>
                  </a:lnTo>
                  <a:lnTo>
                    <a:pt x="154" y="382"/>
                  </a:lnTo>
                  <a:lnTo>
                    <a:pt x="155" y="382"/>
                  </a:lnTo>
                  <a:lnTo>
                    <a:pt x="154" y="383"/>
                  </a:lnTo>
                  <a:lnTo>
                    <a:pt x="154" y="384"/>
                  </a:lnTo>
                  <a:lnTo>
                    <a:pt x="155" y="384"/>
                  </a:lnTo>
                  <a:lnTo>
                    <a:pt x="155" y="383"/>
                  </a:lnTo>
                  <a:lnTo>
                    <a:pt x="155" y="382"/>
                  </a:lnTo>
                  <a:lnTo>
                    <a:pt x="156" y="382"/>
                  </a:lnTo>
                  <a:lnTo>
                    <a:pt x="157" y="381"/>
                  </a:lnTo>
                  <a:lnTo>
                    <a:pt x="157" y="380"/>
                  </a:lnTo>
                  <a:lnTo>
                    <a:pt x="158" y="380"/>
                  </a:lnTo>
                  <a:lnTo>
                    <a:pt x="158" y="381"/>
                  </a:lnTo>
                  <a:lnTo>
                    <a:pt x="157" y="381"/>
                  </a:lnTo>
                  <a:lnTo>
                    <a:pt x="157" y="382"/>
                  </a:lnTo>
                  <a:lnTo>
                    <a:pt x="157" y="383"/>
                  </a:lnTo>
                  <a:lnTo>
                    <a:pt x="158" y="382"/>
                  </a:lnTo>
                  <a:lnTo>
                    <a:pt x="157" y="382"/>
                  </a:lnTo>
                  <a:lnTo>
                    <a:pt x="158" y="382"/>
                  </a:lnTo>
                  <a:lnTo>
                    <a:pt x="159" y="382"/>
                  </a:lnTo>
                  <a:lnTo>
                    <a:pt x="159" y="381"/>
                  </a:lnTo>
                  <a:lnTo>
                    <a:pt x="159" y="382"/>
                  </a:lnTo>
                  <a:lnTo>
                    <a:pt x="160" y="382"/>
                  </a:lnTo>
                  <a:lnTo>
                    <a:pt x="160" y="383"/>
                  </a:lnTo>
                  <a:lnTo>
                    <a:pt x="160" y="384"/>
                  </a:lnTo>
                  <a:lnTo>
                    <a:pt x="162" y="384"/>
                  </a:lnTo>
                  <a:lnTo>
                    <a:pt x="163" y="383"/>
                  </a:lnTo>
                  <a:lnTo>
                    <a:pt x="163" y="384"/>
                  </a:lnTo>
                  <a:lnTo>
                    <a:pt x="162" y="386"/>
                  </a:lnTo>
                  <a:lnTo>
                    <a:pt x="163" y="386"/>
                  </a:lnTo>
                  <a:lnTo>
                    <a:pt x="163" y="384"/>
                  </a:lnTo>
                  <a:lnTo>
                    <a:pt x="164" y="383"/>
                  </a:lnTo>
                  <a:lnTo>
                    <a:pt x="164" y="384"/>
                  </a:lnTo>
                  <a:lnTo>
                    <a:pt x="165" y="383"/>
                  </a:lnTo>
                  <a:lnTo>
                    <a:pt x="166" y="383"/>
                  </a:lnTo>
                  <a:lnTo>
                    <a:pt x="165" y="384"/>
                  </a:lnTo>
                  <a:lnTo>
                    <a:pt x="166" y="384"/>
                  </a:lnTo>
                  <a:lnTo>
                    <a:pt x="167" y="384"/>
                  </a:lnTo>
                  <a:lnTo>
                    <a:pt x="166" y="384"/>
                  </a:lnTo>
                  <a:lnTo>
                    <a:pt x="166" y="383"/>
                  </a:lnTo>
                  <a:lnTo>
                    <a:pt x="167" y="383"/>
                  </a:lnTo>
                  <a:lnTo>
                    <a:pt x="167" y="382"/>
                  </a:lnTo>
                  <a:lnTo>
                    <a:pt x="167" y="381"/>
                  </a:lnTo>
                  <a:lnTo>
                    <a:pt x="168" y="380"/>
                  </a:lnTo>
                  <a:lnTo>
                    <a:pt x="167" y="380"/>
                  </a:lnTo>
                  <a:lnTo>
                    <a:pt x="167" y="379"/>
                  </a:lnTo>
                  <a:lnTo>
                    <a:pt x="168" y="379"/>
                  </a:lnTo>
                  <a:lnTo>
                    <a:pt x="168" y="378"/>
                  </a:lnTo>
                  <a:lnTo>
                    <a:pt x="170" y="378"/>
                  </a:lnTo>
                  <a:lnTo>
                    <a:pt x="168" y="378"/>
                  </a:lnTo>
                  <a:lnTo>
                    <a:pt x="170" y="376"/>
                  </a:lnTo>
                  <a:lnTo>
                    <a:pt x="171" y="376"/>
                  </a:lnTo>
                  <a:lnTo>
                    <a:pt x="171" y="378"/>
                  </a:lnTo>
                  <a:lnTo>
                    <a:pt x="171" y="379"/>
                  </a:lnTo>
                  <a:lnTo>
                    <a:pt x="171" y="380"/>
                  </a:lnTo>
                  <a:lnTo>
                    <a:pt x="171" y="381"/>
                  </a:lnTo>
                  <a:lnTo>
                    <a:pt x="172" y="381"/>
                  </a:lnTo>
                  <a:lnTo>
                    <a:pt x="173" y="381"/>
                  </a:lnTo>
                  <a:lnTo>
                    <a:pt x="173" y="382"/>
                  </a:lnTo>
                  <a:lnTo>
                    <a:pt x="173" y="383"/>
                  </a:lnTo>
                  <a:lnTo>
                    <a:pt x="173" y="384"/>
                  </a:lnTo>
                  <a:lnTo>
                    <a:pt x="173" y="383"/>
                  </a:lnTo>
                  <a:lnTo>
                    <a:pt x="173" y="382"/>
                  </a:lnTo>
                  <a:lnTo>
                    <a:pt x="174" y="382"/>
                  </a:lnTo>
                  <a:lnTo>
                    <a:pt x="174" y="383"/>
                  </a:lnTo>
                  <a:lnTo>
                    <a:pt x="174" y="384"/>
                  </a:lnTo>
                  <a:lnTo>
                    <a:pt x="173" y="384"/>
                  </a:lnTo>
                  <a:lnTo>
                    <a:pt x="173" y="386"/>
                  </a:lnTo>
                  <a:lnTo>
                    <a:pt x="172" y="386"/>
                  </a:lnTo>
                  <a:lnTo>
                    <a:pt x="172" y="387"/>
                  </a:lnTo>
                  <a:lnTo>
                    <a:pt x="173" y="387"/>
                  </a:lnTo>
                  <a:lnTo>
                    <a:pt x="172" y="387"/>
                  </a:lnTo>
                  <a:lnTo>
                    <a:pt x="172" y="388"/>
                  </a:lnTo>
                  <a:lnTo>
                    <a:pt x="171" y="388"/>
                  </a:lnTo>
                  <a:lnTo>
                    <a:pt x="170" y="389"/>
                  </a:lnTo>
                  <a:lnTo>
                    <a:pt x="168" y="390"/>
                  </a:lnTo>
                  <a:lnTo>
                    <a:pt x="164" y="393"/>
                  </a:lnTo>
                  <a:lnTo>
                    <a:pt x="162" y="393"/>
                  </a:lnTo>
                  <a:lnTo>
                    <a:pt x="160" y="395"/>
                  </a:lnTo>
                  <a:lnTo>
                    <a:pt x="159" y="395"/>
                  </a:lnTo>
                  <a:lnTo>
                    <a:pt x="159" y="396"/>
                  </a:lnTo>
                  <a:lnTo>
                    <a:pt x="159" y="397"/>
                  </a:lnTo>
                  <a:lnTo>
                    <a:pt x="158" y="397"/>
                  </a:lnTo>
                  <a:lnTo>
                    <a:pt x="157" y="397"/>
                  </a:lnTo>
                  <a:lnTo>
                    <a:pt x="157" y="398"/>
                  </a:lnTo>
                  <a:lnTo>
                    <a:pt x="157" y="399"/>
                  </a:lnTo>
                  <a:lnTo>
                    <a:pt x="157" y="400"/>
                  </a:lnTo>
                  <a:lnTo>
                    <a:pt x="156" y="400"/>
                  </a:lnTo>
                  <a:lnTo>
                    <a:pt x="155" y="401"/>
                  </a:lnTo>
                  <a:lnTo>
                    <a:pt x="154" y="401"/>
                  </a:lnTo>
                  <a:lnTo>
                    <a:pt x="153" y="403"/>
                  </a:lnTo>
                  <a:lnTo>
                    <a:pt x="153" y="404"/>
                  </a:lnTo>
                  <a:lnTo>
                    <a:pt x="153" y="405"/>
                  </a:lnTo>
                  <a:lnTo>
                    <a:pt x="151" y="406"/>
                  </a:lnTo>
                  <a:lnTo>
                    <a:pt x="151" y="407"/>
                  </a:lnTo>
                  <a:lnTo>
                    <a:pt x="150" y="406"/>
                  </a:lnTo>
                  <a:lnTo>
                    <a:pt x="149" y="405"/>
                  </a:lnTo>
                  <a:lnTo>
                    <a:pt x="149" y="404"/>
                  </a:lnTo>
                  <a:lnTo>
                    <a:pt x="148" y="404"/>
                  </a:lnTo>
                  <a:lnTo>
                    <a:pt x="147" y="404"/>
                  </a:lnTo>
                  <a:lnTo>
                    <a:pt x="147" y="405"/>
                  </a:lnTo>
                  <a:lnTo>
                    <a:pt x="146" y="405"/>
                  </a:lnTo>
                  <a:lnTo>
                    <a:pt x="145" y="405"/>
                  </a:lnTo>
                  <a:lnTo>
                    <a:pt x="145" y="406"/>
                  </a:lnTo>
                  <a:lnTo>
                    <a:pt x="146" y="406"/>
                  </a:lnTo>
                  <a:lnTo>
                    <a:pt x="145" y="406"/>
                  </a:lnTo>
                  <a:lnTo>
                    <a:pt x="143" y="406"/>
                  </a:lnTo>
                  <a:lnTo>
                    <a:pt x="142" y="406"/>
                  </a:lnTo>
                  <a:lnTo>
                    <a:pt x="141" y="406"/>
                  </a:lnTo>
                  <a:lnTo>
                    <a:pt x="140" y="406"/>
                  </a:lnTo>
                  <a:lnTo>
                    <a:pt x="140" y="407"/>
                  </a:lnTo>
                  <a:lnTo>
                    <a:pt x="140" y="408"/>
                  </a:lnTo>
                  <a:lnTo>
                    <a:pt x="140" y="407"/>
                  </a:lnTo>
                  <a:lnTo>
                    <a:pt x="139" y="406"/>
                  </a:lnTo>
                  <a:lnTo>
                    <a:pt x="138" y="407"/>
                  </a:lnTo>
                  <a:lnTo>
                    <a:pt x="137" y="408"/>
                  </a:lnTo>
                  <a:lnTo>
                    <a:pt x="135" y="408"/>
                  </a:lnTo>
                  <a:lnTo>
                    <a:pt x="134" y="410"/>
                  </a:lnTo>
                  <a:lnTo>
                    <a:pt x="134" y="412"/>
                  </a:lnTo>
                  <a:lnTo>
                    <a:pt x="133" y="412"/>
                  </a:lnTo>
                  <a:lnTo>
                    <a:pt x="133" y="413"/>
                  </a:lnTo>
                  <a:lnTo>
                    <a:pt x="134" y="413"/>
                  </a:lnTo>
                  <a:lnTo>
                    <a:pt x="133" y="413"/>
                  </a:lnTo>
                  <a:lnTo>
                    <a:pt x="134" y="414"/>
                  </a:lnTo>
                  <a:lnTo>
                    <a:pt x="133" y="415"/>
                  </a:lnTo>
                  <a:lnTo>
                    <a:pt x="130" y="417"/>
                  </a:lnTo>
                  <a:lnTo>
                    <a:pt x="130" y="418"/>
                  </a:lnTo>
                  <a:lnTo>
                    <a:pt x="131" y="420"/>
                  </a:lnTo>
                  <a:lnTo>
                    <a:pt x="130" y="420"/>
                  </a:lnTo>
                  <a:lnTo>
                    <a:pt x="130" y="418"/>
                  </a:lnTo>
                  <a:lnTo>
                    <a:pt x="130" y="417"/>
                  </a:lnTo>
                  <a:lnTo>
                    <a:pt x="129" y="417"/>
                  </a:lnTo>
                  <a:lnTo>
                    <a:pt x="129" y="418"/>
                  </a:lnTo>
                  <a:lnTo>
                    <a:pt x="129" y="420"/>
                  </a:lnTo>
                  <a:lnTo>
                    <a:pt x="129" y="421"/>
                  </a:lnTo>
                  <a:lnTo>
                    <a:pt x="128" y="421"/>
                  </a:lnTo>
                  <a:lnTo>
                    <a:pt x="128" y="422"/>
                  </a:lnTo>
                  <a:lnTo>
                    <a:pt x="128" y="423"/>
                  </a:lnTo>
                  <a:lnTo>
                    <a:pt x="128" y="424"/>
                  </a:lnTo>
                  <a:lnTo>
                    <a:pt x="128" y="423"/>
                  </a:lnTo>
                  <a:lnTo>
                    <a:pt x="128" y="421"/>
                  </a:lnTo>
                  <a:lnTo>
                    <a:pt x="128" y="420"/>
                  </a:lnTo>
                  <a:lnTo>
                    <a:pt x="128" y="418"/>
                  </a:lnTo>
                  <a:lnTo>
                    <a:pt x="126" y="418"/>
                  </a:lnTo>
                  <a:lnTo>
                    <a:pt x="125" y="418"/>
                  </a:lnTo>
                  <a:lnTo>
                    <a:pt x="125" y="420"/>
                  </a:lnTo>
                  <a:lnTo>
                    <a:pt x="124" y="420"/>
                  </a:lnTo>
                  <a:lnTo>
                    <a:pt x="124" y="421"/>
                  </a:lnTo>
                  <a:lnTo>
                    <a:pt x="123" y="421"/>
                  </a:lnTo>
                  <a:lnTo>
                    <a:pt x="123" y="422"/>
                  </a:lnTo>
                  <a:lnTo>
                    <a:pt x="123" y="423"/>
                  </a:lnTo>
                  <a:lnTo>
                    <a:pt x="122" y="424"/>
                  </a:lnTo>
                  <a:lnTo>
                    <a:pt x="122" y="425"/>
                  </a:lnTo>
                  <a:lnTo>
                    <a:pt x="122" y="426"/>
                  </a:lnTo>
                  <a:lnTo>
                    <a:pt x="123" y="425"/>
                  </a:lnTo>
                  <a:lnTo>
                    <a:pt x="123" y="426"/>
                  </a:lnTo>
                  <a:lnTo>
                    <a:pt x="122" y="426"/>
                  </a:lnTo>
                  <a:lnTo>
                    <a:pt x="122" y="428"/>
                  </a:lnTo>
                  <a:lnTo>
                    <a:pt x="122" y="429"/>
                  </a:lnTo>
                  <a:lnTo>
                    <a:pt x="122" y="430"/>
                  </a:lnTo>
                  <a:lnTo>
                    <a:pt x="122" y="431"/>
                  </a:lnTo>
                  <a:lnTo>
                    <a:pt x="122" y="430"/>
                  </a:lnTo>
                  <a:lnTo>
                    <a:pt x="121" y="429"/>
                  </a:lnTo>
                  <a:lnTo>
                    <a:pt x="122" y="428"/>
                  </a:lnTo>
                  <a:lnTo>
                    <a:pt x="121" y="428"/>
                  </a:lnTo>
                  <a:lnTo>
                    <a:pt x="120" y="429"/>
                  </a:lnTo>
                  <a:lnTo>
                    <a:pt x="120" y="428"/>
                  </a:lnTo>
                  <a:lnTo>
                    <a:pt x="118" y="428"/>
                  </a:lnTo>
                  <a:lnTo>
                    <a:pt x="118" y="429"/>
                  </a:lnTo>
                  <a:lnTo>
                    <a:pt x="117" y="429"/>
                  </a:lnTo>
                  <a:lnTo>
                    <a:pt x="117" y="430"/>
                  </a:lnTo>
                  <a:lnTo>
                    <a:pt x="117" y="431"/>
                  </a:lnTo>
                  <a:lnTo>
                    <a:pt x="117" y="432"/>
                  </a:lnTo>
                  <a:lnTo>
                    <a:pt x="116" y="432"/>
                  </a:lnTo>
                  <a:lnTo>
                    <a:pt x="117" y="433"/>
                  </a:lnTo>
                  <a:lnTo>
                    <a:pt x="117" y="434"/>
                  </a:lnTo>
                  <a:lnTo>
                    <a:pt x="116" y="434"/>
                  </a:lnTo>
                  <a:lnTo>
                    <a:pt x="116" y="435"/>
                  </a:lnTo>
                  <a:lnTo>
                    <a:pt x="115" y="435"/>
                  </a:lnTo>
                  <a:lnTo>
                    <a:pt x="115" y="437"/>
                  </a:lnTo>
                  <a:lnTo>
                    <a:pt x="115" y="435"/>
                  </a:lnTo>
                  <a:lnTo>
                    <a:pt x="114" y="435"/>
                  </a:lnTo>
                  <a:lnTo>
                    <a:pt x="115" y="434"/>
                  </a:lnTo>
                  <a:lnTo>
                    <a:pt x="114" y="434"/>
                  </a:lnTo>
                  <a:lnTo>
                    <a:pt x="113" y="435"/>
                  </a:lnTo>
                  <a:lnTo>
                    <a:pt x="114" y="435"/>
                  </a:lnTo>
                  <a:lnTo>
                    <a:pt x="114" y="437"/>
                  </a:lnTo>
                  <a:lnTo>
                    <a:pt x="113" y="437"/>
                  </a:lnTo>
                  <a:lnTo>
                    <a:pt x="113" y="438"/>
                  </a:lnTo>
                  <a:lnTo>
                    <a:pt x="113" y="439"/>
                  </a:lnTo>
                  <a:lnTo>
                    <a:pt x="114" y="439"/>
                  </a:lnTo>
                  <a:lnTo>
                    <a:pt x="114" y="440"/>
                  </a:lnTo>
                  <a:lnTo>
                    <a:pt x="115" y="440"/>
                  </a:lnTo>
                  <a:lnTo>
                    <a:pt x="115" y="441"/>
                  </a:lnTo>
                  <a:lnTo>
                    <a:pt x="116" y="441"/>
                  </a:lnTo>
                  <a:lnTo>
                    <a:pt x="117" y="441"/>
                  </a:lnTo>
                  <a:lnTo>
                    <a:pt x="117" y="442"/>
                  </a:lnTo>
                  <a:lnTo>
                    <a:pt x="120" y="443"/>
                  </a:lnTo>
                  <a:lnTo>
                    <a:pt x="121" y="443"/>
                  </a:lnTo>
                  <a:lnTo>
                    <a:pt x="122" y="443"/>
                  </a:lnTo>
                  <a:lnTo>
                    <a:pt x="122" y="442"/>
                  </a:lnTo>
                  <a:lnTo>
                    <a:pt x="121" y="442"/>
                  </a:lnTo>
                  <a:lnTo>
                    <a:pt x="120" y="442"/>
                  </a:lnTo>
                  <a:lnTo>
                    <a:pt x="121" y="442"/>
                  </a:lnTo>
                  <a:lnTo>
                    <a:pt x="118" y="442"/>
                  </a:lnTo>
                  <a:lnTo>
                    <a:pt x="118" y="441"/>
                  </a:lnTo>
                  <a:lnTo>
                    <a:pt x="117" y="441"/>
                  </a:lnTo>
                  <a:lnTo>
                    <a:pt x="116" y="440"/>
                  </a:lnTo>
                  <a:lnTo>
                    <a:pt x="116" y="439"/>
                  </a:lnTo>
                  <a:lnTo>
                    <a:pt x="117" y="439"/>
                  </a:lnTo>
                  <a:lnTo>
                    <a:pt x="117" y="440"/>
                  </a:lnTo>
                  <a:lnTo>
                    <a:pt x="118" y="440"/>
                  </a:lnTo>
                  <a:lnTo>
                    <a:pt x="116" y="439"/>
                  </a:lnTo>
                  <a:lnTo>
                    <a:pt x="115" y="439"/>
                  </a:lnTo>
                  <a:lnTo>
                    <a:pt x="115" y="438"/>
                  </a:lnTo>
                  <a:lnTo>
                    <a:pt x="114" y="437"/>
                  </a:lnTo>
                  <a:lnTo>
                    <a:pt x="115" y="437"/>
                  </a:lnTo>
                  <a:lnTo>
                    <a:pt x="116" y="437"/>
                  </a:lnTo>
                  <a:lnTo>
                    <a:pt x="117" y="437"/>
                  </a:lnTo>
                  <a:lnTo>
                    <a:pt x="117" y="438"/>
                  </a:lnTo>
                  <a:lnTo>
                    <a:pt x="118" y="438"/>
                  </a:lnTo>
                  <a:lnTo>
                    <a:pt x="118" y="439"/>
                  </a:lnTo>
                  <a:lnTo>
                    <a:pt x="120" y="439"/>
                  </a:lnTo>
                  <a:lnTo>
                    <a:pt x="120" y="438"/>
                  </a:lnTo>
                  <a:lnTo>
                    <a:pt x="121" y="439"/>
                  </a:lnTo>
                  <a:lnTo>
                    <a:pt x="122" y="439"/>
                  </a:lnTo>
                  <a:lnTo>
                    <a:pt x="121" y="438"/>
                  </a:lnTo>
                  <a:lnTo>
                    <a:pt x="121" y="437"/>
                  </a:lnTo>
                  <a:lnTo>
                    <a:pt x="122" y="437"/>
                  </a:lnTo>
                  <a:lnTo>
                    <a:pt x="123" y="438"/>
                  </a:lnTo>
                  <a:lnTo>
                    <a:pt x="124" y="438"/>
                  </a:lnTo>
                  <a:lnTo>
                    <a:pt x="124" y="439"/>
                  </a:lnTo>
                  <a:lnTo>
                    <a:pt x="124" y="438"/>
                  </a:lnTo>
                  <a:lnTo>
                    <a:pt x="128" y="439"/>
                  </a:lnTo>
                  <a:lnTo>
                    <a:pt x="129" y="438"/>
                  </a:lnTo>
                  <a:lnTo>
                    <a:pt x="129" y="437"/>
                  </a:lnTo>
                  <a:lnTo>
                    <a:pt x="130" y="437"/>
                  </a:lnTo>
                  <a:lnTo>
                    <a:pt x="128" y="434"/>
                  </a:lnTo>
                  <a:lnTo>
                    <a:pt x="126" y="434"/>
                  </a:lnTo>
                  <a:lnTo>
                    <a:pt x="128" y="435"/>
                  </a:lnTo>
                  <a:lnTo>
                    <a:pt x="126" y="435"/>
                  </a:lnTo>
                  <a:lnTo>
                    <a:pt x="126" y="434"/>
                  </a:lnTo>
                  <a:lnTo>
                    <a:pt x="126" y="435"/>
                  </a:lnTo>
                  <a:lnTo>
                    <a:pt x="125" y="435"/>
                  </a:lnTo>
                  <a:lnTo>
                    <a:pt x="125" y="437"/>
                  </a:lnTo>
                  <a:lnTo>
                    <a:pt x="124" y="437"/>
                  </a:lnTo>
                  <a:lnTo>
                    <a:pt x="123" y="437"/>
                  </a:lnTo>
                  <a:lnTo>
                    <a:pt x="123" y="435"/>
                  </a:lnTo>
                  <a:lnTo>
                    <a:pt x="124" y="435"/>
                  </a:lnTo>
                  <a:lnTo>
                    <a:pt x="123" y="434"/>
                  </a:lnTo>
                  <a:lnTo>
                    <a:pt x="123" y="433"/>
                  </a:lnTo>
                  <a:lnTo>
                    <a:pt x="124" y="433"/>
                  </a:lnTo>
                  <a:lnTo>
                    <a:pt x="125" y="433"/>
                  </a:lnTo>
                  <a:lnTo>
                    <a:pt x="124" y="432"/>
                  </a:lnTo>
                  <a:lnTo>
                    <a:pt x="123" y="432"/>
                  </a:lnTo>
                  <a:lnTo>
                    <a:pt x="123" y="431"/>
                  </a:lnTo>
                  <a:lnTo>
                    <a:pt x="122" y="430"/>
                  </a:lnTo>
                  <a:lnTo>
                    <a:pt x="122" y="429"/>
                  </a:lnTo>
                  <a:lnTo>
                    <a:pt x="123" y="429"/>
                  </a:lnTo>
                  <a:lnTo>
                    <a:pt x="123" y="428"/>
                  </a:lnTo>
                  <a:lnTo>
                    <a:pt x="122" y="428"/>
                  </a:lnTo>
                  <a:lnTo>
                    <a:pt x="123" y="428"/>
                  </a:lnTo>
                  <a:lnTo>
                    <a:pt x="123" y="426"/>
                  </a:lnTo>
                  <a:lnTo>
                    <a:pt x="125" y="426"/>
                  </a:lnTo>
                  <a:lnTo>
                    <a:pt x="126" y="425"/>
                  </a:lnTo>
                  <a:lnTo>
                    <a:pt x="128" y="425"/>
                  </a:lnTo>
                  <a:lnTo>
                    <a:pt x="128" y="424"/>
                  </a:lnTo>
                  <a:lnTo>
                    <a:pt x="129" y="424"/>
                  </a:lnTo>
                  <a:lnTo>
                    <a:pt x="129" y="423"/>
                  </a:lnTo>
                  <a:lnTo>
                    <a:pt x="129" y="422"/>
                  </a:lnTo>
                  <a:lnTo>
                    <a:pt x="129" y="421"/>
                  </a:lnTo>
                  <a:lnTo>
                    <a:pt x="129" y="423"/>
                  </a:lnTo>
                  <a:lnTo>
                    <a:pt x="129" y="424"/>
                  </a:lnTo>
                  <a:lnTo>
                    <a:pt x="129" y="425"/>
                  </a:lnTo>
                  <a:lnTo>
                    <a:pt x="130" y="424"/>
                  </a:lnTo>
                  <a:lnTo>
                    <a:pt x="130" y="423"/>
                  </a:lnTo>
                  <a:lnTo>
                    <a:pt x="130" y="422"/>
                  </a:lnTo>
                  <a:lnTo>
                    <a:pt x="130" y="421"/>
                  </a:lnTo>
                  <a:lnTo>
                    <a:pt x="131" y="421"/>
                  </a:lnTo>
                  <a:lnTo>
                    <a:pt x="131" y="422"/>
                  </a:lnTo>
                  <a:lnTo>
                    <a:pt x="130" y="422"/>
                  </a:lnTo>
                  <a:lnTo>
                    <a:pt x="131" y="423"/>
                  </a:lnTo>
                  <a:lnTo>
                    <a:pt x="131" y="422"/>
                  </a:lnTo>
                  <a:lnTo>
                    <a:pt x="132" y="422"/>
                  </a:lnTo>
                  <a:lnTo>
                    <a:pt x="132" y="423"/>
                  </a:lnTo>
                  <a:lnTo>
                    <a:pt x="132" y="424"/>
                  </a:lnTo>
                  <a:lnTo>
                    <a:pt x="133" y="422"/>
                  </a:lnTo>
                  <a:lnTo>
                    <a:pt x="132" y="421"/>
                  </a:lnTo>
                  <a:lnTo>
                    <a:pt x="133" y="421"/>
                  </a:lnTo>
                  <a:lnTo>
                    <a:pt x="133" y="420"/>
                  </a:lnTo>
                  <a:lnTo>
                    <a:pt x="133" y="421"/>
                  </a:lnTo>
                  <a:lnTo>
                    <a:pt x="134" y="421"/>
                  </a:lnTo>
                  <a:lnTo>
                    <a:pt x="134" y="420"/>
                  </a:lnTo>
                  <a:lnTo>
                    <a:pt x="135" y="420"/>
                  </a:lnTo>
                  <a:lnTo>
                    <a:pt x="135" y="418"/>
                  </a:lnTo>
                  <a:lnTo>
                    <a:pt x="137" y="418"/>
                  </a:lnTo>
                  <a:lnTo>
                    <a:pt x="137" y="417"/>
                  </a:lnTo>
                  <a:lnTo>
                    <a:pt x="137" y="418"/>
                  </a:lnTo>
                  <a:lnTo>
                    <a:pt x="138" y="418"/>
                  </a:lnTo>
                  <a:lnTo>
                    <a:pt x="138" y="417"/>
                  </a:lnTo>
                  <a:lnTo>
                    <a:pt x="139" y="415"/>
                  </a:lnTo>
                  <a:lnTo>
                    <a:pt x="139" y="414"/>
                  </a:lnTo>
                  <a:lnTo>
                    <a:pt x="138" y="415"/>
                  </a:lnTo>
                  <a:lnTo>
                    <a:pt x="138" y="414"/>
                  </a:lnTo>
                  <a:lnTo>
                    <a:pt x="137" y="414"/>
                  </a:lnTo>
                  <a:lnTo>
                    <a:pt x="137" y="413"/>
                  </a:lnTo>
                  <a:lnTo>
                    <a:pt x="135" y="414"/>
                  </a:lnTo>
                  <a:lnTo>
                    <a:pt x="137" y="413"/>
                  </a:lnTo>
                  <a:lnTo>
                    <a:pt x="138" y="413"/>
                  </a:lnTo>
                  <a:lnTo>
                    <a:pt x="139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1" y="410"/>
                  </a:lnTo>
                  <a:lnTo>
                    <a:pt x="142" y="410"/>
                  </a:lnTo>
                  <a:lnTo>
                    <a:pt x="143" y="412"/>
                  </a:lnTo>
                  <a:lnTo>
                    <a:pt x="143" y="413"/>
                  </a:lnTo>
                  <a:lnTo>
                    <a:pt x="142" y="414"/>
                  </a:lnTo>
                  <a:lnTo>
                    <a:pt x="143" y="415"/>
                  </a:lnTo>
                  <a:lnTo>
                    <a:pt x="142" y="416"/>
                  </a:lnTo>
                  <a:lnTo>
                    <a:pt x="143" y="416"/>
                  </a:lnTo>
                  <a:lnTo>
                    <a:pt x="143" y="415"/>
                  </a:lnTo>
                  <a:lnTo>
                    <a:pt x="145" y="414"/>
                  </a:lnTo>
                  <a:lnTo>
                    <a:pt x="145" y="413"/>
                  </a:lnTo>
                  <a:lnTo>
                    <a:pt x="145" y="412"/>
                  </a:lnTo>
                  <a:lnTo>
                    <a:pt x="146" y="412"/>
                  </a:lnTo>
                  <a:lnTo>
                    <a:pt x="145" y="410"/>
                  </a:lnTo>
                  <a:lnTo>
                    <a:pt x="146" y="410"/>
                  </a:lnTo>
                  <a:lnTo>
                    <a:pt x="146" y="409"/>
                  </a:lnTo>
                  <a:lnTo>
                    <a:pt x="146" y="410"/>
                  </a:lnTo>
                  <a:lnTo>
                    <a:pt x="146" y="413"/>
                  </a:lnTo>
                  <a:lnTo>
                    <a:pt x="147" y="414"/>
                  </a:lnTo>
                  <a:lnTo>
                    <a:pt x="147" y="413"/>
                  </a:lnTo>
                  <a:lnTo>
                    <a:pt x="146" y="410"/>
                  </a:lnTo>
                  <a:lnTo>
                    <a:pt x="146" y="409"/>
                  </a:lnTo>
                  <a:lnTo>
                    <a:pt x="147" y="409"/>
                  </a:lnTo>
                  <a:lnTo>
                    <a:pt x="147" y="410"/>
                  </a:lnTo>
                  <a:lnTo>
                    <a:pt x="147" y="412"/>
                  </a:lnTo>
                  <a:lnTo>
                    <a:pt x="147" y="413"/>
                  </a:lnTo>
                  <a:lnTo>
                    <a:pt x="147" y="414"/>
                  </a:lnTo>
                  <a:lnTo>
                    <a:pt x="147" y="415"/>
                  </a:lnTo>
                  <a:lnTo>
                    <a:pt x="146" y="415"/>
                  </a:lnTo>
                  <a:lnTo>
                    <a:pt x="145" y="416"/>
                  </a:lnTo>
                  <a:lnTo>
                    <a:pt x="145" y="417"/>
                  </a:lnTo>
                  <a:lnTo>
                    <a:pt x="143" y="418"/>
                  </a:lnTo>
                  <a:lnTo>
                    <a:pt x="145" y="417"/>
                  </a:lnTo>
                  <a:lnTo>
                    <a:pt x="146" y="417"/>
                  </a:lnTo>
                  <a:lnTo>
                    <a:pt x="146" y="415"/>
                  </a:lnTo>
                  <a:lnTo>
                    <a:pt x="147" y="415"/>
                  </a:lnTo>
                  <a:lnTo>
                    <a:pt x="147" y="414"/>
                  </a:lnTo>
                  <a:lnTo>
                    <a:pt x="148" y="414"/>
                  </a:lnTo>
                  <a:lnTo>
                    <a:pt x="148" y="413"/>
                  </a:lnTo>
                  <a:lnTo>
                    <a:pt x="148" y="412"/>
                  </a:lnTo>
                  <a:lnTo>
                    <a:pt x="148" y="410"/>
                  </a:lnTo>
                  <a:lnTo>
                    <a:pt x="148" y="409"/>
                  </a:lnTo>
                  <a:lnTo>
                    <a:pt x="147" y="407"/>
                  </a:lnTo>
                  <a:lnTo>
                    <a:pt x="147" y="406"/>
                  </a:lnTo>
                  <a:lnTo>
                    <a:pt x="147" y="407"/>
                  </a:lnTo>
                  <a:lnTo>
                    <a:pt x="148" y="408"/>
                  </a:lnTo>
                  <a:lnTo>
                    <a:pt x="148" y="409"/>
                  </a:lnTo>
                  <a:lnTo>
                    <a:pt x="148" y="412"/>
                  </a:lnTo>
                  <a:lnTo>
                    <a:pt x="148" y="413"/>
                  </a:lnTo>
                  <a:lnTo>
                    <a:pt x="148" y="414"/>
                  </a:lnTo>
                  <a:lnTo>
                    <a:pt x="148" y="415"/>
                  </a:lnTo>
                  <a:lnTo>
                    <a:pt x="148" y="414"/>
                  </a:lnTo>
                  <a:lnTo>
                    <a:pt x="149" y="413"/>
                  </a:lnTo>
                  <a:lnTo>
                    <a:pt x="149" y="412"/>
                  </a:lnTo>
                  <a:lnTo>
                    <a:pt x="149" y="410"/>
                  </a:lnTo>
                  <a:lnTo>
                    <a:pt x="149" y="409"/>
                  </a:lnTo>
                  <a:lnTo>
                    <a:pt x="149" y="408"/>
                  </a:lnTo>
                  <a:lnTo>
                    <a:pt x="148" y="408"/>
                  </a:lnTo>
                  <a:lnTo>
                    <a:pt x="148" y="407"/>
                  </a:lnTo>
                  <a:lnTo>
                    <a:pt x="148" y="406"/>
                  </a:lnTo>
                  <a:lnTo>
                    <a:pt x="147" y="406"/>
                  </a:lnTo>
                  <a:lnTo>
                    <a:pt x="147" y="405"/>
                  </a:lnTo>
                  <a:lnTo>
                    <a:pt x="148" y="405"/>
                  </a:lnTo>
                  <a:lnTo>
                    <a:pt x="149" y="405"/>
                  </a:lnTo>
                  <a:lnTo>
                    <a:pt x="149" y="406"/>
                  </a:lnTo>
                  <a:lnTo>
                    <a:pt x="148" y="406"/>
                  </a:lnTo>
                  <a:lnTo>
                    <a:pt x="149" y="407"/>
                  </a:lnTo>
                  <a:lnTo>
                    <a:pt x="149" y="408"/>
                  </a:lnTo>
                  <a:lnTo>
                    <a:pt x="149" y="409"/>
                  </a:lnTo>
                  <a:lnTo>
                    <a:pt x="149" y="410"/>
                  </a:lnTo>
                  <a:lnTo>
                    <a:pt x="149" y="412"/>
                  </a:lnTo>
                  <a:lnTo>
                    <a:pt x="149" y="413"/>
                  </a:lnTo>
                  <a:lnTo>
                    <a:pt x="149" y="414"/>
                  </a:lnTo>
                  <a:lnTo>
                    <a:pt x="149" y="415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9" y="416"/>
                  </a:lnTo>
                  <a:lnTo>
                    <a:pt x="149" y="415"/>
                  </a:lnTo>
                  <a:lnTo>
                    <a:pt x="149" y="414"/>
                  </a:lnTo>
                  <a:lnTo>
                    <a:pt x="150" y="414"/>
                  </a:lnTo>
                  <a:lnTo>
                    <a:pt x="150" y="410"/>
                  </a:lnTo>
                  <a:lnTo>
                    <a:pt x="150" y="409"/>
                  </a:lnTo>
                  <a:lnTo>
                    <a:pt x="150" y="408"/>
                  </a:lnTo>
                  <a:lnTo>
                    <a:pt x="150" y="407"/>
                  </a:lnTo>
                  <a:lnTo>
                    <a:pt x="151" y="408"/>
                  </a:lnTo>
                  <a:lnTo>
                    <a:pt x="151" y="409"/>
                  </a:lnTo>
                  <a:lnTo>
                    <a:pt x="151" y="412"/>
                  </a:lnTo>
                  <a:lnTo>
                    <a:pt x="151" y="413"/>
                  </a:lnTo>
                  <a:lnTo>
                    <a:pt x="150" y="413"/>
                  </a:lnTo>
                  <a:lnTo>
                    <a:pt x="150" y="414"/>
                  </a:lnTo>
                  <a:lnTo>
                    <a:pt x="150" y="415"/>
                  </a:lnTo>
                  <a:lnTo>
                    <a:pt x="149" y="416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6"/>
                  </a:lnTo>
                  <a:lnTo>
                    <a:pt x="150" y="415"/>
                  </a:lnTo>
                  <a:lnTo>
                    <a:pt x="151" y="414"/>
                  </a:lnTo>
                  <a:lnTo>
                    <a:pt x="151" y="415"/>
                  </a:lnTo>
                  <a:lnTo>
                    <a:pt x="151" y="416"/>
                  </a:lnTo>
                  <a:lnTo>
                    <a:pt x="151" y="417"/>
                  </a:lnTo>
                  <a:lnTo>
                    <a:pt x="150" y="420"/>
                  </a:lnTo>
                  <a:lnTo>
                    <a:pt x="150" y="421"/>
                  </a:lnTo>
                  <a:lnTo>
                    <a:pt x="150" y="422"/>
                  </a:lnTo>
                  <a:lnTo>
                    <a:pt x="150" y="423"/>
                  </a:lnTo>
                  <a:lnTo>
                    <a:pt x="150" y="424"/>
                  </a:lnTo>
                  <a:lnTo>
                    <a:pt x="150" y="425"/>
                  </a:lnTo>
                  <a:lnTo>
                    <a:pt x="150" y="424"/>
                  </a:lnTo>
                  <a:lnTo>
                    <a:pt x="151" y="424"/>
                  </a:lnTo>
                  <a:lnTo>
                    <a:pt x="150" y="423"/>
                  </a:lnTo>
                  <a:lnTo>
                    <a:pt x="151" y="422"/>
                  </a:lnTo>
                  <a:lnTo>
                    <a:pt x="151" y="421"/>
                  </a:lnTo>
                  <a:lnTo>
                    <a:pt x="151" y="420"/>
                  </a:lnTo>
                  <a:lnTo>
                    <a:pt x="150" y="420"/>
                  </a:lnTo>
                  <a:lnTo>
                    <a:pt x="151" y="418"/>
                  </a:lnTo>
                  <a:lnTo>
                    <a:pt x="153" y="417"/>
                  </a:lnTo>
                  <a:lnTo>
                    <a:pt x="153" y="416"/>
                  </a:lnTo>
                  <a:lnTo>
                    <a:pt x="154" y="416"/>
                  </a:lnTo>
                  <a:lnTo>
                    <a:pt x="153" y="415"/>
                  </a:lnTo>
                  <a:lnTo>
                    <a:pt x="153" y="414"/>
                  </a:lnTo>
                  <a:lnTo>
                    <a:pt x="154" y="414"/>
                  </a:lnTo>
                  <a:lnTo>
                    <a:pt x="155" y="413"/>
                  </a:lnTo>
                  <a:lnTo>
                    <a:pt x="156" y="410"/>
                  </a:lnTo>
                  <a:lnTo>
                    <a:pt x="155" y="410"/>
                  </a:lnTo>
                  <a:lnTo>
                    <a:pt x="154" y="412"/>
                  </a:lnTo>
                  <a:lnTo>
                    <a:pt x="157" y="407"/>
                  </a:lnTo>
                  <a:lnTo>
                    <a:pt x="158" y="407"/>
                  </a:lnTo>
                  <a:lnTo>
                    <a:pt x="158" y="406"/>
                  </a:lnTo>
                  <a:lnTo>
                    <a:pt x="158" y="405"/>
                  </a:lnTo>
                  <a:lnTo>
                    <a:pt x="158" y="404"/>
                  </a:lnTo>
                  <a:lnTo>
                    <a:pt x="159" y="404"/>
                  </a:lnTo>
                  <a:lnTo>
                    <a:pt x="159" y="403"/>
                  </a:lnTo>
                  <a:lnTo>
                    <a:pt x="159" y="401"/>
                  </a:lnTo>
                  <a:lnTo>
                    <a:pt x="160" y="401"/>
                  </a:lnTo>
                  <a:lnTo>
                    <a:pt x="159" y="401"/>
                  </a:lnTo>
                  <a:lnTo>
                    <a:pt x="160" y="400"/>
                  </a:lnTo>
                  <a:lnTo>
                    <a:pt x="163" y="400"/>
                  </a:lnTo>
                  <a:lnTo>
                    <a:pt x="166" y="398"/>
                  </a:lnTo>
                  <a:lnTo>
                    <a:pt x="170" y="397"/>
                  </a:lnTo>
                  <a:lnTo>
                    <a:pt x="171" y="396"/>
                  </a:lnTo>
                  <a:lnTo>
                    <a:pt x="172" y="396"/>
                  </a:lnTo>
                  <a:lnTo>
                    <a:pt x="173" y="395"/>
                  </a:lnTo>
                  <a:lnTo>
                    <a:pt x="179" y="395"/>
                  </a:lnTo>
                  <a:lnTo>
                    <a:pt x="179" y="393"/>
                  </a:lnTo>
                  <a:lnTo>
                    <a:pt x="180" y="392"/>
                  </a:lnTo>
                  <a:lnTo>
                    <a:pt x="180" y="391"/>
                  </a:lnTo>
                  <a:lnTo>
                    <a:pt x="180" y="390"/>
                  </a:lnTo>
                  <a:lnTo>
                    <a:pt x="181" y="389"/>
                  </a:lnTo>
                  <a:lnTo>
                    <a:pt x="182" y="389"/>
                  </a:lnTo>
                  <a:lnTo>
                    <a:pt x="182" y="390"/>
                  </a:lnTo>
                  <a:lnTo>
                    <a:pt x="182" y="389"/>
                  </a:lnTo>
                  <a:lnTo>
                    <a:pt x="182" y="390"/>
                  </a:lnTo>
                  <a:lnTo>
                    <a:pt x="181" y="391"/>
                  </a:lnTo>
                  <a:lnTo>
                    <a:pt x="181" y="392"/>
                  </a:lnTo>
                  <a:lnTo>
                    <a:pt x="181" y="393"/>
                  </a:lnTo>
                  <a:lnTo>
                    <a:pt x="181" y="395"/>
                  </a:lnTo>
                  <a:lnTo>
                    <a:pt x="179" y="395"/>
                  </a:lnTo>
                  <a:lnTo>
                    <a:pt x="177" y="395"/>
                  </a:lnTo>
                  <a:lnTo>
                    <a:pt x="177" y="398"/>
                  </a:lnTo>
                  <a:lnTo>
                    <a:pt x="177" y="399"/>
                  </a:lnTo>
                  <a:lnTo>
                    <a:pt x="177" y="400"/>
                  </a:lnTo>
                  <a:lnTo>
                    <a:pt x="177" y="401"/>
                  </a:lnTo>
                  <a:lnTo>
                    <a:pt x="179" y="401"/>
                  </a:lnTo>
                  <a:lnTo>
                    <a:pt x="180" y="401"/>
                  </a:lnTo>
                  <a:lnTo>
                    <a:pt x="181" y="401"/>
                  </a:lnTo>
                  <a:lnTo>
                    <a:pt x="181" y="400"/>
                  </a:lnTo>
                  <a:lnTo>
                    <a:pt x="181" y="399"/>
                  </a:lnTo>
                  <a:lnTo>
                    <a:pt x="182" y="399"/>
                  </a:lnTo>
                  <a:lnTo>
                    <a:pt x="183" y="398"/>
                  </a:lnTo>
                  <a:lnTo>
                    <a:pt x="184" y="397"/>
                  </a:lnTo>
                  <a:lnTo>
                    <a:pt x="184" y="396"/>
                  </a:lnTo>
                  <a:lnTo>
                    <a:pt x="185" y="395"/>
                  </a:lnTo>
                  <a:lnTo>
                    <a:pt x="185" y="393"/>
                  </a:lnTo>
                  <a:lnTo>
                    <a:pt x="189" y="391"/>
                  </a:lnTo>
                  <a:lnTo>
                    <a:pt x="190" y="390"/>
                  </a:lnTo>
                  <a:lnTo>
                    <a:pt x="190" y="389"/>
                  </a:lnTo>
                  <a:lnTo>
                    <a:pt x="190" y="388"/>
                  </a:lnTo>
                  <a:lnTo>
                    <a:pt x="190" y="387"/>
                  </a:lnTo>
                  <a:lnTo>
                    <a:pt x="190" y="386"/>
                  </a:lnTo>
                  <a:lnTo>
                    <a:pt x="190" y="384"/>
                  </a:lnTo>
                  <a:lnTo>
                    <a:pt x="189" y="383"/>
                  </a:lnTo>
                  <a:lnTo>
                    <a:pt x="190" y="383"/>
                  </a:lnTo>
                  <a:lnTo>
                    <a:pt x="190" y="382"/>
                  </a:lnTo>
                  <a:lnTo>
                    <a:pt x="191" y="382"/>
                  </a:lnTo>
                  <a:lnTo>
                    <a:pt x="191" y="381"/>
                  </a:lnTo>
                  <a:lnTo>
                    <a:pt x="192" y="381"/>
                  </a:lnTo>
                  <a:lnTo>
                    <a:pt x="192" y="380"/>
                  </a:lnTo>
                  <a:lnTo>
                    <a:pt x="193" y="380"/>
                  </a:lnTo>
                  <a:lnTo>
                    <a:pt x="195" y="380"/>
                  </a:lnTo>
                  <a:lnTo>
                    <a:pt x="196" y="379"/>
                  </a:lnTo>
                  <a:lnTo>
                    <a:pt x="197" y="379"/>
                  </a:lnTo>
                  <a:lnTo>
                    <a:pt x="198" y="379"/>
                  </a:lnTo>
                  <a:lnTo>
                    <a:pt x="201" y="378"/>
                  </a:lnTo>
                  <a:lnTo>
                    <a:pt x="202" y="378"/>
                  </a:lnTo>
                  <a:lnTo>
                    <a:pt x="201" y="378"/>
                  </a:lnTo>
                  <a:lnTo>
                    <a:pt x="201" y="376"/>
                  </a:lnTo>
                  <a:lnTo>
                    <a:pt x="199" y="376"/>
                  </a:lnTo>
                  <a:lnTo>
                    <a:pt x="197" y="376"/>
                  </a:lnTo>
                  <a:lnTo>
                    <a:pt x="195" y="375"/>
                  </a:lnTo>
                  <a:lnTo>
                    <a:pt x="195" y="374"/>
                  </a:lnTo>
                  <a:lnTo>
                    <a:pt x="193" y="373"/>
                  </a:lnTo>
                  <a:lnTo>
                    <a:pt x="193" y="372"/>
                  </a:lnTo>
                  <a:lnTo>
                    <a:pt x="195" y="372"/>
                  </a:lnTo>
                  <a:lnTo>
                    <a:pt x="196" y="373"/>
                  </a:lnTo>
                  <a:lnTo>
                    <a:pt x="196" y="371"/>
                  </a:lnTo>
                  <a:lnTo>
                    <a:pt x="197" y="371"/>
                  </a:lnTo>
                  <a:lnTo>
                    <a:pt x="196" y="370"/>
                  </a:lnTo>
                  <a:lnTo>
                    <a:pt x="193" y="371"/>
                  </a:lnTo>
                  <a:lnTo>
                    <a:pt x="192" y="372"/>
                  </a:lnTo>
                  <a:lnTo>
                    <a:pt x="192" y="371"/>
                  </a:lnTo>
                  <a:lnTo>
                    <a:pt x="192" y="370"/>
                  </a:lnTo>
                  <a:lnTo>
                    <a:pt x="192" y="368"/>
                  </a:lnTo>
                  <a:lnTo>
                    <a:pt x="192" y="366"/>
                  </a:lnTo>
                  <a:lnTo>
                    <a:pt x="193" y="364"/>
                  </a:lnTo>
                  <a:lnTo>
                    <a:pt x="193" y="363"/>
                  </a:lnTo>
                  <a:lnTo>
                    <a:pt x="195" y="362"/>
                  </a:lnTo>
                  <a:lnTo>
                    <a:pt x="196" y="362"/>
                  </a:lnTo>
                  <a:lnTo>
                    <a:pt x="196" y="363"/>
                  </a:lnTo>
                  <a:lnTo>
                    <a:pt x="199" y="366"/>
                  </a:lnTo>
                  <a:lnTo>
                    <a:pt x="204" y="370"/>
                  </a:lnTo>
                  <a:close/>
                  <a:moveTo>
                    <a:pt x="193" y="361"/>
                  </a:moveTo>
                  <a:lnTo>
                    <a:pt x="193" y="362"/>
                  </a:lnTo>
                  <a:lnTo>
                    <a:pt x="193" y="361"/>
                  </a:lnTo>
                  <a:lnTo>
                    <a:pt x="193" y="362"/>
                  </a:lnTo>
                  <a:lnTo>
                    <a:pt x="193" y="363"/>
                  </a:lnTo>
                  <a:lnTo>
                    <a:pt x="192" y="363"/>
                  </a:lnTo>
                  <a:lnTo>
                    <a:pt x="192" y="362"/>
                  </a:lnTo>
                  <a:lnTo>
                    <a:pt x="191" y="362"/>
                  </a:lnTo>
                  <a:lnTo>
                    <a:pt x="191" y="363"/>
                  </a:lnTo>
                  <a:lnTo>
                    <a:pt x="190" y="364"/>
                  </a:lnTo>
                  <a:lnTo>
                    <a:pt x="190" y="363"/>
                  </a:lnTo>
                  <a:lnTo>
                    <a:pt x="191" y="359"/>
                  </a:lnTo>
                  <a:lnTo>
                    <a:pt x="191" y="358"/>
                  </a:lnTo>
                  <a:lnTo>
                    <a:pt x="192" y="358"/>
                  </a:lnTo>
                  <a:lnTo>
                    <a:pt x="192" y="359"/>
                  </a:lnTo>
                  <a:lnTo>
                    <a:pt x="193" y="359"/>
                  </a:lnTo>
                  <a:lnTo>
                    <a:pt x="193" y="361"/>
                  </a:lnTo>
                  <a:close/>
                  <a:moveTo>
                    <a:pt x="226" y="298"/>
                  </a:moveTo>
                  <a:lnTo>
                    <a:pt x="225" y="298"/>
                  </a:lnTo>
                  <a:lnTo>
                    <a:pt x="225" y="297"/>
                  </a:lnTo>
                  <a:lnTo>
                    <a:pt x="226" y="298"/>
                  </a:lnTo>
                  <a:close/>
                  <a:moveTo>
                    <a:pt x="291" y="163"/>
                  </a:moveTo>
                  <a:lnTo>
                    <a:pt x="293" y="164"/>
                  </a:lnTo>
                  <a:lnTo>
                    <a:pt x="296" y="164"/>
                  </a:lnTo>
                  <a:lnTo>
                    <a:pt x="297" y="165"/>
                  </a:lnTo>
                  <a:lnTo>
                    <a:pt x="298" y="165"/>
                  </a:lnTo>
                  <a:lnTo>
                    <a:pt x="299" y="167"/>
                  </a:lnTo>
                  <a:lnTo>
                    <a:pt x="300" y="169"/>
                  </a:lnTo>
                  <a:lnTo>
                    <a:pt x="300" y="170"/>
                  </a:lnTo>
                  <a:lnTo>
                    <a:pt x="300" y="171"/>
                  </a:lnTo>
                  <a:lnTo>
                    <a:pt x="306" y="174"/>
                  </a:lnTo>
                  <a:lnTo>
                    <a:pt x="311" y="179"/>
                  </a:lnTo>
                  <a:lnTo>
                    <a:pt x="315" y="179"/>
                  </a:lnTo>
                  <a:lnTo>
                    <a:pt x="315" y="180"/>
                  </a:lnTo>
                  <a:lnTo>
                    <a:pt x="316" y="181"/>
                  </a:lnTo>
                  <a:lnTo>
                    <a:pt x="321" y="181"/>
                  </a:lnTo>
                  <a:lnTo>
                    <a:pt x="322" y="181"/>
                  </a:lnTo>
                  <a:lnTo>
                    <a:pt x="321" y="181"/>
                  </a:lnTo>
                  <a:lnTo>
                    <a:pt x="319" y="181"/>
                  </a:lnTo>
                  <a:lnTo>
                    <a:pt x="319" y="183"/>
                  </a:lnTo>
                  <a:lnTo>
                    <a:pt x="319" y="184"/>
                  </a:lnTo>
                  <a:lnTo>
                    <a:pt x="317" y="188"/>
                  </a:lnTo>
                  <a:lnTo>
                    <a:pt x="317" y="189"/>
                  </a:lnTo>
                  <a:lnTo>
                    <a:pt x="317" y="190"/>
                  </a:lnTo>
                  <a:lnTo>
                    <a:pt x="317" y="191"/>
                  </a:lnTo>
                  <a:lnTo>
                    <a:pt x="318" y="191"/>
                  </a:lnTo>
                  <a:lnTo>
                    <a:pt x="318" y="192"/>
                  </a:lnTo>
                  <a:lnTo>
                    <a:pt x="318" y="191"/>
                  </a:lnTo>
                  <a:lnTo>
                    <a:pt x="318" y="190"/>
                  </a:lnTo>
                  <a:lnTo>
                    <a:pt x="318" y="189"/>
                  </a:lnTo>
                  <a:lnTo>
                    <a:pt x="318" y="188"/>
                  </a:lnTo>
                  <a:lnTo>
                    <a:pt x="321" y="187"/>
                  </a:lnTo>
                  <a:lnTo>
                    <a:pt x="321" y="186"/>
                  </a:lnTo>
                  <a:lnTo>
                    <a:pt x="322" y="183"/>
                  </a:lnTo>
                  <a:lnTo>
                    <a:pt x="322" y="182"/>
                  </a:lnTo>
                  <a:lnTo>
                    <a:pt x="322" y="181"/>
                  </a:lnTo>
                  <a:lnTo>
                    <a:pt x="323" y="181"/>
                  </a:lnTo>
                  <a:lnTo>
                    <a:pt x="324" y="182"/>
                  </a:lnTo>
                  <a:lnTo>
                    <a:pt x="324" y="280"/>
                  </a:lnTo>
                  <a:lnTo>
                    <a:pt x="323" y="281"/>
                  </a:lnTo>
                  <a:lnTo>
                    <a:pt x="319" y="282"/>
                  </a:lnTo>
                  <a:lnTo>
                    <a:pt x="318" y="284"/>
                  </a:lnTo>
                  <a:lnTo>
                    <a:pt x="317" y="286"/>
                  </a:lnTo>
                  <a:lnTo>
                    <a:pt x="316" y="284"/>
                  </a:lnTo>
                  <a:lnTo>
                    <a:pt x="315" y="284"/>
                  </a:lnTo>
                  <a:lnTo>
                    <a:pt x="315" y="286"/>
                  </a:lnTo>
                  <a:lnTo>
                    <a:pt x="311" y="284"/>
                  </a:lnTo>
                  <a:lnTo>
                    <a:pt x="313" y="283"/>
                  </a:lnTo>
                  <a:lnTo>
                    <a:pt x="311" y="283"/>
                  </a:lnTo>
                  <a:lnTo>
                    <a:pt x="311" y="282"/>
                  </a:lnTo>
                  <a:lnTo>
                    <a:pt x="311" y="283"/>
                  </a:lnTo>
                  <a:lnTo>
                    <a:pt x="310" y="283"/>
                  </a:lnTo>
                  <a:lnTo>
                    <a:pt x="310" y="284"/>
                  </a:lnTo>
                  <a:lnTo>
                    <a:pt x="311" y="286"/>
                  </a:lnTo>
                  <a:lnTo>
                    <a:pt x="311" y="287"/>
                  </a:lnTo>
                  <a:lnTo>
                    <a:pt x="311" y="288"/>
                  </a:lnTo>
                  <a:lnTo>
                    <a:pt x="311" y="289"/>
                  </a:lnTo>
                  <a:lnTo>
                    <a:pt x="313" y="289"/>
                  </a:lnTo>
                  <a:lnTo>
                    <a:pt x="311" y="290"/>
                  </a:lnTo>
                  <a:lnTo>
                    <a:pt x="311" y="292"/>
                  </a:lnTo>
                  <a:lnTo>
                    <a:pt x="309" y="295"/>
                  </a:lnTo>
                  <a:lnTo>
                    <a:pt x="309" y="296"/>
                  </a:lnTo>
                  <a:lnTo>
                    <a:pt x="308" y="297"/>
                  </a:lnTo>
                  <a:lnTo>
                    <a:pt x="308" y="298"/>
                  </a:lnTo>
                  <a:lnTo>
                    <a:pt x="308" y="299"/>
                  </a:lnTo>
                  <a:lnTo>
                    <a:pt x="308" y="300"/>
                  </a:lnTo>
                  <a:lnTo>
                    <a:pt x="308" y="301"/>
                  </a:lnTo>
                  <a:lnTo>
                    <a:pt x="308" y="303"/>
                  </a:lnTo>
                  <a:lnTo>
                    <a:pt x="308" y="304"/>
                  </a:lnTo>
                  <a:lnTo>
                    <a:pt x="308" y="305"/>
                  </a:lnTo>
                  <a:lnTo>
                    <a:pt x="308" y="306"/>
                  </a:lnTo>
                  <a:lnTo>
                    <a:pt x="308" y="307"/>
                  </a:lnTo>
                  <a:lnTo>
                    <a:pt x="308" y="308"/>
                  </a:lnTo>
                  <a:lnTo>
                    <a:pt x="308" y="309"/>
                  </a:lnTo>
                  <a:lnTo>
                    <a:pt x="308" y="311"/>
                  </a:lnTo>
                  <a:lnTo>
                    <a:pt x="308" y="312"/>
                  </a:lnTo>
                  <a:lnTo>
                    <a:pt x="308" y="314"/>
                  </a:lnTo>
                  <a:lnTo>
                    <a:pt x="307" y="317"/>
                  </a:lnTo>
                  <a:lnTo>
                    <a:pt x="305" y="321"/>
                  </a:lnTo>
                  <a:lnTo>
                    <a:pt x="302" y="321"/>
                  </a:lnTo>
                  <a:lnTo>
                    <a:pt x="299" y="323"/>
                  </a:lnTo>
                  <a:lnTo>
                    <a:pt x="297" y="324"/>
                  </a:lnTo>
                  <a:lnTo>
                    <a:pt x="293" y="325"/>
                  </a:lnTo>
                  <a:lnTo>
                    <a:pt x="290" y="324"/>
                  </a:lnTo>
                  <a:lnTo>
                    <a:pt x="291" y="324"/>
                  </a:lnTo>
                  <a:lnTo>
                    <a:pt x="291" y="323"/>
                  </a:lnTo>
                  <a:lnTo>
                    <a:pt x="291" y="322"/>
                  </a:lnTo>
                  <a:lnTo>
                    <a:pt x="290" y="322"/>
                  </a:lnTo>
                  <a:lnTo>
                    <a:pt x="290" y="321"/>
                  </a:lnTo>
                  <a:lnTo>
                    <a:pt x="289" y="322"/>
                  </a:lnTo>
                  <a:lnTo>
                    <a:pt x="286" y="324"/>
                  </a:lnTo>
                  <a:lnTo>
                    <a:pt x="285" y="326"/>
                  </a:lnTo>
                  <a:lnTo>
                    <a:pt x="284" y="328"/>
                  </a:lnTo>
                  <a:lnTo>
                    <a:pt x="283" y="330"/>
                  </a:lnTo>
                  <a:lnTo>
                    <a:pt x="283" y="331"/>
                  </a:lnTo>
                  <a:lnTo>
                    <a:pt x="282" y="331"/>
                  </a:lnTo>
                  <a:lnTo>
                    <a:pt x="281" y="331"/>
                  </a:lnTo>
                  <a:lnTo>
                    <a:pt x="280" y="332"/>
                  </a:lnTo>
                  <a:lnTo>
                    <a:pt x="279" y="332"/>
                  </a:lnTo>
                  <a:lnTo>
                    <a:pt x="275" y="336"/>
                  </a:lnTo>
                  <a:lnTo>
                    <a:pt x="274" y="337"/>
                  </a:lnTo>
                  <a:lnTo>
                    <a:pt x="274" y="338"/>
                  </a:lnTo>
                  <a:lnTo>
                    <a:pt x="273" y="339"/>
                  </a:lnTo>
                  <a:lnTo>
                    <a:pt x="268" y="339"/>
                  </a:lnTo>
                  <a:lnTo>
                    <a:pt x="267" y="339"/>
                  </a:lnTo>
                  <a:lnTo>
                    <a:pt x="266" y="337"/>
                  </a:lnTo>
                  <a:lnTo>
                    <a:pt x="264" y="334"/>
                  </a:lnTo>
                  <a:lnTo>
                    <a:pt x="263" y="332"/>
                  </a:lnTo>
                  <a:lnTo>
                    <a:pt x="261" y="324"/>
                  </a:lnTo>
                  <a:lnTo>
                    <a:pt x="260" y="322"/>
                  </a:lnTo>
                  <a:lnTo>
                    <a:pt x="259" y="320"/>
                  </a:lnTo>
                  <a:lnTo>
                    <a:pt x="259" y="319"/>
                  </a:lnTo>
                  <a:lnTo>
                    <a:pt x="258" y="319"/>
                  </a:lnTo>
                  <a:lnTo>
                    <a:pt x="257" y="317"/>
                  </a:lnTo>
                  <a:lnTo>
                    <a:pt x="257" y="316"/>
                  </a:lnTo>
                  <a:lnTo>
                    <a:pt x="256" y="313"/>
                  </a:lnTo>
                  <a:lnTo>
                    <a:pt x="254" y="311"/>
                  </a:lnTo>
                  <a:lnTo>
                    <a:pt x="249" y="308"/>
                  </a:lnTo>
                  <a:lnTo>
                    <a:pt x="244" y="305"/>
                  </a:lnTo>
                  <a:lnTo>
                    <a:pt x="241" y="303"/>
                  </a:lnTo>
                  <a:lnTo>
                    <a:pt x="240" y="301"/>
                  </a:lnTo>
                  <a:lnTo>
                    <a:pt x="237" y="299"/>
                  </a:lnTo>
                  <a:lnTo>
                    <a:pt x="235" y="298"/>
                  </a:lnTo>
                  <a:lnTo>
                    <a:pt x="239" y="298"/>
                  </a:lnTo>
                  <a:lnTo>
                    <a:pt x="240" y="298"/>
                  </a:lnTo>
                  <a:lnTo>
                    <a:pt x="240" y="299"/>
                  </a:lnTo>
                  <a:lnTo>
                    <a:pt x="241" y="298"/>
                  </a:lnTo>
                  <a:lnTo>
                    <a:pt x="240" y="298"/>
                  </a:lnTo>
                  <a:lnTo>
                    <a:pt x="240" y="297"/>
                  </a:lnTo>
                  <a:lnTo>
                    <a:pt x="235" y="297"/>
                  </a:lnTo>
                  <a:lnTo>
                    <a:pt x="231" y="297"/>
                  </a:lnTo>
                  <a:lnTo>
                    <a:pt x="227" y="298"/>
                  </a:lnTo>
                  <a:lnTo>
                    <a:pt x="226" y="298"/>
                  </a:lnTo>
                  <a:lnTo>
                    <a:pt x="227" y="297"/>
                  </a:lnTo>
                  <a:lnTo>
                    <a:pt x="229" y="296"/>
                  </a:lnTo>
                  <a:lnTo>
                    <a:pt x="229" y="295"/>
                  </a:lnTo>
                  <a:lnTo>
                    <a:pt x="229" y="294"/>
                  </a:lnTo>
                  <a:lnTo>
                    <a:pt x="229" y="292"/>
                  </a:lnTo>
                  <a:lnTo>
                    <a:pt x="229" y="291"/>
                  </a:lnTo>
                  <a:lnTo>
                    <a:pt x="229" y="290"/>
                  </a:lnTo>
                  <a:lnTo>
                    <a:pt x="227" y="290"/>
                  </a:lnTo>
                  <a:lnTo>
                    <a:pt x="229" y="289"/>
                  </a:lnTo>
                  <a:lnTo>
                    <a:pt x="230" y="288"/>
                  </a:lnTo>
                  <a:lnTo>
                    <a:pt x="231" y="288"/>
                  </a:lnTo>
                  <a:lnTo>
                    <a:pt x="231" y="287"/>
                  </a:lnTo>
                  <a:lnTo>
                    <a:pt x="230" y="287"/>
                  </a:lnTo>
                  <a:lnTo>
                    <a:pt x="230" y="286"/>
                  </a:lnTo>
                  <a:lnTo>
                    <a:pt x="230" y="284"/>
                  </a:lnTo>
                  <a:lnTo>
                    <a:pt x="230" y="283"/>
                  </a:lnTo>
                  <a:lnTo>
                    <a:pt x="231" y="284"/>
                  </a:lnTo>
                  <a:lnTo>
                    <a:pt x="232" y="283"/>
                  </a:lnTo>
                  <a:lnTo>
                    <a:pt x="232" y="282"/>
                  </a:lnTo>
                  <a:lnTo>
                    <a:pt x="232" y="281"/>
                  </a:lnTo>
                  <a:lnTo>
                    <a:pt x="232" y="282"/>
                  </a:lnTo>
                  <a:lnTo>
                    <a:pt x="232" y="281"/>
                  </a:lnTo>
                  <a:lnTo>
                    <a:pt x="232" y="280"/>
                  </a:lnTo>
                  <a:lnTo>
                    <a:pt x="232" y="279"/>
                  </a:lnTo>
                  <a:lnTo>
                    <a:pt x="233" y="279"/>
                  </a:lnTo>
                  <a:lnTo>
                    <a:pt x="233" y="278"/>
                  </a:lnTo>
                  <a:lnTo>
                    <a:pt x="234" y="276"/>
                  </a:lnTo>
                  <a:lnTo>
                    <a:pt x="233" y="276"/>
                  </a:lnTo>
                  <a:lnTo>
                    <a:pt x="233" y="275"/>
                  </a:lnTo>
                  <a:lnTo>
                    <a:pt x="234" y="275"/>
                  </a:lnTo>
                  <a:lnTo>
                    <a:pt x="234" y="274"/>
                  </a:lnTo>
                  <a:lnTo>
                    <a:pt x="235" y="273"/>
                  </a:lnTo>
                  <a:lnTo>
                    <a:pt x="235" y="272"/>
                  </a:lnTo>
                  <a:lnTo>
                    <a:pt x="237" y="271"/>
                  </a:lnTo>
                  <a:lnTo>
                    <a:pt x="239" y="269"/>
                  </a:lnTo>
                  <a:lnTo>
                    <a:pt x="240" y="269"/>
                  </a:lnTo>
                  <a:lnTo>
                    <a:pt x="240" y="267"/>
                  </a:lnTo>
                  <a:lnTo>
                    <a:pt x="240" y="266"/>
                  </a:lnTo>
                  <a:lnTo>
                    <a:pt x="239" y="266"/>
                  </a:lnTo>
                  <a:lnTo>
                    <a:pt x="239" y="265"/>
                  </a:lnTo>
                  <a:lnTo>
                    <a:pt x="238" y="265"/>
                  </a:lnTo>
                  <a:lnTo>
                    <a:pt x="239" y="265"/>
                  </a:lnTo>
                  <a:lnTo>
                    <a:pt x="239" y="264"/>
                  </a:lnTo>
                  <a:lnTo>
                    <a:pt x="239" y="263"/>
                  </a:lnTo>
                  <a:lnTo>
                    <a:pt x="240" y="263"/>
                  </a:lnTo>
                  <a:lnTo>
                    <a:pt x="240" y="262"/>
                  </a:lnTo>
                  <a:lnTo>
                    <a:pt x="240" y="261"/>
                  </a:lnTo>
                  <a:lnTo>
                    <a:pt x="240" y="262"/>
                  </a:lnTo>
                  <a:lnTo>
                    <a:pt x="240" y="261"/>
                  </a:lnTo>
                  <a:lnTo>
                    <a:pt x="240" y="259"/>
                  </a:lnTo>
                  <a:lnTo>
                    <a:pt x="240" y="258"/>
                  </a:lnTo>
                  <a:lnTo>
                    <a:pt x="240" y="257"/>
                  </a:lnTo>
                  <a:lnTo>
                    <a:pt x="239" y="257"/>
                  </a:lnTo>
                  <a:lnTo>
                    <a:pt x="239" y="256"/>
                  </a:lnTo>
                  <a:lnTo>
                    <a:pt x="239" y="255"/>
                  </a:lnTo>
                  <a:lnTo>
                    <a:pt x="238" y="254"/>
                  </a:lnTo>
                  <a:lnTo>
                    <a:pt x="238" y="253"/>
                  </a:lnTo>
                  <a:lnTo>
                    <a:pt x="239" y="253"/>
                  </a:lnTo>
                  <a:lnTo>
                    <a:pt x="240" y="253"/>
                  </a:lnTo>
                  <a:lnTo>
                    <a:pt x="240" y="254"/>
                  </a:lnTo>
                  <a:lnTo>
                    <a:pt x="243" y="251"/>
                  </a:lnTo>
                  <a:lnTo>
                    <a:pt x="244" y="251"/>
                  </a:lnTo>
                  <a:lnTo>
                    <a:pt x="246" y="251"/>
                  </a:lnTo>
                  <a:lnTo>
                    <a:pt x="247" y="250"/>
                  </a:lnTo>
                  <a:lnTo>
                    <a:pt x="248" y="249"/>
                  </a:lnTo>
                  <a:lnTo>
                    <a:pt x="247" y="248"/>
                  </a:lnTo>
                  <a:lnTo>
                    <a:pt x="247" y="247"/>
                  </a:lnTo>
                  <a:lnTo>
                    <a:pt x="246" y="247"/>
                  </a:lnTo>
                  <a:lnTo>
                    <a:pt x="246" y="246"/>
                  </a:lnTo>
                  <a:lnTo>
                    <a:pt x="246" y="245"/>
                  </a:lnTo>
                  <a:lnTo>
                    <a:pt x="243" y="245"/>
                  </a:lnTo>
                  <a:lnTo>
                    <a:pt x="244" y="246"/>
                  </a:lnTo>
                  <a:lnTo>
                    <a:pt x="243" y="246"/>
                  </a:lnTo>
                  <a:lnTo>
                    <a:pt x="242" y="244"/>
                  </a:lnTo>
                  <a:lnTo>
                    <a:pt x="242" y="242"/>
                  </a:lnTo>
                  <a:lnTo>
                    <a:pt x="242" y="241"/>
                  </a:lnTo>
                  <a:lnTo>
                    <a:pt x="242" y="240"/>
                  </a:lnTo>
                  <a:lnTo>
                    <a:pt x="242" y="239"/>
                  </a:lnTo>
                  <a:lnTo>
                    <a:pt x="243" y="239"/>
                  </a:lnTo>
                  <a:lnTo>
                    <a:pt x="244" y="238"/>
                  </a:lnTo>
                  <a:lnTo>
                    <a:pt x="244" y="237"/>
                  </a:lnTo>
                  <a:lnTo>
                    <a:pt x="244" y="236"/>
                  </a:lnTo>
                  <a:lnTo>
                    <a:pt x="246" y="234"/>
                  </a:lnTo>
                  <a:lnTo>
                    <a:pt x="246" y="233"/>
                  </a:lnTo>
                  <a:lnTo>
                    <a:pt x="247" y="231"/>
                  </a:lnTo>
                  <a:lnTo>
                    <a:pt x="247" y="229"/>
                  </a:lnTo>
                  <a:lnTo>
                    <a:pt x="248" y="228"/>
                  </a:lnTo>
                  <a:lnTo>
                    <a:pt x="249" y="227"/>
                  </a:lnTo>
                  <a:lnTo>
                    <a:pt x="248" y="225"/>
                  </a:lnTo>
                  <a:lnTo>
                    <a:pt x="248" y="224"/>
                  </a:lnTo>
                  <a:lnTo>
                    <a:pt x="249" y="224"/>
                  </a:lnTo>
                  <a:lnTo>
                    <a:pt x="250" y="222"/>
                  </a:lnTo>
                  <a:lnTo>
                    <a:pt x="250" y="221"/>
                  </a:lnTo>
                  <a:lnTo>
                    <a:pt x="252" y="221"/>
                  </a:lnTo>
                  <a:lnTo>
                    <a:pt x="252" y="220"/>
                  </a:lnTo>
                  <a:lnTo>
                    <a:pt x="254" y="219"/>
                  </a:lnTo>
                  <a:lnTo>
                    <a:pt x="254" y="216"/>
                  </a:lnTo>
                  <a:lnTo>
                    <a:pt x="254" y="215"/>
                  </a:lnTo>
                  <a:lnTo>
                    <a:pt x="254" y="214"/>
                  </a:lnTo>
                  <a:lnTo>
                    <a:pt x="254" y="213"/>
                  </a:lnTo>
                  <a:lnTo>
                    <a:pt x="254" y="212"/>
                  </a:lnTo>
                  <a:lnTo>
                    <a:pt x="255" y="212"/>
                  </a:lnTo>
                  <a:lnTo>
                    <a:pt x="256" y="209"/>
                  </a:lnTo>
                  <a:lnTo>
                    <a:pt x="257" y="209"/>
                  </a:lnTo>
                  <a:lnTo>
                    <a:pt x="257" y="208"/>
                  </a:lnTo>
                  <a:lnTo>
                    <a:pt x="257" y="207"/>
                  </a:lnTo>
                  <a:lnTo>
                    <a:pt x="258" y="206"/>
                  </a:lnTo>
                  <a:lnTo>
                    <a:pt x="257" y="204"/>
                  </a:lnTo>
                  <a:lnTo>
                    <a:pt x="257" y="203"/>
                  </a:lnTo>
                  <a:lnTo>
                    <a:pt x="256" y="203"/>
                  </a:lnTo>
                  <a:lnTo>
                    <a:pt x="252" y="202"/>
                  </a:lnTo>
                  <a:lnTo>
                    <a:pt x="251" y="202"/>
                  </a:lnTo>
                  <a:lnTo>
                    <a:pt x="251" y="200"/>
                  </a:lnTo>
                  <a:lnTo>
                    <a:pt x="251" y="199"/>
                  </a:lnTo>
                  <a:lnTo>
                    <a:pt x="251" y="198"/>
                  </a:lnTo>
                  <a:lnTo>
                    <a:pt x="251" y="197"/>
                  </a:lnTo>
                  <a:lnTo>
                    <a:pt x="250" y="196"/>
                  </a:lnTo>
                  <a:lnTo>
                    <a:pt x="250" y="195"/>
                  </a:lnTo>
                  <a:lnTo>
                    <a:pt x="249" y="195"/>
                  </a:lnTo>
                  <a:lnTo>
                    <a:pt x="249" y="194"/>
                  </a:lnTo>
                  <a:lnTo>
                    <a:pt x="249" y="192"/>
                  </a:lnTo>
                  <a:lnTo>
                    <a:pt x="249" y="191"/>
                  </a:lnTo>
                  <a:lnTo>
                    <a:pt x="248" y="190"/>
                  </a:lnTo>
                  <a:lnTo>
                    <a:pt x="248" y="189"/>
                  </a:lnTo>
                  <a:lnTo>
                    <a:pt x="248" y="188"/>
                  </a:lnTo>
                  <a:lnTo>
                    <a:pt x="248" y="187"/>
                  </a:lnTo>
                  <a:lnTo>
                    <a:pt x="248" y="186"/>
                  </a:lnTo>
                  <a:lnTo>
                    <a:pt x="247" y="184"/>
                  </a:lnTo>
                  <a:lnTo>
                    <a:pt x="247" y="183"/>
                  </a:lnTo>
                  <a:lnTo>
                    <a:pt x="247" y="182"/>
                  </a:lnTo>
                  <a:lnTo>
                    <a:pt x="247" y="181"/>
                  </a:lnTo>
                  <a:lnTo>
                    <a:pt x="247" y="179"/>
                  </a:lnTo>
                  <a:lnTo>
                    <a:pt x="246" y="179"/>
                  </a:lnTo>
                  <a:lnTo>
                    <a:pt x="244" y="179"/>
                  </a:lnTo>
                  <a:lnTo>
                    <a:pt x="244" y="178"/>
                  </a:lnTo>
                  <a:lnTo>
                    <a:pt x="246" y="177"/>
                  </a:lnTo>
                  <a:lnTo>
                    <a:pt x="244" y="177"/>
                  </a:lnTo>
                  <a:lnTo>
                    <a:pt x="243" y="177"/>
                  </a:lnTo>
                  <a:lnTo>
                    <a:pt x="243" y="175"/>
                  </a:lnTo>
                  <a:lnTo>
                    <a:pt x="243" y="174"/>
                  </a:lnTo>
                  <a:lnTo>
                    <a:pt x="244" y="174"/>
                  </a:lnTo>
                  <a:lnTo>
                    <a:pt x="249" y="173"/>
                  </a:lnTo>
                  <a:lnTo>
                    <a:pt x="251" y="173"/>
                  </a:lnTo>
                  <a:lnTo>
                    <a:pt x="252" y="173"/>
                  </a:lnTo>
                  <a:lnTo>
                    <a:pt x="254" y="173"/>
                  </a:lnTo>
                  <a:lnTo>
                    <a:pt x="254" y="172"/>
                  </a:lnTo>
                  <a:lnTo>
                    <a:pt x="258" y="171"/>
                  </a:lnTo>
                  <a:lnTo>
                    <a:pt x="259" y="171"/>
                  </a:lnTo>
                  <a:lnTo>
                    <a:pt x="263" y="171"/>
                  </a:lnTo>
                  <a:lnTo>
                    <a:pt x="265" y="169"/>
                  </a:lnTo>
                  <a:lnTo>
                    <a:pt x="269" y="169"/>
                  </a:lnTo>
                  <a:lnTo>
                    <a:pt x="275" y="169"/>
                  </a:lnTo>
                  <a:lnTo>
                    <a:pt x="279" y="167"/>
                  </a:lnTo>
                  <a:lnTo>
                    <a:pt x="283" y="166"/>
                  </a:lnTo>
                  <a:lnTo>
                    <a:pt x="288" y="164"/>
                  </a:lnTo>
                  <a:lnTo>
                    <a:pt x="291" y="163"/>
                  </a:lnTo>
                  <a:close/>
                  <a:moveTo>
                    <a:pt x="324" y="100"/>
                  </a:moveTo>
                  <a:lnTo>
                    <a:pt x="324" y="103"/>
                  </a:lnTo>
                  <a:lnTo>
                    <a:pt x="323" y="103"/>
                  </a:lnTo>
                  <a:lnTo>
                    <a:pt x="323" y="102"/>
                  </a:lnTo>
                  <a:lnTo>
                    <a:pt x="324" y="100"/>
                  </a:lnTo>
                  <a:close/>
                  <a:moveTo>
                    <a:pt x="298" y="95"/>
                  </a:moveTo>
                  <a:lnTo>
                    <a:pt x="297" y="95"/>
                  </a:lnTo>
                  <a:lnTo>
                    <a:pt x="296" y="94"/>
                  </a:lnTo>
                  <a:lnTo>
                    <a:pt x="296" y="92"/>
                  </a:lnTo>
                  <a:lnTo>
                    <a:pt x="296" y="91"/>
                  </a:lnTo>
                  <a:lnTo>
                    <a:pt x="298" y="90"/>
                  </a:lnTo>
                  <a:lnTo>
                    <a:pt x="298" y="89"/>
                  </a:lnTo>
                  <a:lnTo>
                    <a:pt x="299" y="89"/>
                  </a:lnTo>
                  <a:lnTo>
                    <a:pt x="299" y="88"/>
                  </a:lnTo>
                  <a:lnTo>
                    <a:pt x="299" y="86"/>
                  </a:lnTo>
                  <a:lnTo>
                    <a:pt x="299" y="85"/>
                  </a:lnTo>
                  <a:lnTo>
                    <a:pt x="299" y="83"/>
                  </a:lnTo>
                  <a:lnTo>
                    <a:pt x="299" y="82"/>
                  </a:lnTo>
                  <a:lnTo>
                    <a:pt x="300" y="82"/>
                  </a:lnTo>
                  <a:lnTo>
                    <a:pt x="301" y="82"/>
                  </a:lnTo>
                  <a:lnTo>
                    <a:pt x="301" y="83"/>
                  </a:lnTo>
                  <a:lnTo>
                    <a:pt x="301" y="85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9"/>
                  </a:lnTo>
                  <a:lnTo>
                    <a:pt x="300" y="90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8" y="95"/>
                  </a:lnTo>
                  <a:close/>
                  <a:moveTo>
                    <a:pt x="324" y="0"/>
                  </a:moveTo>
                  <a:lnTo>
                    <a:pt x="324" y="64"/>
                  </a:lnTo>
                  <a:lnTo>
                    <a:pt x="323" y="63"/>
                  </a:lnTo>
                  <a:lnTo>
                    <a:pt x="323" y="62"/>
                  </a:lnTo>
                  <a:lnTo>
                    <a:pt x="323" y="61"/>
                  </a:lnTo>
                  <a:lnTo>
                    <a:pt x="322" y="56"/>
                  </a:lnTo>
                  <a:lnTo>
                    <a:pt x="322" y="55"/>
                  </a:lnTo>
                  <a:lnTo>
                    <a:pt x="322" y="56"/>
                  </a:lnTo>
                  <a:lnTo>
                    <a:pt x="322" y="57"/>
                  </a:lnTo>
                  <a:lnTo>
                    <a:pt x="321" y="58"/>
                  </a:lnTo>
                  <a:lnTo>
                    <a:pt x="319" y="57"/>
                  </a:lnTo>
                  <a:lnTo>
                    <a:pt x="318" y="57"/>
                  </a:lnTo>
                  <a:lnTo>
                    <a:pt x="319" y="58"/>
                  </a:lnTo>
                  <a:lnTo>
                    <a:pt x="319" y="60"/>
                  </a:lnTo>
                  <a:lnTo>
                    <a:pt x="319" y="61"/>
                  </a:lnTo>
                  <a:lnTo>
                    <a:pt x="319" y="62"/>
                  </a:lnTo>
                  <a:lnTo>
                    <a:pt x="318" y="62"/>
                  </a:lnTo>
                  <a:lnTo>
                    <a:pt x="319" y="62"/>
                  </a:lnTo>
                  <a:lnTo>
                    <a:pt x="321" y="65"/>
                  </a:lnTo>
                  <a:lnTo>
                    <a:pt x="321" y="66"/>
                  </a:lnTo>
                  <a:lnTo>
                    <a:pt x="321" y="68"/>
                  </a:lnTo>
                  <a:lnTo>
                    <a:pt x="321" y="69"/>
                  </a:lnTo>
                  <a:lnTo>
                    <a:pt x="319" y="68"/>
                  </a:lnTo>
                  <a:lnTo>
                    <a:pt x="318" y="68"/>
                  </a:lnTo>
                  <a:lnTo>
                    <a:pt x="319" y="70"/>
                  </a:lnTo>
                  <a:lnTo>
                    <a:pt x="321" y="70"/>
                  </a:lnTo>
                  <a:lnTo>
                    <a:pt x="321" y="71"/>
                  </a:lnTo>
                  <a:lnTo>
                    <a:pt x="317" y="71"/>
                  </a:lnTo>
                  <a:lnTo>
                    <a:pt x="317" y="72"/>
                  </a:lnTo>
                  <a:lnTo>
                    <a:pt x="318" y="72"/>
                  </a:lnTo>
                  <a:lnTo>
                    <a:pt x="319" y="72"/>
                  </a:lnTo>
                  <a:lnTo>
                    <a:pt x="322" y="75"/>
                  </a:lnTo>
                  <a:lnTo>
                    <a:pt x="322" y="78"/>
                  </a:lnTo>
                  <a:lnTo>
                    <a:pt x="322" y="80"/>
                  </a:lnTo>
                  <a:lnTo>
                    <a:pt x="321" y="79"/>
                  </a:lnTo>
                  <a:lnTo>
                    <a:pt x="319" y="79"/>
                  </a:lnTo>
                  <a:lnTo>
                    <a:pt x="318" y="81"/>
                  </a:lnTo>
                  <a:lnTo>
                    <a:pt x="319" y="82"/>
                  </a:lnTo>
                  <a:lnTo>
                    <a:pt x="321" y="82"/>
                  </a:lnTo>
                  <a:lnTo>
                    <a:pt x="321" y="83"/>
                  </a:lnTo>
                  <a:lnTo>
                    <a:pt x="319" y="83"/>
                  </a:lnTo>
                  <a:lnTo>
                    <a:pt x="318" y="83"/>
                  </a:lnTo>
                  <a:lnTo>
                    <a:pt x="318" y="85"/>
                  </a:lnTo>
                  <a:lnTo>
                    <a:pt x="317" y="86"/>
                  </a:lnTo>
                  <a:lnTo>
                    <a:pt x="316" y="87"/>
                  </a:lnTo>
                  <a:lnTo>
                    <a:pt x="314" y="88"/>
                  </a:lnTo>
                  <a:lnTo>
                    <a:pt x="313" y="87"/>
                  </a:lnTo>
                  <a:lnTo>
                    <a:pt x="313" y="86"/>
                  </a:lnTo>
                  <a:lnTo>
                    <a:pt x="313" y="85"/>
                  </a:lnTo>
                  <a:lnTo>
                    <a:pt x="311" y="85"/>
                  </a:lnTo>
                  <a:lnTo>
                    <a:pt x="311" y="86"/>
                  </a:lnTo>
                  <a:lnTo>
                    <a:pt x="311" y="87"/>
                  </a:lnTo>
                  <a:lnTo>
                    <a:pt x="310" y="88"/>
                  </a:lnTo>
                  <a:lnTo>
                    <a:pt x="310" y="89"/>
                  </a:lnTo>
                  <a:lnTo>
                    <a:pt x="309" y="90"/>
                  </a:lnTo>
                  <a:lnTo>
                    <a:pt x="308" y="90"/>
                  </a:lnTo>
                  <a:lnTo>
                    <a:pt x="307" y="89"/>
                  </a:lnTo>
                  <a:lnTo>
                    <a:pt x="307" y="88"/>
                  </a:lnTo>
                  <a:lnTo>
                    <a:pt x="307" y="87"/>
                  </a:lnTo>
                  <a:lnTo>
                    <a:pt x="307" y="85"/>
                  </a:lnTo>
                  <a:lnTo>
                    <a:pt x="307" y="83"/>
                  </a:lnTo>
                  <a:lnTo>
                    <a:pt x="308" y="82"/>
                  </a:lnTo>
                  <a:lnTo>
                    <a:pt x="308" y="81"/>
                  </a:lnTo>
                  <a:lnTo>
                    <a:pt x="308" y="80"/>
                  </a:lnTo>
                  <a:lnTo>
                    <a:pt x="308" y="79"/>
                  </a:lnTo>
                  <a:lnTo>
                    <a:pt x="308" y="78"/>
                  </a:lnTo>
                  <a:lnTo>
                    <a:pt x="307" y="78"/>
                  </a:lnTo>
                  <a:lnTo>
                    <a:pt x="306" y="78"/>
                  </a:lnTo>
                  <a:lnTo>
                    <a:pt x="306" y="79"/>
                  </a:lnTo>
                  <a:lnTo>
                    <a:pt x="305" y="79"/>
                  </a:lnTo>
                  <a:lnTo>
                    <a:pt x="305" y="78"/>
                  </a:lnTo>
                  <a:lnTo>
                    <a:pt x="303" y="77"/>
                  </a:lnTo>
                  <a:lnTo>
                    <a:pt x="303" y="74"/>
                  </a:lnTo>
                  <a:lnTo>
                    <a:pt x="303" y="73"/>
                  </a:lnTo>
                  <a:lnTo>
                    <a:pt x="305" y="72"/>
                  </a:lnTo>
                  <a:lnTo>
                    <a:pt x="303" y="72"/>
                  </a:lnTo>
                  <a:lnTo>
                    <a:pt x="303" y="71"/>
                  </a:lnTo>
                  <a:lnTo>
                    <a:pt x="303" y="70"/>
                  </a:lnTo>
                  <a:lnTo>
                    <a:pt x="305" y="70"/>
                  </a:lnTo>
                  <a:lnTo>
                    <a:pt x="303" y="69"/>
                  </a:lnTo>
                  <a:lnTo>
                    <a:pt x="302" y="68"/>
                  </a:lnTo>
                  <a:lnTo>
                    <a:pt x="301" y="66"/>
                  </a:lnTo>
                  <a:lnTo>
                    <a:pt x="301" y="65"/>
                  </a:lnTo>
                  <a:lnTo>
                    <a:pt x="301" y="66"/>
                  </a:lnTo>
                  <a:lnTo>
                    <a:pt x="300" y="68"/>
                  </a:lnTo>
                  <a:lnTo>
                    <a:pt x="299" y="70"/>
                  </a:lnTo>
                  <a:lnTo>
                    <a:pt x="299" y="72"/>
                  </a:lnTo>
                  <a:lnTo>
                    <a:pt x="299" y="73"/>
                  </a:lnTo>
                  <a:lnTo>
                    <a:pt x="299" y="74"/>
                  </a:lnTo>
                  <a:lnTo>
                    <a:pt x="300" y="77"/>
                  </a:lnTo>
                  <a:lnTo>
                    <a:pt x="300" y="78"/>
                  </a:lnTo>
                  <a:lnTo>
                    <a:pt x="300" y="79"/>
                  </a:lnTo>
                  <a:lnTo>
                    <a:pt x="300" y="80"/>
                  </a:lnTo>
                  <a:lnTo>
                    <a:pt x="300" y="81"/>
                  </a:lnTo>
                  <a:lnTo>
                    <a:pt x="299" y="81"/>
                  </a:lnTo>
                  <a:lnTo>
                    <a:pt x="299" y="80"/>
                  </a:lnTo>
                  <a:lnTo>
                    <a:pt x="300" y="79"/>
                  </a:lnTo>
                  <a:lnTo>
                    <a:pt x="299" y="78"/>
                  </a:lnTo>
                  <a:lnTo>
                    <a:pt x="298" y="78"/>
                  </a:lnTo>
                  <a:lnTo>
                    <a:pt x="297" y="79"/>
                  </a:lnTo>
                  <a:lnTo>
                    <a:pt x="296" y="80"/>
                  </a:lnTo>
                  <a:lnTo>
                    <a:pt x="296" y="81"/>
                  </a:lnTo>
                  <a:lnTo>
                    <a:pt x="296" y="83"/>
                  </a:lnTo>
                  <a:lnTo>
                    <a:pt x="294" y="83"/>
                  </a:lnTo>
                  <a:lnTo>
                    <a:pt x="294" y="82"/>
                  </a:lnTo>
                  <a:lnTo>
                    <a:pt x="293" y="82"/>
                  </a:lnTo>
                  <a:lnTo>
                    <a:pt x="293" y="81"/>
                  </a:lnTo>
                  <a:lnTo>
                    <a:pt x="292" y="80"/>
                  </a:lnTo>
                  <a:lnTo>
                    <a:pt x="292" y="79"/>
                  </a:lnTo>
                  <a:lnTo>
                    <a:pt x="291" y="79"/>
                  </a:lnTo>
                  <a:lnTo>
                    <a:pt x="289" y="77"/>
                  </a:lnTo>
                  <a:lnTo>
                    <a:pt x="288" y="77"/>
                  </a:lnTo>
                  <a:lnTo>
                    <a:pt x="286" y="75"/>
                  </a:lnTo>
                  <a:lnTo>
                    <a:pt x="284" y="77"/>
                  </a:lnTo>
                  <a:lnTo>
                    <a:pt x="283" y="75"/>
                  </a:lnTo>
                  <a:lnTo>
                    <a:pt x="282" y="77"/>
                  </a:lnTo>
                  <a:lnTo>
                    <a:pt x="283" y="77"/>
                  </a:lnTo>
                  <a:lnTo>
                    <a:pt x="282" y="78"/>
                  </a:lnTo>
                  <a:lnTo>
                    <a:pt x="282" y="79"/>
                  </a:lnTo>
                  <a:lnTo>
                    <a:pt x="283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79" y="82"/>
                  </a:lnTo>
                  <a:lnTo>
                    <a:pt x="275" y="82"/>
                  </a:lnTo>
                  <a:lnTo>
                    <a:pt x="274" y="80"/>
                  </a:lnTo>
                  <a:lnTo>
                    <a:pt x="274" y="79"/>
                  </a:lnTo>
                  <a:lnTo>
                    <a:pt x="275" y="79"/>
                  </a:lnTo>
                  <a:lnTo>
                    <a:pt x="275" y="78"/>
                  </a:lnTo>
                  <a:lnTo>
                    <a:pt x="276" y="77"/>
                  </a:lnTo>
                  <a:lnTo>
                    <a:pt x="275" y="78"/>
                  </a:lnTo>
                  <a:lnTo>
                    <a:pt x="274" y="77"/>
                  </a:lnTo>
                  <a:lnTo>
                    <a:pt x="275" y="77"/>
                  </a:lnTo>
                  <a:lnTo>
                    <a:pt x="276" y="74"/>
                  </a:lnTo>
                  <a:lnTo>
                    <a:pt x="277" y="73"/>
                  </a:lnTo>
                  <a:lnTo>
                    <a:pt x="277" y="72"/>
                  </a:lnTo>
                  <a:lnTo>
                    <a:pt x="277" y="71"/>
                  </a:lnTo>
                  <a:lnTo>
                    <a:pt x="276" y="71"/>
                  </a:lnTo>
                  <a:lnTo>
                    <a:pt x="274" y="71"/>
                  </a:lnTo>
                  <a:lnTo>
                    <a:pt x="277" y="70"/>
                  </a:lnTo>
                  <a:lnTo>
                    <a:pt x="276" y="69"/>
                  </a:lnTo>
                  <a:lnTo>
                    <a:pt x="276" y="68"/>
                  </a:lnTo>
                  <a:lnTo>
                    <a:pt x="275" y="68"/>
                  </a:lnTo>
                  <a:lnTo>
                    <a:pt x="274" y="68"/>
                  </a:lnTo>
                  <a:lnTo>
                    <a:pt x="273" y="69"/>
                  </a:lnTo>
                  <a:lnTo>
                    <a:pt x="272" y="69"/>
                  </a:lnTo>
                  <a:lnTo>
                    <a:pt x="272" y="70"/>
                  </a:lnTo>
                  <a:lnTo>
                    <a:pt x="272" y="71"/>
                  </a:lnTo>
                  <a:lnTo>
                    <a:pt x="271" y="72"/>
                  </a:lnTo>
                  <a:lnTo>
                    <a:pt x="269" y="73"/>
                  </a:lnTo>
                  <a:lnTo>
                    <a:pt x="269" y="72"/>
                  </a:lnTo>
                  <a:lnTo>
                    <a:pt x="269" y="71"/>
                  </a:lnTo>
                  <a:lnTo>
                    <a:pt x="271" y="70"/>
                  </a:lnTo>
                  <a:lnTo>
                    <a:pt x="271" y="69"/>
                  </a:lnTo>
                  <a:lnTo>
                    <a:pt x="271" y="68"/>
                  </a:lnTo>
                  <a:lnTo>
                    <a:pt x="271" y="66"/>
                  </a:lnTo>
                  <a:lnTo>
                    <a:pt x="272" y="66"/>
                  </a:lnTo>
                  <a:lnTo>
                    <a:pt x="272" y="63"/>
                  </a:lnTo>
                  <a:lnTo>
                    <a:pt x="273" y="63"/>
                  </a:lnTo>
                  <a:lnTo>
                    <a:pt x="273" y="64"/>
                  </a:lnTo>
                  <a:lnTo>
                    <a:pt x="274" y="64"/>
                  </a:lnTo>
                  <a:lnTo>
                    <a:pt x="274" y="63"/>
                  </a:lnTo>
                  <a:lnTo>
                    <a:pt x="274" y="62"/>
                  </a:lnTo>
                  <a:lnTo>
                    <a:pt x="275" y="62"/>
                  </a:lnTo>
                  <a:lnTo>
                    <a:pt x="275" y="61"/>
                  </a:lnTo>
                  <a:lnTo>
                    <a:pt x="275" y="60"/>
                  </a:lnTo>
                  <a:lnTo>
                    <a:pt x="275" y="57"/>
                  </a:lnTo>
                  <a:lnTo>
                    <a:pt x="275" y="56"/>
                  </a:lnTo>
                  <a:lnTo>
                    <a:pt x="277" y="54"/>
                  </a:lnTo>
                  <a:lnTo>
                    <a:pt x="279" y="53"/>
                  </a:lnTo>
                  <a:lnTo>
                    <a:pt x="285" y="50"/>
                  </a:lnTo>
                  <a:lnTo>
                    <a:pt x="288" y="52"/>
                  </a:lnTo>
                  <a:lnTo>
                    <a:pt x="291" y="50"/>
                  </a:lnTo>
                  <a:lnTo>
                    <a:pt x="292" y="50"/>
                  </a:lnTo>
                  <a:lnTo>
                    <a:pt x="292" y="49"/>
                  </a:lnTo>
                  <a:lnTo>
                    <a:pt x="292" y="48"/>
                  </a:lnTo>
                  <a:lnTo>
                    <a:pt x="293" y="47"/>
                  </a:lnTo>
                  <a:lnTo>
                    <a:pt x="293" y="46"/>
                  </a:lnTo>
                  <a:lnTo>
                    <a:pt x="293" y="44"/>
                  </a:lnTo>
                  <a:lnTo>
                    <a:pt x="294" y="43"/>
                  </a:lnTo>
                  <a:lnTo>
                    <a:pt x="294" y="41"/>
                  </a:lnTo>
                  <a:lnTo>
                    <a:pt x="294" y="40"/>
                  </a:lnTo>
                  <a:lnTo>
                    <a:pt x="296" y="40"/>
                  </a:lnTo>
                  <a:lnTo>
                    <a:pt x="296" y="39"/>
                  </a:lnTo>
                  <a:lnTo>
                    <a:pt x="297" y="38"/>
                  </a:lnTo>
                  <a:lnTo>
                    <a:pt x="297" y="37"/>
                  </a:lnTo>
                  <a:lnTo>
                    <a:pt x="297" y="36"/>
                  </a:lnTo>
                  <a:lnTo>
                    <a:pt x="297" y="35"/>
                  </a:lnTo>
                  <a:lnTo>
                    <a:pt x="298" y="36"/>
                  </a:lnTo>
                  <a:lnTo>
                    <a:pt x="299" y="35"/>
                  </a:lnTo>
                  <a:lnTo>
                    <a:pt x="300" y="35"/>
                  </a:lnTo>
                  <a:lnTo>
                    <a:pt x="302" y="31"/>
                  </a:lnTo>
                  <a:lnTo>
                    <a:pt x="306" y="30"/>
                  </a:lnTo>
                  <a:lnTo>
                    <a:pt x="307" y="29"/>
                  </a:lnTo>
                  <a:lnTo>
                    <a:pt x="309" y="27"/>
                  </a:lnTo>
                  <a:lnTo>
                    <a:pt x="308" y="25"/>
                  </a:lnTo>
                  <a:lnTo>
                    <a:pt x="309" y="24"/>
                  </a:lnTo>
                  <a:lnTo>
                    <a:pt x="308" y="24"/>
                  </a:lnTo>
                  <a:lnTo>
                    <a:pt x="308" y="23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1" y="19"/>
                  </a:lnTo>
                  <a:lnTo>
                    <a:pt x="311" y="18"/>
                  </a:lnTo>
                  <a:lnTo>
                    <a:pt x="313" y="16"/>
                  </a:lnTo>
                  <a:lnTo>
                    <a:pt x="313" y="15"/>
                  </a:lnTo>
                  <a:lnTo>
                    <a:pt x="313" y="14"/>
                  </a:lnTo>
                  <a:lnTo>
                    <a:pt x="314" y="13"/>
                  </a:lnTo>
                  <a:lnTo>
                    <a:pt x="315" y="13"/>
                  </a:lnTo>
                  <a:lnTo>
                    <a:pt x="316" y="12"/>
                  </a:lnTo>
                  <a:lnTo>
                    <a:pt x="316" y="11"/>
                  </a:lnTo>
                  <a:lnTo>
                    <a:pt x="317" y="10"/>
                  </a:lnTo>
                  <a:lnTo>
                    <a:pt x="317" y="8"/>
                  </a:lnTo>
                  <a:lnTo>
                    <a:pt x="317" y="7"/>
                  </a:lnTo>
                  <a:lnTo>
                    <a:pt x="318" y="6"/>
                  </a:lnTo>
                  <a:lnTo>
                    <a:pt x="319" y="6"/>
                  </a:lnTo>
                  <a:lnTo>
                    <a:pt x="319" y="5"/>
                  </a:lnTo>
                  <a:lnTo>
                    <a:pt x="321" y="4"/>
                  </a:lnTo>
                  <a:lnTo>
                    <a:pt x="323" y="2"/>
                  </a:lnTo>
                  <a:lnTo>
                    <a:pt x="324" y="2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8" name="Freeform 4786">
              <a:extLst>
                <a:ext uri="{FF2B5EF4-FFF2-40B4-BE49-F238E27FC236}">
                  <a16:creationId xmlns:a16="http://schemas.microsoft.com/office/drawing/2014/main" id="{C23B0768-8BBC-FCAC-5272-CCD800970E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2826" y="3735388"/>
              <a:ext cx="685800" cy="746125"/>
            </a:xfrm>
            <a:custGeom>
              <a:avLst/>
              <a:gdLst>
                <a:gd name="T0" fmla="*/ 378 w 432"/>
                <a:gd name="T1" fmla="*/ 451 h 470"/>
                <a:gd name="T2" fmla="*/ 81 w 432"/>
                <a:gd name="T3" fmla="*/ 420 h 470"/>
                <a:gd name="T4" fmla="*/ 365 w 432"/>
                <a:gd name="T5" fmla="*/ 400 h 470"/>
                <a:gd name="T6" fmla="*/ 371 w 432"/>
                <a:gd name="T7" fmla="*/ 373 h 470"/>
                <a:gd name="T8" fmla="*/ 364 w 432"/>
                <a:gd name="T9" fmla="*/ 395 h 470"/>
                <a:gd name="T10" fmla="*/ 371 w 432"/>
                <a:gd name="T11" fmla="*/ 367 h 470"/>
                <a:gd name="T12" fmla="*/ 132 w 432"/>
                <a:gd name="T13" fmla="*/ 1 h 470"/>
                <a:gd name="T14" fmla="*/ 161 w 432"/>
                <a:gd name="T15" fmla="*/ 42 h 470"/>
                <a:gd name="T16" fmla="*/ 156 w 432"/>
                <a:gd name="T17" fmla="*/ 70 h 470"/>
                <a:gd name="T18" fmla="*/ 187 w 432"/>
                <a:gd name="T19" fmla="*/ 94 h 470"/>
                <a:gd name="T20" fmla="*/ 177 w 432"/>
                <a:gd name="T21" fmla="*/ 120 h 470"/>
                <a:gd name="T22" fmla="*/ 207 w 432"/>
                <a:gd name="T23" fmla="*/ 136 h 470"/>
                <a:gd name="T24" fmla="*/ 248 w 432"/>
                <a:gd name="T25" fmla="*/ 151 h 470"/>
                <a:gd name="T26" fmla="*/ 282 w 432"/>
                <a:gd name="T27" fmla="*/ 160 h 470"/>
                <a:gd name="T28" fmla="*/ 298 w 432"/>
                <a:gd name="T29" fmla="*/ 137 h 470"/>
                <a:gd name="T30" fmla="*/ 316 w 432"/>
                <a:gd name="T31" fmla="*/ 155 h 470"/>
                <a:gd name="T32" fmla="*/ 362 w 432"/>
                <a:gd name="T33" fmla="*/ 153 h 470"/>
                <a:gd name="T34" fmla="*/ 404 w 432"/>
                <a:gd name="T35" fmla="*/ 136 h 470"/>
                <a:gd name="T36" fmla="*/ 426 w 432"/>
                <a:gd name="T37" fmla="*/ 145 h 470"/>
                <a:gd name="T38" fmla="*/ 400 w 432"/>
                <a:gd name="T39" fmla="*/ 169 h 470"/>
                <a:gd name="T40" fmla="*/ 384 w 432"/>
                <a:gd name="T41" fmla="*/ 202 h 470"/>
                <a:gd name="T42" fmla="*/ 371 w 432"/>
                <a:gd name="T43" fmla="*/ 232 h 470"/>
                <a:gd name="T44" fmla="*/ 355 w 432"/>
                <a:gd name="T45" fmla="*/ 210 h 470"/>
                <a:gd name="T46" fmla="*/ 350 w 432"/>
                <a:gd name="T47" fmla="*/ 198 h 470"/>
                <a:gd name="T48" fmla="*/ 352 w 432"/>
                <a:gd name="T49" fmla="*/ 183 h 470"/>
                <a:gd name="T50" fmla="*/ 320 w 432"/>
                <a:gd name="T51" fmla="*/ 165 h 470"/>
                <a:gd name="T52" fmla="*/ 300 w 432"/>
                <a:gd name="T53" fmla="*/ 160 h 470"/>
                <a:gd name="T54" fmla="*/ 307 w 432"/>
                <a:gd name="T55" fmla="*/ 182 h 470"/>
                <a:gd name="T56" fmla="*/ 304 w 432"/>
                <a:gd name="T57" fmla="*/ 208 h 470"/>
                <a:gd name="T58" fmla="*/ 311 w 432"/>
                <a:gd name="T59" fmla="*/ 240 h 470"/>
                <a:gd name="T60" fmla="*/ 304 w 432"/>
                <a:gd name="T61" fmla="*/ 240 h 470"/>
                <a:gd name="T62" fmla="*/ 296 w 432"/>
                <a:gd name="T63" fmla="*/ 231 h 470"/>
                <a:gd name="T64" fmla="*/ 278 w 432"/>
                <a:gd name="T65" fmla="*/ 258 h 470"/>
                <a:gd name="T66" fmla="*/ 256 w 432"/>
                <a:gd name="T67" fmla="*/ 268 h 470"/>
                <a:gd name="T68" fmla="*/ 240 w 432"/>
                <a:gd name="T69" fmla="*/ 290 h 470"/>
                <a:gd name="T70" fmla="*/ 212 w 432"/>
                <a:gd name="T71" fmla="*/ 315 h 470"/>
                <a:gd name="T72" fmla="*/ 188 w 432"/>
                <a:gd name="T73" fmla="*/ 332 h 470"/>
                <a:gd name="T74" fmla="*/ 180 w 432"/>
                <a:gd name="T75" fmla="*/ 367 h 470"/>
                <a:gd name="T76" fmla="*/ 173 w 432"/>
                <a:gd name="T77" fmla="*/ 395 h 470"/>
                <a:gd name="T78" fmla="*/ 161 w 432"/>
                <a:gd name="T79" fmla="*/ 429 h 470"/>
                <a:gd name="T80" fmla="*/ 140 w 432"/>
                <a:gd name="T81" fmla="*/ 450 h 470"/>
                <a:gd name="T82" fmla="*/ 121 w 432"/>
                <a:gd name="T83" fmla="*/ 424 h 470"/>
                <a:gd name="T84" fmla="*/ 112 w 432"/>
                <a:gd name="T85" fmla="*/ 400 h 470"/>
                <a:gd name="T86" fmla="*/ 97 w 432"/>
                <a:gd name="T87" fmla="*/ 368 h 470"/>
                <a:gd name="T88" fmla="*/ 86 w 432"/>
                <a:gd name="T89" fmla="*/ 342 h 470"/>
                <a:gd name="T90" fmla="*/ 77 w 432"/>
                <a:gd name="T91" fmla="*/ 320 h 470"/>
                <a:gd name="T92" fmla="*/ 70 w 432"/>
                <a:gd name="T93" fmla="*/ 292 h 470"/>
                <a:gd name="T94" fmla="*/ 72 w 432"/>
                <a:gd name="T95" fmla="*/ 277 h 470"/>
                <a:gd name="T96" fmla="*/ 70 w 432"/>
                <a:gd name="T97" fmla="*/ 251 h 470"/>
                <a:gd name="T98" fmla="*/ 66 w 432"/>
                <a:gd name="T99" fmla="*/ 240 h 470"/>
                <a:gd name="T100" fmla="*/ 62 w 432"/>
                <a:gd name="T101" fmla="*/ 231 h 470"/>
                <a:gd name="T102" fmla="*/ 50 w 432"/>
                <a:gd name="T103" fmla="*/ 251 h 470"/>
                <a:gd name="T104" fmla="*/ 13 w 432"/>
                <a:gd name="T105" fmla="*/ 227 h 470"/>
                <a:gd name="T106" fmla="*/ 33 w 432"/>
                <a:gd name="T107" fmla="*/ 219 h 470"/>
                <a:gd name="T108" fmla="*/ 3 w 432"/>
                <a:gd name="T109" fmla="*/ 209 h 470"/>
                <a:gd name="T110" fmla="*/ 11 w 432"/>
                <a:gd name="T111" fmla="*/ 197 h 470"/>
                <a:gd name="T112" fmla="*/ 39 w 432"/>
                <a:gd name="T113" fmla="*/ 183 h 470"/>
                <a:gd name="T114" fmla="*/ 26 w 432"/>
                <a:gd name="T115" fmla="*/ 143 h 470"/>
                <a:gd name="T116" fmla="*/ 71 w 432"/>
                <a:gd name="T117" fmla="*/ 115 h 470"/>
                <a:gd name="T118" fmla="*/ 96 w 432"/>
                <a:gd name="T119" fmla="*/ 75 h 470"/>
                <a:gd name="T120" fmla="*/ 95 w 432"/>
                <a:gd name="T121" fmla="*/ 52 h 470"/>
                <a:gd name="T122" fmla="*/ 86 w 432"/>
                <a:gd name="T123" fmla="*/ 26 h 470"/>
                <a:gd name="T124" fmla="*/ 128 w 432"/>
                <a:gd name="T125" fmla="*/ 14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2" h="470">
                  <a:moveTo>
                    <a:pt x="383" y="462"/>
                  </a:moveTo>
                  <a:lnTo>
                    <a:pt x="383" y="463"/>
                  </a:lnTo>
                  <a:lnTo>
                    <a:pt x="383" y="465"/>
                  </a:lnTo>
                  <a:lnTo>
                    <a:pt x="384" y="466"/>
                  </a:lnTo>
                  <a:lnTo>
                    <a:pt x="384" y="467"/>
                  </a:lnTo>
                  <a:lnTo>
                    <a:pt x="383" y="468"/>
                  </a:lnTo>
                  <a:lnTo>
                    <a:pt x="383" y="469"/>
                  </a:lnTo>
                  <a:lnTo>
                    <a:pt x="383" y="470"/>
                  </a:lnTo>
                  <a:lnTo>
                    <a:pt x="382" y="470"/>
                  </a:lnTo>
                  <a:lnTo>
                    <a:pt x="382" y="469"/>
                  </a:lnTo>
                  <a:lnTo>
                    <a:pt x="382" y="468"/>
                  </a:lnTo>
                  <a:lnTo>
                    <a:pt x="382" y="467"/>
                  </a:lnTo>
                  <a:lnTo>
                    <a:pt x="381" y="467"/>
                  </a:lnTo>
                  <a:lnTo>
                    <a:pt x="381" y="466"/>
                  </a:lnTo>
                  <a:lnTo>
                    <a:pt x="380" y="466"/>
                  </a:lnTo>
                  <a:lnTo>
                    <a:pt x="380" y="465"/>
                  </a:lnTo>
                  <a:lnTo>
                    <a:pt x="380" y="463"/>
                  </a:lnTo>
                  <a:lnTo>
                    <a:pt x="381" y="463"/>
                  </a:lnTo>
                  <a:lnTo>
                    <a:pt x="382" y="462"/>
                  </a:lnTo>
                  <a:lnTo>
                    <a:pt x="383" y="462"/>
                  </a:lnTo>
                  <a:close/>
                  <a:moveTo>
                    <a:pt x="380" y="462"/>
                  </a:moveTo>
                  <a:lnTo>
                    <a:pt x="380" y="461"/>
                  </a:lnTo>
                  <a:lnTo>
                    <a:pt x="379" y="461"/>
                  </a:lnTo>
                  <a:lnTo>
                    <a:pt x="380" y="461"/>
                  </a:lnTo>
                  <a:lnTo>
                    <a:pt x="380" y="460"/>
                  </a:lnTo>
                  <a:lnTo>
                    <a:pt x="381" y="460"/>
                  </a:lnTo>
                  <a:lnTo>
                    <a:pt x="381" y="459"/>
                  </a:lnTo>
                  <a:lnTo>
                    <a:pt x="381" y="460"/>
                  </a:lnTo>
                  <a:lnTo>
                    <a:pt x="381" y="461"/>
                  </a:lnTo>
                  <a:lnTo>
                    <a:pt x="380" y="462"/>
                  </a:lnTo>
                  <a:close/>
                  <a:moveTo>
                    <a:pt x="377" y="452"/>
                  </a:moveTo>
                  <a:lnTo>
                    <a:pt x="378" y="452"/>
                  </a:lnTo>
                  <a:lnTo>
                    <a:pt x="378" y="453"/>
                  </a:lnTo>
                  <a:lnTo>
                    <a:pt x="377" y="453"/>
                  </a:lnTo>
                  <a:lnTo>
                    <a:pt x="377" y="452"/>
                  </a:lnTo>
                  <a:lnTo>
                    <a:pt x="377" y="453"/>
                  </a:lnTo>
                  <a:lnTo>
                    <a:pt x="375" y="453"/>
                  </a:lnTo>
                  <a:lnTo>
                    <a:pt x="375" y="452"/>
                  </a:lnTo>
                  <a:lnTo>
                    <a:pt x="375" y="451"/>
                  </a:lnTo>
                  <a:lnTo>
                    <a:pt x="377" y="451"/>
                  </a:lnTo>
                  <a:lnTo>
                    <a:pt x="377" y="452"/>
                  </a:lnTo>
                  <a:close/>
                  <a:moveTo>
                    <a:pt x="379" y="451"/>
                  </a:moveTo>
                  <a:lnTo>
                    <a:pt x="379" y="452"/>
                  </a:lnTo>
                  <a:lnTo>
                    <a:pt x="378" y="451"/>
                  </a:lnTo>
                  <a:lnTo>
                    <a:pt x="379" y="451"/>
                  </a:lnTo>
                  <a:close/>
                  <a:moveTo>
                    <a:pt x="378" y="450"/>
                  </a:moveTo>
                  <a:lnTo>
                    <a:pt x="379" y="450"/>
                  </a:lnTo>
                  <a:lnTo>
                    <a:pt x="379" y="451"/>
                  </a:lnTo>
                  <a:lnTo>
                    <a:pt x="378" y="451"/>
                  </a:lnTo>
                  <a:lnTo>
                    <a:pt x="378" y="450"/>
                  </a:lnTo>
                  <a:lnTo>
                    <a:pt x="377" y="449"/>
                  </a:lnTo>
                  <a:lnTo>
                    <a:pt x="378" y="449"/>
                  </a:lnTo>
                  <a:lnTo>
                    <a:pt x="378" y="448"/>
                  </a:lnTo>
                  <a:lnTo>
                    <a:pt x="379" y="448"/>
                  </a:lnTo>
                  <a:lnTo>
                    <a:pt x="378" y="449"/>
                  </a:lnTo>
                  <a:lnTo>
                    <a:pt x="378" y="450"/>
                  </a:lnTo>
                  <a:close/>
                  <a:moveTo>
                    <a:pt x="72" y="448"/>
                  </a:moveTo>
                  <a:lnTo>
                    <a:pt x="72" y="446"/>
                  </a:lnTo>
                  <a:lnTo>
                    <a:pt x="72" y="448"/>
                  </a:lnTo>
                  <a:lnTo>
                    <a:pt x="72" y="446"/>
                  </a:lnTo>
                  <a:lnTo>
                    <a:pt x="73" y="446"/>
                  </a:lnTo>
                  <a:lnTo>
                    <a:pt x="72" y="446"/>
                  </a:lnTo>
                  <a:lnTo>
                    <a:pt x="72" y="448"/>
                  </a:lnTo>
                  <a:close/>
                  <a:moveTo>
                    <a:pt x="373" y="448"/>
                  </a:moveTo>
                  <a:lnTo>
                    <a:pt x="372" y="448"/>
                  </a:lnTo>
                  <a:lnTo>
                    <a:pt x="371" y="446"/>
                  </a:lnTo>
                  <a:lnTo>
                    <a:pt x="371" y="445"/>
                  </a:lnTo>
                  <a:lnTo>
                    <a:pt x="372" y="445"/>
                  </a:lnTo>
                  <a:lnTo>
                    <a:pt x="372" y="446"/>
                  </a:lnTo>
                  <a:lnTo>
                    <a:pt x="372" y="448"/>
                  </a:lnTo>
                  <a:lnTo>
                    <a:pt x="373" y="448"/>
                  </a:lnTo>
                  <a:close/>
                  <a:moveTo>
                    <a:pt x="380" y="444"/>
                  </a:moveTo>
                  <a:lnTo>
                    <a:pt x="379" y="444"/>
                  </a:lnTo>
                  <a:lnTo>
                    <a:pt x="380" y="443"/>
                  </a:lnTo>
                  <a:lnTo>
                    <a:pt x="379" y="443"/>
                  </a:lnTo>
                  <a:lnTo>
                    <a:pt x="380" y="442"/>
                  </a:lnTo>
                  <a:lnTo>
                    <a:pt x="380" y="443"/>
                  </a:lnTo>
                  <a:lnTo>
                    <a:pt x="380" y="444"/>
                  </a:lnTo>
                  <a:close/>
                  <a:moveTo>
                    <a:pt x="367" y="434"/>
                  </a:moveTo>
                  <a:lnTo>
                    <a:pt x="366" y="434"/>
                  </a:lnTo>
                  <a:lnTo>
                    <a:pt x="366" y="433"/>
                  </a:lnTo>
                  <a:lnTo>
                    <a:pt x="366" y="432"/>
                  </a:lnTo>
                  <a:lnTo>
                    <a:pt x="367" y="432"/>
                  </a:lnTo>
                  <a:lnTo>
                    <a:pt x="367" y="433"/>
                  </a:lnTo>
                  <a:lnTo>
                    <a:pt x="367" y="434"/>
                  </a:lnTo>
                  <a:close/>
                  <a:moveTo>
                    <a:pt x="81" y="420"/>
                  </a:moveTo>
                  <a:lnTo>
                    <a:pt x="81" y="419"/>
                  </a:lnTo>
                  <a:lnTo>
                    <a:pt x="81" y="420"/>
                  </a:lnTo>
                  <a:close/>
                  <a:moveTo>
                    <a:pt x="83" y="408"/>
                  </a:moveTo>
                  <a:lnTo>
                    <a:pt x="81" y="408"/>
                  </a:lnTo>
                  <a:lnTo>
                    <a:pt x="83" y="408"/>
                  </a:lnTo>
                  <a:close/>
                  <a:moveTo>
                    <a:pt x="60" y="408"/>
                  </a:moveTo>
                  <a:lnTo>
                    <a:pt x="60" y="409"/>
                  </a:lnTo>
                  <a:lnTo>
                    <a:pt x="60" y="408"/>
                  </a:lnTo>
                  <a:close/>
                  <a:moveTo>
                    <a:pt x="364" y="409"/>
                  </a:moveTo>
                  <a:lnTo>
                    <a:pt x="364" y="410"/>
                  </a:lnTo>
                  <a:lnTo>
                    <a:pt x="364" y="411"/>
                  </a:lnTo>
                  <a:lnTo>
                    <a:pt x="364" y="412"/>
                  </a:lnTo>
                  <a:lnTo>
                    <a:pt x="363" y="412"/>
                  </a:lnTo>
                  <a:lnTo>
                    <a:pt x="363" y="413"/>
                  </a:lnTo>
                  <a:lnTo>
                    <a:pt x="363" y="412"/>
                  </a:lnTo>
                  <a:lnTo>
                    <a:pt x="362" y="412"/>
                  </a:lnTo>
                  <a:lnTo>
                    <a:pt x="361" y="412"/>
                  </a:lnTo>
                  <a:lnTo>
                    <a:pt x="362" y="412"/>
                  </a:lnTo>
                  <a:lnTo>
                    <a:pt x="362" y="411"/>
                  </a:lnTo>
                  <a:lnTo>
                    <a:pt x="362" y="410"/>
                  </a:lnTo>
                  <a:lnTo>
                    <a:pt x="361" y="410"/>
                  </a:lnTo>
                  <a:lnTo>
                    <a:pt x="361" y="409"/>
                  </a:lnTo>
                  <a:lnTo>
                    <a:pt x="362" y="409"/>
                  </a:lnTo>
                  <a:lnTo>
                    <a:pt x="362" y="408"/>
                  </a:lnTo>
                  <a:lnTo>
                    <a:pt x="363" y="408"/>
                  </a:lnTo>
                  <a:lnTo>
                    <a:pt x="363" y="407"/>
                  </a:lnTo>
                  <a:lnTo>
                    <a:pt x="364" y="408"/>
                  </a:lnTo>
                  <a:lnTo>
                    <a:pt x="364" y="409"/>
                  </a:lnTo>
                  <a:close/>
                  <a:moveTo>
                    <a:pt x="68" y="404"/>
                  </a:moveTo>
                  <a:lnTo>
                    <a:pt x="68" y="403"/>
                  </a:lnTo>
                  <a:lnTo>
                    <a:pt x="68" y="404"/>
                  </a:lnTo>
                  <a:close/>
                  <a:moveTo>
                    <a:pt x="69" y="402"/>
                  </a:moveTo>
                  <a:lnTo>
                    <a:pt x="69" y="401"/>
                  </a:lnTo>
                  <a:lnTo>
                    <a:pt x="69" y="402"/>
                  </a:lnTo>
                  <a:close/>
                  <a:moveTo>
                    <a:pt x="72" y="398"/>
                  </a:moveTo>
                  <a:lnTo>
                    <a:pt x="72" y="399"/>
                  </a:lnTo>
                  <a:lnTo>
                    <a:pt x="72" y="398"/>
                  </a:lnTo>
                  <a:close/>
                  <a:moveTo>
                    <a:pt x="365" y="400"/>
                  </a:moveTo>
                  <a:lnTo>
                    <a:pt x="364" y="400"/>
                  </a:lnTo>
                  <a:lnTo>
                    <a:pt x="364" y="399"/>
                  </a:lnTo>
                  <a:lnTo>
                    <a:pt x="365" y="399"/>
                  </a:lnTo>
                  <a:lnTo>
                    <a:pt x="365" y="398"/>
                  </a:lnTo>
                  <a:lnTo>
                    <a:pt x="365" y="399"/>
                  </a:lnTo>
                  <a:lnTo>
                    <a:pt x="366" y="399"/>
                  </a:lnTo>
                  <a:lnTo>
                    <a:pt x="365" y="399"/>
                  </a:lnTo>
                  <a:lnTo>
                    <a:pt x="365" y="400"/>
                  </a:lnTo>
                  <a:lnTo>
                    <a:pt x="366" y="400"/>
                  </a:lnTo>
                  <a:lnTo>
                    <a:pt x="365" y="400"/>
                  </a:lnTo>
                  <a:close/>
                  <a:moveTo>
                    <a:pt x="359" y="398"/>
                  </a:moveTo>
                  <a:lnTo>
                    <a:pt x="358" y="396"/>
                  </a:lnTo>
                  <a:lnTo>
                    <a:pt x="359" y="396"/>
                  </a:lnTo>
                  <a:lnTo>
                    <a:pt x="359" y="398"/>
                  </a:lnTo>
                  <a:close/>
                  <a:moveTo>
                    <a:pt x="371" y="392"/>
                  </a:moveTo>
                  <a:lnTo>
                    <a:pt x="371" y="391"/>
                  </a:lnTo>
                  <a:lnTo>
                    <a:pt x="370" y="391"/>
                  </a:lnTo>
                  <a:lnTo>
                    <a:pt x="370" y="390"/>
                  </a:lnTo>
                  <a:lnTo>
                    <a:pt x="371" y="390"/>
                  </a:lnTo>
                  <a:lnTo>
                    <a:pt x="371" y="391"/>
                  </a:lnTo>
                  <a:lnTo>
                    <a:pt x="371" y="392"/>
                  </a:lnTo>
                  <a:close/>
                  <a:moveTo>
                    <a:pt x="372" y="388"/>
                  </a:moveTo>
                  <a:lnTo>
                    <a:pt x="371" y="388"/>
                  </a:lnTo>
                  <a:lnTo>
                    <a:pt x="371" y="387"/>
                  </a:lnTo>
                  <a:lnTo>
                    <a:pt x="372" y="387"/>
                  </a:lnTo>
                  <a:lnTo>
                    <a:pt x="372" y="388"/>
                  </a:lnTo>
                  <a:close/>
                  <a:moveTo>
                    <a:pt x="366" y="378"/>
                  </a:moveTo>
                  <a:lnTo>
                    <a:pt x="365" y="378"/>
                  </a:lnTo>
                  <a:lnTo>
                    <a:pt x="365" y="377"/>
                  </a:lnTo>
                  <a:lnTo>
                    <a:pt x="365" y="376"/>
                  </a:lnTo>
                  <a:lnTo>
                    <a:pt x="366" y="375"/>
                  </a:lnTo>
                  <a:lnTo>
                    <a:pt x="366" y="376"/>
                  </a:lnTo>
                  <a:lnTo>
                    <a:pt x="366" y="377"/>
                  </a:lnTo>
                  <a:lnTo>
                    <a:pt x="366" y="378"/>
                  </a:lnTo>
                  <a:close/>
                  <a:moveTo>
                    <a:pt x="390" y="368"/>
                  </a:moveTo>
                  <a:lnTo>
                    <a:pt x="389" y="368"/>
                  </a:lnTo>
                  <a:lnTo>
                    <a:pt x="390" y="368"/>
                  </a:lnTo>
                  <a:close/>
                  <a:moveTo>
                    <a:pt x="371" y="366"/>
                  </a:moveTo>
                  <a:lnTo>
                    <a:pt x="371" y="367"/>
                  </a:lnTo>
                  <a:lnTo>
                    <a:pt x="371" y="368"/>
                  </a:lnTo>
                  <a:lnTo>
                    <a:pt x="371" y="369"/>
                  </a:lnTo>
                  <a:lnTo>
                    <a:pt x="372" y="369"/>
                  </a:lnTo>
                  <a:lnTo>
                    <a:pt x="371" y="369"/>
                  </a:lnTo>
                  <a:lnTo>
                    <a:pt x="371" y="370"/>
                  </a:lnTo>
                  <a:lnTo>
                    <a:pt x="371" y="369"/>
                  </a:lnTo>
                  <a:lnTo>
                    <a:pt x="370" y="369"/>
                  </a:lnTo>
                  <a:lnTo>
                    <a:pt x="370" y="370"/>
                  </a:lnTo>
                  <a:lnTo>
                    <a:pt x="371" y="370"/>
                  </a:lnTo>
                  <a:lnTo>
                    <a:pt x="372" y="370"/>
                  </a:lnTo>
                  <a:lnTo>
                    <a:pt x="372" y="371"/>
                  </a:lnTo>
                  <a:lnTo>
                    <a:pt x="371" y="371"/>
                  </a:lnTo>
                  <a:lnTo>
                    <a:pt x="371" y="373"/>
                  </a:lnTo>
                  <a:lnTo>
                    <a:pt x="371" y="374"/>
                  </a:lnTo>
                  <a:lnTo>
                    <a:pt x="371" y="375"/>
                  </a:lnTo>
                  <a:lnTo>
                    <a:pt x="370" y="375"/>
                  </a:lnTo>
                  <a:lnTo>
                    <a:pt x="370" y="374"/>
                  </a:lnTo>
                  <a:lnTo>
                    <a:pt x="370" y="375"/>
                  </a:lnTo>
                  <a:lnTo>
                    <a:pt x="370" y="376"/>
                  </a:lnTo>
                  <a:lnTo>
                    <a:pt x="370" y="375"/>
                  </a:lnTo>
                  <a:lnTo>
                    <a:pt x="369" y="375"/>
                  </a:lnTo>
                  <a:lnTo>
                    <a:pt x="369" y="376"/>
                  </a:lnTo>
                  <a:lnTo>
                    <a:pt x="370" y="376"/>
                  </a:lnTo>
                  <a:lnTo>
                    <a:pt x="370" y="377"/>
                  </a:lnTo>
                  <a:lnTo>
                    <a:pt x="370" y="378"/>
                  </a:lnTo>
                  <a:lnTo>
                    <a:pt x="370" y="379"/>
                  </a:lnTo>
                  <a:lnTo>
                    <a:pt x="370" y="381"/>
                  </a:lnTo>
                  <a:lnTo>
                    <a:pt x="370" y="382"/>
                  </a:lnTo>
                  <a:lnTo>
                    <a:pt x="370" y="383"/>
                  </a:lnTo>
                  <a:lnTo>
                    <a:pt x="370" y="384"/>
                  </a:lnTo>
                  <a:lnTo>
                    <a:pt x="369" y="384"/>
                  </a:lnTo>
                  <a:lnTo>
                    <a:pt x="369" y="383"/>
                  </a:lnTo>
                  <a:lnTo>
                    <a:pt x="369" y="384"/>
                  </a:lnTo>
                  <a:lnTo>
                    <a:pt x="369" y="385"/>
                  </a:lnTo>
                  <a:lnTo>
                    <a:pt x="369" y="386"/>
                  </a:lnTo>
                  <a:lnTo>
                    <a:pt x="369" y="387"/>
                  </a:lnTo>
                  <a:lnTo>
                    <a:pt x="367" y="388"/>
                  </a:lnTo>
                  <a:lnTo>
                    <a:pt x="366" y="390"/>
                  </a:lnTo>
                  <a:lnTo>
                    <a:pt x="367" y="390"/>
                  </a:lnTo>
                  <a:lnTo>
                    <a:pt x="366" y="390"/>
                  </a:lnTo>
                  <a:lnTo>
                    <a:pt x="366" y="391"/>
                  </a:lnTo>
                  <a:lnTo>
                    <a:pt x="366" y="392"/>
                  </a:lnTo>
                  <a:lnTo>
                    <a:pt x="366" y="391"/>
                  </a:lnTo>
                  <a:lnTo>
                    <a:pt x="367" y="391"/>
                  </a:lnTo>
                  <a:lnTo>
                    <a:pt x="367" y="392"/>
                  </a:lnTo>
                  <a:lnTo>
                    <a:pt x="366" y="394"/>
                  </a:lnTo>
                  <a:lnTo>
                    <a:pt x="366" y="395"/>
                  </a:lnTo>
                  <a:lnTo>
                    <a:pt x="365" y="395"/>
                  </a:lnTo>
                  <a:lnTo>
                    <a:pt x="365" y="396"/>
                  </a:lnTo>
                  <a:lnTo>
                    <a:pt x="366" y="396"/>
                  </a:lnTo>
                  <a:lnTo>
                    <a:pt x="366" y="395"/>
                  </a:lnTo>
                  <a:lnTo>
                    <a:pt x="366" y="396"/>
                  </a:lnTo>
                  <a:lnTo>
                    <a:pt x="366" y="398"/>
                  </a:lnTo>
                  <a:lnTo>
                    <a:pt x="365" y="398"/>
                  </a:lnTo>
                  <a:lnTo>
                    <a:pt x="365" y="396"/>
                  </a:lnTo>
                  <a:lnTo>
                    <a:pt x="365" y="395"/>
                  </a:lnTo>
                  <a:lnTo>
                    <a:pt x="364" y="395"/>
                  </a:lnTo>
                  <a:lnTo>
                    <a:pt x="364" y="394"/>
                  </a:lnTo>
                  <a:lnTo>
                    <a:pt x="364" y="393"/>
                  </a:lnTo>
                  <a:lnTo>
                    <a:pt x="363" y="393"/>
                  </a:lnTo>
                  <a:lnTo>
                    <a:pt x="363" y="392"/>
                  </a:lnTo>
                  <a:lnTo>
                    <a:pt x="364" y="392"/>
                  </a:lnTo>
                  <a:lnTo>
                    <a:pt x="364" y="391"/>
                  </a:lnTo>
                  <a:lnTo>
                    <a:pt x="364" y="392"/>
                  </a:lnTo>
                  <a:lnTo>
                    <a:pt x="365" y="392"/>
                  </a:lnTo>
                  <a:lnTo>
                    <a:pt x="364" y="392"/>
                  </a:lnTo>
                  <a:lnTo>
                    <a:pt x="365" y="392"/>
                  </a:lnTo>
                  <a:lnTo>
                    <a:pt x="365" y="391"/>
                  </a:lnTo>
                  <a:lnTo>
                    <a:pt x="365" y="390"/>
                  </a:lnTo>
                  <a:lnTo>
                    <a:pt x="365" y="388"/>
                  </a:lnTo>
                  <a:lnTo>
                    <a:pt x="365" y="387"/>
                  </a:lnTo>
                  <a:lnTo>
                    <a:pt x="366" y="387"/>
                  </a:lnTo>
                  <a:lnTo>
                    <a:pt x="366" y="386"/>
                  </a:lnTo>
                  <a:lnTo>
                    <a:pt x="366" y="387"/>
                  </a:lnTo>
                  <a:lnTo>
                    <a:pt x="367" y="387"/>
                  </a:lnTo>
                  <a:lnTo>
                    <a:pt x="367" y="386"/>
                  </a:lnTo>
                  <a:lnTo>
                    <a:pt x="366" y="386"/>
                  </a:lnTo>
                  <a:lnTo>
                    <a:pt x="367" y="386"/>
                  </a:lnTo>
                  <a:lnTo>
                    <a:pt x="367" y="385"/>
                  </a:lnTo>
                  <a:lnTo>
                    <a:pt x="366" y="385"/>
                  </a:lnTo>
                  <a:lnTo>
                    <a:pt x="366" y="381"/>
                  </a:lnTo>
                  <a:lnTo>
                    <a:pt x="367" y="381"/>
                  </a:lnTo>
                  <a:lnTo>
                    <a:pt x="366" y="381"/>
                  </a:lnTo>
                  <a:lnTo>
                    <a:pt x="366" y="379"/>
                  </a:lnTo>
                  <a:lnTo>
                    <a:pt x="366" y="378"/>
                  </a:lnTo>
                  <a:lnTo>
                    <a:pt x="366" y="377"/>
                  </a:lnTo>
                  <a:lnTo>
                    <a:pt x="367" y="377"/>
                  </a:lnTo>
                  <a:lnTo>
                    <a:pt x="367" y="376"/>
                  </a:lnTo>
                  <a:lnTo>
                    <a:pt x="367" y="375"/>
                  </a:lnTo>
                  <a:lnTo>
                    <a:pt x="367" y="374"/>
                  </a:lnTo>
                  <a:lnTo>
                    <a:pt x="369" y="373"/>
                  </a:lnTo>
                  <a:lnTo>
                    <a:pt x="367" y="373"/>
                  </a:lnTo>
                  <a:lnTo>
                    <a:pt x="369" y="373"/>
                  </a:lnTo>
                  <a:lnTo>
                    <a:pt x="367" y="371"/>
                  </a:lnTo>
                  <a:lnTo>
                    <a:pt x="369" y="371"/>
                  </a:lnTo>
                  <a:lnTo>
                    <a:pt x="369" y="370"/>
                  </a:lnTo>
                  <a:lnTo>
                    <a:pt x="367" y="370"/>
                  </a:lnTo>
                  <a:lnTo>
                    <a:pt x="369" y="369"/>
                  </a:lnTo>
                  <a:lnTo>
                    <a:pt x="369" y="368"/>
                  </a:lnTo>
                  <a:lnTo>
                    <a:pt x="370" y="367"/>
                  </a:lnTo>
                  <a:lnTo>
                    <a:pt x="371" y="367"/>
                  </a:lnTo>
                  <a:lnTo>
                    <a:pt x="371" y="366"/>
                  </a:lnTo>
                  <a:close/>
                  <a:moveTo>
                    <a:pt x="371" y="365"/>
                  </a:moveTo>
                  <a:lnTo>
                    <a:pt x="370" y="365"/>
                  </a:lnTo>
                  <a:lnTo>
                    <a:pt x="371" y="365"/>
                  </a:lnTo>
                  <a:close/>
                  <a:moveTo>
                    <a:pt x="190" y="333"/>
                  </a:moveTo>
                  <a:lnTo>
                    <a:pt x="189" y="332"/>
                  </a:lnTo>
                  <a:lnTo>
                    <a:pt x="189" y="331"/>
                  </a:lnTo>
                  <a:lnTo>
                    <a:pt x="190" y="332"/>
                  </a:lnTo>
                  <a:lnTo>
                    <a:pt x="192" y="332"/>
                  </a:lnTo>
                  <a:lnTo>
                    <a:pt x="192" y="333"/>
                  </a:lnTo>
                  <a:lnTo>
                    <a:pt x="190" y="333"/>
                  </a:lnTo>
                  <a:close/>
                  <a:moveTo>
                    <a:pt x="310" y="242"/>
                  </a:moveTo>
                  <a:lnTo>
                    <a:pt x="308" y="242"/>
                  </a:lnTo>
                  <a:lnTo>
                    <a:pt x="308" y="241"/>
                  </a:lnTo>
                  <a:lnTo>
                    <a:pt x="308" y="240"/>
                  </a:lnTo>
                  <a:lnTo>
                    <a:pt x="308" y="241"/>
                  </a:lnTo>
                  <a:lnTo>
                    <a:pt x="310" y="241"/>
                  </a:lnTo>
                  <a:lnTo>
                    <a:pt x="310" y="242"/>
                  </a:lnTo>
                  <a:close/>
                  <a:moveTo>
                    <a:pt x="298" y="240"/>
                  </a:moveTo>
                  <a:lnTo>
                    <a:pt x="297" y="240"/>
                  </a:lnTo>
                  <a:lnTo>
                    <a:pt x="296" y="240"/>
                  </a:lnTo>
                  <a:lnTo>
                    <a:pt x="296" y="239"/>
                  </a:lnTo>
                  <a:lnTo>
                    <a:pt x="297" y="237"/>
                  </a:lnTo>
                  <a:lnTo>
                    <a:pt x="297" y="236"/>
                  </a:lnTo>
                  <a:lnTo>
                    <a:pt x="298" y="236"/>
                  </a:lnTo>
                  <a:lnTo>
                    <a:pt x="298" y="237"/>
                  </a:lnTo>
                  <a:lnTo>
                    <a:pt x="298" y="239"/>
                  </a:lnTo>
                  <a:lnTo>
                    <a:pt x="298" y="240"/>
                  </a:lnTo>
                  <a:close/>
                  <a:moveTo>
                    <a:pt x="305" y="236"/>
                  </a:moveTo>
                  <a:lnTo>
                    <a:pt x="305" y="237"/>
                  </a:lnTo>
                  <a:lnTo>
                    <a:pt x="305" y="236"/>
                  </a:lnTo>
                  <a:lnTo>
                    <a:pt x="305" y="235"/>
                  </a:lnTo>
                  <a:lnTo>
                    <a:pt x="306" y="235"/>
                  </a:lnTo>
                  <a:lnTo>
                    <a:pt x="305" y="236"/>
                  </a:lnTo>
                  <a:close/>
                  <a:moveTo>
                    <a:pt x="297" y="236"/>
                  </a:moveTo>
                  <a:lnTo>
                    <a:pt x="297" y="235"/>
                  </a:lnTo>
                  <a:lnTo>
                    <a:pt x="298" y="235"/>
                  </a:lnTo>
                  <a:lnTo>
                    <a:pt x="297" y="235"/>
                  </a:lnTo>
                  <a:lnTo>
                    <a:pt x="297" y="236"/>
                  </a:lnTo>
                  <a:close/>
                  <a:moveTo>
                    <a:pt x="129" y="0"/>
                  </a:moveTo>
                  <a:lnTo>
                    <a:pt x="129" y="1"/>
                  </a:lnTo>
                  <a:lnTo>
                    <a:pt x="130" y="1"/>
                  </a:lnTo>
                  <a:lnTo>
                    <a:pt x="131" y="1"/>
                  </a:lnTo>
                  <a:lnTo>
                    <a:pt x="132" y="1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5" y="2"/>
                  </a:lnTo>
                  <a:lnTo>
                    <a:pt x="136" y="2"/>
                  </a:lnTo>
                  <a:lnTo>
                    <a:pt x="137" y="3"/>
                  </a:lnTo>
                  <a:lnTo>
                    <a:pt x="138" y="3"/>
                  </a:lnTo>
                  <a:lnTo>
                    <a:pt x="139" y="3"/>
                  </a:lnTo>
                  <a:lnTo>
                    <a:pt x="142" y="3"/>
                  </a:lnTo>
                  <a:lnTo>
                    <a:pt x="143" y="3"/>
                  </a:lnTo>
                  <a:lnTo>
                    <a:pt x="144" y="3"/>
                  </a:lnTo>
                  <a:lnTo>
                    <a:pt x="144" y="5"/>
                  </a:lnTo>
                  <a:lnTo>
                    <a:pt x="145" y="5"/>
                  </a:lnTo>
                  <a:lnTo>
                    <a:pt x="146" y="3"/>
                  </a:lnTo>
                  <a:lnTo>
                    <a:pt x="147" y="3"/>
                  </a:lnTo>
                  <a:lnTo>
                    <a:pt x="147" y="5"/>
                  </a:lnTo>
                  <a:lnTo>
                    <a:pt x="146" y="6"/>
                  </a:lnTo>
                  <a:lnTo>
                    <a:pt x="146" y="7"/>
                  </a:lnTo>
                  <a:lnTo>
                    <a:pt x="147" y="9"/>
                  </a:lnTo>
                  <a:lnTo>
                    <a:pt x="148" y="11"/>
                  </a:lnTo>
                  <a:lnTo>
                    <a:pt x="148" y="14"/>
                  </a:lnTo>
                  <a:lnTo>
                    <a:pt x="150" y="15"/>
                  </a:lnTo>
                  <a:lnTo>
                    <a:pt x="151" y="18"/>
                  </a:lnTo>
                  <a:lnTo>
                    <a:pt x="151" y="19"/>
                  </a:lnTo>
                  <a:lnTo>
                    <a:pt x="152" y="19"/>
                  </a:lnTo>
                  <a:lnTo>
                    <a:pt x="155" y="20"/>
                  </a:lnTo>
                  <a:lnTo>
                    <a:pt x="156" y="20"/>
                  </a:lnTo>
                  <a:lnTo>
                    <a:pt x="157" y="22"/>
                  </a:lnTo>
                  <a:lnTo>
                    <a:pt x="159" y="23"/>
                  </a:lnTo>
                  <a:lnTo>
                    <a:pt x="160" y="23"/>
                  </a:lnTo>
                  <a:lnTo>
                    <a:pt x="160" y="24"/>
                  </a:lnTo>
                  <a:lnTo>
                    <a:pt x="161" y="24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0" y="27"/>
                  </a:lnTo>
                  <a:lnTo>
                    <a:pt x="159" y="28"/>
                  </a:lnTo>
                  <a:lnTo>
                    <a:pt x="157" y="28"/>
                  </a:lnTo>
                  <a:lnTo>
                    <a:pt x="157" y="31"/>
                  </a:lnTo>
                  <a:lnTo>
                    <a:pt x="157" y="33"/>
                  </a:lnTo>
                  <a:lnTo>
                    <a:pt x="159" y="34"/>
                  </a:lnTo>
                  <a:lnTo>
                    <a:pt x="159" y="35"/>
                  </a:lnTo>
                  <a:lnTo>
                    <a:pt x="159" y="39"/>
                  </a:lnTo>
                  <a:lnTo>
                    <a:pt x="159" y="40"/>
                  </a:lnTo>
                  <a:lnTo>
                    <a:pt x="160" y="41"/>
                  </a:lnTo>
                  <a:lnTo>
                    <a:pt x="161" y="42"/>
                  </a:lnTo>
                  <a:lnTo>
                    <a:pt x="162" y="42"/>
                  </a:lnTo>
                  <a:lnTo>
                    <a:pt x="162" y="43"/>
                  </a:lnTo>
                  <a:lnTo>
                    <a:pt x="163" y="43"/>
                  </a:lnTo>
                  <a:lnTo>
                    <a:pt x="163" y="45"/>
                  </a:lnTo>
                  <a:lnTo>
                    <a:pt x="163" y="47"/>
                  </a:lnTo>
                  <a:lnTo>
                    <a:pt x="163" y="48"/>
                  </a:lnTo>
                  <a:lnTo>
                    <a:pt x="164" y="49"/>
                  </a:lnTo>
                  <a:lnTo>
                    <a:pt x="164" y="50"/>
                  </a:lnTo>
                  <a:lnTo>
                    <a:pt x="164" y="51"/>
                  </a:lnTo>
                  <a:lnTo>
                    <a:pt x="165" y="52"/>
                  </a:lnTo>
                  <a:lnTo>
                    <a:pt x="165" y="53"/>
                  </a:lnTo>
                  <a:lnTo>
                    <a:pt x="164" y="55"/>
                  </a:lnTo>
                  <a:lnTo>
                    <a:pt x="164" y="56"/>
                  </a:lnTo>
                  <a:lnTo>
                    <a:pt x="164" y="57"/>
                  </a:lnTo>
                  <a:lnTo>
                    <a:pt x="163" y="57"/>
                  </a:lnTo>
                  <a:lnTo>
                    <a:pt x="163" y="58"/>
                  </a:lnTo>
                  <a:lnTo>
                    <a:pt x="163" y="59"/>
                  </a:lnTo>
                  <a:lnTo>
                    <a:pt x="162" y="59"/>
                  </a:lnTo>
                  <a:lnTo>
                    <a:pt x="161" y="59"/>
                  </a:lnTo>
                  <a:lnTo>
                    <a:pt x="161" y="60"/>
                  </a:lnTo>
                  <a:lnTo>
                    <a:pt x="160" y="59"/>
                  </a:lnTo>
                  <a:lnTo>
                    <a:pt x="157" y="58"/>
                  </a:lnTo>
                  <a:lnTo>
                    <a:pt x="157" y="57"/>
                  </a:lnTo>
                  <a:lnTo>
                    <a:pt x="157" y="56"/>
                  </a:lnTo>
                  <a:lnTo>
                    <a:pt x="157" y="55"/>
                  </a:lnTo>
                  <a:lnTo>
                    <a:pt x="156" y="55"/>
                  </a:lnTo>
                  <a:lnTo>
                    <a:pt x="156" y="56"/>
                  </a:lnTo>
                  <a:lnTo>
                    <a:pt x="155" y="56"/>
                  </a:lnTo>
                  <a:lnTo>
                    <a:pt x="153" y="56"/>
                  </a:lnTo>
                  <a:lnTo>
                    <a:pt x="152" y="56"/>
                  </a:lnTo>
                  <a:lnTo>
                    <a:pt x="152" y="57"/>
                  </a:lnTo>
                  <a:lnTo>
                    <a:pt x="153" y="58"/>
                  </a:lnTo>
                  <a:lnTo>
                    <a:pt x="153" y="59"/>
                  </a:lnTo>
                  <a:lnTo>
                    <a:pt x="153" y="61"/>
                  </a:lnTo>
                  <a:lnTo>
                    <a:pt x="152" y="63"/>
                  </a:lnTo>
                  <a:lnTo>
                    <a:pt x="153" y="64"/>
                  </a:lnTo>
                  <a:lnTo>
                    <a:pt x="154" y="64"/>
                  </a:lnTo>
                  <a:lnTo>
                    <a:pt x="154" y="65"/>
                  </a:lnTo>
                  <a:lnTo>
                    <a:pt x="155" y="66"/>
                  </a:lnTo>
                  <a:lnTo>
                    <a:pt x="156" y="67"/>
                  </a:lnTo>
                  <a:lnTo>
                    <a:pt x="157" y="68"/>
                  </a:lnTo>
                  <a:lnTo>
                    <a:pt x="157" y="69"/>
                  </a:lnTo>
                  <a:lnTo>
                    <a:pt x="156" y="69"/>
                  </a:lnTo>
                  <a:lnTo>
                    <a:pt x="156" y="70"/>
                  </a:lnTo>
                  <a:lnTo>
                    <a:pt x="157" y="70"/>
                  </a:lnTo>
                  <a:lnTo>
                    <a:pt x="157" y="72"/>
                  </a:lnTo>
                  <a:lnTo>
                    <a:pt x="159" y="73"/>
                  </a:lnTo>
                  <a:lnTo>
                    <a:pt x="159" y="74"/>
                  </a:lnTo>
                  <a:lnTo>
                    <a:pt x="157" y="75"/>
                  </a:lnTo>
                  <a:lnTo>
                    <a:pt x="156" y="75"/>
                  </a:lnTo>
                  <a:lnTo>
                    <a:pt x="157" y="75"/>
                  </a:lnTo>
                  <a:lnTo>
                    <a:pt x="157" y="76"/>
                  </a:lnTo>
                  <a:lnTo>
                    <a:pt x="157" y="77"/>
                  </a:lnTo>
                  <a:lnTo>
                    <a:pt x="157" y="78"/>
                  </a:lnTo>
                  <a:lnTo>
                    <a:pt x="159" y="78"/>
                  </a:lnTo>
                  <a:lnTo>
                    <a:pt x="160" y="78"/>
                  </a:lnTo>
                  <a:lnTo>
                    <a:pt x="160" y="80"/>
                  </a:lnTo>
                  <a:lnTo>
                    <a:pt x="161" y="81"/>
                  </a:lnTo>
                  <a:lnTo>
                    <a:pt x="161" y="82"/>
                  </a:lnTo>
                  <a:lnTo>
                    <a:pt x="162" y="82"/>
                  </a:lnTo>
                  <a:lnTo>
                    <a:pt x="163" y="82"/>
                  </a:lnTo>
                  <a:lnTo>
                    <a:pt x="165" y="82"/>
                  </a:lnTo>
                  <a:lnTo>
                    <a:pt x="168" y="82"/>
                  </a:lnTo>
                  <a:lnTo>
                    <a:pt x="168" y="83"/>
                  </a:lnTo>
                  <a:lnTo>
                    <a:pt x="169" y="83"/>
                  </a:lnTo>
                  <a:lnTo>
                    <a:pt x="169" y="84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2" y="84"/>
                  </a:lnTo>
                  <a:lnTo>
                    <a:pt x="173" y="84"/>
                  </a:lnTo>
                  <a:lnTo>
                    <a:pt x="174" y="84"/>
                  </a:lnTo>
                  <a:lnTo>
                    <a:pt x="174" y="85"/>
                  </a:lnTo>
                  <a:lnTo>
                    <a:pt x="176" y="85"/>
                  </a:lnTo>
                  <a:lnTo>
                    <a:pt x="176" y="86"/>
                  </a:lnTo>
                  <a:lnTo>
                    <a:pt x="177" y="86"/>
                  </a:lnTo>
                  <a:lnTo>
                    <a:pt x="177" y="87"/>
                  </a:lnTo>
                  <a:lnTo>
                    <a:pt x="177" y="89"/>
                  </a:lnTo>
                  <a:lnTo>
                    <a:pt x="178" y="89"/>
                  </a:lnTo>
                  <a:lnTo>
                    <a:pt x="178" y="90"/>
                  </a:lnTo>
                  <a:lnTo>
                    <a:pt x="179" y="91"/>
                  </a:lnTo>
                  <a:lnTo>
                    <a:pt x="180" y="91"/>
                  </a:lnTo>
                  <a:lnTo>
                    <a:pt x="181" y="91"/>
                  </a:lnTo>
                  <a:lnTo>
                    <a:pt x="182" y="92"/>
                  </a:lnTo>
                  <a:lnTo>
                    <a:pt x="184" y="92"/>
                  </a:lnTo>
                  <a:lnTo>
                    <a:pt x="184" y="93"/>
                  </a:lnTo>
                  <a:lnTo>
                    <a:pt x="185" y="93"/>
                  </a:lnTo>
                  <a:lnTo>
                    <a:pt x="187" y="93"/>
                  </a:lnTo>
                  <a:lnTo>
                    <a:pt x="187" y="94"/>
                  </a:lnTo>
                  <a:lnTo>
                    <a:pt x="188" y="94"/>
                  </a:lnTo>
                  <a:lnTo>
                    <a:pt x="188" y="95"/>
                  </a:lnTo>
                  <a:lnTo>
                    <a:pt x="189" y="95"/>
                  </a:lnTo>
                  <a:lnTo>
                    <a:pt x="190" y="97"/>
                  </a:lnTo>
                  <a:lnTo>
                    <a:pt x="192" y="97"/>
                  </a:lnTo>
                  <a:lnTo>
                    <a:pt x="192" y="98"/>
                  </a:lnTo>
                  <a:lnTo>
                    <a:pt x="190" y="98"/>
                  </a:lnTo>
                  <a:lnTo>
                    <a:pt x="189" y="98"/>
                  </a:lnTo>
                  <a:lnTo>
                    <a:pt x="189" y="97"/>
                  </a:lnTo>
                  <a:lnTo>
                    <a:pt x="189" y="98"/>
                  </a:lnTo>
                  <a:lnTo>
                    <a:pt x="189" y="99"/>
                  </a:lnTo>
                  <a:lnTo>
                    <a:pt x="188" y="100"/>
                  </a:lnTo>
                  <a:lnTo>
                    <a:pt x="187" y="100"/>
                  </a:lnTo>
                  <a:lnTo>
                    <a:pt x="187" y="101"/>
                  </a:lnTo>
                  <a:lnTo>
                    <a:pt x="186" y="101"/>
                  </a:lnTo>
                  <a:lnTo>
                    <a:pt x="185" y="101"/>
                  </a:lnTo>
                  <a:lnTo>
                    <a:pt x="185" y="102"/>
                  </a:lnTo>
                  <a:lnTo>
                    <a:pt x="185" y="103"/>
                  </a:lnTo>
                  <a:lnTo>
                    <a:pt x="184" y="105"/>
                  </a:lnTo>
                  <a:lnTo>
                    <a:pt x="182" y="105"/>
                  </a:lnTo>
                  <a:lnTo>
                    <a:pt x="181" y="105"/>
                  </a:lnTo>
                  <a:lnTo>
                    <a:pt x="181" y="106"/>
                  </a:lnTo>
                  <a:lnTo>
                    <a:pt x="181" y="107"/>
                  </a:lnTo>
                  <a:lnTo>
                    <a:pt x="182" y="107"/>
                  </a:lnTo>
                  <a:lnTo>
                    <a:pt x="182" y="108"/>
                  </a:lnTo>
                  <a:lnTo>
                    <a:pt x="181" y="108"/>
                  </a:lnTo>
                  <a:lnTo>
                    <a:pt x="181" y="109"/>
                  </a:lnTo>
                  <a:lnTo>
                    <a:pt x="180" y="109"/>
                  </a:lnTo>
                  <a:lnTo>
                    <a:pt x="180" y="110"/>
                  </a:lnTo>
                  <a:lnTo>
                    <a:pt x="179" y="110"/>
                  </a:lnTo>
                  <a:lnTo>
                    <a:pt x="179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4"/>
                  </a:lnTo>
                  <a:lnTo>
                    <a:pt x="180" y="115"/>
                  </a:lnTo>
                  <a:lnTo>
                    <a:pt x="179" y="115"/>
                  </a:lnTo>
                  <a:lnTo>
                    <a:pt x="180" y="115"/>
                  </a:lnTo>
                  <a:lnTo>
                    <a:pt x="180" y="116"/>
                  </a:lnTo>
                  <a:lnTo>
                    <a:pt x="179" y="116"/>
                  </a:lnTo>
                  <a:lnTo>
                    <a:pt x="178" y="116"/>
                  </a:lnTo>
                  <a:lnTo>
                    <a:pt x="178" y="117"/>
                  </a:lnTo>
                  <a:lnTo>
                    <a:pt x="178" y="118"/>
                  </a:lnTo>
                  <a:lnTo>
                    <a:pt x="177" y="119"/>
                  </a:lnTo>
                  <a:lnTo>
                    <a:pt x="177" y="120"/>
                  </a:lnTo>
                  <a:lnTo>
                    <a:pt x="178" y="120"/>
                  </a:lnTo>
                  <a:lnTo>
                    <a:pt x="178" y="122"/>
                  </a:lnTo>
                  <a:lnTo>
                    <a:pt x="179" y="122"/>
                  </a:lnTo>
                  <a:lnTo>
                    <a:pt x="179" y="123"/>
                  </a:lnTo>
                  <a:lnTo>
                    <a:pt x="180" y="123"/>
                  </a:lnTo>
                  <a:lnTo>
                    <a:pt x="181" y="124"/>
                  </a:lnTo>
                  <a:lnTo>
                    <a:pt x="182" y="124"/>
                  </a:lnTo>
                  <a:lnTo>
                    <a:pt x="182" y="125"/>
                  </a:lnTo>
                  <a:lnTo>
                    <a:pt x="184" y="125"/>
                  </a:lnTo>
                  <a:lnTo>
                    <a:pt x="184" y="124"/>
                  </a:lnTo>
                  <a:lnTo>
                    <a:pt x="185" y="124"/>
                  </a:lnTo>
                  <a:lnTo>
                    <a:pt x="186" y="124"/>
                  </a:lnTo>
                  <a:lnTo>
                    <a:pt x="186" y="125"/>
                  </a:lnTo>
                  <a:lnTo>
                    <a:pt x="187" y="125"/>
                  </a:lnTo>
                  <a:lnTo>
                    <a:pt x="187" y="126"/>
                  </a:lnTo>
                  <a:lnTo>
                    <a:pt x="188" y="126"/>
                  </a:lnTo>
                  <a:lnTo>
                    <a:pt x="189" y="126"/>
                  </a:lnTo>
                  <a:lnTo>
                    <a:pt x="189" y="127"/>
                  </a:lnTo>
                  <a:lnTo>
                    <a:pt x="190" y="127"/>
                  </a:lnTo>
                  <a:lnTo>
                    <a:pt x="192" y="127"/>
                  </a:lnTo>
                  <a:lnTo>
                    <a:pt x="192" y="128"/>
                  </a:lnTo>
                  <a:lnTo>
                    <a:pt x="194" y="128"/>
                  </a:lnTo>
                  <a:lnTo>
                    <a:pt x="194" y="130"/>
                  </a:lnTo>
                  <a:lnTo>
                    <a:pt x="195" y="131"/>
                  </a:lnTo>
                  <a:lnTo>
                    <a:pt x="195" y="132"/>
                  </a:lnTo>
                  <a:lnTo>
                    <a:pt x="196" y="132"/>
                  </a:lnTo>
                  <a:lnTo>
                    <a:pt x="195" y="132"/>
                  </a:lnTo>
                  <a:lnTo>
                    <a:pt x="196" y="133"/>
                  </a:lnTo>
                  <a:lnTo>
                    <a:pt x="196" y="132"/>
                  </a:lnTo>
                  <a:lnTo>
                    <a:pt x="197" y="132"/>
                  </a:lnTo>
                  <a:lnTo>
                    <a:pt x="197" y="133"/>
                  </a:lnTo>
                  <a:lnTo>
                    <a:pt x="198" y="133"/>
                  </a:lnTo>
                  <a:lnTo>
                    <a:pt x="198" y="134"/>
                  </a:lnTo>
                  <a:lnTo>
                    <a:pt x="199" y="134"/>
                  </a:lnTo>
                  <a:lnTo>
                    <a:pt x="199" y="135"/>
                  </a:lnTo>
                  <a:lnTo>
                    <a:pt x="201" y="135"/>
                  </a:lnTo>
                  <a:lnTo>
                    <a:pt x="202" y="135"/>
                  </a:lnTo>
                  <a:lnTo>
                    <a:pt x="202" y="136"/>
                  </a:lnTo>
                  <a:lnTo>
                    <a:pt x="203" y="136"/>
                  </a:lnTo>
                  <a:lnTo>
                    <a:pt x="204" y="137"/>
                  </a:lnTo>
                  <a:lnTo>
                    <a:pt x="205" y="137"/>
                  </a:lnTo>
                  <a:lnTo>
                    <a:pt x="205" y="136"/>
                  </a:lnTo>
                  <a:lnTo>
                    <a:pt x="206" y="136"/>
                  </a:lnTo>
                  <a:lnTo>
                    <a:pt x="207" y="136"/>
                  </a:lnTo>
                  <a:lnTo>
                    <a:pt x="207" y="137"/>
                  </a:lnTo>
                  <a:lnTo>
                    <a:pt x="209" y="137"/>
                  </a:lnTo>
                  <a:lnTo>
                    <a:pt x="210" y="139"/>
                  </a:lnTo>
                  <a:lnTo>
                    <a:pt x="212" y="140"/>
                  </a:lnTo>
                  <a:lnTo>
                    <a:pt x="212" y="141"/>
                  </a:lnTo>
                  <a:lnTo>
                    <a:pt x="213" y="141"/>
                  </a:lnTo>
                  <a:lnTo>
                    <a:pt x="214" y="141"/>
                  </a:lnTo>
                  <a:lnTo>
                    <a:pt x="216" y="140"/>
                  </a:lnTo>
                  <a:lnTo>
                    <a:pt x="216" y="141"/>
                  </a:lnTo>
                  <a:lnTo>
                    <a:pt x="216" y="142"/>
                  </a:lnTo>
                  <a:lnTo>
                    <a:pt x="218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4"/>
                  </a:lnTo>
                  <a:lnTo>
                    <a:pt x="221" y="144"/>
                  </a:lnTo>
                  <a:lnTo>
                    <a:pt x="223" y="144"/>
                  </a:lnTo>
                  <a:lnTo>
                    <a:pt x="224" y="145"/>
                  </a:lnTo>
                  <a:lnTo>
                    <a:pt x="224" y="147"/>
                  </a:lnTo>
                  <a:lnTo>
                    <a:pt x="226" y="147"/>
                  </a:lnTo>
                  <a:lnTo>
                    <a:pt x="227" y="145"/>
                  </a:lnTo>
                  <a:lnTo>
                    <a:pt x="227" y="144"/>
                  </a:lnTo>
                  <a:lnTo>
                    <a:pt x="228" y="144"/>
                  </a:lnTo>
                  <a:lnTo>
                    <a:pt x="230" y="144"/>
                  </a:lnTo>
                  <a:lnTo>
                    <a:pt x="231" y="144"/>
                  </a:lnTo>
                  <a:lnTo>
                    <a:pt x="234" y="145"/>
                  </a:lnTo>
                  <a:lnTo>
                    <a:pt x="235" y="145"/>
                  </a:lnTo>
                  <a:lnTo>
                    <a:pt x="234" y="144"/>
                  </a:lnTo>
                  <a:lnTo>
                    <a:pt x="235" y="144"/>
                  </a:lnTo>
                  <a:lnTo>
                    <a:pt x="236" y="144"/>
                  </a:lnTo>
                  <a:lnTo>
                    <a:pt x="237" y="144"/>
                  </a:lnTo>
                  <a:lnTo>
                    <a:pt x="237" y="143"/>
                  </a:lnTo>
                  <a:lnTo>
                    <a:pt x="238" y="143"/>
                  </a:lnTo>
                  <a:lnTo>
                    <a:pt x="238" y="144"/>
                  </a:lnTo>
                  <a:lnTo>
                    <a:pt x="239" y="144"/>
                  </a:lnTo>
                  <a:lnTo>
                    <a:pt x="240" y="145"/>
                  </a:lnTo>
                  <a:lnTo>
                    <a:pt x="245" y="147"/>
                  </a:lnTo>
                  <a:lnTo>
                    <a:pt x="246" y="147"/>
                  </a:lnTo>
                  <a:lnTo>
                    <a:pt x="246" y="148"/>
                  </a:lnTo>
                  <a:lnTo>
                    <a:pt x="246" y="149"/>
                  </a:lnTo>
                  <a:lnTo>
                    <a:pt x="246" y="150"/>
                  </a:lnTo>
                  <a:lnTo>
                    <a:pt x="245" y="151"/>
                  </a:lnTo>
                  <a:lnTo>
                    <a:pt x="246" y="151"/>
                  </a:lnTo>
                  <a:lnTo>
                    <a:pt x="247" y="152"/>
                  </a:lnTo>
                  <a:lnTo>
                    <a:pt x="248" y="151"/>
                  </a:lnTo>
                  <a:lnTo>
                    <a:pt x="248" y="152"/>
                  </a:lnTo>
                  <a:lnTo>
                    <a:pt x="249" y="152"/>
                  </a:lnTo>
                  <a:lnTo>
                    <a:pt x="251" y="153"/>
                  </a:lnTo>
                  <a:lnTo>
                    <a:pt x="252" y="153"/>
                  </a:lnTo>
                  <a:lnTo>
                    <a:pt x="252" y="155"/>
                  </a:lnTo>
                  <a:lnTo>
                    <a:pt x="253" y="155"/>
                  </a:lnTo>
                  <a:lnTo>
                    <a:pt x="254" y="155"/>
                  </a:lnTo>
                  <a:lnTo>
                    <a:pt x="254" y="156"/>
                  </a:lnTo>
                  <a:lnTo>
                    <a:pt x="255" y="156"/>
                  </a:lnTo>
                  <a:lnTo>
                    <a:pt x="256" y="156"/>
                  </a:lnTo>
                  <a:lnTo>
                    <a:pt x="257" y="156"/>
                  </a:lnTo>
                  <a:lnTo>
                    <a:pt x="258" y="155"/>
                  </a:lnTo>
                  <a:lnTo>
                    <a:pt x="260" y="155"/>
                  </a:lnTo>
                  <a:lnTo>
                    <a:pt x="261" y="155"/>
                  </a:lnTo>
                  <a:lnTo>
                    <a:pt x="262" y="156"/>
                  </a:lnTo>
                  <a:lnTo>
                    <a:pt x="262" y="157"/>
                  </a:lnTo>
                  <a:lnTo>
                    <a:pt x="262" y="158"/>
                  </a:lnTo>
                  <a:lnTo>
                    <a:pt x="263" y="158"/>
                  </a:lnTo>
                  <a:lnTo>
                    <a:pt x="263" y="159"/>
                  </a:lnTo>
                  <a:lnTo>
                    <a:pt x="263" y="158"/>
                  </a:lnTo>
                  <a:lnTo>
                    <a:pt x="263" y="159"/>
                  </a:lnTo>
                  <a:lnTo>
                    <a:pt x="264" y="159"/>
                  </a:lnTo>
                  <a:lnTo>
                    <a:pt x="265" y="158"/>
                  </a:lnTo>
                  <a:lnTo>
                    <a:pt x="266" y="158"/>
                  </a:lnTo>
                  <a:lnTo>
                    <a:pt x="268" y="158"/>
                  </a:lnTo>
                  <a:lnTo>
                    <a:pt x="269" y="158"/>
                  </a:lnTo>
                  <a:lnTo>
                    <a:pt x="269" y="159"/>
                  </a:lnTo>
                  <a:lnTo>
                    <a:pt x="270" y="158"/>
                  </a:lnTo>
                  <a:lnTo>
                    <a:pt x="271" y="158"/>
                  </a:lnTo>
                  <a:lnTo>
                    <a:pt x="271" y="159"/>
                  </a:lnTo>
                  <a:lnTo>
                    <a:pt x="272" y="159"/>
                  </a:lnTo>
                  <a:lnTo>
                    <a:pt x="273" y="159"/>
                  </a:lnTo>
                  <a:lnTo>
                    <a:pt x="273" y="160"/>
                  </a:lnTo>
                  <a:lnTo>
                    <a:pt x="274" y="160"/>
                  </a:lnTo>
                  <a:lnTo>
                    <a:pt x="276" y="161"/>
                  </a:lnTo>
                  <a:lnTo>
                    <a:pt x="277" y="161"/>
                  </a:lnTo>
                  <a:lnTo>
                    <a:pt x="278" y="161"/>
                  </a:lnTo>
                  <a:lnTo>
                    <a:pt x="279" y="161"/>
                  </a:lnTo>
                  <a:lnTo>
                    <a:pt x="279" y="160"/>
                  </a:lnTo>
                  <a:lnTo>
                    <a:pt x="280" y="160"/>
                  </a:lnTo>
                  <a:lnTo>
                    <a:pt x="280" y="159"/>
                  </a:lnTo>
                  <a:lnTo>
                    <a:pt x="281" y="159"/>
                  </a:lnTo>
                  <a:lnTo>
                    <a:pt x="281" y="160"/>
                  </a:lnTo>
                  <a:lnTo>
                    <a:pt x="282" y="160"/>
                  </a:lnTo>
                  <a:lnTo>
                    <a:pt x="282" y="161"/>
                  </a:lnTo>
                  <a:lnTo>
                    <a:pt x="283" y="161"/>
                  </a:lnTo>
                  <a:lnTo>
                    <a:pt x="285" y="161"/>
                  </a:lnTo>
                  <a:lnTo>
                    <a:pt x="285" y="162"/>
                  </a:lnTo>
                  <a:lnTo>
                    <a:pt x="286" y="162"/>
                  </a:lnTo>
                  <a:lnTo>
                    <a:pt x="286" y="161"/>
                  </a:lnTo>
                  <a:lnTo>
                    <a:pt x="287" y="161"/>
                  </a:lnTo>
                  <a:lnTo>
                    <a:pt x="288" y="161"/>
                  </a:lnTo>
                  <a:lnTo>
                    <a:pt x="289" y="162"/>
                  </a:lnTo>
                  <a:lnTo>
                    <a:pt x="290" y="162"/>
                  </a:lnTo>
                  <a:lnTo>
                    <a:pt x="290" y="161"/>
                  </a:lnTo>
                  <a:lnTo>
                    <a:pt x="291" y="161"/>
                  </a:lnTo>
                  <a:lnTo>
                    <a:pt x="293" y="161"/>
                  </a:lnTo>
                  <a:lnTo>
                    <a:pt x="294" y="161"/>
                  </a:lnTo>
                  <a:lnTo>
                    <a:pt x="294" y="160"/>
                  </a:lnTo>
                  <a:lnTo>
                    <a:pt x="294" y="161"/>
                  </a:lnTo>
                  <a:lnTo>
                    <a:pt x="295" y="161"/>
                  </a:lnTo>
                  <a:lnTo>
                    <a:pt x="295" y="162"/>
                  </a:lnTo>
                  <a:lnTo>
                    <a:pt x="296" y="162"/>
                  </a:lnTo>
                  <a:lnTo>
                    <a:pt x="296" y="161"/>
                  </a:lnTo>
                  <a:lnTo>
                    <a:pt x="297" y="161"/>
                  </a:lnTo>
                  <a:lnTo>
                    <a:pt x="297" y="160"/>
                  </a:lnTo>
                  <a:lnTo>
                    <a:pt x="297" y="159"/>
                  </a:lnTo>
                  <a:lnTo>
                    <a:pt x="298" y="158"/>
                  </a:lnTo>
                  <a:lnTo>
                    <a:pt x="298" y="157"/>
                  </a:lnTo>
                  <a:lnTo>
                    <a:pt x="298" y="156"/>
                  </a:lnTo>
                  <a:lnTo>
                    <a:pt x="298" y="155"/>
                  </a:lnTo>
                  <a:lnTo>
                    <a:pt x="298" y="153"/>
                  </a:lnTo>
                  <a:lnTo>
                    <a:pt x="297" y="153"/>
                  </a:lnTo>
                  <a:lnTo>
                    <a:pt x="297" y="152"/>
                  </a:lnTo>
                  <a:lnTo>
                    <a:pt x="297" y="151"/>
                  </a:lnTo>
                  <a:lnTo>
                    <a:pt x="296" y="151"/>
                  </a:lnTo>
                  <a:lnTo>
                    <a:pt x="296" y="150"/>
                  </a:lnTo>
                  <a:lnTo>
                    <a:pt x="295" y="150"/>
                  </a:lnTo>
                  <a:lnTo>
                    <a:pt x="296" y="149"/>
                  </a:lnTo>
                  <a:lnTo>
                    <a:pt x="296" y="148"/>
                  </a:lnTo>
                  <a:lnTo>
                    <a:pt x="296" y="147"/>
                  </a:lnTo>
                  <a:lnTo>
                    <a:pt x="296" y="145"/>
                  </a:lnTo>
                  <a:lnTo>
                    <a:pt x="296" y="144"/>
                  </a:lnTo>
                  <a:lnTo>
                    <a:pt x="296" y="143"/>
                  </a:lnTo>
                  <a:lnTo>
                    <a:pt x="297" y="141"/>
                  </a:lnTo>
                  <a:lnTo>
                    <a:pt x="298" y="140"/>
                  </a:lnTo>
                  <a:lnTo>
                    <a:pt x="298" y="139"/>
                  </a:lnTo>
                  <a:lnTo>
                    <a:pt x="298" y="137"/>
                  </a:lnTo>
                  <a:lnTo>
                    <a:pt x="297" y="137"/>
                  </a:lnTo>
                  <a:lnTo>
                    <a:pt x="297" y="136"/>
                  </a:lnTo>
                  <a:lnTo>
                    <a:pt x="297" y="135"/>
                  </a:lnTo>
                  <a:lnTo>
                    <a:pt x="298" y="136"/>
                  </a:lnTo>
                  <a:lnTo>
                    <a:pt x="298" y="135"/>
                  </a:lnTo>
                  <a:lnTo>
                    <a:pt x="302" y="135"/>
                  </a:lnTo>
                  <a:lnTo>
                    <a:pt x="303" y="134"/>
                  </a:lnTo>
                  <a:lnTo>
                    <a:pt x="304" y="134"/>
                  </a:lnTo>
                  <a:lnTo>
                    <a:pt x="305" y="133"/>
                  </a:lnTo>
                  <a:lnTo>
                    <a:pt x="305" y="134"/>
                  </a:lnTo>
                  <a:lnTo>
                    <a:pt x="306" y="134"/>
                  </a:lnTo>
                  <a:lnTo>
                    <a:pt x="307" y="134"/>
                  </a:lnTo>
                  <a:lnTo>
                    <a:pt x="307" y="135"/>
                  </a:lnTo>
                  <a:lnTo>
                    <a:pt x="308" y="135"/>
                  </a:lnTo>
                  <a:lnTo>
                    <a:pt x="307" y="136"/>
                  </a:lnTo>
                  <a:lnTo>
                    <a:pt x="308" y="136"/>
                  </a:lnTo>
                  <a:lnTo>
                    <a:pt x="308" y="137"/>
                  </a:lnTo>
                  <a:lnTo>
                    <a:pt x="307" y="141"/>
                  </a:lnTo>
                  <a:lnTo>
                    <a:pt x="307" y="142"/>
                  </a:lnTo>
                  <a:lnTo>
                    <a:pt x="307" y="143"/>
                  </a:lnTo>
                  <a:lnTo>
                    <a:pt x="307" y="144"/>
                  </a:lnTo>
                  <a:lnTo>
                    <a:pt x="307" y="145"/>
                  </a:lnTo>
                  <a:lnTo>
                    <a:pt x="308" y="145"/>
                  </a:lnTo>
                  <a:lnTo>
                    <a:pt x="308" y="147"/>
                  </a:lnTo>
                  <a:lnTo>
                    <a:pt x="310" y="147"/>
                  </a:lnTo>
                  <a:lnTo>
                    <a:pt x="308" y="147"/>
                  </a:lnTo>
                  <a:lnTo>
                    <a:pt x="308" y="148"/>
                  </a:lnTo>
                  <a:lnTo>
                    <a:pt x="307" y="148"/>
                  </a:lnTo>
                  <a:lnTo>
                    <a:pt x="307" y="149"/>
                  </a:lnTo>
                  <a:lnTo>
                    <a:pt x="306" y="149"/>
                  </a:lnTo>
                  <a:lnTo>
                    <a:pt x="307" y="149"/>
                  </a:lnTo>
                  <a:lnTo>
                    <a:pt x="307" y="150"/>
                  </a:lnTo>
                  <a:lnTo>
                    <a:pt x="308" y="150"/>
                  </a:lnTo>
                  <a:lnTo>
                    <a:pt x="308" y="151"/>
                  </a:lnTo>
                  <a:lnTo>
                    <a:pt x="308" y="152"/>
                  </a:lnTo>
                  <a:lnTo>
                    <a:pt x="310" y="152"/>
                  </a:lnTo>
                  <a:lnTo>
                    <a:pt x="310" y="153"/>
                  </a:lnTo>
                  <a:lnTo>
                    <a:pt x="311" y="153"/>
                  </a:lnTo>
                  <a:lnTo>
                    <a:pt x="312" y="153"/>
                  </a:lnTo>
                  <a:lnTo>
                    <a:pt x="312" y="155"/>
                  </a:lnTo>
                  <a:lnTo>
                    <a:pt x="313" y="155"/>
                  </a:lnTo>
                  <a:lnTo>
                    <a:pt x="314" y="155"/>
                  </a:lnTo>
                  <a:lnTo>
                    <a:pt x="315" y="155"/>
                  </a:lnTo>
                  <a:lnTo>
                    <a:pt x="316" y="155"/>
                  </a:lnTo>
                  <a:lnTo>
                    <a:pt x="317" y="156"/>
                  </a:lnTo>
                  <a:lnTo>
                    <a:pt x="319" y="155"/>
                  </a:lnTo>
                  <a:lnTo>
                    <a:pt x="319" y="156"/>
                  </a:lnTo>
                  <a:lnTo>
                    <a:pt x="320" y="156"/>
                  </a:lnTo>
                  <a:lnTo>
                    <a:pt x="320" y="157"/>
                  </a:lnTo>
                  <a:lnTo>
                    <a:pt x="321" y="157"/>
                  </a:lnTo>
                  <a:lnTo>
                    <a:pt x="322" y="157"/>
                  </a:lnTo>
                  <a:lnTo>
                    <a:pt x="323" y="157"/>
                  </a:lnTo>
                  <a:lnTo>
                    <a:pt x="324" y="157"/>
                  </a:lnTo>
                  <a:lnTo>
                    <a:pt x="325" y="157"/>
                  </a:lnTo>
                  <a:lnTo>
                    <a:pt x="327" y="156"/>
                  </a:lnTo>
                  <a:lnTo>
                    <a:pt x="328" y="156"/>
                  </a:lnTo>
                  <a:lnTo>
                    <a:pt x="328" y="155"/>
                  </a:lnTo>
                  <a:lnTo>
                    <a:pt x="329" y="155"/>
                  </a:lnTo>
                  <a:lnTo>
                    <a:pt x="330" y="155"/>
                  </a:lnTo>
                  <a:lnTo>
                    <a:pt x="330" y="153"/>
                  </a:lnTo>
                  <a:lnTo>
                    <a:pt x="331" y="153"/>
                  </a:lnTo>
                  <a:lnTo>
                    <a:pt x="332" y="155"/>
                  </a:lnTo>
                  <a:lnTo>
                    <a:pt x="335" y="156"/>
                  </a:lnTo>
                  <a:lnTo>
                    <a:pt x="337" y="156"/>
                  </a:lnTo>
                  <a:lnTo>
                    <a:pt x="340" y="156"/>
                  </a:lnTo>
                  <a:lnTo>
                    <a:pt x="341" y="155"/>
                  </a:lnTo>
                  <a:lnTo>
                    <a:pt x="342" y="156"/>
                  </a:lnTo>
                  <a:lnTo>
                    <a:pt x="344" y="155"/>
                  </a:lnTo>
                  <a:lnTo>
                    <a:pt x="344" y="156"/>
                  </a:lnTo>
                  <a:lnTo>
                    <a:pt x="345" y="156"/>
                  </a:lnTo>
                  <a:lnTo>
                    <a:pt x="346" y="156"/>
                  </a:lnTo>
                  <a:lnTo>
                    <a:pt x="346" y="155"/>
                  </a:lnTo>
                  <a:lnTo>
                    <a:pt x="347" y="153"/>
                  </a:lnTo>
                  <a:lnTo>
                    <a:pt x="348" y="155"/>
                  </a:lnTo>
                  <a:lnTo>
                    <a:pt x="348" y="156"/>
                  </a:lnTo>
                  <a:lnTo>
                    <a:pt x="349" y="155"/>
                  </a:lnTo>
                  <a:lnTo>
                    <a:pt x="350" y="156"/>
                  </a:lnTo>
                  <a:lnTo>
                    <a:pt x="352" y="155"/>
                  </a:lnTo>
                  <a:lnTo>
                    <a:pt x="353" y="155"/>
                  </a:lnTo>
                  <a:lnTo>
                    <a:pt x="354" y="155"/>
                  </a:lnTo>
                  <a:lnTo>
                    <a:pt x="354" y="153"/>
                  </a:lnTo>
                  <a:lnTo>
                    <a:pt x="355" y="155"/>
                  </a:lnTo>
                  <a:lnTo>
                    <a:pt x="356" y="155"/>
                  </a:lnTo>
                  <a:lnTo>
                    <a:pt x="357" y="155"/>
                  </a:lnTo>
                  <a:lnTo>
                    <a:pt x="358" y="155"/>
                  </a:lnTo>
                  <a:lnTo>
                    <a:pt x="359" y="153"/>
                  </a:lnTo>
                  <a:lnTo>
                    <a:pt x="361" y="153"/>
                  </a:lnTo>
                  <a:lnTo>
                    <a:pt x="362" y="153"/>
                  </a:lnTo>
                  <a:lnTo>
                    <a:pt x="363" y="153"/>
                  </a:lnTo>
                  <a:lnTo>
                    <a:pt x="364" y="152"/>
                  </a:lnTo>
                  <a:lnTo>
                    <a:pt x="365" y="152"/>
                  </a:lnTo>
                  <a:lnTo>
                    <a:pt x="366" y="153"/>
                  </a:lnTo>
                  <a:lnTo>
                    <a:pt x="367" y="153"/>
                  </a:lnTo>
                  <a:lnTo>
                    <a:pt x="369" y="153"/>
                  </a:lnTo>
                  <a:lnTo>
                    <a:pt x="370" y="153"/>
                  </a:lnTo>
                  <a:lnTo>
                    <a:pt x="372" y="155"/>
                  </a:lnTo>
                  <a:lnTo>
                    <a:pt x="373" y="153"/>
                  </a:lnTo>
                  <a:lnTo>
                    <a:pt x="374" y="153"/>
                  </a:lnTo>
                  <a:lnTo>
                    <a:pt x="375" y="153"/>
                  </a:lnTo>
                  <a:lnTo>
                    <a:pt x="377" y="153"/>
                  </a:lnTo>
                  <a:lnTo>
                    <a:pt x="378" y="153"/>
                  </a:lnTo>
                  <a:lnTo>
                    <a:pt x="379" y="153"/>
                  </a:lnTo>
                  <a:lnTo>
                    <a:pt x="380" y="152"/>
                  </a:lnTo>
                  <a:lnTo>
                    <a:pt x="381" y="152"/>
                  </a:lnTo>
                  <a:lnTo>
                    <a:pt x="382" y="151"/>
                  </a:lnTo>
                  <a:lnTo>
                    <a:pt x="382" y="150"/>
                  </a:lnTo>
                  <a:lnTo>
                    <a:pt x="382" y="149"/>
                  </a:lnTo>
                  <a:lnTo>
                    <a:pt x="383" y="149"/>
                  </a:lnTo>
                  <a:lnTo>
                    <a:pt x="383" y="148"/>
                  </a:lnTo>
                  <a:lnTo>
                    <a:pt x="384" y="148"/>
                  </a:lnTo>
                  <a:lnTo>
                    <a:pt x="384" y="147"/>
                  </a:lnTo>
                  <a:lnTo>
                    <a:pt x="386" y="147"/>
                  </a:lnTo>
                  <a:lnTo>
                    <a:pt x="386" y="145"/>
                  </a:lnTo>
                  <a:lnTo>
                    <a:pt x="387" y="145"/>
                  </a:lnTo>
                  <a:lnTo>
                    <a:pt x="387" y="144"/>
                  </a:lnTo>
                  <a:lnTo>
                    <a:pt x="388" y="144"/>
                  </a:lnTo>
                  <a:lnTo>
                    <a:pt x="388" y="143"/>
                  </a:lnTo>
                  <a:lnTo>
                    <a:pt x="389" y="142"/>
                  </a:lnTo>
                  <a:lnTo>
                    <a:pt x="390" y="142"/>
                  </a:lnTo>
                  <a:lnTo>
                    <a:pt x="391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6" y="141"/>
                  </a:lnTo>
                  <a:lnTo>
                    <a:pt x="397" y="140"/>
                  </a:lnTo>
                  <a:lnTo>
                    <a:pt x="398" y="140"/>
                  </a:lnTo>
                  <a:lnTo>
                    <a:pt x="399" y="140"/>
                  </a:lnTo>
                  <a:lnTo>
                    <a:pt x="399" y="139"/>
                  </a:lnTo>
                  <a:lnTo>
                    <a:pt x="400" y="139"/>
                  </a:lnTo>
                  <a:lnTo>
                    <a:pt x="401" y="137"/>
                  </a:lnTo>
                  <a:lnTo>
                    <a:pt x="403" y="137"/>
                  </a:lnTo>
                  <a:lnTo>
                    <a:pt x="404" y="136"/>
                  </a:lnTo>
                  <a:lnTo>
                    <a:pt x="404" y="135"/>
                  </a:lnTo>
                  <a:lnTo>
                    <a:pt x="404" y="134"/>
                  </a:lnTo>
                  <a:lnTo>
                    <a:pt x="405" y="134"/>
                  </a:lnTo>
                  <a:lnTo>
                    <a:pt x="406" y="133"/>
                  </a:lnTo>
                  <a:lnTo>
                    <a:pt x="407" y="133"/>
                  </a:lnTo>
                  <a:lnTo>
                    <a:pt x="409" y="132"/>
                  </a:lnTo>
                  <a:lnTo>
                    <a:pt x="412" y="131"/>
                  </a:lnTo>
                  <a:lnTo>
                    <a:pt x="413" y="131"/>
                  </a:lnTo>
                  <a:lnTo>
                    <a:pt x="414" y="132"/>
                  </a:lnTo>
                  <a:lnTo>
                    <a:pt x="415" y="132"/>
                  </a:lnTo>
                  <a:lnTo>
                    <a:pt x="416" y="132"/>
                  </a:lnTo>
                  <a:lnTo>
                    <a:pt x="417" y="132"/>
                  </a:lnTo>
                  <a:lnTo>
                    <a:pt x="419" y="132"/>
                  </a:lnTo>
                  <a:lnTo>
                    <a:pt x="420" y="133"/>
                  </a:lnTo>
                  <a:lnTo>
                    <a:pt x="421" y="133"/>
                  </a:lnTo>
                  <a:lnTo>
                    <a:pt x="421" y="132"/>
                  </a:lnTo>
                  <a:lnTo>
                    <a:pt x="422" y="133"/>
                  </a:lnTo>
                  <a:lnTo>
                    <a:pt x="423" y="134"/>
                  </a:lnTo>
                  <a:lnTo>
                    <a:pt x="424" y="135"/>
                  </a:lnTo>
                  <a:lnTo>
                    <a:pt x="425" y="135"/>
                  </a:lnTo>
                  <a:lnTo>
                    <a:pt x="426" y="136"/>
                  </a:lnTo>
                  <a:lnTo>
                    <a:pt x="428" y="136"/>
                  </a:lnTo>
                  <a:lnTo>
                    <a:pt x="430" y="137"/>
                  </a:lnTo>
                  <a:lnTo>
                    <a:pt x="431" y="139"/>
                  </a:lnTo>
                  <a:lnTo>
                    <a:pt x="431" y="140"/>
                  </a:lnTo>
                  <a:lnTo>
                    <a:pt x="430" y="140"/>
                  </a:lnTo>
                  <a:lnTo>
                    <a:pt x="429" y="141"/>
                  </a:lnTo>
                  <a:lnTo>
                    <a:pt x="428" y="141"/>
                  </a:lnTo>
                  <a:lnTo>
                    <a:pt x="428" y="142"/>
                  </a:lnTo>
                  <a:lnTo>
                    <a:pt x="429" y="142"/>
                  </a:lnTo>
                  <a:lnTo>
                    <a:pt x="429" y="143"/>
                  </a:lnTo>
                  <a:lnTo>
                    <a:pt x="429" y="144"/>
                  </a:lnTo>
                  <a:lnTo>
                    <a:pt x="429" y="145"/>
                  </a:lnTo>
                  <a:lnTo>
                    <a:pt x="431" y="148"/>
                  </a:lnTo>
                  <a:lnTo>
                    <a:pt x="431" y="149"/>
                  </a:lnTo>
                  <a:lnTo>
                    <a:pt x="432" y="149"/>
                  </a:lnTo>
                  <a:lnTo>
                    <a:pt x="432" y="150"/>
                  </a:lnTo>
                  <a:lnTo>
                    <a:pt x="431" y="150"/>
                  </a:lnTo>
                  <a:lnTo>
                    <a:pt x="430" y="150"/>
                  </a:lnTo>
                  <a:lnTo>
                    <a:pt x="428" y="149"/>
                  </a:lnTo>
                  <a:lnTo>
                    <a:pt x="428" y="148"/>
                  </a:lnTo>
                  <a:lnTo>
                    <a:pt x="428" y="147"/>
                  </a:lnTo>
                  <a:lnTo>
                    <a:pt x="426" y="147"/>
                  </a:lnTo>
                  <a:lnTo>
                    <a:pt x="426" y="145"/>
                  </a:lnTo>
                  <a:lnTo>
                    <a:pt x="425" y="145"/>
                  </a:lnTo>
                  <a:lnTo>
                    <a:pt x="425" y="147"/>
                  </a:lnTo>
                  <a:lnTo>
                    <a:pt x="424" y="147"/>
                  </a:lnTo>
                  <a:lnTo>
                    <a:pt x="424" y="145"/>
                  </a:lnTo>
                  <a:lnTo>
                    <a:pt x="423" y="147"/>
                  </a:lnTo>
                  <a:lnTo>
                    <a:pt x="422" y="147"/>
                  </a:lnTo>
                  <a:lnTo>
                    <a:pt x="421" y="147"/>
                  </a:lnTo>
                  <a:lnTo>
                    <a:pt x="417" y="148"/>
                  </a:lnTo>
                  <a:lnTo>
                    <a:pt x="416" y="148"/>
                  </a:lnTo>
                  <a:lnTo>
                    <a:pt x="415" y="149"/>
                  </a:lnTo>
                  <a:lnTo>
                    <a:pt x="414" y="150"/>
                  </a:lnTo>
                  <a:lnTo>
                    <a:pt x="414" y="151"/>
                  </a:lnTo>
                  <a:lnTo>
                    <a:pt x="413" y="151"/>
                  </a:lnTo>
                  <a:lnTo>
                    <a:pt x="412" y="152"/>
                  </a:lnTo>
                  <a:lnTo>
                    <a:pt x="411" y="153"/>
                  </a:lnTo>
                  <a:lnTo>
                    <a:pt x="409" y="153"/>
                  </a:lnTo>
                  <a:lnTo>
                    <a:pt x="409" y="155"/>
                  </a:lnTo>
                  <a:lnTo>
                    <a:pt x="408" y="155"/>
                  </a:lnTo>
                  <a:lnTo>
                    <a:pt x="407" y="155"/>
                  </a:lnTo>
                  <a:lnTo>
                    <a:pt x="407" y="156"/>
                  </a:lnTo>
                  <a:lnTo>
                    <a:pt x="406" y="157"/>
                  </a:lnTo>
                  <a:lnTo>
                    <a:pt x="405" y="157"/>
                  </a:lnTo>
                  <a:lnTo>
                    <a:pt x="405" y="158"/>
                  </a:lnTo>
                  <a:lnTo>
                    <a:pt x="404" y="158"/>
                  </a:lnTo>
                  <a:lnTo>
                    <a:pt x="404" y="157"/>
                  </a:lnTo>
                  <a:lnTo>
                    <a:pt x="403" y="158"/>
                  </a:lnTo>
                  <a:lnTo>
                    <a:pt x="401" y="158"/>
                  </a:lnTo>
                  <a:lnTo>
                    <a:pt x="401" y="159"/>
                  </a:lnTo>
                  <a:lnTo>
                    <a:pt x="401" y="160"/>
                  </a:lnTo>
                  <a:lnTo>
                    <a:pt x="400" y="160"/>
                  </a:lnTo>
                  <a:lnTo>
                    <a:pt x="400" y="161"/>
                  </a:lnTo>
                  <a:lnTo>
                    <a:pt x="401" y="161"/>
                  </a:lnTo>
                  <a:lnTo>
                    <a:pt x="401" y="162"/>
                  </a:lnTo>
                  <a:lnTo>
                    <a:pt x="400" y="162"/>
                  </a:lnTo>
                  <a:lnTo>
                    <a:pt x="400" y="164"/>
                  </a:lnTo>
                  <a:lnTo>
                    <a:pt x="400" y="165"/>
                  </a:lnTo>
                  <a:lnTo>
                    <a:pt x="401" y="165"/>
                  </a:lnTo>
                  <a:lnTo>
                    <a:pt x="401" y="166"/>
                  </a:lnTo>
                  <a:lnTo>
                    <a:pt x="401" y="167"/>
                  </a:lnTo>
                  <a:lnTo>
                    <a:pt x="403" y="167"/>
                  </a:lnTo>
                  <a:lnTo>
                    <a:pt x="403" y="168"/>
                  </a:lnTo>
                  <a:lnTo>
                    <a:pt x="401" y="168"/>
                  </a:lnTo>
                  <a:lnTo>
                    <a:pt x="401" y="169"/>
                  </a:lnTo>
                  <a:lnTo>
                    <a:pt x="400" y="169"/>
                  </a:lnTo>
                  <a:lnTo>
                    <a:pt x="400" y="170"/>
                  </a:lnTo>
                  <a:lnTo>
                    <a:pt x="400" y="173"/>
                  </a:lnTo>
                  <a:lnTo>
                    <a:pt x="399" y="173"/>
                  </a:lnTo>
                  <a:lnTo>
                    <a:pt x="398" y="175"/>
                  </a:lnTo>
                  <a:lnTo>
                    <a:pt x="398" y="176"/>
                  </a:lnTo>
                  <a:lnTo>
                    <a:pt x="397" y="176"/>
                  </a:lnTo>
                  <a:lnTo>
                    <a:pt x="397" y="177"/>
                  </a:lnTo>
                  <a:lnTo>
                    <a:pt x="396" y="177"/>
                  </a:lnTo>
                  <a:lnTo>
                    <a:pt x="395" y="177"/>
                  </a:lnTo>
                  <a:lnTo>
                    <a:pt x="395" y="178"/>
                  </a:lnTo>
                  <a:lnTo>
                    <a:pt x="394" y="181"/>
                  </a:lnTo>
                  <a:lnTo>
                    <a:pt x="394" y="182"/>
                  </a:lnTo>
                  <a:lnTo>
                    <a:pt x="395" y="182"/>
                  </a:lnTo>
                  <a:lnTo>
                    <a:pt x="395" y="183"/>
                  </a:lnTo>
                  <a:lnTo>
                    <a:pt x="396" y="183"/>
                  </a:lnTo>
                  <a:lnTo>
                    <a:pt x="396" y="184"/>
                  </a:lnTo>
                  <a:lnTo>
                    <a:pt x="396" y="185"/>
                  </a:lnTo>
                  <a:lnTo>
                    <a:pt x="395" y="186"/>
                  </a:lnTo>
                  <a:lnTo>
                    <a:pt x="395" y="187"/>
                  </a:lnTo>
                  <a:lnTo>
                    <a:pt x="395" y="189"/>
                  </a:lnTo>
                  <a:lnTo>
                    <a:pt x="394" y="189"/>
                  </a:lnTo>
                  <a:lnTo>
                    <a:pt x="394" y="190"/>
                  </a:lnTo>
                  <a:lnTo>
                    <a:pt x="392" y="190"/>
                  </a:lnTo>
                  <a:lnTo>
                    <a:pt x="392" y="191"/>
                  </a:lnTo>
                  <a:lnTo>
                    <a:pt x="392" y="192"/>
                  </a:lnTo>
                  <a:lnTo>
                    <a:pt x="391" y="192"/>
                  </a:lnTo>
                  <a:lnTo>
                    <a:pt x="391" y="193"/>
                  </a:lnTo>
                  <a:lnTo>
                    <a:pt x="391" y="194"/>
                  </a:lnTo>
                  <a:lnTo>
                    <a:pt x="390" y="194"/>
                  </a:lnTo>
                  <a:lnTo>
                    <a:pt x="390" y="195"/>
                  </a:lnTo>
                  <a:lnTo>
                    <a:pt x="390" y="197"/>
                  </a:lnTo>
                  <a:lnTo>
                    <a:pt x="389" y="197"/>
                  </a:lnTo>
                  <a:lnTo>
                    <a:pt x="389" y="199"/>
                  </a:lnTo>
                  <a:lnTo>
                    <a:pt x="389" y="200"/>
                  </a:lnTo>
                  <a:lnTo>
                    <a:pt x="388" y="200"/>
                  </a:lnTo>
                  <a:lnTo>
                    <a:pt x="388" y="201"/>
                  </a:lnTo>
                  <a:lnTo>
                    <a:pt x="388" y="202"/>
                  </a:lnTo>
                  <a:lnTo>
                    <a:pt x="387" y="202"/>
                  </a:lnTo>
                  <a:lnTo>
                    <a:pt x="387" y="203"/>
                  </a:lnTo>
                  <a:lnTo>
                    <a:pt x="387" y="204"/>
                  </a:lnTo>
                  <a:lnTo>
                    <a:pt x="387" y="203"/>
                  </a:lnTo>
                  <a:lnTo>
                    <a:pt x="386" y="203"/>
                  </a:lnTo>
                  <a:lnTo>
                    <a:pt x="386" y="202"/>
                  </a:lnTo>
                  <a:lnTo>
                    <a:pt x="384" y="202"/>
                  </a:lnTo>
                  <a:lnTo>
                    <a:pt x="383" y="202"/>
                  </a:lnTo>
                  <a:lnTo>
                    <a:pt x="382" y="202"/>
                  </a:lnTo>
                  <a:lnTo>
                    <a:pt x="381" y="201"/>
                  </a:lnTo>
                  <a:lnTo>
                    <a:pt x="380" y="201"/>
                  </a:lnTo>
                  <a:lnTo>
                    <a:pt x="379" y="201"/>
                  </a:lnTo>
                  <a:lnTo>
                    <a:pt x="379" y="202"/>
                  </a:lnTo>
                  <a:lnTo>
                    <a:pt x="378" y="202"/>
                  </a:lnTo>
                  <a:lnTo>
                    <a:pt x="377" y="202"/>
                  </a:lnTo>
                  <a:lnTo>
                    <a:pt x="377" y="201"/>
                  </a:lnTo>
                  <a:lnTo>
                    <a:pt x="375" y="200"/>
                  </a:lnTo>
                  <a:lnTo>
                    <a:pt x="375" y="201"/>
                  </a:lnTo>
                  <a:lnTo>
                    <a:pt x="375" y="202"/>
                  </a:lnTo>
                  <a:lnTo>
                    <a:pt x="375" y="203"/>
                  </a:lnTo>
                  <a:lnTo>
                    <a:pt x="375" y="206"/>
                  </a:lnTo>
                  <a:lnTo>
                    <a:pt x="377" y="206"/>
                  </a:lnTo>
                  <a:lnTo>
                    <a:pt x="377" y="207"/>
                  </a:lnTo>
                  <a:lnTo>
                    <a:pt x="377" y="210"/>
                  </a:lnTo>
                  <a:lnTo>
                    <a:pt x="377" y="211"/>
                  </a:lnTo>
                  <a:lnTo>
                    <a:pt x="377" y="212"/>
                  </a:lnTo>
                  <a:lnTo>
                    <a:pt x="377" y="214"/>
                  </a:lnTo>
                  <a:lnTo>
                    <a:pt x="375" y="215"/>
                  </a:lnTo>
                  <a:lnTo>
                    <a:pt x="377" y="216"/>
                  </a:lnTo>
                  <a:lnTo>
                    <a:pt x="375" y="217"/>
                  </a:lnTo>
                  <a:lnTo>
                    <a:pt x="374" y="218"/>
                  </a:lnTo>
                  <a:lnTo>
                    <a:pt x="374" y="217"/>
                  </a:lnTo>
                  <a:lnTo>
                    <a:pt x="373" y="217"/>
                  </a:lnTo>
                  <a:lnTo>
                    <a:pt x="372" y="217"/>
                  </a:lnTo>
                  <a:lnTo>
                    <a:pt x="372" y="218"/>
                  </a:lnTo>
                  <a:lnTo>
                    <a:pt x="373" y="218"/>
                  </a:lnTo>
                  <a:lnTo>
                    <a:pt x="373" y="219"/>
                  </a:lnTo>
                  <a:lnTo>
                    <a:pt x="373" y="220"/>
                  </a:lnTo>
                  <a:lnTo>
                    <a:pt x="372" y="220"/>
                  </a:lnTo>
                  <a:lnTo>
                    <a:pt x="372" y="222"/>
                  </a:lnTo>
                  <a:lnTo>
                    <a:pt x="372" y="220"/>
                  </a:lnTo>
                  <a:lnTo>
                    <a:pt x="372" y="222"/>
                  </a:lnTo>
                  <a:lnTo>
                    <a:pt x="372" y="223"/>
                  </a:lnTo>
                  <a:lnTo>
                    <a:pt x="372" y="224"/>
                  </a:lnTo>
                  <a:lnTo>
                    <a:pt x="372" y="225"/>
                  </a:lnTo>
                  <a:lnTo>
                    <a:pt x="372" y="226"/>
                  </a:lnTo>
                  <a:lnTo>
                    <a:pt x="373" y="227"/>
                  </a:lnTo>
                  <a:lnTo>
                    <a:pt x="373" y="229"/>
                  </a:lnTo>
                  <a:lnTo>
                    <a:pt x="372" y="231"/>
                  </a:lnTo>
                  <a:lnTo>
                    <a:pt x="371" y="231"/>
                  </a:lnTo>
                  <a:lnTo>
                    <a:pt x="371" y="232"/>
                  </a:lnTo>
                  <a:lnTo>
                    <a:pt x="370" y="232"/>
                  </a:lnTo>
                  <a:lnTo>
                    <a:pt x="370" y="233"/>
                  </a:lnTo>
                  <a:lnTo>
                    <a:pt x="370" y="234"/>
                  </a:lnTo>
                  <a:lnTo>
                    <a:pt x="369" y="234"/>
                  </a:lnTo>
                  <a:lnTo>
                    <a:pt x="367" y="233"/>
                  </a:lnTo>
                  <a:lnTo>
                    <a:pt x="367" y="232"/>
                  </a:lnTo>
                  <a:lnTo>
                    <a:pt x="366" y="232"/>
                  </a:lnTo>
                  <a:lnTo>
                    <a:pt x="365" y="232"/>
                  </a:lnTo>
                  <a:lnTo>
                    <a:pt x="365" y="233"/>
                  </a:lnTo>
                  <a:lnTo>
                    <a:pt x="365" y="234"/>
                  </a:lnTo>
                  <a:lnTo>
                    <a:pt x="364" y="234"/>
                  </a:lnTo>
                  <a:lnTo>
                    <a:pt x="364" y="233"/>
                  </a:lnTo>
                  <a:lnTo>
                    <a:pt x="363" y="232"/>
                  </a:lnTo>
                  <a:lnTo>
                    <a:pt x="364" y="232"/>
                  </a:lnTo>
                  <a:lnTo>
                    <a:pt x="364" y="231"/>
                  </a:lnTo>
                  <a:lnTo>
                    <a:pt x="363" y="226"/>
                  </a:lnTo>
                  <a:lnTo>
                    <a:pt x="363" y="225"/>
                  </a:lnTo>
                  <a:lnTo>
                    <a:pt x="363" y="224"/>
                  </a:lnTo>
                  <a:lnTo>
                    <a:pt x="363" y="223"/>
                  </a:lnTo>
                  <a:lnTo>
                    <a:pt x="362" y="222"/>
                  </a:lnTo>
                  <a:lnTo>
                    <a:pt x="362" y="219"/>
                  </a:lnTo>
                  <a:lnTo>
                    <a:pt x="361" y="219"/>
                  </a:lnTo>
                  <a:lnTo>
                    <a:pt x="361" y="218"/>
                  </a:lnTo>
                  <a:lnTo>
                    <a:pt x="361" y="217"/>
                  </a:lnTo>
                  <a:lnTo>
                    <a:pt x="361" y="215"/>
                  </a:lnTo>
                  <a:lnTo>
                    <a:pt x="361" y="214"/>
                  </a:lnTo>
                  <a:lnTo>
                    <a:pt x="361" y="212"/>
                  </a:lnTo>
                  <a:lnTo>
                    <a:pt x="361" y="211"/>
                  </a:lnTo>
                  <a:lnTo>
                    <a:pt x="359" y="211"/>
                  </a:lnTo>
                  <a:lnTo>
                    <a:pt x="359" y="210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58" y="206"/>
                  </a:lnTo>
                  <a:lnTo>
                    <a:pt x="358" y="207"/>
                  </a:lnTo>
                  <a:lnTo>
                    <a:pt x="357" y="206"/>
                  </a:lnTo>
                  <a:lnTo>
                    <a:pt x="357" y="207"/>
                  </a:lnTo>
                  <a:lnTo>
                    <a:pt x="356" y="207"/>
                  </a:lnTo>
                  <a:lnTo>
                    <a:pt x="355" y="207"/>
                  </a:lnTo>
                  <a:lnTo>
                    <a:pt x="355" y="206"/>
                  </a:lnTo>
                  <a:lnTo>
                    <a:pt x="354" y="206"/>
                  </a:lnTo>
                  <a:lnTo>
                    <a:pt x="354" y="207"/>
                  </a:lnTo>
                  <a:lnTo>
                    <a:pt x="355" y="209"/>
                  </a:lnTo>
                  <a:lnTo>
                    <a:pt x="355" y="210"/>
                  </a:lnTo>
                  <a:lnTo>
                    <a:pt x="354" y="210"/>
                  </a:lnTo>
                  <a:lnTo>
                    <a:pt x="353" y="211"/>
                  </a:lnTo>
                  <a:lnTo>
                    <a:pt x="352" y="212"/>
                  </a:lnTo>
                  <a:lnTo>
                    <a:pt x="352" y="214"/>
                  </a:lnTo>
                  <a:lnTo>
                    <a:pt x="352" y="215"/>
                  </a:lnTo>
                  <a:lnTo>
                    <a:pt x="353" y="216"/>
                  </a:lnTo>
                  <a:lnTo>
                    <a:pt x="352" y="217"/>
                  </a:lnTo>
                  <a:lnTo>
                    <a:pt x="352" y="218"/>
                  </a:lnTo>
                  <a:lnTo>
                    <a:pt x="350" y="218"/>
                  </a:lnTo>
                  <a:lnTo>
                    <a:pt x="349" y="218"/>
                  </a:lnTo>
                  <a:lnTo>
                    <a:pt x="348" y="218"/>
                  </a:lnTo>
                  <a:lnTo>
                    <a:pt x="348" y="217"/>
                  </a:lnTo>
                  <a:lnTo>
                    <a:pt x="348" y="216"/>
                  </a:lnTo>
                  <a:lnTo>
                    <a:pt x="347" y="215"/>
                  </a:lnTo>
                  <a:lnTo>
                    <a:pt x="347" y="214"/>
                  </a:lnTo>
                  <a:lnTo>
                    <a:pt x="347" y="215"/>
                  </a:lnTo>
                  <a:lnTo>
                    <a:pt x="347" y="214"/>
                  </a:lnTo>
                  <a:lnTo>
                    <a:pt x="346" y="214"/>
                  </a:lnTo>
                  <a:lnTo>
                    <a:pt x="346" y="215"/>
                  </a:lnTo>
                  <a:lnTo>
                    <a:pt x="346" y="216"/>
                  </a:lnTo>
                  <a:lnTo>
                    <a:pt x="346" y="217"/>
                  </a:lnTo>
                  <a:lnTo>
                    <a:pt x="345" y="216"/>
                  </a:lnTo>
                  <a:lnTo>
                    <a:pt x="345" y="212"/>
                  </a:lnTo>
                  <a:lnTo>
                    <a:pt x="345" y="211"/>
                  </a:lnTo>
                  <a:lnTo>
                    <a:pt x="344" y="210"/>
                  </a:lnTo>
                  <a:lnTo>
                    <a:pt x="344" y="209"/>
                  </a:lnTo>
                  <a:lnTo>
                    <a:pt x="342" y="208"/>
                  </a:lnTo>
                  <a:lnTo>
                    <a:pt x="342" y="207"/>
                  </a:lnTo>
                  <a:lnTo>
                    <a:pt x="344" y="207"/>
                  </a:lnTo>
                  <a:lnTo>
                    <a:pt x="342" y="207"/>
                  </a:lnTo>
                  <a:lnTo>
                    <a:pt x="342" y="206"/>
                  </a:lnTo>
                  <a:lnTo>
                    <a:pt x="344" y="206"/>
                  </a:lnTo>
                  <a:lnTo>
                    <a:pt x="344" y="204"/>
                  </a:lnTo>
                  <a:lnTo>
                    <a:pt x="344" y="203"/>
                  </a:lnTo>
                  <a:lnTo>
                    <a:pt x="345" y="202"/>
                  </a:lnTo>
                  <a:lnTo>
                    <a:pt x="345" y="201"/>
                  </a:lnTo>
                  <a:lnTo>
                    <a:pt x="346" y="201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8" y="200"/>
                  </a:lnTo>
                  <a:lnTo>
                    <a:pt x="349" y="200"/>
                  </a:lnTo>
                  <a:lnTo>
                    <a:pt x="349" y="199"/>
                  </a:lnTo>
                  <a:lnTo>
                    <a:pt x="349" y="198"/>
                  </a:lnTo>
                  <a:lnTo>
                    <a:pt x="350" y="198"/>
                  </a:lnTo>
                  <a:lnTo>
                    <a:pt x="350" y="199"/>
                  </a:lnTo>
                  <a:lnTo>
                    <a:pt x="352" y="199"/>
                  </a:lnTo>
                  <a:lnTo>
                    <a:pt x="352" y="198"/>
                  </a:lnTo>
                  <a:lnTo>
                    <a:pt x="353" y="198"/>
                  </a:lnTo>
                  <a:lnTo>
                    <a:pt x="353" y="199"/>
                  </a:lnTo>
                  <a:lnTo>
                    <a:pt x="354" y="199"/>
                  </a:lnTo>
                  <a:lnTo>
                    <a:pt x="354" y="198"/>
                  </a:lnTo>
                  <a:lnTo>
                    <a:pt x="354" y="197"/>
                  </a:lnTo>
                  <a:lnTo>
                    <a:pt x="354" y="195"/>
                  </a:lnTo>
                  <a:lnTo>
                    <a:pt x="355" y="195"/>
                  </a:lnTo>
                  <a:lnTo>
                    <a:pt x="355" y="197"/>
                  </a:lnTo>
                  <a:lnTo>
                    <a:pt x="355" y="195"/>
                  </a:lnTo>
                  <a:lnTo>
                    <a:pt x="356" y="195"/>
                  </a:lnTo>
                  <a:lnTo>
                    <a:pt x="357" y="195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2"/>
                  </a:lnTo>
                  <a:lnTo>
                    <a:pt x="358" y="192"/>
                  </a:lnTo>
                  <a:lnTo>
                    <a:pt x="358" y="191"/>
                  </a:lnTo>
                  <a:lnTo>
                    <a:pt x="358" y="189"/>
                  </a:lnTo>
                  <a:lnTo>
                    <a:pt x="359" y="189"/>
                  </a:lnTo>
                  <a:lnTo>
                    <a:pt x="359" y="187"/>
                  </a:lnTo>
                  <a:lnTo>
                    <a:pt x="358" y="187"/>
                  </a:lnTo>
                  <a:lnTo>
                    <a:pt x="358" y="186"/>
                  </a:lnTo>
                  <a:lnTo>
                    <a:pt x="359" y="186"/>
                  </a:lnTo>
                  <a:lnTo>
                    <a:pt x="361" y="187"/>
                  </a:lnTo>
                  <a:lnTo>
                    <a:pt x="362" y="187"/>
                  </a:lnTo>
                  <a:lnTo>
                    <a:pt x="363" y="187"/>
                  </a:lnTo>
                  <a:lnTo>
                    <a:pt x="363" y="186"/>
                  </a:lnTo>
                  <a:lnTo>
                    <a:pt x="362" y="186"/>
                  </a:lnTo>
                  <a:lnTo>
                    <a:pt x="362" y="185"/>
                  </a:lnTo>
                  <a:lnTo>
                    <a:pt x="361" y="185"/>
                  </a:lnTo>
                  <a:lnTo>
                    <a:pt x="361" y="184"/>
                  </a:lnTo>
                  <a:lnTo>
                    <a:pt x="359" y="184"/>
                  </a:lnTo>
                  <a:lnTo>
                    <a:pt x="358" y="184"/>
                  </a:lnTo>
                  <a:lnTo>
                    <a:pt x="358" y="183"/>
                  </a:lnTo>
                  <a:lnTo>
                    <a:pt x="357" y="183"/>
                  </a:lnTo>
                  <a:lnTo>
                    <a:pt x="357" y="182"/>
                  </a:lnTo>
                  <a:lnTo>
                    <a:pt x="356" y="182"/>
                  </a:lnTo>
                  <a:lnTo>
                    <a:pt x="355" y="182"/>
                  </a:lnTo>
                  <a:lnTo>
                    <a:pt x="354" y="182"/>
                  </a:lnTo>
                  <a:lnTo>
                    <a:pt x="353" y="182"/>
                  </a:lnTo>
                  <a:lnTo>
                    <a:pt x="352" y="182"/>
                  </a:lnTo>
                  <a:lnTo>
                    <a:pt x="352" y="183"/>
                  </a:lnTo>
                  <a:lnTo>
                    <a:pt x="350" y="183"/>
                  </a:lnTo>
                  <a:lnTo>
                    <a:pt x="349" y="183"/>
                  </a:lnTo>
                  <a:lnTo>
                    <a:pt x="348" y="182"/>
                  </a:lnTo>
                  <a:lnTo>
                    <a:pt x="348" y="183"/>
                  </a:lnTo>
                  <a:lnTo>
                    <a:pt x="347" y="183"/>
                  </a:lnTo>
                  <a:lnTo>
                    <a:pt x="345" y="182"/>
                  </a:lnTo>
                  <a:lnTo>
                    <a:pt x="344" y="182"/>
                  </a:lnTo>
                  <a:lnTo>
                    <a:pt x="342" y="182"/>
                  </a:lnTo>
                  <a:lnTo>
                    <a:pt x="340" y="182"/>
                  </a:lnTo>
                  <a:lnTo>
                    <a:pt x="340" y="183"/>
                  </a:lnTo>
                  <a:lnTo>
                    <a:pt x="339" y="183"/>
                  </a:lnTo>
                  <a:lnTo>
                    <a:pt x="338" y="183"/>
                  </a:lnTo>
                  <a:lnTo>
                    <a:pt x="337" y="183"/>
                  </a:lnTo>
                  <a:lnTo>
                    <a:pt x="337" y="182"/>
                  </a:lnTo>
                  <a:lnTo>
                    <a:pt x="337" y="183"/>
                  </a:lnTo>
                  <a:lnTo>
                    <a:pt x="336" y="183"/>
                  </a:lnTo>
                  <a:lnTo>
                    <a:pt x="336" y="182"/>
                  </a:lnTo>
                  <a:lnTo>
                    <a:pt x="335" y="182"/>
                  </a:lnTo>
                  <a:lnTo>
                    <a:pt x="333" y="182"/>
                  </a:lnTo>
                  <a:lnTo>
                    <a:pt x="331" y="183"/>
                  </a:lnTo>
                  <a:lnTo>
                    <a:pt x="330" y="182"/>
                  </a:lnTo>
                  <a:lnTo>
                    <a:pt x="328" y="182"/>
                  </a:lnTo>
                  <a:lnTo>
                    <a:pt x="324" y="181"/>
                  </a:lnTo>
                  <a:lnTo>
                    <a:pt x="323" y="181"/>
                  </a:lnTo>
                  <a:lnTo>
                    <a:pt x="323" y="179"/>
                  </a:lnTo>
                  <a:lnTo>
                    <a:pt x="322" y="179"/>
                  </a:lnTo>
                  <a:lnTo>
                    <a:pt x="322" y="178"/>
                  </a:lnTo>
                  <a:lnTo>
                    <a:pt x="323" y="178"/>
                  </a:lnTo>
                  <a:lnTo>
                    <a:pt x="323" y="177"/>
                  </a:lnTo>
                  <a:lnTo>
                    <a:pt x="323" y="176"/>
                  </a:lnTo>
                  <a:lnTo>
                    <a:pt x="323" y="175"/>
                  </a:lnTo>
                  <a:lnTo>
                    <a:pt x="323" y="174"/>
                  </a:lnTo>
                  <a:lnTo>
                    <a:pt x="323" y="173"/>
                  </a:lnTo>
                  <a:lnTo>
                    <a:pt x="322" y="172"/>
                  </a:lnTo>
                  <a:lnTo>
                    <a:pt x="323" y="170"/>
                  </a:lnTo>
                  <a:lnTo>
                    <a:pt x="323" y="169"/>
                  </a:lnTo>
                  <a:lnTo>
                    <a:pt x="322" y="169"/>
                  </a:lnTo>
                  <a:lnTo>
                    <a:pt x="323" y="169"/>
                  </a:lnTo>
                  <a:lnTo>
                    <a:pt x="323" y="168"/>
                  </a:lnTo>
                  <a:lnTo>
                    <a:pt x="322" y="168"/>
                  </a:lnTo>
                  <a:lnTo>
                    <a:pt x="322" y="167"/>
                  </a:lnTo>
                  <a:lnTo>
                    <a:pt x="321" y="166"/>
                  </a:lnTo>
                  <a:lnTo>
                    <a:pt x="321" y="165"/>
                  </a:lnTo>
                  <a:lnTo>
                    <a:pt x="320" y="165"/>
                  </a:lnTo>
                  <a:lnTo>
                    <a:pt x="320" y="166"/>
                  </a:lnTo>
                  <a:lnTo>
                    <a:pt x="319" y="166"/>
                  </a:lnTo>
                  <a:lnTo>
                    <a:pt x="320" y="166"/>
                  </a:lnTo>
                  <a:lnTo>
                    <a:pt x="320" y="167"/>
                  </a:lnTo>
                  <a:lnTo>
                    <a:pt x="319" y="167"/>
                  </a:lnTo>
                  <a:lnTo>
                    <a:pt x="320" y="167"/>
                  </a:lnTo>
                  <a:lnTo>
                    <a:pt x="319" y="168"/>
                  </a:lnTo>
                  <a:lnTo>
                    <a:pt x="319" y="169"/>
                  </a:lnTo>
                  <a:lnTo>
                    <a:pt x="317" y="168"/>
                  </a:lnTo>
                  <a:lnTo>
                    <a:pt x="316" y="168"/>
                  </a:lnTo>
                  <a:lnTo>
                    <a:pt x="315" y="168"/>
                  </a:lnTo>
                  <a:lnTo>
                    <a:pt x="314" y="167"/>
                  </a:lnTo>
                  <a:lnTo>
                    <a:pt x="313" y="166"/>
                  </a:lnTo>
                  <a:lnTo>
                    <a:pt x="312" y="166"/>
                  </a:lnTo>
                  <a:lnTo>
                    <a:pt x="312" y="165"/>
                  </a:lnTo>
                  <a:lnTo>
                    <a:pt x="312" y="164"/>
                  </a:lnTo>
                  <a:lnTo>
                    <a:pt x="312" y="162"/>
                  </a:lnTo>
                  <a:lnTo>
                    <a:pt x="311" y="162"/>
                  </a:lnTo>
                  <a:lnTo>
                    <a:pt x="311" y="161"/>
                  </a:lnTo>
                  <a:lnTo>
                    <a:pt x="310" y="161"/>
                  </a:lnTo>
                  <a:lnTo>
                    <a:pt x="310" y="162"/>
                  </a:lnTo>
                  <a:lnTo>
                    <a:pt x="311" y="162"/>
                  </a:lnTo>
                  <a:lnTo>
                    <a:pt x="311" y="164"/>
                  </a:lnTo>
                  <a:lnTo>
                    <a:pt x="311" y="165"/>
                  </a:lnTo>
                  <a:lnTo>
                    <a:pt x="310" y="165"/>
                  </a:lnTo>
                  <a:lnTo>
                    <a:pt x="310" y="164"/>
                  </a:lnTo>
                  <a:lnTo>
                    <a:pt x="308" y="164"/>
                  </a:lnTo>
                  <a:lnTo>
                    <a:pt x="308" y="165"/>
                  </a:lnTo>
                  <a:lnTo>
                    <a:pt x="307" y="165"/>
                  </a:lnTo>
                  <a:lnTo>
                    <a:pt x="307" y="164"/>
                  </a:lnTo>
                  <a:lnTo>
                    <a:pt x="306" y="164"/>
                  </a:lnTo>
                  <a:lnTo>
                    <a:pt x="305" y="164"/>
                  </a:lnTo>
                  <a:lnTo>
                    <a:pt x="306" y="164"/>
                  </a:lnTo>
                  <a:lnTo>
                    <a:pt x="306" y="162"/>
                  </a:lnTo>
                  <a:lnTo>
                    <a:pt x="305" y="162"/>
                  </a:lnTo>
                  <a:lnTo>
                    <a:pt x="305" y="161"/>
                  </a:lnTo>
                  <a:lnTo>
                    <a:pt x="304" y="160"/>
                  </a:lnTo>
                  <a:lnTo>
                    <a:pt x="303" y="160"/>
                  </a:lnTo>
                  <a:lnTo>
                    <a:pt x="303" y="159"/>
                  </a:lnTo>
                  <a:lnTo>
                    <a:pt x="302" y="159"/>
                  </a:lnTo>
                  <a:lnTo>
                    <a:pt x="302" y="158"/>
                  </a:lnTo>
                  <a:lnTo>
                    <a:pt x="302" y="159"/>
                  </a:lnTo>
                  <a:lnTo>
                    <a:pt x="300" y="159"/>
                  </a:lnTo>
                  <a:lnTo>
                    <a:pt x="300" y="160"/>
                  </a:lnTo>
                  <a:lnTo>
                    <a:pt x="300" y="161"/>
                  </a:lnTo>
                  <a:lnTo>
                    <a:pt x="300" y="160"/>
                  </a:lnTo>
                  <a:lnTo>
                    <a:pt x="302" y="160"/>
                  </a:lnTo>
                  <a:lnTo>
                    <a:pt x="303" y="160"/>
                  </a:lnTo>
                  <a:lnTo>
                    <a:pt x="303" y="161"/>
                  </a:lnTo>
                  <a:lnTo>
                    <a:pt x="303" y="162"/>
                  </a:lnTo>
                  <a:lnTo>
                    <a:pt x="302" y="162"/>
                  </a:lnTo>
                  <a:lnTo>
                    <a:pt x="302" y="164"/>
                  </a:lnTo>
                  <a:lnTo>
                    <a:pt x="300" y="164"/>
                  </a:lnTo>
                  <a:lnTo>
                    <a:pt x="300" y="165"/>
                  </a:lnTo>
                  <a:lnTo>
                    <a:pt x="299" y="166"/>
                  </a:lnTo>
                  <a:lnTo>
                    <a:pt x="298" y="166"/>
                  </a:lnTo>
                  <a:lnTo>
                    <a:pt x="298" y="167"/>
                  </a:lnTo>
                  <a:lnTo>
                    <a:pt x="298" y="168"/>
                  </a:lnTo>
                  <a:lnTo>
                    <a:pt x="297" y="168"/>
                  </a:lnTo>
                  <a:lnTo>
                    <a:pt x="297" y="169"/>
                  </a:lnTo>
                  <a:lnTo>
                    <a:pt x="297" y="170"/>
                  </a:lnTo>
                  <a:lnTo>
                    <a:pt x="297" y="172"/>
                  </a:lnTo>
                  <a:lnTo>
                    <a:pt x="298" y="173"/>
                  </a:lnTo>
                  <a:lnTo>
                    <a:pt x="298" y="172"/>
                  </a:lnTo>
                  <a:lnTo>
                    <a:pt x="299" y="172"/>
                  </a:lnTo>
                  <a:lnTo>
                    <a:pt x="300" y="173"/>
                  </a:lnTo>
                  <a:lnTo>
                    <a:pt x="302" y="174"/>
                  </a:lnTo>
                  <a:lnTo>
                    <a:pt x="302" y="175"/>
                  </a:lnTo>
                  <a:lnTo>
                    <a:pt x="303" y="175"/>
                  </a:lnTo>
                  <a:lnTo>
                    <a:pt x="303" y="176"/>
                  </a:lnTo>
                  <a:lnTo>
                    <a:pt x="304" y="176"/>
                  </a:lnTo>
                  <a:lnTo>
                    <a:pt x="304" y="177"/>
                  </a:lnTo>
                  <a:lnTo>
                    <a:pt x="305" y="177"/>
                  </a:lnTo>
                  <a:lnTo>
                    <a:pt x="306" y="177"/>
                  </a:lnTo>
                  <a:lnTo>
                    <a:pt x="307" y="177"/>
                  </a:lnTo>
                  <a:lnTo>
                    <a:pt x="307" y="176"/>
                  </a:lnTo>
                  <a:lnTo>
                    <a:pt x="307" y="177"/>
                  </a:lnTo>
                  <a:lnTo>
                    <a:pt x="308" y="177"/>
                  </a:lnTo>
                  <a:lnTo>
                    <a:pt x="307" y="178"/>
                  </a:lnTo>
                  <a:lnTo>
                    <a:pt x="308" y="178"/>
                  </a:lnTo>
                  <a:lnTo>
                    <a:pt x="308" y="179"/>
                  </a:lnTo>
                  <a:lnTo>
                    <a:pt x="310" y="179"/>
                  </a:lnTo>
                  <a:lnTo>
                    <a:pt x="311" y="179"/>
                  </a:lnTo>
                  <a:lnTo>
                    <a:pt x="311" y="181"/>
                  </a:lnTo>
                  <a:lnTo>
                    <a:pt x="310" y="181"/>
                  </a:lnTo>
                  <a:lnTo>
                    <a:pt x="310" y="182"/>
                  </a:lnTo>
                  <a:lnTo>
                    <a:pt x="308" y="182"/>
                  </a:lnTo>
                  <a:lnTo>
                    <a:pt x="307" y="182"/>
                  </a:lnTo>
                  <a:lnTo>
                    <a:pt x="306" y="182"/>
                  </a:lnTo>
                  <a:lnTo>
                    <a:pt x="305" y="182"/>
                  </a:lnTo>
                  <a:lnTo>
                    <a:pt x="304" y="182"/>
                  </a:lnTo>
                  <a:lnTo>
                    <a:pt x="303" y="182"/>
                  </a:lnTo>
                  <a:lnTo>
                    <a:pt x="302" y="182"/>
                  </a:lnTo>
                  <a:lnTo>
                    <a:pt x="303" y="183"/>
                  </a:lnTo>
                  <a:lnTo>
                    <a:pt x="302" y="184"/>
                  </a:lnTo>
                  <a:lnTo>
                    <a:pt x="302" y="185"/>
                  </a:lnTo>
                  <a:lnTo>
                    <a:pt x="302" y="186"/>
                  </a:lnTo>
                  <a:lnTo>
                    <a:pt x="300" y="186"/>
                  </a:lnTo>
                  <a:lnTo>
                    <a:pt x="300" y="187"/>
                  </a:lnTo>
                  <a:lnTo>
                    <a:pt x="299" y="187"/>
                  </a:lnTo>
                  <a:lnTo>
                    <a:pt x="299" y="186"/>
                  </a:lnTo>
                  <a:lnTo>
                    <a:pt x="298" y="186"/>
                  </a:lnTo>
                  <a:lnTo>
                    <a:pt x="297" y="186"/>
                  </a:lnTo>
                  <a:lnTo>
                    <a:pt x="298" y="187"/>
                  </a:lnTo>
                  <a:lnTo>
                    <a:pt x="297" y="187"/>
                  </a:lnTo>
                  <a:lnTo>
                    <a:pt x="297" y="189"/>
                  </a:lnTo>
                  <a:lnTo>
                    <a:pt x="296" y="190"/>
                  </a:lnTo>
                  <a:lnTo>
                    <a:pt x="296" y="191"/>
                  </a:lnTo>
                  <a:lnTo>
                    <a:pt x="297" y="191"/>
                  </a:lnTo>
                  <a:lnTo>
                    <a:pt x="297" y="192"/>
                  </a:lnTo>
                  <a:lnTo>
                    <a:pt x="297" y="193"/>
                  </a:lnTo>
                  <a:lnTo>
                    <a:pt x="298" y="193"/>
                  </a:lnTo>
                  <a:lnTo>
                    <a:pt x="302" y="195"/>
                  </a:lnTo>
                  <a:lnTo>
                    <a:pt x="303" y="197"/>
                  </a:lnTo>
                  <a:lnTo>
                    <a:pt x="304" y="197"/>
                  </a:lnTo>
                  <a:lnTo>
                    <a:pt x="305" y="197"/>
                  </a:lnTo>
                  <a:lnTo>
                    <a:pt x="306" y="195"/>
                  </a:lnTo>
                  <a:lnTo>
                    <a:pt x="306" y="197"/>
                  </a:lnTo>
                  <a:lnTo>
                    <a:pt x="307" y="197"/>
                  </a:lnTo>
                  <a:lnTo>
                    <a:pt x="307" y="198"/>
                  </a:lnTo>
                  <a:lnTo>
                    <a:pt x="306" y="198"/>
                  </a:lnTo>
                  <a:lnTo>
                    <a:pt x="306" y="199"/>
                  </a:lnTo>
                  <a:lnTo>
                    <a:pt x="306" y="200"/>
                  </a:lnTo>
                  <a:lnTo>
                    <a:pt x="306" y="201"/>
                  </a:lnTo>
                  <a:lnTo>
                    <a:pt x="306" y="202"/>
                  </a:lnTo>
                  <a:lnTo>
                    <a:pt x="306" y="203"/>
                  </a:lnTo>
                  <a:lnTo>
                    <a:pt x="305" y="203"/>
                  </a:lnTo>
                  <a:lnTo>
                    <a:pt x="304" y="203"/>
                  </a:lnTo>
                  <a:lnTo>
                    <a:pt x="304" y="204"/>
                  </a:lnTo>
                  <a:lnTo>
                    <a:pt x="304" y="206"/>
                  </a:lnTo>
                  <a:lnTo>
                    <a:pt x="304" y="207"/>
                  </a:lnTo>
                  <a:lnTo>
                    <a:pt x="304" y="208"/>
                  </a:lnTo>
                  <a:lnTo>
                    <a:pt x="305" y="208"/>
                  </a:lnTo>
                  <a:lnTo>
                    <a:pt x="305" y="209"/>
                  </a:lnTo>
                  <a:lnTo>
                    <a:pt x="306" y="209"/>
                  </a:lnTo>
                  <a:lnTo>
                    <a:pt x="306" y="210"/>
                  </a:lnTo>
                  <a:lnTo>
                    <a:pt x="307" y="210"/>
                  </a:lnTo>
                  <a:lnTo>
                    <a:pt x="307" y="209"/>
                  </a:lnTo>
                  <a:lnTo>
                    <a:pt x="307" y="210"/>
                  </a:lnTo>
                  <a:lnTo>
                    <a:pt x="306" y="212"/>
                  </a:lnTo>
                  <a:lnTo>
                    <a:pt x="306" y="214"/>
                  </a:lnTo>
                  <a:lnTo>
                    <a:pt x="307" y="214"/>
                  </a:lnTo>
                  <a:lnTo>
                    <a:pt x="308" y="214"/>
                  </a:lnTo>
                  <a:lnTo>
                    <a:pt x="310" y="215"/>
                  </a:lnTo>
                  <a:lnTo>
                    <a:pt x="308" y="216"/>
                  </a:lnTo>
                  <a:lnTo>
                    <a:pt x="308" y="217"/>
                  </a:lnTo>
                  <a:lnTo>
                    <a:pt x="308" y="218"/>
                  </a:lnTo>
                  <a:lnTo>
                    <a:pt x="308" y="219"/>
                  </a:lnTo>
                  <a:lnTo>
                    <a:pt x="310" y="219"/>
                  </a:lnTo>
                  <a:lnTo>
                    <a:pt x="310" y="220"/>
                  </a:lnTo>
                  <a:lnTo>
                    <a:pt x="310" y="222"/>
                  </a:lnTo>
                  <a:lnTo>
                    <a:pt x="310" y="223"/>
                  </a:lnTo>
                  <a:lnTo>
                    <a:pt x="310" y="224"/>
                  </a:lnTo>
                  <a:lnTo>
                    <a:pt x="310" y="225"/>
                  </a:lnTo>
                  <a:lnTo>
                    <a:pt x="311" y="225"/>
                  </a:lnTo>
                  <a:lnTo>
                    <a:pt x="311" y="226"/>
                  </a:lnTo>
                  <a:lnTo>
                    <a:pt x="311" y="227"/>
                  </a:lnTo>
                  <a:lnTo>
                    <a:pt x="311" y="228"/>
                  </a:lnTo>
                  <a:lnTo>
                    <a:pt x="311" y="229"/>
                  </a:lnTo>
                  <a:lnTo>
                    <a:pt x="312" y="231"/>
                  </a:lnTo>
                  <a:lnTo>
                    <a:pt x="312" y="232"/>
                  </a:lnTo>
                  <a:lnTo>
                    <a:pt x="311" y="232"/>
                  </a:lnTo>
                  <a:lnTo>
                    <a:pt x="311" y="233"/>
                  </a:lnTo>
                  <a:lnTo>
                    <a:pt x="312" y="233"/>
                  </a:lnTo>
                  <a:lnTo>
                    <a:pt x="312" y="234"/>
                  </a:lnTo>
                  <a:lnTo>
                    <a:pt x="312" y="235"/>
                  </a:lnTo>
                  <a:lnTo>
                    <a:pt x="311" y="235"/>
                  </a:lnTo>
                  <a:lnTo>
                    <a:pt x="310" y="235"/>
                  </a:lnTo>
                  <a:lnTo>
                    <a:pt x="310" y="234"/>
                  </a:lnTo>
                  <a:lnTo>
                    <a:pt x="310" y="235"/>
                  </a:lnTo>
                  <a:lnTo>
                    <a:pt x="311" y="235"/>
                  </a:lnTo>
                  <a:lnTo>
                    <a:pt x="311" y="236"/>
                  </a:lnTo>
                  <a:lnTo>
                    <a:pt x="311" y="237"/>
                  </a:lnTo>
                  <a:lnTo>
                    <a:pt x="312" y="239"/>
                  </a:lnTo>
                  <a:lnTo>
                    <a:pt x="312" y="240"/>
                  </a:lnTo>
                  <a:lnTo>
                    <a:pt x="311" y="240"/>
                  </a:lnTo>
                  <a:lnTo>
                    <a:pt x="310" y="240"/>
                  </a:lnTo>
                  <a:lnTo>
                    <a:pt x="308" y="240"/>
                  </a:lnTo>
                  <a:lnTo>
                    <a:pt x="308" y="237"/>
                  </a:lnTo>
                  <a:lnTo>
                    <a:pt x="308" y="239"/>
                  </a:lnTo>
                  <a:lnTo>
                    <a:pt x="308" y="240"/>
                  </a:lnTo>
                  <a:lnTo>
                    <a:pt x="307" y="240"/>
                  </a:lnTo>
                  <a:lnTo>
                    <a:pt x="308" y="240"/>
                  </a:lnTo>
                  <a:lnTo>
                    <a:pt x="308" y="239"/>
                  </a:lnTo>
                  <a:lnTo>
                    <a:pt x="307" y="239"/>
                  </a:lnTo>
                  <a:lnTo>
                    <a:pt x="307" y="240"/>
                  </a:lnTo>
                  <a:lnTo>
                    <a:pt x="307" y="241"/>
                  </a:lnTo>
                  <a:lnTo>
                    <a:pt x="306" y="241"/>
                  </a:lnTo>
                  <a:lnTo>
                    <a:pt x="306" y="240"/>
                  </a:lnTo>
                  <a:lnTo>
                    <a:pt x="306" y="239"/>
                  </a:lnTo>
                  <a:lnTo>
                    <a:pt x="306" y="237"/>
                  </a:lnTo>
                  <a:lnTo>
                    <a:pt x="306" y="236"/>
                  </a:lnTo>
                  <a:lnTo>
                    <a:pt x="306" y="235"/>
                  </a:lnTo>
                  <a:lnTo>
                    <a:pt x="306" y="234"/>
                  </a:lnTo>
                  <a:lnTo>
                    <a:pt x="307" y="234"/>
                  </a:lnTo>
                  <a:lnTo>
                    <a:pt x="307" y="233"/>
                  </a:lnTo>
                  <a:lnTo>
                    <a:pt x="306" y="233"/>
                  </a:lnTo>
                  <a:lnTo>
                    <a:pt x="306" y="232"/>
                  </a:lnTo>
                  <a:lnTo>
                    <a:pt x="307" y="232"/>
                  </a:lnTo>
                  <a:lnTo>
                    <a:pt x="306" y="232"/>
                  </a:lnTo>
                  <a:lnTo>
                    <a:pt x="306" y="233"/>
                  </a:lnTo>
                  <a:lnTo>
                    <a:pt x="306" y="234"/>
                  </a:lnTo>
                  <a:lnTo>
                    <a:pt x="306" y="235"/>
                  </a:lnTo>
                  <a:lnTo>
                    <a:pt x="305" y="235"/>
                  </a:lnTo>
                  <a:lnTo>
                    <a:pt x="305" y="234"/>
                  </a:lnTo>
                  <a:lnTo>
                    <a:pt x="305" y="233"/>
                  </a:lnTo>
                  <a:lnTo>
                    <a:pt x="305" y="232"/>
                  </a:lnTo>
                  <a:lnTo>
                    <a:pt x="306" y="232"/>
                  </a:lnTo>
                  <a:lnTo>
                    <a:pt x="306" y="231"/>
                  </a:lnTo>
                  <a:lnTo>
                    <a:pt x="305" y="231"/>
                  </a:lnTo>
                  <a:lnTo>
                    <a:pt x="305" y="232"/>
                  </a:lnTo>
                  <a:lnTo>
                    <a:pt x="305" y="233"/>
                  </a:lnTo>
                  <a:lnTo>
                    <a:pt x="305" y="234"/>
                  </a:lnTo>
                  <a:lnTo>
                    <a:pt x="305" y="235"/>
                  </a:lnTo>
                  <a:lnTo>
                    <a:pt x="304" y="236"/>
                  </a:lnTo>
                  <a:lnTo>
                    <a:pt x="304" y="237"/>
                  </a:lnTo>
                  <a:lnTo>
                    <a:pt x="305" y="237"/>
                  </a:lnTo>
                  <a:lnTo>
                    <a:pt x="305" y="239"/>
                  </a:lnTo>
                  <a:lnTo>
                    <a:pt x="305" y="240"/>
                  </a:lnTo>
                  <a:lnTo>
                    <a:pt x="304" y="240"/>
                  </a:lnTo>
                  <a:lnTo>
                    <a:pt x="304" y="241"/>
                  </a:lnTo>
                  <a:lnTo>
                    <a:pt x="304" y="242"/>
                  </a:lnTo>
                  <a:lnTo>
                    <a:pt x="303" y="241"/>
                  </a:lnTo>
                  <a:lnTo>
                    <a:pt x="304" y="241"/>
                  </a:lnTo>
                  <a:lnTo>
                    <a:pt x="304" y="240"/>
                  </a:lnTo>
                  <a:lnTo>
                    <a:pt x="304" y="239"/>
                  </a:lnTo>
                  <a:lnTo>
                    <a:pt x="303" y="239"/>
                  </a:lnTo>
                  <a:lnTo>
                    <a:pt x="304" y="237"/>
                  </a:lnTo>
                  <a:lnTo>
                    <a:pt x="304" y="236"/>
                  </a:lnTo>
                  <a:lnTo>
                    <a:pt x="303" y="236"/>
                  </a:lnTo>
                  <a:lnTo>
                    <a:pt x="304" y="235"/>
                  </a:lnTo>
                  <a:lnTo>
                    <a:pt x="303" y="235"/>
                  </a:lnTo>
                  <a:lnTo>
                    <a:pt x="303" y="236"/>
                  </a:lnTo>
                  <a:lnTo>
                    <a:pt x="303" y="237"/>
                  </a:lnTo>
                  <a:lnTo>
                    <a:pt x="303" y="239"/>
                  </a:lnTo>
                  <a:lnTo>
                    <a:pt x="303" y="240"/>
                  </a:lnTo>
                  <a:lnTo>
                    <a:pt x="302" y="240"/>
                  </a:lnTo>
                  <a:lnTo>
                    <a:pt x="302" y="241"/>
                  </a:lnTo>
                  <a:lnTo>
                    <a:pt x="302" y="240"/>
                  </a:lnTo>
                  <a:lnTo>
                    <a:pt x="302" y="239"/>
                  </a:lnTo>
                  <a:lnTo>
                    <a:pt x="300" y="239"/>
                  </a:lnTo>
                  <a:lnTo>
                    <a:pt x="300" y="240"/>
                  </a:lnTo>
                  <a:lnTo>
                    <a:pt x="300" y="237"/>
                  </a:lnTo>
                  <a:lnTo>
                    <a:pt x="299" y="237"/>
                  </a:lnTo>
                  <a:lnTo>
                    <a:pt x="300" y="239"/>
                  </a:lnTo>
                  <a:lnTo>
                    <a:pt x="300" y="240"/>
                  </a:lnTo>
                  <a:lnTo>
                    <a:pt x="300" y="241"/>
                  </a:lnTo>
                  <a:lnTo>
                    <a:pt x="299" y="241"/>
                  </a:lnTo>
                  <a:lnTo>
                    <a:pt x="299" y="240"/>
                  </a:lnTo>
                  <a:lnTo>
                    <a:pt x="298" y="240"/>
                  </a:lnTo>
                  <a:lnTo>
                    <a:pt x="298" y="239"/>
                  </a:lnTo>
                  <a:lnTo>
                    <a:pt x="299" y="237"/>
                  </a:lnTo>
                  <a:lnTo>
                    <a:pt x="298" y="237"/>
                  </a:lnTo>
                  <a:lnTo>
                    <a:pt x="299" y="237"/>
                  </a:lnTo>
                  <a:lnTo>
                    <a:pt x="298" y="235"/>
                  </a:lnTo>
                  <a:lnTo>
                    <a:pt x="298" y="234"/>
                  </a:lnTo>
                  <a:lnTo>
                    <a:pt x="299" y="233"/>
                  </a:lnTo>
                  <a:lnTo>
                    <a:pt x="299" y="232"/>
                  </a:lnTo>
                  <a:lnTo>
                    <a:pt x="298" y="232"/>
                  </a:lnTo>
                  <a:lnTo>
                    <a:pt x="298" y="231"/>
                  </a:lnTo>
                  <a:lnTo>
                    <a:pt x="297" y="231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6" y="231"/>
                  </a:lnTo>
                  <a:lnTo>
                    <a:pt x="296" y="229"/>
                  </a:lnTo>
                  <a:lnTo>
                    <a:pt x="295" y="229"/>
                  </a:lnTo>
                  <a:lnTo>
                    <a:pt x="295" y="228"/>
                  </a:lnTo>
                  <a:lnTo>
                    <a:pt x="295" y="227"/>
                  </a:lnTo>
                  <a:lnTo>
                    <a:pt x="295" y="228"/>
                  </a:lnTo>
                  <a:lnTo>
                    <a:pt x="295" y="229"/>
                  </a:lnTo>
                  <a:lnTo>
                    <a:pt x="296" y="231"/>
                  </a:lnTo>
                  <a:lnTo>
                    <a:pt x="297" y="231"/>
                  </a:lnTo>
                  <a:lnTo>
                    <a:pt x="298" y="231"/>
                  </a:lnTo>
                  <a:lnTo>
                    <a:pt x="298" y="232"/>
                  </a:lnTo>
                  <a:lnTo>
                    <a:pt x="298" y="233"/>
                  </a:lnTo>
                  <a:lnTo>
                    <a:pt x="297" y="233"/>
                  </a:lnTo>
                  <a:lnTo>
                    <a:pt x="297" y="234"/>
                  </a:lnTo>
                  <a:lnTo>
                    <a:pt x="296" y="234"/>
                  </a:lnTo>
                  <a:lnTo>
                    <a:pt x="296" y="236"/>
                  </a:lnTo>
                  <a:lnTo>
                    <a:pt x="295" y="236"/>
                  </a:lnTo>
                  <a:lnTo>
                    <a:pt x="295" y="237"/>
                  </a:lnTo>
                  <a:lnTo>
                    <a:pt x="294" y="237"/>
                  </a:lnTo>
                  <a:lnTo>
                    <a:pt x="294" y="239"/>
                  </a:lnTo>
                  <a:lnTo>
                    <a:pt x="293" y="239"/>
                  </a:lnTo>
                  <a:lnTo>
                    <a:pt x="291" y="240"/>
                  </a:lnTo>
                  <a:lnTo>
                    <a:pt x="290" y="240"/>
                  </a:lnTo>
                  <a:lnTo>
                    <a:pt x="288" y="240"/>
                  </a:lnTo>
                  <a:lnTo>
                    <a:pt x="287" y="241"/>
                  </a:lnTo>
                  <a:lnTo>
                    <a:pt x="286" y="241"/>
                  </a:lnTo>
                  <a:lnTo>
                    <a:pt x="285" y="241"/>
                  </a:lnTo>
                  <a:lnTo>
                    <a:pt x="283" y="241"/>
                  </a:lnTo>
                  <a:lnTo>
                    <a:pt x="282" y="242"/>
                  </a:lnTo>
                  <a:lnTo>
                    <a:pt x="280" y="244"/>
                  </a:lnTo>
                  <a:lnTo>
                    <a:pt x="279" y="245"/>
                  </a:lnTo>
                  <a:lnTo>
                    <a:pt x="279" y="248"/>
                  </a:lnTo>
                  <a:lnTo>
                    <a:pt x="279" y="249"/>
                  </a:lnTo>
                  <a:lnTo>
                    <a:pt x="280" y="252"/>
                  </a:lnTo>
                  <a:lnTo>
                    <a:pt x="280" y="253"/>
                  </a:lnTo>
                  <a:lnTo>
                    <a:pt x="279" y="253"/>
                  </a:lnTo>
                  <a:lnTo>
                    <a:pt x="280" y="253"/>
                  </a:lnTo>
                  <a:lnTo>
                    <a:pt x="281" y="254"/>
                  </a:lnTo>
                  <a:lnTo>
                    <a:pt x="280" y="254"/>
                  </a:lnTo>
                  <a:lnTo>
                    <a:pt x="281" y="254"/>
                  </a:lnTo>
                  <a:lnTo>
                    <a:pt x="281" y="256"/>
                  </a:lnTo>
                  <a:lnTo>
                    <a:pt x="281" y="254"/>
                  </a:lnTo>
                  <a:lnTo>
                    <a:pt x="281" y="256"/>
                  </a:lnTo>
                  <a:lnTo>
                    <a:pt x="280" y="256"/>
                  </a:lnTo>
                  <a:lnTo>
                    <a:pt x="278" y="258"/>
                  </a:lnTo>
                  <a:lnTo>
                    <a:pt x="277" y="258"/>
                  </a:lnTo>
                  <a:lnTo>
                    <a:pt x="277" y="259"/>
                  </a:lnTo>
                  <a:lnTo>
                    <a:pt x="277" y="260"/>
                  </a:lnTo>
                  <a:lnTo>
                    <a:pt x="278" y="259"/>
                  </a:lnTo>
                  <a:lnTo>
                    <a:pt x="278" y="260"/>
                  </a:lnTo>
                  <a:lnTo>
                    <a:pt x="278" y="259"/>
                  </a:lnTo>
                  <a:lnTo>
                    <a:pt x="278" y="260"/>
                  </a:lnTo>
                  <a:lnTo>
                    <a:pt x="277" y="260"/>
                  </a:lnTo>
                  <a:lnTo>
                    <a:pt x="277" y="261"/>
                  </a:lnTo>
                  <a:lnTo>
                    <a:pt x="276" y="262"/>
                  </a:lnTo>
                  <a:lnTo>
                    <a:pt x="274" y="262"/>
                  </a:lnTo>
                  <a:lnTo>
                    <a:pt x="273" y="262"/>
                  </a:lnTo>
                  <a:lnTo>
                    <a:pt x="273" y="264"/>
                  </a:lnTo>
                  <a:lnTo>
                    <a:pt x="273" y="265"/>
                  </a:lnTo>
                  <a:lnTo>
                    <a:pt x="272" y="266"/>
                  </a:lnTo>
                  <a:lnTo>
                    <a:pt x="271" y="266"/>
                  </a:lnTo>
                  <a:lnTo>
                    <a:pt x="270" y="265"/>
                  </a:lnTo>
                  <a:lnTo>
                    <a:pt x="269" y="265"/>
                  </a:lnTo>
                  <a:lnTo>
                    <a:pt x="269" y="264"/>
                  </a:lnTo>
                  <a:lnTo>
                    <a:pt x="268" y="264"/>
                  </a:lnTo>
                  <a:lnTo>
                    <a:pt x="269" y="265"/>
                  </a:lnTo>
                  <a:lnTo>
                    <a:pt x="270" y="266"/>
                  </a:lnTo>
                  <a:lnTo>
                    <a:pt x="271" y="266"/>
                  </a:lnTo>
                  <a:lnTo>
                    <a:pt x="271" y="267"/>
                  </a:lnTo>
                  <a:lnTo>
                    <a:pt x="270" y="267"/>
                  </a:lnTo>
                  <a:lnTo>
                    <a:pt x="268" y="268"/>
                  </a:lnTo>
                  <a:lnTo>
                    <a:pt x="266" y="268"/>
                  </a:lnTo>
                  <a:lnTo>
                    <a:pt x="264" y="269"/>
                  </a:lnTo>
                  <a:lnTo>
                    <a:pt x="263" y="269"/>
                  </a:lnTo>
                  <a:lnTo>
                    <a:pt x="262" y="269"/>
                  </a:lnTo>
                  <a:lnTo>
                    <a:pt x="261" y="270"/>
                  </a:lnTo>
                  <a:lnTo>
                    <a:pt x="260" y="270"/>
                  </a:lnTo>
                  <a:lnTo>
                    <a:pt x="258" y="271"/>
                  </a:lnTo>
                  <a:lnTo>
                    <a:pt x="257" y="271"/>
                  </a:lnTo>
                  <a:lnTo>
                    <a:pt x="257" y="270"/>
                  </a:lnTo>
                  <a:lnTo>
                    <a:pt x="258" y="270"/>
                  </a:lnTo>
                  <a:lnTo>
                    <a:pt x="260" y="270"/>
                  </a:lnTo>
                  <a:lnTo>
                    <a:pt x="260" y="269"/>
                  </a:lnTo>
                  <a:lnTo>
                    <a:pt x="260" y="268"/>
                  </a:lnTo>
                  <a:lnTo>
                    <a:pt x="258" y="268"/>
                  </a:lnTo>
                  <a:lnTo>
                    <a:pt x="258" y="267"/>
                  </a:lnTo>
                  <a:lnTo>
                    <a:pt x="257" y="267"/>
                  </a:lnTo>
                  <a:lnTo>
                    <a:pt x="257" y="268"/>
                  </a:lnTo>
                  <a:lnTo>
                    <a:pt x="256" y="268"/>
                  </a:lnTo>
                  <a:lnTo>
                    <a:pt x="256" y="269"/>
                  </a:lnTo>
                  <a:lnTo>
                    <a:pt x="255" y="269"/>
                  </a:lnTo>
                  <a:lnTo>
                    <a:pt x="254" y="270"/>
                  </a:lnTo>
                  <a:lnTo>
                    <a:pt x="254" y="271"/>
                  </a:lnTo>
                  <a:lnTo>
                    <a:pt x="253" y="271"/>
                  </a:lnTo>
                  <a:lnTo>
                    <a:pt x="253" y="273"/>
                  </a:lnTo>
                  <a:lnTo>
                    <a:pt x="253" y="274"/>
                  </a:lnTo>
                  <a:lnTo>
                    <a:pt x="254" y="274"/>
                  </a:lnTo>
                  <a:lnTo>
                    <a:pt x="254" y="273"/>
                  </a:lnTo>
                  <a:lnTo>
                    <a:pt x="255" y="271"/>
                  </a:lnTo>
                  <a:lnTo>
                    <a:pt x="254" y="271"/>
                  </a:lnTo>
                  <a:lnTo>
                    <a:pt x="255" y="271"/>
                  </a:lnTo>
                  <a:lnTo>
                    <a:pt x="256" y="271"/>
                  </a:lnTo>
                  <a:lnTo>
                    <a:pt x="257" y="270"/>
                  </a:lnTo>
                  <a:lnTo>
                    <a:pt x="257" y="271"/>
                  </a:lnTo>
                  <a:lnTo>
                    <a:pt x="256" y="271"/>
                  </a:lnTo>
                  <a:lnTo>
                    <a:pt x="256" y="273"/>
                  </a:lnTo>
                  <a:lnTo>
                    <a:pt x="256" y="271"/>
                  </a:lnTo>
                  <a:lnTo>
                    <a:pt x="255" y="271"/>
                  </a:lnTo>
                  <a:lnTo>
                    <a:pt x="255" y="273"/>
                  </a:lnTo>
                  <a:lnTo>
                    <a:pt x="256" y="273"/>
                  </a:lnTo>
                  <a:lnTo>
                    <a:pt x="260" y="270"/>
                  </a:lnTo>
                  <a:lnTo>
                    <a:pt x="258" y="271"/>
                  </a:lnTo>
                  <a:lnTo>
                    <a:pt x="257" y="271"/>
                  </a:lnTo>
                  <a:lnTo>
                    <a:pt x="256" y="273"/>
                  </a:lnTo>
                  <a:lnTo>
                    <a:pt x="255" y="274"/>
                  </a:lnTo>
                  <a:lnTo>
                    <a:pt x="254" y="274"/>
                  </a:lnTo>
                  <a:lnTo>
                    <a:pt x="252" y="276"/>
                  </a:lnTo>
                  <a:lnTo>
                    <a:pt x="251" y="276"/>
                  </a:lnTo>
                  <a:lnTo>
                    <a:pt x="249" y="278"/>
                  </a:lnTo>
                  <a:lnTo>
                    <a:pt x="248" y="279"/>
                  </a:lnTo>
                  <a:lnTo>
                    <a:pt x="247" y="279"/>
                  </a:lnTo>
                  <a:lnTo>
                    <a:pt x="247" y="281"/>
                  </a:lnTo>
                  <a:lnTo>
                    <a:pt x="247" y="282"/>
                  </a:lnTo>
                  <a:lnTo>
                    <a:pt x="246" y="282"/>
                  </a:lnTo>
                  <a:lnTo>
                    <a:pt x="246" y="283"/>
                  </a:lnTo>
                  <a:lnTo>
                    <a:pt x="244" y="285"/>
                  </a:lnTo>
                  <a:lnTo>
                    <a:pt x="243" y="286"/>
                  </a:lnTo>
                  <a:lnTo>
                    <a:pt x="243" y="287"/>
                  </a:lnTo>
                  <a:lnTo>
                    <a:pt x="241" y="289"/>
                  </a:lnTo>
                  <a:lnTo>
                    <a:pt x="240" y="289"/>
                  </a:lnTo>
                  <a:lnTo>
                    <a:pt x="240" y="290"/>
                  </a:lnTo>
                  <a:lnTo>
                    <a:pt x="239" y="290"/>
                  </a:lnTo>
                  <a:lnTo>
                    <a:pt x="240" y="290"/>
                  </a:lnTo>
                  <a:lnTo>
                    <a:pt x="241" y="289"/>
                  </a:lnTo>
                  <a:lnTo>
                    <a:pt x="240" y="290"/>
                  </a:lnTo>
                  <a:lnTo>
                    <a:pt x="239" y="290"/>
                  </a:lnTo>
                  <a:lnTo>
                    <a:pt x="239" y="291"/>
                  </a:lnTo>
                  <a:lnTo>
                    <a:pt x="238" y="292"/>
                  </a:lnTo>
                  <a:lnTo>
                    <a:pt x="238" y="293"/>
                  </a:lnTo>
                  <a:lnTo>
                    <a:pt x="237" y="293"/>
                  </a:lnTo>
                  <a:lnTo>
                    <a:pt x="232" y="295"/>
                  </a:lnTo>
                  <a:lnTo>
                    <a:pt x="230" y="296"/>
                  </a:lnTo>
                  <a:lnTo>
                    <a:pt x="230" y="298"/>
                  </a:lnTo>
                  <a:lnTo>
                    <a:pt x="229" y="298"/>
                  </a:lnTo>
                  <a:lnTo>
                    <a:pt x="229" y="299"/>
                  </a:lnTo>
                  <a:lnTo>
                    <a:pt x="228" y="299"/>
                  </a:lnTo>
                  <a:lnTo>
                    <a:pt x="228" y="300"/>
                  </a:lnTo>
                  <a:lnTo>
                    <a:pt x="228" y="301"/>
                  </a:lnTo>
                  <a:lnTo>
                    <a:pt x="227" y="301"/>
                  </a:lnTo>
                  <a:lnTo>
                    <a:pt x="227" y="302"/>
                  </a:lnTo>
                  <a:lnTo>
                    <a:pt x="226" y="302"/>
                  </a:lnTo>
                  <a:lnTo>
                    <a:pt x="224" y="302"/>
                  </a:lnTo>
                  <a:lnTo>
                    <a:pt x="226" y="302"/>
                  </a:lnTo>
                  <a:lnTo>
                    <a:pt x="226" y="303"/>
                  </a:lnTo>
                  <a:lnTo>
                    <a:pt x="224" y="303"/>
                  </a:lnTo>
                  <a:lnTo>
                    <a:pt x="224" y="304"/>
                  </a:lnTo>
                  <a:lnTo>
                    <a:pt x="223" y="304"/>
                  </a:lnTo>
                  <a:lnTo>
                    <a:pt x="222" y="304"/>
                  </a:lnTo>
                  <a:lnTo>
                    <a:pt x="222" y="306"/>
                  </a:lnTo>
                  <a:lnTo>
                    <a:pt x="221" y="306"/>
                  </a:lnTo>
                  <a:lnTo>
                    <a:pt x="220" y="306"/>
                  </a:lnTo>
                  <a:lnTo>
                    <a:pt x="220" y="307"/>
                  </a:lnTo>
                  <a:lnTo>
                    <a:pt x="219" y="307"/>
                  </a:lnTo>
                  <a:lnTo>
                    <a:pt x="218" y="307"/>
                  </a:lnTo>
                  <a:lnTo>
                    <a:pt x="218" y="308"/>
                  </a:lnTo>
                  <a:lnTo>
                    <a:pt x="216" y="308"/>
                  </a:lnTo>
                  <a:lnTo>
                    <a:pt x="213" y="310"/>
                  </a:lnTo>
                  <a:lnTo>
                    <a:pt x="213" y="311"/>
                  </a:lnTo>
                  <a:lnTo>
                    <a:pt x="212" y="311"/>
                  </a:lnTo>
                  <a:lnTo>
                    <a:pt x="211" y="312"/>
                  </a:lnTo>
                  <a:lnTo>
                    <a:pt x="211" y="314"/>
                  </a:lnTo>
                  <a:lnTo>
                    <a:pt x="210" y="315"/>
                  </a:lnTo>
                  <a:lnTo>
                    <a:pt x="211" y="316"/>
                  </a:lnTo>
                  <a:lnTo>
                    <a:pt x="212" y="316"/>
                  </a:lnTo>
                  <a:lnTo>
                    <a:pt x="212" y="315"/>
                  </a:lnTo>
                  <a:lnTo>
                    <a:pt x="212" y="314"/>
                  </a:lnTo>
                  <a:lnTo>
                    <a:pt x="212" y="315"/>
                  </a:lnTo>
                  <a:lnTo>
                    <a:pt x="212" y="316"/>
                  </a:lnTo>
                  <a:lnTo>
                    <a:pt x="212" y="317"/>
                  </a:lnTo>
                  <a:lnTo>
                    <a:pt x="211" y="318"/>
                  </a:lnTo>
                  <a:lnTo>
                    <a:pt x="211" y="319"/>
                  </a:lnTo>
                  <a:lnTo>
                    <a:pt x="210" y="320"/>
                  </a:lnTo>
                  <a:lnTo>
                    <a:pt x="209" y="320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6" y="321"/>
                  </a:lnTo>
                  <a:lnTo>
                    <a:pt x="206" y="323"/>
                  </a:lnTo>
                  <a:lnTo>
                    <a:pt x="205" y="323"/>
                  </a:lnTo>
                  <a:lnTo>
                    <a:pt x="204" y="323"/>
                  </a:lnTo>
                  <a:lnTo>
                    <a:pt x="203" y="324"/>
                  </a:lnTo>
                  <a:lnTo>
                    <a:pt x="202" y="324"/>
                  </a:lnTo>
                  <a:lnTo>
                    <a:pt x="201" y="324"/>
                  </a:lnTo>
                  <a:lnTo>
                    <a:pt x="199" y="324"/>
                  </a:lnTo>
                  <a:lnTo>
                    <a:pt x="199" y="323"/>
                  </a:lnTo>
                  <a:lnTo>
                    <a:pt x="199" y="324"/>
                  </a:lnTo>
                  <a:lnTo>
                    <a:pt x="198" y="323"/>
                  </a:lnTo>
                  <a:lnTo>
                    <a:pt x="197" y="324"/>
                  </a:lnTo>
                  <a:lnTo>
                    <a:pt x="197" y="323"/>
                  </a:lnTo>
                  <a:lnTo>
                    <a:pt x="196" y="323"/>
                  </a:lnTo>
                  <a:lnTo>
                    <a:pt x="195" y="324"/>
                  </a:lnTo>
                  <a:lnTo>
                    <a:pt x="195" y="325"/>
                  </a:lnTo>
                  <a:lnTo>
                    <a:pt x="195" y="326"/>
                  </a:lnTo>
                  <a:lnTo>
                    <a:pt x="194" y="326"/>
                  </a:lnTo>
                  <a:lnTo>
                    <a:pt x="194" y="327"/>
                  </a:lnTo>
                  <a:lnTo>
                    <a:pt x="194" y="328"/>
                  </a:lnTo>
                  <a:lnTo>
                    <a:pt x="194" y="329"/>
                  </a:lnTo>
                  <a:lnTo>
                    <a:pt x="193" y="329"/>
                  </a:lnTo>
                  <a:lnTo>
                    <a:pt x="192" y="331"/>
                  </a:lnTo>
                  <a:lnTo>
                    <a:pt x="192" y="332"/>
                  </a:lnTo>
                  <a:lnTo>
                    <a:pt x="190" y="332"/>
                  </a:lnTo>
                  <a:lnTo>
                    <a:pt x="190" y="331"/>
                  </a:lnTo>
                  <a:lnTo>
                    <a:pt x="189" y="331"/>
                  </a:lnTo>
                  <a:lnTo>
                    <a:pt x="190" y="329"/>
                  </a:lnTo>
                  <a:lnTo>
                    <a:pt x="190" y="328"/>
                  </a:lnTo>
                  <a:lnTo>
                    <a:pt x="189" y="328"/>
                  </a:lnTo>
                  <a:lnTo>
                    <a:pt x="189" y="329"/>
                  </a:lnTo>
                  <a:lnTo>
                    <a:pt x="189" y="331"/>
                  </a:lnTo>
                  <a:lnTo>
                    <a:pt x="189" y="332"/>
                  </a:lnTo>
                  <a:lnTo>
                    <a:pt x="189" y="333"/>
                  </a:lnTo>
                  <a:lnTo>
                    <a:pt x="188" y="333"/>
                  </a:lnTo>
                  <a:lnTo>
                    <a:pt x="188" y="332"/>
                  </a:lnTo>
                  <a:lnTo>
                    <a:pt x="188" y="331"/>
                  </a:lnTo>
                  <a:lnTo>
                    <a:pt x="187" y="331"/>
                  </a:lnTo>
                  <a:lnTo>
                    <a:pt x="186" y="331"/>
                  </a:lnTo>
                  <a:lnTo>
                    <a:pt x="185" y="331"/>
                  </a:lnTo>
                  <a:lnTo>
                    <a:pt x="184" y="332"/>
                  </a:lnTo>
                  <a:lnTo>
                    <a:pt x="182" y="332"/>
                  </a:lnTo>
                  <a:lnTo>
                    <a:pt x="181" y="332"/>
                  </a:lnTo>
                  <a:lnTo>
                    <a:pt x="180" y="333"/>
                  </a:lnTo>
                  <a:lnTo>
                    <a:pt x="180" y="334"/>
                  </a:lnTo>
                  <a:lnTo>
                    <a:pt x="180" y="335"/>
                  </a:lnTo>
                  <a:lnTo>
                    <a:pt x="179" y="336"/>
                  </a:lnTo>
                  <a:lnTo>
                    <a:pt x="179" y="337"/>
                  </a:lnTo>
                  <a:lnTo>
                    <a:pt x="178" y="337"/>
                  </a:lnTo>
                  <a:lnTo>
                    <a:pt x="178" y="338"/>
                  </a:lnTo>
                  <a:lnTo>
                    <a:pt x="178" y="340"/>
                  </a:lnTo>
                  <a:lnTo>
                    <a:pt x="178" y="341"/>
                  </a:lnTo>
                  <a:lnTo>
                    <a:pt x="177" y="343"/>
                  </a:lnTo>
                  <a:lnTo>
                    <a:pt x="177" y="344"/>
                  </a:lnTo>
                  <a:lnTo>
                    <a:pt x="178" y="345"/>
                  </a:lnTo>
                  <a:lnTo>
                    <a:pt x="178" y="348"/>
                  </a:lnTo>
                  <a:lnTo>
                    <a:pt x="178" y="349"/>
                  </a:lnTo>
                  <a:lnTo>
                    <a:pt x="179" y="349"/>
                  </a:lnTo>
                  <a:lnTo>
                    <a:pt x="179" y="350"/>
                  </a:lnTo>
                  <a:lnTo>
                    <a:pt x="179" y="351"/>
                  </a:lnTo>
                  <a:lnTo>
                    <a:pt x="178" y="351"/>
                  </a:lnTo>
                  <a:lnTo>
                    <a:pt x="179" y="351"/>
                  </a:lnTo>
                  <a:lnTo>
                    <a:pt x="179" y="352"/>
                  </a:lnTo>
                  <a:lnTo>
                    <a:pt x="179" y="353"/>
                  </a:lnTo>
                  <a:lnTo>
                    <a:pt x="179" y="354"/>
                  </a:lnTo>
                  <a:lnTo>
                    <a:pt x="178" y="356"/>
                  </a:lnTo>
                  <a:lnTo>
                    <a:pt x="177" y="357"/>
                  </a:lnTo>
                  <a:lnTo>
                    <a:pt x="178" y="357"/>
                  </a:lnTo>
                  <a:lnTo>
                    <a:pt x="178" y="356"/>
                  </a:lnTo>
                  <a:lnTo>
                    <a:pt x="178" y="357"/>
                  </a:lnTo>
                  <a:lnTo>
                    <a:pt x="178" y="358"/>
                  </a:lnTo>
                  <a:lnTo>
                    <a:pt x="179" y="359"/>
                  </a:lnTo>
                  <a:lnTo>
                    <a:pt x="179" y="360"/>
                  </a:lnTo>
                  <a:lnTo>
                    <a:pt x="180" y="362"/>
                  </a:lnTo>
                  <a:lnTo>
                    <a:pt x="180" y="363"/>
                  </a:lnTo>
                  <a:lnTo>
                    <a:pt x="180" y="365"/>
                  </a:lnTo>
                  <a:lnTo>
                    <a:pt x="180" y="366"/>
                  </a:lnTo>
                  <a:lnTo>
                    <a:pt x="180" y="367"/>
                  </a:lnTo>
                  <a:lnTo>
                    <a:pt x="181" y="368"/>
                  </a:lnTo>
                  <a:lnTo>
                    <a:pt x="180" y="367"/>
                  </a:lnTo>
                  <a:lnTo>
                    <a:pt x="180" y="366"/>
                  </a:lnTo>
                  <a:lnTo>
                    <a:pt x="179" y="365"/>
                  </a:lnTo>
                  <a:lnTo>
                    <a:pt x="179" y="363"/>
                  </a:lnTo>
                  <a:lnTo>
                    <a:pt x="178" y="363"/>
                  </a:lnTo>
                  <a:lnTo>
                    <a:pt x="178" y="365"/>
                  </a:lnTo>
                  <a:lnTo>
                    <a:pt x="178" y="366"/>
                  </a:lnTo>
                  <a:lnTo>
                    <a:pt x="178" y="365"/>
                  </a:lnTo>
                  <a:lnTo>
                    <a:pt x="177" y="366"/>
                  </a:lnTo>
                  <a:lnTo>
                    <a:pt x="178" y="366"/>
                  </a:lnTo>
                  <a:lnTo>
                    <a:pt x="178" y="367"/>
                  </a:lnTo>
                  <a:lnTo>
                    <a:pt x="179" y="367"/>
                  </a:lnTo>
                  <a:lnTo>
                    <a:pt x="180" y="368"/>
                  </a:lnTo>
                  <a:lnTo>
                    <a:pt x="181" y="369"/>
                  </a:lnTo>
                  <a:lnTo>
                    <a:pt x="181" y="368"/>
                  </a:lnTo>
                  <a:lnTo>
                    <a:pt x="181" y="369"/>
                  </a:lnTo>
                  <a:lnTo>
                    <a:pt x="181" y="370"/>
                  </a:lnTo>
                  <a:lnTo>
                    <a:pt x="181" y="371"/>
                  </a:lnTo>
                  <a:lnTo>
                    <a:pt x="181" y="373"/>
                  </a:lnTo>
                  <a:lnTo>
                    <a:pt x="181" y="374"/>
                  </a:lnTo>
                  <a:lnTo>
                    <a:pt x="180" y="374"/>
                  </a:lnTo>
                  <a:lnTo>
                    <a:pt x="180" y="375"/>
                  </a:lnTo>
                  <a:lnTo>
                    <a:pt x="180" y="376"/>
                  </a:lnTo>
                  <a:lnTo>
                    <a:pt x="180" y="377"/>
                  </a:lnTo>
                  <a:lnTo>
                    <a:pt x="180" y="378"/>
                  </a:lnTo>
                  <a:lnTo>
                    <a:pt x="180" y="379"/>
                  </a:lnTo>
                  <a:lnTo>
                    <a:pt x="180" y="381"/>
                  </a:lnTo>
                  <a:lnTo>
                    <a:pt x="179" y="381"/>
                  </a:lnTo>
                  <a:lnTo>
                    <a:pt x="179" y="382"/>
                  </a:lnTo>
                  <a:lnTo>
                    <a:pt x="179" y="383"/>
                  </a:lnTo>
                  <a:lnTo>
                    <a:pt x="178" y="384"/>
                  </a:lnTo>
                  <a:lnTo>
                    <a:pt x="178" y="385"/>
                  </a:lnTo>
                  <a:lnTo>
                    <a:pt x="177" y="385"/>
                  </a:lnTo>
                  <a:lnTo>
                    <a:pt x="177" y="386"/>
                  </a:lnTo>
                  <a:lnTo>
                    <a:pt x="176" y="386"/>
                  </a:lnTo>
                  <a:lnTo>
                    <a:pt x="176" y="387"/>
                  </a:lnTo>
                  <a:lnTo>
                    <a:pt x="177" y="386"/>
                  </a:lnTo>
                  <a:lnTo>
                    <a:pt x="176" y="387"/>
                  </a:lnTo>
                  <a:lnTo>
                    <a:pt x="176" y="388"/>
                  </a:lnTo>
                  <a:lnTo>
                    <a:pt x="174" y="390"/>
                  </a:lnTo>
                  <a:lnTo>
                    <a:pt x="174" y="391"/>
                  </a:lnTo>
                  <a:lnTo>
                    <a:pt x="173" y="392"/>
                  </a:lnTo>
                  <a:lnTo>
                    <a:pt x="173" y="393"/>
                  </a:lnTo>
                  <a:lnTo>
                    <a:pt x="173" y="394"/>
                  </a:lnTo>
                  <a:lnTo>
                    <a:pt x="173" y="395"/>
                  </a:lnTo>
                  <a:lnTo>
                    <a:pt x="172" y="396"/>
                  </a:lnTo>
                  <a:lnTo>
                    <a:pt x="172" y="398"/>
                  </a:lnTo>
                  <a:lnTo>
                    <a:pt x="173" y="399"/>
                  </a:lnTo>
                  <a:lnTo>
                    <a:pt x="173" y="400"/>
                  </a:lnTo>
                  <a:lnTo>
                    <a:pt x="172" y="400"/>
                  </a:lnTo>
                  <a:lnTo>
                    <a:pt x="171" y="401"/>
                  </a:lnTo>
                  <a:lnTo>
                    <a:pt x="172" y="401"/>
                  </a:lnTo>
                  <a:lnTo>
                    <a:pt x="172" y="400"/>
                  </a:lnTo>
                  <a:lnTo>
                    <a:pt x="173" y="400"/>
                  </a:lnTo>
                  <a:lnTo>
                    <a:pt x="173" y="401"/>
                  </a:lnTo>
                  <a:lnTo>
                    <a:pt x="174" y="403"/>
                  </a:lnTo>
                  <a:lnTo>
                    <a:pt x="174" y="406"/>
                  </a:lnTo>
                  <a:lnTo>
                    <a:pt x="174" y="407"/>
                  </a:lnTo>
                  <a:lnTo>
                    <a:pt x="174" y="409"/>
                  </a:lnTo>
                  <a:lnTo>
                    <a:pt x="174" y="411"/>
                  </a:lnTo>
                  <a:lnTo>
                    <a:pt x="174" y="412"/>
                  </a:lnTo>
                  <a:lnTo>
                    <a:pt x="174" y="415"/>
                  </a:lnTo>
                  <a:lnTo>
                    <a:pt x="174" y="416"/>
                  </a:lnTo>
                  <a:lnTo>
                    <a:pt x="174" y="417"/>
                  </a:lnTo>
                  <a:lnTo>
                    <a:pt x="173" y="417"/>
                  </a:lnTo>
                  <a:lnTo>
                    <a:pt x="173" y="416"/>
                  </a:lnTo>
                  <a:lnTo>
                    <a:pt x="172" y="416"/>
                  </a:lnTo>
                  <a:lnTo>
                    <a:pt x="171" y="416"/>
                  </a:lnTo>
                  <a:lnTo>
                    <a:pt x="172" y="416"/>
                  </a:lnTo>
                  <a:lnTo>
                    <a:pt x="172" y="417"/>
                  </a:lnTo>
                  <a:lnTo>
                    <a:pt x="173" y="417"/>
                  </a:lnTo>
                  <a:lnTo>
                    <a:pt x="172" y="417"/>
                  </a:lnTo>
                  <a:lnTo>
                    <a:pt x="170" y="416"/>
                  </a:lnTo>
                  <a:lnTo>
                    <a:pt x="169" y="416"/>
                  </a:lnTo>
                  <a:lnTo>
                    <a:pt x="168" y="416"/>
                  </a:lnTo>
                  <a:lnTo>
                    <a:pt x="167" y="416"/>
                  </a:lnTo>
                  <a:lnTo>
                    <a:pt x="165" y="417"/>
                  </a:lnTo>
                  <a:lnTo>
                    <a:pt x="165" y="418"/>
                  </a:lnTo>
                  <a:lnTo>
                    <a:pt x="165" y="419"/>
                  </a:lnTo>
                  <a:lnTo>
                    <a:pt x="165" y="420"/>
                  </a:lnTo>
                  <a:lnTo>
                    <a:pt x="164" y="421"/>
                  </a:lnTo>
                  <a:lnTo>
                    <a:pt x="163" y="423"/>
                  </a:lnTo>
                  <a:lnTo>
                    <a:pt x="163" y="424"/>
                  </a:lnTo>
                  <a:lnTo>
                    <a:pt x="162" y="425"/>
                  </a:lnTo>
                  <a:lnTo>
                    <a:pt x="161" y="426"/>
                  </a:lnTo>
                  <a:lnTo>
                    <a:pt x="161" y="427"/>
                  </a:lnTo>
                  <a:lnTo>
                    <a:pt x="160" y="428"/>
                  </a:lnTo>
                  <a:lnTo>
                    <a:pt x="160" y="429"/>
                  </a:lnTo>
                  <a:lnTo>
                    <a:pt x="161" y="429"/>
                  </a:lnTo>
                  <a:lnTo>
                    <a:pt x="161" y="430"/>
                  </a:lnTo>
                  <a:lnTo>
                    <a:pt x="162" y="430"/>
                  </a:lnTo>
                  <a:lnTo>
                    <a:pt x="162" y="432"/>
                  </a:lnTo>
                  <a:lnTo>
                    <a:pt x="163" y="432"/>
                  </a:lnTo>
                  <a:lnTo>
                    <a:pt x="165" y="432"/>
                  </a:lnTo>
                  <a:lnTo>
                    <a:pt x="167" y="430"/>
                  </a:lnTo>
                  <a:lnTo>
                    <a:pt x="167" y="432"/>
                  </a:lnTo>
                  <a:lnTo>
                    <a:pt x="167" y="433"/>
                  </a:lnTo>
                  <a:lnTo>
                    <a:pt x="168" y="433"/>
                  </a:lnTo>
                  <a:lnTo>
                    <a:pt x="168" y="434"/>
                  </a:lnTo>
                  <a:lnTo>
                    <a:pt x="167" y="433"/>
                  </a:lnTo>
                  <a:lnTo>
                    <a:pt x="165" y="432"/>
                  </a:lnTo>
                  <a:lnTo>
                    <a:pt x="164" y="432"/>
                  </a:lnTo>
                  <a:lnTo>
                    <a:pt x="163" y="432"/>
                  </a:lnTo>
                  <a:lnTo>
                    <a:pt x="162" y="432"/>
                  </a:lnTo>
                  <a:lnTo>
                    <a:pt x="161" y="432"/>
                  </a:lnTo>
                  <a:lnTo>
                    <a:pt x="160" y="432"/>
                  </a:lnTo>
                  <a:lnTo>
                    <a:pt x="159" y="432"/>
                  </a:lnTo>
                  <a:lnTo>
                    <a:pt x="159" y="433"/>
                  </a:lnTo>
                  <a:lnTo>
                    <a:pt x="157" y="433"/>
                  </a:lnTo>
                  <a:lnTo>
                    <a:pt x="156" y="433"/>
                  </a:lnTo>
                  <a:lnTo>
                    <a:pt x="156" y="434"/>
                  </a:lnTo>
                  <a:lnTo>
                    <a:pt x="155" y="434"/>
                  </a:lnTo>
                  <a:lnTo>
                    <a:pt x="154" y="434"/>
                  </a:lnTo>
                  <a:lnTo>
                    <a:pt x="153" y="434"/>
                  </a:lnTo>
                  <a:lnTo>
                    <a:pt x="152" y="435"/>
                  </a:lnTo>
                  <a:lnTo>
                    <a:pt x="150" y="436"/>
                  </a:lnTo>
                  <a:lnTo>
                    <a:pt x="150" y="437"/>
                  </a:lnTo>
                  <a:lnTo>
                    <a:pt x="150" y="438"/>
                  </a:lnTo>
                  <a:lnTo>
                    <a:pt x="150" y="440"/>
                  </a:lnTo>
                  <a:lnTo>
                    <a:pt x="148" y="440"/>
                  </a:lnTo>
                  <a:lnTo>
                    <a:pt x="150" y="440"/>
                  </a:lnTo>
                  <a:lnTo>
                    <a:pt x="148" y="440"/>
                  </a:lnTo>
                  <a:lnTo>
                    <a:pt x="148" y="441"/>
                  </a:lnTo>
                  <a:lnTo>
                    <a:pt x="148" y="442"/>
                  </a:lnTo>
                  <a:lnTo>
                    <a:pt x="148" y="444"/>
                  </a:lnTo>
                  <a:lnTo>
                    <a:pt x="147" y="444"/>
                  </a:lnTo>
                  <a:lnTo>
                    <a:pt x="147" y="445"/>
                  </a:lnTo>
                  <a:lnTo>
                    <a:pt x="146" y="445"/>
                  </a:lnTo>
                  <a:lnTo>
                    <a:pt x="144" y="448"/>
                  </a:lnTo>
                  <a:lnTo>
                    <a:pt x="143" y="449"/>
                  </a:lnTo>
                  <a:lnTo>
                    <a:pt x="142" y="449"/>
                  </a:lnTo>
                  <a:lnTo>
                    <a:pt x="140" y="449"/>
                  </a:lnTo>
                  <a:lnTo>
                    <a:pt x="140" y="450"/>
                  </a:lnTo>
                  <a:lnTo>
                    <a:pt x="139" y="450"/>
                  </a:lnTo>
                  <a:lnTo>
                    <a:pt x="138" y="450"/>
                  </a:lnTo>
                  <a:lnTo>
                    <a:pt x="136" y="449"/>
                  </a:lnTo>
                  <a:lnTo>
                    <a:pt x="135" y="449"/>
                  </a:lnTo>
                  <a:lnTo>
                    <a:pt x="134" y="446"/>
                  </a:lnTo>
                  <a:lnTo>
                    <a:pt x="131" y="445"/>
                  </a:lnTo>
                  <a:lnTo>
                    <a:pt x="130" y="443"/>
                  </a:lnTo>
                  <a:lnTo>
                    <a:pt x="129" y="442"/>
                  </a:lnTo>
                  <a:lnTo>
                    <a:pt x="128" y="441"/>
                  </a:lnTo>
                  <a:lnTo>
                    <a:pt x="127" y="440"/>
                  </a:lnTo>
                  <a:lnTo>
                    <a:pt x="127" y="438"/>
                  </a:lnTo>
                  <a:lnTo>
                    <a:pt x="125" y="437"/>
                  </a:lnTo>
                  <a:lnTo>
                    <a:pt x="126" y="437"/>
                  </a:lnTo>
                  <a:lnTo>
                    <a:pt x="126" y="436"/>
                  </a:lnTo>
                  <a:lnTo>
                    <a:pt x="127" y="436"/>
                  </a:lnTo>
                  <a:lnTo>
                    <a:pt x="126" y="436"/>
                  </a:lnTo>
                  <a:lnTo>
                    <a:pt x="127" y="436"/>
                  </a:lnTo>
                  <a:lnTo>
                    <a:pt x="126" y="436"/>
                  </a:lnTo>
                  <a:lnTo>
                    <a:pt x="125" y="436"/>
                  </a:lnTo>
                  <a:lnTo>
                    <a:pt x="125" y="437"/>
                  </a:lnTo>
                  <a:lnTo>
                    <a:pt x="125" y="436"/>
                  </a:lnTo>
                  <a:lnTo>
                    <a:pt x="125" y="435"/>
                  </a:lnTo>
                  <a:lnTo>
                    <a:pt x="123" y="435"/>
                  </a:lnTo>
                  <a:lnTo>
                    <a:pt x="123" y="434"/>
                  </a:lnTo>
                  <a:lnTo>
                    <a:pt x="123" y="433"/>
                  </a:lnTo>
                  <a:lnTo>
                    <a:pt x="123" y="434"/>
                  </a:lnTo>
                  <a:lnTo>
                    <a:pt x="123" y="433"/>
                  </a:lnTo>
                  <a:lnTo>
                    <a:pt x="123" y="432"/>
                  </a:lnTo>
                  <a:lnTo>
                    <a:pt x="122" y="432"/>
                  </a:lnTo>
                  <a:lnTo>
                    <a:pt x="123" y="433"/>
                  </a:lnTo>
                  <a:lnTo>
                    <a:pt x="123" y="434"/>
                  </a:lnTo>
                  <a:lnTo>
                    <a:pt x="122" y="430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4"/>
                  </a:lnTo>
                  <a:lnTo>
                    <a:pt x="120" y="423"/>
                  </a:lnTo>
                  <a:lnTo>
                    <a:pt x="120" y="421"/>
                  </a:lnTo>
                  <a:lnTo>
                    <a:pt x="121" y="421"/>
                  </a:lnTo>
                  <a:lnTo>
                    <a:pt x="121" y="423"/>
                  </a:lnTo>
                  <a:lnTo>
                    <a:pt x="120" y="423"/>
                  </a:lnTo>
                  <a:lnTo>
                    <a:pt x="121" y="423"/>
                  </a:lnTo>
                  <a:lnTo>
                    <a:pt x="121" y="425"/>
                  </a:lnTo>
                  <a:lnTo>
                    <a:pt x="122" y="425"/>
                  </a:lnTo>
                  <a:lnTo>
                    <a:pt x="121" y="424"/>
                  </a:lnTo>
                  <a:lnTo>
                    <a:pt x="122" y="424"/>
                  </a:lnTo>
                  <a:lnTo>
                    <a:pt x="121" y="423"/>
                  </a:lnTo>
                  <a:lnTo>
                    <a:pt x="122" y="424"/>
                  </a:lnTo>
                  <a:lnTo>
                    <a:pt x="122" y="425"/>
                  </a:lnTo>
                  <a:lnTo>
                    <a:pt x="122" y="426"/>
                  </a:lnTo>
                  <a:lnTo>
                    <a:pt x="122" y="428"/>
                  </a:lnTo>
                  <a:lnTo>
                    <a:pt x="123" y="428"/>
                  </a:lnTo>
                  <a:lnTo>
                    <a:pt x="125" y="428"/>
                  </a:lnTo>
                  <a:lnTo>
                    <a:pt x="123" y="427"/>
                  </a:lnTo>
                  <a:lnTo>
                    <a:pt x="122" y="427"/>
                  </a:lnTo>
                  <a:lnTo>
                    <a:pt x="123" y="427"/>
                  </a:lnTo>
                  <a:lnTo>
                    <a:pt x="122" y="426"/>
                  </a:lnTo>
                  <a:lnTo>
                    <a:pt x="122" y="425"/>
                  </a:lnTo>
                  <a:lnTo>
                    <a:pt x="122" y="424"/>
                  </a:lnTo>
                  <a:lnTo>
                    <a:pt x="122" y="423"/>
                  </a:lnTo>
                  <a:lnTo>
                    <a:pt x="122" y="421"/>
                  </a:lnTo>
                  <a:lnTo>
                    <a:pt x="121" y="421"/>
                  </a:lnTo>
                  <a:lnTo>
                    <a:pt x="121" y="420"/>
                  </a:lnTo>
                  <a:lnTo>
                    <a:pt x="120" y="420"/>
                  </a:lnTo>
                  <a:lnTo>
                    <a:pt x="120" y="419"/>
                  </a:lnTo>
                  <a:lnTo>
                    <a:pt x="120" y="420"/>
                  </a:lnTo>
                  <a:lnTo>
                    <a:pt x="120" y="421"/>
                  </a:lnTo>
                  <a:lnTo>
                    <a:pt x="120" y="420"/>
                  </a:lnTo>
                  <a:lnTo>
                    <a:pt x="119" y="419"/>
                  </a:lnTo>
                  <a:lnTo>
                    <a:pt x="119" y="418"/>
                  </a:lnTo>
                  <a:lnTo>
                    <a:pt x="120" y="418"/>
                  </a:lnTo>
                  <a:lnTo>
                    <a:pt x="120" y="417"/>
                  </a:lnTo>
                  <a:lnTo>
                    <a:pt x="120" y="418"/>
                  </a:lnTo>
                  <a:lnTo>
                    <a:pt x="119" y="418"/>
                  </a:lnTo>
                  <a:lnTo>
                    <a:pt x="119" y="417"/>
                  </a:lnTo>
                  <a:lnTo>
                    <a:pt x="119" y="416"/>
                  </a:lnTo>
                  <a:lnTo>
                    <a:pt x="118" y="415"/>
                  </a:lnTo>
                  <a:lnTo>
                    <a:pt x="118" y="413"/>
                  </a:lnTo>
                  <a:lnTo>
                    <a:pt x="118" y="412"/>
                  </a:lnTo>
                  <a:lnTo>
                    <a:pt x="117" y="412"/>
                  </a:lnTo>
                  <a:lnTo>
                    <a:pt x="117" y="411"/>
                  </a:lnTo>
                  <a:lnTo>
                    <a:pt x="115" y="410"/>
                  </a:lnTo>
                  <a:lnTo>
                    <a:pt x="115" y="409"/>
                  </a:lnTo>
                  <a:lnTo>
                    <a:pt x="115" y="408"/>
                  </a:lnTo>
                  <a:lnTo>
                    <a:pt x="114" y="407"/>
                  </a:lnTo>
                  <a:lnTo>
                    <a:pt x="114" y="404"/>
                  </a:lnTo>
                  <a:lnTo>
                    <a:pt x="113" y="401"/>
                  </a:lnTo>
                  <a:lnTo>
                    <a:pt x="112" y="401"/>
                  </a:lnTo>
                  <a:lnTo>
                    <a:pt x="112" y="400"/>
                  </a:lnTo>
                  <a:lnTo>
                    <a:pt x="113" y="400"/>
                  </a:lnTo>
                  <a:lnTo>
                    <a:pt x="112" y="400"/>
                  </a:lnTo>
                  <a:lnTo>
                    <a:pt x="112" y="399"/>
                  </a:lnTo>
                  <a:lnTo>
                    <a:pt x="111" y="399"/>
                  </a:lnTo>
                  <a:lnTo>
                    <a:pt x="111" y="398"/>
                  </a:lnTo>
                  <a:lnTo>
                    <a:pt x="111" y="396"/>
                  </a:lnTo>
                  <a:lnTo>
                    <a:pt x="110" y="395"/>
                  </a:lnTo>
                  <a:lnTo>
                    <a:pt x="110" y="394"/>
                  </a:lnTo>
                  <a:lnTo>
                    <a:pt x="108" y="392"/>
                  </a:lnTo>
                  <a:lnTo>
                    <a:pt x="106" y="392"/>
                  </a:lnTo>
                  <a:lnTo>
                    <a:pt x="106" y="391"/>
                  </a:lnTo>
                  <a:lnTo>
                    <a:pt x="108" y="392"/>
                  </a:lnTo>
                  <a:lnTo>
                    <a:pt x="108" y="391"/>
                  </a:lnTo>
                  <a:lnTo>
                    <a:pt x="106" y="391"/>
                  </a:lnTo>
                  <a:lnTo>
                    <a:pt x="106" y="390"/>
                  </a:lnTo>
                  <a:lnTo>
                    <a:pt x="105" y="390"/>
                  </a:lnTo>
                  <a:lnTo>
                    <a:pt x="105" y="391"/>
                  </a:lnTo>
                  <a:lnTo>
                    <a:pt x="106" y="391"/>
                  </a:lnTo>
                  <a:lnTo>
                    <a:pt x="105" y="391"/>
                  </a:lnTo>
                  <a:lnTo>
                    <a:pt x="105" y="390"/>
                  </a:lnTo>
                  <a:lnTo>
                    <a:pt x="104" y="390"/>
                  </a:lnTo>
                  <a:lnTo>
                    <a:pt x="104" y="387"/>
                  </a:lnTo>
                  <a:lnTo>
                    <a:pt x="104" y="386"/>
                  </a:lnTo>
                  <a:lnTo>
                    <a:pt x="103" y="386"/>
                  </a:lnTo>
                  <a:lnTo>
                    <a:pt x="103" y="387"/>
                  </a:lnTo>
                  <a:lnTo>
                    <a:pt x="103" y="386"/>
                  </a:lnTo>
                  <a:lnTo>
                    <a:pt x="103" y="385"/>
                  </a:lnTo>
                  <a:lnTo>
                    <a:pt x="102" y="384"/>
                  </a:lnTo>
                  <a:lnTo>
                    <a:pt x="102" y="383"/>
                  </a:lnTo>
                  <a:lnTo>
                    <a:pt x="101" y="382"/>
                  </a:lnTo>
                  <a:lnTo>
                    <a:pt x="100" y="379"/>
                  </a:lnTo>
                  <a:lnTo>
                    <a:pt x="100" y="378"/>
                  </a:lnTo>
                  <a:lnTo>
                    <a:pt x="100" y="377"/>
                  </a:lnTo>
                  <a:lnTo>
                    <a:pt x="101" y="377"/>
                  </a:lnTo>
                  <a:lnTo>
                    <a:pt x="100" y="377"/>
                  </a:lnTo>
                  <a:lnTo>
                    <a:pt x="98" y="377"/>
                  </a:lnTo>
                  <a:lnTo>
                    <a:pt x="98" y="374"/>
                  </a:lnTo>
                  <a:lnTo>
                    <a:pt x="98" y="373"/>
                  </a:lnTo>
                  <a:lnTo>
                    <a:pt x="97" y="371"/>
                  </a:lnTo>
                  <a:lnTo>
                    <a:pt x="97" y="370"/>
                  </a:lnTo>
                  <a:lnTo>
                    <a:pt x="97" y="369"/>
                  </a:lnTo>
                  <a:lnTo>
                    <a:pt x="97" y="368"/>
                  </a:lnTo>
                  <a:lnTo>
                    <a:pt x="97" y="369"/>
                  </a:lnTo>
                  <a:lnTo>
                    <a:pt x="97" y="368"/>
                  </a:lnTo>
                  <a:lnTo>
                    <a:pt x="97" y="367"/>
                  </a:lnTo>
                  <a:lnTo>
                    <a:pt x="97" y="366"/>
                  </a:lnTo>
                  <a:lnTo>
                    <a:pt x="97" y="365"/>
                  </a:lnTo>
                  <a:lnTo>
                    <a:pt x="97" y="363"/>
                  </a:lnTo>
                  <a:lnTo>
                    <a:pt x="97" y="365"/>
                  </a:lnTo>
                  <a:lnTo>
                    <a:pt x="96" y="365"/>
                  </a:lnTo>
                  <a:lnTo>
                    <a:pt x="96" y="363"/>
                  </a:lnTo>
                  <a:lnTo>
                    <a:pt x="96" y="362"/>
                  </a:lnTo>
                  <a:lnTo>
                    <a:pt x="96" y="361"/>
                  </a:lnTo>
                  <a:lnTo>
                    <a:pt x="95" y="361"/>
                  </a:lnTo>
                  <a:lnTo>
                    <a:pt x="95" y="360"/>
                  </a:lnTo>
                  <a:lnTo>
                    <a:pt x="94" y="359"/>
                  </a:lnTo>
                  <a:lnTo>
                    <a:pt x="94" y="358"/>
                  </a:lnTo>
                  <a:lnTo>
                    <a:pt x="94" y="357"/>
                  </a:lnTo>
                  <a:lnTo>
                    <a:pt x="93" y="356"/>
                  </a:lnTo>
                  <a:lnTo>
                    <a:pt x="94" y="356"/>
                  </a:lnTo>
                  <a:lnTo>
                    <a:pt x="93" y="356"/>
                  </a:lnTo>
                  <a:lnTo>
                    <a:pt x="93" y="354"/>
                  </a:lnTo>
                  <a:lnTo>
                    <a:pt x="93" y="353"/>
                  </a:lnTo>
                  <a:lnTo>
                    <a:pt x="93" y="352"/>
                  </a:lnTo>
                  <a:lnTo>
                    <a:pt x="92" y="352"/>
                  </a:lnTo>
                  <a:lnTo>
                    <a:pt x="92" y="351"/>
                  </a:lnTo>
                  <a:lnTo>
                    <a:pt x="93" y="352"/>
                  </a:lnTo>
                  <a:lnTo>
                    <a:pt x="93" y="351"/>
                  </a:lnTo>
                  <a:lnTo>
                    <a:pt x="92" y="351"/>
                  </a:lnTo>
                  <a:lnTo>
                    <a:pt x="92" y="352"/>
                  </a:lnTo>
                  <a:lnTo>
                    <a:pt x="92" y="351"/>
                  </a:lnTo>
                  <a:lnTo>
                    <a:pt x="92" y="350"/>
                  </a:lnTo>
                  <a:lnTo>
                    <a:pt x="90" y="350"/>
                  </a:lnTo>
                  <a:lnTo>
                    <a:pt x="90" y="349"/>
                  </a:lnTo>
                  <a:lnTo>
                    <a:pt x="89" y="349"/>
                  </a:lnTo>
                  <a:lnTo>
                    <a:pt x="89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9" y="346"/>
                  </a:lnTo>
                  <a:lnTo>
                    <a:pt x="90" y="346"/>
                  </a:lnTo>
                  <a:lnTo>
                    <a:pt x="89" y="345"/>
                  </a:lnTo>
                  <a:lnTo>
                    <a:pt x="89" y="346"/>
                  </a:lnTo>
                  <a:lnTo>
                    <a:pt x="88" y="346"/>
                  </a:lnTo>
                  <a:lnTo>
                    <a:pt x="88" y="345"/>
                  </a:lnTo>
                  <a:lnTo>
                    <a:pt x="87" y="345"/>
                  </a:lnTo>
                  <a:lnTo>
                    <a:pt x="87" y="344"/>
                  </a:lnTo>
                  <a:lnTo>
                    <a:pt x="86" y="343"/>
                  </a:lnTo>
                  <a:lnTo>
                    <a:pt x="86" y="342"/>
                  </a:lnTo>
                  <a:lnTo>
                    <a:pt x="85" y="338"/>
                  </a:lnTo>
                  <a:lnTo>
                    <a:pt x="84" y="338"/>
                  </a:lnTo>
                  <a:lnTo>
                    <a:pt x="84" y="337"/>
                  </a:lnTo>
                  <a:lnTo>
                    <a:pt x="85" y="337"/>
                  </a:lnTo>
                  <a:lnTo>
                    <a:pt x="85" y="338"/>
                  </a:lnTo>
                  <a:lnTo>
                    <a:pt x="85" y="337"/>
                  </a:lnTo>
                  <a:lnTo>
                    <a:pt x="86" y="338"/>
                  </a:lnTo>
                  <a:lnTo>
                    <a:pt x="86" y="337"/>
                  </a:lnTo>
                  <a:lnTo>
                    <a:pt x="85" y="337"/>
                  </a:lnTo>
                  <a:lnTo>
                    <a:pt x="84" y="337"/>
                  </a:lnTo>
                  <a:lnTo>
                    <a:pt x="84" y="336"/>
                  </a:lnTo>
                  <a:lnTo>
                    <a:pt x="85" y="336"/>
                  </a:lnTo>
                  <a:lnTo>
                    <a:pt x="84" y="336"/>
                  </a:lnTo>
                  <a:lnTo>
                    <a:pt x="83" y="336"/>
                  </a:lnTo>
                  <a:lnTo>
                    <a:pt x="84" y="336"/>
                  </a:lnTo>
                  <a:lnTo>
                    <a:pt x="83" y="335"/>
                  </a:lnTo>
                  <a:lnTo>
                    <a:pt x="84" y="334"/>
                  </a:lnTo>
                  <a:lnTo>
                    <a:pt x="85" y="334"/>
                  </a:lnTo>
                  <a:lnTo>
                    <a:pt x="84" y="334"/>
                  </a:lnTo>
                  <a:lnTo>
                    <a:pt x="83" y="334"/>
                  </a:lnTo>
                  <a:lnTo>
                    <a:pt x="83" y="335"/>
                  </a:lnTo>
                  <a:lnTo>
                    <a:pt x="83" y="334"/>
                  </a:lnTo>
                  <a:lnTo>
                    <a:pt x="83" y="333"/>
                  </a:lnTo>
                  <a:lnTo>
                    <a:pt x="81" y="333"/>
                  </a:lnTo>
                  <a:lnTo>
                    <a:pt x="81" y="332"/>
                  </a:lnTo>
                  <a:lnTo>
                    <a:pt x="81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79" y="329"/>
                  </a:lnTo>
                  <a:lnTo>
                    <a:pt x="79" y="328"/>
                  </a:lnTo>
                  <a:lnTo>
                    <a:pt x="78" y="327"/>
                  </a:lnTo>
                  <a:lnTo>
                    <a:pt x="79" y="327"/>
                  </a:lnTo>
                  <a:lnTo>
                    <a:pt x="79" y="326"/>
                  </a:lnTo>
                  <a:lnTo>
                    <a:pt x="78" y="326"/>
                  </a:lnTo>
                  <a:lnTo>
                    <a:pt x="78" y="327"/>
                  </a:lnTo>
                  <a:lnTo>
                    <a:pt x="78" y="326"/>
                  </a:lnTo>
                  <a:lnTo>
                    <a:pt x="78" y="325"/>
                  </a:lnTo>
                  <a:lnTo>
                    <a:pt x="78" y="324"/>
                  </a:lnTo>
                  <a:lnTo>
                    <a:pt x="78" y="323"/>
                  </a:lnTo>
                  <a:lnTo>
                    <a:pt x="77" y="323"/>
                  </a:lnTo>
                  <a:lnTo>
                    <a:pt x="78" y="323"/>
                  </a:lnTo>
                  <a:lnTo>
                    <a:pt x="77" y="323"/>
                  </a:lnTo>
                  <a:lnTo>
                    <a:pt x="77" y="321"/>
                  </a:lnTo>
                  <a:lnTo>
                    <a:pt x="77" y="320"/>
                  </a:lnTo>
                  <a:lnTo>
                    <a:pt x="78" y="320"/>
                  </a:lnTo>
                  <a:lnTo>
                    <a:pt x="77" y="320"/>
                  </a:lnTo>
                  <a:lnTo>
                    <a:pt x="77" y="319"/>
                  </a:lnTo>
                  <a:lnTo>
                    <a:pt x="77" y="318"/>
                  </a:lnTo>
                  <a:lnTo>
                    <a:pt x="76" y="317"/>
                  </a:lnTo>
                  <a:lnTo>
                    <a:pt x="77" y="316"/>
                  </a:lnTo>
                  <a:lnTo>
                    <a:pt x="76" y="316"/>
                  </a:lnTo>
                  <a:lnTo>
                    <a:pt x="76" y="315"/>
                  </a:lnTo>
                  <a:lnTo>
                    <a:pt x="76" y="314"/>
                  </a:lnTo>
                  <a:lnTo>
                    <a:pt x="76" y="312"/>
                  </a:lnTo>
                  <a:lnTo>
                    <a:pt x="76" y="311"/>
                  </a:lnTo>
                  <a:lnTo>
                    <a:pt x="76" y="310"/>
                  </a:lnTo>
                  <a:lnTo>
                    <a:pt x="75" y="309"/>
                  </a:lnTo>
                  <a:lnTo>
                    <a:pt x="75" y="308"/>
                  </a:lnTo>
                  <a:lnTo>
                    <a:pt x="75" y="309"/>
                  </a:lnTo>
                  <a:lnTo>
                    <a:pt x="76" y="309"/>
                  </a:lnTo>
                  <a:lnTo>
                    <a:pt x="76" y="308"/>
                  </a:lnTo>
                  <a:lnTo>
                    <a:pt x="75" y="308"/>
                  </a:lnTo>
                  <a:lnTo>
                    <a:pt x="75" y="307"/>
                  </a:lnTo>
                  <a:lnTo>
                    <a:pt x="75" y="306"/>
                  </a:lnTo>
                  <a:lnTo>
                    <a:pt x="73" y="304"/>
                  </a:lnTo>
                  <a:lnTo>
                    <a:pt x="75" y="304"/>
                  </a:lnTo>
                  <a:lnTo>
                    <a:pt x="75" y="303"/>
                  </a:lnTo>
                  <a:lnTo>
                    <a:pt x="73" y="303"/>
                  </a:lnTo>
                  <a:lnTo>
                    <a:pt x="73" y="302"/>
                  </a:lnTo>
                  <a:lnTo>
                    <a:pt x="73" y="301"/>
                  </a:lnTo>
                  <a:lnTo>
                    <a:pt x="73" y="300"/>
                  </a:lnTo>
                  <a:lnTo>
                    <a:pt x="72" y="300"/>
                  </a:lnTo>
                  <a:lnTo>
                    <a:pt x="72" y="299"/>
                  </a:lnTo>
                  <a:lnTo>
                    <a:pt x="72" y="298"/>
                  </a:lnTo>
                  <a:lnTo>
                    <a:pt x="72" y="296"/>
                  </a:lnTo>
                  <a:lnTo>
                    <a:pt x="71" y="296"/>
                  </a:lnTo>
                  <a:lnTo>
                    <a:pt x="71" y="295"/>
                  </a:lnTo>
                  <a:lnTo>
                    <a:pt x="71" y="294"/>
                  </a:lnTo>
                  <a:lnTo>
                    <a:pt x="71" y="293"/>
                  </a:lnTo>
                  <a:lnTo>
                    <a:pt x="72" y="293"/>
                  </a:lnTo>
                  <a:lnTo>
                    <a:pt x="72" y="294"/>
                  </a:lnTo>
                  <a:lnTo>
                    <a:pt x="73" y="294"/>
                  </a:lnTo>
                  <a:lnTo>
                    <a:pt x="72" y="293"/>
                  </a:lnTo>
                  <a:lnTo>
                    <a:pt x="73" y="293"/>
                  </a:lnTo>
                  <a:lnTo>
                    <a:pt x="72" y="293"/>
                  </a:lnTo>
                  <a:lnTo>
                    <a:pt x="71" y="293"/>
                  </a:lnTo>
                  <a:lnTo>
                    <a:pt x="71" y="292"/>
                  </a:lnTo>
                  <a:lnTo>
                    <a:pt x="70" y="292"/>
                  </a:lnTo>
                  <a:lnTo>
                    <a:pt x="70" y="291"/>
                  </a:lnTo>
                  <a:lnTo>
                    <a:pt x="70" y="290"/>
                  </a:lnTo>
                  <a:lnTo>
                    <a:pt x="71" y="289"/>
                  </a:lnTo>
                  <a:lnTo>
                    <a:pt x="71" y="290"/>
                  </a:lnTo>
                  <a:lnTo>
                    <a:pt x="72" y="291"/>
                  </a:lnTo>
                  <a:lnTo>
                    <a:pt x="72" y="290"/>
                  </a:lnTo>
                  <a:lnTo>
                    <a:pt x="71" y="290"/>
                  </a:lnTo>
                  <a:lnTo>
                    <a:pt x="71" y="289"/>
                  </a:lnTo>
                  <a:lnTo>
                    <a:pt x="70" y="289"/>
                  </a:lnTo>
                  <a:lnTo>
                    <a:pt x="70" y="287"/>
                  </a:lnTo>
                  <a:lnTo>
                    <a:pt x="70" y="286"/>
                  </a:lnTo>
                  <a:lnTo>
                    <a:pt x="70" y="285"/>
                  </a:lnTo>
                  <a:lnTo>
                    <a:pt x="71" y="284"/>
                  </a:lnTo>
                  <a:lnTo>
                    <a:pt x="71" y="285"/>
                  </a:lnTo>
                  <a:lnTo>
                    <a:pt x="71" y="286"/>
                  </a:lnTo>
                  <a:lnTo>
                    <a:pt x="72" y="286"/>
                  </a:lnTo>
                  <a:lnTo>
                    <a:pt x="71" y="285"/>
                  </a:lnTo>
                  <a:lnTo>
                    <a:pt x="72" y="285"/>
                  </a:lnTo>
                  <a:lnTo>
                    <a:pt x="71" y="284"/>
                  </a:lnTo>
                  <a:lnTo>
                    <a:pt x="70" y="284"/>
                  </a:lnTo>
                  <a:lnTo>
                    <a:pt x="70" y="283"/>
                  </a:lnTo>
                  <a:lnTo>
                    <a:pt x="71" y="283"/>
                  </a:lnTo>
                  <a:lnTo>
                    <a:pt x="71" y="282"/>
                  </a:lnTo>
                  <a:lnTo>
                    <a:pt x="72" y="282"/>
                  </a:lnTo>
                  <a:lnTo>
                    <a:pt x="71" y="282"/>
                  </a:lnTo>
                  <a:lnTo>
                    <a:pt x="71" y="281"/>
                  </a:lnTo>
                  <a:lnTo>
                    <a:pt x="71" y="279"/>
                  </a:lnTo>
                  <a:lnTo>
                    <a:pt x="71" y="281"/>
                  </a:lnTo>
                  <a:lnTo>
                    <a:pt x="71" y="282"/>
                  </a:lnTo>
                  <a:lnTo>
                    <a:pt x="70" y="282"/>
                  </a:lnTo>
                  <a:lnTo>
                    <a:pt x="69" y="283"/>
                  </a:lnTo>
                  <a:lnTo>
                    <a:pt x="69" y="282"/>
                  </a:lnTo>
                  <a:lnTo>
                    <a:pt x="69" y="281"/>
                  </a:lnTo>
                  <a:lnTo>
                    <a:pt x="69" y="282"/>
                  </a:lnTo>
                  <a:lnTo>
                    <a:pt x="69" y="281"/>
                  </a:lnTo>
                  <a:lnTo>
                    <a:pt x="69" y="279"/>
                  </a:lnTo>
                  <a:lnTo>
                    <a:pt x="69" y="278"/>
                  </a:lnTo>
                  <a:lnTo>
                    <a:pt x="69" y="277"/>
                  </a:lnTo>
                  <a:lnTo>
                    <a:pt x="69" y="278"/>
                  </a:lnTo>
                  <a:lnTo>
                    <a:pt x="69" y="277"/>
                  </a:lnTo>
                  <a:lnTo>
                    <a:pt x="70" y="277"/>
                  </a:lnTo>
                  <a:lnTo>
                    <a:pt x="71" y="277"/>
                  </a:lnTo>
                  <a:lnTo>
                    <a:pt x="72" y="278"/>
                  </a:lnTo>
                  <a:lnTo>
                    <a:pt x="72" y="277"/>
                  </a:lnTo>
                  <a:lnTo>
                    <a:pt x="71" y="277"/>
                  </a:lnTo>
                  <a:lnTo>
                    <a:pt x="70" y="277"/>
                  </a:lnTo>
                  <a:lnTo>
                    <a:pt x="70" y="276"/>
                  </a:lnTo>
                  <a:lnTo>
                    <a:pt x="69" y="276"/>
                  </a:lnTo>
                  <a:lnTo>
                    <a:pt x="68" y="276"/>
                  </a:lnTo>
                  <a:lnTo>
                    <a:pt x="68" y="275"/>
                  </a:lnTo>
                  <a:lnTo>
                    <a:pt x="68" y="274"/>
                  </a:lnTo>
                  <a:lnTo>
                    <a:pt x="69" y="274"/>
                  </a:lnTo>
                  <a:lnTo>
                    <a:pt x="70" y="274"/>
                  </a:lnTo>
                  <a:lnTo>
                    <a:pt x="70" y="273"/>
                  </a:lnTo>
                  <a:lnTo>
                    <a:pt x="69" y="274"/>
                  </a:lnTo>
                  <a:lnTo>
                    <a:pt x="69" y="273"/>
                  </a:lnTo>
                  <a:lnTo>
                    <a:pt x="68" y="273"/>
                  </a:lnTo>
                  <a:lnTo>
                    <a:pt x="68" y="274"/>
                  </a:lnTo>
                  <a:lnTo>
                    <a:pt x="68" y="273"/>
                  </a:lnTo>
                  <a:lnTo>
                    <a:pt x="68" y="271"/>
                  </a:lnTo>
                  <a:lnTo>
                    <a:pt x="67" y="270"/>
                  </a:lnTo>
                  <a:lnTo>
                    <a:pt x="68" y="270"/>
                  </a:lnTo>
                  <a:lnTo>
                    <a:pt x="68" y="269"/>
                  </a:lnTo>
                  <a:lnTo>
                    <a:pt x="68" y="270"/>
                  </a:lnTo>
                  <a:lnTo>
                    <a:pt x="67" y="270"/>
                  </a:lnTo>
                  <a:lnTo>
                    <a:pt x="67" y="269"/>
                  </a:lnTo>
                  <a:lnTo>
                    <a:pt x="67" y="268"/>
                  </a:lnTo>
                  <a:lnTo>
                    <a:pt x="67" y="267"/>
                  </a:lnTo>
                  <a:lnTo>
                    <a:pt x="68" y="266"/>
                  </a:lnTo>
                  <a:lnTo>
                    <a:pt x="68" y="265"/>
                  </a:lnTo>
                  <a:lnTo>
                    <a:pt x="68" y="264"/>
                  </a:lnTo>
                  <a:lnTo>
                    <a:pt x="68" y="262"/>
                  </a:lnTo>
                  <a:lnTo>
                    <a:pt x="68" y="261"/>
                  </a:lnTo>
                  <a:lnTo>
                    <a:pt x="69" y="261"/>
                  </a:lnTo>
                  <a:lnTo>
                    <a:pt x="69" y="260"/>
                  </a:lnTo>
                  <a:lnTo>
                    <a:pt x="69" y="259"/>
                  </a:lnTo>
                  <a:lnTo>
                    <a:pt x="70" y="258"/>
                  </a:lnTo>
                  <a:lnTo>
                    <a:pt x="70" y="257"/>
                  </a:lnTo>
                  <a:lnTo>
                    <a:pt x="70" y="256"/>
                  </a:lnTo>
                  <a:lnTo>
                    <a:pt x="70" y="254"/>
                  </a:lnTo>
                  <a:lnTo>
                    <a:pt x="71" y="253"/>
                  </a:lnTo>
                  <a:lnTo>
                    <a:pt x="70" y="253"/>
                  </a:lnTo>
                  <a:lnTo>
                    <a:pt x="70" y="252"/>
                  </a:lnTo>
                  <a:lnTo>
                    <a:pt x="69" y="252"/>
                  </a:lnTo>
                  <a:lnTo>
                    <a:pt x="70" y="252"/>
                  </a:lnTo>
                  <a:lnTo>
                    <a:pt x="70" y="251"/>
                  </a:lnTo>
                  <a:lnTo>
                    <a:pt x="69" y="251"/>
                  </a:lnTo>
                  <a:lnTo>
                    <a:pt x="70" y="251"/>
                  </a:lnTo>
                  <a:lnTo>
                    <a:pt x="70" y="250"/>
                  </a:lnTo>
                  <a:lnTo>
                    <a:pt x="69" y="250"/>
                  </a:lnTo>
                  <a:lnTo>
                    <a:pt x="69" y="249"/>
                  </a:lnTo>
                  <a:lnTo>
                    <a:pt x="69" y="250"/>
                  </a:lnTo>
                  <a:lnTo>
                    <a:pt x="70" y="249"/>
                  </a:lnTo>
                  <a:lnTo>
                    <a:pt x="69" y="248"/>
                  </a:lnTo>
                  <a:lnTo>
                    <a:pt x="68" y="248"/>
                  </a:lnTo>
                  <a:lnTo>
                    <a:pt x="68" y="249"/>
                  </a:lnTo>
                  <a:lnTo>
                    <a:pt x="68" y="248"/>
                  </a:lnTo>
                  <a:lnTo>
                    <a:pt x="67" y="248"/>
                  </a:lnTo>
                  <a:lnTo>
                    <a:pt x="67" y="249"/>
                  </a:lnTo>
                  <a:lnTo>
                    <a:pt x="67" y="248"/>
                  </a:lnTo>
                  <a:lnTo>
                    <a:pt x="68" y="247"/>
                  </a:lnTo>
                  <a:lnTo>
                    <a:pt x="67" y="247"/>
                  </a:lnTo>
                  <a:lnTo>
                    <a:pt x="67" y="245"/>
                  </a:lnTo>
                  <a:lnTo>
                    <a:pt x="66" y="245"/>
                  </a:lnTo>
                  <a:lnTo>
                    <a:pt x="66" y="244"/>
                  </a:lnTo>
                  <a:lnTo>
                    <a:pt x="67" y="244"/>
                  </a:lnTo>
                  <a:lnTo>
                    <a:pt x="66" y="244"/>
                  </a:lnTo>
                  <a:lnTo>
                    <a:pt x="66" y="243"/>
                  </a:lnTo>
                  <a:lnTo>
                    <a:pt x="67" y="243"/>
                  </a:lnTo>
                  <a:lnTo>
                    <a:pt x="68" y="242"/>
                  </a:lnTo>
                  <a:lnTo>
                    <a:pt x="68" y="243"/>
                  </a:lnTo>
                  <a:lnTo>
                    <a:pt x="68" y="242"/>
                  </a:lnTo>
                  <a:lnTo>
                    <a:pt x="67" y="242"/>
                  </a:lnTo>
                  <a:lnTo>
                    <a:pt x="67" y="243"/>
                  </a:lnTo>
                  <a:lnTo>
                    <a:pt x="66" y="243"/>
                  </a:lnTo>
                  <a:lnTo>
                    <a:pt x="67" y="242"/>
                  </a:lnTo>
                  <a:lnTo>
                    <a:pt x="68" y="241"/>
                  </a:lnTo>
                  <a:lnTo>
                    <a:pt x="69" y="241"/>
                  </a:lnTo>
                  <a:lnTo>
                    <a:pt x="69" y="240"/>
                  </a:lnTo>
                  <a:lnTo>
                    <a:pt x="70" y="240"/>
                  </a:lnTo>
                  <a:lnTo>
                    <a:pt x="71" y="240"/>
                  </a:lnTo>
                  <a:lnTo>
                    <a:pt x="71" y="239"/>
                  </a:lnTo>
                  <a:lnTo>
                    <a:pt x="72" y="239"/>
                  </a:lnTo>
                  <a:lnTo>
                    <a:pt x="73" y="239"/>
                  </a:lnTo>
                  <a:lnTo>
                    <a:pt x="73" y="237"/>
                  </a:lnTo>
                  <a:lnTo>
                    <a:pt x="72" y="239"/>
                  </a:lnTo>
                  <a:lnTo>
                    <a:pt x="71" y="239"/>
                  </a:lnTo>
                  <a:lnTo>
                    <a:pt x="70" y="239"/>
                  </a:lnTo>
                  <a:lnTo>
                    <a:pt x="69" y="239"/>
                  </a:lnTo>
                  <a:lnTo>
                    <a:pt x="68" y="239"/>
                  </a:lnTo>
                  <a:lnTo>
                    <a:pt x="67" y="239"/>
                  </a:lnTo>
                  <a:lnTo>
                    <a:pt x="66" y="240"/>
                  </a:lnTo>
                  <a:lnTo>
                    <a:pt x="64" y="239"/>
                  </a:lnTo>
                  <a:lnTo>
                    <a:pt x="66" y="237"/>
                  </a:lnTo>
                  <a:lnTo>
                    <a:pt x="66" y="236"/>
                  </a:lnTo>
                  <a:lnTo>
                    <a:pt x="67" y="235"/>
                  </a:lnTo>
                  <a:lnTo>
                    <a:pt x="68" y="235"/>
                  </a:lnTo>
                  <a:lnTo>
                    <a:pt x="68" y="234"/>
                  </a:lnTo>
                  <a:lnTo>
                    <a:pt x="67" y="234"/>
                  </a:lnTo>
                  <a:lnTo>
                    <a:pt x="66" y="234"/>
                  </a:lnTo>
                  <a:lnTo>
                    <a:pt x="66" y="235"/>
                  </a:lnTo>
                  <a:lnTo>
                    <a:pt x="64" y="235"/>
                  </a:lnTo>
                  <a:lnTo>
                    <a:pt x="64" y="234"/>
                  </a:lnTo>
                  <a:lnTo>
                    <a:pt x="64" y="233"/>
                  </a:lnTo>
                  <a:lnTo>
                    <a:pt x="64" y="232"/>
                  </a:lnTo>
                  <a:lnTo>
                    <a:pt x="66" y="232"/>
                  </a:lnTo>
                  <a:lnTo>
                    <a:pt x="66" y="231"/>
                  </a:lnTo>
                  <a:lnTo>
                    <a:pt x="67" y="231"/>
                  </a:lnTo>
                  <a:lnTo>
                    <a:pt x="68" y="231"/>
                  </a:lnTo>
                  <a:lnTo>
                    <a:pt x="68" y="232"/>
                  </a:lnTo>
                  <a:lnTo>
                    <a:pt x="69" y="231"/>
                  </a:lnTo>
                  <a:lnTo>
                    <a:pt x="70" y="229"/>
                  </a:lnTo>
                  <a:lnTo>
                    <a:pt x="70" y="231"/>
                  </a:lnTo>
                  <a:lnTo>
                    <a:pt x="71" y="229"/>
                  </a:lnTo>
                  <a:lnTo>
                    <a:pt x="70" y="229"/>
                  </a:lnTo>
                  <a:lnTo>
                    <a:pt x="69" y="229"/>
                  </a:lnTo>
                  <a:lnTo>
                    <a:pt x="68" y="229"/>
                  </a:lnTo>
                  <a:lnTo>
                    <a:pt x="67" y="229"/>
                  </a:lnTo>
                  <a:lnTo>
                    <a:pt x="66" y="229"/>
                  </a:lnTo>
                  <a:lnTo>
                    <a:pt x="64" y="229"/>
                  </a:lnTo>
                  <a:lnTo>
                    <a:pt x="64" y="231"/>
                  </a:lnTo>
                  <a:lnTo>
                    <a:pt x="63" y="229"/>
                  </a:lnTo>
                  <a:lnTo>
                    <a:pt x="64" y="229"/>
                  </a:lnTo>
                  <a:lnTo>
                    <a:pt x="63" y="229"/>
                  </a:lnTo>
                  <a:lnTo>
                    <a:pt x="62" y="229"/>
                  </a:lnTo>
                  <a:lnTo>
                    <a:pt x="62" y="228"/>
                  </a:lnTo>
                  <a:lnTo>
                    <a:pt x="63" y="228"/>
                  </a:lnTo>
                  <a:lnTo>
                    <a:pt x="62" y="228"/>
                  </a:lnTo>
                  <a:lnTo>
                    <a:pt x="62" y="229"/>
                  </a:lnTo>
                  <a:lnTo>
                    <a:pt x="61" y="229"/>
                  </a:lnTo>
                  <a:lnTo>
                    <a:pt x="60" y="229"/>
                  </a:lnTo>
                  <a:lnTo>
                    <a:pt x="59" y="229"/>
                  </a:lnTo>
                  <a:lnTo>
                    <a:pt x="60" y="229"/>
                  </a:lnTo>
                  <a:lnTo>
                    <a:pt x="61" y="229"/>
                  </a:lnTo>
                  <a:lnTo>
                    <a:pt x="61" y="231"/>
                  </a:lnTo>
                  <a:lnTo>
                    <a:pt x="62" y="231"/>
                  </a:lnTo>
                  <a:lnTo>
                    <a:pt x="61" y="233"/>
                  </a:lnTo>
                  <a:lnTo>
                    <a:pt x="61" y="234"/>
                  </a:lnTo>
                  <a:lnTo>
                    <a:pt x="60" y="234"/>
                  </a:lnTo>
                  <a:lnTo>
                    <a:pt x="59" y="234"/>
                  </a:lnTo>
                  <a:lnTo>
                    <a:pt x="58" y="234"/>
                  </a:lnTo>
                  <a:lnTo>
                    <a:pt x="59" y="234"/>
                  </a:lnTo>
                  <a:lnTo>
                    <a:pt x="59" y="235"/>
                  </a:lnTo>
                  <a:lnTo>
                    <a:pt x="58" y="235"/>
                  </a:lnTo>
                  <a:lnTo>
                    <a:pt x="59" y="235"/>
                  </a:lnTo>
                  <a:lnTo>
                    <a:pt x="60" y="235"/>
                  </a:lnTo>
                  <a:lnTo>
                    <a:pt x="59" y="235"/>
                  </a:lnTo>
                  <a:lnTo>
                    <a:pt x="60" y="235"/>
                  </a:lnTo>
                  <a:lnTo>
                    <a:pt x="60" y="236"/>
                  </a:lnTo>
                  <a:lnTo>
                    <a:pt x="59" y="236"/>
                  </a:lnTo>
                  <a:lnTo>
                    <a:pt x="58" y="235"/>
                  </a:lnTo>
                  <a:lnTo>
                    <a:pt x="58" y="236"/>
                  </a:lnTo>
                  <a:lnTo>
                    <a:pt x="59" y="236"/>
                  </a:lnTo>
                  <a:lnTo>
                    <a:pt x="58" y="236"/>
                  </a:lnTo>
                  <a:lnTo>
                    <a:pt x="56" y="236"/>
                  </a:lnTo>
                  <a:lnTo>
                    <a:pt x="56" y="237"/>
                  </a:lnTo>
                  <a:lnTo>
                    <a:pt x="58" y="237"/>
                  </a:lnTo>
                  <a:lnTo>
                    <a:pt x="59" y="237"/>
                  </a:lnTo>
                  <a:lnTo>
                    <a:pt x="60" y="237"/>
                  </a:lnTo>
                  <a:lnTo>
                    <a:pt x="60" y="239"/>
                  </a:lnTo>
                  <a:lnTo>
                    <a:pt x="61" y="239"/>
                  </a:lnTo>
                  <a:lnTo>
                    <a:pt x="61" y="240"/>
                  </a:lnTo>
                  <a:lnTo>
                    <a:pt x="61" y="241"/>
                  </a:lnTo>
                  <a:lnTo>
                    <a:pt x="61" y="242"/>
                  </a:lnTo>
                  <a:lnTo>
                    <a:pt x="60" y="243"/>
                  </a:lnTo>
                  <a:lnTo>
                    <a:pt x="60" y="244"/>
                  </a:lnTo>
                  <a:lnTo>
                    <a:pt x="59" y="244"/>
                  </a:lnTo>
                  <a:lnTo>
                    <a:pt x="59" y="245"/>
                  </a:lnTo>
                  <a:lnTo>
                    <a:pt x="59" y="247"/>
                  </a:lnTo>
                  <a:lnTo>
                    <a:pt x="58" y="247"/>
                  </a:lnTo>
                  <a:lnTo>
                    <a:pt x="58" y="248"/>
                  </a:lnTo>
                  <a:lnTo>
                    <a:pt x="56" y="248"/>
                  </a:lnTo>
                  <a:lnTo>
                    <a:pt x="55" y="248"/>
                  </a:lnTo>
                  <a:lnTo>
                    <a:pt x="54" y="249"/>
                  </a:lnTo>
                  <a:lnTo>
                    <a:pt x="53" y="250"/>
                  </a:lnTo>
                  <a:lnTo>
                    <a:pt x="52" y="250"/>
                  </a:lnTo>
                  <a:lnTo>
                    <a:pt x="51" y="251"/>
                  </a:lnTo>
                  <a:lnTo>
                    <a:pt x="51" y="250"/>
                  </a:lnTo>
                  <a:lnTo>
                    <a:pt x="50" y="250"/>
                  </a:lnTo>
                  <a:lnTo>
                    <a:pt x="50" y="251"/>
                  </a:lnTo>
                  <a:lnTo>
                    <a:pt x="49" y="252"/>
                  </a:lnTo>
                  <a:lnTo>
                    <a:pt x="47" y="252"/>
                  </a:lnTo>
                  <a:lnTo>
                    <a:pt x="46" y="252"/>
                  </a:lnTo>
                  <a:lnTo>
                    <a:pt x="44" y="253"/>
                  </a:lnTo>
                  <a:lnTo>
                    <a:pt x="43" y="253"/>
                  </a:lnTo>
                  <a:lnTo>
                    <a:pt x="43" y="254"/>
                  </a:lnTo>
                  <a:lnTo>
                    <a:pt x="42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8" y="254"/>
                  </a:lnTo>
                  <a:lnTo>
                    <a:pt x="37" y="254"/>
                  </a:lnTo>
                  <a:lnTo>
                    <a:pt x="36" y="253"/>
                  </a:lnTo>
                  <a:lnTo>
                    <a:pt x="35" y="253"/>
                  </a:lnTo>
                  <a:lnTo>
                    <a:pt x="35" y="252"/>
                  </a:lnTo>
                  <a:lnTo>
                    <a:pt x="34" y="252"/>
                  </a:lnTo>
                  <a:lnTo>
                    <a:pt x="33" y="251"/>
                  </a:lnTo>
                  <a:lnTo>
                    <a:pt x="31" y="251"/>
                  </a:lnTo>
                  <a:lnTo>
                    <a:pt x="31" y="250"/>
                  </a:lnTo>
                  <a:lnTo>
                    <a:pt x="29" y="249"/>
                  </a:lnTo>
                  <a:lnTo>
                    <a:pt x="28" y="248"/>
                  </a:lnTo>
                  <a:lnTo>
                    <a:pt x="27" y="247"/>
                  </a:lnTo>
                  <a:lnTo>
                    <a:pt x="27" y="245"/>
                  </a:lnTo>
                  <a:lnTo>
                    <a:pt x="26" y="245"/>
                  </a:lnTo>
                  <a:lnTo>
                    <a:pt x="25" y="243"/>
                  </a:lnTo>
                  <a:lnTo>
                    <a:pt x="25" y="242"/>
                  </a:lnTo>
                  <a:lnTo>
                    <a:pt x="24" y="242"/>
                  </a:lnTo>
                  <a:lnTo>
                    <a:pt x="21" y="240"/>
                  </a:lnTo>
                  <a:lnTo>
                    <a:pt x="20" y="240"/>
                  </a:lnTo>
                  <a:lnTo>
                    <a:pt x="20" y="239"/>
                  </a:lnTo>
                  <a:lnTo>
                    <a:pt x="19" y="237"/>
                  </a:lnTo>
                  <a:lnTo>
                    <a:pt x="18" y="236"/>
                  </a:lnTo>
                  <a:lnTo>
                    <a:pt x="17" y="236"/>
                  </a:lnTo>
                  <a:lnTo>
                    <a:pt x="16" y="235"/>
                  </a:lnTo>
                  <a:lnTo>
                    <a:pt x="16" y="234"/>
                  </a:lnTo>
                  <a:lnTo>
                    <a:pt x="14" y="233"/>
                  </a:lnTo>
                  <a:lnTo>
                    <a:pt x="13" y="233"/>
                  </a:lnTo>
                  <a:lnTo>
                    <a:pt x="13" y="232"/>
                  </a:lnTo>
                  <a:lnTo>
                    <a:pt x="12" y="231"/>
                  </a:lnTo>
                  <a:lnTo>
                    <a:pt x="11" y="229"/>
                  </a:lnTo>
                  <a:lnTo>
                    <a:pt x="11" y="228"/>
                  </a:lnTo>
                  <a:lnTo>
                    <a:pt x="12" y="228"/>
                  </a:lnTo>
                  <a:lnTo>
                    <a:pt x="12" y="227"/>
                  </a:lnTo>
                  <a:lnTo>
                    <a:pt x="13" y="226"/>
                  </a:lnTo>
                  <a:lnTo>
                    <a:pt x="13" y="227"/>
                  </a:lnTo>
                  <a:lnTo>
                    <a:pt x="14" y="227"/>
                  </a:lnTo>
                  <a:lnTo>
                    <a:pt x="16" y="227"/>
                  </a:lnTo>
                  <a:lnTo>
                    <a:pt x="14" y="228"/>
                  </a:lnTo>
                  <a:lnTo>
                    <a:pt x="14" y="229"/>
                  </a:lnTo>
                  <a:lnTo>
                    <a:pt x="16" y="229"/>
                  </a:lnTo>
                  <a:lnTo>
                    <a:pt x="17" y="229"/>
                  </a:lnTo>
                  <a:lnTo>
                    <a:pt x="18" y="228"/>
                  </a:lnTo>
                  <a:lnTo>
                    <a:pt x="19" y="228"/>
                  </a:lnTo>
                  <a:lnTo>
                    <a:pt x="20" y="228"/>
                  </a:lnTo>
                  <a:lnTo>
                    <a:pt x="20" y="227"/>
                  </a:lnTo>
                  <a:lnTo>
                    <a:pt x="20" y="226"/>
                  </a:lnTo>
                  <a:lnTo>
                    <a:pt x="20" y="227"/>
                  </a:lnTo>
                  <a:lnTo>
                    <a:pt x="20" y="226"/>
                  </a:lnTo>
                  <a:lnTo>
                    <a:pt x="20" y="227"/>
                  </a:lnTo>
                  <a:lnTo>
                    <a:pt x="20" y="228"/>
                  </a:lnTo>
                  <a:lnTo>
                    <a:pt x="21" y="228"/>
                  </a:lnTo>
                  <a:lnTo>
                    <a:pt x="21" y="227"/>
                  </a:lnTo>
                  <a:lnTo>
                    <a:pt x="21" y="228"/>
                  </a:lnTo>
                  <a:lnTo>
                    <a:pt x="21" y="227"/>
                  </a:lnTo>
                  <a:lnTo>
                    <a:pt x="22" y="227"/>
                  </a:lnTo>
                  <a:lnTo>
                    <a:pt x="24" y="226"/>
                  </a:lnTo>
                  <a:lnTo>
                    <a:pt x="24" y="227"/>
                  </a:lnTo>
                  <a:lnTo>
                    <a:pt x="25" y="227"/>
                  </a:lnTo>
                  <a:lnTo>
                    <a:pt x="25" y="226"/>
                  </a:lnTo>
                  <a:lnTo>
                    <a:pt x="26" y="226"/>
                  </a:lnTo>
                  <a:lnTo>
                    <a:pt x="27" y="225"/>
                  </a:lnTo>
                  <a:lnTo>
                    <a:pt x="28" y="225"/>
                  </a:lnTo>
                  <a:lnTo>
                    <a:pt x="29" y="225"/>
                  </a:lnTo>
                  <a:lnTo>
                    <a:pt x="30" y="225"/>
                  </a:lnTo>
                  <a:lnTo>
                    <a:pt x="30" y="224"/>
                  </a:lnTo>
                  <a:lnTo>
                    <a:pt x="31" y="223"/>
                  </a:lnTo>
                  <a:lnTo>
                    <a:pt x="31" y="222"/>
                  </a:lnTo>
                  <a:lnTo>
                    <a:pt x="31" y="220"/>
                  </a:lnTo>
                  <a:lnTo>
                    <a:pt x="33" y="220"/>
                  </a:lnTo>
                  <a:lnTo>
                    <a:pt x="33" y="219"/>
                  </a:lnTo>
                  <a:lnTo>
                    <a:pt x="34" y="218"/>
                  </a:lnTo>
                  <a:lnTo>
                    <a:pt x="35" y="218"/>
                  </a:lnTo>
                  <a:lnTo>
                    <a:pt x="35" y="217"/>
                  </a:lnTo>
                  <a:lnTo>
                    <a:pt x="35" y="216"/>
                  </a:lnTo>
                  <a:lnTo>
                    <a:pt x="34" y="216"/>
                  </a:lnTo>
                  <a:lnTo>
                    <a:pt x="33" y="217"/>
                  </a:lnTo>
                  <a:lnTo>
                    <a:pt x="34" y="217"/>
                  </a:lnTo>
                  <a:lnTo>
                    <a:pt x="33" y="218"/>
                  </a:lnTo>
                  <a:lnTo>
                    <a:pt x="33" y="219"/>
                  </a:lnTo>
                  <a:lnTo>
                    <a:pt x="33" y="218"/>
                  </a:lnTo>
                  <a:lnTo>
                    <a:pt x="31" y="218"/>
                  </a:lnTo>
                  <a:lnTo>
                    <a:pt x="31" y="219"/>
                  </a:lnTo>
                  <a:lnTo>
                    <a:pt x="31" y="218"/>
                  </a:lnTo>
                  <a:lnTo>
                    <a:pt x="30" y="218"/>
                  </a:lnTo>
                  <a:lnTo>
                    <a:pt x="29" y="218"/>
                  </a:lnTo>
                  <a:lnTo>
                    <a:pt x="29" y="219"/>
                  </a:lnTo>
                  <a:lnTo>
                    <a:pt x="28" y="219"/>
                  </a:lnTo>
                  <a:lnTo>
                    <a:pt x="27" y="219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5" y="220"/>
                  </a:lnTo>
                  <a:lnTo>
                    <a:pt x="24" y="220"/>
                  </a:lnTo>
                  <a:lnTo>
                    <a:pt x="24" y="222"/>
                  </a:lnTo>
                  <a:lnTo>
                    <a:pt x="22" y="222"/>
                  </a:lnTo>
                  <a:lnTo>
                    <a:pt x="21" y="222"/>
                  </a:lnTo>
                  <a:lnTo>
                    <a:pt x="20" y="222"/>
                  </a:lnTo>
                  <a:lnTo>
                    <a:pt x="19" y="222"/>
                  </a:lnTo>
                  <a:lnTo>
                    <a:pt x="19" y="220"/>
                  </a:lnTo>
                  <a:lnTo>
                    <a:pt x="18" y="220"/>
                  </a:lnTo>
                  <a:lnTo>
                    <a:pt x="17" y="220"/>
                  </a:lnTo>
                  <a:lnTo>
                    <a:pt x="16" y="220"/>
                  </a:lnTo>
                  <a:lnTo>
                    <a:pt x="14" y="219"/>
                  </a:lnTo>
                  <a:lnTo>
                    <a:pt x="13" y="218"/>
                  </a:lnTo>
                  <a:lnTo>
                    <a:pt x="10" y="217"/>
                  </a:lnTo>
                  <a:lnTo>
                    <a:pt x="8" y="216"/>
                  </a:lnTo>
                  <a:lnTo>
                    <a:pt x="8" y="215"/>
                  </a:lnTo>
                  <a:lnTo>
                    <a:pt x="7" y="215"/>
                  </a:lnTo>
                  <a:lnTo>
                    <a:pt x="7" y="214"/>
                  </a:lnTo>
                  <a:lnTo>
                    <a:pt x="5" y="214"/>
                  </a:lnTo>
                  <a:lnTo>
                    <a:pt x="5" y="212"/>
                  </a:lnTo>
                  <a:lnTo>
                    <a:pt x="7" y="212"/>
                  </a:lnTo>
                  <a:lnTo>
                    <a:pt x="5" y="212"/>
                  </a:lnTo>
                  <a:lnTo>
                    <a:pt x="5" y="211"/>
                  </a:lnTo>
                  <a:lnTo>
                    <a:pt x="5" y="212"/>
                  </a:lnTo>
                  <a:lnTo>
                    <a:pt x="5" y="211"/>
                  </a:lnTo>
                  <a:lnTo>
                    <a:pt x="4" y="211"/>
                  </a:lnTo>
                  <a:lnTo>
                    <a:pt x="4" y="210"/>
                  </a:lnTo>
                  <a:lnTo>
                    <a:pt x="3" y="210"/>
                  </a:lnTo>
                  <a:lnTo>
                    <a:pt x="4" y="210"/>
                  </a:lnTo>
                  <a:lnTo>
                    <a:pt x="4" y="209"/>
                  </a:lnTo>
                  <a:lnTo>
                    <a:pt x="4" y="210"/>
                  </a:lnTo>
                  <a:lnTo>
                    <a:pt x="3" y="210"/>
                  </a:lnTo>
                  <a:lnTo>
                    <a:pt x="3" y="209"/>
                  </a:lnTo>
                  <a:lnTo>
                    <a:pt x="3" y="208"/>
                  </a:lnTo>
                  <a:lnTo>
                    <a:pt x="4" y="208"/>
                  </a:lnTo>
                  <a:lnTo>
                    <a:pt x="4" y="207"/>
                  </a:lnTo>
                  <a:lnTo>
                    <a:pt x="5" y="207"/>
                  </a:lnTo>
                  <a:lnTo>
                    <a:pt x="7" y="206"/>
                  </a:lnTo>
                  <a:lnTo>
                    <a:pt x="7" y="204"/>
                  </a:lnTo>
                  <a:lnTo>
                    <a:pt x="8" y="204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9" y="203"/>
                  </a:lnTo>
                  <a:lnTo>
                    <a:pt x="8" y="204"/>
                  </a:lnTo>
                  <a:lnTo>
                    <a:pt x="7" y="204"/>
                  </a:lnTo>
                  <a:lnTo>
                    <a:pt x="7" y="206"/>
                  </a:lnTo>
                  <a:lnTo>
                    <a:pt x="5" y="206"/>
                  </a:lnTo>
                  <a:lnTo>
                    <a:pt x="4" y="206"/>
                  </a:lnTo>
                  <a:lnTo>
                    <a:pt x="3" y="206"/>
                  </a:lnTo>
                  <a:lnTo>
                    <a:pt x="3" y="207"/>
                  </a:lnTo>
                  <a:lnTo>
                    <a:pt x="2" y="208"/>
                  </a:lnTo>
                  <a:lnTo>
                    <a:pt x="1" y="208"/>
                  </a:lnTo>
                  <a:lnTo>
                    <a:pt x="0" y="208"/>
                  </a:lnTo>
                  <a:lnTo>
                    <a:pt x="0" y="207"/>
                  </a:lnTo>
                  <a:lnTo>
                    <a:pt x="1" y="207"/>
                  </a:lnTo>
                  <a:lnTo>
                    <a:pt x="2" y="207"/>
                  </a:lnTo>
                  <a:lnTo>
                    <a:pt x="1" y="207"/>
                  </a:lnTo>
                  <a:lnTo>
                    <a:pt x="0" y="206"/>
                  </a:lnTo>
                  <a:lnTo>
                    <a:pt x="0" y="204"/>
                  </a:lnTo>
                  <a:lnTo>
                    <a:pt x="1" y="203"/>
                  </a:lnTo>
                  <a:lnTo>
                    <a:pt x="1" y="202"/>
                  </a:lnTo>
                  <a:lnTo>
                    <a:pt x="2" y="202"/>
                  </a:lnTo>
                  <a:lnTo>
                    <a:pt x="2" y="203"/>
                  </a:lnTo>
                  <a:lnTo>
                    <a:pt x="2" y="202"/>
                  </a:lnTo>
                  <a:lnTo>
                    <a:pt x="3" y="202"/>
                  </a:lnTo>
                  <a:lnTo>
                    <a:pt x="4" y="202"/>
                  </a:lnTo>
                  <a:lnTo>
                    <a:pt x="5" y="202"/>
                  </a:lnTo>
                  <a:lnTo>
                    <a:pt x="7" y="202"/>
                  </a:lnTo>
                  <a:lnTo>
                    <a:pt x="8" y="202"/>
                  </a:lnTo>
                  <a:lnTo>
                    <a:pt x="8" y="200"/>
                  </a:lnTo>
                  <a:lnTo>
                    <a:pt x="8" y="198"/>
                  </a:lnTo>
                  <a:lnTo>
                    <a:pt x="8" y="197"/>
                  </a:lnTo>
                  <a:lnTo>
                    <a:pt x="9" y="197"/>
                  </a:lnTo>
                  <a:lnTo>
                    <a:pt x="10" y="197"/>
                  </a:lnTo>
                  <a:lnTo>
                    <a:pt x="10" y="198"/>
                  </a:lnTo>
                  <a:lnTo>
                    <a:pt x="10" y="197"/>
                  </a:lnTo>
                  <a:lnTo>
                    <a:pt x="11" y="197"/>
                  </a:lnTo>
                  <a:lnTo>
                    <a:pt x="11" y="198"/>
                  </a:lnTo>
                  <a:lnTo>
                    <a:pt x="12" y="198"/>
                  </a:lnTo>
                  <a:lnTo>
                    <a:pt x="12" y="197"/>
                  </a:lnTo>
                  <a:lnTo>
                    <a:pt x="13" y="197"/>
                  </a:lnTo>
                  <a:lnTo>
                    <a:pt x="14" y="198"/>
                  </a:lnTo>
                  <a:lnTo>
                    <a:pt x="16" y="198"/>
                  </a:lnTo>
                  <a:lnTo>
                    <a:pt x="17" y="197"/>
                  </a:lnTo>
                  <a:lnTo>
                    <a:pt x="20" y="197"/>
                  </a:lnTo>
                  <a:lnTo>
                    <a:pt x="21" y="197"/>
                  </a:lnTo>
                  <a:lnTo>
                    <a:pt x="22" y="199"/>
                  </a:lnTo>
                  <a:lnTo>
                    <a:pt x="24" y="199"/>
                  </a:lnTo>
                  <a:lnTo>
                    <a:pt x="27" y="199"/>
                  </a:lnTo>
                  <a:lnTo>
                    <a:pt x="28" y="198"/>
                  </a:lnTo>
                  <a:lnTo>
                    <a:pt x="28" y="197"/>
                  </a:lnTo>
                  <a:lnTo>
                    <a:pt x="29" y="197"/>
                  </a:lnTo>
                  <a:lnTo>
                    <a:pt x="30" y="197"/>
                  </a:lnTo>
                  <a:lnTo>
                    <a:pt x="31" y="195"/>
                  </a:lnTo>
                  <a:lnTo>
                    <a:pt x="33" y="195"/>
                  </a:lnTo>
                  <a:lnTo>
                    <a:pt x="34" y="194"/>
                  </a:lnTo>
                  <a:lnTo>
                    <a:pt x="35" y="194"/>
                  </a:lnTo>
                  <a:lnTo>
                    <a:pt x="36" y="194"/>
                  </a:lnTo>
                  <a:lnTo>
                    <a:pt x="36" y="195"/>
                  </a:lnTo>
                  <a:lnTo>
                    <a:pt x="35" y="195"/>
                  </a:lnTo>
                  <a:lnTo>
                    <a:pt x="35" y="197"/>
                  </a:lnTo>
                  <a:lnTo>
                    <a:pt x="36" y="197"/>
                  </a:lnTo>
                  <a:lnTo>
                    <a:pt x="36" y="198"/>
                  </a:lnTo>
                  <a:lnTo>
                    <a:pt x="38" y="198"/>
                  </a:lnTo>
                  <a:lnTo>
                    <a:pt x="39" y="198"/>
                  </a:lnTo>
                  <a:lnTo>
                    <a:pt x="39" y="197"/>
                  </a:lnTo>
                  <a:lnTo>
                    <a:pt x="41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4"/>
                  </a:lnTo>
                  <a:lnTo>
                    <a:pt x="42" y="194"/>
                  </a:lnTo>
                  <a:lnTo>
                    <a:pt x="42" y="193"/>
                  </a:lnTo>
                  <a:lnTo>
                    <a:pt x="42" y="192"/>
                  </a:lnTo>
                  <a:lnTo>
                    <a:pt x="42" y="191"/>
                  </a:lnTo>
                  <a:lnTo>
                    <a:pt x="43" y="191"/>
                  </a:lnTo>
                  <a:lnTo>
                    <a:pt x="43" y="190"/>
                  </a:lnTo>
                  <a:lnTo>
                    <a:pt x="42" y="189"/>
                  </a:lnTo>
                  <a:lnTo>
                    <a:pt x="42" y="186"/>
                  </a:lnTo>
                  <a:lnTo>
                    <a:pt x="41" y="186"/>
                  </a:lnTo>
                  <a:lnTo>
                    <a:pt x="41" y="185"/>
                  </a:lnTo>
                  <a:lnTo>
                    <a:pt x="39" y="183"/>
                  </a:lnTo>
                  <a:lnTo>
                    <a:pt x="39" y="182"/>
                  </a:lnTo>
                  <a:lnTo>
                    <a:pt x="38" y="181"/>
                  </a:lnTo>
                  <a:lnTo>
                    <a:pt x="38" y="179"/>
                  </a:lnTo>
                  <a:lnTo>
                    <a:pt x="37" y="179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7" y="175"/>
                  </a:lnTo>
                  <a:lnTo>
                    <a:pt x="37" y="174"/>
                  </a:lnTo>
                  <a:lnTo>
                    <a:pt x="36" y="174"/>
                  </a:lnTo>
                  <a:lnTo>
                    <a:pt x="35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1" y="174"/>
                  </a:lnTo>
                  <a:lnTo>
                    <a:pt x="30" y="174"/>
                  </a:lnTo>
                  <a:lnTo>
                    <a:pt x="30" y="173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0"/>
                  </a:lnTo>
                  <a:lnTo>
                    <a:pt x="28" y="169"/>
                  </a:lnTo>
                  <a:lnTo>
                    <a:pt x="28" y="168"/>
                  </a:lnTo>
                  <a:lnTo>
                    <a:pt x="28" y="167"/>
                  </a:lnTo>
                  <a:lnTo>
                    <a:pt x="29" y="166"/>
                  </a:lnTo>
                  <a:lnTo>
                    <a:pt x="29" y="165"/>
                  </a:lnTo>
                  <a:lnTo>
                    <a:pt x="29" y="164"/>
                  </a:lnTo>
                  <a:lnTo>
                    <a:pt x="29" y="162"/>
                  </a:lnTo>
                  <a:lnTo>
                    <a:pt x="29" y="161"/>
                  </a:lnTo>
                  <a:lnTo>
                    <a:pt x="29" y="160"/>
                  </a:lnTo>
                  <a:lnTo>
                    <a:pt x="29" y="159"/>
                  </a:lnTo>
                  <a:lnTo>
                    <a:pt x="28" y="159"/>
                  </a:lnTo>
                  <a:lnTo>
                    <a:pt x="25" y="159"/>
                  </a:lnTo>
                  <a:lnTo>
                    <a:pt x="24" y="159"/>
                  </a:lnTo>
                  <a:lnTo>
                    <a:pt x="22" y="158"/>
                  </a:lnTo>
                  <a:lnTo>
                    <a:pt x="22" y="157"/>
                  </a:lnTo>
                  <a:lnTo>
                    <a:pt x="20" y="156"/>
                  </a:lnTo>
                  <a:lnTo>
                    <a:pt x="19" y="156"/>
                  </a:lnTo>
                  <a:lnTo>
                    <a:pt x="19" y="155"/>
                  </a:lnTo>
                  <a:lnTo>
                    <a:pt x="19" y="153"/>
                  </a:lnTo>
                  <a:lnTo>
                    <a:pt x="20" y="151"/>
                  </a:lnTo>
                  <a:lnTo>
                    <a:pt x="20" y="150"/>
                  </a:lnTo>
                  <a:lnTo>
                    <a:pt x="21" y="149"/>
                  </a:lnTo>
                  <a:lnTo>
                    <a:pt x="22" y="148"/>
                  </a:lnTo>
                  <a:lnTo>
                    <a:pt x="24" y="147"/>
                  </a:lnTo>
                  <a:lnTo>
                    <a:pt x="25" y="145"/>
                  </a:lnTo>
                  <a:lnTo>
                    <a:pt x="26" y="143"/>
                  </a:lnTo>
                  <a:lnTo>
                    <a:pt x="27" y="142"/>
                  </a:lnTo>
                  <a:lnTo>
                    <a:pt x="28" y="139"/>
                  </a:lnTo>
                  <a:lnTo>
                    <a:pt x="30" y="136"/>
                  </a:lnTo>
                  <a:lnTo>
                    <a:pt x="31" y="136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4"/>
                  </a:lnTo>
                  <a:lnTo>
                    <a:pt x="34" y="134"/>
                  </a:lnTo>
                  <a:lnTo>
                    <a:pt x="35" y="134"/>
                  </a:lnTo>
                  <a:lnTo>
                    <a:pt x="35" y="135"/>
                  </a:lnTo>
                  <a:lnTo>
                    <a:pt x="36" y="135"/>
                  </a:lnTo>
                  <a:lnTo>
                    <a:pt x="36" y="136"/>
                  </a:lnTo>
                  <a:lnTo>
                    <a:pt x="37" y="136"/>
                  </a:lnTo>
                  <a:lnTo>
                    <a:pt x="37" y="137"/>
                  </a:lnTo>
                  <a:lnTo>
                    <a:pt x="37" y="139"/>
                  </a:lnTo>
                  <a:lnTo>
                    <a:pt x="37" y="140"/>
                  </a:lnTo>
                  <a:lnTo>
                    <a:pt x="38" y="140"/>
                  </a:lnTo>
                  <a:lnTo>
                    <a:pt x="39" y="140"/>
                  </a:lnTo>
                  <a:lnTo>
                    <a:pt x="41" y="140"/>
                  </a:lnTo>
                  <a:lnTo>
                    <a:pt x="43" y="139"/>
                  </a:lnTo>
                  <a:lnTo>
                    <a:pt x="44" y="137"/>
                  </a:lnTo>
                  <a:lnTo>
                    <a:pt x="45" y="137"/>
                  </a:lnTo>
                  <a:lnTo>
                    <a:pt x="46" y="137"/>
                  </a:lnTo>
                  <a:lnTo>
                    <a:pt x="49" y="137"/>
                  </a:lnTo>
                  <a:lnTo>
                    <a:pt x="50" y="137"/>
                  </a:lnTo>
                  <a:lnTo>
                    <a:pt x="51" y="137"/>
                  </a:lnTo>
                  <a:lnTo>
                    <a:pt x="53" y="136"/>
                  </a:lnTo>
                  <a:lnTo>
                    <a:pt x="55" y="135"/>
                  </a:lnTo>
                  <a:lnTo>
                    <a:pt x="55" y="133"/>
                  </a:lnTo>
                  <a:lnTo>
                    <a:pt x="56" y="131"/>
                  </a:lnTo>
                  <a:lnTo>
                    <a:pt x="59" y="130"/>
                  </a:lnTo>
                  <a:lnTo>
                    <a:pt x="59" y="128"/>
                  </a:lnTo>
                  <a:lnTo>
                    <a:pt x="60" y="128"/>
                  </a:lnTo>
                  <a:lnTo>
                    <a:pt x="60" y="127"/>
                  </a:lnTo>
                  <a:lnTo>
                    <a:pt x="61" y="124"/>
                  </a:lnTo>
                  <a:lnTo>
                    <a:pt x="61" y="123"/>
                  </a:lnTo>
                  <a:lnTo>
                    <a:pt x="62" y="122"/>
                  </a:lnTo>
                  <a:lnTo>
                    <a:pt x="64" y="120"/>
                  </a:lnTo>
                  <a:lnTo>
                    <a:pt x="67" y="119"/>
                  </a:lnTo>
                  <a:lnTo>
                    <a:pt x="69" y="118"/>
                  </a:lnTo>
                  <a:lnTo>
                    <a:pt x="70" y="117"/>
                  </a:lnTo>
                  <a:lnTo>
                    <a:pt x="71" y="117"/>
                  </a:lnTo>
                  <a:lnTo>
                    <a:pt x="71" y="116"/>
                  </a:lnTo>
                  <a:lnTo>
                    <a:pt x="71" y="115"/>
                  </a:lnTo>
                  <a:lnTo>
                    <a:pt x="72" y="114"/>
                  </a:lnTo>
                  <a:lnTo>
                    <a:pt x="73" y="111"/>
                  </a:lnTo>
                  <a:lnTo>
                    <a:pt x="75" y="110"/>
                  </a:lnTo>
                  <a:lnTo>
                    <a:pt x="76" y="109"/>
                  </a:lnTo>
                  <a:lnTo>
                    <a:pt x="76" y="106"/>
                  </a:lnTo>
                  <a:lnTo>
                    <a:pt x="77" y="105"/>
                  </a:lnTo>
                  <a:lnTo>
                    <a:pt x="77" y="102"/>
                  </a:lnTo>
                  <a:lnTo>
                    <a:pt x="78" y="102"/>
                  </a:lnTo>
                  <a:lnTo>
                    <a:pt x="80" y="100"/>
                  </a:lnTo>
                  <a:lnTo>
                    <a:pt x="83" y="100"/>
                  </a:lnTo>
                  <a:lnTo>
                    <a:pt x="84" y="100"/>
                  </a:lnTo>
                  <a:lnTo>
                    <a:pt x="86" y="98"/>
                  </a:lnTo>
                  <a:lnTo>
                    <a:pt x="86" y="97"/>
                  </a:lnTo>
                  <a:lnTo>
                    <a:pt x="86" y="95"/>
                  </a:lnTo>
                  <a:lnTo>
                    <a:pt x="85" y="95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6" y="93"/>
                  </a:lnTo>
                  <a:lnTo>
                    <a:pt x="87" y="92"/>
                  </a:lnTo>
                  <a:lnTo>
                    <a:pt x="88" y="91"/>
                  </a:lnTo>
                  <a:lnTo>
                    <a:pt x="87" y="91"/>
                  </a:lnTo>
                  <a:lnTo>
                    <a:pt x="88" y="90"/>
                  </a:lnTo>
                  <a:lnTo>
                    <a:pt x="89" y="90"/>
                  </a:lnTo>
                  <a:lnTo>
                    <a:pt x="89" y="89"/>
                  </a:lnTo>
                  <a:lnTo>
                    <a:pt x="90" y="87"/>
                  </a:lnTo>
                  <a:lnTo>
                    <a:pt x="90" y="86"/>
                  </a:lnTo>
                  <a:lnTo>
                    <a:pt x="92" y="86"/>
                  </a:lnTo>
                  <a:lnTo>
                    <a:pt x="92" y="85"/>
                  </a:lnTo>
                  <a:lnTo>
                    <a:pt x="93" y="85"/>
                  </a:lnTo>
                  <a:lnTo>
                    <a:pt x="93" y="84"/>
                  </a:lnTo>
                  <a:lnTo>
                    <a:pt x="94" y="84"/>
                  </a:lnTo>
                  <a:lnTo>
                    <a:pt x="95" y="84"/>
                  </a:lnTo>
                  <a:lnTo>
                    <a:pt x="95" y="83"/>
                  </a:lnTo>
                  <a:lnTo>
                    <a:pt x="96" y="83"/>
                  </a:lnTo>
                  <a:lnTo>
                    <a:pt x="96" y="82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4" y="81"/>
                  </a:lnTo>
                  <a:lnTo>
                    <a:pt x="94" y="80"/>
                  </a:lnTo>
                  <a:lnTo>
                    <a:pt x="95" y="80"/>
                  </a:lnTo>
                  <a:lnTo>
                    <a:pt x="95" y="78"/>
                  </a:lnTo>
                  <a:lnTo>
                    <a:pt x="95" y="76"/>
                  </a:lnTo>
                  <a:lnTo>
                    <a:pt x="96" y="76"/>
                  </a:lnTo>
                  <a:lnTo>
                    <a:pt x="96" y="75"/>
                  </a:lnTo>
                  <a:lnTo>
                    <a:pt x="95" y="74"/>
                  </a:lnTo>
                  <a:lnTo>
                    <a:pt x="95" y="73"/>
                  </a:lnTo>
                  <a:lnTo>
                    <a:pt x="94" y="72"/>
                  </a:lnTo>
                  <a:lnTo>
                    <a:pt x="94" y="70"/>
                  </a:lnTo>
                  <a:lnTo>
                    <a:pt x="95" y="70"/>
                  </a:lnTo>
                  <a:lnTo>
                    <a:pt x="95" y="69"/>
                  </a:lnTo>
                  <a:lnTo>
                    <a:pt x="95" y="68"/>
                  </a:lnTo>
                  <a:lnTo>
                    <a:pt x="96" y="68"/>
                  </a:lnTo>
                  <a:lnTo>
                    <a:pt x="97" y="67"/>
                  </a:lnTo>
                  <a:lnTo>
                    <a:pt x="98" y="67"/>
                  </a:lnTo>
                  <a:lnTo>
                    <a:pt x="98" y="66"/>
                  </a:lnTo>
                  <a:lnTo>
                    <a:pt x="100" y="66"/>
                  </a:lnTo>
                  <a:lnTo>
                    <a:pt x="101" y="65"/>
                  </a:lnTo>
                  <a:lnTo>
                    <a:pt x="101" y="66"/>
                  </a:lnTo>
                  <a:lnTo>
                    <a:pt x="101" y="65"/>
                  </a:lnTo>
                  <a:lnTo>
                    <a:pt x="102" y="65"/>
                  </a:lnTo>
                  <a:lnTo>
                    <a:pt x="102" y="64"/>
                  </a:lnTo>
                  <a:lnTo>
                    <a:pt x="103" y="65"/>
                  </a:lnTo>
                  <a:lnTo>
                    <a:pt x="104" y="65"/>
                  </a:lnTo>
                  <a:lnTo>
                    <a:pt x="104" y="64"/>
                  </a:lnTo>
                  <a:lnTo>
                    <a:pt x="105" y="64"/>
                  </a:lnTo>
                  <a:lnTo>
                    <a:pt x="106" y="64"/>
                  </a:lnTo>
                  <a:lnTo>
                    <a:pt x="106" y="63"/>
                  </a:lnTo>
                  <a:lnTo>
                    <a:pt x="106" y="61"/>
                  </a:lnTo>
                  <a:lnTo>
                    <a:pt x="108" y="61"/>
                  </a:lnTo>
                  <a:lnTo>
                    <a:pt x="106" y="60"/>
                  </a:lnTo>
                  <a:lnTo>
                    <a:pt x="105" y="59"/>
                  </a:lnTo>
                  <a:lnTo>
                    <a:pt x="104" y="59"/>
                  </a:lnTo>
                  <a:lnTo>
                    <a:pt x="103" y="58"/>
                  </a:lnTo>
                  <a:lnTo>
                    <a:pt x="102" y="58"/>
                  </a:lnTo>
                  <a:lnTo>
                    <a:pt x="101" y="58"/>
                  </a:lnTo>
                  <a:lnTo>
                    <a:pt x="100" y="58"/>
                  </a:lnTo>
                  <a:lnTo>
                    <a:pt x="98" y="58"/>
                  </a:lnTo>
                  <a:lnTo>
                    <a:pt x="97" y="58"/>
                  </a:lnTo>
                  <a:lnTo>
                    <a:pt x="96" y="57"/>
                  </a:lnTo>
                  <a:lnTo>
                    <a:pt x="96" y="56"/>
                  </a:lnTo>
                  <a:lnTo>
                    <a:pt x="96" y="55"/>
                  </a:lnTo>
                  <a:lnTo>
                    <a:pt x="96" y="53"/>
                  </a:lnTo>
                  <a:lnTo>
                    <a:pt x="96" y="52"/>
                  </a:lnTo>
                  <a:lnTo>
                    <a:pt x="97" y="52"/>
                  </a:lnTo>
                  <a:lnTo>
                    <a:pt x="97" y="51"/>
                  </a:lnTo>
                  <a:lnTo>
                    <a:pt x="96" y="51"/>
                  </a:lnTo>
                  <a:lnTo>
                    <a:pt x="96" y="52"/>
                  </a:lnTo>
                  <a:lnTo>
                    <a:pt x="95" y="52"/>
                  </a:lnTo>
                  <a:lnTo>
                    <a:pt x="94" y="52"/>
                  </a:lnTo>
                  <a:lnTo>
                    <a:pt x="93" y="52"/>
                  </a:lnTo>
                  <a:lnTo>
                    <a:pt x="92" y="52"/>
                  </a:lnTo>
                  <a:lnTo>
                    <a:pt x="92" y="51"/>
                  </a:lnTo>
                  <a:lnTo>
                    <a:pt x="92" y="50"/>
                  </a:lnTo>
                  <a:lnTo>
                    <a:pt x="92" y="49"/>
                  </a:lnTo>
                  <a:lnTo>
                    <a:pt x="92" y="48"/>
                  </a:lnTo>
                  <a:lnTo>
                    <a:pt x="90" y="48"/>
                  </a:lnTo>
                  <a:lnTo>
                    <a:pt x="89" y="48"/>
                  </a:lnTo>
                  <a:lnTo>
                    <a:pt x="88" y="47"/>
                  </a:lnTo>
                  <a:lnTo>
                    <a:pt x="88" y="45"/>
                  </a:lnTo>
                  <a:lnTo>
                    <a:pt x="87" y="45"/>
                  </a:lnTo>
                  <a:lnTo>
                    <a:pt x="87" y="44"/>
                  </a:lnTo>
                  <a:lnTo>
                    <a:pt x="87" y="43"/>
                  </a:lnTo>
                  <a:lnTo>
                    <a:pt x="88" y="43"/>
                  </a:lnTo>
                  <a:lnTo>
                    <a:pt x="88" y="42"/>
                  </a:lnTo>
                  <a:lnTo>
                    <a:pt x="89" y="41"/>
                  </a:lnTo>
                  <a:lnTo>
                    <a:pt x="89" y="40"/>
                  </a:lnTo>
                  <a:lnTo>
                    <a:pt x="89" y="39"/>
                  </a:lnTo>
                  <a:lnTo>
                    <a:pt x="88" y="38"/>
                  </a:lnTo>
                  <a:lnTo>
                    <a:pt x="87" y="38"/>
                  </a:lnTo>
                  <a:lnTo>
                    <a:pt x="86" y="36"/>
                  </a:lnTo>
                  <a:lnTo>
                    <a:pt x="86" y="35"/>
                  </a:lnTo>
                  <a:lnTo>
                    <a:pt x="86" y="34"/>
                  </a:lnTo>
                  <a:lnTo>
                    <a:pt x="87" y="34"/>
                  </a:lnTo>
                  <a:lnTo>
                    <a:pt x="87" y="33"/>
                  </a:lnTo>
                  <a:lnTo>
                    <a:pt x="89" y="33"/>
                  </a:lnTo>
                  <a:lnTo>
                    <a:pt x="90" y="33"/>
                  </a:lnTo>
                  <a:lnTo>
                    <a:pt x="90" y="32"/>
                  </a:lnTo>
                  <a:lnTo>
                    <a:pt x="90" y="31"/>
                  </a:lnTo>
                  <a:lnTo>
                    <a:pt x="90" y="30"/>
                  </a:lnTo>
                  <a:lnTo>
                    <a:pt x="89" y="30"/>
                  </a:lnTo>
                  <a:lnTo>
                    <a:pt x="89" y="31"/>
                  </a:lnTo>
                  <a:lnTo>
                    <a:pt x="88" y="31"/>
                  </a:lnTo>
                  <a:lnTo>
                    <a:pt x="88" y="30"/>
                  </a:lnTo>
                  <a:lnTo>
                    <a:pt x="87" y="30"/>
                  </a:lnTo>
                  <a:lnTo>
                    <a:pt x="86" y="31"/>
                  </a:lnTo>
                  <a:lnTo>
                    <a:pt x="86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6" y="27"/>
                  </a:lnTo>
                  <a:lnTo>
                    <a:pt x="87" y="27"/>
                  </a:lnTo>
                  <a:lnTo>
                    <a:pt x="87" y="26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5" y="25"/>
                  </a:lnTo>
                  <a:lnTo>
                    <a:pt x="84" y="25"/>
                  </a:lnTo>
                  <a:lnTo>
                    <a:pt x="84" y="24"/>
                  </a:lnTo>
                  <a:lnTo>
                    <a:pt x="84" y="23"/>
                  </a:lnTo>
                  <a:lnTo>
                    <a:pt x="85" y="23"/>
                  </a:lnTo>
                  <a:lnTo>
                    <a:pt x="85" y="22"/>
                  </a:lnTo>
                  <a:lnTo>
                    <a:pt x="85" y="20"/>
                  </a:lnTo>
                  <a:lnTo>
                    <a:pt x="86" y="20"/>
                  </a:lnTo>
                  <a:lnTo>
                    <a:pt x="86" y="19"/>
                  </a:lnTo>
                  <a:lnTo>
                    <a:pt x="86" y="18"/>
                  </a:lnTo>
                  <a:lnTo>
                    <a:pt x="88" y="18"/>
                  </a:lnTo>
                  <a:lnTo>
                    <a:pt x="89" y="17"/>
                  </a:lnTo>
                  <a:lnTo>
                    <a:pt x="90" y="17"/>
                  </a:lnTo>
                  <a:lnTo>
                    <a:pt x="90" y="16"/>
                  </a:lnTo>
                  <a:lnTo>
                    <a:pt x="92" y="16"/>
                  </a:lnTo>
                  <a:lnTo>
                    <a:pt x="93" y="16"/>
                  </a:lnTo>
                  <a:lnTo>
                    <a:pt x="96" y="18"/>
                  </a:lnTo>
                  <a:lnTo>
                    <a:pt x="102" y="19"/>
                  </a:lnTo>
                  <a:lnTo>
                    <a:pt x="103" y="19"/>
                  </a:lnTo>
                  <a:lnTo>
                    <a:pt x="104" y="18"/>
                  </a:lnTo>
                  <a:lnTo>
                    <a:pt x="105" y="18"/>
                  </a:lnTo>
                  <a:lnTo>
                    <a:pt x="105" y="19"/>
                  </a:lnTo>
                  <a:lnTo>
                    <a:pt x="106" y="19"/>
                  </a:lnTo>
                  <a:lnTo>
                    <a:pt x="106" y="20"/>
                  </a:lnTo>
                  <a:lnTo>
                    <a:pt x="111" y="22"/>
                  </a:lnTo>
                  <a:lnTo>
                    <a:pt x="112" y="22"/>
                  </a:lnTo>
                  <a:lnTo>
                    <a:pt x="113" y="22"/>
                  </a:lnTo>
                  <a:lnTo>
                    <a:pt x="114" y="20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8"/>
                  </a:lnTo>
                  <a:lnTo>
                    <a:pt x="118" y="18"/>
                  </a:lnTo>
                  <a:lnTo>
                    <a:pt x="119" y="18"/>
                  </a:lnTo>
                  <a:lnTo>
                    <a:pt x="120" y="18"/>
                  </a:lnTo>
                  <a:lnTo>
                    <a:pt x="122" y="17"/>
                  </a:lnTo>
                  <a:lnTo>
                    <a:pt x="123" y="16"/>
                  </a:lnTo>
                  <a:lnTo>
                    <a:pt x="123" y="17"/>
                  </a:lnTo>
                  <a:lnTo>
                    <a:pt x="125" y="17"/>
                  </a:lnTo>
                  <a:lnTo>
                    <a:pt x="126" y="17"/>
                  </a:lnTo>
                  <a:lnTo>
                    <a:pt x="127" y="17"/>
                  </a:lnTo>
                  <a:lnTo>
                    <a:pt x="128" y="16"/>
                  </a:lnTo>
                  <a:lnTo>
                    <a:pt x="128" y="15"/>
                  </a:lnTo>
                  <a:lnTo>
                    <a:pt x="128" y="14"/>
                  </a:lnTo>
                  <a:lnTo>
                    <a:pt x="129" y="14"/>
                  </a:lnTo>
                  <a:lnTo>
                    <a:pt x="130" y="14"/>
                  </a:lnTo>
                  <a:lnTo>
                    <a:pt x="131" y="14"/>
                  </a:lnTo>
                  <a:lnTo>
                    <a:pt x="131" y="13"/>
                  </a:lnTo>
                  <a:lnTo>
                    <a:pt x="132" y="13"/>
                  </a:lnTo>
                  <a:lnTo>
                    <a:pt x="132" y="11"/>
                  </a:lnTo>
                  <a:lnTo>
                    <a:pt x="131" y="10"/>
                  </a:lnTo>
                  <a:lnTo>
                    <a:pt x="132" y="10"/>
                  </a:lnTo>
                  <a:lnTo>
                    <a:pt x="130" y="6"/>
                  </a:lnTo>
                  <a:lnTo>
                    <a:pt x="128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29" name="Freeform 4819">
              <a:extLst>
                <a:ext uri="{FF2B5EF4-FFF2-40B4-BE49-F238E27FC236}">
                  <a16:creationId xmlns:a16="http://schemas.microsoft.com/office/drawing/2014/main" id="{FA4FCF65-8232-D1FC-A2BA-048742577F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81413" y="3132138"/>
              <a:ext cx="1449388" cy="1279525"/>
            </a:xfrm>
            <a:custGeom>
              <a:avLst/>
              <a:gdLst>
                <a:gd name="T0" fmla="*/ 538 w 913"/>
                <a:gd name="T1" fmla="*/ 674 h 806"/>
                <a:gd name="T2" fmla="*/ 546 w 913"/>
                <a:gd name="T3" fmla="*/ 645 h 806"/>
                <a:gd name="T4" fmla="*/ 585 w 913"/>
                <a:gd name="T5" fmla="*/ 620 h 806"/>
                <a:gd name="T6" fmla="*/ 686 w 913"/>
                <a:gd name="T7" fmla="*/ 588 h 806"/>
                <a:gd name="T8" fmla="*/ 717 w 913"/>
                <a:gd name="T9" fmla="*/ 583 h 806"/>
                <a:gd name="T10" fmla="*/ 698 w 913"/>
                <a:gd name="T11" fmla="*/ 579 h 806"/>
                <a:gd name="T12" fmla="*/ 697 w 913"/>
                <a:gd name="T13" fmla="*/ 532 h 806"/>
                <a:gd name="T14" fmla="*/ 725 w 913"/>
                <a:gd name="T15" fmla="*/ 481 h 806"/>
                <a:gd name="T16" fmla="*/ 688 w 913"/>
                <a:gd name="T17" fmla="*/ 440 h 806"/>
                <a:gd name="T18" fmla="*/ 756 w 913"/>
                <a:gd name="T19" fmla="*/ 5 h 806"/>
                <a:gd name="T20" fmla="*/ 796 w 913"/>
                <a:gd name="T21" fmla="*/ 57 h 806"/>
                <a:gd name="T22" fmla="*/ 840 w 913"/>
                <a:gd name="T23" fmla="*/ 107 h 806"/>
                <a:gd name="T24" fmla="*/ 895 w 913"/>
                <a:gd name="T25" fmla="*/ 128 h 806"/>
                <a:gd name="T26" fmla="*/ 893 w 913"/>
                <a:gd name="T27" fmla="*/ 181 h 806"/>
                <a:gd name="T28" fmla="*/ 853 w 913"/>
                <a:gd name="T29" fmla="*/ 241 h 806"/>
                <a:gd name="T30" fmla="*/ 815 w 913"/>
                <a:gd name="T31" fmla="*/ 266 h 806"/>
                <a:gd name="T32" fmla="*/ 768 w 913"/>
                <a:gd name="T33" fmla="*/ 287 h 806"/>
                <a:gd name="T34" fmla="*/ 719 w 913"/>
                <a:gd name="T35" fmla="*/ 316 h 806"/>
                <a:gd name="T36" fmla="*/ 727 w 913"/>
                <a:gd name="T37" fmla="*/ 288 h 806"/>
                <a:gd name="T38" fmla="*/ 678 w 913"/>
                <a:gd name="T39" fmla="*/ 314 h 806"/>
                <a:gd name="T40" fmla="*/ 691 w 913"/>
                <a:gd name="T41" fmla="*/ 351 h 806"/>
                <a:gd name="T42" fmla="*/ 729 w 913"/>
                <a:gd name="T43" fmla="*/ 357 h 806"/>
                <a:gd name="T44" fmla="*/ 696 w 913"/>
                <a:gd name="T45" fmla="*/ 372 h 806"/>
                <a:gd name="T46" fmla="*/ 698 w 913"/>
                <a:gd name="T47" fmla="*/ 411 h 806"/>
                <a:gd name="T48" fmla="*/ 691 w 913"/>
                <a:gd name="T49" fmla="*/ 443 h 806"/>
                <a:gd name="T50" fmla="*/ 695 w 913"/>
                <a:gd name="T51" fmla="*/ 477 h 806"/>
                <a:gd name="T52" fmla="*/ 722 w 913"/>
                <a:gd name="T53" fmla="*/ 488 h 806"/>
                <a:gd name="T54" fmla="*/ 715 w 913"/>
                <a:gd name="T55" fmla="*/ 505 h 806"/>
                <a:gd name="T56" fmla="*/ 696 w 913"/>
                <a:gd name="T57" fmla="*/ 528 h 806"/>
                <a:gd name="T58" fmla="*/ 688 w 913"/>
                <a:gd name="T59" fmla="*/ 542 h 806"/>
                <a:gd name="T60" fmla="*/ 680 w 913"/>
                <a:gd name="T61" fmla="*/ 559 h 806"/>
                <a:gd name="T62" fmla="*/ 662 w 913"/>
                <a:gd name="T63" fmla="*/ 574 h 806"/>
                <a:gd name="T64" fmla="*/ 643 w 913"/>
                <a:gd name="T65" fmla="*/ 592 h 806"/>
                <a:gd name="T66" fmla="*/ 616 w 913"/>
                <a:gd name="T67" fmla="*/ 603 h 806"/>
                <a:gd name="T68" fmla="*/ 595 w 913"/>
                <a:gd name="T69" fmla="*/ 597 h 806"/>
                <a:gd name="T70" fmla="*/ 574 w 913"/>
                <a:gd name="T71" fmla="*/ 617 h 806"/>
                <a:gd name="T72" fmla="*/ 550 w 913"/>
                <a:gd name="T73" fmla="*/ 623 h 806"/>
                <a:gd name="T74" fmla="*/ 540 w 913"/>
                <a:gd name="T75" fmla="*/ 627 h 806"/>
                <a:gd name="T76" fmla="*/ 524 w 913"/>
                <a:gd name="T77" fmla="*/ 619 h 806"/>
                <a:gd name="T78" fmla="*/ 499 w 913"/>
                <a:gd name="T79" fmla="*/ 616 h 806"/>
                <a:gd name="T80" fmla="*/ 454 w 913"/>
                <a:gd name="T81" fmla="*/ 602 h 806"/>
                <a:gd name="T82" fmla="*/ 417 w 913"/>
                <a:gd name="T83" fmla="*/ 628 h 806"/>
                <a:gd name="T84" fmla="*/ 383 w 913"/>
                <a:gd name="T85" fmla="*/ 597 h 806"/>
                <a:gd name="T86" fmla="*/ 372 w 913"/>
                <a:gd name="T87" fmla="*/ 552 h 806"/>
                <a:gd name="T88" fmla="*/ 352 w 913"/>
                <a:gd name="T89" fmla="*/ 516 h 806"/>
                <a:gd name="T90" fmla="*/ 275 w 913"/>
                <a:gd name="T91" fmla="*/ 531 h 806"/>
                <a:gd name="T92" fmla="*/ 226 w 913"/>
                <a:gd name="T93" fmla="*/ 524 h 806"/>
                <a:gd name="T94" fmla="*/ 172 w 913"/>
                <a:gd name="T95" fmla="*/ 510 h 806"/>
                <a:gd name="T96" fmla="*/ 118 w 913"/>
                <a:gd name="T97" fmla="*/ 473 h 806"/>
                <a:gd name="T98" fmla="*/ 71 w 913"/>
                <a:gd name="T99" fmla="*/ 436 h 806"/>
                <a:gd name="T100" fmla="*/ 44 w 913"/>
                <a:gd name="T101" fmla="*/ 377 h 806"/>
                <a:gd name="T102" fmla="*/ 17 w 913"/>
                <a:gd name="T103" fmla="*/ 332 h 806"/>
                <a:gd name="T104" fmla="*/ 30 w 913"/>
                <a:gd name="T105" fmla="*/ 286 h 806"/>
                <a:gd name="T106" fmla="*/ 95 w 913"/>
                <a:gd name="T107" fmla="*/ 257 h 806"/>
                <a:gd name="T108" fmla="*/ 122 w 913"/>
                <a:gd name="T109" fmla="*/ 193 h 806"/>
                <a:gd name="T110" fmla="*/ 177 w 913"/>
                <a:gd name="T111" fmla="*/ 132 h 806"/>
                <a:gd name="T112" fmla="*/ 235 w 913"/>
                <a:gd name="T113" fmla="*/ 130 h 806"/>
                <a:gd name="T114" fmla="*/ 271 w 913"/>
                <a:gd name="T115" fmla="*/ 195 h 806"/>
                <a:gd name="T116" fmla="*/ 424 w 913"/>
                <a:gd name="T117" fmla="*/ 254 h 806"/>
                <a:gd name="T118" fmla="*/ 571 w 913"/>
                <a:gd name="T119" fmla="*/ 196 h 806"/>
                <a:gd name="T120" fmla="*/ 671 w 913"/>
                <a:gd name="T121" fmla="*/ 160 h 806"/>
                <a:gd name="T122" fmla="*/ 633 w 913"/>
                <a:gd name="T123" fmla="*/ 114 h 806"/>
                <a:gd name="T124" fmla="*/ 694 w 913"/>
                <a:gd name="T125" fmla="*/ 46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13" h="806">
                  <a:moveTo>
                    <a:pt x="609" y="806"/>
                  </a:moveTo>
                  <a:lnTo>
                    <a:pt x="609" y="805"/>
                  </a:lnTo>
                  <a:lnTo>
                    <a:pt x="609" y="806"/>
                  </a:lnTo>
                  <a:close/>
                  <a:moveTo>
                    <a:pt x="609" y="798"/>
                  </a:moveTo>
                  <a:lnTo>
                    <a:pt x="608" y="798"/>
                  </a:lnTo>
                  <a:lnTo>
                    <a:pt x="609" y="798"/>
                  </a:lnTo>
                  <a:close/>
                  <a:moveTo>
                    <a:pt x="609" y="795"/>
                  </a:moveTo>
                  <a:lnTo>
                    <a:pt x="608" y="795"/>
                  </a:lnTo>
                  <a:lnTo>
                    <a:pt x="609" y="795"/>
                  </a:lnTo>
                  <a:close/>
                  <a:moveTo>
                    <a:pt x="618" y="783"/>
                  </a:moveTo>
                  <a:lnTo>
                    <a:pt x="618" y="784"/>
                  </a:lnTo>
                  <a:lnTo>
                    <a:pt x="618" y="783"/>
                  </a:lnTo>
                  <a:close/>
                  <a:moveTo>
                    <a:pt x="553" y="644"/>
                  </a:moveTo>
                  <a:lnTo>
                    <a:pt x="553" y="645"/>
                  </a:lnTo>
                  <a:lnTo>
                    <a:pt x="554" y="645"/>
                  </a:lnTo>
                  <a:lnTo>
                    <a:pt x="554" y="646"/>
                  </a:lnTo>
                  <a:lnTo>
                    <a:pt x="557" y="646"/>
                  </a:lnTo>
                  <a:lnTo>
                    <a:pt x="558" y="648"/>
                  </a:lnTo>
                  <a:lnTo>
                    <a:pt x="558" y="649"/>
                  </a:lnTo>
                  <a:lnTo>
                    <a:pt x="558" y="650"/>
                  </a:lnTo>
                  <a:lnTo>
                    <a:pt x="558" y="651"/>
                  </a:lnTo>
                  <a:lnTo>
                    <a:pt x="559" y="651"/>
                  </a:lnTo>
                  <a:lnTo>
                    <a:pt x="558" y="651"/>
                  </a:lnTo>
                  <a:lnTo>
                    <a:pt x="557" y="653"/>
                  </a:lnTo>
                  <a:lnTo>
                    <a:pt x="555" y="654"/>
                  </a:lnTo>
                  <a:lnTo>
                    <a:pt x="555" y="653"/>
                  </a:lnTo>
                  <a:lnTo>
                    <a:pt x="555" y="651"/>
                  </a:lnTo>
                  <a:lnTo>
                    <a:pt x="555" y="653"/>
                  </a:lnTo>
                  <a:lnTo>
                    <a:pt x="555" y="654"/>
                  </a:lnTo>
                  <a:lnTo>
                    <a:pt x="554" y="654"/>
                  </a:lnTo>
                  <a:lnTo>
                    <a:pt x="554" y="655"/>
                  </a:lnTo>
                  <a:lnTo>
                    <a:pt x="553" y="655"/>
                  </a:lnTo>
                  <a:lnTo>
                    <a:pt x="553" y="656"/>
                  </a:lnTo>
                  <a:lnTo>
                    <a:pt x="553" y="657"/>
                  </a:lnTo>
                  <a:lnTo>
                    <a:pt x="552" y="657"/>
                  </a:lnTo>
                  <a:lnTo>
                    <a:pt x="552" y="658"/>
                  </a:lnTo>
                  <a:lnTo>
                    <a:pt x="552" y="659"/>
                  </a:lnTo>
                  <a:lnTo>
                    <a:pt x="551" y="659"/>
                  </a:lnTo>
                  <a:lnTo>
                    <a:pt x="550" y="659"/>
                  </a:lnTo>
                  <a:lnTo>
                    <a:pt x="551" y="659"/>
                  </a:lnTo>
                  <a:lnTo>
                    <a:pt x="551" y="661"/>
                  </a:lnTo>
                  <a:lnTo>
                    <a:pt x="552" y="661"/>
                  </a:lnTo>
                  <a:lnTo>
                    <a:pt x="552" y="659"/>
                  </a:lnTo>
                  <a:lnTo>
                    <a:pt x="552" y="661"/>
                  </a:lnTo>
                  <a:lnTo>
                    <a:pt x="551" y="661"/>
                  </a:lnTo>
                  <a:lnTo>
                    <a:pt x="551" y="662"/>
                  </a:lnTo>
                  <a:lnTo>
                    <a:pt x="551" y="663"/>
                  </a:lnTo>
                  <a:lnTo>
                    <a:pt x="550" y="664"/>
                  </a:lnTo>
                  <a:lnTo>
                    <a:pt x="550" y="665"/>
                  </a:lnTo>
                  <a:lnTo>
                    <a:pt x="551" y="665"/>
                  </a:lnTo>
                  <a:lnTo>
                    <a:pt x="551" y="664"/>
                  </a:lnTo>
                  <a:lnTo>
                    <a:pt x="551" y="665"/>
                  </a:lnTo>
                  <a:lnTo>
                    <a:pt x="550" y="665"/>
                  </a:lnTo>
                  <a:lnTo>
                    <a:pt x="550" y="666"/>
                  </a:lnTo>
                  <a:lnTo>
                    <a:pt x="550" y="667"/>
                  </a:lnTo>
                  <a:lnTo>
                    <a:pt x="549" y="667"/>
                  </a:lnTo>
                  <a:lnTo>
                    <a:pt x="549" y="666"/>
                  </a:lnTo>
                  <a:lnTo>
                    <a:pt x="549" y="667"/>
                  </a:lnTo>
                  <a:lnTo>
                    <a:pt x="549" y="666"/>
                  </a:lnTo>
                  <a:lnTo>
                    <a:pt x="550" y="666"/>
                  </a:lnTo>
                  <a:lnTo>
                    <a:pt x="549" y="666"/>
                  </a:lnTo>
                  <a:lnTo>
                    <a:pt x="547" y="666"/>
                  </a:lnTo>
                  <a:lnTo>
                    <a:pt x="547" y="667"/>
                  </a:lnTo>
                  <a:lnTo>
                    <a:pt x="546" y="667"/>
                  </a:lnTo>
                  <a:lnTo>
                    <a:pt x="545" y="669"/>
                  </a:lnTo>
                  <a:lnTo>
                    <a:pt x="544" y="669"/>
                  </a:lnTo>
                  <a:lnTo>
                    <a:pt x="544" y="670"/>
                  </a:lnTo>
                  <a:lnTo>
                    <a:pt x="544" y="671"/>
                  </a:lnTo>
                  <a:lnTo>
                    <a:pt x="544" y="672"/>
                  </a:lnTo>
                  <a:lnTo>
                    <a:pt x="543" y="672"/>
                  </a:lnTo>
                  <a:lnTo>
                    <a:pt x="543" y="671"/>
                  </a:lnTo>
                  <a:lnTo>
                    <a:pt x="542" y="671"/>
                  </a:lnTo>
                  <a:lnTo>
                    <a:pt x="541" y="672"/>
                  </a:lnTo>
                  <a:lnTo>
                    <a:pt x="541" y="671"/>
                  </a:lnTo>
                  <a:lnTo>
                    <a:pt x="540" y="671"/>
                  </a:lnTo>
                  <a:lnTo>
                    <a:pt x="540" y="672"/>
                  </a:lnTo>
                  <a:lnTo>
                    <a:pt x="540" y="673"/>
                  </a:lnTo>
                  <a:lnTo>
                    <a:pt x="538" y="673"/>
                  </a:lnTo>
                  <a:lnTo>
                    <a:pt x="540" y="673"/>
                  </a:lnTo>
                  <a:lnTo>
                    <a:pt x="540" y="674"/>
                  </a:lnTo>
                  <a:lnTo>
                    <a:pt x="538" y="674"/>
                  </a:lnTo>
                  <a:lnTo>
                    <a:pt x="538" y="673"/>
                  </a:lnTo>
                  <a:lnTo>
                    <a:pt x="538" y="674"/>
                  </a:lnTo>
                  <a:lnTo>
                    <a:pt x="537" y="674"/>
                  </a:lnTo>
                  <a:lnTo>
                    <a:pt x="536" y="675"/>
                  </a:lnTo>
                  <a:lnTo>
                    <a:pt x="536" y="674"/>
                  </a:lnTo>
                  <a:lnTo>
                    <a:pt x="536" y="673"/>
                  </a:lnTo>
                  <a:lnTo>
                    <a:pt x="536" y="674"/>
                  </a:lnTo>
                  <a:lnTo>
                    <a:pt x="535" y="674"/>
                  </a:lnTo>
                  <a:lnTo>
                    <a:pt x="536" y="674"/>
                  </a:lnTo>
                  <a:lnTo>
                    <a:pt x="536" y="673"/>
                  </a:lnTo>
                  <a:lnTo>
                    <a:pt x="535" y="673"/>
                  </a:lnTo>
                  <a:lnTo>
                    <a:pt x="533" y="673"/>
                  </a:lnTo>
                  <a:lnTo>
                    <a:pt x="532" y="673"/>
                  </a:lnTo>
                  <a:lnTo>
                    <a:pt x="530" y="673"/>
                  </a:lnTo>
                  <a:lnTo>
                    <a:pt x="530" y="672"/>
                  </a:lnTo>
                  <a:lnTo>
                    <a:pt x="529" y="672"/>
                  </a:lnTo>
                  <a:lnTo>
                    <a:pt x="528" y="672"/>
                  </a:lnTo>
                  <a:lnTo>
                    <a:pt x="527" y="671"/>
                  </a:lnTo>
                  <a:lnTo>
                    <a:pt x="526" y="671"/>
                  </a:lnTo>
                  <a:lnTo>
                    <a:pt x="526" y="670"/>
                  </a:lnTo>
                  <a:lnTo>
                    <a:pt x="525" y="670"/>
                  </a:lnTo>
                  <a:lnTo>
                    <a:pt x="524" y="670"/>
                  </a:lnTo>
                  <a:lnTo>
                    <a:pt x="524" y="669"/>
                  </a:lnTo>
                  <a:lnTo>
                    <a:pt x="524" y="667"/>
                  </a:lnTo>
                  <a:lnTo>
                    <a:pt x="524" y="666"/>
                  </a:lnTo>
                  <a:lnTo>
                    <a:pt x="524" y="665"/>
                  </a:lnTo>
                  <a:lnTo>
                    <a:pt x="523" y="665"/>
                  </a:lnTo>
                  <a:lnTo>
                    <a:pt x="523" y="664"/>
                  </a:lnTo>
                  <a:lnTo>
                    <a:pt x="523" y="663"/>
                  </a:lnTo>
                  <a:lnTo>
                    <a:pt x="523" y="662"/>
                  </a:lnTo>
                  <a:lnTo>
                    <a:pt x="523" y="661"/>
                  </a:lnTo>
                  <a:lnTo>
                    <a:pt x="523" y="659"/>
                  </a:lnTo>
                  <a:lnTo>
                    <a:pt x="524" y="659"/>
                  </a:lnTo>
                  <a:lnTo>
                    <a:pt x="524" y="658"/>
                  </a:lnTo>
                  <a:lnTo>
                    <a:pt x="523" y="658"/>
                  </a:lnTo>
                  <a:lnTo>
                    <a:pt x="523" y="657"/>
                  </a:lnTo>
                  <a:lnTo>
                    <a:pt x="524" y="657"/>
                  </a:lnTo>
                  <a:lnTo>
                    <a:pt x="524" y="656"/>
                  </a:lnTo>
                  <a:lnTo>
                    <a:pt x="525" y="656"/>
                  </a:lnTo>
                  <a:lnTo>
                    <a:pt x="525" y="655"/>
                  </a:lnTo>
                  <a:lnTo>
                    <a:pt x="526" y="655"/>
                  </a:lnTo>
                  <a:lnTo>
                    <a:pt x="527" y="654"/>
                  </a:lnTo>
                  <a:lnTo>
                    <a:pt x="528" y="653"/>
                  </a:lnTo>
                  <a:lnTo>
                    <a:pt x="529" y="651"/>
                  </a:lnTo>
                  <a:lnTo>
                    <a:pt x="530" y="651"/>
                  </a:lnTo>
                  <a:lnTo>
                    <a:pt x="532" y="650"/>
                  </a:lnTo>
                  <a:lnTo>
                    <a:pt x="533" y="650"/>
                  </a:lnTo>
                  <a:lnTo>
                    <a:pt x="533" y="649"/>
                  </a:lnTo>
                  <a:lnTo>
                    <a:pt x="532" y="649"/>
                  </a:lnTo>
                  <a:lnTo>
                    <a:pt x="532" y="650"/>
                  </a:lnTo>
                  <a:lnTo>
                    <a:pt x="530" y="650"/>
                  </a:lnTo>
                  <a:lnTo>
                    <a:pt x="530" y="649"/>
                  </a:lnTo>
                  <a:lnTo>
                    <a:pt x="532" y="648"/>
                  </a:lnTo>
                  <a:lnTo>
                    <a:pt x="532" y="647"/>
                  </a:lnTo>
                  <a:lnTo>
                    <a:pt x="533" y="647"/>
                  </a:lnTo>
                  <a:lnTo>
                    <a:pt x="533" y="648"/>
                  </a:lnTo>
                  <a:lnTo>
                    <a:pt x="534" y="648"/>
                  </a:lnTo>
                  <a:lnTo>
                    <a:pt x="535" y="648"/>
                  </a:lnTo>
                  <a:lnTo>
                    <a:pt x="536" y="648"/>
                  </a:lnTo>
                  <a:lnTo>
                    <a:pt x="537" y="648"/>
                  </a:lnTo>
                  <a:lnTo>
                    <a:pt x="536" y="648"/>
                  </a:lnTo>
                  <a:lnTo>
                    <a:pt x="536" y="647"/>
                  </a:lnTo>
                  <a:lnTo>
                    <a:pt x="537" y="646"/>
                  </a:lnTo>
                  <a:lnTo>
                    <a:pt x="538" y="646"/>
                  </a:lnTo>
                  <a:lnTo>
                    <a:pt x="540" y="646"/>
                  </a:lnTo>
                  <a:lnTo>
                    <a:pt x="538" y="646"/>
                  </a:lnTo>
                  <a:lnTo>
                    <a:pt x="540" y="646"/>
                  </a:lnTo>
                  <a:lnTo>
                    <a:pt x="538" y="647"/>
                  </a:lnTo>
                  <a:lnTo>
                    <a:pt x="540" y="647"/>
                  </a:lnTo>
                  <a:lnTo>
                    <a:pt x="540" y="646"/>
                  </a:lnTo>
                  <a:lnTo>
                    <a:pt x="541" y="647"/>
                  </a:lnTo>
                  <a:lnTo>
                    <a:pt x="541" y="646"/>
                  </a:lnTo>
                  <a:lnTo>
                    <a:pt x="541" y="647"/>
                  </a:lnTo>
                  <a:lnTo>
                    <a:pt x="542" y="646"/>
                  </a:lnTo>
                  <a:lnTo>
                    <a:pt x="543" y="646"/>
                  </a:lnTo>
                  <a:lnTo>
                    <a:pt x="543" y="647"/>
                  </a:lnTo>
                  <a:lnTo>
                    <a:pt x="542" y="647"/>
                  </a:lnTo>
                  <a:lnTo>
                    <a:pt x="543" y="647"/>
                  </a:lnTo>
                  <a:lnTo>
                    <a:pt x="544" y="646"/>
                  </a:lnTo>
                  <a:lnTo>
                    <a:pt x="545" y="647"/>
                  </a:lnTo>
                  <a:lnTo>
                    <a:pt x="545" y="646"/>
                  </a:lnTo>
                  <a:lnTo>
                    <a:pt x="544" y="646"/>
                  </a:lnTo>
                  <a:lnTo>
                    <a:pt x="545" y="646"/>
                  </a:lnTo>
                  <a:lnTo>
                    <a:pt x="545" y="645"/>
                  </a:lnTo>
                  <a:lnTo>
                    <a:pt x="546" y="645"/>
                  </a:lnTo>
                  <a:lnTo>
                    <a:pt x="547" y="646"/>
                  </a:lnTo>
                  <a:lnTo>
                    <a:pt x="547" y="645"/>
                  </a:lnTo>
                  <a:lnTo>
                    <a:pt x="549" y="645"/>
                  </a:lnTo>
                  <a:lnTo>
                    <a:pt x="549" y="646"/>
                  </a:lnTo>
                  <a:lnTo>
                    <a:pt x="549" y="647"/>
                  </a:lnTo>
                  <a:lnTo>
                    <a:pt x="550" y="647"/>
                  </a:lnTo>
                  <a:lnTo>
                    <a:pt x="549" y="646"/>
                  </a:lnTo>
                  <a:lnTo>
                    <a:pt x="549" y="645"/>
                  </a:lnTo>
                  <a:lnTo>
                    <a:pt x="550" y="645"/>
                  </a:lnTo>
                  <a:lnTo>
                    <a:pt x="550" y="646"/>
                  </a:lnTo>
                  <a:lnTo>
                    <a:pt x="551" y="646"/>
                  </a:lnTo>
                  <a:lnTo>
                    <a:pt x="552" y="646"/>
                  </a:lnTo>
                  <a:lnTo>
                    <a:pt x="552" y="647"/>
                  </a:lnTo>
                  <a:lnTo>
                    <a:pt x="552" y="646"/>
                  </a:lnTo>
                  <a:lnTo>
                    <a:pt x="552" y="645"/>
                  </a:lnTo>
                  <a:lnTo>
                    <a:pt x="552" y="644"/>
                  </a:lnTo>
                  <a:lnTo>
                    <a:pt x="553" y="645"/>
                  </a:lnTo>
                  <a:lnTo>
                    <a:pt x="553" y="644"/>
                  </a:lnTo>
                  <a:close/>
                  <a:moveTo>
                    <a:pt x="550" y="636"/>
                  </a:moveTo>
                  <a:lnTo>
                    <a:pt x="550" y="637"/>
                  </a:lnTo>
                  <a:lnTo>
                    <a:pt x="550" y="636"/>
                  </a:lnTo>
                  <a:close/>
                  <a:moveTo>
                    <a:pt x="552" y="631"/>
                  </a:moveTo>
                  <a:lnTo>
                    <a:pt x="552" y="632"/>
                  </a:lnTo>
                  <a:lnTo>
                    <a:pt x="552" y="631"/>
                  </a:lnTo>
                  <a:lnTo>
                    <a:pt x="551" y="631"/>
                  </a:lnTo>
                  <a:lnTo>
                    <a:pt x="552" y="631"/>
                  </a:lnTo>
                  <a:lnTo>
                    <a:pt x="552" y="630"/>
                  </a:lnTo>
                  <a:lnTo>
                    <a:pt x="552" y="631"/>
                  </a:lnTo>
                  <a:close/>
                  <a:moveTo>
                    <a:pt x="529" y="630"/>
                  </a:moveTo>
                  <a:lnTo>
                    <a:pt x="529" y="629"/>
                  </a:lnTo>
                  <a:lnTo>
                    <a:pt x="530" y="629"/>
                  </a:lnTo>
                  <a:lnTo>
                    <a:pt x="530" y="630"/>
                  </a:lnTo>
                  <a:lnTo>
                    <a:pt x="529" y="630"/>
                  </a:lnTo>
                  <a:close/>
                  <a:moveTo>
                    <a:pt x="549" y="629"/>
                  </a:moveTo>
                  <a:lnTo>
                    <a:pt x="550" y="629"/>
                  </a:lnTo>
                  <a:lnTo>
                    <a:pt x="551" y="629"/>
                  </a:lnTo>
                  <a:lnTo>
                    <a:pt x="551" y="630"/>
                  </a:lnTo>
                  <a:lnTo>
                    <a:pt x="551" y="631"/>
                  </a:lnTo>
                  <a:lnTo>
                    <a:pt x="551" y="630"/>
                  </a:lnTo>
                  <a:lnTo>
                    <a:pt x="550" y="630"/>
                  </a:lnTo>
                  <a:lnTo>
                    <a:pt x="549" y="630"/>
                  </a:lnTo>
                  <a:lnTo>
                    <a:pt x="547" y="630"/>
                  </a:lnTo>
                  <a:lnTo>
                    <a:pt x="546" y="630"/>
                  </a:lnTo>
                  <a:lnTo>
                    <a:pt x="547" y="630"/>
                  </a:lnTo>
                  <a:lnTo>
                    <a:pt x="546" y="630"/>
                  </a:lnTo>
                  <a:lnTo>
                    <a:pt x="547" y="630"/>
                  </a:lnTo>
                  <a:lnTo>
                    <a:pt x="547" y="629"/>
                  </a:lnTo>
                  <a:lnTo>
                    <a:pt x="549" y="629"/>
                  </a:lnTo>
                  <a:lnTo>
                    <a:pt x="547" y="629"/>
                  </a:lnTo>
                  <a:lnTo>
                    <a:pt x="549" y="629"/>
                  </a:lnTo>
                  <a:close/>
                  <a:moveTo>
                    <a:pt x="550" y="627"/>
                  </a:moveTo>
                  <a:lnTo>
                    <a:pt x="551" y="627"/>
                  </a:lnTo>
                  <a:lnTo>
                    <a:pt x="552" y="627"/>
                  </a:lnTo>
                  <a:lnTo>
                    <a:pt x="551" y="627"/>
                  </a:lnTo>
                  <a:lnTo>
                    <a:pt x="551" y="628"/>
                  </a:lnTo>
                  <a:lnTo>
                    <a:pt x="552" y="627"/>
                  </a:lnTo>
                  <a:lnTo>
                    <a:pt x="552" y="628"/>
                  </a:lnTo>
                  <a:lnTo>
                    <a:pt x="551" y="629"/>
                  </a:lnTo>
                  <a:lnTo>
                    <a:pt x="551" y="628"/>
                  </a:lnTo>
                  <a:lnTo>
                    <a:pt x="550" y="628"/>
                  </a:lnTo>
                  <a:lnTo>
                    <a:pt x="550" y="627"/>
                  </a:lnTo>
                  <a:lnTo>
                    <a:pt x="551" y="627"/>
                  </a:lnTo>
                  <a:lnTo>
                    <a:pt x="550" y="627"/>
                  </a:lnTo>
                  <a:close/>
                  <a:moveTo>
                    <a:pt x="572" y="620"/>
                  </a:moveTo>
                  <a:lnTo>
                    <a:pt x="574" y="620"/>
                  </a:lnTo>
                  <a:lnTo>
                    <a:pt x="572" y="620"/>
                  </a:lnTo>
                  <a:lnTo>
                    <a:pt x="571" y="620"/>
                  </a:lnTo>
                  <a:lnTo>
                    <a:pt x="571" y="621"/>
                  </a:lnTo>
                  <a:lnTo>
                    <a:pt x="570" y="621"/>
                  </a:lnTo>
                  <a:lnTo>
                    <a:pt x="570" y="620"/>
                  </a:lnTo>
                  <a:lnTo>
                    <a:pt x="571" y="620"/>
                  </a:lnTo>
                  <a:lnTo>
                    <a:pt x="572" y="620"/>
                  </a:lnTo>
                  <a:close/>
                  <a:moveTo>
                    <a:pt x="583" y="620"/>
                  </a:moveTo>
                  <a:lnTo>
                    <a:pt x="582" y="620"/>
                  </a:lnTo>
                  <a:lnTo>
                    <a:pt x="580" y="621"/>
                  </a:lnTo>
                  <a:lnTo>
                    <a:pt x="580" y="620"/>
                  </a:lnTo>
                  <a:lnTo>
                    <a:pt x="582" y="620"/>
                  </a:lnTo>
                  <a:lnTo>
                    <a:pt x="582" y="619"/>
                  </a:lnTo>
                  <a:lnTo>
                    <a:pt x="583" y="619"/>
                  </a:lnTo>
                  <a:lnTo>
                    <a:pt x="583" y="620"/>
                  </a:lnTo>
                  <a:close/>
                  <a:moveTo>
                    <a:pt x="586" y="617"/>
                  </a:moveTo>
                  <a:lnTo>
                    <a:pt x="585" y="619"/>
                  </a:lnTo>
                  <a:lnTo>
                    <a:pt x="585" y="620"/>
                  </a:lnTo>
                  <a:lnTo>
                    <a:pt x="585" y="621"/>
                  </a:lnTo>
                  <a:lnTo>
                    <a:pt x="584" y="621"/>
                  </a:lnTo>
                  <a:lnTo>
                    <a:pt x="584" y="620"/>
                  </a:lnTo>
                  <a:lnTo>
                    <a:pt x="585" y="620"/>
                  </a:lnTo>
                  <a:lnTo>
                    <a:pt x="585" y="619"/>
                  </a:lnTo>
                  <a:lnTo>
                    <a:pt x="584" y="619"/>
                  </a:lnTo>
                  <a:lnTo>
                    <a:pt x="585" y="617"/>
                  </a:lnTo>
                  <a:lnTo>
                    <a:pt x="586" y="617"/>
                  </a:lnTo>
                  <a:close/>
                  <a:moveTo>
                    <a:pt x="592" y="615"/>
                  </a:moveTo>
                  <a:lnTo>
                    <a:pt x="592" y="616"/>
                  </a:lnTo>
                  <a:lnTo>
                    <a:pt x="592" y="615"/>
                  </a:lnTo>
                  <a:lnTo>
                    <a:pt x="591" y="615"/>
                  </a:lnTo>
                  <a:lnTo>
                    <a:pt x="592" y="615"/>
                  </a:lnTo>
                  <a:close/>
                  <a:moveTo>
                    <a:pt x="600" y="614"/>
                  </a:moveTo>
                  <a:lnTo>
                    <a:pt x="599" y="614"/>
                  </a:lnTo>
                  <a:lnTo>
                    <a:pt x="600" y="614"/>
                  </a:lnTo>
                  <a:close/>
                  <a:moveTo>
                    <a:pt x="608" y="613"/>
                  </a:moveTo>
                  <a:lnTo>
                    <a:pt x="607" y="614"/>
                  </a:lnTo>
                  <a:lnTo>
                    <a:pt x="605" y="613"/>
                  </a:lnTo>
                  <a:lnTo>
                    <a:pt x="607" y="613"/>
                  </a:lnTo>
                  <a:lnTo>
                    <a:pt x="608" y="613"/>
                  </a:lnTo>
                  <a:close/>
                  <a:moveTo>
                    <a:pt x="715" y="614"/>
                  </a:moveTo>
                  <a:lnTo>
                    <a:pt x="714" y="613"/>
                  </a:lnTo>
                  <a:lnTo>
                    <a:pt x="715" y="613"/>
                  </a:lnTo>
                  <a:lnTo>
                    <a:pt x="715" y="614"/>
                  </a:lnTo>
                  <a:close/>
                  <a:moveTo>
                    <a:pt x="594" y="613"/>
                  </a:moveTo>
                  <a:lnTo>
                    <a:pt x="594" y="614"/>
                  </a:lnTo>
                  <a:lnTo>
                    <a:pt x="593" y="614"/>
                  </a:lnTo>
                  <a:lnTo>
                    <a:pt x="593" y="613"/>
                  </a:lnTo>
                  <a:lnTo>
                    <a:pt x="594" y="613"/>
                  </a:lnTo>
                  <a:close/>
                  <a:moveTo>
                    <a:pt x="596" y="613"/>
                  </a:moveTo>
                  <a:lnTo>
                    <a:pt x="595" y="613"/>
                  </a:lnTo>
                  <a:lnTo>
                    <a:pt x="595" y="612"/>
                  </a:lnTo>
                  <a:lnTo>
                    <a:pt x="596" y="612"/>
                  </a:lnTo>
                  <a:lnTo>
                    <a:pt x="595" y="612"/>
                  </a:lnTo>
                  <a:lnTo>
                    <a:pt x="596" y="613"/>
                  </a:lnTo>
                  <a:close/>
                  <a:moveTo>
                    <a:pt x="593" y="612"/>
                  </a:moveTo>
                  <a:lnTo>
                    <a:pt x="593" y="613"/>
                  </a:lnTo>
                  <a:lnTo>
                    <a:pt x="592" y="613"/>
                  </a:lnTo>
                  <a:lnTo>
                    <a:pt x="592" y="612"/>
                  </a:lnTo>
                  <a:lnTo>
                    <a:pt x="593" y="612"/>
                  </a:lnTo>
                  <a:close/>
                  <a:moveTo>
                    <a:pt x="714" y="604"/>
                  </a:moveTo>
                  <a:lnTo>
                    <a:pt x="714" y="603"/>
                  </a:lnTo>
                  <a:lnTo>
                    <a:pt x="714" y="604"/>
                  </a:lnTo>
                  <a:close/>
                  <a:moveTo>
                    <a:pt x="597" y="604"/>
                  </a:moveTo>
                  <a:lnTo>
                    <a:pt x="596" y="604"/>
                  </a:lnTo>
                  <a:lnTo>
                    <a:pt x="595" y="603"/>
                  </a:lnTo>
                  <a:lnTo>
                    <a:pt x="595" y="602"/>
                  </a:lnTo>
                  <a:lnTo>
                    <a:pt x="596" y="602"/>
                  </a:lnTo>
                  <a:lnTo>
                    <a:pt x="596" y="603"/>
                  </a:lnTo>
                  <a:lnTo>
                    <a:pt x="597" y="604"/>
                  </a:lnTo>
                  <a:close/>
                  <a:moveTo>
                    <a:pt x="595" y="599"/>
                  </a:moveTo>
                  <a:lnTo>
                    <a:pt x="595" y="600"/>
                  </a:lnTo>
                  <a:lnTo>
                    <a:pt x="596" y="600"/>
                  </a:lnTo>
                  <a:lnTo>
                    <a:pt x="596" y="602"/>
                  </a:lnTo>
                  <a:lnTo>
                    <a:pt x="596" y="600"/>
                  </a:lnTo>
                  <a:lnTo>
                    <a:pt x="595" y="602"/>
                  </a:lnTo>
                  <a:lnTo>
                    <a:pt x="595" y="600"/>
                  </a:lnTo>
                  <a:lnTo>
                    <a:pt x="594" y="600"/>
                  </a:lnTo>
                  <a:lnTo>
                    <a:pt x="594" y="599"/>
                  </a:lnTo>
                  <a:lnTo>
                    <a:pt x="595" y="599"/>
                  </a:lnTo>
                  <a:close/>
                  <a:moveTo>
                    <a:pt x="596" y="599"/>
                  </a:moveTo>
                  <a:lnTo>
                    <a:pt x="595" y="599"/>
                  </a:lnTo>
                  <a:lnTo>
                    <a:pt x="595" y="598"/>
                  </a:lnTo>
                  <a:lnTo>
                    <a:pt x="596" y="598"/>
                  </a:lnTo>
                  <a:lnTo>
                    <a:pt x="596" y="599"/>
                  </a:lnTo>
                  <a:close/>
                  <a:moveTo>
                    <a:pt x="650" y="590"/>
                  </a:moveTo>
                  <a:lnTo>
                    <a:pt x="650" y="591"/>
                  </a:lnTo>
                  <a:lnTo>
                    <a:pt x="649" y="591"/>
                  </a:lnTo>
                  <a:lnTo>
                    <a:pt x="647" y="591"/>
                  </a:lnTo>
                  <a:lnTo>
                    <a:pt x="646" y="591"/>
                  </a:lnTo>
                  <a:lnTo>
                    <a:pt x="646" y="590"/>
                  </a:lnTo>
                  <a:lnTo>
                    <a:pt x="647" y="590"/>
                  </a:lnTo>
                  <a:lnTo>
                    <a:pt x="649" y="590"/>
                  </a:lnTo>
                  <a:lnTo>
                    <a:pt x="650" y="590"/>
                  </a:lnTo>
                  <a:close/>
                  <a:moveTo>
                    <a:pt x="693" y="590"/>
                  </a:moveTo>
                  <a:lnTo>
                    <a:pt x="694" y="589"/>
                  </a:lnTo>
                  <a:lnTo>
                    <a:pt x="694" y="590"/>
                  </a:lnTo>
                  <a:lnTo>
                    <a:pt x="693" y="590"/>
                  </a:lnTo>
                  <a:close/>
                  <a:moveTo>
                    <a:pt x="647" y="589"/>
                  </a:moveTo>
                  <a:lnTo>
                    <a:pt x="646" y="589"/>
                  </a:lnTo>
                  <a:lnTo>
                    <a:pt x="647" y="589"/>
                  </a:lnTo>
                  <a:close/>
                  <a:moveTo>
                    <a:pt x="686" y="588"/>
                  </a:moveTo>
                  <a:lnTo>
                    <a:pt x="687" y="588"/>
                  </a:lnTo>
                  <a:lnTo>
                    <a:pt x="687" y="589"/>
                  </a:lnTo>
                  <a:lnTo>
                    <a:pt x="686" y="589"/>
                  </a:lnTo>
                  <a:lnTo>
                    <a:pt x="685" y="589"/>
                  </a:lnTo>
                  <a:lnTo>
                    <a:pt x="686" y="589"/>
                  </a:lnTo>
                  <a:lnTo>
                    <a:pt x="686" y="588"/>
                  </a:lnTo>
                  <a:lnTo>
                    <a:pt x="686" y="589"/>
                  </a:lnTo>
                  <a:lnTo>
                    <a:pt x="686" y="588"/>
                  </a:lnTo>
                  <a:lnTo>
                    <a:pt x="687" y="588"/>
                  </a:lnTo>
                  <a:lnTo>
                    <a:pt x="686" y="588"/>
                  </a:lnTo>
                  <a:close/>
                  <a:moveTo>
                    <a:pt x="684" y="589"/>
                  </a:moveTo>
                  <a:lnTo>
                    <a:pt x="684" y="588"/>
                  </a:lnTo>
                  <a:lnTo>
                    <a:pt x="685" y="588"/>
                  </a:lnTo>
                  <a:lnTo>
                    <a:pt x="685" y="587"/>
                  </a:lnTo>
                  <a:lnTo>
                    <a:pt x="685" y="588"/>
                  </a:lnTo>
                  <a:lnTo>
                    <a:pt x="685" y="589"/>
                  </a:lnTo>
                  <a:lnTo>
                    <a:pt x="684" y="589"/>
                  </a:lnTo>
                  <a:close/>
                  <a:moveTo>
                    <a:pt x="686" y="588"/>
                  </a:moveTo>
                  <a:lnTo>
                    <a:pt x="686" y="587"/>
                  </a:lnTo>
                  <a:lnTo>
                    <a:pt x="686" y="588"/>
                  </a:lnTo>
                  <a:close/>
                  <a:moveTo>
                    <a:pt x="654" y="586"/>
                  </a:moveTo>
                  <a:lnTo>
                    <a:pt x="655" y="586"/>
                  </a:lnTo>
                  <a:lnTo>
                    <a:pt x="654" y="587"/>
                  </a:lnTo>
                  <a:lnTo>
                    <a:pt x="654" y="588"/>
                  </a:lnTo>
                  <a:lnTo>
                    <a:pt x="653" y="588"/>
                  </a:lnTo>
                  <a:lnTo>
                    <a:pt x="652" y="588"/>
                  </a:lnTo>
                  <a:lnTo>
                    <a:pt x="653" y="588"/>
                  </a:lnTo>
                  <a:lnTo>
                    <a:pt x="653" y="587"/>
                  </a:lnTo>
                  <a:lnTo>
                    <a:pt x="653" y="586"/>
                  </a:lnTo>
                  <a:lnTo>
                    <a:pt x="654" y="586"/>
                  </a:lnTo>
                  <a:close/>
                  <a:moveTo>
                    <a:pt x="669" y="573"/>
                  </a:moveTo>
                  <a:lnTo>
                    <a:pt x="669" y="574"/>
                  </a:lnTo>
                  <a:lnTo>
                    <a:pt x="668" y="574"/>
                  </a:lnTo>
                  <a:lnTo>
                    <a:pt x="668" y="575"/>
                  </a:lnTo>
                  <a:lnTo>
                    <a:pt x="667" y="575"/>
                  </a:lnTo>
                  <a:lnTo>
                    <a:pt x="667" y="574"/>
                  </a:lnTo>
                  <a:lnTo>
                    <a:pt x="667" y="573"/>
                  </a:lnTo>
                  <a:lnTo>
                    <a:pt x="668" y="573"/>
                  </a:lnTo>
                  <a:lnTo>
                    <a:pt x="669" y="573"/>
                  </a:lnTo>
                  <a:close/>
                  <a:moveTo>
                    <a:pt x="664" y="573"/>
                  </a:moveTo>
                  <a:lnTo>
                    <a:pt x="666" y="573"/>
                  </a:lnTo>
                  <a:lnTo>
                    <a:pt x="664" y="573"/>
                  </a:lnTo>
                  <a:lnTo>
                    <a:pt x="664" y="574"/>
                  </a:lnTo>
                  <a:lnTo>
                    <a:pt x="663" y="574"/>
                  </a:lnTo>
                  <a:lnTo>
                    <a:pt x="663" y="573"/>
                  </a:lnTo>
                  <a:lnTo>
                    <a:pt x="664" y="573"/>
                  </a:lnTo>
                  <a:lnTo>
                    <a:pt x="663" y="573"/>
                  </a:lnTo>
                  <a:lnTo>
                    <a:pt x="664" y="572"/>
                  </a:lnTo>
                  <a:lnTo>
                    <a:pt x="664" y="573"/>
                  </a:lnTo>
                  <a:close/>
                  <a:moveTo>
                    <a:pt x="685" y="562"/>
                  </a:moveTo>
                  <a:lnTo>
                    <a:pt x="686" y="562"/>
                  </a:lnTo>
                  <a:lnTo>
                    <a:pt x="685" y="562"/>
                  </a:lnTo>
                  <a:lnTo>
                    <a:pt x="684" y="562"/>
                  </a:lnTo>
                  <a:lnTo>
                    <a:pt x="684" y="561"/>
                  </a:lnTo>
                  <a:lnTo>
                    <a:pt x="685" y="561"/>
                  </a:lnTo>
                  <a:lnTo>
                    <a:pt x="685" y="562"/>
                  </a:lnTo>
                  <a:close/>
                  <a:moveTo>
                    <a:pt x="717" y="562"/>
                  </a:moveTo>
                  <a:lnTo>
                    <a:pt x="718" y="562"/>
                  </a:lnTo>
                  <a:lnTo>
                    <a:pt x="718" y="563"/>
                  </a:lnTo>
                  <a:lnTo>
                    <a:pt x="720" y="563"/>
                  </a:lnTo>
                  <a:lnTo>
                    <a:pt x="721" y="563"/>
                  </a:lnTo>
                  <a:lnTo>
                    <a:pt x="721" y="564"/>
                  </a:lnTo>
                  <a:lnTo>
                    <a:pt x="721" y="565"/>
                  </a:lnTo>
                  <a:lnTo>
                    <a:pt x="722" y="565"/>
                  </a:lnTo>
                  <a:lnTo>
                    <a:pt x="721" y="565"/>
                  </a:lnTo>
                  <a:lnTo>
                    <a:pt x="721" y="566"/>
                  </a:lnTo>
                  <a:lnTo>
                    <a:pt x="720" y="567"/>
                  </a:lnTo>
                  <a:lnTo>
                    <a:pt x="719" y="567"/>
                  </a:lnTo>
                  <a:lnTo>
                    <a:pt x="719" y="569"/>
                  </a:lnTo>
                  <a:lnTo>
                    <a:pt x="720" y="570"/>
                  </a:lnTo>
                  <a:lnTo>
                    <a:pt x="719" y="571"/>
                  </a:lnTo>
                  <a:lnTo>
                    <a:pt x="720" y="571"/>
                  </a:lnTo>
                  <a:lnTo>
                    <a:pt x="720" y="572"/>
                  </a:lnTo>
                  <a:lnTo>
                    <a:pt x="720" y="573"/>
                  </a:lnTo>
                  <a:lnTo>
                    <a:pt x="719" y="574"/>
                  </a:lnTo>
                  <a:lnTo>
                    <a:pt x="719" y="575"/>
                  </a:lnTo>
                  <a:lnTo>
                    <a:pt x="719" y="577"/>
                  </a:lnTo>
                  <a:lnTo>
                    <a:pt x="718" y="578"/>
                  </a:lnTo>
                  <a:lnTo>
                    <a:pt x="717" y="579"/>
                  </a:lnTo>
                  <a:lnTo>
                    <a:pt x="717" y="580"/>
                  </a:lnTo>
                  <a:lnTo>
                    <a:pt x="717" y="581"/>
                  </a:lnTo>
                  <a:lnTo>
                    <a:pt x="717" y="582"/>
                  </a:lnTo>
                  <a:lnTo>
                    <a:pt x="717" y="583"/>
                  </a:lnTo>
                  <a:lnTo>
                    <a:pt x="715" y="584"/>
                  </a:lnTo>
                  <a:lnTo>
                    <a:pt x="715" y="587"/>
                  </a:lnTo>
                  <a:lnTo>
                    <a:pt x="714" y="590"/>
                  </a:lnTo>
                  <a:lnTo>
                    <a:pt x="714" y="592"/>
                  </a:lnTo>
                  <a:lnTo>
                    <a:pt x="713" y="592"/>
                  </a:lnTo>
                  <a:lnTo>
                    <a:pt x="713" y="594"/>
                  </a:lnTo>
                  <a:lnTo>
                    <a:pt x="713" y="595"/>
                  </a:lnTo>
                  <a:lnTo>
                    <a:pt x="713" y="596"/>
                  </a:lnTo>
                  <a:lnTo>
                    <a:pt x="712" y="596"/>
                  </a:lnTo>
                  <a:lnTo>
                    <a:pt x="712" y="597"/>
                  </a:lnTo>
                  <a:lnTo>
                    <a:pt x="712" y="598"/>
                  </a:lnTo>
                  <a:lnTo>
                    <a:pt x="711" y="599"/>
                  </a:lnTo>
                  <a:lnTo>
                    <a:pt x="710" y="600"/>
                  </a:lnTo>
                  <a:lnTo>
                    <a:pt x="710" y="602"/>
                  </a:lnTo>
                  <a:lnTo>
                    <a:pt x="709" y="603"/>
                  </a:lnTo>
                  <a:lnTo>
                    <a:pt x="708" y="603"/>
                  </a:lnTo>
                  <a:lnTo>
                    <a:pt x="708" y="604"/>
                  </a:lnTo>
                  <a:lnTo>
                    <a:pt x="708" y="605"/>
                  </a:lnTo>
                  <a:lnTo>
                    <a:pt x="706" y="605"/>
                  </a:lnTo>
                  <a:lnTo>
                    <a:pt x="706" y="606"/>
                  </a:lnTo>
                  <a:lnTo>
                    <a:pt x="706" y="607"/>
                  </a:lnTo>
                  <a:lnTo>
                    <a:pt x="705" y="608"/>
                  </a:lnTo>
                  <a:lnTo>
                    <a:pt x="705" y="609"/>
                  </a:lnTo>
                  <a:lnTo>
                    <a:pt x="705" y="613"/>
                  </a:lnTo>
                  <a:lnTo>
                    <a:pt x="705" y="614"/>
                  </a:lnTo>
                  <a:lnTo>
                    <a:pt x="705" y="615"/>
                  </a:lnTo>
                  <a:lnTo>
                    <a:pt x="704" y="615"/>
                  </a:lnTo>
                  <a:lnTo>
                    <a:pt x="704" y="614"/>
                  </a:lnTo>
                  <a:lnTo>
                    <a:pt x="703" y="614"/>
                  </a:lnTo>
                  <a:lnTo>
                    <a:pt x="703" y="615"/>
                  </a:lnTo>
                  <a:lnTo>
                    <a:pt x="703" y="614"/>
                  </a:lnTo>
                  <a:lnTo>
                    <a:pt x="703" y="613"/>
                  </a:lnTo>
                  <a:lnTo>
                    <a:pt x="703" y="612"/>
                  </a:lnTo>
                  <a:lnTo>
                    <a:pt x="702" y="609"/>
                  </a:lnTo>
                  <a:lnTo>
                    <a:pt x="701" y="608"/>
                  </a:lnTo>
                  <a:lnTo>
                    <a:pt x="701" y="607"/>
                  </a:lnTo>
                  <a:lnTo>
                    <a:pt x="700" y="607"/>
                  </a:lnTo>
                  <a:lnTo>
                    <a:pt x="700" y="606"/>
                  </a:lnTo>
                  <a:lnTo>
                    <a:pt x="698" y="606"/>
                  </a:lnTo>
                  <a:lnTo>
                    <a:pt x="697" y="605"/>
                  </a:lnTo>
                  <a:lnTo>
                    <a:pt x="696" y="605"/>
                  </a:lnTo>
                  <a:lnTo>
                    <a:pt x="697" y="605"/>
                  </a:lnTo>
                  <a:lnTo>
                    <a:pt x="696" y="604"/>
                  </a:lnTo>
                  <a:lnTo>
                    <a:pt x="696" y="603"/>
                  </a:lnTo>
                  <a:lnTo>
                    <a:pt x="696" y="602"/>
                  </a:lnTo>
                  <a:lnTo>
                    <a:pt x="695" y="602"/>
                  </a:lnTo>
                  <a:lnTo>
                    <a:pt x="695" y="600"/>
                  </a:lnTo>
                  <a:lnTo>
                    <a:pt x="695" y="599"/>
                  </a:lnTo>
                  <a:lnTo>
                    <a:pt x="695" y="598"/>
                  </a:lnTo>
                  <a:lnTo>
                    <a:pt x="694" y="598"/>
                  </a:lnTo>
                  <a:lnTo>
                    <a:pt x="695" y="598"/>
                  </a:lnTo>
                  <a:lnTo>
                    <a:pt x="695" y="597"/>
                  </a:lnTo>
                  <a:lnTo>
                    <a:pt x="694" y="597"/>
                  </a:lnTo>
                  <a:lnTo>
                    <a:pt x="694" y="598"/>
                  </a:lnTo>
                  <a:lnTo>
                    <a:pt x="694" y="597"/>
                  </a:lnTo>
                  <a:lnTo>
                    <a:pt x="693" y="597"/>
                  </a:lnTo>
                  <a:lnTo>
                    <a:pt x="694" y="596"/>
                  </a:lnTo>
                  <a:lnTo>
                    <a:pt x="693" y="596"/>
                  </a:lnTo>
                  <a:lnTo>
                    <a:pt x="694" y="596"/>
                  </a:lnTo>
                  <a:lnTo>
                    <a:pt x="693" y="595"/>
                  </a:lnTo>
                  <a:lnTo>
                    <a:pt x="694" y="595"/>
                  </a:lnTo>
                  <a:lnTo>
                    <a:pt x="694" y="594"/>
                  </a:lnTo>
                  <a:lnTo>
                    <a:pt x="694" y="592"/>
                  </a:lnTo>
                  <a:lnTo>
                    <a:pt x="695" y="592"/>
                  </a:lnTo>
                  <a:lnTo>
                    <a:pt x="694" y="592"/>
                  </a:lnTo>
                  <a:lnTo>
                    <a:pt x="694" y="591"/>
                  </a:lnTo>
                  <a:lnTo>
                    <a:pt x="695" y="591"/>
                  </a:lnTo>
                  <a:lnTo>
                    <a:pt x="694" y="591"/>
                  </a:lnTo>
                  <a:lnTo>
                    <a:pt x="694" y="590"/>
                  </a:lnTo>
                  <a:lnTo>
                    <a:pt x="695" y="590"/>
                  </a:lnTo>
                  <a:lnTo>
                    <a:pt x="694" y="590"/>
                  </a:lnTo>
                  <a:lnTo>
                    <a:pt x="694" y="589"/>
                  </a:lnTo>
                  <a:lnTo>
                    <a:pt x="694" y="588"/>
                  </a:lnTo>
                  <a:lnTo>
                    <a:pt x="694" y="587"/>
                  </a:lnTo>
                  <a:lnTo>
                    <a:pt x="695" y="587"/>
                  </a:lnTo>
                  <a:lnTo>
                    <a:pt x="695" y="586"/>
                  </a:lnTo>
                  <a:lnTo>
                    <a:pt x="695" y="584"/>
                  </a:lnTo>
                  <a:lnTo>
                    <a:pt x="696" y="584"/>
                  </a:lnTo>
                  <a:lnTo>
                    <a:pt x="696" y="583"/>
                  </a:lnTo>
                  <a:lnTo>
                    <a:pt x="697" y="582"/>
                  </a:lnTo>
                  <a:lnTo>
                    <a:pt x="697" y="581"/>
                  </a:lnTo>
                  <a:lnTo>
                    <a:pt x="698" y="580"/>
                  </a:lnTo>
                  <a:lnTo>
                    <a:pt x="698" y="579"/>
                  </a:lnTo>
                  <a:lnTo>
                    <a:pt x="700" y="578"/>
                  </a:lnTo>
                  <a:lnTo>
                    <a:pt x="700" y="577"/>
                  </a:lnTo>
                  <a:lnTo>
                    <a:pt x="701" y="575"/>
                  </a:lnTo>
                  <a:lnTo>
                    <a:pt x="701" y="574"/>
                  </a:lnTo>
                  <a:lnTo>
                    <a:pt x="702" y="574"/>
                  </a:lnTo>
                  <a:lnTo>
                    <a:pt x="702" y="573"/>
                  </a:lnTo>
                  <a:lnTo>
                    <a:pt x="702" y="572"/>
                  </a:lnTo>
                  <a:lnTo>
                    <a:pt x="703" y="572"/>
                  </a:lnTo>
                  <a:lnTo>
                    <a:pt x="703" y="571"/>
                  </a:lnTo>
                  <a:lnTo>
                    <a:pt x="704" y="571"/>
                  </a:lnTo>
                  <a:lnTo>
                    <a:pt x="704" y="570"/>
                  </a:lnTo>
                  <a:lnTo>
                    <a:pt x="705" y="570"/>
                  </a:lnTo>
                  <a:lnTo>
                    <a:pt x="705" y="569"/>
                  </a:lnTo>
                  <a:lnTo>
                    <a:pt x="706" y="569"/>
                  </a:lnTo>
                  <a:lnTo>
                    <a:pt x="706" y="567"/>
                  </a:lnTo>
                  <a:lnTo>
                    <a:pt x="705" y="567"/>
                  </a:lnTo>
                  <a:lnTo>
                    <a:pt x="706" y="567"/>
                  </a:lnTo>
                  <a:lnTo>
                    <a:pt x="706" y="566"/>
                  </a:lnTo>
                  <a:lnTo>
                    <a:pt x="708" y="565"/>
                  </a:lnTo>
                  <a:lnTo>
                    <a:pt x="708" y="564"/>
                  </a:lnTo>
                  <a:lnTo>
                    <a:pt x="709" y="564"/>
                  </a:lnTo>
                  <a:lnTo>
                    <a:pt x="710" y="564"/>
                  </a:lnTo>
                  <a:lnTo>
                    <a:pt x="710" y="563"/>
                  </a:lnTo>
                  <a:lnTo>
                    <a:pt x="711" y="563"/>
                  </a:lnTo>
                  <a:lnTo>
                    <a:pt x="712" y="563"/>
                  </a:lnTo>
                  <a:lnTo>
                    <a:pt x="713" y="563"/>
                  </a:lnTo>
                  <a:lnTo>
                    <a:pt x="714" y="563"/>
                  </a:lnTo>
                  <a:lnTo>
                    <a:pt x="713" y="563"/>
                  </a:lnTo>
                  <a:lnTo>
                    <a:pt x="713" y="562"/>
                  </a:lnTo>
                  <a:lnTo>
                    <a:pt x="713" y="561"/>
                  </a:lnTo>
                  <a:lnTo>
                    <a:pt x="714" y="561"/>
                  </a:lnTo>
                  <a:lnTo>
                    <a:pt x="715" y="561"/>
                  </a:lnTo>
                  <a:lnTo>
                    <a:pt x="717" y="561"/>
                  </a:lnTo>
                  <a:lnTo>
                    <a:pt x="717" y="562"/>
                  </a:lnTo>
                  <a:close/>
                  <a:moveTo>
                    <a:pt x="681" y="558"/>
                  </a:moveTo>
                  <a:lnTo>
                    <a:pt x="681" y="557"/>
                  </a:lnTo>
                  <a:lnTo>
                    <a:pt x="681" y="556"/>
                  </a:lnTo>
                  <a:lnTo>
                    <a:pt x="683" y="556"/>
                  </a:lnTo>
                  <a:lnTo>
                    <a:pt x="683" y="555"/>
                  </a:lnTo>
                  <a:lnTo>
                    <a:pt x="683" y="556"/>
                  </a:lnTo>
                  <a:lnTo>
                    <a:pt x="683" y="557"/>
                  </a:lnTo>
                  <a:lnTo>
                    <a:pt x="683" y="558"/>
                  </a:lnTo>
                  <a:lnTo>
                    <a:pt x="681" y="558"/>
                  </a:lnTo>
                  <a:close/>
                  <a:moveTo>
                    <a:pt x="689" y="555"/>
                  </a:moveTo>
                  <a:lnTo>
                    <a:pt x="689" y="556"/>
                  </a:lnTo>
                  <a:lnTo>
                    <a:pt x="691" y="556"/>
                  </a:lnTo>
                  <a:lnTo>
                    <a:pt x="689" y="556"/>
                  </a:lnTo>
                  <a:lnTo>
                    <a:pt x="689" y="557"/>
                  </a:lnTo>
                  <a:lnTo>
                    <a:pt x="691" y="557"/>
                  </a:lnTo>
                  <a:lnTo>
                    <a:pt x="689" y="557"/>
                  </a:lnTo>
                  <a:lnTo>
                    <a:pt x="688" y="558"/>
                  </a:lnTo>
                  <a:lnTo>
                    <a:pt x="688" y="557"/>
                  </a:lnTo>
                  <a:lnTo>
                    <a:pt x="687" y="557"/>
                  </a:lnTo>
                  <a:lnTo>
                    <a:pt x="687" y="556"/>
                  </a:lnTo>
                  <a:lnTo>
                    <a:pt x="688" y="556"/>
                  </a:lnTo>
                  <a:lnTo>
                    <a:pt x="688" y="557"/>
                  </a:lnTo>
                  <a:lnTo>
                    <a:pt x="689" y="556"/>
                  </a:lnTo>
                  <a:lnTo>
                    <a:pt x="688" y="556"/>
                  </a:lnTo>
                  <a:lnTo>
                    <a:pt x="688" y="555"/>
                  </a:lnTo>
                  <a:lnTo>
                    <a:pt x="688" y="554"/>
                  </a:lnTo>
                  <a:lnTo>
                    <a:pt x="689" y="554"/>
                  </a:lnTo>
                  <a:lnTo>
                    <a:pt x="689" y="555"/>
                  </a:lnTo>
                  <a:close/>
                  <a:moveTo>
                    <a:pt x="684" y="549"/>
                  </a:moveTo>
                  <a:lnTo>
                    <a:pt x="683" y="549"/>
                  </a:lnTo>
                  <a:lnTo>
                    <a:pt x="683" y="548"/>
                  </a:lnTo>
                  <a:lnTo>
                    <a:pt x="681" y="548"/>
                  </a:lnTo>
                  <a:lnTo>
                    <a:pt x="680" y="548"/>
                  </a:lnTo>
                  <a:lnTo>
                    <a:pt x="680" y="547"/>
                  </a:lnTo>
                  <a:lnTo>
                    <a:pt x="681" y="547"/>
                  </a:lnTo>
                  <a:lnTo>
                    <a:pt x="681" y="548"/>
                  </a:lnTo>
                  <a:lnTo>
                    <a:pt x="683" y="548"/>
                  </a:lnTo>
                  <a:lnTo>
                    <a:pt x="684" y="548"/>
                  </a:lnTo>
                  <a:lnTo>
                    <a:pt x="684" y="549"/>
                  </a:lnTo>
                  <a:close/>
                  <a:moveTo>
                    <a:pt x="687" y="547"/>
                  </a:moveTo>
                  <a:lnTo>
                    <a:pt x="686" y="547"/>
                  </a:lnTo>
                  <a:lnTo>
                    <a:pt x="686" y="546"/>
                  </a:lnTo>
                  <a:lnTo>
                    <a:pt x="687" y="546"/>
                  </a:lnTo>
                  <a:lnTo>
                    <a:pt x="687" y="547"/>
                  </a:lnTo>
                  <a:close/>
                  <a:moveTo>
                    <a:pt x="697" y="532"/>
                  </a:moveTo>
                  <a:lnTo>
                    <a:pt x="698" y="532"/>
                  </a:lnTo>
                  <a:lnTo>
                    <a:pt x="698" y="533"/>
                  </a:lnTo>
                  <a:lnTo>
                    <a:pt x="697" y="533"/>
                  </a:lnTo>
                  <a:lnTo>
                    <a:pt x="697" y="532"/>
                  </a:lnTo>
                  <a:close/>
                  <a:moveTo>
                    <a:pt x="709" y="524"/>
                  </a:moveTo>
                  <a:lnTo>
                    <a:pt x="708" y="524"/>
                  </a:lnTo>
                  <a:lnTo>
                    <a:pt x="709" y="523"/>
                  </a:lnTo>
                  <a:lnTo>
                    <a:pt x="709" y="524"/>
                  </a:lnTo>
                  <a:close/>
                  <a:moveTo>
                    <a:pt x="710" y="517"/>
                  </a:moveTo>
                  <a:lnTo>
                    <a:pt x="709" y="517"/>
                  </a:lnTo>
                  <a:lnTo>
                    <a:pt x="710" y="517"/>
                  </a:lnTo>
                  <a:close/>
                  <a:moveTo>
                    <a:pt x="709" y="515"/>
                  </a:moveTo>
                  <a:lnTo>
                    <a:pt x="710" y="515"/>
                  </a:lnTo>
                  <a:lnTo>
                    <a:pt x="709" y="515"/>
                  </a:lnTo>
                  <a:lnTo>
                    <a:pt x="709" y="516"/>
                  </a:lnTo>
                  <a:lnTo>
                    <a:pt x="709" y="515"/>
                  </a:lnTo>
                  <a:lnTo>
                    <a:pt x="708" y="515"/>
                  </a:lnTo>
                  <a:lnTo>
                    <a:pt x="709" y="515"/>
                  </a:lnTo>
                  <a:close/>
                  <a:moveTo>
                    <a:pt x="712" y="513"/>
                  </a:moveTo>
                  <a:lnTo>
                    <a:pt x="711" y="513"/>
                  </a:lnTo>
                  <a:lnTo>
                    <a:pt x="711" y="514"/>
                  </a:lnTo>
                  <a:lnTo>
                    <a:pt x="710" y="514"/>
                  </a:lnTo>
                  <a:lnTo>
                    <a:pt x="710" y="513"/>
                  </a:lnTo>
                  <a:lnTo>
                    <a:pt x="709" y="513"/>
                  </a:lnTo>
                  <a:lnTo>
                    <a:pt x="710" y="513"/>
                  </a:lnTo>
                  <a:lnTo>
                    <a:pt x="710" y="512"/>
                  </a:lnTo>
                  <a:lnTo>
                    <a:pt x="711" y="512"/>
                  </a:lnTo>
                  <a:lnTo>
                    <a:pt x="711" y="511"/>
                  </a:lnTo>
                  <a:lnTo>
                    <a:pt x="711" y="512"/>
                  </a:lnTo>
                  <a:lnTo>
                    <a:pt x="711" y="513"/>
                  </a:lnTo>
                  <a:lnTo>
                    <a:pt x="712" y="513"/>
                  </a:lnTo>
                  <a:close/>
                  <a:moveTo>
                    <a:pt x="720" y="496"/>
                  </a:moveTo>
                  <a:lnTo>
                    <a:pt x="719" y="496"/>
                  </a:lnTo>
                  <a:lnTo>
                    <a:pt x="720" y="496"/>
                  </a:lnTo>
                  <a:close/>
                  <a:moveTo>
                    <a:pt x="721" y="496"/>
                  </a:moveTo>
                  <a:lnTo>
                    <a:pt x="721" y="497"/>
                  </a:lnTo>
                  <a:lnTo>
                    <a:pt x="720" y="497"/>
                  </a:lnTo>
                  <a:lnTo>
                    <a:pt x="721" y="496"/>
                  </a:lnTo>
                  <a:lnTo>
                    <a:pt x="720" y="496"/>
                  </a:lnTo>
                  <a:lnTo>
                    <a:pt x="720" y="495"/>
                  </a:lnTo>
                  <a:lnTo>
                    <a:pt x="721" y="495"/>
                  </a:lnTo>
                  <a:lnTo>
                    <a:pt x="721" y="496"/>
                  </a:lnTo>
                  <a:close/>
                  <a:moveTo>
                    <a:pt x="725" y="486"/>
                  </a:moveTo>
                  <a:lnTo>
                    <a:pt x="725" y="487"/>
                  </a:lnTo>
                  <a:lnTo>
                    <a:pt x="725" y="486"/>
                  </a:lnTo>
                  <a:lnTo>
                    <a:pt x="725" y="487"/>
                  </a:lnTo>
                  <a:lnTo>
                    <a:pt x="725" y="486"/>
                  </a:lnTo>
                  <a:lnTo>
                    <a:pt x="723" y="486"/>
                  </a:lnTo>
                  <a:lnTo>
                    <a:pt x="722" y="486"/>
                  </a:lnTo>
                  <a:lnTo>
                    <a:pt x="722" y="485"/>
                  </a:lnTo>
                  <a:lnTo>
                    <a:pt x="723" y="485"/>
                  </a:lnTo>
                  <a:lnTo>
                    <a:pt x="725" y="485"/>
                  </a:lnTo>
                  <a:lnTo>
                    <a:pt x="723" y="485"/>
                  </a:lnTo>
                  <a:lnTo>
                    <a:pt x="725" y="485"/>
                  </a:lnTo>
                  <a:lnTo>
                    <a:pt x="725" y="486"/>
                  </a:lnTo>
                  <a:close/>
                  <a:moveTo>
                    <a:pt x="727" y="485"/>
                  </a:moveTo>
                  <a:lnTo>
                    <a:pt x="726" y="485"/>
                  </a:lnTo>
                  <a:lnTo>
                    <a:pt x="726" y="483"/>
                  </a:lnTo>
                  <a:lnTo>
                    <a:pt x="727" y="483"/>
                  </a:lnTo>
                  <a:lnTo>
                    <a:pt x="727" y="485"/>
                  </a:lnTo>
                  <a:close/>
                  <a:moveTo>
                    <a:pt x="722" y="482"/>
                  </a:moveTo>
                  <a:lnTo>
                    <a:pt x="721" y="482"/>
                  </a:lnTo>
                  <a:lnTo>
                    <a:pt x="721" y="481"/>
                  </a:lnTo>
                  <a:lnTo>
                    <a:pt x="722" y="481"/>
                  </a:lnTo>
                  <a:lnTo>
                    <a:pt x="722" y="482"/>
                  </a:lnTo>
                  <a:close/>
                  <a:moveTo>
                    <a:pt x="727" y="481"/>
                  </a:moveTo>
                  <a:lnTo>
                    <a:pt x="728" y="481"/>
                  </a:lnTo>
                  <a:lnTo>
                    <a:pt x="728" y="482"/>
                  </a:lnTo>
                  <a:lnTo>
                    <a:pt x="728" y="483"/>
                  </a:lnTo>
                  <a:lnTo>
                    <a:pt x="728" y="482"/>
                  </a:lnTo>
                  <a:lnTo>
                    <a:pt x="727" y="482"/>
                  </a:lnTo>
                  <a:lnTo>
                    <a:pt x="727" y="481"/>
                  </a:lnTo>
                  <a:close/>
                  <a:moveTo>
                    <a:pt x="720" y="481"/>
                  </a:moveTo>
                  <a:lnTo>
                    <a:pt x="720" y="480"/>
                  </a:lnTo>
                  <a:lnTo>
                    <a:pt x="720" y="479"/>
                  </a:lnTo>
                  <a:lnTo>
                    <a:pt x="720" y="480"/>
                  </a:lnTo>
                  <a:lnTo>
                    <a:pt x="721" y="480"/>
                  </a:lnTo>
                  <a:lnTo>
                    <a:pt x="721" y="481"/>
                  </a:lnTo>
                  <a:lnTo>
                    <a:pt x="720" y="481"/>
                  </a:lnTo>
                  <a:close/>
                  <a:moveTo>
                    <a:pt x="725" y="479"/>
                  </a:moveTo>
                  <a:lnTo>
                    <a:pt x="726" y="479"/>
                  </a:lnTo>
                  <a:lnTo>
                    <a:pt x="726" y="480"/>
                  </a:lnTo>
                  <a:lnTo>
                    <a:pt x="727" y="480"/>
                  </a:lnTo>
                  <a:lnTo>
                    <a:pt x="727" y="481"/>
                  </a:lnTo>
                  <a:lnTo>
                    <a:pt x="727" y="482"/>
                  </a:lnTo>
                  <a:lnTo>
                    <a:pt x="726" y="481"/>
                  </a:lnTo>
                  <a:lnTo>
                    <a:pt x="725" y="481"/>
                  </a:lnTo>
                  <a:lnTo>
                    <a:pt x="723" y="480"/>
                  </a:lnTo>
                  <a:lnTo>
                    <a:pt x="723" y="481"/>
                  </a:lnTo>
                  <a:lnTo>
                    <a:pt x="722" y="481"/>
                  </a:lnTo>
                  <a:lnTo>
                    <a:pt x="722" y="480"/>
                  </a:lnTo>
                  <a:lnTo>
                    <a:pt x="722" y="479"/>
                  </a:lnTo>
                  <a:lnTo>
                    <a:pt x="721" y="479"/>
                  </a:lnTo>
                  <a:lnTo>
                    <a:pt x="722" y="478"/>
                  </a:lnTo>
                  <a:lnTo>
                    <a:pt x="723" y="478"/>
                  </a:lnTo>
                  <a:lnTo>
                    <a:pt x="723" y="479"/>
                  </a:lnTo>
                  <a:lnTo>
                    <a:pt x="725" y="479"/>
                  </a:lnTo>
                  <a:close/>
                  <a:moveTo>
                    <a:pt x="728" y="477"/>
                  </a:moveTo>
                  <a:lnTo>
                    <a:pt x="727" y="477"/>
                  </a:lnTo>
                  <a:lnTo>
                    <a:pt x="728" y="475"/>
                  </a:lnTo>
                  <a:lnTo>
                    <a:pt x="728" y="477"/>
                  </a:lnTo>
                  <a:close/>
                  <a:moveTo>
                    <a:pt x="726" y="477"/>
                  </a:moveTo>
                  <a:lnTo>
                    <a:pt x="725" y="477"/>
                  </a:lnTo>
                  <a:lnTo>
                    <a:pt x="723" y="477"/>
                  </a:lnTo>
                  <a:lnTo>
                    <a:pt x="723" y="475"/>
                  </a:lnTo>
                  <a:lnTo>
                    <a:pt x="725" y="475"/>
                  </a:lnTo>
                  <a:lnTo>
                    <a:pt x="726" y="474"/>
                  </a:lnTo>
                  <a:lnTo>
                    <a:pt x="726" y="475"/>
                  </a:lnTo>
                  <a:lnTo>
                    <a:pt x="726" y="477"/>
                  </a:lnTo>
                  <a:close/>
                  <a:moveTo>
                    <a:pt x="727" y="472"/>
                  </a:moveTo>
                  <a:lnTo>
                    <a:pt x="727" y="473"/>
                  </a:lnTo>
                  <a:lnTo>
                    <a:pt x="727" y="472"/>
                  </a:lnTo>
                  <a:lnTo>
                    <a:pt x="727" y="473"/>
                  </a:lnTo>
                  <a:lnTo>
                    <a:pt x="728" y="472"/>
                  </a:lnTo>
                  <a:lnTo>
                    <a:pt x="728" y="473"/>
                  </a:lnTo>
                  <a:lnTo>
                    <a:pt x="727" y="473"/>
                  </a:lnTo>
                  <a:lnTo>
                    <a:pt x="726" y="473"/>
                  </a:lnTo>
                  <a:lnTo>
                    <a:pt x="727" y="473"/>
                  </a:lnTo>
                  <a:lnTo>
                    <a:pt x="726" y="473"/>
                  </a:lnTo>
                  <a:lnTo>
                    <a:pt x="727" y="472"/>
                  </a:lnTo>
                  <a:close/>
                  <a:moveTo>
                    <a:pt x="729" y="469"/>
                  </a:moveTo>
                  <a:lnTo>
                    <a:pt x="730" y="469"/>
                  </a:lnTo>
                  <a:lnTo>
                    <a:pt x="729" y="469"/>
                  </a:lnTo>
                  <a:lnTo>
                    <a:pt x="729" y="467"/>
                  </a:lnTo>
                  <a:lnTo>
                    <a:pt x="729" y="469"/>
                  </a:lnTo>
                  <a:close/>
                  <a:moveTo>
                    <a:pt x="720" y="458"/>
                  </a:moveTo>
                  <a:lnTo>
                    <a:pt x="719" y="457"/>
                  </a:lnTo>
                  <a:lnTo>
                    <a:pt x="720" y="457"/>
                  </a:lnTo>
                  <a:lnTo>
                    <a:pt x="720" y="458"/>
                  </a:lnTo>
                  <a:close/>
                  <a:moveTo>
                    <a:pt x="719" y="457"/>
                  </a:moveTo>
                  <a:lnTo>
                    <a:pt x="718" y="457"/>
                  </a:lnTo>
                  <a:lnTo>
                    <a:pt x="717" y="456"/>
                  </a:lnTo>
                  <a:lnTo>
                    <a:pt x="715" y="456"/>
                  </a:lnTo>
                  <a:lnTo>
                    <a:pt x="717" y="456"/>
                  </a:lnTo>
                  <a:lnTo>
                    <a:pt x="718" y="456"/>
                  </a:lnTo>
                  <a:lnTo>
                    <a:pt x="719" y="456"/>
                  </a:lnTo>
                  <a:lnTo>
                    <a:pt x="719" y="457"/>
                  </a:lnTo>
                  <a:close/>
                  <a:moveTo>
                    <a:pt x="721" y="455"/>
                  </a:moveTo>
                  <a:lnTo>
                    <a:pt x="720" y="456"/>
                  </a:lnTo>
                  <a:lnTo>
                    <a:pt x="719" y="456"/>
                  </a:lnTo>
                  <a:lnTo>
                    <a:pt x="719" y="455"/>
                  </a:lnTo>
                  <a:lnTo>
                    <a:pt x="718" y="455"/>
                  </a:lnTo>
                  <a:lnTo>
                    <a:pt x="717" y="454"/>
                  </a:lnTo>
                  <a:lnTo>
                    <a:pt x="715" y="454"/>
                  </a:lnTo>
                  <a:lnTo>
                    <a:pt x="714" y="453"/>
                  </a:lnTo>
                  <a:lnTo>
                    <a:pt x="713" y="453"/>
                  </a:lnTo>
                  <a:lnTo>
                    <a:pt x="712" y="453"/>
                  </a:lnTo>
                  <a:lnTo>
                    <a:pt x="712" y="452"/>
                  </a:lnTo>
                  <a:lnTo>
                    <a:pt x="711" y="450"/>
                  </a:lnTo>
                  <a:lnTo>
                    <a:pt x="710" y="450"/>
                  </a:lnTo>
                  <a:lnTo>
                    <a:pt x="710" y="449"/>
                  </a:lnTo>
                  <a:lnTo>
                    <a:pt x="711" y="449"/>
                  </a:lnTo>
                  <a:lnTo>
                    <a:pt x="711" y="448"/>
                  </a:lnTo>
                  <a:lnTo>
                    <a:pt x="712" y="449"/>
                  </a:lnTo>
                  <a:lnTo>
                    <a:pt x="713" y="449"/>
                  </a:lnTo>
                  <a:lnTo>
                    <a:pt x="714" y="450"/>
                  </a:lnTo>
                  <a:lnTo>
                    <a:pt x="715" y="450"/>
                  </a:lnTo>
                  <a:lnTo>
                    <a:pt x="717" y="452"/>
                  </a:lnTo>
                  <a:lnTo>
                    <a:pt x="718" y="453"/>
                  </a:lnTo>
                  <a:lnTo>
                    <a:pt x="720" y="453"/>
                  </a:lnTo>
                  <a:lnTo>
                    <a:pt x="721" y="454"/>
                  </a:lnTo>
                  <a:lnTo>
                    <a:pt x="722" y="454"/>
                  </a:lnTo>
                  <a:lnTo>
                    <a:pt x="722" y="455"/>
                  </a:lnTo>
                  <a:lnTo>
                    <a:pt x="721" y="455"/>
                  </a:lnTo>
                  <a:close/>
                  <a:moveTo>
                    <a:pt x="691" y="445"/>
                  </a:moveTo>
                  <a:lnTo>
                    <a:pt x="691" y="444"/>
                  </a:lnTo>
                  <a:lnTo>
                    <a:pt x="689" y="444"/>
                  </a:lnTo>
                  <a:lnTo>
                    <a:pt x="689" y="443"/>
                  </a:lnTo>
                  <a:lnTo>
                    <a:pt x="688" y="441"/>
                  </a:lnTo>
                  <a:lnTo>
                    <a:pt x="688" y="440"/>
                  </a:lnTo>
                  <a:lnTo>
                    <a:pt x="689" y="440"/>
                  </a:lnTo>
                  <a:lnTo>
                    <a:pt x="689" y="441"/>
                  </a:lnTo>
                  <a:lnTo>
                    <a:pt x="691" y="444"/>
                  </a:lnTo>
                  <a:lnTo>
                    <a:pt x="691" y="445"/>
                  </a:lnTo>
                  <a:close/>
                  <a:moveTo>
                    <a:pt x="704" y="338"/>
                  </a:moveTo>
                  <a:lnTo>
                    <a:pt x="703" y="338"/>
                  </a:lnTo>
                  <a:lnTo>
                    <a:pt x="703" y="337"/>
                  </a:lnTo>
                  <a:lnTo>
                    <a:pt x="703" y="338"/>
                  </a:lnTo>
                  <a:lnTo>
                    <a:pt x="704" y="338"/>
                  </a:lnTo>
                  <a:close/>
                  <a:moveTo>
                    <a:pt x="704" y="333"/>
                  </a:moveTo>
                  <a:lnTo>
                    <a:pt x="703" y="333"/>
                  </a:lnTo>
                  <a:lnTo>
                    <a:pt x="703" y="332"/>
                  </a:lnTo>
                  <a:lnTo>
                    <a:pt x="704" y="333"/>
                  </a:lnTo>
                  <a:close/>
                  <a:moveTo>
                    <a:pt x="704" y="331"/>
                  </a:moveTo>
                  <a:lnTo>
                    <a:pt x="704" y="330"/>
                  </a:lnTo>
                  <a:lnTo>
                    <a:pt x="705" y="330"/>
                  </a:lnTo>
                  <a:lnTo>
                    <a:pt x="705" y="331"/>
                  </a:lnTo>
                  <a:lnTo>
                    <a:pt x="704" y="331"/>
                  </a:lnTo>
                  <a:close/>
                  <a:moveTo>
                    <a:pt x="672" y="316"/>
                  </a:moveTo>
                  <a:lnTo>
                    <a:pt x="671" y="318"/>
                  </a:lnTo>
                  <a:lnTo>
                    <a:pt x="670" y="319"/>
                  </a:lnTo>
                  <a:lnTo>
                    <a:pt x="669" y="318"/>
                  </a:lnTo>
                  <a:lnTo>
                    <a:pt x="670" y="316"/>
                  </a:lnTo>
                  <a:lnTo>
                    <a:pt x="671" y="318"/>
                  </a:lnTo>
                  <a:lnTo>
                    <a:pt x="671" y="316"/>
                  </a:lnTo>
                  <a:lnTo>
                    <a:pt x="672" y="316"/>
                  </a:lnTo>
                  <a:lnTo>
                    <a:pt x="671" y="316"/>
                  </a:lnTo>
                  <a:lnTo>
                    <a:pt x="672" y="316"/>
                  </a:lnTo>
                  <a:close/>
                  <a:moveTo>
                    <a:pt x="740" y="316"/>
                  </a:moveTo>
                  <a:lnTo>
                    <a:pt x="739" y="316"/>
                  </a:lnTo>
                  <a:lnTo>
                    <a:pt x="739" y="315"/>
                  </a:lnTo>
                  <a:lnTo>
                    <a:pt x="740" y="316"/>
                  </a:lnTo>
                  <a:close/>
                  <a:moveTo>
                    <a:pt x="728" y="314"/>
                  </a:moveTo>
                  <a:lnTo>
                    <a:pt x="727" y="314"/>
                  </a:lnTo>
                  <a:lnTo>
                    <a:pt x="728" y="313"/>
                  </a:lnTo>
                  <a:lnTo>
                    <a:pt x="728" y="314"/>
                  </a:lnTo>
                  <a:close/>
                  <a:moveTo>
                    <a:pt x="734" y="313"/>
                  </a:moveTo>
                  <a:lnTo>
                    <a:pt x="733" y="313"/>
                  </a:lnTo>
                  <a:lnTo>
                    <a:pt x="733" y="314"/>
                  </a:lnTo>
                  <a:lnTo>
                    <a:pt x="733" y="313"/>
                  </a:lnTo>
                  <a:lnTo>
                    <a:pt x="731" y="313"/>
                  </a:lnTo>
                  <a:lnTo>
                    <a:pt x="733" y="313"/>
                  </a:lnTo>
                  <a:lnTo>
                    <a:pt x="734" y="313"/>
                  </a:lnTo>
                  <a:close/>
                  <a:moveTo>
                    <a:pt x="733" y="312"/>
                  </a:moveTo>
                  <a:lnTo>
                    <a:pt x="731" y="312"/>
                  </a:lnTo>
                  <a:lnTo>
                    <a:pt x="730" y="312"/>
                  </a:lnTo>
                  <a:lnTo>
                    <a:pt x="731" y="312"/>
                  </a:lnTo>
                  <a:lnTo>
                    <a:pt x="733" y="312"/>
                  </a:lnTo>
                  <a:close/>
                  <a:moveTo>
                    <a:pt x="712" y="308"/>
                  </a:moveTo>
                  <a:lnTo>
                    <a:pt x="713" y="308"/>
                  </a:lnTo>
                  <a:lnTo>
                    <a:pt x="714" y="308"/>
                  </a:lnTo>
                  <a:lnTo>
                    <a:pt x="713" y="308"/>
                  </a:lnTo>
                  <a:lnTo>
                    <a:pt x="713" y="310"/>
                  </a:lnTo>
                  <a:lnTo>
                    <a:pt x="713" y="311"/>
                  </a:lnTo>
                  <a:lnTo>
                    <a:pt x="712" y="310"/>
                  </a:lnTo>
                  <a:lnTo>
                    <a:pt x="713" y="310"/>
                  </a:lnTo>
                  <a:lnTo>
                    <a:pt x="713" y="308"/>
                  </a:lnTo>
                  <a:lnTo>
                    <a:pt x="712" y="308"/>
                  </a:lnTo>
                  <a:lnTo>
                    <a:pt x="712" y="310"/>
                  </a:lnTo>
                  <a:lnTo>
                    <a:pt x="711" y="310"/>
                  </a:lnTo>
                  <a:lnTo>
                    <a:pt x="711" y="308"/>
                  </a:lnTo>
                  <a:lnTo>
                    <a:pt x="712" y="308"/>
                  </a:lnTo>
                  <a:close/>
                  <a:moveTo>
                    <a:pt x="737" y="307"/>
                  </a:moveTo>
                  <a:lnTo>
                    <a:pt x="737" y="306"/>
                  </a:lnTo>
                  <a:lnTo>
                    <a:pt x="737" y="307"/>
                  </a:lnTo>
                  <a:lnTo>
                    <a:pt x="738" y="307"/>
                  </a:lnTo>
                  <a:lnTo>
                    <a:pt x="737" y="307"/>
                  </a:lnTo>
                  <a:close/>
                  <a:moveTo>
                    <a:pt x="744" y="1"/>
                  </a:moveTo>
                  <a:lnTo>
                    <a:pt x="745" y="0"/>
                  </a:lnTo>
                  <a:lnTo>
                    <a:pt x="745" y="1"/>
                  </a:lnTo>
                  <a:lnTo>
                    <a:pt x="746" y="0"/>
                  </a:lnTo>
                  <a:lnTo>
                    <a:pt x="746" y="1"/>
                  </a:lnTo>
                  <a:lnTo>
                    <a:pt x="747" y="1"/>
                  </a:lnTo>
                  <a:lnTo>
                    <a:pt x="748" y="2"/>
                  </a:lnTo>
                  <a:lnTo>
                    <a:pt x="750" y="2"/>
                  </a:lnTo>
                  <a:lnTo>
                    <a:pt x="751" y="2"/>
                  </a:lnTo>
                  <a:lnTo>
                    <a:pt x="752" y="3"/>
                  </a:lnTo>
                  <a:lnTo>
                    <a:pt x="752" y="4"/>
                  </a:lnTo>
                  <a:lnTo>
                    <a:pt x="753" y="4"/>
                  </a:lnTo>
                  <a:lnTo>
                    <a:pt x="754" y="5"/>
                  </a:lnTo>
                  <a:lnTo>
                    <a:pt x="755" y="4"/>
                  </a:lnTo>
                  <a:lnTo>
                    <a:pt x="756" y="4"/>
                  </a:lnTo>
                  <a:lnTo>
                    <a:pt x="756" y="5"/>
                  </a:lnTo>
                  <a:lnTo>
                    <a:pt x="756" y="6"/>
                  </a:lnTo>
                  <a:lnTo>
                    <a:pt x="757" y="8"/>
                  </a:lnTo>
                  <a:lnTo>
                    <a:pt x="759" y="9"/>
                  </a:lnTo>
                  <a:lnTo>
                    <a:pt x="760" y="9"/>
                  </a:lnTo>
                  <a:lnTo>
                    <a:pt x="762" y="9"/>
                  </a:lnTo>
                  <a:lnTo>
                    <a:pt x="762" y="10"/>
                  </a:lnTo>
                  <a:lnTo>
                    <a:pt x="763" y="10"/>
                  </a:lnTo>
                  <a:lnTo>
                    <a:pt x="764" y="10"/>
                  </a:lnTo>
                  <a:lnTo>
                    <a:pt x="764" y="11"/>
                  </a:lnTo>
                  <a:lnTo>
                    <a:pt x="765" y="11"/>
                  </a:lnTo>
                  <a:lnTo>
                    <a:pt x="765" y="10"/>
                  </a:lnTo>
                  <a:lnTo>
                    <a:pt x="765" y="9"/>
                  </a:lnTo>
                  <a:lnTo>
                    <a:pt x="768" y="9"/>
                  </a:lnTo>
                  <a:lnTo>
                    <a:pt x="769" y="9"/>
                  </a:lnTo>
                  <a:lnTo>
                    <a:pt x="773" y="12"/>
                  </a:lnTo>
                  <a:lnTo>
                    <a:pt x="774" y="12"/>
                  </a:lnTo>
                  <a:lnTo>
                    <a:pt x="774" y="13"/>
                  </a:lnTo>
                  <a:lnTo>
                    <a:pt x="776" y="12"/>
                  </a:lnTo>
                  <a:lnTo>
                    <a:pt x="777" y="12"/>
                  </a:lnTo>
                  <a:lnTo>
                    <a:pt x="777" y="13"/>
                  </a:lnTo>
                  <a:lnTo>
                    <a:pt x="777" y="14"/>
                  </a:lnTo>
                  <a:lnTo>
                    <a:pt x="778" y="14"/>
                  </a:lnTo>
                  <a:lnTo>
                    <a:pt x="778" y="15"/>
                  </a:lnTo>
                  <a:lnTo>
                    <a:pt x="777" y="15"/>
                  </a:lnTo>
                  <a:lnTo>
                    <a:pt x="777" y="17"/>
                  </a:lnTo>
                  <a:lnTo>
                    <a:pt x="778" y="17"/>
                  </a:lnTo>
                  <a:lnTo>
                    <a:pt x="779" y="17"/>
                  </a:lnTo>
                  <a:lnTo>
                    <a:pt x="780" y="17"/>
                  </a:lnTo>
                  <a:lnTo>
                    <a:pt x="780" y="18"/>
                  </a:lnTo>
                  <a:lnTo>
                    <a:pt x="781" y="20"/>
                  </a:lnTo>
                  <a:lnTo>
                    <a:pt x="782" y="19"/>
                  </a:lnTo>
                  <a:lnTo>
                    <a:pt x="784" y="20"/>
                  </a:lnTo>
                  <a:lnTo>
                    <a:pt x="782" y="20"/>
                  </a:lnTo>
                  <a:lnTo>
                    <a:pt x="782" y="21"/>
                  </a:lnTo>
                  <a:lnTo>
                    <a:pt x="782" y="22"/>
                  </a:lnTo>
                  <a:lnTo>
                    <a:pt x="781" y="22"/>
                  </a:lnTo>
                  <a:lnTo>
                    <a:pt x="781" y="23"/>
                  </a:lnTo>
                  <a:lnTo>
                    <a:pt x="781" y="25"/>
                  </a:lnTo>
                  <a:lnTo>
                    <a:pt x="782" y="25"/>
                  </a:lnTo>
                  <a:lnTo>
                    <a:pt x="782" y="23"/>
                  </a:lnTo>
                  <a:lnTo>
                    <a:pt x="784" y="25"/>
                  </a:lnTo>
                  <a:lnTo>
                    <a:pt x="785" y="26"/>
                  </a:lnTo>
                  <a:lnTo>
                    <a:pt x="785" y="27"/>
                  </a:lnTo>
                  <a:lnTo>
                    <a:pt x="786" y="27"/>
                  </a:lnTo>
                  <a:lnTo>
                    <a:pt x="786" y="28"/>
                  </a:lnTo>
                  <a:lnTo>
                    <a:pt x="787" y="28"/>
                  </a:lnTo>
                  <a:lnTo>
                    <a:pt x="787" y="29"/>
                  </a:lnTo>
                  <a:lnTo>
                    <a:pt x="787" y="30"/>
                  </a:lnTo>
                  <a:lnTo>
                    <a:pt x="787" y="31"/>
                  </a:lnTo>
                  <a:lnTo>
                    <a:pt x="788" y="31"/>
                  </a:lnTo>
                  <a:lnTo>
                    <a:pt x="788" y="33"/>
                  </a:lnTo>
                  <a:lnTo>
                    <a:pt x="787" y="33"/>
                  </a:lnTo>
                  <a:lnTo>
                    <a:pt x="787" y="34"/>
                  </a:lnTo>
                  <a:lnTo>
                    <a:pt x="788" y="35"/>
                  </a:lnTo>
                  <a:lnTo>
                    <a:pt x="789" y="35"/>
                  </a:lnTo>
                  <a:lnTo>
                    <a:pt x="790" y="35"/>
                  </a:lnTo>
                  <a:lnTo>
                    <a:pt x="790" y="36"/>
                  </a:lnTo>
                  <a:lnTo>
                    <a:pt x="789" y="37"/>
                  </a:lnTo>
                  <a:lnTo>
                    <a:pt x="789" y="38"/>
                  </a:lnTo>
                  <a:lnTo>
                    <a:pt x="788" y="38"/>
                  </a:lnTo>
                  <a:lnTo>
                    <a:pt x="788" y="39"/>
                  </a:lnTo>
                  <a:lnTo>
                    <a:pt x="792" y="45"/>
                  </a:lnTo>
                  <a:lnTo>
                    <a:pt x="793" y="45"/>
                  </a:lnTo>
                  <a:lnTo>
                    <a:pt x="793" y="46"/>
                  </a:lnTo>
                  <a:lnTo>
                    <a:pt x="793" y="47"/>
                  </a:lnTo>
                  <a:lnTo>
                    <a:pt x="792" y="48"/>
                  </a:lnTo>
                  <a:lnTo>
                    <a:pt x="793" y="50"/>
                  </a:lnTo>
                  <a:lnTo>
                    <a:pt x="794" y="50"/>
                  </a:lnTo>
                  <a:lnTo>
                    <a:pt x="794" y="51"/>
                  </a:lnTo>
                  <a:lnTo>
                    <a:pt x="794" y="52"/>
                  </a:lnTo>
                  <a:lnTo>
                    <a:pt x="794" y="53"/>
                  </a:lnTo>
                  <a:lnTo>
                    <a:pt x="795" y="53"/>
                  </a:lnTo>
                  <a:lnTo>
                    <a:pt x="795" y="54"/>
                  </a:lnTo>
                  <a:lnTo>
                    <a:pt x="794" y="54"/>
                  </a:lnTo>
                  <a:lnTo>
                    <a:pt x="794" y="55"/>
                  </a:lnTo>
                  <a:lnTo>
                    <a:pt x="794" y="56"/>
                  </a:lnTo>
                  <a:lnTo>
                    <a:pt x="795" y="56"/>
                  </a:lnTo>
                  <a:lnTo>
                    <a:pt x="795" y="55"/>
                  </a:lnTo>
                  <a:lnTo>
                    <a:pt x="796" y="55"/>
                  </a:lnTo>
                  <a:lnTo>
                    <a:pt x="796" y="54"/>
                  </a:lnTo>
                  <a:lnTo>
                    <a:pt x="796" y="55"/>
                  </a:lnTo>
                  <a:lnTo>
                    <a:pt x="796" y="56"/>
                  </a:lnTo>
                  <a:lnTo>
                    <a:pt x="796" y="57"/>
                  </a:lnTo>
                  <a:lnTo>
                    <a:pt x="795" y="57"/>
                  </a:lnTo>
                  <a:lnTo>
                    <a:pt x="795" y="59"/>
                  </a:lnTo>
                  <a:lnTo>
                    <a:pt x="796" y="60"/>
                  </a:lnTo>
                  <a:lnTo>
                    <a:pt x="796" y="61"/>
                  </a:lnTo>
                  <a:lnTo>
                    <a:pt x="796" y="62"/>
                  </a:lnTo>
                  <a:lnTo>
                    <a:pt x="797" y="63"/>
                  </a:lnTo>
                  <a:lnTo>
                    <a:pt x="798" y="64"/>
                  </a:lnTo>
                  <a:lnTo>
                    <a:pt x="799" y="64"/>
                  </a:lnTo>
                  <a:lnTo>
                    <a:pt x="801" y="68"/>
                  </a:lnTo>
                  <a:lnTo>
                    <a:pt x="801" y="69"/>
                  </a:lnTo>
                  <a:lnTo>
                    <a:pt x="802" y="69"/>
                  </a:lnTo>
                  <a:lnTo>
                    <a:pt x="801" y="69"/>
                  </a:lnTo>
                  <a:lnTo>
                    <a:pt x="801" y="70"/>
                  </a:lnTo>
                  <a:lnTo>
                    <a:pt x="802" y="70"/>
                  </a:lnTo>
                  <a:lnTo>
                    <a:pt x="802" y="71"/>
                  </a:lnTo>
                  <a:lnTo>
                    <a:pt x="802" y="72"/>
                  </a:lnTo>
                  <a:lnTo>
                    <a:pt x="802" y="73"/>
                  </a:lnTo>
                  <a:lnTo>
                    <a:pt x="802" y="75"/>
                  </a:lnTo>
                  <a:lnTo>
                    <a:pt x="801" y="75"/>
                  </a:lnTo>
                  <a:lnTo>
                    <a:pt x="802" y="76"/>
                  </a:lnTo>
                  <a:lnTo>
                    <a:pt x="802" y="77"/>
                  </a:lnTo>
                  <a:lnTo>
                    <a:pt x="802" y="78"/>
                  </a:lnTo>
                  <a:lnTo>
                    <a:pt x="802" y="79"/>
                  </a:lnTo>
                  <a:lnTo>
                    <a:pt x="803" y="79"/>
                  </a:lnTo>
                  <a:lnTo>
                    <a:pt x="805" y="81"/>
                  </a:lnTo>
                  <a:lnTo>
                    <a:pt x="805" y="82"/>
                  </a:lnTo>
                  <a:lnTo>
                    <a:pt x="804" y="85"/>
                  </a:lnTo>
                  <a:lnTo>
                    <a:pt x="804" y="86"/>
                  </a:lnTo>
                  <a:lnTo>
                    <a:pt x="804" y="87"/>
                  </a:lnTo>
                  <a:lnTo>
                    <a:pt x="805" y="87"/>
                  </a:lnTo>
                  <a:lnTo>
                    <a:pt x="805" y="88"/>
                  </a:lnTo>
                  <a:lnTo>
                    <a:pt x="804" y="88"/>
                  </a:lnTo>
                  <a:lnTo>
                    <a:pt x="804" y="89"/>
                  </a:lnTo>
                  <a:lnTo>
                    <a:pt x="804" y="90"/>
                  </a:lnTo>
                  <a:lnTo>
                    <a:pt x="805" y="90"/>
                  </a:lnTo>
                  <a:lnTo>
                    <a:pt x="806" y="92"/>
                  </a:lnTo>
                  <a:lnTo>
                    <a:pt x="807" y="92"/>
                  </a:lnTo>
                  <a:lnTo>
                    <a:pt x="807" y="93"/>
                  </a:lnTo>
                  <a:lnTo>
                    <a:pt x="807" y="94"/>
                  </a:lnTo>
                  <a:lnTo>
                    <a:pt x="809" y="95"/>
                  </a:lnTo>
                  <a:lnTo>
                    <a:pt x="810" y="95"/>
                  </a:lnTo>
                  <a:lnTo>
                    <a:pt x="810" y="96"/>
                  </a:lnTo>
                  <a:lnTo>
                    <a:pt x="811" y="96"/>
                  </a:lnTo>
                  <a:lnTo>
                    <a:pt x="811" y="95"/>
                  </a:lnTo>
                  <a:lnTo>
                    <a:pt x="812" y="95"/>
                  </a:lnTo>
                  <a:lnTo>
                    <a:pt x="812" y="96"/>
                  </a:lnTo>
                  <a:lnTo>
                    <a:pt x="813" y="96"/>
                  </a:lnTo>
                  <a:lnTo>
                    <a:pt x="814" y="96"/>
                  </a:lnTo>
                  <a:lnTo>
                    <a:pt x="815" y="96"/>
                  </a:lnTo>
                  <a:lnTo>
                    <a:pt x="816" y="96"/>
                  </a:lnTo>
                  <a:lnTo>
                    <a:pt x="818" y="96"/>
                  </a:lnTo>
                  <a:lnTo>
                    <a:pt x="820" y="95"/>
                  </a:lnTo>
                  <a:lnTo>
                    <a:pt x="821" y="96"/>
                  </a:lnTo>
                  <a:lnTo>
                    <a:pt x="822" y="95"/>
                  </a:lnTo>
                  <a:lnTo>
                    <a:pt x="822" y="96"/>
                  </a:lnTo>
                  <a:lnTo>
                    <a:pt x="823" y="96"/>
                  </a:lnTo>
                  <a:lnTo>
                    <a:pt x="823" y="97"/>
                  </a:lnTo>
                  <a:lnTo>
                    <a:pt x="823" y="98"/>
                  </a:lnTo>
                  <a:lnTo>
                    <a:pt x="824" y="98"/>
                  </a:lnTo>
                  <a:lnTo>
                    <a:pt x="826" y="98"/>
                  </a:lnTo>
                  <a:lnTo>
                    <a:pt x="827" y="98"/>
                  </a:lnTo>
                  <a:lnTo>
                    <a:pt x="827" y="100"/>
                  </a:lnTo>
                  <a:lnTo>
                    <a:pt x="828" y="101"/>
                  </a:lnTo>
                  <a:lnTo>
                    <a:pt x="829" y="101"/>
                  </a:lnTo>
                  <a:lnTo>
                    <a:pt x="829" y="100"/>
                  </a:lnTo>
                  <a:lnTo>
                    <a:pt x="830" y="100"/>
                  </a:lnTo>
                  <a:lnTo>
                    <a:pt x="830" y="101"/>
                  </a:lnTo>
                  <a:lnTo>
                    <a:pt x="831" y="101"/>
                  </a:lnTo>
                  <a:lnTo>
                    <a:pt x="832" y="101"/>
                  </a:lnTo>
                  <a:lnTo>
                    <a:pt x="832" y="100"/>
                  </a:lnTo>
                  <a:lnTo>
                    <a:pt x="834" y="100"/>
                  </a:lnTo>
                  <a:lnTo>
                    <a:pt x="835" y="100"/>
                  </a:lnTo>
                  <a:lnTo>
                    <a:pt x="835" y="101"/>
                  </a:lnTo>
                  <a:lnTo>
                    <a:pt x="835" y="102"/>
                  </a:lnTo>
                  <a:lnTo>
                    <a:pt x="835" y="103"/>
                  </a:lnTo>
                  <a:lnTo>
                    <a:pt x="836" y="103"/>
                  </a:lnTo>
                  <a:lnTo>
                    <a:pt x="837" y="103"/>
                  </a:lnTo>
                  <a:lnTo>
                    <a:pt x="838" y="104"/>
                  </a:lnTo>
                  <a:lnTo>
                    <a:pt x="838" y="105"/>
                  </a:lnTo>
                  <a:lnTo>
                    <a:pt x="839" y="105"/>
                  </a:lnTo>
                  <a:lnTo>
                    <a:pt x="839" y="106"/>
                  </a:lnTo>
                  <a:lnTo>
                    <a:pt x="840" y="106"/>
                  </a:lnTo>
                  <a:lnTo>
                    <a:pt x="840" y="107"/>
                  </a:lnTo>
                  <a:lnTo>
                    <a:pt x="840" y="109"/>
                  </a:lnTo>
                  <a:lnTo>
                    <a:pt x="841" y="109"/>
                  </a:lnTo>
                  <a:lnTo>
                    <a:pt x="843" y="110"/>
                  </a:lnTo>
                  <a:lnTo>
                    <a:pt x="845" y="112"/>
                  </a:lnTo>
                  <a:lnTo>
                    <a:pt x="846" y="112"/>
                  </a:lnTo>
                  <a:lnTo>
                    <a:pt x="847" y="112"/>
                  </a:lnTo>
                  <a:lnTo>
                    <a:pt x="847" y="111"/>
                  </a:lnTo>
                  <a:lnTo>
                    <a:pt x="848" y="111"/>
                  </a:lnTo>
                  <a:lnTo>
                    <a:pt x="848" y="112"/>
                  </a:lnTo>
                  <a:lnTo>
                    <a:pt x="849" y="112"/>
                  </a:lnTo>
                  <a:lnTo>
                    <a:pt x="851" y="112"/>
                  </a:lnTo>
                  <a:lnTo>
                    <a:pt x="852" y="112"/>
                  </a:lnTo>
                  <a:lnTo>
                    <a:pt x="851" y="113"/>
                  </a:lnTo>
                  <a:lnTo>
                    <a:pt x="849" y="118"/>
                  </a:lnTo>
                  <a:lnTo>
                    <a:pt x="849" y="119"/>
                  </a:lnTo>
                  <a:lnTo>
                    <a:pt x="851" y="119"/>
                  </a:lnTo>
                  <a:lnTo>
                    <a:pt x="851" y="120"/>
                  </a:lnTo>
                  <a:lnTo>
                    <a:pt x="851" y="121"/>
                  </a:lnTo>
                  <a:lnTo>
                    <a:pt x="852" y="121"/>
                  </a:lnTo>
                  <a:lnTo>
                    <a:pt x="853" y="120"/>
                  </a:lnTo>
                  <a:lnTo>
                    <a:pt x="853" y="121"/>
                  </a:lnTo>
                  <a:lnTo>
                    <a:pt x="853" y="122"/>
                  </a:lnTo>
                  <a:lnTo>
                    <a:pt x="853" y="123"/>
                  </a:lnTo>
                  <a:lnTo>
                    <a:pt x="854" y="123"/>
                  </a:lnTo>
                  <a:lnTo>
                    <a:pt x="854" y="125"/>
                  </a:lnTo>
                  <a:lnTo>
                    <a:pt x="854" y="126"/>
                  </a:lnTo>
                  <a:lnTo>
                    <a:pt x="853" y="126"/>
                  </a:lnTo>
                  <a:lnTo>
                    <a:pt x="853" y="127"/>
                  </a:lnTo>
                  <a:lnTo>
                    <a:pt x="853" y="128"/>
                  </a:lnTo>
                  <a:lnTo>
                    <a:pt x="852" y="128"/>
                  </a:lnTo>
                  <a:lnTo>
                    <a:pt x="852" y="129"/>
                  </a:lnTo>
                  <a:lnTo>
                    <a:pt x="852" y="130"/>
                  </a:lnTo>
                  <a:lnTo>
                    <a:pt x="854" y="134"/>
                  </a:lnTo>
                  <a:lnTo>
                    <a:pt x="855" y="134"/>
                  </a:lnTo>
                  <a:lnTo>
                    <a:pt x="855" y="136"/>
                  </a:lnTo>
                  <a:lnTo>
                    <a:pt x="855" y="137"/>
                  </a:lnTo>
                  <a:lnTo>
                    <a:pt x="855" y="138"/>
                  </a:lnTo>
                  <a:lnTo>
                    <a:pt x="856" y="138"/>
                  </a:lnTo>
                  <a:lnTo>
                    <a:pt x="857" y="138"/>
                  </a:lnTo>
                  <a:lnTo>
                    <a:pt x="857" y="139"/>
                  </a:lnTo>
                  <a:lnTo>
                    <a:pt x="858" y="139"/>
                  </a:lnTo>
                  <a:lnTo>
                    <a:pt x="858" y="138"/>
                  </a:lnTo>
                  <a:lnTo>
                    <a:pt x="860" y="138"/>
                  </a:lnTo>
                  <a:lnTo>
                    <a:pt x="863" y="137"/>
                  </a:lnTo>
                  <a:lnTo>
                    <a:pt x="864" y="138"/>
                  </a:lnTo>
                  <a:lnTo>
                    <a:pt x="865" y="139"/>
                  </a:lnTo>
                  <a:lnTo>
                    <a:pt x="866" y="139"/>
                  </a:lnTo>
                  <a:lnTo>
                    <a:pt x="866" y="138"/>
                  </a:lnTo>
                  <a:lnTo>
                    <a:pt x="869" y="138"/>
                  </a:lnTo>
                  <a:lnTo>
                    <a:pt x="870" y="138"/>
                  </a:lnTo>
                  <a:lnTo>
                    <a:pt x="870" y="139"/>
                  </a:lnTo>
                  <a:lnTo>
                    <a:pt x="871" y="139"/>
                  </a:lnTo>
                  <a:lnTo>
                    <a:pt x="871" y="138"/>
                  </a:lnTo>
                  <a:lnTo>
                    <a:pt x="872" y="138"/>
                  </a:lnTo>
                  <a:lnTo>
                    <a:pt x="873" y="138"/>
                  </a:lnTo>
                  <a:lnTo>
                    <a:pt x="874" y="138"/>
                  </a:lnTo>
                  <a:lnTo>
                    <a:pt x="876" y="138"/>
                  </a:lnTo>
                  <a:lnTo>
                    <a:pt x="876" y="137"/>
                  </a:lnTo>
                  <a:lnTo>
                    <a:pt x="877" y="137"/>
                  </a:lnTo>
                  <a:lnTo>
                    <a:pt x="878" y="137"/>
                  </a:lnTo>
                  <a:lnTo>
                    <a:pt x="878" y="138"/>
                  </a:lnTo>
                  <a:lnTo>
                    <a:pt x="879" y="138"/>
                  </a:lnTo>
                  <a:lnTo>
                    <a:pt x="880" y="138"/>
                  </a:lnTo>
                  <a:lnTo>
                    <a:pt x="880" y="137"/>
                  </a:lnTo>
                  <a:lnTo>
                    <a:pt x="880" y="136"/>
                  </a:lnTo>
                  <a:lnTo>
                    <a:pt x="881" y="135"/>
                  </a:lnTo>
                  <a:lnTo>
                    <a:pt x="881" y="134"/>
                  </a:lnTo>
                  <a:lnTo>
                    <a:pt x="881" y="132"/>
                  </a:lnTo>
                  <a:lnTo>
                    <a:pt x="882" y="132"/>
                  </a:lnTo>
                  <a:lnTo>
                    <a:pt x="883" y="132"/>
                  </a:lnTo>
                  <a:lnTo>
                    <a:pt x="885" y="132"/>
                  </a:lnTo>
                  <a:lnTo>
                    <a:pt x="885" y="131"/>
                  </a:lnTo>
                  <a:lnTo>
                    <a:pt x="886" y="131"/>
                  </a:lnTo>
                  <a:lnTo>
                    <a:pt x="887" y="130"/>
                  </a:lnTo>
                  <a:lnTo>
                    <a:pt x="887" y="129"/>
                  </a:lnTo>
                  <a:lnTo>
                    <a:pt x="888" y="129"/>
                  </a:lnTo>
                  <a:lnTo>
                    <a:pt x="889" y="129"/>
                  </a:lnTo>
                  <a:lnTo>
                    <a:pt x="890" y="129"/>
                  </a:lnTo>
                  <a:lnTo>
                    <a:pt x="891" y="129"/>
                  </a:lnTo>
                  <a:lnTo>
                    <a:pt x="893" y="129"/>
                  </a:lnTo>
                  <a:lnTo>
                    <a:pt x="894" y="129"/>
                  </a:lnTo>
                  <a:lnTo>
                    <a:pt x="895" y="129"/>
                  </a:lnTo>
                  <a:lnTo>
                    <a:pt x="895" y="128"/>
                  </a:lnTo>
                  <a:lnTo>
                    <a:pt x="896" y="128"/>
                  </a:lnTo>
                  <a:lnTo>
                    <a:pt x="896" y="127"/>
                  </a:lnTo>
                  <a:lnTo>
                    <a:pt x="897" y="127"/>
                  </a:lnTo>
                  <a:lnTo>
                    <a:pt x="897" y="126"/>
                  </a:lnTo>
                  <a:lnTo>
                    <a:pt x="898" y="126"/>
                  </a:lnTo>
                  <a:lnTo>
                    <a:pt x="899" y="126"/>
                  </a:lnTo>
                  <a:lnTo>
                    <a:pt x="900" y="126"/>
                  </a:lnTo>
                  <a:lnTo>
                    <a:pt x="902" y="125"/>
                  </a:lnTo>
                  <a:lnTo>
                    <a:pt x="903" y="125"/>
                  </a:lnTo>
                  <a:lnTo>
                    <a:pt x="904" y="123"/>
                  </a:lnTo>
                  <a:lnTo>
                    <a:pt x="907" y="123"/>
                  </a:lnTo>
                  <a:lnTo>
                    <a:pt x="908" y="123"/>
                  </a:lnTo>
                  <a:lnTo>
                    <a:pt x="910" y="123"/>
                  </a:lnTo>
                  <a:lnTo>
                    <a:pt x="910" y="125"/>
                  </a:lnTo>
                  <a:lnTo>
                    <a:pt x="911" y="126"/>
                  </a:lnTo>
                  <a:lnTo>
                    <a:pt x="912" y="126"/>
                  </a:lnTo>
                  <a:lnTo>
                    <a:pt x="912" y="127"/>
                  </a:lnTo>
                  <a:lnTo>
                    <a:pt x="912" y="129"/>
                  </a:lnTo>
                  <a:lnTo>
                    <a:pt x="911" y="129"/>
                  </a:lnTo>
                  <a:lnTo>
                    <a:pt x="910" y="130"/>
                  </a:lnTo>
                  <a:lnTo>
                    <a:pt x="910" y="131"/>
                  </a:lnTo>
                  <a:lnTo>
                    <a:pt x="911" y="132"/>
                  </a:lnTo>
                  <a:lnTo>
                    <a:pt x="910" y="134"/>
                  </a:lnTo>
                  <a:lnTo>
                    <a:pt x="911" y="134"/>
                  </a:lnTo>
                  <a:lnTo>
                    <a:pt x="911" y="135"/>
                  </a:lnTo>
                  <a:lnTo>
                    <a:pt x="912" y="135"/>
                  </a:lnTo>
                  <a:lnTo>
                    <a:pt x="912" y="136"/>
                  </a:lnTo>
                  <a:lnTo>
                    <a:pt x="913" y="137"/>
                  </a:lnTo>
                  <a:lnTo>
                    <a:pt x="913" y="138"/>
                  </a:lnTo>
                  <a:lnTo>
                    <a:pt x="912" y="139"/>
                  </a:lnTo>
                  <a:lnTo>
                    <a:pt x="912" y="140"/>
                  </a:lnTo>
                  <a:lnTo>
                    <a:pt x="911" y="142"/>
                  </a:lnTo>
                  <a:lnTo>
                    <a:pt x="910" y="143"/>
                  </a:lnTo>
                  <a:lnTo>
                    <a:pt x="910" y="144"/>
                  </a:lnTo>
                  <a:lnTo>
                    <a:pt x="908" y="144"/>
                  </a:lnTo>
                  <a:lnTo>
                    <a:pt x="907" y="144"/>
                  </a:lnTo>
                  <a:lnTo>
                    <a:pt x="906" y="144"/>
                  </a:lnTo>
                  <a:lnTo>
                    <a:pt x="906" y="145"/>
                  </a:lnTo>
                  <a:lnTo>
                    <a:pt x="905" y="145"/>
                  </a:lnTo>
                  <a:lnTo>
                    <a:pt x="905" y="146"/>
                  </a:lnTo>
                  <a:lnTo>
                    <a:pt x="904" y="146"/>
                  </a:lnTo>
                  <a:lnTo>
                    <a:pt x="904" y="147"/>
                  </a:lnTo>
                  <a:lnTo>
                    <a:pt x="904" y="148"/>
                  </a:lnTo>
                  <a:lnTo>
                    <a:pt x="904" y="149"/>
                  </a:lnTo>
                  <a:lnTo>
                    <a:pt x="904" y="151"/>
                  </a:lnTo>
                  <a:lnTo>
                    <a:pt x="905" y="151"/>
                  </a:lnTo>
                  <a:lnTo>
                    <a:pt x="905" y="152"/>
                  </a:lnTo>
                  <a:lnTo>
                    <a:pt x="904" y="152"/>
                  </a:lnTo>
                  <a:lnTo>
                    <a:pt x="903" y="152"/>
                  </a:lnTo>
                  <a:lnTo>
                    <a:pt x="903" y="153"/>
                  </a:lnTo>
                  <a:lnTo>
                    <a:pt x="903" y="154"/>
                  </a:lnTo>
                  <a:lnTo>
                    <a:pt x="903" y="155"/>
                  </a:lnTo>
                  <a:lnTo>
                    <a:pt x="902" y="157"/>
                  </a:lnTo>
                  <a:lnTo>
                    <a:pt x="902" y="159"/>
                  </a:lnTo>
                  <a:lnTo>
                    <a:pt x="902" y="160"/>
                  </a:lnTo>
                  <a:lnTo>
                    <a:pt x="902" y="161"/>
                  </a:lnTo>
                  <a:lnTo>
                    <a:pt x="902" y="162"/>
                  </a:lnTo>
                  <a:lnTo>
                    <a:pt x="900" y="162"/>
                  </a:lnTo>
                  <a:lnTo>
                    <a:pt x="900" y="163"/>
                  </a:lnTo>
                  <a:lnTo>
                    <a:pt x="899" y="163"/>
                  </a:lnTo>
                  <a:lnTo>
                    <a:pt x="899" y="164"/>
                  </a:lnTo>
                  <a:lnTo>
                    <a:pt x="899" y="165"/>
                  </a:lnTo>
                  <a:lnTo>
                    <a:pt x="899" y="167"/>
                  </a:lnTo>
                  <a:lnTo>
                    <a:pt x="900" y="167"/>
                  </a:lnTo>
                  <a:lnTo>
                    <a:pt x="900" y="168"/>
                  </a:lnTo>
                  <a:lnTo>
                    <a:pt x="899" y="168"/>
                  </a:lnTo>
                  <a:lnTo>
                    <a:pt x="899" y="169"/>
                  </a:lnTo>
                  <a:lnTo>
                    <a:pt x="900" y="169"/>
                  </a:lnTo>
                  <a:lnTo>
                    <a:pt x="899" y="169"/>
                  </a:lnTo>
                  <a:lnTo>
                    <a:pt x="899" y="170"/>
                  </a:lnTo>
                  <a:lnTo>
                    <a:pt x="899" y="171"/>
                  </a:lnTo>
                  <a:lnTo>
                    <a:pt x="898" y="171"/>
                  </a:lnTo>
                  <a:lnTo>
                    <a:pt x="897" y="172"/>
                  </a:lnTo>
                  <a:lnTo>
                    <a:pt x="897" y="173"/>
                  </a:lnTo>
                  <a:lnTo>
                    <a:pt x="897" y="174"/>
                  </a:lnTo>
                  <a:lnTo>
                    <a:pt x="896" y="177"/>
                  </a:lnTo>
                  <a:lnTo>
                    <a:pt x="896" y="178"/>
                  </a:lnTo>
                  <a:lnTo>
                    <a:pt x="895" y="178"/>
                  </a:lnTo>
                  <a:lnTo>
                    <a:pt x="894" y="178"/>
                  </a:lnTo>
                  <a:lnTo>
                    <a:pt x="894" y="179"/>
                  </a:lnTo>
                  <a:lnTo>
                    <a:pt x="894" y="180"/>
                  </a:lnTo>
                  <a:lnTo>
                    <a:pt x="894" y="181"/>
                  </a:lnTo>
                  <a:lnTo>
                    <a:pt x="893" y="181"/>
                  </a:lnTo>
                  <a:lnTo>
                    <a:pt x="894" y="182"/>
                  </a:lnTo>
                  <a:lnTo>
                    <a:pt x="894" y="184"/>
                  </a:lnTo>
                  <a:lnTo>
                    <a:pt x="893" y="184"/>
                  </a:lnTo>
                  <a:lnTo>
                    <a:pt x="893" y="185"/>
                  </a:lnTo>
                  <a:lnTo>
                    <a:pt x="891" y="185"/>
                  </a:lnTo>
                  <a:lnTo>
                    <a:pt x="890" y="185"/>
                  </a:lnTo>
                  <a:lnTo>
                    <a:pt x="890" y="186"/>
                  </a:lnTo>
                  <a:lnTo>
                    <a:pt x="889" y="186"/>
                  </a:lnTo>
                  <a:lnTo>
                    <a:pt x="888" y="187"/>
                  </a:lnTo>
                  <a:lnTo>
                    <a:pt x="888" y="188"/>
                  </a:lnTo>
                  <a:lnTo>
                    <a:pt x="888" y="190"/>
                  </a:lnTo>
                  <a:lnTo>
                    <a:pt x="888" y="192"/>
                  </a:lnTo>
                  <a:lnTo>
                    <a:pt x="888" y="193"/>
                  </a:lnTo>
                  <a:lnTo>
                    <a:pt x="888" y="194"/>
                  </a:lnTo>
                  <a:lnTo>
                    <a:pt x="888" y="195"/>
                  </a:lnTo>
                  <a:lnTo>
                    <a:pt x="887" y="195"/>
                  </a:lnTo>
                  <a:lnTo>
                    <a:pt x="886" y="196"/>
                  </a:lnTo>
                  <a:lnTo>
                    <a:pt x="883" y="195"/>
                  </a:lnTo>
                  <a:lnTo>
                    <a:pt x="878" y="194"/>
                  </a:lnTo>
                  <a:lnTo>
                    <a:pt x="871" y="192"/>
                  </a:lnTo>
                  <a:lnTo>
                    <a:pt x="870" y="192"/>
                  </a:lnTo>
                  <a:lnTo>
                    <a:pt x="870" y="190"/>
                  </a:lnTo>
                  <a:lnTo>
                    <a:pt x="870" y="189"/>
                  </a:lnTo>
                  <a:lnTo>
                    <a:pt x="869" y="189"/>
                  </a:lnTo>
                  <a:lnTo>
                    <a:pt x="869" y="190"/>
                  </a:lnTo>
                  <a:lnTo>
                    <a:pt x="868" y="192"/>
                  </a:lnTo>
                  <a:lnTo>
                    <a:pt x="868" y="193"/>
                  </a:lnTo>
                  <a:lnTo>
                    <a:pt x="866" y="193"/>
                  </a:lnTo>
                  <a:lnTo>
                    <a:pt x="865" y="193"/>
                  </a:lnTo>
                  <a:lnTo>
                    <a:pt x="865" y="194"/>
                  </a:lnTo>
                  <a:lnTo>
                    <a:pt x="865" y="195"/>
                  </a:lnTo>
                  <a:lnTo>
                    <a:pt x="863" y="197"/>
                  </a:lnTo>
                  <a:lnTo>
                    <a:pt x="862" y="197"/>
                  </a:lnTo>
                  <a:lnTo>
                    <a:pt x="861" y="197"/>
                  </a:lnTo>
                  <a:lnTo>
                    <a:pt x="861" y="198"/>
                  </a:lnTo>
                  <a:lnTo>
                    <a:pt x="860" y="198"/>
                  </a:lnTo>
                  <a:lnTo>
                    <a:pt x="858" y="198"/>
                  </a:lnTo>
                  <a:lnTo>
                    <a:pt x="857" y="198"/>
                  </a:lnTo>
                  <a:lnTo>
                    <a:pt x="857" y="199"/>
                  </a:lnTo>
                  <a:lnTo>
                    <a:pt x="856" y="199"/>
                  </a:lnTo>
                  <a:lnTo>
                    <a:pt x="855" y="199"/>
                  </a:lnTo>
                  <a:lnTo>
                    <a:pt x="855" y="201"/>
                  </a:lnTo>
                  <a:lnTo>
                    <a:pt x="856" y="202"/>
                  </a:lnTo>
                  <a:lnTo>
                    <a:pt x="857" y="202"/>
                  </a:lnTo>
                  <a:lnTo>
                    <a:pt x="857" y="203"/>
                  </a:lnTo>
                  <a:lnTo>
                    <a:pt x="858" y="210"/>
                  </a:lnTo>
                  <a:lnTo>
                    <a:pt x="861" y="217"/>
                  </a:lnTo>
                  <a:lnTo>
                    <a:pt x="860" y="217"/>
                  </a:lnTo>
                  <a:lnTo>
                    <a:pt x="860" y="218"/>
                  </a:lnTo>
                  <a:lnTo>
                    <a:pt x="860" y="219"/>
                  </a:lnTo>
                  <a:lnTo>
                    <a:pt x="860" y="220"/>
                  </a:lnTo>
                  <a:lnTo>
                    <a:pt x="860" y="222"/>
                  </a:lnTo>
                  <a:lnTo>
                    <a:pt x="858" y="222"/>
                  </a:lnTo>
                  <a:lnTo>
                    <a:pt x="860" y="223"/>
                  </a:lnTo>
                  <a:lnTo>
                    <a:pt x="860" y="224"/>
                  </a:lnTo>
                  <a:lnTo>
                    <a:pt x="860" y="226"/>
                  </a:lnTo>
                  <a:lnTo>
                    <a:pt x="860" y="227"/>
                  </a:lnTo>
                  <a:lnTo>
                    <a:pt x="858" y="227"/>
                  </a:lnTo>
                  <a:lnTo>
                    <a:pt x="858" y="228"/>
                  </a:lnTo>
                  <a:lnTo>
                    <a:pt x="861" y="229"/>
                  </a:lnTo>
                  <a:lnTo>
                    <a:pt x="861" y="230"/>
                  </a:lnTo>
                  <a:lnTo>
                    <a:pt x="861" y="231"/>
                  </a:lnTo>
                  <a:lnTo>
                    <a:pt x="860" y="231"/>
                  </a:lnTo>
                  <a:lnTo>
                    <a:pt x="860" y="232"/>
                  </a:lnTo>
                  <a:lnTo>
                    <a:pt x="860" y="234"/>
                  </a:lnTo>
                  <a:lnTo>
                    <a:pt x="858" y="234"/>
                  </a:lnTo>
                  <a:lnTo>
                    <a:pt x="858" y="235"/>
                  </a:lnTo>
                  <a:lnTo>
                    <a:pt x="860" y="235"/>
                  </a:lnTo>
                  <a:lnTo>
                    <a:pt x="860" y="236"/>
                  </a:lnTo>
                  <a:lnTo>
                    <a:pt x="858" y="236"/>
                  </a:lnTo>
                  <a:lnTo>
                    <a:pt x="858" y="237"/>
                  </a:lnTo>
                  <a:lnTo>
                    <a:pt x="857" y="237"/>
                  </a:lnTo>
                  <a:lnTo>
                    <a:pt x="857" y="238"/>
                  </a:lnTo>
                  <a:lnTo>
                    <a:pt x="857" y="239"/>
                  </a:lnTo>
                  <a:lnTo>
                    <a:pt x="858" y="239"/>
                  </a:lnTo>
                  <a:lnTo>
                    <a:pt x="858" y="240"/>
                  </a:lnTo>
                  <a:lnTo>
                    <a:pt x="857" y="240"/>
                  </a:lnTo>
                  <a:lnTo>
                    <a:pt x="856" y="240"/>
                  </a:lnTo>
                  <a:lnTo>
                    <a:pt x="856" y="241"/>
                  </a:lnTo>
                  <a:lnTo>
                    <a:pt x="854" y="241"/>
                  </a:lnTo>
                  <a:lnTo>
                    <a:pt x="854" y="240"/>
                  </a:lnTo>
                  <a:lnTo>
                    <a:pt x="853" y="240"/>
                  </a:lnTo>
                  <a:lnTo>
                    <a:pt x="853" y="241"/>
                  </a:lnTo>
                  <a:lnTo>
                    <a:pt x="852" y="241"/>
                  </a:lnTo>
                  <a:lnTo>
                    <a:pt x="851" y="241"/>
                  </a:lnTo>
                  <a:lnTo>
                    <a:pt x="849" y="243"/>
                  </a:lnTo>
                  <a:lnTo>
                    <a:pt x="847" y="244"/>
                  </a:lnTo>
                  <a:lnTo>
                    <a:pt x="847" y="245"/>
                  </a:lnTo>
                  <a:lnTo>
                    <a:pt x="848" y="245"/>
                  </a:lnTo>
                  <a:lnTo>
                    <a:pt x="849" y="245"/>
                  </a:lnTo>
                  <a:lnTo>
                    <a:pt x="851" y="246"/>
                  </a:lnTo>
                  <a:lnTo>
                    <a:pt x="851" y="247"/>
                  </a:lnTo>
                  <a:lnTo>
                    <a:pt x="849" y="247"/>
                  </a:lnTo>
                  <a:lnTo>
                    <a:pt x="849" y="246"/>
                  </a:lnTo>
                  <a:lnTo>
                    <a:pt x="848" y="246"/>
                  </a:lnTo>
                  <a:lnTo>
                    <a:pt x="848" y="247"/>
                  </a:lnTo>
                  <a:lnTo>
                    <a:pt x="848" y="246"/>
                  </a:lnTo>
                  <a:lnTo>
                    <a:pt x="847" y="246"/>
                  </a:lnTo>
                  <a:lnTo>
                    <a:pt x="846" y="245"/>
                  </a:lnTo>
                  <a:lnTo>
                    <a:pt x="846" y="244"/>
                  </a:lnTo>
                  <a:lnTo>
                    <a:pt x="845" y="244"/>
                  </a:lnTo>
                  <a:lnTo>
                    <a:pt x="845" y="243"/>
                  </a:lnTo>
                  <a:lnTo>
                    <a:pt x="845" y="240"/>
                  </a:lnTo>
                  <a:lnTo>
                    <a:pt x="844" y="240"/>
                  </a:lnTo>
                  <a:lnTo>
                    <a:pt x="843" y="239"/>
                  </a:lnTo>
                  <a:lnTo>
                    <a:pt x="844" y="239"/>
                  </a:lnTo>
                  <a:lnTo>
                    <a:pt x="844" y="238"/>
                  </a:lnTo>
                  <a:lnTo>
                    <a:pt x="843" y="238"/>
                  </a:lnTo>
                  <a:lnTo>
                    <a:pt x="843" y="239"/>
                  </a:lnTo>
                  <a:lnTo>
                    <a:pt x="841" y="239"/>
                  </a:lnTo>
                  <a:lnTo>
                    <a:pt x="840" y="238"/>
                  </a:lnTo>
                  <a:lnTo>
                    <a:pt x="840" y="239"/>
                  </a:lnTo>
                  <a:lnTo>
                    <a:pt x="839" y="239"/>
                  </a:lnTo>
                  <a:lnTo>
                    <a:pt x="839" y="240"/>
                  </a:lnTo>
                  <a:lnTo>
                    <a:pt x="838" y="241"/>
                  </a:lnTo>
                  <a:lnTo>
                    <a:pt x="838" y="243"/>
                  </a:lnTo>
                  <a:lnTo>
                    <a:pt x="838" y="244"/>
                  </a:lnTo>
                  <a:lnTo>
                    <a:pt x="838" y="245"/>
                  </a:lnTo>
                  <a:lnTo>
                    <a:pt x="838" y="246"/>
                  </a:lnTo>
                  <a:lnTo>
                    <a:pt x="838" y="247"/>
                  </a:lnTo>
                  <a:lnTo>
                    <a:pt x="838" y="248"/>
                  </a:lnTo>
                  <a:lnTo>
                    <a:pt x="837" y="249"/>
                  </a:lnTo>
                  <a:lnTo>
                    <a:pt x="836" y="249"/>
                  </a:lnTo>
                  <a:lnTo>
                    <a:pt x="836" y="251"/>
                  </a:lnTo>
                  <a:lnTo>
                    <a:pt x="835" y="251"/>
                  </a:lnTo>
                  <a:lnTo>
                    <a:pt x="834" y="251"/>
                  </a:lnTo>
                  <a:lnTo>
                    <a:pt x="834" y="249"/>
                  </a:lnTo>
                  <a:lnTo>
                    <a:pt x="832" y="249"/>
                  </a:lnTo>
                  <a:lnTo>
                    <a:pt x="831" y="249"/>
                  </a:lnTo>
                  <a:lnTo>
                    <a:pt x="832" y="249"/>
                  </a:lnTo>
                  <a:lnTo>
                    <a:pt x="831" y="251"/>
                  </a:lnTo>
                  <a:lnTo>
                    <a:pt x="831" y="249"/>
                  </a:lnTo>
                  <a:lnTo>
                    <a:pt x="831" y="251"/>
                  </a:lnTo>
                  <a:lnTo>
                    <a:pt x="830" y="251"/>
                  </a:lnTo>
                  <a:lnTo>
                    <a:pt x="830" y="252"/>
                  </a:lnTo>
                  <a:lnTo>
                    <a:pt x="829" y="252"/>
                  </a:lnTo>
                  <a:lnTo>
                    <a:pt x="830" y="252"/>
                  </a:lnTo>
                  <a:lnTo>
                    <a:pt x="830" y="253"/>
                  </a:lnTo>
                  <a:lnTo>
                    <a:pt x="829" y="253"/>
                  </a:lnTo>
                  <a:lnTo>
                    <a:pt x="829" y="254"/>
                  </a:lnTo>
                  <a:lnTo>
                    <a:pt x="830" y="254"/>
                  </a:lnTo>
                  <a:lnTo>
                    <a:pt x="829" y="254"/>
                  </a:lnTo>
                  <a:lnTo>
                    <a:pt x="829" y="255"/>
                  </a:lnTo>
                  <a:lnTo>
                    <a:pt x="828" y="255"/>
                  </a:lnTo>
                  <a:lnTo>
                    <a:pt x="828" y="256"/>
                  </a:lnTo>
                  <a:lnTo>
                    <a:pt x="827" y="256"/>
                  </a:lnTo>
                  <a:lnTo>
                    <a:pt x="826" y="256"/>
                  </a:lnTo>
                  <a:lnTo>
                    <a:pt x="826" y="257"/>
                  </a:lnTo>
                  <a:lnTo>
                    <a:pt x="824" y="257"/>
                  </a:lnTo>
                  <a:lnTo>
                    <a:pt x="822" y="257"/>
                  </a:lnTo>
                  <a:lnTo>
                    <a:pt x="821" y="257"/>
                  </a:lnTo>
                  <a:lnTo>
                    <a:pt x="821" y="259"/>
                  </a:lnTo>
                  <a:lnTo>
                    <a:pt x="820" y="259"/>
                  </a:lnTo>
                  <a:lnTo>
                    <a:pt x="819" y="259"/>
                  </a:lnTo>
                  <a:lnTo>
                    <a:pt x="818" y="259"/>
                  </a:lnTo>
                  <a:lnTo>
                    <a:pt x="818" y="257"/>
                  </a:lnTo>
                  <a:lnTo>
                    <a:pt x="815" y="257"/>
                  </a:lnTo>
                  <a:lnTo>
                    <a:pt x="813" y="259"/>
                  </a:lnTo>
                  <a:lnTo>
                    <a:pt x="812" y="259"/>
                  </a:lnTo>
                  <a:lnTo>
                    <a:pt x="812" y="260"/>
                  </a:lnTo>
                  <a:lnTo>
                    <a:pt x="812" y="261"/>
                  </a:lnTo>
                  <a:lnTo>
                    <a:pt x="813" y="262"/>
                  </a:lnTo>
                  <a:lnTo>
                    <a:pt x="814" y="263"/>
                  </a:lnTo>
                  <a:lnTo>
                    <a:pt x="814" y="264"/>
                  </a:lnTo>
                  <a:lnTo>
                    <a:pt x="815" y="265"/>
                  </a:lnTo>
                  <a:lnTo>
                    <a:pt x="815" y="266"/>
                  </a:lnTo>
                  <a:lnTo>
                    <a:pt x="816" y="266"/>
                  </a:lnTo>
                  <a:lnTo>
                    <a:pt x="816" y="268"/>
                  </a:lnTo>
                  <a:lnTo>
                    <a:pt x="814" y="270"/>
                  </a:lnTo>
                  <a:lnTo>
                    <a:pt x="814" y="271"/>
                  </a:lnTo>
                  <a:lnTo>
                    <a:pt x="813" y="271"/>
                  </a:lnTo>
                  <a:lnTo>
                    <a:pt x="813" y="270"/>
                  </a:lnTo>
                  <a:lnTo>
                    <a:pt x="813" y="271"/>
                  </a:lnTo>
                  <a:lnTo>
                    <a:pt x="812" y="270"/>
                  </a:lnTo>
                  <a:lnTo>
                    <a:pt x="812" y="269"/>
                  </a:lnTo>
                  <a:lnTo>
                    <a:pt x="812" y="270"/>
                  </a:lnTo>
                  <a:lnTo>
                    <a:pt x="811" y="270"/>
                  </a:lnTo>
                  <a:lnTo>
                    <a:pt x="811" y="269"/>
                  </a:lnTo>
                  <a:lnTo>
                    <a:pt x="810" y="269"/>
                  </a:lnTo>
                  <a:lnTo>
                    <a:pt x="810" y="270"/>
                  </a:lnTo>
                  <a:lnTo>
                    <a:pt x="809" y="270"/>
                  </a:lnTo>
                  <a:lnTo>
                    <a:pt x="807" y="270"/>
                  </a:lnTo>
                  <a:lnTo>
                    <a:pt x="806" y="270"/>
                  </a:lnTo>
                  <a:lnTo>
                    <a:pt x="805" y="269"/>
                  </a:lnTo>
                  <a:lnTo>
                    <a:pt x="804" y="269"/>
                  </a:lnTo>
                  <a:lnTo>
                    <a:pt x="803" y="269"/>
                  </a:lnTo>
                  <a:lnTo>
                    <a:pt x="802" y="269"/>
                  </a:lnTo>
                  <a:lnTo>
                    <a:pt x="801" y="269"/>
                  </a:lnTo>
                  <a:lnTo>
                    <a:pt x="801" y="268"/>
                  </a:lnTo>
                  <a:lnTo>
                    <a:pt x="799" y="268"/>
                  </a:lnTo>
                  <a:lnTo>
                    <a:pt x="798" y="268"/>
                  </a:lnTo>
                  <a:lnTo>
                    <a:pt x="798" y="266"/>
                  </a:lnTo>
                  <a:lnTo>
                    <a:pt x="799" y="266"/>
                  </a:lnTo>
                  <a:lnTo>
                    <a:pt x="798" y="266"/>
                  </a:lnTo>
                  <a:lnTo>
                    <a:pt x="798" y="265"/>
                  </a:lnTo>
                  <a:lnTo>
                    <a:pt x="797" y="265"/>
                  </a:lnTo>
                  <a:lnTo>
                    <a:pt x="798" y="265"/>
                  </a:lnTo>
                  <a:lnTo>
                    <a:pt x="798" y="264"/>
                  </a:lnTo>
                  <a:lnTo>
                    <a:pt x="797" y="264"/>
                  </a:lnTo>
                  <a:lnTo>
                    <a:pt x="797" y="263"/>
                  </a:lnTo>
                  <a:lnTo>
                    <a:pt x="796" y="263"/>
                  </a:lnTo>
                  <a:lnTo>
                    <a:pt x="796" y="262"/>
                  </a:lnTo>
                  <a:lnTo>
                    <a:pt x="795" y="262"/>
                  </a:lnTo>
                  <a:lnTo>
                    <a:pt x="795" y="263"/>
                  </a:lnTo>
                  <a:lnTo>
                    <a:pt x="794" y="264"/>
                  </a:lnTo>
                  <a:lnTo>
                    <a:pt x="793" y="264"/>
                  </a:lnTo>
                  <a:lnTo>
                    <a:pt x="793" y="263"/>
                  </a:lnTo>
                  <a:lnTo>
                    <a:pt x="792" y="264"/>
                  </a:lnTo>
                  <a:lnTo>
                    <a:pt x="793" y="264"/>
                  </a:lnTo>
                  <a:lnTo>
                    <a:pt x="792" y="265"/>
                  </a:lnTo>
                  <a:lnTo>
                    <a:pt x="790" y="265"/>
                  </a:lnTo>
                  <a:lnTo>
                    <a:pt x="790" y="266"/>
                  </a:lnTo>
                  <a:lnTo>
                    <a:pt x="790" y="268"/>
                  </a:lnTo>
                  <a:lnTo>
                    <a:pt x="790" y="269"/>
                  </a:lnTo>
                  <a:lnTo>
                    <a:pt x="789" y="270"/>
                  </a:lnTo>
                  <a:lnTo>
                    <a:pt x="789" y="271"/>
                  </a:lnTo>
                  <a:lnTo>
                    <a:pt x="788" y="271"/>
                  </a:lnTo>
                  <a:lnTo>
                    <a:pt x="788" y="272"/>
                  </a:lnTo>
                  <a:lnTo>
                    <a:pt x="787" y="273"/>
                  </a:lnTo>
                  <a:lnTo>
                    <a:pt x="787" y="274"/>
                  </a:lnTo>
                  <a:lnTo>
                    <a:pt x="786" y="276"/>
                  </a:lnTo>
                  <a:lnTo>
                    <a:pt x="784" y="277"/>
                  </a:lnTo>
                  <a:lnTo>
                    <a:pt x="784" y="278"/>
                  </a:lnTo>
                  <a:lnTo>
                    <a:pt x="782" y="279"/>
                  </a:lnTo>
                  <a:lnTo>
                    <a:pt x="782" y="280"/>
                  </a:lnTo>
                  <a:lnTo>
                    <a:pt x="781" y="280"/>
                  </a:lnTo>
                  <a:lnTo>
                    <a:pt x="782" y="280"/>
                  </a:lnTo>
                  <a:lnTo>
                    <a:pt x="781" y="280"/>
                  </a:lnTo>
                  <a:lnTo>
                    <a:pt x="781" y="281"/>
                  </a:lnTo>
                  <a:lnTo>
                    <a:pt x="780" y="280"/>
                  </a:lnTo>
                  <a:lnTo>
                    <a:pt x="779" y="281"/>
                  </a:lnTo>
                  <a:lnTo>
                    <a:pt x="779" y="280"/>
                  </a:lnTo>
                  <a:lnTo>
                    <a:pt x="778" y="280"/>
                  </a:lnTo>
                  <a:lnTo>
                    <a:pt x="778" y="281"/>
                  </a:lnTo>
                  <a:lnTo>
                    <a:pt x="777" y="281"/>
                  </a:lnTo>
                  <a:lnTo>
                    <a:pt x="777" y="282"/>
                  </a:lnTo>
                  <a:lnTo>
                    <a:pt x="777" y="284"/>
                  </a:lnTo>
                  <a:lnTo>
                    <a:pt x="776" y="284"/>
                  </a:lnTo>
                  <a:lnTo>
                    <a:pt x="776" y="282"/>
                  </a:lnTo>
                  <a:lnTo>
                    <a:pt x="776" y="284"/>
                  </a:lnTo>
                  <a:lnTo>
                    <a:pt x="774" y="284"/>
                  </a:lnTo>
                  <a:lnTo>
                    <a:pt x="773" y="285"/>
                  </a:lnTo>
                  <a:lnTo>
                    <a:pt x="773" y="286"/>
                  </a:lnTo>
                  <a:lnTo>
                    <a:pt x="772" y="286"/>
                  </a:lnTo>
                  <a:lnTo>
                    <a:pt x="771" y="286"/>
                  </a:lnTo>
                  <a:lnTo>
                    <a:pt x="770" y="286"/>
                  </a:lnTo>
                  <a:lnTo>
                    <a:pt x="770" y="287"/>
                  </a:lnTo>
                  <a:lnTo>
                    <a:pt x="769" y="287"/>
                  </a:lnTo>
                  <a:lnTo>
                    <a:pt x="768" y="287"/>
                  </a:lnTo>
                  <a:lnTo>
                    <a:pt x="768" y="288"/>
                  </a:lnTo>
                  <a:lnTo>
                    <a:pt x="768" y="289"/>
                  </a:lnTo>
                  <a:lnTo>
                    <a:pt x="767" y="289"/>
                  </a:lnTo>
                  <a:lnTo>
                    <a:pt x="765" y="289"/>
                  </a:lnTo>
                  <a:lnTo>
                    <a:pt x="765" y="288"/>
                  </a:lnTo>
                  <a:lnTo>
                    <a:pt x="765" y="289"/>
                  </a:lnTo>
                  <a:lnTo>
                    <a:pt x="764" y="289"/>
                  </a:lnTo>
                  <a:lnTo>
                    <a:pt x="764" y="290"/>
                  </a:lnTo>
                  <a:lnTo>
                    <a:pt x="763" y="290"/>
                  </a:lnTo>
                  <a:lnTo>
                    <a:pt x="763" y="291"/>
                  </a:lnTo>
                  <a:lnTo>
                    <a:pt x="762" y="293"/>
                  </a:lnTo>
                  <a:lnTo>
                    <a:pt x="761" y="293"/>
                  </a:lnTo>
                  <a:lnTo>
                    <a:pt x="760" y="294"/>
                  </a:lnTo>
                  <a:lnTo>
                    <a:pt x="757" y="296"/>
                  </a:lnTo>
                  <a:lnTo>
                    <a:pt x="757" y="297"/>
                  </a:lnTo>
                  <a:lnTo>
                    <a:pt x="757" y="298"/>
                  </a:lnTo>
                  <a:lnTo>
                    <a:pt x="756" y="298"/>
                  </a:lnTo>
                  <a:lnTo>
                    <a:pt x="756" y="299"/>
                  </a:lnTo>
                  <a:lnTo>
                    <a:pt x="755" y="301"/>
                  </a:lnTo>
                  <a:lnTo>
                    <a:pt x="754" y="301"/>
                  </a:lnTo>
                  <a:lnTo>
                    <a:pt x="754" y="302"/>
                  </a:lnTo>
                  <a:lnTo>
                    <a:pt x="753" y="301"/>
                  </a:lnTo>
                  <a:lnTo>
                    <a:pt x="753" y="302"/>
                  </a:lnTo>
                  <a:lnTo>
                    <a:pt x="752" y="302"/>
                  </a:lnTo>
                  <a:lnTo>
                    <a:pt x="751" y="301"/>
                  </a:lnTo>
                  <a:lnTo>
                    <a:pt x="751" y="302"/>
                  </a:lnTo>
                  <a:lnTo>
                    <a:pt x="750" y="302"/>
                  </a:lnTo>
                  <a:lnTo>
                    <a:pt x="748" y="302"/>
                  </a:lnTo>
                  <a:lnTo>
                    <a:pt x="747" y="301"/>
                  </a:lnTo>
                  <a:lnTo>
                    <a:pt x="747" y="299"/>
                  </a:lnTo>
                  <a:lnTo>
                    <a:pt x="746" y="299"/>
                  </a:lnTo>
                  <a:lnTo>
                    <a:pt x="746" y="301"/>
                  </a:lnTo>
                  <a:lnTo>
                    <a:pt x="746" y="302"/>
                  </a:lnTo>
                  <a:lnTo>
                    <a:pt x="745" y="303"/>
                  </a:lnTo>
                  <a:lnTo>
                    <a:pt x="745" y="302"/>
                  </a:lnTo>
                  <a:lnTo>
                    <a:pt x="744" y="303"/>
                  </a:lnTo>
                  <a:lnTo>
                    <a:pt x="743" y="303"/>
                  </a:lnTo>
                  <a:lnTo>
                    <a:pt x="743" y="302"/>
                  </a:lnTo>
                  <a:lnTo>
                    <a:pt x="744" y="302"/>
                  </a:lnTo>
                  <a:lnTo>
                    <a:pt x="743" y="302"/>
                  </a:lnTo>
                  <a:lnTo>
                    <a:pt x="742" y="303"/>
                  </a:lnTo>
                  <a:lnTo>
                    <a:pt x="742" y="302"/>
                  </a:lnTo>
                  <a:lnTo>
                    <a:pt x="740" y="302"/>
                  </a:lnTo>
                  <a:lnTo>
                    <a:pt x="742" y="303"/>
                  </a:lnTo>
                  <a:lnTo>
                    <a:pt x="740" y="303"/>
                  </a:lnTo>
                  <a:lnTo>
                    <a:pt x="742" y="304"/>
                  </a:lnTo>
                  <a:lnTo>
                    <a:pt x="740" y="304"/>
                  </a:lnTo>
                  <a:lnTo>
                    <a:pt x="739" y="304"/>
                  </a:lnTo>
                  <a:lnTo>
                    <a:pt x="738" y="304"/>
                  </a:lnTo>
                  <a:lnTo>
                    <a:pt x="737" y="304"/>
                  </a:lnTo>
                  <a:lnTo>
                    <a:pt x="737" y="305"/>
                  </a:lnTo>
                  <a:lnTo>
                    <a:pt x="736" y="305"/>
                  </a:lnTo>
                  <a:lnTo>
                    <a:pt x="735" y="305"/>
                  </a:lnTo>
                  <a:lnTo>
                    <a:pt x="734" y="306"/>
                  </a:lnTo>
                  <a:lnTo>
                    <a:pt x="733" y="307"/>
                  </a:lnTo>
                  <a:lnTo>
                    <a:pt x="731" y="307"/>
                  </a:lnTo>
                  <a:lnTo>
                    <a:pt x="731" y="308"/>
                  </a:lnTo>
                  <a:lnTo>
                    <a:pt x="730" y="308"/>
                  </a:lnTo>
                  <a:lnTo>
                    <a:pt x="729" y="310"/>
                  </a:lnTo>
                  <a:lnTo>
                    <a:pt x="728" y="310"/>
                  </a:lnTo>
                  <a:lnTo>
                    <a:pt x="727" y="310"/>
                  </a:lnTo>
                  <a:lnTo>
                    <a:pt x="727" y="311"/>
                  </a:lnTo>
                  <a:lnTo>
                    <a:pt x="726" y="311"/>
                  </a:lnTo>
                  <a:lnTo>
                    <a:pt x="726" y="312"/>
                  </a:lnTo>
                  <a:lnTo>
                    <a:pt x="726" y="313"/>
                  </a:lnTo>
                  <a:lnTo>
                    <a:pt x="723" y="313"/>
                  </a:lnTo>
                  <a:lnTo>
                    <a:pt x="723" y="314"/>
                  </a:lnTo>
                  <a:lnTo>
                    <a:pt x="725" y="314"/>
                  </a:lnTo>
                  <a:lnTo>
                    <a:pt x="723" y="315"/>
                  </a:lnTo>
                  <a:lnTo>
                    <a:pt x="722" y="315"/>
                  </a:lnTo>
                  <a:lnTo>
                    <a:pt x="723" y="316"/>
                  </a:lnTo>
                  <a:lnTo>
                    <a:pt x="722" y="316"/>
                  </a:lnTo>
                  <a:lnTo>
                    <a:pt x="721" y="316"/>
                  </a:lnTo>
                  <a:lnTo>
                    <a:pt x="720" y="316"/>
                  </a:lnTo>
                  <a:lnTo>
                    <a:pt x="721" y="316"/>
                  </a:lnTo>
                  <a:lnTo>
                    <a:pt x="721" y="318"/>
                  </a:lnTo>
                  <a:lnTo>
                    <a:pt x="720" y="316"/>
                  </a:lnTo>
                  <a:lnTo>
                    <a:pt x="720" y="318"/>
                  </a:lnTo>
                  <a:lnTo>
                    <a:pt x="721" y="318"/>
                  </a:lnTo>
                  <a:lnTo>
                    <a:pt x="720" y="318"/>
                  </a:lnTo>
                  <a:lnTo>
                    <a:pt x="720" y="319"/>
                  </a:lnTo>
                  <a:lnTo>
                    <a:pt x="719" y="318"/>
                  </a:lnTo>
                  <a:lnTo>
                    <a:pt x="719" y="316"/>
                  </a:lnTo>
                  <a:lnTo>
                    <a:pt x="718" y="316"/>
                  </a:lnTo>
                  <a:lnTo>
                    <a:pt x="718" y="318"/>
                  </a:lnTo>
                  <a:lnTo>
                    <a:pt x="717" y="318"/>
                  </a:lnTo>
                  <a:lnTo>
                    <a:pt x="717" y="319"/>
                  </a:lnTo>
                  <a:lnTo>
                    <a:pt x="715" y="319"/>
                  </a:lnTo>
                  <a:lnTo>
                    <a:pt x="717" y="319"/>
                  </a:lnTo>
                  <a:lnTo>
                    <a:pt x="718" y="319"/>
                  </a:lnTo>
                  <a:lnTo>
                    <a:pt x="718" y="320"/>
                  </a:lnTo>
                  <a:lnTo>
                    <a:pt x="717" y="320"/>
                  </a:lnTo>
                  <a:lnTo>
                    <a:pt x="715" y="320"/>
                  </a:lnTo>
                  <a:lnTo>
                    <a:pt x="714" y="321"/>
                  </a:lnTo>
                  <a:lnTo>
                    <a:pt x="713" y="321"/>
                  </a:lnTo>
                  <a:lnTo>
                    <a:pt x="712" y="321"/>
                  </a:lnTo>
                  <a:lnTo>
                    <a:pt x="711" y="321"/>
                  </a:lnTo>
                  <a:lnTo>
                    <a:pt x="711" y="322"/>
                  </a:lnTo>
                  <a:lnTo>
                    <a:pt x="710" y="322"/>
                  </a:lnTo>
                  <a:lnTo>
                    <a:pt x="710" y="323"/>
                  </a:lnTo>
                  <a:lnTo>
                    <a:pt x="710" y="322"/>
                  </a:lnTo>
                  <a:lnTo>
                    <a:pt x="709" y="322"/>
                  </a:lnTo>
                  <a:lnTo>
                    <a:pt x="710" y="321"/>
                  </a:lnTo>
                  <a:lnTo>
                    <a:pt x="709" y="321"/>
                  </a:lnTo>
                  <a:lnTo>
                    <a:pt x="709" y="320"/>
                  </a:lnTo>
                  <a:lnTo>
                    <a:pt x="710" y="320"/>
                  </a:lnTo>
                  <a:lnTo>
                    <a:pt x="710" y="319"/>
                  </a:lnTo>
                  <a:lnTo>
                    <a:pt x="709" y="319"/>
                  </a:lnTo>
                  <a:lnTo>
                    <a:pt x="710" y="319"/>
                  </a:lnTo>
                  <a:lnTo>
                    <a:pt x="711" y="319"/>
                  </a:lnTo>
                  <a:lnTo>
                    <a:pt x="712" y="318"/>
                  </a:lnTo>
                  <a:lnTo>
                    <a:pt x="712" y="316"/>
                  </a:lnTo>
                  <a:lnTo>
                    <a:pt x="713" y="316"/>
                  </a:lnTo>
                  <a:lnTo>
                    <a:pt x="713" y="318"/>
                  </a:lnTo>
                  <a:lnTo>
                    <a:pt x="714" y="318"/>
                  </a:lnTo>
                  <a:lnTo>
                    <a:pt x="714" y="316"/>
                  </a:lnTo>
                  <a:lnTo>
                    <a:pt x="715" y="316"/>
                  </a:lnTo>
                  <a:lnTo>
                    <a:pt x="717" y="316"/>
                  </a:lnTo>
                  <a:lnTo>
                    <a:pt x="718" y="315"/>
                  </a:lnTo>
                  <a:lnTo>
                    <a:pt x="718" y="314"/>
                  </a:lnTo>
                  <a:lnTo>
                    <a:pt x="717" y="314"/>
                  </a:lnTo>
                  <a:lnTo>
                    <a:pt x="717" y="313"/>
                  </a:lnTo>
                  <a:lnTo>
                    <a:pt x="717" y="312"/>
                  </a:lnTo>
                  <a:lnTo>
                    <a:pt x="718" y="312"/>
                  </a:lnTo>
                  <a:lnTo>
                    <a:pt x="718" y="311"/>
                  </a:lnTo>
                  <a:lnTo>
                    <a:pt x="719" y="311"/>
                  </a:lnTo>
                  <a:lnTo>
                    <a:pt x="719" y="310"/>
                  </a:lnTo>
                  <a:lnTo>
                    <a:pt x="720" y="311"/>
                  </a:lnTo>
                  <a:lnTo>
                    <a:pt x="721" y="310"/>
                  </a:lnTo>
                  <a:lnTo>
                    <a:pt x="720" y="310"/>
                  </a:lnTo>
                  <a:lnTo>
                    <a:pt x="719" y="310"/>
                  </a:lnTo>
                  <a:lnTo>
                    <a:pt x="718" y="310"/>
                  </a:lnTo>
                  <a:lnTo>
                    <a:pt x="715" y="311"/>
                  </a:lnTo>
                  <a:lnTo>
                    <a:pt x="714" y="310"/>
                  </a:lnTo>
                  <a:lnTo>
                    <a:pt x="714" y="308"/>
                  </a:lnTo>
                  <a:lnTo>
                    <a:pt x="713" y="307"/>
                  </a:lnTo>
                  <a:lnTo>
                    <a:pt x="712" y="307"/>
                  </a:lnTo>
                  <a:lnTo>
                    <a:pt x="711" y="307"/>
                  </a:lnTo>
                  <a:lnTo>
                    <a:pt x="711" y="306"/>
                  </a:lnTo>
                  <a:lnTo>
                    <a:pt x="712" y="306"/>
                  </a:lnTo>
                  <a:lnTo>
                    <a:pt x="713" y="306"/>
                  </a:lnTo>
                  <a:lnTo>
                    <a:pt x="714" y="305"/>
                  </a:lnTo>
                  <a:lnTo>
                    <a:pt x="715" y="305"/>
                  </a:lnTo>
                  <a:lnTo>
                    <a:pt x="715" y="304"/>
                  </a:lnTo>
                  <a:lnTo>
                    <a:pt x="714" y="304"/>
                  </a:lnTo>
                  <a:lnTo>
                    <a:pt x="714" y="303"/>
                  </a:lnTo>
                  <a:lnTo>
                    <a:pt x="714" y="302"/>
                  </a:lnTo>
                  <a:lnTo>
                    <a:pt x="715" y="301"/>
                  </a:lnTo>
                  <a:lnTo>
                    <a:pt x="717" y="301"/>
                  </a:lnTo>
                  <a:lnTo>
                    <a:pt x="718" y="299"/>
                  </a:lnTo>
                  <a:lnTo>
                    <a:pt x="719" y="299"/>
                  </a:lnTo>
                  <a:lnTo>
                    <a:pt x="719" y="298"/>
                  </a:lnTo>
                  <a:lnTo>
                    <a:pt x="720" y="298"/>
                  </a:lnTo>
                  <a:lnTo>
                    <a:pt x="720" y="297"/>
                  </a:lnTo>
                  <a:lnTo>
                    <a:pt x="721" y="296"/>
                  </a:lnTo>
                  <a:lnTo>
                    <a:pt x="722" y="296"/>
                  </a:lnTo>
                  <a:lnTo>
                    <a:pt x="722" y="295"/>
                  </a:lnTo>
                  <a:lnTo>
                    <a:pt x="722" y="294"/>
                  </a:lnTo>
                  <a:lnTo>
                    <a:pt x="723" y="294"/>
                  </a:lnTo>
                  <a:lnTo>
                    <a:pt x="723" y="293"/>
                  </a:lnTo>
                  <a:lnTo>
                    <a:pt x="723" y="291"/>
                  </a:lnTo>
                  <a:lnTo>
                    <a:pt x="725" y="291"/>
                  </a:lnTo>
                  <a:lnTo>
                    <a:pt x="726" y="290"/>
                  </a:lnTo>
                  <a:lnTo>
                    <a:pt x="726" y="289"/>
                  </a:lnTo>
                  <a:lnTo>
                    <a:pt x="727" y="289"/>
                  </a:lnTo>
                  <a:lnTo>
                    <a:pt x="727" y="288"/>
                  </a:lnTo>
                  <a:lnTo>
                    <a:pt x="727" y="287"/>
                  </a:lnTo>
                  <a:lnTo>
                    <a:pt x="726" y="287"/>
                  </a:lnTo>
                  <a:lnTo>
                    <a:pt x="725" y="287"/>
                  </a:lnTo>
                  <a:lnTo>
                    <a:pt x="725" y="286"/>
                  </a:lnTo>
                  <a:lnTo>
                    <a:pt x="725" y="285"/>
                  </a:lnTo>
                  <a:lnTo>
                    <a:pt x="723" y="285"/>
                  </a:lnTo>
                  <a:lnTo>
                    <a:pt x="723" y="284"/>
                  </a:lnTo>
                  <a:lnTo>
                    <a:pt x="721" y="282"/>
                  </a:lnTo>
                  <a:lnTo>
                    <a:pt x="720" y="282"/>
                  </a:lnTo>
                  <a:lnTo>
                    <a:pt x="720" y="281"/>
                  </a:lnTo>
                  <a:lnTo>
                    <a:pt x="720" y="280"/>
                  </a:lnTo>
                  <a:lnTo>
                    <a:pt x="720" y="279"/>
                  </a:lnTo>
                  <a:lnTo>
                    <a:pt x="719" y="279"/>
                  </a:lnTo>
                  <a:lnTo>
                    <a:pt x="719" y="280"/>
                  </a:lnTo>
                  <a:lnTo>
                    <a:pt x="719" y="281"/>
                  </a:lnTo>
                  <a:lnTo>
                    <a:pt x="718" y="281"/>
                  </a:lnTo>
                  <a:lnTo>
                    <a:pt x="717" y="281"/>
                  </a:lnTo>
                  <a:lnTo>
                    <a:pt x="715" y="281"/>
                  </a:lnTo>
                  <a:lnTo>
                    <a:pt x="714" y="281"/>
                  </a:lnTo>
                  <a:lnTo>
                    <a:pt x="714" y="280"/>
                  </a:lnTo>
                  <a:lnTo>
                    <a:pt x="713" y="280"/>
                  </a:lnTo>
                  <a:lnTo>
                    <a:pt x="712" y="280"/>
                  </a:lnTo>
                  <a:lnTo>
                    <a:pt x="711" y="280"/>
                  </a:lnTo>
                  <a:lnTo>
                    <a:pt x="710" y="280"/>
                  </a:lnTo>
                  <a:lnTo>
                    <a:pt x="709" y="280"/>
                  </a:lnTo>
                  <a:lnTo>
                    <a:pt x="709" y="281"/>
                  </a:lnTo>
                  <a:lnTo>
                    <a:pt x="709" y="282"/>
                  </a:lnTo>
                  <a:lnTo>
                    <a:pt x="708" y="282"/>
                  </a:lnTo>
                  <a:lnTo>
                    <a:pt x="708" y="281"/>
                  </a:lnTo>
                  <a:lnTo>
                    <a:pt x="706" y="282"/>
                  </a:lnTo>
                  <a:lnTo>
                    <a:pt x="706" y="284"/>
                  </a:lnTo>
                  <a:lnTo>
                    <a:pt x="708" y="284"/>
                  </a:lnTo>
                  <a:lnTo>
                    <a:pt x="706" y="285"/>
                  </a:lnTo>
                  <a:lnTo>
                    <a:pt x="705" y="285"/>
                  </a:lnTo>
                  <a:lnTo>
                    <a:pt x="704" y="285"/>
                  </a:lnTo>
                  <a:lnTo>
                    <a:pt x="704" y="286"/>
                  </a:lnTo>
                  <a:lnTo>
                    <a:pt x="704" y="287"/>
                  </a:lnTo>
                  <a:lnTo>
                    <a:pt x="703" y="287"/>
                  </a:lnTo>
                  <a:lnTo>
                    <a:pt x="703" y="288"/>
                  </a:lnTo>
                  <a:lnTo>
                    <a:pt x="702" y="288"/>
                  </a:lnTo>
                  <a:lnTo>
                    <a:pt x="702" y="289"/>
                  </a:lnTo>
                  <a:lnTo>
                    <a:pt x="701" y="289"/>
                  </a:lnTo>
                  <a:lnTo>
                    <a:pt x="701" y="290"/>
                  </a:lnTo>
                  <a:lnTo>
                    <a:pt x="701" y="291"/>
                  </a:lnTo>
                  <a:lnTo>
                    <a:pt x="700" y="291"/>
                  </a:lnTo>
                  <a:lnTo>
                    <a:pt x="700" y="293"/>
                  </a:lnTo>
                  <a:lnTo>
                    <a:pt x="700" y="294"/>
                  </a:lnTo>
                  <a:lnTo>
                    <a:pt x="698" y="294"/>
                  </a:lnTo>
                  <a:lnTo>
                    <a:pt x="697" y="294"/>
                  </a:lnTo>
                  <a:lnTo>
                    <a:pt x="697" y="295"/>
                  </a:lnTo>
                  <a:lnTo>
                    <a:pt x="696" y="295"/>
                  </a:lnTo>
                  <a:lnTo>
                    <a:pt x="695" y="296"/>
                  </a:lnTo>
                  <a:lnTo>
                    <a:pt x="694" y="296"/>
                  </a:lnTo>
                  <a:lnTo>
                    <a:pt x="692" y="297"/>
                  </a:lnTo>
                  <a:lnTo>
                    <a:pt x="691" y="297"/>
                  </a:lnTo>
                  <a:lnTo>
                    <a:pt x="691" y="298"/>
                  </a:lnTo>
                  <a:lnTo>
                    <a:pt x="689" y="298"/>
                  </a:lnTo>
                  <a:lnTo>
                    <a:pt x="689" y="299"/>
                  </a:lnTo>
                  <a:lnTo>
                    <a:pt x="688" y="299"/>
                  </a:lnTo>
                  <a:lnTo>
                    <a:pt x="687" y="299"/>
                  </a:lnTo>
                  <a:lnTo>
                    <a:pt x="686" y="299"/>
                  </a:lnTo>
                  <a:lnTo>
                    <a:pt x="685" y="301"/>
                  </a:lnTo>
                  <a:lnTo>
                    <a:pt x="685" y="302"/>
                  </a:lnTo>
                  <a:lnTo>
                    <a:pt x="684" y="302"/>
                  </a:lnTo>
                  <a:lnTo>
                    <a:pt x="684" y="303"/>
                  </a:lnTo>
                  <a:lnTo>
                    <a:pt x="683" y="303"/>
                  </a:lnTo>
                  <a:lnTo>
                    <a:pt x="683" y="304"/>
                  </a:lnTo>
                  <a:lnTo>
                    <a:pt x="683" y="305"/>
                  </a:lnTo>
                  <a:lnTo>
                    <a:pt x="681" y="305"/>
                  </a:lnTo>
                  <a:lnTo>
                    <a:pt x="681" y="306"/>
                  </a:lnTo>
                  <a:lnTo>
                    <a:pt x="680" y="306"/>
                  </a:lnTo>
                  <a:lnTo>
                    <a:pt x="681" y="306"/>
                  </a:lnTo>
                  <a:lnTo>
                    <a:pt x="680" y="307"/>
                  </a:lnTo>
                  <a:lnTo>
                    <a:pt x="681" y="307"/>
                  </a:lnTo>
                  <a:lnTo>
                    <a:pt x="681" y="306"/>
                  </a:lnTo>
                  <a:lnTo>
                    <a:pt x="681" y="307"/>
                  </a:lnTo>
                  <a:lnTo>
                    <a:pt x="681" y="308"/>
                  </a:lnTo>
                  <a:lnTo>
                    <a:pt x="681" y="310"/>
                  </a:lnTo>
                  <a:lnTo>
                    <a:pt x="681" y="311"/>
                  </a:lnTo>
                  <a:lnTo>
                    <a:pt x="680" y="311"/>
                  </a:lnTo>
                  <a:lnTo>
                    <a:pt x="679" y="312"/>
                  </a:lnTo>
                  <a:lnTo>
                    <a:pt x="678" y="313"/>
                  </a:lnTo>
                  <a:lnTo>
                    <a:pt x="678" y="314"/>
                  </a:lnTo>
                  <a:lnTo>
                    <a:pt x="677" y="314"/>
                  </a:lnTo>
                  <a:lnTo>
                    <a:pt x="676" y="315"/>
                  </a:lnTo>
                  <a:lnTo>
                    <a:pt x="677" y="314"/>
                  </a:lnTo>
                  <a:lnTo>
                    <a:pt x="676" y="314"/>
                  </a:lnTo>
                  <a:lnTo>
                    <a:pt x="676" y="313"/>
                  </a:lnTo>
                  <a:lnTo>
                    <a:pt x="675" y="314"/>
                  </a:lnTo>
                  <a:lnTo>
                    <a:pt x="673" y="314"/>
                  </a:lnTo>
                  <a:lnTo>
                    <a:pt x="672" y="314"/>
                  </a:lnTo>
                  <a:lnTo>
                    <a:pt x="671" y="314"/>
                  </a:lnTo>
                  <a:lnTo>
                    <a:pt x="670" y="314"/>
                  </a:lnTo>
                  <a:lnTo>
                    <a:pt x="670" y="315"/>
                  </a:lnTo>
                  <a:lnTo>
                    <a:pt x="669" y="315"/>
                  </a:lnTo>
                  <a:lnTo>
                    <a:pt x="669" y="316"/>
                  </a:lnTo>
                  <a:lnTo>
                    <a:pt x="668" y="316"/>
                  </a:lnTo>
                  <a:lnTo>
                    <a:pt x="667" y="316"/>
                  </a:lnTo>
                  <a:lnTo>
                    <a:pt x="666" y="316"/>
                  </a:lnTo>
                  <a:lnTo>
                    <a:pt x="666" y="315"/>
                  </a:lnTo>
                  <a:lnTo>
                    <a:pt x="666" y="314"/>
                  </a:lnTo>
                  <a:lnTo>
                    <a:pt x="664" y="314"/>
                  </a:lnTo>
                  <a:lnTo>
                    <a:pt x="664" y="313"/>
                  </a:lnTo>
                  <a:lnTo>
                    <a:pt x="663" y="313"/>
                  </a:lnTo>
                  <a:lnTo>
                    <a:pt x="662" y="313"/>
                  </a:lnTo>
                  <a:lnTo>
                    <a:pt x="661" y="313"/>
                  </a:lnTo>
                  <a:lnTo>
                    <a:pt x="660" y="314"/>
                  </a:lnTo>
                  <a:lnTo>
                    <a:pt x="659" y="315"/>
                  </a:lnTo>
                  <a:lnTo>
                    <a:pt x="659" y="316"/>
                  </a:lnTo>
                  <a:lnTo>
                    <a:pt x="659" y="318"/>
                  </a:lnTo>
                  <a:lnTo>
                    <a:pt x="658" y="318"/>
                  </a:lnTo>
                  <a:lnTo>
                    <a:pt x="656" y="321"/>
                  </a:lnTo>
                  <a:lnTo>
                    <a:pt x="656" y="322"/>
                  </a:lnTo>
                  <a:lnTo>
                    <a:pt x="656" y="323"/>
                  </a:lnTo>
                  <a:lnTo>
                    <a:pt x="655" y="323"/>
                  </a:lnTo>
                  <a:lnTo>
                    <a:pt x="656" y="324"/>
                  </a:lnTo>
                  <a:lnTo>
                    <a:pt x="655" y="324"/>
                  </a:lnTo>
                  <a:lnTo>
                    <a:pt x="656" y="324"/>
                  </a:lnTo>
                  <a:lnTo>
                    <a:pt x="656" y="326"/>
                  </a:lnTo>
                  <a:lnTo>
                    <a:pt x="658" y="328"/>
                  </a:lnTo>
                  <a:lnTo>
                    <a:pt x="659" y="329"/>
                  </a:lnTo>
                  <a:lnTo>
                    <a:pt x="660" y="331"/>
                  </a:lnTo>
                  <a:lnTo>
                    <a:pt x="661" y="331"/>
                  </a:lnTo>
                  <a:lnTo>
                    <a:pt x="662" y="332"/>
                  </a:lnTo>
                  <a:lnTo>
                    <a:pt x="663" y="333"/>
                  </a:lnTo>
                  <a:lnTo>
                    <a:pt x="664" y="333"/>
                  </a:lnTo>
                  <a:lnTo>
                    <a:pt x="666" y="333"/>
                  </a:lnTo>
                  <a:lnTo>
                    <a:pt x="667" y="333"/>
                  </a:lnTo>
                  <a:lnTo>
                    <a:pt x="669" y="335"/>
                  </a:lnTo>
                  <a:lnTo>
                    <a:pt x="670" y="335"/>
                  </a:lnTo>
                  <a:lnTo>
                    <a:pt x="671" y="335"/>
                  </a:lnTo>
                  <a:lnTo>
                    <a:pt x="672" y="333"/>
                  </a:lnTo>
                  <a:lnTo>
                    <a:pt x="673" y="333"/>
                  </a:lnTo>
                  <a:lnTo>
                    <a:pt x="675" y="333"/>
                  </a:lnTo>
                  <a:lnTo>
                    <a:pt x="676" y="335"/>
                  </a:lnTo>
                  <a:lnTo>
                    <a:pt x="677" y="335"/>
                  </a:lnTo>
                  <a:lnTo>
                    <a:pt x="676" y="336"/>
                  </a:lnTo>
                  <a:lnTo>
                    <a:pt x="677" y="336"/>
                  </a:lnTo>
                  <a:lnTo>
                    <a:pt x="677" y="337"/>
                  </a:lnTo>
                  <a:lnTo>
                    <a:pt x="678" y="337"/>
                  </a:lnTo>
                  <a:lnTo>
                    <a:pt x="679" y="338"/>
                  </a:lnTo>
                  <a:lnTo>
                    <a:pt x="679" y="339"/>
                  </a:lnTo>
                  <a:lnTo>
                    <a:pt x="680" y="340"/>
                  </a:lnTo>
                  <a:lnTo>
                    <a:pt x="681" y="340"/>
                  </a:lnTo>
                  <a:lnTo>
                    <a:pt x="681" y="341"/>
                  </a:lnTo>
                  <a:lnTo>
                    <a:pt x="681" y="343"/>
                  </a:lnTo>
                  <a:lnTo>
                    <a:pt x="680" y="343"/>
                  </a:lnTo>
                  <a:lnTo>
                    <a:pt x="679" y="341"/>
                  </a:lnTo>
                  <a:lnTo>
                    <a:pt x="678" y="341"/>
                  </a:lnTo>
                  <a:lnTo>
                    <a:pt x="678" y="343"/>
                  </a:lnTo>
                  <a:lnTo>
                    <a:pt x="677" y="344"/>
                  </a:lnTo>
                  <a:lnTo>
                    <a:pt x="677" y="345"/>
                  </a:lnTo>
                  <a:lnTo>
                    <a:pt x="677" y="348"/>
                  </a:lnTo>
                  <a:lnTo>
                    <a:pt x="677" y="349"/>
                  </a:lnTo>
                  <a:lnTo>
                    <a:pt x="677" y="351"/>
                  </a:lnTo>
                  <a:lnTo>
                    <a:pt x="678" y="351"/>
                  </a:lnTo>
                  <a:lnTo>
                    <a:pt x="679" y="352"/>
                  </a:lnTo>
                  <a:lnTo>
                    <a:pt x="681" y="353"/>
                  </a:lnTo>
                  <a:lnTo>
                    <a:pt x="684" y="353"/>
                  </a:lnTo>
                  <a:lnTo>
                    <a:pt x="685" y="353"/>
                  </a:lnTo>
                  <a:lnTo>
                    <a:pt x="686" y="353"/>
                  </a:lnTo>
                  <a:lnTo>
                    <a:pt x="687" y="353"/>
                  </a:lnTo>
                  <a:lnTo>
                    <a:pt x="688" y="353"/>
                  </a:lnTo>
                  <a:lnTo>
                    <a:pt x="689" y="353"/>
                  </a:lnTo>
                  <a:lnTo>
                    <a:pt x="689" y="352"/>
                  </a:lnTo>
                  <a:lnTo>
                    <a:pt x="691" y="351"/>
                  </a:lnTo>
                  <a:lnTo>
                    <a:pt x="691" y="349"/>
                  </a:lnTo>
                  <a:lnTo>
                    <a:pt x="691" y="348"/>
                  </a:lnTo>
                  <a:lnTo>
                    <a:pt x="692" y="348"/>
                  </a:lnTo>
                  <a:lnTo>
                    <a:pt x="692" y="347"/>
                  </a:lnTo>
                  <a:lnTo>
                    <a:pt x="693" y="347"/>
                  </a:lnTo>
                  <a:lnTo>
                    <a:pt x="695" y="346"/>
                  </a:lnTo>
                  <a:lnTo>
                    <a:pt x="697" y="344"/>
                  </a:lnTo>
                  <a:lnTo>
                    <a:pt x="697" y="343"/>
                  </a:lnTo>
                  <a:lnTo>
                    <a:pt x="696" y="343"/>
                  </a:lnTo>
                  <a:lnTo>
                    <a:pt x="695" y="343"/>
                  </a:lnTo>
                  <a:lnTo>
                    <a:pt x="697" y="343"/>
                  </a:lnTo>
                  <a:lnTo>
                    <a:pt x="698" y="343"/>
                  </a:lnTo>
                  <a:lnTo>
                    <a:pt x="698" y="341"/>
                  </a:lnTo>
                  <a:lnTo>
                    <a:pt x="700" y="341"/>
                  </a:lnTo>
                  <a:lnTo>
                    <a:pt x="701" y="341"/>
                  </a:lnTo>
                  <a:lnTo>
                    <a:pt x="701" y="340"/>
                  </a:lnTo>
                  <a:lnTo>
                    <a:pt x="702" y="340"/>
                  </a:lnTo>
                  <a:lnTo>
                    <a:pt x="703" y="340"/>
                  </a:lnTo>
                  <a:lnTo>
                    <a:pt x="703" y="339"/>
                  </a:lnTo>
                  <a:lnTo>
                    <a:pt x="704" y="339"/>
                  </a:lnTo>
                  <a:lnTo>
                    <a:pt x="704" y="340"/>
                  </a:lnTo>
                  <a:lnTo>
                    <a:pt x="705" y="340"/>
                  </a:lnTo>
                  <a:lnTo>
                    <a:pt x="705" y="339"/>
                  </a:lnTo>
                  <a:lnTo>
                    <a:pt x="706" y="340"/>
                  </a:lnTo>
                  <a:lnTo>
                    <a:pt x="706" y="341"/>
                  </a:lnTo>
                  <a:lnTo>
                    <a:pt x="708" y="341"/>
                  </a:lnTo>
                  <a:lnTo>
                    <a:pt x="709" y="341"/>
                  </a:lnTo>
                  <a:lnTo>
                    <a:pt x="710" y="343"/>
                  </a:lnTo>
                  <a:lnTo>
                    <a:pt x="709" y="343"/>
                  </a:lnTo>
                  <a:lnTo>
                    <a:pt x="710" y="344"/>
                  </a:lnTo>
                  <a:lnTo>
                    <a:pt x="710" y="345"/>
                  </a:lnTo>
                  <a:lnTo>
                    <a:pt x="712" y="345"/>
                  </a:lnTo>
                  <a:lnTo>
                    <a:pt x="712" y="344"/>
                  </a:lnTo>
                  <a:lnTo>
                    <a:pt x="713" y="344"/>
                  </a:lnTo>
                  <a:lnTo>
                    <a:pt x="712" y="344"/>
                  </a:lnTo>
                  <a:lnTo>
                    <a:pt x="713" y="344"/>
                  </a:lnTo>
                  <a:lnTo>
                    <a:pt x="713" y="345"/>
                  </a:lnTo>
                  <a:lnTo>
                    <a:pt x="714" y="346"/>
                  </a:lnTo>
                  <a:lnTo>
                    <a:pt x="714" y="347"/>
                  </a:lnTo>
                  <a:lnTo>
                    <a:pt x="715" y="347"/>
                  </a:lnTo>
                  <a:lnTo>
                    <a:pt x="717" y="347"/>
                  </a:lnTo>
                  <a:lnTo>
                    <a:pt x="718" y="347"/>
                  </a:lnTo>
                  <a:lnTo>
                    <a:pt x="717" y="347"/>
                  </a:lnTo>
                  <a:lnTo>
                    <a:pt x="715" y="347"/>
                  </a:lnTo>
                  <a:lnTo>
                    <a:pt x="717" y="347"/>
                  </a:lnTo>
                  <a:lnTo>
                    <a:pt x="717" y="346"/>
                  </a:lnTo>
                  <a:lnTo>
                    <a:pt x="718" y="347"/>
                  </a:lnTo>
                  <a:lnTo>
                    <a:pt x="721" y="346"/>
                  </a:lnTo>
                  <a:lnTo>
                    <a:pt x="721" y="347"/>
                  </a:lnTo>
                  <a:lnTo>
                    <a:pt x="722" y="347"/>
                  </a:lnTo>
                  <a:lnTo>
                    <a:pt x="722" y="346"/>
                  </a:lnTo>
                  <a:lnTo>
                    <a:pt x="722" y="345"/>
                  </a:lnTo>
                  <a:lnTo>
                    <a:pt x="723" y="345"/>
                  </a:lnTo>
                  <a:lnTo>
                    <a:pt x="725" y="345"/>
                  </a:lnTo>
                  <a:lnTo>
                    <a:pt x="725" y="346"/>
                  </a:lnTo>
                  <a:lnTo>
                    <a:pt x="725" y="347"/>
                  </a:lnTo>
                  <a:lnTo>
                    <a:pt x="726" y="347"/>
                  </a:lnTo>
                  <a:lnTo>
                    <a:pt x="727" y="347"/>
                  </a:lnTo>
                  <a:lnTo>
                    <a:pt x="729" y="347"/>
                  </a:lnTo>
                  <a:lnTo>
                    <a:pt x="730" y="348"/>
                  </a:lnTo>
                  <a:lnTo>
                    <a:pt x="731" y="347"/>
                  </a:lnTo>
                  <a:lnTo>
                    <a:pt x="733" y="347"/>
                  </a:lnTo>
                  <a:lnTo>
                    <a:pt x="733" y="348"/>
                  </a:lnTo>
                  <a:lnTo>
                    <a:pt x="731" y="348"/>
                  </a:lnTo>
                  <a:lnTo>
                    <a:pt x="730" y="348"/>
                  </a:lnTo>
                  <a:lnTo>
                    <a:pt x="731" y="349"/>
                  </a:lnTo>
                  <a:lnTo>
                    <a:pt x="730" y="349"/>
                  </a:lnTo>
                  <a:lnTo>
                    <a:pt x="730" y="351"/>
                  </a:lnTo>
                  <a:lnTo>
                    <a:pt x="731" y="351"/>
                  </a:lnTo>
                  <a:lnTo>
                    <a:pt x="731" y="352"/>
                  </a:lnTo>
                  <a:lnTo>
                    <a:pt x="730" y="352"/>
                  </a:lnTo>
                  <a:lnTo>
                    <a:pt x="730" y="353"/>
                  </a:lnTo>
                  <a:lnTo>
                    <a:pt x="729" y="353"/>
                  </a:lnTo>
                  <a:lnTo>
                    <a:pt x="729" y="354"/>
                  </a:lnTo>
                  <a:lnTo>
                    <a:pt x="728" y="355"/>
                  </a:lnTo>
                  <a:lnTo>
                    <a:pt x="729" y="355"/>
                  </a:lnTo>
                  <a:lnTo>
                    <a:pt x="730" y="355"/>
                  </a:lnTo>
                  <a:lnTo>
                    <a:pt x="730" y="356"/>
                  </a:lnTo>
                  <a:lnTo>
                    <a:pt x="730" y="357"/>
                  </a:lnTo>
                  <a:lnTo>
                    <a:pt x="729" y="357"/>
                  </a:lnTo>
                  <a:lnTo>
                    <a:pt x="730" y="356"/>
                  </a:lnTo>
                  <a:lnTo>
                    <a:pt x="729" y="356"/>
                  </a:lnTo>
                  <a:lnTo>
                    <a:pt x="729" y="357"/>
                  </a:lnTo>
                  <a:lnTo>
                    <a:pt x="729" y="356"/>
                  </a:lnTo>
                  <a:lnTo>
                    <a:pt x="728" y="356"/>
                  </a:lnTo>
                  <a:lnTo>
                    <a:pt x="728" y="357"/>
                  </a:lnTo>
                  <a:lnTo>
                    <a:pt x="729" y="357"/>
                  </a:lnTo>
                  <a:lnTo>
                    <a:pt x="728" y="357"/>
                  </a:lnTo>
                  <a:lnTo>
                    <a:pt x="728" y="358"/>
                  </a:lnTo>
                  <a:lnTo>
                    <a:pt x="728" y="357"/>
                  </a:lnTo>
                  <a:lnTo>
                    <a:pt x="728" y="358"/>
                  </a:lnTo>
                  <a:lnTo>
                    <a:pt x="727" y="358"/>
                  </a:lnTo>
                  <a:lnTo>
                    <a:pt x="726" y="358"/>
                  </a:lnTo>
                  <a:lnTo>
                    <a:pt x="725" y="358"/>
                  </a:lnTo>
                  <a:lnTo>
                    <a:pt x="725" y="357"/>
                  </a:lnTo>
                  <a:lnTo>
                    <a:pt x="726" y="357"/>
                  </a:lnTo>
                  <a:lnTo>
                    <a:pt x="725" y="356"/>
                  </a:lnTo>
                  <a:lnTo>
                    <a:pt x="725" y="355"/>
                  </a:lnTo>
                  <a:lnTo>
                    <a:pt x="725" y="356"/>
                  </a:lnTo>
                  <a:lnTo>
                    <a:pt x="723" y="356"/>
                  </a:lnTo>
                  <a:lnTo>
                    <a:pt x="723" y="357"/>
                  </a:lnTo>
                  <a:lnTo>
                    <a:pt x="722" y="357"/>
                  </a:lnTo>
                  <a:lnTo>
                    <a:pt x="722" y="356"/>
                  </a:lnTo>
                  <a:lnTo>
                    <a:pt x="723" y="356"/>
                  </a:lnTo>
                  <a:lnTo>
                    <a:pt x="723" y="355"/>
                  </a:lnTo>
                  <a:lnTo>
                    <a:pt x="722" y="355"/>
                  </a:lnTo>
                  <a:lnTo>
                    <a:pt x="721" y="355"/>
                  </a:lnTo>
                  <a:lnTo>
                    <a:pt x="721" y="356"/>
                  </a:lnTo>
                  <a:lnTo>
                    <a:pt x="719" y="357"/>
                  </a:lnTo>
                  <a:lnTo>
                    <a:pt x="719" y="358"/>
                  </a:lnTo>
                  <a:lnTo>
                    <a:pt x="718" y="358"/>
                  </a:lnTo>
                  <a:lnTo>
                    <a:pt x="717" y="358"/>
                  </a:lnTo>
                  <a:lnTo>
                    <a:pt x="718" y="358"/>
                  </a:lnTo>
                  <a:lnTo>
                    <a:pt x="717" y="358"/>
                  </a:lnTo>
                  <a:lnTo>
                    <a:pt x="717" y="360"/>
                  </a:lnTo>
                  <a:lnTo>
                    <a:pt x="715" y="360"/>
                  </a:lnTo>
                  <a:lnTo>
                    <a:pt x="714" y="360"/>
                  </a:lnTo>
                  <a:lnTo>
                    <a:pt x="715" y="360"/>
                  </a:lnTo>
                  <a:lnTo>
                    <a:pt x="715" y="358"/>
                  </a:lnTo>
                  <a:lnTo>
                    <a:pt x="717" y="358"/>
                  </a:lnTo>
                  <a:lnTo>
                    <a:pt x="715" y="358"/>
                  </a:lnTo>
                  <a:lnTo>
                    <a:pt x="714" y="358"/>
                  </a:lnTo>
                  <a:lnTo>
                    <a:pt x="714" y="360"/>
                  </a:lnTo>
                  <a:lnTo>
                    <a:pt x="713" y="360"/>
                  </a:lnTo>
                  <a:lnTo>
                    <a:pt x="713" y="361"/>
                  </a:lnTo>
                  <a:lnTo>
                    <a:pt x="712" y="361"/>
                  </a:lnTo>
                  <a:lnTo>
                    <a:pt x="710" y="362"/>
                  </a:lnTo>
                  <a:lnTo>
                    <a:pt x="709" y="362"/>
                  </a:lnTo>
                  <a:lnTo>
                    <a:pt x="709" y="363"/>
                  </a:lnTo>
                  <a:lnTo>
                    <a:pt x="708" y="362"/>
                  </a:lnTo>
                  <a:lnTo>
                    <a:pt x="708" y="363"/>
                  </a:lnTo>
                  <a:lnTo>
                    <a:pt x="706" y="363"/>
                  </a:lnTo>
                  <a:lnTo>
                    <a:pt x="706" y="362"/>
                  </a:lnTo>
                  <a:lnTo>
                    <a:pt x="705" y="362"/>
                  </a:lnTo>
                  <a:lnTo>
                    <a:pt x="704" y="362"/>
                  </a:lnTo>
                  <a:lnTo>
                    <a:pt x="703" y="362"/>
                  </a:lnTo>
                  <a:lnTo>
                    <a:pt x="703" y="363"/>
                  </a:lnTo>
                  <a:lnTo>
                    <a:pt x="704" y="363"/>
                  </a:lnTo>
                  <a:lnTo>
                    <a:pt x="703" y="363"/>
                  </a:lnTo>
                  <a:lnTo>
                    <a:pt x="703" y="364"/>
                  </a:lnTo>
                  <a:lnTo>
                    <a:pt x="704" y="364"/>
                  </a:lnTo>
                  <a:lnTo>
                    <a:pt x="704" y="363"/>
                  </a:lnTo>
                  <a:lnTo>
                    <a:pt x="705" y="363"/>
                  </a:lnTo>
                  <a:lnTo>
                    <a:pt x="706" y="363"/>
                  </a:lnTo>
                  <a:lnTo>
                    <a:pt x="706" y="364"/>
                  </a:lnTo>
                  <a:lnTo>
                    <a:pt x="706" y="365"/>
                  </a:lnTo>
                  <a:lnTo>
                    <a:pt x="705" y="365"/>
                  </a:lnTo>
                  <a:lnTo>
                    <a:pt x="705" y="366"/>
                  </a:lnTo>
                  <a:lnTo>
                    <a:pt x="704" y="365"/>
                  </a:lnTo>
                  <a:lnTo>
                    <a:pt x="705" y="365"/>
                  </a:lnTo>
                  <a:lnTo>
                    <a:pt x="704" y="365"/>
                  </a:lnTo>
                  <a:lnTo>
                    <a:pt x="703" y="365"/>
                  </a:lnTo>
                  <a:lnTo>
                    <a:pt x="703" y="366"/>
                  </a:lnTo>
                  <a:lnTo>
                    <a:pt x="703" y="368"/>
                  </a:lnTo>
                  <a:lnTo>
                    <a:pt x="702" y="368"/>
                  </a:lnTo>
                  <a:lnTo>
                    <a:pt x="702" y="369"/>
                  </a:lnTo>
                  <a:lnTo>
                    <a:pt x="703" y="370"/>
                  </a:lnTo>
                  <a:lnTo>
                    <a:pt x="703" y="371"/>
                  </a:lnTo>
                  <a:lnTo>
                    <a:pt x="702" y="372"/>
                  </a:lnTo>
                  <a:lnTo>
                    <a:pt x="701" y="372"/>
                  </a:lnTo>
                  <a:lnTo>
                    <a:pt x="700" y="372"/>
                  </a:lnTo>
                  <a:lnTo>
                    <a:pt x="698" y="372"/>
                  </a:lnTo>
                  <a:lnTo>
                    <a:pt x="698" y="373"/>
                  </a:lnTo>
                  <a:lnTo>
                    <a:pt x="697" y="373"/>
                  </a:lnTo>
                  <a:lnTo>
                    <a:pt x="696" y="373"/>
                  </a:lnTo>
                  <a:lnTo>
                    <a:pt x="696" y="372"/>
                  </a:lnTo>
                  <a:lnTo>
                    <a:pt x="697" y="372"/>
                  </a:lnTo>
                  <a:lnTo>
                    <a:pt x="697" y="371"/>
                  </a:lnTo>
                  <a:lnTo>
                    <a:pt x="697" y="370"/>
                  </a:lnTo>
                  <a:lnTo>
                    <a:pt x="697" y="369"/>
                  </a:lnTo>
                  <a:lnTo>
                    <a:pt x="696" y="369"/>
                  </a:lnTo>
                  <a:lnTo>
                    <a:pt x="696" y="370"/>
                  </a:lnTo>
                  <a:lnTo>
                    <a:pt x="697" y="370"/>
                  </a:lnTo>
                  <a:lnTo>
                    <a:pt x="696" y="371"/>
                  </a:lnTo>
                  <a:lnTo>
                    <a:pt x="696" y="370"/>
                  </a:lnTo>
                  <a:lnTo>
                    <a:pt x="695" y="370"/>
                  </a:lnTo>
                  <a:lnTo>
                    <a:pt x="694" y="370"/>
                  </a:lnTo>
                  <a:lnTo>
                    <a:pt x="694" y="371"/>
                  </a:lnTo>
                  <a:lnTo>
                    <a:pt x="694" y="372"/>
                  </a:lnTo>
                  <a:lnTo>
                    <a:pt x="695" y="372"/>
                  </a:lnTo>
                  <a:lnTo>
                    <a:pt x="695" y="373"/>
                  </a:lnTo>
                  <a:lnTo>
                    <a:pt x="695" y="374"/>
                  </a:lnTo>
                  <a:lnTo>
                    <a:pt x="696" y="374"/>
                  </a:lnTo>
                  <a:lnTo>
                    <a:pt x="696" y="373"/>
                  </a:lnTo>
                  <a:lnTo>
                    <a:pt x="697" y="374"/>
                  </a:lnTo>
                  <a:lnTo>
                    <a:pt x="696" y="374"/>
                  </a:lnTo>
                  <a:lnTo>
                    <a:pt x="695" y="376"/>
                  </a:lnTo>
                  <a:lnTo>
                    <a:pt x="695" y="374"/>
                  </a:lnTo>
                  <a:lnTo>
                    <a:pt x="695" y="376"/>
                  </a:lnTo>
                  <a:lnTo>
                    <a:pt x="694" y="376"/>
                  </a:lnTo>
                  <a:lnTo>
                    <a:pt x="693" y="377"/>
                  </a:lnTo>
                  <a:lnTo>
                    <a:pt x="693" y="378"/>
                  </a:lnTo>
                  <a:lnTo>
                    <a:pt x="693" y="379"/>
                  </a:lnTo>
                  <a:lnTo>
                    <a:pt x="692" y="379"/>
                  </a:lnTo>
                  <a:lnTo>
                    <a:pt x="692" y="378"/>
                  </a:lnTo>
                  <a:lnTo>
                    <a:pt x="691" y="379"/>
                  </a:lnTo>
                  <a:lnTo>
                    <a:pt x="692" y="379"/>
                  </a:lnTo>
                  <a:lnTo>
                    <a:pt x="691" y="380"/>
                  </a:lnTo>
                  <a:lnTo>
                    <a:pt x="691" y="381"/>
                  </a:lnTo>
                  <a:lnTo>
                    <a:pt x="689" y="380"/>
                  </a:lnTo>
                  <a:lnTo>
                    <a:pt x="689" y="381"/>
                  </a:lnTo>
                  <a:lnTo>
                    <a:pt x="688" y="381"/>
                  </a:lnTo>
                  <a:lnTo>
                    <a:pt x="687" y="381"/>
                  </a:lnTo>
                  <a:lnTo>
                    <a:pt x="687" y="382"/>
                  </a:lnTo>
                  <a:lnTo>
                    <a:pt x="686" y="383"/>
                  </a:lnTo>
                  <a:lnTo>
                    <a:pt x="686" y="385"/>
                  </a:lnTo>
                  <a:lnTo>
                    <a:pt x="686" y="386"/>
                  </a:lnTo>
                  <a:lnTo>
                    <a:pt x="685" y="386"/>
                  </a:lnTo>
                  <a:lnTo>
                    <a:pt x="685" y="387"/>
                  </a:lnTo>
                  <a:lnTo>
                    <a:pt x="684" y="386"/>
                  </a:lnTo>
                  <a:lnTo>
                    <a:pt x="684" y="387"/>
                  </a:lnTo>
                  <a:lnTo>
                    <a:pt x="684" y="388"/>
                  </a:lnTo>
                  <a:lnTo>
                    <a:pt x="683" y="390"/>
                  </a:lnTo>
                  <a:lnTo>
                    <a:pt x="681" y="390"/>
                  </a:lnTo>
                  <a:lnTo>
                    <a:pt x="681" y="391"/>
                  </a:lnTo>
                  <a:lnTo>
                    <a:pt x="680" y="391"/>
                  </a:lnTo>
                  <a:lnTo>
                    <a:pt x="680" y="393"/>
                  </a:lnTo>
                  <a:lnTo>
                    <a:pt x="680" y="394"/>
                  </a:lnTo>
                  <a:lnTo>
                    <a:pt x="680" y="395"/>
                  </a:lnTo>
                  <a:lnTo>
                    <a:pt x="680" y="396"/>
                  </a:lnTo>
                  <a:lnTo>
                    <a:pt x="680" y="397"/>
                  </a:lnTo>
                  <a:lnTo>
                    <a:pt x="681" y="396"/>
                  </a:lnTo>
                  <a:lnTo>
                    <a:pt x="681" y="397"/>
                  </a:lnTo>
                  <a:lnTo>
                    <a:pt x="683" y="397"/>
                  </a:lnTo>
                  <a:lnTo>
                    <a:pt x="683" y="396"/>
                  </a:lnTo>
                  <a:lnTo>
                    <a:pt x="683" y="397"/>
                  </a:lnTo>
                  <a:lnTo>
                    <a:pt x="684" y="397"/>
                  </a:lnTo>
                  <a:lnTo>
                    <a:pt x="685" y="397"/>
                  </a:lnTo>
                  <a:lnTo>
                    <a:pt x="685" y="398"/>
                  </a:lnTo>
                  <a:lnTo>
                    <a:pt x="684" y="398"/>
                  </a:lnTo>
                  <a:lnTo>
                    <a:pt x="685" y="399"/>
                  </a:lnTo>
                  <a:lnTo>
                    <a:pt x="686" y="399"/>
                  </a:lnTo>
                  <a:lnTo>
                    <a:pt x="686" y="400"/>
                  </a:lnTo>
                  <a:lnTo>
                    <a:pt x="687" y="400"/>
                  </a:lnTo>
                  <a:lnTo>
                    <a:pt x="688" y="400"/>
                  </a:lnTo>
                  <a:lnTo>
                    <a:pt x="689" y="402"/>
                  </a:lnTo>
                  <a:lnTo>
                    <a:pt x="691" y="402"/>
                  </a:lnTo>
                  <a:lnTo>
                    <a:pt x="692" y="402"/>
                  </a:lnTo>
                  <a:lnTo>
                    <a:pt x="692" y="403"/>
                  </a:lnTo>
                  <a:lnTo>
                    <a:pt x="693" y="403"/>
                  </a:lnTo>
                  <a:lnTo>
                    <a:pt x="694" y="404"/>
                  </a:lnTo>
                  <a:lnTo>
                    <a:pt x="696" y="404"/>
                  </a:lnTo>
                  <a:lnTo>
                    <a:pt x="696" y="405"/>
                  </a:lnTo>
                  <a:lnTo>
                    <a:pt x="696" y="406"/>
                  </a:lnTo>
                  <a:lnTo>
                    <a:pt x="697" y="406"/>
                  </a:lnTo>
                  <a:lnTo>
                    <a:pt x="697" y="407"/>
                  </a:lnTo>
                  <a:lnTo>
                    <a:pt x="697" y="408"/>
                  </a:lnTo>
                  <a:lnTo>
                    <a:pt x="697" y="410"/>
                  </a:lnTo>
                  <a:lnTo>
                    <a:pt x="698" y="411"/>
                  </a:lnTo>
                  <a:lnTo>
                    <a:pt x="698" y="412"/>
                  </a:lnTo>
                  <a:lnTo>
                    <a:pt x="698" y="413"/>
                  </a:lnTo>
                  <a:lnTo>
                    <a:pt x="700" y="414"/>
                  </a:lnTo>
                  <a:lnTo>
                    <a:pt x="700" y="415"/>
                  </a:lnTo>
                  <a:lnTo>
                    <a:pt x="700" y="416"/>
                  </a:lnTo>
                  <a:lnTo>
                    <a:pt x="701" y="418"/>
                  </a:lnTo>
                  <a:lnTo>
                    <a:pt x="701" y="419"/>
                  </a:lnTo>
                  <a:lnTo>
                    <a:pt x="702" y="420"/>
                  </a:lnTo>
                  <a:lnTo>
                    <a:pt x="702" y="421"/>
                  </a:lnTo>
                  <a:lnTo>
                    <a:pt x="702" y="422"/>
                  </a:lnTo>
                  <a:lnTo>
                    <a:pt x="703" y="423"/>
                  </a:lnTo>
                  <a:lnTo>
                    <a:pt x="703" y="424"/>
                  </a:lnTo>
                  <a:lnTo>
                    <a:pt x="704" y="425"/>
                  </a:lnTo>
                  <a:lnTo>
                    <a:pt x="704" y="427"/>
                  </a:lnTo>
                  <a:lnTo>
                    <a:pt x="704" y="428"/>
                  </a:lnTo>
                  <a:lnTo>
                    <a:pt x="705" y="428"/>
                  </a:lnTo>
                  <a:lnTo>
                    <a:pt x="705" y="429"/>
                  </a:lnTo>
                  <a:lnTo>
                    <a:pt x="706" y="431"/>
                  </a:lnTo>
                  <a:lnTo>
                    <a:pt x="705" y="431"/>
                  </a:lnTo>
                  <a:lnTo>
                    <a:pt x="705" y="432"/>
                  </a:lnTo>
                  <a:lnTo>
                    <a:pt x="705" y="433"/>
                  </a:lnTo>
                  <a:lnTo>
                    <a:pt x="705" y="435"/>
                  </a:lnTo>
                  <a:lnTo>
                    <a:pt x="706" y="435"/>
                  </a:lnTo>
                  <a:lnTo>
                    <a:pt x="706" y="436"/>
                  </a:lnTo>
                  <a:lnTo>
                    <a:pt x="708" y="436"/>
                  </a:lnTo>
                  <a:lnTo>
                    <a:pt x="709" y="437"/>
                  </a:lnTo>
                  <a:lnTo>
                    <a:pt x="710" y="437"/>
                  </a:lnTo>
                  <a:lnTo>
                    <a:pt x="710" y="438"/>
                  </a:lnTo>
                  <a:lnTo>
                    <a:pt x="711" y="438"/>
                  </a:lnTo>
                  <a:lnTo>
                    <a:pt x="712" y="439"/>
                  </a:lnTo>
                  <a:lnTo>
                    <a:pt x="713" y="439"/>
                  </a:lnTo>
                  <a:lnTo>
                    <a:pt x="713" y="440"/>
                  </a:lnTo>
                  <a:lnTo>
                    <a:pt x="713" y="441"/>
                  </a:lnTo>
                  <a:lnTo>
                    <a:pt x="712" y="441"/>
                  </a:lnTo>
                  <a:lnTo>
                    <a:pt x="713" y="441"/>
                  </a:lnTo>
                  <a:lnTo>
                    <a:pt x="713" y="443"/>
                  </a:lnTo>
                  <a:lnTo>
                    <a:pt x="713" y="444"/>
                  </a:lnTo>
                  <a:lnTo>
                    <a:pt x="714" y="444"/>
                  </a:lnTo>
                  <a:lnTo>
                    <a:pt x="715" y="444"/>
                  </a:lnTo>
                  <a:lnTo>
                    <a:pt x="717" y="445"/>
                  </a:lnTo>
                  <a:lnTo>
                    <a:pt x="718" y="445"/>
                  </a:lnTo>
                  <a:lnTo>
                    <a:pt x="718" y="446"/>
                  </a:lnTo>
                  <a:lnTo>
                    <a:pt x="719" y="446"/>
                  </a:lnTo>
                  <a:lnTo>
                    <a:pt x="720" y="447"/>
                  </a:lnTo>
                  <a:lnTo>
                    <a:pt x="720" y="448"/>
                  </a:lnTo>
                  <a:lnTo>
                    <a:pt x="720" y="449"/>
                  </a:lnTo>
                  <a:lnTo>
                    <a:pt x="721" y="449"/>
                  </a:lnTo>
                  <a:lnTo>
                    <a:pt x="721" y="450"/>
                  </a:lnTo>
                  <a:lnTo>
                    <a:pt x="721" y="452"/>
                  </a:lnTo>
                  <a:lnTo>
                    <a:pt x="720" y="452"/>
                  </a:lnTo>
                  <a:lnTo>
                    <a:pt x="719" y="452"/>
                  </a:lnTo>
                  <a:lnTo>
                    <a:pt x="719" y="450"/>
                  </a:lnTo>
                  <a:lnTo>
                    <a:pt x="718" y="450"/>
                  </a:lnTo>
                  <a:lnTo>
                    <a:pt x="717" y="450"/>
                  </a:lnTo>
                  <a:lnTo>
                    <a:pt x="715" y="450"/>
                  </a:lnTo>
                  <a:lnTo>
                    <a:pt x="715" y="449"/>
                  </a:lnTo>
                  <a:lnTo>
                    <a:pt x="714" y="449"/>
                  </a:lnTo>
                  <a:lnTo>
                    <a:pt x="713" y="448"/>
                  </a:lnTo>
                  <a:lnTo>
                    <a:pt x="712" y="448"/>
                  </a:lnTo>
                  <a:lnTo>
                    <a:pt x="711" y="448"/>
                  </a:lnTo>
                  <a:lnTo>
                    <a:pt x="710" y="449"/>
                  </a:lnTo>
                  <a:lnTo>
                    <a:pt x="709" y="449"/>
                  </a:lnTo>
                  <a:lnTo>
                    <a:pt x="708" y="449"/>
                  </a:lnTo>
                  <a:lnTo>
                    <a:pt x="706" y="449"/>
                  </a:lnTo>
                  <a:lnTo>
                    <a:pt x="706" y="448"/>
                  </a:lnTo>
                  <a:lnTo>
                    <a:pt x="706" y="447"/>
                  </a:lnTo>
                  <a:lnTo>
                    <a:pt x="705" y="446"/>
                  </a:lnTo>
                  <a:lnTo>
                    <a:pt x="704" y="446"/>
                  </a:lnTo>
                  <a:lnTo>
                    <a:pt x="703" y="445"/>
                  </a:lnTo>
                  <a:lnTo>
                    <a:pt x="702" y="445"/>
                  </a:lnTo>
                  <a:lnTo>
                    <a:pt x="701" y="445"/>
                  </a:lnTo>
                  <a:lnTo>
                    <a:pt x="700" y="445"/>
                  </a:lnTo>
                  <a:lnTo>
                    <a:pt x="698" y="445"/>
                  </a:lnTo>
                  <a:lnTo>
                    <a:pt x="697" y="446"/>
                  </a:lnTo>
                  <a:lnTo>
                    <a:pt x="696" y="447"/>
                  </a:lnTo>
                  <a:lnTo>
                    <a:pt x="695" y="447"/>
                  </a:lnTo>
                  <a:lnTo>
                    <a:pt x="694" y="447"/>
                  </a:lnTo>
                  <a:lnTo>
                    <a:pt x="693" y="446"/>
                  </a:lnTo>
                  <a:lnTo>
                    <a:pt x="692" y="446"/>
                  </a:lnTo>
                  <a:lnTo>
                    <a:pt x="692" y="444"/>
                  </a:lnTo>
                  <a:lnTo>
                    <a:pt x="691" y="444"/>
                  </a:lnTo>
                  <a:lnTo>
                    <a:pt x="692" y="443"/>
                  </a:lnTo>
                  <a:lnTo>
                    <a:pt x="691" y="443"/>
                  </a:lnTo>
                  <a:lnTo>
                    <a:pt x="691" y="441"/>
                  </a:lnTo>
                  <a:lnTo>
                    <a:pt x="691" y="440"/>
                  </a:lnTo>
                  <a:lnTo>
                    <a:pt x="689" y="440"/>
                  </a:lnTo>
                  <a:lnTo>
                    <a:pt x="688" y="440"/>
                  </a:lnTo>
                  <a:lnTo>
                    <a:pt x="687" y="440"/>
                  </a:lnTo>
                  <a:lnTo>
                    <a:pt x="687" y="439"/>
                  </a:lnTo>
                  <a:lnTo>
                    <a:pt x="687" y="440"/>
                  </a:lnTo>
                  <a:lnTo>
                    <a:pt x="687" y="441"/>
                  </a:lnTo>
                  <a:lnTo>
                    <a:pt x="687" y="443"/>
                  </a:lnTo>
                  <a:lnTo>
                    <a:pt x="686" y="443"/>
                  </a:lnTo>
                  <a:lnTo>
                    <a:pt x="687" y="443"/>
                  </a:lnTo>
                  <a:lnTo>
                    <a:pt x="688" y="441"/>
                  </a:lnTo>
                  <a:lnTo>
                    <a:pt x="688" y="443"/>
                  </a:lnTo>
                  <a:lnTo>
                    <a:pt x="689" y="443"/>
                  </a:lnTo>
                  <a:lnTo>
                    <a:pt x="688" y="443"/>
                  </a:lnTo>
                  <a:lnTo>
                    <a:pt x="689" y="444"/>
                  </a:lnTo>
                  <a:lnTo>
                    <a:pt x="691" y="445"/>
                  </a:lnTo>
                  <a:lnTo>
                    <a:pt x="692" y="446"/>
                  </a:lnTo>
                  <a:lnTo>
                    <a:pt x="693" y="447"/>
                  </a:lnTo>
                  <a:lnTo>
                    <a:pt x="694" y="447"/>
                  </a:lnTo>
                  <a:lnTo>
                    <a:pt x="695" y="447"/>
                  </a:lnTo>
                  <a:lnTo>
                    <a:pt x="696" y="447"/>
                  </a:lnTo>
                  <a:lnTo>
                    <a:pt x="697" y="447"/>
                  </a:lnTo>
                  <a:lnTo>
                    <a:pt x="698" y="446"/>
                  </a:lnTo>
                  <a:lnTo>
                    <a:pt x="700" y="446"/>
                  </a:lnTo>
                  <a:lnTo>
                    <a:pt x="702" y="446"/>
                  </a:lnTo>
                  <a:lnTo>
                    <a:pt x="703" y="446"/>
                  </a:lnTo>
                  <a:lnTo>
                    <a:pt x="704" y="447"/>
                  </a:lnTo>
                  <a:lnTo>
                    <a:pt x="704" y="448"/>
                  </a:lnTo>
                  <a:lnTo>
                    <a:pt x="704" y="449"/>
                  </a:lnTo>
                  <a:lnTo>
                    <a:pt x="703" y="449"/>
                  </a:lnTo>
                  <a:lnTo>
                    <a:pt x="703" y="448"/>
                  </a:lnTo>
                  <a:lnTo>
                    <a:pt x="703" y="449"/>
                  </a:lnTo>
                  <a:lnTo>
                    <a:pt x="705" y="449"/>
                  </a:lnTo>
                  <a:lnTo>
                    <a:pt x="705" y="450"/>
                  </a:lnTo>
                  <a:lnTo>
                    <a:pt x="706" y="450"/>
                  </a:lnTo>
                  <a:lnTo>
                    <a:pt x="708" y="450"/>
                  </a:lnTo>
                  <a:lnTo>
                    <a:pt x="709" y="450"/>
                  </a:lnTo>
                  <a:lnTo>
                    <a:pt x="710" y="452"/>
                  </a:lnTo>
                  <a:lnTo>
                    <a:pt x="711" y="453"/>
                  </a:lnTo>
                  <a:lnTo>
                    <a:pt x="712" y="455"/>
                  </a:lnTo>
                  <a:lnTo>
                    <a:pt x="713" y="455"/>
                  </a:lnTo>
                  <a:lnTo>
                    <a:pt x="714" y="456"/>
                  </a:lnTo>
                  <a:lnTo>
                    <a:pt x="715" y="457"/>
                  </a:lnTo>
                  <a:lnTo>
                    <a:pt x="717" y="457"/>
                  </a:lnTo>
                  <a:lnTo>
                    <a:pt x="718" y="458"/>
                  </a:lnTo>
                  <a:lnTo>
                    <a:pt x="719" y="460"/>
                  </a:lnTo>
                  <a:lnTo>
                    <a:pt x="720" y="462"/>
                  </a:lnTo>
                  <a:lnTo>
                    <a:pt x="721" y="464"/>
                  </a:lnTo>
                  <a:lnTo>
                    <a:pt x="722" y="465"/>
                  </a:lnTo>
                  <a:lnTo>
                    <a:pt x="721" y="465"/>
                  </a:lnTo>
                  <a:lnTo>
                    <a:pt x="721" y="466"/>
                  </a:lnTo>
                  <a:lnTo>
                    <a:pt x="719" y="466"/>
                  </a:lnTo>
                  <a:lnTo>
                    <a:pt x="718" y="466"/>
                  </a:lnTo>
                  <a:lnTo>
                    <a:pt x="717" y="466"/>
                  </a:lnTo>
                  <a:lnTo>
                    <a:pt x="715" y="466"/>
                  </a:lnTo>
                  <a:lnTo>
                    <a:pt x="714" y="467"/>
                  </a:lnTo>
                  <a:lnTo>
                    <a:pt x="713" y="467"/>
                  </a:lnTo>
                  <a:lnTo>
                    <a:pt x="712" y="469"/>
                  </a:lnTo>
                  <a:lnTo>
                    <a:pt x="711" y="469"/>
                  </a:lnTo>
                  <a:lnTo>
                    <a:pt x="710" y="470"/>
                  </a:lnTo>
                  <a:lnTo>
                    <a:pt x="709" y="471"/>
                  </a:lnTo>
                  <a:lnTo>
                    <a:pt x="708" y="471"/>
                  </a:lnTo>
                  <a:lnTo>
                    <a:pt x="706" y="471"/>
                  </a:lnTo>
                  <a:lnTo>
                    <a:pt x="706" y="472"/>
                  </a:lnTo>
                  <a:lnTo>
                    <a:pt x="706" y="473"/>
                  </a:lnTo>
                  <a:lnTo>
                    <a:pt x="706" y="474"/>
                  </a:lnTo>
                  <a:lnTo>
                    <a:pt x="705" y="474"/>
                  </a:lnTo>
                  <a:lnTo>
                    <a:pt x="706" y="474"/>
                  </a:lnTo>
                  <a:lnTo>
                    <a:pt x="705" y="474"/>
                  </a:lnTo>
                  <a:lnTo>
                    <a:pt x="705" y="475"/>
                  </a:lnTo>
                  <a:lnTo>
                    <a:pt x="704" y="475"/>
                  </a:lnTo>
                  <a:lnTo>
                    <a:pt x="703" y="474"/>
                  </a:lnTo>
                  <a:lnTo>
                    <a:pt x="702" y="474"/>
                  </a:lnTo>
                  <a:lnTo>
                    <a:pt x="702" y="473"/>
                  </a:lnTo>
                  <a:lnTo>
                    <a:pt x="700" y="474"/>
                  </a:lnTo>
                  <a:lnTo>
                    <a:pt x="698" y="474"/>
                  </a:lnTo>
                  <a:lnTo>
                    <a:pt x="698" y="475"/>
                  </a:lnTo>
                  <a:lnTo>
                    <a:pt x="698" y="477"/>
                  </a:lnTo>
                  <a:lnTo>
                    <a:pt x="697" y="477"/>
                  </a:lnTo>
                  <a:lnTo>
                    <a:pt x="697" y="475"/>
                  </a:lnTo>
                  <a:lnTo>
                    <a:pt x="696" y="475"/>
                  </a:lnTo>
                  <a:lnTo>
                    <a:pt x="695" y="477"/>
                  </a:lnTo>
                  <a:lnTo>
                    <a:pt x="695" y="478"/>
                  </a:lnTo>
                  <a:lnTo>
                    <a:pt x="695" y="477"/>
                  </a:lnTo>
                  <a:lnTo>
                    <a:pt x="696" y="477"/>
                  </a:lnTo>
                  <a:lnTo>
                    <a:pt x="696" y="475"/>
                  </a:lnTo>
                  <a:lnTo>
                    <a:pt x="697" y="477"/>
                  </a:lnTo>
                  <a:lnTo>
                    <a:pt x="698" y="477"/>
                  </a:lnTo>
                  <a:lnTo>
                    <a:pt x="698" y="475"/>
                  </a:lnTo>
                  <a:lnTo>
                    <a:pt x="700" y="474"/>
                  </a:lnTo>
                  <a:lnTo>
                    <a:pt x="701" y="474"/>
                  </a:lnTo>
                  <a:lnTo>
                    <a:pt x="702" y="474"/>
                  </a:lnTo>
                  <a:lnTo>
                    <a:pt x="702" y="475"/>
                  </a:lnTo>
                  <a:lnTo>
                    <a:pt x="703" y="477"/>
                  </a:lnTo>
                  <a:lnTo>
                    <a:pt x="703" y="478"/>
                  </a:lnTo>
                  <a:lnTo>
                    <a:pt x="702" y="478"/>
                  </a:lnTo>
                  <a:lnTo>
                    <a:pt x="702" y="479"/>
                  </a:lnTo>
                  <a:lnTo>
                    <a:pt x="703" y="479"/>
                  </a:lnTo>
                  <a:lnTo>
                    <a:pt x="704" y="479"/>
                  </a:lnTo>
                  <a:lnTo>
                    <a:pt x="704" y="480"/>
                  </a:lnTo>
                  <a:lnTo>
                    <a:pt x="704" y="479"/>
                  </a:lnTo>
                  <a:lnTo>
                    <a:pt x="703" y="479"/>
                  </a:lnTo>
                  <a:lnTo>
                    <a:pt x="702" y="479"/>
                  </a:lnTo>
                  <a:lnTo>
                    <a:pt x="703" y="478"/>
                  </a:lnTo>
                  <a:lnTo>
                    <a:pt x="703" y="477"/>
                  </a:lnTo>
                  <a:lnTo>
                    <a:pt x="704" y="477"/>
                  </a:lnTo>
                  <a:lnTo>
                    <a:pt x="704" y="478"/>
                  </a:lnTo>
                  <a:lnTo>
                    <a:pt x="705" y="478"/>
                  </a:lnTo>
                  <a:lnTo>
                    <a:pt x="706" y="478"/>
                  </a:lnTo>
                  <a:lnTo>
                    <a:pt x="708" y="477"/>
                  </a:lnTo>
                  <a:lnTo>
                    <a:pt x="709" y="475"/>
                  </a:lnTo>
                  <a:lnTo>
                    <a:pt x="710" y="475"/>
                  </a:lnTo>
                  <a:lnTo>
                    <a:pt x="711" y="474"/>
                  </a:lnTo>
                  <a:lnTo>
                    <a:pt x="712" y="475"/>
                  </a:lnTo>
                  <a:lnTo>
                    <a:pt x="713" y="475"/>
                  </a:lnTo>
                  <a:lnTo>
                    <a:pt x="714" y="477"/>
                  </a:lnTo>
                  <a:lnTo>
                    <a:pt x="715" y="478"/>
                  </a:lnTo>
                  <a:lnTo>
                    <a:pt x="715" y="479"/>
                  </a:lnTo>
                  <a:lnTo>
                    <a:pt x="717" y="480"/>
                  </a:lnTo>
                  <a:lnTo>
                    <a:pt x="718" y="481"/>
                  </a:lnTo>
                  <a:lnTo>
                    <a:pt x="719" y="481"/>
                  </a:lnTo>
                  <a:lnTo>
                    <a:pt x="720" y="482"/>
                  </a:lnTo>
                  <a:lnTo>
                    <a:pt x="721" y="482"/>
                  </a:lnTo>
                  <a:lnTo>
                    <a:pt x="722" y="482"/>
                  </a:lnTo>
                  <a:lnTo>
                    <a:pt x="723" y="482"/>
                  </a:lnTo>
                  <a:lnTo>
                    <a:pt x="725" y="482"/>
                  </a:lnTo>
                  <a:lnTo>
                    <a:pt x="723" y="483"/>
                  </a:lnTo>
                  <a:lnTo>
                    <a:pt x="722" y="483"/>
                  </a:lnTo>
                  <a:lnTo>
                    <a:pt x="721" y="485"/>
                  </a:lnTo>
                  <a:lnTo>
                    <a:pt x="720" y="485"/>
                  </a:lnTo>
                  <a:lnTo>
                    <a:pt x="720" y="486"/>
                  </a:lnTo>
                  <a:lnTo>
                    <a:pt x="719" y="487"/>
                  </a:lnTo>
                  <a:lnTo>
                    <a:pt x="718" y="488"/>
                  </a:lnTo>
                  <a:lnTo>
                    <a:pt x="717" y="488"/>
                  </a:lnTo>
                  <a:lnTo>
                    <a:pt x="717" y="489"/>
                  </a:lnTo>
                  <a:lnTo>
                    <a:pt x="715" y="488"/>
                  </a:lnTo>
                  <a:lnTo>
                    <a:pt x="715" y="489"/>
                  </a:lnTo>
                  <a:lnTo>
                    <a:pt x="714" y="489"/>
                  </a:lnTo>
                  <a:lnTo>
                    <a:pt x="714" y="490"/>
                  </a:lnTo>
                  <a:lnTo>
                    <a:pt x="713" y="490"/>
                  </a:lnTo>
                  <a:lnTo>
                    <a:pt x="714" y="490"/>
                  </a:lnTo>
                  <a:lnTo>
                    <a:pt x="714" y="491"/>
                  </a:lnTo>
                  <a:lnTo>
                    <a:pt x="714" y="490"/>
                  </a:lnTo>
                  <a:lnTo>
                    <a:pt x="714" y="489"/>
                  </a:lnTo>
                  <a:lnTo>
                    <a:pt x="714" y="490"/>
                  </a:lnTo>
                  <a:lnTo>
                    <a:pt x="715" y="490"/>
                  </a:lnTo>
                  <a:lnTo>
                    <a:pt x="714" y="490"/>
                  </a:lnTo>
                  <a:lnTo>
                    <a:pt x="714" y="491"/>
                  </a:lnTo>
                  <a:lnTo>
                    <a:pt x="715" y="491"/>
                  </a:lnTo>
                  <a:lnTo>
                    <a:pt x="715" y="490"/>
                  </a:lnTo>
                  <a:lnTo>
                    <a:pt x="717" y="490"/>
                  </a:lnTo>
                  <a:lnTo>
                    <a:pt x="717" y="489"/>
                  </a:lnTo>
                  <a:lnTo>
                    <a:pt x="718" y="489"/>
                  </a:lnTo>
                  <a:lnTo>
                    <a:pt x="719" y="489"/>
                  </a:lnTo>
                  <a:lnTo>
                    <a:pt x="719" y="490"/>
                  </a:lnTo>
                  <a:lnTo>
                    <a:pt x="719" y="489"/>
                  </a:lnTo>
                  <a:lnTo>
                    <a:pt x="720" y="489"/>
                  </a:lnTo>
                  <a:lnTo>
                    <a:pt x="719" y="488"/>
                  </a:lnTo>
                  <a:lnTo>
                    <a:pt x="719" y="489"/>
                  </a:lnTo>
                  <a:lnTo>
                    <a:pt x="719" y="488"/>
                  </a:lnTo>
                  <a:lnTo>
                    <a:pt x="720" y="488"/>
                  </a:lnTo>
                  <a:lnTo>
                    <a:pt x="720" y="487"/>
                  </a:lnTo>
                  <a:lnTo>
                    <a:pt x="721" y="487"/>
                  </a:lnTo>
                  <a:lnTo>
                    <a:pt x="721" y="488"/>
                  </a:lnTo>
                  <a:lnTo>
                    <a:pt x="722" y="488"/>
                  </a:lnTo>
                  <a:lnTo>
                    <a:pt x="721" y="488"/>
                  </a:lnTo>
                  <a:lnTo>
                    <a:pt x="721" y="489"/>
                  </a:lnTo>
                  <a:lnTo>
                    <a:pt x="721" y="490"/>
                  </a:lnTo>
                  <a:lnTo>
                    <a:pt x="722" y="490"/>
                  </a:lnTo>
                  <a:lnTo>
                    <a:pt x="721" y="490"/>
                  </a:lnTo>
                  <a:lnTo>
                    <a:pt x="721" y="491"/>
                  </a:lnTo>
                  <a:lnTo>
                    <a:pt x="721" y="490"/>
                  </a:lnTo>
                  <a:lnTo>
                    <a:pt x="721" y="491"/>
                  </a:lnTo>
                  <a:lnTo>
                    <a:pt x="721" y="492"/>
                  </a:lnTo>
                  <a:lnTo>
                    <a:pt x="721" y="494"/>
                  </a:lnTo>
                  <a:lnTo>
                    <a:pt x="722" y="492"/>
                  </a:lnTo>
                  <a:lnTo>
                    <a:pt x="722" y="494"/>
                  </a:lnTo>
                  <a:lnTo>
                    <a:pt x="721" y="494"/>
                  </a:lnTo>
                  <a:lnTo>
                    <a:pt x="721" y="495"/>
                  </a:lnTo>
                  <a:lnTo>
                    <a:pt x="721" y="494"/>
                  </a:lnTo>
                  <a:lnTo>
                    <a:pt x="721" y="495"/>
                  </a:lnTo>
                  <a:lnTo>
                    <a:pt x="720" y="495"/>
                  </a:lnTo>
                  <a:lnTo>
                    <a:pt x="719" y="495"/>
                  </a:lnTo>
                  <a:lnTo>
                    <a:pt x="719" y="494"/>
                  </a:lnTo>
                  <a:lnTo>
                    <a:pt x="719" y="492"/>
                  </a:lnTo>
                  <a:lnTo>
                    <a:pt x="720" y="492"/>
                  </a:lnTo>
                  <a:lnTo>
                    <a:pt x="719" y="492"/>
                  </a:lnTo>
                  <a:lnTo>
                    <a:pt x="719" y="491"/>
                  </a:lnTo>
                  <a:lnTo>
                    <a:pt x="719" y="492"/>
                  </a:lnTo>
                  <a:lnTo>
                    <a:pt x="719" y="494"/>
                  </a:lnTo>
                  <a:lnTo>
                    <a:pt x="719" y="495"/>
                  </a:lnTo>
                  <a:lnTo>
                    <a:pt x="718" y="495"/>
                  </a:lnTo>
                  <a:lnTo>
                    <a:pt x="717" y="495"/>
                  </a:lnTo>
                  <a:lnTo>
                    <a:pt x="717" y="494"/>
                  </a:lnTo>
                  <a:lnTo>
                    <a:pt x="717" y="492"/>
                  </a:lnTo>
                  <a:lnTo>
                    <a:pt x="717" y="494"/>
                  </a:lnTo>
                  <a:lnTo>
                    <a:pt x="717" y="495"/>
                  </a:lnTo>
                  <a:lnTo>
                    <a:pt x="717" y="494"/>
                  </a:lnTo>
                  <a:lnTo>
                    <a:pt x="715" y="492"/>
                  </a:lnTo>
                  <a:lnTo>
                    <a:pt x="715" y="494"/>
                  </a:lnTo>
                  <a:lnTo>
                    <a:pt x="714" y="495"/>
                  </a:lnTo>
                  <a:lnTo>
                    <a:pt x="713" y="495"/>
                  </a:lnTo>
                  <a:lnTo>
                    <a:pt x="714" y="496"/>
                  </a:lnTo>
                  <a:lnTo>
                    <a:pt x="713" y="496"/>
                  </a:lnTo>
                  <a:lnTo>
                    <a:pt x="714" y="496"/>
                  </a:lnTo>
                  <a:lnTo>
                    <a:pt x="713" y="496"/>
                  </a:lnTo>
                  <a:lnTo>
                    <a:pt x="714" y="496"/>
                  </a:lnTo>
                  <a:lnTo>
                    <a:pt x="715" y="496"/>
                  </a:lnTo>
                  <a:lnTo>
                    <a:pt x="717" y="496"/>
                  </a:lnTo>
                  <a:lnTo>
                    <a:pt x="717" y="497"/>
                  </a:lnTo>
                  <a:lnTo>
                    <a:pt x="715" y="497"/>
                  </a:lnTo>
                  <a:lnTo>
                    <a:pt x="715" y="498"/>
                  </a:lnTo>
                  <a:lnTo>
                    <a:pt x="715" y="497"/>
                  </a:lnTo>
                  <a:lnTo>
                    <a:pt x="717" y="497"/>
                  </a:lnTo>
                  <a:lnTo>
                    <a:pt x="718" y="497"/>
                  </a:lnTo>
                  <a:lnTo>
                    <a:pt x="718" y="498"/>
                  </a:lnTo>
                  <a:lnTo>
                    <a:pt x="717" y="498"/>
                  </a:lnTo>
                  <a:lnTo>
                    <a:pt x="718" y="498"/>
                  </a:lnTo>
                  <a:lnTo>
                    <a:pt x="718" y="499"/>
                  </a:lnTo>
                  <a:lnTo>
                    <a:pt x="717" y="499"/>
                  </a:lnTo>
                  <a:lnTo>
                    <a:pt x="715" y="498"/>
                  </a:lnTo>
                  <a:lnTo>
                    <a:pt x="715" y="499"/>
                  </a:lnTo>
                  <a:lnTo>
                    <a:pt x="715" y="498"/>
                  </a:lnTo>
                  <a:lnTo>
                    <a:pt x="714" y="499"/>
                  </a:lnTo>
                  <a:lnTo>
                    <a:pt x="715" y="499"/>
                  </a:lnTo>
                  <a:lnTo>
                    <a:pt x="717" y="499"/>
                  </a:lnTo>
                  <a:lnTo>
                    <a:pt x="717" y="500"/>
                  </a:lnTo>
                  <a:lnTo>
                    <a:pt x="718" y="500"/>
                  </a:lnTo>
                  <a:lnTo>
                    <a:pt x="717" y="502"/>
                  </a:lnTo>
                  <a:lnTo>
                    <a:pt x="717" y="503"/>
                  </a:lnTo>
                  <a:lnTo>
                    <a:pt x="714" y="503"/>
                  </a:lnTo>
                  <a:lnTo>
                    <a:pt x="712" y="503"/>
                  </a:lnTo>
                  <a:lnTo>
                    <a:pt x="711" y="502"/>
                  </a:lnTo>
                  <a:lnTo>
                    <a:pt x="710" y="502"/>
                  </a:lnTo>
                  <a:lnTo>
                    <a:pt x="710" y="500"/>
                  </a:lnTo>
                  <a:lnTo>
                    <a:pt x="710" y="502"/>
                  </a:lnTo>
                  <a:lnTo>
                    <a:pt x="711" y="502"/>
                  </a:lnTo>
                  <a:lnTo>
                    <a:pt x="712" y="503"/>
                  </a:lnTo>
                  <a:lnTo>
                    <a:pt x="711" y="503"/>
                  </a:lnTo>
                  <a:lnTo>
                    <a:pt x="711" y="504"/>
                  </a:lnTo>
                  <a:lnTo>
                    <a:pt x="712" y="503"/>
                  </a:lnTo>
                  <a:lnTo>
                    <a:pt x="713" y="503"/>
                  </a:lnTo>
                  <a:lnTo>
                    <a:pt x="713" y="504"/>
                  </a:lnTo>
                  <a:lnTo>
                    <a:pt x="713" y="503"/>
                  </a:lnTo>
                  <a:lnTo>
                    <a:pt x="714" y="503"/>
                  </a:lnTo>
                  <a:lnTo>
                    <a:pt x="714" y="504"/>
                  </a:lnTo>
                  <a:lnTo>
                    <a:pt x="715" y="504"/>
                  </a:lnTo>
                  <a:lnTo>
                    <a:pt x="715" y="505"/>
                  </a:lnTo>
                  <a:lnTo>
                    <a:pt x="715" y="506"/>
                  </a:lnTo>
                  <a:lnTo>
                    <a:pt x="714" y="506"/>
                  </a:lnTo>
                  <a:lnTo>
                    <a:pt x="715" y="506"/>
                  </a:lnTo>
                  <a:lnTo>
                    <a:pt x="717" y="507"/>
                  </a:lnTo>
                  <a:lnTo>
                    <a:pt x="715" y="507"/>
                  </a:lnTo>
                  <a:lnTo>
                    <a:pt x="717" y="507"/>
                  </a:lnTo>
                  <a:lnTo>
                    <a:pt x="717" y="508"/>
                  </a:lnTo>
                  <a:lnTo>
                    <a:pt x="717" y="510"/>
                  </a:lnTo>
                  <a:lnTo>
                    <a:pt x="717" y="511"/>
                  </a:lnTo>
                  <a:lnTo>
                    <a:pt x="715" y="511"/>
                  </a:lnTo>
                  <a:lnTo>
                    <a:pt x="715" y="510"/>
                  </a:lnTo>
                  <a:lnTo>
                    <a:pt x="714" y="510"/>
                  </a:lnTo>
                  <a:lnTo>
                    <a:pt x="713" y="510"/>
                  </a:lnTo>
                  <a:lnTo>
                    <a:pt x="713" y="511"/>
                  </a:lnTo>
                  <a:lnTo>
                    <a:pt x="712" y="512"/>
                  </a:lnTo>
                  <a:lnTo>
                    <a:pt x="713" y="512"/>
                  </a:lnTo>
                  <a:lnTo>
                    <a:pt x="712" y="512"/>
                  </a:lnTo>
                  <a:lnTo>
                    <a:pt x="712" y="513"/>
                  </a:lnTo>
                  <a:lnTo>
                    <a:pt x="712" y="512"/>
                  </a:lnTo>
                  <a:lnTo>
                    <a:pt x="711" y="512"/>
                  </a:lnTo>
                  <a:lnTo>
                    <a:pt x="711" y="511"/>
                  </a:lnTo>
                  <a:lnTo>
                    <a:pt x="711" y="510"/>
                  </a:lnTo>
                  <a:lnTo>
                    <a:pt x="710" y="510"/>
                  </a:lnTo>
                  <a:lnTo>
                    <a:pt x="711" y="510"/>
                  </a:lnTo>
                  <a:lnTo>
                    <a:pt x="711" y="508"/>
                  </a:lnTo>
                  <a:lnTo>
                    <a:pt x="711" y="510"/>
                  </a:lnTo>
                  <a:lnTo>
                    <a:pt x="711" y="508"/>
                  </a:lnTo>
                  <a:lnTo>
                    <a:pt x="710" y="508"/>
                  </a:lnTo>
                  <a:lnTo>
                    <a:pt x="710" y="510"/>
                  </a:lnTo>
                  <a:lnTo>
                    <a:pt x="709" y="510"/>
                  </a:lnTo>
                  <a:lnTo>
                    <a:pt x="708" y="510"/>
                  </a:lnTo>
                  <a:lnTo>
                    <a:pt x="709" y="511"/>
                  </a:lnTo>
                  <a:lnTo>
                    <a:pt x="709" y="512"/>
                  </a:lnTo>
                  <a:lnTo>
                    <a:pt x="708" y="513"/>
                  </a:lnTo>
                  <a:lnTo>
                    <a:pt x="708" y="514"/>
                  </a:lnTo>
                  <a:lnTo>
                    <a:pt x="708" y="515"/>
                  </a:lnTo>
                  <a:lnTo>
                    <a:pt x="706" y="515"/>
                  </a:lnTo>
                  <a:lnTo>
                    <a:pt x="705" y="515"/>
                  </a:lnTo>
                  <a:lnTo>
                    <a:pt x="704" y="515"/>
                  </a:lnTo>
                  <a:lnTo>
                    <a:pt x="703" y="514"/>
                  </a:lnTo>
                  <a:lnTo>
                    <a:pt x="702" y="514"/>
                  </a:lnTo>
                  <a:lnTo>
                    <a:pt x="701" y="514"/>
                  </a:lnTo>
                  <a:lnTo>
                    <a:pt x="701" y="513"/>
                  </a:lnTo>
                  <a:lnTo>
                    <a:pt x="701" y="514"/>
                  </a:lnTo>
                  <a:lnTo>
                    <a:pt x="702" y="514"/>
                  </a:lnTo>
                  <a:lnTo>
                    <a:pt x="703" y="515"/>
                  </a:lnTo>
                  <a:lnTo>
                    <a:pt x="705" y="515"/>
                  </a:lnTo>
                  <a:lnTo>
                    <a:pt x="705" y="516"/>
                  </a:lnTo>
                  <a:lnTo>
                    <a:pt x="705" y="517"/>
                  </a:lnTo>
                  <a:lnTo>
                    <a:pt x="704" y="517"/>
                  </a:lnTo>
                  <a:lnTo>
                    <a:pt x="704" y="519"/>
                  </a:lnTo>
                  <a:lnTo>
                    <a:pt x="703" y="520"/>
                  </a:lnTo>
                  <a:lnTo>
                    <a:pt x="702" y="519"/>
                  </a:lnTo>
                  <a:lnTo>
                    <a:pt x="702" y="520"/>
                  </a:lnTo>
                  <a:lnTo>
                    <a:pt x="703" y="520"/>
                  </a:lnTo>
                  <a:lnTo>
                    <a:pt x="702" y="521"/>
                  </a:lnTo>
                  <a:lnTo>
                    <a:pt x="702" y="522"/>
                  </a:lnTo>
                  <a:lnTo>
                    <a:pt x="701" y="522"/>
                  </a:lnTo>
                  <a:lnTo>
                    <a:pt x="702" y="522"/>
                  </a:lnTo>
                  <a:lnTo>
                    <a:pt x="702" y="523"/>
                  </a:lnTo>
                  <a:lnTo>
                    <a:pt x="703" y="523"/>
                  </a:lnTo>
                  <a:lnTo>
                    <a:pt x="703" y="524"/>
                  </a:lnTo>
                  <a:lnTo>
                    <a:pt x="702" y="524"/>
                  </a:lnTo>
                  <a:lnTo>
                    <a:pt x="702" y="525"/>
                  </a:lnTo>
                  <a:lnTo>
                    <a:pt x="701" y="525"/>
                  </a:lnTo>
                  <a:lnTo>
                    <a:pt x="700" y="525"/>
                  </a:lnTo>
                  <a:lnTo>
                    <a:pt x="700" y="527"/>
                  </a:lnTo>
                  <a:lnTo>
                    <a:pt x="701" y="527"/>
                  </a:lnTo>
                  <a:lnTo>
                    <a:pt x="701" y="528"/>
                  </a:lnTo>
                  <a:lnTo>
                    <a:pt x="700" y="528"/>
                  </a:lnTo>
                  <a:lnTo>
                    <a:pt x="701" y="528"/>
                  </a:lnTo>
                  <a:lnTo>
                    <a:pt x="700" y="528"/>
                  </a:lnTo>
                  <a:lnTo>
                    <a:pt x="700" y="529"/>
                  </a:lnTo>
                  <a:lnTo>
                    <a:pt x="700" y="528"/>
                  </a:lnTo>
                  <a:lnTo>
                    <a:pt x="698" y="528"/>
                  </a:lnTo>
                  <a:lnTo>
                    <a:pt x="698" y="529"/>
                  </a:lnTo>
                  <a:lnTo>
                    <a:pt x="698" y="528"/>
                  </a:lnTo>
                  <a:lnTo>
                    <a:pt x="697" y="528"/>
                  </a:lnTo>
                  <a:lnTo>
                    <a:pt x="696" y="528"/>
                  </a:lnTo>
                  <a:lnTo>
                    <a:pt x="696" y="527"/>
                  </a:lnTo>
                  <a:lnTo>
                    <a:pt x="697" y="527"/>
                  </a:lnTo>
                  <a:lnTo>
                    <a:pt x="696" y="527"/>
                  </a:lnTo>
                  <a:lnTo>
                    <a:pt x="696" y="528"/>
                  </a:lnTo>
                  <a:lnTo>
                    <a:pt x="695" y="528"/>
                  </a:lnTo>
                  <a:lnTo>
                    <a:pt x="695" y="527"/>
                  </a:lnTo>
                  <a:lnTo>
                    <a:pt x="695" y="528"/>
                  </a:lnTo>
                  <a:lnTo>
                    <a:pt x="696" y="528"/>
                  </a:lnTo>
                  <a:lnTo>
                    <a:pt x="697" y="528"/>
                  </a:lnTo>
                  <a:lnTo>
                    <a:pt x="697" y="529"/>
                  </a:lnTo>
                  <a:lnTo>
                    <a:pt x="698" y="529"/>
                  </a:lnTo>
                  <a:lnTo>
                    <a:pt x="698" y="530"/>
                  </a:lnTo>
                  <a:lnTo>
                    <a:pt x="697" y="530"/>
                  </a:lnTo>
                  <a:lnTo>
                    <a:pt x="698" y="530"/>
                  </a:lnTo>
                  <a:lnTo>
                    <a:pt x="697" y="530"/>
                  </a:lnTo>
                  <a:lnTo>
                    <a:pt x="696" y="530"/>
                  </a:lnTo>
                  <a:lnTo>
                    <a:pt x="696" y="531"/>
                  </a:lnTo>
                  <a:lnTo>
                    <a:pt x="696" y="530"/>
                  </a:lnTo>
                  <a:lnTo>
                    <a:pt x="696" y="531"/>
                  </a:lnTo>
                  <a:lnTo>
                    <a:pt x="695" y="531"/>
                  </a:lnTo>
                  <a:lnTo>
                    <a:pt x="696" y="531"/>
                  </a:lnTo>
                  <a:lnTo>
                    <a:pt x="696" y="532"/>
                  </a:lnTo>
                  <a:lnTo>
                    <a:pt x="695" y="532"/>
                  </a:lnTo>
                  <a:lnTo>
                    <a:pt x="696" y="532"/>
                  </a:lnTo>
                  <a:lnTo>
                    <a:pt x="696" y="533"/>
                  </a:lnTo>
                  <a:lnTo>
                    <a:pt x="695" y="533"/>
                  </a:lnTo>
                  <a:lnTo>
                    <a:pt x="694" y="533"/>
                  </a:lnTo>
                  <a:lnTo>
                    <a:pt x="693" y="533"/>
                  </a:lnTo>
                  <a:lnTo>
                    <a:pt x="693" y="535"/>
                  </a:lnTo>
                  <a:lnTo>
                    <a:pt x="694" y="535"/>
                  </a:lnTo>
                  <a:lnTo>
                    <a:pt x="694" y="536"/>
                  </a:lnTo>
                  <a:lnTo>
                    <a:pt x="694" y="537"/>
                  </a:lnTo>
                  <a:lnTo>
                    <a:pt x="695" y="537"/>
                  </a:lnTo>
                  <a:lnTo>
                    <a:pt x="694" y="537"/>
                  </a:lnTo>
                  <a:lnTo>
                    <a:pt x="694" y="538"/>
                  </a:lnTo>
                  <a:lnTo>
                    <a:pt x="693" y="538"/>
                  </a:lnTo>
                  <a:lnTo>
                    <a:pt x="692" y="538"/>
                  </a:lnTo>
                  <a:lnTo>
                    <a:pt x="692" y="539"/>
                  </a:lnTo>
                  <a:lnTo>
                    <a:pt x="691" y="540"/>
                  </a:lnTo>
                  <a:lnTo>
                    <a:pt x="689" y="539"/>
                  </a:lnTo>
                  <a:lnTo>
                    <a:pt x="691" y="539"/>
                  </a:lnTo>
                  <a:lnTo>
                    <a:pt x="691" y="538"/>
                  </a:lnTo>
                  <a:lnTo>
                    <a:pt x="692" y="538"/>
                  </a:lnTo>
                  <a:lnTo>
                    <a:pt x="692" y="537"/>
                  </a:lnTo>
                  <a:lnTo>
                    <a:pt x="693" y="537"/>
                  </a:lnTo>
                  <a:lnTo>
                    <a:pt x="694" y="536"/>
                  </a:lnTo>
                  <a:lnTo>
                    <a:pt x="693" y="536"/>
                  </a:lnTo>
                  <a:lnTo>
                    <a:pt x="692" y="536"/>
                  </a:lnTo>
                  <a:lnTo>
                    <a:pt x="692" y="537"/>
                  </a:lnTo>
                  <a:lnTo>
                    <a:pt x="691" y="537"/>
                  </a:lnTo>
                  <a:lnTo>
                    <a:pt x="691" y="538"/>
                  </a:lnTo>
                  <a:lnTo>
                    <a:pt x="691" y="537"/>
                  </a:lnTo>
                  <a:lnTo>
                    <a:pt x="689" y="537"/>
                  </a:lnTo>
                  <a:lnTo>
                    <a:pt x="689" y="536"/>
                  </a:lnTo>
                  <a:lnTo>
                    <a:pt x="689" y="535"/>
                  </a:lnTo>
                  <a:lnTo>
                    <a:pt x="691" y="535"/>
                  </a:lnTo>
                  <a:lnTo>
                    <a:pt x="689" y="535"/>
                  </a:lnTo>
                  <a:lnTo>
                    <a:pt x="689" y="536"/>
                  </a:lnTo>
                  <a:lnTo>
                    <a:pt x="688" y="536"/>
                  </a:lnTo>
                  <a:lnTo>
                    <a:pt x="688" y="535"/>
                  </a:lnTo>
                  <a:lnTo>
                    <a:pt x="687" y="535"/>
                  </a:lnTo>
                  <a:lnTo>
                    <a:pt x="687" y="536"/>
                  </a:lnTo>
                  <a:lnTo>
                    <a:pt x="688" y="537"/>
                  </a:lnTo>
                  <a:lnTo>
                    <a:pt x="687" y="537"/>
                  </a:lnTo>
                  <a:lnTo>
                    <a:pt x="687" y="536"/>
                  </a:lnTo>
                  <a:lnTo>
                    <a:pt x="686" y="536"/>
                  </a:lnTo>
                  <a:lnTo>
                    <a:pt x="686" y="537"/>
                  </a:lnTo>
                  <a:lnTo>
                    <a:pt x="686" y="538"/>
                  </a:lnTo>
                  <a:lnTo>
                    <a:pt x="686" y="537"/>
                  </a:lnTo>
                  <a:lnTo>
                    <a:pt x="686" y="538"/>
                  </a:lnTo>
                  <a:lnTo>
                    <a:pt x="686" y="539"/>
                  </a:lnTo>
                  <a:lnTo>
                    <a:pt x="687" y="539"/>
                  </a:lnTo>
                  <a:lnTo>
                    <a:pt x="687" y="538"/>
                  </a:lnTo>
                  <a:lnTo>
                    <a:pt x="688" y="538"/>
                  </a:lnTo>
                  <a:lnTo>
                    <a:pt x="688" y="539"/>
                  </a:lnTo>
                  <a:lnTo>
                    <a:pt x="689" y="539"/>
                  </a:lnTo>
                  <a:lnTo>
                    <a:pt x="688" y="539"/>
                  </a:lnTo>
                  <a:lnTo>
                    <a:pt x="689" y="539"/>
                  </a:lnTo>
                  <a:lnTo>
                    <a:pt x="689" y="540"/>
                  </a:lnTo>
                  <a:lnTo>
                    <a:pt x="689" y="541"/>
                  </a:lnTo>
                  <a:lnTo>
                    <a:pt x="688" y="541"/>
                  </a:lnTo>
                  <a:lnTo>
                    <a:pt x="687" y="540"/>
                  </a:lnTo>
                  <a:lnTo>
                    <a:pt x="686" y="540"/>
                  </a:lnTo>
                  <a:lnTo>
                    <a:pt x="686" y="541"/>
                  </a:lnTo>
                  <a:lnTo>
                    <a:pt x="687" y="541"/>
                  </a:lnTo>
                  <a:lnTo>
                    <a:pt x="687" y="542"/>
                  </a:lnTo>
                  <a:lnTo>
                    <a:pt x="688" y="542"/>
                  </a:lnTo>
                  <a:lnTo>
                    <a:pt x="687" y="542"/>
                  </a:lnTo>
                  <a:lnTo>
                    <a:pt x="687" y="544"/>
                  </a:lnTo>
                  <a:lnTo>
                    <a:pt x="688" y="544"/>
                  </a:lnTo>
                  <a:lnTo>
                    <a:pt x="688" y="542"/>
                  </a:lnTo>
                  <a:lnTo>
                    <a:pt x="689" y="542"/>
                  </a:lnTo>
                  <a:lnTo>
                    <a:pt x="689" y="541"/>
                  </a:lnTo>
                  <a:lnTo>
                    <a:pt x="691" y="541"/>
                  </a:lnTo>
                  <a:lnTo>
                    <a:pt x="691" y="542"/>
                  </a:lnTo>
                  <a:lnTo>
                    <a:pt x="689" y="542"/>
                  </a:lnTo>
                  <a:lnTo>
                    <a:pt x="691" y="542"/>
                  </a:lnTo>
                  <a:lnTo>
                    <a:pt x="692" y="542"/>
                  </a:lnTo>
                  <a:lnTo>
                    <a:pt x="691" y="544"/>
                  </a:lnTo>
                  <a:lnTo>
                    <a:pt x="691" y="542"/>
                  </a:lnTo>
                  <a:lnTo>
                    <a:pt x="689" y="542"/>
                  </a:lnTo>
                  <a:lnTo>
                    <a:pt x="689" y="544"/>
                  </a:lnTo>
                  <a:lnTo>
                    <a:pt x="688" y="544"/>
                  </a:lnTo>
                  <a:lnTo>
                    <a:pt x="687" y="544"/>
                  </a:lnTo>
                  <a:lnTo>
                    <a:pt x="687" y="545"/>
                  </a:lnTo>
                  <a:lnTo>
                    <a:pt x="687" y="546"/>
                  </a:lnTo>
                  <a:lnTo>
                    <a:pt x="686" y="546"/>
                  </a:lnTo>
                  <a:lnTo>
                    <a:pt x="686" y="547"/>
                  </a:lnTo>
                  <a:lnTo>
                    <a:pt x="685" y="547"/>
                  </a:lnTo>
                  <a:lnTo>
                    <a:pt x="685" y="548"/>
                  </a:lnTo>
                  <a:lnTo>
                    <a:pt x="684" y="549"/>
                  </a:lnTo>
                  <a:lnTo>
                    <a:pt x="684" y="548"/>
                  </a:lnTo>
                  <a:lnTo>
                    <a:pt x="683" y="548"/>
                  </a:lnTo>
                  <a:lnTo>
                    <a:pt x="681" y="547"/>
                  </a:lnTo>
                  <a:lnTo>
                    <a:pt x="680" y="547"/>
                  </a:lnTo>
                  <a:lnTo>
                    <a:pt x="679" y="547"/>
                  </a:lnTo>
                  <a:lnTo>
                    <a:pt x="679" y="546"/>
                  </a:lnTo>
                  <a:lnTo>
                    <a:pt x="679" y="547"/>
                  </a:lnTo>
                  <a:lnTo>
                    <a:pt x="680" y="547"/>
                  </a:lnTo>
                  <a:lnTo>
                    <a:pt x="680" y="548"/>
                  </a:lnTo>
                  <a:lnTo>
                    <a:pt x="681" y="548"/>
                  </a:lnTo>
                  <a:lnTo>
                    <a:pt x="681" y="549"/>
                  </a:lnTo>
                  <a:lnTo>
                    <a:pt x="683" y="549"/>
                  </a:lnTo>
                  <a:lnTo>
                    <a:pt x="684" y="549"/>
                  </a:lnTo>
                  <a:lnTo>
                    <a:pt x="685" y="548"/>
                  </a:lnTo>
                  <a:lnTo>
                    <a:pt x="686" y="548"/>
                  </a:lnTo>
                  <a:lnTo>
                    <a:pt x="687" y="548"/>
                  </a:lnTo>
                  <a:lnTo>
                    <a:pt x="688" y="548"/>
                  </a:lnTo>
                  <a:lnTo>
                    <a:pt x="688" y="549"/>
                  </a:lnTo>
                  <a:lnTo>
                    <a:pt x="687" y="549"/>
                  </a:lnTo>
                  <a:lnTo>
                    <a:pt x="687" y="550"/>
                  </a:lnTo>
                  <a:lnTo>
                    <a:pt x="686" y="552"/>
                  </a:lnTo>
                  <a:lnTo>
                    <a:pt x="686" y="550"/>
                  </a:lnTo>
                  <a:lnTo>
                    <a:pt x="686" y="552"/>
                  </a:lnTo>
                  <a:lnTo>
                    <a:pt x="686" y="553"/>
                  </a:lnTo>
                  <a:lnTo>
                    <a:pt x="687" y="553"/>
                  </a:lnTo>
                  <a:lnTo>
                    <a:pt x="686" y="553"/>
                  </a:lnTo>
                  <a:lnTo>
                    <a:pt x="686" y="554"/>
                  </a:lnTo>
                  <a:lnTo>
                    <a:pt x="685" y="554"/>
                  </a:lnTo>
                  <a:lnTo>
                    <a:pt x="684" y="554"/>
                  </a:lnTo>
                  <a:lnTo>
                    <a:pt x="684" y="555"/>
                  </a:lnTo>
                  <a:lnTo>
                    <a:pt x="685" y="555"/>
                  </a:lnTo>
                  <a:lnTo>
                    <a:pt x="685" y="556"/>
                  </a:lnTo>
                  <a:lnTo>
                    <a:pt x="685" y="555"/>
                  </a:lnTo>
                  <a:lnTo>
                    <a:pt x="686" y="556"/>
                  </a:lnTo>
                  <a:lnTo>
                    <a:pt x="686" y="555"/>
                  </a:lnTo>
                  <a:lnTo>
                    <a:pt x="686" y="556"/>
                  </a:lnTo>
                  <a:lnTo>
                    <a:pt x="686" y="557"/>
                  </a:lnTo>
                  <a:lnTo>
                    <a:pt x="687" y="557"/>
                  </a:lnTo>
                  <a:lnTo>
                    <a:pt x="687" y="558"/>
                  </a:lnTo>
                  <a:lnTo>
                    <a:pt x="687" y="559"/>
                  </a:lnTo>
                  <a:lnTo>
                    <a:pt x="686" y="559"/>
                  </a:lnTo>
                  <a:lnTo>
                    <a:pt x="686" y="558"/>
                  </a:lnTo>
                  <a:lnTo>
                    <a:pt x="686" y="557"/>
                  </a:lnTo>
                  <a:lnTo>
                    <a:pt x="685" y="557"/>
                  </a:lnTo>
                  <a:lnTo>
                    <a:pt x="685" y="558"/>
                  </a:lnTo>
                  <a:lnTo>
                    <a:pt x="686" y="558"/>
                  </a:lnTo>
                  <a:lnTo>
                    <a:pt x="685" y="558"/>
                  </a:lnTo>
                  <a:lnTo>
                    <a:pt x="685" y="557"/>
                  </a:lnTo>
                  <a:lnTo>
                    <a:pt x="684" y="557"/>
                  </a:lnTo>
                  <a:lnTo>
                    <a:pt x="684" y="556"/>
                  </a:lnTo>
                  <a:lnTo>
                    <a:pt x="683" y="556"/>
                  </a:lnTo>
                  <a:lnTo>
                    <a:pt x="683" y="555"/>
                  </a:lnTo>
                  <a:lnTo>
                    <a:pt x="681" y="555"/>
                  </a:lnTo>
                  <a:lnTo>
                    <a:pt x="683" y="555"/>
                  </a:lnTo>
                  <a:lnTo>
                    <a:pt x="681" y="556"/>
                  </a:lnTo>
                  <a:lnTo>
                    <a:pt x="681" y="557"/>
                  </a:lnTo>
                  <a:lnTo>
                    <a:pt x="680" y="557"/>
                  </a:lnTo>
                  <a:lnTo>
                    <a:pt x="679" y="558"/>
                  </a:lnTo>
                  <a:lnTo>
                    <a:pt x="680" y="559"/>
                  </a:lnTo>
                  <a:lnTo>
                    <a:pt x="680" y="561"/>
                  </a:lnTo>
                  <a:lnTo>
                    <a:pt x="681" y="561"/>
                  </a:lnTo>
                  <a:lnTo>
                    <a:pt x="681" y="559"/>
                  </a:lnTo>
                  <a:lnTo>
                    <a:pt x="683" y="561"/>
                  </a:lnTo>
                  <a:lnTo>
                    <a:pt x="681" y="561"/>
                  </a:lnTo>
                  <a:lnTo>
                    <a:pt x="681" y="562"/>
                  </a:lnTo>
                  <a:lnTo>
                    <a:pt x="680" y="562"/>
                  </a:lnTo>
                  <a:lnTo>
                    <a:pt x="679" y="562"/>
                  </a:lnTo>
                  <a:lnTo>
                    <a:pt x="679" y="563"/>
                  </a:lnTo>
                  <a:lnTo>
                    <a:pt x="678" y="563"/>
                  </a:lnTo>
                  <a:lnTo>
                    <a:pt x="678" y="562"/>
                  </a:lnTo>
                  <a:lnTo>
                    <a:pt x="678" y="563"/>
                  </a:lnTo>
                  <a:lnTo>
                    <a:pt x="678" y="562"/>
                  </a:lnTo>
                  <a:lnTo>
                    <a:pt x="677" y="562"/>
                  </a:lnTo>
                  <a:lnTo>
                    <a:pt x="677" y="561"/>
                  </a:lnTo>
                  <a:lnTo>
                    <a:pt x="678" y="561"/>
                  </a:lnTo>
                  <a:lnTo>
                    <a:pt x="677" y="561"/>
                  </a:lnTo>
                  <a:lnTo>
                    <a:pt x="676" y="561"/>
                  </a:lnTo>
                  <a:lnTo>
                    <a:pt x="676" y="562"/>
                  </a:lnTo>
                  <a:lnTo>
                    <a:pt x="677" y="562"/>
                  </a:lnTo>
                  <a:lnTo>
                    <a:pt x="677" y="563"/>
                  </a:lnTo>
                  <a:lnTo>
                    <a:pt x="676" y="563"/>
                  </a:lnTo>
                  <a:lnTo>
                    <a:pt x="675" y="564"/>
                  </a:lnTo>
                  <a:lnTo>
                    <a:pt x="676" y="564"/>
                  </a:lnTo>
                  <a:lnTo>
                    <a:pt x="677" y="565"/>
                  </a:lnTo>
                  <a:lnTo>
                    <a:pt x="677" y="564"/>
                  </a:lnTo>
                  <a:lnTo>
                    <a:pt x="678" y="564"/>
                  </a:lnTo>
                  <a:lnTo>
                    <a:pt x="677" y="564"/>
                  </a:lnTo>
                  <a:lnTo>
                    <a:pt x="677" y="565"/>
                  </a:lnTo>
                  <a:lnTo>
                    <a:pt x="677" y="566"/>
                  </a:lnTo>
                  <a:lnTo>
                    <a:pt x="678" y="565"/>
                  </a:lnTo>
                  <a:lnTo>
                    <a:pt x="678" y="566"/>
                  </a:lnTo>
                  <a:lnTo>
                    <a:pt x="677" y="566"/>
                  </a:lnTo>
                  <a:lnTo>
                    <a:pt x="677" y="565"/>
                  </a:lnTo>
                  <a:lnTo>
                    <a:pt x="676" y="566"/>
                  </a:lnTo>
                  <a:lnTo>
                    <a:pt x="677" y="566"/>
                  </a:lnTo>
                  <a:lnTo>
                    <a:pt x="677" y="567"/>
                  </a:lnTo>
                  <a:lnTo>
                    <a:pt x="676" y="567"/>
                  </a:lnTo>
                  <a:lnTo>
                    <a:pt x="676" y="566"/>
                  </a:lnTo>
                  <a:lnTo>
                    <a:pt x="675" y="567"/>
                  </a:lnTo>
                  <a:lnTo>
                    <a:pt x="675" y="566"/>
                  </a:lnTo>
                  <a:lnTo>
                    <a:pt x="675" y="567"/>
                  </a:lnTo>
                  <a:lnTo>
                    <a:pt x="673" y="567"/>
                  </a:lnTo>
                  <a:lnTo>
                    <a:pt x="672" y="567"/>
                  </a:lnTo>
                  <a:lnTo>
                    <a:pt x="673" y="567"/>
                  </a:lnTo>
                  <a:lnTo>
                    <a:pt x="673" y="566"/>
                  </a:lnTo>
                  <a:lnTo>
                    <a:pt x="672" y="566"/>
                  </a:lnTo>
                  <a:lnTo>
                    <a:pt x="672" y="567"/>
                  </a:lnTo>
                  <a:lnTo>
                    <a:pt x="671" y="567"/>
                  </a:lnTo>
                  <a:lnTo>
                    <a:pt x="671" y="566"/>
                  </a:lnTo>
                  <a:lnTo>
                    <a:pt x="671" y="567"/>
                  </a:lnTo>
                  <a:lnTo>
                    <a:pt x="671" y="569"/>
                  </a:lnTo>
                  <a:lnTo>
                    <a:pt x="672" y="569"/>
                  </a:lnTo>
                  <a:lnTo>
                    <a:pt x="673" y="569"/>
                  </a:lnTo>
                  <a:lnTo>
                    <a:pt x="673" y="570"/>
                  </a:lnTo>
                  <a:lnTo>
                    <a:pt x="672" y="571"/>
                  </a:lnTo>
                  <a:lnTo>
                    <a:pt x="672" y="570"/>
                  </a:lnTo>
                  <a:lnTo>
                    <a:pt x="672" y="571"/>
                  </a:lnTo>
                  <a:lnTo>
                    <a:pt x="672" y="572"/>
                  </a:lnTo>
                  <a:lnTo>
                    <a:pt x="671" y="572"/>
                  </a:lnTo>
                  <a:lnTo>
                    <a:pt x="671" y="573"/>
                  </a:lnTo>
                  <a:lnTo>
                    <a:pt x="671" y="572"/>
                  </a:lnTo>
                  <a:lnTo>
                    <a:pt x="670" y="572"/>
                  </a:lnTo>
                  <a:lnTo>
                    <a:pt x="670" y="571"/>
                  </a:lnTo>
                  <a:lnTo>
                    <a:pt x="669" y="571"/>
                  </a:lnTo>
                  <a:lnTo>
                    <a:pt x="669" y="570"/>
                  </a:lnTo>
                  <a:lnTo>
                    <a:pt x="669" y="571"/>
                  </a:lnTo>
                  <a:lnTo>
                    <a:pt x="669" y="572"/>
                  </a:lnTo>
                  <a:lnTo>
                    <a:pt x="668" y="572"/>
                  </a:lnTo>
                  <a:lnTo>
                    <a:pt x="667" y="572"/>
                  </a:lnTo>
                  <a:lnTo>
                    <a:pt x="666" y="572"/>
                  </a:lnTo>
                  <a:lnTo>
                    <a:pt x="666" y="571"/>
                  </a:lnTo>
                  <a:lnTo>
                    <a:pt x="664" y="570"/>
                  </a:lnTo>
                  <a:lnTo>
                    <a:pt x="664" y="571"/>
                  </a:lnTo>
                  <a:lnTo>
                    <a:pt x="664" y="572"/>
                  </a:lnTo>
                  <a:lnTo>
                    <a:pt x="663" y="571"/>
                  </a:lnTo>
                  <a:lnTo>
                    <a:pt x="663" y="572"/>
                  </a:lnTo>
                  <a:lnTo>
                    <a:pt x="662" y="572"/>
                  </a:lnTo>
                  <a:lnTo>
                    <a:pt x="663" y="573"/>
                  </a:lnTo>
                  <a:lnTo>
                    <a:pt x="662" y="573"/>
                  </a:lnTo>
                  <a:lnTo>
                    <a:pt x="662" y="574"/>
                  </a:lnTo>
                  <a:lnTo>
                    <a:pt x="663" y="574"/>
                  </a:lnTo>
                  <a:lnTo>
                    <a:pt x="662" y="574"/>
                  </a:lnTo>
                  <a:lnTo>
                    <a:pt x="661" y="573"/>
                  </a:lnTo>
                  <a:lnTo>
                    <a:pt x="660" y="573"/>
                  </a:lnTo>
                  <a:lnTo>
                    <a:pt x="661" y="573"/>
                  </a:lnTo>
                  <a:lnTo>
                    <a:pt x="661" y="574"/>
                  </a:lnTo>
                  <a:lnTo>
                    <a:pt x="660" y="573"/>
                  </a:lnTo>
                  <a:lnTo>
                    <a:pt x="660" y="574"/>
                  </a:lnTo>
                  <a:lnTo>
                    <a:pt x="661" y="575"/>
                  </a:lnTo>
                  <a:lnTo>
                    <a:pt x="662" y="575"/>
                  </a:lnTo>
                  <a:lnTo>
                    <a:pt x="663" y="574"/>
                  </a:lnTo>
                  <a:lnTo>
                    <a:pt x="663" y="575"/>
                  </a:lnTo>
                  <a:lnTo>
                    <a:pt x="663" y="577"/>
                  </a:lnTo>
                  <a:lnTo>
                    <a:pt x="663" y="575"/>
                  </a:lnTo>
                  <a:lnTo>
                    <a:pt x="664" y="577"/>
                  </a:lnTo>
                  <a:lnTo>
                    <a:pt x="664" y="578"/>
                  </a:lnTo>
                  <a:lnTo>
                    <a:pt x="663" y="578"/>
                  </a:lnTo>
                  <a:lnTo>
                    <a:pt x="662" y="578"/>
                  </a:lnTo>
                  <a:lnTo>
                    <a:pt x="662" y="579"/>
                  </a:lnTo>
                  <a:lnTo>
                    <a:pt x="662" y="578"/>
                  </a:lnTo>
                  <a:lnTo>
                    <a:pt x="661" y="578"/>
                  </a:lnTo>
                  <a:lnTo>
                    <a:pt x="661" y="579"/>
                  </a:lnTo>
                  <a:lnTo>
                    <a:pt x="661" y="580"/>
                  </a:lnTo>
                  <a:lnTo>
                    <a:pt x="661" y="581"/>
                  </a:lnTo>
                  <a:lnTo>
                    <a:pt x="660" y="581"/>
                  </a:lnTo>
                  <a:lnTo>
                    <a:pt x="660" y="582"/>
                  </a:lnTo>
                  <a:lnTo>
                    <a:pt x="659" y="582"/>
                  </a:lnTo>
                  <a:lnTo>
                    <a:pt x="659" y="583"/>
                  </a:lnTo>
                  <a:lnTo>
                    <a:pt x="659" y="582"/>
                  </a:lnTo>
                  <a:lnTo>
                    <a:pt x="660" y="581"/>
                  </a:lnTo>
                  <a:lnTo>
                    <a:pt x="659" y="581"/>
                  </a:lnTo>
                  <a:lnTo>
                    <a:pt x="659" y="580"/>
                  </a:lnTo>
                  <a:lnTo>
                    <a:pt x="659" y="581"/>
                  </a:lnTo>
                  <a:lnTo>
                    <a:pt x="658" y="581"/>
                  </a:lnTo>
                  <a:lnTo>
                    <a:pt x="658" y="580"/>
                  </a:lnTo>
                  <a:lnTo>
                    <a:pt x="658" y="581"/>
                  </a:lnTo>
                  <a:lnTo>
                    <a:pt x="658" y="582"/>
                  </a:lnTo>
                  <a:lnTo>
                    <a:pt x="658" y="583"/>
                  </a:lnTo>
                  <a:lnTo>
                    <a:pt x="656" y="583"/>
                  </a:lnTo>
                  <a:lnTo>
                    <a:pt x="656" y="584"/>
                  </a:lnTo>
                  <a:lnTo>
                    <a:pt x="658" y="584"/>
                  </a:lnTo>
                  <a:lnTo>
                    <a:pt x="656" y="586"/>
                  </a:lnTo>
                  <a:lnTo>
                    <a:pt x="656" y="584"/>
                  </a:lnTo>
                  <a:lnTo>
                    <a:pt x="656" y="583"/>
                  </a:lnTo>
                  <a:lnTo>
                    <a:pt x="655" y="583"/>
                  </a:lnTo>
                  <a:lnTo>
                    <a:pt x="655" y="582"/>
                  </a:lnTo>
                  <a:lnTo>
                    <a:pt x="654" y="582"/>
                  </a:lnTo>
                  <a:lnTo>
                    <a:pt x="654" y="583"/>
                  </a:lnTo>
                  <a:lnTo>
                    <a:pt x="655" y="583"/>
                  </a:lnTo>
                  <a:lnTo>
                    <a:pt x="655" y="584"/>
                  </a:lnTo>
                  <a:lnTo>
                    <a:pt x="654" y="584"/>
                  </a:lnTo>
                  <a:lnTo>
                    <a:pt x="654" y="586"/>
                  </a:lnTo>
                  <a:lnTo>
                    <a:pt x="653" y="584"/>
                  </a:lnTo>
                  <a:lnTo>
                    <a:pt x="653" y="586"/>
                  </a:lnTo>
                  <a:lnTo>
                    <a:pt x="652" y="586"/>
                  </a:lnTo>
                  <a:lnTo>
                    <a:pt x="652" y="584"/>
                  </a:lnTo>
                  <a:lnTo>
                    <a:pt x="652" y="586"/>
                  </a:lnTo>
                  <a:lnTo>
                    <a:pt x="652" y="587"/>
                  </a:lnTo>
                  <a:lnTo>
                    <a:pt x="652" y="588"/>
                  </a:lnTo>
                  <a:lnTo>
                    <a:pt x="651" y="588"/>
                  </a:lnTo>
                  <a:lnTo>
                    <a:pt x="651" y="587"/>
                  </a:lnTo>
                  <a:lnTo>
                    <a:pt x="651" y="588"/>
                  </a:lnTo>
                  <a:lnTo>
                    <a:pt x="650" y="588"/>
                  </a:lnTo>
                  <a:lnTo>
                    <a:pt x="649" y="589"/>
                  </a:lnTo>
                  <a:lnTo>
                    <a:pt x="649" y="588"/>
                  </a:lnTo>
                  <a:lnTo>
                    <a:pt x="649" y="587"/>
                  </a:lnTo>
                  <a:lnTo>
                    <a:pt x="647" y="587"/>
                  </a:lnTo>
                  <a:lnTo>
                    <a:pt x="647" y="588"/>
                  </a:lnTo>
                  <a:lnTo>
                    <a:pt x="646" y="588"/>
                  </a:lnTo>
                  <a:lnTo>
                    <a:pt x="646" y="587"/>
                  </a:lnTo>
                  <a:lnTo>
                    <a:pt x="646" y="588"/>
                  </a:lnTo>
                  <a:lnTo>
                    <a:pt x="645" y="588"/>
                  </a:lnTo>
                  <a:lnTo>
                    <a:pt x="646" y="588"/>
                  </a:lnTo>
                  <a:lnTo>
                    <a:pt x="646" y="589"/>
                  </a:lnTo>
                  <a:lnTo>
                    <a:pt x="645" y="589"/>
                  </a:lnTo>
                  <a:lnTo>
                    <a:pt x="645" y="590"/>
                  </a:lnTo>
                  <a:lnTo>
                    <a:pt x="644" y="592"/>
                  </a:lnTo>
                  <a:lnTo>
                    <a:pt x="643" y="592"/>
                  </a:lnTo>
                  <a:lnTo>
                    <a:pt x="643" y="591"/>
                  </a:lnTo>
                  <a:lnTo>
                    <a:pt x="643" y="592"/>
                  </a:lnTo>
                  <a:lnTo>
                    <a:pt x="642" y="591"/>
                  </a:lnTo>
                  <a:lnTo>
                    <a:pt x="641" y="591"/>
                  </a:lnTo>
                  <a:lnTo>
                    <a:pt x="641" y="592"/>
                  </a:lnTo>
                  <a:lnTo>
                    <a:pt x="642" y="592"/>
                  </a:lnTo>
                  <a:lnTo>
                    <a:pt x="643" y="592"/>
                  </a:lnTo>
                  <a:lnTo>
                    <a:pt x="644" y="592"/>
                  </a:lnTo>
                  <a:lnTo>
                    <a:pt x="644" y="594"/>
                  </a:lnTo>
                  <a:lnTo>
                    <a:pt x="645" y="594"/>
                  </a:lnTo>
                  <a:lnTo>
                    <a:pt x="644" y="595"/>
                  </a:lnTo>
                  <a:lnTo>
                    <a:pt x="644" y="594"/>
                  </a:lnTo>
                  <a:lnTo>
                    <a:pt x="643" y="594"/>
                  </a:lnTo>
                  <a:lnTo>
                    <a:pt x="643" y="595"/>
                  </a:lnTo>
                  <a:lnTo>
                    <a:pt x="642" y="595"/>
                  </a:lnTo>
                  <a:lnTo>
                    <a:pt x="642" y="594"/>
                  </a:lnTo>
                  <a:lnTo>
                    <a:pt x="641" y="594"/>
                  </a:lnTo>
                  <a:lnTo>
                    <a:pt x="641" y="595"/>
                  </a:lnTo>
                  <a:lnTo>
                    <a:pt x="641" y="594"/>
                  </a:lnTo>
                  <a:lnTo>
                    <a:pt x="642" y="594"/>
                  </a:lnTo>
                  <a:lnTo>
                    <a:pt x="642" y="595"/>
                  </a:lnTo>
                  <a:lnTo>
                    <a:pt x="641" y="595"/>
                  </a:lnTo>
                  <a:lnTo>
                    <a:pt x="641" y="596"/>
                  </a:lnTo>
                  <a:lnTo>
                    <a:pt x="641" y="597"/>
                  </a:lnTo>
                  <a:lnTo>
                    <a:pt x="641" y="598"/>
                  </a:lnTo>
                  <a:lnTo>
                    <a:pt x="639" y="598"/>
                  </a:lnTo>
                  <a:lnTo>
                    <a:pt x="639" y="599"/>
                  </a:lnTo>
                  <a:lnTo>
                    <a:pt x="638" y="599"/>
                  </a:lnTo>
                  <a:lnTo>
                    <a:pt x="637" y="598"/>
                  </a:lnTo>
                  <a:lnTo>
                    <a:pt x="636" y="598"/>
                  </a:lnTo>
                  <a:lnTo>
                    <a:pt x="637" y="598"/>
                  </a:lnTo>
                  <a:lnTo>
                    <a:pt x="636" y="599"/>
                  </a:lnTo>
                  <a:lnTo>
                    <a:pt x="635" y="600"/>
                  </a:lnTo>
                  <a:lnTo>
                    <a:pt x="634" y="600"/>
                  </a:lnTo>
                  <a:lnTo>
                    <a:pt x="635" y="599"/>
                  </a:lnTo>
                  <a:lnTo>
                    <a:pt x="634" y="599"/>
                  </a:lnTo>
                  <a:lnTo>
                    <a:pt x="634" y="600"/>
                  </a:lnTo>
                  <a:lnTo>
                    <a:pt x="633" y="600"/>
                  </a:lnTo>
                  <a:lnTo>
                    <a:pt x="631" y="600"/>
                  </a:lnTo>
                  <a:lnTo>
                    <a:pt x="631" y="602"/>
                  </a:lnTo>
                  <a:lnTo>
                    <a:pt x="630" y="602"/>
                  </a:lnTo>
                  <a:lnTo>
                    <a:pt x="629" y="602"/>
                  </a:lnTo>
                  <a:lnTo>
                    <a:pt x="629" y="600"/>
                  </a:lnTo>
                  <a:lnTo>
                    <a:pt x="629" y="602"/>
                  </a:lnTo>
                  <a:lnTo>
                    <a:pt x="630" y="602"/>
                  </a:lnTo>
                  <a:lnTo>
                    <a:pt x="630" y="600"/>
                  </a:lnTo>
                  <a:lnTo>
                    <a:pt x="629" y="600"/>
                  </a:lnTo>
                  <a:lnTo>
                    <a:pt x="628" y="600"/>
                  </a:lnTo>
                  <a:lnTo>
                    <a:pt x="628" y="599"/>
                  </a:lnTo>
                  <a:lnTo>
                    <a:pt x="629" y="599"/>
                  </a:lnTo>
                  <a:lnTo>
                    <a:pt x="628" y="599"/>
                  </a:lnTo>
                  <a:lnTo>
                    <a:pt x="627" y="599"/>
                  </a:lnTo>
                  <a:lnTo>
                    <a:pt x="626" y="599"/>
                  </a:lnTo>
                  <a:lnTo>
                    <a:pt x="626" y="600"/>
                  </a:lnTo>
                  <a:lnTo>
                    <a:pt x="626" y="599"/>
                  </a:lnTo>
                  <a:lnTo>
                    <a:pt x="625" y="599"/>
                  </a:lnTo>
                  <a:lnTo>
                    <a:pt x="624" y="599"/>
                  </a:lnTo>
                  <a:lnTo>
                    <a:pt x="625" y="599"/>
                  </a:lnTo>
                  <a:lnTo>
                    <a:pt x="625" y="600"/>
                  </a:lnTo>
                  <a:lnTo>
                    <a:pt x="626" y="600"/>
                  </a:lnTo>
                  <a:lnTo>
                    <a:pt x="627" y="600"/>
                  </a:lnTo>
                  <a:lnTo>
                    <a:pt x="626" y="600"/>
                  </a:lnTo>
                  <a:lnTo>
                    <a:pt x="626" y="602"/>
                  </a:lnTo>
                  <a:lnTo>
                    <a:pt x="626" y="603"/>
                  </a:lnTo>
                  <a:lnTo>
                    <a:pt x="626" y="602"/>
                  </a:lnTo>
                  <a:lnTo>
                    <a:pt x="627" y="602"/>
                  </a:lnTo>
                  <a:lnTo>
                    <a:pt x="626" y="603"/>
                  </a:lnTo>
                  <a:lnTo>
                    <a:pt x="625" y="603"/>
                  </a:lnTo>
                  <a:lnTo>
                    <a:pt x="624" y="603"/>
                  </a:lnTo>
                  <a:lnTo>
                    <a:pt x="622" y="603"/>
                  </a:lnTo>
                  <a:lnTo>
                    <a:pt x="622" y="602"/>
                  </a:lnTo>
                  <a:lnTo>
                    <a:pt x="624" y="602"/>
                  </a:lnTo>
                  <a:lnTo>
                    <a:pt x="622" y="602"/>
                  </a:lnTo>
                  <a:lnTo>
                    <a:pt x="621" y="602"/>
                  </a:lnTo>
                  <a:lnTo>
                    <a:pt x="621" y="600"/>
                  </a:lnTo>
                  <a:lnTo>
                    <a:pt x="622" y="600"/>
                  </a:lnTo>
                  <a:lnTo>
                    <a:pt x="622" y="599"/>
                  </a:lnTo>
                  <a:lnTo>
                    <a:pt x="621" y="599"/>
                  </a:lnTo>
                  <a:lnTo>
                    <a:pt x="621" y="600"/>
                  </a:lnTo>
                  <a:lnTo>
                    <a:pt x="620" y="600"/>
                  </a:lnTo>
                  <a:lnTo>
                    <a:pt x="620" y="602"/>
                  </a:lnTo>
                  <a:lnTo>
                    <a:pt x="620" y="600"/>
                  </a:lnTo>
                  <a:lnTo>
                    <a:pt x="619" y="600"/>
                  </a:lnTo>
                  <a:lnTo>
                    <a:pt x="619" y="602"/>
                  </a:lnTo>
                  <a:lnTo>
                    <a:pt x="618" y="602"/>
                  </a:lnTo>
                  <a:lnTo>
                    <a:pt x="618" y="603"/>
                  </a:lnTo>
                  <a:lnTo>
                    <a:pt x="617" y="603"/>
                  </a:lnTo>
                  <a:lnTo>
                    <a:pt x="617" y="602"/>
                  </a:lnTo>
                  <a:lnTo>
                    <a:pt x="616" y="602"/>
                  </a:lnTo>
                  <a:lnTo>
                    <a:pt x="616" y="603"/>
                  </a:lnTo>
                  <a:lnTo>
                    <a:pt x="617" y="603"/>
                  </a:lnTo>
                  <a:lnTo>
                    <a:pt x="617" y="604"/>
                  </a:lnTo>
                  <a:lnTo>
                    <a:pt x="617" y="605"/>
                  </a:lnTo>
                  <a:lnTo>
                    <a:pt x="616" y="605"/>
                  </a:lnTo>
                  <a:lnTo>
                    <a:pt x="616" y="604"/>
                  </a:lnTo>
                  <a:lnTo>
                    <a:pt x="614" y="604"/>
                  </a:lnTo>
                  <a:lnTo>
                    <a:pt x="613" y="604"/>
                  </a:lnTo>
                  <a:lnTo>
                    <a:pt x="613" y="603"/>
                  </a:lnTo>
                  <a:lnTo>
                    <a:pt x="614" y="603"/>
                  </a:lnTo>
                  <a:lnTo>
                    <a:pt x="613" y="603"/>
                  </a:lnTo>
                  <a:lnTo>
                    <a:pt x="613" y="602"/>
                  </a:lnTo>
                  <a:lnTo>
                    <a:pt x="614" y="602"/>
                  </a:lnTo>
                  <a:lnTo>
                    <a:pt x="616" y="602"/>
                  </a:lnTo>
                  <a:lnTo>
                    <a:pt x="614" y="600"/>
                  </a:lnTo>
                  <a:lnTo>
                    <a:pt x="614" y="602"/>
                  </a:lnTo>
                  <a:lnTo>
                    <a:pt x="613" y="602"/>
                  </a:lnTo>
                  <a:lnTo>
                    <a:pt x="612" y="602"/>
                  </a:lnTo>
                  <a:lnTo>
                    <a:pt x="611" y="602"/>
                  </a:lnTo>
                  <a:lnTo>
                    <a:pt x="611" y="603"/>
                  </a:lnTo>
                  <a:lnTo>
                    <a:pt x="610" y="603"/>
                  </a:lnTo>
                  <a:lnTo>
                    <a:pt x="610" y="604"/>
                  </a:lnTo>
                  <a:lnTo>
                    <a:pt x="611" y="604"/>
                  </a:lnTo>
                  <a:lnTo>
                    <a:pt x="610" y="605"/>
                  </a:lnTo>
                  <a:lnTo>
                    <a:pt x="611" y="605"/>
                  </a:lnTo>
                  <a:lnTo>
                    <a:pt x="612" y="605"/>
                  </a:lnTo>
                  <a:lnTo>
                    <a:pt x="612" y="606"/>
                  </a:lnTo>
                  <a:lnTo>
                    <a:pt x="611" y="606"/>
                  </a:lnTo>
                  <a:lnTo>
                    <a:pt x="610" y="606"/>
                  </a:lnTo>
                  <a:lnTo>
                    <a:pt x="610" y="605"/>
                  </a:lnTo>
                  <a:lnTo>
                    <a:pt x="609" y="605"/>
                  </a:lnTo>
                  <a:lnTo>
                    <a:pt x="609" y="604"/>
                  </a:lnTo>
                  <a:lnTo>
                    <a:pt x="608" y="604"/>
                  </a:lnTo>
                  <a:lnTo>
                    <a:pt x="608" y="605"/>
                  </a:lnTo>
                  <a:lnTo>
                    <a:pt x="607" y="605"/>
                  </a:lnTo>
                  <a:lnTo>
                    <a:pt x="605" y="605"/>
                  </a:lnTo>
                  <a:lnTo>
                    <a:pt x="604" y="605"/>
                  </a:lnTo>
                  <a:lnTo>
                    <a:pt x="603" y="606"/>
                  </a:lnTo>
                  <a:lnTo>
                    <a:pt x="603" y="605"/>
                  </a:lnTo>
                  <a:lnTo>
                    <a:pt x="602" y="605"/>
                  </a:lnTo>
                  <a:lnTo>
                    <a:pt x="602" y="606"/>
                  </a:lnTo>
                  <a:lnTo>
                    <a:pt x="601" y="606"/>
                  </a:lnTo>
                  <a:lnTo>
                    <a:pt x="601" y="605"/>
                  </a:lnTo>
                  <a:lnTo>
                    <a:pt x="600" y="605"/>
                  </a:lnTo>
                  <a:lnTo>
                    <a:pt x="600" y="604"/>
                  </a:lnTo>
                  <a:lnTo>
                    <a:pt x="600" y="603"/>
                  </a:lnTo>
                  <a:lnTo>
                    <a:pt x="600" y="602"/>
                  </a:lnTo>
                  <a:lnTo>
                    <a:pt x="599" y="602"/>
                  </a:lnTo>
                  <a:lnTo>
                    <a:pt x="597" y="602"/>
                  </a:lnTo>
                  <a:lnTo>
                    <a:pt x="597" y="600"/>
                  </a:lnTo>
                  <a:lnTo>
                    <a:pt x="597" y="599"/>
                  </a:lnTo>
                  <a:lnTo>
                    <a:pt x="597" y="600"/>
                  </a:lnTo>
                  <a:lnTo>
                    <a:pt x="596" y="600"/>
                  </a:lnTo>
                  <a:lnTo>
                    <a:pt x="597" y="599"/>
                  </a:lnTo>
                  <a:lnTo>
                    <a:pt x="596" y="599"/>
                  </a:lnTo>
                  <a:lnTo>
                    <a:pt x="597" y="599"/>
                  </a:lnTo>
                  <a:lnTo>
                    <a:pt x="597" y="598"/>
                  </a:lnTo>
                  <a:lnTo>
                    <a:pt x="597" y="597"/>
                  </a:lnTo>
                  <a:lnTo>
                    <a:pt x="597" y="598"/>
                  </a:lnTo>
                  <a:lnTo>
                    <a:pt x="596" y="599"/>
                  </a:lnTo>
                  <a:lnTo>
                    <a:pt x="596" y="598"/>
                  </a:lnTo>
                  <a:lnTo>
                    <a:pt x="597" y="598"/>
                  </a:lnTo>
                  <a:lnTo>
                    <a:pt x="596" y="598"/>
                  </a:lnTo>
                  <a:lnTo>
                    <a:pt x="597" y="598"/>
                  </a:lnTo>
                  <a:lnTo>
                    <a:pt x="597" y="597"/>
                  </a:lnTo>
                  <a:lnTo>
                    <a:pt x="596" y="597"/>
                  </a:lnTo>
                  <a:lnTo>
                    <a:pt x="596" y="598"/>
                  </a:lnTo>
                  <a:lnTo>
                    <a:pt x="596" y="597"/>
                  </a:lnTo>
                  <a:lnTo>
                    <a:pt x="596" y="598"/>
                  </a:lnTo>
                  <a:lnTo>
                    <a:pt x="596" y="597"/>
                  </a:lnTo>
                  <a:lnTo>
                    <a:pt x="596" y="596"/>
                  </a:lnTo>
                  <a:lnTo>
                    <a:pt x="597" y="596"/>
                  </a:lnTo>
                  <a:lnTo>
                    <a:pt x="599" y="596"/>
                  </a:lnTo>
                  <a:lnTo>
                    <a:pt x="600" y="596"/>
                  </a:lnTo>
                  <a:lnTo>
                    <a:pt x="599" y="596"/>
                  </a:lnTo>
                  <a:lnTo>
                    <a:pt x="599" y="595"/>
                  </a:lnTo>
                  <a:lnTo>
                    <a:pt x="597" y="595"/>
                  </a:lnTo>
                  <a:lnTo>
                    <a:pt x="597" y="596"/>
                  </a:lnTo>
                  <a:lnTo>
                    <a:pt x="596" y="596"/>
                  </a:lnTo>
                  <a:lnTo>
                    <a:pt x="596" y="597"/>
                  </a:lnTo>
                  <a:lnTo>
                    <a:pt x="595" y="597"/>
                  </a:lnTo>
                  <a:lnTo>
                    <a:pt x="594" y="596"/>
                  </a:lnTo>
                  <a:lnTo>
                    <a:pt x="594" y="597"/>
                  </a:lnTo>
                  <a:lnTo>
                    <a:pt x="595" y="597"/>
                  </a:lnTo>
                  <a:lnTo>
                    <a:pt x="595" y="598"/>
                  </a:lnTo>
                  <a:lnTo>
                    <a:pt x="595" y="599"/>
                  </a:lnTo>
                  <a:lnTo>
                    <a:pt x="594" y="599"/>
                  </a:lnTo>
                  <a:lnTo>
                    <a:pt x="593" y="599"/>
                  </a:lnTo>
                  <a:lnTo>
                    <a:pt x="591" y="599"/>
                  </a:lnTo>
                  <a:lnTo>
                    <a:pt x="592" y="599"/>
                  </a:lnTo>
                  <a:lnTo>
                    <a:pt x="593" y="599"/>
                  </a:lnTo>
                  <a:lnTo>
                    <a:pt x="594" y="600"/>
                  </a:lnTo>
                  <a:lnTo>
                    <a:pt x="595" y="602"/>
                  </a:lnTo>
                  <a:lnTo>
                    <a:pt x="594" y="602"/>
                  </a:lnTo>
                  <a:lnTo>
                    <a:pt x="595" y="603"/>
                  </a:lnTo>
                  <a:lnTo>
                    <a:pt x="596" y="604"/>
                  </a:lnTo>
                  <a:lnTo>
                    <a:pt x="596" y="605"/>
                  </a:lnTo>
                  <a:lnTo>
                    <a:pt x="596" y="606"/>
                  </a:lnTo>
                  <a:lnTo>
                    <a:pt x="596" y="607"/>
                  </a:lnTo>
                  <a:lnTo>
                    <a:pt x="596" y="608"/>
                  </a:lnTo>
                  <a:lnTo>
                    <a:pt x="597" y="608"/>
                  </a:lnTo>
                  <a:lnTo>
                    <a:pt x="596" y="608"/>
                  </a:lnTo>
                  <a:lnTo>
                    <a:pt x="596" y="609"/>
                  </a:lnTo>
                  <a:lnTo>
                    <a:pt x="596" y="611"/>
                  </a:lnTo>
                  <a:lnTo>
                    <a:pt x="595" y="611"/>
                  </a:lnTo>
                  <a:lnTo>
                    <a:pt x="596" y="611"/>
                  </a:lnTo>
                  <a:lnTo>
                    <a:pt x="595" y="611"/>
                  </a:lnTo>
                  <a:lnTo>
                    <a:pt x="595" y="612"/>
                  </a:lnTo>
                  <a:lnTo>
                    <a:pt x="594" y="611"/>
                  </a:lnTo>
                  <a:lnTo>
                    <a:pt x="593" y="609"/>
                  </a:lnTo>
                  <a:lnTo>
                    <a:pt x="593" y="608"/>
                  </a:lnTo>
                  <a:lnTo>
                    <a:pt x="592" y="608"/>
                  </a:lnTo>
                  <a:lnTo>
                    <a:pt x="592" y="607"/>
                  </a:lnTo>
                  <a:lnTo>
                    <a:pt x="592" y="606"/>
                  </a:lnTo>
                  <a:lnTo>
                    <a:pt x="591" y="605"/>
                  </a:lnTo>
                  <a:lnTo>
                    <a:pt x="591" y="606"/>
                  </a:lnTo>
                  <a:lnTo>
                    <a:pt x="592" y="607"/>
                  </a:lnTo>
                  <a:lnTo>
                    <a:pt x="593" y="608"/>
                  </a:lnTo>
                  <a:lnTo>
                    <a:pt x="593" y="609"/>
                  </a:lnTo>
                  <a:lnTo>
                    <a:pt x="593" y="611"/>
                  </a:lnTo>
                  <a:lnTo>
                    <a:pt x="594" y="611"/>
                  </a:lnTo>
                  <a:lnTo>
                    <a:pt x="593" y="611"/>
                  </a:lnTo>
                  <a:lnTo>
                    <a:pt x="592" y="611"/>
                  </a:lnTo>
                  <a:lnTo>
                    <a:pt x="592" y="612"/>
                  </a:lnTo>
                  <a:lnTo>
                    <a:pt x="592" y="613"/>
                  </a:lnTo>
                  <a:lnTo>
                    <a:pt x="591" y="613"/>
                  </a:lnTo>
                  <a:lnTo>
                    <a:pt x="591" y="614"/>
                  </a:lnTo>
                  <a:lnTo>
                    <a:pt x="589" y="613"/>
                  </a:lnTo>
                  <a:lnTo>
                    <a:pt x="589" y="612"/>
                  </a:lnTo>
                  <a:lnTo>
                    <a:pt x="589" y="611"/>
                  </a:lnTo>
                  <a:lnTo>
                    <a:pt x="589" y="612"/>
                  </a:lnTo>
                  <a:lnTo>
                    <a:pt x="588" y="612"/>
                  </a:lnTo>
                  <a:lnTo>
                    <a:pt x="588" y="613"/>
                  </a:lnTo>
                  <a:lnTo>
                    <a:pt x="588" y="614"/>
                  </a:lnTo>
                  <a:lnTo>
                    <a:pt x="588" y="615"/>
                  </a:lnTo>
                  <a:lnTo>
                    <a:pt x="587" y="615"/>
                  </a:lnTo>
                  <a:lnTo>
                    <a:pt x="587" y="616"/>
                  </a:lnTo>
                  <a:lnTo>
                    <a:pt x="586" y="616"/>
                  </a:lnTo>
                  <a:lnTo>
                    <a:pt x="586" y="615"/>
                  </a:lnTo>
                  <a:lnTo>
                    <a:pt x="585" y="614"/>
                  </a:lnTo>
                  <a:lnTo>
                    <a:pt x="585" y="615"/>
                  </a:lnTo>
                  <a:lnTo>
                    <a:pt x="584" y="615"/>
                  </a:lnTo>
                  <a:lnTo>
                    <a:pt x="583" y="616"/>
                  </a:lnTo>
                  <a:lnTo>
                    <a:pt x="583" y="617"/>
                  </a:lnTo>
                  <a:lnTo>
                    <a:pt x="582" y="617"/>
                  </a:lnTo>
                  <a:lnTo>
                    <a:pt x="579" y="616"/>
                  </a:lnTo>
                  <a:lnTo>
                    <a:pt x="579" y="615"/>
                  </a:lnTo>
                  <a:lnTo>
                    <a:pt x="580" y="615"/>
                  </a:lnTo>
                  <a:lnTo>
                    <a:pt x="580" y="614"/>
                  </a:lnTo>
                  <a:lnTo>
                    <a:pt x="579" y="615"/>
                  </a:lnTo>
                  <a:lnTo>
                    <a:pt x="579" y="614"/>
                  </a:lnTo>
                  <a:lnTo>
                    <a:pt x="578" y="614"/>
                  </a:lnTo>
                  <a:lnTo>
                    <a:pt x="579" y="613"/>
                  </a:lnTo>
                  <a:lnTo>
                    <a:pt x="578" y="613"/>
                  </a:lnTo>
                  <a:lnTo>
                    <a:pt x="578" y="614"/>
                  </a:lnTo>
                  <a:lnTo>
                    <a:pt x="578" y="615"/>
                  </a:lnTo>
                  <a:lnTo>
                    <a:pt x="579" y="615"/>
                  </a:lnTo>
                  <a:lnTo>
                    <a:pt x="579" y="616"/>
                  </a:lnTo>
                  <a:lnTo>
                    <a:pt x="579" y="617"/>
                  </a:lnTo>
                  <a:lnTo>
                    <a:pt x="578" y="617"/>
                  </a:lnTo>
                  <a:lnTo>
                    <a:pt x="578" y="619"/>
                  </a:lnTo>
                  <a:lnTo>
                    <a:pt x="577" y="619"/>
                  </a:lnTo>
                  <a:lnTo>
                    <a:pt x="576" y="619"/>
                  </a:lnTo>
                  <a:lnTo>
                    <a:pt x="576" y="617"/>
                  </a:lnTo>
                  <a:lnTo>
                    <a:pt x="576" y="616"/>
                  </a:lnTo>
                  <a:lnTo>
                    <a:pt x="575" y="617"/>
                  </a:lnTo>
                  <a:lnTo>
                    <a:pt x="574" y="617"/>
                  </a:lnTo>
                  <a:lnTo>
                    <a:pt x="574" y="616"/>
                  </a:lnTo>
                  <a:lnTo>
                    <a:pt x="574" y="615"/>
                  </a:lnTo>
                  <a:lnTo>
                    <a:pt x="574" y="616"/>
                  </a:lnTo>
                  <a:lnTo>
                    <a:pt x="572" y="616"/>
                  </a:lnTo>
                  <a:lnTo>
                    <a:pt x="572" y="615"/>
                  </a:lnTo>
                  <a:lnTo>
                    <a:pt x="571" y="615"/>
                  </a:lnTo>
                  <a:lnTo>
                    <a:pt x="571" y="616"/>
                  </a:lnTo>
                  <a:lnTo>
                    <a:pt x="571" y="617"/>
                  </a:lnTo>
                  <a:lnTo>
                    <a:pt x="572" y="617"/>
                  </a:lnTo>
                  <a:lnTo>
                    <a:pt x="571" y="619"/>
                  </a:lnTo>
                  <a:lnTo>
                    <a:pt x="570" y="619"/>
                  </a:lnTo>
                  <a:lnTo>
                    <a:pt x="571" y="619"/>
                  </a:lnTo>
                  <a:lnTo>
                    <a:pt x="570" y="619"/>
                  </a:lnTo>
                  <a:lnTo>
                    <a:pt x="570" y="617"/>
                  </a:lnTo>
                  <a:lnTo>
                    <a:pt x="569" y="617"/>
                  </a:lnTo>
                  <a:lnTo>
                    <a:pt x="568" y="617"/>
                  </a:lnTo>
                  <a:lnTo>
                    <a:pt x="569" y="619"/>
                  </a:lnTo>
                  <a:lnTo>
                    <a:pt x="570" y="619"/>
                  </a:lnTo>
                  <a:lnTo>
                    <a:pt x="569" y="620"/>
                  </a:lnTo>
                  <a:lnTo>
                    <a:pt x="570" y="620"/>
                  </a:lnTo>
                  <a:lnTo>
                    <a:pt x="569" y="620"/>
                  </a:lnTo>
                  <a:lnTo>
                    <a:pt x="568" y="620"/>
                  </a:lnTo>
                  <a:lnTo>
                    <a:pt x="568" y="621"/>
                  </a:lnTo>
                  <a:lnTo>
                    <a:pt x="568" y="622"/>
                  </a:lnTo>
                  <a:lnTo>
                    <a:pt x="567" y="621"/>
                  </a:lnTo>
                  <a:lnTo>
                    <a:pt x="567" y="622"/>
                  </a:lnTo>
                  <a:lnTo>
                    <a:pt x="566" y="622"/>
                  </a:lnTo>
                  <a:lnTo>
                    <a:pt x="566" y="621"/>
                  </a:lnTo>
                  <a:lnTo>
                    <a:pt x="566" y="622"/>
                  </a:lnTo>
                  <a:lnTo>
                    <a:pt x="565" y="622"/>
                  </a:lnTo>
                  <a:lnTo>
                    <a:pt x="565" y="621"/>
                  </a:lnTo>
                  <a:lnTo>
                    <a:pt x="565" y="620"/>
                  </a:lnTo>
                  <a:lnTo>
                    <a:pt x="565" y="621"/>
                  </a:lnTo>
                  <a:lnTo>
                    <a:pt x="563" y="621"/>
                  </a:lnTo>
                  <a:lnTo>
                    <a:pt x="563" y="622"/>
                  </a:lnTo>
                  <a:lnTo>
                    <a:pt x="563" y="621"/>
                  </a:lnTo>
                  <a:lnTo>
                    <a:pt x="565" y="622"/>
                  </a:lnTo>
                  <a:lnTo>
                    <a:pt x="563" y="622"/>
                  </a:lnTo>
                  <a:lnTo>
                    <a:pt x="562" y="623"/>
                  </a:lnTo>
                  <a:lnTo>
                    <a:pt x="562" y="622"/>
                  </a:lnTo>
                  <a:lnTo>
                    <a:pt x="561" y="622"/>
                  </a:lnTo>
                  <a:lnTo>
                    <a:pt x="561" y="621"/>
                  </a:lnTo>
                  <a:lnTo>
                    <a:pt x="560" y="622"/>
                  </a:lnTo>
                  <a:lnTo>
                    <a:pt x="561" y="622"/>
                  </a:lnTo>
                  <a:lnTo>
                    <a:pt x="560" y="622"/>
                  </a:lnTo>
                  <a:lnTo>
                    <a:pt x="561" y="622"/>
                  </a:lnTo>
                  <a:lnTo>
                    <a:pt x="560" y="622"/>
                  </a:lnTo>
                  <a:lnTo>
                    <a:pt x="559" y="622"/>
                  </a:lnTo>
                  <a:lnTo>
                    <a:pt x="560" y="622"/>
                  </a:lnTo>
                  <a:lnTo>
                    <a:pt x="559" y="622"/>
                  </a:lnTo>
                  <a:lnTo>
                    <a:pt x="559" y="621"/>
                  </a:lnTo>
                  <a:lnTo>
                    <a:pt x="559" y="622"/>
                  </a:lnTo>
                  <a:lnTo>
                    <a:pt x="558" y="622"/>
                  </a:lnTo>
                  <a:lnTo>
                    <a:pt x="558" y="623"/>
                  </a:lnTo>
                  <a:lnTo>
                    <a:pt x="559" y="622"/>
                  </a:lnTo>
                  <a:lnTo>
                    <a:pt x="559" y="623"/>
                  </a:lnTo>
                  <a:lnTo>
                    <a:pt x="558" y="623"/>
                  </a:lnTo>
                  <a:lnTo>
                    <a:pt x="557" y="623"/>
                  </a:lnTo>
                  <a:lnTo>
                    <a:pt x="557" y="624"/>
                  </a:lnTo>
                  <a:lnTo>
                    <a:pt x="555" y="624"/>
                  </a:lnTo>
                  <a:lnTo>
                    <a:pt x="555" y="623"/>
                  </a:lnTo>
                  <a:lnTo>
                    <a:pt x="554" y="623"/>
                  </a:lnTo>
                  <a:lnTo>
                    <a:pt x="554" y="624"/>
                  </a:lnTo>
                  <a:lnTo>
                    <a:pt x="553" y="624"/>
                  </a:lnTo>
                  <a:lnTo>
                    <a:pt x="553" y="625"/>
                  </a:lnTo>
                  <a:lnTo>
                    <a:pt x="553" y="624"/>
                  </a:lnTo>
                  <a:lnTo>
                    <a:pt x="552" y="624"/>
                  </a:lnTo>
                  <a:lnTo>
                    <a:pt x="553" y="624"/>
                  </a:lnTo>
                  <a:lnTo>
                    <a:pt x="553" y="623"/>
                  </a:lnTo>
                  <a:lnTo>
                    <a:pt x="554" y="623"/>
                  </a:lnTo>
                  <a:lnTo>
                    <a:pt x="552" y="624"/>
                  </a:lnTo>
                  <a:lnTo>
                    <a:pt x="552" y="625"/>
                  </a:lnTo>
                  <a:lnTo>
                    <a:pt x="553" y="625"/>
                  </a:lnTo>
                  <a:lnTo>
                    <a:pt x="552" y="627"/>
                  </a:lnTo>
                  <a:lnTo>
                    <a:pt x="550" y="627"/>
                  </a:lnTo>
                  <a:lnTo>
                    <a:pt x="550" y="625"/>
                  </a:lnTo>
                  <a:lnTo>
                    <a:pt x="551" y="625"/>
                  </a:lnTo>
                  <a:lnTo>
                    <a:pt x="550" y="625"/>
                  </a:lnTo>
                  <a:lnTo>
                    <a:pt x="551" y="624"/>
                  </a:lnTo>
                  <a:lnTo>
                    <a:pt x="550" y="624"/>
                  </a:lnTo>
                  <a:lnTo>
                    <a:pt x="550" y="625"/>
                  </a:lnTo>
                  <a:lnTo>
                    <a:pt x="550" y="624"/>
                  </a:lnTo>
                  <a:lnTo>
                    <a:pt x="550" y="623"/>
                  </a:lnTo>
                  <a:lnTo>
                    <a:pt x="550" y="624"/>
                  </a:lnTo>
                  <a:lnTo>
                    <a:pt x="549" y="624"/>
                  </a:lnTo>
                  <a:lnTo>
                    <a:pt x="549" y="623"/>
                  </a:lnTo>
                  <a:lnTo>
                    <a:pt x="549" y="624"/>
                  </a:lnTo>
                  <a:lnTo>
                    <a:pt x="547" y="624"/>
                  </a:lnTo>
                  <a:lnTo>
                    <a:pt x="549" y="624"/>
                  </a:lnTo>
                  <a:lnTo>
                    <a:pt x="549" y="625"/>
                  </a:lnTo>
                  <a:lnTo>
                    <a:pt x="549" y="627"/>
                  </a:lnTo>
                  <a:lnTo>
                    <a:pt x="550" y="627"/>
                  </a:lnTo>
                  <a:lnTo>
                    <a:pt x="549" y="627"/>
                  </a:lnTo>
                  <a:lnTo>
                    <a:pt x="549" y="628"/>
                  </a:lnTo>
                  <a:lnTo>
                    <a:pt x="547" y="628"/>
                  </a:lnTo>
                  <a:lnTo>
                    <a:pt x="547" y="629"/>
                  </a:lnTo>
                  <a:lnTo>
                    <a:pt x="546" y="630"/>
                  </a:lnTo>
                  <a:lnTo>
                    <a:pt x="546" y="629"/>
                  </a:lnTo>
                  <a:lnTo>
                    <a:pt x="546" y="630"/>
                  </a:lnTo>
                  <a:lnTo>
                    <a:pt x="545" y="630"/>
                  </a:lnTo>
                  <a:lnTo>
                    <a:pt x="545" y="631"/>
                  </a:lnTo>
                  <a:lnTo>
                    <a:pt x="545" y="632"/>
                  </a:lnTo>
                  <a:lnTo>
                    <a:pt x="546" y="632"/>
                  </a:lnTo>
                  <a:lnTo>
                    <a:pt x="547" y="632"/>
                  </a:lnTo>
                  <a:lnTo>
                    <a:pt x="549" y="632"/>
                  </a:lnTo>
                  <a:lnTo>
                    <a:pt x="549" y="633"/>
                  </a:lnTo>
                  <a:lnTo>
                    <a:pt x="549" y="634"/>
                  </a:lnTo>
                  <a:lnTo>
                    <a:pt x="549" y="633"/>
                  </a:lnTo>
                  <a:lnTo>
                    <a:pt x="547" y="633"/>
                  </a:lnTo>
                  <a:lnTo>
                    <a:pt x="547" y="634"/>
                  </a:lnTo>
                  <a:lnTo>
                    <a:pt x="549" y="634"/>
                  </a:lnTo>
                  <a:lnTo>
                    <a:pt x="547" y="634"/>
                  </a:lnTo>
                  <a:lnTo>
                    <a:pt x="547" y="636"/>
                  </a:lnTo>
                  <a:lnTo>
                    <a:pt x="549" y="636"/>
                  </a:lnTo>
                  <a:lnTo>
                    <a:pt x="549" y="637"/>
                  </a:lnTo>
                  <a:lnTo>
                    <a:pt x="550" y="637"/>
                  </a:lnTo>
                  <a:lnTo>
                    <a:pt x="551" y="637"/>
                  </a:lnTo>
                  <a:lnTo>
                    <a:pt x="551" y="638"/>
                  </a:lnTo>
                  <a:lnTo>
                    <a:pt x="551" y="639"/>
                  </a:lnTo>
                  <a:lnTo>
                    <a:pt x="550" y="639"/>
                  </a:lnTo>
                  <a:lnTo>
                    <a:pt x="550" y="640"/>
                  </a:lnTo>
                  <a:lnTo>
                    <a:pt x="549" y="641"/>
                  </a:lnTo>
                  <a:lnTo>
                    <a:pt x="547" y="641"/>
                  </a:lnTo>
                  <a:lnTo>
                    <a:pt x="546" y="641"/>
                  </a:lnTo>
                  <a:lnTo>
                    <a:pt x="545" y="642"/>
                  </a:lnTo>
                  <a:lnTo>
                    <a:pt x="545" y="641"/>
                  </a:lnTo>
                  <a:lnTo>
                    <a:pt x="544" y="641"/>
                  </a:lnTo>
                  <a:lnTo>
                    <a:pt x="543" y="641"/>
                  </a:lnTo>
                  <a:lnTo>
                    <a:pt x="542" y="641"/>
                  </a:lnTo>
                  <a:lnTo>
                    <a:pt x="542" y="642"/>
                  </a:lnTo>
                  <a:lnTo>
                    <a:pt x="542" y="641"/>
                  </a:lnTo>
                  <a:lnTo>
                    <a:pt x="542" y="640"/>
                  </a:lnTo>
                  <a:lnTo>
                    <a:pt x="541" y="640"/>
                  </a:lnTo>
                  <a:lnTo>
                    <a:pt x="542" y="640"/>
                  </a:lnTo>
                  <a:lnTo>
                    <a:pt x="541" y="639"/>
                  </a:lnTo>
                  <a:lnTo>
                    <a:pt x="542" y="639"/>
                  </a:lnTo>
                  <a:lnTo>
                    <a:pt x="543" y="640"/>
                  </a:lnTo>
                  <a:lnTo>
                    <a:pt x="543" y="639"/>
                  </a:lnTo>
                  <a:lnTo>
                    <a:pt x="543" y="638"/>
                  </a:lnTo>
                  <a:lnTo>
                    <a:pt x="543" y="639"/>
                  </a:lnTo>
                  <a:lnTo>
                    <a:pt x="542" y="639"/>
                  </a:lnTo>
                  <a:lnTo>
                    <a:pt x="542" y="638"/>
                  </a:lnTo>
                  <a:lnTo>
                    <a:pt x="542" y="639"/>
                  </a:lnTo>
                  <a:lnTo>
                    <a:pt x="542" y="638"/>
                  </a:lnTo>
                  <a:lnTo>
                    <a:pt x="541" y="638"/>
                  </a:lnTo>
                  <a:lnTo>
                    <a:pt x="541" y="637"/>
                  </a:lnTo>
                  <a:lnTo>
                    <a:pt x="541" y="636"/>
                  </a:lnTo>
                  <a:lnTo>
                    <a:pt x="540" y="636"/>
                  </a:lnTo>
                  <a:lnTo>
                    <a:pt x="540" y="634"/>
                  </a:lnTo>
                  <a:lnTo>
                    <a:pt x="540" y="636"/>
                  </a:lnTo>
                  <a:lnTo>
                    <a:pt x="541" y="634"/>
                  </a:lnTo>
                  <a:lnTo>
                    <a:pt x="540" y="634"/>
                  </a:lnTo>
                  <a:lnTo>
                    <a:pt x="540" y="633"/>
                  </a:lnTo>
                  <a:lnTo>
                    <a:pt x="540" y="632"/>
                  </a:lnTo>
                  <a:lnTo>
                    <a:pt x="540" y="633"/>
                  </a:lnTo>
                  <a:lnTo>
                    <a:pt x="538" y="632"/>
                  </a:lnTo>
                  <a:lnTo>
                    <a:pt x="538" y="633"/>
                  </a:lnTo>
                  <a:lnTo>
                    <a:pt x="538" y="632"/>
                  </a:lnTo>
                  <a:lnTo>
                    <a:pt x="538" y="631"/>
                  </a:lnTo>
                  <a:lnTo>
                    <a:pt x="538" y="630"/>
                  </a:lnTo>
                  <a:lnTo>
                    <a:pt x="538" y="629"/>
                  </a:lnTo>
                  <a:lnTo>
                    <a:pt x="538" y="630"/>
                  </a:lnTo>
                  <a:lnTo>
                    <a:pt x="538" y="629"/>
                  </a:lnTo>
                  <a:lnTo>
                    <a:pt x="538" y="628"/>
                  </a:lnTo>
                  <a:lnTo>
                    <a:pt x="538" y="627"/>
                  </a:lnTo>
                  <a:lnTo>
                    <a:pt x="540" y="627"/>
                  </a:lnTo>
                  <a:lnTo>
                    <a:pt x="540" y="628"/>
                  </a:lnTo>
                  <a:lnTo>
                    <a:pt x="540" y="627"/>
                  </a:lnTo>
                  <a:lnTo>
                    <a:pt x="540" y="625"/>
                  </a:lnTo>
                  <a:lnTo>
                    <a:pt x="540" y="624"/>
                  </a:lnTo>
                  <a:lnTo>
                    <a:pt x="541" y="624"/>
                  </a:lnTo>
                  <a:lnTo>
                    <a:pt x="542" y="624"/>
                  </a:lnTo>
                  <a:lnTo>
                    <a:pt x="542" y="623"/>
                  </a:lnTo>
                  <a:lnTo>
                    <a:pt x="542" y="622"/>
                  </a:lnTo>
                  <a:lnTo>
                    <a:pt x="541" y="622"/>
                  </a:lnTo>
                  <a:lnTo>
                    <a:pt x="541" y="623"/>
                  </a:lnTo>
                  <a:lnTo>
                    <a:pt x="541" y="622"/>
                  </a:lnTo>
                  <a:lnTo>
                    <a:pt x="540" y="622"/>
                  </a:lnTo>
                  <a:lnTo>
                    <a:pt x="540" y="621"/>
                  </a:lnTo>
                  <a:lnTo>
                    <a:pt x="540" y="622"/>
                  </a:lnTo>
                  <a:lnTo>
                    <a:pt x="538" y="622"/>
                  </a:lnTo>
                  <a:lnTo>
                    <a:pt x="538" y="621"/>
                  </a:lnTo>
                  <a:lnTo>
                    <a:pt x="538" y="620"/>
                  </a:lnTo>
                  <a:lnTo>
                    <a:pt x="537" y="620"/>
                  </a:lnTo>
                  <a:lnTo>
                    <a:pt x="537" y="621"/>
                  </a:lnTo>
                  <a:lnTo>
                    <a:pt x="537" y="620"/>
                  </a:lnTo>
                  <a:lnTo>
                    <a:pt x="536" y="620"/>
                  </a:lnTo>
                  <a:lnTo>
                    <a:pt x="536" y="619"/>
                  </a:lnTo>
                  <a:lnTo>
                    <a:pt x="537" y="619"/>
                  </a:lnTo>
                  <a:lnTo>
                    <a:pt x="537" y="617"/>
                  </a:lnTo>
                  <a:lnTo>
                    <a:pt x="536" y="617"/>
                  </a:lnTo>
                  <a:lnTo>
                    <a:pt x="535" y="619"/>
                  </a:lnTo>
                  <a:lnTo>
                    <a:pt x="536" y="619"/>
                  </a:lnTo>
                  <a:lnTo>
                    <a:pt x="535" y="619"/>
                  </a:lnTo>
                  <a:lnTo>
                    <a:pt x="536" y="619"/>
                  </a:lnTo>
                  <a:lnTo>
                    <a:pt x="536" y="620"/>
                  </a:lnTo>
                  <a:lnTo>
                    <a:pt x="535" y="620"/>
                  </a:lnTo>
                  <a:lnTo>
                    <a:pt x="536" y="620"/>
                  </a:lnTo>
                  <a:lnTo>
                    <a:pt x="536" y="621"/>
                  </a:lnTo>
                  <a:lnTo>
                    <a:pt x="536" y="622"/>
                  </a:lnTo>
                  <a:lnTo>
                    <a:pt x="535" y="622"/>
                  </a:lnTo>
                  <a:lnTo>
                    <a:pt x="535" y="623"/>
                  </a:lnTo>
                  <a:lnTo>
                    <a:pt x="533" y="623"/>
                  </a:lnTo>
                  <a:lnTo>
                    <a:pt x="533" y="622"/>
                  </a:lnTo>
                  <a:lnTo>
                    <a:pt x="533" y="623"/>
                  </a:lnTo>
                  <a:lnTo>
                    <a:pt x="532" y="623"/>
                  </a:lnTo>
                  <a:lnTo>
                    <a:pt x="532" y="622"/>
                  </a:lnTo>
                  <a:lnTo>
                    <a:pt x="532" y="623"/>
                  </a:lnTo>
                  <a:lnTo>
                    <a:pt x="530" y="623"/>
                  </a:lnTo>
                  <a:lnTo>
                    <a:pt x="529" y="623"/>
                  </a:lnTo>
                  <a:lnTo>
                    <a:pt x="528" y="623"/>
                  </a:lnTo>
                  <a:lnTo>
                    <a:pt x="529" y="622"/>
                  </a:lnTo>
                  <a:lnTo>
                    <a:pt x="530" y="622"/>
                  </a:lnTo>
                  <a:lnTo>
                    <a:pt x="530" y="621"/>
                  </a:lnTo>
                  <a:lnTo>
                    <a:pt x="530" y="620"/>
                  </a:lnTo>
                  <a:lnTo>
                    <a:pt x="530" y="621"/>
                  </a:lnTo>
                  <a:lnTo>
                    <a:pt x="529" y="621"/>
                  </a:lnTo>
                  <a:lnTo>
                    <a:pt x="529" y="620"/>
                  </a:lnTo>
                  <a:lnTo>
                    <a:pt x="529" y="621"/>
                  </a:lnTo>
                  <a:lnTo>
                    <a:pt x="529" y="620"/>
                  </a:lnTo>
                  <a:lnTo>
                    <a:pt x="528" y="620"/>
                  </a:lnTo>
                  <a:lnTo>
                    <a:pt x="527" y="620"/>
                  </a:lnTo>
                  <a:lnTo>
                    <a:pt x="527" y="619"/>
                  </a:lnTo>
                  <a:lnTo>
                    <a:pt x="526" y="620"/>
                  </a:lnTo>
                  <a:lnTo>
                    <a:pt x="526" y="619"/>
                  </a:lnTo>
                  <a:lnTo>
                    <a:pt x="526" y="617"/>
                  </a:lnTo>
                  <a:lnTo>
                    <a:pt x="527" y="617"/>
                  </a:lnTo>
                  <a:lnTo>
                    <a:pt x="526" y="617"/>
                  </a:lnTo>
                  <a:lnTo>
                    <a:pt x="526" y="616"/>
                  </a:lnTo>
                  <a:lnTo>
                    <a:pt x="526" y="617"/>
                  </a:lnTo>
                  <a:lnTo>
                    <a:pt x="525" y="616"/>
                  </a:lnTo>
                  <a:lnTo>
                    <a:pt x="525" y="617"/>
                  </a:lnTo>
                  <a:lnTo>
                    <a:pt x="526" y="617"/>
                  </a:lnTo>
                  <a:lnTo>
                    <a:pt x="526" y="619"/>
                  </a:lnTo>
                  <a:lnTo>
                    <a:pt x="525" y="617"/>
                  </a:lnTo>
                  <a:lnTo>
                    <a:pt x="525" y="619"/>
                  </a:lnTo>
                  <a:lnTo>
                    <a:pt x="526" y="619"/>
                  </a:lnTo>
                  <a:lnTo>
                    <a:pt x="526" y="620"/>
                  </a:lnTo>
                  <a:lnTo>
                    <a:pt x="525" y="620"/>
                  </a:lnTo>
                  <a:lnTo>
                    <a:pt x="524" y="620"/>
                  </a:lnTo>
                  <a:lnTo>
                    <a:pt x="525" y="620"/>
                  </a:lnTo>
                  <a:lnTo>
                    <a:pt x="525" y="619"/>
                  </a:lnTo>
                  <a:lnTo>
                    <a:pt x="525" y="620"/>
                  </a:lnTo>
                  <a:lnTo>
                    <a:pt x="524" y="620"/>
                  </a:lnTo>
                  <a:lnTo>
                    <a:pt x="524" y="619"/>
                  </a:lnTo>
                  <a:lnTo>
                    <a:pt x="524" y="617"/>
                  </a:lnTo>
                  <a:lnTo>
                    <a:pt x="524" y="619"/>
                  </a:lnTo>
                  <a:lnTo>
                    <a:pt x="523" y="619"/>
                  </a:lnTo>
                  <a:lnTo>
                    <a:pt x="524" y="619"/>
                  </a:lnTo>
                  <a:lnTo>
                    <a:pt x="524" y="617"/>
                  </a:lnTo>
                  <a:lnTo>
                    <a:pt x="523" y="617"/>
                  </a:lnTo>
                  <a:lnTo>
                    <a:pt x="524" y="617"/>
                  </a:lnTo>
                  <a:lnTo>
                    <a:pt x="524" y="616"/>
                  </a:lnTo>
                  <a:lnTo>
                    <a:pt x="524" y="617"/>
                  </a:lnTo>
                  <a:lnTo>
                    <a:pt x="523" y="617"/>
                  </a:lnTo>
                  <a:lnTo>
                    <a:pt x="523" y="616"/>
                  </a:lnTo>
                  <a:lnTo>
                    <a:pt x="523" y="617"/>
                  </a:lnTo>
                  <a:lnTo>
                    <a:pt x="523" y="619"/>
                  </a:lnTo>
                  <a:lnTo>
                    <a:pt x="523" y="617"/>
                  </a:lnTo>
                  <a:lnTo>
                    <a:pt x="521" y="617"/>
                  </a:lnTo>
                  <a:lnTo>
                    <a:pt x="521" y="616"/>
                  </a:lnTo>
                  <a:lnTo>
                    <a:pt x="523" y="616"/>
                  </a:lnTo>
                  <a:lnTo>
                    <a:pt x="523" y="615"/>
                  </a:lnTo>
                  <a:lnTo>
                    <a:pt x="521" y="615"/>
                  </a:lnTo>
                  <a:lnTo>
                    <a:pt x="520" y="615"/>
                  </a:lnTo>
                  <a:lnTo>
                    <a:pt x="521" y="615"/>
                  </a:lnTo>
                  <a:lnTo>
                    <a:pt x="520" y="615"/>
                  </a:lnTo>
                  <a:lnTo>
                    <a:pt x="520" y="616"/>
                  </a:lnTo>
                  <a:lnTo>
                    <a:pt x="520" y="615"/>
                  </a:lnTo>
                  <a:lnTo>
                    <a:pt x="520" y="616"/>
                  </a:lnTo>
                  <a:lnTo>
                    <a:pt x="520" y="617"/>
                  </a:lnTo>
                  <a:lnTo>
                    <a:pt x="520" y="616"/>
                  </a:lnTo>
                  <a:lnTo>
                    <a:pt x="520" y="617"/>
                  </a:lnTo>
                  <a:lnTo>
                    <a:pt x="520" y="619"/>
                  </a:lnTo>
                  <a:lnTo>
                    <a:pt x="520" y="617"/>
                  </a:lnTo>
                  <a:lnTo>
                    <a:pt x="520" y="619"/>
                  </a:lnTo>
                  <a:lnTo>
                    <a:pt x="520" y="620"/>
                  </a:lnTo>
                  <a:lnTo>
                    <a:pt x="521" y="619"/>
                  </a:lnTo>
                  <a:lnTo>
                    <a:pt x="521" y="620"/>
                  </a:lnTo>
                  <a:lnTo>
                    <a:pt x="521" y="619"/>
                  </a:lnTo>
                  <a:lnTo>
                    <a:pt x="521" y="620"/>
                  </a:lnTo>
                  <a:lnTo>
                    <a:pt x="521" y="621"/>
                  </a:lnTo>
                  <a:lnTo>
                    <a:pt x="520" y="621"/>
                  </a:lnTo>
                  <a:lnTo>
                    <a:pt x="520" y="620"/>
                  </a:lnTo>
                  <a:lnTo>
                    <a:pt x="520" y="621"/>
                  </a:lnTo>
                  <a:lnTo>
                    <a:pt x="519" y="621"/>
                  </a:lnTo>
                  <a:lnTo>
                    <a:pt x="520" y="621"/>
                  </a:lnTo>
                  <a:lnTo>
                    <a:pt x="520" y="620"/>
                  </a:lnTo>
                  <a:lnTo>
                    <a:pt x="519" y="620"/>
                  </a:lnTo>
                  <a:lnTo>
                    <a:pt x="520" y="620"/>
                  </a:lnTo>
                  <a:lnTo>
                    <a:pt x="519" y="620"/>
                  </a:lnTo>
                  <a:lnTo>
                    <a:pt x="519" y="619"/>
                  </a:lnTo>
                  <a:lnTo>
                    <a:pt x="518" y="619"/>
                  </a:lnTo>
                  <a:lnTo>
                    <a:pt x="518" y="620"/>
                  </a:lnTo>
                  <a:lnTo>
                    <a:pt x="518" y="621"/>
                  </a:lnTo>
                  <a:lnTo>
                    <a:pt x="517" y="621"/>
                  </a:lnTo>
                  <a:lnTo>
                    <a:pt x="517" y="622"/>
                  </a:lnTo>
                  <a:lnTo>
                    <a:pt x="517" y="621"/>
                  </a:lnTo>
                  <a:lnTo>
                    <a:pt x="517" y="620"/>
                  </a:lnTo>
                  <a:lnTo>
                    <a:pt x="516" y="620"/>
                  </a:lnTo>
                  <a:lnTo>
                    <a:pt x="517" y="620"/>
                  </a:lnTo>
                  <a:lnTo>
                    <a:pt x="516" y="620"/>
                  </a:lnTo>
                  <a:lnTo>
                    <a:pt x="517" y="620"/>
                  </a:lnTo>
                  <a:lnTo>
                    <a:pt x="516" y="621"/>
                  </a:lnTo>
                  <a:lnTo>
                    <a:pt x="515" y="621"/>
                  </a:lnTo>
                  <a:lnTo>
                    <a:pt x="516" y="621"/>
                  </a:lnTo>
                  <a:lnTo>
                    <a:pt x="515" y="621"/>
                  </a:lnTo>
                  <a:lnTo>
                    <a:pt x="513" y="621"/>
                  </a:lnTo>
                  <a:lnTo>
                    <a:pt x="513" y="622"/>
                  </a:lnTo>
                  <a:lnTo>
                    <a:pt x="515" y="622"/>
                  </a:lnTo>
                  <a:lnTo>
                    <a:pt x="513" y="622"/>
                  </a:lnTo>
                  <a:lnTo>
                    <a:pt x="512" y="623"/>
                  </a:lnTo>
                  <a:lnTo>
                    <a:pt x="512" y="622"/>
                  </a:lnTo>
                  <a:lnTo>
                    <a:pt x="513" y="622"/>
                  </a:lnTo>
                  <a:lnTo>
                    <a:pt x="512" y="621"/>
                  </a:lnTo>
                  <a:lnTo>
                    <a:pt x="511" y="621"/>
                  </a:lnTo>
                  <a:lnTo>
                    <a:pt x="511" y="620"/>
                  </a:lnTo>
                  <a:lnTo>
                    <a:pt x="510" y="620"/>
                  </a:lnTo>
                  <a:lnTo>
                    <a:pt x="509" y="620"/>
                  </a:lnTo>
                  <a:lnTo>
                    <a:pt x="508" y="620"/>
                  </a:lnTo>
                  <a:lnTo>
                    <a:pt x="507" y="620"/>
                  </a:lnTo>
                  <a:lnTo>
                    <a:pt x="505" y="621"/>
                  </a:lnTo>
                  <a:lnTo>
                    <a:pt x="505" y="620"/>
                  </a:lnTo>
                  <a:lnTo>
                    <a:pt x="504" y="620"/>
                  </a:lnTo>
                  <a:lnTo>
                    <a:pt x="503" y="621"/>
                  </a:lnTo>
                  <a:lnTo>
                    <a:pt x="503" y="620"/>
                  </a:lnTo>
                  <a:lnTo>
                    <a:pt x="503" y="619"/>
                  </a:lnTo>
                  <a:lnTo>
                    <a:pt x="502" y="619"/>
                  </a:lnTo>
                  <a:lnTo>
                    <a:pt x="501" y="619"/>
                  </a:lnTo>
                  <a:lnTo>
                    <a:pt x="500" y="617"/>
                  </a:lnTo>
                  <a:lnTo>
                    <a:pt x="499" y="617"/>
                  </a:lnTo>
                  <a:lnTo>
                    <a:pt x="499" y="616"/>
                  </a:lnTo>
                  <a:lnTo>
                    <a:pt x="498" y="616"/>
                  </a:lnTo>
                  <a:lnTo>
                    <a:pt x="499" y="616"/>
                  </a:lnTo>
                  <a:lnTo>
                    <a:pt x="499" y="615"/>
                  </a:lnTo>
                  <a:lnTo>
                    <a:pt x="498" y="615"/>
                  </a:lnTo>
                  <a:lnTo>
                    <a:pt x="496" y="615"/>
                  </a:lnTo>
                  <a:lnTo>
                    <a:pt x="496" y="614"/>
                  </a:lnTo>
                  <a:lnTo>
                    <a:pt x="495" y="614"/>
                  </a:lnTo>
                  <a:lnTo>
                    <a:pt x="494" y="614"/>
                  </a:lnTo>
                  <a:lnTo>
                    <a:pt x="493" y="614"/>
                  </a:lnTo>
                  <a:lnTo>
                    <a:pt x="493" y="613"/>
                  </a:lnTo>
                  <a:lnTo>
                    <a:pt x="493" y="612"/>
                  </a:lnTo>
                  <a:lnTo>
                    <a:pt x="493" y="611"/>
                  </a:lnTo>
                  <a:lnTo>
                    <a:pt x="493" y="609"/>
                  </a:lnTo>
                  <a:lnTo>
                    <a:pt x="493" y="608"/>
                  </a:lnTo>
                  <a:lnTo>
                    <a:pt x="492" y="608"/>
                  </a:lnTo>
                  <a:lnTo>
                    <a:pt x="492" y="607"/>
                  </a:lnTo>
                  <a:lnTo>
                    <a:pt x="491" y="607"/>
                  </a:lnTo>
                  <a:lnTo>
                    <a:pt x="491" y="606"/>
                  </a:lnTo>
                  <a:lnTo>
                    <a:pt x="492" y="606"/>
                  </a:lnTo>
                  <a:lnTo>
                    <a:pt x="492" y="605"/>
                  </a:lnTo>
                  <a:lnTo>
                    <a:pt x="492" y="604"/>
                  </a:lnTo>
                  <a:lnTo>
                    <a:pt x="493" y="604"/>
                  </a:lnTo>
                  <a:lnTo>
                    <a:pt x="493" y="605"/>
                  </a:lnTo>
                  <a:lnTo>
                    <a:pt x="494" y="604"/>
                  </a:lnTo>
                  <a:lnTo>
                    <a:pt x="494" y="603"/>
                  </a:lnTo>
                  <a:lnTo>
                    <a:pt x="494" y="602"/>
                  </a:lnTo>
                  <a:lnTo>
                    <a:pt x="495" y="602"/>
                  </a:lnTo>
                  <a:lnTo>
                    <a:pt x="495" y="600"/>
                  </a:lnTo>
                  <a:lnTo>
                    <a:pt x="494" y="602"/>
                  </a:lnTo>
                  <a:lnTo>
                    <a:pt x="494" y="600"/>
                  </a:lnTo>
                  <a:lnTo>
                    <a:pt x="493" y="600"/>
                  </a:lnTo>
                  <a:lnTo>
                    <a:pt x="493" y="599"/>
                  </a:lnTo>
                  <a:lnTo>
                    <a:pt x="493" y="600"/>
                  </a:lnTo>
                  <a:lnTo>
                    <a:pt x="492" y="600"/>
                  </a:lnTo>
                  <a:lnTo>
                    <a:pt x="492" y="599"/>
                  </a:lnTo>
                  <a:lnTo>
                    <a:pt x="491" y="599"/>
                  </a:lnTo>
                  <a:lnTo>
                    <a:pt x="488" y="600"/>
                  </a:lnTo>
                  <a:lnTo>
                    <a:pt x="487" y="600"/>
                  </a:lnTo>
                  <a:lnTo>
                    <a:pt x="486" y="599"/>
                  </a:lnTo>
                  <a:lnTo>
                    <a:pt x="486" y="598"/>
                  </a:lnTo>
                  <a:lnTo>
                    <a:pt x="485" y="598"/>
                  </a:lnTo>
                  <a:lnTo>
                    <a:pt x="484" y="598"/>
                  </a:lnTo>
                  <a:lnTo>
                    <a:pt x="483" y="598"/>
                  </a:lnTo>
                  <a:lnTo>
                    <a:pt x="483" y="599"/>
                  </a:lnTo>
                  <a:lnTo>
                    <a:pt x="482" y="599"/>
                  </a:lnTo>
                  <a:lnTo>
                    <a:pt x="481" y="599"/>
                  </a:lnTo>
                  <a:lnTo>
                    <a:pt x="481" y="598"/>
                  </a:lnTo>
                  <a:lnTo>
                    <a:pt x="479" y="598"/>
                  </a:lnTo>
                  <a:lnTo>
                    <a:pt x="479" y="597"/>
                  </a:lnTo>
                  <a:lnTo>
                    <a:pt x="478" y="597"/>
                  </a:lnTo>
                  <a:lnTo>
                    <a:pt x="477" y="597"/>
                  </a:lnTo>
                  <a:lnTo>
                    <a:pt x="476" y="597"/>
                  </a:lnTo>
                  <a:lnTo>
                    <a:pt x="476" y="596"/>
                  </a:lnTo>
                  <a:lnTo>
                    <a:pt x="476" y="595"/>
                  </a:lnTo>
                  <a:lnTo>
                    <a:pt x="475" y="595"/>
                  </a:lnTo>
                  <a:lnTo>
                    <a:pt x="475" y="594"/>
                  </a:lnTo>
                  <a:lnTo>
                    <a:pt x="474" y="594"/>
                  </a:lnTo>
                  <a:lnTo>
                    <a:pt x="474" y="592"/>
                  </a:lnTo>
                  <a:lnTo>
                    <a:pt x="473" y="591"/>
                  </a:lnTo>
                  <a:lnTo>
                    <a:pt x="473" y="592"/>
                  </a:lnTo>
                  <a:lnTo>
                    <a:pt x="471" y="592"/>
                  </a:lnTo>
                  <a:lnTo>
                    <a:pt x="471" y="594"/>
                  </a:lnTo>
                  <a:lnTo>
                    <a:pt x="470" y="594"/>
                  </a:lnTo>
                  <a:lnTo>
                    <a:pt x="469" y="594"/>
                  </a:lnTo>
                  <a:lnTo>
                    <a:pt x="469" y="595"/>
                  </a:lnTo>
                  <a:lnTo>
                    <a:pt x="468" y="595"/>
                  </a:lnTo>
                  <a:lnTo>
                    <a:pt x="467" y="595"/>
                  </a:lnTo>
                  <a:lnTo>
                    <a:pt x="467" y="596"/>
                  </a:lnTo>
                  <a:lnTo>
                    <a:pt x="466" y="596"/>
                  </a:lnTo>
                  <a:lnTo>
                    <a:pt x="466" y="598"/>
                  </a:lnTo>
                  <a:lnTo>
                    <a:pt x="466" y="599"/>
                  </a:lnTo>
                  <a:lnTo>
                    <a:pt x="465" y="599"/>
                  </a:lnTo>
                  <a:lnTo>
                    <a:pt x="465" y="600"/>
                  </a:lnTo>
                  <a:lnTo>
                    <a:pt x="464" y="600"/>
                  </a:lnTo>
                  <a:lnTo>
                    <a:pt x="462" y="600"/>
                  </a:lnTo>
                  <a:lnTo>
                    <a:pt x="461" y="600"/>
                  </a:lnTo>
                  <a:lnTo>
                    <a:pt x="460" y="602"/>
                  </a:lnTo>
                  <a:lnTo>
                    <a:pt x="459" y="603"/>
                  </a:lnTo>
                  <a:lnTo>
                    <a:pt x="458" y="603"/>
                  </a:lnTo>
                  <a:lnTo>
                    <a:pt x="457" y="602"/>
                  </a:lnTo>
                  <a:lnTo>
                    <a:pt x="457" y="600"/>
                  </a:lnTo>
                  <a:lnTo>
                    <a:pt x="456" y="602"/>
                  </a:lnTo>
                  <a:lnTo>
                    <a:pt x="454" y="602"/>
                  </a:lnTo>
                  <a:lnTo>
                    <a:pt x="454" y="603"/>
                  </a:lnTo>
                  <a:lnTo>
                    <a:pt x="453" y="603"/>
                  </a:lnTo>
                  <a:lnTo>
                    <a:pt x="453" y="604"/>
                  </a:lnTo>
                  <a:lnTo>
                    <a:pt x="453" y="605"/>
                  </a:lnTo>
                  <a:lnTo>
                    <a:pt x="453" y="606"/>
                  </a:lnTo>
                  <a:lnTo>
                    <a:pt x="452" y="605"/>
                  </a:lnTo>
                  <a:lnTo>
                    <a:pt x="451" y="605"/>
                  </a:lnTo>
                  <a:lnTo>
                    <a:pt x="451" y="604"/>
                  </a:lnTo>
                  <a:lnTo>
                    <a:pt x="451" y="603"/>
                  </a:lnTo>
                  <a:lnTo>
                    <a:pt x="450" y="603"/>
                  </a:lnTo>
                  <a:lnTo>
                    <a:pt x="449" y="602"/>
                  </a:lnTo>
                  <a:lnTo>
                    <a:pt x="449" y="600"/>
                  </a:lnTo>
                  <a:lnTo>
                    <a:pt x="448" y="602"/>
                  </a:lnTo>
                  <a:lnTo>
                    <a:pt x="448" y="603"/>
                  </a:lnTo>
                  <a:lnTo>
                    <a:pt x="446" y="603"/>
                  </a:lnTo>
                  <a:lnTo>
                    <a:pt x="446" y="604"/>
                  </a:lnTo>
                  <a:lnTo>
                    <a:pt x="446" y="605"/>
                  </a:lnTo>
                  <a:lnTo>
                    <a:pt x="445" y="605"/>
                  </a:lnTo>
                  <a:lnTo>
                    <a:pt x="445" y="604"/>
                  </a:lnTo>
                  <a:lnTo>
                    <a:pt x="444" y="603"/>
                  </a:lnTo>
                  <a:lnTo>
                    <a:pt x="444" y="602"/>
                  </a:lnTo>
                  <a:lnTo>
                    <a:pt x="443" y="602"/>
                  </a:lnTo>
                  <a:lnTo>
                    <a:pt x="443" y="603"/>
                  </a:lnTo>
                  <a:lnTo>
                    <a:pt x="442" y="603"/>
                  </a:lnTo>
                  <a:lnTo>
                    <a:pt x="442" y="604"/>
                  </a:lnTo>
                  <a:lnTo>
                    <a:pt x="441" y="604"/>
                  </a:lnTo>
                  <a:lnTo>
                    <a:pt x="441" y="605"/>
                  </a:lnTo>
                  <a:lnTo>
                    <a:pt x="440" y="606"/>
                  </a:lnTo>
                  <a:lnTo>
                    <a:pt x="440" y="607"/>
                  </a:lnTo>
                  <a:lnTo>
                    <a:pt x="439" y="607"/>
                  </a:lnTo>
                  <a:lnTo>
                    <a:pt x="437" y="606"/>
                  </a:lnTo>
                  <a:lnTo>
                    <a:pt x="436" y="605"/>
                  </a:lnTo>
                  <a:lnTo>
                    <a:pt x="436" y="604"/>
                  </a:lnTo>
                  <a:lnTo>
                    <a:pt x="435" y="604"/>
                  </a:lnTo>
                  <a:lnTo>
                    <a:pt x="434" y="603"/>
                  </a:lnTo>
                  <a:lnTo>
                    <a:pt x="433" y="603"/>
                  </a:lnTo>
                  <a:lnTo>
                    <a:pt x="432" y="603"/>
                  </a:lnTo>
                  <a:lnTo>
                    <a:pt x="432" y="602"/>
                  </a:lnTo>
                  <a:lnTo>
                    <a:pt x="431" y="602"/>
                  </a:lnTo>
                  <a:lnTo>
                    <a:pt x="429" y="603"/>
                  </a:lnTo>
                  <a:lnTo>
                    <a:pt x="429" y="604"/>
                  </a:lnTo>
                  <a:lnTo>
                    <a:pt x="427" y="606"/>
                  </a:lnTo>
                  <a:lnTo>
                    <a:pt x="427" y="607"/>
                  </a:lnTo>
                  <a:lnTo>
                    <a:pt x="426" y="607"/>
                  </a:lnTo>
                  <a:lnTo>
                    <a:pt x="425" y="607"/>
                  </a:lnTo>
                  <a:lnTo>
                    <a:pt x="424" y="607"/>
                  </a:lnTo>
                  <a:lnTo>
                    <a:pt x="423" y="607"/>
                  </a:lnTo>
                  <a:lnTo>
                    <a:pt x="422" y="607"/>
                  </a:lnTo>
                  <a:lnTo>
                    <a:pt x="420" y="606"/>
                  </a:lnTo>
                  <a:lnTo>
                    <a:pt x="419" y="606"/>
                  </a:lnTo>
                  <a:lnTo>
                    <a:pt x="418" y="607"/>
                  </a:lnTo>
                  <a:lnTo>
                    <a:pt x="418" y="608"/>
                  </a:lnTo>
                  <a:lnTo>
                    <a:pt x="418" y="609"/>
                  </a:lnTo>
                  <a:lnTo>
                    <a:pt x="417" y="609"/>
                  </a:lnTo>
                  <a:lnTo>
                    <a:pt x="417" y="611"/>
                  </a:lnTo>
                  <a:lnTo>
                    <a:pt x="417" y="612"/>
                  </a:lnTo>
                  <a:lnTo>
                    <a:pt x="417" y="613"/>
                  </a:lnTo>
                  <a:lnTo>
                    <a:pt x="418" y="613"/>
                  </a:lnTo>
                  <a:lnTo>
                    <a:pt x="418" y="614"/>
                  </a:lnTo>
                  <a:lnTo>
                    <a:pt x="418" y="615"/>
                  </a:lnTo>
                  <a:lnTo>
                    <a:pt x="419" y="615"/>
                  </a:lnTo>
                  <a:lnTo>
                    <a:pt x="419" y="616"/>
                  </a:lnTo>
                  <a:lnTo>
                    <a:pt x="420" y="616"/>
                  </a:lnTo>
                  <a:lnTo>
                    <a:pt x="420" y="617"/>
                  </a:lnTo>
                  <a:lnTo>
                    <a:pt x="419" y="617"/>
                  </a:lnTo>
                  <a:lnTo>
                    <a:pt x="419" y="619"/>
                  </a:lnTo>
                  <a:lnTo>
                    <a:pt x="420" y="619"/>
                  </a:lnTo>
                  <a:lnTo>
                    <a:pt x="420" y="620"/>
                  </a:lnTo>
                  <a:lnTo>
                    <a:pt x="420" y="621"/>
                  </a:lnTo>
                  <a:lnTo>
                    <a:pt x="419" y="621"/>
                  </a:lnTo>
                  <a:lnTo>
                    <a:pt x="420" y="622"/>
                  </a:lnTo>
                  <a:lnTo>
                    <a:pt x="419" y="622"/>
                  </a:lnTo>
                  <a:lnTo>
                    <a:pt x="419" y="624"/>
                  </a:lnTo>
                  <a:lnTo>
                    <a:pt x="419" y="625"/>
                  </a:lnTo>
                  <a:lnTo>
                    <a:pt x="420" y="625"/>
                  </a:lnTo>
                  <a:lnTo>
                    <a:pt x="422" y="627"/>
                  </a:lnTo>
                  <a:lnTo>
                    <a:pt x="420" y="627"/>
                  </a:lnTo>
                  <a:lnTo>
                    <a:pt x="420" y="628"/>
                  </a:lnTo>
                  <a:lnTo>
                    <a:pt x="419" y="628"/>
                  </a:lnTo>
                  <a:lnTo>
                    <a:pt x="419" y="627"/>
                  </a:lnTo>
                  <a:lnTo>
                    <a:pt x="418" y="627"/>
                  </a:lnTo>
                  <a:lnTo>
                    <a:pt x="418" y="628"/>
                  </a:lnTo>
                  <a:lnTo>
                    <a:pt x="417" y="628"/>
                  </a:lnTo>
                  <a:lnTo>
                    <a:pt x="417" y="627"/>
                  </a:lnTo>
                  <a:lnTo>
                    <a:pt x="416" y="627"/>
                  </a:lnTo>
                  <a:lnTo>
                    <a:pt x="415" y="627"/>
                  </a:lnTo>
                  <a:lnTo>
                    <a:pt x="414" y="627"/>
                  </a:lnTo>
                  <a:lnTo>
                    <a:pt x="414" y="628"/>
                  </a:lnTo>
                  <a:lnTo>
                    <a:pt x="412" y="628"/>
                  </a:lnTo>
                  <a:lnTo>
                    <a:pt x="412" y="627"/>
                  </a:lnTo>
                  <a:lnTo>
                    <a:pt x="412" y="625"/>
                  </a:lnTo>
                  <a:lnTo>
                    <a:pt x="411" y="625"/>
                  </a:lnTo>
                  <a:lnTo>
                    <a:pt x="412" y="624"/>
                  </a:lnTo>
                  <a:lnTo>
                    <a:pt x="411" y="624"/>
                  </a:lnTo>
                  <a:lnTo>
                    <a:pt x="411" y="623"/>
                  </a:lnTo>
                  <a:lnTo>
                    <a:pt x="411" y="622"/>
                  </a:lnTo>
                  <a:lnTo>
                    <a:pt x="411" y="621"/>
                  </a:lnTo>
                  <a:lnTo>
                    <a:pt x="411" y="620"/>
                  </a:lnTo>
                  <a:lnTo>
                    <a:pt x="411" y="619"/>
                  </a:lnTo>
                  <a:lnTo>
                    <a:pt x="410" y="619"/>
                  </a:lnTo>
                  <a:lnTo>
                    <a:pt x="410" y="617"/>
                  </a:lnTo>
                  <a:lnTo>
                    <a:pt x="409" y="617"/>
                  </a:lnTo>
                  <a:lnTo>
                    <a:pt x="409" y="619"/>
                  </a:lnTo>
                  <a:lnTo>
                    <a:pt x="408" y="619"/>
                  </a:lnTo>
                  <a:lnTo>
                    <a:pt x="407" y="619"/>
                  </a:lnTo>
                  <a:lnTo>
                    <a:pt x="407" y="620"/>
                  </a:lnTo>
                  <a:lnTo>
                    <a:pt x="406" y="620"/>
                  </a:lnTo>
                  <a:lnTo>
                    <a:pt x="406" y="621"/>
                  </a:lnTo>
                  <a:lnTo>
                    <a:pt x="404" y="622"/>
                  </a:lnTo>
                  <a:lnTo>
                    <a:pt x="403" y="622"/>
                  </a:lnTo>
                  <a:lnTo>
                    <a:pt x="402" y="623"/>
                  </a:lnTo>
                  <a:lnTo>
                    <a:pt x="401" y="622"/>
                  </a:lnTo>
                  <a:lnTo>
                    <a:pt x="401" y="623"/>
                  </a:lnTo>
                  <a:lnTo>
                    <a:pt x="400" y="622"/>
                  </a:lnTo>
                  <a:lnTo>
                    <a:pt x="399" y="621"/>
                  </a:lnTo>
                  <a:lnTo>
                    <a:pt x="399" y="622"/>
                  </a:lnTo>
                  <a:lnTo>
                    <a:pt x="398" y="622"/>
                  </a:lnTo>
                  <a:lnTo>
                    <a:pt x="398" y="623"/>
                  </a:lnTo>
                  <a:lnTo>
                    <a:pt x="397" y="623"/>
                  </a:lnTo>
                  <a:lnTo>
                    <a:pt x="395" y="622"/>
                  </a:lnTo>
                  <a:lnTo>
                    <a:pt x="395" y="621"/>
                  </a:lnTo>
                  <a:lnTo>
                    <a:pt x="395" y="620"/>
                  </a:lnTo>
                  <a:lnTo>
                    <a:pt x="397" y="620"/>
                  </a:lnTo>
                  <a:lnTo>
                    <a:pt x="395" y="620"/>
                  </a:lnTo>
                  <a:lnTo>
                    <a:pt x="395" y="619"/>
                  </a:lnTo>
                  <a:lnTo>
                    <a:pt x="394" y="619"/>
                  </a:lnTo>
                  <a:lnTo>
                    <a:pt x="393" y="619"/>
                  </a:lnTo>
                  <a:lnTo>
                    <a:pt x="393" y="617"/>
                  </a:lnTo>
                  <a:lnTo>
                    <a:pt x="393" y="616"/>
                  </a:lnTo>
                  <a:lnTo>
                    <a:pt x="393" y="615"/>
                  </a:lnTo>
                  <a:lnTo>
                    <a:pt x="393" y="614"/>
                  </a:lnTo>
                  <a:lnTo>
                    <a:pt x="393" y="613"/>
                  </a:lnTo>
                  <a:lnTo>
                    <a:pt x="392" y="613"/>
                  </a:lnTo>
                  <a:lnTo>
                    <a:pt x="391" y="614"/>
                  </a:lnTo>
                  <a:lnTo>
                    <a:pt x="391" y="613"/>
                  </a:lnTo>
                  <a:lnTo>
                    <a:pt x="390" y="613"/>
                  </a:lnTo>
                  <a:lnTo>
                    <a:pt x="389" y="613"/>
                  </a:lnTo>
                  <a:lnTo>
                    <a:pt x="387" y="612"/>
                  </a:lnTo>
                  <a:lnTo>
                    <a:pt x="386" y="612"/>
                  </a:lnTo>
                  <a:lnTo>
                    <a:pt x="385" y="612"/>
                  </a:lnTo>
                  <a:lnTo>
                    <a:pt x="384" y="612"/>
                  </a:lnTo>
                  <a:lnTo>
                    <a:pt x="384" y="613"/>
                  </a:lnTo>
                  <a:lnTo>
                    <a:pt x="383" y="612"/>
                  </a:lnTo>
                  <a:lnTo>
                    <a:pt x="382" y="612"/>
                  </a:lnTo>
                  <a:lnTo>
                    <a:pt x="381" y="612"/>
                  </a:lnTo>
                  <a:lnTo>
                    <a:pt x="382" y="611"/>
                  </a:lnTo>
                  <a:lnTo>
                    <a:pt x="382" y="609"/>
                  </a:lnTo>
                  <a:lnTo>
                    <a:pt x="382" y="608"/>
                  </a:lnTo>
                  <a:lnTo>
                    <a:pt x="383" y="608"/>
                  </a:lnTo>
                  <a:lnTo>
                    <a:pt x="383" y="607"/>
                  </a:lnTo>
                  <a:lnTo>
                    <a:pt x="384" y="606"/>
                  </a:lnTo>
                  <a:lnTo>
                    <a:pt x="384" y="605"/>
                  </a:lnTo>
                  <a:lnTo>
                    <a:pt x="384" y="604"/>
                  </a:lnTo>
                  <a:lnTo>
                    <a:pt x="384" y="603"/>
                  </a:lnTo>
                  <a:lnTo>
                    <a:pt x="384" y="602"/>
                  </a:lnTo>
                  <a:lnTo>
                    <a:pt x="384" y="600"/>
                  </a:lnTo>
                  <a:lnTo>
                    <a:pt x="385" y="600"/>
                  </a:lnTo>
                  <a:lnTo>
                    <a:pt x="385" y="599"/>
                  </a:lnTo>
                  <a:lnTo>
                    <a:pt x="386" y="599"/>
                  </a:lnTo>
                  <a:lnTo>
                    <a:pt x="387" y="599"/>
                  </a:lnTo>
                  <a:lnTo>
                    <a:pt x="386" y="598"/>
                  </a:lnTo>
                  <a:lnTo>
                    <a:pt x="386" y="597"/>
                  </a:lnTo>
                  <a:lnTo>
                    <a:pt x="385" y="597"/>
                  </a:lnTo>
                  <a:lnTo>
                    <a:pt x="384" y="596"/>
                  </a:lnTo>
                  <a:lnTo>
                    <a:pt x="383" y="596"/>
                  </a:lnTo>
                  <a:lnTo>
                    <a:pt x="383" y="597"/>
                  </a:lnTo>
                  <a:lnTo>
                    <a:pt x="382" y="597"/>
                  </a:lnTo>
                  <a:lnTo>
                    <a:pt x="382" y="596"/>
                  </a:lnTo>
                  <a:lnTo>
                    <a:pt x="381" y="596"/>
                  </a:lnTo>
                  <a:lnTo>
                    <a:pt x="380" y="596"/>
                  </a:lnTo>
                  <a:lnTo>
                    <a:pt x="380" y="595"/>
                  </a:lnTo>
                  <a:lnTo>
                    <a:pt x="378" y="595"/>
                  </a:lnTo>
                  <a:lnTo>
                    <a:pt x="377" y="595"/>
                  </a:lnTo>
                  <a:lnTo>
                    <a:pt x="377" y="592"/>
                  </a:lnTo>
                  <a:lnTo>
                    <a:pt x="377" y="591"/>
                  </a:lnTo>
                  <a:lnTo>
                    <a:pt x="377" y="590"/>
                  </a:lnTo>
                  <a:lnTo>
                    <a:pt x="376" y="590"/>
                  </a:lnTo>
                  <a:lnTo>
                    <a:pt x="376" y="589"/>
                  </a:lnTo>
                  <a:lnTo>
                    <a:pt x="376" y="588"/>
                  </a:lnTo>
                  <a:lnTo>
                    <a:pt x="377" y="588"/>
                  </a:lnTo>
                  <a:lnTo>
                    <a:pt x="376" y="588"/>
                  </a:lnTo>
                  <a:lnTo>
                    <a:pt x="376" y="587"/>
                  </a:lnTo>
                  <a:lnTo>
                    <a:pt x="376" y="586"/>
                  </a:lnTo>
                  <a:lnTo>
                    <a:pt x="375" y="586"/>
                  </a:lnTo>
                  <a:lnTo>
                    <a:pt x="375" y="584"/>
                  </a:lnTo>
                  <a:lnTo>
                    <a:pt x="374" y="584"/>
                  </a:lnTo>
                  <a:lnTo>
                    <a:pt x="374" y="583"/>
                  </a:lnTo>
                  <a:lnTo>
                    <a:pt x="374" y="582"/>
                  </a:lnTo>
                  <a:lnTo>
                    <a:pt x="375" y="582"/>
                  </a:lnTo>
                  <a:lnTo>
                    <a:pt x="375" y="581"/>
                  </a:lnTo>
                  <a:lnTo>
                    <a:pt x="377" y="580"/>
                  </a:lnTo>
                  <a:lnTo>
                    <a:pt x="377" y="579"/>
                  </a:lnTo>
                  <a:lnTo>
                    <a:pt x="376" y="579"/>
                  </a:lnTo>
                  <a:lnTo>
                    <a:pt x="375" y="580"/>
                  </a:lnTo>
                  <a:lnTo>
                    <a:pt x="374" y="580"/>
                  </a:lnTo>
                  <a:lnTo>
                    <a:pt x="373" y="580"/>
                  </a:lnTo>
                  <a:lnTo>
                    <a:pt x="372" y="580"/>
                  </a:lnTo>
                  <a:lnTo>
                    <a:pt x="372" y="579"/>
                  </a:lnTo>
                  <a:lnTo>
                    <a:pt x="370" y="579"/>
                  </a:lnTo>
                  <a:lnTo>
                    <a:pt x="369" y="580"/>
                  </a:lnTo>
                  <a:lnTo>
                    <a:pt x="368" y="580"/>
                  </a:lnTo>
                  <a:lnTo>
                    <a:pt x="367" y="580"/>
                  </a:lnTo>
                  <a:lnTo>
                    <a:pt x="366" y="580"/>
                  </a:lnTo>
                  <a:lnTo>
                    <a:pt x="362" y="581"/>
                  </a:lnTo>
                  <a:lnTo>
                    <a:pt x="361" y="582"/>
                  </a:lnTo>
                  <a:lnTo>
                    <a:pt x="360" y="582"/>
                  </a:lnTo>
                  <a:lnTo>
                    <a:pt x="359" y="583"/>
                  </a:lnTo>
                  <a:lnTo>
                    <a:pt x="358" y="583"/>
                  </a:lnTo>
                  <a:lnTo>
                    <a:pt x="357" y="582"/>
                  </a:lnTo>
                  <a:lnTo>
                    <a:pt x="359" y="579"/>
                  </a:lnTo>
                  <a:lnTo>
                    <a:pt x="360" y="579"/>
                  </a:lnTo>
                  <a:lnTo>
                    <a:pt x="359" y="578"/>
                  </a:lnTo>
                  <a:lnTo>
                    <a:pt x="360" y="578"/>
                  </a:lnTo>
                  <a:lnTo>
                    <a:pt x="360" y="577"/>
                  </a:lnTo>
                  <a:lnTo>
                    <a:pt x="359" y="577"/>
                  </a:lnTo>
                  <a:lnTo>
                    <a:pt x="359" y="575"/>
                  </a:lnTo>
                  <a:lnTo>
                    <a:pt x="359" y="574"/>
                  </a:lnTo>
                  <a:lnTo>
                    <a:pt x="358" y="574"/>
                  </a:lnTo>
                  <a:lnTo>
                    <a:pt x="357" y="574"/>
                  </a:lnTo>
                  <a:lnTo>
                    <a:pt x="357" y="572"/>
                  </a:lnTo>
                  <a:lnTo>
                    <a:pt x="357" y="570"/>
                  </a:lnTo>
                  <a:lnTo>
                    <a:pt x="358" y="569"/>
                  </a:lnTo>
                  <a:lnTo>
                    <a:pt x="359" y="567"/>
                  </a:lnTo>
                  <a:lnTo>
                    <a:pt x="360" y="567"/>
                  </a:lnTo>
                  <a:lnTo>
                    <a:pt x="360" y="566"/>
                  </a:lnTo>
                  <a:lnTo>
                    <a:pt x="359" y="566"/>
                  </a:lnTo>
                  <a:lnTo>
                    <a:pt x="359" y="565"/>
                  </a:lnTo>
                  <a:lnTo>
                    <a:pt x="359" y="564"/>
                  </a:lnTo>
                  <a:lnTo>
                    <a:pt x="360" y="564"/>
                  </a:lnTo>
                  <a:lnTo>
                    <a:pt x="360" y="563"/>
                  </a:lnTo>
                  <a:lnTo>
                    <a:pt x="361" y="561"/>
                  </a:lnTo>
                  <a:lnTo>
                    <a:pt x="362" y="562"/>
                  </a:lnTo>
                  <a:lnTo>
                    <a:pt x="364" y="561"/>
                  </a:lnTo>
                  <a:lnTo>
                    <a:pt x="365" y="559"/>
                  </a:lnTo>
                  <a:lnTo>
                    <a:pt x="365" y="558"/>
                  </a:lnTo>
                  <a:lnTo>
                    <a:pt x="366" y="558"/>
                  </a:lnTo>
                  <a:lnTo>
                    <a:pt x="366" y="557"/>
                  </a:lnTo>
                  <a:lnTo>
                    <a:pt x="366" y="556"/>
                  </a:lnTo>
                  <a:lnTo>
                    <a:pt x="366" y="555"/>
                  </a:lnTo>
                  <a:lnTo>
                    <a:pt x="367" y="555"/>
                  </a:lnTo>
                  <a:lnTo>
                    <a:pt x="368" y="555"/>
                  </a:lnTo>
                  <a:lnTo>
                    <a:pt x="368" y="556"/>
                  </a:lnTo>
                  <a:lnTo>
                    <a:pt x="369" y="556"/>
                  </a:lnTo>
                  <a:lnTo>
                    <a:pt x="369" y="555"/>
                  </a:lnTo>
                  <a:lnTo>
                    <a:pt x="369" y="554"/>
                  </a:lnTo>
                  <a:lnTo>
                    <a:pt x="370" y="554"/>
                  </a:lnTo>
                  <a:lnTo>
                    <a:pt x="370" y="553"/>
                  </a:lnTo>
                  <a:lnTo>
                    <a:pt x="370" y="552"/>
                  </a:lnTo>
                  <a:lnTo>
                    <a:pt x="372" y="552"/>
                  </a:lnTo>
                  <a:lnTo>
                    <a:pt x="373" y="552"/>
                  </a:lnTo>
                  <a:lnTo>
                    <a:pt x="374" y="552"/>
                  </a:lnTo>
                  <a:lnTo>
                    <a:pt x="374" y="550"/>
                  </a:lnTo>
                  <a:lnTo>
                    <a:pt x="374" y="549"/>
                  </a:lnTo>
                  <a:lnTo>
                    <a:pt x="373" y="549"/>
                  </a:lnTo>
                  <a:lnTo>
                    <a:pt x="373" y="548"/>
                  </a:lnTo>
                  <a:lnTo>
                    <a:pt x="373" y="547"/>
                  </a:lnTo>
                  <a:lnTo>
                    <a:pt x="372" y="547"/>
                  </a:lnTo>
                  <a:lnTo>
                    <a:pt x="373" y="546"/>
                  </a:lnTo>
                  <a:lnTo>
                    <a:pt x="374" y="546"/>
                  </a:lnTo>
                  <a:lnTo>
                    <a:pt x="374" y="547"/>
                  </a:lnTo>
                  <a:lnTo>
                    <a:pt x="374" y="546"/>
                  </a:lnTo>
                  <a:lnTo>
                    <a:pt x="375" y="546"/>
                  </a:lnTo>
                  <a:lnTo>
                    <a:pt x="375" y="545"/>
                  </a:lnTo>
                  <a:lnTo>
                    <a:pt x="374" y="545"/>
                  </a:lnTo>
                  <a:lnTo>
                    <a:pt x="374" y="544"/>
                  </a:lnTo>
                  <a:lnTo>
                    <a:pt x="374" y="542"/>
                  </a:lnTo>
                  <a:lnTo>
                    <a:pt x="375" y="542"/>
                  </a:lnTo>
                  <a:lnTo>
                    <a:pt x="375" y="541"/>
                  </a:lnTo>
                  <a:lnTo>
                    <a:pt x="375" y="539"/>
                  </a:lnTo>
                  <a:lnTo>
                    <a:pt x="375" y="538"/>
                  </a:lnTo>
                  <a:lnTo>
                    <a:pt x="375" y="537"/>
                  </a:lnTo>
                  <a:lnTo>
                    <a:pt x="375" y="536"/>
                  </a:lnTo>
                  <a:lnTo>
                    <a:pt x="375" y="535"/>
                  </a:lnTo>
                  <a:lnTo>
                    <a:pt x="375" y="533"/>
                  </a:lnTo>
                  <a:lnTo>
                    <a:pt x="375" y="532"/>
                  </a:lnTo>
                  <a:lnTo>
                    <a:pt x="375" y="531"/>
                  </a:lnTo>
                  <a:lnTo>
                    <a:pt x="375" y="530"/>
                  </a:lnTo>
                  <a:lnTo>
                    <a:pt x="374" y="530"/>
                  </a:lnTo>
                  <a:lnTo>
                    <a:pt x="374" y="529"/>
                  </a:lnTo>
                  <a:lnTo>
                    <a:pt x="374" y="528"/>
                  </a:lnTo>
                  <a:lnTo>
                    <a:pt x="375" y="527"/>
                  </a:lnTo>
                  <a:lnTo>
                    <a:pt x="374" y="525"/>
                  </a:lnTo>
                  <a:lnTo>
                    <a:pt x="374" y="524"/>
                  </a:lnTo>
                  <a:lnTo>
                    <a:pt x="374" y="523"/>
                  </a:lnTo>
                  <a:lnTo>
                    <a:pt x="374" y="522"/>
                  </a:lnTo>
                  <a:lnTo>
                    <a:pt x="373" y="522"/>
                  </a:lnTo>
                  <a:lnTo>
                    <a:pt x="372" y="521"/>
                  </a:lnTo>
                  <a:lnTo>
                    <a:pt x="370" y="520"/>
                  </a:lnTo>
                  <a:lnTo>
                    <a:pt x="370" y="521"/>
                  </a:lnTo>
                  <a:lnTo>
                    <a:pt x="369" y="522"/>
                  </a:lnTo>
                  <a:lnTo>
                    <a:pt x="369" y="523"/>
                  </a:lnTo>
                  <a:lnTo>
                    <a:pt x="368" y="523"/>
                  </a:lnTo>
                  <a:lnTo>
                    <a:pt x="368" y="522"/>
                  </a:lnTo>
                  <a:lnTo>
                    <a:pt x="368" y="521"/>
                  </a:lnTo>
                  <a:lnTo>
                    <a:pt x="367" y="521"/>
                  </a:lnTo>
                  <a:lnTo>
                    <a:pt x="367" y="520"/>
                  </a:lnTo>
                  <a:lnTo>
                    <a:pt x="367" y="519"/>
                  </a:lnTo>
                  <a:lnTo>
                    <a:pt x="367" y="517"/>
                  </a:lnTo>
                  <a:lnTo>
                    <a:pt x="366" y="517"/>
                  </a:lnTo>
                  <a:lnTo>
                    <a:pt x="366" y="516"/>
                  </a:lnTo>
                  <a:lnTo>
                    <a:pt x="367" y="516"/>
                  </a:lnTo>
                  <a:lnTo>
                    <a:pt x="366" y="516"/>
                  </a:lnTo>
                  <a:lnTo>
                    <a:pt x="366" y="515"/>
                  </a:lnTo>
                  <a:lnTo>
                    <a:pt x="366" y="513"/>
                  </a:lnTo>
                  <a:lnTo>
                    <a:pt x="365" y="512"/>
                  </a:lnTo>
                  <a:lnTo>
                    <a:pt x="364" y="512"/>
                  </a:lnTo>
                  <a:lnTo>
                    <a:pt x="364" y="511"/>
                  </a:lnTo>
                  <a:lnTo>
                    <a:pt x="364" y="510"/>
                  </a:lnTo>
                  <a:lnTo>
                    <a:pt x="362" y="508"/>
                  </a:lnTo>
                  <a:lnTo>
                    <a:pt x="361" y="508"/>
                  </a:lnTo>
                  <a:lnTo>
                    <a:pt x="361" y="510"/>
                  </a:lnTo>
                  <a:lnTo>
                    <a:pt x="360" y="508"/>
                  </a:lnTo>
                  <a:lnTo>
                    <a:pt x="359" y="506"/>
                  </a:lnTo>
                  <a:lnTo>
                    <a:pt x="358" y="507"/>
                  </a:lnTo>
                  <a:lnTo>
                    <a:pt x="358" y="506"/>
                  </a:lnTo>
                  <a:lnTo>
                    <a:pt x="357" y="506"/>
                  </a:lnTo>
                  <a:lnTo>
                    <a:pt x="357" y="507"/>
                  </a:lnTo>
                  <a:lnTo>
                    <a:pt x="356" y="507"/>
                  </a:lnTo>
                  <a:lnTo>
                    <a:pt x="356" y="508"/>
                  </a:lnTo>
                  <a:lnTo>
                    <a:pt x="356" y="510"/>
                  </a:lnTo>
                  <a:lnTo>
                    <a:pt x="355" y="510"/>
                  </a:lnTo>
                  <a:lnTo>
                    <a:pt x="355" y="511"/>
                  </a:lnTo>
                  <a:lnTo>
                    <a:pt x="353" y="512"/>
                  </a:lnTo>
                  <a:lnTo>
                    <a:pt x="353" y="513"/>
                  </a:lnTo>
                  <a:lnTo>
                    <a:pt x="353" y="514"/>
                  </a:lnTo>
                  <a:lnTo>
                    <a:pt x="355" y="514"/>
                  </a:lnTo>
                  <a:lnTo>
                    <a:pt x="355" y="515"/>
                  </a:lnTo>
                  <a:lnTo>
                    <a:pt x="355" y="516"/>
                  </a:lnTo>
                  <a:lnTo>
                    <a:pt x="353" y="516"/>
                  </a:lnTo>
                  <a:lnTo>
                    <a:pt x="353" y="517"/>
                  </a:lnTo>
                  <a:lnTo>
                    <a:pt x="353" y="516"/>
                  </a:lnTo>
                  <a:lnTo>
                    <a:pt x="352" y="516"/>
                  </a:lnTo>
                  <a:lnTo>
                    <a:pt x="352" y="517"/>
                  </a:lnTo>
                  <a:lnTo>
                    <a:pt x="351" y="517"/>
                  </a:lnTo>
                  <a:lnTo>
                    <a:pt x="351" y="519"/>
                  </a:lnTo>
                  <a:lnTo>
                    <a:pt x="350" y="519"/>
                  </a:lnTo>
                  <a:lnTo>
                    <a:pt x="350" y="520"/>
                  </a:lnTo>
                  <a:lnTo>
                    <a:pt x="350" y="519"/>
                  </a:lnTo>
                  <a:lnTo>
                    <a:pt x="349" y="517"/>
                  </a:lnTo>
                  <a:lnTo>
                    <a:pt x="347" y="516"/>
                  </a:lnTo>
                  <a:lnTo>
                    <a:pt x="345" y="516"/>
                  </a:lnTo>
                  <a:lnTo>
                    <a:pt x="344" y="515"/>
                  </a:lnTo>
                  <a:lnTo>
                    <a:pt x="343" y="515"/>
                  </a:lnTo>
                  <a:lnTo>
                    <a:pt x="342" y="514"/>
                  </a:lnTo>
                  <a:lnTo>
                    <a:pt x="341" y="513"/>
                  </a:lnTo>
                  <a:lnTo>
                    <a:pt x="340" y="512"/>
                  </a:lnTo>
                  <a:lnTo>
                    <a:pt x="340" y="513"/>
                  </a:lnTo>
                  <a:lnTo>
                    <a:pt x="339" y="513"/>
                  </a:lnTo>
                  <a:lnTo>
                    <a:pt x="338" y="512"/>
                  </a:lnTo>
                  <a:lnTo>
                    <a:pt x="336" y="512"/>
                  </a:lnTo>
                  <a:lnTo>
                    <a:pt x="335" y="512"/>
                  </a:lnTo>
                  <a:lnTo>
                    <a:pt x="334" y="512"/>
                  </a:lnTo>
                  <a:lnTo>
                    <a:pt x="333" y="512"/>
                  </a:lnTo>
                  <a:lnTo>
                    <a:pt x="332" y="511"/>
                  </a:lnTo>
                  <a:lnTo>
                    <a:pt x="331" y="511"/>
                  </a:lnTo>
                  <a:lnTo>
                    <a:pt x="328" y="512"/>
                  </a:lnTo>
                  <a:lnTo>
                    <a:pt x="326" y="513"/>
                  </a:lnTo>
                  <a:lnTo>
                    <a:pt x="325" y="513"/>
                  </a:lnTo>
                  <a:lnTo>
                    <a:pt x="324" y="514"/>
                  </a:lnTo>
                  <a:lnTo>
                    <a:pt x="323" y="514"/>
                  </a:lnTo>
                  <a:lnTo>
                    <a:pt x="323" y="515"/>
                  </a:lnTo>
                  <a:lnTo>
                    <a:pt x="323" y="516"/>
                  </a:lnTo>
                  <a:lnTo>
                    <a:pt x="322" y="517"/>
                  </a:lnTo>
                  <a:lnTo>
                    <a:pt x="320" y="517"/>
                  </a:lnTo>
                  <a:lnTo>
                    <a:pt x="319" y="519"/>
                  </a:lnTo>
                  <a:lnTo>
                    <a:pt x="318" y="519"/>
                  </a:lnTo>
                  <a:lnTo>
                    <a:pt x="318" y="520"/>
                  </a:lnTo>
                  <a:lnTo>
                    <a:pt x="317" y="520"/>
                  </a:lnTo>
                  <a:lnTo>
                    <a:pt x="316" y="520"/>
                  </a:lnTo>
                  <a:lnTo>
                    <a:pt x="315" y="521"/>
                  </a:lnTo>
                  <a:lnTo>
                    <a:pt x="313" y="521"/>
                  </a:lnTo>
                  <a:lnTo>
                    <a:pt x="313" y="522"/>
                  </a:lnTo>
                  <a:lnTo>
                    <a:pt x="311" y="522"/>
                  </a:lnTo>
                  <a:lnTo>
                    <a:pt x="310" y="522"/>
                  </a:lnTo>
                  <a:lnTo>
                    <a:pt x="309" y="522"/>
                  </a:lnTo>
                  <a:lnTo>
                    <a:pt x="308" y="522"/>
                  </a:lnTo>
                  <a:lnTo>
                    <a:pt x="307" y="523"/>
                  </a:lnTo>
                  <a:lnTo>
                    <a:pt x="307" y="524"/>
                  </a:lnTo>
                  <a:lnTo>
                    <a:pt x="306" y="524"/>
                  </a:lnTo>
                  <a:lnTo>
                    <a:pt x="306" y="525"/>
                  </a:lnTo>
                  <a:lnTo>
                    <a:pt x="305" y="525"/>
                  </a:lnTo>
                  <a:lnTo>
                    <a:pt x="305" y="527"/>
                  </a:lnTo>
                  <a:lnTo>
                    <a:pt x="303" y="527"/>
                  </a:lnTo>
                  <a:lnTo>
                    <a:pt x="303" y="528"/>
                  </a:lnTo>
                  <a:lnTo>
                    <a:pt x="302" y="528"/>
                  </a:lnTo>
                  <a:lnTo>
                    <a:pt x="302" y="529"/>
                  </a:lnTo>
                  <a:lnTo>
                    <a:pt x="301" y="529"/>
                  </a:lnTo>
                  <a:lnTo>
                    <a:pt x="301" y="530"/>
                  </a:lnTo>
                  <a:lnTo>
                    <a:pt x="301" y="531"/>
                  </a:lnTo>
                  <a:lnTo>
                    <a:pt x="300" y="532"/>
                  </a:lnTo>
                  <a:lnTo>
                    <a:pt x="299" y="532"/>
                  </a:lnTo>
                  <a:lnTo>
                    <a:pt x="298" y="533"/>
                  </a:lnTo>
                  <a:lnTo>
                    <a:pt x="297" y="533"/>
                  </a:lnTo>
                  <a:lnTo>
                    <a:pt x="296" y="533"/>
                  </a:lnTo>
                  <a:lnTo>
                    <a:pt x="294" y="533"/>
                  </a:lnTo>
                  <a:lnTo>
                    <a:pt x="293" y="533"/>
                  </a:lnTo>
                  <a:lnTo>
                    <a:pt x="292" y="533"/>
                  </a:lnTo>
                  <a:lnTo>
                    <a:pt x="291" y="535"/>
                  </a:lnTo>
                  <a:lnTo>
                    <a:pt x="289" y="533"/>
                  </a:lnTo>
                  <a:lnTo>
                    <a:pt x="288" y="533"/>
                  </a:lnTo>
                  <a:lnTo>
                    <a:pt x="286" y="533"/>
                  </a:lnTo>
                  <a:lnTo>
                    <a:pt x="285" y="533"/>
                  </a:lnTo>
                  <a:lnTo>
                    <a:pt x="284" y="532"/>
                  </a:lnTo>
                  <a:lnTo>
                    <a:pt x="283" y="532"/>
                  </a:lnTo>
                  <a:lnTo>
                    <a:pt x="282" y="533"/>
                  </a:lnTo>
                  <a:lnTo>
                    <a:pt x="281" y="533"/>
                  </a:lnTo>
                  <a:lnTo>
                    <a:pt x="280" y="533"/>
                  </a:lnTo>
                  <a:lnTo>
                    <a:pt x="278" y="533"/>
                  </a:lnTo>
                  <a:lnTo>
                    <a:pt x="277" y="535"/>
                  </a:lnTo>
                  <a:lnTo>
                    <a:pt x="276" y="535"/>
                  </a:lnTo>
                  <a:lnTo>
                    <a:pt x="275" y="535"/>
                  </a:lnTo>
                  <a:lnTo>
                    <a:pt x="275" y="533"/>
                  </a:lnTo>
                  <a:lnTo>
                    <a:pt x="276" y="532"/>
                  </a:lnTo>
                  <a:lnTo>
                    <a:pt x="275" y="532"/>
                  </a:lnTo>
                  <a:lnTo>
                    <a:pt x="275" y="531"/>
                  </a:lnTo>
                  <a:lnTo>
                    <a:pt x="274" y="531"/>
                  </a:lnTo>
                  <a:lnTo>
                    <a:pt x="274" y="530"/>
                  </a:lnTo>
                  <a:lnTo>
                    <a:pt x="274" y="529"/>
                  </a:lnTo>
                  <a:lnTo>
                    <a:pt x="275" y="529"/>
                  </a:lnTo>
                  <a:lnTo>
                    <a:pt x="275" y="528"/>
                  </a:lnTo>
                  <a:lnTo>
                    <a:pt x="276" y="527"/>
                  </a:lnTo>
                  <a:lnTo>
                    <a:pt x="275" y="524"/>
                  </a:lnTo>
                  <a:lnTo>
                    <a:pt x="274" y="524"/>
                  </a:lnTo>
                  <a:lnTo>
                    <a:pt x="273" y="524"/>
                  </a:lnTo>
                  <a:lnTo>
                    <a:pt x="272" y="524"/>
                  </a:lnTo>
                  <a:lnTo>
                    <a:pt x="271" y="524"/>
                  </a:lnTo>
                  <a:lnTo>
                    <a:pt x="269" y="524"/>
                  </a:lnTo>
                  <a:lnTo>
                    <a:pt x="269" y="523"/>
                  </a:lnTo>
                  <a:lnTo>
                    <a:pt x="268" y="523"/>
                  </a:lnTo>
                  <a:lnTo>
                    <a:pt x="268" y="522"/>
                  </a:lnTo>
                  <a:lnTo>
                    <a:pt x="268" y="521"/>
                  </a:lnTo>
                  <a:lnTo>
                    <a:pt x="269" y="520"/>
                  </a:lnTo>
                  <a:lnTo>
                    <a:pt x="269" y="519"/>
                  </a:lnTo>
                  <a:lnTo>
                    <a:pt x="268" y="519"/>
                  </a:lnTo>
                  <a:lnTo>
                    <a:pt x="268" y="517"/>
                  </a:lnTo>
                  <a:lnTo>
                    <a:pt x="269" y="517"/>
                  </a:lnTo>
                  <a:lnTo>
                    <a:pt x="269" y="516"/>
                  </a:lnTo>
                  <a:lnTo>
                    <a:pt x="268" y="515"/>
                  </a:lnTo>
                  <a:lnTo>
                    <a:pt x="267" y="515"/>
                  </a:lnTo>
                  <a:lnTo>
                    <a:pt x="266" y="515"/>
                  </a:lnTo>
                  <a:lnTo>
                    <a:pt x="265" y="514"/>
                  </a:lnTo>
                  <a:lnTo>
                    <a:pt x="264" y="514"/>
                  </a:lnTo>
                  <a:lnTo>
                    <a:pt x="264" y="513"/>
                  </a:lnTo>
                  <a:lnTo>
                    <a:pt x="264" y="514"/>
                  </a:lnTo>
                  <a:lnTo>
                    <a:pt x="263" y="514"/>
                  </a:lnTo>
                  <a:lnTo>
                    <a:pt x="261" y="515"/>
                  </a:lnTo>
                  <a:lnTo>
                    <a:pt x="260" y="515"/>
                  </a:lnTo>
                  <a:lnTo>
                    <a:pt x="259" y="515"/>
                  </a:lnTo>
                  <a:lnTo>
                    <a:pt x="258" y="514"/>
                  </a:lnTo>
                  <a:lnTo>
                    <a:pt x="257" y="514"/>
                  </a:lnTo>
                  <a:lnTo>
                    <a:pt x="256" y="514"/>
                  </a:lnTo>
                  <a:lnTo>
                    <a:pt x="255" y="513"/>
                  </a:lnTo>
                  <a:lnTo>
                    <a:pt x="254" y="514"/>
                  </a:lnTo>
                  <a:lnTo>
                    <a:pt x="252" y="514"/>
                  </a:lnTo>
                  <a:lnTo>
                    <a:pt x="251" y="514"/>
                  </a:lnTo>
                  <a:lnTo>
                    <a:pt x="250" y="514"/>
                  </a:lnTo>
                  <a:lnTo>
                    <a:pt x="250" y="513"/>
                  </a:lnTo>
                  <a:lnTo>
                    <a:pt x="249" y="512"/>
                  </a:lnTo>
                  <a:lnTo>
                    <a:pt x="249" y="513"/>
                  </a:lnTo>
                  <a:lnTo>
                    <a:pt x="248" y="512"/>
                  </a:lnTo>
                  <a:lnTo>
                    <a:pt x="248" y="513"/>
                  </a:lnTo>
                  <a:lnTo>
                    <a:pt x="248" y="512"/>
                  </a:lnTo>
                  <a:lnTo>
                    <a:pt x="247" y="512"/>
                  </a:lnTo>
                  <a:lnTo>
                    <a:pt x="246" y="512"/>
                  </a:lnTo>
                  <a:lnTo>
                    <a:pt x="246" y="513"/>
                  </a:lnTo>
                  <a:lnTo>
                    <a:pt x="244" y="513"/>
                  </a:lnTo>
                  <a:lnTo>
                    <a:pt x="244" y="512"/>
                  </a:lnTo>
                  <a:lnTo>
                    <a:pt x="243" y="512"/>
                  </a:lnTo>
                  <a:lnTo>
                    <a:pt x="242" y="512"/>
                  </a:lnTo>
                  <a:lnTo>
                    <a:pt x="242" y="511"/>
                  </a:lnTo>
                  <a:lnTo>
                    <a:pt x="241" y="511"/>
                  </a:lnTo>
                  <a:lnTo>
                    <a:pt x="241" y="512"/>
                  </a:lnTo>
                  <a:lnTo>
                    <a:pt x="240" y="512"/>
                  </a:lnTo>
                  <a:lnTo>
                    <a:pt x="239" y="513"/>
                  </a:lnTo>
                  <a:lnTo>
                    <a:pt x="238" y="513"/>
                  </a:lnTo>
                  <a:lnTo>
                    <a:pt x="238" y="514"/>
                  </a:lnTo>
                  <a:lnTo>
                    <a:pt x="236" y="514"/>
                  </a:lnTo>
                  <a:lnTo>
                    <a:pt x="236" y="515"/>
                  </a:lnTo>
                  <a:lnTo>
                    <a:pt x="235" y="515"/>
                  </a:lnTo>
                  <a:lnTo>
                    <a:pt x="235" y="516"/>
                  </a:lnTo>
                  <a:lnTo>
                    <a:pt x="234" y="517"/>
                  </a:lnTo>
                  <a:lnTo>
                    <a:pt x="233" y="517"/>
                  </a:lnTo>
                  <a:lnTo>
                    <a:pt x="233" y="519"/>
                  </a:lnTo>
                  <a:lnTo>
                    <a:pt x="233" y="520"/>
                  </a:lnTo>
                  <a:lnTo>
                    <a:pt x="232" y="521"/>
                  </a:lnTo>
                  <a:lnTo>
                    <a:pt x="232" y="522"/>
                  </a:lnTo>
                  <a:lnTo>
                    <a:pt x="232" y="523"/>
                  </a:lnTo>
                  <a:lnTo>
                    <a:pt x="231" y="523"/>
                  </a:lnTo>
                  <a:lnTo>
                    <a:pt x="230" y="523"/>
                  </a:lnTo>
                  <a:lnTo>
                    <a:pt x="230" y="524"/>
                  </a:lnTo>
                  <a:lnTo>
                    <a:pt x="229" y="524"/>
                  </a:lnTo>
                  <a:lnTo>
                    <a:pt x="230" y="525"/>
                  </a:lnTo>
                  <a:lnTo>
                    <a:pt x="230" y="527"/>
                  </a:lnTo>
                  <a:lnTo>
                    <a:pt x="229" y="527"/>
                  </a:lnTo>
                  <a:lnTo>
                    <a:pt x="227" y="527"/>
                  </a:lnTo>
                  <a:lnTo>
                    <a:pt x="227" y="525"/>
                  </a:lnTo>
                  <a:lnTo>
                    <a:pt x="226" y="525"/>
                  </a:lnTo>
                  <a:lnTo>
                    <a:pt x="226" y="524"/>
                  </a:lnTo>
                  <a:lnTo>
                    <a:pt x="226" y="523"/>
                  </a:lnTo>
                  <a:lnTo>
                    <a:pt x="226" y="522"/>
                  </a:lnTo>
                  <a:lnTo>
                    <a:pt x="226" y="521"/>
                  </a:lnTo>
                  <a:lnTo>
                    <a:pt x="227" y="517"/>
                  </a:lnTo>
                  <a:lnTo>
                    <a:pt x="227" y="516"/>
                  </a:lnTo>
                  <a:lnTo>
                    <a:pt x="226" y="516"/>
                  </a:lnTo>
                  <a:lnTo>
                    <a:pt x="227" y="515"/>
                  </a:lnTo>
                  <a:lnTo>
                    <a:pt x="226" y="515"/>
                  </a:lnTo>
                  <a:lnTo>
                    <a:pt x="226" y="514"/>
                  </a:lnTo>
                  <a:lnTo>
                    <a:pt x="225" y="514"/>
                  </a:lnTo>
                  <a:lnTo>
                    <a:pt x="224" y="514"/>
                  </a:lnTo>
                  <a:lnTo>
                    <a:pt x="224" y="513"/>
                  </a:lnTo>
                  <a:lnTo>
                    <a:pt x="223" y="514"/>
                  </a:lnTo>
                  <a:lnTo>
                    <a:pt x="222" y="514"/>
                  </a:lnTo>
                  <a:lnTo>
                    <a:pt x="221" y="515"/>
                  </a:lnTo>
                  <a:lnTo>
                    <a:pt x="217" y="515"/>
                  </a:lnTo>
                  <a:lnTo>
                    <a:pt x="217" y="516"/>
                  </a:lnTo>
                  <a:lnTo>
                    <a:pt x="216" y="515"/>
                  </a:lnTo>
                  <a:lnTo>
                    <a:pt x="216" y="516"/>
                  </a:lnTo>
                  <a:lnTo>
                    <a:pt x="216" y="517"/>
                  </a:lnTo>
                  <a:lnTo>
                    <a:pt x="216" y="516"/>
                  </a:lnTo>
                  <a:lnTo>
                    <a:pt x="215" y="516"/>
                  </a:lnTo>
                  <a:lnTo>
                    <a:pt x="215" y="517"/>
                  </a:lnTo>
                  <a:lnTo>
                    <a:pt x="214" y="516"/>
                  </a:lnTo>
                  <a:lnTo>
                    <a:pt x="213" y="516"/>
                  </a:lnTo>
                  <a:lnTo>
                    <a:pt x="212" y="516"/>
                  </a:lnTo>
                  <a:lnTo>
                    <a:pt x="212" y="517"/>
                  </a:lnTo>
                  <a:lnTo>
                    <a:pt x="210" y="519"/>
                  </a:lnTo>
                  <a:lnTo>
                    <a:pt x="209" y="517"/>
                  </a:lnTo>
                  <a:lnTo>
                    <a:pt x="208" y="519"/>
                  </a:lnTo>
                  <a:lnTo>
                    <a:pt x="208" y="517"/>
                  </a:lnTo>
                  <a:lnTo>
                    <a:pt x="207" y="517"/>
                  </a:lnTo>
                  <a:lnTo>
                    <a:pt x="206" y="519"/>
                  </a:lnTo>
                  <a:lnTo>
                    <a:pt x="206" y="517"/>
                  </a:lnTo>
                  <a:lnTo>
                    <a:pt x="205" y="517"/>
                  </a:lnTo>
                  <a:lnTo>
                    <a:pt x="204" y="517"/>
                  </a:lnTo>
                  <a:lnTo>
                    <a:pt x="202" y="517"/>
                  </a:lnTo>
                  <a:lnTo>
                    <a:pt x="201" y="517"/>
                  </a:lnTo>
                  <a:lnTo>
                    <a:pt x="200" y="516"/>
                  </a:lnTo>
                  <a:lnTo>
                    <a:pt x="200" y="515"/>
                  </a:lnTo>
                  <a:lnTo>
                    <a:pt x="199" y="515"/>
                  </a:lnTo>
                  <a:lnTo>
                    <a:pt x="199" y="516"/>
                  </a:lnTo>
                  <a:lnTo>
                    <a:pt x="198" y="515"/>
                  </a:lnTo>
                  <a:lnTo>
                    <a:pt x="197" y="515"/>
                  </a:lnTo>
                  <a:lnTo>
                    <a:pt x="196" y="514"/>
                  </a:lnTo>
                  <a:lnTo>
                    <a:pt x="196" y="513"/>
                  </a:lnTo>
                  <a:lnTo>
                    <a:pt x="195" y="513"/>
                  </a:lnTo>
                  <a:lnTo>
                    <a:pt x="195" y="514"/>
                  </a:lnTo>
                  <a:lnTo>
                    <a:pt x="193" y="513"/>
                  </a:lnTo>
                  <a:lnTo>
                    <a:pt x="193" y="514"/>
                  </a:lnTo>
                  <a:lnTo>
                    <a:pt x="192" y="514"/>
                  </a:lnTo>
                  <a:lnTo>
                    <a:pt x="192" y="515"/>
                  </a:lnTo>
                  <a:lnTo>
                    <a:pt x="192" y="516"/>
                  </a:lnTo>
                  <a:lnTo>
                    <a:pt x="191" y="516"/>
                  </a:lnTo>
                  <a:lnTo>
                    <a:pt x="190" y="516"/>
                  </a:lnTo>
                  <a:lnTo>
                    <a:pt x="189" y="515"/>
                  </a:lnTo>
                  <a:lnTo>
                    <a:pt x="188" y="515"/>
                  </a:lnTo>
                  <a:lnTo>
                    <a:pt x="188" y="514"/>
                  </a:lnTo>
                  <a:lnTo>
                    <a:pt x="188" y="513"/>
                  </a:lnTo>
                  <a:lnTo>
                    <a:pt x="188" y="512"/>
                  </a:lnTo>
                  <a:lnTo>
                    <a:pt x="185" y="514"/>
                  </a:lnTo>
                  <a:lnTo>
                    <a:pt x="187" y="514"/>
                  </a:lnTo>
                  <a:lnTo>
                    <a:pt x="187" y="515"/>
                  </a:lnTo>
                  <a:lnTo>
                    <a:pt x="187" y="516"/>
                  </a:lnTo>
                  <a:lnTo>
                    <a:pt x="185" y="516"/>
                  </a:lnTo>
                  <a:lnTo>
                    <a:pt x="184" y="516"/>
                  </a:lnTo>
                  <a:lnTo>
                    <a:pt x="184" y="515"/>
                  </a:lnTo>
                  <a:lnTo>
                    <a:pt x="183" y="514"/>
                  </a:lnTo>
                  <a:lnTo>
                    <a:pt x="183" y="513"/>
                  </a:lnTo>
                  <a:lnTo>
                    <a:pt x="183" y="512"/>
                  </a:lnTo>
                  <a:lnTo>
                    <a:pt x="182" y="512"/>
                  </a:lnTo>
                  <a:lnTo>
                    <a:pt x="181" y="512"/>
                  </a:lnTo>
                  <a:lnTo>
                    <a:pt x="181" y="511"/>
                  </a:lnTo>
                  <a:lnTo>
                    <a:pt x="181" y="510"/>
                  </a:lnTo>
                  <a:lnTo>
                    <a:pt x="180" y="510"/>
                  </a:lnTo>
                  <a:lnTo>
                    <a:pt x="179" y="511"/>
                  </a:lnTo>
                  <a:lnTo>
                    <a:pt x="177" y="511"/>
                  </a:lnTo>
                  <a:lnTo>
                    <a:pt x="176" y="510"/>
                  </a:lnTo>
                  <a:lnTo>
                    <a:pt x="175" y="511"/>
                  </a:lnTo>
                  <a:lnTo>
                    <a:pt x="174" y="511"/>
                  </a:lnTo>
                  <a:lnTo>
                    <a:pt x="173" y="511"/>
                  </a:lnTo>
                  <a:lnTo>
                    <a:pt x="173" y="510"/>
                  </a:lnTo>
                  <a:lnTo>
                    <a:pt x="172" y="510"/>
                  </a:lnTo>
                  <a:lnTo>
                    <a:pt x="171" y="510"/>
                  </a:lnTo>
                  <a:lnTo>
                    <a:pt x="172" y="508"/>
                  </a:lnTo>
                  <a:lnTo>
                    <a:pt x="171" y="507"/>
                  </a:lnTo>
                  <a:lnTo>
                    <a:pt x="172" y="507"/>
                  </a:lnTo>
                  <a:lnTo>
                    <a:pt x="172" y="506"/>
                  </a:lnTo>
                  <a:lnTo>
                    <a:pt x="173" y="505"/>
                  </a:lnTo>
                  <a:lnTo>
                    <a:pt x="172" y="505"/>
                  </a:lnTo>
                  <a:lnTo>
                    <a:pt x="171" y="504"/>
                  </a:lnTo>
                  <a:lnTo>
                    <a:pt x="170" y="505"/>
                  </a:lnTo>
                  <a:lnTo>
                    <a:pt x="170" y="506"/>
                  </a:lnTo>
                  <a:lnTo>
                    <a:pt x="168" y="506"/>
                  </a:lnTo>
                  <a:lnTo>
                    <a:pt x="167" y="506"/>
                  </a:lnTo>
                  <a:lnTo>
                    <a:pt x="167" y="505"/>
                  </a:lnTo>
                  <a:lnTo>
                    <a:pt x="166" y="505"/>
                  </a:lnTo>
                  <a:lnTo>
                    <a:pt x="165" y="505"/>
                  </a:lnTo>
                  <a:lnTo>
                    <a:pt x="165" y="504"/>
                  </a:lnTo>
                  <a:lnTo>
                    <a:pt x="164" y="504"/>
                  </a:lnTo>
                  <a:lnTo>
                    <a:pt x="164" y="503"/>
                  </a:lnTo>
                  <a:lnTo>
                    <a:pt x="163" y="503"/>
                  </a:lnTo>
                  <a:lnTo>
                    <a:pt x="162" y="503"/>
                  </a:lnTo>
                  <a:lnTo>
                    <a:pt x="162" y="502"/>
                  </a:lnTo>
                  <a:lnTo>
                    <a:pt x="160" y="500"/>
                  </a:lnTo>
                  <a:lnTo>
                    <a:pt x="159" y="500"/>
                  </a:lnTo>
                  <a:lnTo>
                    <a:pt x="158" y="499"/>
                  </a:lnTo>
                  <a:lnTo>
                    <a:pt x="158" y="497"/>
                  </a:lnTo>
                  <a:lnTo>
                    <a:pt x="157" y="496"/>
                  </a:lnTo>
                  <a:lnTo>
                    <a:pt x="157" y="495"/>
                  </a:lnTo>
                  <a:lnTo>
                    <a:pt x="157" y="494"/>
                  </a:lnTo>
                  <a:lnTo>
                    <a:pt x="156" y="494"/>
                  </a:lnTo>
                  <a:lnTo>
                    <a:pt x="155" y="494"/>
                  </a:lnTo>
                  <a:lnTo>
                    <a:pt x="155" y="492"/>
                  </a:lnTo>
                  <a:lnTo>
                    <a:pt x="154" y="492"/>
                  </a:lnTo>
                  <a:lnTo>
                    <a:pt x="154" y="494"/>
                  </a:lnTo>
                  <a:lnTo>
                    <a:pt x="153" y="494"/>
                  </a:lnTo>
                  <a:lnTo>
                    <a:pt x="151" y="494"/>
                  </a:lnTo>
                  <a:lnTo>
                    <a:pt x="150" y="494"/>
                  </a:lnTo>
                  <a:lnTo>
                    <a:pt x="150" y="495"/>
                  </a:lnTo>
                  <a:lnTo>
                    <a:pt x="149" y="495"/>
                  </a:lnTo>
                  <a:lnTo>
                    <a:pt x="148" y="495"/>
                  </a:lnTo>
                  <a:lnTo>
                    <a:pt x="148" y="494"/>
                  </a:lnTo>
                  <a:lnTo>
                    <a:pt x="147" y="492"/>
                  </a:lnTo>
                  <a:lnTo>
                    <a:pt x="146" y="492"/>
                  </a:lnTo>
                  <a:lnTo>
                    <a:pt x="146" y="491"/>
                  </a:lnTo>
                  <a:lnTo>
                    <a:pt x="146" y="490"/>
                  </a:lnTo>
                  <a:lnTo>
                    <a:pt x="145" y="489"/>
                  </a:lnTo>
                  <a:lnTo>
                    <a:pt x="145" y="490"/>
                  </a:lnTo>
                  <a:lnTo>
                    <a:pt x="143" y="489"/>
                  </a:lnTo>
                  <a:lnTo>
                    <a:pt x="145" y="489"/>
                  </a:lnTo>
                  <a:lnTo>
                    <a:pt x="143" y="488"/>
                  </a:lnTo>
                  <a:lnTo>
                    <a:pt x="142" y="487"/>
                  </a:lnTo>
                  <a:lnTo>
                    <a:pt x="141" y="487"/>
                  </a:lnTo>
                  <a:lnTo>
                    <a:pt x="141" y="488"/>
                  </a:lnTo>
                  <a:lnTo>
                    <a:pt x="141" y="487"/>
                  </a:lnTo>
                  <a:lnTo>
                    <a:pt x="140" y="487"/>
                  </a:lnTo>
                  <a:lnTo>
                    <a:pt x="139" y="487"/>
                  </a:lnTo>
                  <a:lnTo>
                    <a:pt x="139" y="486"/>
                  </a:lnTo>
                  <a:lnTo>
                    <a:pt x="139" y="487"/>
                  </a:lnTo>
                  <a:lnTo>
                    <a:pt x="138" y="487"/>
                  </a:lnTo>
                  <a:lnTo>
                    <a:pt x="138" y="486"/>
                  </a:lnTo>
                  <a:lnTo>
                    <a:pt x="137" y="486"/>
                  </a:lnTo>
                  <a:lnTo>
                    <a:pt x="135" y="485"/>
                  </a:lnTo>
                  <a:lnTo>
                    <a:pt x="135" y="483"/>
                  </a:lnTo>
                  <a:lnTo>
                    <a:pt x="134" y="483"/>
                  </a:lnTo>
                  <a:lnTo>
                    <a:pt x="133" y="482"/>
                  </a:lnTo>
                  <a:lnTo>
                    <a:pt x="132" y="482"/>
                  </a:lnTo>
                  <a:lnTo>
                    <a:pt x="132" y="481"/>
                  </a:lnTo>
                  <a:lnTo>
                    <a:pt x="131" y="481"/>
                  </a:lnTo>
                  <a:lnTo>
                    <a:pt x="130" y="481"/>
                  </a:lnTo>
                  <a:lnTo>
                    <a:pt x="130" y="480"/>
                  </a:lnTo>
                  <a:lnTo>
                    <a:pt x="129" y="480"/>
                  </a:lnTo>
                  <a:lnTo>
                    <a:pt x="128" y="480"/>
                  </a:lnTo>
                  <a:lnTo>
                    <a:pt x="128" y="479"/>
                  </a:lnTo>
                  <a:lnTo>
                    <a:pt x="128" y="478"/>
                  </a:lnTo>
                  <a:lnTo>
                    <a:pt x="126" y="478"/>
                  </a:lnTo>
                  <a:lnTo>
                    <a:pt x="126" y="477"/>
                  </a:lnTo>
                  <a:lnTo>
                    <a:pt x="126" y="475"/>
                  </a:lnTo>
                  <a:lnTo>
                    <a:pt x="125" y="475"/>
                  </a:lnTo>
                  <a:lnTo>
                    <a:pt x="124" y="475"/>
                  </a:lnTo>
                  <a:lnTo>
                    <a:pt x="124" y="474"/>
                  </a:lnTo>
                  <a:lnTo>
                    <a:pt x="123" y="474"/>
                  </a:lnTo>
                  <a:lnTo>
                    <a:pt x="122" y="474"/>
                  </a:lnTo>
                  <a:lnTo>
                    <a:pt x="120" y="473"/>
                  </a:lnTo>
                  <a:lnTo>
                    <a:pt x="118" y="473"/>
                  </a:lnTo>
                  <a:lnTo>
                    <a:pt x="118" y="474"/>
                  </a:lnTo>
                  <a:lnTo>
                    <a:pt x="118" y="475"/>
                  </a:lnTo>
                  <a:lnTo>
                    <a:pt x="117" y="475"/>
                  </a:lnTo>
                  <a:lnTo>
                    <a:pt x="117" y="474"/>
                  </a:lnTo>
                  <a:lnTo>
                    <a:pt x="116" y="474"/>
                  </a:lnTo>
                  <a:lnTo>
                    <a:pt x="116" y="475"/>
                  </a:lnTo>
                  <a:lnTo>
                    <a:pt x="116" y="477"/>
                  </a:lnTo>
                  <a:lnTo>
                    <a:pt x="116" y="478"/>
                  </a:lnTo>
                  <a:lnTo>
                    <a:pt x="115" y="478"/>
                  </a:lnTo>
                  <a:lnTo>
                    <a:pt x="115" y="479"/>
                  </a:lnTo>
                  <a:lnTo>
                    <a:pt x="114" y="479"/>
                  </a:lnTo>
                  <a:lnTo>
                    <a:pt x="114" y="480"/>
                  </a:lnTo>
                  <a:lnTo>
                    <a:pt x="114" y="481"/>
                  </a:lnTo>
                  <a:lnTo>
                    <a:pt x="113" y="481"/>
                  </a:lnTo>
                  <a:lnTo>
                    <a:pt x="113" y="480"/>
                  </a:lnTo>
                  <a:lnTo>
                    <a:pt x="112" y="480"/>
                  </a:lnTo>
                  <a:lnTo>
                    <a:pt x="112" y="479"/>
                  </a:lnTo>
                  <a:lnTo>
                    <a:pt x="111" y="479"/>
                  </a:lnTo>
                  <a:lnTo>
                    <a:pt x="111" y="478"/>
                  </a:lnTo>
                  <a:lnTo>
                    <a:pt x="111" y="477"/>
                  </a:lnTo>
                  <a:lnTo>
                    <a:pt x="109" y="477"/>
                  </a:lnTo>
                  <a:lnTo>
                    <a:pt x="108" y="475"/>
                  </a:lnTo>
                  <a:lnTo>
                    <a:pt x="107" y="475"/>
                  </a:lnTo>
                  <a:lnTo>
                    <a:pt x="107" y="474"/>
                  </a:lnTo>
                  <a:lnTo>
                    <a:pt x="106" y="474"/>
                  </a:lnTo>
                  <a:lnTo>
                    <a:pt x="106" y="473"/>
                  </a:lnTo>
                  <a:lnTo>
                    <a:pt x="104" y="473"/>
                  </a:lnTo>
                  <a:lnTo>
                    <a:pt x="103" y="473"/>
                  </a:lnTo>
                  <a:lnTo>
                    <a:pt x="103" y="472"/>
                  </a:lnTo>
                  <a:lnTo>
                    <a:pt x="101" y="472"/>
                  </a:lnTo>
                  <a:lnTo>
                    <a:pt x="100" y="471"/>
                  </a:lnTo>
                  <a:lnTo>
                    <a:pt x="99" y="471"/>
                  </a:lnTo>
                  <a:lnTo>
                    <a:pt x="98" y="471"/>
                  </a:lnTo>
                  <a:lnTo>
                    <a:pt x="97" y="470"/>
                  </a:lnTo>
                  <a:lnTo>
                    <a:pt x="97" y="469"/>
                  </a:lnTo>
                  <a:lnTo>
                    <a:pt x="96" y="469"/>
                  </a:lnTo>
                  <a:lnTo>
                    <a:pt x="96" y="467"/>
                  </a:lnTo>
                  <a:lnTo>
                    <a:pt x="96" y="466"/>
                  </a:lnTo>
                  <a:lnTo>
                    <a:pt x="95" y="466"/>
                  </a:lnTo>
                  <a:lnTo>
                    <a:pt x="95" y="465"/>
                  </a:lnTo>
                  <a:lnTo>
                    <a:pt x="93" y="465"/>
                  </a:lnTo>
                  <a:lnTo>
                    <a:pt x="93" y="464"/>
                  </a:lnTo>
                  <a:lnTo>
                    <a:pt x="92" y="464"/>
                  </a:lnTo>
                  <a:lnTo>
                    <a:pt x="91" y="464"/>
                  </a:lnTo>
                  <a:lnTo>
                    <a:pt x="90" y="464"/>
                  </a:lnTo>
                  <a:lnTo>
                    <a:pt x="89" y="464"/>
                  </a:lnTo>
                  <a:lnTo>
                    <a:pt x="88" y="464"/>
                  </a:lnTo>
                  <a:lnTo>
                    <a:pt x="88" y="463"/>
                  </a:lnTo>
                  <a:lnTo>
                    <a:pt x="87" y="463"/>
                  </a:lnTo>
                  <a:lnTo>
                    <a:pt x="87" y="462"/>
                  </a:lnTo>
                  <a:lnTo>
                    <a:pt x="84" y="462"/>
                  </a:lnTo>
                  <a:lnTo>
                    <a:pt x="82" y="462"/>
                  </a:lnTo>
                  <a:lnTo>
                    <a:pt x="81" y="462"/>
                  </a:lnTo>
                  <a:lnTo>
                    <a:pt x="80" y="462"/>
                  </a:lnTo>
                  <a:lnTo>
                    <a:pt x="80" y="461"/>
                  </a:lnTo>
                  <a:lnTo>
                    <a:pt x="79" y="460"/>
                  </a:lnTo>
                  <a:lnTo>
                    <a:pt x="79" y="458"/>
                  </a:lnTo>
                  <a:lnTo>
                    <a:pt x="78" y="458"/>
                  </a:lnTo>
                  <a:lnTo>
                    <a:pt x="76" y="458"/>
                  </a:lnTo>
                  <a:lnTo>
                    <a:pt x="76" y="457"/>
                  </a:lnTo>
                  <a:lnTo>
                    <a:pt x="76" y="456"/>
                  </a:lnTo>
                  <a:lnTo>
                    <a:pt x="76" y="455"/>
                  </a:lnTo>
                  <a:lnTo>
                    <a:pt x="75" y="455"/>
                  </a:lnTo>
                  <a:lnTo>
                    <a:pt x="76" y="455"/>
                  </a:lnTo>
                  <a:lnTo>
                    <a:pt x="78" y="454"/>
                  </a:lnTo>
                  <a:lnTo>
                    <a:pt x="78" y="453"/>
                  </a:lnTo>
                  <a:lnTo>
                    <a:pt x="76" y="452"/>
                  </a:lnTo>
                  <a:lnTo>
                    <a:pt x="76" y="450"/>
                  </a:lnTo>
                  <a:lnTo>
                    <a:pt x="75" y="450"/>
                  </a:lnTo>
                  <a:lnTo>
                    <a:pt x="75" y="449"/>
                  </a:lnTo>
                  <a:lnTo>
                    <a:pt x="76" y="449"/>
                  </a:lnTo>
                  <a:lnTo>
                    <a:pt x="76" y="448"/>
                  </a:lnTo>
                  <a:lnTo>
                    <a:pt x="75" y="447"/>
                  </a:lnTo>
                  <a:lnTo>
                    <a:pt x="74" y="446"/>
                  </a:lnTo>
                  <a:lnTo>
                    <a:pt x="73" y="445"/>
                  </a:lnTo>
                  <a:lnTo>
                    <a:pt x="73" y="444"/>
                  </a:lnTo>
                  <a:lnTo>
                    <a:pt x="72" y="444"/>
                  </a:lnTo>
                  <a:lnTo>
                    <a:pt x="71" y="443"/>
                  </a:lnTo>
                  <a:lnTo>
                    <a:pt x="72" y="441"/>
                  </a:lnTo>
                  <a:lnTo>
                    <a:pt x="72" y="439"/>
                  </a:lnTo>
                  <a:lnTo>
                    <a:pt x="72" y="438"/>
                  </a:lnTo>
                  <a:lnTo>
                    <a:pt x="71" y="437"/>
                  </a:lnTo>
                  <a:lnTo>
                    <a:pt x="71" y="436"/>
                  </a:lnTo>
                  <a:lnTo>
                    <a:pt x="72" y="436"/>
                  </a:lnTo>
                  <a:lnTo>
                    <a:pt x="74" y="436"/>
                  </a:lnTo>
                  <a:lnTo>
                    <a:pt x="75" y="436"/>
                  </a:lnTo>
                  <a:lnTo>
                    <a:pt x="75" y="435"/>
                  </a:lnTo>
                  <a:lnTo>
                    <a:pt x="76" y="435"/>
                  </a:lnTo>
                  <a:lnTo>
                    <a:pt x="76" y="436"/>
                  </a:lnTo>
                  <a:lnTo>
                    <a:pt x="76" y="437"/>
                  </a:lnTo>
                  <a:lnTo>
                    <a:pt x="76" y="438"/>
                  </a:lnTo>
                  <a:lnTo>
                    <a:pt x="79" y="439"/>
                  </a:lnTo>
                  <a:lnTo>
                    <a:pt x="80" y="440"/>
                  </a:lnTo>
                  <a:lnTo>
                    <a:pt x="80" y="439"/>
                  </a:lnTo>
                  <a:lnTo>
                    <a:pt x="81" y="439"/>
                  </a:lnTo>
                  <a:lnTo>
                    <a:pt x="82" y="439"/>
                  </a:lnTo>
                  <a:lnTo>
                    <a:pt x="82" y="438"/>
                  </a:lnTo>
                  <a:lnTo>
                    <a:pt x="82" y="437"/>
                  </a:lnTo>
                  <a:lnTo>
                    <a:pt x="83" y="437"/>
                  </a:lnTo>
                  <a:lnTo>
                    <a:pt x="83" y="436"/>
                  </a:lnTo>
                  <a:lnTo>
                    <a:pt x="83" y="435"/>
                  </a:lnTo>
                  <a:lnTo>
                    <a:pt x="84" y="433"/>
                  </a:lnTo>
                  <a:lnTo>
                    <a:pt x="84" y="432"/>
                  </a:lnTo>
                  <a:lnTo>
                    <a:pt x="83" y="431"/>
                  </a:lnTo>
                  <a:lnTo>
                    <a:pt x="83" y="430"/>
                  </a:lnTo>
                  <a:lnTo>
                    <a:pt x="83" y="429"/>
                  </a:lnTo>
                  <a:lnTo>
                    <a:pt x="82" y="428"/>
                  </a:lnTo>
                  <a:lnTo>
                    <a:pt x="82" y="427"/>
                  </a:lnTo>
                  <a:lnTo>
                    <a:pt x="82" y="425"/>
                  </a:lnTo>
                  <a:lnTo>
                    <a:pt x="82" y="423"/>
                  </a:lnTo>
                  <a:lnTo>
                    <a:pt x="81" y="423"/>
                  </a:lnTo>
                  <a:lnTo>
                    <a:pt x="81" y="422"/>
                  </a:lnTo>
                  <a:lnTo>
                    <a:pt x="80" y="422"/>
                  </a:lnTo>
                  <a:lnTo>
                    <a:pt x="79" y="421"/>
                  </a:lnTo>
                  <a:lnTo>
                    <a:pt x="78" y="420"/>
                  </a:lnTo>
                  <a:lnTo>
                    <a:pt x="78" y="419"/>
                  </a:lnTo>
                  <a:lnTo>
                    <a:pt x="78" y="415"/>
                  </a:lnTo>
                  <a:lnTo>
                    <a:pt x="78" y="414"/>
                  </a:lnTo>
                  <a:lnTo>
                    <a:pt x="76" y="413"/>
                  </a:lnTo>
                  <a:lnTo>
                    <a:pt x="76" y="411"/>
                  </a:lnTo>
                  <a:lnTo>
                    <a:pt x="76" y="408"/>
                  </a:lnTo>
                  <a:lnTo>
                    <a:pt x="78" y="408"/>
                  </a:lnTo>
                  <a:lnTo>
                    <a:pt x="79" y="407"/>
                  </a:lnTo>
                  <a:lnTo>
                    <a:pt x="80" y="406"/>
                  </a:lnTo>
                  <a:lnTo>
                    <a:pt x="80" y="405"/>
                  </a:lnTo>
                  <a:lnTo>
                    <a:pt x="80" y="404"/>
                  </a:lnTo>
                  <a:lnTo>
                    <a:pt x="79" y="404"/>
                  </a:lnTo>
                  <a:lnTo>
                    <a:pt x="79" y="403"/>
                  </a:lnTo>
                  <a:lnTo>
                    <a:pt x="78" y="403"/>
                  </a:lnTo>
                  <a:lnTo>
                    <a:pt x="76" y="402"/>
                  </a:lnTo>
                  <a:lnTo>
                    <a:pt x="75" y="400"/>
                  </a:lnTo>
                  <a:lnTo>
                    <a:pt x="74" y="400"/>
                  </a:lnTo>
                  <a:lnTo>
                    <a:pt x="71" y="399"/>
                  </a:lnTo>
                  <a:lnTo>
                    <a:pt x="70" y="399"/>
                  </a:lnTo>
                  <a:lnTo>
                    <a:pt x="70" y="398"/>
                  </a:lnTo>
                  <a:lnTo>
                    <a:pt x="69" y="395"/>
                  </a:lnTo>
                  <a:lnTo>
                    <a:pt x="67" y="394"/>
                  </a:lnTo>
                  <a:lnTo>
                    <a:pt x="67" y="391"/>
                  </a:lnTo>
                  <a:lnTo>
                    <a:pt x="66" y="389"/>
                  </a:lnTo>
                  <a:lnTo>
                    <a:pt x="65" y="387"/>
                  </a:lnTo>
                  <a:lnTo>
                    <a:pt x="65" y="386"/>
                  </a:lnTo>
                  <a:lnTo>
                    <a:pt x="66" y="385"/>
                  </a:lnTo>
                  <a:lnTo>
                    <a:pt x="66" y="383"/>
                  </a:lnTo>
                  <a:lnTo>
                    <a:pt x="65" y="383"/>
                  </a:lnTo>
                  <a:lnTo>
                    <a:pt x="64" y="385"/>
                  </a:lnTo>
                  <a:lnTo>
                    <a:pt x="63" y="385"/>
                  </a:lnTo>
                  <a:lnTo>
                    <a:pt x="63" y="383"/>
                  </a:lnTo>
                  <a:lnTo>
                    <a:pt x="62" y="383"/>
                  </a:lnTo>
                  <a:lnTo>
                    <a:pt x="61" y="383"/>
                  </a:lnTo>
                  <a:lnTo>
                    <a:pt x="58" y="383"/>
                  </a:lnTo>
                  <a:lnTo>
                    <a:pt x="57" y="383"/>
                  </a:lnTo>
                  <a:lnTo>
                    <a:pt x="56" y="383"/>
                  </a:lnTo>
                  <a:lnTo>
                    <a:pt x="55" y="382"/>
                  </a:lnTo>
                  <a:lnTo>
                    <a:pt x="54" y="382"/>
                  </a:lnTo>
                  <a:lnTo>
                    <a:pt x="53" y="382"/>
                  </a:lnTo>
                  <a:lnTo>
                    <a:pt x="51" y="382"/>
                  </a:lnTo>
                  <a:lnTo>
                    <a:pt x="51" y="381"/>
                  </a:lnTo>
                  <a:lnTo>
                    <a:pt x="50" y="381"/>
                  </a:lnTo>
                  <a:lnTo>
                    <a:pt x="49" y="381"/>
                  </a:lnTo>
                  <a:lnTo>
                    <a:pt x="48" y="381"/>
                  </a:lnTo>
                  <a:lnTo>
                    <a:pt x="48" y="380"/>
                  </a:lnTo>
                  <a:lnTo>
                    <a:pt x="47" y="380"/>
                  </a:lnTo>
                  <a:lnTo>
                    <a:pt x="46" y="379"/>
                  </a:lnTo>
                  <a:lnTo>
                    <a:pt x="45" y="379"/>
                  </a:lnTo>
                  <a:lnTo>
                    <a:pt x="44" y="378"/>
                  </a:lnTo>
                  <a:lnTo>
                    <a:pt x="44" y="377"/>
                  </a:lnTo>
                  <a:lnTo>
                    <a:pt x="44" y="376"/>
                  </a:lnTo>
                  <a:lnTo>
                    <a:pt x="44" y="377"/>
                  </a:lnTo>
                  <a:lnTo>
                    <a:pt x="42" y="377"/>
                  </a:lnTo>
                  <a:lnTo>
                    <a:pt x="41" y="377"/>
                  </a:lnTo>
                  <a:lnTo>
                    <a:pt x="40" y="378"/>
                  </a:lnTo>
                  <a:lnTo>
                    <a:pt x="39" y="377"/>
                  </a:lnTo>
                  <a:lnTo>
                    <a:pt x="39" y="378"/>
                  </a:lnTo>
                  <a:lnTo>
                    <a:pt x="38" y="378"/>
                  </a:lnTo>
                  <a:lnTo>
                    <a:pt x="38" y="377"/>
                  </a:lnTo>
                  <a:lnTo>
                    <a:pt x="38" y="376"/>
                  </a:lnTo>
                  <a:lnTo>
                    <a:pt x="38" y="374"/>
                  </a:lnTo>
                  <a:lnTo>
                    <a:pt x="37" y="374"/>
                  </a:lnTo>
                  <a:lnTo>
                    <a:pt x="36" y="374"/>
                  </a:lnTo>
                  <a:lnTo>
                    <a:pt x="34" y="373"/>
                  </a:lnTo>
                  <a:lnTo>
                    <a:pt x="34" y="372"/>
                  </a:lnTo>
                  <a:lnTo>
                    <a:pt x="36" y="371"/>
                  </a:lnTo>
                  <a:lnTo>
                    <a:pt x="36" y="370"/>
                  </a:lnTo>
                  <a:lnTo>
                    <a:pt x="36" y="369"/>
                  </a:lnTo>
                  <a:lnTo>
                    <a:pt x="36" y="368"/>
                  </a:lnTo>
                  <a:lnTo>
                    <a:pt x="36" y="366"/>
                  </a:lnTo>
                  <a:lnTo>
                    <a:pt x="36" y="365"/>
                  </a:lnTo>
                  <a:lnTo>
                    <a:pt x="33" y="362"/>
                  </a:lnTo>
                  <a:lnTo>
                    <a:pt x="32" y="361"/>
                  </a:lnTo>
                  <a:lnTo>
                    <a:pt x="31" y="361"/>
                  </a:lnTo>
                  <a:lnTo>
                    <a:pt x="30" y="360"/>
                  </a:lnTo>
                  <a:lnTo>
                    <a:pt x="29" y="360"/>
                  </a:lnTo>
                  <a:lnTo>
                    <a:pt x="28" y="360"/>
                  </a:lnTo>
                  <a:lnTo>
                    <a:pt x="28" y="361"/>
                  </a:lnTo>
                  <a:lnTo>
                    <a:pt x="27" y="360"/>
                  </a:lnTo>
                  <a:lnTo>
                    <a:pt x="27" y="358"/>
                  </a:lnTo>
                  <a:lnTo>
                    <a:pt x="27" y="357"/>
                  </a:lnTo>
                  <a:lnTo>
                    <a:pt x="25" y="356"/>
                  </a:lnTo>
                  <a:lnTo>
                    <a:pt x="23" y="356"/>
                  </a:lnTo>
                  <a:lnTo>
                    <a:pt x="23" y="355"/>
                  </a:lnTo>
                  <a:lnTo>
                    <a:pt x="22" y="355"/>
                  </a:lnTo>
                  <a:lnTo>
                    <a:pt x="21" y="355"/>
                  </a:lnTo>
                  <a:lnTo>
                    <a:pt x="20" y="356"/>
                  </a:lnTo>
                  <a:lnTo>
                    <a:pt x="19" y="356"/>
                  </a:lnTo>
                  <a:lnTo>
                    <a:pt x="19" y="357"/>
                  </a:lnTo>
                  <a:lnTo>
                    <a:pt x="19" y="356"/>
                  </a:lnTo>
                  <a:lnTo>
                    <a:pt x="19" y="355"/>
                  </a:lnTo>
                  <a:lnTo>
                    <a:pt x="17" y="355"/>
                  </a:lnTo>
                  <a:lnTo>
                    <a:pt x="16" y="355"/>
                  </a:lnTo>
                  <a:lnTo>
                    <a:pt x="16" y="354"/>
                  </a:lnTo>
                  <a:lnTo>
                    <a:pt x="15" y="354"/>
                  </a:lnTo>
                  <a:lnTo>
                    <a:pt x="14" y="355"/>
                  </a:lnTo>
                  <a:lnTo>
                    <a:pt x="13" y="354"/>
                  </a:lnTo>
                  <a:lnTo>
                    <a:pt x="12" y="353"/>
                  </a:lnTo>
                  <a:lnTo>
                    <a:pt x="12" y="352"/>
                  </a:lnTo>
                  <a:lnTo>
                    <a:pt x="13" y="352"/>
                  </a:lnTo>
                  <a:lnTo>
                    <a:pt x="13" y="351"/>
                  </a:lnTo>
                  <a:lnTo>
                    <a:pt x="14" y="351"/>
                  </a:lnTo>
                  <a:lnTo>
                    <a:pt x="15" y="351"/>
                  </a:lnTo>
                  <a:lnTo>
                    <a:pt x="16" y="351"/>
                  </a:lnTo>
                  <a:lnTo>
                    <a:pt x="16" y="349"/>
                  </a:lnTo>
                  <a:lnTo>
                    <a:pt x="17" y="349"/>
                  </a:lnTo>
                  <a:lnTo>
                    <a:pt x="17" y="352"/>
                  </a:lnTo>
                  <a:lnTo>
                    <a:pt x="19" y="351"/>
                  </a:lnTo>
                  <a:lnTo>
                    <a:pt x="20" y="351"/>
                  </a:lnTo>
                  <a:lnTo>
                    <a:pt x="21" y="349"/>
                  </a:lnTo>
                  <a:lnTo>
                    <a:pt x="22" y="349"/>
                  </a:lnTo>
                  <a:lnTo>
                    <a:pt x="22" y="348"/>
                  </a:lnTo>
                  <a:lnTo>
                    <a:pt x="23" y="348"/>
                  </a:lnTo>
                  <a:lnTo>
                    <a:pt x="23" y="347"/>
                  </a:lnTo>
                  <a:lnTo>
                    <a:pt x="22" y="347"/>
                  </a:lnTo>
                  <a:lnTo>
                    <a:pt x="22" y="346"/>
                  </a:lnTo>
                  <a:lnTo>
                    <a:pt x="21" y="346"/>
                  </a:lnTo>
                  <a:lnTo>
                    <a:pt x="20" y="345"/>
                  </a:lnTo>
                  <a:lnTo>
                    <a:pt x="19" y="344"/>
                  </a:lnTo>
                  <a:lnTo>
                    <a:pt x="19" y="343"/>
                  </a:lnTo>
                  <a:lnTo>
                    <a:pt x="20" y="343"/>
                  </a:lnTo>
                  <a:lnTo>
                    <a:pt x="20" y="341"/>
                  </a:lnTo>
                  <a:lnTo>
                    <a:pt x="20" y="340"/>
                  </a:lnTo>
                  <a:lnTo>
                    <a:pt x="19" y="340"/>
                  </a:lnTo>
                  <a:lnTo>
                    <a:pt x="19" y="339"/>
                  </a:lnTo>
                  <a:lnTo>
                    <a:pt x="20" y="339"/>
                  </a:lnTo>
                  <a:lnTo>
                    <a:pt x="20" y="338"/>
                  </a:lnTo>
                  <a:lnTo>
                    <a:pt x="19" y="338"/>
                  </a:lnTo>
                  <a:lnTo>
                    <a:pt x="19" y="337"/>
                  </a:lnTo>
                  <a:lnTo>
                    <a:pt x="19" y="336"/>
                  </a:lnTo>
                  <a:lnTo>
                    <a:pt x="17" y="336"/>
                  </a:lnTo>
                  <a:lnTo>
                    <a:pt x="17" y="335"/>
                  </a:lnTo>
                  <a:lnTo>
                    <a:pt x="17" y="332"/>
                  </a:lnTo>
                  <a:lnTo>
                    <a:pt x="17" y="331"/>
                  </a:lnTo>
                  <a:lnTo>
                    <a:pt x="17" y="330"/>
                  </a:lnTo>
                  <a:lnTo>
                    <a:pt x="19" y="330"/>
                  </a:lnTo>
                  <a:lnTo>
                    <a:pt x="19" y="329"/>
                  </a:lnTo>
                  <a:lnTo>
                    <a:pt x="19" y="328"/>
                  </a:lnTo>
                  <a:lnTo>
                    <a:pt x="17" y="328"/>
                  </a:lnTo>
                  <a:lnTo>
                    <a:pt x="17" y="327"/>
                  </a:lnTo>
                  <a:lnTo>
                    <a:pt x="16" y="327"/>
                  </a:lnTo>
                  <a:lnTo>
                    <a:pt x="15" y="326"/>
                  </a:lnTo>
                  <a:lnTo>
                    <a:pt x="13" y="324"/>
                  </a:lnTo>
                  <a:lnTo>
                    <a:pt x="11" y="323"/>
                  </a:lnTo>
                  <a:lnTo>
                    <a:pt x="9" y="324"/>
                  </a:lnTo>
                  <a:lnTo>
                    <a:pt x="8" y="324"/>
                  </a:lnTo>
                  <a:lnTo>
                    <a:pt x="8" y="323"/>
                  </a:lnTo>
                  <a:lnTo>
                    <a:pt x="7" y="323"/>
                  </a:lnTo>
                  <a:lnTo>
                    <a:pt x="7" y="324"/>
                  </a:lnTo>
                  <a:lnTo>
                    <a:pt x="6" y="324"/>
                  </a:lnTo>
                  <a:lnTo>
                    <a:pt x="6" y="326"/>
                  </a:lnTo>
                  <a:lnTo>
                    <a:pt x="7" y="326"/>
                  </a:lnTo>
                  <a:lnTo>
                    <a:pt x="6" y="327"/>
                  </a:lnTo>
                  <a:lnTo>
                    <a:pt x="5" y="327"/>
                  </a:lnTo>
                  <a:lnTo>
                    <a:pt x="4" y="326"/>
                  </a:lnTo>
                  <a:lnTo>
                    <a:pt x="3" y="326"/>
                  </a:lnTo>
                  <a:lnTo>
                    <a:pt x="3" y="324"/>
                  </a:lnTo>
                  <a:lnTo>
                    <a:pt x="3" y="323"/>
                  </a:lnTo>
                  <a:lnTo>
                    <a:pt x="2" y="322"/>
                  </a:lnTo>
                  <a:lnTo>
                    <a:pt x="2" y="321"/>
                  </a:lnTo>
                  <a:lnTo>
                    <a:pt x="2" y="320"/>
                  </a:lnTo>
                  <a:lnTo>
                    <a:pt x="2" y="319"/>
                  </a:lnTo>
                  <a:lnTo>
                    <a:pt x="3" y="319"/>
                  </a:lnTo>
                  <a:lnTo>
                    <a:pt x="3" y="318"/>
                  </a:lnTo>
                  <a:lnTo>
                    <a:pt x="3" y="316"/>
                  </a:lnTo>
                  <a:lnTo>
                    <a:pt x="2" y="316"/>
                  </a:lnTo>
                  <a:lnTo>
                    <a:pt x="2" y="315"/>
                  </a:lnTo>
                  <a:lnTo>
                    <a:pt x="0" y="314"/>
                  </a:lnTo>
                  <a:lnTo>
                    <a:pt x="0" y="313"/>
                  </a:lnTo>
                  <a:lnTo>
                    <a:pt x="0" y="312"/>
                  </a:lnTo>
                  <a:lnTo>
                    <a:pt x="0" y="311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3" y="308"/>
                  </a:lnTo>
                  <a:lnTo>
                    <a:pt x="4" y="308"/>
                  </a:lnTo>
                  <a:lnTo>
                    <a:pt x="4" y="307"/>
                  </a:lnTo>
                  <a:lnTo>
                    <a:pt x="4" y="306"/>
                  </a:lnTo>
                  <a:lnTo>
                    <a:pt x="5" y="306"/>
                  </a:lnTo>
                  <a:lnTo>
                    <a:pt x="4" y="305"/>
                  </a:lnTo>
                  <a:lnTo>
                    <a:pt x="4" y="304"/>
                  </a:lnTo>
                  <a:lnTo>
                    <a:pt x="4" y="303"/>
                  </a:lnTo>
                  <a:lnTo>
                    <a:pt x="3" y="303"/>
                  </a:lnTo>
                  <a:lnTo>
                    <a:pt x="3" y="302"/>
                  </a:lnTo>
                  <a:lnTo>
                    <a:pt x="4" y="302"/>
                  </a:lnTo>
                  <a:lnTo>
                    <a:pt x="4" y="301"/>
                  </a:lnTo>
                  <a:lnTo>
                    <a:pt x="4" y="299"/>
                  </a:lnTo>
                  <a:lnTo>
                    <a:pt x="5" y="299"/>
                  </a:lnTo>
                  <a:lnTo>
                    <a:pt x="5" y="298"/>
                  </a:lnTo>
                  <a:lnTo>
                    <a:pt x="5" y="297"/>
                  </a:lnTo>
                  <a:lnTo>
                    <a:pt x="6" y="297"/>
                  </a:lnTo>
                  <a:lnTo>
                    <a:pt x="7" y="297"/>
                  </a:lnTo>
                  <a:lnTo>
                    <a:pt x="7" y="296"/>
                  </a:lnTo>
                  <a:lnTo>
                    <a:pt x="8" y="296"/>
                  </a:lnTo>
                  <a:lnTo>
                    <a:pt x="9" y="296"/>
                  </a:lnTo>
                  <a:lnTo>
                    <a:pt x="11" y="296"/>
                  </a:lnTo>
                  <a:lnTo>
                    <a:pt x="12" y="296"/>
                  </a:lnTo>
                  <a:lnTo>
                    <a:pt x="13" y="295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7" y="291"/>
                  </a:lnTo>
                  <a:lnTo>
                    <a:pt x="19" y="291"/>
                  </a:lnTo>
                  <a:lnTo>
                    <a:pt x="19" y="290"/>
                  </a:lnTo>
                  <a:lnTo>
                    <a:pt x="17" y="290"/>
                  </a:lnTo>
                  <a:lnTo>
                    <a:pt x="17" y="289"/>
                  </a:lnTo>
                  <a:lnTo>
                    <a:pt x="17" y="288"/>
                  </a:lnTo>
                  <a:lnTo>
                    <a:pt x="19" y="288"/>
                  </a:lnTo>
                  <a:lnTo>
                    <a:pt x="20" y="289"/>
                  </a:lnTo>
                  <a:lnTo>
                    <a:pt x="21" y="289"/>
                  </a:lnTo>
                  <a:lnTo>
                    <a:pt x="22" y="289"/>
                  </a:lnTo>
                  <a:lnTo>
                    <a:pt x="23" y="289"/>
                  </a:lnTo>
                  <a:lnTo>
                    <a:pt x="24" y="289"/>
                  </a:lnTo>
                  <a:lnTo>
                    <a:pt x="24" y="288"/>
                  </a:lnTo>
                  <a:lnTo>
                    <a:pt x="28" y="286"/>
                  </a:lnTo>
                  <a:lnTo>
                    <a:pt x="29" y="286"/>
                  </a:lnTo>
                  <a:lnTo>
                    <a:pt x="30" y="286"/>
                  </a:lnTo>
                  <a:lnTo>
                    <a:pt x="30" y="287"/>
                  </a:lnTo>
                  <a:lnTo>
                    <a:pt x="30" y="288"/>
                  </a:lnTo>
                  <a:lnTo>
                    <a:pt x="31" y="289"/>
                  </a:lnTo>
                  <a:lnTo>
                    <a:pt x="31" y="290"/>
                  </a:lnTo>
                  <a:lnTo>
                    <a:pt x="30" y="290"/>
                  </a:lnTo>
                  <a:lnTo>
                    <a:pt x="31" y="291"/>
                  </a:lnTo>
                  <a:lnTo>
                    <a:pt x="31" y="293"/>
                  </a:lnTo>
                  <a:lnTo>
                    <a:pt x="32" y="291"/>
                  </a:lnTo>
                  <a:lnTo>
                    <a:pt x="33" y="293"/>
                  </a:lnTo>
                  <a:lnTo>
                    <a:pt x="34" y="293"/>
                  </a:lnTo>
                  <a:lnTo>
                    <a:pt x="34" y="291"/>
                  </a:lnTo>
                  <a:lnTo>
                    <a:pt x="36" y="291"/>
                  </a:lnTo>
                  <a:lnTo>
                    <a:pt x="37" y="290"/>
                  </a:lnTo>
                  <a:lnTo>
                    <a:pt x="38" y="290"/>
                  </a:lnTo>
                  <a:lnTo>
                    <a:pt x="39" y="290"/>
                  </a:lnTo>
                  <a:lnTo>
                    <a:pt x="39" y="289"/>
                  </a:lnTo>
                  <a:lnTo>
                    <a:pt x="40" y="289"/>
                  </a:lnTo>
                  <a:lnTo>
                    <a:pt x="40" y="290"/>
                  </a:lnTo>
                  <a:lnTo>
                    <a:pt x="40" y="291"/>
                  </a:lnTo>
                  <a:lnTo>
                    <a:pt x="41" y="290"/>
                  </a:lnTo>
                  <a:lnTo>
                    <a:pt x="42" y="290"/>
                  </a:lnTo>
                  <a:lnTo>
                    <a:pt x="42" y="289"/>
                  </a:lnTo>
                  <a:lnTo>
                    <a:pt x="44" y="289"/>
                  </a:lnTo>
                  <a:lnTo>
                    <a:pt x="44" y="288"/>
                  </a:lnTo>
                  <a:lnTo>
                    <a:pt x="44" y="287"/>
                  </a:lnTo>
                  <a:lnTo>
                    <a:pt x="45" y="286"/>
                  </a:lnTo>
                  <a:lnTo>
                    <a:pt x="45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7" y="281"/>
                  </a:lnTo>
                  <a:lnTo>
                    <a:pt x="47" y="280"/>
                  </a:lnTo>
                  <a:lnTo>
                    <a:pt x="47" y="279"/>
                  </a:lnTo>
                  <a:lnTo>
                    <a:pt x="48" y="279"/>
                  </a:lnTo>
                  <a:lnTo>
                    <a:pt x="48" y="278"/>
                  </a:lnTo>
                  <a:lnTo>
                    <a:pt x="49" y="278"/>
                  </a:lnTo>
                  <a:lnTo>
                    <a:pt x="50" y="278"/>
                  </a:lnTo>
                  <a:lnTo>
                    <a:pt x="51" y="278"/>
                  </a:lnTo>
                  <a:lnTo>
                    <a:pt x="53" y="278"/>
                  </a:lnTo>
                  <a:lnTo>
                    <a:pt x="54" y="278"/>
                  </a:lnTo>
                  <a:lnTo>
                    <a:pt x="55" y="278"/>
                  </a:lnTo>
                  <a:lnTo>
                    <a:pt x="56" y="278"/>
                  </a:lnTo>
                  <a:lnTo>
                    <a:pt x="57" y="279"/>
                  </a:lnTo>
                  <a:lnTo>
                    <a:pt x="58" y="279"/>
                  </a:lnTo>
                  <a:lnTo>
                    <a:pt x="59" y="278"/>
                  </a:lnTo>
                  <a:lnTo>
                    <a:pt x="59" y="279"/>
                  </a:lnTo>
                  <a:lnTo>
                    <a:pt x="61" y="279"/>
                  </a:lnTo>
                  <a:lnTo>
                    <a:pt x="61" y="278"/>
                  </a:lnTo>
                  <a:lnTo>
                    <a:pt x="63" y="278"/>
                  </a:lnTo>
                  <a:lnTo>
                    <a:pt x="63" y="277"/>
                  </a:lnTo>
                  <a:lnTo>
                    <a:pt x="64" y="277"/>
                  </a:lnTo>
                  <a:lnTo>
                    <a:pt x="65" y="278"/>
                  </a:lnTo>
                  <a:lnTo>
                    <a:pt x="66" y="278"/>
                  </a:lnTo>
                  <a:lnTo>
                    <a:pt x="69" y="277"/>
                  </a:lnTo>
                  <a:lnTo>
                    <a:pt x="69" y="276"/>
                  </a:lnTo>
                  <a:lnTo>
                    <a:pt x="69" y="274"/>
                  </a:lnTo>
                  <a:lnTo>
                    <a:pt x="70" y="274"/>
                  </a:lnTo>
                  <a:lnTo>
                    <a:pt x="70" y="273"/>
                  </a:lnTo>
                  <a:lnTo>
                    <a:pt x="71" y="273"/>
                  </a:lnTo>
                  <a:lnTo>
                    <a:pt x="71" y="272"/>
                  </a:lnTo>
                  <a:lnTo>
                    <a:pt x="71" y="271"/>
                  </a:lnTo>
                  <a:lnTo>
                    <a:pt x="72" y="270"/>
                  </a:lnTo>
                  <a:lnTo>
                    <a:pt x="73" y="270"/>
                  </a:lnTo>
                  <a:lnTo>
                    <a:pt x="74" y="269"/>
                  </a:lnTo>
                  <a:lnTo>
                    <a:pt x="75" y="269"/>
                  </a:lnTo>
                  <a:lnTo>
                    <a:pt x="75" y="268"/>
                  </a:lnTo>
                  <a:lnTo>
                    <a:pt x="78" y="266"/>
                  </a:lnTo>
                  <a:lnTo>
                    <a:pt x="79" y="265"/>
                  </a:lnTo>
                  <a:lnTo>
                    <a:pt x="80" y="265"/>
                  </a:lnTo>
                  <a:lnTo>
                    <a:pt x="82" y="264"/>
                  </a:lnTo>
                  <a:lnTo>
                    <a:pt x="83" y="264"/>
                  </a:lnTo>
                  <a:lnTo>
                    <a:pt x="83" y="263"/>
                  </a:lnTo>
                  <a:lnTo>
                    <a:pt x="84" y="263"/>
                  </a:lnTo>
                  <a:lnTo>
                    <a:pt x="86" y="263"/>
                  </a:lnTo>
                  <a:lnTo>
                    <a:pt x="87" y="263"/>
                  </a:lnTo>
                  <a:lnTo>
                    <a:pt x="88" y="262"/>
                  </a:lnTo>
                  <a:lnTo>
                    <a:pt x="89" y="262"/>
                  </a:lnTo>
                  <a:lnTo>
                    <a:pt x="90" y="261"/>
                  </a:lnTo>
                  <a:lnTo>
                    <a:pt x="91" y="261"/>
                  </a:lnTo>
                  <a:lnTo>
                    <a:pt x="92" y="261"/>
                  </a:lnTo>
                  <a:lnTo>
                    <a:pt x="92" y="260"/>
                  </a:lnTo>
                  <a:lnTo>
                    <a:pt x="92" y="259"/>
                  </a:lnTo>
                  <a:lnTo>
                    <a:pt x="93" y="259"/>
                  </a:lnTo>
                  <a:lnTo>
                    <a:pt x="95" y="257"/>
                  </a:lnTo>
                  <a:lnTo>
                    <a:pt x="98" y="259"/>
                  </a:lnTo>
                  <a:lnTo>
                    <a:pt x="99" y="257"/>
                  </a:lnTo>
                  <a:lnTo>
                    <a:pt x="99" y="256"/>
                  </a:lnTo>
                  <a:lnTo>
                    <a:pt x="99" y="255"/>
                  </a:lnTo>
                  <a:lnTo>
                    <a:pt x="98" y="255"/>
                  </a:lnTo>
                  <a:lnTo>
                    <a:pt x="99" y="254"/>
                  </a:lnTo>
                  <a:lnTo>
                    <a:pt x="99" y="252"/>
                  </a:lnTo>
                  <a:lnTo>
                    <a:pt x="98" y="249"/>
                  </a:lnTo>
                  <a:lnTo>
                    <a:pt x="98" y="248"/>
                  </a:lnTo>
                  <a:lnTo>
                    <a:pt x="98" y="247"/>
                  </a:lnTo>
                  <a:lnTo>
                    <a:pt x="98" y="246"/>
                  </a:lnTo>
                  <a:lnTo>
                    <a:pt x="97" y="246"/>
                  </a:lnTo>
                  <a:lnTo>
                    <a:pt x="98" y="245"/>
                  </a:lnTo>
                  <a:lnTo>
                    <a:pt x="98" y="244"/>
                  </a:lnTo>
                  <a:lnTo>
                    <a:pt x="99" y="243"/>
                  </a:lnTo>
                  <a:lnTo>
                    <a:pt x="99" y="241"/>
                  </a:lnTo>
                  <a:lnTo>
                    <a:pt x="100" y="241"/>
                  </a:lnTo>
                  <a:lnTo>
                    <a:pt x="101" y="241"/>
                  </a:lnTo>
                  <a:lnTo>
                    <a:pt x="103" y="241"/>
                  </a:lnTo>
                  <a:lnTo>
                    <a:pt x="104" y="240"/>
                  </a:lnTo>
                  <a:lnTo>
                    <a:pt x="103" y="239"/>
                  </a:lnTo>
                  <a:lnTo>
                    <a:pt x="101" y="239"/>
                  </a:lnTo>
                  <a:lnTo>
                    <a:pt x="100" y="238"/>
                  </a:lnTo>
                  <a:lnTo>
                    <a:pt x="101" y="237"/>
                  </a:lnTo>
                  <a:lnTo>
                    <a:pt x="103" y="237"/>
                  </a:lnTo>
                  <a:lnTo>
                    <a:pt x="104" y="236"/>
                  </a:lnTo>
                  <a:lnTo>
                    <a:pt x="105" y="236"/>
                  </a:lnTo>
                  <a:lnTo>
                    <a:pt x="106" y="236"/>
                  </a:lnTo>
                  <a:lnTo>
                    <a:pt x="107" y="236"/>
                  </a:lnTo>
                  <a:lnTo>
                    <a:pt x="107" y="235"/>
                  </a:lnTo>
                  <a:lnTo>
                    <a:pt x="107" y="234"/>
                  </a:lnTo>
                  <a:lnTo>
                    <a:pt x="107" y="232"/>
                  </a:lnTo>
                  <a:lnTo>
                    <a:pt x="106" y="232"/>
                  </a:lnTo>
                  <a:lnTo>
                    <a:pt x="105" y="231"/>
                  </a:lnTo>
                  <a:lnTo>
                    <a:pt x="106" y="230"/>
                  </a:lnTo>
                  <a:lnTo>
                    <a:pt x="106" y="229"/>
                  </a:lnTo>
                  <a:lnTo>
                    <a:pt x="104" y="224"/>
                  </a:lnTo>
                  <a:lnTo>
                    <a:pt x="103" y="220"/>
                  </a:lnTo>
                  <a:lnTo>
                    <a:pt x="101" y="219"/>
                  </a:lnTo>
                  <a:lnTo>
                    <a:pt x="101" y="218"/>
                  </a:lnTo>
                  <a:lnTo>
                    <a:pt x="101" y="217"/>
                  </a:lnTo>
                  <a:lnTo>
                    <a:pt x="100" y="215"/>
                  </a:lnTo>
                  <a:lnTo>
                    <a:pt x="100" y="214"/>
                  </a:lnTo>
                  <a:lnTo>
                    <a:pt x="101" y="213"/>
                  </a:lnTo>
                  <a:lnTo>
                    <a:pt x="101" y="212"/>
                  </a:lnTo>
                  <a:lnTo>
                    <a:pt x="100" y="209"/>
                  </a:lnTo>
                  <a:lnTo>
                    <a:pt x="100" y="207"/>
                  </a:lnTo>
                  <a:lnTo>
                    <a:pt x="100" y="205"/>
                  </a:lnTo>
                  <a:lnTo>
                    <a:pt x="101" y="205"/>
                  </a:lnTo>
                  <a:lnTo>
                    <a:pt x="100" y="204"/>
                  </a:lnTo>
                  <a:lnTo>
                    <a:pt x="101" y="204"/>
                  </a:lnTo>
                  <a:lnTo>
                    <a:pt x="101" y="203"/>
                  </a:lnTo>
                  <a:lnTo>
                    <a:pt x="103" y="203"/>
                  </a:lnTo>
                  <a:lnTo>
                    <a:pt x="103" y="202"/>
                  </a:lnTo>
                  <a:lnTo>
                    <a:pt x="100" y="202"/>
                  </a:lnTo>
                  <a:lnTo>
                    <a:pt x="99" y="201"/>
                  </a:lnTo>
                  <a:lnTo>
                    <a:pt x="96" y="201"/>
                  </a:lnTo>
                  <a:lnTo>
                    <a:pt x="93" y="199"/>
                  </a:lnTo>
                  <a:lnTo>
                    <a:pt x="93" y="198"/>
                  </a:lnTo>
                  <a:lnTo>
                    <a:pt x="95" y="198"/>
                  </a:lnTo>
                  <a:lnTo>
                    <a:pt x="96" y="197"/>
                  </a:lnTo>
                  <a:lnTo>
                    <a:pt x="96" y="196"/>
                  </a:lnTo>
                  <a:lnTo>
                    <a:pt x="97" y="196"/>
                  </a:lnTo>
                  <a:lnTo>
                    <a:pt x="98" y="196"/>
                  </a:lnTo>
                  <a:lnTo>
                    <a:pt x="99" y="196"/>
                  </a:lnTo>
                  <a:lnTo>
                    <a:pt x="100" y="196"/>
                  </a:lnTo>
                  <a:lnTo>
                    <a:pt x="101" y="196"/>
                  </a:lnTo>
                  <a:lnTo>
                    <a:pt x="101" y="195"/>
                  </a:lnTo>
                  <a:lnTo>
                    <a:pt x="103" y="195"/>
                  </a:lnTo>
                  <a:lnTo>
                    <a:pt x="104" y="195"/>
                  </a:lnTo>
                  <a:lnTo>
                    <a:pt x="106" y="194"/>
                  </a:lnTo>
                  <a:lnTo>
                    <a:pt x="108" y="194"/>
                  </a:lnTo>
                  <a:lnTo>
                    <a:pt x="109" y="193"/>
                  </a:lnTo>
                  <a:lnTo>
                    <a:pt x="111" y="193"/>
                  </a:lnTo>
                  <a:lnTo>
                    <a:pt x="112" y="193"/>
                  </a:lnTo>
                  <a:lnTo>
                    <a:pt x="113" y="193"/>
                  </a:lnTo>
                  <a:lnTo>
                    <a:pt x="118" y="190"/>
                  </a:lnTo>
                  <a:lnTo>
                    <a:pt x="120" y="189"/>
                  </a:lnTo>
                  <a:lnTo>
                    <a:pt x="121" y="189"/>
                  </a:lnTo>
                  <a:lnTo>
                    <a:pt x="122" y="189"/>
                  </a:lnTo>
                  <a:lnTo>
                    <a:pt x="122" y="190"/>
                  </a:lnTo>
                  <a:lnTo>
                    <a:pt x="122" y="192"/>
                  </a:lnTo>
                  <a:lnTo>
                    <a:pt x="122" y="193"/>
                  </a:lnTo>
                  <a:lnTo>
                    <a:pt x="123" y="193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8" y="192"/>
                  </a:lnTo>
                  <a:lnTo>
                    <a:pt x="129" y="192"/>
                  </a:lnTo>
                  <a:lnTo>
                    <a:pt x="130" y="192"/>
                  </a:lnTo>
                  <a:lnTo>
                    <a:pt x="130" y="193"/>
                  </a:lnTo>
                  <a:lnTo>
                    <a:pt x="132" y="194"/>
                  </a:lnTo>
                  <a:lnTo>
                    <a:pt x="133" y="194"/>
                  </a:lnTo>
                  <a:lnTo>
                    <a:pt x="134" y="193"/>
                  </a:lnTo>
                  <a:lnTo>
                    <a:pt x="134" y="192"/>
                  </a:lnTo>
                  <a:lnTo>
                    <a:pt x="134" y="189"/>
                  </a:lnTo>
                  <a:lnTo>
                    <a:pt x="134" y="188"/>
                  </a:lnTo>
                  <a:lnTo>
                    <a:pt x="134" y="187"/>
                  </a:lnTo>
                  <a:lnTo>
                    <a:pt x="133" y="187"/>
                  </a:lnTo>
                  <a:lnTo>
                    <a:pt x="131" y="187"/>
                  </a:lnTo>
                  <a:lnTo>
                    <a:pt x="130" y="186"/>
                  </a:lnTo>
                  <a:lnTo>
                    <a:pt x="130" y="185"/>
                  </a:lnTo>
                  <a:lnTo>
                    <a:pt x="130" y="184"/>
                  </a:lnTo>
                  <a:lnTo>
                    <a:pt x="131" y="181"/>
                  </a:lnTo>
                  <a:lnTo>
                    <a:pt x="132" y="179"/>
                  </a:lnTo>
                  <a:lnTo>
                    <a:pt x="132" y="178"/>
                  </a:lnTo>
                  <a:lnTo>
                    <a:pt x="133" y="176"/>
                  </a:lnTo>
                  <a:lnTo>
                    <a:pt x="133" y="172"/>
                  </a:lnTo>
                  <a:lnTo>
                    <a:pt x="133" y="171"/>
                  </a:lnTo>
                  <a:lnTo>
                    <a:pt x="134" y="170"/>
                  </a:lnTo>
                  <a:lnTo>
                    <a:pt x="135" y="168"/>
                  </a:lnTo>
                  <a:lnTo>
                    <a:pt x="135" y="167"/>
                  </a:lnTo>
                  <a:lnTo>
                    <a:pt x="135" y="165"/>
                  </a:lnTo>
                  <a:lnTo>
                    <a:pt x="137" y="164"/>
                  </a:lnTo>
                  <a:lnTo>
                    <a:pt x="138" y="160"/>
                  </a:lnTo>
                  <a:lnTo>
                    <a:pt x="140" y="155"/>
                  </a:lnTo>
                  <a:lnTo>
                    <a:pt x="140" y="154"/>
                  </a:lnTo>
                  <a:lnTo>
                    <a:pt x="140" y="153"/>
                  </a:lnTo>
                  <a:lnTo>
                    <a:pt x="140" y="152"/>
                  </a:lnTo>
                  <a:lnTo>
                    <a:pt x="140" y="151"/>
                  </a:lnTo>
                  <a:lnTo>
                    <a:pt x="140" y="149"/>
                  </a:lnTo>
                  <a:lnTo>
                    <a:pt x="141" y="148"/>
                  </a:lnTo>
                  <a:lnTo>
                    <a:pt x="142" y="148"/>
                  </a:lnTo>
                  <a:lnTo>
                    <a:pt x="142" y="149"/>
                  </a:lnTo>
                  <a:lnTo>
                    <a:pt x="143" y="149"/>
                  </a:lnTo>
                  <a:lnTo>
                    <a:pt x="145" y="151"/>
                  </a:lnTo>
                  <a:lnTo>
                    <a:pt x="146" y="151"/>
                  </a:lnTo>
                  <a:lnTo>
                    <a:pt x="148" y="152"/>
                  </a:lnTo>
                  <a:lnTo>
                    <a:pt x="154" y="154"/>
                  </a:lnTo>
                  <a:lnTo>
                    <a:pt x="155" y="154"/>
                  </a:lnTo>
                  <a:lnTo>
                    <a:pt x="156" y="154"/>
                  </a:lnTo>
                  <a:lnTo>
                    <a:pt x="157" y="154"/>
                  </a:lnTo>
                  <a:lnTo>
                    <a:pt x="159" y="154"/>
                  </a:lnTo>
                  <a:lnTo>
                    <a:pt x="160" y="154"/>
                  </a:lnTo>
                  <a:lnTo>
                    <a:pt x="162" y="154"/>
                  </a:lnTo>
                  <a:lnTo>
                    <a:pt x="163" y="154"/>
                  </a:lnTo>
                  <a:lnTo>
                    <a:pt x="164" y="154"/>
                  </a:lnTo>
                  <a:lnTo>
                    <a:pt x="165" y="154"/>
                  </a:lnTo>
                  <a:lnTo>
                    <a:pt x="166" y="155"/>
                  </a:lnTo>
                  <a:lnTo>
                    <a:pt x="166" y="156"/>
                  </a:lnTo>
                  <a:lnTo>
                    <a:pt x="166" y="157"/>
                  </a:lnTo>
                  <a:lnTo>
                    <a:pt x="167" y="157"/>
                  </a:lnTo>
                  <a:lnTo>
                    <a:pt x="168" y="157"/>
                  </a:lnTo>
                  <a:lnTo>
                    <a:pt x="170" y="156"/>
                  </a:lnTo>
                  <a:lnTo>
                    <a:pt x="170" y="155"/>
                  </a:lnTo>
                  <a:lnTo>
                    <a:pt x="171" y="155"/>
                  </a:lnTo>
                  <a:lnTo>
                    <a:pt x="172" y="154"/>
                  </a:lnTo>
                  <a:lnTo>
                    <a:pt x="173" y="154"/>
                  </a:lnTo>
                  <a:lnTo>
                    <a:pt x="173" y="153"/>
                  </a:lnTo>
                  <a:lnTo>
                    <a:pt x="174" y="153"/>
                  </a:lnTo>
                  <a:lnTo>
                    <a:pt x="176" y="153"/>
                  </a:lnTo>
                  <a:lnTo>
                    <a:pt x="177" y="153"/>
                  </a:lnTo>
                  <a:lnTo>
                    <a:pt x="177" y="152"/>
                  </a:lnTo>
                  <a:lnTo>
                    <a:pt x="177" y="151"/>
                  </a:lnTo>
                  <a:lnTo>
                    <a:pt x="179" y="151"/>
                  </a:lnTo>
                  <a:lnTo>
                    <a:pt x="179" y="149"/>
                  </a:lnTo>
                  <a:lnTo>
                    <a:pt x="180" y="149"/>
                  </a:lnTo>
                  <a:lnTo>
                    <a:pt x="180" y="148"/>
                  </a:lnTo>
                  <a:lnTo>
                    <a:pt x="180" y="147"/>
                  </a:lnTo>
                  <a:lnTo>
                    <a:pt x="180" y="146"/>
                  </a:lnTo>
                  <a:lnTo>
                    <a:pt x="180" y="145"/>
                  </a:lnTo>
                  <a:lnTo>
                    <a:pt x="179" y="144"/>
                  </a:lnTo>
                  <a:lnTo>
                    <a:pt x="179" y="143"/>
                  </a:lnTo>
                  <a:lnTo>
                    <a:pt x="179" y="142"/>
                  </a:lnTo>
                  <a:lnTo>
                    <a:pt x="179" y="140"/>
                  </a:lnTo>
                  <a:lnTo>
                    <a:pt x="177" y="134"/>
                  </a:lnTo>
                  <a:lnTo>
                    <a:pt x="177" y="132"/>
                  </a:lnTo>
                  <a:lnTo>
                    <a:pt x="179" y="131"/>
                  </a:lnTo>
                  <a:lnTo>
                    <a:pt x="179" y="128"/>
                  </a:lnTo>
                  <a:lnTo>
                    <a:pt x="181" y="123"/>
                  </a:lnTo>
                  <a:lnTo>
                    <a:pt x="181" y="122"/>
                  </a:lnTo>
                  <a:lnTo>
                    <a:pt x="182" y="122"/>
                  </a:lnTo>
                  <a:lnTo>
                    <a:pt x="185" y="122"/>
                  </a:lnTo>
                  <a:lnTo>
                    <a:pt x="188" y="122"/>
                  </a:lnTo>
                  <a:lnTo>
                    <a:pt x="189" y="122"/>
                  </a:lnTo>
                  <a:lnTo>
                    <a:pt x="189" y="121"/>
                  </a:lnTo>
                  <a:lnTo>
                    <a:pt x="190" y="121"/>
                  </a:lnTo>
                  <a:lnTo>
                    <a:pt x="190" y="120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3" y="119"/>
                  </a:lnTo>
                  <a:lnTo>
                    <a:pt x="195" y="118"/>
                  </a:lnTo>
                  <a:lnTo>
                    <a:pt x="196" y="115"/>
                  </a:lnTo>
                  <a:lnTo>
                    <a:pt x="196" y="114"/>
                  </a:lnTo>
                  <a:lnTo>
                    <a:pt x="196" y="113"/>
                  </a:lnTo>
                  <a:lnTo>
                    <a:pt x="197" y="113"/>
                  </a:lnTo>
                  <a:lnTo>
                    <a:pt x="197" y="112"/>
                  </a:lnTo>
                  <a:lnTo>
                    <a:pt x="196" y="112"/>
                  </a:lnTo>
                  <a:lnTo>
                    <a:pt x="196" y="111"/>
                  </a:lnTo>
                  <a:lnTo>
                    <a:pt x="196" y="110"/>
                  </a:lnTo>
                  <a:lnTo>
                    <a:pt x="196" y="109"/>
                  </a:lnTo>
                  <a:lnTo>
                    <a:pt x="197" y="109"/>
                  </a:lnTo>
                  <a:lnTo>
                    <a:pt x="197" y="107"/>
                  </a:lnTo>
                  <a:lnTo>
                    <a:pt x="198" y="106"/>
                  </a:lnTo>
                  <a:lnTo>
                    <a:pt x="199" y="106"/>
                  </a:lnTo>
                  <a:lnTo>
                    <a:pt x="201" y="106"/>
                  </a:lnTo>
                  <a:lnTo>
                    <a:pt x="202" y="106"/>
                  </a:lnTo>
                  <a:lnTo>
                    <a:pt x="205" y="107"/>
                  </a:lnTo>
                  <a:lnTo>
                    <a:pt x="206" y="107"/>
                  </a:lnTo>
                  <a:lnTo>
                    <a:pt x="207" y="107"/>
                  </a:lnTo>
                  <a:lnTo>
                    <a:pt x="207" y="106"/>
                  </a:lnTo>
                  <a:lnTo>
                    <a:pt x="208" y="106"/>
                  </a:lnTo>
                  <a:lnTo>
                    <a:pt x="210" y="105"/>
                  </a:lnTo>
                  <a:lnTo>
                    <a:pt x="212" y="105"/>
                  </a:lnTo>
                  <a:lnTo>
                    <a:pt x="213" y="106"/>
                  </a:lnTo>
                  <a:lnTo>
                    <a:pt x="213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3" y="109"/>
                  </a:lnTo>
                  <a:lnTo>
                    <a:pt x="213" y="110"/>
                  </a:lnTo>
                  <a:lnTo>
                    <a:pt x="212" y="111"/>
                  </a:lnTo>
                  <a:lnTo>
                    <a:pt x="210" y="111"/>
                  </a:lnTo>
                  <a:lnTo>
                    <a:pt x="210" y="112"/>
                  </a:lnTo>
                  <a:lnTo>
                    <a:pt x="212" y="112"/>
                  </a:lnTo>
                  <a:lnTo>
                    <a:pt x="212" y="113"/>
                  </a:lnTo>
                  <a:lnTo>
                    <a:pt x="212" y="114"/>
                  </a:lnTo>
                  <a:lnTo>
                    <a:pt x="213" y="114"/>
                  </a:lnTo>
                  <a:lnTo>
                    <a:pt x="214" y="114"/>
                  </a:lnTo>
                  <a:lnTo>
                    <a:pt x="215" y="114"/>
                  </a:lnTo>
                  <a:lnTo>
                    <a:pt x="215" y="115"/>
                  </a:lnTo>
                  <a:lnTo>
                    <a:pt x="216" y="115"/>
                  </a:lnTo>
                  <a:lnTo>
                    <a:pt x="216" y="117"/>
                  </a:lnTo>
                  <a:lnTo>
                    <a:pt x="215" y="117"/>
                  </a:lnTo>
                  <a:lnTo>
                    <a:pt x="215" y="118"/>
                  </a:lnTo>
                  <a:lnTo>
                    <a:pt x="214" y="118"/>
                  </a:lnTo>
                  <a:lnTo>
                    <a:pt x="214" y="119"/>
                  </a:lnTo>
                  <a:lnTo>
                    <a:pt x="215" y="119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20"/>
                  </a:lnTo>
                  <a:lnTo>
                    <a:pt x="217" y="120"/>
                  </a:lnTo>
                  <a:lnTo>
                    <a:pt x="218" y="120"/>
                  </a:lnTo>
                  <a:lnTo>
                    <a:pt x="219" y="121"/>
                  </a:lnTo>
                  <a:lnTo>
                    <a:pt x="221" y="122"/>
                  </a:lnTo>
                  <a:lnTo>
                    <a:pt x="222" y="122"/>
                  </a:lnTo>
                  <a:lnTo>
                    <a:pt x="223" y="123"/>
                  </a:lnTo>
                  <a:lnTo>
                    <a:pt x="223" y="125"/>
                  </a:lnTo>
                  <a:lnTo>
                    <a:pt x="223" y="126"/>
                  </a:lnTo>
                  <a:lnTo>
                    <a:pt x="223" y="127"/>
                  </a:lnTo>
                  <a:lnTo>
                    <a:pt x="224" y="127"/>
                  </a:lnTo>
                  <a:lnTo>
                    <a:pt x="224" y="128"/>
                  </a:lnTo>
                  <a:lnTo>
                    <a:pt x="225" y="128"/>
                  </a:lnTo>
                  <a:lnTo>
                    <a:pt x="226" y="129"/>
                  </a:lnTo>
                  <a:lnTo>
                    <a:pt x="227" y="129"/>
                  </a:lnTo>
                  <a:lnTo>
                    <a:pt x="229" y="129"/>
                  </a:lnTo>
                  <a:lnTo>
                    <a:pt x="231" y="131"/>
                  </a:lnTo>
                  <a:lnTo>
                    <a:pt x="232" y="131"/>
                  </a:lnTo>
                  <a:lnTo>
                    <a:pt x="233" y="132"/>
                  </a:lnTo>
                  <a:lnTo>
                    <a:pt x="234" y="131"/>
                  </a:lnTo>
                  <a:lnTo>
                    <a:pt x="235" y="130"/>
                  </a:lnTo>
                  <a:lnTo>
                    <a:pt x="235" y="131"/>
                  </a:lnTo>
                  <a:lnTo>
                    <a:pt x="236" y="131"/>
                  </a:lnTo>
                  <a:lnTo>
                    <a:pt x="238" y="131"/>
                  </a:lnTo>
                  <a:lnTo>
                    <a:pt x="239" y="131"/>
                  </a:lnTo>
                  <a:lnTo>
                    <a:pt x="239" y="132"/>
                  </a:lnTo>
                  <a:lnTo>
                    <a:pt x="239" y="134"/>
                  </a:lnTo>
                  <a:lnTo>
                    <a:pt x="240" y="134"/>
                  </a:lnTo>
                  <a:lnTo>
                    <a:pt x="240" y="135"/>
                  </a:lnTo>
                  <a:lnTo>
                    <a:pt x="241" y="135"/>
                  </a:lnTo>
                  <a:lnTo>
                    <a:pt x="241" y="136"/>
                  </a:lnTo>
                  <a:lnTo>
                    <a:pt x="243" y="136"/>
                  </a:lnTo>
                  <a:lnTo>
                    <a:pt x="243" y="135"/>
                  </a:lnTo>
                  <a:lnTo>
                    <a:pt x="243" y="134"/>
                  </a:lnTo>
                  <a:lnTo>
                    <a:pt x="244" y="134"/>
                  </a:lnTo>
                  <a:lnTo>
                    <a:pt x="244" y="135"/>
                  </a:lnTo>
                  <a:lnTo>
                    <a:pt x="246" y="135"/>
                  </a:lnTo>
                  <a:lnTo>
                    <a:pt x="246" y="136"/>
                  </a:lnTo>
                  <a:lnTo>
                    <a:pt x="246" y="137"/>
                  </a:lnTo>
                  <a:lnTo>
                    <a:pt x="247" y="137"/>
                  </a:lnTo>
                  <a:lnTo>
                    <a:pt x="247" y="138"/>
                  </a:lnTo>
                  <a:lnTo>
                    <a:pt x="248" y="138"/>
                  </a:lnTo>
                  <a:lnTo>
                    <a:pt x="249" y="138"/>
                  </a:lnTo>
                  <a:lnTo>
                    <a:pt x="249" y="139"/>
                  </a:lnTo>
                  <a:lnTo>
                    <a:pt x="250" y="139"/>
                  </a:lnTo>
                  <a:lnTo>
                    <a:pt x="249" y="140"/>
                  </a:lnTo>
                  <a:lnTo>
                    <a:pt x="250" y="140"/>
                  </a:lnTo>
                  <a:lnTo>
                    <a:pt x="250" y="142"/>
                  </a:lnTo>
                  <a:lnTo>
                    <a:pt x="251" y="143"/>
                  </a:lnTo>
                  <a:lnTo>
                    <a:pt x="251" y="144"/>
                  </a:lnTo>
                  <a:lnTo>
                    <a:pt x="251" y="145"/>
                  </a:lnTo>
                  <a:lnTo>
                    <a:pt x="252" y="145"/>
                  </a:lnTo>
                  <a:lnTo>
                    <a:pt x="252" y="146"/>
                  </a:lnTo>
                  <a:lnTo>
                    <a:pt x="251" y="146"/>
                  </a:lnTo>
                  <a:lnTo>
                    <a:pt x="251" y="147"/>
                  </a:lnTo>
                  <a:lnTo>
                    <a:pt x="255" y="153"/>
                  </a:lnTo>
                  <a:lnTo>
                    <a:pt x="256" y="154"/>
                  </a:lnTo>
                  <a:lnTo>
                    <a:pt x="257" y="154"/>
                  </a:lnTo>
                  <a:lnTo>
                    <a:pt x="258" y="154"/>
                  </a:lnTo>
                  <a:lnTo>
                    <a:pt x="258" y="155"/>
                  </a:lnTo>
                  <a:lnTo>
                    <a:pt x="258" y="156"/>
                  </a:lnTo>
                  <a:lnTo>
                    <a:pt x="258" y="157"/>
                  </a:lnTo>
                  <a:lnTo>
                    <a:pt x="258" y="159"/>
                  </a:lnTo>
                  <a:lnTo>
                    <a:pt x="259" y="159"/>
                  </a:lnTo>
                  <a:lnTo>
                    <a:pt x="259" y="160"/>
                  </a:lnTo>
                  <a:lnTo>
                    <a:pt x="259" y="161"/>
                  </a:lnTo>
                  <a:lnTo>
                    <a:pt x="259" y="162"/>
                  </a:lnTo>
                  <a:lnTo>
                    <a:pt x="259" y="163"/>
                  </a:lnTo>
                  <a:lnTo>
                    <a:pt x="260" y="163"/>
                  </a:lnTo>
                  <a:lnTo>
                    <a:pt x="260" y="164"/>
                  </a:lnTo>
                  <a:lnTo>
                    <a:pt x="259" y="164"/>
                  </a:lnTo>
                  <a:lnTo>
                    <a:pt x="259" y="165"/>
                  </a:lnTo>
                  <a:lnTo>
                    <a:pt x="259" y="167"/>
                  </a:lnTo>
                  <a:lnTo>
                    <a:pt x="258" y="168"/>
                  </a:lnTo>
                  <a:lnTo>
                    <a:pt x="258" y="169"/>
                  </a:lnTo>
                  <a:lnTo>
                    <a:pt x="259" y="172"/>
                  </a:lnTo>
                  <a:lnTo>
                    <a:pt x="259" y="173"/>
                  </a:lnTo>
                  <a:lnTo>
                    <a:pt x="259" y="174"/>
                  </a:lnTo>
                  <a:lnTo>
                    <a:pt x="259" y="176"/>
                  </a:lnTo>
                  <a:lnTo>
                    <a:pt x="258" y="177"/>
                  </a:lnTo>
                  <a:lnTo>
                    <a:pt x="255" y="180"/>
                  </a:lnTo>
                  <a:lnTo>
                    <a:pt x="255" y="181"/>
                  </a:lnTo>
                  <a:lnTo>
                    <a:pt x="255" y="186"/>
                  </a:lnTo>
                  <a:lnTo>
                    <a:pt x="255" y="187"/>
                  </a:lnTo>
                  <a:lnTo>
                    <a:pt x="256" y="187"/>
                  </a:lnTo>
                  <a:lnTo>
                    <a:pt x="256" y="188"/>
                  </a:lnTo>
                  <a:lnTo>
                    <a:pt x="256" y="189"/>
                  </a:lnTo>
                  <a:lnTo>
                    <a:pt x="257" y="189"/>
                  </a:lnTo>
                  <a:lnTo>
                    <a:pt x="257" y="190"/>
                  </a:lnTo>
                  <a:lnTo>
                    <a:pt x="258" y="192"/>
                  </a:lnTo>
                  <a:lnTo>
                    <a:pt x="257" y="192"/>
                  </a:lnTo>
                  <a:lnTo>
                    <a:pt x="258" y="193"/>
                  </a:lnTo>
                  <a:lnTo>
                    <a:pt x="259" y="192"/>
                  </a:lnTo>
                  <a:lnTo>
                    <a:pt x="260" y="192"/>
                  </a:lnTo>
                  <a:lnTo>
                    <a:pt x="261" y="193"/>
                  </a:lnTo>
                  <a:lnTo>
                    <a:pt x="263" y="193"/>
                  </a:lnTo>
                  <a:lnTo>
                    <a:pt x="263" y="194"/>
                  </a:lnTo>
                  <a:lnTo>
                    <a:pt x="264" y="194"/>
                  </a:lnTo>
                  <a:lnTo>
                    <a:pt x="265" y="194"/>
                  </a:lnTo>
                  <a:lnTo>
                    <a:pt x="266" y="194"/>
                  </a:lnTo>
                  <a:lnTo>
                    <a:pt x="267" y="195"/>
                  </a:lnTo>
                  <a:lnTo>
                    <a:pt x="268" y="195"/>
                  </a:lnTo>
                  <a:lnTo>
                    <a:pt x="269" y="195"/>
                  </a:lnTo>
                  <a:lnTo>
                    <a:pt x="271" y="195"/>
                  </a:lnTo>
                  <a:lnTo>
                    <a:pt x="273" y="195"/>
                  </a:lnTo>
                  <a:lnTo>
                    <a:pt x="274" y="195"/>
                  </a:lnTo>
                  <a:lnTo>
                    <a:pt x="275" y="195"/>
                  </a:lnTo>
                  <a:lnTo>
                    <a:pt x="276" y="195"/>
                  </a:lnTo>
                  <a:lnTo>
                    <a:pt x="277" y="196"/>
                  </a:lnTo>
                  <a:lnTo>
                    <a:pt x="278" y="196"/>
                  </a:lnTo>
                  <a:lnTo>
                    <a:pt x="280" y="196"/>
                  </a:lnTo>
                  <a:lnTo>
                    <a:pt x="281" y="196"/>
                  </a:lnTo>
                  <a:lnTo>
                    <a:pt x="281" y="197"/>
                  </a:lnTo>
                  <a:lnTo>
                    <a:pt x="282" y="197"/>
                  </a:lnTo>
                  <a:lnTo>
                    <a:pt x="283" y="196"/>
                  </a:lnTo>
                  <a:lnTo>
                    <a:pt x="284" y="196"/>
                  </a:lnTo>
                  <a:lnTo>
                    <a:pt x="285" y="196"/>
                  </a:lnTo>
                  <a:lnTo>
                    <a:pt x="286" y="196"/>
                  </a:lnTo>
                  <a:lnTo>
                    <a:pt x="288" y="196"/>
                  </a:lnTo>
                  <a:lnTo>
                    <a:pt x="289" y="196"/>
                  </a:lnTo>
                  <a:lnTo>
                    <a:pt x="290" y="196"/>
                  </a:lnTo>
                  <a:lnTo>
                    <a:pt x="291" y="196"/>
                  </a:lnTo>
                  <a:lnTo>
                    <a:pt x="292" y="196"/>
                  </a:lnTo>
                  <a:lnTo>
                    <a:pt x="293" y="197"/>
                  </a:lnTo>
                  <a:lnTo>
                    <a:pt x="294" y="197"/>
                  </a:lnTo>
                  <a:lnTo>
                    <a:pt x="296" y="197"/>
                  </a:lnTo>
                  <a:lnTo>
                    <a:pt x="297" y="197"/>
                  </a:lnTo>
                  <a:lnTo>
                    <a:pt x="300" y="199"/>
                  </a:lnTo>
                  <a:lnTo>
                    <a:pt x="302" y="203"/>
                  </a:lnTo>
                  <a:lnTo>
                    <a:pt x="303" y="204"/>
                  </a:lnTo>
                  <a:lnTo>
                    <a:pt x="305" y="204"/>
                  </a:lnTo>
                  <a:lnTo>
                    <a:pt x="306" y="204"/>
                  </a:lnTo>
                  <a:lnTo>
                    <a:pt x="307" y="204"/>
                  </a:lnTo>
                  <a:lnTo>
                    <a:pt x="308" y="205"/>
                  </a:lnTo>
                  <a:lnTo>
                    <a:pt x="309" y="205"/>
                  </a:lnTo>
                  <a:lnTo>
                    <a:pt x="309" y="206"/>
                  </a:lnTo>
                  <a:lnTo>
                    <a:pt x="309" y="207"/>
                  </a:lnTo>
                  <a:lnTo>
                    <a:pt x="310" y="207"/>
                  </a:lnTo>
                  <a:lnTo>
                    <a:pt x="311" y="207"/>
                  </a:lnTo>
                  <a:lnTo>
                    <a:pt x="313" y="209"/>
                  </a:lnTo>
                  <a:lnTo>
                    <a:pt x="314" y="210"/>
                  </a:lnTo>
                  <a:lnTo>
                    <a:pt x="315" y="210"/>
                  </a:lnTo>
                  <a:lnTo>
                    <a:pt x="315" y="211"/>
                  </a:lnTo>
                  <a:lnTo>
                    <a:pt x="318" y="212"/>
                  </a:lnTo>
                  <a:lnTo>
                    <a:pt x="319" y="212"/>
                  </a:lnTo>
                  <a:lnTo>
                    <a:pt x="325" y="212"/>
                  </a:lnTo>
                  <a:lnTo>
                    <a:pt x="325" y="213"/>
                  </a:lnTo>
                  <a:lnTo>
                    <a:pt x="324" y="213"/>
                  </a:lnTo>
                  <a:lnTo>
                    <a:pt x="324" y="214"/>
                  </a:lnTo>
                  <a:lnTo>
                    <a:pt x="324" y="215"/>
                  </a:lnTo>
                  <a:lnTo>
                    <a:pt x="324" y="217"/>
                  </a:lnTo>
                  <a:lnTo>
                    <a:pt x="324" y="218"/>
                  </a:lnTo>
                  <a:lnTo>
                    <a:pt x="325" y="218"/>
                  </a:lnTo>
                  <a:lnTo>
                    <a:pt x="326" y="218"/>
                  </a:lnTo>
                  <a:lnTo>
                    <a:pt x="327" y="218"/>
                  </a:lnTo>
                  <a:lnTo>
                    <a:pt x="327" y="219"/>
                  </a:lnTo>
                  <a:lnTo>
                    <a:pt x="328" y="220"/>
                  </a:lnTo>
                  <a:lnTo>
                    <a:pt x="330" y="226"/>
                  </a:lnTo>
                  <a:lnTo>
                    <a:pt x="332" y="230"/>
                  </a:lnTo>
                  <a:lnTo>
                    <a:pt x="332" y="231"/>
                  </a:lnTo>
                  <a:lnTo>
                    <a:pt x="332" y="232"/>
                  </a:lnTo>
                  <a:lnTo>
                    <a:pt x="332" y="234"/>
                  </a:lnTo>
                  <a:lnTo>
                    <a:pt x="333" y="234"/>
                  </a:lnTo>
                  <a:lnTo>
                    <a:pt x="339" y="239"/>
                  </a:lnTo>
                  <a:lnTo>
                    <a:pt x="339" y="240"/>
                  </a:lnTo>
                  <a:lnTo>
                    <a:pt x="340" y="244"/>
                  </a:lnTo>
                  <a:lnTo>
                    <a:pt x="341" y="244"/>
                  </a:lnTo>
                  <a:lnTo>
                    <a:pt x="347" y="243"/>
                  </a:lnTo>
                  <a:lnTo>
                    <a:pt x="352" y="243"/>
                  </a:lnTo>
                  <a:lnTo>
                    <a:pt x="357" y="243"/>
                  </a:lnTo>
                  <a:lnTo>
                    <a:pt x="361" y="244"/>
                  </a:lnTo>
                  <a:lnTo>
                    <a:pt x="368" y="245"/>
                  </a:lnTo>
                  <a:lnTo>
                    <a:pt x="374" y="245"/>
                  </a:lnTo>
                  <a:lnTo>
                    <a:pt x="380" y="246"/>
                  </a:lnTo>
                  <a:lnTo>
                    <a:pt x="386" y="247"/>
                  </a:lnTo>
                  <a:lnTo>
                    <a:pt x="389" y="246"/>
                  </a:lnTo>
                  <a:lnTo>
                    <a:pt x="393" y="245"/>
                  </a:lnTo>
                  <a:lnTo>
                    <a:pt x="394" y="245"/>
                  </a:lnTo>
                  <a:lnTo>
                    <a:pt x="400" y="246"/>
                  </a:lnTo>
                  <a:lnTo>
                    <a:pt x="406" y="247"/>
                  </a:lnTo>
                  <a:lnTo>
                    <a:pt x="412" y="247"/>
                  </a:lnTo>
                  <a:lnTo>
                    <a:pt x="415" y="247"/>
                  </a:lnTo>
                  <a:lnTo>
                    <a:pt x="417" y="247"/>
                  </a:lnTo>
                  <a:lnTo>
                    <a:pt x="418" y="248"/>
                  </a:lnTo>
                  <a:lnTo>
                    <a:pt x="419" y="249"/>
                  </a:lnTo>
                  <a:lnTo>
                    <a:pt x="422" y="253"/>
                  </a:lnTo>
                  <a:lnTo>
                    <a:pt x="424" y="254"/>
                  </a:lnTo>
                  <a:lnTo>
                    <a:pt x="424" y="255"/>
                  </a:lnTo>
                  <a:lnTo>
                    <a:pt x="429" y="256"/>
                  </a:lnTo>
                  <a:lnTo>
                    <a:pt x="434" y="257"/>
                  </a:lnTo>
                  <a:lnTo>
                    <a:pt x="440" y="259"/>
                  </a:lnTo>
                  <a:lnTo>
                    <a:pt x="444" y="261"/>
                  </a:lnTo>
                  <a:lnTo>
                    <a:pt x="449" y="263"/>
                  </a:lnTo>
                  <a:lnTo>
                    <a:pt x="450" y="263"/>
                  </a:lnTo>
                  <a:lnTo>
                    <a:pt x="456" y="262"/>
                  </a:lnTo>
                  <a:lnTo>
                    <a:pt x="461" y="261"/>
                  </a:lnTo>
                  <a:lnTo>
                    <a:pt x="461" y="265"/>
                  </a:lnTo>
                  <a:lnTo>
                    <a:pt x="462" y="265"/>
                  </a:lnTo>
                  <a:lnTo>
                    <a:pt x="467" y="265"/>
                  </a:lnTo>
                  <a:lnTo>
                    <a:pt x="468" y="266"/>
                  </a:lnTo>
                  <a:lnTo>
                    <a:pt x="469" y="266"/>
                  </a:lnTo>
                  <a:lnTo>
                    <a:pt x="471" y="263"/>
                  </a:lnTo>
                  <a:lnTo>
                    <a:pt x="473" y="263"/>
                  </a:lnTo>
                  <a:lnTo>
                    <a:pt x="474" y="263"/>
                  </a:lnTo>
                  <a:lnTo>
                    <a:pt x="475" y="262"/>
                  </a:lnTo>
                  <a:lnTo>
                    <a:pt x="476" y="262"/>
                  </a:lnTo>
                  <a:lnTo>
                    <a:pt x="482" y="259"/>
                  </a:lnTo>
                  <a:lnTo>
                    <a:pt x="488" y="255"/>
                  </a:lnTo>
                  <a:lnTo>
                    <a:pt x="495" y="253"/>
                  </a:lnTo>
                  <a:lnTo>
                    <a:pt x="501" y="252"/>
                  </a:lnTo>
                  <a:lnTo>
                    <a:pt x="508" y="251"/>
                  </a:lnTo>
                  <a:lnTo>
                    <a:pt x="513" y="249"/>
                  </a:lnTo>
                  <a:lnTo>
                    <a:pt x="516" y="249"/>
                  </a:lnTo>
                  <a:lnTo>
                    <a:pt x="517" y="249"/>
                  </a:lnTo>
                  <a:lnTo>
                    <a:pt x="518" y="249"/>
                  </a:lnTo>
                  <a:lnTo>
                    <a:pt x="521" y="249"/>
                  </a:lnTo>
                  <a:lnTo>
                    <a:pt x="525" y="251"/>
                  </a:lnTo>
                  <a:lnTo>
                    <a:pt x="526" y="251"/>
                  </a:lnTo>
                  <a:lnTo>
                    <a:pt x="527" y="249"/>
                  </a:lnTo>
                  <a:lnTo>
                    <a:pt x="528" y="249"/>
                  </a:lnTo>
                  <a:lnTo>
                    <a:pt x="532" y="249"/>
                  </a:lnTo>
                  <a:lnTo>
                    <a:pt x="533" y="249"/>
                  </a:lnTo>
                  <a:lnTo>
                    <a:pt x="535" y="249"/>
                  </a:lnTo>
                  <a:lnTo>
                    <a:pt x="536" y="249"/>
                  </a:lnTo>
                  <a:lnTo>
                    <a:pt x="538" y="247"/>
                  </a:lnTo>
                  <a:lnTo>
                    <a:pt x="542" y="246"/>
                  </a:lnTo>
                  <a:lnTo>
                    <a:pt x="543" y="246"/>
                  </a:lnTo>
                  <a:lnTo>
                    <a:pt x="544" y="246"/>
                  </a:lnTo>
                  <a:lnTo>
                    <a:pt x="544" y="245"/>
                  </a:lnTo>
                  <a:lnTo>
                    <a:pt x="545" y="245"/>
                  </a:lnTo>
                  <a:lnTo>
                    <a:pt x="549" y="243"/>
                  </a:lnTo>
                  <a:lnTo>
                    <a:pt x="550" y="243"/>
                  </a:lnTo>
                  <a:lnTo>
                    <a:pt x="550" y="241"/>
                  </a:lnTo>
                  <a:lnTo>
                    <a:pt x="552" y="240"/>
                  </a:lnTo>
                  <a:lnTo>
                    <a:pt x="552" y="239"/>
                  </a:lnTo>
                  <a:lnTo>
                    <a:pt x="553" y="238"/>
                  </a:lnTo>
                  <a:lnTo>
                    <a:pt x="553" y="237"/>
                  </a:lnTo>
                  <a:lnTo>
                    <a:pt x="555" y="235"/>
                  </a:lnTo>
                  <a:lnTo>
                    <a:pt x="557" y="232"/>
                  </a:lnTo>
                  <a:lnTo>
                    <a:pt x="558" y="231"/>
                  </a:lnTo>
                  <a:lnTo>
                    <a:pt x="560" y="230"/>
                  </a:lnTo>
                  <a:lnTo>
                    <a:pt x="563" y="229"/>
                  </a:lnTo>
                  <a:lnTo>
                    <a:pt x="565" y="228"/>
                  </a:lnTo>
                  <a:lnTo>
                    <a:pt x="566" y="228"/>
                  </a:lnTo>
                  <a:lnTo>
                    <a:pt x="567" y="228"/>
                  </a:lnTo>
                  <a:lnTo>
                    <a:pt x="569" y="224"/>
                  </a:lnTo>
                  <a:lnTo>
                    <a:pt x="570" y="224"/>
                  </a:lnTo>
                  <a:lnTo>
                    <a:pt x="571" y="224"/>
                  </a:lnTo>
                  <a:lnTo>
                    <a:pt x="572" y="223"/>
                  </a:lnTo>
                  <a:lnTo>
                    <a:pt x="572" y="222"/>
                  </a:lnTo>
                  <a:lnTo>
                    <a:pt x="571" y="221"/>
                  </a:lnTo>
                  <a:lnTo>
                    <a:pt x="570" y="219"/>
                  </a:lnTo>
                  <a:lnTo>
                    <a:pt x="570" y="218"/>
                  </a:lnTo>
                  <a:lnTo>
                    <a:pt x="568" y="217"/>
                  </a:lnTo>
                  <a:lnTo>
                    <a:pt x="566" y="214"/>
                  </a:lnTo>
                  <a:lnTo>
                    <a:pt x="566" y="213"/>
                  </a:lnTo>
                  <a:lnTo>
                    <a:pt x="566" y="212"/>
                  </a:lnTo>
                  <a:lnTo>
                    <a:pt x="565" y="211"/>
                  </a:lnTo>
                  <a:lnTo>
                    <a:pt x="563" y="211"/>
                  </a:lnTo>
                  <a:lnTo>
                    <a:pt x="563" y="210"/>
                  </a:lnTo>
                  <a:lnTo>
                    <a:pt x="565" y="209"/>
                  </a:lnTo>
                  <a:lnTo>
                    <a:pt x="565" y="207"/>
                  </a:lnTo>
                  <a:lnTo>
                    <a:pt x="566" y="207"/>
                  </a:lnTo>
                  <a:lnTo>
                    <a:pt x="566" y="206"/>
                  </a:lnTo>
                  <a:lnTo>
                    <a:pt x="566" y="205"/>
                  </a:lnTo>
                  <a:lnTo>
                    <a:pt x="566" y="204"/>
                  </a:lnTo>
                  <a:lnTo>
                    <a:pt x="567" y="203"/>
                  </a:lnTo>
                  <a:lnTo>
                    <a:pt x="569" y="197"/>
                  </a:lnTo>
                  <a:lnTo>
                    <a:pt x="570" y="196"/>
                  </a:lnTo>
                  <a:lnTo>
                    <a:pt x="571" y="196"/>
                  </a:lnTo>
                  <a:lnTo>
                    <a:pt x="571" y="195"/>
                  </a:lnTo>
                  <a:lnTo>
                    <a:pt x="572" y="195"/>
                  </a:lnTo>
                  <a:lnTo>
                    <a:pt x="574" y="195"/>
                  </a:lnTo>
                  <a:lnTo>
                    <a:pt x="575" y="195"/>
                  </a:lnTo>
                  <a:lnTo>
                    <a:pt x="578" y="195"/>
                  </a:lnTo>
                  <a:lnTo>
                    <a:pt x="579" y="195"/>
                  </a:lnTo>
                  <a:lnTo>
                    <a:pt x="579" y="196"/>
                  </a:lnTo>
                  <a:lnTo>
                    <a:pt x="580" y="197"/>
                  </a:lnTo>
                  <a:lnTo>
                    <a:pt x="582" y="198"/>
                  </a:lnTo>
                  <a:lnTo>
                    <a:pt x="584" y="199"/>
                  </a:lnTo>
                  <a:lnTo>
                    <a:pt x="587" y="201"/>
                  </a:lnTo>
                  <a:lnTo>
                    <a:pt x="588" y="201"/>
                  </a:lnTo>
                  <a:lnTo>
                    <a:pt x="589" y="201"/>
                  </a:lnTo>
                  <a:lnTo>
                    <a:pt x="595" y="202"/>
                  </a:lnTo>
                  <a:lnTo>
                    <a:pt x="596" y="202"/>
                  </a:lnTo>
                  <a:lnTo>
                    <a:pt x="597" y="202"/>
                  </a:lnTo>
                  <a:lnTo>
                    <a:pt x="599" y="201"/>
                  </a:lnTo>
                  <a:lnTo>
                    <a:pt x="601" y="199"/>
                  </a:lnTo>
                  <a:lnTo>
                    <a:pt x="601" y="198"/>
                  </a:lnTo>
                  <a:lnTo>
                    <a:pt x="602" y="198"/>
                  </a:lnTo>
                  <a:lnTo>
                    <a:pt x="603" y="198"/>
                  </a:lnTo>
                  <a:lnTo>
                    <a:pt x="604" y="197"/>
                  </a:lnTo>
                  <a:lnTo>
                    <a:pt x="605" y="196"/>
                  </a:lnTo>
                  <a:lnTo>
                    <a:pt x="605" y="195"/>
                  </a:lnTo>
                  <a:lnTo>
                    <a:pt x="609" y="193"/>
                  </a:lnTo>
                  <a:lnTo>
                    <a:pt x="610" y="192"/>
                  </a:lnTo>
                  <a:lnTo>
                    <a:pt x="610" y="190"/>
                  </a:lnTo>
                  <a:lnTo>
                    <a:pt x="610" y="189"/>
                  </a:lnTo>
                  <a:lnTo>
                    <a:pt x="611" y="189"/>
                  </a:lnTo>
                  <a:lnTo>
                    <a:pt x="611" y="188"/>
                  </a:lnTo>
                  <a:lnTo>
                    <a:pt x="613" y="188"/>
                  </a:lnTo>
                  <a:lnTo>
                    <a:pt x="617" y="188"/>
                  </a:lnTo>
                  <a:lnTo>
                    <a:pt x="617" y="189"/>
                  </a:lnTo>
                  <a:lnTo>
                    <a:pt x="620" y="188"/>
                  </a:lnTo>
                  <a:lnTo>
                    <a:pt x="622" y="188"/>
                  </a:lnTo>
                  <a:lnTo>
                    <a:pt x="625" y="188"/>
                  </a:lnTo>
                  <a:lnTo>
                    <a:pt x="627" y="187"/>
                  </a:lnTo>
                  <a:lnTo>
                    <a:pt x="628" y="187"/>
                  </a:lnTo>
                  <a:lnTo>
                    <a:pt x="629" y="186"/>
                  </a:lnTo>
                  <a:lnTo>
                    <a:pt x="633" y="182"/>
                  </a:lnTo>
                  <a:lnTo>
                    <a:pt x="634" y="182"/>
                  </a:lnTo>
                  <a:lnTo>
                    <a:pt x="635" y="181"/>
                  </a:lnTo>
                  <a:lnTo>
                    <a:pt x="636" y="180"/>
                  </a:lnTo>
                  <a:lnTo>
                    <a:pt x="636" y="179"/>
                  </a:lnTo>
                  <a:lnTo>
                    <a:pt x="636" y="178"/>
                  </a:lnTo>
                  <a:lnTo>
                    <a:pt x="636" y="177"/>
                  </a:lnTo>
                  <a:lnTo>
                    <a:pt x="638" y="173"/>
                  </a:lnTo>
                  <a:lnTo>
                    <a:pt x="641" y="170"/>
                  </a:lnTo>
                  <a:lnTo>
                    <a:pt x="641" y="169"/>
                  </a:lnTo>
                  <a:lnTo>
                    <a:pt x="642" y="169"/>
                  </a:lnTo>
                  <a:lnTo>
                    <a:pt x="643" y="169"/>
                  </a:lnTo>
                  <a:lnTo>
                    <a:pt x="643" y="168"/>
                  </a:lnTo>
                  <a:lnTo>
                    <a:pt x="644" y="168"/>
                  </a:lnTo>
                  <a:lnTo>
                    <a:pt x="645" y="167"/>
                  </a:lnTo>
                  <a:lnTo>
                    <a:pt x="647" y="168"/>
                  </a:lnTo>
                  <a:lnTo>
                    <a:pt x="652" y="168"/>
                  </a:lnTo>
                  <a:lnTo>
                    <a:pt x="653" y="168"/>
                  </a:lnTo>
                  <a:lnTo>
                    <a:pt x="653" y="165"/>
                  </a:lnTo>
                  <a:lnTo>
                    <a:pt x="653" y="164"/>
                  </a:lnTo>
                  <a:lnTo>
                    <a:pt x="654" y="164"/>
                  </a:lnTo>
                  <a:lnTo>
                    <a:pt x="654" y="163"/>
                  </a:lnTo>
                  <a:lnTo>
                    <a:pt x="653" y="163"/>
                  </a:lnTo>
                  <a:lnTo>
                    <a:pt x="654" y="163"/>
                  </a:lnTo>
                  <a:lnTo>
                    <a:pt x="655" y="163"/>
                  </a:lnTo>
                  <a:lnTo>
                    <a:pt x="655" y="162"/>
                  </a:lnTo>
                  <a:lnTo>
                    <a:pt x="656" y="162"/>
                  </a:lnTo>
                  <a:lnTo>
                    <a:pt x="656" y="163"/>
                  </a:lnTo>
                  <a:lnTo>
                    <a:pt x="656" y="164"/>
                  </a:lnTo>
                  <a:lnTo>
                    <a:pt x="658" y="164"/>
                  </a:lnTo>
                  <a:lnTo>
                    <a:pt x="660" y="164"/>
                  </a:lnTo>
                  <a:lnTo>
                    <a:pt x="660" y="163"/>
                  </a:lnTo>
                  <a:lnTo>
                    <a:pt x="661" y="162"/>
                  </a:lnTo>
                  <a:lnTo>
                    <a:pt x="662" y="162"/>
                  </a:lnTo>
                  <a:lnTo>
                    <a:pt x="663" y="161"/>
                  </a:lnTo>
                  <a:lnTo>
                    <a:pt x="664" y="161"/>
                  </a:lnTo>
                  <a:lnTo>
                    <a:pt x="666" y="161"/>
                  </a:lnTo>
                  <a:lnTo>
                    <a:pt x="666" y="160"/>
                  </a:lnTo>
                  <a:lnTo>
                    <a:pt x="667" y="160"/>
                  </a:lnTo>
                  <a:lnTo>
                    <a:pt x="668" y="160"/>
                  </a:lnTo>
                  <a:lnTo>
                    <a:pt x="669" y="161"/>
                  </a:lnTo>
                  <a:lnTo>
                    <a:pt x="670" y="161"/>
                  </a:lnTo>
                  <a:lnTo>
                    <a:pt x="671" y="161"/>
                  </a:lnTo>
                  <a:lnTo>
                    <a:pt x="671" y="160"/>
                  </a:lnTo>
                  <a:lnTo>
                    <a:pt x="672" y="160"/>
                  </a:lnTo>
                  <a:lnTo>
                    <a:pt x="672" y="161"/>
                  </a:lnTo>
                  <a:lnTo>
                    <a:pt x="673" y="161"/>
                  </a:lnTo>
                  <a:lnTo>
                    <a:pt x="675" y="160"/>
                  </a:lnTo>
                  <a:lnTo>
                    <a:pt x="675" y="159"/>
                  </a:lnTo>
                  <a:lnTo>
                    <a:pt x="676" y="159"/>
                  </a:lnTo>
                  <a:lnTo>
                    <a:pt x="676" y="160"/>
                  </a:lnTo>
                  <a:lnTo>
                    <a:pt x="677" y="160"/>
                  </a:lnTo>
                  <a:lnTo>
                    <a:pt x="678" y="161"/>
                  </a:lnTo>
                  <a:lnTo>
                    <a:pt x="683" y="162"/>
                  </a:lnTo>
                  <a:lnTo>
                    <a:pt x="684" y="162"/>
                  </a:lnTo>
                  <a:lnTo>
                    <a:pt x="685" y="162"/>
                  </a:lnTo>
                  <a:lnTo>
                    <a:pt x="686" y="162"/>
                  </a:lnTo>
                  <a:lnTo>
                    <a:pt x="687" y="162"/>
                  </a:lnTo>
                  <a:lnTo>
                    <a:pt x="688" y="162"/>
                  </a:lnTo>
                  <a:lnTo>
                    <a:pt x="689" y="161"/>
                  </a:lnTo>
                  <a:lnTo>
                    <a:pt x="691" y="161"/>
                  </a:lnTo>
                  <a:lnTo>
                    <a:pt x="691" y="160"/>
                  </a:lnTo>
                  <a:lnTo>
                    <a:pt x="691" y="159"/>
                  </a:lnTo>
                  <a:lnTo>
                    <a:pt x="691" y="157"/>
                  </a:lnTo>
                  <a:lnTo>
                    <a:pt x="691" y="156"/>
                  </a:lnTo>
                  <a:lnTo>
                    <a:pt x="691" y="155"/>
                  </a:lnTo>
                  <a:lnTo>
                    <a:pt x="689" y="155"/>
                  </a:lnTo>
                  <a:lnTo>
                    <a:pt x="689" y="154"/>
                  </a:lnTo>
                  <a:lnTo>
                    <a:pt x="688" y="153"/>
                  </a:lnTo>
                  <a:lnTo>
                    <a:pt x="688" y="152"/>
                  </a:lnTo>
                  <a:lnTo>
                    <a:pt x="688" y="151"/>
                  </a:lnTo>
                  <a:lnTo>
                    <a:pt x="687" y="148"/>
                  </a:lnTo>
                  <a:lnTo>
                    <a:pt x="686" y="148"/>
                  </a:lnTo>
                  <a:lnTo>
                    <a:pt x="685" y="148"/>
                  </a:lnTo>
                  <a:lnTo>
                    <a:pt x="685" y="147"/>
                  </a:lnTo>
                  <a:lnTo>
                    <a:pt x="683" y="145"/>
                  </a:lnTo>
                  <a:lnTo>
                    <a:pt x="681" y="145"/>
                  </a:lnTo>
                  <a:lnTo>
                    <a:pt x="681" y="144"/>
                  </a:lnTo>
                  <a:lnTo>
                    <a:pt x="683" y="144"/>
                  </a:lnTo>
                  <a:lnTo>
                    <a:pt x="683" y="143"/>
                  </a:lnTo>
                  <a:lnTo>
                    <a:pt x="681" y="143"/>
                  </a:lnTo>
                  <a:lnTo>
                    <a:pt x="680" y="143"/>
                  </a:lnTo>
                  <a:lnTo>
                    <a:pt x="679" y="142"/>
                  </a:lnTo>
                  <a:lnTo>
                    <a:pt x="679" y="139"/>
                  </a:lnTo>
                  <a:lnTo>
                    <a:pt x="678" y="139"/>
                  </a:lnTo>
                  <a:lnTo>
                    <a:pt x="677" y="138"/>
                  </a:lnTo>
                  <a:lnTo>
                    <a:pt x="673" y="137"/>
                  </a:lnTo>
                  <a:lnTo>
                    <a:pt x="673" y="136"/>
                  </a:lnTo>
                  <a:lnTo>
                    <a:pt x="671" y="134"/>
                  </a:lnTo>
                  <a:lnTo>
                    <a:pt x="670" y="132"/>
                  </a:lnTo>
                  <a:lnTo>
                    <a:pt x="670" y="131"/>
                  </a:lnTo>
                  <a:lnTo>
                    <a:pt x="667" y="131"/>
                  </a:lnTo>
                  <a:lnTo>
                    <a:pt x="666" y="131"/>
                  </a:lnTo>
                  <a:lnTo>
                    <a:pt x="664" y="131"/>
                  </a:lnTo>
                  <a:lnTo>
                    <a:pt x="663" y="131"/>
                  </a:lnTo>
                  <a:lnTo>
                    <a:pt x="662" y="131"/>
                  </a:lnTo>
                  <a:lnTo>
                    <a:pt x="660" y="131"/>
                  </a:lnTo>
                  <a:lnTo>
                    <a:pt x="659" y="131"/>
                  </a:lnTo>
                  <a:lnTo>
                    <a:pt x="659" y="132"/>
                  </a:lnTo>
                  <a:lnTo>
                    <a:pt x="655" y="136"/>
                  </a:lnTo>
                  <a:lnTo>
                    <a:pt x="654" y="137"/>
                  </a:lnTo>
                  <a:lnTo>
                    <a:pt x="653" y="138"/>
                  </a:lnTo>
                  <a:lnTo>
                    <a:pt x="653" y="139"/>
                  </a:lnTo>
                  <a:lnTo>
                    <a:pt x="652" y="139"/>
                  </a:lnTo>
                  <a:lnTo>
                    <a:pt x="649" y="136"/>
                  </a:lnTo>
                  <a:lnTo>
                    <a:pt x="647" y="135"/>
                  </a:lnTo>
                  <a:lnTo>
                    <a:pt x="645" y="135"/>
                  </a:lnTo>
                  <a:lnTo>
                    <a:pt x="644" y="135"/>
                  </a:lnTo>
                  <a:lnTo>
                    <a:pt x="641" y="135"/>
                  </a:lnTo>
                  <a:lnTo>
                    <a:pt x="639" y="135"/>
                  </a:lnTo>
                  <a:lnTo>
                    <a:pt x="636" y="135"/>
                  </a:lnTo>
                  <a:lnTo>
                    <a:pt x="635" y="135"/>
                  </a:lnTo>
                  <a:lnTo>
                    <a:pt x="634" y="136"/>
                  </a:lnTo>
                  <a:lnTo>
                    <a:pt x="633" y="138"/>
                  </a:lnTo>
                  <a:lnTo>
                    <a:pt x="631" y="138"/>
                  </a:lnTo>
                  <a:lnTo>
                    <a:pt x="630" y="138"/>
                  </a:lnTo>
                  <a:lnTo>
                    <a:pt x="627" y="134"/>
                  </a:lnTo>
                  <a:lnTo>
                    <a:pt x="626" y="134"/>
                  </a:lnTo>
                  <a:lnTo>
                    <a:pt x="626" y="132"/>
                  </a:lnTo>
                  <a:lnTo>
                    <a:pt x="626" y="131"/>
                  </a:lnTo>
                  <a:lnTo>
                    <a:pt x="626" y="129"/>
                  </a:lnTo>
                  <a:lnTo>
                    <a:pt x="626" y="128"/>
                  </a:lnTo>
                  <a:lnTo>
                    <a:pt x="629" y="127"/>
                  </a:lnTo>
                  <a:lnTo>
                    <a:pt x="629" y="126"/>
                  </a:lnTo>
                  <a:lnTo>
                    <a:pt x="629" y="121"/>
                  </a:lnTo>
                  <a:lnTo>
                    <a:pt x="629" y="120"/>
                  </a:lnTo>
                  <a:lnTo>
                    <a:pt x="633" y="114"/>
                  </a:lnTo>
                  <a:lnTo>
                    <a:pt x="634" y="113"/>
                  </a:lnTo>
                  <a:lnTo>
                    <a:pt x="633" y="112"/>
                  </a:lnTo>
                  <a:lnTo>
                    <a:pt x="634" y="112"/>
                  </a:lnTo>
                  <a:lnTo>
                    <a:pt x="636" y="105"/>
                  </a:lnTo>
                  <a:lnTo>
                    <a:pt x="639" y="97"/>
                  </a:lnTo>
                  <a:lnTo>
                    <a:pt x="643" y="90"/>
                  </a:lnTo>
                  <a:lnTo>
                    <a:pt x="644" y="90"/>
                  </a:lnTo>
                  <a:lnTo>
                    <a:pt x="649" y="94"/>
                  </a:lnTo>
                  <a:lnTo>
                    <a:pt x="651" y="95"/>
                  </a:lnTo>
                  <a:lnTo>
                    <a:pt x="654" y="95"/>
                  </a:lnTo>
                  <a:lnTo>
                    <a:pt x="659" y="97"/>
                  </a:lnTo>
                  <a:lnTo>
                    <a:pt x="660" y="97"/>
                  </a:lnTo>
                  <a:lnTo>
                    <a:pt x="661" y="97"/>
                  </a:lnTo>
                  <a:lnTo>
                    <a:pt x="661" y="96"/>
                  </a:lnTo>
                  <a:lnTo>
                    <a:pt x="663" y="95"/>
                  </a:lnTo>
                  <a:lnTo>
                    <a:pt x="663" y="94"/>
                  </a:lnTo>
                  <a:lnTo>
                    <a:pt x="664" y="94"/>
                  </a:lnTo>
                  <a:lnTo>
                    <a:pt x="666" y="94"/>
                  </a:lnTo>
                  <a:lnTo>
                    <a:pt x="666" y="93"/>
                  </a:lnTo>
                  <a:lnTo>
                    <a:pt x="667" y="92"/>
                  </a:lnTo>
                  <a:lnTo>
                    <a:pt x="668" y="92"/>
                  </a:lnTo>
                  <a:lnTo>
                    <a:pt x="668" y="90"/>
                  </a:lnTo>
                  <a:lnTo>
                    <a:pt x="669" y="90"/>
                  </a:lnTo>
                  <a:lnTo>
                    <a:pt x="670" y="89"/>
                  </a:lnTo>
                  <a:lnTo>
                    <a:pt x="670" y="88"/>
                  </a:lnTo>
                  <a:lnTo>
                    <a:pt x="671" y="88"/>
                  </a:lnTo>
                  <a:lnTo>
                    <a:pt x="671" y="87"/>
                  </a:lnTo>
                  <a:lnTo>
                    <a:pt x="672" y="87"/>
                  </a:lnTo>
                  <a:lnTo>
                    <a:pt x="673" y="87"/>
                  </a:lnTo>
                  <a:lnTo>
                    <a:pt x="675" y="87"/>
                  </a:lnTo>
                  <a:lnTo>
                    <a:pt x="676" y="86"/>
                  </a:lnTo>
                  <a:lnTo>
                    <a:pt x="677" y="86"/>
                  </a:lnTo>
                  <a:lnTo>
                    <a:pt x="679" y="86"/>
                  </a:lnTo>
                  <a:lnTo>
                    <a:pt x="680" y="86"/>
                  </a:lnTo>
                  <a:lnTo>
                    <a:pt x="681" y="85"/>
                  </a:lnTo>
                  <a:lnTo>
                    <a:pt x="681" y="84"/>
                  </a:lnTo>
                  <a:lnTo>
                    <a:pt x="683" y="84"/>
                  </a:lnTo>
                  <a:lnTo>
                    <a:pt x="683" y="82"/>
                  </a:lnTo>
                  <a:lnTo>
                    <a:pt x="683" y="81"/>
                  </a:lnTo>
                  <a:lnTo>
                    <a:pt x="683" y="79"/>
                  </a:lnTo>
                  <a:lnTo>
                    <a:pt x="683" y="78"/>
                  </a:lnTo>
                  <a:lnTo>
                    <a:pt x="681" y="78"/>
                  </a:lnTo>
                  <a:lnTo>
                    <a:pt x="680" y="78"/>
                  </a:lnTo>
                  <a:lnTo>
                    <a:pt x="680" y="77"/>
                  </a:lnTo>
                  <a:lnTo>
                    <a:pt x="679" y="77"/>
                  </a:lnTo>
                  <a:lnTo>
                    <a:pt x="680" y="77"/>
                  </a:lnTo>
                  <a:lnTo>
                    <a:pt x="680" y="76"/>
                  </a:lnTo>
                  <a:lnTo>
                    <a:pt x="681" y="76"/>
                  </a:lnTo>
                  <a:lnTo>
                    <a:pt x="681" y="75"/>
                  </a:lnTo>
                  <a:lnTo>
                    <a:pt x="681" y="73"/>
                  </a:lnTo>
                  <a:lnTo>
                    <a:pt x="681" y="72"/>
                  </a:lnTo>
                  <a:lnTo>
                    <a:pt x="683" y="72"/>
                  </a:lnTo>
                  <a:lnTo>
                    <a:pt x="683" y="71"/>
                  </a:lnTo>
                  <a:lnTo>
                    <a:pt x="683" y="70"/>
                  </a:lnTo>
                  <a:lnTo>
                    <a:pt x="684" y="70"/>
                  </a:lnTo>
                  <a:lnTo>
                    <a:pt x="685" y="69"/>
                  </a:lnTo>
                  <a:lnTo>
                    <a:pt x="685" y="68"/>
                  </a:lnTo>
                  <a:lnTo>
                    <a:pt x="685" y="67"/>
                  </a:lnTo>
                  <a:lnTo>
                    <a:pt x="685" y="65"/>
                  </a:lnTo>
                  <a:lnTo>
                    <a:pt x="685" y="64"/>
                  </a:lnTo>
                  <a:lnTo>
                    <a:pt x="686" y="64"/>
                  </a:lnTo>
                  <a:lnTo>
                    <a:pt x="686" y="63"/>
                  </a:lnTo>
                  <a:lnTo>
                    <a:pt x="687" y="62"/>
                  </a:lnTo>
                  <a:lnTo>
                    <a:pt x="688" y="62"/>
                  </a:lnTo>
                  <a:lnTo>
                    <a:pt x="688" y="61"/>
                  </a:lnTo>
                  <a:lnTo>
                    <a:pt x="688" y="60"/>
                  </a:lnTo>
                  <a:lnTo>
                    <a:pt x="689" y="59"/>
                  </a:lnTo>
                  <a:lnTo>
                    <a:pt x="688" y="59"/>
                  </a:lnTo>
                  <a:lnTo>
                    <a:pt x="689" y="59"/>
                  </a:lnTo>
                  <a:lnTo>
                    <a:pt x="688" y="57"/>
                  </a:lnTo>
                  <a:lnTo>
                    <a:pt x="689" y="57"/>
                  </a:lnTo>
                  <a:lnTo>
                    <a:pt x="689" y="56"/>
                  </a:lnTo>
                  <a:lnTo>
                    <a:pt x="691" y="55"/>
                  </a:lnTo>
                  <a:lnTo>
                    <a:pt x="691" y="54"/>
                  </a:lnTo>
                  <a:lnTo>
                    <a:pt x="691" y="53"/>
                  </a:lnTo>
                  <a:lnTo>
                    <a:pt x="692" y="53"/>
                  </a:lnTo>
                  <a:lnTo>
                    <a:pt x="692" y="52"/>
                  </a:lnTo>
                  <a:lnTo>
                    <a:pt x="692" y="51"/>
                  </a:lnTo>
                  <a:lnTo>
                    <a:pt x="693" y="50"/>
                  </a:lnTo>
                  <a:lnTo>
                    <a:pt x="693" y="48"/>
                  </a:lnTo>
                  <a:lnTo>
                    <a:pt x="693" y="47"/>
                  </a:lnTo>
                  <a:lnTo>
                    <a:pt x="694" y="47"/>
                  </a:lnTo>
                  <a:lnTo>
                    <a:pt x="694" y="46"/>
                  </a:lnTo>
                  <a:lnTo>
                    <a:pt x="695" y="46"/>
                  </a:lnTo>
                  <a:lnTo>
                    <a:pt x="697" y="44"/>
                  </a:lnTo>
                  <a:lnTo>
                    <a:pt x="698" y="43"/>
                  </a:lnTo>
                  <a:lnTo>
                    <a:pt x="700" y="43"/>
                  </a:lnTo>
                  <a:lnTo>
                    <a:pt x="700" y="42"/>
                  </a:lnTo>
                  <a:lnTo>
                    <a:pt x="701" y="42"/>
                  </a:lnTo>
                  <a:lnTo>
                    <a:pt x="701" y="40"/>
                  </a:lnTo>
                  <a:lnTo>
                    <a:pt x="702" y="40"/>
                  </a:lnTo>
                  <a:lnTo>
                    <a:pt x="703" y="39"/>
                  </a:lnTo>
                  <a:lnTo>
                    <a:pt x="703" y="38"/>
                  </a:lnTo>
                  <a:lnTo>
                    <a:pt x="703" y="37"/>
                  </a:lnTo>
                  <a:lnTo>
                    <a:pt x="704" y="36"/>
                  </a:lnTo>
                  <a:lnTo>
                    <a:pt x="704" y="35"/>
                  </a:lnTo>
                  <a:lnTo>
                    <a:pt x="704" y="34"/>
                  </a:lnTo>
                  <a:lnTo>
                    <a:pt x="703" y="34"/>
                  </a:lnTo>
                  <a:lnTo>
                    <a:pt x="704" y="33"/>
                  </a:lnTo>
                  <a:lnTo>
                    <a:pt x="703" y="33"/>
                  </a:lnTo>
                  <a:lnTo>
                    <a:pt x="702" y="31"/>
                  </a:lnTo>
                  <a:lnTo>
                    <a:pt x="702" y="30"/>
                  </a:lnTo>
                  <a:lnTo>
                    <a:pt x="702" y="29"/>
                  </a:lnTo>
                  <a:lnTo>
                    <a:pt x="703" y="28"/>
                  </a:lnTo>
                  <a:lnTo>
                    <a:pt x="703" y="27"/>
                  </a:lnTo>
                  <a:lnTo>
                    <a:pt x="703" y="26"/>
                  </a:lnTo>
                  <a:lnTo>
                    <a:pt x="703" y="25"/>
                  </a:lnTo>
                  <a:lnTo>
                    <a:pt x="702" y="25"/>
                  </a:lnTo>
                  <a:lnTo>
                    <a:pt x="701" y="23"/>
                  </a:lnTo>
                  <a:lnTo>
                    <a:pt x="700" y="23"/>
                  </a:lnTo>
                  <a:lnTo>
                    <a:pt x="698" y="23"/>
                  </a:lnTo>
                  <a:lnTo>
                    <a:pt x="697" y="23"/>
                  </a:lnTo>
                  <a:lnTo>
                    <a:pt x="696" y="23"/>
                  </a:lnTo>
                  <a:lnTo>
                    <a:pt x="695" y="25"/>
                  </a:lnTo>
                  <a:lnTo>
                    <a:pt x="694" y="25"/>
                  </a:lnTo>
                  <a:lnTo>
                    <a:pt x="693" y="23"/>
                  </a:lnTo>
                  <a:lnTo>
                    <a:pt x="693" y="22"/>
                  </a:lnTo>
                  <a:lnTo>
                    <a:pt x="693" y="21"/>
                  </a:lnTo>
                  <a:lnTo>
                    <a:pt x="693" y="20"/>
                  </a:lnTo>
                  <a:lnTo>
                    <a:pt x="693" y="19"/>
                  </a:lnTo>
                  <a:lnTo>
                    <a:pt x="695" y="19"/>
                  </a:lnTo>
                  <a:lnTo>
                    <a:pt x="695" y="18"/>
                  </a:lnTo>
                  <a:lnTo>
                    <a:pt x="696" y="18"/>
                  </a:lnTo>
                  <a:lnTo>
                    <a:pt x="696" y="17"/>
                  </a:lnTo>
                  <a:lnTo>
                    <a:pt x="697" y="17"/>
                  </a:lnTo>
                  <a:lnTo>
                    <a:pt x="697" y="15"/>
                  </a:lnTo>
                  <a:lnTo>
                    <a:pt x="698" y="15"/>
                  </a:lnTo>
                  <a:lnTo>
                    <a:pt x="700" y="13"/>
                  </a:lnTo>
                  <a:lnTo>
                    <a:pt x="701" y="12"/>
                  </a:lnTo>
                  <a:lnTo>
                    <a:pt x="702" y="12"/>
                  </a:lnTo>
                  <a:lnTo>
                    <a:pt x="702" y="11"/>
                  </a:lnTo>
                  <a:lnTo>
                    <a:pt x="703" y="10"/>
                  </a:lnTo>
                  <a:lnTo>
                    <a:pt x="703" y="9"/>
                  </a:lnTo>
                  <a:lnTo>
                    <a:pt x="704" y="9"/>
                  </a:lnTo>
                  <a:lnTo>
                    <a:pt x="705" y="8"/>
                  </a:lnTo>
                  <a:lnTo>
                    <a:pt x="704" y="8"/>
                  </a:lnTo>
                  <a:lnTo>
                    <a:pt x="705" y="8"/>
                  </a:lnTo>
                  <a:lnTo>
                    <a:pt x="708" y="6"/>
                  </a:lnTo>
                  <a:lnTo>
                    <a:pt x="710" y="8"/>
                  </a:lnTo>
                  <a:lnTo>
                    <a:pt x="711" y="6"/>
                  </a:lnTo>
                  <a:lnTo>
                    <a:pt x="712" y="6"/>
                  </a:lnTo>
                  <a:lnTo>
                    <a:pt x="713" y="6"/>
                  </a:lnTo>
                  <a:lnTo>
                    <a:pt x="714" y="6"/>
                  </a:lnTo>
                  <a:lnTo>
                    <a:pt x="714" y="5"/>
                  </a:lnTo>
                  <a:lnTo>
                    <a:pt x="717" y="4"/>
                  </a:lnTo>
                  <a:lnTo>
                    <a:pt x="720" y="3"/>
                  </a:lnTo>
                  <a:lnTo>
                    <a:pt x="722" y="3"/>
                  </a:lnTo>
                  <a:lnTo>
                    <a:pt x="723" y="3"/>
                  </a:lnTo>
                  <a:lnTo>
                    <a:pt x="725" y="3"/>
                  </a:lnTo>
                  <a:lnTo>
                    <a:pt x="725" y="2"/>
                  </a:lnTo>
                  <a:lnTo>
                    <a:pt x="726" y="2"/>
                  </a:lnTo>
                  <a:lnTo>
                    <a:pt x="727" y="2"/>
                  </a:lnTo>
                  <a:lnTo>
                    <a:pt x="728" y="2"/>
                  </a:lnTo>
                  <a:lnTo>
                    <a:pt x="728" y="3"/>
                  </a:lnTo>
                  <a:lnTo>
                    <a:pt x="729" y="2"/>
                  </a:lnTo>
                  <a:lnTo>
                    <a:pt x="735" y="2"/>
                  </a:lnTo>
                  <a:lnTo>
                    <a:pt x="737" y="2"/>
                  </a:lnTo>
                  <a:lnTo>
                    <a:pt x="739" y="1"/>
                  </a:lnTo>
                  <a:lnTo>
                    <a:pt x="740" y="1"/>
                  </a:lnTo>
                  <a:lnTo>
                    <a:pt x="740" y="0"/>
                  </a:lnTo>
                  <a:lnTo>
                    <a:pt x="742" y="0"/>
                  </a:lnTo>
                  <a:lnTo>
                    <a:pt x="743" y="0"/>
                  </a:lnTo>
                  <a:lnTo>
                    <a:pt x="743" y="1"/>
                  </a:lnTo>
                  <a:lnTo>
                    <a:pt x="744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1" name="Freeform 4933">
              <a:extLst>
                <a:ext uri="{FF2B5EF4-FFF2-40B4-BE49-F238E27FC236}">
                  <a16:creationId xmlns:a16="http://schemas.microsoft.com/office/drawing/2014/main" id="{8AAD5DE5-9785-D5A4-292A-43D252AD08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38475" y="3055939"/>
              <a:ext cx="968375" cy="531813"/>
            </a:xfrm>
            <a:custGeom>
              <a:avLst/>
              <a:gdLst>
                <a:gd name="T0" fmla="*/ 57 w 610"/>
                <a:gd name="T1" fmla="*/ 243 h 335"/>
                <a:gd name="T2" fmla="*/ 360 w 610"/>
                <a:gd name="T3" fmla="*/ 4 h 335"/>
                <a:gd name="T4" fmla="*/ 368 w 610"/>
                <a:gd name="T5" fmla="*/ 29 h 335"/>
                <a:gd name="T6" fmla="*/ 382 w 610"/>
                <a:gd name="T7" fmla="*/ 32 h 335"/>
                <a:gd name="T8" fmla="*/ 390 w 610"/>
                <a:gd name="T9" fmla="*/ 35 h 335"/>
                <a:gd name="T10" fmla="*/ 399 w 610"/>
                <a:gd name="T11" fmla="*/ 46 h 335"/>
                <a:gd name="T12" fmla="*/ 421 w 610"/>
                <a:gd name="T13" fmla="*/ 43 h 335"/>
                <a:gd name="T14" fmla="*/ 453 w 610"/>
                <a:gd name="T15" fmla="*/ 29 h 335"/>
                <a:gd name="T16" fmla="*/ 489 w 610"/>
                <a:gd name="T17" fmla="*/ 94 h 335"/>
                <a:gd name="T18" fmla="*/ 510 w 610"/>
                <a:gd name="T19" fmla="*/ 104 h 335"/>
                <a:gd name="T20" fmla="*/ 530 w 610"/>
                <a:gd name="T21" fmla="*/ 116 h 335"/>
                <a:gd name="T22" fmla="*/ 562 w 610"/>
                <a:gd name="T23" fmla="*/ 119 h 335"/>
                <a:gd name="T24" fmla="*/ 579 w 610"/>
                <a:gd name="T25" fmla="*/ 144 h 335"/>
                <a:gd name="T26" fmla="*/ 602 w 610"/>
                <a:gd name="T27" fmla="*/ 141 h 335"/>
                <a:gd name="T28" fmla="*/ 601 w 610"/>
                <a:gd name="T29" fmla="*/ 159 h 335"/>
                <a:gd name="T30" fmla="*/ 584 w 610"/>
                <a:gd name="T31" fmla="*/ 197 h 335"/>
                <a:gd name="T32" fmla="*/ 547 w 610"/>
                <a:gd name="T33" fmla="*/ 196 h 335"/>
                <a:gd name="T34" fmla="*/ 535 w 610"/>
                <a:gd name="T35" fmla="*/ 240 h 335"/>
                <a:gd name="T36" fmla="*/ 504 w 610"/>
                <a:gd name="T37" fmla="*/ 249 h 335"/>
                <a:gd name="T38" fmla="*/ 505 w 610"/>
                <a:gd name="T39" fmla="*/ 286 h 335"/>
                <a:gd name="T40" fmla="*/ 491 w 610"/>
                <a:gd name="T41" fmla="*/ 294 h 335"/>
                <a:gd name="T42" fmla="*/ 459 w 610"/>
                <a:gd name="T43" fmla="*/ 288 h 335"/>
                <a:gd name="T44" fmla="*/ 421 w 610"/>
                <a:gd name="T45" fmla="*/ 286 h 335"/>
                <a:gd name="T46" fmla="*/ 402 w 610"/>
                <a:gd name="T47" fmla="*/ 297 h 335"/>
                <a:gd name="T48" fmla="*/ 370 w 610"/>
                <a:gd name="T49" fmla="*/ 292 h 335"/>
                <a:gd name="T50" fmla="*/ 355 w 610"/>
                <a:gd name="T51" fmla="*/ 305 h 335"/>
                <a:gd name="T52" fmla="*/ 336 w 610"/>
                <a:gd name="T53" fmla="*/ 322 h 335"/>
                <a:gd name="T54" fmla="*/ 323 w 610"/>
                <a:gd name="T55" fmla="*/ 326 h 335"/>
                <a:gd name="T56" fmla="*/ 292 w 610"/>
                <a:gd name="T57" fmla="*/ 307 h 335"/>
                <a:gd name="T58" fmla="*/ 252 w 610"/>
                <a:gd name="T59" fmla="*/ 274 h 335"/>
                <a:gd name="T60" fmla="*/ 218 w 610"/>
                <a:gd name="T61" fmla="*/ 258 h 335"/>
                <a:gd name="T62" fmla="*/ 161 w 610"/>
                <a:gd name="T63" fmla="*/ 238 h 335"/>
                <a:gd name="T64" fmla="*/ 140 w 610"/>
                <a:gd name="T65" fmla="*/ 320 h 335"/>
                <a:gd name="T66" fmla="*/ 94 w 610"/>
                <a:gd name="T67" fmla="*/ 307 h 335"/>
                <a:gd name="T68" fmla="*/ 84 w 610"/>
                <a:gd name="T69" fmla="*/ 288 h 335"/>
                <a:gd name="T70" fmla="*/ 65 w 610"/>
                <a:gd name="T71" fmla="*/ 265 h 335"/>
                <a:gd name="T72" fmla="*/ 73 w 610"/>
                <a:gd name="T73" fmla="*/ 254 h 335"/>
                <a:gd name="T74" fmla="*/ 75 w 610"/>
                <a:gd name="T75" fmla="*/ 237 h 335"/>
                <a:gd name="T76" fmla="*/ 94 w 610"/>
                <a:gd name="T77" fmla="*/ 230 h 335"/>
                <a:gd name="T78" fmla="*/ 97 w 610"/>
                <a:gd name="T79" fmla="*/ 204 h 335"/>
                <a:gd name="T80" fmla="*/ 77 w 610"/>
                <a:gd name="T81" fmla="*/ 201 h 335"/>
                <a:gd name="T82" fmla="*/ 55 w 610"/>
                <a:gd name="T83" fmla="*/ 207 h 335"/>
                <a:gd name="T84" fmla="*/ 41 w 610"/>
                <a:gd name="T85" fmla="*/ 213 h 335"/>
                <a:gd name="T86" fmla="*/ 17 w 610"/>
                <a:gd name="T87" fmla="*/ 185 h 335"/>
                <a:gd name="T88" fmla="*/ 7 w 610"/>
                <a:gd name="T89" fmla="*/ 151 h 335"/>
                <a:gd name="T90" fmla="*/ 25 w 610"/>
                <a:gd name="T91" fmla="*/ 134 h 335"/>
                <a:gd name="T92" fmla="*/ 43 w 610"/>
                <a:gd name="T93" fmla="*/ 115 h 335"/>
                <a:gd name="T94" fmla="*/ 65 w 610"/>
                <a:gd name="T95" fmla="*/ 93 h 335"/>
                <a:gd name="T96" fmla="*/ 84 w 610"/>
                <a:gd name="T97" fmla="*/ 93 h 335"/>
                <a:gd name="T98" fmla="*/ 107 w 610"/>
                <a:gd name="T99" fmla="*/ 105 h 335"/>
                <a:gd name="T100" fmla="*/ 121 w 610"/>
                <a:gd name="T101" fmla="*/ 112 h 335"/>
                <a:gd name="T102" fmla="*/ 148 w 610"/>
                <a:gd name="T103" fmla="*/ 111 h 335"/>
                <a:gd name="T104" fmla="*/ 173 w 610"/>
                <a:gd name="T105" fmla="*/ 108 h 335"/>
                <a:gd name="T106" fmla="*/ 193 w 610"/>
                <a:gd name="T107" fmla="*/ 121 h 335"/>
                <a:gd name="T108" fmla="*/ 225 w 610"/>
                <a:gd name="T109" fmla="*/ 103 h 335"/>
                <a:gd name="T110" fmla="*/ 214 w 610"/>
                <a:gd name="T111" fmla="*/ 82 h 335"/>
                <a:gd name="T112" fmla="*/ 225 w 610"/>
                <a:gd name="T113" fmla="*/ 63 h 335"/>
                <a:gd name="T114" fmla="*/ 225 w 610"/>
                <a:gd name="T115" fmla="*/ 50 h 335"/>
                <a:gd name="T116" fmla="*/ 219 w 610"/>
                <a:gd name="T117" fmla="*/ 37 h 335"/>
                <a:gd name="T118" fmla="*/ 242 w 610"/>
                <a:gd name="T119" fmla="*/ 35 h 335"/>
                <a:gd name="T120" fmla="*/ 271 w 610"/>
                <a:gd name="T121" fmla="*/ 28 h 335"/>
                <a:gd name="T122" fmla="*/ 303 w 610"/>
                <a:gd name="T123" fmla="*/ 17 h 335"/>
                <a:gd name="T124" fmla="*/ 329 w 610"/>
                <a:gd name="T125" fmla="*/ 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0" h="335">
                  <a:moveTo>
                    <a:pt x="63" y="246"/>
                  </a:moveTo>
                  <a:lnTo>
                    <a:pt x="63" y="245"/>
                  </a:lnTo>
                  <a:lnTo>
                    <a:pt x="64" y="245"/>
                  </a:lnTo>
                  <a:lnTo>
                    <a:pt x="64" y="246"/>
                  </a:lnTo>
                  <a:lnTo>
                    <a:pt x="64" y="247"/>
                  </a:lnTo>
                  <a:lnTo>
                    <a:pt x="63" y="247"/>
                  </a:lnTo>
                  <a:lnTo>
                    <a:pt x="63" y="246"/>
                  </a:lnTo>
                  <a:lnTo>
                    <a:pt x="62" y="245"/>
                  </a:lnTo>
                  <a:lnTo>
                    <a:pt x="63" y="245"/>
                  </a:lnTo>
                  <a:lnTo>
                    <a:pt x="63" y="246"/>
                  </a:lnTo>
                  <a:close/>
                  <a:moveTo>
                    <a:pt x="54" y="246"/>
                  </a:moveTo>
                  <a:lnTo>
                    <a:pt x="54" y="247"/>
                  </a:lnTo>
                  <a:lnTo>
                    <a:pt x="55" y="247"/>
                  </a:lnTo>
                  <a:lnTo>
                    <a:pt x="56" y="247"/>
                  </a:lnTo>
                  <a:lnTo>
                    <a:pt x="55" y="249"/>
                  </a:lnTo>
                  <a:lnTo>
                    <a:pt x="54" y="249"/>
                  </a:lnTo>
                  <a:lnTo>
                    <a:pt x="54" y="247"/>
                  </a:lnTo>
                  <a:lnTo>
                    <a:pt x="54" y="246"/>
                  </a:lnTo>
                  <a:lnTo>
                    <a:pt x="52" y="246"/>
                  </a:lnTo>
                  <a:lnTo>
                    <a:pt x="52" y="245"/>
                  </a:lnTo>
                  <a:lnTo>
                    <a:pt x="54" y="243"/>
                  </a:lnTo>
                  <a:lnTo>
                    <a:pt x="55" y="243"/>
                  </a:lnTo>
                  <a:lnTo>
                    <a:pt x="54" y="244"/>
                  </a:lnTo>
                  <a:lnTo>
                    <a:pt x="52" y="245"/>
                  </a:lnTo>
                  <a:lnTo>
                    <a:pt x="52" y="246"/>
                  </a:lnTo>
                  <a:lnTo>
                    <a:pt x="54" y="246"/>
                  </a:lnTo>
                  <a:close/>
                  <a:moveTo>
                    <a:pt x="58" y="243"/>
                  </a:moveTo>
                  <a:lnTo>
                    <a:pt x="58" y="244"/>
                  </a:lnTo>
                  <a:lnTo>
                    <a:pt x="57" y="244"/>
                  </a:lnTo>
                  <a:lnTo>
                    <a:pt x="58" y="245"/>
                  </a:lnTo>
                  <a:lnTo>
                    <a:pt x="57" y="245"/>
                  </a:lnTo>
                  <a:lnTo>
                    <a:pt x="57" y="244"/>
                  </a:lnTo>
                  <a:lnTo>
                    <a:pt x="57" y="243"/>
                  </a:lnTo>
                  <a:lnTo>
                    <a:pt x="58" y="243"/>
                  </a:lnTo>
                  <a:close/>
                  <a:moveTo>
                    <a:pt x="93" y="236"/>
                  </a:moveTo>
                  <a:lnTo>
                    <a:pt x="92" y="236"/>
                  </a:lnTo>
                  <a:lnTo>
                    <a:pt x="91" y="235"/>
                  </a:lnTo>
                  <a:lnTo>
                    <a:pt x="91" y="234"/>
                  </a:lnTo>
                  <a:lnTo>
                    <a:pt x="92" y="234"/>
                  </a:lnTo>
                  <a:lnTo>
                    <a:pt x="92" y="235"/>
                  </a:lnTo>
                  <a:lnTo>
                    <a:pt x="93" y="235"/>
                  </a:lnTo>
                  <a:lnTo>
                    <a:pt x="93" y="236"/>
                  </a:lnTo>
                  <a:close/>
                  <a:moveTo>
                    <a:pt x="50" y="219"/>
                  </a:moveTo>
                  <a:lnTo>
                    <a:pt x="49" y="218"/>
                  </a:lnTo>
                  <a:lnTo>
                    <a:pt x="48" y="216"/>
                  </a:lnTo>
                  <a:lnTo>
                    <a:pt x="49" y="216"/>
                  </a:lnTo>
                  <a:lnTo>
                    <a:pt x="50" y="217"/>
                  </a:lnTo>
                  <a:lnTo>
                    <a:pt x="50" y="218"/>
                  </a:lnTo>
                  <a:lnTo>
                    <a:pt x="50" y="219"/>
                  </a:lnTo>
                  <a:close/>
                  <a:moveTo>
                    <a:pt x="338" y="2"/>
                  </a:moveTo>
                  <a:lnTo>
                    <a:pt x="340" y="2"/>
                  </a:lnTo>
                  <a:lnTo>
                    <a:pt x="341" y="1"/>
                  </a:lnTo>
                  <a:lnTo>
                    <a:pt x="343" y="2"/>
                  </a:lnTo>
                  <a:lnTo>
                    <a:pt x="346" y="2"/>
                  </a:lnTo>
                  <a:lnTo>
                    <a:pt x="349" y="3"/>
                  </a:lnTo>
                  <a:lnTo>
                    <a:pt x="349" y="4"/>
                  </a:lnTo>
                  <a:lnTo>
                    <a:pt x="350" y="6"/>
                  </a:lnTo>
                  <a:lnTo>
                    <a:pt x="351" y="6"/>
                  </a:lnTo>
                  <a:lnTo>
                    <a:pt x="352" y="7"/>
                  </a:lnTo>
                  <a:lnTo>
                    <a:pt x="354" y="8"/>
                  </a:lnTo>
                  <a:lnTo>
                    <a:pt x="355" y="7"/>
                  </a:lnTo>
                  <a:lnTo>
                    <a:pt x="357" y="6"/>
                  </a:lnTo>
                  <a:lnTo>
                    <a:pt x="357" y="4"/>
                  </a:lnTo>
                  <a:lnTo>
                    <a:pt x="358" y="3"/>
                  </a:lnTo>
                  <a:lnTo>
                    <a:pt x="359" y="4"/>
                  </a:lnTo>
                  <a:lnTo>
                    <a:pt x="360" y="4"/>
                  </a:lnTo>
                  <a:lnTo>
                    <a:pt x="360" y="3"/>
                  </a:lnTo>
                  <a:lnTo>
                    <a:pt x="361" y="3"/>
                  </a:lnTo>
                  <a:lnTo>
                    <a:pt x="362" y="3"/>
                  </a:lnTo>
                  <a:lnTo>
                    <a:pt x="363" y="3"/>
                  </a:lnTo>
                  <a:lnTo>
                    <a:pt x="363" y="4"/>
                  </a:lnTo>
                  <a:lnTo>
                    <a:pt x="362" y="4"/>
                  </a:lnTo>
                  <a:lnTo>
                    <a:pt x="363" y="6"/>
                  </a:lnTo>
                  <a:lnTo>
                    <a:pt x="363" y="7"/>
                  </a:lnTo>
                  <a:lnTo>
                    <a:pt x="366" y="8"/>
                  </a:lnTo>
                  <a:lnTo>
                    <a:pt x="366" y="9"/>
                  </a:lnTo>
                  <a:lnTo>
                    <a:pt x="366" y="10"/>
                  </a:lnTo>
                  <a:lnTo>
                    <a:pt x="366" y="11"/>
                  </a:lnTo>
                  <a:lnTo>
                    <a:pt x="366" y="12"/>
                  </a:lnTo>
                  <a:lnTo>
                    <a:pt x="366" y="14"/>
                  </a:lnTo>
                  <a:lnTo>
                    <a:pt x="366" y="15"/>
                  </a:lnTo>
                  <a:lnTo>
                    <a:pt x="366" y="16"/>
                  </a:lnTo>
                  <a:lnTo>
                    <a:pt x="366" y="17"/>
                  </a:lnTo>
                  <a:lnTo>
                    <a:pt x="367" y="18"/>
                  </a:lnTo>
                  <a:lnTo>
                    <a:pt x="368" y="18"/>
                  </a:lnTo>
                  <a:lnTo>
                    <a:pt x="369" y="18"/>
                  </a:lnTo>
                  <a:lnTo>
                    <a:pt x="370" y="19"/>
                  </a:lnTo>
                  <a:lnTo>
                    <a:pt x="370" y="20"/>
                  </a:lnTo>
                  <a:lnTo>
                    <a:pt x="369" y="21"/>
                  </a:lnTo>
                  <a:lnTo>
                    <a:pt x="368" y="21"/>
                  </a:lnTo>
                  <a:lnTo>
                    <a:pt x="368" y="23"/>
                  </a:lnTo>
                  <a:lnTo>
                    <a:pt x="368" y="24"/>
                  </a:lnTo>
                  <a:lnTo>
                    <a:pt x="368" y="25"/>
                  </a:lnTo>
                  <a:lnTo>
                    <a:pt x="369" y="25"/>
                  </a:lnTo>
                  <a:lnTo>
                    <a:pt x="368" y="26"/>
                  </a:lnTo>
                  <a:lnTo>
                    <a:pt x="369" y="26"/>
                  </a:lnTo>
                  <a:lnTo>
                    <a:pt x="369" y="27"/>
                  </a:lnTo>
                  <a:lnTo>
                    <a:pt x="369" y="28"/>
                  </a:lnTo>
                  <a:lnTo>
                    <a:pt x="368" y="29"/>
                  </a:lnTo>
                  <a:lnTo>
                    <a:pt x="368" y="28"/>
                  </a:lnTo>
                  <a:lnTo>
                    <a:pt x="367" y="28"/>
                  </a:lnTo>
                  <a:lnTo>
                    <a:pt x="366" y="28"/>
                  </a:lnTo>
                  <a:lnTo>
                    <a:pt x="366" y="29"/>
                  </a:lnTo>
                  <a:lnTo>
                    <a:pt x="366" y="31"/>
                  </a:lnTo>
                  <a:lnTo>
                    <a:pt x="367" y="31"/>
                  </a:lnTo>
                  <a:lnTo>
                    <a:pt x="367" y="32"/>
                  </a:lnTo>
                  <a:lnTo>
                    <a:pt x="367" y="33"/>
                  </a:lnTo>
                  <a:lnTo>
                    <a:pt x="368" y="33"/>
                  </a:lnTo>
                  <a:lnTo>
                    <a:pt x="368" y="34"/>
                  </a:lnTo>
                  <a:lnTo>
                    <a:pt x="369" y="34"/>
                  </a:lnTo>
                  <a:lnTo>
                    <a:pt x="370" y="34"/>
                  </a:lnTo>
                  <a:lnTo>
                    <a:pt x="370" y="32"/>
                  </a:lnTo>
                  <a:lnTo>
                    <a:pt x="371" y="32"/>
                  </a:lnTo>
                  <a:lnTo>
                    <a:pt x="373" y="32"/>
                  </a:lnTo>
                  <a:lnTo>
                    <a:pt x="373" y="33"/>
                  </a:lnTo>
                  <a:lnTo>
                    <a:pt x="374" y="34"/>
                  </a:lnTo>
                  <a:lnTo>
                    <a:pt x="375" y="34"/>
                  </a:lnTo>
                  <a:lnTo>
                    <a:pt x="376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7" y="32"/>
                  </a:lnTo>
                  <a:lnTo>
                    <a:pt x="377" y="31"/>
                  </a:lnTo>
                  <a:lnTo>
                    <a:pt x="380" y="31"/>
                  </a:lnTo>
                  <a:lnTo>
                    <a:pt x="380" y="32"/>
                  </a:lnTo>
                  <a:lnTo>
                    <a:pt x="382" y="32"/>
                  </a:lnTo>
                  <a:lnTo>
                    <a:pt x="382" y="33"/>
                  </a:lnTo>
                  <a:lnTo>
                    <a:pt x="383" y="34"/>
                  </a:lnTo>
                  <a:lnTo>
                    <a:pt x="384" y="34"/>
                  </a:lnTo>
                  <a:lnTo>
                    <a:pt x="384" y="33"/>
                  </a:lnTo>
                  <a:lnTo>
                    <a:pt x="384" y="32"/>
                  </a:lnTo>
                  <a:lnTo>
                    <a:pt x="383" y="32"/>
                  </a:lnTo>
                  <a:lnTo>
                    <a:pt x="382" y="32"/>
                  </a:lnTo>
                  <a:lnTo>
                    <a:pt x="382" y="31"/>
                  </a:lnTo>
                  <a:lnTo>
                    <a:pt x="382" y="29"/>
                  </a:lnTo>
                  <a:lnTo>
                    <a:pt x="383" y="29"/>
                  </a:lnTo>
                  <a:lnTo>
                    <a:pt x="383" y="28"/>
                  </a:lnTo>
                  <a:lnTo>
                    <a:pt x="382" y="28"/>
                  </a:lnTo>
                  <a:lnTo>
                    <a:pt x="382" y="27"/>
                  </a:lnTo>
                  <a:lnTo>
                    <a:pt x="383" y="27"/>
                  </a:lnTo>
                  <a:lnTo>
                    <a:pt x="384" y="28"/>
                  </a:lnTo>
                  <a:lnTo>
                    <a:pt x="385" y="29"/>
                  </a:lnTo>
                  <a:lnTo>
                    <a:pt x="385" y="31"/>
                  </a:lnTo>
                  <a:lnTo>
                    <a:pt x="386" y="31"/>
                  </a:lnTo>
                  <a:lnTo>
                    <a:pt x="386" y="32"/>
                  </a:lnTo>
                  <a:lnTo>
                    <a:pt x="385" y="33"/>
                  </a:lnTo>
                  <a:lnTo>
                    <a:pt x="387" y="33"/>
                  </a:lnTo>
                  <a:lnTo>
                    <a:pt x="388" y="34"/>
                  </a:lnTo>
                  <a:lnTo>
                    <a:pt x="387" y="34"/>
                  </a:lnTo>
                  <a:lnTo>
                    <a:pt x="387" y="35"/>
                  </a:lnTo>
                  <a:lnTo>
                    <a:pt x="386" y="34"/>
                  </a:lnTo>
                  <a:lnTo>
                    <a:pt x="386" y="35"/>
                  </a:lnTo>
                  <a:lnTo>
                    <a:pt x="386" y="36"/>
                  </a:lnTo>
                  <a:lnTo>
                    <a:pt x="387" y="36"/>
                  </a:lnTo>
                  <a:lnTo>
                    <a:pt x="387" y="37"/>
                  </a:lnTo>
                  <a:lnTo>
                    <a:pt x="386" y="38"/>
                  </a:lnTo>
                  <a:lnTo>
                    <a:pt x="387" y="40"/>
                  </a:lnTo>
                  <a:lnTo>
                    <a:pt x="388" y="40"/>
                  </a:lnTo>
                  <a:lnTo>
                    <a:pt x="388" y="38"/>
                  </a:lnTo>
                  <a:lnTo>
                    <a:pt x="390" y="37"/>
                  </a:lnTo>
                  <a:lnTo>
                    <a:pt x="391" y="38"/>
                  </a:lnTo>
                  <a:lnTo>
                    <a:pt x="392" y="38"/>
                  </a:lnTo>
                  <a:lnTo>
                    <a:pt x="392" y="37"/>
                  </a:lnTo>
                  <a:lnTo>
                    <a:pt x="391" y="36"/>
                  </a:lnTo>
                  <a:lnTo>
                    <a:pt x="391" y="35"/>
                  </a:lnTo>
                  <a:lnTo>
                    <a:pt x="390" y="35"/>
                  </a:lnTo>
                  <a:lnTo>
                    <a:pt x="388" y="36"/>
                  </a:lnTo>
                  <a:lnTo>
                    <a:pt x="388" y="35"/>
                  </a:lnTo>
                  <a:lnTo>
                    <a:pt x="388" y="34"/>
                  </a:lnTo>
                  <a:lnTo>
                    <a:pt x="390" y="34"/>
                  </a:lnTo>
                  <a:lnTo>
                    <a:pt x="391" y="34"/>
                  </a:lnTo>
                  <a:lnTo>
                    <a:pt x="392" y="34"/>
                  </a:lnTo>
                  <a:lnTo>
                    <a:pt x="394" y="34"/>
                  </a:lnTo>
                  <a:lnTo>
                    <a:pt x="395" y="34"/>
                  </a:lnTo>
                  <a:lnTo>
                    <a:pt x="395" y="35"/>
                  </a:lnTo>
                  <a:lnTo>
                    <a:pt x="396" y="36"/>
                  </a:lnTo>
                  <a:lnTo>
                    <a:pt x="396" y="37"/>
                  </a:lnTo>
                  <a:lnTo>
                    <a:pt x="399" y="37"/>
                  </a:lnTo>
                  <a:lnTo>
                    <a:pt x="401" y="38"/>
                  </a:lnTo>
                  <a:lnTo>
                    <a:pt x="402" y="38"/>
                  </a:lnTo>
                  <a:lnTo>
                    <a:pt x="402" y="37"/>
                  </a:lnTo>
                  <a:lnTo>
                    <a:pt x="403" y="38"/>
                  </a:lnTo>
                  <a:lnTo>
                    <a:pt x="403" y="37"/>
                  </a:lnTo>
                  <a:lnTo>
                    <a:pt x="404" y="36"/>
                  </a:lnTo>
                  <a:lnTo>
                    <a:pt x="405" y="36"/>
                  </a:lnTo>
                  <a:lnTo>
                    <a:pt x="404" y="36"/>
                  </a:lnTo>
                  <a:lnTo>
                    <a:pt x="404" y="35"/>
                  </a:lnTo>
                  <a:lnTo>
                    <a:pt x="405" y="35"/>
                  </a:lnTo>
                  <a:lnTo>
                    <a:pt x="407" y="35"/>
                  </a:lnTo>
                  <a:lnTo>
                    <a:pt x="407" y="40"/>
                  </a:lnTo>
                  <a:lnTo>
                    <a:pt x="405" y="41"/>
                  </a:lnTo>
                  <a:lnTo>
                    <a:pt x="403" y="40"/>
                  </a:lnTo>
                  <a:lnTo>
                    <a:pt x="402" y="41"/>
                  </a:lnTo>
                  <a:lnTo>
                    <a:pt x="402" y="42"/>
                  </a:lnTo>
                  <a:lnTo>
                    <a:pt x="401" y="42"/>
                  </a:lnTo>
                  <a:lnTo>
                    <a:pt x="401" y="43"/>
                  </a:lnTo>
                  <a:lnTo>
                    <a:pt x="401" y="45"/>
                  </a:lnTo>
                  <a:lnTo>
                    <a:pt x="400" y="45"/>
                  </a:lnTo>
                  <a:lnTo>
                    <a:pt x="399" y="46"/>
                  </a:lnTo>
                  <a:lnTo>
                    <a:pt x="400" y="46"/>
                  </a:lnTo>
                  <a:lnTo>
                    <a:pt x="400" y="48"/>
                  </a:lnTo>
                  <a:lnTo>
                    <a:pt x="402" y="49"/>
                  </a:lnTo>
                  <a:lnTo>
                    <a:pt x="401" y="51"/>
                  </a:lnTo>
                  <a:lnTo>
                    <a:pt x="402" y="51"/>
                  </a:lnTo>
                  <a:lnTo>
                    <a:pt x="403" y="51"/>
                  </a:lnTo>
                  <a:lnTo>
                    <a:pt x="403" y="50"/>
                  </a:lnTo>
                  <a:lnTo>
                    <a:pt x="404" y="50"/>
                  </a:lnTo>
                  <a:lnTo>
                    <a:pt x="404" y="49"/>
                  </a:lnTo>
                  <a:lnTo>
                    <a:pt x="404" y="48"/>
                  </a:lnTo>
                  <a:lnTo>
                    <a:pt x="405" y="48"/>
                  </a:lnTo>
                  <a:lnTo>
                    <a:pt x="405" y="46"/>
                  </a:lnTo>
                  <a:lnTo>
                    <a:pt x="407" y="46"/>
                  </a:lnTo>
                  <a:lnTo>
                    <a:pt x="408" y="48"/>
                  </a:lnTo>
                  <a:lnTo>
                    <a:pt x="409" y="46"/>
                  </a:lnTo>
                  <a:lnTo>
                    <a:pt x="410" y="46"/>
                  </a:lnTo>
                  <a:lnTo>
                    <a:pt x="411" y="46"/>
                  </a:lnTo>
                  <a:lnTo>
                    <a:pt x="412" y="46"/>
                  </a:lnTo>
                  <a:lnTo>
                    <a:pt x="412" y="48"/>
                  </a:lnTo>
                  <a:lnTo>
                    <a:pt x="413" y="48"/>
                  </a:lnTo>
                  <a:lnTo>
                    <a:pt x="414" y="48"/>
                  </a:lnTo>
                  <a:lnTo>
                    <a:pt x="414" y="49"/>
                  </a:lnTo>
                  <a:lnTo>
                    <a:pt x="416" y="50"/>
                  </a:lnTo>
                  <a:lnTo>
                    <a:pt x="417" y="51"/>
                  </a:lnTo>
                  <a:lnTo>
                    <a:pt x="417" y="50"/>
                  </a:lnTo>
                  <a:lnTo>
                    <a:pt x="418" y="48"/>
                  </a:lnTo>
                  <a:lnTo>
                    <a:pt x="417" y="48"/>
                  </a:lnTo>
                  <a:lnTo>
                    <a:pt x="417" y="46"/>
                  </a:lnTo>
                  <a:lnTo>
                    <a:pt x="417" y="45"/>
                  </a:lnTo>
                  <a:lnTo>
                    <a:pt x="418" y="45"/>
                  </a:lnTo>
                  <a:lnTo>
                    <a:pt x="420" y="45"/>
                  </a:lnTo>
                  <a:lnTo>
                    <a:pt x="420" y="43"/>
                  </a:lnTo>
                  <a:lnTo>
                    <a:pt x="421" y="43"/>
                  </a:lnTo>
                  <a:lnTo>
                    <a:pt x="422" y="42"/>
                  </a:lnTo>
                  <a:lnTo>
                    <a:pt x="422" y="41"/>
                  </a:lnTo>
                  <a:lnTo>
                    <a:pt x="424" y="41"/>
                  </a:lnTo>
                  <a:lnTo>
                    <a:pt x="425" y="41"/>
                  </a:lnTo>
                  <a:lnTo>
                    <a:pt x="426" y="42"/>
                  </a:lnTo>
                  <a:lnTo>
                    <a:pt x="428" y="41"/>
                  </a:lnTo>
                  <a:lnTo>
                    <a:pt x="430" y="38"/>
                  </a:lnTo>
                  <a:lnTo>
                    <a:pt x="433" y="37"/>
                  </a:lnTo>
                  <a:lnTo>
                    <a:pt x="432" y="35"/>
                  </a:lnTo>
                  <a:lnTo>
                    <a:pt x="433" y="35"/>
                  </a:lnTo>
                  <a:lnTo>
                    <a:pt x="433" y="34"/>
                  </a:lnTo>
                  <a:lnTo>
                    <a:pt x="435" y="34"/>
                  </a:lnTo>
                  <a:lnTo>
                    <a:pt x="436" y="34"/>
                  </a:lnTo>
                  <a:lnTo>
                    <a:pt x="437" y="34"/>
                  </a:lnTo>
                  <a:lnTo>
                    <a:pt x="438" y="33"/>
                  </a:lnTo>
                  <a:lnTo>
                    <a:pt x="442" y="32"/>
                  </a:lnTo>
                  <a:lnTo>
                    <a:pt x="443" y="31"/>
                  </a:lnTo>
                  <a:lnTo>
                    <a:pt x="443" y="29"/>
                  </a:lnTo>
                  <a:lnTo>
                    <a:pt x="444" y="28"/>
                  </a:lnTo>
                  <a:lnTo>
                    <a:pt x="447" y="28"/>
                  </a:lnTo>
                  <a:lnTo>
                    <a:pt x="449" y="28"/>
                  </a:lnTo>
                  <a:lnTo>
                    <a:pt x="450" y="28"/>
                  </a:lnTo>
                  <a:lnTo>
                    <a:pt x="450" y="27"/>
                  </a:lnTo>
                  <a:lnTo>
                    <a:pt x="451" y="27"/>
                  </a:lnTo>
                  <a:lnTo>
                    <a:pt x="451" y="26"/>
                  </a:lnTo>
                  <a:lnTo>
                    <a:pt x="452" y="26"/>
                  </a:lnTo>
                  <a:lnTo>
                    <a:pt x="453" y="25"/>
                  </a:lnTo>
                  <a:lnTo>
                    <a:pt x="454" y="25"/>
                  </a:lnTo>
                  <a:lnTo>
                    <a:pt x="454" y="26"/>
                  </a:lnTo>
                  <a:lnTo>
                    <a:pt x="453" y="26"/>
                  </a:lnTo>
                  <a:lnTo>
                    <a:pt x="452" y="27"/>
                  </a:lnTo>
                  <a:lnTo>
                    <a:pt x="453" y="28"/>
                  </a:lnTo>
                  <a:lnTo>
                    <a:pt x="453" y="29"/>
                  </a:lnTo>
                  <a:lnTo>
                    <a:pt x="453" y="31"/>
                  </a:lnTo>
                  <a:lnTo>
                    <a:pt x="452" y="31"/>
                  </a:lnTo>
                  <a:lnTo>
                    <a:pt x="452" y="32"/>
                  </a:lnTo>
                  <a:lnTo>
                    <a:pt x="452" y="33"/>
                  </a:lnTo>
                  <a:lnTo>
                    <a:pt x="451" y="33"/>
                  </a:lnTo>
                  <a:lnTo>
                    <a:pt x="451" y="34"/>
                  </a:lnTo>
                  <a:lnTo>
                    <a:pt x="450" y="34"/>
                  </a:lnTo>
                  <a:lnTo>
                    <a:pt x="447" y="33"/>
                  </a:lnTo>
                  <a:lnTo>
                    <a:pt x="446" y="33"/>
                  </a:lnTo>
                  <a:lnTo>
                    <a:pt x="447" y="36"/>
                  </a:lnTo>
                  <a:lnTo>
                    <a:pt x="449" y="37"/>
                  </a:lnTo>
                  <a:lnTo>
                    <a:pt x="450" y="38"/>
                  </a:lnTo>
                  <a:lnTo>
                    <a:pt x="452" y="41"/>
                  </a:lnTo>
                  <a:lnTo>
                    <a:pt x="454" y="43"/>
                  </a:lnTo>
                  <a:lnTo>
                    <a:pt x="458" y="45"/>
                  </a:lnTo>
                  <a:lnTo>
                    <a:pt x="460" y="48"/>
                  </a:lnTo>
                  <a:lnTo>
                    <a:pt x="462" y="50"/>
                  </a:lnTo>
                  <a:lnTo>
                    <a:pt x="464" y="51"/>
                  </a:lnTo>
                  <a:lnTo>
                    <a:pt x="467" y="53"/>
                  </a:lnTo>
                  <a:lnTo>
                    <a:pt x="469" y="56"/>
                  </a:lnTo>
                  <a:lnTo>
                    <a:pt x="470" y="58"/>
                  </a:lnTo>
                  <a:lnTo>
                    <a:pt x="471" y="60"/>
                  </a:lnTo>
                  <a:lnTo>
                    <a:pt x="472" y="62"/>
                  </a:lnTo>
                  <a:lnTo>
                    <a:pt x="475" y="66"/>
                  </a:lnTo>
                  <a:lnTo>
                    <a:pt x="476" y="68"/>
                  </a:lnTo>
                  <a:lnTo>
                    <a:pt x="478" y="71"/>
                  </a:lnTo>
                  <a:lnTo>
                    <a:pt x="479" y="75"/>
                  </a:lnTo>
                  <a:lnTo>
                    <a:pt x="481" y="79"/>
                  </a:lnTo>
                  <a:lnTo>
                    <a:pt x="484" y="83"/>
                  </a:lnTo>
                  <a:lnTo>
                    <a:pt x="486" y="86"/>
                  </a:lnTo>
                  <a:lnTo>
                    <a:pt x="487" y="90"/>
                  </a:lnTo>
                  <a:lnTo>
                    <a:pt x="489" y="93"/>
                  </a:lnTo>
                  <a:lnTo>
                    <a:pt x="489" y="94"/>
                  </a:lnTo>
                  <a:lnTo>
                    <a:pt x="491" y="95"/>
                  </a:lnTo>
                  <a:lnTo>
                    <a:pt x="493" y="99"/>
                  </a:lnTo>
                  <a:lnTo>
                    <a:pt x="494" y="102"/>
                  </a:lnTo>
                  <a:lnTo>
                    <a:pt x="495" y="104"/>
                  </a:lnTo>
                  <a:lnTo>
                    <a:pt x="496" y="108"/>
                  </a:lnTo>
                  <a:lnTo>
                    <a:pt x="497" y="110"/>
                  </a:lnTo>
                  <a:lnTo>
                    <a:pt x="498" y="111"/>
                  </a:lnTo>
                  <a:lnTo>
                    <a:pt x="500" y="113"/>
                  </a:lnTo>
                  <a:lnTo>
                    <a:pt x="500" y="115"/>
                  </a:lnTo>
                  <a:lnTo>
                    <a:pt x="500" y="116"/>
                  </a:lnTo>
                  <a:lnTo>
                    <a:pt x="501" y="116"/>
                  </a:lnTo>
                  <a:lnTo>
                    <a:pt x="501" y="117"/>
                  </a:lnTo>
                  <a:lnTo>
                    <a:pt x="502" y="117"/>
                  </a:lnTo>
                  <a:lnTo>
                    <a:pt x="501" y="115"/>
                  </a:lnTo>
                  <a:lnTo>
                    <a:pt x="501" y="113"/>
                  </a:lnTo>
                  <a:lnTo>
                    <a:pt x="502" y="115"/>
                  </a:lnTo>
                  <a:lnTo>
                    <a:pt x="503" y="115"/>
                  </a:lnTo>
                  <a:lnTo>
                    <a:pt x="503" y="113"/>
                  </a:lnTo>
                  <a:lnTo>
                    <a:pt x="504" y="113"/>
                  </a:lnTo>
                  <a:lnTo>
                    <a:pt x="504" y="112"/>
                  </a:lnTo>
                  <a:lnTo>
                    <a:pt x="505" y="112"/>
                  </a:lnTo>
                  <a:lnTo>
                    <a:pt x="506" y="112"/>
                  </a:lnTo>
                  <a:lnTo>
                    <a:pt x="506" y="111"/>
                  </a:lnTo>
                  <a:lnTo>
                    <a:pt x="508" y="111"/>
                  </a:lnTo>
                  <a:lnTo>
                    <a:pt x="508" y="110"/>
                  </a:lnTo>
                  <a:lnTo>
                    <a:pt x="508" y="109"/>
                  </a:lnTo>
                  <a:lnTo>
                    <a:pt x="506" y="108"/>
                  </a:lnTo>
                  <a:lnTo>
                    <a:pt x="506" y="107"/>
                  </a:lnTo>
                  <a:lnTo>
                    <a:pt x="506" y="105"/>
                  </a:lnTo>
                  <a:lnTo>
                    <a:pt x="508" y="105"/>
                  </a:lnTo>
                  <a:lnTo>
                    <a:pt x="509" y="105"/>
                  </a:lnTo>
                  <a:lnTo>
                    <a:pt x="510" y="105"/>
                  </a:lnTo>
                  <a:lnTo>
                    <a:pt x="510" y="104"/>
                  </a:lnTo>
                  <a:lnTo>
                    <a:pt x="510" y="103"/>
                  </a:lnTo>
                  <a:lnTo>
                    <a:pt x="511" y="103"/>
                  </a:lnTo>
                  <a:lnTo>
                    <a:pt x="512" y="104"/>
                  </a:lnTo>
                  <a:lnTo>
                    <a:pt x="513" y="104"/>
                  </a:lnTo>
                  <a:lnTo>
                    <a:pt x="513" y="103"/>
                  </a:lnTo>
                  <a:lnTo>
                    <a:pt x="514" y="103"/>
                  </a:lnTo>
                  <a:lnTo>
                    <a:pt x="514" y="104"/>
                  </a:lnTo>
                  <a:lnTo>
                    <a:pt x="514" y="105"/>
                  </a:lnTo>
                  <a:lnTo>
                    <a:pt x="516" y="107"/>
                  </a:lnTo>
                  <a:lnTo>
                    <a:pt x="517" y="107"/>
                  </a:lnTo>
                  <a:lnTo>
                    <a:pt x="517" y="105"/>
                  </a:lnTo>
                  <a:lnTo>
                    <a:pt x="518" y="105"/>
                  </a:lnTo>
                  <a:lnTo>
                    <a:pt x="518" y="107"/>
                  </a:lnTo>
                  <a:lnTo>
                    <a:pt x="518" y="108"/>
                  </a:lnTo>
                  <a:lnTo>
                    <a:pt x="517" y="110"/>
                  </a:lnTo>
                  <a:lnTo>
                    <a:pt x="516" y="111"/>
                  </a:lnTo>
                  <a:lnTo>
                    <a:pt x="517" y="112"/>
                  </a:lnTo>
                  <a:lnTo>
                    <a:pt x="518" y="112"/>
                  </a:lnTo>
                  <a:lnTo>
                    <a:pt x="519" y="111"/>
                  </a:lnTo>
                  <a:lnTo>
                    <a:pt x="521" y="111"/>
                  </a:lnTo>
                  <a:lnTo>
                    <a:pt x="521" y="112"/>
                  </a:lnTo>
                  <a:lnTo>
                    <a:pt x="521" y="113"/>
                  </a:lnTo>
                  <a:lnTo>
                    <a:pt x="522" y="113"/>
                  </a:lnTo>
                  <a:lnTo>
                    <a:pt x="522" y="115"/>
                  </a:lnTo>
                  <a:lnTo>
                    <a:pt x="521" y="116"/>
                  </a:lnTo>
                  <a:lnTo>
                    <a:pt x="521" y="117"/>
                  </a:lnTo>
                  <a:lnTo>
                    <a:pt x="522" y="117"/>
                  </a:lnTo>
                  <a:lnTo>
                    <a:pt x="526" y="117"/>
                  </a:lnTo>
                  <a:lnTo>
                    <a:pt x="526" y="116"/>
                  </a:lnTo>
                  <a:lnTo>
                    <a:pt x="527" y="116"/>
                  </a:lnTo>
                  <a:lnTo>
                    <a:pt x="528" y="116"/>
                  </a:lnTo>
                  <a:lnTo>
                    <a:pt x="529" y="116"/>
                  </a:lnTo>
                  <a:lnTo>
                    <a:pt x="530" y="116"/>
                  </a:lnTo>
                  <a:lnTo>
                    <a:pt x="530" y="117"/>
                  </a:lnTo>
                  <a:lnTo>
                    <a:pt x="531" y="117"/>
                  </a:lnTo>
                  <a:lnTo>
                    <a:pt x="533" y="118"/>
                  </a:lnTo>
                  <a:lnTo>
                    <a:pt x="534" y="117"/>
                  </a:lnTo>
                  <a:lnTo>
                    <a:pt x="535" y="117"/>
                  </a:lnTo>
                  <a:lnTo>
                    <a:pt x="536" y="117"/>
                  </a:lnTo>
                  <a:lnTo>
                    <a:pt x="537" y="117"/>
                  </a:lnTo>
                  <a:lnTo>
                    <a:pt x="539" y="116"/>
                  </a:lnTo>
                  <a:lnTo>
                    <a:pt x="540" y="116"/>
                  </a:lnTo>
                  <a:lnTo>
                    <a:pt x="540" y="115"/>
                  </a:lnTo>
                  <a:lnTo>
                    <a:pt x="540" y="113"/>
                  </a:lnTo>
                  <a:lnTo>
                    <a:pt x="540" y="112"/>
                  </a:lnTo>
                  <a:lnTo>
                    <a:pt x="542" y="112"/>
                  </a:lnTo>
                  <a:lnTo>
                    <a:pt x="543" y="113"/>
                  </a:lnTo>
                  <a:lnTo>
                    <a:pt x="545" y="113"/>
                  </a:lnTo>
                  <a:lnTo>
                    <a:pt x="546" y="112"/>
                  </a:lnTo>
                  <a:lnTo>
                    <a:pt x="546" y="111"/>
                  </a:lnTo>
                  <a:lnTo>
                    <a:pt x="547" y="111"/>
                  </a:lnTo>
                  <a:lnTo>
                    <a:pt x="548" y="111"/>
                  </a:lnTo>
                  <a:lnTo>
                    <a:pt x="550" y="110"/>
                  </a:lnTo>
                  <a:lnTo>
                    <a:pt x="552" y="111"/>
                  </a:lnTo>
                  <a:lnTo>
                    <a:pt x="553" y="112"/>
                  </a:lnTo>
                  <a:lnTo>
                    <a:pt x="554" y="112"/>
                  </a:lnTo>
                  <a:lnTo>
                    <a:pt x="555" y="113"/>
                  </a:lnTo>
                  <a:lnTo>
                    <a:pt x="556" y="113"/>
                  </a:lnTo>
                  <a:lnTo>
                    <a:pt x="558" y="113"/>
                  </a:lnTo>
                  <a:lnTo>
                    <a:pt x="559" y="115"/>
                  </a:lnTo>
                  <a:lnTo>
                    <a:pt x="559" y="116"/>
                  </a:lnTo>
                  <a:lnTo>
                    <a:pt x="560" y="116"/>
                  </a:lnTo>
                  <a:lnTo>
                    <a:pt x="560" y="117"/>
                  </a:lnTo>
                  <a:lnTo>
                    <a:pt x="560" y="118"/>
                  </a:lnTo>
                  <a:lnTo>
                    <a:pt x="561" y="119"/>
                  </a:lnTo>
                  <a:lnTo>
                    <a:pt x="562" y="119"/>
                  </a:lnTo>
                  <a:lnTo>
                    <a:pt x="562" y="120"/>
                  </a:lnTo>
                  <a:lnTo>
                    <a:pt x="562" y="121"/>
                  </a:lnTo>
                  <a:lnTo>
                    <a:pt x="563" y="121"/>
                  </a:lnTo>
                  <a:lnTo>
                    <a:pt x="563" y="123"/>
                  </a:lnTo>
                  <a:lnTo>
                    <a:pt x="563" y="124"/>
                  </a:lnTo>
                  <a:lnTo>
                    <a:pt x="563" y="125"/>
                  </a:lnTo>
                  <a:lnTo>
                    <a:pt x="563" y="126"/>
                  </a:lnTo>
                  <a:lnTo>
                    <a:pt x="563" y="127"/>
                  </a:lnTo>
                  <a:lnTo>
                    <a:pt x="564" y="128"/>
                  </a:lnTo>
                  <a:lnTo>
                    <a:pt x="564" y="129"/>
                  </a:lnTo>
                  <a:lnTo>
                    <a:pt x="565" y="129"/>
                  </a:lnTo>
                  <a:lnTo>
                    <a:pt x="567" y="128"/>
                  </a:lnTo>
                  <a:lnTo>
                    <a:pt x="568" y="129"/>
                  </a:lnTo>
                  <a:lnTo>
                    <a:pt x="569" y="129"/>
                  </a:lnTo>
                  <a:lnTo>
                    <a:pt x="570" y="129"/>
                  </a:lnTo>
                  <a:lnTo>
                    <a:pt x="570" y="130"/>
                  </a:lnTo>
                  <a:lnTo>
                    <a:pt x="571" y="130"/>
                  </a:lnTo>
                  <a:lnTo>
                    <a:pt x="572" y="130"/>
                  </a:lnTo>
                  <a:lnTo>
                    <a:pt x="572" y="132"/>
                  </a:lnTo>
                  <a:lnTo>
                    <a:pt x="573" y="132"/>
                  </a:lnTo>
                  <a:lnTo>
                    <a:pt x="575" y="133"/>
                  </a:lnTo>
                  <a:lnTo>
                    <a:pt x="576" y="133"/>
                  </a:lnTo>
                  <a:lnTo>
                    <a:pt x="576" y="134"/>
                  </a:lnTo>
                  <a:lnTo>
                    <a:pt x="575" y="134"/>
                  </a:lnTo>
                  <a:lnTo>
                    <a:pt x="575" y="135"/>
                  </a:lnTo>
                  <a:lnTo>
                    <a:pt x="575" y="136"/>
                  </a:lnTo>
                  <a:lnTo>
                    <a:pt x="576" y="136"/>
                  </a:lnTo>
                  <a:lnTo>
                    <a:pt x="576" y="137"/>
                  </a:lnTo>
                  <a:lnTo>
                    <a:pt x="576" y="138"/>
                  </a:lnTo>
                  <a:lnTo>
                    <a:pt x="577" y="140"/>
                  </a:lnTo>
                  <a:lnTo>
                    <a:pt x="578" y="141"/>
                  </a:lnTo>
                  <a:lnTo>
                    <a:pt x="578" y="143"/>
                  </a:lnTo>
                  <a:lnTo>
                    <a:pt x="579" y="144"/>
                  </a:lnTo>
                  <a:lnTo>
                    <a:pt x="579" y="143"/>
                  </a:lnTo>
                  <a:lnTo>
                    <a:pt x="580" y="143"/>
                  </a:lnTo>
                  <a:lnTo>
                    <a:pt x="581" y="143"/>
                  </a:lnTo>
                  <a:lnTo>
                    <a:pt x="582" y="144"/>
                  </a:lnTo>
                  <a:lnTo>
                    <a:pt x="582" y="143"/>
                  </a:lnTo>
                  <a:lnTo>
                    <a:pt x="584" y="143"/>
                  </a:lnTo>
                  <a:lnTo>
                    <a:pt x="585" y="143"/>
                  </a:lnTo>
                  <a:lnTo>
                    <a:pt x="585" y="144"/>
                  </a:lnTo>
                  <a:lnTo>
                    <a:pt x="586" y="144"/>
                  </a:lnTo>
                  <a:lnTo>
                    <a:pt x="587" y="144"/>
                  </a:lnTo>
                  <a:lnTo>
                    <a:pt x="587" y="145"/>
                  </a:lnTo>
                  <a:lnTo>
                    <a:pt x="587" y="144"/>
                  </a:lnTo>
                  <a:lnTo>
                    <a:pt x="588" y="144"/>
                  </a:lnTo>
                  <a:lnTo>
                    <a:pt x="589" y="144"/>
                  </a:lnTo>
                  <a:lnTo>
                    <a:pt x="589" y="145"/>
                  </a:lnTo>
                  <a:lnTo>
                    <a:pt x="589" y="146"/>
                  </a:lnTo>
                  <a:lnTo>
                    <a:pt x="589" y="145"/>
                  </a:lnTo>
                  <a:lnTo>
                    <a:pt x="590" y="145"/>
                  </a:lnTo>
                  <a:lnTo>
                    <a:pt x="592" y="145"/>
                  </a:lnTo>
                  <a:lnTo>
                    <a:pt x="593" y="146"/>
                  </a:lnTo>
                  <a:lnTo>
                    <a:pt x="593" y="145"/>
                  </a:lnTo>
                  <a:lnTo>
                    <a:pt x="594" y="144"/>
                  </a:lnTo>
                  <a:lnTo>
                    <a:pt x="595" y="143"/>
                  </a:lnTo>
                  <a:lnTo>
                    <a:pt x="596" y="143"/>
                  </a:lnTo>
                  <a:lnTo>
                    <a:pt x="597" y="142"/>
                  </a:lnTo>
                  <a:lnTo>
                    <a:pt x="597" y="141"/>
                  </a:lnTo>
                  <a:lnTo>
                    <a:pt x="598" y="140"/>
                  </a:lnTo>
                  <a:lnTo>
                    <a:pt x="600" y="138"/>
                  </a:lnTo>
                  <a:lnTo>
                    <a:pt x="601" y="140"/>
                  </a:lnTo>
                  <a:lnTo>
                    <a:pt x="602" y="140"/>
                  </a:lnTo>
                  <a:lnTo>
                    <a:pt x="601" y="140"/>
                  </a:lnTo>
                  <a:lnTo>
                    <a:pt x="601" y="141"/>
                  </a:lnTo>
                  <a:lnTo>
                    <a:pt x="602" y="141"/>
                  </a:lnTo>
                  <a:lnTo>
                    <a:pt x="601" y="142"/>
                  </a:lnTo>
                  <a:lnTo>
                    <a:pt x="600" y="142"/>
                  </a:lnTo>
                  <a:lnTo>
                    <a:pt x="600" y="143"/>
                  </a:lnTo>
                  <a:lnTo>
                    <a:pt x="598" y="143"/>
                  </a:lnTo>
                  <a:lnTo>
                    <a:pt x="598" y="144"/>
                  </a:lnTo>
                  <a:lnTo>
                    <a:pt x="600" y="144"/>
                  </a:lnTo>
                  <a:lnTo>
                    <a:pt x="601" y="144"/>
                  </a:lnTo>
                  <a:lnTo>
                    <a:pt x="602" y="145"/>
                  </a:lnTo>
                  <a:lnTo>
                    <a:pt x="602" y="146"/>
                  </a:lnTo>
                  <a:lnTo>
                    <a:pt x="602" y="148"/>
                  </a:lnTo>
                  <a:lnTo>
                    <a:pt x="603" y="148"/>
                  </a:lnTo>
                  <a:lnTo>
                    <a:pt x="604" y="148"/>
                  </a:lnTo>
                  <a:lnTo>
                    <a:pt x="604" y="149"/>
                  </a:lnTo>
                  <a:lnTo>
                    <a:pt x="603" y="149"/>
                  </a:lnTo>
                  <a:lnTo>
                    <a:pt x="604" y="150"/>
                  </a:lnTo>
                  <a:lnTo>
                    <a:pt x="605" y="151"/>
                  </a:lnTo>
                  <a:lnTo>
                    <a:pt x="605" y="152"/>
                  </a:lnTo>
                  <a:lnTo>
                    <a:pt x="606" y="152"/>
                  </a:lnTo>
                  <a:lnTo>
                    <a:pt x="607" y="151"/>
                  </a:lnTo>
                  <a:lnTo>
                    <a:pt x="607" y="152"/>
                  </a:lnTo>
                  <a:lnTo>
                    <a:pt x="609" y="152"/>
                  </a:lnTo>
                  <a:lnTo>
                    <a:pt x="609" y="153"/>
                  </a:lnTo>
                  <a:lnTo>
                    <a:pt x="610" y="154"/>
                  </a:lnTo>
                  <a:lnTo>
                    <a:pt x="610" y="155"/>
                  </a:lnTo>
                  <a:lnTo>
                    <a:pt x="607" y="154"/>
                  </a:lnTo>
                  <a:lnTo>
                    <a:pt x="606" y="154"/>
                  </a:lnTo>
                  <a:lnTo>
                    <a:pt x="604" y="154"/>
                  </a:lnTo>
                  <a:lnTo>
                    <a:pt x="603" y="154"/>
                  </a:lnTo>
                  <a:lnTo>
                    <a:pt x="602" y="155"/>
                  </a:lnTo>
                  <a:lnTo>
                    <a:pt x="602" y="157"/>
                  </a:lnTo>
                  <a:lnTo>
                    <a:pt x="601" y="157"/>
                  </a:lnTo>
                  <a:lnTo>
                    <a:pt x="601" y="158"/>
                  </a:lnTo>
                  <a:lnTo>
                    <a:pt x="601" y="159"/>
                  </a:lnTo>
                  <a:lnTo>
                    <a:pt x="601" y="160"/>
                  </a:lnTo>
                  <a:lnTo>
                    <a:pt x="602" y="160"/>
                  </a:lnTo>
                  <a:lnTo>
                    <a:pt x="602" y="161"/>
                  </a:lnTo>
                  <a:lnTo>
                    <a:pt x="601" y="161"/>
                  </a:lnTo>
                  <a:lnTo>
                    <a:pt x="601" y="162"/>
                  </a:lnTo>
                  <a:lnTo>
                    <a:pt x="601" y="163"/>
                  </a:lnTo>
                  <a:lnTo>
                    <a:pt x="600" y="166"/>
                  </a:lnTo>
                  <a:lnTo>
                    <a:pt x="598" y="167"/>
                  </a:lnTo>
                  <a:lnTo>
                    <a:pt x="598" y="168"/>
                  </a:lnTo>
                  <a:lnTo>
                    <a:pt x="596" y="169"/>
                  </a:lnTo>
                  <a:lnTo>
                    <a:pt x="595" y="168"/>
                  </a:lnTo>
                  <a:lnTo>
                    <a:pt x="595" y="169"/>
                  </a:lnTo>
                  <a:lnTo>
                    <a:pt x="594" y="169"/>
                  </a:lnTo>
                  <a:lnTo>
                    <a:pt x="594" y="170"/>
                  </a:lnTo>
                  <a:lnTo>
                    <a:pt x="593" y="170"/>
                  </a:lnTo>
                  <a:lnTo>
                    <a:pt x="590" y="170"/>
                  </a:lnTo>
                  <a:lnTo>
                    <a:pt x="587" y="170"/>
                  </a:lnTo>
                  <a:lnTo>
                    <a:pt x="586" y="170"/>
                  </a:lnTo>
                  <a:lnTo>
                    <a:pt x="586" y="171"/>
                  </a:lnTo>
                  <a:lnTo>
                    <a:pt x="584" y="176"/>
                  </a:lnTo>
                  <a:lnTo>
                    <a:pt x="584" y="179"/>
                  </a:lnTo>
                  <a:lnTo>
                    <a:pt x="582" y="180"/>
                  </a:lnTo>
                  <a:lnTo>
                    <a:pt x="582" y="182"/>
                  </a:lnTo>
                  <a:lnTo>
                    <a:pt x="584" y="188"/>
                  </a:lnTo>
                  <a:lnTo>
                    <a:pt x="584" y="190"/>
                  </a:lnTo>
                  <a:lnTo>
                    <a:pt x="584" y="191"/>
                  </a:lnTo>
                  <a:lnTo>
                    <a:pt x="584" y="192"/>
                  </a:lnTo>
                  <a:lnTo>
                    <a:pt x="585" y="193"/>
                  </a:lnTo>
                  <a:lnTo>
                    <a:pt x="585" y="194"/>
                  </a:lnTo>
                  <a:lnTo>
                    <a:pt x="585" y="195"/>
                  </a:lnTo>
                  <a:lnTo>
                    <a:pt x="585" y="196"/>
                  </a:lnTo>
                  <a:lnTo>
                    <a:pt x="585" y="197"/>
                  </a:lnTo>
                  <a:lnTo>
                    <a:pt x="584" y="197"/>
                  </a:lnTo>
                  <a:lnTo>
                    <a:pt x="584" y="199"/>
                  </a:lnTo>
                  <a:lnTo>
                    <a:pt x="582" y="199"/>
                  </a:lnTo>
                  <a:lnTo>
                    <a:pt x="582" y="200"/>
                  </a:lnTo>
                  <a:lnTo>
                    <a:pt x="582" y="201"/>
                  </a:lnTo>
                  <a:lnTo>
                    <a:pt x="581" y="201"/>
                  </a:lnTo>
                  <a:lnTo>
                    <a:pt x="579" y="201"/>
                  </a:lnTo>
                  <a:lnTo>
                    <a:pt x="578" y="201"/>
                  </a:lnTo>
                  <a:lnTo>
                    <a:pt x="578" y="202"/>
                  </a:lnTo>
                  <a:lnTo>
                    <a:pt x="577" y="202"/>
                  </a:lnTo>
                  <a:lnTo>
                    <a:pt x="576" y="203"/>
                  </a:lnTo>
                  <a:lnTo>
                    <a:pt x="575" y="203"/>
                  </a:lnTo>
                  <a:lnTo>
                    <a:pt x="575" y="204"/>
                  </a:lnTo>
                  <a:lnTo>
                    <a:pt x="573" y="205"/>
                  </a:lnTo>
                  <a:lnTo>
                    <a:pt x="572" y="205"/>
                  </a:lnTo>
                  <a:lnTo>
                    <a:pt x="571" y="205"/>
                  </a:lnTo>
                  <a:lnTo>
                    <a:pt x="571" y="204"/>
                  </a:lnTo>
                  <a:lnTo>
                    <a:pt x="571" y="203"/>
                  </a:lnTo>
                  <a:lnTo>
                    <a:pt x="570" y="202"/>
                  </a:lnTo>
                  <a:lnTo>
                    <a:pt x="569" y="202"/>
                  </a:lnTo>
                  <a:lnTo>
                    <a:pt x="568" y="202"/>
                  </a:lnTo>
                  <a:lnTo>
                    <a:pt x="567" y="202"/>
                  </a:lnTo>
                  <a:lnTo>
                    <a:pt x="565" y="202"/>
                  </a:lnTo>
                  <a:lnTo>
                    <a:pt x="564" y="202"/>
                  </a:lnTo>
                  <a:lnTo>
                    <a:pt x="562" y="202"/>
                  </a:lnTo>
                  <a:lnTo>
                    <a:pt x="561" y="202"/>
                  </a:lnTo>
                  <a:lnTo>
                    <a:pt x="560" y="202"/>
                  </a:lnTo>
                  <a:lnTo>
                    <a:pt x="559" y="202"/>
                  </a:lnTo>
                  <a:lnTo>
                    <a:pt x="553" y="200"/>
                  </a:lnTo>
                  <a:lnTo>
                    <a:pt x="551" y="199"/>
                  </a:lnTo>
                  <a:lnTo>
                    <a:pt x="550" y="199"/>
                  </a:lnTo>
                  <a:lnTo>
                    <a:pt x="548" y="197"/>
                  </a:lnTo>
                  <a:lnTo>
                    <a:pt x="547" y="197"/>
                  </a:lnTo>
                  <a:lnTo>
                    <a:pt x="547" y="196"/>
                  </a:lnTo>
                  <a:lnTo>
                    <a:pt x="546" y="196"/>
                  </a:lnTo>
                  <a:lnTo>
                    <a:pt x="545" y="197"/>
                  </a:lnTo>
                  <a:lnTo>
                    <a:pt x="545" y="199"/>
                  </a:lnTo>
                  <a:lnTo>
                    <a:pt x="545" y="200"/>
                  </a:lnTo>
                  <a:lnTo>
                    <a:pt x="545" y="201"/>
                  </a:lnTo>
                  <a:lnTo>
                    <a:pt x="545" y="202"/>
                  </a:lnTo>
                  <a:lnTo>
                    <a:pt x="545" y="203"/>
                  </a:lnTo>
                  <a:lnTo>
                    <a:pt x="543" y="208"/>
                  </a:lnTo>
                  <a:lnTo>
                    <a:pt x="542" y="212"/>
                  </a:lnTo>
                  <a:lnTo>
                    <a:pt x="540" y="213"/>
                  </a:lnTo>
                  <a:lnTo>
                    <a:pt x="540" y="215"/>
                  </a:lnTo>
                  <a:lnTo>
                    <a:pt x="540" y="216"/>
                  </a:lnTo>
                  <a:lnTo>
                    <a:pt x="539" y="218"/>
                  </a:lnTo>
                  <a:lnTo>
                    <a:pt x="538" y="219"/>
                  </a:lnTo>
                  <a:lnTo>
                    <a:pt x="538" y="220"/>
                  </a:lnTo>
                  <a:lnTo>
                    <a:pt x="538" y="224"/>
                  </a:lnTo>
                  <a:lnTo>
                    <a:pt x="537" y="226"/>
                  </a:lnTo>
                  <a:lnTo>
                    <a:pt x="537" y="227"/>
                  </a:lnTo>
                  <a:lnTo>
                    <a:pt x="536" y="229"/>
                  </a:lnTo>
                  <a:lnTo>
                    <a:pt x="535" y="232"/>
                  </a:lnTo>
                  <a:lnTo>
                    <a:pt x="535" y="233"/>
                  </a:lnTo>
                  <a:lnTo>
                    <a:pt x="535" y="234"/>
                  </a:lnTo>
                  <a:lnTo>
                    <a:pt x="536" y="235"/>
                  </a:lnTo>
                  <a:lnTo>
                    <a:pt x="538" y="235"/>
                  </a:lnTo>
                  <a:lnTo>
                    <a:pt x="539" y="235"/>
                  </a:lnTo>
                  <a:lnTo>
                    <a:pt x="539" y="236"/>
                  </a:lnTo>
                  <a:lnTo>
                    <a:pt x="539" y="237"/>
                  </a:lnTo>
                  <a:lnTo>
                    <a:pt x="539" y="240"/>
                  </a:lnTo>
                  <a:lnTo>
                    <a:pt x="539" y="241"/>
                  </a:lnTo>
                  <a:lnTo>
                    <a:pt x="538" y="242"/>
                  </a:lnTo>
                  <a:lnTo>
                    <a:pt x="537" y="242"/>
                  </a:lnTo>
                  <a:lnTo>
                    <a:pt x="535" y="241"/>
                  </a:lnTo>
                  <a:lnTo>
                    <a:pt x="535" y="240"/>
                  </a:lnTo>
                  <a:lnTo>
                    <a:pt x="534" y="240"/>
                  </a:lnTo>
                  <a:lnTo>
                    <a:pt x="533" y="240"/>
                  </a:lnTo>
                  <a:lnTo>
                    <a:pt x="530" y="242"/>
                  </a:lnTo>
                  <a:lnTo>
                    <a:pt x="529" y="242"/>
                  </a:lnTo>
                  <a:lnTo>
                    <a:pt x="528" y="241"/>
                  </a:lnTo>
                  <a:lnTo>
                    <a:pt x="527" y="241"/>
                  </a:lnTo>
                  <a:lnTo>
                    <a:pt x="527" y="240"/>
                  </a:lnTo>
                  <a:lnTo>
                    <a:pt x="527" y="238"/>
                  </a:lnTo>
                  <a:lnTo>
                    <a:pt x="527" y="237"/>
                  </a:lnTo>
                  <a:lnTo>
                    <a:pt x="526" y="237"/>
                  </a:lnTo>
                  <a:lnTo>
                    <a:pt x="525" y="237"/>
                  </a:lnTo>
                  <a:lnTo>
                    <a:pt x="523" y="238"/>
                  </a:lnTo>
                  <a:lnTo>
                    <a:pt x="518" y="241"/>
                  </a:lnTo>
                  <a:lnTo>
                    <a:pt x="517" y="241"/>
                  </a:lnTo>
                  <a:lnTo>
                    <a:pt x="516" y="241"/>
                  </a:lnTo>
                  <a:lnTo>
                    <a:pt x="514" y="241"/>
                  </a:lnTo>
                  <a:lnTo>
                    <a:pt x="513" y="242"/>
                  </a:lnTo>
                  <a:lnTo>
                    <a:pt x="511" y="242"/>
                  </a:lnTo>
                  <a:lnTo>
                    <a:pt x="509" y="243"/>
                  </a:lnTo>
                  <a:lnTo>
                    <a:pt x="508" y="243"/>
                  </a:lnTo>
                  <a:lnTo>
                    <a:pt x="506" y="243"/>
                  </a:lnTo>
                  <a:lnTo>
                    <a:pt x="506" y="244"/>
                  </a:lnTo>
                  <a:lnTo>
                    <a:pt x="505" y="244"/>
                  </a:lnTo>
                  <a:lnTo>
                    <a:pt x="504" y="244"/>
                  </a:lnTo>
                  <a:lnTo>
                    <a:pt x="503" y="244"/>
                  </a:lnTo>
                  <a:lnTo>
                    <a:pt x="502" y="244"/>
                  </a:lnTo>
                  <a:lnTo>
                    <a:pt x="501" y="244"/>
                  </a:lnTo>
                  <a:lnTo>
                    <a:pt x="501" y="245"/>
                  </a:lnTo>
                  <a:lnTo>
                    <a:pt x="500" y="246"/>
                  </a:lnTo>
                  <a:lnTo>
                    <a:pt x="498" y="246"/>
                  </a:lnTo>
                  <a:lnTo>
                    <a:pt x="498" y="247"/>
                  </a:lnTo>
                  <a:lnTo>
                    <a:pt x="501" y="249"/>
                  </a:lnTo>
                  <a:lnTo>
                    <a:pt x="504" y="249"/>
                  </a:lnTo>
                  <a:lnTo>
                    <a:pt x="505" y="250"/>
                  </a:lnTo>
                  <a:lnTo>
                    <a:pt x="508" y="250"/>
                  </a:lnTo>
                  <a:lnTo>
                    <a:pt x="508" y="251"/>
                  </a:lnTo>
                  <a:lnTo>
                    <a:pt x="506" y="251"/>
                  </a:lnTo>
                  <a:lnTo>
                    <a:pt x="506" y="252"/>
                  </a:lnTo>
                  <a:lnTo>
                    <a:pt x="505" y="252"/>
                  </a:lnTo>
                  <a:lnTo>
                    <a:pt x="506" y="253"/>
                  </a:lnTo>
                  <a:lnTo>
                    <a:pt x="505" y="253"/>
                  </a:lnTo>
                  <a:lnTo>
                    <a:pt x="505" y="255"/>
                  </a:lnTo>
                  <a:lnTo>
                    <a:pt x="505" y="257"/>
                  </a:lnTo>
                  <a:lnTo>
                    <a:pt x="506" y="260"/>
                  </a:lnTo>
                  <a:lnTo>
                    <a:pt x="506" y="261"/>
                  </a:lnTo>
                  <a:lnTo>
                    <a:pt x="505" y="262"/>
                  </a:lnTo>
                  <a:lnTo>
                    <a:pt x="505" y="263"/>
                  </a:lnTo>
                  <a:lnTo>
                    <a:pt x="506" y="265"/>
                  </a:lnTo>
                  <a:lnTo>
                    <a:pt x="506" y="266"/>
                  </a:lnTo>
                  <a:lnTo>
                    <a:pt x="506" y="267"/>
                  </a:lnTo>
                  <a:lnTo>
                    <a:pt x="508" y="268"/>
                  </a:lnTo>
                  <a:lnTo>
                    <a:pt x="509" y="272"/>
                  </a:lnTo>
                  <a:lnTo>
                    <a:pt x="511" y="277"/>
                  </a:lnTo>
                  <a:lnTo>
                    <a:pt x="511" y="278"/>
                  </a:lnTo>
                  <a:lnTo>
                    <a:pt x="510" y="279"/>
                  </a:lnTo>
                  <a:lnTo>
                    <a:pt x="511" y="280"/>
                  </a:lnTo>
                  <a:lnTo>
                    <a:pt x="512" y="280"/>
                  </a:lnTo>
                  <a:lnTo>
                    <a:pt x="512" y="282"/>
                  </a:lnTo>
                  <a:lnTo>
                    <a:pt x="512" y="283"/>
                  </a:lnTo>
                  <a:lnTo>
                    <a:pt x="512" y="284"/>
                  </a:lnTo>
                  <a:lnTo>
                    <a:pt x="511" y="284"/>
                  </a:lnTo>
                  <a:lnTo>
                    <a:pt x="510" y="284"/>
                  </a:lnTo>
                  <a:lnTo>
                    <a:pt x="509" y="284"/>
                  </a:lnTo>
                  <a:lnTo>
                    <a:pt x="508" y="285"/>
                  </a:lnTo>
                  <a:lnTo>
                    <a:pt x="506" y="285"/>
                  </a:lnTo>
                  <a:lnTo>
                    <a:pt x="505" y="286"/>
                  </a:lnTo>
                  <a:lnTo>
                    <a:pt x="506" y="287"/>
                  </a:lnTo>
                  <a:lnTo>
                    <a:pt x="508" y="287"/>
                  </a:lnTo>
                  <a:lnTo>
                    <a:pt x="509" y="288"/>
                  </a:lnTo>
                  <a:lnTo>
                    <a:pt x="508" y="289"/>
                  </a:lnTo>
                  <a:lnTo>
                    <a:pt x="506" y="289"/>
                  </a:lnTo>
                  <a:lnTo>
                    <a:pt x="505" y="289"/>
                  </a:lnTo>
                  <a:lnTo>
                    <a:pt x="504" y="289"/>
                  </a:lnTo>
                  <a:lnTo>
                    <a:pt x="504" y="291"/>
                  </a:lnTo>
                  <a:lnTo>
                    <a:pt x="503" y="292"/>
                  </a:lnTo>
                  <a:lnTo>
                    <a:pt x="503" y="293"/>
                  </a:lnTo>
                  <a:lnTo>
                    <a:pt x="502" y="294"/>
                  </a:lnTo>
                  <a:lnTo>
                    <a:pt x="503" y="294"/>
                  </a:lnTo>
                  <a:lnTo>
                    <a:pt x="503" y="295"/>
                  </a:lnTo>
                  <a:lnTo>
                    <a:pt x="503" y="296"/>
                  </a:lnTo>
                  <a:lnTo>
                    <a:pt x="503" y="297"/>
                  </a:lnTo>
                  <a:lnTo>
                    <a:pt x="504" y="300"/>
                  </a:lnTo>
                  <a:lnTo>
                    <a:pt x="504" y="302"/>
                  </a:lnTo>
                  <a:lnTo>
                    <a:pt x="503" y="303"/>
                  </a:lnTo>
                  <a:lnTo>
                    <a:pt x="503" y="302"/>
                  </a:lnTo>
                  <a:lnTo>
                    <a:pt x="502" y="302"/>
                  </a:lnTo>
                  <a:lnTo>
                    <a:pt x="502" y="301"/>
                  </a:lnTo>
                  <a:lnTo>
                    <a:pt x="502" y="300"/>
                  </a:lnTo>
                  <a:lnTo>
                    <a:pt x="501" y="300"/>
                  </a:lnTo>
                  <a:lnTo>
                    <a:pt x="500" y="299"/>
                  </a:lnTo>
                  <a:lnTo>
                    <a:pt x="500" y="297"/>
                  </a:lnTo>
                  <a:lnTo>
                    <a:pt x="496" y="297"/>
                  </a:lnTo>
                  <a:lnTo>
                    <a:pt x="495" y="297"/>
                  </a:lnTo>
                  <a:lnTo>
                    <a:pt x="494" y="297"/>
                  </a:lnTo>
                  <a:lnTo>
                    <a:pt x="493" y="297"/>
                  </a:lnTo>
                  <a:lnTo>
                    <a:pt x="492" y="297"/>
                  </a:lnTo>
                  <a:lnTo>
                    <a:pt x="492" y="296"/>
                  </a:lnTo>
                  <a:lnTo>
                    <a:pt x="491" y="295"/>
                  </a:lnTo>
                  <a:lnTo>
                    <a:pt x="491" y="294"/>
                  </a:lnTo>
                  <a:lnTo>
                    <a:pt x="489" y="294"/>
                  </a:lnTo>
                  <a:lnTo>
                    <a:pt x="488" y="293"/>
                  </a:lnTo>
                  <a:lnTo>
                    <a:pt x="488" y="292"/>
                  </a:lnTo>
                  <a:lnTo>
                    <a:pt x="488" y="291"/>
                  </a:lnTo>
                  <a:lnTo>
                    <a:pt x="487" y="291"/>
                  </a:lnTo>
                  <a:lnTo>
                    <a:pt x="486" y="291"/>
                  </a:lnTo>
                  <a:lnTo>
                    <a:pt x="485" y="291"/>
                  </a:lnTo>
                  <a:lnTo>
                    <a:pt x="484" y="291"/>
                  </a:lnTo>
                  <a:lnTo>
                    <a:pt x="483" y="291"/>
                  </a:lnTo>
                  <a:lnTo>
                    <a:pt x="480" y="291"/>
                  </a:lnTo>
                  <a:lnTo>
                    <a:pt x="480" y="289"/>
                  </a:lnTo>
                  <a:lnTo>
                    <a:pt x="479" y="289"/>
                  </a:lnTo>
                  <a:lnTo>
                    <a:pt x="478" y="288"/>
                  </a:lnTo>
                  <a:lnTo>
                    <a:pt x="477" y="288"/>
                  </a:lnTo>
                  <a:lnTo>
                    <a:pt x="476" y="288"/>
                  </a:lnTo>
                  <a:lnTo>
                    <a:pt x="476" y="289"/>
                  </a:lnTo>
                  <a:lnTo>
                    <a:pt x="475" y="289"/>
                  </a:lnTo>
                  <a:lnTo>
                    <a:pt x="474" y="288"/>
                  </a:lnTo>
                  <a:lnTo>
                    <a:pt x="474" y="289"/>
                  </a:lnTo>
                  <a:lnTo>
                    <a:pt x="472" y="289"/>
                  </a:lnTo>
                  <a:lnTo>
                    <a:pt x="471" y="289"/>
                  </a:lnTo>
                  <a:lnTo>
                    <a:pt x="470" y="289"/>
                  </a:lnTo>
                  <a:lnTo>
                    <a:pt x="469" y="288"/>
                  </a:lnTo>
                  <a:lnTo>
                    <a:pt x="468" y="288"/>
                  </a:lnTo>
                  <a:lnTo>
                    <a:pt x="467" y="288"/>
                  </a:lnTo>
                  <a:lnTo>
                    <a:pt x="466" y="288"/>
                  </a:lnTo>
                  <a:lnTo>
                    <a:pt x="464" y="288"/>
                  </a:lnTo>
                  <a:lnTo>
                    <a:pt x="463" y="288"/>
                  </a:lnTo>
                  <a:lnTo>
                    <a:pt x="462" y="288"/>
                  </a:lnTo>
                  <a:lnTo>
                    <a:pt x="462" y="287"/>
                  </a:lnTo>
                  <a:lnTo>
                    <a:pt x="461" y="288"/>
                  </a:lnTo>
                  <a:lnTo>
                    <a:pt x="460" y="288"/>
                  </a:lnTo>
                  <a:lnTo>
                    <a:pt x="459" y="288"/>
                  </a:lnTo>
                  <a:lnTo>
                    <a:pt x="458" y="287"/>
                  </a:lnTo>
                  <a:lnTo>
                    <a:pt x="456" y="287"/>
                  </a:lnTo>
                  <a:lnTo>
                    <a:pt x="455" y="286"/>
                  </a:lnTo>
                  <a:lnTo>
                    <a:pt x="454" y="286"/>
                  </a:lnTo>
                  <a:lnTo>
                    <a:pt x="454" y="287"/>
                  </a:lnTo>
                  <a:lnTo>
                    <a:pt x="453" y="287"/>
                  </a:lnTo>
                  <a:lnTo>
                    <a:pt x="452" y="287"/>
                  </a:lnTo>
                  <a:lnTo>
                    <a:pt x="451" y="288"/>
                  </a:lnTo>
                  <a:lnTo>
                    <a:pt x="450" y="288"/>
                  </a:lnTo>
                  <a:lnTo>
                    <a:pt x="449" y="288"/>
                  </a:lnTo>
                  <a:lnTo>
                    <a:pt x="447" y="288"/>
                  </a:lnTo>
                  <a:lnTo>
                    <a:pt x="446" y="288"/>
                  </a:lnTo>
                  <a:lnTo>
                    <a:pt x="444" y="287"/>
                  </a:lnTo>
                  <a:lnTo>
                    <a:pt x="443" y="287"/>
                  </a:lnTo>
                  <a:lnTo>
                    <a:pt x="442" y="287"/>
                  </a:lnTo>
                  <a:lnTo>
                    <a:pt x="441" y="288"/>
                  </a:lnTo>
                  <a:lnTo>
                    <a:pt x="439" y="287"/>
                  </a:lnTo>
                  <a:lnTo>
                    <a:pt x="438" y="287"/>
                  </a:lnTo>
                  <a:lnTo>
                    <a:pt x="437" y="287"/>
                  </a:lnTo>
                  <a:lnTo>
                    <a:pt x="437" y="289"/>
                  </a:lnTo>
                  <a:lnTo>
                    <a:pt x="436" y="289"/>
                  </a:lnTo>
                  <a:lnTo>
                    <a:pt x="435" y="291"/>
                  </a:lnTo>
                  <a:lnTo>
                    <a:pt x="434" y="289"/>
                  </a:lnTo>
                  <a:lnTo>
                    <a:pt x="433" y="289"/>
                  </a:lnTo>
                  <a:lnTo>
                    <a:pt x="429" y="289"/>
                  </a:lnTo>
                  <a:lnTo>
                    <a:pt x="428" y="289"/>
                  </a:lnTo>
                  <a:lnTo>
                    <a:pt x="427" y="288"/>
                  </a:lnTo>
                  <a:lnTo>
                    <a:pt x="426" y="288"/>
                  </a:lnTo>
                  <a:lnTo>
                    <a:pt x="426" y="287"/>
                  </a:lnTo>
                  <a:lnTo>
                    <a:pt x="425" y="287"/>
                  </a:lnTo>
                  <a:lnTo>
                    <a:pt x="424" y="286"/>
                  </a:lnTo>
                  <a:lnTo>
                    <a:pt x="422" y="286"/>
                  </a:lnTo>
                  <a:lnTo>
                    <a:pt x="421" y="286"/>
                  </a:lnTo>
                  <a:lnTo>
                    <a:pt x="420" y="285"/>
                  </a:lnTo>
                  <a:lnTo>
                    <a:pt x="419" y="284"/>
                  </a:lnTo>
                  <a:lnTo>
                    <a:pt x="418" y="284"/>
                  </a:lnTo>
                  <a:lnTo>
                    <a:pt x="418" y="283"/>
                  </a:lnTo>
                  <a:lnTo>
                    <a:pt x="417" y="283"/>
                  </a:lnTo>
                  <a:lnTo>
                    <a:pt x="416" y="283"/>
                  </a:lnTo>
                  <a:lnTo>
                    <a:pt x="416" y="282"/>
                  </a:lnTo>
                  <a:lnTo>
                    <a:pt x="414" y="282"/>
                  </a:lnTo>
                  <a:lnTo>
                    <a:pt x="413" y="282"/>
                  </a:lnTo>
                  <a:lnTo>
                    <a:pt x="413" y="280"/>
                  </a:lnTo>
                  <a:lnTo>
                    <a:pt x="413" y="282"/>
                  </a:lnTo>
                  <a:lnTo>
                    <a:pt x="414" y="282"/>
                  </a:lnTo>
                  <a:lnTo>
                    <a:pt x="413" y="283"/>
                  </a:lnTo>
                  <a:lnTo>
                    <a:pt x="411" y="283"/>
                  </a:lnTo>
                  <a:lnTo>
                    <a:pt x="411" y="282"/>
                  </a:lnTo>
                  <a:lnTo>
                    <a:pt x="410" y="282"/>
                  </a:lnTo>
                  <a:lnTo>
                    <a:pt x="409" y="284"/>
                  </a:lnTo>
                  <a:lnTo>
                    <a:pt x="408" y="284"/>
                  </a:lnTo>
                  <a:lnTo>
                    <a:pt x="405" y="285"/>
                  </a:lnTo>
                  <a:lnTo>
                    <a:pt x="404" y="285"/>
                  </a:lnTo>
                  <a:lnTo>
                    <a:pt x="404" y="286"/>
                  </a:lnTo>
                  <a:lnTo>
                    <a:pt x="403" y="287"/>
                  </a:lnTo>
                  <a:lnTo>
                    <a:pt x="403" y="288"/>
                  </a:lnTo>
                  <a:lnTo>
                    <a:pt x="403" y="289"/>
                  </a:lnTo>
                  <a:lnTo>
                    <a:pt x="403" y="291"/>
                  </a:lnTo>
                  <a:lnTo>
                    <a:pt x="403" y="292"/>
                  </a:lnTo>
                  <a:lnTo>
                    <a:pt x="402" y="293"/>
                  </a:lnTo>
                  <a:lnTo>
                    <a:pt x="402" y="294"/>
                  </a:lnTo>
                  <a:lnTo>
                    <a:pt x="402" y="295"/>
                  </a:lnTo>
                  <a:lnTo>
                    <a:pt x="402" y="296"/>
                  </a:lnTo>
                  <a:lnTo>
                    <a:pt x="403" y="297"/>
                  </a:lnTo>
                  <a:lnTo>
                    <a:pt x="403" y="299"/>
                  </a:lnTo>
                  <a:lnTo>
                    <a:pt x="402" y="297"/>
                  </a:lnTo>
                  <a:lnTo>
                    <a:pt x="401" y="297"/>
                  </a:lnTo>
                  <a:lnTo>
                    <a:pt x="401" y="296"/>
                  </a:lnTo>
                  <a:lnTo>
                    <a:pt x="400" y="296"/>
                  </a:lnTo>
                  <a:lnTo>
                    <a:pt x="399" y="296"/>
                  </a:lnTo>
                  <a:lnTo>
                    <a:pt x="399" y="295"/>
                  </a:lnTo>
                  <a:lnTo>
                    <a:pt x="397" y="295"/>
                  </a:lnTo>
                  <a:lnTo>
                    <a:pt x="395" y="295"/>
                  </a:lnTo>
                  <a:lnTo>
                    <a:pt x="394" y="295"/>
                  </a:lnTo>
                  <a:lnTo>
                    <a:pt x="393" y="295"/>
                  </a:lnTo>
                  <a:lnTo>
                    <a:pt x="393" y="294"/>
                  </a:lnTo>
                  <a:lnTo>
                    <a:pt x="392" y="294"/>
                  </a:lnTo>
                  <a:lnTo>
                    <a:pt x="392" y="293"/>
                  </a:lnTo>
                  <a:lnTo>
                    <a:pt x="390" y="293"/>
                  </a:lnTo>
                  <a:lnTo>
                    <a:pt x="388" y="293"/>
                  </a:lnTo>
                  <a:lnTo>
                    <a:pt x="386" y="292"/>
                  </a:lnTo>
                  <a:lnTo>
                    <a:pt x="385" y="291"/>
                  </a:lnTo>
                  <a:lnTo>
                    <a:pt x="384" y="291"/>
                  </a:lnTo>
                  <a:lnTo>
                    <a:pt x="383" y="291"/>
                  </a:lnTo>
                  <a:lnTo>
                    <a:pt x="383" y="292"/>
                  </a:lnTo>
                  <a:lnTo>
                    <a:pt x="382" y="291"/>
                  </a:lnTo>
                  <a:lnTo>
                    <a:pt x="380" y="291"/>
                  </a:lnTo>
                  <a:lnTo>
                    <a:pt x="379" y="289"/>
                  </a:lnTo>
                  <a:lnTo>
                    <a:pt x="378" y="289"/>
                  </a:lnTo>
                  <a:lnTo>
                    <a:pt x="377" y="289"/>
                  </a:lnTo>
                  <a:lnTo>
                    <a:pt x="376" y="289"/>
                  </a:lnTo>
                  <a:lnTo>
                    <a:pt x="375" y="291"/>
                  </a:lnTo>
                  <a:lnTo>
                    <a:pt x="374" y="291"/>
                  </a:lnTo>
                  <a:lnTo>
                    <a:pt x="373" y="291"/>
                  </a:lnTo>
                  <a:lnTo>
                    <a:pt x="371" y="291"/>
                  </a:lnTo>
                  <a:lnTo>
                    <a:pt x="371" y="292"/>
                  </a:lnTo>
                  <a:lnTo>
                    <a:pt x="370" y="292"/>
                  </a:lnTo>
                  <a:lnTo>
                    <a:pt x="370" y="291"/>
                  </a:lnTo>
                  <a:lnTo>
                    <a:pt x="370" y="292"/>
                  </a:lnTo>
                  <a:lnTo>
                    <a:pt x="369" y="292"/>
                  </a:lnTo>
                  <a:lnTo>
                    <a:pt x="368" y="293"/>
                  </a:lnTo>
                  <a:lnTo>
                    <a:pt x="368" y="294"/>
                  </a:lnTo>
                  <a:lnTo>
                    <a:pt x="367" y="295"/>
                  </a:lnTo>
                  <a:lnTo>
                    <a:pt x="366" y="295"/>
                  </a:lnTo>
                  <a:lnTo>
                    <a:pt x="366" y="296"/>
                  </a:lnTo>
                  <a:lnTo>
                    <a:pt x="367" y="296"/>
                  </a:lnTo>
                  <a:lnTo>
                    <a:pt x="367" y="297"/>
                  </a:lnTo>
                  <a:lnTo>
                    <a:pt x="366" y="296"/>
                  </a:lnTo>
                  <a:lnTo>
                    <a:pt x="366" y="297"/>
                  </a:lnTo>
                  <a:lnTo>
                    <a:pt x="365" y="297"/>
                  </a:lnTo>
                  <a:lnTo>
                    <a:pt x="365" y="299"/>
                  </a:lnTo>
                  <a:lnTo>
                    <a:pt x="365" y="300"/>
                  </a:lnTo>
                  <a:lnTo>
                    <a:pt x="363" y="300"/>
                  </a:lnTo>
                  <a:lnTo>
                    <a:pt x="363" y="301"/>
                  </a:lnTo>
                  <a:lnTo>
                    <a:pt x="365" y="301"/>
                  </a:lnTo>
                  <a:lnTo>
                    <a:pt x="366" y="301"/>
                  </a:lnTo>
                  <a:lnTo>
                    <a:pt x="365" y="302"/>
                  </a:lnTo>
                  <a:lnTo>
                    <a:pt x="363" y="302"/>
                  </a:lnTo>
                  <a:lnTo>
                    <a:pt x="363" y="303"/>
                  </a:lnTo>
                  <a:lnTo>
                    <a:pt x="362" y="302"/>
                  </a:lnTo>
                  <a:lnTo>
                    <a:pt x="362" y="303"/>
                  </a:lnTo>
                  <a:lnTo>
                    <a:pt x="361" y="303"/>
                  </a:lnTo>
                  <a:lnTo>
                    <a:pt x="361" y="304"/>
                  </a:lnTo>
                  <a:lnTo>
                    <a:pt x="361" y="305"/>
                  </a:lnTo>
                  <a:lnTo>
                    <a:pt x="360" y="305"/>
                  </a:lnTo>
                  <a:lnTo>
                    <a:pt x="360" y="307"/>
                  </a:lnTo>
                  <a:lnTo>
                    <a:pt x="359" y="307"/>
                  </a:lnTo>
                  <a:lnTo>
                    <a:pt x="359" y="305"/>
                  </a:lnTo>
                  <a:lnTo>
                    <a:pt x="359" y="304"/>
                  </a:lnTo>
                  <a:lnTo>
                    <a:pt x="358" y="304"/>
                  </a:lnTo>
                  <a:lnTo>
                    <a:pt x="357" y="305"/>
                  </a:lnTo>
                  <a:lnTo>
                    <a:pt x="355" y="305"/>
                  </a:lnTo>
                  <a:lnTo>
                    <a:pt x="355" y="307"/>
                  </a:lnTo>
                  <a:lnTo>
                    <a:pt x="355" y="308"/>
                  </a:lnTo>
                  <a:lnTo>
                    <a:pt x="354" y="308"/>
                  </a:lnTo>
                  <a:lnTo>
                    <a:pt x="353" y="309"/>
                  </a:lnTo>
                  <a:lnTo>
                    <a:pt x="353" y="310"/>
                  </a:lnTo>
                  <a:lnTo>
                    <a:pt x="352" y="310"/>
                  </a:lnTo>
                  <a:lnTo>
                    <a:pt x="352" y="311"/>
                  </a:lnTo>
                  <a:lnTo>
                    <a:pt x="351" y="311"/>
                  </a:lnTo>
                  <a:lnTo>
                    <a:pt x="350" y="311"/>
                  </a:lnTo>
                  <a:lnTo>
                    <a:pt x="350" y="312"/>
                  </a:lnTo>
                  <a:lnTo>
                    <a:pt x="349" y="312"/>
                  </a:lnTo>
                  <a:lnTo>
                    <a:pt x="348" y="312"/>
                  </a:lnTo>
                  <a:lnTo>
                    <a:pt x="346" y="313"/>
                  </a:lnTo>
                  <a:lnTo>
                    <a:pt x="345" y="313"/>
                  </a:lnTo>
                  <a:lnTo>
                    <a:pt x="344" y="314"/>
                  </a:lnTo>
                  <a:lnTo>
                    <a:pt x="343" y="314"/>
                  </a:lnTo>
                  <a:lnTo>
                    <a:pt x="343" y="316"/>
                  </a:lnTo>
                  <a:lnTo>
                    <a:pt x="342" y="316"/>
                  </a:lnTo>
                  <a:lnTo>
                    <a:pt x="342" y="317"/>
                  </a:lnTo>
                  <a:lnTo>
                    <a:pt x="341" y="317"/>
                  </a:lnTo>
                  <a:lnTo>
                    <a:pt x="340" y="318"/>
                  </a:lnTo>
                  <a:lnTo>
                    <a:pt x="340" y="317"/>
                  </a:lnTo>
                  <a:lnTo>
                    <a:pt x="338" y="318"/>
                  </a:lnTo>
                  <a:lnTo>
                    <a:pt x="338" y="319"/>
                  </a:lnTo>
                  <a:lnTo>
                    <a:pt x="338" y="318"/>
                  </a:lnTo>
                  <a:lnTo>
                    <a:pt x="337" y="318"/>
                  </a:lnTo>
                  <a:lnTo>
                    <a:pt x="337" y="319"/>
                  </a:lnTo>
                  <a:lnTo>
                    <a:pt x="336" y="319"/>
                  </a:lnTo>
                  <a:lnTo>
                    <a:pt x="337" y="319"/>
                  </a:lnTo>
                  <a:lnTo>
                    <a:pt x="337" y="320"/>
                  </a:lnTo>
                  <a:lnTo>
                    <a:pt x="337" y="321"/>
                  </a:lnTo>
                  <a:lnTo>
                    <a:pt x="337" y="322"/>
                  </a:lnTo>
                  <a:lnTo>
                    <a:pt x="336" y="322"/>
                  </a:lnTo>
                  <a:lnTo>
                    <a:pt x="335" y="322"/>
                  </a:lnTo>
                  <a:lnTo>
                    <a:pt x="335" y="324"/>
                  </a:lnTo>
                  <a:lnTo>
                    <a:pt x="334" y="324"/>
                  </a:lnTo>
                  <a:lnTo>
                    <a:pt x="334" y="325"/>
                  </a:lnTo>
                  <a:lnTo>
                    <a:pt x="333" y="325"/>
                  </a:lnTo>
                  <a:lnTo>
                    <a:pt x="332" y="326"/>
                  </a:lnTo>
                  <a:lnTo>
                    <a:pt x="332" y="327"/>
                  </a:lnTo>
                  <a:lnTo>
                    <a:pt x="331" y="327"/>
                  </a:lnTo>
                  <a:lnTo>
                    <a:pt x="331" y="328"/>
                  </a:lnTo>
                  <a:lnTo>
                    <a:pt x="329" y="328"/>
                  </a:lnTo>
                  <a:lnTo>
                    <a:pt x="329" y="329"/>
                  </a:lnTo>
                  <a:lnTo>
                    <a:pt x="329" y="330"/>
                  </a:lnTo>
                  <a:lnTo>
                    <a:pt x="329" y="332"/>
                  </a:lnTo>
                  <a:lnTo>
                    <a:pt x="331" y="332"/>
                  </a:lnTo>
                  <a:lnTo>
                    <a:pt x="331" y="333"/>
                  </a:lnTo>
                  <a:lnTo>
                    <a:pt x="331" y="334"/>
                  </a:lnTo>
                  <a:lnTo>
                    <a:pt x="329" y="334"/>
                  </a:lnTo>
                  <a:lnTo>
                    <a:pt x="328" y="334"/>
                  </a:lnTo>
                  <a:lnTo>
                    <a:pt x="328" y="335"/>
                  </a:lnTo>
                  <a:lnTo>
                    <a:pt x="326" y="334"/>
                  </a:lnTo>
                  <a:lnTo>
                    <a:pt x="325" y="333"/>
                  </a:lnTo>
                  <a:lnTo>
                    <a:pt x="324" y="333"/>
                  </a:lnTo>
                  <a:lnTo>
                    <a:pt x="324" y="332"/>
                  </a:lnTo>
                  <a:lnTo>
                    <a:pt x="323" y="332"/>
                  </a:lnTo>
                  <a:lnTo>
                    <a:pt x="323" y="330"/>
                  </a:lnTo>
                  <a:lnTo>
                    <a:pt x="321" y="330"/>
                  </a:lnTo>
                  <a:lnTo>
                    <a:pt x="321" y="329"/>
                  </a:lnTo>
                  <a:lnTo>
                    <a:pt x="323" y="329"/>
                  </a:lnTo>
                  <a:lnTo>
                    <a:pt x="323" y="328"/>
                  </a:lnTo>
                  <a:lnTo>
                    <a:pt x="323" y="327"/>
                  </a:lnTo>
                  <a:lnTo>
                    <a:pt x="323" y="326"/>
                  </a:lnTo>
                  <a:lnTo>
                    <a:pt x="324" y="326"/>
                  </a:lnTo>
                  <a:lnTo>
                    <a:pt x="323" y="326"/>
                  </a:lnTo>
                  <a:lnTo>
                    <a:pt x="323" y="325"/>
                  </a:lnTo>
                  <a:lnTo>
                    <a:pt x="323" y="326"/>
                  </a:lnTo>
                  <a:lnTo>
                    <a:pt x="323" y="325"/>
                  </a:lnTo>
                  <a:lnTo>
                    <a:pt x="323" y="326"/>
                  </a:lnTo>
                  <a:lnTo>
                    <a:pt x="321" y="326"/>
                  </a:lnTo>
                  <a:lnTo>
                    <a:pt x="321" y="325"/>
                  </a:lnTo>
                  <a:lnTo>
                    <a:pt x="321" y="324"/>
                  </a:lnTo>
                  <a:lnTo>
                    <a:pt x="320" y="324"/>
                  </a:lnTo>
                  <a:lnTo>
                    <a:pt x="320" y="322"/>
                  </a:lnTo>
                  <a:lnTo>
                    <a:pt x="319" y="322"/>
                  </a:lnTo>
                  <a:lnTo>
                    <a:pt x="319" y="324"/>
                  </a:lnTo>
                  <a:lnTo>
                    <a:pt x="318" y="324"/>
                  </a:lnTo>
                  <a:lnTo>
                    <a:pt x="318" y="322"/>
                  </a:lnTo>
                  <a:lnTo>
                    <a:pt x="316" y="322"/>
                  </a:lnTo>
                  <a:lnTo>
                    <a:pt x="313" y="322"/>
                  </a:lnTo>
                  <a:lnTo>
                    <a:pt x="312" y="324"/>
                  </a:lnTo>
                  <a:lnTo>
                    <a:pt x="310" y="324"/>
                  </a:lnTo>
                  <a:lnTo>
                    <a:pt x="309" y="324"/>
                  </a:lnTo>
                  <a:lnTo>
                    <a:pt x="307" y="324"/>
                  </a:lnTo>
                  <a:lnTo>
                    <a:pt x="306" y="324"/>
                  </a:lnTo>
                  <a:lnTo>
                    <a:pt x="303" y="324"/>
                  </a:lnTo>
                  <a:lnTo>
                    <a:pt x="302" y="324"/>
                  </a:lnTo>
                  <a:lnTo>
                    <a:pt x="302" y="322"/>
                  </a:lnTo>
                  <a:lnTo>
                    <a:pt x="301" y="319"/>
                  </a:lnTo>
                  <a:lnTo>
                    <a:pt x="300" y="317"/>
                  </a:lnTo>
                  <a:lnTo>
                    <a:pt x="300" y="314"/>
                  </a:lnTo>
                  <a:lnTo>
                    <a:pt x="300" y="311"/>
                  </a:lnTo>
                  <a:lnTo>
                    <a:pt x="299" y="309"/>
                  </a:lnTo>
                  <a:lnTo>
                    <a:pt x="299" y="307"/>
                  </a:lnTo>
                  <a:lnTo>
                    <a:pt x="296" y="307"/>
                  </a:lnTo>
                  <a:lnTo>
                    <a:pt x="295" y="307"/>
                  </a:lnTo>
                  <a:lnTo>
                    <a:pt x="293" y="307"/>
                  </a:lnTo>
                  <a:lnTo>
                    <a:pt x="292" y="307"/>
                  </a:lnTo>
                  <a:lnTo>
                    <a:pt x="292" y="302"/>
                  </a:lnTo>
                  <a:lnTo>
                    <a:pt x="292" y="299"/>
                  </a:lnTo>
                  <a:lnTo>
                    <a:pt x="292" y="297"/>
                  </a:lnTo>
                  <a:lnTo>
                    <a:pt x="292" y="296"/>
                  </a:lnTo>
                  <a:lnTo>
                    <a:pt x="293" y="292"/>
                  </a:lnTo>
                  <a:lnTo>
                    <a:pt x="293" y="286"/>
                  </a:lnTo>
                  <a:lnTo>
                    <a:pt x="291" y="287"/>
                  </a:lnTo>
                  <a:lnTo>
                    <a:pt x="289" y="288"/>
                  </a:lnTo>
                  <a:lnTo>
                    <a:pt x="287" y="287"/>
                  </a:lnTo>
                  <a:lnTo>
                    <a:pt x="286" y="284"/>
                  </a:lnTo>
                  <a:lnTo>
                    <a:pt x="285" y="283"/>
                  </a:lnTo>
                  <a:lnTo>
                    <a:pt x="284" y="280"/>
                  </a:lnTo>
                  <a:lnTo>
                    <a:pt x="284" y="279"/>
                  </a:lnTo>
                  <a:lnTo>
                    <a:pt x="282" y="278"/>
                  </a:lnTo>
                  <a:lnTo>
                    <a:pt x="281" y="278"/>
                  </a:lnTo>
                  <a:lnTo>
                    <a:pt x="279" y="277"/>
                  </a:lnTo>
                  <a:lnTo>
                    <a:pt x="279" y="276"/>
                  </a:lnTo>
                  <a:lnTo>
                    <a:pt x="277" y="274"/>
                  </a:lnTo>
                  <a:lnTo>
                    <a:pt x="276" y="271"/>
                  </a:lnTo>
                  <a:lnTo>
                    <a:pt x="275" y="271"/>
                  </a:lnTo>
                  <a:lnTo>
                    <a:pt x="274" y="271"/>
                  </a:lnTo>
                  <a:lnTo>
                    <a:pt x="273" y="272"/>
                  </a:lnTo>
                  <a:lnTo>
                    <a:pt x="271" y="274"/>
                  </a:lnTo>
                  <a:lnTo>
                    <a:pt x="270" y="274"/>
                  </a:lnTo>
                  <a:lnTo>
                    <a:pt x="268" y="275"/>
                  </a:lnTo>
                  <a:lnTo>
                    <a:pt x="267" y="275"/>
                  </a:lnTo>
                  <a:lnTo>
                    <a:pt x="265" y="275"/>
                  </a:lnTo>
                  <a:lnTo>
                    <a:pt x="262" y="275"/>
                  </a:lnTo>
                  <a:lnTo>
                    <a:pt x="261" y="275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4" y="274"/>
                  </a:lnTo>
                  <a:lnTo>
                    <a:pt x="252" y="274"/>
                  </a:lnTo>
                  <a:lnTo>
                    <a:pt x="250" y="274"/>
                  </a:lnTo>
                  <a:lnTo>
                    <a:pt x="249" y="274"/>
                  </a:lnTo>
                  <a:lnTo>
                    <a:pt x="247" y="274"/>
                  </a:lnTo>
                  <a:lnTo>
                    <a:pt x="245" y="274"/>
                  </a:lnTo>
                  <a:lnTo>
                    <a:pt x="244" y="275"/>
                  </a:lnTo>
                  <a:lnTo>
                    <a:pt x="243" y="275"/>
                  </a:lnTo>
                  <a:lnTo>
                    <a:pt x="242" y="275"/>
                  </a:lnTo>
                  <a:lnTo>
                    <a:pt x="240" y="275"/>
                  </a:lnTo>
                  <a:lnTo>
                    <a:pt x="239" y="275"/>
                  </a:lnTo>
                  <a:lnTo>
                    <a:pt x="237" y="275"/>
                  </a:lnTo>
                  <a:lnTo>
                    <a:pt x="237" y="276"/>
                  </a:lnTo>
                  <a:lnTo>
                    <a:pt x="236" y="276"/>
                  </a:lnTo>
                  <a:lnTo>
                    <a:pt x="235" y="276"/>
                  </a:lnTo>
                  <a:lnTo>
                    <a:pt x="234" y="276"/>
                  </a:lnTo>
                  <a:lnTo>
                    <a:pt x="233" y="276"/>
                  </a:lnTo>
                  <a:lnTo>
                    <a:pt x="232" y="276"/>
                  </a:lnTo>
                  <a:lnTo>
                    <a:pt x="231" y="275"/>
                  </a:lnTo>
                  <a:lnTo>
                    <a:pt x="229" y="274"/>
                  </a:lnTo>
                  <a:lnTo>
                    <a:pt x="228" y="272"/>
                  </a:lnTo>
                  <a:lnTo>
                    <a:pt x="228" y="271"/>
                  </a:lnTo>
                  <a:lnTo>
                    <a:pt x="227" y="271"/>
                  </a:lnTo>
                  <a:lnTo>
                    <a:pt x="226" y="270"/>
                  </a:lnTo>
                  <a:lnTo>
                    <a:pt x="225" y="269"/>
                  </a:lnTo>
                  <a:lnTo>
                    <a:pt x="225" y="268"/>
                  </a:lnTo>
                  <a:lnTo>
                    <a:pt x="224" y="267"/>
                  </a:lnTo>
                  <a:lnTo>
                    <a:pt x="223" y="266"/>
                  </a:lnTo>
                  <a:lnTo>
                    <a:pt x="222" y="265"/>
                  </a:lnTo>
                  <a:lnTo>
                    <a:pt x="220" y="263"/>
                  </a:lnTo>
                  <a:lnTo>
                    <a:pt x="219" y="262"/>
                  </a:lnTo>
                  <a:lnTo>
                    <a:pt x="218" y="261"/>
                  </a:lnTo>
                  <a:lnTo>
                    <a:pt x="218" y="260"/>
                  </a:lnTo>
                  <a:lnTo>
                    <a:pt x="218" y="259"/>
                  </a:lnTo>
                  <a:lnTo>
                    <a:pt x="218" y="258"/>
                  </a:lnTo>
                  <a:lnTo>
                    <a:pt x="217" y="258"/>
                  </a:lnTo>
                  <a:lnTo>
                    <a:pt x="216" y="257"/>
                  </a:lnTo>
                  <a:lnTo>
                    <a:pt x="215" y="257"/>
                  </a:lnTo>
                  <a:lnTo>
                    <a:pt x="214" y="255"/>
                  </a:lnTo>
                  <a:lnTo>
                    <a:pt x="211" y="253"/>
                  </a:lnTo>
                  <a:lnTo>
                    <a:pt x="209" y="252"/>
                  </a:lnTo>
                  <a:lnTo>
                    <a:pt x="206" y="250"/>
                  </a:lnTo>
                  <a:lnTo>
                    <a:pt x="203" y="247"/>
                  </a:lnTo>
                  <a:lnTo>
                    <a:pt x="200" y="246"/>
                  </a:lnTo>
                  <a:lnTo>
                    <a:pt x="197" y="244"/>
                  </a:lnTo>
                  <a:lnTo>
                    <a:pt x="194" y="242"/>
                  </a:lnTo>
                  <a:lnTo>
                    <a:pt x="191" y="241"/>
                  </a:lnTo>
                  <a:lnTo>
                    <a:pt x="189" y="238"/>
                  </a:lnTo>
                  <a:lnTo>
                    <a:pt x="187" y="237"/>
                  </a:lnTo>
                  <a:lnTo>
                    <a:pt x="186" y="237"/>
                  </a:lnTo>
                  <a:lnTo>
                    <a:pt x="184" y="236"/>
                  </a:lnTo>
                  <a:lnTo>
                    <a:pt x="183" y="235"/>
                  </a:lnTo>
                  <a:lnTo>
                    <a:pt x="182" y="234"/>
                  </a:lnTo>
                  <a:lnTo>
                    <a:pt x="181" y="233"/>
                  </a:lnTo>
                  <a:lnTo>
                    <a:pt x="180" y="233"/>
                  </a:lnTo>
                  <a:lnTo>
                    <a:pt x="178" y="233"/>
                  </a:lnTo>
                  <a:lnTo>
                    <a:pt x="177" y="234"/>
                  </a:lnTo>
                  <a:lnTo>
                    <a:pt x="176" y="234"/>
                  </a:lnTo>
                  <a:lnTo>
                    <a:pt x="175" y="234"/>
                  </a:lnTo>
                  <a:lnTo>
                    <a:pt x="174" y="235"/>
                  </a:lnTo>
                  <a:lnTo>
                    <a:pt x="173" y="235"/>
                  </a:lnTo>
                  <a:lnTo>
                    <a:pt x="172" y="235"/>
                  </a:lnTo>
                  <a:lnTo>
                    <a:pt x="169" y="236"/>
                  </a:lnTo>
                  <a:lnTo>
                    <a:pt x="168" y="236"/>
                  </a:lnTo>
                  <a:lnTo>
                    <a:pt x="166" y="237"/>
                  </a:lnTo>
                  <a:lnTo>
                    <a:pt x="164" y="237"/>
                  </a:lnTo>
                  <a:lnTo>
                    <a:pt x="163" y="238"/>
                  </a:lnTo>
                  <a:lnTo>
                    <a:pt x="161" y="238"/>
                  </a:lnTo>
                  <a:lnTo>
                    <a:pt x="160" y="238"/>
                  </a:lnTo>
                  <a:lnTo>
                    <a:pt x="159" y="240"/>
                  </a:lnTo>
                  <a:lnTo>
                    <a:pt x="157" y="240"/>
                  </a:lnTo>
                  <a:lnTo>
                    <a:pt x="156" y="241"/>
                  </a:lnTo>
                  <a:lnTo>
                    <a:pt x="155" y="241"/>
                  </a:lnTo>
                  <a:lnTo>
                    <a:pt x="153" y="241"/>
                  </a:lnTo>
                  <a:lnTo>
                    <a:pt x="152" y="241"/>
                  </a:lnTo>
                  <a:lnTo>
                    <a:pt x="151" y="242"/>
                  </a:lnTo>
                  <a:lnTo>
                    <a:pt x="150" y="242"/>
                  </a:lnTo>
                  <a:lnTo>
                    <a:pt x="149" y="243"/>
                  </a:lnTo>
                  <a:lnTo>
                    <a:pt x="148" y="243"/>
                  </a:lnTo>
                  <a:lnTo>
                    <a:pt x="145" y="243"/>
                  </a:lnTo>
                  <a:lnTo>
                    <a:pt x="144" y="244"/>
                  </a:lnTo>
                  <a:lnTo>
                    <a:pt x="143" y="244"/>
                  </a:lnTo>
                  <a:lnTo>
                    <a:pt x="142" y="245"/>
                  </a:lnTo>
                  <a:lnTo>
                    <a:pt x="142" y="250"/>
                  </a:lnTo>
                  <a:lnTo>
                    <a:pt x="142" y="254"/>
                  </a:lnTo>
                  <a:lnTo>
                    <a:pt x="142" y="259"/>
                  </a:lnTo>
                  <a:lnTo>
                    <a:pt x="142" y="265"/>
                  </a:lnTo>
                  <a:lnTo>
                    <a:pt x="142" y="269"/>
                  </a:lnTo>
                  <a:lnTo>
                    <a:pt x="142" y="274"/>
                  </a:lnTo>
                  <a:lnTo>
                    <a:pt x="142" y="278"/>
                  </a:lnTo>
                  <a:lnTo>
                    <a:pt x="142" y="283"/>
                  </a:lnTo>
                  <a:lnTo>
                    <a:pt x="142" y="287"/>
                  </a:lnTo>
                  <a:lnTo>
                    <a:pt x="142" y="292"/>
                  </a:lnTo>
                  <a:lnTo>
                    <a:pt x="142" y="297"/>
                  </a:lnTo>
                  <a:lnTo>
                    <a:pt x="142" y="302"/>
                  </a:lnTo>
                  <a:lnTo>
                    <a:pt x="142" y="307"/>
                  </a:lnTo>
                  <a:lnTo>
                    <a:pt x="142" y="311"/>
                  </a:lnTo>
                  <a:lnTo>
                    <a:pt x="142" y="316"/>
                  </a:lnTo>
                  <a:lnTo>
                    <a:pt x="142" y="320"/>
                  </a:lnTo>
                  <a:lnTo>
                    <a:pt x="141" y="320"/>
                  </a:lnTo>
                  <a:lnTo>
                    <a:pt x="140" y="320"/>
                  </a:lnTo>
                  <a:lnTo>
                    <a:pt x="139" y="320"/>
                  </a:lnTo>
                  <a:lnTo>
                    <a:pt x="138" y="321"/>
                  </a:lnTo>
                  <a:lnTo>
                    <a:pt x="136" y="321"/>
                  </a:lnTo>
                  <a:lnTo>
                    <a:pt x="135" y="321"/>
                  </a:lnTo>
                  <a:lnTo>
                    <a:pt x="134" y="321"/>
                  </a:lnTo>
                  <a:lnTo>
                    <a:pt x="134" y="320"/>
                  </a:lnTo>
                  <a:lnTo>
                    <a:pt x="133" y="320"/>
                  </a:lnTo>
                  <a:lnTo>
                    <a:pt x="133" y="319"/>
                  </a:lnTo>
                  <a:lnTo>
                    <a:pt x="132" y="318"/>
                  </a:lnTo>
                  <a:lnTo>
                    <a:pt x="131" y="318"/>
                  </a:lnTo>
                  <a:lnTo>
                    <a:pt x="131" y="317"/>
                  </a:lnTo>
                  <a:lnTo>
                    <a:pt x="130" y="316"/>
                  </a:lnTo>
                  <a:lnTo>
                    <a:pt x="128" y="313"/>
                  </a:lnTo>
                  <a:lnTo>
                    <a:pt x="128" y="312"/>
                  </a:lnTo>
                  <a:lnTo>
                    <a:pt x="126" y="311"/>
                  </a:lnTo>
                  <a:lnTo>
                    <a:pt x="126" y="310"/>
                  </a:lnTo>
                  <a:lnTo>
                    <a:pt x="126" y="309"/>
                  </a:lnTo>
                  <a:lnTo>
                    <a:pt x="126" y="308"/>
                  </a:lnTo>
                  <a:lnTo>
                    <a:pt x="123" y="305"/>
                  </a:lnTo>
                  <a:lnTo>
                    <a:pt x="122" y="304"/>
                  </a:lnTo>
                  <a:lnTo>
                    <a:pt x="121" y="303"/>
                  </a:lnTo>
                  <a:lnTo>
                    <a:pt x="117" y="302"/>
                  </a:lnTo>
                  <a:lnTo>
                    <a:pt x="115" y="300"/>
                  </a:lnTo>
                  <a:lnTo>
                    <a:pt x="114" y="300"/>
                  </a:lnTo>
                  <a:lnTo>
                    <a:pt x="113" y="300"/>
                  </a:lnTo>
                  <a:lnTo>
                    <a:pt x="109" y="300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4" y="301"/>
                  </a:lnTo>
                  <a:lnTo>
                    <a:pt x="100" y="302"/>
                  </a:lnTo>
                  <a:lnTo>
                    <a:pt x="99" y="303"/>
                  </a:lnTo>
                  <a:lnTo>
                    <a:pt x="97" y="304"/>
                  </a:lnTo>
                  <a:lnTo>
                    <a:pt x="94" y="307"/>
                  </a:lnTo>
                  <a:lnTo>
                    <a:pt x="93" y="307"/>
                  </a:lnTo>
                  <a:lnTo>
                    <a:pt x="92" y="309"/>
                  </a:lnTo>
                  <a:lnTo>
                    <a:pt x="90" y="311"/>
                  </a:lnTo>
                  <a:lnTo>
                    <a:pt x="89" y="311"/>
                  </a:lnTo>
                  <a:lnTo>
                    <a:pt x="90" y="309"/>
                  </a:lnTo>
                  <a:lnTo>
                    <a:pt x="90" y="308"/>
                  </a:lnTo>
                  <a:lnTo>
                    <a:pt x="90" y="307"/>
                  </a:lnTo>
                  <a:lnTo>
                    <a:pt x="89" y="307"/>
                  </a:lnTo>
                  <a:lnTo>
                    <a:pt x="89" y="305"/>
                  </a:lnTo>
                  <a:lnTo>
                    <a:pt x="89" y="304"/>
                  </a:lnTo>
                  <a:lnTo>
                    <a:pt x="89" y="303"/>
                  </a:lnTo>
                  <a:lnTo>
                    <a:pt x="90" y="302"/>
                  </a:lnTo>
                  <a:lnTo>
                    <a:pt x="90" y="301"/>
                  </a:lnTo>
                  <a:lnTo>
                    <a:pt x="91" y="300"/>
                  </a:lnTo>
                  <a:lnTo>
                    <a:pt x="91" y="299"/>
                  </a:lnTo>
                  <a:lnTo>
                    <a:pt x="92" y="297"/>
                  </a:lnTo>
                  <a:lnTo>
                    <a:pt x="92" y="296"/>
                  </a:lnTo>
                  <a:lnTo>
                    <a:pt x="92" y="295"/>
                  </a:lnTo>
                  <a:lnTo>
                    <a:pt x="92" y="294"/>
                  </a:lnTo>
                  <a:lnTo>
                    <a:pt x="92" y="293"/>
                  </a:lnTo>
                  <a:lnTo>
                    <a:pt x="91" y="292"/>
                  </a:lnTo>
                  <a:lnTo>
                    <a:pt x="92" y="293"/>
                  </a:lnTo>
                  <a:lnTo>
                    <a:pt x="93" y="294"/>
                  </a:lnTo>
                  <a:lnTo>
                    <a:pt x="93" y="293"/>
                  </a:lnTo>
                  <a:lnTo>
                    <a:pt x="93" y="292"/>
                  </a:lnTo>
                  <a:lnTo>
                    <a:pt x="92" y="292"/>
                  </a:lnTo>
                  <a:lnTo>
                    <a:pt x="92" y="291"/>
                  </a:lnTo>
                  <a:lnTo>
                    <a:pt x="91" y="291"/>
                  </a:lnTo>
                  <a:lnTo>
                    <a:pt x="90" y="289"/>
                  </a:lnTo>
                  <a:lnTo>
                    <a:pt x="88" y="289"/>
                  </a:lnTo>
                  <a:lnTo>
                    <a:pt x="86" y="291"/>
                  </a:lnTo>
                  <a:lnTo>
                    <a:pt x="85" y="288"/>
                  </a:lnTo>
                  <a:lnTo>
                    <a:pt x="84" y="288"/>
                  </a:lnTo>
                  <a:lnTo>
                    <a:pt x="83" y="288"/>
                  </a:lnTo>
                  <a:lnTo>
                    <a:pt x="82" y="289"/>
                  </a:lnTo>
                  <a:lnTo>
                    <a:pt x="81" y="289"/>
                  </a:lnTo>
                  <a:lnTo>
                    <a:pt x="81" y="288"/>
                  </a:lnTo>
                  <a:lnTo>
                    <a:pt x="80" y="288"/>
                  </a:lnTo>
                  <a:lnTo>
                    <a:pt x="80" y="287"/>
                  </a:lnTo>
                  <a:lnTo>
                    <a:pt x="80" y="286"/>
                  </a:lnTo>
                  <a:lnTo>
                    <a:pt x="79" y="286"/>
                  </a:lnTo>
                  <a:lnTo>
                    <a:pt x="79" y="285"/>
                  </a:lnTo>
                  <a:lnTo>
                    <a:pt x="79" y="284"/>
                  </a:lnTo>
                  <a:lnTo>
                    <a:pt x="77" y="284"/>
                  </a:lnTo>
                  <a:lnTo>
                    <a:pt x="77" y="283"/>
                  </a:lnTo>
                  <a:lnTo>
                    <a:pt x="76" y="283"/>
                  </a:lnTo>
                  <a:lnTo>
                    <a:pt x="75" y="283"/>
                  </a:lnTo>
                  <a:lnTo>
                    <a:pt x="74" y="283"/>
                  </a:lnTo>
                  <a:lnTo>
                    <a:pt x="73" y="283"/>
                  </a:lnTo>
                  <a:lnTo>
                    <a:pt x="72" y="283"/>
                  </a:lnTo>
                  <a:lnTo>
                    <a:pt x="72" y="280"/>
                  </a:lnTo>
                  <a:lnTo>
                    <a:pt x="72" y="279"/>
                  </a:lnTo>
                  <a:lnTo>
                    <a:pt x="73" y="277"/>
                  </a:lnTo>
                  <a:lnTo>
                    <a:pt x="72" y="277"/>
                  </a:lnTo>
                  <a:lnTo>
                    <a:pt x="72" y="276"/>
                  </a:lnTo>
                  <a:lnTo>
                    <a:pt x="72" y="275"/>
                  </a:lnTo>
                  <a:lnTo>
                    <a:pt x="71" y="274"/>
                  </a:lnTo>
                  <a:lnTo>
                    <a:pt x="69" y="274"/>
                  </a:lnTo>
                  <a:lnTo>
                    <a:pt x="69" y="272"/>
                  </a:lnTo>
                  <a:lnTo>
                    <a:pt x="68" y="270"/>
                  </a:lnTo>
                  <a:lnTo>
                    <a:pt x="67" y="269"/>
                  </a:lnTo>
                  <a:lnTo>
                    <a:pt x="67" y="268"/>
                  </a:lnTo>
                  <a:lnTo>
                    <a:pt x="67" y="267"/>
                  </a:lnTo>
                  <a:lnTo>
                    <a:pt x="66" y="267"/>
                  </a:lnTo>
                  <a:lnTo>
                    <a:pt x="66" y="266"/>
                  </a:lnTo>
                  <a:lnTo>
                    <a:pt x="65" y="265"/>
                  </a:lnTo>
                  <a:lnTo>
                    <a:pt x="65" y="262"/>
                  </a:lnTo>
                  <a:lnTo>
                    <a:pt x="65" y="261"/>
                  </a:lnTo>
                  <a:lnTo>
                    <a:pt x="64" y="261"/>
                  </a:lnTo>
                  <a:lnTo>
                    <a:pt x="63" y="260"/>
                  </a:lnTo>
                  <a:lnTo>
                    <a:pt x="58" y="259"/>
                  </a:lnTo>
                  <a:lnTo>
                    <a:pt x="57" y="259"/>
                  </a:lnTo>
                  <a:lnTo>
                    <a:pt x="57" y="258"/>
                  </a:lnTo>
                  <a:lnTo>
                    <a:pt x="56" y="258"/>
                  </a:lnTo>
                  <a:lnTo>
                    <a:pt x="56" y="257"/>
                  </a:lnTo>
                  <a:lnTo>
                    <a:pt x="56" y="255"/>
                  </a:lnTo>
                  <a:lnTo>
                    <a:pt x="56" y="254"/>
                  </a:lnTo>
                  <a:lnTo>
                    <a:pt x="56" y="253"/>
                  </a:lnTo>
                  <a:lnTo>
                    <a:pt x="56" y="254"/>
                  </a:lnTo>
                  <a:lnTo>
                    <a:pt x="57" y="253"/>
                  </a:lnTo>
                  <a:lnTo>
                    <a:pt x="57" y="252"/>
                  </a:lnTo>
                  <a:lnTo>
                    <a:pt x="58" y="252"/>
                  </a:lnTo>
                  <a:lnTo>
                    <a:pt x="60" y="252"/>
                  </a:lnTo>
                  <a:lnTo>
                    <a:pt x="62" y="252"/>
                  </a:lnTo>
                  <a:lnTo>
                    <a:pt x="63" y="253"/>
                  </a:lnTo>
                  <a:lnTo>
                    <a:pt x="64" y="253"/>
                  </a:lnTo>
                  <a:lnTo>
                    <a:pt x="64" y="252"/>
                  </a:lnTo>
                  <a:lnTo>
                    <a:pt x="65" y="252"/>
                  </a:lnTo>
                  <a:lnTo>
                    <a:pt x="66" y="252"/>
                  </a:lnTo>
                  <a:lnTo>
                    <a:pt x="66" y="253"/>
                  </a:lnTo>
                  <a:lnTo>
                    <a:pt x="67" y="253"/>
                  </a:lnTo>
                  <a:lnTo>
                    <a:pt x="67" y="254"/>
                  </a:lnTo>
                  <a:lnTo>
                    <a:pt x="67" y="253"/>
                  </a:lnTo>
                  <a:lnTo>
                    <a:pt x="67" y="254"/>
                  </a:lnTo>
                  <a:lnTo>
                    <a:pt x="68" y="254"/>
                  </a:lnTo>
                  <a:lnTo>
                    <a:pt x="69" y="255"/>
                  </a:lnTo>
                  <a:lnTo>
                    <a:pt x="71" y="255"/>
                  </a:lnTo>
                  <a:lnTo>
                    <a:pt x="72" y="254"/>
                  </a:lnTo>
                  <a:lnTo>
                    <a:pt x="73" y="254"/>
                  </a:lnTo>
                  <a:lnTo>
                    <a:pt x="74" y="254"/>
                  </a:lnTo>
                  <a:lnTo>
                    <a:pt x="75" y="255"/>
                  </a:lnTo>
                  <a:lnTo>
                    <a:pt x="76" y="255"/>
                  </a:lnTo>
                  <a:lnTo>
                    <a:pt x="76" y="254"/>
                  </a:lnTo>
                  <a:lnTo>
                    <a:pt x="75" y="254"/>
                  </a:lnTo>
                  <a:lnTo>
                    <a:pt x="75" y="253"/>
                  </a:lnTo>
                  <a:lnTo>
                    <a:pt x="74" y="253"/>
                  </a:lnTo>
                  <a:lnTo>
                    <a:pt x="73" y="253"/>
                  </a:lnTo>
                  <a:lnTo>
                    <a:pt x="72" y="253"/>
                  </a:lnTo>
                  <a:lnTo>
                    <a:pt x="72" y="251"/>
                  </a:lnTo>
                  <a:lnTo>
                    <a:pt x="71" y="251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49"/>
                  </a:lnTo>
                  <a:lnTo>
                    <a:pt x="68" y="249"/>
                  </a:lnTo>
                  <a:lnTo>
                    <a:pt x="67" y="247"/>
                  </a:lnTo>
                  <a:lnTo>
                    <a:pt x="67" y="246"/>
                  </a:lnTo>
                  <a:lnTo>
                    <a:pt x="67" y="245"/>
                  </a:lnTo>
                  <a:lnTo>
                    <a:pt x="68" y="245"/>
                  </a:lnTo>
                  <a:lnTo>
                    <a:pt x="68" y="244"/>
                  </a:lnTo>
                  <a:lnTo>
                    <a:pt x="69" y="244"/>
                  </a:lnTo>
                  <a:lnTo>
                    <a:pt x="69" y="243"/>
                  </a:lnTo>
                  <a:lnTo>
                    <a:pt x="71" y="243"/>
                  </a:lnTo>
                  <a:lnTo>
                    <a:pt x="71" y="244"/>
                  </a:lnTo>
                  <a:lnTo>
                    <a:pt x="72" y="244"/>
                  </a:lnTo>
                  <a:lnTo>
                    <a:pt x="72" y="243"/>
                  </a:lnTo>
                  <a:lnTo>
                    <a:pt x="72" y="242"/>
                  </a:lnTo>
                  <a:lnTo>
                    <a:pt x="72" y="241"/>
                  </a:lnTo>
                  <a:lnTo>
                    <a:pt x="72" y="240"/>
                  </a:lnTo>
                  <a:lnTo>
                    <a:pt x="74" y="237"/>
                  </a:lnTo>
                  <a:lnTo>
                    <a:pt x="74" y="236"/>
                  </a:lnTo>
                  <a:lnTo>
                    <a:pt x="74" y="237"/>
                  </a:lnTo>
                  <a:lnTo>
                    <a:pt x="75" y="237"/>
                  </a:lnTo>
                  <a:lnTo>
                    <a:pt x="76" y="237"/>
                  </a:lnTo>
                  <a:lnTo>
                    <a:pt x="77" y="237"/>
                  </a:lnTo>
                  <a:lnTo>
                    <a:pt x="77" y="236"/>
                  </a:lnTo>
                  <a:lnTo>
                    <a:pt x="79" y="236"/>
                  </a:lnTo>
                  <a:lnTo>
                    <a:pt x="79" y="235"/>
                  </a:lnTo>
                  <a:lnTo>
                    <a:pt x="80" y="235"/>
                  </a:lnTo>
                  <a:lnTo>
                    <a:pt x="80" y="236"/>
                  </a:lnTo>
                  <a:lnTo>
                    <a:pt x="81" y="236"/>
                  </a:lnTo>
                  <a:lnTo>
                    <a:pt x="81" y="237"/>
                  </a:lnTo>
                  <a:lnTo>
                    <a:pt x="82" y="237"/>
                  </a:lnTo>
                  <a:lnTo>
                    <a:pt x="82" y="236"/>
                  </a:lnTo>
                  <a:lnTo>
                    <a:pt x="83" y="236"/>
                  </a:lnTo>
                  <a:lnTo>
                    <a:pt x="84" y="236"/>
                  </a:lnTo>
                  <a:lnTo>
                    <a:pt x="89" y="236"/>
                  </a:lnTo>
                  <a:lnTo>
                    <a:pt x="90" y="236"/>
                  </a:lnTo>
                  <a:lnTo>
                    <a:pt x="91" y="236"/>
                  </a:lnTo>
                  <a:lnTo>
                    <a:pt x="93" y="237"/>
                  </a:lnTo>
                  <a:lnTo>
                    <a:pt x="94" y="237"/>
                  </a:lnTo>
                  <a:lnTo>
                    <a:pt x="96" y="238"/>
                  </a:lnTo>
                  <a:lnTo>
                    <a:pt x="98" y="238"/>
                  </a:lnTo>
                  <a:lnTo>
                    <a:pt x="99" y="238"/>
                  </a:lnTo>
                  <a:lnTo>
                    <a:pt x="100" y="237"/>
                  </a:lnTo>
                  <a:lnTo>
                    <a:pt x="101" y="237"/>
                  </a:lnTo>
                  <a:lnTo>
                    <a:pt x="99" y="236"/>
                  </a:lnTo>
                  <a:lnTo>
                    <a:pt x="98" y="236"/>
                  </a:lnTo>
                  <a:lnTo>
                    <a:pt x="96" y="235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3" y="234"/>
                  </a:lnTo>
                  <a:lnTo>
                    <a:pt x="93" y="233"/>
                  </a:lnTo>
                  <a:lnTo>
                    <a:pt x="93" y="232"/>
                  </a:lnTo>
                  <a:lnTo>
                    <a:pt x="93" y="230"/>
                  </a:lnTo>
                  <a:lnTo>
                    <a:pt x="94" y="230"/>
                  </a:lnTo>
                  <a:lnTo>
                    <a:pt x="94" y="229"/>
                  </a:lnTo>
                  <a:lnTo>
                    <a:pt x="96" y="228"/>
                  </a:lnTo>
                  <a:lnTo>
                    <a:pt x="97" y="228"/>
                  </a:lnTo>
                  <a:lnTo>
                    <a:pt x="97" y="227"/>
                  </a:lnTo>
                  <a:lnTo>
                    <a:pt x="97" y="226"/>
                  </a:lnTo>
                  <a:lnTo>
                    <a:pt x="98" y="226"/>
                  </a:lnTo>
                  <a:lnTo>
                    <a:pt x="98" y="225"/>
                  </a:lnTo>
                  <a:lnTo>
                    <a:pt x="98" y="224"/>
                  </a:lnTo>
                  <a:lnTo>
                    <a:pt x="99" y="224"/>
                  </a:lnTo>
                  <a:lnTo>
                    <a:pt x="99" y="222"/>
                  </a:lnTo>
                  <a:lnTo>
                    <a:pt x="99" y="221"/>
                  </a:lnTo>
                  <a:lnTo>
                    <a:pt x="99" y="219"/>
                  </a:lnTo>
                  <a:lnTo>
                    <a:pt x="100" y="218"/>
                  </a:lnTo>
                  <a:lnTo>
                    <a:pt x="100" y="216"/>
                  </a:lnTo>
                  <a:lnTo>
                    <a:pt x="99" y="215"/>
                  </a:lnTo>
                  <a:lnTo>
                    <a:pt x="99" y="213"/>
                  </a:lnTo>
                  <a:lnTo>
                    <a:pt x="98" y="213"/>
                  </a:lnTo>
                  <a:lnTo>
                    <a:pt x="99" y="213"/>
                  </a:lnTo>
                  <a:lnTo>
                    <a:pt x="99" y="212"/>
                  </a:lnTo>
                  <a:lnTo>
                    <a:pt x="98" y="212"/>
                  </a:lnTo>
                  <a:lnTo>
                    <a:pt x="98" y="213"/>
                  </a:lnTo>
                  <a:lnTo>
                    <a:pt x="98" y="212"/>
                  </a:lnTo>
                  <a:lnTo>
                    <a:pt x="98" y="211"/>
                  </a:lnTo>
                  <a:lnTo>
                    <a:pt x="99" y="211"/>
                  </a:lnTo>
                  <a:lnTo>
                    <a:pt x="99" y="210"/>
                  </a:lnTo>
                  <a:lnTo>
                    <a:pt x="100" y="210"/>
                  </a:lnTo>
                  <a:lnTo>
                    <a:pt x="100" y="209"/>
                  </a:lnTo>
                  <a:lnTo>
                    <a:pt x="100" y="208"/>
                  </a:lnTo>
                  <a:lnTo>
                    <a:pt x="99" y="208"/>
                  </a:lnTo>
                  <a:lnTo>
                    <a:pt x="99" y="207"/>
                  </a:lnTo>
                  <a:lnTo>
                    <a:pt x="99" y="204"/>
                  </a:lnTo>
                  <a:lnTo>
                    <a:pt x="98" y="204"/>
                  </a:lnTo>
                  <a:lnTo>
                    <a:pt x="97" y="204"/>
                  </a:lnTo>
                  <a:lnTo>
                    <a:pt x="97" y="203"/>
                  </a:lnTo>
                  <a:lnTo>
                    <a:pt x="97" y="202"/>
                  </a:lnTo>
                  <a:lnTo>
                    <a:pt x="96" y="202"/>
                  </a:lnTo>
                  <a:lnTo>
                    <a:pt x="94" y="203"/>
                  </a:lnTo>
                  <a:lnTo>
                    <a:pt x="93" y="203"/>
                  </a:lnTo>
                  <a:lnTo>
                    <a:pt x="92" y="203"/>
                  </a:lnTo>
                  <a:lnTo>
                    <a:pt x="91" y="203"/>
                  </a:lnTo>
                  <a:lnTo>
                    <a:pt x="91" y="202"/>
                  </a:lnTo>
                  <a:lnTo>
                    <a:pt x="90" y="202"/>
                  </a:lnTo>
                  <a:lnTo>
                    <a:pt x="89" y="202"/>
                  </a:lnTo>
                  <a:lnTo>
                    <a:pt x="89" y="203"/>
                  </a:lnTo>
                  <a:lnTo>
                    <a:pt x="88" y="203"/>
                  </a:lnTo>
                  <a:lnTo>
                    <a:pt x="88" y="204"/>
                  </a:lnTo>
                  <a:lnTo>
                    <a:pt x="86" y="204"/>
                  </a:lnTo>
                  <a:lnTo>
                    <a:pt x="85" y="204"/>
                  </a:lnTo>
                  <a:lnTo>
                    <a:pt x="85" y="205"/>
                  </a:lnTo>
                  <a:lnTo>
                    <a:pt x="86" y="205"/>
                  </a:lnTo>
                  <a:lnTo>
                    <a:pt x="84" y="205"/>
                  </a:lnTo>
                  <a:lnTo>
                    <a:pt x="83" y="205"/>
                  </a:lnTo>
                  <a:lnTo>
                    <a:pt x="83" y="204"/>
                  </a:lnTo>
                  <a:lnTo>
                    <a:pt x="83" y="205"/>
                  </a:lnTo>
                  <a:lnTo>
                    <a:pt x="83" y="204"/>
                  </a:lnTo>
                  <a:lnTo>
                    <a:pt x="82" y="204"/>
                  </a:lnTo>
                  <a:lnTo>
                    <a:pt x="82" y="203"/>
                  </a:lnTo>
                  <a:lnTo>
                    <a:pt x="83" y="203"/>
                  </a:lnTo>
                  <a:lnTo>
                    <a:pt x="82" y="203"/>
                  </a:lnTo>
                  <a:lnTo>
                    <a:pt x="82" y="204"/>
                  </a:lnTo>
                  <a:lnTo>
                    <a:pt x="81" y="204"/>
                  </a:lnTo>
                  <a:lnTo>
                    <a:pt x="81" y="203"/>
                  </a:lnTo>
                  <a:lnTo>
                    <a:pt x="80" y="203"/>
                  </a:lnTo>
                  <a:lnTo>
                    <a:pt x="79" y="203"/>
                  </a:lnTo>
                  <a:lnTo>
                    <a:pt x="77" y="202"/>
                  </a:lnTo>
                  <a:lnTo>
                    <a:pt x="77" y="201"/>
                  </a:lnTo>
                  <a:lnTo>
                    <a:pt x="77" y="200"/>
                  </a:lnTo>
                  <a:lnTo>
                    <a:pt x="77" y="201"/>
                  </a:lnTo>
                  <a:lnTo>
                    <a:pt x="76" y="201"/>
                  </a:lnTo>
                  <a:lnTo>
                    <a:pt x="76" y="202"/>
                  </a:lnTo>
                  <a:lnTo>
                    <a:pt x="75" y="201"/>
                  </a:lnTo>
                  <a:lnTo>
                    <a:pt x="75" y="200"/>
                  </a:lnTo>
                  <a:lnTo>
                    <a:pt x="74" y="200"/>
                  </a:lnTo>
                  <a:lnTo>
                    <a:pt x="73" y="200"/>
                  </a:lnTo>
                  <a:lnTo>
                    <a:pt x="72" y="200"/>
                  </a:lnTo>
                  <a:lnTo>
                    <a:pt x="71" y="199"/>
                  </a:lnTo>
                  <a:lnTo>
                    <a:pt x="69" y="200"/>
                  </a:lnTo>
                  <a:lnTo>
                    <a:pt x="67" y="200"/>
                  </a:lnTo>
                  <a:lnTo>
                    <a:pt x="67" y="201"/>
                  </a:lnTo>
                  <a:lnTo>
                    <a:pt x="66" y="201"/>
                  </a:lnTo>
                  <a:lnTo>
                    <a:pt x="65" y="201"/>
                  </a:lnTo>
                  <a:lnTo>
                    <a:pt x="64" y="203"/>
                  </a:lnTo>
                  <a:lnTo>
                    <a:pt x="64" y="202"/>
                  </a:lnTo>
                  <a:lnTo>
                    <a:pt x="63" y="203"/>
                  </a:lnTo>
                  <a:lnTo>
                    <a:pt x="62" y="203"/>
                  </a:lnTo>
                  <a:lnTo>
                    <a:pt x="62" y="204"/>
                  </a:lnTo>
                  <a:lnTo>
                    <a:pt x="62" y="205"/>
                  </a:lnTo>
                  <a:lnTo>
                    <a:pt x="60" y="205"/>
                  </a:lnTo>
                  <a:lnTo>
                    <a:pt x="62" y="204"/>
                  </a:lnTo>
                  <a:lnTo>
                    <a:pt x="60" y="204"/>
                  </a:lnTo>
                  <a:lnTo>
                    <a:pt x="59" y="204"/>
                  </a:lnTo>
                  <a:lnTo>
                    <a:pt x="58" y="205"/>
                  </a:lnTo>
                  <a:lnTo>
                    <a:pt x="58" y="204"/>
                  </a:lnTo>
                  <a:lnTo>
                    <a:pt x="58" y="205"/>
                  </a:lnTo>
                  <a:lnTo>
                    <a:pt x="57" y="205"/>
                  </a:lnTo>
                  <a:lnTo>
                    <a:pt x="57" y="207"/>
                  </a:lnTo>
                  <a:lnTo>
                    <a:pt x="56" y="208"/>
                  </a:lnTo>
                  <a:lnTo>
                    <a:pt x="56" y="207"/>
                  </a:lnTo>
                  <a:lnTo>
                    <a:pt x="55" y="207"/>
                  </a:lnTo>
                  <a:lnTo>
                    <a:pt x="54" y="209"/>
                  </a:lnTo>
                  <a:lnTo>
                    <a:pt x="54" y="210"/>
                  </a:lnTo>
                  <a:lnTo>
                    <a:pt x="52" y="210"/>
                  </a:lnTo>
                  <a:lnTo>
                    <a:pt x="51" y="210"/>
                  </a:lnTo>
                  <a:lnTo>
                    <a:pt x="51" y="211"/>
                  </a:lnTo>
                  <a:lnTo>
                    <a:pt x="50" y="211"/>
                  </a:lnTo>
                  <a:lnTo>
                    <a:pt x="49" y="211"/>
                  </a:lnTo>
                  <a:lnTo>
                    <a:pt x="49" y="212"/>
                  </a:lnTo>
                  <a:lnTo>
                    <a:pt x="49" y="211"/>
                  </a:lnTo>
                  <a:lnTo>
                    <a:pt x="48" y="211"/>
                  </a:lnTo>
                  <a:lnTo>
                    <a:pt x="48" y="212"/>
                  </a:lnTo>
                  <a:lnTo>
                    <a:pt x="47" y="211"/>
                  </a:lnTo>
                  <a:lnTo>
                    <a:pt x="47" y="212"/>
                  </a:lnTo>
                  <a:lnTo>
                    <a:pt x="46" y="212"/>
                  </a:lnTo>
                  <a:lnTo>
                    <a:pt x="46" y="211"/>
                  </a:lnTo>
                  <a:lnTo>
                    <a:pt x="44" y="211"/>
                  </a:lnTo>
                  <a:lnTo>
                    <a:pt x="44" y="210"/>
                  </a:lnTo>
                  <a:lnTo>
                    <a:pt x="44" y="211"/>
                  </a:lnTo>
                  <a:lnTo>
                    <a:pt x="44" y="212"/>
                  </a:lnTo>
                  <a:lnTo>
                    <a:pt x="46" y="212"/>
                  </a:lnTo>
                  <a:lnTo>
                    <a:pt x="44" y="212"/>
                  </a:lnTo>
                  <a:lnTo>
                    <a:pt x="44" y="211"/>
                  </a:lnTo>
                  <a:lnTo>
                    <a:pt x="43" y="211"/>
                  </a:lnTo>
                  <a:lnTo>
                    <a:pt x="42" y="211"/>
                  </a:lnTo>
                  <a:lnTo>
                    <a:pt x="43" y="212"/>
                  </a:lnTo>
                  <a:lnTo>
                    <a:pt x="43" y="213"/>
                  </a:lnTo>
                  <a:lnTo>
                    <a:pt x="42" y="213"/>
                  </a:lnTo>
                  <a:lnTo>
                    <a:pt x="42" y="212"/>
                  </a:lnTo>
                  <a:lnTo>
                    <a:pt x="42" y="213"/>
                  </a:lnTo>
                  <a:lnTo>
                    <a:pt x="43" y="215"/>
                  </a:lnTo>
                  <a:lnTo>
                    <a:pt x="42" y="215"/>
                  </a:lnTo>
                  <a:lnTo>
                    <a:pt x="42" y="213"/>
                  </a:lnTo>
                  <a:lnTo>
                    <a:pt x="41" y="213"/>
                  </a:lnTo>
                  <a:lnTo>
                    <a:pt x="41" y="215"/>
                  </a:lnTo>
                  <a:lnTo>
                    <a:pt x="42" y="215"/>
                  </a:lnTo>
                  <a:lnTo>
                    <a:pt x="41" y="215"/>
                  </a:lnTo>
                  <a:lnTo>
                    <a:pt x="40" y="215"/>
                  </a:lnTo>
                  <a:lnTo>
                    <a:pt x="41" y="215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38" y="215"/>
                  </a:lnTo>
                  <a:lnTo>
                    <a:pt x="37" y="213"/>
                  </a:lnTo>
                  <a:lnTo>
                    <a:pt x="35" y="213"/>
                  </a:lnTo>
                  <a:lnTo>
                    <a:pt x="34" y="212"/>
                  </a:lnTo>
                  <a:lnTo>
                    <a:pt x="33" y="212"/>
                  </a:lnTo>
                  <a:lnTo>
                    <a:pt x="33" y="211"/>
                  </a:lnTo>
                  <a:lnTo>
                    <a:pt x="31" y="211"/>
                  </a:lnTo>
                  <a:lnTo>
                    <a:pt x="31" y="210"/>
                  </a:lnTo>
                  <a:lnTo>
                    <a:pt x="30" y="209"/>
                  </a:lnTo>
                  <a:lnTo>
                    <a:pt x="31" y="208"/>
                  </a:lnTo>
                  <a:lnTo>
                    <a:pt x="31" y="207"/>
                  </a:lnTo>
                  <a:lnTo>
                    <a:pt x="32" y="207"/>
                  </a:lnTo>
                  <a:lnTo>
                    <a:pt x="33" y="207"/>
                  </a:lnTo>
                  <a:lnTo>
                    <a:pt x="33" y="208"/>
                  </a:lnTo>
                  <a:lnTo>
                    <a:pt x="34" y="209"/>
                  </a:lnTo>
                  <a:lnTo>
                    <a:pt x="37" y="208"/>
                  </a:lnTo>
                  <a:lnTo>
                    <a:pt x="38" y="207"/>
                  </a:lnTo>
                  <a:lnTo>
                    <a:pt x="33" y="200"/>
                  </a:lnTo>
                  <a:lnTo>
                    <a:pt x="31" y="193"/>
                  </a:lnTo>
                  <a:lnTo>
                    <a:pt x="30" y="192"/>
                  </a:lnTo>
                  <a:lnTo>
                    <a:pt x="29" y="192"/>
                  </a:lnTo>
                  <a:lnTo>
                    <a:pt x="29" y="191"/>
                  </a:lnTo>
                  <a:lnTo>
                    <a:pt x="25" y="186"/>
                  </a:lnTo>
                  <a:lnTo>
                    <a:pt x="24" y="185"/>
                  </a:lnTo>
                  <a:lnTo>
                    <a:pt x="23" y="185"/>
                  </a:lnTo>
                  <a:lnTo>
                    <a:pt x="17" y="185"/>
                  </a:lnTo>
                  <a:lnTo>
                    <a:pt x="14" y="183"/>
                  </a:lnTo>
                  <a:lnTo>
                    <a:pt x="14" y="184"/>
                  </a:lnTo>
                  <a:lnTo>
                    <a:pt x="14" y="185"/>
                  </a:lnTo>
                  <a:lnTo>
                    <a:pt x="14" y="186"/>
                  </a:lnTo>
                  <a:lnTo>
                    <a:pt x="13" y="186"/>
                  </a:lnTo>
                  <a:lnTo>
                    <a:pt x="10" y="185"/>
                  </a:lnTo>
                  <a:lnTo>
                    <a:pt x="10" y="184"/>
                  </a:lnTo>
                  <a:lnTo>
                    <a:pt x="9" y="184"/>
                  </a:lnTo>
                  <a:lnTo>
                    <a:pt x="9" y="183"/>
                  </a:lnTo>
                  <a:lnTo>
                    <a:pt x="10" y="183"/>
                  </a:lnTo>
                  <a:lnTo>
                    <a:pt x="9" y="182"/>
                  </a:lnTo>
                  <a:lnTo>
                    <a:pt x="8" y="180"/>
                  </a:lnTo>
                  <a:lnTo>
                    <a:pt x="8" y="179"/>
                  </a:lnTo>
                  <a:lnTo>
                    <a:pt x="10" y="179"/>
                  </a:lnTo>
                  <a:lnTo>
                    <a:pt x="10" y="178"/>
                  </a:lnTo>
                  <a:lnTo>
                    <a:pt x="9" y="177"/>
                  </a:lnTo>
                  <a:lnTo>
                    <a:pt x="9" y="176"/>
                  </a:lnTo>
                  <a:lnTo>
                    <a:pt x="9" y="175"/>
                  </a:lnTo>
                  <a:lnTo>
                    <a:pt x="9" y="174"/>
                  </a:lnTo>
                  <a:lnTo>
                    <a:pt x="7" y="173"/>
                  </a:lnTo>
                  <a:lnTo>
                    <a:pt x="4" y="171"/>
                  </a:lnTo>
                  <a:lnTo>
                    <a:pt x="0" y="170"/>
                  </a:lnTo>
                  <a:lnTo>
                    <a:pt x="2" y="165"/>
                  </a:lnTo>
                  <a:lnTo>
                    <a:pt x="4" y="159"/>
                  </a:lnTo>
                  <a:lnTo>
                    <a:pt x="5" y="159"/>
                  </a:lnTo>
                  <a:lnTo>
                    <a:pt x="5" y="158"/>
                  </a:lnTo>
                  <a:lnTo>
                    <a:pt x="6" y="158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8" y="154"/>
                  </a:lnTo>
                  <a:lnTo>
                    <a:pt x="8" y="153"/>
                  </a:lnTo>
                  <a:lnTo>
                    <a:pt x="8" y="152"/>
                  </a:lnTo>
                  <a:lnTo>
                    <a:pt x="7" y="151"/>
                  </a:lnTo>
                  <a:lnTo>
                    <a:pt x="5" y="150"/>
                  </a:lnTo>
                  <a:lnTo>
                    <a:pt x="6" y="144"/>
                  </a:lnTo>
                  <a:lnTo>
                    <a:pt x="6" y="138"/>
                  </a:lnTo>
                  <a:lnTo>
                    <a:pt x="7" y="137"/>
                  </a:lnTo>
                  <a:lnTo>
                    <a:pt x="7" y="136"/>
                  </a:lnTo>
                  <a:lnTo>
                    <a:pt x="10" y="135"/>
                  </a:lnTo>
                  <a:lnTo>
                    <a:pt x="12" y="134"/>
                  </a:lnTo>
                  <a:lnTo>
                    <a:pt x="13" y="133"/>
                  </a:lnTo>
                  <a:lnTo>
                    <a:pt x="13" y="132"/>
                  </a:lnTo>
                  <a:lnTo>
                    <a:pt x="12" y="130"/>
                  </a:lnTo>
                  <a:lnTo>
                    <a:pt x="12" y="129"/>
                  </a:lnTo>
                  <a:lnTo>
                    <a:pt x="13" y="129"/>
                  </a:lnTo>
                  <a:lnTo>
                    <a:pt x="13" y="128"/>
                  </a:lnTo>
                  <a:lnTo>
                    <a:pt x="13" y="127"/>
                  </a:lnTo>
                  <a:lnTo>
                    <a:pt x="14" y="126"/>
                  </a:lnTo>
                  <a:lnTo>
                    <a:pt x="14" y="125"/>
                  </a:lnTo>
                  <a:lnTo>
                    <a:pt x="15" y="125"/>
                  </a:lnTo>
                  <a:lnTo>
                    <a:pt x="15" y="124"/>
                  </a:lnTo>
                  <a:lnTo>
                    <a:pt x="16" y="124"/>
                  </a:lnTo>
                  <a:lnTo>
                    <a:pt x="17" y="124"/>
                  </a:lnTo>
                  <a:lnTo>
                    <a:pt x="18" y="125"/>
                  </a:lnTo>
                  <a:lnTo>
                    <a:pt x="20" y="126"/>
                  </a:lnTo>
                  <a:lnTo>
                    <a:pt x="20" y="127"/>
                  </a:lnTo>
                  <a:lnTo>
                    <a:pt x="21" y="127"/>
                  </a:lnTo>
                  <a:lnTo>
                    <a:pt x="21" y="128"/>
                  </a:lnTo>
                  <a:lnTo>
                    <a:pt x="22" y="128"/>
                  </a:lnTo>
                  <a:lnTo>
                    <a:pt x="22" y="129"/>
                  </a:lnTo>
                  <a:lnTo>
                    <a:pt x="23" y="129"/>
                  </a:lnTo>
                  <a:lnTo>
                    <a:pt x="23" y="130"/>
                  </a:lnTo>
                  <a:lnTo>
                    <a:pt x="24" y="132"/>
                  </a:lnTo>
                  <a:lnTo>
                    <a:pt x="24" y="133"/>
                  </a:lnTo>
                  <a:lnTo>
                    <a:pt x="24" y="134"/>
                  </a:lnTo>
                  <a:lnTo>
                    <a:pt x="25" y="134"/>
                  </a:lnTo>
                  <a:lnTo>
                    <a:pt x="25" y="135"/>
                  </a:lnTo>
                  <a:lnTo>
                    <a:pt x="25" y="136"/>
                  </a:lnTo>
                  <a:lnTo>
                    <a:pt x="26" y="136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8"/>
                  </a:lnTo>
                  <a:lnTo>
                    <a:pt x="30" y="137"/>
                  </a:lnTo>
                  <a:lnTo>
                    <a:pt x="33" y="136"/>
                  </a:lnTo>
                  <a:lnTo>
                    <a:pt x="34" y="135"/>
                  </a:lnTo>
                  <a:lnTo>
                    <a:pt x="35" y="134"/>
                  </a:lnTo>
                  <a:lnTo>
                    <a:pt x="37" y="133"/>
                  </a:lnTo>
                  <a:lnTo>
                    <a:pt x="35" y="133"/>
                  </a:lnTo>
                  <a:lnTo>
                    <a:pt x="35" y="132"/>
                  </a:lnTo>
                  <a:lnTo>
                    <a:pt x="34" y="132"/>
                  </a:lnTo>
                  <a:lnTo>
                    <a:pt x="34" y="130"/>
                  </a:lnTo>
                  <a:lnTo>
                    <a:pt x="34" y="129"/>
                  </a:lnTo>
                  <a:lnTo>
                    <a:pt x="33" y="128"/>
                  </a:lnTo>
                  <a:lnTo>
                    <a:pt x="33" y="126"/>
                  </a:lnTo>
                  <a:lnTo>
                    <a:pt x="33" y="123"/>
                  </a:lnTo>
                  <a:lnTo>
                    <a:pt x="33" y="121"/>
                  </a:lnTo>
                  <a:lnTo>
                    <a:pt x="33" y="120"/>
                  </a:lnTo>
                  <a:lnTo>
                    <a:pt x="32" y="120"/>
                  </a:lnTo>
                  <a:lnTo>
                    <a:pt x="31" y="119"/>
                  </a:lnTo>
                  <a:lnTo>
                    <a:pt x="32" y="119"/>
                  </a:lnTo>
                  <a:lnTo>
                    <a:pt x="34" y="120"/>
                  </a:lnTo>
                  <a:lnTo>
                    <a:pt x="35" y="120"/>
                  </a:lnTo>
                  <a:lnTo>
                    <a:pt x="38" y="118"/>
                  </a:lnTo>
                  <a:lnTo>
                    <a:pt x="39" y="116"/>
                  </a:lnTo>
                  <a:lnTo>
                    <a:pt x="40" y="116"/>
                  </a:lnTo>
                  <a:lnTo>
                    <a:pt x="42" y="115"/>
                  </a:lnTo>
                  <a:lnTo>
                    <a:pt x="43" y="115"/>
                  </a:lnTo>
                  <a:lnTo>
                    <a:pt x="44" y="113"/>
                  </a:lnTo>
                  <a:lnTo>
                    <a:pt x="43" y="112"/>
                  </a:lnTo>
                  <a:lnTo>
                    <a:pt x="43" y="111"/>
                  </a:lnTo>
                  <a:lnTo>
                    <a:pt x="43" y="110"/>
                  </a:lnTo>
                  <a:lnTo>
                    <a:pt x="43" y="109"/>
                  </a:lnTo>
                  <a:lnTo>
                    <a:pt x="44" y="108"/>
                  </a:lnTo>
                  <a:lnTo>
                    <a:pt x="46" y="108"/>
                  </a:lnTo>
                  <a:lnTo>
                    <a:pt x="49" y="108"/>
                  </a:lnTo>
                  <a:lnTo>
                    <a:pt x="50" y="107"/>
                  </a:lnTo>
                  <a:lnTo>
                    <a:pt x="52" y="105"/>
                  </a:lnTo>
                  <a:lnTo>
                    <a:pt x="54" y="104"/>
                  </a:lnTo>
                  <a:lnTo>
                    <a:pt x="56" y="104"/>
                  </a:lnTo>
                  <a:lnTo>
                    <a:pt x="57" y="103"/>
                  </a:lnTo>
                  <a:lnTo>
                    <a:pt x="58" y="103"/>
                  </a:lnTo>
                  <a:lnTo>
                    <a:pt x="58" y="102"/>
                  </a:lnTo>
                  <a:lnTo>
                    <a:pt x="58" y="101"/>
                  </a:lnTo>
                  <a:lnTo>
                    <a:pt x="59" y="101"/>
                  </a:lnTo>
                  <a:lnTo>
                    <a:pt x="59" y="100"/>
                  </a:lnTo>
                  <a:lnTo>
                    <a:pt x="60" y="100"/>
                  </a:lnTo>
                  <a:lnTo>
                    <a:pt x="60" y="99"/>
                  </a:lnTo>
                  <a:lnTo>
                    <a:pt x="60" y="98"/>
                  </a:lnTo>
                  <a:lnTo>
                    <a:pt x="60" y="96"/>
                  </a:lnTo>
                  <a:lnTo>
                    <a:pt x="62" y="96"/>
                  </a:lnTo>
                  <a:lnTo>
                    <a:pt x="62" y="95"/>
                  </a:lnTo>
                  <a:lnTo>
                    <a:pt x="63" y="95"/>
                  </a:lnTo>
                  <a:lnTo>
                    <a:pt x="63" y="96"/>
                  </a:lnTo>
                  <a:lnTo>
                    <a:pt x="63" y="98"/>
                  </a:lnTo>
                  <a:lnTo>
                    <a:pt x="64" y="96"/>
                  </a:lnTo>
                  <a:lnTo>
                    <a:pt x="65" y="96"/>
                  </a:lnTo>
                  <a:lnTo>
                    <a:pt x="65" y="95"/>
                  </a:lnTo>
                  <a:lnTo>
                    <a:pt x="64" y="93"/>
                  </a:lnTo>
                  <a:lnTo>
                    <a:pt x="64" y="92"/>
                  </a:lnTo>
                  <a:lnTo>
                    <a:pt x="65" y="93"/>
                  </a:lnTo>
                  <a:lnTo>
                    <a:pt x="66" y="93"/>
                  </a:lnTo>
                  <a:lnTo>
                    <a:pt x="66" y="94"/>
                  </a:lnTo>
                  <a:lnTo>
                    <a:pt x="71" y="94"/>
                  </a:lnTo>
                  <a:lnTo>
                    <a:pt x="72" y="94"/>
                  </a:lnTo>
                  <a:lnTo>
                    <a:pt x="72" y="95"/>
                  </a:lnTo>
                  <a:lnTo>
                    <a:pt x="73" y="95"/>
                  </a:lnTo>
                  <a:lnTo>
                    <a:pt x="73" y="96"/>
                  </a:lnTo>
                  <a:lnTo>
                    <a:pt x="73" y="98"/>
                  </a:lnTo>
                  <a:lnTo>
                    <a:pt x="71" y="98"/>
                  </a:lnTo>
                  <a:lnTo>
                    <a:pt x="72" y="98"/>
                  </a:lnTo>
                  <a:lnTo>
                    <a:pt x="72" y="99"/>
                  </a:lnTo>
                  <a:lnTo>
                    <a:pt x="73" y="100"/>
                  </a:lnTo>
                  <a:lnTo>
                    <a:pt x="74" y="99"/>
                  </a:lnTo>
                  <a:lnTo>
                    <a:pt x="75" y="99"/>
                  </a:lnTo>
                  <a:lnTo>
                    <a:pt x="75" y="98"/>
                  </a:lnTo>
                  <a:lnTo>
                    <a:pt x="76" y="98"/>
                  </a:lnTo>
                  <a:lnTo>
                    <a:pt x="76" y="99"/>
                  </a:lnTo>
                  <a:lnTo>
                    <a:pt x="77" y="99"/>
                  </a:lnTo>
                  <a:lnTo>
                    <a:pt x="77" y="100"/>
                  </a:lnTo>
                  <a:lnTo>
                    <a:pt x="79" y="99"/>
                  </a:lnTo>
                  <a:lnTo>
                    <a:pt x="80" y="99"/>
                  </a:lnTo>
                  <a:lnTo>
                    <a:pt x="80" y="98"/>
                  </a:lnTo>
                  <a:lnTo>
                    <a:pt x="79" y="98"/>
                  </a:lnTo>
                  <a:lnTo>
                    <a:pt x="79" y="96"/>
                  </a:lnTo>
                  <a:lnTo>
                    <a:pt x="80" y="95"/>
                  </a:lnTo>
                  <a:lnTo>
                    <a:pt x="80" y="94"/>
                  </a:lnTo>
                  <a:lnTo>
                    <a:pt x="81" y="94"/>
                  </a:lnTo>
                  <a:lnTo>
                    <a:pt x="82" y="94"/>
                  </a:lnTo>
                  <a:lnTo>
                    <a:pt x="82" y="95"/>
                  </a:lnTo>
                  <a:lnTo>
                    <a:pt x="83" y="95"/>
                  </a:lnTo>
                  <a:lnTo>
                    <a:pt x="84" y="95"/>
                  </a:lnTo>
                  <a:lnTo>
                    <a:pt x="84" y="94"/>
                  </a:lnTo>
                  <a:lnTo>
                    <a:pt x="84" y="93"/>
                  </a:lnTo>
                  <a:lnTo>
                    <a:pt x="85" y="93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8" y="92"/>
                  </a:lnTo>
                  <a:lnTo>
                    <a:pt x="88" y="93"/>
                  </a:lnTo>
                  <a:lnTo>
                    <a:pt x="88" y="94"/>
                  </a:lnTo>
                  <a:lnTo>
                    <a:pt x="88" y="95"/>
                  </a:lnTo>
                  <a:lnTo>
                    <a:pt x="89" y="96"/>
                  </a:lnTo>
                  <a:lnTo>
                    <a:pt x="90" y="99"/>
                  </a:lnTo>
                  <a:lnTo>
                    <a:pt x="90" y="100"/>
                  </a:lnTo>
                  <a:lnTo>
                    <a:pt x="91" y="100"/>
                  </a:lnTo>
                  <a:lnTo>
                    <a:pt x="92" y="100"/>
                  </a:lnTo>
                  <a:lnTo>
                    <a:pt x="93" y="100"/>
                  </a:lnTo>
                  <a:lnTo>
                    <a:pt x="93" y="99"/>
                  </a:lnTo>
                  <a:lnTo>
                    <a:pt x="94" y="99"/>
                  </a:lnTo>
                  <a:lnTo>
                    <a:pt x="96" y="99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99"/>
                  </a:lnTo>
                  <a:lnTo>
                    <a:pt x="98" y="99"/>
                  </a:lnTo>
                  <a:lnTo>
                    <a:pt x="100" y="99"/>
                  </a:lnTo>
                  <a:lnTo>
                    <a:pt x="101" y="99"/>
                  </a:lnTo>
                  <a:lnTo>
                    <a:pt x="102" y="99"/>
                  </a:lnTo>
                  <a:lnTo>
                    <a:pt x="104" y="99"/>
                  </a:lnTo>
                  <a:lnTo>
                    <a:pt x="104" y="100"/>
                  </a:lnTo>
                  <a:lnTo>
                    <a:pt x="105" y="100"/>
                  </a:lnTo>
                  <a:lnTo>
                    <a:pt x="106" y="101"/>
                  </a:lnTo>
                  <a:lnTo>
                    <a:pt x="107" y="101"/>
                  </a:lnTo>
                  <a:lnTo>
                    <a:pt x="107" y="102"/>
                  </a:lnTo>
                  <a:lnTo>
                    <a:pt x="106" y="102"/>
                  </a:lnTo>
                  <a:lnTo>
                    <a:pt x="106" y="103"/>
                  </a:lnTo>
                  <a:lnTo>
                    <a:pt x="107" y="104"/>
                  </a:lnTo>
                  <a:lnTo>
                    <a:pt x="107" y="105"/>
                  </a:lnTo>
                  <a:lnTo>
                    <a:pt x="110" y="107"/>
                  </a:lnTo>
                  <a:lnTo>
                    <a:pt x="111" y="105"/>
                  </a:lnTo>
                  <a:lnTo>
                    <a:pt x="111" y="107"/>
                  </a:lnTo>
                  <a:lnTo>
                    <a:pt x="113" y="107"/>
                  </a:lnTo>
                  <a:lnTo>
                    <a:pt x="113" y="108"/>
                  </a:lnTo>
                  <a:lnTo>
                    <a:pt x="114" y="108"/>
                  </a:lnTo>
                  <a:lnTo>
                    <a:pt x="114" y="109"/>
                  </a:lnTo>
                  <a:lnTo>
                    <a:pt x="114" y="110"/>
                  </a:lnTo>
                  <a:lnTo>
                    <a:pt x="115" y="110"/>
                  </a:lnTo>
                  <a:lnTo>
                    <a:pt x="115" y="111"/>
                  </a:lnTo>
                  <a:lnTo>
                    <a:pt x="116" y="112"/>
                  </a:lnTo>
                  <a:lnTo>
                    <a:pt x="117" y="113"/>
                  </a:lnTo>
                  <a:lnTo>
                    <a:pt x="118" y="113"/>
                  </a:lnTo>
                  <a:lnTo>
                    <a:pt x="119" y="113"/>
                  </a:lnTo>
                  <a:lnTo>
                    <a:pt x="119" y="115"/>
                  </a:lnTo>
                  <a:lnTo>
                    <a:pt x="118" y="116"/>
                  </a:lnTo>
                  <a:lnTo>
                    <a:pt x="118" y="117"/>
                  </a:lnTo>
                  <a:lnTo>
                    <a:pt x="118" y="118"/>
                  </a:lnTo>
                  <a:lnTo>
                    <a:pt x="118" y="119"/>
                  </a:lnTo>
                  <a:lnTo>
                    <a:pt x="118" y="120"/>
                  </a:lnTo>
                  <a:lnTo>
                    <a:pt x="118" y="121"/>
                  </a:lnTo>
                  <a:lnTo>
                    <a:pt x="119" y="121"/>
                  </a:lnTo>
                  <a:lnTo>
                    <a:pt x="121" y="121"/>
                  </a:lnTo>
                  <a:lnTo>
                    <a:pt x="122" y="121"/>
                  </a:lnTo>
                  <a:lnTo>
                    <a:pt x="122" y="120"/>
                  </a:lnTo>
                  <a:lnTo>
                    <a:pt x="123" y="120"/>
                  </a:lnTo>
                  <a:lnTo>
                    <a:pt x="123" y="119"/>
                  </a:lnTo>
                  <a:lnTo>
                    <a:pt x="122" y="118"/>
                  </a:lnTo>
                  <a:lnTo>
                    <a:pt x="122" y="117"/>
                  </a:lnTo>
                  <a:lnTo>
                    <a:pt x="122" y="116"/>
                  </a:lnTo>
                  <a:lnTo>
                    <a:pt x="122" y="115"/>
                  </a:lnTo>
                  <a:lnTo>
                    <a:pt x="122" y="113"/>
                  </a:lnTo>
                  <a:lnTo>
                    <a:pt x="121" y="112"/>
                  </a:lnTo>
                  <a:lnTo>
                    <a:pt x="119" y="112"/>
                  </a:lnTo>
                  <a:lnTo>
                    <a:pt x="121" y="112"/>
                  </a:lnTo>
                  <a:lnTo>
                    <a:pt x="121" y="111"/>
                  </a:lnTo>
                  <a:lnTo>
                    <a:pt x="121" y="110"/>
                  </a:lnTo>
                  <a:lnTo>
                    <a:pt x="122" y="110"/>
                  </a:lnTo>
                  <a:lnTo>
                    <a:pt x="123" y="110"/>
                  </a:lnTo>
                  <a:lnTo>
                    <a:pt x="124" y="111"/>
                  </a:lnTo>
                  <a:lnTo>
                    <a:pt x="125" y="111"/>
                  </a:lnTo>
                  <a:lnTo>
                    <a:pt x="125" y="112"/>
                  </a:lnTo>
                  <a:lnTo>
                    <a:pt x="126" y="112"/>
                  </a:lnTo>
                  <a:lnTo>
                    <a:pt x="128" y="113"/>
                  </a:lnTo>
                  <a:lnTo>
                    <a:pt x="128" y="115"/>
                  </a:lnTo>
                  <a:lnTo>
                    <a:pt x="128" y="116"/>
                  </a:lnTo>
                  <a:lnTo>
                    <a:pt x="132" y="118"/>
                  </a:lnTo>
                  <a:lnTo>
                    <a:pt x="132" y="119"/>
                  </a:lnTo>
                  <a:lnTo>
                    <a:pt x="133" y="119"/>
                  </a:lnTo>
                  <a:lnTo>
                    <a:pt x="133" y="118"/>
                  </a:lnTo>
                  <a:lnTo>
                    <a:pt x="134" y="118"/>
                  </a:lnTo>
                  <a:lnTo>
                    <a:pt x="134" y="119"/>
                  </a:lnTo>
                  <a:lnTo>
                    <a:pt x="135" y="119"/>
                  </a:lnTo>
                  <a:lnTo>
                    <a:pt x="135" y="120"/>
                  </a:lnTo>
                  <a:lnTo>
                    <a:pt x="136" y="120"/>
                  </a:lnTo>
                  <a:lnTo>
                    <a:pt x="136" y="121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41" y="119"/>
                  </a:lnTo>
                  <a:lnTo>
                    <a:pt x="143" y="117"/>
                  </a:lnTo>
                  <a:lnTo>
                    <a:pt x="144" y="113"/>
                  </a:lnTo>
                  <a:lnTo>
                    <a:pt x="144" y="112"/>
                  </a:lnTo>
                  <a:lnTo>
                    <a:pt x="145" y="113"/>
                  </a:lnTo>
                  <a:lnTo>
                    <a:pt x="147" y="113"/>
                  </a:lnTo>
                  <a:lnTo>
                    <a:pt x="148" y="112"/>
                  </a:lnTo>
                  <a:lnTo>
                    <a:pt x="148" y="111"/>
                  </a:lnTo>
                  <a:lnTo>
                    <a:pt x="149" y="111"/>
                  </a:lnTo>
                  <a:lnTo>
                    <a:pt x="149" y="110"/>
                  </a:lnTo>
                  <a:lnTo>
                    <a:pt x="149" y="109"/>
                  </a:lnTo>
                  <a:lnTo>
                    <a:pt x="150" y="109"/>
                  </a:lnTo>
                  <a:lnTo>
                    <a:pt x="151" y="111"/>
                  </a:lnTo>
                  <a:lnTo>
                    <a:pt x="152" y="111"/>
                  </a:lnTo>
                  <a:lnTo>
                    <a:pt x="152" y="110"/>
                  </a:lnTo>
                  <a:lnTo>
                    <a:pt x="152" y="109"/>
                  </a:lnTo>
                  <a:lnTo>
                    <a:pt x="153" y="109"/>
                  </a:lnTo>
                  <a:lnTo>
                    <a:pt x="155" y="109"/>
                  </a:lnTo>
                  <a:lnTo>
                    <a:pt x="156" y="109"/>
                  </a:lnTo>
                  <a:lnTo>
                    <a:pt x="158" y="109"/>
                  </a:lnTo>
                  <a:lnTo>
                    <a:pt x="159" y="108"/>
                  </a:lnTo>
                  <a:lnTo>
                    <a:pt x="160" y="109"/>
                  </a:lnTo>
                  <a:lnTo>
                    <a:pt x="160" y="110"/>
                  </a:lnTo>
                  <a:lnTo>
                    <a:pt x="161" y="110"/>
                  </a:lnTo>
                  <a:lnTo>
                    <a:pt x="161" y="111"/>
                  </a:lnTo>
                  <a:lnTo>
                    <a:pt x="161" y="112"/>
                  </a:lnTo>
                  <a:lnTo>
                    <a:pt x="163" y="113"/>
                  </a:lnTo>
                  <a:lnTo>
                    <a:pt x="164" y="113"/>
                  </a:lnTo>
                  <a:lnTo>
                    <a:pt x="165" y="113"/>
                  </a:lnTo>
                  <a:lnTo>
                    <a:pt x="165" y="112"/>
                  </a:lnTo>
                  <a:lnTo>
                    <a:pt x="166" y="112"/>
                  </a:lnTo>
                  <a:lnTo>
                    <a:pt x="167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9" y="108"/>
                  </a:lnTo>
                  <a:lnTo>
                    <a:pt x="170" y="108"/>
                  </a:lnTo>
                  <a:lnTo>
                    <a:pt x="172" y="109"/>
                  </a:lnTo>
                  <a:lnTo>
                    <a:pt x="173" y="108"/>
                  </a:lnTo>
                  <a:lnTo>
                    <a:pt x="174" y="108"/>
                  </a:lnTo>
                  <a:lnTo>
                    <a:pt x="174" y="109"/>
                  </a:lnTo>
                  <a:lnTo>
                    <a:pt x="175" y="109"/>
                  </a:lnTo>
                  <a:lnTo>
                    <a:pt x="175" y="108"/>
                  </a:lnTo>
                  <a:lnTo>
                    <a:pt x="176" y="108"/>
                  </a:lnTo>
                  <a:lnTo>
                    <a:pt x="176" y="107"/>
                  </a:lnTo>
                  <a:lnTo>
                    <a:pt x="177" y="107"/>
                  </a:lnTo>
                  <a:lnTo>
                    <a:pt x="177" y="108"/>
                  </a:lnTo>
                  <a:lnTo>
                    <a:pt x="177" y="109"/>
                  </a:lnTo>
                  <a:lnTo>
                    <a:pt x="178" y="109"/>
                  </a:lnTo>
                  <a:lnTo>
                    <a:pt x="180" y="109"/>
                  </a:lnTo>
                  <a:lnTo>
                    <a:pt x="181" y="109"/>
                  </a:lnTo>
                  <a:lnTo>
                    <a:pt x="181" y="110"/>
                  </a:lnTo>
                  <a:lnTo>
                    <a:pt x="181" y="111"/>
                  </a:lnTo>
                  <a:lnTo>
                    <a:pt x="181" y="112"/>
                  </a:lnTo>
                  <a:lnTo>
                    <a:pt x="181" y="113"/>
                  </a:lnTo>
                  <a:lnTo>
                    <a:pt x="182" y="113"/>
                  </a:lnTo>
                  <a:lnTo>
                    <a:pt x="182" y="115"/>
                  </a:lnTo>
                  <a:lnTo>
                    <a:pt x="182" y="116"/>
                  </a:lnTo>
                  <a:lnTo>
                    <a:pt x="183" y="116"/>
                  </a:lnTo>
                  <a:lnTo>
                    <a:pt x="184" y="117"/>
                  </a:lnTo>
                  <a:lnTo>
                    <a:pt x="185" y="118"/>
                  </a:lnTo>
                  <a:lnTo>
                    <a:pt x="186" y="118"/>
                  </a:lnTo>
                  <a:lnTo>
                    <a:pt x="190" y="118"/>
                  </a:lnTo>
                  <a:lnTo>
                    <a:pt x="190" y="119"/>
                  </a:lnTo>
                  <a:lnTo>
                    <a:pt x="191" y="119"/>
                  </a:lnTo>
                  <a:lnTo>
                    <a:pt x="193" y="119"/>
                  </a:lnTo>
                  <a:lnTo>
                    <a:pt x="194" y="119"/>
                  </a:lnTo>
                  <a:lnTo>
                    <a:pt x="194" y="120"/>
                  </a:lnTo>
                  <a:lnTo>
                    <a:pt x="195" y="120"/>
                  </a:lnTo>
                  <a:lnTo>
                    <a:pt x="195" y="121"/>
                  </a:lnTo>
                  <a:lnTo>
                    <a:pt x="194" y="121"/>
                  </a:lnTo>
                  <a:lnTo>
                    <a:pt x="193" y="121"/>
                  </a:lnTo>
                  <a:lnTo>
                    <a:pt x="194" y="123"/>
                  </a:lnTo>
                  <a:lnTo>
                    <a:pt x="195" y="123"/>
                  </a:lnTo>
                  <a:lnTo>
                    <a:pt x="197" y="121"/>
                  </a:lnTo>
                  <a:lnTo>
                    <a:pt x="198" y="121"/>
                  </a:lnTo>
                  <a:lnTo>
                    <a:pt x="199" y="121"/>
                  </a:lnTo>
                  <a:lnTo>
                    <a:pt x="199" y="120"/>
                  </a:lnTo>
                  <a:lnTo>
                    <a:pt x="200" y="119"/>
                  </a:lnTo>
                  <a:lnTo>
                    <a:pt x="200" y="118"/>
                  </a:lnTo>
                  <a:lnTo>
                    <a:pt x="201" y="118"/>
                  </a:lnTo>
                  <a:lnTo>
                    <a:pt x="201" y="117"/>
                  </a:lnTo>
                  <a:lnTo>
                    <a:pt x="201" y="116"/>
                  </a:lnTo>
                  <a:lnTo>
                    <a:pt x="201" y="115"/>
                  </a:lnTo>
                  <a:lnTo>
                    <a:pt x="202" y="113"/>
                  </a:lnTo>
                  <a:lnTo>
                    <a:pt x="203" y="113"/>
                  </a:lnTo>
                  <a:lnTo>
                    <a:pt x="203" y="115"/>
                  </a:lnTo>
                  <a:lnTo>
                    <a:pt x="205" y="115"/>
                  </a:lnTo>
                  <a:lnTo>
                    <a:pt x="205" y="116"/>
                  </a:lnTo>
                  <a:lnTo>
                    <a:pt x="205" y="117"/>
                  </a:lnTo>
                  <a:lnTo>
                    <a:pt x="206" y="118"/>
                  </a:lnTo>
                  <a:lnTo>
                    <a:pt x="207" y="118"/>
                  </a:lnTo>
                  <a:lnTo>
                    <a:pt x="212" y="119"/>
                  </a:lnTo>
                  <a:lnTo>
                    <a:pt x="214" y="118"/>
                  </a:lnTo>
                  <a:lnTo>
                    <a:pt x="218" y="117"/>
                  </a:lnTo>
                  <a:lnTo>
                    <a:pt x="223" y="116"/>
                  </a:lnTo>
                  <a:lnTo>
                    <a:pt x="223" y="115"/>
                  </a:lnTo>
                  <a:lnTo>
                    <a:pt x="224" y="113"/>
                  </a:lnTo>
                  <a:lnTo>
                    <a:pt x="224" y="111"/>
                  </a:lnTo>
                  <a:lnTo>
                    <a:pt x="225" y="107"/>
                  </a:lnTo>
                  <a:lnTo>
                    <a:pt x="225" y="105"/>
                  </a:lnTo>
                  <a:lnTo>
                    <a:pt x="226" y="104"/>
                  </a:lnTo>
                  <a:lnTo>
                    <a:pt x="227" y="104"/>
                  </a:lnTo>
                  <a:lnTo>
                    <a:pt x="226" y="104"/>
                  </a:lnTo>
                  <a:lnTo>
                    <a:pt x="225" y="103"/>
                  </a:lnTo>
                  <a:lnTo>
                    <a:pt x="224" y="101"/>
                  </a:lnTo>
                  <a:lnTo>
                    <a:pt x="224" y="100"/>
                  </a:lnTo>
                  <a:lnTo>
                    <a:pt x="223" y="100"/>
                  </a:lnTo>
                  <a:lnTo>
                    <a:pt x="222" y="100"/>
                  </a:lnTo>
                  <a:lnTo>
                    <a:pt x="220" y="100"/>
                  </a:lnTo>
                  <a:lnTo>
                    <a:pt x="219" y="100"/>
                  </a:lnTo>
                  <a:lnTo>
                    <a:pt x="218" y="99"/>
                  </a:lnTo>
                  <a:lnTo>
                    <a:pt x="217" y="99"/>
                  </a:lnTo>
                  <a:lnTo>
                    <a:pt x="216" y="99"/>
                  </a:lnTo>
                  <a:lnTo>
                    <a:pt x="216" y="98"/>
                  </a:lnTo>
                  <a:lnTo>
                    <a:pt x="216" y="96"/>
                  </a:lnTo>
                  <a:lnTo>
                    <a:pt x="209" y="95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8" y="94"/>
                  </a:lnTo>
                  <a:lnTo>
                    <a:pt x="208" y="93"/>
                  </a:lnTo>
                  <a:lnTo>
                    <a:pt x="209" y="92"/>
                  </a:lnTo>
                  <a:lnTo>
                    <a:pt x="209" y="91"/>
                  </a:lnTo>
                  <a:lnTo>
                    <a:pt x="206" y="91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2" y="90"/>
                  </a:lnTo>
                  <a:lnTo>
                    <a:pt x="202" y="88"/>
                  </a:lnTo>
                  <a:lnTo>
                    <a:pt x="201" y="87"/>
                  </a:lnTo>
                  <a:lnTo>
                    <a:pt x="202" y="86"/>
                  </a:lnTo>
                  <a:lnTo>
                    <a:pt x="205" y="86"/>
                  </a:lnTo>
                  <a:lnTo>
                    <a:pt x="207" y="84"/>
                  </a:lnTo>
                  <a:lnTo>
                    <a:pt x="208" y="84"/>
                  </a:lnTo>
                  <a:lnTo>
                    <a:pt x="209" y="83"/>
                  </a:lnTo>
                  <a:lnTo>
                    <a:pt x="210" y="83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4" y="82"/>
                  </a:lnTo>
                  <a:lnTo>
                    <a:pt x="215" y="81"/>
                  </a:lnTo>
                  <a:lnTo>
                    <a:pt x="216" y="79"/>
                  </a:lnTo>
                  <a:lnTo>
                    <a:pt x="217" y="79"/>
                  </a:lnTo>
                  <a:lnTo>
                    <a:pt x="217" y="78"/>
                  </a:lnTo>
                  <a:lnTo>
                    <a:pt x="217" y="77"/>
                  </a:lnTo>
                  <a:lnTo>
                    <a:pt x="216" y="77"/>
                  </a:lnTo>
                  <a:lnTo>
                    <a:pt x="216" y="76"/>
                  </a:lnTo>
                  <a:lnTo>
                    <a:pt x="216" y="75"/>
                  </a:lnTo>
                  <a:lnTo>
                    <a:pt x="215" y="74"/>
                  </a:lnTo>
                  <a:lnTo>
                    <a:pt x="214" y="74"/>
                  </a:lnTo>
                  <a:lnTo>
                    <a:pt x="214" y="73"/>
                  </a:lnTo>
                  <a:lnTo>
                    <a:pt x="214" y="71"/>
                  </a:lnTo>
                  <a:lnTo>
                    <a:pt x="212" y="71"/>
                  </a:lnTo>
                  <a:lnTo>
                    <a:pt x="212" y="70"/>
                  </a:lnTo>
                  <a:lnTo>
                    <a:pt x="211" y="70"/>
                  </a:lnTo>
                  <a:lnTo>
                    <a:pt x="212" y="69"/>
                  </a:lnTo>
                  <a:lnTo>
                    <a:pt x="212" y="68"/>
                  </a:lnTo>
                  <a:lnTo>
                    <a:pt x="214" y="68"/>
                  </a:lnTo>
                  <a:lnTo>
                    <a:pt x="215" y="68"/>
                  </a:lnTo>
                  <a:lnTo>
                    <a:pt x="215" y="67"/>
                  </a:lnTo>
                  <a:lnTo>
                    <a:pt x="215" y="66"/>
                  </a:lnTo>
                  <a:lnTo>
                    <a:pt x="218" y="63"/>
                  </a:lnTo>
                  <a:lnTo>
                    <a:pt x="216" y="62"/>
                  </a:lnTo>
                  <a:lnTo>
                    <a:pt x="217" y="62"/>
                  </a:lnTo>
                  <a:lnTo>
                    <a:pt x="218" y="62"/>
                  </a:lnTo>
                  <a:lnTo>
                    <a:pt x="219" y="61"/>
                  </a:lnTo>
                  <a:lnTo>
                    <a:pt x="220" y="62"/>
                  </a:lnTo>
                  <a:lnTo>
                    <a:pt x="222" y="62"/>
                  </a:lnTo>
                  <a:lnTo>
                    <a:pt x="223" y="62"/>
                  </a:lnTo>
                  <a:lnTo>
                    <a:pt x="223" y="61"/>
                  </a:lnTo>
                  <a:lnTo>
                    <a:pt x="224" y="61"/>
                  </a:lnTo>
                  <a:lnTo>
                    <a:pt x="225" y="62"/>
                  </a:lnTo>
                  <a:lnTo>
                    <a:pt x="225" y="63"/>
                  </a:lnTo>
                  <a:lnTo>
                    <a:pt x="226" y="63"/>
                  </a:lnTo>
                  <a:lnTo>
                    <a:pt x="226" y="62"/>
                  </a:lnTo>
                  <a:lnTo>
                    <a:pt x="227" y="62"/>
                  </a:lnTo>
                  <a:lnTo>
                    <a:pt x="229" y="62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3" y="62"/>
                  </a:lnTo>
                  <a:lnTo>
                    <a:pt x="233" y="61"/>
                  </a:lnTo>
                  <a:lnTo>
                    <a:pt x="233" y="60"/>
                  </a:lnTo>
                  <a:lnTo>
                    <a:pt x="233" y="59"/>
                  </a:lnTo>
                  <a:lnTo>
                    <a:pt x="229" y="58"/>
                  </a:lnTo>
                  <a:lnTo>
                    <a:pt x="228" y="58"/>
                  </a:lnTo>
                  <a:lnTo>
                    <a:pt x="227" y="57"/>
                  </a:lnTo>
                  <a:lnTo>
                    <a:pt x="227" y="56"/>
                  </a:lnTo>
                  <a:lnTo>
                    <a:pt x="226" y="56"/>
                  </a:lnTo>
                  <a:lnTo>
                    <a:pt x="225" y="57"/>
                  </a:lnTo>
                  <a:lnTo>
                    <a:pt x="224" y="57"/>
                  </a:lnTo>
                  <a:lnTo>
                    <a:pt x="223" y="56"/>
                  </a:lnTo>
                  <a:lnTo>
                    <a:pt x="222" y="56"/>
                  </a:lnTo>
                  <a:lnTo>
                    <a:pt x="220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3"/>
                  </a:lnTo>
                  <a:lnTo>
                    <a:pt x="219" y="52"/>
                  </a:lnTo>
                  <a:lnTo>
                    <a:pt x="219" y="51"/>
                  </a:lnTo>
                  <a:lnTo>
                    <a:pt x="220" y="51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3" y="51"/>
                  </a:lnTo>
                  <a:lnTo>
                    <a:pt x="224" y="51"/>
                  </a:lnTo>
                  <a:lnTo>
                    <a:pt x="224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4" y="48"/>
                  </a:lnTo>
                  <a:lnTo>
                    <a:pt x="223" y="48"/>
                  </a:lnTo>
                  <a:lnTo>
                    <a:pt x="222" y="49"/>
                  </a:lnTo>
                  <a:lnTo>
                    <a:pt x="220" y="49"/>
                  </a:lnTo>
                  <a:lnTo>
                    <a:pt x="219" y="48"/>
                  </a:lnTo>
                  <a:lnTo>
                    <a:pt x="218" y="48"/>
                  </a:lnTo>
                  <a:lnTo>
                    <a:pt x="218" y="46"/>
                  </a:lnTo>
                  <a:lnTo>
                    <a:pt x="217" y="46"/>
                  </a:lnTo>
                  <a:lnTo>
                    <a:pt x="216" y="46"/>
                  </a:lnTo>
                  <a:lnTo>
                    <a:pt x="215" y="46"/>
                  </a:lnTo>
                  <a:lnTo>
                    <a:pt x="216" y="45"/>
                  </a:lnTo>
                  <a:lnTo>
                    <a:pt x="217" y="46"/>
                  </a:lnTo>
                  <a:lnTo>
                    <a:pt x="217" y="45"/>
                  </a:lnTo>
                  <a:lnTo>
                    <a:pt x="217" y="44"/>
                  </a:lnTo>
                  <a:lnTo>
                    <a:pt x="218" y="44"/>
                  </a:lnTo>
                  <a:lnTo>
                    <a:pt x="218" y="43"/>
                  </a:lnTo>
                  <a:lnTo>
                    <a:pt x="219" y="43"/>
                  </a:lnTo>
                  <a:lnTo>
                    <a:pt x="219" y="42"/>
                  </a:lnTo>
                  <a:lnTo>
                    <a:pt x="219" y="41"/>
                  </a:lnTo>
                  <a:lnTo>
                    <a:pt x="218" y="41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0"/>
                  </a:lnTo>
                  <a:lnTo>
                    <a:pt x="216" y="38"/>
                  </a:lnTo>
                  <a:lnTo>
                    <a:pt x="217" y="38"/>
                  </a:lnTo>
                  <a:lnTo>
                    <a:pt x="218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20" y="40"/>
                  </a:lnTo>
                  <a:lnTo>
                    <a:pt x="220" y="38"/>
                  </a:lnTo>
                  <a:lnTo>
                    <a:pt x="220" y="37"/>
                  </a:lnTo>
                  <a:lnTo>
                    <a:pt x="219" y="37"/>
                  </a:lnTo>
                  <a:lnTo>
                    <a:pt x="219" y="36"/>
                  </a:lnTo>
                  <a:lnTo>
                    <a:pt x="220" y="36"/>
                  </a:lnTo>
                  <a:lnTo>
                    <a:pt x="222" y="36"/>
                  </a:lnTo>
                  <a:lnTo>
                    <a:pt x="222" y="35"/>
                  </a:lnTo>
                  <a:lnTo>
                    <a:pt x="223" y="35"/>
                  </a:lnTo>
                  <a:lnTo>
                    <a:pt x="223" y="36"/>
                  </a:lnTo>
                  <a:lnTo>
                    <a:pt x="224" y="36"/>
                  </a:lnTo>
                  <a:lnTo>
                    <a:pt x="224" y="37"/>
                  </a:lnTo>
                  <a:lnTo>
                    <a:pt x="225" y="37"/>
                  </a:lnTo>
                  <a:lnTo>
                    <a:pt x="225" y="38"/>
                  </a:lnTo>
                  <a:lnTo>
                    <a:pt x="226" y="38"/>
                  </a:lnTo>
                  <a:lnTo>
                    <a:pt x="226" y="37"/>
                  </a:lnTo>
                  <a:lnTo>
                    <a:pt x="227" y="37"/>
                  </a:lnTo>
                  <a:lnTo>
                    <a:pt x="228" y="37"/>
                  </a:lnTo>
                  <a:lnTo>
                    <a:pt x="229" y="37"/>
                  </a:lnTo>
                  <a:lnTo>
                    <a:pt x="229" y="38"/>
                  </a:lnTo>
                  <a:lnTo>
                    <a:pt x="231" y="38"/>
                  </a:lnTo>
                  <a:lnTo>
                    <a:pt x="232" y="38"/>
                  </a:lnTo>
                  <a:lnTo>
                    <a:pt x="232" y="37"/>
                  </a:lnTo>
                  <a:lnTo>
                    <a:pt x="232" y="36"/>
                  </a:lnTo>
                  <a:lnTo>
                    <a:pt x="237" y="36"/>
                  </a:lnTo>
                  <a:lnTo>
                    <a:pt x="239" y="36"/>
                  </a:lnTo>
                  <a:lnTo>
                    <a:pt x="239" y="37"/>
                  </a:lnTo>
                  <a:lnTo>
                    <a:pt x="237" y="37"/>
                  </a:lnTo>
                  <a:lnTo>
                    <a:pt x="237" y="38"/>
                  </a:lnTo>
                  <a:lnTo>
                    <a:pt x="239" y="40"/>
                  </a:lnTo>
                  <a:lnTo>
                    <a:pt x="240" y="40"/>
                  </a:lnTo>
                  <a:lnTo>
                    <a:pt x="240" y="38"/>
                  </a:lnTo>
                  <a:lnTo>
                    <a:pt x="241" y="37"/>
                  </a:lnTo>
                  <a:lnTo>
                    <a:pt x="240" y="37"/>
                  </a:lnTo>
                  <a:lnTo>
                    <a:pt x="240" y="36"/>
                  </a:lnTo>
                  <a:lnTo>
                    <a:pt x="241" y="35"/>
                  </a:lnTo>
                  <a:lnTo>
                    <a:pt x="242" y="35"/>
                  </a:lnTo>
                  <a:lnTo>
                    <a:pt x="243" y="35"/>
                  </a:lnTo>
                  <a:lnTo>
                    <a:pt x="244" y="34"/>
                  </a:lnTo>
                  <a:lnTo>
                    <a:pt x="244" y="35"/>
                  </a:lnTo>
                  <a:lnTo>
                    <a:pt x="245" y="35"/>
                  </a:lnTo>
                  <a:lnTo>
                    <a:pt x="247" y="34"/>
                  </a:lnTo>
                  <a:lnTo>
                    <a:pt x="248" y="35"/>
                  </a:lnTo>
                  <a:lnTo>
                    <a:pt x="249" y="34"/>
                  </a:lnTo>
                  <a:lnTo>
                    <a:pt x="249" y="33"/>
                  </a:lnTo>
                  <a:lnTo>
                    <a:pt x="250" y="33"/>
                  </a:lnTo>
                  <a:lnTo>
                    <a:pt x="251" y="33"/>
                  </a:lnTo>
                  <a:lnTo>
                    <a:pt x="252" y="33"/>
                  </a:lnTo>
                  <a:lnTo>
                    <a:pt x="253" y="32"/>
                  </a:lnTo>
                  <a:lnTo>
                    <a:pt x="254" y="32"/>
                  </a:lnTo>
                  <a:lnTo>
                    <a:pt x="257" y="31"/>
                  </a:lnTo>
                  <a:lnTo>
                    <a:pt x="258" y="31"/>
                  </a:lnTo>
                  <a:lnTo>
                    <a:pt x="259" y="32"/>
                  </a:lnTo>
                  <a:lnTo>
                    <a:pt x="260" y="32"/>
                  </a:lnTo>
                  <a:lnTo>
                    <a:pt x="261" y="32"/>
                  </a:lnTo>
                  <a:lnTo>
                    <a:pt x="261" y="31"/>
                  </a:lnTo>
                  <a:lnTo>
                    <a:pt x="262" y="31"/>
                  </a:lnTo>
                  <a:lnTo>
                    <a:pt x="261" y="29"/>
                  </a:lnTo>
                  <a:lnTo>
                    <a:pt x="261" y="28"/>
                  </a:lnTo>
                  <a:lnTo>
                    <a:pt x="262" y="29"/>
                  </a:lnTo>
                  <a:lnTo>
                    <a:pt x="262" y="28"/>
                  </a:lnTo>
                  <a:lnTo>
                    <a:pt x="264" y="28"/>
                  </a:lnTo>
                  <a:lnTo>
                    <a:pt x="265" y="28"/>
                  </a:lnTo>
                  <a:lnTo>
                    <a:pt x="266" y="28"/>
                  </a:lnTo>
                  <a:lnTo>
                    <a:pt x="267" y="28"/>
                  </a:lnTo>
                  <a:lnTo>
                    <a:pt x="268" y="28"/>
                  </a:lnTo>
                  <a:lnTo>
                    <a:pt x="268" y="27"/>
                  </a:lnTo>
                  <a:lnTo>
                    <a:pt x="269" y="27"/>
                  </a:lnTo>
                  <a:lnTo>
                    <a:pt x="270" y="27"/>
                  </a:lnTo>
                  <a:lnTo>
                    <a:pt x="271" y="28"/>
                  </a:lnTo>
                  <a:lnTo>
                    <a:pt x="273" y="28"/>
                  </a:lnTo>
                  <a:lnTo>
                    <a:pt x="274" y="28"/>
                  </a:lnTo>
                  <a:lnTo>
                    <a:pt x="274" y="27"/>
                  </a:lnTo>
                  <a:lnTo>
                    <a:pt x="275" y="27"/>
                  </a:lnTo>
                  <a:lnTo>
                    <a:pt x="276" y="27"/>
                  </a:lnTo>
                  <a:lnTo>
                    <a:pt x="277" y="28"/>
                  </a:lnTo>
                  <a:lnTo>
                    <a:pt x="278" y="29"/>
                  </a:lnTo>
                  <a:lnTo>
                    <a:pt x="278" y="28"/>
                  </a:lnTo>
                  <a:lnTo>
                    <a:pt x="279" y="29"/>
                  </a:lnTo>
                  <a:lnTo>
                    <a:pt x="279" y="28"/>
                  </a:lnTo>
                  <a:lnTo>
                    <a:pt x="279" y="25"/>
                  </a:lnTo>
                  <a:lnTo>
                    <a:pt x="279" y="24"/>
                  </a:lnTo>
                  <a:lnTo>
                    <a:pt x="282" y="23"/>
                  </a:lnTo>
                  <a:lnTo>
                    <a:pt x="283" y="23"/>
                  </a:lnTo>
                  <a:lnTo>
                    <a:pt x="283" y="21"/>
                  </a:lnTo>
                  <a:lnTo>
                    <a:pt x="283" y="20"/>
                  </a:lnTo>
                  <a:lnTo>
                    <a:pt x="284" y="20"/>
                  </a:lnTo>
                  <a:lnTo>
                    <a:pt x="285" y="20"/>
                  </a:lnTo>
                  <a:lnTo>
                    <a:pt x="287" y="21"/>
                  </a:lnTo>
                  <a:lnTo>
                    <a:pt x="289" y="21"/>
                  </a:lnTo>
                  <a:lnTo>
                    <a:pt x="289" y="20"/>
                  </a:lnTo>
                  <a:lnTo>
                    <a:pt x="289" y="19"/>
                  </a:lnTo>
                  <a:lnTo>
                    <a:pt x="290" y="19"/>
                  </a:lnTo>
                  <a:lnTo>
                    <a:pt x="291" y="19"/>
                  </a:lnTo>
                  <a:lnTo>
                    <a:pt x="291" y="20"/>
                  </a:lnTo>
                  <a:lnTo>
                    <a:pt x="291" y="21"/>
                  </a:lnTo>
                  <a:lnTo>
                    <a:pt x="293" y="20"/>
                  </a:lnTo>
                  <a:lnTo>
                    <a:pt x="298" y="19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2" y="18"/>
                  </a:lnTo>
                  <a:lnTo>
                    <a:pt x="303" y="18"/>
                  </a:lnTo>
                  <a:lnTo>
                    <a:pt x="303" y="17"/>
                  </a:lnTo>
                  <a:lnTo>
                    <a:pt x="306" y="17"/>
                  </a:lnTo>
                  <a:lnTo>
                    <a:pt x="307" y="17"/>
                  </a:lnTo>
                  <a:lnTo>
                    <a:pt x="308" y="17"/>
                  </a:lnTo>
                  <a:lnTo>
                    <a:pt x="309" y="17"/>
                  </a:lnTo>
                  <a:lnTo>
                    <a:pt x="310" y="16"/>
                  </a:lnTo>
                  <a:lnTo>
                    <a:pt x="310" y="15"/>
                  </a:lnTo>
                  <a:lnTo>
                    <a:pt x="311" y="15"/>
                  </a:lnTo>
                  <a:lnTo>
                    <a:pt x="312" y="15"/>
                  </a:lnTo>
                  <a:lnTo>
                    <a:pt x="313" y="15"/>
                  </a:lnTo>
                  <a:lnTo>
                    <a:pt x="316" y="15"/>
                  </a:lnTo>
                  <a:lnTo>
                    <a:pt x="317" y="15"/>
                  </a:lnTo>
                  <a:lnTo>
                    <a:pt x="318" y="14"/>
                  </a:lnTo>
                  <a:lnTo>
                    <a:pt x="318" y="12"/>
                  </a:lnTo>
                  <a:lnTo>
                    <a:pt x="319" y="12"/>
                  </a:lnTo>
                  <a:lnTo>
                    <a:pt x="320" y="12"/>
                  </a:lnTo>
                  <a:lnTo>
                    <a:pt x="321" y="12"/>
                  </a:lnTo>
                  <a:lnTo>
                    <a:pt x="324" y="12"/>
                  </a:lnTo>
                  <a:lnTo>
                    <a:pt x="324" y="11"/>
                  </a:lnTo>
                  <a:lnTo>
                    <a:pt x="325" y="11"/>
                  </a:lnTo>
                  <a:lnTo>
                    <a:pt x="325" y="10"/>
                  </a:lnTo>
                  <a:lnTo>
                    <a:pt x="326" y="10"/>
                  </a:lnTo>
                  <a:lnTo>
                    <a:pt x="326" y="9"/>
                  </a:lnTo>
                  <a:lnTo>
                    <a:pt x="325" y="9"/>
                  </a:lnTo>
                  <a:lnTo>
                    <a:pt x="324" y="8"/>
                  </a:lnTo>
                  <a:lnTo>
                    <a:pt x="325" y="7"/>
                  </a:lnTo>
                  <a:lnTo>
                    <a:pt x="324" y="7"/>
                  </a:lnTo>
                  <a:lnTo>
                    <a:pt x="325" y="7"/>
                  </a:lnTo>
                  <a:lnTo>
                    <a:pt x="325" y="6"/>
                  </a:lnTo>
                  <a:lnTo>
                    <a:pt x="325" y="7"/>
                  </a:lnTo>
                  <a:lnTo>
                    <a:pt x="326" y="7"/>
                  </a:lnTo>
                  <a:lnTo>
                    <a:pt x="327" y="6"/>
                  </a:lnTo>
                  <a:lnTo>
                    <a:pt x="328" y="7"/>
                  </a:lnTo>
                  <a:lnTo>
                    <a:pt x="329" y="6"/>
                  </a:lnTo>
                  <a:lnTo>
                    <a:pt x="331" y="6"/>
                  </a:lnTo>
                  <a:lnTo>
                    <a:pt x="331" y="4"/>
                  </a:lnTo>
                  <a:lnTo>
                    <a:pt x="332" y="4"/>
                  </a:lnTo>
                  <a:lnTo>
                    <a:pt x="332" y="3"/>
                  </a:lnTo>
                  <a:lnTo>
                    <a:pt x="332" y="2"/>
                  </a:lnTo>
                  <a:lnTo>
                    <a:pt x="334" y="2"/>
                  </a:lnTo>
                  <a:lnTo>
                    <a:pt x="335" y="3"/>
                  </a:lnTo>
                  <a:lnTo>
                    <a:pt x="335" y="4"/>
                  </a:lnTo>
                  <a:lnTo>
                    <a:pt x="336" y="4"/>
                  </a:lnTo>
                  <a:lnTo>
                    <a:pt x="336" y="3"/>
                  </a:lnTo>
                  <a:lnTo>
                    <a:pt x="336" y="2"/>
                  </a:lnTo>
                  <a:lnTo>
                    <a:pt x="335" y="2"/>
                  </a:lnTo>
                  <a:lnTo>
                    <a:pt x="335" y="1"/>
                  </a:lnTo>
                  <a:lnTo>
                    <a:pt x="335" y="0"/>
                  </a:lnTo>
                  <a:lnTo>
                    <a:pt x="338" y="1"/>
                  </a:lnTo>
                  <a:lnTo>
                    <a:pt x="338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2" name="Freeform 4943">
              <a:extLst>
                <a:ext uri="{FF2B5EF4-FFF2-40B4-BE49-F238E27FC236}">
                  <a16:creationId xmlns:a16="http://schemas.microsoft.com/office/drawing/2014/main" id="{18F3E61B-0CE4-96C1-A412-A70DF399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788" y="3189289"/>
              <a:ext cx="763588" cy="365125"/>
            </a:xfrm>
            <a:custGeom>
              <a:avLst/>
              <a:gdLst>
                <a:gd name="T0" fmla="*/ 416 w 481"/>
                <a:gd name="T1" fmla="*/ 96 h 230"/>
                <a:gd name="T2" fmla="*/ 442 w 481"/>
                <a:gd name="T3" fmla="*/ 103 h 230"/>
                <a:gd name="T4" fmla="*/ 461 w 481"/>
                <a:gd name="T5" fmla="*/ 98 h 230"/>
                <a:gd name="T6" fmla="*/ 475 w 481"/>
                <a:gd name="T7" fmla="*/ 112 h 230"/>
                <a:gd name="T8" fmla="*/ 478 w 481"/>
                <a:gd name="T9" fmla="*/ 126 h 230"/>
                <a:gd name="T10" fmla="*/ 461 w 481"/>
                <a:gd name="T11" fmla="*/ 124 h 230"/>
                <a:gd name="T12" fmla="*/ 446 w 481"/>
                <a:gd name="T13" fmla="*/ 128 h 230"/>
                <a:gd name="T14" fmla="*/ 434 w 481"/>
                <a:gd name="T15" fmla="*/ 132 h 230"/>
                <a:gd name="T16" fmla="*/ 418 w 481"/>
                <a:gd name="T17" fmla="*/ 151 h 230"/>
                <a:gd name="T18" fmla="*/ 395 w 481"/>
                <a:gd name="T19" fmla="*/ 160 h 230"/>
                <a:gd name="T20" fmla="*/ 370 w 481"/>
                <a:gd name="T21" fmla="*/ 161 h 230"/>
                <a:gd name="T22" fmla="*/ 356 w 481"/>
                <a:gd name="T23" fmla="*/ 171 h 230"/>
                <a:gd name="T24" fmla="*/ 361 w 481"/>
                <a:gd name="T25" fmla="*/ 188 h 230"/>
                <a:gd name="T26" fmla="*/ 340 w 481"/>
                <a:gd name="T27" fmla="*/ 205 h 230"/>
                <a:gd name="T28" fmla="*/ 316 w 481"/>
                <a:gd name="T29" fmla="*/ 215 h 230"/>
                <a:gd name="T30" fmla="*/ 263 w 481"/>
                <a:gd name="T31" fmla="*/ 227 h 230"/>
                <a:gd name="T32" fmla="*/ 214 w 481"/>
                <a:gd name="T33" fmla="*/ 219 h 230"/>
                <a:gd name="T34" fmla="*/ 164 w 481"/>
                <a:gd name="T35" fmla="*/ 209 h 230"/>
                <a:gd name="T36" fmla="*/ 120 w 481"/>
                <a:gd name="T37" fmla="*/ 190 h 230"/>
                <a:gd name="T38" fmla="*/ 105 w 481"/>
                <a:gd name="T39" fmla="*/ 175 h 230"/>
                <a:gd name="T40" fmla="*/ 90 w 481"/>
                <a:gd name="T41" fmla="*/ 163 h 230"/>
                <a:gd name="T42" fmla="*/ 71 w 481"/>
                <a:gd name="T43" fmla="*/ 161 h 230"/>
                <a:gd name="T44" fmla="*/ 54 w 481"/>
                <a:gd name="T45" fmla="*/ 158 h 230"/>
                <a:gd name="T46" fmla="*/ 45 w 481"/>
                <a:gd name="T47" fmla="*/ 150 h 230"/>
                <a:gd name="T48" fmla="*/ 49 w 481"/>
                <a:gd name="T49" fmla="*/ 127 h 230"/>
                <a:gd name="T50" fmla="*/ 42 w 481"/>
                <a:gd name="T51" fmla="*/ 110 h 230"/>
                <a:gd name="T52" fmla="*/ 36 w 481"/>
                <a:gd name="T53" fmla="*/ 100 h 230"/>
                <a:gd name="T54" fmla="*/ 26 w 481"/>
                <a:gd name="T55" fmla="*/ 95 h 230"/>
                <a:gd name="T56" fmla="*/ 13 w 481"/>
                <a:gd name="T57" fmla="*/ 89 h 230"/>
                <a:gd name="T58" fmla="*/ 6 w 481"/>
                <a:gd name="T59" fmla="*/ 81 h 230"/>
                <a:gd name="T60" fmla="*/ 2 w 481"/>
                <a:gd name="T61" fmla="*/ 71 h 230"/>
                <a:gd name="T62" fmla="*/ 11 w 481"/>
                <a:gd name="T63" fmla="*/ 62 h 230"/>
                <a:gd name="T64" fmla="*/ 23 w 481"/>
                <a:gd name="T65" fmla="*/ 61 h 230"/>
                <a:gd name="T66" fmla="*/ 29 w 481"/>
                <a:gd name="T67" fmla="*/ 53 h 230"/>
                <a:gd name="T68" fmla="*/ 45 w 481"/>
                <a:gd name="T69" fmla="*/ 45 h 230"/>
                <a:gd name="T70" fmla="*/ 58 w 481"/>
                <a:gd name="T71" fmla="*/ 37 h 230"/>
                <a:gd name="T72" fmla="*/ 73 w 481"/>
                <a:gd name="T73" fmla="*/ 33 h 230"/>
                <a:gd name="T74" fmla="*/ 82 w 481"/>
                <a:gd name="T75" fmla="*/ 36 h 230"/>
                <a:gd name="T76" fmla="*/ 103 w 481"/>
                <a:gd name="T77" fmla="*/ 49 h 230"/>
                <a:gd name="T78" fmla="*/ 123 w 481"/>
                <a:gd name="T79" fmla="*/ 50 h 230"/>
                <a:gd name="T80" fmla="*/ 140 w 481"/>
                <a:gd name="T81" fmla="*/ 54 h 230"/>
                <a:gd name="T82" fmla="*/ 155 w 481"/>
                <a:gd name="T83" fmla="*/ 50 h 230"/>
                <a:gd name="T84" fmla="*/ 154 w 481"/>
                <a:gd name="T85" fmla="*/ 29 h 230"/>
                <a:gd name="T86" fmla="*/ 156 w 481"/>
                <a:gd name="T87" fmla="*/ 15 h 230"/>
                <a:gd name="T88" fmla="*/ 166 w 481"/>
                <a:gd name="T89" fmla="*/ 0 h 230"/>
                <a:gd name="T90" fmla="*/ 184 w 481"/>
                <a:gd name="T91" fmla="*/ 9 h 230"/>
                <a:gd name="T92" fmla="*/ 209 w 481"/>
                <a:gd name="T93" fmla="*/ 16 h 230"/>
                <a:gd name="T94" fmla="*/ 217 w 481"/>
                <a:gd name="T95" fmla="*/ 27 h 230"/>
                <a:gd name="T96" fmla="*/ 225 w 481"/>
                <a:gd name="T97" fmla="*/ 41 h 230"/>
                <a:gd name="T98" fmla="*/ 243 w 481"/>
                <a:gd name="T99" fmla="*/ 46 h 230"/>
                <a:gd name="T100" fmla="*/ 263 w 481"/>
                <a:gd name="T101" fmla="*/ 39 h 230"/>
                <a:gd name="T102" fmla="*/ 285 w 481"/>
                <a:gd name="T103" fmla="*/ 43 h 230"/>
                <a:gd name="T104" fmla="*/ 302 w 481"/>
                <a:gd name="T105" fmla="*/ 53 h 230"/>
                <a:gd name="T106" fmla="*/ 315 w 481"/>
                <a:gd name="T107" fmla="*/ 65 h 230"/>
                <a:gd name="T108" fmla="*/ 336 w 481"/>
                <a:gd name="T109" fmla="*/ 69 h 230"/>
                <a:gd name="T110" fmla="*/ 353 w 481"/>
                <a:gd name="T111" fmla="*/ 65 h 230"/>
                <a:gd name="T112" fmla="*/ 377 w 481"/>
                <a:gd name="T113" fmla="*/ 59 h 230"/>
                <a:gd name="T114" fmla="*/ 392 w 481"/>
                <a:gd name="T115" fmla="*/ 46 h 230"/>
                <a:gd name="T116" fmla="*/ 414 w 481"/>
                <a:gd name="T117" fmla="*/ 5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1" h="230">
                  <a:moveTo>
                    <a:pt x="433" y="54"/>
                  </a:moveTo>
                  <a:lnTo>
                    <a:pt x="429" y="61"/>
                  </a:lnTo>
                  <a:lnTo>
                    <a:pt x="426" y="69"/>
                  </a:lnTo>
                  <a:lnTo>
                    <a:pt x="424" y="76"/>
                  </a:lnTo>
                  <a:lnTo>
                    <a:pt x="423" y="76"/>
                  </a:lnTo>
                  <a:lnTo>
                    <a:pt x="424" y="77"/>
                  </a:lnTo>
                  <a:lnTo>
                    <a:pt x="423" y="78"/>
                  </a:lnTo>
                  <a:lnTo>
                    <a:pt x="419" y="84"/>
                  </a:lnTo>
                  <a:lnTo>
                    <a:pt x="419" y="85"/>
                  </a:lnTo>
                  <a:lnTo>
                    <a:pt x="419" y="90"/>
                  </a:lnTo>
                  <a:lnTo>
                    <a:pt x="419" y="91"/>
                  </a:lnTo>
                  <a:lnTo>
                    <a:pt x="416" y="92"/>
                  </a:lnTo>
                  <a:lnTo>
                    <a:pt x="416" y="93"/>
                  </a:lnTo>
                  <a:lnTo>
                    <a:pt x="416" y="95"/>
                  </a:lnTo>
                  <a:lnTo>
                    <a:pt x="416" y="96"/>
                  </a:lnTo>
                  <a:lnTo>
                    <a:pt x="416" y="98"/>
                  </a:lnTo>
                  <a:lnTo>
                    <a:pt x="417" y="98"/>
                  </a:lnTo>
                  <a:lnTo>
                    <a:pt x="420" y="102"/>
                  </a:lnTo>
                  <a:lnTo>
                    <a:pt x="421" y="102"/>
                  </a:lnTo>
                  <a:lnTo>
                    <a:pt x="423" y="102"/>
                  </a:lnTo>
                  <a:lnTo>
                    <a:pt x="424" y="100"/>
                  </a:lnTo>
                  <a:lnTo>
                    <a:pt x="425" y="99"/>
                  </a:lnTo>
                  <a:lnTo>
                    <a:pt x="426" y="99"/>
                  </a:lnTo>
                  <a:lnTo>
                    <a:pt x="429" y="99"/>
                  </a:lnTo>
                  <a:lnTo>
                    <a:pt x="431" y="99"/>
                  </a:lnTo>
                  <a:lnTo>
                    <a:pt x="434" y="99"/>
                  </a:lnTo>
                  <a:lnTo>
                    <a:pt x="435" y="99"/>
                  </a:lnTo>
                  <a:lnTo>
                    <a:pt x="437" y="99"/>
                  </a:lnTo>
                  <a:lnTo>
                    <a:pt x="439" y="100"/>
                  </a:lnTo>
                  <a:lnTo>
                    <a:pt x="442" y="103"/>
                  </a:lnTo>
                  <a:lnTo>
                    <a:pt x="443" y="103"/>
                  </a:lnTo>
                  <a:lnTo>
                    <a:pt x="443" y="102"/>
                  </a:lnTo>
                  <a:lnTo>
                    <a:pt x="444" y="101"/>
                  </a:lnTo>
                  <a:lnTo>
                    <a:pt x="445" y="100"/>
                  </a:lnTo>
                  <a:lnTo>
                    <a:pt x="449" y="96"/>
                  </a:lnTo>
                  <a:lnTo>
                    <a:pt x="449" y="95"/>
                  </a:lnTo>
                  <a:lnTo>
                    <a:pt x="450" y="95"/>
                  </a:lnTo>
                  <a:lnTo>
                    <a:pt x="452" y="95"/>
                  </a:lnTo>
                  <a:lnTo>
                    <a:pt x="453" y="95"/>
                  </a:lnTo>
                  <a:lnTo>
                    <a:pt x="454" y="95"/>
                  </a:lnTo>
                  <a:lnTo>
                    <a:pt x="456" y="95"/>
                  </a:lnTo>
                  <a:lnTo>
                    <a:pt x="457" y="95"/>
                  </a:lnTo>
                  <a:lnTo>
                    <a:pt x="460" y="95"/>
                  </a:lnTo>
                  <a:lnTo>
                    <a:pt x="460" y="96"/>
                  </a:lnTo>
                  <a:lnTo>
                    <a:pt x="461" y="98"/>
                  </a:lnTo>
                  <a:lnTo>
                    <a:pt x="463" y="100"/>
                  </a:lnTo>
                  <a:lnTo>
                    <a:pt x="463" y="101"/>
                  </a:lnTo>
                  <a:lnTo>
                    <a:pt x="467" y="102"/>
                  </a:lnTo>
                  <a:lnTo>
                    <a:pt x="468" y="103"/>
                  </a:lnTo>
                  <a:lnTo>
                    <a:pt x="469" y="103"/>
                  </a:lnTo>
                  <a:lnTo>
                    <a:pt x="469" y="106"/>
                  </a:lnTo>
                  <a:lnTo>
                    <a:pt x="470" y="107"/>
                  </a:lnTo>
                  <a:lnTo>
                    <a:pt x="471" y="107"/>
                  </a:lnTo>
                  <a:lnTo>
                    <a:pt x="473" y="107"/>
                  </a:lnTo>
                  <a:lnTo>
                    <a:pt x="473" y="108"/>
                  </a:lnTo>
                  <a:lnTo>
                    <a:pt x="471" y="108"/>
                  </a:lnTo>
                  <a:lnTo>
                    <a:pt x="471" y="109"/>
                  </a:lnTo>
                  <a:lnTo>
                    <a:pt x="473" y="109"/>
                  </a:lnTo>
                  <a:lnTo>
                    <a:pt x="475" y="111"/>
                  </a:lnTo>
                  <a:lnTo>
                    <a:pt x="475" y="112"/>
                  </a:lnTo>
                  <a:lnTo>
                    <a:pt x="476" y="112"/>
                  </a:lnTo>
                  <a:lnTo>
                    <a:pt x="477" y="112"/>
                  </a:lnTo>
                  <a:lnTo>
                    <a:pt x="478" y="115"/>
                  </a:lnTo>
                  <a:lnTo>
                    <a:pt x="478" y="116"/>
                  </a:lnTo>
                  <a:lnTo>
                    <a:pt x="478" y="117"/>
                  </a:lnTo>
                  <a:lnTo>
                    <a:pt x="479" y="118"/>
                  </a:lnTo>
                  <a:lnTo>
                    <a:pt x="479" y="119"/>
                  </a:lnTo>
                  <a:lnTo>
                    <a:pt x="481" y="119"/>
                  </a:lnTo>
                  <a:lnTo>
                    <a:pt x="481" y="120"/>
                  </a:lnTo>
                  <a:lnTo>
                    <a:pt x="481" y="121"/>
                  </a:lnTo>
                  <a:lnTo>
                    <a:pt x="481" y="123"/>
                  </a:lnTo>
                  <a:lnTo>
                    <a:pt x="481" y="124"/>
                  </a:lnTo>
                  <a:lnTo>
                    <a:pt x="481" y="125"/>
                  </a:lnTo>
                  <a:lnTo>
                    <a:pt x="479" y="125"/>
                  </a:lnTo>
                  <a:lnTo>
                    <a:pt x="478" y="126"/>
                  </a:lnTo>
                  <a:lnTo>
                    <a:pt x="477" y="126"/>
                  </a:lnTo>
                  <a:lnTo>
                    <a:pt x="476" y="126"/>
                  </a:lnTo>
                  <a:lnTo>
                    <a:pt x="475" y="126"/>
                  </a:lnTo>
                  <a:lnTo>
                    <a:pt x="474" y="126"/>
                  </a:lnTo>
                  <a:lnTo>
                    <a:pt x="473" y="126"/>
                  </a:lnTo>
                  <a:lnTo>
                    <a:pt x="468" y="125"/>
                  </a:lnTo>
                  <a:lnTo>
                    <a:pt x="467" y="124"/>
                  </a:lnTo>
                  <a:lnTo>
                    <a:pt x="466" y="124"/>
                  </a:lnTo>
                  <a:lnTo>
                    <a:pt x="466" y="123"/>
                  </a:lnTo>
                  <a:lnTo>
                    <a:pt x="465" y="123"/>
                  </a:lnTo>
                  <a:lnTo>
                    <a:pt x="465" y="124"/>
                  </a:lnTo>
                  <a:lnTo>
                    <a:pt x="463" y="125"/>
                  </a:lnTo>
                  <a:lnTo>
                    <a:pt x="462" y="125"/>
                  </a:lnTo>
                  <a:lnTo>
                    <a:pt x="462" y="124"/>
                  </a:lnTo>
                  <a:lnTo>
                    <a:pt x="461" y="124"/>
                  </a:lnTo>
                  <a:lnTo>
                    <a:pt x="461" y="125"/>
                  </a:lnTo>
                  <a:lnTo>
                    <a:pt x="460" y="125"/>
                  </a:lnTo>
                  <a:lnTo>
                    <a:pt x="459" y="125"/>
                  </a:lnTo>
                  <a:lnTo>
                    <a:pt x="458" y="124"/>
                  </a:lnTo>
                  <a:lnTo>
                    <a:pt x="457" y="124"/>
                  </a:lnTo>
                  <a:lnTo>
                    <a:pt x="456" y="124"/>
                  </a:lnTo>
                  <a:lnTo>
                    <a:pt x="456" y="125"/>
                  </a:lnTo>
                  <a:lnTo>
                    <a:pt x="454" y="125"/>
                  </a:lnTo>
                  <a:lnTo>
                    <a:pt x="453" y="125"/>
                  </a:lnTo>
                  <a:lnTo>
                    <a:pt x="452" y="126"/>
                  </a:lnTo>
                  <a:lnTo>
                    <a:pt x="451" y="126"/>
                  </a:lnTo>
                  <a:lnTo>
                    <a:pt x="450" y="127"/>
                  </a:lnTo>
                  <a:lnTo>
                    <a:pt x="450" y="128"/>
                  </a:lnTo>
                  <a:lnTo>
                    <a:pt x="448" y="128"/>
                  </a:lnTo>
                  <a:lnTo>
                    <a:pt x="446" y="128"/>
                  </a:lnTo>
                  <a:lnTo>
                    <a:pt x="446" y="127"/>
                  </a:lnTo>
                  <a:lnTo>
                    <a:pt x="446" y="126"/>
                  </a:lnTo>
                  <a:lnTo>
                    <a:pt x="445" y="126"/>
                  </a:lnTo>
                  <a:lnTo>
                    <a:pt x="445" y="127"/>
                  </a:lnTo>
                  <a:lnTo>
                    <a:pt x="444" y="127"/>
                  </a:lnTo>
                  <a:lnTo>
                    <a:pt x="443" y="127"/>
                  </a:lnTo>
                  <a:lnTo>
                    <a:pt x="444" y="127"/>
                  </a:lnTo>
                  <a:lnTo>
                    <a:pt x="444" y="128"/>
                  </a:lnTo>
                  <a:lnTo>
                    <a:pt x="443" y="128"/>
                  </a:lnTo>
                  <a:lnTo>
                    <a:pt x="443" y="129"/>
                  </a:lnTo>
                  <a:lnTo>
                    <a:pt x="443" y="132"/>
                  </a:lnTo>
                  <a:lnTo>
                    <a:pt x="442" y="132"/>
                  </a:lnTo>
                  <a:lnTo>
                    <a:pt x="437" y="132"/>
                  </a:lnTo>
                  <a:lnTo>
                    <a:pt x="435" y="131"/>
                  </a:lnTo>
                  <a:lnTo>
                    <a:pt x="434" y="132"/>
                  </a:lnTo>
                  <a:lnTo>
                    <a:pt x="433" y="132"/>
                  </a:lnTo>
                  <a:lnTo>
                    <a:pt x="433" y="133"/>
                  </a:lnTo>
                  <a:lnTo>
                    <a:pt x="432" y="133"/>
                  </a:lnTo>
                  <a:lnTo>
                    <a:pt x="431" y="133"/>
                  </a:lnTo>
                  <a:lnTo>
                    <a:pt x="431" y="134"/>
                  </a:lnTo>
                  <a:lnTo>
                    <a:pt x="428" y="137"/>
                  </a:lnTo>
                  <a:lnTo>
                    <a:pt x="426" y="141"/>
                  </a:lnTo>
                  <a:lnTo>
                    <a:pt x="426" y="142"/>
                  </a:lnTo>
                  <a:lnTo>
                    <a:pt x="426" y="143"/>
                  </a:lnTo>
                  <a:lnTo>
                    <a:pt x="426" y="144"/>
                  </a:lnTo>
                  <a:lnTo>
                    <a:pt x="425" y="145"/>
                  </a:lnTo>
                  <a:lnTo>
                    <a:pt x="424" y="146"/>
                  </a:lnTo>
                  <a:lnTo>
                    <a:pt x="423" y="146"/>
                  </a:lnTo>
                  <a:lnTo>
                    <a:pt x="419" y="150"/>
                  </a:lnTo>
                  <a:lnTo>
                    <a:pt x="418" y="151"/>
                  </a:lnTo>
                  <a:lnTo>
                    <a:pt x="417" y="151"/>
                  </a:lnTo>
                  <a:lnTo>
                    <a:pt x="415" y="152"/>
                  </a:lnTo>
                  <a:lnTo>
                    <a:pt x="412" y="152"/>
                  </a:lnTo>
                  <a:lnTo>
                    <a:pt x="410" y="152"/>
                  </a:lnTo>
                  <a:lnTo>
                    <a:pt x="407" y="153"/>
                  </a:lnTo>
                  <a:lnTo>
                    <a:pt x="407" y="152"/>
                  </a:lnTo>
                  <a:lnTo>
                    <a:pt x="403" y="152"/>
                  </a:lnTo>
                  <a:lnTo>
                    <a:pt x="401" y="152"/>
                  </a:lnTo>
                  <a:lnTo>
                    <a:pt x="401" y="153"/>
                  </a:lnTo>
                  <a:lnTo>
                    <a:pt x="400" y="153"/>
                  </a:lnTo>
                  <a:lnTo>
                    <a:pt x="400" y="154"/>
                  </a:lnTo>
                  <a:lnTo>
                    <a:pt x="400" y="156"/>
                  </a:lnTo>
                  <a:lnTo>
                    <a:pt x="399" y="157"/>
                  </a:lnTo>
                  <a:lnTo>
                    <a:pt x="395" y="159"/>
                  </a:lnTo>
                  <a:lnTo>
                    <a:pt x="395" y="160"/>
                  </a:lnTo>
                  <a:lnTo>
                    <a:pt x="394" y="161"/>
                  </a:lnTo>
                  <a:lnTo>
                    <a:pt x="393" y="162"/>
                  </a:lnTo>
                  <a:lnTo>
                    <a:pt x="392" y="162"/>
                  </a:lnTo>
                  <a:lnTo>
                    <a:pt x="391" y="162"/>
                  </a:lnTo>
                  <a:lnTo>
                    <a:pt x="391" y="163"/>
                  </a:lnTo>
                  <a:lnTo>
                    <a:pt x="389" y="165"/>
                  </a:lnTo>
                  <a:lnTo>
                    <a:pt x="387" y="166"/>
                  </a:lnTo>
                  <a:lnTo>
                    <a:pt x="386" y="166"/>
                  </a:lnTo>
                  <a:lnTo>
                    <a:pt x="385" y="166"/>
                  </a:lnTo>
                  <a:lnTo>
                    <a:pt x="379" y="165"/>
                  </a:lnTo>
                  <a:lnTo>
                    <a:pt x="378" y="165"/>
                  </a:lnTo>
                  <a:lnTo>
                    <a:pt x="377" y="165"/>
                  </a:lnTo>
                  <a:lnTo>
                    <a:pt x="374" y="163"/>
                  </a:lnTo>
                  <a:lnTo>
                    <a:pt x="372" y="162"/>
                  </a:lnTo>
                  <a:lnTo>
                    <a:pt x="370" y="161"/>
                  </a:lnTo>
                  <a:lnTo>
                    <a:pt x="369" y="160"/>
                  </a:lnTo>
                  <a:lnTo>
                    <a:pt x="369" y="159"/>
                  </a:lnTo>
                  <a:lnTo>
                    <a:pt x="368" y="159"/>
                  </a:lnTo>
                  <a:lnTo>
                    <a:pt x="365" y="159"/>
                  </a:lnTo>
                  <a:lnTo>
                    <a:pt x="364" y="159"/>
                  </a:lnTo>
                  <a:lnTo>
                    <a:pt x="362" y="159"/>
                  </a:lnTo>
                  <a:lnTo>
                    <a:pt x="361" y="159"/>
                  </a:lnTo>
                  <a:lnTo>
                    <a:pt x="361" y="160"/>
                  </a:lnTo>
                  <a:lnTo>
                    <a:pt x="360" y="160"/>
                  </a:lnTo>
                  <a:lnTo>
                    <a:pt x="359" y="161"/>
                  </a:lnTo>
                  <a:lnTo>
                    <a:pt x="357" y="167"/>
                  </a:lnTo>
                  <a:lnTo>
                    <a:pt x="356" y="168"/>
                  </a:lnTo>
                  <a:lnTo>
                    <a:pt x="356" y="169"/>
                  </a:lnTo>
                  <a:lnTo>
                    <a:pt x="356" y="170"/>
                  </a:lnTo>
                  <a:lnTo>
                    <a:pt x="356" y="171"/>
                  </a:lnTo>
                  <a:lnTo>
                    <a:pt x="355" y="171"/>
                  </a:lnTo>
                  <a:lnTo>
                    <a:pt x="355" y="173"/>
                  </a:lnTo>
                  <a:lnTo>
                    <a:pt x="353" y="174"/>
                  </a:lnTo>
                  <a:lnTo>
                    <a:pt x="353" y="175"/>
                  </a:lnTo>
                  <a:lnTo>
                    <a:pt x="355" y="175"/>
                  </a:lnTo>
                  <a:lnTo>
                    <a:pt x="356" y="176"/>
                  </a:lnTo>
                  <a:lnTo>
                    <a:pt x="356" y="177"/>
                  </a:lnTo>
                  <a:lnTo>
                    <a:pt x="356" y="178"/>
                  </a:lnTo>
                  <a:lnTo>
                    <a:pt x="358" y="181"/>
                  </a:lnTo>
                  <a:lnTo>
                    <a:pt x="360" y="182"/>
                  </a:lnTo>
                  <a:lnTo>
                    <a:pt x="360" y="183"/>
                  </a:lnTo>
                  <a:lnTo>
                    <a:pt x="361" y="185"/>
                  </a:lnTo>
                  <a:lnTo>
                    <a:pt x="362" y="186"/>
                  </a:lnTo>
                  <a:lnTo>
                    <a:pt x="362" y="187"/>
                  </a:lnTo>
                  <a:lnTo>
                    <a:pt x="361" y="188"/>
                  </a:lnTo>
                  <a:lnTo>
                    <a:pt x="360" y="188"/>
                  </a:lnTo>
                  <a:lnTo>
                    <a:pt x="359" y="188"/>
                  </a:lnTo>
                  <a:lnTo>
                    <a:pt x="357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3" y="193"/>
                  </a:lnTo>
                  <a:lnTo>
                    <a:pt x="350" y="194"/>
                  </a:lnTo>
                  <a:lnTo>
                    <a:pt x="348" y="195"/>
                  </a:lnTo>
                  <a:lnTo>
                    <a:pt x="347" y="196"/>
                  </a:lnTo>
                  <a:lnTo>
                    <a:pt x="345" y="199"/>
                  </a:lnTo>
                  <a:lnTo>
                    <a:pt x="343" y="201"/>
                  </a:lnTo>
                  <a:lnTo>
                    <a:pt x="343" y="202"/>
                  </a:lnTo>
                  <a:lnTo>
                    <a:pt x="342" y="203"/>
                  </a:lnTo>
                  <a:lnTo>
                    <a:pt x="342" y="204"/>
                  </a:lnTo>
                  <a:lnTo>
                    <a:pt x="340" y="205"/>
                  </a:lnTo>
                  <a:lnTo>
                    <a:pt x="340" y="207"/>
                  </a:lnTo>
                  <a:lnTo>
                    <a:pt x="339" y="207"/>
                  </a:lnTo>
                  <a:lnTo>
                    <a:pt x="335" y="209"/>
                  </a:lnTo>
                  <a:lnTo>
                    <a:pt x="334" y="209"/>
                  </a:lnTo>
                  <a:lnTo>
                    <a:pt x="334" y="210"/>
                  </a:lnTo>
                  <a:lnTo>
                    <a:pt x="333" y="210"/>
                  </a:lnTo>
                  <a:lnTo>
                    <a:pt x="332" y="210"/>
                  </a:lnTo>
                  <a:lnTo>
                    <a:pt x="328" y="211"/>
                  </a:lnTo>
                  <a:lnTo>
                    <a:pt x="326" y="213"/>
                  </a:lnTo>
                  <a:lnTo>
                    <a:pt x="325" y="213"/>
                  </a:lnTo>
                  <a:lnTo>
                    <a:pt x="323" y="213"/>
                  </a:lnTo>
                  <a:lnTo>
                    <a:pt x="322" y="213"/>
                  </a:lnTo>
                  <a:lnTo>
                    <a:pt x="318" y="213"/>
                  </a:lnTo>
                  <a:lnTo>
                    <a:pt x="317" y="213"/>
                  </a:lnTo>
                  <a:lnTo>
                    <a:pt x="316" y="215"/>
                  </a:lnTo>
                  <a:lnTo>
                    <a:pt x="315" y="215"/>
                  </a:lnTo>
                  <a:lnTo>
                    <a:pt x="311" y="213"/>
                  </a:lnTo>
                  <a:lnTo>
                    <a:pt x="308" y="213"/>
                  </a:lnTo>
                  <a:lnTo>
                    <a:pt x="307" y="213"/>
                  </a:lnTo>
                  <a:lnTo>
                    <a:pt x="306" y="213"/>
                  </a:lnTo>
                  <a:lnTo>
                    <a:pt x="303" y="213"/>
                  </a:lnTo>
                  <a:lnTo>
                    <a:pt x="298" y="215"/>
                  </a:lnTo>
                  <a:lnTo>
                    <a:pt x="291" y="216"/>
                  </a:lnTo>
                  <a:lnTo>
                    <a:pt x="285" y="217"/>
                  </a:lnTo>
                  <a:lnTo>
                    <a:pt x="278" y="219"/>
                  </a:lnTo>
                  <a:lnTo>
                    <a:pt x="272" y="223"/>
                  </a:lnTo>
                  <a:lnTo>
                    <a:pt x="266" y="226"/>
                  </a:lnTo>
                  <a:lnTo>
                    <a:pt x="265" y="226"/>
                  </a:lnTo>
                  <a:lnTo>
                    <a:pt x="264" y="227"/>
                  </a:lnTo>
                  <a:lnTo>
                    <a:pt x="263" y="227"/>
                  </a:lnTo>
                  <a:lnTo>
                    <a:pt x="261" y="227"/>
                  </a:lnTo>
                  <a:lnTo>
                    <a:pt x="259" y="230"/>
                  </a:lnTo>
                  <a:lnTo>
                    <a:pt x="258" y="230"/>
                  </a:lnTo>
                  <a:lnTo>
                    <a:pt x="257" y="229"/>
                  </a:lnTo>
                  <a:lnTo>
                    <a:pt x="252" y="229"/>
                  </a:lnTo>
                  <a:lnTo>
                    <a:pt x="251" y="229"/>
                  </a:lnTo>
                  <a:lnTo>
                    <a:pt x="251" y="225"/>
                  </a:lnTo>
                  <a:lnTo>
                    <a:pt x="246" y="226"/>
                  </a:lnTo>
                  <a:lnTo>
                    <a:pt x="240" y="227"/>
                  </a:lnTo>
                  <a:lnTo>
                    <a:pt x="239" y="227"/>
                  </a:lnTo>
                  <a:lnTo>
                    <a:pt x="234" y="225"/>
                  </a:lnTo>
                  <a:lnTo>
                    <a:pt x="230" y="223"/>
                  </a:lnTo>
                  <a:lnTo>
                    <a:pt x="224" y="221"/>
                  </a:lnTo>
                  <a:lnTo>
                    <a:pt x="219" y="220"/>
                  </a:lnTo>
                  <a:lnTo>
                    <a:pt x="214" y="219"/>
                  </a:lnTo>
                  <a:lnTo>
                    <a:pt x="214" y="218"/>
                  </a:lnTo>
                  <a:lnTo>
                    <a:pt x="212" y="217"/>
                  </a:lnTo>
                  <a:lnTo>
                    <a:pt x="209" y="213"/>
                  </a:lnTo>
                  <a:lnTo>
                    <a:pt x="208" y="212"/>
                  </a:lnTo>
                  <a:lnTo>
                    <a:pt x="207" y="211"/>
                  </a:lnTo>
                  <a:lnTo>
                    <a:pt x="205" y="211"/>
                  </a:lnTo>
                  <a:lnTo>
                    <a:pt x="202" y="211"/>
                  </a:lnTo>
                  <a:lnTo>
                    <a:pt x="196" y="211"/>
                  </a:lnTo>
                  <a:lnTo>
                    <a:pt x="190" y="210"/>
                  </a:lnTo>
                  <a:lnTo>
                    <a:pt x="184" y="209"/>
                  </a:lnTo>
                  <a:lnTo>
                    <a:pt x="183" y="209"/>
                  </a:lnTo>
                  <a:lnTo>
                    <a:pt x="179" y="210"/>
                  </a:lnTo>
                  <a:lnTo>
                    <a:pt x="176" y="211"/>
                  </a:lnTo>
                  <a:lnTo>
                    <a:pt x="170" y="210"/>
                  </a:lnTo>
                  <a:lnTo>
                    <a:pt x="164" y="209"/>
                  </a:lnTo>
                  <a:lnTo>
                    <a:pt x="158" y="209"/>
                  </a:lnTo>
                  <a:lnTo>
                    <a:pt x="151" y="208"/>
                  </a:lnTo>
                  <a:lnTo>
                    <a:pt x="147" y="207"/>
                  </a:lnTo>
                  <a:lnTo>
                    <a:pt x="142" y="207"/>
                  </a:lnTo>
                  <a:lnTo>
                    <a:pt x="137" y="207"/>
                  </a:lnTo>
                  <a:lnTo>
                    <a:pt x="131" y="208"/>
                  </a:lnTo>
                  <a:lnTo>
                    <a:pt x="130" y="208"/>
                  </a:lnTo>
                  <a:lnTo>
                    <a:pt x="129" y="204"/>
                  </a:lnTo>
                  <a:lnTo>
                    <a:pt x="129" y="203"/>
                  </a:lnTo>
                  <a:lnTo>
                    <a:pt x="123" y="198"/>
                  </a:lnTo>
                  <a:lnTo>
                    <a:pt x="122" y="198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2" y="194"/>
                  </a:lnTo>
                  <a:lnTo>
                    <a:pt x="120" y="190"/>
                  </a:lnTo>
                  <a:lnTo>
                    <a:pt x="118" y="184"/>
                  </a:lnTo>
                  <a:lnTo>
                    <a:pt x="117" y="183"/>
                  </a:lnTo>
                  <a:lnTo>
                    <a:pt x="117" y="182"/>
                  </a:lnTo>
                  <a:lnTo>
                    <a:pt x="116" y="182"/>
                  </a:lnTo>
                  <a:lnTo>
                    <a:pt x="115" y="182"/>
                  </a:lnTo>
                  <a:lnTo>
                    <a:pt x="114" y="182"/>
                  </a:lnTo>
                  <a:lnTo>
                    <a:pt x="114" y="181"/>
                  </a:lnTo>
                  <a:lnTo>
                    <a:pt x="114" y="179"/>
                  </a:lnTo>
                  <a:lnTo>
                    <a:pt x="114" y="178"/>
                  </a:lnTo>
                  <a:lnTo>
                    <a:pt x="114" y="177"/>
                  </a:lnTo>
                  <a:lnTo>
                    <a:pt x="115" y="177"/>
                  </a:lnTo>
                  <a:lnTo>
                    <a:pt x="115" y="176"/>
                  </a:lnTo>
                  <a:lnTo>
                    <a:pt x="109" y="176"/>
                  </a:lnTo>
                  <a:lnTo>
                    <a:pt x="108" y="176"/>
                  </a:lnTo>
                  <a:lnTo>
                    <a:pt x="105" y="175"/>
                  </a:lnTo>
                  <a:lnTo>
                    <a:pt x="105" y="174"/>
                  </a:lnTo>
                  <a:lnTo>
                    <a:pt x="104" y="174"/>
                  </a:lnTo>
                  <a:lnTo>
                    <a:pt x="103" y="173"/>
                  </a:lnTo>
                  <a:lnTo>
                    <a:pt x="101" y="171"/>
                  </a:lnTo>
                  <a:lnTo>
                    <a:pt x="100" y="171"/>
                  </a:lnTo>
                  <a:lnTo>
                    <a:pt x="99" y="171"/>
                  </a:lnTo>
                  <a:lnTo>
                    <a:pt x="99" y="170"/>
                  </a:lnTo>
                  <a:lnTo>
                    <a:pt x="99" y="169"/>
                  </a:lnTo>
                  <a:lnTo>
                    <a:pt x="98" y="169"/>
                  </a:lnTo>
                  <a:lnTo>
                    <a:pt x="97" y="168"/>
                  </a:lnTo>
                  <a:lnTo>
                    <a:pt x="96" y="168"/>
                  </a:lnTo>
                  <a:lnTo>
                    <a:pt x="95" y="168"/>
                  </a:lnTo>
                  <a:lnTo>
                    <a:pt x="93" y="168"/>
                  </a:lnTo>
                  <a:lnTo>
                    <a:pt x="92" y="167"/>
                  </a:lnTo>
                  <a:lnTo>
                    <a:pt x="90" y="163"/>
                  </a:lnTo>
                  <a:lnTo>
                    <a:pt x="87" y="161"/>
                  </a:lnTo>
                  <a:lnTo>
                    <a:pt x="86" y="161"/>
                  </a:lnTo>
                  <a:lnTo>
                    <a:pt x="84" y="161"/>
                  </a:lnTo>
                  <a:lnTo>
                    <a:pt x="83" y="161"/>
                  </a:lnTo>
                  <a:lnTo>
                    <a:pt x="82" y="160"/>
                  </a:lnTo>
                  <a:lnTo>
                    <a:pt x="81" y="160"/>
                  </a:lnTo>
                  <a:lnTo>
                    <a:pt x="80" y="160"/>
                  </a:lnTo>
                  <a:lnTo>
                    <a:pt x="79" y="160"/>
                  </a:lnTo>
                  <a:lnTo>
                    <a:pt x="78" y="160"/>
                  </a:lnTo>
                  <a:lnTo>
                    <a:pt x="76" y="160"/>
                  </a:lnTo>
                  <a:lnTo>
                    <a:pt x="75" y="160"/>
                  </a:lnTo>
                  <a:lnTo>
                    <a:pt x="74" y="160"/>
                  </a:lnTo>
                  <a:lnTo>
                    <a:pt x="73" y="160"/>
                  </a:lnTo>
                  <a:lnTo>
                    <a:pt x="72" y="161"/>
                  </a:lnTo>
                  <a:lnTo>
                    <a:pt x="71" y="161"/>
                  </a:lnTo>
                  <a:lnTo>
                    <a:pt x="71" y="160"/>
                  </a:lnTo>
                  <a:lnTo>
                    <a:pt x="70" y="160"/>
                  </a:lnTo>
                  <a:lnTo>
                    <a:pt x="68" y="160"/>
                  </a:lnTo>
                  <a:lnTo>
                    <a:pt x="67" y="160"/>
                  </a:lnTo>
                  <a:lnTo>
                    <a:pt x="66" y="159"/>
                  </a:lnTo>
                  <a:lnTo>
                    <a:pt x="65" y="159"/>
                  </a:lnTo>
                  <a:lnTo>
                    <a:pt x="64" y="159"/>
                  </a:lnTo>
                  <a:lnTo>
                    <a:pt x="63" y="159"/>
                  </a:lnTo>
                  <a:lnTo>
                    <a:pt x="61" y="159"/>
                  </a:lnTo>
                  <a:lnTo>
                    <a:pt x="59" y="159"/>
                  </a:lnTo>
                  <a:lnTo>
                    <a:pt x="58" y="159"/>
                  </a:lnTo>
                  <a:lnTo>
                    <a:pt x="57" y="159"/>
                  </a:lnTo>
                  <a:lnTo>
                    <a:pt x="56" y="158"/>
                  </a:lnTo>
                  <a:lnTo>
                    <a:pt x="55" y="158"/>
                  </a:lnTo>
                  <a:lnTo>
                    <a:pt x="54" y="158"/>
                  </a:lnTo>
                  <a:lnTo>
                    <a:pt x="53" y="158"/>
                  </a:lnTo>
                  <a:lnTo>
                    <a:pt x="53" y="157"/>
                  </a:lnTo>
                  <a:lnTo>
                    <a:pt x="51" y="157"/>
                  </a:lnTo>
                  <a:lnTo>
                    <a:pt x="50" y="156"/>
                  </a:lnTo>
                  <a:lnTo>
                    <a:pt x="49" y="156"/>
                  </a:lnTo>
                  <a:lnTo>
                    <a:pt x="48" y="157"/>
                  </a:lnTo>
                  <a:lnTo>
                    <a:pt x="47" y="156"/>
                  </a:lnTo>
                  <a:lnTo>
                    <a:pt x="48" y="156"/>
                  </a:lnTo>
                  <a:lnTo>
                    <a:pt x="47" y="154"/>
                  </a:lnTo>
                  <a:lnTo>
                    <a:pt x="47" y="153"/>
                  </a:lnTo>
                  <a:lnTo>
                    <a:pt x="46" y="153"/>
                  </a:lnTo>
                  <a:lnTo>
                    <a:pt x="46" y="152"/>
                  </a:lnTo>
                  <a:lnTo>
                    <a:pt x="46" y="151"/>
                  </a:lnTo>
                  <a:lnTo>
                    <a:pt x="45" y="151"/>
                  </a:lnTo>
                  <a:lnTo>
                    <a:pt x="45" y="150"/>
                  </a:lnTo>
                  <a:lnTo>
                    <a:pt x="45" y="145"/>
                  </a:lnTo>
                  <a:lnTo>
                    <a:pt x="45" y="144"/>
                  </a:lnTo>
                  <a:lnTo>
                    <a:pt x="48" y="141"/>
                  </a:lnTo>
                  <a:lnTo>
                    <a:pt x="49" y="140"/>
                  </a:lnTo>
                  <a:lnTo>
                    <a:pt x="49" y="138"/>
                  </a:lnTo>
                  <a:lnTo>
                    <a:pt x="49" y="137"/>
                  </a:lnTo>
                  <a:lnTo>
                    <a:pt x="49" y="136"/>
                  </a:lnTo>
                  <a:lnTo>
                    <a:pt x="48" y="133"/>
                  </a:lnTo>
                  <a:lnTo>
                    <a:pt x="48" y="132"/>
                  </a:lnTo>
                  <a:lnTo>
                    <a:pt x="49" y="131"/>
                  </a:lnTo>
                  <a:lnTo>
                    <a:pt x="49" y="129"/>
                  </a:lnTo>
                  <a:lnTo>
                    <a:pt x="49" y="128"/>
                  </a:lnTo>
                  <a:lnTo>
                    <a:pt x="50" y="128"/>
                  </a:lnTo>
                  <a:lnTo>
                    <a:pt x="50" y="127"/>
                  </a:lnTo>
                  <a:lnTo>
                    <a:pt x="49" y="127"/>
                  </a:lnTo>
                  <a:lnTo>
                    <a:pt x="49" y="126"/>
                  </a:lnTo>
                  <a:lnTo>
                    <a:pt x="49" y="125"/>
                  </a:lnTo>
                  <a:lnTo>
                    <a:pt x="49" y="124"/>
                  </a:lnTo>
                  <a:lnTo>
                    <a:pt x="49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0"/>
                  </a:lnTo>
                  <a:lnTo>
                    <a:pt x="48" y="119"/>
                  </a:lnTo>
                  <a:lnTo>
                    <a:pt x="48" y="118"/>
                  </a:lnTo>
                  <a:lnTo>
                    <a:pt x="47" y="118"/>
                  </a:lnTo>
                  <a:lnTo>
                    <a:pt x="46" y="118"/>
                  </a:lnTo>
                  <a:lnTo>
                    <a:pt x="45" y="117"/>
                  </a:lnTo>
                  <a:lnTo>
                    <a:pt x="41" y="111"/>
                  </a:lnTo>
                  <a:lnTo>
                    <a:pt x="41" y="110"/>
                  </a:lnTo>
                  <a:lnTo>
                    <a:pt x="42" y="110"/>
                  </a:lnTo>
                  <a:lnTo>
                    <a:pt x="42" y="109"/>
                  </a:lnTo>
                  <a:lnTo>
                    <a:pt x="41" y="109"/>
                  </a:lnTo>
                  <a:lnTo>
                    <a:pt x="41" y="108"/>
                  </a:lnTo>
                  <a:lnTo>
                    <a:pt x="41" y="107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39" y="104"/>
                  </a:lnTo>
                  <a:lnTo>
                    <a:pt x="40" y="103"/>
                  </a:lnTo>
                  <a:lnTo>
                    <a:pt x="39" y="103"/>
                  </a:lnTo>
                  <a:lnTo>
                    <a:pt x="39" y="102"/>
                  </a:lnTo>
                  <a:lnTo>
                    <a:pt x="38" y="102"/>
                  </a:lnTo>
                  <a:lnTo>
                    <a:pt x="37" y="102"/>
                  </a:lnTo>
                  <a:lnTo>
                    <a:pt x="37" y="101"/>
                  </a:lnTo>
                  <a:lnTo>
                    <a:pt x="36" y="101"/>
                  </a:lnTo>
                  <a:lnTo>
                    <a:pt x="36" y="100"/>
                  </a:lnTo>
                  <a:lnTo>
                    <a:pt x="36" y="99"/>
                  </a:lnTo>
                  <a:lnTo>
                    <a:pt x="34" y="99"/>
                  </a:lnTo>
                  <a:lnTo>
                    <a:pt x="34" y="98"/>
                  </a:lnTo>
                  <a:lnTo>
                    <a:pt x="33" y="98"/>
                  </a:lnTo>
                  <a:lnTo>
                    <a:pt x="33" y="99"/>
                  </a:lnTo>
                  <a:lnTo>
                    <a:pt x="33" y="100"/>
                  </a:lnTo>
                  <a:lnTo>
                    <a:pt x="31" y="100"/>
                  </a:lnTo>
                  <a:lnTo>
                    <a:pt x="31" y="99"/>
                  </a:lnTo>
                  <a:lnTo>
                    <a:pt x="30" y="99"/>
                  </a:lnTo>
                  <a:lnTo>
                    <a:pt x="30" y="98"/>
                  </a:lnTo>
                  <a:lnTo>
                    <a:pt x="29" y="98"/>
                  </a:lnTo>
                  <a:lnTo>
                    <a:pt x="29" y="96"/>
                  </a:lnTo>
                  <a:lnTo>
                    <a:pt x="29" y="95"/>
                  </a:lnTo>
                  <a:lnTo>
                    <a:pt x="28" y="95"/>
                  </a:lnTo>
                  <a:lnTo>
                    <a:pt x="26" y="95"/>
                  </a:lnTo>
                  <a:lnTo>
                    <a:pt x="25" y="95"/>
                  </a:lnTo>
                  <a:lnTo>
                    <a:pt x="25" y="94"/>
                  </a:lnTo>
                  <a:lnTo>
                    <a:pt x="24" y="95"/>
                  </a:lnTo>
                  <a:lnTo>
                    <a:pt x="23" y="96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6" y="93"/>
                  </a:lnTo>
                  <a:lnTo>
                    <a:pt x="15" y="92"/>
                  </a:lnTo>
                  <a:lnTo>
                    <a:pt x="14" y="92"/>
                  </a:lnTo>
                  <a:lnTo>
                    <a:pt x="14" y="91"/>
                  </a:lnTo>
                  <a:lnTo>
                    <a:pt x="13" y="91"/>
                  </a:lnTo>
                  <a:lnTo>
                    <a:pt x="13" y="90"/>
                  </a:lnTo>
                  <a:lnTo>
                    <a:pt x="13" y="89"/>
                  </a:lnTo>
                  <a:lnTo>
                    <a:pt x="13" y="87"/>
                  </a:lnTo>
                  <a:lnTo>
                    <a:pt x="12" y="86"/>
                  </a:lnTo>
                  <a:lnTo>
                    <a:pt x="11" y="86"/>
                  </a:lnTo>
                  <a:lnTo>
                    <a:pt x="9" y="85"/>
                  </a:lnTo>
                  <a:lnTo>
                    <a:pt x="8" y="84"/>
                  </a:lnTo>
                  <a:lnTo>
                    <a:pt x="7" y="84"/>
                  </a:lnTo>
                  <a:lnTo>
                    <a:pt x="6" y="84"/>
                  </a:lnTo>
                  <a:lnTo>
                    <a:pt x="6" y="83"/>
                  </a:lnTo>
                  <a:lnTo>
                    <a:pt x="5" y="84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4" y="82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6" y="79"/>
                  </a:lnTo>
                  <a:lnTo>
                    <a:pt x="5" y="79"/>
                  </a:lnTo>
                  <a:lnTo>
                    <a:pt x="5" y="78"/>
                  </a:lnTo>
                  <a:lnTo>
                    <a:pt x="4" y="78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0" y="76"/>
                  </a:lnTo>
                  <a:lnTo>
                    <a:pt x="0" y="75"/>
                  </a:lnTo>
                  <a:lnTo>
                    <a:pt x="2" y="75"/>
                  </a:lnTo>
                  <a:lnTo>
                    <a:pt x="3" y="74"/>
                  </a:lnTo>
                  <a:lnTo>
                    <a:pt x="3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2" y="69"/>
                  </a:lnTo>
                  <a:lnTo>
                    <a:pt x="3" y="69"/>
                  </a:lnTo>
                  <a:lnTo>
                    <a:pt x="4" y="69"/>
                  </a:lnTo>
                  <a:lnTo>
                    <a:pt x="5" y="69"/>
                  </a:lnTo>
                  <a:lnTo>
                    <a:pt x="5" y="68"/>
                  </a:lnTo>
                  <a:lnTo>
                    <a:pt x="6" y="67"/>
                  </a:lnTo>
                  <a:lnTo>
                    <a:pt x="7" y="67"/>
                  </a:lnTo>
                  <a:lnTo>
                    <a:pt x="7" y="66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7" y="62"/>
                  </a:lnTo>
                  <a:lnTo>
                    <a:pt x="11" y="62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4" y="61"/>
                  </a:lnTo>
                  <a:lnTo>
                    <a:pt x="14" y="62"/>
                  </a:lnTo>
                  <a:lnTo>
                    <a:pt x="15" y="62"/>
                  </a:lnTo>
                  <a:lnTo>
                    <a:pt x="17" y="64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9" y="60"/>
                  </a:lnTo>
                  <a:lnTo>
                    <a:pt x="19" y="61"/>
                  </a:lnTo>
                  <a:lnTo>
                    <a:pt x="19" y="62"/>
                  </a:lnTo>
                  <a:lnTo>
                    <a:pt x="20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3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4" y="59"/>
                  </a:lnTo>
                  <a:lnTo>
                    <a:pt x="24" y="60"/>
                  </a:lnTo>
                  <a:lnTo>
                    <a:pt x="25" y="60"/>
                  </a:lnTo>
                  <a:lnTo>
                    <a:pt x="25" y="59"/>
                  </a:lnTo>
                  <a:lnTo>
                    <a:pt x="26" y="58"/>
                  </a:lnTo>
                  <a:lnTo>
                    <a:pt x="28" y="58"/>
                  </a:lnTo>
                  <a:lnTo>
                    <a:pt x="29" y="57"/>
                  </a:lnTo>
                  <a:lnTo>
                    <a:pt x="30" y="57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29" y="54"/>
                  </a:lnTo>
                  <a:lnTo>
                    <a:pt x="29" y="53"/>
                  </a:lnTo>
                  <a:lnTo>
                    <a:pt x="29" y="52"/>
                  </a:lnTo>
                  <a:lnTo>
                    <a:pt x="30" y="52"/>
                  </a:lnTo>
                  <a:lnTo>
                    <a:pt x="30" y="51"/>
                  </a:lnTo>
                  <a:lnTo>
                    <a:pt x="32" y="51"/>
                  </a:lnTo>
                  <a:lnTo>
                    <a:pt x="33" y="51"/>
                  </a:lnTo>
                  <a:lnTo>
                    <a:pt x="34" y="51"/>
                  </a:lnTo>
                  <a:lnTo>
                    <a:pt x="34" y="50"/>
                  </a:lnTo>
                  <a:lnTo>
                    <a:pt x="34" y="49"/>
                  </a:lnTo>
                  <a:lnTo>
                    <a:pt x="36" y="48"/>
                  </a:lnTo>
                  <a:lnTo>
                    <a:pt x="38" y="48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2" y="45"/>
                  </a:lnTo>
                  <a:lnTo>
                    <a:pt x="44" y="45"/>
                  </a:lnTo>
                  <a:lnTo>
                    <a:pt x="45" y="45"/>
                  </a:lnTo>
                  <a:lnTo>
                    <a:pt x="45" y="44"/>
                  </a:lnTo>
                  <a:lnTo>
                    <a:pt x="46" y="44"/>
                  </a:lnTo>
                  <a:lnTo>
                    <a:pt x="46" y="43"/>
                  </a:lnTo>
                  <a:lnTo>
                    <a:pt x="47" y="42"/>
                  </a:lnTo>
                  <a:lnTo>
                    <a:pt x="48" y="42"/>
                  </a:lnTo>
                  <a:lnTo>
                    <a:pt x="49" y="41"/>
                  </a:lnTo>
                  <a:lnTo>
                    <a:pt x="49" y="40"/>
                  </a:lnTo>
                  <a:lnTo>
                    <a:pt x="51" y="40"/>
                  </a:lnTo>
                  <a:lnTo>
                    <a:pt x="54" y="39"/>
                  </a:lnTo>
                  <a:lnTo>
                    <a:pt x="55" y="40"/>
                  </a:lnTo>
                  <a:lnTo>
                    <a:pt x="56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8" y="37"/>
                  </a:lnTo>
                  <a:lnTo>
                    <a:pt x="58" y="36"/>
                  </a:lnTo>
                  <a:lnTo>
                    <a:pt x="59" y="35"/>
                  </a:lnTo>
                  <a:lnTo>
                    <a:pt x="61" y="34"/>
                  </a:lnTo>
                  <a:lnTo>
                    <a:pt x="62" y="34"/>
                  </a:lnTo>
                  <a:lnTo>
                    <a:pt x="63" y="33"/>
                  </a:lnTo>
                  <a:lnTo>
                    <a:pt x="65" y="34"/>
                  </a:lnTo>
                  <a:lnTo>
                    <a:pt x="67" y="34"/>
                  </a:lnTo>
                  <a:lnTo>
                    <a:pt x="68" y="33"/>
                  </a:lnTo>
                  <a:lnTo>
                    <a:pt x="68" y="32"/>
                  </a:lnTo>
                  <a:lnTo>
                    <a:pt x="68" y="31"/>
                  </a:lnTo>
                  <a:lnTo>
                    <a:pt x="70" y="29"/>
                  </a:lnTo>
                  <a:lnTo>
                    <a:pt x="71" y="31"/>
                  </a:lnTo>
                  <a:lnTo>
                    <a:pt x="71" y="32"/>
                  </a:lnTo>
                  <a:lnTo>
                    <a:pt x="72" y="32"/>
                  </a:lnTo>
                  <a:lnTo>
                    <a:pt x="73" y="33"/>
                  </a:lnTo>
                  <a:lnTo>
                    <a:pt x="73" y="34"/>
                  </a:lnTo>
                  <a:lnTo>
                    <a:pt x="74" y="34"/>
                  </a:lnTo>
                  <a:lnTo>
                    <a:pt x="75" y="34"/>
                  </a:lnTo>
                  <a:lnTo>
                    <a:pt x="75" y="33"/>
                  </a:lnTo>
                  <a:lnTo>
                    <a:pt x="75" y="32"/>
                  </a:lnTo>
                  <a:lnTo>
                    <a:pt x="76" y="32"/>
                  </a:lnTo>
                  <a:lnTo>
                    <a:pt x="78" y="32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80" y="35"/>
                  </a:lnTo>
                  <a:lnTo>
                    <a:pt x="80" y="36"/>
                  </a:lnTo>
                  <a:lnTo>
                    <a:pt x="81" y="36"/>
                  </a:lnTo>
                  <a:lnTo>
                    <a:pt x="82" y="36"/>
                  </a:lnTo>
                  <a:lnTo>
                    <a:pt x="86" y="36"/>
                  </a:lnTo>
                  <a:lnTo>
                    <a:pt x="88" y="36"/>
                  </a:lnTo>
                  <a:lnTo>
                    <a:pt x="92" y="36"/>
                  </a:lnTo>
                  <a:lnTo>
                    <a:pt x="98" y="36"/>
                  </a:lnTo>
                  <a:lnTo>
                    <a:pt x="98" y="37"/>
                  </a:lnTo>
                  <a:lnTo>
                    <a:pt x="98" y="39"/>
                  </a:lnTo>
                  <a:lnTo>
                    <a:pt x="99" y="40"/>
                  </a:lnTo>
                  <a:lnTo>
                    <a:pt x="99" y="41"/>
                  </a:lnTo>
                  <a:lnTo>
                    <a:pt x="99" y="43"/>
                  </a:lnTo>
                  <a:lnTo>
                    <a:pt x="99" y="44"/>
                  </a:lnTo>
                  <a:lnTo>
                    <a:pt x="100" y="45"/>
                  </a:lnTo>
                  <a:lnTo>
                    <a:pt x="101" y="46"/>
                  </a:lnTo>
                  <a:lnTo>
                    <a:pt x="101" y="48"/>
                  </a:lnTo>
                  <a:lnTo>
                    <a:pt x="103" y="48"/>
                  </a:lnTo>
                  <a:lnTo>
                    <a:pt x="103" y="49"/>
                  </a:lnTo>
                  <a:lnTo>
                    <a:pt x="104" y="49"/>
                  </a:lnTo>
                  <a:lnTo>
                    <a:pt x="104" y="50"/>
                  </a:lnTo>
                  <a:lnTo>
                    <a:pt x="106" y="49"/>
                  </a:lnTo>
                  <a:lnTo>
                    <a:pt x="108" y="49"/>
                  </a:lnTo>
                  <a:lnTo>
                    <a:pt x="109" y="50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5" y="51"/>
                  </a:lnTo>
                  <a:lnTo>
                    <a:pt x="116" y="52"/>
                  </a:lnTo>
                  <a:lnTo>
                    <a:pt x="117" y="52"/>
                  </a:lnTo>
                  <a:lnTo>
                    <a:pt x="118" y="51"/>
                  </a:lnTo>
                  <a:lnTo>
                    <a:pt x="120" y="51"/>
                  </a:lnTo>
                  <a:lnTo>
                    <a:pt x="121" y="50"/>
                  </a:lnTo>
                  <a:lnTo>
                    <a:pt x="122" y="50"/>
                  </a:lnTo>
                  <a:lnTo>
                    <a:pt x="123" y="50"/>
                  </a:lnTo>
                  <a:lnTo>
                    <a:pt x="123" y="51"/>
                  </a:lnTo>
                  <a:lnTo>
                    <a:pt x="124" y="51"/>
                  </a:lnTo>
                  <a:lnTo>
                    <a:pt x="124" y="50"/>
                  </a:lnTo>
                  <a:lnTo>
                    <a:pt x="125" y="50"/>
                  </a:lnTo>
                  <a:lnTo>
                    <a:pt x="128" y="51"/>
                  </a:lnTo>
                  <a:lnTo>
                    <a:pt x="129" y="52"/>
                  </a:lnTo>
                  <a:lnTo>
                    <a:pt x="130" y="52"/>
                  </a:lnTo>
                  <a:lnTo>
                    <a:pt x="131" y="52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3" y="53"/>
                  </a:lnTo>
                  <a:lnTo>
                    <a:pt x="134" y="52"/>
                  </a:lnTo>
                  <a:lnTo>
                    <a:pt x="139" y="52"/>
                  </a:lnTo>
                  <a:lnTo>
                    <a:pt x="139" y="53"/>
                  </a:lnTo>
                  <a:lnTo>
                    <a:pt x="140" y="54"/>
                  </a:lnTo>
                  <a:lnTo>
                    <a:pt x="141" y="54"/>
                  </a:lnTo>
                  <a:lnTo>
                    <a:pt x="141" y="56"/>
                  </a:lnTo>
                  <a:lnTo>
                    <a:pt x="142" y="56"/>
                  </a:lnTo>
                  <a:lnTo>
                    <a:pt x="143" y="57"/>
                  </a:lnTo>
                  <a:lnTo>
                    <a:pt x="145" y="56"/>
                  </a:lnTo>
                  <a:lnTo>
                    <a:pt x="146" y="54"/>
                  </a:lnTo>
                  <a:lnTo>
                    <a:pt x="147" y="54"/>
                  </a:lnTo>
                  <a:lnTo>
                    <a:pt x="148" y="53"/>
                  </a:lnTo>
                  <a:lnTo>
                    <a:pt x="148" y="52"/>
                  </a:lnTo>
                  <a:lnTo>
                    <a:pt x="149" y="52"/>
                  </a:lnTo>
                  <a:lnTo>
                    <a:pt x="150" y="51"/>
                  </a:lnTo>
                  <a:lnTo>
                    <a:pt x="151" y="51"/>
                  </a:lnTo>
                  <a:lnTo>
                    <a:pt x="151" y="52"/>
                  </a:lnTo>
                  <a:lnTo>
                    <a:pt x="152" y="51"/>
                  </a:lnTo>
                  <a:lnTo>
                    <a:pt x="155" y="50"/>
                  </a:lnTo>
                  <a:lnTo>
                    <a:pt x="156" y="49"/>
                  </a:lnTo>
                  <a:lnTo>
                    <a:pt x="158" y="43"/>
                  </a:lnTo>
                  <a:lnTo>
                    <a:pt x="158" y="42"/>
                  </a:lnTo>
                  <a:lnTo>
                    <a:pt x="158" y="41"/>
                  </a:lnTo>
                  <a:lnTo>
                    <a:pt x="158" y="40"/>
                  </a:lnTo>
                  <a:lnTo>
                    <a:pt x="158" y="39"/>
                  </a:lnTo>
                  <a:lnTo>
                    <a:pt x="158" y="37"/>
                  </a:lnTo>
                  <a:lnTo>
                    <a:pt x="157" y="37"/>
                  </a:lnTo>
                  <a:lnTo>
                    <a:pt x="156" y="36"/>
                  </a:lnTo>
                  <a:lnTo>
                    <a:pt x="155" y="36"/>
                  </a:lnTo>
                  <a:lnTo>
                    <a:pt x="155" y="35"/>
                  </a:lnTo>
                  <a:lnTo>
                    <a:pt x="154" y="33"/>
                  </a:lnTo>
                  <a:lnTo>
                    <a:pt x="154" y="32"/>
                  </a:lnTo>
                  <a:lnTo>
                    <a:pt x="154" y="31"/>
                  </a:lnTo>
                  <a:lnTo>
                    <a:pt x="154" y="29"/>
                  </a:lnTo>
                  <a:lnTo>
                    <a:pt x="152" y="29"/>
                  </a:lnTo>
                  <a:lnTo>
                    <a:pt x="152" y="28"/>
                  </a:lnTo>
                  <a:lnTo>
                    <a:pt x="151" y="28"/>
                  </a:lnTo>
                  <a:lnTo>
                    <a:pt x="151" y="27"/>
                  </a:lnTo>
                  <a:lnTo>
                    <a:pt x="151" y="26"/>
                  </a:lnTo>
                  <a:lnTo>
                    <a:pt x="152" y="25"/>
                  </a:lnTo>
                  <a:lnTo>
                    <a:pt x="152" y="24"/>
                  </a:lnTo>
                  <a:lnTo>
                    <a:pt x="152" y="23"/>
                  </a:lnTo>
                  <a:lnTo>
                    <a:pt x="152" y="21"/>
                  </a:lnTo>
                  <a:lnTo>
                    <a:pt x="152" y="20"/>
                  </a:lnTo>
                  <a:lnTo>
                    <a:pt x="152" y="19"/>
                  </a:lnTo>
                  <a:lnTo>
                    <a:pt x="152" y="18"/>
                  </a:lnTo>
                  <a:lnTo>
                    <a:pt x="154" y="18"/>
                  </a:lnTo>
                  <a:lnTo>
                    <a:pt x="155" y="16"/>
                  </a:lnTo>
                  <a:lnTo>
                    <a:pt x="156" y="15"/>
                  </a:lnTo>
                  <a:lnTo>
                    <a:pt x="157" y="15"/>
                  </a:lnTo>
                  <a:lnTo>
                    <a:pt x="157" y="14"/>
                  </a:lnTo>
                  <a:lnTo>
                    <a:pt x="157" y="12"/>
                  </a:lnTo>
                  <a:lnTo>
                    <a:pt x="158" y="11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3" y="8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5" y="7"/>
                  </a:lnTo>
                  <a:lnTo>
                    <a:pt x="166" y="4"/>
                  </a:lnTo>
                  <a:lnTo>
                    <a:pt x="166" y="3"/>
                  </a:lnTo>
                  <a:lnTo>
                    <a:pt x="166" y="2"/>
                  </a:lnTo>
                  <a:lnTo>
                    <a:pt x="166" y="1"/>
                  </a:lnTo>
                  <a:lnTo>
                    <a:pt x="166" y="0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8" y="1"/>
                  </a:lnTo>
                  <a:lnTo>
                    <a:pt x="170" y="1"/>
                  </a:lnTo>
                  <a:lnTo>
                    <a:pt x="172" y="2"/>
                  </a:lnTo>
                  <a:lnTo>
                    <a:pt x="173" y="2"/>
                  </a:lnTo>
                  <a:lnTo>
                    <a:pt x="173" y="3"/>
                  </a:lnTo>
                  <a:lnTo>
                    <a:pt x="174" y="4"/>
                  </a:lnTo>
                  <a:lnTo>
                    <a:pt x="177" y="6"/>
                  </a:lnTo>
                  <a:lnTo>
                    <a:pt x="179" y="6"/>
                  </a:lnTo>
                  <a:lnTo>
                    <a:pt x="180" y="6"/>
                  </a:lnTo>
                  <a:lnTo>
                    <a:pt x="181" y="7"/>
                  </a:lnTo>
                  <a:lnTo>
                    <a:pt x="182" y="8"/>
                  </a:lnTo>
                  <a:lnTo>
                    <a:pt x="183" y="9"/>
                  </a:lnTo>
                  <a:lnTo>
                    <a:pt x="184" y="9"/>
                  </a:lnTo>
                  <a:lnTo>
                    <a:pt x="185" y="9"/>
                  </a:lnTo>
                  <a:lnTo>
                    <a:pt x="187" y="9"/>
                  </a:lnTo>
                  <a:lnTo>
                    <a:pt x="191" y="9"/>
                  </a:lnTo>
                  <a:lnTo>
                    <a:pt x="192" y="10"/>
                  </a:lnTo>
                  <a:lnTo>
                    <a:pt x="193" y="10"/>
                  </a:lnTo>
                  <a:lnTo>
                    <a:pt x="200" y="14"/>
                  </a:lnTo>
                  <a:lnTo>
                    <a:pt x="201" y="14"/>
                  </a:lnTo>
                  <a:lnTo>
                    <a:pt x="202" y="15"/>
                  </a:lnTo>
                  <a:lnTo>
                    <a:pt x="204" y="16"/>
                  </a:lnTo>
                  <a:lnTo>
                    <a:pt x="205" y="16"/>
                  </a:lnTo>
                  <a:lnTo>
                    <a:pt x="206" y="15"/>
                  </a:lnTo>
                  <a:lnTo>
                    <a:pt x="207" y="15"/>
                  </a:lnTo>
                  <a:lnTo>
                    <a:pt x="207" y="16"/>
                  </a:lnTo>
                  <a:lnTo>
                    <a:pt x="208" y="16"/>
                  </a:lnTo>
                  <a:lnTo>
                    <a:pt x="209" y="16"/>
                  </a:lnTo>
                  <a:lnTo>
                    <a:pt x="210" y="16"/>
                  </a:lnTo>
                  <a:lnTo>
                    <a:pt x="210" y="17"/>
                  </a:lnTo>
                  <a:lnTo>
                    <a:pt x="212" y="17"/>
                  </a:lnTo>
                  <a:lnTo>
                    <a:pt x="213" y="17"/>
                  </a:lnTo>
                  <a:lnTo>
                    <a:pt x="214" y="17"/>
                  </a:lnTo>
                  <a:lnTo>
                    <a:pt x="215" y="17"/>
                  </a:lnTo>
                  <a:lnTo>
                    <a:pt x="215" y="18"/>
                  </a:lnTo>
                  <a:lnTo>
                    <a:pt x="216" y="19"/>
                  </a:lnTo>
                  <a:lnTo>
                    <a:pt x="216" y="20"/>
                  </a:lnTo>
                  <a:lnTo>
                    <a:pt x="216" y="21"/>
                  </a:lnTo>
                  <a:lnTo>
                    <a:pt x="216" y="23"/>
                  </a:lnTo>
                  <a:lnTo>
                    <a:pt x="216" y="24"/>
                  </a:lnTo>
                  <a:lnTo>
                    <a:pt x="216" y="25"/>
                  </a:lnTo>
                  <a:lnTo>
                    <a:pt x="216" y="26"/>
                  </a:lnTo>
                  <a:lnTo>
                    <a:pt x="217" y="27"/>
                  </a:lnTo>
                  <a:lnTo>
                    <a:pt x="217" y="28"/>
                  </a:lnTo>
                  <a:lnTo>
                    <a:pt x="217" y="29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8" y="33"/>
                  </a:lnTo>
                  <a:lnTo>
                    <a:pt x="218" y="34"/>
                  </a:lnTo>
                  <a:lnTo>
                    <a:pt x="218" y="35"/>
                  </a:lnTo>
                  <a:lnTo>
                    <a:pt x="217" y="35"/>
                  </a:lnTo>
                  <a:lnTo>
                    <a:pt x="218" y="36"/>
                  </a:lnTo>
                  <a:lnTo>
                    <a:pt x="218" y="37"/>
                  </a:lnTo>
                  <a:lnTo>
                    <a:pt x="219" y="37"/>
                  </a:lnTo>
                  <a:lnTo>
                    <a:pt x="221" y="37"/>
                  </a:lnTo>
                  <a:lnTo>
                    <a:pt x="222" y="39"/>
                  </a:lnTo>
                  <a:lnTo>
                    <a:pt x="223" y="41"/>
                  </a:lnTo>
                  <a:lnTo>
                    <a:pt x="225" y="41"/>
                  </a:lnTo>
                  <a:lnTo>
                    <a:pt x="227" y="43"/>
                  </a:lnTo>
                  <a:lnTo>
                    <a:pt x="229" y="43"/>
                  </a:lnTo>
                  <a:lnTo>
                    <a:pt x="231" y="43"/>
                  </a:lnTo>
                  <a:lnTo>
                    <a:pt x="232" y="43"/>
                  </a:lnTo>
                  <a:lnTo>
                    <a:pt x="232" y="44"/>
                  </a:lnTo>
                  <a:lnTo>
                    <a:pt x="232" y="45"/>
                  </a:lnTo>
                  <a:lnTo>
                    <a:pt x="233" y="45"/>
                  </a:lnTo>
                  <a:lnTo>
                    <a:pt x="234" y="45"/>
                  </a:lnTo>
                  <a:lnTo>
                    <a:pt x="235" y="45"/>
                  </a:lnTo>
                  <a:lnTo>
                    <a:pt x="236" y="46"/>
                  </a:lnTo>
                  <a:lnTo>
                    <a:pt x="238" y="46"/>
                  </a:lnTo>
                  <a:lnTo>
                    <a:pt x="239" y="46"/>
                  </a:lnTo>
                  <a:lnTo>
                    <a:pt x="240" y="45"/>
                  </a:lnTo>
                  <a:lnTo>
                    <a:pt x="241" y="45"/>
                  </a:lnTo>
                  <a:lnTo>
                    <a:pt x="243" y="46"/>
                  </a:lnTo>
                  <a:lnTo>
                    <a:pt x="244" y="46"/>
                  </a:lnTo>
                  <a:lnTo>
                    <a:pt x="246" y="46"/>
                  </a:lnTo>
                  <a:lnTo>
                    <a:pt x="247" y="46"/>
                  </a:lnTo>
                  <a:lnTo>
                    <a:pt x="247" y="45"/>
                  </a:lnTo>
                  <a:lnTo>
                    <a:pt x="248" y="44"/>
                  </a:lnTo>
                  <a:lnTo>
                    <a:pt x="249" y="43"/>
                  </a:lnTo>
                  <a:lnTo>
                    <a:pt x="250" y="43"/>
                  </a:lnTo>
                  <a:lnTo>
                    <a:pt x="252" y="43"/>
                  </a:lnTo>
                  <a:lnTo>
                    <a:pt x="254" y="42"/>
                  </a:lnTo>
                  <a:lnTo>
                    <a:pt x="256" y="42"/>
                  </a:lnTo>
                  <a:lnTo>
                    <a:pt x="257" y="41"/>
                  </a:lnTo>
                  <a:lnTo>
                    <a:pt x="259" y="41"/>
                  </a:lnTo>
                  <a:lnTo>
                    <a:pt x="260" y="41"/>
                  </a:lnTo>
                  <a:lnTo>
                    <a:pt x="263" y="40"/>
                  </a:lnTo>
                  <a:lnTo>
                    <a:pt x="263" y="39"/>
                  </a:lnTo>
                  <a:lnTo>
                    <a:pt x="264" y="39"/>
                  </a:lnTo>
                  <a:lnTo>
                    <a:pt x="268" y="40"/>
                  </a:lnTo>
                  <a:lnTo>
                    <a:pt x="271" y="40"/>
                  </a:lnTo>
                  <a:lnTo>
                    <a:pt x="272" y="41"/>
                  </a:lnTo>
                  <a:lnTo>
                    <a:pt x="273" y="41"/>
                  </a:lnTo>
                  <a:lnTo>
                    <a:pt x="274" y="41"/>
                  </a:lnTo>
                  <a:lnTo>
                    <a:pt x="274" y="42"/>
                  </a:lnTo>
                  <a:lnTo>
                    <a:pt x="275" y="42"/>
                  </a:lnTo>
                  <a:lnTo>
                    <a:pt x="276" y="43"/>
                  </a:lnTo>
                  <a:lnTo>
                    <a:pt x="277" y="43"/>
                  </a:lnTo>
                  <a:lnTo>
                    <a:pt x="280" y="42"/>
                  </a:lnTo>
                  <a:lnTo>
                    <a:pt x="282" y="42"/>
                  </a:lnTo>
                  <a:lnTo>
                    <a:pt x="283" y="42"/>
                  </a:lnTo>
                  <a:lnTo>
                    <a:pt x="284" y="43"/>
                  </a:lnTo>
                  <a:lnTo>
                    <a:pt x="285" y="43"/>
                  </a:lnTo>
                  <a:lnTo>
                    <a:pt x="288" y="45"/>
                  </a:lnTo>
                  <a:lnTo>
                    <a:pt x="289" y="46"/>
                  </a:lnTo>
                  <a:lnTo>
                    <a:pt x="289" y="48"/>
                  </a:lnTo>
                  <a:lnTo>
                    <a:pt x="289" y="49"/>
                  </a:lnTo>
                  <a:lnTo>
                    <a:pt x="290" y="49"/>
                  </a:lnTo>
                  <a:lnTo>
                    <a:pt x="291" y="50"/>
                  </a:lnTo>
                  <a:lnTo>
                    <a:pt x="292" y="50"/>
                  </a:lnTo>
                  <a:lnTo>
                    <a:pt x="293" y="50"/>
                  </a:lnTo>
                  <a:lnTo>
                    <a:pt x="293" y="51"/>
                  </a:lnTo>
                  <a:lnTo>
                    <a:pt x="299" y="51"/>
                  </a:lnTo>
                  <a:lnTo>
                    <a:pt x="300" y="51"/>
                  </a:lnTo>
                  <a:lnTo>
                    <a:pt x="301" y="51"/>
                  </a:lnTo>
                  <a:lnTo>
                    <a:pt x="302" y="51"/>
                  </a:lnTo>
                  <a:lnTo>
                    <a:pt x="302" y="52"/>
                  </a:lnTo>
                  <a:lnTo>
                    <a:pt x="302" y="53"/>
                  </a:lnTo>
                  <a:lnTo>
                    <a:pt x="302" y="54"/>
                  </a:lnTo>
                  <a:lnTo>
                    <a:pt x="302" y="56"/>
                  </a:lnTo>
                  <a:lnTo>
                    <a:pt x="302" y="57"/>
                  </a:lnTo>
                  <a:lnTo>
                    <a:pt x="302" y="58"/>
                  </a:lnTo>
                  <a:lnTo>
                    <a:pt x="303" y="58"/>
                  </a:lnTo>
                  <a:lnTo>
                    <a:pt x="303" y="59"/>
                  </a:lnTo>
                  <a:lnTo>
                    <a:pt x="305" y="60"/>
                  </a:lnTo>
                  <a:lnTo>
                    <a:pt x="307" y="60"/>
                  </a:lnTo>
                  <a:lnTo>
                    <a:pt x="307" y="61"/>
                  </a:lnTo>
                  <a:lnTo>
                    <a:pt x="307" y="62"/>
                  </a:lnTo>
                  <a:lnTo>
                    <a:pt x="308" y="64"/>
                  </a:lnTo>
                  <a:lnTo>
                    <a:pt x="310" y="65"/>
                  </a:lnTo>
                  <a:lnTo>
                    <a:pt x="311" y="66"/>
                  </a:lnTo>
                  <a:lnTo>
                    <a:pt x="313" y="66"/>
                  </a:lnTo>
                  <a:lnTo>
                    <a:pt x="315" y="65"/>
                  </a:lnTo>
                  <a:lnTo>
                    <a:pt x="316" y="65"/>
                  </a:lnTo>
                  <a:lnTo>
                    <a:pt x="317" y="65"/>
                  </a:lnTo>
                  <a:lnTo>
                    <a:pt x="318" y="66"/>
                  </a:lnTo>
                  <a:lnTo>
                    <a:pt x="319" y="66"/>
                  </a:lnTo>
                  <a:lnTo>
                    <a:pt x="320" y="65"/>
                  </a:lnTo>
                  <a:lnTo>
                    <a:pt x="323" y="66"/>
                  </a:lnTo>
                  <a:lnTo>
                    <a:pt x="324" y="66"/>
                  </a:lnTo>
                  <a:lnTo>
                    <a:pt x="325" y="66"/>
                  </a:lnTo>
                  <a:lnTo>
                    <a:pt x="325" y="67"/>
                  </a:lnTo>
                  <a:lnTo>
                    <a:pt x="326" y="67"/>
                  </a:lnTo>
                  <a:lnTo>
                    <a:pt x="330" y="67"/>
                  </a:lnTo>
                  <a:lnTo>
                    <a:pt x="331" y="68"/>
                  </a:lnTo>
                  <a:lnTo>
                    <a:pt x="332" y="68"/>
                  </a:lnTo>
                  <a:lnTo>
                    <a:pt x="335" y="69"/>
                  </a:lnTo>
                  <a:lnTo>
                    <a:pt x="336" y="69"/>
                  </a:lnTo>
                  <a:lnTo>
                    <a:pt x="337" y="69"/>
                  </a:lnTo>
                  <a:lnTo>
                    <a:pt x="337" y="68"/>
                  </a:lnTo>
                  <a:lnTo>
                    <a:pt x="339" y="68"/>
                  </a:lnTo>
                  <a:lnTo>
                    <a:pt x="339" y="67"/>
                  </a:lnTo>
                  <a:lnTo>
                    <a:pt x="340" y="68"/>
                  </a:lnTo>
                  <a:lnTo>
                    <a:pt x="341" y="69"/>
                  </a:lnTo>
                  <a:lnTo>
                    <a:pt x="342" y="69"/>
                  </a:lnTo>
                  <a:lnTo>
                    <a:pt x="343" y="70"/>
                  </a:lnTo>
                  <a:lnTo>
                    <a:pt x="344" y="70"/>
                  </a:lnTo>
                  <a:lnTo>
                    <a:pt x="345" y="69"/>
                  </a:lnTo>
                  <a:lnTo>
                    <a:pt x="348" y="68"/>
                  </a:lnTo>
                  <a:lnTo>
                    <a:pt x="350" y="66"/>
                  </a:lnTo>
                  <a:lnTo>
                    <a:pt x="352" y="66"/>
                  </a:lnTo>
                  <a:lnTo>
                    <a:pt x="352" y="65"/>
                  </a:lnTo>
                  <a:lnTo>
                    <a:pt x="353" y="65"/>
                  </a:lnTo>
                  <a:lnTo>
                    <a:pt x="355" y="65"/>
                  </a:lnTo>
                  <a:lnTo>
                    <a:pt x="356" y="65"/>
                  </a:lnTo>
                  <a:lnTo>
                    <a:pt x="357" y="65"/>
                  </a:lnTo>
                  <a:lnTo>
                    <a:pt x="358" y="64"/>
                  </a:lnTo>
                  <a:lnTo>
                    <a:pt x="364" y="64"/>
                  </a:lnTo>
                  <a:lnTo>
                    <a:pt x="365" y="62"/>
                  </a:lnTo>
                  <a:lnTo>
                    <a:pt x="369" y="61"/>
                  </a:lnTo>
                  <a:lnTo>
                    <a:pt x="370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0"/>
                  </a:lnTo>
                  <a:lnTo>
                    <a:pt x="377" y="59"/>
                  </a:lnTo>
                  <a:lnTo>
                    <a:pt x="378" y="59"/>
                  </a:lnTo>
                  <a:lnTo>
                    <a:pt x="379" y="58"/>
                  </a:lnTo>
                  <a:lnTo>
                    <a:pt x="379" y="57"/>
                  </a:lnTo>
                  <a:lnTo>
                    <a:pt x="381" y="56"/>
                  </a:lnTo>
                  <a:lnTo>
                    <a:pt x="381" y="54"/>
                  </a:lnTo>
                  <a:lnTo>
                    <a:pt x="384" y="52"/>
                  </a:lnTo>
                  <a:lnTo>
                    <a:pt x="384" y="51"/>
                  </a:lnTo>
                  <a:lnTo>
                    <a:pt x="385" y="51"/>
                  </a:lnTo>
                  <a:lnTo>
                    <a:pt x="385" y="50"/>
                  </a:lnTo>
                  <a:lnTo>
                    <a:pt x="386" y="50"/>
                  </a:lnTo>
                  <a:lnTo>
                    <a:pt x="389" y="48"/>
                  </a:lnTo>
                  <a:lnTo>
                    <a:pt x="390" y="48"/>
                  </a:lnTo>
                  <a:lnTo>
                    <a:pt x="390" y="49"/>
                  </a:lnTo>
                  <a:lnTo>
                    <a:pt x="391" y="48"/>
                  </a:lnTo>
                  <a:lnTo>
                    <a:pt x="392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4" y="44"/>
                  </a:lnTo>
                  <a:lnTo>
                    <a:pt x="395" y="44"/>
                  </a:lnTo>
                  <a:lnTo>
                    <a:pt x="397" y="43"/>
                  </a:lnTo>
                  <a:lnTo>
                    <a:pt x="398" y="43"/>
                  </a:lnTo>
                  <a:lnTo>
                    <a:pt x="399" y="44"/>
                  </a:lnTo>
                  <a:lnTo>
                    <a:pt x="400" y="44"/>
                  </a:lnTo>
                  <a:lnTo>
                    <a:pt x="402" y="44"/>
                  </a:lnTo>
                  <a:lnTo>
                    <a:pt x="404" y="44"/>
                  </a:lnTo>
                  <a:lnTo>
                    <a:pt x="408" y="46"/>
                  </a:lnTo>
                  <a:lnTo>
                    <a:pt x="408" y="48"/>
                  </a:lnTo>
                  <a:lnTo>
                    <a:pt x="409" y="48"/>
                  </a:lnTo>
                  <a:lnTo>
                    <a:pt x="411" y="51"/>
                  </a:lnTo>
                  <a:lnTo>
                    <a:pt x="414" y="52"/>
                  </a:lnTo>
                  <a:lnTo>
                    <a:pt x="415" y="52"/>
                  </a:lnTo>
                  <a:lnTo>
                    <a:pt x="416" y="52"/>
                  </a:lnTo>
                  <a:lnTo>
                    <a:pt x="418" y="53"/>
                  </a:lnTo>
                  <a:lnTo>
                    <a:pt x="419" y="52"/>
                  </a:lnTo>
                  <a:lnTo>
                    <a:pt x="424" y="50"/>
                  </a:lnTo>
                  <a:lnTo>
                    <a:pt x="425" y="50"/>
                  </a:lnTo>
                  <a:lnTo>
                    <a:pt x="426" y="50"/>
                  </a:lnTo>
                  <a:lnTo>
                    <a:pt x="427" y="50"/>
                  </a:lnTo>
                  <a:lnTo>
                    <a:pt x="432" y="52"/>
                  </a:lnTo>
                  <a:lnTo>
                    <a:pt x="433" y="53"/>
                  </a:lnTo>
                  <a:lnTo>
                    <a:pt x="433" y="5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3" name="Freeform 4917">
              <a:extLst>
                <a:ext uri="{FF2B5EF4-FFF2-40B4-BE49-F238E27FC236}">
                  <a16:creationId xmlns:a16="http://schemas.microsoft.com/office/drawing/2014/main" id="{C456EFE0-6E76-0A5B-973E-C7921D5B59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9501" y="3646488"/>
              <a:ext cx="149225" cy="158750"/>
            </a:xfrm>
            <a:custGeom>
              <a:avLst/>
              <a:gdLst>
                <a:gd name="T0" fmla="*/ 27 w 94"/>
                <a:gd name="T1" fmla="*/ 100 h 100"/>
                <a:gd name="T2" fmla="*/ 32 w 94"/>
                <a:gd name="T3" fmla="*/ 95 h 100"/>
                <a:gd name="T4" fmla="*/ 28 w 94"/>
                <a:gd name="T5" fmla="*/ 84 h 100"/>
                <a:gd name="T6" fmla="*/ 21 w 94"/>
                <a:gd name="T7" fmla="*/ 81 h 100"/>
                <a:gd name="T8" fmla="*/ 36 w 94"/>
                <a:gd name="T9" fmla="*/ 81 h 100"/>
                <a:gd name="T10" fmla="*/ 32 w 94"/>
                <a:gd name="T11" fmla="*/ 79 h 100"/>
                <a:gd name="T12" fmla="*/ 40 w 94"/>
                <a:gd name="T13" fmla="*/ 78 h 100"/>
                <a:gd name="T14" fmla="*/ 23 w 94"/>
                <a:gd name="T15" fmla="*/ 80 h 100"/>
                <a:gd name="T16" fmla="*/ 23 w 94"/>
                <a:gd name="T17" fmla="*/ 76 h 100"/>
                <a:gd name="T18" fmla="*/ 54 w 94"/>
                <a:gd name="T19" fmla="*/ 75 h 100"/>
                <a:gd name="T20" fmla="*/ 21 w 94"/>
                <a:gd name="T21" fmla="*/ 73 h 100"/>
                <a:gd name="T22" fmla="*/ 20 w 94"/>
                <a:gd name="T23" fmla="*/ 73 h 100"/>
                <a:gd name="T24" fmla="*/ 55 w 94"/>
                <a:gd name="T25" fmla="*/ 72 h 100"/>
                <a:gd name="T26" fmla="*/ 51 w 94"/>
                <a:gd name="T27" fmla="*/ 70 h 100"/>
                <a:gd name="T28" fmla="*/ 23 w 94"/>
                <a:gd name="T29" fmla="*/ 71 h 100"/>
                <a:gd name="T30" fmla="*/ 52 w 94"/>
                <a:gd name="T31" fmla="*/ 73 h 100"/>
                <a:gd name="T32" fmla="*/ 61 w 94"/>
                <a:gd name="T33" fmla="*/ 71 h 100"/>
                <a:gd name="T34" fmla="*/ 60 w 94"/>
                <a:gd name="T35" fmla="*/ 72 h 100"/>
                <a:gd name="T36" fmla="*/ 23 w 94"/>
                <a:gd name="T37" fmla="*/ 67 h 100"/>
                <a:gd name="T38" fmla="*/ 21 w 94"/>
                <a:gd name="T39" fmla="*/ 66 h 100"/>
                <a:gd name="T40" fmla="*/ 26 w 94"/>
                <a:gd name="T41" fmla="*/ 39 h 100"/>
                <a:gd name="T42" fmla="*/ 29 w 94"/>
                <a:gd name="T43" fmla="*/ 28 h 100"/>
                <a:gd name="T44" fmla="*/ 28 w 94"/>
                <a:gd name="T45" fmla="*/ 21 h 100"/>
                <a:gd name="T46" fmla="*/ 25 w 94"/>
                <a:gd name="T47" fmla="*/ 19 h 100"/>
                <a:gd name="T48" fmla="*/ 25 w 94"/>
                <a:gd name="T49" fmla="*/ 16 h 100"/>
                <a:gd name="T50" fmla="*/ 28 w 94"/>
                <a:gd name="T51" fmla="*/ 20 h 100"/>
                <a:gd name="T52" fmla="*/ 59 w 94"/>
                <a:gd name="T53" fmla="*/ 7 h 100"/>
                <a:gd name="T54" fmla="*/ 70 w 94"/>
                <a:gd name="T55" fmla="*/ 27 h 100"/>
                <a:gd name="T56" fmla="*/ 71 w 94"/>
                <a:gd name="T57" fmla="*/ 44 h 100"/>
                <a:gd name="T58" fmla="*/ 73 w 94"/>
                <a:gd name="T59" fmla="*/ 54 h 100"/>
                <a:gd name="T60" fmla="*/ 69 w 94"/>
                <a:gd name="T61" fmla="*/ 64 h 100"/>
                <a:gd name="T62" fmla="*/ 62 w 94"/>
                <a:gd name="T63" fmla="*/ 66 h 100"/>
                <a:gd name="T64" fmla="*/ 57 w 94"/>
                <a:gd name="T65" fmla="*/ 67 h 100"/>
                <a:gd name="T66" fmla="*/ 57 w 94"/>
                <a:gd name="T67" fmla="*/ 70 h 100"/>
                <a:gd name="T68" fmla="*/ 50 w 94"/>
                <a:gd name="T69" fmla="*/ 69 h 100"/>
                <a:gd name="T70" fmla="*/ 48 w 94"/>
                <a:gd name="T71" fmla="*/ 72 h 100"/>
                <a:gd name="T72" fmla="*/ 43 w 94"/>
                <a:gd name="T73" fmla="*/ 70 h 100"/>
                <a:gd name="T74" fmla="*/ 42 w 94"/>
                <a:gd name="T75" fmla="*/ 76 h 100"/>
                <a:gd name="T76" fmla="*/ 40 w 94"/>
                <a:gd name="T77" fmla="*/ 74 h 100"/>
                <a:gd name="T78" fmla="*/ 35 w 94"/>
                <a:gd name="T79" fmla="*/ 76 h 100"/>
                <a:gd name="T80" fmla="*/ 33 w 94"/>
                <a:gd name="T81" fmla="*/ 78 h 100"/>
                <a:gd name="T82" fmla="*/ 27 w 94"/>
                <a:gd name="T83" fmla="*/ 76 h 100"/>
                <a:gd name="T84" fmla="*/ 27 w 94"/>
                <a:gd name="T85" fmla="*/ 75 h 100"/>
                <a:gd name="T86" fmla="*/ 31 w 94"/>
                <a:gd name="T87" fmla="*/ 75 h 100"/>
                <a:gd name="T88" fmla="*/ 31 w 94"/>
                <a:gd name="T89" fmla="*/ 71 h 100"/>
                <a:gd name="T90" fmla="*/ 25 w 94"/>
                <a:gd name="T91" fmla="*/ 69 h 100"/>
                <a:gd name="T92" fmla="*/ 27 w 94"/>
                <a:gd name="T93" fmla="*/ 66 h 100"/>
                <a:gd name="T94" fmla="*/ 29 w 94"/>
                <a:gd name="T95" fmla="*/ 58 h 100"/>
                <a:gd name="T96" fmla="*/ 32 w 94"/>
                <a:gd name="T97" fmla="*/ 53 h 100"/>
                <a:gd name="T98" fmla="*/ 34 w 94"/>
                <a:gd name="T99" fmla="*/ 49 h 100"/>
                <a:gd name="T100" fmla="*/ 29 w 94"/>
                <a:gd name="T101" fmla="*/ 41 h 100"/>
                <a:gd name="T102" fmla="*/ 26 w 94"/>
                <a:gd name="T103" fmla="*/ 38 h 100"/>
                <a:gd name="T104" fmla="*/ 24 w 94"/>
                <a:gd name="T105" fmla="*/ 36 h 100"/>
                <a:gd name="T106" fmla="*/ 26 w 94"/>
                <a:gd name="T107" fmla="*/ 32 h 100"/>
                <a:gd name="T108" fmla="*/ 26 w 94"/>
                <a:gd name="T109" fmla="*/ 32 h 100"/>
                <a:gd name="T110" fmla="*/ 29 w 94"/>
                <a:gd name="T111" fmla="*/ 31 h 100"/>
                <a:gd name="T112" fmla="*/ 34 w 94"/>
                <a:gd name="T113" fmla="*/ 34 h 100"/>
                <a:gd name="T114" fmla="*/ 34 w 94"/>
                <a:gd name="T115" fmla="*/ 31 h 100"/>
                <a:gd name="T116" fmla="*/ 32 w 94"/>
                <a:gd name="T117" fmla="*/ 28 h 100"/>
                <a:gd name="T118" fmla="*/ 32 w 94"/>
                <a:gd name="T119" fmla="*/ 24 h 100"/>
                <a:gd name="T120" fmla="*/ 31 w 94"/>
                <a:gd name="T121" fmla="*/ 19 h 100"/>
                <a:gd name="T122" fmla="*/ 35 w 94"/>
                <a:gd name="T123" fmla="*/ 8 h 100"/>
                <a:gd name="T124" fmla="*/ 53 w 94"/>
                <a:gd name="T125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4" h="100">
                  <a:moveTo>
                    <a:pt x="33" y="95"/>
                  </a:moveTo>
                  <a:lnTo>
                    <a:pt x="34" y="95"/>
                  </a:lnTo>
                  <a:lnTo>
                    <a:pt x="35" y="95"/>
                  </a:lnTo>
                  <a:lnTo>
                    <a:pt x="35" y="96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4" y="98"/>
                  </a:lnTo>
                  <a:lnTo>
                    <a:pt x="34" y="99"/>
                  </a:lnTo>
                  <a:lnTo>
                    <a:pt x="33" y="99"/>
                  </a:lnTo>
                  <a:lnTo>
                    <a:pt x="32" y="99"/>
                  </a:lnTo>
                  <a:lnTo>
                    <a:pt x="31" y="99"/>
                  </a:lnTo>
                  <a:lnTo>
                    <a:pt x="29" y="100"/>
                  </a:lnTo>
                  <a:lnTo>
                    <a:pt x="28" y="100"/>
                  </a:lnTo>
                  <a:lnTo>
                    <a:pt x="27" y="100"/>
                  </a:lnTo>
                  <a:lnTo>
                    <a:pt x="26" y="100"/>
                  </a:lnTo>
                  <a:lnTo>
                    <a:pt x="25" y="100"/>
                  </a:lnTo>
                  <a:lnTo>
                    <a:pt x="24" y="100"/>
                  </a:lnTo>
                  <a:lnTo>
                    <a:pt x="24" y="99"/>
                  </a:lnTo>
                  <a:lnTo>
                    <a:pt x="24" y="98"/>
                  </a:lnTo>
                  <a:lnTo>
                    <a:pt x="24" y="97"/>
                  </a:lnTo>
                  <a:lnTo>
                    <a:pt x="25" y="97"/>
                  </a:lnTo>
                  <a:lnTo>
                    <a:pt x="25" y="96"/>
                  </a:lnTo>
                  <a:lnTo>
                    <a:pt x="26" y="96"/>
                  </a:lnTo>
                  <a:lnTo>
                    <a:pt x="28" y="96"/>
                  </a:lnTo>
                  <a:lnTo>
                    <a:pt x="28" y="95"/>
                  </a:lnTo>
                  <a:lnTo>
                    <a:pt x="29" y="95"/>
                  </a:lnTo>
                  <a:lnTo>
                    <a:pt x="31" y="95"/>
                  </a:lnTo>
                  <a:lnTo>
                    <a:pt x="32" y="95"/>
                  </a:lnTo>
                  <a:lnTo>
                    <a:pt x="33" y="95"/>
                  </a:lnTo>
                  <a:close/>
                  <a:moveTo>
                    <a:pt x="41" y="86"/>
                  </a:moveTo>
                  <a:lnTo>
                    <a:pt x="41" y="87"/>
                  </a:lnTo>
                  <a:lnTo>
                    <a:pt x="41" y="86"/>
                  </a:lnTo>
                  <a:lnTo>
                    <a:pt x="40" y="86"/>
                  </a:lnTo>
                  <a:lnTo>
                    <a:pt x="41" y="86"/>
                  </a:lnTo>
                  <a:close/>
                  <a:moveTo>
                    <a:pt x="8" y="86"/>
                  </a:moveTo>
                  <a:lnTo>
                    <a:pt x="8" y="84"/>
                  </a:lnTo>
                  <a:lnTo>
                    <a:pt x="8" y="86"/>
                  </a:lnTo>
                  <a:close/>
                  <a:moveTo>
                    <a:pt x="29" y="83"/>
                  </a:moveTo>
                  <a:lnTo>
                    <a:pt x="31" y="83"/>
                  </a:lnTo>
                  <a:lnTo>
                    <a:pt x="29" y="83"/>
                  </a:lnTo>
                  <a:lnTo>
                    <a:pt x="29" y="84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9" y="83"/>
                  </a:lnTo>
                  <a:close/>
                  <a:moveTo>
                    <a:pt x="31" y="84"/>
                  </a:moveTo>
                  <a:lnTo>
                    <a:pt x="31" y="83"/>
                  </a:lnTo>
                  <a:lnTo>
                    <a:pt x="31" y="84"/>
                  </a:lnTo>
                  <a:close/>
                  <a:moveTo>
                    <a:pt x="35" y="83"/>
                  </a:moveTo>
                  <a:lnTo>
                    <a:pt x="34" y="83"/>
                  </a:lnTo>
                  <a:lnTo>
                    <a:pt x="34" y="82"/>
                  </a:lnTo>
                  <a:lnTo>
                    <a:pt x="35" y="83"/>
                  </a:lnTo>
                  <a:close/>
                  <a:moveTo>
                    <a:pt x="29" y="83"/>
                  </a:moveTo>
                  <a:lnTo>
                    <a:pt x="29" y="82"/>
                  </a:lnTo>
                  <a:lnTo>
                    <a:pt x="31" y="82"/>
                  </a:lnTo>
                  <a:lnTo>
                    <a:pt x="29" y="83"/>
                  </a:lnTo>
                  <a:close/>
                  <a:moveTo>
                    <a:pt x="21" y="81"/>
                  </a:moveTo>
                  <a:lnTo>
                    <a:pt x="23" y="81"/>
                  </a:lnTo>
                  <a:lnTo>
                    <a:pt x="21" y="81"/>
                  </a:lnTo>
                  <a:close/>
                  <a:moveTo>
                    <a:pt x="34" y="80"/>
                  </a:moveTo>
                  <a:lnTo>
                    <a:pt x="34" y="81"/>
                  </a:lnTo>
                  <a:lnTo>
                    <a:pt x="33" y="81"/>
                  </a:lnTo>
                  <a:lnTo>
                    <a:pt x="33" y="80"/>
                  </a:lnTo>
                  <a:lnTo>
                    <a:pt x="33" y="81"/>
                  </a:lnTo>
                  <a:lnTo>
                    <a:pt x="33" y="80"/>
                  </a:lnTo>
                  <a:lnTo>
                    <a:pt x="32" y="80"/>
                  </a:lnTo>
                  <a:lnTo>
                    <a:pt x="33" y="80"/>
                  </a:lnTo>
                  <a:lnTo>
                    <a:pt x="34" y="80"/>
                  </a:lnTo>
                  <a:close/>
                  <a:moveTo>
                    <a:pt x="36" y="80"/>
                  </a:moveTo>
                  <a:lnTo>
                    <a:pt x="37" y="80"/>
                  </a:lnTo>
                  <a:lnTo>
                    <a:pt x="36" y="81"/>
                  </a:lnTo>
                  <a:lnTo>
                    <a:pt x="36" y="80"/>
                  </a:lnTo>
                  <a:close/>
                  <a:moveTo>
                    <a:pt x="32" y="80"/>
                  </a:moveTo>
                  <a:lnTo>
                    <a:pt x="33" y="81"/>
                  </a:lnTo>
                  <a:lnTo>
                    <a:pt x="32" y="81"/>
                  </a:lnTo>
                  <a:lnTo>
                    <a:pt x="31" y="81"/>
                  </a:lnTo>
                  <a:lnTo>
                    <a:pt x="31" y="80"/>
                  </a:lnTo>
                  <a:lnTo>
                    <a:pt x="31" y="79"/>
                  </a:lnTo>
                  <a:lnTo>
                    <a:pt x="32" y="79"/>
                  </a:lnTo>
                  <a:lnTo>
                    <a:pt x="32" y="80"/>
                  </a:lnTo>
                  <a:close/>
                  <a:moveTo>
                    <a:pt x="34" y="79"/>
                  </a:moveTo>
                  <a:lnTo>
                    <a:pt x="33" y="79"/>
                  </a:lnTo>
                  <a:lnTo>
                    <a:pt x="33" y="80"/>
                  </a:lnTo>
                  <a:lnTo>
                    <a:pt x="32" y="80"/>
                  </a:lnTo>
                  <a:lnTo>
                    <a:pt x="32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3" y="79"/>
                  </a:lnTo>
                  <a:lnTo>
                    <a:pt x="34" y="79"/>
                  </a:lnTo>
                  <a:close/>
                  <a:moveTo>
                    <a:pt x="43" y="78"/>
                  </a:moveTo>
                  <a:lnTo>
                    <a:pt x="44" y="78"/>
                  </a:lnTo>
                  <a:lnTo>
                    <a:pt x="44" y="79"/>
                  </a:lnTo>
                  <a:lnTo>
                    <a:pt x="43" y="79"/>
                  </a:lnTo>
                  <a:lnTo>
                    <a:pt x="43" y="78"/>
                  </a:lnTo>
                  <a:close/>
                  <a:moveTo>
                    <a:pt x="38" y="79"/>
                  </a:moveTo>
                  <a:lnTo>
                    <a:pt x="37" y="79"/>
                  </a:lnTo>
                  <a:lnTo>
                    <a:pt x="37" y="78"/>
                  </a:lnTo>
                  <a:lnTo>
                    <a:pt x="38" y="78"/>
                  </a:lnTo>
                  <a:lnTo>
                    <a:pt x="40" y="78"/>
                  </a:lnTo>
                  <a:lnTo>
                    <a:pt x="40" y="79"/>
                  </a:lnTo>
                  <a:lnTo>
                    <a:pt x="38" y="79"/>
                  </a:lnTo>
                  <a:close/>
                  <a:moveTo>
                    <a:pt x="48" y="78"/>
                  </a:moveTo>
                  <a:lnTo>
                    <a:pt x="46" y="78"/>
                  </a:lnTo>
                  <a:lnTo>
                    <a:pt x="46" y="76"/>
                  </a:lnTo>
                  <a:lnTo>
                    <a:pt x="48" y="76"/>
                  </a:lnTo>
                  <a:lnTo>
                    <a:pt x="48" y="78"/>
                  </a:lnTo>
                  <a:close/>
                  <a:moveTo>
                    <a:pt x="26" y="76"/>
                  </a:moveTo>
                  <a:lnTo>
                    <a:pt x="26" y="78"/>
                  </a:lnTo>
                  <a:lnTo>
                    <a:pt x="27" y="78"/>
                  </a:lnTo>
                  <a:lnTo>
                    <a:pt x="26" y="78"/>
                  </a:lnTo>
                  <a:lnTo>
                    <a:pt x="26" y="79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24" y="80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3" y="80"/>
                  </a:lnTo>
                  <a:lnTo>
                    <a:pt x="23" y="79"/>
                  </a:lnTo>
                  <a:lnTo>
                    <a:pt x="23" y="78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5" y="76"/>
                  </a:lnTo>
                  <a:lnTo>
                    <a:pt x="25" y="75"/>
                  </a:lnTo>
                  <a:lnTo>
                    <a:pt x="25" y="76"/>
                  </a:lnTo>
                  <a:lnTo>
                    <a:pt x="26" y="76"/>
                  </a:lnTo>
                  <a:close/>
                  <a:moveTo>
                    <a:pt x="21" y="76"/>
                  </a:moveTo>
                  <a:lnTo>
                    <a:pt x="23" y="76"/>
                  </a:lnTo>
                  <a:lnTo>
                    <a:pt x="23" y="75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3" y="76"/>
                  </a:lnTo>
                  <a:lnTo>
                    <a:pt x="21" y="76"/>
                  </a:lnTo>
                  <a:close/>
                  <a:moveTo>
                    <a:pt x="21" y="76"/>
                  </a:moveTo>
                  <a:lnTo>
                    <a:pt x="21" y="75"/>
                  </a:lnTo>
                  <a:lnTo>
                    <a:pt x="21" y="76"/>
                  </a:lnTo>
                  <a:close/>
                  <a:moveTo>
                    <a:pt x="54" y="75"/>
                  </a:moveTo>
                  <a:lnTo>
                    <a:pt x="55" y="74"/>
                  </a:lnTo>
                  <a:lnTo>
                    <a:pt x="55" y="75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4" y="75"/>
                  </a:lnTo>
                  <a:close/>
                  <a:moveTo>
                    <a:pt x="12" y="74"/>
                  </a:moveTo>
                  <a:lnTo>
                    <a:pt x="12" y="75"/>
                  </a:lnTo>
                  <a:lnTo>
                    <a:pt x="12" y="74"/>
                  </a:lnTo>
                  <a:close/>
                  <a:moveTo>
                    <a:pt x="48" y="75"/>
                  </a:moveTo>
                  <a:lnTo>
                    <a:pt x="46" y="75"/>
                  </a:lnTo>
                  <a:lnTo>
                    <a:pt x="46" y="74"/>
                  </a:lnTo>
                  <a:lnTo>
                    <a:pt x="48" y="74"/>
                  </a:lnTo>
                  <a:lnTo>
                    <a:pt x="48" y="73"/>
                  </a:lnTo>
                  <a:lnTo>
                    <a:pt x="48" y="74"/>
                  </a:lnTo>
                  <a:lnTo>
                    <a:pt x="48" y="75"/>
                  </a:lnTo>
                  <a:close/>
                  <a:moveTo>
                    <a:pt x="20" y="74"/>
                  </a:moveTo>
                  <a:lnTo>
                    <a:pt x="19" y="74"/>
                  </a:lnTo>
                  <a:lnTo>
                    <a:pt x="20" y="73"/>
                  </a:lnTo>
                  <a:lnTo>
                    <a:pt x="21" y="73"/>
                  </a:lnTo>
                  <a:lnTo>
                    <a:pt x="21" y="74"/>
                  </a:lnTo>
                  <a:lnTo>
                    <a:pt x="20" y="74"/>
                  </a:lnTo>
                  <a:close/>
                  <a:moveTo>
                    <a:pt x="23" y="72"/>
                  </a:moveTo>
                  <a:lnTo>
                    <a:pt x="23" y="73"/>
                  </a:lnTo>
                  <a:lnTo>
                    <a:pt x="24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2"/>
                  </a:lnTo>
                  <a:lnTo>
                    <a:pt x="23" y="72"/>
                  </a:lnTo>
                  <a:close/>
                  <a:moveTo>
                    <a:pt x="21" y="72"/>
                  </a:moveTo>
                  <a:lnTo>
                    <a:pt x="21" y="73"/>
                  </a:lnTo>
                  <a:lnTo>
                    <a:pt x="21" y="72"/>
                  </a:lnTo>
                  <a:lnTo>
                    <a:pt x="20" y="72"/>
                  </a:lnTo>
                  <a:lnTo>
                    <a:pt x="20" y="73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20" y="72"/>
                  </a:lnTo>
                  <a:lnTo>
                    <a:pt x="21" y="72"/>
                  </a:lnTo>
                  <a:close/>
                  <a:moveTo>
                    <a:pt x="24" y="72"/>
                  </a:moveTo>
                  <a:lnTo>
                    <a:pt x="23" y="72"/>
                  </a:lnTo>
                  <a:lnTo>
                    <a:pt x="24" y="72"/>
                  </a:lnTo>
                  <a:close/>
                  <a:moveTo>
                    <a:pt x="57" y="72"/>
                  </a:moveTo>
                  <a:lnTo>
                    <a:pt x="57" y="71"/>
                  </a:lnTo>
                  <a:lnTo>
                    <a:pt x="58" y="72"/>
                  </a:lnTo>
                  <a:lnTo>
                    <a:pt x="57" y="72"/>
                  </a:lnTo>
                  <a:lnTo>
                    <a:pt x="58" y="72"/>
                  </a:lnTo>
                  <a:lnTo>
                    <a:pt x="57" y="72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7" y="71"/>
                  </a:lnTo>
                  <a:lnTo>
                    <a:pt x="57" y="72"/>
                  </a:lnTo>
                  <a:close/>
                  <a:moveTo>
                    <a:pt x="54" y="72"/>
                  </a:moveTo>
                  <a:lnTo>
                    <a:pt x="54" y="71"/>
                  </a:lnTo>
                  <a:lnTo>
                    <a:pt x="54" y="72"/>
                  </a:lnTo>
                  <a:close/>
                  <a:moveTo>
                    <a:pt x="23" y="71"/>
                  </a:moveTo>
                  <a:lnTo>
                    <a:pt x="24" y="71"/>
                  </a:lnTo>
                  <a:lnTo>
                    <a:pt x="23" y="71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3" y="71"/>
                  </a:lnTo>
                  <a:close/>
                  <a:moveTo>
                    <a:pt x="51" y="71"/>
                  </a:moveTo>
                  <a:lnTo>
                    <a:pt x="51" y="70"/>
                  </a:lnTo>
                  <a:lnTo>
                    <a:pt x="52" y="71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51" y="70"/>
                  </a:lnTo>
                  <a:lnTo>
                    <a:pt x="51" y="71"/>
                  </a:lnTo>
                  <a:close/>
                  <a:moveTo>
                    <a:pt x="26" y="71"/>
                  </a:moveTo>
                  <a:lnTo>
                    <a:pt x="26" y="72"/>
                  </a:lnTo>
                  <a:lnTo>
                    <a:pt x="26" y="71"/>
                  </a:lnTo>
                  <a:lnTo>
                    <a:pt x="25" y="71"/>
                  </a:lnTo>
                  <a:lnTo>
                    <a:pt x="25" y="70"/>
                  </a:lnTo>
                  <a:lnTo>
                    <a:pt x="26" y="70"/>
                  </a:lnTo>
                  <a:lnTo>
                    <a:pt x="26" y="71"/>
                  </a:lnTo>
                  <a:close/>
                  <a:moveTo>
                    <a:pt x="23" y="70"/>
                  </a:moveTo>
                  <a:lnTo>
                    <a:pt x="23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21" y="70"/>
                  </a:lnTo>
                  <a:lnTo>
                    <a:pt x="23" y="70"/>
                  </a:lnTo>
                  <a:close/>
                  <a:moveTo>
                    <a:pt x="25" y="70"/>
                  </a:moveTo>
                  <a:lnTo>
                    <a:pt x="24" y="70"/>
                  </a:lnTo>
                  <a:lnTo>
                    <a:pt x="25" y="70"/>
                  </a:lnTo>
                  <a:close/>
                  <a:moveTo>
                    <a:pt x="50" y="71"/>
                  </a:moveTo>
                  <a:lnTo>
                    <a:pt x="50" y="72"/>
                  </a:lnTo>
                  <a:lnTo>
                    <a:pt x="51" y="72"/>
                  </a:lnTo>
                  <a:lnTo>
                    <a:pt x="52" y="72"/>
                  </a:lnTo>
                  <a:lnTo>
                    <a:pt x="52" y="73"/>
                  </a:lnTo>
                  <a:lnTo>
                    <a:pt x="51" y="73"/>
                  </a:lnTo>
                  <a:lnTo>
                    <a:pt x="52" y="73"/>
                  </a:lnTo>
                  <a:lnTo>
                    <a:pt x="52" y="74"/>
                  </a:lnTo>
                  <a:lnTo>
                    <a:pt x="51" y="74"/>
                  </a:lnTo>
                  <a:lnTo>
                    <a:pt x="51" y="73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49" y="73"/>
                  </a:lnTo>
                  <a:lnTo>
                    <a:pt x="49" y="71"/>
                  </a:lnTo>
                  <a:lnTo>
                    <a:pt x="49" y="70"/>
                  </a:lnTo>
                  <a:lnTo>
                    <a:pt x="50" y="70"/>
                  </a:lnTo>
                  <a:lnTo>
                    <a:pt x="50" y="71"/>
                  </a:lnTo>
                  <a:close/>
                  <a:moveTo>
                    <a:pt x="61" y="69"/>
                  </a:moveTo>
                  <a:lnTo>
                    <a:pt x="61" y="70"/>
                  </a:lnTo>
                  <a:lnTo>
                    <a:pt x="61" y="71"/>
                  </a:lnTo>
                  <a:lnTo>
                    <a:pt x="62" y="70"/>
                  </a:lnTo>
                  <a:lnTo>
                    <a:pt x="62" y="71"/>
                  </a:lnTo>
                  <a:lnTo>
                    <a:pt x="61" y="71"/>
                  </a:lnTo>
                  <a:lnTo>
                    <a:pt x="62" y="72"/>
                  </a:lnTo>
                  <a:lnTo>
                    <a:pt x="61" y="72"/>
                  </a:lnTo>
                  <a:lnTo>
                    <a:pt x="60" y="73"/>
                  </a:lnTo>
                  <a:lnTo>
                    <a:pt x="61" y="73"/>
                  </a:lnTo>
                  <a:lnTo>
                    <a:pt x="60" y="73"/>
                  </a:lnTo>
                  <a:lnTo>
                    <a:pt x="59" y="73"/>
                  </a:lnTo>
                  <a:lnTo>
                    <a:pt x="60" y="73"/>
                  </a:lnTo>
                  <a:lnTo>
                    <a:pt x="60" y="72"/>
                  </a:lnTo>
                  <a:lnTo>
                    <a:pt x="59" y="73"/>
                  </a:lnTo>
                  <a:lnTo>
                    <a:pt x="59" y="72"/>
                  </a:lnTo>
                  <a:lnTo>
                    <a:pt x="60" y="72"/>
                  </a:lnTo>
                  <a:lnTo>
                    <a:pt x="60" y="71"/>
                  </a:lnTo>
                  <a:lnTo>
                    <a:pt x="59" y="71"/>
                  </a:lnTo>
                  <a:lnTo>
                    <a:pt x="59" y="72"/>
                  </a:lnTo>
                  <a:lnTo>
                    <a:pt x="58" y="71"/>
                  </a:lnTo>
                  <a:lnTo>
                    <a:pt x="58" y="70"/>
                  </a:lnTo>
                  <a:lnTo>
                    <a:pt x="59" y="70"/>
                  </a:lnTo>
                  <a:lnTo>
                    <a:pt x="60" y="70"/>
                  </a:lnTo>
                  <a:lnTo>
                    <a:pt x="60" y="69"/>
                  </a:lnTo>
                  <a:lnTo>
                    <a:pt x="61" y="69"/>
                  </a:lnTo>
                  <a:lnTo>
                    <a:pt x="61" y="67"/>
                  </a:lnTo>
                  <a:lnTo>
                    <a:pt x="61" y="69"/>
                  </a:lnTo>
                  <a:close/>
                  <a:moveTo>
                    <a:pt x="23" y="67"/>
                  </a:moveTo>
                  <a:lnTo>
                    <a:pt x="24" y="67"/>
                  </a:lnTo>
                  <a:lnTo>
                    <a:pt x="23" y="67"/>
                  </a:lnTo>
                  <a:close/>
                  <a:moveTo>
                    <a:pt x="63" y="69"/>
                  </a:moveTo>
                  <a:lnTo>
                    <a:pt x="63" y="67"/>
                  </a:lnTo>
                  <a:lnTo>
                    <a:pt x="62" y="67"/>
                  </a:lnTo>
                  <a:lnTo>
                    <a:pt x="63" y="67"/>
                  </a:lnTo>
                  <a:lnTo>
                    <a:pt x="63" y="69"/>
                  </a:lnTo>
                  <a:close/>
                  <a:moveTo>
                    <a:pt x="24" y="66"/>
                  </a:moveTo>
                  <a:lnTo>
                    <a:pt x="25" y="66"/>
                  </a:lnTo>
                  <a:lnTo>
                    <a:pt x="24" y="66"/>
                  </a:lnTo>
                  <a:lnTo>
                    <a:pt x="25" y="67"/>
                  </a:lnTo>
                  <a:lnTo>
                    <a:pt x="24" y="67"/>
                  </a:lnTo>
                  <a:lnTo>
                    <a:pt x="24" y="66"/>
                  </a:lnTo>
                  <a:close/>
                  <a:moveTo>
                    <a:pt x="23" y="67"/>
                  </a:moveTo>
                  <a:lnTo>
                    <a:pt x="21" y="67"/>
                  </a:lnTo>
                  <a:lnTo>
                    <a:pt x="21" y="66"/>
                  </a:lnTo>
                  <a:lnTo>
                    <a:pt x="23" y="66"/>
                  </a:lnTo>
                  <a:lnTo>
                    <a:pt x="23" y="65"/>
                  </a:lnTo>
                  <a:lnTo>
                    <a:pt x="24" y="65"/>
                  </a:lnTo>
                  <a:lnTo>
                    <a:pt x="23" y="66"/>
                  </a:lnTo>
                  <a:lnTo>
                    <a:pt x="23" y="67"/>
                  </a:lnTo>
                  <a:close/>
                  <a:moveTo>
                    <a:pt x="26" y="57"/>
                  </a:moveTo>
                  <a:lnTo>
                    <a:pt x="25" y="57"/>
                  </a:lnTo>
                  <a:lnTo>
                    <a:pt x="26" y="57"/>
                  </a:lnTo>
                  <a:close/>
                  <a:moveTo>
                    <a:pt x="27" y="41"/>
                  </a:moveTo>
                  <a:lnTo>
                    <a:pt x="27" y="42"/>
                  </a:lnTo>
                  <a:lnTo>
                    <a:pt x="26" y="42"/>
                  </a:lnTo>
                  <a:lnTo>
                    <a:pt x="26" y="41"/>
                  </a:lnTo>
                  <a:lnTo>
                    <a:pt x="26" y="40"/>
                  </a:lnTo>
                  <a:lnTo>
                    <a:pt x="26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7" y="40"/>
                  </a:lnTo>
                  <a:lnTo>
                    <a:pt x="27" y="41"/>
                  </a:lnTo>
                  <a:close/>
                  <a:moveTo>
                    <a:pt x="24" y="27"/>
                  </a:moveTo>
                  <a:lnTo>
                    <a:pt x="23" y="28"/>
                  </a:lnTo>
                  <a:lnTo>
                    <a:pt x="23" y="27"/>
                  </a:lnTo>
                  <a:lnTo>
                    <a:pt x="24" y="27"/>
                  </a:lnTo>
                  <a:close/>
                  <a:moveTo>
                    <a:pt x="28" y="27"/>
                  </a:moveTo>
                  <a:lnTo>
                    <a:pt x="27" y="27"/>
                  </a:lnTo>
                  <a:lnTo>
                    <a:pt x="28" y="27"/>
                  </a:lnTo>
                  <a:close/>
                  <a:moveTo>
                    <a:pt x="29" y="27"/>
                  </a:moveTo>
                  <a:lnTo>
                    <a:pt x="31" y="27"/>
                  </a:lnTo>
                  <a:lnTo>
                    <a:pt x="29" y="28"/>
                  </a:lnTo>
                  <a:lnTo>
                    <a:pt x="29" y="27"/>
                  </a:lnTo>
                  <a:lnTo>
                    <a:pt x="29" y="25"/>
                  </a:lnTo>
                  <a:lnTo>
                    <a:pt x="29" y="27"/>
                  </a:lnTo>
                  <a:lnTo>
                    <a:pt x="29" y="25"/>
                  </a:lnTo>
                  <a:lnTo>
                    <a:pt x="29" y="27"/>
                  </a:lnTo>
                  <a:close/>
                  <a:moveTo>
                    <a:pt x="29" y="22"/>
                  </a:moveTo>
                  <a:lnTo>
                    <a:pt x="28" y="22"/>
                  </a:lnTo>
                  <a:lnTo>
                    <a:pt x="28" y="23"/>
                  </a:lnTo>
                  <a:lnTo>
                    <a:pt x="27" y="23"/>
                  </a:lnTo>
                  <a:lnTo>
                    <a:pt x="26" y="23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8" y="22"/>
                  </a:lnTo>
                  <a:lnTo>
                    <a:pt x="28" y="21"/>
                  </a:lnTo>
                  <a:lnTo>
                    <a:pt x="28" y="22"/>
                  </a:lnTo>
                  <a:lnTo>
                    <a:pt x="29" y="22"/>
                  </a:lnTo>
                  <a:close/>
                  <a:moveTo>
                    <a:pt x="94" y="23"/>
                  </a:moveTo>
                  <a:lnTo>
                    <a:pt x="93" y="23"/>
                  </a:lnTo>
                  <a:lnTo>
                    <a:pt x="93" y="22"/>
                  </a:lnTo>
                  <a:lnTo>
                    <a:pt x="93" y="21"/>
                  </a:lnTo>
                  <a:lnTo>
                    <a:pt x="94" y="21"/>
                  </a:lnTo>
                  <a:lnTo>
                    <a:pt x="94" y="22"/>
                  </a:lnTo>
                  <a:lnTo>
                    <a:pt x="94" y="23"/>
                  </a:lnTo>
                  <a:close/>
                  <a:moveTo>
                    <a:pt x="16" y="19"/>
                  </a:moveTo>
                  <a:lnTo>
                    <a:pt x="17" y="19"/>
                  </a:lnTo>
                  <a:lnTo>
                    <a:pt x="16" y="19"/>
                  </a:lnTo>
                  <a:close/>
                  <a:moveTo>
                    <a:pt x="26" y="19"/>
                  </a:moveTo>
                  <a:lnTo>
                    <a:pt x="25" y="19"/>
                  </a:lnTo>
                  <a:lnTo>
                    <a:pt x="25" y="17"/>
                  </a:lnTo>
                  <a:lnTo>
                    <a:pt x="26" y="17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6" y="19"/>
                  </a:lnTo>
                  <a:close/>
                  <a:moveTo>
                    <a:pt x="25" y="16"/>
                  </a:moveTo>
                  <a:lnTo>
                    <a:pt x="26" y="16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5" y="16"/>
                  </a:lnTo>
                  <a:close/>
                  <a:moveTo>
                    <a:pt x="28" y="20"/>
                  </a:moveTo>
                  <a:lnTo>
                    <a:pt x="27" y="20"/>
                  </a:lnTo>
                  <a:lnTo>
                    <a:pt x="26" y="20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28" y="20"/>
                  </a:lnTo>
                  <a:close/>
                  <a:moveTo>
                    <a:pt x="2" y="16"/>
                  </a:moveTo>
                  <a:lnTo>
                    <a:pt x="1" y="16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2" y="16"/>
                  </a:lnTo>
                  <a:close/>
                  <a:moveTo>
                    <a:pt x="2" y="13"/>
                  </a:moveTo>
                  <a:lnTo>
                    <a:pt x="1" y="13"/>
                  </a:lnTo>
                  <a:lnTo>
                    <a:pt x="1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2" y="13"/>
                  </a:lnTo>
                  <a:close/>
                  <a:moveTo>
                    <a:pt x="58" y="4"/>
                  </a:moveTo>
                  <a:lnTo>
                    <a:pt x="59" y="7"/>
                  </a:lnTo>
                  <a:lnTo>
                    <a:pt x="60" y="9"/>
                  </a:lnTo>
                  <a:lnTo>
                    <a:pt x="61" y="11"/>
                  </a:lnTo>
                  <a:lnTo>
                    <a:pt x="61" y="12"/>
                  </a:lnTo>
                  <a:lnTo>
                    <a:pt x="63" y="15"/>
                  </a:lnTo>
                  <a:lnTo>
                    <a:pt x="65" y="16"/>
                  </a:lnTo>
                  <a:lnTo>
                    <a:pt x="66" y="17"/>
                  </a:lnTo>
                  <a:lnTo>
                    <a:pt x="67" y="19"/>
                  </a:lnTo>
                  <a:lnTo>
                    <a:pt x="67" y="20"/>
                  </a:lnTo>
                  <a:lnTo>
                    <a:pt x="68" y="21"/>
                  </a:lnTo>
                  <a:lnTo>
                    <a:pt x="68" y="22"/>
                  </a:lnTo>
                  <a:lnTo>
                    <a:pt x="69" y="24"/>
                  </a:lnTo>
                  <a:lnTo>
                    <a:pt x="70" y="24"/>
                  </a:lnTo>
                  <a:lnTo>
                    <a:pt x="70" y="25"/>
                  </a:lnTo>
                  <a:lnTo>
                    <a:pt x="70" y="27"/>
                  </a:lnTo>
                  <a:lnTo>
                    <a:pt x="71" y="27"/>
                  </a:lnTo>
                  <a:lnTo>
                    <a:pt x="71" y="28"/>
                  </a:lnTo>
                  <a:lnTo>
                    <a:pt x="71" y="29"/>
                  </a:lnTo>
                  <a:lnTo>
                    <a:pt x="73" y="30"/>
                  </a:lnTo>
                  <a:lnTo>
                    <a:pt x="71" y="31"/>
                  </a:lnTo>
                  <a:lnTo>
                    <a:pt x="73" y="33"/>
                  </a:lnTo>
                  <a:lnTo>
                    <a:pt x="73" y="34"/>
                  </a:lnTo>
                  <a:lnTo>
                    <a:pt x="73" y="36"/>
                  </a:lnTo>
                  <a:lnTo>
                    <a:pt x="73" y="37"/>
                  </a:lnTo>
                  <a:lnTo>
                    <a:pt x="73" y="38"/>
                  </a:lnTo>
                  <a:lnTo>
                    <a:pt x="73" y="39"/>
                  </a:lnTo>
                  <a:lnTo>
                    <a:pt x="73" y="40"/>
                  </a:lnTo>
                  <a:lnTo>
                    <a:pt x="73" y="42"/>
                  </a:lnTo>
                  <a:lnTo>
                    <a:pt x="71" y="44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8"/>
                  </a:lnTo>
                  <a:lnTo>
                    <a:pt x="73" y="48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0"/>
                  </a:lnTo>
                  <a:lnTo>
                    <a:pt x="73" y="49"/>
                  </a:lnTo>
                  <a:lnTo>
                    <a:pt x="74" y="48"/>
                  </a:lnTo>
                  <a:lnTo>
                    <a:pt x="75" y="49"/>
                  </a:lnTo>
                  <a:lnTo>
                    <a:pt x="74" y="50"/>
                  </a:lnTo>
                  <a:lnTo>
                    <a:pt x="74" y="52"/>
                  </a:lnTo>
                  <a:lnTo>
                    <a:pt x="74" y="53"/>
                  </a:lnTo>
                  <a:lnTo>
                    <a:pt x="73" y="54"/>
                  </a:lnTo>
                  <a:lnTo>
                    <a:pt x="73" y="55"/>
                  </a:lnTo>
                  <a:lnTo>
                    <a:pt x="73" y="56"/>
                  </a:lnTo>
                  <a:lnTo>
                    <a:pt x="73" y="57"/>
                  </a:lnTo>
                  <a:lnTo>
                    <a:pt x="73" y="58"/>
                  </a:lnTo>
                  <a:lnTo>
                    <a:pt x="73" y="59"/>
                  </a:lnTo>
                  <a:lnTo>
                    <a:pt x="71" y="59"/>
                  </a:lnTo>
                  <a:lnTo>
                    <a:pt x="71" y="58"/>
                  </a:lnTo>
                  <a:lnTo>
                    <a:pt x="71" y="59"/>
                  </a:lnTo>
                  <a:lnTo>
                    <a:pt x="71" y="61"/>
                  </a:lnTo>
                  <a:lnTo>
                    <a:pt x="71" y="62"/>
                  </a:lnTo>
                  <a:lnTo>
                    <a:pt x="70" y="62"/>
                  </a:lnTo>
                  <a:lnTo>
                    <a:pt x="70" y="63"/>
                  </a:lnTo>
                  <a:lnTo>
                    <a:pt x="69" y="63"/>
                  </a:lnTo>
                  <a:lnTo>
                    <a:pt x="69" y="64"/>
                  </a:lnTo>
                  <a:lnTo>
                    <a:pt x="69" y="65"/>
                  </a:lnTo>
                  <a:lnTo>
                    <a:pt x="68" y="65"/>
                  </a:lnTo>
                  <a:lnTo>
                    <a:pt x="68" y="66"/>
                  </a:lnTo>
                  <a:lnTo>
                    <a:pt x="67" y="66"/>
                  </a:lnTo>
                  <a:lnTo>
                    <a:pt x="66" y="66"/>
                  </a:lnTo>
                  <a:lnTo>
                    <a:pt x="66" y="67"/>
                  </a:lnTo>
                  <a:lnTo>
                    <a:pt x="66" y="66"/>
                  </a:lnTo>
                  <a:lnTo>
                    <a:pt x="66" y="67"/>
                  </a:lnTo>
                  <a:lnTo>
                    <a:pt x="65" y="67"/>
                  </a:lnTo>
                  <a:lnTo>
                    <a:pt x="65" y="66"/>
                  </a:lnTo>
                  <a:lnTo>
                    <a:pt x="65" y="65"/>
                  </a:lnTo>
                  <a:lnTo>
                    <a:pt x="65" y="66"/>
                  </a:lnTo>
                  <a:lnTo>
                    <a:pt x="63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5"/>
                  </a:lnTo>
                  <a:lnTo>
                    <a:pt x="60" y="64"/>
                  </a:lnTo>
                  <a:lnTo>
                    <a:pt x="59" y="65"/>
                  </a:lnTo>
                  <a:lnTo>
                    <a:pt x="60" y="65"/>
                  </a:lnTo>
                  <a:lnTo>
                    <a:pt x="60" y="66"/>
                  </a:lnTo>
                  <a:lnTo>
                    <a:pt x="60" y="67"/>
                  </a:lnTo>
                  <a:lnTo>
                    <a:pt x="60" y="66"/>
                  </a:lnTo>
                  <a:lnTo>
                    <a:pt x="59" y="66"/>
                  </a:lnTo>
                  <a:lnTo>
                    <a:pt x="58" y="66"/>
                  </a:lnTo>
                  <a:lnTo>
                    <a:pt x="58" y="67"/>
                  </a:lnTo>
                  <a:lnTo>
                    <a:pt x="57" y="67"/>
                  </a:lnTo>
                  <a:lnTo>
                    <a:pt x="57" y="69"/>
                  </a:lnTo>
                  <a:lnTo>
                    <a:pt x="58" y="67"/>
                  </a:lnTo>
                  <a:lnTo>
                    <a:pt x="58" y="69"/>
                  </a:lnTo>
                  <a:lnTo>
                    <a:pt x="57" y="69"/>
                  </a:lnTo>
                  <a:lnTo>
                    <a:pt x="58" y="69"/>
                  </a:lnTo>
                  <a:lnTo>
                    <a:pt x="58" y="70"/>
                  </a:lnTo>
                  <a:lnTo>
                    <a:pt x="57" y="70"/>
                  </a:lnTo>
                  <a:lnTo>
                    <a:pt x="58" y="71"/>
                  </a:lnTo>
                  <a:lnTo>
                    <a:pt x="58" y="70"/>
                  </a:lnTo>
                  <a:lnTo>
                    <a:pt x="58" y="71"/>
                  </a:lnTo>
                  <a:lnTo>
                    <a:pt x="57" y="71"/>
                  </a:lnTo>
                  <a:lnTo>
                    <a:pt x="55" y="71"/>
                  </a:lnTo>
                  <a:lnTo>
                    <a:pt x="55" y="70"/>
                  </a:lnTo>
                  <a:lnTo>
                    <a:pt x="57" y="70"/>
                  </a:lnTo>
                  <a:lnTo>
                    <a:pt x="55" y="70"/>
                  </a:lnTo>
                  <a:lnTo>
                    <a:pt x="54" y="70"/>
                  </a:lnTo>
                  <a:lnTo>
                    <a:pt x="53" y="70"/>
                  </a:lnTo>
                  <a:lnTo>
                    <a:pt x="52" y="70"/>
                  </a:lnTo>
                  <a:lnTo>
                    <a:pt x="51" y="70"/>
                  </a:lnTo>
                  <a:lnTo>
                    <a:pt x="52" y="69"/>
                  </a:lnTo>
                  <a:lnTo>
                    <a:pt x="52" y="67"/>
                  </a:lnTo>
                  <a:lnTo>
                    <a:pt x="52" y="66"/>
                  </a:lnTo>
                  <a:lnTo>
                    <a:pt x="52" y="67"/>
                  </a:lnTo>
                  <a:lnTo>
                    <a:pt x="51" y="67"/>
                  </a:lnTo>
                  <a:lnTo>
                    <a:pt x="51" y="69"/>
                  </a:lnTo>
                  <a:lnTo>
                    <a:pt x="50" y="69"/>
                  </a:lnTo>
                  <a:lnTo>
                    <a:pt x="50" y="67"/>
                  </a:lnTo>
                  <a:lnTo>
                    <a:pt x="50" y="69"/>
                  </a:lnTo>
                  <a:lnTo>
                    <a:pt x="49" y="70"/>
                  </a:lnTo>
                  <a:lnTo>
                    <a:pt x="49" y="69"/>
                  </a:lnTo>
                  <a:lnTo>
                    <a:pt x="49" y="70"/>
                  </a:lnTo>
                  <a:lnTo>
                    <a:pt x="48" y="69"/>
                  </a:lnTo>
                  <a:lnTo>
                    <a:pt x="46" y="69"/>
                  </a:lnTo>
                  <a:lnTo>
                    <a:pt x="46" y="70"/>
                  </a:lnTo>
                  <a:lnTo>
                    <a:pt x="45" y="70"/>
                  </a:lnTo>
                  <a:lnTo>
                    <a:pt x="44" y="70"/>
                  </a:lnTo>
                  <a:lnTo>
                    <a:pt x="44" y="71"/>
                  </a:lnTo>
                  <a:lnTo>
                    <a:pt x="45" y="71"/>
                  </a:lnTo>
                  <a:lnTo>
                    <a:pt x="45" y="72"/>
                  </a:lnTo>
                  <a:lnTo>
                    <a:pt x="46" y="71"/>
                  </a:lnTo>
                  <a:lnTo>
                    <a:pt x="48" y="71"/>
                  </a:lnTo>
                  <a:lnTo>
                    <a:pt x="48" y="72"/>
                  </a:lnTo>
                  <a:lnTo>
                    <a:pt x="48" y="73"/>
                  </a:lnTo>
                  <a:lnTo>
                    <a:pt x="46" y="73"/>
                  </a:lnTo>
                  <a:lnTo>
                    <a:pt x="45" y="73"/>
                  </a:lnTo>
                  <a:lnTo>
                    <a:pt x="45" y="74"/>
                  </a:lnTo>
                  <a:lnTo>
                    <a:pt x="45" y="73"/>
                  </a:lnTo>
                  <a:lnTo>
                    <a:pt x="45" y="74"/>
                  </a:lnTo>
                  <a:lnTo>
                    <a:pt x="45" y="75"/>
                  </a:lnTo>
                  <a:lnTo>
                    <a:pt x="45" y="74"/>
                  </a:lnTo>
                  <a:lnTo>
                    <a:pt x="44" y="74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4" y="71"/>
                  </a:lnTo>
                  <a:lnTo>
                    <a:pt x="44" y="70"/>
                  </a:lnTo>
                  <a:lnTo>
                    <a:pt x="43" y="70"/>
                  </a:lnTo>
                  <a:lnTo>
                    <a:pt x="43" y="71"/>
                  </a:lnTo>
                  <a:lnTo>
                    <a:pt x="42" y="71"/>
                  </a:lnTo>
                  <a:lnTo>
                    <a:pt x="41" y="71"/>
                  </a:lnTo>
                  <a:lnTo>
                    <a:pt x="42" y="72"/>
                  </a:lnTo>
                  <a:lnTo>
                    <a:pt x="41" y="72"/>
                  </a:lnTo>
                  <a:lnTo>
                    <a:pt x="41" y="73"/>
                  </a:lnTo>
                  <a:lnTo>
                    <a:pt x="42" y="73"/>
                  </a:lnTo>
                  <a:lnTo>
                    <a:pt x="42" y="74"/>
                  </a:lnTo>
                  <a:lnTo>
                    <a:pt x="43" y="74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41" y="75"/>
                  </a:lnTo>
                  <a:lnTo>
                    <a:pt x="41" y="76"/>
                  </a:lnTo>
                  <a:lnTo>
                    <a:pt x="42" y="76"/>
                  </a:lnTo>
                  <a:lnTo>
                    <a:pt x="42" y="78"/>
                  </a:lnTo>
                  <a:lnTo>
                    <a:pt x="41" y="78"/>
                  </a:lnTo>
                  <a:lnTo>
                    <a:pt x="41" y="79"/>
                  </a:lnTo>
                  <a:lnTo>
                    <a:pt x="40" y="78"/>
                  </a:lnTo>
                  <a:lnTo>
                    <a:pt x="40" y="76"/>
                  </a:lnTo>
                  <a:lnTo>
                    <a:pt x="38" y="76"/>
                  </a:lnTo>
                  <a:lnTo>
                    <a:pt x="37" y="76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8" y="75"/>
                  </a:lnTo>
                  <a:lnTo>
                    <a:pt x="40" y="75"/>
                  </a:lnTo>
                  <a:lnTo>
                    <a:pt x="40" y="74"/>
                  </a:lnTo>
                  <a:lnTo>
                    <a:pt x="40" y="73"/>
                  </a:lnTo>
                  <a:lnTo>
                    <a:pt x="40" y="74"/>
                  </a:lnTo>
                  <a:lnTo>
                    <a:pt x="41" y="74"/>
                  </a:lnTo>
                  <a:lnTo>
                    <a:pt x="40" y="74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0" y="73"/>
                  </a:lnTo>
                  <a:lnTo>
                    <a:pt x="40" y="72"/>
                  </a:lnTo>
                  <a:lnTo>
                    <a:pt x="40" y="73"/>
                  </a:lnTo>
                  <a:lnTo>
                    <a:pt x="38" y="73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6" y="74"/>
                  </a:lnTo>
                  <a:lnTo>
                    <a:pt x="36" y="75"/>
                  </a:lnTo>
                  <a:lnTo>
                    <a:pt x="36" y="76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5" y="78"/>
                  </a:lnTo>
                  <a:lnTo>
                    <a:pt x="35" y="79"/>
                  </a:lnTo>
                  <a:lnTo>
                    <a:pt x="34" y="78"/>
                  </a:lnTo>
                  <a:lnTo>
                    <a:pt x="34" y="79"/>
                  </a:lnTo>
                  <a:lnTo>
                    <a:pt x="33" y="79"/>
                  </a:lnTo>
                  <a:lnTo>
                    <a:pt x="33" y="78"/>
                  </a:lnTo>
                  <a:lnTo>
                    <a:pt x="33" y="76"/>
                  </a:lnTo>
                  <a:lnTo>
                    <a:pt x="33" y="75"/>
                  </a:lnTo>
                  <a:lnTo>
                    <a:pt x="32" y="76"/>
                  </a:lnTo>
                  <a:lnTo>
                    <a:pt x="33" y="76"/>
                  </a:lnTo>
                  <a:lnTo>
                    <a:pt x="32" y="76"/>
                  </a:lnTo>
                  <a:lnTo>
                    <a:pt x="32" y="78"/>
                  </a:lnTo>
                  <a:lnTo>
                    <a:pt x="33" y="78"/>
                  </a:lnTo>
                  <a:lnTo>
                    <a:pt x="32" y="78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29" y="81"/>
                  </a:lnTo>
                  <a:lnTo>
                    <a:pt x="28" y="81"/>
                  </a:lnTo>
                  <a:lnTo>
                    <a:pt x="28" y="80"/>
                  </a:lnTo>
                  <a:lnTo>
                    <a:pt x="28" y="79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9" y="76"/>
                  </a:lnTo>
                  <a:lnTo>
                    <a:pt x="28" y="76"/>
                  </a:lnTo>
                  <a:lnTo>
                    <a:pt x="29" y="76"/>
                  </a:lnTo>
                  <a:lnTo>
                    <a:pt x="28" y="76"/>
                  </a:lnTo>
                  <a:lnTo>
                    <a:pt x="27" y="76"/>
                  </a:lnTo>
                  <a:lnTo>
                    <a:pt x="26" y="76"/>
                  </a:lnTo>
                  <a:lnTo>
                    <a:pt x="26" y="75"/>
                  </a:lnTo>
                  <a:lnTo>
                    <a:pt x="26" y="76"/>
                  </a:lnTo>
                  <a:lnTo>
                    <a:pt x="25" y="75"/>
                  </a:lnTo>
                  <a:lnTo>
                    <a:pt x="26" y="75"/>
                  </a:lnTo>
                  <a:lnTo>
                    <a:pt x="25" y="75"/>
                  </a:lnTo>
                  <a:lnTo>
                    <a:pt x="25" y="74"/>
                  </a:lnTo>
                  <a:lnTo>
                    <a:pt x="25" y="73"/>
                  </a:lnTo>
                  <a:lnTo>
                    <a:pt x="26" y="73"/>
                  </a:lnTo>
                  <a:lnTo>
                    <a:pt x="26" y="74"/>
                  </a:lnTo>
                  <a:lnTo>
                    <a:pt x="26" y="75"/>
                  </a:lnTo>
                  <a:lnTo>
                    <a:pt x="27" y="75"/>
                  </a:lnTo>
                  <a:lnTo>
                    <a:pt x="28" y="75"/>
                  </a:lnTo>
                  <a:lnTo>
                    <a:pt x="27" y="75"/>
                  </a:lnTo>
                  <a:lnTo>
                    <a:pt x="27" y="74"/>
                  </a:lnTo>
                  <a:lnTo>
                    <a:pt x="27" y="75"/>
                  </a:lnTo>
                  <a:lnTo>
                    <a:pt x="26" y="74"/>
                  </a:lnTo>
                  <a:lnTo>
                    <a:pt x="27" y="74"/>
                  </a:lnTo>
                  <a:lnTo>
                    <a:pt x="26" y="73"/>
                  </a:lnTo>
                  <a:lnTo>
                    <a:pt x="27" y="73"/>
                  </a:lnTo>
                  <a:lnTo>
                    <a:pt x="27" y="74"/>
                  </a:lnTo>
                  <a:lnTo>
                    <a:pt x="28" y="74"/>
                  </a:lnTo>
                  <a:lnTo>
                    <a:pt x="28" y="75"/>
                  </a:lnTo>
                  <a:lnTo>
                    <a:pt x="29" y="75"/>
                  </a:lnTo>
                  <a:lnTo>
                    <a:pt x="28" y="74"/>
                  </a:lnTo>
                  <a:lnTo>
                    <a:pt x="29" y="74"/>
                  </a:lnTo>
                  <a:lnTo>
                    <a:pt x="29" y="75"/>
                  </a:lnTo>
                  <a:lnTo>
                    <a:pt x="31" y="75"/>
                  </a:lnTo>
                  <a:lnTo>
                    <a:pt x="29" y="75"/>
                  </a:lnTo>
                  <a:lnTo>
                    <a:pt x="29" y="74"/>
                  </a:lnTo>
                  <a:lnTo>
                    <a:pt x="28" y="73"/>
                  </a:lnTo>
                  <a:lnTo>
                    <a:pt x="27" y="73"/>
                  </a:lnTo>
                  <a:lnTo>
                    <a:pt x="26" y="73"/>
                  </a:lnTo>
                  <a:lnTo>
                    <a:pt x="26" y="72"/>
                  </a:lnTo>
                  <a:lnTo>
                    <a:pt x="27" y="72"/>
                  </a:lnTo>
                  <a:lnTo>
                    <a:pt x="28" y="72"/>
                  </a:lnTo>
                  <a:lnTo>
                    <a:pt x="28" y="73"/>
                  </a:lnTo>
                  <a:lnTo>
                    <a:pt x="29" y="73"/>
                  </a:lnTo>
                  <a:lnTo>
                    <a:pt x="28" y="72"/>
                  </a:lnTo>
                  <a:lnTo>
                    <a:pt x="29" y="72"/>
                  </a:lnTo>
                  <a:lnTo>
                    <a:pt x="31" y="72"/>
                  </a:lnTo>
                  <a:lnTo>
                    <a:pt x="31" y="71"/>
                  </a:lnTo>
                  <a:lnTo>
                    <a:pt x="29" y="72"/>
                  </a:lnTo>
                  <a:lnTo>
                    <a:pt x="29" y="71"/>
                  </a:lnTo>
                  <a:lnTo>
                    <a:pt x="29" y="70"/>
                  </a:lnTo>
                  <a:lnTo>
                    <a:pt x="29" y="71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7" y="71"/>
                  </a:lnTo>
                  <a:lnTo>
                    <a:pt x="27" y="70"/>
                  </a:lnTo>
                  <a:lnTo>
                    <a:pt x="27" y="69"/>
                  </a:lnTo>
                  <a:lnTo>
                    <a:pt x="26" y="69"/>
                  </a:lnTo>
                  <a:lnTo>
                    <a:pt x="26" y="70"/>
                  </a:lnTo>
                  <a:lnTo>
                    <a:pt x="26" y="69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5" y="66"/>
                  </a:lnTo>
                  <a:lnTo>
                    <a:pt x="26" y="67"/>
                  </a:lnTo>
                  <a:lnTo>
                    <a:pt x="25" y="67"/>
                  </a:lnTo>
                  <a:lnTo>
                    <a:pt x="25" y="66"/>
                  </a:lnTo>
                  <a:lnTo>
                    <a:pt x="25" y="65"/>
                  </a:lnTo>
                  <a:lnTo>
                    <a:pt x="26" y="66"/>
                  </a:lnTo>
                  <a:lnTo>
                    <a:pt x="26" y="65"/>
                  </a:lnTo>
                  <a:lnTo>
                    <a:pt x="26" y="66"/>
                  </a:lnTo>
                  <a:lnTo>
                    <a:pt x="26" y="67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6" y="64"/>
                  </a:lnTo>
                  <a:lnTo>
                    <a:pt x="26" y="63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7" y="62"/>
                  </a:lnTo>
                  <a:lnTo>
                    <a:pt x="28" y="62"/>
                  </a:lnTo>
                  <a:lnTo>
                    <a:pt x="27" y="62"/>
                  </a:lnTo>
                  <a:lnTo>
                    <a:pt x="27" y="61"/>
                  </a:lnTo>
                  <a:lnTo>
                    <a:pt x="27" y="59"/>
                  </a:lnTo>
                  <a:lnTo>
                    <a:pt x="28" y="59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1" y="58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1" y="57"/>
                  </a:lnTo>
                  <a:lnTo>
                    <a:pt x="28" y="57"/>
                  </a:lnTo>
                  <a:lnTo>
                    <a:pt x="28" y="56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1" y="54"/>
                  </a:lnTo>
                  <a:lnTo>
                    <a:pt x="32" y="54"/>
                  </a:lnTo>
                  <a:lnTo>
                    <a:pt x="33" y="54"/>
                  </a:lnTo>
                  <a:lnTo>
                    <a:pt x="32" y="54"/>
                  </a:lnTo>
                  <a:lnTo>
                    <a:pt x="32" y="53"/>
                  </a:lnTo>
                  <a:lnTo>
                    <a:pt x="33" y="53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29" y="52"/>
                  </a:lnTo>
                  <a:lnTo>
                    <a:pt x="29" y="50"/>
                  </a:lnTo>
                  <a:lnTo>
                    <a:pt x="28" y="50"/>
                  </a:lnTo>
                  <a:lnTo>
                    <a:pt x="31" y="50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3" y="49"/>
                  </a:lnTo>
                  <a:lnTo>
                    <a:pt x="34" y="49"/>
                  </a:lnTo>
                  <a:lnTo>
                    <a:pt x="33" y="49"/>
                  </a:lnTo>
                  <a:lnTo>
                    <a:pt x="32" y="49"/>
                  </a:lnTo>
                  <a:lnTo>
                    <a:pt x="32" y="50"/>
                  </a:lnTo>
                  <a:lnTo>
                    <a:pt x="31" y="49"/>
                  </a:lnTo>
                  <a:lnTo>
                    <a:pt x="31" y="48"/>
                  </a:lnTo>
                  <a:lnTo>
                    <a:pt x="29" y="47"/>
                  </a:lnTo>
                  <a:lnTo>
                    <a:pt x="28" y="47"/>
                  </a:lnTo>
                  <a:lnTo>
                    <a:pt x="29" y="47"/>
                  </a:lnTo>
                  <a:lnTo>
                    <a:pt x="29" y="46"/>
                  </a:lnTo>
                  <a:lnTo>
                    <a:pt x="29" y="45"/>
                  </a:lnTo>
                  <a:lnTo>
                    <a:pt x="28" y="44"/>
                  </a:lnTo>
                  <a:lnTo>
                    <a:pt x="29" y="44"/>
                  </a:lnTo>
                  <a:lnTo>
                    <a:pt x="28" y="42"/>
                  </a:lnTo>
                  <a:lnTo>
                    <a:pt x="29" y="41"/>
                  </a:lnTo>
                  <a:lnTo>
                    <a:pt x="31" y="41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8" y="40"/>
                  </a:lnTo>
                  <a:lnTo>
                    <a:pt x="28" y="39"/>
                  </a:lnTo>
                  <a:lnTo>
                    <a:pt x="28" y="38"/>
                  </a:lnTo>
                  <a:lnTo>
                    <a:pt x="28" y="37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27" y="37"/>
                  </a:lnTo>
                  <a:lnTo>
                    <a:pt x="27" y="38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6" y="38"/>
                  </a:lnTo>
                  <a:lnTo>
                    <a:pt x="26" y="37"/>
                  </a:lnTo>
                  <a:lnTo>
                    <a:pt x="26" y="36"/>
                  </a:lnTo>
                  <a:lnTo>
                    <a:pt x="26" y="37"/>
                  </a:lnTo>
                  <a:lnTo>
                    <a:pt x="25" y="37"/>
                  </a:lnTo>
                  <a:lnTo>
                    <a:pt x="26" y="37"/>
                  </a:lnTo>
                  <a:lnTo>
                    <a:pt x="26" y="38"/>
                  </a:lnTo>
                  <a:lnTo>
                    <a:pt x="26" y="39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5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4" y="37"/>
                  </a:lnTo>
                  <a:lnTo>
                    <a:pt x="24" y="36"/>
                  </a:lnTo>
                  <a:lnTo>
                    <a:pt x="23" y="37"/>
                  </a:lnTo>
                  <a:lnTo>
                    <a:pt x="23" y="36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4" y="34"/>
                  </a:lnTo>
                  <a:lnTo>
                    <a:pt x="24" y="33"/>
                  </a:lnTo>
                  <a:lnTo>
                    <a:pt x="25" y="33"/>
                  </a:lnTo>
                  <a:lnTo>
                    <a:pt x="24" y="33"/>
                  </a:lnTo>
                  <a:lnTo>
                    <a:pt x="25" y="33"/>
                  </a:lnTo>
                  <a:lnTo>
                    <a:pt x="25" y="32"/>
                  </a:lnTo>
                  <a:lnTo>
                    <a:pt x="26" y="32"/>
                  </a:lnTo>
                  <a:lnTo>
                    <a:pt x="26" y="33"/>
                  </a:lnTo>
                  <a:lnTo>
                    <a:pt x="25" y="34"/>
                  </a:lnTo>
                  <a:lnTo>
                    <a:pt x="26" y="34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7" y="34"/>
                  </a:lnTo>
                  <a:lnTo>
                    <a:pt x="27" y="33"/>
                  </a:lnTo>
                  <a:lnTo>
                    <a:pt x="26" y="33"/>
                  </a:lnTo>
                  <a:lnTo>
                    <a:pt x="27" y="33"/>
                  </a:lnTo>
                  <a:lnTo>
                    <a:pt x="27" y="32"/>
                  </a:lnTo>
                  <a:lnTo>
                    <a:pt x="26" y="32"/>
                  </a:lnTo>
                  <a:lnTo>
                    <a:pt x="26" y="31"/>
                  </a:lnTo>
                  <a:lnTo>
                    <a:pt x="27" y="31"/>
                  </a:lnTo>
                  <a:lnTo>
                    <a:pt x="27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28" y="32"/>
                  </a:lnTo>
                  <a:lnTo>
                    <a:pt x="29" y="32"/>
                  </a:lnTo>
                  <a:lnTo>
                    <a:pt x="29" y="33"/>
                  </a:lnTo>
                  <a:lnTo>
                    <a:pt x="29" y="32"/>
                  </a:lnTo>
                  <a:lnTo>
                    <a:pt x="28" y="31"/>
                  </a:lnTo>
                  <a:lnTo>
                    <a:pt x="29" y="32"/>
                  </a:lnTo>
                  <a:lnTo>
                    <a:pt x="29" y="31"/>
                  </a:lnTo>
                  <a:lnTo>
                    <a:pt x="28" y="31"/>
                  </a:lnTo>
                  <a:lnTo>
                    <a:pt x="28" y="30"/>
                  </a:lnTo>
                  <a:lnTo>
                    <a:pt x="29" y="30"/>
                  </a:lnTo>
                  <a:lnTo>
                    <a:pt x="29" y="31"/>
                  </a:lnTo>
                  <a:lnTo>
                    <a:pt x="31" y="31"/>
                  </a:lnTo>
                  <a:lnTo>
                    <a:pt x="31" y="32"/>
                  </a:lnTo>
                  <a:lnTo>
                    <a:pt x="31" y="33"/>
                  </a:lnTo>
                  <a:lnTo>
                    <a:pt x="31" y="32"/>
                  </a:lnTo>
                  <a:lnTo>
                    <a:pt x="31" y="31"/>
                  </a:lnTo>
                  <a:lnTo>
                    <a:pt x="32" y="31"/>
                  </a:lnTo>
                  <a:lnTo>
                    <a:pt x="33" y="32"/>
                  </a:lnTo>
                  <a:lnTo>
                    <a:pt x="33" y="33"/>
                  </a:lnTo>
                  <a:lnTo>
                    <a:pt x="33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34" y="33"/>
                  </a:lnTo>
                  <a:lnTo>
                    <a:pt x="35" y="33"/>
                  </a:lnTo>
                  <a:lnTo>
                    <a:pt x="36" y="33"/>
                  </a:lnTo>
                  <a:lnTo>
                    <a:pt x="36" y="32"/>
                  </a:lnTo>
                  <a:lnTo>
                    <a:pt x="36" y="31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4" y="32"/>
                  </a:lnTo>
                  <a:lnTo>
                    <a:pt x="33" y="31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3" y="30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3" y="29"/>
                  </a:lnTo>
                  <a:lnTo>
                    <a:pt x="34" y="29"/>
                  </a:lnTo>
                  <a:lnTo>
                    <a:pt x="34" y="28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8"/>
                  </a:lnTo>
                  <a:lnTo>
                    <a:pt x="31" y="29"/>
                  </a:lnTo>
                  <a:lnTo>
                    <a:pt x="31" y="28"/>
                  </a:lnTo>
                  <a:lnTo>
                    <a:pt x="32" y="28"/>
                  </a:lnTo>
                  <a:lnTo>
                    <a:pt x="31" y="28"/>
                  </a:lnTo>
                  <a:lnTo>
                    <a:pt x="31" y="27"/>
                  </a:lnTo>
                  <a:lnTo>
                    <a:pt x="32" y="27"/>
                  </a:lnTo>
                  <a:lnTo>
                    <a:pt x="33" y="27"/>
                  </a:lnTo>
                  <a:lnTo>
                    <a:pt x="33" y="28"/>
                  </a:lnTo>
                  <a:lnTo>
                    <a:pt x="33" y="27"/>
                  </a:lnTo>
                  <a:lnTo>
                    <a:pt x="34" y="27"/>
                  </a:lnTo>
                  <a:lnTo>
                    <a:pt x="34" y="25"/>
                  </a:lnTo>
                  <a:lnTo>
                    <a:pt x="33" y="25"/>
                  </a:lnTo>
                  <a:lnTo>
                    <a:pt x="32" y="25"/>
                  </a:lnTo>
                  <a:lnTo>
                    <a:pt x="32" y="24"/>
                  </a:lnTo>
                  <a:lnTo>
                    <a:pt x="31" y="24"/>
                  </a:lnTo>
                  <a:lnTo>
                    <a:pt x="31" y="23"/>
                  </a:lnTo>
                  <a:lnTo>
                    <a:pt x="29" y="23"/>
                  </a:lnTo>
                  <a:lnTo>
                    <a:pt x="29" y="22"/>
                  </a:lnTo>
                  <a:lnTo>
                    <a:pt x="31" y="22"/>
                  </a:lnTo>
                  <a:lnTo>
                    <a:pt x="29" y="22"/>
                  </a:lnTo>
                  <a:lnTo>
                    <a:pt x="29" y="21"/>
                  </a:lnTo>
                  <a:lnTo>
                    <a:pt x="29" y="20"/>
                  </a:lnTo>
                  <a:lnTo>
                    <a:pt x="29" y="19"/>
                  </a:lnTo>
                  <a:lnTo>
                    <a:pt x="28" y="17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31" y="17"/>
                  </a:lnTo>
                  <a:lnTo>
                    <a:pt x="31" y="19"/>
                  </a:lnTo>
                  <a:lnTo>
                    <a:pt x="32" y="19"/>
                  </a:lnTo>
                  <a:lnTo>
                    <a:pt x="32" y="20"/>
                  </a:lnTo>
                  <a:lnTo>
                    <a:pt x="32" y="19"/>
                  </a:lnTo>
                  <a:lnTo>
                    <a:pt x="31" y="19"/>
                  </a:lnTo>
                  <a:lnTo>
                    <a:pt x="32" y="17"/>
                  </a:lnTo>
                  <a:lnTo>
                    <a:pt x="32" y="16"/>
                  </a:lnTo>
                  <a:lnTo>
                    <a:pt x="32" y="15"/>
                  </a:lnTo>
                  <a:lnTo>
                    <a:pt x="31" y="15"/>
                  </a:lnTo>
                  <a:lnTo>
                    <a:pt x="31" y="14"/>
                  </a:lnTo>
                  <a:lnTo>
                    <a:pt x="32" y="13"/>
                  </a:lnTo>
                  <a:lnTo>
                    <a:pt x="33" y="13"/>
                  </a:lnTo>
                  <a:lnTo>
                    <a:pt x="34" y="11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3" y="7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0"/>
                  </a:lnTo>
                  <a:lnTo>
                    <a:pt x="57" y="2"/>
                  </a:lnTo>
                  <a:lnTo>
                    <a:pt x="58" y="3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4" name="Freeform 4918">
              <a:extLst>
                <a:ext uri="{FF2B5EF4-FFF2-40B4-BE49-F238E27FC236}">
                  <a16:creationId xmlns:a16="http://schemas.microsoft.com/office/drawing/2014/main" id="{DBACE082-EA16-24E8-86DC-BC992EE5B6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81563" y="3509963"/>
              <a:ext cx="152400" cy="166688"/>
            </a:xfrm>
            <a:custGeom>
              <a:avLst/>
              <a:gdLst>
                <a:gd name="T0" fmla="*/ 13 w 96"/>
                <a:gd name="T1" fmla="*/ 102 h 105"/>
                <a:gd name="T2" fmla="*/ 9 w 96"/>
                <a:gd name="T3" fmla="*/ 89 h 105"/>
                <a:gd name="T4" fmla="*/ 6 w 96"/>
                <a:gd name="T5" fmla="*/ 68 h 105"/>
                <a:gd name="T6" fmla="*/ 9 w 96"/>
                <a:gd name="T7" fmla="*/ 68 h 105"/>
                <a:gd name="T8" fmla="*/ 87 w 96"/>
                <a:gd name="T9" fmla="*/ 1 h 105"/>
                <a:gd name="T10" fmla="*/ 92 w 96"/>
                <a:gd name="T11" fmla="*/ 9 h 105"/>
                <a:gd name="T12" fmla="*/ 96 w 96"/>
                <a:gd name="T13" fmla="*/ 15 h 105"/>
                <a:gd name="T14" fmla="*/ 91 w 96"/>
                <a:gd name="T15" fmla="*/ 16 h 105"/>
                <a:gd name="T16" fmla="*/ 87 w 96"/>
                <a:gd name="T17" fmla="*/ 18 h 105"/>
                <a:gd name="T18" fmla="*/ 84 w 96"/>
                <a:gd name="T19" fmla="*/ 24 h 105"/>
                <a:gd name="T20" fmla="*/ 81 w 96"/>
                <a:gd name="T21" fmla="*/ 32 h 105"/>
                <a:gd name="T22" fmla="*/ 81 w 96"/>
                <a:gd name="T23" fmla="*/ 40 h 105"/>
                <a:gd name="T24" fmla="*/ 76 w 96"/>
                <a:gd name="T25" fmla="*/ 46 h 105"/>
                <a:gd name="T26" fmla="*/ 71 w 96"/>
                <a:gd name="T27" fmla="*/ 51 h 105"/>
                <a:gd name="T28" fmla="*/ 65 w 96"/>
                <a:gd name="T29" fmla="*/ 57 h 105"/>
                <a:gd name="T30" fmla="*/ 58 w 96"/>
                <a:gd name="T31" fmla="*/ 59 h 105"/>
                <a:gd name="T32" fmla="*/ 51 w 96"/>
                <a:gd name="T33" fmla="*/ 64 h 105"/>
                <a:gd name="T34" fmla="*/ 48 w 96"/>
                <a:gd name="T35" fmla="*/ 69 h 105"/>
                <a:gd name="T36" fmla="*/ 48 w 96"/>
                <a:gd name="T37" fmla="*/ 70 h 105"/>
                <a:gd name="T38" fmla="*/ 48 w 96"/>
                <a:gd name="T39" fmla="*/ 75 h 105"/>
                <a:gd name="T40" fmla="*/ 54 w 96"/>
                <a:gd name="T41" fmla="*/ 80 h 105"/>
                <a:gd name="T42" fmla="*/ 62 w 96"/>
                <a:gd name="T43" fmla="*/ 85 h 105"/>
                <a:gd name="T44" fmla="*/ 57 w 96"/>
                <a:gd name="T45" fmla="*/ 92 h 105"/>
                <a:gd name="T46" fmla="*/ 45 w 96"/>
                <a:gd name="T47" fmla="*/ 92 h 105"/>
                <a:gd name="T48" fmla="*/ 36 w 96"/>
                <a:gd name="T49" fmla="*/ 100 h 105"/>
                <a:gd name="T50" fmla="*/ 29 w 96"/>
                <a:gd name="T51" fmla="*/ 101 h 105"/>
                <a:gd name="T52" fmla="*/ 25 w 96"/>
                <a:gd name="T53" fmla="*/ 100 h 105"/>
                <a:gd name="T54" fmla="*/ 21 w 96"/>
                <a:gd name="T55" fmla="*/ 98 h 105"/>
                <a:gd name="T56" fmla="*/ 20 w 96"/>
                <a:gd name="T57" fmla="*/ 102 h 105"/>
                <a:gd name="T58" fmla="*/ 16 w 96"/>
                <a:gd name="T59" fmla="*/ 105 h 105"/>
                <a:gd name="T60" fmla="*/ 16 w 96"/>
                <a:gd name="T61" fmla="*/ 100 h 105"/>
                <a:gd name="T62" fmla="*/ 14 w 96"/>
                <a:gd name="T63" fmla="*/ 100 h 105"/>
                <a:gd name="T64" fmla="*/ 13 w 96"/>
                <a:gd name="T65" fmla="*/ 99 h 105"/>
                <a:gd name="T66" fmla="*/ 12 w 96"/>
                <a:gd name="T67" fmla="*/ 97 h 105"/>
                <a:gd name="T68" fmla="*/ 7 w 96"/>
                <a:gd name="T69" fmla="*/ 95 h 105"/>
                <a:gd name="T70" fmla="*/ 12 w 96"/>
                <a:gd name="T71" fmla="*/ 89 h 105"/>
                <a:gd name="T72" fmla="*/ 14 w 96"/>
                <a:gd name="T73" fmla="*/ 85 h 105"/>
                <a:gd name="T74" fmla="*/ 18 w 96"/>
                <a:gd name="T75" fmla="*/ 85 h 105"/>
                <a:gd name="T76" fmla="*/ 16 w 96"/>
                <a:gd name="T77" fmla="*/ 85 h 105"/>
                <a:gd name="T78" fmla="*/ 14 w 96"/>
                <a:gd name="T79" fmla="*/ 84 h 105"/>
                <a:gd name="T80" fmla="*/ 16 w 96"/>
                <a:gd name="T81" fmla="*/ 77 h 105"/>
                <a:gd name="T82" fmla="*/ 16 w 96"/>
                <a:gd name="T83" fmla="*/ 72 h 105"/>
                <a:gd name="T84" fmla="*/ 14 w 96"/>
                <a:gd name="T85" fmla="*/ 68 h 105"/>
                <a:gd name="T86" fmla="*/ 7 w 96"/>
                <a:gd name="T87" fmla="*/ 65 h 105"/>
                <a:gd name="T88" fmla="*/ 6 w 96"/>
                <a:gd name="T89" fmla="*/ 67 h 105"/>
                <a:gd name="T90" fmla="*/ 1 w 96"/>
                <a:gd name="T91" fmla="*/ 61 h 105"/>
                <a:gd name="T92" fmla="*/ 4 w 96"/>
                <a:gd name="T93" fmla="*/ 56 h 105"/>
                <a:gd name="T94" fmla="*/ 9 w 96"/>
                <a:gd name="T95" fmla="*/ 51 h 105"/>
                <a:gd name="T96" fmla="*/ 16 w 96"/>
                <a:gd name="T97" fmla="*/ 48 h 105"/>
                <a:gd name="T98" fmla="*/ 21 w 96"/>
                <a:gd name="T99" fmla="*/ 43 h 105"/>
                <a:gd name="T100" fmla="*/ 25 w 96"/>
                <a:gd name="T101" fmla="*/ 42 h 105"/>
                <a:gd name="T102" fmla="*/ 32 w 96"/>
                <a:gd name="T103" fmla="*/ 33 h 105"/>
                <a:gd name="T104" fmla="*/ 36 w 96"/>
                <a:gd name="T105" fmla="*/ 26 h 105"/>
                <a:gd name="T106" fmla="*/ 41 w 96"/>
                <a:gd name="T107" fmla="*/ 26 h 105"/>
                <a:gd name="T108" fmla="*/ 43 w 96"/>
                <a:gd name="T109" fmla="*/ 30 h 105"/>
                <a:gd name="T110" fmla="*/ 53 w 96"/>
                <a:gd name="T111" fmla="*/ 32 h 105"/>
                <a:gd name="T112" fmla="*/ 57 w 96"/>
                <a:gd name="T113" fmla="*/ 32 h 105"/>
                <a:gd name="T114" fmla="*/ 58 w 96"/>
                <a:gd name="T115" fmla="*/ 25 h 105"/>
                <a:gd name="T116" fmla="*/ 63 w 96"/>
                <a:gd name="T117" fmla="*/ 21 h 105"/>
                <a:gd name="T118" fmla="*/ 72 w 96"/>
                <a:gd name="T119" fmla="*/ 18 h 105"/>
                <a:gd name="T120" fmla="*/ 73 w 96"/>
                <a:gd name="T121" fmla="*/ 14 h 105"/>
                <a:gd name="T122" fmla="*/ 78 w 96"/>
                <a:gd name="T123" fmla="*/ 11 h 105"/>
                <a:gd name="T124" fmla="*/ 82 w 96"/>
                <a:gd name="T125" fmla="*/ 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" h="105">
                  <a:moveTo>
                    <a:pt x="15" y="103"/>
                  </a:moveTo>
                  <a:lnTo>
                    <a:pt x="15" y="105"/>
                  </a:lnTo>
                  <a:lnTo>
                    <a:pt x="14" y="105"/>
                  </a:lnTo>
                  <a:lnTo>
                    <a:pt x="15" y="103"/>
                  </a:lnTo>
                  <a:lnTo>
                    <a:pt x="16" y="102"/>
                  </a:lnTo>
                  <a:lnTo>
                    <a:pt x="15" y="103"/>
                  </a:lnTo>
                  <a:close/>
                  <a:moveTo>
                    <a:pt x="13" y="102"/>
                  </a:moveTo>
                  <a:lnTo>
                    <a:pt x="14" y="102"/>
                  </a:lnTo>
                  <a:lnTo>
                    <a:pt x="13" y="102"/>
                  </a:lnTo>
                  <a:close/>
                  <a:moveTo>
                    <a:pt x="12" y="102"/>
                  </a:moveTo>
                  <a:lnTo>
                    <a:pt x="11" y="102"/>
                  </a:lnTo>
                  <a:lnTo>
                    <a:pt x="12" y="102"/>
                  </a:lnTo>
                  <a:lnTo>
                    <a:pt x="12" y="101"/>
                  </a:lnTo>
                  <a:lnTo>
                    <a:pt x="12" y="102"/>
                  </a:lnTo>
                  <a:close/>
                  <a:moveTo>
                    <a:pt x="9" y="89"/>
                  </a:moveTo>
                  <a:lnTo>
                    <a:pt x="8" y="89"/>
                  </a:lnTo>
                  <a:lnTo>
                    <a:pt x="8" y="88"/>
                  </a:lnTo>
                  <a:lnTo>
                    <a:pt x="9" y="89"/>
                  </a:lnTo>
                  <a:close/>
                  <a:moveTo>
                    <a:pt x="5" y="72"/>
                  </a:moveTo>
                  <a:lnTo>
                    <a:pt x="5" y="70"/>
                  </a:lnTo>
                  <a:lnTo>
                    <a:pt x="5" y="72"/>
                  </a:lnTo>
                  <a:close/>
                  <a:moveTo>
                    <a:pt x="6" y="69"/>
                  </a:moveTo>
                  <a:lnTo>
                    <a:pt x="7" y="69"/>
                  </a:lnTo>
                  <a:lnTo>
                    <a:pt x="6" y="69"/>
                  </a:lnTo>
                  <a:close/>
                  <a:moveTo>
                    <a:pt x="6" y="68"/>
                  </a:moveTo>
                  <a:lnTo>
                    <a:pt x="6" y="69"/>
                  </a:lnTo>
                  <a:lnTo>
                    <a:pt x="6" y="68"/>
                  </a:lnTo>
                  <a:lnTo>
                    <a:pt x="5" y="69"/>
                  </a:lnTo>
                  <a:lnTo>
                    <a:pt x="5" y="68"/>
                  </a:lnTo>
                  <a:lnTo>
                    <a:pt x="6" y="68"/>
                  </a:lnTo>
                  <a:close/>
                  <a:moveTo>
                    <a:pt x="9" y="69"/>
                  </a:moveTo>
                  <a:lnTo>
                    <a:pt x="8" y="69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68"/>
                  </a:lnTo>
                  <a:lnTo>
                    <a:pt x="9" y="69"/>
                  </a:lnTo>
                  <a:close/>
                  <a:moveTo>
                    <a:pt x="85" y="1"/>
                  </a:moveTo>
                  <a:lnTo>
                    <a:pt x="87" y="1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8" y="1"/>
                  </a:lnTo>
                  <a:lnTo>
                    <a:pt x="87" y="1"/>
                  </a:lnTo>
                  <a:lnTo>
                    <a:pt x="88" y="2"/>
                  </a:lnTo>
                  <a:lnTo>
                    <a:pt x="89" y="2"/>
                  </a:lnTo>
                  <a:lnTo>
                    <a:pt x="89" y="5"/>
                  </a:lnTo>
                  <a:lnTo>
                    <a:pt x="89" y="6"/>
                  </a:lnTo>
                  <a:lnTo>
                    <a:pt x="90" y="6"/>
                  </a:lnTo>
                  <a:lnTo>
                    <a:pt x="90" y="7"/>
                  </a:lnTo>
                  <a:lnTo>
                    <a:pt x="91" y="8"/>
                  </a:lnTo>
                  <a:lnTo>
                    <a:pt x="92" y="8"/>
                  </a:lnTo>
                  <a:lnTo>
                    <a:pt x="92" y="9"/>
                  </a:lnTo>
                  <a:lnTo>
                    <a:pt x="92" y="8"/>
                  </a:lnTo>
                  <a:lnTo>
                    <a:pt x="93" y="8"/>
                  </a:lnTo>
                  <a:lnTo>
                    <a:pt x="93" y="9"/>
                  </a:lnTo>
                  <a:lnTo>
                    <a:pt x="93" y="10"/>
                  </a:lnTo>
                  <a:lnTo>
                    <a:pt x="95" y="11"/>
                  </a:lnTo>
                  <a:lnTo>
                    <a:pt x="95" y="13"/>
                  </a:lnTo>
                  <a:lnTo>
                    <a:pt x="96" y="13"/>
                  </a:lnTo>
                  <a:lnTo>
                    <a:pt x="96" y="14"/>
                  </a:lnTo>
                  <a:lnTo>
                    <a:pt x="96" y="15"/>
                  </a:lnTo>
                  <a:lnTo>
                    <a:pt x="95" y="15"/>
                  </a:lnTo>
                  <a:lnTo>
                    <a:pt x="95" y="14"/>
                  </a:lnTo>
                  <a:lnTo>
                    <a:pt x="93" y="14"/>
                  </a:lnTo>
                  <a:lnTo>
                    <a:pt x="92" y="14"/>
                  </a:lnTo>
                  <a:lnTo>
                    <a:pt x="91" y="14"/>
                  </a:lnTo>
                  <a:lnTo>
                    <a:pt x="91" y="15"/>
                  </a:lnTo>
                  <a:lnTo>
                    <a:pt x="91" y="16"/>
                  </a:lnTo>
                  <a:lnTo>
                    <a:pt x="91" y="15"/>
                  </a:lnTo>
                  <a:lnTo>
                    <a:pt x="91" y="16"/>
                  </a:lnTo>
                  <a:lnTo>
                    <a:pt x="90" y="17"/>
                  </a:lnTo>
                  <a:lnTo>
                    <a:pt x="90" y="16"/>
                  </a:lnTo>
                  <a:lnTo>
                    <a:pt x="89" y="16"/>
                  </a:lnTo>
                  <a:lnTo>
                    <a:pt x="89" y="17"/>
                  </a:lnTo>
                  <a:lnTo>
                    <a:pt x="89" y="18"/>
                  </a:lnTo>
                  <a:lnTo>
                    <a:pt x="88" y="18"/>
                  </a:lnTo>
                  <a:lnTo>
                    <a:pt x="88" y="19"/>
                  </a:lnTo>
                  <a:lnTo>
                    <a:pt x="88" y="18"/>
                  </a:lnTo>
                  <a:lnTo>
                    <a:pt x="87" y="18"/>
                  </a:lnTo>
                  <a:lnTo>
                    <a:pt x="87" y="19"/>
                  </a:lnTo>
                  <a:lnTo>
                    <a:pt x="87" y="21"/>
                  </a:lnTo>
                  <a:lnTo>
                    <a:pt x="85" y="21"/>
                  </a:lnTo>
                  <a:lnTo>
                    <a:pt x="85" y="22"/>
                  </a:lnTo>
                  <a:lnTo>
                    <a:pt x="85" y="23"/>
                  </a:lnTo>
                  <a:lnTo>
                    <a:pt x="84" y="23"/>
                  </a:lnTo>
                  <a:lnTo>
                    <a:pt x="84" y="22"/>
                  </a:lnTo>
                  <a:lnTo>
                    <a:pt x="84" y="23"/>
                  </a:lnTo>
                  <a:lnTo>
                    <a:pt x="84" y="24"/>
                  </a:lnTo>
                  <a:lnTo>
                    <a:pt x="83" y="25"/>
                  </a:lnTo>
                  <a:lnTo>
                    <a:pt x="82" y="25"/>
                  </a:lnTo>
                  <a:lnTo>
                    <a:pt x="82" y="26"/>
                  </a:lnTo>
                  <a:lnTo>
                    <a:pt x="81" y="27"/>
                  </a:lnTo>
                  <a:lnTo>
                    <a:pt x="81" y="28"/>
                  </a:lnTo>
                  <a:lnTo>
                    <a:pt x="80" y="30"/>
                  </a:lnTo>
                  <a:lnTo>
                    <a:pt x="81" y="30"/>
                  </a:lnTo>
                  <a:lnTo>
                    <a:pt x="81" y="31"/>
                  </a:lnTo>
                  <a:lnTo>
                    <a:pt x="81" y="32"/>
                  </a:lnTo>
                  <a:lnTo>
                    <a:pt x="82" y="32"/>
                  </a:lnTo>
                  <a:lnTo>
                    <a:pt x="82" y="33"/>
                  </a:lnTo>
                  <a:lnTo>
                    <a:pt x="83" y="33"/>
                  </a:lnTo>
                  <a:lnTo>
                    <a:pt x="82" y="33"/>
                  </a:lnTo>
                  <a:lnTo>
                    <a:pt x="82" y="34"/>
                  </a:lnTo>
                  <a:lnTo>
                    <a:pt x="81" y="38"/>
                  </a:lnTo>
                  <a:lnTo>
                    <a:pt x="82" y="39"/>
                  </a:lnTo>
                  <a:lnTo>
                    <a:pt x="81" y="39"/>
                  </a:lnTo>
                  <a:lnTo>
                    <a:pt x="81" y="40"/>
                  </a:lnTo>
                  <a:lnTo>
                    <a:pt x="82" y="41"/>
                  </a:lnTo>
                  <a:lnTo>
                    <a:pt x="82" y="42"/>
                  </a:lnTo>
                  <a:lnTo>
                    <a:pt x="82" y="43"/>
                  </a:lnTo>
                  <a:lnTo>
                    <a:pt x="81" y="43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8" y="44"/>
                  </a:lnTo>
                  <a:lnTo>
                    <a:pt x="76" y="46"/>
                  </a:lnTo>
                  <a:lnTo>
                    <a:pt x="75" y="46"/>
                  </a:lnTo>
                  <a:lnTo>
                    <a:pt x="75" y="47"/>
                  </a:lnTo>
                  <a:lnTo>
                    <a:pt x="74" y="47"/>
                  </a:lnTo>
                  <a:lnTo>
                    <a:pt x="74" y="48"/>
                  </a:lnTo>
                  <a:lnTo>
                    <a:pt x="73" y="48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1"/>
                  </a:lnTo>
                  <a:lnTo>
                    <a:pt x="71" y="51"/>
                  </a:lnTo>
                  <a:lnTo>
                    <a:pt x="70" y="52"/>
                  </a:lnTo>
                  <a:lnTo>
                    <a:pt x="68" y="52"/>
                  </a:lnTo>
                  <a:lnTo>
                    <a:pt x="67" y="53"/>
                  </a:lnTo>
                  <a:lnTo>
                    <a:pt x="66" y="53"/>
                  </a:lnTo>
                  <a:lnTo>
                    <a:pt x="65" y="53"/>
                  </a:lnTo>
                  <a:lnTo>
                    <a:pt x="65" y="55"/>
                  </a:lnTo>
                  <a:lnTo>
                    <a:pt x="66" y="56"/>
                  </a:lnTo>
                  <a:lnTo>
                    <a:pt x="65" y="56"/>
                  </a:lnTo>
                  <a:lnTo>
                    <a:pt x="65" y="57"/>
                  </a:lnTo>
                  <a:lnTo>
                    <a:pt x="64" y="57"/>
                  </a:lnTo>
                  <a:lnTo>
                    <a:pt x="63" y="57"/>
                  </a:lnTo>
                  <a:lnTo>
                    <a:pt x="63" y="58"/>
                  </a:lnTo>
                  <a:lnTo>
                    <a:pt x="62" y="58"/>
                  </a:lnTo>
                  <a:lnTo>
                    <a:pt x="60" y="59"/>
                  </a:lnTo>
                  <a:lnTo>
                    <a:pt x="59" y="59"/>
                  </a:lnTo>
                  <a:lnTo>
                    <a:pt x="59" y="58"/>
                  </a:lnTo>
                  <a:lnTo>
                    <a:pt x="59" y="59"/>
                  </a:lnTo>
                  <a:lnTo>
                    <a:pt x="58" y="59"/>
                  </a:lnTo>
                  <a:lnTo>
                    <a:pt x="56" y="59"/>
                  </a:lnTo>
                  <a:lnTo>
                    <a:pt x="56" y="60"/>
                  </a:lnTo>
                  <a:lnTo>
                    <a:pt x="55" y="60"/>
                  </a:lnTo>
                  <a:lnTo>
                    <a:pt x="54" y="60"/>
                  </a:lnTo>
                  <a:lnTo>
                    <a:pt x="54" y="61"/>
                  </a:lnTo>
                  <a:lnTo>
                    <a:pt x="54" y="63"/>
                  </a:lnTo>
                  <a:lnTo>
                    <a:pt x="53" y="63"/>
                  </a:lnTo>
                  <a:lnTo>
                    <a:pt x="51" y="63"/>
                  </a:lnTo>
                  <a:lnTo>
                    <a:pt x="51" y="64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49" y="65"/>
                  </a:lnTo>
                  <a:lnTo>
                    <a:pt x="48" y="65"/>
                  </a:lnTo>
                  <a:lnTo>
                    <a:pt x="48" y="66"/>
                  </a:lnTo>
                  <a:lnTo>
                    <a:pt x="48" y="67"/>
                  </a:lnTo>
                  <a:lnTo>
                    <a:pt x="49" y="67"/>
                  </a:lnTo>
                  <a:lnTo>
                    <a:pt x="49" y="68"/>
                  </a:lnTo>
                  <a:lnTo>
                    <a:pt x="48" y="69"/>
                  </a:lnTo>
                  <a:lnTo>
                    <a:pt x="49" y="70"/>
                  </a:lnTo>
                  <a:lnTo>
                    <a:pt x="49" y="73"/>
                  </a:lnTo>
                  <a:lnTo>
                    <a:pt x="49" y="74"/>
                  </a:lnTo>
                  <a:lnTo>
                    <a:pt x="49" y="73"/>
                  </a:lnTo>
                  <a:lnTo>
                    <a:pt x="48" y="73"/>
                  </a:lnTo>
                  <a:lnTo>
                    <a:pt x="49" y="73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8" y="70"/>
                  </a:lnTo>
                  <a:lnTo>
                    <a:pt x="47" y="72"/>
                  </a:lnTo>
                  <a:lnTo>
                    <a:pt x="47" y="73"/>
                  </a:lnTo>
                  <a:lnTo>
                    <a:pt x="48" y="73"/>
                  </a:lnTo>
                  <a:lnTo>
                    <a:pt x="47" y="73"/>
                  </a:lnTo>
                  <a:lnTo>
                    <a:pt x="47" y="74"/>
                  </a:lnTo>
                  <a:lnTo>
                    <a:pt x="47" y="75"/>
                  </a:lnTo>
                  <a:lnTo>
                    <a:pt x="47" y="76"/>
                  </a:lnTo>
                  <a:lnTo>
                    <a:pt x="48" y="76"/>
                  </a:lnTo>
                  <a:lnTo>
                    <a:pt x="48" y="75"/>
                  </a:lnTo>
                  <a:lnTo>
                    <a:pt x="48" y="76"/>
                  </a:lnTo>
                  <a:lnTo>
                    <a:pt x="49" y="76"/>
                  </a:lnTo>
                  <a:lnTo>
                    <a:pt x="50" y="76"/>
                  </a:lnTo>
                  <a:lnTo>
                    <a:pt x="50" y="77"/>
                  </a:lnTo>
                  <a:lnTo>
                    <a:pt x="51" y="77"/>
                  </a:lnTo>
                  <a:lnTo>
                    <a:pt x="53" y="77"/>
                  </a:lnTo>
                  <a:lnTo>
                    <a:pt x="53" y="78"/>
                  </a:lnTo>
                  <a:lnTo>
                    <a:pt x="54" y="78"/>
                  </a:lnTo>
                  <a:lnTo>
                    <a:pt x="54" y="80"/>
                  </a:lnTo>
                  <a:lnTo>
                    <a:pt x="54" y="81"/>
                  </a:lnTo>
                  <a:lnTo>
                    <a:pt x="55" y="80"/>
                  </a:lnTo>
                  <a:lnTo>
                    <a:pt x="55" y="81"/>
                  </a:lnTo>
                  <a:lnTo>
                    <a:pt x="56" y="82"/>
                  </a:lnTo>
                  <a:lnTo>
                    <a:pt x="57" y="82"/>
                  </a:lnTo>
                  <a:lnTo>
                    <a:pt x="59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62" y="85"/>
                  </a:lnTo>
                  <a:lnTo>
                    <a:pt x="62" y="86"/>
                  </a:lnTo>
                  <a:lnTo>
                    <a:pt x="60" y="88"/>
                  </a:lnTo>
                  <a:lnTo>
                    <a:pt x="59" y="88"/>
                  </a:lnTo>
                  <a:lnTo>
                    <a:pt x="60" y="89"/>
                  </a:lnTo>
                  <a:lnTo>
                    <a:pt x="59" y="89"/>
                  </a:lnTo>
                  <a:lnTo>
                    <a:pt x="59" y="90"/>
                  </a:lnTo>
                  <a:lnTo>
                    <a:pt x="59" y="91"/>
                  </a:lnTo>
                  <a:lnTo>
                    <a:pt x="58" y="92"/>
                  </a:lnTo>
                  <a:lnTo>
                    <a:pt x="57" y="92"/>
                  </a:lnTo>
                  <a:lnTo>
                    <a:pt x="56" y="93"/>
                  </a:lnTo>
                  <a:lnTo>
                    <a:pt x="55" y="93"/>
                  </a:lnTo>
                  <a:lnTo>
                    <a:pt x="54" y="92"/>
                  </a:lnTo>
                  <a:lnTo>
                    <a:pt x="53" y="93"/>
                  </a:lnTo>
                  <a:lnTo>
                    <a:pt x="53" y="92"/>
                  </a:lnTo>
                  <a:lnTo>
                    <a:pt x="49" y="92"/>
                  </a:lnTo>
                  <a:lnTo>
                    <a:pt x="48" y="93"/>
                  </a:lnTo>
                  <a:lnTo>
                    <a:pt x="47" y="92"/>
                  </a:lnTo>
                  <a:lnTo>
                    <a:pt x="45" y="92"/>
                  </a:lnTo>
                  <a:lnTo>
                    <a:pt x="43" y="92"/>
                  </a:lnTo>
                  <a:lnTo>
                    <a:pt x="42" y="93"/>
                  </a:lnTo>
                  <a:lnTo>
                    <a:pt x="41" y="93"/>
                  </a:lnTo>
                  <a:lnTo>
                    <a:pt x="40" y="94"/>
                  </a:lnTo>
                  <a:lnTo>
                    <a:pt x="40" y="95"/>
                  </a:lnTo>
                  <a:lnTo>
                    <a:pt x="39" y="97"/>
                  </a:lnTo>
                  <a:lnTo>
                    <a:pt x="38" y="99"/>
                  </a:lnTo>
                  <a:lnTo>
                    <a:pt x="37" y="99"/>
                  </a:lnTo>
                  <a:lnTo>
                    <a:pt x="36" y="100"/>
                  </a:lnTo>
                  <a:lnTo>
                    <a:pt x="36" y="101"/>
                  </a:lnTo>
                  <a:lnTo>
                    <a:pt x="36" y="102"/>
                  </a:lnTo>
                  <a:lnTo>
                    <a:pt x="34" y="102"/>
                  </a:lnTo>
                  <a:lnTo>
                    <a:pt x="32" y="101"/>
                  </a:lnTo>
                  <a:lnTo>
                    <a:pt x="32" y="100"/>
                  </a:lnTo>
                  <a:lnTo>
                    <a:pt x="31" y="100"/>
                  </a:lnTo>
                  <a:lnTo>
                    <a:pt x="31" y="101"/>
                  </a:lnTo>
                  <a:lnTo>
                    <a:pt x="30" y="101"/>
                  </a:lnTo>
                  <a:lnTo>
                    <a:pt x="29" y="101"/>
                  </a:lnTo>
                  <a:lnTo>
                    <a:pt x="28" y="102"/>
                  </a:lnTo>
                  <a:lnTo>
                    <a:pt x="29" y="102"/>
                  </a:lnTo>
                  <a:lnTo>
                    <a:pt x="29" y="103"/>
                  </a:lnTo>
                  <a:lnTo>
                    <a:pt x="28" y="103"/>
                  </a:lnTo>
                  <a:lnTo>
                    <a:pt x="28" y="102"/>
                  </a:lnTo>
                  <a:lnTo>
                    <a:pt x="26" y="102"/>
                  </a:lnTo>
                  <a:lnTo>
                    <a:pt x="26" y="101"/>
                  </a:lnTo>
                  <a:lnTo>
                    <a:pt x="26" y="100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25" y="102"/>
                  </a:lnTo>
                  <a:lnTo>
                    <a:pt x="25" y="101"/>
                  </a:lnTo>
                  <a:lnTo>
                    <a:pt x="24" y="101"/>
                  </a:lnTo>
                  <a:lnTo>
                    <a:pt x="23" y="100"/>
                  </a:lnTo>
                  <a:lnTo>
                    <a:pt x="23" y="99"/>
                  </a:lnTo>
                  <a:lnTo>
                    <a:pt x="22" y="99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20" y="98"/>
                  </a:lnTo>
                  <a:lnTo>
                    <a:pt x="20" y="99"/>
                  </a:lnTo>
                  <a:lnTo>
                    <a:pt x="21" y="99"/>
                  </a:lnTo>
                  <a:lnTo>
                    <a:pt x="22" y="99"/>
                  </a:lnTo>
                  <a:lnTo>
                    <a:pt x="22" y="100"/>
                  </a:lnTo>
                  <a:lnTo>
                    <a:pt x="21" y="100"/>
                  </a:lnTo>
                  <a:lnTo>
                    <a:pt x="21" y="101"/>
                  </a:lnTo>
                  <a:lnTo>
                    <a:pt x="21" y="102"/>
                  </a:lnTo>
                  <a:lnTo>
                    <a:pt x="20" y="102"/>
                  </a:lnTo>
                  <a:lnTo>
                    <a:pt x="21" y="102"/>
                  </a:lnTo>
                  <a:lnTo>
                    <a:pt x="21" y="103"/>
                  </a:lnTo>
                  <a:lnTo>
                    <a:pt x="20" y="103"/>
                  </a:lnTo>
                  <a:lnTo>
                    <a:pt x="20" y="102"/>
                  </a:lnTo>
                  <a:lnTo>
                    <a:pt x="18" y="102"/>
                  </a:lnTo>
                  <a:lnTo>
                    <a:pt x="18" y="103"/>
                  </a:lnTo>
                  <a:lnTo>
                    <a:pt x="17" y="103"/>
                  </a:lnTo>
                  <a:lnTo>
                    <a:pt x="16" y="103"/>
                  </a:lnTo>
                  <a:lnTo>
                    <a:pt x="16" y="105"/>
                  </a:lnTo>
                  <a:lnTo>
                    <a:pt x="16" y="103"/>
                  </a:lnTo>
                  <a:lnTo>
                    <a:pt x="17" y="102"/>
                  </a:lnTo>
                  <a:lnTo>
                    <a:pt x="16" y="102"/>
                  </a:lnTo>
                  <a:lnTo>
                    <a:pt x="17" y="102"/>
                  </a:lnTo>
                  <a:lnTo>
                    <a:pt x="18" y="102"/>
                  </a:lnTo>
                  <a:lnTo>
                    <a:pt x="18" y="101"/>
                  </a:lnTo>
                  <a:lnTo>
                    <a:pt x="18" y="100"/>
                  </a:lnTo>
                  <a:lnTo>
                    <a:pt x="17" y="100"/>
                  </a:lnTo>
                  <a:lnTo>
                    <a:pt x="16" y="100"/>
                  </a:lnTo>
                  <a:lnTo>
                    <a:pt x="17" y="100"/>
                  </a:lnTo>
                  <a:lnTo>
                    <a:pt x="17" y="101"/>
                  </a:lnTo>
                  <a:lnTo>
                    <a:pt x="16" y="101"/>
                  </a:lnTo>
                  <a:lnTo>
                    <a:pt x="16" y="102"/>
                  </a:lnTo>
                  <a:lnTo>
                    <a:pt x="15" y="102"/>
                  </a:lnTo>
                  <a:lnTo>
                    <a:pt x="14" y="102"/>
                  </a:lnTo>
                  <a:lnTo>
                    <a:pt x="15" y="101"/>
                  </a:lnTo>
                  <a:lnTo>
                    <a:pt x="15" y="100"/>
                  </a:lnTo>
                  <a:lnTo>
                    <a:pt x="14" y="100"/>
                  </a:lnTo>
                  <a:lnTo>
                    <a:pt x="14" y="101"/>
                  </a:lnTo>
                  <a:lnTo>
                    <a:pt x="13" y="101"/>
                  </a:lnTo>
                  <a:lnTo>
                    <a:pt x="12" y="100"/>
                  </a:lnTo>
                  <a:lnTo>
                    <a:pt x="11" y="100"/>
                  </a:lnTo>
                  <a:lnTo>
                    <a:pt x="12" y="100"/>
                  </a:lnTo>
                  <a:lnTo>
                    <a:pt x="11" y="100"/>
                  </a:lnTo>
                  <a:lnTo>
                    <a:pt x="11" y="99"/>
                  </a:lnTo>
                  <a:lnTo>
                    <a:pt x="12" y="99"/>
                  </a:lnTo>
                  <a:lnTo>
                    <a:pt x="13" y="99"/>
                  </a:lnTo>
                  <a:lnTo>
                    <a:pt x="14" y="99"/>
                  </a:lnTo>
                  <a:lnTo>
                    <a:pt x="13" y="99"/>
                  </a:lnTo>
                  <a:lnTo>
                    <a:pt x="13" y="98"/>
                  </a:lnTo>
                  <a:lnTo>
                    <a:pt x="14" y="98"/>
                  </a:lnTo>
                  <a:lnTo>
                    <a:pt x="15" y="98"/>
                  </a:lnTo>
                  <a:lnTo>
                    <a:pt x="15" y="97"/>
                  </a:lnTo>
                  <a:lnTo>
                    <a:pt x="14" y="97"/>
                  </a:lnTo>
                  <a:lnTo>
                    <a:pt x="13" y="97"/>
                  </a:lnTo>
                  <a:lnTo>
                    <a:pt x="12" y="97"/>
                  </a:lnTo>
                  <a:lnTo>
                    <a:pt x="12" y="98"/>
                  </a:lnTo>
                  <a:lnTo>
                    <a:pt x="11" y="97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7"/>
                  </a:lnTo>
                  <a:lnTo>
                    <a:pt x="8" y="97"/>
                  </a:lnTo>
                  <a:lnTo>
                    <a:pt x="6" y="97"/>
                  </a:lnTo>
                  <a:lnTo>
                    <a:pt x="6" y="95"/>
                  </a:lnTo>
                  <a:lnTo>
                    <a:pt x="7" y="95"/>
                  </a:lnTo>
                  <a:lnTo>
                    <a:pt x="8" y="94"/>
                  </a:lnTo>
                  <a:lnTo>
                    <a:pt x="9" y="94"/>
                  </a:lnTo>
                  <a:lnTo>
                    <a:pt x="11" y="94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9" y="92"/>
                  </a:lnTo>
                  <a:lnTo>
                    <a:pt x="9" y="91"/>
                  </a:lnTo>
                  <a:lnTo>
                    <a:pt x="11" y="90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1" y="88"/>
                  </a:lnTo>
                  <a:lnTo>
                    <a:pt x="12" y="88"/>
                  </a:lnTo>
                  <a:lnTo>
                    <a:pt x="13" y="88"/>
                  </a:lnTo>
                  <a:lnTo>
                    <a:pt x="13" y="86"/>
                  </a:lnTo>
                  <a:lnTo>
                    <a:pt x="13" y="85"/>
                  </a:lnTo>
                  <a:lnTo>
                    <a:pt x="13" y="86"/>
                  </a:lnTo>
                  <a:lnTo>
                    <a:pt x="14" y="86"/>
                  </a:lnTo>
                  <a:lnTo>
                    <a:pt x="14" y="85"/>
                  </a:lnTo>
                  <a:lnTo>
                    <a:pt x="14" y="86"/>
                  </a:lnTo>
                  <a:lnTo>
                    <a:pt x="15" y="85"/>
                  </a:lnTo>
                  <a:lnTo>
                    <a:pt x="15" y="86"/>
                  </a:lnTo>
                  <a:lnTo>
                    <a:pt x="15" y="85"/>
                  </a:lnTo>
                  <a:lnTo>
                    <a:pt x="16" y="85"/>
                  </a:lnTo>
                  <a:lnTo>
                    <a:pt x="17" y="85"/>
                  </a:lnTo>
                  <a:lnTo>
                    <a:pt x="18" y="85"/>
                  </a:lnTo>
                  <a:lnTo>
                    <a:pt x="18" y="86"/>
                  </a:lnTo>
                  <a:lnTo>
                    <a:pt x="18" y="85"/>
                  </a:lnTo>
                  <a:lnTo>
                    <a:pt x="20" y="85"/>
                  </a:lnTo>
                  <a:lnTo>
                    <a:pt x="20" y="86"/>
                  </a:lnTo>
                  <a:lnTo>
                    <a:pt x="21" y="86"/>
                  </a:lnTo>
                  <a:lnTo>
                    <a:pt x="20" y="86"/>
                  </a:lnTo>
                  <a:lnTo>
                    <a:pt x="20" y="85"/>
                  </a:lnTo>
                  <a:lnTo>
                    <a:pt x="18" y="85"/>
                  </a:lnTo>
                  <a:lnTo>
                    <a:pt x="18" y="84"/>
                  </a:lnTo>
                  <a:lnTo>
                    <a:pt x="17" y="84"/>
                  </a:lnTo>
                  <a:lnTo>
                    <a:pt x="16" y="85"/>
                  </a:lnTo>
                  <a:lnTo>
                    <a:pt x="16" y="84"/>
                  </a:lnTo>
                  <a:lnTo>
                    <a:pt x="16" y="85"/>
                  </a:lnTo>
                  <a:lnTo>
                    <a:pt x="15" y="85"/>
                  </a:lnTo>
                  <a:lnTo>
                    <a:pt x="15" y="84"/>
                  </a:lnTo>
                  <a:lnTo>
                    <a:pt x="15" y="85"/>
                  </a:lnTo>
                  <a:lnTo>
                    <a:pt x="15" y="84"/>
                  </a:lnTo>
                  <a:lnTo>
                    <a:pt x="15" y="83"/>
                  </a:lnTo>
                  <a:lnTo>
                    <a:pt x="14" y="83"/>
                  </a:lnTo>
                  <a:lnTo>
                    <a:pt x="14" y="84"/>
                  </a:lnTo>
                  <a:lnTo>
                    <a:pt x="13" y="84"/>
                  </a:lnTo>
                  <a:lnTo>
                    <a:pt x="13" y="83"/>
                  </a:lnTo>
                  <a:lnTo>
                    <a:pt x="13" y="82"/>
                  </a:lnTo>
                  <a:lnTo>
                    <a:pt x="14" y="81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5" y="77"/>
                  </a:lnTo>
                  <a:lnTo>
                    <a:pt x="16" y="77"/>
                  </a:lnTo>
                  <a:lnTo>
                    <a:pt x="15" y="77"/>
                  </a:lnTo>
                  <a:lnTo>
                    <a:pt x="15" y="76"/>
                  </a:lnTo>
                  <a:lnTo>
                    <a:pt x="16" y="76"/>
                  </a:lnTo>
                  <a:lnTo>
                    <a:pt x="16" y="75"/>
                  </a:lnTo>
                  <a:lnTo>
                    <a:pt x="17" y="75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7" y="72"/>
                  </a:lnTo>
                  <a:lnTo>
                    <a:pt x="16" y="72"/>
                  </a:lnTo>
                  <a:lnTo>
                    <a:pt x="16" y="70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6" y="69"/>
                  </a:lnTo>
                  <a:lnTo>
                    <a:pt x="15" y="69"/>
                  </a:lnTo>
                  <a:lnTo>
                    <a:pt x="15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4" y="68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9" y="67"/>
                  </a:lnTo>
                  <a:lnTo>
                    <a:pt x="9" y="66"/>
                  </a:lnTo>
                  <a:lnTo>
                    <a:pt x="8" y="66"/>
                  </a:lnTo>
                  <a:lnTo>
                    <a:pt x="8" y="65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5" y="68"/>
                  </a:lnTo>
                  <a:lnTo>
                    <a:pt x="5" y="67"/>
                  </a:lnTo>
                  <a:lnTo>
                    <a:pt x="6" y="67"/>
                  </a:lnTo>
                  <a:lnTo>
                    <a:pt x="6" y="66"/>
                  </a:lnTo>
                  <a:lnTo>
                    <a:pt x="5" y="66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4" y="64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1" y="63"/>
                  </a:lnTo>
                  <a:lnTo>
                    <a:pt x="1" y="61"/>
                  </a:lnTo>
                  <a:lnTo>
                    <a:pt x="0" y="61"/>
                  </a:lnTo>
                  <a:lnTo>
                    <a:pt x="1" y="61"/>
                  </a:lnTo>
                  <a:lnTo>
                    <a:pt x="1" y="60"/>
                  </a:lnTo>
                  <a:lnTo>
                    <a:pt x="3" y="59"/>
                  </a:lnTo>
                  <a:lnTo>
                    <a:pt x="4" y="59"/>
                  </a:lnTo>
                  <a:lnTo>
                    <a:pt x="3" y="59"/>
                  </a:lnTo>
                  <a:lnTo>
                    <a:pt x="1" y="59"/>
                  </a:lnTo>
                  <a:lnTo>
                    <a:pt x="1" y="58"/>
                  </a:lnTo>
                  <a:lnTo>
                    <a:pt x="4" y="56"/>
                  </a:lnTo>
                  <a:lnTo>
                    <a:pt x="5" y="55"/>
                  </a:lnTo>
                  <a:lnTo>
                    <a:pt x="6" y="55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8" y="52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1"/>
                  </a:lnTo>
                  <a:lnTo>
                    <a:pt x="11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3" y="49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5" y="48"/>
                  </a:lnTo>
                  <a:lnTo>
                    <a:pt x="16" y="48"/>
                  </a:lnTo>
                  <a:lnTo>
                    <a:pt x="17" y="48"/>
                  </a:lnTo>
                  <a:lnTo>
                    <a:pt x="17" y="47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0" y="44"/>
                  </a:lnTo>
                  <a:lnTo>
                    <a:pt x="20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22" y="43"/>
                  </a:lnTo>
                  <a:lnTo>
                    <a:pt x="22" y="42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4" y="42"/>
                  </a:lnTo>
                  <a:lnTo>
                    <a:pt x="25" y="43"/>
                  </a:lnTo>
                  <a:lnTo>
                    <a:pt x="25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6" y="42"/>
                  </a:lnTo>
                  <a:lnTo>
                    <a:pt x="26" y="41"/>
                  </a:lnTo>
                  <a:lnTo>
                    <a:pt x="28" y="40"/>
                  </a:lnTo>
                  <a:lnTo>
                    <a:pt x="28" y="39"/>
                  </a:lnTo>
                  <a:lnTo>
                    <a:pt x="30" y="38"/>
                  </a:lnTo>
                  <a:lnTo>
                    <a:pt x="31" y="36"/>
                  </a:lnTo>
                  <a:lnTo>
                    <a:pt x="31" y="35"/>
                  </a:lnTo>
                  <a:lnTo>
                    <a:pt x="32" y="34"/>
                  </a:lnTo>
                  <a:lnTo>
                    <a:pt x="32" y="33"/>
                  </a:lnTo>
                  <a:lnTo>
                    <a:pt x="33" y="33"/>
                  </a:lnTo>
                  <a:lnTo>
                    <a:pt x="33" y="32"/>
                  </a:lnTo>
                  <a:lnTo>
                    <a:pt x="34" y="31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34" y="27"/>
                  </a:lnTo>
                  <a:lnTo>
                    <a:pt x="36" y="27"/>
                  </a:lnTo>
                  <a:lnTo>
                    <a:pt x="37" y="26"/>
                  </a:lnTo>
                  <a:lnTo>
                    <a:pt x="36" y="26"/>
                  </a:lnTo>
                  <a:lnTo>
                    <a:pt x="37" y="25"/>
                  </a:lnTo>
                  <a:lnTo>
                    <a:pt x="37" y="26"/>
                  </a:lnTo>
                  <a:lnTo>
                    <a:pt x="38" y="26"/>
                  </a:lnTo>
                  <a:lnTo>
                    <a:pt x="39" y="25"/>
                  </a:lnTo>
                  <a:lnTo>
                    <a:pt x="39" y="24"/>
                  </a:lnTo>
                  <a:lnTo>
                    <a:pt x="40" y="24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1" y="27"/>
                  </a:lnTo>
                  <a:lnTo>
                    <a:pt x="42" y="27"/>
                  </a:lnTo>
                  <a:lnTo>
                    <a:pt x="42" y="28"/>
                  </a:lnTo>
                  <a:lnTo>
                    <a:pt x="43" y="28"/>
                  </a:lnTo>
                  <a:lnTo>
                    <a:pt x="42" y="28"/>
                  </a:lnTo>
                  <a:lnTo>
                    <a:pt x="42" y="30"/>
                  </a:lnTo>
                  <a:lnTo>
                    <a:pt x="43" y="30"/>
                  </a:lnTo>
                  <a:lnTo>
                    <a:pt x="45" y="30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7" y="31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0" y="32"/>
                  </a:lnTo>
                  <a:lnTo>
                    <a:pt x="51" y="32"/>
                  </a:lnTo>
                  <a:lnTo>
                    <a:pt x="53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5" y="31"/>
                  </a:lnTo>
                  <a:lnTo>
                    <a:pt x="55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2"/>
                  </a:lnTo>
                  <a:lnTo>
                    <a:pt x="57" y="33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58" y="32"/>
                  </a:lnTo>
                  <a:lnTo>
                    <a:pt x="60" y="30"/>
                  </a:lnTo>
                  <a:lnTo>
                    <a:pt x="60" y="28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8" y="26"/>
                  </a:lnTo>
                  <a:lnTo>
                    <a:pt x="58" y="25"/>
                  </a:lnTo>
                  <a:lnTo>
                    <a:pt x="57" y="24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7" y="21"/>
                  </a:lnTo>
                  <a:lnTo>
                    <a:pt x="59" y="19"/>
                  </a:lnTo>
                  <a:lnTo>
                    <a:pt x="62" y="19"/>
                  </a:lnTo>
                  <a:lnTo>
                    <a:pt x="62" y="21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5" y="21"/>
                  </a:lnTo>
                  <a:lnTo>
                    <a:pt x="65" y="19"/>
                  </a:lnTo>
                  <a:lnTo>
                    <a:pt x="66" y="19"/>
                  </a:lnTo>
                  <a:lnTo>
                    <a:pt x="68" y="19"/>
                  </a:lnTo>
                  <a:lnTo>
                    <a:pt x="70" y="19"/>
                  </a:lnTo>
                  <a:lnTo>
                    <a:pt x="70" y="18"/>
                  </a:lnTo>
                  <a:lnTo>
                    <a:pt x="71" y="18"/>
                  </a:lnTo>
                  <a:lnTo>
                    <a:pt x="72" y="18"/>
                  </a:lnTo>
                  <a:lnTo>
                    <a:pt x="72" y="17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4" y="16"/>
                  </a:lnTo>
                  <a:lnTo>
                    <a:pt x="73" y="16"/>
                  </a:lnTo>
                  <a:lnTo>
                    <a:pt x="73" y="15"/>
                  </a:lnTo>
                  <a:lnTo>
                    <a:pt x="74" y="15"/>
                  </a:lnTo>
                  <a:lnTo>
                    <a:pt x="74" y="14"/>
                  </a:lnTo>
                  <a:lnTo>
                    <a:pt x="73" y="14"/>
                  </a:lnTo>
                  <a:lnTo>
                    <a:pt x="74" y="14"/>
                  </a:lnTo>
                  <a:lnTo>
                    <a:pt x="74" y="13"/>
                  </a:lnTo>
                  <a:lnTo>
                    <a:pt x="75" y="13"/>
                  </a:lnTo>
                  <a:lnTo>
                    <a:pt x="75" y="11"/>
                  </a:lnTo>
                  <a:lnTo>
                    <a:pt x="75" y="13"/>
                  </a:lnTo>
                  <a:lnTo>
                    <a:pt x="76" y="11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8" y="11"/>
                  </a:lnTo>
                  <a:lnTo>
                    <a:pt x="78" y="13"/>
                  </a:lnTo>
                  <a:lnTo>
                    <a:pt x="79" y="13"/>
                  </a:lnTo>
                  <a:lnTo>
                    <a:pt x="80" y="13"/>
                  </a:lnTo>
                  <a:lnTo>
                    <a:pt x="80" y="11"/>
                  </a:lnTo>
                  <a:lnTo>
                    <a:pt x="81" y="11"/>
                  </a:lnTo>
                  <a:lnTo>
                    <a:pt x="82" y="10"/>
                  </a:lnTo>
                  <a:lnTo>
                    <a:pt x="82" y="9"/>
                  </a:lnTo>
                  <a:lnTo>
                    <a:pt x="82" y="8"/>
                  </a:lnTo>
                  <a:lnTo>
                    <a:pt x="82" y="7"/>
                  </a:lnTo>
                  <a:lnTo>
                    <a:pt x="82" y="6"/>
                  </a:lnTo>
                  <a:lnTo>
                    <a:pt x="82" y="5"/>
                  </a:lnTo>
                  <a:lnTo>
                    <a:pt x="82" y="3"/>
                  </a:lnTo>
                  <a:lnTo>
                    <a:pt x="83" y="2"/>
                  </a:lnTo>
                  <a:lnTo>
                    <a:pt x="83" y="1"/>
                  </a:lnTo>
                  <a:lnTo>
                    <a:pt x="84" y="1"/>
                  </a:lnTo>
                  <a:lnTo>
                    <a:pt x="84" y="0"/>
                  </a:lnTo>
                  <a:lnTo>
                    <a:pt x="85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5" name="Freeform 6144">
              <a:extLst>
                <a:ext uri="{FF2B5EF4-FFF2-40B4-BE49-F238E27FC236}">
                  <a16:creationId xmlns:a16="http://schemas.microsoft.com/office/drawing/2014/main" id="{11823151-E6A1-EC3E-74EE-8299530322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8526" y="4135439"/>
              <a:ext cx="230188" cy="395288"/>
            </a:xfrm>
            <a:custGeom>
              <a:avLst/>
              <a:gdLst>
                <a:gd name="T0" fmla="*/ 45 w 145"/>
                <a:gd name="T1" fmla="*/ 241 h 249"/>
                <a:gd name="T2" fmla="*/ 62 w 145"/>
                <a:gd name="T3" fmla="*/ 227 h 249"/>
                <a:gd name="T4" fmla="*/ 74 w 145"/>
                <a:gd name="T5" fmla="*/ 223 h 249"/>
                <a:gd name="T6" fmla="*/ 89 w 145"/>
                <a:gd name="T7" fmla="*/ 209 h 249"/>
                <a:gd name="T8" fmla="*/ 4 w 145"/>
                <a:gd name="T9" fmla="*/ 194 h 249"/>
                <a:gd name="T10" fmla="*/ 134 w 145"/>
                <a:gd name="T11" fmla="*/ 174 h 249"/>
                <a:gd name="T12" fmla="*/ 137 w 145"/>
                <a:gd name="T13" fmla="*/ 191 h 249"/>
                <a:gd name="T14" fmla="*/ 142 w 145"/>
                <a:gd name="T15" fmla="*/ 213 h 249"/>
                <a:gd name="T16" fmla="*/ 130 w 145"/>
                <a:gd name="T17" fmla="*/ 210 h 249"/>
                <a:gd name="T18" fmla="*/ 124 w 145"/>
                <a:gd name="T19" fmla="*/ 230 h 249"/>
                <a:gd name="T20" fmla="*/ 107 w 145"/>
                <a:gd name="T21" fmla="*/ 208 h 249"/>
                <a:gd name="T22" fmla="*/ 91 w 145"/>
                <a:gd name="T23" fmla="*/ 203 h 249"/>
                <a:gd name="T24" fmla="*/ 78 w 145"/>
                <a:gd name="T25" fmla="*/ 216 h 249"/>
                <a:gd name="T26" fmla="*/ 90 w 145"/>
                <a:gd name="T27" fmla="*/ 192 h 249"/>
                <a:gd name="T28" fmla="*/ 110 w 145"/>
                <a:gd name="T29" fmla="*/ 191 h 249"/>
                <a:gd name="T30" fmla="*/ 126 w 145"/>
                <a:gd name="T31" fmla="*/ 177 h 249"/>
                <a:gd name="T32" fmla="*/ 112 w 145"/>
                <a:gd name="T33" fmla="*/ 167 h 249"/>
                <a:gd name="T34" fmla="*/ 123 w 145"/>
                <a:gd name="T35" fmla="*/ 169 h 249"/>
                <a:gd name="T36" fmla="*/ 129 w 145"/>
                <a:gd name="T37" fmla="*/ 163 h 249"/>
                <a:gd name="T38" fmla="*/ 83 w 145"/>
                <a:gd name="T39" fmla="*/ 161 h 249"/>
                <a:gd name="T40" fmla="*/ 95 w 145"/>
                <a:gd name="T41" fmla="*/ 167 h 249"/>
                <a:gd name="T42" fmla="*/ 83 w 145"/>
                <a:gd name="T43" fmla="*/ 169 h 249"/>
                <a:gd name="T44" fmla="*/ 106 w 145"/>
                <a:gd name="T45" fmla="*/ 156 h 249"/>
                <a:gd name="T46" fmla="*/ 101 w 145"/>
                <a:gd name="T47" fmla="*/ 161 h 249"/>
                <a:gd name="T48" fmla="*/ 39 w 145"/>
                <a:gd name="T49" fmla="*/ 156 h 249"/>
                <a:gd name="T50" fmla="*/ 22 w 145"/>
                <a:gd name="T51" fmla="*/ 180 h 249"/>
                <a:gd name="T52" fmla="*/ 12 w 145"/>
                <a:gd name="T53" fmla="*/ 182 h 249"/>
                <a:gd name="T54" fmla="*/ 31 w 145"/>
                <a:gd name="T55" fmla="*/ 163 h 249"/>
                <a:gd name="T56" fmla="*/ 37 w 145"/>
                <a:gd name="T57" fmla="*/ 149 h 249"/>
                <a:gd name="T58" fmla="*/ 121 w 145"/>
                <a:gd name="T59" fmla="*/ 154 h 249"/>
                <a:gd name="T60" fmla="*/ 116 w 145"/>
                <a:gd name="T61" fmla="*/ 156 h 249"/>
                <a:gd name="T62" fmla="*/ 110 w 145"/>
                <a:gd name="T63" fmla="*/ 143 h 249"/>
                <a:gd name="T64" fmla="*/ 90 w 145"/>
                <a:gd name="T65" fmla="*/ 147 h 249"/>
                <a:gd name="T66" fmla="*/ 74 w 145"/>
                <a:gd name="T67" fmla="*/ 157 h 249"/>
                <a:gd name="T68" fmla="*/ 46 w 145"/>
                <a:gd name="T69" fmla="*/ 143 h 249"/>
                <a:gd name="T70" fmla="*/ 49 w 145"/>
                <a:gd name="T71" fmla="*/ 136 h 249"/>
                <a:gd name="T72" fmla="*/ 86 w 145"/>
                <a:gd name="T73" fmla="*/ 133 h 249"/>
                <a:gd name="T74" fmla="*/ 126 w 145"/>
                <a:gd name="T75" fmla="*/ 144 h 249"/>
                <a:gd name="T76" fmla="*/ 120 w 145"/>
                <a:gd name="T77" fmla="*/ 147 h 249"/>
                <a:gd name="T78" fmla="*/ 96 w 145"/>
                <a:gd name="T79" fmla="*/ 130 h 249"/>
                <a:gd name="T80" fmla="*/ 99 w 145"/>
                <a:gd name="T81" fmla="*/ 138 h 249"/>
                <a:gd name="T82" fmla="*/ 76 w 145"/>
                <a:gd name="T83" fmla="*/ 134 h 249"/>
                <a:gd name="T84" fmla="*/ 92 w 145"/>
                <a:gd name="T85" fmla="*/ 125 h 249"/>
                <a:gd name="T86" fmla="*/ 59 w 145"/>
                <a:gd name="T87" fmla="*/ 115 h 249"/>
                <a:gd name="T88" fmla="*/ 64 w 145"/>
                <a:gd name="T89" fmla="*/ 135 h 249"/>
                <a:gd name="T90" fmla="*/ 56 w 145"/>
                <a:gd name="T91" fmla="*/ 116 h 249"/>
                <a:gd name="T92" fmla="*/ 49 w 145"/>
                <a:gd name="T93" fmla="*/ 111 h 249"/>
                <a:gd name="T94" fmla="*/ 108 w 145"/>
                <a:gd name="T95" fmla="*/ 107 h 249"/>
                <a:gd name="T96" fmla="*/ 74 w 145"/>
                <a:gd name="T97" fmla="*/ 97 h 249"/>
                <a:gd name="T98" fmla="*/ 80 w 145"/>
                <a:gd name="T99" fmla="*/ 41 h 249"/>
                <a:gd name="T100" fmla="*/ 78 w 145"/>
                <a:gd name="T101" fmla="*/ 74 h 249"/>
                <a:gd name="T102" fmla="*/ 71 w 145"/>
                <a:gd name="T103" fmla="*/ 96 h 249"/>
                <a:gd name="T104" fmla="*/ 81 w 145"/>
                <a:gd name="T105" fmla="*/ 105 h 249"/>
                <a:gd name="T106" fmla="*/ 96 w 145"/>
                <a:gd name="T107" fmla="*/ 107 h 249"/>
                <a:gd name="T108" fmla="*/ 105 w 145"/>
                <a:gd name="T109" fmla="*/ 122 h 249"/>
                <a:gd name="T110" fmla="*/ 98 w 145"/>
                <a:gd name="T111" fmla="*/ 124 h 249"/>
                <a:gd name="T112" fmla="*/ 83 w 145"/>
                <a:gd name="T113" fmla="*/ 114 h 249"/>
                <a:gd name="T114" fmla="*/ 66 w 145"/>
                <a:gd name="T115" fmla="*/ 113 h 249"/>
                <a:gd name="T116" fmla="*/ 61 w 145"/>
                <a:gd name="T117" fmla="*/ 99 h 249"/>
                <a:gd name="T118" fmla="*/ 45 w 145"/>
                <a:gd name="T119" fmla="*/ 88 h 249"/>
                <a:gd name="T120" fmla="*/ 51 w 145"/>
                <a:gd name="T121" fmla="*/ 75 h 249"/>
                <a:gd name="T122" fmla="*/ 57 w 145"/>
                <a:gd name="T123" fmla="*/ 37 h 249"/>
                <a:gd name="T124" fmla="*/ 66 w 145"/>
                <a:gd name="T125" fmla="*/ 24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5" h="249">
                  <a:moveTo>
                    <a:pt x="44" y="247"/>
                  </a:moveTo>
                  <a:lnTo>
                    <a:pt x="42" y="247"/>
                  </a:lnTo>
                  <a:lnTo>
                    <a:pt x="44" y="247"/>
                  </a:lnTo>
                  <a:close/>
                  <a:moveTo>
                    <a:pt x="38" y="249"/>
                  </a:moveTo>
                  <a:lnTo>
                    <a:pt x="37" y="249"/>
                  </a:lnTo>
                  <a:lnTo>
                    <a:pt x="37" y="248"/>
                  </a:lnTo>
                  <a:lnTo>
                    <a:pt x="38" y="248"/>
                  </a:lnTo>
                  <a:lnTo>
                    <a:pt x="37" y="247"/>
                  </a:lnTo>
                  <a:lnTo>
                    <a:pt x="37" y="245"/>
                  </a:lnTo>
                  <a:lnTo>
                    <a:pt x="38" y="245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8" y="249"/>
                  </a:lnTo>
                  <a:close/>
                  <a:moveTo>
                    <a:pt x="42" y="247"/>
                  </a:moveTo>
                  <a:lnTo>
                    <a:pt x="42" y="245"/>
                  </a:lnTo>
                  <a:lnTo>
                    <a:pt x="44" y="245"/>
                  </a:lnTo>
                  <a:lnTo>
                    <a:pt x="42" y="247"/>
                  </a:lnTo>
                  <a:close/>
                  <a:moveTo>
                    <a:pt x="42" y="243"/>
                  </a:moveTo>
                  <a:lnTo>
                    <a:pt x="41" y="243"/>
                  </a:lnTo>
                  <a:lnTo>
                    <a:pt x="42" y="242"/>
                  </a:lnTo>
                  <a:lnTo>
                    <a:pt x="42" y="243"/>
                  </a:lnTo>
                  <a:close/>
                  <a:moveTo>
                    <a:pt x="48" y="240"/>
                  </a:moveTo>
                  <a:lnTo>
                    <a:pt x="49" y="240"/>
                  </a:lnTo>
                  <a:lnTo>
                    <a:pt x="49" y="241"/>
                  </a:lnTo>
                  <a:lnTo>
                    <a:pt x="49" y="242"/>
                  </a:lnTo>
                  <a:lnTo>
                    <a:pt x="48" y="242"/>
                  </a:lnTo>
                  <a:lnTo>
                    <a:pt x="48" y="241"/>
                  </a:lnTo>
                  <a:lnTo>
                    <a:pt x="47" y="241"/>
                  </a:lnTo>
                  <a:lnTo>
                    <a:pt x="47" y="242"/>
                  </a:lnTo>
                  <a:lnTo>
                    <a:pt x="46" y="242"/>
                  </a:lnTo>
                  <a:lnTo>
                    <a:pt x="45" y="242"/>
                  </a:lnTo>
                  <a:lnTo>
                    <a:pt x="45" y="243"/>
                  </a:lnTo>
                  <a:lnTo>
                    <a:pt x="44" y="243"/>
                  </a:lnTo>
                  <a:lnTo>
                    <a:pt x="42" y="243"/>
                  </a:lnTo>
                  <a:lnTo>
                    <a:pt x="42" y="242"/>
                  </a:lnTo>
                  <a:lnTo>
                    <a:pt x="44" y="242"/>
                  </a:lnTo>
                  <a:lnTo>
                    <a:pt x="44" y="241"/>
                  </a:lnTo>
                  <a:lnTo>
                    <a:pt x="45" y="241"/>
                  </a:lnTo>
                  <a:lnTo>
                    <a:pt x="46" y="241"/>
                  </a:lnTo>
                  <a:lnTo>
                    <a:pt x="46" y="240"/>
                  </a:lnTo>
                  <a:lnTo>
                    <a:pt x="47" y="240"/>
                  </a:lnTo>
                  <a:lnTo>
                    <a:pt x="47" y="239"/>
                  </a:lnTo>
                  <a:lnTo>
                    <a:pt x="48" y="239"/>
                  </a:lnTo>
                  <a:lnTo>
                    <a:pt x="48" y="240"/>
                  </a:lnTo>
                  <a:close/>
                  <a:moveTo>
                    <a:pt x="126" y="239"/>
                  </a:moveTo>
                  <a:lnTo>
                    <a:pt x="125" y="239"/>
                  </a:lnTo>
                  <a:lnTo>
                    <a:pt x="125" y="238"/>
                  </a:lnTo>
                  <a:lnTo>
                    <a:pt x="126" y="238"/>
                  </a:lnTo>
                  <a:lnTo>
                    <a:pt x="126" y="239"/>
                  </a:lnTo>
                  <a:close/>
                  <a:moveTo>
                    <a:pt x="58" y="236"/>
                  </a:moveTo>
                  <a:lnTo>
                    <a:pt x="57" y="236"/>
                  </a:lnTo>
                  <a:lnTo>
                    <a:pt x="57" y="235"/>
                  </a:lnTo>
                  <a:lnTo>
                    <a:pt x="58" y="235"/>
                  </a:lnTo>
                  <a:lnTo>
                    <a:pt x="58" y="236"/>
                  </a:lnTo>
                  <a:lnTo>
                    <a:pt x="59" y="236"/>
                  </a:lnTo>
                  <a:lnTo>
                    <a:pt x="58" y="236"/>
                  </a:lnTo>
                  <a:close/>
                  <a:moveTo>
                    <a:pt x="57" y="234"/>
                  </a:moveTo>
                  <a:lnTo>
                    <a:pt x="58" y="233"/>
                  </a:lnTo>
                  <a:lnTo>
                    <a:pt x="58" y="234"/>
                  </a:lnTo>
                  <a:lnTo>
                    <a:pt x="57" y="234"/>
                  </a:lnTo>
                  <a:close/>
                  <a:moveTo>
                    <a:pt x="59" y="233"/>
                  </a:moveTo>
                  <a:lnTo>
                    <a:pt x="58" y="233"/>
                  </a:lnTo>
                  <a:lnTo>
                    <a:pt x="59" y="233"/>
                  </a:lnTo>
                  <a:close/>
                  <a:moveTo>
                    <a:pt x="64" y="232"/>
                  </a:moveTo>
                  <a:lnTo>
                    <a:pt x="63" y="232"/>
                  </a:lnTo>
                  <a:lnTo>
                    <a:pt x="63" y="231"/>
                  </a:lnTo>
                  <a:lnTo>
                    <a:pt x="63" y="232"/>
                  </a:lnTo>
                  <a:lnTo>
                    <a:pt x="64" y="232"/>
                  </a:lnTo>
                  <a:close/>
                  <a:moveTo>
                    <a:pt x="73" y="228"/>
                  </a:moveTo>
                  <a:lnTo>
                    <a:pt x="74" y="228"/>
                  </a:lnTo>
                  <a:lnTo>
                    <a:pt x="73" y="228"/>
                  </a:lnTo>
                  <a:lnTo>
                    <a:pt x="72" y="228"/>
                  </a:lnTo>
                  <a:lnTo>
                    <a:pt x="72" y="227"/>
                  </a:lnTo>
                  <a:lnTo>
                    <a:pt x="73" y="228"/>
                  </a:lnTo>
                  <a:close/>
                  <a:moveTo>
                    <a:pt x="61" y="227"/>
                  </a:moveTo>
                  <a:lnTo>
                    <a:pt x="62" y="227"/>
                  </a:lnTo>
                  <a:lnTo>
                    <a:pt x="63" y="227"/>
                  </a:lnTo>
                  <a:lnTo>
                    <a:pt x="63" y="228"/>
                  </a:lnTo>
                  <a:lnTo>
                    <a:pt x="64" y="228"/>
                  </a:lnTo>
                  <a:lnTo>
                    <a:pt x="65" y="228"/>
                  </a:lnTo>
                  <a:lnTo>
                    <a:pt x="66" y="228"/>
                  </a:lnTo>
                  <a:lnTo>
                    <a:pt x="66" y="230"/>
                  </a:lnTo>
                  <a:lnTo>
                    <a:pt x="66" y="231"/>
                  </a:lnTo>
                  <a:lnTo>
                    <a:pt x="65" y="231"/>
                  </a:lnTo>
                  <a:lnTo>
                    <a:pt x="64" y="231"/>
                  </a:lnTo>
                  <a:lnTo>
                    <a:pt x="64" y="230"/>
                  </a:lnTo>
                  <a:lnTo>
                    <a:pt x="63" y="230"/>
                  </a:lnTo>
                  <a:lnTo>
                    <a:pt x="62" y="231"/>
                  </a:lnTo>
                  <a:lnTo>
                    <a:pt x="61" y="231"/>
                  </a:lnTo>
                  <a:lnTo>
                    <a:pt x="61" y="230"/>
                  </a:lnTo>
                  <a:lnTo>
                    <a:pt x="61" y="231"/>
                  </a:lnTo>
                  <a:lnTo>
                    <a:pt x="59" y="231"/>
                  </a:lnTo>
                  <a:lnTo>
                    <a:pt x="58" y="231"/>
                  </a:lnTo>
                  <a:lnTo>
                    <a:pt x="58" y="230"/>
                  </a:lnTo>
                  <a:lnTo>
                    <a:pt x="58" y="228"/>
                  </a:lnTo>
                  <a:lnTo>
                    <a:pt x="59" y="228"/>
                  </a:lnTo>
                  <a:lnTo>
                    <a:pt x="61" y="228"/>
                  </a:lnTo>
                  <a:lnTo>
                    <a:pt x="61" y="227"/>
                  </a:lnTo>
                  <a:close/>
                  <a:moveTo>
                    <a:pt x="54" y="225"/>
                  </a:moveTo>
                  <a:lnTo>
                    <a:pt x="53" y="225"/>
                  </a:lnTo>
                  <a:lnTo>
                    <a:pt x="54" y="225"/>
                  </a:lnTo>
                  <a:lnTo>
                    <a:pt x="54" y="224"/>
                  </a:lnTo>
                  <a:lnTo>
                    <a:pt x="54" y="223"/>
                  </a:lnTo>
                  <a:lnTo>
                    <a:pt x="54" y="224"/>
                  </a:lnTo>
                  <a:lnTo>
                    <a:pt x="55" y="224"/>
                  </a:lnTo>
                  <a:lnTo>
                    <a:pt x="54" y="225"/>
                  </a:lnTo>
                  <a:close/>
                  <a:moveTo>
                    <a:pt x="70" y="221"/>
                  </a:moveTo>
                  <a:lnTo>
                    <a:pt x="70" y="219"/>
                  </a:lnTo>
                  <a:lnTo>
                    <a:pt x="68" y="219"/>
                  </a:lnTo>
                  <a:lnTo>
                    <a:pt x="70" y="219"/>
                  </a:lnTo>
                  <a:lnTo>
                    <a:pt x="70" y="221"/>
                  </a:lnTo>
                  <a:close/>
                  <a:moveTo>
                    <a:pt x="76" y="223"/>
                  </a:moveTo>
                  <a:lnTo>
                    <a:pt x="75" y="223"/>
                  </a:lnTo>
                  <a:lnTo>
                    <a:pt x="74" y="223"/>
                  </a:lnTo>
                  <a:lnTo>
                    <a:pt x="73" y="222"/>
                  </a:lnTo>
                  <a:lnTo>
                    <a:pt x="73" y="221"/>
                  </a:lnTo>
                  <a:lnTo>
                    <a:pt x="72" y="221"/>
                  </a:lnTo>
                  <a:lnTo>
                    <a:pt x="72" y="219"/>
                  </a:lnTo>
                  <a:lnTo>
                    <a:pt x="73" y="219"/>
                  </a:lnTo>
                  <a:lnTo>
                    <a:pt x="74" y="219"/>
                  </a:lnTo>
                  <a:lnTo>
                    <a:pt x="74" y="218"/>
                  </a:lnTo>
                  <a:lnTo>
                    <a:pt x="75" y="218"/>
                  </a:lnTo>
                  <a:lnTo>
                    <a:pt x="76" y="218"/>
                  </a:lnTo>
                  <a:lnTo>
                    <a:pt x="78" y="218"/>
                  </a:lnTo>
                  <a:lnTo>
                    <a:pt x="78" y="219"/>
                  </a:lnTo>
                  <a:lnTo>
                    <a:pt x="79" y="219"/>
                  </a:lnTo>
                  <a:lnTo>
                    <a:pt x="80" y="219"/>
                  </a:lnTo>
                  <a:lnTo>
                    <a:pt x="80" y="221"/>
                  </a:lnTo>
                  <a:lnTo>
                    <a:pt x="79" y="221"/>
                  </a:lnTo>
                  <a:lnTo>
                    <a:pt x="79" y="222"/>
                  </a:lnTo>
                  <a:lnTo>
                    <a:pt x="78" y="223"/>
                  </a:lnTo>
                  <a:lnTo>
                    <a:pt x="76" y="223"/>
                  </a:lnTo>
                  <a:close/>
                  <a:moveTo>
                    <a:pt x="23" y="214"/>
                  </a:moveTo>
                  <a:lnTo>
                    <a:pt x="23" y="215"/>
                  </a:lnTo>
                  <a:lnTo>
                    <a:pt x="22" y="214"/>
                  </a:lnTo>
                  <a:lnTo>
                    <a:pt x="23" y="214"/>
                  </a:lnTo>
                  <a:close/>
                  <a:moveTo>
                    <a:pt x="132" y="215"/>
                  </a:moveTo>
                  <a:lnTo>
                    <a:pt x="132" y="216"/>
                  </a:lnTo>
                  <a:lnTo>
                    <a:pt x="131" y="216"/>
                  </a:lnTo>
                  <a:lnTo>
                    <a:pt x="131" y="215"/>
                  </a:lnTo>
                  <a:lnTo>
                    <a:pt x="131" y="214"/>
                  </a:lnTo>
                  <a:lnTo>
                    <a:pt x="131" y="213"/>
                  </a:lnTo>
                  <a:lnTo>
                    <a:pt x="130" y="213"/>
                  </a:lnTo>
                  <a:lnTo>
                    <a:pt x="131" y="213"/>
                  </a:lnTo>
                  <a:lnTo>
                    <a:pt x="131" y="211"/>
                  </a:lnTo>
                  <a:lnTo>
                    <a:pt x="132" y="211"/>
                  </a:lnTo>
                  <a:lnTo>
                    <a:pt x="132" y="213"/>
                  </a:lnTo>
                  <a:lnTo>
                    <a:pt x="132" y="214"/>
                  </a:lnTo>
                  <a:lnTo>
                    <a:pt x="132" y="215"/>
                  </a:lnTo>
                  <a:close/>
                  <a:moveTo>
                    <a:pt x="90" y="208"/>
                  </a:moveTo>
                  <a:lnTo>
                    <a:pt x="89" y="208"/>
                  </a:lnTo>
                  <a:lnTo>
                    <a:pt x="89" y="209"/>
                  </a:lnTo>
                  <a:lnTo>
                    <a:pt x="88" y="209"/>
                  </a:lnTo>
                  <a:lnTo>
                    <a:pt x="87" y="209"/>
                  </a:lnTo>
                  <a:lnTo>
                    <a:pt x="87" y="208"/>
                  </a:lnTo>
                  <a:lnTo>
                    <a:pt x="88" y="208"/>
                  </a:lnTo>
                  <a:lnTo>
                    <a:pt x="89" y="208"/>
                  </a:lnTo>
                  <a:lnTo>
                    <a:pt x="89" y="207"/>
                  </a:lnTo>
                  <a:lnTo>
                    <a:pt x="89" y="208"/>
                  </a:lnTo>
                  <a:lnTo>
                    <a:pt x="90" y="208"/>
                  </a:lnTo>
                  <a:close/>
                  <a:moveTo>
                    <a:pt x="2" y="199"/>
                  </a:moveTo>
                  <a:lnTo>
                    <a:pt x="2" y="200"/>
                  </a:lnTo>
                  <a:lnTo>
                    <a:pt x="2" y="201"/>
                  </a:lnTo>
                  <a:lnTo>
                    <a:pt x="0" y="201"/>
                  </a:lnTo>
                  <a:lnTo>
                    <a:pt x="2" y="202"/>
                  </a:lnTo>
                  <a:lnTo>
                    <a:pt x="0" y="202"/>
                  </a:lnTo>
                  <a:lnTo>
                    <a:pt x="0" y="201"/>
                  </a:lnTo>
                  <a:lnTo>
                    <a:pt x="0" y="200"/>
                  </a:lnTo>
                  <a:lnTo>
                    <a:pt x="0" y="198"/>
                  </a:lnTo>
                  <a:lnTo>
                    <a:pt x="0" y="199"/>
                  </a:lnTo>
                  <a:lnTo>
                    <a:pt x="0" y="198"/>
                  </a:lnTo>
                  <a:lnTo>
                    <a:pt x="2" y="198"/>
                  </a:lnTo>
                  <a:lnTo>
                    <a:pt x="2" y="199"/>
                  </a:lnTo>
                  <a:close/>
                  <a:moveTo>
                    <a:pt x="2" y="198"/>
                  </a:moveTo>
                  <a:lnTo>
                    <a:pt x="0" y="198"/>
                  </a:lnTo>
                  <a:lnTo>
                    <a:pt x="2" y="197"/>
                  </a:lnTo>
                  <a:lnTo>
                    <a:pt x="2" y="198"/>
                  </a:lnTo>
                  <a:close/>
                  <a:moveTo>
                    <a:pt x="4" y="197"/>
                  </a:moveTo>
                  <a:lnTo>
                    <a:pt x="3" y="197"/>
                  </a:lnTo>
                  <a:lnTo>
                    <a:pt x="4" y="197"/>
                  </a:lnTo>
                  <a:close/>
                  <a:moveTo>
                    <a:pt x="5" y="194"/>
                  </a:moveTo>
                  <a:lnTo>
                    <a:pt x="6" y="194"/>
                  </a:lnTo>
                  <a:lnTo>
                    <a:pt x="6" y="196"/>
                  </a:lnTo>
                  <a:lnTo>
                    <a:pt x="5" y="196"/>
                  </a:lnTo>
                  <a:lnTo>
                    <a:pt x="5" y="197"/>
                  </a:lnTo>
                  <a:lnTo>
                    <a:pt x="5" y="196"/>
                  </a:lnTo>
                  <a:lnTo>
                    <a:pt x="5" y="194"/>
                  </a:lnTo>
                  <a:close/>
                  <a:moveTo>
                    <a:pt x="4" y="194"/>
                  </a:moveTo>
                  <a:lnTo>
                    <a:pt x="5" y="194"/>
                  </a:lnTo>
                  <a:lnTo>
                    <a:pt x="4" y="194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4" y="194"/>
                  </a:lnTo>
                  <a:close/>
                  <a:moveTo>
                    <a:pt x="116" y="183"/>
                  </a:moveTo>
                  <a:lnTo>
                    <a:pt x="116" y="182"/>
                  </a:lnTo>
                  <a:lnTo>
                    <a:pt x="115" y="182"/>
                  </a:lnTo>
                  <a:lnTo>
                    <a:pt x="115" y="181"/>
                  </a:lnTo>
                  <a:lnTo>
                    <a:pt x="115" y="180"/>
                  </a:lnTo>
                  <a:lnTo>
                    <a:pt x="116" y="180"/>
                  </a:lnTo>
                  <a:lnTo>
                    <a:pt x="116" y="181"/>
                  </a:lnTo>
                  <a:lnTo>
                    <a:pt x="117" y="181"/>
                  </a:lnTo>
                  <a:lnTo>
                    <a:pt x="117" y="182"/>
                  </a:lnTo>
                  <a:lnTo>
                    <a:pt x="117" y="183"/>
                  </a:lnTo>
                  <a:lnTo>
                    <a:pt x="116" y="183"/>
                  </a:lnTo>
                  <a:close/>
                  <a:moveTo>
                    <a:pt x="100" y="181"/>
                  </a:moveTo>
                  <a:lnTo>
                    <a:pt x="100" y="182"/>
                  </a:lnTo>
                  <a:lnTo>
                    <a:pt x="101" y="182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8" y="182"/>
                  </a:lnTo>
                  <a:lnTo>
                    <a:pt x="97" y="181"/>
                  </a:lnTo>
                  <a:lnTo>
                    <a:pt x="98" y="181"/>
                  </a:lnTo>
                  <a:lnTo>
                    <a:pt x="99" y="180"/>
                  </a:lnTo>
                  <a:lnTo>
                    <a:pt x="100" y="180"/>
                  </a:lnTo>
                  <a:lnTo>
                    <a:pt x="100" y="181"/>
                  </a:lnTo>
                  <a:close/>
                  <a:moveTo>
                    <a:pt x="101" y="175"/>
                  </a:moveTo>
                  <a:lnTo>
                    <a:pt x="101" y="174"/>
                  </a:lnTo>
                  <a:lnTo>
                    <a:pt x="103" y="174"/>
                  </a:lnTo>
                  <a:lnTo>
                    <a:pt x="103" y="175"/>
                  </a:lnTo>
                  <a:lnTo>
                    <a:pt x="101" y="175"/>
                  </a:lnTo>
                  <a:close/>
                  <a:moveTo>
                    <a:pt x="64" y="175"/>
                  </a:moveTo>
                  <a:lnTo>
                    <a:pt x="64" y="174"/>
                  </a:lnTo>
                  <a:lnTo>
                    <a:pt x="64" y="175"/>
                  </a:lnTo>
                  <a:close/>
                  <a:moveTo>
                    <a:pt x="134" y="173"/>
                  </a:moveTo>
                  <a:lnTo>
                    <a:pt x="134" y="174"/>
                  </a:lnTo>
                  <a:lnTo>
                    <a:pt x="135" y="174"/>
                  </a:lnTo>
                  <a:lnTo>
                    <a:pt x="134" y="174"/>
                  </a:lnTo>
                  <a:lnTo>
                    <a:pt x="134" y="175"/>
                  </a:lnTo>
                  <a:lnTo>
                    <a:pt x="133" y="174"/>
                  </a:lnTo>
                  <a:lnTo>
                    <a:pt x="133" y="175"/>
                  </a:lnTo>
                  <a:lnTo>
                    <a:pt x="133" y="174"/>
                  </a:lnTo>
                  <a:lnTo>
                    <a:pt x="134" y="174"/>
                  </a:lnTo>
                  <a:lnTo>
                    <a:pt x="134" y="173"/>
                  </a:lnTo>
                  <a:lnTo>
                    <a:pt x="134" y="172"/>
                  </a:lnTo>
                  <a:lnTo>
                    <a:pt x="134" y="173"/>
                  </a:lnTo>
                  <a:close/>
                  <a:moveTo>
                    <a:pt x="130" y="175"/>
                  </a:moveTo>
                  <a:lnTo>
                    <a:pt x="131" y="175"/>
                  </a:lnTo>
                  <a:lnTo>
                    <a:pt x="132" y="175"/>
                  </a:lnTo>
                  <a:lnTo>
                    <a:pt x="133" y="176"/>
                  </a:lnTo>
                  <a:lnTo>
                    <a:pt x="134" y="176"/>
                  </a:lnTo>
                  <a:lnTo>
                    <a:pt x="134" y="177"/>
                  </a:lnTo>
                  <a:lnTo>
                    <a:pt x="134" y="176"/>
                  </a:lnTo>
                  <a:lnTo>
                    <a:pt x="134" y="177"/>
                  </a:lnTo>
                  <a:lnTo>
                    <a:pt x="133" y="177"/>
                  </a:lnTo>
                  <a:lnTo>
                    <a:pt x="134" y="178"/>
                  </a:lnTo>
                  <a:lnTo>
                    <a:pt x="134" y="177"/>
                  </a:lnTo>
                  <a:lnTo>
                    <a:pt x="134" y="178"/>
                  </a:lnTo>
                  <a:lnTo>
                    <a:pt x="135" y="180"/>
                  </a:lnTo>
                  <a:lnTo>
                    <a:pt x="135" y="181"/>
                  </a:lnTo>
                  <a:lnTo>
                    <a:pt x="137" y="180"/>
                  </a:lnTo>
                  <a:lnTo>
                    <a:pt x="138" y="180"/>
                  </a:lnTo>
                  <a:lnTo>
                    <a:pt x="138" y="181"/>
                  </a:lnTo>
                  <a:lnTo>
                    <a:pt x="138" y="182"/>
                  </a:lnTo>
                  <a:lnTo>
                    <a:pt x="138" y="183"/>
                  </a:lnTo>
                  <a:lnTo>
                    <a:pt x="139" y="183"/>
                  </a:lnTo>
                  <a:lnTo>
                    <a:pt x="140" y="184"/>
                  </a:lnTo>
                  <a:lnTo>
                    <a:pt x="140" y="185"/>
                  </a:lnTo>
                  <a:lnTo>
                    <a:pt x="140" y="186"/>
                  </a:lnTo>
                  <a:lnTo>
                    <a:pt x="140" y="188"/>
                  </a:lnTo>
                  <a:lnTo>
                    <a:pt x="139" y="188"/>
                  </a:lnTo>
                  <a:lnTo>
                    <a:pt x="139" y="189"/>
                  </a:lnTo>
                  <a:lnTo>
                    <a:pt x="138" y="189"/>
                  </a:lnTo>
                  <a:lnTo>
                    <a:pt x="137" y="189"/>
                  </a:lnTo>
                  <a:lnTo>
                    <a:pt x="137" y="190"/>
                  </a:lnTo>
                  <a:lnTo>
                    <a:pt x="137" y="191"/>
                  </a:lnTo>
                  <a:lnTo>
                    <a:pt x="138" y="191"/>
                  </a:lnTo>
                  <a:lnTo>
                    <a:pt x="139" y="191"/>
                  </a:lnTo>
                  <a:lnTo>
                    <a:pt x="138" y="191"/>
                  </a:lnTo>
                  <a:lnTo>
                    <a:pt x="139" y="191"/>
                  </a:lnTo>
                  <a:lnTo>
                    <a:pt x="140" y="191"/>
                  </a:lnTo>
                  <a:lnTo>
                    <a:pt x="141" y="191"/>
                  </a:lnTo>
                  <a:lnTo>
                    <a:pt x="141" y="192"/>
                  </a:lnTo>
                  <a:lnTo>
                    <a:pt x="140" y="192"/>
                  </a:lnTo>
                  <a:lnTo>
                    <a:pt x="141" y="192"/>
                  </a:lnTo>
                  <a:lnTo>
                    <a:pt x="140" y="193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2" y="196"/>
                  </a:lnTo>
                  <a:lnTo>
                    <a:pt x="142" y="197"/>
                  </a:lnTo>
                  <a:lnTo>
                    <a:pt x="141" y="197"/>
                  </a:lnTo>
                  <a:lnTo>
                    <a:pt x="142" y="198"/>
                  </a:lnTo>
                  <a:lnTo>
                    <a:pt x="141" y="198"/>
                  </a:lnTo>
                  <a:lnTo>
                    <a:pt x="141" y="199"/>
                  </a:lnTo>
                  <a:lnTo>
                    <a:pt x="141" y="200"/>
                  </a:lnTo>
                  <a:lnTo>
                    <a:pt x="141" y="201"/>
                  </a:lnTo>
                  <a:lnTo>
                    <a:pt x="141" y="202"/>
                  </a:lnTo>
                  <a:lnTo>
                    <a:pt x="142" y="202"/>
                  </a:lnTo>
                  <a:lnTo>
                    <a:pt x="142" y="203"/>
                  </a:lnTo>
                  <a:lnTo>
                    <a:pt x="143" y="203"/>
                  </a:lnTo>
                  <a:lnTo>
                    <a:pt x="143" y="205"/>
                  </a:lnTo>
                  <a:lnTo>
                    <a:pt x="143" y="206"/>
                  </a:lnTo>
                  <a:lnTo>
                    <a:pt x="143" y="207"/>
                  </a:lnTo>
                  <a:lnTo>
                    <a:pt x="145" y="207"/>
                  </a:lnTo>
                  <a:lnTo>
                    <a:pt x="143" y="207"/>
                  </a:lnTo>
                  <a:lnTo>
                    <a:pt x="143" y="208"/>
                  </a:lnTo>
                  <a:lnTo>
                    <a:pt x="143" y="209"/>
                  </a:lnTo>
                  <a:lnTo>
                    <a:pt x="145" y="210"/>
                  </a:lnTo>
                  <a:lnTo>
                    <a:pt x="143" y="210"/>
                  </a:lnTo>
                  <a:lnTo>
                    <a:pt x="143" y="211"/>
                  </a:lnTo>
                  <a:lnTo>
                    <a:pt x="142" y="213"/>
                  </a:lnTo>
                  <a:lnTo>
                    <a:pt x="142" y="214"/>
                  </a:lnTo>
                  <a:lnTo>
                    <a:pt x="141" y="214"/>
                  </a:lnTo>
                  <a:lnTo>
                    <a:pt x="141" y="215"/>
                  </a:lnTo>
                  <a:lnTo>
                    <a:pt x="140" y="214"/>
                  </a:lnTo>
                  <a:lnTo>
                    <a:pt x="140" y="215"/>
                  </a:lnTo>
                  <a:lnTo>
                    <a:pt x="139" y="215"/>
                  </a:lnTo>
                  <a:lnTo>
                    <a:pt x="139" y="216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39" y="217"/>
                  </a:lnTo>
                  <a:lnTo>
                    <a:pt x="139" y="216"/>
                  </a:lnTo>
                  <a:lnTo>
                    <a:pt x="139" y="215"/>
                  </a:lnTo>
                  <a:lnTo>
                    <a:pt x="138" y="215"/>
                  </a:lnTo>
                  <a:lnTo>
                    <a:pt x="138" y="216"/>
                  </a:lnTo>
                  <a:lnTo>
                    <a:pt x="138" y="217"/>
                  </a:lnTo>
                  <a:lnTo>
                    <a:pt x="139" y="217"/>
                  </a:lnTo>
                  <a:lnTo>
                    <a:pt x="139" y="218"/>
                  </a:lnTo>
                  <a:lnTo>
                    <a:pt x="139" y="219"/>
                  </a:lnTo>
                  <a:lnTo>
                    <a:pt x="138" y="222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4"/>
                  </a:lnTo>
                  <a:lnTo>
                    <a:pt x="137" y="223"/>
                  </a:lnTo>
                  <a:lnTo>
                    <a:pt x="137" y="222"/>
                  </a:lnTo>
                  <a:lnTo>
                    <a:pt x="137" y="219"/>
                  </a:lnTo>
                  <a:lnTo>
                    <a:pt x="137" y="218"/>
                  </a:lnTo>
                  <a:lnTo>
                    <a:pt x="137" y="217"/>
                  </a:lnTo>
                  <a:lnTo>
                    <a:pt x="137" y="216"/>
                  </a:lnTo>
                  <a:lnTo>
                    <a:pt x="135" y="216"/>
                  </a:lnTo>
                  <a:lnTo>
                    <a:pt x="134" y="215"/>
                  </a:lnTo>
                  <a:lnTo>
                    <a:pt x="134" y="214"/>
                  </a:lnTo>
                  <a:lnTo>
                    <a:pt x="133" y="213"/>
                  </a:lnTo>
                  <a:lnTo>
                    <a:pt x="133" y="211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2" y="209"/>
                  </a:lnTo>
                  <a:lnTo>
                    <a:pt x="131" y="209"/>
                  </a:lnTo>
                  <a:lnTo>
                    <a:pt x="130" y="210"/>
                  </a:lnTo>
                  <a:lnTo>
                    <a:pt x="130" y="211"/>
                  </a:lnTo>
                  <a:lnTo>
                    <a:pt x="130" y="213"/>
                  </a:lnTo>
                  <a:lnTo>
                    <a:pt x="129" y="214"/>
                  </a:lnTo>
                  <a:lnTo>
                    <a:pt x="127" y="214"/>
                  </a:lnTo>
                  <a:lnTo>
                    <a:pt x="127" y="215"/>
                  </a:lnTo>
                  <a:lnTo>
                    <a:pt x="127" y="216"/>
                  </a:lnTo>
                  <a:lnTo>
                    <a:pt x="126" y="216"/>
                  </a:lnTo>
                  <a:lnTo>
                    <a:pt x="126" y="217"/>
                  </a:lnTo>
                  <a:lnTo>
                    <a:pt x="125" y="217"/>
                  </a:lnTo>
                  <a:lnTo>
                    <a:pt x="125" y="218"/>
                  </a:lnTo>
                  <a:lnTo>
                    <a:pt x="125" y="219"/>
                  </a:lnTo>
                  <a:lnTo>
                    <a:pt x="126" y="219"/>
                  </a:lnTo>
                  <a:lnTo>
                    <a:pt x="126" y="221"/>
                  </a:lnTo>
                  <a:lnTo>
                    <a:pt x="126" y="219"/>
                  </a:lnTo>
                  <a:lnTo>
                    <a:pt x="126" y="221"/>
                  </a:lnTo>
                  <a:lnTo>
                    <a:pt x="127" y="221"/>
                  </a:lnTo>
                  <a:lnTo>
                    <a:pt x="127" y="222"/>
                  </a:lnTo>
                  <a:lnTo>
                    <a:pt x="129" y="222"/>
                  </a:lnTo>
                  <a:lnTo>
                    <a:pt x="129" y="223"/>
                  </a:lnTo>
                  <a:lnTo>
                    <a:pt x="130" y="224"/>
                  </a:lnTo>
                  <a:lnTo>
                    <a:pt x="130" y="225"/>
                  </a:lnTo>
                  <a:lnTo>
                    <a:pt x="131" y="227"/>
                  </a:lnTo>
                  <a:lnTo>
                    <a:pt x="131" y="228"/>
                  </a:lnTo>
                  <a:lnTo>
                    <a:pt x="130" y="228"/>
                  </a:lnTo>
                  <a:lnTo>
                    <a:pt x="131" y="228"/>
                  </a:lnTo>
                  <a:lnTo>
                    <a:pt x="130" y="228"/>
                  </a:lnTo>
                  <a:lnTo>
                    <a:pt x="130" y="230"/>
                  </a:lnTo>
                  <a:lnTo>
                    <a:pt x="129" y="231"/>
                  </a:lnTo>
                  <a:lnTo>
                    <a:pt x="127" y="233"/>
                  </a:lnTo>
                  <a:lnTo>
                    <a:pt x="126" y="235"/>
                  </a:lnTo>
                  <a:lnTo>
                    <a:pt x="125" y="235"/>
                  </a:lnTo>
                  <a:lnTo>
                    <a:pt x="124" y="235"/>
                  </a:lnTo>
                  <a:lnTo>
                    <a:pt x="124" y="234"/>
                  </a:lnTo>
                  <a:lnTo>
                    <a:pt x="124" y="233"/>
                  </a:lnTo>
                  <a:lnTo>
                    <a:pt x="123" y="233"/>
                  </a:lnTo>
                  <a:lnTo>
                    <a:pt x="123" y="232"/>
                  </a:lnTo>
                  <a:lnTo>
                    <a:pt x="123" y="231"/>
                  </a:lnTo>
                  <a:lnTo>
                    <a:pt x="124" y="230"/>
                  </a:lnTo>
                  <a:lnTo>
                    <a:pt x="124" y="228"/>
                  </a:lnTo>
                  <a:lnTo>
                    <a:pt x="124" y="227"/>
                  </a:lnTo>
                  <a:lnTo>
                    <a:pt x="123" y="227"/>
                  </a:lnTo>
                  <a:lnTo>
                    <a:pt x="122" y="227"/>
                  </a:lnTo>
                  <a:lnTo>
                    <a:pt x="122" y="228"/>
                  </a:lnTo>
                  <a:lnTo>
                    <a:pt x="122" y="230"/>
                  </a:lnTo>
                  <a:lnTo>
                    <a:pt x="122" y="231"/>
                  </a:lnTo>
                  <a:lnTo>
                    <a:pt x="121" y="231"/>
                  </a:lnTo>
                  <a:lnTo>
                    <a:pt x="120" y="231"/>
                  </a:lnTo>
                  <a:lnTo>
                    <a:pt x="117" y="231"/>
                  </a:lnTo>
                  <a:lnTo>
                    <a:pt x="116" y="230"/>
                  </a:lnTo>
                  <a:lnTo>
                    <a:pt x="115" y="230"/>
                  </a:lnTo>
                  <a:lnTo>
                    <a:pt x="114" y="230"/>
                  </a:lnTo>
                  <a:lnTo>
                    <a:pt x="114" y="228"/>
                  </a:lnTo>
                  <a:lnTo>
                    <a:pt x="112" y="227"/>
                  </a:lnTo>
                  <a:lnTo>
                    <a:pt x="110" y="227"/>
                  </a:lnTo>
                  <a:lnTo>
                    <a:pt x="108" y="226"/>
                  </a:lnTo>
                  <a:lnTo>
                    <a:pt x="108" y="225"/>
                  </a:lnTo>
                  <a:lnTo>
                    <a:pt x="107" y="225"/>
                  </a:lnTo>
                  <a:lnTo>
                    <a:pt x="106" y="224"/>
                  </a:lnTo>
                  <a:lnTo>
                    <a:pt x="106" y="223"/>
                  </a:lnTo>
                  <a:lnTo>
                    <a:pt x="106" y="222"/>
                  </a:lnTo>
                  <a:lnTo>
                    <a:pt x="106" y="221"/>
                  </a:lnTo>
                  <a:lnTo>
                    <a:pt x="106" y="219"/>
                  </a:lnTo>
                  <a:lnTo>
                    <a:pt x="106" y="218"/>
                  </a:lnTo>
                  <a:lnTo>
                    <a:pt x="106" y="217"/>
                  </a:lnTo>
                  <a:lnTo>
                    <a:pt x="105" y="217"/>
                  </a:lnTo>
                  <a:lnTo>
                    <a:pt x="105" y="216"/>
                  </a:lnTo>
                  <a:lnTo>
                    <a:pt x="105" y="215"/>
                  </a:lnTo>
                  <a:lnTo>
                    <a:pt x="105" y="214"/>
                  </a:lnTo>
                  <a:lnTo>
                    <a:pt x="106" y="213"/>
                  </a:lnTo>
                  <a:lnTo>
                    <a:pt x="106" y="211"/>
                  </a:lnTo>
                  <a:lnTo>
                    <a:pt x="107" y="211"/>
                  </a:lnTo>
                  <a:lnTo>
                    <a:pt x="107" y="210"/>
                  </a:lnTo>
                  <a:lnTo>
                    <a:pt x="108" y="210"/>
                  </a:lnTo>
                  <a:lnTo>
                    <a:pt x="108" y="209"/>
                  </a:lnTo>
                  <a:lnTo>
                    <a:pt x="108" y="208"/>
                  </a:lnTo>
                  <a:lnTo>
                    <a:pt x="107" y="208"/>
                  </a:lnTo>
                  <a:lnTo>
                    <a:pt x="107" y="207"/>
                  </a:lnTo>
                  <a:lnTo>
                    <a:pt x="106" y="206"/>
                  </a:lnTo>
                  <a:lnTo>
                    <a:pt x="106" y="205"/>
                  </a:lnTo>
                  <a:lnTo>
                    <a:pt x="105" y="205"/>
                  </a:lnTo>
                  <a:lnTo>
                    <a:pt x="105" y="203"/>
                  </a:lnTo>
                  <a:lnTo>
                    <a:pt x="104" y="203"/>
                  </a:lnTo>
                  <a:lnTo>
                    <a:pt x="103" y="203"/>
                  </a:lnTo>
                  <a:lnTo>
                    <a:pt x="101" y="203"/>
                  </a:lnTo>
                  <a:lnTo>
                    <a:pt x="101" y="202"/>
                  </a:lnTo>
                  <a:lnTo>
                    <a:pt x="100" y="202"/>
                  </a:lnTo>
                  <a:lnTo>
                    <a:pt x="100" y="201"/>
                  </a:lnTo>
                  <a:lnTo>
                    <a:pt x="99" y="201"/>
                  </a:lnTo>
                  <a:lnTo>
                    <a:pt x="98" y="201"/>
                  </a:lnTo>
                  <a:lnTo>
                    <a:pt x="97" y="201"/>
                  </a:lnTo>
                  <a:lnTo>
                    <a:pt x="97" y="202"/>
                  </a:lnTo>
                  <a:lnTo>
                    <a:pt x="98" y="203"/>
                  </a:lnTo>
                  <a:lnTo>
                    <a:pt x="97" y="203"/>
                  </a:lnTo>
                  <a:lnTo>
                    <a:pt x="97" y="205"/>
                  </a:lnTo>
                  <a:lnTo>
                    <a:pt x="96" y="205"/>
                  </a:lnTo>
                  <a:lnTo>
                    <a:pt x="96" y="206"/>
                  </a:lnTo>
                  <a:lnTo>
                    <a:pt x="96" y="205"/>
                  </a:lnTo>
                  <a:lnTo>
                    <a:pt x="96" y="206"/>
                  </a:lnTo>
                  <a:lnTo>
                    <a:pt x="96" y="207"/>
                  </a:lnTo>
                  <a:lnTo>
                    <a:pt x="97" y="207"/>
                  </a:lnTo>
                  <a:lnTo>
                    <a:pt x="97" y="208"/>
                  </a:lnTo>
                  <a:lnTo>
                    <a:pt x="96" y="208"/>
                  </a:lnTo>
                  <a:lnTo>
                    <a:pt x="95" y="207"/>
                  </a:lnTo>
                  <a:lnTo>
                    <a:pt x="95" y="206"/>
                  </a:lnTo>
                  <a:lnTo>
                    <a:pt x="93" y="206"/>
                  </a:lnTo>
                  <a:lnTo>
                    <a:pt x="93" y="207"/>
                  </a:lnTo>
                  <a:lnTo>
                    <a:pt x="92" y="207"/>
                  </a:lnTo>
                  <a:lnTo>
                    <a:pt x="92" y="206"/>
                  </a:lnTo>
                  <a:lnTo>
                    <a:pt x="92" y="205"/>
                  </a:lnTo>
                  <a:lnTo>
                    <a:pt x="93" y="205"/>
                  </a:lnTo>
                  <a:lnTo>
                    <a:pt x="92" y="205"/>
                  </a:lnTo>
                  <a:lnTo>
                    <a:pt x="92" y="203"/>
                  </a:lnTo>
                  <a:lnTo>
                    <a:pt x="92" y="202"/>
                  </a:lnTo>
                  <a:lnTo>
                    <a:pt x="91" y="203"/>
                  </a:lnTo>
                  <a:lnTo>
                    <a:pt x="91" y="205"/>
                  </a:lnTo>
                  <a:lnTo>
                    <a:pt x="90" y="205"/>
                  </a:lnTo>
                  <a:lnTo>
                    <a:pt x="91" y="205"/>
                  </a:lnTo>
                  <a:lnTo>
                    <a:pt x="91" y="206"/>
                  </a:lnTo>
                  <a:lnTo>
                    <a:pt x="90" y="206"/>
                  </a:lnTo>
                  <a:lnTo>
                    <a:pt x="90" y="207"/>
                  </a:lnTo>
                  <a:lnTo>
                    <a:pt x="89" y="207"/>
                  </a:lnTo>
                  <a:lnTo>
                    <a:pt x="89" y="206"/>
                  </a:lnTo>
                  <a:lnTo>
                    <a:pt x="88" y="206"/>
                  </a:lnTo>
                  <a:lnTo>
                    <a:pt x="88" y="207"/>
                  </a:lnTo>
                  <a:lnTo>
                    <a:pt x="87" y="207"/>
                  </a:lnTo>
                  <a:lnTo>
                    <a:pt x="87" y="206"/>
                  </a:lnTo>
                  <a:lnTo>
                    <a:pt x="88" y="206"/>
                  </a:lnTo>
                  <a:lnTo>
                    <a:pt x="88" y="205"/>
                  </a:lnTo>
                  <a:lnTo>
                    <a:pt x="87" y="205"/>
                  </a:lnTo>
                  <a:lnTo>
                    <a:pt x="87" y="203"/>
                  </a:lnTo>
                  <a:lnTo>
                    <a:pt x="88" y="203"/>
                  </a:lnTo>
                  <a:lnTo>
                    <a:pt x="88" y="202"/>
                  </a:lnTo>
                  <a:lnTo>
                    <a:pt x="87" y="202"/>
                  </a:lnTo>
                  <a:lnTo>
                    <a:pt x="86" y="202"/>
                  </a:lnTo>
                  <a:lnTo>
                    <a:pt x="84" y="202"/>
                  </a:lnTo>
                  <a:lnTo>
                    <a:pt x="83" y="203"/>
                  </a:lnTo>
                  <a:lnTo>
                    <a:pt x="82" y="203"/>
                  </a:lnTo>
                  <a:lnTo>
                    <a:pt x="82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06"/>
                  </a:lnTo>
                  <a:lnTo>
                    <a:pt x="81" y="206"/>
                  </a:lnTo>
                  <a:lnTo>
                    <a:pt x="81" y="207"/>
                  </a:lnTo>
                  <a:lnTo>
                    <a:pt x="80" y="207"/>
                  </a:lnTo>
                  <a:lnTo>
                    <a:pt x="81" y="208"/>
                  </a:lnTo>
                  <a:lnTo>
                    <a:pt x="80" y="209"/>
                  </a:lnTo>
                  <a:lnTo>
                    <a:pt x="79" y="210"/>
                  </a:lnTo>
                  <a:lnTo>
                    <a:pt x="79" y="211"/>
                  </a:lnTo>
                  <a:lnTo>
                    <a:pt x="79" y="213"/>
                  </a:lnTo>
                  <a:lnTo>
                    <a:pt x="79" y="214"/>
                  </a:lnTo>
                  <a:lnTo>
                    <a:pt x="78" y="215"/>
                  </a:lnTo>
                  <a:lnTo>
                    <a:pt x="78" y="216"/>
                  </a:lnTo>
                  <a:lnTo>
                    <a:pt x="76" y="216"/>
                  </a:lnTo>
                  <a:lnTo>
                    <a:pt x="75" y="215"/>
                  </a:lnTo>
                  <a:lnTo>
                    <a:pt x="74" y="215"/>
                  </a:lnTo>
                  <a:lnTo>
                    <a:pt x="74" y="213"/>
                  </a:lnTo>
                  <a:lnTo>
                    <a:pt x="74" y="211"/>
                  </a:lnTo>
                  <a:lnTo>
                    <a:pt x="74" y="210"/>
                  </a:lnTo>
                  <a:lnTo>
                    <a:pt x="75" y="210"/>
                  </a:lnTo>
                  <a:lnTo>
                    <a:pt x="75" y="209"/>
                  </a:lnTo>
                  <a:lnTo>
                    <a:pt x="76" y="209"/>
                  </a:lnTo>
                  <a:lnTo>
                    <a:pt x="75" y="209"/>
                  </a:lnTo>
                  <a:lnTo>
                    <a:pt x="75" y="208"/>
                  </a:lnTo>
                  <a:lnTo>
                    <a:pt x="76" y="208"/>
                  </a:lnTo>
                  <a:lnTo>
                    <a:pt x="76" y="207"/>
                  </a:lnTo>
                  <a:lnTo>
                    <a:pt x="76" y="206"/>
                  </a:lnTo>
                  <a:lnTo>
                    <a:pt x="78" y="206"/>
                  </a:lnTo>
                  <a:lnTo>
                    <a:pt x="78" y="205"/>
                  </a:lnTo>
                  <a:lnTo>
                    <a:pt x="76" y="205"/>
                  </a:lnTo>
                  <a:lnTo>
                    <a:pt x="78" y="205"/>
                  </a:lnTo>
                  <a:lnTo>
                    <a:pt x="78" y="203"/>
                  </a:lnTo>
                  <a:lnTo>
                    <a:pt x="76" y="203"/>
                  </a:lnTo>
                  <a:lnTo>
                    <a:pt x="76" y="202"/>
                  </a:lnTo>
                  <a:lnTo>
                    <a:pt x="78" y="201"/>
                  </a:lnTo>
                  <a:lnTo>
                    <a:pt x="79" y="200"/>
                  </a:lnTo>
                  <a:lnTo>
                    <a:pt x="79" y="199"/>
                  </a:lnTo>
                  <a:lnTo>
                    <a:pt x="80" y="199"/>
                  </a:lnTo>
                  <a:lnTo>
                    <a:pt x="81" y="198"/>
                  </a:lnTo>
                  <a:lnTo>
                    <a:pt x="82" y="198"/>
                  </a:lnTo>
                  <a:lnTo>
                    <a:pt x="83" y="198"/>
                  </a:lnTo>
                  <a:lnTo>
                    <a:pt x="84" y="198"/>
                  </a:lnTo>
                  <a:lnTo>
                    <a:pt x="84" y="197"/>
                  </a:lnTo>
                  <a:lnTo>
                    <a:pt x="86" y="197"/>
                  </a:lnTo>
                  <a:lnTo>
                    <a:pt x="87" y="197"/>
                  </a:lnTo>
                  <a:lnTo>
                    <a:pt x="88" y="197"/>
                  </a:lnTo>
                  <a:lnTo>
                    <a:pt x="89" y="197"/>
                  </a:lnTo>
                  <a:lnTo>
                    <a:pt x="90" y="196"/>
                  </a:lnTo>
                  <a:lnTo>
                    <a:pt x="90" y="194"/>
                  </a:lnTo>
                  <a:lnTo>
                    <a:pt x="90" y="193"/>
                  </a:lnTo>
                  <a:lnTo>
                    <a:pt x="90" y="192"/>
                  </a:lnTo>
                  <a:lnTo>
                    <a:pt x="91" y="191"/>
                  </a:lnTo>
                  <a:lnTo>
                    <a:pt x="92" y="191"/>
                  </a:lnTo>
                  <a:lnTo>
                    <a:pt x="93" y="191"/>
                  </a:lnTo>
                  <a:lnTo>
                    <a:pt x="95" y="191"/>
                  </a:lnTo>
                  <a:lnTo>
                    <a:pt x="96" y="190"/>
                  </a:lnTo>
                  <a:lnTo>
                    <a:pt x="97" y="190"/>
                  </a:lnTo>
                  <a:lnTo>
                    <a:pt x="97" y="189"/>
                  </a:lnTo>
                  <a:lnTo>
                    <a:pt x="96" y="189"/>
                  </a:lnTo>
                  <a:lnTo>
                    <a:pt x="96" y="188"/>
                  </a:lnTo>
                  <a:lnTo>
                    <a:pt x="97" y="188"/>
                  </a:lnTo>
                  <a:lnTo>
                    <a:pt x="97" y="189"/>
                  </a:lnTo>
                  <a:lnTo>
                    <a:pt x="98" y="189"/>
                  </a:lnTo>
                  <a:lnTo>
                    <a:pt x="98" y="190"/>
                  </a:lnTo>
                  <a:lnTo>
                    <a:pt x="99" y="190"/>
                  </a:lnTo>
                  <a:lnTo>
                    <a:pt x="99" y="189"/>
                  </a:lnTo>
                  <a:lnTo>
                    <a:pt x="100" y="190"/>
                  </a:lnTo>
                  <a:lnTo>
                    <a:pt x="101" y="190"/>
                  </a:lnTo>
                  <a:lnTo>
                    <a:pt x="101" y="191"/>
                  </a:lnTo>
                  <a:lnTo>
                    <a:pt x="103" y="192"/>
                  </a:lnTo>
                  <a:lnTo>
                    <a:pt x="103" y="193"/>
                  </a:lnTo>
                  <a:lnTo>
                    <a:pt x="103" y="196"/>
                  </a:lnTo>
                  <a:lnTo>
                    <a:pt x="104" y="197"/>
                  </a:lnTo>
                  <a:lnTo>
                    <a:pt x="101" y="198"/>
                  </a:lnTo>
                  <a:lnTo>
                    <a:pt x="100" y="198"/>
                  </a:lnTo>
                  <a:lnTo>
                    <a:pt x="100" y="199"/>
                  </a:lnTo>
                  <a:lnTo>
                    <a:pt x="101" y="199"/>
                  </a:lnTo>
                  <a:lnTo>
                    <a:pt x="104" y="198"/>
                  </a:lnTo>
                  <a:lnTo>
                    <a:pt x="104" y="197"/>
                  </a:lnTo>
                  <a:lnTo>
                    <a:pt x="105" y="197"/>
                  </a:lnTo>
                  <a:lnTo>
                    <a:pt x="106" y="196"/>
                  </a:lnTo>
                  <a:lnTo>
                    <a:pt x="107" y="196"/>
                  </a:lnTo>
                  <a:lnTo>
                    <a:pt x="108" y="196"/>
                  </a:lnTo>
                  <a:lnTo>
                    <a:pt x="109" y="196"/>
                  </a:lnTo>
                  <a:lnTo>
                    <a:pt x="109" y="194"/>
                  </a:lnTo>
                  <a:lnTo>
                    <a:pt x="109" y="193"/>
                  </a:lnTo>
                  <a:lnTo>
                    <a:pt x="109" y="192"/>
                  </a:lnTo>
                  <a:lnTo>
                    <a:pt x="109" y="191"/>
                  </a:lnTo>
                  <a:lnTo>
                    <a:pt x="110" y="191"/>
                  </a:lnTo>
                  <a:lnTo>
                    <a:pt x="110" y="190"/>
                  </a:lnTo>
                  <a:lnTo>
                    <a:pt x="112" y="190"/>
                  </a:lnTo>
                  <a:lnTo>
                    <a:pt x="113" y="190"/>
                  </a:lnTo>
                  <a:lnTo>
                    <a:pt x="113" y="191"/>
                  </a:lnTo>
                  <a:lnTo>
                    <a:pt x="114" y="191"/>
                  </a:lnTo>
                  <a:lnTo>
                    <a:pt x="115" y="191"/>
                  </a:lnTo>
                  <a:lnTo>
                    <a:pt x="115" y="192"/>
                  </a:lnTo>
                  <a:lnTo>
                    <a:pt x="116" y="192"/>
                  </a:lnTo>
                  <a:lnTo>
                    <a:pt x="116" y="191"/>
                  </a:lnTo>
                  <a:lnTo>
                    <a:pt x="116" y="190"/>
                  </a:lnTo>
                  <a:lnTo>
                    <a:pt x="116" y="189"/>
                  </a:lnTo>
                  <a:lnTo>
                    <a:pt x="116" y="188"/>
                  </a:lnTo>
                  <a:lnTo>
                    <a:pt x="117" y="188"/>
                  </a:lnTo>
                  <a:lnTo>
                    <a:pt x="116" y="188"/>
                  </a:lnTo>
                  <a:lnTo>
                    <a:pt x="117" y="186"/>
                  </a:lnTo>
                  <a:lnTo>
                    <a:pt x="117" y="185"/>
                  </a:lnTo>
                  <a:lnTo>
                    <a:pt x="116" y="184"/>
                  </a:lnTo>
                  <a:lnTo>
                    <a:pt x="117" y="184"/>
                  </a:lnTo>
                  <a:lnTo>
                    <a:pt x="117" y="183"/>
                  </a:lnTo>
                  <a:lnTo>
                    <a:pt x="117" y="184"/>
                  </a:lnTo>
                  <a:lnTo>
                    <a:pt x="118" y="184"/>
                  </a:lnTo>
                  <a:lnTo>
                    <a:pt x="120" y="184"/>
                  </a:lnTo>
                  <a:lnTo>
                    <a:pt x="121" y="185"/>
                  </a:lnTo>
                  <a:lnTo>
                    <a:pt x="122" y="186"/>
                  </a:lnTo>
                  <a:lnTo>
                    <a:pt x="123" y="186"/>
                  </a:lnTo>
                  <a:lnTo>
                    <a:pt x="123" y="185"/>
                  </a:lnTo>
                  <a:lnTo>
                    <a:pt x="123" y="184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4"/>
                  </a:lnTo>
                  <a:lnTo>
                    <a:pt x="125" y="184"/>
                  </a:lnTo>
                  <a:lnTo>
                    <a:pt x="126" y="184"/>
                  </a:lnTo>
                  <a:lnTo>
                    <a:pt x="127" y="183"/>
                  </a:lnTo>
                  <a:lnTo>
                    <a:pt x="127" y="181"/>
                  </a:lnTo>
                  <a:lnTo>
                    <a:pt x="127" y="180"/>
                  </a:lnTo>
                  <a:lnTo>
                    <a:pt x="127" y="178"/>
                  </a:lnTo>
                  <a:lnTo>
                    <a:pt x="127" y="177"/>
                  </a:lnTo>
                  <a:lnTo>
                    <a:pt x="126" y="177"/>
                  </a:lnTo>
                  <a:lnTo>
                    <a:pt x="126" y="176"/>
                  </a:lnTo>
                  <a:lnTo>
                    <a:pt x="126" y="175"/>
                  </a:lnTo>
                  <a:lnTo>
                    <a:pt x="126" y="174"/>
                  </a:lnTo>
                  <a:lnTo>
                    <a:pt x="126" y="173"/>
                  </a:lnTo>
                  <a:lnTo>
                    <a:pt x="126" y="172"/>
                  </a:lnTo>
                  <a:lnTo>
                    <a:pt x="127" y="172"/>
                  </a:lnTo>
                  <a:lnTo>
                    <a:pt x="129" y="173"/>
                  </a:lnTo>
                  <a:lnTo>
                    <a:pt x="129" y="174"/>
                  </a:lnTo>
                  <a:lnTo>
                    <a:pt x="130" y="174"/>
                  </a:lnTo>
                  <a:lnTo>
                    <a:pt x="130" y="175"/>
                  </a:lnTo>
                  <a:close/>
                  <a:moveTo>
                    <a:pt x="137" y="171"/>
                  </a:moveTo>
                  <a:lnTo>
                    <a:pt x="138" y="171"/>
                  </a:lnTo>
                  <a:lnTo>
                    <a:pt x="138" y="172"/>
                  </a:lnTo>
                  <a:lnTo>
                    <a:pt x="137" y="172"/>
                  </a:lnTo>
                  <a:lnTo>
                    <a:pt x="137" y="173"/>
                  </a:lnTo>
                  <a:lnTo>
                    <a:pt x="135" y="172"/>
                  </a:lnTo>
                  <a:lnTo>
                    <a:pt x="135" y="173"/>
                  </a:lnTo>
                  <a:lnTo>
                    <a:pt x="135" y="172"/>
                  </a:lnTo>
                  <a:lnTo>
                    <a:pt x="134" y="172"/>
                  </a:lnTo>
                  <a:lnTo>
                    <a:pt x="134" y="171"/>
                  </a:lnTo>
                  <a:lnTo>
                    <a:pt x="135" y="171"/>
                  </a:lnTo>
                  <a:lnTo>
                    <a:pt x="134" y="171"/>
                  </a:lnTo>
                  <a:lnTo>
                    <a:pt x="135" y="168"/>
                  </a:lnTo>
                  <a:lnTo>
                    <a:pt x="137" y="168"/>
                  </a:lnTo>
                  <a:lnTo>
                    <a:pt x="137" y="169"/>
                  </a:lnTo>
                  <a:lnTo>
                    <a:pt x="137" y="171"/>
                  </a:lnTo>
                  <a:close/>
                  <a:moveTo>
                    <a:pt x="114" y="166"/>
                  </a:moveTo>
                  <a:lnTo>
                    <a:pt x="114" y="167"/>
                  </a:lnTo>
                  <a:lnTo>
                    <a:pt x="113" y="167"/>
                  </a:lnTo>
                  <a:lnTo>
                    <a:pt x="113" y="168"/>
                  </a:lnTo>
                  <a:lnTo>
                    <a:pt x="113" y="167"/>
                  </a:lnTo>
                  <a:lnTo>
                    <a:pt x="114" y="167"/>
                  </a:lnTo>
                  <a:lnTo>
                    <a:pt x="114" y="166"/>
                  </a:lnTo>
                  <a:close/>
                  <a:moveTo>
                    <a:pt x="110" y="166"/>
                  </a:moveTo>
                  <a:lnTo>
                    <a:pt x="110" y="167"/>
                  </a:lnTo>
                  <a:lnTo>
                    <a:pt x="110" y="166"/>
                  </a:lnTo>
                  <a:lnTo>
                    <a:pt x="110" y="167"/>
                  </a:lnTo>
                  <a:lnTo>
                    <a:pt x="112" y="167"/>
                  </a:lnTo>
                  <a:lnTo>
                    <a:pt x="113" y="168"/>
                  </a:lnTo>
                  <a:lnTo>
                    <a:pt x="113" y="167"/>
                  </a:lnTo>
                  <a:lnTo>
                    <a:pt x="113" y="168"/>
                  </a:lnTo>
                  <a:lnTo>
                    <a:pt x="114" y="168"/>
                  </a:lnTo>
                  <a:lnTo>
                    <a:pt x="114" y="169"/>
                  </a:lnTo>
                  <a:lnTo>
                    <a:pt x="114" y="171"/>
                  </a:lnTo>
                  <a:lnTo>
                    <a:pt x="113" y="171"/>
                  </a:lnTo>
                  <a:lnTo>
                    <a:pt x="114" y="171"/>
                  </a:lnTo>
                  <a:lnTo>
                    <a:pt x="114" y="172"/>
                  </a:lnTo>
                  <a:lnTo>
                    <a:pt x="114" y="173"/>
                  </a:lnTo>
                  <a:lnTo>
                    <a:pt x="113" y="173"/>
                  </a:lnTo>
                  <a:lnTo>
                    <a:pt x="113" y="172"/>
                  </a:lnTo>
                  <a:lnTo>
                    <a:pt x="113" y="173"/>
                  </a:lnTo>
                  <a:lnTo>
                    <a:pt x="112" y="173"/>
                  </a:lnTo>
                  <a:lnTo>
                    <a:pt x="112" y="174"/>
                  </a:lnTo>
                  <a:lnTo>
                    <a:pt x="110" y="174"/>
                  </a:lnTo>
                  <a:lnTo>
                    <a:pt x="109" y="175"/>
                  </a:lnTo>
                  <a:lnTo>
                    <a:pt x="108" y="175"/>
                  </a:lnTo>
                  <a:lnTo>
                    <a:pt x="106" y="175"/>
                  </a:lnTo>
                  <a:lnTo>
                    <a:pt x="104" y="174"/>
                  </a:lnTo>
                  <a:lnTo>
                    <a:pt x="103" y="174"/>
                  </a:lnTo>
                  <a:lnTo>
                    <a:pt x="104" y="173"/>
                  </a:lnTo>
                  <a:lnTo>
                    <a:pt x="103" y="173"/>
                  </a:lnTo>
                  <a:lnTo>
                    <a:pt x="103" y="172"/>
                  </a:lnTo>
                  <a:lnTo>
                    <a:pt x="103" y="171"/>
                  </a:lnTo>
                  <a:lnTo>
                    <a:pt x="104" y="171"/>
                  </a:lnTo>
                  <a:lnTo>
                    <a:pt x="104" y="169"/>
                  </a:lnTo>
                  <a:lnTo>
                    <a:pt x="104" y="171"/>
                  </a:lnTo>
                  <a:lnTo>
                    <a:pt x="104" y="169"/>
                  </a:lnTo>
                  <a:lnTo>
                    <a:pt x="105" y="169"/>
                  </a:lnTo>
                  <a:lnTo>
                    <a:pt x="106" y="169"/>
                  </a:lnTo>
                  <a:lnTo>
                    <a:pt x="106" y="168"/>
                  </a:lnTo>
                  <a:lnTo>
                    <a:pt x="107" y="167"/>
                  </a:lnTo>
                  <a:lnTo>
                    <a:pt x="108" y="166"/>
                  </a:lnTo>
                  <a:lnTo>
                    <a:pt x="109" y="166"/>
                  </a:lnTo>
                  <a:lnTo>
                    <a:pt x="110" y="166"/>
                  </a:lnTo>
                  <a:close/>
                  <a:moveTo>
                    <a:pt x="124" y="169"/>
                  </a:moveTo>
                  <a:lnTo>
                    <a:pt x="123" y="169"/>
                  </a:lnTo>
                  <a:lnTo>
                    <a:pt x="123" y="168"/>
                  </a:lnTo>
                  <a:lnTo>
                    <a:pt x="122" y="167"/>
                  </a:lnTo>
                  <a:lnTo>
                    <a:pt x="122" y="166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4" y="168"/>
                  </a:lnTo>
                  <a:lnTo>
                    <a:pt x="124" y="169"/>
                  </a:lnTo>
                  <a:close/>
                  <a:moveTo>
                    <a:pt x="106" y="164"/>
                  </a:moveTo>
                  <a:lnTo>
                    <a:pt x="105" y="165"/>
                  </a:lnTo>
                  <a:lnTo>
                    <a:pt x="104" y="165"/>
                  </a:lnTo>
                  <a:lnTo>
                    <a:pt x="104" y="164"/>
                  </a:lnTo>
                  <a:lnTo>
                    <a:pt x="105" y="164"/>
                  </a:lnTo>
                  <a:lnTo>
                    <a:pt x="106" y="164"/>
                  </a:lnTo>
                  <a:close/>
                  <a:moveTo>
                    <a:pt x="130" y="163"/>
                  </a:moveTo>
                  <a:lnTo>
                    <a:pt x="130" y="164"/>
                  </a:lnTo>
                  <a:lnTo>
                    <a:pt x="130" y="165"/>
                  </a:lnTo>
                  <a:lnTo>
                    <a:pt x="130" y="166"/>
                  </a:lnTo>
                  <a:lnTo>
                    <a:pt x="130" y="167"/>
                  </a:lnTo>
                  <a:lnTo>
                    <a:pt x="131" y="167"/>
                  </a:lnTo>
                  <a:lnTo>
                    <a:pt x="131" y="168"/>
                  </a:lnTo>
                  <a:lnTo>
                    <a:pt x="130" y="168"/>
                  </a:lnTo>
                  <a:lnTo>
                    <a:pt x="130" y="169"/>
                  </a:lnTo>
                  <a:lnTo>
                    <a:pt x="131" y="169"/>
                  </a:lnTo>
                  <a:lnTo>
                    <a:pt x="131" y="171"/>
                  </a:lnTo>
                  <a:lnTo>
                    <a:pt x="130" y="171"/>
                  </a:lnTo>
                  <a:lnTo>
                    <a:pt x="130" y="169"/>
                  </a:lnTo>
                  <a:lnTo>
                    <a:pt x="129" y="169"/>
                  </a:lnTo>
                  <a:lnTo>
                    <a:pt x="130" y="169"/>
                  </a:lnTo>
                  <a:lnTo>
                    <a:pt x="129" y="169"/>
                  </a:lnTo>
                  <a:lnTo>
                    <a:pt x="129" y="168"/>
                  </a:lnTo>
                  <a:lnTo>
                    <a:pt x="129" y="167"/>
                  </a:lnTo>
                  <a:lnTo>
                    <a:pt x="127" y="168"/>
                  </a:lnTo>
                  <a:lnTo>
                    <a:pt x="127" y="167"/>
                  </a:lnTo>
                  <a:lnTo>
                    <a:pt x="127" y="166"/>
                  </a:lnTo>
                  <a:lnTo>
                    <a:pt x="127" y="165"/>
                  </a:lnTo>
                  <a:lnTo>
                    <a:pt x="127" y="164"/>
                  </a:lnTo>
                  <a:lnTo>
                    <a:pt x="129" y="164"/>
                  </a:lnTo>
                  <a:lnTo>
                    <a:pt x="129" y="163"/>
                  </a:lnTo>
                  <a:lnTo>
                    <a:pt x="130" y="161"/>
                  </a:lnTo>
                  <a:lnTo>
                    <a:pt x="130" y="163"/>
                  </a:lnTo>
                  <a:close/>
                  <a:moveTo>
                    <a:pt x="45" y="160"/>
                  </a:moveTo>
                  <a:lnTo>
                    <a:pt x="46" y="160"/>
                  </a:lnTo>
                  <a:lnTo>
                    <a:pt x="45" y="160"/>
                  </a:lnTo>
                  <a:lnTo>
                    <a:pt x="44" y="160"/>
                  </a:lnTo>
                  <a:lnTo>
                    <a:pt x="45" y="160"/>
                  </a:lnTo>
                  <a:lnTo>
                    <a:pt x="45" y="161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2" y="160"/>
                  </a:lnTo>
                  <a:lnTo>
                    <a:pt x="41" y="160"/>
                  </a:lnTo>
                  <a:lnTo>
                    <a:pt x="42" y="160"/>
                  </a:lnTo>
                  <a:lnTo>
                    <a:pt x="42" y="159"/>
                  </a:lnTo>
                  <a:lnTo>
                    <a:pt x="44" y="159"/>
                  </a:lnTo>
                  <a:lnTo>
                    <a:pt x="45" y="159"/>
                  </a:lnTo>
                  <a:lnTo>
                    <a:pt x="46" y="160"/>
                  </a:lnTo>
                  <a:lnTo>
                    <a:pt x="45" y="160"/>
                  </a:lnTo>
                  <a:close/>
                  <a:moveTo>
                    <a:pt x="110" y="159"/>
                  </a:moveTo>
                  <a:lnTo>
                    <a:pt x="109" y="159"/>
                  </a:lnTo>
                  <a:lnTo>
                    <a:pt x="109" y="158"/>
                  </a:lnTo>
                  <a:lnTo>
                    <a:pt x="110" y="158"/>
                  </a:lnTo>
                  <a:lnTo>
                    <a:pt x="110" y="159"/>
                  </a:lnTo>
                  <a:close/>
                  <a:moveTo>
                    <a:pt x="113" y="159"/>
                  </a:moveTo>
                  <a:lnTo>
                    <a:pt x="112" y="159"/>
                  </a:lnTo>
                  <a:lnTo>
                    <a:pt x="112" y="158"/>
                  </a:lnTo>
                  <a:lnTo>
                    <a:pt x="113" y="158"/>
                  </a:lnTo>
                  <a:lnTo>
                    <a:pt x="113" y="159"/>
                  </a:lnTo>
                  <a:close/>
                  <a:moveTo>
                    <a:pt x="86" y="160"/>
                  </a:moveTo>
                  <a:lnTo>
                    <a:pt x="86" y="161"/>
                  </a:lnTo>
                  <a:lnTo>
                    <a:pt x="84" y="161"/>
                  </a:lnTo>
                  <a:lnTo>
                    <a:pt x="84" y="163"/>
                  </a:lnTo>
                  <a:lnTo>
                    <a:pt x="84" y="161"/>
                  </a:lnTo>
                  <a:lnTo>
                    <a:pt x="83" y="161"/>
                  </a:lnTo>
                  <a:lnTo>
                    <a:pt x="83" y="163"/>
                  </a:lnTo>
                  <a:lnTo>
                    <a:pt x="83" y="161"/>
                  </a:lnTo>
                  <a:lnTo>
                    <a:pt x="82" y="161"/>
                  </a:lnTo>
                  <a:lnTo>
                    <a:pt x="83" y="161"/>
                  </a:lnTo>
                  <a:lnTo>
                    <a:pt x="83" y="160"/>
                  </a:lnTo>
                  <a:lnTo>
                    <a:pt x="83" y="159"/>
                  </a:lnTo>
                  <a:lnTo>
                    <a:pt x="83" y="158"/>
                  </a:lnTo>
                  <a:lnTo>
                    <a:pt x="84" y="158"/>
                  </a:lnTo>
                  <a:lnTo>
                    <a:pt x="86" y="157"/>
                  </a:lnTo>
                  <a:lnTo>
                    <a:pt x="86" y="158"/>
                  </a:lnTo>
                  <a:lnTo>
                    <a:pt x="87" y="158"/>
                  </a:lnTo>
                  <a:lnTo>
                    <a:pt x="87" y="159"/>
                  </a:lnTo>
                  <a:lnTo>
                    <a:pt x="86" y="160"/>
                  </a:lnTo>
                  <a:close/>
                  <a:moveTo>
                    <a:pt x="131" y="157"/>
                  </a:moveTo>
                  <a:lnTo>
                    <a:pt x="132" y="157"/>
                  </a:lnTo>
                  <a:lnTo>
                    <a:pt x="132" y="158"/>
                  </a:lnTo>
                  <a:lnTo>
                    <a:pt x="131" y="158"/>
                  </a:lnTo>
                  <a:lnTo>
                    <a:pt x="131" y="157"/>
                  </a:lnTo>
                  <a:lnTo>
                    <a:pt x="130" y="157"/>
                  </a:lnTo>
                  <a:lnTo>
                    <a:pt x="131" y="156"/>
                  </a:lnTo>
                  <a:lnTo>
                    <a:pt x="131" y="157"/>
                  </a:lnTo>
                  <a:close/>
                  <a:moveTo>
                    <a:pt x="62" y="156"/>
                  </a:moveTo>
                  <a:lnTo>
                    <a:pt x="61" y="156"/>
                  </a:lnTo>
                  <a:lnTo>
                    <a:pt x="62" y="155"/>
                  </a:lnTo>
                  <a:lnTo>
                    <a:pt x="62" y="156"/>
                  </a:lnTo>
                  <a:close/>
                  <a:moveTo>
                    <a:pt x="95" y="154"/>
                  </a:moveTo>
                  <a:lnTo>
                    <a:pt x="95" y="155"/>
                  </a:lnTo>
                  <a:lnTo>
                    <a:pt x="96" y="155"/>
                  </a:lnTo>
                  <a:lnTo>
                    <a:pt x="97" y="155"/>
                  </a:lnTo>
                  <a:lnTo>
                    <a:pt x="98" y="155"/>
                  </a:lnTo>
                  <a:lnTo>
                    <a:pt x="98" y="156"/>
                  </a:lnTo>
                  <a:lnTo>
                    <a:pt x="99" y="156"/>
                  </a:lnTo>
                  <a:lnTo>
                    <a:pt x="99" y="157"/>
                  </a:lnTo>
                  <a:lnTo>
                    <a:pt x="98" y="157"/>
                  </a:lnTo>
                  <a:lnTo>
                    <a:pt x="98" y="158"/>
                  </a:lnTo>
                  <a:lnTo>
                    <a:pt x="97" y="160"/>
                  </a:lnTo>
                  <a:lnTo>
                    <a:pt x="96" y="163"/>
                  </a:lnTo>
                  <a:lnTo>
                    <a:pt x="96" y="164"/>
                  </a:lnTo>
                  <a:lnTo>
                    <a:pt x="96" y="165"/>
                  </a:lnTo>
                  <a:lnTo>
                    <a:pt x="95" y="165"/>
                  </a:lnTo>
                  <a:lnTo>
                    <a:pt x="95" y="166"/>
                  </a:lnTo>
                  <a:lnTo>
                    <a:pt x="95" y="167"/>
                  </a:lnTo>
                  <a:lnTo>
                    <a:pt x="93" y="168"/>
                  </a:lnTo>
                  <a:lnTo>
                    <a:pt x="93" y="169"/>
                  </a:lnTo>
                  <a:lnTo>
                    <a:pt x="92" y="171"/>
                  </a:lnTo>
                  <a:lnTo>
                    <a:pt x="92" y="173"/>
                  </a:lnTo>
                  <a:lnTo>
                    <a:pt x="92" y="174"/>
                  </a:lnTo>
                  <a:lnTo>
                    <a:pt x="92" y="175"/>
                  </a:lnTo>
                  <a:lnTo>
                    <a:pt x="92" y="176"/>
                  </a:lnTo>
                  <a:lnTo>
                    <a:pt x="93" y="176"/>
                  </a:lnTo>
                  <a:lnTo>
                    <a:pt x="93" y="177"/>
                  </a:lnTo>
                  <a:lnTo>
                    <a:pt x="95" y="177"/>
                  </a:lnTo>
                  <a:lnTo>
                    <a:pt x="95" y="178"/>
                  </a:lnTo>
                  <a:lnTo>
                    <a:pt x="95" y="180"/>
                  </a:lnTo>
                  <a:lnTo>
                    <a:pt x="95" y="181"/>
                  </a:lnTo>
                  <a:lnTo>
                    <a:pt x="93" y="182"/>
                  </a:lnTo>
                  <a:lnTo>
                    <a:pt x="92" y="183"/>
                  </a:lnTo>
                  <a:lnTo>
                    <a:pt x="91" y="183"/>
                  </a:lnTo>
                  <a:lnTo>
                    <a:pt x="90" y="183"/>
                  </a:lnTo>
                  <a:lnTo>
                    <a:pt x="89" y="183"/>
                  </a:lnTo>
                  <a:lnTo>
                    <a:pt x="89" y="182"/>
                  </a:lnTo>
                  <a:lnTo>
                    <a:pt x="89" y="181"/>
                  </a:lnTo>
                  <a:lnTo>
                    <a:pt x="89" y="180"/>
                  </a:lnTo>
                  <a:lnTo>
                    <a:pt x="88" y="180"/>
                  </a:lnTo>
                  <a:lnTo>
                    <a:pt x="88" y="178"/>
                  </a:lnTo>
                  <a:lnTo>
                    <a:pt x="87" y="178"/>
                  </a:lnTo>
                  <a:lnTo>
                    <a:pt x="86" y="178"/>
                  </a:lnTo>
                  <a:lnTo>
                    <a:pt x="86" y="177"/>
                  </a:lnTo>
                  <a:lnTo>
                    <a:pt x="84" y="177"/>
                  </a:lnTo>
                  <a:lnTo>
                    <a:pt x="83" y="176"/>
                  </a:lnTo>
                  <a:lnTo>
                    <a:pt x="83" y="175"/>
                  </a:lnTo>
                  <a:lnTo>
                    <a:pt x="82" y="175"/>
                  </a:lnTo>
                  <a:lnTo>
                    <a:pt x="82" y="174"/>
                  </a:lnTo>
                  <a:lnTo>
                    <a:pt x="81" y="174"/>
                  </a:lnTo>
                  <a:lnTo>
                    <a:pt x="82" y="173"/>
                  </a:lnTo>
                  <a:lnTo>
                    <a:pt x="81" y="173"/>
                  </a:lnTo>
                  <a:lnTo>
                    <a:pt x="81" y="172"/>
                  </a:lnTo>
                  <a:lnTo>
                    <a:pt x="81" y="171"/>
                  </a:lnTo>
                  <a:lnTo>
                    <a:pt x="82" y="169"/>
                  </a:lnTo>
                  <a:lnTo>
                    <a:pt x="83" y="169"/>
                  </a:lnTo>
                  <a:lnTo>
                    <a:pt x="84" y="169"/>
                  </a:lnTo>
                  <a:lnTo>
                    <a:pt x="86" y="169"/>
                  </a:lnTo>
                  <a:lnTo>
                    <a:pt x="86" y="168"/>
                  </a:lnTo>
                  <a:lnTo>
                    <a:pt x="87" y="168"/>
                  </a:lnTo>
                  <a:lnTo>
                    <a:pt x="88" y="167"/>
                  </a:lnTo>
                  <a:lnTo>
                    <a:pt x="88" y="168"/>
                  </a:lnTo>
                  <a:lnTo>
                    <a:pt x="88" y="167"/>
                  </a:lnTo>
                  <a:lnTo>
                    <a:pt x="88" y="166"/>
                  </a:lnTo>
                  <a:lnTo>
                    <a:pt x="88" y="165"/>
                  </a:lnTo>
                  <a:lnTo>
                    <a:pt x="88" y="164"/>
                  </a:lnTo>
                  <a:lnTo>
                    <a:pt x="88" y="163"/>
                  </a:lnTo>
                  <a:lnTo>
                    <a:pt x="88" y="161"/>
                  </a:lnTo>
                  <a:lnTo>
                    <a:pt x="88" y="160"/>
                  </a:lnTo>
                  <a:lnTo>
                    <a:pt x="89" y="159"/>
                  </a:lnTo>
                  <a:lnTo>
                    <a:pt x="90" y="158"/>
                  </a:lnTo>
                  <a:lnTo>
                    <a:pt x="90" y="157"/>
                  </a:lnTo>
                  <a:lnTo>
                    <a:pt x="89" y="156"/>
                  </a:lnTo>
                  <a:lnTo>
                    <a:pt x="90" y="156"/>
                  </a:lnTo>
                  <a:lnTo>
                    <a:pt x="90" y="155"/>
                  </a:lnTo>
                  <a:lnTo>
                    <a:pt x="91" y="155"/>
                  </a:lnTo>
                  <a:lnTo>
                    <a:pt x="92" y="154"/>
                  </a:lnTo>
                  <a:lnTo>
                    <a:pt x="93" y="154"/>
                  </a:lnTo>
                  <a:lnTo>
                    <a:pt x="95" y="154"/>
                  </a:lnTo>
                  <a:close/>
                  <a:moveTo>
                    <a:pt x="40" y="154"/>
                  </a:moveTo>
                  <a:lnTo>
                    <a:pt x="39" y="154"/>
                  </a:lnTo>
                  <a:lnTo>
                    <a:pt x="39" y="152"/>
                  </a:lnTo>
                  <a:lnTo>
                    <a:pt x="40" y="152"/>
                  </a:lnTo>
                  <a:lnTo>
                    <a:pt x="40" y="154"/>
                  </a:lnTo>
                  <a:close/>
                  <a:moveTo>
                    <a:pt x="40" y="151"/>
                  </a:moveTo>
                  <a:lnTo>
                    <a:pt x="39" y="151"/>
                  </a:lnTo>
                  <a:lnTo>
                    <a:pt x="39" y="150"/>
                  </a:lnTo>
                  <a:lnTo>
                    <a:pt x="40" y="150"/>
                  </a:lnTo>
                  <a:lnTo>
                    <a:pt x="40" y="151"/>
                  </a:lnTo>
                  <a:close/>
                  <a:moveTo>
                    <a:pt x="105" y="152"/>
                  </a:moveTo>
                  <a:lnTo>
                    <a:pt x="106" y="152"/>
                  </a:lnTo>
                  <a:lnTo>
                    <a:pt x="106" y="154"/>
                  </a:lnTo>
                  <a:lnTo>
                    <a:pt x="106" y="155"/>
                  </a:lnTo>
                  <a:lnTo>
                    <a:pt x="106" y="156"/>
                  </a:lnTo>
                  <a:lnTo>
                    <a:pt x="106" y="157"/>
                  </a:lnTo>
                  <a:lnTo>
                    <a:pt x="105" y="157"/>
                  </a:lnTo>
                  <a:lnTo>
                    <a:pt x="106" y="158"/>
                  </a:lnTo>
                  <a:lnTo>
                    <a:pt x="106" y="159"/>
                  </a:lnTo>
                  <a:lnTo>
                    <a:pt x="106" y="160"/>
                  </a:lnTo>
                  <a:lnTo>
                    <a:pt x="106" y="161"/>
                  </a:lnTo>
                  <a:lnTo>
                    <a:pt x="105" y="163"/>
                  </a:lnTo>
                  <a:lnTo>
                    <a:pt x="105" y="164"/>
                  </a:lnTo>
                  <a:lnTo>
                    <a:pt x="105" y="163"/>
                  </a:lnTo>
                  <a:lnTo>
                    <a:pt x="105" y="164"/>
                  </a:lnTo>
                  <a:lnTo>
                    <a:pt x="104" y="164"/>
                  </a:lnTo>
                  <a:lnTo>
                    <a:pt x="104" y="165"/>
                  </a:lnTo>
                  <a:lnTo>
                    <a:pt x="103" y="165"/>
                  </a:lnTo>
                  <a:lnTo>
                    <a:pt x="101" y="165"/>
                  </a:lnTo>
                  <a:lnTo>
                    <a:pt x="101" y="166"/>
                  </a:lnTo>
                  <a:lnTo>
                    <a:pt x="100" y="166"/>
                  </a:lnTo>
                  <a:lnTo>
                    <a:pt x="100" y="167"/>
                  </a:lnTo>
                  <a:lnTo>
                    <a:pt x="100" y="168"/>
                  </a:lnTo>
                  <a:lnTo>
                    <a:pt x="100" y="169"/>
                  </a:lnTo>
                  <a:lnTo>
                    <a:pt x="99" y="171"/>
                  </a:lnTo>
                  <a:lnTo>
                    <a:pt x="98" y="174"/>
                  </a:lnTo>
                  <a:lnTo>
                    <a:pt x="97" y="175"/>
                  </a:lnTo>
                  <a:lnTo>
                    <a:pt x="97" y="176"/>
                  </a:lnTo>
                  <a:lnTo>
                    <a:pt x="96" y="177"/>
                  </a:lnTo>
                  <a:lnTo>
                    <a:pt x="95" y="177"/>
                  </a:lnTo>
                  <a:lnTo>
                    <a:pt x="95" y="176"/>
                  </a:lnTo>
                  <a:lnTo>
                    <a:pt x="96" y="172"/>
                  </a:lnTo>
                  <a:lnTo>
                    <a:pt x="96" y="171"/>
                  </a:lnTo>
                  <a:lnTo>
                    <a:pt x="96" y="169"/>
                  </a:lnTo>
                  <a:lnTo>
                    <a:pt x="97" y="169"/>
                  </a:lnTo>
                  <a:lnTo>
                    <a:pt x="97" y="168"/>
                  </a:lnTo>
                  <a:lnTo>
                    <a:pt x="97" y="167"/>
                  </a:lnTo>
                  <a:lnTo>
                    <a:pt x="98" y="167"/>
                  </a:lnTo>
                  <a:lnTo>
                    <a:pt x="98" y="166"/>
                  </a:lnTo>
                  <a:lnTo>
                    <a:pt x="99" y="165"/>
                  </a:lnTo>
                  <a:lnTo>
                    <a:pt x="99" y="164"/>
                  </a:lnTo>
                  <a:lnTo>
                    <a:pt x="100" y="161"/>
                  </a:lnTo>
                  <a:lnTo>
                    <a:pt x="101" y="161"/>
                  </a:lnTo>
                  <a:lnTo>
                    <a:pt x="100" y="160"/>
                  </a:lnTo>
                  <a:lnTo>
                    <a:pt x="101" y="160"/>
                  </a:lnTo>
                  <a:lnTo>
                    <a:pt x="101" y="159"/>
                  </a:lnTo>
                  <a:lnTo>
                    <a:pt x="101" y="158"/>
                  </a:lnTo>
                  <a:lnTo>
                    <a:pt x="103" y="158"/>
                  </a:lnTo>
                  <a:lnTo>
                    <a:pt x="103" y="157"/>
                  </a:lnTo>
                  <a:lnTo>
                    <a:pt x="104" y="155"/>
                  </a:lnTo>
                  <a:lnTo>
                    <a:pt x="104" y="154"/>
                  </a:lnTo>
                  <a:lnTo>
                    <a:pt x="104" y="152"/>
                  </a:lnTo>
                  <a:lnTo>
                    <a:pt x="105" y="152"/>
                  </a:lnTo>
                  <a:lnTo>
                    <a:pt x="105" y="151"/>
                  </a:lnTo>
                  <a:lnTo>
                    <a:pt x="105" y="150"/>
                  </a:lnTo>
                  <a:lnTo>
                    <a:pt x="106" y="149"/>
                  </a:lnTo>
                  <a:lnTo>
                    <a:pt x="106" y="150"/>
                  </a:lnTo>
                  <a:lnTo>
                    <a:pt x="106" y="151"/>
                  </a:lnTo>
                  <a:lnTo>
                    <a:pt x="105" y="152"/>
                  </a:lnTo>
                  <a:close/>
                  <a:moveTo>
                    <a:pt x="101" y="151"/>
                  </a:moveTo>
                  <a:lnTo>
                    <a:pt x="100" y="150"/>
                  </a:lnTo>
                  <a:lnTo>
                    <a:pt x="100" y="149"/>
                  </a:lnTo>
                  <a:lnTo>
                    <a:pt x="101" y="149"/>
                  </a:lnTo>
                  <a:lnTo>
                    <a:pt x="101" y="150"/>
                  </a:lnTo>
                  <a:lnTo>
                    <a:pt x="103" y="151"/>
                  </a:lnTo>
                  <a:lnTo>
                    <a:pt x="101" y="151"/>
                  </a:lnTo>
                  <a:close/>
                  <a:moveTo>
                    <a:pt x="38" y="148"/>
                  </a:moveTo>
                  <a:lnTo>
                    <a:pt x="38" y="149"/>
                  </a:lnTo>
                  <a:lnTo>
                    <a:pt x="39" y="149"/>
                  </a:lnTo>
                  <a:lnTo>
                    <a:pt x="39" y="148"/>
                  </a:lnTo>
                  <a:lnTo>
                    <a:pt x="39" y="149"/>
                  </a:lnTo>
                  <a:lnTo>
                    <a:pt x="39" y="150"/>
                  </a:lnTo>
                  <a:lnTo>
                    <a:pt x="39" y="151"/>
                  </a:lnTo>
                  <a:lnTo>
                    <a:pt x="38" y="151"/>
                  </a:lnTo>
                  <a:lnTo>
                    <a:pt x="38" y="152"/>
                  </a:lnTo>
                  <a:lnTo>
                    <a:pt x="39" y="152"/>
                  </a:lnTo>
                  <a:lnTo>
                    <a:pt x="39" y="154"/>
                  </a:lnTo>
                  <a:lnTo>
                    <a:pt x="38" y="154"/>
                  </a:lnTo>
                  <a:lnTo>
                    <a:pt x="38" y="155"/>
                  </a:lnTo>
                  <a:lnTo>
                    <a:pt x="38" y="156"/>
                  </a:lnTo>
                  <a:lnTo>
                    <a:pt x="39" y="156"/>
                  </a:lnTo>
                  <a:lnTo>
                    <a:pt x="39" y="157"/>
                  </a:lnTo>
                  <a:lnTo>
                    <a:pt x="39" y="158"/>
                  </a:lnTo>
                  <a:lnTo>
                    <a:pt x="40" y="158"/>
                  </a:lnTo>
                  <a:lnTo>
                    <a:pt x="40" y="159"/>
                  </a:lnTo>
                  <a:lnTo>
                    <a:pt x="40" y="160"/>
                  </a:lnTo>
                  <a:lnTo>
                    <a:pt x="41" y="160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39" y="163"/>
                  </a:lnTo>
                  <a:lnTo>
                    <a:pt x="38" y="163"/>
                  </a:lnTo>
                  <a:lnTo>
                    <a:pt x="37" y="163"/>
                  </a:lnTo>
                  <a:lnTo>
                    <a:pt x="37" y="164"/>
                  </a:lnTo>
                  <a:lnTo>
                    <a:pt x="36" y="164"/>
                  </a:lnTo>
                  <a:lnTo>
                    <a:pt x="34" y="165"/>
                  </a:lnTo>
                  <a:lnTo>
                    <a:pt x="34" y="166"/>
                  </a:lnTo>
                  <a:lnTo>
                    <a:pt x="33" y="167"/>
                  </a:lnTo>
                  <a:lnTo>
                    <a:pt x="33" y="168"/>
                  </a:lnTo>
                  <a:lnTo>
                    <a:pt x="32" y="168"/>
                  </a:lnTo>
                  <a:lnTo>
                    <a:pt x="31" y="168"/>
                  </a:lnTo>
                  <a:lnTo>
                    <a:pt x="30" y="168"/>
                  </a:lnTo>
                  <a:lnTo>
                    <a:pt x="30" y="169"/>
                  </a:lnTo>
                  <a:lnTo>
                    <a:pt x="29" y="169"/>
                  </a:lnTo>
                  <a:lnTo>
                    <a:pt x="28" y="169"/>
                  </a:lnTo>
                  <a:lnTo>
                    <a:pt x="26" y="169"/>
                  </a:lnTo>
                  <a:lnTo>
                    <a:pt x="26" y="171"/>
                  </a:lnTo>
                  <a:lnTo>
                    <a:pt x="28" y="172"/>
                  </a:lnTo>
                  <a:lnTo>
                    <a:pt x="28" y="173"/>
                  </a:lnTo>
                  <a:lnTo>
                    <a:pt x="26" y="173"/>
                  </a:lnTo>
                  <a:lnTo>
                    <a:pt x="26" y="172"/>
                  </a:lnTo>
                  <a:lnTo>
                    <a:pt x="26" y="173"/>
                  </a:lnTo>
                  <a:lnTo>
                    <a:pt x="26" y="174"/>
                  </a:lnTo>
                  <a:lnTo>
                    <a:pt x="26" y="175"/>
                  </a:lnTo>
                  <a:lnTo>
                    <a:pt x="25" y="175"/>
                  </a:lnTo>
                  <a:lnTo>
                    <a:pt x="24" y="177"/>
                  </a:lnTo>
                  <a:lnTo>
                    <a:pt x="24" y="178"/>
                  </a:lnTo>
                  <a:lnTo>
                    <a:pt x="23" y="178"/>
                  </a:lnTo>
                  <a:lnTo>
                    <a:pt x="23" y="180"/>
                  </a:lnTo>
                  <a:lnTo>
                    <a:pt x="22" y="180"/>
                  </a:lnTo>
                  <a:lnTo>
                    <a:pt x="21" y="181"/>
                  </a:lnTo>
                  <a:lnTo>
                    <a:pt x="20" y="181"/>
                  </a:lnTo>
                  <a:lnTo>
                    <a:pt x="20" y="182"/>
                  </a:lnTo>
                  <a:lnTo>
                    <a:pt x="19" y="182"/>
                  </a:lnTo>
                  <a:lnTo>
                    <a:pt x="17" y="182"/>
                  </a:lnTo>
                  <a:lnTo>
                    <a:pt x="17" y="183"/>
                  </a:lnTo>
                  <a:lnTo>
                    <a:pt x="16" y="183"/>
                  </a:lnTo>
                  <a:lnTo>
                    <a:pt x="16" y="184"/>
                  </a:lnTo>
                  <a:lnTo>
                    <a:pt x="15" y="185"/>
                  </a:lnTo>
                  <a:lnTo>
                    <a:pt x="14" y="186"/>
                  </a:lnTo>
                  <a:lnTo>
                    <a:pt x="13" y="188"/>
                  </a:lnTo>
                  <a:lnTo>
                    <a:pt x="12" y="189"/>
                  </a:lnTo>
                  <a:lnTo>
                    <a:pt x="11" y="189"/>
                  </a:lnTo>
                  <a:lnTo>
                    <a:pt x="9" y="189"/>
                  </a:lnTo>
                  <a:lnTo>
                    <a:pt x="8" y="190"/>
                  </a:lnTo>
                  <a:lnTo>
                    <a:pt x="8" y="191"/>
                  </a:lnTo>
                  <a:lnTo>
                    <a:pt x="7" y="191"/>
                  </a:lnTo>
                  <a:lnTo>
                    <a:pt x="6" y="192"/>
                  </a:lnTo>
                  <a:lnTo>
                    <a:pt x="5" y="192"/>
                  </a:lnTo>
                  <a:lnTo>
                    <a:pt x="5" y="193"/>
                  </a:lnTo>
                  <a:lnTo>
                    <a:pt x="4" y="193"/>
                  </a:lnTo>
                  <a:lnTo>
                    <a:pt x="4" y="194"/>
                  </a:lnTo>
                  <a:lnTo>
                    <a:pt x="4" y="193"/>
                  </a:lnTo>
                  <a:lnTo>
                    <a:pt x="4" y="192"/>
                  </a:lnTo>
                  <a:lnTo>
                    <a:pt x="4" y="191"/>
                  </a:lnTo>
                  <a:lnTo>
                    <a:pt x="5" y="190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6" y="188"/>
                  </a:lnTo>
                  <a:lnTo>
                    <a:pt x="7" y="188"/>
                  </a:lnTo>
                  <a:lnTo>
                    <a:pt x="7" y="186"/>
                  </a:lnTo>
                  <a:lnTo>
                    <a:pt x="8" y="185"/>
                  </a:lnTo>
                  <a:lnTo>
                    <a:pt x="9" y="184"/>
                  </a:lnTo>
                  <a:lnTo>
                    <a:pt x="11" y="183"/>
                  </a:lnTo>
                  <a:lnTo>
                    <a:pt x="12" y="183"/>
                  </a:lnTo>
                  <a:lnTo>
                    <a:pt x="12" y="182"/>
                  </a:lnTo>
                  <a:lnTo>
                    <a:pt x="13" y="182"/>
                  </a:lnTo>
                  <a:lnTo>
                    <a:pt x="12" y="182"/>
                  </a:lnTo>
                  <a:lnTo>
                    <a:pt x="13" y="182"/>
                  </a:lnTo>
                  <a:lnTo>
                    <a:pt x="13" y="181"/>
                  </a:lnTo>
                  <a:lnTo>
                    <a:pt x="14" y="181"/>
                  </a:lnTo>
                  <a:lnTo>
                    <a:pt x="14" y="180"/>
                  </a:lnTo>
                  <a:lnTo>
                    <a:pt x="15" y="180"/>
                  </a:lnTo>
                  <a:lnTo>
                    <a:pt x="15" y="181"/>
                  </a:lnTo>
                  <a:lnTo>
                    <a:pt x="16" y="180"/>
                  </a:lnTo>
                  <a:lnTo>
                    <a:pt x="17" y="178"/>
                  </a:lnTo>
                  <a:lnTo>
                    <a:pt x="17" y="177"/>
                  </a:lnTo>
                  <a:lnTo>
                    <a:pt x="19" y="177"/>
                  </a:lnTo>
                  <a:lnTo>
                    <a:pt x="19" y="176"/>
                  </a:lnTo>
                  <a:lnTo>
                    <a:pt x="20" y="176"/>
                  </a:lnTo>
                  <a:lnTo>
                    <a:pt x="20" y="175"/>
                  </a:lnTo>
                  <a:lnTo>
                    <a:pt x="21" y="175"/>
                  </a:lnTo>
                  <a:lnTo>
                    <a:pt x="21" y="174"/>
                  </a:lnTo>
                  <a:lnTo>
                    <a:pt x="22" y="174"/>
                  </a:lnTo>
                  <a:lnTo>
                    <a:pt x="22" y="173"/>
                  </a:lnTo>
                  <a:lnTo>
                    <a:pt x="23" y="172"/>
                  </a:lnTo>
                  <a:lnTo>
                    <a:pt x="24" y="172"/>
                  </a:lnTo>
                  <a:lnTo>
                    <a:pt x="24" y="171"/>
                  </a:lnTo>
                  <a:lnTo>
                    <a:pt x="24" y="169"/>
                  </a:lnTo>
                  <a:lnTo>
                    <a:pt x="25" y="169"/>
                  </a:lnTo>
                  <a:lnTo>
                    <a:pt x="25" y="168"/>
                  </a:lnTo>
                  <a:lnTo>
                    <a:pt x="26" y="168"/>
                  </a:lnTo>
                  <a:lnTo>
                    <a:pt x="26" y="167"/>
                  </a:lnTo>
                  <a:lnTo>
                    <a:pt x="28" y="167"/>
                  </a:lnTo>
                  <a:lnTo>
                    <a:pt x="26" y="167"/>
                  </a:lnTo>
                  <a:lnTo>
                    <a:pt x="28" y="168"/>
                  </a:lnTo>
                  <a:lnTo>
                    <a:pt x="28" y="167"/>
                  </a:lnTo>
                  <a:lnTo>
                    <a:pt x="28" y="166"/>
                  </a:lnTo>
                  <a:lnTo>
                    <a:pt x="29" y="166"/>
                  </a:lnTo>
                  <a:lnTo>
                    <a:pt x="30" y="166"/>
                  </a:lnTo>
                  <a:lnTo>
                    <a:pt x="30" y="165"/>
                  </a:lnTo>
                  <a:lnTo>
                    <a:pt x="30" y="164"/>
                  </a:lnTo>
                  <a:lnTo>
                    <a:pt x="31" y="164"/>
                  </a:lnTo>
                  <a:lnTo>
                    <a:pt x="30" y="164"/>
                  </a:lnTo>
                  <a:lnTo>
                    <a:pt x="30" y="163"/>
                  </a:lnTo>
                  <a:lnTo>
                    <a:pt x="31" y="163"/>
                  </a:lnTo>
                  <a:lnTo>
                    <a:pt x="32" y="163"/>
                  </a:lnTo>
                  <a:lnTo>
                    <a:pt x="32" y="161"/>
                  </a:lnTo>
                  <a:lnTo>
                    <a:pt x="32" y="163"/>
                  </a:lnTo>
                  <a:lnTo>
                    <a:pt x="33" y="163"/>
                  </a:lnTo>
                  <a:lnTo>
                    <a:pt x="33" y="161"/>
                  </a:lnTo>
                  <a:lnTo>
                    <a:pt x="34" y="161"/>
                  </a:lnTo>
                  <a:lnTo>
                    <a:pt x="34" y="160"/>
                  </a:lnTo>
                  <a:lnTo>
                    <a:pt x="36" y="160"/>
                  </a:lnTo>
                  <a:lnTo>
                    <a:pt x="36" y="159"/>
                  </a:lnTo>
                  <a:lnTo>
                    <a:pt x="36" y="158"/>
                  </a:lnTo>
                  <a:lnTo>
                    <a:pt x="36" y="157"/>
                  </a:lnTo>
                  <a:lnTo>
                    <a:pt x="34" y="157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4" y="155"/>
                  </a:lnTo>
                  <a:lnTo>
                    <a:pt x="33" y="155"/>
                  </a:lnTo>
                  <a:lnTo>
                    <a:pt x="34" y="155"/>
                  </a:lnTo>
                  <a:lnTo>
                    <a:pt x="33" y="155"/>
                  </a:lnTo>
                  <a:lnTo>
                    <a:pt x="34" y="155"/>
                  </a:lnTo>
                  <a:lnTo>
                    <a:pt x="34" y="156"/>
                  </a:lnTo>
                  <a:lnTo>
                    <a:pt x="36" y="156"/>
                  </a:lnTo>
                  <a:lnTo>
                    <a:pt x="34" y="156"/>
                  </a:lnTo>
                  <a:lnTo>
                    <a:pt x="36" y="156"/>
                  </a:lnTo>
                  <a:lnTo>
                    <a:pt x="36" y="157"/>
                  </a:lnTo>
                  <a:lnTo>
                    <a:pt x="37" y="157"/>
                  </a:lnTo>
                  <a:lnTo>
                    <a:pt x="37" y="158"/>
                  </a:lnTo>
                  <a:lnTo>
                    <a:pt x="38" y="158"/>
                  </a:lnTo>
                  <a:lnTo>
                    <a:pt x="38" y="157"/>
                  </a:lnTo>
                  <a:lnTo>
                    <a:pt x="37" y="157"/>
                  </a:lnTo>
                  <a:lnTo>
                    <a:pt x="37" y="156"/>
                  </a:lnTo>
                  <a:lnTo>
                    <a:pt x="36" y="156"/>
                  </a:lnTo>
                  <a:lnTo>
                    <a:pt x="36" y="155"/>
                  </a:lnTo>
                  <a:lnTo>
                    <a:pt x="36" y="154"/>
                  </a:lnTo>
                  <a:lnTo>
                    <a:pt x="36" y="152"/>
                  </a:lnTo>
                  <a:lnTo>
                    <a:pt x="37" y="152"/>
                  </a:lnTo>
                  <a:lnTo>
                    <a:pt x="37" y="151"/>
                  </a:lnTo>
                  <a:lnTo>
                    <a:pt x="37" y="150"/>
                  </a:lnTo>
                  <a:lnTo>
                    <a:pt x="37" y="149"/>
                  </a:lnTo>
                  <a:lnTo>
                    <a:pt x="37" y="148"/>
                  </a:lnTo>
                  <a:lnTo>
                    <a:pt x="37" y="149"/>
                  </a:lnTo>
                  <a:lnTo>
                    <a:pt x="38" y="148"/>
                  </a:lnTo>
                  <a:lnTo>
                    <a:pt x="38" y="147"/>
                  </a:lnTo>
                  <a:lnTo>
                    <a:pt x="38" y="148"/>
                  </a:lnTo>
                  <a:close/>
                  <a:moveTo>
                    <a:pt x="44" y="147"/>
                  </a:moveTo>
                  <a:lnTo>
                    <a:pt x="44" y="148"/>
                  </a:lnTo>
                  <a:lnTo>
                    <a:pt x="42" y="148"/>
                  </a:lnTo>
                  <a:lnTo>
                    <a:pt x="42" y="147"/>
                  </a:lnTo>
                  <a:lnTo>
                    <a:pt x="42" y="148"/>
                  </a:lnTo>
                  <a:lnTo>
                    <a:pt x="42" y="147"/>
                  </a:lnTo>
                  <a:lnTo>
                    <a:pt x="41" y="147"/>
                  </a:lnTo>
                  <a:lnTo>
                    <a:pt x="42" y="147"/>
                  </a:lnTo>
                  <a:lnTo>
                    <a:pt x="42" y="146"/>
                  </a:lnTo>
                  <a:lnTo>
                    <a:pt x="42" y="147"/>
                  </a:lnTo>
                  <a:lnTo>
                    <a:pt x="44" y="146"/>
                  </a:lnTo>
                  <a:lnTo>
                    <a:pt x="42" y="146"/>
                  </a:lnTo>
                  <a:lnTo>
                    <a:pt x="44" y="146"/>
                  </a:lnTo>
                  <a:lnTo>
                    <a:pt x="44" y="147"/>
                  </a:lnTo>
                  <a:close/>
                  <a:moveTo>
                    <a:pt x="112" y="147"/>
                  </a:moveTo>
                  <a:lnTo>
                    <a:pt x="113" y="148"/>
                  </a:lnTo>
                  <a:lnTo>
                    <a:pt x="113" y="147"/>
                  </a:lnTo>
                  <a:lnTo>
                    <a:pt x="113" y="148"/>
                  </a:lnTo>
                  <a:lnTo>
                    <a:pt x="114" y="148"/>
                  </a:lnTo>
                  <a:lnTo>
                    <a:pt x="114" y="149"/>
                  </a:lnTo>
                  <a:lnTo>
                    <a:pt x="115" y="149"/>
                  </a:lnTo>
                  <a:lnTo>
                    <a:pt x="116" y="149"/>
                  </a:lnTo>
                  <a:lnTo>
                    <a:pt x="117" y="148"/>
                  </a:lnTo>
                  <a:lnTo>
                    <a:pt x="117" y="147"/>
                  </a:lnTo>
                  <a:lnTo>
                    <a:pt x="118" y="147"/>
                  </a:lnTo>
                  <a:lnTo>
                    <a:pt x="120" y="147"/>
                  </a:lnTo>
                  <a:lnTo>
                    <a:pt x="120" y="148"/>
                  </a:lnTo>
                  <a:lnTo>
                    <a:pt x="120" y="149"/>
                  </a:lnTo>
                  <a:lnTo>
                    <a:pt x="120" y="150"/>
                  </a:lnTo>
                  <a:lnTo>
                    <a:pt x="121" y="150"/>
                  </a:lnTo>
                  <a:lnTo>
                    <a:pt x="121" y="151"/>
                  </a:lnTo>
                  <a:lnTo>
                    <a:pt x="121" y="152"/>
                  </a:lnTo>
                  <a:lnTo>
                    <a:pt x="121" y="154"/>
                  </a:lnTo>
                  <a:lnTo>
                    <a:pt x="121" y="156"/>
                  </a:lnTo>
                  <a:lnTo>
                    <a:pt x="120" y="157"/>
                  </a:lnTo>
                  <a:lnTo>
                    <a:pt x="121" y="157"/>
                  </a:lnTo>
                  <a:lnTo>
                    <a:pt x="121" y="158"/>
                  </a:lnTo>
                  <a:lnTo>
                    <a:pt x="122" y="158"/>
                  </a:lnTo>
                  <a:lnTo>
                    <a:pt x="123" y="159"/>
                  </a:lnTo>
                  <a:lnTo>
                    <a:pt x="123" y="160"/>
                  </a:lnTo>
                  <a:lnTo>
                    <a:pt x="123" y="161"/>
                  </a:lnTo>
                  <a:lnTo>
                    <a:pt x="123" y="163"/>
                  </a:lnTo>
                  <a:lnTo>
                    <a:pt x="124" y="163"/>
                  </a:lnTo>
                  <a:lnTo>
                    <a:pt x="124" y="164"/>
                  </a:lnTo>
                  <a:lnTo>
                    <a:pt x="124" y="165"/>
                  </a:lnTo>
                  <a:lnTo>
                    <a:pt x="123" y="165"/>
                  </a:lnTo>
                  <a:lnTo>
                    <a:pt x="122" y="165"/>
                  </a:lnTo>
                  <a:lnTo>
                    <a:pt x="122" y="166"/>
                  </a:lnTo>
                  <a:lnTo>
                    <a:pt x="122" y="165"/>
                  </a:lnTo>
                  <a:lnTo>
                    <a:pt x="121" y="165"/>
                  </a:lnTo>
                  <a:lnTo>
                    <a:pt x="121" y="164"/>
                  </a:lnTo>
                  <a:lnTo>
                    <a:pt x="121" y="163"/>
                  </a:lnTo>
                  <a:lnTo>
                    <a:pt x="120" y="163"/>
                  </a:lnTo>
                  <a:lnTo>
                    <a:pt x="120" y="164"/>
                  </a:lnTo>
                  <a:lnTo>
                    <a:pt x="120" y="166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0" y="167"/>
                  </a:lnTo>
                  <a:lnTo>
                    <a:pt x="118" y="167"/>
                  </a:lnTo>
                  <a:lnTo>
                    <a:pt x="117" y="166"/>
                  </a:lnTo>
                  <a:lnTo>
                    <a:pt x="116" y="166"/>
                  </a:lnTo>
                  <a:lnTo>
                    <a:pt x="116" y="165"/>
                  </a:lnTo>
                  <a:lnTo>
                    <a:pt x="117" y="165"/>
                  </a:lnTo>
                  <a:lnTo>
                    <a:pt x="117" y="164"/>
                  </a:lnTo>
                  <a:lnTo>
                    <a:pt x="116" y="163"/>
                  </a:lnTo>
                  <a:lnTo>
                    <a:pt x="116" y="161"/>
                  </a:lnTo>
                  <a:lnTo>
                    <a:pt x="116" y="160"/>
                  </a:lnTo>
                  <a:lnTo>
                    <a:pt x="116" y="159"/>
                  </a:lnTo>
                  <a:lnTo>
                    <a:pt x="117" y="159"/>
                  </a:lnTo>
                  <a:lnTo>
                    <a:pt x="117" y="158"/>
                  </a:lnTo>
                  <a:lnTo>
                    <a:pt x="116" y="156"/>
                  </a:lnTo>
                  <a:lnTo>
                    <a:pt x="116" y="155"/>
                  </a:lnTo>
                  <a:lnTo>
                    <a:pt x="115" y="155"/>
                  </a:lnTo>
                  <a:lnTo>
                    <a:pt x="115" y="154"/>
                  </a:lnTo>
                  <a:lnTo>
                    <a:pt x="114" y="154"/>
                  </a:lnTo>
                  <a:lnTo>
                    <a:pt x="113" y="154"/>
                  </a:lnTo>
                  <a:lnTo>
                    <a:pt x="114" y="155"/>
                  </a:lnTo>
                  <a:lnTo>
                    <a:pt x="113" y="155"/>
                  </a:lnTo>
                  <a:lnTo>
                    <a:pt x="113" y="156"/>
                  </a:lnTo>
                  <a:lnTo>
                    <a:pt x="112" y="155"/>
                  </a:lnTo>
                  <a:lnTo>
                    <a:pt x="110" y="155"/>
                  </a:lnTo>
                  <a:lnTo>
                    <a:pt x="110" y="154"/>
                  </a:lnTo>
                  <a:lnTo>
                    <a:pt x="112" y="154"/>
                  </a:lnTo>
                  <a:lnTo>
                    <a:pt x="110" y="154"/>
                  </a:lnTo>
                  <a:lnTo>
                    <a:pt x="110" y="152"/>
                  </a:lnTo>
                  <a:lnTo>
                    <a:pt x="112" y="152"/>
                  </a:lnTo>
                  <a:lnTo>
                    <a:pt x="112" y="151"/>
                  </a:lnTo>
                  <a:lnTo>
                    <a:pt x="112" y="150"/>
                  </a:lnTo>
                  <a:lnTo>
                    <a:pt x="112" y="149"/>
                  </a:lnTo>
                  <a:lnTo>
                    <a:pt x="110" y="149"/>
                  </a:lnTo>
                  <a:lnTo>
                    <a:pt x="110" y="148"/>
                  </a:lnTo>
                  <a:lnTo>
                    <a:pt x="110" y="147"/>
                  </a:lnTo>
                  <a:lnTo>
                    <a:pt x="109" y="147"/>
                  </a:lnTo>
                  <a:lnTo>
                    <a:pt x="109" y="146"/>
                  </a:lnTo>
                  <a:lnTo>
                    <a:pt x="110" y="146"/>
                  </a:lnTo>
                  <a:lnTo>
                    <a:pt x="112" y="147"/>
                  </a:lnTo>
                  <a:close/>
                  <a:moveTo>
                    <a:pt x="112" y="143"/>
                  </a:moveTo>
                  <a:lnTo>
                    <a:pt x="113" y="143"/>
                  </a:lnTo>
                  <a:lnTo>
                    <a:pt x="114" y="143"/>
                  </a:lnTo>
                  <a:lnTo>
                    <a:pt x="114" y="144"/>
                  </a:lnTo>
                  <a:lnTo>
                    <a:pt x="114" y="146"/>
                  </a:lnTo>
                  <a:lnTo>
                    <a:pt x="114" y="147"/>
                  </a:lnTo>
                  <a:lnTo>
                    <a:pt x="113" y="147"/>
                  </a:lnTo>
                  <a:lnTo>
                    <a:pt x="113" y="146"/>
                  </a:lnTo>
                  <a:lnTo>
                    <a:pt x="113" y="147"/>
                  </a:lnTo>
                  <a:lnTo>
                    <a:pt x="112" y="147"/>
                  </a:lnTo>
                  <a:lnTo>
                    <a:pt x="112" y="146"/>
                  </a:lnTo>
                  <a:lnTo>
                    <a:pt x="110" y="144"/>
                  </a:lnTo>
                  <a:lnTo>
                    <a:pt x="110" y="143"/>
                  </a:lnTo>
                  <a:lnTo>
                    <a:pt x="112" y="143"/>
                  </a:lnTo>
                  <a:close/>
                  <a:moveTo>
                    <a:pt x="117" y="144"/>
                  </a:moveTo>
                  <a:lnTo>
                    <a:pt x="117" y="146"/>
                  </a:lnTo>
                  <a:lnTo>
                    <a:pt x="117" y="144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6" y="144"/>
                  </a:lnTo>
                  <a:lnTo>
                    <a:pt x="116" y="143"/>
                  </a:lnTo>
                  <a:lnTo>
                    <a:pt x="116" y="142"/>
                  </a:lnTo>
                  <a:lnTo>
                    <a:pt x="117" y="143"/>
                  </a:lnTo>
                  <a:lnTo>
                    <a:pt x="117" y="144"/>
                  </a:lnTo>
                  <a:close/>
                  <a:moveTo>
                    <a:pt x="68" y="141"/>
                  </a:moveTo>
                  <a:lnTo>
                    <a:pt x="67" y="141"/>
                  </a:lnTo>
                  <a:lnTo>
                    <a:pt x="66" y="141"/>
                  </a:lnTo>
                  <a:lnTo>
                    <a:pt x="66" y="140"/>
                  </a:lnTo>
                  <a:lnTo>
                    <a:pt x="67" y="140"/>
                  </a:lnTo>
                  <a:lnTo>
                    <a:pt x="67" y="141"/>
                  </a:lnTo>
                  <a:lnTo>
                    <a:pt x="68" y="141"/>
                  </a:lnTo>
                  <a:close/>
                  <a:moveTo>
                    <a:pt x="80" y="142"/>
                  </a:moveTo>
                  <a:lnTo>
                    <a:pt x="81" y="142"/>
                  </a:lnTo>
                  <a:lnTo>
                    <a:pt x="82" y="143"/>
                  </a:lnTo>
                  <a:lnTo>
                    <a:pt x="83" y="144"/>
                  </a:lnTo>
                  <a:lnTo>
                    <a:pt x="84" y="144"/>
                  </a:lnTo>
                  <a:lnTo>
                    <a:pt x="84" y="146"/>
                  </a:lnTo>
                  <a:lnTo>
                    <a:pt x="86" y="146"/>
                  </a:lnTo>
                  <a:lnTo>
                    <a:pt x="84" y="146"/>
                  </a:lnTo>
                  <a:lnTo>
                    <a:pt x="86" y="144"/>
                  </a:lnTo>
                  <a:lnTo>
                    <a:pt x="86" y="146"/>
                  </a:lnTo>
                  <a:lnTo>
                    <a:pt x="86" y="144"/>
                  </a:lnTo>
                  <a:lnTo>
                    <a:pt x="87" y="144"/>
                  </a:lnTo>
                  <a:lnTo>
                    <a:pt x="86" y="144"/>
                  </a:lnTo>
                  <a:lnTo>
                    <a:pt x="87" y="144"/>
                  </a:lnTo>
                  <a:lnTo>
                    <a:pt x="88" y="144"/>
                  </a:lnTo>
                  <a:lnTo>
                    <a:pt x="88" y="146"/>
                  </a:lnTo>
                  <a:lnTo>
                    <a:pt x="89" y="146"/>
                  </a:lnTo>
                  <a:lnTo>
                    <a:pt x="88" y="147"/>
                  </a:lnTo>
                  <a:lnTo>
                    <a:pt x="89" y="147"/>
                  </a:lnTo>
                  <a:lnTo>
                    <a:pt x="90" y="147"/>
                  </a:lnTo>
                  <a:lnTo>
                    <a:pt x="90" y="146"/>
                  </a:lnTo>
                  <a:lnTo>
                    <a:pt x="91" y="146"/>
                  </a:lnTo>
                  <a:lnTo>
                    <a:pt x="92" y="146"/>
                  </a:lnTo>
                  <a:lnTo>
                    <a:pt x="92" y="144"/>
                  </a:lnTo>
                  <a:lnTo>
                    <a:pt x="92" y="146"/>
                  </a:lnTo>
                  <a:lnTo>
                    <a:pt x="92" y="147"/>
                  </a:lnTo>
                  <a:lnTo>
                    <a:pt x="92" y="148"/>
                  </a:lnTo>
                  <a:lnTo>
                    <a:pt x="92" y="149"/>
                  </a:lnTo>
                  <a:lnTo>
                    <a:pt x="92" y="150"/>
                  </a:lnTo>
                  <a:lnTo>
                    <a:pt x="92" y="151"/>
                  </a:lnTo>
                  <a:lnTo>
                    <a:pt x="91" y="151"/>
                  </a:lnTo>
                  <a:lnTo>
                    <a:pt x="90" y="152"/>
                  </a:lnTo>
                  <a:lnTo>
                    <a:pt x="89" y="154"/>
                  </a:lnTo>
                  <a:lnTo>
                    <a:pt x="89" y="152"/>
                  </a:lnTo>
                  <a:lnTo>
                    <a:pt x="89" y="154"/>
                  </a:lnTo>
                  <a:lnTo>
                    <a:pt x="88" y="154"/>
                  </a:lnTo>
                  <a:lnTo>
                    <a:pt x="87" y="154"/>
                  </a:lnTo>
                  <a:lnTo>
                    <a:pt x="87" y="155"/>
                  </a:lnTo>
                  <a:lnTo>
                    <a:pt x="87" y="156"/>
                  </a:lnTo>
                  <a:lnTo>
                    <a:pt x="87" y="157"/>
                  </a:lnTo>
                  <a:lnTo>
                    <a:pt x="86" y="157"/>
                  </a:lnTo>
                  <a:lnTo>
                    <a:pt x="84" y="157"/>
                  </a:lnTo>
                  <a:lnTo>
                    <a:pt x="84" y="158"/>
                  </a:lnTo>
                  <a:lnTo>
                    <a:pt x="83" y="158"/>
                  </a:lnTo>
                  <a:lnTo>
                    <a:pt x="82" y="158"/>
                  </a:lnTo>
                  <a:lnTo>
                    <a:pt x="81" y="158"/>
                  </a:lnTo>
                  <a:lnTo>
                    <a:pt x="80" y="159"/>
                  </a:lnTo>
                  <a:lnTo>
                    <a:pt x="79" y="159"/>
                  </a:lnTo>
                  <a:lnTo>
                    <a:pt x="78" y="159"/>
                  </a:lnTo>
                  <a:lnTo>
                    <a:pt x="76" y="160"/>
                  </a:lnTo>
                  <a:lnTo>
                    <a:pt x="75" y="161"/>
                  </a:lnTo>
                  <a:lnTo>
                    <a:pt x="75" y="163"/>
                  </a:lnTo>
                  <a:lnTo>
                    <a:pt x="74" y="163"/>
                  </a:lnTo>
                  <a:lnTo>
                    <a:pt x="74" y="161"/>
                  </a:lnTo>
                  <a:lnTo>
                    <a:pt x="75" y="160"/>
                  </a:lnTo>
                  <a:lnTo>
                    <a:pt x="75" y="159"/>
                  </a:lnTo>
                  <a:lnTo>
                    <a:pt x="75" y="158"/>
                  </a:lnTo>
                  <a:lnTo>
                    <a:pt x="74" y="157"/>
                  </a:lnTo>
                  <a:lnTo>
                    <a:pt x="74" y="156"/>
                  </a:lnTo>
                  <a:lnTo>
                    <a:pt x="75" y="155"/>
                  </a:lnTo>
                  <a:lnTo>
                    <a:pt x="75" y="154"/>
                  </a:lnTo>
                  <a:lnTo>
                    <a:pt x="76" y="152"/>
                  </a:lnTo>
                  <a:lnTo>
                    <a:pt x="76" y="150"/>
                  </a:lnTo>
                  <a:lnTo>
                    <a:pt x="75" y="149"/>
                  </a:lnTo>
                  <a:lnTo>
                    <a:pt x="76" y="149"/>
                  </a:lnTo>
                  <a:lnTo>
                    <a:pt x="76" y="148"/>
                  </a:lnTo>
                  <a:lnTo>
                    <a:pt x="76" y="147"/>
                  </a:lnTo>
                  <a:lnTo>
                    <a:pt x="76" y="146"/>
                  </a:lnTo>
                  <a:lnTo>
                    <a:pt x="76" y="143"/>
                  </a:lnTo>
                  <a:lnTo>
                    <a:pt x="76" y="142"/>
                  </a:lnTo>
                  <a:lnTo>
                    <a:pt x="75" y="142"/>
                  </a:lnTo>
                  <a:lnTo>
                    <a:pt x="74" y="142"/>
                  </a:lnTo>
                  <a:lnTo>
                    <a:pt x="73" y="142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4" y="140"/>
                  </a:lnTo>
                  <a:lnTo>
                    <a:pt x="74" y="139"/>
                  </a:lnTo>
                  <a:lnTo>
                    <a:pt x="75" y="140"/>
                  </a:lnTo>
                  <a:lnTo>
                    <a:pt x="76" y="140"/>
                  </a:lnTo>
                  <a:lnTo>
                    <a:pt x="76" y="141"/>
                  </a:lnTo>
                  <a:lnTo>
                    <a:pt x="79" y="141"/>
                  </a:lnTo>
                  <a:lnTo>
                    <a:pt x="80" y="142"/>
                  </a:lnTo>
                  <a:close/>
                  <a:moveTo>
                    <a:pt x="49" y="141"/>
                  </a:moveTo>
                  <a:lnTo>
                    <a:pt x="49" y="140"/>
                  </a:lnTo>
                  <a:lnTo>
                    <a:pt x="48" y="139"/>
                  </a:lnTo>
                  <a:lnTo>
                    <a:pt x="49" y="139"/>
                  </a:lnTo>
                  <a:lnTo>
                    <a:pt x="49" y="140"/>
                  </a:lnTo>
                  <a:lnTo>
                    <a:pt x="49" y="141"/>
                  </a:lnTo>
                  <a:close/>
                  <a:moveTo>
                    <a:pt x="45" y="139"/>
                  </a:moveTo>
                  <a:lnTo>
                    <a:pt x="45" y="140"/>
                  </a:lnTo>
                  <a:lnTo>
                    <a:pt x="46" y="140"/>
                  </a:lnTo>
                  <a:lnTo>
                    <a:pt x="47" y="140"/>
                  </a:lnTo>
                  <a:lnTo>
                    <a:pt x="46" y="141"/>
                  </a:lnTo>
                  <a:lnTo>
                    <a:pt x="47" y="141"/>
                  </a:lnTo>
                  <a:lnTo>
                    <a:pt x="46" y="142"/>
                  </a:lnTo>
                  <a:lnTo>
                    <a:pt x="46" y="143"/>
                  </a:lnTo>
                  <a:lnTo>
                    <a:pt x="45" y="143"/>
                  </a:lnTo>
                  <a:lnTo>
                    <a:pt x="45" y="142"/>
                  </a:lnTo>
                  <a:lnTo>
                    <a:pt x="46" y="142"/>
                  </a:lnTo>
                  <a:lnTo>
                    <a:pt x="46" y="141"/>
                  </a:lnTo>
                  <a:lnTo>
                    <a:pt x="45" y="141"/>
                  </a:lnTo>
                  <a:lnTo>
                    <a:pt x="45" y="142"/>
                  </a:lnTo>
                  <a:lnTo>
                    <a:pt x="45" y="141"/>
                  </a:lnTo>
                  <a:lnTo>
                    <a:pt x="44" y="141"/>
                  </a:lnTo>
                  <a:lnTo>
                    <a:pt x="45" y="141"/>
                  </a:lnTo>
                  <a:lnTo>
                    <a:pt x="44" y="141"/>
                  </a:lnTo>
                  <a:lnTo>
                    <a:pt x="44" y="140"/>
                  </a:lnTo>
                  <a:lnTo>
                    <a:pt x="44" y="139"/>
                  </a:lnTo>
                  <a:lnTo>
                    <a:pt x="45" y="139"/>
                  </a:lnTo>
                  <a:close/>
                  <a:moveTo>
                    <a:pt x="108" y="138"/>
                  </a:moveTo>
                  <a:lnTo>
                    <a:pt x="107" y="138"/>
                  </a:lnTo>
                  <a:lnTo>
                    <a:pt x="108" y="136"/>
                  </a:lnTo>
                  <a:lnTo>
                    <a:pt x="108" y="138"/>
                  </a:lnTo>
                  <a:close/>
                  <a:moveTo>
                    <a:pt x="66" y="139"/>
                  </a:moveTo>
                  <a:lnTo>
                    <a:pt x="66" y="138"/>
                  </a:lnTo>
                  <a:lnTo>
                    <a:pt x="65" y="138"/>
                  </a:lnTo>
                  <a:lnTo>
                    <a:pt x="66" y="138"/>
                  </a:lnTo>
                  <a:lnTo>
                    <a:pt x="66" y="136"/>
                  </a:lnTo>
                  <a:lnTo>
                    <a:pt x="65" y="136"/>
                  </a:lnTo>
                  <a:lnTo>
                    <a:pt x="66" y="136"/>
                  </a:lnTo>
                  <a:lnTo>
                    <a:pt x="66" y="138"/>
                  </a:lnTo>
                  <a:lnTo>
                    <a:pt x="66" y="139"/>
                  </a:lnTo>
                  <a:close/>
                  <a:moveTo>
                    <a:pt x="62" y="135"/>
                  </a:moveTo>
                  <a:lnTo>
                    <a:pt x="61" y="135"/>
                  </a:lnTo>
                  <a:lnTo>
                    <a:pt x="61" y="134"/>
                  </a:lnTo>
                  <a:lnTo>
                    <a:pt x="62" y="134"/>
                  </a:lnTo>
                  <a:lnTo>
                    <a:pt x="62" y="135"/>
                  </a:lnTo>
                  <a:close/>
                  <a:moveTo>
                    <a:pt x="45" y="134"/>
                  </a:moveTo>
                  <a:lnTo>
                    <a:pt x="46" y="134"/>
                  </a:lnTo>
                  <a:lnTo>
                    <a:pt x="47" y="135"/>
                  </a:lnTo>
                  <a:lnTo>
                    <a:pt x="48" y="136"/>
                  </a:lnTo>
                  <a:lnTo>
                    <a:pt x="49" y="136"/>
                  </a:lnTo>
                  <a:lnTo>
                    <a:pt x="49" y="135"/>
                  </a:lnTo>
                  <a:lnTo>
                    <a:pt x="49" y="136"/>
                  </a:lnTo>
                  <a:lnTo>
                    <a:pt x="50" y="136"/>
                  </a:lnTo>
                  <a:lnTo>
                    <a:pt x="50" y="138"/>
                  </a:lnTo>
                  <a:lnTo>
                    <a:pt x="50" y="139"/>
                  </a:lnTo>
                  <a:lnTo>
                    <a:pt x="49" y="139"/>
                  </a:lnTo>
                  <a:lnTo>
                    <a:pt x="48" y="139"/>
                  </a:lnTo>
                  <a:lnTo>
                    <a:pt x="48" y="138"/>
                  </a:lnTo>
                  <a:lnTo>
                    <a:pt x="48" y="139"/>
                  </a:lnTo>
                  <a:lnTo>
                    <a:pt x="48" y="138"/>
                  </a:lnTo>
                  <a:lnTo>
                    <a:pt x="47" y="138"/>
                  </a:lnTo>
                  <a:lnTo>
                    <a:pt x="47" y="139"/>
                  </a:lnTo>
                  <a:lnTo>
                    <a:pt x="46" y="139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5" y="136"/>
                  </a:lnTo>
                  <a:lnTo>
                    <a:pt x="45" y="135"/>
                  </a:lnTo>
                  <a:lnTo>
                    <a:pt x="44" y="135"/>
                  </a:lnTo>
                  <a:lnTo>
                    <a:pt x="44" y="134"/>
                  </a:lnTo>
                  <a:lnTo>
                    <a:pt x="45" y="134"/>
                  </a:lnTo>
                  <a:lnTo>
                    <a:pt x="44" y="134"/>
                  </a:lnTo>
                  <a:lnTo>
                    <a:pt x="44" y="133"/>
                  </a:lnTo>
                  <a:lnTo>
                    <a:pt x="45" y="133"/>
                  </a:lnTo>
                  <a:lnTo>
                    <a:pt x="45" y="134"/>
                  </a:lnTo>
                  <a:close/>
                  <a:moveTo>
                    <a:pt x="108" y="132"/>
                  </a:moveTo>
                  <a:lnTo>
                    <a:pt x="107" y="132"/>
                  </a:lnTo>
                  <a:lnTo>
                    <a:pt x="107" y="131"/>
                  </a:lnTo>
                  <a:lnTo>
                    <a:pt x="108" y="132"/>
                  </a:lnTo>
                  <a:close/>
                  <a:moveTo>
                    <a:pt x="84" y="134"/>
                  </a:moveTo>
                  <a:lnTo>
                    <a:pt x="84" y="133"/>
                  </a:lnTo>
                  <a:lnTo>
                    <a:pt x="83" y="133"/>
                  </a:lnTo>
                  <a:lnTo>
                    <a:pt x="83" y="132"/>
                  </a:lnTo>
                  <a:lnTo>
                    <a:pt x="82" y="132"/>
                  </a:lnTo>
                  <a:lnTo>
                    <a:pt x="81" y="132"/>
                  </a:lnTo>
                  <a:lnTo>
                    <a:pt x="81" y="131"/>
                  </a:lnTo>
                  <a:lnTo>
                    <a:pt x="82" y="131"/>
                  </a:lnTo>
                  <a:lnTo>
                    <a:pt x="84" y="131"/>
                  </a:lnTo>
                  <a:lnTo>
                    <a:pt x="86" y="131"/>
                  </a:lnTo>
                  <a:lnTo>
                    <a:pt x="86" y="132"/>
                  </a:lnTo>
                  <a:lnTo>
                    <a:pt x="86" y="133"/>
                  </a:lnTo>
                  <a:lnTo>
                    <a:pt x="84" y="134"/>
                  </a:lnTo>
                  <a:close/>
                  <a:moveTo>
                    <a:pt x="118" y="130"/>
                  </a:moveTo>
                  <a:lnTo>
                    <a:pt x="120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3" y="130"/>
                  </a:lnTo>
                  <a:lnTo>
                    <a:pt x="124" y="131"/>
                  </a:lnTo>
                  <a:lnTo>
                    <a:pt x="124" y="132"/>
                  </a:lnTo>
                  <a:lnTo>
                    <a:pt x="125" y="132"/>
                  </a:lnTo>
                  <a:lnTo>
                    <a:pt x="124" y="133"/>
                  </a:lnTo>
                  <a:lnTo>
                    <a:pt x="125" y="133"/>
                  </a:lnTo>
                  <a:lnTo>
                    <a:pt x="125" y="134"/>
                  </a:lnTo>
                  <a:lnTo>
                    <a:pt x="124" y="134"/>
                  </a:lnTo>
                  <a:lnTo>
                    <a:pt x="125" y="133"/>
                  </a:lnTo>
                  <a:lnTo>
                    <a:pt x="125" y="134"/>
                  </a:lnTo>
                  <a:lnTo>
                    <a:pt x="125" y="133"/>
                  </a:lnTo>
                  <a:lnTo>
                    <a:pt x="125" y="134"/>
                  </a:lnTo>
                  <a:lnTo>
                    <a:pt x="126" y="134"/>
                  </a:lnTo>
                  <a:lnTo>
                    <a:pt x="127" y="134"/>
                  </a:lnTo>
                  <a:lnTo>
                    <a:pt x="127" y="135"/>
                  </a:lnTo>
                  <a:lnTo>
                    <a:pt x="127" y="136"/>
                  </a:lnTo>
                  <a:lnTo>
                    <a:pt x="126" y="136"/>
                  </a:lnTo>
                  <a:lnTo>
                    <a:pt x="127" y="136"/>
                  </a:lnTo>
                  <a:lnTo>
                    <a:pt x="127" y="138"/>
                  </a:lnTo>
                  <a:lnTo>
                    <a:pt x="127" y="139"/>
                  </a:lnTo>
                  <a:lnTo>
                    <a:pt x="126" y="139"/>
                  </a:lnTo>
                  <a:lnTo>
                    <a:pt x="126" y="140"/>
                  </a:lnTo>
                  <a:lnTo>
                    <a:pt x="126" y="141"/>
                  </a:lnTo>
                  <a:lnTo>
                    <a:pt x="127" y="141"/>
                  </a:lnTo>
                  <a:lnTo>
                    <a:pt x="127" y="142"/>
                  </a:lnTo>
                  <a:lnTo>
                    <a:pt x="126" y="141"/>
                  </a:lnTo>
                  <a:lnTo>
                    <a:pt x="126" y="142"/>
                  </a:lnTo>
                  <a:lnTo>
                    <a:pt x="127" y="142"/>
                  </a:lnTo>
                  <a:lnTo>
                    <a:pt x="127" y="143"/>
                  </a:lnTo>
                  <a:lnTo>
                    <a:pt x="126" y="143"/>
                  </a:lnTo>
                  <a:lnTo>
                    <a:pt x="127" y="143"/>
                  </a:lnTo>
                  <a:lnTo>
                    <a:pt x="127" y="144"/>
                  </a:lnTo>
                  <a:lnTo>
                    <a:pt x="126" y="144"/>
                  </a:lnTo>
                  <a:lnTo>
                    <a:pt x="127" y="144"/>
                  </a:lnTo>
                  <a:lnTo>
                    <a:pt x="127" y="146"/>
                  </a:lnTo>
                  <a:lnTo>
                    <a:pt x="127" y="147"/>
                  </a:lnTo>
                  <a:lnTo>
                    <a:pt x="129" y="147"/>
                  </a:lnTo>
                  <a:lnTo>
                    <a:pt x="129" y="148"/>
                  </a:lnTo>
                  <a:lnTo>
                    <a:pt x="130" y="148"/>
                  </a:lnTo>
                  <a:lnTo>
                    <a:pt x="130" y="149"/>
                  </a:lnTo>
                  <a:lnTo>
                    <a:pt x="129" y="149"/>
                  </a:lnTo>
                  <a:lnTo>
                    <a:pt x="129" y="150"/>
                  </a:lnTo>
                  <a:lnTo>
                    <a:pt x="130" y="150"/>
                  </a:lnTo>
                  <a:lnTo>
                    <a:pt x="129" y="150"/>
                  </a:lnTo>
                  <a:lnTo>
                    <a:pt x="130" y="150"/>
                  </a:lnTo>
                  <a:lnTo>
                    <a:pt x="131" y="151"/>
                  </a:lnTo>
                  <a:lnTo>
                    <a:pt x="131" y="152"/>
                  </a:lnTo>
                  <a:lnTo>
                    <a:pt x="132" y="152"/>
                  </a:lnTo>
                  <a:lnTo>
                    <a:pt x="131" y="154"/>
                  </a:lnTo>
                  <a:lnTo>
                    <a:pt x="131" y="152"/>
                  </a:lnTo>
                  <a:lnTo>
                    <a:pt x="131" y="151"/>
                  </a:lnTo>
                  <a:lnTo>
                    <a:pt x="130" y="151"/>
                  </a:lnTo>
                  <a:lnTo>
                    <a:pt x="129" y="151"/>
                  </a:lnTo>
                  <a:lnTo>
                    <a:pt x="127" y="151"/>
                  </a:lnTo>
                  <a:lnTo>
                    <a:pt x="127" y="152"/>
                  </a:lnTo>
                  <a:lnTo>
                    <a:pt x="127" y="151"/>
                  </a:lnTo>
                  <a:lnTo>
                    <a:pt x="126" y="152"/>
                  </a:lnTo>
                  <a:lnTo>
                    <a:pt x="126" y="151"/>
                  </a:lnTo>
                  <a:lnTo>
                    <a:pt x="126" y="152"/>
                  </a:lnTo>
                  <a:lnTo>
                    <a:pt x="125" y="151"/>
                  </a:lnTo>
                  <a:lnTo>
                    <a:pt x="124" y="151"/>
                  </a:lnTo>
                  <a:lnTo>
                    <a:pt x="124" y="152"/>
                  </a:lnTo>
                  <a:lnTo>
                    <a:pt x="123" y="152"/>
                  </a:lnTo>
                  <a:lnTo>
                    <a:pt x="123" y="151"/>
                  </a:lnTo>
                  <a:lnTo>
                    <a:pt x="123" y="150"/>
                  </a:lnTo>
                  <a:lnTo>
                    <a:pt x="123" y="149"/>
                  </a:lnTo>
                  <a:lnTo>
                    <a:pt x="122" y="149"/>
                  </a:lnTo>
                  <a:lnTo>
                    <a:pt x="121" y="149"/>
                  </a:lnTo>
                  <a:lnTo>
                    <a:pt x="120" y="149"/>
                  </a:lnTo>
                  <a:lnTo>
                    <a:pt x="120" y="148"/>
                  </a:lnTo>
                  <a:lnTo>
                    <a:pt x="120" y="147"/>
                  </a:lnTo>
                  <a:lnTo>
                    <a:pt x="118" y="147"/>
                  </a:lnTo>
                  <a:lnTo>
                    <a:pt x="118" y="146"/>
                  </a:lnTo>
                  <a:lnTo>
                    <a:pt x="118" y="147"/>
                  </a:lnTo>
                  <a:lnTo>
                    <a:pt x="117" y="147"/>
                  </a:lnTo>
                  <a:lnTo>
                    <a:pt x="117" y="146"/>
                  </a:lnTo>
                  <a:lnTo>
                    <a:pt x="118" y="146"/>
                  </a:lnTo>
                  <a:lnTo>
                    <a:pt x="118" y="144"/>
                  </a:lnTo>
                  <a:lnTo>
                    <a:pt x="120" y="144"/>
                  </a:lnTo>
                  <a:lnTo>
                    <a:pt x="120" y="143"/>
                  </a:lnTo>
                  <a:lnTo>
                    <a:pt x="121" y="143"/>
                  </a:lnTo>
                  <a:lnTo>
                    <a:pt x="121" y="142"/>
                  </a:lnTo>
                  <a:lnTo>
                    <a:pt x="120" y="142"/>
                  </a:lnTo>
                  <a:lnTo>
                    <a:pt x="118" y="142"/>
                  </a:lnTo>
                  <a:lnTo>
                    <a:pt x="117" y="141"/>
                  </a:lnTo>
                  <a:lnTo>
                    <a:pt x="117" y="140"/>
                  </a:lnTo>
                  <a:lnTo>
                    <a:pt x="116" y="140"/>
                  </a:lnTo>
                  <a:lnTo>
                    <a:pt x="116" y="139"/>
                  </a:lnTo>
                  <a:lnTo>
                    <a:pt x="116" y="140"/>
                  </a:lnTo>
                  <a:lnTo>
                    <a:pt x="116" y="139"/>
                  </a:lnTo>
                  <a:lnTo>
                    <a:pt x="115" y="138"/>
                  </a:lnTo>
                  <a:lnTo>
                    <a:pt x="114" y="138"/>
                  </a:lnTo>
                  <a:lnTo>
                    <a:pt x="113" y="138"/>
                  </a:lnTo>
                  <a:lnTo>
                    <a:pt x="113" y="136"/>
                  </a:lnTo>
                  <a:lnTo>
                    <a:pt x="112" y="136"/>
                  </a:lnTo>
                  <a:lnTo>
                    <a:pt x="112" y="135"/>
                  </a:lnTo>
                  <a:lnTo>
                    <a:pt x="110" y="135"/>
                  </a:lnTo>
                  <a:lnTo>
                    <a:pt x="110" y="132"/>
                  </a:lnTo>
                  <a:lnTo>
                    <a:pt x="109" y="130"/>
                  </a:lnTo>
                  <a:lnTo>
                    <a:pt x="110" y="130"/>
                  </a:lnTo>
                  <a:lnTo>
                    <a:pt x="112" y="130"/>
                  </a:lnTo>
                  <a:lnTo>
                    <a:pt x="113" y="130"/>
                  </a:lnTo>
                  <a:lnTo>
                    <a:pt x="113" y="131"/>
                  </a:lnTo>
                  <a:lnTo>
                    <a:pt x="113" y="130"/>
                  </a:lnTo>
                  <a:lnTo>
                    <a:pt x="114" y="130"/>
                  </a:lnTo>
                  <a:lnTo>
                    <a:pt x="114" y="131"/>
                  </a:lnTo>
                  <a:lnTo>
                    <a:pt x="115" y="131"/>
                  </a:lnTo>
                  <a:lnTo>
                    <a:pt x="118" y="130"/>
                  </a:lnTo>
                  <a:close/>
                  <a:moveTo>
                    <a:pt x="96" y="130"/>
                  </a:moveTo>
                  <a:lnTo>
                    <a:pt x="95" y="130"/>
                  </a:lnTo>
                  <a:lnTo>
                    <a:pt x="96" y="130"/>
                  </a:lnTo>
                  <a:lnTo>
                    <a:pt x="96" y="131"/>
                  </a:lnTo>
                  <a:lnTo>
                    <a:pt x="95" y="131"/>
                  </a:lnTo>
                  <a:lnTo>
                    <a:pt x="95" y="132"/>
                  </a:lnTo>
                  <a:lnTo>
                    <a:pt x="96" y="131"/>
                  </a:lnTo>
                  <a:lnTo>
                    <a:pt x="97" y="131"/>
                  </a:lnTo>
                  <a:lnTo>
                    <a:pt x="98" y="131"/>
                  </a:lnTo>
                  <a:lnTo>
                    <a:pt x="98" y="132"/>
                  </a:lnTo>
                  <a:lnTo>
                    <a:pt x="99" y="132"/>
                  </a:lnTo>
                  <a:lnTo>
                    <a:pt x="99" y="133"/>
                  </a:lnTo>
                  <a:lnTo>
                    <a:pt x="100" y="133"/>
                  </a:lnTo>
                  <a:lnTo>
                    <a:pt x="101" y="135"/>
                  </a:lnTo>
                  <a:lnTo>
                    <a:pt x="101" y="134"/>
                  </a:lnTo>
                  <a:lnTo>
                    <a:pt x="103" y="134"/>
                  </a:lnTo>
                  <a:lnTo>
                    <a:pt x="103" y="135"/>
                  </a:lnTo>
                  <a:lnTo>
                    <a:pt x="104" y="135"/>
                  </a:lnTo>
                  <a:lnTo>
                    <a:pt x="105" y="136"/>
                  </a:lnTo>
                  <a:lnTo>
                    <a:pt x="105" y="138"/>
                  </a:lnTo>
                  <a:lnTo>
                    <a:pt x="106" y="139"/>
                  </a:lnTo>
                  <a:lnTo>
                    <a:pt x="105" y="139"/>
                  </a:lnTo>
                  <a:lnTo>
                    <a:pt x="105" y="138"/>
                  </a:lnTo>
                  <a:lnTo>
                    <a:pt x="105" y="139"/>
                  </a:lnTo>
                  <a:lnTo>
                    <a:pt x="106" y="140"/>
                  </a:lnTo>
                  <a:lnTo>
                    <a:pt x="106" y="141"/>
                  </a:lnTo>
                  <a:lnTo>
                    <a:pt x="106" y="142"/>
                  </a:lnTo>
                  <a:lnTo>
                    <a:pt x="105" y="141"/>
                  </a:lnTo>
                  <a:lnTo>
                    <a:pt x="104" y="141"/>
                  </a:lnTo>
                  <a:lnTo>
                    <a:pt x="104" y="140"/>
                  </a:lnTo>
                  <a:lnTo>
                    <a:pt x="103" y="140"/>
                  </a:lnTo>
                  <a:lnTo>
                    <a:pt x="101" y="140"/>
                  </a:lnTo>
                  <a:lnTo>
                    <a:pt x="101" y="139"/>
                  </a:lnTo>
                  <a:lnTo>
                    <a:pt x="100" y="139"/>
                  </a:lnTo>
                  <a:lnTo>
                    <a:pt x="101" y="139"/>
                  </a:lnTo>
                  <a:lnTo>
                    <a:pt x="101" y="138"/>
                  </a:lnTo>
                  <a:lnTo>
                    <a:pt x="101" y="139"/>
                  </a:lnTo>
                  <a:lnTo>
                    <a:pt x="100" y="138"/>
                  </a:lnTo>
                  <a:lnTo>
                    <a:pt x="99" y="138"/>
                  </a:lnTo>
                  <a:lnTo>
                    <a:pt x="99" y="136"/>
                  </a:lnTo>
                  <a:lnTo>
                    <a:pt x="98" y="135"/>
                  </a:lnTo>
                  <a:lnTo>
                    <a:pt x="97" y="135"/>
                  </a:lnTo>
                  <a:lnTo>
                    <a:pt x="96" y="135"/>
                  </a:lnTo>
                  <a:lnTo>
                    <a:pt x="96" y="136"/>
                  </a:lnTo>
                  <a:lnTo>
                    <a:pt x="95" y="136"/>
                  </a:lnTo>
                  <a:lnTo>
                    <a:pt x="95" y="138"/>
                  </a:lnTo>
                  <a:lnTo>
                    <a:pt x="92" y="139"/>
                  </a:lnTo>
                  <a:lnTo>
                    <a:pt x="92" y="140"/>
                  </a:lnTo>
                  <a:lnTo>
                    <a:pt x="92" y="139"/>
                  </a:lnTo>
                  <a:lnTo>
                    <a:pt x="92" y="138"/>
                  </a:lnTo>
                  <a:lnTo>
                    <a:pt x="93" y="138"/>
                  </a:lnTo>
                  <a:lnTo>
                    <a:pt x="93" y="136"/>
                  </a:lnTo>
                  <a:lnTo>
                    <a:pt x="93" y="135"/>
                  </a:lnTo>
                  <a:lnTo>
                    <a:pt x="95" y="135"/>
                  </a:lnTo>
                  <a:lnTo>
                    <a:pt x="93" y="135"/>
                  </a:lnTo>
                  <a:lnTo>
                    <a:pt x="95" y="135"/>
                  </a:lnTo>
                  <a:lnTo>
                    <a:pt x="95" y="134"/>
                  </a:lnTo>
                  <a:lnTo>
                    <a:pt x="93" y="134"/>
                  </a:lnTo>
                  <a:lnTo>
                    <a:pt x="93" y="133"/>
                  </a:lnTo>
                  <a:lnTo>
                    <a:pt x="95" y="132"/>
                  </a:lnTo>
                  <a:lnTo>
                    <a:pt x="93" y="131"/>
                  </a:lnTo>
                  <a:lnTo>
                    <a:pt x="93" y="130"/>
                  </a:lnTo>
                  <a:lnTo>
                    <a:pt x="95" y="130"/>
                  </a:lnTo>
                  <a:lnTo>
                    <a:pt x="96" y="130"/>
                  </a:lnTo>
                  <a:close/>
                  <a:moveTo>
                    <a:pt x="80" y="131"/>
                  </a:moveTo>
                  <a:lnTo>
                    <a:pt x="79" y="131"/>
                  </a:lnTo>
                  <a:lnTo>
                    <a:pt x="79" y="130"/>
                  </a:lnTo>
                  <a:lnTo>
                    <a:pt x="79" y="129"/>
                  </a:lnTo>
                  <a:lnTo>
                    <a:pt x="80" y="129"/>
                  </a:lnTo>
                  <a:lnTo>
                    <a:pt x="80" y="130"/>
                  </a:lnTo>
                  <a:lnTo>
                    <a:pt x="80" y="131"/>
                  </a:lnTo>
                  <a:close/>
                  <a:moveTo>
                    <a:pt x="78" y="129"/>
                  </a:moveTo>
                  <a:lnTo>
                    <a:pt x="78" y="130"/>
                  </a:lnTo>
                  <a:lnTo>
                    <a:pt x="76" y="131"/>
                  </a:lnTo>
                  <a:lnTo>
                    <a:pt x="76" y="132"/>
                  </a:lnTo>
                  <a:lnTo>
                    <a:pt x="76" y="133"/>
                  </a:lnTo>
                  <a:lnTo>
                    <a:pt x="76" y="134"/>
                  </a:lnTo>
                  <a:lnTo>
                    <a:pt x="75" y="134"/>
                  </a:lnTo>
                  <a:lnTo>
                    <a:pt x="75" y="135"/>
                  </a:lnTo>
                  <a:lnTo>
                    <a:pt x="76" y="135"/>
                  </a:lnTo>
                  <a:lnTo>
                    <a:pt x="75" y="135"/>
                  </a:lnTo>
                  <a:lnTo>
                    <a:pt x="75" y="136"/>
                  </a:lnTo>
                  <a:lnTo>
                    <a:pt x="75" y="135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5" y="135"/>
                  </a:lnTo>
                  <a:lnTo>
                    <a:pt x="75" y="134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4" y="132"/>
                  </a:lnTo>
                  <a:lnTo>
                    <a:pt x="75" y="132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6" y="129"/>
                  </a:lnTo>
                  <a:lnTo>
                    <a:pt x="78" y="129"/>
                  </a:lnTo>
                  <a:close/>
                  <a:moveTo>
                    <a:pt x="100" y="129"/>
                  </a:moveTo>
                  <a:lnTo>
                    <a:pt x="101" y="129"/>
                  </a:lnTo>
                  <a:lnTo>
                    <a:pt x="101" y="130"/>
                  </a:lnTo>
                  <a:lnTo>
                    <a:pt x="101" y="131"/>
                  </a:lnTo>
                  <a:lnTo>
                    <a:pt x="101" y="132"/>
                  </a:lnTo>
                  <a:lnTo>
                    <a:pt x="101" y="133"/>
                  </a:lnTo>
                  <a:lnTo>
                    <a:pt x="103" y="133"/>
                  </a:lnTo>
                  <a:lnTo>
                    <a:pt x="101" y="133"/>
                  </a:lnTo>
                  <a:lnTo>
                    <a:pt x="101" y="132"/>
                  </a:lnTo>
                  <a:lnTo>
                    <a:pt x="99" y="129"/>
                  </a:lnTo>
                  <a:lnTo>
                    <a:pt x="99" y="127"/>
                  </a:lnTo>
                  <a:lnTo>
                    <a:pt x="100" y="129"/>
                  </a:lnTo>
                  <a:close/>
                  <a:moveTo>
                    <a:pt x="93" y="124"/>
                  </a:moveTo>
                  <a:lnTo>
                    <a:pt x="95" y="125"/>
                  </a:lnTo>
                  <a:lnTo>
                    <a:pt x="95" y="126"/>
                  </a:lnTo>
                  <a:lnTo>
                    <a:pt x="96" y="127"/>
                  </a:lnTo>
                  <a:lnTo>
                    <a:pt x="95" y="126"/>
                  </a:lnTo>
                  <a:lnTo>
                    <a:pt x="93" y="125"/>
                  </a:lnTo>
                  <a:lnTo>
                    <a:pt x="92" y="125"/>
                  </a:lnTo>
                  <a:lnTo>
                    <a:pt x="91" y="124"/>
                  </a:lnTo>
                  <a:lnTo>
                    <a:pt x="91" y="123"/>
                  </a:lnTo>
                  <a:lnTo>
                    <a:pt x="90" y="123"/>
                  </a:lnTo>
                  <a:lnTo>
                    <a:pt x="89" y="123"/>
                  </a:lnTo>
                  <a:lnTo>
                    <a:pt x="89" y="122"/>
                  </a:lnTo>
                  <a:lnTo>
                    <a:pt x="90" y="121"/>
                  </a:lnTo>
                  <a:lnTo>
                    <a:pt x="91" y="121"/>
                  </a:lnTo>
                  <a:lnTo>
                    <a:pt x="91" y="122"/>
                  </a:lnTo>
                  <a:lnTo>
                    <a:pt x="91" y="123"/>
                  </a:lnTo>
                  <a:lnTo>
                    <a:pt x="92" y="123"/>
                  </a:lnTo>
                  <a:lnTo>
                    <a:pt x="92" y="124"/>
                  </a:lnTo>
                  <a:lnTo>
                    <a:pt x="93" y="124"/>
                  </a:lnTo>
                  <a:close/>
                  <a:moveTo>
                    <a:pt x="108" y="121"/>
                  </a:moveTo>
                  <a:lnTo>
                    <a:pt x="107" y="121"/>
                  </a:lnTo>
                  <a:lnTo>
                    <a:pt x="106" y="119"/>
                  </a:lnTo>
                  <a:lnTo>
                    <a:pt x="107" y="119"/>
                  </a:lnTo>
                  <a:lnTo>
                    <a:pt x="108" y="119"/>
                  </a:lnTo>
                  <a:lnTo>
                    <a:pt x="108" y="121"/>
                  </a:lnTo>
                  <a:close/>
                  <a:moveTo>
                    <a:pt x="105" y="118"/>
                  </a:moveTo>
                  <a:lnTo>
                    <a:pt x="106" y="118"/>
                  </a:lnTo>
                  <a:lnTo>
                    <a:pt x="106" y="119"/>
                  </a:lnTo>
                  <a:lnTo>
                    <a:pt x="105" y="119"/>
                  </a:lnTo>
                  <a:lnTo>
                    <a:pt x="104" y="119"/>
                  </a:lnTo>
                  <a:lnTo>
                    <a:pt x="104" y="118"/>
                  </a:lnTo>
                  <a:lnTo>
                    <a:pt x="105" y="118"/>
                  </a:lnTo>
                  <a:close/>
                  <a:moveTo>
                    <a:pt x="104" y="119"/>
                  </a:moveTo>
                  <a:lnTo>
                    <a:pt x="103" y="119"/>
                  </a:lnTo>
                  <a:lnTo>
                    <a:pt x="103" y="118"/>
                  </a:lnTo>
                  <a:lnTo>
                    <a:pt x="103" y="117"/>
                  </a:lnTo>
                  <a:lnTo>
                    <a:pt x="104" y="117"/>
                  </a:lnTo>
                  <a:lnTo>
                    <a:pt x="104" y="118"/>
                  </a:lnTo>
                  <a:lnTo>
                    <a:pt x="104" y="119"/>
                  </a:lnTo>
                  <a:close/>
                  <a:moveTo>
                    <a:pt x="103" y="117"/>
                  </a:moveTo>
                  <a:lnTo>
                    <a:pt x="101" y="117"/>
                  </a:lnTo>
                  <a:lnTo>
                    <a:pt x="103" y="117"/>
                  </a:lnTo>
                  <a:close/>
                  <a:moveTo>
                    <a:pt x="59" y="115"/>
                  </a:moveTo>
                  <a:lnTo>
                    <a:pt x="61" y="115"/>
                  </a:lnTo>
                  <a:lnTo>
                    <a:pt x="59" y="115"/>
                  </a:lnTo>
                  <a:lnTo>
                    <a:pt x="59" y="116"/>
                  </a:lnTo>
                  <a:lnTo>
                    <a:pt x="61" y="116"/>
                  </a:lnTo>
                  <a:lnTo>
                    <a:pt x="61" y="117"/>
                  </a:lnTo>
                  <a:lnTo>
                    <a:pt x="62" y="116"/>
                  </a:lnTo>
                  <a:lnTo>
                    <a:pt x="62" y="117"/>
                  </a:lnTo>
                  <a:lnTo>
                    <a:pt x="63" y="117"/>
                  </a:lnTo>
                  <a:lnTo>
                    <a:pt x="63" y="116"/>
                  </a:lnTo>
                  <a:lnTo>
                    <a:pt x="64" y="117"/>
                  </a:lnTo>
                  <a:lnTo>
                    <a:pt x="65" y="118"/>
                  </a:lnTo>
                  <a:lnTo>
                    <a:pt x="66" y="119"/>
                  </a:lnTo>
                  <a:lnTo>
                    <a:pt x="67" y="119"/>
                  </a:lnTo>
                  <a:lnTo>
                    <a:pt x="67" y="121"/>
                  </a:lnTo>
                  <a:lnTo>
                    <a:pt x="66" y="121"/>
                  </a:lnTo>
                  <a:lnTo>
                    <a:pt x="67" y="121"/>
                  </a:lnTo>
                  <a:lnTo>
                    <a:pt x="68" y="121"/>
                  </a:lnTo>
                  <a:lnTo>
                    <a:pt x="68" y="122"/>
                  </a:lnTo>
                  <a:lnTo>
                    <a:pt x="67" y="122"/>
                  </a:lnTo>
                  <a:lnTo>
                    <a:pt x="67" y="123"/>
                  </a:lnTo>
                  <a:lnTo>
                    <a:pt x="67" y="124"/>
                  </a:lnTo>
                  <a:lnTo>
                    <a:pt x="67" y="125"/>
                  </a:lnTo>
                  <a:lnTo>
                    <a:pt x="67" y="126"/>
                  </a:lnTo>
                  <a:lnTo>
                    <a:pt x="67" y="127"/>
                  </a:lnTo>
                  <a:lnTo>
                    <a:pt x="68" y="127"/>
                  </a:lnTo>
                  <a:lnTo>
                    <a:pt x="68" y="129"/>
                  </a:lnTo>
                  <a:lnTo>
                    <a:pt x="67" y="130"/>
                  </a:lnTo>
                  <a:lnTo>
                    <a:pt x="67" y="131"/>
                  </a:lnTo>
                  <a:lnTo>
                    <a:pt x="66" y="131"/>
                  </a:lnTo>
                  <a:lnTo>
                    <a:pt x="67" y="131"/>
                  </a:lnTo>
                  <a:lnTo>
                    <a:pt x="66" y="131"/>
                  </a:lnTo>
                  <a:lnTo>
                    <a:pt x="66" y="132"/>
                  </a:lnTo>
                  <a:lnTo>
                    <a:pt x="67" y="133"/>
                  </a:lnTo>
                  <a:lnTo>
                    <a:pt x="66" y="133"/>
                  </a:lnTo>
                  <a:lnTo>
                    <a:pt x="66" y="134"/>
                  </a:lnTo>
                  <a:lnTo>
                    <a:pt x="66" y="133"/>
                  </a:lnTo>
                  <a:lnTo>
                    <a:pt x="65" y="133"/>
                  </a:lnTo>
                  <a:lnTo>
                    <a:pt x="65" y="134"/>
                  </a:lnTo>
                  <a:lnTo>
                    <a:pt x="64" y="134"/>
                  </a:lnTo>
                  <a:lnTo>
                    <a:pt x="64" y="135"/>
                  </a:lnTo>
                  <a:lnTo>
                    <a:pt x="63" y="134"/>
                  </a:lnTo>
                  <a:lnTo>
                    <a:pt x="62" y="134"/>
                  </a:lnTo>
                  <a:lnTo>
                    <a:pt x="62" y="133"/>
                  </a:lnTo>
                  <a:lnTo>
                    <a:pt x="63" y="133"/>
                  </a:lnTo>
                  <a:lnTo>
                    <a:pt x="62" y="133"/>
                  </a:lnTo>
                  <a:lnTo>
                    <a:pt x="61" y="133"/>
                  </a:lnTo>
                  <a:lnTo>
                    <a:pt x="61" y="132"/>
                  </a:lnTo>
                  <a:lnTo>
                    <a:pt x="59" y="131"/>
                  </a:lnTo>
                  <a:lnTo>
                    <a:pt x="59" y="130"/>
                  </a:lnTo>
                  <a:lnTo>
                    <a:pt x="59" y="129"/>
                  </a:lnTo>
                  <a:lnTo>
                    <a:pt x="58" y="129"/>
                  </a:lnTo>
                  <a:lnTo>
                    <a:pt x="58" y="127"/>
                  </a:lnTo>
                  <a:lnTo>
                    <a:pt x="57" y="127"/>
                  </a:lnTo>
                  <a:lnTo>
                    <a:pt x="57" y="126"/>
                  </a:lnTo>
                  <a:lnTo>
                    <a:pt x="57" y="125"/>
                  </a:lnTo>
                  <a:lnTo>
                    <a:pt x="57" y="124"/>
                  </a:lnTo>
                  <a:lnTo>
                    <a:pt x="57" y="123"/>
                  </a:lnTo>
                  <a:lnTo>
                    <a:pt x="56" y="123"/>
                  </a:lnTo>
                  <a:lnTo>
                    <a:pt x="56" y="122"/>
                  </a:lnTo>
                  <a:lnTo>
                    <a:pt x="55" y="121"/>
                  </a:lnTo>
                  <a:lnTo>
                    <a:pt x="54" y="119"/>
                  </a:lnTo>
                  <a:lnTo>
                    <a:pt x="53" y="119"/>
                  </a:lnTo>
                  <a:lnTo>
                    <a:pt x="54" y="119"/>
                  </a:lnTo>
                  <a:lnTo>
                    <a:pt x="53" y="118"/>
                  </a:lnTo>
                  <a:lnTo>
                    <a:pt x="53" y="117"/>
                  </a:lnTo>
                  <a:lnTo>
                    <a:pt x="53" y="116"/>
                  </a:lnTo>
                  <a:lnTo>
                    <a:pt x="51" y="116"/>
                  </a:lnTo>
                  <a:lnTo>
                    <a:pt x="51" y="117"/>
                  </a:lnTo>
                  <a:lnTo>
                    <a:pt x="50" y="117"/>
                  </a:lnTo>
                  <a:lnTo>
                    <a:pt x="50" y="116"/>
                  </a:lnTo>
                  <a:lnTo>
                    <a:pt x="50" y="115"/>
                  </a:lnTo>
                  <a:lnTo>
                    <a:pt x="51" y="115"/>
                  </a:lnTo>
                  <a:lnTo>
                    <a:pt x="53" y="115"/>
                  </a:lnTo>
                  <a:lnTo>
                    <a:pt x="54" y="115"/>
                  </a:lnTo>
                  <a:lnTo>
                    <a:pt x="55" y="115"/>
                  </a:lnTo>
                  <a:lnTo>
                    <a:pt x="56" y="116"/>
                  </a:lnTo>
                  <a:lnTo>
                    <a:pt x="56" y="115"/>
                  </a:lnTo>
                  <a:lnTo>
                    <a:pt x="56" y="116"/>
                  </a:lnTo>
                  <a:lnTo>
                    <a:pt x="57" y="116"/>
                  </a:lnTo>
                  <a:lnTo>
                    <a:pt x="58" y="115"/>
                  </a:lnTo>
                  <a:lnTo>
                    <a:pt x="59" y="115"/>
                  </a:lnTo>
                  <a:close/>
                  <a:moveTo>
                    <a:pt x="73" y="115"/>
                  </a:moveTo>
                  <a:lnTo>
                    <a:pt x="74" y="115"/>
                  </a:lnTo>
                  <a:lnTo>
                    <a:pt x="75" y="115"/>
                  </a:lnTo>
                  <a:lnTo>
                    <a:pt x="76" y="115"/>
                  </a:lnTo>
                  <a:lnTo>
                    <a:pt x="75" y="115"/>
                  </a:lnTo>
                  <a:lnTo>
                    <a:pt x="75" y="116"/>
                  </a:lnTo>
                  <a:lnTo>
                    <a:pt x="76" y="116"/>
                  </a:lnTo>
                  <a:lnTo>
                    <a:pt x="78" y="116"/>
                  </a:lnTo>
                  <a:lnTo>
                    <a:pt x="76" y="116"/>
                  </a:lnTo>
                  <a:lnTo>
                    <a:pt x="76" y="117"/>
                  </a:lnTo>
                  <a:lnTo>
                    <a:pt x="78" y="117"/>
                  </a:lnTo>
                  <a:lnTo>
                    <a:pt x="76" y="117"/>
                  </a:lnTo>
                  <a:lnTo>
                    <a:pt x="76" y="118"/>
                  </a:lnTo>
                  <a:lnTo>
                    <a:pt x="75" y="118"/>
                  </a:lnTo>
                  <a:lnTo>
                    <a:pt x="76" y="119"/>
                  </a:lnTo>
                  <a:lnTo>
                    <a:pt x="75" y="119"/>
                  </a:lnTo>
                  <a:lnTo>
                    <a:pt x="74" y="119"/>
                  </a:lnTo>
                  <a:lnTo>
                    <a:pt x="74" y="118"/>
                  </a:lnTo>
                  <a:lnTo>
                    <a:pt x="73" y="118"/>
                  </a:lnTo>
                  <a:lnTo>
                    <a:pt x="72" y="117"/>
                  </a:lnTo>
                  <a:lnTo>
                    <a:pt x="73" y="117"/>
                  </a:lnTo>
                  <a:lnTo>
                    <a:pt x="72" y="117"/>
                  </a:lnTo>
                  <a:lnTo>
                    <a:pt x="72" y="116"/>
                  </a:lnTo>
                  <a:lnTo>
                    <a:pt x="73" y="116"/>
                  </a:lnTo>
                  <a:lnTo>
                    <a:pt x="73" y="115"/>
                  </a:lnTo>
                  <a:lnTo>
                    <a:pt x="73" y="114"/>
                  </a:lnTo>
                  <a:lnTo>
                    <a:pt x="73" y="115"/>
                  </a:lnTo>
                  <a:close/>
                  <a:moveTo>
                    <a:pt x="62" y="114"/>
                  </a:moveTo>
                  <a:lnTo>
                    <a:pt x="62" y="115"/>
                  </a:lnTo>
                  <a:lnTo>
                    <a:pt x="61" y="115"/>
                  </a:lnTo>
                  <a:lnTo>
                    <a:pt x="61" y="114"/>
                  </a:lnTo>
                  <a:lnTo>
                    <a:pt x="62" y="114"/>
                  </a:lnTo>
                  <a:close/>
                  <a:moveTo>
                    <a:pt x="48" y="110"/>
                  </a:moveTo>
                  <a:lnTo>
                    <a:pt x="49" y="110"/>
                  </a:lnTo>
                  <a:lnTo>
                    <a:pt x="49" y="111"/>
                  </a:lnTo>
                  <a:lnTo>
                    <a:pt x="49" y="113"/>
                  </a:lnTo>
                  <a:lnTo>
                    <a:pt x="48" y="111"/>
                  </a:lnTo>
                  <a:lnTo>
                    <a:pt x="47" y="111"/>
                  </a:lnTo>
                  <a:lnTo>
                    <a:pt x="47" y="110"/>
                  </a:lnTo>
                  <a:lnTo>
                    <a:pt x="47" y="109"/>
                  </a:lnTo>
                  <a:lnTo>
                    <a:pt x="47" y="110"/>
                  </a:lnTo>
                  <a:lnTo>
                    <a:pt x="48" y="110"/>
                  </a:lnTo>
                  <a:close/>
                  <a:moveTo>
                    <a:pt x="108" y="107"/>
                  </a:moveTo>
                  <a:lnTo>
                    <a:pt x="109" y="107"/>
                  </a:lnTo>
                  <a:lnTo>
                    <a:pt x="109" y="108"/>
                  </a:lnTo>
                  <a:lnTo>
                    <a:pt x="109" y="109"/>
                  </a:lnTo>
                  <a:lnTo>
                    <a:pt x="110" y="108"/>
                  </a:lnTo>
                  <a:lnTo>
                    <a:pt x="110" y="109"/>
                  </a:lnTo>
                  <a:lnTo>
                    <a:pt x="112" y="109"/>
                  </a:lnTo>
                  <a:lnTo>
                    <a:pt x="112" y="110"/>
                  </a:lnTo>
                  <a:lnTo>
                    <a:pt x="110" y="110"/>
                  </a:lnTo>
                  <a:lnTo>
                    <a:pt x="112" y="110"/>
                  </a:lnTo>
                  <a:lnTo>
                    <a:pt x="110" y="110"/>
                  </a:lnTo>
                  <a:lnTo>
                    <a:pt x="110" y="111"/>
                  </a:lnTo>
                  <a:lnTo>
                    <a:pt x="112" y="113"/>
                  </a:lnTo>
                  <a:lnTo>
                    <a:pt x="110" y="113"/>
                  </a:lnTo>
                  <a:lnTo>
                    <a:pt x="110" y="114"/>
                  </a:lnTo>
                  <a:lnTo>
                    <a:pt x="110" y="115"/>
                  </a:lnTo>
                  <a:lnTo>
                    <a:pt x="109" y="114"/>
                  </a:lnTo>
                  <a:lnTo>
                    <a:pt x="108" y="114"/>
                  </a:lnTo>
                  <a:lnTo>
                    <a:pt x="108" y="115"/>
                  </a:lnTo>
                  <a:lnTo>
                    <a:pt x="107" y="115"/>
                  </a:lnTo>
                  <a:lnTo>
                    <a:pt x="107" y="114"/>
                  </a:lnTo>
                  <a:lnTo>
                    <a:pt x="106" y="114"/>
                  </a:lnTo>
                  <a:lnTo>
                    <a:pt x="106" y="113"/>
                  </a:lnTo>
                  <a:lnTo>
                    <a:pt x="106" y="111"/>
                  </a:lnTo>
                  <a:lnTo>
                    <a:pt x="107" y="111"/>
                  </a:lnTo>
                  <a:lnTo>
                    <a:pt x="107" y="110"/>
                  </a:lnTo>
                  <a:lnTo>
                    <a:pt x="107" y="109"/>
                  </a:lnTo>
                  <a:lnTo>
                    <a:pt x="107" y="108"/>
                  </a:lnTo>
                  <a:lnTo>
                    <a:pt x="107" y="107"/>
                  </a:lnTo>
                  <a:lnTo>
                    <a:pt x="108" y="106"/>
                  </a:lnTo>
                  <a:lnTo>
                    <a:pt x="108" y="107"/>
                  </a:lnTo>
                  <a:close/>
                  <a:moveTo>
                    <a:pt x="78" y="107"/>
                  </a:moveTo>
                  <a:lnTo>
                    <a:pt x="76" y="107"/>
                  </a:lnTo>
                  <a:lnTo>
                    <a:pt x="75" y="106"/>
                  </a:lnTo>
                  <a:lnTo>
                    <a:pt x="74" y="106"/>
                  </a:lnTo>
                  <a:lnTo>
                    <a:pt x="74" y="105"/>
                  </a:lnTo>
                  <a:lnTo>
                    <a:pt x="74" y="104"/>
                  </a:lnTo>
                  <a:lnTo>
                    <a:pt x="74" y="105"/>
                  </a:lnTo>
                  <a:lnTo>
                    <a:pt x="75" y="105"/>
                  </a:lnTo>
                  <a:lnTo>
                    <a:pt x="76" y="106"/>
                  </a:lnTo>
                  <a:lnTo>
                    <a:pt x="78" y="107"/>
                  </a:lnTo>
                  <a:close/>
                  <a:moveTo>
                    <a:pt x="81" y="97"/>
                  </a:moveTo>
                  <a:lnTo>
                    <a:pt x="80" y="97"/>
                  </a:lnTo>
                  <a:lnTo>
                    <a:pt x="81" y="97"/>
                  </a:lnTo>
                  <a:close/>
                  <a:moveTo>
                    <a:pt x="78" y="94"/>
                  </a:moveTo>
                  <a:lnTo>
                    <a:pt x="79" y="94"/>
                  </a:lnTo>
                  <a:lnTo>
                    <a:pt x="78" y="94"/>
                  </a:lnTo>
                  <a:lnTo>
                    <a:pt x="78" y="96"/>
                  </a:lnTo>
                  <a:lnTo>
                    <a:pt x="79" y="96"/>
                  </a:lnTo>
                  <a:lnTo>
                    <a:pt x="79" y="97"/>
                  </a:lnTo>
                  <a:lnTo>
                    <a:pt x="78" y="96"/>
                  </a:lnTo>
                  <a:lnTo>
                    <a:pt x="76" y="96"/>
                  </a:lnTo>
                  <a:lnTo>
                    <a:pt x="76" y="94"/>
                  </a:lnTo>
                  <a:lnTo>
                    <a:pt x="78" y="94"/>
                  </a:lnTo>
                  <a:close/>
                  <a:moveTo>
                    <a:pt x="74" y="91"/>
                  </a:moveTo>
                  <a:lnTo>
                    <a:pt x="75" y="91"/>
                  </a:lnTo>
                  <a:lnTo>
                    <a:pt x="75" y="92"/>
                  </a:lnTo>
                  <a:lnTo>
                    <a:pt x="76" y="92"/>
                  </a:lnTo>
                  <a:lnTo>
                    <a:pt x="76" y="93"/>
                  </a:lnTo>
                  <a:lnTo>
                    <a:pt x="75" y="92"/>
                  </a:lnTo>
                  <a:lnTo>
                    <a:pt x="75" y="93"/>
                  </a:lnTo>
                  <a:lnTo>
                    <a:pt x="74" y="93"/>
                  </a:lnTo>
                  <a:lnTo>
                    <a:pt x="75" y="93"/>
                  </a:lnTo>
                  <a:lnTo>
                    <a:pt x="75" y="94"/>
                  </a:lnTo>
                  <a:lnTo>
                    <a:pt x="75" y="96"/>
                  </a:lnTo>
                  <a:lnTo>
                    <a:pt x="75" y="97"/>
                  </a:lnTo>
                  <a:lnTo>
                    <a:pt x="75" y="98"/>
                  </a:lnTo>
                  <a:lnTo>
                    <a:pt x="74" y="98"/>
                  </a:lnTo>
                  <a:lnTo>
                    <a:pt x="74" y="97"/>
                  </a:lnTo>
                  <a:lnTo>
                    <a:pt x="74" y="96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3"/>
                  </a:lnTo>
                  <a:lnTo>
                    <a:pt x="73" y="92"/>
                  </a:lnTo>
                  <a:lnTo>
                    <a:pt x="73" y="91"/>
                  </a:lnTo>
                  <a:lnTo>
                    <a:pt x="73" y="92"/>
                  </a:lnTo>
                  <a:lnTo>
                    <a:pt x="74" y="92"/>
                  </a:lnTo>
                  <a:lnTo>
                    <a:pt x="74" y="91"/>
                  </a:lnTo>
                  <a:close/>
                  <a:moveTo>
                    <a:pt x="46" y="73"/>
                  </a:moveTo>
                  <a:lnTo>
                    <a:pt x="45" y="73"/>
                  </a:lnTo>
                  <a:lnTo>
                    <a:pt x="45" y="72"/>
                  </a:lnTo>
                  <a:lnTo>
                    <a:pt x="46" y="72"/>
                  </a:lnTo>
                  <a:lnTo>
                    <a:pt x="46" y="73"/>
                  </a:lnTo>
                  <a:close/>
                  <a:moveTo>
                    <a:pt x="59" y="37"/>
                  </a:moveTo>
                  <a:lnTo>
                    <a:pt x="61" y="35"/>
                  </a:lnTo>
                  <a:lnTo>
                    <a:pt x="62" y="35"/>
                  </a:lnTo>
                  <a:lnTo>
                    <a:pt x="63" y="35"/>
                  </a:lnTo>
                  <a:lnTo>
                    <a:pt x="63" y="37"/>
                  </a:lnTo>
                  <a:lnTo>
                    <a:pt x="64" y="37"/>
                  </a:lnTo>
                  <a:lnTo>
                    <a:pt x="66" y="38"/>
                  </a:lnTo>
                  <a:lnTo>
                    <a:pt x="67" y="39"/>
                  </a:lnTo>
                  <a:lnTo>
                    <a:pt x="68" y="39"/>
                  </a:lnTo>
                  <a:lnTo>
                    <a:pt x="70" y="40"/>
                  </a:lnTo>
                  <a:lnTo>
                    <a:pt x="71" y="40"/>
                  </a:lnTo>
                  <a:lnTo>
                    <a:pt x="73" y="41"/>
                  </a:lnTo>
                  <a:lnTo>
                    <a:pt x="74" y="41"/>
                  </a:lnTo>
                  <a:lnTo>
                    <a:pt x="75" y="41"/>
                  </a:lnTo>
                  <a:lnTo>
                    <a:pt x="75" y="40"/>
                  </a:lnTo>
                  <a:lnTo>
                    <a:pt x="76" y="40"/>
                  </a:lnTo>
                  <a:lnTo>
                    <a:pt x="76" y="39"/>
                  </a:lnTo>
                  <a:lnTo>
                    <a:pt x="78" y="39"/>
                  </a:lnTo>
                  <a:lnTo>
                    <a:pt x="78" y="38"/>
                  </a:lnTo>
                  <a:lnTo>
                    <a:pt x="79" y="38"/>
                  </a:lnTo>
                  <a:lnTo>
                    <a:pt x="79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79" y="42"/>
                  </a:lnTo>
                  <a:lnTo>
                    <a:pt x="79" y="43"/>
                  </a:lnTo>
                  <a:lnTo>
                    <a:pt x="78" y="43"/>
                  </a:lnTo>
                  <a:lnTo>
                    <a:pt x="78" y="44"/>
                  </a:lnTo>
                  <a:lnTo>
                    <a:pt x="78" y="46"/>
                  </a:lnTo>
                  <a:lnTo>
                    <a:pt x="78" y="49"/>
                  </a:lnTo>
                  <a:lnTo>
                    <a:pt x="78" y="50"/>
                  </a:lnTo>
                  <a:lnTo>
                    <a:pt x="78" y="51"/>
                  </a:lnTo>
                  <a:lnTo>
                    <a:pt x="78" y="52"/>
                  </a:lnTo>
                  <a:lnTo>
                    <a:pt x="78" y="54"/>
                  </a:lnTo>
                  <a:lnTo>
                    <a:pt x="79" y="54"/>
                  </a:lnTo>
                  <a:lnTo>
                    <a:pt x="79" y="55"/>
                  </a:lnTo>
                  <a:lnTo>
                    <a:pt x="79" y="56"/>
                  </a:lnTo>
                  <a:lnTo>
                    <a:pt x="80" y="56"/>
                  </a:lnTo>
                  <a:lnTo>
                    <a:pt x="81" y="56"/>
                  </a:lnTo>
                  <a:lnTo>
                    <a:pt x="82" y="57"/>
                  </a:lnTo>
                  <a:lnTo>
                    <a:pt x="81" y="57"/>
                  </a:lnTo>
                  <a:lnTo>
                    <a:pt x="81" y="58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9"/>
                  </a:lnTo>
                  <a:lnTo>
                    <a:pt x="83" y="60"/>
                  </a:lnTo>
                  <a:lnTo>
                    <a:pt x="82" y="60"/>
                  </a:lnTo>
                  <a:lnTo>
                    <a:pt x="82" y="62"/>
                  </a:lnTo>
                  <a:lnTo>
                    <a:pt x="82" y="63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0" y="67"/>
                  </a:lnTo>
                  <a:lnTo>
                    <a:pt x="80" y="68"/>
                  </a:lnTo>
                  <a:lnTo>
                    <a:pt x="79" y="68"/>
                  </a:lnTo>
                  <a:lnTo>
                    <a:pt x="79" y="69"/>
                  </a:lnTo>
                  <a:lnTo>
                    <a:pt x="79" y="71"/>
                  </a:lnTo>
                  <a:lnTo>
                    <a:pt x="78" y="72"/>
                  </a:lnTo>
                  <a:lnTo>
                    <a:pt x="79" y="72"/>
                  </a:lnTo>
                  <a:lnTo>
                    <a:pt x="79" y="73"/>
                  </a:lnTo>
                  <a:lnTo>
                    <a:pt x="78" y="73"/>
                  </a:lnTo>
                  <a:lnTo>
                    <a:pt x="78" y="74"/>
                  </a:lnTo>
                  <a:lnTo>
                    <a:pt x="76" y="74"/>
                  </a:lnTo>
                  <a:lnTo>
                    <a:pt x="76" y="75"/>
                  </a:lnTo>
                  <a:lnTo>
                    <a:pt x="75" y="76"/>
                  </a:lnTo>
                  <a:lnTo>
                    <a:pt x="75" y="75"/>
                  </a:lnTo>
                  <a:lnTo>
                    <a:pt x="76" y="74"/>
                  </a:lnTo>
                  <a:lnTo>
                    <a:pt x="78" y="73"/>
                  </a:lnTo>
                  <a:lnTo>
                    <a:pt x="76" y="73"/>
                  </a:lnTo>
                  <a:lnTo>
                    <a:pt x="76" y="74"/>
                  </a:lnTo>
                  <a:lnTo>
                    <a:pt x="75" y="74"/>
                  </a:lnTo>
                  <a:lnTo>
                    <a:pt x="74" y="74"/>
                  </a:lnTo>
                  <a:lnTo>
                    <a:pt x="74" y="75"/>
                  </a:lnTo>
                  <a:lnTo>
                    <a:pt x="73" y="75"/>
                  </a:lnTo>
                  <a:lnTo>
                    <a:pt x="72" y="75"/>
                  </a:lnTo>
                  <a:lnTo>
                    <a:pt x="71" y="76"/>
                  </a:lnTo>
                  <a:lnTo>
                    <a:pt x="70" y="77"/>
                  </a:lnTo>
                  <a:lnTo>
                    <a:pt x="68" y="77"/>
                  </a:lnTo>
                  <a:lnTo>
                    <a:pt x="68" y="79"/>
                  </a:lnTo>
                  <a:lnTo>
                    <a:pt x="68" y="80"/>
                  </a:lnTo>
                  <a:lnTo>
                    <a:pt x="68" y="81"/>
                  </a:lnTo>
                  <a:lnTo>
                    <a:pt x="70" y="81"/>
                  </a:lnTo>
                  <a:lnTo>
                    <a:pt x="70" y="82"/>
                  </a:lnTo>
                  <a:lnTo>
                    <a:pt x="68" y="82"/>
                  </a:lnTo>
                  <a:lnTo>
                    <a:pt x="68" y="83"/>
                  </a:lnTo>
                  <a:lnTo>
                    <a:pt x="67" y="84"/>
                  </a:lnTo>
                  <a:lnTo>
                    <a:pt x="67" y="85"/>
                  </a:lnTo>
                  <a:lnTo>
                    <a:pt x="66" y="86"/>
                  </a:lnTo>
                  <a:lnTo>
                    <a:pt x="66" y="88"/>
                  </a:lnTo>
                  <a:lnTo>
                    <a:pt x="66" y="89"/>
                  </a:lnTo>
                  <a:lnTo>
                    <a:pt x="67" y="89"/>
                  </a:lnTo>
                  <a:lnTo>
                    <a:pt x="67" y="90"/>
                  </a:lnTo>
                  <a:lnTo>
                    <a:pt x="67" y="91"/>
                  </a:lnTo>
                  <a:lnTo>
                    <a:pt x="68" y="91"/>
                  </a:lnTo>
                  <a:lnTo>
                    <a:pt x="68" y="92"/>
                  </a:lnTo>
                  <a:lnTo>
                    <a:pt x="68" y="93"/>
                  </a:lnTo>
                  <a:lnTo>
                    <a:pt x="70" y="93"/>
                  </a:lnTo>
                  <a:lnTo>
                    <a:pt x="70" y="94"/>
                  </a:lnTo>
                  <a:lnTo>
                    <a:pt x="70" y="96"/>
                  </a:lnTo>
                  <a:lnTo>
                    <a:pt x="71" y="96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70" y="98"/>
                  </a:lnTo>
                  <a:lnTo>
                    <a:pt x="70" y="100"/>
                  </a:lnTo>
                  <a:lnTo>
                    <a:pt x="70" y="101"/>
                  </a:lnTo>
                  <a:lnTo>
                    <a:pt x="71" y="101"/>
                  </a:lnTo>
                  <a:lnTo>
                    <a:pt x="71" y="102"/>
                  </a:lnTo>
                  <a:lnTo>
                    <a:pt x="71" y="104"/>
                  </a:lnTo>
                  <a:lnTo>
                    <a:pt x="72" y="104"/>
                  </a:lnTo>
                  <a:lnTo>
                    <a:pt x="72" y="105"/>
                  </a:lnTo>
                  <a:lnTo>
                    <a:pt x="71" y="105"/>
                  </a:lnTo>
                  <a:lnTo>
                    <a:pt x="72" y="105"/>
                  </a:lnTo>
                  <a:lnTo>
                    <a:pt x="72" y="106"/>
                  </a:lnTo>
                  <a:lnTo>
                    <a:pt x="73" y="107"/>
                  </a:lnTo>
                  <a:lnTo>
                    <a:pt x="74" y="107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9" y="109"/>
                  </a:lnTo>
                  <a:lnTo>
                    <a:pt x="79" y="108"/>
                  </a:lnTo>
                  <a:lnTo>
                    <a:pt x="78" y="108"/>
                  </a:lnTo>
                  <a:lnTo>
                    <a:pt x="79" y="108"/>
                  </a:lnTo>
                  <a:lnTo>
                    <a:pt x="80" y="108"/>
                  </a:lnTo>
                  <a:lnTo>
                    <a:pt x="80" y="107"/>
                  </a:lnTo>
                  <a:lnTo>
                    <a:pt x="79" y="107"/>
                  </a:lnTo>
                  <a:lnTo>
                    <a:pt x="79" y="106"/>
                  </a:lnTo>
                  <a:lnTo>
                    <a:pt x="78" y="106"/>
                  </a:lnTo>
                  <a:lnTo>
                    <a:pt x="78" y="105"/>
                  </a:lnTo>
                  <a:lnTo>
                    <a:pt x="78" y="106"/>
                  </a:lnTo>
                  <a:lnTo>
                    <a:pt x="78" y="105"/>
                  </a:lnTo>
                  <a:lnTo>
                    <a:pt x="79" y="105"/>
                  </a:lnTo>
                  <a:lnTo>
                    <a:pt x="79" y="104"/>
                  </a:lnTo>
                  <a:lnTo>
                    <a:pt x="79" y="105"/>
                  </a:lnTo>
                  <a:lnTo>
                    <a:pt x="79" y="106"/>
                  </a:lnTo>
                  <a:lnTo>
                    <a:pt x="80" y="106"/>
                  </a:lnTo>
                  <a:lnTo>
                    <a:pt x="80" y="105"/>
                  </a:lnTo>
                  <a:lnTo>
                    <a:pt x="81" y="105"/>
                  </a:lnTo>
                  <a:lnTo>
                    <a:pt x="80" y="105"/>
                  </a:lnTo>
                  <a:lnTo>
                    <a:pt x="81" y="105"/>
                  </a:lnTo>
                  <a:lnTo>
                    <a:pt x="81" y="104"/>
                  </a:lnTo>
                  <a:lnTo>
                    <a:pt x="81" y="102"/>
                  </a:lnTo>
                  <a:lnTo>
                    <a:pt x="81" y="104"/>
                  </a:lnTo>
                  <a:lnTo>
                    <a:pt x="81" y="102"/>
                  </a:lnTo>
                  <a:lnTo>
                    <a:pt x="82" y="102"/>
                  </a:lnTo>
                  <a:lnTo>
                    <a:pt x="83" y="102"/>
                  </a:lnTo>
                  <a:lnTo>
                    <a:pt x="84" y="102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2"/>
                  </a:lnTo>
                  <a:lnTo>
                    <a:pt x="87" y="102"/>
                  </a:lnTo>
                  <a:lnTo>
                    <a:pt x="87" y="104"/>
                  </a:lnTo>
                  <a:lnTo>
                    <a:pt x="88" y="104"/>
                  </a:lnTo>
                  <a:lnTo>
                    <a:pt x="89" y="104"/>
                  </a:lnTo>
                  <a:lnTo>
                    <a:pt x="89" y="105"/>
                  </a:lnTo>
                  <a:lnTo>
                    <a:pt x="90" y="105"/>
                  </a:lnTo>
                  <a:lnTo>
                    <a:pt x="90" y="106"/>
                  </a:lnTo>
                  <a:lnTo>
                    <a:pt x="91" y="106"/>
                  </a:lnTo>
                  <a:lnTo>
                    <a:pt x="91" y="107"/>
                  </a:lnTo>
                  <a:lnTo>
                    <a:pt x="90" y="107"/>
                  </a:lnTo>
                  <a:lnTo>
                    <a:pt x="91" y="108"/>
                  </a:lnTo>
                  <a:lnTo>
                    <a:pt x="91" y="109"/>
                  </a:lnTo>
                  <a:lnTo>
                    <a:pt x="91" y="110"/>
                  </a:lnTo>
                  <a:lnTo>
                    <a:pt x="91" y="111"/>
                  </a:lnTo>
                  <a:lnTo>
                    <a:pt x="92" y="111"/>
                  </a:lnTo>
                  <a:lnTo>
                    <a:pt x="93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5" y="109"/>
                  </a:lnTo>
                  <a:lnTo>
                    <a:pt x="95" y="108"/>
                  </a:lnTo>
                  <a:lnTo>
                    <a:pt x="93" y="108"/>
                  </a:lnTo>
                  <a:lnTo>
                    <a:pt x="93" y="107"/>
                  </a:lnTo>
                  <a:lnTo>
                    <a:pt x="95" y="107"/>
                  </a:lnTo>
                  <a:lnTo>
                    <a:pt x="95" y="106"/>
                  </a:lnTo>
                  <a:lnTo>
                    <a:pt x="96" y="106"/>
                  </a:lnTo>
                  <a:lnTo>
                    <a:pt x="96" y="107"/>
                  </a:lnTo>
                  <a:lnTo>
                    <a:pt x="96" y="108"/>
                  </a:lnTo>
                  <a:lnTo>
                    <a:pt x="97" y="109"/>
                  </a:lnTo>
                  <a:lnTo>
                    <a:pt x="97" y="108"/>
                  </a:lnTo>
                  <a:lnTo>
                    <a:pt x="98" y="109"/>
                  </a:lnTo>
                  <a:lnTo>
                    <a:pt x="99" y="109"/>
                  </a:lnTo>
                  <a:lnTo>
                    <a:pt x="100" y="109"/>
                  </a:lnTo>
                  <a:lnTo>
                    <a:pt x="100" y="108"/>
                  </a:lnTo>
                  <a:lnTo>
                    <a:pt x="101" y="109"/>
                  </a:lnTo>
                  <a:lnTo>
                    <a:pt x="103" y="110"/>
                  </a:lnTo>
                  <a:lnTo>
                    <a:pt x="104" y="110"/>
                  </a:lnTo>
                  <a:lnTo>
                    <a:pt x="105" y="111"/>
                  </a:lnTo>
                  <a:lnTo>
                    <a:pt x="104" y="111"/>
                  </a:lnTo>
                  <a:lnTo>
                    <a:pt x="103" y="111"/>
                  </a:lnTo>
                  <a:lnTo>
                    <a:pt x="103" y="113"/>
                  </a:lnTo>
                  <a:lnTo>
                    <a:pt x="101" y="113"/>
                  </a:lnTo>
                  <a:lnTo>
                    <a:pt x="101" y="111"/>
                  </a:lnTo>
                  <a:lnTo>
                    <a:pt x="100" y="111"/>
                  </a:lnTo>
                  <a:lnTo>
                    <a:pt x="100" y="113"/>
                  </a:lnTo>
                  <a:lnTo>
                    <a:pt x="99" y="111"/>
                  </a:lnTo>
                  <a:lnTo>
                    <a:pt x="98" y="113"/>
                  </a:lnTo>
                  <a:lnTo>
                    <a:pt x="98" y="114"/>
                  </a:lnTo>
                  <a:lnTo>
                    <a:pt x="98" y="115"/>
                  </a:lnTo>
                  <a:lnTo>
                    <a:pt x="98" y="114"/>
                  </a:lnTo>
                  <a:lnTo>
                    <a:pt x="99" y="115"/>
                  </a:lnTo>
                  <a:lnTo>
                    <a:pt x="100" y="116"/>
                  </a:lnTo>
                  <a:lnTo>
                    <a:pt x="101" y="116"/>
                  </a:lnTo>
                  <a:lnTo>
                    <a:pt x="101" y="117"/>
                  </a:lnTo>
                  <a:lnTo>
                    <a:pt x="101" y="118"/>
                  </a:lnTo>
                  <a:lnTo>
                    <a:pt x="103" y="118"/>
                  </a:lnTo>
                  <a:lnTo>
                    <a:pt x="103" y="119"/>
                  </a:lnTo>
                  <a:lnTo>
                    <a:pt x="101" y="119"/>
                  </a:lnTo>
                  <a:lnTo>
                    <a:pt x="101" y="121"/>
                  </a:lnTo>
                  <a:lnTo>
                    <a:pt x="101" y="122"/>
                  </a:lnTo>
                  <a:lnTo>
                    <a:pt x="103" y="122"/>
                  </a:lnTo>
                  <a:lnTo>
                    <a:pt x="103" y="121"/>
                  </a:lnTo>
                  <a:lnTo>
                    <a:pt x="104" y="121"/>
                  </a:lnTo>
                  <a:lnTo>
                    <a:pt x="104" y="122"/>
                  </a:lnTo>
                  <a:lnTo>
                    <a:pt x="105" y="122"/>
                  </a:lnTo>
                  <a:lnTo>
                    <a:pt x="106" y="122"/>
                  </a:lnTo>
                  <a:lnTo>
                    <a:pt x="106" y="123"/>
                  </a:lnTo>
                  <a:lnTo>
                    <a:pt x="107" y="122"/>
                  </a:lnTo>
                  <a:lnTo>
                    <a:pt x="108" y="122"/>
                  </a:lnTo>
                  <a:lnTo>
                    <a:pt x="108" y="123"/>
                  </a:lnTo>
                  <a:lnTo>
                    <a:pt x="107" y="123"/>
                  </a:lnTo>
                  <a:lnTo>
                    <a:pt x="107" y="124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7"/>
                  </a:lnTo>
                  <a:lnTo>
                    <a:pt x="107" y="129"/>
                  </a:lnTo>
                  <a:lnTo>
                    <a:pt x="106" y="129"/>
                  </a:lnTo>
                  <a:lnTo>
                    <a:pt x="106" y="130"/>
                  </a:lnTo>
                  <a:lnTo>
                    <a:pt x="105" y="130"/>
                  </a:lnTo>
                  <a:lnTo>
                    <a:pt x="104" y="129"/>
                  </a:lnTo>
                  <a:lnTo>
                    <a:pt x="103" y="129"/>
                  </a:lnTo>
                  <a:lnTo>
                    <a:pt x="103" y="127"/>
                  </a:lnTo>
                  <a:lnTo>
                    <a:pt x="103" y="126"/>
                  </a:lnTo>
                  <a:lnTo>
                    <a:pt x="101" y="125"/>
                  </a:lnTo>
                  <a:lnTo>
                    <a:pt x="103" y="125"/>
                  </a:lnTo>
                  <a:lnTo>
                    <a:pt x="104" y="125"/>
                  </a:lnTo>
                  <a:lnTo>
                    <a:pt x="105" y="125"/>
                  </a:lnTo>
                  <a:lnTo>
                    <a:pt x="106" y="124"/>
                  </a:lnTo>
                  <a:lnTo>
                    <a:pt x="105" y="124"/>
                  </a:lnTo>
                  <a:lnTo>
                    <a:pt x="104" y="124"/>
                  </a:lnTo>
                  <a:lnTo>
                    <a:pt x="104" y="123"/>
                  </a:lnTo>
                  <a:lnTo>
                    <a:pt x="104" y="124"/>
                  </a:lnTo>
                  <a:lnTo>
                    <a:pt x="103" y="124"/>
                  </a:lnTo>
                  <a:lnTo>
                    <a:pt x="103" y="125"/>
                  </a:lnTo>
                  <a:lnTo>
                    <a:pt x="101" y="125"/>
                  </a:lnTo>
                  <a:lnTo>
                    <a:pt x="100" y="125"/>
                  </a:lnTo>
                  <a:lnTo>
                    <a:pt x="101" y="125"/>
                  </a:lnTo>
                  <a:lnTo>
                    <a:pt x="100" y="125"/>
                  </a:lnTo>
                  <a:lnTo>
                    <a:pt x="100" y="124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4"/>
                  </a:lnTo>
                  <a:lnTo>
                    <a:pt x="98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5" y="123"/>
                  </a:lnTo>
                  <a:lnTo>
                    <a:pt x="95" y="122"/>
                  </a:lnTo>
                  <a:lnTo>
                    <a:pt x="95" y="121"/>
                  </a:lnTo>
                  <a:lnTo>
                    <a:pt x="95" y="119"/>
                  </a:lnTo>
                  <a:lnTo>
                    <a:pt x="93" y="118"/>
                  </a:lnTo>
                  <a:lnTo>
                    <a:pt x="93" y="117"/>
                  </a:lnTo>
                  <a:lnTo>
                    <a:pt x="93" y="116"/>
                  </a:lnTo>
                  <a:lnTo>
                    <a:pt x="92" y="116"/>
                  </a:lnTo>
                  <a:lnTo>
                    <a:pt x="91" y="115"/>
                  </a:lnTo>
                  <a:lnTo>
                    <a:pt x="90" y="115"/>
                  </a:lnTo>
                  <a:lnTo>
                    <a:pt x="89" y="115"/>
                  </a:lnTo>
                  <a:lnTo>
                    <a:pt x="89" y="114"/>
                  </a:lnTo>
                  <a:lnTo>
                    <a:pt x="88" y="114"/>
                  </a:lnTo>
                  <a:lnTo>
                    <a:pt x="88" y="113"/>
                  </a:lnTo>
                  <a:lnTo>
                    <a:pt x="88" y="111"/>
                  </a:lnTo>
                  <a:lnTo>
                    <a:pt x="87" y="111"/>
                  </a:lnTo>
                  <a:lnTo>
                    <a:pt x="87" y="110"/>
                  </a:lnTo>
                  <a:lnTo>
                    <a:pt x="86" y="110"/>
                  </a:lnTo>
                  <a:lnTo>
                    <a:pt x="84" y="110"/>
                  </a:lnTo>
                  <a:lnTo>
                    <a:pt x="86" y="110"/>
                  </a:lnTo>
                  <a:lnTo>
                    <a:pt x="84" y="109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2" y="108"/>
                  </a:lnTo>
                  <a:lnTo>
                    <a:pt x="81" y="108"/>
                  </a:lnTo>
                  <a:lnTo>
                    <a:pt x="82" y="109"/>
                  </a:lnTo>
                  <a:lnTo>
                    <a:pt x="82" y="110"/>
                  </a:lnTo>
                  <a:lnTo>
                    <a:pt x="83" y="110"/>
                  </a:lnTo>
                  <a:lnTo>
                    <a:pt x="83" y="111"/>
                  </a:lnTo>
                  <a:lnTo>
                    <a:pt x="82" y="111"/>
                  </a:lnTo>
                  <a:lnTo>
                    <a:pt x="82" y="113"/>
                  </a:lnTo>
                  <a:lnTo>
                    <a:pt x="83" y="114"/>
                  </a:lnTo>
                  <a:lnTo>
                    <a:pt x="84" y="115"/>
                  </a:lnTo>
                  <a:lnTo>
                    <a:pt x="83" y="114"/>
                  </a:lnTo>
                  <a:lnTo>
                    <a:pt x="83" y="115"/>
                  </a:lnTo>
                  <a:lnTo>
                    <a:pt x="84" y="115"/>
                  </a:lnTo>
                  <a:lnTo>
                    <a:pt x="84" y="116"/>
                  </a:lnTo>
                  <a:lnTo>
                    <a:pt x="86" y="116"/>
                  </a:lnTo>
                  <a:lnTo>
                    <a:pt x="86" y="117"/>
                  </a:lnTo>
                  <a:lnTo>
                    <a:pt x="86" y="118"/>
                  </a:lnTo>
                  <a:lnTo>
                    <a:pt x="86" y="119"/>
                  </a:lnTo>
                  <a:lnTo>
                    <a:pt x="84" y="119"/>
                  </a:lnTo>
                  <a:lnTo>
                    <a:pt x="84" y="121"/>
                  </a:lnTo>
                  <a:lnTo>
                    <a:pt x="83" y="121"/>
                  </a:lnTo>
                  <a:lnTo>
                    <a:pt x="83" y="119"/>
                  </a:lnTo>
                  <a:lnTo>
                    <a:pt x="83" y="118"/>
                  </a:lnTo>
                  <a:lnTo>
                    <a:pt x="82" y="117"/>
                  </a:lnTo>
                  <a:lnTo>
                    <a:pt x="81" y="115"/>
                  </a:lnTo>
                  <a:lnTo>
                    <a:pt x="80" y="115"/>
                  </a:lnTo>
                  <a:lnTo>
                    <a:pt x="80" y="114"/>
                  </a:lnTo>
                  <a:lnTo>
                    <a:pt x="79" y="114"/>
                  </a:lnTo>
                  <a:lnTo>
                    <a:pt x="78" y="114"/>
                  </a:lnTo>
                  <a:lnTo>
                    <a:pt x="78" y="113"/>
                  </a:lnTo>
                  <a:lnTo>
                    <a:pt x="76" y="111"/>
                  </a:lnTo>
                  <a:lnTo>
                    <a:pt x="76" y="110"/>
                  </a:lnTo>
                  <a:lnTo>
                    <a:pt x="75" y="110"/>
                  </a:lnTo>
                  <a:lnTo>
                    <a:pt x="74" y="110"/>
                  </a:lnTo>
                  <a:lnTo>
                    <a:pt x="74" y="109"/>
                  </a:lnTo>
                  <a:lnTo>
                    <a:pt x="73" y="109"/>
                  </a:lnTo>
                  <a:lnTo>
                    <a:pt x="72" y="109"/>
                  </a:lnTo>
                  <a:lnTo>
                    <a:pt x="72" y="108"/>
                  </a:lnTo>
                  <a:lnTo>
                    <a:pt x="71" y="108"/>
                  </a:lnTo>
                  <a:lnTo>
                    <a:pt x="71" y="109"/>
                  </a:lnTo>
                  <a:lnTo>
                    <a:pt x="70" y="109"/>
                  </a:lnTo>
                  <a:lnTo>
                    <a:pt x="68" y="109"/>
                  </a:lnTo>
                  <a:lnTo>
                    <a:pt x="67" y="109"/>
                  </a:lnTo>
                  <a:lnTo>
                    <a:pt x="67" y="110"/>
                  </a:lnTo>
                  <a:lnTo>
                    <a:pt x="66" y="110"/>
                  </a:lnTo>
                  <a:lnTo>
                    <a:pt x="67" y="111"/>
                  </a:lnTo>
                  <a:lnTo>
                    <a:pt x="66" y="113"/>
                  </a:lnTo>
                  <a:lnTo>
                    <a:pt x="67" y="113"/>
                  </a:lnTo>
                  <a:lnTo>
                    <a:pt x="66" y="113"/>
                  </a:lnTo>
                  <a:lnTo>
                    <a:pt x="65" y="113"/>
                  </a:lnTo>
                  <a:lnTo>
                    <a:pt x="65" y="114"/>
                  </a:lnTo>
                  <a:lnTo>
                    <a:pt x="64" y="114"/>
                  </a:lnTo>
                  <a:lnTo>
                    <a:pt x="63" y="114"/>
                  </a:lnTo>
                  <a:lnTo>
                    <a:pt x="63" y="113"/>
                  </a:lnTo>
                  <a:lnTo>
                    <a:pt x="62" y="114"/>
                  </a:lnTo>
                  <a:lnTo>
                    <a:pt x="61" y="114"/>
                  </a:lnTo>
                  <a:lnTo>
                    <a:pt x="61" y="113"/>
                  </a:lnTo>
                  <a:lnTo>
                    <a:pt x="61" y="111"/>
                  </a:lnTo>
                  <a:lnTo>
                    <a:pt x="58" y="113"/>
                  </a:lnTo>
                  <a:lnTo>
                    <a:pt x="58" y="111"/>
                  </a:lnTo>
                  <a:lnTo>
                    <a:pt x="59" y="111"/>
                  </a:lnTo>
                  <a:lnTo>
                    <a:pt x="59" y="110"/>
                  </a:lnTo>
                  <a:lnTo>
                    <a:pt x="59" y="109"/>
                  </a:lnTo>
                  <a:lnTo>
                    <a:pt x="58" y="109"/>
                  </a:lnTo>
                  <a:lnTo>
                    <a:pt x="57" y="109"/>
                  </a:lnTo>
                  <a:lnTo>
                    <a:pt x="56" y="108"/>
                  </a:lnTo>
                  <a:lnTo>
                    <a:pt x="56" y="109"/>
                  </a:lnTo>
                  <a:lnTo>
                    <a:pt x="56" y="110"/>
                  </a:lnTo>
                  <a:lnTo>
                    <a:pt x="55" y="109"/>
                  </a:lnTo>
                  <a:lnTo>
                    <a:pt x="55" y="110"/>
                  </a:lnTo>
                  <a:lnTo>
                    <a:pt x="55" y="111"/>
                  </a:lnTo>
                  <a:lnTo>
                    <a:pt x="55" y="110"/>
                  </a:lnTo>
                  <a:lnTo>
                    <a:pt x="55" y="108"/>
                  </a:lnTo>
                  <a:lnTo>
                    <a:pt x="55" y="107"/>
                  </a:lnTo>
                  <a:lnTo>
                    <a:pt x="55" y="106"/>
                  </a:lnTo>
                  <a:lnTo>
                    <a:pt x="54" y="106"/>
                  </a:lnTo>
                  <a:lnTo>
                    <a:pt x="54" y="105"/>
                  </a:lnTo>
                  <a:lnTo>
                    <a:pt x="55" y="105"/>
                  </a:lnTo>
                  <a:lnTo>
                    <a:pt x="54" y="105"/>
                  </a:lnTo>
                  <a:lnTo>
                    <a:pt x="55" y="104"/>
                  </a:lnTo>
                  <a:lnTo>
                    <a:pt x="56" y="104"/>
                  </a:lnTo>
                  <a:lnTo>
                    <a:pt x="56" y="102"/>
                  </a:lnTo>
                  <a:lnTo>
                    <a:pt x="57" y="102"/>
                  </a:lnTo>
                  <a:lnTo>
                    <a:pt x="57" y="101"/>
                  </a:lnTo>
                  <a:lnTo>
                    <a:pt x="58" y="100"/>
                  </a:lnTo>
                  <a:lnTo>
                    <a:pt x="59" y="100"/>
                  </a:lnTo>
                  <a:lnTo>
                    <a:pt x="61" y="99"/>
                  </a:lnTo>
                  <a:lnTo>
                    <a:pt x="59" y="99"/>
                  </a:lnTo>
                  <a:lnTo>
                    <a:pt x="59" y="98"/>
                  </a:lnTo>
                  <a:lnTo>
                    <a:pt x="59" y="97"/>
                  </a:lnTo>
                  <a:lnTo>
                    <a:pt x="58" y="97"/>
                  </a:lnTo>
                  <a:lnTo>
                    <a:pt x="58" y="96"/>
                  </a:lnTo>
                  <a:lnTo>
                    <a:pt x="56" y="96"/>
                  </a:lnTo>
                  <a:lnTo>
                    <a:pt x="55" y="96"/>
                  </a:lnTo>
                  <a:lnTo>
                    <a:pt x="55" y="94"/>
                  </a:lnTo>
                  <a:lnTo>
                    <a:pt x="54" y="94"/>
                  </a:lnTo>
                  <a:lnTo>
                    <a:pt x="55" y="94"/>
                  </a:lnTo>
                  <a:lnTo>
                    <a:pt x="55" y="93"/>
                  </a:lnTo>
                  <a:lnTo>
                    <a:pt x="54" y="93"/>
                  </a:lnTo>
                  <a:lnTo>
                    <a:pt x="54" y="94"/>
                  </a:lnTo>
                  <a:lnTo>
                    <a:pt x="54" y="96"/>
                  </a:lnTo>
                  <a:lnTo>
                    <a:pt x="54" y="97"/>
                  </a:lnTo>
                  <a:lnTo>
                    <a:pt x="54" y="98"/>
                  </a:lnTo>
                  <a:lnTo>
                    <a:pt x="54" y="99"/>
                  </a:lnTo>
                  <a:lnTo>
                    <a:pt x="54" y="100"/>
                  </a:lnTo>
                  <a:lnTo>
                    <a:pt x="54" y="101"/>
                  </a:lnTo>
                  <a:lnTo>
                    <a:pt x="53" y="101"/>
                  </a:lnTo>
                  <a:lnTo>
                    <a:pt x="51" y="100"/>
                  </a:lnTo>
                  <a:lnTo>
                    <a:pt x="51" y="99"/>
                  </a:lnTo>
                  <a:lnTo>
                    <a:pt x="51" y="98"/>
                  </a:lnTo>
                  <a:lnTo>
                    <a:pt x="50" y="98"/>
                  </a:lnTo>
                  <a:lnTo>
                    <a:pt x="49" y="98"/>
                  </a:lnTo>
                  <a:lnTo>
                    <a:pt x="49" y="97"/>
                  </a:lnTo>
                  <a:lnTo>
                    <a:pt x="49" y="96"/>
                  </a:lnTo>
                  <a:lnTo>
                    <a:pt x="49" y="94"/>
                  </a:lnTo>
                  <a:lnTo>
                    <a:pt x="48" y="94"/>
                  </a:lnTo>
                  <a:lnTo>
                    <a:pt x="48" y="96"/>
                  </a:lnTo>
                  <a:lnTo>
                    <a:pt x="47" y="96"/>
                  </a:lnTo>
                  <a:lnTo>
                    <a:pt x="47" y="94"/>
                  </a:lnTo>
                  <a:lnTo>
                    <a:pt x="46" y="93"/>
                  </a:lnTo>
                  <a:lnTo>
                    <a:pt x="46" y="92"/>
                  </a:lnTo>
                  <a:lnTo>
                    <a:pt x="46" y="91"/>
                  </a:lnTo>
                  <a:lnTo>
                    <a:pt x="46" y="89"/>
                  </a:lnTo>
                  <a:lnTo>
                    <a:pt x="46" y="88"/>
                  </a:lnTo>
                  <a:lnTo>
                    <a:pt x="45" y="88"/>
                  </a:lnTo>
                  <a:lnTo>
                    <a:pt x="45" y="86"/>
                  </a:lnTo>
                  <a:lnTo>
                    <a:pt x="44" y="85"/>
                  </a:lnTo>
                  <a:lnTo>
                    <a:pt x="44" y="84"/>
                  </a:lnTo>
                  <a:lnTo>
                    <a:pt x="45" y="85"/>
                  </a:lnTo>
                  <a:lnTo>
                    <a:pt x="45" y="84"/>
                  </a:lnTo>
                  <a:lnTo>
                    <a:pt x="45" y="83"/>
                  </a:lnTo>
                  <a:lnTo>
                    <a:pt x="44" y="83"/>
                  </a:lnTo>
                  <a:lnTo>
                    <a:pt x="45" y="82"/>
                  </a:lnTo>
                  <a:lnTo>
                    <a:pt x="44" y="81"/>
                  </a:lnTo>
                  <a:lnTo>
                    <a:pt x="44" y="80"/>
                  </a:lnTo>
                  <a:lnTo>
                    <a:pt x="44" y="79"/>
                  </a:lnTo>
                  <a:lnTo>
                    <a:pt x="44" y="77"/>
                  </a:lnTo>
                  <a:lnTo>
                    <a:pt x="42" y="77"/>
                  </a:lnTo>
                  <a:lnTo>
                    <a:pt x="42" y="79"/>
                  </a:lnTo>
                  <a:lnTo>
                    <a:pt x="41" y="77"/>
                  </a:lnTo>
                  <a:lnTo>
                    <a:pt x="41" y="76"/>
                  </a:lnTo>
                  <a:lnTo>
                    <a:pt x="41" y="75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2" y="73"/>
                  </a:lnTo>
                  <a:lnTo>
                    <a:pt x="42" y="72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5" y="71"/>
                  </a:lnTo>
                  <a:lnTo>
                    <a:pt x="45" y="72"/>
                  </a:lnTo>
                  <a:lnTo>
                    <a:pt x="44" y="73"/>
                  </a:lnTo>
                  <a:lnTo>
                    <a:pt x="45" y="73"/>
                  </a:lnTo>
                  <a:lnTo>
                    <a:pt x="46" y="74"/>
                  </a:lnTo>
                  <a:lnTo>
                    <a:pt x="47" y="74"/>
                  </a:lnTo>
                  <a:lnTo>
                    <a:pt x="47" y="75"/>
                  </a:lnTo>
                  <a:lnTo>
                    <a:pt x="47" y="76"/>
                  </a:lnTo>
                  <a:lnTo>
                    <a:pt x="48" y="76"/>
                  </a:lnTo>
                  <a:lnTo>
                    <a:pt x="49" y="76"/>
                  </a:lnTo>
                  <a:lnTo>
                    <a:pt x="50" y="76"/>
                  </a:lnTo>
                  <a:lnTo>
                    <a:pt x="50" y="75"/>
                  </a:lnTo>
                  <a:lnTo>
                    <a:pt x="51" y="75"/>
                  </a:lnTo>
                  <a:lnTo>
                    <a:pt x="51" y="74"/>
                  </a:lnTo>
                  <a:lnTo>
                    <a:pt x="51" y="73"/>
                  </a:lnTo>
                  <a:lnTo>
                    <a:pt x="50" y="72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50" y="69"/>
                  </a:lnTo>
                  <a:lnTo>
                    <a:pt x="50" y="68"/>
                  </a:lnTo>
                  <a:lnTo>
                    <a:pt x="49" y="67"/>
                  </a:lnTo>
                  <a:lnTo>
                    <a:pt x="50" y="67"/>
                  </a:lnTo>
                  <a:lnTo>
                    <a:pt x="50" y="66"/>
                  </a:lnTo>
                  <a:lnTo>
                    <a:pt x="50" y="65"/>
                  </a:lnTo>
                  <a:lnTo>
                    <a:pt x="50" y="64"/>
                  </a:lnTo>
                  <a:lnTo>
                    <a:pt x="51" y="62"/>
                  </a:lnTo>
                  <a:lnTo>
                    <a:pt x="51" y="58"/>
                  </a:lnTo>
                  <a:lnTo>
                    <a:pt x="51" y="57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0" y="52"/>
                  </a:lnTo>
                  <a:lnTo>
                    <a:pt x="50" y="50"/>
                  </a:lnTo>
                  <a:lnTo>
                    <a:pt x="51" y="50"/>
                  </a:lnTo>
                  <a:lnTo>
                    <a:pt x="51" y="49"/>
                  </a:lnTo>
                  <a:lnTo>
                    <a:pt x="51" y="48"/>
                  </a:lnTo>
                  <a:lnTo>
                    <a:pt x="51" y="47"/>
                  </a:lnTo>
                  <a:lnTo>
                    <a:pt x="53" y="47"/>
                  </a:lnTo>
                  <a:lnTo>
                    <a:pt x="53" y="46"/>
                  </a:lnTo>
                  <a:lnTo>
                    <a:pt x="53" y="44"/>
                  </a:lnTo>
                  <a:lnTo>
                    <a:pt x="54" y="42"/>
                  </a:lnTo>
                  <a:lnTo>
                    <a:pt x="53" y="42"/>
                  </a:lnTo>
                  <a:lnTo>
                    <a:pt x="54" y="42"/>
                  </a:lnTo>
                  <a:lnTo>
                    <a:pt x="54" y="41"/>
                  </a:lnTo>
                  <a:lnTo>
                    <a:pt x="54" y="40"/>
                  </a:lnTo>
                  <a:lnTo>
                    <a:pt x="54" y="39"/>
                  </a:lnTo>
                  <a:lnTo>
                    <a:pt x="54" y="38"/>
                  </a:lnTo>
                  <a:lnTo>
                    <a:pt x="55" y="37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8" y="37"/>
                  </a:lnTo>
                  <a:lnTo>
                    <a:pt x="59" y="37"/>
                  </a:lnTo>
                  <a:close/>
                  <a:moveTo>
                    <a:pt x="67" y="32"/>
                  </a:moveTo>
                  <a:lnTo>
                    <a:pt x="66" y="32"/>
                  </a:lnTo>
                  <a:lnTo>
                    <a:pt x="65" y="32"/>
                  </a:lnTo>
                  <a:lnTo>
                    <a:pt x="64" y="32"/>
                  </a:lnTo>
                  <a:lnTo>
                    <a:pt x="65" y="32"/>
                  </a:lnTo>
                  <a:lnTo>
                    <a:pt x="65" y="31"/>
                  </a:lnTo>
                  <a:lnTo>
                    <a:pt x="66" y="31"/>
                  </a:lnTo>
                  <a:lnTo>
                    <a:pt x="67" y="31"/>
                  </a:lnTo>
                  <a:lnTo>
                    <a:pt x="67" y="32"/>
                  </a:lnTo>
                  <a:close/>
                  <a:moveTo>
                    <a:pt x="74" y="30"/>
                  </a:moveTo>
                  <a:lnTo>
                    <a:pt x="75" y="30"/>
                  </a:lnTo>
                  <a:lnTo>
                    <a:pt x="75" y="31"/>
                  </a:lnTo>
                  <a:lnTo>
                    <a:pt x="74" y="31"/>
                  </a:lnTo>
                  <a:lnTo>
                    <a:pt x="74" y="32"/>
                  </a:lnTo>
                  <a:lnTo>
                    <a:pt x="73" y="32"/>
                  </a:lnTo>
                  <a:lnTo>
                    <a:pt x="73" y="31"/>
                  </a:lnTo>
                  <a:lnTo>
                    <a:pt x="73" y="30"/>
                  </a:lnTo>
                  <a:lnTo>
                    <a:pt x="74" y="30"/>
                  </a:lnTo>
                  <a:close/>
                  <a:moveTo>
                    <a:pt x="64" y="29"/>
                  </a:moveTo>
                  <a:lnTo>
                    <a:pt x="64" y="30"/>
                  </a:lnTo>
                  <a:lnTo>
                    <a:pt x="64" y="29"/>
                  </a:lnTo>
                  <a:lnTo>
                    <a:pt x="63" y="29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4" y="29"/>
                  </a:lnTo>
                  <a:close/>
                  <a:moveTo>
                    <a:pt x="67" y="24"/>
                  </a:moveTo>
                  <a:lnTo>
                    <a:pt x="68" y="23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7" y="25"/>
                  </a:lnTo>
                  <a:lnTo>
                    <a:pt x="66" y="25"/>
                  </a:lnTo>
                  <a:lnTo>
                    <a:pt x="66" y="24"/>
                  </a:lnTo>
                  <a:lnTo>
                    <a:pt x="65" y="24"/>
                  </a:lnTo>
                  <a:lnTo>
                    <a:pt x="66" y="24"/>
                  </a:lnTo>
                  <a:lnTo>
                    <a:pt x="66" y="23"/>
                  </a:lnTo>
                  <a:lnTo>
                    <a:pt x="67" y="24"/>
                  </a:lnTo>
                  <a:close/>
                  <a:moveTo>
                    <a:pt x="75" y="21"/>
                  </a:moveTo>
                  <a:lnTo>
                    <a:pt x="75" y="22"/>
                  </a:lnTo>
                  <a:lnTo>
                    <a:pt x="74" y="22"/>
                  </a:lnTo>
                  <a:lnTo>
                    <a:pt x="74" y="21"/>
                  </a:lnTo>
                  <a:lnTo>
                    <a:pt x="75" y="21"/>
                  </a:lnTo>
                  <a:close/>
                  <a:moveTo>
                    <a:pt x="73" y="9"/>
                  </a:moveTo>
                  <a:lnTo>
                    <a:pt x="73" y="8"/>
                  </a:lnTo>
                  <a:lnTo>
                    <a:pt x="73" y="9"/>
                  </a:lnTo>
                  <a:close/>
                  <a:moveTo>
                    <a:pt x="74" y="8"/>
                  </a:moveTo>
                  <a:lnTo>
                    <a:pt x="74" y="7"/>
                  </a:lnTo>
                  <a:lnTo>
                    <a:pt x="75" y="6"/>
                  </a:lnTo>
                  <a:lnTo>
                    <a:pt x="75" y="7"/>
                  </a:lnTo>
                  <a:lnTo>
                    <a:pt x="74" y="7"/>
                  </a:lnTo>
                  <a:lnTo>
                    <a:pt x="74" y="8"/>
                  </a:lnTo>
                  <a:lnTo>
                    <a:pt x="75" y="8"/>
                  </a:lnTo>
                  <a:lnTo>
                    <a:pt x="74" y="8"/>
                  </a:lnTo>
                  <a:close/>
                  <a:moveTo>
                    <a:pt x="73" y="2"/>
                  </a:moveTo>
                  <a:lnTo>
                    <a:pt x="72" y="2"/>
                  </a:lnTo>
                  <a:lnTo>
                    <a:pt x="72" y="1"/>
                  </a:lnTo>
                  <a:lnTo>
                    <a:pt x="73" y="1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3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6" name="Freeform 6236">
              <a:extLst>
                <a:ext uri="{FF2B5EF4-FFF2-40B4-BE49-F238E27FC236}">
                  <a16:creationId xmlns:a16="http://schemas.microsoft.com/office/drawing/2014/main" id="{1E790ACB-17EB-040B-572F-A4B86D17EB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49813" y="3427414"/>
              <a:ext cx="614363" cy="622300"/>
            </a:xfrm>
            <a:custGeom>
              <a:avLst/>
              <a:gdLst>
                <a:gd name="T0" fmla="*/ 37 w 387"/>
                <a:gd name="T1" fmla="*/ 383 h 392"/>
                <a:gd name="T2" fmla="*/ 73 w 387"/>
                <a:gd name="T3" fmla="*/ 350 h 392"/>
                <a:gd name="T4" fmla="*/ 79 w 387"/>
                <a:gd name="T5" fmla="*/ 349 h 392"/>
                <a:gd name="T6" fmla="*/ 95 w 387"/>
                <a:gd name="T7" fmla="*/ 327 h 392"/>
                <a:gd name="T8" fmla="*/ 98 w 387"/>
                <a:gd name="T9" fmla="*/ 321 h 392"/>
                <a:gd name="T10" fmla="*/ 119 w 387"/>
                <a:gd name="T11" fmla="*/ 288 h 392"/>
                <a:gd name="T12" fmla="*/ 109 w 387"/>
                <a:gd name="T13" fmla="*/ 255 h 392"/>
                <a:gd name="T14" fmla="*/ 144 w 387"/>
                <a:gd name="T15" fmla="*/ 247 h 392"/>
                <a:gd name="T16" fmla="*/ 251 w 387"/>
                <a:gd name="T17" fmla="*/ 241 h 392"/>
                <a:gd name="T18" fmla="*/ 99 w 387"/>
                <a:gd name="T19" fmla="*/ 235 h 392"/>
                <a:gd name="T20" fmla="*/ 120 w 387"/>
                <a:gd name="T21" fmla="*/ 228 h 392"/>
                <a:gd name="T22" fmla="*/ 137 w 387"/>
                <a:gd name="T23" fmla="*/ 243 h 392"/>
                <a:gd name="T24" fmla="*/ 125 w 387"/>
                <a:gd name="T25" fmla="*/ 270 h 392"/>
                <a:gd name="T26" fmla="*/ 113 w 387"/>
                <a:gd name="T27" fmla="*/ 268 h 392"/>
                <a:gd name="T28" fmla="*/ 110 w 387"/>
                <a:gd name="T29" fmla="*/ 258 h 392"/>
                <a:gd name="T30" fmla="*/ 111 w 387"/>
                <a:gd name="T31" fmla="*/ 245 h 392"/>
                <a:gd name="T32" fmla="*/ 103 w 387"/>
                <a:gd name="T33" fmla="*/ 242 h 392"/>
                <a:gd name="T34" fmla="*/ 103 w 387"/>
                <a:gd name="T35" fmla="*/ 234 h 392"/>
                <a:gd name="T36" fmla="*/ 247 w 387"/>
                <a:gd name="T37" fmla="*/ 224 h 392"/>
                <a:gd name="T38" fmla="*/ 95 w 387"/>
                <a:gd name="T39" fmla="*/ 219 h 392"/>
                <a:gd name="T40" fmla="*/ 171 w 387"/>
                <a:gd name="T41" fmla="*/ 230 h 392"/>
                <a:gd name="T42" fmla="*/ 150 w 387"/>
                <a:gd name="T43" fmla="*/ 246 h 392"/>
                <a:gd name="T44" fmla="*/ 141 w 387"/>
                <a:gd name="T45" fmla="*/ 236 h 392"/>
                <a:gd name="T46" fmla="*/ 153 w 387"/>
                <a:gd name="T47" fmla="*/ 225 h 392"/>
                <a:gd name="T48" fmla="*/ 208 w 387"/>
                <a:gd name="T49" fmla="*/ 216 h 392"/>
                <a:gd name="T50" fmla="*/ 98 w 387"/>
                <a:gd name="T51" fmla="*/ 213 h 392"/>
                <a:gd name="T52" fmla="*/ 152 w 387"/>
                <a:gd name="T53" fmla="*/ 186 h 392"/>
                <a:gd name="T54" fmla="*/ 228 w 387"/>
                <a:gd name="T55" fmla="*/ 150 h 392"/>
                <a:gd name="T56" fmla="*/ 281 w 387"/>
                <a:gd name="T57" fmla="*/ 104 h 392"/>
                <a:gd name="T58" fmla="*/ 283 w 387"/>
                <a:gd name="T59" fmla="*/ 129 h 392"/>
                <a:gd name="T60" fmla="*/ 272 w 387"/>
                <a:gd name="T61" fmla="*/ 144 h 392"/>
                <a:gd name="T62" fmla="*/ 267 w 387"/>
                <a:gd name="T63" fmla="*/ 193 h 392"/>
                <a:gd name="T64" fmla="*/ 255 w 387"/>
                <a:gd name="T65" fmla="*/ 197 h 392"/>
                <a:gd name="T66" fmla="*/ 242 w 387"/>
                <a:gd name="T67" fmla="*/ 203 h 392"/>
                <a:gd name="T68" fmla="*/ 230 w 387"/>
                <a:gd name="T69" fmla="*/ 209 h 392"/>
                <a:gd name="T70" fmla="*/ 209 w 387"/>
                <a:gd name="T71" fmla="*/ 212 h 392"/>
                <a:gd name="T72" fmla="*/ 206 w 387"/>
                <a:gd name="T73" fmla="*/ 219 h 392"/>
                <a:gd name="T74" fmla="*/ 185 w 387"/>
                <a:gd name="T75" fmla="*/ 228 h 392"/>
                <a:gd name="T76" fmla="*/ 172 w 387"/>
                <a:gd name="T77" fmla="*/ 211 h 392"/>
                <a:gd name="T78" fmla="*/ 154 w 387"/>
                <a:gd name="T79" fmla="*/ 218 h 392"/>
                <a:gd name="T80" fmla="*/ 137 w 387"/>
                <a:gd name="T81" fmla="*/ 228 h 392"/>
                <a:gd name="T82" fmla="*/ 119 w 387"/>
                <a:gd name="T83" fmla="*/ 222 h 392"/>
                <a:gd name="T84" fmla="*/ 138 w 387"/>
                <a:gd name="T85" fmla="*/ 205 h 392"/>
                <a:gd name="T86" fmla="*/ 172 w 387"/>
                <a:gd name="T87" fmla="*/ 194 h 392"/>
                <a:gd name="T88" fmla="*/ 192 w 387"/>
                <a:gd name="T89" fmla="*/ 196 h 392"/>
                <a:gd name="T90" fmla="*/ 206 w 387"/>
                <a:gd name="T91" fmla="*/ 171 h 392"/>
                <a:gd name="T92" fmla="*/ 211 w 387"/>
                <a:gd name="T93" fmla="*/ 168 h 392"/>
                <a:gd name="T94" fmla="*/ 244 w 387"/>
                <a:gd name="T95" fmla="*/ 150 h 392"/>
                <a:gd name="T96" fmla="*/ 254 w 387"/>
                <a:gd name="T97" fmla="*/ 101 h 392"/>
                <a:gd name="T98" fmla="*/ 268 w 387"/>
                <a:gd name="T99" fmla="*/ 92 h 392"/>
                <a:gd name="T100" fmla="*/ 247 w 387"/>
                <a:gd name="T101" fmla="*/ 69 h 392"/>
                <a:gd name="T102" fmla="*/ 353 w 387"/>
                <a:gd name="T103" fmla="*/ 24 h 392"/>
                <a:gd name="T104" fmla="*/ 343 w 387"/>
                <a:gd name="T105" fmla="*/ 26 h 392"/>
                <a:gd name="T106" fmla="*/ 295 w 387"/>
                <a:gd name="T107" fmla="*/ 15 h 392"/>
                <a:gd name="T108" fmla="*/ 335 w 387"/>
                <a:gd name="T109" fmla="*/ 27 h 392"/>
                <a:gd name="T110" fmla="*/ 334 w 387"/>
                <a:gd name="T111" fmla="*/ 49 h 392"/>
                <a:gd name="T112" fmla="*/ 293 w 387"/>
                <a:gd name="T113" fmla="*/ 67 h 392"/>
                <a:gd name="T114" fmla="*/ 267 w 387"/>
                <a:gd name="T115" fmla="*/ 71 h 392"/>
                <a:gd name="T116" fmla="*/ 254 w 387"/>
                <a:gd name="T117" fmla="*/ 69 h 392"/>
                <a:gd name="T118" fmla="*/ 269 w 387"/>
                <a:gd name="T119" fmla="*/ 48 h 392"/>
                <a:gd name="T120" fmla="*/ 279 w 387"/>
                <a:gd name="T121" fmla="*/ 4 h 392"/>
                <a:gd name="T122" fmla="*/ 360 w 387"/>
                <a:gd name="T123" fmla="*/ 20 h 392"/>
                <a:gd name="T124" fmla="*/ 376 w 387"/>
                <a:gd name="T125" fmla="*/ 6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7" h="392">
                  <a:moveTo>
                    <a:pt x="12" y="388"/>
                  </a:moveTo>
                  <a:lnTo>
                    <a:pt x="14" y="389"/>
                  </a:lnTo>
                  <a:lnTo>
                    <a:pt x="15" y="389"/>
                  </a:lnTo>
                  <a:lnTo>
                    <a:pt x="15" y="391"/>
                  </a:lnTo>
                  <a:lnTo>
                    <a:pt x="15" y="392"/>
                  </a:lnTo>
                  <a:lnTo>
                    <a:pt x="14" y="392"/>
                  </a:lnTo>
                  <a:lnTo>
                    <a:pt x="12" y="391"/>
                  </a:lnTo>
                  <a:lnTo>
                    <a:pt x="11" y="391"/>
                  </a:lnTo>
                  <a:lnTo>
                    <a:pt x="12" y="391"/>
                  </a:lnTo>
                  <a:lnTo>
                    <a:pt x="12" y="389"/>
                  </a:lnTo>
                  <a:lnTo>
                    <a:pt x="12" y="388"/>
                  </a:lnTo>
                  <a:close/>
                  <a:moveTo>
                    <a:pt x="1" y="387"/>
                  </a:moveTo>
                  <a:lnTo>
                    <a:pt x="1" y="388"/>
                  </a:lnTo>
                  <a:lnTo>
                    <a:pt x="0" y="388"/>
                  </a:lnTo>
                  <a:lnTo>
                    <a:pt x="0" y="387"/>
                  </a:lnTo>
                  <a:lnTo>
                    <a:pt x="1" y="387"/>
                  </a:lnTo>
                  <a:close/>
                  <a:moveTo>
                    <a:pt x="20" y="388"/>
                  </a:moveTo>
                  <a:lnTo>
                    <a:pt x="19" y="389"/>
                  </a:lnTo>
                  <a:lnTo>
                    <a:pt x="18" y="389"/>
                  </a:lnTo>
                  <a:lnTo>
                    <a:pt x="18" y="388"/>
                  </a:lnTo>
                  <a:lnTo>
                    <a:pt x="17" y="388"/>
                  </a:lnTo>
                  <a:lnTo>
                    <a:pt x="18" y="388"/>
                  </a:lnTo>
                  <a:lnTo>
                    <a:pt x="19" y="388"/>
                  </a:lnTo>
                  <a:lnTo>
                    <a:pt x="19" y="387"/>
                  </a:lnTo>
                  <a:lnTo>
                    <a:pt x="20" y="387"/>
                  </a:lnTo>
                  <a:lnTo>
                    <a:pt x="20" y="386"/>
                  </a:lnTo>
                  <a:lnTo>
                    <a:pt x="21" y="386"/>
                  </a:lnTo>
                  <a:lnTo>
                    <a:pt x="20" y="386"/>
                  </a:lnTo>
                  <a:lnTo>
                    <a:pt x="20" y="387"/>
                  </a:lnTo>
                  <a:lnTo>
                    <a:pt x="20" y="388"/>
                  </a:lnTo>
                  <a:close/>
                  <a:moveTo>
                    <a:pt x="275" y="384"/>
                  </a:moveTo>
                  <a:lnTo>
                    <a:pt x="275" y="383"/>
                  </a:lnTo>
                  <a:lnTo>
                    <a:pt x="276" y="383"/>
                  </a:lnTo>
                  <a:lnTo>
                    <a:pt x="275" y="383"/>
                  </a:lnTo>
                  <a:lnTo>
                    <a:pt x="275" y="384"/>
                  </a:lnTo>
                  <a:close/>
                  <a:moveTo>
                    <a:pt x="34" y="383"/>
                  </a:moveTo>
                  <a:lnTo>
                    <a:pt x="33" y="383"/>
                  </a:lnTo>
                  <a:lnTo>
                    <a:pt x="33" y="381"/>
                  </a:lnTo>
                  <a:lnTo>
                    <a:pt x="34" y="381"/>
                  </a:lnTo>
                  <a:lnTo>
                    <a:pt x="34" y="383"/>
                  </a:lnTo>
                  <a:close/>
                  <a:moveTo>
                    <a:pt x="36" y="383"/>
                  </a:moveTo>
                  <a:lnTo>
                    <a:pt x="37" y="383"/>
                  </a:lnTo>
                  <a:lnTo>
                    <a:pt x="37" y="384"/>
                  </a:lnTo>
                  <a:lnTo>
                    <a:pt x="36" y="384"/>
                  </a:lnTo>
                  <a:lnTo>
                    <a:pt x="35" y="384"/>
                  </a:lnTo>
                  <a:lnTo>
                    <a:pt x="35" y="383"/>
                  </a:lnTo>
                  <a:lnTo>
                    <a:pt x="35" y="381"/>
                  </a:lnTo>
                  <a:lnTo>
                    <a:pt x="35" y="380"/>
                  </a:lnTo>
                  <a:lnTo>
                    <a:pt x="35" y="381"/>
                  </a:lnTo>
                  <a:lnTo>
                    <a:pt x="36" y="381"/>
                  </a:lnTo>
                  <a:lnTo>
                    <a:pt x="36" y="383"/>
                  </a:lnTo>
                  <a:close/>
                  <a:moveTo>
                    <a:pt x="275" y="372"/>
                  </a:moveTo>
                  <a:lnTo>
                    <a:pt x="273" y="372"/>
                  </a:lnTo>
                  <a:lnTo>
                    <a:pt x="273" y="371"/>
                  </a:lnTo>
                  <a:lnTo>
                    <a:pt x="275" y="371"/>
                  </a:lnTo>
                  <a:lnTo>
                    <a:pt x="275" y="372"/>
                  </a:lnTo>
                  <a:close/>
                  <a:moveTo>
                    <a:pt x="125" y="366"/>
                  </a:moveTo>
                  <a:lnTo>
                    <a:pt x="124" y="366"/>
                  </a:lnTo>
                  <a:lnTo>
                    <a:pt x="124" y="364"/>
                  </a:lnTo>
                  <a:lnTo>
                    <a:pt x="125" y="364"/>
                  </a:lnTo>
                  <a:lnTo>
                    <a:pt x="125" y="366"/>
                  </a:lnTo>
                  <a:close/>
                  <a:moveTo>
                    <a:pt x="125" y="363"/>
                  </a:moveTo>
                  <a:lnTo>
                    <a:pt x="126" y="363"/>
                  </a:lnTo>
                  <a:lnTo>
                    <a:pt x="125" y="363"/>
                  </a:lnTo>
                  <a:close/>
                  <a:moveTo>
                    <a:pt x="66" y="360"/>
                  </a:moveTo>
                  <a:lnTo>
                    <a:pt x="66" y="359"/>
                  </a:lnTo>
                  <a:lnTo>
                    <a:pt x="67" y="359"/>
                  </a:lnTo>
                  <a:lnTo>
                    <a:pt x="66" y="359"/>
                  </a:lnTo>
                  <a:lnTo>
                    <a:pt x="66" y="360"/>
                  </a:lnTo>
                  <a:close/>
                  <a:moveTo>
                    <a:pt x="58" y="358"/>
                  </a:moveTo>
                  <a:lnTo>
                    <a:pt x="57" y="356"/>
                  </a:lnTo>
                  <a:lnTo>
                    <a:pt x="58" y="356"/>
                  </a:lnTo>
                  <a:lnTo>
                    <a:pt x="58" y="358"/>
                  </a:lnTo>
                  <a:close/>
                  <a:moveTo>
                    <a:pt x="65" y="353"/>
                  </a:moveTo>
                  <a:lnTo>
                    <a:pt x="63" y="353"/>
                  </a:lnTo>
                  <a:lnTo>
                    <a:pt x="65" y="352"/>
                  </a:lnTo>
                  <a:lnTo>
                    <a:pt x="65" y="353"/>
                  </a:lnTo>
                  <a:close/>
                  <a:moveTo>
                    <a:pt x="287" y="351"/>
                  </a:moveTo>
                  <a:lnTo>
                    <a:pt x="287" y="352"/>
                  </a:lnTo>
                  <a:lnTo>
                    <a:pt x="286" y="351"/>
                  </a:lnTo>
                  <a:lnTo>
                    <a:pt x="287" y="351"/>
                  </a:lnTo>
                  <a:close/>
                  <a:moveTo>
                    <a:pt x="73" y="350"/>
                  </a:moveTo>
                  <a:lnTo>
                    <a:pt x="73" y="351"/>
                  </a:lnTo>
                  <a:lnTo>
                    <a:pt x="73" y="350"/>
                  </a:lnTo>
                  <a:lnTo>
                    <a:pt x="73" y="351"/>
                  </a:lnTo>
                  <a:lnTo>
                    <a:pt x="73" y="350"/>
                  </a:lnTo>
                  <a:close/>
                  <a:moveTo>
                    <a:pt x="80" y="351"/>
                  </a:moveTo>
                  <a:lnTo>
                    <a:pt x="79" y="352"/>
                  </a:lnTo>
                  <a:lnTo>
                    <a:pt x="78" y="352"/>
                  </a:lnTo>
                  <a:lnTo>
                    <a:pt x="78" y="353"/>
                  </a:lnTo>
                  <a:lnTo>
                    <a:pt x="77" y="353"/>
                  </a:lnTo>
                  <a:lnTo>
                    <a:pt x="76" y="354"/>
                  </a:lnTo>
                  <a:lnTo>
                    <a:pt x="75" y="354"/>
                  </a:lnTo>
                  <a:lnTo>
                    <a:pt x="75" y="355"/>
                  </a:lnTo>
                  <a:lnTo>
                    <a:pt x="74" y="355"/>
                  </a:lnTo>
                  <a:lnTo>
                    <a:pt x="74" y="356"/>
                  </a:lnTo>
                  <a:lnTo>
                    <a:pt x="75" y="358"/>
                  </a:lnTo>
                  <a:lnTo>
                    <a:pt x="74" y="358"/>
                  </a:lnTo>
                  <a:lnTo>
                    <a:pt x="73" y="359"/>
                  </a:lnTo>
                  <a:lnTo>
                    <a:pt x="73" y="360"/>
                  </a:lnTo>
                  <a:lnTo>
                    <a:pt x="73" y="359"/>
                  </a:lnTo>
                  <a:lnTo>
                    <a:pt x="73" y="360"/>
                  </a:lnTo>
                  <a:lnTo>
                    <a:pt x="71" y="361"/>
                  </a:lnTo>
                  <a:lnTo>
                    <a:pt x="70" y="361"/>
                  </a:lnTo>
                  <a:lnTo>
                    <a:pt x="70" y="360"/>
                  </a:lnTo>
                  <a:lnTo>
                    <a:pt x="70" y="359"/>
                  </a:lnTo>
                  <a:lnTo>
                    <a:pt x="71" y="359"/>
                  </a:lnTo>
                  <a:lnTo>
                    <a:pt x="71" y="358"/>
                  </a:lnTo>
                  <a:lnTo>
                    <a:pt x="71" y="356"/>
                  </a:lnTo>
                  <a:lnTo>
                    <a:pt x="71" y="355"/>
                  </a:lnTo>
                  <a:lnTo>
                    <a:pt x="73" y="355"/>
                  </a:lnTo>
                  <a:lnTo>
                    <a:pt x="74" y="354"/>
                  </a:lnTo>
                  <a:lnTo>
                    <a:pt x="75" y="354"/>
                  </a:lnTo>
                  <a:lnTo>
                    <a:pt x="75" y="353"/>
                  </a:lnTo>
                  <a:lnTo>
                    <a:pt x="75" y="352"/>
                  </a:lnTo>
                  <a:lnTo>
                    <a:pt x="74" y="352"/>
                  </a:lnTo>
                  <a:lnTo>
                    <a:pt x="74" y="351"/>
                  </a:lnTo>
                  <a:lnTo>
                    <a:pt x="75" y="351"/>
                  </a:lnTo>
                  <a:lnTo>
                    <a:pt x="76" y="351"/>
                  </a:lnTo>
                  <a:lnTo>
                    <a:pt x="76" y="352"/>
                  </a:lnTo>
                  <a:lnTo>
                    <a:pt x="77" y="352"/>
                  </a:lnTo>
                  <a:lnTo>
                    <a:pt x="77" y="351"/>
                  </a:lnTo>
                  <a:lnTo>
                    <a:pt x="78" y="351"/>
                  </a:lnTo>
                  <a:lnTo>
                    <a:pt x="78" y="350"/>
                  </a:lnTo>
                  <a:lnTo>
                    <a:pt x="79" y="350"/>
                  </a:lnTo>
                  <a:lnTo>
                    <a:pt x="79" y="349"/>
                  </a:lnTo>
                  <a:lnTo>
                    <a:pt x="79" y="347"/>
                  </a:lnTo>
                  <a:lnTo>
                    <a:pt x="80" y="349"/>
                  </a:lnTo>
                  <a:lnTo>
                    <a:pt x="80" y="350"/>
                  </a:lnTo>
                  <a:lnTo>
                    <a:pt x="80" y="351"/>
                  </a:lnTo>
                  <a:close/>
                  <a:moveTo>
                    <a:pt x="83" y="345"/>
                  </a:moveTo>
                  <a:lnTo>
                    <a:pt x="82" y="345"/>
                  </a:lnTo>
                  <a:lnTo>
                    <a:pt x="83" y="345"/>
                  </a:lnTo>
                  <a:close/>
                  <a:moveTo>
                    <a:pt x="75" y="345"/>
                  </a:moveTo>
                  <a:lnTo>
                    <a:pt x="76" y="344"/>
                  </a:lnTo>
                  <a:lnTo>
                    <a:pt x="76" y="345"/>
                  </a:lnTo>
                  <a:lnTo>
                    <a:pt x="75" y="345"/>
                  </a:lnTo>
                  <a:close/>
                  <a:moveTo>
                    <a:pt x="288" y="344"/>
                  </a:moveTo>
                  <a:lnTo>
                    <a:pt x="288" y="345"/>
                  </a:lnTo>
                  <a:lnTo>
                    <a:pt x="287" y="345"/>
                  </a:lnTo>
                  <a:lnTo>
                    <a:pt x="287" y="344"/>
                  </a:lnTo>
                  <a:lnTo>
                    <a:pt x="288" y="345"/>
                  </a:lnTo>
                  <a:lnTo>
                    <a:pt x="288" y="344"/>
                  </a:lnTo>
                  <a:lnTo>
                    <a:pt x="287" y="344"/>
                  </a:lnTo>
                  <a:lnTo>
                    <a:pt x="288" y="344"/>
                  </a:lnTo>
                  <a:close/>
                  <a:moveTo>
                    <a:pt x="287" y="343"/>
                  </a:moveTo>
                  <a:lnTo>
                    <a:pt x="288" y="343"/>
                  </a:lnTo>
                  <a:lnTo>
                    <a:pt x="287" y="343"/>
                  </a:lnTo>
                  <a:close/>
                  <a:moveTo>
                    <a:pt x="86" y="338"/>
                  </a:moveTo>
                  <a:lnTo>
                    <a:pt x="85" y="339"/>
                  </a:lnTo>
                  <a:lnTo>
                    <a:pt x="84" y="339"/>
                  </a:lnTo>
                  <a:lnTo>
                    <a:pt x="84" y="338"/>
                  </a:lnTo>
                  <a:lnTo>
                    <a:pt x="85" y="338"/>
                  </a:lnTo>
                  <a:lnTo>
                    <a:pt x="86" y="338"/>
                  </a:lnTo>
                  <a:close/>
                  <a:moveTo>
                    <a:pt x="287" y="335"/>
                  </a:moveTo>
                  <a:lnTo>
                    <a:pt x="287" y="336"/>
                  </a:lnTo>
                  <a:lnTo>
                    <a:pt x="287" y="335"/>
                  </a:lnTo>
                  <a:close/>
                  <a:moveTo>
                    <a:pt x="90" y="334"/>
                  </a:moveTo>
                  <a:lnTo>
                    <a:pt x="90" y="333"/>
                  </a:lnTo>
                  <a:lnTo>
                    <a:pt x="88" y="331"/>
                  </a:lnTo>
                  <a:lnTo>
                    <a:pt x="90" y="330"/>
                  </a:lnTo>
                  <a:lnTo>
                    <a:pt x="91" y="331"/>
                  </a:lnTo>
                  <a:lnTo>
                    <a:pt x="91" y="333"/>
                  </a:lnTo>
                  <a:lnTo>
                    <a:pt x="91" y="334"/>
                  </a:lnTo>
                  <a:lnTo>
                    <a:pt x="90" y="334"/>
                  </a:lnTo>
                  <a:close/>
                  <a:moveTo>
                    <a:pt x="94" y="326"/>
                  </a:moveTo>
                  <a:lnTo>
                    <a:pt x="94" y="327"/>
                  </a:lnTo>
                  <a:lnTo>
                    <a:pt x="95" y="327"/>
                  </a:lnTo>
                  <a:lnTo>
                    <a:pt x="96" y="327"/>
                  </a:lnTo>
                  <a:lnTo>
                    <a:pt x="95" y="328"/>
                  </a:lnTo>
                  <a:lnTo>
                    <a:pt x="95" y="327"/>
                  </a:lnTo>
                  <a:lnTo>
                    <a:pt x="95" y="328"/>
                  </a:lnTo>
                  <a:lnTo>
                    <a:pt x="94" y="327"/>
                  </a:lnTo>
                  <a:lnTo>
                    <a:pt x="93" y="326"/>
                  </a:lnTo>
                  <a:lnTo>
                    <a:pt x="94" y="326"/>
                  </a:lnTo>
                  <a:close/>
                  <a:moveTo>
                    <a:pt x="105" y="324"/>
                  </a:moveTo>
                  <a:lnTo>
                    <a:pt x="105" y="325"/>
                  </a:lnTo>
                  <a:lnTo>
                    <a:pt x="105" y="324"/>
                  </a:lnTo>
                  <a:lnTo>
                    <a:pt x="104" y="324"/>
                  </a:lnTo>
                  <a:lnTo>
                    <a:pt x="105" y="324"/>
                  </a:lnTo>
                  <a:lnTo>
                    <a:pt x="105" y="322"/>
                  </a:lnTo>
                  <a:lnTo>
                    <a:pt x="107" y="322"/>
                  </a:lnTo>
                  <a:lnTo>
                    <a:pt x="105" y="324"/>
                  </a:lnTo>
                  <a:close/>
                  <a:moveTo>
                    <a:pt x="101" y="321"/>
                  </a:moveTo>
                  <a:lnTo>
                    <a:pt x="100" y="322"/>
                  </a:lnTo>
                  <a:lnTo>
                    <a:pt x="99" y="324"/>
                  </a:lnTo>
                  <a:lnTo>
                    <a:pt x="98" y="325"/>
                  </a:lnTo>
                  <a:lnTo>
                    <a:pt x="98" y="324"/>
                  </a:lnTo>
                  <a:lnTo>
                    <a:pt x="98" y="325"/>
                  </a:lnTo>
                  <a:lnTo>
                    <a:pt x="96" y="325"/>
                  </a:lnTo>
                  <a:lnTo>
                    <a:pt x="98" y="325"/>
                  </a:lnTo>
                  <a:lnTo>
                    <a:pt x="98" y="326"/>
                  </a:lnTo>
                  <a:lnTo>
                    <a:pt x="96" y="326"/>
                  </a:lnTo>
                  <a:lnTo>
                    <a:pt x="96" y="327"/>
                  </a:lnTo>
                  <a:lnTo>
                    <a:pt x="95" y="327"/>
                  </a:lnTo>
                  <a:lnTo>
                    <a:pt x="95" y="326"/>
                  </a:lnTo>
                  <a:lnTo>
                    <a:pt x="95" y="325"/>
                  </a:lnTo>
                  <a:lnTo>
                    <a:pt x="94" y="325"/>
                  </a:lnTo>
                  <a:lnTo>
                    <a:pt x="94" y="326"/>
                  </a:lnTo>
                  <a:lnTo>
                    <a:pt x="94" y="325"/>
                  </a:lnTo>
                  <a:lnTo>
                    <a:pt x="93" y="325"/>
                  </a:lnTo>
                  <a:lnTo>
                    <a:pt x="94" y="325"/>
                  </a:lnTo>
                  <a:lnTo>
                    <a:pt x="95" y="325"/>
                  </a:lnTo>
                  <a:lnTo>
                    <a:pt x="94" y="325"/>
                  </a:lnTo>
                  <a:lnTo>
                    <a:pt x="94" y="324"/>
                  </a:lnTo>
                  <a:lnTo>
                    <a:pt x="95" y="324"/>
                  </a:lnTo>
                  <a:lnTo>
                    <a:pt x="95" y="322"/>
                  </a:lnTo>
                  <a:lnTo>
                    <a:pt x="96" y="322"/>
                  </a:lnTo>
                  <a:lnTo>
                    <a:pt x="98" y="322"/>
                  </a:lnTo>
                  <a:lnTo>
                    <a:pt x="98" y="321"/>
                  </a:lnTo>
                  <a:lnTo>
                    <a:pt x="98" y="322"/>
                  </a:lnTo>
                  <a:lnTo>
                    <a:pt x="99" y="322"/>
                  </a:lnTo>
                  <a:lnTo>
                    <a:pt x="99" y="321"/>
                  </a:lnTo>
                  <a:lnTo>
                    <a:pt x="100" y="321"/>
                  </a:lnTo>
                  <a:lnTo>
                    <a:pt x="101" y="321"/>
                  </a:lnTo>
                  <a:lnTo>
                    <a:pt x="101" y="320"/>
                  </a:lnTo>
                  <a:lnTo>
                    <a:pt x="101" y="321"/>
                  </a:lnTo>
                  <a:close/>
                  <a:moveTo>
                    <a:pt x="102" y="301"/>
                  </a:moveTo>
                  <a:lnTo>
                    <a:pt x="101" y="302"/>
                  </a:lnTo>
                  <a:lnTo>
                    <a:pt x="101" y="301"/>
                  </a:lnTo>
                  <a:lnTo>
                    <a:pt x="102" y="301"/>
                  </a:lnTo>
                  <a:close/>
                  <a:moveTo>
                    <a:pt x="103" y="296"/>
                  </a:moveTo>
                  <a:lnTo>
                    <a:pt x="103" y="297"/>
                  </a:lnTo>
                  <a:lnTo>
                    <a:pt x="104" y="297"/>
                  </a:lnTo>
                  <a:lnTo>
                    <a:pt x="103" y="297"/>
                  </a:lnTo>
                  <a:lnTo>
                    <a:pt x="103" y="296"/>
                  </a:lnTo>
                  <a:close/>
                  <a:moveTo>
                    <a:pt x="113" y="287"/>
                  </a:moveTo>
                  <a:lnTo>
                    <a:pt x="115" y="287"/>
                  </a:lnTo>
                  <a:lnTo>
                    <a:pt x="115" y="288"/>
                  </a:lnTo>
                  <a:lnTo>
                    <a:pt x="116" y="288"/>
                  </a:lnTo>
                  <a:lnTo>
                    <a:pt x="116" y="289"/>
                  </a:lnTo>
                  <a:lnTo>
                    <a:pt x="115" y="291"/>
                  </a:lnTo>
                  <a:lnTo>
                    <a:pt x="113" y="291"/>
                  </a:lnTo>
                  <a:lnTo>
                    <a:pt x="112" y="291"/>
                  </a:lnTo>
                  <a:lnTo>
                    <a:pt x="111" y="289"/>
                  </a:lnTo>
                  <a:lnTo>
                    <a:pt x="111" y="288"/>
                  </a:lnTo>
                  <a:lnTo>
                    <a:pt x="112" y="288"/>
                  </a:lnTo>
                  <a:lnTo>
                    <a:pt x="112" y="287"/>
                  </a:lnTo>
                  <a:lnTo>
                    <a:pt x="113" y="287"/>
                  </a:lnTo>
                  <a:close/>
                  <a:moveTo>
                    <a:pt x="108" y="286"/>
                  </a:moveTo>
                  <a:lnTo>
                    <a:pt x="109" y="286"/>
                  </a:lnTo>
                  <a:lnTo>
                    <a:pt x="109" y="287"/>
                  </a:lnTo>
                  <a:lnTo>
                    <a:pt x="110" y="287"/>
                  </a:lnTo>
                  <a:lnTo>
                    <a:pt x="109" y="287"/>
                  </a:lnTo>
                  <a:lnTo>
                    <a:pt x="108" y="287"/>
                  </a:lnTo>
                  <a:lnTo>
                    <a:pt x="108" y="286"/>
                  </a:lnTo>
                  <a:close/>
                  <a:moveTo>
                    <a:pt x="121" y="285"/>
                  </a:moveTo>
                  <a:lnTo>
                    <a:pt x="120" y="285"/>
                  </a:lnTo>
                  <a:lnTo>
                    <a:pt x="120" y="286"/>
                  </a:lnTo>
                  <a:lnTo>
                    <a:pt x="120" y="287"/>
                  </a:lnTo>
                  <a:lnTo>
                    <a:pt x="120" y="288"/>
                  </a:lnTo>
                  <a:lnTo>
                    <a:pt x="119" y="288"/>
                  </a:lnTo>
                  <a:lnTo>
                    <a:pt x="118" y="288"/>
                  </a:lnTo>
                  <a:lnTo>
                    <a:pt x="118" y="287"/>
                  </a:lnTo>
                  <a:lnTo>
                    <a:pt x="119" y="287"/>
                  </a:lnTo>
                  <a:lnTo>
                    <a:pt x="119" y="286"/>
                  </a:lnTo>
                  <a:lnTo>
                    <a:pt x="119" y="285"/>
                  </a:lnTo>
                  <a:lnTo>
                    <a:pt x="120" y="285"/>
                  </a:lnTo>
                  <a:lnTo>
                    <a:pt x="120" y="284"/>
                  </a:lnTo>
                  <a:lnTo>
                    <a:pt x="119" y="284"/>
                  </a:lnTo>
                  <a:lnTo>
                    <a:pt x="120" y="284"/>
                  </a:lnTo>
                  <a:lnTo>
                    <a:pt x="119" y="283"/>
                  </a:lnTo>
                  <a:lnTo>
                    <a:pt x="120" y="283"/>
                  </a:lnTo>
                  <a:lnTo>
                    <a:pt x="120" y="281"/>
                  </a:lnTo>
                  <a:lnTo>
                    <a:pt x="121" y="280"/>
                  </a:lnTo>
                  <a:lnTo>
                    <a:pt x="121" y="281"/>
                  </a:lnTo>
                  <a:lnTo>
                    <a:pt x="121" y="283"/>
                  </a:lnTo>
                  <a:lnTo>
                    <a:pt x="121" y="284"/>
                  </a:lnTo>
                  <a:lnTo>
                    <a:pt x="121" y="285"/>
                  </a:lnTo>
                  <a:close/>
                  <a:moveTo>
                    <a:pt x="104" y="280"/>
                  </a:moveTo>
                  <a:lnTo>
                    <a:pt x="105" y="280"/>
                  </a:lnTo>
                  <a:lnTo>
                    <a:pt x="104" y="280"/>
                  </a:lnTo>
                  <a:close/>
                  <a:moveTo>
                    <a:pt x="101" y="267"/>
                  </a:moveTo>
                  <a:lnTo>
                    <a:pt x="101" y="266"/>
                  </a:lnTo>
                  <a:lnTo>
                    <a:pt x="101" y="264"/>
                  </a:lnTo>
                  <a:lnTo>
                    <a:pt x="102" y="264"/>
                  </a:lnTo>
                  <a:lnTo>
                    <a:pt x="102" y="263"/>
                  </a:lnTo>
                  <a:lnTo>
                    <a:pt x="102" y="264"/>
                  </a:lnTo>
                  <a:lnTo>
                    <a:pt x="102" y="266"/>
                  </a:lnTo>
                  <a:lnTo>
                    <a:pt x="101" y="267"/>
                  </a:lnTo>
                  <a:close/>
                  <a:moveTo>
                    <a:pt x="103" y="262"/>
                  </a:moveTo>
                  <a:lnTo>
                    <a:pt x="104" y="262"/>
                  </a:lnTo>
                  <a:lnTo>
                    <a:pt x="104" y="263"/>
                  </a:lnTo>
                  <a:lnTo>
                    <a:pt x="103" y="263"/>
                  </a:lnTo>
                  <a:lnTo>
                    <a:pt x="103" y="262"/>
                  </a:lnTo>
                  <a:close/>
                  <a:moveTo>
                    <a:pt x="108" y="258"/>
                  </a:moveTo>
                  <a:lnTo>
                    <a:pt x="108" y="257"/>
                  </a:lnTo>
                  <a:lnTo>
                    <a:pt x="109" y="257"/>
                  </a:lnTo>
                  <a:lnTo>
                    <a:pt x="108" y="258"/>
                  </a:lnTo>
                  <a:close/>
                  <a:moveTo>
                    <a:pt x="109" y="255"/>
                  </a:moveTo>
                  <a:lnTo>
                    <a:pt x="109" y="254"/>
                  </a:lnTo>
                  <a:lnTo>
                    <a:pt x="110" y="254"/>
                  </a:lnTo>
                  <a:lnTo>
                    <a:pt x="110" y="255"/>
                  </a:lnTo>
                  <a:lnTo>
                    <a:pt x="109" y="255"/>
                  </a:lnTo>
                  <a:close/>
                  <a:moveTo>
                    <a:pt x="251" y="252"/>
                  </a:moveTo>
                  <a:lnTo>
                    <a:pt x="252" y="252"/>
                  </a:lnTo>
                  <a:lnTo>
                    <a:pt x="251" y="252"/>
                  </a:lnTo>
                  <a:close/>
                  <a:moveTo>
                    <a:pt x="111" y="251"/>
                  </a:moveTo>
                  <a:lnTo>
                    <a:pt x="112" y="251"/>
                  </a:lnTo>
                  <a:lnTo>
                    <a:pt x="111" y="253"/>
                  </a:lnTo>
                  <a:lnTo>
                    <a:pt x="111" y="252"/>
                  </a:lnTo>
                  <a:lnTo>
                    <a:pt x="110" y="253"/>
                  </a:lnTo>
                  <a:lnTo>
                    <a:pt x="109" y="253"/>
                  </a:lnTo>
                  <a:lnTo>
                    <a:pt x="109" y="252"/>
                  </a:lnTo>
                  <a:lnTo>
                    <a:pt x="110" y="251"/>
                  </a:lnTo>
                  <a:lnTo>
                    <a:pt x="111" y="251"/>
                  </a:lnTo>
                  <a:close/>
                  <a:moveTo>
                    <a:pt x="109" y="251"/>
                  </a:moveTo>
                  <a:lnTo>
                    <a:pt x="109" y="252"/>
                  </a:lnTo>
                  <a:lnTo>
                    <a:pt x="109" y="253"/>
                  </a:lnTo>
                  <a:lnTo>
                    <a:pt x="109" y="254"/>
                  </a:lnTo>
                  <a:lnTo>
                    <a:pt x="108" y="254"/>
                  </a:lnTo>
                  <a:lnTo>
                    <a:pt x="108" y="255"/>
                  </a:lnTo>
                  <a:lnTo>
                    <a:pt x="107" y="255"/>
                  </a:lnTo>
                  <a:lnTo>
                    <a:pt x="107" y="257"/>
                  </a:lnTo>
                  <a:lnTo>
                    <a:pt x="105" y="257"/>
                  </a:lnTo>
                  <a:lnTo>
                    <a:pt x="105" y="255"/>
                  </a:lnTo>
                  <a:lnTo>
                    <a:pt x="105" y="254"/>
                  </a:lnTo>
                  <a:lnTo>
                    <a:pt x="107" y="254"/>
                  </a:lnTo>
                  <a:lnTo>
                    <a:pt x="105" y="254"/>
                  </a:lnTo>
                  <a:lnTo>
                    <a:pt x="105" y="253"/>
                  </a:lnTo>
                  <a:lnTo>
                    <a:pt x="105" y="252"/>
                  </a:lnTo>
                  <a:lnTo>
                    <a:pt x="105" y="251"/>
                  </a:lnTo>
                  <a:lnTo>
                    <a:pt x="107" y="251"/>
                  </a:lnTo>
                  <a:lnTo>
                    <a:pt x="108" y="251"/>
                  </a:lnTo>
                  <a:lnTo>
                    <a:pt x="108" y="250"/>
                  </a:lnTo>
                  <a:lnTo>
                    <a:pt x="109" y="251"/>
                  </a:lnTo>
                  <a:close/>
                  <a:moveTo>
                    <a:pt x="112" y="249"/>
                  </a:moveTo>
                  <a:lnTo>
                    <a:pt x="112" y="250"/>
                  </a:lnTo>
                  <a:lnTo>
                    <a:pt x="112" y="251"/>
                  </a:lnTo>
                  <a:lnTo>
                    <a:pt x="111" y="250"/>
                  </a:lnTo>
                  <a:lnTo>
                    <a:pt x="112" y="250"/>
                  </a:lnTo>
                  <a:lnTo>
                    <a:pt x="111" y="250"/>
                  </a:lnTo>
                  <a:lnTo>
                    <a:pt x="112" y="249"/>
                  </a:lnTo>
                  <a:lnTo>
                    <a:pt x="112" y="250"/>
                  </a:lnTo>
                  <a:lnTo>
                    <a:pt x="112" y="249"/>
                  </a:lnTo>
                  <a:close/>
                  <a:moveTo>
                    <a:pt x="144" y="247"/>
                  </a:moveTo>
                  <a:lnTo>
                    <a:pt x="143" y="247"/>
                  </a:lnTo>
                  <a:lnTo>
                    <a:pt x="144" y="246"/>
                  </a:lnTo>
                  <a:lnTo>
                    <a:pt x="144" y="247"/>
                  </a:lnTo>
                  <a:close/>
                  <a:moveTo>
                    <a:pt x="88" y="246"/>
                  </a:moveTo>
                  <a:lnTo>
                    <a:pt x="88" y="247"/>
                  </a:lnTo>
                  <a:lnTo>
                    <a:pt x="88" y="249"/>
                  </a:lnTo>
                  <a:lnTo>
                    <a:pt x="90" y="249"/>
                  </a:lnTo>
                  <a:lnTo>
                    <a:pt x="88" y="249"/>
                  </a:lnTo>
                  <a:lnTo>
                    <a:pt x="87" y="249"/>
                  </a:lnTo>
                  <a:lnTo>
                    <a:pt x="87" y="250"/>
                  </a:lnTo>
                  <a:lnTo>
                    <a:pt x="86" y="250"/>
                  </a:lnTo>
                  <a:lnTo>
                    <a:pt x="85" y="250"/>
                  </a:lnTo>
                  <a:lnTo>
                    <a:pt x="85" y="249"/>
                  </a:lnTo>
                  <a:lnTo>
                    <a:pt x="85" y="247"/>
                  </a:lnTo>
                  <a:lnTo>
                    <a:pt x="85" y="246"/>
                  </a:lnTo>
                  <a:lnTo>
                    <a:pt x="86" y="246"/>
                  </a:lnTo>
                  <a:lnTo>
                    <a:pt x="87" y="246"/>
                  </a:lnTo>
                  <a:lnTo>
                    <a:pt x="88" y="246"/>
                  </a:lnTo>
                  <a:close/>
                  <a:moveTo>
                    <a:pt x="90" y="246"/>
                  </a:moveTo>
                  <a:lnTo>
                    <a:pt x="88" y="246"/>
                  </a:lnTo>
                  <a:lnTo>
                    <a:pt x="88" y="245"/>
                  </a:lnTo>
                  <a:lnTo>
                    <a:pt x="88" y="246"/>
                  </a:lnTo>
                  <a:lnTo>
                    <a:pt x="88" y="245"/>
                  </a:lnTo>
                  <a:lnTo>
                    <a:pt x="90" y="245"/>
                  </a:lnTo>
                  <a:lnTo>
                    <a:pt x="90" y="246"/>
                  </a:lnTo>
                  <a:close/>
                  <a:moveTo>
                    <a:pt x="90" y="245"/>
                  </a:moveTo>
                  <a:lnTo>
                    <a:pt x="88" y="245"/>
                  </a:lnTo>
                  <a:lnTo>
                    <a:pt x="90" y="244"/>
                  </a:lnTo>
                  <a:lnTo>
                    <a:pt x="90" y="245"/>
                  </a:lnTo>
                  <a:lnTo>
                    <a:pt x="90" y="244"/>
                  </a:lnTo>
                  <a:lnTo>
                    <a:pt x="90" y="245"/>
                  </a:lnTo>
                  <a:close/>
                  <a:moveTo>
                    <a:pt x="91" y="244"/>
                  </a:moveTo>
                  <a:lnTo>
                    <a:pt x="91" y="245"/>
                  </a:lnTo>
                  <a:lnTo>
                    <a:pt x="91" y="244"/>
                  </a:lnTo>
                  <a:lnTo>
                    <a:pt x="91" y="245"/>
                  </a:lnTo>
                  <a:lnTo>
                    <a:pt x="91" y="244"/>
                  </a:lnTo>
                  <a:lnTo>
                    <a:pt x="90" y="244"/>
                  </a:lnTo>
                  <a:lnTo>
                    <a:pt x="91" y="244"/>
                  </a:lnTo>
                  <a:close/>
                  <a:moveTo>
                    <a:pt x="253" y="242"/>
                  </a:moveTo>
                  <a:lnTo>
                    <a:pt x="252" y="242"/>
                  </a:lnTo>
                  <a:lnTo>
                    <a:pt x="252" y="241"/>
                  </a:lnTo>
                  <a:lnTo>
                    <a:pt x="251" y="241"/>
                  </a:lnTo>
                  <a:lnTo>
                    <a:pt x="251" y="239"/>
                  </a:lnTo>
                  <a:lnTo>
                    <a:pt x="252" y="239"/>
                  </a:lnTo>
                  <a:lnTo>
                    <a:pt x="252" y="241"/>
                  </a:lnTo>
                  <a:lnTo>
                    <a:pt x="253" y="241"/>
                  </a:lnTo>
                  <a:lnTo>
                    <a:pt x="253" y="242"/>
                  </a:lnTo>
                  <a:close/>
                  <a:moveTo>
                    <a:pt x="92" y="242"/>
                  </a:moveTo>
                  <a:lnTo>
                    <a:pt x="92" y="243"/>
                  </a:lnTo>
                  <a:lnTo>
                    <a:pt x="93" y="242"/>
                  </a:lnTo>
                  <a:lnTo>
                    <a:pt x="93" y="243"/>
                  </a:lnTo>
                  <a:lnTo>
                    <a:pt x="92" y="243"/>
                  </a:lnTo>
                  <a:lnTo>
                    <a:pt x="92" y="244"/>
                  </a:lnTo>
                  <a:lnTo>
                    <a:pt x="92" y="245"/>
                  </a:lnTo>
                  <a:lnTo>
                    <a:pt x="91" y="245"/>
                  </a:lnTo>
                  <a:lnTo>
                    <a:pt x="91" y="244"/>
                  </a:lnTo>
                  <a:lnTo>
                    <a:pt x="92" y="244"/>
                  </a:lnTo>
                  <a:lnTo>
                    <a:pt x="91" y="243"/>
                  </a:lnTo>
                  <a:lnTo>
                    <a:pt x="92" y="243"/>
                  </a:lnTo>
                  <a:lnTo>
                    <a:pt x="92" y="242"/>
                  </a:lnTo>
                  <a:lnTo>
                    <a:pt x="92" y="241"/>
                  </a:lnTo>
                  <a:lnTo>
                    <a:pt x="92" y="239"/>
                  </a:lnTo>
                  <a:lnTo>
                    <a:pt x="92" y="241"/>
                  </a:lnTo>
                  <a:lnTo>
                    <a:pt x="93" y="241"/>
                  </a:lnTo>
                  <a:lnTo>
                    <a:pt x="92" y="241"/>
                  </a:lnTo>
                  <a:lnTo>
                    <a:pt x="92" y="242"/>
                  </a:lnTo>
                  <a:close/>
                  <a:moveTo>
                    <a:pt x="93" y="237"/>
                  </a:moveTo>
                  <a:lnTo>
                    <a:pt x="93" y="238"/>
                  </a:lnTo>
                  <a:lnTo>
                    <a:pt x="92" y="237"/>
                  </a:lnTo>
                  <a:lnTo>
                    <a:pt x="93" y="237"/>
                  </a:lnTo>
                  <a:close/>
                  <a:moveTo>
                    <a:pt x="99" y="235"/>
                  </a:moveTo>
                  <a:lnTo>
                    <a:pt x="99" y="236"/>
                  </a:lnTo>
                  <a:lnTo>
                    <a:pt x="99" y="237"/>
                  </a:lnTo>
                  <a:lnTo>
                    <a:pt x="98" y="238"/>
                  </a:lnTo>
                  <a:lnTo>
                    <a:pt x="96" y="239"/>
                  </a:lnTo>
                  <a:lnTo>
                    <a:pt x="95" y="239"/>
                  </a:lnTo>
                  <a:lnTo>
                    <a:pt x="95" y="238"/>
                  </a:lnTo>
                  <a:lnTo>
                    <a:pt x="96" y="238"/>
                  </a:lnTo>
                  <a:lnTo>
                    <a:pt x="96" y="239"/>
                  </a:lnTo>
                  <a:lnTo>
                    <a:pt x="96" y="238"/>
                  </a:lnTo>
                  <a:lnTo>
                    <a:pt x="96" y="237"/>
                  </a:lnTo>
                  <a:lnTo>
                    <a:pt x="98" y="237"/>
                  </a:lnTo>
                  <a:lnTo>
                    <a:pt x="98" y="236"/>
                  </a:lnTo>
                  <a:lnTo>
                    <a:pt x="99" y="235"/>
                  </a:lnTo>
                  <a:lnTo>
                    <a:pt x="99" y="236"/>
                  </a:lnTo>
                  <a:lnTo>
                    <a:pt x="99" y="235"/>
                  </a:lnTo>
                  <a:close/>
                  <a:moveTo>
                    <a:pt x="99" y="234"/>
                  </a:moveTo>
                  <a:lnTo>
                    <a:pt x="100" y="234"/>
                  </a:lnTo>
                  <a:lnTo>
                    <a:pt x="99" y="234"/>
                  </a:lnTo>
                  <a:lnTo>
                    <a:pt x="99" y="233"/>
                  </a:lnTo>
                  <a:lnTo>
                    <a:pt x="99" y="234"/>
                  </a:lnTo>
                  <a:close/>
                  <a:moveTo>
                    <a:pt x="140" y="228"/>
                  </a:moveTo>
                  <a:lnTo>
                    <a:pt x="138" y="228"/>
                  </a:lnTo>
                  <a:lnTo>
                    <a:pt x="140" y="228"/>
                  </a:lnTo>
                  <a:close/>
                  <a:moveTo>
                    <a:pt x="102" y="227"/>
                  </a:moveTo>
                  <a:lnTo>
                    <a:pt x="102" y="228"/>
                  </a:lnTo>
                  <a:lnTo>
                    <a:pt x="102" y="229"/>
                  </a:lnTo>
                  <a:lnTo>
                    <a:pt x="101" y="229"/>
                  </a:lnTo>
                  <a:lnTo>
                    <a:pt x="100" y="228"/>
                  </a:lnTo>
                  <a:lnTo>
                    <a:pt x="101" y="228"/>
                  </a:lnTo>
                  <a:lnTo>
                    <a:pt x="101" y="227"/>
                  </a:lnTo>
                  <a:lnTo>
                    <a:pt x="102" y="227"/>
                  </a:lnTo>
                  <a:close/>
                  <a:moveTo>
                    <a:pt x="250" y="227"/>
                  </a:moveTo>
                  <a:lnTo>
                    <a:pt x="248" y="227"/>
                  </a:lnTo>
                  <a:lnTo>
                    <a:pt x="248" y="226"/>
                  </a:lnTo>
                  <a:lnTo>
                    <a:pt x="250" y="226"/>
                  </a:lnTo>
                  <a:lnTo>
                    <a:pt x="250" y="227"/>
                  </a:lnTo>
                  <a:close/>
                  <a:moveTo>
                    <a:pt x="140" y="226"/>
                  </a:moveTo>
                  <a:lnTo>
                    <a:pt x="141" y="226"/>
                  </a:lnTo>
                  <a:lnTo>
                    <a:pt x="142" y="226"/>
                  </a:lnTo>
                  <a:lnTo>
                    <a:pt x="143" y="226"/>
                  </a:lnTo>
                  <a:lnTo>
                    <a:pt x="142" y="226"/>
                  </a:lnTo>
                  <a:lnTo>
                    <a:pt x="141" y="226"/>
                  </a:lnTo>
                  <a:lnTo>
                    <a:pt x="141" y="227"/>
                  </a:lnTo>
                  <a:lnTo>
                    <a:pt x="141" y="226"/>
                  </a:lnTo>
                  <a:lnTo>
                    <a:pt x="140" y="227"/>
                  </a:lnTo>
                  <a:lnTo>
                    <a:pt x="140" y="226"/>
                  </a:lnTo>
                  <a:lnTo>
                    <a:pt x="140" y="227"/>
                  </a:lnTo>
                  <a:lnTo>
                    <a:pt x="138" y="227"/>
                  </a:lnTo>
                  <a:lnTo>
                    <a:pt x="138" y="226"/>
                  </a:lnTo>
                  <a:lnTo>
                    <a:pt x="138" y="225"/>
                  </a:lnTo>
                  <a:lnTo>
                    <a:pt x="140" y="225"/>
                  </a:lnTo>
                  <a:lnTo>
                    <a:pt x="140" y="226"/>
                  </a:lnTo>
                  <a:close/>
                  <a:moveTo>
                    <a:pt x="120" y="226"/>
                  </a:moveTo>
                  <a:lnTo>
                    <a:pt x="120" y="227"/>
                  </a:lnTo>
                  <a:lnTo>
                    <a:pt x="120" y="228"/>
                  </a:lnTo>
                  <a:lnTo>
                    <a:pt x="120" y="229"/>
                  </a:lnTo>
                  <a:lnTo>
                    <a:pt x="121" y="229"/>
                  </a:lnTo>
                  <a:lnTo>
                    <a:pt x="121" y="230"/>
                  </a:lnTo>
                  <a:lnTo>
                    <a:pt x="122" y="232"/>
                  </a:lnTo>
                  <a:lnTo>
                    <a:pt x="124" y="232"/>
                  </a:lnTo>
                  <a:lnTo>
                    <a:pt x="125" y="232"/>
                  </a:lnTo>
                  <a:lnTo>
                    <a:pt x="126" y="232"/>
                  </a:lnTo>
                  <a:lnTo>
                    <a:pt x="127" y="232"/>
                  </a:lnTo>
                  <a:lnTo>
                    <a:pt x="127" y="230"/>
                  </a:lnTo>
                  <a:lnTo>
                    <a:pt x="128" y="230"/>
                  </a:lnTo>
                  <a:lnTo>
                    <a:pt x="129" y="230"/>
                  </a:lnTo>
                  <a:lnTo>
                    <a:pt x="130" y="230"/>
                  </a:lnTo>
                  <a:lnTo>
                    <a:pt x="132" y="232"/>
                  </a:lnTo>
                  <a:lnTo>
                    <a:pt x="132" y="233"/>
                  </a:lnTo>
                  <a:lnTo>
                    <a:pt x="132" y="234"/>
                  </a:lnTo>
                  <a:lnTo>
                    <a:pt x="132" y="235"/>
                  </a:lnTo>
                  <a:lnTo>
                    <a:pt x="130" y="235"/>
                  </a:lnTo>
                  <a:lnTo>
                    <a:pt x="130" y="236"/>
                  </a:lnTo>
                  <a:lnTo>
                    <a:pt x="129" y="236"/>
                  </a:lnTo>
                  <a:lnTo>
                    <a:pt x="128" y="236"/>
                  </a:lnTo>
                  <a:lnTo>
                    <a:pt x="128" y="237"/>
                  </a:lnTo>
                  <a:lnTo>
                    <a:pt x="129" y="237"/>
                  </a:lnTo>
                  <a:lnTo>
                    <a:pt x="130" y="237"/>
                  </a:lnTo>
                  <a:lnTo>
                    <a:pt x="132" y="237"/>
                  </a:lnTo>
                  <a:lnTo>
                    <a:pt x="133" y="238"/>
                  </a:lnTo>
                  <a:lnTo>
                    <a:pt x="133" y="237"/>
                  </a:lnTo>
                  <a:lnTo>
                    <a:pt x="134" y="237"/>
                  </a:lnTo>
                  <a:lnTo>
                    <a:pt x="134" y="238"/>
                  </a:lnTo>
                  <a:lnTo>
                    <a:pt x="133" y="238"/>
                  </a:lnTo>
                  <a:lnTo>
                    <a:pt x="133" y="239"/>
                  </a:lnTo>
                  <a:lnTo>
                    <a:pt x="133" y="241"/>
                  </a:lnTo>
                  <a:lnTo>
                    <a:pt x="134" y="239"/>
                  </a:lnTo>
                  <a:lnTo>
                    <a:pt x="134" y="241"/>
                  </a:lnTo>
                  <a:lnTo>
                    <a:pt x="135" y="241"/>
                  </a:lnTo>
                  <a:lnTo>
                    <a:pt x="136" y="241"/>
                  </a:lnTo>
                  <a:lnTo>
                    <a:pt x="136" y="242"/>
                  </a:lnTo>
                  <a:lnTo>
                    <a:pt x="135" y="242"/>
                  </a:lnTo>
                  <a:lnTo>
                    <a:pt x="134" y="242"/>
                  </a:lnTo>
                  <a:lnTo>
                    <a:pt x="134" y="243"/>
                  </a:lnTo>
                  <a:lnTo>
                    <a:pt x="135" y="243"/>
                  </a:lnTo>
                  <a:lnTo>
                    <a:pt x="136" y="243"/>
                  </a:lnTo>
                  <a:lnTo>
                    <a:pt x="137" y="243"/>
                  </a:lnTo>
                  <a:lnTo>
                    <a:pt x="136" y="243"/>
                  </a:lnTo>
                  <a:lnTo>
                    <a:pt x="136" y="244"/>
                  </a:lnTo>
                  <a:lnTo>
                    <a:pt x="135" y="244"/>
                  </a:lnTo>
                  <a:lnTo>
                    <a:pt x="135" y="245"/>
                  </a:lnTo>
                  <a:lnTo>
                    <a:pt x="135" y="246"/>
                  </a:lnTo>
                  <a:lnTo>
                    <a:pt x="134" y="246"/>
                  </a:lnTo>
                  <a:lnTo>
                    <a:pt x="134" y="247"/>
                  </a:lnTo>
                  <a:lnTo>
                    <a:pt x="133" y="247"/>
                  </a:lnTo>
                  <a:lnTo>
                    <a:pt x="133" y="249"/>
                  </a:lnTo>
                  <a:lnTo>
                    <a:pt x="132" y="249"/>
                  </a:lnTo>
                  <a:lnTo>
                    <a:pt x="132" y="250"/>
                  </a:lnTo>
                  <a:lnTo>
                    <a:pt x="130" y="250"/>
                  </a:lnTo>
                  <a:lnTo>
                    <a:pt x="130" y="251"/>
                  </a:lnTo>
                  <a:lnTo>
                    <a:pt x="132" y="251"/>
                  </a:lnTo>
                  <a:lnTo>
                    <a:pt x="132" y="252"/>
                  </a:lnTo>
                  <a:lnTo>
                    <a:pt x="130" y="252"/>
                  </a:lnTo>
                  <a:lnTo>
                    <a:pt x="130" y="253"/>
                  </a:lnTo>
                  <a:lnTo>
                    <a:pt x="129" y="253"/>
                  </a:lnTo>
                  <a:lnTo>
                    <a:pt x="129" y="254"/>
                  </a:lnTo>
                  <a:lnTo>
                    <a:pt x="129" y="255"/>
                  </a:lnTo>
                  <a:lnTo>
                    <a:pt x="129" y="257"/>
                  </a:lnTo>
                  <a:lnTo>
                    <a:pt x="128" y="257"/>
                  </a:lnTo>
                  <a:lnTo>
                    <a:pt x="128" y="258"/>
                  </a:lnTo>
                  <a:lnTo>
                    <a:pt x="128" y="260"/>
                  </a:lnTo>
                  <a:lnTo>
                    <a:pt x="127" y="261"/>
                  </a:lnTo>
                  <a:lnTo>
                    <a:pt x="127" y="262"/>
                  </a:lnTo>
                  <a:lnTo>
                    <a:pt x="127" y="263"/>
                  </a:lnTo>
                  <a:lnTo>
                    <a:pt x="128" y="263"/>
                  </a:lnTo>
                  <a:lnTo>
                    <a:pt x="128" y="264"/>
                  </a:lnTo>
                  <a:lnTo>
                    <a:pt x="127" y="264"/>
                  </a:lnTo>
                  <a:lnTo>
                    <a:pt x="127" y="266"/>
                  </a:lnTo>
                  <a:lnTo>
                    <a:pt x="127" y="267"/>
                  </a:lnTo>
                  <a:lnTo>
                    <a:pt x="127" y="268"/>
                  </a:lnTo>
                  <a:lnTo>
                    <a:pt x="126" y="268"/>
                  </a:lnTo>
                  <a:lnTo>
                    <a:pt x="126" y="269"/>
                  </a:lnTo>
                  <a:lnTo>
                    <a:pt x="126" y="270"/>
                  </a:lnTo>
                  <a:lnTo>
                    <a:pt x="126" y="271"/>
                  </a:lnTo>
                  <a:lnTo>
                    <a:pt x="125" y="271"/>
                  </a:lnTo>
                  <a:lnTo>
                    <a:pt x="126" y="271"/>
                  </a:lnTo>
                  <a:lnTo>
                    <a:pt x="126" y="270"/>
                  </a:lnTo>
                  <a:lnTo>
                    <a:pt x="125" y="271"/>
                  </a:lnTo>
                  <a:lnTo>
                    <a:pt x="125" y="270"/>
                  </a:lnTo>
                  <a:lnTo>
                    <a:pt x="124" y="270"/>
                  </a:lnTo>
                  <a:lnTo>
                    <a:pt x="124" y="269"/>
                  </a:lnTo>
                  <a:lnTo>
                    <a:pt x="122" y="269"/>
                  </a:lnTo>
                  <a:lnTo>
                    <a:pt x="121" y="270"/>
                  </a:lnTo>
                  <a:lnTo>
                    <a:pt x="120" y="271"/>
                  </a:lnTo>
                  <a:lnTo>
                    <a:pt x="121" y="271"/>
                  </a:lnTo>
                  <a:lnTo>
                    <a:pt x="122" y="271"/>
                  </a:lnTo>
                  <a:lnTo>
                    <a:pt x="122" y="272"/>
                  </a:lnTo>
                  <a:lnTo>
                    <a:pt x="121" y="272"/>
                  </a:lnTo>
                  <a:lnTo>
                    <a:pt x="122" y="272"/>
                  </a:lnTo>
                  <a:lnTo>
                    <a:pt x="121" y="274"/>
                  </a:lnTo>
                  <a:lnTo>
                    <a:pt x="120" y="274"/>
                  </a:lnTo>
                  <a:lnTo>
                    <a:pt x="120" y="275"/>
                  </a:lnTo>
                  <a:lnTo>
                    <a:pt x="119" y="276"/>
                  </a:lnTo>
                  <a:lnTo>
                    <a:pt x="118" y="276"/>
                  </a:lnTo>
                  <a:lnTo>
                    <a:pt x="117" y="276"/>
                  </a:lnTo>
                  <a:lnTo>
                    <a:pt x="117" y="277"/>
                  </a:lnTo>
                  <a:lnTo>
                    <a:pt x="116" y="277"/>
                  </a:lnTo>
                  <a:lnTo>
                    <a:pt x="116" y="276"/>
                  </a:lnTo>
                  <a:lnTo>
                    <a:pt x="117" y="276"/>
                  </a:lnTo>
                  <a:lnTo>
                    <a:pt x="117" y="275"/>
                  </a:lnTo>
                  <a:lnTo>
                    <a:pt x="117" y="274"/>
                  </a:lnTo>
                  <a:lnTo>
                    <a:pt x="117" y="272"/>
                  </a:lnTo>
                  <a:lnTo>
                    <a:pt x="118" y="271"/>
                  </a:lnTo>
                  <a:lnTo>
                    <a:pt x="117" y="271"/>
                  </a:lnTo>
                  <a:lnTo>
                    <a:pt x="117" y="270"/>
                  </a:lnTo>
                  <a:lnTo>
                    <a:pt x="116" y="269"/>
                  </a:lnTo>
                  <a:lnTo>
                    <a:pt x="116" y="268"/>
                  </a:lnTo>
                  <a:lnTo>
                    <a:pt x="115" y="268"/>
                  </a:lnTo>
                  <a:lnTo>
                    <a:pt x="115" y="267"/>
                  </a:lnTo>
                  <a:lnTo>
                    <a:pt x="116" y="267"/>
                  </a:lnTo>
                  <a:lnTo>
                    <a:pt x="117" y="267"/>
                  </a:lnTo>
                  <a:lnTo>
                    <a:pt x="117" y="268"/>
                  </a:lnTo>
                  <a:lnTo>
                    <a:pt x="117" y="267"/>
                  </a:lnTo>
                  <a:lnTo>
                    <a:pt x="118" y="267"/>
                  </a:lnTo>
                  <a:lnTo>
                    <a:pt x="118" y="266"/>
                  </a:lnTo>
                  <a:lnTo>
                    <a:pt x="117" y="264"/>
                  </a:lnTo>
                  <a:lnTo>
                    <a:pt x="117" y="266"/>
                  </a:lnTo>
                  <a:lnTo>
                    <a:pt x="116" y="264"/>
                  </a:lnTo>
                  <a:lnTo>
                    <a:pt x="115" y="266"/>
                  </a:lnTo>
                  <a:lnTo>
                    <a:pt x="115" y="267"/>
                  </a:lnTo>
                  <a:lnTo>
                    <a:pt x="113" y="268"/>
                  </a:lnTo>
                  <a:lnTo>
                    <a:pt x="113" y="269"/>
                  </a:lnTo>
                  <a:lnTo>
                    <a:pt x="113" y="270"/>
                  </a:lnTo>
                  <a:lnTo>
                    <a:pt x="113" y="271"/>
                  </a:lnTo>
                  <a:lnTo>
                    <a:pt x="115" y="272"/>
                  </a:lnTo>
                  <a:lnTo>
                    <a:pt x="116" y="272"/>
                  </a:lnTo>
                  <a:lnTo>
                    <a:pt x="116" y="274"/>
                  </a:lnTo>
                  <a:lnTo>
                    <a:pt x="116" y="275"/>
                  </a:lnTo>
                  <a:lnTo>
                    <a:pt x="115" y="275"/>
                  </a:lnTo>
                  <a:lnTo>
                    <a:pt x="113" y="275"/>
                  </a:lnTo>
                  <a:lnTo>
                    <a:pt x="113" y="274"/>
                  </a:lnTo>
                  <a:lnTo>
                    <a:pt x="112" y="274"/>
                  </a:lnTo>
                  <a:lnTo>
                    <a:pt x="110" y="274"/>
                  </a:lnTo>
                  <a:lnTo>
                    <a:pt x="109" y="274"/>
                  </a:lnTo>
                  <a:lnTo>
                    <a:pt x="109" y="272"/>
                  </a:lnTo>
                  <a:lnTo>
                    <a:pt x="108" y="271"/>
                  </a:lnTo>
                  <a:lnTo>
                    <a:pt x="109" y="271"/>
                  </a:lnTo>
                  <a:lnTo>
                    <a:pt x="108" y="271"/>
                  </a:lnTo>
                  <a:lnTo>
                    <a:pt x="108" y="270"/>
                  </a:lnTo>
                  <a:lnTo>
                    <a:pt x="109" y="270"/>
                  </a:lnTo>
                  <a:lnTo>
                    <a:pt x="109" y="271"/>
                  </a:lnTo>
                  <a:lnTo>
                    <a:pt x="109" y="270"/>
                  </a:lnTo>
                  <a:lnTo>
                    <a:pt x="110" y="270"/>
                  </a:lnTo>
                  <a:lnTo>
                    <a:pt x="110" y="269"/>
                  </a:lnTo>
                  <a:lnTo>
                    <a:pt x="110" y="268"/>
                  </a:lnTo>
                  <a:lnTo>
                    <a:pt x="110" y="267"/>
                  </a:lnTo>
                  <a:lnTo>
                    <a:pt x="111" y="267"/>
                  </a:lnTo>
                  <a:lnTo>
                    <a:pt x="110" y="267"/>
                  </a:lnTo>
                  <a:lnTo>
                    <a:pt x="110" y="266"/>
                  </a:lnTo>
                  <a:lnTo>
                    <a:pt x="110" y="264"/>
                  </a:lnTo>
                  <a:lnTo>
                    <a:pt x="109" y="264"/>
                  </a:lnTo>
                  <a:lnTo>
                    <a:pt x="108" y="264"/>
                  </a:lnTo>
                  <a:lnTo>
                    <a:pt x="108" y="263"/>
                  </a:lnTo>
                  <a:lnTo>
                    <a:pt x="109" y="263"/>
                  </a:lnTo>
                  <a:lnTo>
                    <a:pt x="109" y="262"/>
                  </a:lnTo>
                  <a:lnTo>
                    <a:pt x="109" y="261"/>
                  </a:lnTo>
                  <a:lnTo>
                    <a:pt x="109" y="260"/>
                  </a:lnTo>
                  <a:lnTo>
                    <a:pt x="108" y="260"/>
                  </a:lnTo>
                  <a:lnTo>
                    <a:pt x="109" y="260"/>
                  </a:lnTo>
                  <a:lnTo>
                    <a:pt x="109" y="259"/>
                  </a:lnTo>
                  <a:lnTo>
                    <a:pt x="108" y="259"/>
                  </a:lnTo>
                  <a:lnTo>
                    <a:pt x="109" y="258"/>
                  </a:lnTo>
                  <a:lnTo>
                    <a:pt x="110" y="258"/>
                  </a:lnTo>
                  <a:lnTo>
                    <a:pt x="111" y="258"/>
                  </a:lnTo>
                  <a:lnTo>
                    <a:pt x="111" y="257"/>
                  </a:lnTo>
                  <a:lnTo>
                    <a:pt x="112" y="255"/>
                  </a:lnTo>
                  <a:lnTo>
                    <a:pt x="112" y="254"/>
                  </a:lnTo>
                  <a:lnTo>
                    <a:pt x="113" y="254"/>
                  </a:lnTo>
                  <a:lnTo>
                    <a:pt x="113" y="253"/>
                  </a:lnTo>
                  <a:lnTo>
                    <a:pt x="113" y="252"/>
                  </a:lnTo>
                  <a:lnTo>
                    <a:pt x="115" y="252"/>
                  </a:lnTo>
                  <a:lnTo>
                    <a:pt x="113" y="251"/>
                  </a:lnTo>
                  <a:lnTo>
                    <a:pt x="115" y="251"/>
                  </a:lnTo>
                  <a:lnTo>
                    <a:pt x="115" y="250"/>
                  </a:lnTo>
                  <a:lnTo>
                    <a:pt x="116" y="250"/>
                  </a:lnTo>
                  <a:lnTo>
                    <a:pt x="116" y="249"/>
                  </a:lnTo>
                  <a:lnTo>
                    <a:pt x="112" y="249"/>
                  </a:lnTo>
                  <a:lnTo>
                    <a:pt x="113" y="247"/>
                  </a:lnTo>
                  <a:lnTo>
                    <a:pt x="115" y="247"/>
                  </a:lnTo>
                  <a:lnTo>
                    <a:pt x="115" y="246"/>
                  </a:lnTo>
                  <a:lnTo>
                    <a:pt x="115" y="245"/>
                  </a:lnTo>
                  <a:lnTo>
                    <a:pt x="113" y="244"/>
                  </a:lnTo>
                  <a:lnTo>
                    <a:pt x="112" y="244"/>
                  </a:lnTo>
                  <a:lnTo>
                    <a:pt x="112" y="243"/>
                  </a:lnTo>
                  <a:lnTo>
                    <a:pt x="112" y="242"/>
                  </a:lnTo>
                  <a:lnTo>
                    <a:pt x="112" y="241"/>
                  </a:lnTo>
                  <a:lnTo>
                    <a:pt x="111" y="241"/>
                  </a:lnTo>
                  <a:lnTo>
                    <a:pt x="111" y="239"/>
                  </a:lnTo>
                  <a:lnTo>
                    <a:pt x="110" y="239"/>
                  </a:lnTo>
                  <a:lnTo>
                    <a:pt x="109" y="239"/>
                  </a:lnTo>
                  <a:lnTo>
                    <a:pt x="109" y="238"/>
                  </a:lnTo>
                  <a:lnTo>
                    <a:pt x="109" y="239"/>
                  </a:lnTo>
                  <a:lnTo>
                    <a:pt x="108" y="239"/>
                  </a:lnTo>
                  <a:lnTo>
                    <a:pt x="108" y="241"/>
                  </a:lnTo>
                  <a:lnTo>
                    <a:pt x="108" y="242"/>
                  </a:lnTo>
                  <a:lnTo>
                    <a:pt x="109" y="243"/>
                  </a:lnTo>
                  <a:lnTo>
                    <a:pt x="109" y="244"/>
                  </a:lnTo>
                  <a:lnTo>
                    <a:pt x="108" y="244"/>
                  </a:lnTo>
                  <a:lnTo>
                    <a:pt x="107" y="244"/>
                  </a:lnTo>
                  <a:lnTo>
                    <a:pt x="108" y="244"/>
                  </a:lnTo>
                  <a:lnTo>
                    <a:pt x="108" y="245"/>
                  </a:lnTo>
                  <a:lnTo>
                    <a:pt x="109" y="245"/>
                  </a:lnTo>
                  <a:lnTo>
                    <a:pt x="109" y="244"/>
                  </a:lnTo>
                  <a:lnTo>
                    <a:pt x="110" y="244"/>
                  </a:lnTo>
                  <a:lnTo>
                    <a:pt x="111" y="245"/>
                  </a:lnTo>
                  <a:lnTo>
                    <a:pt x="111" y="246"/>
                  </a:lnTo>
                  <a:lnTo>
                    <a:pt x="111" y="247"/>
                  </a:lnTo>
                  <a:lnTo>
                    <a:pt x="111" y="249"/>
                  </a:lnTo>
                  <a:lnTo>
                    <a:pt x="110" y="249"/>
                  </a:lnTo>
                  <a:lnTo>
                    <a:pt x="109" y="249"/>
                  </a:lnTo>
                  <a:lnTo>
                    <a:pt x="109" y="250"/>
                  </a:lnTo>
                  <a:lnTo>
                    <a:pt x="108" y="250"/>
                  </a:lnTo>
                  <a:lnTo>
                    <a:pt x="108" y="249"/>
                  </a:lnTo>
                  <a:lnTo>
                    <a:pt x="108" y="247"/>
                  </a:lnTo>
                  <a:lnTo>
                    <a:pt x="109" y="247"/>
                  </a:lnTo>
                  <a:lnTo>
                    <a:pt x="109" y="246"/>
                  </a:lnTo>
                  <a:lnTo>
                    <a:pt x="108" y="246"/>
                  </a:lnTo>
                  <a:lnTo>
                    <a:pt x="107" y="246"/>
                  </a:lnTo>
                  <a:lnTo>
                    <a:pt x="105" y="246"/>
                  </a:lnTo>
                  <a:lnTo>
                    <a:pt x="104" y="246"/>
                  </a:lnTo>
                  <a:lnTo>
                    <a:pt x="105" y="246"/>
                  </a:lnTo>
                  <a:lnTo>
                    <a:pt x="104" y="247"/>
                  </a:lnTo>
                  <a:lnTo>
                    <a:pt x="104" y="249"/>
                  </a:lnTo>
                  <a:lnTo>
                    <a:pt x="103" y="249"/>
                  </a:lnTo>
                  <a:lnTo>
                    <a:pt x="103" y="250"/>
                  </a:lnTo>
                  <a:lnTo>
                    <a:pt x="102" y="250"/>
                  </a:lnTo>
                  <a:lnTo>
                    <a:pt x="102" y="249"/>
                  </a:lnTo>
                  <a:lnTo>
                    <a:pt x="103" y="249"/>
                  </a:lnTo>
                  <a:lnTo>
                    <a:pt x="103" y="247"/>
                  </a:lnTo>
                  <a:lnTo>
                    <a:pt x="102" y="247"/>
                  </a:lnTo>
                  <a:lnTo>
                    <a:pt x="103" y="247"/>
                  </a:lnTo>
                  <a:lnTo>
                    <a:pt x="103" y="246"/>
                  </a:lnTo>
                  <a:lnTo>
                    <a:pt x="102" y="246"/>
                  </a:lnTo>
                  <a:lnTo>
                    <a:pt x="102" y="245"/>
                  </a:lnTo>
                  <a:lnTo>
                    <a:pt x="101" y="245"/>
                  </a:lnTo>
                  <a:lnTo>
                    <a:pt x="101" y="244"/>
                  </a:lnTo>
                  <a:lnTo>
                    <a:pt x="100" y="244"/>
                  </a:lnTo>
                  <a:lnTo>
                    <a:pt x="100" y="243"/>
                  </a:lnTo>
                  <a:lnTo>
                    <a:pt x="101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1" y="241"/>
                  </a:lnTo>
                  <a:lnTo>
                    <a:pt x="102" y="241"/>
                  </a:lnTo>
                  <a:lnTo>
                    <a:pt x="102" y="242"/>
                  </a:lnTo>
                  <a:lnTo>
                    <a:pt x="102" y="243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4"/>
                  </a:lnTo>
                  <a:lnTo>
                    <a:pt x="102" y="244"/>
                  </a:lnTo>
                  <a:lnTo>
                    <a:pt x="102" y="243"/>
                  </a:lnTo>
                  <a:lnTo>
                    <a:pt x="102" y="244"/>
                  </a:lnTo>
                  <a:lnTo>
                    <a:pt x="103" y="244"/>
                  </a:lnTo>
                  <a:lnTo>
                    <a:pt x="102" y="244"/>
                  </a:lnTo>
                  <a:lnTo>
                    <a:pt x="103" y="245"/>
                  </a:lnTo>
                  <a:lnTo>
                    <a:pt x="104" y="244"/>
                  </a:lnTo>
                  <a:lnTo>
                    <a:pt x="104" y="245"/>
                  </a:lnTo>
                  <a:lnTo>
                    <a:pt x="105" y="245"/>
                  </a:lnTo>
                  <a:lnTo>
                    <a:pt x="104" y="244"/>
                  </a:lnTo>
                  <a:lnTo>
                    <a:pt x="104" y="243"/>
                  </a:lnTo>
                  <a:lnTo>
                    <a:pt x="104" y="242"/>
                  </a:lnTo>
                  <a:lnTo>
                    <a:pt x="104" y="241"/>
                  </a:lnTo>
                  <a:lnTo>
                    <a:pt x="103" y="242"/>
                  </a:lnTo>
                  <a:lnTo>
                    <a:pt x="103" y="241"/>
                  </a:lnTo>
                  <a:lnTo>
                    <a:pt x="102" y="241"/>
                  </a:lnTo>
                  <a:lnTo>
                    <a:pt x="102" y="242"/>
                  </a:lnTo>
                  <a:lnTo>
                    <a:pt x="102" y="241"/>
                  </a:lnTo>
                  <a:lnTo>
                    <a:pt x="102" y="239"/>
                  </a:lnTo>
                  <a:lnTo>
                    <a:pt x="101" y="239"/>
                  </a:lnTo>
                  <a:lnTo>
                    <a:pt x="101" y="241"/>
                  </a:lnTo>
                  <a:lnTo>
                    <a:pt x="101" y="239"/>
                  </a:lnTo>
                  <a:lnTo>
                    <a:pt x="101" y="238"/>
                  </a:lnTo>
                  <a:lnTo>
                    <a:pt x="100" y="238"/>
                  </a:lnTo>
                  <a:lnTo>
                    <a:pt x="99" y="238"/>
                  </a:lnTo>
                  <a:lnTo>
                    <a:pt x="99" y="237"/>
                  </a:lnTo>
                  <a:lnTo>
                    <a:pt x="100" y="237"/>
                  </a:lnTo>
                  <a:lnTo>
                    <a:pt x="99" y="236"/>
                  </a:lnTo>
                  <a:lnTo>
                    <a:pt x="100" y="236"/>
                  </a:lnTo>
                  <a:lnTo>
                    <a:pt x="100" y="235"/>
                  </a:lnTo>
                  <a:lnTo>
                    <a:pt x="100" y="236"/>
                  </a:lnTo>
                  <a:lnTo>
                    <a:pt x="101" y="235"/>
                  </a:lnTo>
                  <a:lnTo>
                    <a:pt x="101" y="236"/>
                  </a:lnTo>
                  <a:lnTo>
                    <a:pt x="102" y="236"/>
                  </a:lnTo>
                  <a:lnTo>
                    <a:pt x="103" y="236"/>
                  </a:lnTo>
                  <a:lnTo>
                    <a:pt x="103" y="237"/>
                  </a:lnTo>
                  <a:lnTo>
                    <a:pt x="103" y="236"/>
                  </a:lnTo>
                  <a:lnTo>
                    <a:pt x="103" y="235"/>
                  </a:lnTo>
                  <a:lnTo>
                    <a:pt x="102" y="234"/>
                  </a:lnTo>
                  <a:lnTo>
                    <a:pt x="103" y="234"/>
                  </a:lnTo>
                  <a:lnTo>
                    <a:pt x="103" y="235"/>
                  </a:lnTo>
                  <a:lnTo>
                    <a:pt x="103" y="234"/>
                  </a:lnTo>
                  <a:lnTo>
                    <a:pt x="103" y="233"/>
                  </a:lnTo>
                  <a:lnTo>
                    <a:pt x="104" y="233"/>
                  </a:lnTo>
                  <a:lnTo>
                    <a:pt x="105" y="233"/>
                  </a:lnTo>
                  <a:lnTo>
                    <a:pt x="104" y="234"/>
                  </a:lnTo>
                  <a:lnTo>
                    <a:pt x="105" y="234"/>
                  </a:lnTo>
                  <a:lnTo>
                    <a:pt x="107" y="234"/>
                  </a:lnTo>
                  <a:lnTo>
                    <a:pt x="107" y="233"/>
                  </a:lnTo>
                  <a:lnTo>
                    <a:pt x="108" y="233"/>
                  </a:lnTo>
                  <a:lnTo>
                    <a:pt x="107" y="233"/>
                  </a:lnTo>
                  <a:lnTo>
                    <a:pt x="107" y="232"/>
                  </a:lnTo>
                  <a:lnTo>
                    <a:pt x="108" y="232"/>
                  </a:lnTo>
                  <a:lnTo>
                    <a:pt x="108" y="230"/>
                  </a:lnTo>
                  <a:lnTo>
                    <a:pt x="108" y="232"/>
                  </a:lnTo>
                  <a:lnTo>
                    <a:pt x="109" y="230"/>
                  </a:lnTo>
                  <a:lnTo>
                    <a:pt x="109" y="232"/>
                  </a:lnTo>
                  <a:lnTo>
                    <a:pt x="110" y="232"/>
                  </a:lnTo>
                  <a:lnTo>
                    <a:pt x="111" y="232"/>
                  </a:lnTo>
                  <a:lnTo>
                    <a:pt x="111" y="230"/>
                  </a:lnTo>
                  <a:lnTo>
                    <a:pt x="110" y="230"/>
                  </a:lnTo>
                  <a:lnTo>
                    <a:pt x="111" y="230"/>
                  </a:lnTo>
                  <a:lnTo>
                    <a:pt x="112" y="229"/>
                  </a:lnTo>
                  <a:lnTo>
                    <a:pt x="112" y="228"/>
                  </a:lnTo>
                  <a:lnTo>
                    <a:pt x="112" y="227"/>
                  </a:lnTo>
                  <a:lnTo>
                    <a:pt x="113" y="227"/>
                  </a:lnTo>
                  <a:lnTo>
                    <a:pt x="115" y="226"/>
                  </a:lnTo>
                  <a:lnTo>
                    <a:pt x="115" y="227"/>
                  </a:lnTo>
                  <a:lnTo>
                    <a:pt x="115" y="226"/>
                  </a:lnTo>
                  <a:lnTo>
                    <a:pt x="116" y="226"/>
                  </a:lnTo>
                  <a:lnTo>
                    <a:pt x="117" y="226"/>
                  </a:lnTo>
                  <a:lnTo>
                    <a:pt x="118" y="226"/>
                  </a:lnTo>
                  <a:lnTo>
                    <a:pt x="119" y="226"/>
                  </a:lnTo>
                  <a:lnTo>
                    <a:pt x="120" y="226"/>
                  </a:lnTo>
                  <a:lnTo>
                    <a:pt x="120" y="225"/>
                  </a:lnTo>
                  <a:lnTo>
                    <a:pt x="120" y="226"/>
                  </a:lnTo>
                  <a:close/>
                  <a:moveTo>
                    <a:pt x="145" y="225"/>
                  </a:moveTo>
                  <a:lnTo>
                    <a:pt x="144" y="225"/>
                  </a:lnTo>
                  <a:lnTo>
                    <a:pt x="145" y="225"/>
                  </a:lnTo>
                  <a:lnTo>
                    <a:pt x="145" y="224"/>
                  </a:lnTo>
                  <a:lnTo>
                    <a:pt x="145" y="225"/>
                  </a:lnTo>
                  <a:close/>
                  <a:moveTo>
                    <a:pt x="247" y="224"/>
                  </a:moveTo>
                  <a:lnTo>
                    <a:pt x="247" y="222"/>
                  </a:lnTo>
                  <a:lnTo>
                    <a:pt x="248" y="222"/>
                  </a:lnTo>
                  <a:lnTo>
                    <a:pt x="248" y="224"/>
                  </a:lnTo>
                  <a:lnTo>
                    <a:pt x="247" y="224"/>
                  </a:lnTo>
                  <a:close/>
                  <a:moveTo>
                    <a:pt x="144" y="222"/>
                  </a:moveTo>
                  <a:lnTo>
                    <a:pt x="143" y="222"/>
                  </a:lnTo>
                  <a:lnTo>
                    <a:pt x="142" y="222"/>
                  </a:lnTo>
                  <a:lnTo>
                    <a:pt x="143" y="222"/>
                  </a:lnTo>
                  <a:lnTo>
                    <a:pt x="143" y="221"/>
                  </a:lnTo>
                  <a:lnTo>
                    <a:pt x="144" y="221"/>
                  </a:lnTo>
                  <a:lnTo>
                    <a:pt x="143" y="221"/>
                  </a:lnTo>
                  <a:lnTo>
                    <a:pt x="144" y="221"/>
                  </a:lnTo>
                  <a:lnTo>
                    <a:pt x="144" y="222"/>
                  </a:lnTo>
                  <a:close/>
                  <a:moveTo>
                    <a:pt x="152" y="221"/>
                  </a:moveTo>
                  <a:lnTo>
                    <a:pt x="151" y="222"/>
                  </a:lnTo>
                  <a:lnTo>
                    <a:pt x="151" y="221"/>
                  </a:lnTo>
                  <a:lnTo>
                    <a:pt x="152" y="221"/>
                  </a:lnTo>
                  <a:close/>
                  <a:moveTo>
                    <a:pt x="146" y="221"/>
                  </a:moveTo>
                  <a:lnTo>
                    <a:pt x="145" y="221"/>
                  </a:lnTo>
                  <a:lnTo>
                    <a:pt x="146" y="220"/>
                  </a:lnTo>
                  <a:lnTo>
                    <a:pt x="146" y="221"/>
                  </a:lnTo>
                  <a:close/>
                  <a:moveTo>
                    <a:pt x="150" y="219"/>
                  </a:moveTo>
                  <a:lnTo>
                    <a:pt x="150" y="220"/>
                  </a:lnTo>
                  <a:lnTo>
                    <a:pt x="149" y="220"/>
                  </a:lnTo>
                  <a:lnTo>
                    <a:pt x="147" y="220"/>
                  </a:lnTo>
                  <a:lnTo>
                    <a:pt x="149" y="220"/>
                  </a:lnTo>
                  <a:lnTo>
                    <a:pt x="149" y="219"/>
                  </a:lnTo>
                  <a:lnTo>
                    <a:pt x="150" y="219"/>
                  </a:lnTo>
                  <a:close/>
                  <a:moveTo>
                    <a:pt x="151" y="220"/>
                  </a:moveTo>
                  <a:lnTo>
                    <a:pt x="150" y="221"/>
                  </a:lnTo>
                  <a:lnTo>
                    <a:pt x="150" y="220"/>
                  </a:lnTo>
                  <a:lnTo>
                    <a:pt x="150" y="219"/>
                  </a:lnTo>
                  <a:lnTo>
                    <a:pt x="151" y="219"/>
                  </a:lnTo>
                  <a:lnTo>
                    <a:pt x="151" y="220"/>
                  </a:lnTo>
                  <a:close/>
                  <a:moveTo>
                    <a:pt x="140" y="220"/>
                  </a:moveTo>
                  <a:lnTo>
                    <a:pt x="140" y="219"/>
                  </a:lnTo>
                  <a:lnTo>
                    <a:pt x="141" y="219"/>
                  </a:lnTo>
                  <a:lnTo>
                    <a:pt x="140" y="220"/>
                  </a:lnTo>
                  <a:close/>
                  <a:moveTo>
                    <a:pt x="94" y="219"/>
                  </a:moveTo>
                  <a:lnTo>
                    <a:pt x="95" y="219"/>
                  </a:lnTo>
                  <a:lnTo>
                    <a:pt x="94" y="219"/>
                  </a:lnTo>
                  <a:lnTo>
                    <a:pt x="95" y="219"/>
                  </a:lnTo>
                  <a:lnTo>
                    <a:pt x="96" y="219"/>
                  </a:lnTo>
                  <a:lnTo>
                    <a:pt x="95" y="219"/>
                  </a:lnTo>
                  <a:lnTo>
                    <a:pt x="95" y="220"/>
                  </a:lnTo>
                  <a:lnTo>
                    <a:pt x="95" y="221"/>
                  </a:lnTo>
                  <a:lnTo>
                    <a:pt x="95" y="222"/>
                  </a:lnTo>
                  <a:lnTo>
                    <a:pt x="94" y="222"/>
                  </a:lnTo>
                  <a:lnTo>
                    <a:pt x="93" y="222"/>
                  </a:lnTo>
                  <a:lnTo>
                    <a:pt x="93" y="221"/>
                  </a:lnTo>
                  <a:lnTo>
                    <a:pt x="93" y="220"/>
                  </a:lnTo>
                  <a:lnTo>
                    <a:pt x="94" y="219"/>
                  </a:lnTo>
                  <a:lnTo>
                    <a:pt x="94" y="218"/>
                  </a:lnTo>
                  <a:lnTo>
                    <a:pt x="94" y="219"/>
                  </a:lnTo>
                  <a:close/>
                  <a:moveTo>
                    <a:pt x="168" y="218"/>
                  </a:moveTo>
                  <a:lnTo>
                    <a:pt x="168" y="219"/>
                  </a:lnTo>
                  <a:lnTo>
                    <a:pt x="168" y="218"/>
                  </a:lnTo>
                  <a:lnTo>
                    <a:pt x="169" y="218"/>
                  </a:lnTo>
                  <a:lnTo>
                    <a:pt x="169" y="219"/>
                  </a:lnTo>
                  <a:lnTo>
                    <a:pt x="170" y="219"/>
                  </a:lnTo>
                  <a:lnTo>
                    <a:pt x="170" y="220"/>
                  </a:lnTo>
                  <a:lnTo>
                    <a:pt x="171" y="220"/>
                  </a:lnTo>
                  <a:lnTo>
                    <a:pt x="172" y="220"/>
                  </a:lnTo>
                  <a:lnTo>
                    <a:pt x="174" y="220"/>
                  </a:lnTo>
                  <a:lnTo>
                    <a:pt x="175" y="220"/>
                  </a:lnTo>
                  <a:lnTo>
                    <a:pt x="175" y="221"/>
                  </a:lnTo>
                  <a:lnTo>
                    <a:pt x="175" y="222"/>
                  </a:lnTo>
                  <a:lnTo>
                    <a:pt x="175" y="224"/>
                  </a:lnTo>
                  <a:lnTo>
                    <a:pt x="175" y="225"/>
                  </a:lnTo>
                  <a:lnTo>
                    <a:pt x="175" y="224"/>
                  </a:lnTo>
                  <a:lnTo>
                    <a:pt x="175" y="225"/>
                  </a:lnTo>
                  <a:lnTo>
                    <a:pt x="176" y="225"/>
                  </a:lnTo>
                  <a:lnTo>
                    <a:pt x="176" y="226"/>
                  </a:lnTo>
                  <a:lnTo>
                    <a:pt x="176" y="227"/>
                  </a:lnTo>
                  <a:lnTo>
                    <a:pt x="175" y="227"/>
                  </a:lnTo>
                  <a:lnTo>
                    <a:pt x="176" y="227"/>
                  </a:lnTo>
                  <a:lnTo>
                    <a:pt x="177" y="227"/>
                  </a:lnTo>
                  <a:lnTo>
                    <a:pt x="176" y="227"/>
                  </a:lnTo>
                  <a:lnTo>
                    <a:pt x="176" y="228"/>
                  </a:lnTo>
                  <a:lnTo>
                    <a:pt x="175" y="228"/>
                  </a:lnTo>
                  <a:lnTo>
                    <a:pt x="174" y="228"/>
                  </a:lnTo>
                  <a:lnTo>
                    <a:pt x="174" y="229"/>
                  </a:lnTo>
                  <a:lnTo>
                    <a:pt x="172" y="230"/>
                  </a:lnTo>
                  <a:lnTo>
                    <a:pt x="171" y="230"/>
                  </a:lnTo>
                  <a:lnTo>
                    <a:pt x="171" y="232"/>
                  </a:lnTo>
                  <a:lnTo>
                    <a:pt x="170" y="232"/>
                  </a:lnTo>
                  <a:lnTo>
                    <a:pt x="170" y="233"/>
                  </a:lnTo>
                  <a:lnTo>
                    <a:pt x="169" y="233"/>
                  </a:lnTo>
                  <a:lnTo>
                    <a:pt x="169" y="234"/>
                  </a:lnTo>
                  <a:lnTo>
                    <a:pt x="169" y="235"/>
                  </a:lnTo>
                  <a:lnTo>
                    <a:pt x="168" y="236"/>
                  </a:lnTo>
                  <a:lnTo>
                    <a:pt x="168" y="237"/>
                  </a:lnTo>
                  <a:lnTo>
                    <a:pt x="168" y="238"/>
                  </a:lnTo>
                  <a:lnTo>
                    <a:pt x="168" y="237"/>
                  </a:lnTo>
                  <a:lnTo>
                    <a:pt x="167" y="237"/>
                  </a:lnTo>
                  <a:lnTo>
                    <a:pt x="167" y="236"/>
                  </a:lnTo>
                  <a:lnTo>
                    <a:pt x="166" y="235"/>
                  </a:lnTo>
                  <a:lnTo>
                    <a:pt x="164" y="235"/>
                  </a:lnTo>
                  <a:lnTo>
                    <a:pt x="164" y="234"/>
                  </a:lnTo>
                  <a:lnTo>
                    <a:pt x="163" y="234"/>
                  </a:lnTo>
                  <a:lnTo>
                    <a:pt x="162" y="233"/>
                  </a:lnTo>
                  <a:lnTo>
                    <a:pt x="161" y="233"/>
                  </a:lnTo>
                  <a:lnTo>
                    <a:pt x="160" y="233"/>
                  </a:lnTo>
                  <a:lnTo>
                    <a:pt x="159" y="234"/>
                  </a:lnTo>
                  <a:lnTo>
                    <a:pt x="158" y="234"/>
                  </a:lnTo>
                  <a:lnTo>
                    <a:pt x="157" y="235"/>
                  </a:lnTo>
                  <a:lnTo>
                    <a:pt x="158" y="235"/>
                  </a:lnTo>
                  <a:lnTo>
                    <a:pt x="157" y="235"/>
                  </a:lnTo>
                  <a:lnTo>
                    <a:pt x="155" y="235"/>
                  </a:lnTo>
                  <a:lnTo>
                    <a:pt x="155" y="236"/>
                  </a:lnTo>
                  <a:lnTo>
                    <a:pt x="155" y="235"/>
                  </a:lnTo>
                  <a:lnTo>
                    <a:pt x="154" y="236"/>
                  </a:lnTo>
                  <a:lnTo>
                    <a:pt x="154" y="237"/>
                  </a:lnTo>
                  <a:lnTo>
                    <a:pt x="154" y="238"/>
                  </a:lnTo>
                  <a:lnTo>
                    <a:pt x="153" y="238"/>
                  </a:lnTo>
                  <a:lnTo>
                    <a:pt x="153" y="239"/>
                  </a:lnTo>
                  <a:lnTo>
                    <a:pt x="154" y="239"/>
                  </a:lnTo>
                  <a:lnTo>
                    <a:pt x="153" y="239"/>
                  </a:lnTo>
                  <a:lnTo>
                    <a:pt x="152" y="241"/>
                  </a:lnTo>
                  <a:lnTo>
                    <a:pt x="152" y="242"/>
                  </a:lnTo>
                  <a:lnTo>
                    <a:pt x="151" y="242"/>
                  </a:lnTo>
                  <a:lnTo>
                    <a:pt x="151" y="243"/>
                  </a:lnTo>
                  <a:lnTo>
                    <a:pt x="150" y="243"/>
                  </a:lnTo>
                  <a:lnTo>
                    <a:pt x="151" y="244"/>
                  </a:lnTo>
                  <a:lnTo>
                    <a:pt x="150" y="245"/>
                  </a:lnTo>
                  <a:lnTo>
                    <a:pt x="150" y="246"/>
                  </a:lnTo>
                  <a:lnTo>
                    <a:pt x="151" y="246"/>
                  </a:lnTo>
                  <a:lnTo>
                    <a:pt x="151" y="247"/>
                  </a:lnTo>
                  <a:lnTo>
                    <a:pt x="150" y="247"/>
                  </a:lnTo>
                  <a:lnTo>
                    <a:pt x="150" y="246"/>
                  </a:lnTo>
                  <a:lnTo>
                    <a:pt x="149" y="246"/>
                  </a:lnTo>
                  <a:lnTo>
                    <a:pt x="147" y="246"/>
                  </a:lnTo>
                  <a:lnTo>
                    <a:pt x="146" y="246"/>
                  </a:lnTo>
                  <a:lnTo>
                    <a:pt x="145" y="246"/>
                  </a:lnTo>
                  <a:lnTo>
                    <a:pt x="145" y="245"/>
                  </a:lnTo>
                  <a:lnTo>
                    <a:pt x="146" y="244"/>
                  </a:lnTo>
                  <a:lnTo>
                    <a:pt x="145" y="244"/>
                  </a:lnTo>
                  <a:lnTo>
                    <a:pt x="144" y="243"/>
                  </a:lnTo>
                  <a:lnTo>
                    <a:pt x="144" y="244"/>
                  </a:lnTo>
                  <a:lnTo>
                    <a:pt x="143" y="243"/>
                  </a:lnTo>
                  <a:lnTo>
                    <a:pt x="143" y="244"/>
                  </a:lnTo>
                  <a:lnTo>
                    <a:pt x="143" y="243"/>
                  </a:lnTo>
                  <a:lnTo>
                    <a:pt x="143" y="242"/>
                  </a:lnTo>
                  <a:lnTo>
                    <a:pt x="142" y="242"/>
                  </a:lnTo>
                  <a:lnTo>
                    <a:pt x="141" y="242"/>
                  </a:lnTo>
                  <a:lnTo>
                    <a:pt x="142" y="242"/>
                  </a:lnTo>
                  <a:lnTo>
                    <a:pt x="142" y="241"/>
                  </a:lnTo>
                  <a:lnTo>
                    <a:pt x="142" y="242"/>
                  </a:lnTo>
                  <a:lnTo>
                    <a:pt x="143" y="242"/>
                  </a:lnTo>
                  <a:lnTo>
                    <a:pt x="143" y="241"/>
                  </a:lnTo>
                  <a:lnTo>
                    <a:pt x="142" y="241"/>
                  </a:lnTo>
                  <a:lnTo>
                    <a:pt x="143" y="241"/>
                  </a:lnTo>
                  <a:lnTo>
                    <a:pt x="142" y="241"/>
                  </a:lnTo>
                  <a:lnTo>
                    <a:pt x="143" y="241"/>
                  </a:lnTo>
                  <a:lnTo>
                    <a:pt x="143" y="239"/>
                  </a:lnTo>
                  <a:lnTo>
                    <a:pt x="142" y="239"/>
                  </a:lnTo>
                  <a:lnTo>
                    <a:pt x="142" y="238"/>
                  </a:lnTo>
                  <a:lnTo>
                    <a:pt x="143" y="239"/>
                  </a:lnTo>
                  <a:lnTo>
                    <a:pt x="143" y="238"/>
                  </a:lnTo>
                  <a:lnTo>
                    <a:pt x="144" y="238"/>
                  </a:lnTo>
                  <a:lnTo>
                    <a:pt x="143" y="238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3" y="237"/>
                  </a:lnTo>
                  <a:lnTo>
                    <a:pt x="143" y="236"/>
                  </a:lnTo>
                  <a:lnTo>
                    <a:pt x="142" y="237"/>
                  </a:lnTo>
                  <a:lnTo>
                    <a:pt x="142" y="236"/>
                  </a:lnTo>
                  <a:lnTo>
                    <a:pt x="141" y="236"/>
                  </a:lnTo>
                  <a:lnTo>
                    <a:pt x="142" y="236"/>
                  </a:lnTo>
                  <a:lnTo>
                    <a:pt x="142" y="235"/>
                  </a:lnTo>
                  <a:lnTo>
                    <a:pt x="142" y="236"/>
                  </a:lnTo>
                  <a:lnTo>
                    <a:pt x="142" y="235"/>
                  </a:lnTo>
                  <a:lnTo>
                    <a:pt x="142" y="234"/>
                  </a:lnTo>
                  <a:lnTo>
                    <a:pt x="141" y="234"/>
                  </a:lnTo>
                  <a:lnTo>
                    <a:pt x="140" y="234"/>
                  </a:lnTo>
                  <a:lnTo>
                    <a:pt x="138" y="235"/>
                  </a:lnTo>
                  <a:lnTo>
                    <a:pt x="137" y="235"/>
                  </a:lnTo>
                  <a:lnTo>
                    <a:pt x="137" y="236"/>
                  </a:lnTo>
                  <a:lnTo>
                    <a:pt x="137" y="235"/>
                  </a:lnTo>
                  <a:lnTo>
                    <a:pt x="136" y="236"/>
                  </a:lnTo>
                  <a:lnTo>
                    <a:pt x="136" y="235"/>
                  </a:lnTo>
                  <a:lnTo>
                    <a:pt x="137" y="235"/>
                  </a:lnTo>
                  <a:lnTo>
                    <a:pt x="138" y="235"/>
                  </a:lnTo>
                  <a:lnTo>
                    <a:pt x="137" y="235"/>
                  </a:lnTo>
                  <a:lnTo>
                    <a:pt x="138" y="234"/>
                  </a:lnTo>
                  <a:lnTo>
                    <a:pt x="140" y="234"/>
                  </a:lnTo>
                  <a:lnTo>
                    <a:pt x="142" y="233"/>
                  </a:lnTo>
                  <a:lnTo>
                    <a:pt x="142" y="232"/>
                  </a:lnTo>
                  <a:lnTo>
                    <a:pt x="143" y="232"/>
                  </a:lnTo>
                  <a:lnTo>
                    <a:pt x="144" y="230"/>
                  </a:lnTo>
                  <a:lnTo>
                    <a:pt x="145" y="230"/>
                  </a:lnTo>
                  <a:lnTo>
                    <a:pt x="145" y="229"/>
                  </a:lnTo>
                  <a:lnTo>
                    <a:pt x="146" y="228"/>
                  </a:lnTo>
                  <a:lnTo>
                    <a:pt x="145" y="228"/>
                  </a:lnTo>
                  <a:lnTo>
                    <a:pt x="146" y="227"/>
                  </a:lnTo>
                  <a:lnTo>
                    <a:pt x="146" y="226"/>
                  </a:lnTo>
                  <a:lnTo>
                    <a:pt x="147" y="225"/>
                  </a:lnTo>
                  <a:lnTo>
                    <a:pt x="147" y="224"/>
                  </a:lnTo>
                  <a:lnTo>
                    <a:pt x="149" y="224"/>
                  </a:lnTo>
                  <a:lnTo>
                    <a:pt x="150" y="222"/>
                  </a:lnTo>
                  <a:lnTo>
                    <a:pt x="149" y="222"/>
                  </a:lnTo>
                  <a:lnTo>
                    <a:pt x="150" y="222"/>
                  </a:lnTo>
                  <a:lnTo>
                    <a:pt x="150" y="221"/>
                  </a:lnTo>
                  <a:lnTo>
                    <a:pt x="150" y="222"/>
                  </a:lnTo>
                  <a:lnTo>
                    <a:pt x="151" y="224"/>
                  </a:lnTo>
                  <a:lnTo>
                    <a:pt x="151" y="225"/>
                  </a:lnTo>
                  <a:lnTo>
                    <a:pt x="152" y="225"/>
                  </a:lnTo>
                  <a:lnTo>
                    <a:pt x="152" y="226"/>
                  </a:lnTo>
                  <a:lnTo>
                    <a:pt x="153" y="226"/>
                  </a:lnTo>
                  <a:lnTo>
                    <a:pt x="153" y="225"/>
                  </a:lnTo>
                  <a:lnTo>
                    <a:pt x="154" y="225"/>
                  </a:lnTo>
                  <a:lnTo>
                    <a:pt x="155" y="225"/>
                  </a:lnTo>
                  <a:lnTo>
                    <a:pt x="157" y="225"/>
                  </a:lnTo>
                  <a:lnTo>
                    <a:pt x="158" y="225"/>
                  </a:lnTo>
                  <a:lnTo>
                    <a:pt x="159" y="225"/>
                  </a:lnTo>
                  <a:lnTo>
                    <a:pt x="159" y="224"/>
                  </a:lnTo>
                  <a:lnTo>
                    <a:pt x="160" y="224"/>
                  </a:lnTo>
                  <a:lnTo>
                    <a:pt x="160" y="222"/>
                  </a:lnTo>
                  <a:lnTo>
                    <a:pt x="160" y="221"/>
                  </a:lnTo>
                  <a:lnTo>
                    <a:pt x="160" y="220"/>
                  </a:lnTo>
                  <a:lnTo>
                    <a:pt x="159" y="220"/>
                  </a:lnTo>
                  <a:lnTo>
                    <a:pt x="160" y="220"/>
                  </a:lnTo>
                  <a:lnTo>
                    <a:pt x="161" y="220"/>
                  </a:lnTo>
                  <a:lnTo>
                    <a:pt x="161" y="219"/>
                  </a:lnTo>
                  <a:lnTo>
                    <a:pt x="162" y="219"/>
                  </a:lnTo>
                  <a:lnTo>
                    <a:pt x="163" y="219"/>
                  </a:lnTo>
                  <a:lnTo>
                    <a:pt x="163" y="218"/>
                  </a:lnTo>
                  <a:lnTo>
                    <a:pt x="164" y="218"/>
                  </a:lnTo>
                  <a:lnTo>
                    <a:pt x="166" y="218"/>
                  </a:lnTo>
                  <a:lnTo>
                    <a:pt x="167" y="218"/>
                  </a:lnTo>
                  <a:lnTo>
                    <a:pt x="167" y="217"/>
                  </a:lnTo>
                  <a:lnTo>
                    <a:pt x="168" y="217"/>
                  </a:lnTo>
                  <a:lnTo>
                    <a:pt x="168" y="218"/>
                  </a:lnTo>
                  <a:close/>
                  <a:moveTo>
                    <a:pt x="161" y="218"/>
                  </a:moveTo>
                  <a:lnTo>
                    <a:pt x="161" y="217"/>
                  </a:lnTo>
                  <a:lnTo>
                    <a:pt x="161" y="218"/>
                  </a:lnTo>
                  <a:close/>
                  <a:moveTo>
                    <a:pt x="244" y="218"/>
                  </a:moveTo>
                  <a:lnTo>
                    <a:pt x="244" y="219"/>
                  </a:lnTo>
                  <a:lnTo>
                    <a:pt x="244" y="218"/>
                  </a:lnTo>
                  <a:lnTo>
                    <a:pt x="244" y="217"/>
                  </a:lnTo>
                  <a:lnTo>
                    <a:pt x="244" y="218"/>
                  </a:lnTo>
                  <a:close/>
                  <a:moveTo>
                    <a:pt x="184" y="217"/>
                  </a:moveTo>
                  <a:lnTo>
                    <a:pt x="184" y="216"/>
                  </a:lnTo>
                  <a:lnTo>
                    <a:pt x="184" y="217"/>
                  </a:lnTo>
                  <a:close/>
                  <a:moveTo>
                    <a:pt x="167" y="216"/>
                  </a:moveTo>
                  <a:lnTo>
                    <a:pt x="166" y="216"/>
                  </a:lnTo>
                  <a:lnTo>
                    <a:pt x="167" y="216"/>
                  </a:lnTo>
                  <a:close/>
                  <a:moveTo>
                    <a:pt x="209" y="216"/>
                  </a:moveTo>
                  <a:lnTo>
                    <a:pt x="208" y="216"/>
                  </a:lnTo>
                  <a:lnTo>
                    <a:pt x="209" y="216"/>
                  </a:lnTo>
                  <a:close/>
                  <a:moveTo>
                    <a:pt x="208" y="214"/>
                  </a:moveTo>
                  <a:lnTo>
                    <a:pt x="208" y="216"/>
                  </a:lnTo>
                  <a:lnTo>
                    <a:pt x="208" y="214"/>
                  </a:lnTo>
                  <a:lnTo>
                    <a:pt x="209" y="214"/>
                  </a:lnTo>
                  <a:lnTo>
                    <a:pt x="208" y="214"/>
                  </a:lnTo>
                  <a:close/>
                  <a:moveTo>
                    <a:pt x="171" y="214"/>
                  </a:moveTo>
                  <a:lnTo>
                    <a:pt x="171" y="216"/>
                  </a:lnTo>
                  <a:lnTo>
                    <a:pt x="170" y="217"/>
                  </a:lnTo>
                  <a:lnTo>
                    <a:pt x="170" y="216"/>
                  </a:lnTo>
                  <a:lnTo>
                    <a:pt x="169" y="216"/>
                  </a:lnTo>
                  <a:lnTo>
                    <a:pt x="169" y="217"/>
                  </a:lnTo>
                  <a:lnTo>
                    <a:pt x="169" y="216"/>
                  </a:lnTo>
                  <a:lnTo>
                    <a:pt x="168" y="216"/>
                  </a:lnTo>
                  <a:lnTo>
                    <a:pt x="168" y="214"/>
                  </a:lnTo>
                  <a:lnTo>
                    <a:pt x="169" y="214"/>
                  </a:lnTo>
                  <a:lnTo>
                    <a:pt x="170" y="214"/>
                  </a:lnTo>
                  <a:lnTo>
                    <a:pt x="171" y="214"/>
                  </a:lnTo>
                  <a:lnTo>
                    <a:pt x="170" y="214"/>
                  </a:lnTo>
                  <a:lnTo>
                    <a:pt x="171" y="214"/>
                  </a:lnTo>
                  <a:close/>
                  <a:moveTo>
                    <a:pt x="179" y="218"/>
                  </a:moveTo>
                  <a:lnTo>
                    <a:pt x="179" y="219"/>
                  </a:lnTo>
                  <a:lnTo>
                    <a:pt x="179" y="220"/>
                  </a:lnTo>
                  <a:lnTo>
                    <a:pt x="178" y="220"/>
                  </a:lnTo>
                  <a:lnTo>
                    <a:pt x="177" y="220"/>
                  </a:lnTo>
                  <a:lnTo>
                    <a:pt x="177" y="221"/>
                  </a:lnTo>
                  <a:lnTo>
                    <a:pt x="176" y="221"/>
                  </a:lnTo>
                  <a:lnTo>
                    <a:pt x="176" y="220"/>
                  </a:lnTo>
                  <a:lnTo>
                    <a:pt x="175" y="219"/>
                  </a:lnTo>
                  <a:lnTo>
                    <a:pt x="176" y="218"/>
                  </a:lnTo>
                  <a:lnTo>
                    <a:pt x="177" y="217"/>
                  </a:lnTo>
                  <a:lnTo>
                    <a:pt x="178" y="216"/>
                  </a:lnTo>
                  <a:lnTo>
                    <a:pt x="178" y="214"/>
                  </a:lnTo>
                  <a:lnTo>
                    <a:pt x="179" y="214"/>
                  </a:lnTo>
                  <a:lnTo>
                    <a:pt x="179" y="213"/>
                  </a:lnTo>
                  <a:lnTo>
                    <a:pt x="180" y="213"/>
                  </a:lnTo>
                  <a:lnTo>
                    <a:pt x="180" y="214"/>
                  </a:lnTo>
                  <a:lnTo>
                    <a:pt x="180" y="216"/>
                  </a:lnTo>
                  <a:lnTo>
                    <a:pt x="179" y="216"/>
                  </a:lnTo>
                  <a:lnTo>
                    <a:pt x="179" y="217"/>
                  </a:lnTo>
                  <a:lnTo>
                    <a:pt x="178" y="218"/>
                  </a:lnTo>
                  <a:lnTo>
                    <a:pt x="179" y="218"/>
                  </a:lnTo>
                  <a:close/>
                  <a:moveTo>
                    <a:pt x="98" y="211"/>
                  </a:moveTo>
                  <a:lnTo>
                    <a:pt x="98" y="212"/>
                  </a:lnTo>
                  <a:lnTo>
                    <a:pt x="98" y="213"/>
                  </a:lnTo>
                  <a:lnTo>
                    <a:pt x="98" y="214"/>
                  </a:lnTo>
                  <a:lnTo>
                    <a:pt x="96" y="216"/>
                  </a:lnTo>
                  <a:lnTo>
                    <a:pt x="96" y="217"/>
                  </a:lnTo>
                  <a:lnTo>
                    <a:pt x="96" y="218"/>
                  </a:lnTo>
                  <a:lnTo>
                    <a:pt x="96" y="219"/>
                  </a:lnTo>
                  <a:lnTo>
                    <a:pt x="95" y="219"/>
                  </a:lnTo>
                  <a:lnTo>
                    <a:pt x="95" y="218"/>
                  </a:lnTo>
                  <a:lnTo>
                    <a:pt x="96" y="218"/>
                  </a:lnTo>
                  <a:lnTo>
                    <a:pt x="95" y="218"/>
                  </a:lnTo>
                  <a:lnTo>
                    <a:pt x="94" y="218"/>
                  </a:lnTo>
                  <a:lnTo>
                    <a:pt x="95" y="218"/>
                  </a:lnTo>
                  <a:lnTo>
                    <a:pt x="95" y="217"/>
                  </a:lnTo>
                  <a:lnTo>
                    <a:pt x="94" y="217"/>
                  </a:lnTo>
                  <a:lnTo>
                    <a:pt x="95" y="217"/>
                  </a:lnTo>
                  <a:lnTo>
                    <a:pt x="95" y="216"/>
                  </a:lnTo>
                  <a:lnTo>
                    <a:pt x="95" y="214"/>
                  </a:lnTo>
                  <a:lnTo>
                    <a:pt x="95" y="213"/>
                  </a:lnTo>
                  <a:lnTo>
                    <a:pt x="95" y="212"/>
                  </a:lnTo>
                  <a:lnTo>
                    <a:pt x="96" y="212"/>
                  </a:lnTo>
                  <a:lnTo>
                    <a:pt x="98" y="212"/>
                  </a:lnTo>
                  <a:lnTo>
                    <a:pt x="96" y="212"/>
                  </a:lnTo>
                  <a:lnTo>
                    <a:pt x="98" y="212"/>
                  </a:lnTo>
                  <a:lnTo>
                    <a:pt x="98" y="211"/>
                  </a:lnTo>
                  <a:close/>
                  <a:moveTo>
                    <a:pt x="246" y="212"/>
                  </a:moveTo>
                  <a:lnTo>
                    <a:pt x="245" y="211"/>
                  </a:lnTo>
                  <a:lnTo>
                    <a:pt x="245" y="210"/>
                  </a:lnTo>
                  <a:lnTo>
                    <a:pt x="246" y="210"/>
                  </a:lnTo>
                  <a:lnTo>
                    <a:pt x="246" y="211"/>
                  </a:lnTo>
                  <a:lnTo>
                    <a:pt x="246" y="212"/>
                  </a:lnTo>
                  <a:close/>
                  <a:moveTo>
                    <a:pt x="208" y="209"/>
                  </a:moveTo>
                  <a:lnTo>
                    <a:pt x="206" y="209"/>
                  </a:lnTo>
                  <a:lnTo>
                    <a:pt x="208" y="209"/>
                  </a:lnTo>
                  <a:close/>
                  <a:moveTo>
                    <a:pt x="151" y="187"/>
                  </a:moveTo>
                  <a:lnTo>
                    <a:pt x="152" y="188"/>
                  </a:lnTo>
                  <a:lnTo>
                    <a:pt x="151" y="188"/>
                  </a:lnTo>
                  <a:lnTo>
                    <a:pt x="151" y="187"/>
                  </a:lnTo>
                  <a:close/>
                  <a:moveTo>
                    <a:pt x="152" y="187"/>
                  </a:moveTo>
                  <a:lnTo>
                    <a:pt x="152" y="186"/>
                  </a:lnTo>
                  <a:lnTo>
                    <a:pt x="152" y="187"/>
                  </a:lnTo>
                  <a:close/>
                  <a:moveTo>
                    <a:pt x="151" y="185"/>
                  </a:moveTo>
                  <a:lnTo>
                    <a:pt x="152" y="185"/>
                  </a:lnTo>
                  <a:lnTo>
                    <a:pt x="152" y="186"/>
                  </a:lnTo>
                  <a:lnTo>
                    <a:pt x="151" y="186"/>
                  </a:lnTo>
                  <a:lnTo>
                    <a:pt x="151" y="187"/>
                  </a:lnTo>
                  <a:lnTo>
                    <a:pt x="151" y="186"/>
                  </a:lnTo>
                  <a:lnTo>
                    <a:pt x="150" y="186"/>
                  </a:lnTo>
                  <a:lnTo>
                    <a:pt x="151" y="187"/>
                  </a:lnTo>
                  <a:lnTo>
                    <a:pt x="150" y="187"/>
                  </a:lnTo>
                  <a:lnTo>
                    <a:pt x="150" y="186"/>
                  </a:lnTo>
                  <a:lnTo>
                    <a:pt x="151" y="186"/>
                  </a:lnTo>
                  <a:lnTo>
                    <a:pt x="151" y="185"/>
                  </a:lnTo>
                  <a:close/>
                  <a:moveTo>
                    <a:pt x="157" y="184"/>
                  </a:moveTo>
                  <a:lnTo>
                    <a:pt x="155" y="184"/>
                  </a:lnTo>
                  <a:lnTo>
                    <a:pt x="155" y="185"/>
                  </a:lnTo>
                  <a:lnTo>
                    <a:pt x="154" y="185"/>
                  </a:lnTo>
                  <a:lnTo>
                    <a:pt x="153" y="184"/>
                  </a:lnTo>
                  <a:lnTo>
                    <a:pt x="153" y="183"/>
                  </a:lnTo>
                  <a:lnTo>
                    <a:pt x="154" y="182"/>
                  </a:lnTo>
                  <a:lnTo>
                    <a:pt x="155" y="182"/>
                  </a:lnTo>
                  <a:lnTo>
                    <a:pt x="155" y="183"/>
                  </a:lnTo>
                  <a:lnTo>
                    <a:pt x="157" y="183"/>
                  </a:lnTo>
                  <a:lnTo>
                    <a:pt x="157" y="184"/>
                  </a:lnTo>
                  <a:close/>
                  <a:moveTo>
                    <a:pt x="211" y="167"/>
                  </a:moveTo>
                  <a:lnTo>
                    <a:pt x="210" y="167"/>
                  </a:lnTo>
                  <a:lnTo>
                    <a:pt x="209" y="168"/>
                  </a:lnTo>
                  <a:lnTo>
                    <a:pt x="209" y="167"/>
                  </a:lnTo>
                  <a:lnTo>
                    <a:pt x="210" y="167"/>
                  </a:lnTo>
                  <a:lnTo>
                    <a:pt x="211" y="167"/>
                  </a:lnTo>
                  <a:close/>
                  <a:moveTo>
                    <a:pt x="231" y="150"/>
                  </a:moveTo>
                  <a:lnTo>
                    <a:pt x="231" y="149"/>
                  </a:lnTo>
                  <a:lnTo>
                    <a:pt x="233" y="149"/>
                  </a:lnTo>
                  <a:lnTo>
                    <a:pt x="234" y="149"/>
                  </a:lnTo>
                  <a:lnTo>
                    <a:pt x="234" y="150"/>
                  </a:lnTo>
                  <a:lnTo>
                    <a:pt x="233" y="151"/>
                  </a:lnTo>
                  <a:lnTo>
                    <a:pt x="233" y="152"/>
                  </a:lnTo>
                  <a:lnTo>
                    <a:pt x="230" y="153"/>
                  </a:lnTo>
                  <a:lnTo>
                    <a:pt x="229" y="154"/>
                  </a:lnTo>
                  <a:lnTo>
                    <a:pt x="228" y="154"/>
                  </a:lnTo>
                  <a:lnTo>
                    <a:pt x="228" y="153"/>
                  </a:lnTo>
                  <a:lnTo>
                    <a:pt x="229" y="153"/>
                  </a:lnTo>
                  <a:lnTo>
                    <a:pt x="229" y="152"/>
                  </a:lnTo>
                  <a:lnTo>
                    <a:pt x="230" y="151"/>
                  </a:lnTo>
                  <a:lnTo>
                    <a:pt x="229" y="151"/>
                  </a:lnTo>
                  <a:lnTo>
                    <a:pt x="228" y="150"/>
                  </a:lnTo>
                  <a:lnTo>
                    <a:pt x="228" y="149"/>
                  </a:lnTo>
                  <a:lnTo>
                    <a:pt x="229" y="149"/>
                  </a:lnTo>
                  <a:lnTo>
                    <a:pt x="229" y="147"/>
                  </a:lnTo>
                  <a:lnTo>
                    <a:pt x="230" y="147"/>
                  </a:lnTo>
                  <a:lnTo>
                    <a:pt x="230" y="146"/>
                  </a:lnTo>
                  <a:lnTo>
                    <a:pt x="231" y="146"/>
                  </a:lnTo>
                  <a:lnTo>
                    <a:pt x="231" y="145"/>
                  </a:lnTo>
                  <a:lnTo>
                    <a:pt x="231" y="144"/>
                  </a:lnTo>
                  <a:lnTo>
                    <a:pt x="233" y="144"/>
                  </a:lnTo>
                  <a:lnTo>
                    <a:pt x="233" y="146"/>
                  </a:lnTo>
                  <a:lnTo>
                    <a:pt x="233" y="147"/>
                  </a:lnTo>
                  <a:lnTo>
                    <a:pt x="231" y="149"/>
                  </a:lnTo>
                  <a:lnTo>
                    <a:pt x="231" y="150"/>
                  </a:lnTo>
                  <a:close/>
                  <a:moveTo>
                    <a:pt x="245" y="82"/>
                  </a:moveTo>
                  <a:lnTo>
                    <a:pt x="245" y="83"/>
                  </a:lnTo>
                  <a:lnTo>
                    <a:pt x="245" y="82"/>
                  </a:lnTo>
                  <a:close/>
                  <a:moveTo>
                    <a:pt x="273" y="85"/>
                  </a:moveTo>
                  <a:lnTo>
                    <a:pt x="275" y="85"/>
                  </a:lnTo>
                  <a:lnTo>
                    <a:pt x="276" y="85"/>
                  </a:lnTo>
                  <a:lnTo>
                    <a:pt x="276" y="84"/>
                  </a:lnTo>
                  <a:lnTo>
                    <a:pt x="277" y="84"/>
                  </a:lnTo>
                  <a:lnTo>
                    <a:pt x="277" y="85"/>
                  </a:lnTo>
                  <a:lnTo>
                    <a:pt x="276" y="86"/>
                  </a:lnTo>
                  <a:lnTo>
                    <a:pt x="276" y="87"/>
                  </a:lnTo>
                  <a:lnTo>
                    <a:pt x="276" y="88"/>
                  </a:lnTo>
                  <a:lnTo>
                    <a:pt x="276" y="90"/>
                  </a:lnTo>
                  <a:lnTo>
                    <a:pt x="276" y="91"/>
                  </a:lnTo>
                  <a:lnTo>
                    <a:pt x="276" y="92"/>
                  </a:lnTo>
                  <a:lnTo>
                    <a:pt x="276" y="93"/>
                  </a:lnTo>
                  <a:lnTo>
                    <a:pt x="276" y="94"/>
                  </a:lnTo>
                  <a:lnTo>
                    <a:pt x="276" y="96"/>
                  </a:lnTo>
                  <a:lnTo>
                    <a:pt x="276" y="98"/>
                  </a:lnTo>
                  <a:lnTo>
                    <a:pt x="276" y="99"/>
                  </a:lnTo>
                  <a:lnTo>
                    <a:pt x="277" y="101"/>
                  </a:lnTo>
                  <a:lnTo>
                    <a:pt x="278" y="101"/>
                  </a:lnTo>
                  <a:lnTo>
                    <a:pt x="278" y="102"/>
                  </a:lnTo>
                  <a:lnTo>
                    <a:pt x="278" y="101"/>
                  </a:lnTo>
                  <a:lnTo>
                    <a:pt x="278" y="102"/>
                  </a:lnTo>
                  <a:lnTo>
                    <a:pt x="279" y="102"/>
                  </a:lnTo>
                  <a:lnTo>
                    <a:pt x="280" y="103"/>
                  </a:lnTo>
                  <a:lnTo>
                    <a:pt x="280" y="104"/>
                  </a:lnTo>
                  <a:lnTo>
                    <a:pt x="281" y="104"/>
                  </a:lnTo>
                  <a:lnTo>
                    <a:pt x="281" y="105"/>
                  </a:lnTo>
                  <a:lnTo>
                    <a:pt x="281" y="107"/>
                  </a:lnTo>
                  <a:lnTo>
                    <a:pt x="283" y="107"/>
                  </a:lnTo>
                  <a:lnTo>
                    <a:pt x="283" y="108"/>
                  </a:lnTo>
                  <a:lnTo>
                    <a:pt x="281" y="108"/>
                  </a:lnTo>
                  <a:lnTo>
                    <a:pt x="281" y="109"/>
                  </a:lnTo>
                  <a:lnTo>
                    <a:pt x="283" y="109"/>
                  </a:lnTo>
                  <a:lnTo>
                    <a:pt x="283" y="110"/>
                  </a:lnTo>
                  <a:lnTo>
                    <a:pt x="283" y="111"/>
                  </a:lnTo>
                  <a:lnTo>
                    <a:pt x="284" y="112"/>
                  </a:lnTo>
                  <a:lnTo>
                    <a:pt x="284" y="113"/>
                  </a:lnTo>
                  <a:lnTo>
                    <a:pt x="284" y="115"/>
                  </a:lnTo>
                  <a:lnTo>
                    <a:pt x="285" y="115"/>
                  </a:lnTo>
                  <a:lnTo>
                    <a:pt x="285" y="116"/>
                  </a:lnTo>
                  <a:lnTo>
                    <a:pt x="285" y="117"/>
                  </a:lnTo>
                  <a:lnTo>
                    <a:pt x="285" y="118"/>
                  </a:lnTo>
                  <a:lnTo>
                    <a:pt x="285" y="119"/>
                  </a:lnTo>
                  <a:lnTo>
                    <a:pt x="284" y="119"/>
                  </a:lnTo>
                  <a:lnTo>
                    <a:pt x="284" y="120"/>
                  </a:lnTo>
                  <a:lnTo>
                    <a:pt x="285" y="119"/>
                  </a:lnTo>
                  <a:lnTo>
                    <a:pt x="285" y="120"/>
                  </a:lnTo>
                  <a:lnTo>
                    <a:pt x="286" y="120"/>
                  </a:lnTo>
                  <a:lnTo>
                    <a:pt x="286" y="121"/>
                  </a:lnTo>
                  <a:lnTo>
                    <a:pt x="285" y="121"/>
                  </a:lnTo>
                  <a:lnTo>
                    <a:pt x="285" y="122"/>
                  </a:lnTo>
                  <a:lnTo>
                    <a:pt x="284" y="122"/>
                  </a:lnTo>
                  <a:lnTo>
                    <a:pt x="285" y="122"/>
                  </a:lnTo>
                  <a:lnTo>
                    <a:pt x="286" y="122"/>
                  </a:lnTo>
                  <a:lnTo>
                    <a:pt x="285" y="122"/>
                  </a:lnTo>
                  <a:lnTo>
                    <a:pt x="285" y="124"/>
                  </a:lnTo>
                  <a:lnTo>
                    <a:pt x="284" y="124"/>
                  </a:lnTo>
                  <a:lnTo>
                    <a:pt x="284" y="125"/>
                  </a:lnTo>
                  <a:lnTo>
                    <a:pt x="285" y="125"/>
                  </a:lnTo>
                  <a:lnTo>
                    <a:pt x="284" y="125"/>
                  </a:lnTo>
                  <a:lnTo>
                    <a:pt x="284" y="126"/>
                  </a:lnTo>
                  <a:lnTo>
                    <a:pt x="284" y="127"/>
                  </a:lnTo>
                  <a:lnTo>
                    <a:pt x="283" y="127"/>
                  </a:lnTo>
                  <a:lnTo>
                    <a:pt x="283" y="128"/>
                  </a:lnTo>
                  <a:lnTo>
                    <a:pt x="284" y="128"/>
                  </a:lnTo>
                  <a:lnTo>
                    <a:pt x="283" y="128"/>
                  </a:lnTo>
                  <a:lnTo>
                    <a:pt x="284" y="129"/>
                  </a:lnTo>
                  <a:lnTo>
                    <a:pt x="283" y="129"/>
                  </a:lnTo>
                  <a:lnTo>
                    <a:pt x="281" y="129"/>
                  </a:lnTo>
                  <a:lnTo>
                    <a:pt x="283" y="130"/>
                  </a:lnTo>
                  <a:lnTo>
                    <a:pt x="281" y="130"/>
                  </a:lnTo>
                  <a:lnTo>
                    <a:pt x="280" y="130"/>
                  </a:lnTo>
                  <a:lnTo>
                    <a:pt x="280" y="132"/>
                  </a:lnTo>
                  <a:lnTo>
                    <a:pt x="281" y="132"/>
                  </a:lnTo>
                  <a:lnTo>
                    <a:pt x="280" y="132"/>
                  </a:lnTo>
                  <a:lnTo>
                    <a:pt x="280" y="133"/>
                  </a:lnTo>
                  <a:lnTo>
                    <a:pt x="280" y="132"/>
                  </a:lnTo>
                  <a:lnTo>
                    <a:pt x="279" y="132"/>
                  </a:lnTo>
                  <a:lnTo>
                    <a:pt x="279" y="133"/>
                  </a:lnTo>
                  <a:lnTo>
                    <a:pt x="280" y="134"/>
                  </a:lnTo>
                  <a:lnTo>
                    <a:pt x="279" y="134"/>
                  </a:lnTo>
                  <a:lnTo>
                    <a:pt x="278" y="134"/>
                  </a:lnTo>
                  <a:lnTo>
                    <a:pt x="278" y="135"/>
                  </a:lnTo>
                  <a:lnTo>
                    <a:pt x="278" y="136"/>
                  </a:lnTo>
                  <a:lnTo>
                    <a:pt x="278" y="137"/>
                  </a:lnTo>
                  <a:lnTo>
                    <a:pt x="277" y="137"/>
                  </a:lnTo>
                  <a:lnTo>
                    <a:pt x="277" y="138"/>
                  </a:lnTo>
                  <a:lnTo>
                    <a:pt x="278" y="138"/>
                  </a:lnTo>
                  <a:lnTo>
                    <a:pt x="277" y="140"/>
                  </a:lnTo>
                  <a:lnTo>
                    <a:pt x="277" y="141"/>
                  </a:lnTo>
                  <a:lnTo>
                    <a:pt x="278" y="141"/>
                  </a:lnTo>
                  <a:lnTo>
                    <a:pt x="278" y="140"/>
                  </a:lnTo>
                  <a:lnTo>
                    <a:pt x="278" y="141"/>
                  </a:lnTo>
                  <a:lnTo>
                    <a:pt x="278" y="142"/>
                  </a:lnTo>
                  <a:lnTo>
                    <a:pt x="278" y="141"/>
                  </a:lnTo>
                  <a:lnTo>
                    <a:pt x="277" y="142"/>
                  </a:lnTo>
                  <a:lnTo>
                    <a:pt x="277" y="143"/>
                  </a:lnTo>
                  <a:lnTo>
                    <a:pt x="278" y="143"/>
                  </a:lnTo>
                  <a:lnTo>
                    <a:pt x="277" y="143"/>
                  </a:lnTo>
                  <a:lnTo>
                    <a:pt x="278" y="144"/>
                  </a:lnTo>
                  <a:lnTo>
                    <a:pt x="278" y="145"/>
                  </a:lnTo>
                  <a:lnTo>
                    <a:pt x="277" y="145"/>
                  </a:lnTo>
                  <a:lnTo>
                    <a:pt x="277" y="144"/>
                  </a:lnTo>
                  <a:lnTo>
                    <a:pt x="276" y="144"/>
                  </a:lnTo>
                  <a:lnTo>
                    <a:pt x="277" y="143"/>
                  </a:lnTo>
                  <a:lnTo>
                    <a:pt x="276" y="143"/>
                  </a:lnTo>
                  <a:lnTo>
                    <a:pt x="275" y="143"/>
                  </a:lnTo>
                  <a:lnTo>
                    <a:pt x="273" y="143"/>
                  </a:lnTo>
                  <a:lnTo>
                    <a:pt x="272" y="143"/>
                  </a:lnTo>
                  <a:lnTo>
                    <a:pt x="272" y="144"/>
                  </a:lnTo>
                  <a:lnTo>
                    <a:pt x="271" y="143"/>
                  </a:lnTo>
                  <a:lnTo>
                    <a:pt x="271" y="144"/>
                  </a:lnTo>
                  <a:lnTo>
                    <a:pt x="270" y="144"/>
                  </a:lnTo>
                  <a:lnTo>
                    <a:pt x="271" y="144"/>
                  </a:lnTo>
                  <a:lnTo>
                    <a:pt x="271" y="145"/>
                  </a:lnTo>
                  <a:lnTo>
                    <a:pt x="270" y="145"/>
                  </a:lnTo>
                  <a:lnTo>
                    <a:pt x="270" y="146"/>
                  </a:lnTo>
                  <a:lnTo>
                    <a:pt x="269" y="147"/>
                  </a:lnTo>
                  <a:lnTo>
                    <a:pt x="269" y="150"/>
                  </a:lnTo>
                  <a:lnTo>
                    <a:pt x="269" y="151"/>
                  </a:lnTo>
                  <a:lnTo>
                    <a:pt x="269" y="152"/>
                  </a:lnTo>
                  <a:lnTo>
                    <a:pt x="269" y="153"/>
                  </a:lnTo>
                  <a:lnTo>
                    <a:pt x="270" y="154"/>
                  </a:lnTo>
                  <a:lnTo>
                    <a:pt x="270" y="155"/>
                  </a:lnTo>
                  <a:lnTo>
                    <a:pt x="270" y="157"/>
                  </a:lnTo>
                  <a:lnTo>
                    <a:pt x="270" y="162"/>
                  </a:lnTo>
                  <a:lnTo>
                    <a:pt x="270" y="165"/>
                  </a:lnTo>
                  <a:lnTo>
                    <a:pt x="270" y="167"/>
                  </a:lnTo>
                  <a:lnTo>
                    <a:pt x="270" y="168"/>
                  </a:lnTo>
                  <a:lnTo>
                    <a:pt x="269" y="169"/>
                  </a:lnTo>
                  <a:lnTo>
                    <a:pt x="269" y="170"/>
                  </a:lnTo>
                  <a:lnTo>
                    <a:pt x="268" y="170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7" y="172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4" y="178"/>
                  </a:lnTo>
                  <a:lnTo>
                    <a:pt x="264" y="179"/>
                  </a:lnTo>
                  <a:lnTo>
                    <a:pt x="264" y="180"/>
                  </a:lnTo>
                  <a:lnTo>
                    <a:pt x="264" y="182"/>
                  </a:lnTo>
                  <a:lnTo>
                    <a:pt x="263" y="183"/>
                  </a:lnTo>
                  <a:lnTo>
                    <a:pt x="263" y="184"/>
                  </a:lnTo>
                  <a:lnTo>
                    <a:pt x="263" y="185"/>
                  </a:lnTo>
                  <a:lnTo>
                    <a:pt x="264" y="186"/>
                  </a:lnTo>
                  <a:lnTo>
                    <a:pt x="264" y="187"/>
                  </a:lnTo>
                  <a:lnTo>
                    <a:pt x="267" y="192"/>
                  </a:lnTo>
                  <a:lnTo>
                    <a:pt x="268" y="192"/>
                  </a:lnTo>
                  <a:lnTo>
                    <a:pt x="268" y="193"/>
                  </a:lnTo>
                  <a:lnTo>
                    <a:pt x="268" y="194"/>
                  </a:lnTo>
                  <a:lnTo>
                    <a:pt x="268" y="193"/>
                  </a:lnTo>
                  <a:lnTo>
                    <a:pt x="267" y="193"/>
                  </a:lnTo>
                  <a:lnTo>
                    <a:pt x="265" y="194"/>
                  </a:lnTo>
                  <a:lnTo>
                    <a:pt x="265" y="193"/>
                  </a:lnTo>
                  <a:lnTo>
                    <a:pt x="264" y="194"/>
                  </a:lnTo>
                  <a:lnTo>
                    <a:pt x="263" y="194"/>
                  </a:lnTo>
                  <a:lnTo>
                    <a:pt x="262" y="196"/>
                  </a:lnTo>
                  <a:lnTo>
                    <a:pt x="261" y="197"/>
                  </a:lnTo>
                  <a:lnTo>
                    <a:pt x="261" y="200"/>
                  </a:lnTo>
                  <a:lnTo>
                    <a:pt x="261" y="201"/>
                  </a:lnTo>
                  <a:lnTo>
                    <a:pt x="261" y="202"/>
                  </a:lnTo>
                  <a:lnTo>
                    <a:pt x="261" y="203"/>
                  </a:lnTo>
                  <a:lnTo>
                    <a:pt x="260" y="203"/>
                  </a:lnTo>
                  <a:lnTo>
                    <a:pt x="260" y="204"/>
                  </a:lnTo>
                  <a:lnTo>
                    <a:pt x="259" y="203"/>
                  </a:lnTo>
                  <a:lnTo>
                    <a:pt x="259" y="204"/>
                  </a:lnTo>
                  <a:lnTo>
                    <a:pt x="258" y="204"/>
                  </a:lnTo>
                  <a:lnTo>
                    <a:pt x="256" y="204"/>
                  </a:lnTo>
                  <a:lnTo>
                    <a:pt x="256" y="205"/>
                  </a:lnTo>
                  <a:lnTo>
                    <a:pt x="255" y="205"/>
                  </a:lnTo>
                  <a:lnTo>
                    <a:pt x="254" y="205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3" y="208"/>
                  </a:lnTo>
                  <a:lnTo>
                    <a:pt x="252" y="208"/>
                  </a:lnTo>
                  <a:lnTo>
                    <a:pt x="252" y="207"/>
                  </a:lnTo>
                  <a:lnTo>
                    <a:pt x="251" y="207"/>
                  </a:lnTo>
                  <a:lnTo>
                    <a:pt x="252" y="207"/>
                  </a:lnTo>
                  <a:lnTo>
                    <a:pt x="253" y="207"/>
                  </a:lnTo>
                  <a:lnTo>
                    <a:pt x="253" y="205"/>
                  </a:lnTo>
                  <a:lnTo>
                    <a:pt x="252" y="205"/>
                  </a:lnTo>
                  <a:lnTo>
                    <a:pt x="253" y="205"/>
                  </a:lnTo>
                  <a:lnTo>
                    <a:pt x="252" y="204"/>
                  </a:lnTo>
                  <a:lnTo>
                    <a:pt x="252" y="203"/>
                  </a:lnTo>
                  <a:lnTo>
                    <a:pt x="252" y="202"/>
                  </a:lnTo>
                  <a:lnTo>
                    <a:pt x="253" y="202"/>
                  </a:lnTo>
                  <a:lnTo>
                    <a:pt x="253" y="201"/>
                  </a:lnTo>
                  <a:lnTo>
                    <a:pt x="252" y="201"/>
                  </a:lnTo>
                  <a:lnTo>
                    <a:pt x="252" y="200"/>
                  </a:lnTo>
                  <a:lnTo>
                    <a:pt x="253" y="200"/>
                  </a:lnTo>
                  <a:lnTo>
                    <a:pt x="253" y="199"/>
                  </a:lnTo>
                  <a:lnTo>
                    <a:pt x="254" y="199"/>
                  </a:lnTo>
                  <a:lnTo>
                    <a:pt x="254" y="197"/>
                  </a:lnTo>
                  <a:lnTo>
                    <a:pt x="255" y="197"/>
                  </a:lnTo>
                  <a:lnTo>
                    <a:pt x="255" y="196"/>
                  </a:lnTo>
                  <a:lnTo>
                    <a:pt x="256" y="196"/>
                  </a:lnTo>
                  <a:lnTo>
                    <a:pt x="256" y="195"/>
                  </a:lnTo>
                  <a:lnTo>
                    <a:pt x="255" y="195"/>
                  </a:lnTo>
                  <a:lnTo>
                    <a:pt x="255" y="194"/>
                  </a:lnTo>
                  <a:lnTo>
                    <a:pt x="254" y="194"/>
                  </a:lnTo>
                  <a:lnTo>
                    <a:pt x="253" y="195"/>
                  </a:lnTo>
                  <a:lnTo>
                    <a:pt x="253" y="194"/>
                  </a:lnTo>
                  <a:lnTo>
                    <a:pt x="253" y="195"/>
                  </a:lnTo>
                  <a:lnTo>
                    <a:pt x="252" y="195"/>
                  </a:lnTo>
                  <a:lnTo>
                    <a:pt x="252" y="194"/>
                  </a:lnTo>
                  <a:lnTo>
                    <a:pt x="252" y="195"/>
                  </a:lnTo>
                  <a:lnTo>
                    <a:pt x="252" y="194"/>
                  </a:lnTo>
                  <a:lnTo>
                    <a:pt x="251" y="194"/>
                  </a:lnTo>
                  <a:lnTo>
                    <a:pt x="252" y="195"/>
                  </a:lnTo>
                  <a:lnTo>
                    <a:pt x="252" y="196"/>
                  </a:lnTo>
                  <a:lnTo>
                    <a:pt x="252" y="197"/>
                  </a:lnTo>
                  <a:lnTo>
                    <a:pt x="251" y="197"/>
                  </a:lnTo>
                  <a:lnTo>
                    <a:pt x="250" y="197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0" y="202"/>
                  </a:lnTo>
                  <a:lnTo>
                    <a:pt x="250" y="203"/>
                  </a:lnTo>
                  <a:lnTo>
                    <a:pt x="250" y="204"/>
                  </a:lnTo>
                  <a:lnTo>
                    <a:pt x="250" y="203"/>
                  </a:lnTo>
                  <a:lnTo>
                    <a:pt x="250" y="204"/>
                  </a:lnTo>
                  <a:lnTo>
                    <a:pt x="248" y="203"/>
                  </a:lnTo>
                  <a:lnTo>
                    <a:pt x="250" y="203"/>
                  </a:lnTo>
                  <a:lnTo>
                    <a:pt x="248" y="202"/>
                  </a:lnTo>
                  <a:lnTo>
                    <a:pt x="250" y="202"/>
                  </a:lnTo>
                  <a:lnTo>
                    <a:pt x="248" y="202"/>
                  </a:lnTo>
                  <a:lnTo>
                    <a:pt x="248" y="201"/>
                  </a:lnTo>
                  <a:lnTo>
                    <a:pt x="247" y="201"/>
                  </a:lnTo>
                  <a:lnTo>
                    <a:pt x="246" y="201"/>
                  </a:lnTo>
                  <a:lnTo>
                    <a:pt x="245" y="201"/>
                  </a:lnTo>
                  <a:lnTo>
                    <a:pt x="244" y="201"/>
                  </a:lnTo>
                  <a:lnTo>
                    <a:pt x="243" y="201"/>
                  </a:lnTo>
                  <a:lnTo>
                    <a:pt x="242" y="202"/>
                  </a:lnTo>
                  <a:lnTo>
                    <a:pt x="242" y="203"/>
                  </a:lnTo>
                  <a:lnTo>
                    <a:pt x="243" y="203"/>
                  </a:lnTo>
                  <a:lnTo>
                    <a:pt x="242" y="203"/>
                  </a:lnTo>
                  <a:lnTo>
                    <a:pt x="242" y="204"/>
                  </a:lnTo>
                  <a:lnTo>
                    <a:pt x="241" y="204"/>
                  </a:lnTo>
                  <a:lnTo>
                    <a:pt x="241" y="205"/>
                  </a:lnTo>
                  <a:lnTo>
                    <a:pt x="242" y="205"/>
                  </a:lnTo>
                  <a:lnTo>
                    <a:pt x="242" y="207"/>
                  </a:lnTo>
                  <a:lnTo>
                    <a:pt x="242" y="208"/>
                  </a:lnTo>
                  <a:lnTo>
                    <a:pt x="242" y="209"/>
                  </a:lnTo>
                  <a:lnTo>
                    <a:pt x="241" y="210"/>
                  </a:lnTo>
                  <a:lnTo>
                    <a:pt x="241" y="211"/>
                  </a:lnTo>
                  <a:lnTo>
                    <a:pt x="239" y="211"/>
                  </a:lnTo>
                  <a:lnTo>
                    <a:pt x="239" y="212"/>
                  </a:lnTo>
                  <a:lnTo>
                    <a:pt x="238" y="213"/>
                  </a:lnTo>
                  <a:lnTo>
                    <a:pt x="237" y="213"/>
                  </a:lnTo>
                  <a:lnTo>
                    <a:pt x="236" y="212"/>
                  </a:lnTo>
                  <a:lnTo>
                    <a:pt x="237" y="212"/>
                  </a:lnTo>
                  <a:lnTo>
                    <a:pt x="236" y="212"/>
                  </a:lnTo>
                  <a:lnTo>
                    <a:pt x="236" y="211"/>
                  </a:lnTo>
                  <a:lnTo>
                    <a:pt x="236" y="210"/>
                  </a:lnTo>
                  <a:lnTo>
                    <a:pt x="236" y="209"/>
                  </a:lnTo>
                  <a:lnTo>
                    <a:pt x="236" y="208"/>
                  </a:lnTo>
                  <a:lnTo>
                    <a:pt x="237" y="208"/>
                  </a:lnTo>
                  <a:lnTo>
                    <a:pt x="236" y="208"/>
                  </a:lnTo>
                  <a:lnTo>
                    <a:pt x="236" y="207"/>
                  </a:lnTo>
                  <a:lnTo>
                    <a:pt x="237" y="207"/>
                  </a:lnTo>
                  <a:lnTo>
                    <a:pt x="237" y="205"/>
                  </a:lnTo>
                  <a:lnTo>
                    <a:pt x="238" y="205"/>
                  </a:lnTo>
                  <a:lnTo>
                    <a:pt x="238" y="204"/>
                  </a:lnTo>
                  <a:lnTo>
                    <a:pt x="237" y="204"/>
                  </a:lnTo>
                  <a:lnTo>
                    <a:pt x="236" y="204"/>
                  </a:lnTo>
                  <a:lnTo>
                    <a:pt x="235" y="203"/>
                  </a:lnTo>
                  <a:lnTo>
                    <a:pt x="235" y="204"/>
                  </a:lnTo>
                  <a:lnTo>
                    <a:pt x="234" y="204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3" y="205"/>
                  </a:lnTo>
                  <a:lnTo>
                    <a:pt x="233" y="207"/>
                  </a:lnTo>
                  <a:lnTo>
                    <a:pt x="231" y="207"/>
                  </a:lnTo>
                  <a:lnTo>
                    <a:pt x="231" y="208"/>
                  </a:lnTo>
                  <a:lnTo>
                    <a:pt x="230" y="208"/>
                  </a:lnTo>
                  <a:lnTo>
                    <a:pt x="230" y="209"/>
                  </a:lnTo>
                  <a:lnTo>
                    <a:pt x="230" y="210"/>
                  </a:lnTo>
                  <a:lnTo>
                    <a:pt x="229" y="210"/>
                  </a:lnTo>
                  <a:lnTo>
                    <a:pt x="229" y="211"/>
                  </a:lnTo>
                  <a:lnTo>
                    <a:pt x="228" y="211"/>
                  </a:lnTo>
                  <a:lnTo>
                    <a:pt x="228" y="212"/>
                  </a:lnTo>
                  <a:lnTo>
                    <a:pt x="228" y="213"/>
                  </a:lnTo>
                  <a:lnTo>
                    <a:pt x="226" y="212"/>
                  </a:lnTo>
                  <a:lnTo>
                    <a:pt x="225" y="212"/>
                  </a:lnTo>
                  <a:lnTo>
                    <a:pt x="224" y="212"/>
                  </a:lnTo>
                  <a:lnTo>
                    <a:pt x="222" y="212"/>
                  </a:lnTo>
                  <a:lnTo>
                    <a:pt x="220" y="212"/>
                  </a:lnTo>
                  <a:lnTo>
                    <a:pt x="219" y="212"/>
                  </a:lnTo>
                  <a:lnTo>
                    <a:pt x="218" y="212"/>
                  </a:lnTo>
                  <a:lnTo>
                    <a:pt x="217" y="212"/>
                  </a:lnTo>
                  <a:lnTo>
                    <a:pt x="216" y="212"/>
                  </a:lnTo>
                  <a:lnTo>
                    <a:pt x="212" y="213"/>
                  </a:lnTo>
                  <a:lnTo>
                    <a:pt x="211" y="213"/>
                  </a:lnTo>
                  <a:lnTo>
                    <a:pt x="210" y="213"/>
                  </a:lnTo>
                  <a:lnTo>
                    <a:pt x="211" y="213"/>
                  </a:lnTo>
                  <a:lnTo>
                    <a:pt x="211" y="212"/>
                  </a:lnTo>
                  <a:lnTo>
                    <a:pt x="212" y="213"/>
                  </a:lnTo>
                  <a:lnTo>
                    <a:pt x="212" y="212"/>
                  </a:lnTo>
                  <a:lnTo>
                    <a:pt x="213" y="212"/>
                  </a:lnTo>
                  <a:lnTo>
                    <a:pt x="214" y="211"/>
                  </a:lnTo>
                  <a:lnTo>
                    <a:pt x="214" y="212"/>
                  </a:lnTo>
                  <a:lnTo>
                    <a:pt x="214" y="211"/>
                  </a:lnTo>
                  <a:lnTo>
                    <a:pt x="216" y="211"/>
                  </a:lnTo>
                  <a:lnTo>
                    <a:pt x="214" y="211"/>
                  </a:lnTo>
                  <a:lnTo>
                    <a:pt x="214" y="210"/>
                  </a:lnTo>
                  <a:lnTo>
                    <a:pt x="213" y="210"/>
                  </a:lnTo>
                  <a:lnTo>
                    <a:pt x="212" y="210"/>
                  </a:lnTo>
                  <a:lnTo>
                    <a:pt x="211" y="210"/>
                  </a:lnTo>
                  <a:lnTo>
                    <a:pt x="210" y="210"/>
                  </a:lnTo>
                  <a:lnTo>
                    <a:pt x="210" y="209"/>
                  </a:lnTo>
                  <a:lnTo>
                    <a:pt x="210" y="208"/>
                  </a:lnTo>
                  <a:lnTo>
                    <a:pt x="210" y="209"/>
                  </a:lnTo>
                  <a:lnTo>
                    <a:pt x="209" y="209"/>
                  </a:lnTo>
                  <a:lnTo>
                    <a:pt x="209" y="210"/>
                  </a:lnTo>
                  <a:lnTo>
                    <a:pt x="209" y="211"/>
                  </a:lnTo>
                  <a:lnTo>
                    <a:pt x="210" y="211"/>
                  </a:lnTo>
                  <a:lnTo>
                    <a:pt x="210" y="212"/>
                  </a:lnTo>
                  <a:lnTo>
                    <a:pt x="209" y="212"/>
                  </a:lnTo>
                  <a:lnTo>
                    <a:pt x="209" y="211"/>
                  </a:lnTo>
                  <a:lnTo>
                    <a:pt x="208" y="211"/>
                  </a:lnTo>
                  <a:lnTo>
                    <a:pt x="208" y="210"/>
                  </a:lnTo>
                  <a:lnTo>
                    <a:pt x="208" y="209"/>
                  </a:lnTo>
                  <a:lnTo>
                    <a:pt x="208" y="208"/>
                  </a:lnTo>
                  <a:lnTo>
                    <a:pt x="208" y="207"/>
                  </a:lnTo>
                  <a:lnTo>
                    <a:pt x="208" y="205"/>
                  </a:lnTo>
                  <a:lnTo>
                    <a:pt x="209" y="205"/>
                  </a:lnTo>
                  <a:lnTo>
                    <a:pt x="209" y="204"/>
                  </a:lnTo>
                  <a:lnTo>
                    <a:pt x="208" y="204"/>
                  </a:lnTo>
                  <a:lnTo>
                    <a:pt x="208" y="205"/>
                  </a:lnTo>
                  <a:lnTo>
                    <a:pt x="208" y="204"/>
                  </a:lnTo>
                  <a:lnTo>
                    <a:pt x="208" y="205"/>
                  </a:lnTo>
                  <a:lnTo>
                    <a:pt x="206" y="205"/>
                  </a:lnTo>
                  <a:lnTo>
                    <a:pt x="205" y="207"/>
                  </a:lnTo>
                  <a:lnTo>
                    <a:pt x="204" y="207"/>
                  </a:lnTo>
                  <a:lnTo>
                    <a:pt x="204" y="208"/>
                  </a:lnTo>
                  <a:lnTo>
                    <a:pt x="205" y="208"/>
                  </a:lnTo>
                  <a:lnTo>
                    <a:pt x="204" y="208"/>
                  </a:lnTo>
                  <a:lnTo>
                    <a:pt x="205" y="208"/>
                  </a:lnTo>
                  <a:lnTo>
                    <a:pt x="204" y="208"/>
                  </a:lnTo>
                  <a:lnTo>
                    <a:pt x="204" y="209"/>
                  </a:lnTo>
                  <a:lnTo>
                    <a:pt x="203" y="210"/>
                  </a:lnTo>
                  <a:lnTo>
                    <a:pt x="203" y="211"/>
                  </a:lnTo>
                  <a:lnTo>
                    <a:pt x="203" y="212"/>
                  </a:lnTo>
                  <a:lnTo>
                    <a:pt x="203" y="213"/>
                  </a:lnTo>
                  <a:lnTo>
                    <a:pt x="204" y="213"/>
                  </a:lnTo>
                  <a:lnTo>
                    <a:pt x="205" y="213"/>
                  </a:lnTo>
                  <a:lnTo>
                    <a:pt x="205" y="214"/>
                  </a:lnTo>
                  <a:lnTo>
                    <a:pt x="206" y="214"/>
                  </a:lnTo>
                  <a:lnTo>
                    <a:pt x="208" y="216"/>
                  </a:lnTo>
                  <a:lnTo>
                    <a:pt x="208" y="217"/>
                  </a:lnTo>
                  <a:lnTo>
                    <a:pt x="209" y="217"/>
                  </a:lnTo>
                  <a:lnTo>
                    <a:pt x="209" y="218"/>
                  </a:lnTo>
                  <a:lnTo>
                    <a:pt x="209" y="219"/>
                  </a:lnTo>
                  <a:lnTo>
                    <a:pt x="208" y="220"/>
                  </a:lnTo>
                  <a:lnTo>
                    <a:pt x="206" y="220"/>
                  </a:lnTo>
                  <a:lnTo>
                    <a:pt x="206" y="219"/>
                  </a:lnTo>
                  <a:lnTo>
                    <a:pt x="208" y="219"/>
                  </a:lnTo>
                  <a:lnTo>
                    <a:pt x="208" y="220"/>
                  </a:lnTo>
                  <a:lnTo>
                    <a:pt x="208" y="219"/>
                  </a:lnTo>
                  <a:lnTo>
                    <a:pt x="206" y="219"/>
                  </a:lnTo>
                  <a:lnTo>
                    <a:pt x="205" y="219"/>
                  </a:lnTo>
                  <a:lnTo>
                    <a:pt x="206" y="218"/>
                  </a:lnTo>
                  <a:lnTo>
                    <a:pt x="205" y="218"/>
                  </a:lnTo>
                  <a:lnTo>
                    <a:pt x="205" y="219"/>
                  </a:lnTo>
                  <a:lnTo>
                    <a:pt x="204" y="219"/>
                  </a:lnTo>
                  <a:lnTo>
                    <a:pt x="203" y="219"/>
                  </a:lnTo>
                  <a:lnTo>
                    <a:pt x="203" y="220"/>
                  </a:lnTo>
                  <a:lnTo>
                    <a:pt x="203" y="219"/>
                  </a:lnTo>
                  <a:lnTo>
                    <a:pt x="203" y="220"/>
                  </a:lnTo>
                  <a:lnTo>
                    <a:pt x="202" y="220"/>
                  </a:lnTo>
                  <a:lnTo>
                    <a:pt x="201" y="220"/>
                  </a:lnTo>
                  <a:lnTo>
                    <a:pt x="200" y="221"/>
                  </a:lnTo>
                  <a:lnTo>
                    <a:pt x="200" y="222"/>
                  </a:lnTo>
                  <a:lnTo>
                    <a:pt x="199" y="222"/>
                  </a:lnTo>
                  <a:lnTo>
                    <a:pt x="199" y="224"/>
                  </a:lnTo>
                  <a:lnTo>
                    <a:pt x="200" y="224"/>
                  </a:lnTo>
                  <a:lnTo>
                    <a:pt x="200" y="225"/>
                  </a:lnTo>
                  <a:lnTo>
                    <a:pt x="199" y="225"/>
                  </a:lnTo>
                  <a:lnTo>
                    <a:pt x="199" y="226"/>
                  </a:lnTo>
                  <a:lnTo>
                    <a:pt x="197" y="226"/>
                  </a:lnTo>
                  <a:lnTo>
                    <a:pt x="196" y="226"/>
                  </a:lnTo>
                  <a:lnTo>
                    <a:pt x="196" y="227"/>
                  </a:lnTo>
                  <a:lnTo>
                    <a:pt x="195" y="229"/>
                  </a:lnTo>
                  <a:lnTo>
                    <a:pt x="195" y="230"/>
                  </a:lnTo>
                  <a:lnTo>
                    <a:pt x="194" y="230"/>
                  </a:lnTo>
                  <a:lnTo>
                    <a:pt x="194" y="232"/>
                  </a:lnTo>
                  <a:lnTo>
                    <a:pt x="194" y="233"/>
                  </a:lnTo>
                  <a:lnTo>
                    <a:pt x="193" y="233"/>
                  </a:lnTo>
                  <a:lnTo>
                    <a:pt x="192" y="233"/>
                  </a:lnTo>
                  <a:lnTo>
                    <a:pt x="192" y="234"/>
                  </a:lnTo>
                  <a:lnTo>
                    <a:pt x="192" y="235"/>
                  </a:lnTo>
                  <a:lnTo>
                    <a:pt x="192" y="234"/>
                  </a:lnTo>
                  <a:lnTo>
                    <a:pt x="191" y="234"/>
                  </a:lnTo>
                  <a:lnTo>
                    <a:pt x="189" y="234"/>
                  </a:lnTo>
                  <a:lnTo>
                    <a:pt x="187" y="233"/>
                  </a:lnTo>
                  <a:lnTo>
                    <a:pt x="186" y="232"/>
                  </a:lnTo>
                  <a:lnTo>
                    <a:pt x="186" y="230"/>
                  </a:lnTo>
                  <a:lnTo>
                    <a:pt x="185" y="230"/>
                  </a:lnTo>
                  <a:lnTo>
                    <a:pt x="185" y="229"/>
                  </a:lnTo>
                  <a:lnTo>
                    <a:pt x="186" y="229"/>
                  </a:lnTo>
                  <a:lnTo>
                    <a:pt x="185" y="229"/>
                  </a:lnTo>
                  <a:lnTo>
                    <a:pt x="185" y="228"/>
                  </a:lnTo>
                  <a:lnTo>
                    <a:pt x="184" y="228"/>
                  </a:lnTo>
                  <a:lnTo>
                    <a:pt x="183" y="228"/>
                  </a:lnTo>
                  <a:lnTo>
                    <a:pt x="183" y="227"/>
                  </a:lnTo>
                  <a:lnTo>
                    <a:pt x="182" y="226"/>
                  </a:lnTo>
                  <a:lnTo>
                    <a:pt x="182" y="227"/>
                  </a:lnTo>
                  <a:lnTo>
                    <a:pt x="182" y="226"/>
                  </a:lnTo>
                  <a:lnTo>
                    <a:pt x="182" y="225"/>
                  </a:lnTo>
                  <a:lnTo>
                    <a:pt x="183" y="225"/>
                  </a:lnTo>
                  <a:lnTo>
                    <a:pt x="183" y="224"/>
                  </a:lnTo>
                  <a:lnTo>
                    <a:pt x="182" y="224"/>
                  </a:lnTo>
                  <a:lnTo>
                    <a:pt x="182" y="222"/>
                  </a:lnTo>
                  <a:lnTo>
                    <a:pt x="183" y="222"/>
                  </a:lnTo>
                  <a:lnTo>
                    <a:pt x="182" y="221"/>
                  </a:lnTo>
                  <a:lnTo>
                    <a:pt x="183" y="221"/>
                  </a:lnTo>
                  <a:lnTo>
                    <a:pt x="183" y="220"/>
                  </a:lnTo>
                  <a:lnTo>
                    <a:pt x="182" y="220"/>
                  </a:lnTo>
                  <a:lnTo>
                    <a:pt x="182" y="219"/>
                  </a:lnTo>
                  <a:lnTo>
                    <a:pt x="184" y="218"/>
                  </a:lnTo>
                  <a:lnTo>
                    <a:pt x="185" y="217"/>
                  </a:lnTo>
                  <a:lnTo>
                    <a:pt x="185" y="216"/>
                  </a:lnTo>
                  <a:lnTo>
                    <a:pt x="186" y="216"/>
                  </a:lnTo>
                  <a:lnTo>
                    <a:pt x="186" y="214"/>
                  </a:lnTo>
                  <a:lnTo>
                    <a:pt x="186" y="213"/>
                  </a:lnTo>
                  <a:lnTo>
                    <a:pt x="186" y="212"/>
                  </a:lnTo>
                  <a:lnTo>
                    <a:pt x="185" y="211"/>
                  </a:lnTo>
                  <a:lnTo>
                    <a:pt x="185" y="212"/>
                  </a:lnTo>
                  <a:lnTo>
                    <a:pt x="184" y="212"/>
                  </a:lnTo>
                  <a:lnTo>
                    <a:pt x="184" y="211"/>
                  </a:lnTo>
                  <a:lnTo>
                    <a:pt x="184" y="212"/>
                  </a:lnTo>
                  <a:lnTo>
                    <a:pt x="183" y="212"/>
                  </a:lnTo>
                  <a:lnTo>
                    <a:pt x="182" y="212"/>
                  </a:lnTo>
                  <a:lnTo>
                    <a:pt x="182" y="213"/>
                  </a:lnTo>
                  <a:lnTo>
                    <a:pt x="180" y="213"/>
                  </a:lnTo>
                  <a:lnTo>
                    <a:pt x="180" y="212"/>
                  </a:lnTo>
                  <a:lnTo>
                    <a:pt x="179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7" y="211"/>
                  </a:lnTo>
                  <a:lnTo>
                    <a:pt x="176" y="210"/>
                  </a:lnTo>
                  <a:lnTo>
                    <a:pt x="174" y="210"/>
                  </a:lnTo>
                  <a:lnTo>
                    <a:pt x="174" y="211"/>
                  </a:lnTo>
                  <a:lnTo>
                    <a:pt x="172" y="211"/>
                  </a:lnTo>
                  <a:lnTo>
                    <a:pt x="172" y="210"/>
                  </a:lnTo>
                  <a:lnTo>
                    <a:pt x="172" y="211"/>
                  </a:lnTo>
                  <a:lnTo>
                    <a:pt x="172" y="210"/>
                  </a:lnTo>
                  <a:lnTo>
                    <a:pt x="172" y="211"/>
                  </a:lnTo>
                  <a:lnTo>
                    <a:pt x="171" y="211"/>
                  </a:lnTo>
                  <a:lnTo>
                    <a:pt x="170" y="211"/>
                  </a:lnTo>
                  <a:lnTo>
                    <a:pt x="169" y="211"/>
                  </a:lnTo>
                  <a:lnTo>
                    <a:pt x="168" y="211"/>
                  </a:lnTo>
                  <a:lnTo>
                    <a:pt x="169" y="211"/>
                  </a:lnTo>
                  <a:lnTo>
                    <a:pt x="169" y="212"/>
                  </a:lnTo>
                  <a:lnTo>
                    <a:pt x="168" y="212"/>
                  </a:lnTo>
                  <a:lnTo>
                    <a:pt x="168" y="213"/>
                  </a:lnTo>
                  <a:lnTo>
                    <a:pt x="168" y="212"/>
                  </a:lnTo>
                  <a:lnTo>
                    <a:pt x="168" y="213"/>
                  </a:lnTo>
                  <a:lnTo>
                    <a:pt x="167" y="213"/>
                  </a:lnTo>
                  <a:lnTo>
                    <a:pt x="166" y="213"/>
                  </a:lnTo>
                  <a:lnTo>
                    <a:pt x="164" y="213"/>
                  </a:lnTo>
                  <a:lnTo>
                    <a:pt x="164" y="214"/>
                  </a:lnTo>
                  <a:lnTo>
                    <a:pt x="164" y="213"/>
                  </a:lnTo>
                  <a:lnTo>
                    <a:pt x="166" y="213"/>
                  </a:lnTo>
                  <a:lnTo>
                    <a:pt x="166" y="214"/>
                  </a:lnTo>
                  <a:lnTo>
                    <a:pt x="164" y="214"/>
                  </a:lnTo>
                  <a:lnTo>
                    <a:pt x="164" y="216"/>
                  </a:lnTo>
                  <a:lnTo>
                    <a:pt x="163" y="216"/>
                  </a:lnTo>
                  <a:lnTo>
                    <a:pt x="162" y="216"/>
                  </a:lnTo>
                  <a:lnTo>
                    <a:pt x="162" y="217"/>
                  </a:lnTo>
                  <a:lnTo>
                    <a:pt x="162" y="216"/>
                  </a:lnTo>
                  <a:lnTo>
                    <a:pt x="161" y="216"/>
                  </a:lnTo>
                  <a:lnTo>
                    <a:pt x="161" y="214"/>
                  </a:lnTo>
                  <a:lnTo>
                    <a:pt x="160" y="216"/>
                  </a:lnTo>
                  <a:lnTo>
                    <a:pt x="159" y="216"/>
                  </a:lnTo>
                  <a:lnTo>
                    <a:pt x="159" y="217"/>
                  </a:lnTo>
                  <a:lnTo>
                    <a:pt x="158" y="217"/>
                  </a:lnTo>
                  <a:lnTo>
                    <a:pt x="158" y="216"/>
                  </a:lnTo>
                  <a:lnTo>
                    <a:pt x="157" y="216"/>
                  </a:lnTo>
                  <a:lnTo>
                    <a:pt x="157" y="217"/>
                  </a:lnTo>
                  <a:lnTo>
                    <a:pt x="155" y="218"/>
                  </a:lnTo>
                  <a:lnTo>
                    <a:pt x="154" y="218"/>
                  </a:lnTo>
                  <a:lnTo>
                    <a:pt x="154" y="219"/>
                  </a:lnTo>
                  <a:lnTo>
                    <a:pt x="154" y="218"/>
                  </a:lnTo>
                  <a:lnTo>
                    <a:pt x="155" y="218"/>
                  </a:lnTo>
                  <a:lnTo>
                    <a:pt x="154" y="218"/>
                  </a:lnTo>
                  <a:lnTo>
                    <a:pt x="154" y="217"/>
                  </a:lnTo>
                  <a:lnTo>
                    <a:pt x="154" y="218"/>
                  </a:lnTo>
                  <a:lnTo>
                    <a:pt x="153" y="218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20"/>
                  </a:lnTo>
                  <a:lnTo>
                    <a:pt x="151" y="219"/>
                  </a:lnTo>
                  <a:lnTo>
                    <a:pt x="152" y="219"/>
                  </a:lnTo>
                  <a:lnTo>
                    <a:pt x="152" y="218"/>
                  </a:lnTo>
                  <a:lnTo>
                    <a:pt x="152" y="219"/>
                  </a:lnTo>
                  <a:lnTo>
                    <a:pt x="152" y="218"/>
                  </a:lnTo>
                  <a:lnTo>
                    <a:pt x="153" y="218"/>
                  </a:lnTo>
                  <a:lnTo>
                    <a:pt x="152" y="218"/>
                  </a:lnTo>
                  <a:lnTo>
                    <a:pt x="152" y="217"/>
                  </a:lnTo>
                  <a:lnTo>
                    <a:pt x="152" y="218"/>
                  </a:lnTo>
                  <a:lnTo>
                    <a:pt x="151" y="218"/>
                  </a:lnTo>
                  <a:lnTo>
                    <a:pt x="149" y="219"/>
                  </a:lnTo>
                  <a:lnTo>
                    <a:pt x="147" y="219"/>
                  </a:lnTo>
                  <a:lnTo>
                    <a:pt x="146" y="219"/>
                  </a:lnTo>
                  <a:lnTo>
                    <a:pt x="147" y="220"/>
                  </a:lnTo>
                  <a:lnTo>
                    <a:pt x="146" y="220"/>
                  </a:lnTo>
                  <a:lnTo>
                    <a:pt x="145" y="220"/>
                  </a:lnTo>
                  <a:lnTo>
                    <a:pt x="144" y="220"/>
                  </a:lnTo>
                  <a:lnTo>
                    <a:pt x="144" y="221"/>
                  </a:lnTo>
                  <a:lnTo>
                    <a:pt x="144" y="220"/>
                  </a:lnTo>
                  <a:lnTo>
                    <a:pt x="143" y="220"/>
                  </a:lnTo>
                  <a:lnTo>
                    <a:pt x="143" y="219"/>
                  </a:lnTo>
                  <a:lnTo>
                    <a:pt x="143" y="218"/>
                  </a:lnTo>
                  <a:lnTo>
                    <a:pt x="142" y="218"/>
                  </a:lnTo>
                  <a:lnTo>
                    <a:pt x="141" y="218"/>
                  </a:lnTo>
                  <a:lnTo>
                    <a:pt x="138" y="220"/>
                  </a:lnTo>
                  <a:lnTo>
                    <a:pt x="140" y="220"/>
                  </a:lnTo>
                  <a:lnTo>
                    <a:pt x="140" y="221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5"/>
                  </a:lnTo>
                  <a:lnTo>
                    <a:pt x="137" y="225"/>
                  </a:lnTo>
                  <a:lnTo>
                    <a:pt x="137" y="226"/>
                  </a:lnTo>
                  <a:lnTo>
                    <a:pt x="137" y="227"/>
                  </a:lnTo>
                  <a:lnTo>
                    <a:pt x="138" y="227"/>
                  </a:lnTo>
                  <a:lnTo>
                    <a:pt x="137" y="227"/>
                  </a:lnTo>
                  <a:lnTo>
                    <a:pt x="137" y="228"/>
                  </a:lnTo>
                  <a:lnTo>
                    <a:pt x="136" y="228"/>
                  </a:lnTo>
                  <a:lnTo>
                    <a:pt x="136" y="227"/>
                  </a:lnTo>
                  <a:lnTo>
                    <a:pt x="137" y="227"/>
                  </a:lnTo>
                  <a:lnTo>
                    <a:pt x="136" y="226"/>
                  </a:lnTo>
                  <a:lnTo>
                    <a:pt x="135" y="226"/>
                  </a:lnTo>
                  <a:lnTo>
                    <a:pt x="135" y="225"/>
                  </a:lnTo>
                  <a:lnTo>
                    <a:pt x="134" y="225"/>
                  </a:lnTo>
                  <a:lnTo>
                    <a:pt x="133" y="225"/>
                  </a:lnTo>
                  <a:lnTo>
                    <a:pt x="132" y="225"/>
                  </a:lnTo>
                  <a:lnTo>
                    <a:pt x="133" y="225"/>
                  </a:lnTo>
                  <a:lnTo>
                    <a:pt x="133" y="224"/>
                  </a:lnTo>
                  <a:lnTo>
                    <a:pt x="132" y="224"/>
                  </a:lnTo>
                  <a:lnTo>
                    <a:pt x="130" y="224"/>
                  </a:lnTo>
                  <a:lnTo>
                    <a:pt x="129" y="224"/>
                  </a:lnTo>
                  <a:lnTo>
                    <a:pt x="129" y="225"/>
                  </a:lnTo>
                  <a:lnTo>
                    <a:pt x="128" y="225"/>
                  </a:lnTo>
                  <a:lnTo>
                    <a:pt x="128" y="224"/>
                  </a:lnTo>
                  <a:lnTo>
                    <a:pt x="127" y="224"/>
                  </a:lnTo>
                  <a:lnTo>
                    <a:pt x="127" y="225"/>
                  </a:lnTo>
                  <a:lnTo>
                    <a:pt x="126" y="225"/>
                  </a:lnTo>
                  <a:lnTo>
                    <a:pt x="127" y="225"/>
                  </a:lnTo>
                  <a:lnTo>
                    <a:pt x="127" y="224"/>
                  </a:lnTo>
                  <a:lnTo>
                    <a:pt x="126" y="224"/>
                  </a:lnTo>
                  <a:lnTo>
                    <a:pt x="126" y="225"/>
                  </a:lnTo>
                  <a:lnTo>
                    <a:pt x="125" y="225"/>
                  </a:lnTo>
                  <a:lnTo>
                    <a:pt x="125" y="226"/>
                  </a:lnTo>
                  <a:lnTo>
                    <a:pt x="124" y="226"/>
                  </a:lnTo>
                  <a:lnTo>
                    <a:pt x="124" y="225"/>
                  </a:lnTo>
                  <a:lnTo>
                    <a:pt x="124" y="226"/>
                  </a:lnTo>
                  <a:lnTo>
                    <a:pt x="122" y="226"/>
                  </a:lnTo>
                  <a:lnTo>
                    <a:pt x="122" y="225"/>
                  </a:lnTo>
                  <a:lnTo>
                    <a:pt x="122" y="224"/>
                  </a:lnTo>
                  <a:lnTo>
                    <a:pt x="121" y="224"/>
                  </a:lnTo>
                  <a:lnTo>
                    <a:pt x="120" y="224"/>
                  </a:lnTo>
                  <a:lnTo>
                    <a:pt x="120" y="225"/>
                  </a:lnTo>
                  <a:lnTo>
                    <a:pt x="119" y="225"/>
                  </a:lnTo>
                  <a:lnTo>
                    <a:pt x="119" y="226"/>
                  </a:lnTo>
                  <a:lnTo>
                    <a:pt x="119" y="225"/>
                  </a:lnTo>
                  <a:lnTo>
                    <a:pt x="119" y="224"/>
                  </a:lnTo>
                  <a:lnTo>
                    <a:pt x="119" y="222"/>
                  </a:lnTo>
                  <a:lnTo>
                    <a:pt x="118" y="222"/>
                  </a:lnTo>
                  <a:lnTo>
                    <a:pt x="119" y="222"/>
                  </a:lnTo>
                  <a:lnTo>
                    <a:pt x="119" y="221"/>
                  </a:lnTo>
                  <a:lnTo>
                    <a:pt x="119" y="220"/>
                  </a:lnTo>
                  <a:lnTo>
                    <a:pt x="119" y="219"/>
                  </a:lnTo>
                  <a:lnTo>
                    <a:pt x="119" y="218"/>
                  </a:lnTo>
                  <a:lnTo>
                    <a:pt x="120" y="218"/>
                  </a:lnTo>
                  <a:lnTo>
                    <a:pt x="121" y="218"/>
                  </a:lnTo>
                  <a:lnTo>
                    <a:pt x="120" y="217"/>
                  </a:lnTo>
                  <a:lnTo>
                    <a:pt x="119" y="217"/>
                  </a:lnTo>
                  <a:lnTo>
                    <a:pt x="120" y="217"/>
                  </a:lnTo>
                  <a:lnTo>
                    <a:pt x="121" y="217"/>
                  </a:lnTo>
                  <a:lnTo>
                    <a:pt x="122" y="217"/>
                  </a:lnTo>
                  <a:lnTo>
                    <a:pt x="122" y="218"/>
                  </a:lnTo>
                  <a:lnTo>
                    <a:pt x="124" y="218"/>
                  </a:lnTo>
                  <a:lnTo>
                    <a:pt x="124" y="217"/>
                  </a:lnTo>
                  <a:lnTo>
                    <a:pt x="122" y="217"/>
                  </a:lnTo>
                  <a:lnTo>
                    <a:pt x="124" y="217"/>
                  </a:lnTo>
                  <a:lnTo>
                    <a:pt x="125" y="217"/>
                  </a:lnTo>
                  <a:lnTo>
                    <a:pt x="124" y="217"/>
                  </a:lnTo>
                  <a:lnTo>
                    <a:pt x="124" y="218"/>
                  </a:lnTo>
                  <a:lnTo>
                    <a:pt x="125" y="218"/>
                  </a:lnTo>
                  <a:lnTo>
                    <a:pt x="125" y="217"/>
                  </a:lnTo>
                  <a:lnTo>
                    <a:pt x="126" y="217"/>
                  </a:lnTo>
                  <a:lnTo>
                    <a:pt x="127" y="217"/>
                  </a:lnTo>
                  <a:lnTo>
                    <a:pt x="127" y="216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2"/>
                  </a:lnTo>
                  <a:lnTo>
                    <a:pt x="130" y="212"/>
                  </a:lnTo>
                  <a:lnTo>
                    <a:pt x="132" y="212"/>
                  </a:lnTo>
                  <a:lnTo>
                    <a:pt x="133" y="212"/>
                  </a:lnTo>
                  <a:lnTo>
                    <a:pt x="133" y="211"/>
                  </a:lnTo>
                  <a:lnTo>
                    <a:pt x="134" y="211"/>
                  </a:lnTo>
                  <a:lnTo>
                    <a:pt x="134" y="210"/>
                  </a:lnTo>
                  <a:lnTo>
                    <a:pt x="135" y="210"/>
                  </a:lnTo>
                  <a:lnTo>
                    <a:pt x="135" y="209"/>
                  </a:lnTo>
                  <a:lnTo>
                    <a:pt x="136" y="209"/>
                  </a:lnTo>
                  <a:lnTo>
                    <a:pt x="136" y="208"/>
                  </a:lnTo>
                  <a:lnTo>
                    <a:pt x="137" y="208"/>
                  </a:lnTo>
                  <a:lnTo>
                    <a:pt x="137" y="207"/>
                  </a:lnTo>
                  <a:lnTo>
                    <a:pt x="138" y="205"/>
                  </a:lnTo>
                  <a:lnTo>
                    <a:pt x="140" y="205"/>
                  </a:lnTo>
                  <a:lnTo>
                    <a:pt x="141" y="205"/>
                  </a:lnTo>
                  <a:lnTo>
                    <a:pt x="141" y="204"/>
                  </a:lnTo>
                  <a:lnTo>
                    <a:pt x="142" y="204"/>
                  </a:lnTo>
                  <a:lnTo>
                    <a:pt x="141" y="203"/>
                  </a:lnTo>
                  <a:lnTo>
                    <a:pt x="142" y="203"/>
                  </a:lnTo>
                  <a:lnTo>
                    <a:pt x="143" y="202"/>
                  </a:lnTo>
                  <a:lnTo>
                    <a:pt x="144" y="201"/>
                  </a:lnTo>
                  <a:lnTo>
                    <a:pt x="145" y="201"/>
                  </a:lnTo>
                  <a:lnTo>
                    <a:pt x="145" y="200"/>
                  </a:lnTo>
                  <a:lnTo>
                    <a:pt x="145" y="199"/>
                  </a:lnTo>
                  <a:lnTo>
                    <a:pt x="145" y="197"/>
                  </a:lnTo>
                  <a:lnTo>
                    <a:pt x="146" y="197"/>
                  </a:lnTo>
                  <a:lnTo>
                    <a:pt x="147" y="197"/>
                  </a:lnTo>
                  <a:lnTo>
                    <a:pt x="149" y="196"/>
                  </a:lnTo>
                  <a:lnTo>
                    <a:pt x="150" y="196"/>
                  </a:lnTo>
                  <a:lnTo>
                    <a:pt x="151" y="196"/>
                  </a:lnTo>
                  <a:lnTo>
                    <a:pt x="151" y="195"/>
                  </a:lnTo>
                  <a:lnTo>
                    <a:pt x="152" y="195"/>
                  </a:lnTo>
                  <a:lnTo>
                    <a:pt x="153" y="196"/>
                  </a:lnTo>
                  <a:lnTo>
                    <a:pt x="153" y="195"/>
                  </a:lnTo>
                  <a:lnTo>
                    <a:pt x="154" y="195"/>
                  </a:lnTo>
                  <a:lnTo>
                    <a:pt x="153" y="196"/>
                  </a:lnTo>
                  <a:lnTo>
                    <a:pt x="154" y="196"/>
                  </a:lnTo>
                  <a:lnTo>
                    <a:pt x="154" y="195"/>
                  </a:lnTo>
                  <a:lnTo>
                    <a:pt x="155" y="195"/>
                  </a:lnTo>
                  <a:lnTo>
                    <a:pt x="155" y="196"/>
                  </a:lnTo>
                  <a:lnTo>
                    <a:pt x="154" y="196"/>
                  </a:lnTo>
                  <a:lnTo>
                    <a:pt x="154" y="197"/>
                  </a:lnTo>
                  <a:lnTo>
                    <a:pt x="155" y="197"/>
                  </a:lnTo>
                  <a:lnTo>
                    <a:pt x="157" y="197"/>
                  </a:lnTo>
                  <a:lnTo>
                    <a:pt x="158" y="196"/>
                  </a:lnTo>
                  <a:lnTo>
                    <a:pt x="159" y="196"/>
                  </a:lnTo>
                  <a:lnTo>
                    <a:pt x="160" y="196"/>
                  </a:lnTo>
                  <a:lnTo>
                    <a:pt x="161" y="197"/>
                  </a:lnTo>
                  <a:lnTo>
                    <a:pt x="164" y="196"/>
                  </a:lnTo>
                  <a:lnTo>
                    <a:pt x="166" y="196"/>
                  </a:lnTo>
                  <a:lnTo>
                    <a:pt x="168" y="196"/>
                  </a:lnTo>
                  <a:lnTo>
                    <a:pt x="169" y="196"/>
                  </a:lnTo>
                  <a:lnTo>
                    <a:pt x="170" y="195"/>
                  </a:lnTo>
                  <a:lnTo>
                    <a:pt x="171" y="195"/>
                  </a:lnTo>
                  <a:lnTo>
                    <a:pt x="172" y="194"/>
                  </a:lnTo>
                  <a:lnTo>
                    <a:pt x="174" y="194"/>
                  </a:lnTo>
                  <a:lnTo>
                    <a:pt x="175" y="194"/>
                  </a:lnTo>
                  <a:lnTo>
                    <a:pt x="176" y="194"/>
                  </a:lnTo>
                  <a:lnTo>
                    <a:pt x="177" y="194"/>
                  </a:lnTo>
                  <a:lnTo>
                    <a:pt x="178" y="194"/>
                  </a:lnTo>
                  <a:lnTo>
                    <a:pt x="179" y="194"/>
                  </a:lnTo>
                  <a:lnTo>
                    <a:pt x="180" y="194"/>
                  </a:lnTo>
                  <a:lnTo>
                    <a:pt x="180" y="193"/>
                  </a:lnTo>
                  <a:lnTo>
                    <a:pt x="182" y="193"/>
                  </a:lnTo>
                  <a:lnTo>
                    <a:pt x="183" y="193"/>
                  </a:lnTo>
                  <a:lnTo>
                    <a:pt x="183" y="192"/>
                  </a:lnTo>
                  <a:lnTo>
                    <a:pt x="184" y="192"/>
                  </a:lnTo>
                  <a:lnTo>
                    <a:pt x="184" y="193"/>
                  </a:lnTo>
                  <a:lnTo>
                    <a:pt x="185" y="193"/>
                  </a:lnTo>
                  <a:lnTo>
                    <a:pt x="185" y="194"/>
                  </a:lnTo>
                  <a:lnTo>
                    <a:pt x="184" y="194"/>
                  </a:lnTo>
                  <a:lnTo>
                    <a:pt x="184" y="195"/>
                  </a:lnTo>
                  <a:lnTo>
                    <a:pt x="183" y="196"/>
                  </a:lnTo>
                  <a:lnTo>
                    <a:pt x="184" y="196"/>
                  </a:lnTo>
                  <a:lnTo>
                    <a:pt x="184" y="195"/>
                  </a:lnTo>
                  <a:lnTo>
                    <a:pt x="184" y="196"/>
                  </a:lnTo>
                  <a:lnTo>
                    <a:pt x="185" y="196"/>
                  </a:lnTo>
                  <a:lnTo>
                    <a:pt x="185" y="197"/>
                  </a:lnTo>
                  <a:lnTo>
                    <a:pt x="186" y="197"/>
                  </a:lnTo>
                  <a:lnTo>
                    <a:pt x="185" y="196"/>
                  </a:lnTo>
                  <a:lnTo>
                    <a:pt x="186" y="196"/>
                  </a:lnTo>
                  <a:lnTo>
                    <a:pt x="186" y="195"/>
                  </a:lnTo>
                  <a:lnTo>
                    <a:pt x="187" y="195"/>
                  </a:lnTo>
                  <a:lnTo>
                    <a:pt x="187" y="196"/>
                  </a:lnTo>
                  <a:lnTo>
                    <a:pt x="188" y="196"/>
                  </a:lnTo>
                  <a:lnTo>
                    <a:pt x="188" y="197"/>
                  </a:lnTo>
                  <a:lnTo>
                    <a:pt x="189" y="197"/>
                  </a:lnTo>
                  <a:lnTo>
                    <a:pt x="189" y="196"/>
                  </a:lnTo>
                  <a:lnTo>
                    <a:pt x="191" y="196"/>
                  </a:lnTo>
                  <a:lnTo>
                    <a:pt x="189" y="196"/>
                  </a:lnTo>
                  <a:lnTo>
                    <a:pt x="189" y="197"/>
                  </a:lnTo>
                  <a:lnTo>
                    <a:pt x="191" y="197"/>
                  </a:lnTo>
                  <a:lnTo>
                    <a:pt x="192" y="197"/>
                  </a:lnTo>
                  <a:lnTo>
                    <a:pt x="192" y="196"/>
                  </a:lnTo>
                  <a:lnTo>
                    <a:pt x="191" y="196"/>
                  </a:lnTo>
                  <a:lnTo>
                    <a:pt x="192" y="195"/>
                  </a:lnTo>
                  <a:lnTo>
                    <a:pt x="192" y="196"/>
                  </a:lnTo>
                  <a:lnTo>
                    <a:pt x="193" y="196"/>
                  </a:lnTo>
                  <a:lnTo>
                    <a:pt x="192" y="196"/>
                  </a:lnTo>
                  <a:lnTo>
                    <a:pt x="192" y="195"/>
                  </a:lnTo>
                  <a:lnTo>
                    <a:pt x="193" y="195"/>
                  </a:lnTo>
                  <a:lnTo>
                    <a:pt x="193" y="196"/>
                  </a:lnTo>
                  <a:lnTo>
                    <a:pt x="193" y="195"/>
                  </a:lnTo>
                  <a:lnTo>
                    <a:pt x="193" y="194"/>
                  </a:lnTo>
                  <a:lnTo>
                    <a:pt x="193" y="195"/>
                  </a:lnTo>
                  <a:lnTo>
                    <a:pt x="194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5" y="193"/>
                  </a:lnTo>
                  <a:lnTo>
                    <a:pt x="194" y="193"/>
                  </a:lnTo>
                  <a:lnTo>
                    <a:pt x="195" y="193"/>
                  </a:lnTo>
                  <a:lnTo>
                    <a:pt x="195" y="192"/>
                  </a:lnTo>
                  <a:lnTo>
                    <a:pt x="195" y="193"/>
                  </a:lnTo>
                  <a:lnTo>
                    <a:pt x="196" y="193"/>
                  </a:lnTo>
                  <a:lnTo>
                    <a:pt x="196" y="194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6" y="192"/>
                  </a:lnTo>
                  <a:lnTo>
                    <a:pt x="196" y="191"/>
                  </a:lnTo>
                  <a:lnTo>
                    <a:pt x="195" y="191"/>
                  </a:lnTo>
                  <a:lnTo>
                    <a:pt x="195" y="190"/>
                  </a:lnTo>
                  <a:lnTo>
                    <a:pt x="195" y="188"/>
                  </a:lnTo>
                  <a:lnTo>
                    <a:pt x="194" y="188"/>
                  </a:lnTo>
                  <a:lnTo>
                    <a:pt x="195" y="188"/>
                  </a:lnTo>
                  <a:lnTo>
                    <a:pt x="195" y="187"/>
                  </a:lnTo>
                  <a:lnTo>
                    <a:pt x="195" y="186"/>
                  </a:lnTo>
                  <a:lnTo>
                    <a:pt x="196" y="186"/>
                  </a:lnTo>
                  <a:lnTo>
                    <a:pt x="196" y="185"/>
                  </a:lnTo>
                  <a:lnTo>
                    <a:pt x="197" y="184"/>
                  </a:lnTo>
                  <a:lnTo>
                    <a:pt x="197" y="183"/>
                  </a:lnTo>
                  <a:lnTo>
                    <a:pt x="199" y="183"/>
                  </a:lnTo>
                  <a:lnTo>
                    <a:pt x="200" y="182"/>
                  </a:lnTo>
                  <a:lnTo>
                    <a:pt x="201" y="182"/>
                  </a:lnTo>
                  <a:lnTo>
                    <a:pt x="201" y="180"/>
                  </a:lnTo>
                  <a:lnTo>
                    <a:pt x="202" y="179"/>
                  </a:lnTo>
                  <a:lnTo>
                    <a:pt x="204" y="176"/>
                  </a:lnTo>
                  <a:lnTo>
                    <a:pt x="205" y="175"/>
                  </a:lnTo>
                  <a:lnTo>
                    <a:pt x="206" y="171"/>
                  </a:lnTo>
                  <a:lnTo>
                    <a:pt x="206" y="170"/>
                  </a:lnTo>
                  <a:lnTo>
                    <a:pt x="206" y="169"/>
                  </a:lnTo>
                  <a:lnTo>
                    <a:pt x="206" y="168"/>
                  </a:lnTo>
                  <a:lnTo>
                    <a:pt x="205" y="168"/>
                  </a:lnTo>
                  <a:lnTo>
                    <a:pt x="206" y="167"/>
                  </a:lnTo>
                  <a:lnTo>
                    <a:pt x="205" y="167"/>
                  </a:lnTo>
                  <a:lnTo>
                    <a:pt x="205" y="166"/>
                  </a:lnTo>
                  <a:lnTo>
                    <a:pt x="205" y="165"/>
                  </a:lnTo>
                  <a:lnTo>
                    <a:pt x="206" y="165"/>
                  </a:lnTo>
                  <a:lnTo>
                    <a:pt x="206" y="163"/>
                  </a:lnTo>
                  <a:lnTo>
                    <a:pt x="205" y="163"/>
                  </a:lnTo>
                  <a:lnTo>
                    <a:pt x="206" y="162"/>
                  </a:lnTo>
                  <a:lnTo>
                    <a:pt x="208" y="162"/>
                  </a:lnTo>
                  <a:lnTo>
                    <a:pt x="209" y="161"/>
                  </a:lnTo>
                  <a:lnTo>
                    <a:pt x="209" y="162"/>
                  </a:lnTo>
                  <a:lnTo>
                    <a:pt x="211" y="161"/>
                  </a:lnTo>
                  <a:lnTo>
                    <a:pt x="211" y="160"/>
                  </a:lnTo>
                  <a:lnTo>
                    <a:pt x="212" y="160"/>
                  </a:lnTo>
                  <a:lnTo>
                    <a:pt x="214" y="159"/>
                  </a:lnTo>
                  <a:lnTo>
                    <a:pt x="216" y="160"/>
                  </a:lnTo>
                  <a:lnTo>
                    <a:pt x="216" y="161"/>
                  </a:lnTo>
                  <a:lnTo>
                    <a:pt x="214" y="161"/>
                  </a:lnTo>
                  <a:lnTo>
                    <a:pt x="213" y="161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3"/>
                  </a:lnTo>
                  <a:lnTo>
                    <a:pt x="213" y="163"/>
                  </a:lnTo>
                  <a:lnTo>
                    <a:pt x="212" y="163"/>
                  </a:lnTo>
                  <a:lnTo>
                    <a:pt x="211" y="165"/>
                  </a:lnTo>
                  <a:lnTo>
                    <a:pt x="211" y="166"/>
                  </a:lnTo>
                  <a:lnTo>
                    <a:pt x="210" y="166"/>
                  </a:lnTo>
                  <a:lnTo>
                    <a:pt x="209" y="166"/>
                  </a:lnTo>
                  <a:lnTo>
                    <a:pt x="210" y="165"/>
                  </a:lnTo>
                  <a:lnTo>
                    <a:pt x="209" y="165"/>
                  </a:lnTo>
                  <a:lnTo>
                    <a:pt x="209" y="166"/>
                  </a:lnTo>
                  <a:lnTo>
                    <a:pt x="209" y="167"/>
                  </a:lnTo>
                  <a:lnTo>
                    <a:pt x="208" y="167"/>
                  </a:lnTo>
                  <a:lnTo>
                    <a:pt x="208" y="168"/>
                  </a:lnTo>
                  <a:lnTo>
                    <a:pt x="209" y="168"/>
                  </a:lnTo>
                  <a:lnTo>
                    <a:pt x="210" y="168"/>
                  </a:lnTo>
                  <a:lnTo>
                    <a:pt x="211" y="167"/>
                  </a:lnTo>
                  <a:lnTo>
                    <a:pt x="211" y="168"/>
                  </a:lnTo>
                  <a:lnTo>
                    <a:pt x="211" y="169"/>
                  </a:lnTo>
                  <a:lnTo>
                    <a:pt x="211" y="170"/>
                  </a:lnTo>
                  <a:lnTo>
                    <a:pt x="210" y="171"/>
                  </a:lnTo>
                  <a:lnTo>
                    <a:pt x="210" y="172"/>
                  </a:lnTo>
                  <a:lnTo>
                    <a:pt x="211" y="172"/>
                  </a:lnTo>
                  <a:lnTo>
                    <a:pt x="211" y="174"/>
                  </a:lnTo>
                  <a:lnTo>
                    <a:pt x="212" y="174"/>
                  </a:lnTo>
                  <a:lnTo>
                    <a:pt x="213" y="174"/>
                  </a:lnTo>
                  <a:lnTo>
                    <a:pt x="214" y="174"/>
                  </a:lnTo>
                  <a:lnTo>
                    <a:pt x="216" y="174"/>
                  </a:lnTo>
                  <a:lnTo>
                    <a:pt x="216" y="172"/>
                  </a:lnTo>
                  <a:lnTo>
                    <a:pt x="217" y="172"/>
                  </a:lnTo>
                  <a:lnTo>
                    <a:pt x="217" y="171"/>
                  </a:lnTo>
                  <a:lnTo>
                    <a:pt x="217" y="170"/>
                  </a:lnTo>
                  <a:lnTo>
                    <a:pt x="218" y="170"/>
                  </a:lnTo>
                  <a:lnTo>
                    <a:pt x="219" y="170"/>
                  </a:lnTo>
                  <a:lnTo>
                    <a:pt x="220" y="169"/>
                  </a:lnTo>
                  <a:lnTo>
                    <a:pt x="222" y="169"/>
                  </a:lnTo>
                  <a:lnTo>
                    <a:pt x="224" y="168"/>
                  </a:lnTo>
                  <a:lnTo>
                    <a:pt x="225" y="167"/>
                  </a:lnTo>
                  <a:lnTo>
                    <a:pt x="226" y="167"/>
                  </a:lnTo>
                  <a:lnTo>
                    <a:pt x="227" y="166"/>
                  </a:lnTo>
                  <a:lnTo>
                    <a:pt x="227" y="167"/>
                  </a:lnTo>
                  <a:lnTo>
                    <a:pt x="228" y="166"/>
                  </a:lnTo>
                  <a:lnTo>
                    <a:pt x="229" y="166"/>
                  </a:lnTo>
                  <a:lnTo>
                    <a:pt x="230" y="165"/>
                  </a:lnTo>
                  <a:lnTo>
                    <a:pt x="231" y="163"/>
                  </a:lnTo>
                  <a:lnTo>
                    <a:pt x="234" y="162"/>
                  </a:lnTo>
                  <a:lnTo>
                    <a:pt x="234" y="161"/>
                  </a:lnTo>
                  <a:lnTo>
                    <a:pt x="234" y="160"/>
                  </a:lnTo>
                  <a:lnTo>
                    <a:pt x="235" y="160"/>
                  </a:lnTo>
                  <a:lnTo>
                    <a:pt x="236" y="159"/>
                  </a:lnTo>
                  <a:lnTo>
                    <a:pt x="236" y="158"/>
                  </a:lnTo>
                  <a:lnTo>
                    <a:pt x="237" y="155"/>
                  </a:lnTo>
                  <a:lnTo>
                    <a:pt x="237" y="154"/>
                  </a:lnTo>
                  <a:lnTo>
                    <a:pt x="238" y="153"/>
                  </a:lnTo>
                  <a:lnTo>
                    <a:pt x="239" y="153"/>
                  </a:lnTo>
                  <a:lnTo>
                    <a:pt x="241" y="151"/>
                  </a:lnTo>
                  <a:lnTo>
                    <a:pt x="242" y="151"/>
                  </a:lnTo>
                  <a:lnTo>
                    <a:pt x="243" y="151"/>
                  </a:lnTo>
                  <a:lnTo>
                    <a:pt x="244" y="151"/>
                  </a:lnTo>
                  <a:lnTo>
                    <a:pt x="244" y="150"/>
                  </a:lnTo>
                  <a:lnTo>
                    <a:pt x="246" y="147"/>
                  </a:lnTo>
                  <a:lnTo>
                    <a:pt x="247" y="143"/>
                  </a:lnTo>
                  <a:lnTo>
                    <a:pt x="247" y="142"/>
                  </a:lnTo>
                  <a:lnTo>
                    <a:pt x="247" y="141"/>
                  </a:lnTo>
                  <a:lnTo>
                    <a:pt x="248" y="138"/>
                  </a:lnTo>
                  <a:lnTo>
                    <a:pt x="250" y="137"/>
                  </a:lnTo>
                  <a:lnTo>
                    <a:pt x="251" y="136"/>
                  </a:lnTo>
                  <a:lnTo>
                    <a:pt x="252" y="135"/>
                  </a:lnTo>
                  <a:lnTo>
                    <a:pt x="252" y="133"/>
                  </a:lnTo>
                  <a:lnTo>
                    <a:pt x="253" y="130"/>
                  </a:lnTo>
                  <a:lnTo>
                    <a:pt x="253" y="129"/>
                  </a:lnTo>
                  <a:lnTo>
                    <a:pt x="253" y="128"/>
                  </a:lnTo>
                  <a:lnTo>
                    <a:pt x="253" y="127"/>
                  </a:lnTo>
                  <a:lnTo>
                    <a:pt x="253" y="126"/>
                  </a:lnTo>
                  <a:lnTo>
                    <a:pt x="254" y="126"/>
                  </a:lnTo>
                  <a:lnTo>
                    <a:pt x="255" y="125"/>
                  </a:lnTo>
                  <a:lnTo>
                    <a:pt x="255" y="124"/>
                  </a:lnTo>
                  <a:lnTo>
                    <a:pt x="255" y="121"/>
                  </a:lnTo>
                  <a:lnTo>
                    <a:pt x="255" y="118"/>
                  </a:lnTo>
                  <a:lnTo>
                    <a:pt x="255" y="117"/>
                  </a:lnTo>
                  <a:lnTo>
                    <a:pt x="255" y="116"/>
                  </a:lnTo>
                  <a:lnTo>
                    <a:pt x="255" y="115"/>
                  </a:lnTo>
                  <a:lnTo>
                    <a:pt x="254" y="115"/>
                  </a:lnTo>
                  <a:lnTo>
                    <a:pt x="254" y="113"/>
                  </a:lnTo>
                  <a:lnTo>
                    <a:pt x="253" y="115"/>
                  </a:lnTo>
                  <a:lnTo>
                    <a:pt x="252" y="115"/>
                  </a:lnTo>
                  <a:lnTo>
                    <a:pt x="251" y="115"/>
                  </a:lnTo>
                  <a:lnTo>
                    <a:pt x="251" y="113"/>
                  </a:lnTo>
                  <a:lnTo>
                    <a:pt x="251" y="112"/>
                  </a:lnTo>
                  <a:lnTo>
                    <a:pt x="252" y="112"/>
                  </a:lnTo>
                  <a:lnTo>
                    <a:pt x="253" y="112"/>
                  </a:lnTo>
                  <a:lnTo>
                    <a:pt x="253" y="111"/>
                  </a:lnTo>
                  <a:lnTo>
                    <a:pt x="254" y="110"/>
                  </a:lnTo>
                  <a:lnTo>
                    <a:pt x="255" y="109"/>
                  </a:lnTo>
                  <a:lnTo>
                    <a:pt x="254" y="108"/>
                  </a:lnTo>
                  <a:lnTo>
                    <a:pt x="255" y="108"/>
                  </a:lnTo>
                  <a:lnTo>
                    <a:pt x="255" y="105"/>
                  </a:lnTo>
                  <a:lnTo>
                    <a:pt x="255" y="104"/>
                  </a:lnTo>
                  <a:lnTo>
                    <a:pt x="254" y="104"/>
                  </a:lnTo>
                  <a:lnTo>
                    <a:pt x="254" y="103"/>
                  </a:lnTo>
                  <a:lnTo>
                    <a:pt x="254" y="102"/>
                  </a:lnTo>
                  <a:lnTo>
                    <a:pt x="254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4" y="100"/>
                  </a:lnTo>
                  <a:lnTo>
                    <a:pt x="254" y="99"/>
                  </a:lnTo>
                  <a:lnTo>
                    <a:pt x="254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8"/>
                  </a:lnTo>
                  <a:lnTo>
                    <a:pt x="256" y="98"/>
                  </a:lnTo>
                  <a:lnTo>
                    <a:pt x="258" y="98"/>
                  </a:lnTo>
                  <a:lnTo>
                    <a:pt x="258" y="96"/>
                  </a:lnTo>
                  <a:lnTo>
                    <a:pt x="259" y="96"/>
                  </a:lnTo>
                  <a:lnTo>
                    <a:pt x="259" y="95"/>
                  </a:lnTo>
                  <a:lnTo>
                    <a:pt x="260" y="94"/>
                  </a:lnTo>
                  <a:lnTo>
                    <a:pt x="260" y="93"/>
                  </a:lnTo>
                  <a:lnTo>
                    <a:pt x="260" y="92"/>
                  </a:lnTo>
                  <a:lnTo>
                    <a:pt x="260" y="93"/>
                  </a:lnTo>
                  <a:lnTo>
                    <a:pt x="261" y="93"/>
                  </a:lnTo>
                  <a:lnTo>
                    <a:pt x="261" y="92"/>
                  </a:lnTo>
                  <a:lnTo>
                    <a:pt x="260" y="92"/>
                  </a:lnTo>
                  <a:lnTo>
                    <a:pt x="261" y="92"/>
                  </a:lnTo>
                  <a:lnTo>
                    <a:pt x="260" y="92"/>
                  </a:lnTo>
                  <a:lnTo>
                    <a:pt x="260" y="91"/>
                  </a:lnTo>
                  <a:lnTo>
                    <a:pt x="259" y="90"/>
                  </a:lnTo>
                  <a:lnTo>
                    <a:pt x="260" y="90"/>
                  </a:lnTo>
                  <a:lnTo>
                    <a:pt x="260" y="88"/>
                  </a:lnTo>
                  <a:lnTo>
                    <a:pt x="260" y="87"/>
                  </a:lnTo>
                  <a:lnTo>
                    <a:pt x="261" y="87"/>
                  </a:lnTo>
                  <a:lnTo>
                    <a:pt x="261" y="88"/>
                  </a:lnTo>
                  <a:lnTo>
                    <a:pt x="262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4" y="90"/>
                  </a:lnTo>
                  <a:lnTo>
                    <a:pt x="264" y="91"/>
                  </a:lnTo>
                  <a:lnTo>
                    <a:pt x="264" y="92"/>
                  </a:lnTo>
                  <a:lnTo>
                    <a:pt x="264" y="94"/>
                  </a:lnTo>
                  <a:lnTo>
                    <a:pt x="265" y="95"/>
                  </a:lnTo>
                  <a:lnTo>
                    <a:pt x="267" y="95"/>
                  </a:lnTo>
                  <a:lnTo>
                    <a:pt x="268" y="95"/>
                  </a:lnTo>
                  <a:lnTo>
                    <a:pt x="268" y="94"/>
                  </a:lnTo>
                  <a:lnTo>
                    <a:pt x="268" y="93"/>
                  </a:lnTo>
                  <a:lnTo>
                    <a:pt x="268" y="92"/>
                  </a:lnTo>
                  <a:lnTo>
                    <a:pt x="269" y="93"/>
                  </a:lnTo>
                  <a:lnTo>
                    <a:pt x="269" y="94"/>
                  </a:lnTo>
                  <a:lnTo>
                    <a:pt x="270" y="94"/>
                  </a:lnTo>
                  <a:lnTo>
                    <a:pt x="271" y="94"/>
                  </a:lnTo>
                  <a:lnTo>
                    <a:pt x="271" y="95"/>
                  </a:lnTo>
                  <a:lnTo>
                    <a:pt x="272" y="95"/>
                  </a:lnTo>
                  <a:lnTo>
                    <a:pt x="272" y="94"/>
                  </a:lnTo>
                  <a:lnTo>
                    <a:pt x="273" y="93"/>
                  </a:lnTo>
                  <a:lnTo>
                    <a:pt x="273" y="92"/>
                  </a:lnTo>
                  <a:lnTo>
                    <a:pt x="273" y="91"/>
                  </a:lnTo>
                  <a:lnTo>
                    <a:pt x="273" y="90"/>
                  </a:lnTo>
                  <a:lnTo>
                    <a:pt x="273" y="88"/>
                  </a:lnTo>
                  <a:lnTo>
                    <a:pt x="273" y="87"/>
                  </a:lnTo>
                  <a:lnTo>
                    <a:pt x="272" y="87"/>
                  </a:lnTo>
                  <a:lnTo>
                    <a:pt x="271" y="88"/>
                  </a:lnTo>
                  <a:lnTo>
                    <a:pt x="270" y="88"/>
                  </a:lnTo>
                  <a:lnTo>
                    <a:pt x="269" y="88"/>
                  </a:lnTo>
                  <a:lnTo>
                    <a:pt x="268" y="90"/>
                  </a:lnTo>
                  <a:lnTo>
                    <a:pt x="267" y="90"/>
                  </a:lnTo>
                  <a:lnTo>
                    <a:pt x="267" y="88"/>
                  </a:lnTo>
                  <a:lnTo>
                    <a:pt x="267" y="87"/>
                  </a:lnTo>
                  <a:lnTo>
                    <a:pt x="267" y="86"/>
                  </a:lnTo>
                  <a:lnTo>
                    <a:pt x="267" y="85"/>
                  </a:lnTo>
                  <a:lnTo>
                    <a:pt x="268" y="84"/>
                  </a:lnTo>
                  <a:lnTo>
                    <a:pt x="268" y="83"/>
                  </a:lnTo>
                  <a:lnTo>
                    <a:pt x="269" y="83"/>
                  </a:lnTo>
                  <a:lnTo>
                    <a:pt x="268" y="82"/>
                  </a:lnTo>
                  <a:lnTo>
                    <a:pt x="269" y="82"/>
                  </a:lnTo>
                  <a:lnTo>
                    <a:pt x="269" y="83"/>
                  </a:lnTo>
                  <a:lnTo>
                    <a:pt x="270" y="83"/>
                  </a:lnTo>
                  <a:lnTo>
                    <a:pt x="271" y="83"/>
                  </a:lnTo>
                  <a:lnTo>
                    <a:pt x="272" y="84"/>
                  </a:lnTo>
                  <a:lnTo>
                    <a:pt x="272" y="85"/>
                  </a:lnTo>
                  <a:lnTo>
                    <a:pt x="273" y="85"/>
                  </a:lnTo>
                  <a:close/>
                  <a:moveTo>
                    <a:pt x="247" y="71"/>
                  </a:moveTo>
                  <a:lnTo>
                    <a:pt x="246" y="71"/>
                  </a:lnTo>
                  <a:lnTo>
                    <a:pt x="246" y="70"/>
                  </a:lnTo>
                  <a:lnTo>
                    <a:pt x="246" y="69"/>
                  </a:lnTo>
                  <a:lnTo>
                    <a:pt x="246" y="68"/>
                  </a:lnTo>
                  <a:lnTo>
                    <a:pt x="247" y="68"/>
                  </a:lnTo>
                  <a:lnTo>
                    <a:pt x="248" y="68"/>
                  </a:lnTo>
                  <a:lnTo>
                    <a:pt x="247" y="69"/>
                  </a:lnTo>
                  <a:lnTo>
                    <a:pt x="247" y="70"/>
                  </a:lnTo>
                  <a:lnTo>
                    <a:pt x="247" y="71"/>
                  </a:lnTo>
                  <a:close/>
                  <a:moveTo>
                    <a:pt x="347" y="41"/>
                  </a:moveTo>
                  <a:lnTo>
                    <a:pt x="348" y="41"/>
                  </a:lnTo>
                  <a:lnTo>
                    <a:pt x="347" y="42"/>
                  </a:lnTo>
                  <a:lnTo>
                    <a:pt x="346" y="43"/>
                  </a:lnTo>
                  <a:lnTo>
                    <a:pt x="346" y="42"/>
                  </a:lnTo>
                  <a:lnTo>
                    <a:pt x="346" y="41"/>
                  </a:lnTo>
                  <a:lnTo>
                    <a:pt x="347" y="41"/>
                  </a:lnTo>
                  <a:close/>
                  <a:moveTo>
                    <a:pt x="334" y="42"/>
                  </a:moveTo>
                  <a:lnTo>
                    <a:pt x="334" y="41"/>
                  </a:lnTo>
                  <a:lnTo>
                    <a:pt x="335" y="41"/>
                  </a:lnTo>
                  <a:lnTo>
                    <a:pt x="332" y="40"/>
                  </a:lnTo>
                  <a:lnTo>
                    <a:pt x="334" y="40"/>
                  </a:lnTo>
                  <a:lnTo>
                    <a:pt x="335" y="41"/>
                  </a:lnTo>
                  <a:lnTo>
                    <a:pt x="334" y="41"/>
                  </a:lnTo>
                  <a:lnTo>
                    <a:pt x="334" y="42"/>
                  </a:lnTo>
                  <a:close/>
                  <a:moveTo>
                    <a:pt x="357" y="34"/>
                  </a:moveTo>
                  <a:lnTo>
                    <a:pt x="357" y="35"/>
                  </a:lnTo>
                  <a:lnTo>
                    <a:pt x="359" y="35"/>
                  </a:lnTo>
                  <a:lnTo>
                    <a:pt x="359" y="36"/>
                  </a:lnTo>
                  <a:lnTo>
                    <a:pt x="357" y="36"/>
                  </a:lnTo>
                  <a:lnTo>
                    <a:pt x="356" y="36"/>
                  </a:lnTo>
                  <a:lnTo>
                    <a:pt x="355" y="37"/>
                  </a:lnTo>
                  <a:lnTo>
                    <a:pt x="354" y="37"/>
                  </a:lnTo>
                  <a:lnTo>
                    <a:pt x="353" y="37"/>
                  </a:lnTo>
                  <a:lnTo>
                    <a:pt x="353" y="36"/>
                  </a:lnTo>
                  <a:lnTo>
                    <a:pt x="354" y="36"/>
                  </a:lnTo>
                  <a:lnTo>
                    <a:pt x="353" y="36"/>
                  </a:lnTo>
                  <a:lnTo>
                    <a:pt x="353" y="35"/>
                  </a:lnTo>
                  <a:lnTo>
                    <a:pt x="354" y="35"/>
                  </a:lnTo>
                  <a:lnTo>
                    <a:pt x="356" y="34"/>
                  </a:lnTo>
                  <a:lnTo>
                    <a:pt x="357" y="34"/>
                  </a:lnTo>
                  <a:close/>
                  <a:moveTo>
                    <a:pt x="314" y="28"/>
                  </a:moveTo>
                  <a:lnTo>
                    <a:pt x="313" y="28"/>
                  </a:lnTo>
                  <a:lnTo>
                    <a:pt x="312" y="28"/>
                  </a:lnTo>
                  <a:lnTo>
                    <a:pt x="313" y="28"/>
                  </a:lnTo>
                  <a:lnTo>
                    <a:pt x="314" y="28"/>
                  </a:lnTo>
                  <a:close/>
                  <a:moveTo>
                    <a:pt x="349" y="23"/>
                  </a:moveTo>
                  <a:lnTo>
                    <a:pt x="352" y="23"/>
                  </a:lnTo>
                  <a:lnTo>
                    <a:pt x="353" y="23"/>
                  </a:lnTo>
                  <a:lnTo>
                    <a:pt x="353" y="24"/>
                  </a:lnTo>
                  <a:lnTo>
                    <a:pt x="352" y="24"/>
                  </a:lnTo>
                  <a:lnTo>
                    <a:pt x="351" y="24"/>
                  </a:lnTo>
                  <a:lnTo>
                    <a:pt x="349" y="25"/>
                  </a:lnTo>
                  <a:lnTo>
                    <a:pt x="349" y="26"/>
                  </a:lnTo>
                  <a:lnTo>
                    <a:pt x="348" y="26"/>
                  </a:lnTo>
                  <a:lnTo>
                    <a:pt x="347" y="26"/>
                  </a:lnTo>
                  <a:lnTo>
                    <a:pt x="346" y="26"/>
                  </a:lnTo>
                  <a:lnTo>
                    <a:pt x="346" y="27"/>
                  </a:lnTo>
                  <a:lnTo>
                    <a:pt x="345" y="27"/>
                  </a:lnTo>
                  <a:lnTo>
                    <a:pt x="345" y="28"/>
                  </a:lnTo>
                  <a:lnTo>
                    <a:pt x="344" y="29"/>
                  </a:lnTo>
                  <a:lnTo>
                    <a:pt x="343" y="29"/>
                  </a:lnTo>
                  <a:lnTo>
                    <a:pt x="343" y="31"/>
                  </a:lnTo>
                  <a:lnTo>
                    <a:pt x="343" y="32"/>
                  </a:lnTo>
                  <a:lnTo>
                    <a:pt x="343" y="31"/>
                  </a:lnTo>
                  <a:lnTo>
                    <a:pt x="342" y="32"/>
                  </a:lnTo>
                  <a:lnTo>
                    <a:pt x="342" y="33"/>
                  </a:lnTo>
                  <a:lnTo>
                    <a:pt x="340" y="33"/>
                  </a:lnTo>
                  <a:lnTo>
                    <a:pt x="340" y="34"/>
                  </a:lnTo>
                  <a:lnTo>
                    <a:pt x="339" y="34"/>
                  </a:lnTo>
                  <a:lnTo>
                    <a:pt x="338" y="34"/>
                  </a:lnTo>
                  <a:lnTo>
                    <a:pt x="338" y="35"/>
                  </a:lnTo>
                  <a:lnTo>
                    <a:pt x="338" y="37"/>
                  </a:lnTo>
                  <a:lnTo>
                    <a:pt x="338" y="38"/>
                  </a:lnTo>
                  <a:lnTo>
                    <a:pt x="337" y="38"/>
                  </a:lnTo>
                  <a:lnTo>
                    <a:pt x="338" y="37"/>
                  </a:lnTo>
                  <a:lnTo>
                    <a:pt x="337" y="37"/>
                  </a:lnTo>
                  <a:lnTo>
                    <a:pt x="338" y="37"/>
                  </a:lnTo>
                  <a:lnTo>
                    <a:pt x="337" y="37"/>
                  </a:lnTo>
                  <a:lnTo>
                    <a:pt x="336" y="37"/>
                  </a:lnTo>
                  <a:lnTo>
                    <a:pt x="336" y="36"/>
                  </a:lnTo>
                  <a:lnTo>
                    <a:pt x="336" y="35"/>
                  </a:lnTo>
                  <a:lnTo>
                    <a:pt x="337" y="34"/>
                  </a:lnTo>
                  <a:lnTo>
                    <a:pt x="337" y="33"/>
                  </a:lnTo>
                  <a:lnTo>
                    <a:pt x="338" y="33"/>
                  </a:lnTo>
                  <a:lnTo>
                    <a:pt x="339" y="32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29"/>
                  </a:lnTo>
                  <a:lnTo>
                    <a:pt x="342" y="28"/>
                  </a:lnTo>
                  <a:lnTo>
                    <a:pt x="343" y="27"/>
                  </a:lnTo>
                  <a:lnTo>
                    <a:pt x="343" y="26"/>
                  </a:lnTo>
                  <a:lnTo>
                    <a:pt x="344" y="26"/>
                  </a:lnTo>
                  <a:lnTo>
                    <a:pt x="344" y="25"/>
                  </a:lnTo>
                  <a:lnTo>
                    <a:pt x="345" y="25"/>
                  </a:lnTo>
                  <a:lnTo>
                    <a:pt x="345" y="24"/>
                  </a:lnTo>
                  <a:lnTo>
                    <a:pt x="345" y="23"/>
                  </a:lnTo>
                  <a:lnTo>
                    <a:pt x="346" y="21"/>
                  </a:lnTo>
                  <a:lnTo>
                    <a:pt x="347" y="21"/>
                  </a:lnTo>
                  <a:lnTo>
                    <a:pt x="348" y="21"/>
                  </a:lnTo>
                  <a:lnTo>
                    <a:pt x="348" y="23"/>
                  </a:lnTo>
                  <a:lnTo>
                    <a:pt x="349" y="23"/>
                  </a:lnTo>
                  <a:close/>
                  <a:moveTo>
                    <a:pt x="273" y="9"/>
                  </a:moveTo>
                  <a:lnTo>
                    <a:pt x="272" y="8"/>
                  </a:lnTo>
                  <a:lnTo>
                    <a:pt x="271" y="7"/>
                  </a:lnTo>
                  <a:lnTo>
                    <a:pt x="272" y="7"/>
                  </a:lnTo>
                  <a:lnTo>
                    <a:pt x="271" y="7"/>
                  </a:lnTo>
                  <a:lnTo>
                    <a:pt x="272" y="6"/>
                  </a:lnTo>
                  <a:lnTo>
                    <a:pt x="273" y="6"/>
                  </a:lnTo>
                  <a:lnTo>
                    <a:pt x="275" y="7"/>
                  </a:lnTo>
                  <a:lnTo>
                    <a:pt x="275" y="8"/>
                  </a:lnTo>
                  <a:lnTo>
                    <a:pt x="273" y="9"/>
                  </a:lnTo>
                  <a:close/>
                  <a:moveTo>
                    <a:pt x="270" y="1"/>
                  </a:moveTo>
                  <a:lnTo>
                    <a:pt x="271" y="1"/>
                  </a:lnTo>
                  <a:lnTo>
                    <a:pt x="271" y="2"/>
                  </a:lnTo>
                  <a:lnTo>
                    <a:pt x="271" y="3"/>
                  </a:lnTo>
                  <a:lnTo>
                    <a:pt x="270" y="4"/>
                  </a:lnTo>
                  <a:lnTo>
                    <a:pt x="270" y="6"/>
                  </a:lnTo>
                  <a:lnTo>
                    <a:pt x="270" y="4"/>
                  </a:lnTo>
                  <a:lnTo>
                    <a:pt x="270" y="3"/>
                  </a:lnTo>
                  <a:lnTo>
                    <a:pt x="270" y="2"/>
                  </a:lnTo>
                  <a:lnTo>
                    <a:pt x="270" y="1"/>
                  </a:lnTo>
                  <a:lnTo>
                    <a:pt x="269" y="1"/>
                  </a:lnTo>
                  <a:lnTo>
                    <a:pt x="270" y="1"/>
                  </a:lnTo>
                  <a:close/>
                  <a:moveTo>
                    <a:pt x="285" y="1"/>
                  </a:moveTo>
                  <a:lnTo>
                    <a:pt x="286" y="2"/>
                  </a:lnTo>
                  <a:lnTo>
                    <a:pt x="286" y="3"/>
                  </a:lnTo>
                  <a:lnTo>
                    <a:pt x="287" y="3"/>
                  </a:lnTo>
                  <a:lnTo>
                    <a:pt x="288" y="4"/>
                  </a:lnTo>
                  <a:lnTo>
                    <a:pt x="293" y="10"/>
                  </a:lnTo>
                  <a:lnTo>
                    <a:pt x="294" y="12"/>
                  </a:lnTo>
                  <a:lnTo>
                    <a:pt x="294" y="13"/>
                  </a:lnTo>
                  <a:lnTo>
                    <a:pt x="295" y="13"/>
                  </a:lnTo>
                  <a:lnTo>
                    <a:pt x="295" y="15"/>
                  </a:lnTo>
                  <a:lnTo>
                    <a:pt x="298" y="18"/>
                  </a:lnTo>
                  <a:lnTo>
                    <a:pt x="300" y="19"/>
                  </a:lnTo>
                  <a:lnTo>
                    <a:pt x="301" y="20"/>
                  </a:lnTo>
                  <a:lnTo>
                    <a:pt x="302" y="21"/>
                  </a:lnTo>
                  <a:lnTo>
                    <a:pt x="303" y="23"/>
                  </a:lnTo>
                  <a:lnTo>
                    <a:pt x="304" y="23"/>
                  </a:lnTo>
                  <a:lnTo>
                    <a:pt x="304" y="24"/>
                  </a:lnTo>
                  <a:lnTo>
                    <a:pt x="305" y="24"/>
                  </a:lnTo>
                  <a:lnTo>
                    <a:pt x="305" y="25"/>
                  </a:lnTo>
                  <a:lnTo>
                    <a:pt x="307" y="26"/>
                  </a:lnTo>
                  <a:lnTo>
                    <a:pt x="311" y="27"/>
                  </a:lnTo>
                  <a:lnTo>
                    <a:pt x="311" y="28"/>
                  </a:lnTo>
                  <a:lnTo>
                    <a:pt x="310" y="27"/>
                  </a:lnTo>
                  <a:lnTo>
                    <a:pt x="310" y="28"/>
                  </a:lnTo>
                  <a:lnTo>
                    <a:pt x="311" y="29"/>
                  </a:lnTo>
                  <a:lnTo>
                    <a:pt x="313" y="29"/>
                  </a:lnTo>
                  <a:lnTo>
                    <a:pt x="314" y="29"/>
                  </a:lnTo>
                  <a:lnTo>
                    <a:pt x="314" y="28"/>
                  </a:lnTo>
                  <a:lnTo>
                    <a:pt x="317" y="29"/>
                  </a:lnTo>
                  <a:lnTo>
                    <a:pt x="317" y="31"/>
                  </a:lnTo>
                  <a:lnTo>
                    <a:pt x="317" y="32"/>
                  </a:lnTo>
                  <a:lnTo>
                    <a:pt x="317" y="31"/>
                  </a:lnTo>
                  <a:lnTo>
                    <a:pt x="318" y="31"/>
                  </a:lnTo>
                  <a:lnTo>
                    <a:pt x="318" y="29"/>
                  </a:lnTo>
                  <a:lnTo>
                    <a:pt x="319" y="29"/>
                  </a:lnTo>
                  <a:lnTo>
                    <a:pt x="319" y="31"/>
                  </a:lnTo>
                  <a:lnTo>
                    <a:pt x="319" y="32"/>
                  </a:lnTo>
                  <a:lnTo>
                    <a:pt x="320" y="32"/>
                  </a:lnTo>
                  <a:lnTo>
                    <a:pt x="320" y="33"/>
                  </a:lnTo>
                  <a:lnTo>
                    <a:pt x="321" y="33"/>
                  </a:lnTo>
                  <a:lnTo>
                    <a:pt x="323" y="33"/>
                  </a:lnTo>
                  <a:lnTo>
                    <a:pt x="326" y="33"/>
                  </a:lnTo>
                  <a:lnTo>
                    <a:pt x="327" y="33"/>
                  </a:lnTo>
                  <a:lnTo>
                    <a:pt x="329" y="31"/>
                  </a:lnTo>
                  <a:lnTo>
                    <a:pt x="330" y="29"/>
                  </a:lnTo>
                  <a:lnTo>
                    <a:pt x="331" y="28"/>
                  </a:lnTo>
                  <a:lnTo>
                    <a:pt x="332" y="27"/>
                  </a:lnTo>
                  <a:lnTo>
                    <a:pt x="334" y="26"/>
                  </a:lnTo>
                  <a:lnTo>
                    <a:pt x="334" y="25"/>
                  </a:lnTo>
                  <a:lnTo>
                    <a:pt x="335" y="25"/>
                  </a:lnTo>
                  <a:lnTo>
                    <a:pt x="335" y="26"/>
                  </a:lnTo>
                  <a:lnTo>
                    <a:pt x="335" y="27"/>
                  </a:lnTo>
                  <a:lnTo>
                    <a:pt x="334" y="28"/>
                  </a:lnTo>
                  <a:lnTo>
                    <a:pt x="334" y="29"/>
                  </a:lnTo>
                  <a:lnTo>
                    <a:pt x="334" y="31"/>
                  </a:lnTo>
                  <a:lnTo>
                    <a:pt x="332" y="32"/>
                  </a:lnTo>
                  <a:lnTo>
                    <a:pt x="331" y="33"/>
                  </a:lnTo>
                  <a:lnTo>
                    <a:pt x="331" y="34"/>
                  </a:lnTo>
                  <a:lnTo>
                    <a:pt x="331" y="35"/>
                  </a:lnTo>
                  <a:lnTo>
                    <a:pt x="331" y="36"/>
                  </a:lnTo>
                  <a:lnTo>
                    <a:pt x="330" y="36"/>
                  </a:lnTo>
                  <a:lnTo>
                    <a:pt x="331" y="38"/>
                  </a:lnTo>
                  <a:lnTo>
                    <a:pt x="332" y="40"/>
                  </a:lnTo>
                  <a:lnTo>
                    <a:pt x="332" y="41"/>
                  </a:lnTo>
                  <a:lnTo>
                    <a:pt x="334" y="41"/>
                  </a:lnTo>
                  <a:lnTo>
                    <a:pt x="334" y="42"/>
                  </a:lnTo>
                  <a:lnTo>
                    <a:pt x="334" y="44"/>
                  </a:lnTo>
                  <a:lnTo>
                    <a:pt x="335" y="45"/>
                  </a:lnTo>
                  <a:lnTo>
                    <a:pt x="336" y="46"/>
                  </a:lnTo>
                  <a:lnTo>
                    <a:pt x="335" y="46"/>
                  </a:lnTo>
                  <a:lnTo>
                    <a:pt x="334" y="45"/>
                  </a:lnTo>
                  <a:lnTo>
                    <a:pt x="334" y="46"/>
                  </a:lnTo>
                  <a:lnTo>
                    <a:pt x="335" y="46"/>
                  </a:lnTo>
                  <a:lnTo>
                    <a:pt x="334" y="46"/>
                  </a:lnTo>
                  <a:lnTo>
                    <a:pt x="335" y="46"/>
                  </a:lnTo>
                  <a:lnTo>
                    <a:pt x="336" y="48"/>
                  </a:lnTo>
                  <a:lnTo>
                    <a:pt x="337" y="48"/>
                  </a:lnTo>
                  <a:lnTo>
                    <a:pt x="337" y="46"/>
                  </a:lnTo>
                  <a:lnTo>
                    <a:pt x="338" y="45"/>
                  </a:lnTo>
                  <a:lnTo>
                    <a:pt x="339" y="45"/>
                  </a:lnTo>
                  <a:lnTo>
                    <a:pt x="339" y="44"/>
                  </a:lnTo>
                  <a:lnTo>
                    <a:pt x="340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0" y="45"/>
                  </a:lnTo>
                  <a:lnTo>
                    <a:pt x="339" y="45"/>
                  </a:lnTo>
                  <a:lnTo>
                    <a:pt x="339" y="46"/>
                  </a:lnTo>
                  <a:lnTo>
                    <a:pt x="339" y="45"/>
                  </a:lnTo>
                  <a:lnTo>
                    <a:pt x="339" y="46"/>
                  </a:lnTo>
                  <a:lnTo>
                    <a:pt x="338" y="46"/>
                  </a:lnTo>
                  <a:lnTo>
                    <a:pt x="338" y="48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4" y="49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1"/>
                  </a:lnTo>
                  <a:lnTo>
                    <a:pt x="332" y="51"/>
                  </a:lnTo>
                  <a:lnTo>
                    <a:pt x="331" y="51"/>
                  </a:lnTo>
                  <a:lnTo>
                    <a:pt x="330" y="51"/>
                  </a:lnTo>
                  <a:lnTo>
                    <a:pt x="329" y="51"/>
                  </a:lnTo>
                  <a:lnTo>
                    <a:pt x="330" y="52"/>
                  </a:lnTo>
                  <a:lnTo>
                    <a:pt x="329" y="52"/>
                  </a:lnTo>
                  <a:lnTo>
                    <a:pt x="328" y="52"/>
                  </a:lnTo>
                  <a:lnTo>
                    <a:pt x="327" y="52"/>
                  </a:lnTo>
                  <a:lnTo>
                    <a:pt x="327" y="51"/>
                  </a:lnTo>
                  <a:lnTo>
                    <a:pt x="326" y="51"/>
                  </a:lnTo>
                  <a:lnTo>
                    <a:pt x="326" y="52"/>
                  </a:lnTo>
                  <a:lnTo>
                    <a:pt x="326" y="53"/>
                  </a:lnTo>
                  <a:lnTo>
                    <a:pt x="323" y="53"/>
                  </a:lnTo>
                  <a:lnTo>
                    <a:pt x="322" y="53"/>
                  </a:lnTo>
                  <a:lnTo>
                    <a:pt x="321" y="53"/>
                  </a:lnTo>
                  <a:lnTo>
                    <a:pt x="320" y="53"/>
                  </a:lnTo>
                  <a:lnTo>
                    <a:pt x="320" y="52"/>
                  </a:lnTo>
                  <a:lnTo>
                    <a:pt x="319" y="52"/>
                  </a:lnTo>
                  <a:lnTo>
                    <a:pt x="318" y="52"/>
                  </a:lnTo>
                  <a:lnTo>
                    <a:pt x="315" y="53"/>
                  </a:lnTo>
                  <a:lnTo>
                    <a:pt x="313" y="55"/>
                  </a:lnTo>
                  <a:lnTo>
                    <a:pt x="311" y="57"/>
                  </a:lnTo>
                  <a:lnTo>
                    <a:pt x="309" y="59"/>
                  </a:lnTo>
                  <a:lnTo>
                    <a:pt x="309" y="60"/>
                  </a:lnTo>
                  <a:lnTo>
                    <a:pt x="306" y="63"/>
                  </a:lnTo>
                  <a:lnTo>
                    <a:pt x="305" y="66"/>
                  </a:lnTo>
                  <a:lnTo>
                    <a:pt x="304" y="67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70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3" y="74"/>
                  </a:lnTo>
                  <a:lnTo>
                    <a:pt x="302" y="74"/>
                  </a:lnTo>
                  <a:lnTo>
                    <a:pt x="302" y="73"/>
                  </a:lnTo>
                  <a:lnTo>
                    <a:pt x="302" y="71"/>
                  </a:lnTo>
                  <a:lnTo>
                    <a:pt x="300" y="70"/>
                  </a:lnTo>
                  <a:lnTo>
                    <a:pt x="296" y="69"/>
                  </a:lnTo>
                  <a:lnTo>
                    <a:pt x="293" y="67"/>
                  </a:lnTo>
                  <a:lnTo>
                    <a:pt x="292" y="67"/>
                  </a:lnTo>
                  <a:lnTo>
                    <a:pt x="289" y="65"/>
                  </a:lnTo>
                  <a:lnTo>
                    <a:pt x="288" y="65"/>
                  </a:lnTo>
                  <a:lnTo>
                    <a:pt x="287" y="63"/>
                  </a:lnTo>
                  <a:lnTo>
                    <a:pt x="286" y="63"/>
                  </a:lnTo>
                  <a:lnTo>
                    <a:pt x="285" y="62"/>
                  </a:lnTo>
                  <a:lnTo>
                    <a:pt x="284" y="61"/>
                  </a:lnTo>
                  <a:lnTo>
                    <a:pt x="283" y="61"/>
                  </a:lnTo>
                  <a:lnTo>
                    <a:pt x="281" y="60"/>
                  </a:lnTo>
                  <a:lnTo>
                    <a:pt x="280" y="60"/>
                  </a:lnTo>
                  <a:lnTo>
                    <a:pt x="279" y="60"/>
                  </a:lnTo>
                  <a:lnTo>
                    <a:pt x="278" y="60"/>
                  </a:lnTo>
                  <a:lnTo>
                    <a:pt x="276" y="61"/>
                  </a:lnTo>
                  <a:lnTo>
                    <a:pt x="273" y="63"/>
                  </a:lnTo>
                  <a:lnTo>
                    <a:pt x="272" y="63"/>
                  </a:lnTo>
                  <a:lnTo>
                    <a:pt x="271" y="65"/>
                  </a:lnTo>
                  <a:lnTo>
                    <a:pt x="270" y="66"/>
                  </a:lnTo>
                  <a:lnTo>
                    <a:pt x="270" y="67"/>
                  </a:lnTo>
                  <a:lnTo>
                    <a:pt x="269" y="67"/>
                  </a:lnTo>
                  <a:lnTo>
                    <a:pt x="269" y="66"/>
                  </a:lnTo>
                  <a:lnTo>
                    <a:pt x="270" y="66"/>
                  </a:lnTo>
                  <a:lnTo>
                    <a:pt x="269" y="66"/>
                  </a:lnTo>
                  <a:lnTo>
                    <a:pt x="269" y="65"/>
                  </a:lnTo>
                  <a:lnTo>
                    <a:pt x="268" y="63"/>
                  </a:lnTo>
                  <a:lnTo>
                    <a:pt x="265" y="61"/>
                  </a:lnTo>
                  <a:lnTo>
                    <a:pt x="264" y="61"/>
                  </a:lnTo>
                  <a:lnTo>
                    <a:pt x="263" y="61"/>
                  </a:lnTo>
                  <a:lnTo>
                    <a:pt x="262" y="61"/>
                  </a:lnTo>
                  <a:lnTo>
                    <a:pt x="261" y="61"/>
                  </a:lnTo>
                  <a:lnTo>
                    <a:pt x="261" y="62"/>
                  </a:lnTo>
                  <a:lnTo>
                    <a:pt x="260" y="63"/>
                  </a:lnTo>
                  <a:lnTo>
                    <a:pt x="260" y="65"/>
                  </a:lnTo>
                  <a:lnTo>
                    <a:pt x="259" y="66"/>
                  </a:lnTo>
                  <a:lnTo>
                    <a:pt x="259" y="67"/>
                  </a:lnTo>
                  <a:lnTo>
                    <a:pt x="260" y="68"/>
                  </a:lnTo>
                  <a:lnTo>
                    <a:pt x="261" y="68"/>
                  </a:lnTo>
                  <a:lnTo>
                    <a:pt x="262" y="69"/>
                  </a:lnTo>
                  <a:lnTo>
                    <a:pt x="263" y="70"/>
                  </a:lnTo>
                  <a:lnTo>
                    <a:pt x="264" y="70"/>
                  </a:lnTo>
                  <a:lnTo>
                    <a:pt x="265" y="70"/>
                  </a:lnTo>
                  <a:lnTo>
                    <a:pt x="267" y="70"/>
                  </a:lnTo>
                  <a:lnTo>
                    <a:pt x="267" y="71"/>
                  </a:lnTo>
                  <a:lnTo>
                    <a:pt x="268" y="71"/>
                  </a:lnTo>
                  <a:lnTo>
                    <a:pt x="268" y="73"/>
                  </a:lnTo>
                  <a:lnTo>
                    <a:pt x="269" y="73"/>
                  </a:lnTo>
                  <a:lnTo>
                    <a:pt x="269" y="74"/>
                  </a:lnTo>
                  <a:lnTo>
                    <a:pt x="270" y="75"/>
                  </a:lnTo>
                  <a:lnTo>
                    <a:pt x="271" y="75"/>
                  </a:lnTo>
                  <a:lnTo>
                    <a:pt x="272" y="76"/>
                  </a:lnTo>
                  <a:lnTo>
                    <a:pt x="272" y="77"/>
                  </a:lnTo>
                  <a:lnTo>
                    <a:pt x="271" y="77"/>
                  </a:lnTo>
                  <a:lnTo>
                    <a:pt x="270" y="78"/>
                  </a:lnTo>
                  <a:lnTo>
                    <a:pt x="269" y="78"/>
                  </a:lnTo>
                  <a:lnTo>
                    <a:pt x="268" y="77"/>
                  </a:lnTo>
                  <a:lnTo>
                    <a:pt x="267" y="77"/>
                  </a:lnTo>
                  <a:lnTo>
                    <a:pt x="265" y="77"/>
                  </a:lnTo>
                  <a:lnTo>
                    <a:pt x="265" y="76"/>
                  </a:lnTo>
                  <a:lnTo>
                    <a:pt x="264" y="76"/>
                  </a:lnTo>
                  <a:lnTo>
                    <a:pt x="264" y="77"/>
                  </a:lnTo>
                  <a:lnTo>
                    <a:pt x="264" y="78"/>
                  </a:lnTo>
                  <a:lnTo>
                    <a:pt x="263" y="78"/>
                  </a:lnTo>
                  <a:lnTo>
                    <a:pt x="262" y="78"/>
                  </a:lnTo>
                  <a:lnTo>
                    <a:pt x="262" y="79"/>
                  </a:lnTo>
                  <a:lnTo>
                    <a:pt x="261" y="79"/>
                  </a:lnTo>
                  <a:lnTo>
                    <a:pt x="261" y="82"/>
                  </a:lnTo>
                  <a:lnTo>
                    <a:pt x="259" y="83"/>
                  </a:lnTo>
                  <a:lnTo>
                    <a:pt x="259" y="84"/>
                  </a:lnTo>
                  <a:lnTo>
                    <a:pt x="258" y="84"/>
                  </a:lnTo>
                  <a:lnTo>
                    <a:pt x="256" y="84"/>
                  </a:lnTo>
                  <a:lnTo>
                    <a:pt x="255" y="84"/>
                  </a:lnTo>
                  <a:lnTo>
                    <a:pt x="255" y="83"/>
                  </a:lnTo>
                  <a:lnTo>
                    <a:pt x="254" y="82"/>
                  </a:lnTo>
                  <a:lnTo>
                    <a:pt x="254" y="80"/>
                  </a:lnTo>
                  <a:lnTo>
                    <a:pt x="255" y="79"/>
                  </a:lnTo>
                  <a:lnTo>
                    <a:pt x="255" y="78"/>
                  </a:lnTo>
                  <a:lnTo>
                    <a:pt x="256" y="77"/>
                  </a:lnTo>
                  <a:lnTo>
                    <a:pt x="256" y="76"/>
                  </a:lnTo>
                  <a:lnTo>
                    <a:pt x="256" y="75"/>
                  </a:lnTo>
                  <a:lnTo>
                    <a:pt x="258" y="75"/>
                  </a:lnTo>
                  <a:lnTo>
                    <a:pt x="258" y="74"/>
                  </a:lnTo>
                  <a:lnTo>
                    <a:pt x="256" y="74"/>
                  </a:lnTo>
                  <a:lnTo>
                    <a:pt x="256" y="73"/>
                  </a:lnTo>
                  <a:lnTo>
                    <a:pt x="255" y="70"/>
                  </a:lnTo>
                  <a:lnTo>
                    <a:pt x="254" y="69"/>
                  </a:lnTo>
                  <a:lnTo>
                    <a:pt x="253" y="69"/>
                  </a:lnTo>
                  <a:lnTo>
                    <a:pt x="253" y="68"/>
                  </a:lnTo>
                  <a:lnTo>
                    <a:pt x="252" y="68"/>
                  </a:lnTo>
                  <a:lnTo>
                    <a:pt x="252" y="67"/>
                  </a:lnTo>
                  <a:lnTo>
                    <a:pt x="252" y="66"/>
                  </a:lnTo>
                  <a:lnTo>
                    <a:pt x="252" y="65"/>
                  </a:lnTo>
                  <a:lnTo>
                    <a:pt x="252" y="63"/>
                  </a:lnTo>
                  <a:lnTo>
                    <a:pt x="253" y="63"/>
                  </a:lnTo>
                  <a:lnTo>
                    <a:pt x="253" y="62"/>
                  </a:lnTo>
                  <a:lnTo>
                    <a:pt x="252" y="60"/>
                  </a:lnTo>
                  <a:lnTo>
                    <a:pt x="253" y="60"/>
                  </a:lnTo>
                  <a:lnTo>
                    <a:pt x="253" y="59"/>
                  </a:lnTo>
                  <a:lnTo>
                    <a:pt x="254" y="59"/>
                  </a:lnTo>
                  <a:lnTo>
                    <a:pt x="255" y="59"/>
                  </a:lnTo>
                  <a:lnTo>
                    <a:pt x="256" y="58"/>
                  </a:lnTo>
                  <a:lnTo>
                    <a:pt x="256" y="57"/>
                  </a:lnTo>
                  <a:lnTo>
                    <a:pt x="258" y="57"/>
                  </a:lnTo>
                  <a:lnTo>
                    <a:pt x="258" y="55"/>
                  </a:lnTo>
                  <a:lnTo>
                    <a:pt x="259" y="57"/>
                  </a:lnTo>
                  <a:lnTo>
                    <a:pt x="260" y="57"/>
                  </a:lnTo>
                  <a:lnTo>
                    <a:pt x="260" y="55"/>
                  </a:lnTo>
                  <a:lnTo>
                    <a:pt x="261" y="54"/>
                  </a:lnTo>
                  <a:lnTo>
                    <a:pt x="262" y="53"/>
                  </a:lnTo>
                  <a:lnTo>
                    <a:pt x="262" y="52"/>
                  </a:lnTo>
                  <a:lnTo>
                    <a:pt x="263" y="52"/>
                  </a:lnTo>
                  <a:lnTo>
                    <a:pt x="262" y="52"/>
                  </a:lnTo>
                  <a:lnTo>
                    <a:pt x="262" y="51"/>
                  </a:lnTo>
                  <a:lnTo>
                    <a:pt x="261" y="50"/>
                  </a:lnTo>
                  <a:lnTo>
                    <a:pt x="261" y="49"/>
                  </a:lnTo>
                  <a:lnTo>
                    <a:pt x="260" y="49"/>
                  </a:lnTo>
                  <a:lnTo>
                    <a:pt x="260" y="48"/>
                  </a:lnTo>
                  <a:lnTo>
                    <a:pt x="260" y="45"/>
                  </a:lnTo>
                  <a:lnTo>
                    <a:pt x="261" y="45"/>
                  </a:lnTo>
                  <a:lnTo>
                    <a:pt x="262" y="45"/>
                  </a:lnTo>
                  <a:lnTo>
                    <a:pt x="262" y="44"/>
                  </a:lnTo>
                  <a:lnTo>
                    <a:pt x="262" y="45"/>
                  </a:lnTo>
                  <a:lnTo>
                    <a:pt x="263" y="45"/>
                  </a:lnTo>
                  <a:lnTo>
                    <a:pt x="264" y="46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9"/>
                  </a:lnTo>
                  <a:lnTo>
                    <a:pt x="269" y="48"/>
                  </a:lnTo>
                  <a:lnTo>
                    <a:pt x="270" y="48"/>
                  </a:lnTo>
                  <a:lnTo>
                    <a:pt x="270" y="49"/>
                  </a:lnTo>
                  <a:lnTo>
                    <a:pt x="271" y="49"/>
                  </a:lnTo>
                  <a:lnTo>
                    <a:pt x="272" y="49"/>
                  </a:lnTo>
                  <a:lnTo>
                    <a:pt x="272" y="50"/>
                  </a:lnTo>
                  <a:lnTo>
                    <a:pt x="272" y="49"/>
                  </a:lnTo>
                  <a:lnTo>
                    <a:pt x="273" y="49"/>
                  </a:lnTo>
                  <a:lnTo>
                    <a:pt x="275" y="49"/>
                  </a:lnTo>
                  <a:lnTo>
                    <a:pt x="276" y="48"/>
                  </a:lnTo>
                  <a:lnTo>
                    <a:pt x="276" y="46"/>
                  </a:lnTo>
                  <a:lnTo>
                    <a:pt x="276" y="45"/>
                  </a:lnTo>
                  <a:lnTo>
                    <a:pt x="277" y="45"/>
                  </a:lnTo>
                  <a:lnTo>
                    <a:pt x="277" y="44"/>
                  </a:lnTo>
                  <a:lnTo>
                    <a:pt x="276" y="43"/>
                  </a:lnTo>
                  <a:lnTo>
                    <a:pt x="276" y="42"/>
                  </a:lnTo>
                  <a:lnTo>
                    <a:pt x="275" y="42"/>
                  </a:lnTo>
                  <a:lnTo>
                    <a:pt x="276" y="41"/>
                  </a:lnTo>
                  <a:lnTo>
                    <a:pt x="276" y="40"/>
                  </a:lnTo>
                  <a:lnTo>
                    <a:pt x="276" y="38"/>
                  </a:lnTo>
                  <a:lnTo>
                    <a:pt x="275" y="38"/>
                  </a:lnTo>
                  <a:lnTo>
                    <a:pt x="275" y="37"/>
                  </a:lnTo>
                  <a:lnTo>
                    <a:pt x="275" y="36"/>
                  </a:lnTo>
                  <a:lnTo>
                    <a:pt x="276" y="36"/>
                  </a:lnTo>
                  <a:lnTo>
                    <a:pt x="276" y="35"/>
                  </a:lnTo>
                  <a:lnTo>
                    <a:pt x="277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9" y="34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80" y="31"/>
                  </a:lnTo>
                  <a:lnTo>
                    <a:pt x="279" y="26"/>
                  </a:lnTo>
                  <a:lnTo>
                    <a:pt x="279" y="25"/>
                  </a:lnTo>
                  <a:lnTo>
                    <a:pt x="281" y="23"/>
                  </a:lnTo>
                  <a:lnTo>
                    <a:pt x="281" y="19"/>
                  </a:lnTo>
                  <a:lnTo>
                    <a:pt x="281" y="18"/>
                  </a:lnTo>
                  <a:lnTo>
                    <a:pt x="281" y="16"/>
                  </a:lnTo>
                  <a:lnTo>
                    <a:pt x="281" y="13"/>
                  </a:lnTo>
                  <a:lnTo>
                    <a:pt x="280" y="11"/>
                  </a:lnTo>
                  <a:lnTo>
                    <a:pt x="278" y="7"/>
                  </a:lnTo>
                  <a:lnTo>
                    <a:pt x="278" y="6"/>
                  </a:lnTo>
                  <a:lnTo>
                    <a:pt x="279" y="4"/>
                  </a:lnTo>
                  <a:lnTo>
                    <a:pt x="279" y="3"/>
                  </a:lnTo>
                  <a:lnTo>
                    <a:pt x="279" y="2"/>
                  </a:lnTo>
                  <a:lnTo>
                    <a:pt x="279" y="1"/>
                  </a:lnTo>
                  <a:lnTo>
                    <a:pt x="280" y="1"/>
                  </a:lnTo>
                  <a:lnTo>
                    <a:pt x="280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1"/>
                  </a:lnTo>
                  <a:lnTo>
                    <a:pt x="283" y="0"/>
                  </a:lnTo>
                  <a:lnTo>
                    <a:pt x="284" y="0"/>
                  </a:lnTo>
                  <a:lnTo>
                    <a:pt x="285" y="1"/>
                  </a:lnTo>
                  <a:close/>
                  <a:moveTo>
                    <a:pt x="387" y="3"/>
                  </a:moveTo>
                  <a:lnTo>
                    <a:pt x="386" y="4"/>
                  </a:lnTo>
                  <a:lnTo>
                    <a:pt x="385" y="4"/>
                  </a:lnTo>
                  <a:lnTo>
                    <a:pt x="384" y="4"/>
                  </a:lnTo>
                  <a:lnTo>
                    <a:pt x="382" y="4"/>
                  </a:lnTo>
                  <a:lnTo>
                    <a:pt x="381" y="6"/>
                  </a:lnTo>
                  <a:lnTo>
                    <a:pt x="379" y="6"/>
                  </a:lnTo>
                  <a:lnTo>
                    <a:pt x="378" y="6"/>
                  </a:lnTo>
                  <a:lnTo>
                    <a:pt x="378" y="7"/>
                  </a:lnTo>
                  <a:lnTo>
                    <a:pt x="376" y="8"/>
                  </a:lnTo>
                  <a:lnTo>
                    <a:pt x="376" y="9"/>
                  </a:lnTo>
                  <a:lnTo>
                    <a:pt x="374" y="10"/>
                  </a:lnTo>
                  <a:lnTo>
                    <a:pt x="373" y="11"/>
                  </a:lnTo>
                  <a:lnTo>
                    <a:pt x="372" y="11"/>
                  </a:lnTo>
                  <a:lnTo>
                    <a:pt x="371" y="11"/>
                  </a:lnTo>
                  <a:lnTo>
                    <a:pt x="371" y="12"/>
                  </a:lnTo>
                  <a:lnTo>
                    <a:pt x="370" y="11"/>
                  </a:lnTo>
                  <a:lnTo>
                    <a:pt x="370" y="10"/>
                  </a:lnTo>
                  <a:lnTo>
                    <a:pt x="369" y="11"/>
                  </a:lnTo>
                  <a:lnTo>
                    <a:pt x="369" y="12"/>
                  </a:lnTo>
                  <a:lnTo>
                    <a:pt x="369" y="13"/>
                  </a:lnTo>
                  <a:lnTo>
                    <a:pt x="368" y="13"/>
                  </a:lnTo>
                  <a:lnTo>
                    <a:pt x="368" y="15"/>
                  </a:lnTo>
                  <a:lnTo>
                    <a:pt x="367" y="16"/>
                  </a:lnTo>
                  <a:lnTo>
                    <a:pt x="365" y="16"/>
                  </a:lnTo>
                  <a:lnTo>
                    <a:pt x="364" y="17"/>
                  </a:lnTo>
                  <a:lnTo>
                    <a:pt x="363" y="18"/>
                  </a:lnTo>
                  <a:lnTo>
                    <a:pt x="363" y="19"/>
                  </a:lnTo>
                  <a:lnTo>
                    <a:pt x="362" y="20"/>
                  </a:lnTo>
                  <a:lnTo>
                    <a:pt x="361" y="19"/>
                  </a:lnTo>
                  <a:lnTo>
                    <a:pt x="360" y="20"/>
                  </a:lnTo>
                  <a:lnTo>
                    <a:pt x="360" y="21"/>
                  </a:lnTo>
                  <a:lnTo>
                    <a:pt x="359" y="23"/>
                  </a:lnTo>
                  <a:lnTo>
                    <a:pt x="357" y="23"/>
                  </a:lnTo>
                  <a:lnTo>
                    <a:pt x="357" y="21"/>
                  </a:lnTo>
                  <a:lnTo>
                    <a:pt x="357" y="20"/>
                  </a:lnTo>
                  <a:lnTo>
                    <a:pt x="359" y="20"/>
                  </a:lnTo>
                  <a:lnTo>
                    <a:pt x="359" y="19"/>
                  </a:lnTo>
                  <a:lnTo>
                    <a:pt x="359" y="18"/>
                  </a:lnTo>
                  <a:lnTo>
                    <a:pt x="359" y="19"/>
                  </a:lnTo>
                  <a:lnTo>
                    <a:pt x="360" y="20"/>
                  </a:lnTo>
                  <a:lnTo>
                    <a:pt x="360" y="19"/>
                  </a:lnTo>
                  <a:lnTo>
                    <a:pt x="360" y="18"/>
                  </a:lnTo>
                  <a:lnTo>
                    <a:pt x="361" y="18"/>
                  </a:lnTo>
                  <a:lnTo>
                    <a:pt x="362" y="18"/>
                  </a:lnTo>
                  <a:lnTo>
                    <a:pt x="362" y="17"/>
                  </a:lnTo>
                  <a:lnTo>
                    <a:pt x="362" y="16"/>
                  </a:lnTo>
                  <a:lnTo>
                    <a:pt x="361" y="16"/>
                  </a:lnTo>
                  <a:lnTo>
                    <a:pt x="361" y="15"/>
                  </a:lnTo>
                  <a:lnTo>
                    <a:pt x="362" y="15"/>
                  </a:lnTo>
                  <a:lnTo>
                    <a:pt x="363" y="15"/>
                  </a:lnTo>
                  <a:lnTo>
                    <a:pt x="363" y="13"/>
                  </a:lnTo>
                  <a:lnTo>
                    <a:pt x="364" y="12"/>
                  </a:lnTo>
                  <a:lnTo>
                    <a:pt x="365" y="12"/>
                  </a:lnTo>
                  <a:lnTo>
                    <a:pt x="367" y="11"/>
                  </a:lnTo>
                  <a:lnTo>
                    <a:pt x="367" y="10"/>
                  </a:lnTo>
                  <a:lnTo>
                    <a:pt x="367" y="9"/>
                  </a:lnTo>
                  <a:lnTo>
                    <a:pt x="368" y="9"/>
                  </a:lnTo>
                  <a:lnTo>
                    <a:pt x="369" y="9"/>
                  </a:lnTo>
                  <a:lnTo>
                    <a:pt x="370" y="7"/>
                  </a:lnTo>
                  <a:lnTo>
                    <a:pt x="371" y="7"/>
                  </a:lnTo>
                  <a:lnTo>
                    <a:pt x="372" y="6"/>
                  </a:lnTo>
                  <a:lnTo>
                    <a:pt x="372" y="4"/>
                  </a:lnTo>
                  <a:lnTo>
                    <a:pt x="372" y="3"/>
                  </a:lnTo>
                  <a:lnTo>
                    <a:pt x="372" y="2"/>
                  </a:lnTo>
                  <a:lnTo>
                    <a:pt x="373" y="2"/>
                  </a:lnTo>
                  <a:lnTo>
                    <a:pt x="373" y="1"/>
                  </a:lnTo>
                  <a:lnTo>
                    <a:pt x="373" y="2"/>
                  </a:lnTo>
                  <a:lnTo>
                    <a:pt x="373" y="3"/>
                  </a:lnTo>
                  <a:lnTo>
                    <a:pt x="374" y="3"/>
                  </a:lnTo>
                  <a:lnTo>
                    <a:pt x="374" y="4"/>
                  </a:lnTo>
                  <a:lnTo>
                    <a:pt x="374" y="6"/>
                  </a:lnTo>
                  <a:lnTo>
                    <a:pt x="376" y="6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1" y="2"/>
                  </a:lnTo>
                  <a:lnTo>
                    <a:pt x="382" y="1"/>
                  </a:lnTo>
                  <a:lnTo>
                    <a:pt x="384" y="1"/>
                  </a:lnTo>
                  <a:lnTo>
                    <a:pt x="384" y="0"/>
                  </a:lnTo>
                  <a:lnTo>
                    <a:pt x="385" y="0"/>
                  </a:lnTo>
                  <a:lnTo>
                    <a:pt x="386" y="0"/>
                  </a:lnTo>
                  <a:lnTo>
                    <a:pt x="387" y="1"/>
                  </a:lnTo>
                  <a:lnTo>
                    <a:pt x="386" y="1"/>
                  </a:lnTo>
                  <a:lnTo>
                    <a:pt x="386" y="2"/>
                  </a:lnTo>
                  <a:lnTo>
                    <a:pt x="387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7" name="Freeform 4529">
              <a:extLst>
                <a:ext uri="{FF2B5EF4-FFF2-40B4-BE49-F238E27FC236}">
                  <a16:creationId xmlns:a16="http://schemas.microsoft.com/office/drawing/2014/main" id="{4EAD6CE0-42EB-6C31-43A9-AA3F45EF11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87826" y="4502151"/>
              <a:ext cx="1089025" cy="388938"/>
            </a:xfrm>
            <a:custGeom>
              <a:avLst/>
              <a:gdLst>
                <a:gd name="T0" fmla="*/ 443 w 686"/>
                <a:gd name="T1" fmla="*/ 237 h 245"/>
                <a:gd name="T2" fmla="*/ 367 w 686"/>
                <a:gd name="T3" fmla="*/ 217 h 245"/>
                <a:gd name="T4" fmla="*/ 427 w 686"/>
                <a:gd name="T5" fmla="*/ 214 h 245"/>
                <a:gd name="T6" fmla="*/ 444 w 686"/>
                <a:gd name="T7" fmla="*/ 213 h 245"/>
                <a:gd name="T8" fmla="*/ 335 w 686"/>
                <a:gd name="T9" fmla="*/ 223 h 245"/>
                <a:gd name="T10" fmla="*/ 407 w 686"/>
                <a:gd name="T11" fmla="*/ 219 h 245"/>
                <a:gd name="T12" fmla="*/ 417 w 686"/>
                <a:gd name="T13" fmla="*/ 209 h 245"/>
                <a:gd name="T14" fmla="*/ 460 w 686"/>
                <a:gd name="T15" fmla="*/ 206 h 245"/>
                <a:gd name="T16" fmla="*/ 386 w 686"/>
                <a:gd name="T17" fmla="*/ 197 h 245"/>
                <a:gd name="T18" fmla="*/ 383 w 686"/>
                <a:gd name="T19" fmla="*/ 193 h 245"/>
                <a:gd name="T20" fmla="*/ 592 w 686"/>
                <a:gd name="T21" fmla="*/ 186 h 245"/>
                <a:gd name="T22" fmla="*/ 192 w 686"/>
                <a:gd name="T23" fmla="*/ 180 h 245"/>
                <a:gd name="T24" fmla="*/ 277 w 686"/>
                <a:gd name="T25" fmla="*/ 203 h 245"/>
                <a:gd name="T26" fmla="*/ 225 w 686"/>
                <a:gd name="T27" fmla="*/ 206 h 245"/>
                <a:gd name="T28" fmla="*/ 434 w 686"/>
                <a:gd name="T29" fmla="*/ 178 h 245"/>
                <a:gd name="T30" fmla="*/ 592 w 686"/>
                <a:gd name="T31" fmla="*/ 183 h 245"/>
                <a:gd name="T32" fmla="*/ 549 w 686"/>
                <a:gd name="T33" fmla="*/ 158 h 245"/>
                <a:gd name="T34" fmla="*/ 576 w 686"/>
                <a:gd name="T35" fmla="*/ 151 h 245"/>
                <a:gd name="T36" fmla="*/ 410 w 686"/>
                <a:gd name="T37" fmla="*/ 138 h 245"/>
                <a:gd name="T38" fmla="*/ 492 w 686"/>
                <a:gd name="T39" fmla="*/ 133 h 245"/>
                <a:gd name="T40" fmla="*/ 494 w 686"/>
                <a:gd name="T41" fmla="*/ 134 h 245"/>
                <a:gd name="T42" fmla="*/ 74 w 686"/>
                <a:gd name="T43" fmla="*/ 125 h 245"/>
                <a:gd name="T44" fmla="*/ 453 w 686"/>
                <a:gd name="T45" fmla="*/ 116 h 245"/>
                <a:gd name="T46" fmla="*/ 619 w 686"/>
                <a:gd name="T47" fmla="*/ 113 h 245"/>
                <a:gd name="T48" fmla="*/ 151 w 686"/>
                <a:gd name="T49" fmla="*/ 117 h 245"/>
                <a:gd name="T50" fmla="*/ 423 w 686"/>
                <a:gd name="T51" fmla="*/ 109 h 245"/>
                <a:gd name="T52" fmla="*/ 56 w 686"/>
                <a:gd name="T53" fmla="*/ 102 h 245"/>
                <a:gd name="T54" fmla="*/ 520 w 686"/>
                <a:gd name="T55" fmla="*/ 95 h 245"/>
                <a:gd name="T56" fmla="*/ 605 w 686"/>
                <a:gd name="T57" fmla="*/ 137 h 245"/>
                <a:gd name="T58" fmla="*/ 685 w 686"/>
                <a:gd name="T59" fmla="*/ 186 h 245"/>
                <a:gd name="T60" fmla="*/ 655 w 686"/>
                <a:gd name="T61" fmla="*/ 189 h 245"/>
                <a:gd name="T62" fmla="*/ 595 w 686"/>
                <a:gd name="T63" fmla="*/ 147 h 245"/>
                <a:gd name="T64" fmla="*/ 554 w 686"/>
                <a:gd name="T65" fmla="*/ 131 h 245"/>
                <a:gd name="T66" fmla="*/ 561 w 686"/>
                <a:gd name="T67" fmla="*/ 121 h 245"/>
                <a:gd name="T68" fmla="*/ 403 w 686"/>
                <a:gd name="T69" fmla="*/ 93 h 245"/>
                <a:gd name="T70" fmla="*/ 396 w 686"/>
                <a:gd name="T71" fmla="*/ 89 h 245"/>
                <a:gd name="T72" fmla="*/ 148 w 686"/>
                <a:gd name="T73" fmla="*/ 93 h 245"/>
                <a:gd name="T74" fmla="*/ 122 w 686"/>
                <a:gd name="T75" fmla="*/ 77 h 245"/>
                <a:gd name="T76" fmla="*/ 120 w 686"/>
                <a:gd name="T77" fmla="*/ 75 h 245"/>
                <a:gd name="T78" fmla="*/ 42 w 686"/>
                <a:gd name="T79" fmla="*/ 70 h 245"/>
                <a:gd name="T80" fmla="*/ 427 w 686"/>
                <a:gd name="T81" fmla="*/ 84 h 245"/>
                <a:gd name="T82" fmla="*/ 412 w 686"/>
                <a:gd name="T83" fmla="*/ 100 h 245"/>
                <a:gd name="T84" fmla="*/ 409 w 686"/>
                <a:gd name="T85" fmla="*/ 138 h 245"/>
                <a:gd name="T86" fmla="*/ 377 w 686"/>
                <a:gd name="T87" fmla="*/ 133 h 245"/>
                <a:gd name="T88" fmla="*/ 357 w 686"/>
                <a:gd name="T89" fmla="*/ 138 h 245"/>
                <a:gd name="T90" fmla="*/ 385 w 686"/>
                <a:gd name="T91" fmla="*/ 72 h 245"/>
                <a:gd name="T92" fmla="*/ 99 w 686"/>
                <a:gd name="T93" fmla="*/ 57 h 245"/>
                <a:gd name="T94" fmla="*/ 492 w 686"/>
                <a:gd name="T95" fmla="*/ 89 h 245"/>
                <a:gd name="T96" fmla="*/ 503 w 686"/>
                <a:gd name="T97" fmla="*/ 51 h 245"/>
                <a:gd name="T98" fmla="*/ 162 w 686"/>
                <a:gd name="T99" fmla="*/ 43 h 245"/>
                <a:gd name="T100" fmla="*/ 198 w 686"/>
                <a:gd name="T101" fmla="*/ 33 h 245"/>
                <a:gd name="T102" fmla="*/ 344 w 686"/>
                <a:gd name="T103" fmla="*/ 52 h 245"/>
                <a:gd name="T104" fmla="*/ 336 w 686"/>
                <a:gd name="T105" fmla="*/ 97 h 245"/>
                <a:gd name="T106" fmla="*/ 293 w 686"/>
                <a:gd name="T107" fmla="*/ 150 h 245"/>
                <a:gd name="T108" fmla="*/ 233 w 686"/>
                <a:gd name="T109" fmla="*/ 131 h 245"/>
                <a:gd name="T110" fmla="*/ 213 w 686"/>
                <a:gd name="T111" fmla="*/ 67 h 245"/>
                <a:gd name="T112" fmla="*/ 290 w 686"/>
                <a:gd name="T113" fmla="*/ 66 h 245"/>
                <a:gd name="T114" fmla="*/ 480 w 686"/>
                <a:gd name="T115" fmla="*/ 17 h 245"/>
                <a:gd name="T116" fmla="*/ 87 w 686"/>
                <a:gd name="T117" fmla="*/ 54 h 245"/>
                <a:gd name="T118" fmla="*/ 129 w 686"/>
                <a:gd name="T119" fmla="*/ 101 h 245"/>
                <a:gd name="T120" fmla="*/ 162 w 686"/>
                <a:gd name="T121" fmla="*/ 151 h 245"/>
                <a:gd name="T122" fmla="*/ 95 w 686"/>
                <a:gd name="T123" fmla="*/ 129 h 245"/>
                <a:gd name="T124" fmla="*/ 34 w 686"/>
                <a:gd name="T125" fmla="*/ 4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6" h="245">
                  <a:moveTo>
                    <a:pt x="424" y="245"/>
                  </a:moveTo>
                  <a:lnTo>
                    <a:pt x="423" y="245"/>
                  </a:lnTo>
                  <a:lnTo>
                    <a:pt x="424" y="245"/>
                  </a:lnTo>
                  <a:lnTo>
                    <a:pt x="424" y="244"/>
                  </a:lnTo>
                  <a:lnTo>
                    <a:pt x="424" y="245"/>
                  </a:lnTo>
                  <a:close/>
                  <a:moveTo>
                    <a:pt x="402" y="244"/>
                  </a:moveTo>
                  <a:lnTo>
                    <a:pt x="402" y="245"/>
                  </a:lnTo>
                  <a:lnTo>
                    <a:pt x="403" y="245"/>
                  </a:lnTo>
                  <a:lnTo>
                    <a:pt x="401" y="245"/>
                  </a:lnTo>
                  <a:lnTo>
                    <a:pt x="401" y="244"/>
                  </a:lnTo>
                  <a:lnTo>
                    <a:pt x="402" y="244"/>
                  </a:lnTo>
                  <a:close/>
                  <a:moveTo>
                    <a:pt x="425" y="242"/>
                  </a:moveTo>
                  <a:lnTo>
                    <a:pt x="424" y="242"/>
                  </a:lnTo>
                  <a:lnTo>
                    <a:pt x="425" y="242"/>
                  </a:lnTo>
                  <a:lnTo>
                    <a:pt x="425" y="243"/>
                  </a:lnTo>
                  <a:lnTo>
                    <a:pt x="424" y="243"/>
                  </a:lnTo>
                  <a:lnTo>
                    <a:pt x="425" y="243"/>
                  </a:lnTo>
                  <a:lnTo>
                    <a:pt x="424" y="243"/>
                  </a:lnTo>
                  <a:lnTo>
                    <a:pt x="423" y="243"/>
                  </a:lnTo>
                  <a:lnTo>
                    <a:pt x="423" y="242"/>
                  </a:lnTo>
                  <a:lnTo>
                    <a:pt x="424" y="242"/>
                  </a:lnTo>
                  <a:lnTo>
                    <a:pt x="424" y="241"/>
                  </a:lnTo>
                  <a:lnTo>
                    <a:pt x="425" y="241"/>
                  </a:lnTo>
                  <a:lnTo>
                    <a:pt x="426" y="241"/>
                  </a:lnTo>
                  <a:lnTo>
                    <a:pt x="425" y="242"/>
                  </a:lnTo>
                  <a:close/>
                  <a:moveTo>
                    <a:pt x="374" y="228"/>
                  </a:moveTo>
                  <a:lnTo>
                    <a:pt x="375" y="229"/>
                  </a:lnTo>
                  <a:lnTo>
                    <a:pt x="375" y="230"/>
                  </a:lnTo>
                  <a:lnTo>
                    <a:pt x="376" y="230"/>
                  </a:lnTo>
                  <a:lnTo>
                    <a:pt x="377" y="230"/>
                  </a:lnTo>
                  <a:lnTo>
                    <a:pt x="377" y="231"/>
                  </a:lnTo>
                  <a:lnTo>
                    <a:pt x="377" y="233"/>
                  </a:lnTo>
                  <a:lnTo>
                    <a:pt x="378" y="233"/>
                  </a:lnTo>
                  <a:lnTo>
                    <a:pt x="379" y="233"/>
                  </a:lnTo>
                  <a:lnTo>
                    <a:pt x="381" y="233"/>
                  </a:lnTo>
                  <a:lnTo>
                    <a:pt x="381" y="234"/>
                  </a:lnTo>
                  <a:lnTo>
                    <a:pt x="382" y="234"/>
                  </a:lnTo>
                  <a:lnTo>
                    <a:pt x="383" y="235"/>
                  </a:lnTo>
                  <a:lnTo>
                    <a:pt x="383" y="236"/>
                  </a:lnTo>
                  <a:lnTo>
                    <a:pt x="384" y="236"/>
                  </a:lnTo>
                  <a:lnTo>
                    <a:pt x="385" y="237"/>
                  </a:lnTo>
                  <a:lnTo>
                    <a:pt x="386" y="238"/>
                  </a:lnTo>
                  <a:lnTo>
                    <a:pt x="385" y="239"/>
                  </a:lnTo>
                  <a:lnTo>
                    <a:pt x="384" y="241"/>
                  </a:lnTo>
                  <a:lnTo>
                    <a:pt x="383" y="242"/>
                  </a:lnTo>
                  <a:lnTo>
                    <a:pt x="382" y="242"/>
                  </a:lnTo>
                  <a:lnTo>
                    <a:pt x="381" y="242"/>
                  </a:lnTo>
                  <a:lnTo>
                    <a:pt x="381" y="243"/>
                  </a:lnTo>
                  <a:lnTo>
                    <a:pt x="379" y="243"/>
                  </a:lnTo>
                  <a:lnTo>
                    <a:pt x="379" y="242"/>
                  </a:lnTo>
                  <a:lnTo>
                    <a:pt x="377" y="242"/>
                  </a:lnTo>
                  <a:lnTo>
                    <a:pt x="376" y="242"/>
                  </a:lnTo>
                  <a:lnTo>
                    <a:pt x="375" y="241"/>
                  </a:lnTo>
                  <a:lnTo>
                    <a:pt x="374" y="239"/>
                  </a:lnTo>
                  <a:lnTo>
                    <a:pt x="374" y="238"/>
                  </a:lnTo>
                  <a:lnTo>
                    <a:pt x="373" y="238"/>
                  </a:lnTo>
                  <a:lnTo>
                    <a:pt x="373" y="237"/>
                  </a:lnTo>
                  <a:lnTo>
                    <a:pt x="372" y="237"/>
                  </a:lnTo>
                  <a:lnTo>
                    <a:pt x="370" y="237"/>
                  </a:lnTo>
                  <a:lnTo>
                    <a:pt x="370" y="236"/>
                  </a:lnTo>
                  <a:lnTo>
                    <a:pt x="369" y="236"/>
                  </a:lnTo>
                  <a:lnTo>
                    <a:pt x="368" y="235"/>
                  </a:lnTo>
                  <a:lnTo>
                    <a:pt x="367" y="235"/>
                  </a:lnTo>
                  <a:lnTo>
                    <a:pt x="366" y="234"/>
                  </a:lnTo>
                  <a:lnTo>
                    <a:pt x="365" y="234"/>
                  </a:lnTo>
                  <a:lnTo>
                    <a:pt x="365" y="235"/>
                  </a:lnTo>
                  <a:lnTo>
                    <a:pt x="364" y="234"/>
                  </a:lnTo>
                  <a:lnTo>
                    <a:pt x="364" y="235"/>
                  </a:lnTo>
                  <a:lnTo>
                    <a:pt x="364" y="234"/>
                  </a:lnTo>
                  <a:lnTo>
                    <a:pt x="362" y="234"/>
                  </a:lnTo>
                  <a:lnTo>
                    <a:pt x="361" y="234"/>
                  </a:lnTo>
                  <a:lnTo>
                    <a:pt x="360" y="234"/>
                  </a:lnTo>
                  <a:lnTo>
                    <a:pt x="359" y="233"/>
                  </a:lnTo>
                  <a:lnTo>
                    <a:pt x="358" y="233"/>
                  </a:lnTo>
                  <a:lnTo>
                    <a:pt x="358" y="231"/>
                  </a:lnTo>
                  <a:lnTo>
                    <a:pt x="358" y="230"/>
                  </a:lnTo>
                  <a:lnTo>
                    <a:pt x="359" y="229"/>
                  </a:lnTo>
                  <a:lnTo>
                    <a:pt x="360" y="229"/>
                  </a:lnTo>
                  <a:lnTo>
                    <a:pt x="361" y="228"/>
                  </a:lnTo>
                  <a:lnTo>
                    <a:pt x="362" y="228"/>
                  </a:lnTo>
                  <a:lnTo>
                    <a:pt x="365" y="228"/>
                  </a:lnTo>
                  <a:lnTo>
                    <a:pt x="366" y="228"/>
                  </a:lnTo>
                  <a:lnTo>
                    <a:pt x="367" y="228"/>
                  </a:lnTo>
                  <a:lnTo>
                    <a:pt x="368" y="228"/>
                  </a:lnTo>
                  <a:lnTo>
                    <a:pt x="370" y="228"/>
                  </a:lnTo>
                  <a:lnTo>
                    <a:pt x="373" y="227"/>
                  </a:lnTo>
                  <a:lnTo>
                    <a:pt x="373" y="228"/>
                  </a:lnTo>
                  <a:lnTo>
                    <a:pt x="374" y="228"/>
                  </a:lnTo>
                  <a:close/>
                  <a:moveTo>
                    <a:pt x="446" y="223"/>
                  </a:moveTo>
                  <a:lnTo>
                    <a:pt x="448" y="223"/>
                  </a:lnTo>
                  <a:lnTo>
                    <a:pt x="449" y="223"/>
                  </a:lnTo>
                  <a:lnTo>
                    <a:pt x="449" y="222"/>
                  </a:lnTo>
                  <a:lnTo>
                    <a:pt x="450" y="222"/>
                  </a:lnTo>
                  <a:lnTo>
                    <a:pt x="450" y="223"/>
                  </a:lnTo>
                  <a:lnTo>
                    <a:pt x="450" y="225"/>
                  </a:lnTo>
                  <a:lnTo>
                    <a:pt x="450" y="226"/>
                  </a:lnTo>
                  <a:lnTo>
                    <a:pt x="449" y="226"/>
                  </a:lnTo>
                  <a:lnTo>
                    <a:pt x="448" y="226"/>
                  </a:lnTo>
                  <a:lnTo>
                    <a:pt x="448" y="227"/>
                  </a:lnTo>
                  <a:lnTo>
                    <a:pt x="448" y="228"/>
                  </a:lnTo>
                  <a:lnTo>
                    <a:pt x="449" y="228"/>
                  </a:lnTo>
                  <a:lnTo>
                    <a:pt x="449" y="229"/>
                  </a:lnTo>
                  <a:lnTo>
                    <a:pt x="449" y="230"/>
                  </a:lnTo>
                  <a:lnTo>
                    <a:pt x="448" y="231"/>
                  </a:lnTo>
                  <a:lnTo>
                    <a:pt x="448" y="233"/>
                  </a:lnTo>
                  <a:lnTo>
                    <a:pt x="446" y="234"/>
                  </a:lnTo>
                  <a:lnTo>
                    <a:pt x="445" y="234"/>
                  </a:lnTo>
                  <a:lnTo>
                    <a:pt x="444" y="236"/>
                  </a:lnTo>
                  <a:lnTo>
                    <a:pt x="443" y="237"/>
                  </a:lnTo>
                  <a:lnTo>
                    <a:pt x="442" y="238"/>
                  </a:lnTo>
                  <a:lnTo>
                    <a:pt x="441" y="238"/>
                  </a:lnTo>
                  <a:lnTo>
                    <a:pt x="441" y="239"/>
                  </a:lnTo>
                  <a:lnTo>
                    <a:pt x="440" y="241"/>
                  </a:lnTo>
                  <a:lnTo>
                    <a:pt x="438" y="241"/>
                  </a:lnTo>
                  <a:lnTo>
                    <a:pt x="437" y="241"/>
                  </a:lnTo>
                  <a:lnTo>
                    <a:pt x="436" y="241"/>
                  </a:lnTo>
                  <a:lnTo>
                    <a:pt x="435" y="241"/>
                  </a:lnTo>
                  <a:lnTo>
                    <a:pt x="434" y="242"/>
                  </a:lnTo>
                  <a:lnTo>
                    <a:pt x="433" y="242"/>
                  </a:lnTo>
                  <a:lnTo>
                    <a:pt x="432" y="243"/>
                  </a:lnTo>
                  <a:lnTo>
                    <a:pt x="431" y="244"/>
                  </a:lnTo>
                  <a:lnTo>
                    <a:pt x="429" y="244"/>
                  </a:lnTo>
                  <a:lnTo>
                    <a:pt x="429" y="243"/>
                  </a:lnTo>
                  <a:lnTo>
                    <a:pt x="429" y="244"/>
                  </a:lnTo>
                  <a:lnTo>
                    <a:pt x="428" y="244"/>
                  </a:lnTo>
                  <a:lnTo>
                    <a:pt x="428" y="243"/>
                  </a:lnTo>
                  <a:lnTo>
                    <a:pt x="427" y="243"/>
                  </a:lnTo>
                  <a:lnTo>
                    <a:pt x="427" y="244"/>
                  </a:lnTo>
                  <a:lnTo>
                    <a:pt x="427" y="243"/>
                  </a:lnTo>
                  <a:lnTo>
                    <a:pt x="426" y="243"/>
                  </a:lnTo>
                  <a:lnTo>
                    <a:pt x="426" y="244"/>
                  </a:lnTo>
                  <a:lnTo>
                    <a:pt x="425" y="244"/>
                  </a:lnTo>
                  <a:lnTo>
                    <a:pt x="425" y="243"/>
                  </a:lnTo>
                  <a:lnTo>
                    <a:pt x="426" y="243"/>
                  </a:lnTo>
                  <a:lnTo>
                    <a:pt x="426" y="242"/>
                  </a:lnTo>
                  <a:lnTo>
                    <a:pt x="426" y="241"/>
                  </a:lnTo>
                  <a:lnTo>
                    <a:pt x="427" y="241"/>
                  </a:lnTo>
                  <a:lnTo>
                    <a:pt x="428" y="241"/>
                  </a:lnTo>
                  <a:lnTo>
                    <a:pt x="429" y="239"/>
                  </a:lnTo>
                  <a:lnTo>
                    <a:pt x="429" y="238"/>
                  </a:lnTo>
                  <a:lnTo>
                    <a:pt x="428" y="238"/>
                  </a:lnTo>
                  <a:lnTo>
                    <a:pt x="427" y="238"/>
                  </a:lnTo>
                  <a:lnTo>
                    <a:pt x="427" y="237"/>
                  </a:lnTo>
                  <a:lnTo>
                    <a:pt x="427" y="236"/>
                  </a:lnTo>
                  <a:lnTo>
                    <a:pt x="428" y="236"/>
                  </a:lnTo>
                  <a:lnTo>
                    <a:pt x="428" y="235"/>
                  </a:lnTo>
                  <a:lnTo>
                    <a:pt x="428" y="234"/>
                  </a:lnTo>
                  <a:lnTo>
                    <a:pt x="428" y="233"/>
                  </a:lnTo>
                  <a:lnTo>
                    <a:pt x="428" y="231"/>
                  </a:lnTo>
                  <a:lnTo>
                    <a:pt x="429" y="231"/>
                  </a:lnTo>
                  <a:lnTo>
                    <a:pt x="429" y="230"/>
                  </a:lnTo>
                  <a:lnTo>
                    <a:pt x="431" y="230"/>
                  </a:lnTo>
                  <a:lnTo>
                    <a:pt x="432" y="229"/>
                  </a:lnTo>
                  <a:lnTo>
                    <a:pt x="433" y="228"/>
                  </a:lnTo>
                  <a:lnTo>
                    <a:pt x="434" y="228"/>
                  </a:lnTo>
                  <a:lnTo>
                    <a:pt x="434" y="229"/>
                  </a:lnTo>
                  <a:lnTo>
                    <a:pt x="435" y="229"/>
                  </a:lnTo>
                  <a:lnTo>
                    <a:pt x="435" y="228"/>
                  </a:lnTo>
                  <a:lnTo>
                    <a:pt x="436" y="228"/>
                  </a:lnTo>
                  <a:lnTo>
                    <a:pt x="436" y="229"/>
                  </a:lnTo>
                  <a:lnTo>
                    <a:pt x="437" y="229"/>
                  </a:lnTo>
                  <a:lnTo>
                    <a:pt x="437" y="230"/>
                  </a:lnTo>
                  <a:lnTo>
                    <a:pt x="438" y="230"/>
                  </a:lnTo>
                  <a:lnTo>
                    <a:pt x="438" y="229"/>
                  </a:lnTo>
                  <a:lnTo>
                    <a:pt x="438" y="228"/>
                  </a:lnTo>
                  <a:lnTo>
                    <a:pt x="440" y="227"/>
                  </a:lnTo>
                  <a:lnTo>
                    <a:pt x="440" y="226"/>
                  </a:lnTo>
                  <a:lnTo>
                    <a:pt x="441" y="226"/>
                  </a:lnTo>
                  <a:lnTo>
                    <a:pt x="442" y="226"/>
                  </a:lnTo>
                  <a:lnTo>
                    <a:pt x="442" y="225"/>
                  </a:lnTo>
                  <a:lnTo>
                    <a:pt x="443" y="225"/>
                  </a:lnTo>
                  <a:lnTo>
                    <a:pt x="443" y="223"/>
                  </a:lnTo>
                  <a:lnTo>
                    <a:pt x="444" y="223"/>
                  </a:lnTo>
                  <a:lnTo>
                    <a:pt x="445" y="223"/>
                  </a:lnTo>
                  <a:lnTo>
                    <a:pt x="445" y="222"/>
                  </a:lnTo>
                  <a:lnTo>
                    <a:pt x="446" y="222"/>
                  </a:lnTo>
                  <a:lnTo>
                    <a:pt x="446" y="223"/>
                  </a:lnTo>
                  <a:close/>
                  <a:moveTo>
                    <a:pt x="307" y="218"/>
                  </a:moveTo>
                  <a:lnTo>
                    <a:pt x="308" y="218"/>
                  </a:lnTo>
                  <a:lnTo>
                    <a:pt x="308" y="219"/>
                  </a:lnTo>
                  <a:lnTo>
                    <a:pt x="308" y="220"/>
                  </a:lnTo>
                  <a:lnTo>
                    <a:pt x="307" y="220"/>
                  </a:lnTo>
                  <a:lnTo>
                    <a:pt x="307" y="219"/>
                  </a:lnTo>
                  <a:lnTo>
                    <a:pt x="306" y="219"/>
                  </a:lnTo>
                  <a:lnTo>
                    <a:pt x="307" y="218"/>
                  </a:lnTo>
                  <a:close/>
                  <a:moveTo>
                    <a:pt x="368" y="218"/>
                  </a:moveTo>
                  <a:lnTo>
                    <a:pt x="369" y="218"/>
                  </a:lnTo>
                  <a:lnTo>
                    <a:pt x="369" y="217"/>
                  </a:lnTo>
                  <a:lnTo>
                    <a:pt x="370" y="217"/>
                  </a:lnTo>
                  <a:lnTo>
                    <a:pt x="370" y="218"/>
                  </a:lnTo>
                  <a:lnTo>
                    <a:pt x="369" y="218"/>
                  </a:lnTo>
                  <a:lnTo>
                    <a:pt x="369" y="219"/>
                  </a:lnTo>
                  <a:lnTo>
                    <a:pt x="369" y="220"/>
                  </a:lnTo>
                  <a:lnTo>
                    <a:pt x="368" y="220"/>
                  </a:lnTo>
                  <a:lnTo>
                    <a:pt x="368" y="219"/>
                  </a:lnTo>
                  <a:lnTo>
                    <a:pt x="367" y="219"/>
                  </a:lnTo>
                  <a:lnTo>
                    <a:pt x="368" y="219"/>
                  </a:lnTo>
                  <a:lnTo>
                    <a:pt x="368" y="218"/>
                  </a:lnTo>
                  <a:lnTo>
                    <a:pt x="368" y="217"/>
                  </a:lnTo>
                  <a:lnTo>
                    <a:pt x="368" y="218"/>
                  </a:lnTo>
                  <a:close/>
                  <a:moveTo>
                    <a:pt x="409" y="216"/>
                  </a:moveTo>
                  <a:lnTo>
                    <a:pt x="409" y="214"/>
                  </a:lnTo>
                  <a:lnTo>
                    <a:pt x="408" y="214"/>
                  </a:lnTo>
                  <a:lnTo>
                    <a:pt x="409" y="214"/>
                  </a:lnTo>
                  <a:lnTo>
                    <a:pt x="409" y="216"/>
                  </a:lnTo>
                  <a:close/>
                  <a:moveTo>
                    <a:pt x="274" y="216"/>
                  </a:moveTo>
                  <a:lnTo>
                    <a:pt x="273" y="216"/>
                  </a:lnTo>
                  <a:lnTo>
                    <a:pt x="273" y="214"/>
                  </a:lnTo>
                  <a:lnTo>
                    <a:pt x="274" y="214"/>
                  </a:lnTo>
                  <a:lnTo>
                    <a:pt x="275" y="214"/>
                  </a:lnTo>
                  <a:lnTo>
                    <a:pt x="275" y="216"/>
                  </a:lnTo>
                  <a:lnTo>
                    <a:pt x="274" y="216"/>
                  </a:lnTo>
                  <a:close/>
                  <a:moveTo>
                    <a:pt x="366" y="214"/>
                  </a:moveTo>
                  <a:lnTo>
                    <a:pt x="366" y="216"/>
                  </a:lnTo>
                  <a:lnTo>
                    <a:pt x="366" y="214"/>
                  </a:lnTo>
                  <a:lnTo>
                    <a:pt x="367" y="214"/>
                  </a:lnTo>
                  <a:lnTo>
                    <a:pt x="367" y="216"/>
                  </a:lnTo>
                  <a:lnTo>
                    <a:pt x="367" y="217"/>
                  </a:lnTo>
                  <a:lnTo>
                    <a:pt x="366" y="217"/>
                  </a:lnTo>
                  <a:lnTo>
                    <a:pt x="365" y="217"/>
                  </a:lnTo>
                  <a:lnTo>
                    <a:pt x="366" y="217"/>
                  </a:lnTo>
                  <a:lnTo>
                    <a:pt x="366" y="218"/>
                  </a:lnTo>
                  <a:lnTo>
                    <a:pt x="365" y="218"/>
                  </a:lnTo>
                  <a:lnTo>
                    <a:pt x="365" y="219"/>
                  </a:lnTo>
                  <a:lnTo>
                    <a:pt x="366" y="219"/>
                  </a:lnTo>
                  <a:lnTo>
                    <a:pt x="365" y="219"/>
                  </a:lnTo>
                  <a:lnTo>
                    <a:pt x="364" y="219"/>
                  </a:lnTo>
                  <a:lnTo>
                    <a:pt x="364" y="218"/>
                  </a:lnTo>
                  <a:lnTo>
                    <a:pt x="365" y="218"/>
                  </a:lnTo>
                  <a:lnTo>
                    <a:pt x="365" y="217"/>
                  </a:lnTo>
                  <a:lnTo>
                    <a:pt x="364" y="217"/>
                  </a:lnTo>
                  <a:lnTo>
                    <a:pt x="365" y="216"/>
                  </a:lnTo>
                  <a:lnTo>
                    <a:pt x="365" y="214"/>
                  </a:lnTo>
                  <a:lnTo>
                    <a:pt x="366" y="214"/>
                  </a:lnTo>
                  <a:close/>
                  <a:moveTo>
                    <a:pt x="420" y="214"/>
                  </a:moveTo>
                  <a:lnTo>
                    <a:pt x="420" y="216"/>
                  </a:lnTo>
                  <a:lnTo>
                    <a:pt x="419" y="216"/>
                  </a:lnTo>
                  <a:lnTo>
                    <a:pt x="418" y="216"/>
                  </a:lnTo>
                  <a:lnTo>
                    <a:pt x="417" y="217"/>
                  </a:lnTo>
                  <a:lnTo>
                    <a:pt x="417" y="216"/>
                  </a:lnTo>
                  <a:lnTo>
                    <a:pt x="418" y="214"/>
                  </a:lnTo>
                  <a:lnTo>
                    <a:pt x="419" y="214"/>
                  </a:lnTo>
                  <a:lnTo>
                    <a:pt x="420" y="214"/>
                  </a:lnTo>
                  <a:close/>
                  <a:moveTo>
                    <a:pt x="399" y="213"/>
                  </a:moveTo>
                  <a:lnTo>
                    <a:pt x="399" y="212"/>
                  </a:lnTo>
                  <a:lnTo>
                    <a:pt x="400" y="212"/>
                  </a:lnTo>
                  <a:lnTo>
                    <a:pt x="400" y="213"/>
                  </a:lnTo>
                  <a:lnTo>
                    <a:pt x="399" y="213"/>
                  </a:lnTo>
                  <a:close/>
                  <a:moveTo>
                    <a:pt x="423" y="211"/>
                  </a:moveTo>
                  <a:lnTo>
                    <a:pt x="423" y="212"/>
                  </a:lnTo>
                  <a:lnTo>
                    <a:pt x="423" y="211"/>
                  </a:lnTo>
                  <a:lnTo>
                    <a:pt x="424" y="211"/>
                  </a:lnTo>
                  <a:lnTo>
                    <a:pt x="424" y="212"/>
                  </a:lnTo>
                  <a:lnTo>
                    <a:pt x="423" y="212"/>
                  </a:lnTo>
                  <a:lnTo>
                    <a:pt x="423" y="213"/>
                  </a:lnTo>
                  <a:lnTo>
                    <a:pt x="421" y="213"/>
                  </a:lnTo>
                  <a:lnTo>
                    <a:pt x="420" y="213"/>
                  </a:lnTo>
                  <a:lnTo>
                    <a:pt x="419" y="213"/>
                  </a:lnTo>
                  <a:lnTo>
                    <a:pt x="419" y="214"/>
                  </a:lnTo>
                  <a:lnTo>
                    <a:pt x="418" y="213"/>
                  </a:lnTo>
                  <a:lnTo>
                    <a:pt x="419" y="212"/>
                  </a:lnTo>
                  <a:lnTo>
                    <a:pt x="420" y="211"/>
                  </a:lnTo>
                  <a:lnTo>
                    <a:pt x="421" y="211"/>
                  </a:lnTo>
                  <a:lnTo>
                    <a:pt x="423" y="211"/>
                  </a:lnTo>
                  <a:close/>
                  <a:moveTo>
                    <a:pt x="325" y="213"/>
                  </a:moveTo>
                  <a:lnTo>
                    <a:pt x="324" y="214"/>
                  </a:lnTo>
                  <a:lnTo>
                    <a:pt x="324" y="216"/>
                  </a:lnTo>
                  <a:lnTo>
                    <a:pt x="324" y="217"/>
                  </a:lnTo>
                  <a:lnTo>
                    <a:pt x="323" y="217"/>
                  </a:lnTo>
                  <a:lnTo>
                    <a:pt x="323" y="218"/>
                  </a:lnTo>
                  <a:lnTo>
                    <a:pt x="322" y="219"/>
                  </a:lnTo>
                  <a:lnTo>
                    <a:pt x="322" y="220"/>
                  </a:lnTo>
                  <a:lnTo>
                    <a:pt x="323" y="220"/>
                  </a:lnTo>
                  <a:lnTo>
                    <a:pt x="323" y="221"/>
                  </a:lnTo>
                  <a:lnTo>
                    <a:pt x="322" y="221"/>
                  </a:lnTo>
                  <a:lnTo>
                    <a:pt x="320" y="221"/>
                  </a:lnTo>
                  <a:lnTo>
                    <a:pt x="320" y="220"/>
                  </a:lnTo>
                  <a:lnTo>
                    <a:pt x="319" y="220"/>
                  </a:lnTo>
                  <a:lnTo>
                    <a:pt x="319" y="221"/>
                  </a:lnTo>
                  <a:lnTo>
                    <a:pt x="319" y="222"/>
                  </a:lnTo>
                  <a:lnTo>
                    <a:pt x="319" y="221"/>
                  </a:lnTo>
                  <a:lnTo>
                    <a:pt x="318" y="221"/>
                  </a:lnTo>
                  <a:lnTo>
                    <a:pt x="317" y="221"/>
                  </a:lnTo>
                  <a:lnTo>
                    <a:pt x="316" y="221"/>
                  </a:lnTo>
                  <a:lnTo>
                    <a:pt x="315" y="221"/>
                  </a:lnTo>
                  <a:lnTo>
                    <a:pt x="315" y="220"/>
                  </a:lnTo>
                  <a:lnTo>
                    <a:pt x="315" y="221"/>
                  </a:lnTo>
                  <a:lnTo>
                    <a:pt x="314" y="221"/>
                  </a:lnTo>
                  <a:lnTo>
                    <a:pt x="315" y="221"/>
                  </a:lnTo>
                  <a:lnTo>
                    <a:pt x="314" y="221"/>
                  </a:lnTo>
                  <a:lnTo>
                    <a:pt x="314" y="220"/>
                  </a:lnTo>
                  <a:lnTo>
                    <a:pt x="312" y="220"/>
                  </a:lnTo>
                  <a:lnTo>
                    <a:pt x="311" y="220"/>
                  </a:lnTo>
                  <a:lnTo>
                    <a:pt x="311" y="219"/>
                  </a:lnTo>
                  <a:lnTo>
                    <a:pt x="312" y="219"/>
                  </a:lnTo>
                  <a:lnTo>
                    <a:pt x="314" y="219"/>
                  </a:lnTo>
                  <a:lnTo>
                    <a:pt x="315" y="219"/>
                  </a:lnTo>
                  <a:lnTo>
                    <a:pt x="315" y="218"/>
                  </a:lnTo>
                  <a:lnTo>
                    <a:pt x="315" y="217"/>
                  </a:lnTo>
                  <a:lnTo>
                    <a:pt x="315" y="216"/>
                  </a:lnTo>
                  <a:lnTo>
                    <a:pt x="314" y="214"/>
                  </a:lnTo>
                  <a:lnTo>
                    <a:pt x="315" y="214"/>
                  </a:lnTo>
                  <a:lnTo>
                    <a:pt x="315" y="213"/>
                  </a:lnTo>
                  <a:lnTo>
                    <a:pt x="316" y="213"/>
                  </a:lnTo>
                  <a:lnTo>
                    <a:pt x="318" y="211"/>
                  </a:lnTo>
                  <a:lnTo>
                    <a:pt x="319" y="211"/>
                  </a:lnTo>
                  <a:lnTo>
                    <a:pt x="320" y="211"/>
                  </a:lnTo>
                  <a:lnTo>
                    <a:pt x="322" y="211"/>
                  </a:lnTo>
                  <a:lnTo>
                    <a:pt x="323" y="212"/>
                  </a:lnTo>
                  <a:lnTo>
                    <a:pt x="324" y="212"/>
                  </a:lnTo>
                  <a:lnTo>
                    <a:pt x="325" y="213"/>
                  </a:lnTo>
                  <a:close/>
                  <a:moveTo>
                    <a:pt x="496" y="211"/>
                  </a:moveTo>
                  <a:lnTo>
                    <a:pt x="496" y="212"/>
                  </a:lnTo>
                  <a:lnTo>
                    <a:pt x="495" y="212"/>
                  </a:lnTo>
                  <a:lnTo>
                    <a:pt x="494" y="212"/>
                  </a:lnTo>
                  <a:lnTo>
                    <a:pt x="494" y="211"/>
                  </a:lnTo>
                  <a:lnTo>
                    <a:pt x="495" y="211"/>
                  </a:lnTo>
                  <a:lnTo>
                    <a:pt x="496" y="211"/>
                  </a:lnTo>
                  <a:close/>
                  <a:moveTo>
                    <a:pt x="432" y="211"/>
                  </a:moveTo>
                  <a:lnTo>
                    <a:pt x="432" y="212"/>
                  </a:lnTo>
                  <a:lnTo>
                    <a:pt x="431" y="212"/>
                  </a:lnTo>
                  <a:lnTo>
                    <a:pt x="429" y="212"/>
                  </a:lnTo>
                  <a:lnTo>
                    <a:pt x="429" y="213"/>
                  </a:lnTo>
                  <a:lnTo>
                    <a:pt x="428" y="214"/>
                  </a:lnTo>
                  <a:lnTo>
                    <a:pt x="428" y="213"/>
                  </a:lnTo>
                  <a:lnTo>
                    <a:pt x="428" y="214"/>
                  </a:lnTo>
                  <a:lnTo>
                    <a:pt x="427" y="214"/>
                  </a:lnTo>
                  <a:lnTo>
                    <a:pt x="427" y="216"/>
                  </a:lnTo>
                  <a:lnTo>
                    <a:pt x="427" y="217"/>
                  </a:lnTo>
                  <a:lnTo>
                    <a:pt x="426" y="217"/>
                  </a:lnTo>
                  <a:lnTo>
                    <a:pt x="426" y="216"/>
                  </a:lnTo>
                  <a:lnTo>
                    <a:pt x="425" y="217"/>
                  </a:lnTo>
                  <a:lnTo>
                    <a:pt x="424" y="217"/>
                  </a:lnTo>
                  <a:lnTo>
                    <a:pt x="424" y="216"/>
                  </a:lnTo>
                  <a:lnTo>
                    <a:pt x="423" y="216"/>
                  </a:lnTo>
                  <a:lnTo>
                    <a:pt x="421" y="216"/>
                  </a:lnTo>
                  <a:lnTo>
                    <a:pt x="423" y="214"/>
                  </a:lnTo>
                  <a:lnTo>
                    <a:pt x="424" y="214"/>
                  </a:lnTo>
                  <a:lnTo>
                    <a:pt x="424" y="213"/>
                  </a:lnTo>
                  <a:lnTo>
                    <a:pt x="425" y="213"/>
                  </a:lnTo>
                  <a:lnTo>
                    <a:pt x="425" y="212"/>
                  </a:lnTo>
                  <a:lnTo>
                    <a:pt x="424" y="212"/>
                  </a:lnTo>
                  <a:lnTo>
                    <a:pt x="425" y="212"/>
                  </a:lnTo>
                  <a:lnTo>
                    <a:pt x="426" y="211"/>
                  </a:lnTo>
                  <a:lnTo>
                    <a:pt x="427" y="211"/>
                  </a:lnTo>
                  <a:lnTo>
                    <a:pt x="426" y="211"/>
                  </a:lnTo>
                  <a:lnTo>
                    <a:pt x="426" y="212"/>
                  </a:lnTo>
                  <a:lnTo>
                    <a:pt x="426" y="213"/>
                  </a:lnTo>
                  <a:lnTo>
                    <a:pt x="427" y="213"/>
                  </a:lnTo>
                  <a:lnTo>
                    <a:pt x="427" y="212"/>
                  </a:lnTo>
                  <a:lnTo>
                    <a:pt x="428" y="212"/>
                  </a:lnTo>
                  <a:lnTo>
                    <a:pt x="427" y="212"/>
                  </a:lnTo>
                  <a:lnTo>
                    <a:pt x="427" y="211"/>
                  </a:lnTo>
                  <a:lnTo>
                    <a:pt x="428" y="211"/>
                  </a:lnTo>
                  <a:lnTo>
                    <a:pt x="429" y="211"/>
                  </a:lnTo>
                  <a:lnTo>
                    <a:pt x="431" y="210"/>
                  </a:lnTo>
                  <a:lnTo>
                    <a:pt x="431" y="211"/>
                  </a:lnTo>
                  <a:lnTo>
                    <a:pt x="432" y="211"/>
                  </a:lnTo>
                  <a:close/>
                  <a:moveTo>
                    <a:pt x="436" y="213"/>
                  </a:moveTo>
                  <a:lnTo>
                    <a:pt x="436" y="214"/>
                  </a:lnTo>
                  <a:lnTo>
                    <a:pt x="436" y="216"/>
                  </a:lnTo>
                  <a:lnTo>
                    <a:pt x="435" y="216"/>
                  </a:lnTo>
                  <a:lnTo>
                    <a:pt x="434" y="216"/>
                  </a:lnTo>
                  <a:lnTo>
                    <a:pt x="434" y="214"/>
                  </a:lnTo>
                  <a:lnTo>
                    <a:pt x="433" y="214"/>
                  </a:lnTo>
                  <a:lnTo>
                    <a:pt x="432" y="214"/>
                  </a:lnTo>
                  <a:lnTo>
                    <a:pt x="433" y="213"/>
                  </a:lnTo>
                  <a:lnTo>
                    <a:pt x="434" y="212"/>
                  </a:lnTo>
                  <a:lnTo>
                    <a:pt x="434" y="213"/>
                  </a:lnTo>
                  <a:lnTo>
                    <a:pt x="435" y="213"/>
                  </a:lnTo>
                  <a:lnTo>
                    <a:pt x="435" y="212"/>
                  </a:lnTo>
                  <a:lnTo>
                    <a:pt x="436" y="212"/>
                  </a:lnTo>
                  <a:lnTo>
                    <a:pt x="436" y="211"/>
                  </a:lnTo>
                  <a:lnTo>
                    <a:pt x="437" y="211"/>
                  </a:lnTo>
                  <a:lnTo>
                    <a:pt x="437" y="210"/>
                  </a:lnTo>
                  <a:lnTo>
                    <a:pt x="437" y="211"/>
                  </a:lnTo>
                  <a:lnTo>
                    <a:pt x="437" y="212"/>
                  </a:lnTo>
                  <a:lnTo>
                    <a:pt x="437" y="213"/>
                  </a:lnTo>
                  <a:lnTo>
                    <a:pt x="436" y="213"/>
                  </a:lnTo>
                  <a:close/>
                  <a:moveTo>
                    <a:pt x="508" y="211"/>
                  </a:moveTo>
                  <a:lnTo>
                    <a:pt x="508" y="212"/>
                  </a:lnTo>
                  <a:lnTo>
                    <a:pt x="508" y="211"/>
                  </a:lnTo>
                  <a:lnTo>
                    <a:pt x="507" y="211"/>
                  </a:lnTo>
                  <a:lnTo>
                    <a:pt x="505" y="211"/>
                  </a:lnTo>
                  <a:lnTo>
                    <a:pt x="505" y="210"/>
                  </a:lnTo>
                  <a:lnTo>
                    <a:pt x="508" y="211"/>
                  </a:lnTo>
                  <a:close/>
                  <a:moveTo>
                    <a:pt x="655" y="213"/>
                  </a:moveTo>
                  <a:lnTo>
                    <a:pt x="652" y="213"/>
                  </a:lnTo>
                  <a:lnTo>
                    <a:pt x="651" y="213"/>
                  </a:lnTo>
                  <a:lnTo>
                    <a:pt x="650" y="213"/>
                  </a:lnTo>
                  <a:lnTo>
                    <a:pt x="651" y="212"/>
                  </a:lnTo>
                  <a:lnTo>
                    <a:pt x="652" y="211"/>
                  </a:lnTo>
                  <a:lnTo>
                    <a:pt x="652" y="210"/>
                  </a:lnTo>
                  <a:lnTo>
                    <a:pt x="653" y="210"/>
                  </a:lnTo>
                  <a:lnTo>
                    <a:pt x="654" y="210"/>
                  </a:lnTo>
                  <a:lnTo>
                    <a:pt x="654" y="211"/>
                  </a:lnTo>
                  <a:lnTo>
                    <a:pt x="654" y="212"/>
                  </a:lnTo>
                  <a:lnTo>
                    <a:pt x="655" y="212"/>
                  </a:lnTo>
                  <a:lnTo>
                    <a:pt x="655" y="213"/>
                  </a:lnTo>
                  <a:close/>
                  <a:moveTo>
                    <a:pt x="488" y="211"/>
                  </a:moveTo>
                  <a:lnTo>
                    <a:pt x="487" y="211"/>
                  </a:lnTo>
                  <a:lnTo>
                    <a:pt x="488" y="210"/>
                  </a:lnTo>
                  <a:lnTo>
                    <a:pt x="490" y="210"/>
                  </a:lnTo>
                  <a:lnTo>
                    <a:pt x="490" y="211"/>
                  </a:lnTo>
                  <a:lnTo>
                    <a:pt x="488" y="211"/>
                  </a:lnTo>
                  <a:close/>
                  <a:moveTo>
                    <a:pt x="336" y="213"/>
                  </a:moveTo>
                  <a:lnTo>
                    <a:pt x="336" y="212"/>
                  </a:lnTo>
                  <a:lnTo>
                    <a:pt x="336" y="211"/>
                  </a:lnTo>
                  <a:lnTo>
                    <a:pt x="335" y="211"/>
                  </a:lnTo>
                  <a:lnTo>
                    <a:pt x="336" y="210"/>
                  </a:lnTo>
                  <a:lnTo>
                    <a:pt x="337" y="210"/>
                  </a:lnTo>
                  <a:lnTo>
                    <a:pt x="339" y="210"/>
                  </a:lnTo>
                  <a:lnTo>
                    <a:pt x="339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6" y="213"/>
                  </a:lnTo>
                  <a:close/>
                  <a:moveTo>
                    <a:pt x="360" y="211"/>
                  </a:moveTo>
                  <a:lnTo>
                    <a:pt x="359" y="212"/>
                  </a:lnTo>
                  <a:lnTo>
                    <a:pt x="359" y="211"/>
                  </a:lnTo>
                  <a:lnTo>
                    <a:pt x="359" y="210"/>
                  </a:lnTo>
                  <a:lnTo>
                    <a:pt x="360" y="210"/>
                  </a:lnTo>
                  <a:lnTo>
                    <a:pt x="360" y="211"/>
                  </a:lnTo>
                  <a:close/>
                  <a:moveTo>
                    <a:pt x="442" y="210"/>
                  </a:moveTo>
                  <a:lnTo>
                    <a:pt x="442" y="211"/>
                  </a:lnTo>
                  <a:lnTo>
                    <a:pt x="443" y="210"/>
                  </a:lnTo>
                  <a:lnTo>
                    <a:pt x="444" y="210"/>
                  </a:lnTo>
                  <a:lnTo>
                    <a:pt x="446" y="210"/>
                  </a:lnTo>
                  <a:lnTo>
                    <a:pt x="448" y="210"/>
                  </a:lnTo>
                  <a:lnTo>
                    <a:pt x="449" y="210"/>
                  </a:lnTo>
                  <a:lnTo>
                    <a:pt x="450" y="210"/>
                  </a:lnTo>
                  <a:lnTo>
                    <a:pt x="450" y="211"/>
                  </a:lnTo>
                  <a:lnTo>
                    <a:pt x="450" y="212"/>
                  </a:lnTo>
                  <a:lnTo>
                    <a:pt x="450" y="213"/>
                  </a:lnTo>
                  <a:lnTo>
                    <a:pt x="449" y="213"/>
                  </a:lnTo>
                  <a:lnTo>
                    <a:pt x="446" y="213"/>
                  </a:lnTo>
                  <a:lnTo>
                    <a:pt x="444" y="213"/>
                  </a:lnTo>
                  <a:lnTo>
                    <a:pt x="444" y="214"/>
                  </a:lnTo>
                  <a:lnTo>
                    <a:pt x="443" y="213"/>
                  </a:lnTo>
                  <a:lnTo>
                    <a:pt x="443" y="214"/>
                  </a:lnTo>
                  <a:lnTo>
                    <a:pt x="442" y="214"/>
                  </a:lnTo>
                  <a:lnTo>
                    <a:pt x="441" y="214"/>
                  </a:lnTo>
                  <a:lnTo>
                    <a:pt x="440" y="214"/>
                  </a:lnTo>
                  <a:lnTo>
                    <a:pt x="438" y="214"/>
                  </a:lnTo>
                  <a:lnTo>
                    <a:pt x="438" y="213"/>
                  </a:lnTo>
                  <a:lnTo>
                    <a:pt x="440" y="212"/>
                  </a:lnTo>
                  <a:lnTo>
                    <a:pt x="441" y="212"/>
                  </a:lnTo>
                  <a:lnTo>
                    <a:pt x="441" y="211"/>
                  </a:lnTo>
                  <a:lnTo>
                    <a:pt x="440" y="212"/>
                  </a:lnTo>
                  <a:lnTo>
                    <a:pt x="438" y="212"/>
                  </a:lnTo>
                  <a:lnTo>
                    <a:pt x="438" y="211"/>
                  </a:lnTo>
                  <a:lnTo>
                    <a:pt x="440" y="211"/>
                  </a:lnTo>
                  <a:lnTo>
                    <a:pt x="440" y="210"/>
                  </a:lnTo>
                  <a:lnTo>
                    <a:pt x="441" y="210"/>
                  </a:lnTo>
                  <a:lnTo>
                    <a:pt x="442" y="210"/>
                  </a:lnTo>
                  <a:close/>
                  <a:moveTo>
                    <a:pt x="491" y="209"/>
                  </a:moveTo>
                  <a:lnTo>
                    <a:pt x="492" y="210"/>
                  </a:lnTo>
                  <a:lnTo>
                    <a:pt x="493" y="210"/>
                  </a:lnTo>
                  <a:lnTo>
                    <a:pt x="494" y="210"/>
                  </a:lnTo>
                  <a:lnTo>
                    <a:pt x="494" y="211"/>
                  </a:lnTo>
                  <a:lnTo>
                    <a:pt x="493" y="211"/>
                  </a:lnTo>
                  <a:lnTo>
                    <a:pt x="493" y="212"/>
                  </a:lnTo>
                  <a:lnTo>
                    <a:pt x="493" y="211"/>
                  </a:lnTo>
                  <a:lnTo>
                    <a:pt x="492" y="211"/>
                  </a:lnTo>
                  <a:lnTo>
                    <a:pt x="491" y="211"/>
                  </a:lnTo>
                  <a:lnTo>
                    <a:pt x="490" y="210"/>
                  </a:lnTo>
                  <a:lnTo>
                    <a:pt x="490" y="209"/>
                  </a:lnTo>
                  <a:lnTo>
                    <a:pt x="491" y="209"/>
                  </a:lnTo>
                  <a:close/>
                  <a:moveTo>
                    <a:pt x="343" y="209"/>
                  </a:moveTo>
                  <a:lnTo>
                    <a:pt x="343" y="210"/>
                  </a:lnTo>
                  <a:lnTo>
                    <a:pt x="343" y="209"/>
                  </a:lnTo>
                  <a:lnTo>
                    <a:pt x="344" y="209"/>
                  </a:lnTo>
                  <a:lnTo>
                    <a:pt x="345" y="210"/>
                  </a:lnTo>
                  <a:lnTo>
                    <a:pt x="347" y="210"/>
                  </a:lnTo>
                  <a:lnTo>
                    <a:pt x="347" y="211"/>
                  </a:lnTo>
                  <a:lnTo>
                    <a:pt x="347" y="212"/>
                  </a:lnTo>
                  <a:lnTo>
                    <a:pt x="348" y="212"/>
                  </a:lnTo>
                  <a:lnTo>
                    <a:pt x="348" y="213"/>
                  </a:lnTo>
                  <a:lnTo>
                    <a:pt x="349" y="213"/>
                  </a:lnTo>
                  <a:lnTo>
                    <a:pt x="349" y="212"/>
                  </a:lnTo>
                  <a:lnTo>
                    <a:pt x="350" y="212"/>
                  </a:lnTo>
                  <a:lnTo>
                    <a:pt x="350" y="211"/>
                  </a:lnTo>
                  <a:lnTo>
                    <a:pt x="351" y="211"/>
                  </a:lnTo>
                  <a:lnTo>
                    <a:pt x="351" y="212"/>
                  </a:lnTo>
                  <a:lnTo>
                    <a:pt x="352" y="212"/>
                  </a:lnTo>
                  <a:lnTo>
                    <a:pt x="353" y="212"/>
                  </a:lnTo>
                  <a:lnTo>
                    <a:pt x="353" y="213"/>
                  </a:lnTo>
                  <a:lnTo>
                    <a:pt x="353" y="214"/>
                  </a:lnTo>
                  <a:lnTo>
                    <a:pt x="353" y="216"/>
                  </a:lnTo>
                  <a:lnTo>
                    <a:pt x="354" y="216"/>
                  </a:lnTo>
                  <a:lnTo>
                    <a:pt x="354" y="214"/>
                  </a:lnTo>
                  <a:lnTo>
                    <a:pt x="354" y="213"/>
                  </a:lnTo>
                  <a:lnTo>
                    <a:pt x="354" y="212"/>
                  </a:lnTo>
                  <a:lnTo>
                    <a:pt x="356" y="212"/>
                  </a:lnTo>
                  <a:lnTo>
                    <a:pt x="357" y="212"/>
                  </a:lnTo>
                  <a:lnTo>
                    <a:pt x="358" y="212"/>
                  </a:lnTo>
                  <a:lnTo>
                    <a:pt x="359" y="213"/>
                  </a:lnTo>
                  <a:lnTo>
                    <a:pt x="359" y="214"/>
                  </a:lnTo>
                  <a:lnTo>
                    <a:pt x="359" y="216"/>
                  </a:lnTo>
                  <a:lnTo>
                    <a:pt x="359" y="217"/>
                  </a:lnTo>
                  <a:lnTo>
                    <a:pt x="359" y="218"/>
                  </a:lnTo>
                  <a:lnTo>
                    <a:pt x="360" y="218"/>
                  </a:lnTo>
                  <a:lnTo>
                    <a:pt x="360" y="217"/>
                  </a:lnTo>
                  <a:lnTo>
                    <a:pt x="361" y="217"/>
                  </a:lnTo>
                  <a:lnTo>
                    <a:pt x="361" y="216"/>
                  </a:lnTo>
                  <a:lnTo>
                    <a:pt x="361" y="217"/>
                  </a:lnTo>
                  <a:lnTo>
                    <a:pt x="361" y="218"/>
                  </a:lnTo>
                  <a:lnTo>
                    <a:pt x="361" y="219"/>
                  </a:lnTo>
                  <a:lnTo>
                    <a:pt x="360" y="219"/>
                  </a:lnTo>
                  <a:lnTo>
                    <a:pt x="359" y="219"/>
                  </a:lnTo>
                  <a:lnTo>
                    <a:pt x="358" y="219"/>
                  </a:lnTo>
                  <a:lnTo>
                    <a:pt x="357" y="218"/>
                  </a:lnTo>
                  <a:lnTo>
                    <a:pt x="357" y="219"/>
                  </a:lnTo>
                  <a:lnTo>
                    <a:pt x="356" y="219"/>
                  </a:lnTo>
                  <a:lnTo>
                    <a:pt x="354" y="219"/>
                  </a:lnTo>
                  <a:lnTo>
                    <a:pt x="356" y="219"/>
                  </a:lnTo>
                  <a:lnTo>
                    <a:pt x="357" y="220"/>
                  </a:lnTo>
                  <a:lnTo>
                    <a:pt x="358" y="220"/>
                  </a:lnTo>
                  <a:lnTo>
                    <a:pt x="357" y="220"/>
                  </a:lnTo>
                  <a:lnTo>
                    <a:pt x="356" y="220"/>
                  </a:lnTo>
                  <a:lnTo>
                    <a:pt x="354" y="220"/>
                  </a:lnTo>
                  <a:lnTo>
                    <a:pt x="353" y="220"/>
                  </a:lnTo>
                  <a:lnTo>
                    <a:pt x="350" y="221"/>
                  </a:lnTo>
                  <a:lnTo>
                    <a:pt x="350" y="220"/>
                  </a:lnTo>
                  <a:lnTo>
                    <a:pt x="349" y="220"/>
                  </a:lnTo>
                  <a:lnTo>
                    <a:pt x="349" y="219"/>
                  </a:lnTo>
                  <a:lnTo>
                    <a:pt x="350" y="219"/>
                  </a:lnTo>
                  <a:lnTo>
                    <a:pt x="350" y="218"/>
                  </a:lnTo>
                  <a:lnTo>
                    <a:pt x="350" y="217"/>
                  </a:lnTo>
                  <a:lnTo>
                    <a:pt x="350" y="218"/>
                  </a:lnTo>
                  <a:lnTo>
                    <a:pt x="349" y="218"/>
                  </a:lnTo>
                  <a:lnTo>
                    <a:pt x="348" y="219"/>
                  </a:lnTo>
                  <a:lnTo>
                    <a:pt x="345" y="221"/>
                  </a:lnTo>
                  <a:lnTo>
                    <a:pt x="345" y="220"/>
                  </a:lnTo>
                  <a:lnTo>
                    <a:pt x="344" y="220"/>
                  </a:lnTo>
                  <a:lnTo>
                    <a:pt x="344" y="221"/>
                  </a:lnTo>
                  <a:lnTo>
                    <a:pt x="343" y="221"/>
                  </a:lnTo>
                  <a:lnTo>
                    <a:pt x="342" y="222"/>
                  </a:lnTo>
                  <a:lnTo>
                    <a:pt x="342" y="221"/>
                  </a:lnTo>
                  <a:lnTo>
                    <a:pt x="341" y="221"/>
                  </a:lnTo>
                  <a:lnTo>
                    <a:pt x="340" y="221"/>
                  </a:lnTo>
                  <a:lnTo>
                    <a:pt x="339" y="221"/>
                  </a:lnTo>
                  <a:lnTo>
                    <a:pt x="339" y="222"/>
                  </a:lnTo>
                  <a:lnTo>
                    <a:pt x="336" y="222"/>
                  </a:lnTo>
                  <a:lnTo>
                    <a:pt x="336" y="223"/>
                  </a:lnTo>
                  <a:lnTo>
                    <a:pt x="335" y="223"/>
                  </a:lnTo>
                  <a:lnTo>
                    <a:pt x="334" y="223"/>
                  </a:lnTo>
                  <a:lnTo>
                    <a:pt x="333" y="223"/>
                  </a:lnTo>
                  <a:lnTo>
                    <a:pt x="332" y="223"/>
                  </a:lnTo>
                  <a:lnTo>
                    <a:pt x="331" y="223"/>
                  </a:lnTo>
                  <a:lnTo>
                    <a:pt x="331" y="225"/>
                  </a:lnTo>
                  <a:lnTo>
                    <a:pt x="330" y="225"/>
                  </a:lnTo>
                  <a:lnTo>
                    <a:pt x="328" y="225"/>
                  </a:lnTo>
                  <a:lnTo>
                    <a:pt x="328" y="223"/>
                  </a:lnTo>
                  <a:lnTo>
                    <a:pt x="327" y="223"/>
                  </a:lnTo>
                  <a:lnTo>
                    <a:pt x="326" y="223"/>
                  </a:lnTo>
                  <a:lnTo>
                    <a:pt x="325" y="223"/>
                  </a:lnTo>
                  <a:lnTo>
                    <a:pt x="325" y="222"/>
                  </a:lnTo>
                  <a:lnTo>
                    <a:pt x="325" y="221"/>
                  </a:lnTo>
                  <a:lnTo>
                    <a:pt x="325" y="220"/>
                  </a:lnTo>
                  <a:lnTo>
                    <a:pt x="326" y="220"/>
                  </a:lnTo>
                  <a:lnTo>
                    <a:pt x="326" y="219"/>
                  </a:lnTo>
                  <a:lnTo>
                    <a:pt x="325" y="219"/>
                  </a:lnTo>
                  <a:lnTo>
                    <a:pt x="325" y="218"/>
                  </a:lnTo>
                  <a:lnTo>
                    <a:pt x="325" y="217"/>
                  </a:lnTo>
                  <a:lnTo>
                    <a:pt x="326" y="217"/>
                  </a:lnTo>
                  <a:lnTo>
                    <a:pt x="326" y="216"/>
                  </a:lnTo>
                  <a:lnTo>
                    <a:pt x="327" y="216"/>
                  </a:lnTo>
                  <a:lnTo>
                    <a:pt x="328" y="216"/>
                  </a:lnTo>
                  <a:lnTo>
                    <a:pt x="330" y="214"/>
                  </a:lnTo>
                  <a:lnTo>
                    <a:pt x="331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3" y="214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3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3"/>
                  </a:lnTo>
                  <a:lnTo>
                    <a:pt x="337" y="214"/>
                  </a:lnTo>
                  <a:lnTo>
                    <a:pt x="337" y="216"/>
                  </a:lnTo>
                  <a:lnTo>
                    <a:pt x="337" y="214"/>
                  </a:lnTo>
                  <a:lnTo>
                    <a:pt x="339" y="216"/>
                  </a:lnTo>
                  <a:lnTo>
                    <a:pt x="339" y="217"/>
                  </a:lnTo>
                  <a:lnTo>
                    <a:pt x="340" y="217"/>
                  </a:lnTo>
                  <a:lnTo>
                    <a:pt x="341" y="217"/>
                  </a:lnTo>
                  <a:lnTo>
                    <a:pt x="341" y="218"/>
                  </a:lnTo>
                  <a:lnTo>
                    <a:pt x="340" y="218"/>
                  </a:lnTo>
                  <a:lnTo>
                    <a:pt x="341" y="219"/>
                  </a:lnTo>
                  <a:lnTo>
                    <a:pt x="342" y="218"/>
                  </a:lnTo>
                  <a:lnTo>
                    <a:pt x="342" y="219"/>
                  </a:lnTo>
                  <a:lnTo>
                    <a:pt x="343" y="219"/>
                  </a:lnTo>
                  <a:lnTo>
                    <a:pt x="344" y="218"/>
                  </a:lnTo>
                  <a:lnTo>
                    <a:pt x="345" y="218"/>
                  </a:lnTo>
                  <a:lnTo>
                    <a:pt x="347" y="218"/>
                  </a:lnTo>
                  <a:lnTo>
                    <a:pt x="348" y="218"/>
                  </a:lnTo>
                  <a:lnTo>
                    <a:pt x="348" y="217"/>
                  </a:lnTo>
                  <a:lnTo>
                    <a:pt x="347" y="216"/>
                  </a:lnTo>
                  <a:lnTo>
                    <a:pt x="347" y="217"/>
                  </a:lnTo>
                  <a:lnTo>
                    <a:pt x="347" y="216"/>
                  </a:lnTo>
                  <a:lnTo>
                    <a:pt x="345" y="216"/>
                  </a:lnTo>
                  <a:lnTo>
                    <a:pt x="344" y="214"/>
                  </a:lnTo>
                  <a:lnTo>
                    <a:pt x="343" y="214"/>
                  </a:lnTo>
                  <a:lnTo>
                    <a:pt x="342" y="213"/>
                  </a:lnTo>
                  <a:lnTo>
                    <a:pt x="341" y="213"/>
                  </a:lnTo>
                  <a:lnTo>
                    <a:pt x="340" y="212"/>
                  </a:lnTo>
                  <a:lnTo>
                    <a:pt x="340" y="211"/>
                  </a:lnTo>
                  <a:lnTo>
                    <a:pt x="339" y="211"/>
                  </a:lnTo>
                  <a:lnTo>
                    <a:pt x="340" y="211"/>
                  </a:lnTo>
                  <a:lnTo>
                    <a:pt x="340" y="210"/>
                  </a:lnTo>
                  <a:lnTo>
                    <a:pt x="341" y="210"/>
                  </a:lnTo>
                  <a:lnTo>
                    <a:pt x="342" y="209"/>
                  </a:lnTo>
                  <a:lnTo>
                    <a:pt x="343" y="209"/>
                  </a:lnTo>
                  <a:close/>
                  <a:moveTo>
                    <a:pt x="538" y="210"/>
                  </a:moveTo>
                  <a:lnTo>
                    <a:pt x="539" y="210"/>
                  </a:lnTo>
                  <a:lnTo>
                    <a:pt x="541" y="210"/>
                  </a:lnTo>
                  <a:lnTo>
                    <a:pt x="539" y="210"/>
                  </a:lnTo>
                  <a:lnTo>
                    <a:pt x="538" y="211"/>
                  </a:lnTo>
                  <a:lnTo>
                    <a:pt x="537" y="211"/>
                  </a:lnTo>
                  <a:lnTo>
                    <a:pt x="536" y="211"/>
                  </a:lnTo>
                  <a:lnTo>
                    <a:pt x="536" y="212"/>
                  </a:lnTo>
                  <a:lnTo>
                    <a:pt x="535" y="213"/>
                  </a:lnTo>
                  <a:lnTo>
                    <a:pt x="534" y="213"/>
                  </a:lnTo>
                  <a:lnTo>
                    <a:pt x="534" y="212"/>
                  </a:lnTo>
                  <a:lnTo>
                    <a:pt x="535" y="212"/>
                  </a:lnTo>
                  <a:lnTo>
                    <a:pt x="535" y="211"/>
                  </a:lnTo>
                  <a:lnTo>
                    <a:pt x="536" y="211"/>
                  </a:lnTo>
                  <a:lnTo>
                    <a:pt x="536" y="210"/>
                  </a:lnTo>
                  <a:lnTo>
                    <a:pt x="537" y="210"/>
                  </a:lnTo>
                  <a:lnTo>
                    <a:pt x="537" y="209"/>
                  </a:lnTo>
                  <a:lnTo>
                    <a:pt x="538" y="209"/>
                  </a:lnTo>
                  <a:lnTo>
                    <a:pt x="538" y="210"/>
                  </a:lnTo>
                  <a:close/>
                  <a:moveTo>
                    <a:pt x="418" y="210"/>
                  </a:moveTo>
                  <a:lnTo>
                    <a:pt x="418" y="211"/>
                  </a:lnTo>
                  <a:lnTo>
                    <a:pt x="418" y="212"/>
                  </a:lnTo>
                  <a:lnTo>
                    <a:pt x="418" y="213"/>
                  </a:lnTo>
                  <a:lnTo>
                    <a:pt x="417" y="213"/>
                  </a:lnTo>
                  <a:lnTo>
                    <a:pt x="417" y="214"/>
                  </a:lnTo>
                  <a:lnTo>
                    <a:pt x="416" y="214"/>
                  </a:lnTo>
                  <a:lnTo>
                    <a:pt x="415" y="214"/>
                  </a:lnTo>
                  <a:lnTo>
                    <a:pt x="416" y="216"/>
                  </a:lnTo>
                  <a:lnTo>
                    <a:pt x="416" y="217"/>
                  </a:lnTo>
                  <a:lnTo>
                    <a:pt x="415" y="217"/>
                  </a:lnTo>
                  <a:lnTo>
                    <a:pt x="414" y="217"/>
                  </a:lnTo>
                  <a:lnTo>
                    <a:pt x="414" y="218"/>
                  </a:lnTo>
                  <a:lnTo>
                    <a:pt x="414" y="217"/>
                  </a:lnTo>
                  <a:lnTo>
                    <a:pt x="414" y="218"/>
                  </a:lnTo>
                  <a:lnTo>
                    <a:pt x="412" y="218"/>
                  </a:lnTo>
                  <a:lnTo>
                    <a:pt x="411" y="218"/>
                  </a:lnTo>
                  <a:lnTo>
                    <a:pt x="411" y="219"/>
                  </a:lnTo>
                  <a:lnTo>
                    <a:pt x="410" y="219"/>
                  </a:lnTo>
                  <a:lnTo>
                    <a:pt x="409" y="219"/>
                  </a:lnTo>
                  <a:lnTo>
                    <a:pt x="408" y="219"/>
                  </a:lnTo>
                  <a:lnTo>
                    <a:pt x="407" y="219"/>
                  </a:lnTo>
                  <a:lnTo>
                    <a:pt x="406" y="219"/>
                  </a:lnTo>
                  <a:lnTo>
                    <a:pt x="404" y="219"/>
                  </a:lnTo>
                  <a:lnTo>
                    <a:pt x="403" y="219"/>
                  </a:lnTo>
                  <a:lnTo>
                    <a:pt x="403" y="220"/>
                  </a:lnTo>
                  <a:lnTo>
                    <a:pt x="401" y="220"/>
                  </a:lnTo>
                  <a:lnTo>
                    <a:pt x="400" y="221"/>
                  </a:lnTo>
                  <a:lnTo>
                    <a:pt x="399" y="221"/>
                  </a:lnTo>
                  <a:lnTo>
                    <a:pt x="399" y="220"/>
                  </a:lnTo>
                  <a:lnTo>
                    <a:pt x="399" y="221"/>
                  </a:lnTo>
                  <a:lnTo>
                    <a:pt x="398" y="221"/>
                  </a:lnTo>
                  <a:lnTo>
                    <a:pt x="398" y="220"/>
                  </a:lnTo>
                  <a:lnTo>
                    <a:pt x="396" y="220"/>
                  </a:lnTo>
                  <a:lnTo>
                    <a:pt x="395" y="220"/>
                  </a:lnTo>
                  <a:lnTo>
                    <a:pt x="394" y="220"/>
                  </a:lnTo>
                  <a:lnTo>
                    <a:pt x="394" y="221"/>
                  </a:lnTo>
                  <a:lnTo>
                    <a:pt x="393" y="221"/>
                  </a:lnTo>
                  <a:lnTo>
                    <a:pt x="392" y="221"/>
                  </a:lnTo>
                  <a:lnTo>
                    <a:pt x="391" y="221"/>
                  </a:lnTo>
                  <a:lnTo>
                    <a:pt x="390" y="221"/>
                  </a:lnTo>
                  <a:lnTo>
                    <a:pt x="390" y="222"/>
                  </a:lnTo>
                  <a:lnTo>
                    <a:pt x="389" y="222"/>
                  </a:lnTo>
                  <a:lnTo>
                    <a:pt x="387" y="221"/>
                  </a:lnTo>
                  <a:lnTo>
                    <a:pt x="386" y="221"/>
                  </a:lnTo>
                  <a:lnTo>
                    <a:pt x="386" y="220"/>
                  </a:lnTo>
                  <a:lnTo>
                    <a:pt x="385" y="220"/>
                  </a:lnTo>
                  <a:lnTo>
                    <a:pt x="385" y="221"/>
                  </a:lnTo>
                  <a:lnTo>
                    <a:pt x="384" y="221"/>
                  </a:lnTo>
                  <a:lnTo>
                    <a:pt x="384" y="220"/>
                  </a:lnTo>
                  <a:lnTo>
                    <a:pt x="383" y="220"/>
                  </a:lnTo>
                  <a:lnTo>
                    <a:pt x="382" y="220"/>
                  </a:lnTo>
                  <a:lnTo>
                    <a:pt x="381" y="220"/>
                  </a:lnTo>
                  <a:lnTo>
                    <a:pt x="379" y="220"/>
                  </a:lnTo>
                  <a:lnTo>
                    <a:pt x="378" y="220"/>
                  </a:lnTo>
                  <a:lnTo>
                    <a:pt x="377" y="220"/>
                  </a:lnTo>
                  <a:lnTo>
                    <a:pt x="376" y="219"/>
                  </a:lnTo>
                  <a:lnTo>
                    <a:pt x="375" y="219"/>
                  </a:lnTo>
                  <a:lnTo>
                    <a:pt x="375" y="220"/>
                  </a:lnTo>
                  <a:lnTo>
                    <a:pt x="374" y="220"/>
                  </a:lnTo>
                  <a:lnTo>
                    <a:pt x="373" y="220"/>
                  </a:lnTo>
                  <a:lnTo>
                    <a:pt x="373" y="221"/>
                  </a:lnTo>
                  <a:lnTo>
                    <a:pt x="372" y="221"/>
                  </a:lnTo>
                  <a:lnTo>
                    <a:pt x="372" y="220"/>
                  </a:lnTo>
                  <a:lnTo>
                    <a:pt x="370" y="220"/>
                  </a:lnTo>
                  <a:lnTo>
                    <a:pt x="370" y="219"/>
                  </a:lnTo>
                  <a:lnTo>
                    <a:pt x="370" y="217"/>
                  </a:lnTo>
                  <a:lnTo>
                    <a:pt x="370" y="216"/>
                  </a:lnTo>
                  <a:lnTo>
                    <a:pt x="372" y="216"/>
                  </a:lnTo>
                  <a:lnTo>
                    <a:pt x="372" y="214"/>
                  </a:lnTo>
                  <a:lnTo>
                    <a:pt x="373" y="214"/>
                  </a:lnTo>
                  <a:lnTo>
                    <a:pt x="374" y="214"/>
                  </a:lnTo>
                  <a:lnTo>
                    <a:pt x="374" y="213"/>
                  </a:lnTo>
                  <a:lnTo>
                    <a:pt x="375" y="213"/>
                  </a:lnTo>
                  <a:lnTo>
                    <a:pt x="376" y="213"/>
                  </a:lnTo>
                  <a:lnTo>
                    <a:pt x="376" y="212"/>
                  </a:lnTo>
                  <a:lnTo>
                    <a:pt x="377" y="212"/>
                  </a:lnTo>
                  <a:lnTo>
                    <a:pt x="379" y="212"/>
                  </a:lnTo>
                  <a:lnTo>
                    <a:pt x="379" y="211"/>
                  </a:lnTo>
                  <a:lnTo>
                    <a:pt x="381" y="212"/>
                  </a:lnTo>
                  <a:lnTo>
                    <a:pt x="381" y="211"/>
                  </a:lnTo>
                  <a:lnTo>
                    <a:pt x="382" y="212"/>
                  </a:lnTo>
                  <a:lnTo>
                    <a:pt x="383" y="212"/>
                  </a:lnTo>
                  <a:lnTo>
                    <a:pt x="383" y="211"/>
                  </a:lnTo>
                  <a:lnTo>
                    <a:pt x="382" y="211"/>
                  </a:lnTo>
                  <a:lnTo>
                    <a:pt x="383" y="211"/>
                  </a:lnTo>
                  <a:lnTo>
                    <a:pt x="383" y="212"/>
                  </a:lnTo>
                  <a:lnTo>
                    <a:pt x="384" y="212"/>
                  </a:lnTo>
                  <a:lnTo>
                    <a:pt x="385" y="212"/>
                  </a:lnTo>
                  <a:lnTo>
                    <a:pt x="386" y="212"/>
                  </a:lnTo>
                  <a:lnTo>
                    <a:pt x="386" y="213"/>
                  </a:lnTo>
                  <a:lnTo>
                    <a:pt x="387" y="213"/>
                  </a:lnTo>
                  <a:lnTo>
                    <a:pt x="389" y="213"/>
                  </a:lnTo>
                  <a:lnTo>
                    <a:pt x="390" y="214"/>
                  </a:lnTo>
                  <a:lnTo>
                    <a:pt x="391" y="214"/>
                  </a:lnTo>
                  <a:lnTo>
                    <a:pt x="392" y="214"/>
                  </a:lnTo>
                  <a:lnTo>
                    <a:pt x="393" y="214"/>
                  </a:lnTo>
                  <a:lnTo>
                    <a:pt x="393" y="216"/>
                  </a:lnTo>
                  <a:lnTo>
                    <a:pt x="394" y="217"/>
                  </a:lnTo>
                  <a:lnTo>
                    <a:pt x="395" y="217"/>
                  </a:lnTo>
                  <a:lnTo>
                    <a:pt x="396" y="217"/>
                  </a:lnTo>
                  <a:lnTo>
                    <a:pt x="396" y="216"/>
                  </a:lnTo>
                  <a:lnTo>
                    <a:pt x="398" y="216"/>
                  </a:lnTo>
                  <a:lnTo>
                    <a:pt x="398" y="214"/>
                  </a:lnTo>
                  <a:lnTo>
                    <a:pt x="399" y="216"/>
                  </a:lnTo>
                  <a:lnTo>
                    <a:pt x="400" y="216"/>
                  </a:lnTo>
                  <a:lnTo>
                    <a:pt x="401" y="214"/>
                  </a:lnTo>
                  <a:lnTo>
                    <a:pt x="401" y="216"/>
                  </a:lnTo>
                  <a:lnTo>
                    <a:pt x="402" y="214"/>
                  </a:lnTo>
                  <a:lnTo>
                    <a:pt x="403" y="214"/>
                  </a:lnTo>
                  <a:lnTo>
                    <a:pt x="403" y="216"/>
                  </a:lnTo>
                  <a:lnTo>
                    <a:pt x="404" y="216"/>
                  </a:lnTo>
                  <a:lnTo>
                    <a:pt x="406" y="216"/>
                  </a:lnTo>
                  <a:lnTo>
                    <a:pt x="407" y="217"/>
                  </a:lnTo>
                  <a:lnTo>
                    <a:pt x="408" y="217"/>
                  </a:lnTo>
                  <a:lnTo>
                    <a:pt x="410" y="217"/>
                  </a:lnTo>
                  <a:lnTo>
                    <a:pt x="411" y="216"/>
                  </a:lnTo>
                  <a:lnTo>
                    <a:pt x="410" y="216"/>
                  </a:lnTo>
                  <a:lnTo>
                    <a:pt x="410" y="214"/>
                  </a:lnTo>
                  <a:lnTo>
                    <a:pt x="411" y="214"/>
                  </a:lnTo>
                  <a:lnTo>
                    <a:pt x="412" y="213"/>
                  </a:lnTo>
                  <a:lnTo>
                    <a:pt x="414" y="213"/>
                  </a:lnTo>
                  <a:lnTo>
                    <a:pt x="415" y="213"/>
                  </a:lnTo>
                  <a:lnTo>
                    <a:pt x="415" y="212"/>
                  </a:lnTo>
                  <a:lnTo>
                    <a:pt x="416" y="212"/>
                  </a:lnTo>
                  <a:lnTo>
                    <a:pt x="417" y="211"/>
                  </a:lnTo>
                  <a:lnTo>
                    <a:pt x="416" y="211"/>
                  </a:lnTo>
                  <a:lnTo>
                    <a:pt x="415" y="211"/>
                  </a:lnTo>
                  <a:lnTo>
                    <a:pt x="415" y="210"/>
                  </a:lnTo>
                  <a:lnTo>
                    <a:pt x="416" y="209"/>
                  </a:lnTo>
                  <a:lnTo>
                    <a:pt x="417" y="209"/>
                  </a:lnTo>
                  <a:lnTo>
                    <a:pt x="417" y="210"/>
                  </a:lnTo>
                  <a:lnTo>
                    <a:pt x="418" y="210"/>
                  </a:lnTo>
                  <a:close/>
                  <a:moveTo>
                    <a:pt x="306" y="210"/>
                  </a:moveTo>
                  <a:lnTo>
                    <a:pt x="307" y="211"/>
                  </a:lnTo>
                  <a:lnTo>
                    <a:pt x="308" y="212"/>
                  </a:lnTo>
                  <a:lnTo>
                    <a:pt x="309" y="213"/>
                  </a:lnTo>
                  <a:lnTo>
                    <a:pt x="309" y="214"/>
                  </a:lnTo>
                  <a:lnTo>
                    <a:pt x="308" y="214"/>
                  </a:lnTo>
                  <a:lnTo>
                    <a:pt x="308" y="216"/>
                  </a:lnTo>
                  <a:lnTo>
                    <a:pt x="307" y="216"/>
                  </a:lnTo>
                  <a:lnTo>
                    <a:pt x="306" y="216"/>
                  </a:lnTo>
                  <a:lnTo>
                    <a:pt x="305" y="217"/>
                  </a:lnTo>
                  <a:lnTo>
                    <a:pt x="303" y="217"/>
                  </a:lnTo>
                  <a:lnTo>
                    <a:pt x="303" y="218"/>
                  </a:lnTo>
                  <a:lnTo>
                    <a:pt x="302" y="218"/>
                  </a:lnTo>
                  <a:lnTo>
                    <a:pt x="302" y="219"/>
                  </a:lnTo>
                  <a:lnTo>
                    <a:pt x="302" y="220"/>
                  </a:lnTo>
                  <a:lnTo>
                    <a:pt x="302" y="219"/>
                  </a:lnTo>
                  <a:lnTo>
                    <a:pt x="302" y="220"/>
                  </a:lnTo>
                  <a:lnTo>
                    <a:pt x="301" y="220"/>
                  </a:lnTo>
                  <a:lnTo>
                    <a:pt x="300" y="220"/>
                  </a:lnTo>
                  <a:lnTo>
                    <a:pt x="301" y="219"/>
                  </a:lnTo>
                  <a:lnTo>
                    <a:pt x="301" y="218"/>
                  </a:lnTo>
                  <a:lnTo>
                    <a:pt x="300" y="217"/>
                  </a:lnTo>
                  <a:lnTo>
                    <a:pt x="299" y="216"/>
                  </a:lnTo>
                  <a:lnTo>
                    <a:pt x="298" y="216"/>
                  </a:lnTo>
                  <a:lnTo>
                    <a:pt x="298" y="214"/>
                  </a:lnTo>
                  <a:lnTo>
                    <a:pt x="295" y="213"/>
                  </a:lnTo>
                  <a:lnTo>
                    <a:pt x="293" y="213"/>
                  </a:lnTo>
                  <a:lnTo>
                    <a:pt x="292" y="213"/>
                  </a:lnTo>
                  <a:lnTo>
                    <a:pt x="291" y="211"/>
                  </a:lnTo>
                  <a:lnTo>
                    <a:pt x="291" y="210"/>
                  </a:lnTo>
                  <a:lnTo>
                    <a:pt x="291" y="209"/>
                  </a:lnTo>
                  <a:lnTo>
                    <a:pt x="292" y="209"/>
                  </a:lnTo>
                  <a:lnTo>
                    <a:pt x="292" y="210"/>
                  </a:lnTo>
                  <a:lnTo>
                    <a:pt x="293" y="210"/>
                  </a:lnTo>
                  <a:lnTo>
                    <a:pt x="294" y="210"/>
                  </a:lnTo>
                  <a:lnTo>
                    <a:pt x="297" y="211"/>
                  </a:lnTo>
                  <a:lnTo>
                    <a:pt x="297" y="210"/>
                  </a:lnTo>
                  <a:lnTo>
                    <a:pt x="299" y="210"/>
                  </a:lnTo>
                  <a:lnTo>
                    <a:pt x="300" y="210"/>
                  </a:lnTo>
                  <a:lnTo>
                    <a:pt x="301" y="209"/>
                  </a:lnTo>
                  <a:lnTo>
                    <a:pt x="302" y="209"/>
                  </a:lnTo>
                  <a:lnTo>
                    <a:pt x="303" y="209"/>
                  </a:lnTo>
                  <a:lnTo>
                    <a:pt x="306" y="210"/>
                  </a:lnTo>
                  <a:close/>
                  <a:moveTo>
                    <a:pt x="482" y="210"/>
                  </a:moveTo>
                  <a:lnTo>
                    <a:pt x="480" y="210"/>
                  </a:lnTo>
                  <a:lnTo>
                    <a:pt x="480" y="209"/>
                  </a:lnTo>
                  <a:lnTo>
                    <a:pt x="480" y="208"/>
                  </a:lnTo>
                  <a:lnTo>
                    <a:pt x="482" y="209"/>
                  </a:lnTo>
                  <a:lnTo>
                    <a:pt x="482" y="210"/>
                  </a:lnTo>
                  <a:close/>
                  <a:moveTo>
                    <a:pt x="519" y="205"/>
                  </a:moveTo>
                  <a:lnTo>
                    <a:pt x="520" y="205"/>
                  </a:lnTo>
                  <a:lnTo>
                    <a:pt x="520" y="206"/>
                  </a:lnTo>
                  <a:lnTo>
                    <a:pt x="520" y="208"/>
                  </a:lnTo>
                  <a:lnTo>
                    <a:pt x="519" y="209"/>
                  </a:lnTo>
                  <a:lnTo>
                    <a:pt x="518" y="209"/>
                  </a:lnTo>
                  <a:lnTo>
                    <a:pt x="518" y="208"/>
                  </a:lnTo>
                  <a:lnTo>
                    <a:pt x="517" y="206"/>
                  </a:lnTo>
                  <a:lnTo>
                    <a:pt x="517" y="205"/>
                  </a:lnTo>
                  <a:lnTo>
                    <a:pt x="517" y="204"/>
                  </a:lnTo>
                  <a:lnTo>
                    <a:pt x="518" y="204"/>
                  </a:lnTo>
                  <a:lnTo>
                    <a:pt x="519" y="204"/>
                  </a:lnTo>
                  <a:lnTo>
                    <a:pt x="519" y="205"/>
                  </a:lnTo>
                  <a:close/>
                  <a:moveTo>
                    <a:pt x="524" y="204"/>
                  </a:moveTo>
                  <a:lnTo>
                    <a:pt x="522" y="204"/>
                  </a:lnTo>
                  <a:lnTo>
                    <a:pt x="524" y="204"/>
                  </a:lnTo>
                  <a:close/>
                  <a:moveTo>
                    <a:pt x="522" y="204"/>
                  </a:moveTo>
                  <a:lnTo>
                    <a:pt x="522" y="203"/>
                  </a:lnTo>
                  <a:lnTo>
                    <a:pt x="522" y="204"/>
                  </a:lnTo>
                  <a:close/>
                  <a:moveTo>
                    <a:pt x="208" y="203"/>
                  </a:moveTo>
                  <a:lnTo>
                    <a:pt x="209" y="204"/>
                  </a:lnTo>
                  <a:lnTo>
                    <a:pt x="210" y="204"/>
                  </a:lnTo>
                  <a:lnTo>
                    <a:pt x="209" y="204"/>
                  </a:lnTo>
                  <a:lnTo>
                    <a:pt x="208" y="204"/>
                  </a:lnTo>
                  <a:lnTo>
                    <a:pt x="207" y="204"/>
                  </a:lnTo>
                  <a:lnTo>
                    <a:pt x="206" y="204"/>
                  </a:lnTo>
                  <a:lnTo>
                    <a:pt x="206" y="203"/>
                  </a:lnTo>
                  <a:lnTo>
                    <a:pt x="207" y="203"/>
                  </a:lnTo>
                  <a:lnTo>
                    <a:pt x="208" y="203"/>
                  </a:lnTo>
                  <a:close/>
                  <a:moveTo>
                    <a:pt x="539" y="202"/>
                  </a:moveTo>
                  <a:lnTo>
                    <a:pt x="539" y="203"/>
                  </a:lnTo>
                  <a:lnTo>
                    <a:pt x="538" y="203"/>
                  </a:lnTo>
                  <a:lnTo>
                    <a:pt x="537" y="203"/>
                  </a:lnTo>
                  <a:lnTo>
                    <a:pt x="537" y="202"/>
                  </a:lnTo>
                  <a:lnTo>
                    <a:pt x="538" y="202"/>
                  </a:lnTo>
                  <a:lnTo>
                    <a:pt x="539" y="202"/>
                  </a:lnTo>
                  <a:close/>
                  <a:moveTo>
                    <a:pt x="474" y="203"/>
                  </a:moveTo>
                  <a:lnTo>
                    <a:pt x="475" y="203"/>
                  </a:lnTo>
                  <a:lnTo>
                    <a:pt x="476" y="203"/>
                  </a:lnTo>
                  <a:lnTo>
                    <a:pt x="476" y="204"/>
                  </a:lnTo>
                  <a:lnTo>
                    <a:pt x="475" y="204"/>
                  </a:lnTo>
                  <a:lnTo>
                    <a:pt x="474" y="204"/>
                  </a:lnTo>
                  <a:lnTo>
                    <a:pt x="473" y="204"/>
                  </a:lnTo>
                  <a:lnTo>
                    <a:pt x="471" y="204"/>
                  </a:lnTo>
                  <a:lnTo>
                    <a:pt x="471" y="205"/>
                  </a:lnTo>
                  <a:lnTo>
                    <a:pt x="470" y="206"/>
                  </a:lnTo>
                  <a:lnTo>
                    <a:pt x="470" y="208"/>
                  </a:lnTo>
                  <a:lnTo>
                    <a:pt x="469" y="208"/>
                  </a:lnTo>
                  <a:lnTo>
                    <a:pt x="469" y="206"/>
                  </a:lnTo>
                  <a:lnTo>
                    <a:pt x="468" y="206"/>
                  </a:lnTo>
                  <a:lnTo>
                    <a:pt x="467" y="206"/>
                  </a:lnTo>
                  <a:lnTo>
                    <a:pt x="466" y="206"/>
                  </a:lnTo>
                  <a:lnTo>
                    <a:pt x="465" y="206"/>
                  </a:lnTo>
                  <a:lnTo>
                    <a:pt x="463" y="206"/>
                  </a:lnTo>
                  <a:lnTo>
                    <a:pt x="462" y="206"/>
                  </a:lnTo>
                  <a:lnTo>
                    <a:pt x="461" y="206"/>
                  </a:lnTo>
                  <a:lnTo>
                    <a:pt x="460" y="208"/>
                  </a:lnTo>
                  <a:lnTo>
                    <a:pt x="460" y="206"/>
                  </a:lnTo>
                  <a:lnTo>
                    <a:pt x="460" y="205"/>
                  </a:lnTo>
                  <a:lnTo>
                    <a:pt x="461" y="205"/>
                  </a:lnTo>
                  <a:lnTo>
                    <a:pt x="461" y="204"/>
                  </a:lnTo>
                  <a:lnTo>
                    <a:pt x="461" y="203"/>
                  </a:lnTo>
                  <a:lnTo>
                    <a:pt x="462" y="203"/>
                  </a:lnTo>
                  <a:lnTo>
                    <a:pt x="463" y="203"/>
                  </a:lnTo>
                  <a:lnTo>
                    <a:pt x="466" y="203"/>
                  </a:lnTo>
                  <a:lnTo>
                    <a:pt x="467" y="203"/>
                  </a:lnTo>
                  <a:lnTo>
                    <a:pt x="468" y="203"/>
                  </a:lnTo>
                  <a:lnTo>
                    <a:pt x="469" y="202"/>
                  </a:lnTo>
                  <a:lnTo>
                    <a:pt x="470" y="202"/>
                  </a:lnTo>
                  <a:lnTo>
                    <a:pt x="471" y="201"/>
                  </a:lnTo>
                  <a:lnTo>
                    <a:pt x="473" y="201"/>
                  </a:lnTo>
                  <a:lnTo>
                    <a:pt x="473" y="202"/>
                  </a:lnTo>
                  <a:lnTo>
                    <a:pt x="474" y="202"/>
                  </a:lnTo>
                  <a:lnTo>
                    <a:pt x="474" y="203"/>
                  </a:lnTo>
                  <a:close/>
                  <a:moveTo>
                    <a:pt x="484" y="202"/>
                  </a:moveTo>
                  <a:lnTo>
                    <a:pt x="483" y="202"/>
                  </a:lnTo>
                  <a:lnTo>
                    <a:pt x="484" y="202"/>
                  </a:lnTo>
                  <a:lnTo>
                    <a:pt x="484" y="201"/>
                  </a:lnTo>
                  <a:lnTo>
                    <a:pt x="483" y="201"/>
                  </a:lnTo>
                  <a:lnTo>
                    <a:pt x="484" y="201"/>
                  </a:lnTo>
                  <a:lnTo>
                    <a:pt x="484" y="200"/>
                  </a:lnTo>
                  <a:lnTo>
                    <a:pt x="484" y="201"/>
                  </a:lnTo>
                  <a:lnTo>
                    <a:pt x="485" y="201"/>
                  </a:lnTo>
                  <a:lnTo>
                    <a:pt x="485" y="202"/>
                  </a:lnTo>
                  <a:lnTo>
                    <a:pt x="484" y="202"/>
                  </a:lnTo>
                  <a:close/>
                  <a:moveTo>
                    <a:pt x="535" y="200"/>
                  </a:moveTo>
                  <a:lnTo>
                    <a:pt x="536" y="201"/>
                  </a:lnTo>
                  <a:lnTo>
                    <a:pt x="537" y="201"/>
                  </a:lnTo>
                  <a:lnTo>
                    <a:pt x="536" y="201"/>
                  </a:lnTo>
                  <a:lnTo>
                    <a:pt x="535" y="201"/>
                  </a:lnTo>
                  <a:lnTo>
                    <a:pt x="535" y="200"/>
                  </a:lnTo>
                  <a:close/>
                  <a:moveTo>
                    <a:pt x="541" y="198"/>
                  </a:moveTo>
                  <a:lnTo>
                    <a:pt x="539" y="198"/>
                  </a:lnTo>
                  <a:lnTo>
                    <a:pt x="539" y="200"/>
                  </a:lnTo>
                  <a:lnTo>
                    <a:pt x="538" y="200"/>
                  </a:lnTo>
                  <a:lnTo>
                    <a:pt x="538" y="201"/>
                  </a:lnTo>
                  <a:lnTo>
                    <a:pt x="538" y="200"/>
                  </a:lnTo>
                  <a:lnTo>
                    <a:pt x="537" y="200"/>
                  </a:lnTo>
                  <a:lnTo>
                    <a:pt x="537" y="198"/>
                  </a:lnTo>
                  <a:lnTo>
                    <a:pt x="538" y="198"/>
                  </a:lnTo>
                  <a:lnTo>
                    <a:pt x="539" y="198"/>
                  </a:lnTo>
                  <a:lnTo>
                    <a:pt x="541" y="198"/>
                  </a:lnTo>
                  <a:close/>
                  <a:moveTo>
                    <a:pt x="655" y="209"/>
                  </a:moveTo>
                  <a:lnTo>
                    <a:pt x="654" y="209"/>
                  </a:lnTo>
                  <a:lnTo>
                    <a:pt x="654" y="210"/>
                  </a:lnTo>
                  <a:lnTo>
                    <a:pt x="653" y="210"/>
                  </a:lnTo>
                  <a:lnTo>
                    <a:pt x="652" y="210"/>
                  </a:lnTo>
                  <a:lnTo>
                    <a:pt x="652" y="211"/>
                  </a:lnTo>
                  <a:lnTo>
                    <a:pt x="651" y="211"/>
                  </a:lnTo>
                  <a:lnTo>
                    <a:pt x="650" y="212"/>
                  </a:lnTo>
                  <a:lnTo>
                    <a:pt x="648" y="213"/>
                  </a:lnTo>
                  <a:lnTo>
                    <a:pt x="647" y="214"/>
                  </a:lnTo>
                  <a:lnTo>
                    <a:pt x="646" y="214"/>
                  </a:lnTo>
                  <a:lnTo>
                    <a:pt x="645" y="213"/>
                  </a:lnTo>
                  <a:lnTo>
                    <a:pt x="643" y="213"/>
                  </a:lnTo>
                  <a:lnTo>
                    <a:pt x="639" y="213"/>
                  </a:lnTo>
                  <a:lnTo>
                    <a:pt x="638" y="213"/>
                  </a:lnTo>
                  <a:lnTo>
                    <a:pt x="637" y="214"/>
                  </a:lnTo>
                  <a:lnTo>
                    <a:pt x="637" y="213"/>
                  </a:lnTo>
                  <a:lnTo>
                    <a:pt x="638" y="210"/>
                  </a:lnTo>
                  <a:lnTo>
                    <a:pt x="638" y="209"/>
                  </a:lnTo>
                  <a:lnTo>
                    <a:pt x="639" y="209"/>
                  </a:lnTo>
                  <a:lnTo>
                    <a:pt x="639" y="208"/>
                  </a:lnTo>
                  <a:lnTo>
                    <a:pt x="641" y="205"/>
                  </a:lnTo>
                  <a:lnTo>
                    <a:pt x="641" y="204"/>
                  </a:lnTo>
                  <a:lnTo>
                    <a:pt x="642" y="204"/>
                  </a:lnTo>
                  <a:lnTo>
                    <a:pt x="642" y="203"/>
                  </a:lnTo>
                  <a:lnTo>
                    <a:pt x="642" y="202"/>
                  </a:lnTo>
                  <a:lnTo>
                    <a:pt x="643" y="202"/>
                  </a:lnTo>
                  <a:lnTo>
                    <a:pt x="643" y="201"/>
                  </a:lnTo>
                  <a:lnTo>
                    <a:pt x="646" y="200"/>
                  </a:lnTo>
                  <a:lnTo>
                    <a:pt x="647" y="198"/>
                  </a:lnTo>
                  <a:lnTo>
                    <a:pt x="650" y="198"/>
                  </a:lnTo>
                  <a:lnTo>
                    <a:pt x="651" y="198"/>
                  </a:lnTo>
                  <a:lnTo>
                    <a:pt x="653" y="198"/>
                  </a:lnTo>
                  <a:lnTo>
                    <a:pt x="654" y="198"/>
                  </a:lnTo>
                  <a:lnTo>
                    <a:pt x="654" y="200"/>
                  </a:lnTo>
                  <a:lnTo>
                    <a:pt x="655" y="200"/>
                  </a:lnTo>
                  <a:lnTo>
                    <a:pt x="655" y="201"/>
                  </a:lnTo>
                  <a:lnTo>
                    <a:pt x="656" y="201"/>
                  </a:lnTo>
                  <a:lnTo>
                    <a:pt x="658" y="201"/>
                  </a:lnTo>
                  <a:lnTo>
                    <a:pt x="658" y="202"/>
                  </a:lnTo>
                  <a:lnTo>
                    <a:pt x="658" y="203"/>
                  </a:lnTo>
                  <a:lnTo>
                    <a:pt x="656" y="203"/>
                  </a:lnTo>
                  <a:lnTo>
                    <a:pt x="656" y="204"/>
                  </a:lnTo>
                  <a:lnTo>
                    <a:pt x="656" y="205"/>
                  </a:lnTo>
                  <a:lnTo>
                    <a:pt x="655" y="205"/>
                  </a:lnTo>
                  <a:lnTo>
                    <a:pt x="655" y="206"/>
                  </a:lnTo>
                  <a:lnTo>
                    <a:pt x="655" y="208"/>
                  </a:lnTo>
                  <a:lnTo>
                    <a:pt x="655" y="209"/>
                  </a:lnTo>
                  <a:close/>
                  <a:moveTo>
                    <a:pt x="400" y="198"/>
                  </a:moveTo>
                  <a:lnTo>
                    <a:pt x="400" y="197"/>
                  </a:lnTo>
                  <a:lnTo>
                    <a:pt x="401" y="197"/>
                  </a:lnTo>
                  <a:lnTo>
                    <a:pt x="401" y="198"/>
                  </a:lnTo>
                  <a:lnTo>
                    <a:pt x="400" y="198"/>
                  </a:lnTo>
                  <a:close/>
                  <a:moveTo>
                    <a:pt x="542" y="197"/>
                  </a:moveTo>
                  <a:lnTo>
                    <a:pt x="542" y="198"/>
                  </a:lnTo>
                  <a:lnTo>
                    <a:pt x="541" y="198"/>
                  </a:lnTo>
                  <a:lnTo>
                    <a:pt x="541" y="197"/>
                  </a:lnTo>
                  <a:lnTo>
                    <a:pt x="542" y="197"/>
                  </a:lnTo>
                  <a:close/>
                  <a:moveTo>
                    <a:pt x="386" y="196"/>
                  </a:moveTo>
                  <a:lnTo>
                    <a:pt x="387" y="197"/>
                  </a:lnTo>
                  <a:lnTo>
                    <a:pt x="389" y="197"/>
                  </a:lnTo>
                  <a:lnTo>
                    <a:pt x="390" y="197"/>
                  </a:lnTo>
                  <a:lnTo>
                    <a:pt x="389" y="197"/>
                  </a:lnTo>
                  <a:lnTo>
                    <a:pt x="387" y="197"/>
                  </a:lnTo>
                  <a:lnTo>
                    <a:pt x="386" y="197"/>
                  </a:lnTo>
                  <a:lnTo>
                    <a:pt x="385" y="197"/>
                  </a:lnTo>
                  <a:lnTo>
                    <a:pt x="385" y="196"/>
                  </a:lnTo>
                  <a:lnTo>
                    <a:pt x="386" y="196"/>
                  </a:lnTo>
                  <a:close/>
                  <a:moveTo>
                    <a:pt x="293" y="195"/>
                  </a:moveTo>
                  <a:lnTo>
                    <a:pt x="292" y="195"/>
                  </a:lnTo>
                  <a:lnTo>
                    <a:pt x="291" y="195"/>
                  </a:lnTo>
                  <a:lnTo>
                    <a:pt x="292" y="194"/>
                  </a:lnTo>
                  <a:lnTo>
                    <a:pt x="293" y="195"/>
                  </a:lnTo>
                  <a:close/>
                  <a:moveTo>
                    <a:pt x="547" y="195"/>
                  </a:moveTo>
                  <a:lnTo>
                    <a:pt x="549" y="195"/>
                  </a:lnTo>
                  <a:lnTo>
                    <a:pt x="549" y="196"/>
                  </a:lnTo>
                  <a:lnTo>
                    <a:pt x="547" y="196"/>
                  </a:lnTo>
                  <a:lnTo>
                    <a:pt x="547" y="197"/>
                  </a:lnTo>
                  <a:lnTo>
                    <a:pt x="547" y="198"/>
                  </a:lnTo>
                  <a:lnTo>
                    <a:pt x="549" y="198"/>
                  </a:lnTo>
                  <a:lnTo>
                    <a:pt x="547" y="198"/>
                  </a:lnTo>
                  <a:lnTo>
                    <a:pt x="547" y="200"/>
                  </a:lnTo>
                  <a:lnTo>
                    <a:pt x="547" y="201"/>
                  </a:lnTo>
                  <a:lnTo>
                    <a:pt x="547" y="202"/>
                  </a:lnTo>
                  <a:lnTo>
                    <a:pt x="546" y="202"/>
                  </a:lnTo>
                  <a:lnTo>
                    <a:pt x="546" y="203"/>
                  </a:lnTo>
                  <a:lnTo>
                    <a:pt x="545" y="203"/>
                  </a:lnTo>
                  <a:lnTo>
                    <a:pt x="545" y="204"/>
                  </a:lnTo>
                  <a:lnTo>
                    <a:pt x="544" y="204"/>
                  </a:lnTo>
                  <a:lnTo>
                    <a:pt x="544" y="205"/>
                  </a:lnTo>
                  <a:lnTo>
                    <a:pt x="543" y="205"/>
                  </a:lnTo>
                  <a:lnTo>
                    <a:pt x="543" y="206"/>
                  </a:lnTo>
                  <a:lnTo>
                    <a:pt x="543" y="208"/>
                  </a:lnTo>
                  <a:lnTo>
                    <a:pt x="542" y="208"/>
                  </a:lnTo>
                  <a:lnTo>
                    <a:pt x="542" y="206"/>
                  </a:lnTo>
                  <a:lnTo>
                    <a:pt x="542" y="208"/>
                  </a:lnTo>
                  <a:lnTo>
                    <a:pt x="541" y="208"/>
                  </a:lnTo>
                  <a:lnTo>
                    <a:pt x="539" y="208"/>
                  </a:lnTo>
                  <a:lnTo>
                    <a:pt x="539" y="206"/>
                  </a:lnTo>
                  <a:lnTo>
                    <a:pt x="538" y="206"/>
                  </a:lnTo>
                  <a:lnTo>
                    <a:pt x="538" y="205"/>
                  </a:lnTo>
                  <a:lnTo>
                    <a:pt x="539" y="205"/>
                  </a:lnTo>
                  <a:lnTo>
                    <a:pt x="539" y="204"/>
                  </a:lnTo>
                  <a:lnTo>
                    <a:pt x="539" y="203"/>
                  </a:lnTo>
                  <a:lnTo>
                    <a:pt x="539" y="204"/>
                  </a:lnTo>
                  <a:lnTo>
                    <a:pt x="539" y="203"/>
                  </a:lnTo>
                  <a:lnTo>
                    <a:pt x="541" y="203"/>
                  </a:lnTo>
                  <a:lnTo>
                    <a:pt x="542" y="203"/>
                  </a:lnTo>
                  <a:lnTo>
                    <a:pt x="541" y="203"/>
                  </a:lnTo>
                  <a:lnTo>
                    <a:pt x="541" y="202"/>
                  </a:lnTo>
                  <a:lnTo>
                    <a:pt x="541" y="201"/>
                  </a:lnTo>
                  <a:lnTo>
                    <a:pt x="541" y="200"/>
                  </a:lnTo>
                  <a:lnTo>
                    <a:pt x="542" y="200"/>
                  </a:lnTo>
                  <a:lnTo>
                    <a:pt x="542" y="198"/>
                  </a:lnTo>
                  <a:lnTo>
                    <a:pt x="543" y="198"/>
                  </a:lnTo>
                  <a:lnTo>
                    <a:pt x="543" y="200"/>
                  </a:lnTo>
                  <a:lnTo>
                    <a:pt x="543" y="198"/>
                  </a:lnTo>
                  <a:lnTo>
                    <a:pt x="543" y="197"/>
                  </a:lnTo>
                  <a:lnTo>
                    <a:pt x="544" y="197"/>
                  </a:lnTo>
                  <a:lnTo>
                    <a:pt x="544" y="196"/>
                  </a:lnTo>
                  <a:lnTo>
                    <a:pt x="545" y="196"/>
                  </a:lnTo>
                  <a:lnTo>
                    <a:pt x="545" y="195"/>
                  </a:lnTo>
                  <a:lnTo>
                    <a:pt x="546" y="195"/>
                  </a:lnTo>
                  <a:lnTo>
                    <a:pt x="546" y="194"/>
                  </a:lnTo>
                  <a:lnTo>
                    <a:pt x="547" y="194"/>
                  </a:lnTo>
                  <a:lnTo>
                    <a:pt x="547" y="195"/>
                  </a:lnTo>
                  <a:close/>
                  <a:moveTo>
                    <a:pt x="312" y="194"/>
                  </a:moveTo>
                  <a:lnTo>
                    <a:pt x="312" y="195"/>
                  </a:lnTo>
                  <a:lnTo>
                    <a:pt x="311" y="195"/>
                  </a:lnTo>
                  <a:lnTo>
                    <a:pt x="310" y="195"/>
                  </a:lnTo>
                  <a:lnTo>
                    <a:pt x="310" y="194"/>
                  </a:lnTo>
                  <a:lnTo>
                    <a:pt x="310" y="195"/>
                  </a:lnTo>
                  <a:lnTo>
                    <a:pt x="311" y="195"/>
                  </a:lnTo>
                  <a:lnTo>
                    <a:pt x="311" y="194"/>
                  </a:lnTo>
                  <a:lnTo>
                    <a:pt x="312" y="195"/>
                  </a:lnTo>
                  <a:lnTo>
                    <a:pt x="312" y="194"/>
                  </a:lnTo>
                  <a:close/>
                  <a:moveTo>
                    <a:pt x="551" y="194"/>
                  </a:moveTo>
                  <a:lnTo>
                    <a:pt x="552" y="194"/>
                  </a:lnTo>
                  <a:lnTo>
                    <a:pt x="552" y="195"/>
                  </a:lnTo>
                  <a:lnTo>
                    <a:pt x="552" y="196"/>
                  </a:lnTo>
                  <a:lnTo>
                    <a:pt x="551" y="196"/>
                  </a:lnTo>
                  <a:lnTo>
                    <a:pt x="551" y="195"/>
                  </a:lnTo>
                  <a:lnTo>
                    <a:pt x="550" y="195"/>
                  </a:lnTo>
                  <a:lnTo>
                    <a:pt x="549" y="195"/>
                  </a:lnTo>
                  <a:lnTo>
                    <a:pt x="549" y="194"/>
                  </a:lnTo>
                  <a:lnTo>
                    <a:pt x="551" y="194"/>
                  </a:lnTo>
                  <a:close/>
                  <a:moveTo>
                    <a:pt x="503" y="195"/>
                  </a:moveTo>
                  <a:lnTo>
                    <a:pt x="502" y="196"/>
                  </a:lnTo>
                  <a:lnTo>
                    <a:pt x="501" y="195"/>
                  </a:lnTo>
                  <a:lnTo>
                    <a:pt x="501" y="194"/>
                  </a:lnTo>
                  <a:lnTo>
                    <a:pt x="502" y="194"/>
                  </a:lnTo>
                  <a:lnTo>
                    <a:pt x="503" y="194"/>
                  </a:lnTo>
                  <a:lnTo>
                    <a:pt x="503" y="195"/>
                  </a:lnTo>
                  <a:lnTo>
                    <a:pt x="502" y="195"/>
                  </a:lnTo>
                  <a:lnTo>
                    <a:pt x="503" y="195"/>
                  </a:lnTo>
                  <a:close/>
                  <a:moveTo>
                    <a:pt x="290" y="195"/>
                  </a:moveTo>
                  <a:lnTo>
                    <a:pt x="289" y="195"/>
                  </a:lnTo>
                  <a:lnTo>
                    <a:pt x="288" y="194"/>
                  </a:lnTo>
                  <a:lnTo>
                    <a:pt x="289" y="194"/>
                  </a:lnTo>
                  <a:lnTo>
                    <a:pt x="289" y="193"/>
                  </a:lnTo>
                  <a:lnTo>
                    <a:pt x="289" y="194"/>
                  </a:lnTo>
                  <a:lnTo>
                    <a:pt x="290" y="194"/>
                  </a:lnTo>
                  <a:lnTo>
                    <a:pt x="290" y="195"/>
                  </a:lnTo>
                  <a:close/>
                  <a:moveTo>
                    <a:pt x="384" y="194"/>
                  </a:moveTo>
                  <a:lnTo>
                    <a:pt x="385" y="194"/>
                  </a:lnTo>
                  <a:lnTo>
                    <a:pt x="385" y="195"/>
                  </a:lnTo>
                  <a:lnTo>
                    <a:pt x="384" y="195"/>
                  </a:lnTo>
                  <a:lnTo>
                    <a:pt x="384" y="194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3" y="194"/>
                  </a:lnTo>
                  <a:lnTo>
                    <a:pt x="382" y="194"/>
                  </a:lnTo>
                  <a:lnTo>
                    <a:pt x="383" y="194"/>
                  </a:lnTo>
                  <a:lnTo>
                    <a:pt x="383" y="193"/>
                  </a:lnTo>
                  <a:lnTo>
                    <a:pt x="384" y="193"/>
                  </a:lnTo>
                  <a:lnTo>
                    <a:pt x="384" y="194"/>
                  </a:lnTo>
                  <a:close/>
                  <a:moveTo>
                    <a:pt x="510" y="193"/>
                  </a:moveTo>
                  <a:lnTo>
                    <a:pt x="509" y="193"/>
                  </a:lnTo>
                  <a:lnTo>
                    <a:pt x="509" y="192"/>
                  </a:lnTo>
                  <a:lnTo>
                    <a:pt x="510" y="192"/>
                  </a:lnTo>
                  <a:lnTo>
                    <a:pt x="510" y="193"/>
                  </a:lnTo>
                  <a:close/>
                  <a:moveTo>
                    <a:pt x="284" y="191"/>
                  </a:moveTo>
                  <a:lnTo>
                    <a:pt x="284" y="192"/>
                  </a:lnTo>
                  <a:lnTo>
                    <a:pt x="285" y="192"/>
                  </a:lnTo>
                  <a:lnTo>
                    <a:pt x="285" y="193"/>
                  </a:lnTo>
                  <a:lnTo>
                    <a:pt x="284" y="193"/>
                  </a:lnTo>
                  <a:lnTo>
                    <a:pt x="283" y="193"/>
                  </a:lnTo>
                  <a:lnTo>
                    <a:pt x="282" y="194"/>
                  </a:lnTo>
                  <a:lnTo>
                    <a:pt x="282" y="195"/>
                  </a:lnTo>
                  <a:lnTo>
                    <a:pt x="281" y="194"/>
                  </a:lnTo>
                  <a:lnTo>
                    <a:pt x="280" y="194"/>
                  </a:lnTo>
                  <a:lnTo>
                    <a:pt x="278" y="194"/>
                  </a:lnTo>
                  <a:lnTo>
                    <a:pt x="278" y="195"/>
                  </a:lnTo>
                  <a:lnTo>
                    <a:pt x="277" y="195"/>
                  </a:lnTo>
                  <a:lnTo>
                    <a:pt x="277" y="196"/>
                  </a:lnTo>
                  <a:lnTo>
                    <a:pt x="276" y="196"/>
                  </a:lnTo>
                  <a:lnTo>
                    <a:pt x="275" y="196"/>
                  </a:lnTo>
                  <a:lnTo>
                    <a:pt x="273" y="196"/>
                  </a:lnTo>
                  <a:lnTo>
                    <a:pt x="272" y="196"/>
                  </a:lnTo>
                  <a:lnTo>
                    <a:pt x="272" y="195"/>
                  </a:lnTo>
                  <a:lnTo>
                    <a:pt x="270" y="195"/>
                  </a:lnTo>
                  <a:lnTo>
                    <a:pt x="272" y="195"/>
                  </a:lnTo>
                  <a:lnTo>
                    <a:pt x="270" y="195"/>
                  </a:lnTo>
                  <a:lnTo>
                    <a:pt x="272" y="196"/>
                  </a:lnTo>
                  <a:lnTo>
                    <a:pt x="270" y="196"/>
                  </a:lnTo>
                  <a:lnTo>
                    <a:pt x="266" y="195"/>
                  </a:lnTo>
                  <a:lnTo>
                    <a:pt x="265" y="195"/>
                  </a:lnTo>
                  <a:lnTo>
                    <a:pt x="265" y="194"/>
                  </a:lnTo>
                  <a:lnTo>
                    <a:pt x="265" y="193"/>
                  </a:lnTo>
                  <a:lnTo>
                    <a:pt x="266" y="193"/>
                  </a:lnTo>
                  <a:lnTo>
                    <a:pt x="267" y="192"/>
                  </a:lnTo>
                  <a:lnTo>
                    <a:pt x="266" y="192"/>
                  </a:lnTo>
                  <a:lnTo>
                    <a:pt x="267" y="191"/>
                  </a:lnTo>
                  <a:lnTo>
                    <a:pt x="268" y="191"/>
                  </a:lnTo>
                  <a:lnTo>
                    <a:pt x="269" y="191"/>
                  </a:lnTo>
                  <a:lnTo>
                    <a:pt x="270" y="191"/>
                  </a:lnTo>
                  <a:lnTo>
                    <a:pt x="273" y="191"/>
                  </a:lnTo>
                  <a:lnTo>
                    <a:pt x="275" y="191"/>
                  </a:lnTo>
                  <a:lnTo>
                    <a:pt x="276" y="191"/>
                  </a:lnTo>
                  <a:lnTo>
                    <a:pt x="278" y="191"/>
                  </a:lnTo>
                  <a:lnTo>
                    <a:pt x="281" y="191"/>
                  </a:lnTo>
                  <a:lnTo>
                    <a:pt x="283" y="191"/>
                  </a:lnTo>
                  <a:lnTo>
                    <a:pt x="284" y="191"/>
                  </a:lnTo>
                  <a:close/>
                  <a:moveTo>
                    <a:pt x="305" y="191"/>
                  </a:moveTo>
                  <a:lnTo>
                    <a:pt x="306" y="191"/>
                  </a:lnTo>
                  <a:lnTo>
                    <a:pt x="307" y="191"/>
                  </a:lnTo>
                  <a:lnTo>
                    <a:pt x="307" y="192"/>
                  </a:lnTo>
                  <a:lnTo>
                    <a:pt x="306" y="192"/>
                  </a:lnTo>
                  <a:lnTo>
                    <a:pt x="305" y="192"/>
                  </a:lnTo>
                  <a:lnTo>
                    <a:pt x="303" y="192"/>
                  </a:lnTo>
                  <a:lnTo>
                    <a:pt x="305" y="192"/>
                  </a:lnTo>
                  <a:lnTo>
                    <a:pt x="305" y="193"/>
                  </a:lnTo>
                  <a:lnTo>
                    <a:pt x="303" y="192"/>
                  </a:lnTo>
                  <a:lnTo>
                    <a:pt x="303" y="193"/>
                  </a:lnTo>
                  <a:lnTo>
                    <a:pt x="302" y="193"/>
                  </a:lnTo>
                  <a:lnTo>
                    <a:pt x="302" y="192"/>
                  </a:lnTo>
                  <a:lnTo>
                    <a:pt x="302" y="191"/>
                  </a:lnTo>
                  <a:lnTo>
                    <a:pt x="303" y="191"/>
                  </a:lnTo>
                  <a:lnTo>
                    <a:pt x="305" y="191"/>
                  </a:lnTo>
                  <a:close/>
                  <a:moveTo>
                    <a:pt x="516" y="188"/>
                  </a:moveTo>
                  <a:lnTo>
                    <a:pt x="516" y="189"/>
                  </a:lnTo>
                  <a:lnTo>
                    <a:pt x="515" y="189"/>
                  </a:lnTo>
                  <a:lnTo>
                    <a:pt x="515" y="188"/>
                  </a:lnTo>
                  <a:lnTo>
                    <a:pt x="516" y="188"/>
                  </a:lnTo>
                  <a:close/>
                  <a:moveTo>
                    <a:pt x="653" y="191"/>
                  </a:moveTo>
                  <a:lnTo>
                    <a:pt x="652" y="191"/>
                  </a:lnTo>
                  <a:lnTo>
                    <a:pt x="652" y="189"/>
                  </a:lnTo>
                  <a:lnTo>
                    <a:pt x="651" y="189"/>
                  </a:lnTo>
                  <a:lnTo>
                    <a:pt x="651" y="188"/>
                  </a:lnTo>
                  <a:lnTo>
                    <a:pt x="652" y="188"/>
                  </a:lnTo>
                  <a:lnTo>
                    <a:pt x="652" y="189"/>
                  </a:lnTo>
                  <a:lnTo>
                    <a:pt x="653" y="189"/>
                  </a:lnTo>
                  <a:lnTo>
                    <a:pt x="654" y="189"/>
                  </a:lnTo>
                  <a:lnTo>
                    <a:pt x="654" y="191"/>
                  </a:lnTo>
                  <a:lnTo>
                    <a:pt x="653" y="191"/>
                  </a:lnTo>
                  <a:close/>
                  <a:moveTo>
                    <a:pt x="546" y="188"/>
                  </a:moveTo>
                  <a:lnTo>
                    <a:pt x="546" y="189"/>
                  </a:lnTo>
                  <a:lnTo>
                    <a:pt x="545" y="189"/>
                  </a:lnTo>
                  <a:lnTo>
                    <a:pt x="545" y="188"/>
                  </a:lnTo>
                  <a:lnTo>
                    <a:pt x="546" y="188"/>
                  </a:lnTo>
                  <a:lnTo>
                    <a:pt x="547" y="188"/>
                  </a:lnTo>
                  <a:lnTo>
                    <a:pt x="546" y="188"/>
                  </a:lnTo>
                  <a:close/>
                  <a:moveTo>
                    <a:pt x="593" y="189"/>
                  </a:moveTo>
                  <a:lnTo>
                    <a:pt x="592" y="189"/>
                  </a:lnTo>
                  <a:lnTo>
                    <a:pt x="592" y="188"/>
                  </a:lnTo>
                  <a:lnTo>
                    <a:pt x="592" y="187"/>
                  </a:lnTo>
                  <a:lnTo>
                    <a:pt x="593" y="187"/>
                  </a:lnTo>
                  <a:lnTo>
                    <a:pt x="593" y="186"/>
                  </a:lnTo>
                  <a:lnTo>
                    <a:pt x="593" y="187"/>
                  </a:lnTo>
                  <a:lnTo>
                    <a:pt x="593" y="188"/>
                  </a:lnTo>
                  <a:lnTo>
                    <a:pt x="593" y="189"/>
                  </a:lnTo>
                  <a:close/>
                  <a:moveTo>
                    <a:pt x="154" y="186"/>
                  </a:moveTo>
                  <a:lnTo>
                    <a:pt x="154" y="187"/>
                  </a:lnTo>
                  <a:lnTo>
                    <a:pt x="152" y="187"/>
                  </a:lnTo>
                  <a:lnTo>
                    <a:pt x="152" y="188"/>
                  </a:lnTo>
                  <a:lnTo>
                    <a:pt x="152" y="187"/>
                  </a:lnTo>
                  <a:lnTo>
                    <a:pt x="152" y="186"/>
                  </a:lnTo>
                  <a:lnTo>
                    <a:pt x="151" y="187"/>
                  </a:lnTo>
                  <a:lnTo>
                    <a:pt x="151" y="186"/>
                  </a:lnTo>
                  <a:lnTo>
                    <a:pt x="152" y="186"/>
                  </a:lnTo>
                  <a:lnTo>
                    <a:pt x="154" y="186"/>
                  </a:lnTo>
                  <a:close/>
                  <a:moveTo>
                    <a:pt x="593" y="186"/>
                  </a:moveTo>
                  <a:lnTo>
                    <a:pt x="592" y="186"/>
                  </a:lnTo>
                  <a:lnTo>
                    <a:pt x="592" y="185"/>
                  </a:lnTo>
                  <a:lnTo>
                    <a:pt x="593" y="185"/>
                  </a:lnTo>
                  <a:lnTo>
                    <a:pt x="593" y="186"/>
                  </a:lnTo>
                  <a:close/>
                  <a:moveTo>
                    <a:pt x="592" y="184"/>
                  </a:moveTo>
                  <a:lnTo>
                    <a:pt x="591" y="185"/>
                  </a:lnTo>
                  <a:lnTo>
                    <a:pt x="591" y="186"/>
                  </a:lnTo>
                  <a:lnTo>
                    <a:pt x="589" y="185"/>
                  </a:lnTo>
                  <a:lnTo>
                    <a:pt x="589" y="184"/>
                  </a:lnTo>
                  <a:lnTo>
                    <a:pt x="588" y="184"/>
                  </a:lnTo>
                  <a:lnTo>
                    <a:pt x="587" y="184"/>
                  </a:lnTo>
                  <a:lnTo>
                    <a:pt x="587" y="183"/>
                  </a:lnTo>
                  <a:lnTo>
                    <a:pt x="588" y="183"/>
                  </a:lnTo>
                  <a:lnTo>
                    <a:pt x="588" y="181"/>
                  </a:lnTo>
                  <a:lnTo>
                    <a:pt x="589" y="181"/>
                  </a:lnTo>
                  <a:lnTo>
                    <a:pt x="589" y="183"/>
                  </a:lnTo>
                  <a:lnTo>
                    <a:pt x="591" y="183"/>
                  </a:lnTo>
                  <a:lnTo>
                    <a:pt x="591" y="184"/>
                  </a:lnTo>
                  <a:lnTo>
                    <a:pt x="592" y="184"/>
                  </a:lnTo>
                  <a:close/>
                  <a:moveTo>
                    <a:pt x="595" y="185"/>
                  </a:moveTo>
                  <a:lnTo>
                    <a:pt x="594" y="185"/>
                  </a:lnTo>
                  <a:lnTo>
                    <a:pt x="594" y="184"/>
                  </a:lnTo>
                  <a:lnTo>
                    <a:pt x="594" y="183"/>
                  </a:lnTo>
                  <a:lnTo>
                    <a:pt x="595" y="183"/>
                  </a:lnTo>
                  <a:lnTo>
                    <a:pt x="595" y="181"/>
                  </a:lnTo>
                  <a:lnTo>
                    <a:pt x="595" y="183"/>
                  </a:lnTo>
                  <a:lnTo>
                    <a:pt x="595" y="184"/>
                  </a:lnTo>
                  <a:lnTo>
                    <a:pt x="595" y="185"/>
                  </a:lnTo>
                  <a:close/>
                  <a:moveTo>
                    <a:pt x="588" y="184"/>
                  </a:moveTo>
                  <a:lnTo>
                    <a:pt x="589" y="184"/>
                  </a:lnTo>
                  <a:lnTo>
                    <a:pt x="589" y="185"/>
                  </a:lnTo>
                  <a:lnTo>
                    <a:pt x="589" y="186"/>
                  </a:lnTo>
                  <a:lnTo>
                    <a:pt x="591" y="186"/>
                  </a:lnTo>
                  <a:lnTo>
                    <a:pt x="589" y="186"/>
                  </a:lnTo>
                  <a:lnTo>
                    <a:pt x="589" y="187"/>
                  </a:lnTo>
                  <a:lnTo>
                    <a:pt x="588" y="187"/>
                  </a:lnTo>
                  <a:lnTo>
                    <a:pt x="588" y="188"/>
                  </a:lnTo>
                  <a:lnTo>
                    <a:pt x="587" y="189"/>
                  </a:lnTo>
                  <a:lnTo>
                    <a:pt x="587" y="191"/>
                  </a:lnTo>
                  <a:lnTo>
                    <a:pt x="586" y="191"/>
                  </a:lnTo>
                  <a:lnTo>
                    <a:pt x="585" y="192"/>
                  </a:lnTo>
                  <a:lnTo>
                    <a:pt x="585" y="191"/>
                  </a:lnTo>
                  <a:lnTo>
                    <a:pt x="584" y="191"/>
                  </a:lnTo>
                  <a:lnTo>
                    <a:pt x="584" y="189"/>
                  </a:lnTo>
                  <a:lnTo>
                    <a:pt x="583" y="189"/>
                  </a:lnTo>
                  <a:lnTo>
                    <a:pt x="584" y="188"/>
                  </a:lnTo>
                  <a:lnTo>
                    <a:pt x="584" y="187"/>
                  </a:lnTo>
                  <a:lnTo>
                    <a:pt x="584" y="185"/>
                  </a:lnTo>
                  <a:lnTo>
                    <a:pt x="585" y="185"/>
                  </a:lnTo>
                  <a:lnTo>
                    <a:pt x="585" y="184"/>
                  </a:lnTo>
                  <a:lnTo>
                    <a:pt x="584" y="185"/>
                  </a:lnTo>
                  <a:lnTo>
                    <a:pt x="584" y="184"/>
                  </a:lnTo>
                  <a:lnTo>
                    <a:pt x="584" y="183"/>
                  </a:lnTo>
                  <a:lnTo>
                    <a:pt x="584" y="181"/>
                  </a:lnTo>
                  <a:lnTo>
                    <a:pt x="584" y="180"/>
                  </a:lnTo>
                  <a:lnTo>
                    <a:pt x="585" y="180"/>
                  </a:lnTo>
                  <a:lnTo>
                    <a:pt x="585" y="181"/>
                  </a:lnTo>
                  <a:lnTo>
                    <a:pt x="586" y="181"/>
                  </a:lnTo>
                  <a:lnTo>
                    <a:pt x="587" y="183"/>
                  </a:lnTo>
                  <a:lnTo>
                    <a:pt x="586" y="183"/>
                  </a:lnTo>
                  <a:lnTo>
                    <a:pt x="587" y="184"/>
                  </a:lnTo>
                  <a:lnTo>
                    <a:pt x="588" y="184"/>
                  </a:lnTo>
                  <a:close/>
                  <a:moveTo>
                    <a:pt x="585" y="178"/>
                  </a:moveTo>
                  <a:lnTo>
                    <a:pt x="586" y="178"/>
                  </a:lnTo>
                  <a:lnTo>
                    <a:pt x="586" y="179"/>
                  </a:lnTo>
                  <a:lnTo>
                    <a:pt x="586" y="178"/>
                  </a:lnTo>
                  <a:lnTo>
                    <a:pt x="586" y="179"/>
                  </a:lnTo>
                  <a:lnTo>
                    <a:pt x="586" y="180"/>
                  </a:lnTo>
                  <a:lnTo>
                    <a:pt x="587" y="180"/>
                  </a:lnTo>
                  <a:lnTo>
                    <a:pt x="587" y="181"/>
                  </a:lnTo>
                  <a:lnTo>
                    <a:pt x="588" y="181"/>
                  </a:lnTo>
                  <a:lnTo>
                    <a:pt x="588" y="183"/>
                  </a:lnTo>
                  <a:lnTo>
                    <a:pt x="587" y="183"/>
                  </a:lnTo>
                  <a:lnTo>
                    <a:pt x="587" y="181"/>
                  </a:lnTo>
                  <a:lnTo>
                    <a:pt x="586" y="181"/>
                  </a:lnTo>
                  <a:lnTo>
                    <a:pt x="586" y="180"/>
                  </a:lnTo>
                  <a:lnTo>
                    <a:pt x="585" y="180"/>
                  </a:lnTo>
                  <a:lnTo>
                    <a:pt x="585" y="179"/>
                  </a:lnTo>
                  <a:lnTo>
                    <a:pt x="585" y="180"/>
                  </a:lnTo>
                  <a:lnTo>
                    <a:pt x="584" y="179"/>
                  </a:lnTo>
                  <a:lnTo>
                    <a:pt x="584" y="178"/>
                  </a:lnTo>
                  <a:lnTo>
                    <a:pt x="585" y="178"/>
                  </a:lnTo>
                  <a:close/>
                  <a:moveTo>
                    <a:pt x="167" y="178"/>
                  </a:moveTo>
                  <a:lnTo>
                    <a:pt x="168" y="177"/>
                  </a:lnTo>
                  <a:lnTo>
                    <a:pt x="169" y="177"/>
                  </a:lnTo>
                  <a:lnTo>
                    <a:pt x="171" y="178"/>
                  </a:lnTo>
                  <a:lnTo>
                    <a:pt x="172" y="178"/>
                  </a:lnTo>
                  <a:lnTo>
                    <a:pt x="173" y="178"/>
                  </a:lnTo>
                  <a:lnTo>
                    <a:pt x="174" y="178"/>
                  </a:lnTo>
                  <a:lnTo>
                    <a:pt x="175" y="178"/>
                  </a:lnTo>
                  <a:lnTo>
                    <a:pt x="175" y="179"/>
                  </a:lnTo>
                  <a:lnTo>
                    <a:pt x="176" y="179"/>
                  </a:lnTo>
                  <a:lnTo>
                    <a:pt x="177" y="179"/>
                  </a:lnTo>
                  <a:lnTo>
                    <a:pt x="180" y="179"/>
                  </a:lnTo>
                  <a:lnTo>
                    <a:pt x="180" y="178"/>
                  </a:lnTo>
                  <a:lnTo>
                    <a:pt x="180" y="177"/>
                  </a:lnTo>
                  <a:lnTo>
                    <a:pt x="180" y="176"/>
                  </a:lnTo>
                  <a:lnTo>
                    <a:pt x="181" y="177"/>
                  </a:lnTo>
                  <a:lnTo>
                    <a:pt x="182" y="177"/>
                  </a:lnTo>
                  <a:lnTo>
                    <a:pt x="183" y="177"/>
                  </a:lnTo>
                  <a:lnTo>
                    <a:pt x="184" y="177"/>
                  </a:lnTo>
                  <a:lnTo>
                    <a:pt x="185" y="178"/>
                  </a:lnTo>
                  <a:lnTo>
                    <a:pt x="186" y="179"/>
                  </a:lnTo>
                  <a:lnTo>
                    <a:pt x="186" y="180"/>
                  </a:lnTo>
                  <a:lnTo>
                    <a:pt x="188" y="180"/>
                  </a:lnTo>
                  <a:lnTo>
                    <a:pt x="189" y="180"/>
                  </a:lnTo>
                  <a:lnTo>
                    <a:pt x="189" y="181"/>
                  </a:lnTo>
                  <a:lnTo>
                    <a:pt x="190" y="181"/>
                  </a:lnTo>
                  <a:lnTo>
                    <a:pt x="191" y="180"/>
                  </a:lnTo>
                  <a:lnTo>
                    <a:pt x="192" y="180"/>
                  </a:lnTo>
                  <a:lnTo>
                    <a:pt x="192" y="181"/>
                  </a:lnTo>
                  <a:lnTo>
                    <a:pt x="193" y="181"/>
                  </a:lnTo>
                  <a:lnTo>
                    <a:pt x="194" y="181"/>
                  </a:lnTo>
                  <a:lnTo>
                    <a:pt x="194" y="183"/>
                  </a:lnTo>
                  <a:lnTo>
                    <a:pt x="196" y="183"/>
                  </a:lnTo>
                  <a:lnTo>
                    <a:pt x="197" y="183"/>
                  </a:lnTo>
                  <a:lnTo>
                    <a:pt x="197" y="181"/>
                  </a:lnTo>
                  <a:lnTo>
                    <a:pt x="198" y="181"/>
                  </a:lnTo>
                  <a:lnTo>
                    <a:pt x="197" y="181"/>
                  </a:lnTo>
                  <a:lnTo>
                    <a:pt x="198" y="181"/>
                  </a:lnTo>
                  <a:lnTo>
                    <a:pt x="199" y="181"/>
                  </a:lnTo>
                  <a:lnTo>
                    <a:pt x="200" y="181"/>
                  </a:lnTo>
                  <a:lnTo>
                    <a:pt x="200" y="183"/>
                  </a:lnTo>
                  <a:lnTo>
                    <a:pt x="201" y="184"/>
                  </a:lnTo>
                  <a:lnTo>
                    <a:pt x="201" y="185"/>
                  </a:lnTo>
                  <a:lnTo>
                    <a:pt x="202" y="185"/>
                  </a:lnTo>
                  <a:lnTo>
                    <a:pt x="202" y="187"/>
                  </a:lnTo>
                  <a:lnTo>
                    <a:pt x="204" y="189"/>
                  </a:lnTo>
                  <a:lnTo>
                    <a:pt x="205" y="189"/>
                  </a:lnTo>
                  <a:lnTo>
                    <a:pt x="206" y="189"/>
                  </a:lnTo>
                  <a:lnTo>
                    <a:pt x="207" y="189"/>
                  </a:lnTo>
                  <a:lnTo>
                    <a:pt x="208" y="189"/>
                  </a:lnTo>
                  <a:lnTo>
                    <a:pt x="208" y="191"/>
                  </a:lnTo>
                  <a:lnTo>
                    <a:pt x="209" y="191"/>
                  </a:lnTo>
                  <a:lnTo>
                    <a:pt x="209" y="189"/>
                  </a:lnTo>
                  <a:lnTo>
                    <a:pt x="210" y="189"/>
                  </a:lnTo>
                  <a:lnTo>
                    <a:pt x="210" y="191"/>
                  </a:lnTo>
                  <a:lnTo>
                    <a:pt x="211" y="191"/>
                  </a:lnTo>
                  <a:lnTo>
                    <a:pt x="215" y="191"/>
                  </a:lnTo>
                  <a:lnTo>
                    <a:pt x="216" y="191"/>
                  </a:lnTo>
                  <a:lnTo>
                    <a:pt x="216" y="189"/>
                  </a:lnTo>
                  <a:lnTo>
                    <a:pt x="217" y="191"/>
                  </a:lnTo>
                  <a:lnTo>
                    <a:pt x="221" y="191"/>
                  </a:lnTo>
                  <a:lnTo>
                    <a:pt x="223" y="192"/>
                  </a:lnTo>
                  <a:lnTo>
                    <a:pt x="224" y="192"/>
                  </a:lnTo>
                  <a:lnTo>
                    <a:pt x="226" y="192"/>
                  </a:lnTo>
                  <a:lnTo>
                    <a:pt x="226" y="191"/>
                  </a:lnTo>
                  <a:lnTo>
                    <a:pt x="227" y="191"/>
                  </a:lnTo>
                  <a:lnTo>
                    <a:pt x="228" y="192"/>
                  </a:lnTo>
                  <a:lnTo>
                    <a:pt x="230" y="192"/>
                  </a:lnTo>
                  <a:lnTo>
                    <a:pt x="231" y="192"/>
                  </a:lnTo>
                  <a:lnTo>
                    <a:pt x="232" y="192"/>
                  </a:lnTo>
                  <a:lnTo>
                    <a:pt x="232" y="191"/>
                  </a:lnTo>
                  <a:lnTo>
                    <a:pt x="233" y="191"/>
                  </a:lnTo>
                  <a:lnTo>
                    <a:pt x="234" y="188"/>
                  </a:lnTo>
                  <a:lnTo>
                    <a:pt x="234" y="187"/>
                  </a:lnTo>
                  <a:lnTo>
                    <a:pt x="234" y="186"/>
                  </a:lnTo>
                  <a:lnTo>
                    <a:pt x="234" y="185"/>
                  </a:lnTo>
                  <a:lnTo>
                    <a:pt x="235" y="185"/>
                  </a:lnTo>
                  <a:lnTo>
                    <a:pt x="235" y="184"/>
                  </a:lnTo>
                  <a:lnTo>
                    <a:pt x="236" y="184"/>
                  </a:lnTo>
                  <a:lnTo>
                    <a:pt x="238" y="184"/>
                  </a:lnTo>
                  <a:lnTo>
                    <a:pt x="239" y="184"/>
                  </a:lnTo>
                  <a:lnTo>
                    <a:pt x="240" y="184"/>
                  </a:lnTo>
                  <a:lnTo>
                    <a:pt x="240" y="185"/>
                  </a:lnTo>
                  <a:lnTo>
                    <a:pt x="240" y="186"/>
                  </a:lnTo>
                  <a:lnTo>
                    <a:pt x="241" y="187"/>
                  </a:lnTo>
                  <a:lnTo>
                    <a:pt x="241" y="188"/>
                  </a:lnTo>
                  <a:lnTo>
                    <a:pt x="244" y="188"/>
                  </a:lnTo>
                  <a:lnTo>
                    <a:pt x="246" y="188"/>
                  </a:lnTo>
                  <a:lnTo>
                    <a:pt x="247" y="187"/>
                  </a:lnTo>
                  <a:lnTo>
                    <a:pt x="248" y="187"/>
                  </a:lnTo>
                  <a:lnTo>
                    <a:pt x="249" y="188"/>
                  </a:lnTo>
                  <a:lnTo>
                    <a:pt x="249" y="189"/>
                  </a:lnTo>
                  <a:lnTo>
                    <a:pt x="250" y="189"/>
                  </a:lnTo>
                  <a:lnTo>
                    <a:pt x="251" y="189"/>
                  </a:lnTo>
                  <a:lnTo>
                    <a:pt x="252" y="189"/>
                  </a:lnTo>
                  <a:lnTo>
                    <a:pt x="253" y="189"/>
                  </a:lnTo>
                  <a:lnTo>
                    <a:pt x="255" y="189"/>
                  </a:lnTo>
                  <a:lnTo>
                    <a:pt x="255" y="191"/>
                  </a:lnTo>
                  <a:lnTo>
                    <a:pt x="256" y="192"/>
                  </a:lnTo>
                  <a:lnTo>
                    <a:pt x="257" y="192"/>
                  </a:lnTo>
                  <a:lnTo>
                    <a:pt x="257" y="191"/>
                  </a:lnTo>
                  <a:lnTo>
                    <a:pt x="258" y="191"/>
                  </a:lnTo>
                  <a:lnTo>
                    <a:pt x="259" y="191"/>
                  </a:lnTo>
                  <a:lnTo>
                    <a:pt x="260" y="191"/>
                  </a:lnTo>
                  <a:lnTo>
                    <a:pt x="261" y="191"/>
                  </a:lnTo>
                  <a:lnTo>
                    <a:pt x="261" y="192"/>
                  </a:lnTo>
                  <a:lnTo>
                    <a:pt x="263" y="192"/>
                  </a:lnTo>
                  <a:lnTo>
                    <a:pt x="263" y="191"/>
                  </a:lnTo>
                  <a:lnTo>
                    <a:pt x="263" y="192"/>
                  </a:lnTo>
                  <a:lnTo>
                    <a:pt x="263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3" y="194"/>
                  </a:lnTo>
                  <a:lnTo>
                    <a:pt x="264" y="194"/>
                  </a:lnTo>
                  <a:lnTo>
                    <a:pt x="264" y="195"/>
                  </a:lnTo>
                  <a:lnTo>
                    <a:pt x="263" y="195"/>
                  </a:lnTo>
                  <a:lnTo>
                    <a:pt x="264" y="196"/>
                  </a:lnTo>
                  <a:lnTo>
                    <a:pt x="265" y="196"/>
                  </a:lnTo>
                  <a:lnTo>
                    <a:pt x="266" y="195"/>
                  </a:lnTo>
                  <a:lnTo>
                    <a:pt x="266" y="196"/>
                  </a:lnTo>
                  <a:lnTo>
                    <a:pt x="266" y="197"/>
                  </a:lnTo>
                  <a:lnTo>
                    <a:pt x="266" y="198"/>
                  </a:lnTo>
                  <a:lnTo>
                    <a:pt x="266" y="200"/>
                  </a:lnTo>
                  <a:lnTo>
                    <a:pt x="265" y="200"/>
                  </a:lnTo>
                  <a:lnTo>
                    <a:pt x="265" y="201"/>
                  </a:lnTo>
                  <a:lnTo>
                    <a:pt x="267" y="202"/>
                  </a:lnTo>
                  <a:lnTo>
                    <a:pt x="268" y="202"/>
                  </a:lnTo>
                  <a:lnTo>
                    <a:pt x="269" y="202"/>
                  </a:lnTo>
                  <a:lnTo>
                    <a:pt x="269" y="203"/>
                  </a:lnTo>
                  <a:lnTo>
                    <a:pt x="270" y="203"/>
                  </a:lnTo>
                  <a:lnTo>
                    <a:pt x="272" y="204"/>
                  </a:lnTo>
                  <a:lnTo>
                    <a:pt x="273" y="204"/>
                  </a:lnTo>
                  <a:lnTo>
                    <a:pt x="274" y="204"/>
                  </a:lnTo>
                  <a:lnTo>
                    <a:pt x="275" y="204"/>
                  </a:lnTo>
                  <a:lnTo>
                    <a:pt x="275" y="203"/>
                  </a:lnTo>
                  <a:lnTo>
                    <a:pt x="276" y="203"/>
                  </a:lnTo>
                  <a:lnTo>
                    <a:pt x="277" y="203"/>
                  </a:lnTo>
                  <a:lnTo>
                    <a:pt x="278" y="203"/>
                  </a:lnTo>
                  <a:lnTo>
                    <a:pt x="280" y="203"/>
                  </a:lnTo>
                  <a:lnTo>
                    <a:pt x="281" y="203"/>
                  </a:lnTo>
                  <a:lnTo>
                    <a:pt x="282" y="203"/>
                  </a:lnTo>
                  <a:lnTo>
                    <a:pt x="283" y="203"/>
                  </a:lnTo>
                  <a:lnTo>
                    <a:pt x="284" y="202"/>
                  </a:lnTo>
                  <a:lnTo>
                    <a:pt x="285" y="202"/>
                  </a:lnTo>
                  <a:lnTo>
                    <a:pt x="285" y="203"/>
                  </a:lnTo>
                  <a:lnTo>
                    <a:pt x="286" y="203"/>
                  </a:lnTo>
                  <a:lnTo>
                    <a:pt x="288" y="203"/>
                  </a:lnTo>
                  <a:lnTo>
                    <a:pt x="289" y="204"/>
                  </a:lnTo>
                  <a:lnTo>
                    <a:pt x="290" y="204"/>
                  </a:lnTo>
                  <a:lnTo>
                    <a:pt x="291" y="204"/>
                  </a:lnTo>
                  <a:lnTo>
                    <a:pt x="291" y="205"/>
                  </a:lnTo>
                  <a:lnTo>
                    <a:pt x="291" y="206"/>
                  </a:lnTo>
                  <a:lnTo>
                    <a:pt x="290" y="206"/>
                  </a:lnTo>
                  <a:lnTo>
                    <a:pt x="291" y="206"/>
                  </a:lnTo>
                  <a:lnTo>
                    <a:pt x="291" y="208"/>
                  </a:lnTo>
                  <a:lnTo>
                    <a:pt x="290" y="210"/>
                  </a:lnTo>
                  <a:lnTo>
                    <a:pt x="290" y="213"/>
                  </a:lnTo>
                  <a:lnTo>
                    <a:pt x="289" y="213"/>
                  </a:lnTo>
                  <a:lnTo>
                    <a:pt x="289" y="214"/>
                  </a:lnTo>
                  <a:lnTo>
                    <a:pt x="290" y="214"/>
                  </a:lnTo>
                  <a:lnTo>
                    <a:pt x="290" y="216"/>
                  </a:lnTo>
                  <a:lnTo>
                    <a:pt x="290" y="214"/>
                  </a:lnTo>
                  <a:lnTo>
                    <a:pt x="290" y="216"/>
                  </a:lnTo>
                  <a:lnTo>
                    <a:pt x="290" y="217"/>
                  </a:lnTo>
                  <a:lnTo>
                    <a:pt x="291" y="217"/>
                  </a:lnTo>
                  <a:lnTo>
                    <a:pt x="292" y="218"/>
                  </a:lnTo>
                  <a:lnTo>
                    <a:pt x="293" y="218"/>
                  </a:lnTo>
                  <a:lnTo>
                    <a:pt x="293" y="219"/>
                  </a:lnTo>
                  <a:lnTo>
                    <a:pt x="292" y="219"/>
                  </a:lnTo>
                  <a:lnTo>
                    <a:pt x="291" y="219"/>
                  </a:lnTo>
                  <a:lnTo>
                    <a:pt x="290" y="219"/>
                  </a:lnTo>
                  <a:lnTo>
                    <a:pt x="290" y="218"/>
                  </a:lnTo>
                  <a:lnTo>
                    <a:pt x="289" y="217"/>
                  </a:lnTo>
                  <a:lnTo>
                    <a:pt x="288" y="217"/>
                  </a:lnTo>
                  <a:lnTo>
                    <a:pt x="288" y="218"/>
                  </a:lnTo>
                  <a:lnTo>
                    <a:pt x="286" y="218"/>
                  </a:lnTo>
                  <a:lnTo>
                    <a:pt x="286" y="217"/>
                  </a:lnTo>
                  <a:lnTo>
                    <a:pt x="285" y="218"/>
                  </a:lnTo>
                  <a:lnTo>
                    <a:pt x="284" y="217"/>
                  </a:lnTo>
                  <a:lnTo>
                    <a:pt x="283" y="217"/>
                  </a:lnTo>
                  <a:lnTo>
                    <a:pt x="282" y="217"/>
                  </a:lnTo>
                  <a:lnTo>
                    <a:pt x="282" y="216"/>
                  </a:lnTo>
                  <a:lnTo>
                    <a:pt x="281" y="216"/>
                  </a:lnTo>
                  <a:lnTo>
                    <a:pt x="280" y="216"/>
                  </a:lnTo>
                  <a:lnTo>
                    <a:pt x="278" y="216"/>
                  </a:lnTo>
                  <a:lnTo>
                    <a:pt x="278" y="214"/>
                  </a:lnTo>
                  <a:lnTo>
                    <a:pt x="277" y="214"/>
                  </a:lnTo>
                  <a:lnTo>
                    <a:pt x="276" y="214"/>
                  </a:lnTo>
                  <a:lnTo>
                    <a:pt x="276" y="213"/>
                  </a:lnTo>
                  <a:lnTo>
                    <a:pt x="275" y="213"/>
                  </a:lnTo>
                  <a:lnTo>
                    <a:pt x="274" y="212"/>
                  </a:lnTo>
                  <a:lnTo>
                    <a:pt x="273" y="212"/>
                  </a:lnTo>
                  <a:lnTo>
                    <a:pt x="272" y="212"/>
                  </a:lnTo>
                  <a:lnTo>
                    <a:pt x="269" y="212"/>
                  </a:lnTo>
                  <a:lnTo>
                    <a:pt x="268" y="212"/>
                  </a:lnTo>
                  <a:lnTo>
                    <a:pt x="268" y="213"/>
                  </a:lnTo>
                  <a:lnTo>
                    <a:pt x="267" y="213"/>
                  </a:lnTo>
                  <a:lnTo>
                    <a:pt x="266" y="213"/>
                  </a:lnTo>
                  <a:lnTo>
                    <a:pt x="265" y="213"/>
                  </a:lnTo>
                  <a:lnTo>
                    <a:pt x="265" y="214"/>
                  </a:lnTo>
                  <a:lnTo>
                    <a:pt x="264" y="214"/>
                  </a:lnTo>
                  <a:lnTo>
                    <a:pt x="263" y="214"/>
                  </a:lnTo>
                  <a:lnTo>
                    <a:pt x="261" y="213"/>
                  </a:lnTo>
                  <a:lnTo>
                    <a:pt x="260" y="213"/>
                  </a:lnTo>
                  <a:lnTo>
                    <a:pt x="259" y="213"/>
                  </a:lnTo>
                  <a:lnTo>
                    <a:pt x="259" y="212"/>
                  </a:lnTo>
                  <a:lnTo>
                    <a:pt x="258" y="212"/>
                  </a:lnTo>
                  <a:lnTo>
                    <a:pt x="258" y="213"/>
                  </a:lnTo>
                  <a:lnTo>
                    <a:pt x="257" y="212"/>
                  </a:lnTo>
                  <a:lnTo>
                    <a:pt x="255" y="212"/>
                  </a:lnTo>
                  <a:lnTo>
                    <a:pt x="253" y="212"/>
                  </a:lnTo>
                  <a:lnTo>
                    <a:pt x="252" y="212"/>
                  </a:lnTo>
                  <a:lnTo>
                    <a:pt x="251" y="212"/>
                  </a:lnTo>
                  <a:lnTo>
                    <a:pt x="251" y="211"/>
                  </a:lnTo>
                  <a:lnTo>
                    <a:pt x="251" y="212"/>
                  </a:lnTo>
                  <a:lnTo>
                    <a:pt x="250" y="212"/>
                  </a:lnTo>
                  <a:lnTo>
                    <a:pt x="249" y="212"/>
                  </a:lnTo>
                  <a:lnTo>
                    <a:pt x="249" y="213"/>
                  </a:lnTo>
                  <a:lnTo>
                    <a:pt x="250" y="213"/>
                  </a:lnTo>
                  <a:lnTo>
                    <a:pt x="249" y="213"/>
                  </a:lnTo>
                  <a:lnTo>
                    <a:pt x="249" y="212"/>
                  </a:lnTo>
                  <a:lnTo>
                    <a:pt x="248" y="212"/>
                  </a:lnTo>
                  <a:lnTo>
                    <a:pt x="248" y="213"/>
                  </a:lnTo>
                  <a:lnTo>
                    <a:pt x="248" y="212"/>
                  </a:lnTo>
                  <a:lnTo>
                    <a:pt x="247" y="212"/>
                  </a:lnTo>
                  <a:lnTo>
                    <a:pt x="246" y="212"/>
                  </a:lnTo>
                  <a:lnTo>
                    <a:pt x="244" y="212"/>
                  </a:lnTo>
                  <a:lnTo>
                    <a:pt x="243" y="212"/>
                  </a:lnTo>
                  <a:lnTo>
                    <a:pt x="243" y="211"/>
                  </a:lnTo>
                  <a:lnTo>
                    <a:pt x="242" y="212"/>
                  </a:lnTo>
                  <a:lnTo>
                    <a:pt x="241" y="212"/>
                  </a:lnTo>
                  <a:lnTo>
                    <a:pt x="241" y="211"/>
                  </a:lnTo>
                  <a:lnTo>
                    <a:pt x="240" y="211"/>
                  </a:lnTo>
                  <a:lnTo>
                    <a:pt x="239" y="211"/>
                  </a:lnTo>
                  <a:lnTo>
                    <a:pt x="238" y="211"/>
                  </a:lnTo>
                  <a:lnTo>
                    <a:pt x="236" y="211"/>
                  </a:lnTo>
                  <a:lnTo>
                    <a:pt x="235" y="211"/>
                  </a:lnTo>
                  <a:lnTo>
                    <a:pt x="234" y="211"/>
                  </a:lnTo>
                  <a:lnTo>
                    <a:pt x="234" y="210"/>
                  </a:lnTo>
                  <a:lnTo>
                    <a:pt x="233" y="210"/>
                  </a:lnTo>
                  <a:lnTo>
                    <a:pt x="232" y="210"/>
                  </a:lnTo>
                  <a:lnTo>
                    <a:pt x="231" y="210"/>
                  </a:lnTo>
                  <a:lnTo>
                    <a:pt x="231" y="209"/>
                  </a:lnTo>
                  <a:lnTo>
                    <a:pt x="230" y="209"/>
                  </a:lnTo>
                  <a:lnTo>
                    <a:pt x="228" y="208"/>
                  </a:lnTo>
                  <a:lnTo>
                    <a:pt x="225" y="206"/>
                  </a:lnTo>
                  <a:lnTo>
                    <a:pt x="223" y="205"/>
                  </a:lnTo>
                  <a:lnTo>
                    <a:pt x="222" y="205"/>
                  </a:lnTo>
                  <a:lnTo>
                    <a:pt x="221" y="205"/>
                  </a:lnTo>
                  <a:lnTo>
                    <a:pt x="219" y="204"/>
                  </a:lnTo>
                  <a:lnTo>
                    <a:pt x="216" y="204"/>
                  </a:lnTo>
                  <a:lnTo>
                    <a:pt x="215" y="204"/>
                  </a:lnTo>
                  <a:lnTo>
                    <a:pt x="215" y="203"/>
                  </a:lnTo>
                  <a:lnTo>
                    <a:pt x="213" y="203"/>
                  </a:lnTo>
                  <a:lnTo>
                    <a:pt x="210" y="203"/>
                  </a:lnTo>
                  <a:lnTo>
                    <a:pt x="209" y="203"/>
                  </a:lnTo>
                  <a:lnTo>
                    <a:pt x="209" y="204"/>
                  </a:lnTo>
                  <a:lnTo>
                    <a:pt x="209" y="203"/>
                  </a:lnTo>
                  <a:lnTo>
                    <a:pt x="208" y="203"/>
                  </a:lnTo>
                  <a:lnTo>
                    <a:pt x="207" y="202"/>
                  </a:lnTo>
                  <a:lnTo>
                    <a:pt x="206" y="203"/>
                  </a:lnTo>
                  <a:lnTo>
                    <a:pt x="205" y="203"/>
                  </a:lnTo>
                  <a:lnTo>
                    <a:pt x="204" y="203"/>
                  </a:lnTo>
                  <a:lnTo>
                    <a:pt x="202" y="203"/>
                  </a:lnTo>
                  <a:lnTo>
                    <a:pt x="201" y="203"/>
                  </a:lnTo>
                  <a:lnTo>
                    <a:pt x="201" y="204"/>
                  </a:lnTo>
                  <a:lnTo>
                    <a:pt x="201" y="205"/>
                  </a:lnTo>
                  <a:lnTo>
                    <a:pt x="199" y="205"/>
                  </a:lnTo>
                  <a:lnTo>
                    <a:pt x="197" y="204"/>
                  </a:lnTo>
                  <a:lnTo>
                    <a:pt x="193" y="204"/>
                  </a:lnTo>
                  <a:lnTo>
                    <a:pt x="192" y="204"/>
                  </a:lnTo>
                  <a:lnTo>
                    <a:pt x="192" y="203"/>
                  </a:lnTo>
                  <a:lnTo>
                    <a:pt x="191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89" y="202"/>
                  </a:lnTo>
                  <a:lnTo>
                    <a:pt x="188" y="201"/>
                  </a:lnTo>
                  <a:lnTo>
                    <a:pt x="186" y="201"/>
                  </a:lnTo>
                  <a:lnTo>
                    <a:pt x="185" y="201"/>
                  </a:lnTo>
                  <a:lnTo>
                    <a:pt x="185" y="200"/>
                  </a:lnTo>
                  <a:lnTo>
                    <a:pt x="184" y="200"/>
                  </a:lnTo>
                  <a:lnTo>
                    <a:pt x="183" y="200"/>
                  </a:lnTo>
                  <a:lnTo>
                    <a:pt x="182" y="200"/>
                  </a:lnTo>
                  <a:lnTo>
                    <a:pt x="181" y="200"/>
                  </a:lnTo>
                  <a:lnTo>
                    <a:pt x="177" y="200"/>
                  </a:lnTo>
                  <a:lnTo>
                    <a:pt x="176" y="200"/>
                  </a:lnTo>
                  <a:lnTo>
                    <a:pt x="174" y="198"/>
                  </a:lnTo>
                  <a:lnTo>
                    <a:pt x="172" y="198"/>
                  </a:lnTo>
                  <a:lnTo>
                    <a:pt x="171" y="198"/>
                  </a:lnTo>
                  <a:lnTo>
                    <a:pt x="171" y="197"/>
                  </a:lnTo>
                  <a:lnTo>
                    <a:pt x="169" y="197"/>
                  </a:lnTo>
                  <a:lnTo>
                    <a:pt x="171" y="196"/>
                  </a:lnTo>
                  <a:lnTo>
                    <a:pt x="171" y="195"/>
                  </a:lnTo>
                  <a:lnTo>
                    <a:pt x="172" y="195"/>
                  </a:lnTo>
                  <a:lnTo>
                    <a:pt x="172" y="194"/>
                  </a:lnTo>
                  <a:lnTo>
                    <a:pt x="173" y="194"/>
                  </a:lnTo>
                  <a:lnTo>
                    <a:pt x="173" y="193"/>
                  </a:lnTo>
                  <a:lnTo>
                    <a:pt x="172" y="192"/>
                  </a:lnTo>
                  <a:lnTo>
                    <a:pt x="171" y="192"/>
                  </a:lnTo>
                  <a:lnTo>
                    <a:pt x="171" y="193"/>
                  </a:lnTo>
                  <a:lnTo>
                    <a:pt x="169" y="193"/>
                  </a:lnTo>
                  <a:lnTo>
                    <a:pt x="168" y="193"/>
                  </a:lnTo>
                  <a:lnTo>
                    <a:pt x="168" y="192"/>
                  </a:lnTo>
                  <a:lnTo>
                    <a:pt x="167" y="192"/>
                  </a:lnTo>
                  <a:lnTo>
                    <a:pt x="166" y="191"/>
                  </a:lnTo>
                  <a:lnTo>
                    <a:pt x="165" y="191"/>
                  </a:lnTo>
                  <a:lnTo>
                    <a:pt x="165" y="189"/>
                  </a:lnTo>
                  <a:lnTo>
                    <a:pt x="164" y="189"/>
                  </a:lnTo>
                  <a:lnTo>
                    <a:pt x="163" y="189"/>
                  </a:lnTo>
                  <a:lnTo>
                    <a:pt x="163" y="191"/>
                  </a:lnTo>
                  <a:lnTo>
                    <a:pt x="162" y="191"/>
                  </a:lnTo>
                  <a:lnTo>
                    <a:pt x="160" y="191"/>
                  </a:lnTo>
                  <a:lnTo>
                    <a:pt x="158" y="191"/>
                  </a:lnTo>
                  <a:lnTo>
                    <a:pt x="157" y="191"/>
                  </a:lnTo>
                  <a:lnTo>
                    <a:pt x="156" y="191"/>
                  </a:lnTo>
                  <a:lnTo>
                    <a:pt x="155" y="189"/>
                  </a:lnTo>
                  <a:lnTo>
                    <a:pt x="154" y="189"/>
                  </a:lnTo>
                  <a:lnTo>
                    <a:pt x="154" y="191"/>
                  </a:lnTo>
                  <a:lnTo>
                    <a:pt x="154" y="189"/>
                  </a:lnTo>
                  <a:lnTo>
                    <a:pt x="152" y="189"/>
                  </a:lnTo>
                  <a:lnTo>
                    <a:pt x="154" y="189"/>
                  </a:lnTo>
                  <a:lnTo>
                    <a:pt x="154" y="188"/>
                  </a:lnTo>
                  <a:lnTo>
                    <a:pt x="155" y="188"/>
                  </a:lnTo>
                  <a:lnTo>
                    <a:pt x="155" y="187"/>
                  </a:lnTo>
                  <a:lnTo>
                    <a:pt x="155" y="188"/>
                  </a:lnTo>
                  <a:lnTo>
                    <a:pt x="156" y="188"/>
                  </a:lnTo>
                  <a:lnTo>
                    <a:pt x="156" y="189"/>
                  </a:lnTo>
                  <a:lnTo>
                    <a:pt x="157" y="189"/>
                  </a:lnTo>
                  <a:lnTo>
                    <a:pt x="157" y="188"/>
                  </a:lnTo>
                  <a:lnTo>
                    <a:pt x="158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5"/>
                  </a:lnTo>
                  <a:lnTo>
                    <a:pt x="160" y="185"/>
                  </a:lnTo>
                  <a:lnTo>
                    <a:pt x="160" y="186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2" y="181"/>
                  </a:lnTo>
                  <a:lnTo>
                    <a:pt x="162" y="180"/>
                  </a:lnTo>
                  <a:lnTo>
                    <a:pt x="163" y="179"/>
                  </a:lnTo>
                  <a:lnTo>
                    <a:pt x="163" y="178"/>
                  </a:lnTo>
                  <a:lnTo>
                    <a:pt x="164" y="178"/>
                  </a:lnTo>
                  <a:lnTo>
                    <a:pt x="164" y="177"/>
                  </a:lnTo>
                  <a:lnTo>
                    <a:pt x="164" y="176"/>
                  </a:lnTo>
                  <a:lnTo>
                    <a:pt x="165" y="176"/>
                  </a:lnTo>
                  <a:lnTo>
                    <a:pt x="166" y="176"/>
                  </a:lnTo>
                  <a:lnTo>
                    <a:pt x="166" y="177"/>
                  </a:lnTo>
                  <a:lnTo>
                    <a:pt x="167" y="178"/>
                  </a:lnTo>
                  <a:close/>
                  <a:moveTo>
                    <a:pt x="434" y="178"/>
                  </a:moveTo>
                  <a:lnTo>
                    <a:pt x="434" y="177"/>
                  </a:lnTo>
                  <a:lnTo>
                    <a:pt x="433" y="177"/>
                  </a:lnTo>
                  <a:lnTo>
                    <a:pt x="433" y="176"/>
                  </a:lnTo>
                  <a:lnTo>
                    <a:pt x="434" y="176"/>
                  </a:lnTo>
                  <a:lnTo>
                    <a:pt x="434" y="177"/>
                  </a:lnTo>
                  <a:lnTo>
                    <a:pt x="434" y="178"/>
                  </a:lnTo>
                  <a:close/>
                  <a:moveTo>
                    <a:pt x="231" y="176"/>
                  </a:moveTo>
                  <a:lnTo>
                    <a:pt x="231" y="175"/>
                  </a:lnTo>
                  <a:lnTo>
                    <a:pt x="231" y="176"/>
                  </a:lnTo>
                  <a:close/>
                  <a:moveTo>
                    <a:pt x="381" y="185"/>
                  </a:moveTo>
                  <a:lnTo>
                    <a:pt x="381" y="184"/>
                  </a:lnTo>
                  <a:lnTo>
                    <a:pt x="381" y="181"/>
                  </a:lnTo>
                  <a:lnTo>
                    <a:pt x="379" y="181"/>
                  </a:lnTo>
                  <a:lnTo>
                    <a:pt x="379" y="180"/>
                  </a:lnTo>
                  <a:lnTo>
                    <a:pt x="381" y="179"/>
                  </a:lnTo>
                  <a:lnTo>
                    <a:pt x="379" y="177"/>
                  </a:lnTo>
                  <a:lnTo>
                    <a:pt x="379" y="176"/>
                  </a:lnTo>
                  <a:lnTo>
                    <a:pt x="381" y="175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1" y="176"/>
                  </a:lnTo>
                  <a:lnTo>
                    <a:pt x="382" y="177"/>
                  </a:lnTo>
                  <a:lnTo>
                    <a:pt x="382" y="178"/>
                  </a:lnTo>
                  <a:lnTo>
                    <a:pt x="382" y="179"/>
                  </a:lnTo>
                  <a:lnTo>
                    <a:pt x="382" y="180"/>
                  </a:lnTo>
                  <a:lnTo>
                    <a:pt x="382" y="181"/>
                  </a:lnTo>
                  <a:lnTo>
                    <a:pt x="381" y="183"/>
                  </a:lnTo>
                  <a:lnTo>
                    <a:pt x="381" y="184"/>
                  </a:lnTo>
                  <a:lnTo>
                    <a:pt x="381" y="185"/>
                  </a:lnTo>
                  <a:close/>
                  <a:moveTo>
                    <a:pt x="585" y="175"/>
                  </a:moveTo>
                  <a:lnTo>
                    <a:pt x="585" y="174"/>
                  </a:lnTo>
                  <a:lnTo>
                    <a:pt x="586" y="175"/>
                  </a:lnTo>
                  <a:lnTo>
                    <a:pt x="585" y="175"/>
                  </a:lnTo>
                  <a:close/>
                  <a:moveTo>
                    <a:pt x="147" y="175"/>
                  </a:moveTo>
                  <a:lnTo>
                    <a:pt x="146" y="175"/>
                  </a:lnTo>
                  <a:lnTo>
                    <a:pt x="146" y="174"/>
                  </a:lnTo>
                  <a:lnTo>
                    <a:pt x="147" y="174"/>
                  </a:lnTo>
                  <a:lnTo>
                    <a:pt x="147" y="175"/>
                  </a:lnTo>
                  <a:close/>
                  <a:moveTo>
                    <a:pt x="265" y="174"/>
                  </a:moveTo>
                  <a:lnTo>
                    <a:pt x="265" y="175"/>
                  </a:lnTo>
                  <a:lnTo>
                    <a:pt x="265" y="176"/>
                  </a:lnTo>
                  <a:lnTo>
                    <a:pt x="264" y="176"/>
                  </a:lnTo>
                  <a:lnTo>
                    <a:pt x="264" y="175"/>
                  </a:lnTo>
                  <a:lnTo>
                    <a:pt x="264" y="176"/>
                  </a:lnTo>
                  <a:lnTo>
                    <a:pt x="263" y="176"/>
                  </a:lnTo>
                  <a:lnTo>
                    <a:pt x="263" y="175"/>
                  </a:lnTo>
                  <a:lnTo>
                    <a:pt x="264" y="174"/>
                  </a:lnTo>
                  <a:lnTo>
                    <a:pt x="265" y="174"/>
                  </a:lnTo>
                  <a:close/>
                  <a:moveTo>
                    <a:pt x="563" y="171"/>
                  </a:moveTo>
                  <a:lnTo>
                    <a:pt x="563" y="172"/>
                  </a:lnTo>
                  <a:lnTo>
                    <a:pt x="562" y="172"/>
                  </a:lnTo>
                  <a:lnTo>
                    <a:pt x="563" y="172"/>
                  </a:lnTo>
                  <a:lnTo>
                    <a:pt x="563" y="174"/>
                  </a:lnTo>
                  <a:lnTo>
                    <a:pt x="564" y="174"/>
                  </a:lnTo>
                  <a:lnTo>
                    <a:pt x="564" y="175"/>
                  </a:lnTo>
                  <a:lnTo>
                    <a:pt x="564" y="176"/>
                  </a:lnTo>
                  <a:lnTo>
                    <a:pt x="564" y="177"/>
                  </a:lnTo>
                  <a:lnTo>
                    <a:pt x="563" y="177"/>
                  </a:lnTo>
                  <a:lnTo>
                    <a:pt x="563" y="176"/>
                  </a:lnTo>
                  <a:lnTo>
                    <a:pt x="563" y="177"/>
                  </a:lnTo>
                  <a:lnTo>
                    <a:pt x="562" y="177"/>
                  </a:lnTo>
                  <a:lnTo>
                    <a:pt x="562" y="176"/>
                  </a:lnTo>
                  <a:lnTo>
                    <a:pt x="562" y="175"/>
                  </a:lnTo>
                  <a:lnTo>
                    <a:pt x="562" y="174"/>
                  </a:lnTo>
                  <a:lnTo>
                    <a:pt x="562" y="172"/>
                  </a:lnTo>
                  <a:lnTo>
                    <a:pt x="562" y="171"/>
                  </a:lnTo>
                  <a:lnTo>
                    <a:pt x="562" y="172"/>
                  </a:lnTo>
                  <a:lnTo>
                    <a:pt x="562" y="171"/>
                  </a:lnTo>
                  <a:lnTo>
                    <a:pt x="563" y="171"/>
                  </a:lnTo>
                  <a:close/>
                  <a:moveTo>
                    <a:pt x="564" y="171"/>
                  </a:moveTo>
                  <a:lnTo>
                    <a:pt x="564" y="172"/>
                  </a:lnTo>
                  <a:lnTo>
                    <a:pt x="563" y="172"/>
                  </a:lnTo>
                  <a:lnTo>
                    <a:pt x="563" y="171"/>
                  </a:lnTo>
                  <a:lnTo>
                    <a:pt x="564" y="170"/>
                  </a:lnTo>
                  <a:lnTo>
                    <a:pt x="564" y="171"/>
                  </a:lnTo>
                  <a:close/>
                  <a:moveTo>
                    <a:pt x="558" y="170"/>
                  </a:moveTo>
                  <a:lnTo>
                    <a:pt x="558" y="171"/>
                  </a:lnTo>
                  <a:lnTo>
                    <a:pt x="557" y="170"/>
                  </a:lnTo>
                  <a:lnTo>
                    <a:pt x="558" y="170"/>
                  </a:lnTo>
                  <a:close/>
                  <a:moveTo>
                    <a:pt x="431" y="171"/>
                  </a:moveTo>
                  <a:lnTo>
                    <a:pt x="429" y="171"/>
                  </a:lnTo>
                  <a:lnTo>
                    <a:pt x="429" y="170"/>
                  </a:lnTo>
                  <a:lnTo>
                    <a:pt x="428" y="170"/>
                  </a:lnTo>
                  <a:lnTo>
                    <a:pt x="429" y="170"/>
                  </a:lnTo>
                  <a:lnTo>
                    <a:pt x="431" y="170"/>
                  </a:lnTo>
                  <a:lnTo>
                    <a:pt x="431" y="171"/>
                  </a:lnTo>
                  <a:close/>
                  <a:moveTo>
                    <a:pt x="591" y="169"/>
                  </a:moveTo>
                  <a:lnTo>
                    <a:pt x="592" y="169"/>
                  </a:lnTo>
                  <a:lnTo>
                    <a:pt x="592" y="170"/>
                  </a:lnTo>
                  <a:lnTo>
                    <a:pt x="593" y="170"/>
                  </a:lnTo>
                  <a:lnTo>
                    <a:pt x="592" y="171"/>
                  </a:lnTo>
                  <a:lnTo>
                    <a:pt x="593" y="171"/>
                  </a:lnTo>
                  <a:lnTo>
                    <a:pt x="592" y="171"/>
                  </a:lnTo>
                  <a:lnTo>
                    <a:pt x="593" y="171"/>
                  </a:lnTo>
                  <a:lnTo>
                    <a:pt x="593" y="172"/>
                  </a:lnTo>
                  <a:lnTo>
                    <a:pt x="594" y="172"/>
                  </a:lnTo>
                  <a:lnTo>
                    <a:pt x="593" y="172"/>
                  </a:lnTo>
                  <a:lnTo>
                    <a:pt x="593" y="174"/>
                  </a:lnTo>
                  <a:lnTo>
                    <a:pt x="593" y="175"/>
                  </a:lnTo>
                  <a:lnTo>
                    <a:pt x="593" y="176"/>
                  </a:lnTo>
                  <a:lnTo>
                    <a:pt x="594" y="176"/>
                  </a:lnTo>
                  <a:lnTo>
                    <a:pt x="593" y="176"/>
                  </a:lnTo>
                  <a:lnTo>
                    <a:pt x="593" y="177"/>
                  </a:lnTo>
                  <a:lnTo>
                    <a:pt x="592" y="177"/>
                  </a:lnTo>
                  <a:lnTo>
                    <a:pt x="593" y="177"/>
                  </a:lnTo>
                  <a:lnTo>
                    <a:pt x="593" y="178"/>
                  </a:lnTo>
                  <a:lnTo>
                    <a:pt x="594" y="179"/>
                  </a:lnTo>
                  <a:lnTo>
                    <a:pt x="593" y="180"/>
                  </a:lnTo>
                  <a:lnTo>
                    <a:pt x="594" y="180"/>
                  </a:lnTo>
                  <a:lnTo>
                    <a:pt x="593" y="180"/>
                  </a:lnTo>
                  <a:lnTo>
                    <a:pt x="594" y="180"/>
                  </a:lnTo>
                  <a:lnTo>
                    <a:pt x="594" y="181"/>
                  </a:lnTo>
                  <a:lnTo>
                    <a:pt x="593" y="181"/>
                  </a:lnTo>
                  <a:lnTo>
                    <a:pt x="593" y="183"/>
                  </a:lnTo>
                  <a:lnTo>
                    <a:pt x="592" y="183"/>
                  </a:lnTo>
                  <a:lnTo>
                    <a:pt x="591" y="183"/>
                  </a:lnTo>
                  <a:lnTo>
                    <a:pt x="589" y="183"/>
                  </a:lnTo>
                  <a:lnTo>
                    <a:pt x="589" y="181"/>
                  </a:lnTo>
                  <a:lnTo>
                    <a:pt x="588" y="181"/>
                  </a:lnTo>
                  <a:lnTo>
                    <a:pt x="587" y="181"/>
                  </a:lnTo>
                  <a:lnTo>
                    <a:pt x="587" y="180"/>
                  </a:lnTo>
                  <a:lnTo>
                    <a:pt x="587" y="181"/>
                  </a:lnTo>
                  <a:lnTo>
                    <a:pt x="587" y="180"/>
                  </a:lnTo>
                  <a:lnTo>
                    <a:pt x="586" y="179"/>
                  </a:lnTo>
                  <a:lnTo>
                    <a:pt x="587" y="178"/>
                  </a:lnTo>
                  <a:lnTo>
                    <a:pt x="588" y="178"/>
                  </a:lnTo>
                  <a:lnTo>
                    <a:pt x="587" y="178"/>
                  </a:lnTo>
                  <a:lnTo>
                    <a:pt x="587" y="177"/>
                  </a:lnTo>
                  <a:lnTo>
                    <a:pt x="586" y="177"/>
                  </a:lnTo>
                  <a:lnTo>
                    <a:pt x="586" y="176"/>
                  </a:lnTo>
                  <a:lnTo>
                    <a:pt x="587" y="176"/>
                  </a:lnTo>
                  <a:lnTo>
                    <a:pt x="587" y="175"/>
                  </a:lnTo>
                  <a:lnTo>
                    <a:pt x="588" y="175"/>
                  </a:lnTo>
                  <a:lnTo>
                    <a:pt x="587" y="175"/>
                  </a:lnTo>
                  <a:lnTo>
                    <a:pt x="587" y="174"/>
                  </a:lnTo>
                  <a:lnTo>
                    <a:pt x="586" y="174"/>
                  </a:lnTo>
                  <a:lnTo>
                    <a:pt x="585" y="174"/>
                  </a:lnTo>
                  <a:lnTo>
                    <a:pt x="586" y="174"/>
                  </a:lnTo>
                  <a:lnTo>
                    <a:pt x="586" y="172"/>
                  </a:lnTo>
                  <a:lnTo>
                    <a:pt x="587" y="174"/>
                  </a:lnTo>
                  <a:lnTo>
                    <a:pt x="587" y="172"/>
                  </a:lnTo>
                  <a:lnTo>
                    <a:pt x="588" y="172"/>
                  </a:lnTo>
                  <a:lnTo>
                    <a:pt x="588" y="171"/>
                  </a:lnTo>
                  <a:lnTo>
                    <a:pt x="589" y="170"/>
                  </a:lnTo>
                  <a:lnTo>
                    <a:pt x="589" y="171"/>
                  </a:lnTo>
                  <a:lnTo>
                    <a:pt x="589" y="170"/>
                  </a:lnTo>
                  <a:lnTo>
                    <a:pt x="589" y="171"/>
                  </a:lnTo>
                  <a:lnTo>
                    <a:pt x="589" y="170"/>
                  </a:lnTo>
                  <a:lnTo>
                    <a:pt x="589" y="169"/>
                  </a:lnTo>
                  <a:lnTo>
                    <a:pt x="591" y="169"/>
                  </a:lnTo>
                  <a:close/>
                  <a:moveTo>
                    <a:pt x="552" y="168"/>
                  </a:moveTo>
                  <a:lnTo>
                    <a:pt x="552" y="167"/>
                  </a:lnTo>
                  <a:lnTo>
                    <a:pt x="553" y="167"/>
                  </a:lnTo>
                  <a:lnTo>
                    <a:pt x="553" y="168"/>
                  </a:lnTo>
                  <a:lnTo>
                    <a:pt x="552" y="168"/>
                  </a:lnTo>
                  <a:close/>
                  <a:moveTo>
                    <a:pt x="568" y="172"/>
                  </a:moveTo>
                  <a:lnTo>
                    <a:pt x="568" y="174"/>
                  </a:lnTo>
                  <a:lnTo>
                    <a:pt x="567" y="174"/>
                  </a:lnTo>
                  <a:lnTo>
                    <a:pt x="567" y="175"/>
                  </a:lnTo>
                  <a:lnTo>
                    <a:pt x="567" y="176"/>
                  </a:lnTo>
                  <a:lnTo>
                    <a:pt x="566" y="177"/>
                  </a:lnTo>
                  <a:lnTo>
                    <a:pt x="564" y="178"/>
                  </a:lnTo>
                  <a:lnTo>
                    <a:pt x="564" y="177"/>
                  </a:lnTo>
                  <a:lnTo>
                    <a:pt x="566" y="175"/>
                  </a:lnTo>
                  <a:lnTo>
                    <a:pt x="567" y="175"/>
                  </a:lnTo>
                  <a:lnTo>
                    <a:pt x="567" y="174"/>
                  </a:lnTo>
                  <a:lnTo>
                    <a:pt x="567" y="172"/>
                  </a:lnTo>
                  <a:lnTo>
                    <a:pt x="568" y="172"/>
                  </a:lnTo>
                  <a:lnTo>
                    <a:pt x="568" y="171"/>
                  </a:lnTo>
                  <a:lnTo>
                    <a:pt x="568" y="170"/>
                  </a:lnTo>
                  <a:lnTo>
                    <a:pt x="569" y="169"/>
                  </a:lnTo>
                  <a:lnTo>
                    <a:pt x="569" y="168"/>
                  </a:lnTo>
                  <a:lnTo>
                    <a:pt x="569" y="167"/>
                  </a:lnTo>
                  <a:lnTo>
                    <a:pt x="570" y="167"/>
                  </a:lnTo>
                  <a:lnTo>
                    <a:pt x="570" y="168"/>
                  </a:lnTo>
                  <a:lnTo>
                    <a:pt x="569" y="170"/>
                  </a:lnTo>
                  <a:lnTo>
                    <a:pt x="569" y="171"/>
                  </a:lnTo>
                  <a:lnTo>
                    <a:pt x="569" y="172"/>
                  </a:lnTo>
                  <a:lnTo>
                    <a:pt x="568" y="172"/>
                  </a:lnTo>
                  <a:close/>
                  <a:moveTo>
                    <a:pt x="110" y="170"/>
                  </a:moveTo>
                  <a:lnTo>
                    <a:pt x="109" y="170"/>
                  </a:lnTo>
                  <a:lnTo>
                    <a:pt x="108" y="170"/>
                  </a:lnTo>
                  <a:lnTo>
                    <a:pt x="108" y="169"/>
                  </a:lnTo>
                  <a:lnTo>
                    <a:pt x="107" y="168"/>
                  </a:lnTo>
                  <a:lnTo>
                    <a:pt x="106" y="168"/>
                  </a:lnTo>
                  <a:lnTo>
                    <a:pt x="107" y="167"/>
                  </a:lnTo>
                  <a:lnTo>
                    <a:pt x="108" y="167"/>
                  </a:lnTo>
                  <a:lnTo>
                    <a:pt x="109" y="167"/>
                  </a:lnTo>
                  <a:lnTo>
                    <a:pt x="109" y="168"/>
                  </a:lnTo>
                  <a:lnTo>
                    <a:pt x="110" y="168"/>
                  </a:lnTo>
                  <a:lnTo>
                    <a:pt x="110" y="169"/>
                  </a:lnTo>
                  <a:lnTo>
                    <a:pt x="110" y="170"/>
                  </a:lnTo>
                  <a:close/>
                  <a:moveTo>
                    <a:pt x="427" y="168"/>
                  </a:moveTo>
                  <a:lnTo>
                    <a:pt x="426" y="168"/>
                  </a:lnTo>
                  <a:lnTo>
                    <a:pt x="426" y="167"/>
                  </a:lnTo>
                  <a:lnTo>
                    <a:pt x="427" y="167"/>
                  </a:lnTo>
                  <a:lnTo>
                    <a:pt x="427" y="168"/>
                  </a:lnTo>
                  <a:close/>
                  <a:moveTo>
                    <a:pt x="402" y="164"/>
                  </a:moveTo>
                  <a:lnTo>
                    <a:pt x="402" y="163"/>
                  </a:lnTo>
                  <a:lnTo>
                    <a:pt x="403" y="163"/>
                  </a:lnTo>
                  <a:lnTo>
                    <a:pt x="403" y="164"/>
                  </a:lnTo>
                  <a:lnTo>
                    <a:pt x="403" y="166"/>
                  </a:lnTo>
                  <a:lnTo>
                    <a:pt x="404" y="166"/>
                  </a:lnTo>
                  <a:lnTo>
                    <a:pt x="404" y="167"/>
                  </a:lnTo>
                  <a:lnTo>
                    <a:pt x="404" y="169"/>
                  </a:lnTo>
                  <a:lnTo>
                    <a:pt x="403" y="169"/>
                  </a:lnTo>
                  <a:lnTo>
                    <a:pt x="403" y="170"/>
                  </a:lnTo>
                  <a:lnTo>
                    <a:pt x="402" y="170"/>
                  </a:lnTo>
                  <a:lnTo>
                    <a:pt x="402" y="169"/>
                  </a:lnTo>
                  <a:lnTo>
                    <a:pt x="401" y="169"/>
                  </a:lnTo>
                  <a:lnTo>
                    <a:pt x="401" y="168"/>
                  </a:lnTo>
                  <a:lnTo>
                    <a:pt x="401" y="167"/>
                  </a:lnTo>
                  <a:lnTo>
                    <a:pt x="400" y="167"/>
                  </a:lnTo>
                  <a:lnTo>
                    <a:pt x="400" y="166"/>
                  </a:lnTo>
                  <a:lnTo>
                    <a:pt x="401" y="166"/>
                  </a:lnTo>
                  <a:lnTo>
                    <a:pt x="401" y="164"/>
                  </a:lnTo>
                  <a:lnTo>
                    <a:pt x="401" y="163"/>
                  </a:lnTo>
                  <a:lnTo>
                    <a:pt x="402" y="163"/>
                  </a:lnTo>
                  <a:lnTo>
                    <a:pt x="402" y="164"/>
                  </a:lnTo>
                  <a:close/>
                  <a:moveTo>
                    <a:pt x="310" y="160"/>
                  </a:moveTo>
                  <a:lnTo>
                    <a:pt x="311" y="159"/>
                  </a:lnTo>
                  <a:lnTo>
                    <a:pt x="310" y="160"/>
                  </a:lnTo>
                  <a:close/>
                  <a:moveTo>
                    <a:pt x="549" y="159"/>
                  </a:moveTo>
                  <a:lnTo>
                    <a:pt x="549" y="158"/>
                  </a:lnTo>
                  <a:lnTo>
                    <a:pt x="549" y="159"/>
                  </a:lnTo>
                  <a:close/>
                  <a:moveTo>
                    <a:pt x="415" y="162"/>
                  </a:moveTo>
                  <a:lnTo>
                    <a:pt x="414" y="162"/>
                  </a:lnTo>
                  <a:lnTo>
                    <a:pt x="414" y="163"/>
                  </a:lnTo>
                  <a:lnTo>
                    <a:pt x="412" y="163"/>
                  </a:lnTo>
                  <a:lnTo>
                    <a:pt x="412" y="164"/>
                  </a:lnTo>
                  <a:lnTo>
                    <a:pt x="412" y="166"/>
                  </a:lnTo>
                  <a:lnTo>
                    <a:pt x="412" y="167"/>
                  </a:lnTo>
                  <a:lnTo>
                    <a:pt x="414" y="167"/>
                  </a:lnTo>
                  <a:lnTo>
                    <a:pt x="414" y="168"/>
                  </a:lnTo>
                  <a:lnTo>
                    <a:pt x="412" y="168"/>
                  </a:lnTo>
                  <a:lnTo>
                    <a:pt x="412" y="169"/>
                  </a:lnTo>
                  <a:lnTo>
                    <a:pt x="411" y="169"/>
                  </a:lnTo>
                  <a:lnTo>
                    <a:pt x="411" y="168"/>
                  </a:lnTo>
                  <a:lnTo>
                    <a:pt x="411" y="167"/>
                  </a:lnTo>
                  <a:lnTo>
                    <a:pt x="410" y="167"/>
                  </a:lnTo>
                  <a:lnTo>
                    <a:pt x="410" y="168"/>
                  </a:lnTo>
                  <a:lnTo>
                    <a:pt x="410" y="169"/>
                  </a:lnTo>
                  <a:lnTo>
                    <a:pt x="409" y="168"/>
                  </a:lnTo>
                  <a:lnTo>
                    <a:pt x="410" y="168"/>
                  </a:lnTo>
                  <a:lnTo>
                    <a:pt x="409" y="167"/>
                  </a:lnTo>
                  <a:lnTo>
                    <a:pt x="409" y="168"/>
                  </a:lnTo>
                  <a:lnTo>
                    <a:pt x="409" y="169"/>
                  </a:lnTo>
                  <a:lnTo>
                    <a:pt x="408" y="168"/>
                  </a:lnTo>
                  <a:lnTo>
                    <a:pt x="408" y="167"/>
                  </a:lnTo>
                  <a:lnTo>
                    <a:pt x="408" y="166"/>
                  </a:lnTo>
                  <a:lnTo>
                    <a:pt x="408" y="164"/>
                  </a:lnTo>
                  <a:lnTo>
                    <a:pt x="409" y="164"/>
                  </a:lnTo>
                  <a:lnTo>
                    <a:pt x="409" y="163"/>
                  </a:lnTo>
                  <a:lnTo>
                    <a:pt x="409" y="162"/>
                  </a:lnTo>
                  <a:lnTo>
                    <a:pt x="409" y="161"/>
                  </a:lnTo>
                  <a:lnTo>
                    <a:pt x="408" y="160"/>
                  </a:lnTo>
                  <a:lnTo>
                    <a:pt x="409" y="159"/>
                  </a:lnTo>
                  <a:lnTo>
                    <a:pt x="410" y="159"/>
                  </a:lnTo>
                  <a:lnTo>
                    <a:pt x="411" y="159"/>
                  </a:lnTo>
                  <a:lnTo>
                    <a:pt x="412" y="158"/>
                  </a:lnTo>
                  <a:lnTo>
                    <a:pt x="414" y="156"/>
                  </a:lnTo>
                  <a:lnTo>
                    <a:pt x="415" y="158"/>
                  </a:lnTo>
                  <a:lnTo>
                    <a:pt x="415" y="159"/>
                  </a:lnTo>
                  <a:lnTo>
                    <a:pt x="415" y="160"/>
                  </a:lnTo>
                  <a:lnTo>
                    <a:pt x="415" y="161"/>
                  </a:lnTo>
                  <a:lnTo>
                    <a:pt x="415" y="162"/>
                  </a:lnTo>
                  <a:close/>
                  <a:moveTo>
                    <a:pt x="521" y="155"/>
                  </a:moveTo>
                  <a:lnTo>
                    <a:pt x="521" y="156"/>
                  </a:lnTo>
                  <a:lnTo>
                    <a:pt x="521" y="155"/>
                  </a:lnTo>
                  <a:lnTo>
                    <a:pt x="520" y="155"/>
                  </a:lnTo>
                  <a:lnTo>
                    <a:pt x="521" y="155"/>
                  </a:lnTo>
                  <a:close/>
                  <a:moveTo>
                    <a:pt x="547" y="155"/>
                  </a:moveTo>
                  <a:lnTo>
                    <a:pt x="546" y="154"/>
                  </a:lnTo>
                  <a:lnTo>
                    <a:pt x="547" y="154"/>
                  </a:lnTo>
                  <a:lnTo>
                    <a:pt x="547" y="155"/>
                  </a:lnTo>
                  <a:close/>
                  <a:moveTo>
                    <a:pt x="421" y="158"/>
                  </a:moveTo>
                  <a:lnTo>
                    <a:pt x="421" y="159"/>
                  </a:lnTo>
                  <a:lnTo>
                    <a:pt x="421" y="160"/>
                  </a:lnTo>
                  <a:lnTo>
                    <a:pt x="420" y="159"/>
                  </a:lnTo>
                  <a:lnTo>
                    <a:pt x="419" y="159"/>
                  </a:lnTo>
                  <a:lnTo>
                    <a:pt x="419" y="160"/>
                  </a:lnTo>
                  <a:lnTo>
                    <a:pt x="418" y="160"/>
                  </a:lnTo>
                  <a:lnTo>
                    <a:pt x="418" y="161"/>
                  </a:lnTo>
                  <a:lnTo>
                    <a:pt x="418" y="162"/>
                  </a:lnTo>
                  <a:lnTo>
                    <a:pt x="418" y="163"/>
                  </a:lnTo>
                  <a:lnTo>
                    <a:pt x="418" y="164"/>
                  </a:lnTo>
                  <a:lnTo>
                    <a:pt x="417" y="164"/>
                  </a:lnTo>
                  <a:lnTo>
                    <a:pt x="417" y="166"/>
                  </a:lnTo>
                  <a:lnTo>
                    <a:pt x="418" y="166"/>
                  </a:lnTo>
                  <a:lnTo>
                    <a:pt x="418" y="164"/>
                  </a:lnTo>
                  <a:lnTo>
                    <a:pt x="419" y="164"/>
                  </a:lnTo>
                  <a:lnTo>
                    <a:pt x="419" y="166"/>
                  </a:lnTo>
                  <a:lnTo>
                    <a:pt x="420" y="166"/>
                  </a:lnTo>
                  <a:lnTo>
                    <a:pt x="421" y="167"/>
                  </a:lnTo>
                  <a:lnTo>
                    <a:pt x="421" y="168"/>
                  </a:lnTo>
                  <a:lnTo>
                    <a:pt x="420" y="168"/>
                  </a:lnTo>
                  <a:lnTo>
                    <a:pt x="419" y="169"/>
                  </a:lnTo>
                  <a:lnTo>
                    <a:pt x="418" y="169"/>
                  </a:lnTo>
                  <a:lnTo>
                    <a:pt x="417" y="169"/>
                  </a:lnTo>
                  <a:lnTo>
                    <a:pt x="416" y="169"/>
                  </a:lnTo>
                  <a:lnTo>
                    <a:pt x="416" y="170"/>
                  </a:lnTo>
                  <a:lnTo>
                    <a:pt x="417" y="170"/>
                  </a:lnTo>
                  <a:lnTo>
                    <a:pt x="417" y="171"/>
                  </a:lnTo>
                  <a:lnTo>
                    <a:pt x="416" y="172"/>
                  </a:lnTo>
                  <a:lnTo>
                    <a:pt x="415" y="172"/>
                  </a:lnTo>
                  <a:lnTo>
                    <a:pt x="414" y="172"/>
                  </a:lnTo>
                  <a:lnTo>
                    <a:pt x="412" y="172"/>
                  </a:lnTo>
                  <a:lnTo>
                    <a:pt x="411" y="170"/>
                  </a:lnTo>
                  <a:lnTo>
                    <a:pt x="412" y="169"/>
                  </a:lnTo>
                  <a:lnTo>
                    <a:pt x="414" y="169"/>
                  </a:lnTo>
                  <a:lnTo>
                    <a:pt x="412" y="169"/>
                  </a:lnTo>
                  <a:lnTo>
                    <a:pt x="414" y="168"/>
                  </a:lnTo>
                  <a:lnTo>
                    <a:pt x="414" y="167"/>
                  </a:lnTo>
                  <a:lnTo>
                    <a:pt x="415" y="167"/>
                  </a:lnTo>
                  <a:lnTo>
                    <a:pt x="415" y="166"/>
                  </a:lnTo>
                  <a:lnTo>
                    <a:pt x="416" y="166"/>
                  </a:lnTo>
                  <a:lnTo>
                    <a:pt x="415" y="166"/>
                  </a:lnTo>
                  <a:lnTo>
                    <a:pt x="415" y="164"/>
                  </a:lnTo>
                  <a:lnTo>
                    <a:pt x="415" y="163"/>
                  </a:lnTo>
                  <a:lnTo>
                    <a:pt x="416" y="162"/>
                  </a:lnTo>
                  <a:lnTo>
                    <a:pt x="416" y="161"/>
                  </a:lnTo>
                  <a:lnTo>
                    <a:pt x="416" y="160"/>
                  </a:lnTo>
                  <a:lnTo>
                    <a:pt x="416" y="158"/>
                  </a:lnTo>
                  <a:lnTo>
                    <a:pt x="416" y="156"/>
                  </a:lnTo>
                  <a:lnTo>
                    <a:pt x="417" y="155"/>
                  </a:lnTo>
                  <a:lnTo>
                    <a:pt x="417" y="154"/>
                  </a:lnTo>
                  <a:lnTo>
                    <a:pt x="418" y="153"/>
                  </a:lnTo>
                  <a:lnTo>
                    <a:pt x="419" y="153"/>
                  </a:lnTo>
                  <a:lnTo>
                    <a:pt x="419" y="154"/>
                  </a:lnTo>
                  <a:lnTo>
                    <a:pt x="420" y="155"/>
                  </a:lnTo>
                  <a:lnTo>
                    <a:pt x="421" y="156"/>
                  </a:lnTo>
                  <a:lnTo>
                    <a:pt x="421" y="158"/>
                  </a:lnTo>
                  <a:close/>
                  <a:moveTo>
                    <a:pt x="576" y="151"/>
                  </a:moveTo>
                  <a:lnTo>
                    <a:pt x="577" y="152"/>
                  </a:lnTo>
                  <a:lnTo>
                    <a:pt x="576" y="152"/>
                  </a:lnTo>
                  <a:lnTo>
                    <a:pt x="576" y="151"/>
                  </a:lnTo>
                  <a:lnTo>
                    <a:pt x="575" y="151"/>
                  </a:lnTo>
                  <a:lnTo>
                    <a:pt x="574" y="151"/>
                  </a:lnTo>
                  <a:lnTo>
                    <a:pt x="572" y="151"/>
                  </a:lnTo>
                  <a:lnTo>
                    <a:pt x="572" y="150"/>
                  </a:lnTo>
                  <a:lnTo>
                    <a:pt x="574" y="150"/>
                  </a:lnTo>
                  <a:lnTo>
                    <a:pt x="574" y="151"/>
                  </a:lnTo>
                  <a:lnTo>
                    <a:pt x="575" y="151"/>
                  </a:lnTo>
                  <a:lnTo>
                    <a:pt x="576" y="151"/>
                  </a:lnTo>
                  <a:close/>
                  <a:moveTo>
                    <a:pt x="543" y="150"/>
                  </a:moveTo>
                  <a:lnTo>
                    <a:pt x="542" y="150"/>
                  </a:lnTo>
                  <a:lnTo>
                    <a:pt x="542" y="149"/>
                  </a:lnTo>
                  <a:lnTo>
                    <a:pt x="543" y="150"/>
                  </a:lnTo>
                  <a:close/>
                  <a:moveTo>
                    <a:pt x="542" y="149"/>
                  </a:moveTo>
                  <a:lnTo>
                    <a:pt x="541" y="149"/>
                  </a:lnTo>
                  <a:lnTo>
                    <a:pt x="541" y="147"/>
                  </a:lnTo>
                  <a:lnTo>
                    <a:pt x="542" y="147"/>
                  </a:lnTo>
                  <a:lnTo>
                    <a:pt x="542" y="149"/>
                  </a:lnTo>
                  <a:close/>
                  <a:moveTo>
                    <a:pt x="419" y="147"/>
                  </a:moveTo>
                  <a:lnTo>
                    <a:pt x="420" y="147"/>
                  </a:lnTo>
                  <a:lnTo>
                    <a:pt x="421" y="147"/>
                  </a:lnTo>
                  <a:lnTo>
                    <a:pt x="421" y="149"/>
                  </a:lnTo>
                  <a:lnTo>
                    <a:pt x="421" y="150"/>
                  </a:lnTo>
                  <a:lnTo>
                    <a:pt x="421" y="151"/>
                  </a:lnTo>
                  <a:lnTo>
                    <a:pt x="420" y="151"/>
                  </a:lnTo>
                  <a:lnTo>
                    <a:pt x="419" y="151"/>
                  </a:lnTo>
                  <a:lnTo>
                    <a:pt x="418" y="150"/>
                  </a:lnTo>
                  <a:lnTo>
                    <a:pt x="418" y="149"/>
                  </a:lnTo>
                  <a:lnTo>
                    <a:pt x="417" y="149"/>
                  </a:lnTo>
                  <a:lnTo>
                    <a:pt x="418" y="149"/>
                  </a:lnTo>
                  <a:lnTo>
                    <a:pt x="418" y="147"/>
                  </a:lnTo>
                  <a:lnTo>
                    <a:pt x="419" y="147"/>
                  </a:lnTo>
                  <a:close/>
                  <a:moveTo>
                    <a:pt x="544" y="149"/>
                  </a:moveTo>
                  <a:lnTo>
                    <a:pt x="543" y="149"/>
                  </a:lnTo>
                  <a:lnTo>
                    <a:pt x="543" y="147"/>
                  </a:lnTo>
                  <a:lnTo>
                    <a:pt x="544" y="147"/>
                  </a:lnTo>
                  <a:lnTo>
                    <a:pt x="544" y="149"/>
                  </a:lnTo>
                  <a:close/>
                  <a:moveTo>
                    <a:pt x="482" y="146"/>
                  </a:moveTo>
                  <a:lnTo>
                    <a:pt x="480" y="146"/>
                  </a:lnTo>
                  <a:lnTo>
                    <a:pt x="479" y="145"/>
                  </a:lnTo>
                  <a:lnTo>
                    <a:pt x="480" y="145"/>
                  </a:lnTo>
                  <a:lnTo>
                    <a:pt x="482" y="145"/>
                  </a:lnTo>
                  <a:lnTo>
                    <a:pt x="482" y="146"/>
                  </a:lnTo>
                  <a:close/>
                  <a:moveTo>
                    <a:pt x="504" y="143"/>
                  </a:moveTo>
                  <a:lnTo>
                    <a:pt x="504" y="142"/>
                  </a:lnTo>
                  <a:lnTo>
                    <a:pt x="504" y="143"/>
                  </a:lnTo>
                  <a:close/>
                  <a:moveTo>
                    <a:pt x="420" y="142"/>
                  </a:moveTo>
                  <a:lnTo>
                    <a:pt x="419" y="142"/>
                  </a:lnTo>
                  <a:lnTo>
                    <a:pt x="419" y="141"/>
                  </a:lnTo>
                  <a:lnTo>
                    <a:pt x="420" y="141"/>
                  </a:lnTo>
                  <a:lnTo>
                    <a:pt x="420" y="142"/>
                  </a:lnTo>
                  <a:close/>
                  <a:moveTo>
                    <a:pt x="499" y="142"/>
                  </a:moveTo>
                  <a:lnTo>
                    <a:pt x="499" y="141"/>
                  </a:lnTo>
                  <a:lnTo>
                    <a:pt x="500" y="141"/>
                  </a:lnTo>
                  <a:lnTo>
                    <a:pt x="501" y="141"/>
                  </a:lnTo>
                  <a:lnTo>
                    <a:pt x="501" y="142"/>
                  </a:lnTo>
                  <a:lnTo>
                    <a:pt x="500" y="142"/>
                  </a:lnTo>
                  <a:lnTo>
                    <a:pt x="499" y="142"/>
                  </a:lnTo>
                  <a:close/>
                  <a:moveTo>
                    <a:pt x="408" y="142"/>
                  </a:moveTo>
                  <a:lnTo>
                    <a:pt x="408" y="141"/>
                  </a:lnTo>
                  <a:lnTo>
                    <a:pt x="409" y="141"/>
                  </a:lnTo>
                  <a:lnTo>
                    <a:pt x="408" y="141"/>
                  </a:lnTo>
                  <a:lnTo>
                    <a:pt x="408" y="142"/>
                  </a:lnTo>
                  <a:close/>
                  <a:moveTo>
                    <a:pt x="497" y="141"/>
                  </a:moveTo>
                  <a:lnTo>
                    <a:pt x="497" y="142"/>
                  </a:lnTo>
                  <a:lnTo>
                    <a:pt x="496" y="142"/>
                  </a:lnTo>
                  <a:lnTo>
                    <a:pt x="496" y="143"/>
                  </a:lnTo>
                  <a:lnTo>
                    <a:pt x="496" y="144"/>
                  </a:lnTo>
                  <a:lnTo>
                    <a:pt x="495" y="144"/>
                  </a:lnTo>
                  <a:lnTo>
                    <a:pt x="494" y="144"/>
                  </a:lnTo>
                  <a:lnTo>
                    <a:pt x="495" y="144"/>
                  </a:lnTo>
                  <a:lnTo>
                    <a:pt x="495" y="143"/>
                  </a:lnTo>
                  <a:lnTo>
                    <a:pt x="496" y="143"/>
                  </a:lnTo>
                  <a:lnTo>
                    <a:pt x="495" y="142"/>
                  </a:lnTo>
                  <a:lnTo>
                    <a:pt x="495" y="143"/>
                  </a:lnTo>
                  <a:lnTo>
                    <a:pt x="494" y="143"/>
                  </a:lnTo>
                  <a:lnTo>
                    <a:pt x="493" y="143"/>
                  </a:lnTo>
                  <a:lnTo>
                    <a:pt x="493" y="144"/>
                  </a:lnTo>
                  <a:lnTo>
                    <a:pt x="492" y="144"/>
                  </a:lnTo>
                  <a:lnTo>
                    <a:pt x="492" y="143"/>
                  </a:lnTo>
                  <a:lnTo>
                    <a:pt x="492" y="142"/>
                  </a:lnTo>
                  <a:lnTo>
                    <a:pt x="493" y="142"/>
                  </a:lnTo>
                  <a:lnTo>
                    <a:pt x="494" y="142"/>
                  </a:lnTo>
                  <a:lnTo>
                    <a:pt x="495" y="142"/>
                  </a:lnTo>
                  <a:lnTo>
                    <a:pt x="496" y="141"/>
                  </a:lnTo>
                  <a:lnTo>
                    <a:pt x="497" y="141"/>
                  </a:lnTo>
                  <a:close/>
                  <a:moveTo>
                    <a:pt x="502" y="141"/>
                  </a:moveTo>
                  <a:lnTo>
                    <a:pt x="503" y="141"/>
                  </a:lnTo>
                  <a:lnTo>
                    <a:pt x="503" y="142"/>
                  </a:lnTo>
                  <a:lnTo>
                    <a:pt x="503" y="141"/>
                  </a:lnTo>
                  <a:lnTo>
                    <a:pt x="502" y="142"/>
                  </a:lnTo>
                  <a:lnTo>
                    <a:pt x="502" y="141"/>
                  </a:lnTo>
                  <a:lnTo>
                    <a:pt x="501" y="141"/>
                  </a:lnTo>
                  <a:lnTo>
                    <a:pt x="501" y="139"/>
                  </a:lnTo>
                  <a:lnTo>
                    <a:pt x="502" y="139"/>
                  </a:lnTo>
                  <a:lnTo>
                    <a:pt x="502" y="141"/>
                  </a:lnTo>
                  <a:close/>
                  <a:moveTo>
                    <a:pt x="562" y="139"/>
                  </a:moveTo>
                  <a:lnTo>
                    <a:pt x="563" y="139"/>
                  </a:lnTo>
                  <a:lnTo>
                    <a:pt x="563" y="141"/>
                  </a:lnTo>
                  <a:lnTo>
                    <a:pt x="562" y="141"/>
                  </a:lnTo>
                  <a:lnTo>
                    <a:pt x="562" y="139"/>
                  </a:lnTo>
                  <a:lnTo>
                    <a:pt x="562" y="138"/>
                  </a:lnTo>
                  <a:lnTo>
                    <a:pt x="562" y="139"/>
                  </a:lnTo>
                  <a:close/>
                  <a:moveTo>
                    <a:pt x="410" y="139"/>
                  </a:moveTo>
                  <a:lnTo>
                    <a:pt x="409" y="139"/>
                  </a:lnTo>
                  <a:lnTo>
                    <a:pt x="409" y="138"/>
                  </a:lnTo>
                  <a:lnTo>
                    <a:pt x="410" y="138"/>
                  </a:lnTo>
                  <a:lnTo>
                    <a:pt x="410" y="139"/>
                  </a:lnTo>
                  <a:close/>
                  <a:moveTo>
                    <a:pt x="319" y="142"/>
                  </a:moveTo>
                  <a:lnTo>
                    <a:pt x="318" y="141"/>
                  </a:lnTo>
                  <a:lnTo>
                    <a:pt x="319" y="139"/>
                  </a:lnTo>
                  <a:lnTo>
                    <a:pt x="319" y="138"/>
                  </a:lnTo>
                  <a:lnTo>
                    <a:pt x="320" y="138"/>
                  </a:lnTo>
                  <a:lnTo>
                    <a:pt x="320" y="139"/>
                  </a:lnTo>
                  <a:lnTo>
                    <a:pt x="319" y="141"/>
                  </a:lnTo>
                  <a:lnTo>
                    <a:pt x="319" y="142"/>
                  </a:lnTo>
                  <a:close/>
                  <a:moveTo>
                    <a:pt x="486" y="136"/>
                  </a:moveTo>
                  <a:lnTo>
                    <a:pt x="486" y="137"/>
                  </a:lnTo>
                  <a:lnTo>
                    <a:pt x="487" y="137"/>
                  </a:lnTo>
                  <a:lnTo>
                    <a:pt x="487" y="138"/>
                  </a:lnTo>
                  <a:lnTo>
                    <a:pt x="486" y="137"/>
                  </a:lnTo>
                  <a:lnTo>
                    <a:pt x="485" y="137"/>
                  </a:lnTo>
                  <a:lnTo>
                    <a:pt x="486" y="136"/>
                  </a:lnTo>
                  <a:close/>
                  <a:moveTo>
                    <a:pt x="316" y="149"/>
                  </a:moveTo>
                  <a:lnTo>
                    <a:pt x="315" y="149"/>
                  </a:lnTo>
                  <a:lnTo>
                    <a:pt x="315" y="147"/>
                  </a:lnTo>
                  <a:lnTo>
                    <a:pt x="315" y="146"/>
                  </a:lnTo>
                  <a:lnTo>
                    <a:pt x="315" y="145"/>
                  </a:lnTo>
                  <a:lnTo>
                    <a:pt x="315" y="144"/>
                  </a:lnTo>
                  <a:lnTo>
                    <a:pt x="314" y="144"/>
                  </a:lnTo>
                  <a:lnTo>
                    <a:pt x="314" y="143"/>
                  </a:lnTo>
                  <a:lnTo>
                    <a:pt x="314" y="142"/>
                  </a:lnTo>
                  <a:lnTo>
                    <a:pt x="315" y="141"/>
                  </a:lnTo>
                  <a:lnTo>
                    <a:pt x="315" y="139"/>
                  </a:lnTo>
                  <a:lnTo>
                    <a:pt x="315" y="138"/>
                  </a:lnTo>
                  <a:lnTo>
                    <a:pt x="316" y="137"/>
                  </a:lnTo>
                  <a:lnTo>
                    <a:pt x="317" y="136"/>
                  </a:lnTo>
                  <a:lnTo>
                    <a:pt x="318" y="136"/>
                  </a:lnTo>
                  <a:lnTo>
                    <a:pt x="318" y="137"/>
                  </a:lnTo>
                  <a:lnTo>
                    <a:pt x="317" y="138"/>
                  </a:lnTo>
                  <a:lnTo>
                    <a:pt x="318" y="139"/>
                  </a:lnTo>
                  <a:lnTo>
                    <a:pt x="318" y="141"/>
                  </a:lnTo>
                  <a:lnTo>
                    <a:pt x="318" y="142"/>
                  </a:lnTo>
                  <a:lnTo>
                    <a:pt x="318" y="143"/>
                  </a:lnTo>
                  <a:lnTo>
                    <a:pt x="318" y="144"/>
                  </a:lnTo>
                  <a:lnTo>
                    <a:pt x="318" y="145"/>
                  </a:lnTo>
                  <a:lnTo>
                    <a:pt x="318" y="146"/>
                  </a:lnTo>
                  <a:lnTo>
                    <a:pt x="317" y="146"/>
                  </a:lnTo>
                  <a:lnTo>
                    <a:pt x="317" y="147"/>
                  </a:lnTo>
                  <a:lnTo>
                    <a:pt x="316" y="147"/>
                  </a:lnTo>
                  <a:lnTo>
                    <a:pt x="316" y="149"/>
                  </a:lnTo>
                  <a:close/>
                  <a:moveTo>
                    <a:pt x="490" y="136"/>
                  </a:moveTo>
                  <a:lnTo>
                    <a:pt x="488" y="136"/>
                  </a:lnTo>
                  <a:lnTo>
                    <a:pt x="487" y="136"/>
                  </a:lnTo>
                  <a:lnTo>
                    <a:pt x="488" y="135"/>
                  </a:lnTo>
                  <a:lnTo>
                    <a:pt x="490" y="135"/>
                  </a:lnTo>
                  <a:lnTo>
                    <a:pt x="490" y="136"/>
                  </a:lnTo>
                  <a:close/>
                  <a:moveTo>
                    <a:pt x="83" y="135"/>
                  </a:moveTo>
                  <a:lnTo>
                    <a:pt x="82" y="135"/>
                  </a:lnTo>
                  <a:lnTo>
                    <a:pt x="83" y="135"/>
                  </a:lnTo>
                  <a:close/>
                  <a:moveTo>
                    <a:pt x="476" y="134"/>
                  </a:moveTo>
                  <a:lnTo>
                    <a:pt x="476" y="135"/>
                  </a:lnTo>
                  <a:lnTo>
                    <a:pt x="477" y="134"/>
                  </a:lnTo>
                  <a:lnTo>
                    <a:pt x="477" y="135"/>
                  </a:lnTo>
                  <a:lnTo>
                    <a:pt x="478" y="135"/>
                  </a:lnTo>
                  <a:lnTo>
                    <a:pt x="479" y="136"/>
                  </a:lnTo>
                  <a:lnTo>
                    <a:pt x="479" y="137"/>
                  </a:lnTo>
                  <a:lnTo>
                    <a:pt x="479" y="136"/>
                  </a:lnTo>
                  <a:lnTo>
                    <a:pt x="478" y="136"/>
                  </a:lnTo>
                  <a:lnTo>
                    <a:pt x="478" y="137"/>
                  </a:lnTo>
                  <a:lnTo>
                    <a:pt x="479" y="137"/>
                  </a:lnTo>
                  <a:lnTo>
                    <a:pt x="479" y="138"/>
                  </a:lnTo>
                  <a:lnTo>
                    <a:pt x="479" y="137"/>
                  </a:lnTo>
                  <a:lnTo>
                    <a:pt x="480" y="137"/>
                  </a:lnTo>
                  <a:lnTo>
                    <a:pt x="480" y="138"/>
                  </a:lnTo>
                  <a:lnTo>
                    <a:pt x="482" y="138"/>
                  </a:lnTo>
                  <a:lnTo>
                    <a:pt x="482" y="139"/>
                  </a:lnTo>
                  <a:lnTo>
                    <a:pt x="482" y="142"/>
                  </a:lnTo>
                  <a:lnTo>
                    <a:pt x="480" y="143"/>
                  </a:lnTo>
                  <a:lnTo>
                    <a:pt x="479" y="143"/>
                  </a:lnTo>
                  <a:lnTo>
                    <a:pt x="478" y="143"/>
                  </a:lnTo>
                  <a:lnTo>
                    <a:pt x="477" y="144"/>
                  </a:lnTo>
                  <a:lnTo>
                    <a:pt x="476" y="144"/>
                  </a:lnTo>
                  <a:lnTo>
                    <a:pt x="475" y="145"/>
                  </a:lnTo>
                  <a:lnTo>
                    <a:pt x="474" y="145"/>
                  </a:lnTo>
                  <a:lnTo>
                    <a:pt x="473" y="145"/>
                  </a:lnTo>
                  <a:lnTo>
                    <a:pt x="471" y="145"/>
                  </a:lnTo>
                  <a:lnTo>
                    <a:pt x="471" y="144"/>
                  </a:lnTo>
                  <a:lnTo>
                    <a:pt x="470" y="144"/>
                  </a:lnTo>
                  <a:lnTo>
                    <a:pt x="469" y="144"/>
                  </a:lnTo>
                  <a:lnTo>
                    <a:pt x="469" y="143"/>
                  </a:lnTo>
                  <a:lnTo>
                    <a:pt x="468" y="143"/>
                  </a:lnTo>
                  <a:lnTo>
                    <a:pt x="467" y="143"/>
                  </a:lnTo>
                  <a:lnTo>
                    <a:pt x="467" y="142"/>
                  </a:lnTo>
                  <a:lnTo>
                    <a:pt x="466" y="142"/>
                  </a:lnTo>
                  <a:lnTo>
                    <a:pt x="466" y="141"/>
                  </a:lnTo>
                  <a:lnTo>
                    <a:pt x="465" y="141"/>
                  </a:lnTo>
                  <a:lnTo>
                    <a:pt x="465" y="139"/>
                  </a:lnTo>
                  <a:lnTo>
                    <a:pt x="463" y="139"/>
                  </a:lnTo>
                  <a:lnTo>
                    <a:pt x="463" y="138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5" y="134"/>
                  </a:lnTo>
                  <a:lnTo>
                    <a:pt x="465" y="135"/>
                  </a:lnTo>
                  <a:lnTo>
                    <a:pt x="466" y="135"/>
                  </a:lnTo>
                  <a:lnTo>
                    <a:pt x="467" y="135"/>
                  </a:lnTo>
                  <a:lnTo>
                    <a:pt x="467" y="134"/>
                  </a:lnTo>
                  <a:lnTo>
                    <a:pt x="469" y="134"/>
                  </a:lnTo>
                  <a:lnTo>
                    <a:pt x="474" y="134"/>
                  </a:lnTo>
                  <a:lnTo>
                    <a:pt x="476" y="134"/>
                  </a:lnTo>
                  <a:close/>
                  <a:moveTo>
                    <a:pt x="493" y="131"/>
                  </a:moveTo>
                  <a:lnTo>
                    <a:pt x="492" y="133"/>
                  </a:lnTo>
                  <a:lnTo>
                    <a:pt x="491" y="133"/>
                  </a:lnTo>
                  <a:lnTo>
                    <a:pt x="491" y="131"/>
                  </a:lnTo>
                  <a:lnTo>
                    <a:pt x="492" y="131"/>
                  </a:lnTo>
                  <a:lnTo>
                    <a:pt x="492" y="133"/>
                  </a:lnTo>
                  <a:lnTo>
                    <a:pt x="492" y="131"/>
                  </a:lnTo>
                  <a:lnTo>
                    <a:pt x="493" y="131"/>
                  </a:lnTo>
                  <a:close/>
                  <a:moveTo>
                    <a:pt x="177" y="133"/>
                  </a:moveTo>
                  <a:lnTo>
                    <a:pt x="176" y="133"/>
                  </a:lnTo>
                  <a:lnTo>
                    <a:pt x="175" y="133"/>
                  </a:lnTo>
                  <a:lnTo>
                    <a:pt x="175" y="131"/>
                  </a:lnTo>
                  <a:lnTo>
                    <a:pt x="176" y="131"/>
                  </a:lnTo>
                  <a:lnTo>
                    <a:pt x="177" y="131"/>
                  </a:lnTo>
                  <a:lnTo>
                    <a:pt x="179" y="131"/>
                  </a:lnTo>
                  <a:lnTo>
                    <a:pt x="177" y="133"/>
                  </a:lnTo>
                  <a:close/>
                  <a:moveTo>
                    <a:pt x="181" y="131"/>
                  </a:moveTo>
                  <a:lnTo>
                    <a:pt x="180" y="131"/>
                  </a:lnTo>
                  <a:lnTo>
                    <a:pt x="180" y="130"/>
                  </a:lnTo>
                  <a:lnTo>
                    <a:pt x="181" y="130"/>
                  </a:lnTo>
                  <a:lnTo>
                    <a:pt x="181" y="131"/>
                  </a:lnTo>
                  <a:close/>
                  <a:moveTo>
                    <a:pt x="186" y="130"/>
                  </a:moveTo>
                  <a:lnTo>
                    <a:pt x="186" y="131"/>
                  </a:lnTo>
                  <a:lnTo>
                    <a:pt x="185" y="131"/>
                  </a:lnTo>
                  <a:lnTo>
                    <a:pt x="184" y="130"/>
                  </a:lnTo>
                  <a:lnTo>
                    <a:pt x="185" y="130"/>
                  </a:lnTo>
                  <a:lnTo>
                    <a:pt x="186" y="130"/>
                  </a:lnTo>
                  <a:close/>
                  <a:moveTo>
                    <a:pt x="516" y="129"/>
                  </a:moveTo>
                  <a:lnTo>
                    <a:pt x="517" y="129"/>
                  </a:lnTo>
                  <a:lnTo>
                    <a:pt x="519" y="130"/>
                  </a:lnTo>
                  <a:lnTo>
                    <a:pt x="519" y="131"/>
                  </a:lnTo>
                  <a:lnTo>
                    <a:pt x="520" y="131"/>
                  </a:lnTo>
                  <a:lnTo>
                    <a:pt x="521" y="131"/>
                  </a:lnTo>
                  <a:lnTo>
                    <a:pt x="521" y="133"/>
                  </a:lnTo>
                  <a:lnTo>
                    <a:pt x="522" y="133"/>
                  </a:lnTo>
                  <a:lnTo>
                    <a:pt x="524" y="133"/>
                  </a:lnTo>
                  <a:lnTo>
                    <a:pt x="526" y="133"/>
                  </a:lnTo>
                  <a:lnTo>
                    <a:pt x="527" y="133"/>
                  </a:lnTo>
                  <a:lnTo>
                    <a:pt x="528" y="133"/>
                  </a:lnTo>
                  <a:lnTo>
                    <a:pt x="530" y="134"/>
                  </a:lnTo>
                  <a:lnTo>
                    <a:pt x="532" y="135"/>
                  </a:lnTo>
                  <a:lnTo>
                    <a:pt x="532" y="136"/>
                  </a:lnTo>
                  <a:lnTo>
                    <a:pt x="532" y="137"/>
                  </a:lnTo>
                  <a:lnTo>
                    <a:pt x="532" y="138"/>
                  </a:lnTo>
                  <a:lnTo>
                    <a:pt x="533" y="138"/>
                  </a:lnTo>
                  <a:lnTo>
                    <a:pt x="534" y="138"/>
                  </a:lnTo>
                  <a:lnTo>
                    <a:pt x="535" y="138"/>
                  </a:lnTo>
                  <a:lnTo>
                    <a:pt x="535" y="139"/>
                  </a:lnTo>
                  <a:lnTo>
                    <a:pt x="535" y="141"/>
                  </a:lnTo>
                  <a:lnTo>
                    <a:pt x="536" y="142"/>
                  </a:lnTo>
                  <a:lnTo>
                    <a:pt x="535" y="143"/>
                  </a:lnTo>
                  <a:lnTo>
                    <a:pt x="535" y="145"/>
                  </a:lnTo>
                  <a:lnTo>
                    <a:pt x="534" y="145"/>
                  </a:lnTo>
                  <a:lnTo>
                    <a:pt x="532" y="144"/>
                  </a:lnTo>
                  <a:lnTo>
                    <a:pt x="530" y="143"/>
                  </a:lnTo>
                  <a:lnTo>
                    <a:pt x="529" y="143"/>
                  </a:lnTo>
                  <a:lnTo>
                    <a:pt x="529" y="142"/>
                  </a:lnTo>
                  <a:lnTo>
                    <a:pt x="528" y="142"/>
                  </a:lnTo>
                  <a:lnTo>
                    <a:pt x="527" y="142"/>
                  </a:lnTo>
                  <a:lnTo>
                    <a:pt x="525" y="141"/>
                  </a:lnTo>
                  <a:lnTo>
                    <a:pt x="524" y="141"/>
                  </a:lnTo>
                  <a:lnTo>
                    <a:pt x="524" y="139"/>
                  </a:lnTo>
                  <a:lnTo>
                    <a:pt x="522" y="139"/>
                  </a:lnTo>
                  <a:lnTo>
                    <a:pt x="522" y="138"/>
                  </a:lnTo>
                  <a:lnTo>
                    <a:pt x="521" y="138"/>
                  </a:lnTo>
                  <a:lnTo>
                    <a:pt x="521" y="137"/>
                  </a:lnTo>
                  <a:lnTo>
                    <a:pt x="516" y="137"/>
                  </a:lnTo>
                  <a:lnTo>
                    <a:pt x="516" y="138"/>
                  </a:lnTo>
                  <a:lnTo>
                    <a:pt x="516" y="139"/>
                  </a:lnTo>
                  <a:lnTo>
                    <a:pt x="515" y="139"/>
                  </a:lnTo>
                  <a:lnTo>
                    <a:pt x="513" y="139"/>
                  </a:lnTo>
                  <a:lnTo>
                    <a:pt x="513" y="138"/>
                  </a:lnTo>
                  <a:lnTo>
                    <a:pt x="511" y="138"/>
                  </a:lnTo>
                  <a:lnTo>
                    <a:pt x="510" y="138"/>
                  </a:lnTo>
                  <a:lnTo>
                    <a:pt x="509" y="138"/>
                  </a:lnTo>
                  <a:lnTo>
                    <a:pt x="509" y="137"/>
                  </a:lnTo>
                  <a:lnTo>
                    <a:pt x="508" y="138"/>
                  </a:lnTo>
                  <a:lnTo>
                    <a:pt x="507" y="138"/>
                  </a:lnTo>
                  <a:lnTo>
                    <a:pt x="507" y="137"/>
                  </a:lnTo>
                  <a:lnTo>
                    <a:pt x="508" y="136"/>
                  </a:lnTo>
                  <a:lnTo>
                    <a:pt x="507" y="136"/>
                  </a:lnTo>
                  <a:lnTo>
                    <a:pt x="505" y="136"/>
                  </a:lnTo>
                  <a:lnTo>
                    <a:pt x="504" y="136"/>
                  </a:lnTo>
                  <a:lnTo>
                    <a:pt x="504" y="137"/>
                  </a:lnTo>
                  <a:lnTo>
                    <a:pt x="503" y="138"/>
                  </a:lnTo>
                  <a:lnTo>
                    <a:pt x="503" y="139"/>
                  </a:lnTo>
                  <a:lnTo>
                    <a:pt x="502" y="139"/>
                  </a:lnTo>
                  <a:lnTo>
                    <a:pt x="501" y="139"/>
                  </a:lnTo>
                  <a:lnTo>
                    <a:pt x="500" y="139"/>
                  </a:lnTo>
                  <a:lnTo>
                    <a:pt x="499" y="139"/>
                  </a:lnTo>
                  <a:lnTo>
                    <a:pt x="499" y="138"/>
                  </a:lnTo>
                  <a:lnTo>
                    <a:pt x="497" y="136"/>
                  </a:lnTo>
                  <a:lnTo>
                    <a:pt x="496" y="136"/>
                  </a:lnTo>
                  <a:lnTo>
                    <a:pt x="495" y="136"/>
                  </a:lnTo>
                  <a:lnTo>
                    <a:pt x="495" y="135"/>
                  </a:lnTo>
                  <a:lnTo>
                    <a:pt x="495" y="134"/>
                  </a:lnTo>
                  <a:lnTo>
                    <a:pt x="494" y="134"/>
                  </a:lnTo>
                  <a:lnTo>
                    <a:pt x="494" y="135"/>
                  </a:lnTo>
                  <a:lnTo>
                    <a:pt x="494" y="136"/>
                  </a:lnTo>
                  <a:lnTo>
                    <a:pt x="494" y="137"/>
                  </a:lnTo>
                  <a:lnTo>
                    <a:pt x="493" y="137"/>
                  </a:lnTo>
                  <a:lnTo>
                    <a:pt x="493" y="138"/>
                  </a:lnTo>
                  <a:lnTo>
                    <a:pt x="492" y="138"/>
                  </a:lnTo>
                  <a:lnTo>
                    <a:pt x="492" y="139"/>
                  </a:lnTo>
                  <a:lnTo>
                    <a:pt x="492" y="141"/>
                  </a:lnTo>
                  <a:lnTo>
                    <a:pt x="491" y="141"/>
                  </a:lnTo>
                  <a:lnTo>
                    <a:pt x="492" y="139"/>
                  </a:lnTo>
                  <a:lnTo>
                    <a:pt x="492" y="138"/>
                  </a:lnTo>
                  <a:lnTo>
                    <a:pt x="492" y="137"/>
                  </a:lnTo>
                  <a:lnTo>
                    <a:pt x="491" y="136"/>
                  </a:lnTo>
                  <a:lnTo>
                    <a:pt x="491" y="135"/>
                  </a:lnTo>
                  <a:lnTo>
                    <a:pt x="492" y="135"/>
                  </a:lnTo>
                  <a:lnTo>
                    <a:pt x="492" y="134"/>
                  </a:lnTo>
                  <a:lnTo>
                    <a:pt x="493" y="134"/>
                  </a:lnTo>
                  <a:lnTo>
                    <a:pt x="494" y="134"/>
                  </a:lnTo>
                  <a:lnTo>
                    <a:pt x="494" y="133"/>
                  </a:lnTo>
                  <a:lnTo>
                    <a:pt x="494" y="131"/>
                  </a:lnTo>
                  <a:lnTo>
                    <a:pt x="495" y="131"/>
                  </a:lnTo>
                  <a:lnTo>
                    <a:pt x="495" y="130"/>
                  </a:lnTo>
                  <a:lnTo>
                    <a:pt x="496" y="130"/>
                  </a:lnTo>
                  <a:lnTo>
                    <a:pt x="499" y="130"/>
                  </a:lnTo>
                  <a:lnTo>
                    <a:pt x="500" y="130"/>
                  </a:lnTo>
                  <a:lnTo>
                    <a:pt x="501" y="130"/>
                  </a:lnTo>
                  <a:lnTo>
                    <a:pt x="502" y="130"/>
                  </a:lnTo>
                  <a:lnTo>
                    <a:pt x="504" y="130"/>
                  </a:lnTo>
                  <a:lnTo>
                    <a:pt x="505" y="130"/>
                  </a:lnTo>
                  <a:lnTo>
                    <a:pt x="507" y="130"/>
                  </a:lnTo>
                  <a:lnTo>
                    <a:pt x="508" y="130"/>
                  </a:lnTo>
                  <a:lnTo>
                    <a:pt x="509" y="129"/>
                  </a:lnTo>
                  <a:lnTo>
                    <a:pt x="509" y="130"/>
                  </a:lnTo>
                  <a:lnTo>
                    <a:pt x="509" y="131"/>
                  </a:lnTo>
                  <a:lnTo>
                    <a:pt x="510" y="131"/>
                  </a:lnTo>
                  <a:lnTo>
                    <a:pt x="511" y="131"/>
                  </a:lnTo>
                  <a:lnTo>
                    <a:pt x="512" y="131"/>
                  </a:lnTo>
                  <a:lnTo>
                    <a:pt x="512" y="130"/>
                  </a:lnTo>
                  <a:lnTo>
                    <a:pt x="513" y="130"/>
                  </a:lnTo>
                  <a:lnTo>
                    <a:pt x="513" y="129"/>
                  </a:lnTo>
                  <a:lnTo>
                    <a:pt x="515" y="129"/>
                  </a:lnTo>
                  <a:lnTo>
                    <a:pt x="516" y="129"/>
                  </a:lnTo>
                  <a:close/>
                  <a:moveTo>
                    <a:pt x="82" y="134"/>
                  </a:moveTo>
                  <a:lnTo>
                    <a:pt x="82" y="135"/>
                  </a:lnTo>
                  <a:lnTo>
                    <a:pt x="81" y="135"/>
                  </a:lnTo>
                  <a:lnTo>
                    <a:pt x="81" y="136"/>
                  </a:lnTo>
                  <a:lnTo>
                    <a:pt x="82" y="137"/>
                  </a:lnTo>
                  <a:lnTo>
                    <a:pt x="81" y="137"/>
                  </a:lnTo>
                  <a:lnTo>
                    <a:pt x="81" y="136"/>
                  </a:lnTo>
                  <a:lnTo>
                    <a:pt x="80" y="136"/>
                  </a:lnTo>
                  <a:lnTo>
                    <a:pt x="80" y="135"/>
                  </a:lnTo>
                  <a:lnTo>
                    <a:pt x="79" y="134"/>
                  </a:lnTo>
                  <a:lnTo>
                    <a:pt x="78" y="133"/>
                  </a:lnTo>
                  <a:lnTo>
                    <a:pt x="78" y="131"/>
                  </a:lnTo>
                  <a:lnTo>
                    <a:pt x="78" y="130"/>
                  </a:lnTo>
                  <a:lnTo>
                    <a:pt x="78" y="129"/>
                  </a:lnTo>
                  <a:lnTo>
                    <a:pt x="79" y="129"/>
                  </a:lnTo>
                  <a:lnTo>
                    <a:pt x="79" y="130"/>
                  </a:lnTo>
                  <a:lnTo>
                    <a:pt x="80" y="130"/>
                  </a:lnTo>
                  <a:lnTo>
                    <a:pt x="80" y="131"/>
                  </a:lnTo>
                  <a:lnTo>
                    <a:pt x="81" y="131"/>
                  </a:lnTo>
                  <a:lnTo>
                    <a:pt x="81" y="133"/>
                  </a:lnTo>
                  <a:lnTo>
                    <a:pt x="82" y="133"/>
                  </a:lnTo>
                  <a:lnTo>
                    <a:pt x="82" y="134"/>
                  </a:lnTo>
                  <a:close/>
                  <a:moveTo>
                    <a:pt x="546" y="127"/>
                  </a:moveTo>
                  <a:lnTo>
                    <a:pt x="547" y="127"/>
                  </a:lnTo>
                  <a:lnTo>
                    <a:pt x="546" y="127"/>
                  </a:lnTo>
                  <a:close/>
                  <a:moveTo>
                    <a:pt x="192" y="126"/>
                  </a:moveTo>
                  <a:lnTo>
                    <a:pt x="193" y="126"/>
                  </a:lnTo>
                  <a:lnTo>
                    <a:pt x="194" y="126"/>
                  </a:lnTo>
                  <a:lnTo>
                    <a:pt x="194" y="127"/>
                  </a:lnTo>
                  <a:lnTo>
                    <a:pt x="196" y="127"/>
                  </a:lnTo>
                  <a:lnTo>
                    <a:pt x="197" y="127"/>
                  </a:lnTo>
                  <a:lnTo>
                    <a:pt x="197" y="128"/>
                  </a:lnTo>
                  <a:lnTo>
                    <a:pt x="198" y="129"/>
                  </a:lnTo>
                  <a:lnTo>
                    <a:pt x="199" y="130"/>
                  </a:lnTo>
                  <a:lnTo>
                    <a:pt x="198" y="130"/>
                  </a:lnTo>
                  <a:lnTo>
                    <a:pt x="198" y="131"/>
                  </a:lnTo>
                  <a:lnTo>
                    <a:pt x="198" y="133"/>
                  </a:lnTo>
                  <a:lnTo>
                    <a:pt x="197" y="133"/>
                  </a:lnTo>
                  <a:lnTo>
                    <a:pt x="198" y="133"/>
                  </a:lnTo>
                  <a:lnTo>
                    <a:pt x="198" y="134"/>
                  </a:lnTo>
                  <a:lnTo>
                    <a:pt x="197" y="134"/>
                  </a:lnTo>
                  <a:lnTo>
                    <a:pt x="198" y="135"/>
                  </a:lnTo>
                  <a:lnTo>
                    <a:pt x="197" y="135"/>
                  </a:lnTo>
                  <a:lnTo>
                    <a:pt x="196" y="135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3" y="136"/>
                  </a:lnTo>
                  <a:lnTo>
                    <a:pt x="193" y="135"/>
                  </a:lnTo>
                  <a:lnTo>
                    <a:pt x="192" y="134"/>
                  </a:lnTo>
                  <a:lnTo>
                    <a:pt x="192" y="135"/>
                  </a:lnTo>
                  <a:lnTo>
                    <a:pt x="191" y="135"/>
                  </a:lnTo>
                  <a:lnTo>
                    <a:pt x="191" y="136"/>
                  </a:lnTo>
                  <a:lnTo>
                    <a:pt x="190" y="136"/>
                  </a:lnTo>
                  <a:lnTo>
                    <a:pt x="189" y="136"/>
                  </a:lnTo>
                  <a:lnTo>
                    <a:pt x="188" y="136"/>
                  </a:lnTo>
                  <a:lnTo>
                    <a:pt x="189" y="135"/>
                  </a:lnTo>
                  <a:lnTo>
                    <a:pt x="189" y="134"/>
                  </a:lnTo>
                  <a:lnTo>
                    <a:pt x="188" y="134"/>
                  </a:lnTo>
                  <a:lnTo>
                    <a:pt x="188" y="133"/>
                  </a:lnTo>
                  <a:lnTo>
                    <a:pt x="189" y="133"/>
                  </a:lnTo>
                  <a:lnTo>
                    <a:pt x="189" y="131"/>
                  </a:lnTo>
                  <a:lnTo>
                    <a:pt x="188" y="131"/>
                  </a:lnTo>
                  <a:lnTo>
                    <a:pt x="188" y="130"/>
                  </a:lnTo>
                  <a:lnTo>
                    <a:pt x="189" y="130"/>
                  </a:lnTo>
                  <a:lnTo>
                    <a:pt x="188" y="129"/>
                  </a:lnTo>
                  <a:lnTo>
                    <a:pt x="189" y="129"/>
                  </a:lnTo>
                  <a:lnTo>
                    <a:pt x="189" y="128"/>
                  </a:lnTo>
                  <a:lnTo>
                    <a:pt x="189" y="127"/>
                  </a:lnTo>
                  <a:lnTo>
                    <a:pt x="189" y="126"/>
                  </a:lnTo>
                  <a:lnTo>
                    <a:pt x="190" y="126"/>
                  </a:lnTo>
                  <a:lnTo>
                    <a:pt x="191" y="126"/>
                  </a:lnTo>
                  <a:lnTo>
                    <a:pt x="192" y="126"/>
                  </a:lnTo>
                  <a:close/>
                  <a:moveTo>
                    <a:pt x="78" y="129"/>
                  </a:moveTo>
                  <a:lnTo>
                    <a:pt x="78" y="130"/>
                  </a:lnTo>
                  <a:lnTo>
                    <a:pt x="76" y="130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4" y="129"/>
                  </a:lnTo>
                  <a:lnTo>
                    <a:pt x="75" y="128"/>
                  </a:lnTo>
                  <a:lnTo>
                    <a:pt x="75" y="127"/>
                  </a:lnTo>
                  <a:lnTo>
                    <a:pt x="74" y="127"/>
                  </a:lnTo>
                  <a:lnTo>
                    <a:pt x="74" y="126"/>
                  </a:lnTo>
                  <a:lnTo>
                    <a:pt x="74" y="125"/>
                  </a:lnTo>
                  <a:lnTo>
                    <a:pt x="75" y="125"/>
                  </a:lnTo>
                  <a:lnTo>
                    <a:pt x="75" y="126"/>
                  </a:lnTo>
                  <a:lnTo>
                    <a:pt x="76" y="126"/>
                  </a:lnTo>
                  <a:lnTo>
                    <a:pt x="76" y="127"/>
                  </a:lnTo>
                  <a:lnTo>
                    <a:pt x="78" y="127"/>
                  </a:lnTo>
                  <a:lnTo>
                    <a:pt x="78" y="128"/>
                  </a:lnTo>
                  <a:lnTo>
                    <a:pt x="78" y="129"/>
                  </a:lnTo>
                  <a:close/>
                  <a:moveTo>
                    <a:pt x="576" y="125"/>
                  </a:moveTo>
                  <a:lnTo>
                    <a:pt x="577" y="125"/>
                  </a:lnTo>
                  <a:lnTo>
                    <a:pt x="576" y="126"/>
                  </a:lnTo>
                  <a:lnTo>
                    <a:pt x="576" y="125"/>
                  </a:lnTo>
                  <a:lnTo>
                    <a:pt x="575" y="125"/>
                  </a:lnTo>
                  <a:lnTo>
                    <a:pt x="575" y="124"/>
                  </a:lnTo>
                  <a:lnTo>
                    <a:pt x="576" y="125"/>
                  </a:lnTo>
                  <a:close/>
                  <a:moveTo>
                    <a:pt x="591" y="125"/>
                  </a:moveTo>
                  <a:lnTo>
                    <a:pt x="591" y="124"/>
                  </a:lnTo>
                  <a:lnTo>
                    <a:pt x="591" y="122"/>
                  </a:lnTo>
                  <a:lnTo>
                    <a:pt x="591" y="124"/>
                  </a:lnTo>
                  <a:lnTo>
                    <a:pt x="591" y="125"/>
                  </a:lnTo>
                  <a:close/>
                  <a:moveTo>
                    <a:pt x="71" y="120"/>
                  </a:moveTo>
                  <a:lnTo>
                    <a:pt x="72" y="121"/>
                  </a:lnTo>
                  <a:lnTo>
                    <a:pt x="72" y="122"/>
                  </a:lnTo>
                  <a:lnTo>
                    <a:pt x="73" y="122"/>
                  </a:lnTo>
                  <a:lnTo>
                    <a:pt x="73" y="124"/>
                  </a:lnTo>
                  <a:lnTo>
                    <a:pt x="72" y="122"/>
                  </a:lnTo>
                  <a:lnTo>
                    <a:pt x="71" y="122"/>
                  </a:lnTo>
                  <a:lnTo>
                    <a:pt x="70" y="121"/>
                  </a:lnTo>
                  <a:lnTo>
                    <a:pt x="68" y="121"/>
                  </a:lnTo>
                  <a:lnTo>
                    <a:pt x="70" y="121"/>
                  </a:lnTo>
                  <a:lnTo>
                    <a:pt x="68" y="121"/>
                  </a:lnTo>
                  <a:lnTo>
                    <a:pt x="68" y="120"/>
                  </a:lnTo>
                  <a:lnTo>
                    <a:pt x="67" y="120"/>
                  </a:lnTo>
                  <a:lnTo>
                    <a:pt x="68" y="120"/>
                  </a:lnTo>
                  <a:lnTo>
                    <a:pt x="68" y="119"/>
                  </a:lnTo>
                  <a:lnTo>
                    <a:pt x="68" y="118"/>
                  </a:lnTo>
                  <a:lnTo>
                    <a:pt x="70" y="118"/>
                  </a:lnTo>
                  <a:lnTo>
                    <a:pt x="70" y="119"/>
                  </a:lnTo>
                  <a:lnTo>
                    <a:pt x="71" y="119"/>
                  </a:lnTo>
                  <a:lnTo>
                    <a:pt x="71" y="120"/>
                  </a:lnTo>
                  <a:close/>
                  <a:moveTo>
                    <a:pt x="432" y="118"/>
                  </a:moveTo>
                  <a:lnTo>
                    <a:pt x="432" y="119"/>
                  </a:lnTo>
                  <a:lnTo>
                    <a:pt x="431" y="119"/>
                  </a:lnTo>
                  <a:lnTo>
                    <a:pt x="431" y="118"/>
                  </a:lnTo>
                  <a:lnTo>
                    <a:pt x="432" y="118"/>
                  </a:lnTo>
                  <a:close/>
                  <a:moveTo>
                    <a:pt x="588" y="120"/>
                  </a:moveTo>
                  <a:lnTo>
                    <a:pt x="587" y="120"/>
                  </a:lnTo>
                  <a:lnTo>
                    <a:pt x="587" y="119"/>
                  </a:lnTo>
                  <a:lnTo>
                    <a:pt x="587" y="118"/>
                  </a:lnTo>
                  <a:lnTo>
                    <a:pt x="588" y="118"/>
                  </a:lnTo>
                  <a:lnTo>
                    <a:pt x="588" y="119"/>
                  </a:lnTo>
                  <a:lnTo>
                    <a:pt x="588" y="120"/>
                  </a:lnTo>
                  <a:close/>
                  <a:moveTo>
                    <a:pt x="463" y="125"/>
                  </a:moveTo>
                  <a:lnTo>
                    <a:pt x="462" y="125"/>
                  </a:lnTo>
                  <a:lnTo>
                    <a:pt x="462" y="124"/>
                  </a:lnTo>
                  <a:lnTo>
                    <a:pt x="462" y="122"/>
                  </a:lnTo>
                  <a:lnTo>
                    <a:pt x="462" y="121"/>
                  </a:lnTo>
                  <a:lnTo>
                    <a:pt x="461" y="121"/>
                  </a:lnTo>
                  <a:lnTo>
                    <a:pt x="461" y="120"/>
                  </a:lnTo>
                  <a:lnTo>
                    <a:pt x="461" y="119"/>
                  </a:lnTo>
                  <a:lnTo>
                    <a:pt x="461" y="118"/>
                  </a:lnTo>
                  <a:lnTo>
                    <a:pt x="461" y="117"/>
                  </a:lnTo>
                  <a:lnTo>
                    <a:pt x="462" y="117"/>
                  </a:lnTo>
                  <a:lnTo>
                    <a:pt x="462" y="118"/>
                  </a:lnTo>
                  <a:lnTo>
                    <a:pt x="463" y="118"/>
                  </a:lnTo>
                  <a:lnTo>
                    <a:pt x="462" y="119"/>
                  </a:lnTo>
                  <a:lnTo>
                    <a:pt x="462" y="120"/>
                  </a:lnTo>
                  <a:lnTo>
                    <a:pt x="463" y="124"/>
                  </a:lnTo>
                  <a:lnTo>
                    <a:pt x="465" y="124"/>
                  </a:lnTo>
                  <a:lnTo>
                    <a:pt x="465" y="125"/>
                  </a:lnTo>
                  <a:lnTo>
                    <a:pt x="463" y="125"/>
                  </a:lnTo>
                  <a:close/>
                  <a:moveTo>
                    <a:pt x="438" y="118"/>
                  </a:moveTo>
                  <a:lnTo>
                    <a:pt x="437" y="118"/>
                  </a:lnTo>
                  <a:lnTo>
                    <a:pt x="437" y="117"/>
                  </a:lnTo>
                  <a:lnTo>
                    <a:pt x="438" y="117"/>
                  </a:lnTo>
                  <a:lnTo>
                    <a:pt x="438" y="118"/>
                  </a:lnTo>
                  <a:close/>
                  <a:moveTo>
                    <a:pt x="429" y="117"/>
                  </a:moveTo>
                  <a:lnTo>
                    <a:pt x="428" y="117"/>
                  </a:lnTo>
                  <a:lnTo>
                    <a:pt x="429" y="117"/>
                  </a:lnTo>
                  <a:close/>
                  <a:moveTo>
                    <a:pt x="431" y="118"/>
                  </a:moveTo>
                  <a:lnTo>
                    <a:pt x="429" y="118"/>
                  </a:lnTo>
                  <a:lnTo>
                    <a:pt x="429" y="117"/>
                  </a:lnTo>
                  <a:lnTo>
                    <a:pt x="429" y="116"/>
                  </a:lnTo>
                  <a:lnTo>
                    <a:pt x="431" y="117"/>
                  </a:lnTo>
                  <a:lnTo>
                    <a:pt x="431" y="118"/>
                  </a:lnTo>
                  <a:close/>
                  <a:moveTo>
                    <a:pt x="454" y="114"/>
                  </a:moveTo>
                  <a:lnTo>
                    <a:pt x="455" y="114"/>
                  </a:lnTo>
                  <a:lnTo>
                    <a:pt x="457" y="114"/>
                  </a:lnTo>
                  <a:lnTo>
                    <a:pt x="458" y="114"/>
                  </a:lnTo>
                  <a:lnTo>
                    <a:pt x="459" y="114"/>
                  </a:lnTo>
                  <a:lnTo>
                    <a:pt x="460" y="114"/>
                  </a:lnTo>
                  <a:lnTo>
                    <a:pt x="462" y="114"/>
                  </a:lnTo>
                  <a:lnTo>
                    <a:pt x="465" y="114"/>
                  </a:lnTo>
                  <a:lnTo>
                    <a:pt x="467" y="114"/>
                  </a:lnTo>
                  <a:lnTo>
                    <a:pt x="468" y="114"/>
                  </a:lnTo>
                  <a:lnTo>
                    <a:pt x="468" y="116"/>
                  </a:lnTo>
                  <a:lnTo>
                    <a:pt x="467" y="116"/>
                  </a:lnTo>
                  <a:lnTo>
                    <a:pt x="466" y="116"/>
                  </a:lnTo>
                  <a:lnTo>
                    <a:pt x="465" y="116"/>
                  </a:lnTo>
                  <a:lnTo>
                    <a:pt x="463" y="116"/>
                  </a:lnTo>
                  <a:lnTo>
                    <a:pt x="463" y="117"/>
                  </a:lnTo>
                  <a:lnTo>
                    <a:pt x="462" y="117"/>
                  </a:lnTo>
                  <a:lnTo>
                    <a:pt x="461" y="117"/>
                  </a:lnTo>
                  <a:lnTo>
                    <a:pt x="460" y="117"/>
                  </a:lnTo>
                  <a:lnTo>
                    <a:pt x="458" y="117"/>
                  </a:lnTo>
                  <a:lnTo>
                    <a:pt x="457" y="117"/>
                  </a:lnTo>
                  <a:lnTo>
                    <a:pt x="455" y="117"/>
                  </a:lnTo>
                  <a:lnTo>
                    <a:pt x="454" y="117"/>
                  </a:lnTo>
                  <a:lnTo>
                    <a:pt x="454" y="116"/>
                  </a:lnTo>
                  <a:lnTo>
                    <a:pt x="453" y="116"/>
                  </a:lnTo>
                  <a:lnTo>
                    <a:pt x="453" y="114"/>
                  </a:lnTo>
                  <a:lnTo>
                    <a:pt x="454" y="114"/>
                  </a:lnTo>
                  <a:close/>
                  <a:moveTo>
                    <a:pt x="419" y="116"/>
                  </a:moveTo>
                  <a:lnTo>
                    <a:pt x="419" y="117"/>
                  </a:lnTo>
                  <a:lnTo>
                    <a:pt x="419" y="116"/>
                  </a:lnTo>
                  <a:lnTo>
                    <a:pt x="419" y="114"/>
                  </a:lnTo>
                  <a:lnTo>
                    <a:pt x="420" y="114"/>
                  </a:lnTo>
                  <a:lnTo>
                    <a:pt x="420" y="116"/>
                  </a:lnTo>
                  <a:lnTo>
                    <a:pt x="419" y="116"/>
                  </a:lnTo>
                  <a:close/>
                  <a:moveTo>
                    <a:pt x="585" y="117"/>
                  </a:moveTo>
                  <a:lnTo>
                    <a:pt x="585" y="116"/>
                  </a:lnTo>
                  <a:lnTo>
                    <a:pt x="586" y="113"/>
                  </a:lnTo>
                  <a:lnTo>
                    <a:pt x="586" y="114"/>
                  </a:lnTo>
                  <a:lnTo>
                    <a:pt x="585" y="116"/>
                  </a:lnTo>
                  <a:lnTo>
                    <a:pt x="586" y="116"/>
                  </a:lnTo>
                  <a:lnTo>
                    <a:pt x="585" y="116"/>
                  </a:lnTo>
                  <a:lnTo>
                    <a:pt x="585" y="117"/>
                  </a:lnTo>
                  <a:close/>
                  <a:moveTo>
                    <a:pt x="206" y="113"/>
                  </a:moveTo>
                  <a:lnTo>
                    <a:pt x="205" y="113"/>
                  </a:lnTo>
                  <a:lnTo>
                    <a:pt x="206" y="113"/>
                  </a:lnTo>
                  <a:close/>
                  <a:moveTo>
                    <a:pt x="528" y="113"/>
                  </a:moveTo>
                  <a:lnTo>
                    <a:pt x="528" y="114"/>
                  </a:lnTo>
                  <a:lnTo>
                    <a:pt x="529" y="114"/>
                  </a:lnTo>
                  <a:lnTo>
                    <a:pt x="529" y="116"/>
                  </a:lnTo>
                  <a:lnTo>
                    <a:pt x="528" y="116"/>
                  </a:lnTo>
                  <a:lnTo>
                    <a:pt x="528" y="117"/>
                  </a:lnTo>
                  <a:lnTo>
                    <a:pt x="529" y="117"/>
                  </a:lnTo>
                  <a:lnTo>
                    <a:pt x="529" y="118"/>
                  </a:lnTo>
                  <a:lnTo>
                    <a:pt x="528" y="118"/>
                  </a:lnTo>
                  <a:lnTo>
                    <a:pt x="528" y="117"/>
                  </a:lnTo>
                  <a:lnTo>
                    <a:pt x="527" y="117"/>
                  </a:lnTo>
                  <a:lnTo>
                    <a:pt x="527" y="118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5" y="119"/>
                  </a:lnTo>
                  <a:lnTo>
                    <a:pt x="524" y="118"/>
                  </a:lnTo>
                  <a:lnTo>
                    <a:pt x="525" y="118"/>
                  </a:lnTo>
                  <a:lnTo>
                    <a:pt x="524" y="118"/>
                  </a:lnTo>
                  <a:lnTo>
                    <a:pt x="522" y="118"/>
                  </a:lnTo>
                  <a:lnTo>
                    <a:pt x="521" y="118"/>
                  </a:lnTo>
                  <a:lnTo>
                    <a:pt x="520" y="118"/>
                  </a:lnTo>
                  <a:lnTo>
                    <a:pt x="520" y="117"/>
                  </a:lnTo>
                  <a:lnTo>
                    <a:pt x="519" y="117"/>
                  </a:lnTo>
                  <a:lnTo>
                    <a:pt x="518" y="116"/>
                  </a:lnTo>
                  <a:lnTo>
                    <a:pt x="519" y="116"/>
                  </a:lnTo>
                  <a:lnTo>
                    <a:pt x="520" y="114"/>
                  </a:lnTo>
                  <a:lnTo>
                    <a:pt x="521" y="114"/>
                  </a:lnTo>
                  <a:lnTo>
                    <a:pt x="522" y="114"/>
                  </a:lnTo>
                  <a:lnTo>
                    <a:pt x="522" y="113"/>
                  </a:lnTo>
                  <a:lnTo>
                    <a:pt x="524" y="113"/>
                  </a:lnTo>
                  <a:lnTo>
                    <a:pt x="525" y="113"/>
                  </a:lnTo>
                  <a:lnTo>
                    <a:pt x="526" y="113"/>
                  </a:lnTo>
                  <a:lnTo>
                    <a:pt x="527" y="113"/>
                  </a:lnTo>
                  <a:lnTo>
                    <a:pt x="528" y="113"/>
                  </a:lnTo>
                  <a:close/>
                  <a:moveTo>
                    <a:pt x="423" y="114"/>
                  </a:moveTo>
                  <a:lnTo>
                    <a:pt x="423" y="113"/>
                  </a:lnTo>
                  <a:lnTo>
                    <a:pt x="424" y="113"/>
                  </a:lnTo>
                  <a:lnTo>
                    <a:pt x="423" y="114"/>
                  </a:lnTo>
                  <a:close/>
                  <a:moveTo>
                    <a:pt x="441" y="112"/>
                  </a:moveTo>
                  <a:lnTo>
                    <a:pt x="442" y="112"/>
                  </a:lnTo>
                  <a:lnTo>
                    <a:pt x="443" y="112"/>
                  </a:lnTo>
                  <a:lnTo>
                    <a:pt x="444" y="112"/>
                  </a:lnTo>
                  <a:lnTo>
                    <a:pt x="445" y="112"/>
                  </a:lnTo>
                  <a:lnTo>
                    <a:pt x="446" y="113"/>
                  </a:lnTo>
                  <a:lnTo>
                    <a:pt x="448" y="113"/>
                  </a:lnTo>
                  <a:lnTo>
                    <a:pt x="449" y="113"/>
                  </a:lnTo>
                  <a:lnTo>
                    <a:pt x="449" y="114"/>
                  </a:lnTo>
                  <a:lnTo>
                    <a:pt x="450" y="114"/>
                  </a:lnTo>
                  <a:lnTo>
                    <a:pt x="450" y="113"/>
                  </a:lnTo>
                  <a:lnTo>
                    <a:pt x="451" y="113"/>
                  </a:lnTo>
                  <a:lnTo>
                    <a:pt x="451" y="114"/>
                  </a:lnTo>
                  <a:lnTo>
                    <a:pt x="452" y="113"/>
                  </a:lnTo>
                  <a:lnTo>
                    <a:pt x="452" y="114"/>
                  </a:lnTo>
                  <a:lnTo>
                    <a:pt x="453" y="114"/>
                  </a:lnTo>
                  <a:lnTo>
                    <a:pt x="453" y="116"/>
                  </a:lnTo>
                  <a:lnTo>
                    <a:pt x="452" y="116"/>
                  </a:lnTo>
                  <a:lnTo>
                    <a:pt x="451" y="116"/>
                  </a:lnTo>
                  <a:lnTo>
                    <a:pt x="450" y="116"/>
                  </a:lnTo>
                  <a:lnTo>
                    <a:pt x="449" y="116"/>
                  </a:lnTo>
                  <a:lnTo>
                    <a:pt x="449" y="117"/>
                  </a:lnTo>
                  <a:lnTo>
                    <a:pt x="448" y="117"/>
                  </a:lnTo>
                  <a:lnTo>
                    <a:pt x="446" y="117"/>
                  </a:lnTo>
                  <a:lnTo>
                    <a:pt x="445" y="116"/>
                  </a:lnTo>
                  <a:lnTo>
                    <a:pt x="445" y="117"/>
                  </a:lnTo>
                  <a:lnTo>
                    <a:pt x="444" y="117"/>
                  </a:lnTo>
                  <a:lnTo>
                    <a:pt x="443" y="117"/>
                  </a:lnTo>
                  <a:lnTo>
                    <a:pt x="442" y="118"/>
                  </a:lnTo>
                  <a:lnTo>
                    <a:pt x="441" y="118"/>
                  </a:lnTo>
                  <a:lnTo>
                    <a:pt x="440" y="118"/>
                  </a:lnTo>
                  <a:lnTo>
                    <a:pt x="438" y="118"/>
                  </a:lnTo>
                  <a:lnTo>
                    <a:pt x="438" y="117"/>
                  </a:lnTo>
                  <a:lnTo>
                    <a:pt x="438" y="116"/>
                  </a:lnTo>
                  <a:lnTo>
                    <a:pt x="438" y="114"/>
                  </a:lnTo>
                  <a:lnTo>
                    <a:pt x="438" y="113"/>
                  </a:lnTo>
                  <a:lnTo>
                    <a:pt x="438" y="112"/>
                  </a:lnTo>
                  <a:lnTo>
                    <a:pt x="440" y="112"/>
                  </a:lnTo>
                  <a:lnTo>
                    <a:pt x="441" y="112"/>
                  </a:lnTo>
                  <a:close/>
                  <a:moveTo>
                    <a:pt x="604" y="111"/>
                  </a:moveTo>
                  <a:lnTo>
                    <a:pt x="606" y="112"/>
                  </a:lnTo>
                  <a:lnTo>
                    <a:pt x="609" y="112"/>
                  </a:lnTo>
                  <a:lnTo>
                    <a:pt x="610" y="112"/>
                  </a:lnTo>
                  <a:lnTo>
                    <a:pt x="611" y="112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6" y="112"/>
                  </a:lnTo>
                  <a:lnTo>
                    <a:pt x="616" y="113"/>
                  </a:lnTo>
                  <a:lnTo>
                    <a:pt x="617" y="113"/>
                  </a:lnTo>
                  <a:lnTo>
                    <a:pt x="618" y="113"/>
                  </a:lnTo>
                  <a:lnTo>
                    <a:pt x="619" y="113"/>
                  </a:lnTo>
                  <a:lnTo>
                    <a:pt x="621" y="113"/>
                  </a:lnTo>
                  <a:lnTo>
                    <a:pt x="622" y="113"/>
                  </a:lnTo>
                  <a:lnTo>
                    <a:pt x="623" y="113"/>
                  </a:lnTo>
                  <a:lnTo>
                    <a:pt x="623" y="114"/>
                  </a:lnTo>
                  <a:lnTo>
                    <a:pt x="625" y="114"/>
                  </a:lnTo>
                  <a:lnTo>
                    <a:pt x="626" y="114"/>
                  </a:lnTo>
                  <a:lnTo>
                    <a:pt x="625" y="114"/>
                  </a:lnTo>
                  <a:lnTo>
                    <a:pt x="623" y="114"/>
                  </a:lnTo>
                  <a:lnTo>
                    <a:pt x="623" y="116"/>
                  </a:lnTo>
                  <a:lnTo>
                    <a:pt x="622" y="116"/>
                  </a:lnTo>
                  <a:lnTo>
                    <a:pt x="621" y="116"/>
                  </a:lnTo>
                  <a:lnTo>
                    <a:pt x="620" y="116"/>
                  </a:lnTo>
                  <a:lnTo>
                    <a:pt x="620" y="117"/>
                  </a:lnTo>
                  <a:lnTo>
                    <a:pt x="620" y="116"/>
                  </a:lnTo>
                  <a:lnTo>
                    <a:pt x="619" y="116"/>
                  </a:lnTo>
                  <a:lnTo>
                    <a:pt x="618" y="116"/>
                  </a:lnTo>
                  <a:lnTo>
                    <a:pt x="617" y="116"/>
                  </a:lnTo>
                  <a:lnTo>
                    <a:pt x="617" y="117"/>
                  </a:lnTo>
                  <a:lnTo>
                    <a:pt x="616" y="117"/>
                  </a:lnTo>
                  <a:lnTo>
                    <a:pt x="616" y="116"/>
                  </a:lnTo>
                  <a:lnTo>
                    <a:pt x="616" y="117"/>
                  </a:lnTo>
                  <a:lnTo>
                    <a:pt x="616" y="116"/>
                  </a:lnTo>
                  <a:lnTo>
                    <a:pt x="614" y="116"/>
                  </a:lnTo>
                  <a:lnTo>
                    <a:pt x="613" y="116"/>
                  </a:lnTo>
                  <a:lnTo>
                    <a:pt x="613" y="114"/>
                  </a:lnTo>
                  <a:lnTo>
                    <a:pt x="612" y="114"/>
                  </a:lnTo>
                  <a:lnTo>
                    <a:pt x="611" y="114"/>
                  </a:lnTo>
                  <a:lnTo>
                    <a:pt x="610" y="114"/>
                  </a:lnTo>
                  <a:lnTo>
                    <a:pt x="610" y="113"/>
                  </a:lnTo>
                  <a:lnTo>
                    <a:pt x="609" y="113"/>
                  </a:lnTo>
                  <a:lnTo>
                    <a:pt x="608" y="113"/>
                  </a:lnTo>
                  <a:lnTo>
                    <a:pt x="606" y="113"/>
                  </a:lnTo>
                  <a:lnTo>
                    <a:pt x="605" y="113"/>
                  </a:lnTo>
                  <a:lnTo>
                    <a:pt x="604" y="113"/>
                  </a:lnTo>
                  <a:lnTo>
                    <a:pt x="604" y="112"/>
                  </a:lnTo>
                  <a:lnTo>
                    <a:pt x="603" y="112"/>
                  </a:lnTo>
                  <a:lnTo>
                    <a:pt x="604" y="112"/>
                  </a:lnTo>
                  <a:lnTo>
                    <a:pt x="604" y="111"/>
                  </a:lnTo>
                  <a:close/>
                  <a:moveTo>
                    <a:pt x="208" y="111"/>
                  </a:moveTo>
                  <a:lnTo>
                    <a:pt x="209" y="111"/>
                  </a:lnTo>
                  <a:lnTo>
                    <a:pt x="208" y="112"/>
                  </a:lnTo>
                  <a:lnTo>
                    <a:pt x="207" y="112"/>
                  </a:lnTo>
                  <a:lnTo>
                    <a:pt x="207" y="111"/>
                  </a:lnTo>
                  <a:lnTo>
                    <a:pt x="206" y="111"/>
                  </a:lnTo>
                  <a:lnTo>
                    <a:pt x="207" y="111"/>
                  </a:lnTo>
                  <a:lnTo>
                    <a:pt x="208" y="111"/>
                  </a:lnTo>
                  <a:close/>
                  <a:moveTo>
                    <a:pt x="163" y="110"/>
                  </a:moveTo>
                  <a:lnTo>
                    <a:pt x="164" y="110"/>
                  </a:lnTo>
                  <a:lnTo>
                    <a:pt x="164" y="111"/>
                  </a:lnTo>
                  <a:lnTo>
                    <a:pt x="165" y="111"/>
                  </a:lnTo>
                  <a:lnTo>
                    <a:pt x="165" y="112"/>
                  </a:lnTo>
                  <a:lnTo>
                    <a:pt x="165" y="113"/>
                  </a:lnTo>
                  <a:lnTo>
                    <a:pt x="166" y="113"/>
                  </a:lnTo>
                  <a:lnTo>
                    <a:pt x="166" y="114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8"/>
                  </a:lnTo>
                  <a:lnTo>
                    <a:pt x="167" y="120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9" y="125"/>
                  </a:lnTo>
                  <a:lnTo>
                    <a:pt x="171" y="125"/>
                  </a:lnTo>
                  <a:lnTo>
                    <a:pt x="173" y="126"/>
                  </a:lnTo>
                  <a:lnTo>
                    <a:pt x="174" y="126"/>
                  </a:lnTo>
                  <a:lnTo>
                    <a:pt x="175" y="126"/>
                  </a:lnTo>
                  <a:lnTo>
                    <a:pt x="176" y="126"/>
                  </a:lnTo>
                  <a:lnTo>
                    <a:pt x="176" y="127"/>
                  </a:lnTo>
                  <a:lnTo>
                    <a:pt x="175" y="127"/>
                  </a:lnTo>
                  <a:lnTo>
                    <a:pt x="174" y="128"/>
                  </a:lnTo>
                  <a:lnTo>
                    <a:pt x="174" y="130"/>
                  </a:lnTo>
                  <a:lnTo>
                    <a:pt x="173" y="131"/>
                  </a:lnTo>
                  <a:lnTo>
                    <a:pt x="174" y="131"/>
                  </a:lnTo>
                  <a:lnTo>
                    <a:pt x="174" y="133"/>
                  </a:lnTo>
                  <a:lnTo>
                    <a:pt x="175" y="133"/>
                  </a:lnTo>
                  <a:lnTo>
                    <a:pt x="175" y="134"/>
                  </a:lnTo>
                  <a:lnTo>
                    <a:pt x="174" y="134"/>
                  </a:lnTo>
                  <a:lnTo>
                    <a:pt x="173" y="134"/>
                  </a:lnTo>
                  <a:lnTo>
                    <a:pt x="172" y="134"/>
                  </a:lnTo>
                  <a:lnTo>
                    <a:pt x="172" y="133"/>
                  </a:lnTo>
                  <a:lnTo>
                    <a:pt x="171" y="133"/>
                  </a:lnTo>
                  <a:lnTo>
                    <a:pt x="169" y="133"/>
                  </a:lnTo>
                  <a:lnTo>
                    <a:pt x="169" y="131"/>
                  </a:lnTo>
                  <a:lnTo>
                    <a:pt x="168" y="131"/>
                  </a:lnTo>
                  <a:lnTo>
                    <a:pt x="166" y="130"/>
                  </a:lnTo>
                  <a:lnTo>
                    <a:pt x="165" y="130"/>
                  </a:lnTo>
                  <a:lnTo>
                    <a:pt x="164" y="130"/>
                  </a:lnTo>
                  <a:lnTo>
                    <a:pt x="163" y="128"/>
                  </a:lnTo>
                  <a:lnTo>
                    <a:pt x="163" y="127"/>
                  </a:lnTo>
                  <a:lnTo>
                    <a:pt x="164" y="126"/>
                  </a:lnTo>
                  <a:lnTo>
                    <a:pt x="164" y="125"/>
                  </a:lnTo>
                  <a:lnTo>
                    <a:pt x="163" y="125"/>
                  </a:lnTo>
                  <a:lnTo>
                    <a:pt x="163" y="124"/>
                  </a:lnTo>
                  <a:lnTo>
                    <a:pt x="162" y="124"/>
                  </a:lnTo>
                  <a:lnTo>
                    <a:pt x="162" y="122"/>
                  </a:lnTo>
                  <a:lnTo>
                    <a:pt x="162" y="121"/>
                  </a:lnTo>
                  <a:lnTo>
                    <a:pt x="162" y="120"/>
                  </a:lnTo>
                  <a:lnTo>
                    <a:pt x="160" y="120"/>
                  </a:lnTo>
                  <a:lnTo>
                    <a:pt x="159" y="120"/>
                  </a:lnTo>
                  <a:lnTo>
                    <a:pt x="159" y="119"/>
                  </a:lnTo>
                  <a:lnTo>
                    <a:pt x="158" y="119"/>
                  </a:lnTo>
                  <a:lnTo>
                    <a:pt x="157" y="119"/>
                  </a:lnTo>
                  <a:lnTo>
                    <a:pt x="156" y="119"/>
                  </a:lnTo>
                  <a:lnTo>
                    <a:pt x="155" y="119"/>
                  </a:lnTo>
                  <a:lnTo>
                    <a:pt x="154" y="120"/>
                  </a:lnTo>
                  <a:lnTo>
                    <a:pt x="154" y="119"/>
                  </a:lnTo>
                  <a:lnTo>
                    <a:pt x="152" y="119"/>
                  </a:lnTo>
                  <a:lnTo>
                    <a:pt x="151" y="119"/>
                  </a:lnTo>
                  <a:lnTo>
                    <a:pt x="151" y="118"/>
                  </a:lnTo>
                  <a:lnTo>
                    <a:pt x="151" y="117"/>
                  </a:lnTo>
                  <a:lnTo>
                    <a:pt x="152" y="117"/>
                  </a:lnTo>
                  <a:lnTo>
                    <a:pt x="154" y="116"/>
                  </a:lnTo>
                  <a:lnTo>
                    <a:pt x="155" y="114"/>
                  </a:lnTo>
                  <a:lnTo>
                    <a:pt x="156" y="114"/>
                  </a:lnTo>
                  <a:lnTo>
                    <a:pt x="156" y="113"/>
                  </a:lnTo>
                  <a:lnTo>
                    <a:pt x="155" y="113"/>
                  </a:lnTo>
                  <a:lnTo>
                    <a:pt x="155" y="112"/>
                  </a:lnTo>
                  <a:lnTo>
                    <a:pt x="156" y="112"/>
                  </a:lnTo>
                  <a:lnTo>
                    <a:pt x="156" y="111"/>
                  </a:lnTo>
                  <a:lnTo>
                    <a:pt x="157" y="111"/>
                  </a:lnTo>
                  <a:lnTo>
                    <a:pt x="158" y="111"/>
                  </a:lnTo>
                  <a:lnTo>
                    <a:pt x="159" y="111"/>
                  </a:lnTo>
                  <a:lnTo>
                    <a:pt x="159" y="112"/>
                  </a:lnTo>
                  <a:lnTo>
                    <a:pt x="160" y="112"/>
                  </a:lnTo>
                  <a:lnTo>
                    <a:pt x="159" y="113"/>
                  </a:lnTo>
                  <a:lnTo>
                    <a:pt x="159" y="114"/>
                  </a:lnTo>
                  <a:lnTo>
                    <a:pt x="160" y="114"/>
                  </a:lnTo>
                  <a:lnTo>
                    <a:pt x="162" y="114"/>
                  </a:lnTo>
                  <a:lnTo>
                    <a:pt x="160" y="113"/>
                  </a:lnTo>
                  <a:lnTo>
                    <a:pt x="160" y="112"/>
                  </a:lnTo>
                  <a:lnTo>
                    <a:pt x="160" y="111"/>
                  </a:lnTo>
                  <a:lnTo>
                    <a:pt x="162" y="111"/>
                  </a:lnTo>
                  <a:lnTo>
                    <a:pt x="162" y="110"/>
                  </a:lnTo>
                  <a:lnTo>
                    <a:pt x="163" y="110"/>
                  </a:lnTo>
                  <a:close/>
                  <a:moveTo>
                    <a:pt x="427" y="112"/>
                  </a:moveTo>
                  <a:lnTo>
                    <a:pt x="427" y="113"/>
                  </a:lnTo>
                  <a:lnTo>
                    <a:pt x="426" y="113"/>
                  </a:lnTo>
                  <a:lnTo>
                    <a:pt x="425" y="113"/>
                  </a:lnTo>
                  <a:lnTo>
                    <a:pt x="425" y="112"/>
                  </a:lnTo>
                  <a:lnTo>
                    <a:pt x="426" y="111"/>
                  </a:lnTo>
                  <a:lnTo>
                    <a:pt x="425" y="111"/>
                  </a:lnTo>
                  <a:lnTo>
                    <a:pt x="426" y="111"/>
                  </a:lnTo>
                  <a:lnTo>
                    <a:pt x="426" y="110"/>
                  </a:lnTo>
                  <a:lnTo>
                    <a:pt x="426" y="111"/>
                  </a:lnTo>
                  <a:lnTo>
                    <a:pt x="427" y="112"/>
                  </a:lnTo>
                  <a:close/>
                  <a:moveTo>
                    <a:pt x="600" y="110"/>
                  </a:moveTo>
                  <a:lnTo>
                    <a:pt x="601" y="110"/>
                  </a:lnTo>
                  <a:lnTo>
                    <a:pt x="602" y="110"/>
                  </a:lnTo>
                  <a:lnTo>
                    <a:pt x="601" y="111"/>
                  </a:lnTo>
                  <a:lnTo>
                    <a:pt x="600" y="111"/>
                  </a:lnTo>
                  <a:lnTo>
                    <a:pt x="599" y="110"/>
                  </a:lnTo>
                  <a:lnTo>
                    <a:pt x="600" y="110"/>
                  </a:lnTo>
                  <a:close/>
                  <a:moveTo>
                    <a:pt x="483" y="108"/>
                  </a:moveTo>
                  <a:lnTo>
                    <a:pt x="484" y="109"/>
                  </a:lnTo>
                  <a:lnTo>
                    <a:pt x="483" y="109"/>
                  </a:lnTo>
                  <a:lnTo>
                    <a:pt x="482" y="109"/>
                  </a:lnTo>
                  <a:lnTo>
                    <a:pt x="483" y="109"/>
                  </a:lnTo>
                  <a:lnTo>
                    <a:pt x="483" y="108"/>
                  </a:lnTo>
                  <a:close/>
                  <a:moveTo>
                    <a:pt x="491" y="109"/>
                  </a:moveTo>
                  <a:lnTo>
                    <a:pt x="492" y="110"/>
                  </a:lnTo>
                  <a:lnTo>
                    <a:pt x="493" y="110"/>
                  </a:lnTo>
                  <a:lnTo>
                    <a:pt x="493" y="111"/>
                  </a:lnTo>
                  <a:lnTo>
                    <a:pt x="494" y="111"/>
                  </a:lnTo>
                  <a:lnTo>
                    <a:pt x="495" y="111"/>
                  </a:lnTo>
                  <a:lnTo>
                    <a:pt x="495" y="112"/>
                  </a:lnTo>
                  <a:lnTo>
                    <a:pt x="494" y="113"/>
                  </a:lnTo>
                  <a:lnTo>
                    <a:pt x="493" y="113"/>
                  </a:lnTo>
                  <a:lnTo>
                    <a:pt x="492" y="113"/>
                  </a:lnTo>
                  <a:lnTo>
                    <a:pt x="491" y="113"/>
                  </a:lnTo>
                  <a:lnTo>
                    <a:pt x="488" y="113"/>
                  </a:lnTo>
                  <a:lnTo>
                    <a:pt x="487" y="113"/>
                  </a:lnTo>
                  <a:lnTo>
                    <a:pt x="486" y="113"/>
                  </a:lnTo>
                  <a:lnTo>
                    <a:pt x="485" y="113"/>
                  </a:lnTo>
                  <a:lnTo>
                    <a:pt x="484" y="113"/>
                  </a:lnTo>
                  <a:lnTo>
                    <a:pt x="484" y="112"/>
                  </a:lnTo>
                  <a:lnTo>
                    <a:pt x="484" y="111"/>
                  </a:lnTo>
                  <a:lnTo>
                    <a:pt x="484" y="110"/>
                  </a:lnTo>
                  <a:lnTo>
                    <a:pt x="484" y="109"/>
                  </a:lnTo>
                  <a:lnTo>
                    <a:pt x="485" y="109"/>
                  </a:lnTo>
                  <a:lnTo>
                    <a:pt x="485" y="110"/>
                  </a:lnTo>
                  <a:lnTo>
                    <a:pt x="485" y="109"/>
                  </a:lnTo>
                  <a:lnTo>
                    <a:pt x="486" y="109"/>
                  </a:lnTo>
                  <a:lnTo>
                    <a:pt x="487" y="108"/>
                  </a:lnTo>
                  <a:lnTo>
                    <a:pt x="488" y="108"/>
                  </a:lnTo>
                  <a:lnTo>
                    <a:pt x="490" y="109"/>
                  </a:lnTo>
                  <a:lnTo>
                    <a:pt x="491" y="109"/>
                  </a:lnTo>
                  <a:close/>
                  <a:moveTo>
                    <a:pt x="211" y="106"/>
                  </a:moveTo>
                  <a:lnTo>
                    <a:pt x="211" y="108"/>
                  </a:lnTo>
                  <a:lnTo>
                    <a:pt x="210" y="108"/>
                  </a:lnTo>
                  <a:lnTo>
                    <a:pt x="210" y="106"/>
                  </a:lnTo>
                  <a:lnTo>
                    <a:pt x="211" y="106"/>
                  </a:lnTo>
                  <a:close/>
                  <a:moveTo>
                    <a:pt x="488" y="106"/>
                  </a:moveTo>
                  <a:lnTo>
                    <a:pt x="487" y="106"/>
                  </a:lnTo>
                  <a:lnTo>
                    <a:pt x="486" y="106"/>
                  </a:lnTo>
                  <a:lnTo>
                    <a:pt x="485" y="106"/>
                  </a:lnTo>
                  <a:lnTo>
                    <a:pt x="485" y="105"/>
                  </a:lnTo>
                  <a:lnTo>
                    <a:pt x="486" y="105"/>
                  </a:lnTo>
                  <a:lnTo>
                    <a:pt x="487" y="105"/>
                  </a:lnTo>
                  <a:lnTo>
                    <a:pt x="488" y="105"/>
                  </a:lnTo>
                  <a:lnTo>
                    <a:pt x="488" y="106"/>
                  </a:lnTo>
                  <a:close/>
                  <a:moveTo>
                    <a:pt x="213" y="106"/>
                  </a:moveTo>
                  <a:lnTo>
                    <a:pt x="213" y="105"/>
                  </a:lnTo>
                  <a:lnTo>
                    <a:pt x="213" y="106"/>
                  </a:lnTo>
                  <a:close/>
                  <a:moveTo>
                    <a:pt x="421" y="105"/>
                  </a:moveTo>
                  <a:lnTo>
                    <a:pt x="421" y="106"/>
                  </a:lnTo>
                  <a:lnTo>
                    <a:pt x="421" y="108"/>
                  </a:lnTo>
                  <a:lnTo>
                    <a:pt x="421" y="109"/>
                  </a:lnTo>
                  <a:lnTo>
                    <a:pt x="423" y="108"/>
                  </a:lnTo>
                  <a:lnTo>
                    <a:pt x="423" y="106"/>
                  </a:lnTo>
                  <a:lnTo>
                    <a:pt x="424" y="106"/>
                  </a:lnTo>
                  <a:lnTo>
                    <a:pt x="425" y="106"/>
                  </a:lnTo>
                  <a:lnTo>
                    <a:pt x="426" y="106"/>
                  </a:lnTo>
                  <a:lnTo>
                    <a:pt x="426" y="108"/>
                  </a:lnTo>
                  <a:lnTo>
                    <a:pt x="426" y="109"/>
                  </a:lnTo>
                  <a:lnTo>
                    <a:pt x="426" y="110"/>
                  </a:lnTo>
                  <a:lnTo>
                    <a:pt x="425" y="110"/>
                  </a:lnTo>
                  <a:lnTo>
                    <a:pt x="424" y="110"/>
                  </a:lnTo>
                  <a:lnTo>
                    <a:pt x="423" y="110"/>
                  </a:lnTo>
                  <a:lnTo>
                    <a:pt x="423" y="109"/>
                  </a:lnTo>
                  <a:lnTo>
                    <a:pt x="421" y="110"/>
                  </a:lnTo>
                  <a:lnTo>
                    <a:pt x="421" y="112"/>
                  </a:lnTo>
                  <a:lnTo>
                    <a:pt x="421" y="111"/>
                  </a:lnTo>
                  <a:lnTo>
                    <a:pt x="421" y="112"/>
                  </a:lnTo>
                  <a:lnTo>
                    <a:pt x="420" y="112"/>
                  </a:lnTo>
                  <a:lnTo>
                    <a:pt x="420" y="111"/>
                  </a:lnTo>
                  <a:lnTo>
                    <a:pt x="419" y="111"/>
                  </a:lnTo>
                  <a:lnTo>
                    <a:pt x="420" y="111"/>
                  </a:lnTo>
                  <a:lnTo>
                    <a:pt x="420" y="110"/>
                  </a:lnTo>
                  <a:lnTo>
                    <a:pt x="420" y="108"/>
                  </a:lnTo>
                  <a:lnTo>
                    <a:pt x="419" y="108"/>
                  </a:lnTo>
                  <a:lnTo>
                    <a:pt x="419" y="109"/>
                  </a:lnTo>
                  <a:lnTo>
                    <a:pt x="418" y="110"/>
                  </a:lnTo>
                  <a:lnTo>
                    <a:pt x="417" y="111"/>
                  </a:lnTo>
                  <a:lnTo>
                    <a:pt x="416" y="111"/>
                  </a:lnTo>
                  <a:lnTo>
                    <a:pt x="416" y="110"/>
                  </a:lnTo>
                  <a:lnTo>
                    <a:pt x="416" y="109"/>
                  </a:lnTo>
                  <a:lnTo>
                    <a:pt x="416" y="108"/>
                  </a:lnTo>
                  <a:lnTo>
                    <a:pt x="416" y="106"/>
                  </a:lnTo>
                  <a:lnTo>
                    <a:pt x="417" y="105"/>
                  </a:lnTo>
                  <a:lnTo>
                    <a:pt x="418" y="105"/>
                  </a:lnTo>
                  <a:lnTo>
                    <a:pt x="419" y="105"/>
                  </a:lnTo>
                  <a:lnTo>
                    <a:pt x="420" y="105"/>
                  </a:lnTo>
                  <a:lnTo>
                    <a:pt x="421" y="105"/>
                  </a:lnTo>
                  <a:close/>
                  <a:moveTo>
                    <a:pt x="522" y="105"/>
                  </a:moveTo>
                  <a:lnTo>
                    <a:pt x="521" y="105"/>
                  </a:lnTo>
                  <a:lnTo>
                    <a:pt x="521" y="106"/>
                  </a:lnTo>
                  <a:lnTo>
                    <a:pt x="520" y="106"/>
                  </a:lnTo>
                  <a:lnTo>
                    <a:pt x="520" y="105"/>
                  </a:lnTo>
                  <a:lnTo>
                    <a:pt x="521" y="105"/>
                  </a:lnTo>
                  <a:lnTo>
                    <a:pt x="520" y="105"/>
                  </a:lnTo>
                  <a:lnTo>
                    <a:pt x="519" y="105"/>
                  </a:lnTo>
                  <a:lnTo>
                    <a:pt x="520" y="105"/>
                  </a:lnTo>
                  <a:lnTo>
                    <a:pt x="521" y="105"/>
                  </a:lnTo>
                  <a:lnTo>
                    <a:pt x="522" y="105"/>
                  </a:lnTo>
                  <a:close/>
                  <a:moveTo>
                    <a:pt x="218" y="102"/>
                  </a:moveTo>
                  <a:lnTo>
                    <a:pt x="218" y="103"/>
                  </a:lnTo>
                  <a:lnTo>
                    <a:pt x="219" y="103"/>
                  </a:lnTo>
                  <a:lnTo>
                    <a:pt x="219" y="102"/>
                  </a:lnTo>
                  <a:lnTo>
                    <a:pt x="219" y="103"/>
                  </a:lnTo>
                  <a:lnTo>
                    <a:pt x="221" y="103"/>
                  </a:lnTo>
                  <a:lnTo>
                    <a:pt x="221" y="104"/>
                  </a:lnTo>
                  <a:lnTo>
                    <a:pt x="221" y="105"/>
                  </a:lnTo>
                  <a:lnTo>
                    <a:pt x="219" y="105"/>
                  </a:lnTo>
                  <a:lnTo>
                    <a:pt x="218" y="106"/>
                  </a:lnTo>
                  <a:lnTo>
                    <a:pt x="217" y="106"/>
                  </a:lnTo>
                  <a:lnTo>
                    <a:pt x="217" y="108"/>
                  </a:lnTo>
                  <a:lnTo>
                    <a:pt x="216" y="108"/>
                  </a:lnTo>
                  <a:lnTo>
                    <a:pt x="216" y="106"/>
                  </a:lnTo>
                  <a:lnTo>
                    <a:pt x="215" y="106"/>
                  </a:lnTo>
                  <a:lnTo>
                    <a:pt x="216" y="105"/>
                  </a:lnTo>
                  <a:lnTo>
                    <a:pt x="216" y="103"/>
                  </a:lnTo>
                  <a:lnTo>
                    <a:pt x="216" y="102"/>
                  </a:lnTo>
                  <a:lnTo>
                    <a:pt x="217" y="103"/>
                  </a:lnTo>
                  <a:lnTo>
                    <a:pt x="218" y="102"/>
                  </a:lnTo>
                  <a:close/>
                  <a:moveTo>
                    <a:pt x="499" y="103"/>
                  </a:moveTo>
                  <a:lnTo>
                    <a:pt x="497" y="103"/>
                  </a:lnTo>
                  <a:lnTo>
                    <a:pt x="497" y="102"/>
                  </a:lnTo>
                  <a:lnTo>
                    <a:pt x="499" y="102"/>
                  </a:lnTo>
                  <a:lnTo>
                    <a:pt x="499" y="103"/>
                  </a:lnTo>
                  <a:close/>
                  <a:moveTo>
                    <a:pt x="596" y="104"/>
                  </a:moveTo>
                  <a:lnTo>
                    <a:pt x="597" y="103"/>
                  </a:lnTo>
                  <a:lnTo>
                    <a:pt x="597" y="104"/>
                  </a:lnTo>
                  <a:lnTo>
                    <a:pt x="596" y="104"/>
                  </a:lnTo>
                  <a:lnTo>
                    <a:pt x="595" y="104"/>
                  </a:lnTo>
                  <a:lnTo>
                    <a:pt x="594" y="103"/>
                  </a:lnTo>
                  <a:lnTo>
                    <a:pt x="594" y="102"/>
                  </a:lnTo>
                  <a:lnTo>
                    <a:pt x="595" y="102"/>
                  </a:lnTo>
                  <a:lnTo>
                    <a:pt x="596" y="102"/>
                  </a:lnTo>
                  <a:lnTo>
                    <a:pt x="596" y="103"/>
                  </a:lnTo>
                  <a:lnTo>
                    <a:pt x="596" y="104"/>
                  </a:lnTo>
                  <a:close/>
                  <a:moveTo>
                    <a:pt x="58" y="102"/>
                  </a:moveTo>
                  <a:lnTo>
                    <a:pt x="59" y="102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9" y="103"/>
                  </a:lnTo>
                  <a:lnTo>
                    <a:pt x="59" y="104"/>
                  </a:lnTo>
                  <a:lnTo>
                    <a:pt x="59" y="105"/>
                  </a:lnTo>
                  <a:lnTo>
                    <a:pt x="61" y="105"/>
                  </a:lnTo>
                  <a:lnTo>
                    <a:pt x="61" y="106"/>
                  </a:lnTo>
                  <a:lnTo>
                    <a:pt x="62" y="108"/>
                  </a:lnTo>
                  <a:lnTo>
                    <a:pt x="62" y="109"/>
                  </a:lnTo>
                  <a:lnTo>
                    <a:pt x="63" y="109"/>
                  </a:lnTo>
                  <a:lnTo>
                    <a:pt x="63" y="110"/>
                  </a:lnTo>
                  <a:lnTo>
                    <a:pt x="62" y="109"/>
                  </a:lnTo>
                  <a:lnTo>
                    <a:pt x="62" y="110"/>
                  </a:lnTo>
                  <a:lnTo>
                    <a:pt x="63" y="110"/>
                  </a:lnTo>
                  <a:lnTo>
                    <a:pt x="63" y="111"/>
                  </a:lnTo>
                  <a:lnTo>
                    <a:pt x="64" y="111"/>
                  </a:lnTo>
                  <a:lnTo>
                    <a:pt x="64" y="112"/>
                  </a:lnTo>
                  <a:lnTo>
                    <a:pt x="64" y="113"/>
                  </a:lnTo>
                  <a:lnTo>
                    <a:pt x="64" y="112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64" y="114"/>
                  </a:lnTo>
                  <a:lnTo>
                    <a:pt x="63" y="114"/>
                  </a:lnTo>
                  <a:lnTo>
                    <a:pt x="62" y="114"/>
                  </a:lnTo>
                  <a:lnTo>
                    <a:pt x="59" y="113"/>
                  </a:lnTo>
                  <a:lnTo>
                    <a:pt x="58" y="113"/>
                  </a:lnTo>
                  <a:lnTo>
                    <a:pt x="57" y="112"/>
                  </a:lnTo>
                  <a:lnTo>
                    <a:pt x="57" y="111"/>
                  </a:lnTo>
                  <a:lnTo>
                    <a:pt x="55" y="108"/>
                  </a:lnTo>
                  <a:lnTo>
                    <a:pt x="55" y="106"/>
                  </a:lnTo>
                  <a:lnTo>
                    <a:pt x="54" y="106"/>
                  </a:lnTo>
                  <a:lnTo>
                    <a:pt x="54" y="105"/>
                  </a:lnTo>
                  <a:lnTo>
                    <a:pt x="55" y="104"/>
                  </a:lnTo>
                  <a:lnTo>
                    <a:pt x="55" y="103"/>
                  </a:lnTo>
                  <a:lnTo>
                    <a:pt x="55" y="102"/>
                  </a:lnTo>
                  <a:lnTo>
                    <a:pt x="56" y="102"/>
                  </a:lnTo>
                  <a:lnTo>
                    <a:pt x="57" y="102"/>
                  </a:lnTo>
                  <a:lnTo>
                    <a:pt x="58" y="102"/>
                  </a:lnTo>
                  <a:close/>
                  <a:moveTo>
                    <a:pt x="536" y="102"/>
                  </a:moveTo>
                  <a:lnTo>
                    <a:pt x="537" y="102"/>
                  </a:lnTo>
                  <a:lnTo>
                    <a:pt x="538" y="102"/>
                  </a:lnTo>
                  <a:lnTo>
                    <a:pt x="538" y="103"/>
                  </a:lnTo>
                  <a:lnTo>
                    <a:pt x="538" y="104"/>
                  </a:lnTo>
                  <a:lnTo>
                    <a:pt x="538" y="106"/>
                  </a:lnTo>
                  <a:lnTo>
                    <a:pt x="537" y="106"/>
                  </a:lnTo>
                  <a:lnTo>
                    <a:pt x="537" y="108"/>
                  </a:lnTo>
                  <a:lnTo>
                    <a:pt x="536" y="108"/>
                  </a:lnTo>
                  <a:lnTo>
                    <a:pt x="535" y="108"/>
                  </a:lnTo>
                  <a:lnTo>
                    <a:pt x="535" y="106"/>
                  </a:lnTo>
                  <a:lnTo>
                    <a:pt x="534" y="106"/>
                  </a:lnTo>
                  <a:lnTo>
                    <a:pt x="534" y="105"/>
                  </a:lnTo>
                  <a:lnTo>
                    <a:pt x="533" y="104"/>
                  </a:lnTo>
                  <a:lnTo>
                    <a:pt x="533" y="103"/>
                  </a:lnTo>
                  <a:lnTo>
                    <a:pt x="533" y="102"/>
                  </a:lnTo>
                  <a:lnTo>
                    <a:pt x="534" y="102"/>
                  </a:lnTo>
                  <a:lnTo>
                    <a:pt x="535" y="101"/>
                  </a:lnTo>
                  <a:lnTo>
                    <a:pt x="536" y="101"/>
                  </a:lnTo>
                  <a:lnTo>
                    <a:pt x="536" y="102"/>
                  </a:lnTo>
                  <a:close/>
                  <a:moveTo>
                    <a:pt x="535" y="100"/>
                  </a:moveTo>
                  <a:lnTo>
                    <a:pt x="536" y="100"/>
                  </a:lnTo>
                  <a:lnTo>
                    <a:pt x="536" y="101"/>
                  </a:lnTo>
                  <a:lnTo>
                    <a:pt x="535" y="101"/>
                  </a:lnTo>
                  <a:lnTo>
                    <a:pt x="534" y="101"/>
                  </a:lnTo>
                  <a:lnTo>
                    <a:pt x="532" y="101"/>
                  </a:lnTo>
                  <a:lnTo>
                    <a:pt x="530" y="102"/>
                  </a:lnTo>
                  <a:lnTo>
                    <a:pt x="530" y="101"/>
                  </a:lnTo>
                  <a:lnTo>
                    <a:pt x="529" y="101"/>
                  </a:lnTo>
                  <a:lnTo>
                    <a:pt x="529" y="102"/>
                  </a:lnTo>
                  <a:lnTo>
                    <a:pt x="529" y="101"/>
                  </a:lnTo>
                  <a:lnTo>
                    <a:pt x="529" y="102"/>
                  </a:lnTo>
                  <a:lnTo>
                    <a:pt x="528" y="102"/>
                  </a:lnTo>
                  <a:lnTo>
                    <a:pt x="529" y="101"/>
                  </a:lnTo>
                  <a:lnTo>
                    <a:pt x="529" y="100"/>
                  </a:lnTo>
                  <a:lnTo>
                    <a:pt x="530" y="100"/>
                  </a:lnTo>
                  <a:lnTo>
                    <a:pt x="530" y="101"/>
                  </a:lnTo>
                  <a:lnTo>
                    <a:pt x="530" y="100"/>
                  </a:lnTo>
                  <a:lnTo>
                    <a:pt x="532" y="100"/>
                  </a:lnTo>
                  <a:lnTo>
                    <a:pt x="533" y="100"/>
                  </a:lnTo>
                  <a:lnTo>
                    <a:pt x="534" y="100"/>
                  </a:lnTo>
                  <a:lnTo>
                    <a:pt x="535" y="100"/>
                  </a:lnTo>
                  <a:lnTo>
                    <a:pt x="535" y="99"/>
                  </a:lnTo>
                  <a:lnTo>
                    <a:pt x="535" y="100"/>
                  </a:lnTo>
                  <a:close/>
                  <a:moveTo>
                    <a:pt x="603" y="97"/>
                  </a:moveTo>
                  <a:lnTo>
                    <a:pt x="604" y="97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6" y="99"/>
                  </a:lnTo>
                  <a:lnTo>
                    <a:pt x="608" y="99"/>
                  </a:lnTo>
                  <a:lnTo>
                    <a:pt x="609" y="99"/>
                  </a:lnTo>
                  <a:lnTo>
                    <a:pt x="610" y="99"/>
                  </a:lnTo>
                  <a:lnTo>
                    <a:pt x="611" y="99"/>
                  </a:lnTo>
                  <a:lnTo>
                    <a:pt x="612" y="100"/>
                  </a:lnTo>
                  <a:lnTo>
                    <a:pt x="613" y="101"/>
                  </a:lnTo>
                  <a:lnTo>
                    <a:pt x="613" y="102"/>
                  </a:lnTo>
                  <a:lnTo>
                    <a:pt x="614" y="102"/>
                  </a:lnTo>
                  <a:lnTo>
                    <a:pt x="614" y="103"/>
                  </a:lnTo>
                  <a:lnTo>
                    <a:pt x="616" y="104"/>
                  </a:lnTo>
                  <a:lnTo>
                    <a:pt x="616" y="103"/>
                  </a:lnTo>
                  <a:lnTo>
                    <a:pt x="617" y="103"/>
                  </a:lnTo>
                  <a:lnTo>
                    <a:pt x="617" y="104"/>
                  </a:lnTo>
                  <a:lnTo>
                    <a:pt x="618" y="104"/>
                  </a:lnTo>
                  <a:lnTo>
                    <a:pt x="618" y="105"/>
                  </a:lnTo>
                  <a:lnTo>
                    <a:pt x="617" y="105"/>
                  </a:lnTo>
                  <a:lnTo>
                    <a:pt x="616" y="105"/>
                  </a:lnTo>
                  <a:lnTo>
                    <a:pt x="614" y="106"/>
                  </a:lnTo>
                  <a:lnTo>
                    <a:pt x="613" y="106"/>
                  </a:lnTo>
                  <a:lnTo>
                    <a:pt x="612" y="105"/>
                  </a:lnTo>
                  <a:lnTo>
                    <a:pt x="611" y="105"/>
                  </a:lnTo>
                  <a:lnTo>
                    <a:pt x="610" y="105"/>
                  </a:lnTo>
                  <a:lnTo>
                    <a:pt x="610" y="104"/>
                  </a:lnTo>
                  <a:lnTo>
                    <a:pt x="610" y="103"/>
                  </a:lnTo>
                  <a:lnTo>
                    <a:pt x="609" y="102"/>
                  </a:lnTo>
                  <a:lnTo>
                    <a:pt x="609" y="101"/>
                  </a:lnTo>
                  <a:lnTo>
                    <a:pt x="609" y="100"/>
                  </a:lnTo>
                  <a:lnTo>
                    <a:pt x="608" y="100"/>
                  </a:lnTo>
                  <a:lnTo>
                    <a:pt x="608" y="101"/>
                  </a:lnTo>
                  <a:lnTo>
                    <a:pt x="606" y="101"/>
                  </a:lnTo>
                  <a:lnTo>
                    <a:pt x="604" y="99"/>
                  </a:lnTo>
                  <a:lnTo>
                    <a:pt x="604" y="100"/>
                  </a:lnTo>
                  <a:lnTo>
                    <a:pt x="603" y="100"/>
                  </a:lnTo>
                  <a:lnTo>
                    <a:pt x="603" y="99"/>
                  </a:lnTo>
                  <a:lnTo>
                    <a:pt x="603" y="97"/>
                  </a:lnTo>
                  <a:close/>
                  <a:moveTo>
                    <a:pt x="483" y="100"/>
                  </a:moveTo>
                  <a:lnTo>
                    <a:pt x="482" y="100"/>
                  </a:lnTo>
                  <a:lnTo>
                    <a:pt x="480" y="100"/>
                  </a:lnTo>
                  <a:lnTo>
                    <a:pt x="480" y="99"/>
                  </a:lnTo>
                  <a:lnTo>
                    <a:pt x="480" y="97"/>
                  </a:lnTo>
                  <a:lnTo>
                    <a:pt x="482" y="97"/>
                  </a:lnTo>
                  <a:lnTo>
                    <a:pt x="482" y="99"/>
                  </a:lnTo>
                  <a:lnTo>
                    <a:pt x="483" y="99"/>
                  </a:lnTo>
                  <a:lnTo>
                    <a:pt x="483" y="100"/>
                  </a:lnTo>
                  <a:close/>
                  <a:moveTo>
                    <a:pt x="533" y="95"/>
                  </a:moveTo>
                  <a:lnTo>
                    <a:pt x="532" y="96"/>
                  </a:lnTo>
                  <a:lnTo>
                    <a:pt x="532" y="95"/>
                  </a:lnTo>
                  <a:lnTo>
                    <a:pt x="530" y="95"/>
                  </a:lnTo>
                  <a:lnTo>
                    <a:pt x="529" y="95"/>
                  </a:lnTo>
                  <a:lnTo>
                    <a:pt x="530" y="95"/>
                  </a:lnTo>
                  <a:lnTo>
                    <a:pt x="529" y="95"/>
                  </a:lnTo>
                  <a:lnTo>
                    <a:pt x="530" y="94"/>
                  </a:lnTo>
                  <a:lnTo>
                    <a:pt x="530" y="95"/>
                  </a:lnTo>
                  <a:lnTo>
                    <a:pt x="532" y="94"/>
                  </a:lnTo>
                  <a:lnTo>
                    <a:pt x="533" y="94"/>
                  </a:lnTo>
                  <a:lnTo>
                    <a:pt x="533" y="95"/>
                  </a:lnTo>
                  <a:close/>
                  <a:moveTo>
                    <a:pt x="521" y="95"/>
                  </a:moveTo>
                  <a:lnTo>
                    <a:pt x="520" y="95"/>
                  </a:lnTo>
                  <a:lnTo>
                    <a:pt x="520" y="94"/>
                  </a:lnTo>
                  <a:lnTo>
                    <a:pt x="521" y="94"/>
                  </a:lnTo>
                  <a:lnTo>
                    <a:pt x="521" y="95"/>
                  </a:lnTo>
                  <a:close/>
                  <a:moveTo>
                    <a:pt x="401" y="94"/>
                  </a:moveTo>
                  <a:lnTo>
                    <a:pt x="402" y="94"/>
                  </a:lnTo>
                  <a:lnTo>
                    <a:pt x="402" y="95"/>
                  </a:lnTo>
                  <a:lnTo>
                    <a:pt x="401" y="95"/>
                  </a:lnTo>
                  <a:lnTo>
                    <a:pt x="400" y="95"/>
                  </a:lnTo>
                  <a:lnTo>
                    <a:pt x="399" y="95"/>
                  </a:lnTo>
                  <a:lnTo>
                    <a:pt x="399" y="96"/>
                  </a:lnTo>
                  <a:lnTo>
                    <a:pt x="398" y="96"/>
                  </a:lnTo>
                  <a:lnTo>
                    <a:pt x="398" y="95"/>
                  </a:lnTo>
                  <a:lnTo>
                    <a:pt x="399" y="95"/>
                  </a:lnTo>
                  <a:lnTo>
                    <a:pt x="399" y="94"/>
                  </a:lnTo>
                  <a:lnTo>
                    <a:pt x="400" y="94"/>
                  </a:lnTo>
                  <a:lnTo>
                    <a:pt x="401" y="94"/>
                  </a:lnTo>
                  <a:close/>
                  <a:moveTo>
                    <a:pt x="559" y="93"/>
                  </a:moveTo>
                  <a:lnTo>
                    <a:pt x="562" y="93"/>
                  </a:lnTo>
                  <a:lnTo>
                    <a:pt x="563" y="93"/>
                  </a:lnTo>
                  <a:lnTo>
                    <a:pt x="566" y="94"/>
                  </a:lnTo>
                  <a:lnTo>
                    <a:pt x="567" y="95"/>
                  </a:lnTo>
                  <a:lnTo>
                    <a:pt x="567" y="94"/>
                  </a:lnTo>
                  <a:lnTo>
                    <a:pt x="567" y="95"/>
                  </a:lnTo>
                  <a:lnTo>
                    <a:pt x="568" y="95"/>
                  </a:lnTo>
                  <a:lnTo>
                    <a:pt x="569" y="95"/>
                  </a:lnTo>
                  <a:lnTo>
                    <a:pt x="569" y="96"/>
                  </a:lnTo>
                  <a:lnTo>
                    <a:pt x="570" y="96"/>
                  </a:lnTo>
                  <a:lnTo>
                    <a:pt x="571" y="97"/>
                  </a:lnTo>
                  <a:lnTo>
                    <a:pt x="572" y="97"/>
                  </a:lnTo>
                  <a:lnTo>
                    <a:pt x="572" y="99"/>
                  </a:lnTo>
                  <a:lnTo>
                    <a:pt x="574" y="99"/>
                  </a:lnTo>
                  <a:lnTo>
                    <a:pt x="576" y="99"/>
                  </a:lnTo>
                  <a:lnTo>
                    <a:pt x="577" y="99"/>
                  </a:lnTo>
                  <a:lnTo>
                    <a:pt x="578" y="99"/>
                  </a:lnTo>
                  <a:lnTo>
                    <a:pt x="579" y="99"/>
                  </a:lnTo>
                  <a:lnTo>
                    <a:pt x="578" y="99"/>
                  </a:lnTo>
                  <a:lnTo>
                    <a:pt x="579" y="99"/>
                  </a:lnTo>
                  <a:lnTo>
                    <a:pt x="580" y="99"/>
                  </a:lnTo>
                  <a:lnTo>
                    <a:pt x="581" y="99"/>
                  </a:lnTo>
                  <a:lnTo>
                    <a:pt x="583" y="99"/>
                  </a:lnTo>
                  <a:lnTo>
                    <a:pt x="583" y="100"/>
                  </a:lnTo>
                  <a:lnTo>
                    <a:pt x="584" y="100"/>
                  </a:lnTo>
                  <a:lnTo>
                    <a:pt x="584" y="101"/>
                  </a:lnTo>
                  <a:lnTo>
                    <a:pt x="585" y="101"/>
                  </a:lnTo>
                  <a:lnTo>
                    <a:pt x="584" y="101"/>
                  </a:lnTo>
                  <a:lnTo>
                    <a:pt x="584" y="102"/>
                  </a:lnTo>
                  <a:lnTo>
                    <a:pt x="583" y="102"/>
                  </a:lnTo>
                  <a:lnTo>
                    <a:pt x="584" y="103"/>
                  </a:lnTo>
                  <a:lnTo>
                    <a:pt x="584" y="104"/>
                  </a:lnTo>
                  <a:lnTo>
                    <a:pt x="584" y="105"/>
                  </a:lnTo>
                  <a:lnTo>
                    <a:pt x="585" y="105"/>
                  </a:lnTo>
                  <a:lnTo>
                    <a:pt x="586" y="108"/>
                  </a:lnTo>
                  <a:lnTo>
                    <a:pt x="586" y="109"/>
                  </a:lnTo>
                  <a:lnTo>
                    <a:pt x="586" y="110"/>
                  </a:lnTo>
                  <a:lnTo>
                    <a:pt x="586" y="111"/>
                  </a:lnTo>
                  <a:lnTo>
                    <a:pt x="585" y="111"/>
                  </a:lnTo>
                  <a:lnTo>
                    <a:pt x="585" y="112"/>
                  </a:lnTo>
                  <a:lnTo>
                    <a:pt x="584" y="112"/>
                  </a:lnTo>
                  <a:lnTo>
                    <a:pt x="584" y="113"/>
                  </a:lnTo>
                  <a:lnTo>
                    <a:pt x="585" y="117"/>
                  </a:lnTo>
                  <a:lnTo>
                    <a:pt x="585" y="118"/>
                  </a:lnTo>
                  <a:lnTo>
                    <a:pt x="584" y="118"/>
                  </a:lnTo>
                  <a:lnTo>
                    <a:pt x="584" y="119"/>
                  </a:lnTo>
                  <a:lnTo>
                    <a:pt x="584" y="120"/>
                  </a:lnTo>
                  <a:lnTo>
                    <a:pt x="585" y="120"/>
                  </a:lnTo>
                  <a:lnTo>
                    <a:pt x="585" y="121"/>
                  </a:lnTo>
                  <a:lnTo>
                    <a:pt x="585" y="122"/>
                  </a:lnTo>
                  <a:lnTo>
                    <a:pt x="585" y="124"/>
                  </a:lnTo>
                  <a:lnTo>
                    <a:pt x="586" y="124"/>
                  </a:lnTo>
                  <a:lnTo>
                    <a:pt x="586" y="125"/>
                  </a:lnTo>
                  <a:lnTo>
                    <a:pt x="587" y="125"/>
                  </a:lnTo>
                  <a:lnTo>
                    <a:pt x="587" y="126"/>
                  </a:lnTo>
                  <a:lnTo>
                    <a:pt x="587" y="127"/>
                  </a:lnTo>
                  <a:lnTo>
                    <a:pt x="588" y="127"/>
                  </a:lnTo>
                  <a:lnTo>
                    <a:pt x="588" y="128"/>
                  </a:lnTo>
                  <a:lnTo>
                    <a:pt x="588" y="129"/>
                  </a:lnTo>
                  <a:lnTo>
                    <a:pt x="589" y="130"/>
                  </a:lnTo>
                  <a:lnTo>
                    <a:pt x="591" y="130"/>
                  </a:lnTo>
                  <a:lnTo>
                    <a:pt x="591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89" y="127"/>
                  </a:lnTo>
                  <a:lnTo>
                    <a:pt x="589" y="126"/>
                  </a:lnTo>
                  <a:lnTo>
                    <a:pt x="591" y="125"/>
                  </a:lnTo>
                  <a:lnTo>
                    <a:pt x="592" y="125"/>
                  </a:lnTo>
                  <a:lnTo>
                    <a:pt x="592" y="126"/>
                  </a:lnTo>
                  <a:lnTo>
                    <a:pt x="592" y="130"/>
                  </a:lnTo>
                  <a:lnTo>
                    <a:pt x="593" y="130"/>
                  </a:lnTo>
                  <a:lnTo>
                    <a:pt x="593" y="131"/>
                  </a:lnTo>
                  <a:lnTo>
                    <a:pt x="593" y="133"/>
                  </a:lnTo>
                  <a:lnTo>
                    <a:pt x="594" y="133"/>
                  </a:lnTo>
                  <a:lnTo>
                    <a:pt x="595" y="131"/>
                  </a:lnTo>
                  <a:lnTo>
                    <a:pt x="595" y="133"/>
                  </a:lnTo>
                  <a:lnTo>
                    <a:pt x="595" y="134"/>
                  </a:lnTo>
                  <a:lnTo>
                    <a:pt x="594" y="135"/>
                  </a:lnTo>
                  <a:lnTo>
                    <a:pt x="595" y="135"/>
                  </a:lnTo>
                  <a:lnTo>
                    <a:pt x="595" y="136"/>
                  </a:lnTo>
                  <a:lnTo>
                    <a:pt x="596" y="136"/>
                  </a:lnTo>
                  <a:lnTo>
                    <a:pt x="596" y="137"/>
                  </a:lnTo>
                  <a:lnTo>
                    <a:pt x="596" y="136"/>
                  </a:lnTo>
                  <a:lnTo>
                    <a:pt x="596" y="137"/>
                  </a:lnTo>
                  <a:lnTo>
                    <a:pt x="597" y="137"/>
                  </a:lnTo>
                  <a:lnTo>
                    <a:pt x="599" y="137"/>
                  </a:lnTo>
                  <a:lnTo>
                    <a:pt x="599" y="138"/>
                  </a:lnTo>
                  <a:lnTo>
                    <a:pt x="601" y="138"/>
                  </a:lnTo>
                  <a:lnTo>
                    <a:pt x="602" y="138"/>
                  </a:lnTo>
                  <a:lnTo>
                    <a:pt x="603" y="138"/>
                  </a:lnTo>
                  <a:lnTo>
                    <a:pt x="604" y="138"/>
                  </a:lnTo>
                  <a:lnTo>
                    <a:pt x="605" y="137"/>
                  </a:lnTo>
                  <a:lnTo>
                    <a:pt x="605" y="136"/>
                  </a:lnTo>
                  <a:lnTo>
                    <a:pt x="606" y="136"/>
                  </a:lnTo>
                  <a:lnTo>
                    <a:pt x="606" y="135"/>
                  </a:lnTo>
                  <a:lnTo>
                    <a:pt x="608" y="135"/>
                  </a:lnTo>
                  <a:lnTo>
                    <a:pt x="609" y="135"/>
                  </a:lnTo>
                  <a:lnTo>
                    <a:pt x="609" y="134"/>
                  </a:lnTo>
                  <a:lnTo>
                    <a:pt x="610" y="134"/>
                  </a:lnTo>
                  <a:lnTo>
                    <a:pt x="610" y="133"/>
                  </a:lnTo>
                  <a:lnTo>
                    <a:pt x="611" y="133"/>
                  </a:lnTo>
                  <a:lnTo>
                    <a:pt x="611" y="131"/>
                  </a:lnTo>
                  <a:lnTo>
                    <a:pt x="611" y="130"/>
                  </a:lnTo>
                  <a:lnTo>
                    <a:pt x="612" y="130"/>
                  </a:lnTo>
                  <a:lnTo>
                    <a:pt x="612" y="129"/>
                  </a:lnTo>
                  <a:lnTo>
                    <a:pt x="612" y="128"/>
                  </a:lnTo>
                  <a:lnTo>
                    <a:pt x="613" y="128"/>
                  </a:lnTo>
                  <a:lnTo>
                    <a:pt x="616" y="127"/>
                  </a:lnTo>
                  <a:lnTo>
                    <a:pt x="616" y="126"/>
                  </a:lnTo>
                  <a:lnTo>
                    <a:pt x="617" y="126"/>
                  </a:lnTo>
                  <a:lnTo>
                    <a:pt x="617" y="125"/>
                  </a:lnTo>
                  <a:lnTo>
                    <a:pt x="617" y="124"/>
                  </a:lnTo>
                  <a:lnTo>
                    <a:pt x="618" y="124"/>
                  </a:lnTo>
                  <a:lnTo>
                    <a:pt x="618" y="122"/>
                  </a:lnTo>
                  <a:lnTo>
                    <a:pt x="617" y="122"/>
                  </a:lnTo>
                  <a:lnTo>
                    <a:pt x="618" y="121"/>
                  </a:lnTo>
                  <a:lnTo>
                    <a:pt x="619" y="121"/>
                  </a:lnTo>
                  <a:lnTo>
                    <a:pt x="620" y="120"/>
                  </a:lnTo>
                  <a:lnTo>
                    <a:pt x="620" y="121"/>
                  </a:lnTo>
                  <a:lnTo>
                    <a:pt x="621" y="121"/>
                  </a:lnTo>
                  <a:lnTo>
                    <a:pt x="622" y="121"/>
                  </a:lnTo>
                  <a:lnTo>
                    <a:pt x="623" y="121"/>
                  </a:lnTo>
                  <a:lnTo>
                    <a:pt x="625" y="121"/>
                  </a:lnTo>
                  <a:lnTo>
                    <a:pt x="625" y="120"/>
                  </a:lnTo>
                  <a:lnTo>
                    <a:pt x="626" y="120"/>
                  </a:lnTo>
                  <a:lnTo>
                    <a:pt x="627" y="120"/>
                  </a:lnTo>
                  <a:lnTo>
                    <a:pt x="627" y="119"/>
                  </a:lnTo>
                  <a:lnTo>
                    <a:pt x="629" y="119"/>
                  </a:lnTo>
                  <a:lnTo>
                    <a:pt x="630" y="119"/>
                  </a:lnTo>
                  <a:lnTo>
                    <a:pt x="630" y="118"/>
                  </a:lnTo>
                  <a:lnTo>
                    <a:pt x="630" y="117"/>
                  </a:lnTo>
                  <a:lnTo>
                    <a:pt x="629" y="117"/>
                  </a:lnTo>
                  <a:lnTo>
                    <a:pt x="628" y="116"/>
                  </a:lnTo>
                  <a:lnTo>
                    <a:pt x="629" y="116"/>
                  </a:lnTo>
                  <a:lnTo>
                    <a:pt x="629" y="114"/>
                  </a:lnTo>
                  <a:lnTo>
                    <a:pt x="633" y="113"/>
                  </a:lnTo>
                  <a:lnTo>
                    <a:pt x="634" y="112"/>
                  </a:lnTo>
                  <a:lnTo>
                    <a:pt x="635" y="112"/>
                  </a:lnTo>
                  <a:lnTo>
                    <a:pt x="639" y="110"/>
                  </a:lnTo>
                  <a:lnTo>
                    <a:pt x="641" y="110"/>
                  </a:lnTo>
                  <a:lnTo>
                    <a:pt x="642" y="110"/>
                  </a:lnTo>
                  <a:lnTo>
                    <a:pt x="642" y="111"/>
                  </a:lnTo>
                  <a:lnTo>
                    <a:pt x="643" y="112"/>
                  </a:lnTo>
                  <a:lnTo>
                    <a:pt x="644" y="112"/>
                  </a:lnTo>
                  <a:lnTo>
                    <a:pt x="645" y="112"/>
                  </a:lnTo>
                  <a:lnTo>
                    <a:pt x="647" y="113"/>
                  </a:lnTo>
                  <a:lnTo>
                    <a:pt x="650" y="114"/>
                  </a:lnTo>
                  <a:lnTo>
                    <a:pt x="651" y="114"/>
                  </a:lnTo>
                  <a:lnTo>
                    <a:pt x="652" y="114"/>
                  </a:lnTo>
                  <a:lnTo>
                    <a:pt x="653" y="116"/>
                  </a:lnTo>
                  <a:lnTo>
                    <a:pt x="654" y="117"/>
                  </a:lnTo>
                  <a:lnTo>
                    <a:pt x="655" y="117"/>
                  </a:lnTo>
                  <a:lnTo>
                    <a:pt x="656" y="117"/>
                  </a:lnTo>
                  <a:lnTo>
                    <a:pt x="659" y="118"/>
                  </a:lnTo>
                  <a:lnTo>
                    <a:pt x="661" y="119"/>
                  </a:lnTo>
                  <a:lnTo>
                    <a:pt x="662" y="120"/>
                  </a:lnTo>
                  <a:lnTo>
                    <a:pt x="663" y="120"/>
                  </a:lnTo>
                  <a:lnTo>
                    <a:pt x="664" y="120"/>
                  </a:lnTo>
                  <a:lnTo>
                    <a:pt x="664" y="121"/>
                  </a:lnTo>
                  <a:lnTo>
                    <a:pt x="667" y="122"/>
                  </a:lnTo>
                  <a:lnTo>
                    <a:pt x="669" y="122"/>
                  </a:lnTo>
                  <a:lnTo>
                    <a:pt x="669" y="124"/>
                  </a:lnTo>
                  <a:lnTo>
                    <a:pt x="670" y="124"/>
                  </a:lnTo>
                  <a:lnTo>
                    <a:pt x="672" y="122"/>
                  </a:lnTo>
                  <a:lnTo>
                    <a:pt x="673" y="122"/>
                  </a:lnTo>
                  <a:lnTo>
                    <a:pt x="675" y="122"/>
                  </a:lnTo>
                  <a:lnTo>
                    <a:pt x="675" y="124"/>
                  </a:lnTo>
                  <a:lnTo>
                    <a:pt x="676" y="124"/>
                  </a:lnTo>
                  <a:lnTo>
                    <a:pt x="677" y="125"/>
                  </a:lnTo>
                  <a:lnTo>
                    <a:pt x="678" y="125"/>
                  </a:lnTo>
                  <a:lnTo>
                    <a:pt x="678" y="124"/>
                  </a:lnTo>
                  <a:lnTo>
                    <a:pt x="677" y="124"/>
                  </a:lnTo>
                  <a:lnTo>
                    <a:pt x="678" y="124"/>
                  </a:lnTo>
                  <a:lnTo>
                    <a:pt x="679" y="125"/>
                  </a:lnTo>
                  <a:lnTo>
                    <a:pt x="681" y="125"/>
                  </a:lnTo>
                  <a:lnTo>
                    <a:pt x="682" y="125"/>
                  </a:lnTo>
                  <a:lnTo>
                    <a:pt x="682" y="126"/>
                  </a:lnTo>
                  <a:lnTo>
                    <a:pt x="682" y="127"/>
                  </a:lnTo>
                  <a:lnTo>
                    <a:pt x="684" y="127"/>
                  </a:lnTo>
                  <a:lnTo>
                    <a:pt x="686" y="127"/>
                  </a:lnTo>
                  <a:lnTo>
                    <a:pt x="686" y="129"/>
                  </a:lnTo>
                  <a:lnTo>
                    <a:pt x="686" y="133"/>
                  </a:lnTo>
                  <a:lnTo>
                    <a:pt x="686" y="136"/>
                  </a:lnTo>
                  <a:lnTo>
                    <a:pt x="686" y="142"/>
                  </a:lnTo>
                  <a:lnTo>
                    <a:pt x="686" y="145"/>
                  </a:lnTo>
                  <a:lnTo>
                    <a:pt x="686" y="147"/>
                  </a:lnTo>
                  <a:lnTo>
                    <a:pt x="686" y="150"/>
                  </a:lnTo>
                  <a:lnTo>
                    <a:pt x="686" y="156"/>
                  </a:lnTo>
                  <a:lnTo>
                    <a:pt x="686" y="159"/>
                  </a:lnTo>
                  <a:lnTo>
                    <a:pt x="686" y="162"/>
                  </a:lnTo>
                  <a:lnTo>
                    <a:pt x="686" y="166"/>
                  </a:lnTo>
                  <a:lnTo>
                    <a:pt x="686" y="168"/>
                  </a:lnTo>
                  <a:lnTo>
                    <a:pt x="686" y="172"/>
                  </a:lnTo>
                  <a:lnTo>
                    <a:pt x="686" y="175"/>
                  </a:lnTo>
                  <a:lnTo>
                    <a:pt x="686" y="178"/>
                  </a:lnTo>
                  <a:lnTo>
                    <a:pt x="686" y="181"/>
                  </a:lnTo>
                  <a:lnTo>
                    <a:pt x="686" y="183"/>
                  </a:lnTo>
                  <a:lnTo>
                    <a:pt x="686" y="184"/>
                  </a:lnTo>
                  <a:lnTo>
                    <a:pt x="686" y="185"/>
                  </a:lnTo>
                  <a:lnTo>
                    <a:pt x="686" y="186"/>
                  </a:lnTo>
                  <a:lnTo>
                    <a:pt x="685" y="186"/>
                  </a:lnTo>
                  <a:lnTo>
                    <a:pt x="685" y="187"/>
                  </a:lnTo>
                  <a:lnTo>
                    <a:pt x="685" y="188"/>
                  </a:lnTo>
                  <a:lnTo>
                    <a:pt x="685" y="189"/>
                  </a:lnTo>
                  <a:lnTo>
                    <a:pt x="686" y="191"/>
                  </a:lnTo>
                  <a:lnTo>
                    <a:pt x="686" y="193"/>
                  </a:lnTo>
                  <a:lnTo>
                    <a:pt x="686" y="195"/>
                  </a:lnTo>
                  <a:lnTo>
                    <a:pt x="686" y="197"/>
                  </a:lnTo>
                  <a:lnTo>
                    <a:pt x="686" y="202"/>
                  </a:lnTo>
                  <a:lnTo>
                    <a:pt x="686" y="204"/>
                  </a:lnTo>
                  <a:lnTo>
                    <a:pt x="686" y="208"/>
                  </a:lnTo>
                  <a:lnTo>
                    <a:pt x="686" y="210"/>
                  </a:lnTo>
                  <a:lnTo>
                    <a:pt x="686" y="214"/>
                  </a:lnTo>
                  <a:lnTo>
                    <a:pt x="686" y="217"/>
                  </a:lnTo>
                  <a:lnTo>
                    <a:pt x="686" y="220"/>
                  </a:lnTo>
                  <a:lnTo>
                    <a:pt x="686" y="222"/>
                  </a:lnTo>
                  <a:lnTo>
                    <a:pt x="686" y="225"/>
                  </a:lnTo>
                  <a:lnTo>
                    <a:pt x="686" y="223"/>
                  </a:lnTo>
                  <a:lnTo>
                    <a:pt x="685" y="223"/>
                  </a:lnTo>
                  <a:lnTo>
                    <a:pt x="681" y="220"/>
                  </a:lnTo>
                  <a:lnTo>
                    <a:pt x="679" y="218"/>
                  </a:lnTo>
                  <a:lnTo>
                    <a:pt x="679" y="217"/>
                  </a:lnTo>
                  <a:lnTo>
                    <a:pt x="678" y="217"/>
                  </a:lnTo>
                  <a:lnTo>
                    <a:pt x="678" y="216"/>
                  </a:lnTo>
                  <a:lnTo>
                    <a:pt x="677" y="216"/>
                  </a:lnTo>
                  <a:lnTo>
                    <a:pt x="677" y="214"/>
                  </a:lnTo>
                  <a:lnTo>
                    <a:pt x="676" y="214"/>
                  </a:lnTo>
                  <a:lnTo>
                    <a:pt x="676" y="213"/>
                  </a:lnTo>
                  <a:lnTo>
                    <a:pt x="672" y="211"/>
                  </a:lnTo>
                  <a:lnTo>
                    <a:pt x="671" y="211"/>
                  </a:lnTo>
                  <a:lnTo>
                    <a:pt x="671" y="210"/>
                  </a:lnTo>
                  <a:lnTo>
                    <a:pt x="672" y="209"/>
                  </a:lnTo>
                  <a:lnTo>
                    <a:pt x="672" y="208"/>
                  </a:lnTo>
                  <a:lnTo>
                    <a:pt x="672" y="206"/>
                  </a:lnTo>
                  <a:lnTo>
                    <a:pt x="673" y="206"/>
                  </a:lnTo>
                  <a:lnTo>
                    <a:pt x="675" y="206"/>
                  </a:lnTo>
                  <a:lnTo>
                    <a:pt x="673" y="206"/>
                  </a:lnTo>
                  <a:lnTo>
                    <a:pt x="672" y="206"/>
                  </a:lnTo>
                  <a:lnTo>
                    <a:pt x="672" y="208"/>
                  </a:lnTo>
                  <a:lnTo>
                    <a:pt x="672" y="209"/>
                  </a:lnTo>
                  <a:lnTo>
                    <a:pt x="671" y="209"/>
                  </a:lnTo>
                  <a:lnTo>
                    <a:pt x="671" y="210"/>
                  </a:lnTo>
                  <a:lnTo>
                    <a:pt x="669" y="210"/>
                  </a:lnTo>
                  <a:lnTo>
                    <a:pt x="667" y="210"/>
                  </a:lnTo>
                  <a:lnTo>
                    <a:pt x="665" y="210"/>
                  </a:lnTo>
                  <a:lnTo>
                    <a:pt x="664" y="210"/>
                  </a:lnTo>
                  <a:lnTo>
                    <a:pt x="663" y="211"/>
                  </a:lnTo>
                  <a:lnTo>
                    <a:pt x="662" y="211"/>
                  </a:lnTo>
                  <a:lnTo>
                    <a:pt x="661" y="210"/>
                  </a:lnTo>
                  <a:lnTo>
                    <a:pt x="661" y="209"/>
                  </a:lnTo>
                  <a:lnTo>
                    <a:pt x="661" y="208"/>
                  </a:lnTo>
                  <a:lnTo>
                    <a:pt x="660" y="208"/>
                  </a:lnTo>
                  <a:lnTo>
                    <a:pt x="661" y="208"/>
                  </a:lnTo>
                  <a:lnTo>
                    <a:pt x="661" y="206"/>
                  </a:lnTo>
                  <a:lnTo>
                    <a:pt x="660" y="206"/>
                  </a:lnTo>
                  <a:lnTo>
                    <a:pt x="660" y="208"/>
                  </a:lnTo>
                  <a:lnTo>
                    <a:pt x="660" y="209"/>
                  </a:lnTo>
                  <a:lnTo>
                    <a:pt x="659" y="210"/>
                  </a:lnTo>
                  <a:lnTo>
                    <a:pt x="656" y="211"/>
                  </a:lnTo>
                  <a:lnTo>
                    <a:pt x="656" y="212"/>
                  </a:lnTo>
                  <a:lnTo>
                    <a:pt x="655" y="212"/>
                  </a:lnTo>
                  <a:lnTo>
                    <a:pt x="655" y="211"/>
                  </a:lnTo>
                  <a:lnTo>
                    <a:pt x="654" y="210"/>
                  </a:lnTo>
                  <a:lnTo>
                    <a:pt x="655" y="209"/>
                  </a:lnTo>
                  <a:lnTo>
                    <a:pt x="655" y="208"/>
                  </a:lnTo>
                  <a:lnTo>
                    <a:pt x="655" y="206"/>
                  </a:lnTo>
                  <a:lnTo>
                    <a:pt x="656" y="206"/>
                  </a:lnTo>
                  <a:lnTo>
                    <a:pt x="656" y="205"/>
                  </a:lnTo>
                  <a:lnTo>
                    <a:pt x="658" y="204"/>
                  </a:lnTo>
                  <a:lnTo>
                    <a:pt x="658" y="203"/>
                  </a:lnTo>
                  <a:lnTo>
                    <a:pt x="658" y="202"/>
                  </a:lnTo>
                  <a:lnTo>
                    <a:pt x="659" y="202"/>
                  </a:lnTo>
                  <a:lnTo>
                    <a:pt x="659" y="201"/>
                  </a:lnTo>
                  <a:lnTo>
                    <a:pt x="658" y="201"/>
                  </a:lnTo>
                  <a:lnTo>
                    <a:pt x="656" y="201"/>
                  </a:lnTo>
                  <a:lnTo>
                    <a:pt x="656" y="200"/>
                  </a:lnTo>
                  <a:lnTo>
                    <a:pt x="655" y="198"/>
                  </a:lnTo>
                  <a:lnTo>
                    <a:pt x="655" y="197"/>
                  </a:lnTo>
                  <a:lnTo>
                    <a:pt x="654" y="197"/>
                  </a:lnTo>
                  <a:lnTo>
                    <a:pt x="653" y="196"/>
                  </a:lnTo>
                  <a:lnTo>
                    <a:pt x="652" y="196"/>
                  </a:lnTo>
                  <a:lnTo>
                    <a:pt x="652" y="195"/>
                  </a:lnTo>
                  <a:lnTo>
                    <a:pt x="655" y="195"/>
                  </a:lnTo>
                  <a:lnTo>
                    <a:pt x="656" y="196"/>
                  </a:lnTo>
                  <a:lnTo>
                    <a:pt x="660" y="196"/>
                  </a:lnTo>
                  <a:lnTo>
                    <a:pt x="660" y="195"/>
                  </a:lnTo>
                  <a:lnTo>
                    <a:pt x="661" y="195"/>
                  </a:lnTo>
                  <a:lnTo>
                    <a:pt x="660" y="195"/>
                  </a:lnTo>
                  <a:lnTo>
                    <a:pt x="659" y="196"/>
                  </a:lnTo>
                  <a:lnTo>
                    <a:pt x="658" y="196"/>
                  </a:lnTo>
                  <a:lnTo>
                    <a:pt x="658" y="195"/>
                  </a:lnTo>
                  <a:lnTo>
                    <a:pt x="656" y="195"/>
                  </a:lnTo>
                  <a:lnTo>
                    <a:pt x="655" y="195"/>
                  </a:lnTo>
                  <a:lnTo>
                    <a:pt x="654" y="195"/>
                  </a:lnTo>
                  <a:lnTo>
                    <a:pt x="653" y="194"/>
                  </a:lnTo>
                  <a:lnTo>
                    <a:pt x="652" y="193"/>
                  </a:lnTo>
                  <a:lnTo>
                    <a:pt x="651" y="192"/>
                  </a:lnTo>
                  <a:lnTo>
                    <a:pt x="651" y="191"/>
                  </a:lnTo>
                  <a:lnTo>
                    <a:pt x="652" y="191"/>
                  </a:lnTo>
                  <a:lnTo>
                    <a:pt x="653" y="191"/>
                  </a:lnTo>
                  <a:lnTo>
                    <a:pt x="654" y="191"/>
                  </a:lnTo>
                  <a:lnTo>
                    <a:pt x="655" y="191"/>
                  </a:lnTo>
                  <a:lnTo>
                    <a:pt x="656" y="191"/>
                  </a:lnTo>
                  <a:lnTo>
                    <a:pt x="658" y="192"/>
                  </a:lnTo>
                  <a:lnTo>
                    <a:pt x="659" y="192"/>
                  </a:lnTo>
                  <a:lnTo>
                    <a:pt x="660" y="192"/>
                  </a:lnTo>
                  <a:lnTo>
                    <a:pt x="659" y="192"/>
                  </a:lnTo>
                  <a:lnTo>
                    <a:pt x="658" y="192"/>
                  </a:lnTo>
                  <a:lnTo>
                    <a:pt x="656" y="191"/>
                  </a:lnTo>
                  <a:lnTo>
                    <a:pt x="655" y="189"/>
                  </a:lnTo>
                  <a:lnTo>
                    <a:pt x="654" y="189"/>
                  </a:lnTo>
                  <a:lnTo>
                    <a:pt x="653" y="189"/>
                  </a:lnTo>
                  <a:lnTo>
                    <a:pt x="653" y="188"/>
                  </a:lnTo>
                  <a:lnTo>
                    <a:pt x="652" y="188"/>
                  </a:lnTo>
                  <a:lnTo>
                    <a:pt x="652" y="187"/>
                  </a:lnTo>
                  <a:lnTo>
                    <a:pt x="653" y="187"/>
                  </a:lnTo>
                  <a:lnTo>
                    <a:pt x="654" y="188"/>
                  </a:lnTo>
                  <a:lnTo>
                    <a:pt x="653" y="187"/>
                  </a:lnTo>
                  <a:lnTo>
                    <a:pt x="652" y="187"/>
                  </a:lnTo>
                  <a:lnTo>
                    <a:pt x="652" y="186"/>
                  </a:lnTo>
                  <a:lnTo>
                    <a:pt x="651" y="186"/>
                  </a:lnTo>
                  <a:lnTo>
                    <a:pt x="648" y="184"/>
                  </a:lnTo>
                  <a:lnTo>
                    <a:pt x="648" y="183"/>
                  </a:lnTo>
                  <a:lnTo>
                    <a:pt x="648" y="181"/>
                  </a:lnTo>
                  <a:lnTo>
                    <a:pt x="647" y="181"/>
                  </a:lnTo>
                  <a:lnTo>
                    <a:pt x="647" y="180"/>
                  </a:lnTo>
                  <a:lnTo>
                    <a:pt x="647" y="179"/>
                  </a:lnTo>
                  <a:lnTo>
                    <a:pt x="647" y="178"/>
                  </a:lnTo>
                  <a:lnTo>
                    <a:pt x="646" y="177"/>
                  </a:lnTo>
                  <a:lnTo>
                    <a:pt x="646" y="176"/>
                  </a:lnTo>
                  <a:lnTo>
                    <a:pt x="647" y="176"/>
                  </a:lnTo>
                  <a:lnTo>
                    <a:pt x="648" y="175"/>
                  </a:lnTo>
                  <a:lnTo>
                    <a:pt x="647" y="175"/>
                  </a:lnTo>
                  <a:lnTo>
                    <a:pt x="647" y="176"/>
                  </a:lnTo>
                  <a:lnTo>
                    <a:pt x="645" y="175"/>
                  </a:lnTo>
                  <a:lnTo>
                    <a:pt x="644" y="175"/>
                  </a:lnTo>
                  <a:lnTo>
                    <a:pt x="646" y="174"/>
                  </a:lnTo>
                  <a:lnTo>
                    <a:pt x="647" y="172"/>
                  </a:lnTo>
                  <a:lnTo>
                    <a:pt x="646" y="172"/>
                  </a:lnTo>
                  <a:lnTo>
                    <a:pt x="645" y="172"/>
                  </a:lnTo>
                  <a:lnTo>
                    <a:pt x="645" y="174"/>
                  </a:lnTo>
                  <a:lnTo>
                    <a:pt x="644" y="174"/>
                  </a:lnTo>
                  <a:lnTo>
                    <a:pt x="643" y="174"/>
                  </a:lnTo>
                  <a:lnTo>
                    <a:pt x="643" y="172"/>
                  </a:lnTo>
                  <a:lnTo>
                    <a:pt x="643" y="171"/>
                  </a:lnTo>
                  <a:lnTo>
                    <a:pt x="644" y="171"/>
                  </a:lnTo>
                  <a:lnTo>
                    <a:pt x="644" y="170"/>
                  </a:lnTo>
                  <a:lnTo>
                    <a:pt x="643" y="170"/>
                  </a:lnTo>
                  <a:lnTo>
                    <a:pt x="643" y="169"/>
                  </a:lnTo>
                  <a:lnTo>
                    <a:pt x="643" y="170"/>
                  </a:lnTo>
                  <a:lnTo>
                    <a:pt x="642" y="170"/>
                  </a:lnTo>
                  <a:lnTo>
                    <a:pt x="642" y="169"/>
                  </a:lnTo>
                  <a:lnTo>
                    <a:pt x="641" y="168"/>
                  </a:lnTo>
                  <a:lnTo>
                    <a:pt x="639" y="168"/>
                  </a:lnTo>
                  <a:lnTo>
                    <a:pt x="638" y="168"/>
                  </a:lnTo>
                  <a:lnTo>
                    <a:pt x="638" y="167"/>
                  </a:lnTo>
                  <a:lnTo>
                    <a:pt x="639" y="167"/>
                  </a:lnTo>
                  <a:lnTo>
                    <a:pt x="638" y="167"/>
                  </a:lnTo>
                  <a:lnTo>
                    <a:pt x="637" y="166"/>
                  </a:lnTo>
                  <a:lnTo>
                    <a:pt x="636" y="166"/>
                  </a:lnTo>
                  <a:lnTo>
                    <a:pt x="636" y="164"/>
                  </a:lnTo>
                  <a:lnTo>
                    <a:pt x="635" y="164"/>
                  </a:lnTo>
                  <a:lnTo>
                    <a:pt x="634" y="164"/>
                  </a:lnTo>
                  <a:lnTo>
                    <a:pt x="633" y="164"/>
                  </a:lnTo>
                  <a:lnTo>
                    <a:pt x="633" y="163"/>
                  </a:lnTo>
                  <a:lnTo>
                    <a:pt x="631" y="162"/>
                  </a:lnTo>
                  <a:lnTo>
                    <a:pt x="631" y="163"/>
                  </a:lnTo>
                  <a:lnTo>
                    <a:pt x="631" y="162"/>
                  </a:lnTo>
                  <a:lnTo>
                    <a:pt x="630" y="162"/>
                  </a:lnTo>
                  <a:lnTo>
                    <a:pt x="630" y="163"/>
                  </a:lnTo>
                  <a:lnTo>
                    <a:pt x="629" y="162"/>
                  </a:lnTo>
                  <a:lnTo>
                    <a:pt x="628" y="162"/>
                  </a:lnTo>
                  <a:lnTo>
                    <a:pt x="628" y="161"/>
                  </a:lnTo>
                  <a:lnTo>
                    <a:pt x="628" y="162"/>
                  </a:lnTo>
                  <a:lnTo>
                    <a:pt x="627" y="162"/>
                  </a:lnTo>
                  <a:lnTo>
                    <a:pt x="627" y="161"/>
                  </a:lnTo>
                  <a:lnTo>
                    <a:pt x="626" y="161"/>
                  </a:lnTo>
                  <a:lnTo>
                    <a:pt x="627" y="161"/>
                  </a:lnTo>
                  <a:lnTo>
                    <a:pt x="626" y="161"/>
                  </a:lnTo>
                  <a:lnTo>
                    <a:pt x="625" y="161"/>
                  </a:lnTo>
                  <a:lnTo>
                    <a:pt x="623" y="161"/>
                  </a:lnTo>
                  <a:lnTo>
                    <a:pt x="622" y="160"/>
                  </a:lnTo>
                  <a:lnTo>
                    <a:pt x="621" y="160"/>
                  </a:lnTo>
                  <a:lnTo>
                    <a:pt x="620" y="159"/>
                  </a:lnTo>
                  <a:lnTo>
                    <a:pt x="619" y="159"/>
                  </a:lnTo>
                  <a:lnTo>
                    <a:pt x="618" y="159"/>
                  </a:lnTo>
                  <a:lnTo>
                    <a:pt x="618" y="158"/>
                  </a:lnTo>
                  <a:lnTo>
                    <a:pt x="617" y="158"/>
                  </a:lnTo>
                  <a:lnTo>
                    <a:pt x="614" y="158"/>
                  </a:lnTo>
                  <a:lnTo>
                    <a:pt x="614" y="156"/>
                  </a:lnTo>
                  <a:lnTo>
                    <a:pt x="613" y="156"/>
                  </a:lnTo>
                  <a:lnTo>
                    <a:pt x="612" y="156"/>
                  </a:lnTo>
                  <a:lnTo>
                    <a:pt x="612" y="155"/>
                  </a:lnTo>
                  <a:lnTo>
                    <a:pt x="611" y="155"/>
                  </a:lnTo>
                  <a:lnTo>
                    <a:pt x="610" y="155"/>
                  </a:lnTo>
                  <a:lnTo>
                    <a:pt x="609" y="155"/>
                  </a:lnTo>
                  <a:lnTo>
                    <a:pt x="608" y="155"/>
                  </a:lnTo>
                  <a:lnTo>
                    <a:pt x="606" y="155"/>
                  </a:lnTo>
                  <a:lnTo>
                    <a:pt x="606" y="154"/>
                  </a:lnTo>
                  <a:lnTo>
                    <a:pt x="604" y="154"/>
                  </a:lnTo>
                  <a:lnTo>
                    <a:pt x="603" y="154"/>
                  </a:lnTo>
                  <a:lnTo>
                    <a:pt x="602" y="154"/>
                  </a:lnTo>
                  <a:lnTo>
                    <a:pt x="601" y="154"/>
                  </a:lnTo>
                  <a:lnTo>
                    <a:pt x="600" y="154"/>
                  </a:lnTo>
                  <a:lnTo>
                    <a:pt x="596" y="152"/>
                  </a:lnTo>
                  <a:lnTo>
                    <a:pt x="595" y="152"/>
                  </a:lnTo>
                  <a:lnTo>
                    <a:pt x="595" y="151"/>
                  </a:lnTo>
                  <a:lnTo>
                    <a:pt x="595" y="152"/>
                  </a:lnTo>
                  <a:lnTo>
                    <a:pt x="594" y="152"/>
                  </a:lnTo>
                  <a:lnTo>
                    <a:pt x="594" y="151"/>
                  </a:lnTo>
                  <a:lnTo>
                    <a:pt x="593" y="151"/>
                  </a:lnTo>
                  <a:lnTo>
                    <a:pt x="593" y="150"/>
                  </a:lnTo>
                  <a:lnTo>
                    <a:pt x="592" y="150"/>
                  </a:lnTo>
                  <a:lnTo>
                    <a:pt x="592" y="149"/>
                  </a:lnTo>
                  <a:lnTo>
                    <a:pt x="593" y="149"/>
                  </a:lnTo>
                  <a:lnTo>
                    <a:pt x="593" y="147"/>
                  </a:lnTo>
                  <a:lnTo>
                    <a:pt x="593" y="146"/>
                  </a:lnTo>
                  <a:lnTo>
                    <a:pt x="594" y="146"/>
                  </a:lnTo>
                  <a:lnTo>
                    <a:pt x="595" y="147"/>
                  </a:lnTo>
                  <a:lnTo>
                    <a:pt x="596" y="147"/>
                  </a:lnTo>
                  <a:lnTo>
                    <a:pt x="596" y="146"/>
                  </a:lnTo>
                  <a:lnTo>
                    <a:pt x="596" y="147"/>
                  </a:lnTo>
                  <a:lnTo>
                    <a:pt x="596" y="146"/>
                  </a:lnTo>
                  <a:lnTo>
                    <a:pt x="595" y="146"/>
                  </a:lnTo>
                  <a:lnTo>
                    <a:pt x="594" y="146"/>
                  </a:lnTo>
                  <a:lnTo>
                    <a:pt x="593" y="146"/>
                  </a:lnTo>
                  <a:lnTo>
                    <a:pt x="592" y="146"/>
                  </a:lnTo>
                  <a:lnTo>
                    <a:pt x="592" y="147"/>
                  </a:lnTo>
                  <a:lnTo>
                    <a:pt x="591" y="147"/>
                  </a:lnTo>
                  <a:lnTo>
                    <a:pt x="591" y="149"/>
                  </a:lnTo>
                  <a:lnTo>
                    <a:pt x="589" y="147"/>
                  </a:lnTo>
                  <a:lnTo>
                    <a:pt x="589" y="146"/>
                  </a:lnTo>
                  <a:lnTo>
                    <a:pt x="588" y="146"/>
                  </a:lnTo>
                  <a:lnTo>
                    <a:pt x="587" y="145"/>
                  </a:lnTo>
                  <a:lnTo>
                    <a:pt x="587" y="146"/>
                  </a:lnTo>
                  <a:lnTo>
                    <a:pt x="587" y="147"/>
                  </a:lnTo>
                  <a:lnTo>
                    <a:pt x="586" y="147"/>
                  </a:lnTo>
                  <a:lnTo>
                    <a:pt x="585" y="147"/>
                  </a:lnTo>
                  <a:lnTo>
                    <a:pt x="585" y="146"/>
                  </a:lnTo>
                  <a:lnTo>
                    <a:pt x="584" y="146"/>
                  </a:lnTo>
                  <a:lnTo>
                    <a:pt x="585" y="146"/>
                  </a:lnTo>
                  <a:lnTo>
                    <a:pt x="585" y="145"/>
                  </a:lnTo>
                  <a:lnTo>
                    <a:pt x="585" y="144"/>
                  </a:lnTo>
                  <a:lnTo>
                    <a:pt x="584" y="144"/>
                  </a:lnTo>
                  <a:lnTo>
                    <a:pt x="584" y="145"/>
                  </a:lnTo>
                  <a:lnTo>
                    <a:pt x="583" y="145"/>
                  </a:lnTo>
                  <a:lnTo>
                    <a:pt x="583" y="144"/>
                  </a:lnTo>
                  <a:lnTo>
                    <a:pt x="583" y="145"/>
                  </a:lnTo>
                  <a:lnTo>
                    <a:pt x="581" y="145"/>
                  </a:lnTo>
                  <a:lnTo>
                    <a:pt x="581" y="144"/>
                  </a:lnTo>
                  <a:lnTo>
                    <a:pt x="580" y="143"/>
                  </a:lnTo>
                  <a:lnTo>
                    <a:pt x="580" y="142"/>
                  </a:lnTo>
                  <a:lnTo>
                    <a:pt x="579" y="142"/>
                  </a:lnTo>
                  <a:lnTo>
                    <a:pt x="579" y="143"/>
                  </a:lnTo>
                  <a:lnTo>
                    <a:pt x="579" y="144"/>
                  </a:lnTo>
                  <a:lnTo>
                    <a:pt x="579" y="143"/>
                  </a:lnTo>
                  <a:lnTo>
                    <a:pt x="578" y="143"/>
                  </a:lnTo>
                  <a:lnTo>
                    <a:pt x="578" y="142"/>
                  </a:lnTo>
                  <a:lnTo>
                    <a:pt x="578" y="141"/>
                  </a:lnTo>
                  <a:lnTo>
                    <a:pt x="577" y="141"/>
                  </a:lnTo>
                  <a:lnTo>
                    <a:pt x="577" y="139"/>
                  </a:lnTo>
                  <a:lnTo>
                    <a:pt x="578" y="139"/>
                  </a:lnTo>
                  <a:lnTo>
                    <a:pt x="578" y="138"/>
                  </a:lnTo>
                  <a:lnTo>
                    <a:pt x="578" y="137"/>
                  </a:lnTo>
                  <a:lnTo>
                    <a:pt x="578" y="136"/>
                  </a:lnTo>
                  <a:lnTo>
                    <a:pt x="578" y="135"/>
                  </a:lnTo>
                  <a:lnTo>
                    <a:pt x="579" y="135"/>
                  </a:lnTo>
                  <a:lnTo>
                    <a:pt x="580" y="134"/>
                  </a:lnTo>
                  <a:lnTo>
                    <a:pt x="581" y="135"/>
                  </a:lnTo>
                  <a:lnTo>
                    <a:pt x="581" y="134"/>
                  </a:lnTo>
                  <a:lnTo>
                    <a:pt x="580" y="134"/>
                  </a:lnTo>
                  <a:lnTo>
                    <a:pt x="580" y="133"/>
                  </a:lnTo>
                  <a:lnTo>
                    <a:pt x="580" y="131"/>
                  </a:lnTo>
                  <a:lnTo>
                    <a:pt x="579" y="131"/>
                  </a:lnTo>
                  <a:lnTo>
                    <a:pt x="579" y="133"/>
                  </a:lnTo>
                  <a:lnTo>
                    <a:pt x="578" y="134"/>
                  </a:lnTo>
                  <a:lnTo>
                    <a:pt x="577" y="135"/>
                  </a:lnTo>
                  <a:lnTo>
                    <a:pt x="577" y="138"/>
                  </a:lnTo>
                  <a:lnTo>
                    <a:pt x="577" y="139"/>
                  </a:lnTo>
                  <a:lnTo>
                    <a:pt x="576" y="139"/>
                  </a:lnTo>
                  <a:lnTo>
                    <a:pt x="575" y="138"/>
                  </a:lnTo>
                  <a:lnTo>
                    <a:pt x="575" y="139"/>
                  </a:lnTo>
                  <a:lnTo>
                    <a:pt x="576" y="139"/>
                  </a:lnTo>
                  <a:lnTo>
                    <a:pt x="576" y="141"/>
                  </a:lnTo>
                  <a:lnTo>
                    <a:pt x="576" y="142"/>
                  </a:lnTo>
                  <a:lnTo>
                    <a:pt x="575" y="142"/>
                  </a:lnTo>
                  <a:lnTo>
                    <a:pt x="574" y="144"/>
                  </a:lnTo>
                  <a:lnTo>
                    <a:pt x="574" y="145"/>
                  </a:lnTo>
                  <a:lnTo>
                    <a:pt x="575" y="145"/>
                  </a:lnTo>
                  <a:lnTo>
                    <a:pt x="574" y="145"/>
                  </a:lnTo>
                  <a:lnTo>
                    <a:pt x="574" y="146"/>
                  </a:lnTo>
                  <a:lnTo>
                    <a:pt x="571" y="149"/>
                  </a:lnTo>
                  <a:lnTo>
                    <a:pt x="570" y="149"/>
                  </a:lnTo>
                  <a:lnTo>
                    <a:pt x="569" y="149"/>
                  </a:lnTo>
                  <a:lnTo>
                    <a:pt x="568" y="149"/>
                  </a:lnTo>
                  <a:lnTo>
                    <a:pt x="568" y="150"/>
                  </a:lnTo>
                  <a:lnTo>
                    <a:pt x="567" y="150"/>
                  </a:lnTo>
                  <a:lnTo>
                    <a:pt x="566" y="149"/>
                  </a:lnTo>
                  <a:lnTo>
                    <a:pt x="566" y="147"/>
                  </a:lnTo>
                  <a:lnTo>
                    <a:pt x="564" y="147"/>
                  </a:lnTo>
                  <a:lnTo>
                    <a:pt x="564" y="146"/>
                  </a:lnTo>
                  <a:lnTo>
                    <a:pt x="564" y="145"/>
                  </a:lnTo>
                  <a:lnTo>
                    <a:pt x="564" y="144"/>
                  </a:lnTo>
                  <a:lnTo>
                    <a:pt x="563" y="143"/>
                  </a:lnTo>
                  <a:lnTo>
                    <a:pt x="563" y="142"/>
                  </a:lnTo>
                  <a:lnTo>
                    <a:pt x="564" y="142"/>
                  </a:lnTo>
                  <a:lnTo>
                    <a:pt x="564" y="143"/>
                  </a:lnTo>
                  <a:lnTo>
                    <a:pt x="566" y="142"/>
                  </a:lnTo>
                  <a:lnTo>
                    <a:pt x="566" y="141"/>
                  </a:lnTo>
                  <a:lnTo>
                    <a:pt x="567" y="141"/>
                  </a:lnTo>
                  <a:lnTo>
                    <a:pt x="566" y="141"/>
                  </a:lnTo>
                  <a:lnTo>
                    <a:pt x="566" y="139"/>
                  </a:lnTo>
                  <a:lnTo>
                    <a:pt x="564" y="139"/>
                  </a:lnTo>
                  <a:lnTo>
                    <a:pt x="564" y="138"/>
                  </a:lnTo>
                  <a:lnTo>
                    <a:pt x="564" y="137"/>
                  </a:lnTo>
                  <a:lnTo>
                    <a:pt x="563" y="137"/>
                  </a:lnTo>
                  <a:lnTo>
                    <a:pt x="562" y="137"/>
                  </a:lnTo>
                  <a:lnTo>
                    <a:pt x="562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1" y="135"/>
                  </a:lnTo>
                  <a:lnTo>
                    <a:pt x="561" y="134"/>
                  </a:lnTo>
                  <a:lnTo>
                    <a:pt x="560" y="134"/>
                  </a:lnTo>
                  <a:lnTo>
                    <a:pt x="558" y="133"/>
                  </a:lnTo>
                  <a:lnTo>
                    <a:pt x="558" y="131"/>
                  </a:lnTo>
                  <a:lnTo>
                    <a:pt x="557" y="131"/>
                  </a:lnTo>
                  <a:lnTo>
                    <a:pt x="555" y="131"/>
                  </a:lnTo>
                  <a:lnTo>
                    <a:pt x="554" y="131"/>
                  </a:lnTo>
                  <a:lnTo>
                    <a:pt x="553" y="131"/>
                  </a:lnTo>
                  <a:lnTo>
                    <a:pt x="552" y="131"/>
                  </a:lnTo>
                  <a:lnTo>
                    <a:pt x="553" y="130"/>
                  </a:lnTo>
                  <a:lnTo>
                    <a:pt x="552" y="130"/>
                  </a:lnTo>
                  <a:lnTo>
                    <a:pt x="553" y="130"/>
                  </a:lnTo>
                  <a:lnTo>
                    <a:pt x="553" y="129"/>
                  </a:lnTo>
                  <a:lnTo>
                    <a:pt x="552" y="129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4" y="128"/>
                  </a:lnTo>
                  <a:lnTo>
                    <a:pt x="555" y="128"/>
                  </a:lnTo>
                  <a:lnTo>
                    <a:pt x="554" y="128"/>
                  </a:lnTo>
                  <a:lnTo>
                    <a:pt x="555" y="128"/>
                  </a:lnTo>
                  <a:lnTo>
                    <a:pt x="557" y="128"/>
                  </a:lnTo>
                  <a:lnTo>
                    <a:pt x="558" y="128"/>
                  </a:lnTo>
                  <a:lnTo>
                    <a:pt x="559" y="128"/>
                  </a:lnTo>
                  <a:lnTo>
                    <a:pt x="559" y="129"/>
                  </a:lnTo>
                  <a:lnTo>
                    <a:pt x="559" y="128"/>
                  </a:lnTo>
                  <a:lnTo>
                    <a:pt x="560" y="128"/>
                  </a:lnTo>
                  <a:lnTo>
                    <a:pt x="561" y="128"/>
                  </a:lnTo>
                  <a:lnTo>
                    <a:pt x="562" y="129"/>
                  </a:lnTo>
                  <a:lnTo>
                    <a:pt x="563" y="130"/>
                  </a:lnTo>
                  <a:lnTo>
                    <a:pt x="563" y="129"/>
                  </a:lnTo>
                  <a:lnTo>
                    <a:pt x="564" y="129"/>
                  </a:lnTo>
                  <a:lnTo>
                    <a:pt x="566" y="128"/>
                  </a:lnTo>
                  <a:lnTo>
                    <a:pt x="566" y="127"/>
                  </a:lnTo>
                  <a:lnTo>
                    <a:pt x="567" y="127"/>
                  </a:lnTo>
                  <a:lnTo>
                    <a:pt x="567" y="126"/>
                  </a:lnTo>
                  <a:lnTo>
                    <a:pt x="568" y="126"/>
                  </a:lnTo>
                  <a:lnTo>
                    <a:pt x="568" y="125"/>
                  </a:lnTo>
                  <a:lnTo>
                    <a:pt x="569" y="125"/>
                  </a:lnTo>
                  <a:lnTo>
                    <a:pt x="570" y="125"/>
                  </a:lnTo>
                  <a:lnTo>
                    <a:pt x="570" y="124"/>
                  </a:lnTo>
                  <a:lnTo>
                    <a:pt x="571" y="124"/>
                  </a:lnTo>
                  <a:lnTo>
                    <a:pt x="572" y="125"/>
                  </a:lnTo>
                  <a:lnTo>
                    <a:pt x="574" y="126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4" y="127"/>
                  </a:lnTo>
                  <a:lnTo>
                    <a:pt x="574" y="126"/>
                  </a:lnTo>
                  <a:lnTo>
                    <a:pt x="574" y="125"/>
                  </a:lnTo>
                  <a:lnTo>
                    <a:pt x="575" y="125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5" y="127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6" y="127"/>
                  </a:lnTo>
                  <a:lnTo>
                    <a:pt x="576" y="126"/>
                  </a:lnTo>
                  <a:lnTo>
                    <a:pt x="577" y="126"/>
                  </a:lnTo>
                  <a:lnTo>
                    <a:pt x="577" y="127"/>
                  </a:lnTo>
                  <a:lnTo>
                    <a:pt x="577" y="128"/>
                  </a:lnTo>
                  <a:lnTo>
                    <a:pt x="578" y="128"/>
                  </a:lnTo>
                  <a:lnTo>
                    <a:pt x="578" y="127"/>
                  </a:lnTo>
                  <a:lnTo>
                    <a:pt x="578" y="126"/>
                  </a:lnTo>
                  <a:lnTo>
                    <a:pt x="579" y="126"/>
                  </a:lnTo>
                  <a:lnTo>
                    <a:pt x="579" y="127"/>
                  </a:lnTo>
                  <a:lnTo>
                    <a:pt x="579" y="126"/>
                  </a:lnTo>
                  <a:lnTo>
                    <a:pt x="579" y="125"/>
                  </a:lnTo>
                  <a:lnTo>
                    <a:pt x="578" y="125"/>
                  </a:lnTo>
                  <a:lnTo>
                    <a:pt x="579" y="125"/>
                  </a:lnTo>
                  <a:lnTo>
                    <a:pt x="579" y="124"/>
                  </a:lnTo>
                  <a:lnTo>
                    <a:pt x="580" y="124"/>
                  </a:lnTo>
                  <a:lnTo>
                    <a:pt x="580" y="125"/>
                  </a:lnTo>
                  <a:lnTo>
                    <a:pt x="580" y="124"/>
                  </a:lnTo>
                  <a:lnTo>
                    <a:pt x="581" y="124"/>
                  </a:lnTo>
                  <a:lnTo>
                    <a:pt x="583" y="124"/>
                  </a:lnTo>
                  <a:lnTo>
                    <a:pt x="581" y="124"/>
                  </a:lnTo>
                  <a:lnTo>
                    <a:pt x="580" y="124"/>
                  </a:lnTo>
                  <a:lnTo>
                    <a:pt x="581" y="122"/>
                  </a:lnTo>
                  <a:lnTo>
                    <a:pt x="580" y="122"/>
                  </a:lnTo>
                  <a:lnTo>
                    <a:pt x="581" y="122"/>
                  </a:lnTo>
                  <a:lnTo>
                    <a:pt x="581" y="121"/>
                  </a:lnTo>
                  <a:lnTo>
                    <a:pt x="580" y="121"/>
                  </a:lnTo>
                  <a:lnTo>
                    <a:pt x="580" y="122"/>
                  </a:lnTo>
                  <a:lnTo>
                    <a:pt x="579" y="122"/>
                  </a:lnTo>
                  <a:lnTo>
                    <a:pt x="579" y="121"/>
                  </a:lnTo>
                  <a:lnTo>
                    <a:pt x="580" y="121"/>
                  </a:lnTo>
                  <a:lnTo>
                    <a:pt x="580" y="120"/>
                  </a:lnTo>
                  <a:lnTo>
                    <a:pt x="581" y="120"/>
                  </a:lnTo>
                  <a:lnTo>
                    <a:pt x="580" y="120"/>
                  </a:lnTo>
                  <a:lnTo>
                    <a:pt x="581" y="120"/>
                  </a:lnTo>
                  <a:lnTo>
                    <a:pt x="581" y="119"/>
                  </a:lnTo>
                  <a:lnTo>
                    <a:pt x="580" y="119"/>
                  </a:lnTo>
                  <a:lnTo>
                    <a:pt x="580" y="120"/>
                  </a:lnTo>
                  <a:lnTo>
                    <a:pt x="579" y="120"/>
                  </a:lnTo>
                  <a:lnTo>
                    <a:pt x="578" y="120"/>
                  </a:lnTo>
                  <a:lnTo>
                    <a:pt x="577" y="121"/>
                  </a:lnTo>
                  <a:lnTo>
                    <a:pt x="576" y="121"/>
                  </a:lnTo>
                  <a:lnTo>
                    <a:pt x="576" y="120"/>
                  </a:lnTo>
                  <a:lnTo>
                    <a:pt x="576" y="121"/>
                  </a:lnTo>
                  <a:lnTo>
                    <a:pt x="575" y="121"/>
                  </a:lnTo>
                  <a:lnTo>
                    <a:pt x="574" y="121"/>
                  </a:lnTo>
                  <a:lnTo>
                    <a:pt x="572" y="121"/>
                  </a:lnTo>
                  <a:lnTo>
                    <a:pt x="571" y="121"/>
                  </a:lnTo>
                  <a:lnTo>
                    <a:pt x="570" y="121"/>
                  </a:lnTo>
                  <a:lnTo>
                    <a:pt x="569" y="121"/>
                  </a:lnTo>
                  <a:lnTo>
                    <a:pt x="568" y="121"/>
                  </a:lnTo>
                  <a:lnTo>
                    <a:pt x="567" y="121"/>
                  </a:lnTo>
                  <a:lnTo>
                    <a:pt x="567" y="122"/>
                  </a:lnTo>
                  <a:lnTo>
                    <a:pt x="566" y="122"/>
                  </a:lnTo>
                  <a:lnTo>
                    <a:pt x="564" y="121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1" y="121"/>
                  </a:lnTo>
                  <a:lnTo>
                    <a:pt x="561" y="120"/>
                  </a:lnTo>
                  <a:lnTo>
                    <a:pt x="560" y="121"/>
                  </a:lnTo>
                  <a:lnTo>
                    <a:pt x="559" y="121"/>
                  </a:lnTo>
                  <a:lnTo>
                    <a:pt x="558" y="121"/>
                  </a:lnTo>
                  <a:lnTo>
                    <a:pt x="557" y="121"/>
                  </a:lnTo>
                  <a:lnTo>
                    <a:pt x="555" y="120"/>
                  </a:lnTo>
                  <a:lnTo>
                    <a:pt x="553" y="119"/>
                  </a:lnTo>
                  <a:lnTo>
                    <a:pt x="553" y="118"/>
                  </a:lnTo>
                  <a:lnTo>
                    <a:pt x="554" y="118"/>
                  </a:lnTo>
                  <a:lnTo>
                    <a:pt x="553" y="118"/>
                  </a:lnTo>
                  <a:lnTo>
                    <a:pt x="552" y="118"/>
                  </a:lnTo>
                  <a:lnTo>
                    <a:pt x="552" y="117"/>
                  </a:lnTo>
                  <a:lnTo>
                    <a:pt x="552" y="116"/>
                  </a:lnTo>
                  <a:lnTo>
                    <a:pt x="551" y="114"/>
                  </a:lnTo>
                  <a:lnTo>
                    <a:pt x="552" y="114"/>
                  </a:lnTo>
                  <a:lnTo>
                    <a:pt x="552" y="113"/>
                  </a:lnTo>
                  <a:lnTo>
                    <a:pt x="553" y="113"/>
                  </a:lnTo>
                  <a:lnTo>
                    <a:pt x="552" y="113"/>
                  </a:lnTo>
                  <a:lnTo>
                    <a:pt x="551" y="113"/>
                  </a:lnTo>
                  <a:lnTo>
                    <a:pt x="551" y="112"/>
                  </a:lnTo>
                  <a:lnTo>
                    <a:pt x="551" y="111"/>
                  </a:lnTo>
                  <a:lnTo>
                    <a:pt x="552" y="111"/>
                  </a:lnTo>
                  <a:lnTo>
                    <a:pt x="551" y="111"/>
                  </a:lnTo>
                  <a:lnTo>
                    <a:pt x="550" y="112"/>
                  </a:lnTo>
                  <a:lnTo>
                    <a:pt x="550" y="111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49" y="111"/>
                  </a:lnTo>
                  <a:lnTo>
                    <a:pt x="549" y="110"/>
                  </a:lnTo>
                  <a:lnTo>
                    <a:pt x="547" y="110"/>
                  </a:lnTo>
                  <a:lnTo>
                    <a:pt x="547" y="111"/>
                  </a:lnTo>
                  <a:lnTo>
                    <a:pt x="546" y="110"/>
                  </a:lnTo>
                  <a:lnTo>
                    <a:pt x="545" y="110"/>
                  </a:lnTo>
                  <a:lnTo>
                    <a:pt x="544" y="110"/>
                  </a:lnTo>
                  <a:lnTo>
                    <a:pt x="543" y="110"/>
                  </a:lnTo>
                  <a:lnTo>
                    <a:pt x="543" y="109"/>
                  </a:lnTo>
                  <a:lnTo>
                    <a:pt x="544" y="109"/>
                  </a:lnTo>
                  <a:lnTo>
                    <a:pt x="543" y="109"/>
                  </a:lnTo>
                  <a:lnTo>
                    <a:pt x="542" y="109"/>
                  </a:lnTo>
                  <a:lnTo>
                    <a:pt x="543" y="109"/>
                  </a:lnTo>
                  <a:lnTo>
                    <a:pt x="543" y="110"/>
                  </a:lnTo>
                  <a:lnTo>
                    <a:pt x="542" y="110"/>
                  </a:lnTo>
                  <a:lnTo>
                    <a:pt x="541" y="110"/>
                  </a:lnTo>
                  <a:lnTo>
                    <a:pt x="541" y="111"/>
                  </a:lnTo>
                  <a:lnTo>
                    <a:pt x="541" y="110"/>
                  </a:lnTo>
                  <a:lnTo>
                    <a:pt x="539" y="110"/>
                  </a:lnTo>
                  <a:lnTo>
                    <a:pt x="538" y="110"/>
                  </a:lnTo>
                  <a:lnTo>
                    <a:pt x="537" y="110"/>
                  </a:lnTo>
                  <a:lnTo>
                    <a:pt x="537" y="109"/>
                  </a:lnTo>
                  <a:lnTo>
                    <a:pt x="538" y="108"/>
                  </a:lnTo>
                  <a:lnTo>
                    <a:pt x="538" y="106"/>
                  </a:lnTo>
                  <a:lnTo>
                    <a:pt x="539" y="106"/>
                  </a:lnTo>
                  <a:lnTo>
                    <a:pt x="541" y="106"/>
                  </a:lnTo>
                  <a:lnTo>
                    <a:pt x="541" y="105"/>
                  </a:lnTo>
                  <a:lnTo>
                    <a:pt x="541" y="104"/>
                  </a:lnTo>
                  <a:lnTo>
                    <a:pt x="542" y="104"/>
                  </a:lnTo>
                  <a:lnTo>
                    <a:pt x="542" y="103"/>
                  </a:lnTo>
                  <a:lnTo>
                    <a:pt x="542" y="102"/>
                  </a:lnTo>
                  <a:lnTo>
                    <a:pt x="542" y="101"/>
                  </a:lnTo>
                  <a:lnTo>
                    <a:pt x="541" y="101"/>
                  </a:lnTo>
                  <a:lnTo>
                    <a:pt x="541" y="100"/>
                  </a:lnTo>
                  <a:lnTo>
                    <a:pt x="543" y="100"/>
                  </a:lnTo>
                  <a:lnTo>
                    <a:pt x="544" y="100"/>
                  </a:lnTo>
                  <a:lnTo>
                    <a:pt x="544" y="99"/>
                  </a:lnTo>
                  <a:lnTo>
                    <a:pt x="545" y="99"/>
                  </a:lnTo>
                  <a:lnTo>
                    <a:pt x="545" y="100"/>
                  </a:lnTo>
                  <a:lnTo>
                    <a:pt x="546" y="100"/>
                  </a:lnTo>
                  <a:lnTo>
                    <a:pt x="546" y="99"/>
                  </a:lnTo>
                  <a:lnTo>
                    <a:pt x="549" y="99"/>
                  </a:lnTo>
                  <a:lnTo>
                    <a:pt x="551" y="99"/>
                  </a:lnTo>
                  <a:lnTo>
                    <a:pt x="551" y="97"/>
                  </a:lnTo>
                  <a:lnTo>
                    <a:pt x="552" y="96"/>
                  </a:lnTo>
                  <a:lnTo>
                    <a:pt x="553" y="96"/>
                  </a:lnTo>
                  <a:lnTo>
                    <a:pt x="553" y="95"/>
                  </a:lnTo>
                  <a:lnTo>
                    <a:pt x="554" y="95"/>
                  </a:lnTo>
                  <a:lnTo>
                    <a:pt x="554" y="94"/>
                  </a:lnTo>
                  <a:lnTo>
                    <a:pt x="555" y="94"/>
                  </a:lnTo>
                  <a:lnTo>
                    <a:pt x="557" y="94"/>
                  </a:lnTo>
                  <a:lnTo>
                    <a:pt x="558" y="94"/>
                  </a:lnTo>
                  <a:lnTo>
                    <a:pt x="559" y="93"/>
                  </a:lnTo>
                  <a:close/>
                  <a:moveTo>
                    <a:pt x="142" y="94"/>
                  </a:moveTo>
                  <a:lnTo>
                    <a:pt x="143" y="94"/>
                  </a:lnTo>
                  <a:lnTo>
                    <a:pt x="143" y="95"/>
                  </a:lnTo>
                  <a:lnTo>
                    <a:pt x="142" y="95"/>
                  </a:lnTo>
                  <a:lnTo>
                    <a:pt x="142" y="96"/>
                  </a:lnTo>
                  <a:lnTo>
                    <a:pt x="142" y="97"/>
                  </a:lnTo>
                  <a:lnTo>
                    <a:pt x="141" y="97"/>
                  </a:lnTo>
                  <a:lnTo>
                    <a:pt x="141" y="96"/>
                  </a:lnTo>
                  <a:lnTo>
                    <a:pt x="140" y="97"/>
                  </a:lnTo>
                  <a:lnTo>
                    <a:pt x="140" y="96"/>
                  </a:lnTo>
                  <a:lnTo>
                    <a:pt x="140" y="95"/>
                  </a:lnTo>
                  <a:lnTo>
                    <a:pt x="139" y="96"/>
                  </a:lnTo>
                  <a:lnTo>
                    <a:pt x="139" y="95"/>
                  </a:lnTo>
                  <a:lnTo>
                    <a:pt x="139" y="94"/>
                  </a:lnTo>
                  <a:lnTo>
                    <a:pt x="139" y="93"/>
                  </a:lnTo>
                  <a:lnTo>
                    <a:pt x="140" y="93"/>
                  </a:lnTo>
                  <a:lnTo>
                    <a:pt x="140" y="94"/>
                  </a:lnTo>
                  <a:lnTo>
                    <a:pt x="141" y="94"/>
                  </a:lnTo>
                  <a:lnTo>
                    <a:pt x="141" y="93"/>
                  </a:lnTo>
                  <a:lnTo>
                    <a:pt x="142" y="93"/>
                  </a:lnTo>
                  <a:lnTo>
                    <a:pt x="142" y="94"/>
                  </a:lnTo>
                  <a:close/>
                  <a:moveTo>
                    <a:pt x="403" y="93"/>
                  </a:moveTo>
                  <a:lnTo>
                    <a:pt x="404" y="93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3"/>
                  </a:lnTo>
                  <a:lnTo>
                    <a:pt x="402" y="93"/>
                  </a:lnTo>
                  <a:lnTo>
                    <a:pt x="403" y="93"/>
                  </a:lnTo>
                  <a:close/>
                  <a:moveTo>
                    <a:pt x="487" y="94"/>
                  </a:moveTo>
                  <a:lnTo>
                    <a:pt x="488" y="95"/>
                  </a:lnTo>
                  <a:lnTo>
                    <a:pt x="487" y="96"/>
                  </a:lnTo>
                  <a:lnTo>
                    <a:pt x="487" y="97"/>
                  </a:lnTo>
                  <a:lnTo>
                    <a:pt x="487" y="99"/>
                  </a:lnTo>
                  <a:lnTo>
                    <a:pt x="488" y="99"/>
                  </a:lnTo>
                  <a:lnTo>
                    <a:pt x="490" y="99"/>
                  </a:lnTo>
                  <a:lnTo>
                    <a:pt x="491" y="99"/>
                  </a:lnTo>
                  <a:lnTo>
                    <a:pt x="491" y="100"/>
                  </a:lnTo>
                  <a:lnTo>
                    <a:pt x="491" y="101"/>
                  </a:lnTo>
                  <a:lnTo>
                    <a:pt x="490" y="101"/>
                  </a:lnTo>
                  <a:lnTo>
                    <a:pt x="488" y="101"/>
                  </a:lnTo>
                  <a:lnTo>
                    <a:pt x="487" y="100"/>
                  </a:lnTo>
                  <a:lnTo>
                    <a:pt x="487" y="99"/>
                  </a:lnTo>
                  <a:lnTo>
                    <a:pt x="487" y="100"/>
                  </a:lnTo>
                  <a:lnTo>
                    <a:pt x="486" y="100"/>
                  </a:lnTo>
                  <a:lnTo>
                    <a:pt x="485" y="100"/>
                  </a:lnTo>
                  <a:lnTo>
                    <a:pt x="484" y="100"/>
                  </a:lnTo>
                  <a:lnTo>
                    <a:pt x="484" y="99"/>
                  </a:lnTo>
                  <a:lnTo>
                    <a:pt x="485" y="97"/>
                  </a:lnTo>
                  <a:lnTo>
                    <a:pt x="484" y="97"/>
                  </a:lnTo>
                  <a:lnTo>
                    <a:pt x="484" y="96"/>
                  </a:lnTo>
                  <a:lnTo>
                    <a:pt x="483" y="96"/>
                  </a:lnTo>
                  <a:lnTo>
                    <a:pt x="483" y="95"/>
                  </a:lnTo>
                  <a:lnTo>
                    <a:pt x="482" y="95"/>
                  </a:lnTo>
                  <a:lnTo>
                    <a:pt x="483" y="94"/>
                  </a:lnTo>
                  <a:lnTo>
                    <a:pt x="483" y="93"/>
                  </a:lnTo>
                  <a:lnTo>
                    <a:pt x="484" y="93"/>
                  </a:lnTo>
                  <a:lnTo>
                    <a:pt x="484" y="94"/>
                  </a:lnTo>
                  <a:lnTo>
                    <a:pt x="485" y="94"/>
                  </a:lnTo>
                  <a:lnTo>
                    <a:pt x="485" y="93"/>
                  </a:lnTo>
                  <a:lnTo>
                    <a:pt x="485" y="92"/>
                  </a:lnTo>
                  <a:lnTo>
                    <a:pt x="486" y="92"/>
                  </a:lnTo>
                  <a:lnTo>
                    <a:pt x="486" y="93"/>
                  </a:lnTo>
                  <a:lnTo>
                    <a:pt x="487" y="93"/>
                  </a:lnTo>
                  <a:lnTo>
                    <a:pt x="487" y="94"/>
                  </a:lnTo>
                  <a:close/>
                  <a:moveTo>
                    <a:pt x="142" y="93"/>
                  </a:moveTo>
                  <a:lnTo>
                    <a:pt x="141" y="93"/>
                  </a:lnTo>
                  <a:lnTo>
                    <a:pt x="140" y="92"/>
                  </a:lnTo>
                  <a:lnTo>
                    <a:pt x="141" y="92"/>
                  </a:lnTo>
                  <a:lnTo>
                    <a:pt x="142" y="92"/>
                  </a:lnTo>
                  <a:lnTo>
                    <a:pt x="142" y="93"/>
                  </a:lnTo>
                  <a:close/>
                  <a:moveTo>
                    <a:pt x="406" y="93"/>
                  </a:moveTo>
                  <a:lnTo>
                    <a:pt x="406" y="94"/>
                  </a:lnTo>
                  <a:lnTo>
                    <a:pt x="404" y="94"/>
                  </a:lnTo>
                  <a:lnTo>
                    <a:pt x="404" y="93"/>
                  </a:lnTo>
                  <a:lnTo>
                    <a:pt x="404" y="92"/>
                  </a:lnTo>
                  <a:lnTo>
                    <a:pt x="404" y="93"/>
                  </a:lnTo>
                  <a:lnTo>
                    <a:pt x="406" y="93"/>
                  </a:lnTo>
                  <a:close/>
                  <a:moveTo>
                    <a:pt x="480" y="92"/>
                  </a:moveTo>
                  <a:lnTo>
                    <a:pt x="482" y="92"/>
                  </a:lnTo>
                  <a:lnTo>
                    <a:pt x="483" y="92"/>
                  </a:lnTo>
                  <a:lnTo>
                    <a:pt x="482" y="92"/>
                  </a:lnTo>
                  <a:lnTo>
                    <a:pt x="482" y="93"/>
                  </a:lnTo>
                  <a:lnTo>
                    <a:pt x="482" y="94"/>
                  </a:lnTo>
                  <a:lnTo>
                    <a:pt x="482" y="95"/>
                  </a:lnTo>
                  <a:lnTo>
                    <a:pt x="480" y="95"/>
                  </a:lnTo>
                  <a:lnTo>
                    <a:pt x="479" y="95"/>
                  </a:lnTo>
                  <a:lnTo>
                    <a:pt x="479" y="94"/>
                  </a:lnTo>
                  <a:lnTo>
                    <a:pt x="479" y="93"/>
                  </a:lnTo>
                  <a:lnTo>
                    <a:pt x="479" y="92"/>
                  </a:lnTo>
                  <a:lnTo>
                    <a:pt x="480" y="92"/>
                  </a:lnTo>
                  <a:close/>
                  <a:moveTo>
                    <a:pt x="53" y="95"/>
                  </a:moveTo>
                  <a:lnTo>
                    <a:pt x="53" y="96"/>
                  </a:lnTo>
                  <a:lnTo>
                    <a:pt x="51" y="96"/>
                  </a:lnTo>
                  <a:lnTo>
                    <a:pt x="51" y="95"/>
                  </a:lnTo>
                  <a:lnTo>
                    <a:pt x="51" y="96"/>
                  </a:lnTo>
                  <a:lnTo>
                    <a:pt x="50" y="96"/>
                  </a:lnTo>
                  <a:lnTo>
                    <a:pt x="49" y="96"/>
                  </a:lnTo>
                  <a:lnTo>
                    <a:pt x="49" y="95"/>
                  </a:lnTo>
                  <a:lnTo>
                    <a:pt x="50" y="95"/>
                  </a:lnTo>
                  <a:lnTo>
                    <a:pt x="50" y="94"/>
                  </a:lnTo>
                  <a:lnTo>
                    <a:pt x="50" y="93"/>
                  </a:lnTo>
                  <a:lnTo>
                    <a:pt x="51" y="93"/>
                  </a:lnTo>
                  <a:lnTo>
                    <a:pt x="51" y="92"/>
                  </a:lnTo>
                  <a:lnTo>
                    <a:pt x="53" y="93"/>
                  </a:lnTo>
                  <a:lnTo>
                    <a:pt x="53" y="94"/>
                  </a:lnTo>
                  <a:lnTo>
                    <a:pt x="53" y="95"/>
                  </a:lnTo>
                  <a:close/>
                  <a:moveTo>
                    <a:pt x="131" y="93"/>
                  </a:moveTo>
                  <a:lnTo>
                    <a:pt x="130" y="93"/>
                  </a:lnTo>
                  <a:lnTo>
                    <a:pt x="129" y="94"/>
                  </a:lnTo>
                  <a:lnTo>
                    <a:pt x="129" y="93"/>
                  </a:lnTo>
                  <a:lnTo>
                    <a:pt x="127" y="94"/>
                  </a:lnTo>
                  <a:lnTo>
                    <a:pt x="127" y="93"/>
                  </a:lnTo>
                  <a:lnTo>
                    <a:pt x="126" y="93"/>
                  </a:lnTo>
                  <a:lnTo>
                    <a:pt x="126" y="92"/>
                  </a:lnTo>
                  <a:lnTo>
                    <a:pt x="127" y="92"/>
                  </a:lnTo>
                  <a:lnTo>
                    <a:pt x="127" y="91"/>
                  </a:lnTo>
                  <a:lnTo>
                    <a:pt x="129" y="91"/>
                  </a:lnTo>
                  <a:lnTo>
                    <a:pt x="129" y="92"/>
                  </a:lnTo>
                  <a:lnTo>
                    <a:pt x="130" y="92"/>
                  </a:lnTo>
                  <a:lnTo>
                    <a:pt x="131" y="92"/>
                  </a:lnTo>
                  <a:lnTo>
                    <a:pt x="131" y="93"/>
                  </a:lnTo>
                  <a:close/>
                  <a:moveTo>
                    <a:pt x="406" y="91"/>
                  </a:moveTo>
                  <a:lnTo>
                    <a:pt x="406" y="92"/>
                  </a:lnTo>
                  <a:lnTo>
                    <a:pt x="407" y="92"/>
                  </a:lnTo>
                  <a:lnTo>
                    <a:pt x="406" y="92"/>
                  </a:lnTo>
                  <a:lnTo>
                    <a:pt x="406" y="91"/>
                  </a:lnTo>
                  <a:close/>
                  <a:moveTo>
                    <a:pt x="408" y="92"/>
                  </a:moveTo>
                  <a:lnTo>
                    <a:pt x="409" y="92"/>
                  </a:lnTo>
                  <a:lnTo>
                    <a:pt x="409" y="93"/>
                  </a:lnTo>
                  <a:lnTo>
                    <a:pt x="408" y="92"/>
                  </a:lnTo>
                  <a:lnTo>
                    <a:pt x="407" y="92"/>
                  </a:lnTo>
                  <a:lnTo>
                    <a:pt x="407" y="91"/>
                  </a:lnTo>
                  <a:lnTo>
                    <a:pt x="408" y="91"/>
                  </a:lnTo>
                  <a:lnTo>
                    <a:pt x="408" y="92"/>
                  </a:lnTo>
                  <a:close/>
                  <a:moveTo>
                    <a:pt x="398" y="91"/>
                  </a:moveTo>
                  <a:lnTo>
                    <a:pt x="396" y="91"/>
                  </a:lnTo>
                  <a:lnTo>
                    <a:pt x="396" y="89"/>
                  </a:lnTo>
                  <a:lnTo>
                    <a:pt x="398" y="89"/>
                  </a:lnTo>
                  <a:lnTo>
                    <a:pt x="398" y="91"/>
                  </a:lnTo>
                  <a:close/>
                  <a:moveTo>
                    <a:pt x="535" y="88"/>
                  </a:moveTo>
                  <a:lnTo>
                    <a:pt x="537" y="88"/>
                  </a:lnTo>
                  <a:lnTo>
                    <a:pt x="538" y="88"/>
                  </a:lnTo>
                  <a:lnTo>
                    <a:pt x="539" y="88"/>
                  </a:lnTo>
                  <a:lnTo>
                    <a:pt x="539" y="89"/>
                  </a:lnTo>
                  <a:lnTo>
                    <a:pt x="541" y="89"/>
                  </a:lnTo>
                  <a:lnTo>
                    <a:pt x="542" y="89"/>
                  </a:lnTo>
                  <a:lnTo>
                    <a:pt x="542" y="91"/>
                  </a:lnTo>
                  <a:lnTo>
                    <a:pt x="542" y="92"/>
                  </a:lnTo>
                  <a:lnTo>
                    <a:pt x="543" y="92"/>
                  </a:lnTo>
                  <a:lnTo>
                    <a:pt x="542" y="92"/>
                  </a:lnTo>
                  <a:lnTo>
                    <a:pt x="542" y="93"/>
                  </a:lnTo>
                  <a:lnTo>
                    <a:pt x="542" y="94"/>
                  </a:lnTo>
                  <a:lnTo>
                    <a:pt x="541" y="94"/>
                  </a:lnTo>
                  <a:lnTo>
                    <a:pt x="541" y="93"/>
                  </a:lnTo>
                  <a:lnTo>
                    <a:pt x="539" y="93"/>
                  </a:lnTo>
                  <a:lnTo>
                    <a:pt x="538" y="93"/>
                  </a:lnTo>
                  <a:lnTo>
                    <a:pt x="537" y="93"/>
                  </a:lnTo>
                  <a:lnTo>
                    <a:pt x="536" y="93"/>
                  </a:lnTo>
                  <a:lnTo>
                    <a:pt x="536" y="92"/>
                  </a:lnTo>
                  <a:lnTo>
                    <a:pt x="535" y="92"/>
                  </a:lnTo>
                  <a:lnTo>
                    <a:pt x="535" y="91"/>
                  </a:lnTo>
                  <a:lnTo>
                    <a:pt x="534" y="91"/>
                  </a:lnTo>
                  <a:lnTo>
                    <a:pt x="534" y="89"/>
                  </a:lnTo>
                  <a:lnTo>
                    <a:pt x="533" y="89"/>
                  </a:lnTo>
                  <a:lnTo>
                    <a:pt x="532" y="89"/>
                  </a:lnTo>
                  <a:lnTo>
                    <a:pt x="533" y="89"/>
                  </a:lnTo>
                  <a:lnTo>
                    <a:pt x="532" y="89"/>
                  </a:lnTo>
                  <a:lnTo>
                    <a:pt x="533" y="91"/>
                  </a:lnTo>
                  <a:lnTo>
                    <a:pt x="534" y="91"/>
                  </a:lnTo>
                  <a:lnTo>
                    <a:pt x="534" y="92"/>
                  </a:lnTo>
                  <a:lnTo>
                    <a:pt x="535" y="93"/>
                  </a:lnTo>
                  <a:lnTo>
                    <a:pt x="535" y="92"/>
                  </a:lnTo>
                  <a:lnTo>
                    <a:pt x="536" y="92"/>
                  </a:lnTo>
                  <a:lnTo>
                    <a:pt x="536" y="93"/>
                  </a:lnTo>
                  <a:lnTo>
                    <a:pt x="537" y="93"/>
                  </a:lnTo>
                  <a:lnTo>
                    <a:pt x="536" y="93"/>
                  </a:lnTo>
                  <a:lnTo>
                    <a:pt x="536" y="94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3"/>
                  </a:lnTo>
                  <a:lnTo>
                    <a:pt x="533" y="92"/>
                  </a:lnTo>
                  <a:lnTo>
                    <a:pt x="532" y="93"/>
                  </a:lnTo>
                  <a:lnTo>
                    <a:pt x="532" y="94"/>
                  </a:lnTo>
                  <a:lnTo>
                    <a:pt x="530" y="94"/>
                  </a:lnTo>
                  <a:lnTo>
                    <a:pt x="530" y="93"/>
                  </a:lnTo>
                  <a:lnTo>
                    <a:pt x="530" y="92"/>
                  </a:lnTo>
                  <a:lnTo>
                    <a:pt x="529" y="92"/>
                  </a:lnTo>
                  <a:lnTo>
                    <a:pt x="528" y="92"/>
                  </a:lnTo>
                  <a:lnTo>
                    <a:pt x="527" y="92"/>
                  </a:lnTo>
                  <a:lnTo>
                    <a:pt x="527" y="91"/>
                  </a:lnTo>
                  <a:lnTo>
                    <a:pt x="526" y="91"/>
                  </a:lnTo>
                  <a:lnTo>
                    <a:pt x="527" y="91"/>
                  </a:lnTo>
                  <a:lnTo>
                    <a:pt x="528" y="91"/>
                  </a:lnTo>
                  <a:lnTo>
                    <a:pt x="529" y="91"/>
                  </a:lnTo>
                  <a:lnTo>
                    <a:pt x="528" y="91"/>
                  </a:lnTo>
                  <a:lnTo>
                    <a:pt x="529" y="91"/>
                  </a:lnTo>
                  <a:lnTo>
                    <a:pt x="529" y="89"/>
                  </a:lnTo>
                  <a:lnTo>
                    <a:pt x="528" y="89"/>
                  </a:lnTo>
                  <a:lnTo>
                    <a:pt x="528" y="91"/>
                  </a:lnTo>
                  <a:lnTo>
                    <a:pt x="528" y="89"/>
                  </a:lnTo>
                  <a:lnTo>
                    <a:pt x="528" y="91"/>
                  </a:lnTo>
                  <a:lnTo>
                    <a:pt x="527" y="91"/>
                  </a:lnTo>
                  <a:lnTo>
                    <a:pt x="527" y="89"/>
                  </a:lnTo>
                  <a:lnTo>
                    <a:pt x="528" y="89"/>
                  </a:lnTo>
                  <a:lnTo>
                    <a:pt x="528" y="88"/>
                  </a:lnTo>
                  <a:lnTo>
                    <a:pt x="528" y="89"/>
                  </a:lnTo>
                  <a:lnTo>
                    <a:pt x="529" y="89"/>
                  </a:lnTo>
                  <a:lnTo>
                    <a:pt x="530" y="88"/>
                  </a:lnTo>
                  <a:lnTo>
                    <a:pt x="532" y="88"/>
                  </a:lnTo>
                  <a:lnTo>
                    <a:pt x="533" y="88"/>
                  </a:lnTo>
                  <a:lnTo>
                    <a:pt x="534" y="88"/>
                  </a:lnTo>
                  <a:lnTo>
                    <a:pt x="535" y="88"/>
                  </a:lnTo>
                  <a:close/>
                  <a:moveTo>
                    <a:pt x="54" y="92"/>
                  </a:moveTo>
                  <a:lnTo>
                    <a:pt x="54" y="93"/>
                  </a:lnTo>
                  <a:lnTo>
                    <a:pt x="53" y="93"/>
                  </a:lnTo>
                  <a:lnTo>
                    <a:pt x="54" y="93"/>
                  </a:lnTo>
                  <a:lnTo>
                    <a:pt x="54" y="94"/>
                  </a:lnTo>
                  <a:lnTo>
                    <a:pt x="53" y="94"/>
                  </a:lnTo>
                  <a:lnTo>
                    <a:pt x="53" y="93"/>
                  </a:lnTo>
                  <a:lnTo>
                    <a:pt x="51" y="91"/>
                  </a:lnTo>
                  <a:lnTo>
                    <a:pt x="50" y="89"/>
                  </a:lnTo>
                  <a:lnTo>
                    <a:pt x="50" y="88"/>
                  </a:lnTo>
                  <a:lnTo>
                    <a:pt x="49" y="88"/>
                  </a:lnTo>
                  <a:lnTo>
                    <a:pt x="50" y="87"/>
                  </a:lnTo>
                  <a:lnTo>
                    <a:pt x="51" y="88"/>
                  </a:lnTo>
                  <a:lnTo>
                    <a:pt x="51" y="89"/>
                  </a:lnTo>
                  <a:lnTo>
                    <a:pt x="53" y="91"/>
                  </a:lnTo>
                  <a:lnTo>
                    <a:pt x="53" y="92"/>
                  </a:lnTo>
                  <a:lnTo>
                    <a:pt x="54" y="92"/>
                  </a:lnTo>
                  <a:close/>
                  <a:moveTo>
                    <a:pt x="143" y="87"/>
                  </a:moveTo>
                  <a:lnTo>
                    <a:pt x="143" y="88"/>
                  </a:lnTo>
                  <a:lnTo>
                    <a:pt x="145" y="88"/>
                  </a:lnTo>
                  <a:lnTo>
                    <a:pt x="145" y="89"/>
                  </a:lnTo>
                  <a:lnTo>
                    <a:pt x="146" y="89"/>
                  </a:lnTo>
                  <a:lnTo>
                    <a:pt x="146" y="91"/>
                  </a:lnTo>
                  <a:lnTo>
                    <a:pt x="147" y="91"/>
                  </a:lnTo>
                  <a:lnTo>
                    <a:pt x="147" y="89"/>
                  </a:lnTo>
                  <a:lnTo>
                    <a:pt x="148" y="91"/>
                  </a:lnTo>
                  <a:lnTo>
                    <a:pt x="148" y="92"/>
                  </a:lnTo>
                  <a:lnTo>
                    <a:pt x="150" y="92"/>
                  </a:lnTo>
                  <a:lnTo>
                    <a:pt x="149" y="92"/>
                  </a:lnTo>
                  <a:lnTo>
                    <a:pt x="148" y="92"/>
                  </a:lnTo>
                  <a:lnTo>
                    <a:pt x="148" y="93"/>
                  </a:lnTo>
                  <a:lnTo>
                    <a:pt x="149" y="93"/>
                  </a:lnTo>
                  <a:lnTo>
                    <a:pt x="148" y="93"/>
                  </a:lnTo>
                  <a:lnTo>
                    <a:pt x="147" y="92"/>
                  </a:lnTo>
                  <a:lnTo>
                    <a:pt x="146" y="92"/>
                  </a:lnTo>
                  <a:lnTo>
                    <a:pt x="146" y="91"/>
                  </a:lnTo>
                  <a:lnTo>
                    <a:pt x="145" y="91"/>
                  </a:lnTo>
                  <a:lnTo>
                    <a:pt x="143" y="92"/>
                  </a:lnTo>
                  <a:lnTo>
                    <a:pt x="142" y="92"/>
                  </a:lnTo>
                  <a:lnTo>
                    <a:pt x="142" y="91"/>
                  </a:lnTo>
                  <a:lnTo>
                    <a:pt x="141" y="91"/>
                  </a:lnTo>
                  <a:lnTo>
                    <a:pt x="142" y="89"/>
                  </a:lnTo>
                  <a:lnTo>
                    <a:pt x="142" y="88"/>
                  </a:lnTo>
                  <a:lnTo>
                    <a:pt x="142" y="87"/>
                  </a:lnTo>
                  <a:lnTo>
                    <a:pt x="143" y="87"/>
                  </a:lnTo>
                  <a:close/>
                  <a:moveTo>
                    <a:pt x="516" y="91"/>
                  </a:moveTo>
                  <a:lnTo>
                    <a:pt x="515" y="89"/>
                  </a:lnTo>
                  <a:lnTo>
                    <a:pt x="513" y="89"/>
                  </a:lnTo>
                  <a:lnTo>
                    <a:pt x="513" y="88"/>
                  </a:lnTo>
                  <a:lnTo>
                    <a:pt x="512" y="87"/>
                  </a:lnTo>
                  <a:lnTo>
                    <a:pt x="515" y="89"/>
                  </a:lnTo>
                  <a:lnTo>
                    <a:pt x="516" y="89"/>
                  </a:lnTo>
                  <a:lnTo>
                    <a:pt x="516" y="91"/>
                  </a:lnTo>
                  <a:close/>
                  <a:moveTo>
                    <a:pt x="484" y="86"/>
                  </a:moveTo>
                  <a:lnTo>
                    <a:pt x="485" y="86"/>
                  </a:lnTo>
                  <a:lnTo>
                    <a:pt x="484" y="86"/>
                  </a:lnTo>
                  <a:lnTo>
                    <a:pt x="485" y="88"/>
                  </a:lnTo>
                  <a:lnTo>
                    <a:pt x="484" y="88"/>
                  </a:lnTo>
                  <a:lnTo>
                    <a:pt x="484" y="87"/>
                  </a:lnTo>
                  <a:lnTo>
                    <a:pt x="484" y="86"/>
                  </a:lnTo>
                  <a:close/>
                  <a:moveTo>
                    <a:pt x="55" y="85"/>
                  </a:moveTo>
                  <a:lnTo>
                    <a:pt x="56" y="85"/>
                  </a:lnTo>
                  <a:lnTo>
                    <a:pt x="57" y="85"/>
                  </a:lnTo>
                  <a:lnTo>
                    <a:pt x="57" y="86"/>
                  </a:lnTo>
                  <a:lnTo>
                    <a:pt x="58" y="86"/>
                  </a:lnTo>
                  <a:lnTo>
                    <a:pt x="57" y="86"/>
                  </a:lnTo>
                  <a:lnTo>
                    <a:pt x="56" y="86"/>
                  </a:lnTo>
                  <a:lnTo>
                    <a:pt x="56" y="87"/>
                  </a:lnTo>
                  <a:lnTo>
                    <a:pt x="55" y="87"/>
                  </a:lnTo>
                  <a:lnTo>
                    <a:pt x="55" y="86"/>
                  </a:lnTo>
                  <a:lnTo>
                    <a:pt x="54" y="86"/>
                  </a:lnTo>
                  <a:lnTo>
                    <a:pt x="53" y="86"/>
                  </a:lnTo>
                  <a:lnTo>
                    <a:pt x="54" y="85"/>
                  </a:lnTo>
                  <a:lnTo>
                    <a:pt x="55" y="85"/>
                  </a:lnTo>
                  <a:close/>
                  <a:moveTo>
                    <a:pt x="141" y="86"/>
                  </a:moveTo>
                  <a:lnTo>
                    <a:pt x="142" y="86"/>
                  </a:lnTo>
                  <a:lnTo>
                    <a:pt x="142" y="87"/>
                  </a:lnTo>
                  <a:lnTo>
                    <a:pt x="141" y="87"/>
                  </a:lnTo>
                  <a:lnTo>
                    <a:pt x="142" y="87"/>
                  </a:lnTo>
                  <a:lnTo>
                    <a:pt x="141" y="87"/>
                  </a:lnTo>
                  <a:lnTo>
                    <a:pt x="141" y="86"/>
                  </a:lnTo>
                  <a:lnTo>
                    <a:pt x="140" y="86"/>
                  </a:lnTo>
                  <a:lnTo>
                    <a:pt x="141" y="86"/>
                  </a:lnTo>
                  <a:lnTo>
                    <a:pt x="141" y="85"/>
                  </a:lnTo>
                  <a:lnTo>
                    <a:pt x="141" y="86"/>
                  </a:lnTo>
                  <a:close/>
                  <a:moveTo>
                    <a:pt x="142" y="84"/>
                  </a:moveTo>
                  <a:lnTo>
                    <a:pt x="142" y="85"/>
                  </a:lnTo>
                  <a:lnTo>
                    <a:pt x="145" y="87"/>
                  </a:lnTo>
                  <a:lnTo>
                    <a:pt x="146" y="87"/>
                  </a:lnTo>
                  <a:lnTo>
                    <a:pt x="145" y="87"/>
                  </a:lnTo>
                  <a:lnTo>
                    <a:pt x="145" y="86"/>
                  </a:lnTo>
                  <a:lnTo>
                    <a:pt x="143" y="86"/>
                  </a:lnTo>
                  <a:lnTo>
                    <a:pt x="143" y="85"/>
                  </a:lnTo>
                  <a:lnTo>
                    <a:pt x="142" y="85"/>
                  </a:lnTo>
                  <a:lnTo>
                    <a:pt x="142" y="84"/>
                  </a:lnTo>
                  <a:close/>
                  <a:moveTo>
                    <a:pt x="117" y="84"/>
                  </a:moveTo>
                  <a:lnTo>
                    <a:pt x="118" y="83"/>
                  </a:lnTo>
                  <a:lnTo>
                    <a:pt x="118" y="84"/>
                  </a:lnTo>
                  <a:lnTo>
                    <a:pt x="117" y="84"/>
                  </a:lnTo>
                  <a:close/>
                  <a:moveTo>
                    <a:pt x="141" y="84"/>
                  </a:moveTo>
                  <a:lnTo>
                    <a:pt x="140" y="84"/>
                  </a:lnTo>
                  <a:lnTo>
                    <a:pt x="140" y="83"/>
                  </a:lnTo>
                  <a:lnTo>
                    <a:pt x="141" y="83"/>
                  </a:lnTo>
                  <a:lnTo>
                    <a:pt x="141" y="84"/>
                  </a:lnTo>
                  <a:close/>
                  <a:moveTo>
                    <a:pt x="484" y="83"/>
                  </a:moveTo>
                  <a:lnTo>
                    <a:pt x="484" y="84"/>
                  </a:lnTo>
                  <a:lnTo>
                    <a:pt x="483" y="84"/>
                  </a:lnTo>
                  <a:lnTo>
                    <a:pt x="483" y="83"/>
                  </a:lnTo>
                  <a:lnTo>
                    <a:pt x="484" y="83"/>
                  </a:lnTo>
                  <a:close/>
                  <a:moveTo>
                    <a:pt x="121" y="79"/>
                  </a:moveTo>
                  <a:lnTo>
                    <a:pt x="121" y="78"/>
                  </a:lnTo>
                  <a:lnTo>
                    <a:pt x="121" y="79"/>
                  </a:lnTo>
                  <a:close/>
                  <a:moveTo>
                    <a:pt x="127" y="78"/>
                  </a:moveTo>
                  <a:lnTo>
                    <a:pt x="126" y="78"/>
                  </a:lnTo>
                  <a:lnTo>
                    <a:pt x="127" y="77"/>
                  </a:lnTo>
                  <a:lnTo>
                    <a:pt x="127" y="78"/>
                  </a:lnTo>
                  <a:close/>
                  <a:moveTo>
                    <a:pt x="122" y="80"/>
                  </a:moveTo>
                  <a:lnTo>
                    <a:pt x="122" y="79"/>
                  </a:lnTo>
                  <a:lnTo>
                    <a:pt x="122" y="78"/>
                  </a:lnTo>
                  <a:lnTo>
                    <a:pt x="122" y="77"/>
                  </a:lnTo>
                  <a:lnTo>
                    <a:pt x="123" y="77"/>
                  </a:lnTo>
                  <a:lnTo>
                    <a:pt x="124" y="78"/>
                  </a:lnTo>
                  <a:lnTo>
                    <a:pt x="124" y="79"/>
                  </a:lnTo>
                  <a:lnTo>
                    <a:pt x="123" y="80"/>
                  </a:lnTo>
                  <a:lnTo>
                    <a:pt x="122" y="80"/>
                  </a:lnTo>
                  <a:close/>
                  <a:moveTo>
                    <a:pt x="139" y="78"/>
                  </a:moveTo>
                  <a:lnTo>
                    <a:pt x="138" y="78"/>
                  </a:lnTo>
                  <a:lnTo>
                    <a:pt x="138" y="77"/>
                  </a:lnTo>
                  <a:lnTo>
                    <a:pt x="139" y="78"/>
                  </a:lnTo>
                  <a:close/>
                  <a:moveTo>
                    <a:pt x="484" y="77"/>
                  </a:moveTo>
                  <a:lnTo>
                    <a:pt x="485" y="77"/>
                  </a:lnTo>
                  <a:lnTo>
                    <a:pt x="485" y="78"/>
                  </a:lnTo>
                  <a:lnTo>
                    <a:pt x="484" y="78"/>
                  </a:lnTo>
                  <a:lnTo>
                    <a:pt x="483" y="78"/>
                  </a:lnTo>
                  <a:lnTo>
                    <a:pt x="484" y="77"/>
                  </a:lnTo>
                  <a:close/>
                  <a:moveTo>
                    <a:pt x="587" y="77"/>
                  </a:moveTo>
                  <a:lnTo>
                    <a:pt x="587" y="76"/>
                  </a:lnTo>
                  <a:lnTo>
                    <a:pt x="587" y="77"/>
                  </a:lnTo>
                  <a:close/>
                  <a:moveTo>
                    <a:pt x="121" y="77"/>
                  </a:moveTo>
                  <a:lnTo>
                    <a:pt x="121" y="76"/>
                  </a:lnTo>
                  <a:lnTo>
                    <a:pt x="122" y="76"/>
                  </a:lnTo>
                  <a:lnTo>
                    <a:pt x="122" y="77"/>
                  </a:lnTo>
                  <a:lnTo>
                    <a:pt x="121" y="77"/>
                  </a:lnTo>
                  <a:close/>
                  <a:moveTo>
                    <a:pt x="143" y="76"/>
                  </a:moveTo>
                  <a:lnTo>
                    <a:pt x="142" y="76"/>
                  </a:lnTo>
                  <a:lnTo>
                    <a:pt x="142" y="77"/>
                  </a:lnTo>
                  <a:lnTo>
                    <a:pt x="142" y="76"/>
                  </a:lnTo>
                  <a:lnTo>
                    <a:pt x="143" y="76"/>
                  </a:lnTo>
                  <a:close/>
                  <a:moveTo>
                    <a:pt x="139" y="76"/>
                  </a:moveTo>
                  <a:lnTo>
                    <a:pt x="139" y="77"/>
                  </a:lnTo>
                  <a:lnTo>
                    <a:pt x="138" y="77"/>
                  </a:lnTo>
                  <a:lnTo>
                    <a:pt x="138" y="76"/>
                  </a:lnTo>
                  <a:lnTo>
                    <a:pt x="139" y="76"/>
                  </a:lnTo>
                  <a:close/>
                  <a:moveTo>
                    <a:pt x="131" y="76"/>
                  </a:moveTo>
                  <a:lnTo>
                    <a:pt x="130" y="76"/>
                  </a:lnTo>
                  <a:lnTo>
                    <a:pt x="130" y="75"/>
                  </a:lnTo>
                  <a:lnTo>
                    <a:pt x="130" y="76"/>
                  </a:lnTo>
                  <a:lnTo>
                    <a:pt x="131" y="76"/>
                  </a:lnTo>
                  <a:close/>
                  <a:moveTo>
                    <a:pt x="145" y="76"/>
                  </a:moveTo>
                  <a:lnTo>
                    <a:pt x="143" y="76"/>
                  </a:lnTo>
                  <a:lnTo>
                    <a:pt x="145" y="76"/>
                  </a:lnTo>
                  <a:lnTo>
                    <a:pt x="145" y="75"/>
                  </a:lnTo>
                  <a:lnTo>
                    <a:pt x="145" y="76"/>
                  </a:lnTo>
                  <a:close/>
                  <a:moveTo>
                    <a:pt x="483" y="77"/>
                  </a:moveTo>
                  <a:lnTo>
                    <a:pt x="483" y="76"/>
                  </a:lnTo>
                  <a:lnTo>
                    <a:pt x="482" y="76"/>
                  </a:lnTo>
                  <a:lnTo>
                    <a:pt x="483" y="75"/>
                  </a:lnTo>
                  <a:lnTo>
                    <a:pt x="484" y="76"/>
                  </a:lnTo>
                  <a:lnTo>
                    <a:pt x="483" y="76"/>
                  </a:lnTo>
                  <a:lnTo>
                    <a:pt x="483" y="77"/>
                  </a:lnTo>
                  <a:close/>
                  <a:moveTo>
                    <a:pt x="127" y="76"/>
                  </a:moveTo>
                  <a:lnTo>
                    <a:pt x="126" y="76"/>
                  </a:lnTo>
                  <a:lnTo>
                    <a:pt x="126" y="75"/>
                  </a:lnTo>
                  <a:lnTo>
                    <a:pt x="127" y="75"/>
                  </a:lnTo>
                  <a:lnTo>
                    <a:pt x="127" y="76"/>
                  </a:lnTo>
                  <a:close/>
                  <a:moveTo>
                    <a:pt x="133" y="76"/>
                  </a:moveTo>
                  <a:lnTo>
                    <a:pt x="132" y="76"/>
                  </a:lnTo>
                  <a:lnTo>
                    <a:pt x="132" y="75"/>
                  </a:lnTo>
                  <a:lnTo>
                    <a:pt x="133" y="75"/>
                  </a:lnTo>
                  <a:lnTo>
                    <a:pt x="133" y="76"/>
                  </a:lnTo>
                  <a:close/>
                  <a:moveTo>
                    <a:pt x="126" y="78"/>
                  </a:moveTo>
                  <a:lnTo>
                    <a:pt x="125" y="78"/>
                  </a:lnTo>
                  <a:lnTo>
                    <a:pt x="125" y="77"/>
                  </a:lnTo>
                  <a:lnTo>
                    <a:pt x="125" y="76"/>
                  </a:lnTo>
                  <a:lnTo>
                    <a:pt x="125" y="75"/>
                  </a:lnTo>
                  <a:lnTo>
                    <a:pt x="126" y="75"/>
                  </a:lnTo>
                  <a:lnTo>
                    <a:pt x="126" y="76"/>
                  </a:lnTo>
                  <a:lnTo>
                    <a:pt x="127" y="76"/>
                  </a:lnTo>
                  <a:lnTo>
                    <a:pt x="127" y="77"/>
                  </a:lnTo>
                  <a:lnTo>
                    <a:pt x="126" y="78"/>
                  </a:lnTo>
                  <a:close/>
                  <a:moveTo>
                    <a:pt x="132" y="76"/>
                  </a:moveTo>
                  <a:lnTo>
                    <a:pt x="131" y="76"/>
                  </a:lnTo>
                  <a:lnTo>
                    <a:pt x="131" y="75"/>
                  </a:lnTo>
                  <a:lnTo>
                    <a:pt x="132" y="75"/>
                  </a:lnTo>
                  <a:lnTo>
                    <a:pt x="132" y="76"/>
                  </a:lnTo>
                  <a:close/>
                  <a:moveTo>
                    <a:pt x="126" y="75"/>
                  </a:moveTo>
                  <a:lnTo>
                    <a:pt x="125" y="75"/>
                  </a:lnTo>
                  <a:lnTo>
                    <a:pt x="126" y="74"/>
                  </a:lnTo>
                  <a:lnTo>
                    <a:pt x="126" y="75"/>
                  </a:lnTo>
                  <a:close/>
                  <a:moveTo>
                    <a:pt x="137" y="75"/>
                  </a:moveTo>
                  <a:lnTo>
                    <a:pt x="138" y="75"/>
                  </a:lnTo>
                  <a:lnTo>
                    <a:pt x="139" y="75"/>
                  </a:lnTo>
                  <a:lnTo>
                    <a:pt x="139" y="76"/>
                  </a:lnTo>
                  <a:lnTo>
                    <a:pt x="138" y="76"/>
                  </a:lnTo>
                  <a:lnTo>
                    <a:pt x="137" y="76"/>
                  </a:lnTo>
                  <a:lnTo>
                    <a:pt x="137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5" y="74"/>
                  </a:lnTo>
                  <a:lnTo>
                    <a:pt x="137" y="74"/>
                  </a:lnTo>
                  <a:lnTo>
                    <a:pt x="137" y="75"/>
                  </a:lnTo>
                  <a:close/>
                  <a:moveTo>
                    <a:pt x="133" y="72"/>
                  </a:moveTo>
                  <a:lnTo>
                    <a:pt x="134" y="74"/>
                  </a:lnTo>
                  <a:lnTo>
                    <a:pt x="133" y="74"/>
                  </a:lnTo>
                  <a:lnTo>
                    <a:pt x="132" y="74"/>
                  </a:lnTo>
                  <a:lnTo>
                    <a:pt x="132" y="72"/>
                  </a:lnTo>
                  <a:lnTo>
                    <a:pt x="133" y="72"/>
                  </a:lnTo>
                  <a:close/>
                  <a:moveTo>
                    <a:pt x="147" y="74"/>
                  </a:moveTo>
                  <a:lnTo>
                    <a:pt x="147" y="72"/>
                  </a:lnTo>
                  <a:lnTo>
                    <a:pt x="147" y="74"/>
                  </a:lnTo>
                  <a:close/>
                  <a:moveTo>
                    <a:pt x="189" y="72"/>
                  </a:moveTo>
                  <a:lnTo>
                    <a:pt x="188" y="74"/>
                  </a:lnTo>
                  <a:lnTo>
                    <a:pt x="188" y="72"/>
                  </a:lnTo>
                  <a:lnTo>
                    <a:pt x="189" y="72"/>
                  </a:lnTo>
                  <a:close/>
                  <a:moveTo>
                    <a:pt x="542" y="72"/>
                  </a:moveTo>
                  <a:lnTo>
                    <a:pt x="542" y="71"/>
                  </a:lnTo>
                  <a:lnTo>
                    <a:pt x="542" y="72"/>
                  </a:lnTo>
                  <a:close/>
                  <a:moveTo>
                    <a:pt x="384" y="72"/>
                  </a:moveTo>
                  <a:lnTo>
                    <a:pt x="383" y="72"/>
                  </a:lnTo>
                  <a:lnTo>
                    <a:pt x="383" y="71"/>
                  </a:lnTo>
                  <a:lnTo>
                    <a:pt x="383" y="72"/>
                  </a:lnTo>
                  <a:lnTo>
                    <a:pt x="384" y="72"/>
                  </a:lnTo>
                  <a:close/>
                  <a:moveTo>
                    <a:pt x="379" y="72"/>
                  </a:moveTo>
                  <a:lnTo>
                    <a:pt x="378" y="72"/>
                  </a:lnTo>
                  <a:lnTo>
                    <a:pt x="378" y="71"/>
                  </a:lnTo>
                  <a:lnTo>
                    <a:pt x="379" y="71"/>
                  </a:lnTo>
                  <a:lnTo>
                    <a:pt x="379" y="72"/>
                  </a:lnTo>
                  <a:close/>
                  <a:moveTo>
                    <a:pt x="126" y="72"/>
                  </a:moveTo>
                  <a:lnTo>
                    <a:pt x="126" y="74"/>
                  </a:lnTo>
                  <a:lnTo>
                    <a:pt x="125" y="72"/>
                  </a:lnTo>
                  <a:lnTo>
                    <a:pt x="124" y="72"/>
                  </a:lnTo>
                  <a:lnTo>
                    <a:pt x="124" y="71"/>
                  </a:lnTo>
                  <a:lnTo>
                    <a:pt x="125" y="71"/>
                  </a:lnTo>
                  <a:lnTo>
                    <a:pt x="125" y="72"/>
                  </a:lnTo>
                  <a:lnTo>
                    <a:pt x="126" y="72"/>
                  </a:lnTo>
                  <a:close/>
                  <a:moveTo>
                    <a:pt x="114" y="72"/>
                  </a:moveTo>
                  <a:lnTo>
                    <a:pt x="115" y="72"/>
                  </a:lnTo>
                  <a:lnTo>
                    <a:pt x="116" y="72"/>
                  </a:lnTo>
                  <a:lnTo>
                    <a:pt x="117" y="74"/>
                  </a:lnTo>
                  <a:lnTo>
                    <a:pt x="118" y="74"/>
                  </a:lnTo>
                  <a:lnTo>
                    <a:pt x="120" y="75"/>
                  </a:lnTo>
                  <a:lnTo>
                    <a:pt x="121" y="76"/>
                  </a:lnTo>
                  <a:lnTo>
                    <a:pt x="121" y="77"/>
                  </a:lnTo>
                  <a:lnTo>
                    <a:pt x="120" y="77"/>
                  </a:lnTo>
                  <a:lnTo>
                    <a:pt x="118" y="76"/>
                  </a:lnTo>
                  <a:lnTo>
                    <a:pt x="117" y="76"/>
                  </a:lnTo>
                  <a:lnTo>
                    <a:pt x="116" y="76"/>
                  </a:lnTo>
                  <a:lnTo>
                    <a:pt x="115" y="76"/>
                  </a:lnTo>
                  <a:lnTo>
                    <a:pt x="114" y="76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10" y="75"/>
                  </a:lnTo>
                  <a:lnTo>
                    <a:pt x="110" y="74"/>
                  </a:lnTo>
                  <a:lnTo>
                    <a:pt x="112" y="74"/>
                  </a:lnTo>
                  <a:lnTo>
                    <a:pt x="113" y="74"/>
                  </a:lnTo>
                  <a:lnTo>
                    <a:pt x="112" y="71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close/>
                  <a:moveTo>
                    <a:pt x="121" y="72"/>
                  </a:moveTo>
                  <a:lnTo>
                    <a:pt x="122" y="74"/>
                  </a:lnTo>
                  <a:lnTo>
                    <a:pt x="122" y="75"/>
                  </a:lnTo>
                  <a:lnTo>
                    <a:pt x="122" y="76"/>
                  </a:lnTo>
                  <a:lnTo>
                    <a:pt x="121" y="75"/>
                  </a:lnTo>
                  <a:lnTo>
                    <a:pt x="118" y="74"/>
                  </a:lnTo>
                  <a:lnTo>
                    <a:pt x="117" y="74"/>
                  </a:lnTo>
                  <a:lnTo>
                    <a:pt x="117" y="72"/>
                  </a:lnTo>
                  <a:lnTo>
                    <a:pt x="116" y="72"/>
                  </a:lnTo>
                  <a:lnTo>
                    <a:pt x="115" y="72"/>
                  </a:lnTo>
                  <a:lnTo>
                    <a:pt x="114" y="72"/>
                  </a:lnTo>
                  <a:lnTo>
                    <a:pt x="115" y="71"/>
                  </a:lnTo>
                  <a:lnTo>
                    <a:pt x="115" y="70"/>
                  </a:lnTo>
                  <a:lnTo>
                    <a:pt x="116" y="70"/>
                  </a:lnTo>
                  <a:lnTo>
                    <a:pt x="118" y="71"/>
                  </a:lnTo>
                  <a:lnTo>
                    <a:pt x="120" y="71"/>
                  </a:lnTo>
                  <a:lnTo>
                    <a:pt x="121" y="72"/>
                  </a:lnTo>
                  <a:close/>
                  <a:moveTo>
                    <a:pt x="137" y="71"/>
                  </a:moveTo>
                  <a:lnTo>
                    <a:pt x="137" y="72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5" y="72"/>
                  </a:lnTo>
                  <a:lnTo>
                    <a:pt x="135" y="74"/>
                  </a:lnTo>
                  <a:lnTo>
                    <a:pt x="134" y="72"/>
                  </a:lnTo>
                  <a:lnTo>
                    <a:pt x="133" y="72"/>
                  </a:lnTo>
                  <a:lnTo>
                    <a:pt x="133" y="71"/>
                  </a:lnTo>
                  <a:lnTo>
                    <a:pt x="134" y="71"/>
                  </a:lnTo>
                  <a:lnTo>
                    <a:pt x="133" y="71"/>
                  </a:lnTo>
                  <a:lnTo>
                    <a:pt x="134" y="71"/>
                  </a:lnTo>
                  <a:lnTo>
                    <a:pt x="134" y="70"/>
                  </a:lnTo>
                  <a:lnTo>
                    <a:pt x="135" y="70"/>
                  </a:lnTo>
                  <a:lnTo>
                    <a:pt x="135" y="71"/>
                  </a:lnTo>
                  <a:lnTo>
                    <a:pt x="135" y="70"/>
                  </a:lnTo>
                  <a:lnTo>
                    <a:pt x="137" y="70"/>
                  </a:lnTo>
                  <a:lnTo>
                    <a:pt x="137" y="71"/>
                  </a:lnTo>
                  <a:close/>
                  <a:moveTo>
                    <a:pt x="143" y="70"/>
                  </a:moveTo>
                  <a:lnTo>
                    <a:pt x="143" y="71"/>
                  </a:lnTo>
                  <a:lnTo>
                    <a:pt x="145" y="71"/>
                  </a:lnTo>
                  <a:lnTo>
                    <a:pt x="145" y="72"/>
                  </a:lnTo>
                  <a:lnTo>
                    <a:pt x="145" y="74"/>
                  </a:lnTo>
                  <a:lnTo>
                    <a:pt x="145" y="75"/>
                  </a:lnTo>
                  <a:lnTo>
                    <a:pt x="143" y="75"/>
                  </a:lnTo>
                  <a:lnTo>
                    <a:pt x="143" y="76"/>
                  </a:lnTo>
                  <a:lnTo>
                    <a:pt x="142" y="75"/>
                  </a:lnTo>
                  <a:lnTo>
                    <a:pt x="141" y="75"/>
                  </a:lnTo>
                  <a:lnTo>
                    <a:pt x="141" y="74"/>
                  </a:lnTo>
                  <a:lnTo>
                    <a:pt x="142" y="74"/>
                  </a:lnTo>
                  <a:lnTo>
                    <a:pt x="141" y="74"/>
                  </a:lnTo>
                  <a:lnTo>
                    <a:pt x="141" y="72"/>
                  </a:lnTo>
                  <a:lnTo>
                    <a:pt x="142" y="72"/>
                  </a:lnTo>
                  <a:lnTo>
                    <a:pt x="141" y="72"/>
                  </a:lnTo>
                  <a:lnTo>
                    <a:pt x="140" y="72"/>
                  </a:lnTo>
                  <a:lnTo>
                    <a:pt x="139" y="72"/>
                  </a:lnTo>
                  <a:lnTo>
                    <a:pt x="138" y="72"/>
                  </a:lnTo>
                  <a:lnTo>
                    <a:pt x="138" y="71"/>
                  </a:lnTo>
                  <a:lnTo>
                    <a:pt x="139" y="71"/>
                  </a:lnTo>
                  <a:lnTo>
                    <a:pt x="140" y="70"/>
                  </a:lnTo>
                  <a:lnTo>
                    <a:pt x="141" y="70"/>
                  </a:lnTo>
                  <a:lnTo>
                    <a:pt x="142" y="70"/>
                  </a:lnTo>
                  <a:lnTo>
                    <a:pt x="143" y="70"/>
                  </a:lnTo>
                  <a:lnTo>
                    <a:pt x="143" y="69"/>
                  </a:lnTo>
                  <a:lnTo>
                    <a:pt x="143" y="70"/>
                  </a:lnTo>
                  <a:close/>
                  <a:moveTo>
                    <a:pt x="469" y="69"/>
                  </a:moveTo>
                  <a:lnTo>
                    <a:pt x="468" y="68"/>
                  </a:lnTo>
                  <a:lnTo>
                    <a:pt x="469" y="68"/>
                  </a:lnTo>
                  <a:lnTo>
                    <a:pt x="469" y="69"/>
                  </a:lnTo>
                  <a:close/>
                  <a:moveTo>
                    <a:pt x="112" y="74"/>
                  </a:moveTo>
                  <a:lnTo>
                    <a:pt x="110" y="74"/>
                  </a:lnTo>
                  <a:lnTo>
                    <a:pt x="109" y="74"/>
                  </a:lnTo>
                  <a:lnTo>
                    <a:pt x="108" y="72"/>
                  </a:lnTo>
                  <a:lnTo>
                    <a:pt x="108" y="71"/>
                  </a:lnTo>
                  <a:lnTo>
                    <a:pt x="108" y="70"/>
                  </a:lnTo>
                  <a:lnTo>
                    <a:pt x="108" y="69"/>
                  </a:lnTo>
                  <a:lnTo>
                    <a:pt x="108" y="68"/>
                  </a:lnTo>
                  <a:lnTo>
                    <a:pt x="108" y="67"/>
                  </a:lnTo>
                  <a:lnTo>
                    <a:pt x="109" y="67"/>
                  </a:lnTo>
                  <a:lnTo>
                    <a:pt x="110" y="68"/>
                  </a:lnTo>
                  <a:lnTo>
                    <a:pt x="112" y="69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2" y="72"/>
                  </a:lnTo>
                  <a:lnTo>
                    <a:pt x="112" y="74"/>
                  </a:lnTo>
                  <a:close/>
                  <a:moveTo>
                    <a:pt x="36" y="66"/>
                  </a:moveTo>
                  <a:lnTo>
                    <a:pt x="37" y="66"/>
                  </a:lnTo>
                  <a:lnTo>
                    <a:pt x="38" y="66"/>
                  </a:lnTo>
                  <a:lnTo>
                    <a:pt x="38" y="67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40" y="70"/>
                  </a:lnTo>
                  <a:lnTo>
                    <a:pt x="41" y="70"/>
                  </a:lnTo>
                  <a:lnTo>
                    <a:pt x="42" y="70"/>
                  </a:lnTo>
                  <a:lnTo>
                    <a:pt x="42" y="71"/>
                  </a:lnTo>
                  <a:lnTo>
                    <a:pt x="42" y="72"/>
                  </a:lnTo>
                  <a:lnTo>
                    <a:pt x="43" y="72"/>
                  </a:lnTo>
                  <a:lnTo>
                    <a:pt x="45" y="74"/>
                  </a:lnTo>
                  <a:lnTo>
                    <a:pt x="43" y="74"/>
                  </a:lnTo>
                  <a:lnTo>
                    <a:pt x="43" y="75"/>
                  </a:lnTo>
                  <a:lnTo>
                    <a:pt x="43" y="76"/>
                  </a:lnTo>
                  <a:lnTo>
                    <a:pt x="43" y="77"/>
                  </a:lnTo>
                  <a:lnTo>
                    <a:pt x="43" y="78"/>
                  </a:lnTo>
                  <a:lnTo>
                    <a:pt x="42" y="79"/>
                  </a:lnTo>
                  <a:lnTo>
                    <a:pt x="41" y="79"/>
                  </a:lnTo>
                  <a:lnTo>
                    <a:pt x="40" y="79"/>
                  </a:lnTo>
                  <a:lnTo>
                    <a:pt x="40" y="78"/>
                  </a:lnTo>
                  <a:lnTo>
                    <a:pt x="40" y="77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7" y="74"/>
                  </a:lnTo>
                  <a:lnTo>
                    <a:pt x="36" y="74"/>
                  </a:lnTo>
                  <a:lnTo>
                    <a:pt x="36" y="72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4" y="69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2" y="68"/>
                  </a:lnTo>
                  <a:lnTo>
                    <a:pt x="32" y="67"/>
                  </a:lnTo>
                  <a:lnTo>
                    <a:pt x="31" y="67"/>
                  </a:lnTo>
                  <a:lnTo>
                    <a:pt x="32" y="67"/>
                  </a:lnTo>
                  <a:lnTo>
                    <a:pt x="33" y="67"/>
                  </a:lnTo>
                  <a:lnTo>
                    <a:pt x="34" y="67"/>
                  </a:lnTo>
                  <a:lnTo>
                    <a:pt x="34" y="66"/>
                  </a:lnTo>
                  <a:lnTo>
                    <a:pt x="36" y="66"/>
                  </a:lnTo>
                  <a:lnTo>
                    <a:pt x="36" y="64"/>
                  </a:lnTo>
                  <a:lnTo>
                    <a:pt x="36" y="66"/>
                  </a:lnTo>
                  <a:close/>
                  <a:moveTo>
                    <a:pt x="451" y="67"/>
                  </a:moveTo>
                  <a:lnTo>
                    <a:pt x="452" y="66"/>
                  </a:lnTo>
                  <a:lnTo>
                    <a:pt x="452" y="64"/>
                  </a:lnTo>
                  <a:lnTo>
                    <a:pt x="452" y="66"/>
                  </a:lnTo>
                  <a:lnTo>
                    <a:pt x="452" y="67"/>
                  </a:lnTo>
                  <a:lnTo>
                    <a:pt x="451" y="67"/>
                  </a:lnTo>
                  <a:close/>
                  <a:moveTo>
                    <a:pt x="108" y="64"/>
                  </a:moveTo>
                  <a:lnTo>
                    <a:pt x="109" y="64"/>
                  </a:lnTo>
                  <a:lnTo>
                    <a:pt x="110" y="64"/>
                  </a:lnTo>
                  <a:lnTo>
                    <a:pt x="112" y="66"/>
                  </a:lnTo>
                  <a:lnTo>
                    <a:pt x="112" y="67"/>
                  </a:lnTo>
                  <a:lnTo>
                    <a:pt x="112" y="68"/>
                  </a:lnTo>
                  <a:lnTo>
                    <a:pt x="113" y="68"/>
                  </a:lnTo>
                  <a:lnTo>
                    <a:pt x="113" y="69"/>
                  </a:lnTo>
                  <a:lnTo>
                    <a:pt x="112" y="69"/>
                  </a:lnTo>
                  <a:lnTo>
                    <a:pt x="112" y="68"/>
                  </a:lnTo>
                  <a:lnTo>
                    <a:pt x="110" y="68"/>
                  </a:lnTo>
                  <a:lnTo>
                    <a:pt x="109" y="67"/>
                  </a:lnTo>
                  <a:lnTo>
                    <a:pt x="107" y="66"/>
                  </a:lnTo>
                  <a:lnTo>
                    <a:pt x="106" y="66"/>
                  </a:lnTo>
                  <a:lnTo>
                    <a:pt x="105" y="64"/>
                  </a:lnTo>
                  <a:lnTo>
                    <a:pt x="105" y="63"/>
                  </a:lnTo>
                  <a:lnTo>
                    <a:pt x="106" y="63"/>
                  </a:lnTo>
                  <a:lnTo>
                    <a:pt x="107" y="64"/>
                  </a:lnTo>
                  <a:lnTo>
                    <a:pt x="108" y="64"/>
                  </a:lnTo>
                  <a:close/>
                  <a:moveTo>
                    <a:pt x="53" y="63"/>
                  </a:moveTo>
                  <a:lnTo>
                    <a:pt x="54" y="62"/>
                  </a:lnTo>
                  <a:lnTo>
                    <a:pt x="54" y="63"/>
                  </a:lnTo>
                  <a:lnTo>
                    <a:pt x="53" y="63"/>
                  </a:lnTo>
                  <a:lnTo>
                    <a:pt x="51" y="63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3"/>
                  </a:lnTo>
                  <a:close/>
                  <a:moveTo>
                    <a:pt x="449" y="63"/>
                  </a:moveTo>
                  <a:lnTo>
                    <a:pt x="450" y="62"/>
                  </a:lnTo>
                  <a:lnTo>
                    <a:pt x="451" y="62"/>
                  </a:lnTo>
                  <a:lnTo>
                    <a:pt x="451" y="63"/>
                  </a:lnTo>
                  <a:lnTo>
                    <a:pt x="451" y="64"/>
                  </a:lnTo>
                  <a:lnTo>
                    <a:pt x="452" y="64"/>
                  </a:lnTo>
                  <a:lnTo>
                    <a:pt x="452" y="66"/>
                  </a:lnTo>
                  <a:lnTo>
                    <a:pt x="451" y="66"/>
                  </a:lnTo>
                  <a:lnTo>
                    <a:pt x="451" y="67"/>
                  </a:lnTo>
                  <a:lnTo>
                    <a:pt x="450" y="67"/>
                  </a:lnTo>
                  <a:lnTo>
                    <a:pt x="450" y="68"/>
                  </a:lnTo>
                  <a:lnTo>
                    <a:pt x="449" y="70"/>
                  </a:lnTo>
                  <a:lnTo>
                    <a:pt x="448" y="71"/>
                  </a:lnTo>
                  <a:lnTo>
                    <a:pt x="448" y="72"/>
                  </a:lnTo>
                  <a:lnTo>
                    <a:pt x="446" y="72"/>
                  </a:lnTo>
                  <a:lnTo>
                    <a:pt x="446" y="74"/>
                  </a:lnTo>
                  <a:lnTo>
                    <a:pt x="445" y="74"/>
                  </a:lnTo>
                  <a:lnTo>
                    <a:pt x="445" y="75"/>
                  </a:lnTo>
                  <a:lnTo>
                    <a:pt x="444" y="75"/>
                  </a:lnTo>
                  <a:lnTo>
                    <a:pt x="443" y="76"/>
                  </a:lnTo>
                  <a:lnTo>
                    <a:pt x="443" y="77"/>
                  </a:lnTo>
                  <a:lnTo>
                    <a:pt x="442" y="77"/>
                  </a:lnTo>
                  <a:lnTo>
                    <a:pt x="442" y="78"/>
                  </a:lnTo>
                  <a:lnTo>
                    <a:pt x="442" y="79"/>
                  </a:lnTo>
                  <a:lnTo>
                    <a:pt x="441" y="79"/>
                  </a:lnTo>
                  <a:lnTo>
                    <a:pt x="441" y="80"/>
                  </a:lnTo>
                  <a:lnTo>
                    <a:pt x="440" y="82"/>
                  </a:lnTo>
                  <a:lnTo>
                    <a:pt x="438" y="82"/>
                  </a:lnTo>
                  <a:lnTo>
                    <a:pt x="437" y="82"/>
                  </a:lnTo>
                  <a:lnTo>
                    <a:pt x="436" y="83"/>
                  </a:lnTo>
                  <a:lnTo>
                    <a:pt x="435" y="83"/>
                  </a:lnTo>
                  <a:lnTo>
                    <a:pt x="435" y="82"/>
                  </a:lnTo>
                  <a:lnTo>
                    <a:pt x="434" y="83"/>
                  </a:lnTo>
                  <a:lnTo>
                    <a:pt x="433" y="83"/>
                  </a:lnTo>
                  <a:lnTo>
                    <a:pt x="432" y="83"/>
                  </a:lnTo>
                  <a:lnTo>
                    <a:pt x="431" y="83"/>
                  </a:lnTo>
                  <a:lnTo>
                    <a:pt x="429" y="84"/>
                  </a:lnTo>
                  <a:lnTo>
                    <a:pt x="429" y="83"/>
                  </a:lnTo>
                  <a:lnTo>
                    <a:pt x="428" y="84"/>
                  </a:lnTo>
                  <a:lnTo>
                    <a:pt x="427" y="84"/>
                  </a:lnTo>
                  <a:lnTo>
                    <a:pt x="425" y="83"/>
                  </a:lnTo>
                  <a:lnTo>
                    <a:pt x="424" y="84"/>
                  </a:lnTo>
                  <a:lnTo>
                    <a:pt x="423" y="83"/>
                  </a:lnTo>
                  <a:lnTo>
                    <a:pt x="421" y="83"/>
                  </a:lnTo>
                  <a:lnTo>
                    <a:pt x="421" y="82"/>
                  </a:lnTo>
                  <a:lnTo>
                    <a:pt x="420" y="82"/>
                  </a:lnTo>
                  <a:lnTo>
                    <a:pt x="419" y="80"/>
                  </a:lnTo>
                  <a:lnTo>
                    <a:pt x="418" y="80"/>
                  </a:lnTo>
                  <a:lnTo>
                    <a:pt x="416" y="80"/>
                  </a:lnTo>
                  <a:lnTo>
                    <a:pt x="415" y="80"/>
                  </a:lnTo>
                  <a:lnTo>
                    <a:pt x="414" y="80"/>
                  </a:lnTo>
                  <a:lnTo>
                    <a:pt x="412" y="80"/>
                  </a:lnTo>
                  <a:lnTo>
                    <a:pt x="414" y="80"/>
                  </a:lnTo>
                  <a:lnTo>
                    <a:pt x="412" y="80"/>
                  </a:lnTo>
                  <a:lnTo>
                    <a:pt x="411" y="80"/>
                  </a:lnTo>
                  <a:lnTo>
                    <a:pt x="408" y="80"/>
                  </a:lnTo>
                  <a:lnTo>
                    <a:pt x="407" y="80"/>
                  </a:lnTo>
                  <a:lnTo>
                    <a:pt x="406" y="80"/>
                  </a:lnTo>
                  <a:lnTo>
                    <a:pt x="404" y="80"/>
                  </a:lnTo>
                  <a:lnTo>
                    <a:pt x="403" y="80"/>
                  </a:lnTo>
                  <a:lnTo>
                    <a:pt x="403" y="82"/>
                  </a:lnTo>
                  <a:lnTo>
                    <a:pt x="401" y="82"/>
                  </a:lnTo>
                  <a:lnTo>
                    <a:pt x="400" y="82"/>
                  </a:lnTo>
                  <a:lnTo>
                    <a:pt x="399" y="80"/>
                  </a:lnTo>
                  <a:lnTo>
                    <a:pt x="398" y="80"/>
                  </a:lnTo>
                  <a:lnTo>
                    <a:pt x="398" y="79"/>
                  </a:lnTo>
                  <a:lnTo>
                    <a:pt x="396" y="80"/>
                  </a:lnTo>
                  <a:lnTo>
                    <a:pt x="396" y="79"/>
                  </a:lnTo>
                  <a:lnTo>
                    <a:pt x="396" y="80"/>
                  </a:lnTo>
                  <a:lnTo>
                    <a:pt x="395" y="80"/>
                  </a:lnTo>
                  <a:lnTo>
                    <a:pt x="394" y="80"/>
                  </a:lnTo>
                  <a:lnTo>
                    <a:pt x="393" y="80"/>
                  </a:lnTo>
                  <a:lnTo>
                    <a:pt x="392" y="80"/>
                  </a:lnTo>
                  <a:lnTo>
                    <a:pt x="391" y="80"/>
                  </a:lnTo>
                  <a:lnTo>
                    <a:pt x="391" y="82"/>
                  </a:lnTo>
                  <a:lnTo>
                    <a:pt x="390" y="82"/>
                  </a:lnTo>
                  <a:lnTo>
                    <a:pt x="389" y="82"/>
                  </a:lnTo>
                  <a:lnTo>
                    <a:pt x="387" y="82"/>
                  </a:lnTo>
                  <a:lnTo>
                    <a:pt x="386" y="82"/>
                  </a:lnTo>
                  <a:lnTo>
                    <a:pt x="386" y="80"/>
                  </a:lnTo>
                  <a:lnTo>
                    <a:pt x="385" y="80"/>
                  </a:lnTo>
                  <a:lnTo>
                    <a:pt x="384" y="80"/>
                  </a:lnTo>
                  <a:lnTo>
                    <a:pt x="381" y="80"/>
                  </a:lnTo>
                  <a:lnTo>
                    <a:pt x="379" y="80"/>
                  </a:lnTo>
                  <a:lnTo>
                    <a:pt x="378" y="80"/>
                  </a:lnTo>
                  <a:lnTo>
                    <a:pt x="378" y="82"/>
                  </a:lnTo>
                  <a:lnTo>
                    <a:pt x="377" y="83"/>
                  </a:lnTo>
                  <a:lnTo>
                    <a:pt x="376" y="84"/>
                  </a:lnTo>
                  <a:lnTo>
                    <a:pt x="376" y="85"/>
                  </a:lnTo>
                  <a:lnTo>
                    <a:pt x="375" y="85"/>
                  </a:lnTo>
                  <a:lnTo>
                    <a:pt x="375" y="86"/>
                  </a:lnTo>
                  <a:lnTo>
                    <a:pt x="375" y="87"/>
                  </a:lnTo>
                  <a:lnTo>
                    <a:pt x="375" y="88"/>
                  </a:lnTo>
                  <a:lnTo>
                    <a:pt x="374" y="88"/>
                  </a:lnTo>
                  <a:lnTo>
                    <a:pt x="374" y="89"/>
                  </a:lnTo>
                  <a:lnTo>
                    <a:pt x="374" y="91"/>
                  </a:lnTo>
                  <a:lnTo>
                    <a:pt x="374" y="92"/>
                  </a:lnTo>
                  <a:lnTo>
                    <a:pt x="374" y="93"/>
                  </a:lnTo>
                  <a:lnTo>
                    <a:pt x="374" y="94"/>
                  </a:lnTo>
                  <a:lnTo>
                    <a:pt x="374" y="95"/>
                  </a:lnTo>
                  <a:lnTo>
                    <a:pt x="375" y="97"/>
                  </a:lnTo>
                  <a:lnTo>
                    <a:pt x="377" y="101"/>
                  </a:lnTo>
                  <a:lnTo>
                    <a:pt x="378" y="102"/>
                  </a:lnTo>
                  <a:lnTo>
                    <a:pt x="379" y="101"/>
                  </a:lnTo>
                  <a:lnTo>
                    <a:pt x="379" y="102"/>
                  </a:lnTo>
                  <a:lnTo>
                    <a:pt x="381" y="102"/>
                  </a:lnTo>
                  <a:lnTo>
                    <a:pt x="381" y="103"/>
                  </a:lnTo>
                  <a:lnTo>
                    <a:pt x="382" y="104"/>
                  </a:lnTo>
                  <a:lnTo>
                    <a:pt x="382" y="105"/>
                  </a:lnTo>
                  <a:lnTo>
                    <a:pt x="382" y="106"/>
                  </a:lnTo>
                  <a:lnTo>
                    <a:pt x="383" y="106"/>
                  </a:lnTo>
                  <a:lnTo>
                    <a:pt x="383" y="108"/>
                  </a:lnTo>
                  <a:lnTo>
                    <a:pt x="383" y="109"/>
                  </a:lnTo>
                  <a:lnTo>
                    <a:pt x="384" y="109"/>
                  </a:lnTo>
                  <a:lnTo>
                    <a:pt x="384" y="108"/>
                  </a:lnTo>
                  <a:lnTo>
                    <a:pt x="385" y="108"/>
                  </a:lnTo>
                  <a:lnTo>
                    <a:pt x="386" y="108"/>
                  </a:lnTo>
                  <a:lnTo>
                    <a:pt x="385" y="109"/>
                  </a:lnTo>
                  <a:lnTo>
                    <a:pt x="386" y="109"/>
                  </a:lnTo>
                  <a:lnTo>
                    <a:pt x="387" y="109"/>
                  </a:lnTo>
                  <a:lnTo>
                    <a:pt x="389" y="109"/>
                  </a:lnTo>
                  <a:lnTo>
                    <a:pt x="390" y="109"/>
                  </a:lnTo>
                  <a:lnTo>
                    <a:pt x="391" y="108"/>
                  </a:lnTo>
                  <a:lnTo>
                    <a:pt x="391" y="106"/>
                  </a:lnTo>
                  <a:lnTo>
                    <a:pt x="391" y="105"/>
                  </a:lnTo>
                  <a:lnTo>
                    <a:pt x="392" y="105"/>
                  </a:lnTo>
                  <a:lnTo>
                    <a:pt x="392" y="104"/>
                  </a:lnTo>
                  <a:lnTo>
                    <a:pt x="393" y="104"/>
                  </a:lnTo>
                  <a:lnTo>
                    <a:pt x="394" y="103"/>
                  </a:lnTo>
                  <a:lnTo>
                    <a:pt x="394" y="102"/>
                  </a:lnTo>
                  <a:lnTo>
                    <a:pt x="395" y="101"/>
                  </a:lnTo>
                  <a:lnTo>
                    <a:pt x="396" y="101"/>
                  </a:lnTo>
                  <a:lnTo>
                    <a:pt x="396" y="100"/>
                  </a:lnTo>
                  <a:lnTo>
                    <a:pt x="398" y="100"/>
                  </a:lnTo>
                  <a:lnTo>
                    <a:pt x="398" y="101"/>
                  </a:lnTo>
                  <a:lnTo>
                    <a:pt x="399" y="101"/>
                  </a:lnTo>
                  <a:lnTo>
                    <a:pt x="399" y="102"/>
                  </a:lnTo>
                  <a:lnTo>
                    <a:pt x="400" y="102"/>
                  </a:lnTo>
                  <a:lnTo>
                    <a:pt x="401" y="102"/>
                  </a:lnTo>
                  <a:lnTo>
                    <a:pt x="402" y="102"/>
                  </a:lnTo>
                  <a:lnTo>
                    <a:pt x="403" y="102"/>
                  </a:lnTo>
                  <a:lnTo>
                    <a:pt x="404" y="102"/>
                  </a:lnTo>
                  <a:lnTo>
                    <a:pt x="406" y="101"/>
                  </a:lnTo>
                  <a:lnTo>
                    <a:pt x="406" y="100"/>
                  </a:lnTo>
                  <a:lnTo>
                    <a:pt x="407" y="100"/>
                  </a:lnTo>
                  <a:lnTo>
                    <a:pt x="409" y="99"/>
                  </a:lnTo>
                  <a:lnTo>
                    <a:pt x="410" y="99"/>
                  </a:lnTo>
                  <a:lnTo>
                    <a:pt x="411" y="100"/>
                  </a:lnTo>
                  <a:lnTo>
                    <a:pt x="412" y="100"/>
                  </a:lnTo>
                  <a:lnTo>
                    <a:pt x="412" y="99"/>
                  </a:lnTo>
                  <a:lnTo>
                    <a:pt x="414" y="100"/>
                  </a:lnTo>
                  <a:lnTo>
                    <a:pt x="415" y="100"/>
                  </a:lnTo>
                  <a:lnTo>
                    <a:pt x="417" y="100"/>
                  </a:lnTo>
                  <a:lnTo>
                    <a:pt x="417" y="99"/>
                  </a:lnTo>
                  <a:lnTo>
                    <a:pt x="418" y="99"/>
                  </a:lnTo>
                  <a:lnTo>
                    <a:pt x="417" y="99"/>
                  </a:lnTo>
                  <a:lnTo>
                    <a:pt x="416" y="99"/>
                  </a:lnTo>
                  <a:lnTo>
                    <a:pt x="415" y="99"/>
                  </a:lnTo>
                  <a:lnTo>
                    <a:pt x="415" y="97"/>
                  </a:lnTo>
                  <a:lnTo>
                    <a:pt x="416" y="97"/>
                  </a:lnTo>
                  <a:lnTo>
                    <a:pt x="417" y="96"/>
                  </a:lnTo>
                  <a:lnTo>
                    <a:pt x="418" y="96"/>
                  </a:lnTo>
                  <a:lnTo>
                    <a:pt x="418" y="97"/>
                  </a:lnTo>
                  <a:lnTo>
                    <a:pt x="418" y="96"/>
                  </a:lnTo>
                  <a:lnTo>
                    <a:pt x="419" y="96"/>
                  </a:lnTo>
                  <a:lnTo>
                    <a:pt x="421" y="96"/>
                  </a:lnTo>
                  <a:lnTo>
                    <a:pt x="423" y="96"/>
                  </a:lnTo>
                  <a:lnTo>
                    <a:pt x="424" y="97"/>
                  </a:lnTo>
                  <a:lnTo>
                    <a:pt x="425" y="97"/>
                  </a:lnTo>
                  <a:lnTo>
                    <a:pt x="424" y="97"/>
                  </a:lnTo>
                  <a:lnTo>
                    <a:pt x="425" y="99"/>
                  </a:lnTo>
                  <a:lnTo>
                    <a:pt x="425" y="100"/>
                  </a:lnTo>
                  <a:lnTo>
                    <a:pt x="425" y="101"/>
                  </a:lnTo>
                  <a:lnTo>
                    <a:pt x="424" y="101"/>
                  </a:lnTo>
                  <a:lnTo>
                    <a:pt x="424" y="102"/>
                  </a:lnTo>
                  <a:lnTo>
                    <a:pt x="424" y="103"/>
                  </a:lnTo>
                  <a:lnTo>
                    <a:pt x="423" y="103"/>
                  </a:lnTo>
                  <a:lnTo>
                    <a:pt x="421" y="103"/>
                  </a:lnTo>
                  <a:lnTo>
                    <a:pt x="421" y="102"/>
                  </a:lnTo>
                  <a:lnTo>
                    <a:pt x="420" y="102"/>
                  </a:lnTo>
                  <a:lnTo>
                    <a:pt x="420" y="101"/>
                  </a:lnTo>
                  <a:lnTo>
                    <a:pt x="419" y="101"/>
                  </a:lnTo>
                  <a:lnTo>
                    <a:pt x="418" y="101"/>
                  </a:lnTo>
                  <a:lnTo>
                    <a:pt x="417" y="101"/>
                  </a:lnTo>
                  <a:lnTo>
                    <a:pt x="416" y="101"/>
                  </a:lnTo>
                  <a:lnTo>
                    <a:pt x="416" y="102"/>
                  </a:lnTo>
                  <a:lnTo>
                    <a:pt x="415" y="103"/>
                  </a:lnTo>
                  <a:lnTo>
                    <a:pt x="415" y="104"/>
                  </a:lnTo>
                  <a:lnTo>
                    <a:pt x="414" y="104"/>
                  </a:lnTo>
                  <a:lnTo>
                    <a:pt x="414" y="105"/>
                  </a:lnTo>
                  <a:lnTo>
                    <a:pt x="412" y="105"/>
                  </a:lnTo>
                  <a:lnTo>
                    <a:pt x="412" y="106"/>
                  </a:lnTo>
                  <a:lnTo>
                    <a:pt x="411" y="106"/>
                  </a:lnTo>
                  <a:lnTo>
                    <a:pt x="411" y="108"/>
                  </a:lnTo>
                  <a:lnTo>
                    <a:pt x="410" y="108"/>
                  </a:lnTo>
                  <a:lnTo>
                    <a:pt x="410" y="109"/>
                  </a:lnTo>
                  <a:lnTo>
                    <a:pt x="409" y="110"/>
                  </a:lnTo>
                  <a:lnTo>
                    <a:pt x="408" y="111"/>
                  </a:lnTo>
                  <a:lnTo>
                    <a:pt x="407" y="111"/>
                  </a:lnTo>
                  <a:lnTo>
                    <a:pt x="407" y="112"/>
                  </a:lnTo>
                  <a:lnTo>
                    <a:pt x="406" y="112"/>
                  </a:lnTo>
                  <a:lnTo>
                    <a:pt x="406" y="111"/>
                  </a:lnTo>
                  <a:lnTo>
                    <a:pt x="406" y="112"/>
                  </a:lnTo>
                  <a:lnTo>
                    <a:pt x="404" y="112"/>
                  </a:lnTo>
                  <a:lnTo>
                    <a:pt x="403" y="112"/>
                  </a:lnTo>
                  <a:lnTo>
                    <a:pt x="402" y="112"/>
                  </a:lnTo>
                  <a:lnTo>
                    <a:pt x="402" y="113"/>
                  </a:lnTo>
                  <a:lnTo>
                    <a:pt x="401" y="112"/>
                  </a:lnTo>
                  <a:lnTo>
                    <a:pt x="401" y="113"/>
                  </a:lnTo>
                  <a:lnTo>
                    <a:pt x="400" y="113"/>
                  </a:lnTo>
                  <a:lnTo>
                    <a:pt x="400" y="114"/>
                  </a:lnTo>
                  <a:lnTo>
                    <a:pt x="400" y="116"/>
                  </a:lnTo>
                  <a:lnTo>
                    <a:pt x="399" y="116"/>
                  </a:lnTo>
                  <a:lnTo>
                    <a:pt x="399" y="117"/>
                  </a:lnTo>
                  <a:lnTo>
                    <a:pt x="398" y="117"/>
                  </a:lnTo>
                  <a:lnTo>
                    <a:pt x="396" y="117"/>
                  </a:lnTo>
                  <a:lnTo>
                    <a:pt x="395" y="116"/>
                  </a:lnTo>
                  <a:lnTo>
                    <a:pt x="395" y="114"/>
                  </a:lnTo>
                  <a:lnTo>
                    <a:pt x="394" y="114"/>
                  </a:lnTo>
                  <a:lnTo>
                    <a:pt x="393" y="114"/>
                  </a:lnTo>
                  <a:lnTo>
                    <a:pt x="393" y="116"/>
                  </a:lnTo>
                  <a:lnTo>
                    <a:pt x="393" y="117"/>
                  </a:lnTo>
                  <a:lnTo>
                    <a:pt x="393" y="118"/>
                  </a:lnTo>
                  <a:lnTo>
                    <a:pt x="394" y="117"/>
                  </a:lnTo>
                  <a:lnTo>
                    <a:pt x="394" y="118"/>
                  </a:lnTo>
                  <a:lnTo>
                    <a:pt x="395" y="118"/>
                  </a:lnTo>
                  <a:lnTo>
                    <a:pt x="396" y="119"/>
                  </a:lnTo>
                  <a:lnTo>
                    <a:pt x="396" y="120"/>
                  </a:lnTo>
                  <a:lnTo>
                    <a:pt x="398" y="120"/>
                  </a:lnTo>
                  <a:lnTo>
                    <a:pt x="399" y="120"/>
                  </a:lnTo>
                  <a:lnTo>
                    <a:pt x="399" y="121"/>
                  </a:lnTo>
                  <a:lnTo>
                    <a:pt x="400" y="121"/>
                  </a:lnTo>
                  <a:lnTo>
                    <a:pt x="401" y="122"/>
                  </a:lnTo>
                  <a:lnTo>
                    <a:pt x="401" y="124"/>
                  </a:lnTo>
                  <a:lnTo>
                    <a:pt x="402" y="125"/>
                  </a:lnTo>
                  <a:lnTo>
                    <a:pt x="402" y="126"/>
                  </a:lnTo>
                  <a:lnTo>
                    <a:pt x="403" y="126"/>
                  </a:lnTo>
                  <a:lnTo>
                    <a:pt x="403" y="127"/>
                  </a:lnTo>
                  <a:lnTo>
                    <a:pt x="403" y="128"/>
                  </a:lnTo>
                  <a:lnTo>
                    <a:pt x="404" y="129"/>
                  </a:lnTo>
                  <a:lnTo>
                    <a:pt x="406" y="129"/>
                  </a:lnTo>
                  <a:lnTo>
                    <a:pt x="406" y="130"/>
                  </a:lnTo>
                  <a:lnTo>
                    <a:pt x="407" y="130"/>
                  </a:lnTo>
                  <a:lnTo>
                    <a:pt x="408" y="131"/>
                  </a:lnTo>
                  <a:lnTo>
                    <a:pt x="408" y="133"/>
                  </a:lnTo>
                  <a:lnTo>
                    <a:pt x="407" y="133"/>
                  </a:lnTo>
                  <a:lnTo>
                    <a:pt x="408" y="134"/>
                  </a:lnTo>
                  <a:lnTo>
                    <a:pt x="409" y="135"/>
                  </a:lnTo>
                  <a:lnTo>
                    <a:pt x="410" y="134"/>
                  </a:lnTo>
                  <a:lnTo>
                    <a:pt x="410" y="135"/>
                  </a:lnTo>
                  <a:lnTo>
                    <a:pt x="410" y="136"/>
                  </a:lnTo>
                  <a:lnTo>
                    <a:pt x="409" y="136"/>
                  </a:lnTo>
                  <a:lnTo>
                    <a:pt x="408" y="136"/>
                  </a:lnTo>
                  <a:lnTo>
                    <a:pt x="408" y="137"/>
                  </a:lnTo>
                  <a:lnTo>
                    <a:pt x="408" y="138"/>
                  </a:lnTo>
                  <a:lnTo>
                    <a:pt x="409" y="138"/>
                  </a:lnTo>
                  <a:lnTo>
                    <a:pt x="409" y="139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7" y="138"/>
                  </a:lnTo>
                  <a:lnTo>
                    <a:pt x="407" y="139"/>
                  </a:lnTo>
                  <a:lnTo>
                    <a:pt x="408" y="139"/>
                  </a:lnTo>
                  <a:lnTo>
                    <a:pt x="407" y="141"/>
                  </a:lnTo>
                  <a:lnTo>
                    <a:pt x="407" y="142"/>
                  </a:lnTo>
                  <a:lnTo>
                    <a:pt x="407" y="143"/>
                  </a:lnTo>
                  <a:lnTo>
                    <a:pt x="408" y="143"/>
                  </a:lnTo>
                  <a:lnTo>
                    <a:pt x="409" y="144"/>
                  </a:lnTo>
                  <a:lnTo>
                    <a:pt x="410" y="144"/>
                  </a:lnTo>
                  <a:lnTo>
                    <a:pt x="411" y="145"/>
                  </a:lnTo>
                  <a:lnTo>
                    <a:pt x="411" y="146"/>
                  </a:lnTo>
                  <a:lnTo>
                    <a:pt x="412" y="146"/>
                  </a:lnTo>
                  <a:lnTo>
                    <a:pt x="414" y="146"/>
                  </a:lnTo>
                  <a:lnTo>
                    <a:pt x="412" y="146"/>
                  </a:lnTo>
                  <a:lnTo>
                    <a:pt x="412" y="147"/>
                  </a:lnTo>
                  <a:lnTo>
                    <a:pt x="411" y="147"/>
                  </a:lnTo>
                  <a:lnTo>
                    <a:pt x="412" y="147"/>
                  </a:lnTo>
                  <a:lnTo>
                    <a:pt x="414" y="147"/>
                  </a:lnTo>
                  <a:lnTo>
                    <a:pt x="414" y="149"/>
                  </a:lnTo>
                  <a:lnTo>
                    <a:pt x="414" y="150"/>
                  </a:lnTo>
                  <a:lnTo>
                    <a:pt x="415" y="150"/>
                  </a:lnTo>
                  <a:lnTo>
                    <a:pt x="416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7" y="150"/>
                  </a:lnTo>
                  <a:lnTo>
                    <a:pt x="417" y="151"/>
                  </a:lnTo>
                  <a:lnTo>
                    <a:pt x="417" y="152"/>
                  </a:lnTo>
                  <a:lnTo>
                    <a:pt x="417" y="153"/>
                  </a:lnTo>
                  <a:lnTo>
                    <a:pt x="416" y="153"/>
                  </a:lnTo>
                  <a:lnTo>
                    <a:pt x="416" y="154"/>
                  </a:lnTo>
                  <a:lnTo>
                    <a:pt x="415" y="153"/>
                  </a:lnTo>
                  <a:lnTo>
                    <a:pt x="414" y="153"/>
                  </a:lnTo>
                  <a:lnTo>
                    <a:pt x="414" y="152"/>
                  </a:lnTo>
                  <a:lnTo>
                    <a:pt x="414" y="153"/>
                  </a:lnTo>
                  <a:lnTo>
                    <a:pt x="415" y="153"/>
                  </a:lnTo>
                  <a:lnTo>
                    <a:pt x="415" y="154"/>
                  </a:lnTo>
                  <a:lnTo>
                    <a:pt x="415" y="155"/>
                  </a:lnTo>
                  <a:lnTo>
                    <a:pt x="414" y="154"/>
                  </a:lnTo>
                  <a:lnTo>
                    <a:pt x="414" y="155"/>
                  </a:lnTo>
                  <a:lnTo>
                    <a:pt x="414" y="154"/>
                  </a:lnTo>
                  <a:lnTo>
                    <a:pt x="412" y="154"/>
                  </a:lnTo>
                  <a:lnTo>
                    <a:pt x="412" y="153"/>
                  </a:lnTo>
                  <a:lnTo>
                    <a:pt x="411" y="154"/>
                  </a:lnTo>
                  <a:lnTo>
                    <a:pt x="410" y="154"/>
                  </a:lnTo>
                  <a:lnTo>
                    <a:pt x="409" y="154"/>
                  </a:lnTo>
                  <a:lnTo>
                    <a:pt x="408" y="154"/>
                  </a:lnTo>
                  <a:lnTo>
                    <a:pt x="407" y="154"/>
                  </a:lnTo>
                  <a:lnTo>
                    <a:pt x="407" y="155"/>
                  </a:lnTo>
                  <a:lnTo>
                    <a:pt x="406" y="155"/>
                  </a:lnTo>
                  <a:lnTo>
                    <a:pt x="404" y="155"/>
                  </a:lnTo>
                  <a:lnTo>
                    <a:pt x="404" y="156"/>
                  </a:lnTo>
                  <a:lnTo>
                    <a:pt x="403" y="158"/>
                  </a:lnTo>
                  <a:lnTo>
                    <a:pt x="404" y="159"/>
                  </a:lnTo>
                  <a:lnTo>
                    <a:pt x="404" y="160"/>
                  </a:lnTo>
                  <a:lnTo>
                    <a:pt x="406" y="160"/>
                  </a:lnTo>
                  <a:lnTo>
                    <a:pt x="404" y="160"/>
                  </a:lnTo>
                  <a:lnTo>
                    <a:pt x="403" y="160"/>
                  </a:lnTo>
                  <a:lnTo>
                    <a:pt x="401" y="160"/>
                  </a:lnTo>
                  <a:lnTo>
                    <a:pt x="400" y="160"/>
                  </a:lnTo>
                  <a:lnTo>
                    <a:pt x="399" y="160"/>
                  </a:lnTo>
                  <a:lnTo>
                    <a:pt x="398" y="160"/>
                  </a:lnTo>
                  <a:lnTo>
                    <a:pt x="398" y="159"/>
                  </a:lnTo>
                  <a:lnTo>
                    <a:pt x="396" y="159"/>
                  </a:lnTo>
                  <a:lnTo>
                    <a:pt x="395" y="158"/>
                  </a:lnTo>
                  <a:lnTo>
                    <a:pt x="395" y="156"/>
                  </a:lnTo>
                  <a:lnTo>
                    <a:pt x="395" y="155"/>
                  </a:lnTo>
                  <a:lnTo>
                    <a:pt x="396" y="154"/>
                  </a:lnTo>
                  <a:lnTo>
                    <a:pt x="396" y="153"/>
                  </a:lnTo>
                  <a:lnTo>
                    <a:pt x="396" y="152"/>
                  </a:lnTo>
                  <a:lnTo>
                    <a:pt x="396" y="151"/>
                  </a:lnTo>
                  <a:lnTo>
                    <a:pt x="398" y="150"/>
                  </a:lnTo>
                  <a:lnTo>
                    <a:pt x="398" y="149"/>
                  </a:lnTo>
                  <a:lnTo>
                    <a:pt x="396" y="147"/>
                  </a:lnTo>
                  <a:lnTo>
                    <a:pt x="394" y="147"/>
                  </a:lnTo>
                  <a:lnTo>
                    <a:pt x="393" y="147"/>
                  </a:lnTo>
                  <a:lnTo>
                    <a:pt x="393" y="146"/>
                  </a:lnTo>
                  <a:lnTo>
                    <a:pt x="392" y="146"/>
                  </a:lnTo>
                  <a:lnTo>
                    <a:pt x="392" y="145"/>
                  </a:lnTo>
                  <a:lnTo>
                    <a:pt x="391" y="145"/>
                  </a:lnTo>
                  <a:lnTo>
                    <a:pt x="391" y="144"/>
                  </a:lnTo>
                  <a:lnTo>
                    <a:pt x="390" y="144"/>
                  </a:lnTo>
                  <a:lnTo>
                    <a:pt x="386" y="141"/>
                  </a:lnTo>
                  <a:lnTo>
                    <a:pt x="386" y="139"/>
                  </a:lnTo>
                  <a:lnTo>
                    <a:pt x="386" y="138"/>
                  </a:lnTo>
                  <a:lnTo>
                    <a:pt x="387" y="138"/>
                  </a:lnTo>
                  <a:lnTo>
                    <a:pt x="387" y="137"/>
                  </a:lnTo>
                  <a:lnTo>
                    <a:pt x="389" y="136"/>
                  </a:lnTo>
                  <a:lnTo>
                    <a:pt x="390" y="136"/>
                  </a:lnTo>
                  <a:lnTo>
                    <a:pt x="390" y="135"/>
                  </a:lnTo>
                  <a:lnTo>
                    <a:pt x="390" y="134"/>
                  </a:lnTo>
                  <a:lnTo>
                    <a:pt x="389" y="134"/>
                  </a:lnTo>
                  <a:lnTo>
                    <a:pt x="390" y="133"/>
                  </a:lnTo>
                  <a:lnTo>
                    <a:pt x="390" y="131"/>
                  </a:lnTo>
                  <a:lnTo>
                    <a:pt x="390" y="130"/>
                  </a:lnTo>
                  <a:lnTo>
                    <a:pt x="389" y="130"/>
                  </a:lnTo>
                  <a:lnTo>
                    <a:pt x="389" y="129"/>
                  </a:lnTo>
                  <a:lnTo>
                    <a:pt x="390" y="129"/>
                  </a:lnTo>
                  <a:lnTo>
                    <a:pt x="389" y="128"/>
                  </a:lnTo>
                  <a:lnTo>
                    <a:pt x="386" y="127"/>
                  </a:lnTo>
                  <a:lnTo>
                    <a:pt x="385" y="127"/>
                  </a:lnTo>
                  <a:lnTo>
                    <a:pt x="384" y="127"/>
                  </a:lnTo>
                  <a:lnTo>
                    <a:pt x="383" y="128"/>
                  </a:lnTo>
                  <a:lnTo>
                    <a:pt x="382" y="128"/>
                  </a:lnTo>
                  <a:lnTo>
                    <a:pt x="382" y="129"/>
                  </a:lnTo>
                  <a:lnTo>
                    <a:pt x="377" y="131"/>
                  </a:lnTo>
                  <a:lnTo>
                    <a:pt x="376" y="131"/>
                  </a:lnTo>
                  <a:lnTo>
                    <a:pt x="376" y="133"/>
                  </a:lnTo>
                  <a:lnTo>
                    <a:pt x="377" y="133"/>
                  </a:lnTo>
                  <a:lnTo>
                    <a:pt x="377" y="134"/>
                  </a:lnTo>
                  <a:lnTo>
                    <a:pt x="377" y="135"/>
                  </a:lnTo>
                  <a:lnTo>
                    <a:pt x="378" y="135"/>
                  </a:lnTo>
                  <a:lnTo>
                    <a:pt x="379" y="136"/>
                  </a:lnTo>
                  <a:lnTo>
                    <a:pt x="379" y="137"/>
                  </a:lnTo>
                  <a:lnTo>
                    <a:pt x="379" y="138"/>
                  </a:lnTo>
                  <a:lnTo>
                    <a:pt x="379" y="139"/>
                  </a:lnTo>
                  <a:lnTo>
                    <a:pt x="379" y="141"/>
                  </a:lnTo>
                  <a:lnTo>
                    <a:pt x="379" y="142"/>
                  </a:lnTo>
                  <a:lnTo>
                    <a:pt x="379" y="143"/>
                  </a:lnTo>
                  <a:lnTo>
                    <a:pt x="379" y="144"/>
                  </a:lnTo>
                  <a:lnTo>
                    <a:pt x="379" y="145"/>
                  </a:lnTo>
                  <a:lnTo>
                    <a:pt x="378" y="145"/>
                  </a:lnTo>
                  <a:lnTo>
                    <a:pt x="378" y="146"/>
                  </a:lnTo>
                  <a:lnTo>
                    <a:pt x="378" y="149"/>
                  </a:lnTo>
                  <a:lnTo>
                    <a:pt x="378" y="150"/>
                  </a:lnTo>
                  <a:lnTo>
                    <a:pt x="379" y="150"/>
                  </a:lnTo>
                  <a:lnTo>
                    <a:pt x="379" y="151"/>
                  </a:lnTo>
                  <a:lnTo>
                    <a:pt x="379" y="152"/>
                  </a:lnTo>
                  <a:lnTo>
                    <a:pt x="379" y="153"/>
                  </a:lnTo>
                  <a:lnTo>
                    <a:pt x="378" y="153"/>
                  </a:lnTo>
                  <a:lnTo>
                    <a:pt x="378" y="154"/>
                  </a:lnTo>
                  <a:lnTo>
                    <a:pt x="379" y="154"/>
                  </a:lnTo>
                  <a:lnTo>
                    <a:pt x="379" y="155"/>
                  </a:lnTo>
                  <a:lnTo>
                    <a:pt x="379" y="156"/>
                  </a:lnTo>
                  <a:lnTo>
                    <a:pt x="381" y="158"/>
                  </a:lnTo>
                  <a:lnTo>
                    <a:pt x="379" y="158"/>
                  </a:lnTo>
                  <a:lnTo>
                    <a:pt x="379" y="160"/>
                  </a:lnTo>
                  <a:lnTo>
                    <a:pt x="378" y="160"/>
                  </a:lnTo>
                  <a:lnTo>
                    <a:pt x="378" y="161"/>
                  </a:lnTo>
                  <a:lnTo>
                    <a:pt x="378" y="162"/>
                  </a:lnTo>
                  <a:lnTo>
                    <a:pt x="377" y="164"/>
                  </a:lnTo>
                  <a:lnTo>
                    <a:pt x="378" y="166"/>
                  </a:lnTo>
                  <a:lnTo>
                    <a:pt x="378" y="167"/>
                  </a:lnTo>
                  <a:lnTo>
                    <a:pt x="379" y="168"/>
                  </a:lnTo>
                  <a:lnTo>
                    <a:pt x="379" y="170"/>
                  </a:lnTo>
                  <a:lnTo>
                    <a:pt x="379" y="171"/>
                  </a:lnTo>
                  <a:lnTo>
                    <a:pt x="381" y="171"/>
                  </a:lnTo>
                  <a:lnTo>
                    <a:pt x="381" y="172"/>
                  </a:lnTo>
                  <a:lnTo>
                    <a:pt x="379" y="171"/>
                  </a:lnTo>
                  <a:lnTo>
                    <a:pt x="378" y="171"/>
                  </a:lnTo>
                  <a:lnTo>
                    <a:pt x="378" y="170"/>
                  </a:lnTo>
                  <a:lnTo>
                    <a:pt x="377" y="170"/>
                  </a:lnTo>
                  <a:lnTo>
                    <a:pt x="376" y="171"/>
                  </a:lnTo>
                  <a:lnTo>
                    <a:pt x="375" y="171"/>
                  </a:lnTo>
                  <a:lnTo>
                    <a:pt x="374" y="171"/>
                  </a:lnTo>
                  <a:lnTo>
                    <a:pt x="373" y="171"/>
                  </a:lnTo>
                  <a:lnTo>
                    <a:pt x="372" y="171"/>
                  </a:lnTo>
                  <a:lnTo>
                    <a:pt x="372" y="172"/>
                  </a:lnTo>
                  <a:lnTo>
                    <a:pt x="370" y="172"/>
                  </a:lnTo>
                  <a:lnTo>
                    <a:pt x="370" y="174"/>
                  </a:lnTo>
                  <a:lnTo>
                    <a:pt x="369" y="174"/>
                  </a:lnTo>
                  <a:lnTo>
                    <a:pt x="368" y="174"/>
                  </a:lnTo>
                  <a:lnTo>
                    <a:pt x="368" y="172"/>
                  </a:lnTo>
                  <a:lnTo>
                    <a:pt x="367" y="171"/>
                  </a:lnTo>
                  <a:lnTo>
                    <a:pt x="367" y="172"/>
                  </a:lnTo>
                  <a:lnTo>
                    <a:pt x="367" y="171"/>
                  </a:lnTo>
                  <a:lnTo>
                    <a:pt x="366" y="171"/>
                  </a:lnTo>
                  <a:lnTo>
                    <a:pt x="365" y="171"/>
                  </a:lnTo>
                  <a:lnTo>
                    <a:pt x="366" y="171"/>
                  </a:lnTo>
                  <a:lnTo>
                    <a:pt x="365" y="171"/>
                  </a:lnTo>
                  <a:lnTo>
                    <a:pt x="365" y="170"/>
                  </a:lnTo>
                  <a:lnTo>
                    <a:pt x="364" y="169"/>
                  </a:lnTo>
                  <a:lnTo>
                    <a:pt x="364" y="168"/>
                  </a:lnTo>
                  <a:lnTo>
                    <a:pt x="364" y="167"/>
                  </a:lnTo>
                  <a:lnTo>
                    <a:pt x="364" y="166"/>
                  </a:lnTo>
                  <a:lnTo>
                    <a:pt x="365" y="164"/>
                  </a:lnTo>
                  <a:lnTo>
                    <a:pt x="366" y="163"/>
                  </a:lnTo>
                  <a:lnTo>
                    <a:pt x="366" y="162"/>
                  </a:lnTo>
                  <a:lnTo>
                    <a:pt x="366" y="161"/>
                  </a:lnTo>
                  <a:lnTo>
                    <a:pt x="366" y="159"/>
                  </a:lnTo>
                  <a:lnTo>
                    <a:pt x="366" y="158"/>
                  </a:lnTo>
                  <a:lnTo>
                    <a:pt x="367" y="158"/>
                  </a:lnTo>
                  <a:lnTo>
                    <a:pt x="367" y="156"/>
                  </a:lnTo>
                  <a:lnTo>
                    <a:pt x="367" y="154"/>
                  </a:lnTo>
                  <a:lnTo>
                    <a:pt x="368" y="153"/>
                  </a:lnTo>
                  <a:lnTo>
                    <a:pt x="368" y="152"/>
                  </a:lnTo>
                  <a:lnTo>
                    <a:pt x="367" y="151"/>
                  </a:lnTo>
                  <a:lnTo>
                    <a:pt x="368" y="151"/>
                  </a:lnTo>
                  <a:lnTo>
                    <a:pt x="368" y="150"/>
                  </a:lnTo>
                  <a:lnTo>
                    <a:pt x="367" y="150"/>
                  </a:lnTo>
                  <a:lnTo>
                    <a:pt x="367" y="149"/>
                  </a:lnTo>
                  <a:lnTo>
                    <a:pt x="368" y="149"/>
                  </a:lnTo>
                  <a:lnTo>
                    <a:pt x="368" y="147"/>
                  </a:lnTo>
                  <a:lnTo>
                    <a:pt x="367" y="147"/>
                  </a:lnTo>
                  <a:lnTo>
                    <a:pt x="367" y="149"/>
                  </a:lnTo>
                  <a:lnTo>
                    <a:pt x="367" y="147"/>
                  </a:lnTo>
                  <a:lnTo>
                    <a:pt x="367" y="146"/>
                  </a:lnTo>
                  <a:lnTo>
                    <a:pt x="366" y="145"/>
                  </a:lnTo>
                  <a:lnTo>
                    <a:pt x="366" y="144"/>
                  </a:lnTo>
                  <a:lnTo>
                    <a:pt x="365" y="143"/>
                  </a:lnTo>
                  <a:lnTo>
                    <a:pt x="366" y="143"/>
                  </a:lnTo>
                  <a:lnTo>
                    <a:pt x="366" y="142"/>
                  </a:lnTo>
                  <a:lnTo>
                    <a:pt x="366" y="141"/>
                  </a:lnTo>
                  <a:lnTo>
                    <a:pt x="366" y="139"/>
                  </a:lnTo>
                  <a:lnTo>
                    <a:pt x="365" y="139"/>
                  </a:lnTo>
                  <a:lnTo>
                    <a:pt x="364" y="139"/>
                  </a:lnTo>
                  <a:lnTo>
                    <a:pt x="362" y="139"/>
                  </a:lnTo>
                  <a:lnTo>
                    <a:pt x="361" y="139"/>
                  </a:lnTo>
                  <a:lnTo>
                    <a:pt x="360" y="139"/>
                  </a:lnTo>
                  <a:lnTo>
                    <a:pt x="360" y="141"/>
                  </a:lnTo>
                  <a:lnTo>
                    <a:pt x="359" y="141"/>
                  </a:lnTo>
                  <a:lnTo>
                    <a:pt x="358" y="141"/>
                  </a:lnTo>
                  <a:lnTo>
                    <a:pt x="359" y="141"/>
                  </a:lnTo>
                  <a:lnTo>
                    <a:pt x="358" y="141"/>
                  </a:lnTo>
                  <a:lnTo>
                    <a:pt x="358" y="142"/>
                  </a:lnTo>
                  <a:lnTo>
                    <a:pt x="357" y="141"/>
                  </a:lnTo>
                  <a:lnTo>
                    <a:pt x="357" y="139"/>
                  </a:lnTo>
                  <a:lnTo>
                    <a:pt x="357" y="138"/>
                  </a:lnTo>
                  <a:lnTo>
                    <a:pt x="356" y="138"/>
                  </a:lnTo>
                  <a:lnTo>
                    <a:pt x="356" y="137"/>
                  </a:lnTo>
                  <a:lnTo>
                    <a:pt x="357" y="137"/>
                  </a:lnTo>
                  <a:lnTo>
                    <a:pt x="356" y="136"/>
                  </a:lnTo>
                  <a:lnTo>
                    <a:pt x="356" y="135"/>
                  </a:lnTo>
                  <a:lnTo>
                    <a:pt x="354" y="134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1"/>
                  </a:lnTo>
                  <a:lnTo>
                    <a:pt x="357" y="130"/>
                  </a:lnTo>
                  <a:lnTo>
                    <a:pt x="356" y="130"/>
                  </a:lnTo>
                  <a:lnTo>
                    <a:pt x="354" y="130"/>
                  </a:lnTo>
                  <a:lnTo>
                    <a:pt x="354" y="129"/>
                  </a:lnTo>
                  <a:lnTo>
                    <a:pt x="356" y="128"/>
                  </a:lnTo>
                  <a:lnTo>
                    <a:pt x="356" y="127"/>
                  </a:lnTo>
                  <a:lnTo>
                    <a:pt x="357" y="127"/>
                  </a:lnTo>
                  <a:lnTo>
                    <a:pt x="358" y="127"/>
                  </a:lnTo>
                  <a:lnTo>
                    <a:pt x="359" y="127"/>
                  </a:lnTo>
                  <a:lnTo>
                    <a:pt x="359" y="126"/>
                  </a:lnTo>
                  <a:lnTo>
                    <a:pt x="359" y="125"/>
                  </a:lnTo>
                  <a:lnTo>
                    <a:pt x="360" y="125"/>
                  </a:lnTo>
                  <a:lnTo>
                    <a:pt x="360" y="124"/>
                  </a:lnTo>
                  <a:lnTo>
                    <a:pt x="360" y="122"/>
                  </a:lnTo>
                  <a:lnTo>
                    <a:pt x="360" y="121"/>
                  </a:lnTo>
                  <a:lnTo>
                    <a:pt x="361" y="120"/>
                  </a:lnTo>
                  <a:lnTo>
                    <a:pt x="361" y="119"/>
                  </a:lnTo>
                  <a:lnTo>
                    <a:pt x="361" y="118"/>
                  </a:lnTo>
                  <a:lnTo>
                    <a:pt x="362" y="118"/>
                  </a:lnTo>
                  <a:lnTo>
                    <a:pt x="362" y="117"/>
                  </a:lnTo>
                  <a:lnTo>
                    <a:pt x="364" y="117"/>
                  </a:lnTo>
                  <a:lnTo>
                    <a:pt x="364" y="116"/>
                  </a:lnTo>
                  <a:lnTo>
                    <a:pt x="364" y="114"/>
                  </a:lnTo>
                  <a:lnTo>
                    <a:pt x="364" y="113"/>
                  </a:lnTo>
                  <a:lnTo>
                    <a:pt x="362" y="112"/>
                  </a:lnTo>
                  <a:lnTo>
                    <a:pt x="364" y="112"/>
                  </a:lnTo>
                  <a:lnTo>
                    <a:pt x="364" y="111"/>
                  </a:lnTo>
                  <a:lnTo>
                    <a:pt x="364" y="110"/>
                  </a:lnTo>
                  <a:lnTo>
                    <a:pt x="362" y="110"/>
                  </a:lnTo>
                  <a:lnTo>
                    <a:pt x="362" y="109"/>
                  </a:lnTo>
                  <a:lnTo>
                    <a:pt x="364" y="108"/>
                  </a:lnTo>
                  <a:lnTo>
                    <a:pt x="364" y="106"/>
                  </a:lnTo>
                  <a:lnTo>
                    <a:pt x="364" y="105"/>
                  </a:lnTo>
                  <a:lnTo>
                    <a:pt x="365" y="105"/>
                  </a:lnTo>
                  <a:lnTo>
                    <a:pt x="365" y="104"/>
                  </a:lnTo>
                  <a:lnTo>
                    <a:pt x="366" y="103"/>
                  </a:lnTo>
                  <a:lnTo>
                    <a:pt x="366" y="102"/>
                  </a:lnTo>
                  <a:lnTo>
                    <a:pt x="366" y="101"/>
                  </a:lnTo>
                  <a:lnTo>
                    <a:pt x="367" y="101"/>
                  </a:lnTo>
                  <a:lnTo>
                    <a:pt x="367" y="100"/>
                  </a:lnTo>
                  <a:lnTo>
                    <a:pt x="368" y="100"/>
                  </a:lnTo>
                  <a:lnTo>
                    <a:pt x="368" y="99"/>
                  </a:lnTo>
                  <a:lnTo>
                    <a:pt x="369" y="97"/>
                  </a:lnTo>
                  <a:lnTo>
                    <a:pt x="369" y="99"/>
                  </a:lnTo>
                  <a:lnTo>
                    <a:pt x="370" y="100"/>
                  </a:lnTo>
                  <a:lnTo>
                    <a:pt x="370" y="101"/>
                  </a:lnTo>
                  <a:lnTo>
                    <a:pt x="372" y="101"/>
                  </a:lnTo>
                  <a:lnTo>
                    <a:pt x="372" y="100"/>
                  </a:lnTo>
                  <a:lnTo>
                    <a:pt x="372" y="99"/>
                  </a:lnTo>
                  <a:lnTo>
                    <a:pt x="370" y="97"/>
                  </a:lnTo>
                  <a:lnTo>
                    <a:pt x="370" y="96"/>
                  </a:lnTo>
                  <a:lnTo>
                    <a:pt x="370" y="95"/>
                  </a:lnTo>
                  <a:lnTo>
                    <a:pt x="369" y="95"/>
                  </a:lnTo>
                  <a:lnTo>
                    <a:pt x="370" y="92"/>
                  </a:lnTo>
                  <a:lnTo>
                    <a:pt x="370" y="91"/>
                  </a:lnTo>
                  <a:lnTo>
                    <a:pt x="370" y="89"/>
                  </a:lnTo>
                  <a:lnTo>
                    <a:pt x="369" y="89"/>
                  </a:lnTo>
                  <a:lnTo>
                    <a:pt x="368" y="89"/>
                  </a:lnTo>
                  <a:lnTo>
                    <a:pt x="368" y="88"/>
                  </a:lnTo>
                  <a:lnTo>
                    <a:pt x="368" y="87"/>
                  </a:lnTo>
                  <a:lnTo>
                    <a:pt x="368" y="88"/>
                  </a:lnTo>
                  <a:lnTo>
                    <a:pt x="368" y="87"/>
                  </a:lnTo>
                  <a:lnTo>
                    <a:pt x="369" y="87"/>
                  </a:lnTo>
                  <a:lnTo>
                    <a:pt x="369" y="88"/>
                  </a:lnTo>
                  <a:lnTo>
                    <a:pt x="370" y="88"/>
                  </a:lnTo>
                  <a:lnTo>
                    <a:pt x="370" y="89"/>
                  </a:lnTo>
                  <a:lnTo>
                    <a:pt x="372" y="88"/>
                  </a:lnTo>
                  <a:lnTo>
                    <a:pt x="372" y="87"/>
                  </a:lnTo>
                  <a:lnTo>
                    <a:pt x="372" y="86"/>
                  </a:lnTo>
                  <a:lnTo>
                    <a:pt x="370" y="85"/>
                  </a:lnTo>
                  <a:lnTo>
                    <a:pt x="370" y="84"/>
                  </a:lnTo>
                  <a:lnTo>
                    <a:pt x="372" y="84"/>
                  </a:lnTo>
                  <a:lnTo>
                    <a:pt x="372" y="83"/>
                  </a:lnTo>
                  <a:lnTo>
                    <a:pt x="372" y="82"/>
                  </a:lnTo>
                  <a:lnTo>
                    <a:pt x="372" y="80"/>
                  </a:lnTo>
                  <a:lnTo>
                    <a:pt x="373" y="80"/>
                  </a:lnTo>
                  <a:lnTo>
                    <a:pt x="374" y="80"/>
                  </a:lnTo>
                  <a:lnTo>
                    <a:pt x="374" y="79"/>
                  </a:lnTo>
                  <a:lnTo>
                    <a:pt x="374" y="78"/>
                  </a:lnTo>
                  <a:lnTo>
                    <a:pt x="374" y="77"/>
                  </a:lnTo>
                  <a:lnTo>
                    <a:pt x="375" y="77"/>
                  </a:lnTo>
                  <a:lnTo>
                    <a:pt x="376" y="76"/>
                  </a:lnTo>
                  <a:lnTo>
                    <a:pt x="377" y="76"/>
                  </a:lnTo>
                  <a:lnTo>
                    <a:pt x="377" y="74"/>
                  </a:lnTo>
                  <a:lnTo>
                    <a:pt x="377" y="72"/>
                  </a:lnTo>
                  <a:lnTo>
                    <a:pt x="378" y="72"/>
                  </a:lnTo>
                  <a:lnTo>
                    <a:pt x="378" y="74"/>
                  </a:lnTo>
                  <a:lnTo>
                    <a:pt x="378" y="75"/>
                  </a:lnTo>
                  <a:lnTo>
                    <a:pt x="379" y="75"/>
                  </a:lnTo>
                  <a:lnTo>
                    <a:pt x="379" y="76"/>
                  </a:lnTo>
                  <a:lnTo>
                    <a:pt x="381" y="76"/>
                  </a:lnTo>
                  <a:lnTo>
                    <a:pt x="382" y="76"/>
                  </a:lnTo>
                  <a:lnTo>
                    <a:pt x="383" y="76"/>
                  </a:lnTo>
                  <a:lnTo>
                    <a:pt x="383" y="75"/>
                  </a:lnTo>
                  <a:lnTo>
                    <a:pt x="383" y="74"/>
                  </a:lnTo>
                  <a:lnTo>
                    <a:pt x="384" y="72"/>
                  </a:lnTo>
                  <a:lnTo>
                    <a:pt x="384" y="74"/>
                  </a:lnTo>
                  <a:lnTo>
                    <a:pt x="384" y="72"/>
                  </a:lnTo>
                  <a:lnTo>
                    <a:pt x="385" y="72"/>
                  </a:lnTo>
                  <a:lnTo>
                    <a:pt x="385" y="71"/>
                  </a:lnTo>
                  <a:lnTo>
                    <a:pt x="385" y="70"/>
                  </a:lnTo>
                  <a:lnTo>
                    <a:pt x="385" y="69"/>
                  </a:lnTo>
                  <a:lnTo>
                    <a:pt x="385" y="68"/>
                  </a:lnTo>
                  <a:lnTo>
                    <a:pt x="386" y="68"/>
                  </a:lnTo>
                  <a:lnTo>
                    <a:pt x="387" y="68"/>
                  </a:lnTo>
                  <a:lnTo>
                    <a:pt x="390" y="68"/>
                  </a:lnTo>
                  <a:lnTo>
                    <a:pt x="391" y="68"/>
                  </a:lnTo>
                  <a:lnTo>
                    <a:pt x="391" y="69"/>
                  </a:lnTo>
                  <a:lnTo>
                    <a:pt x="392" y="69"/>
                  </a:lnTo>
                  <a:lnTo>
                    <a:pt x="393" y="69"/>
                  </a:lnTo>
                  <a:lnTo>
                    <a:pt x="394" y="69"/>
                  </a:lnTo>
                  <a:lnTo>
                    <a:pt x="395" y="68"/>
                  </a:lnTo>
                  <a:lnTo>
                    <a:pt x="395" y="69"/>
                  </a:lnTo>
                  <a:lnTo>
                    <a:pt x="394" y="69"/>
                  </a:lnTo>
                  <a:lnTo>
                    <a:pt x="395" y="70"/>
                  </a:lnTo>
                  <a:lnTo>
                    <a:pt x="395" y="71"/>
                  </a:lnTo>
                  <a:lnTo>
                    <a:pt x="396" y="71"/>
                  </a:lnTo>
                  <a:lnTo>
                    <a:pt x="396" y="72"/>
                  </a:lnTo>
                  <a:lnTo>
                    <a:pt x="398" y="72"/>
                  </a:lnTo>
                  <a:lnTo>
                    <a:pt x="402" y="71"/>
                  </a:lnTo>
                  <a:lnTo>
                    <a:pt x="402" y="72"/>
                  </a:lnTo>
                  <a:lnTo>
                    <a:pt x="403" y="72"/>
                  </a:lnTo>
                  <a:lnTo>
                    <a:pt x="404" y="72"/>
                  </a:lnTo>
                  <a:lnTo>
                    <a:pt x="406" y="72"/>
                  </a:lnTo>
                  <a:lnTo>
                    <a:pt x="407" y="72"/>
                  </a:lnTo>
                  <a:lnTo>
                    <a:pt x="408" y="72"/>
                  </a:lnTo>
                  <a:lnTo>
                    <a:pt x="409" y="72"/>
                  </a:lnTo>
                  <a:lnTo>
                    <a:pt x="410" y="72"/>
                  </a:lnTo>
                  <a:lnTo>
                    <a:pt x="411" y="74"/>
                  </a:lnTo>
                  <a:lnTo>
                    <a:pt x="412" y="74"/>
                  </a:lnTo>
                  <a:lnTo>
                    <a:pt x="414" y="74"/>
                  </a:lnTo>
                  <a:lnTo>
                    <a:pt x="414" y="75"/>
                  </a:lnTo>
                  <a:lnTo>
                    <a:pt x="415" y="75"/>
                  </a:lnTo>
                  <a:lnTo>
                    <a:pt x="416" y="76"/>
                  </a:lnTo>
                  <a:lnTo>
                    <a:pt x="417" y="75"/>
                  </a:lnTo>
                  <a:lnTo>
                    <a:pt x="417" y="74"/>
                  </a:lnTo>
                  <a:lnTo>
                    <a:pt x="418" y="74"/>
                  </a:lnTo>
                  <a:lnTo>
                    <a:pt x="419" y="74"/>
                  </a:lnTo>
                  <a:lnTo>
                    <a:pt x="420" y="74"/>
                  </a:lnTo>
                  <a:lnTo>
                    <a:pt x="421" y="74"/>
                  </a:lnTo>
                  <a:lnTo>
                    <a:pt x="420" y="74"/>
                  </a:lnTo>
                  <a:lnTo>
                    <a:pt x="421" y="74"/>
                  </a:lnTo>
                  <a:lnTo>
                    <a:pt x="423" y="74"/>
                  </a:lnTo>
                  <a:lnTo>
                    <a:pt x="423" y="75"/>
                  </a:lnTo>
                  <a:lnTo>
                    <a:pt x="424" y="75"/>
                  </a:lnTo>
                  <a:lnTo>
                    <a:pt x="424" y="74"/>
                  </a:lnTo>
                  <a:lnTo>
                    <a:pt x="425" y="74"/>
                  </a:lnTo>
                  <a:lnTo>
                    <a:pt x="425" y="75"/>
                  </a:lnTo>
                  <a:lnTo>
                    <a:pt x="426" y="75"/>
                  </a:lnTo>
                  <a:lnTo>
                    <a:pt x="427" y="75"/>
                  </a:lnTo>
                  <a:lnTo>
                    <a:pt x="428" y="75"/>
                  </a:lnTo>
                  <a:lnTo>
                    <a:pt x="431" y="76"/>
                  </a:lnTo>
                  <a:lnTo>
                    <a:pt x="432" y="75"/>
                  </a:lnTo>
                  <a:lnTo>
                    <a:pt x="432" y="76"/>
                  </a:lnTo>
                  <a:lnTo>
                    <a:pt x="433" y="75"/>
                  </a:lnTo>
                  <a:lnTo>
                    <a:pt x="432" y="75"/>
                  </a:lnTo>
                  <a:lnTo>
                    <a:pt x="433" y="75"/>
                  </a:lnTo>
                  <a:lnTo>
                    <a:pt x="435" y="74"/>
                  </a:lnTo>
                  <a:lnTo>
                    <a:pt x="436" y="74"/>
                  </a:lnTo>
                  <a:lnTo>
                    <a:pt x="436" y="72"/>
                  </a:lnTo>
                  <a:lnTo>
                    <a:pt x="437" y="72"/>
                  </a:lnTo>
                  <a:lnTo>
                    <a:pt x="438" y="71"/>
                  </a:lnTo>
                  <a:lnTo>
                    <a:pt x="438" y="70"/>
                  </a:lnTo>
                  <a:lnTo>
                    <a:pt x="440" y="70"/>
                  </a:lnTo>
                  <a:lnTo>
                    <a:pt x="441" y="70"/>
                  </a:lnTo>
                  <a:lnTo>
                    <a:pt x="442" y="70"/>
                  </a:lnTo>
                  <a:lnTo>
                    <a:pt x="442" y="69"/>
                  </a:lnTo>
                  <a:lnTo>
                    <a:pt x="441" y="69"/>
                  </a:lnTo>
                  <a:lnTo>
                    <a:pt x="441" y="68"/>
                  </a:lnTo>
                  <a:lnTo>
                    <a:pt x="442" y="67"/>
                  </a:lnTo>
                  <a:lnTo>
                    <a:pt x="443" y="67"/>
                  </a:lnTo>
                  <a:lnTo>
                    <a:pt x="444" y="67"/>
                  </a:lnTo>
                  <a:lnTo>
                    <a:pt x="444" y="66"/>
                  </a:lnTo>
                  <a:lnTo>
                    <a:pt x="445" y="66"/>
                  </a:lnTo>
                  <a:lnTo>
                    <a:pt x="445" y="64"/>
                  </a:lnTo>
                  <a:lnTo>
                    <a:pt x="448" y="63"/>
                  </a:lnTo>
                  <a:lnTo>
                    <a:pt x="448" y="62"/>
                  </a:lnTo>
                  <a:lnTo>
                    <a:pt x="448" y="63"/>
                  </a:lnTo>
                  <a:lnTo>
                    <a:pt x="448" y="62"/>
                  </a:lnTo>
                  <a:lnTo>
                    <a:pt x="449" y="62"/>
                  </a:lnTo>
                  <a:lnTo>
                    <a:pt x="449" y="63"/>
                  </a:lnTo>
                  <a:close/>
                  <a:moveTo>
                    <a:pt x="450" y="62"/>
                  </a:moveTo>
                  <a:lnTo>
                    <a:pt x="450" y="61"/>
                  </a:lnTo>
                  <a:lnTo>
                    <a:pt x="450" y="60"/>
                  </a:lnTo>
                  <a:lnTo>
                    <a:pt x="450" y="61"/>
                  </a:lnTo>
                  <a:lnTo>
                    <a:pt x="451" y="61"/>
                  </a:lnTo>
                  <a:lnTo>
                    <a:pt x="450" y="61"/>
                  </a:lnTo>
                  <a:lnTo>
                    <a:pt x="450" y="62"/>
                  </a:lnTo>
                  <a:close/>
                  <a:moveTo>
                    <a:pt x="32" y="57"/>
                  </a:moveTo>
                  <a:lnTo>
                    <a:pt x="32" y="58"/>
                  </a:lnTo>
                  <a:lnTo>
                    <a:pt x="31" y="57"/>
                  </a:lnTo>
                  <a:lnTo>
                    <a:pt x="32" y="57"/>
                  </a:lnTo>
                  <a:close/>
                  <a:moveTo>
                    <a:pt x="100" y="57"/>
                  </a:moveTo>
                  <a:lnTo>
                    <a:pt x="101" y="58"/>
                  </a:lnTo>
                  <a:lnTo>
                    <a:pt x="101" y="59"/>
                  </a:lnTo>
                  <a:lnTo>
                    <a:pt x="100" y="60"/>
                  </a:lnTo>
                  <a:lnTo>
                    <a:pt x="100" y="61"/>
                  </a:lnTo>
                  <a:lnTo>
                    <a:pt x="100" y="62"/>
                  </a:lnTo>
                  <a:lnTo>
                    <a:pt x="99" y="62"/>
                  </a:lnTo>
                  <a:lnTo>
                    <a:pt x="98" y="62"/>
                  </a:lnTo>
                  <a:lnTo>
                    <a:pt x="97" y="62"/>
                  </a:lnTo>
                  <a:lnTo>
                    <a:pt x="97" y="61"/>
                  </a:lnTo>
                  <a:lnTo>
                    <a:pt x="96" y="60"/>
                  </a:lnTo>
                  <a:lnTo>
                    <a:pt x="96" y="59"/>
                  </a:lnTo>
                  <a:lnTo>
                    <a:pt x="96" y="58"/>
                  </a:lnTo>
                  <a:lnTo>
                    <a:pt x="97" y="57"/>
                  </a:lnTo>
                  <a:lnTo>
                    <a:pt x="98" y="57"/>
                  </a:lnTo>
                  <a:lnTo>
                    <a:pt x="99" y="57"/>
                  </a:lnTo>
                  <a:lnTo>
                    <a:pt x="100" y="57"/>
                  </a:lnTo>
                  <a:close/>
                  <a:moveTo>
                    <a:pt x="24" y="57"/>
                  </a:moveTo>
                  <a:lnTo>
                    <a:pt x="25" y="57"/>
                  </a:lnTo>
                  <a:lnTo>
                    <a:pt x="24" y="57"/>
                  </a:lnTo>
                  <a:close/>
                  <a:moveTo>
                    <a:pt x="454" y="57"/>
                  </a:moveTo>
                  <a:lnTo>
                    <a:pt x="453" y="57"/>
                  </a:lnTo>
                  <a:lnTo>
                    <a:pt x="454" y="57"/>
                  </a:lnTo>
                  <a:close/>
                  <a:moveTo>
                    <a:pt x="494" y="55"/>
                  </a:moveTo>
                  <a:lnTo>
                    <a:pt x="493" y="55"/>
                  </a:lnTo>
                  <a:lnTo>
                    <a:pt x="493" y="57"/>
                  </a:lnTo>
                  <a:lnTo>
                    <a:pt x="492" y="58"/>
                  </a:lnTo>
                  <a:lnTo>
                    <a:pt x="492" y="59"/>
                  </a:lnTo>
                  <a:lnTo>
                    <a:pt x="491" y="59"/>
                  </a:lnTo>
                  <a:lnTo>
                    <a:pt x="491" y="60"/>
                  </a:lnTo>
                  <a:lnTo>
                    <a:pt x="491" y="61"/>
                  </a:lnTo>
                  <a:lnTo>
                    <a:pt x="492" y="61"/>
                  </a:lnTo>
                  <a:lnTo>
                    <a:pt x="493" y="62"/>
                  </a:lnTo>
                  <a:lnTo>
                    <a:pt x="493" y="63"/>
                  </a:lnTo>
                  <a:lnTo>
                    <a:pt x="493" y="64"/>
                  </a:lnTo>
                  <a:lnTo>
                    <a:pt x="493" y="66"/>
                  </a:lnTo>
                  <a:lnTo>
                    <a:pt x="493" y="67"/>
                  </a:lnTo>
                  <a:lnTo>
                    <a:pt x="493" y="68"/>
                  </a:lnTo>
                  <a:lnTo>
                    <a:pt x="492" y="68"/>
                  </a:lnTo>
                  <a:lnTo>
                    <a:pt x="492" y="69"/>
                  </a:lnTo>
                  <a:lnTo>
                    <a:pt x="492" y="70"/>
                  </a:lnTo>
                  <a:lnTo>
                    <a:pt x="491" y="70"/>
                  </a:lnTo>
                  <a:lnTo>
                    <a:pt x="490" y="71"/>
                  </a:lnTo>
                  <a:lnTo>
                    <a:pt x="487" y="72"/>
                  </a:lnTo>
                  <a:lnTo>
                    <a:pt x="487" y="74"/>
                  </a:lnTo>
                  <a:lnTo>
                    <a:pt x="487" y="75"/>
                  </a:lnTo>
                  <a:lnTo>
                    <a:pt x="488" y="75"/>
                  </a:lnTo>
                  <a:lnTo>
                    <a:pt x="488" y="76"/>
                  </a:lnTo>
                  <a:lnTo>
                    <a:pt x="490" y="76"/>
                  </a:lnTo>
                  <a:lnTo>
                    <a:pt x="491" y="76"/>
                  </a:lnTo>
                  <a:lnTo>
                    <a:pt x="492" y="75"/>
                  </a:lnTo>
                  <a:lnTo>
                    <a:pt x="492" y="74"/>
                  </a:lnTo>
                  <a:lnTo>
                    <a:pt x="492" y="72"/>
                  </a:lnTo>
                  <a:lnTo>
                    <a:pt x="493" y="71"/>
                  </a:lnTo>
                  <a:lnTo>
                    <a:pt x="494" y="71"/>
                  </a:lnTo>
                  <a:lnTo>
                    <a:pt x="495" y="71"/>
                  </a:lnTo>
                  <a:lnTo>
                    <a:pt x="495" y="70"/>
                  </a:lnTo>
                  <a:lnTo>
                    <a:pt x="495" y="69"/>
                  </a:lnTo>
                  <a:lnTo>
                    <a:pt x="494" y="69"/>
                  </a:lnTo>
                  <a:lnTo>
                    <a:pt x="495" y="68"/>
                  </a:lnTo>
                  <a:lnTo>
                    <a:pt x="495" y="67"/>
                  </a:lnTo>
                  <a:lnTo>
                    <a:pt x="496" y="67"/>
                  </a:lnTo>
                  <a:lnTo>
                    <a:pt x="497" y="67"/>
                  </a:lnTo>
                  <a:lnTo>
                    <a:pt x="497" y="66"/>
                  </a:lnTo>
                  <a:lnTo>
                    <a:pt x="499" y="66"/>
                  </a:lnTo>
                  <a:lnTo>
                    <a:pt x="499" y="64"/>
                  </a:lnTo>
                  <a:lnTo>
                    <a:pt x="500" y="64"/>
                  </a:lnTo>
                  <a:lnTo>
                    <a:pt x="501" y="64"/>
                  </a:lnTo>
                  <a:lnTo>
                    <a:pt x="502" y="64"/>
                  </a:lnTo>
                  <a:lnTo>
                    <a:pt x="503" y="64"/>
                  </a:lnTo>
                  <a:lnTo>
                    <a:pt x="503" y="66"/>
                  </a:lnTo>
                  <a:lnTo>
                    <a:pt x="503" y="67"/>
                  </a:lnTo>
                  <a:lnTo>
                    <a:pt x="504" y="67"/>
                  </a:lnTo>
                  <a:lnTo>
                    <a:pt x="504" y="68"/>
                  </a:lnTo>
                  <a:lnTo>
                    <a:pt x="503" y="68"/>
                  </a:lnTo>
                  <a:lnTo>
                    <a:pt x="503" y="69"/>
                  </a:lnTo>
                  <a:lnTo>
                    <a:pt x="503" y="70"/>
                  </a:lnTo>
                  <a:lnTo>
                    <a:pt x="503" y="71"/>
                  </a:lnTo>
                  <a:lnTo>
                    <a:pt x="503" y="72"/>
                  </a:lnTo>
                  <a:lnTo>
                    <a:pt x="502" y="72"/>
                  </a:lnTo>
                  <a:lnTo>
                    <a:pt x="501" y="72"/>
                  </a:lnTo>
                  <a:lnTo>
                    <a:pt x="501" y="74"/>
                  </a:lnTo>
                  <a:lnTo>
                    <a:pt x="500" y="74"/>
                  </a:lnTo>
                  <a:lnTo>
                    <a:pt x="499" y="74"/>
                  </a:lnTo>
                  <a:lnTo>
                    <a:pt x="497" y="75"/>
                  </a:lnTo>
                  <a:lnTo>
                    <a:pt x="497" y="76"/>
                  </a:lnTo>
                  <a:lnTo>
                    <a:pt x="496" y="76"/>
                  </a:lnTo>
                  <a:lnTo>
                    <a:pt x="496" y="77"/>
                  </a:lnTo>
                  <a:lnTo>
                    <a:pt x="497" y="78"/>
                  </a:lnTo>
                  <a:lnTo>
                    <a:pt x="499" y="78"/>
                  </a:lnTo>
                  <a:lnTo>
                    <a:pt x="500" y="78"/>
                  </a:lnTo>
                  <a:lnTo>
                    <a:pt x="500" y="79"/>
                  </a:lnTo>
                  <a:lnTo>
                    <a:pt x="501" y="79"/>
                  </a:lnTo>
                  <a:lnTo>
                    <a:pt x="502" y="79"/>
                  </a:lnTo>
                  <a:lnTo>
                    <a:pt x="503" y="79"/>
                  </a:lnTo>
                  <a:lnTo>
                    <a:pt x="503" y="80"/>
                  </a:lnTo>
                  <a:lnTo>
                    <a:pt x="503" y="82"/>
                  </a:lnTo>
                  <a:lnTo>
                    <a:pt x="503" y="83"/>
                  </a:lnTo>
                  <a:lnTo>
                    <a:pt x="504" y="83"/>
                  </a:lnTo>
                  <a:lnTo>
                    <a:pt x="505" y="83"/>
                  </a:lnTo>
                  <a:lnTo>
                    <a:pt x="505" y="84"/>
                  </a:lnTo>
                  <a:lnTo>
                    <a:pt x="507" y="85"/>
                  </a:lnTo>
                  <a:lnTo>
                    <a:pt x="505" y="84"/>
                  </a:lnTo>
                  <a:lnTo>
                    <a:pt x="503" y="84"/>
                  </a:lnTo>
                  <a:lnTo>
                    <a:pt x="502" y="84"/>
                  </a:lnTo>
                  <a:lnTo>
                    <a:pt x="502" y="83"/>
                  </a:lnTo>
                  <a:lnTo>
                    <a:pt x="501" y="83"/>
                  </a:lnTo>
                  <a:lnTo>
                    <a:pt x="500" y="82"/>
                  </a:lnTo>
                  <a:lnTo>
                    <a:pt x="499" y="82"/>
                  </a:lnTo>
                  <a:lnTo>
                    <a:pt x="497" y="82"/>
                  </a:lnTo>
                  <a:lnTo>
                    <a:pt x="496" y="82"/>
                  </a:lnTo>
                  <a:lnTo>
                    <a:pt x="495" y="82"/>
                  </a:lnTo>
                  <a:lnTo>
                    <a:pt x="494" y="80"/>
                  </a:lnTo>
                  <a:lnTo>
                    <a:pt x="493" y="80"/>
                  </a:lnTo>
                  <a:lnTo>
                    <a:pt x="492" y="80"/>
                  </a:lnTo>
                  <a:lnTo>
                    <a:pt x="492" y="82"/>
                  </a:lnTo>
                  <a:lnTo>
                    <a:pt x="491" y="83"/>
                  </a:lnTo>
                  <a:lnTo>
                    <a:pt x="491" y="84"/>
                  </a:lnTo>
                  <a:lnTo>
                    <a:pt x="492" y="84"/>
                  </a:lnTo>
                  <a:lnTo>
                    <a:pt x="492" y="86"/>
                  </a:lnTo>
                  <a:lnTo>
                    <a:pt x="491" y="86"/>
                  </a:lnTo>
                  <a:lnTo>
                    <a:pt x="491" y="87"/>
                  </a:lnTo>
                  <a:lnTo>
                    <a:pt x="491" y="88"/>
                  </a:lnTo>
                  <a:lnTo>
                    <a:pt x="492" y="88"/>
                  </a:lnTo>
                  <a:lnTo>
                    <a:pt x="492" y="89"/>
                  </a:lnTo>
                  <a:lnTo>
                    <a:pt x="492" y="91"/>
                  </a:lnTo>
                  <a:lnTo>
                    <a:pt x="492" y="92"/>
                  </a:lnTo>
                  <a:lnTo>
                    <a:pt x="493" y="92"/>
                  </a:lnTo>
                  <a:lnTo>
                    <a:pt x="493" y="93"/>
                  </a:lnTo>
                  <a:lnTo>
                    <a:pt x="493" y="94"/>
                  </a:lnTo>
                  <a:lnTo>
                    <a:pt x="494" y="95"/>
                  </a:lnTo>
                  <a:lnTo>
                    <a:pt x="494" y="96"/>
                  </a:lnTo>
                  <a:lnTo>
                    <a:pt x="495" y="96"/>
                  </a:lnTo>
                  <a:lnTo>
                    <a:pt x="496" y="99"/>
                  </a:lnTo>
                  <a:lnTo>
                    <a:pt x="497" y="100"/>
                  </a:lnTo>
                  <a:lnTo>
                    <a:pt x="499" y="101"/>
                  </a:lnTo>
                  <a:lnTo>
                    <a:pt x="500" y="101"/>
                  </a:lnTo>
                  <a:lnTo>
                    <a:pt x="499" y="101"/>
                  </a:lnTo>
                  <a:lnTo>
                    <a:pt x="497" y="101"/>
                  </a:lnTo>
                  <a:lnTo>
                    <a:pt x="496" y="101"/>
                  </a:lnTo>
                  <a:lnTo>
                    <a:pt x="496" y="100"/>
                  </a:lnTo>
                  <a:lnTo>
                    <a:pt x="495" y="100"/>
                  </a:lnTo>
                  <a:lnTo>
                    <a:pt x="493" y="99"/>
                  </a:lnTo>
                  <a:lnTo>
                    <a:pt x="493" y="97"/>
                  </a:lnTo>
                  <a:lnTo>
                    <a:pt x="492" y="96"/>
                  </a:lnTo>
                  <a:lnTo>
                    <a:pt x="492" y="95"/>
                  </a:lnTo>
                  <a:lnTo>
                    <a:pt x="491" y="94"/>
                  </a:lnTo>
                  <a:lnTo>
                    <a:pt x="491" y="93"/>
                  </a:lnTo>
                  <a:lnTo>
                    <a:pt x="490" y="93"/>
                  </a:lnTo>
                  <a:lnTo>
                    <a:pt x="488" y="93"/>
                  </a:lnTo>
                  <a:lnTo>
                    <a:pt x="488" y="92"/>
                  </a:lnTo>
                  <a:lnTo>
                    <a:pt x="487" y="92"/>
                  </a:lnTo>
                  <a:lnTo>
                    <a:pt x="487" y="91"/>
                  </a:lnTo>
                  <a:lnTo>
                    <a:pt x="488" y="89"/>
                  </a:lnTo>
                  <a:lnTo>
                    <a:pt x="488" y="88"/>
                  </a:lnTo>
                  <a:lnTo>
                    <a:pt x="488" y="87"/>
                  </a:lnTo>
                  <a:lnTo>
                    <a:pt x="488" y="86"/>
                  </a:lnTo>
                  <a:lnTo>
                    <a:pt x="488" y="85"/>
                  </a:lnTo>
                  <a:lnTo>
                    <a:pt x="488" y="84"/>
                  </a:lnTo>
                  <a:lnTo>
                    <a:pt x="488" y="83"/>
                  </a:lnTo>
                  <a:lnTo>
                    <a:pt x="487" y="83"/>
                  </a:lnTo>
                  <a:lnTo>
                    <a:pt x="487" y="82"/>
                  </a:lnTo>
                  <a:lnTo>
                    <a:pt x="486" y="82"/>
                  </a:lnTo>
                  <a:lnTo>
                    <a:pt x="486" y="80"/>
                  </a:lnTo>
                  <a:lnTo>
                    <a:pt x="486" y="79"/>
                  </a:lnTo>
                  <a:lnTo>
                    <a:pt x="486" y="78"/>
                  </a:lnTo>
                  <a:lnTo>
                    <a:pt x="486" y="77"/>
                  </a:lnTo>
                  <a:lnTo>
                    <a:pt x="487" y="76"/>
                  </a:lnTo>
                  <a:lnTo>
                    <a:pt x="487" y="75"/>
                  </a:lnTo>
                  <a:lnTo>
                    <a:pt x="486" y="75"/>
                  </a:lnTo>
                  <a:lnTo>
                    <a:pt x="485" y="75"/>
                  </a:lnTo>
                  <a:lnTo>
                    <a:pt x="485" y="74"/>
                  </a:lnTo>
                  <a:lnTo>
                    <a:pt x="485" y="72"/>
                  </a:lnTo>
                  <a:lnTo>
                    <a:pt x="484" y="72"/>
                  </a:lnTo>
                  <a:lnTo>
                    <a:pt x="484" y="71"/>
                  </a:lnTo>
                  <a:lnTo>
                    <a:pt x="484" y="70"/>
                  </a:lnTo>
                  <a:lnTo>
                    <a:pt x="484" y="69"/>
                  </a:lnTo>
                  <a:lnTo>
                    <a:pt x="485" y="68"/>
                  </a:lnTo>
                  <a:lnTo>
                    <a:pt x="485" y="67"/>
                  </a:lnTo>
                  <a:lnTo>
                    <a:pt x="486" y="67"/>
                  </a:lnTo>
                  <a:lnTo>
                    <a:pt x="486" y="66"/>
                  </a:lnTo>
                  <a:lnTo>
                    <a:pt x="485" y="64"/>
                  </a:lnTo>
                  <a:lnTo>
                    <a:pt x="486" y="64"/>
                  </a:lnTo>
                  <a:lnTo>
                    <a:pt x="486" y="63"/>
                  </a:lnTo>
                  <a:lnTo>
                    <a:pt x="486" y="62"/>
                  </a:lnTo>
                  <a:lnTo>
                    <a:pt x="486" y="61"/>
                  </a:lnTo>
                  <a:lnTo>
                    <a:pt x="487" y="60"/>
                  </a:lnTo>
                  <a:lnTo>
                    <a:pt x="488" y="59"/>
                  </a:lnTo>
                  <a:lnTo>
                    <a:pt x="490" y="58"/>
                  </a:lnTo>
                  <a:lnTo>
                    <a:pt x="491" y="57"/>
                  </a:lnTo>
                  <a:lnTo>
                    <a:pt x="491" y="55"/>
                  </a:lnTo>
                  <a:lnTo>
                    <a:pt x="492" y="55"/>
                  </a:lnTo>
                  <a:lnTo>
                    <a:pt x="493" y="55"/>
                  </a:lnTo>
                  <a:lnTo>
                    <a:pt x="494" y="55"/>
                  </a:lnTo>
                  <a:close/>
                  <a:moveTo>
                    <a:pt x="33" y="54"/>
                  </a:moveTo>
                  <a:lnTo>
                    <a:pt x="34" y="54"/>
                  </a:lnTo>
                  <a:lnTo>
                    <a:pt x="34" y="55"/>
                  </a:lnTo>
                  <a:lnTo>
                    <a:pt x="36" y="57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3" y="55"/>
                  </a:lnTo>
                  <a:lnTo>
                    <a:pt x="32" y="54"/>
                  </a:lnTo>
                  <a:lnTo>
                    <a:pt x="33" y="54"/>
                  </a:lnTo>
                  <a:close/>
                  <a:moveTo>
                    <a:pt x="490" y="54"/>
                  </a:moveTo>
                  <a:lnTo>
                    <a:pt x="488" y="54"/>
                  </a:lnTo>
                  <a:lnTo>
                    <a:pt x="490" y="54"/>
                  </a:lnTo>
                  <a:close/>
                  <a:moveTo>
                    <a:pt x="352" y="53"/>
                  </a:moveTo>
                  <a:lnTo>
                    <a:pt x="353" y="54"/>
                  </a:lnTo>
                  <a:lnTo>
                    <a:pt x="352" y="54"/>
                  </a:lnTo>
                  <a:lnTo>
                    <a:pt x="352" y="53"/>
                  </a:lnTo>
                  <a:lnTo>
                    <a:pt x="352" y="54"/>
                  </a:lnTo>
                  <a:lnTo>
                    <a:pt x="353" y="54"/>
                  </a:lnTo>
                  <a:lnTo>
                    <a:pt x="353" y="55"/>
                  </a:lnTo>
                  <a:lnTo>
                    <a:pt x="352" y="55"/>
                  </a:lnTo>
                  <a:lnTo>
                    <a:pt x="352" y="54"/>
                  </a:lnTo>
                  <a:lnTo>
                    <a:pt x="352" y="53"/>
                  </a:lnTo>
                  <a:close/>
                  <a:moveTo>
                    <a:pt x="454" y="53"/>
                  </a:moveTo>
                  <a:lnTo>
                    <a:pt x="453" y="53"/>
                  </a:lnTo>
                  <a:lnTo>
                    <a:pt x="453" y="52"/>
                  </a:lnTo>
                  <a:lnTo>
                    <a:pt x="454" y="52"/>
                  </a:lnTo>
                  <a:lnTo>
                    <a:pt x="454" y="53"/>
                  </a:lnTo>
                  <a:close/>
                  <a:moveTo>
                    <a:pt x="495" y="53"/>
                  </a:moveTo>
                  <a:lnTo>
                    <a:pt x="494" y="53"/>
                  </a:lnTo>
                  <a:lnTo>
                    <a:pt x="495" y="52"/>
                  </a:lnTo>
                  <a:lnTo>
                    <a:pt x="495" y="53"/>
                  </a:lnTo>
                  <a:close/>
                  <a:moveTo>
                    <a:pt x="210" y="50"/>
                  </a:moveTo>
                  <a:lnTo>
                    <a:pt x="210" y="51"/>
                  </a:lnTo>
                  <a:lnTo>
                    <a:pt x="209" y="51"/>
                  </a:lnTo>
                  <a:lnTo>
                    <a:pt x="209" y="50"/>
                  </a:lnTo>
                  <a:lnTo>
                    <a:pt x="210" y="50"/>
                  </a:lnTo>
                  <a:close/>
                  <a:moveTo>
                    <a:pt x="502" y="49"/>
                  </a:moveTo>
                  <a:lnTo>
                    <a:pt x="502" y="50"/>
                  </a:lnTo>
                  <a:lnTo>
                    <a:pt x="503" y="51"/>
                  </a:lnTo>
                  <a:lnTo>
                    <a:pt x="503" y="52"/>
                  </a:lnTo>
                  <a:lnTo>
                    <a:pt x="502" y="52"/>
                  </a:lnTo>
                  <a:lnTo>
                    <a:pt x="502" y="53"/>
                  </a:lnTo>
                  <a:lnTo>
                    <a:pt x="502" y="54"/>
                  </a:lnTo>
                  <a:lnTo>
                    <a:pt x="501" y="55"/>
                  </a:lnTo>
                  <a:lnTo>
                    <a:pt x="501" y="57"/>
                  </a:lnTo>
                  <a:lnTo>
                    <a:pt x="500" y="57"/>
                  </a:lnTo>
                  <a:lnTo>
                    <a:pt x="500" y="58"/>
                  </a:lnTo>
                  <a:lnTo>
                    <a:pt x="497" y="58"/>
                  </a:lnTo>
                  <a:lnTo>
                    <a:pt x="496" y="58"/>
                  </a:lnTo>
                  <a:lnTo>
                    <a:pt x="497" y="58"/>
                  </a:lnTo>
                  <a:lnTo>
                    <a:pt x="497" y="57"/>
                  </a:lnTo>
                  <a:lnTo>
                    <a:pt x="496" y="57"/>
                  </a:lnTo>
                  <a:lnTo>
                    <a:pt x="496" y="55"/>
                  </a:lnTo>
                  <a:lnTo>
                    <a:pt x="496" y="54"/>
                  </a:lnTo>
                  <a:lnTo>
                    <a:pt x="495" y="54"/>
                  </a:lnTo>
                  <a:lnTo>
                    <a:pt x="496" y="53"/>
                  </a:lnTo>
                  <a:lnTo>
                    <a:pt x="496" y="52"/>
                  </a:lnTo>
                  <a:lnTo>
                    <a:pt x="497" y="51"/>
                  </a:lnTo>
                  <a:lnTo>
                    <a:pt x="499" y="51"/>
                  </a:lnTo>
                  <a:lnTo>
                    <a:pt x="499" y="50"/>
                  </a:lnTo>
                  <a:lnTo>
                    <a:pt x="500" y="50"/>
                  </a:lnTo>
                  <a:lnTo>
                    <a:pt x="500" y="49"/>
                  </a:lnTo>
                  <a:lnTo>
                    <a:pt x="500" y="50"/>
                  </a:lnTo>
                  <a:lnTo>
                    <a:pt x="501" y="50"/>
                  </a:lnTo>
                  <a:lnTo>
                    <a:pt x="501" y="49"/>
                  </a:lnTo>
                  <a:lnTo>
                    <a:pt x="502" y="49"/>
                  </a:lnTo>
                  <a:close/>
                  <a:moveTo>
                    <a:pt x="454" y="49"/>
                  </a:moveTo>
                  <a:lnTo>
                    <a:pt x="453" y="49"/>
                  </a:lnTo>
                  <a:lnTo>
                    <a:pt x="453" y="47"/>
                  </a:lnTo>
                  <a:lnTo>
                    <a:pt x="453" y="46"/>
                  </a:lnTo>
                  <a:lnTo>
                    <a:pt x="454" y="46"/>
                  </a:lnTo>
                  <a:lnTo>
                    <a:pt x="454" y="47"/>
                  </a:lnTo>
                  <a:lnTo>
                    <a:pt x="454" y="49"/>
                  </a:lnTo>
                  <a:close/>
                  <a:moveTo>
                    <a:pt x="168" y="47"/>
                  </a:moveTo>
                  <a:lnTo>
                    <a:pt x="168" y="46"/>
                  </a:lnTo>
                  <a:lnTo>
                    <a:pt x="167" y="46"/>
                  </a:lnTo>
                  <a:lnTo>
                    <a:pt x="167" y="45"/>
                  </a:lnTo>
                  <a:lnTo>
                    <a:pt x="168" y="46"/>
                  </a:lnTo>
                  <a:lnTo>
                    <a:pt x="168" y="47"/>
                  </a:lnTo>
                  <a:close/>
                  <a:moveTo>
                    <a:pt x="14" y="44"/>
                  </a:moveTo>
                  <a:lnTo>
                    <a:pt x="14" y="45"/>
                  </a:lnTo>
                  <a:lnTo>
                    <a:pt x="13" y="45"/>
                  </a:lnTo>
                  <a:lnTo>
                    <a:pt x="14" y="45"/>
                  </a:lnTo>
                  <a:lnTo>
                    <a:pt x="15" y="45"/>
                  </a:lnTo>
                  <a:lnTo>
                    <a:pt x="15" y="46"/>
                  </a:lnTo>
                  <a:lnTo>
                    <a:pt x="16" y="46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9"/>
                  </a:lnTo>
                  <a:lnTo>
                    <a:pt x="17" y="47"/>
                  </a:lnTo>
                  <a:lnTo>
                    <a:pt x="17" y="49"/>
                  </a:lnTo>
                  <a:lnTo>
                    <a:pt x="17" y="47"/>
                  </a:lnTo>
                  <a:lnTo>
                    <a:pt x="19" y="49"/>
                  </a:lnTo>
                  <a:lnTo>
                    <a:pt x="20" y="50"/>
                  </a:lnTo>
                  <a:lnTo>
                    <a:pt x="21" y="50"/>
                  </a:lnTo>
                  <a:lnTo>
                    <a:pt x="21" y="51"/>
                  </a:lnTo>
                  <a:lnTo>
                    <a:pt x="21" y="50"/>
                  </a:lnTo>
                  <a:lnTo>
                    <a:pt x="21" y="51"/>
                  </a:lnTo>
                  <a:lnTo>
                    <a:pt x="22" y="51"/>
                  </a:lnTo>
                  <a:lnTo>
                    <a:pt x="22" y="52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21" y="52"/>
                  </a:lnTo>
                  <a:lnTo>
                    <a:pt x="21" y="53"/>
                  </a:lnTo>
                  <a:lnTo>
                    <a:pt x="20" y="53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2" y="44"/>
                  </a:lnTo>
                  <a:lnTo>
                    <a:pt x="13" y="44"/>
                  </a:lnTo>
                  <a:lnTo>
                    <a:pt x="14" y="44"/>
                  </a:lnTo>
                  <a:close/>
                  <a:moveTo>
                    <a:pt x="207" y="45"/>
                  </a:moveTo>
                  <a:lnTo>
                    <a:pt x="206" y="45"/>
                  </a:lnTo>
                  <a:lnTo>
                    <a:pt x="206" y="44"/>
                  </a:lnTo>
                  <a:lnTo>
                    <a:pt x="207" y="44"/>
                  </a:lnTo>
                  <a:lnTo>
                    <a:pt x="207" y="43"/>
                  </a:lnTo>
                  <a:lnTo>
                    <a:pt x="208" y="43"/>
                  </a:lnTo>
                  <a:lnTo>
                    <a:pt x="207" y="44"/>
                  </a:lnTo>
                  <a:lnTo>
                    <a:pt x="208" y="44"/>
                  </a:lnTo>
                  <a:lnTo>
                    <a:pt x="208" y="45"/>
                  </a:lnTo>
                  <a:lnTo>
                    <a:pt x="207" y="45"/>
                  </a:lnTo>
                  <a:close/>
                  <a:moveTo>
                    <a:pt x="191" y="43"/>
                  </a:moveTo>
                  <a:lnTo>
                    <a:pt x="190" y="43"/>
                  </a:lnTo>
                  <a:lnTo>
                    <a:pt x="191" y="43"/>
                  </a:lnTo>
                  <a:close/>
                  <a:moveTo>
                    <a:pt x="162" y="43"/>
                  </a:moveTo>
                  <a:lnTo>
                    <a:pt x="163" y="43"/>
                  </a:lnTo>
                  <a:lnTo>
                    <a:pt x="162" y="43"/>
                  </a:lnTo>
                  <a:lnTo>
                    <a:pt x="162" y="44"/>
                  </a:lnTo>
                  <a:lnTo>
                    <a:pt x="160" y="45"/>
                  </a:lnTo>
                  <a:lnTo>
                    <a:pt x="160" y="44"/>
                  </a:lnTo>
                  <a:lnTo>
                    <a:pt x="160" y="43"/>
                  </a:lnTo>
                  <a:lnTo>
                    <a:pt x="159" y="43"/>
                  </a:lnTo>
                  <a:lnTo>
                    <a:pt x="160" y="43"/>
                  </a:lnTo>
                  <a:lnTo>
                    <a:pt x="159" y="42"/>
                  </a:lnTo>
                  <a:lnTo>
                    <a:pt x="160" y="42"/>
                  </a:lnTo>
                  <a:lnTo>
                    <a:pt x="160" y="43"/>
                  </a:lnTo>
                  <a:lnTo>
                    <a:pt x="162" y="43"/>
                  </a:lnTo>
                  <a:close/>
                  <a:moveTo>
                    <a:pt x="168" y="39"/>
                  </a:moveTo>
                  <a:lnTo>
                    <a:pt x="168" y="41"/>
                  </a:lnTo>
                  <a:lnTo>
                    <a:pt x="168" y="42"/>
                  </a:lnTo>
                  <a:lnTo>
                    <a:pt x="167" y="41"/>
                  </a:lnTo>
                  <a:lnTo>
                    <a:pt x="167" y="39"/>
                  </a:lnTo>
                  <a:lnTo>
                    <a:pt x="168" y="39"/>
                  </a:lnTo>
                  <a:close/>
                  <a:moveTo>
                    <a:pt x="336" y="38"/>
                  </a:moveTo>
                  <a:lnTo>
                    <a:pt x="335" y="38"/>
                  </a:lnTo>
                  <a:lnTo>
                    <a:pt x="336" y="38"/>
                  </a:lnTo>
                  <a:close/>
                  <a:moveTo>
                    <a:pt x="168" y="38"/>
                  </a:moveTo>
                  <a:lnTo>
                    <a:pt x="168" y="39"/>
                  </a:lnTo>
                  <a:lnTo>
                    <a:pt x="168" y="38"/>
                  </a:lnTo>
                  <a:lnTo>
                    <a:pt x="168" y="39"/>
                  </a:lnTo>
                  <a:lnTo>
                    <a:pt x="168" y="38"/>
                  </a:lnTo>
                  <a:lnTo>
                    <a:pt x="168" y="37"/>
                  </a:lnTo>
                  <a:lnTo>
                    <a:pt x="168" y="38"/>
                  </a:lnTo>
                  <a:close/>
                  <a:moveTo>
                    <a:pt x="339" y="39"/>
                  </a:moveTo>
                  <a:lnTo>
                    <a:pt x="337" y="39"/>
                  </a:lnTo>
                  <a:lnTo>
                    <a:pt x="337" y="38"/>
                  </a:lnTo>
                  <a:lnTo>
                    <a:pt x="336" y="38"/>
                  </a:lnTo>
                  <a:lnTo>
                    <a:pt x="336" y="37"/>
                  </a:lnTo>
                  <a:lnTo>
                    <a:pt x="336" y="36"/>
                  </a:lnTo>
                  <a:lnTo>
                    <a:pt x="337" y="36"/>
                  </a:lnTo>
                  <a:lnTo>
                    <a:pt x="339" y="36"/>
                  </a:lnTo>
                  <a:lnTo>
                    <a:pt x="339" y="37"/>
                  </a:lnTo>
                  <a:lnTo>
                    <a:pt x="339" y="38"/>
                  </a:lnTo>
                  <a:lnTo>
                    <a:pt x="339" y="39"/>
                  </a:lnTo>
                  <a:close/>
                  <a:moveTo>
                    <a:pt x="342" y="36"/>
                  </a:moveTo>
                  <a:lnTo>
                    <a:pt x="341" y="36"/>
                  </a:lnTo>
                  <a:lnTo>
                    <a:pt x="341" y="35"/>
                  </a:lnTo>
                  <a:lnTo>
                    <a:pt x="340" y="35"/>
                  </a:lnTo>
                  <a:lnTo>
                    <a:pt x="340" y="34"/>
                  </a:lnTo>
                  <a:lnTo>
                    <a:pt x="341" y="34"/>
                  </a:lnTo>
                  <a:lnTo>
                    <a:pt x="342" y="35"/>
                  </a:lnTo>
                  <a:lnTo>
                    <a:pt x="342" y="36"/>
                  </a:lnTo>
                  <a:close/>
                  <a:moveTo>
                    <a:pt x="336" y="35"/>
                  </a:moveTo>
                  <a:lnTo>
                    <a:pt x="336" y="36"/>
                  </a:lnTo>
                  <a:lnTo>
                    <a:pt x="335" y="36"/>
                  </a:lnTo>
                  <a:lnTo>
                    <a:pt x="334" y="36"/>
                  </a:lnTo>
                  <a:lnTo>
                    <a:pt x="333" y="36"/>
                  </a:lnTo>
                  <a:lnTo>
                    <a:pt x="333" y="35"/>
                  </a:lnTo>
                  <a:lnTo>
                    <a:pt x="332" y="35"/>
                  </a:lnTo>
                  <a:lnTo>
                    <a:pt x="332" y="34"/>
                  </a:lnTo>
                  <a:lnTo>
                    <a:pt x="333" y="34"/>
                  </a:lnTo>
                  <a:lnTo>
                    <a:pt x="333" y="35"/>
                  </a:lnTo>
                  <a:lnTo>
                    <a:pt x="334" y="35"/>
                  </a:lnTo>
                  <a:lnTo>
                    <a:pt x="335" y="35"/>
                  </a:lnTo>
                  <a:lnTo>
                    <a:pt x="336" y="35"/>
                  </a:lnTo>
                  <a:close/>
                  <a:moveTo>
                    <a:pt x="458" y="35"/>
                  </a:moveTo>
                  <a:lnTo>
                    <a:pt x="458" y="36"/>
                  </a:lnTo>
                  <a:lnTo>
                    <a:pt x="458" y="37"/>
                  </a:lnTo>
                  <a:lnTo>
                    <a:pt x="457" y="37"/>
                  </a:lnTo>
                  <a:lnTo>
                    <a:pt x="457" y="36"/>
                  </a:lnTo>
                  <a:lnTo>
                    <a:pt x="455" y="36"/>
                  </a:lnTo>
                  <a:lnTo>
                    <a:pt x="455" y="35"/>
                  </a:lnTo>
                  <a:lnTo>
                    <a:pt x="455" y="34"/>
                  </a:lnTo>
                  <a:lnTo>
                    <a:pt x="454" y="34"/>
                  </a:lnTo>
                  <a:lnTo>
                    <a:pt x="454" y="33"/>
                  </a:lnTo>
                  <a:lnTo>
                    <a:pt x="454" y="32"/>
                  </a:lnTo>
                  <a:lnTo>
                    <a:pt x="455" y="32"/>
                  </a:lnTo>
                  <a:lnTo>
                    <a:pt x="455" y="33"/>
                  </a:lnTo>
                  <a:lnTo>
                    <a:pt x="457" y="34"/>
                  </a:lnTo>
                  <a:lnTo>
                    <a:pt x="457" y="35"/>
                  </a:lnTo>
                  <a:lnTo>
                    <a:pt x="458" y="35"/>
                  </a:lnTo>
                  <a:close/>
                  <a:moveTo>
                    <a:pt x="476" y="32"/>
                  </a:moveTo>
                  <a:lnTo>
                    <a:pt x="475" y="32"/>
                  </a:lnTo>
                  <a:lnTo>
                    <a:pt x="474" y="30"/>
                  </a:lnTo>
                  <a:lnTo>
                    <a:pt x="475" y="30"/>
                  </a:lnTo>
                  <a:lnTo>
                    <a:pt x="475" y="32"/>
                  </a:lnTo>
                  <a:lnTo>
                    <a:pt x="476" y="32"/>
                  </a:lnTo>
                  <a:close/>
                  <a:moveTo>
                    <a:pt x="340" y="30"/>
                  </a:moveTo>
                  <a:lnTo>
                    <a:pt x="341" y="30"/>
                  </a:lnTo>
                  <a:lnTo>
                    <a:pt x="341" y="32"/>
                  </a:lnTo>
                  <a:lnTo>
                    <a:pt x="341" y="30"/>
                  </a:lnTo>
                  <a:lnTo>
                    <a:pt x="340" y="30"/>
                  </a:lnTo>
                  <a:close/>
                  <a:moveTo>
                    <a:pt x="474" y="30"/>
                  </a:moveTo>
                  <a:lnTo>
                    <a:pt x="473" y="30"/>
                  </a:lnTo>
                  <a:lnTo>
                    <a:pt x="473" y="29"/>
                  </a:lnTo>
                  <a:lnTo>
                    <a:pt x="473" y="28"/>
                  </a:lnTo>
                  <a:lnTo>
                    <a:pt x="473" y="27"/>
                  </a:lnTo>
                  <a:lnTo>
                    <a:pt x="473" y="28"/>
                  </a:lnTo>
                  <a:lnTo>
                    <a:pt x="474" y="29"/>
                  </a:lnTo>
                  <a:lnTo>
                    <a:pt x="474" y="30"/>
                  </a:lnTo>
                  <a:close/>
                  <a:moveTo>
                    <a:pt x="339" y="28"/>
                  </a:moveTo>
                  <a:lnTo>
                    <a:pt x="337" y="28"/>
                  </a:lnTo>
                  <a:lnTo>
                    <a:pt x="337" y="27"/>
                  </a:lnTo>
                  <a:lnTo>
                    <a:pt x="337" y="26"/>
                  </a:lnTo>
                  <a:lnTo>
                    <a:pt x="339" y="26"/>
                  </a:lnTo>
                  <a:lnTo>
                    <a:pt x="340" y="27"/>
                  </a:lnTo>
                  <a:lnTo>
                    <a:pt x="340" y="28"/>
                  </a:lnTo>
                  <a:lnTo>
                    <a:pt x="339" y="28"/>
                  </a:lnTo>
                  <a:close/>
                  <a:moveTo>
                    <a:pt x="339" y="26"/>
                  </a:moveTo>
                  <a:lnTo>
                    <a:pt x="340" y="26"/>
                  </a:lnTo>
                  <a:lnTo>
                    <a:pt x="341" y="26"/>
                  </a:lnTo>
                  <a:lnTo>
                    <a:pt x="342" y="26"/>
                  </a:lnTo>
                  <a:lnTo>
                    <a:pt x="342" y="27"/>
                  </a:lnTo>
                  <a:lnTo>
                    <a:pt x="341" y="27"/>
                  </a:lnTo>
                  <a:lnTo>
                    <a:pt x="340" y="27"/>
                  </a:lnTo>
                  <a:lnTo>
                    <a:pt x="340" y="26"/>
                  </a:lnTo>
                  <a:lnTo>
                    <a:pt x="339" y="26"/>
                  </a:lnTo>
                  <a:close/>
                  <a:moveTo>
                    <a:pt x="199" y="27"/>
                  </a:moveTo>
                  <a:lnTo>
                    <a:pt x="200" y="28"/>
                  </a:lnTo>
                  <a:lnTo>
                    <a:pt x="200" y="29"/>
                  </a:lnTo>
                  <a:lnTo>
                    <a:pt x="200" y="30"/>
                  </a:lnTo>
                  <a:lnTo>
                    <a:pt x="200" y="29"/>
                  </a:lnTo>
                  <a:lnTo>
                    <a:pt x="200" y="30"/>
                  </a:lnTo>
                  <a:lnTo>
                    <a:pt x="199" y="32"/>
                  </a:lnTo>
                  <a:lnTo>
                    <a:pt x="199" y="33"/>
                  </a:lnTo>
                  <a:lnTo>
                    <a:pt x="198" y="33"/>
                  </a:lnTo>
                  <a:lnTo>
                    <a:pt x="197" y="33"/>
                  </a:lnTo>
                  <a:lnTo>
                    <a:pt x="197" y="34"/>
                  </a:lnTo>
                  <a:lnTo>
                    <a:pt x="197" y="33"/>
                  </a:lnTo>
                  <a:lnTo>
                    <a:pt x="196" y="33"/>
                  </a:lnTo>
                  <a:lnTo>
                    <a:pt x="196" y="32"/>
                  </a:lnTo>
                  <a:lnTo>
                    <a:pt x="197" y="32"/>
                  </a:lnTo>
                  <a:lnTo>
                    <a:pt x="198" y="32"/>
                  </a:lnTo>
                  <a:lnTo>
                    <a:pt x="198" y="30"/>
                  </a:lnTo>
                  <a:lnTo>
                    <a:pt x="197" y="30"/>
                  </a:lnTo>
                  <a:lnTo>
                    <a:pt x="196" y="30"/>
                  </a:lnTo>
                  <a:lnTo>
                    <a:pt x="194" y="30"/>
                  </a:lnTo>
                  <a:lnTo>
                    <a:pt x="194" y="29"/>
                  </a:lnTo>
                  <a:lnTo>
                    <a:pt x="194" y="28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6"/>
                  </a:lnTo>
                  <a:lnTo>
                    <a:pt x="197" y="26"/>
                  </a:lnTo>
                  <a:lnTo>
                    <a:pt x="197" y="25"/>
                  </a:lnTo>
                  <a:lnTo>
                    <a:pt x="198" y="25"/>
                  </a:lnTo>
                  <a:lnTo>
                    <a:pt x="198" y="26"/>
                  </a:lnTo>
                  <a:lnTo>
                    <a:pt x="199" y="27"/>
                  </a:lnTo>
                  <a:close/>
                  <a:moveTo>
                    <a:pt x="323" y="24"/>
                  </a:moveTo>
                  <a:lnTo>
                    <a:pt x="323" y="22"/>
                  </a:lnTo>
                  <a:lnTo>
                    <a:pt x="324" y="22"/>
                  </a:lnTo>
                  <a:lnTo>
                    <a:pt x="325" y="22"/>
                  </a:lnTo>
                  <a:lnTo>
                    <a:pt x="326" y="24"/>
                  </a:lnTo>
                  <a:lnTo>
                    <a:pt x="327" y="22"/>
                  </a:lnTo>
                  <a:lnTo>
                    <a:pt x="328" y="24"/>
                  </a:lnTo>
                  <a:lnTo>
                    <a:pt x="331" y="22"/>
                  </a:lnTo>
                  <a:lnTo>
                    <a:pt x="332" y="22"/>
                  </a:lnTo>
                  <a:lnTo>
                    <a:pt x="332" y="24"/>
                  </a:lnTo>
                  <a:lnTo>
                    <a:pt x="333" y="24"/>
                  </a:lnTo>
                  <a:lnTo>
                    <a:pt x="334" y="24"/>
                  </a:lnTo>
                  <a:lnTo>
                    <a:pt x="335" y="25"/>
                  </a:lnTo>
                  <a:lnTo>
                    <a:pt x="335" y="26"/>
                  </a:lnTo>
                  <a:lnTo>
                    <a:pt x="336" y="26"/>
                  </a:lnTo>
                  <a:lnTo>
                    <a:pt x="337" y="26"/>
                  </a:lnTo>
                  <a:lnTo>
                    <a:pt x="336" y="26"/>
                  </a:lnTo>
                  <a:lnTo>
                    <a:pt x="334" y="26"/>
                  </a:lnTo>
                  <a:lnTo>
                    <a:pt x="335" y="26"/>
                  </a:lnTo>
                  <a:lnTo>
                    <a:pt x="334" y="26"/>
                  </a:lnTo>
                  <a:lnTo>
                    <a:pt x="334" y="27"/>
                  </a:lnTo>
                  <a:lnTo>
                    <a:pt x="335" y="27"/>
                  </a:lnTo>
                  <a:lnTo>
                    <a:pt x="336" y="27"/>
                  </a:lnTo>
                  <a:lnTo>
                    <a:pt x="337" y="28"/>
                  </a:lnTo>
                  <a:lnTo>
                    <a:pt x="337" y="29"/>
                  </a:lnTo>
                  <a:lnTo>
                    <a:pt x="339" y="29"/>
                  </a:lnTo>
                  <a:lnTo>
                    <a:pt x="337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9" y="30"/>
                  </a:lnTo>
                  <a:lnTo>
                    <a:pt x="339" y="29"/>
                  </a:lnTo>
                  <a:lnTo>
                    <a:pt x="340" y="30"/>
                  </a:lnTo>
                  <a:lnTo>
                    <a:pt x="340" y="32"/>
                  </a:lnTo>
                  <a:lnTo>
                    <a:pt x="339" y="32"/>
                  </a:lnTo>
                  <a:lnTo>
                    <a:pt x="340" y="32"/>
                  </a:lnTo>
                  <a:lnTo>
                    <a:pt x="341" y="32"/>
                  </a:lnTo>
                  <a:lnTo>
                    <a:pt x="341" y="33"/>
                  </a:lnTo>
                  <a:lnTo>
                    <a:pt x="340" y="33"/>
                  </a:lnTo>
                  <a:lnTo>
                    <a:pt x="340" y="34"/>
                  </a:lnTo>
                  <a:lnTo>
                    <a:pt x="339" y="34"/>
                  </a:lnTo>
                  <a:lnTo>
                    <a:pt x="337" y="34"/>
                  </a:lnTo>
                  <a:lnTo>
                    <a:pt x="337" y="33"/>
                  </a:lnTo>
                  <a:lnTo>
                    <a:pt x="336" y="33"/>
                  </a:lnTo>
                  <a:lnTo>
                    <a:pt x="336" y="32"/>
                  </a:lnTo>
                  <a:lnTo>
                    <a:pt x="335" y="32"/>
                  </a:lnTo>
                  <a:lnTo>
                    <a:pt x="336" y="33"/>
                  </a:lnTo>
                  <a:lnTo>
                    <a:pt x="336" y="34"/>
                  </a:lnTo>
                  <a:lnTo>
                    <a:pt x="335" y="34"/>
                  </a:lnTo>
                  <a:lnTo>
                    <a:pt x="333" y="34"/>
                  </a:lnTo>
                  <a:lnTo>
                    <a:pt x="332" y="34"/>
                  </a:lnTo>
                  <a:lnTo>
                    <a:pt x="330" y="34"/>
                  </a:lnTo>
                  <a:lnTo>
                    <a:pt x="331" y="34"/>
                  </a:lnTo>
                  <a:lnTo>
                    <a:pt x="332" y="34"/>
                  </a:lnTo>
                  <a:lnTo>
                    <a:pt x="332" y="35"/>
                  </a:lnTo>
                  <a:lnTo>
                    <a:pt x="332" y="36"/>
                  </a:lnTo>
                  <a:lnTo>
                    <a:pt x="333" y="36"/>
                  </a:lnTo>
                  <a:lnTo>
                    <a:pt x="334" y="36"/>
                  </a:lnTo>
                  <a:lnTo>
                    <a:pt x="335" y="36"/>
                  </a:lnTo>
                  <a:lnTo>
                    <a:pt x="335" y="37"/>
                  </a:lnTo>
                  <a:lnTo>
                    <a:pt x="334" y="38"/>
                  </a:lnTo>
                  <a:lnTo>
                    <a:pt x="334" y="39"/>
                  </a:lnTo>
                  <a:lnTo>
                    <a:pt x="333" y="39"/>
                  </a:lnTo>
                  <a:lnTo>
                    <a:pt x="334" y="41"/>
                  </a:lnTo>
                  <a:lnTo>
                    <a:pt x="335" y="41"/>
                  </a:lnTo>
                  <a:lnTo>
                    <a:pt x="335" y="42"/>
                  </a:lnTo>
                  <a:lnTo>
                    <a:pt x="336" y="42"/>
                  </a:lnTo>
                  <a:lnTo>
                    <a:pt x="337" y="42"/>
                  </a:lnTo>
                  <a:lnTo>
                    <a:pt x="337" y="43"/>
                  </a:lnTo>
                  <a:lnTo>
                    <a:pt x="339" y="43"/>
                  </a:lnTo>
                  <a:lnTo>
                    <a:pt x="339" y="44"/>
                  </a:lnTo>
                  <a:lnTo>
                    <a:pt x="337" y="44"/>
                  </a:lnTo>
                  <a:lnTo>
                    <a:pt x="336" y="44"/>
                  </a:lnTo>
                  <a:lnTo>
                    <a:pt x="337" y="44"/>
                  </a:lnTo>
                  <a:lnTo>
                    <a:pt x="339" y="44"/>
                  </a:lnTo>
                  <a:lnTo>
                    <a:pt x="340" y="44"/>
                  </a:lnTo>
                  <a:lnTo>
                    <a:pt x="340" y="45"/>
                  </a:lnTo>
                  <a:lnTo>
                    <a:pt x="339" y="45"/>
                  </a:lnTo>
                  <a:lnTo>
                    <a:pt x="337" y="45"/>
                  </a:lnTo>
                  <a:lnTo>
                    <a:pt x="337" y="46"/>
                  </a:lnTo>
                  <a:lnTo>
                    <a:pt x="339" y="46"/>
                  </a:lnTo>
                  <a:lnTo>
                    <a:pt x="340" y="46"/>
                  </a:lnTo>
                  <a:lnTo>
                    <a:pt x="341" y="46"/>
                  </a:lnTo>
                  <a:lnTo>
                    <a:pt x="341" y="47"/>
                  </a:lnTo>
                  <a:lnTo>
                    <a:pt x="341" y="49"/>
                  </a:lnTo>
                  <a:lnTo>
                    <a:pt x="342" y="50"/>
                  </a:lnTo>
                  <a:lnTo>
                    <a:pt x="343" y="51"/>
                  </a:lnTo>
                  <a:lnTo>
                    <a:pt x="343" y="52"/>
                  </a:lnTo>
                  <a:lnTo>
                    <a:pt x="344" y="52"/>
                  </a:lnTo>
                  <a:lnTo>
                    <a:pt x="344" y="53"/>
                  </a:lnTo>
                  <a:lnTo>
                    <a:pt x="345" y="53"/>
                  </a:lnTo>
                  <a:lnTo>
                    <a:pt x="345" y="54"/>
                  </a:lnTo>
                  <a:lnTo>
                    <a:pt x="344" y="54"/>
                  </a:lnTo>
                  <a:lnTo>
                    <a:pt x="343" y="55"/>
                  </a:lnTo>
                  <a:lnTo>
                    <a:pt x="342" y="57"/>
                  </a:lnTo>
                  <a:lnTo>
                    <a:pt x="341" y="57"/>
                  </a:lnTo>
                  <a:lnTo>
                    <a:pt x="342" y="57"/>
                  </a:lnTo>
                  <a:lnTo>
                    <a:pt x="342" y="58"/>
                  </a:lnTo>
                  <a:lnTo>
                    <a:pt x="341" y="58"/>
                  </a:lnTo>
                  <a:lnTo>
                    <a:pt x="340" y="58"/>
                  </a:lnTo>
                  <a:lnTo>
                    <a:pt x="341" y="58"/>
                  </a:lnTo>
                  <a:lnTo>
                    <a:pt x="342" y="58"/>
                  </a:lnTo>
                  <a:lnTo>
                    <a:pt x="342" y="59"/>
                  </a:lnTo>
                  <a:lnTo>
                    <a:pt x="341" y="59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2" y="61"/>
                  </a:lnTo>
                  <a:lnTo>
                    <a:pt x="343" y="61"/>
                  </a:lnTo>
                  <a:lnTo>
                    <a:pt x="344" y="61"/>
                  </a:lnTo>
                  <a:lnTo>
                    <a:pt x="344" y="62"/>
                  </a:lnTo>
                  <a:lnTo>
                    <a:pt x="345" y="63"/>
                  </a:lnTo>
                  <a:lnTo>
                    <a:pt x="347" y="63"/>
                  </a:lnTo>
                  <a:lnTo>
                    <a:pt x="348" y="64"/>
                  </a:lnTo>
                  <a:lnTo>
                    <a:pt x="349" y="64"/>
                  </a:lnTo>
                  <a:lnTo>
                    <a:pt x="349" y="66"/>
                  </a:lnTo>
                  <a:lnTo>
                    <a:pt x="350" y="66"/>
                  </a:lnTo>
                  <a:lnTo>
                    <a:pt x="350" y="67"/>
                  </a:lnTo>
                  <a:lnTo>
                    <a:pt x="351" y="67"/>
                  </a:lnTo>
                  <a:lnTo>
                    <a:pt x="352" y="68"/>
                  </a:lnTo>
                  <a:lnTo>
                    <a:pt x="353" y="69"/>
                  </a:lnTo>
                  <a:lnTo>
                    <a:pt x="354" y="69"/>
                  </a:lnTo>
                  <a:lnTo>
                    <a:pt x="356" y="70"/>
                  </a:lnTo>
                  <a:lnTo>
                    <a:pt x="354" y="70"/>
                  </a:lnTo>
                  <a:lnTo>
                    <a:pt x="356" y="70"/>
                  </a:lnTo>
                  <a:lnTo>
                    <a:pt x="356" y="71"/>
                  </a:lnTo>
                  <a:lnTo>
                    <a:pt x="357" y="72"/>
                  </a:lnTo>
                  <a:lnTo>
                    <a:pt x="357" y="71"/>
                  </a:lnTo>
                  <a:lnTo>
                    <a:pt x="358" y="71"/>
                  </a:lnTo>
                  <a:lnTo>
                    <a:pt x="358" y="72"/>
                  </a:lnTo>
                  <a:lnTo>
                    <a:pt x="359" y="72"/>
                  </a:lnTo>
                  <a:lnTo>
                    <a:pt x="358" y="72"/>
                  </a:lnTo>
                  <a:lnTo>
                    <a:pt x="359" y="72"/>
                  </a:lnTo>
                  <a:lnTo>
                    <a:pt x="359" y="74"/>
                  </a:lnTo>
                  <a:lnTo>
                    <a:pt x="358" y="74"/>
                  </a:lnTo>
                  <a:lnTo>
                    <a:pt x="358" y="75"/>
                  </a:lnTo>
                  <a:lnTo>
                    <a:pt x="357" y="75"/>
                  </a:lnTo>
                  <a:lnTo>
                    <a:pt x="356" y="75"/>
                  </a:lnTo>
                  <a:lnTo>
                    <a:pt x="356" y="76"/>
                  </a:lnTo>
                  <a:lnTo>
                    <a:pt x="354" y="76"/>
                  </a:lnTo>
                  <a:lnTo>
                    <a:pt x="353" y="75"/>
                  </a:lnTo>
                  <a:lnTo>
                    <a:pt x="352" y="76"/>
                  </a:lnTo>
                  <a:lnTo>
                    <a:pt x="351" y="76"/>
                  </a:lnTo>
                  <a:lnTo>
                    <a:pt x="351" y="75"/>
                  </a:lnTo>
                  <a:lnTo>
                    <a:pt x="350" y="75"/>
                  </a:lnTo>
                  <a:lnTo>
                    <a:pt x="350" y="76"/>
                  </a:lnTo>
                  <a:lnTo>
                    <a:pt x="349" y="76"/>
                  </a:lnTo>
                  <a:lnTo>
                    <a:pt x="349" y="75"/>
                  </a:lnTo>
                  <a:lnTo>
                    <a:pt x="348" y="75"/>
                  </a:lnTo>
                  <a:lnTo>
                    <a:pt x="347" y="75"/>
                  </a:lnTo>
                  <a:lnTo>
                    <a:pt x="345" y="75"/>
                  </a:lnTo>
                  <a:lnTo>
                    <a:pt x="344" y="74"/>
                  </a:lnTo>
                  <a:lnTo>
                    <a:pt x="343" y="72"/>
                  </a:lnTo>
                  <a:lnTo>
                    <a:pt x="343" y="71"/>
                  </a:lnTo>
                  <a:lnTo>
                    <a:pt x="342" y="71"/>
                  </a:lnTo>
                  <a:lnTo>
                    <a:pt x="342" y="72"/>
                  </a:lnTo>
                  <a:lnTo>
                    <a:pt x="343" y="74"/>
                  </a:lnTo>
                  <a:lnTo>
                    <a:pt x="343" y="75"/>
                  </a:lnTo>
                  <a:lnTo>
                    <a:pt x="344" y="75"/>
                  </a:lnTo>
                  <a:lnTo>
                    <a:pt x="344" y="76"/>
                  </a:lnTo>
                  <a:lnTo>
                    <a:pt x="343" y="76"/>
                  </a:lnTo>
                  <a:lnTo>
                    <a:pt x="342" y="76"/>
                  </a:lnTo>
                  <a:lnTo>
                    <a:pt x="342" y="75"/>
                  </a:lnTo>
                  <a:lnTo>
                    <a:pt x="342" y="76"/>
                  </a:lnTo>
                  <a:lnTo>
                    <a:pt x="341" y="76"/>
                  </a:lnTo>
                  <a:lnTo>
                    <a:pt x="340" y="77"/>
                  </a:lnTo>
                  <a:lnTo>
                    <a:pt x="340" y="78"/>
                  </a:lnTo>
                  <a:lnTo>
                    <a:pt x="339" y="78"/>
                  </a:lnTo>
                  <a:lnTo>
                    <a:pt x="339" y="79"/>
                  </a:lnTo>
                  <a:lnTo>
                    <a:pt x="337" y="80"/>
                  </a:lnTo>
                  <a:lnTo>
                    <a:pt x="337" y="82"/>
                  </a:lnTo>
                  <a:lnTo>
                    <a:pt x="336" y="83"/>
                  </a:lnTo>
                  <a:lnTo>
                    <a:pt x="336" y="84"/>
                  </a:lnTo>
                  <a:lnTo>
                    <a:pt x="336" y="85"/>
                  </a:lnTo>
                  <a:lnTo>
                    <a:pt x="335" y="85"/>
                  </a:lnTo>
                  <a:lnTo>
                    <a:pt x="335" y="86"/>
                  </a:lnTo>
                  <a:lnTo>
                    <a:pt x="336" y="86"/>
                  </a:lnTo>
                  <a:lnTo>
                    <a:pt x="335" y="86"/>
                  </a:lnTo>
                  <a:lnTo>
                    <a:pt x="335" y="87"/>
                  </a:lnTo>
                  <a:lnTo>
                    <a:pt x="336" y="87"/>
                  </a:lnTo>
                  <a:lnTo>
                    <a:pt x="336" y="88"/>
                  </a:lnTo>
                  <a:lnTo>
                    <a:pt x="336" y="89"/>
                  </a:lnTo>
                  <a:lnTo>
                    <a:pt x="335" y="89"/>
                  </a:lnTo>
                  <a:lnTo>
                    <a:pt x="335" y="91"/>
                  </a:lnTo>
                  <a:lnTo>
                    <a:pt x="335" y="92"/>
                  </a:lnTo>
                  <a:lnTo>
                    <a:pt x="335" y="93"/>
                  </a:lnTo>
                  <a:lnTo>
                    <a:pt x="336" y="93"/>
                  </a:lnTo>
                  <a:lnTo>
                    <a:pt x="336" y="94"/>
                  </a:lnTo>
                  <a:lnTo>
                    <a:pt x="335" y="94"/>
                  </a:lnTo>
                  <a:lnTo>
                    <a:pt x="335" y="95"/>
                  </a:lnTo>
                  <a:lnTo>
                    <a:pt x="337" y="94"/>
                  </a:lnTo>
                  <a:lnTo>
                    <a:pt x="339" y="94"/>
                  </a:lnTo>
                  <a:lnTo>
                    <a:pt x="337" y="94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7" y="95"/>
                  </a:lnTo>
                  <a:lnTo>
                    <a:pt x="337" y="96"/>
                  </a:lnTo>
                  <a:lnTo>
                    <a:pt x="336" y="96"/>
                  </a:lnTo>
                  <a:lnTo>
                    <a:pt x="336" y="97"/>
                  </a:lnTo>
                  <a:lnTo>
                    <a:pt x="337" y="97"/>
                  </a:lnTo>
                  <a:lnTo>
                    <a:pt x="336" y="97"/>
                  </a:lnTo>
                  <a:lnTo>
                    <a:pt x="336" y="99"/>
                  </a:lnTo>
                  <a:lnTo>
                    <a:pt x="337" y="99"/>
                  </a:lnTo>
                  <a:lnTo>
                    <a:pt x="337" y="100"/>
                  </a:lnTo>
                  <a:lnTo>
                    <a:pt x="336" y="100"/>
                  </a:lnTo>
                  <a:lnTo>
                    <a:pt x="335" y="100"/>
                  </a:lnTo>
                  <a:lnTo>
                    <a:pt x="335" y="101"/>
                  </a:lnTo>
                  <a:lnTo>
                    <a:pt x="334" y="101"/>
                  </a:lnTo>
                  <a:lnTo>
                    <a:pt x="333" y="101"/>
                  </a:lnTo>
                  <a:lnTo>
                    <a:pt x="333" y="100"/>
                  </a:lnTo>
                  <a:lnTo>
                    <a:pt x="333" y="101"/>
                  </a:lnTo>
                  <a:lnTo>
                    <a:pt x="332" y="101"/>
                  </a:lnTo>
                  <a:lnTo>
                    <a:pt x="332" y="102"/>
                  </a:lnTo>
                  <a:lnTo>
                    <a:pt x="331" y="102"/>
                  </a:lnTo>
                  <a:lnTo>
                    <a:pt x="330" y="104"/>
                  </a:lnTo>
                  <a:lnTo>
                    <a:pt x="330" y="105"/>
                  </a:lnTo>
                  <a:lnTo>
                    <a:pt x="328" y="105"/>
                  </a:lnTo>
                  <a:lnTo>
                    <a:pt x="328" y="106"/>
                  </a:lnTo>
                  <a:lnTo>
                    <a:pt x="326" y="106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5"/>
                  </a:lnTo>
                  <a:lnTo>
                    <a:pt x="325" y="104"/>
                  </a:lnTo>
                  <a:lnTo>
                    <a:pt x="325" y="103"/>
                  </a:lnTo>
                  <a:lnTo>
                    <a:pt x="324" y="104"/>
                  </a:lnTo>
                  <a:lnTo>
                    <a:pt x="325" y="105"/>
                  </a:lnTo>
                  <a:lnTo>
                    <a:pt x="325" y="106"/>
                  </a:lnTo>
                  <a:lnTo>
                    <a:pt x="325" y="108"/>
                  </a:lnTo>
                  <a:lnTo>
                    <a:pt x="325" y="109"/>
                  </a:lnTo>
                  <a:lnTo>
                    <a:pt x="324" y="109"/>
                  </a:lnTo>
                  <a:lnTo>
                    <a:pt x="323" y="109"/>
                  </a:lnTo>
                  <a:lnTo>
                    <a:pt x="322" y="110"/>
                  </a:lnTo>
                  <a:lnTo>
                    <a:pt x="322" y="111"/>
                  </a:lnTo>
                  <a:lnTo>
                    <a:pt x="322" y="112"/>
                  </a:lnTo>
                  <a:lnTo>
                    <a:pt x="320" y="112"/>
                  </a:lnTo>
                  <a:lnTo>
                    <a:pt x="319" y="113"/>
                  </a:lnTo>
                  <a:lnTo>
                    <a:pt x="318" y="113"/>
                  </a:lnTo>
                  <a:lnTo>
                    <a:pt x="318" y="114"/>
                  </a:lnTo>
                  <a:lnTo>
                    <a:pt x="317" y="114"/>
                  </a:lnTo>
                  <a:lnTo>
                    <a:pt x="318" y="114"/>
                  </a:lnTo>
                  <a:lnTo>
                    <a:pt x="319" y="114"/>
                  </a:lnTo>
                  <a:lnTo>
                    <a:pt x="320" y="114"/>
                  </a:lnTo>
                  <a:lnTo>
                    <a:pt x="319" y="116"/>
                  </a:lnTo>
                  <a:lnTo>
                    <a:pt x="320" y="116"/>
                  </a:lnTo>
                  <a:lnTo>
                    <a:pt x="320" y="117"/>
                  </a:lnTo>
                  <a:lnTo>
                    <a:pt x="320" y="118"/>
                  </a:lnTo>
                  <a:lnTo>
                    <a:pt x="320" y="119"/>
                  </a:lnTo>
                  <a:lnTo>
                    <a:pt x="319" y="119"/>
                  </a:lnTo>
                  <a:lnTo>
                    <a:pt x="318" y="119"/>
                  </a:lnTo>
                  <a:lnTo>
                    <a:pt x="318" y="120"/>
                  </a:lnTo>
                  <a:lnTo>
                    <a:pt x="319" y="120"/>
                  </a:lnTo>
                  <a:lnTo>
                    <a:pt x="319" y="121"/>
                  </a:lnTo>
                  <a:lnTo>
                    <a:pt x="320" y="120"/>
                  </a:lnTo>
                  <a:lnTo>
                    <a:pt x="322" y="120"/>
                  </a:lnTo>
                  <a:lnTo>
                    <a:pt x="322" y="121"/>
                  </a:lnTo>
                  <a:lnTo>
                    <a:pt x="322" y="120"/>
                  </a:lnTo>
                  <a:lnTo>
                    <a:pt x="323" y="120"/>
                  </a:lnTo>
                  <a:lnTo>
                    <a:pt x="323" y="121"/>
                  </a:lnTo>
                  <a:lnTo>
                    <a:pt x="323" y="124"/>
                  </a:lnTo>
                  <a:lnTo>
                    <a:pt x="322" y="126"/>
                  </a:lnTo>
                  <a:lnTo>
                    <a:pt x="320" y="126"/>
                  </a:lnTo>
                  <a:lnTo>
                    <a:pt x="320" y="125"/>
                  </a:lnTo>
                  <a:lnTo>
                    <a:pt x="319" y="125"/>
                  </a:lnTo>
                  <a:lnTo>
                    <a:pt x="319" y="126"/>
                  </a:lnTo>
                  <a:lnTo>
                    <a:pt x="319" y="125"/>
                  </a:lnTo>
                  <a:lnTo>
                    <a:pt x="318" y="126"/>
                  </a:lnTo>
                  <a:lnTo>
                    <a:pt x="318" y="127"/>
                  </a:lnTo>
                  <a:lnTo>
                    <a:pt x="318" y="126"/>
                  </a:lnTo>
                  <a:lnTo>
                    <a:pt x="319" y="126"/>
                  </a:lnTo>
                  <a:lnTo>
                    <a:pt x="319" y="127"/>
                  </a:lnTo>
                  <a:lnTo>
                    <a:pt x="319" y="130"/>
                  </a:lnTo>
                  <a:lnTo>
                    <a:pt x="319" y="131"/>
                  </a:lnTo>
                  <a:lnTo>
                    <a:pt x="318" y="131"/>
                  </a:lnTo>
                  <a:lnTo>
                    <a:pt x="318" y="133"/>
                  </a:lnTo>
                  <a:lnTo>
                    <a:pt x="317" y="133"/>
                  </a:lnTo>
                  <a:lnTo>
                    <a:pt x="317" y="131"/>
                  </a:lnTo>
                  <a:lnTo>
                    <a:pt x="316" y="131"/>
                  </a:lnTo>
                  <a:lnTo>
                    <a:pt x="316" y="130"/>
                  </a:lnTo>
                  <a:lnTo>
                    <a:pt x="316" y="131"/>
                  </a:lnTo>
                  <a:lnTo>
                    <a:pt x="315" y="131"/>
                  </a:lnTo>
                  <a:lnTo>
                    <a:pt x="316" y="131"/>
                  </a:lnTo>
                  <a:lnTo>
                    <a:pt x="316" y="133"/>
                  </a:lnTo>
                  <a:lnTo>
                    <a:pt x="315" y="133"/>
                  </a:lnTo>
                  <a:lnTo>
                    <a:pt x="316" y="133"/>
                  </a:lnTo>
                  <a:lnTo>
                    <a:pt x="316" y="134"/>
                  </a:lnTo>
                  <a:lnTo>
                    <a:pt x="317" y="134"/>
                  </a:lnTo>
                  <a:lnTo>
                    <a:pt x="318" y="135"/>
                  </a:lnTo>
                  <a:lnTo>
                    <a:pt x="317" y="135"/>
                  </a:lnTo>
                  <a:lnTo>
                    <a:pt x="316" y="135"/>
                  </a:lnTo>
                  <a:lnTo>
                    <a:pt x="316" y="136"/>
                  </a:lnTo>
                  <a:lnTo>
                    <a:pt x="316" y="137"/>
                  </a:lnTo>
                  <a:lnTo>
                    <a:pt x="316" y="136"/>
                  </a:lnTo>
                  <a:lnTo>
                    <a:pt x="315" y="136"/>
                  </a:lnTo>
                  <a:lnTo>
                    <a:pt x="315" y="137"/>
                  </a:lnTo>
                  <a:lnTo>
                    <a:pt x="314" y="138"/>
                  </a:lnTo>
                  <a:lnTo>
                    <a:pt x="314" y="139"/>
                  </a:lnTo>
                  <a:lnTo>
                    <a:pt x="314" y="141"/>
                  </a:lnTo>
                  <a:lnTo>
                    <a:pt x="314" y="142"/>
                  </a:lnTo>
                  <a:lnTo>
                    <a:pt x="312" y="142"/>
                  </a:lnTo>
                  <a:lnTo>
                    <a:pt x="311" y="142"/>
                  </a:lnTo>
                  <a:lnTo>
                    <a:pt x="310" y="143"/>
                  </a:lnTo>
                  <a:lnTo>
                    <a:pt x="308" y="144"/>
                  </a:lnTo>
                  <a:lnTo>
                    <a:pt x="303" y="146"/>
                  </a:lnTo>
                  <a:lnTo>
                    <a:pt x="300" y="147"/>
                  </a:lnTo>
                  <a:lnTo>
                    <a:pt x="297" y="149"/>
                  </a:lnTo>
                  <a:lnTo>
                    <a:pt x="294" y="150"/>
                  </a:lnTo>
                  <a:lnTo>
                    <a:pt x="293" y="151"/>
                  </a:lnTo>
                  <a:lnTo>
                    <a:pt x="293" y="150"/>
                  </a:lnTo>
                  <a:lnTo>
                    <a:pt x="293" y="149"/>
                  </a:lnTo>
                  <a:lnTo>
                    <a:pt x="293" y="147"/>
                  </a:lnTo>
                  <a:lnTo>
                    <a:pt x="293" y="146"/>
                  </a:lnTo>
                  <a:lnTo>
                    <a:pt x="293" y="145"/>
                  </a:lnTo>
                  <a:lnTo>
                    <a:pt x="293" y="143"/>
                  </a:lnTo>
                  <a:lnTo>
                    <a:pt x="293" y="142"/>
                  </a:lnTo>
                  <a:lnTo>
                    <a:pt x="292" y="141"/>
                  </a:lnTo>
                  <a:lnTo>
                    <a:pt x="292" y="139"/>
                  </a:lnTo>
                  <a:lnTo>
                    <a:pt x="292" y="138"/>
                  </a:lnTo>
                  <a:lnTo>
                    <a:pt x="291" y="138"/>
                  </a:lnTo>
                  <a:lnTo>
                    <a:pt x="291" y="139"/>
                  </a:lnTo>
                  <a:lnTo>
                    <a:pt x="291" y="141"/>
                  </a:lnTo>
                  <a:lnTo>
                    <a:pt x="290" y="139"/>
                  </a:lnTo>
                  <a:lnTo>
                    <a:pt x="289" y="139"/>
                  </a:lnTo>
                  <a:lnTo>
                    <a:pt x="288" y="138"/>
                  </a:lnTo>
                  <a:lnTo>
                    <a:pt x="289" y="138"/>
                  </a:lnTo>
                  <a:lnTo>
                    <a:pt x="289" y="137"/>
                  </a:lnTo>
                  <a:lnTo>
                    <a:pt x="289" y="136"/>
                  </a:lnTo>
                  <a:lnTo>
                    <a:pt x="290" y="136"/>
                  </a:lnTo>
                  <a:lnTo>
                    <a:pt x="289" y="136"/>
                  </a:lnTo>
                  <a:lnTo>
                    <a:pt x="289" y="137"/>
                  </a:lnTo>
                  <a:lnTo>
                    <a:pt x="288" y="138"/>
                  </a:lnTo>
                  <a:lnTo>
                    <a:pt x="286" y="138"/>
                  </a:lnTo>
                  <a:lnTo>
                    <a:pt x="285" y="138"/>
                  </a:lnTo>
                  <a:lnTo>
                    <a:pt x="285" y="137"/>
                  </a:lnTo>
                  <a:lnTo>
                    <a:pt x="285" y="136"/>
                  </a:lnTo>
                  <a:lnTo>
                    <a:pt x="285" y="135"/>
                  </a:lnTo>
                  <a:lnTo>
                    <a:pt x="285" y="136"/>
                  </a:lnTo>
                  <a:lnTo>
                    <a:pt x="285" y="137"/>
                  </a:lnTo>
                  <a:lnTo>
                    <a:pt x="284" y="138"/>
                  </a:lnTo>
                  <a:lnTo>
                    <a:pt x="283" y="138"/>
                  </a:lnTo>
                  <a:lnTo>
                    <a:pt x="282" y="139"/>
                  </a:lnTo>
                  <a:lnTo>
                    <a:pt x="281" y="139"/>
                  </a:lnTo>
                  <a:lnTo>
                    <a:pt x="280" y="139"/>
                  </a:lnTo>
                  <a:lnTo>
                    <a:pt x="278" y="139"/>
                  </a:lnTo>
                  <a:lnTo>
                    <a:pt x="278" y="138"/>
                  </a:lnTo>
                  <a:lnTo>
                    <a:pt x="278" y="137"/>
                  </a:lnTo>
                  <a:lnTo>
                    <a:pt x="278" y="136"/>
                  </a:lnTo>
                  <a:lnTo>
                    <a:pt x="278" y="135"/>
                  </a:lnTo>
                  <a:lnTo>
                    <a:pt x="277" y="135"/>
                  </a:lnTo>
                  <a:lnTo>
                    <a:pt x="276" y="135"/>
                  </a:lnTo>
                  <a:lnTo>
                    <a:pt x="276" y="136"/>
                  </a:lnTo>
                  <a:lnTo>
                    <a:pt x="275" y="136"/>
                  </a:lnTo>
                  <a:lnTo>
                    <a:pt x="274" y="136"/>
                  </a:lnTo>
                  <a:lnTo>
                    <a:pt x="274" y="135"/>
                  </a:lnTo>
                  <a:lnTo>
                    <a:pt x="274" y="136"/>
                  </a:lnTo>
                  <a:lnTo>
                    <a:pt x="274" y="137"/>
                  </a:lnTo>
                  <a:lnTo>
                    <a:pt x="273" y="136"/>
                  </a:lnTo>
                  <a:lnTo>
                    <a:pt x="273" y="135"/>
                  </a:lnTo>
                  <a:lnTo>
                    <a:pt x="272" y="135"/>
                  </a:lnTo>
                  <a:lnTo>
                    <a:pt x="272" y="134"/>
                  </a:lnTo>
                  <a:lnTo>
                    <a:pt x="270" y="134"/>
                  </a:lnTo>
                  <a:lnTo>
                    <a:pt x="269" y="131"/>
                  </a:lnTo>
                  <a:lnTo>
                    <a:pt x="269" y="133"/>
                  </a:lnTo>
                  <a:lnTo>
                    <a:pt x="269" y="134"/>
                  </a:lnTo>
                  <a:lnTo>
                    <a:pt x="268" y="134"/>
                  </a:lnTo>
                  <a:lnTo>
                    <a:pt x="268" y="135"/>
                  </a:lnTo>
                  <a:lnTo>
                    <a:pt x="269" y="135"/>
                  </a:lnTo>
                  <a:lnTo>
                    <a:pt x="264" y="138"/>
                  </a:lnTo>
                  <a:lnTo>
                    <a:pt x="264" y="139"/>
                  </a:lnTo>
                  <a:lnTo>
                    <a:pt x="263" y="138"/>
                  </a:lnTo>
                  <a:lnTo>
                    <a:pt x="263" y="139"/>
                  </a:lnTo>
                  <a:lnTo>
                    <a:pt x="261" y="139"/>
                  </a:lnTo>
                  <a:lnTo>
                    <a:pt x="260" y="137"/>
                  </a:lnTo>
                  <a:lnTo>
                    <a:pt x="259" y="137"/>
                  </a:lnTo>
                  <a:lnTo>
                    <a:pt x="258" y="137"/>
                  </a:lnTo>
                  <a:lnTo>
                    <a:pt x="257" y="137"/>
                  </a:lnTo>
                  <a:lnTo>
                    <a:pt x="256" y="138"/>
                  </a:lnTo>
                  <a:lnTo>
                    <a:pt x="253" y="141"/>
                  </a:lnTo>
                  <a:lnTo>
                    <a:pt x="252" y="142"/>
                  </a:lnTo>
                  <a:lnTo>
                    <a:pt x="252" y="141"/>
                  </a:lnTo>
                  <a:lnTo>
                    <a:pt x="251" y="141"/>
                  </a:lnTo>
                  <a:lnTo>
                    <a:pt x="251" y="139"/>
                  </a:lnTo>
                  <a:lnTo>
                    <a:pt x="251" y="138"/>
                  </a:lnTo>
                  <a:lnTo>
                    <a:pt x="251" y="135"/>
                  </a:lnTo>
                  <a:lnTo>
                    <a:pt x="251" y="134"/>
                  </a:lnTo>
                  <a:lnTo>
                    <a:pt x="251" y="133"/>
                  </a:lnTo>
                  <a:lnTo>
                    <a:pt x="250" y="131"/>
                  </a:lnTo>
                  <a:lnTo>
                    <a:pt x="250" y="130"/>
                  </a:lnTo>
                  <a:lnTo>
                    <a:pt x="250" y="129"/>
                  </a:lnTo>
                  <a:lnTo>
                    <a:pt x="250" y="130"/>
                  </a:lnTo>
                  <a:lnTo>
                    <a:pt x="249" y="130"/>
                  </a:lnTo>
                  <a:lnTo>
                    <a:pt x="249" y="131"/>
                  </a:lnTo>
                  <a:lnTo>
                    <a:pt x="250" y="131"/>
                  </a:lnTo>
                  <a:lnTo>
                    <a:pt x="249" y="131"/>
                  </a:lnTo>
                  <a:lnTo>
                    <a:pt x="248" y="133"/>
                  </a:lnTo>
                  <a:lnTo>
                    <a:pt x="247" y="133"/>
                  </a:lnTo>
                  <a:lnTo>
                    <a:pt x="247" y="131"/>
                  </a:lnTo>
                  <a:lnTo>
                    <a:pt x="246" y="131"/>
                  </a:lnTo>
                  <a:lnTo>
                    <a:pt x="244" y="131"/>
                  </a:lnTo>
                  <a:lnTo>
                    <a:pt x="243" y="131"/>
                  </a:lnTo>
                  <a:lnTo>
                    <a:pt x="240" y="134"/>
                  </a:lnTo>
                  <a:lnTo>
                    <a:pt x="239" y="134"/>
                  </a:lnTo>
                  <a:lnTo>
                    <a:pt x="238" y="134"/>
                  </a:lnTo>
                  <a:lnTo>
                    <a:pt x="236" y="133"/>
                  </a:lnTo>
                  <a:lnTo>
                    <a:pt x="235" y="133"/>
                  </a:lnTo>
                  <a:lnTo>
                    <a:pt x="236" y="131"/>
                  </a:lnTo>
                  <a:lnTo>
                    <a:pt x="238" y="131"/>
                  </a:lnTo>
                  <a:lnTo>
                    <a:pt x="239" y="131"/>
                  </a:lnTo>
                  <a:lnTo>
                    <a:pt x="239" y="130"/>
                  </a:lnTo>
                  <a:lnTo>
                    <a:pt x="238" y="130"/>
                  </a:lnTo>
                  <a:lnTo>
                    <a:pt x="238" y="131"/>
                  </a:lnTo>
                  <a:lnTo>
                    <a:pt x="236" y="131"/>
                  </a:lnTo>
                  <a:lnTo>
                    <a:pt x="235" y="131"/>
                  </a:lnTo>
                  <a:lnTo>
                    <a:pt x="234" y="134"/>
                  </a:lnTo>
                  <a:lnTo>
                    <a:pt x="233" y="134"/>
                  </a:lnTo>
                  <a:lnTo>
                    <a:pt x="234" y="133"/>
                  </a:lnTo>
                  <a:lnTo>
                    <a:pt x="233" y="133"/>
                  </a:lnTo>
                  <a:lnTo>
                    <a:pt x="233" y="131"/>
                  </a:lnTo>
                  <a:lnTo>
                    <a:pt x="233" y="130"/>
                  </a:lnTo>
                  <a:lnTo>
                    <a:pt x="232" y="130"/>
                  </a:lnTo>
                  <a:lnTo>
                    <a:pt x="230" y="131"/>
                  </a:lnTo>
                  <a:lnTo>
                    <a:pt x="228" y="133"/>
                  </a:lnTo>
                  <a:lnTo>
                    <a:pt x="227" y="133"/>
                  </a:lnTo>
                  <a:lnTo>
                    <a:pt x="227" y="131"/>
                  </a:lnTo>
                  <a:lnTo>
                    <a:pt x="227" y="130"/>
                  </a:lnTo>
                  <a:lnTo>
                    <a:pt x="227" y="129"/>
                  </a:lnTo>
                  <a:lnTo>
                    <a:pt x="227" y="128"/>
                  </a:lnTo>
                  <a:lnTo>
                    <a:pt x="227" y="127"/>
                  </a:lnTo>
                  <a:lnTo>
                    <a:pt x="226" y="127"/>
                  </a:lnTo>
                  <a:lnTo>
                    <a:pt x="227" y="126"/>
                  </a:lnTo>
                  <a:lnTo>
                    <a:pt x="228" y="126"/>
                  </a:lnTo>
                  <a:lnTo>
                    <a:pt x="227" y="126"/>
                  </a:lnTo>
                  <a:lnTo>
                    <a:pt x="226" y="125"/>
                  </a:lnTo>
                  <a:lnTo>
                    <a:pt x="226" y="124"/>
                  </a:lnTo>
                  <a:lnTo>
                    <a:pt x="226" y="122"/>
                  </a:lnTo>
                  <a:lnTo>
                    <a:pt x="226" y="121"/>
                  </a:lnTo>
                  <a:lnTo>
                    <a:pt x="225" y="121"/>
                  </a:lnTo>
                  <a:lnTo>
                    <a:pt x="225" y="120"/>
                  </a:lnTo>
                  <a:lnTo>
                    <a:pt x="226" y="119"/>
                  </a:lnTo>
                  <a:lnTo>
                    <a:pt x="226" y="118"/>
                  </a:lnTo>
                  <a:lnTo>
                    <a:pt x="225" y="117"/>
                  </a:lnTo>
                  <a:lnTo>
                    <a:pt x="224" y="116"/>
                  </a:lnTo>
                  <a:lnTo>
                    <a:pt x="223" y="116"/>
                  </a:lnTo>
                  <a:lnTo>
                    <a:pt x="223" y="114"/>
                  </a:lnTo>
                  <a:lnTo>
                    <a:pt x="224" y="113"/>
                  </a:lnTo>
                  <a:lnTo>
                    <a:pt x="225" y="112"/>
                  </a:lnTo>
                  <a:lnTo>
                    <a:pt x="225" y="111"/>
                  </a:lnTo>
                  <a:lnTo>
                    <a:pt x="225" y="109"/>
                  </a:lnTo>
                  <a:lnTo>
                    <a:pt x="225" y="108"/>
                  </a:lnTo>
                  <a:lnTo>
                    <a:pt x="224" y="106"/>
                  </a:lnTo>
                  <a:lnTo>
                    <a:pt x="223" y="106"/>
                  </a:lnTo>
                  <a:lnTo>
                    <a:pt x="223" y="105"/>
                  </a:lnTo>
                  <a:lnTo>
                    <a:pt x="223" y="104"/>
                  </a:lnTo>
                  <a:lnTo>
                    <a:pt x="222" y="104"/>
                  </a:lnTo>
                  <a:lnTo>
                    <a:pt x="222" y="103"/>
                  </a:lnTo>
                  <a:lnTo>
                    <a:pt x="221" y="103"/>
                  </a:lnTo>
                  <a:lnTo>
                    <a:pt x="221" y="102"/>
                  </a:lnTo>
                  <a:lnTo>
                    <a:pt x="221" y="101"/>
                  </a:lnTo>
                  <a:lnTo>
                    <a:pt x="219" y="101"/>
                  </a:lnTo>
                  <a:lnTo>
                    <a:pt x="219" y="102"/>
                  </a:lnTo>
                  <a:lnTo>
                    <a:pt x="218" y="102"/>
                  </a:lnTo>
                  <a:lnTo>
                    <a:pt x="218" y="101"/>
                  </a:lnTo>
                  <a:lnTo>
                    <a:pt x="217" y="101"/>
                  </a:lnTo>
                  <a:lnTo>
                    <a:pt x="216" y="101"/>
                  </a:lnTo>
                  <a:lnTo>
                    <a:pt x="215" y="101"/>
                  </a:lnTo>
                  <a:lnTo>
                    <a:pt x="216" y="101"/>
                  </a:lnTo>
                  <a:lnTo>
                    <a:pt x="215" y="101"/>
                  </a:lnTo>
                  <a:lnTo>
                    <a:pt x="215" y="102"/>
                  </a:lnTo>
                  <a:lnTo>
                    <a:pt x="215" y="101"/>
                  </a:lnTo>
                  <a:lnTo>
                    <a:pt x="214" y="101"/>
                  </a:lnTo>
                  <a:lnTo>
                    <a:pt x="213" y="99"/>
                  </a:lnTo>
                  <a:lnTo>
                    <a:pt x="213" y="97"/>
                  </a:lnTo>
                  <a:lnTo>
                    <a:pt x="214" y="97"/>
                  </a:lnTo>
                  <a:lnTo>
                    <a:pt x="214" y="99"/>
                  </a:lnTo>
                  <a:lnTo>
                    <a:pt x="215" y="99"/>
                  </a:lnTo>
                  <a:lnTo>
                    <a:pt x="216" y="99"/>
                  </a:lnTo>
                  <a:lnTo>
                    <a:pt x="217" y="99"/>
                  </a:lnTo>
                  <a:lnTo>
                    <a:pt x="216" y="99"/>
                  </a:lnTo>
                  <a:lnTo>
                    <a:pt x="216" y="97"/>
                  </a:lnTo>
                  <a:lnTo>
                    <a:pt x="215" y="97"/>
                  </a:lnTo>
                  <a:lnTo>
                    <a:pt x="216" y="97"/>
                  </a:lnTo>
                  <a:lnTo>
                    <a:pt x="215" y="96"/>
                  </a:lnTo>
                  <a:lnTo>
                    <a:pt x="214" y="96"/>
                  </a:lnTo>
                  <a:lnTo>
                    <a:pt x="213" y="96"/>
                  </a:lnTo>
                  <a:lnTo>
                    <a:pt x="211" y="96"/>
                  </a:lnTo>
                  <a:lnTo>
                    <a:pt x="211" y="95"/>
                  </a:lnTo>
                  <a:lnTo>
                    <a:pt x="210" y="94"/>
                  </a:lnTo>
                  <a:lnTo>
                    <a:pt x="210" y="93"/>
                  </a:lnTo>
                  <a:lnTo>
                    <a:pt x="211" y="93"/>
                  </a:lnTo>
                  <a:lnTo>
                    <a:pt x="210" y="93"/>
                  </a:lnTo>
                  <a:lnTo>
                    <a:pt x="210" y="92"/>
                  </a:lnTo>
                  <a:lnTo>
                    <a:pt x="210" y="91"/>
                  </a:lnTo>
                  <a:lnTo>
                    <a:pt x="211" y="91"/>
                  </a:lnTo>
                  <a:lnTo>
                    <a:pt x="213" y="91"/>
                  </a:lnTo>
                  <a:lnTo>
                    <a:pt x="213" y="92"/>
                  </a:lnTo>
                  <a:lnTo>
                    <a:pt x="213" y="91"/>
                  </a:lnTo>
                  <a:lnTo>
                    <a:pt x="211" y="91"/>
                  </a:lnTo>
                  <a:lnTo>
                    <a:pt x="211" y="89"/>
                  </a:lnTo>
                  <a:lnTo>
                    <a:pt x="211" y="88"/>
                  </a:lnTo>
                  <a:lnTo>
                    <a:pt x="211" y="87"/>
                  </a:lnTo>
                  <a:lnTo>
                    <a:pt x="213" y="87"/>
                  </a:lnTo>
                  <a:lnTo>
                    <a:pt x="214" y="87"/>
                  </a:lnTo>
                  <a:lnTo>
                    <a:pt x="213" y="87"/>
                  </a:lnTo>
                  <a:lnTo>
                    <a:pt x="211" y="86"/>
                  </a:lnTo>
                  <a:lnTo>
                    <a:pt x="210" y="84"/>
                  </a:lnTo>
                  <a:lnTo>
                    <a:pt x="209" y="84"/>
                  </a:lnTo>
                  <a:lnTo>
                    <a:pt x="208" y="84"/>
                  </a:lnTo>
                  <a:lnTo>
                    <a:pt x="208" y="83"/>
                  </a:lnTo>
                  <a:lnTo>
                    <a:pt x="208" y="82"/>
                  </a:lnTo>
                  <a:lnTo>
                    <a:pt x="208" y="80"/>
                  </a:lnTo>
                  <a:lnTo>
                    <a:pt x="208" y="79"/>
                  </a:lnTo>
                  <a:lnTo>
                    <a:pt x="208" y="78"/>
                  </a:lnTo>
                  <a:lnTo>
                    <a:pt x="207" y="77"/>
                  </a:lnTo>
                  <a:lnTo>
                    <a:pt x="208" y="77"/>
                  </a:lnTo>
                  <a:lnTo>
                    <a:pt x="207" y="76"/>
                  </a:lnTo>
                  <a:lnTo>
                    <a:pt x="207" y="75"/>
                  </a:lnTo>
                  <a:lnTo>
                    <a:pt x="208" y="75"/>
                  </a:lnTo>
                  <a:lnTo>
                    <a:pt x="209" y="75"/>
                  </a:lnTo>
                  <a:lnTo>
                    <a:pt x="209" y="74"/>
                  </a:lnTo>
                  <a:lnTo>
                    <a:pt x="209" y="72"/>
                  </a:lnTo>
                  <a:lnTo>
                    <a:pt x="208" y="71"/>
                  </a:lnTo>
                  <a:lnTo>
                    <a:pt x="208" y="70"/>
                  </a:lnTo>
                  <a:lnTo>
                    <a:pt x="209" y="70"/>
                  </a:lnTo>
                  <a:lnTo>
                    <a:pt x="210" y="69"/>
                  </a:lnTo>
                  <a:lnTo>
                    <a:pt x="211" y="69"/>
                  </a:lnTo>
                  <a:lnTo>
                    <a:pt x="213" y="68"/>
                  </a:lnTo>
                  <a:lnTo>
                    <a:pt x="213" y="67"/>
                  </a:lnTo>
                  <a:lnTo>
                    <a:pt x="213" y="68"/>
                  </a:lnTo>
                  <a:lnTo>
                    <a:pt x="211" y="68"/>
                  </a:lnTo>
                  <a:lnTo>
                    <a:pt x="211" y="69"/>
                  </a:lnTo>
                  <a:lnTo>
                    <a:pt x="210" y="69"/>
                  </a:lnTo>
                  <a:lnTo>
                    <a:pt x="209" y="69"/>
                  </a:lnTo>
                  <a:lnTo>
                    <a:pt x="209" y="70"/>
                  </a:lnTo>
                  <a:lnTo>
                    <a:pt x="209" y="69"/>
                  </a:lnTo>
                  <a:lnTo>
                    <a:pt x="209" y="68"/>
                  </a:lnTo>
                  <a:lnTo>
                    <a:pt x="210" y="68"/>
                  </a:lnTo>
                  <a:lnTo>
                    <a:pt x="210" y="67"/>
                  </a:lnTo>
                  <a:lnTo>
                    <a:pt x="210" y="66"/>
                  </a:lnTo>
                  <a:lnTo>
                    <a:pt x="210" y="64"/>
                  </a:lnTo>
                  <a:lnTo>
                    <a:pt x="213" y="63"/>
                  </a:lnTo>
                  <a:lnTo>
                    <a:pt x="214" y="62"/>
                  </a:lnTo>
                  <a:lnTo>
                    <a:pt x="214" y="61"/>
                  </a:lnTo>
                  <a:lnTo>
                    <a:pt x="215" y="61"/>
                  </a:lnTo>
                  <a:lnTo>
                    <a:pt x="214" y="61"/>
                  </a:lnTo>
                  <a:lnTo>
                    <a:pt x="214" y="60"/>
                  </a:lnTo>
                  <a:lnTo>
                    <a:pt x="214" y="59"/>
                  </a:lnTo>
                  <a:lnTo>
                    <a:pt x="215" y="59"/>
                  </a:lnTo>
                  <a:lnTo>
                    <a:pt x="216" y="59"/>
                  </a:lnTo>
                  <a:lnTo>
                    <a:pt x="217" y="58"/>
                  </a:lnTo>
                  <a:lnTo>
                    <a:pt x="218" y="58"/>
                  </a:lnTo>
                  <a:lnTo>
                    <a:pt x="218" y="57"/>
                  </a:lnTo>
                  <a:lnTo>
                    <a:pt x="218" y="58"/>
                  </a:lnTo>
                  <a:lnTo>
                    <a:pt x="218" y="59"/>
                  </a:lnTo>
                  <a:lnTo>
                    <a:pt x="217" y="59"/>
                  </a:lnTo>
                  <a:lnTo>
                    <a:pt x="217" y="60"/>
                  </a:lnTo>
                  <a:lnTo>
                    <a:pt x="217" y="61"/>
                  </a:lnTo>
                  <a:lnTo>
                    <a:pt x="218" y="61"/>
                  </a:lnTo>
                  <a:lnTo>
                    <a:pt x="218" y="62"/>
                  </a:lnTo>
                  <a:lnTo>
                    <a:pt x="218" y="63"/>
                  </a:lnTo>
                  <a:lnTo>
                    <a:pt x="219" y="64"/>
                  </a:lnTo>
                  <a:lnTo>
                    <a:pt x="221" y="66"/>
                  </a:lnTo>
                  <a:lnTo>
                    <a:pt x="222" y="66"/>
                  </a:lnTo>
                  <a:lnTo>
                    <a:pt x="222" y="67"/>
                  </a:lnTo>
                  <a:lnTo>
                    <a:pt x="223" y="67"/>
                  </a:lnTo>
                  <a:lnTo>
                    <a:pt x="223" y="68"/>
                  </a:lnTo>
                  <a:lnTo>
                    <a:pt x="224" y="68"/>
                  </a:lnTo>
                  <a:lnTo>
                    <a:pt x="224" y="69"/>
                  </a:lnTo>
                  <a:lnTo>
                    <a:pt x="225" y="69"/>
                  </a:lnTo>
                  <a:lnTo>
                    <a:pt x="225" y="70"/>
                  </a:lnTo>
                  <a:lnTo>
                    <a:pt x="226" y="70"/>
                  </a:lnTo>
                  <a:lnTo>
                    <a:pt x="227" y="70"/>
                  </a:lnTo>
                  <a:lnTo>
                    <a:pt x="227" y="71"/>
                  </a:lnTo>
                  <a:lnTo>
                    <a:pt x="227" y="72"/>
                  </a:lnTo>
                  <a:lnTo>
                    <a:pt x="228" y="72"/>
                  </a:lnTo>
                  <a:lnTo>
                    <a:pt x="230" y="74"/>
                  </a:lnTo>
                  <a:lnTo>
                    <a:pt x="231" y="75"/>
                  </a:lnTo>
                  <a:lnTo>
                    <a:pt x="232" y="75"/>
                  </a:lnTo>
                  <a:lnTo>
                    <a:pt x="233" y="75"/>
                  </a:lnTo>
                  <a:lnTo>
                    <a:pt x="234" y="75"/>
                  </a:lnTo>
                  <a:lnTo>
                    <a:pt x="235" y="75"/>
                  </a:lnTo>
                  <a:lnTo>
                    <a:pt x="235" y="74"/>
                  </a:lnTo>
                  <a:lnTo>
                    <a:pt x="235" y="75"/>
                  </a:lnTo>
                  <a:lnTo>
                    <a:pt x="235" y="74"/>
                  </a:lnTo>
                  <a:lnTo>
                    <a:pt x="236" y="74"/>
                  </a:lnTo>
                  <a:lnTo>
                    <a:pt x="236" y="72"/>
                  </a:lnTo>
                  <a:lnTo>
                    <a:pt x="238" y="72"/>
                  </a:lnTo>
                  <a:lnTo>
                    <a:pt x="239" y="72"/>
                  </a:lnTo>
                  <a:lnTo>
                    <a:pt x="242" y="71"/>
                  </a:lnTo>
                  <a:lnTo>
                    <a:pt x="244" y="72"/>
                  </a:lnTo>
                  <a:lnTo>
                    <a:pt x="246" y="72"/>
                  </a:lnTo>
                  <a:lnTo>
                    <a:pt x="247" y="72"/>
                  </a:lnTo>
                  <a:lnTo>
                    <a:pt x="247" y="74"/>
                  </a:lnTo>
                  <a:lnTo>
                    <a:pt x="247" y="72"/>
                  </a:lnTo>
                  <a:lnTo>
                    <a:pt x="248" y="72"/>
                  </a:lnTo>
                  <a:lnTo>
                    <a:pt x="249" y="72"/>
                  </a:lnTo>
                  <a:lnTo>
                    <a:pt x="250" y="72"/>
                  </a:lnTo>
                  <a:lnTo>
                    <a:pt x="251" y="72"/>
                  </a:lnTo>
                  <a:lnTo>
                    <a:pt x="252" y="71"/>
                  </a:lnTo>
                  <a:lnTo>
                    <a:pt x="253" y="71"/>
                  </a:lnTo>
                  <a:lnTo>
                    <a:pt x="255" y="71"/>
                  </a:lnTo>
                  <a:lnTo>
                    <a:pt x="256" y="70"/>
                  </a:lnTo>
                  <a:lnTo>
                    <a:pt x="256" y="68"/>
                  </a:lnTo>
                  <a:lnTo>
                    <a:pt x="257" y="68"/>
                  </a:lnTo>
                  <a:lnTo>
                    <a:pt x="257" y="67"/>
                  </a:lnTo>
                  <a:lnTo>
                    <a:pt x="256" y="67"/>
                  </a:lnTo>
                  <a:lnTo>
                    <a:pt x="257" y="67"/>
                  </a:lnTo>
                  <a:lnTo>
                    <a:pt x="257" y="66"/>
                  </a:lnTo>
                  <a:lnTo>
                    <a:pt x="258" y="66"/>
                  </a:lnTo>
                  <a:lnTo>
                    <a:pt x="259" y="66"/>
                  </a:lnTo>
                  <a:lnTo>
                    <a:pt x="260" y="64"/>
                  </a:lnTo>
                  <a:lnTo>
                    <a:pt x="261" y="64"/>
                  </a:lnTo>
                  <a:lnTo>
                    <a:pt x="266" y="64"/>
                  </a:lnTo>
                  <a:lnTo>
                    <a:pt x="267" y="64"/>
                  </a:lnTo>
                  <a:lnTo>
                    <a:pt x="268" y="64"/>
                  </a:lnTo>
                  <a:lnTo>
                    <a:pt x="269" y="64"/>
                  </a:lnTo>
                  <a:lnTo>
                    <a:pt x="269" y="66"/>
                  </a:lnTo>
                  <a:lnTo>
                    <a:pt x="268" y="66"/>
                  </a:lnTo>
                  <a:lnTo>
                    <a:pt x="268" y="67"/>
                  </a:lnTo>
                  <a:lnTo>
                    <a:pt x="269" y="67"/>
                  </a:lnTo>
                  <a:lnTo>
                    <a:pt x="270" y="67"/>
                  </a:lnTo>
                  <a:lnTo>
                    <a:pt x="272" y="67"/>
                  </a:lnTo>
                  <a:lnTo>
                    <a:pt x="273" y="68"/>
                  </a:lnTo>
                  <a:lnTo>
                    <a:pt x="274" y="68"/>
                  </a:lnTo>
                  <a:lnTo>
                    <a:pt x="275" y="69"/>
                  </a:lnTo>
                  <a:lnTo>
                    <a:pt x="276" y="68"/>
                  </a:lnTo>
                  <a:lnTo>
                    <a:pt x="277" y="68"/>
                  </a:lnTo>
                  <a:lnTo>
                    <a:pt x="277" y="69"/>
                  </a:lnTo>
                  <a:lnTo>
                    <a:pt x="278" y="69"/>
                  </a:lnTo>
                  <a:lnTo>
                    <a:pt x="281" y="68"/>
                  </a:lnTo>
                  <a:lnTo>
                    <a:pt x="282" y="67"/>
                  </a:lnTo>
                  <a:lnTo>
                    <a:pt x="283" y="67"/>
                  </a:lnTo>
                  <a:lnTo>
                    <a:pt x="284" y="66"/>
                  </a:lnTo>
                  <a:lnTo>
                    <a:pt x="285" y="66"/>
                  </a:lnTo>
                  <a:lnTo>
                    <a:pt x="286" y="67"/>
                  </a:lnTo>
                  <a:lnTo>
                    <a:pt x="289" y="66"/>
                  </a:lnTo>
                  <a:lnTo>
                    <a:pt x="290" y="66"/>
                  </a:lnTo>
                  <a:lnTo>
                    <a:pt x="291" y="67"/>
                  </a:lnTo>
                  <a:lnTo>
                    <a:pt x="292" y="67"/>
                  </a:lnTo>
                  <a:lnTo>
                    <a:pt x="292" y="66"/>
                  </a:lnTo>
                  <a:lnTo>
                    <a:pt x="292" y="64"/>
                  </a:lnTo>
                  <a:lnTo>
                    <a:pt x="293" y="64"/>
                  </a:lnTo>
                  <a:lnTo>
                    <a:pt x="293" y="63"/>
                  </a:lnTo>
                  <a:lnTo>
                    <a:pt x="294" y="62"/>
                  </a:lnTo>
                  <a:lnTo>
                    <a:pt x="294" y="61"/>
                  </a:lnTo>
                  <a:lnTo>
                    <a:pt x="294" y="60"/>
                  </a:lnTo>
                  <a:lnTo>
                    <a:pt x="295" y="60"/>
                  </a:lnTo>
                  <a:lnTo>
                    <a:pt x="297" y="60"/>
                  </a:lnTo>
                  <a:lnTo>
                    <a:pt x="297" y="59"/>
                  </a:lnTo>
                  <a:lnTo>
                    <a:pt x="297" y="58"/>
                  </a:lnTo>
                  <a:lnTo>
                    <a:pt x="295" y="58"/>
                  </a:lnTo>
                  <a:lnTo>
                    <a:pt x="295" y="57"/>
                  </a:lnTo>
                  <a:lnTo>
                    <a:pt x="295" y="55"/>
                  </a:lnTo>
                  <a:lnTo>
                    <a:pt x="295" y="54"/>
                  </a:lnTo>
                  <a:lnTo>
                    <a:pt x="297" y="54"/>
                  </a:lnTo>
                  <a:lnTo>
                    <a:pt x="298" y="53"/>
                  </a:lnTo>
                  <a:lnTo>
                    <a:pt x="298" y="52"/>
                  </a:lnTo>
                  <a:lnTo>
                    <a:pt x="299" y="53"/>
                  </a:lnTo>
                  <a:lnTo>
                    <a:pt x="299" y="52"/>
                  </a:lnTo>
                  <a:lnTo>
                    <a:pt x="300" y="52"/>
                  </a:lnTo>
                  <a:lnTo>
                    <a:pt x="300" y="51"/>
                  </a:lnTo>
                  <a:lnTo>
                    <a:pt x="301" y="51"/>
                  </a:lnTo>
                  <a:lnTo>
                    <a:pt x="302" y="51"/>
                  </a:lnTo>
                  <a:lnTo>
                    <a:pt x="302" y="50"/>
                  </a:lnTo>
                  <a:lnTo>
                    <a:pt x="301" y="50"/>
                  </a:lnTo>
                  <a:lnTo>
                    <a:pt x="301" y="49"/>
                  </a:lnTo>
                  <a:lnTo>
                    <a:pt x="300" y="49"/>
                  </a:lnTo>
                  <a:lnTo>
                    <a:pt x="300" y="47"/>
                  </a:lnTo>
                  <a:lnTo>
                    <a:pt x="300" y="46"/>
                  </a:lnTo>
                  <a:lnTo>
                    <a:pt x="300" y="45"/>
                  </a:lnTo>
                  <a:lnTo>
                    <a:pt x="300" y="44"/>
                  </a:lnTo>
                  <a:lnTo>
                    <a:pt x="301" y="44"/>
                  </a:lnTo>
                  <a:lnTo>
                    <a:pt x="301" y="43"/>
                  </a:lnTo>
                  <a:lnTo>
                    <a:pt x="302" y="43"/>
                  </a:lnTo>
                  <a:lnTo>
                    <a:pt x="303" y="43"/>
                  </a:lnTo>
                  <a:lnTo>
                    <a:pt x="305" y="43"/>
                  </a:lnTo>
                  <a:lnTo>
                    <a:pt x="306" y="43"/>
                  </a:lnTo>
                  <a:lnTo>
                    <a:pt x="306" y="42"/>
                  </a:lnTo>
                  <a:lnTo>
                    <a:pt x="307" y="41"/>
                  </a:lnTo>
                  <a:lnTo>
                    <a:pt x="306" y="41"/>
                  </a:lnTo>
                  <a:lnTo>
                    <a:pt x="306" y="39"/>
                  </a:lnTo>
                  <a:lnTo>
                    <a:pt x="307" y="37"/>
                  </a:lnTo>
                  <a:lnTo>
                    <a:pt x="307" y="36"/>
                  </a:lnTo>
                  <a:lnTo>
                    <a:pt x="307" y="37"/>
                  </a:lnTo>
                  <a:lnTo>
                    <a:pt x="308" y="37"/>
                  </a:lnTo>
                  <a:lnTo>
                    <a:pt x="308" y="36"/>
                  </a:lnTo>
                  <a:lnTo>
                    <a:pt x="307" y="36"/>
                  </a:lnTo>
                  <a:lnTo>
                    <a:pt x="307" y="35"/>
                  </a:lnTo>
                  <a:lnTo>
                    <a:pt x="307" y="34"/>
                  </a:lnTo>
                  <a:lnTo>
                    <a:pt x="307" y="33"/>
                  </a:lnTo>
                  <a:lnTo>
                    <a:pt x="308" y="30"/>
                  </a:lnTo>
                  <a:lnTo>
                    <a:pt x="307" y="30"/>
                  </a:lnTo>
                  <a:lnTo>
                    <a:pt x="307" y="29"/>
                  </a:lnTo>
                  <a:lnTo>
                    <a:pt x="308" y="28"/>
                  </a:lnTo>
                  <a:lnTo>
                    <a:pt x="308" y="27"/>
                  </a:lnTo>
                  <a:lnTo>
                    <a:pt x="308" y="26"/>
                  </a:lnTo>
                  <a:lnTo>
                    <a:pt x="309" y="25"/>
                  </a:lnTo>
                  <a:lnTo>
                    <a:pt x="310" y="25"/>
                  </a:lnTo>
                  <a:lnTo>
                    <a:pt x="311" y="24"/>
                  </a:lnTo>
                  <a:lnTo>
                    <a:pt x="311" y="22"/>
                  </a:lnTo>
                  <a:lnTo>
                    <a:pt x="312" y="22"/>
                  </a:lnTo>
                  <a:lnTo>
                    <a:pt x="314" y="22"/>
                  </a:lnTo>
                  <a:lnTo>
                    <a:pt x="314" y="24"/>
                  </a:lnTo>
                  <a:lnTo>
                    <a:pt x="315" y="24"/>
                  </a:lnTo>
                  <a:lnTo>
                    <a:pt x="315" y="22"/>
                  </a:lnTo>
                  <a:lnTo>
                    <a:pt x="316" y="22"/>
                  </a:lnTo>
                  <a:lnTo>
                    <a:pt x="317" y="22"/>
                  </a:lnTo>
                  <a:lnTo>
                    <a:pt x="318" y="22"/>
                  </a:lnTo>
                  <a:lnTo>
                    <a:pt x="319" y="22"/>
                  </a:lnTo>
                  <a:lnTo>
                    <a:pt x="319" y="24"/>
                  </a:lnTo>
                  <a:lnTo>
                    <a:pt x="320" y="24"/>
                  </a:lnTo>
                  <a:lnTo>
                    <a:pt x="322" y="24"/>
                  </a:lnTo>
                  <a:lnTo>
                    <a:pt x="320" y="24"/>
                  </a:lnTo>
                  <a:lnTo>
                    <a:pt x="320" y="22"/>
                  </a:lnTo>
                  <a:lnTo>
                    <a:pt x="322" y="22"/>
                  </a:lnTo>
                  <a:lnTo>
                    <a:pt x="323" y="24"/>
                  </a:lnTo>
                  <a:close/>
                  <a:moveTo>
                    <a:pt x="476" y="20"/>
                  </a:moveTo>
                  <a:lnTo>
                    <a:pt x="476" y="21"/>
                  </a:lnTo>
                  <a:lnTo>
                    <a:pt x="476" y="22"/>
                  </a:lnTo>
                  <a:lnTo>
                    <a:pt x="476" y="24"/>
                  </a:lnTo>
                  <a:lnTo>
                    <a:pt x="477" y="24"/>
                  </a:lnTo>
                  <a:lnTo>
                    <a:pt x="476" y="25"/>
                  </a:lnTo>
                  <a:lnTo>
                    <a:pt x="475" y="26"/>
                  </a:lnTo>
                  <a:lnTo>
                    <a:pt x="475" y="27"/>
                  </a:lnTo>
                  <a:lnTo>
                    <a:pt x="475" y="28"/>
                  </a:lnTo>
                  <a:lnTo>
                    <a:pt x="474" y="28"/>
                  </a:lnTo>
                  <a:lnTo>
                    <a:pt x="473" y="28"/>
                  </a:lnTo>
                  <a:lnTo>
                    <a:pt x="473" y="27"/>
                  </a:lnTo>
                  <a:lnTo>
                    <a:pt x="474" y="27"/>
                  </a:lnTo>
                  <a:lnTo>
                    <a:pt x="474" y="25"/>
                  </a:lnTo>
                  <a:lnTo>
                    <a:pt x="475" y="25"/>
                  </a:lnTo>
                  <a:lnTo>
                    <a:pt x="474" y="25"/>
                  </a:lnTo>
                  <a:lnTo>
                    <a:pt x="474" y="24"/>
                  </a:lnTo>
                  <a:lnTo>
                    <a:pt x="474" y="22"/>
                  </a:lnTo>
                  <a:lnTo>
                    <a:pt x="474" y="21"/>
                  </a:lnTo>
                  <a:lnTo>
                    <a:pt x="474" y="20"/>
                  </a:lnTo>
                  <a:lnTo>
                    <a:pt x="475" y="20"/>
                  </a:lnTo>
                  <a:lnTo>
                    <a:pt x="476" y="20"/>
                  </a:lnTo>
                  <a:close/>
                  <a:moveTo>
                    <a:pt x="194" y="18"/>
                  </a:moveTo>
                  <a:lnTo>
                    <a:pt x="193" y="18"/>
                  </a:lnTo>
                  <a:lnTo>
                    <a:pt x="193" y="17"/>
                  </a:lnTo>
                  <a:lnTo>
                    <a:pt x="194" y="17"/>
                  </a:lnTo>
                  <a:lnTo>
                    <a:pt x="194" y="18"/>
                  </a:lnTo>
                  <a:close/>
                  <a:moveTo>
                    <a:pt x="480" y="17"/>
                  </a:moveTo>
                  <a:lnTo>
                    <a:pt x="479" y="17"/>
                  </a:lnTo>
                  <a:lnTo>
                    <a:pt x="480" y="17"/>
                  </a:lnTo>
                  <a:close/>
                  <a:moveTo>
                    <a:pt x="7" y="4"/>
                  </a:moveTo>
                  <a:lnTo>
                    <a:pt x="8" y="4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20" y="9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3" y="10"/>
                  </a:lnTo>
                  <a:lnTo>
                    <a:pt x="25" y="10"/>
                  </a:lnTo>
                  <a:lnTo>
                    <a:pt x="26" y="9"/>
                  </a:lnTo>
                  <a:lnTo>
                    <a:pt x="28" y="9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1" y="10"/>
                  </a:lnTo>
                  <a:lnTo>
                    <a:pt x="32" y="10"/>
                  </a:lnTo>
                  <a:lnTo>
                    <a:pt x="32" y="11"/>
                  </a:lnTo>
                  <a:lnTo>
                    <a:pt x="33" y="11"/>
                  </a:lnTo>
                  <a:lnTo>
                    <a:pt x="34" y="11"/>
                  </a:lnTo>
                  <a:lnTo>
                    <a:pt x="38" y="9"/>
                  </a:lnTo>
                  <a:lnTo>
                    <a:pt x="40" y="12"/>
                  </a:lnTo>
                  <a:lnTo>
                    <a:pt x="42" y="14"/>
                  </a:lnTo>
                  <a:lnTo>
                    <a:pt x="43" y="14"/>
                  </a:lnTo>
                  <a:lnTo>
                    <a:pt x="45" y="16"/>
                  </a:lnTo>
                  <a:lnTo>
                    <a:pt x="45" y="18"/>
                  </a:lnTo>
                  <a:lnTo>
                    <a:pt x="45" y="19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7" y="20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49" y="21"/>
                  </a:lnTo>
                  <a:lnTo>
                    <a:pt x="49" y="22"/>
                  </a:lnTo>
                  <a:lnTo>
                    <a:pt x="49" y="24"/>
                  </a:lnTo>
                  <a:lnTo>
                    <a:pt x="49" y="25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9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5" y="29"/>
                  </a:lnTo>
                  <a:lnTo>
                    <a:pt x="56" y="30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59" y="33"/>
                  </a:lnTo>
                  <a:lnTo>
                    <a:pt x="61" y="34"/>
                  </a:lnTo>
                  <a:lnTo>
                    <a:pt x="62" y="34"/>
                  </a:lnTo>
                  <a:lnTo>
                    <a:pt x="63" y="35"/>
                  </a:lnTo>
                  <a:lnTo>
                    <a:pt x="64" y="36"/>
                  </a:lnTo>
                  <a:lnTo>
                    <a:pt x="65" y="37"/>
                  </a:lnTo>
                  <a:lnTo>
                    <a:pt x="66" y="37"/>
                  </a:lnTo>
                  <a:lnTo>
                    <a:pt x="67" y="38"/>
                  </a:lnTo>
                  <a:lnTo>
                    <a:pt x="68" y="39"/>
                  </a:lnTo>
                  <a:lnTo>
                    <a:pt x="70" y="39"/>
                  </a:lnTo>
                  <a:lnTo>
                    <a:pt x="71" y="41"/>
                  </a:lnTo>
                  <a:lnTo>
                    <a:pt x="72" y="41"/>
                  </a:lnTo>
                  <a:lnTo>
                    <a:pt x="72" y="42"/>
                  </a:lnTo>
                  <a:lnTo>
                    <a:pt x="73" y="42"/>
                  </a:lnTo>
                  <a:lnTo>
                    <a:pt x="73" y="43"/>
                  </a:lnTo>
                  <a:lnTo>
                    <a:pt x="74" y="43"/>
                  </a:lnTo>
                  <a:lnTo>
                    <a:pt x="74" y="44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4" y="47"/>
                  </a:lnTo>
                  <a:lnTo>
                    <a:pt x="75" y="47"/>
                  </a:lnTo>
                  <a:lnTo>
                    <a:pt x="74" y="49"/>
                  </a:lnTo>
                  <a:lnTo>
                    <a:pt x="75" y="49"/>
                  </a:lnTo>
                  <a:lnTo>
                    <a:pt x="75" y="47"/>
                  </a:lnTo>
                  <a:lnTo>
                    <a:pt x="74" y="47"/>
                  </a:lnTo>
                  <a:lnTo>
                    <a:pt x="75" y="47"/>
                  </a:lnTo>
                  <a:lnTo>
                    <a:pt x="76" y="47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6" y="49"/>
                  </a:lnTo>
                  <a:lnTo>
                    <a:pt x="76" y="47"/>
                  </a:lnTo>
                  <a:lnTo>
                    <a:pt x="78" y="47"/>
                  </a:lnTo>
                  <a:lnTo>
                    <a:pt x="79" y="47"/>
                  </a:lnTo>
                  <a:lnTo>
                    <a:pt x="79" y="49"/>
                  </a:lnTo>
                  <a:lnTo>
                    <a:pt x="80" y="50"/>
                  </a:lnTo>
                  <a:lnTo>
                    <a:pt x="81" y="53"/>
                  </a:lnTo>
                  <a:lnTo>
                    <a:pt x="81" y="54"/>
                  </a:lnTo>
                  <a:lnTo>
                    <a:pt x="82" y="55"/>
                  </a:lnTo>
                  <a:lnTo>
                    <a:pt x="83" y="55"/>
                  </a:lnTo>
                  <a:lnTo>
                    <a:pt x="84" y="57"/>
                  </a:lnTo>
                  <a:lnTo>
                    <a:pt x="84" y="55"/>
                  </a:lnTo>
                  <a:lnTo>
                    <a:pt x="87" y="58"/>
                  </a:lnTo>
                  <a:lnTo>
                    <a:pt x="88" y="58"/>
                  </a:lnTo>
                  <a:lnTo>
                    <a:pt x="88" y="59"/>
                  </a:lnTo>
                  <a:lnTo>
                    <a:pt x="88" y="60"/>
                  </a:lnTo>
                  <a:lnTo>
                    <a:pt x="89" y="60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9"/>
                  </a:lnTo>
                  <a:lnTo>
                    <a:pt x="89" y="58"/>
                  </a:lnTo>
                  <a:lnTo>
                    <a:pt x="88" y="58"/>
                  </a:lnTo>
                  <a:lnTo>
                    <a:pt x="87" y="57"/>
                  </a:lnTo>
                  <a:lnTo>
                    <a:pt x="87" y="55"/>
                  </a:lnTo>
                  <a:lnTo>
                    <a:pt x="87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3"/>
                  </a:lnTo>
                  <a:lnTo>
                    <a:pt x="91" y="54"/>
                  </a:lnTo>
                  <a:lnTo>
                    <a:pt x="92" y="55"/>
                  </a:lnTo>
                  <a:lnTo>
                    <a:pt x="95" y="58"/>
                  </a:lnTo>
                  <a:lnTo>
                    <a:pt x="95" y="59"/>
                  </a:lnTo>
                  <a:lnTo>
                    <a:pt x="95" y="60"/>
                  </a:lnTo>
                  <a:lnTo>
                    <a:pt x="96" y="61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8" y="63"/>
                  </a:lnTo>
                  <a:lnTo>
                    <a:pt x="99" y="63"/>
                  </a:lnTo>
                  <a:lnTo>
                    <a:pt x="100" y="63"/>
                  </a:lnTo>
                  <a:lnTo>
                    <a:pt x="101" y="63"/>
                  </a:lnTo>
                  <a:lnTo>
                    <a:pt x="105" y="67"/>
                  </a:lnTo>
                  <a:lnTo>
                    <a:pt x="106" y="67"/>
                  </a:lnTo>
                  <a:lnTo>
                    <a:pt x="107" y="68"/>
                  </a:lnTo>
                  <a:lnTo>
                    <a:pt x="107" y="69"/>
                  </a:lnTo>
                  <a:lnTo>
                    <a:pt x="107" y="70"/>
                  </a:lnTo>
                  <a:lnTo>
                    <a:pt x="108" y="70"/>
                  </a:lnTo>
                  <a:lnTo>
                    <a:pt x="107" y="71"/>
                  </a:lnTo>
                  <a:lnTo>
                    <a:pt x="107" y="72"/>
                  </a:lnTo>
                  <a:lnTo>
                    <a:pt x="108" y="72"/>
                  </a:lnTo>
                  <a:lnTo>
                    <a:pt x="108" y="74"/>
                  </a:lnTo>
                  <a:lnTo>
                    <a:pt x="109" y="74"/>
                  </a:lnTo>
                  <a:lnTo>
                    <a:pt x="112" y="76"/>
                  </a:lnTo>
                  <a:lnTo>
                    <a:pt x="113" y="77"/>
                  </a:lnTo>
                  <a:lnTo>
                    <a:pt x="114" y="77"/>
                  </a:lnTo>
                  <a:lnTo>
                    <a:pt x="115" y="77"/>
                  </a:lnTo>
                  <a:lnTo>
                    <a:pt x="116" y="77"/>
                  </a:lnTo>
                  <a:lnTo>
                    <a:pt x="117" y="77"/>
                  </a:lnTo>
                  <a:lnTo>
                    <a:pt x="118" y="77"/>
                  </a:lnTo>
                  <a:lnTo>
                    <a:pt x="118" y="78"/>
                  </a:lnTo>
                  <a:lnTo>
                    <a:pt x="121" y="79"/>
                  </a:lnTo>
                  <a:lnTo>
                    <a:pt x="121" y="80"/>
                  </a:lnTo>
                  <a:lnTo>
                    <a:pt x="121" y="82"/>
                  </a:lnTo>
                  <a:lnTo>
                    <a:pt x="120" y="82"/>
                  </a:lnTo>
                  <a:lnTo>
                    <a:pt x="118" y="83"/>
                  </a:lnTo>
                  <a:lnTo>
                    <a:pt x="117" y="83"/>
                  </a:lnTo>
                  <a:lnTo>
                    <a:pt x="116" y="84"/>
                  </a:lnTo>
                  <a:lnTo>
                    <a:pt x="115" y="84"/>
                  </a:lnTo>
                  <a:lnTo>
                    <a:pt x="114" y="84"/>
                  </a:lnTo>
                  <a:lnTo>
                    <a:pt x="114" y="85"/>
                  </a:lnTo>
                  <a:lnTo>
                    <a:pt x="113" y="85"/>
                  </a:lnTo>
                  <a:lnTo>
                    <a:pt x="113" y="84"/>
                  </a:lnTo>
                  <a:lnTo>
                    <a:pt x="112" y="84"/>
                  </a:lnTo>
                  <a:lnTo>
                    <a:pt x="112" y="85"/>
                  </a:lnTo>
                  <a:lnTo>
                    <a:pt x="113" y="85"/>
                  </a:lnTo>
                  <a:lnTo>
                    <a:pt x="114" y="85"/>
                  </a:lnTo>
                  <a:lnTo>
                    <a:pt x="115" y="85"/>
                  </a:lnTo>
                  <a:lnTo>
                    <a:pt x="115" y="84"/>
                  </a:lnTo>
                  <a:lnTo>
                    <a:pt x="116" y="85"/>
                  </a:lnTo>
                  <a:lnTo>
                    <a:pt x="117" y="84"/>
                  </a:lnTo>
                  <a:lnTo>
                    <a:pt x="118" y="84"/>
                  </a:lnTo>
                  <a:lnTo>
                    <a:pt x="120" y="83"/>
                  </a:lnTo>
                  <a:lnTo>
                    <a:pt x="121" y="83"/>
                  </a:lnTo>
                  <a:lnTo>
                    <a:pt x="121" y="82"/>
                  </a:lnTo>
                  <a:lnTo>
                    <a:pt x="122" y="82"/>
                  </a:lnTo>
                  <a:lnTo>
                    <a:pt x="123" y="80"/>
                  </a:lnTo>
                  <a:lnTo>
                    <a:pt x="124" y="80"/>
                  </a:lnTo>
                  <a:lnTo>
                    <a:pt x="125" y="79"/>
                  </a:lnTo>
                  <a:lnTo>
                    <a:pt x="125" y="80"/>
                  </a:lnTo>
                  <a:lnTo>
                    <a:pt x="126" y="80"/>
                  </a:lnTo>
                  <a:lnTo>
                    <a:pt x="127" y="82"/>
                  </a:lnTo>
                  <a:lnTo>
                    <a:pt x="129" y="83"/>
                  </a:lnTo>
                  <a:lnTo>
                    <a:pt x="130" y="83"/>
                  </a:lnTo>
                  <a:lnTo>
                    <a:pt x="131" y="84"/>
                  </a:lnTo>
                  <a:lnTo>
                    <a:pt x="132" y="87"/>
                  </a:lnTo>
                  <a:lnTo>
                    <a:pt x="132" y="88"/>
                  </a:lnTo>
                  <a:lnTo>
                    <a:pt x="131" y="88"/>
                  </a:lnTo>
                  <a:lnTo>
                    <a:pt x="130" y="88"/>
                  </a:lnTo>
                  <a:lnTo>
                    <a:pt x="129" y="88"/>
                  </a:lnTo>
                  <a:lnTo>
                    <a:pt x="127" y="88"/>
                  </a:lnTo>
                  <a:lnTo>
                    <a:pt x="129" y="88"/>
                  </a:lnTo>
                  <a:lnTo>
                    <a:pt x="129" y="89"/>
                  </a:lnTo>
                  <a:lnTo>
                    <a:pt x="127" y="89"/>
                  </a:lnTo>
                  <a:lnTo>
                    <a:pt x="126" y="89"/>
                  </a:lnTo>
                  <a:lnTo>
                    <a:pt x="126" y="91"/>
                  </a:lnTo>
                  <a:lnTo>
                    <a:pt x="124" y="92"/>
                  </a:lnTo>
                  <a:lnTo>
                    <a:pt x="125" y="92"/>
                  </a:lnTo>
                  <a:lnTo>
                    <a:pt x="126" y="92"/>
                  </a:lnTo>
                  <a:lnTo>
                    <a:pt x="126" y="91"/>
                  </a:lnTo>
                  <a:lnTo>
                    <a:pt x="127" y="92"/>
                  </a:lnTo>
                  <a:lnTo>
                    <a:pt x="126" y="92"/>
                  </a:lnTo>
                  <a:lnTo>
                    <a:pt x="126" y="93"/>
                  </a:lnTo>
                  <a:lnTo>
                    <a:pt x="125" y="93"/>
                  </a:lnTo>
                  <a:lnTo>
                    <a:pt x="125" y="94"/>
                  </a:lnTo>
                  <a:lnTo>
                    <a:pt x="126" y="93"/>
                  </a:lnTo>
                  <a:lnTo>
                    <a:pt x="127" y="93"/>
                  </a:lnTo>
                  <a:lnTo>
                    <a:pt x="127" y="94"/>
                  </a:lnTo>
                  <a:lnTo>
                    <a:pt x="129" y="94"/>
                  </a:lnTo>
                  <a:lnTo>
                    <a:pt x="129" y="95"/>
                  </a:lnTo>
                  <a:lnTo>
                    <a:pt x="127" y="95"/>
                  </a:lnTo>
                  <a:lnTo>
                    <a:pt x="126" y="95"/>
                  </a:lnTo>
                  <a:lnTo>
                    <a:pt x="125" y="95"/>
                  </a:lnTo>
                  <a:lnTo>
                    <a:pt x="125" y="94"/>
                  </a:lnTo>
                  <a:lnTo>
                    <a:pt x="125" y="95"/>
                  </a:lnTo>
                  <a:lnTo>
                    <a:pt x="125" y="96"/>
                  </a:lnTo>
                  <a:lnTo>
                    <a:pt x="126" y="96"/>
                  </a:lnTo>
                  <a:lnTo>
                    <a:pt x="125" y="96"/>
                  </a:lnTo>
                  <a:lnTo>
                    <a:pt x="125" y="97"/>
                  </a:lnTo>
                  <a:lnTo>
                    <a:pt x="125" y="99"/>
                  </a:lnTo>
                  <a:lnTo>
                    <a:pt x="126" y="99"/>
                  </a:lnTo>
                  <a:lnTo>
                    <a:pt x="126" y="100"/>
                  </a:lnTo>
                  <a:lnTo>
                    <a:pt x="127" y="100"/>
                  </a:lnTo>
                  <a:lnTo>
                    <a:pt x="127" y="101"/>
                  </a:lnTo>
                  <a:lnTo>
                    <a:pt x="129" y="101"/>
                  </a:lnTo>
                  <a:lnTo>
                    <a:pt x="129" y="102"/>
                  </a:lnTo>
                  <a:lnTo>
                    <a:pt x="130" y="102"/>
                  </a:lnTo>
                  <a:lnTo>
                    <a:pt x="131" y="102"/>
                  </a:lnTo>
                  <a:lnTo>
                    <a:pt x="131" y="103"/>
                  </a:lnTo>
                  <a:lnTo>
                    <a:pt x="132" y="103"/>
                  </a:lnTo>
                  <a:lnTo>
                    <a:pt x="132" y="104"/>
                  </a:lnTo>
                  <a:lnTo>
                    <a:pt x="132" y="103"/>
                  </a:lnTo>
                  <a:lnTo>
                    <a:pt x="133" y="103"/>
                  </a:lnTo>
                  <a:lnTo>
                    <a:pt x="133" y="102"/>
                  </a:lnTo>
                  <a:lnTo>
                    <a:pt x="134" y="102"/>
                  </a:lnTo>
                  <a:lnTo>
                    <a:pt x="135" y="103"/>
                  </a:lnTo>
                  <a:lnTo>
                    <a:pt x="137" y="103"/>
                  </a:lnTo>
                  <a:lnTo>
                    <a:pt x="138" y="104"/>
                  </a:lnTo>
                  <a:lnTo>
                    <a:pt x="139" y="103"/>
                  </a:lnTo>
                  <a:lnTo>
                    <a:pt x="140" y="103"/>
                  </a:lnTo>
                  <a:lnTo>
                    <a:pt x="141" y="104"/>
                  </a:lnTo>
                  <a:lnTo>
                    <a:pt x="140" y="105"/>
                  </a:lnTo>
                  <a:lnTo>
                    <a:pt x="140" y="106"/>
                  </a:lnTo>
                  <a:lnTo>
                    <a:pt x="141" y="106"/>
                  </a:lnTo>
                  <a:lnTo>
                    <a:pt x="141" y="108"/>
                  </a:lnTo>
                  <a:lnTo>
                    <a:pt x="141" y="109"/>
                  </a:lnTo>
                  <a:lnTo>
                    <a:pt x="141" y="111"/>
                  </a:lnTo>
                  <a:lnTo>
                    <a:pt x="142" y="112"/>
                  </a:lnTo>
                  <a:lnTo>
                    <a:pt x="142" y="113"/>
                  </a:lnTo>
                  <a:lnTo>
                    <a:pt x="142" y="114"/>
                  </a:lnTo>
                  <a:lnTo>
                    <a:pt x="142" y="116"/>
                  </a:lnTo>
                  <a:lnTo>
                    <a:pt x="142" y="117"/>
                  </a:lnTo>
                  <a:lnTo>
                    <a:pt x="142" y="116"/>
                  </a:lnTo>
                  <a:lnTo>
                    <a:pt x="143" y="116"/>
                  </a:lnTo>
                  <a:lnTo>
                    <a:pt x="143" y="117"/>
                  </a:lnTo>
                  <a:lnTo>
                    <a:pt x="145" y="117"/>
                  </a:lnTo>
                  <a:lnTo>
                    <a:pt x="143" y="117"/>
                  </a:lnTo>
                  <a:lnTo>
                    <a:pt x="143" y="118"/>
                  </a:lnTo>
                  <a:lnTo>
                    <a:pt x="145" y="118"/>
                  </a:lnTo>
                  <a:lnTo>
                    <a:pt x="145" y="117"/>
                  </a:lnTo>
                  <a:lnTo>
                    <a:pt x="145" y="118"/>
                  </a:lnTo>
                  <a:lnTo>
                    <a:pt x="146" y="118"/>
                  </a:lnTo>
                  <a:lnTo>
                    <a:pt x="147" y="118"/>
                  </a:lnTo>
                  <a:lnTo>
                    <a:pt x="148" y="119"/>
                  </a:lnTo>
                  <a:lnTo>
                    <a:pt x="148" y="120"/>
                  </a:lnTo>
                  <a:lnTo>
                    <a:pt x="147" y="121"/>
                  </a:lnTo>
                  <a:lnTo>
                    <a:pt x="146" y="122"/>
                  </a:lnTo>
                  <a:lnTo>
                    <a:pt x="145" y="122"/>
                  </a:lnTo>
                  <a:lnTo>
                    <a:pt x="145" y="124"/>
                  </a:lnTo>
                  <a:lnTo>
                    <a:pt x="143" y="124"/>
                  </a:lnTo>
                  <a:lnTo>
                    <a:pt x="145" y="124"/>
                  </a:lnTo>
                  <a:lnTo>
                    <a:pt x="146" y="124"/>
                  </a:lnTo>
                  <a:lnTo>
                    <a:pt x="146" y="125"/>
                  </a:lnTo>
                  <a:lnTo>
                    <a:pt x="146" y="126"/>
                  </a:lnTo>
                  <a:lnTo>
                    <a:pt x="145" y="126"/>
                  </a:lnTo>
                  <a:lnTo>
                    <a:pt x="145" y="127"/>
                  </a:lnTo>
                  <a:lnTo>
                    <a:pt x="143" y="127"/>
                  </a:lnTo>
                  <a:lnTo>
                    <a:pt x="142" y="128"/>
                  </a:lnTo>
                  <a:lnTo>
                    <a:pt x="142" y="129"/>
                  </a:lnTo>
                  <a:lnTo>
                    <a:pt x="143" y="129"/>
                  </a:lnTo>
                  <a:lnTo>
                    <a:pt x="143" y="128"/>
                  </a:lnTo>
                  <a:lnTo>
                    <a:pt x="145" y="127"/>
                  </a:lnTo>
                  <a:lnTo>
                    <a:pt x="146" y="127"/>
                  </a:lnTo>
                  <a:lnTo>
                    <a:pt x="146" y="126"/>
                  </a:lnTo>
                  <a:lnTo>
                    <a:pt x="146" y="125"/>
                  </a:lnTo>
                  <a:lnTo>
                    <a:pt x="146" y="124"/>
                  </a:lnTo>
                  <a:lnTo>
                    <a:pt x="147" y="124"/>
                  </a:lnTo>
                  <a:lnTo>
                    <a:pt x="147" y="122"/>
                  </a:lnTo>
                  <a:lnTo>
                    <a:pt x="148" y="122"/>
                  </a:lnTo>
                  <a:lnTo>
                    <a:pt x="148" y="124"/>
                  </a:lnTo>
                  <a:lnTo>
                    <a:pt x="148" y="122"/>
                  </a:lnTo>
                  <a:lnTo>
                    <a:pt x="149" y="122"/>
                  </a:lnTo>
                  <a:lnTo>
                    <a:pt x="150" y="122"/>
                  </a:lnTo>
                  <a:lnTo>
                    <a:pt x="150" y="124"/>
                  </a:lnTo>
                  <a:lnTo>
                    <a:pt x="151" y="124"/>
                  </a:lnTo>
                  <a:lnTo>
                    <a:pt x="152" y="122"/>
                  </a:lnTo>
                  <a:lnTo>
                    <a:pt x="154" y="122"/>
                  </a:lnTo>
                  <a:lnTo>
                    <a:pt x="154" y="124"/>
                  </a:lnTo>
                  <a:lnTo>
                    <a:pt x="155" y="124"/>
                  </a:lnTo>
                  <a:lnTo>
                    <a:pt x="157" y="124"/>
                  </a:lnTo>
                  <a:lnTo>
                    <a:pt x="158" y="124"/>
                  </a:lnTo>
                  <a:lnTo>
                    <a:pt x="157" y="124"/>
                  </a:lnTo>
                  <a:lnTo>
                    <a:pt x="158" y="124"/>
                  </a:lnTo>
                  <a:lnTo>
                    <a:pt x="159" y="124"/>
                  </a:lnTo>
                  <a:lnTo>
                    <a:pt x="159" y="125"/>
                  </a:lnTo>
                  <a:lnTo>
                    <a:pt x="158" y="125"/>
                  </a:lnTo>
                  <a:lnTo>
                    <a:pt x="158" y="126"/>
                  </a:lnTo>
                  <a:lnTo>
                    <a:pt x="158" y="127"/>
                  </a:lnTo>
                  <a:lnTo>
                    <a:pt x="159" y="127"/>
                  </a:lnTo>
                  <a:lnTo>
                    <a:pt x="159" y="128"/>
                  </a:lnTo>
                  <a:lnTo>
                    <a:pt x="160" y="128"/>
                  </a:lnTo>
                  <a:lnTo>
                    <a:pt x="162" y="128"/>
                  </a:lnTo>
                  <a:lnTo>
                    <a:pt x="162" y="130"/>
                  </a:lnTo>
                  <a:lnTo>
                    <a:pt x="162" y="131"/>
                  </a:lnTo>
                  <a:lnTo>
                    <a:pt x="163" y="131"/>
                  </a:lnTo>
                  <a:lnTo>
                    <a:pt x="164" y="131"/>
                  </a:lnTo>
                  <a:lnTo>
                    <a:pt x="165" y="133"/>
                  </a:lnTo>
                  <a:lnTo>
                    <a:pt x="165" y="134"/>
                  </a:lnTo>
                  <a:lnTo>
                    <a:pt x="165" y="135"/>
                  </a:lnTo>
                  <a:lnTo>
                    <a:pt x="166" y="136"/>
                  </a:lnTo>
                  <a:lnTo>
                    <a:pt x="165" y="136"/>
                  </a:lnTo>
                  <a:lnTo>
                    <a:pt x="165" y="137"/>
                  </a:lnTo>
                  <a:lnTo>
                    <a:pt x="164" y="137"/>
                  </a:lnTo>
                  <a:lnTo>
                    <a:pt x="164" y="138"/>
                  </a:lnTo>
                  <a:lnTo>
                    <a:pt x="163" y="138"/>
                  </a:lnTo>
                  <a:lnTo>
                    <a:pt x="163" y="139"/>
                  </a:lnTo>
                  <a:lnTo>
                    <a:pt x="162" y="143"/>
                  </a:lnTo>
                  <a:lnTo>
                    <a:pt x="163" y="144"/>
                  </a:lnTo>
                  <a:lnTo>
                    <a:pt x="164" y="145"/>
                  </a:lnTo>
                  <a:lnTo>
                    <a:pt x="164" y="146"/>
                  </a:lnTo>
                  <a:lnTo>
                    <a:pt x="163" y="147"/>
                  </a:lnTo>
                  <a:lnTo>
                    <a:pt x="163" y="149"/>
                  </a:lnTo>
                  <a:lnTo>
                    <a:pt x="162" y="150"/>
                  </a:lnTo>
                  <a:lnTo>
                    <a:pt x="162" y="151"/>
                  </a:lnTo>
                  <a:lnTo>
                    <a:pt x="162" y="152"/>
                  </a:lnTo>
                  <a:lnTo>
                    <a:pt x="162" y="153"/>
                  </a:lnTo>
                  <a:lnTo>
                    <a:pt x="163" y="153"/>
                  </a:lnTo>
                  <a:lnTo>
                    <a:pt x="163" y="154"/>
                  </a:lnTo>
                  <a:lnTo>
                    <a:pt x="163" y="155"/>
                  </a:lnTo>
                  <a:lnTo>
                    <a:pt x="163" y="156"/>
                  </a:lnTo>
                  <a:lnTo>
                    <a:pt x="163" y="158"/>
                  </a:lnTo>
                  <a:lnTo>
                    <a:pt x="163" y="159"/>
                  </a:lnTo>
                  <a:lnTo>
                    <a:pt x="163" y="160"/>
                  </a:lnTo>
                  <a:lnTo>
                    <a:pt x="163" y="161"/>
                  </a:lnTo>
                  <a:lnTo>
                    <a:pt x="163" y="162"/>
                  </a:lnTo>
                  <a:lnTo>
                    <a:pt x="163" y="163"/>
                  </a:lnTo>
                  <a:lnTo>
                    <a:pt x="163" y="164"/>
                  </a:lnTo>
                  <a:lnTo>
                    <a:pt x="163" y="166"/>
                  </a:lnTo>
                  <a:lnTo>
                    <a:pt x="163" y="167"/>
                  </a:lnTo>
                  <a:lnTo>
                    <a:pt x="162" y="168"/>
                  </a:lnTo>
                  <a:lnTo>
                    <a:pt x="162" y="170"/>
                  </a:lnTo>
                  <a:lnTo>
                    <a:pt x="162" y="171"/>
                  </a:lnTo>
                  <a:lnTo>
                    <a:pt x="162" y="172"/>
                  </a:lnTo>
                  <a:lnTo>
                    <a:pt x="162" y="174"/>
                  </a:lnTo>
                  <a:lnTo>
                    <a:pt x="162" y="175"/>
                  </a:lnTo>
                  <a:lnTo>
                    <a:pt x="160" y="176"/>
                  </a:lnTo>
                  <a:lnTo>
                    <a:pt x="160" y="175"/>
                  </a:lnTo>
                  <a:lnTo>
                    <a:pt x="159" y="175"/>
                  </a:lnTo>
                  <a:lnTo>
                    <a:pt x="158" y="175"/>
                  </a:lnTo>
                  <a:lnTo>
                    <a:pt x="158" y="174"/>
                  </a:lnTo>
                  <a:lnTo>
                    <a:pt x="158" y="172"/>
                  </a:lnTo>
                  <a:lnTo>
                    <a:pt x="157" y="172"/>
                  </a:lnTo>
                  <a:lnTo>
                    <a:pt x="156" y="172"/>
                  </a:lnTo>
                  <a:lnTo>
                    <a:pt x="156" y="171"/>
                  </a:lnTo>
                  <a:lnTo>
                    <a:pt x="155" y="171"/>
                  </a:lnTo>
                  <a:lnTo>
                    <a:pt x="154" y="170"/>
                  </a:lnTo>
                  <a:lnTo>
                    <a:pt x="154" y="169"/>
                  </a:lnTo>
                  <a:lnTo>
                    <a:pt x="154" y="170"/>
                  </a:lnTo>
                  <a:lnTo>
                    <a:pt x="154" y="171"/>
                  </a:lnTo>
                  <a:lnTo>
                    <a:pt x="152" y="171"/>
                  </a:lnTo>
                  <a:lnTo>
                    <a:pt x="152" y="172"/>
                  </a:lnTo>
                  <a:lnTo>
                    <a:pt x="152" y="174"/>
                  </a:lnTo>
                  <a:lnTo>
                    <a:pt x="151" y="174"/>
                  </a:lnTo>
                  <a:lnTo>
                    <a:pt x="152" y="174"/>
                  </a:lnTo>
                  <a:lnTo>
                    <a:pt x="152" y="175"/>
                  </a:lnTo>
                  <a:lnTo>
                    <a:pt x="151" y="175"/>
                  </a:lnTo>
                  <a:lnTo>
                    <a:pt x="150" y="174"/>
                  </a:lnTo>
                  <a:lnTo>
                    <a:pt x="148" y="172"/>
                  </a:lnTo>
                  <a:lnTo>
                    <a:pt x="147" y="172"/>
                  </a:lnTo>
                  <a:lnTo>
                    <a:pt x="147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5" y="170"/>
                  </a:lnTo>
                  <a:lnTo>
                    <a:pt x="143" y="170"/>
                  </a:lnTo>
                  <a:lnTo>
                    <a:pt x="142" y="170"/>
                  </a:lnTo>
                  <a:lnTo>
                    <a:pt x="142" y="171"/>
                  </a:lnTo>
                  <a:lnTo>
                    <a:pt x="145" y="175"/>
                  </a:lnTo>
                  <a:lnTo>
                    <a:pt x="145" y="176"/>
                  </a:lnTo>
                  <a:lnTo>
                    <a:pt x="146" y="176"/>
                  </a:lnTo>
                  <a:lnTo>
                    <a:pt x="146" y="177"/>
                  </a:lnTo>
                  <a:lnTo>
                    <a:pt x="145" y="177"/>
                  </a:lnTo>
                  <a:lnTo>
                    <a:pt x="143" y="177"/>
                  </a:lnTo>
                  <a:lnTo>
                    <a:pt x="142" y="176"/>
                  </a:lnTo>
                  <a:lnTo>
                    <a:pt x="143" y="176"/>
                  </a:lnTo>
                  <a:lnTo>
                    <a:pt x="142" y="176"/>
                  </a:lnTo>
                  <a:lnTo>
                    <a:pt x="142" y="175"/>
                  </a:lnTo>
                  <a:lnTo>
                    <a:pt x="141" y="175"/>
                  </a:lnTo>
                  <a:lnTo>
                    <a:pt x="141" y="174"/>
                  </a:lnTo>
                  <a:lnTo>
                    <a:pt x="140" y="172"/>
                  </a:lnTo>
                  <a:lnTo>
                    <a:pt x="139" y="172"/>
                  </a:lnTo>
                  <a:lnTo>
                    <a:pt x="139" y="171"/>
                  </a:lnTo>
                  <a:lnTo>
                    <a:pt x="139" y="170"/>
                  </a:lnTo>
                  <a:lnTo>
                    <a:pt x="138" y="170"/>
                  </a:lnTo>
                  <a:lnTo>
                    <a:pt x="137" y="170"/>
                  </a:lnTo>
                  <a:lnTo>
                    <a:pt x="137" y="169"/>
                  </a:lnTo>
                  <a:lnTo>
                    <a:pt x="135" y="168"/>
                  </a:lnTo>
                  <a:lnTo>
                    <a:pt x="134" y="167"/>
                  </a:lnTo>
                  <a:lnTo>
                    <a:pt x="134" y="166"/>
                  </a:lnTo>
                  <a:lnTo>
                    <a:pt x="133" y="166"/>
                  </a:lnTo>
                  <a:lnTo>
                    <a:pt x="133" y="164"/>
                  </a:lnTo>
                  <a:lnTo>
                    <a:pt x="132" y="163"/>
                  </a:lnTo>
                  <a:lnTo>
                    <a:pt x="131" y="163"/>
                  </a:lnTo>
                  <a:lnTo>
                    <a:pt x="131" y="162"/>
                  </a:lnTo>
                  <a:lnTo>
                    <a:pt x="130" y="162"/>
                  </a:lnTo>
                  <a:lnTo>
                    <a:pt x="129" y="161"/>
                  </a:lnTo>
                  <a:lnTo>
                    <a:pt x="127" y="161"/>
                  </a:lnTo>
                  <a:lnTo>
                    <a:pt x="126" y="160"/>
                  </a:lnTo>
                  <a:lnTo>
                    <a:pt x="126" y="161"/>
                  </a:lnTo>
                  <a:lnTo>
                    <a:pt x="125" y="161"/>
                  </a:lnTo>
                  <a:lnTo>
                    <a:pt x="125" y="160"/>
                  </a:lnTo>
                  <a:lnTo>
                    <a:pt x="124" y="160"/>
                  </a:lnTo>
                  <a:lnTo>
                    <a:pt x="124" y="159"/>
                  </a:lnTo>
                  <a:lnTo>
                    <a:pt x="122" y="156"/>
                  </a:lnTo>
                  <a:lnTo>
                    <a:pt x="121" y="155"/>
                  </a:lnTo>
                  <a:lnTo>
                    <a:pt x="118" y="155"/>
                  </a:lnTo>
                  <a:lnTo>
                    <a:pt x="118" y="154"/>
                  </a:lnTo>
                  <a:lnTo>
                    <a:pt x="117" y="154"/>
                  </a:lnTo>
                  <a:lnTo>
                    <a:pt x="115" y="152"/>
                  </a:lnTo>
                  <a:lnTo>
                    <a:pt x="113" y="150"/>
                  </a:lnTo>
                  <a:lnTo>
                    <a:pt x="110" y="149"/>
                  </a:lnTo>
                  <a:lnTo>
                    <a:pt x="109" y="147"/>
                  </a:lnTo>
                  <a:lnTo>
                    <a:pt x="109" y="146"/>
                  </a:lnTo>
                  <a:lnTo>
                    <a:pt x="109" y="145"/>
                  </a:lnTo>
                  <a:lnTo>
                    <a:pt x="108" y="144"/>
                  </a:lnTo>
                  <a:lnTo>
                    <a:pt x="108" y="143"/>
                  </a:lnTo>
                  <a:lnTo>
                    <a:pt x="108" y="142"/>
                  </a:lnTo>
                  <a:lnTo>
                    <a:pt x="106" y="141"/>
                  </a:lnTo>
                  <a:lnTo>
                    <a:pt x="103" y="139"/>
                  </a:lnTo>
                  <a:lnTo>
                    <a:pt x="99" y="136"/>
                  </a:lnTo>
                  <a:lnTo>
                    <a:pt x="98" y="135"/>
                  </a:lnTo>
                  <a:lnTo>
                    <a:pt x="96" y="131"/>
                  </a:lnTo>
                  <a:lnTo>
                    <a:pt x="96" y="130"/>
                  </a:lnTo>
                  <a:lnTo>
                    <a:pt x="95" y="129"/>
                  </a:lnTo>
                  <a:lnTo>
                    <a:pt x="95" y="128"/>
                  </a:lnTo>
                  <a:lnTo>
                    <a:pt x="93" y="128"/>
                  </a:lnTo>
                  <a:lnTo>
                    <a:pt x="92" y="127"/>
                  </a:lnTo>
                  <a:lnTo>
                    <a:pt x="91" y="127"/>
                  </a:lnTo>
                  <a:lnTo>
                    <a:pt x="90" y="125"/>
                  </a:lnTo>
                  <a:lnTo>
                    <a:pt x="89" y="122"/>
                  </a:lnTo>
                  <a:lnTo>
                    <a:pt x="88" y="120"/>
                  </a:lnTo>
                  <a:lnTo>
                    <a:pt x="88" y="119"/>
                  </a:lnTo>
                  <a:lnTo>
                    <a:pt x="88" y="118"/>
                  </a:lnTo>
                  <a:lnTo>
                    <a:pt x="88" y="117"/>
                  </a:lnTo>
                  <a:lnTo>
                    <a:pt x="88" y="116"/>
                  </a:lnTo>
                  <a:lnTo>
                    <a:pt x="87" y="114"/>
                  </a:lnTo>
                  <a:lnTo>
                    <a:pt x="85" y="113"/>
                  </a:lnTo>
                  <a:lnTo>
                    <a:pt x="84" y="112"/>
                  </a:lnTo>
                  <a:lnTo>
                    <a:pt x="84" y="111"/>
                  </a:lnTo>
                  <a:lnTo>
                    <a:pt x="84" y="110"/>
                  </a:lnTo>
                  <a:lnTo>
                    <a:pt x="83" y="110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2" y="106"/>
                  </a:lnTo>
                  <a:lnTo>
                    <a:pt x="81" y="106"/>
                  </a:lnTo>
                  <a:lnTo>
                    <a:pt x="81" y="105"/>
                  </a:lnTo>
                  <a:lnTo>
                    <a:pt x="80" y="105"/>
                  </a:lnTo>
                  <a:lnTo>
                    <a:pt x="80" y="104"/>
                  </a:lnTo>
                  <a:lnTo>
                    <a:pt x="81" y="104"/>
                  </a:lnTo>
                  <a:lnTo>
                    <a:pt x="80" y="104"/>
                  </a:lnTo>
                  <a:lnTo>
                    <a:pt x="81" y="104"/>
                  </a:lnTo>
                  <a:lnTo>
                    <a:pt x="81" y="103"/>
                  </a:lnTo>
                  <a:lnTo>
                    <a:pt x="80" y="102"/>
                  </a:lnTo>
                  <a:lnTo>
                    <a:pt x="80" y="101"/>
                  </a:lnTo>
                  <a:lnTo>
                    <a:pt x="80" y="100"/>
                  </a:lnTo>
                  <a:lnTo>
                    <a:pt x="78" y="97"/>
                  </a:lnTo>
                  <a:lnTo>
                    <a:pt x="76" y="97"/>
                  </a:lnTo>
                  <a:lnTo>
                    <a:pt x="76" y="96"/>
                  </a:lnTo>
                  <a:lnTo>
                    <a:pt x="75" y="95"/>
                  </a:lnTo>
                  <a:lnTo>
                    <a:pt x="74" y="94"/>
                  </a:lnTo>
                  <a:lnTo>
                    <a:pt x="73" y="93"/>
                  </a:lnTo>
                  <a:lnTo>
                    <a:pt x="72" y="93"/>
                  </a:lnTo>
                  <a:lnTo>
                    <a:pt x="72" y="92"/>
                  </a:lnTo>
                  <a:lnTo>
                    <a:pt x="72" y="91"/>
                  </a:lnTo>
                  <a:lnTo>
                    <a:pt x="71" y="91"/>
                  </a:lnTo>
                  <a:lnTo>
                    <a:pt x="71" y="89"/>
                  </a:lnTo>
                  <a:lnTo>
                    <a:pt x="72" y="89"/>
                  </a:lnTo>
                  <a:lnTo>
                    <a:pt x="71" y="88"/>
                  </a:lnTo>
                  <a:lnTo>
                    <a:pt x="71" y="87"/>
                  </a:lnTo>
                  <a:lnTo>
                    <a:pt x="70" y="86"/>
                  </a:lnTo>
                  <a:lnTo>
                    <a:pt x="68" y="86"/>
                  </a:lnTo>
                  <a:lnTo>
                    <a:pt x="67" y="86"/>
                  </a:lnTo>
                  <a:lnTo>
                    <a:pt x="67" y="85"/>
                  </a:lnTo>
                  <a:lnTo>
                    <a:pt x="66" y="85"/>
                  </a:lnTo>
                  <a:lnTo>
                    <a:pt x="65" y="85"/>
                  </a:lnTo>
                  <a:lnTo>
                    <a:pt x="65" y="84"/>
                  </a:lnTo>
                  <a:lnTo>
                    <a:pt x="64" y="84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3" y="84"/>
                  </a:lnTo>
                  <a:lnTo>
                    <a:pt x="63" y="83"/>
                  </a:lnTo>
                  <a:lnTo>
                    <a:pt x="62" y="83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79"/>
                  </a:lnTo>
                  <a:lnTo>
                    <a:pt x="62" y="78"/>
                  </a:lnTo>
                  <a:lnTo>
                    <a:pt x="61" y="78"/>
                  </a:lnTo>
                  <a:lnTo>
                    <a:pt x="61" y="77"/>
                  </a:lnTo>
                  <a:lnTo>
                    <a:pt x="61" y="76"/>
                  </a:lnTo>
                  <a:lnTo>
                    <a:pt x="59" y="76"/>
                  </a:lnTo>
                  <a:lnTo>
                    <a:pt x="59" y="75"/>
                  </a:lnTo>
                  <a:lnTo>
                    <a:pt x="59" y="74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7" y="68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6" y="64"/>
                  </a:lnTo>
                  <a:lnTo>
                    <a:pt x="57" y="64"/>
                  </a:lnTo>
                  <a:lnTo>
                    <a:pt x="57" y="63"/>
                  </a:lnTo>
                  <a:lnTo>
                    <a:pt x="57" y="62"/>
                  </a:lnTo>
                  <a:lnTo>
                    <a:pt x="56" y="62"/>
                  </a:lnTo>
                  <a:lnTo>
                    <a:pt x="56" y="61"/>
                  </a:lnTo>
                  <a:lnTo>
                    <a:pt x="56" y="62"/>
                  </a:lnTo>
                  <a:lnTo>
                    <a:pt x="55" y="62"/>
                  </a:lnTo>
                  <a:lnTo>
                    <a:pt x="55" y="61"/>
                  </a:lnTo>
                  <a:lnTo>
                    <a:pt x="54" y="60"/>
                  </a:lnTo>
                  <a:lnTo>
                    <a:pt x="53" y="59"/>
                  </a:lnTo>
                  <a:lnTo>
                    <a:pt x="51" y="58"/>
                  </a:lnTo>
                  <a:lnTo>
                    <a:pt x="50" y="58"/>
                  </a:lnTo>
                  <a:lnTo>
                    <a:pt x="49" y="58"/>
                  </a:lnTo>
                  <a:lnTo>
                    <a:pt x="49" y="57"/>
                  </a:lnTo>
                  <a:lnTo>
                    <a:pt x="48" y="57"/>
                  </a:lnTo>
                  <a:lnTo>
                    <a:pt x="47" y="55"/>
                  </a:lnTo>
                  <a:lnTo>
                    <a:pt x="46" y="55"/>
                  </a:lnTo>
                  <a:lnTo>
                    <a:pt x="45" y="54"/>
                  </a:lnTo>
                  <a:lnTo>
                    <a:pt x="43" y="54"/>
                  </a:lnTo>
                  <a:lnTo>
                    <a:pt x="42" y="54"/>
                  </a:lnTo>
                  <a:lnTo>
                    <a:pt x="41" y="54"/>
                  </a:lnTo>
                  <a:lnTo>
                    <a:pt x="40" y="53"/>
                  </a:lnTo>
                  <a:lnTo>
                    <a:pt x="40" y="52"/>
                  </a:lnTo>
                  <a:lnTo>
                    <a:pt x="40" y="50"/>
                  </a:lnTo>
                  <a:lnTo>
                    <a:pt x="40" y="47"/>
                  </a:lnTo>
                  <a:lnTo>
                    <a:pt x="39" y="45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7" y="44"/>
                  </a:lnTo>
                  <a:lnTo>
                    <a:pt x="36" y="44"/>
                  </a:lnTo>
                  <a:lnTo>
                    <a:pt x="36" y="43"/>
                  </a:lnTo>
                  <a:lnTo>
                    <a:pt x="34" y="42"/>
                  </a:lnTo>
                  <a:lnTo>
                    <a:pt x="34" y="41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2" y="39"/>
                  </a:lnTo>
                  <a:lnTo>
                    <a:pt x="30" y="35"/>
                  </a:lnTo>
                  <a:lnTo>
                    <a:pt x="29" y="34"/>
                  </a:lnTo>
                  <a:lnTo>
                    <a:pt x="29" y="33"/>
                  </a:lnTo>
                  <a:lnTo>
                    <a:pt x="28" y="33"/>
                  </a:lnTo>
                  <a:lnTo>
                    <a:pt x="26" y="32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0"/>
                  </a:lnTo>
                  <a:lnTo>
                    <a:pt x="20" y="28"/>
                  </a:lnTo>
                  <a:lnTo>
                    <a:pt x="19" y="27"/>
                  </a:lnTo>
                  <a:lnTo>
                    <a:pt x="19" y="26"/>
                  </a:lnTo>
                  <a:lnTo>
                    <a:pt x="17" y="26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4" y="22"/>
                  </a:lnTo>
                  <a:lnTo>
                    <a:pt x="13" y="21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3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6" y="4"/>
                  </a:lnTo>
                  <a:lnTo>
                    <a:pt x="6" y="3"/>
                  </a:lnTo>
                  <a:lnTo>
                    <a:pt x="7" y="3"/>
                  </a:lnTo>
                  <a:lnTo>
                    <a:pt x="7" y="4"/>
                  </a:lnTo>
                  <a:close/>
                  <a:moveTo>
                    <a:pt x="3" y="3"/>
                  </a:moveTo>
                  <a:lnTo>
                    <a:pt x="3" y="4"/>
                  </a:lnTo>
                  <a:lnTo>
                    <a:pt x="1" y="4"/>
                  </a:lnTo>
                  <a:lnTo>
                    <a:pt x="1" y="3"/>
                  </a:lnTo>
                  <a:lnTo>
                    <a:pt x="3" y="3"/>
                  </a:lnTo>
                  <a:close/>
                  <a:moveTo>
                    <a:pt x="1" y="2"/>
                  </a:moveTo>
                  <a:lnTo>
                    <a:pt x="3" y="2"/>
                  </a:lnTo>
                  <a:lnTo>
                    <a:pt x="3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0" y="2"/>
                  </a:lnTo>
                  <a:lnTo>
                    <a:pt x="1" y="2"/>
                  </a:lnTo>
                  <a:close/>
                  <a:moveTo>
                    <a:pt x="4" y="0"/>
                  </a:moveTo>
                  <a:lnTo>
                    <a:pt x="5" y="0"/>
                  </a:lnTo>
                  <a:lnTo>
                    <a:pt x="6" y="1"/>
                  </a:lnTo>
                  <a:lnTo>
                    <a:pt x="5" y="1"/>
                  </a:lnTo>
                  <a:lnTo>
                    <a:pt x="4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38" name="Freeform 5673">
              <a:extLst>
                <a:ext uri="{FF2B5EF4-FFF2-40B4-BE49-F238E27FC236}">
                  <a16:creationId xmlns:a16="http://schemas.microsoft.com/office/drawing/2014/main" id="{801FA432-1405-B485-91F3-6378154349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79788" y="3694114"/>
              <a:ext cx="382588" cy="369888"/>
            </a:xfrm>
            <a:custGeom>
              <a:avLst/>
              <a:gdLst>
                <a:gd name="T0" fmla="*/ 213 w 241"/>
                <a:gd name="T1" fmla="*/ 2 h 233"/>
                <a:gd name="T2" fmla="*/ 226 w 241"/>
                <a:gd name="T3" fmla="*/ 16 h 233"/>
                <a:gd name="T4" fmla="*/ 234 w 241"/>
                <a:gd name="T5" fmla="*/ 22 h 233"/>
                <a:gd name="T6" fmla="*/ 237 w 241"/>
                <a:gd name="T7" fmla="*/ 41 h 233"/>
                <a:gd name="T8" fmla="*/ 221 w 241"/>
                <a:gd name="T9" fmla="*/ 48 h 233"/>
                <a:gd name="T10" fmla="*/ 195 w 241"/>
                <a:gd name="T11" fmla="*/ 44 h 233"/>
                <a:gd name="T12" fmla="*/ 194 w 241"/>
                <a:gd name="T13" fmla="*/ 56 h 233"/>
                <a:gd name="T14" fmla="*/ 195 w 241"/>
                <a:gd name="T15" fmla="*/ 61 h 233"/>
                <a:gd name="T16" fmla="*/ 201 w 241"/>
                <a:gd name="T17" fmla="*/ 74 h 233"/>
                <a:gd name="T18" fmla="*/ 205 w 241"/>
                <a:gd name="T19" fmla="*/ 83 h 233"/>
                <a:gd name="T20" fmla="*/ 213 w 241"/>
                <a:gd name="T21" fmla="*/ 91 h 233"/>
                <a:gd name="T22" fmla="*/ 203 w 241"/>
                <a:gd name="T23" fmla="*/ 98 h 233"/>
                <a:gd name="T24" fmla="*/ 203 w 241"/>
                <a:gd name="T25" fmla="*/ 110 h 233"/>
                <a:gd name="T26" fmla="*/ 194 w 241"/>
                <a:gd name="T27" fmla="*/ 121 h 233"/>
                <a:gd name="T28" fmla="*/ 180 w 241"/>
                <a:gd name="T29" fmla="*/ 142 h 233"/>
                <a:gd name="T30" fmla="*/ 162 w 241"/>
                <a:gd name="T31" fmla="*/ 162 h 233"/>
                <a:gd name="T32" fmla="*/ 145 w 241"/>
                <a:gd name="T33" fmla="*/ 161 h 233"/>
                <a:gd name="T34" fmla="*/ 129 w 241"/>
                <a:gd name="T35" fmla="*/ 176 h 233"/>
                <a:gd name="T36" fmla="*/ 138 w 241"/>
                <a:gd name="T37" fmla="*/ 191 h 233"/>
                <a:gd name="T38" fmla="*/ 146 w 241"/>
                <a:gd name="T39" fmla="*/ 201 h 233"/>
                <a:gd name="T40" fmla="*/ 151 w 241"/>
                <a:gd name="T41" fmla="*/ 219 h 233"/>
                <a:gd name="T42" fmla="*/ 143 w 241"/>
                <a:gd name="T43" fmla="*/ 220 h 233"/>
                <a:gd name="T44" fmla="*/ 121 w 241"/>
                <a:gd name="T45" fmla="*/ 223 h 233"/>
                <a:gd name="T46" fmla="*/ 111 w 241"/>
                <a:gd name="T47" fmla="*/ 228 h 233"/>
                <a:gd name="T48" fmla="*/ 106 w 241"/>
                <a:gd name="T49" fmla="*/ 229 h 233"/>
                <a:gd name="T50" fmla="*/ 98 w 241"/>
                <a:gd name="T51" fmla="*/ 229 h 233"/>
                <a:gd name="T52" fmla="*/ 96 w 241"/>
                <a:gd name="T53" fmla="*/ 221 h 233"/>
                <a:gd name="T54" fmla="*/ 92 w 241"/>
                <a:gd name="T55" fmla="*/ 213 h 233"/>
                <a:gd name="T56" fmla="*/ 85 w 241"/>
                <a:gd name="T57" fmla="*/ 204 h 233"/>
                <a:gd name="T58" fmla="*/ 84 w 241"/>
                <a:gd name="T59" fmla="*/ 203 h 233"/>
                <a:gd name="T60" fmla="*/ 67 w 241"/>
                <a:gd name="T61" fmla="*/ 204 h 233"/>
                <a:gd name="T62" fmla="*/ 58 w 241"/>
                <a:gd name="T63" fmla="*/ 208 h 233"/>
                <a:gd name="T64" fmla="*/ 46 w 241"/>
                <a:gd name="T65" fmla="*/ 204 h 233"/>
                <a:gd name="T66" fmla="*/ 36 w 241"/>
                <a:gd name="T67" fmla="*/ 208 h 233"/>
                <a:gd name="T68" fmla="*/ 20 w 241"/>
                <a:gd name="T69" fmla="*/ 209 h 233"/>
                <a:gd name="T70" fmla="*/ 12 w 241"/>
                <a:gd name="T71" fmla="*/ 208 h 233"/>
                <a:gd name="T72" fmla="*/ 14 w 241"/>
                <a:gd name="T73" fmla="*/ 191 h 233"/>
                <a:gd name="T74" fmla="*/ 30 w 241"/>
                <a:gd name="T75" fmla="*/ 184 h 233"/>
                <a:gd name="T76" fmla="*/ 34 w 241"/>
                <a:gd name="T77" fmla="*/ 174 h 233"/>
                <a:gd name="T78" fmla="*/ 28 w 241"/>
                <a:gd name="T79" fmla="*/ 161 h 233"/>
                <a:gd name="T80" fmla="*/ 14 w 241"/>
                <a:gd name="T81" fmla="*/ 151 h 233"/>
                <a:gd name="T82" fmla="*/ 5 w 241"/>
                <a:gd name="T83" fmla="*/ 137 h 233"/>
                <a:gd name="T84" fmla="*/ 12 w 241"/>
                <a:gd name="T85" fmla="*/ 134 h 233"/>
                <a:gd name="T86" fmla="*/ 33 w 241"/>
                <a:gd name="T87" fmla="*/ 136 h 233"/>
                <a:gd name="T88" fmla="*/ 61 w 241"/>
                <a:gd name="T89" fmla="*/ 135 h 233"/>
                <a:gd name="T90" fmla="*/ 80 w 241"/>
                <a:gd name="T91" fmla="*/ 128 h 233"/>
                <a:gd name="T92" fmla="*/ 84 w 241"/>
                <a:gd name="T93" fmla="*/ 110 h 233"/>
                <a:gd name="T94" fmla="*/ 101 w 241"/>
                <a:gd name="T95" fmla="*/ 104 h 233"/>
                <a:gd name="T96" fmla="*/ 108 w 241"/>
                <a:gd name="T97" fmla="*/ 96 h 233"/>
                <a:gd name="T98" fmla="*/ 117 w 241"/>
                <a:gd name="T99" fmla="*/ 96 h 233"/>
                <a:gd name="T100" fmla="*/ 126 w 241"/>
                <a:gd name="T101" fmla="*/ 86 h 233"/>
                <a:gd name="T102" fmla="*/ 130 w 241"/>
                <a:gd name="T103" fmla="*/ 73 h 233"/>
                <a:gd name="T104" fmla="*/ 138 w 241"/>
                <a:gd name="T105" fmla="*/ 61 h 233"/>
                <a:gd name="T106" fmla="*/ 148 w 241"/>
                <a:gd name="T107" fmla="*/ 57 h 233"/>
                <a:gd name="T108" fmla="*/ 152 w 241"/>
                <a:gd name="T109" fmla="*/ 46 h 233"/>
                <a:gd name="T110" fmla="*/ 160 w 241"/>
                <a:gd name="T111" fmla="*/ 34 h 233"/>
                <a:gd name="T112" fmla="*/ 155 w 241"/>
                <a:gd name="T113" fmla="*/ 20 h 233"/>
                <a:gd name="T114" fmla="*/ 160 w 241"/>
                <a:gd name="T115" fmla="*/ 12 h 233"/>
                <a:gd name="T116" fmla="*/ 170 w 241"/>
                <a:gd name="T117" fmla="*/ 6 h 233"/>
                <a:gd name="T118" fmla="*/ 188 w 241"/>
                <a:gd name="T119" fmla="*/ 3 h 233"/>
                <a:gd name="T120" fmla="*/ 204 w 241"/>
                <a:gd name="T121" fmla="*/ 2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233">
                  <a:moveTo>
                    <a:pt x="98" y="227"/>
                  </a:moveTo>
                  <a:lnTo>
                    <a:pt x="97" y="227"/>
                  </a:lnTo>
                  <a:lnTo>
                    <a:pt x="97" y="226"/>
                  </a:lnTo>
                  <a:lnTo>
                    <a:pt x="97" y="227"/>
                  </a:lnTo>
                  <a:lnTo>
                    <a:pt x="98" y="226"/>
                  </a:lnTo>
                  <a:lnTo>
                    <a:pt x="98" y="227"/>
                  </a:lnTo>
                  <a:close/>
                  <a:moveTo>
                    <a:pt x="207" y="1"/>
                  </a:moveTo>
                  <a:lnTo>
                    <a:pt x="209" y="1"/>
                  </a:lnTo>
                  <a:lnTo>
                    <a:pt x="209" y="2"/>
                  </a:lnTo>
                  <a:lnTo>
                    <a:pt x="209" y="3"/>
                  </a:lnTo>
                  <a:lnTo>
                    <a:pt x="209" y="2"/>
                  </a:lnTo>
                  <a:lnTo>
                    <a:pt x="210" y="2"/>
                  </a:lnTo>
                  <a:lnTo>
                    <a:pt x="211" y="1"/>
                  </a:lnTo>
                  <a:lnTo>
                    <a:pt x="212" y="1"/>
                  </a:lnTo>
                  <a:lnTo>
                    <a:pt x="213" y="1"/>
                  </a:lnTo>
                  <a:lnTo>
                    <a:pt x="213" y="2"/>
                  </a:lnTo>
                  <a:lnTo>
                    <a:pt x="215" y="2"/>
                  </a:lnTo>
                  <a:lnTo>
                    <a:pt x="217" y="3"/>
                  </a:lnTo>
                  <a:lnTo>
                    <a:pt x="217" y="4"/>
                  </a:lnTo>
                  <a:lnTo>
                    <a:pt x="217" y="6"/>
                  </a:lnTo>
                  <a:lnTo>
                    <a:pt x="218" y="7"/>
                  </a:lnTo>
                  <a:lnTo>
                    <a:pt x="218" y="6"/>
                  </a:lnTo>
                  <a:lnTo>
                    <a:pt x="219" y="6"/>
                  </a:lnTo>
                  <a:lnTo>
                    <a:pt x="220" y="6"/>
                  </a:lnTo>
                  <a:lnTo>
                    <a:pt x="221" y="7"/>
                  </a:lnTo>
                  <a:lnTo>
                    <a:pt x="222" y="7"/>
                  </a:lnTo>
                  <a:lnTo>
                    <a:pt x="223" y="8"/>
                  </a:lnTo>
                  <a:lnTo>
                    <a:pt x="226" y="11"/>
                  </a:lnTo>
                  <a:lnTo>
                    <a:pt x="226" y="12"/>
                  </a:lnTo>
                  <a:lnTo>
                    <a:pt x="226" y="14"/>
                  </a:lnTo>
                  <a:lnTo>
                    <a:pt x="226" y="15"/>
                  </a:lnTo>
                  <a:lnTo>
                    <a:pt x="226" y="16"/>
                  </a:lnTo>
                  <a:lnTo>
                    <a:pt x="226" y="17"/>
                  </a:lnTo>
                  <a:lnTo>
                    <a:pt x="224" y="18"/>
                  </a:lnTo>
                  <a:lnTo>
                    <a:pt x="224" y="19"/>
                  </a:lnTo>
                  <a:lnTo>
                    <a:pt x="226" y="20"/>
                  </a:lnTo>
                  <a:lnTo>
                    <a:pt x="227" y="20"/>
                  </a:lnTo>
                  <a:lnTo>
                    <a:pt x="228" y="20"/>
                  </a:lnTo>
                  <a:lnTo>
                    <a:pt x="228" y="22"/>
                  </a:lnTo>
                  <a:lnTo>
                    <a:pt x="228" y="23"/>
                  </a:lnTo>
                  <a:lnTo>
                    <a:pt x="228" y="24"/>
                  </a:lnTo>
                  <a:lnTo>
                    <a:pt x="229" y="24"/>
                  </a:lnTo>
                  <a:lnTo>
                    <a:pt x="229" y="23"/>
                  </a:lnTo>
                  <a:lnTo>
                    <a:pt x="230" y="24"/>
                  </a:lnTo>
                  <a:lnTo>
                    <a:pt x="231" y="23"/>
                  </a:lnTo>
                  <a:lnTo>
                    <a:pt x="232" y="23"/>
                  </a:lnTo>
                  <a:lnTo>
                    <a:pt x="234" y="23"/>
                  </a:lnTo>
                  <a:lnTo>
                    <a:pt x="234" y="22"/>
                  </a:lnTo>
                  <a:lnTo>
                    <a:pt x="234" y="23"/>
                  </a:lnTo>
                  <a:lnTo>
                    <a:pt x="234" y="24"/>
                  </a:lnTo>
                  <a:lnTo>
                    <a:pt x="235" y="25"/>
                  </a:lnTo>
                  <a:lnTo>
                    <a:pt x="236" y="25"/>
                  </a:lnTo>
                  <a:lnTo>
                    <a:pt x="237" y="26"/>
                  </a:lnTo>
                  <a:lnTo>
                    <a:pt x="239" y="32"/>
                  </a:lnTo>
                  <a:lnTo>
                    <a:pt x="241" y="36"/>
                  </a:lnTo>
                  <a:lnTo>
                    <a:pt x="240" y="36"/>
                  </a:lnTo>
                  <a:lnTo>
                    <a:pt x="241" y="37"/>
                  </a:lnTo>
                  <a:lnTo>
                    <a:pt x="241" y="39"/>
                  </a:lnTo>
                  <a:lnTo>
                    <a:pt x="240" y="39"/>
                  </a:lnTo>
                  <a:lnTo>
                    <a:pt x="240" y="40"/>
                  </a:lnTo>
                  <a:lnTo>
                    <a:pt x="239" y="40"/>
                  </a:lnTo>
                  <a:lnTo>
                    <a:pt x="238" y="40"/>
                  </a:lnTo>
                  <a:lnTo>
                    <a:pt x="237" y="40"/>
                  </a:lnTo>
                  <a:lnTo>
                    <a:pt x="237" y="41"/>
                  </a:lnTo>
                  <a:lnTo>
                    <a:pt x="237" y="42"/>
                  </a:lnTo>
                  <a:lnTo>
                    <a:pt x="236" y="43"/>
                  </a:lnTo>
                  <a:lnTo>
                    <a:pt x="235" y="43"/>
                  </a:lnTo>
                  <a:lnTo>
                    <a:pt x="234" y="43"/>
                  </a:lnTo>
                  <a:lnTo>
                    <a:pt x="232" y="43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29" y="44"/>
                  </a:lnTo>
                  <a:lnTo>
                    <a:pt x="228" y="44"/>
                  </a:lnTo>
                  <a:lnTo>
                    <a:pt x="227" y="44"/>
                  </a:lnTo>
                  <a:lnTo>
                    <a:pt x="226" y="44"/>
                  </a:lnTo>
                  <a:lnTo>
                    <a:pt x="226" y="45"/>
                  </a:lnTo>
                  <a:lnTo>
                    <a:pt x="224" y="45"/>
                  </a:lnTo>
                  <a:lnTo>
                    <a:pt x="223" y="46"/>
                  </a:lnTo>
                  <a:lnTo>
                    <a:pt x="222" y="48"/>
                  </a:lnTo>
                  <a:lnTo>
                    <a:pt x="221" y="48"/>
                  </a:lnTo>
                  <a:lnTo>
                    <a:pt x="220" y="48"/>
                  </a:lnTo>
                  <a:lnTo>
                    <a:pt x="215" y="46"/>
                  </a:lnTo>
                  <a:lnTo>
                    <a:pt x="215" y="45"/>
                  </a:lnTo>
                  <a:lnTo>
                    <a:pt x="214" y="45"/>
                  </a:lnTo>
                  <a:lnTo>
                    <a:pt x="214" y="44"/>
                  </a:lnTo>
                  <a:lnTo>
                    <a:pt x="213" y="44"/>
                  </a:lnTo>
                  <a:lnTo>
                    <a:pt x="212" y="45"/>
                  </a:lnTo>
                  <a:lnTo>
                    <a:pt x="211" y="45"/>
                  </a:lnTo>
                  <a:lnTo>
                    <a:pt x="205" y="44"/>
                  </a:lnTo>
                  <a:lnTo>
                    <a:pt x="202" y="42"/>
                  </a:lnTo>
                  <a:lnTo>
                    <a:pt x="201" y="42"/>
                  </a:lnTo>
                  <a:lnTo>
                    <a:pt x="199" y="42"/>
                  </a:lnTo>
                  <a:lnTo>
                    <a:pt x="199" y="43"/>
                  </a:lnTo>
                  <a:lnTo>
                    <a:pt x="198" y="43"/>
                  </a:lnTo>
                  <a:lnTo>
                    <a:pt x="197" y="44"/>
                  </a:lnTo>
                  <a:lnTo>
                    <a:pt x="195" y="44"/>
                  </a:lnTo>
                  <a:lnTo>
                    <a:pt x="195" y="45"/>
                  </a:lnTo>
                  <a:lnTo>
                    <a:pt x="195" y="46"/>
                  </a:lnTo>
                  <a:lnTo>
                    <a:pt x="194" y="46"/>
                  </a:lnTo>
                  <a:lnTo>
                    <a:pt x="194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3" y="50"/>
                  </a:lnTo>
                  <a:lnTo>
                    <a:pt x="193" y="51"/>
                  </a:lnTo>
                  <a:lnTo>
                    <a:pt x="194" y="51"/>
                  </a:lnTo>
                  <a:lnTo>
                    <a:pt x="195" y="51"/>
                  </a:lnTo>
                  <a:lnTo>
                    <a:pt x="195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5" y="53"/>
                  </a:lnTo>
                  <a:lnTo>
                    <a:pt x="194" y="54"/>
                  </a:lnTo>
                  <a:lnTo>
                    <a:pt x="194" y="56"/>
                  </a:lnTo>
                  <a:lnTo>
                    <a:pt x="195" y="56"/>
                  </a:lnTo>
                  <a:lnTo>
                    <a:pt x="195" y="57"/>
                  </a:lnTo>
                  <a:lnTo>
                    <a:pt x="196" y="56"/>
                  </a:lnTo>
                  <a:lnTo>
                    <a:pt x="197" y="56"/>
                  </a:lnTo>
                  <a:lnTo>
                    <a:pt x="197" y="57"/>
                  </a:lnTo>
                  <a:lnTo>
                    <a:pt x="198" y="57"/>
                  </a:lnTo>
                  <a:lnTo>
                    <a:pt x="198" y="56"/>
                  </a:lnTo>
                  <a:lnTo>
                    <a:pt x="199" y="56"/>
                  </a:lnTo>
                  <a:lnTo>
                    <a:pt x="199" y="57"/>
                  </a:lnTo>
                  <a:lnTo>
                    <a:pt x="199" y="58"/>
                  </a:lnTo>
                  <a:lnTo>
                    <a:pt x="199" y="59"/>
                  </a:lnTo>
                  <a:lnTo>
                    <a:pt x="198" y="59"/>
                  </a:lnTo>
                  <a:lnTo>
                    <a:pt x="196" y="59"/>
                  </a:lnTo>
                  <a:lnTo>
                    <a:pt x="196" y="60"/>
                  </a:lnTo>
                  <a:lnTo>
                    <a:pt x="195" y="60"/>
                  </a:lnTo>
                  <a:lnTo>
                    <a:pt x="195" y="61"/>
                  </a:lnTo>
                  <a:lnTo>
                    <a:pt x="195" y="62"/>
                  </a:lnTo>
                  <a:lnTo>
                    <a:pt x="196" y="64"/>
                  </a:lnTo>
                  <a:lnTo>
                    <a:pt x="197" y="64"/>
                  </a:lnTo>
                  <a:lnTo>
                    <a:pt x="198" y="65"/>
                  </a:lnTo>
                  <a:lnTo>
                    <a:pt x="198" y="66"/>
                  </a:lnTo>
                  <a:lnTo>
                    <a:pt x="198" y="67"/>
                  </a:lnTo>
                  <a:lnTo>
                    <a:pt x="197" y="68"/>
                  </a:lnTo>
                  <a:lnTo>
                    <a:pt x="197" y="69"/>
                  </a:lnTo>
                  <a:lnTo>
                    <a:pt x="196" y="69"/>
                  </a:lnTo>
                  <a:lnTo>
                    <a:pt x="196" y="70"/>
                  </a:lnTo>
                  <a:lnTo>
                    <a:pt x="196" y="71"/>
                  </a:lnTo>
                  <a:lnTo>
                    <a:pt x="197" y="71"/>
                  </a:lnTo>
                  <a:lnTo>
                    <a:pt x="197" y="73"/>
                  </a:lnTo>
                  <a:lnTo>
                    <a:pt x="198" y="74"/>
                  </a:lnTo>
                  <a:lnTo>
                    <a:pt x="199" y="74"/>
                  </a:lnTo>
                  <a:lnTo>
                    <a:pt x="201" y="74"/>
                  </a:lnTo>
                  <a:lnTo>
                    <a:pt x="201" y="75"/>
                  </a:lnTo>
                  <a:lnTo>
                    <a:pt x="201" y="76"/>
                  </a:lnTo>
                  <a:lnTo>
                    <a:pt x="201" y="77"/>
                  </a:lnTo>
                  <a:lnTo>
                    <a:pt x="201" y="78"/>
                  </a:lnTo>
                  <a:lnTo>
                    <a:pt x="202" y="78"/>
                  </a:lnTo>
                  <a:lnTo>
                    <a:pt x="203" y="78"/>
                  </a:lnTo>
                  <a:lnTo>
                    <a:pt x="204" y="78"/>
                  </a:lnTo>
                  <a:lnTo>
                    <a:pt x="205" y="78"/>
                  </a:lnTo>
                  <a:lnTo>
                    <a:pt x="205" y="77"/>
                  </a:lnTo>
                  <a:lnTo>
                    <a:pt x="206" y="77"/>
                  </a:lnTo>
                  <a:lnTo>
                    <a:pt x="206" y="78"/>
                  </a:lnTo>
                  <a:lnTo>
                    <a:pt x="205" y="78"/>
                  </a:lnTo>
                  <a:lnTo>
                    <a:pt x="205" y="79"/>
                  </a:lnTo>
                  <a:lnTo>
                    <a:pt x="205" y="81"/>
                  </a:lnTo>
                  <a:lnTo>
                    <a:pt x="205" y="82"/>
                  </a:lnTo>
                  <a:lnTo>
                    <a:pt x="205" y="83"/>
                  </a:lnTo>
                  <a:lnTo>
                    <a:pt x="206" y="84"/>
                  </a:lnTo>
                  <a:lnTo>
                    <a:pt x="207" y="84"/>
                  </a:lnTo>
                  <a:lnTo>
                    <a:pt x="209" y="84"/>
                  </a:lnTo>
                  <a:lnTo>
                    <a:pt x="210" y="84"/>
                  </a:lnTo>
                  <a:lnTo>
                    <a:pt x="211" y="84"/>
                  </a:lnTo>
                  <a:lnTo>
                    <a:pt x="212" y="84"/>
                  </a:lnTo>
                  <a:lnTo>
                    <a:pt x="213" y="85"/>
                  </a:lnTo>
                  <a:lnTo>
                    <a:pt x="214" y="85"/>
                  </a:lnTo>
                  <a:lnTo>
                    <a:pt x="215" y="86"/>
                  </a:lnTo>
                  <a:lnTo>
                    <a:pt x="217" y="87"/>
                  </a:lnTo>
                  <a:lnTo>
                    <a:pt x="215" y="87"/>
                  </a:lnTo>
                  <a:lnTo>
                    <a:pt x="215" y="89"/>
                  </a:lnTo>
                  <a:lnTo>
                    <a:pt x="215" y="90"/>
                  </a:lnTo>
                  <a:lnTo>
                    <a:pt x="214" y="90"/>
                  </a:lnTo>
                  <a:lnTo>
                    <a:pt x="213" y="90"/>
                  </a:lnTo>
                  <a:lnTo>
                    <a:pt x="213" y="91"/>
                  </a:lnTo>
                  <a:lnTo>
                    <a:pt x="212" y="91"/>
                  </a:lnTo>
                  <a:lnTo>
                    <a:pt x="211" y="90"/>
                  </a:lnTo>
                  <a:lnTo>
                    <a:pt x="211" y="91"/>
                  </a:lnTo>
                  <a:lnTo>
                    <a:pt x="210" y="91"/>
                  </a:lnTo>
                  <a:lnTo>
                    <a:pt x="210" y="92"/>
                  </a:lnTo>
                  <a:lnTo>
                    <a:pt x="210" y="91"/>
                  </a:lnTo>
                  <a:lnTo>
                    <a:pt x="209" y="92"/>
                  </a:lnTo>
                  <a:lnTo>
                    <a:pt x="207" y="92"/>
                  </a:lnTo>
                  <a:lnTo>
                    <a:pt x="207" y="93"/>
                  </a:lnTo>
                  <a:lnTo>
                    <a:pt x="206" y="93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4" y="95"/>
                  </a:lnTo>
                  <a:lnTo>
                    <a:pt x="204" y="96"/>
                  </a:lnTo>
                  <a:lnTo>
                    <a:pt x="203" y="96"/>
                  </a:lnTo>
                  <a:lnTo>
                    <a:pt x="203" y="98"/>
                  </a:lnTo>
                  <a:lnTo>
                    <a:pt x="204" y="99"/>
                  </a:lnTo>
                  <a:lnTo>
                    <a:pt x="204" y="100"/>
                  </a:lnTo>
                  <a:lnTo>
                    <a:pt x="205" y="101"/>
                  </a:lnTo>
                  <a:lnTo>
                    <a:pt x="205" y="102"/>
                  </a:lnTo>
                  <a:lnTo>
                    <a:pt x="204" y="102"/>
                  </a:lnTo>
                  <a:lnTo>
                    <a:pt x="204" y="104"/>
                  </a:lnTo>
                  <a:lnTo>
                    <a:pt x="204" y="106"/>
                  </a:lnTo>
                  <a:lnTo>
                    <a:pt x="203" y="106"/>
                  </a:lnTo>
                  <a:lnTo>
                    <a:pt x="203" y="107"/>
                  </a:lnTo>
                  <a:lnTo>
                    <a:pt x="204" y="107"/>
                  </a:lnTo>
                  <a:lnTo>
                    <a:pt x="204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4" y="109"/>
                  </a:lnTo>
                  <a:lnTo>
                    <a:pt x="204" y="110"/>
                  </a:lnTo>
                  <a:lnTo>
                    <a:pt x="203" y="110"/>
                  </a:lnTo>
                  <a:lnTo>
                    <a:pt x="202" y="110"/>
                  </a:lnTo>
                  <a:lnTo>
                    <a:pt x="202" y="111"/>
                  </a:lnTo>
                  <a:lnTo>
                    <a:pt x="201" y="111"/>
                  </a:lnTo>
                  <a:lnTo>
                    <a:pt x="201" y="112"/>
                  </a:lnTo>
                  <a:lnTo>
                    <a:pt x="199" y="112"/>
                  </a:lnTo>
                  <a:lnTo>
                    <a:pt x="199" y="113"/>
                  </a:lnTo>
                  <a:lnTo>
                    <a:pt x="198" y="115"/>
                  </a:lnTo>
                  <a:lnTo>
                    <a:pt x="198" y="116"/>
                  </a:lnTo>
                  <a:lnTo>
                    <a:pt x="197" y="116"/>
                  </a:lnTo>
                  <a:lnTo>
                    <a:pt x="196" y="117"/>
                  </a:lnTo>
                  <a:lnTo>
                    <a:pt x="197" y="117"/>
                  </a:lnTo>
                  <a:lnTo>
                    <a:pt x="196" y="118"/>
                  </a:lnTo>
                  <a:lnTo>
                    <a:pt x="195" y="119"/>
                  </a:lnTo>
                  <a:lnTo>
                    <a:pt x="194" y="119"/>
                  </a:lnTo>
                  <a:lnTo>
                    <a:pt x="194" y="120"/>
                  </a:lnTo>
                  <a:lnTo>
                    <a:pt x="194" y="121"/>
                  </a:lnTo>
                  <a:lnTo>
                    <a:pt x="195" y="121"/>
                  </a:lnTo>
                  <a:lnTo>
                    <a:pt x="195" y="123"/>
                  </a:lnTo>
                  <a:lnTo>
                    <a:pt x="195" y="124"/>
                  </a:lnTo>
                  <a:lnTo>
                    <a:pt x="193" y="126"/>
                  </a:lnTo>
                  <a:lnTo>
                    <a:pt x="192" y="126"/>
                  </a:lnTo>
                  <a:lnTo>
                    <a:pt x="189" y="126"/>
                  </a:lnTo>
                  <a:lnTo>
                    <a:pt x="187" y="128"/>
                  </a:lnTo>
                  <a:lnTo>
                    <a:pt x="186" y="128"/>
                  </a:lnTo>
                  <a:lnTo>
                    <a:pt x="186" y="131"/>
                  </a:lnTo>
                  <a:lnTo>
                    <a:pt x="185" y="132"/>
                  </a:lnTo>
                  <a:lnTo>
                    <a:pt x="185" y="135"/>
                  </a:lnTo>
                  <a:lnTo>
                    <a:pt x="184" y="136"/>
                  </a:lnTo>
                  <a:lnTo>
                    <a:pt x="182" y="137"/>
                  </a:lnTo>
                  <a:lnTo>
                    <a:pt x="181" y="140"/>
                  </a:lnTo>
                  <a:lnTo>
                    <a:pt x="180" y="141"/>
                  </a:lnTo>
                  <a:lnTo>
                    <a:pt x="180" y="142"/>
                  </a:lnTo>
                  <a:lnTo>
                    <a:pt x="180" y="143"/>
                  </a:lnTo>
                  <a:lnTo>
                    <a:pt x="179" y="143"/>
                  </a:lnTo>
                  <a:lnTo>
                    <a:pt x="178" y="144"/>
                  </a:lnTo>
                  <a:lnTo>
                    <a:pt x="176" y="145"/>
                  </a:lnTo>
                  <a:lnTo>
                    <a:pt x="173" y="146"/>
                  </a:lnTo>
                  <a:lnTo>
                    <a:pt x="171" y="148"/>
                  </a:lnTo>
                  <a:lnTo>
                    <a:pt x="170" y="149"/>
                  </a:lnTo>
                  <a:lnTo>
                    <a:pt x="170" y="150"/>
                  </a:lnTo>
                  <a:lnTo>
                    <a:pt x="169" y="153"/>
                  </a:lnTo>
                  <a:lnTo>
                    <a:pt x="169" y="154"/>
                  </a:lnTo>
                  <a:lnTo>
                    <a:pt x="168" y="154"/>
                  </a:lnTo>
                  <a:lnTo>
                    <a:pt x="168" y="156"/>
                  </a:lnTo>
                  <a:lnTo>
                    <a:pt x="165" y="157"/>
                  </a:lnTo>
                  <a:lnTo>
                    <a:pt x="164" y="159"/>
                  </a:lnTo>
                  <a:lnTo>
                    <a:pt x="164" y="161"/>
                  </a:lnTo>
                  <a:lnTo>
                    <a:pt x="162" y="162"/>
                  </a:lnTo>
                  <a:lnTo>
                    <a:pt x="160" y="163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5" y="163"/>
                  </a:lnTo>
                  <a:lnTo>
                    <a:pt x="154" y="163"/>
                  </a:lnTo>
                  <a:lnTo>
                    <a:pt x="153" y="163"/>
                  </a:lnTo>
                  <a:lnTo>
                    <a:pt x="152" y="165"/>
                  </a:lnTo>
                  <a:lnTo>
                    <a:pt x="150" y="166"/>
                  </a:lnTo>
                  <a:lnTo>
                    <a:pt x="148" y="166"/>
                  </a:lnTo>
                  <a:lnTo>
                    <a:pt x="147" y="166"/>
                  </a:lnTo>
                  <a:lnTo>
                    <a:pt x="146" y="166"/>
                  </a:lnTo>
                  <a:lnTo>
                    <a:pt x="146" y="165"/>
                  </a:lnTo>
                  <a:lnTo>
                    <a:pt x="146" y="163"/>
                  </a:lnTo>
                  <a:lnTo>
                    <a:pt x="146" y="162"/>
                  </a:lnTo>
                  <a:lnTo>
                    <a:pt x="145" y="162"/>
                  </a:lnTo>
                  <a:lnTo>
                    <a:pt x="145" y="161"/>
                  </a:lnTo>
                  <a:lnTo>
                    <a:pt x="144" y="161"/>
                  </a:lnTo>
                  <a:lnTo>
                    <a:pt x="144" y="160"/>
                  </a:lnTo>
                  <a:lnTo>
                    <a:pt x="143" y="160"/>
                  </a:lnTo>
                  <a:lnTo>
                    <a:pt x="142" y="160"/>
                  </a:lnTo>
                  <a:lnTo>
                    <a:pt x="142" y="161"/>
                  </a:lnTo>
                  <a:lnTo>
                    <a:pt x="140" y="161"/>
                  </a:lnTo>
                  <a:lnTo>
                    <a:pt x="140" y="162"/>
                  </a:lnTo>
                  <a:lnTo>
                    <a:pt x="139" y="162"/>
                  </a:lnTo>
                  <a:lnTo>
                    <a:pt x="137" y="165"/>
                  </a:lnTo>
                  <a:lnTo>
                    <a:pt x="136" y="168"/>
                  </a:lnTo>
                  <a:lnTo>
                    <a:pt x="135" y="169"/>
                  </a:lnTo>
                  <a:lnTo>
                    <a:pt x="134" y="171"/>
                  </a:lnTo>
                  <a:lnTo>
                    <a:pt x="133" y="173"/>
                  </a:lnTo>
                  <a:lnTo>
                    <a:pt x="131" y="174"/>
                  </a:lnTo>
                  <a:lnTo>
                    <a:pt x="130" y="175"/>
                  </a:lnTo>
                  <a:lnTo>
                    <a:pt x="129" y="176"/>
                  </a:lnTo>
                  <a:lnTo>
                    <a:pt x="129" y="177"/>
                  </a:lnTo>
                  <a:lnTo>
                    <a:pt x="128" y="179"/>
                  </a:lnTo>
                  <a:lnTo>
                    <a:pt x="128" y="181"/>
                  </a:lnTo>
                  <a:lnTo>
                    <a:pt x="128" y="182"/>
                  </a:lnTo>
                  <a:lnTo>
                    <a:pt x="129" y="182"/>
                  </a:lnTo>
                  <a:lnTo>
                    <a:pt x="131" y="183"/>
                  </a:lnTo>
                  <a:lnTo>
                    <a:pt x="131" y="184"/>
                  </a:lnTo>
                  <a:lnTo>
                    <a:pt x="133" y="185"/>
                  </a:lnTo>
                  <a:lnTo>
                    <a:pt x="134" y="185"/>
                  </a:lnTo>
                  <a:lnTo>
                    <a:pt x="137" y="185"/>
                  </a:lnTo>
                  <a:lnTo>
                    <a:pt x="138" y="185"/>
                  </a:lnTo>
                  <a:lnTo>
                    <a:pt x="138" y="186"/>
                  </a:lnTo>
                  <a:lnTo>
                    <a:pt x="138" y="187"/>
                  </a:lnTo>
                  <a:lnTo>
                    <a:pt x="138" y="188"/>
                  </a:lnTo>
                  <a:lnTo>
                    <a:pt x="138" y="190"/>
                  </a:lnTo>
                  <a:lnTo>
                    <a:pt x="138" y="191"/>
                  </a:lnTo>
                  <a:lnTo>
                    <a:pt x="138" y="192"/>
                  </a:lnTo>
                  <a:lnTo>
                    <a:pt x="137" y="193"/>
                  </a:lnTo>
                  <a:lnTo>
                    <a:pt x="137" y="194"/>
                  </a:lnTo>
                  <a:lnTo>
                    <a:pt x="137" y="195"/>
                  </a:lnTo>
                  <a:lnTo>
                    <a:pt x="138" y="196"/>
                  </a:lnTo>
                  <a:lnTo>
                    <a:pt x="138" y="198"/>
                  </a:lnTo>
                  <a:lnTo>
                    <a:pt x="139" y="198"/>
                  </a:lnTo>
                  <a:lnTo>
                    <a:pt x="139" y="199"/>
                  </a:lnTo>
                  <a:lnTo>
                    <a:pt x="139" y="200"/>
                  </a:lnTo>
                  <a:lnTo>
                    <a:pt x="140" y="200"/>
                  </a:lnTo>
                  <a:lnTo>
                    <a:pt x="142" y="200"/>
                  </a:lnTo>
                  <a:lnTo>
                    <a:pt x="143" y="200"/>
                  </a:lnTo>
                  <a:lnTo>
                    <a:pt x="144" y="200"/>
                  </a:lnTo>
                  <a:lnTo>
                    <a:pt x="145" y="200"/>
                  </a:lnTo>
                  <a:lnTo>
                    <a:pt x="146" y="200"/>
                  </a:lnTo>
                  <a:lnTo>
                    <a:pt x="146" y="201"/>
                  </a:lnTo>
                  <a:lnTo>
                    <a:pt x="146" y="202"/>
                  </a:lnTo>
                  <a:lnTo>
                    <a:pt x="146" y="204"/>
                  </a:lnTo>
                  <a:lnTo>
                    <a:pt x="146" y="205"/>
                  </a:lnTo>
                  <a:lnTo>
                    <a:pt x="147" y="205"/>
                  </a:lnTo>
                  <a:lnTo>
                    <a:pt x="147" y="207"/>
                  </a:lnTo>
                  <a:lnTo>
                    <a:pt x="148" y="208"/>
                  </a:lnTo>
                  <a:lnTo>
                    <a:pt x="148" y="209"/>
                  </a:lnTo>
                  <a:lnTo>
                    <a:pt x="150" y="211"/>
                  </a:lnTo>
                  <a:lnTo>
                    <a:pt x="150" y="212"/>
                  </a:lnTo>
                  <a:lnTo>
                    <a:pt x="151" y="212"/>
                  </a:lnTo>
                  <a:lnTo>
                    <a:pt x="151" y="215"/>
                  </a:lnTo>
                  <a:lnTo>
                    <a:pt x="152" y="216"/>
                  </a:lnTo>
                  <a:lnTo>
                    <a:pt x="152" y="217"/>
                  </a:lnTo>
                  <a:lnTo>
                    <a:pt x="151" y="217"/>
                  </a:lnTo>
                  <a:lnTo>
                    <a:pt x="151" y="218"/>
                  </a:lnTo>
                  <a:lnTo>
                    <a:pt x="151" y="219"/>
                  </a:lnTo>
                  <a:lnTo>
                    <a:pt x="151" y="220"/>
                  </a:lnTo>
                  <a:lnTo>
                    <a:pt x="152" y="220"/>
                  </a:lnTo>
                  <a:lnTo>
                    <a:pt x="152" y="221"/>
                  </a:lnTo>
                  <a:lnTo>
                    <a:pt x="151" y="221"/>
                  </a:lnTo>
                  <a:lnTo>
                    <a:pt x="150" y="221"/>
                  </a:lnTo>
                  <a:lnTo>
                    <a:pt x="148" y="223"/>
                  </a:lnTo>
                  <a:lnTo>
                    <a:pt x="148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3"/>
                  </a:lnTo>
                  <a:lnTo>
                    <a:pt x="144" y="223"/>
                  </a:lnTo>
                  <a:lnTo>
                    <a:pt x="144" y="221"/>
                  </a:lnTo>
                  <a:lnTo>
                    <a:pt x="145" y="221"/>
                  </a:lnTo>
                  <a:lnTo>
                    <a:pt x="145" y="220"/>
                  </a:lnTo>
                  <a:lnTo>
                    <a:pt x="144" y="220"/>
                  </a:lnTo>
                  <a:lnTo>
                    <a:pt x="143" y="220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39" y="223"/>
                  </a:lnTo>
                  <a:lnTo>
                    <a:pt x="138" y="223"/>
                  </a:lnTo>
                  <a:lnTo>
                    <a:pt x="137" y="223"/>
                  </a:lnTo>
                  <a:lnTo>
                    <a:pt x="137" y="224"/>
                  </a:lnTo>
                  <a:lnTo>
                    <a:pt x="136" y="225"/>
                  </a:lnTo>
                  <a:lnTo>
                    <a:pt x="133" y="225"/>
                  </a:lnTo>
                  <a:lnTo>
                    <a:pt x="131" y="225"/>
                  </a:lnTo>
                  <a:lnTo>
                    <a:pt x="130" y="223"/>
                  </a:lnTo>
                  <a:lnTo>
                    <a:pt x="129" y="223"/>
                  </a:lnTo>
                  <a:lnTo>
                    <a:pt x="126" y="223"/>
                  </a:lnTo>
                  <a:lnTo>
                    <a:pt x="125" y="224"/>
                  </a:lnTo>
                  <a:lnTo>
                    <a:pt x="123" y="224"/>
                  </a:lnTo>
                  <a:lnTo>
                    <a:pt x="122" y="223"/>
                  </a:lnTo>
                  <a:lnTo>
                    <a:pt x="121" y="223"/>
                  </a:lnTo>
                  <a:lnTo>
                    <a:pt x="121" y="224"/>
                  </a:lnTo>
                  <a:lnTo>
                    <a:pt x="120" y="224"/>
                  </a:lnTo>
                  <a:lnTo>
                    <a:pt x="120" y="223"/>
                  </a:lnTo>
                  <a:lnTo>
                    <a:pt x="119" y="223"/>
                  </a:lnTo>
                  <a:lnTo>
                    <a:pt x="119" y="224"/>
                  </a:lnTo>
                  <a:lnTo>
                    <a:pt x="119" y="223"/>
                  </a:lnTo>
                  <a:lnTo>
                    <a:pt x="118" y="223"/>
                  </a:lnTo>
                  <a:lnTo>
                    <a:pt x="117" y="223"/>
                  </a:lnTo>
                  <a:lnTo>
                    <a:pt x="117" y="224"/>
                  </a:lnTo>
                  <a:lnTo>
                    <a:pt x="117" y="226"/>
                  </a:lnTo>
                  <a:lnTo>
                    <a:pt x="117" y="228"/>
                  </a:lnTo>
                  <a:lnTo>
                    <a:pt x="116" y="228"/>
                  </a:lnTo>
                  <a:lnTo>
                    <a:pt x="114" y="228"/>
                  </a:lnTo>
                  <a:lnTo>
                    <a:pt x="113" y="228"/>
                  </a:lnTo>
                  <a:lnTo>
                    <a:pt x="112" y="228"/>
                  </a:lnTo>
                  <a:lnTo>
                    <a:pt x="111" y="228"/>
                  </a:lnTo>
                  <a:lnTo>
                    <a:pt x="111" y="229"/>
                  </a:lnTo>
                  <a:lnTo>
                    <a:pt x="111" y="228"/>
                  </a:lnTo>
                  <a:lnTo>
                    <a:pt x="110" y="228"/>
                  </a:lnTo>
                  <a:lnTo>
                    <a:pt x="110" y="229"/>
                  </a:lnTo>
                  <a:lnTo>
                    <a:pt x="109" y="230"/>
                  </a:lnTo>
                  <a:lnTo>
                    <a:pt x="109" y="229"/>
                  </a:lnTo>
                  <a:lnTo>
                    <a:pt x="109" y="230"/>
                  </a:lnTo>
                  <a:lnTo>
                    <a:pt x="109" y="232"/>
                  </a:lnTo>
                  <a:lnTo>
                    <a:pt x="109" y="233"/>
                  </a:lnTo>
                  <a:lnTo>
                    <a:pt x="109" y="232"/>
                  </a:lnTo>
                  <a:lnTo>
                    <a:pt x="108" y="232"/>
                  </a:lnTo>
                  <a:lnTo>
                    <a:pt x="108" y="230"/>
                  </a:lnTo>
                  <a:lnTo>
                    <a:pt x="108" y="229"/>
                  </a:lnTo>
                  <a:lnTo>
                    <a:pt x="108" y="228"/>
                  </a:lnTo>
                  <a:lnTo>
                    <a:pt x="106" y="228"/>
                  </a:lnTo>
                  <a:lnTo>
                    <a:pt x="106" y="229"/>
                  </a:lnTo>
                  <a:lnTo>
                    <a:pt x="108" y="230"/>
                  </a:lnTo>
                  <a:lnTo>
                    <a:pt x="106" y="230"/>
                  </a:lnTo>
                  <a:lnTo>
                    <a:pt x="106" y="232"/>
                  </a:lnTo>
                  <a:lnTo>
                    <a:pt x="106" y="230"/>
                  </a:lnTo>
                  <a:lnTo>
                    <a:pt x="105" y="230"/>
                  </a:lnTo>
                  <a:lnTo>
                    <a:pt x="105" y="229"/>
                  </a:lnTo>
                  <a:lnTo>
                    <a:pt x="104" y="229"/>
                  </a:lnTo>
                  <a:lnTo>
                    <a:pt x="104" y="230"/>
                  </a:lnTo>
                  <a:lnTo>
                    <a:pt x="103" y="230"/>
                  </a:lnTo>
                  <a:lnTo>
                    <a:pt x="102" y="230"/>
                  </a:lnTo>
                  <a:lnTo>
                    <a:pt x="101" y="230"/>
                  </a:lnTo>
                  <a:lnTo>
                    <a:pt x="101" y="229"/>
                  </a:lnTo>
                  <a:lnTo>
                    <a:pt x="101" y="228"/>
                  </a:lnTo>
                  <a:lnTo>
                    <a:pt x="101" y="229"/>
                  </a:lnTo>
                  <a:lnTo>
                    <a:pt x="100" y="229"/>
                  </a:lnTo>
                  <a:lnTo>
                    <a:pt x="98" y="229"/>
                  </a:lnTo>
                  <a:lnTo>
                    <a:pt x="100" y="229"/>
                  </a:lnTo>
                  <a:lnTo>
                    <a:pt x="100" y="228"/>
                  </a:lnTo>
                  <a:lnTo>
                    <a:pt x="98" y="228"/>
                  </a:lnTo>
                  <a:lnTo>
                    <a:pt x="98" y="227"/>
                  </a:lnTo>
                  <a:lnTo>
                    <a:pt x="100" y="227"/>
                  </a:lnTo>
                  <a:lnTo>
                    <a:pt x="100" y="226"/>
                  </a:lnTo>
                  <a:lnTo>
                    <a:pt x="98" y="227"/>
                  </a:lnTo>
                  <a:lnTo>
                    <a:pt x="98" y="226"/>
                  </a:lnTo>
                  <a:lnTo>
                    <a:pt x="97" y="226"/>
                  </a:lnTo>
                  <a:lnTo>
                    <a:pt x="96" y="226"/>
                  </a:lnTo>
                  <a:lnTo>
                    <a:pt x="96" y="225"/>
                  </a:lnTo>
                  <a:lnTo>
                    <a:pt x="96" y="224"/>
                  </a:lnTo>
                  <a:lnTo>
                    <a:pt x="95" y="223"/>
                  </a:lnTo>
                  <a:lnTo>
                    <a:pt x="96" y="223"/>
                  </a:lnTo>
                  <a:lnTo>
                    <a:pt x="95" y="223"/>
                  </a:lnTo>
                  <a:lnTo>
                    <a:pt x="96" y="221"/>
                  </a:lnTo>
                  <a:lnTo>
                    <a:pt x="95" y="221"/>
                  </a:lnTo>
                  <a:lnTo>
                    <a:pt x="95" y="220"/>
                  </a:lnTo>
                  <a:lnTo>
                    <a:pt x="95" y="219"/>
                  </a:lnTo>
                  <a:lnTo>
                    <a:pt x="94" y="219"/>
                  </a:lnTo>
                  <a:lnTo>
                    <a:pt x="95" y="219"/>
                  </a:lnTo>
                  <a:lnTo>
                    <a:pt x="94" y="219"/>
                  </a:lnTo>
                  <a:lnTo>
                    <a:pt x="94" y="218"/>
                  </a:lnTo>
                  <a:lnTo>
                    <a:pt x="95" y="218"/>
                  </a:lnTo>
                  <a:lnTo>
                    <a:pt x="94" y="217"/>
                  </a:lnTo>
                  <a:lnTo>
                    <a:pt x="94" y="216"/>
                  </a:lnTo>
                  <a:lnTo>
                    <a:pt x="95" y="216"/>
                  </a:lnTo>
                  <a:lnTo>
                    <a:pt x="95" y="215"/>
                  </a:lnTo>
                  <a:lnTo>
                    <a:pt x="94" y="215"/>
                  </a:lnTo>
                  <a:lnTo>
                    <a:pt x="93" y="215"/>
                  </a:lnTo>
                  <a:lnTo>
                    <a:pt x="92" y="215"/>
                  </a:lnTo>
                  <a:lnTo>
                    <a:pt x="92" y="213"/>
                  </a:lnTo>
                  <a:lnTo>
                    <a:pt x="91" y="213"/>
                  </a:lnTo>
                  <a:lnTo>
                    <a:pt x="91" y="215"/>
                  </a:lnTo>
                  <a:lnTo>
                    <a:pt x="91" y="213"/>
                  </a:lnTo>
                  <a:lnTo>
                    <a:pt x="89" y="213"/>
                  </a:lnTo>
                  <a:lnTo>
                    <a:pt x="88" y="213"/>
                  </a:lnTo>
                  <a:lnTo>
                    <a:pt x="87" y="213"/>
                  </a:lnTo>
                  <a:lnTo>
                    <a:pt x="86" y="213"/>
                  </a:lnTo>
                  <a:lnTo>
                    <a:pt x="87" y="212"/>
                  </a:lnTo>
                  <a:lnTo>
                    <a:pt x="86" y="212"/>
                  </a:lnTo>
                  <a:lnTo>
                    <a:pt x="87" y="210"/>
                  </a:lnTo>
                  <a:lnTo>
                    <a:pt x="87" y="209"/>
                  </a:lnTo>
                  <a:lnTo>
                    <a:pt x="87" y="208"/>
                  </a:lnTo>
                  <a:lnTo>
                    <a:pt x="87" y="207"/>
                  </a:lnTo>
                  <a:lnTo>
                    <a:pt x="86" y="207"/>
                  </a:lnTo>
                  <a:lnTo>
                    <a:pt x="85" y="205"/>
                  </a:lnTo>
                  <a:lnTo>
                    <a:pt x="85" y="204"/>
                  </a:lnTo>
                  <a:lnTo>
                    <a:pt x="85" y="203"/>
                  </a:lnTo>
                  <a:lnTo>
                    <a:pt x="85" y="202"/>
                  </a:lnTo>
                  <a:lnTo>
                    <a:pt x="84" y="202"/>
                  </a:lnTo>
                  <a:lnTo>
                    <a:pt x="83" y="201"/>
                  </a:lnTo>
                  <a:lnTo>
                    <a:pt x="81" y="201"/>
                  </a:lnTo>
                  <a:lnTo>
                    <a:pt x="80" y="201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78" y="202"/>
                  </a:lnTo>
                  <a:lnTo>
                    <a:pt x="78" y="203"/>
                  </a:lnTo>
                  <a:lnTo>
                    <a:pt x="79" y="203"/>
                  </a:lnTo>
                  <a:lnTo>
                    <a:pt x="80" y="202"/>
                  </a:lnTo>
                  <a:lnTo>
                    <a:pt x="81" y="202"/>
                  </a:lnTo>
                  <a:lnTo>
                    <a:pt x="83" y="202"/>
                  </a:lnTo>
                  <a:lnTo>
                    <a:pt x="83" y="203"/>
                  </a:lnTo>
                  <a:lnTo>
                    <a:pt x="84" y="203"/>
                  </a:lnTo>
                  <a:lnTo>
                    <a:pt x="84" y="204"/>
                  </a:lnTo>
                  <a:lnTo>
                    <a:pt x="83" y="204"/>
                  </a:lnTo>
                  <a:lnTo>
                    <a:pt x="81" y="203"/>
                  </a:lnTo>
                  <a:lnTo>
                    <a:pt x="80" y="203"/>
                  </a:lnTo>
                  <a:lnTo>
                    <a:pt x="79" y="203"/>
                  </a:lnTo>
                  <a:lnTo>
                    <a:pt x="77" y="203"/>
                  </a:lnTo>
                  <a:lnTo>
                    <a:pt x="77" y="204"/>
                  </a:lnTo>
                  <a:lnTo>
                    <a:pt x="76" y="204"/>
                  </a:lnTo>
                  <a:lnTo>
                    <a:pt x="75" y="204"/>
                  </a:lnTo>
                  <a:lnTo>
                    <a:pt x="74" y="204"/>
                  </a:lnTo>
                  <a:lnTo>
                    <a:pt x="72" y="204"/>
                  </a:lnTo>
                  <a:lnTo>
                    <a:pt x="71" y="205"/>
                  </a:lnTo>
                  <a:lnTo>
                    <a:pt x="69" y="204"/>
                  </a:lnTo>
                  <a:lnTo>
                    <a:pt x="68" y="204"/>
                  </a:lnTo>
                  <a:lnTo>
                    <a:pt x="68" y="205"/>
                  </a:lnTo>
                  <a:lnTo>
                    <a:pt x="67" y="204"/>
                  </a:lnTo>
                  <a:lnTo>
                    <a:pt x="68" y="204"/>
                  </a:lnTo>
                  <a:lnTo>
                    <a:pt x="67" y="204"/>
                  </a:lnTo>
                  <a:lnTo>
                    <a:pt x="66" y="205"/>
                  </a:lnTo>
                  <a:lnTo>
                    <a:pt x="66" y="204"/>
                  </a:lnTo>
                  <a:lnTo>
                    <a:pt x="64" y="204"/>
                  </a:lnTo>
                  <a:lnTo>
                    <a:pt x="64" y="205"/>
                  </a:lnTo>
                  <a:lnTo>
                    <a:pt x="63" y="207"/>
                  </a:lnTo>
                  <a:lnTo>
                    <a:pt x="63" y="205"/>
                  </a:lnTo>
                  <a:lnTo>
                    <a:pt x="62" y="205"/>
                  </a:lnTo>
                  <a:lnTo>
                    <a:pt x="61" y="205"/>
                  </a:lnTo>
                  <a:lnTo>
                    <a:pt x="60" y="205"/>
                  </a:lnTo>
                  <a:lnTo>
                    <a:pt x="59" y="205"/>
                  </a:lnTo>
                  <a:lnTo>
                    <a:pt x="58" y="205"/>
                  </a:lnTo>
                  <a:lnTo>
                    <a:pt x="56" y="207"/>
                  </a:lnTo>
                  <a:lnTo>
                    <a:pt x="56" y="208"/>
                  </a:lnTo>
                  <a:lnTo>
                    <a:pt x="58" y="208"/>
                  </a:lnTo>
                  <a:lnTo>
                    <a:pt x="56" y="208"/>
                  </a:lnTo>
                  <a:lnTo>
                    <a:pt x="55" y="208"/>
                  </a:lnTo>
                  <a:lnTo>
                    <a:pt x="55" y="207"/>
                  </a:lnTo>
                  <a:lnTo>
                    <a:pt x="54" y="207"/>
                  </a:lnTo>
                  <a:lnTo>
                    <a:pt x="53" y="207"/>
                  </a:lnTo>
                  <a:lnTo>
                    <a:pt x="52" y="207"/>
                  </a:lnTo>
                  <a:lnTo>
                    <a:pt x="51" y="207"/>
                  </a:lnTo>
                  <a:lnTo>
                    <a:pt x="51" y="205"/>
                  </a:lnTo>
                  <a:lnTo>
                    <a:pt x="50" y="205"/>
                  </a:lnTo>
                  <a:lnTo>
                    <a:pt x="47" y="205"/>
                  </a:lnTo>
                  <a:lnTo>
                    <a:pt x="49" y="204"/>
                  </a:lnTo>
                  <a:lnTo>
                    <a:pt x="47" y="204"/>
                  </a:lnTo>
                  <a:lnTo>
                    <a:pt x="49" y="204"/>
                  </a:lnTo>
                  <a:lnTo>
                    <a:pt x="49" y="203"/>
                  </a:lnTo>
                  <a:lnTo>
                    <a:pt x="47" y="203"/>
                  </a:lnTo>
                  <a:lnTo>
                    <a:pt x="46" y="204"/>
                  </a:lnTo>
                  <a:lnTo>
                    <a:pt x="47" y="204"/>
                  </a:lnTo>
                  <a:lnTo>
                    <a:pt x="47" y="205"/>
                  </a:lnTo>
                  <a:lnTo>
                    <a:pt x="46" y="205"/>
                  </a:lnTo>
                  <a:lnTo>
                    <a:pt x="45" y="205"/>
                  </a:lnTo>
                  <a:lnTo>
                    <a:pt x="44" y="204"/>
                  </a:lnTo>
                  <a:lnTo>
                    <a:pt x="43" y="204"/>
                  </a:lnTo>
                  <a:lnTo>
                    <a:pt x="42" y="204"/>
                  </a:lnTo>
                  <a:lnTo>
                    <a:pt x="41" y="204"/>
                  </a:lnTo>
                  <a:lnTo>
                    <a:pt x="41" y="205"/>
                  </a:lnTo>
                  <a:lnTo>
                    <a:pt x="39" y="205"/>
                  </a:lnTo>
                  <a:lnTo>
                    <a:pt x="39" y="207"/>
                  </a:lnTo>
                  <a:lnTo>
                    <a:pt x="38" y="207"/>
                  </a:lnTo>
                  <a:lnTo>
                    <a:pt x="39" y="208"/>
                  </a:lnTo>
                  <a:lnTo>
                    <a:pt x="38" y="208"/>
                  </a:lnTo>
                  <a:lnTo>
                    <a:pt x="37" y="208"/>
                  </a:lnTo>
                  <a:lnTo>
                    <a:pt x="36" y="208"/>
                  </a:lnTo>
                  <a:lnTo>
                    <a:pt x="35" y="207"/>
                  </a:lnTo>
                  <a:lnTo>
                    <a:pt x="34" y="207"/>
                  </a:lnTo>
                  <a:lnTo>
                    <a:pt x="33" y="208"/>
                  </a:lnTo>
                  <a:lnTo>
                    <a:pt x="32" y="208"/>
                  </a:lnTo>
                  <a:lnTo>
                    <a:pt x="30" y="208"/>
                  </a:lnTo>
                  <a:lnTo>
                    <a:pt x="28" y="207"/>
                  </a:lnTo>
                  <a:lnTo>
                    <a:pt x="26" y="207"/>
                  </a:lnTo>
                  <a:lnTo>
                    <a:pt x="25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2" y="208"/>
                  </a:lnTo>
                  <a:lnTo>
                    <a:pt x="21" y="209"/>
                  </a:lnTo>
                  <a:lnTo>
                    <a:pt x="22" y="209"/>
                  </a:lnTo>
                  <a:lnTo>
                    <a:pt x="22" y="210"/>
                  </a:lnTo>
                  <a:lnTo>
                    <a:pt x="21" y="210"/>
                  </a:lnTo>
                  <a:lnTo>
                    <a:pt x="20" y="209"/>
                  </a:lnTo>
                  <a:lnTo>
                    <a:pt x="21" y="209"/>
                  </a:lnTo>
                  <a:lnTo>
                    <a:pt x="21" y="208"/>
                  </a:lnTo>
                  <a:lnTo>
                    <a:pt x="20" y="208"/>
                  </a:lnTo>
                  <a:lnTo>
                    <a:pt x="19" y="208"/>
                  </a:lnTo>
                  <a:lnTo>
                    <a:pt x="18" y="208"/>
                  </a:lnTo>
                  <a:lnTo>
                    <a:pt x="18" y="209"/>
                  </a:lnTo>
                  <a:lnTo>
                    <a:pt x="17" y="209"/>
                  </a:lnTo>
                  <a:lnTo>
                    <a:pt x="16" y="209"/>
                  </a:lnTo>
                  <a:lnTo>
                    <a:pt x="14" y="209"/>
                  </a:lnTo>
                  <a:lnTo>
                    <a:pt x="14" y="210"/>
                  </a:lnTo>
                  <a:lnTo>
                    <a:pt x="13" y="211"/>
                  </a:lnTo>
                  <a:lnTo>
                    <a:pt x="12" y="211"/>
                  </a:lnTo>
                  <a:lnTo>
                    <a:pt x="12" y="210"/>
                  </a:lnTo>
                  <a:lnTo>
                    <a:pt x="13" y="209"/>
                  </a:lnTo>
                  <a:lnTo>
                    <a:pt x="13" y="208"/>
                  </a:lnTo>
                  <a:lnTo>
                    <a:pt x="12" y="208"/>
                  </a:lnTo>
                  <a:lnTo>
                    <a:pt x="11" y="208"/>
                  </a:lnTo>
                  <a:lnTo>
                    <a:pt x="11" y="207"/>
                  </a:lnTo>
                  <a:lnTo>
                    <a:pt x="11" y="204"/>
                  </a:lnTo>
                  <a:lnTo>
                    <a:pt x="11" y="203"/>
                  </a:lnTo>
                  <a:lnTo>
                    <a:pt x="11" y="202"/>
                  </a:lnTo>
                  <a:lnTo>
                    <a:pt x="11" y="201"/>
                  </a:lnTo>
                  <a:lnTo>
                    <a:pt x="12" y="200"/>
                  </a:lnTo>
                  <a:lnTo>
                    <a:pt x="12" y="199"/>
                  </a:lnTo>
                  <a:lnTo>
                    <a:pt x="11" y="199"/>
                  </a:lnTo>
                  <a:lnTo>
                    <a:pt x="12" y="198"/>
                  </a:lnTo>
                  <a:lnTo>
                    <a:pt x="13" y="198"/>
                  </a:lnTo>
                  <a:lnTo>
                    <a:pt x="13" y="196"/>
                  </a:lnTo>
                  <a:lnTo>
                    <a:pt x="13" y="194"/>
                  </a:lnTo>
                  <a:lnTo>
                    <a:pt x="13" y="193"/>
                  </a:lnTo>
                  <a:lnTo>
                    <a:pt x="13" y="192"/>
                  </a:lnTo>
                  <a:lnTo>
                    <a:pt x="14" y="191"/>
                  </a:lnTo>
                  <a:lnTo>
                    <a:pt x="17" y="190"/>
                  </a:lnTo>
                  <a:lnTo>
                    <a:pt x="18" y="190"/>
                  </a:lnTo>
                  <a:lnTo>
                    <a:pt x="18" y="188"/>
                  </a:lnTo>
                  <a:lnTo>
                    <a:pt x="19" y="188"/>
                  </a:lnTo>
                  <a:lnTo>
                    <a:pt x="20" y="188"/>
                  </a:lnTo>
                  <a:lnTo>
                    <a:pt x="20" y="187"/>
                  </a:lnTo>
                  <a:lnTo>
                    <a:pt x="21" y="187"/>
                  </a:lnTo>
                  <a:lnTo>
                    <a:pt x="21" y="186"/>
                  </a:lnTo>
                  <a:lnTo>
                    <a:pt x="22" y="185"/>
                  </a:lnTo>
                  <a:lnTo>
                    <a:pt x="24" y="185"/>
                  </a:lnTo>
                  <a:lnTo>
                    <a:pt x="26" y="185"/>
                  </a:lnTo>
                  <a:lnTo>
                    <a:pt x="26" y="184"/>
                  </a:lnTo>
                  <a:lnTo>
                    <a:pt x="27" y="184"/>
                  </a:lnTo>
                  <a:lnTo>
                    <a:pt x="28" y="184"/>
                  </a:lnTo>
                  <a:lnTo>
                    <a:pt x="29" y="184"/>
                  </a:lnTo>
                  <a:lnTo>
                    <a:pt x="30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4" y="184"/>
                  </a:lnTo>
                  <a:lnTo>
                    <a:pt x="34" y="183"/>
                  </a:lnTo>
                  <a:lnTo>
                    <a:pt x="34" y="181"/>
                  </a:lnTo>
                  <a:lnTo>
                    <a:pt x="35" y="181"/>
                  </a:lnTo>
                  <a:lnTo>
                    <a:pt x="36" y="179"/>
                  </a:lnTo>
                  <a:lnTo>
                    <a:pt x="35" y="179"/>
                  </a:lnTo>
                  <a:lnTo>
                    <a:pt x="35" y="178"/>
                  </a:lnTo>
                  <a:lnTo>
                    <a:pt x="35" y="177"/>
                  </a:lnTo>
                  <a:lnTo>
                    <a:pt x="35" y="176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6" y="174"/>
                  </a:lnTo>
                  <a:lnTo>
                    <a:pt x="35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2" y="174"/>
                  </a:lnTo>
                  <a:lnTo>
                    <a:pt x="30" y="174"/>
                  </a:lnTo>
                  <a:lnTo>
                    <a:pt x="29" y="174"/>
                  </a:lnTo>
                  <a:lnTo>
                    <a:pt x="28" y="174"/>
                  </a:lnTo>
                  <a:lnTo>
                    <a:pt x="28" y="173"/>
                  </a:lnTo>
                  <a:lnTo>
                    <a:pt x="28" y="171"/>
                  </a:lnTo>
                  <a:lnTo>
                    <a:pt x="29" y="170"/>
                  </a:lnTo>
                  <a:lnTo>
                    <a:pt x="29" y="169"/>
                  </a:lnTo>
                  <a:lnTo>
                    <a:pt x="29" y="168"/>
                  </a:lnTo>
                  <a:lnTo>
                    <a:pt x="28" y="167"/>
                  </a:lnTo>
                  <a:lnTo>
                    <a:pt x="28" y="166"/>
                  </a:lnTo>
                  <a:lnTo>
                    <a:pt x="28" y="165"/>
                  </a:lnTo>
                  <a:lnTo>
                    <a:pt x="28" y="163"/>
                  </a:lnTo>
                  <a:lnTo>
                    <a:pt x="28" y="162"/>
                  </a:lnTo>
                  <a:lnTo>
                    <a:pt x="28" y="161"/>
                  </a:lnTo>
                  <a:lnTo>
                    <a:pt x="28" y="159"/>
                  </a:lnTo>
                  <a:lnTo>
                    <a:pt x="28" y="158"/>
                  </a:lnTo>
                  <a:lnTo>
                    <a:pt x="28" y="157"/>
                  </a:lnTo>
                  <a:lnTo>
                    <a:pt x="26" y="157"/>
                  </a:lnTo>
                  <a:lnTo>
                    <a:pt x="25" y="157"/>
                  </a:lnTo>
                  <a:lnTo>
                    <a:pt x="24" y="156"/>
                  </a:lnTo>
                  <a:lnTo>
                    <a:pt x="24" y="154"/>
                  </a:lnTo>
                  <a:lnTo>
                    <a:pt x="22" y="154"/>
                  </a:lnTo>
                  <a:lnTo>
                    <a:pt x="22" y="153"/>
                  </a:lnTo>
                  <a:lnTo>
                    <a:pt x="20" y="153"/>
                  </a:lnTo>
                  <a:lnTo>
                    <a:pt x="19" y="153"/>
                  </a:lnTo>
                  <a:lnTo>
                    <a:pt x="18" y="153"/>
                  </a:lnTo>
                  <a:lnTo>
                    <a:pt x="18" y="152"/>
                  </a:lnTo>
                  <a:lnTo>
                    <a:pt x="17" y="152"/>
                  </a:lnTo>
                  <a:lnTo>
                    <a:pt x="16" y="152"/>
                  </a:lnTo>
                  <a:lnTo>
                    <a:pt x="14" y="151"/>
                  </a:lnTo>
                  <a:lnTo>
                    <a:pt x="13" y="150"/>
                  </a:lnTo>
                  <a:lnTo>
                    <a:pt x="11" y="148"/>
                  </a:lnTo>
                  <a:lnTo>
                    <a:pt x="11" y="146"/>
                  </a:lnTo>
                  <a:lnTo>
                    <a:pt x="10" y="146"/>
                  </a:lnTo>
                  <a:lnTo>
                    <a:pt x="10" y="145"/>
                  </a:lnTo>
                  <a:lnTo>
                    <a:pt x="10" y="144"/>
                  </a:lnTo>
                  <a:lnTo>
                    <a:pt x="9" y="144"/>
                  </a:lnTo>
                  <a:lnTo>
                    <a:pt x="9" y="143"/>
                  </a:lnTo>
                  <a:lnTo>
                    <a:pt x="9" y="142"/>
                  </a:lnTo>
                  <a:lnTo>
                    <a:pt x="8" y="142"/>
                  </a:lnTo>
                  <a:lnTo>
                    <a:pt x="8" y="141"/>
                  </a:lnTo>
                  <a:lnTo>
                    <a:pt x="8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7"/>
                  </a:lnTo>
                  <a:lnTo>
                    <a:pt x="5" y="137"/>
                  </a:lnTo>
                  <a:lnTo>
                    <a:pt x="4" y="135"/>
                  </a:lnTo>
                  <a:lnTo>
                    <a:pt x="3" y="134"/>
                  </a:lnTo>
                  <a:lnTo>
                    <a:pt x="2" y="133"/>
                  </a:lnTo>
                  <a:lnTo>
                    <a:pt x="2" y="132"/>
                  </a:lnTo>
                  <a:lnTo>
                    <a:pt x="1" y="131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2" y="131"/>
                  </a:lnTo>
                  <a:lnTo>
                    <a:pt x="3" y="131"/>
                  </a:lnTo>
                  <a:lnTo>
                    <a:pt x="4" y="131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2"/>
                  </a:lnTo>
                  <a:lnTo>
                    <a:pt x="10" y="133"/>
                  </a:lnTo>
                  <a:lnTo>
                    <a:pt x="11" y="133"/>
                  </a:lnTo>
                  <a:lnTo>
                    <a:pt x="12" y="134"/>
                  </a:lnTo>
                  <a:lnTo>
                    <a:pt x="13" y="134"/>
                  </a:lnTo>
                  <a:lnTo>
                    <a:pt x="14" y="134"/>
                  </a:lnTo>
                  <a:lnTo>
                    <a:pt x="16" y="135"/>
                  </a:lnTo>
                  <a:lnTo>
                    <a:pt x="17" y="135"/>
                  </a:lnTo>
                  <a:lnTo>
                    <a:pt x="18" y="135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4" y="137"/>
                  </a:lnTo>
                  <a:lnTo>
                    <a:pt x="26" y="136"/>
                  </a:lnTo>
                  <a:lnTo>
                    <a:pt x="27" y="136"/>
                  </a:lnTo>
                  <a:lnTo>
                    <a:pt x="28" y="136"/>
                  </a:lnTo>
                  <a:lnTo>
                    <a:pt x="29" y="136"/>
                  </a:lnTo>
                  <a:lnTo>
                    <a:pt x="30" y="136"/>
                  </a:lnTo>
                  <a:lnTo>
                    <a:pt x="32" y="136"/>
                  </a:lnTo>
                  <a:lnTo>
                    <a:pt x="33" y="136"/>
                  </a:lnTo>
                  <a:lnTo>
                    <a:pt x="34" y="136"/>
                  </a:lnTo>
                  <a:lnTo>
                    <a:pt x="35" y="136"/>
                  </a:lnTo>
                  <a:lnTo>
                    <a:pt x="36" y="136"/>
                  </a:lnTo>
                  <a:lnTo>
                    <a:pt x="37" y="136"/>
                  </a:lnTo>
                  <a:lnTo>
                    <a:pt x="38" y="135"/>
                  </a:lnTo>
                  <a:lnTo>
                    <a:pt x="41" y="135"/>
                  </a:lnTo>
                  <a:lnTo>
                    <a:pt x="43" y="136"/>
                  </a:lnTo>
                  <a:lnTo>
                    <a:pt x="46" y="136"/>
                  </a:lnTo>
                  <a:lnTo>
                    <a:pt x="47" y="137"/>
                  </a:lnTo>
                  <a:lnTo>
                    <a:pt x="49" y="137"/>
                  </a:lnTo>
                  <a:lnTo>
                    <a:pt x="49" y="136"/>
                  </a:lnTo>
                  <a:lnTo>
                    <a:pt x="50" y="135"/>
                  </a:lnTo>
                  <a:lnTo>
                    <a:pt x="54" y="134"/>
                  </a:lnTo>
                  <a:lnTo>
                    <a:pt x="56" y="134"/>
                  </a:lnTo>
                  <a:lnTo>
                    <a:pt x="59" y="134"/>
                  </a:lnTo>
                  <a:lnTo>
                    <a:pt x="61" y="135"/>
                  </a:lnTo>
                  <a:lnTo>
                    <a:pt x="62" y="135"/>
                  </a:lnTo>
                  <a:lnTo>
                    <a:pt x="64" y="134"/>
                  </a:lnTo>
                  <a:lnTo>
                    <a:pt x="66" y="134"/>
                  </a:lnTo>
                  <a:lnTo>
                    <a:pt x="67" y="133"/>
                  </a:lnTo>
                  <a:lnTo>
                    <a:pt x="68" y="133"/>
                  </a:lnTo>
                  <a:lnTo>
                    <a:pt x="69" y="133"/>
                  </a:lnTo>
                  <a:lnTo>
                    <a:pt x="70" y="133"/>
                  </a:lnTo>
                  <a:lnTo>
                    <a:pt x="71" y="132"/>
                  </a:lnTo>
                  <a:lnTo>
                    <a:pt x="72" y="132"/>
                  </a:lnTo>
                  <a:lnTo>
                    <a:pt x="74" y="132"/>
                  </a:lnTo>
                  <a:lnTo>
                    <a:pt x="75" y="131"/>
                  </a:lnTo>
                  <a:lnTo>
                    <a:pt x="76" y="131"/>
                  </a:lnTo>
                  <a:lnTo>
                    <a:pt x="77" y="131"/>
                  </a:lnTo>
                  <a:lnTo>
                    <a:pt x="78" y="131"/>
                  </a:lnTo>
                  <a:lnTo>
                    <a:pt x="79" y="129"/>
                  </a:lnTo>
                  <a:lnTo>
                    <a:pt x="80" y="128"/>
                  </a:lnTo>
                  <a:lnTo>
                    <a:pt x="81" y="128"/>
                  </a:lnTo>
                  <a:lnTo>
                    <a:pt x="81" y="127"/>
                  </a:lnTo>
                  <a:lnTo>
                    <a:pt x="80" y="126"/>
                  </a:lnTo>
                  <a:lnTo>
                    <a:pt x="79" y="126"/>
                  </a:lnTo>
                  <a:lnTo>
                    <a:pt x="80" y="125"/>
                  </a:lnTo>
                  <a:lnTo>
                    <a:pt x="80" y="123"/>
                  </a:lnTo>
                  <a:lnTo>
                    <a:pt x="81" y="123"/>
                  </a:lnTo>
                  <a:lnTo>
                    <a:pt x="81" y="121"/>
                  </a:lnTo>
                  <a:lnTo>
                    <a:pt x="81" y="119"/>
                  </a:lnTo>
                  <a:lnTo>
                    <a:pt x="81" y="118"/>
                  </a:lnTo>
                  <a:lnTo>
                    <a:pt x="80" y="118"/>
                  </a:lnTo>
                  <a:lnTo>
                    <a:pt x="80" y="117"/>
                  </a:lnTo>
                  <a:lnTo>
                    <a:pt x="81" y="111"/>
                  </a:lnTo>
                  <a:lnTo>
                    <a:pt x="81" y="110"/>
                  </a:lnTo>
                  <a:lnTo>
                    <a:pt x="83" y="110"/>
                  </a:lnTo>
                  <a:lnTo>
                    <a:pt x="84" y="110"/>
                  </a:lnTo>
                  <a:lnTo>
                    <a:pt x="85" y="110"/>
                  </a:lnTo>
                  <a:lnTo>
                    <a:pt x="86" y="108"/>
                  </a:lnTo>
                  <a:lnTo>
                    <a:pt x="87" y="106"/>
                  </a:lnTo>
                  <a:lnTo>
                    <a:pt x="88" y="106"/>
                  </a:lnTo>
                  <a:lnTo>
                    <a:pt x="89" y="104"/>
                  </a:lnTo>
                  <a:lnTo>
                    <a:pt x="91" y="104"/>
                  </a:lnTo>
                  <a:lnTo>
                    <a:pt x="92" y="104"/>
                  </a:lnTo>
                  <a:lnTo>
                    <a:pt x="92" y="106"/>
                  </a:lnTo>
                  <a:lnTo>
                    <a:pt x="93" y="106"/>
                  </a:lnTo>
                  <a:lnTo>
                    <a:pt x="94" y="106"/>
                  </a:lnTo>
                  <a:lnTo>
                    <a:pt x="95" y="106"/>
                  </a:lnTo>
                  <a:lnTo>
                    <a:pt x="96" y="106"/>
                  </a:lnTo>
                  <a:lnTo>
                    <a:pt x="97" y="106"/>
                  </a:lnTo>
                  <a:lnTo>
                    <a:pt x="98" y="106"/>
                  </a:lnTo>
                  <a:lnTo>
                    <a:pt x="100" y="104"/>
                  </a:lnTo>
                  <a:lnTo>
                    <a:pt x="101" y="104"/>
                  </a:lnTo>
                  <a:lnTo>
                    <a:pt x="102" y="104"/>
                  </a:lnTo>
                  <a:lnTo>
                    <a:pt x="102" y="103"/>
                  </a:lnTo>
                  <a:lnTo>
                    <a:pt x="103" y="103"/>
                  </a:lnTo>
                  <a:lnTo>
                    <a:pt x="103" y="102"/>
                  </a:lnTo>
                  <a:lnTo>
                    <a:pt x="102" y="102"/>
                  </a:lnTo>
                  <a:lnTo>
                    <a:pt x="101" y="102"/>
                  </a:lnTo>
                  <a:lnTo>
                    <a:pt x="100" y="101"/>
                  </a:lnTo>
                  <a:lnTo>
                    <a:pt x="100" y="100"/>
                  </a:lnTo>
                  <a:lnTo>
                    <a:pt x="101" y="100"/>
                  </a:lnTo>
                  <a:lnTo>
                    <a:pt x="102" y="100"/>
                  </a:lnTo>
                  <a:lnTo>
                    <a:pt x="103" y="100"/>
                  </a:lnTo>
                  <a:lnTo>
                    <a:pt x="104" y="99"/>
                  </a:lnTo>
                  <a:lnTo>
                    <a:pt x="105" y="99"/>
                  </a:lnTo>
                  <a:lnTo>
                    <a:pt x="106" y="98"/>
                  </a:lnTo>
                  <a:lnTo>
                    <a:pt x="108" y="98"/>
                  </a:lnTo>
                  <a:lnTo>
                    <a:pt x="108" y="96"/>
                  </a:lnTo>
                  <a:lnTo>
                    <a:pt x="108" y="95"/>
                  </a:lnTo>
                  <a:lnTo>
                    <a:pt x="109" y="95"/>
                  </a:lnTo>
                  <a:lnTo>
                    <a:pt x="110" y="95"/>
                  </a:lnTo>
                  <a:lnTo>
                    <a:pt x="110" y="96"/>
                  </a:lnTo>
                  <a:lnTo>
                    <a:pt x="111" y="96"/>
                  </a:lnTo>
                  <a:lnTo>
                    <a:pt x="112" y="96"/>
                  </a:lnTo>
                  <a:lnTo>
                    <a:pt x="113" y="96"/>
                  </a:lnTo>
                  <a:lnTo>
                    <a:pt x="114" y="96"/>
                  </a:lnTo>
                  <a:lnTo>
                    <a:pt x="113" y="96"/>
                  </a:lnTo>
                  <a:lnTo>
                    <a:pt x="112" y="96"/>
                  </a:lnTo>
                  <a:lnTo>
                    <a:pt x="112" y="95"/>
                  </a:lnTo>
                  <a:lnTo>
                    <a:pt x="113" y="95"/>
                  </a:lnTo>
                  <a:lnTo>
                    <a:pt x="114" y="95"/>
                  </a:lnTo>
                  <a:lnTo>
                    <a:pt x="116" y="95"/>
                  </a:lnTo>
                  <a:lnTo>
                    <a:pt x="117" y="95"/>
                  </a:lnTo>
                  <a:lnTo>
                    <a:pt x="117" y="96"/>
                  </a:lnTo>
                  <a:lnTo>
                    <a:pt x="117" y="98"/>
                  </a:lnTo>
                  <a:lnTo>
                    <a:pt x="118" y="99"/>
                  </a:lnTo>
                  <a:lnTo>
                    <a:pt x="119" y="99"/>
                  </a:lnTo>
                  <a:lnTo>
                    <a:pt x="120" y="99"/>
                  </a:lnTo>
                  <a:lnTo>
                    <a:pt x="121" y="99"/>
                  </a:lnTo>
                  <a:lnTo>
                    <a:pt x="121" y="98"/>
                  </a:lnTo>
                  <a:lnTo>
                    <a:pt x="122" y="98"/>
                  </a:lnTo>
                  <a:lnTo>
                    <a:pt x="122" y="96"/>
                  </a:lnTo>
                  <a:lnTo>
                    <a:pt x="125" y="94"/>
                  </a:lnTo>
                  <a:lnTo>
                    <a:pt x="125" y="93"/>
                  </a:lnTo>
                  <a:lnTo>
                    <a:pt x="126" y="93"/>
                  </a:lnTo>
                  <a:lnTo>
                    <a:pt x="126" y="91"/>
                  </a:lnTo>
                  <a:lnTo>
                    <a:pt x="125" y="90"/>
                  </a:lnTo>
                  <a:lnTo>
                    <a:pt x="125" y="89"/>
                  </a:lnTo>
                  <a:lnTo>
                    <a:pt x="125" y="87"/>
                  </a:lnTo>
                  <a:lnTo>
                    <a:pt x="126" y="86"/>
                  </a:lnTo>
                  <a:lnTo>
                    <a:pt x="125" y="86"/>
                  </a:lnTo>
                  <a:lnTo>
                    <a:pt x="125" y="85"/>
                  </a:lnTo>
                  <a:lnTo>
                    <a:pt x="125" y="84"/>
                  </a:lnTo>
                  <a:lnTo>
                    <a:pt x="125" y="83"/>
                  </a:lnTo>
                  <a:lnTo>
                    <a:pt x="126" y="83"/>
                  </a:lnTo>
                  <a:lnTo>
                    <a:pt x="127" y="82"/>
                  </a:lnTo>
                  <a:lnTo>
                    <a:pt x="127" y="81"/>
                  </a:lnTo>
                  <a:lnTo>
                    <a:pt x="128" y="81"/>
                  </a:lnTo>
                  <a:lnTo>
                    <a:pt x="127" y="79"/>
                  </a:lnTo>
                  <a:lnTo>
                    <a:pt x="127" y="78"/>
                  </a:lnTo>
                  <a:lnTo>
                    <a:pt x="128" y="77"/>
                  </a:lnTo>
                  <a:lnTo>
                    <a:pt x="128" y="76"/>
                  </a:lnTo>
                  <a:lnTo>
                    <a:pt x="128" y="74"/>
                  </a:lnTo>
                  <a:lnTo>
                    <a:pt x="129" y="74"/>
                  </a:lnTo>
                  <a:lnTo>
                    <a:pt x="129" y="73"/>
                  </a:lnTo>
                  <a:lnTo>
                    <a:pt x="130" y="73"/>
                  </a:lnTo>
                  <a:lnTo>
                    <a:pt x="131" y="73"/>
                  </a:lnTo>
                  <a:lnTo>
                    <a:pt x="133" y="73"/>
                  </a:lnTo>
                  <a:lnTo>
                    <a:pt x="134" y="73"/>
                  </a:lnTo>
                  <a:lnTo>
                    <a:pt x="135" y="73"/>
                  </a:lnTo>
                  <a:lnTo>
                    <a:pt x="136" y="71"/>
                  </a:lnTo>
                  <a:lnTo>
                    <a:pt x="137" y="70"/>
                  </a:lnTo>
                  <a:lnTo>
                    <a:pt x="138" y="70"/>
                  </a:lnTo>
                  <a:lnTo>
                    <a:pt x="140" y="68"/>
                  </a:lnTo>
                  <a:lnTo>
                    <a:pt x="140" y="67"/>
                  </a:lnTo>
                  <a:lnTo>
                    <a:pt x="139" y="67"/>
                  </a:lnTo>
                  <a:lnTo>
                    <a:pt x="139" y="66"/>
                  </a:lnTo>
                  <a:lnTo>
                    <a:pt x="138" y="66"/>
                  </a:lnTo>
                  <a:lnTo>
                    <a:pt x="138" y="65"/>
                  </a:lnTo>
                  <a:lnTo>
                    <a:pt x="138" y="64"/>
                  </a:lnTo>
                  <a:lnTo>
                    <a:pt x="138" y="62"/>
                  </a:lnTo>
                  <a:lnTo>
                    <a:pt x="138" y="61"/>
                  </a:lnTo>
                  <a:lnTo>
                    <a:pt x="137" y="61"/>
                  </a:lnTo>
                  <a:lnTo>
                    <a:pt x="136" y="61"/>
                  </a:lnTo>
                  <a:lnTo>
                    <a:pt x="135" y="60"/>
                  </a:lnTo>
                  <a:lnTo>
                    <a:pt x="135" y="59"/>
                  </a:lnTo>
                  <a:lnTo>
                    <a:pt x="135" y="58"/>
                  </a:lnTo>
                  <a:lnTo>
                    <a:pt x="134" y="58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9" y="57"/>
                  </a:lnTo>
                  <a:lnTo>
                    <a:pt x="140" y="57"/>
                  </a:lnTo>
                  <a:lnTo>
                    <a:pt x="143" y="57"/>
                  </a:lnTo>
                  <a:lnTo>
                    <a:pt x="144" y="58"/>
                  </a:lnTo>
                  <a:lnTo>
                    <a:pt x="146" y="57"/>
                  </a:lnTo>
                  <a:lnTo>
                    <a:pt x="148" y="57"/>
                  </a:lnTo>
                  <a:lnTo>
                    <a:pt x="150" y="57"/>
                  </a:lnTo>
                  <a:lnTo>
                    <a:pt x="150" y="56"/>
                  </a:lnTo>
                  <a:lnTo>
                    <a:pt x="150" y="57"/>
                  </a:lnTo>
                  <a:lnTo>
                    <a:pt x="151" y="57"/>
                  </a:lnTo>
                  <a:lnTo>
                    <a:pt x="151" y="56"/>
                  </a:lnTo>
                  <a:lnTo>
                    <a:pt x="152" y="56"/>
                  </a:lnTo>
                  <a:lnTo>
                    <a:pt x="152" y="54"/>
                  </a:lnTo>
                  <a:lnTo>
                    <a:pt x="153" y="53"/>
                  </a:lnTo>
                  <a:lnTo>
                    <a:pt x="153" y="52"/>
                  </a:lnTo>
                  <a:lnTo>
                    <a:pt x="153" y="51"/>
                  </a:lnTo>
                  <a:lnTo>
                    <a:pt x="153" y="50"/>
                  </a:lnTo>
                  <a:lnTo>
                    <a:pt x="152" y="49"/>
                  </a:lnTo>
                  <a:lnTo>
                    <a:pt x="151" y="49"/>
                  </a:lnTo>
                  <a:lnTo>
                    <a:pt x="151" y="48"/>
                  </a:lnTo>
                  <a:lnTo>
                    <a:pt x="151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3" y="43"/>
                  </a:lnTo>
                  <a:lnTo>
                    <a:pt x="154" y="43"/>
                  </a:lnTo>
                  <a:lnTo>
                    <a:pt x="155" y="42"/>
                  </a:lnTo>
                  <a:lnTo>
                    <a:pt x="155" y="41"/>
                  </a:lnTo>
                  <a:lnTo>
                    <a:pt x="156" y="40"/>
                  </a:lnTo>
                  <a:lnTo>
                    <a:pt x="158" y="40"/>
                  </a:lnTo>
                  <a:lnTo>
                    <a:pt x="158" y="39"/>
                  </a:lnTo>
                  <a:lnTo>
                    <a:pt x="159" y="39"/>
                  </a:lnTo>
                  <a:lnTo>
                    <a:pt x="159" y="37"/>
                  </a:lnTo>
                  <a:lnTo>
                    <a:pt x="159" y="36"/>
                  </a:lnTo>
                  <a:lnTo>
                    <a:pt x="160" y="35"/>
                  </a:lnTo>
                  <a:lnTo>
                    <a:pt x="161" y="35"/>
                  </a:lnTo>
                  <a:lnTo>
                    <a:pt x="161" y="34"/>
                  </a:lnTo>
                  <a:lnTo>
                    <a:pt x="160" y="34"/>
                  </a:lnTo>
                  <a:lnTo>
                    <a:pt x="159" y="33"/>
                  </a:lnTo>
                  <a:lnTo>
                    <a:pt x="159" y="32"/>
                  </a:lnTo>
                  <a:lnTo>
                    <a:pt x="160" y="32"/>
                  </a:lnTo>
                  <a:lnTo>
                    <a:pt x="160" y="31"/>
                  </a:lnTo>
                  <a:lnTo>
                    <a:pt x="160" y="29"/>
                  </a:lnTo>
                  <a:lnTo>
                    <a:pt x="160" y="28"/>
                  </a:lnTo>
                  <a:lnTo>
                    <a:pt x="160" y="27"/>
                  </a:lnTo>
                  <a:lnTo>
                    <a:pt x="159" y="27"/>
                  </a:lnTo>
                  <a:lnTo>
                    <a:pt x="159" y="26"/>
                  </a:lnTo>
                  <a:lnTo>
                    <a:pt x="159" y="25"/>
                  </a:lnTo>
                  <a:lnTo>
                    <a:pt x="158" y="25"/>
                  </a:lnTo>
                  <a:lnTo>
                    <a:pt x="158" y="24"/>
                  </a:lnTo>
                  <a:lnTo>
                    <a:pt x="158" y="23"/>
                  </a:lnTo>
                  <a:lnTo>
                    <a:pt x="156" y="22"/>
                  </a:lnTo>
                  <a:lnTo>
                    <a:pt x="156" y="20"/>
                  </a:lnTo>
                  <a:lnTo>
                    <a:pt x="155" y="20"/>
                  </a:lnTo>
                  <a:lnTo>
                    <a:pt x="154" y="20"/>
                  </a:lnTo>
                  <a:lnTo>
                    <a:pt x="154" y="19"/>
                  </a:lnTo>
                  <a:lnTo>
                    <a:pt x="153" y="19"/>
                  </a:lnTo>
                  <a:lnTo>
                    <a:pt x="154" y="19"/>
                  </a:lnTo>
                  <a:lnTo>
                    <a:pt x="154" y="18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5" y="16"/>
                  </a:lnTo>
                  <a:lnTo>
                    <a:pt x="156" y="16"/>
                  </a:lnTo>
                  <a:lnTo>
                    <a:pt x="158" y="16"/>
                  </a:lnTo>
                  <a:lnTo>
                    <a:pt x="159" y="15"/>
                  </a:lnTo>
                  <a:lnTo>
                    <a:pt x="159" y="14"/>
                  </a:lnTo>
                  <a:lnTo>
                    <a:pt x="160" y="14"/>
                  </a:lnTo>
                  <a:lnTo>
                    <a:pt x="159" y="14"/>
                  </a:lnTo>
                  <a:lnTo>
                    <a:pt x="159" y="12"/>
                  </a:lnTo>
                  <a:lnTo>
                    <a:pt x="160" y="12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2" y="12"/>
                  </a:lnTo>
                  <a:lnTo>
                    <a:pt x="163" y="12"/>
                  </a:lnTo>
                  <a:lnTo>
                    <a:pt x="162" y="11"/>
                  </a:lnTo>
                  <a:lnTo>
                    <a:pt x="163" y="11"/>
                  </a:lnTo>
                  <a:lnTo>
                    <a:pt x="164" y="10"/>
                  </a:lnTo>
                  <a:lnTo>
                    <a:pt x="165" y="10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8"/>
                  </a:lnTo>
                  <a:lnTo>
                    <a:pt x="168" y="8"/>
                  </a:lnTo>
                  <a:lnTo>
                    <a:pt x="169" y="8"/>
                  </a:lnTo>
                  <a:lnTo>
                    <a:pt x="168" y="7"/>
                  </a:lnTo>
                  <a:lnTo>
                    <a:pt x="169" y="7"/>
                  </a:lnTo>
                  <a:lnTo>
                    <a:pt x="170" y="6"/>
                  </a:lnTo>
                  <a:lnTo>
                    <a:pt x="171" y="6"/>
                  </a:lnTo>
                  <a:lnTo>
                    <a:pt x="172" y="6"/>
                  </a:lnTo>
                  <a:lnTo>
                    <a:pt x="173" y="4"/>
                  </a:lnTo>
                  <a:lnTo>
                    <a:pt x="175" y="4"/>
                  </a:lnTo>
                  <a:lnTo>
                    <a:pt x="176" y="4"/>
                  </a:lnTo>
                  <a:lnTo>
                    <a:pt x="177" y="4"/>
                  </a:lnTo>
                  <a:lnTo>
                    <a:pt x="178" y="4"/>
                  </a:lnTo>
                  <a:lnTo>
                    <a:pt x="179" y="4"/>
                  </a:lnTo>
                  <a:lnTo>
                    <a:pt x="180" y="4"/>
                  </a:lnTo>
                  <a:lnTo>
                    <a:pt x="181" y="4"/>
                  </a:lnTo>
                  <a:lnTo>
                    <a:pt x="181" y="3"/>
                  </a:lnTo>
                  <a:lnTo>
                    <a:pt x="184" y="3"/>
                  </a:lnTo>
                  <a:lnTo>
                    <a:pt x="185" y="3"/>
                  </a:lnTo>
                  <a:lnTo>
                    <a:pt x="186" y="3"/>
                  </a:lnTo>
                  <a:lnTo>
                    <a:pt x="187" y="3"/>
                  </a:lnTo>
                  <a:lnTo>
                    <a:pt x="188" y="3"/>
                  </a:lnTo>
                  <a:lnTo>
                    <a:pt x="190" y="3"/>
                  </a:lnTo>
                  <a:lnTo>
                    <a:pt x="192" y="3"/>
                  </a:lnTo>
                  <a:lnTo>
                    <a:pt x="193" y="3"/>
                  </a:lnTo>
                  <a:lnTo>
                    <a:pt x="194" y="3"/>
                  </a:lnTo>
                  <a:lnTo>
                    <a:pt x="195" y="4"/>
                  </a:lnTo>
                  <a:lnTo>
                    <a:pt x="196" y="4"/>
                  </a:lnTo>
                  <a:lnTo>
                    <a:pt x="197" y="4"/>
                  </a:lnTo>
                  <a:lnTo>
                    <a:pt x="197" y="3"/>
                  </a:lnTo>
                  <a:lnTo>
                    <a:pt x="198" y="3"/>
                  </a:lnTo>
                  <a:lnTo>
                    <a:pt x="199" y="3"/>
                  </a:lnTo>
                  <a:lnTo>
                    <a:pt x="199" y="2"/>
                  </a:lnTo>
                  <a:lnTo>
                    <a:pt x="202" y="2"/>
                  </a:lnTo>
                  <a:lnTo>
                    <a:pt x="202" y="1"/>
                  </a:lnTo>
                  <a:lnTo>
                    <a:pt x="203" y="1"/>
                  </a:lnTo>
                  <a:lnTo>
                    <a:pt x="203" y="2"/>
                  </a:lnTo>
                  <a:lnTo>
                    <a:pt x="204" y="2"/>
                  </a:lnTo>
                  <a:lnTo>
                    <a:pt x="204" y="1"/>
                  </a:lnTo>
                  <a:lnTo>
                    <a:pt x="205" y="0"/>
                  </a:lnTo>
                  <a:lnTo>
                    <a:pt x="206" y="0"/>
                  </a:lnTo>
                  <a:lnTo>
                    <a:pt x="206" y="1"/>
                  </a:lnTo>
                  <a:lnTo>
                    <a:pt x="207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0" name="Freeform 5706">
              <a:extLst>
                <a:ext uri="{FF2B5EF4-FFF2-40B4-BE49-F238E27FC236}">
                  <a16:creationId xmlns:a16="http://schemas.microsoft.com/office/drawing/2014/main" id="{9AC2D419-5BBC-33A8-2896-604E9E18A1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1151" y="3935414"/>
              <a:ext cx="212725" cy="473075"/>
            </a:xfrm>
            <a:custGeom>
              <a:avLst/>
              <a:gdLst>
                <a:gd name="T0" fmla="*/ 96 w 134"/>
                <a:gd name="T1" fmla="*/ 282 h 298"/>
                <a:gd name="T2" fmla="*/ 88 w 134"/>
                <a:gd name="T3" fmla="*/ 281 h 298"/>
                <a:gd name="T4" fmla="*/ 90 w 134"/>
                <a:gd name="T5" fmla="*/ 270 h 298"/>
                <a:gd name="T6" fmla="*/ 93 w 134"/>
                <a:gd name="T7" fmla="*/ 268 h 298"/>
                <a:gd name="T8" fmla="*/ 91 w 134"/>
                <a:gd name="T9" fmla="*/ 266 h 298"/>
                <a:gd name="T10" fmla="*/ 87 w 134"/>
                <a:gd name="T11" fmla="*/ 259 h 298"/>
                <a:gd name="T12" fmla="*/ 92 w 134"/>
                <a:gd name="T13" fmla="*/ 259 h 298"/>
                <a:gd name="T14" fmla="*/ 85 w 134"/>
                <a:gd name="T15" fmla="*/ 237 h 298"/>
                <a:gd name="T16" fmla="*/ 40 w 134"/>
                <a:gd name="T17" fmla="*/ 205 h 298"/>
                <a:gd name="T18" fmla="*/ 79 w 134"/>
                <a:gd name="T19" fmla="*/ 197 h 298"/>
                <a:gd name="T20" fmla="*/ 24 w 134"/>
                <a:gd name="T21" fmla="*/ 151 h 298"/>
                <a:gd name="T22" fmla="*/ 81 w 134"/>
                <a:gd name="T23" fmla="*/ 0 h 298"/>
                <a:gd name="T24" fmla="*/ 93 w 134"/>
                <a:gd name="T25" fmla="*/ 15 h 298"/>
                <a:gd name="T26" fmla="*/ 98 w 134"/>
                <a:gd name="T27" fmla="*/ 39 h 298"/>
                <a:gd name="T28" fmla="*/ 89 w 134"/>
                <a:gd name="T29" fmla="*/ 51 h 298"/>
                <a:gd name="T30" fmla="*/ 83 w 134"/>
                <a:gd name="T31" fmla="*/ 73 h 298"/>
                <a:gd name="T32" fmla="*/ 98 w 134"/>
                <a:gd name="T33" fmla="*/ 78 h 298"/>
                <a:gd name="T34" fmla="*/ 109 w 134"/>
                <a:gd name="T35" fmla="*/ 93 h 298"/>
                <a:gd name="T36" fmla="*/ 115 w 134"/>
                <a:gd name="T37" fmla="*/ 107 h 298"/>
                <a:gd name="T38" fmla="*/ 129 w 134"/>
                <a:gd name="T39" fmla="*/ 114 h 298"/>
                <a:gd name="T40" fmla="*/ 126 w 134"/>
                <a:gd name="T41" fmla="*/ 126 h 298"/>
                <a:gd name="T42" fmla="*/ 109 w 134"/>
                <a:gd name="T43" fmla="*/ 135 h 298"/>
                <a:gd name="T44" fmla="*/ 91 w 134"/>
                <a:gd name="T45" fmla="*/ 145 h 298"/>
                <a:gd name="T46" fmla="*/ 83 w 134"/>
                <a:gd name="T47" fmla="*/ 159 h 298"/>
                <a:gd name="T48" fmla="*/ 82 w 134"/>
                <a:gd name="T49" fmla="*/ 175 h 298"/>
                <a:gd name="T50" fmla="*/ 97 w 134"/>
                <a:gd name="T51" fmla="*/ 198 h 298"/>
                <a:gd name="T52" fmla="*/ 93 w 134"/>
                <a:gd name="T53" fmla="*/ 214 h 298"/>
                <a:gd name="T54" fmla="*/ 100 w 134"/>
                <a:gd name="T55" fmla="*/ 232 h 298"/>
                <a:gd name="T56" fmla="*/ 106 w 134"/>
                <a:gd name="T57" fmla="*/ 253 h 298"/>
                <a:gd name="T58" fmla="*/ 108 w 134"/>
                <a:gd name="T59" fmla="*/ 273 h 298"/>
                <a:gd name="T60" fmla="*/ 97 w 134"/>
                <a:gd name="T61" fmla="*/ 292 h 298"/>
                <a:gd name="T62" fmla="*/ 98 w 134"/>
                <a:gd name="T63" fmla="*/ 280 h 298"/>
                <a:gd name="T64" fmla="*/ 97 w 134"/>
                <a:gd name="T65" fmla="*/ 267 h 298"/>
                <a:gd name="T66" fmla="*/ 96 w 134"/>
                <a:gd name="T67" fmla="*/ 257 h 298"/>
                <a:gd name="T68" fmla="*/ 91 w 134"/>
                <a:gd name="T69" fmla="*/ 237 h 298"/>
                <a:gd name="T70" fmla="*/ 88 w 134"/>
                <a:gd name="T71" fmla="*/ 234 h 298"/>
                <a:gd name="T72" fmla="*/ 83 w 134"/>
                <a:gd name="T73" fmla="*/ 218 h 298"/>
                <a:gd name="T74" fmla="*/ 81 w 134"/>
                <a:gd name="T75" fmla="*/ 195 h 298"/>
                <a:gd name="T76" fmla="*/ 75 w 134"/>
                <a:gd name="T77" fmla="*/ 185 h 298"/>
                <a:gd name="T78" fmla="*/ 70 w 134"/>
                <a:gd name="T79" fmla="*/ 191 h 298"/>
                <a:gd name="T80" fmla="*/ 58 w 134"/>
                <a:gd name="T81" fmla="*/ 197 h 298"/>
                <a:gd name="T82" fmla="*/ 47 w 134"/>
                <a:gd name="T83" fmla="*/ 200 h 298"/>
                <a:gd name="T84" fmla="*/ 43 w 134"/>
                <a:gd name="T85" fmla="*/ 205 h 298"/>
                <a:gd name="T86" fmla="*/ 37 w 134"/>
                <a:gd name="T87" fmla="*/ 205 h 298"/>
                <a:gd name="T88" fmla="*/ 37 w 134"/>
                <a:gd name="T89" fmla="*/ 198 h 298"/>
                <a:gd name="T90" fmla="*/ 33 w 134"/>
                <a:gd name="T91" fmla="*/ 192 h 298"/>
                <a:gd name="T92" fmla="*/ 34 w 134"/>
                <a:gd name="T93" fmla="*/ 172 h 298"/>
                <a:gd name="T94" fmla="*/ 29 w 134"/>
                <a:gd name="T95" fmla="*/ 155 h 298"/>
                <a:gd name="T96" fmla="*/ 21 w 134"/>
                <a:gd name="T97" fmla="*/ 152 h 298"/>
                <a:gd name="T98" fmla="*/ 23 w 134"/>
                <a:gd name="T99" fmla="*/ 144 h 298"/>
                <a:gd name="T100" fmla="*/ 19 w 134"/>
                <a:gd name="T101" fmla="*/ 139 h 298"/>
                <a:gd name="T102" fmla="*/ 13 w 134"/>
                <a:gd name="T103" fmla="*/ 138 h 298"/>
                <a:gd name="T104" fmla="*/ 12 w 134"/>
                <a:gd name="T105" fmla="*/ 135 h 298"/>
                <a:gd name="T106" fmla="*/ 3 w 134"/>
                <a:gd name="T107" fmla="*/ 127 h 298"/>
                <a:gd name="T108" fmla="*/ 7 w 134"/>
                <a:gd name="T109" fmla="*/ 108 h 298"/>
                <a:gd name="T110" fmla="*/ 14 w 134"/>
                <a:gd name="T111" fmla="*/ 92 h 298"/>
                <a:gd name="T112" fmla="*/ 24 w 134"/>
                <a:gd name="T113" fmla="*/ 76 h 298"/>
                <a:gd name="T114" fmla="*/ 37 w 134"/>
                <a:gd name="T115" fmla="*/ 63 h 298"/>
                <a:gd name="T116" fmla="*/ 43 w 134"/>
                <a:gd name="T117" fmla="*/ 40 h 298"/>
                <a:gd name="T118" fmla="*/ 56 w 134"/>
                <a:gd name="T119" fmla="*/ 25 h 298"/>
                <a:gd name="T120" fmla="*/ 71 w 134"/>
                <a:gd name="T121" fmla="*/ 16 h 298"/>
                <a:gd name="T122" fmla="*/ 80 w 134"/>
                <a:gd name="T12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" h="298">
                  <a:moveTo>
                    <a:pt x="88" y="298"/>
                  </a:moveTo>
                  <a:lnTo>
                    <a:pt x="87" y="298"/>
                  </a:lnTo>
                  <a:lnTo>
                    <a:pt x="88" y="298"/>
                  </a:lnTo>
                  <a:close/>
                  <a:moveTo>
                    <a:pt x="91" y="294"/>
                  </a:moveTo>
                  <a:lnTo>
                    <a:pt x="91" y="295"/>
                  </a:lnTo>
                  <a:lnTo>
                    <a:pt x="90" y="295"/>
                  </a:lnTo>
                  <a:lnTo>
                    <a:pt x="90" y="297"/>
                  </a:lnTo>
                  <a:lnTo>
                    <a:pt x="89" y="297"/>
                  </a:lnTo>
                  <a:lnTo>
                    <a:pt x="89" y="295"/>
                  </a:lnTo>
                  <a:lnTo>
                    <a:pt x="89" y="294"/>
                  </a:lnTo>
                  <a:lnTo>
                    <a:pt x="90" y="294"/>
                  </a:lnTo>
                  <a:lnTo>
                    <a:pt x="91" y="294"/>
                  </a:lnTo>
                  <a:close/>
                  <a:moveTo>
                    <a:pt x="90" y="293"/>
                  </a:moveTo>
                  <a:lnTo>
                    <a:pt x="90" y="294"/>
                  </a:lnTo>
                  <a:lnTo>
                    <a:pt x="90" y="293"/>
                  </a:lnTo>
                  <a:lnTo>
                    <a:pt x="90" y="292"/>
                  </a:lnTo>
                  <a:lnTo>
                    <a:pt x="90" y="293"/>
                  </a:lnTo>
                  <a:close/>
                  <a:moveTo>
                    <a:pt x="85" y="287"/>
                  </a:moveTo>
                  <a:lnTo>
                    <a:pt x="87" y="287"/>
                  </a:lnTo>
                  <a:lnTo>
                    <a:pt x="87" y="289"/>
                  </a:lnTo>
                  <a:lnTo>
                    <a:pt x="85" y="289"/>
                  </a:lnTo>
                  <a:lnTo>
                    <a:pt x="85" y="287"/>
                  </a:lnTo>
                  <a:close/>
                  <a:moveTo>
                    <a:pt x="90" y="287"/>
                  </a:moveTo>
                  <a:lnTo>
                    <a:pt x="90" y="286"/>
                  </a:lnTo>
                  <a:lnTo>
                    <a:pt x="90" y="287"/>
                  </a:lnTo>
                  <a:close/>
                  <a:moveTo>
                    <a:pt x="96" y="282"/>
                  </a:moveTo>
                  <a:lnTo>
                    <a:pt x="95" y="283"/>
                  </a:lnTo>
                  <a:lnTo>
                    <a:pt x="95" y="282"/>
                  </a:lnTo>
                  <a:lnTo>
                    <a:pt x="95" y="281"/>
                  </a:lnTo>
                  <a:lnTo>
                    <a:pt x="95" y="282"/>
                  </a:lnTo>
                  <a:lnTo>
                    <a:pt x="96" y="282"/>
                  </a:lnTo>
                  <a:close/>
                  <a:moveTo>
                    <a:pt x="85" y="282"/>
                  </a:moveTo>
                  <a:lnTo>
                    <a:pt x="85" y="281"/>
                  </a:lnTo>
                  <a:lnTo>
                    <a:pt x="87" y="281"/>
                  </a:lnTo>
                  <a:lnTo>
                    <a:pt x="85" y="282"/>
                  </a:lnTo>
                  <a:close/>
                  <a:moveTo>
                    <a:pt x="90" y="281"/>
                  </a:moveTo>
                  <a:lnTo>
                    <a:pt x="90" y="282"/>
                  </a:lnTo>
                  <a:lnTo>
                    <a:pt x="91" y="282"/>
                  </a:lnTo>
                  <a:lnTo>
                    <a:pt x="91" y="283"/>
                  </a:lnTo>
                  <a:lnTo>
                    <a:pt x="91" y="284"/>
                  </a:lnTo>
                  <a:lnTo>
                    <a:pt x="90" y="284"/>
                  </a:lnTo>
                  <a:lnTo>
                    <a:pt x="90" y="283"/>
                  </a:lnTo>
                  <a:lnTo>
                    <a:pt x="90" y="284"/>
                  </a:lnTo>
                  <a:lnTo>
                    <a:pt x="91" y="283"/>
                  </a:lnTo>
                  <a:lnTo>
                    <a:pt x="90" y="283"/>
                  </a:lnTo>
                  <a:lnTo>
                    <a:pt x="90" y="282"/>
                  </a:lnTo>
                  <a:lnTo>
                    <a:pt x="90" y="281"/>
                  </a:lnTo>
                  <a:lnTo>
                    <a:pt x="90" y="282"/>
                  </a:lnTo>
                  <a:lnTo>
                    <a:pt x="89" y="281"/>
                  </a:lnTo>
                  <a:lnTo>
                    <a:pt x="89" y="282"/>
                  </a:lnTo>
                  <a:lnTo>
                    <a:pt x="88" y="282"/>
                  </a:lnTo>
                  <a:lnTo>
                    <a:pt x="88" y="281"/>
                  </a:lnTo>
                  <a:lnTo>
                    <a:pt x="89" y="281"/>
                  </a:lnTo>
                  <a:lnTo>
                    <a:pt x="89" y="280"/>
                  </a:lnTo>
                  <a:lnTo>
                    <a:pt x="90" y="280"/>
                  </a:lnTo>
                  <a:lnTo>
                    <a:pt x="90" y="281"/>
                  </a:lnTo>
                  <a:close/>
                  <a:moveTo>
                    <a:pt x="95" y="280"/>
                  </a:moveTo>
                  <a:lnTo>
                    <a:pt x="95" y="281"/>
                  </a:lnTo>
                  <a:lnTo>
                    <a:pt x="95" y="280"/>
                  </a:lnTo>
                  <a:lnTo>
                    <a:pt x="95" y="281"/>
                  </a:lnTo>
                  <a:lnTo>
                    <a:pt x="95" y="280"/>
                  </a:lnTo>
                  <a:lnTo>
                    <a:pt x="95" y="278"/>
                  </a:lnTo>
                  <a:lnTo>
                    <a:pt x="95" y="280"/>
                  </a:lnTo>
                  <a:close/>
                  <a:moveTo>
                    <a:pt x="91" y="276"/>
                  </a:moveTo>
                  <a:lnTo>
                    <a:pt x="90" y="276"/>
                  </a:lnTo>
                  <a:lnTo>
                    <a:pt x="90" y="275"/>
                  </a:lnTo>
                  <a:lnTo>
                    <a:pt x="91" y="275"/>
                  </a:lnTo>
                  <a:lnTo>
                    <a:pt x="91" y="276"/>
                  </a:lnTo>
                  <a:close/>
                  <a:moveTo>
                    <a:pt x="91" y="272"/>
                  </a:moveTo>
                  <a:lnTo>
                    <a:pt x="91" y="273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0" y="272"/>
                  </a:lnTo>
                  <a:lnTo>
                    <a:pt x="90" y="273"/>
                  </a:lnTo>
                  <a:lnTo>
                    <a:pt x="89" y="273"/>
                  </a:lnTo>
                  <a:lnTo>
                    <a:pt x="90" y="273"/>
                  </a:lnTo>
                  <a:lnTo>
                    <a:pt x="90" y="272"/>
                  </a:lnTo>
                  <a:lnTo>
                    <a:pt x="90" y="270"/>
                  </a:lnTo>
                  <a:lnTo>
                    <a:pt x="90" y="269"/>
                  </a:lnTo>
                  <a:lnTo>
                    <a:pt x="91" y="268"/>
                  </a:lnTo>
                  <a:lnTo>
                    <a:pt x="91" y="267"/>
                  </a:lnTo>
                  <a:lnTo>
                    <a:pt x="91" y="268"/>
                  </a:lnTo>
                  <a:lnTo>
                    <a:pt x="92" y="268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0"/>
                  </a:lnTo>
                  <a:lnTo>
                    <a:pt x="91" y="272"/>
                  </a:lnTo>
                  <a:close/>
                  <a:moveTo>
                    <a:pt x="79" y="267"/>
                  </a:moveTo>
                  <a:lnTo>
                    <a:pt x="79" y="268"/>
                  </a:lnTo>
                  <a:lnTo>
                    <a:pt x="79" y="267"/>
                  </a:lnTo>
                  <a:close/>
                  <a:moveTo>
                    <a:pt x="95" y="267"/>
                  </a:moveTo>
                  <a:lnTo>
                    <a:pt x="96" y="267"/>
                  </a:lnTo>
                  <a:lnTo>
                    <a:pt x="96" y="268"/>
                  </a:lnTo>
                  <a:lnTo>
                    <a:pt x="95" y="269"/>
                  </a:lnTo>
                  <a:lnTo>
                    <a:pt x="96" y="270"/>
                  </a:lnTo>
                  <a:lnTo>
                    <a:pt x="95" y="270"/>
                  </a:lnTo>
                  <a:lnTo>
                    <a:pt x="95" y="272"/>
                  </a:lnTo>
                  <a:lnTo>
                    <a:pt x="95" y="270"/>
                  </a:lnTo>
                  <a:lnTo>
                    <a:pt x="93" y="270"/>
                  </a:lnTo>
                  <a:lnTo>
                    <a:pt x="93" y="269"/>
                  </a:lnTo>
                  <a:lnTo>
                    <a:pt x="92" y="269"/>
                  </a:lnTo>
                  <a:lnTo>
                    <a:pt x="93" y="268"/>
                  </a:lnTo>
                  <a:lnTo>
                    <a:pt x="92" y="268"/>
                  </a:lnTo>
                  <a:lnTo>
                    <a:pt x="93" y="268"/>
                  </a:lnTo>
                  <a:lnTo>
                    <a:pt x="92" y="268"/>
                  </a:lnTo>
                  <a:lnTo>
                    <a:pt x="92" y="267"/>
                  </a:lnTo>
                  <a:lnTo>
                    <a:pt x="93" y="267"/>
                  </a:lnTo>
                  <a:lnTo>
                    <a:pt x="95" y="267"/>
                  </a:lnTo>
                  <a:close/>
                  <a:moveTo>
                    <a:pt x="88" y="268"/>
                  </a:moveTo>
                  <a:lnTo>
                    <a:pt x="88" y="269"/>
                  </a:lnTo>
                  <a:lnTo>
                    <a:pt x="88" y="270"/>
                  </a:lnTo>
                  <a:lnTo>
                    <a:pt x="88" y="269"/>
                  </a:lnTo>
                  <a:lnTo>
                    <a:pt x="87" y="269"/>
                  </a:lnTo>
                  <a:lnTo>
                    <a:pt x="88" y="268"/>
                  </a:lnTo>
                  <a:lnTo>
                    <a:pt x="87" y="268"/>
                  </a:lnTo>
                  <a:lnTo>
                    <a:pt x="87" y="267"/>
                  </a:lnTo>
                  <a:lnTo>
                    <a:pt x="88" y="266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8"/>
                  </a:lnTo>
                  <a:close/>
                  <a:moveTo>
                    <a:pt x="82" y="266"/>
                  </a:moveTo>
                  <a:lnTo>
                    <a:pt x="82" y="267"/>
                  </a:lnTo>
                  <a:lnTo>
                    <a:pt x="82" y="266"/>
                  </a:lnTo>
                  <a:close/>
                  <a:moveTo>
                    <a:pt x="91" y="266"/>
                  </a:moveTo>
                  <a:lnTo>
                    <a:pt x="91" y="267"/>
                  </a:lnTo>
                  <a:lnTo>
                    <a:pt x="91" y="266"/>
                  </a:lnTo>
                  <a:close/>
                  <a:moveTo>
                    <a:pt x="91" y="266"/>
                  </a:moveTo>
                  <a:lnTo>
                    <a:pt x="90" y="265"/>
                  </a:lnTo>
                  <a:lnTo>
                    <a:pt x="91" y="265"/>
                  </a:lnTo>
                  <a:lnTo>
                    <a:pt x="91" y="266"/>
                  </a:lnTo>
                  <a:close/>
                  <a:moveTo>
                    <a:pt x="95" y="264"/>
                  </a:moveTo>
                  <a:lnTo>
                    <a:pt x="95" y="265"/>
                  </a:lnTo>
                  <a:lnTo>
                    <a:pt x="96" y="265"/>
                  </a:lnTo>
                  <a:lnTo>
                    <a:pt x="97" y="265"/>
                  </a:lnTo>
                  <a:lnTo>
                    <a:pt x="96" y="265"/>
                  </a:lnTo>
                  <a:lnTo>
                    <a:pt x="96" y="266"/>
                  </a:lnTo>
                  <a:lnTo>
                    <a:pt x="95" y="266"/>
                  </a:lnTo>
                  <a:lnTo>
                    <a:pt x="93" y="266"/>
                  </a:lnTo>
                  <a:lnTo>
                    <a:pt x="93" y="265"/>
                  </a:lnTo>
                  <a:lnTo>
                    <a:pt x="95" y="265"/>
                  </a:lnTo>
                  <a:lnTo>
                    <a:pt x="93" y="265"/>
                  </a:lnTo>
                  <a:lnTo>
                    <a:pt x="93" y="264"/>
                  </a:lnTo>
                  <a:lnTo>
                    <a:pt x="93" y="262"/>
                  </a:lnTo>
                  <a:lnTo>
                    <a:pt x="95" y="264"/>
                  </a:lnTo>
                  <a:close/>
                  <a:moveTo>
                    <a:pt x="89" y="261"/>
                  </a:moveTo>
                  <a:lnTo>
                    <a:pt x="89" y="262"/>
                  </a:lnTo>
                  <a:lnTo>
                    <a:pt x="89" y="261"/>
                  </a:lnTo>
                  <a:lnTo>
                    <a:pt x="88" y="261"/>
                  </a:lnTo>
                  <a:lnTo>
                    <a:pt x="88" y="260"/>
                  </a:lnTo>
                  <a:lnTo>
                    <a:pt x="89" y="260"/>
                  </a:lnTo>
                  <a:lnTo>
                    <a:pt x="89" y="261"/>
                  </a:lnTo>
                  <a:close/>
                  <a:moveTo>
                    <a:pt x="89" y="259"/>
                  </a:moveTo>
                  <a:lnTo>
                    <a:pt x="88" y="259"/>
                  </a:lnTo>
                  <a:lnTo>
                    <a:pt x="87" y="259"/>
                  </a:lnTo>
                  <a:lnTo>
                    <a:pt x="87" y="260"/>
                  </a:lnTo>
                  <a:lnTo>
                    <a:pt x="87" y="259"/>
                  </a:lnTo>
                  <a:lnTo>
                    <a:pt x="87" y="258"/>
                  </a:lnTo>
                  <a:lnTo>
                    <a:pt x="88" y="258"/>
                  </a:lnTo>
                  <a:lnTo>
                    <a:pt x="87" y="258"/>
                  </a:lnTo>
                  <a:lnTo>
                    <a:pt x="87" y="259"/>
                  </a:lnTo>
                  <a:lnTo>
                    <a:pt x="88" y="259"/>
                  </a:lnTo>
                  <a:lnTo>
                    <a:pt x="88" y="258"/>
                  </a:lnTo>
                  <a:lnTo>
                    <a:pt x="89" y="258"/>
                  </a:lnTo>
                  <a:lnTo>
                    <a:pt x="89" y="259"/>
                  </a:lnTo>
                  <a:close/>
                  <a:moveTo>
                    <a:pt x="95" y="258"/>
                  </a:moveTo>
                  <a:lnTo>
                    <a:pt x="95" y="257"/>
                  </a:lnTo>
                  <a:lnTo>
                    <a:pt x="95" y="258"/>
                  </a:lnTo>
                  <a:close/>
                  <a:moveTo>
                    <a:pt x="91" y="257"/>
                  </a:moveTo>
                  <a:lnTo>
                    <a:pt x="90" y="257"/>
                  </a:lnTo>
                  <a:lnTo>
                    <a:pt x="90" y="256"/>
                  </a:lnTo>
                  <a:lnTo>
                    <a:pt x="91" y="256"/>
                  </a:lnTo>
                  <a:lnTo>
                    <a:pt x="91" y="257"/>
                  </a:lnTo>
                  <a:close/>
                  <a:moveTo>
                    <a:pt x="85" y="256"/>
                  </a:moveTo>
                  <a:lnTo>
                    <a:pt x="84" y="256"/>
                  </a:lnTo>
                  <a:lnTo>
                    <a:pt x="85" y="256"/>
                  </a:lnTo>
                  <a:close/>
                  <a:moveTo>
                    <a:pt x="93" y="256"/>
                  </a:moveTo>
                  <a:lnTo>
                    <a:pt x="93" y="255"/>
                  </a:lnTo>
                  <a:lnTo>
                    <a:pt x="93" y="256"/>
                  </a:lnTo>
                  <a:lnTo>
                    <a:pt x="95" y="256"/>
                  </a:lnTo>
                  <a:lnTo>
                    <a:pt x="95" y="257"/>
                  </a:lnTo>
                  <a:lnTo>
                    <a:pt x="93" y="257"/>
                  </a:lnTo>
                  <a:lnTo>
                    <a:pt x="92" y="259"/>
                  </a:lnTo>
                  <a:lnTo>
                    <a:pt x="91" y="259"/>
                  </a:lnTo>
                  <a:lnTo>
                    <a:pt x="92" y="258"/>
                  </a:lnTo>
                  <a:lnTo>
                    <a:pt x="92" y="257"/>
                  </a:lnTo>
                  <a:lnTo>
                    <a:pt x="91" y="257"/>
                  </a:lnTo>
                  <a:lnTo>
                    <a:pt x="92" y="257"/>
                  </a:lnTo>
                  <a:lnTo>
                    <a:pt x="91" y="256"/>
                  </a:lnTo>
                  <a:lnTo>
                    <a:pt x="91" y="255"/>
                  </a:lnTo>
                  <a:lnTo>
                    <a:pt x="91" y="253"/>
                  </a:lnTo>
                  <a:lnTo>
                    <a:pt x="92" y="255"/>
                  </a:lnTo>
                  <a:lnTo>
                    <a:pt x="93" y="255"/>
                  </a:lnTo>
                  <a:lnTo>
                    <a:pt x="93" y="256"/>
                  </a:lnTo>
                  <a:close/>
                  <a:moveTo>
                    <a:pt x="85" y="252"/>
                  </a:moveTo>
                  <a:lnTo>
                    <a:pt x="84" y="252"/>
                  </a:lnTo>
                  <a:lnTo>
                    <a:pt x="85" y="252"/>
                  </a:lnTo>
                  <a:close/>
                  <a:moveTo>
                    <a:pt x="91" y="248"/>
                  </a:moveTo>
                  <a:lnTo>
                    <a:pt x="92" y="248"/>
                  </a:lnTo>
                  <a:lnTo>
                    <a:pt x="91" y="248"/>
                  </a:lnTo>
                  <a:lnTo>
                    <a:pt x="91" y="249"/>
                  </a:lnTo>
                  <a:lnTo>
                    <a:pt x="91" y="250"/>
                  </a:lnTo>
                  <a:lnTo>
                    <a:pt x="91" y="249"/>
                  </a:lnTo>
                  <a:lnTo>
                    <a:pt x="91" y="248"/>
                  </a:lnTo>
                  <a:lnTo>
                    <a:pt x="91" y="247"/>
                  </a:lnTo>
                  <a:lnTo>
                    <a:pt x="90" y="247"/>
                  </a:lnTo>
                  <a:lnTo>
                    <a:pt x="91" y="245"/>
                  </a:lnTo>
                  <a:lnTo>
                    <a:pt x="91" y="248"/>
                  </a:lnTo>
                  <a:close/>
                  <a:moveTo>
                    <a:pt x="85" y="237"/>
                  </a:moveTo>
                  <a:lnTo>
                    <a:pt x="85" y="236"/>
                  </a:lnTo>
                  <a:lnTo>
                    <a:pt x="85" y="235"/>
                  </a:lnTo>
                  <a:lnTo>
                    <a:pt x="87" y="236"/>
                  </a:lnTo>
                  <a:lnTo>
                    <a:pt x="85" y="236"/>
                  </a:lnTo>
                  <a:lnTo>
                    <a:pt x="85" y="237"/>
                  </a:lnTo>
                  <a:close/>
                  <a:moveTo>
                    <a:pt x="19" y="233"/>
                  </a:moveTo>
                  <a:lnTo>
                    <a:pt x="17" y="233"/>
                  </a:lnTo>
                  <a:lnTo>
                    <a:pt x="19" y="232"/>
                  </a:lnTo>
                  <a:lnTo>
                    <a:pt x="19" y="231"/>
                  </a:lnTo>
                  <a:lnTo>
                    <a:pt x="19" y="232"/>
                  </a:lnTo>
                  <a:lnTo>
                    <a:pt x="19" y="233"/>
                  </a:lnTo>
                  <a:close/>
                  <a:moveTo>
                    <a:pt x="23" y="220"/>
                  </a:moveTo>
                  <a:lnTo>
                    <a:pt x="22" y="220"/>
                  </a:lnTo>
                  <a:lnTo>
                    <a:pt x="23" y="220"/>
                  </a:lnTo>
                  <a:lnTo>
                    <a:pt x="23" y="219"/>
                  </a:lnTo>
                  <a:lnTo>
                    <a:pt x="23" y="220"/>
                  </a:lnTo>
                  <a:close/>
                  <a:moveTo>
                    <a:pt x="82" y="210"/>
                  </a:moveTo>
                  <a:lnTo>
                    <a:pt x="82" y="209"/>
                  </a:lnTo>
                  <a:lnTo>
                    <a:pt x="82" y="210"/>
                  </a:lnTo>
                  <a:close/>
                  <a:moveTo>
                    <a:pt x="39" y="206"/>
                  </a:moveTo>
                  <a:lnTo>
                    <a:pt x="38" y="206"/>
                  </a:lnTo>
                  <a:lnTo>
                    <a:pt x="39" y="206"/>
                  </a:lnTo>
                  <a:lnTo>
                    <a:pt x="39" y="205"/>
                  </a:lnTo>
                  <a:lnTo>
                    <a:pt x="39" y="203"/>
                  </a:lnTo>
                  <a:lnTo>
                    <a:pt x="40" y="203"/>
                  </a:lnTo>
                  <a:lnTo>
                    <a:pt x="40" y="205"/>
                  </a:lnTo>
                  <a:lnTo>
                    <a:pt x="39" y="206"/>
                  </a:lnTo>
                  <a:close/>
                  <a:moveTo>
                    <a:pt x="33" y="206"/>
                  </a:moveTo>
                  <a:lnTo>
                    <a:pt x="33" y="205"/>
                  </a:lnTo>
                  <a:lnTo>
                    <a:pt x="33" y="203"/>
                  </a:lnTo>
                  <a:lnTo>
                    <a:pt x="33" y="202"/>
                  </a:lnTo>
                  <a:lnTo>
                    <a:pt x="34" y="202"/>
                  </a:lnTo>
                  <a:lnTo>
                    <a:pt x="34" y="201"/>
                  </a:lnTo>
                  <a:lnTo>
                    <a:pt x="36" y="201"/>
                  </a:lnTo>
                  <a:lnTo>
                    <a:pt x="36" y="200"/>
                  </a:lnTo>
                  <a:lnTo>
                    <a:pt x="37" y="199"/>
                  </a:lnTo>
                  <a:lnTo>
                    <a:pt x="37" y="200"/>
                  </a:lnTo>
                  <a:lnTo>
                    <a:pt x="37" y="201"/>
                  </a:lnTo>
                  <a:lnTo>
                    <a:pt x="36" y="202"/>
                  </a:lnTo>
                  <a:lnTo>
                    <a:pt x="34" y="203"/>
                  </a:lnTo>
                  <a:lnTo>
                    <a:pt x="34" y="205"/>
                  </a:lnTo>
                  <a:lnTo>
                    <a:pt x="33" y="205"/>
                  </a:lnTo>
                  <a:lnTo>
                    <a:pt x="34" y="205"/>
                  </a:lnTo>
                  <a:lnTo>
                    <a:pt x="33" y="205"/>
                  </a:lnTo>
                  <a:lnTo>
                    <a:pt x="33" y="206"/>
                  </a:lnTo>
                  <a:close/>
                  <a:moveTo>
                    <a:pt x="81" y="199"/>
                  </a:moveTo>
                  <a:lnTo>
                    <a:pt x="80" y="200"/>
                  </a:lnTo>
                  <a:lnTo>
                    <a:pt x="80" y="199"/>
                  </a:lnTo>
                  <a:lnTo>
                    <a:pt x="79" y="198"/>
                  </a:lnTo>
                  <a:lnTo>
                    <a:pt x="80" y="198"/>
                  </a:lnTo>
                  <a:lnTo>
                    <a:pt x="80" y="197"/>
                  </a:lnTo>
                  <a:lnTo>
                    <a:pt x="79" y="197"/>
                  </a:lnTo>
                  <a:lnTo>
                    <a:pt x="79" y="195"/>
                  </a:lnTo>
                  <a:lnTo>
                    <a:pt x="80" y="194"/>
                  </a:lnTo>
                  <a:lnTo>
                    <a:pt x="81" y="195"/>
                  </a:lnTo>
                  <a:lnTo>
                    <a:pt x="81" y="197"/>
                  </a:lnTo>
                  <a:lnTo>
                    <a:pt x="81" y="198"/>
                  </a:lnTo>
                  <a:lnTo>
                    <a:pt x="81" y="199"/>
                  </a:lnTo>
                  <a:close/>
                  <a:moveTo>
                    <a:pt x="23" y="158"/>
                  </a:moveTo>
                  <a:lnTo>
                    <a:pt x="23" y="159"/>
                  </a:lnTo>
                  <a:lnTo>
                    <a:pt x="24" y="159"/>
                  </a:lnTo>
                  <a:lnTo>
                    <a:pt x="24" y="160"/>
                  </a:lnTo>
                  <a:lnTo>
                    <a:pt x="23" y="160"/>
                  </a:lnTo>
                  <a:lnTo>
                    <a:pt x="23" y="161"/>
                  </a:lnTo>
                  <a:lnTo>
                    <a:pt x="22" y="160"/>
                  </a:lnTo>
                  <a:lnTo>
                    <a:pt x="21" y="160"/>
                  </a:lnTo>
                  <a:lnTo>
                    <a:pt x="20" y="158"/>
                  </a:lnTo>
                  <a:lnTo>
                    <a:pt x="21" y="158"/>
                  </a:lnTo>
                  <a:lnTo>
                    <a:pt x="22" y="157"/>
                  </a:lnTo>
                  <a:lnTo>
                    <a:pt x="22" y="158"/>
                  </a:lnTo>
                  <a:lnTo>
                    <a:pt x="23" y="158"/>
                  </a:lnTo>
                  <a:close/>
                  <a:moveTo>
                    <a:pt x="24" y="148"/>
                  </a:moveTo>
                  <a:lnTo>
                    <a:pt x="25" y="148"/>
                  </a:lnTo>
                  <a:lnTo>
                    <a:pt x="26" y="149"/>
                  </a:lnTo>
                  <a:lnTo>
                    <a:pt x="26" y="150"/>
                  </a:lnTo>
                  <a:lnTo>
                    <a:pt x="26" y="151"/>
                  </a:lnTo>
                  <a:lnTo>
                    <a:pt x="25" y="151"/>
                  </a:lnTo>
                  <a:lnTo>
                    <a:pt x="24" y="151"/>
                  </a:lnTo>
                  <a:lnTo>
                    <a:pt x="23" y="150"/>
                  </a:lnTo>
                  <a:lnTo>
                    <a:pt x="23" y="149"/>
                  </a:lnTo>
                  <a:lnTo>
                    <a:pt x="22" y="149"/>
                  </a:lnTo>
                  <a:lnTo>
                    <a:pt x="22" y="148"/>
                  </a:lnTo>
                  <a:lnTo>
                    <a:pt x="23" y="147"/>
                  </a:lnTo>
                  <a:lnTo>
                    <a:pt x="23" y="148"/>
                  </a:lnTo>
                  <a:lnTo>
                    <a:pt x="24" y="148"/>
                  </a:lnTo>
                  <a:close/>
                  <a:moveTo>
                    <a:pt x="20" y="143"/>
                  </a:moveTo>
                  <a:lnTo>
                    <a:pt x="20" y="144"/>
                  </a:lnTo>
                  <a:lnTo>
                    <a:pt x="20" y="143"/>
                  </a:lnTo>
                  <a:lnTo>
                    <a:pt x="19" y="143"/>
                  </a:lnTo>
                  <a:lnTo>
                    <a:pt x="19" y="141"/>
                  </a:lnTo>
                  <a:lnTo>
                    <a:pt x="20" y="141"/>
                  </a:lnTo>
                  <a:lnTo>
                    <a:pt x="20" y="142"/>
                  </a:lnTo>
                  <a:lnTo>
                    <a:pt x="20" y="143"/>
                  </a:lnTo>
                  <a:close/>
                  <a:moveTo>
                    <a:pt x="13" y="142"/>
                  </a:moveTo>
                  <a:lnTo>
                    <a:pt x="13" y="141"/>
                  </a:lnTo>
                  <a:lnTo>
                    <a:pt x="12" y="141"/>
                  </a:lnTo>
                  <a:lnTo>
                    <a:pt x="12" y="140"/>
                  </a:lnTo>
                  <a:lnTo>
                    <a:pt x="12" y="139"/>
                  </a:lnTo>
                  <a:lnTo>
                    <a:pt x="11" y="139"/>
                  </a:lnTo>
                  <a:lnTo>
                    <a:pt x="12" y="139"/>
                  </a:lnTo>
                  <a:lnTo>
                    <a:pt x="12" y="140"/>
                  </a:lnTo>
                  <a:lnTo>
                    <a:pt x="13" y="141"/>
                  </a:lnTo>
                  <a:lnTo>
                    <a:pt x="13" y="142"/>
                  </a:lnTo>
                  <a:close/>
                  <a:moveTo>
                    <a:pt x="81" y="0"/>
                  </a:moveTo>
                  <a:lnTo>
                    <a:pt x="81" y="1"/>
                  </a:lnTo>
                  <a:lnTo>
                    <a:pt x="82" y="0"/>
                  </a:lnTo>
                  <a:lnTo>
                    <a:pt x="83" y="2"/>
                  </a:lnTo>
                  <a:lnTo>
                    <a:pt x="84" y="4"/>
                  </a:lnTo>
                  <a:lnTo>
                    <a:pt x="84" y="2"/>
                  </a:lnTo>
                  <a:lnTo>
                    <a:pt x="85" y="2"/>
                  </a:lnTo>
                  <a:lnTo>
                    <a:pt x="87" y="4"/>
                  </a:lnTo>
                  <a:lnTo>
                    <a:pt x="87" y="5"/>
                  </a:lnTo>
                  <a:lnTo>
                    <a:pt x="87" y="6"/>
                  </a:lnTo>
                  <a:lnTo>
                    <a:pt x="88" y="6"/>
                  </a:lnTo>
                  <a:lnTo>
                    <a:pt x="89" y="7"/>
                  </a:lnTo>
                  <a:lnTo>
                    <a:pt x="89" y="9"/>
                  </a:lnTo>
                  <a:lnTo>
                    <a:pt x="89" y="10"/>
                  </a:lnTo>
                  <a:lnTo>
                    <a:pt x="90" y="10"/>
                  </a:lnTo>
                  <a:lnTo>
                    <a:pt x="89" y="10"/>
                  </a:lnTo>
                  <a:lnTo>
                    <a:pt x="89" y="11"/>
                  </a:lnTo>
                  <a:lnTo>
                    <a:pt x="90" y="11"/>
                  </a:lnTo>
                  <a:lnTo>
                    <a:pt x="90" y="13"/>
                  </a:lnTo>
                  <a:lnTo>
                    <a:pt x="90" y="14"/>
                  </a:lnTo>
                  <a:lnTo>
                    <a:pt x="90" y="15"/>
                  </a:lnTo>
                  <a:lnTo>
                    <a:pt x="91" y="15"/>
                  </a:lnTo>
                  <a:lnTo>
                    <a:pt x="91" y="16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6"/>
                  </a:lnTo>
                  <a:lnTo>
                    <a:pt x="93" y="15"/>
                  </a:lnTo>
                  <a:lnTo>
                    <a:pt x="93" y="14"/>
                  </a:lnTo>
                  <a:lnTo>
                    <a:pt x="95" y="15"/>
                  </a:lnTo>
                  <a:lnTo>
                    <a:pt x="96" y="16"/>
                  </a:lnTo>
                  <a:lnTo>
                    <a:pt x="97" y="16"/>
                  </a:lnTo>
                  <a:lnTo>
                    <a:pt x="97" y="17"/>
                  </a:lnTo>
                  <a:lnTo>
                    <a:pt x="97" y="18"/>
                  </a:lnTo>
                  <a:lnTo>
                    <a:pt x="97" y="19"/>
                  </a:lnTo>
                  <a:lnTo>
                    <a:pt x="98" y="21"/>
                  </a:lnTo>
                  <a:lnTo>
                    <a:pt x="97" y="22"/>
                  </a:lnTo>
                  <a:lnTo>
                    <a:pt x="97" y="23"/>
                  </a:lnTo>
                  <a:lnTo>
                    <a:pt x="97" y="24"/>
                  </a:lnTo>
                  <a:lnTo>
                    <a:pt x="98" y="24"/>
                  </a:lnTo>
                  <a:lnTo>
                    <a:pt x="98" y="25"/>
                  </a:lnTo>
                  <a:lnTo>
                    <a:pt x="98" y="26"/>
                  </a:lnTo>
                  <a:lnTo>
                    <a:pt x="98" y="27"/>
                  </a:lnTo>
                  <a:lnTo>
                    <a:pt x="98" y="29"/>
                  </a:lnTo>
                  <a:lnTo>
                    <a:pt x="98" y="30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5"/>
                  </a:lnTo>
                  <a:lnTo>
                    <a:pt x="98" y="36"/>
                  </a:lnTo>
                  <a:lnTo>
                    <a:pt x="97" y="36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8" y="39"/>
                  </a:lnTo>
                  <a:lnTo>
                    <a:pt x="98" y="40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0"/>
                  </a:lnTo>
                  <a:lnTo>
                    <a:pt x="96" y="40"/>
                  </a:lnTo>
                  <a:lnTo>
                    <a:pt x="95" y="41"/>
                  </a:lnTo>
                  <a:lnTo>
                    <a:pt x="96" y="41"/>
                  </a:lnTo>
                  <a:lnTo>
                    <a:pt x="96" y="42"/>
                  </a:lnTo>
                  <a:lnTo>
                    <a:pt x="96" y="43"/>
                  </a:lnTo>
                  <a:lnTo>
                    <a:pt x="97" y="43"/>
                  </a:lnTo>
                  <a:lnTo>
                    <a:pt x="97" y="44"/>
                  </a:lnTo>
                  <a:lnTo>
                    <a:pt x="97" y="46"/>
                  </a:lnTo>
                  <a:lnTo>
                    <a:pt x="96" y="46"/>
                  </a:lnTo>
                  <a:lnTo>
                    <a:pt x="95" y="46"/>
                  </a:lnTo>
                  <a:lnTo>
                    <a:pt x="93" y="46"/>
                  </a:lnTo>
                  <a:lnTo>
                    <a:pt x="93" y="47"/>
                  </a:lnTo>
                  <a:lnTo>
                    <a:pt x="93" y="48"/>
                  </a:lnTo>
                  <a:lnTo>
                    <a:pt x="92" y="48"/>
                  </a:lnTo>
                  <a:lnTo>
                    <a:pt x="92" y="49"/>
                  </a:lnTo>
                  <a:lnTo>
                    <a:pt x="92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0" y="49"/>
                  </a:lnTo>
                  <a:lnTo>
                    <a:pt x="89" y="49"/>
                  </a:lnTo>
                  <a:lnTo>
                    <a:pt x="89" y="50"/>
                  </a:lnTo>
                  <a:lnTo>
                    <a:pt x="89" y="51"/>
                  </a:lnTo>
                  <a:lnTo>
                    <a:pt x="89" y="52"/>
                  </a:lnTo>
                  <a:lnTo>
                    <a:pt x="88" y="52"/>
                  </a:lnTo>
                  <a:lnTo>
                    <a:pt x="88" y="53"/>
                  </a:lnTo>
                  <a:lnTo>
                    <a:pt x="87" y="55"/>
                  </a:lnTo>
                  <a:lnTo>
                    <a:pt x="85" y="56"/>
                  </a:lnTo>
                  <a:lnTo>
                    <a:pt x="84" y="55"/>
                  </a:lnTo>
                  <a:lnTo>
                    <a:pt x="83" y="57"/>
                  </a:lnTo>
                  <a:lnTo>
                    <a:pt x="83" y="58"/>
                  </a:lnTo>
                  <a:lnTo>
                    <a:pt x="82" y="58"/>
                  </a:lnTo>
                  <a:lnTo>
                    <a:pt x="82" y="59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3" y="61"/>
                  </a:lnTo>
                  <a:lnTo>
                    <a:pt x="82" y="61"/>
                  </a:lnTo>
                  <a:lnTo>
                    <a:pt x="81" y="63"/>
                  </a:lnTo>
                  <a:lnTo>
                    <a:pt x="80" y="64"/>
                  </a:lnTo>
                  <a:lnTo>
                    <a:pt x="80" y="66"/>
                  </a:lnTo>
                  <a:lnTo>
                    <a:pt x="80" y="68"/>
                  </a:lnTo>
                  <a:lnTo>
                    <a:pt x="81" y="68"/>
                  </a:lnTo>
                  <a:lnTo>
                    <a:pt x="82" y="68"/>
                  </a:lnTo>
                  <a:lnTo>
                    <a:pt x="82" y="69"/>
                  </a:lnTo>
                  <a:lnTo>
                    <a:pt x="82" y="71"/>
                  </a:lnTo>
                  <a:lnTo>
                    <a:pt x="83" y="71"/>
                  </a:lnTo>
                  <a:lnTo>
                    <a:pt x="83" y="72"/>
                  </a:lnTo>
                  <a:lnTo>
                    <a:pt x="82" y="72"/>
                  </a:lnTo>
                  <a:lnTo>
                    <a:pt x="83" y="73"/>
                  </a:lnTo>
                  <a:lnTo>
                    <a:pt x="82" y="73"/>
                  </a:lnTo>
                  <a:lnTo>
                    <a:pt x="80" y="76"/>
                  </a:lnTo>
                  <a:lnTo>
                    <a:pt x="81" y="77"/>
                  </a:lnTo>
                  <a:lnTo>
                    <a:pt x="82" y="77"/>
                  </a:lnTo>
                  <a:lnTo>
                    <a:pt x="83" y="76"/>
                  </a:lnTo>
                  <a:lnTo>
                    <a:pt x="84" y="76"/>
                  </a:lnTo>
                  <a:lnTo>
                    <a:pt x="85" y="75"/>
                  </a:lnTo>
                  <a:lnTo>
                    <a:pt x="89" y="74"/>
                  </a:lnTo>
                  <a:lnTo>
                    <a:pt x="90" y="74"/>
                  </a:lnTo>
                  <a:lnTo>
                    <a:pt x="91" y="74"/>
                  </a:lnTo>
                  <a:lnTo>
                    <a:pt x="92" y="74"/>
                  </a:lnTo>
                  <a:lnTo>
                    <a:pt x="93" y="73"/>
                  </a:lnTo>
                  <a:lnTo>
                    <a:pt x="95" y="73"/>
                  </a:lnTo>
                  <a:lnTo>
                    <a:pt x="95" y="74"/>
                  </a:lnTo>
                  <a:lnTo>
                    <a:pt x="96" y="74"/>
                  </a:lnTo>
                  <a:lnTo>
                    <a:pt x="97" y="74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0" y="73"/>
                  </a:lnTo>
                  <a:lnTo>
                    <a:pt x="100" y="74"/>
                  </a:lnTo>
                  <a:lnTo>
                    <a:pt x="98" y="75"/>
                  </a:lnTo>
                  <a:lnTo>
                    <a:pt x="98" y="76"/>
                  </a:lnTo>
                  <a:lnTo>
                    <a:pt x="97" y="76"/>
                  </a:lnTo>
                  <a:lnTo>
                    <a:pt x="97" y="77"/>
                  </a:lnTo>
                  <a:lnTo>
                    <a:pt x="97" y="78"/>
                  </a:lnTo>
                  <a:lnTo>
                    <a:pt x="98" y="78"/>
                  </a:lnTo>
                  <a:lnTo>
                    <a:pt x="98" y="80"/>
                  </a:lnTo>
                  <a:lnTo>
                    <a:pt x="99" y="80"/>
                  </a:lnTo>
                  <a:lnTo>
                    <a:pt x="99" y="81"/>
                  </a:lnTo>
                  <a:lnTo>
                    <a:pt x="99" y="82"/>
                  </a:lnTo>
                  <a:lnTo>
                    <a:pt x="100" y="82"/>
                  </a:lnTo>
                  <a:lnTo>
                    <a:pt x="99" y="82"/>
                  </a:lnTo>
                  <a:lnTo>
                    <a:pt x="99" y="83"/>
                  </a:lnTo>
                  <a:lnTo>
                    <a:pt x="99" y="84"/>
                  </a:lnTo>
                  <a:lnTo>
                    <a:pt x="100" y="84"/>
                  </a:lnTo>
                  <a:lnTo>
                    <a:pt x="100" y="85"/>
                  </a:lnTo>
                  <a:lnTo>
                    <a:pt x="100" y="86"/>
                  </a:lnTo>
                  <a:lnTo>
                    <a:pt x="100" y="89"/>
                  </a:lnTo>
                  <a:lnTo>
                    <a:pt x="101" y="89"/>
                  </a:lnTo>
                  <a:lnTo>
                    <a:pt x="103" y="89"/>
                  </a:lnTo>
                  <a:lnTo>
                    <a:pt x="103" y="90"/>
                  </a:lnTo>
                  <a:lnTo>
                    <a:pt x="104" y="90"/>
                  </a:lnTo>
                  <a:lnTo>
                    <a:pt x="105" y="90"/>
                  </a:lnTo>
                  <a:lnTo>
                    <a:pt x="105" y="91"/>
                  </a:lnTo>
                  <a:lnTo>
                    <a:pt x="106" y="91"/>
                  </a:lnTo>
                  <a:lnTo>
                    <a:pt x="106" y="90"/>
                  </a:lnTo>
                  <a:lnTo>
                    <a:pt x="107" y="90"/>
                  </a:lnTo>
                  <a:lnTo>
                    <a:pt x="108" y="91"/>
                  </a:lnTo>
                  <a:lnTo>
                    <a:pt x="109" y="91"/>
                  </a:lnTo>
                  <a:lnTo>
                    <a:pt x="109" y="92"/>
                  </a:lnTo>
                  <a:lnTo>
                    <a:pt x="110" y="93"/>
                  </a:lnTo>
                  <a:lnTo>
                    <a:pt x="109" y="93"/>
                  </a:lnTo>
                  <a:lnTo>
                    <a:pt x="108" y="93"/>
                  </a:lnTo>
                  <a:lnTo>
                    <a:pt x="108" y="94"/>
                  </a:lnTo>
                  <a:lnTo>
                    <a:pt x="107" y="94"/>
                  </a:lnTo>
                  <a:lnTo>
                    <a:pt x="107" y="96"/>
                  </a:lnTo>
                  <a:lnTo>
                    <a:pt x="107" y="97"/>
                  </a:lnTo>
                  <a:lnTo>
                    <a:pt x="107" y="98"/>
                  </a:lnTo>
                  <a:lnTo>
                    <a:pt x="107" y="99"/>
                  </a:lnTo>
                  <a:lnTo>
                    <a:pt x="107" y="100"/>
                  </a:lnTo>
                  <a:lnTo>
                    <a:pt x="106" y="101"/>
                  </a:lnTo>
                  <a:lnTo>
                    <a:pt x="106" y="102"/>
                  </a:lnTo>
                  <a:lnTo>
                    <a:pt x="105" y="102"/>
                  </a:lnTo>
                  <a:lnTo>
                    <a:pt x="105" y="103"/>
                  </a:lnTo>
                  <a:lnTo>
                    <a:pt x="105" y="105"/>
                  </a:lnTo>
                  <a:lnTo>
                    <a:pt x="104" y="106"/>
                  </a:lnTo>
                  <a:lnTo>
                    <a:pt x="105" y="106"/>
                  </a:lnTo>
                  <a:lnTo>
                    <a:pt x="106" y="106"/>
                  </a:lnTo>
                  <a:lnTo>
                    <a:pt x="107" y="107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10" y="106"/>
                  </a:lnTo>
                  <a:lnTo>
                    <a:pt x="112" y="107"/>
                  </a:lnTo>
                  <a:lnTo>
                    <a:pt x="113" y="107"/>
                  </a:lnTo>
                  <a:lnTo>
                    <a:pt x="114" y="107"/>
                  </a:lnTo>
                  <a:lnTo>
                    <a:pt x="114" y="108"/>
                  </a:lnTo>
                  <a:lnTo>
                    <a:pt x="115" y="107"/>
                  </a:lnTo>
                  <a:lnTo>
                    <a:pt x="116" y="107"/>
                  </a:lnTo>
                  <a:lnTo>
                    <a:pt x="116" y="108"/>
                  </a:lnTo>
                  <a:lnTo>
                    <a:pt x="116" y="109"/>
                  </a:lnTo>
                  <a:lnTo>
                    <a:pt x="116" y="110"/>
                  </a:lnTo>
                  <a:lnTo>
                    <a:pt x="116" y="111"/>
                  </a:lnTo>
                  <a:lnTo>
                    <a:pt x="116" y="113"/>
                  </a:lnTo>
                  <a:lnTo>
                    <a:pt x="117" y="113"/>
                  </a:lnTo>
                  <a:lnTo>
                    <a:pt x="118" y="113"/>
                  </a:lnTo>
                  <a:lnTo>
                    <a:pt x="118" y="114"/>
                  </a:lnTo>
                  <a:lnTo>
                    <a:pt x="120" y="114"/>
                  </a:lnTo>
                  <a:lnTo>
                    <a:pt x="118" y="114"/>
                  </a:lnTo>
                  <a:lnTo>
                    <a:pt x="118" y="115"/>
                  </a:lnTo>
                  <a:lnTo>
                    <a:pt x="118" y="116"/>
                  </a:lnTo>
                  <a:lnTo>
                    <a:pt x="120" y="117"/>
                  </a:lnTo>
                  <a:lnTo>
                    <a:pt x="121" y="117"/>
                  </a:lnTo>
                  <a:lnTo>
                    <a:pt x="121" y="116"/>
                  </a:lnTo>
                  <a:lnTo>
                    <a:pt x="122" y="116"/>
                  </a:lnTo>
                  <a:lnTo>
                    <a:pt x="122" y="115"/>
                  </a:lnTo>
                  <a:lnTo>
                    <a:pt x="123" y="116"/>
                  </a:lnTo>
                  <a:lnTo>
                    <a:pt x="124" y="117"/>
                  </a:lnTo>
                  <a:lnTo>
                    <a:pt x="124" y="116"/>
                  </a:lnTo>
                  <a:lnTo>
                    <a:pt x="125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9" y="115"/>
                  </a:lnTo>
                  <a:lnTo>
                    <a:pt x="129" y="114"/>
                  </a:lnTo>
                  <a:lnTo>
                    <a:pt x="130" y="114"/>
                  </a:lnTo>
                  <a:lnTo>
                    <a:pt x="130" y="113"/>
                  </a:lnTo>
                  <a:lnTo>
                    <a:pt x="131" y="113"/>
                  </a:lnTo>
                  <a:lnTo>
                    <a:pt x="132" y="113"/>
                  </a:lnTo>
                  <a:lnTo>
                    <a:pt x="132" y="111"/>
                  </a:lnTo>
                  <a:lnTo>
                    <a:pt x="133" y="111"/>
                  </a:lnTo>
                  <a:lnTo>
                    <a:pt x="133" y="113"/>
                  </a:lnTo>
                  <a:lnTo>
                    <a:pt x="134" y="113"/>
                  </a:lnTo>
                  <a:lnTo>
                    <a:pt x="134" y="114"/>
                  </a:lnTo>
                  <a:lnTo>
                    <a:pt x="134" y="115"/>
                  </a:lnTo>
                  <a:lnTo>
                    <a:pt x="134" y="116"/>
                  </a:lnTo>
                  <a:lnTo>
                    <a:pt x="132" y="117"/>
                  </a:lnTo>
                  <a:lnTo>
                    <a:pt x="131" y="118"/>
                  </a:lnTo>
                  <a:lnTo>
                    <a:pt x="130" y="118"/>
                  </a:lnTo>
                  <a:lnTo>
                    <a:pt x="130" y="119"/>
                  </a:lnTo>
                  <a:lnTo>
                    <a:pt x="129" y="119"/>
                  </a:lnTo>
                  <a:lnTo>
                    <a:pt x="127" y="119"/>
                  </a:lnTo>
                  <a:lnTo>
                    <a:pt x="127" y="122"/>
                  </a:lnTo>
                  <a:lnTo>
                    <a:pt x="126" y="123"/>
                  </a:lnTo>
                  <a:lnTo>
                    <a:pt x="125" y="123"/>
                  </a:lnTo>
                  <a:lnTo>
                    <a:pt x="125" y="124"/>
                  </a:lnTo>
                  <a:lnTo>
                    <a:pt x="125" y="125"/>
                  </a:lnTo>
                  <a:lnTo>
                    <a:pt x="124" y="125"/>
                  </a:lnTo>
                  <a:lnTo>
                    <a:pt x="124" y="126"/>
                  </a:lnTo>
                  <a:lnTo>
                    <a:pt x="125" y="126"/>
                  </a:lnTo>
                  <a:lnTo>
                    <a:pt x="126" y="126"/>
                  </a:lnTo>
                  <a:lnTo>
                    <a:pt x="125" y="126"/>
                  </a:lnTo>
                  <a:lnTo>
                    <a:pt x="125" y="127"/>
                  </a:lnTo>
                  <a:lnTo>
                    <a:pt x="124" y="127"/>
                  </a:lnTo>
                  <a:lnTo>
                    <a:pt x="123" y="126"/>
                  </a:lnTo>
                  <a:lnTo>
                    <a:pt x="122" y="126"/>
                  </a:lnTo>
                  <a:lnTo>
                    <a:pt x="122" y="127"/>
                  </a:lnTo>
                  <a:lnTo>
                    <a:pt x="121" y="127"/>
                  </a:lnTo>
                  <a:lnTo>
                    <a:pt x="121" y="128"/>
                  </a:lnTo>
                  <a:lnTo>
                    <a:pt x="120" y="128"/>
                  </a:lnTo>
                  <a:lnTo>
                    <a:pt x="120" y="130"/>
                  </a:lnTo>
                  <a:lnTo>
                    <a:pt x="120" y="131"/>
                  </a:lnTo>
                  <a:lnTo>
                    <a:pt x="118" y="133"/>
                  </a:lnTo>
                  <a:lnTo>
                    <a:pt x="118" y="134"/>
                  </a:lnTo>
                  <a:lnTo>
                    <a:pt x="118" y="135"/>
                  </a:lnTo>
                  <a:lnTo>
                    <a:pt x="117" y="134"/>
                  </a:lnTo>
                  <a:lnTo>
                    <a:pt x="116" y="134"/>
                  </a:lnTo>
                  <a:lnTo>
                    <a:pt x="116" y="133"/>
                  </a:lnTo>
                  <a:lnTo>
                    <a:pt x="115" y="133"/>
                  </a:lnTo>
                  <a:lnTo>
                    <a:pt x="114" y="133"/>
                  </a:lnTo>
                  <a:lnTo>
                    <a:pt x="114" y="134"/>
                  </a:lnTo>
                  <a:lnTo>
                    <a:pt x="113" y="134"/>
                  </a:lnTo>
                  <a:lnTo>
                    <a:pt x="112" y="135"/>
                  </a:lnTo>
                  <a:lnTo>
                    <a:pt x="110" y="135"/>
                  </a:lnTo>
                  <a:lnTo>
                    <a:pt x="109" y="134"/>
                  </a:lnTo>
                  <a:lnTo>
                    <a:pt x="108" y="134"/>
                  </a:lnTo>
                  <a:lnTo>
                    <a:pt x="109" y="135"/>
                  </a:lnTo>
                  <a:lnTo>
                    <a:pt x="109" y="136"/>
                  </a:lnTo>
                  <a:lnTo>
                    <a:pt x="109" y="138"/>
                  </a:lnTo>
                  <a:lnTo>
                    <a:pt x="108" y="139"/>
                  </a:lnTo>
                  <a:lnTo>
                    <a:pt x="107" y="139"/>
                  </a:lnTo>
                  <a:lnTo>
                    <a:pt x="106" y="139"/>
                  </a:lnTo>
                  <a:lnTo>
                    <a:pt x="105" y="138"/>
                  </a:lnTo>
                  <a:lnTo>
                    <a:pt x="104" y="138"/>
                  </a:lnTo>
                  <a:lnTo>
                    <a:pt x="103" y="139"/>
                  </a:lnTo>
                  <a:lnTo>
                    <a:pt x="103" y="140"/>
                  </a:lnTo>
                  <a:lnTo>
                    <a:pt x="103" y="141"/>
                  </a:lnTo>
                  <a:lnTo>
                    <a:pt x="101" y="141"/>
                  </a:lnTo>
                  <a:lnTo>
                    <a:pt x="103" y="142"/>
                  </a:lnTo>
                  <a:lnTo>
                    <a:pt x="101" y="143"/>
                  </a:lnTo>
                  <a:lnTo>
                    <a:pt x="100" y="144"/>
                  </a:lnTo>
                  <a:lnTo>
                    <a:pt x="100" y="143"/>
                  </a:lnTo>
                  <a:lnTo>
                    <a:pt x="99" y="143"/>
                  </a:lnTo>
                  <a:lnTo>
                    <a:pt x="98" y="143"/>
                  </a:lnTo>
                  <a:lnTo>
                    <a:pt x="97" y="144"/>
                  </a:lnTo>
                  <a:lnTo>
                    <a:pt x="96" y="144"/>
                  </a:lnTo>
                  <a:lnTo>
                    <a:pt x="95" y="144"/>
                  </a:lnTo>
                  <a:lnTo>
                    <a:pt x="95" y="145"/>
                  </a:lnTo>
                  <a:lnTo>
                    <a:pt x="95" y="144"/>
                  </a:lnTo>
                  <a:lnTo>
                    <a:pt x="93" y="144"/>
                  </a:lnTo>
                  <a:lnTo>
                    <a:pt x="92" y="144"/>
                  </a:lnTo>
                  <a:lnTo>
                    <a:pt x="91" y="144"/>
                  </a:lnTo>
                  <a:lnTo>
                    <a:pt x="91" y="145"/>
                  </a:lnTo>
                  <a:lnTo>
                    <a:pt x="90" y="145"/>
                  </a:lnTo>
                  <a:lnTo>
                    <a:pt x="90" y="144"/>
                  </a:lnTo>
                  <a:lnTo>
                    <a:pt x="89" y="143"/>
                  </a:lnTo>
                  <a:lnTo>
                    <a:pt x="88" y="143"/>
                  </a:lnTo>
                  <a:lnTo>
                    <a:pt x="87" y="144"/>
                  </a:lnTo>
                  <a:lnTo>
                    <a:pt x="88" y="145"/>
                  </a:lnTo>
                  <a:lnTo>
                    <a:pt x="87" y="145"/>
                  </a:lnTo>
                  <a:lnTo>
                    <a:pt x="87" y="147"/>
                  </a:lnTo>
                  <a:lnTo>
                    <a:pt x="85" y="147"/>
                  </a:lnTo>
                  <a:lnTo>
                    <a:pt x="84" y="147"/>
                  </a:lnTo>
                  <a:lnTo>
                    <a:pt x="84" y="148"/>
                  </a:lnTo>
                  <a:lnTo>
                    <a:pt x="84" y="149"/>
                  </a:lnTo>
                  <a:lnTo>
                    <a:pt x="83" y="149"/>
                  </a:lnTo>
                  <a:lnTo>
                    <a:pt x="83" y="150"/>
                  </a:lnTo>
                  <a:lnTo>
                    <a:pt x="84" y="151"/>
                  </a:lnTo>
                  <a:lnTo>
                    <a:pt x="83" y="151"/>
                  </a:lnTo>
                  <a:lnTo>
                    <a:pt x="84" y="152"/>
                  </a:lnTo>
                  <a:lnTo>
                    <a:pt x="84" y="153"/>
                  </a:lnTo>
                  <a:lnTo>
                    <a:pt x="84" y="155"/>
                  </a:lnTo>
                  <a:lnTo>
                    <a:pt x="83" y="155"/>
                  </a:lnTo>
                  <a:lnTo>
                    <a:pt x="83" y="156"/>
                  </a:lnTo>
                  <a:lnTo>
                    <a:pt x="82" y="156"/>
                  </a:lnTo>
                  <a:lnTo>
                    <a:pt x="82" y="157"/>
                  </a:lnTo>
                  <a:lnTo>
                    <a:pt x="82" y="158"/>
                  </a:lnTo>
                  <a:lnTo>
                    <a:pt x="83" y="158"/>
                  </a:lnTo>
                  <a:lnTo>
                    <a:pt x="83" y="159"/>
                  </a:lnTo>
                  <a:lnTo>
                    <a:pt x="83" y="160"/>
                  </a:lnTo>
                  <a:lnTo>
                    <a:pt x="83" y="161"/>
                  </a:lnTo>
                  <a:lnTo>
                    <a:pt x="83" y="163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80" y="164"/>
                  </a:lnTo>
                  <a:lnTo>
                    <a:pt x="79" y="164"/>
                  </a:lnTo>
                  <a:lnTo>
                    <a:pt x="78" y="163"/>
                  </a:lnTo>
                  <a:lnTo>
                    <a:pt x="78" y="164"/>
                  </a:lnTo>
                  <a:lnTo>
                    <a:pt x="79" y="165"/>
                  </a:lnTo>
                  <a:lnTo>
                    <a:pt x="79" y="166"/>
                  </a:lnTo>
                  <a:lnTo>
                    <a:pt x="79" y="167"/>
                  </a:lnTo>
                  <a:lnTo>
                    <a:pt x="80" y="167"/>
                  </a:lnTo>
                  <a:lnTo>
                    <a:pt x="81" y="166"/>
                  </a:lnTo>
                  <a:lnTo>
                    <a:pt x="81" y="167"/>
                  </a:lnTo>
                  <a:lnTo>
                    <a:pt x="82" y="167"/>
                  </a:lnTo>
                  <a:lnTo>
                    <a:pt x="81" y="167"/>
                  </a:lnTo>
                  <a:lnTo>
                    <a:pt x="81" y="168"/>
                  </a:lnTo>
                  <a:lnTo>
                    <a:pt x="82" y="169"/>
                  </a:lnTo>
                  <a:lnTo>
                    <a:pt x="82" y="170"/>
                  </a:lnTo>
                  <a:lnTo>
                    <a:pt x="83" y="170"/>
                  </a:lnTo>
                  <a:lnTo>
                    <a:pt x="83" y="172"/>
                  </a:lnTo>
                  <a:lnTo>
                    <a:pt x="83" y="173"/>
                  </a:lnTo>
                  <a:lnTo>
                    <a:pt x="82" y="173"/>
                  </a:lnTo>
                  <a:lnTo>
                    <a:pt x="82" y="174"/>
                  </a:lnTo>
                  <a:lnTo>
                    <a:pt x="82" y="175"/>
                  </a:lnTo>
                  <a:lnTo>
                    <a:pt x="83" y="175"/>
                  </a:lnTo>
                  <a:lnTo>
                    <a:pt x="83" y="176"/>
                  </a:lnTo>
                  <a:lnTo>
                    <a:pt x="85" y="178"/>
                  </a:lnTo>
                  <a:lnTo>
                    <a:pt x="87" y="178"/>
                  </a:lnTo>
                  <a:lnTo>
                    <a:pt x="87" y="180"/>
                  </a:lnTo>
                  <a:lnTo>
                    <a:pt x="88" y="180"/>
                  </a:lnTo>
                  <a:lnTo>
                    <a:pt x="88" y="181"/>
                  </a:lnTo>
                  <a:lnTo>
                    <a:pt x="89" y="182"/>
                  </a:lnTo>
                  <a:lnTo>
                    <a:pt x="90" y="184"/>
                  </a:lnTo>
                  <a:lnTo>
                    <a:pt x="91" y="185"/>
                  </a:lnTo>
                  <a:lnTo>
                    <a:pt x="91" y="186"/>
                  </a:lnTo>
                  <a:lnTo>
                    <a:pt x="92" y="186"/>
                  </a:lnTo>
                  <a:lnTo>
                    <a:pt x="93" y="186"/>
                  </a:lnTo>
                  <a:lnTo>
                    <a:pt x="93" y="188"/>
                  </a:lnTo>
                  <a:lnTo>
                    <a:pt x="95" y="188"/>
                  </a:lnTo>
                  <a:lnTo>
                    <a:pt x="95" y="189"/>
                  </a:lnTo>
                  <a:lnTo>
                    <a:pt x="95" y="190"/>
                  </a:lnTo>
                  <a:lnTo>
                    <a:pt x="95" y="191"/>
                  </a:lnTo>
                  <a:lnTo>
                    <a:pt x="93" y="191"/>
                  </a:lnTo>
                  <a:lnTo>
                    <a:pt x="95" y="192"/>
                  </a:lnTo>
                  <a:lnTo>
                    <a:pt x="95" y="193"/>
                  </a:lnTo>
                  <a:lnTo>
                    <a:pt x="96" y="193"/>
                  </a:lnTo>
                  <a:lnTo>
                    <a:pt x="96" y="194"/>
                  </a:lnTo>
                  <a:lnTo>
                    <a:pt x="97" y="195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7" y="199"/>
                  </a:lnTo>
                  <a:lnTo>
                    <a:pt x="98" y="198"/>
                  </a:lnTo>
                  <a:lnTo>
                    <a:pt x="99" y="197"/>
                  </a:lnTo>
                  <a:lnTo>
                    <a:pt x="99" y="195"/>
                  </a:lnTo>
                  <a:lnTo>
                    <a:pt x="100" y="197"/>
                  </a:lnTo>
                  <a:lnTo>
                    <a:pt x="100" y="198"/>
                  </a:lnTo>
                  <a:lnTo>
                    <a:pt x="100" y="199"/>
                  </a:lnTo>
                  <a:lnTo>
                    <a:pt x="99" y="199"/>
                  </a:lnTo>
                  <a:lnTo>
                    <a:pt x="99" y="200"/>
                  </a:lnTo>
                  <a:lnTo>
                    <a:pt x="99" y="201"/>
                  </a:lnTo>
                  <a:lnTo>
                    <a:pt x="98" y="201"/>
                  </a:lnTo>
                  <a:lnTo>
                    <a:pt x="97" y="201"/>
                  </a:lnTo>
                  <a:lnTo>
                    <a:pt x="97" y="202"/>
                  </a:lnTo>
                  <a:lnTo>
                    <a:pt x="96" y="202"/>
                  </a:lnTo>
                  <a:lnTo>
                    <a:pt x="96" y="203"/>
                  </a:lnTo>
                  <a:lnTo>
                    <a:pt x="96" y="205"/>
                  </a:lnTo>
                  <a:lnTo>
                    <a:pt x="96" y="206"/>
                  </a:lnTo>
                  <a:lnTo>
                    <a:pt x="95" y="207"/>
                  </a:lnTo>
                  <a:lnTo>
                    <a:pt x="95" y="208"/>
                  </a:lnTo>
                  <a:lnTo>
                    <a:pt x="95" y="209"/>
                  </a:lnTo>
                  <a:lnTo>
                    <a:pt x="96" y="211"/>
                  </a:lnTo>
                  <a:lnTo>
                    <a:pt x="96" y="212"/>
                  </a:lnTo>
                  <a:lnTo>
                    <a:pt x="95" y="214"/>
                  </a:lnTo>
                  <a:lnTo>
                    <a:pt x="95" y="212"/>
                  </a:lnTo>
                  <a:lnTo>
                    <a:pt x="93" y="212"/>
                  </a:lnTo>
                  <a:lnTo>
                    <a:pt x="93" y="214"/>
                  </a:lnTo>
                  <a:lnTo>
                    <a:pt x="92" y="214"/>
                  </a:lnTo>
                  <a:lnTo>
                    <a:pt x="93" y="214"/>
                  </a:lnTo>
                  <a:lnTo>
                    <a:pt x="92" y="214"/>
                  </a:lnTo>
                  <a:lnTo>
                    <a:pt x="92" y="215"/>
                  </a:lnTo>
                  <a:lnTo>
                    <a:pt x="92" y="214"/>
                  </a:lnTo>
                  <a:lnTo>
                    <a:pt x="91" y="214"/>
                  </a:lnTo>
                  <a:lnTo>
                    <a:pt x="91" y="215"/>
                  </a:lnTo>
                  <a:lnTo>
                    <a:pt x="90" y="215"/>
                  </a:lnTo>
                  <a:lnTo>
                    <a:pt x="90" y="216"/>
                  </a:lnTo>
                  <a:lnTo>
                    <a:pt x="89" y="216"/>
                  </a:lnTo>
                  <a:lnTo>
                    <a:pt x="89" y="217"/>
                  </a:lnTo>
                  <a:lnTo>
                    <a:pt x="90" y="217"/>
                  </a:lnTo>
                  <a:lnTo>
                    <a:pt x="90" y="218"/>
                  </a:lnTo>
                  <a:lnTo>
                    <a:pt x="90" y="219"/>
                  </a:lnTo>
                  <a:lnTo>
                    <a:pt x="90" y="220"/>
                  </a:lnTo>
                  <a:lnTo>
                    <a:pt x="91" y="222"/>
                  </a:lnTo>
                  <a:lnTo>
                    <a:pt x="91" y="223"/>
                  </a:lnTo>
                  <a:lnTo>
                    <a:pt x="93" y="224"/>
                  </a:lnTo>
                  <a:lnTo>
                    <a:pt x="93" y="225"/>
                  </a:lnTo>
                  <a:lnTo>
                    <a:pt x="95" y="226"/>
                  </a:lnTo>
                  <a:lnTo>
                    <a:pt x="96" y="227"/>
                  </a:lnTo>
                  <a:lnTo>
                    <a:pt x="96" y="228"/>
                  </a:lnTo>
                  <a:lnTo>
                    <a:pt x="97" y="230"/>
                  </a:lnTo>
                  <a:lnTo>
                    <a:pt x="98" y="230"/>
                  </a:lnTo>
                  <a:lnTo>
                    <a:pt x="98" y="231"/>
                  </a:lnTo>
                  <a:lnTo>
                    <a:pt x="100" y="232"/>
                  </a:lnTo>
                  <a:lnTo>
                    <a:pt x="101" y="232"/>
                  </a:lnTo>
                  <a:lnTo>
                    <a:pt x="101" y="233"/>
                  </a:lnTo>
                  <a:lnTo>
                    <a:pt x="101" y="234"/>
                  </a:lnTo>
                  <a:lnTo>
                    <a:pt x="103" y="234"/>
                  </a:lnTo>
                  <a:lnTo>
                    <a:pt x="103" y="235"/>
                  </a:lnTo>
                  <a:lnTo>
                    <a:pt x="104" y="235"/>
                  </a:lnTo>
                  <a:lnTo>
                    <a:pt x="104" y="236"/>
                  </a:lnTo>
                  <a:lnTo>
                    <a:pt x="104" y="237"/>
                  </a:lnTo>
                  <a:lnTo>
                    <a:pt x="104" y="239"/>
                  </a:lnTo>
                  <a:lnTo>
                    <a:pt x="104" y="240"/>
                  </a:lnTo>
                  <a:lnTo>
                    <a:pt x="105" y="242"/>
                  </a:lnTo>
                  <a:lnTo>
                    <a:pt x="105" y="243"/>
                  </a:lnTo>
                  <a:lnTo>
                    <a:pt x="105" y="244"/>
                  </a:lnTo>
                  <a:lnTo>
                    <a:pt x="105" y="245"/>
                  </a:lnTo>
                  <a:lnTo>
                    <a:pt x="104" y="245"/>
                  </a:lnTo>
                  <a:lnTo>
                    <a:pt x="104" y="247"/>
                  </a:lnTo>
                  <a:lnTo>
                    <a:pt x="104" y="248"/>
                  </a:lnTo>
                  <a:lnTo>
                    <a:pt x="104" y="249"/>
                  </a:lnTo>
                  <a:lnTo>
                    <a:pt x="105" y="249"/>
                  </a:lnTo>
                  <a:lnTo>
                    <a:pt x="105" y="250"/>
                  </a:lnTo>
                  <a:lnTo>
                    <a:pt x="104" y="250"/>
                  </a:lnTo>
                  <a:lnTo>
                    <a:pt x="105" y="250"/>
                  </a:lnTo>
                  <a:lnTo>
                    <a:pt x="105" y="251"/>
                  </a:lnTo>
                  <a:lnTo>
                    <a:pt x="105" y="252"/>
                  </a:lnTo>
                  <a:lnTo>
                    <a:pt x="105" y="253"/>
                  </a:lnTo>
                  <a:lnTo>
                    <a:pt x="106" y="253"/>
                  </a:lnTo>
                  <a:lnTo>
                    <a:pt x="106" y="255"/>
                  </a:lnTo>
                  <a:lnTo>
                    <a:pt x="107" y="255"/>
                  </a:lnTo>
                  <a:lnTo>
                    <a:pt x="108" y="256"/>
                  </a:lnTo>
                  <a:lnTo>
                    <a:pt x="108" y="257"/>
                  </a:lnTo>
                  <a:lnTo>
                    <a:pt x="108" y="258"/>
                  </a:lnTo>
                  <a:lnTo>
                    <a:pt x="108" y="259"/>
                  </a:lnTo>
                  <a:lnTo>
                    <a:pt x="108" y="260"/>
                  </a:lnTo>
                  <a:lnTo>
                    <a:pt x="108" y="261"/>
                  </a:lnTo>
                  <a:lnTo>
                    <a:pt x="109" y="261"/>
                  </a:lnTo>
                  <a:lnTo>
                    <a:pt x="108" y="261"/>
                  </a:lnTo>
                  <a:lnTo>
                    <a:pt x="108" y="262"/>
                  </a:lnTo>
                  <a:lnTo>
                    <a:pt x="109" y="262"/>
                  </a:lnTo>
                  <a:lnTo>
                    <a:pt x="110" y="262"/>
                  </a:lnTo>
                  <a:lnTo>
                    <a:pt x="109" y="264"/>
                  </a:lnTo>
                  <a:lnTo>
                    <a:pt x="110" y="264"/>
                  </a:lnTo>
                  <a:lnTo>
                    <a:pt x="110" y="265"/>
                  </a:lnTo>
                  <a:lnTo>
                    <a:pt x="110" y="266"/>
                  </a:lnTo>
                  <a:lnTo>
                    <a:pt x="110" y="267"/>
                  </a:lnTo>
                  <a:lnTo>
                    <a:pt x="112" y="267"/>
                  </a:lnTo>
                  <a:lnTo>
                    <a:pt x="112" y="268"/>
                  </a:lnTo>
                  <a:lnTo>
                    <a:pt x="110" y="268"/>
                  </a:lnTo>
                  <a:lnTo>
                    <a:pt x="110" y="269"/>
                  </a:lnTo>
                  <a:lnTo>
                    <a:pt x="109" y="270"/>
                  </a:lnTo>
                  <a:lnTo>
                    <a:pt x="108" y="270"/>
                  </a:lnTo>
                  <a:lnTo>
                    <a:pt x="108" y="272"/>
                  </a:lnTo>
                  <a:lnTo>
                    <a:pt x="108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5"/>
                  </a:lnTo>
                  <a:lnTo>
                    <a:pt x="106" y="275"/>
                  </a:lnTo>
                  <a:lnTo>
                    <a:pt x="106" y="276"/>
                  </a:lnTo>
                  <a:lnTo>
                    <a:pt x="105" y="278"/>
                  </a:lnTo>
                  <a:lnTo>
                    <a:pt x="104" y="278"/>
                  </a:lnTo>
                  <a:lnTo>
                    <a:pt x="104" y="280"/>
                  </a:lnTo>
                  <a:lnTo>
                    <a:pt x="103" y="280"/>
                  </a:lnTo>
                  <a:lnTo>
                    <a:pt x="103" y="281"/>
                  </a:lnTo>
                  <a:lnTo>
                    <a:pt x="101" y="281"/>
                  </a:lnTo>
                  <a:lnTo>
                    <a:pt x="101" y="282"/>
                  </a:lnTo>
                  <a:lnTo>
                    <a:pt x="101" y="283"/>
                  </a:lnTo>
                  <a:lnTo>
                    <a:pt x="100" y="283"/>
                  </a:lnTo>
                  <a:lnTo>
                    <a:pt x="100" y="282"/>
                  </a:lnTo>
                  <a:lnTo>
                    <a:pt x="100" y="283"/>
                  </a:lnTo>
                  <a:lnTo>
                    <a:pt x="99" y="283"/>
                  </a:lnTo>
                  <a:lnTo>
                    <a:pt x="98" y="284"/>
                  </a:lnTo>
                  <a:lnTo>
                    <a:pt x="98" y="285"/>
                  </a:lnTo>
                  <a:lnTo>
                    <a:pt x="99" y="286"/>
                  </a:lnTo>
                  <a:lnTo>
                    <a:pt x="99" y="287"/>
                  </a:lnTo>
                  <a:lnTo>
                    <a:pt x="98" y="289"/>
                  </a:lnTo>
                  <a:lnTo>
                    <a:pt x="98" y="290"/>
                  </a:lnTo>
                  <a:lnTo>
                    <a:pt x="98" y="291"/>
                  </a:lnTo>
                  <a:lnTo>
                    <a:pt x="97" y="291"/>
                  </a:lnTo>
                  <a:lnTo>
                    <a:pt x="97" y="292"/>
                  </a:lnTo>
                  <a:lnTo>
                    <a:pt x="96" y="294"/>
                  </a:lnTo>
                  <a:lnTo>
                    <a:pt x="95" y="295"/>
                  </a:lnTo>
                  <a:lnTo>
                    <a:pt x="95" y="294"/>
                  </a:lnTo>
                  <a:lnTo>
                    <a:pt x="95" y="293"/>
                  </a:lnTo>
                  <a:lnTo>
                    <a:pt x="95" y="292"/>
                  </a:lnTo>
                  <a:lnTo>
                    <a:pt x="95" y="291"/>
                  </a:lnTo>
                  <a:lnTo>
                    <a:pt x="95" y="290"/>
                  </a:lnTo>
                  <a:lnTo>
                    <a:pt x="95" y="289"/>
                  </a:lnTo>
                  <a:lnTo>
                    <a:pt x="95" y="287"/>
                  </a:lnTo>
                  <a:lnTo>
                    <a:pt x="95" y="286"/>
                  </a:lnTo>
                  <a:lnTo>
                    <a:pt x="93" y="285"/>
                  </a:lnTo>
                  <a:lnTo>
                    <a:pt x="93" y="284"/>
                  </a:lnTo>
                  <a:lnTo>
                    <a:pt x="95" y="284"/>
                  </a:lnTo>
                  <a:lnTo>
                    <a:pt x="95" y="283"/>
                  </a:lnTo>
                  <a:lnTo>
                    <a:pt x="96" y="283"/>
                  </a:lnTo>
                  <a:lnTo>
                    <a:pt x="96" y="284"/>
                  </a:lnTo>
                  <a:lnTo>
                    <a:pt x="96" y="283"/>
                  </a:lnTo>
                  <a:lnTo>
                    <a:pt x="96" y="282"/>
                  </a:lnTo>
                  <a:lnTo>
                    <a:pt x="97" y="282"/>
                  </a:lnTo>
                  <a:lnTo>
                    <a:pt x="96" y="282"/>
                  </a:lnTo>
                  <a:lnTo>
                    <a:pt x="96" y="281"/>
                  </a:lnTo>
                  <a:lnTo>
                    <a:pt x="97" y="281"/>
                  </a:lnTo>
                  <a:lnTo>
                    <a:pt x="98" y="281"/>
                  </a:lnTo>
                  <a:lnTo>
                    <a:pt x="98" y="280"/>
                  </a:lnTo>
                  <a:lnTo>
                    <a:pt x="97" y="280"/>
                  </a:lnTo>
                  <a:lnTo>
                    <a:pt x="98" y="280"/>
                  </a:lnTo>
                  <a:lnTo>
                    <a:pt x="98" y="278"/>
                  </a:lnTo>
                  <a:lnTo>
                    <a:pt x="97" y="278"/>
                  </a:lnTo>
                  <a:lnTo>
                    <a:pt x="97" y="277"/>
                  </a:lnTo>
                  <a:lnTo>
                    <a:pt x="98" y="277"/>
                  </a:lnTo>
                  <a:lnTo>
                    <a:pt x="98" y="276"/>
                  </a:lnTo>
                  <a:lnTo>
                    <a:pt x="98" y="275"/>
                  </a:lnTo>
                  <a:lnTo>
                    <a:pt x="98" y="274"/>
                  </a:lnTo>
                  <a:lnTo>
                    <a:pt x="97" y="274"/>
                  </a:lnTo>
                  <a:lnTo>
                    <a:pt x="98" y="273"/>
                  </a:lnTo>
                  <a:lnTo>
                    <a:pt x="99" y="273"/>
                  </a:lnTo>
                  <a:lnTo>
                    <a:pt x="98" y="273"/>
                  </a:lnTo>
                  <a:lnTo>
                    <a:pt x="98" y="272"/>
                  </a:lnTo>
                  <a:lnTo>
                    <a:pt x="98" y="270"/>
                  </a:lnTo>
                  <a:lnTo>
                    <a:pt x="98" y="269"/>
                  </a:lnTo>
                  <a:lnTo>
                    <a:pt x="99" y="269"/>
                  </a:lnTo>
                  <a:lnTo>
                    <a:pt x="99" y="268"/>
                  </a:lnTo>
                  <a:lnTo>
                    <a:pt x="100" y="269"/>
                  </a:lnTo>
                  <a:lnTo>
                    <a:pt x="100" y="268"/>
                  </a:lnTo>
                  <a:lnTo>
                    <a:pt x="99" y="268"/>
                  </a:lnTo>
                  <a:lnTo>
                    <a:pt x="99" y="267"/>
                  </a:lnTo>
                  <a:lnTo>
                    <a:pt x="98" y="268"/>
                  </a:lnTo>
                  <a:lnTo>
                    <a:pt x="98" y="269"/>
                  </a:lnTo>
                  <a:lnTo>
                    <a:pt x="97" y="269"/>
                  </a:lnTo>
                  <a:lnTo>
                    <a:pt x="96" y="268"/>
                  </a:lnTo>
                  <a:lnTo>
                    <a:pt x="96" y="267"/>
                  </a:lnTo>
                  <a:lnTo>
                    <a:pt x="97" y="267"/>
                  </a:lnTo>
                  <a:lnTo>
                    <a:pt x="96" y="267"/>
                  </a:lnTo>
                  <a:lnTo>
                    <a:pt x="97" y="267"/>
                  </a:lnTo>
                  <a:lnTo>
                    <a:pt x="97" y="266"/>
                  </a:lnTo>
                  <a:lnTo>
                    <a:pt x="98" y="266"/>
                  </a:lnTo>
                  <a:lnTo>
                    <a:pt x="97" y="266"/>
                  </a:lnTo>
                  <a:lnTo>
                    <a:pt x="96" y="266"/>
                  </a:lnTo>
                  <a:lnTo>
                    <a:pt x="97" y="266"/>
                  </a:lnTo>
                  <a:lnTo>
                    <a:pt x="97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7" y="264"/>
                  </a:lnTo>
                  <a:lnTo>
                    <a:pt x="97" y="262"/>
                  </a:lnTo>
                  <a:lnTo>
                    <a:pt x="97" y="261"/>
                  </a:lnTo>
                  <a:lnTo>
                    <a:pt x="98" y="261"/>
                  </a:lnTo>
                  <a:lnTo>
                    <a:pt x="98" y="260"/>
                  </a:lnTo>
                  <a:lnTo>
                    <a:pt x="97" y="260"/>
                  </a:lnTo>
                  <a:lnTo>
                    <a:pt x="97" y="261"/>
                  </a:lnTo>
                  <a:lnTo>
                    <a:pt x="96" y="261"/>
                  </a:lnTo>
                  <a:lnTo>
                    <a:pt x="95" y="260"/>
                  </a:lnTo>
                  <a:lnTo>
                    <a:pt x="96" y="260"/>
                  </a:lnTo>
                  <a:lnTo>
                    <a:pt x="97" y="259"/>
                  </a:lnTo>
                  <a:lnTo>
                    <a:pt x="98" y="259"/>
                  </a:lnTo>
                  <a:lnTo>
                    <a:pt x="97" y="259"/>
                  </a:lnTo>
                  <a:lnTo>
                    <a:pt x="97" y="258"/>
                  </a:lnTo>
                  <a:lnTo>
                    <a:pt x="96" y="258"/>
                  </a:lnTo>
                  <a:lnTo>
                    <a:pt x="96" y="257"/>
                  </a:lnTo>
                  <a:lnTo>
                    <a:pt x="97" y="257"/>
                  </a:lnTo>
                  <a:lnTo>
                    <a:pt x="98" y="257"/>
                  </a:lnTo>
                  <a:lnTo>
                    <a:pt x="97" y="257"/>
                  </a:lnTo>
                  <a:lnTo>
                    <a:pt x="97" y="256"/>
                  </a:lnTo>
                  <a:lnTo>
                    <a:pt x="97" y="255"/>
                  </a:lnTo>
                  <a:lnTo>
                    <a:pt x="97" y="253"/>
                  </a:lnTo>
                  <a:lnTo>
                    <a:pt x="97" y="252"/>
                  </a:lnTo>
                  <a:lnTo>
                    <a:pt x="96" y="252"/>
                  </a:lnTo>
                  <a:lnTo>
                    <a:pt x="97" y="252"/>
                  </a:lnTo>
                  <a:lnTo>
                    <a:pt x="97" y="251"/>
                  </a:lnTo>
                  <a:lnTo>
                    <a:pt x="96" y="250"/>
                  </a:lnTo>
                  <a:lnTo>
                    <a:pt x="96" y="249"/>
                  </a:lnTo>
                  <a:lnTo>
                    <a:pt x="96" y="248"/>
                  </a:lnTo>
                  <a:lnTo>
                    <a:pt x="96" y="247"/>
                  </a:lnTo>
                  <a:lnTo>
                    <a:pt x="96" y="245"/>
                  </a:lnTo>
                  <a:lnTo>
                    <a:pt x="95" y="245"/>
                  </a:lnTo>
                  <a:lnTo>
                    <a:pt x="95" y="244"/>
                  </a:lnTo>
                  <a:lnTo>
                    <a:pt x="93" y="243"/>
                  </a:lnTo>
                  <a:lnTo>
                    <a:pt x="95" y="243"/>
                  </a:lnTo>
                  <a:lnTo>
                    <a:pt x="93" y="243"/>
                  </a:lnTo>
                  <a:lnTo>
                    <a:pt x="93" y="242"/>
                  </a:lnTo>
                  <a:lnTo>
                    <a:pt x="93" y="241"/>
                  </a:lnTo>
                  <a:lnTo>
                    <a:pt x="92" y="241"/>
                  </a:lnTo>
                  <a:lnTo>
                    <a:pt x="92" y="240"/>
                  </a:lnTo>
                  <a:lnTo>
                    <a:pt x="91" y="239"/>
                  </a:lnTo>
                  <a:lnTo>
                    <a:pt x="91" y="237"/>
                  </a:lnTo>
                  <a:lnTo>
                    <a:pt x="90" y="237"/>
                  </a:lnTo>
                  <a:lnTo>
                    <a:pt x="91" y="237"/>
                  </a:lnTo>
                  <a:lnTo>
                    <a:pt x="91" y="236"/>
                  </a:lnTo>
                  <a:lnTo>
                    <a:pt x="91" y="235"/>
                  </a:lnTo>
                  <a:lnTo>
                    <a:pt x="90" y="235"/>
                  </a:lnTo>
                  <a:lnTo>
                    <a:pt x="90" y="234"/>
                  </a:lnTo>
                  <a:lnTo>
                    <a:pt x="90" y="233"/>
                  </a:lnTo>
                  <a:lnTo>
                    <a:pt x="90" y="234"/>
                  </a:lnTo>
                  <a:lnTo>
                    <a:pt x="90" y="235"/>
                  </a:lnTo>
                  <a:lnTo>
                    <a:pt x="90" y="236"/>
                  </a:lnTo>
                  <a:lnTo>
                    <a:pt x="90" y="237"/>
                  </a:lnTo>
                  <a:lnTo>
                    <a:pt x="90" y="239"/>
                  </a:lnTo>
                  <a:lnTo>
                    <a:pt x="90" y="240"/>
                  </a:lnTo>
                  <a:lnTo>
                    <a:pt x="90" y="241"/>
                  </a:lnTo>
                  <a:lnTo>
                    <a:pt x="89" y="241"/>
                  </a:lnTo>
                  <a:lnTo>
                    <a:pt x="89" y="240"/>
                  </a:lnTo>
                  <a:lnTo>
                    <a:pt x="89" y="239"/>
                  </a:lnTo>
                  <a:lnTo>
                    <a:pt x="90" y="239"/>
                  </a:lnTo>
                  <a:lnTo>
                    <a:pt x="89" y="239"/>
                  </a:lnTo>
                  <a:lnTo>
                    <a:pt x="89" y="237"/>
                  </a:lnTo>
                  <a:lnTo>
                    <a:pt x="88" y="237"/>
                  </a:lnTo>
                  <a:lnTo>
                    <a:pt x="88" y="236"/>
                  </a:lnTo>
                  <a:lnTo>
                    <a:pt x="89" y="236"/>
                  </a:lnTo>
                  <a:lnTo>
                    <a:pt x="89" y="235"/>
                  </a:lnTo>
                  <a:lnTo>
                    <a:pt x="88" y="235"/>
                  </a:lnTo>
                  <a:lnTo>
                    <a:pt x="88" y="234"/>
                  </a:lnTo>
                  <a:lnTo>
                    <a:pt x="88" y="233"/>
                  </a:lnTo>
                  <a:lnTo>
                    <a:pt x="89" y="233"/>
                  </a:lnTo>
                  <a:lnTo>
                    <a:pt x="89" y="232"/>
                  </a:lnTo>
                  <a:lnTo>
                    <a:pt x="89" y="231"/>
                  </a:lnTo>
                  <a:lnTo>
                    <a:pt x="88" y="231"/>
                  </a:lnTo>
                  <a:lnTo>
                    <a:pt x="88" y="230"/>
                  </a:lnTo>
                  <a:lnTo>
                    <a:pt x="87" y="228"/>
                  </a:lnTo>
                  <a:lnTo>
                    <a:pt x="87" y="227"/>
                  </a:lnTo>
                  <a:lnTo>
                    <a:pt x="87" y="226"/>
                  </a:lnTo>
                  <a:lnTo>
                    <a:pt x="87" y="227"/>
                  </a:lnTo>
                  <a:lnTo>
                    <a:pt x="87" y="226"/>
                  </a:lnTo>
                  <a:lnTo>
                    <a:pt x="85" y="225"/>
                  </a:lnTo>
                  <a:lnTo>
                    <a:pt x="85" y="224"/>
                  </a:lnTo>
                  <a:lnTo>
                    <a:pt x="85" y="223"/>
                  </a:lnTo>
                  <a:lnTo>
                    <a:pt x="87" y="223"/>
                  </a:lnTo>
                  <a:lnTo>
                    <a:pt x="87" y="224"/>
                  </a:lnTo>
                  <a:lnTo>
                    <a:pt x="88" y="224"/>
                  </a:lnTo>
                  <a:lnTo>
                    <a:pt x="87" y="223"/>
                  </a:lnTo>
                  <a:lnTo>
                    <a:pt x="87" y="222"/>
                  </a:lnTo>
                  <a:lnTo>
                    <a:pt x="85" y="222"/>
                  </a:lnTo>
                  <a:lnTo>
                    <a:pt x="85" y="223"/>
                  </a:lnTo>
                  <a:lnTo>
                    <a:pt x="84" y="223"/>
                  </a:lnTo>
                  <a:lnTo>
                    <a:pt x="84" y="220"/>
                  </a:lnTo>
                  <a:lnTo>
                    <a:pt x="84" y="219"/>
                  </a:lnTo>
                  <a:lnTo>
                    <a:pt x="84" y="218"/>
                  </a:lnTo>
                  <a:lnTo>
                    <a:pt x="83" y="218"/>
                  </a:lnTo>
                  <a:lnTo>
                    <a:pt x="84" y="218"/>
                  </a:lnTo>
                  <a:lnTo>
                    <a:pt x="84" y="217"/>
                  </a:lnTo>
                  <a:lnTo>
                    <a:pt x="84" y="216"/>
                  </a:lnTo>
                  <a:lnTo>
                    <a:pt x="84" y="215"/>
                  </a:lnTo>
                  <a:lnTo>
                    <a:pt x="83" y="215"/>
                  </a:lnTo>
                  <a:lnTo>
                    <a:pt x="83" y="214"/>
                  </a:lnTo>
                  <a:lnTo>
                    <a:pt x="83" y="212"/>
                  </a:lnTo>
                  <a:lnTo>
                    <a:pt x="84" y="211"/>
                  </a:lnTo>
                  <a:lnTo>
                    <a:pt x="83" y="210"/>
                  </a:lnTo>
                  <a:lnTo>
                    <a:pt x="83" y="209"/>
                  </a:lnTo>
                  <a:lnTo>
                    <a:pt x="83" y="208"/>
                  </a:lnTo>
                  <a:lnTo>
                    <a:pt x="83" y="207"/>
                  </a:lnTo>
                  <a:lnTo>
                    <a:pt x="83" y="206"/>
                  </a:lnTo>
                  <a:lnTo>
                    <a:pt x="83" y="205"/>
                  </a:lnTo>
                  <a:lnTo>
                    <a:pt x="82" y="205"/>
                  </a:lnTo>
                  <a:lnTo>
                    <a:pt x="83" y="205"/>
                  </a:lnTo>
                  <a:lnTo>
                    <a:pt x="82" y="205"/>
                  </a:lnTo>
                  <a:lnTo>
                    <a:pt x="82" y="203"/>
                  </a:lnTo>
                  <a:lnTo>
                    <a:pt x="81" y="203"/>
                  </a:lnTo>
                  <a:lnTo>
                    <a:pt x="81" y="202"/>
                  </a:lnTo>
                  <a:lnTo>
                    <a:pt x="81" y="201"/>
                  </a:lnTo>
                  <a:lnTo>
                    <a:pt x="82" y="199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7"/>
                  </a:lnTo>
                  <a:lnTo>
                    <a:pt x="81" y="195"/>
                  </a:lnTo>
                  <a:lnTo>
                    <a:pt x="82" y="195"/>
                  </a:lnTo>
                  <a:lnTo>
                    <a:pt x="82" y="194"/>
                  </a:lnTo>
                  <a:lnTo>
                    <a:pt x="83" y="194"/>
                  </a:lnTo>
                  <a:lnTo>
                    <a:pt x="83" y="193"/>
                  </a:lnTo>
                  <a:lnTo>
                    <a:pt x="82" y="193"/>
                  </a:lnTo>
                  <a:lnTo>
                    <a:pt x="82" y="194"/>
                  </a:lnTo>
                  <a:lnTo>
                    <a:pt x="81" y="194"/>
                  </a:lnTo>
                  <a:lnTo>
                    <a:pt x="80" y="194"/>
                  </a:lnTo>
                  <a:lnTo>
                    <a:pt x="79" y="194"/>
                  </a:lnTo>
                  <a:lnTo>
                    <a:pt x="78" y="194"/>
                  </a:lnTo>
                  <a:lnTo>
                    <a:pt x="78" y="195"/>
                  </a:lnTo>
                  <a:lnTo>
                    <a:pt x="78" y="193"/>
                  </a:lnTo>
                  <a:lnTo>
                    <a:pt x="78" y="192"/>
                  </a:lnTo>
                  <a:lnTo>
                    <a:pt x="76" y="192"/>
                  </a:lnTo>
                  <a:lnTo>
                    <a:pt x="75" y="191"/>
                  </a:lnTo>
                  <a:lnTo>
                    <a:pt x="75" y="190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5" y="189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4" y="186"/>
                  </a:lnTo>
                  <a:lnTo>
                    <a:pt x="74" y="185"/>
                  </a:lnTo>
                  <a:lnTo>
                    <a:pt x="75" y="185"/>
                  </a:lnTo>
                  <a:lnTo>
                    <a:pt x="76" y="185"/>
                  </a:lnTo>
                  <a:lnTo>
                    <a:pt x="75" y="185"/>
                  </a:lnTo>
                  <a:lnTo>
                    <a:pt x="74" y="185"/>
                  </a:lnTo>
                  <a:lnTo>
                    <a:pt x="74" y="186"/>
                  </a:lnTo>
                  <a:lnTo>
                    <a:pt x="74" y="185"/>
                  </a:lnTo>
                  <a:lnTo>
                    <a:pt x="73" y="185"/>
                  </a:lnTo>
                  <a:lnTo>
                    <a:pt x="73" y="184"/>
                  </a:lnTo>
                  <a:lnTo>
                    <a:pt x="74" y="184"/>
                  </a:lnTo>
                  <a:lnTo>
                    <a:pt x="73" y="184"/>
                  </a:lnTo>
                  <a:lnTo>
                    <a:pt x="73" y="183"/>
                  </a:lnTo>
                  <a:lnTo>
                    <a:pt x="72" y="183"/>
                  </a:lnTo>
                  <a:lnTo>
                    <a:pt x="71" y="181"/>
                  </a:lnTo>
                  <a:lnTo>
                    <a:pt x="71" y="180"/>
                  </a:lnTo>
                  <a:lnTo>
                    <a:pt x="70" y="181"/>
                  </a:lnTo>
                  <a:lnTo>
                    <a:pt x="70" y="182"/>
                  </a:lnTo>
                  <a:lnTo>
                    <a:pt x="71" y="182"/>
                  </a:lnTo>
                  <a:lnTo>
                    <a:pt x="71" y="183"/>
                  </a:lnTo>
                  <a:lnTo>
                    <a:pt x="70" y="183"/>
                  </a:lnTo>
                  <a:lnTo>
                    <a:pt x="70" y="184"/>
                  </a:lnTo>
                  <a:lnTo>
                    <a:pt x="71" y="185"/>
                  </a:lnTo>
                  <a:lnTo>
                    <a:pt x="71" y="186"/>
                  </a:lnTo>
                  <a:lnTo>
                    <a:pt x="71" y="188"/>
                  </a:lnTo>
                  <a:lnTo>
                    <a:pt x="71" y="189"/>
                  </a:lnTo>
                  <a:lnTo>
                    <a:pt x="70" y="189"/>
                  </a:lnTo>
                  <a:lnTo>
                    <a:pt x="70" y="190"/>
                  </a:lnTo>
                  <a:lnTo>
                    <a:pt x="70" y="191"/>
                  </a:lnTo>
                  <a:lnTo>
                    <a:pt x="68" y="191"/>
                  </a:lnTo>
                  <a:lnTo>
                    <a:pt x="70" y="191"/>
                  </a:lnTo>
                  <a:lnTo>
                    <a:pt x="68" y="192"/>
                  </a:lnTo>
                  <a:lnTo>
                    <a:pt x="67" y="192"/>
                  </a:lnTo>
                  <a:lnTo>
                    <a:pt x="67" y="193"/>
                  </a:lnTo>
                  <a:lnTo>
                    <a:pt x="66" y="194"/>
                  </a:lnTo>
                  <a:lnTo>
                    <a:pt x="65" y="195"/>
                  </a:lnTo>
                  <a:lnTo>
                    <a:pt x="64" y="195"/>
                  </a:lnTo>
                  <a:lnTo>
                    <a:pt x="63" y="194"/>
                  </a:lnTo>
                  <a:lnTo>
                    <a:pt x="62" y="194"/>
                  </a:lnTo>
                  <a:lnTo>
                    <a:pt x="62" y="193"/>
                  </a:lnTo>
                  <a:lnTo>
                    <a:pt x="61" y="193"/>
                  </a:lnTo>
                  <a:lnTo>
                    <a:pt x="61" y="192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1" y="190"/>
                  </a:lnTo>
                  <a:lnTo>
                    <a:pt x="61" y="191"/>
                  </a:lnTo>
                  <a:lnTo>
                    <a:pt x="59" y="191"/>
                  </a:lnTo>
                  <a:lnTo>
                    <a:pt x="61" y="191"/>
                  </a:lnTo>
                  <a:lnTo>
                    <a:pt x="61" y="192"/>
                  </a:lnTo>
                  <a:lnTo>
                    <a:pt x="61" y="193"/>
                  </a:lnTo>
                  <a:lnTo>
                    <a:pt x="61" y="194"/>
                  </a:lnTo>
                  <a:lnTo>
                    <a:pt x="62" y="195"/>
                  </a:lnTo>
                  <a:lnTo>
                    <a:pt x="62" y="197"/>
                  </a:lnTo>
                  <a:lnTo>
                    <a:pt x="61" y="198"/>
                  </a:lnTo>
                  <a:lnTo>
                    <a:pt x="59" y="198"/>
                  </a:lnTo>
                  <a:lnTo>
                    <a:pt x="58" y="198"/>
                  </a:lnTo>
                  <a:lnTo>
                    <a:pt x="58" y="197"/>
                  </a:lnTo>
                  <a:lnTo>
                    <a:pt x="57" y="197"/>
                  </a:lnTo>
                  <a:lnTo>
                    <a:pt x="58" y="198"/>
                  </a:lnTo>
                  <a:lnTo>
                    <a:pt x="57" y="199"/>
                  </a:lnTo>
                  <a:lnTo>
                    <a:pt x="56" y="199"/>
                  </a:lnTo>
                  <a:lnTo>
                    <a:pt x="55" y="199"/>
                  </a:lnTo>
                  <a:lnTo>
                    <a:pt x="56" y="199"/>
                  </a:lnTo>
                  <a:lnTo>
                    <a:pt x="55" y="200"/>
                  </a:lnTo>
                  <a:lnTo>
                    <a:pt x="54" y="200"/>
                  </a:lnTo>
                  <a:lnTo>
                    <a:pt x="54" y="199"/>
                  </a:lnTo>
                  <a:lnTo>
                    <a:pt x="53" y="199"/>
                  </a:lnTo>
                  <a:lnTo>
                    <a:pt x="53" y="201"/>
                  </a:lnTo>
                  <a:lnTo>
                    <a:pt x="53" y="202"/>
                  </a:lnTo>
                  <a:lnTo>
                    <a:pt x="53" y="203"/>
                  </a:lnTo>
                  <a:lnTo>
                    <a:pt x="50" y="206"/>
                  </a:lnTo>
                  <a:lnTo>
                    <a:pt x="49" y="207"/>
                  </a:lnTo>
                  <a:lnTo>
                    <a:pt x="48" y="207"/>
                  </a:lnTo>
                  <a:lnTo>
                    <a:pt x="47" y="207"/>
                  </a:lnTo>
                  <a:lnTo>
                    <a:pt x="47" y="206"/>
                  </a:lnTo>
                  <a:lnTo>
                    <a:pt x="47" y="205"/>
                  </a:lnTo>
                  <a:lnTo>
                    <a:pt x="47" y="203"/>
                  </a:lnTo>
                  <a:lnTo>
                    <a:pt x="48" y="203"/>
                  </a:lnTo>
                  <a:lnTo>
                    <a:pt x="48" y="202"/>
                  </a:lnTo>
                  <a:lnTo>
                    <a:pt x="47" y="201"/>
                  </a:lnTo>
                  <a:lnTo>
                    <a:pt x="48" y="201"/>
                  </a:lnTo>
                  <a:lnTo>
                    <a:pt x="48" y="200"/>
                  </a:lnTo>
                  <a:lnTo>
                    <a:pt x="47" y="200"/>
                  </a:lnTo>
                  <a:lnTo>
                    <a:pt x="47" y="201"/>
                  </a:lnTo>
                  <a:lnTo>
                    <a:pt x="47" y="202"/>
                  </a:lnTo>
                  <a:lnTo>
                    <a:pt x="47" y="203"/>
                  </a:lnTo>
                  <a:lnTo>
                    <a:pt x="47" y="205"/>
                  </a:lnTo>
                  <a:lnTo>
                    <a:pt x="46" y="205"/>
                  </a:lnTo>
                  <a:lnTo>
                    <a:pt x="46" y="203"/>
                  </a:lnTo>
                  <a:lnTo>
                    <a:pt x="46" y="202"/>
                  </a:lnTo>
                  <a:lnTo>
                    <a:pt x="46" y="203"/>
                  </a:lnTo>
                  <a:lnTo>
                    <a:pt x="46" y="205"/>
                  </a:lnTo>
                  <a:lnTo>
                    <a:pt x="46" y="206"/>
                  </a:lnTo>
                  <a:lnTo>
                    <a:pt x="45" y="206"/>
                  </a:lnTo>
                  <a:lnTo>
                    <a:pt x="43" y="205"/>
                  </a:lnTo>
                  <a:lnTo>
                    <a:pt x="45" y="202"/>
                  </a:lnTo>
                  <a:lnTo>
                    <a:pt x="43" y="203"/>
                  </a:lnTo>
                  <a:lnTo>
                    <a:pt x="43" y="202"/>
                  </a:lnTo>
                  <a:lnTo>
                    <a:pt x="43" y="201"/>
                  </a:lnTo>
                  <a:lnTo>
                    <a:pt x="45" y="201"/>
                  </a:lnTo>
                  <a:lnTo>
                    <a:pt x="46" y="201"/>
                  </a:lnTo>
                  <a:lnTo>
                    <a:pt x="45" y="201"/>
                  </a:lnTo>
                  <a:lnTo>
                    <a:pt x="45" y="200"/>
                  </a:lnTo>
                  <a:lnTo>
                    <a:pt x="45" y="201"/>
                  </a:lnTo>
                  <a:lnTo>
                    <a:pt x="45" y="200"/>
                  </a:lnTo>
                  <a:lnTo>
                    <a:pt x="43" y="201"/>
                  </a:lnTo>
                  <a:lnTo>
                    <a:pt x="43" y="202"/>
                  </a:lnTo>
                  <a:lnTo>
                    <a:pt x="43" y="203"/>
                  </a:lnTo>
                  <a:lnTo>
                    <a:pt x="43" y="205"/>
                  </a:lnTo>
                  <a:lnTo>
                    <a:pt x="42" y="206"/>
                  </a:lnTo>
                  <a:lnTo>
                    <a:pt x="42" y="207"/>
                  </a:lnTo>
                  <a:lnTo>
                    <a:pt x="41" y="207"/>
                  </a:lnTo>
                  <a:lnTo>
                    <a:pt x="41" y="206"/>
                  </a:lnTo>
                  <a:lnTo>
                    <a:pt x="40" y="206"/>
                  </a:lnTo>
                  <a:lnTo>
                    <a:pt x="41" y="206"/>
                  </a:lnTo>
                  <a:lnTo>
                    <a:pt x="41" y="205"/>
                  </a:lnTo>
                  <a:lnTo>
                    <a:pt x="40" y="205"/>
                  </a:lnTo>
                  <a:lnTo>
                    <a:pt x="40" y="206"/>
                  </a:lnTo>
                  <a:lnTo>
                    <a:pt x="40" y="205"/>
                  </a:lnTo>
                  <a:lnTo>
                    <a:pt x="40" y="203"/>
                  </a:lnTo>
                  <a:lnTo>
                    <a:pt x="40" y="202"/>
                  </a:lnTo>
                  <a:lnTo>
                    <a:pt x="41" y="202"/>
                  </a:lnTo>
                  <a:lnTo>
                    <a:pt x="40" y="202"/>
                  </a:lnTo>
                  <a:lnTo>
                    <a:pt x="40" y="201"/>
                  </a:lnTo>
                  <a:lnTo>
                    <a:pt x="40" y="200"/>
                  </a:lnTo>
                  <a:lnTo>
                    <a:pt x="41" y="200"/>
                  </a:lnTo>
                  <a:lnTo>
                    <a:pt x="42" y="199"/>
                  </a:lnTo>
                  <a:lnTo>
                    <a:pt x="41" y="199"/>
                  </a:lnTo>
                  <a:lnTo>
                    <a:pt x="40" y="200"/>
                  </a:lnTo>
                  <a:lnTo>
                    <a:pt x="40" y="201"/>
                  </a:lnTo>
                  <a:lnTo>
                    <a:pt x="40" y="202"/>
                  </a:lnTo>
                  <a:lnTo>
                    <a:pt x="39" y="203"/>
                  </a:lnTo>
                  <a:lnTo>
                    <a:pt x="39" y="205"/>
                  </a:lnTo>
                  <a:lnTo>
                    <a:pt x="38" y="205"/>
                  </a:lnTo>
                  <a:lnTo>
                    <a:pt x="37" y="205"/>
                  </a:lnTo>
                  <a:lnTo>
                    <a:pt x="37" y="203"/>
                  </a:lnTo>
                  <a:lnTo>
                    <a:pt x="38" y="203"/>
                  </a:lnTo>
                  <a:lnTo>
                    <a:pt x="38" y="202"/>
                  </a:lnTo>
                  <a:lnTo>
                    <a:pt x="38" y="201"/>
                  </a:lnTo>
                  <a:lnTo>
                    <a:pt x="39" y="201"/>
                  </a:lnTo>
                  <a:lnTo>
                    <a:pt x="39" y="200"/>
                  </a:lnTo>
                  <a:lnTo>
                    <a:pt x="39" y="201"/>
                  </a:lnTo>
                  <a:lnTo>
                    <a:pt x="38" y="201"/>
                  </a:lnTo>
                  <a:lnTo>
                    <a:pt x="38" y="202"/>
                  </a:lnTo>
                  <a:lnTo>
                    <a:pt x="37" y="203"/>
                  </a:lnTo>
                  <a:lnTo>
                    <a:pt x="36" y="203"/>
                  </a:lnTo>
                  <a:lnTo>
                    <a:pt x="36" y="202"/>
                  </a:lnTo>
                  <a:lnTo>
                    <a:pt x="37" y="202"/>
                  </a:lnTo>
                  <a:lnTo>
                    <a:pt x="37" y="201"/>
                  </a:lnTo>
                  <a:lnTo>
                    <a:pt x="38" y="201"/>
                  </a:lnTo>
                  <a:lnTo>
                    <a:pt x="38" y="200"/>
                  </a:lnTo>
                  <a:lnTo>
                    <a:pt x="38" y="199"/>
                  </a:lnTo>
                  <a:lnTo>
                    <a:pt x="37" y="199"/>
                  </a:lnTo>
                  <a:lnTo>
                    <a:pt x="38" y="199"/>
                  </a:lnTo>
                  <a:lnTo>
                    <a:pt x="38" y="198"/>
                  </a:lnTo>
                  <a:lnTo>
                    <a:pt x="38" y="197"/>
                  </a:lnTo>
                  <a:lnTo>
                    <a:pt x="38" y="195"/>
                  </a:lnTo>
                  <a:lnTo>
                    <a:pt x="38" y="194"/>
                  </a:lnTo>
                  <a:lnTo>
                    <a:pt x="38" y="197"/>
                  </a:lnTo>
                  <a:lnTo>
                    <a:pt x="38" y="198"/>
                  </a:lnTo>
                  <a:lnTo>
                    <a:pt x="37" y="198"/>
                  </a:lnTo>
                  <a:lnTo>
                    <a:pt x="37" y="199"/>
                  </a:lnTo>
                  <a:lnTo>
                    <a:pt x="36" y="199"/>
                  </a:lnTo>
                  <a:lnTo>
                    <a:pt x="37" y="199"/>
                  </a:lnTo>
                  <a:lnTo>
                    <a:pt x="37" y="198"/>
                  </a:lnTo>
                  <a:lnTo>
                    <a:pt x="36" y="199"/>
                  </a:lnTo>
                  <a:lnTo>
                    <a:pt x="36" y="198"/>
                  </a:lnTo>
                  <a:lnTo>
                    <a:pt x="36" y="199"/>
                  </a:lnTo>
                  <a:lnTo>
                    <a:pt x="34" y="200"/>
                  </a:lnTo>
                  <a:lnTo>
                    <a:pt x="34" y="201"/>
                  </a:lnTo>
                  <a:lnTo>
                    <a:pt x="33" y="201"/>
                  </a:lnTo>
                  <a:lnTo>
                    <a:pt x="33" y="202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1" y="202"/>
                  </a:lnTo>
                  <a:lnTo>
                    <a:pt x="30" y="202"/>
                  </a:lnTo>
                  <a:lnTo>
                    <a:pt x="31" y="200"/>
                  </a:lnTo>
                  <a:lnTo>
                    <a:pt x="31" y="199"/>
                  </a:lnTo>
                  <a:lnTo>
                    <a:pt x="31" y="198"/>
                  </a:lnTo>
                  <a:lnTo>
                    <a:pt x="31" y="197"/>
                  </a:lnTo>
                  <a:lnTo>
                    <a:pt x="31" y="195"/>
                  </a:lnTo>
                  <a:lnTo>
                    <a:pt x="31" y="194"/>
                  </a:lnTo>
                  <a:lnTo>
                    <a:pt x="32" y="194"/>
                  </a:lnTo>
                  <a:lnTo>
                    <a:pt x="32" y="193"/>
                  </a:lnTo>
                  <a:lnTo>
                    <a:pt x="32" y="192"/>
                  </a:lnTo>
                  <a:lnTo>
                    <a:pt x="33" y="192"/>
                  </a:lnTo>
                  <a:lnTo>
                    <a:pt x="33" y="191"/>
                  </a:lnTo>
                  <a:lnTo>
                    <a:pt x="33" y="190"/>
                  </a:lnTo>
                  <a:lnTo>
                    <a:pt x="33" y="189"/>
                  </a:lnTo>
                  <a:lnTo>
                    <a:pt x="34" y="188"/>
                  </a:lnTo>
                  <a:lnTo>
                    <a:pt x="34" y="186"/>
                  </a:lnTo>
                  <a:lnTo>
                    <a:pt x="34" y="185"/>
                  </a:lnTo>
                  <a:lnTo>
                    <a:pt x="34" y="184"/>
                  </a:lnTo>
                  <a:lnTo>
                    <a:pt x="36" y="184"/>
                  </a:lnTo>
                  <a:lnTo>
                    <a:pt x="34" y="184"/>
                  </a:lnTo>
                  <a:lnTo>
                    <a:pt x="34" y="183"/>
                  </a:lnTo>
                  <a:lnTo>
                    <a:pt x="36" y="183"/>
                  </a:lnTo>
                  <a:lnTo>
                    <a:pt x="36" y="182"/>
                  </a:lnTo>
                  <a:lnTo>
                    <a:pt x="37" y="183"/>
                  </a:lnTo>
                  <a:lnTo>
                    <a:pt x="36" y="182"/>
                  </a:lnTo>
                  <a:lnTo>
                    <a:pt x="36" y="180"/>
                  </a:lnTo>
                  <a:lnTo>
                    <a:pt x="36" y="178"/>
                  </a:lnTo>
                  <a:lnTo>
                    <a:pt x="37" y="178"/>
                  </a:lnTo>
                  <a:lnTo>
                    <a:pt x="36" y="177"/>
                  </a:lnTo>
                  <a:lnTo>
                    <a:pt x="37" y="177"/>
                  </a:lnTo>
                  <a:lnTo>
                    <a:pt x="36" y="177"/>
                  </a:lnTo>
                  <a:lnTo>
                    <a:pt x="36" y="176"/>
                  </a:lnTo>
                  <a:lnTo>
                    <a:pt x="36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3"/>
                  </a:lnTo>
                  <a:lnTo>
                    <a:pt x="34" y="172"/>
                  </a:lnTo>
                  <a:lnTo>
                    <a:pt x="34" y="170"/>
                  </a:lnTo>
                  <a:lnTo>
                    <a:pt x="34" y="169"/>
                  </a:lnTo>
                  <a:lnTo>
                    <a:pt x="34" y="168"/>
                  </a:lnTo>
                  <a:lnTo>
                    <a:pt x="33" y="168"/>
                  </a:lnTo>
                  <a:lnTo>
                    <a:pt x="33" y="167"/>
                  </a:lnTo>
                  <a:lnTo>
                    <a:pt x="32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2" y="166"/>
                  </a:lnTo>
                  <a:lnTo>
                    <a:pt x="32" y="165"/>
                  </a:lnTo>
                  <a:lnTo>
                    <a:pt x="31" y="164"/>
                  </a:lnTo>
                  <a:lnTo>
                    <a:pt x="31" y="163"/>
                  </a:lnTo>
                  <a:lnTo>
                    <a:pt x="31" y="161"/>
                  </a:lnTo>
                  <a:lnTo>
                    <a:pt x="30" y="160"/>
                  </a:lnTo>
                  <a:lnTo>
                    <a:pt x="31" y="160"/>
                  </a:lnTo>
                  <a:lnTo>
                    <a:pt x="31" y="159"/>
                  </a:lnTo>
                  <a:lnTo>
                    <a:pt x="31" y="160"/>
                  </a:lnTo>
                  <a:lnTo>
                    <a:pt x="30" y="159"/>
                  </a:lnTo>
                  <a:lnTo>
                    <a:pt x="30" y="158"/>
                  </a:lnTo>
                  <a:lnTo>
                    <a:pt x="29" y="158"/>
                  </a:lnTo>
                  <a:lnTo>
                    <a:pt x="29" y="159"/>
                  </a:lnTo>
                  <a:lnTo>
                    <a:pt x="29" y="158"/>
                  </a:lnTo>
                  <a:lnTo>
                    <a:pt x="28" y="158"/>
                  </a:lnTo>
                  <a:lnTo>
                    <a:pt x="28" y="157"/>
                  </a:lnTo>
                  <a:lnTo>
                    <a:pt x="28" y="156"/>
                  </a:lnTo>
                  <a:lnTo>
                    <a:pt x="29" y="155"/>
                  </a:lnTo>
                  <a:lnTo>
                    <a:pt x="28" y="155"/>
                  </a:lnTo>
                  <a:lnTo>
                    <a:pt x="28" y="153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9" y="150"/>
                  </a:lnTo>
                  <a:lnTo>
                    <a:pt x="28" y="150"/>
                  </a:lnTo>
                  <a:lnTo>
                    <a:pt x="28" y="151"/>
                  </a:lnTo>
                  <a:lnTo>
                    <a:pt x="28" y="152"/>
                  </a:lnTo>
                  <a:lnTo>
                    <a:pt x="28" y="153"/>
                  </a:lnTo>
                  <a:lnTo>
                    <a:pt x="26" y="153"/>
                  </a:lnTo>
                  <a:lnTo>
                    <a:pt x="26" y="152"/>
                  </a:lnTo>
                  <a:lnTo>
                    <a:pt x="26" y="153"/>
                  </a:lnTo>
                  <a:lnTo>
                    <a:pt x="26" y="155"/>
                  </a:lnTo>
                  <a:lnTo>
                    <a:pt x="26" y="156"/>
                  </a:lnTo>
                  <a:lnTo>
                    <a:pt x="28" y="156"/>
                  </a:lnTo>
                  <a:lnTo>
                    <a:pt x="28" y="157"/>
                  </a:lnTo>
                  <a:lnTo>
                    <a:pt x="26" y="157"/>
                  </a:lnTo>
                  <a:lnTo>
                    <a:pt x="26" y="158"/>
                  </a:lnTo>
                  <a:lnTo>
                    <a:pt x="25" y="157"/>
                  </a:lnTo>
                  <a:lnTo>
                    <a:pt x="24" y="157"/>
                  </a:lnTo>
                  <a:lnTo>
                    <a:pt x="23" y="156"/>
                  </a:lnTo>
                  <a:lnTo>
                    <a:pt x="22" y="156"/>
                  </a:lnTo>
                  <a:lnTo>
                    <a:pt x="22" y="155"/>
                  </a:lnTo>
                  <a:lnTo>
                    <a:pt x="22" y="153"/>
                  </a:lnTo>
                  <a:lnTo>
                    <a:pt x="21" y="153"/>
                  </a:lnTo>
                  <a:lnTo>
                    <a:pt x="21" y="152"/>
                  </a:lnTo>
                  <a:lnTo>
                    <a:pt x="20" y="151"/>
                  </a:lnTo>
                  <a:lnTo>
                    <a:pt x="20" y="150"/>
                  </a:lnTo>
                  <a:lnTo>
                    <a:pt x="20" y="149"/>
                  </a:lnTo>
                  <a:lnTo>
                    <a:pt x="21" y="149"/>
                  </a:lnTo>
                  <a:lnTo>
                    <a:pt x="22" y="149"/>
                  </a:lnTo>
                  <a:lnTo>
                    <a:pt x="22" y="150"/>
                  </a:lnTo>
                  <a:lnTo>
                    <a:pt x="22" y="151"/>
                  </a:lnTo>
                  <a:lnTo>
                    <a:pt x="23" y="151"/>
                  </a:lnTo>
                  <a:lnTo>
                    <a:pt x="23" y="152"/>
                  </a:lnTo>
                  <a:lnTo>
                    <a:pt x="24" y="152"/>
                  </a:lnTo>
                  <a:lnTo>
                    <a:pt x="25" y="152"/>
                  </a:lnTo>
                  <a:lnTo>
                    <a:pt x="25" y="151"/>
                  </a:lnTo>
                  <a:lnTo>
                    <a:pt x="26" y="151"/>
                  </a:lnTo>
                  <a:lnTo>
                    <a:pt x="26" y="150"/>
                  </a:lnTo>
                  <a:lnTo>
                    <a:pt x="28" y="150"/>
                  </a:lnTo>
                  <a:lnTo>
                    <a:pt x="28" y="149"/>
                  </a:lnTo>
                  <a:lnTo>
                    <a:pt x="26" y="149"/>
                  </a:lnTo>
                  <a:lnTo>
                    <a:pt x="26" y="148"/>
                  </a:lnTo>
                  <a:lnTo>
                    <a:pt x="25" y="148"/>
                  </a:lnTo>
                  <a:lnTo>
                    <a:pt x="24" y="147"/>
                  </a:lnTo>
                  <a:lnTo>
                    <a:pt x="23" y="145"/>
                  </a:lnTo>
                  <a:lnTo>
                    <a:pt x="24" y="145"/>
                  </a:lnTo>
                  <a:lnTo>
                    <a:pt x="24" y="144"/>
                  </a:lnTo>
                  <a:lnTo>
                    <a:pt x="24" y="145"/>
                  </a:lnTo>
                  <a:lnTo>
                    <a:pt x="23" y="145"/>
                  </a:lnTo>
                  <a:lnTo>
                    <a:pt x="23" y="144"/>
                  </a:lnTo>
                  <a:lnTo>
                    <a:pt x="23" y="143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2" y="143"/>
                  </a:lnTo>
                  <a:lnTo>
                    <a:pt x="22" y="142"/>
                  </a:lnTo>
                  <a:lnTo>
                    <a:pt x="23" y="142"/>
                  </a:lnTo>
                  <a:lnTo>
                    <a:pt x="23" y="141"/>
                  </a:lnTo>
                  <a:lnTo>
                    <a:pt x="22" y="141"/>
                  </a:lnTo>
                  <a:lnTo>
                    <a:pt x="21" y="142"/>
                  </a:lnTo>
                  <a:lnTo>
                    <a:pt x="21" y="141"/>
                  </a:lnTo>
                  <a:lnTo>
                    <a:pt x="20" y="141"/>
                  </a:lnTo>
                  <a:lnTo>
                    <a:pt x="21" y="141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1" y="140"/>
                  </a:lnTo>
                  <a:lnTo>
                    <a:pt x="20" y="140"/>
                  </a:lnTo>
                  <a:lnTo>
                    <a:pt x="20" y="141"/>
                  </a:lnTo>
                  <a:lnTo>
                    <a:pt x="20" y="140"/>
                  </a:lnTo>
                  <a:lnTo>
                    <a:pt x="20" y="141"/>
                  </a:lnTo>
                  <a:lnTo>
                    <a:pt x="19" y="141"/>
                  </a:lnTo>
                  <a:lnTo>
                    <a:pt x="19" y="140"/>
                  </a:lnTo>
                  <a:lnTo>
                    <a:pt x="19" y="139"/>
                  </a:lnTo>
                  <a:lnTo>
                    <a:pt x="17" y="139"/>
                  </a:lnTo>
                  <a:lnTo>
                    <a:pt x="17" y="140"/>
                  </a:lnTo>
                  <a:lnTo>
                    <a:pt x="17" y="139"/>
                  </a:lnTo>
                  <a:lnTo>
                    <a:pt x="16" y="139"/>
                  </a:lnTo>
                  <a:lnTo>
                    <a:pt x="15" y="139"/>
                  </a:lnTo>
                  <a:lnTo>
                    <a:pt x="14" y="139"/>
                  </a:lnTo>
                  <a:lnTo>
                    <a:pt x="15" y="140"/>
                  </a:lnTo>
                  <a:lnTo>
                    <a:pt x="15" y="141"/>
                  </a:lnTo>
                  <a:lnTo>
                    <a:pt x="16" y="142"/>
                  </a:lnTo>
                  <a:lnTo>
                    <a:pt x="16" y="143"/>
                  </a:lnTo>
                  <a:lnTo>
                    <a:pt x="15" y="142"/>
                  </a:lnTo>
                  <a:lnTo>
                    <a:pt x="15" y="141"/>
                  </a:lnTo>
                  <a:lnTo>
                    <a:pt x="15" y="140"/>
                  </a:lnTo>
                  <a:lnTo>
                    <a:pt x="14" y="140"/>
                  </a:lnTo>
                  <a:lnTo>
                    <a:pt x="14" y="141"/>
                  </a:lnTo>
                  <a:lnTo>
                    <a:pt x="14" y="142"/>
                  </a:lnTo>
                  <a:lnTo>
                    <a:pt x="15" y="142"/>
                  </a:lnTo>
                  <a:lnTo>
                    <a:pt x="15" y="143"/>
                  </a:lnTo>
                  <a:lnTo>
                    <a:pt x="15" y="142"/>
                  </a:lnTo>
                  <a:lnTo>
                    <a:pt x="14" y="142"/>
                  </a:lnTo>
                  <a:lnTo>
                    <a:pt x="13" y="141"/>
                  </a:lnTo>
                  <a:lnTo>
                    <a:pt x="13" y="140"/>
                  </a:lnTo>
                  <a:lnTo>
                    <a:pt x="13" y="139"/>
                  </a:lnTo>
                  <a:lnTo>
                    <a:pt x="12" y="139"/>
                  </a:lnTo>
                  <a:lnTo>
                    <a:pt x="12" y="138"/>
                  </a:lnTo>
                  <a:lnTo>
                    <a:pt x="13" y="138"/>
                  </a:lnTo>
                  <a:lnTo>
                    <a:pt x="14" y="138"/>
                  </a:lnTo>
                  <a:lnTo>
                    <a:pt x="14" y="136"/>
                  </a:lnTo>
                  <a:lnTo>
                    <a:pt x="13" y="138"/>
                  </a:lnTo>
                  <a:lnTo>
                    <a:pt x="12" y="138"/>
                  </a:lnTo>
                  <a:lnTo>
                    <a:pt x="12" y="136"/>
                  </a:lnTo>
                  <a:lnTo>
                    <a:pt x="13" y="136"/>
                  </a:lnTo>
                  <a:lnTo>
                    <a:pt x="13" y="135"/>
                  </a:lnTo>
                  <a:lnTo>
                    <a:pt x="13" y="134"/>
                  </a:lnTo>
                  <a:lnTo>
                    <a:pt x="14" y="134"/>
                  </a:lnTo>
                  <a:lnTo>
                    <a:pt x="14" y="133"/>
                  </a:lnTo>
                  <a:lnTo>
                    <a:pt x="14" y="134"/>
                  </a:lnTo>
                  <a:lnTo>
                    <a:pt x="13" y="134"/>
                  </a:lnTo>
                  <a:lnTo>
                    <a:pt x="13" y="133"/>
                  </a:lnTo>
                  <a:lnTo>
                    <a:pt x="13" y="132"/>
                  </a:lnTo>
                  <a:lnTo>
                    <a:pt x="14" y="132"/>
                  </a:lnTo>
                  <a:lnTo>
                    <a:pt x="14" y="131"/>
                  </a:lnTo>
                  <a:lnTo>
                    <a:pt x="13" y="132"/>
                  </a:lnTo>
                  <a:lnTo>
                    <a:pt x="13" y="133"/>
                  </a:lnTo>
                  <a:lnTo>
                    <a:pt x="13" y="134"/>
                  </a:lnTo>
                  <a:lnTo>
                    <a:pt x="13" y="135"/>
                  </a:lnTo>
                  <a:lnTo>
                    <a:pt x="12" y="136"/>
                  </a:lnTo>
                  <a:lnTo>
                    <a:pt x="11" y="138"/>
                  </a:lnTo>
                  <a:lnTo>
                    <a:pt x="9" y="136"/>
                  </a:lnTo>
                  <a:lnTo>
                    <a:pt x="9" y="135"/>
                  </a:lnTo>
                  <a:lnTo>
                    <a:pt x="11" y="135"/>
                  </a:lnTo>
                  <a:lnTo>
                    <a:pt x="12" y="135"/>
                  </a:lnTo>
                  <a:lnTo>
                    <a:pt x="12" y="134"/>
                  </a:lnTo>
                  <a:lnTo>
                    <a:pt x="11" y="134"/>
                  </a:lnTo>
                  <a:lnTo>
                    <a:pt x="9" y="134"/>
                  </a:lnTo>
                  <a:lnTo>
                    <a:pt x="9" y="132"/>
                  </a:lnTo>
                  <a:lnTo>
                    <a:pt x="9" y="133"/>
                  </a:lnTo>
                  <a:lnTo>
                    <a:pt x="8" y="132"/>
                  </a:lnTo>
                  <a:lnTo>
                    <a:pt x="9" y="132"/>
                  </a:lnTo>
                  <a:lnTo>
                    <a:pt x="8" y="132"/>
                  </a:lnTo>
                  <a:lnTo>
                    <a:pt x="8" y="131"/>
                  </a:lnTo>
                  <a:lnTo>
                    <a:pt x="8" y="130"/>
                  </a:lnTo>
                  <a:lnTo>
                    <a:pt x="7" y="130"/>
                  </a:lnTo>
                  <a:lnTo>
                    <a:pt x="7" y="128"/>
                  </a:lnTo>
                  <a:lnTo>
                    <a:pt x="7" y="130"/>
                  </a:lnTo>
                  <a:lnTo>
                    <a:pt x="8" y="131"/>
                  </a:lnTo>
                  <a:lnTo>
                    <a:pt x="8" y="132"/>
                  </a:lnTo>
                  <a:lnTo>
                    <a:pt x="8" y="133"/>
                  </a:lnTo>
                  <a:lnTo>
                    <a:pt x="8" y="134"/>
                  </a:lnTo>
                  <a:lnTo>
                    <a:pt x="8" y="135"/>
                  </a:lnTo>
                  <a:lnTo>
                    <a:pt x="7" y="133"/>
                  </a:lnTo>
                  <a:lnTo>
                    <a:pt x="6" y="132"/>
                  </a:lnTo>
                  <a:lnTo>
                    <a:pt x="5" y="131"/>
                  </a:lnTo>
                  <a:lnTo>
                    <a:pt x="5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3" y="128"/>
                  </a:lnTo>
                  <a:lnTo>
                    <a:pt x="3" y="127"/>
                  </a:lnTo>
                  <a:lnTo>
                    <a:pt x="1" y="125"/>
                  </a:lnTo>
                  <a:lnTo>
                    <a:pt x="1" y="123"/>
                  </a:lnTo>
                  <a:lnTo>
                    <a:pt x="0" y="123"/>
                  </a:lnTo>
                  <a:lnTo>
                    <a:pt x="0" y="122"/>
                  </a:lnTo>
                  <a:lnTo>
                    <a:pt x="0" y="121"/>
                  </a:lnTo>
                  <a:lnTo>
                    <a:pt x="0" y="119"/>
                  </a:lnTo>
                  <a:lnTo>
                    <a:pt x="0" y="118"/>
                  </a:lnTo>
                  <a:lnTo>
                    <a:pt x="0" y="117"/>
                  </a:lnTo>
                  <a:lnTo>
                    <a:pt x="1" y="117"/>
                  </a:lnTo>
                  <a:lnTo>
                    <a:pt x="3" y="116"/>
                  </a:lnTo>
                  <a:lnTo>
                    <a:pt x="3" y="117"/>
                  </a:lnTo>
                  <a:lnTo>
                    <a:pt x="3" y="118"/>
                  </a:lnTo>
                  <a:lnTo>
                    <a:pt x="4" y="118"/>
                  </a:lnTo>
                  <a:lnTo>
                    <a:pt x="5" y="118"/>
                  </a:lnTo>
                  <a:lnTo>
                    <a:pt x="6" y="118"/>
                  </a:lnTo>
                  <a:lnTo>
                    <a:pt x="6" y="119"/>
                  </a:lnTo>
                  <a:lnTo>
                    <a:pt x="6" y="121"/>
                  </a:lnTo>
                  <a:lnTo>
                    <a:pt x="6" y="119"/>
                  </a:lnTo>
                  <a:lnTo>
                    <a:pt x="7" y="119"/>
                  </a:lnTo>
                  <a:lnTo>
                    <a:pt x="7" y="118"/>
                  </a:lnTo>
                  <a:lnTo>
                    <a:pt x="6" y="117"/>
                  </a:lnTo>
                  <a:lnTo>
                    <a:pt x="6" y="116"/>
                  </a:lnTo>
                  <a:lnTo>
                    <a:pt x="6" y="113"/>
                  </a:lnTo>
                  <a:lnTo>
                    <a:pt x="6" y="109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7" y="107"/>
                  </a:lnTo>
                  <a:lnTo>
                    <a:pt x="7" y="106"/>
                  </a:lnTo>
                  <a:lnTo>
                    <a:pt x="8" y="106"/>
                  </a:lnTo>
                  <a:lnTo>
                    <a:pt x="9" y="106"/>
                  </a:lnTo>
                  <a:lnTo>
                    <a:pt x="9" y="107"/>
                  </a:lnTo>
                  <a:lnTo>
                    <a:pt x="11" y="108"/>
                  </a:lnTo>
                  <a:lnTo>
                    <a:pt x="12" y="108"/>
                  </a:lnTo>
                  <a:lnTo>
                    <a:pt x="12" y="107"/>
                  </a:lnTo>
                  <a:lnTo>
                    <a:pt x="12" y="106"/>
                  </a:lnTo>
                  <a:lnTo>
                    <a:pt x="13" y="106"/>
                  </a:lnTo>
                  <a:lnTo>
                    <a:pt x="13" y="105"/>
                  </a:lnTo>
                  <a:lnTo>
                    <a:pt x="14" y="105"/>
                  </a:lnTo>
                  <a:lnTo>
                    <a:pt x="15" y="103"/>
                  </a:lnTo>
                  <a:lnTo>
                    <a:pt x="15" y="101"/>
                  </a:lnTo>
                  <a:lnTo>
                    <a:pt x="14" y="100"/>
                  </a:lnTo>
                  <a:lnTo>
                    <a:pt x="14" y="99"/>
                  </a:lnTo>
                  <a:lnTo>
                    <a:pt x="14" y="98"/>
                  </a:lnTo>
                  <a:lnTo>
                    <a:pt x="14" y="97"/>
                  </a:lnTo>
                  <a:lnTo>
                    <a:pt x="14" y="96"/>
                  </a:lnTo>
                  <a:lnTo>
                    <a:pt x="14" y="94"/>
                  </a:lnTo>
                  <a:lnTo>
                    <a:pt x="14" y="96"/>
                  </a:lnTo>
                  <a:lnTo>
                    <a:pt x="14" y="94"/>
                  </a:lnTo>
                  <a:lnTo>
                    <a:pt x="15" y="94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4" y="92"/>
                  </a:lnTo>
                  <a:lnTo>
                    <a:pt x="14" y="91"/>
                  </a:lnTo>
                  <a:lnTo>
                    <a:pt x="15" y="91"/>
                  </a:lnTo>
                  <a:lnTo>
                    <a:pt x="16" y="91"/>
                  </a:lnTo>
                  <a:lnTo>
                    <a:pt x="16" y="92"/>
                  </a:lnTo>
                  <a:lnTo>
                    <a:pt x="17" y="91"/>
                  </a:lnTo>
                  <a:lnTo>
                    <a:pt x="19" y="90"/>
                  </a:lnTo>
                  <a:lnTo>
                    <a:pt x="17" y="89"/>
                  </a:lnTo>
                  <a:lnTo>
                    <a:pt x="19" y="88"/>
                  </a:lnTo>
                  <a:lnTo>
                    <a:pt x="19" y="86"/>
                  </a:lnTo>
                  <a:lnTo>
                    <a:pt x="19" y="85"/>
                  </a:lnTo>
                  <a:lnTo>
                    <a:pt x="19" y="84"/>
                  </a:lnTo>
                  <a:lnTo>
                    <a:pt x="19" y="81"/>
                  </a:lnTo>
                  <a:lnTo>
                    <a:pt x="19" y="80"/>
                  </a:lnTo>
                  <a:lnTo>
                    <a:pt x="17" y="80"/>
                  </a:lnTo>
                  <a:lnTo>
                    <a:pt x="17" y="77"/>
                  </a:lnTo>
                  <a:lnTo>
                    <a:pt x="17" y="76"/>
                  </a:lnTo>
                  <a:lnTo>
                    <a:pt x="17" y="75"/>
                  </a:lnTo>
                  <a:lnTo>
                    <a:pt x="17" y="74"/>
                  </a:lnTo>
                  <a:lnTo>
                    <a:pt x="19" y="75"/>
                  </a:lnTo>
                  <a:lnTo>
                    <a:pt x="19" y="76"/>
                  </a:lnTo>
                  <a:lnTo>
                    <a:pt x="20" y="76"/>
                  </a:lnTo>
                  <a:lnTo>
                    <a:pt x="21" y="76"/>
                  </a:lnTo>
                  <a:lnTo>
                    <a:pt x="21" y="75"/>
                  </a:lnTo>
                  <a:lnTo>
                    <a:pt x="22" y="75"/>
                  </a:lnTo>
                  <a:lnTo>
                    <a:pt x="23" y="75"/>
                  </a:lnTo>
                  <a:lnTo>
                    <a:pt x="24" y="76"/>
                  </a:lnTo>
                  <a:lnTo>
                    <a:pt x="25" y="76"/>
                  </a:lnTo>
                  <a:lnTo>
                    <a:pt x="26" y="76"/>
                  </a:lnTo>
                  <a:lnTo>
                    <a:pt x="28" y="76"/>
                  </a:lnTo>
                  <a:lnTo>
                    <a:pt x="28" y="77"/>
                  </a:lnTo>
                  <a:lnTo>
                    <a:pt x="29" y="77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29" y="76"/>
                  </a:lnTo>
                  <a:lnTo>
                    <a:pt x="30" y="76"/>
                  </a:lnTo>
                  <a:lnTo>
                    <a:pt x="30" y="75"/>
                  </a:lnTo>
                  <a:lnTo>
                    <a:pt x="30" y="74"/>
                  </a:lnTo>
                  <a:lnTo>
                    <a:pt x="31" y="74"/>
                  </a:lnTo>
                  <a:lnTo>
                    <a:pt x="31" y="73"/>
                  </a:lnTo>
                  <a:lnTo>
                    <a:pt x="31" y="71"/>
                  </a:lnTo>
                  <a:lnTo>
                    <a:pt x="32" y="71"/>
                  </a:lnTo>
                  <a:lnTo>
                    <a:pt x="32" y="69"/>
                  </a:lnTo>
                  <a:lnTo>
                    <a:pt x="32" y="68"/>
                  </a:lnTo>
                  <a:lnTo>
                    <a:pt x="33" y="68"/>
                  </a:lnTo>
                  <a:lnTo>
                    <a:pt x="33" y="67"/>
                  </a:lnTo>
                  <a:lnTo>
                    <a:pt x="33" y="66"/>
                  </a:lnTo>
                  <a:lnTo>
                    <a:pt x="34" y="66"/>
                  </a:lnTo>
                  <a:lnTo>
                    <a:pt x="34" y="65"/>
                  </a:lnTo>
                  <a:lnTo>
                    <a:pt x="34" y="64"/>
                  </a:lnTo>
                  <a:lnTo>
                    <a:pt x="36" y="64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7" y="61"/>
                  </a:lnTo>
                  <a:lnTo>
                    <a:pt x="37" y="60"/>
                  </a:lnTo>
                  <a:lnTo>
                    <a:pt x="38" y="59"/>
                  </a:lnTo>
                  <a:lnTo>
                    <a:pt x="38" y="58"/>
                  </a:lnTo>
                  <a:lnTo>
                    <a:pt x="38" y="57"/>
                  </a:lnTo>
                  <a:lnTo>
                    <a:pt x="37" y="57"/>
                  </a:lnTo>
                  <a:lnTo>
                    <a:pt x="37" y="56"/>
                  </a:lnTo>
                  <a:lnTo>
                    <a:pt x="36" y="56"/>
                  </a:lnTo>
                  <a:lnTo>
                    <a:pt x="36" y="55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38" y="51"/>
                  </a:lnTo>
                  <a:lnTo>
                    <a:pt x="39" y="51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7"/>
                  </a:lnTo>
                  <a:lnTo>
                    <a:pt x="42" y="47"/>
                  </a:lnTo>
                  <a:lnTo>
                    <a:pt x="42" y="44"/>
                  </a:lnTo>
                  <a:lnTo>
                    <a:pt x="42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5" y="42"/>
                  </a:lnTo>
                  <a:lnTo>
                    <a:pt x="45" y="41"/>
                  </a:lnTo>
                  <a:lnTo>
                    <a:pt x="43" y="41"/>
                  </a:lnTo>
                  <a:lnTo>
                    <a:pt x="43" y="40"/>
                  </a:lnTo>
                  <a:lnTo>
                    <a:pt x="43" y="39"/>
                  </a:lnTo>
                  <a:lnTo>
                    <a:pt x="42" y="39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3" y="36"/>
                  </a:lnTo>
                  <a:lnTo>
                    <a:pt x="43" y="35"/>
                  </a:lnTo>
                  <a:lnTo>
                    <a:pt x="42" y="35"/>
                  </a:lnTo>
                  <a:lnTo>
                    <a:pt x="42" y="34"/>
                  </a:lnTo>
                  <a:lnTo>
                    <a:pt x="43" y="34"/>
                  </a:lnTo>
                  <a:lnTo>
                    <a:pt x="43" y="33"/>
                  </a:lnTo>
                  <a:lnTo>
                    <a:pt x="43" y="32"/>
                  </a:lnTo>
                  <a:lnTo>
                    <a:pt x="45" y="32"/>
                  </a:lnTo>
                  <a:lnTo>
                    <a:pt x="46" y="31"/>
                  </a:lnTo>
                  <a:lnTo>
                    <a:pt x="46" y="32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1"/>
                  </a:lnTo>
                  <a:lnTo>
                    <a:pt x="49" y="30"/>
                  </a:lnTo>
                  <a:lnTo>
                    <a:pt x="49" y="29"/>
                  </a:lnTo>
                  <a:lnTo>
                    <a:pt x="50" y="29"/>
                  </a:lnTo>
                  <a:lnTo>
                    <a:pt x="51" y="29"/>
                  </a:lnTo>
                  <a:lnTo>
                    <a:pt x="51" y="27"/>
                  </a:lnTo>
                  <a:lnTo>
                    <a:pt x="53" y="27"/>
                  </a:lnTo>
                  <a:lnTo>
                    <a:pt x="54" y="26"/>
                  </a:lnTo>
                  <a:lnTo>
                    <a:pt x="55" y="25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7" y="23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5" y="21"/>
                  </a:lnTo>
                  <a:lnTo>
                    <a:pt x="66" y="19"/>
                  </a:lnTo>
                  <a:lnTo>
                    <a:pt x="66" y="21"/>
                  </a:lnTo>
                  <a:lnTo>
                    <a:pt x="67" y="21"/>
                  </a:lnTo>
                  <a:lnTo>
                    <a:pt x="67" y="19"/>
                  </a:lnTo>
                  <a:lnTo>
                    <a:pt x="68" y="19"/>
                  </a:lnTo>
                  <a:lnTo>
                    <a:pt x="68" y="21"/>
                  </a:lnTo>
                  <a:lnTo>
                    <a:pt x="70" y="21"/>
                  </a:lnTo>
                  <a:lnTo>
                    <a:pt x="70" y="22"/>
                  </a:lnTo>
                  <a:lnTo>
                    <a:pt x="70" y="23"/>
                  </a:lnTo>
                  <a:lnTo>
                    <a:pt x="72" y="24"/>
                  </a:lnTo>
                  <a:lnTo>
                    <a:pt x="73" y="24"/>
                  </a:lnTo>
                  <a:lnTo>
                    <a:pt x="74" y="24"/>
                  </a:lnTo>
                  <a:lnTo>
                    <a:pt x="74" y="23"/>
                  </a:lnTo>
                  <a:lnTo>
                    <a:pt x="73" y="23"/>
                  </a:lnTo>
                  <a:lnTo>
                    <a:pt x="73" y="22"/>
                  </a:lnTo>
                  <a:lnTo>
                    <a:pt x="71" y="19"/>
                  </a:lnTo>
                  <a:lnTo>
                    <a:pt x="71" y="18"/>
                  </a:lnTo>
                  <a:lnTo>
                    <a:pt x="71" y="17"/>
                  </a:lnTo>
                  <a:lnTo>
                    <a:pt x="71" y="16"/>
                  </a:lnTo>
                  <a:lnTo>
                    <a:pt x="70" y="16"/>
                  </a:lnTo>
                  <a:lnTo>
                    <a:pt x="70" y="15"/>
                  </a:lnTo>
                  <a:lnTo>
                    <a:pt x="71" y="15"/>
                  </a:lnTo>
                  <a:lnTo>
                    <a:pt x="72" y="14"/>
                  </a:lnTo>
                  <a:lnTo>
                    <a:pt x="73" y="14"/>
                  </a:lnTo>
                  <a:lnTo>
                    <a:pt x="73" y="13"/>
                  </a:lnTo>
                  <a:lnTo>
                    <a:pt x="74" y="13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5" y="10"/>
                  </a:lnTo>
                  <a:lnTo>
                    <a:pt x="76" y="10"/>
                  </a:lnTo>
                  <a:lnTo>
                    <a:pt x="76" y="11"/>
                  </a:lnTo>
                  <a:lnTo>
                    <a:pt x="76" y="10"/>
                  </a:lnTo>
                  <a:lnTo>
                    <a:pt x="78" y="10"/>
                  </a:lnTo>
                  <a:lnTo>
                    <a:pt x="78" y="9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6" y="7"/>
                  </a:lnTo>
                  <a:lnTo>
                    <a:pt x="76" y="6"/>
                  </a:lnTo>
                  <a:lnTo>
                    <a:pt x="78" y="5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79" y="2"/>
                  </a:lnTo>
                  <a:lnTo>
                    <a:pt x="79" y="1"/>
                  </a:lnTo>
                  <a:lnTo>
                    <a:pt x="80" y="1"/>
                  </a:lnTo>
                  <a:lnTo>
                    <a:pt x="80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2" name="Freeform 5749">
              <a:extLst>
                <a:ext uri="{FF2B5EF4-FFF2-40B4-BE49-F238E27FC236}">
                  <a16:creationId xmlns:a16="http://schemas.microsoft.com/office/drawing/2014/main" id="{EC5D5EE3-D05D-CB54-67C6-48327D84E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263" y="3652838"/>
              <a:ext cx="341313" cy="258763"/>
            </a:xfrm>
            <a:custGeom>
              <a:avLst/>
              <a:gdLst>
                <a:gd name="T0" fmla="*/ 209 w 215"/>
                <a:gd name="T1" fmla="*/ 26 h 163"/>
                <a:gd name="T2" fmla="*/ 202 w 215"/>
                <a:gd name="T3" fmla="*/ 30 h 163"/>
                <a:gd name="T4" fmla="*/ 187 w 215"/>
                <a:gd name="T5" fmla="*/ 30 h 163"/>
                <a:gd name="T6" fmla="*/ 174 w 215"/>
                <a:gd name="T7" fmla="*/ 33 h 163"/>
                <a:gd name="T8" fmla="*/ 167 w 215"/>
                <a:gd name="T9" fmla="*/ 37 h 163"/>
                <a:gd name="T10" fmla="*/ 160 w 215"/>
                <a:gd name="T11" fmla="*/ 43 h 163"/>
                <a:gd name="T12" fmla="*/ 165 w 215"/>
                <a:gd name="T13" fmla="*/ 51 h 163"/>
                <a:gd name="T14" fmla="*/ 167 w 215"/>
                <a:gd name="T15" fmla="*/ 61 h 163"/>
                <a:gd name="T16" fmla="*/ 158 w 215"/>
                <a:gd name="T17" fmla="*/ 70 h 163"/>
                <a:gd name="T18" fmla="*/ 158 w 215"/>
                <a:gd name="T19" fmla="*/ 82 h 163"/>
                <a:gd name="T20" fmla="*/ 142 w 215"/>
                <a:gd name="T21" fmla="*/ 82 h 163"/>
                <a:gd name="T22" fmla="*/ 144 w 215"/>
                <a:gd name="T23" fmla="*/ 90 h 163"/>
                <a:gd name="T24" fmla="*/ 139 w 215"/>
                <a:gd name="T25" fmla="*/ 99 h 163"/>
                <a:gd name="T26" fmla="*/ 133 w 215"/>
                <a:gd name="T27" fmla="*/ 108 h 163"/>
                <a:gd name="T28" fmla="*/ 131 w 215"/>
                <a:gd name="T29" fmla="*/ 119 h 163"/>
                <a:gd name="T30" fmla="*/ 122 w 215"/>
                <a:gd name="T31" fmla="*/ 121 h 163"/>
                <a:gd name="T32" fmla="*/ 115 w 215"/>
                <a:gd name="T33" fmla="*/ 121 h 163"/>
                <a:gd name="T34" fmla="*/ 107 w 215"/>
                <a:gd name="T35" fmla="*/ 128 h 163"/>
                <a:gd name="T36" fmla="*/ 100 w 215"/>
                <a:gd name="T37" fmla="*/ 132 h 163"/>
                <a:gd name="T38" fmla="*/ 87 w 215"/>
                <a:gd name="T39" fmla="*/ 136 h 163"/>
                <a:gd name="T40" fmla="*/ 87 w 215"/>
                <a:gd name="T41" fmla="*/ 153 h 163"/>
                <a:gd name="T42" fmla="*/ 75 w 215"/>
                <a:gd name="T43" fmla="*/ 159 h 163"/>
                <a:gd name="T44" fmla="*/ 55 w 215"/>
                <a:gd name="T45" fmla="*/ 163 h 163"/>
                <a:gd name="T46" fmla="*/ 36 w 215"/>
                <a:gd name="T47" fmla="*/ 162 h 163"/>
                <a:gd name="T48" fmla="*/ 20 w 215"/>
                <a:gd name="T49" fmla="*/ 160 h 163"/>
                <a:gd name="T50" fmla="*/ 6 w 215"/>
                <a:gd name="T51" fmla="*/ 155 h 163"/>
                <a:gd name="T52" fmla="*/ 19 w 215"/>
                <a:gd name="T53" fmla="*/ 136 h 163"/>
                <a:gd name="T54" fmla="*/ 13 w 215"/>
                <a:gd name="T55" fmla="*/ 128 h 163"/>
                <a:gd name="T56" fmla="*/ 5 w 215"/>
                <a:gd name="T57" fmla="*/ 117 h 163"/>
                <a:gd name="T58" fmla="*/ 2 w 215"/>
                <a:gd name="T59" fmla="*/ 96 h 163"/>
                <a:gd name="T60" fmla="*/ 2 w 215"/>
                <a:gd name="T61" fmla="*/ 91 h 163"/>
                <a:gd name="T62" fmla="*/ 5 w 215"/>
                <a:gd name="T63" fmla="*/ 77 h 163"/>
                <a:gd name="T64" fmla="*/ 7 w 215"/>
                <a:gd name="T65" fmla="*/ 71 h 163"/>
                <a:gd name="T66" fmla="*/ 10 w 215"/>
                <a:gd name="T67" fmla="*/ 61 h 163"/>
                <a:gd name="T68" fmla="*/ 13 w 215"/>
                <a:gd name="T69" fmla="*/ 53 h 163"/>
                <a:gd name="T70" fmla="*/ 25 w 215"/>
                <a:gd name="T71" fmla="*/ 58 h 163"/>
                <a:gd name="T72" fmla="*/ 35 w 215"/>
                <a:gd name="T73" fmla="*/ 58 h 163"/>
                <a:gd name="T74" fmla="*/ 40 w 215"/>
                <a:gd name="T75" fmla="*/ 50 h 163"/>
                <a:gd name="T76" fmla="*/ 53 w 215"/>
                <a:gd name="T77" fmla="*/ 46 h 163"/>
                <a:gd name="T78" fmla="*/ 61 w 215"/>
                <a:gd name="T79" fmla="*/ 37 h 163"/>
                <a:gd name="T80" fmla="*/ 68 w 215"/>
                <a:gd name="T81" fmla="*/ 23 h 163"/>
                <a:gd name="T82" fmla="*/ 84 w 215"/>
                <a:gd name="T83" fmla="*/ 20 h 163"/>
                <a:gd name="T84" fmla="*/ 95 w 215"/>
                <a:gd name="T85" fmla="*/ 20 h 163"/>
                <a:gd name="T86" fmla="*/ 104 w 215"/>
                <a:gd name="T87" fmla="*/ 23 h 163"/>
                <a:gd name="T88" fmla="*/ 112 w 215"/>
                <a:gd name="T89" fmla="*/ 28 h 163"/>
                <a:gd name="T90" fmla="*/ 122 w 215"/>
                <a:gd name="T91" fmla="*/ 23 h 163"/>
                <a:gd name="T92" fmla="*/ 127 w 215"/>
                <a:gd name="T93" fmla="*/ 21 h 163"/>
                <a:gd name="T94" fmla="*/ 133 w 215"/>
                <a:gd name="T95" fmla="*/ 21 h 163"/>
                <a:gd name="T96" fmla="*/ 141 w 215"/>
                <a:gd name="T97" fmla="*/ 16 h 163"/>
                <a:gd name="T98" fmla="*/ 144 w 215"/>
                <a:gd name="T99" fmla="*/ 11 h 163"/>
                <a:gd name="T100" fmla="*/ 150 w 215"/>
                <a:gd name="T101" fmla="*/ 3 h 163"/>
                <a:gd name="T102" fmla="*/ 159 w 215"/>
                <a:gd name="T103" fmla="*/ 1 h 163"/>
                <a:gd name="T104" fmla="*/ 165 w 215"/>
                <a:gd name="T105" fmla="*/ 9 h 163"/>
                <a:gd name="T106" fmla="*/ 165 w 215"/>
                <a:gd name="T107" fmla="*/ 20 h 163"/>
                <a:gd name="T108" fmla="*/ 167 w 215"/>
                <a:gd name="T109" fmla="*/ 33 h 163"/>
                <a:gd name="T110" fmla="*/ 183 w 215"/>
                <a:gd name="T111" fmla="*/ 25 h 163"/>
                <a:gd name="T112" fmla="*/ 192 w 215"/>
                <a:gd name="T113" fmla="*/ 18 h 163"/>
                <a:gd name="T114" fmla="*/ 196 w 215"/>
                <a:gd name="T115" fmla="*/ 23 h 163"/>
                <a:gd name="T116" fmla="*/ 207 w 215"/>
                <a:gd name="T117" fmla="*/ 1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5" h="163">
                  <a:moveTo>
                    <a:pt x="215" y="23"/>
                  </a:moveTo>
                  <a:lnTo>
                    <a:pt x="213" y="24"/>
                  </a:lnTo>
                  <a:lnTo>
                    <a:pt x="213" y="21"/>
                  </a:lnTo>
                  <a:lnTo>
                    <a:pt x="212" y="21"/>
                  </a:lnTo>
                  <a:lnTo>
                    <a:pt x="212" y="23"/>
                  </a:lnTo>
                  <a:lnTo>
                    <a:pt x="211" y="23"/>
                  </a:lnTo>
                  <a:lnTo>
                    <a:pt x="210" y="23"/>
                  </a:lnTo>
                  <a:lnTo>
                    <a:pt x="209" y="23"/>
                  </a:lnTo>
                  <a:lnTo>
                    <a:pt x="209" y="24"/>
                  </a:lnTo>
                  <a:lnTo>
                    <a:pt x="208" y="24"/>
                  </a:lnTo>
                  <a:lnTo>
                    <a:pt x="208" y="25"/>
                  </a:lnTo>
                  <a:lnTo>
                    <a:pt x="209" y="26"/>
                  </a:lnTo>
                  <a:lnTo>
                    <a:pt x="210" y="27"/>
                  </a:lnTo>
                  <a:lnTo>
                    <a:pt x="210" y="28"/>
                  </a:lnTo>
                  <a:lnTo>
                    <a:pt x="209" y="28"/>
                  </a:lnTo>
                  <a:lnTo>
                    <a:pt x="209" y="27"/>
                  </a:lnTo>
                  <a:lnTo>
                    <a:pt x="208" y="27"/>
                  </a:lnTo>
                  <a:lnTo>
                    <a:pt x="208" y="28"/>
                  </a:lnTo>
                  <a:lnTo>
                    <a:pt x="205" y="28"/>
                  </a:lnTo>
                  <a:lnTo>
                    <a:pt x="205" y="29"/>
                  </a:lnTo>
                  <a:lnTo>
                    <a:pt x="204" y="29"/>
                  </a:lnTo>
                  <a:lnTo>
                    <a:pt x="203" y="29"/>
                  </a:lnTo>
                  <a:lnTo>
                    <a:pt x="203" y="30"/>
                  </a:lnTo>
                  <a:lnTo>
                    <a:pt x="202" y="30"/>
                  </a:lnTo>
                  <a:lnTo>
                    <a:pt x="201" y="30"/>
                  </a:lnTo>
                  <a:lnTo>
                    <a:pt x="200" y="29"/>
                  </a:lnTo>
                  <a:lnTo>
                    <a:pt x="199" y="29"/>
                  </a:lnTo>
                  <a:lnTo>
                    <a:pt x="198" y="29"/>
                  </a:lnTo>
                  <a:lnTo>
                    <a:pt x="196" y="29"/>
                  </a:lnTo>
                  <a:lnTo>
                    <a:pt x="194" y="29"/>
                  </a:lnTo>
                  <a:lnTo>
                    <a:pt x="193" y="29"/>
                  </a:lnTo>
                  <a:lnTo>
                    <a:pt x="192" y="29"/>
                  </a:lnTo>
                  <a:lnTo>
                    <a:pt x="191" y="29"/>
                  </a:lnTo>
                  <a:lnTo>
                    <a:pt x="190" y="29"/>
                  </a:lnTo>
                  <a:lnTo>
                    <a:pt x="187" y="29"/>
                  </a:lnTo>
                  <a:lnTo>
                    <a:pt x="187" y="30"/>
                  </a:lnTo>
                  <a:lnTo>
                    <a:pt x="186" y="30"/>
                  </a:lnTo>
                  <a:lnTo>
                    <a:pt x="185" y="30"/>
                  </a:lnTo>
                  <a:lnTo>
                    <a:pt x="184" y="30"/>
                  </a:lnTo>
                  <a:lnTo>
                    <a:pt x="183" y="30"/>
                  </a:lnTo>
                  <a:lnTo>
                    <a:pt x="182" y="30"/>
                  </a:lnTo>
                  <a:lnTo>
                    <a:pt x="181" y="30"/>
                  </a:lnTo>
                  <a:lnTo>
                    <a:pt x="179" y="30"/>
                  </a:lnTo>
                  <a:lnTo>
                    <a:pt x="178" y="32"/>
                  </a:lnTo>
                  <a:lnTo>
                    <a:pt x="177" y="32"/>
                  </a:lnTo>
                  <a:lnTo>
                    <a:pt x="176" y="32"/>
                  </a:lnTo>
                  <a:lnTo>
                    <a:pt x="175" y="33"/>
                  </a:lnTo>
                  <a:lnTo>
                    <a:pt x="174" y="33"/>
                  </a:lnTo>
                  <a:lnTo>
                    <a:pt x="175" y="34"/>
                  </a:lnTo>
                  <a:lnTo>
                    <a:pt x="174" y="34"/>
                  </a:lnTo>
                  <a:lnTo>
                    <a:pt x="173" y="34"/>
                  </a:lnTo>
                  <a:lnTo>
                    <a:pt x="173" y="35"/>
                  </a:lnTo>
                  <a:lnTo>
                    <a:pt x="171" y="35"/>
                  </a:lnTo>
                  <a:lnTo>
                    <a:pt x="171" y="36"/>
                  </a:lnTo>
                  <a:lnTo>
                    <a:pt x="170" y="36"/>
                  </a:lnTo>
                  <a:lnTo>
                    <a:pt x="169" y="37"/>
                  </a:lnTo>
                  <a:lnTo>
                    <a:pt x="168" y="37"/>
                  </a:lnTo>
                  <a:lnTo>
                    <a:pt x="169" y="38"/>
                  </a:lnTo>
                  <a:lnTo>
                    <a:pt x="168" y="38"/>
                  </a:lnTo>
                  <a:lnTo>
                    <a:pt x="167" y="37"/>
                  </a:lnTo>
                  <a:lnTo>
                    <a:pt x="166" y="37"/>
                  </a:lnTo>
                  <a:lnTo>
                    <a:pt x="166" y="38"/>
                  </a:lnTo>
                  <a:lnTo>
                    <a:pt x="165" y="38"/>
                  </a:lnTo>
                  <a:lnTo>
                    <a:pt x="165" y="40"/>
                  </a:lnTo>
                  <a:lnTo>
                    <a:pt x="166" y="40"/>
                  </a:lnTo>
                  <a:lnTo>
                    <a:pt x="165" y="40"/>
                  </a:lnTo>
                  <a:lnTo>
                    <a:pt x="165" y="41"/>
                  </a:lnTo>
                  <a:lnTo>
                    <a:pt x="164" y="42"/>
                  </a:lnTo>
                  <a:lnTo>
                    <a:pt x="162" y="42"/>
                  </a:lnTo>
                  <a:lnTo>
                    <a:pt x="161" y="42"/>
                  </a:lnTo>
                  <a:lnTo>
                    <a:pt x="161" y="43"/>
                  </a:lnTo>
                  <a:lnTo>
                    <a:pt x="160" y="43"/>
                  </a:lnTo>
                  <a:lnTo>
                    <a:pt x="160" y="44"/>
                  </a:lnTo>
                  <a:lnTo>
                    <a:pt x="160" y="45"/>
                  </a:lnTo>
                  <a:lnTo>
                    <a:pt x="159" y="45"/>
                  </a:lnTo>
                  <a:lnTo>
                    <a:pt x="160" y="45"/>
                  </a:lnTo>
                  <a:lnTo>
                    <a:pt x="160" y="46"/>
                  </a:lnTo>
                  <a:lnTo>
                    <a:pt x="161" y="46"/>
                  </a:lnTo>
                  <a:lnTo>
                    <a:pt x="162" y="46"/>
                  </a:lnTo>
                  <a:lnTo>
                    <a:pt x="162" y="48"/>
                  </a:lnTo>
                  <a:lnTo>
                    <a:pt x="164" y="49"/>
                  </a:lnTo>
                  <a:lnTo>
                    <a:pt x="164" y="50"/>
                  </a:lnTo>
                  <a:lnTo>
                    <a:pt x="164" y="51"/>
                  </a:lnTo>
                  <a:lnTo>
                    <a:pt x="165" y="51"/>
                  </a:lnTo>
                  <a:lnTo>
                    <a:pt x="165" y="52"/>
                  </a:lnTo>
                  <a:lnTo>
                    <a:pt x="165" y="53"/>
                  </a:lnTo>
                  <a:lnTo>
                    <a:pt x="166" y="53"/>
                  </a:lnTo>
                  <a:lnTo>
                    <a:pt x="166" y="54"/>
                  </a:lnTo>
                  <a:lnTo>
                    <a:pt x="166" y="55"/>
                  </a:lnTo>
                  <a:lnTo>
                    <a:pt x="166" y="57"/>
                  </a:lnTo>
                  <a:lnTo>
                    <a:pt x="166" y="58"/>
                  </a:lnTo>
                  <a:lnTo>
                    <a:pt x="165" y="58"/>
                  </a:lnTo>
                  <a:lnTo>
                    <a:pt x="165" y="59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7" y="61"/>
                  </a:lnTo>
                  <a:lnTo>
                    <a:pt x="166" y="61"/>
                  </a:lnTo>
                  <a:lnTo>
                    <a:pt x="165" y="62"/>
                  </a:lnTo>
                  <a:lnTo>
                    <a:pt x="165" y="63"/>
                  </a:lnTo>
                  <a:lnTo>
                    <a:pt x="165" y="65"/>
                  </a:lnTo>
                  <a:lnTo>
                    <a:pt x="164" y="65"/>
                  </a:lnTo>
                  <a:lnTo>
                    <a:pt x="164" y="66"/>
                  </a:lnTo>
                  <a:lnTo>
                    <a:pt x="162" y="66"/>
                  </a:lnTo>
                  <a:lnTo>
                    <a:pt x="161" y="67"/>
                  </a:lnTo>
                  <a:lnTo>
                    <a:pt x="161" y="68"/>
                  </a:lnTo>
                  <a:lnTo>
                    <a:pt x="160" y="69"/>
                  </a:lnTo>
                  <a:lnTo>
                    <a:pt x="159" y="69"/>
                  </a:lnTo>
                  <a:lnTo>
                    <a:pt x="158" y="70"/>
                  </a:lnTo>
                  <a:lnTo>
                    <a:pt x="158" y="71"/>
                  </a:lnTo>
                  <a:lnTo>
                    <a:pt x="158" y="72"/>
                  </a:lnTo>
                  <a:lnTo>
                    <a:pt x="157" y="72"/>
                  </a:lnTo>
                  <a:lnTo>
                    <a:pt x="157" y="74"/>
                  </a:lnTo>
                  <a:lnTo>
                    <a:pt x="157" y="75"/>
                  </a:lnTo>
                  <a:lnTo>
                    <a:pt x="158" y="75"/>
                  </a:lnTo>
                  <a:lnTo>
                    <a:pt x="159" y="76"/>
                  </a:lnTo>
                  <a:lnTo>
                    <a:pt x="159" y="77"/>
                  </a:lnTo>
                  <a:lnTo>
                    <a:pt x="159" y="78"/>
                  </a:lnTo>
                  <a:lnTo>
                    <a:pt x="159" y="79"/>
                  </a:lnTo>
                  <a:lnTo>
                    <a:pt x="158" y="80"/>
                  </a:lnTo>
                  <a:lnTo>
                    <a:pt x="158" y="82"/>
                  </a:lnTo>
                  <a:lnTo>
                    <a:pt x="157" y="82"/>
                  </a:lnTo>
                  <a:lnTo>
                    <a:pt x="157" y="83"/>
                  </a:lnTo>
                  <a:lnTo>
                    <a:pt x="156" y="83"/>
                  </a:lnTo>
                  <a:lnTo>
                    <a:pt x="156" y="82"/>
                  </a:lnTo>
                  <a:lnTo>
                    <a:pt x="156" y="83"/>
                  </a:lnTo>
                  <a:lnTo>
                    <a:pt x="154" y="83"/>
                  </a:lnTo>
                  <a:lnTo>
                    <a:pt x="152" y="83"/>
                  </a:lnTo>
                  <a:lnTo>
                    <a:pt x="150" y="84"/>
                  </a:lnTo>
                  <a:lnTo>
                    <a:pt x="149" y="83"/>
                  </a:lnTo>
                  <a:lnTo>
                    <a:pt x="146" y="83"/>
                  </a:lnTo>
                  <a:lnTo>
                    <a:pt x="145" y="83"/>
                  </a:lnTo>
                  <a:lnTo>
                    <a:pt x="142" y="82"/>
                  </a:lnTo>
                  <a:lnTo>
                    <a:pt x="141" y="82"/>
                  </a:lnTo>
                  <a:lnTo>
                    <a:pt x="140" y="82"/>
                  </a:lnTo>
                  <a:lnTo>
                    <a:pt x="140" y="83"/>
                  </a:lnTo>
                  <a:lnTo>
                    <a:pt x="140" y="84"/>
                  </a:lnTo>
                  <a:lnTo>
                    <a:pt x="141" y="84"/>
                  </a:lnTo>
                  <a:lnTo>
                    <a:pt x="141" y="85"/>
                  </a:lnTo>
                  <a:lnTo>
                    <a:pt x="141" y="86"/>
                  </a:lnTo>
                  <a:lnTo>
                    <a:pt x="142" y="87"/>
                  </a:lnTo>
                  <a:lnTo>
                    <a:pt x="143" y="87"/>
                  </a:lnTo>
                  <a:lnTo>
                    <a:pt x="144" y="87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4" y="91"/>
                  </a:lnTo>
                  <a:lnTo>
                    <a:pt x="144" y="92"/>
                  </a:lnTo>
                  <a:lnTo>
                    <a:pt x="145" y="92"/>
                  </a:lnTo>
                  <a:lnTo>
                    <a:pt x="145" y="93"/>
                  </a:lnTo>
                  <a:lnTo>
                    <a:pt x="146" y="93"/>
                  </a:lnTo>
                  <a:lnTo>
                    <a:pt x="146" y="94"/>
                  </a:lnTo>
                  <a:lnTo>
                    <a:pt x="144" y="96"/>
                  </a:lnTo>
                  <a:lnTo>
                    <a:pt x="143" y="96"/>
                  </a:lnTo>
                  <a:lnTo>
                    <a:pt x="142" y="97"/>
                  </a:lnTo>
                  <a:lnTo>
                    <a:pt x="141" y="99"/>
                  </a:lnTo>
                  <a:lnTo>
                    <a:pt x="140" y="99"/>
                  </a:lnTo>
                  <a:lnTo>
                    <a:pt x="139" y="99"/>
                  </a:lnTo>
                  <a:lnTo>
                    <a:pt x="137" y="99"/>
                  </a:lnTo>
                  <a:lnTo>
                    <a:pt x="136" y="99"/>
                  </a:lnTo>
                  <a:lnTo>
                    <a:pt x="135" y="99"/>
                  </a:lnTo>
                  <a:lnTo>
                    <a:pt x="135" y="100"/>
                  </a:lnTo>
                  <a:lnTo>
                    <a:pt x="134" y="100"/>
                  </a:lnTo>
                  <a:lnTo>
                    <a:pt x="134" y="102"/>
                  </a:lnTo>
                  <a:lnTo>
                    <a:pt x="134" y="103"/>
                  </a:lnTo>
                  <a:lnTo>
                    <a:pt x="133" y="104"/>
                  </a:lnTo>
                  <a:lnTo>
                    <a:pt x="133" y="105"/>
                  </a:lnTo>
                  <a:lnTo>
                    <a:pt x="134" y="107"/>
                  </a:lnTo>
                  <a:lnTo>
                    <a:pt x="133" y="107"/>
                  </a:lnTo>
                  <a:lnTo>
                    <a:pt x="133" y="108"/>
                  </a:lnTo>
                  <a:lnTo>
                    <a:pt x="132" y="109"/>
                  </a:lnTo>
                  <a:lnTo>
                    <a:pt x="131" y="109"/>
                  </a:lnTo>
                  <a:lnTo>
                    <a:pt x="131" y="110"/>
                  </a:lnTo>
                  <a:lnTo>
                    <a:pt x="131" y="111"/>
                  </a:lnTo>
                  <a:lnTo>
                    <a:pt x="131" y="112"/>
                  </a:lnTo>
                  <a:lnTo>
                    <a:pt x="132" y="112"/>
                  </a:lnTo>
                  <a:lnTo>
                    <a:pt x="131" y="113"/>
                  </a:lnTo>
                  <a:lnTo>
                    <a:pt x="131" y="115"/>
                  </a:lnTo>
                  <a:lnTo>
                    <a:pt x="131" y="116"/>
                  </a:lnTo>
                  <a:lnTo>
                    <a:pt x="132" y="117"/>
                  </a:lnTo>
                  <a:lnTo>
                    <a:pt x="132" y="119"/>
                  </a:lnTo>
                  <a:lnTo>
                    <a:pt x="131" y="119"/>
                  </a:lnTo>
                  <a:lnTo>
                    <a:pt x="131" y="120"/>
                  </a:lnTo>
                  <a:lnTo>
                    <a:pt x="128" y="122"/>
                  </a:lnTo>
                  <a:lnTo>
                    <a:pt x="128" y="124"/>
                  </a:lnTo>
                  <a:lnTo>
                    <a:pt x="127" y="124"/>
                  </a:lnTo>
                  <a:lnTo>
                    <a:pt x="127" y="125"/>
                  </a:lnTo>
                  <a:lnTo>
                    <a:pt x="126" y="125"/>
                  </a:lnTo>
                  <a:lnTo>
                    <a:pt x="125" y="125"/>
                  </a:lnTo>
                  <a:lnTo>
                    <a:pt x="124" y="125"/>
                  </a:lnTo>
                  <a:lnTo>
                    <a:pt x="123" y="124"/>
                  </a:lnTo>
                  <a:lnTo>
                    <a:pt x="123" y="122"/>
                  </a:lnTo>
                  <a:lnTo>
                    <a:pt x="123" y="121"/>
                  </a:lnTo>
                  <a:lnTo>
                    <a:pt x="122" y="121"/>
                  </a:lnTo>
                  <a:lnTo>
                    <a:pt x="120" y="121"/>
                  </a:lnTo>
                  <a:lnTo>
                    <a:pt x="119" y="121"/>
                  </a:lnTo>
                  <a:lnTo>
                    <a:pt x="118" y="121"/>
                  </a:lnTo>
                  <a:lnTo>
                    <a:pt x="118" y="122"/>
                  </a:lnTo>
                  <a:lnTo>
                    <a:pt x="119" y="122"/>
                  </a:lnTo>
                  <a:lnTo>
                    <a:pt x="120" y="122"/>
                  </a:lnTo>
                  <a:lnTo>
                    <a:pt x="119" y="122"/>
                  </a:lnTo>
                  <a:lnTo>
                    <a:pt x="118" y="122"/>
                  </a:lnTo>
                  <a:lnTo>
                    <a:pt x="117" y="122"/>
                  </a:lnTo>
                  <a:lnTo>
                    <a:pt x="116" y="122"/>
                  </a:lnTo>
                  <a:lnTo>
                    <a:pt x="116" y="121"/>
                  </a:lnTo>
                  <a:lnTo>
                    <a:pt x="115" y="121"/>
                  </a:lnTo>
                  <a:lnTo>
                    <a:pt x="114" y="121"/>
                  </a:lnTo>
                  <a:lnTo>
                    <a:pt x="114" y="122"/>
                  </a:lnTo>
                  <a:lnTo>
                    <a:pt x="114" y="124"/>
                  </a:lnTo>
                  <a:lnTo>
                    <a:pt x="112" y="124"/>
                  </a:lnTo>
                  <a:lnTo>
                    <a:pt x="111" y="125"/>
                  </a:lnTo>
                  <a:lnTo>
                    <a:pt x="110" y="125"/>
                  </a:lnTo>
                  <a:lnTo>
                    <a:pt x="109" y="126"/>
                  </a:lnTo>
                  <a:lnTo>
                    <a:pt x="108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7"/>
                  </a:lnTo>
                  <a:lnTo>
                    <a:pt x="107" y="128"/>
                  </a:lnTo>
                  <a:lnTo>
                    <a:pt x="108" y="128"/>
                  </a:lnTo>
                  <a:lnTo>
                    <a:pt x="109" y="128"/>
                  </a:lnTo>
                  <a:lnTo>
                    <a:pt x="109" y="129"/>
                  </a:lnTo>
                  <a:lnTo>
                    <a:pt x="108" y="129"/>
                  </a:lnTo>
                  <a:lnTo>
                    <a:pt x="108" y="130"/>
                  </a:lnTo>
                  <a:lnTo>
                    <a:pt x="107" y="130"/>
                  </a:lnTo>
                  <a:lnTo>
                    <a:pt x="106" y="130"/>
                  </a:lnTo>
                  <a:lnTo>
                    <a:pt x="104" y="132"/>
                  </a:lnTo>
                  <a:lnTo>
                    <a:pt x="103" y="132"/>
                  </a:lnTo>
                  <a:lnTo>
                    <a:pt x="102" y="132"/>
                  </a:lnTo>
                  <a:lnTo>
                    <a:pt x="101" y="132"/>
                  </a:lnTo>
                  <a:lnTo>
                    <a:pt x="100" y="132"/>
                  </a:lnTo>
                  <a:lnTo>
                    <a:pt x="99" y="132"/>
                  </a:lnTo>
                  <a:lnTo>
                    <a:pt x="98" y="132"/>
                  </a:lnTo>
                  <a:lnTo>
                    <a:pt x="98" y="130"/>
                  </a:lnTo>
                  <a:lnTo>
                    <a:pt x="97" y="130"/>
                  </a:lnTo>
                  <a:lnTo>
                    <a:pt x="95" y="130"/>
                  </a:lnTo>
                  <a:lnTo>
                    <a:pt x="94" y="132"/>
                  </a:lnTo>
                  <a:lnTo>
                    <a:pt x="93" y="132"/>
                  </a:lnTo>
                  <a:lnTo>
                    <a:pt x="92" y="134"/>
                  </a:lnTo>
                  <a:lnTo>
                    <a:pt x="91" y="136"/>
                  </a:lnTo>
                  <a:lnTo>
                    <a:pt x="90" y="136"/>
                  </a:lnTo>
                  <a:lnTo>
                    <a:pt x="89" y="136"/>
                  </a:lnTo>
                  <a:lnTo>
                    <a:pt x="87" y="136"/>
                  </a:lnTo>
                  <a:lnTo>
                    <a:pt x="87" y="137"/>
                  </a:lnTo>
                  <a:lnTo>
                    <a:pt x="86" y="143"/>
                  </a:lnTo>
                  <a:lnTo>
                    <a:pt x="86" y="144"/>
                  </a:lnTo>
                  <a:lnTo>
                    <a:pt x="87" y="144"/>
                  </a:lnTo>
                  <a:lnTo>
                    <a:pt x="87" y="145"/>
                  </a:lnTo>
                  <a:lnTo>
                    <a:pt x="87" y="147"/>
                  </a:lnTo>
                  <a:lnTo>
                    <a:pt x="87" y="149"/>
                  </a:lnTo>
                  <a:lnTo>
                    <a:pt x="86" y="149"/>
                  </a:lnTo>
                  <a:lnTo>
                    <a:pt x="86" y="151"/>
                  </a:lnTo>
                  <a:lnTo>
                    <a:pt x="85" y="152"/>
                  </a:lnTo>
                  <a:lnTo>
                    <a:pt x="86" y="152"/>
                  </a:lnTo>
                  <a:lnTo>
                    <a:pt x="87" y="153"/>
                  </a:lnTo>
                  <a:lnTo>
                    <a:pt x="87" y="154"/>
                  </a:lnTo>
                  <a:lnTo>
                    <a:pt x="86" y="154"/>
                  </a:lnTo>
                  <a:lnTo>
                    <a:pt x="85" y="155"/>
                  </a:lnTo>
                  <a:lnTo>
                    <a:pt x="84" y="157"/>
                  </a:lnTo>
                  <a:lnTo>
                    <a:pt x="83" y="157"/>
                  </a:lnTo>
                  <a:lnTo>
                    <a:pt x="82" y="157"/>
                  </a:lnTo>
                  <a:lnTo>
                    <a:pt x="81" y="157"/>
                  </a:lnTo>
                  <a:lnTo>
                    <a:pt x="80" y="158"/>
                  </a:lnTo>
                  <a:lnTo>
                    <a:pt x="78" y="158"/>
                  </a:lnTo>
                  <a:lnTo>
                    <a:pt x="77" y="158"/>
                  </a:lnTo>
                  <a:lnTo>
                    <a:pt x="76" y="159"/>
                  </a:lnTo>
                  <a:lnTo>
                    <a:pt x="75" y="159"/>
                  </a:lnTo>
                  <a:lnTo>
                    <a:pt x="74" y="159"/>
                  </a:lnTo>
                  <a:lnTo>
                    <a:pt x="73" y="159"/>
                  </a:lnTo>
                  <a:lnTo>
                    <a:pt x="72" y="160"/>
                  </a:lnTo>
                  <a:lnTo>
                    <a:pt x="70" y="160"/>
                  </a:lnTo>
                  <a:lnTo>
                    <a:pt x="68" y="161"/>
                  </a:lnTo>
                  <a:lnTo>
                    <a:pt x="67" y="161"/>
                  </a:lnTo>
                  <a:lnTo>
                    <a:pt x="65" y="160"/>
                  </a:lnTo>
                  <a:lnTo>
                    <a:pt x="62" y="160"/>
                  </a:lnTo>
                  <a:lnTo>
                    <a:pt x="60" y="160"/>
                  </a:lnTo>
                  <a:lnTo>
                    <a:pt x="56" y="161"/>
                  </a:lnTo>
                  <a:lnTo>
                    <a:pt x="55" y="162"/>
                  </a:lnTo>
                  <a:lnTo>
                    <a:pt x="55" y="163"/>
                  </a:lnTo>
                  <a:lnTo>
                    <a:pt x="53" y="163"/>
                  </a:lnTo>
                  <a:lnTo>
                    <a:pt x="52" y="162"/>
                  </a:lnTo>
                  <a:lnTo>
                    <a:pt x="49" y="162"/>
                  </a:lnTo>
                  <a:lnTo>
                    <a:pt x="47" y="161"/>
                  </a:lnTo>
                  <a:lnTo>
                    <a:pt x="44" y="161"/>
                  </a:lnTo>
                  <a:lnTo>
                    <a:pt x="43" y="162"/>
                  </a:lnTo>
                  <a:lnTo>
                    <a:pt x="42" y="162"/>
                  </a:lnTo>
                  <a:lnTo>
                    <a:pt x="41" y="162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8" y="162"/>
                  </a:lnTo>
                  <a:lnTo>
                    <a:pt x="36" y="162"/>
                  </a:lnTo>
                  <a:lnTo>
                    <a:pt x="35" y="162"/>
                  </a:lnTo>
                  <a:lnTo>
                    <a:pt x="34" y="162"/>
                  </a:lnTo>
                  <a:lnTo>
                    <a:pt x="33" y="162"/>
                  </a:lnTo>
                  <a:lnTo>
                    <a:pt x="32" y="162"/>
                  </a:lnTo>
                  <a:lnTo>
                    <a:pt x="30" y="163"/>
                  </a:lnTo>
                  <a:lnTo>
                    <a:pt x="28" y="162"/>
                  </a:lnTo>
                  <a:lnTo>
                    <a:pt x="27" y="162"/>
                  </a:lnTo>
                  <a:lnTo>
                    <a:pt x="26" y="162"/>
                  </a:lnTo>
                  <a:lnTo>
                    <a:pt x="24" y="161"/>
                  </a:lnTo>
                  <a:lnTo>
                    <a:pt x="23" y="161"/>
                  </a:lnTo>
                  <a:lnTo>
                    <a:pt x="22" y="161"/>
                  </a:lnTo>
                  <a:lnTo>
                    <a:pt x="20" y="160"/>
                  </a:lnTo>
                  <a:lnTo>
                    <a:pt x="19" y="160"/>
                  </a:lnTo>
                  <a:lnTo>
                    <a:pt x="18" y="160"/>
                  </a:lnTo>
                  <a:lnTo>
                    <a:pt x="17" y="159"/>
                  </a:lnTo>
                  <a:lnTo>
                    <a:pt x="16" y="159"/>
                  </a:lnTo>
                  <a:lnTo>
                    <a:pt x="15" y="158"/>
                  </a:lnTo>
                  <a:lnTo>
                    <a:pt x="14" y="158"/>
                  </a:lnTo>
                  <a:lnTo>
                    <a:pt x="11" y="158"/>
                  </a:lnTo>
                  <a:lnTo>
                    <a:pt x="10" y="157"/>
                  </a:lnTo>
                  <a:lnTo>
                    <a:pt x="9" y="157"/>
                  </a:lnTo>
                  <a:lnTo>
                    <a:pt x="8" y="157"/>
                  </a:lnTo>
                  <a:lnTo>
                    <a:pt x="7" y="155"/>
                  </a:lnTo>
                  <a:lnTo>
                    <a:pt x="6" y="155"/>
                  </a:lnTo>
                  <a:lnTo>
                    <a:pt x="7" y="154"/>
                  </a:lnTo>
                  <a:lnTo>
                    <a:pt x="8" y="153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4" y="145"/>
                  </a:lnTo>
                  <a:lnTo>
                    <a:pt x="15" y="144"/>
                  </a:lnTo>
                  <a:lnTo>
                    <a:pt x="16" y="142"/>
                  </a:lnTo>
                  <a:lnTo>
                    <a:pt x="18" y="139"/>
                  </a:lnTo>
                  <a:lnTo>
                    <a:pt x="19" y="138"/>
                  </a:lnTo>
                  <a:lnTo>
                    <a:pt x="19" y="137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5"/>
                  </a:lnTo>
                  <a:lnTo>
                    <a:pt x="19" y="134"/>
                  </a:lnTo>
                  <a:lnTo>
                    <a:pt x="19" y="133"/>
                  </a:lnTo>
                  <a:lnTo>
                    <a:pt x="19" y="132"/>
                  </a:lnTo>
                  <a:lnTo>
                    <a:pt x="19" y="130"/>
                  </a:lnTo>
                  <a:lnTo>
                    <a:pt x="19" y="129"/>
                  </a:lnTo>
                  <a:lnTo>
                    <a:pt x="18" y="129"/>
                  </a:lnTo>
                  <a:lnTo>
                    <a:pt x="17" y="129"/>
                  </a:lnTo>
                  <a:lnTo>
                    <a:pt x="17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9" y="128"/>
                  </a:lnTo>
                  <a:lnTo>
                    <a:pt x="7" y="127"/>
                  </a:lnTo>
                  <a:lnTo>
                    <a:pt x="6" y="127"/>
                  </a:lnTo>
                  <a:lnTo>
                    <a:pt x="5" y="127"/>
                  </a:lnTo>
                  <a:lnTo>
                    <a:pt x="5" y="125"/>
                  </a:lnTo>
                  <a:lnTo>
                    <a:pt x="5" y="124"/>
                  </a:lnTo>
                  <a:lnTo>
                    <a:pt x="5" y="122"/>
                  </a:lnTo>
                  <a:lnTo>
                    <a:pt x="5" y="121"/>
                  </a:lnTo>
                  <a:lnTo>
                    <a:pt x="5" y="120"/>
                  </a:lnTo>
                  <a:lnTo>
                    <a:pt x="5" y="119"/>
                  </a:lnTo>
                  <a:lnTo>
                    <a:pt x="5" y="118"/>
                  </a:lnTo>
                  <a:lnTo>
                    <a:pt x="5" y="117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5" y="111"/>
                  </a:lnTo>
                  <a:lnTo>
                    <a:pt x="5" y="109"/>
                  </a:lnTo>
                  <a:lnTo>
                    <a:pt x="3" y="107"/>
                  </a:lnTo>
                  <a:lnTo>
                    <a:pt x="3" y="105"/>
                  </a:lnTo>
                  <a:lnTo>
                    <a:pt x="2" y="103"/>
                  </a:lnTo>
                  <a:lnTo>
                    <a:pt x="2" y="102"/>
                  </a:lnTo>
                  <a:lnTo>
                    <a:pt x="1" y="100"/>
                  </a:lnTo>
                  <a:lnTo>
                    <a:pt x="1" y="99"/>
                  </a:lnTo>
                  <a:lnTo>
                    <a:pt x="1" y="97"/>
                  </a:lnTo>
                  <a:lnTo>
                    <a:pt x="2" y="96"/>
                  </a:lnTo>
                  <a:lnTo>
                    <a:pt x="2" y="95"/>
                  </a:lnTo>
                  <a:lnTo>
                    <a:pt x="3" y="94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6" y="93"/>
                  </a:lnTo>
                  <a:lnTo>
                    <a:pt x="6" y="92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6" y="91"/>
                  </a:lnTo>
                  <a:lnTo>
                    <a:pt x="5" y="91"/>
                  </a:lnTo>
                  <a:lnTo>
                    <a:pt x="3" y="91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1" y="86"/>
                  </a:lnTo>
                  <a:lnTo>
                    <a:pt x="1" y="85"/>
                  </a:lnTo>
                  <a:lnTo>
                    <a:pt x="0" y="83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1" y="78"/>
                  </a:lnTo>
                  <a:lnTo>
                    <a:pt x="2" y="77"/>
                  </a:lnTo>
                  <a:lnTo>
                    <a:pt x="3" y="77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6" y="76"/>
                  </a:lnTo>
                  <a:lnTo>
                    <a:pt x="5" y="75"/>
                  </a:lnTo>
                  <a:lnTo>
                    <a:pt x="5" y="74"/>
                  </a:lnTo>
                  <a:lnTo>
                    <a:pt x="3" y="74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8" y="69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9" y="63"/>
                  </a:lnTo>
                  <a:lnTo>
                    <a:pt x="9" y="62"/>
                  </a:lnTo>
                  <a:lnTo>
                    <a:pt x="10" y="62"/>
                  </a:lnTo>
                  <a:lnTo>
                    <a:pt x="10" y="61"/>
                  </a:lnTo>
                  <a:lnTo>
                    <a:pt x="9" y="61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10" y="59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3" y="54"/>
                  </a:lnTo>
                  <a:lnTo>
                    <a:pt x="11" y="53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3" y="53"/>
                  </a:lnTo>
                  <a:lnTo>
                    <a:pt x="14" y="53"/>
                  </a:lnTo>
                  <a:lnTo>
                    <a:pt x="14" y="54"/>
                  </a:lnTo>
                  <a:lnTo>
                    <a:pt x="15" y="55"/>
                  </a:lnTo>
                  <a:lnTo>
                    <a:pt x="16" y="55"/>
                  </a:lnTo>
                  <a:lnTo>
                    <a:pt x="17" y="57"/>
                  </a:lnTo>
                  <a:lnTo>
                    <a:pt x="19" y="57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3" y="57"/>
                  </a:lnTo>
                  <a:lnTo>
                    <a:pt x="25" y="58"/>
                  </a:lnTo>
                  <a:lnTo>
                    <a:pt x="26" y="59"/>
                  </a:lnTo>
                  <a:lnTo>
                    <a:pt x="26" y="60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0"/>
                  </a:lnTo>
                  <a:lnTo>
                    <a:pt x="30" y="59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60"/>
                  </a:lnTo>
                  <a:lnTo>
                    <a:pt x="33" y="59"/>
                  </a:lnTo>
                  <a:lnTo>
                    <a:pt x="34" y="59"/>
                  </a:lnTo>
                  <a:lnTo>
                    <a:pt x="35" y="58"/>
                  </a:lnTo>
                  <a:lnTo>
                    <a:pt x="36" y="57"/>
                  </a:lnTo>
                  <a:lnTo>
                    <a:pt x="38" y="57"/>
                  </a:lnTo>
                  <a:lnTo>
                    <a:pt x="39" y="57"/>
                  </a:lnTo>
                  <a:lnTo>
                    <a:pt x="39" y="55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40" y="52"/>
                  </a:lnTo>
                  <a:lnTo>
                    <a:pt x="41" y="52"/>
                  </a:lnTo>
                  <a:lnTo>
                    <a:pt x="41" y="51"/>
                  </a:lnTo>
                  <a:lnTo>
                    <a:pt x="40" y="51"/>
                  </a:lnTo>
                  <a:lnTo>
                    <a:pt x="40" y="50"/>
                  </a:lnTo>
                  <a:lnTo>
                    <a:pt x="39" y="50"/>
                  </a:lnTo>
                  <a:lnTo>
                    <a:pt x="39" y="49"/>
                  </a:lnTo>
                  <a:lnTo>
                    <a:pt x="40" y="49"/>
                  </a:lnTo>
                  <a:lnTo>
                    <a:pt x="43" y="49"/>
                  </a:lnTo>
                  <a:lnTo>
                    <a:pt x="44" y="49"/>
                  </a:lnTo>
                  <a:lnTo>
                    <a:pt x="45" y="48"/>
                  </a:lnTo>
                  <a:lnTo>
                    <a:pt x="47" y="46"/>
                  </a:lnTo>
                  <a:lnTo>
                    <a:pt x="49" y="46"/>
                  </a:lnTo>
                  <a:lnTo>
                    <a:pt x="50" y="45"/>
                  </a:lnTo>
                  <a:lnTo>
                    <a:pt x="51" y="45"/>
                  </a:lnTo>
                  <a:lnTo>
                    <a:pt x="52" y="45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5" y="43"/>
                  </a:lnTo>
                  <a:lnTo>
                    <a:pt x="56" y="43"/>
                  </a:lnTo>
                  <a:lnTo>
                    <a:pt x="57" y="43"/>
                  </a:lnTo>
                  <a:lnTo>
                    <a:pt x="57" y="42"/>
                  </a:lnTo>
                  <a:lnTo>
                    <a:pt x="58" y="42"/>
                  </a:lnTo>
                  <a:lnTo>
                    <a:pt x="59" y="42"/>
                  </a:lnTo>
                  <a:lnTo>
                    <a:pt x="59" y="41"/>
                  </a:lnTo>
                  <a:lnTo>
                    <a:pt x="60" y="41"/>
                  </a:lnTo>
                  <a:lnTo>
                    <a:pt x="61" y="38"/>
                  </a:lnTo>
                  <a:lnTo>
                    <a:pt x="61" y="37"/>
                  </a:lnTo>
                  <a:lnTo>
                    <a:pt x="61" y="36"/>
                  </a:lnTo>
                  <a:lnTo>
                    <a:pt x="61" y="35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4" y="30"/>
                  </a:lnTo>
                  <a:lnTo>
                    <a:pt x="64" y="29"/>
                  </a:lnTo>
                  <a:lnTo>
                    <a:pt x="64" y="28"/>
                  </a:lnTo>
                  <a:lnTo>
                    <a:pt x="64" y="26"/>
                  </a:lnTo>
                  <a:lnTo>
                    <a:pt x="64" y="25"/>
                  </a:lnTo>
                  <a:lnTo>
                    <a:pt x="65" y="25"/>
                  </a:lnTo>
                  <a:lnTo>
                    <a:pt x="67" y="24"/>
                  </a:lnTo>
                  <a:lnTo>
                    <a:pt x="68" y="23"/>
                  </a:lnTo>
                  <a:lnTo>
                    <a:pt x="75" y="23"/>
                  </a:lnTo>
                  <a:lnTo>
                    <a:pt x="76" y="21"/>
                  </a:lnTo>
                  <a:lnTo>
                    <a:pt x="77" y="20"/>
                  </a:lnTo>
                  <a:lnTo>
                    <a:pt x="77" y="19"/>
                  </a:lnTo>
                  <a:lnTo>
                    <a:pt x="77" y="18"/>
                  </a:lnTo>
                  <a:lnTo>
                    <a:pt x="77" y="17"/>
                  </a:lnTo>
                  <a:lnTo>
                    <a:pt x="78" y="17"/>
                  </a:lnTo>
                  <a:lnTo>
                    <a:pt x="80" y="17"/>
                  </a:lnTo>
                  <a:lnTo>
                    <a:pt x="80" y="18"/>
                  </a:lnTo>
                  <a:lnTo>
                    <a:pt x="81" y="18"/>
                  </a:lnTo>
                  <a:lnTo>
                    <a:pt x="84" y="19"/>
                  </a:lnTo>
                  <a:lnTo>
                    <a:pt x="84" y="20"/>
                  </a:lnTo>
                  <a:lnTo>
                    <a:pt x="85" y="20"/>
                  </a:lnTo>
                  <a:lnTo>
                    <a:pt x="86" y="20"/>
                  </a:lnTo>
                  <a:lnTo>
                    <a:pt x="86" y="21"/>
                  </a:lnTo>
                  <a:lnTo>
                    <a:pt x="87" y="21"/>
                  </a:lnTo>
                  <a:lnTo>
                    <a:pt x="89" y="20"/>
                  </a:lnTo>
                  <a:lnTo>
                    <a:pt x="89" y="21"/>
                  </a:lnTo>
                  <a:lnTo>
                    <a:pt x="90" y="21"/>
                  </a:lnTo>
                  <a:lnTo>
                    <a:pt x="90" y="20"/>
                  </a:lnTo>
                  <a:lnTo>
                    <a:pt x="91" y="20"/>
                  </a:lnTo>
                  <a:lnTo>
                    <a:pt x="92" y="20"/>
                  </a:lnTo>
                  <a:lnTo>
                    <a:pt x="93" y="20"/>
                  </a:lnTo>
                  <a:lnTo>
                    <a:pt x="95" y="20"/>
                  </a:lnTo>
                  <a:lnTo>
                    <a:pt x="97" y="20"/>
                  </a:lnTo>
                  <a:lnTo>
                    <a:pt x="98" y="20"/>
                  </a:lnTo>
                  <a:lnTo>
                    <a:pt x="99" y="20"/>
                  </a:lnTo>
                  <a:lnTo>
                    <a:pt x="99" y="21"/>
                  </a:lnTo>
                  <a:lnTo>
                    <a:pt x="99" y="23"/>
                  </a:lnTo>
                  <a:lnTo>
                    <a:pt x="100" y="23"/>
                  </a:lnTo>
                  <a:lnTo>
                    <a:pt x="101" y="23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3" y="24"/>
                  </a:lnTo>
                  <a:lnTo>
                    <a:pt x="103" y="23"/>
                  </a:lnTo>
                  <a:lnTo>
                    <a:pt x="104" y="23"/>
                  </a:lnTo>
                  <a:lnTo>
                    <a:pt x="106" y="23"/>
                  </a:lnTo>
                  <a:lnTo>
                    <a:pt x="106" y="24"/>
                  </a:lnTo>
                  <a:lnTo>
                    <a:pt x="106" y="23"/>
                  </a:lnTo>
                  <a:lnTo>
                    <a:pt x="107" y="23"/>
                  </a:lnTo>
                  <a:lnTo>
                    <a:pt x="108" y="23"/>
                  </a:lnTo>
                  <a:lnTo>
                    <a:pt x="109" y="23"/>
                  </a:lnTo>
                  <a:lnTo>
                    <a:pt x="109" y="24"/>
                  </a:lnTo>
                  <a:lnTo>
                    <a:pt x="109" y="25"/>
                  </a:lnTo>
                  <a:lnTo>
                    <a:pt x="109" y="26"/>
                  </a:lnTo>
                  <a:lnTo>
                    <a:pt x="110" y="26"/>
                  </a:lnTo>
                  <a:lnTo>
                    <a:pt x="111" y="27"/>
                  </a:lnTo>
                  <a:lnTo>
                    <a:pt x="112" y="28"/>
                  </a:lnTo>
                  <a:lnTo>
                    <a:pt x="114" y="28"/>
                  </a:lnTo>
                  <a:lnTo>
                    <a:pt x="114" y="27"/>
                  </a:lnTo>
                  <a:lnTo>
                    <a:pt x="115" y="27"/>
                  </a:lnTo>
                  <a:lnTo>
                    <a:pt x="116" y="27"/>
                  </a:lnTo>
                  <a:lnTo>
                    <a:pt x="117" y="27"/>
                  </a:lnTo>
                  <a:lnTo>
                    <a:pt x="117" y="26"/>
                  </a:lnTo>
                  <a:lnTo>
                    <a:pt x="117" y="25"/>
                  </a:lnTo>
                  <a:lnTo>
                    <a:pt x="118" y="25"/>
                  </a:lnTo>
                  <a:lnTo>
                    <a:pt x="119" y="25"/>
                  </a:lnTo>
                  <a:lnTo>
                    <a:pt x="120" y="24"/>
                  </a:lnTo>
                  <a:lnTo>
                    <a:pt x="122" y="24"/>
                  </a:lnTo>
                  <a:lnTo>
                    <a:pt x="122" y="23"/>
                  </a:lnTo>
                  <a:lnTo>
                    <a:pt x="123" y="23"/>
                  </a:lnTo>
                  <a:lnTo>
                    <a:pt x="122" y="23"/>
                  </a:lnTo>
                  <a:lnTo>
                    <a:pt x="123" y="23"/>
                  </a:lnTo>
                  <a:lnTo>
                    <a:pt x="124" y="23"/>
                  </a:lnTo>
                  <a:lnTo>
                    <a:pt x="125" y="23"/>
                  </a:lnTo>
                  <a:lnTo>
                    <a:pt x="124" y="21"/>
                  </a:lnTo>
                  <a:lnTo>
                    <a:pt x="125" y="21"/>
                  </a:lnTo>
                  <a:lnTo>
                    <a:pt x="126" y="23"/>
                  </a:lnTo>
                  <a:lnTo>
                    <a:pt x="126" y="21"/>
                  </a:lnTo>
                  <a:lnTo>
                    <a:pt x="125" y="21"/>
                  </a:lnTo>
                  <a:lnTo>
                    <a:pt x="126" y="21"/>
                  </a:lnTo>
                  <a:lnTo>
                    <a:pt x="127" y="21"/>
                  </a:lnTo>
                  <a:lnTo>
                    <a:pt x="127" y="23"/>
                  </a:lnTo>
                  <a:lnTo>
                    <a:pt x="128" y="23"/>
                  </a:lnTo>
                  <a:lnTo>
                    <a:pt x="128" y="24"/>
                  </a:lnTo>
                  <a:lnTo>
                    <a:pt x="129" y="24"/>
                  </a:lnTo>
                  <a:lnTo>
                    <a:pt x="129" y="25"/>
                  </a:lnTo>
                  <a:lnTo>
                    <a:pt x="131" y="25"/>
                  </a:lnTo>
                  <a:lnTo>
                    <a:pt x="132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4" y="23"/>
                  </a:lnTo>
                  <a:lnTo>
                    <a:pt x="133" y="23"/>
                  </a:lnTo>
                  <a:lnTo>
                    <a:pt x="133" y="21"/>
                  </a:lnTo>
                  <a:lnTo>
                    <a:pt x="133" y="20"/>
                  </a:lnTo>
                  <a:lnTo>
                    <a:pt x="133" y="19"/>
                  </a:lnTo>
                  <a:lnTo>
                    <a:pt x="133" y="18"/>
                  </a:lnTo>
                  <a:lnTo>
                    <a:pt x="134" y="18"/>
                  </a:lnTo>
                  <a:lnTo>
                    <a:pt x="134" y="17"/>
                  </a:lnTo>
                  <a:lnTo>
                    <a:pt x="135" y="17"/>
                  </a:lnTo>
                  <a:lnTo>
                    <a:pt x="135" y="16"/>
                  </a:lnTo>
                  <a:lnTo>
                    <a:pt x="137" y="17"/>
                  </a:lnTo>
                  <a:lnTo>
                    <a:pt x="139" y="16"/>
                  </a:lnTo>
                  <a:lnTo>
                    <a:pt x="140" y="17"/>
                  </a:lnTo>
                  <a:lnTo>
                    <a:pt x="140" y="16"/>
                  </a:lnTo>
                  <a:lnTo>
                    <a:pt x="141" y="16"/>
                  </a:lnTo>
                  <a:lnTo>
                    <a:pt x="142" y="17"/>
                  </a:lnTo>
                  <a:lnTo>
                    <a:pt x="143" y="17"/>
                  </a:lnTo>
                  <a:lnTo>
                    <a:pt x="144" y="17"/>
                  </a:lnTo>
                  <a:lnTo>
                    <a:pt x="145" y="17"/>
                  </a:lnTo>
                  <a:lnTo>
                    <a:pt x="145" y="16"/>
                  </a:lnTo>
                  <a:lnTo>
                    <a:pt x="145" y="15"/>
                  </a:lnTo>
                  <a:lnTo>
                    <a:pt x="146" y="15"/>
                  </a:lnTo>
                  <a:lnTo>
                    <a:pt x="146" y="13"/>
                  </a:lnTo>
                  <a:lnTo>
                    <a:pt x="146" y="12"/>
                  </a:lnTo>
                  <a:lnTo>
                    <a:pt x="145" y="12"/>
                  </a:lnTo>
                  <a:lnTo>
                    <a:pt x="145" y="11"/>
                  </a:lnTo>
                  <a:lnTo>
                    <a:pt x="144" y="11"/>
                  </a:lnTo>
                  <a:lnTo>
                    <a:pt x="144" y="10"/>
                  </a:lnTo>
                  <a:lnTo>
                    <a:pt x="144" y="9"/>
                  </a:lnTo>
                  <a:lnTo>
                    <a:pt x="145" y="10"/>
                  </a:lnTo>
                  <a:lnTo>
                    <a:pt x="146" y="10"/>
                  </a:lnTo>
                  <a:lnTo>
                    <a:pt x="145" y="9"/>
                  </a:lnTo>
                  <a:lnTo>
                    <a:pt x="146" y="9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49" y="7"/>
                  </a:lnTo>
                  <a:lnTo>
                    <a:pt x="149" y="5"/>
                  </a:lnTo>
                  <a:lnTo>
                    <a:pt x="150" y="4"/>
                  </a:lnTo>
                  <a:lnTo>
                    <a:pt x="150" y="3"/>
                  </a:lnTo>
                  <a:lnTo>
                    <a:pt x="151" y="3"/>
                  </a:lnTo>
                  <a:lnTo>
                    <a:pt x="151" y="2"/>
                  </a:lnTo>
                  <a:lnTo>
                    <a:pt x="152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3" y="0"/>
                  </a:lnTo>
                  <a:lnTo>
                    <a:pt x="154" y="0"/>
                  </a:lnTo>
                  <a:lnTo>
                    <a:pt x="156" y="0"/>
                  </a:lnTo>
                  <a:lnTo>
                    <a:pt x="157" y="0"/>
                  </a:lnTo>
                  <a:lnTo>
                    <a:pt x="158" y="0"/>
                  </a:lnTo>
                  <a:lnTo>
                    <a:pt x="158" y="1"/>
                  </a:lnTo>
                  <a:lnTo>
                    <a:pt x="159" y="1"/>
                  </a:lnTo>
                  <a:lnTo>
                    <a:pt x="160" y="2"/>
                  </a:lnTo>
                  <a:lnTo>
                    <a:pt x="161" y="3"/>
                  </a:lnTo>
                  <a:lnTo>
                    <a:pt x="162" y="3"/>
                  </a:lnTo>
                  <a:lnTo>
                    <a:pt x="162" y="4"/>
                  </a:lnTo>
                  <a:lnTo>
                    <a:pt x="162" y="5"/>
                  </a:lnTo>
                  <a:lnTo>
                    <a:pt x="162" y="7"/>
                  </a:lnTo>
                  <a:lnTo>
                    <a:pt x="161" y="7"/>
                  </a:lnTo>
                  <a:lnTo>
                    <a:pt x="161" y="8"/>
                  </a:lnTo>
                  <a:lnTo>
                    <a:pt x="161" y="9"/>
                  </a:lnTo>
                  <a:lnTo>
                    <a:pt x="161" y="10"/>
                  </a:lnTo>
                  <a:lnTo>
                    <a:pt x="162" y="10"/>
                  </a:lnTo>
                  <a:lnTo>
                    <a:pt x="165" y="9"/>
                  </a:lnTo>
                  <a:lnTo>
                    <a:pt x="165" y="10"/>
                  </a:lnTo>
                  <a:lnTo>
                    <a:pt x="166" y="10"/>
                  </a:lnTo>
                  <a:lnTo>
                    <a:pt x="166" y="11"/>
                  </a:lnTo>
                  <a:lnTo>
                    <a:pt x="166" y="12"/>
                  </a:lnTo>
                  <a:lnTo>
                    <a:pt x="165" y="12"/>
                  </a:lnTo>
                  <a:lnTo>
                    <a:pt x="165" y="13"/>
                  </a:lnTo>
                  <a:lnTo>
                    <a:pt x="165" y="15"/>
                  </a:lnTo>
                  <a:lnTo>
                    <a:pt x="165" y="16"/>
                  </a:lnTo>
                  <a:lnTo>
                    <a:pt x="165" y="17"/>
                  </a:lnTo>
                  <a:lnTo>
                    <a:pt x="165" y="18"/>
                  </a:lnTo>
                  <a:lnTo>
                    <a:pt x="165" y="19"/>
                  </a:lnTo>
                  <a:lnTo>
                    <a:pt x="165" y="20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4" y="24"/>
                  </a:lnTo>
                  <a:lnTo>
                    <a:pt x="164" y="25"/>
                  </a:lnTo>
                  <a:lnTo>
                    <a:pt x="164" y="26"/>
                  </a:lnTo>
                  <a:lnTo>
                    <a:pt x="164" y="27"/>
                  </a:lnTo>
                  <a:lnTo>
                    <a:pt x="164" y="28"/>
                  </a:lnTo>
                  <a:lnTo>
                    <a:pt x="165" y="30"/>
                  </a:lnTo>
                  <a:lnTo>
                    <a:pt x="165" y="32"/>
                  </a:lnTo>
                  <a:lnTo>
                    <a:pt x="166" y="32"/>
                  </a:lnTo>
                  <a:lnTo>
                    <a:pt x="166" y="33"/>
                  </a:lnTo>
                  <a:lnTo>
                    <a:pt x="167" y="33"/>
                  </a:lnTo>
                  <a:lnTo>
                    <a:pt x="168" y="33"/>
                  </a:lnTo>
                  <a:lnTo>
                    <a:pt x="169" y="33"/>
                  </a:lnTo>
                  <a:lnTo>
                    <a:pt x="174" y="29"/>
                  </a:lnTo>
                  <a:lnTo>
                    <a:pt x="175" y="29"/>
                  </a:lnTo>
                  <a:lnTo>
                    <a:pt x="175" y="28"/>
                  </a:lnTo>
                  <a:lnTo>
                    <a:pt x="176" y="28"/>
                  </a:lnTo>
                  <a:lnTo>
                    <a:pt x="177" y="27"/>
                  </a:lnTo>
                  <a:lnTo>
                    <a:pt x="178" y="27"/>
                  </a:lnTo>
                  <a:lnTo>
                    <a:pt x="179" y="27"/>
                  </a:lnTo>
                  <a:lnTo>
                    <a:pt x="182" y="27"/>
                  </a:lnTo>
                  <a:lnTo>
                    <a:pt x="182" y="26"/>
                  </a:lnTo>
                  <a:lnTo>
                    <a:pt x="183" y="25"/>
                  </a:lnTo>
                  <a:lnTo>
                    <a:pt x="183" y="24"/>
                  </a:lnTo>
                  <a:lnTo>
                    <a:pt x="184" y="24"/>
                  </a:lnTo>
                  <a:lnTo>
                    <a:pt x="184" y="23"/>
                  </a:lnTo>
                  <a:lnTo>
                    <a:pt x="185" y="23"/>
                  </a:lnTo>
                  <a:lnTo>
                    <a:pt x="186" y="23"/>
                  </a:lnTo>
                  <a:lnTo>
                    <a:pt x="187" y="21"/>
                  </a:lnTo>
                  <a:lnTo>
                    <a:pt x="188" y="21"/>
                  </a:lnTo>
                  <a:lnTo>
                    <a:pt x="188" y="20"/>
                  </a:lnTo>
                  <a:lnTo>
                    <a:pt x="190" y="19"/>
                  </a:lnTo>
                  <a:lnTo>
                    <a:pt x="191" y="19"/>
                  </a:lnTo>
                  <a:lnTo>
                    <a:pt x="191" y="18"/>
                  </a:lnTo>
                  <a:lnTo>
                    <a:pt x="192" y="18"/>
                  </a:lnTo>
                  <a:lnTo>
                    <a:pt x="192" y="19"/>
                  </a:lnTo>
                  <a:lnTo>
                    <a:pt x="193" y="19"/>
                  </a:lnTo>
                  <a:lnTo>
                    <a:pt x="193" y="18"/>
                  </a:lnTo>
                  <a:lnTo>
                    <a:pt x="194" y="18"/>
                  </a:lnTo>
                  <a:lnTo>
                    <a:pt x="196" y="19"/>
                  </a:lnTo>
                  <a:lnTo>
                    <a:pt x="198" y="19"/>
                  </a:lnTo>
                  <a:lnTo>
                    <a:pt x="198" y="20"/>
                  </a:lnTo>
                  <a:lnTo>
                    <a:pt x="198" y="21"/>
                  </a:lnTo>
                  <a:lnTo>
                    <a:pt x="196" y="21"/>
                  </a:lnTo>
                  <a:lnTo>
                    <a:pt x="196" y="23"/>
                  </a:lnTo>
                  <a:lnTo>
                    <a:pt x="195" y="23"/>
                  </a:lnTo>
                  <a:lnTo>
                    <a:pt x="196" y="23"/>
                  </a:lnTo>
                  <a:lnTo>
                    <a:pt x="198" y="23"/>
                  </a:lnTo>
                  <a:lnTo>
                    <a:pt x="198" y="24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200" y="23"/>
                  </a:lnTo>
                  <a:lnTo>
                    <a:pt x="201" y="21"/>
                  </a:lnTo>
                  <a:lnTo>
                    <a:pt x="202" y="21"/>
                  </a:lnTo>
                  <a:lnTo>
                    <a:pt x="204" y="21"/>
                  </a:lnTo>
                  <a:lnTo>
                    <a:pt x="204" y="20"/>
                  </a:lnTo>
                  <a:lnTo>
                    <a:pt x="205" y="20"/>
                  </a:lnTo>
                  <a:lnTo>
                    <a:pt x="207" y="20"/>
                  </a:lnTo>
                  <a:lnTo>
                    <a:pt x="207" y="19"/>
                  </a:lnTo>
                  <a:lnTo>
                    <a:pt x="208" y="20"/>
                  </a:lnTo>
                  <a:lnTo>
                    <a:pt x="209" y="20"/>
                  </a:lnTo>
                  <a:lnTo>
                    <a:pt x="210" y="20"/>
                  </a:lnTo>
                  <a:lnTo>
                    <a:pt x="211" y="20"/>
                  </a:lnTo>
                  <a:lnTo>
                    <a:pt x="213" y="21"/>
                  </a:lnTo>
                  <a:lnTo>
                    <a:pt x="215" y="2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3" name="Freeform 6082">
              <a:extLst>
                <a:ext uri="{FF2B5EF4-FFF2-40B4-BE49-F238E27FC236}">
                  <a16:creationId xmlns:a16="http://schemas.microsoft.com/office/drawing/2014/main" id="{516F10EB-7C19-B0EA-AE57-F3B0D06028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75263" y="4673601"/>
              <a:ext cx="358775" cy="217488"/>
            </a:xfrm>
            <a:custGeom>
              <a:avLst/>
              <a:gdLst>
                <a:gd name="T0" fmla="*/ 150 w 226"/>
                <a:gd name="T1" fmla="*/ 128 h 137"/>
                <a:gd name="T2" fmla="*/ 150 w 226"/>
                <a:gd name="T3" fmla="*/ 123 h 137"/>
                <a:gd name="T4" fmla="*/ 142 w 226"/>
                <a:gd name="T5" fmla="*/ 122 h 137"/>
                <a:gd name="T6" fmla="*/ 180 w 226"/>
                <a:gd name="T7" fmla="*/ 117 h 137"/>
                <a:gd name="T8" fmla="*/ 171 w 226"/>
                <a:gd name="T9" fmla="*/ 114 h 137"/>
                <a:gd name="T10" fmla="*/ 37 w 226"/>
                <a:gd name="T11" fmla="*/ 109 h 137"/>
                <a:gd name="T12" fmla="*/ 36 w 226"/>
                <a:gd name="T13" fmla="*/ 105 h 137"/>
                <a:gd name="T14" fmla="*/ 106 w 226"/>
                <a:gd name="T15" fmla="*/ 63 h 137"/>
                <a:gd name="T16" fmla="*/ 214 w 226"/>
                <a:gd name="T17" fmla="*/ 68 h 137"/>
                <a:gd name="T18" fmla="*/ 222 w 226"/>
                <a:gd name="T19" fmla="*/ 83 h 137"/>
                <a:gd name="T20" fmla="*/ 206 w 226"/>
                <a:gd name="T21" fmla="*/ 68 h 137"/>
                <a:gd name="T22" fmla="*/ 95 w 226"/>
                <a:gd name="T23" fmla="*/ 61 h 137"/>
                <a:gd name="T24" fmla="*/ 204 w 226"/>
                <a:gd name="T25" fmla="*/ 55 h 137"/>
                <a:gd name="T26" fmla="*/ 75 w 226"/>
                <a:gd name="T27" fmla="*/ 50 h 137"/>
                <a:gd name="T28" fmla="*/ 169 w 226"/>
                <a:gd name="T29" fmla="*/ 43 h 137"/>
                <a:gd name="T30" fmla="*/ 167 w 226"/>
                <a:gd name="T31" fmla="*/ 58 h 137"/>
                <a:gd name="T32" fmla="*/ 158 w 226"/>
                <a:gd name="T33" fmla="*/ 67 h 137"/>
                <a:gd name="T34" fmla="*/ 137 w 226"/>
                <a:gd name="T35" fmla="*/ 73 h 137"/>
                <a:gd name="T36" fmla="*/ 123 w 226"/>
                <a:gd name="T37" fmla="*/ 72 h 137"/>
                <a:gd name="T38" fmla="*/ 112 w 226"/>
                <a:gd name="T39" fmla="*/ 61 h 137"/>
                <a:gd name="T40" fmla="*/ 136 w 226"/>
                <a:gd name="T41" fmla="*/ 61 h 137"/>
                <a:gd name="T42" fmla="*/ 142 w 226"/>
                <a:gd name="T43" fmla="*/ 62 h 137"/>
                <a:gd name="T44" fmla="*/ 155 w 226"/>
                <a:gd name="T45" fmla="*/ 54 h 137"/>
                <a:gd name="T46" fmla="*/ 161 w 226"/>
                <a:gd name="T47" fmla="*/ 43 h 137"/>
                <a:gd name="T48" fmla="*/ 62 w 226"/>
                <a:gd name="T49" fmla="*/ 41 h 137"/>
                <a:gd name="T50" fmla="*/ 39 w 226"/>
                <a:gd name="T51" fmla="*/ 29 h 137"/>
                <a:gd name="T52" fmla="*/ 176 w 226"/>
                <a:gd name="T53" fmla="*/ 26 h 137"/>
                <a:gd name="T54" fmla="*/ 165 w 226"/>
                <a:gd name="T55" fmla="*/ 22 h 137"/>
                <a:gd name="T56" fmla="*/ 15 w 226"/>
                <a:gd name="T57" fmla="*/ 25 h 137"/>
                <a:gd name="T58" fmla="*/ 42 w 226"/>
                <a:gd name="T59" fmla="*/ 33 h 137"/>
                <a:gd name="T60" fmla="*/ 60 w 226"/>
                <a:gd name="T61" fmla="*/ 42 h 137"/>
                <a:gd name="T62" fmla="*/ 74 w 226"/>
                <a:gd name="T63" fmla="*/ 55 h 137"/>
                <a:gd name="T64" fmla="*/ 87 w 226"/>
                <a:gd name="T65" fmla="*/ 66 h 137"/>
                <a:gd name="T66" fmla="*/ 104 w 226"/>
                <a:gd name="T67" fmla="*/ 78 h 137"/>
                <a:gd name="T68" fmla="*/ 92 w 226"/>
                <a:gd name="T69" fmla="*/ 86 h 137"/>
                <a:gd name="T70" fmla="*/ 101 w 226"/>
                <a:gd name="T71" fmla="*/ 96 h 137"/>
                <a:gd name="T72" fmla="*/ 113 w 226"/>
                <a:gd name="T73" fmla="*/ 112 h 137"/>
                <a:gd name="T74" fmla="*/ 125 w 226"/>
                <a:gd name="T75" fmla="*/ 120 h 137"/>
                <a:gd name="T76" fmla="*/ 131 w 226"/>
                <a:gd name="T77" fmla="*/ 127 h 137"/>
                <a:gd name="T78" fmla="*/ 150 w 226"/>
                <a:gd name="T79" fmla="*/ 134 h 137"/>
                <a:gd name="T80" fmla="*/ 129 w 226"/>
                <a:gd name="T81" fmla="*/ 135 h 137"/>
                <a:gd name="T82" fmla="*/ 112 w 226"/>
                <a:gd name="T83" fmla="*/ 133 h 137"/>
                <a:gd name="T84" fmla="*/ 99 w 226"/>
                <a:gd name="T85" fmla="*/ 127 h 137"/>
                <a:gd name="T86" fmla="*/ 86 w 226"/>
                <a:gd name="T87" fmla="*/ 115 h 137"/>
                <a:gd name="T88" fmla="*/ 74 w 226"/>
                <a:gd name="T89" fmla="*/ 100 h 137"/>
                <a:gd name="T90" fmla="*/ 60 w 226"/>
                <a:gd name="T91" fmla="*/ 95 h 137"/>
                <a:gd name="T92" fmla="*/ 53 w 226"/>
                <a:gd name="T93" fmla="*/ 95 h 137"/>
                <a:gd name="T94" fmla="*/ 43 w 226"/>
                <a:gd name="T95" fmla="*/ 92 h 137"/>
                <a:gd name="T96" fmla="*/ 41 w 226"/>
                <a:gd name="T97" fmla="*/ 100 h 137"/>
                <a:gd name="T98" fmla="*/ 22 w 226"/>
                <a:gd name="T99" fmla="*/ 103 h 137"/>
                <a:gd name="T100" fmla="*/ 37 w 226"/>
                <a:gd name="T101" fmla="*/ 110 h 137"/>
                <a:gd name="T102" fmla="*/ 20 w 226"/>
                <a:gd name="T103" fmla="*/ 117 h 137"/>
                <a:gd name="T104" fmla="*/ 1 w 226"/>
                <a:gd name="T105" fmla="*/ 100 h 137"/>
                <a:gd name="T106" fmla="*/ 1 w 226"/>
                <a:gd name="T107" fmla="*/ 48 h 137"/>
                <a:gd name="T108" fmla="*/ 162 w 226"/>
                <a:gd name="T109" fmla="*/ 26 h 137"/>
                <a:gd name="T110" fmla="*/ 177 w 226"/>
                <a:gd name="T111" fmla="*/ 38 h 137"/>
                <a:gd name="T112" fmla="*/ 179 w 226"/>
                <a:gd name="T113" fmla="*/ 52 h 137"/>
                <a:gd name="T114" fmla="*/ 171 w 226"/>
                <a:gd name="T115" fmla="*/ 34 h 137"/>
                <a:gd name="T116" fmla="*/ 147 w 226"/>
                <a:gd name="T117" fmla="*/ 21 h 137"/>
                <a:gd name="T118" fmla="*/ 138 w 226"/>
                <a:gd name="T119" fmla="*/ 19 h 137"/>
                <a:gd name="T120" fmla="*/ 97 w 226"/>
                <a:gd name="T121" fmla="*/ 10 h 137"/>
                <a:gd name="T122" fmla="*/ 86 w 226"/>
                <a:gd name="T123" fmla="*/ 11 h 137"/>
                <a:gd name="T124" fmla="*/ 130 w 226"/>
                <a:gd name="T125" fmla="*/ 3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6" h="137">
                  <a:moveTo>
                    <a:pt x="164" y="134"/>
                  </a:moveTo>
                  <a:lnTo>
                    <a:pt x="163" y="134"/>
                  </a:lnTo>
                  <a:lnTo>
                    <a:pt x="164" y="134"/>
                  </a:lnTo>
                  <a:close/>
                  <a:moveTo>
                    <a:pt x="152" y="129"/>
                  </a:moveTo>
                  <a:lnTo>
                    <a:pt x="152" y="130"/>
                  </a:lnTo>
                  <a:lnTo>
                    <a:pt x="153" y="130"/>
                  </a:lnTo>
                  <a:lnTo>
                    <a:pt x="153" y="129"/>
                  </a:lnTo>
                  <a:lnTo>
                    <a:pt x="154" y="129"/>
                  </a:lnTo>
                  <a:lnTo>
                    <a:pt x="155" y="129"/>
                  </a:lnTo>
                  <a:lnTo>
                    <a:pt x="155" y="130"/>
                  </a:lnTo>
                  <a:lnTo>
                    <a:pt x="155" y="131"/>
                  </a:lnTo>
                  <a:lnTo>
                    <a:pt x="154" y="131"/>
                  </a:lnTo>
                  <a:lnTo>
                    <a:pt x="154" y="133"/>
                  </a:lnTo>
                  <a:lnTo>
                    <a:pt x="153" y="133"/>
                  </a:lnTo>
                  <a:lnTo>
                    <a:pt x="152" y="131"/>
                  </a:lnTo>
                  <a:lnTo>
                    <a:pt x="151" y="131"/>
                  </a:lnTo>
                  <a:lnTo>
                    <a:pt x="151" y="130"/>
                  </a:lnTo>
                  <a:lnTo>
                    <a:pt x="151" y="129"/>
                  </a:lnTo>
                  <a:lnTo>
                    <a:pt x="150" y="129"/>
                  </a:lnTo>
                  <a:lnTo>
                    <a:pt x="151" y="129"/>
                  </a:lnTo>
                  <a:lnTo>
                    <a:pt x="150" y="130"/>
                  </a:lnTo>
                  <a:lnTo>
                    <a:pt x="150" y="129"/>
                  </a:lnTo>
                  <a:lnTo>
                    <a:pt x="150" y="128"/>
                  </a:lnTo>
                  <a:lnTo>
                    <a:pt x="148" y="128"/>
                  </a:lnTo>
                  <a:lnTo>
                    <a:pt x="148" y="127"/>
                  </a:lnTo>
                  <a:lnTo>
                    <a:pt x="147" y="127"/>
                  </a:lnTo>
                  <a:lnTo>
                    <a:pt x="147" y="126"/>
                  </a:lnTo>
                  <a:lnTo>
                    <a:pt x="148" y="126"/>
                  </a:lnTo>
                  <a:lnTo>
                    <a:pt x="148" y="127"/>
                  </a:lnTo>
                  <a:lnTo>
                    <a:pt x="150" y="127"/>
                  </a:lnTo>
                  <a:lnTo>
                    <a:pt x="151" y="128"/>
                  </a:lnTo>
                  <a:lnTo>
                    <a:pt x="151" y="129"/>
                  </a:lnTo>
                  <a:lnTo>
                    <a:pt x="152" y="129"/>
                  </a:lnTo>
                  <a:close/>
                  <a:moveTo>
                    <a:pt x="152" y="125"/>
                  </a:moveTo>
                  <a:lnTo>
                    <a:pt x="151" y="125"/>
                  </a:lnTo>
                  <a:lnTo>
                    <a:pt x="151" y="123"/>
                  </a:lnTo>
                  <a:lnTo>
                    <a:pt x="152" y="123"/>
                  </a:lnTo>
                  <a:lnTo>
                    <a:pt x="152" y="125"/>
                  </a:lnTo>
                  <a:lnTo>
                    <a:pt x="151" y="125"/>
                  </a:lnTo>
                  <a:lnTo>
                    <a:pt x="152" y="125"/>
                  </a:lnTo>
                  <a:close/>
                  <a:moveTo>
                    <a:pt x="146" y="121"/>
                  </a:moveTo>
                  <a:lnTo>
                    <a:pt x="147" y="121"/>
                  </a:lnTo>
                  <a:lnTo>
                    <a:pt x="148" y="121"/>
                  </a:lnTo>
                  <a:lnTo>
                    <a:pt x="148" y="122"/>
                  </a:lnTo>
                  <a:lnTo>
                    <a:pt x="150" y="122"/>
                  </a:lnTo>
                  <a:lnTo>
                    <a:pt x="150" y="123"/>
                  </a:lnTo>
                  <a:lnTo>
                    <a:pt x="148" y="123"/>
                  </a:lnTo>
                  <a:lnTo>
                    <a:pt x="150" y="123"/>
                  </a:lnTo>
                  <a:lnTo>
                    <a:pt x="150" y="125"/>
                  </a:lnTo>
                  <a:lnTo>
                    <a:pt x="148" y="126"/>
                  </a:lnTo>
                  <a:lnTo>
                    <a:pt x="148" y="125"/>
                  </a:lnTo>
                  <a:lnTo>
                    <a:pt x="147" y="125"/>
                  </a:lnTo>
                  <a:lnTo>
                    <a:pt x="146" y="125"/>
                  </a:lnTo>
                  <a:lnTo>
                    <a:pt x="145" y="125"/>
                  </a:lnTo>
                  <a:lnTo>
                    <a:pt x="144" y="125"/>
                  </a:lnTo>
                  <a:lnTo>
                    <a:pt x="143" y="125"/>
                  </a:lnTo>
                  <a:lnTo>
                    <a:pt x="143" y="123"/>
                  </a:lnTo>
                  <a:lnTo>
                    <a:pt x="144" y="123"/>
                  </a:lnTo>
                  <a:lnTo>
                    <a:pt x="144" y="122"/>
                  </a:lnTo>
                  <a:lnTo>
                    <a:pt x="143" y="122"/>
                  </a:lnTo>
                  <a:lnTo>
                    <a:pt x="143" y="121"/>
                  </a:lnTo>
                  <a:lnTo>
                    <a:pt x="143" y="120"/>
                  </a:lnTo>
                  <a:lnTo>
                    <a:pt x="144" y="120"/>
                  </a:lnTo>
                  <a:lnTo>
                    <a:pt x="145" y="120"/>
                  </a:lnTo>
                  <a:lnTo>
                    <a:pt x="145" y="121"/>
                  </a:lnTo>
                  <a:lnTo>
                    <a:pt x="146" y="121"/>
                  </a:lnTo>
                  <a:close/>
                  <a:moveTo>
                    <a:pt x="142" y="120"/>
                  </a:moveTo>
                  <a:lnTo>
                    <a:pt x="142" y="121"/>
                  </a:lnTo>
                  <a:lnTo>
                    <a:pt x="142" y="122"/>
                  </a:lnTo>
                  <a:lnTo>
                    <a:pt x="141" y="122"/>
                  </a:lnTo>
                  <a:lnTo>
                    <a:pt x="142" y="122"/>
                  </a:lnTo>
                  <a:lnTo>
                    <a:pt x="141" y="122"/>
                  </a:lnTo>
                  <a:lnTo>
                    <a:pt x="139" y="122"/>
                  </a:lnTo>
                  <a:lnTo>
                    <a:pt x="139" y="121"/>
                  </a:lnTo>
                  <a:lnTo>
                    <a:pt x="138" y="121"/>
                  </a:lnTo>
                  <a:lnTo>
                    <a:pt x="138" y="120"/>
                  </a:lnTo>
                  <a:lnTo>
                    <a:pt x="138" y="119"/>
                  </a:lnTo>
                  <a:lnTo>
                    <a:pt x="138" y="118"/>
                  </a:lnTo>
                  <a:lnTo>
                    <a:pt x="139" y="118"/>
                  </a:lnTo>
                  <a:lnTo>
                    <a:pt x="141" y="119"/>
                  </a:lnTo>
                  <a:lnTo>
                    <a:pt x="142" y="120"/>
                  </a:lnTo>
                  <a:close/>
                  <a:moveTo>
                    <a:pt x="173" y="114"/>
                  </a:moveTo>
                  <a:lnTo>
                    <a:pt x="175" y="114"/>
                  </a:lnTo>
                  <a:lnTo>
                    <a:pt x="176" y="114"/>
                  </a:lnTo>
                  <a:lnTo>
                    <a:pt x="177" y="114"/>
                  </a:lnTo>
                  <a:lnTo>
                    <a:pt x="178" y="114"/>
                  </a:lnTo>
                  <a:lnTo>
                    <a:pt x="178" y="115"/>
                  </a:lnTo>
                  <a:lnTo>
                    <a:pt x="179" y="115"/>
                  </a:lnTo>
                  <a:lnTo>
                    <a:pt x="180" y="115"/>
                  </a:lnTo>
                  <a:lnTo>
                    <a:pt x="180" y="117"/>
                  </a:lnTo>
                  <a:lnTo>
                    <a:pt x="181" y="117"/>
                  </a:lnTo>
                  <a:lnTo>
                    <a:pt x="180" y="117"/>
                  </a:lnTo>
                  <a:lnTo>
                    <a:pt x="180" y="118"/>
                  </a:lnTo>
                  <a:lnTo>
                    <a:pt x="180" y="119"/>
                  </a:lnTo>
                  <a:lnTo>
                    <a:pt x="180" y="118"/>
                  </a:lnTo>
                  <a:lnTo>
                    <a:pt x="179" y="119"/>
                  </a:lnTo>
                  <a:lnTo>
                    <a:pt x="178" y="119"/>
                  </a:lnTo>
                  <a:lnTo>
                    <a:pt x="178" y="118"/>
                  </a:lnTo>
                  <a:lnTo>
                    <a:pt x="177" y="118"/>
                  </a:lnTo>
                  <a:lnTo>
                    <a:pt x="177" y="119"/>
                  </a:lnTo>
                  <a:lnTo>
                    <a:pt x="177" y="118"/>
                  </a:lnTo>
                  <a:lnTo>
                    <a:pt x="176" y="118"/>
                  </a:lnTo>
                  <a:lnTo>
                    <a:pt x="177" y="118"/>
                  </a:lnTo>
                  <a:lnTo>
                    <a:pt x="176" y="118"/>
                  </a:lnTo>
                  <a:lnTo>
                    <a:pt x="177" y="118"/>
                  </a:lnTo>
                  <a:lnTo>
                    <a:pt x="177" y="117"/>
                  </a:lnTo>
                  <a:lnTo>
                    <a:pt x="176" y="117"/>
                  </a:lnTo>
                  <a:lnTo>
                    <a:pt x="175" y="115"/>
                  </a:lnTo>
                  <a:lnTo>
                    <a:pt x="173" y="115"/>
                  </a:lnTo>
                  <a:lnTo>
                    <a:pt x="172" y="115"/>
                  </a:lnTo>
                  <a:lnTo>
                    <a:pt x="173" y="115"/>
                  </a:lnTo>
                  <a:lnTo>
                    <a:pt x="173" y="114"/>
                  </a:lnTo>
                  <a:lnTo>
                    <a:pt x="172" y="114"/>
                  </a:lnTo>
                  <a:lnTo>
                    <a:pt x="172" y="115"/>
                  </a:lnTo>
                  <a:lnTo>
                    <a:pt x="171" y="114"/>
                  </a:lnTo>
                  <a:lnTo>
                    <a:pt x="172" y="114"/>
                  </a:lnTo>
                  <a:lnTo>
                    <a:pt x="173" y="114"/>
                  </a:lnTo>
                  <a:close/>
                  <a:moveTo>
                    <a:pt x="44" y="108"/>
                  </a:moveTo>
                  <a:lnTo>
                    <a:pt x="43" y="108"/>
                  </a:lnTo>
                  <a:lnTo>
                    <a:pt x="44" y="108"/>
                  </a:lnTo>
                  <a:close/>
                  <a:moveTo>
                    <a:pt x="153" y="106"/>
                  </a:moveTo>
                  <a:lnTo>
                    <a:pt x="153" y="108"/>
                  </a:lnTo>
                  <a:lnTo>
                    <a:pt x="153" y="109"/>
                  </a:lnTo>
                  <a:lnTo>
                    <a:pt x="153" y="111"/>
                  </a:lnTo>
                  <a:lnTo>
                    <a:pt x="153" y="112"/>
                  </a:lnTo>
                  <a:lnTo>
                    <a:pt x="153" y="111"/>
                  </a:lnTo>
                  <a:lnTo>
                    <a:pt x="152" y="111"/>
                  </a:lnTo>
                  <a:lnTo>
                    <a:pt x="153" y="110"/>
                  </a:lnTo>
                  <a:lnTo>
                    <a:pt x="153" y="109"/>
                  </a:lnTo>
                  <a:lnTo>
                    <a:pt x="152" y="108"/>
                  </a:lnTo>
                  <a:lnTo>
                    <a:pt x="151" y="108"/>
                  </a:lnTo>
                  <a:lnTo>
                    <a:pt x="151" y="106"/>
                  </a:lnTo>
                  <a:lnTo>
                    <a:pt x="152" y="106"/>
                  </a:lnTo>
                  <a:lnTo>
                    <a:pt x="153" y="106"/>
                  </a:lnTo>
                  <a:close/>
                  <a:moveTo>
                    <a:pt x="41" y="111"/>
                  </a:moveTo>
                  <a:lnTo>
                    <a:pt x="41" y="110"/>
                  </a:lnTo>
                  <a:lnTo>
                    <a:pt x="38" y="109"/>
                  </a:lnTo>
                  <a:lnTo>
                    <a:pt x="37" y="109"/>
                  </a:lnTo>
                  <a:lnTo>
                    <a:pt x="36" y="108"/>
                  </a:lnTo>
                  <a:lnTo>
                    <a:pt x="35" y="108"/>
                  </a:lnTo>
                  <a:lnTo>
                    <a:pt x="35" y="106"/>
                  </a:lnTo>
                  <a:lnTo>
                    <a:pt x="34" y="106"/>
                  </a:lnTo>
                  <a:lnTo>
                    <a:pt x="35" y="106"/>
                  </a:lnTo>
                  <a:lnTo>
                    <a:pt x="36" y="106"/>
                  </a:lnTo>
                  <a:lnTo>
                    <a:pt x="37" y="108"/>
                  </a:lnTo>
                  <a:lnTo>
                    <a:pt x="38" y="108"/>
                  </a:lnTo>
                  <a:lnTo>
                    <a:pt x="39" y="108"/>
                  </a:lnTo>
                  <a:lnTo>
                    <a:pt x="41" y="109"/>
                  </a:lnTo>
                  <a:lnTo>
                    <a:pt x="41" y="110"/>
                  </a:lnTo>
                  <a:lnTo>
                    <a:pt x="42" y="110"/>
                  </a:lnTo>
                  <a:lnTo>
                    <a:pt x="41" y="111"/>
                  </a:lnTo>
                  <a:close/>
                  <a:moveTo>
                    <a:pt x="37" y="105"/>
                  </a:moveTo>
                  <a:lnTo>
                    <a:pt x="38" y="105"/>
                  </a:lnTo>
                  <a:lnTo>
                    <a:pt x="41" y="105"/>
                  </a:lnTo>
                  <a:lnTo>
                    <a:pt x="41" y="106"/>
                  </a:lnTo>
                  <a:lnTo>
                    <a:pt x="41" y="108"/>
                  </a:lnTo>
                  <a:lnTo>
                    <a:pt x="39" y="108"/>
                  </a:lnTo>
                  <a:lnTo>
                    <a:pt x="39" y="106"/>
                  </a:lnTo>
                  <a:lnTo>
                    <a:pt x="38" y="106"/>
                  </a:lnTo>
                  <a:lnTo>
                    <a:pt x="37" y="106"/>
                  </a:lnTo>
                  <a:lnTo>
                    <a:pt x="36" y="105"/>
                  </a:lnTo>
                  <a:lnTo>
                    <a:pt x="37" y="105"/>
                  </a:lnTo>
                  <a:close/>
                  <a:moveTo>
                    <a:pt x="42" y="106"/>
                  </a:moveTo>
                  <a:lnTo>
                    <a:pt x="41" y="106"/>
                  </a:lnTo>
                  <a:lnTo>
                    <a:pt x="41" y="105"/>
                  </a:lnTo>
                  <a:lnTo>
                    <a:pt x="39" y="105"/>
                  </a:lnTo>
                  <a:lnTo>
                    <a:pt x="41" y="104"/>
                  </a:lnTo>
                  <a:lnTo>
                    <a:pt x="41" y="105"/>
                  </a:lnTo>
                  <a:lnTo>
                    <a:pt x="42" y="105"/>
                  </a:lnTo>
                  <a:lnTo>
                    <a:pt x="42" y="106"/>
                  </a:lnTo>
                  <a:close/>
                  <a:moveTo>
                    <a:pt x="42" y="102"/>
                  </a:moveTo>
                  <a:lnTo>
                    <a:pt x="41" y="102"/>
                  </a:lnTo>
                  <a:lnTo>
                    <a:pt x="41" y="101"/>
                  </a:lnTo>
                  <a:lnTo>
                    <a:pt x="42" y="101"/>
                  </a:lnTo>
                  <a:lnTo>
                    <a:pt x="42" y="102"/>
                  </a:lnTo>
                  <a:close/>
                  <a:moveTo>
                    <a:pt x="42" y="101"/>
                  </a:moveTo>
                  <a:lnTo>
                    <a:pt x="41" y="101"/>
                  </a:lnTo>
                  <a:lnTo>
                    <a:pt x="39" y="100"/>
                  </a:lnTo>
                  <a:lnTo>
                    <a:pt x="41" y="100"/>
                  </a:lnTo>
                  <a:lnTo>
                    <a:pt x="42" y="101"/>
                  </a:lnTo>
                  <a:close/>
                  <a:moveTo>
                    <a:pt x="104" y="62"/>
                  </a:moveTo>
                  <a:lnTo>
                    <a:pt x="105" y="62"/>
                  </a:lnTo>
                  <a:lnTo>
                    <a:pt x="105" y="63"/>
                  </a:lnTo>
                  <a:lnTo>
                    <a:pt x="106" y="63"/>
                  </a:lnTo>
                  <a:lnTo>
                    <a:pt x="108" y="64"/>
                  </a:lnTo>
                  <a:lnTo>
                    <a:pt x="108" y="66"/>
                  </a:lnTo>
                  <a:lnTo>
                    <a:pt x="106" y="67"/>
                  </a:lnTo>
                  <a:lnTo>
                    <a:pt x="106" y="68"/>
                  </a:lnTo>
                  <a:lnTo>
                    <a:pt x="106" y="67"/>
                  </a:lnTo>
                  <a:lnTo>
                    <a:pt x="105" y="67"/>
                  </a:lnTo>
                  <a:lnTo>
                    <a:pt x="104" y="67"/>
                  </a:lnTo>
                  <a:lnTo>
                    <a:pt x="104" y="66"/>
                  </a:lnTo>
                  <a:lnTo>
                    <a:pt x="103" y="64"/>
                  </a:lnTo>
                  <a:lnTo>
                    <a:pt x="103" y="63"/>
                  </a:lnTo>
                  <a:lnTo>
                    <a:pt x="103" y="62"/>
                  </a:lnTo>
                  <a:lnTo>
                    <a:pt x="104" y="62"/>
                  </a:lnTo>
                  <a:close/>
                  <a:moveTo>
                    <a:pt x="207" y="62"/>
                  </a:moveTo>
                  <a:lnTo>
                    <a:pt x="209" y="62"/>
                  </a:lnTo>
                  <a:lnTo>
                    <a:pt x="209" y="63"/>
                  </a:lnTo>
                  <a:lnTo>
                    <a:pt x="210" y="63"/>
                  </a:lnTo>
                  <a:lnTo>
                    <a:pt x="210" y="62"/>
                  </a:lnTo>
                  <a:lnTo>
                    <a:pt x="211" y="63"/>
                  </a:lnTo>
                  <a:lnTo>
                    <a:pt x="212" y="63"/>
                  </a:lnTo>
                  <a:lnTo>
                    <a:pt x="212" y="64"/>
                  </a:lnTo>
                  <a:lnTo>
                    <a:pt x="213" y="66"/>
                  </a:lnTo>
                  <a:lnTo>
                    <a:pt x="213" y="67"/>
                  </a:lnTo>
                  <a:lnTo>
                    <a:pt x="214" y="68"/>
                  </a:lnTo>
                  <a:lnTo>
                    <a:pt x="215" y="69"/>
                  </a:lnTo>
                  <a:lnTo>
                    <a:pt x="217" y="69"/>
                  </a:lnTo>
                  <a:lnTo>
                    <a:pt x="217" y="70"/>
                  </a:lnTo>
                  <a:lnTo>
                    <a:pt x="218" y="71"/>
                  </a:lnTo>
                  <a:lnTo>
                    <a:pt x="218" y="72"/>
                  </a:lnTo>
                  <a:lnTo>
                    <a:pt x="219" y="72"/>
                  </a:lnTo>
                  <a:lnTo>
                    <a:pt x="220" y="72"/>
                  </a:lnTo>
                  <a:lnTo>
                    <a:pt x="221" y="73"/>
                  </a:lnTo>
                  <a:lnTo>
                    <a:pt x="221" y="75"/>
                  </a:lnTo>
                  <a:lnTo>
                    <a:pt x="222" y="75"/>
                  </a:lnTo>
                  <a:lnTo>
                    <a:pt x="223" y="75"/>
                  </a:lnTo>
                  <a:lnTo>
                    <a:pt x="223" y="76"/>
                  </a:lnTo>
                  <a:lnTo>
                    <a:pt x="223" y="77"/>
                  </a:lnTo>
                  <a:lnTo>
                    <a:pt x="225" y="77"/>
                  </a:lnTo>
                  <a:lnTo>
                    <a:pt x="225" y="78"/>
                  </a:lnTo>
                  <a:lnTo>
                    <a:pt x="225" y="79"/>
                  </a:lnTo>
                  <a:lnTo>
                    <a:pt x="226" y="80"/>
                  </a:lnTo>
                  <a:lnTo>
                    <a:pt x="225" y="80"/>
                  </a:lnTo>
                  <a:lnTo>
                    <a:pt x="225" y="81"/>
                  </a:lnTo>
                  <a:lnTo>
                    <a:pt x="225" y="80"/>
                  </a:lnTo>
                  <a:lnTo>
                    <a:pt x="223" y="81"/>
                  </a:lnTo>
                  <a:lnTo>
                    <a:pt x="222" y="81"/>
                  </a:lnTo>
                  <a:lnTo>
                    <a:pt x="222" y="83"/>
                  </a:lnTo>
                  <a:lnTo>
                    <a:pt x="221" y="83"/>
                  </a:lnTo>
                  <a:lnTo>
                    <a:pt x="220" y="83"/>
                  </a:lnTo>
                  <a:lnTo>
                    <a:pt x="219" y="83"/>
                  </a:lnTo>
                  <a:lnTo>
                    <a:pt x="218" y="81"/>
                  </a:lnTo>
                  <a:lnTo>
                    <a:pt x="217" y="81"/>
                  </a:lnTo>
                  <a:lnTo>
                    <a:pt x="217" y="80"/>
                  </a:lnTo>
                  <a:lnTo>
                    <a:pt x="215" y="80"/>
                  </a:lnTo>
                  <a:lnTo>
                    <a:pt x="213" y="78"/>
                  </a:lnTo>
                  <a:lnTo>
                    <a:pt x="214" y="78"/>
                  </a:lnTo>
                  <a:lnTo>
                    <a:pt x="214" y="77"/>
                  </a:lnTo>
                  <a:lnTo>
                    <a:pt x="214" y="76"/>
                  </a:lnTo>
                  <a:lnTo>
                    <a:pt x="214" y="75"/>
                  </a:lnTo>
                  <a:lnTo>
                    <a:pt x="213" y="73"/>
                  </a:lnTo>
                  <a:lnTo>
                    <a:pt x="212" y="73"/>
                  </a:lnTo>
                  <a:lnTo>
                    <a:pt x="211" y="73"/>
                  </a:lnTo>
                  <a:lnTo>
                    <a:pt x="211" y="72"/>
                  </a:lnTo>
                  <a:lnTo>
                    <a:pt x="210" y="72"/>
                  </a:lnTo>
                  <a:lnTo>
                    <a:pt x="210" y="71"/>
                  </a:lnTo>
                  <a:lnTo>
                    <a:pt x="209" y="71"/>
                  </a:lnTo>
                  <a:lnTo>
                    <a:pt x="209" y="70"/>
                  </a:lnTo>
                  <a:lnTo>
                    <a:pt x="207" y="70"/>
                  </a:lnTo>
                  <a:lnTo>
                    <a:pt x="207" y="69"/>
                  </a:lnTo>
                  <a:lnTo>
                    <a:pt x="206" y="68"/>
                  </a:lnTo>
                  <a:lnTo>
                    <a:pt x="207" y="68"/>
                  </a:lnTo>
                  <a:lnTo>
                    <a:pt x="207" y="67"/>
                  </a:lnTo>
                  <a:lnTo>
                    <a:pt x="206" y="67"/>
                  </a:lnTo>
                  <a:lnTo>
                    <a:pt x="206" y="66"/>
                  </a:lnTo>
                  <a:lnTo>
                    <a:pt x="206" y="64"/>
                  </a:lnTo>
                  <a:lnTo>
                    <a:pt x="206" y="63"/>
                  </a:lnTo>
                  <a:lnTo>
                    <a:pt x="207" y="63"/>
                  </a:lnTo>
                  <a:lnTo>
                    <a:pt x="207" y="62"/>
                  </a:lnTo>
                  <a:lnTo>
                    <a:pt x="206" y="62"/>
                  </a:lnTo>
                  <a:lnTo>
                    <a:pt x="206" y="61"/>
                  </a:lnTo>
                  <a:lnTo>
                    <a:pt x="207" y="61"/>
                  </a:lnTo>
                  <a:lnTo>
                    <a:pt x="207" y="62"/>
                  </a:lnTo>
                  <a:close/>
                  <a:moveTo>
                    <a:pt x="109" y="61"/>
                  </a:moveTo>
                  <a:lnTo>
                    <a:pt x="108" y="61"/>
                  </a:lnTo>
                  <a:lnTo>
                    <a:pt x="108" y="60"/>
                  </a:lnTo>
                  <a:lnTo>
                    <a:pt x="108" y="61"/>
                  </a:lnTo>
                  <a:lnTo>
                    <a:pt x="109" y="61"/>
                  </a:lnTo>
                  <a:close/>
                  <a:moveTo>
                    <a:pt x="101" y="60"/>
                  </a:moveTo>
                  <a:lnTo>
                    <a:pt x="100" y="60"/>
                  </a:lnTo>
                  <a:lnTo>
                    <a:pt x="100" y="59"/>
                  </a:lnTo>
                  <a:lnTo>
                    <a:pt x="101" y="59"/>
                  </a:lnTo>
                  <a:lnTo>
                    <a:pt x="101" y="60"/>
                  </a:lnTo>
                  <a:close/>
                  <a:moveTo>
                    <a:pt x="95" y="61"/>
                  </a:moveTo>
                  <a:lnTo>
                    <a:pt x="94" y="61"/>
                  </a:lnTo>
                  <a:lnTo>
                    <a:pt x="93" y="61"/>
                  </a:lnTo>
                  <a:lnTo>
                    <a:pt x="92" y="60"/>
                  </a:lnTo>
                  <a:lnTo>
                    <a:pt x="92" y="59"/>
                  </a:lnTo>
                  <a:lnTo>
                    <a:pt x="92" y="58"/>
                  </a:lnTo>
                  <a:lnTo>
                    <a:pt x="93" y="58"/>
                  </a:lnTo>
                  <a:lnTo>
                    <a:pt x="94" y="58"/>
                  </a:lnTo>
                  <a:lnTo>
                    <a:pt x="94" y="59"/>
                  </a:lnTo>
                  <a:lnTo>
                    <a:pt x="95" y="60"/>
                  </a:lnTo>
                  <a:lnTo>
                    <a:pt x="95" y="61"/>
                  </a:lnTo>
                  <a:close/>
                  <a:moveTo>
                    <a:pt x="206" y="56"/>
                  </a:moveTo>
                  <a:lnTo>
                    <a:pt x="206" y="58"/>
                  </a:lnTo>
                  <a:lnTo>
                    <a:pt x="206" y="59"/>
                  </a:lnTo>
                  <a:lnTo>
                    <a:pt x="206" y="60"/>
                  </a:lnTo>
                  <a:lnTo>
                    <a:pt x="206" y="61"/>
                  </a:lnTo>
                  <a:lnTo>
                    <a:pt x="205" y="61"/>
                  </a:lnTo>
                  <a:lnTo>
                    <a:pt x="206" y="61"/>
                  </a:lnTo>
                  <a:lnTo>
                    <a:pt x="205" y="61"/>
                  </a:lnTo>
                  <a:lnTo>
                    <a:pt x="205" y="60"/>
                  </a:lnTo>
                  <a:lnTo>
                    <a:pt x="204" y="59"/>
                  </a:lnTo>
                  <a:lnTo>
                    <a:pt x="204" y="58"/>
                  </a:lnTo>
                  <a:lnTo>
                    <a:pt x="204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6" y="55"/>
                  </a:lnTo>
                  <a:lnTo>
                    <a:pt x="206" y="56"/>
                  </a:lnTo>
                  <a:close/>
                  <a:moveTo>
                    <a:pt x="154" y="54"/>
                  </a:moveTo>
                  <a:lnTo>
                    <a:pt x="153" y="54"/>
                  </a:lnTo>
                  <a:lnTo>
                    <a:pt x="153" y="53"/>
                  </a:lnTo>
                  <a:lnTo>
                    <a:pt x="154" y="53"/>
                  </a:lnTo>
                  <a:lnTo>
                    <a:pt x="154" y="54"/>
                  </a:lnTo>
                  <a:close/>
                  <a:moveTo>
                    <a:pt x="80" y="52"/>
                  </a:moveTo>
                  <a:lnTo>
                    <a:pt x="79" y="52"/>
                  </a:lnTo>
                  <a:lnTo>
                    <a:pt x="80" y="52"/>
                  </a:lnTo>
                  <a:close/>
                  <a:moveTo>
                    <a:pt x="129" y="50"/>
                  </a:moveTo>
                  <a:lnTo>
                    <a:pt x="129" y="51"/>
                  </a:lnTo>
                  <a:lnTo>
                    <a:pt x="129" y="50"/>
                  </a:lnTo>
                  <a:lnTo>
                    <a:pt x="128" y="50"/>
                  </a:lnTo>
                  <a:lnTo>
                    <a:pt x="129" y="50"/>
                  </a:lnTo>
                  <a:lnTo>
                    <a:pt x="128" y="50"/>
                  </a:lnTo>
                  <a:lnTo>
                    <a:pt x="128" y="51"/>
                  </a:lnTo>
                  <a:lnTo>
                    <a:pt x="128" y="50"/>
                  </a:lnTo>
                  <a:lnTo>
                    <a:pt x="129" y="50"/>
                  </a:lnTo>
                  <a:close/>
                  <a:moveTo>
                    <a:pt x="76" y="51"/>
                  </a:moveTo>
                  <a:lnTo>
                    <a:pt x="75" y="51"/>
                  </a:lnTo>
                  <a:lnTo>
                    <a:pt x="75" y="50"/>
                  </a:lnTo>
                  <a:lnTo>
                    <a:pt x="75" y="48"/>
                  </a:lnTo>
                  <a:lnTo>
                    <a:pt x="76" y="47"/>
                  </a:lnTo>
                  <a:lnTo>
                    <a:pt x="77" y="47"/>
                  </a:lnTo>
                  <a:lnTo>
                    <a:pt x="77" y="48"/>
                  </a:lnTo>
                  <a:lnTo>
                    <a:pt x="77" y="50"/>
                  </a:lnTo>
                  <a:lnTo>
                    <a:pt x="77" y="51"/>
                  </a:lnTo>
                  <a:lnTo>
                    <a:pt x="76" y="51"/>
                  </a:lnTo>
                  <a:close/>
                  <a:moveTo>
                    <a:pt x="198" y="46"/>
                  </a:moveTo>
                  <a:lnTo>
                    <a:pt x="200" y="46"/>
                  </a:lnTo>
                  <a:lnTo>
                    <a:pt x="200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7"/>
                  </a:lnTo>
                  <a:lnTo>
                    <a:pt x="198" y="48"/>
                  </a:lnTo>
                  <a:lnTo>
                    <a:pt x="200" y="48"/>
                  </a:lnTo>
                  <a:lnTo>
                    <a:pt x="200" y="47"/>
                  </a:lnTo>
                  <a:lnTo>
                    <a:pt x="198" y="47"/>
                  </a:lnTo>
                  <a:lnTo>
                    <a:pt x="198" y="46"/>
                  </a:lnTo>
                  <a:close/>
                  <a:moveTo>
                    <a:pt x="198" y="46"/>
                  </a:moveTo>
                  <a:lnTo>
                    <a:pt x="197" y="45"/>
                  </a:lnTo>
                  <a:lnTo>
                    <a:pt x="198" y="45"/>
                  </a:lnTo>
                  <a:lnTo>
                    <a:pt x="198" y="46"/>
                  </a:lnTo>
                  <a:close/>
                  <a:moveTo>
                    <a:pt x="169" y="43"/>
                  </a:moveTo>
                  <a:lnTo>
                    <a:pt x="170" y="43"/>
                  </a:lnTo>
                  <a:lnTo>
                    <a:pt x="169" y="43"/>
                  </a:lnTo>
                  <a:lnTo>
                    <a:pt x="169" y="44"/>
                  </a:lnTo>
                  <a:lnTo>
                    <a:pt x="170" y="44"/>
                  </a:lnTo>
                  <a:lnTo>
                    <a:pt x="170" y="45"/>
                  </a:lnTo>
                  <a:lnTo>
                    <a:pt x="171" y="45"/>
                  </a:lnTo>
                  <a:lnTo>
                    <a:pt x="172" y="45"/>
                  </a:lnTo>
                  <a:lnTo>
                    <a:pt x="171" y="46"/>
                  </a:lnTo>
                  <a:lnTo>
                    <a:pt x="171" y="47"/>
                  </a:lnTo>
                  <a:lnTo>
                    <a:pt x="172" y="48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0" y="53"/>
                  </a:lnTo>
                  <a:lnTo>
                    <a:pt x="170" y="54"/>
                  </a:lnTo>
                  <a:lnTo>
                    <a:pt x="169" y="54"/>
                  </a:lnTo>
                  <a:lnTo>
                    <a:pt x="168" y="54"/>
                  </a:lnTo>
                  <a:lnTo>
                    <a:pt x="167" y="54"/>
                  </a:lnTo>
                  <a:lnTo>
                    <a:pt x="165" y="54"/>
                  </a:lnTo>
                  <a:lnTo>
                    <a:pt x="165" y="56"/>
                  </a:lnTo>
                  <a:lnTo>
                    <a:pt x="165" y="58"/>
                  </a:lnTo>
                  <a:lnTo>
                    <a:pt x="167" y="58"/>
                  </a:lnTo>
                  <a:lnTo>
                    <a:pt x="167" y="59"/>
                  </a:lnTo>
                  <a:lnTo>
                    <a:pt x="168" y="59"/>
                  </a:lnTo>
                  <a:lnTo>
                    <a:pt x="168" y="60"/>
                  </a:lnTo>
                  <a:lnTo>
                    <a:pt x="168" y="61"/>
                  </a:lnTo>
                  <a:lnTo>
                    <a:pt x="167" y="61"/>
                  </a:lnTo>
                  <a:lnTo>
                    <a:pt x="167" y="62"/>
                  </a:lnTo>
                  <a:lnTo>
                    <a:pt x="165" y="62"/>
                  </a:lnTo>
                  <a:lnTo>
                    <a:pt x="164" y="62"/>
                  </a:lnTo>
                  <a:lnTo>
                    <a:pt x="164" y="63"/>
                  </a:lnTo>
                  <a:lnTo>
                    <a:pt x="163" y="63"/>
                  </a:lnTo>
                  <a:lnTo>
                    <a:pt x="162" y="63"/>
                  </a:lnTo>
                  <a:lnTo>
                    <a:pt x="162" y="62"/>
                  </a:lnTo>
                  <a:lnTo>
                    <a:pt x="161" y="62"/>
                  </a:lnTo>
                  <a:lnTo>
                    <a:pt x="161" y="63"/>
                  </a:lnTo>
                  <a:lnTo>
                    <a:pt x="160" y="63"/>
                  </a:lnTo>
                  <a:lnTo>
                    <a:pt x="160" y="62"/>
                  </a:lnTo>
                  <a:lnTo>
                    <a:pt x="159" y="62"/>
                  </a:lnTo>
                  <a:lnTo>
                    <a:pt x="158" y="62"/>
                  </a:lnTo>
                  <a:lnTo>
                    <a:pt x="158" y="63"/>
                  </a:lnTo>
                  <a:lnTo>
                    <a:pt x="159" y="64"/>
                  </a:lnTo>
                  <a:lnTo>
                    <a:pt x="158" y="64"/>
                  </a:lnTo>
                  <a:lnTo>
                    <a:pt x="158" y="66"/>
                  </a:lnTo>
                  <a:lnTo>
                    <a:pt x="158" y="67"/>
                  </a:lnTo>
                  <a:lnTo>
                    <a:pt x="156" y="67"/>
                  </a:lnTo>
                  <a:lnTo>
                    <a:pt x="155" y="68"/>
                  </a:lnTo>
                  <a:lnTo>
                    <a:pt x="154" y="68"/>
                  </a:lnTo>
                  <a:lnTo>
                    <a:pt x="154" y="69"/>
                  </a:lnTo>
                  <a:lnTo>
                    <a:pt x="153" y="69"/>
                  </a:lnTo>
                  <a:lnTo>
                    <a:pt x="152" y="69"/>
                  </a:lnTo>
                  <a:lnTo>
                    <a:pt x="152" y="70"/>
                  </a:lnTo>
                  <a:lnTo>
                    <a:pt x="151" y="70"/>
                  </a:lnTo>
                  <a:lnTo>
                    <a:pt x="150" y="70"/>
                  </a:lnTo>
                  <a:lnTo>
                    <a:pt x="148" y="70"/>
                  </a:lnTo>
                  <a:lnTo>
                    <a:pt x="148" y="71"/>
                  </a:lnTo>
                  <a:lnTo>
                    <a:pt x="147" y="71"/>
                  </a:lnTo>
                  <a:lnTo>
                    <a:pt x="146" y="72"/>
                  </a:lnTo>
                  <a:lnTo>
                    <a:pt x="145" y="72"/>
                  </a:lnTo>
                  <a:lnTo>
                    <a:pt x="144" y="72"/>
                  </a:lnTo>
                  <a:lnTo>
                    <a:pt x="144" y="73"/>
                  </a:lnTo>
                  <a:lnTo>
                    <a:pt x="143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39" y="73"/>
                  </a:lnTo>
                  <a:lnTo>
                    <a:pt x="138" y="73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6" y="73"/>
                  </a:lnTo>
                  <a:lnTo>
                    <a:pt x="137" y="75"/>
                  </a:lnTo>
                  <a:lnTo>
                    <a:pt x="136" y="75"/>
                  </a:lnTo>
                  <a:lnTo>
                    <a:pt x="136" y="73"/>
                  </a:lnTo>
                  <a:lnTo>
                    <a:pt x="135" y="73"/>
                  </a:lnTo>
                  <a:lnTo>
                    <a:pt x="135" y="75"/>
                  </a:lnTo>
                  <a:lnTo>
                    <a:pt x="135" y="73"/>
                  </a:lnTo>
                  <a:lnTo>
                    <a:pt x="134" y="73"/>
                  </a:lnTo>
                  <a:lnTo>
                    <a:pt x="133" y="73"/>
                  </a:lnTo>
                  <a:lnTo>
                    <a:pt x="131" y="73"/>
                  </a:lnTo>
                  <a:lnTo>
                    <a:pt x="131" y="75"/>
                  </a:lnTo>
                  <a:lnTo>
                    <a:pt x="130" y="75"/>
                  </a:lnTo>
                  <a:lnTo>
                    <a:pt x="130" y="73"/>
                  </a:lnTo>
                  <a:lnTo>
                    <a:pt x="129" y="73"/>
                  </a:lnTo>
                  <a:lnTo>
                    <a:pt x="129" y="72"/>
                  </a:lnTo>
                  <a:lnTo>
                    <a:pt x="128" y="71"/>
                  </a:lnTo>
                  <a:lnTo>
                    <a:pt x="127" y="71"/>
                  </a:lnTo>
                  <a:lnTo>
                    <a:pt x="127" y="70"/>
                  </a:lnTo>
                  <a:lnTo>
                    <a:pt x="126" y="70"/>
                  </a:lnTo>
                  <a:lnTo>
                    <a:pt x="126" y="71"/>
                  </a:lnTo>
                  <a:lnTo>
                    <a:pt x="125" y="71"/>
                  </a:lnTo>
                  <a:lnTo>
                    <a:pt x="123" y="71"/>
                  </a:lnTo>
                  <a:lnTo>
                    <a:pt x="123" y="72"/>
                  </a:lnTo>
                  <a:lnTo>
                    <a:pt x="122" y="72"/>
                  </a:lnTo>
                  <a:lnTo>
                    <a:pt x="122" y="71"/>
                  </a:lnTo>
                  <a:lnTo>
                    <a:pt x="121" y="70"/>
                  </a:lnTo>
                  <a:lnTo>
                    <a:pt x="122" y="70"/>
                  </a:lnTo>
                  <a:lnTo>
                    <a:pt x="121" y="70"/>
                  </a:lnTo>
                  <a:lnTo>
                    <a:pt x="120" y="70"/>
                  </a:lnTo>
                  <a:lnTo>
                    <a:pt x="120" y="69"/>
                  </a:lnTo>
                  <a:lnTo>
                    <a:pt x="119" y="69"/>
                  </a:lnTo>
                  <a:lnTo>
                    <a:pt x="119" y="68"/>
                  </a:lnTo>
                  <a:lnTo>
                    <a:pt x="118" y="68"/>
                  </a:lnTo>
                  <a:lnTo>
                    <a:pt x="118" y="69"/>
                  </a:lnTo>
                  <a:lnTo>
                    <a:pt x="118" y="68"/>
                  </a:lnTo>
                  <a:lnTo>
                    <a:pt x="117" y="68"/>
                  </a:lnTo>
                  <a:lnTo>
                    <a:pt x="116" y="67"/>
                  </a:lnTo>
                  <a:lnTo>
                    <a:pt x="114" y="67"/>
                  </a:lnTo>
                  <a:lnTo>
                    <a:pt x="113" y="67"/>
                  </a:lnTo>
                  <a:lnTo>
                    <a:pt x="112" y="67"/>
                  </a:lnTo>
                  <a:lnTo>
                    <a:pt x="112" y="66"/>
                  </a:lnTo>
                  <a:lnTo>
                    <a:pt x="111" y="66"/>
                  </a:lnTo>
                  <a:lnTo>
                    <a:pt x="111" y="64"/>
                  </a:lnTo>
                  <a:lnTo>
                    <a:pt x="111" y="62"/>
                  </a:lnTo>
                  <a:lnTo>
                    <a:pt x="112" y="62"/>
                  </a:lnTo>
                  <a:lnTo>
                    <a:pt x="112" y="61"/>
                  </a:lnTo>
                  <a:lnTo>
                    <a:pt x="113" y="61"/>
                  </a:lnTo>
                  <a:lnTo>
                    <a:pt x="113" y="62"/>
                  </a:lnTo>
                  <a:lnTo>
                    <a:pt x="114" y="62"/>
                  </a:lnTo>
                  <a:lnTo>
                    <a:pt x="116" y="62"/>
                  </a:lnTo>
                  <a:lnTo>
                    <a:pt x="117" y="62"/>
                  </a:lnTo>
                  <a:lnTo>
                    <a:pt x="118" y="62"/>
                  </a:lnTo>
                  <a:lnTo>
                    <a:pt x="119" y="62"/>
                  </a:lnTo>
                  <a:lnTo>
                    <a:pt x="120" y="62"/>
                  </a:lnTo>
                  <a:lnTo>
                    <a:pt x="121" y="61"/>
                  </a:lnTo>
                  <a:lnTo>
                    <a:pt x="122" y="62"/>
                  </a:lnTo>
                  <a:lnTo>
                    <a:pt x="123" y="63"/>
                  </a:lnTo>
                  <a:lnTo>
                    <a:pt x="125" y="63"/>
                  </a:lnTo>
                  <a:lnTo>
                    <a:pt x="127" y="63"/>
                  </a:lnTo>
                  <a:lnTo>
                    <a:pt x="128" y="63"/>
                  </a:lnTo>
                  <a:lnTo>
                    <a:pt x="129" y="63"/>
                  </a:lnTo>
                  <a:lnTo>
                    <a:pt x="130" y="62"/>
                  </a:lnTo>
                  <a:lnTo>
                    <a:pt x="131" y="62"/>
                  </a:lnTo>
                  <a:lnTo>
                    <a:pt x="131" y="63"/>
                  </a:lnTo>
                  <a:lnTo>
                    <a:pt x="133" y="63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5" y="62"/>
                  </a:lnTo>
                  <a:lnTo>
                    <a:pt x="136" y="61"/>
                  </a:lnTo>
                  <a:lnTo>
                    <a:pt x="135" y="61"/>
                  </a:lnTo>
                  <a:lnTo>
                    <a:pt x="135" y="60"/>
                  </a:lnTo>
                  <a:lnTo>
                    <a:pt x="135" y="59"/>
                  </a:lnTo>
                  <a:lnTo>
                    <a:pt x="136" y="59"/>
                  </a:lnTo>
                  <a:lnTo>
                    <a:pt x="136" y="58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7" y="55"/>
                  </a:lnTo>
                  <a:lnTo>
                    <a:pt x="138" y="54"/>
                  </a:lnTo>
                  <a:lnTo>
                    <a:pt x="138" y="55"/>
                  </a:lnTo>
                  <a:lnTo>
                    <a:pt x="139" y="55"/>
                  </a:lnTo>
                  <a:lnTo>
                    <a:pt x="138" y="56"/>
                  </a:lnTo>
                  <a:lnTo>
                    <a:pt x="137" y="56"/>
                  </a:lnTo>
                  <a:lnTo>
                    <a:pt x="137" y="58"/>
                  </a:lnTo>
                  <a:lnTo>
                    <a:pt x="137" y="59"/>
                  </a:lnTo>
                  <a:lnTo>
                    <a:pt x="137" y="60"/>
                  </a:lnTo>
                  <a:lnTo>
                    <a:pt x="138" y="61"/>
                  </a:lnTo>
                  <a:lnTo>
                    <a:pt x="138" y="62"/>
                  </a:lnTo>
                  <a:lnTo>
                    <a:pt x="138" y="63"/>
                  </a:lnTo>
                  <a:lnTo>
                    <a:pt x="139" y="63"/>
                  </a:lnTo>
                  <a:lnTo>
                    <a:pt x="141" y="63"/>
                  </a:lnTo>
                  <a:lnTo>
                    <a:pt x="141" y="62"/>
                  </a:lnTo>
                  <a:lnTo>
                    <a:pt x="142" y="62"/>
                  </a:lnTo>
                  <a:lnTo>
                    <a:pt x="142" y="61"/>
                  </a:lnTo>
                  <a:lnTo>
                    <a:pt x="143" y="61"/>
                  </a:lnTo>
                  <a:lnTo>
                    <a:pt x="144" y="61"/>
                  </a:lnTo>
                  <a:lnTo>
                    <a:pt x="145" y="62"/>
                  </a:lnTo>
                  <a:lnTo>
                    <a:pt x="145" y="63"/>
                  </a:lnTo>
                  <a:lnTo>
                    <a:pt x="146" y="63"/>
                  </a:lnTo>
                  <a:lnTo>
                    <a:pt x="146" y="62"/>
                  </a:lnTo>
                  <a:lnTo>
                    <a:pt x="147" y="62"/>
                  </a:lnTo>
                  <a:lnTo>
                    <a:pt x="147" y="61"/>
                  </a:lnTo>
                  <a:lnTo>
                    <a:pt x="148" y="61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0" y="61"/>
                  </a:lnTo>
                  <a:lnTo>
                    <a:pt x="151" y="61"/>
                  </a:lnTo>
                  <a:lnTo>
                    <a:pt x="152" y="61"/>
                  </a:lnTo>
                  <a:lnTo>
                    <a:pt x="152" y="60"/>
                  </a:lnTo>
                  <a:lnTo>
                    <a:pt x="151" y="60"/>
                  </a:lnTo>
                  <a:lnTo>
                    <a:pt x="152" y="59"/>
                  </a:lnTo>
                  <a:lnTo>
                    <a:pt x="152" y="58"/>
                  </a:lnTo>
                  <a:lnTo>
                    <a:pt x="153" y="56"/>
                  </a:lnTo>
                  <a:lnTo>
                    <a:pt x="154" y="55"/>
                  </a:lnTo>
                  <a:lnTo>
                    <a:pt x="154" y="54"/>
                  </a:lnTo>
                  <a:lnTo>
                    <a:pt x="155" y="54"/>
                  </a:lnTo>
                  <a:lnTo>
                    <a:pt x="156" y="54"/>
                  </a:lnTo>
                  <a:lnTo>
                    <a:pt x="156" y="53"/>
                  </a:lnTo>
                  <a:lnTo>
                    <a:pt x="158" y="53"/>
                  </a:lnTo>
                  <a:lnTo>
                    <a:pt x="158" y="54"/>
                  </a:lnTo>
                  <a:lnTo>
                    <a:pt x="159" y="54"/>
                  </a:lnTo>
                  <a:lnTo>
                    <a:pt x="159" y="53"/>
                  </a:lnTo>
                  <a:lnTo>
                    <a:pt x="160" y="54"/>
                  </a:lnTo>
                  <a:lnTo>
                    <a:pt x="161" y="54"/>
                  </a:lnTo>
                  <a:lnTo>
                    <a:pt x="161" y="53"/>
                  </a:lnTo>
                  <a:lnTo>
                    <a:pt x="161" y="52"/>
                  </a:lnTo>
                  <a:lnTo>
                    <a:pt x="161" y="51"/>
                  </a:lnTo>
                  <a:lnTo>
                    <a:pt x="161" y="50"/>
                  </a:lnTo>
                  <a:lnTo>
                    <a:pt x="161" y="48"/>
                  </a:lnTo>
                  <a:lnTo>
                    <a:pt x="160" y="48"/>
                  </a:lnTo>
                  <a:lnTo>
                    <a:pt x="160" y="47"/>
                  </a:lnTo>
                  <a:lnTo>
                    <a:pt x="160" y="46"/>
                  </a:lnTo>
                  <a:lnTo>
                    <a:pt x="160" y="45"/>
                  </a:lnTo>
                  <a:lnTo>
                    <a:pt x="159" y="45"/>
                  </a:lnTo>
                  <a:lnTo>
                    <a:pt x="159" y="44"/>
                  </a:lnTo>
                  <a:lnTo>
                    <a:pt x="159" y="43"/>
                  </a:lnTo>
                  <a:lnTo>
                    <a:pt x="159" y="42"/>
                  </a:lnTo>
                  <a:lnTo>
                    <a:pt x="160" y="43"/>
                  </a:lnTo>
                  <a:lnTo>
                    <a:pt x="161" y="43"/>
                  </a:lnTo>
                  <a:lnTo>
                    <a:pt x="162" y="43"/>
                  </a:lnTo>
                  <a:lnTo>
                    <a:pt x="163" y="43"/>
                  </a:lnTo>
                  <a:lnTo>
                    <a:pt x="164" y="43"/>
                  </a:lnTo>
                  <a:lnTo>
                    <a:pt x="164" y="44"/>
                  </a:lnTo>
                  <a:lnTo>
                    <a:pt x="165" y="45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3"/>
                  </a:lnTo>
                  <a:lnTo>
                    <a:pt x="165" y="43"/>
                  </a:lnTo>
                  <a:lnTo>
                    <a:pt x="167" y="43"/>
                  </a:lnTo>
                  <a:lnTo>
                    <a:pt x="168" y="43"/>
                  </a:lnTo>
                  <a:lnTo>
                    <a:pt x="168" y="42"/>
                  </a:lnTo>
                  <a:lnTo>
                    <a:pt x="169" y="42"/>
                  </a:lnTo>
                  <a:lnTo>
                    <a:pt x="169" y="43"/>
                  </a:lnTo>
                  <a:close/>
                  <a:moveTo>
                    <a:pt x="173" y="43"/>
                  </a:moveTo>
                  <a:lnTo>
                    <a:pt x="172" y="43"/>
                  </a:lnTo>
                  <a:lnTo>
                    <a:pt x="172" y="42"/>
                  </a:lnTo>
                  <a:lnTo>
                    <a:pt x="173" y="42"/>
                  </a:lnTo>
                  <a:lnTo>
                    <a:pt x="173" y="43"/>
                  </a:lnTo>
                  <a:close/>
                  <a:moveTo>
                    <a:pt x="63" y="41"/>
                  </a:moveTo>
                  <a:lnTo>
                    <a:pt x="63" y="42"/>
                  </a:lnTo>
                  <a:lnTo>
                    <a:pt x="62" y="42"/>
                  </a:lnTo>
                  <a:lnTo>
                    <a:pt x="62" y="41"/>
                  </a:lnTo>
                  <a:lnTo>
                    <a:pt x="63" y="41"/>
                  </a:lnTo>
                  <a:close/>
                  <a:moveTo>
                    <a:pt x="190" y="41"/>
                  </a:moveTo>
                  <a:lnTo>
                    <a:pt x="190" y="42"/>
                  </a:lnTo>
                  <a:lnTo>
                    <a:pt x="189" y="41"/>
                  </a:lnTo>
                  <a:lnTo>
                    <a:pt x="190" y="41"/>
                  </a:lnTo>
                  <a:lnTo>
                    <a:pt x="190" y="39"/>
                  </a:lnTo>
                  <a:lnTo>
                    <a:pt x="190" y="41"/>
                  </a:lnTo>
                  <a:close/>
                  <a:moveTo>
                    <a:pt x="192" y="39"/>
                  </a:moveTo>
                  <a:lnTo>
                    <a:pt x="192" y="41"/>
                  </a:lnTo>
                  <a:lnTo>
                    <a:pt x="192" y="39"/>
                  </a:lnTo>
                  <a:lnTo>
                    <a:pt x="190" y="41"/>
                  </a:lnTo>
                  <a:lnTo>
                    <a:pt x="192" y="39"/>
                  </a:lnTo>
                  <a:close/>
                  <a:moveTo>
                    <a:pt x="185" y="31"/>
                  </a:moveTo>
                  <a:lnTo>
                    <a:pt x="185" y="33"/>
                  </a:lnTo>
                  <a:lnTo>
                    <a:pt x="185" y="31"/>
                  </a:lnTo>
                  <a:lnTo>
                    <a:pt x="184" y="31"/>
                  </a:lnTo>
                  <a:lnTo>
                    <a:pt x="185" y="31"/>
                  </a:lnTo>
                  <a:close/>
                  <a:moveTo>
                    <a:pt x="186" y="30"/>
                  </a:moveTo>
                  <a:lnTo>
                    <a:pt x="185" y="30"/>
                  </a:lnTo>
                  <a:lnTo>
                    <a:pt x="186" y="30"/>
                  </a:lnTo>
                  <a:close/>
                  <a:moveTo>
                    <a:pt x="41" y="30"/>
                  </a:moveTo>
                  <a:lnTo>
                    <a:pt x="39" y="30"/>
                  </a:lnTo>
                  <a:lnTo>
                    <a:pt x="39" y="29"/>
                  </a:lnTo>
                  <a:lnTo>
                    <a:pt x="41" y="29"/>
                  </a:lnTo>
                  <a:lnTo>
                    <a:pt x="41" y="30"/>
                  </a:lnTo>
                  <a:close/>
                  <a:moveTo>
                    <a:pt x="206" y="31"/>
                  </a:moveTo>
                  <a:lnTo>
                    <a:pt x="206" y="30"/>
                  </a:lnTo>
                  <a:lnTo>
                    <a:pt x="205" y="29"/>
                  </a:lnTo>
                  <a:lnTo>
                    <a:pt x="205" y="28"/>
                  </a:lnTo>
                  <a:lnTo>
                    <a:pt x="204" y="28"/>
                  </a:lnTo>
                  <a:lnTo>
                    <a:pt x="205" y="28"/>
                  </a:lnTo>
                  <a:lnTo>
                    <a:pt x="205" y="29"/>
                  </a:lnTo>
                  <a:lnTo>
                    <a:pt x="206" y="30"/>
                  </a:lnTo>
                  <a:lnTo>
                    <a:pt x="206" y="31"/>
                  </a:lnTo>
                  <a:close/>
                  <a:moveTo>
                    <a:pt x="49" y="28"/>
                  </a:moveTo>
                  <a:lnTo>
                    <a:pt x="47" y="28"/>
                  </a:lnTo>
                  <a:lnTo>
                    <a:pt x="47" y="27"/>
                  </a:lnTo>
                  <a:lnTo>
                    <a:pt x="49" y="28"/>
                  </a:lnTo>
                  <a:close/>
                  <a:moveTo>
                    <a:pt x="176" y="28"/>
                  </a:moveTo>
                  <a:lnTo>
                    <a:pt x="175" y="28"/>
                  </a:lnTo>
                  <a:lnTo>
                    <a:pt x="175" y="27"/>
                  </a:lnTo>
                  <a:lnTo>
                    <a:pt x="173" y="27"/>
                  </a:lnTo>
                  <a:lnTo>
                    <a:pt x="173" y="26"/>
                  </a:lnTo>
                  <a:lnTo>
                    <a:pt x="175" y="26"/>
                  </a:lnTo>
                  <a:lnTo>
                    <a:pt x="175" y="25"/>
                  </a:lnTo>
                  <a:lnTo>
                    <a:pt x="176" y="26"/>
                  </a:lnTo>
                  <a:lnTo>
                    <a:pt x="176" y="27"/>
                  </a:lnTo>
                  <a:lnTo>
                    <a:pt x="176" y="28"/>
                  </a:lnTo>
                  <a:close/>
                  <a:moveTo>
                    <a:pt x="151" y="23"/>
                  </a:moveTo>
                  <a:lnTo>
                    <a:pt x="152" y="25"/>
                  </a:lnTo>
                  <a:lnTo>
                    <a:pt x="151" y="25"/>
                  </a:lnTo>
                  <a:lnTo>
                    <a:pt x="150" y="25"/>
                  </a:lnTo>
                  <a:lnTo>
                    <a:pt x="148" y="23"/>
                  </a:lnTo>
                  <a:lnTo>
                    <a:pt x="148" y="25"/>
                  </a:lnTo>
                  <a:lnTo>
                    <a:pt x="147" y="25"/>
                  </a:lnTo>
                  <a:lnTo>
                    <a:pt x="148" y="23"/>
                  </a:lnTo>
                  <a:lnTo>
                    <a:pt x="150" y="23"/>
                  </a:lnTo>
                  <a:lnTo>
                    <a:pt x="151" y="23"/>
                  </a:lnTo>
                  <a:close/>
                  <a:moveTo>
                    <a:pt x="167" y="25"/>
                  </a:moveTo>
                  <a:lnTo>
                    <a:pt x="165" y="25"/>
                  </a:lnTo>
                  <a:lnTo>
                    <a:pt x="165" y="23"/>
                  </a:lnTo>
                  <a:lnTo>
                    <a:pt x="165" y="22"/>
                  </a:lnTo>
                  <a:lnTo>
                    <a:pt x="167" y="23"/>
                  </a:lnTo>
                  <a:lnTo>
                    <a:pt x="167" y="25"/>
                  </a:lnTo>
                  <a:close/>
                  <a:moveTo>
                    <a:pt x="165" y="21"/>
                  </a:moveTo>
                  <a:lnTo>
                    <a:pt x="165" y="22"/>
                  </a:lnTo>
                  <a:lnTo>
                    <a:pt x="165" y="21"/>
                  </a:lnTo>
                  <a:lnTo>
                    <a:pt x="167" y="21"/>
                  </a:lnTo>
                  <a:lnTo>
                    <a:pt x="165" y="22"/>
                  </a:lnTo>
                  <a:lnTo>
                    <a:pt x="164" y="22"/>
                  </a:lnTo>
                  <a:lnTo>
                    <a:pt x="164" y="21"/>
                  </a:lnTo>
                  <a:lnTo>
                    <a:pt x="164" y="20"/>
                  </a:lnTo>
                  <a:lnTo>
                    <a:pt x="165" y="20"/>
                  </a:lnTo>
                  <a:lnTo>
                    <a:pt x="165" y="21"/>
                  </a:lnTo>
                  <a:lnTo>
                    <a:pt x="167" y="21"/>
                  </a:lnTo>
                  <a:lnTo>
                    <a:pt x="165" y="21"/>
                  </a:lnTo>
                  <a:lnTo>
                    <a:pt x="167" y="21"/>
                  </a:lnTo>
                  <a:lnTo>
                    <a:pt x="165" y="21"/>
                  </a:lnTo>
                  <a:close/>
                  <a:moveTo>
                    <a:pt x="167" y="20"/>
                  </a:moveTo>
                  <a:lnTo>
                    <a:pt x="165" y="20"/>
                  </a:lnTo>
                  <a:lnTo>
                    <a:pt x="165" y="19"/>
                  </a:lnTo>
                  <a:lnTo>
                    <a:pt x="167" y="19"/>
                  </a:lnTo>
                  <a:lnTo>
                    <a:pt x="167" y="20"/>
                  </a:lnTo>
                  <a:close/>
                  <a:moveTo>
                    <a:pt x="3" y="19"/>
                  </a:moveTo>
                  <a:lnTo>
                    <a:pt x="4" y="19"/>
                  </a:lnTo>
                  <a:lnTo>
                    <a:pt x="5" y="19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10" y="21"/>
                  </a:lnTo>
                  <a:lnTo>
                    <a:pt x="13" y="23"/>
                  </a:lnTo>
                  <a:lnTo>
                    <a:pt x="15" y="23"/>
                  </a:lnTo>
                  <a:lnTo>
                    <a:pt x="15" y="25"/>
                  </a:lnTo>
                  <a:lnTo>
                    <a:pt x="16" y="25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8" y="25"/>
                  </a:lnTo>
                  <a:lnTo>
                    <a:pt x="18" y="26"/>
                  </a:lnTo>
                  <a:lnTo>
                    <a:pt x="19" y="26"/>
                  </a:lnTo>
                  <a:lnTo>
                    <a:pt x="20" y="26"/>
                  </a:lnTo>
                  <a:lnTo>
                    <a:pt x="22" y="27"/>
                  </a:lnTo>
                  <a:lnTo>
                    <a:pt x="24" y="28"/>
                  </a:lnTo>
                  <a:lnTo>
                    <a:pt x="26" y="28"/>
                  </a:lnTo>
                  <a:lnTo>
                    <a:pt x="29" y="29"/>
                  </a:lnTo>
                  <a:lnTo>
                    <a:pt x="30" y="29"/>
                  </a:lnTo>
                  <a:lnTo>
                    <a:pt x="32" y="30"/>
                  </a:lnTo>
                  <a:lnTo>
                    <a:pt x="33" y="30"/>
                  </a:lnTo>
                  <a:lnTo>
                    <a:pt x="34" y="30"/>
                  </a:lnTo>
                  <a:lnTo>
                    <a:pt x="35" y="30"/>
                  </a:lnTo>
                  <a:lnTo>
                    <a:pt x="36" y="30"/>
                  </a:lnTo>
                  <a:lnTo>
                    <a:pt x="38" y="31"/>
                  </a:lnTo>
                  <a:lnTo>
                    <a:pt x="39" y="31"/>
                  </a:lnTo>
                  <a:lnTo>
                    <a:pt x="41" y="33"/>
                  </a:lnTo>
                  <a:lnTo>
                    <a:pt x="42" y="33"/>
                  </a:lnTo>
                  <a:lnTo>
                    <a:pt x="42" y="34"/>
                  </a:lnTo>
                  <a:lnTo>
                    <a:pt x="42" y="33"/>
                  </a:lnTo>
                  <a:lnTo>
                    <a:pt x="43" y="33"/>
                  </a:lnTo>
                  <a:lnTo>
                    <a:pt x="42" y="34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4" y="35"/>
                  </a:lnTo>
                  <a:lnTo>
                    <a:pt x="45" y="35"/>
                  </a:lnTo>
                  <a:lnTo>
                    <a:pt x="45" y="36"/>
                  </a:lnTo>
                  <a:lnTo>
                    <a:pt x="46" y="36"/>
                  </a:lnTo>
                  <a:lnTo>
                    <a:pt x="46" y="37"/>
                  </a:lnTo>
                  <a:lnTo>
                    <a:pt x="47" y="37"/>
                  </a:lnTo>
                  <a:lnTo>
                    <a:pt x="49" y="37"/>
                  </a:lnTo>
                  <a:lnTo>
                    <a:pt x="50" y="37"/>
                  </a:lnTo>
                  <a:lnTo>
                    <a:pt x="51" y="37"/>
                  </a:lnTo>
                  <a:lnTo>
                    <a:pt x="52" y="37"/>
                  </a:lnTo>
                  <a:lnTo>
                    <a:pt x="53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4" y="39"/>
                  </a:lnTo>
                  <a:lnTo>
                    <a:pt x="55" y="39"/>
                  </a:lnTo>
                  <a:lnTo>
                    <a:pt x="58" y="41"/>
                  </a:lnTo>
                  <a:lnTo>
                    <a:pt x="59" y="41"/>
                  </a:lnTo>
                  <a:lnTo>
                    <a:pt x="60" y="41"/>
                  </a:lnTo>
                  <a:lnTo>
                    <a:pt x="60" y="42"/>
                  </a:lnTo>
                  <a:lnTo>
                    <a:pt x="59" y="42"/>
                  </a:lnTo>
                  <a:lnTo>
                    <a:pt x="60" y="42"/>
                  </a:lnTo>
                  <a:lnTo>
                    <a:pt x="60" y="43"/>
                  </a:lnTo>
                  <a:lnTo>
                    <a:pt x="61" y="43"/>
                  </a:lnTo>
                  <a:lnTo>
                    <a:pt x="61" y="44"/>
                  </a:lnTo>
                  <a:lnTo>
                    <a:pt x="62" y="44"/>
                  </a:lnTo>
                  <a:lnTo>
                    <a:pt x="62" y="45"/>
                  </a:lnTo>
                  <a:lnTo>
                    <a:pt x="64" y="45"/>
                  </a:lnTo>
                  <a:lnTo>
                    <a:pt x="66" y="45"/>
                  </a:lnTo>
                  <a:lnTo>
                    <a:pt x="67" y="45"/>
                  </a:lnTo>
                  <a:lnTo>
                    <a:pt x="67" y="46"/>
                  </a:lnTo>
                  <a:lnTo>
                    <a:pt x="68" y="47"/>
                  </a:lnTo>
                  <a:lnTo>
                    <a:pt x="69" y="47"/>
                  </a:lnTo>
                  <a:lnTo>
                    <a:pt x="69" y="48"/>
                  </a:lnTo>
                  <a:lnTo>
                    <a:pt x="70" y="48"/>
                  </a:lnTo>
                  <a:lnTo>
                    <a:pt x="70" y="50"/>
                  </a:lnTo>
                  <a:lnTo>
                    <a:pt x="71" y="51"/>
                  </a:lnTo>
                  <a:lnTo>
                    <a:pt x="72" y="51"/>
                  </a:lnTo>
                  <a:lnTo>
                    <a:pt x="72" y="52"/>
                  </a:lnTo>
                  <a:lnTo>
                    <a:pt x="74" y="52"/>
                  </a:lnTo>
                  <a:lnTo>
                    <a:pt x="74" y="53"/>
                  </a:lnTo>
                  <a:lnTo>
                    <a:pt x="74" y="54"/>
                  </a:lnTo>
                  <a:lnTo>
                    <a:pt x="74" y="55"/>
                  </a:lnTo>
                  <a:lnTo>
                    <a:pt x="74" y="56"/>
                  </a:lnTo>
                  <a:lnTo>
                    <a:pt x="74" y="58"/>
                  </a:lnTo>
                  <a:lnTo>
                    <a:pt x="74" y="59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2" y="61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5" y="62"/>
                  </a:lnTo>
                  <a:lnTo>
                    <a:pt x="76" y="62"/>
                  </a:lnTo>
                  <a:lnTo>
                    <a:pt x="76" y="61"/>
                  </a:lnTo>
                  <a:lnTo>
                    <a:pt x="76" y="62"/>
                  </a:lnTo>
                  <a:lnTo>
                    <a:pt x="77" y="62"/>
                  </a:lnTo>
                  <a:lnTo>
                    <a:pt x="78" y="62"/>
                  </a:lnTo>
                  <a:lnTo>
                    <a:pt x="79" y="62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1" y="63"/>
                  </a:lnTo>
                  <a:lnTo>
                    <a:pt x="83" y="63"/>
                  </a:lnTo>
                  <a:lnTo>
                    <a:pt x="84" y="63"/>
                  </a:lnTo>
                  <a:lnTo>
                    <a:pt x="84" y="64"/>
                  </a:lnTo>
                  <a:lnTo>
                    <a:pt x="86" y="66"/>
                  </a:lnTo>
                  <a:lnTo>
                    <a:pt x="87" y="66"/>
                  </a:lnTo>
                  <a:lnTo>
                    <a:pt x="87" y="67"/>
                  </a:lnTo>
                  <a:lnTo>
                    <a:pt x="88" y="67"/>
                  </a:lnTo>
                  <a:lnTo>
                    <a:pt x="89" y="67"/>
                  </a:lnTo>
                  <a:lnTo>
                    <a:pt x="91" y="67"/>
                  </a:lnTo>
                  <a:lnTo>
                    <a:pt x="91" y="68"/>
                  </a:lnTo>
                  <a:lnTo>
                    <a:pt x="92" y="69"/>
                  </a:lnTo>
                  <a:lnTo>
                    <a:pt x="93" y="69"/>
                  </a:lnTo>
                  <a:lnTo>
                    <a:pt x="95" y="69"/>
                  </a:lnTo>
                  <a:lnTo>
                    <a:pt x="96" y="69"/>
                  </a:lnTo>
                  <a:lnTo>
                    <a:pt x="97" y="69"/>
                  </a:lnTo>
                  <a:lnTo>
                    <a:pt x="99" y="69"/>
                  </a:lnTo>
                  <a:lnTo>
                    <a:pt x="99" y="70"/>
                  </a:lnTo>
                  <a:lnTo>
                    <a:pt x="100" y="70"/>
                  </a:lnTo>
                  <a:lnTo>
                    <a:pt x="101" y="71"/>
                  </a:lnTo>
                  <a:lnTo>
                    <a:pt x="101" y="72"/>
                  </a:lnTo>
                  <a:lnTo>
                    <a:pt x="102" y="72"/>
                  </a:lnTo>
                  <a:lnTo>
                    <a:pt x="102" y="73"/>
                  </a:lnTo>
                  <a:lnTo>
                    <a:pt x="103" y="75"/>
                  </a:lnTo>
                  <a:lnTo>
                    <a:pt x="104" y="75"/>
                  </a:lnTo>
                  <a:lnTo>
                    <a:pt x="103" y="75"/>
                  </a:lnTo>
                  <a:lnTo>
                    <a:pt x="104" y="76"/>
                  </a:lnTo>
                  <a:lnTo>
                    <a:pt x="104" y="77"/>
                  </a:lnTo>
                  <a:lnTo>
                    <a:pt x="104" y="78"/>
                  </a:lnTo>
                  <a:lnTo>
                    <a:pt x="104" y="79"/>
                  </a:lnTo>
                  <a:lnTo>
                    <a:pt x="104" y="80"/>
                  </a:lnTo>
                  <a:lnTo>
                    <a:pt x="103" y="80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100" y="81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9" y="81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4" y="80"/>
                  </a:lnTo>
                  <a:lnTo>
                    <a:pt x="93" y="80"/>
                  </a:lnTo>
                  <a:lnTo>
                    <a:pt x="92" y="80"/>
                  </a:lnTo>
                  <a:lnTo>
                    <a:pt x="91" y="80"/>
                  </a:lnTo>
                  <a:lnTo>
                    <a:pt x="91" y="81"/>
                  </a:lnTo>
                  <a:lnTo>
                    <a:pt x="91" y="83"/>
                  </a:lnTo>
                  <a:lnTo>
                    <a:pt x="91" y="84"/>
                  </a:lnTo>
                  <a:lnTo>
                    <a:pt x="91" y="85"/>
                  </a:lnTo>
                  <a:lnTo>
                    <a:pt x="92" y="85"/>
                  </a:lnTo>
                  <a:lnTo>
                    <a:pt x="93" y="85"/>
                  </a:lnTo>
                  <a:lnTo>
                    <a:pt x="92" y="85"/>
                  </a:lnTo>
                  <a:lnTo>
                    <a:pt x="92" y="86"/>
                  </a:lnTo>
                  <a:lnTo>
                    <a:pt x="93" y="86"/>
                  </a:lnTo>
                  <a:lnTo>
                    <a:pt x="92" y="87"/>
                  </a:lnTo>
                  <a:lnTo>
                    <a:pt x="93" y="87"/>
                  </a:lnTo>
                  <a:lnTo>
                    <a:pt x="93" y="88"/>
                  </a:lnTo>
                  <a:lnTo>
                    <a:pt x="94" y="88"/>
                  </a:lnTo>
                  <a:lnTo>
                    <a:pt x="93" y="89"/>
                  </a:lnTo>
                  <a:lnTo>
                    <a:pt x="94" y="89"/>
                  </a:lnTo>
                  <a:lnTo>
                    <a:pt x="93" y="89"/>
                  </a:lnTo>
                  <a:lnTo>
                    <a:pt x="94" y="89"/>
                  </a:lnTo>
                  <a:lnTo>
                    <a:pt x="94" y="90"/>
                  </a:lnTo>
                  <a:lnTo>
                    <a:pt x="94" y="92"/>
                  </a:lnTo>
                  <a:lnTo>
                    <a:pt x="95" y="92"/>
                  </a:lnTo>
                  <a:lnTo>
                    <a:pt x="96" y="92"/>
                  </a:lnTo>
                  <a:lnTo>
                    <a:pt x="96" y="93"/>
                  </a:lnTo>
                  <a:lnTo>
                    <a:pt x="97" y="93"/>
                  </a:lnTo>
                  <a:lnTo>
                    <a:pt x="97" y="94"/>
                  </a:lnTo>
                  <a:lnTo>
                    <a:pt x="99" y="94"/>
                  </a:lnTo>
                  <a:lnTo>
                    <a:pt x="99" y="95"/>
                  </a:lnTo>
                  <a:lnTo>
                    <a:pt x="100" y="95"/>
                  </a:lnTo>
                  <a:lnTo>
                    <a:pt x="100" y="96"/>
                  </a:lnTo>
                  <a:lnTo>
                    <a:pt x="101" y="96"/>
                  </a:lnTo>
                  <a:lnTo>
                    <a:pt x="101" y="97"/>
                  </a:lnTo>
                  <a:lnTo>
                    <a:pt x="101" y="96"/>
                  </a:lnTo>
                  <a:lnTo>
                    <a:pt x="102" y="97"/>
                  </a:lnTo>
                  <a:lnTo>
                    <a:pt x="102" y="98"/>
                  </a:lnTo>
                  <a:lnTo>
                    <a:pt x="103" y="98"/>
                  </a:lnTo>
                  <a:lnTo>
                    <a:pt x="104" y="98"/>
                  </a:lnTo>
                  <a:lnTo>
                    <a:pt x="105" y="100"/>
                  </a:lnTo>
                  <a:lnTo>
                    <a:pt x="106" y="101"/>
                  </a:lnTo>
                  <a:lnTo>
                    <a:pt x="108" y="101"/>
                  </a:lnTo>
                  <a:lnTo>
                    <a:pt x="109" y="101"/>
                  </a:lnTo>
                  <a:lnTo>
                    <a:pt x="109" y="102"/>
                  </a:lnTo>
                  <a:lnTo>
                    <a:pt x="109" y="103"/>
                  </a:lnTo>
                  <a:lnTo>
                    <a:pt x="109" y="104"/>
                  </a:lnTo>
                  <a:lnTo>
                    <a:pt x="110" y="104"/>
                  </a:lnTo>
                  <a:lnTo>
                    <a:pt x="110" y="105"/>
                  </a:lnTo>
                  <a:lnTo>
                    <a:pt x="109" y="105"/>
                  </a:lnTo>
                  <a:lnTo>
                    <a:pt x="110" y="106"/>
                  </a:lnTo>
                  <a:lnTo>
                    <a:pt x="110" y="108"/>
                  </a:lnTo>
                  <a:lnTo>
                    <a:pt x="110" y="109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3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6" y="115"/>
                  </a:lnTo>
                  <a:lnTo>
                    <a:pt x="117" y="117"/>
                  </a:lnTo>
                  <a:lnTo>
                    <a:pt x="118" y="117"/>
                  </a:lnTo>
                  <a:lnTo>
                    <a:pt x="119" y="117"/>
                  </a:lnTo>
                  <a:lnTo>
                    <a:pt x="119" y="115"/>
                  </a:lnTo>
                  <a:lnTo>
                    <a:pt x="120" y="115"/>
                  </a:lnTo>
                  <a:lnTo>
                    <a:pt x="121" y="115"/>
                  </a:lnTo>
                  <a:lnTo>
                    <a:pt x="122" y="115"/>
                  </a:lnTo>
                  <a:lnTo>
                    <a:pt x="122" y="114"/>
                  </a:lnTo>
                  <a:lnTo>
                    <a:pt x="123" y="114"/>
                  </a:lnTo>
                  <a:lnTo>
                    <a:pt x="125" y="114"/>
                  </a:lnTo>
                  <a:lnTo>
                    <a:pt x="125" y="115"/>
                  </a:lnTo>
                  <a:lnTo>
                    <a:pt x="126" y="114"/>
                  </a:lnTo>
                  <a:lnTo>
                    <a:pt x="126" y="115"/>
                  </a:lnTo>
                  <a:lnTo>
                    <a:pt x="126" y="117"/>
                  </a:lnTo>
                  <a:lnTo>
                    <a:pt x="126" y="118"/>
                  </a:lnTo>
                  <a:lnTo>
                    <a:pt x="125" y="118"/>
                  </a:lnTo>
                  <a:lnTo>
                    <a:pt x="125" y="119"/>
                  </a:lnTo>
                  <a:lnTo>
                    <a:pt x="125" y="120"/>
                  </a:lnTo>
                  <a:lnTo>
                    <a:pt x="123" y="120"/>
                  </a:lnTo>
                  <a:lnTo>
                    <a:pt x="123" y="121"/>
                  </a:lnTo>
                  <a:lnTo>
                    <a:pt x="125" y="121"/>
                  </a:lnTo>
                  <a:lnTo>
                    <a:pt x="125" y="122"/>
                  </a:lnTo>
                  <a:lnTo>
                    <a:pt x="126" y="122"/>
                  </a:lnTo>
                  <a:lnTo>
                    <a:pt x="127" y="122"/>
                  </a:lnTo>
                  <a:lnTo>
                    <a:pt x="127" y="123"/>
                  </a:lnTo>
                  <a:lnTo>
                    <a:pt x="128" y="123"/>
                  </a:lnTo>
                  <a:lnTo>
                    <a:pt x="129" y="123"/>
                  </a:lnTo>
                  <a:lnTo>
                    <a:pt x="130" y="125"/>
                  </a:lnTo>
                  <a:lnTo>
                    <a:pt x="131" y="123"/>
                  </a:lnTo>
                  <a:lnTo>
                    <a:pt x="133" y="123"/>
                  </a:lnTo>
                  <a:lnTo>
                    <a:pt x="133" y="125"/>
                  </a:lnTo>
                  <a:lnTo>
                    <a:pt x="134" y="125"/>
                  </a:lnTo>
                  <a:lnTo>
                    <a:pt x="135" y="125"/>
                  </a:lnTo>
                  <a:lnTo>
                    <a:pt x="136" y="125"/>
                  </a:lnTo>
                  <a:lnTo>
                    <a:pt x="137" y="125"/>
                  </a:lnTo>
                  <a:lnTo>
                    <a:pt x="137" y="126"/>
                  </a:lnTo>
                  <a:lnTo>
                    <a:pt x="136" y="126"/>
                  </a:lnTo>
                  <a:lnTo>
                    <a:pt x="135" y="127"/>
                  </a:lnTo>
                  <a:lnTo>
                    <a:pt x="134" y="127"/>
                  </a:lnTo>
                  <a:lnTo>
                    <a:pt x="133" y="127"/>
                  </a:lnTo>
                  <a:lnTo>
                    <a:pt x="131" y="127"/>
                  </a:lnTo>
                  <a:lnTo>
                    <a:pt x="131" y="128"/>
                  </a:lnTo>
                  <a:lnTo>
                    <a:pt x="133" y="128"/>
                  </a:lnTo>
                  <a:lnTo>
                    <a:pt x="134" y="129"/>
                  </a:lnTo>
                  <a:lnTo>
                    <a:pt x="134" y="130"/>
                  </a:lnTo>
                  <a:lnTo>
                    <a:pt x="135" y="130"/>
                  </a:lnTo>
                  <a:lnTo>
                    <a:pt x="135" y="131"/>
                  </a:lnTo>
                  <a:lnTo>
                    <a:pt x="136" y="131"/>
                  </a:lnTo>
                  <a:lnTo>
                    <a:pt x="137" y="131"/>
                  </a:lnTo>
                  <a:lnTo>
                    <a:pt x="138" y="131"/>
                  </a:lnTo>
                  <a:lnTo>
                    <a:pt x="139" y="131"/>
                  </a:lnTo>
                  <a:lnTo>
                    <a:pt x="139" y="133"/>
                  </a:lnTo>
                  <a:lnTo>
                    <a:pt x="141" y="133"/>
                  </a:lnTo>
                  <a:lnTo>
                    <a:pt x="142" y="133"/>
                  </a:lnTo>
                  <a:lnTo>
                    <a:pt x="143" y="133"/>
                  </a:lnTo>
                  <a:lnTo>
                    <a:pt x="144" y="133"/>
                  </a:lnTo>
                  <a:lnTo>
                    <a:pt x="144" y="134"/>
                  </a:lnTo>
                  <a:lnTo>
                    <a:pt x="144" y="133"/>
                  </a:lnTo>
                  <a:lnTo>
                    <a:pt x="145" y="133"/>
                  </a:lnTo>
                  <a:lnTo>
                    <a:pt x="145" y="134"/>
                  </a:lnTo>
                  <a:lnTo>
                    <a:pt x="146" y="134"/>
                  </a:lnTo>
                  <a:lnTo>
                    <a:pt x="147" y="134"/>
                  </a:lnTo>
                  <a:lnTo>
                    <a:pt x="148" y="134"/>
                  </a:lnTo>
                  <a:lnTo>
                    <a:pt x="150" y="134"/>
                  </a:lnTo>
                  <a:lnTo>
                    <a:pt x="148" y="134"/>
                  </a:lnTo>
                  <a:lnTo>
                    <a:pt x="146" y="135"/>
                  </a:lnTo>
                  <a:lnTo>
                    <a:pt x="145" y="135"/>
                  </a:lnTo>
                  <a:lnTo>
                    <a:pt x="144" y="135"/>
                  </a:lnTo>
                  <a:lnTo>
                    <a:pt x="143" y="135"/>
                  </a:lnTo>
                  <a:lnTo>
                    <a:pt x="142" y="135"/>
                  </a:lnTo>
                  <a:lnTo>
                    <a:pt x="142" y="136"/>
                  </a:lnTo>
                  <a:lnTo>
                    <a:pt x="143" y="136"/>
                  </a:lnTo>
                  <a:lnTo>
                    <a:pt x="144" y="136"/>
                  </a:lnTo>
                  <a:lnTo>
                    <a:pt x="144" y="137"/>
                  </a:lnTo>
                  <a:lnTo>
                    <a:pt x="146" y="137"/>
                  </a:lnTo>
                  <a:lnTo>
                    <a:pt x="137" y="137"/>
                  </a:lnTo>
                  <a:lnTo>
                    <a:pt x="136" y="137"/>
                  </a:lnTo>
                  <a:lnTo>
                    <a:pt x="136" y="136"/>
                  </a:lnTo>
                  <a:lnTo>
                    <a:pt x="135" y="136"/>
                  </a:lnTo>
                  <a:lnTo>
                    <a:pt x="135" y="137"/>
                  </a:lnTo>
                  <a:lnTo>
                    <a:pt x="135" y="136"/>
                  </a:lnTo>
                  <a:lnTo>
                    <a:pt x="134" y="136"/>
                  </a:lnTo>
                  <a:lnTo>
                    <a:pt x="133" y="136"/>
                  </a:lnTo>
                  <a:lnTo>
                    <a:pt x="133" y="135"/>
                  </a:lnTo>
                  <a:lnTo>
                    <a:pt x="131" y="135"/>
                  </a:lnTo>
                  <a:lnTo>
                    <a:pt x="130" y="135"/>
                  </a:lnTo>
                  <a:lnTo>
                    <a:pt x="129" y="135"/>
                  </a:lnTo>
                  <a:lnTo>
                    <a:pt x="129" y="136"/>
                  </a:lnTo>
                  <a:lnTo>
                    <a:pt x="128" y="135"/>
                  </a:lnTo>
                  <a:lnTo>
                    <a:pt x="127" y="135"/>
                  </a:lnTo>
                  <a:lnTo>
                    <a:pt x="127" y="134"/>
                  </a:lnTo>
                  <a:lnTo>
                    <a:pt x="126" y="135"/>
                  </a:lnTo>
                  <a:lnTo>
                    <a:pt x="125" y="135"/>
                  </a:lnTo>
                  <a:lnTo>
                    <a:pt x="123" y="134"/>
                  </a:lnTo>
                  <a:lnTo>
                    <a:pt x="122" y="134"/>
                  </a:lnTo>
                  <a:lnTo>
                    <a:pt x="121" y="134"/>
                  </a:lnTo>
                  <a:lnTo>
                    <a:pt x="120" y="134"/>
                  </a:lnTo>
                  <a:lnTo>
                    <a:pt x="119" y="134"/>
                  </a:lnTo>
                  <a:lnTo>
                    <a:pt x="118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7" y="133"/>
                  </a:lnTo>
                  <a:lnTo>
                    <a:pt x="118" y="133"/>
                  </a:lnTo>
                  <a:lnTo>
                    <a:pt x="117" y="133"/>
                  </a:lnTo>
                  <a:lnTo>
                    <a:pt x="117" y="131"/>
                  </a:lnTo>
                  <a:lnTo>
                    <a:pt x="117" y="133"/>
                  </a:lnTo>
                  <a:lnTo>
                    <a:pt x="116" y="133"/>
                  </a:lnTo>
                  <a:lnTo>
                    <a:pt x="114" y="133"/>
                  </a:lnTo>
                  <a:lnTo>
                    <a:pt x="113" y="133"/>
                  </a:lnTo>
                  <a:lnTo>
                    <a:pt x="112" y="133"/>
                  </a:lnTo>
                  <a:lnTo>
                    <a:pt x="111" y="133"/>
                  </a:lnTo>
                  <a:lnTo>
                    <a:pt x="111" y="131"/>
                  </a:lnTo>
                  <a:lnTo>
                    <a:pt x="110" y="131"/>
                  </a:lnTo>
                  <a:lnTo>
                    <a:pt x="110" y="133"/>
                  </a:lnTo>
                  <a:lnTo>
                    <a:pt x="110" y="131"/>
                  </a:lnTo>
                  <a:lnTo>
                    <a:pt x="109" y="131"/>
                  </a:lnTo>
                  <a:lnTo>
                    <a:pt x="108" y="131"/>
                  </a:lnTo>
                  <a:lnTo>
                    <a:pt x="106" y="131"/>
                  </a:lnTo>
                  <a:lnTo>
                    <a:pt x="106" y="133"/>
                  </a:lnTo>
                  <a:lnTo>
                    <a:pt x="105" y="133"/>
                  </a:lnTo>
                  <a:lnTo>
                    <a:pt x="105" y="131"/>
                  </a:lnTo>
                  <a:lnTo>
                    <a:pt x="104" y="131"/>
                  </a:lnTo>
                  <a:lnTo>
                    <a:pt x="104" y="130"/>
                  </a:lnTo>
                  <a:lnTo>
                    <a:pt x="104" y="131"/>
                  </a:lnTo>
                  <a:lnTo>
                    <a:pt x="103" y="130"/>
                  </a:lnTo>
                  <a:lnTo>
                    <a:pt x="102" y="131"/>
                  </a:lnTo>
                  <a:lnTo>
                    <a:pt x="102" y="130"/>
                  </a:lnTo>
                  <a:lnTo>
                    <a:pt x="101" y="130"/>
                  </a:lnTo>
                  <a:lnTo>
                    <a:pt x="101" y="129"/>
                  </a:lnTo>
                  <a:lnTo>
                    <a:pt x="100" y="129"/>
                  </a:lnTo>
                  <a:lnTo>
                    <a:pt x="100" y="128"/>
                  </a:lnTo>
                  <a:lnTo>
                    <a:pt x="99" y="128"/>
                  </a:lnTo>
                  <a:lnTo>
                    <a:pt x="99" y="127"/>
                  </a:lnTo>
                  <a:lnTo>
                    <a:pt x="97" y="125"/>
                  </a:lnTo>
                  <a:lnTo>
                    <a:pt x="96" y="125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5" y="122"/>
                  </a:lnTo>
                  <a:lnTo>
                    <a:pt x="95" y="123"/>
                  </a:lnTo>
                  <a:lnTo>
                    <a:pt x="94" y="122"/>
                  </a:lnTo>
                  <a:lnTo>
                    <a:pt x="93" y="121"/>
                  </a:lnTo>
                  <a:lnTo>
                    <a:pt x="93" y="122"/>
                  </a:lnTo>
                  <a:lnTo>
                    <a:pt x="92" y="121"/>
                  </a:lnTo>
                  <a:lnTo>
                    <a:pt x="92" y="120"/>
                  </a:lnTo>
                  <a:lnTo>
                    <a:pt x="91" y="119"/>
                  </a:lnTo>
                  <a:lnTo>
                    <a:pt x="89" y="119"/>
                  </a:lnTo>
                  <a:lnTo>
                    <a:pt x="91" y="119"/>
                  </a:lnTo>
                  <a:lnTo>
                    <a:pt x="89" y="118"/>
                  </a:lnTo>
                  <a:lnTo>
                    <a:pt x="89" y="117"/>
                  </a:lnTo>
                  <a:lnTo>
                    <a:pt x="91" y="117"/>
                  </a:lnTo>
                  <a:lnTo>
                    <a:pt x="91" y="115"/>
                  </a:lnTo>
                  <a:lnTo>
                    <a:pt x="91" y="117"/>
                  </a:lnTo>
                  <a:lnTo>
                    <a:pt x="89" y="117"/>
                  </a:lnTo>
                  <a:lnTo>
                    <a:pt x="88" y="115"/>
                  </a:lnTo>
                  <a:lnTo>
                    <a:pt x="87" y="115"/>
                  </a:lnTo>
                  <a:lnTo>
                    <a:pt x="86" y="115"/>
                  </a:lnTo>
                  <a:lnTo>
                    <a:pt x="85" y="114"/>
                  </a:lnTo>
                  <a:lnTo>
                    <a:pt x="85" y="113"/>
                  </a:lnTo>
                  <a:lnTo>
                    <a:pt x="85" y="112"/>
                  </a:lnTo>
                  <a:lnTo>
                    <a:pt x="85" y="111"/>
                  </a:lnTo>
                  <a:lnTo>
                    <a:pt x="84" y="111"/>
                  </a:lnTo>
                  <a:lnTo>
                    <a:pt x="84" y="110"/>
                  </a:lnTo>
                  <a:lnTo>
                    <a:pt x="83" y="109"/>
                  </a:lnTo>
                  <a:lnTo>
                    <a:pt x="81" y="109"/>
                  </a:lnTo>
                  <a:lnTo>
                    <a:pt x="80" y="106"/>
                  </a:lnTo>
                  <a:lnTo>
                    <a:pt x="80" y="105"/>
                  </a:lnTo>
                  <a:lnTo>
                    <a:pt x="80" y="104"/>
                  </a:lnTo>
                  <a:lnTo>
                    <a:pt x="79" y="104"/>
                  </a:lnTo>
                  <a:lnTo>
                    <a:pt x="79" y="103"/>
                  </a:lnTo>
                  <a:lnTo>
                    <a:pt x="78" y="103"/>
                  </a:lnTo>
                  <a:lnTo>
                    <a:pt x="78" y="102"/>
                  </a:lnTo>
                  <a:lnTo>
                    <a:pt x="78" y="101"/>
                  </a:lnTo>
                  <a:lnTo>
                    <a:pt x="77" y="101"/>
                  </a:lnTo>
                  <a:lnTo>
                    <a:pt x="76" y="101"/>
                  </a:lnTo>
                  <a:lnTo>
                    <a:pt x="75" y="101"/>
                  </a:lnTo>
                  <a:lnTo>
                    <a:pt x="75" y="100"/>
                  </a:lnTo>
                  <a:lnTo>
                    <a:pt x="74" y="100"/>
                  </a:lnTo>
                  <a:lnTo>
                    <a:pt x="72" y="100"/>
                  </a:lnTo>
                  <a:lnTo>
                    <a:pt x="74" y="100"/>
                  </a:lnTo>
                  <a:lnTo>
                    <a:pt x="74" y="98"/>
                  </a:lnTo>
                  <a:lnTo>
                    <a:pt x="72" y="98"/>
                  </a:lnTo>
                  <a:lnTo>
                    <a:pt x="72" y="100"/>
                  </a:lnTo>
                  <a:lnTo>
                    <a:pt x="71" y="100"/>
                  </a:lnTo>
                  <a:lnTo>
                    <a:pt x="71" y="98"/>
                  </a:lnTo>
                  <a:lnTo>
                    <a:pt x="70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7" y="97"/>
                  </a:lnTo>
                  <a:lnTo>
                    <a:pt x="66" y="97"/>
                  </a:lnTo>
                  <a:lnTo>
                    <a:pt x="64" y="97"/>
                  </a:lnTo>
                  <a:lnTo>
                    <a:pt x="64" y="96"/>
                  </a:lnTo>
                  <a:lnTo>
                    <a:pt x="64" y="97"/>
                  </a:lnTo>
                  <a:lnTo>
                    <a:pt x="63" y="97"/>
                  </a:lnTo>
                  <a:lnTo>
                    <a:pt x="63" y="96"/>
                  </a:lnTo>
                  <a:lnTo>
                    <a:pt x="62" y="96"/>
                  </a:lnTo>
                  <a:lnTo>
                    <a:pt x="62" y="97"/>
                  </a:lnTo>
                  <a:lnTo>
                    <a:pt x="61" y="97"/>
                  </a:lnTo>
                  <a:lnTo>
                    <a:pt x="61" y="96"/>
                  </a:lnTo>
                  <a:lnTo>
                    <a:pt x="60" y="96"/>
                  </a:lnTo>
                  <a:lnTo>
                    <a:pt x="59" y="96"/>
                  </a:lnTo>
                  <a:lnTo>
                    <a:pt x="59" y="95"/>
                  </a:lnTo>
                  <a:lnTo>
                    <a:pt x="60" y="95"/>
                  </a:lnTo>
                  <a:lnTo>
                    <a:pt x="60" y="94"/>
                  </a:lnTo>
                  <a:lnTo>
                    <a:pt x="59" y="93"/>
                  </a:lnTo>
                  <a:lnTo>
                    <a:pt x="59" y="94"/>
                  </a:lnTo>
                  <a:lnTo>
                    <a:pt x="59" y="95"/>
                  </a:lnTo>
                  <a:lnTo>
                    <a:pt x="58" y="95"/>
                  </a:lnTo>
                  <a:lnTo>
                    <a:pt x="58" y="94"/>
                  </a:lnTo>
                  <a:lnTo>
                    <a:pt x="57" y="94"/>
                  </a:lnTo>
                  <a:lnTo>
                    <a:pt x="57" y="93"/>
                  </a:lnTo>
                  <a:lnTo>
                    <a:pt x="57" y="94"/>
                  </a:lnTo>
                  <a:lnTo>
                    <a:pt x="55" y="94"/>
                  </a:lnTo>
                  <a:lnTo>
                    <a:pt x="55" y="95"/>
                  </a:lnTo>
                  <a:lnTo>
                    <a:pt x="55" y="94"/>
                  </a:lnTo>
                  <a:lnTo>
                    <a:pt x="54" y="94"/>
                  </a:lnTo>
                  <a:lnTo>
                    <a:pt x="54" y="93"/>
                  </a:lnTo>
                  <a:lnTo>
                    <a:pt x="54" y="92"/>
                  </a:lnTo>
                  <a:lnTo>
                    <a:pt x="54" y="93"/>
                  </a:lnTo>
                  <a:lnTo>
                    <a:pt x="54" y="94"/>
                  </a:lnTo>
                  <a:lnTo>
                    <a:pt x="54" y="95"/>
                  </a:lnTo>
                  <a:lnTo>
                    <a:pt x="54" y="94"/>
                  </a:lnTo>
                  <a:lnTo>
                    <a:pt x="53" y="94"/>
                  </a:lnTo>
                  <a:lnTo>
                    <a:pt x="53" y="93"/>
                  </a:lnTo>
                  <a:lnTo>
                    <a:pt x="53" y="94"/>
                  </a:lnTo>
                  <a:lnTo>
                    <a:pt x="53" y="95"/>
                  </a:lnTo>
                  <a:lnTo>
                    <a:pt x="53" y="96"/>
                  </a:lnTo>
                  <a:lnTo>
                    <a:pt x="54" y="96"/>
                  </a:lnTo>
                  <a:lnTo>
                    <a:pt x="53" y="96"/>
                  </a:lnTo>
                  <a:lnTo>
                    <a:pt x="53" y="95"/>
                  </a:lnTo>
                  <a:lnTo>
                    <a:pt x="52" y="96"/>
                  </a:lnTo>
                  <a:lnTo>
                    <a:pt x="52" y="95"/>
                  </a:lnTo>
                  <a:lnTo>
                    <a:pt x="51" y="94"/>
                  </a:lnTo>
                  <a:lnTo>
                    <a:pt x="51" y="95"/>
                  </a:lnTo>
                  <a:lnTo>
                    <a:pt x="52" y="95"/>
                  </a:lnTo>
                  <a:lnTo>
                    <a:pt x="51" y="95"/>
                  </a:lnTo>
                  <a:lnTo>
                    <a:pt x="51" y="94"/>
                  </a:lnTo>
                  <a:lnTo>
                    <a:pt x="50" y="94"/>
                  </a:lnTo>
                  <a:lnTo>
                    <a:pt x="50" y="95"/>
                  </a:lnTo>
                  <a:lnTo>
                    <a:pt x="51" y="95"/>
                  </a:lnTo>
                  <a:lnTo>
                    <a:pt x="50" y="95"/>
                  </a:lnTo>
                  <a:lnTo>
                    <a:pt x="51" y="95"/>
                  </a:lnTo>
                  <a:lnTo>
                    <a:pt x="51" y="96"/>
                  </a:lnTo>
                  <a:lnTo>
                    <a:pt x="50" y="96"/>
                  </a:lnTo>
                  <a:lnTo>
                    <a:pt x="49" y="96"/>
                  </a:lnTo>
                  <a:lnTo>
                    <a:pt x="45" y="95"/>
                  </a:lnTo>
                  <a:lnTo>
                    <a:pt x="44" y="94"/>
                  </a:lnTo>
                  <a:lnTo>
                    <a:pt x="43" y="93"/>
                  </a:lnTo>
                  <a:lnTo>
                    <a:pt x="43" y="92"/>
                  </a:lnTo>
                  <a:lnTo>
                    <a:pt x="42" y="92"/>
                  </a:lnTo>
                  <a:lnTo>
                    <a:pt x="41" y="92"/>
                  </a:lnTo>
                  <a:lnTo>
                    <a:pt x="42" y="92"/>
                  </a:lnTo>
                  <a:lnTo>
                    <a:pt x="42" y="93"/>
                  </a:lnTo>
                  <a:lnTo>
                    <a:pt x="43" y="93"/>
                  </a:lnTo>
                  <a:lnTo>
                    <a:pt x="43" y="94"/>
                  </a:lnTo>
                  <a:lnTo>
                    <a:pt x="44" y="95"/>
                  </a:lnTo>
                  <a:lnTo>
                    <a:pt x="44" y="96"/>
                  </a:lnTo>
                  <a:lnTo>
                    <a:pt x="44" y="97"/>
                  </a:lnTo>
                  <a:lnTo>
                    <a:pt x="45" y="97"/>
                  </a:lnTo>
                  <a:lnTo>
                    <a:pt x="45" y="98"/>
                  </a:lnTo>
                  <a:lnTo>
                    <a:pt x="46" y="100"/>
                  </a:lnTo>
                  <a:lnTo>
                    <a:pt x="45" y="100"/>
                  </a:lnTo>
                  <a:lnTo>
                    <a:pt x="45" y="98"/>
                  </a:lnTo>
                  <a:lnTo>
                    <a:pt x="44" y="98"/>
                  </a:lnTo>
                  <a:lnTo>
                    <a:pt x="44" y="100"/>
                  </a:lnTo>
                  <a:lnTo>
                    <a:pt x="45" y="100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3" y="101"/>
                  </a:lnTo>
                  <a:lnTo>
                    <a:pt x="43" y="100"/>
                  </a:lnTo>
                  <a:lnTo>
                    <a:pt x="42" y="100"/>
                  </a:lnTo>
                  <a:lnTo>
                    <a:pt x="41" y="100"/>
                  </a:lnTo>
                  <a:lnTo>
                    <a:pt x="39" y="100"/>
                  </a:lnTo>
                  <a:lnTo>
                    <a:pt x="38" y="100"/>
                  </a:lnTo>
                  <a:lnTo>
                    <a:pt x="38" y="98"/>
                  </a:lnTo>
                  <a:lnTo>
                    <a:pt x="37" y="98"/>
                  </a:lnTo>
                  <a:lnTo>
                    <a:pt x="38" y="98"/>
                  </a:lnTo>
                  <a:lnTo>
                    <a:pt x="38" y="100"/>
                  </a:lnTo>
                  <a:lnTo>
                    <a:pt x="39" y="100"/>
                  </a:lnTo>
                  <a:lnTo>
                    <a:pt x="39" y="101"/>
                  </a:lnTo>
                  <a:lnTo>
                    <a:pt x="41" y="101"/>
                  </a:lnTo>
                  <a:lnTo>
                    <a:pt x="41" y="103"/>
                  </a:lnTo>
                  <a:lnTo>
                    <a:pt x="36" y="103"/>
                  </a:lnTo>
                  <a:lnTo>
                    <a:pt x="36" y="104"/>
                  </a:lnTo>
                  <a:lnTo>
                    <a:pt x="35" y="104"/>
                  </a:lnTo>
                  <a:lnTo>
                    <a:pt x="32" y="105"/>
                  </a:lnTo>
                  <a:lnTo>
                    <a:pt x="30" y="105"/>
                  </a:lnTo>
                  <a:lnTo>
                    <a:pt x="30" y="104"/>
                  </a:lnTo>
                  <a:lnTo>
                    <a:pt x="29" y="104"/>
                  </a:lnTo>
                  <a:lnTo>
                    <a:pt x="27" y="104"/>
                  </a:lnTo>
                  <a:lnTo>
                    <a:pt x="26" y="104"/>
                  </a:lnTo>
                  <a:lnTo>
                    <a:pt x="25" y="104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2" y="103"/>
                  </a:lnTo>
                  <a:lnTo>
                    <a:pt x="22" y="102"/>
                  </a:lnTo>
                  <a:lnTo>
                    <a:pt x="21" y="102"/>
                  </a:lnTo>
                  <a:lnTo>
                    <a:pt x="20" y="102"/>
                  </a:lnTo>
                  <a:lnTo>
                    <a:pt x="20" y="103"/>
                  </a:lnTo>
                  <a:lnTo>
                    <a:pt x="19" y="103"/>
                  </a:lnTo>
                  <a:lnTo>
                    <a:pt x="20" y="103"/>
                  </a:lnTo>
                  <a:lnTo>
                    <a:pt x="21" y="103"/>
                  </a:lnTo>
                  <a:lnTo>
                    <a:pt x="22" y="103"/>
                  </a:lnTo>
                  <a:lnTo>
                    <a:pt x="22" y="104"/>
                  </a:lnTo>
                  <a:lnTo>
                    <a:pt x="22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6" y="104"/>
                  </a:lnTo>
                  <a:lnTo>
                    <a:pt x="27" y="104"/>
                  </a:lnTo>
                  <a:lnTo>
                    <a:pt x="28" y="104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3" y="106"/>
                  </a:lnTo>
                  <a:lnTo>
                    <a:pt x="34" y="108"/>
                  </a:lnTo>
                  <a:lnTo>
                    <a:pt x="35" y="109"/>
                  </a:lnTo>
                  <a:lnTo>
                    <a:pt x="36" y="110"/>
                  </a:lnTo>
                  <a:lnTo>
                    <a:pt x="37" y="110"/>
                  </a:lnTo>
                  <a:lnTo>
                    <a:pt x="37" y="111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6" y="115"/>
                  </a:lnTo>
                  <a:lnTo>
                    <a:pt x="35" y="115"/>
                  </a:lnTo>
                  <a:lnTo>
                    <a:pt x="34" y="115"/>
                  </a:lnTo>
                  <a:lnTo>
                    <a:pt x="33" y="117"/>
                  </a:lnTo>
                  <a:lnTo>
                    <a:pt x="32" y="117"/>
                  </a:lnTo>
                  <a:lnTo>
                    <a:pt x="30" y="117"/>
                  </a:lnTo>
                  <a:lnTo>
                    <a:pt x="30" y="118"/>
                  </a:lnTo>
                  <a:lnTo>
                    <a:pt x="29" y="118"/>
                  </a:lnTo>
                  <a:lnTo>
                    <a:pt x="29" y="119"/>
                  </a:lnTo>
                  <a:lnTo>
                    <a:pt x="27" y="119"/>
                  </a:lnTo>
                  <a:lnTo>
                    <a:pt x="26" y="120"/>
                  </a:lnTo>
                  <a:lnTo>
                    <a:pt x="25" y="120"/>
                  </a:lnTo>
                  <a:lnTo>
                    <a:pt x="25" y="119"/>
                  </a:lnTo>
                  <a:lnTo>
                    <a:pt x="24" y="119"/>
                  </a:lnTo>
                  <a:lnTo>
                    <a:pt x="24" y="118"/>
                  </a:lnTo>
                  <a:lnTo>
                    <a:pt x="22" y="118"/>
                  </a:lnTo>
                  <a:lnTo>
                    <a:pt x="21" y="118"/>
                  </a:lnTo>
                  <a:lnTo>
                    <a:pt x="20" y="118"/>
                  </a:lnTo>
                  <a:lnTo>
                    <a:pt x="20" y="117"/>
                  </a:lnTo>
                  <a:lnTo>
                    <a:pt x="20" y="118"/>
                  </a:lnTo>
                  <a:lnTo>
                    <a:pt x="19" y="118"/>
                  </a:lnTo>
                  <a:lnTo>
                    <a:pt x="17" y="118"/>
                  </a:lnTo>
                  <a:lnTo>
                    <a:pt x="16" y="118"/>
                  </a:lnTo>
                  <a:lnTo>
                    <a:pt x="15" y="118"/>
                  </a:lnTo>
                  <a:lnTo>
                    <a:pt x="13" y="118"/>
                  </a:lnTo>
                  <a:lnTo>
                    <a:pt x="12" y="118"/>
                  </a:lnTo>
                  <a:lnTo>
                    <a:pt x="11" y="118"/>
                  </a:lnTo>
                  <a:lnTo>
                    <a:pt x="10" y="118"/>
                  </a:lnTo>
                  <a:lnTo>
                    <a:pt x="9" y="118"/>
                  </a:lnTo>
                  <a:lnTo>
                    <a:pt x="8" y="117"/>
                  </a:lnTo>
                  <a:lnTo>
                    <a:pt x="7" y="117"/>
                  </a:lnTo>
                  <a:lnTo>
                    <a:pt x="5" y="118"/>
                  </a:lnTo>
                  <a:lnTo>
                    <a:pt x="4" y="118"/>
                  </a:lnTo>
                  <a:lnTo>
                    <a:pt x="3" y="118"/>
                  </a:lnTo>
                  <a:lnTo>
                    <a:pt x="2" y="117"/>
                  </a:lnTo>
                  <a:lnTo>
                    <a:pt x="1" y="117"/>
                  </a:lnTo>
                  <a:lnTo>
                    <a:pt x="1" y="114"/>
                  </a:lnTo>
                  <a:lnTo>
                    <a:pt x="1" y="112"/>
                  </a:lnTo>
                  <a:lnTo>
                    <a:pt x="1" y="109"/>
                  </a:lnTo>
                  <a:lnTo>
                    <a:pt x="1" y="106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1" y="96"/>
                  </a:lnTo>
                  <a:lnTo>
                    <a:pt x="1" y="94"/>
                  </a:lnTo>
                  <a:lnTo>
                    <a:pt x="1" y="89"/>
                  </a:lnTo>
                  <a:lnTo>
                    <a:pt x="1" y="87"/>
                  </a:lnTo>
                  <a:lnTo>
                    <a:pt x="1" y="85"/>
                  </a:lnTo>
                  <a:lnTo>
                    <a:pt x="1" y="83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67"/>
                  </a:lnTo>
                  <a:lnTo>
                    <a:pt x="1" y="64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4"/>
                  </a:lnTo>
                  <a:lnTo>
                    <a:pt x="1" y="51"/>
                  </a:lnTo>
                  <a:lnTo>
                    <a:pt x="1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28"/>
                  </a:lnTo>
                  <a:lnTo>
                    <a:pt x="1" y="25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3" y="19"/>
                  </a:lnTo>
                  <a:close/>
                  <a:moveTo>
                    <a:pt x="152" y="20"/>
                  </a:moveTo>
                  <a:lnTo>
                    <a:pt x="152" y="21"/>
                  </a:lnTo>
                  <a:lnTo>
                    <a:pt x="153" y="21"/>
                  </a:lnTo>
                  <a:lnTo>
                    <a:pt x="154" y="21"/>
                  </a:lnTo>
                  <a:lnTo>
                    <a:pt x="154" y="22"/>
                  </a:lnTo>
                  <a:lnTo>
                    <a:pt x="155" y="22"/>
                  </a:lnTo>
                  <a:lnTo>
                    <a:pt x="156" y="22"/>
                  </a:lnTo>
                  <a:lnTo>
                    <a:pt x="156" y="23"/>
                  </a:lnTo>
                  <a:lnTo>
                    <a:pt x="158" y="23"/>
                  </a:lnTo>
                  <a:lnTo>
                    <a:pt x="159" y="25"/>
                  </a:lnTo>
                  <a:lnTo>
                    <a:pt x="160" y="25"/>
                  </a:lnTo>
                  <a:lnTo>
                    <a:pt x="161" y="26"/>
                  </a:lnTo>
                  <a:lnTo>
                    <a:pt x="162" y="26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4" y="27"/>
                  </a:lnTo>
                  <a:lnTo>
                    <a:pt x="164" y="28"/>
                  </a:lnTo>
                  <a:lnTo>
                    <a:pt x="165" y="28"/>
                  </a:lnTo>
                  <a:lnTo>
                    <a:pt x="167" y="28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30"/>
                  </a:lnTo>
                  <a:lnTo>
                    <a:pt x="169" y="31"/>
                  </a:lnTo>
                  <a:lnTo>
                    <a:pt x="170" y="31"/>
                  </a:lnTo>
                  <a:lnTo>
                    <a:pt x="171" y="33"/>
                  </a:lnTo>
                  <a:lnTo>
                    <a:pt x="171" y="34"/>
                  </a:lnTo>
                  <a:lnTo>
                    <a:pt x="172" y="34"/>
                  </a:lnTo>
                  <a:lnTo>
                    <a:pt x="172" y="35"/>
                  </a:lnTo>
                  <a:lnTo>
                    <a:pt x="173" y="35"/>
                  </a:lnTo>
                  <a:lnTo>
                    <a:pt x="173" y="34"/>
                  </a:lnTo>
                  <a:lnTo>
                    <a:pt x="173" y="35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7"/>
                  </a:lnTo>
                  <a:lnTo>
                    <a:pt x="176" y="37"/>
                  </a:lnTo>
                  <a:lnTo>
                    <a:pt x="177" y="38"/>
                  </a:lnTo>
                  <a:lnTo>
                    <a:pt x="178" y="38"/>
                  </a:lnTo>
                  <a:lnTo>
                    <a:pt x="178" y="37"/>
                  </a:lnTo>
                  <a:lnTo>
                    <a:pt x="178" y="38"/>
                  </a:lnTo>
                  <a:lnTo>
                    <a:pt x="179" y="38"/>
                  </a:lnTo>
                  <a:lnTo>
                    <a:pt x="179" y="39"/>
                  </a:lnTo>
                  <a:lnTo>
                    <a:pt x="180" y="39"/>
                  </a:lnTo>
                  <a:lnTo>
                    <a:pt x="180" y="41"/>
                  </a:lnTo>
                  <a:lnTo>
                    <a:pt x="181" y="41"/>
                  </a:lnTo>
                  <a:lnTo>
                    <a:pt x="181" y="42"/>
                  </a:lnTo>
                  <a:lnTo>
                    <a:pt x="181" y="43"/>
                  </a:lnTo>
                  <a:lnTo>
                    <a:pt x="183" y="43"/>
                  </a:lnTo>
                  <a:lnTo>
                    <a:pt x="183" y="44"/>
                  </a:lnTo>
                  <a:lnTo>
                    <a:pt x="183" y="45"/>
                  </a:lnTo>
                  <a:lnTo>
                    <a:pt x="181" y="46"/>
                  </a:lnTo>
                  <a:lnTo>
                    <a:pt x="181" y="47"/>
                  </a:lnTo>
                  <a:lnTo>
                    <a:pt x="183" y="47"/>
                  </a:lnTo>
                  <a:lnTo>
                    <a:pt x="183" y="48"/>
                  </a:lnTo>
                  <a:lnTo>
                    <a:pt x="181" y="48"/>
                  </a:lnTo>
                  <a:lnTo>
                    <a:pt x="181" y="50"/>
                  </a:lnTo>
                  <a:lnTo>
                    <a:pt x="181" y="51"/>
                  </a:lnTo>
                  <a:lnTo>
                    <a:pt x="180" y="51"/>
                  </a:lnTo>
                  <a:lnTo>
                    <a:pt x="180" y="52"/>
                  </a:lnTo>
                  <a:lnTo>
                    <a:pt x="179" y="52"/>
                  </a:lnTo>
                  <a:lnTo>
                    <a:pt x="179" y="51"/>
                  </a:lnTo>
                  <a:lnTo>
                    <a:pt x="178" y="51"/>
                  </a:lnTo>
                  <a:lnTo>
                    <a:pt x="178" y="50"/>
                  </a:lnTo>
                  <a:lnTo>
                    <a:pt x="177" y="50"/>
                  </a:lnTo>
                  <a:lnTo>
                    <a:pt x="177" y="48"/>
                  </a:lnTo>
                  <a:lnTo>
                    <a:pt x="176" y="47"/>
                  </a:lnTo>
                  <a:lnTo>
                    <a:pt x="176" y="46"/>
                  </a:lnTo>
                  <a:lnTo>
                    <a:pt x="176" y="45"/>
                  </a:lnTo>
                  <a:lnTo>
                    <a:pt x="177" y="44"/>
                  </a:lnTo>
                  <a:lnTo>
                    <a:pt x="176" y="44"/>
                  </a:lnTo>
                  <a:lnTo>
                    <a:pt x="177" y="44"/>
                  </a:lnTo>
                  <a:lnTo>
                    <a:pt x="177" y="43"/>
                  </a:lnTo>
                  <a:lnTo>
                    <a:pt x="176" y="43"/>
                  </a:lnTo>
                  <a:lnTo>
                    <a:pt x="177" y="43"/>
                  </a:lnTo>
                  <a:lnTo>
                    <a:pt x="176" y="42"/>
                  </a:lnTo>
                  <a:lnTo>
                    <a:pt x="175" y="41"/>
                  </a:lnTo>
                  <a:lnTo>
                    <a:pt x="175" y="39"/>
                  </a:lnTo>
                  <a:lnTo>
                    <a:pt x="175" y="38"/>
                  </a:lnTo>
                  <a:lnTo>
                    <a:pt x="173" y="38"/>
                  </a:lnTo>
                  <a:lnTo>
                    <a:pt x="173" y="37"/>
                  </a:lnTo>
                  <a:lnTo>
                    <a:pt x="172" y="37"/>
                  </a:lnTo>
                  <a:lnTo>
                    <a:pt x="171" y="35"/>
                  </a:lnTo>
                  <a:lnTo>
                    <a:pt x="171" y="34"/>
                  </a:lnTo>
                  <a:lnTo>
                    <a:pt x="170" y="34"/>
                  </a:lnTo>
                  <a:lnTo>
                    <a:pt x="170" y="33"/>
                  </a:lnTo>
                  <a:lnTo>
                    <a:pt x="169" y="33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5" y="31"/>
                  </a:lnTo>
                  <a:lnTo>
                    <a:pt x="163" y="30"/>
                  </a:lnTo>
                  <a:lnTo>
                    <a:pt x="160" y="27"/>
                  </a:lnTo>
                  <a:lnTo>
                    <a:pt x="159" y="27"/>
                  </a:lnTo>
                  <a:lnTo>
                    <a:pt x="158" y="27"/>
                  </a:lnTo>
                  <a:lnTo>
                    <a:pt x="158" y="26"/>
                  </a:lnTo>
                  <a:lnTo>
                    <a:pt x="156" y="25"/>
                  </a:lnTo>
                  <a:lnTo>
                    <a:pt x="155" y="25"/>
                  </a:lnTo>
                  <a:lnTo>
                    <a:pt x="155" y="23"/>
                  </a:lnTo>
                  <a:lnTo>
                    <a:pt x="154" y="23"/>
                  </a:lnTo>
                  <a:lnTo>
                    <a:pt x="153" y="23"/>
                  </a:lnTo>
                  <a:lnTo>
                    <a:pt x="153" y="22"/>
                  </a:lnTo>
                  <a:lnTo>
                    <a:pt x="152" y="22"/>
                  </a:lnTo>
                  <a:lnTo>
                    <a:pt x="152" y="21"/>
                  </a:lnTo>
                  <a:lnTo>
                    <a:pt x="151" y="21"/>
                  </a:lnTo>
                  <a:lnTo>
                    <a:pt x="150" y="21"/>
                  </a:lnTo>
                  <a:lnTo>
                    <a:pt x="148" y="21"/>
                  </a:lnTo>
                  <a:lnTo>
                    <a:pt x="147" y="21"/>
                  </a:lnTo>
                  <a:lnTo>
                    <a:pt x="147" y="20"/>
                  </a:lnTo>
                  <a:lnTo>
                    <a:pt x="148" y="20"/>
                  </a:lnTo>
                  <a:lnTo>
                    <a:pt x="150" y="20"/>
                  </a:lnTo>
                  <a:lnTo>
                    <a:pt x="148" y="20"/>
                  </a:lnTo>
                  <a:lnTo>
                    <a:pt x="150" y="19"/>
                  </a:lnTo>
                  <a:lnTo>
                    <a:pt x="148" y="19"/>
                  </a:lnTo>
                  <a:lnTo>
                    <a:pt x="148" y="18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1" y="20"/>
                  </a:lnTo>
                  <a:lnTo>
                    <a:pt x="152" y="20"/>
                  </a:lnTo>
                  <a:close/>
                  <a:moveTo>
                    <a:pt x="139" y="16"/>
                  </a:moveTo>
                  <a:lnTo>
                    <a:pt x="141" y="16"/>
                  </a:lnTo>
                  <a:lnTo>
                    <a:pt x="142" y="17"/>
                  </a:lnTo>
                  <a:lnTo>
                    <a:pt x="143" y="17"/>
                  </a:lnTo>
                  <a:lnTo>
                    <a:pt x="143" y="18"/>
                  </a:lnTo>
                  <a:lnTo>
                    <a:pt x="143" y="19"/>
                  </a:lnTo>
                  <a:lnTo>
                    <a:pt x="143" y="20"/>
                  </a:lnTo>
                  <a:lnTo>
                    <a:pt x="142" y="20"/>
                  </a:lnTo>
                  <a:lnTo>
                    <a:pt x="141" y="20"/>
                  </a:lnTo>
                  <a:lnTo>
                    <a:pt x="139" y="20"/>
                  </a:lnTo>
                  <a:lnTo>
                    <a:pt x="138" y="20"/>
                  </a:lnTo>
                  <a:lnTo>
                    <a:pt x="138" y="19"/>
                  </a:lnTo>
                  <a:lnTo>
                    <a:pt x="137" y="19"/>
                  </a:lnTo>
                  <a:lnTo>
                    <a:pt x="137" y="18"/>
                  </a:lnTo>
                  <a:lnTo>
                    <a:pt x="137" y="17"/>
                  </a:lnTo>
                  <a:lnTo>
                    <a:pt x="136" y="18"/>
                  </a:lnTo>
                  <a:lnTo>
                    <a:pt x="136" y="17"/>
                  </a:lnTo>
                  <a:lnTo>
                    <a:pt x="137" y="16"/>
                  </a:lnTo>
                  <a:lnTo>
                    <a:pt x="138" y="16"/>
                  </a:lnTo>
                  <a:lnTo>
                    <a:pt x="139" y="16"/>
                  </a:lnTo>
                  <a:close/>
                  <a:moveTo>
                    <a:pt x="104" y="14"/>
                  </a:moveTo>
                  <a:lnTo>
                    <a:pt x="103" y="14"/>
                  </a:lnTo>
                  <a:lnTo>
                    <a:pt x="102" y="14"/>
                  </a:lnTo>
                  <a:lnTo>
                    <a:pt x="103" y="14"/>
                  </a:lnTo>
                  <a:lnTo>
                    <a:pt x="103" y="13"/>
                  </a:lnTo>
                  <a:lnTo>
                    <a:pt x="104" y="13"/>
                  </a:lnTo>
                  <a:lnTo>
                    <a:pt x="104" y="14"/>
                  </a:lnTo>
                  <a:close/>
                  <a:moveTo>
                    <a:pt x="89" y="9"/>
                  </a:moveTo>
                  <a:lnTo>
                    <a:pt x="91" y="9"/>
                  </a:lnTo>
                  <a:lnTo>
                    <a:pt x="93" y="9"/>
                  </a:lnTo>
                  <a:lnTo>
                    <a:pt x="93" y="10"/>
                  </a:lnTo>
                  <a:lnTo>
                    <a:pt x="94" y="10"/>
                  </a:lnTo>
                  <a:lnTo>
                    <a:pt x="95" y="10"/>
                  </a:lnTo>
                  <a:lnTo>
                    <a:pt x="96" y="10"/>
                  </a:lnTo>
                  <a:lnTo>
                    <a:pt x="97" y="10"/>
                  </a:lnTo>
                  <a:lnTo>
                    <a:pt x="97" y="9"/>
                  </a:lnTo>
                  <a:lnTo>
                    <a:pt x="97" y="10"/>
                  </a:lnTo>
                  <a:lnTo>
                    <a:pt x="97" y="11"/>
                  </a:lnTo>
                  <a:lnTo>
                    <a:pt x="96" y="11"/>
                  </a:lnTo>
                  <a:lnTo>
                    <a:pt x="96" y="10"/>
                  </a:lnTo>
                  <a:lnTo>
                    <a:pt x="96" y="11"/>
                  </a:lnTo>
                  <a:lnTo>
                    <a:pt x="95" y="11"/>
                  </a:lnTo>
                  <a:lnTo>
                    <a:pt x="95" y="12"/>
                  </a:lnTo>
                  <a:lnTo>
                    <a:pt x="94" y="12"/>
                  </a:lnTo>
                  <a:lnTo>
                    <a:pt x="93" y="12"/>
                  </a:lnTo>
                  <a:lnTo>
                    <a:pt x="92" y="12"/>
                  </a:lnTo>
                  <a:lnTo>
                    <a:pt x="91" y="12"/>
                  </a:lnTo>
                  <a:lnTo>
                    <a:pt x="89" y="12"/>
                  </a:lnTo>
                  <a:lnTo>
                    <a:pt x="88" y="12"/>
                  </a:lnTo>
                  <a:lnTo>
                    <a:pt x="87" y="12"/>
                  </a:lnTo>
                  <a:lnTo>
                    <a:pt x="87" y="11"/>
                  </a:lnTo>
                  <a:lnTo>
                    <a:pt x="87" y="12"/>
                  </a:lnTo>
                  <a:lnTo>
                    <a:pt x="86" y="12"/>
                  </a:lnTo>
                  <a:lnTo>
                    <a:pt x="85" y="12"/>
                  </a:lnTo>
                  <a:lnTo>
                    <a:pt x="85" y="13"/>
                  </a:lnTo>
                  <a:lnTo>
                    <a:pt x="84" y="12"/>
                  </a:lnTo>
                  <a:lnTo>
                    <a:pt x="85" y="11"/>
                  </a:lnTo>
                  <a:lnTo>
                    <a:pt x="86" y="11"/>
                  </a:lnTo>
                  <a:lnTo>
                    <a:pt x="85" y="10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10"/>
                  </a:lnTo>
                  <a:lnTo>
                    <a:pt x="87" y="10"/>
                  </a:lnTo>
                  <a:lnTo>
                    <a:pt x="87" y="9"/>
                  </a:lnTo>
                  <a:lnTo>
                    <a:pt x="87" y="10"/>
                  </a:lnTo>
                  <a:lnTo>
                    <a:pt x="88" y="10"/>
                  </a:lnTo>
                  <a:lnTo>
                    <a:pt x="88" y="9"/>
                  </a:lnTo>
                  <a:lnTo>
                    <a:pt x="89" y="9"/>
                  </a:lnTo>
                  <a:close/>
                  <a:moveTo>
                    <a:pt x="136" y="4"/>
                  </a:moveTo>
                  <a:lnTo>
                    <a:pt x="136" y="5"/>
                  </a:lnTo>
                  <a:lnTo>
                    <a:pt x="135" y="5"/>
                  </a:lnTo>
                  <a:lnTo>
                    <a:pt x="135" y="4"/>
                  </a:lnTo>
                  <a:lnTo>
                    <a:pt x="136" y="4"/>
                  </a:lnTo>
                  <a:close/>
                  <a:moveTo>
                    <a:pt x="130" y="0"/>
                  </a:moveTo>
                  <a:lnTo>
                    <a:pt x="130" y="1"/>
                  </a:lnTo>
                  <a:lnTo>
                    <a:pt x="131" y="1"/>
                  </a:lnTo>
                  <a:lnTo>
                    <a:pt x="131" y="2"/>
                  </a:lnTo>
                  <a:lnTo>
                    <a:pt x="133" y="2"/>
                  </a:lnTo>
                  <a:lnTo>
                    <a:pt x="133" y="3"/>
                  </a:lnTo>
                  <a:lnTo>
                    <a:pt x="131" y="3"/>
                  </a:lnTo>
                  <a:lnTo>
                    <a:pt x="130" y="3"/>
                  </a:lnTo>
                  <a:lnTo>
                    <a:pt x="130" y="2"/>
                  </a:lnTo>
                  <a:lnTo>
                    <a:pt x="129" y="2"/>
                  </a:lnTo>
                  <a:lnTo>
                    <a:pt x="129" y="1"/>
                  </a:lnTo>
                  <a:lnTo>
                    <a:pt x="129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4" name="Freeform 4904">
              <a:extLst>
                <a:ext uri="{FF2B5EF4-FFF2-40B4-BE49-F238E27FC236}">
                  <a16:creationId xmlns:a16="http://schemas.microsoft.com/office/drawing/2014/main" id="{B1F6C435-0BA3-FA06-4D43-A9CFBF81C5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6101" y="3228976"/>
              <a:ext cx="347663" cy="333375"/>
            </a:xfrm>
            <a:custGeom>
              <a:avLst/>
              <a:gdLst>
                <a:gd name="T0" fmla="*/ 216 w 219"/>
                <a:gd name="T1" fmla="*/ 201 h 210"/>
                <a:gd name="T2" fmla="*/ 211 w 219"/>
                <a:gd name="T3" fmla="*/ 208 h 210"/>
                <a:gd name="T4" fmla="*/ 206 w 219"/>
                <a:gd name="T5" fmla="*/ 199 h 210"/>
                <a:gd name="T6" fmla="*/ 204 w 219"/>
                <a:gd name="T7" fmla="*/ 191 h 210"/>
                <a:gd name="T8" fmla="*/ 216 w 219"/>
                <a:gd name="T9" fmla="*/ 183 h 210"/>
                <a:gd name="T10" fmla="*/ 59 w 219"/>
                <a:gd name="T11" fmla="*/ 117 h 210"/>
                <a:gd name="T12" fmla="*/ 42 w 219"/>
                <a:gd name="T13" fmla="*/ 99 h 210"/>
                <a:gd name="T14" fmla="*/ 29 w 219"/>
                <a:gd name="T15" fmla="*/ 85 h 210"/>
                <a:gd name="T16" fmla="*/ 123 w 219"/>
                <a:gd name="T17" fmla="*/ 8 h 210"/>
                <a:gd name="T18" fmla="*/ 135 w 219"/>
                <a:gd name="T19" fmla="*/ 17 h 210"/>
                <a:gd name="T20" fmla="*/ 145 w 219"/>
                <a:gd name="T21" fmla="*/ 25 h 210"/>
                <a:gd name="T22" fmla="*/ 155 w 219"/>
                <a:gd name="T23" fmla="*/ 33 h 210"/>
                <a:gd name="T24" fmla="*/ 170 w 219"/>
                <a:gd name="T25" fmla="*/ 36 h 210"/>
                <a:gd name="T26" fmla="*/ 185 w 219"/>
                <a:gd name="T27" fmla="*/ 45 h 210"/>
                <a:gd name="T28" fmla="*/ 196 w 219"/>
                <a:gd name="T29" fmla="*/ 53 h 210"/>
                <a:gd name="T30" fmla="*/ 189 w 219"/>
                <a:gd name="T31" fmla="*/ 73 h 210"/>
                <a:gd name="T32" fmla="*/ 182 w 219"/>
                <a:gd name="T33" fmla="*/ 82 h 210"/>
                <a:gd name="T34" fmla="*/ 172 w 219"/>
                <a:gd name="T35" fmla="*/ 94 h 210"/>
                <a:gd name="T36" fmla="*/ 168 w 219"/>
                <a:gd name="T37" fmla="*/ 111 h 210"/>
                <a:gd name="T38" fmla="*/ 179 w 219"/>
                <a:gd name="T39" fmla="*/ 112 h 210"/>
                <a:gd name="T40" fmla="*/ 182 w 219"/>
                <a:gd name="T41" fmla="*/ 128 h 210"/>
                <a:gd name="T42" fmla="*/ 181 w 219"/>
                <a:gd name="T43" fmla="*/ 141 h 210"/>
                <a:gd name="T44" fmla="*/ 186 w 219"/>
                <a:gd name="T45" fmla="*/ 153 h 210"/>
                <a:gd name="T46" fmla="*/ 182 w 219"/>
                <a:gd name="T47" fmla="*/ 165 h 210"/>
                <a:gd name="T48" fmla="*/ 177 w 219"/>
                <a:gd name="T49" fmla="*/ 173 h 210"/>
                <a:gd name="T50" fmla="*/ 163 w 219"/>
                <a:gd name="T51" fmla="*/ 175 h 210"/>
                <a:gd name="T52" fmla="*/ 153 w 219"/>
                <a:gd name="T53" fmla="*/ 166 h 210"/>
                <a:gd name="T54" fmla="*/ 148 w 219"/>
                <a:gd name="T55" fmla="*/ 169 h 210"/>
                <a:gd name="T56" fmla="*/ 126 w 219"/>
                <a:gd name="T57" fmla="*/ 171 h 210"/>
                <a:gd name="T58" fmla="*/ 121 w 219"/>
                <a:gd name="T59" fmla="*/ 188 h 210"/>
                <a:gd name="T60" fmla="*/ 105 w 219"/>
                <a:gd name="T61" fmla="*/ 188 h 210"/>
                <a:gd name="T62" fmla="*/ 91 w 219"/>
                <a:gd name="T63" fmla="*/ 182 h 210"/>
                <a:gd name="T64" fmla="*/ 76 w 219"/>
                <a:gd name="T65" fmla="*/ 183 h 210"/>
                <a:gd name="T66" fmla="*/ 57 w 219"/>
                <a:gd name="T67" fmla="*/ 176 h 210"/>
                <a:gd name="T68" fmla="*/ 49 w 219"/>
                <a:gd name="T69" fmla="*/ 170 h 210"/>
                <a:gd name="T70" fmla="*/ 61 w 219"/>
                <a:gd name="T71" fmla="*/ 142 h 210"/>
                <a:gd name="T72" fmla="*/ 68 w 219"/>
                <a:gd name="T73" fmla="*/ 136 h 210"/>
                <a:gd name="T74" fmla="*/ 60 w 219"/>
                <a:gd name="T75" fmla="*/ 121 h 210"/>
                <a:gd name="T76" fmla="*/ 60 w 219"/>
                <a:gd name="T77" fmla="*/ 115 h 210"/>
                <a:gd name="T78" fmla="*/ 51 w 219"/>
                <a:gd name="T79" fmla="*/ 103 h 210"/>
                <a:gd name="T80" fmla="*/ 44 w 219"/>
                <a:gd name="T81" fmla="*/ 87 h 210"/>
                <a:gd name="T82" fmla="*/ 40 w 219"/>
                <a:gd name="T83" fmla="*/ 86 h 210"/>
                <a:gd name="T84" fmla="*/ 37 w 219"/>
                <a:gd name="T85" fmla="*/ 82 h 210"/>
                <a:gd name="T86" fmla="*/ 32 w 219"/>
                <a:gd name="T87" fmla="*/ 79 h 210"/>
                <a:gd name="T88" fmla="*/ 29 w 219"/>
                <a:gd name="T89" fmla="*/ 77 h 210"/>
                <a:gd name="T90" fmla="*/ 18 w 219"/>
                <a:gd name="T91" fmla="*/ 74 h 210"/>
                <a:gd name="T92" fmla="*/ 12 w 219"/>
                <a:gd name="T93" fmla="*/ 68 h 210"/>
                <a:gd name="T94" fmla="*/ 12 w 219"/>
                <a:gd name="T95" fmla="*/ 64 h 210"/>
                <a:gd name="T96" fmla="*/ 9 w 219"/>
                <a:gd name="T97" fmla="*/ 62 h 210"/>
                <a:gd name="T98" fmla="*/ 14 w 219"/>
                <a:gd name="T99" fmla="*/ 56 h 210"/>
                <a:gd name="T100" fmla="*/ 23 w 219"/>
                <a:gd name="T101" fmla="*/ 54 h 210"/>
                <a:gd name="T102" fmla="*/ 32 w 219"/>
                <a:gd name="T103" fmla="*/ 54 h 210"/>
                <a:gd name="T104" fmla="*/ 43 w 219"/>
                <a:gd name="T105" fmla="*/ 57 h 210"/>
                <a:gd name="T106" fmla="*/ 47 w 219"/>
                <a:gd name="T107" fmla="*/ 54 h 210"/>
                <a:gd name="T108" fmla="*/ 53 w 219"/>
                <a:gd name="T109" fmla="*/ 48 h 210"/>
                <a:gd name="T110" fmla="*/ 48 w 219"/>
                <a:gd name="T111" fmla="*/ 33 h 210"/>
                <a:gd name="T112" fmla="*/ 61 w 219"/>
                <a:gd name="T113" fmla="*/ 39 h 210"/>
                <a:gd name="T114" fmla="*/ 81 w 219"/>
                <a:gd name="T115" fmla="*/ 37 h 210"/>
                <a:gd name="T116" fmla="*/ 98 w 219"/>
                <a:gd name="T117" fmla="*/ 21 h 210"/>
                <a:gd name="T118" fmla="*/ 99 w 219"/>
                <a:gd name="T119" fmla="*/ 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" h="210">
                  <a:moveTo>
                    <a:pt x="217" y="185"/>
                  </a:moveTo>
                  <a:lnTo>
                    <a:pt x="217" y="184"/>
                  </a:lnTo>
                  <a:lnTo>
                    <a:pt x="217" y="185"/>
                  </a:lnTo>
                  <a:close/>
                  <a:moveTo>
                    <a:pt x="217" y="184"/>
                  </a:moveTo>
                  <a:lnTo>
                    <a:pt x="217" y="185"/>
                  </a:lnTo>
                  <a:lnTo>
                    <a:pt x="217" y="186"/>
                  </a:lnTo>
                  <a:lnTo>
                    <a:pt x="219" y="186"/>
                  </a:lnTo>
                  <a:lnTo>
                    <a:pt x="219" y="185"/>
                  </a:lnTo>
                  <a:lnTo>
                    <a:pt x="217" y="185"/>
                  </a:lnTo>
                  <a:lnTo>
                    <a:pt x="219" y="186"/>
                  </a:lnTo>
                  <a:lnTo>
                    <a:pt x="219" y="187"/>
                  </a:lnTo>
                  <a:lnTo>
                    <a:pt x="219" y="188"/>
                  </a:lnTo>
                  <a:lnTo>
                    <a:pt x="219" y="190"/>
                  </a:lnTo>
                  <a:lnTo>
                    <a:pt x="219" y="191"/>
                  </a:lnTo>
                  <a:lnTo>
                    <a:pt x="219" y="192"/>
                  </a:lnTo>
                  <a:lnTo>
                    <a:pt x="219" y="194"/>
                  </a:lnTo>
                  <a:lnTo>
                    <a:pt x="219" y="195"/>
                  </a:lnTo>
                  <a:lnTo>
                    <a:pt x="219" y="196"/>
                  </a:lnTo>
                  <a:lnTo>
                    <a:pt x="217" y="198"/>
                  </a:lnTo>
                  <a:lnTo>
                    <a:pt x="216" y="199"/>
                  </a:lnTo>
                  <a:lnTo>
                    <a:pt x="216" y="201"/>
                  </a:lnTo>
                  <a:lnTo>
                    <a:pt x="216" y="202"/>
                  </a:lnTo>
                  <a:lnTo>
                    <a:pt x="216" y="203"/>
                  </a:lnTo>
                  <a:lnTo>
                    <a:pt x="216" y="204"/>
                  </a:lnTo>
                  <a:lnTo>
                    <a:pt x="216" y="205"/>
                  </a:lnTo>
                  <a:lnTo>
                    <a:pt x="215" y="205"/>
                  </a:lnTo>
                  <a:lnTo>
                    <a:pt x="215" y="204"/>
                  </a:lnTo>
                  <a:lnTo>
                    <a:pt x="215" y="205"/>
                  </a:lnTo>
                  <a:lnTo>
                    <a:pt x="216" y="205"/>
                  </a:lnTo>
                  <a:lnTo>
                    <a:pt x="215" y="207"/>
                  </a:lnTo>
                  <a:lnTo>
                    <a:pt x="215" y="208"/>
                  </a:lnTo>
                  <a:lnTo>
                    <a:pt x="214" y="208"/>
                  </a:lnTo>
                  <a:lnTo>
                    <a:pt x="214" y="209"/>
                  </a:lnTo>
                  <a:lnTo>
                    <a:pt x="214" y="210"/>
                  </a:lnTo>
                  <a:lnTo>
                    <a:pt x="213" y="210"/>
                  </a:lnTo>
                  <a:lnTo>
                    <a:pt x="212" y="209"/>
                  </a:lnTo>
                  <a:lnTo>
                    <a:pt x="213" y="209"/>
                  </a:lnTo>
                  <a:lnTo>
                    <a:pt x="212" y="209"/>
                  </a:lnTo>
                  <a:lnTo>
                    <a:pt x="212" y="208"/>
                  </a:lnTo>
                  <a:lnTo>
                    <a:pt x="211" y="208"/>
                  </a:lnTo>
                  <a:lnTo>
                    <a:pt x="212" y="208"/>
                  </a:lnTo>
                  <a:lnTo>
                    <a:pt x="211" y="208"/>
                  </a:lnTo>
                  <a:lnTo>
                    <a:pt x="210" y="208"/>
                  </a:lnTo>
                  <a:lnTo>
                    <a:pt x="208" y="208"/>
                  </a:lnTo>
                  <a:lnTo>
                    <a:pt x="208" y="207"/>
                  </a:lnTo>
                  <a:lnTo>
                    <a:pt x="207" y="207"/>
                  </a:lnTo>
                  <a:lnTo>
                    <a:pt x="207" y="205"/>
                  </a:lnTo>
                  <a:lnTo>
                    <a:pt x="207" y="204"/>
                  </a:lnTo>
                  <a:lnTo>
                    <a:pt x="208" y="204"/>
                  </a:lnTo>
                  <a:lnTo>
                    <a:pt x="210" y="204"/>
                  </a:lnTo>
                  <a:lnTo>
                    <a:pt x="210" y="203"/>
                  </a:lnTo>
                  <a:lnTo>
                    <a:pt x="208" y="203"/>
                  </a:lnTo>
                  <a:lnTo>
                    <a:pt x="207" y="203"/>
                  </a:lnTo>
                  <a:lnTo>
                    <a:pt x="207" y="202"/>
                  </a:lnTo>
                  <a:lnTo>
                    <a:pt x="206" y="203"/>
                  </a:lnTo>
                  <a:lnTo>
                    <a:pt x="206" y="202"/>
                  </a:lnTo>
                  <a:lnTo>
                    <a:pt x="205" y="202"/>
                  </a:lnTo>
                  <a:lnTo>
                    <a:pt x="206" y="202"/>
                  </a:lnTo>
                  <a:lnTo>
                    <a:pt x="206" y="201"/>
                  </a:lnTo>
                  <a:lnTo>
                    <a:pt x="207" y="201"/>
                  </a:lnTo>
                  <a:lnTo>
                    <a:pt x="207" y="200"/>
                  </a:lnTo>
                  <a:lnTo>
                    <a:pt x="207" y="199"/>
                  </a:lnTo>
                  <a:lnTo>
                    <a:pt x="206" y="199"/>
                  </a:lnTo>
                  <a:lnTo>
                    <a:pt x="205" y="199"/>
                  </a:lnTo>
                  <a:lnTo>
                    <a:pt x="205" y="200"/>
                  </a:lnTo>
                  <a:lnTo>
                    <a:pt x="205" y="199"/>
                  </a:lnTo>
                  <a:lnTo>
                    <a:pt x="205" y="198"/>
                  </a:lnTo>
                  <a:lnTo>
                    <a:pt x="206" y="198"/>
                  </a:lnTo>
                  <a:lnTo>
                    <a:pt x="206" y="196"/>
                  </a:lnTo>
                  <a:lnTo>
                    <a:pt x="207" y="196"/>
                  </a:lnTo>
                  <a:lnTo>
                    <a:pt x="206" y="196"/>
                  </a:lnTo>
                  <a:lnTo>
                    <a:pt x="206" y="195"/>
                  </a:lnTo>
                  <a:lnTo>
                    <a:pt x="205" y="195"/>
                  </a:lnTo>
                  <a:lnTo>
                    <a:pt x="205" y="194"/>
                  </a:lnTo>
                  <a:lnTo>
                    <a:pt x="204" y="194"/>
                  </a:lnTo>
                  <a:lnTo>
                    <a:pt x="205" y="194"/>
                  </a:lnTo>
                  <a:lnTo>
                    <a:pt x="204" y="194"/>
                  </a:lnTo>
                  <a:lnTo>
                    <a:pt x="205" y="193"/>
                  </a:lnTo>
                  <a:lnTo>
                    <a:pt x="204" y="193"/>
                  </a:lnTo>
                  <a:lnTo>
                    <a:pt x="205" y="193"/>
                  </a:lnTo>
                  <a:lnTo>
                    <a:pt x="205" y="192"/>
                  </a:lnTo>
                  <a:lnTo>
                    <a:pt x="206" y="192"/>
                  </a:lnTo>
                  <a:lnTo>
                    <a:pt x="205" y="191"/>
                  </a:lnTo>
                  <a:lnTo>
                    <a:pt x="204" y="191"/>
                  </a:lnTo>
                  <a:lnTo>
                    <a:pt x="204" y="190"/>
                  </a:lnTo>
                  <a:lnTo>
                    <a:pt x="205" y="190"/>
                  </a:lnTo>
                  <a:lnTo>
                    <a:pt x="205" y="188"/>
                  </a:lnTo>
                  <a:lnTo>
                    <a:pt x="206" y="188"/>
                  </a:lnTo>
                  <a:lnTo>
                    <a:pt x="206" y="187"/>
                  </a:lnTo>
                  <a:lnTo>
                    <a:pt x="206" y="186"/>
                  </a:lnTo>
                  <a:lnTo>
                    <a:pt x="207" y="186"/>
                  </a:lnTo>
                  <a:lnTo>
                    <a:pt x="207" y="185"/>
                  </a:lnTo>
                  <a:lnTo>
                    <a:pt x="208" y="185"/>
                  </a:lnTo>
                  <a:lnTo>
                    <a:pt x="207" y="185"/>
                  </a:lnTo>
                  <a:lnTo>
                    <a:pt x="208" y="185"/>
                  </a:lnTo>
                  <a:lnTo>
                    <a:pt x="210" y="185"/>
                  </a:lnTo>
                  <a:lnTo>
                    <a:pt x="211" y="184"/>
                  </a:lnTo>
                  <a:lnTo>
                    <a:pt x="212" y="184"/>
                  </a:lnTo>
                  <a:lnTo>
                    <a:pt x="212" y="183"/>
                  </a:lnTo>
                  <a:lnTo>
                    <a:pt x="213" y="183"/>
                  </a:lnTo>
                  <a:lnTo>
                    <a:pt x="214" y="183"/>
                  </a:lnTo>
                  <a:lnTo>
                    <a:pt x="215" y="183"/>
                  </a:lnTo>
                  <a:lnTo>
                    <a:pt x="215" y="184"/>
                  </a:lnTo>
                  <a:lnTo>
                    <a:pt x="215" y="183"/>
                  </a:lnTo>
                  <a:lnTo>
                    <a:pt x="216" y="183"/>
                  </a:lnTo>
                  <a:lnTo>
                    <a:pt x="215" y="182"/>
                  </a:lnTo>
                  <a:lnTo>
                    <a:pt x="216" y="182"/>
                  </a:lnTo>
                  <a:lnTo>
                    <a:pt x="215" y="182"/>
                  </a:lnTo>
                  <a:lnTo>
                    <a:pt x="215" y="180"/>
                  </a:lnTo>
                  <a:lnTo>
                    <a:pt x="215" y="179"/>
                  </a:lnTo>
                  <a:lnTo>
                    <a:pt x="216" y="178"/>
                  </a:lnTo>
                  <a:lnTo>
                    <a:pt x="216" y="177"/>
                  </a:lnTo>
                  <a:lnTo>
                    <a:pt x="217" y="177"/>
                  </a:lnTo>
                  <a:lnTo>
                    <a:pt x="217" y="178"/>
                  </a:lnTo>
                  <a:lnTo>
                    <a:pt x="217" y="180"/>
                  </a:lnTo>
                  <a:lnTo>
                    <a:pt x="217" y="182"/>
                  </a:lnTo>
                  <a:lnTo>
                    <a:pt x="217" y="183"/>
                  </a:lnTo>
                  <a:lnTo>
                    <a:pt x="217" y="184"/>
                  </a:lnTo>
                  <a:close/>
                  <a:moveTo>
                    <a:pt x="170" y="177"/>
                  </a:moveTo>
                  <a:lnTo>
                    <a:pt x="169" y="177"/>
                  </a:lnTo>
                  <a:lnTo>
                    <a:pt x="170" y="177"/>
                  </a:lnTo>
                  <a:close/>
                  <a:moveTo>
                    <a:pt x="57" y="115"/>
                  </a:moveTo>
                  <a:lnTo>
                    <a:pt x="59" y="115"/>
                  </a:lnTo>
                  <a:lnTo>
                    <a:pt x="57" y="115"/>
                  </a:lnTo>
                  <a:lnTo>
                    <a:pt x="59" y="116"/>
                  </a:lnTo>
                  <a:lnTo>
                    <a:pt x="59" y="117"/>
                  </a:lnTo>
                  <a:lnTo>
                    <a:pt x="59" y="118"/>
                  </a:lnTo>
                  <a:lnTo>
                    <a:pt x="57" y="117"/>
                  </a:lnTo>
                  <a:lnTo>
                    <a:pt x="56" y="116"/>
                  </a:lnTo>
                  <a:lnTo>
                    <a:pt x="56" y="115"/>
                  </a:lnTo>
                  <a:lnTo>
                    <a:pt x="56" y="113"/>
                  </a:lnTo>
                  <a:lnTo>
                    <a:pt x="55" y="113"/>
                  </a:lnTo>
                  <a:lnTo>
                    <a:pt x="56" y="113"/>
                  </a:lnTo>
                  <a:lnTo>
                    <a:pt x="57" y="115"/>
                  </a:lnTo>
                  <a:close/>
                  <a:moveTo>
                    <a:pt x="54" y="109"/>
                  </a:moveTo>
                  <a:lnTo>
                    <a:pt x="55" y="109"/>
                  </a:lnTo>
                  <a:lnTo>
                    <a:pt x="55" y="110"/>
                  </a:lnTo>
                  <a:lnTo>
                    <a:pt x="56" y="110"/>
                  </a:lnTo>
                  <a:lnTo>
                    <a:pt x="57" y="110"/>
                  </a:lnTo>
                  <a:lnTo>
                    <a:pt x="57" y="111"/>
                  </a:lnTo>
                  <a:lnTo>
                    <a:pt x="56" y="111"/>
                  </a:lnTo>
                  <a:lnTo>
                    <a:pt x="55" y="110"/>
                  </a:lnTo>
                  <a:lnTo>
                    <a:pt x="54" y="110"/>
                  </a:lnTo>
                  <a:lnTo>
                    <a:pt x="53" y="109"/>
                  </a:lnTo>
                  <a:lnTo>
                    <a:pt x="54" y="109"/>
                  </a:lnTo>
                  <a:close/>
                  <a:moveTo>
                    <a:pt x="43" y="99"/>
                  </a:moveTo>
                  <a:lnTo>
                    <a:pt x="42" y="99"/>
                  </a:lnTo>
                  <a:lnTo>
                    <a:pt x="40" y="99"/>
                  </a:lnTo>
                  <a:lnTo>
                    <a:pt x="42" y="99"/>
                  </a:lnTo>
                  <a:lnTo>
                    <a:pt x="43" y="99"/>
                  </a:lnTo>
                  <a:close/>
                  <a:moveTo>
                    <a:pt x="44" y="93"/>
                  </a:moveTo>
                  <a:lnTo>
                    <a:pt x="45" y="94"/>
                  </a:lnTo>
                  <a:lnTo>
                    <a:pt x="44" y="94"/>
                  </a:lnTo>
                  <a:lnTo>
                    <a:pt x="44" y="93"/>
                  </a:lnTo>
                  <a:lnTo>
                    <a:pt x="43" y="93"/>
                  </a:lnTo>
                  <a:lnTo>
                    <a:pt x="43" y="92"/>
                  </a:lnTo>
                  <a:lnTo>
                    <a:pt x="42" y="92"/>
                  </a:lnTo>
                  <a:lnTo>
                    <a:pt x="43" y="92"/>
                  </a:lnTo>
                  <a:lnTo>
                    <a:pt x="44" y="92"/>
                  </a:lnTo>
                  <a:lnTo>
                    <a:pt x="44" y="93"/>
                  </a:lnTo>
                  <a:close/>
                  <a:moveTo>
                    <a:pt x="30" y="85"/>
                  </a:moveTo>
                  <a:lnTo>
                    <a:pt x="30" y="86"/>
                  </a:lnTo>
                  <a:lnTo>
                    <a:pt x="29" y="86"/>
                  </a:lnTo>
                  <a:lnTo>
                    <a:pt x="28" y="86"/>
                  </a:lnTo>
                  <a:lnTo>
                    <a:pt x="28" y="85"/>
                  </a:lnTo>
                  <a:lnTo>
                    <a:pt x="28" y="84"/>
                  </a:lnTo>
                  <a:lnTo>
                    <a:pt x="29" y="84"/>
                  </a:lnTo>
                  <a:lnTo>
                    <a:pt x="29" y="85"/>
                  </a:lnTo>
                  <a:lnTo>
                    <a:pt x="30" y="85"/>
                  </a:lnTo>
                  <a:close/>
                  <a:moveTo>
                    <a:pt x="1" y="60"/>
                  </a:moveTo>
                  <a:lnTo>
                    <a:pt x="0" y="60"/>
                  </a:lnTo>
                  <a:lnTo>
                    <a:pt x="1" y="60"/>
                  </a:lnTo>
                  <a:close/>
                  <a:moveTo>
                    <a:pt x="114" y="0"/>
                  </a:moveTo>
                  <a:lnTo>
                    <a:pt x="114" y="1"/>
                  </a:lnTo>
                  <a:lnTo>
                    <a:pt x="115" y="2"/>
                  </a:lnTo>
                  <a:lnTo>
                    <a:pt x="115" y="3"/>
                  </a:lnTo>
                  <a:lnTo>
                    <a:pt x="115" y="4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18" y="8"/>
                  </a:lnTo>
                  <a:lnTo>
                    <a:pt x="119" y="9"/>
                  </a:lnTo>
                  <a:lnTo>
                    <a:pt x="120" y="9"/>
                  </a:lnTo>
                  <a:lnTo>
                    <a:pt x="120" y="8"/>
                  </a:lnTo>
                  <a:lnTo>
                    <a:pt x="121" y="7"/>
                  </a:lnTo>
                  <a:lnTo>
                    <a:pt x="122" y="7"/>
                  </a:lnTo>
                  <a:lnTo>
                    <a:pt x="123" y="7"/>
                  </a:lnTo>
                  <a:lnTo>
                    <a:pt x="123" y="8"/>
                  </a:lnTo>
                  <a:lnTo>
                    <a:pt x="124" y="8"/>
                  </a:lnTo>
                  <a:lnTo>
                    <a:pt x="124" y="9"/>
                  </a:lnTo>
                  <a:lnTo>
                    <a:pt x="124" y="10"/>
                  </a:lnTo>
                  <a:lnTo>
                    <a:pt x="126" y="11"/>
                  </a:lnTo>
                  <a:lnTo>
                    <a:pt x="126" y="12"/>
                  </a:lnTo>
                  <a:lnTo>
                    <a:pt x="126" y="14"/>
                  </a:lnTo>
                  <a:lnTo>
                    <a:pt x="127" y="14"/>
                  </a:lnTo>
                  <a:lnTo>
                    <a:pt x="128" y="14"/>
                  </a:lnTo>
                  <a:lnTo>
                    <a:pt x="128" y="12"/>
                  </a:lnTo>
                  <a:lnTo>
                    <a:pt x="129" y="12"/>
                  </a:lnTo>
                  <a:lnTo>
                    <a:pt x="129" y="14"/>
                  </a:lnTo>
                  <a:lnTo>
                    <a:pt x="130" y="14"/>
                  </a:lnTo>
                  <a:lnTo>
                    <a:pt x="130" y="15"/>
                  </a:lnTo>
                  <a:lnTo>
                    <a:pt x="131" y="15"/>
                  </a:lnTo>
                  <a:lnTo>
                    <a:pt x="131" y="16"/>
                  </a:lnTo>
                  <a:lnTo>
                    <a:pt x="131" y="17"/>
                  </a:lnTo>
                  <a:lnTo>
                    <a:pt x="131" y="18"/>
                  </a:lnTo>
                  <a:lnTo>
                    <a:pt x="132" y="18"/>
                  </a:lnTo>
                  <a:lnTo>
                    <a:pt x="132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6" y="17"/>
                  </a:lnTo>
                  <a:lnTo>
                    <a:pt x="137" y="17"/>
                  </a:lnTo>
                  <a:lnTo>
                    <a:pt x="137" y="18"/>
                  </a:lnTo>
                  <a:lnTo>
                    <a:pt x="138" y="18"/>
                  </a:lnTo>
                  <a:lnTo>
                    <a:pt x="138" y="19"/>
                  </a:lnTo>
                  <a:lnTo>
                    <a:pt x="138" y="18"/>
                  </a:lnTo>
                  <a:lnTo>
                    <a:pt x="139" y="19"/>
                  </a:lnTo>
                  <a:lnTo>
                    <a:pt x="138" y="20"/>
                  </a:lnTo>
                  <a:lnTo>
                    <a:pt x="138" y="21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9" y="21"/>
                  </a:lnTo>
                  <a:lnTo>
                    <a:pt x="139" y="23"/>
                  </a:lnTo>
                  <a:lnTo>
                    <a:pt x="139" y="24"/>
                  </a:lnTo>
                  <a:lnTo>
                    <a:pt x="138" y="24"/>
                  </a:lnTo>
                  <a:lnTo>
                    <a:pt x="138" y="25"/>
                  </a:lnTo>
                  <a:lnTo>
                    <a:pt x="138" y="26"/>
                  </a:lnTo>
                  <a:lnTo>
                    <a:pt x="139" y="26"/>
                  </a:lnTo>
                  <a:lnTo>
                    <a:pt x="140" y="26"/>
                  </a:lnTo>
                  <a:lnTo>
                    <a:pt x="143" y="26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46" y="24"/>
                  </a:lnTo>
                  <a:lnTo>
                    <a:pt x="146" y="23"/>
                  </a:lnTo>
                  <a:lnTo>
                    <a:pt x="148" y="21"/>
                  </a:lnTo>
                  <a:lnTo>
                    <a:pt x="149" y="21"/>
                  </a:lnTo>
                  <a:lnTo>
                    <a:pt x="149" y="23"/>
                  </a:lnTo>
                  <a:lnTo>
                    <a:pt x="148" y="23"/>
                  </a:lnTo>
                  <a:lnTo>
                    <a:pt x="148" y="24"/>
                  </a:lnTo>
                  <a:lnTo>
                    <a:pt x="148" y="26"/>
                  </a:lnTo>
                  <a:lnTo>
                    <a:pt x="149" y="27"/>
                  </a:lnTo>
                  <a:lnTo>
                    <a:pt x="148" y="28"/>
                  </a:lnTo>
                  <a:lnTo>
                    <a:pt x="148" y="29"/>
                  </a:lnTo>
                  <a:lnTo>
                    <a:pt x="149" y="29"/>
                  </a:lnTo>
                  <a:lnTo>
                    <a:pt x="150" y="29"/>
                  </a:lnTo>
                  <a:lnTo>
                    <a:pt x="152" y="31"/>
                  </a:lnTo>
                  <a:lnTo>
                    <a:pt x="153" y="31"/>
                  </a:lnTo>
                  <a:lnTo>
                    <a:pt x="153" y="32"/>
                  </a:lnTo>
                  <a:lnTo>
                    <a:pt x="154" y="32"/>
                  </a:lnTo>
                  <a:lnTo>
                    <a:pt x="154" y="33"/>
                  </a:lnTo>
                  <a:lnTo>
                    <a:pt x="155" y="32"/>
                  </a:lnTo>
                  <a:lnTo>
                    <a:pt x="155" y="33"/>
                  </a:lnTo>
                  <a:lnTo>
                    <a:pt x="155" y="34"/>
                  </a:lnTo>
                  <a:lnTo>
                    <a:pt x="156" y="34"/>
                  </a:lnTo>
                  <a:lnTo>
                    <a:pt x="157" y="34"/>
                  </a:lnTo>
                  <a:lnTo>
                    <a:pt x="157" y="35"/>
                  </a:lnTo>
                  <a:lnTo>
                    <a:pt x="157" y="36"/>
                  </a:lnTo>
                  <a:lnTo>
                    <a:pt x="158" y="36"/>
                  </a:lnTo>
                  <a:lnTo>
                    <a:pt x="160" y="36"/>
                  </a:lnTo>
                  <a:lnTo>
                    <a:pt x="161" y="36"/>
                  </a:lnTo>
                  <a:lnTo>
                    <a:pt x="161" y="35"/>
                  </a:lnTo>
                  <a:lnTo>
                    <a:pt x="161" y="36"/>
                  </a:lnTo>
                  <a:lnTo>
                    <a:pt x="162" y="36"/>
                  </a:lnTo>
                  <a:lnTo>
                    <a:pt x="162" y="35"/>
                  </a:lnTo>
                  <a:lnTo>
                    <a:pt x="163" y="35"/>
                  </a:lnTo>
                  <a:lnTo>
                    <a:pt x="163" y="36"/>
                  </a:lnTo>
                  <a:lnTo>
                    <a:pt x="164" y="36"/>
                  </a:lnTo>
                  <a:lnTo>
                    <a:pt x="165" y="37"/>
                  </a:lnTo>
                  <a:lnTo>
                    <a:pt x="166" y="37"/>
                  </a:lnTo>
                  <a:lnTo>
                    <a:pt x="168" y="37"/>
                  </a:lnTo>
                  <a:lnTo>
                    <a:pt x="168" y="36"/>
                  </a:lnTo>
                  <a:lnTo>
                    <a:pt x="169" y="36"/>
                  </a:lnTo>
                  <a:lnTo>
                    <a:pt x="170" y="36"/>
                  </a:lnTo>
                  <a:lnTo>
                    <a:pt x="171" y="37"/>
                  </a:lnTo>
                  <a:lnTo>
                    <a:pt x="172" y="37"/>
                  </a:lnTo>
                  <a:lnTo>
                    <a:pt x="173" y="39"/>
                  </a:lnTo>
                  <a:lnTo>
                    <a:pt x="174" y="40"/>
                  </a:lnTo>
                  <a:lnTo>
                    <a:pt x="174" y="41"/>
                  </a:lnTo>
                  <a:lnTo>
                    <a:pt x="175" y="42"/>
                  </a:lnTo>
                  <a:lnTo>
                    <a:pt x="175" y="43"/>
                  </a:lnTo>
                  <a:lnTo>
                    <a:pt x="177" y="43"/>
                  </a:lnTo>
                  <a:lnTo>
                    <a:pt x="177" y="44"/>
                  </a:lnTo>
                  <a:lnTo>
                    <a:pt x="178" y="44"/>
                  </a:lnTo>
                  <a:lnTo>
                    <a:pt x="179" y="44"/>
                  </a:lnTo>
                  <a:lnTo>
                    <a:pt x="178" y="43"/>
                  </a:lnTo>
                  <a:lnTo>
                    <a:pt x="179" y="43"/>
                  </a:lnTo>
                  <a:lnTo>
                    <a:pt x="180" y="43"/>
                  </a:lnTo>
                  <a:lnTo>
                    <a:pt x="181" y="44"/>
                  </a:lnTo>
                  <a:lnTo>
                    <a:pt x="181" y="45"/>
                  </a:lnTo>
                  <a:lnTo>
                    <a:pt x="182" y="45"/>
                  </a:lnTo>
                  <a:lnTo>
                    <a:pt x="182" y="44"/>
                  </a:lnTo>
                  <a:lnTo>
                    <a:pt x="182" y="45"/>
                  </a:lnTo>
                  <a:lnTo>
                    <a:pt x="183" y="45"/>
                  </a:lnTo>
                  <a:lnTo>
                    <a:pt x="185" y="45"/>
                  </a:lnTo>
                  <a:lnTo>
                    <a:pt x="186" y="45"/>
                  </a:lnTo>
                  <a:lnTo>
                    <a:pt x="186" y="44"/>
                  </a:lnTo>
                  <a:lnTo>
                    <a:pt x="187" y="44"/>
                  </a:lnTo>
                  <a:lnTo>
                    <a:pt x="188" y="44"/>
                  </a:lnTo>
                  <a:lnTo>
                    <a:pt x="188" y="45"/>
                  </a:lnTo>
                  <a:lnTo>
                    <a:pt x="189" y="46"/>
                  </a:lnTo>
                  <a:lnTo>
                    <a:pt x="190" y="46"/>
                  </a:lnTo>
                  <a:lnTo>
                    <a:pt x="190" y="48"/>
                  </a:lnTo>
                  <a:lnTo>
                    <a:pt x="191" y="46"/>
                  </a:lnTo>
                  <a:lnTo>
                    <a:pt x="191" y="48"/>
                  </a:lnTo>
                  <a:lnTo>
                    <a:pt x="192" y="46"/>
                  </a:lnTo>
                  <a:lnTo>
                    <a:pt x="194" y="48"/>
                  </a:lnTo>
                  <a:lnTo>
                    <a:pt x="195" y="48"/>
                  </a:lnTo>
                  <a:lnTo>
                    <a:pt x="197" y="49"/>
                  </a:lnTo>
                  <a:lnTo>
                    <a:pt x="198" y="49"/>
                  </a:lnTo>
                  <a:lnTo>
                    <a:pt x="199" y="49"/>
                  </a:lnTo>
                  <a:lnTo>
                    <a:pt x="198" y="49"/>
                  </a:lnTo>
                  <a:lnTo>
                    <a:pt x="198" y="50"/>
                  </a:lnTo>
                  <a:lnTo>
                    <a:pt x="197" y="52"/>
                  </a:lnTo>
                  <a:lnTo>
                    <a:pt x="197" y="53"/>
                  </a:lnTo>
                  <a:lnTo>
                    <a:pt x="196" y="53"/>
                  </a:lnTo>
                  <a:lnTo>
                    <a:pt x="195" y="53"/>
                  </a:lnTo>
                  <a:lnTo>
                    <a:pt x="195" y="54"/>
                  </a:lnTo>
                  <a:lnTo>
                    <a:pt x="195" y="56"/>
                  </a:lnTo>
                  <a:lnTo>
                    <a:pt x="194" y="56"/>
                  </a:lnTo>
                  <a:lnTo>
                    <a:pt x="192" y="57"/>
                  </a:lnTo>
                  <a:lnTo>
                    <a:pt x="192" y="58"/>
                  </a:lnTo>
                  <a:lnTo>
                    <a:pt x="192" y="59"/>
                  </a:lnTo>
                  <a:lnTo>
                    <a:pt x="192" y="60"/>
                  </a:lnTo>
                  <a:lnTo>
                    <a:pt x="192" y="61"/>
                  </a:lnTo>
                  <a:lnTo>
                    <a:pt x="191" y="61"/>
                  </a:lnTo>
                  <a:lnTo>
                    <a:pt x="191" y="62"/>
                  </a:lnTo>
                  <a:lnTo>
                    <a:pt x="192" y="62"/>
                  </a:lnTo>
                  <a:lnTo>
                    <a:pt x="191" y="64"/>
                  </a:lnTo>
                  <a:lnTo>
                    <a:pt x="191" y="65"/>
                  </a:lnTo>
                  <a:lnTo>
                    <a:pt x="190" y="67"/>
                  </a:lnTo>
                  <a:lnTo>
                    <a:pt x="189" y="68"/>
                  </a:lnTo>
                  <a:lnTo>
                    <a:pt x="189" y="69"/>
                  </a:lnTo>
                  <a:lnTo>
                    <a:pt x="190" y="70"/>
                  </a:lnTo>
                  <a:lnTo>
                    <a:pt x="190" y="71"/>
                  </a:lnTo>
                  <a:lnTo>
                    <a:pt x="189" y="71"/>
                  </a:lnTo>
                  <a:lnTo>
                    <a:pt x="189" y="73"/>
                  </a:lnTo>
                  <a:lnTo>
                    <a:pt x="189" y="74"/>
                  </a:lnTo>
                  <a:lnTo>
                    <a:pt x="189" y="75"/>
                  </a:lnTo>
                  <a:lnTo>
                    <a:pt x="189" y="76"/>
                  </a:lnTo>
                  <a:lnTo>
                    <a:pt x="189" y="77"/>
                  </a:lnTo>
                  <a:lnTo>
                    <a:pt x="188" y="77"/>
                  </a:lnTo>
                  <a:lnTo>
                    <a:pt x="189" y="78"/>
                  </a:lnTo>
                  <a:lnTo>
                    <a:pt x="189" y="79"/>
                  </a:lnTo>
                  <a:lnTo>
                    <a:pt x="190" y="79"/>
                  </a:lnTo>
                  <a:lnTo>
                    <a:pt x="189" y="79"/>
                  </a:lnTo>
                  <a:lnTo>
                    <a:pt x="189" y="81"/>
                  </a:lnTo>
                  <a:lnTo>
                    <a:pt x="188" y="81"/>
                  </a:lnTo>
                  <a:lnTo>
                    <a:pt x="188" y="82"/>
                  </a:lnTo>
                  <a:lnTo>
                    <a:pt x="187" y="82"/>
                  </a:lnTo>
                  <a:lnTo>
                    <a:pt x="187" y="83"/>
                  </a:lnTo>
                  <a:lnTo>
                    <a:pt x="186" y="83"/>
                  </a:lnTo>
                  <a:lnTo>
                    <a:pt x="185" y="83"/>
                  </a:lnTo>
                  <a:lnTo>
                    <a:pt x="185" y="84"/>
                  </a:lnTo>
                  <a:lnTo>
                    <a:pt x="185" y="83"/>
                  </a:lnTo>
                  <a:lnTo>
                    <a:pt x="183" y="83"/>
                  </a:lnTo>
                  <a:lnTo>
                    <a:pt x="183" y="82"/>
                  </a:lnTo>
                  <a:lnTo>
                    <a:pt x="182" y="82"/>
                  </a:lnTo>
                  <a:lnTo>
                    <a:pt x="181" y="82"/>
                  </a:lnTo>
                  <a:lnTo>
                    <a:pt x="180" y="82"/>
                  </a:lnTo>
                  <a:lnTo>
                    <a:pt x="181" y="83"/>
                  </a:lnTo>
                  <a:lnTo>
                    <a:pt x="180" y="83"/>
                  </a:lnTo>
                  <a:lnTo>
                    <a:pt x="180" y="84"/>
                  </a:lnTo>
                  <a:lnTo>
                    <a:pt x="179" y="84"/>
                  </a:lnTo>
                  <a:lnTo>
                    <a:pt x="179" y="85"/>
                  </a:lnTo>
                  <a:lnTo>
                    <a:pt x="181" y="85"/>
                  </a:lnTo>
                  <a:lnTo>
                    <a:pt x="181" y="86"/>
                  </a:lnTo>
                  <a:lnTo>
                    <a:pt x="180" y="86"/>
                  </a:lnTo>
                  <a:lnTo>
                    <a:pt x="180" y="87"/>
                  </a:lnTo>
                  <a:lnTo>
                    <a:pt x="179" y="88"/>
                  </a:lnTo>
                  <a:lnTo>
                    <a:pt x="178" y="90"/>
                  </a:lnTo>
                  <a:lnTo>
                    <a:pt x="177" y="90"/>
                  </a:lnTo>
                  <a:lnTo>
                    <a:pt x="177" y="91"/>
                  </a:lnTo>
                  <a:lnTo>
                    <a:pt x="175" y="91"/>
                  </a:lnTo>
                  <a:lnTo>
                    <a:pt x="177" y="92"/>
                  </a:lnTo>
                  <a:lnTo>
                    <a:pt x="175" y="92"/>
                  </a:lnTo>
                  <a:lnTo>
                    <a:pt x="174" y="93"/>
                  </a:lnTo>
                  <a:lnTo>
                    <a:pt x="173" y="93"/>
                  </a:lnTo>
                  <a:lnTo>
                    <a:pt x="172" y="94"/>
                  </a:lnTo>
                  <a:lnTo>
                    <a:pt x="172" y="95"/>
                  </a:lnTo>
                  <a:lnTo>
                    <a:pt x="172" y="96"/>
                  </a:lnTo>
                  <a:lnTo>
                    <a:pt x="172" y="98"/>
                  </a:lnTo>
                  <a:lnTo>
                    <a:pt x="172" y="99"/>
                  </a:lnTo>
                  <a:lnTo>
                    <a:pt x="171" y="99"/>
                  </a:lnTo>
                  <a:lnTo>
                    <a:pt x="170" y="100"/>
                  </a:lnTo>
                  <a:lnTo>
                    <a:pt x="168" y="101"/>
                  </a:lnTo>
                  <a:lnTo>
                    <a:pt x="168" y="102"/>
                  </a:lnTo>
                  <a:lnTo>
                    <a:pt x="168" y="103"/>
                  </a:lnTo>
                  <a:lnTo>
                    <a:pt x="168" y="104"/>
                  </a:lnTo>
                  <a:lnTo>
                    <a:pt x="166" y="104"/>
                  </a:lnTo>
                  <a:lnTo>
                    <a:pt x="166" y="106"/>
                  </a:lnTo>
                  <a:lnTo>
                    <a:pt x="168" y="106"/>
                  </a:lnTo>
                  <a:lnTo>
                    <a:pt x="168" y="107"/>
                  </a:lnTo>
                  <a:lnTo>
                    <a:pt x="168" y="108"/>
                  </a:lnTo>
                  <a:lnTo>
                    <a:pt x="168" y="109"/>
                  </a:lnTo>
                  <a:lnTo>
                    <a:pt x="166" y="109"/>
                  </a:lnTo>
                  <a:lnTo>
                    <a:pt x="165" y="110"/>
                  </a:lnTo>
                  <a:lnTo>
                    <a:pt x="165" y="111"/>
                  </a:lnTo>
                  <a:lnTo>
                    <a:pt x="166" y="111"/>
                  </a:lnTo>
                  <a:lnTo>
                    <a:pt x="168" y="111"/>
                  </a:lnTo>
                  <a:lnTo>
                    <a:pt x="169" y="110"/>
                  </a:lnTo>
                  <a:lnTo>
                    <a:pt x="170" y="110"/>
                  </a:lnTo>
                  <a:lnTo>
                    <a:pt x="170" y="109"/>
                  </a:lnTo>
                  <a:lnTo>
                    <a:pt x="170" y="108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1" y="106"/>
                  </a:lnTo>
                  <a:lnTo>
                    <a:pt x="172" y="106"/>
                  </a:lnTo>
                  <a:lnTo>
                    <a:pt x="173" y="104"/>
                  </a:lnTo>
                  <a:lnTo>
                    <a:pt x="174" y="104"/>
                  </a:lnTo>
                  <a:lnTo>
                    <a:pt x="175" y="104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7" y="107"/>
                  </a:lnTo>
                  <a:lnTo>
                    <a:pt x="178" y="108"/>
                  </a:lnTo>
                  <a:lnTo>
                    <a:pt x="178" y="109"/>
                  </a:lnTo>
                  <a:lnTo>
                    <a:pt x="178" y="110"/>
                  </a:lnTo>
                  <a:lnTo>
                    <a:pt x="178" y="111"/>
                  </a:lnTo>
                  <a:lnTo>
                    <a:pt x="179" y="111"/>
                  </a:lnTo>
                  <a:lnTo>
                    <a:pt x="179" y="112"/>
                  </a:lnTo>
                  <a:lnTo>
                    <a:pt x="179" y="113"/>
                  </a:lnTo>
                  <a:lnTo>
                    <a:pt x="180" y="113"/>
                  </a:lnTo>
                  <a:lnTo>
                    <a:pt x="181" y="115"/>
                  </a:lnTo>
                  <a:lnTo>
                    <a:pt x="181" y="116"/>
                  </a:lnTo>
                  <a:lnTo>
                    <a:pt x="181" y="117"/>
                  </a:lnTo>
                  <a:lnTo>
                    <a:pt x="180" y="117"/>
                  </a:lnTo>
                  <a:lnTo>
                    <a:pt x="180" y="118"/>
                  </a:lnTo>
                  <a:lnTo>
                    <a:pt x="179" y="118"/>
                  </a:lnTo>
                  <a:lnTo>
                    <a:pt x="178" y="118"/>
                  </a:lnTo>
                  <a:lnTo>
                    <a:pt x="178" y="119"/>
                  </a:lnTo>
                  <a:lnTo>
                    <a:pt x="178" y="120"/>
                  </a:lnTo>
                  <a:lnTo>
                    <a:pt x="179" y="121"/>
                  </a:lnTo>
                  <a:lnTo>
                    <a:pt x="180" y="121"/>
                  </a:lnTo>
                  <a:lnTo>
                    <a:pt x="180" y="123"/>
                  </a:lnTo>
                  <a:lnTo>
                    <a:pt x="180" y="124"/>
                  </a:lnTo>
                  <a:lnTo>
                    <a:pt x="180" y="125"/>
                  </a:lnTo>
                  <a:lnTo>
                    <a:pt x="181" y="125"/>
                  </a:lnTo>
                  <a:lnTo>
                    <a:pt x="182" y="126"/>
                  </a:lnTo>
                  <a:lnTo>
                    <a:pt x="182" y="127"/>
                  </a:lnTo>
                  <a:lnTo>
                    <a:pt x="183" y="127"/>
                  </a:lnTo>
                  <a:lnTo>
                    <a:pt x="182" y="128"/>
                  </a:lnTo>
                  <a:lnTo>
                    <a:pt x="182" y="129"/>
                  </a:lnTo>
                  <a:lnTo>
                    <a:pt x="182" y="131"/>
                  </a:lnTo>
                  <a:lnTo>
                    <a:pt x="181" y="132"/>
                  </a:lnTo>
                  <a:lnTo>
                    <a:pt x="181" y="131"/>
                  </a:lnTo>
                  <a:lnTo>
                    <a:pt x="180" y="132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8" y="133"/>
                  </a:lnTo>
                  <a:lnTo>
                    <a:pt x="177" y="133"/>
                  </a:lnTo>
                  <a:lnTo>
                    <a:pt x="175" y="133"/>
                  </a:lnTo>
                  <a:lnTo>
                    <a:pt x="175" y="134"/>
                  </a:lnTo>
                  <a:lnTo>
                    <a:pt x="175" y="135"/>
                  </a:lnTo>
                  <a:lnTo>
                    <a:pt x="177" y="135"/>
                  </a:lnTo>
                  <a:lnTo>
                    <a:pt x="177" y="136"/>
                  </a:lnTo>
                  <a:lnTo>
                    <a:pt x="177" y="137"/>
                  </a:lnTo>
                  <a:lnTo>
                    <a:pt x="178" y="138"/>
                  </a:lnTo>
                  <a:lnTo>
                    <a:pt x="179" y="138"/>
                  </a:lnTo>
                  <a:lnTo>
                    <a:pt x="180" y="138"/>
                  </a:lnTo>
                  <a:lnTo>
                    <a:pt x="181" y="138"/>
                  </a:lnTo>
                  <a:lnTo>
                    <a:pt x="181" y="140"/>
                  </a:lnTo>
                  <a:lnTo>
                    <a:pt x="181" y="141"/>
                  </a:lnTo>
                  <a:lnTo>
                    <a:pt x="181" y="142"/>
                  </a:lnTo>
                  <a:lnTo>
                    <a:pt x="180" y="142"/>
                  </a:lnTo>
                  <a:lnTo>
                    <a:pt x="180" y="143"/>
                  </a:lnTo>
                  <a:lnTo>
                    <a:pt x="180" y="144"/>
                  </a:lnTo>
                  <a:lnTo>
                    <a:pt x="179" y="144"/>
                  </a:lnTo>
                  <a:lnTo>
                    <a:pt x="179" y="145"/>
                  </a:lnTo>
                  <a:lnTo>
                    <a:pt x="179" y="146"/>
                  </a:lnTo>
                  <a:lnTo>
                    <a:pt x="179" y="148"/>
                  </a:lnTo>
                  <a:lnTo>
                    <a:pt x="180" y="148"/>
                  </a:lnTo>
                  <a:lnTo>
                    <a:pt x="179" y="148"/>
                  </a:lnTo>
                  <a:lnTo>
                    <a:pt x="179" y="149"/>
                  </a:lnTo>
                  <a:lnTo>
                    <a:pt x="179" y="150"/>
                  </a:lnTo>
                  <a:lnTo>
                    <a:pt x="180" y="150"/>
                  </a:lnTo>
                  <a:lnTo>
                    <a:pt x="180" y="151"/>
                  </a:lnTo>
                  <a:lnTo>
                    <a:pt x="181" y="152"/>
                  </a:lnTo>
                  <a:lnTo>
                    <a:pt x="181" y="151"/>
                  </a:lnTo>
                  <a:lnTo>
                    <a:pt x="181" y="152"/>
                  </a:lnTo>
                  <a:lnTo>
                    <a:pt x="182" y="152"/>
                  </a:lnTo>
                  <a:lnTo>
                    <a:pt x="183" y="152"/>
                  </a:lnTo>
                  <a:lnTo>
                    <a:pt x="185" y="153"/>
                  </a:lnTo>
                  <a:lnTo>
                    <a:pt x="186" y="153"/>
                  </a:lnTo>
                  <a:lnTo>
                    <a:pt x="186" y="154"/>
                  </a:lnTo>
                  <a:lnTo>
                    <a:pt x="187" y="154"/>
                  </a:lnTo>
                  <a:lnTo>
                    <a:pt x="189" y="153"/>
                  </a:lnTo>
                  <a:lnTo>
                    <a:pt x="190" y="153"/>
                  </a:lnTo>
                  <a:lnTo>
                    <a:pt x="190" y="154"/>
                  </a:lnTo>
                  <a:lnTo>
                    <a:pt x="191" y="154"/>
                  </a:lnTo>
                  <a:lnTo>
                    <a:pt x="191" y="156"/>
                  </a:lnTo>
                  <a:lnTo>
                    <a:pt x="190" y="156"/>
                  </a:lnTo>
                  <a:lnTo>
                    <a:pt x="190" y="157"/>
                  </a:lnTo>
                  <a:lnTo>
                    <a:pt x="189" y="158"/>
                  </a:lnTo>
                  <a:lnTo>
                    <a:pt x="188" y="159"/>
                  </a:lnTo>
                  <a:lnTo>
                    <a:pt x="188" y="160"/>
                  </a:lnTo>
                  <a:lnTo>
                    <a:pt x="188" y="161"/>
                  </a:lnTo>
                  <a:lnTo>
                    <a:pt x="187" y="162"/>
                  </a:lnTo>
                  <a:lnTo>
                    <a:pt x="187" y="161"/>
                  </a:lnTo>
                  <a:lnTo>
                    <a:pt x="187" y="162"/>
                  </a:lnTo>
                  <a:lnTo>
                    <a:pt x="186" y="162"/>
                  </a:lnTo>
                  <a:lnTo>
                    <a:pt x="186" y="163"/>
                  </a:lnTo>
                  <a:lnTo>
                    <a:pt x="185" y="163"/>
                  </a:lnTo>
                  <a:lnTo>
                    <a:pt x="183" y="163"/>
                  </a:lnTo>
                  <a:lnTo>
                    <a:pt x="182" y="165"/>
                  </a:lnTo>
                  <a:lnTo>
                    <a:pt x="182" y="166"/>
                  </a:lnTo>
                  <a:lnTo>
                    <a:pt x="183" y="166"/>
                  </a:lnTo>
                  <a:lnTo>
                    <a:pt x="182" y="166"/>
                  </a:lnTo>
                  <a:lnTo>
                    <a:pt x="181" y="166"/>
                  </a:lnTo>
                  <a:lnTo>
                    <a:pt x="180" y="166"/>
                  </a:lnTo>
                  <a:lnTo>
                    <a:pt x="180" y="167"/>
                  </a:lnTo>
                  <a:lnTo>
                    <a:pt x="180" y="168"/>
                  </a:lnTo>
                  <a:lnTo>
                    <a:pt x="179" y="168"/>
                  </a:lnTo>
                  <a:lnTo>
                    <a:pt x="179" y="169"/>
                  </a:lnTo>
                  <a:lnTo>
                    <a:pt x="178" y="169"/>
                  </a:lnTo>
                  <a:lnTo>
                    <a:pt x="178" y="168"/>
                  </a:lnTo>
                  <a:lnTo>
                    <a:pt x="177" y="169"/>
                  </a:lnTo>
                  <a:lnTo>
                    <a:pt x="177" y="170"/>
                  </a:lnTo>
                  <a:lnTo>
                    <a:pt x="175" y="170"/>
                  </a:lnTo>
                  <a:lnTo>
                    <a:pt x="175" y="171"/>
                  </a:lnTo>
                  <a:lnTo>
                    <a:pt x="174" y="171"/>
                  </a:lnTo>
                  <a:lnTo>
                    <a:pt x="175" y="171"/>
                  </a:lnTo>
                  <a:lnTo>
                    <a:pt x="177" y="171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7" y="173"/>
                  </a:lnTo>
                  <a:lnTo>
                    <a:pt x="175" y="174"/>
                  </a:lnTo>
                  <a:lnTo>
                    <a:pt x="174" y="174"/>
                  </a:lnTo>
                  <a:lnTo>
                    <a:pt x="173" y="174"/>
                  </a:lnTo>
                  <a:lnTo>
                    <a:pt x="172" y="174"/>
                  </a:lnTo>
                  <a:lnTo>
                    <a:pt x="172" y="175"/>
                  </a:lnTo>
                  <a:lnTo>
                    <a:pt x="171" y="175"/>
                  </a:lnTo>
                  <a:lnTo>
                    <a:pt x="172" y="175"/>
                  </a:lnTo>
                  <a:lnTo>
                    <a:pt x="171" y="175"/>
                  </a:lnTo>
                  <a:lnTo>
                    <a:pt x="170" y="175"/>
                  </a:lnTo>
                  <a:lnTo>
                    <a:pt x="169" y="175"/>
                  </a:lnTo>
                  <a:lnTo>
                    <a:pt x="169" y="176"/>
                  </a:lnTo>
                  <a:lnTo>
                    <a:pt x="168" y="176"/>
                  </a:lnTo>
                  <a:lnTo>
                    <a:pt x="166" y="176"/>
                  </a:lnTo>
                  <a:lnTo>
                    <a:pt x="166" y="175"/>
                  </a:lnTo>
                  <a:lnTo>
                    <a:pt x="165" y="175"/>
                  </a:lnTo>
                  <a:lnTo>
                    <a:pt x="164" y="175"/>
                  </a:lnTo>
                  <a:lnTo>
                    <a:pt x="165" y="175"/>
                  </a:lnTo>
                  <a:lnTo>
                    <a:pt x="165" y="176"/>
                  </a:lnTo>
                  <a:lnTo>
                    <a:pt x="164" y="176"/>
                  </a:lnTo>
                  <a:lnTo>
                    <a:pt x="163" y="176"/>
                  </a:lnTo>
                  <a:lnTo>
                    <a:pt x="163" y="175"/>
                  </a:lnTo>
                  <a:lnTo>
                    <a:pt x="162" y="175"/>
                  </a:lnTo>
                  <a:lnTo>
                    <a:pt x="162" y="174"/>
                  </a:lnTo>
                  <a:lnTo>
                    <a:pt x="161" y="174"/>
                  </a:lnTo>
                  <a:lnTo>
                    <a:pt x="160" y="174"/>
                  </a:lnTo>
                  <a:lnTo>
                    <a:pt x="160" y="173"/>
                  </a:lnTo>
                  <a:lnTo>
                    <a:pt x="158" y="173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1"/>
                  </a:lnTo>
                  <a:lnTo>
                    <a:pt x="156" y="170"/>
                  </a:lnTo>
                  <a:lnTo>
                    <a:pt x="155" y="170"/>
                  </a:lnTo>
                  <a:lnTo>
                    <a:pt x="154" y="170"/>
                  </a:lnTo>
                  <a:lnTo>
                    <a:pt x="153" y="170"/>
                  </a:lnTo>
                  <a:lnTo>
                    <a:pt x="152" y="170"/>
                  </a:lnTo>
                  <a:lnTo>
                    <a:pt x="152" y="169"/>
                  </a:lnTo>
                  <a:lnTo>
                    <a:pt x="152" y="168"/>
                  </a:lnTo>
                  <a:lnTo>
                    <a:pt x="153" y="168"/>
                  </a:lnTo>
                  <a:lnTo>
                    <a:pt x="154" y="168"/>
                  </a:lnTo>
                  <a:lnTo>
                    <a:pt x="154" y="167"/>
                  </a:lnTo>
                  <a:lnTo>
                    <a:pt x="153" y="167"/>
                  </a:lnTo>
                  <a:lnTo>
                    <a:pt x="153" y="166"/>
                  </a:lnTo>
                  <a:lnTo>
                    <a:pt x="152" y="166"/>
                  </a:lnTo>
                  <a:lnTo>
                    <a:pt x="152" y="167"/>
                  </a:lnTo>
                  <a:lnTo>
                    <a:pt x="152" y="168"/>
                  </a:lnTo>
                  <a:lnTo>
                    <a:pt x="152" y="169"/>
                  </a:lnTo>
                  <a:lnTo>
                    <a:pt x="150" y="169"/>
                  </a:lnTo>
                  <a:lnTo>
                    <a:pt x="149" y="168"/>
                  </a:lnTo>
                  <a:lnTo>
                    <a:pt x="149" y="169"/>
                  </a:lnTo>
                  <a:lnTo>
                    <a:pt x="148" y="169"/>
                  </a:lnTo>
                  <a:lnTo>
                    <a:pt x="149" y="169"/>
                  </a:lnTo>
                  <a:lnTo>
                    <a:pt x="149" y="170"/>
                  </a:lnTo>
                  <a:lnTo>
                    <a:pt x="148" y="170"/>
                  </a:lnTo>
                  <a:lnTo>
                    <a:pt x="148" y="169"/>
                  </a:lnTo>
                  <a:lnTo>
                    <a:pt x="147" y="168"/>
                  </a:lnTo>
                  <a:lnTo>
                    <a:pt x="147" y="167"/>
                  </a:lnTo>
                  <a:lnTo>
                    <a:pt x="147" y="166"/>
                  </a:lnTo>
                  <a:lnTo>
                    <a:pt x="146" y="166"/>
                  </a:lnTo>
                  <a:lnTo>
                    <a:pt x="147" y="166"/>
                  </a:lnTo>
                  <a:lnTo>
                    <a:pt x="147" y="167"/>
                  </a:lnTo>
                  <a:lnTo>
                    <a:pt x="147" y="168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70"/>
                  </a:lnTo>
                  <a:lnTo>
                    <a:pt x="146" y="170"/>
                  </a:lnTo>
                  <a:lnTo>
                    <a:pt x="145" y="170"/>
                  </a:lnTo>
                  <a:lnTo>
                    <a:pt x="145" y="169"/>
                  </a:lnTo>
                  <a:lnTo>
                    <a:pt x="145" y="168"/>
                  </a:lnTo>
                  <a:lnTo>
                    <a:pt x="144" y="168"/>
                  </a:lnTo>
                  <a:lnTo>
                    <a:pt x="143" y="168"/>
                  </a:lnTo>
                  <a:lnTo>
                    <a:pt x="139" y="168"/>
                  </a:lnTo>
                  <a:lnTo>
                    <a:pt x="138" y="168"/>
                  </a:lnTo>
                  <a:lnTo>
                    <a:pt x="138" y="167"/>
                  </a:lnTo>
                  <a:lnTo>
                    <a:pt x="138" y="166"/>
                  </a:lnTo>
                  <a:lnTo>
                    <a:pt x="137" y="166"/>
                  </a:lnTo>
                  <a:lnTo>
                    <a:pt x="136" y="166"/>
                  </a:lnTo>
                  <a:lnTo>
                    <a:pt x="135" y="166"/>
                  </a:lnTo>
                  <a:lnTo>
                    <a:pt x="132" y="169"/>
                  </a:lnTo>
                  <a:lnTo>
                    <a:pt x="130" y="169"/>
                  </a:lnTo>
                  <a:lnTo>
                    <a:pt x="130" y="170"/>
                  </a:lnTo>
                  <a:lnTo>
                    <a:pt x="129" y="171"/>
                  </a:lnTo>
                  <a:lnTo>
                    <a:pt x="128" y="171"/>
                  </a:lnTo>
                  <a:lnTo>
                    <a:pt x="127" y="171"/>
                  </a:lnTo>
                  <a:lnTo>
                    <a:pt x="126" y="171"/>
                  </a:lnTo>
                  <a:lnTo>
                    <a:pt x="124" y="173"/>
                  </a:lnTo>
                  <a:lnTo>
                    <a:pt x="124" y="174"/>
                  </a:lnTo>
                  <a:lnTo>
                    <a:pt x="123" y="174"/>
                  </a:lnTo>
                  <a:lnTo>
                    <a:pt x="123" y="175"/>
                  </a:lnTo>
                  <a:lnTo>
                    <a:pt x="122" y="176"/>
                  </a:lnTo>
                  <a:lnTo>
                    <a:pt x="122" y="177"/>
                  </a:lnTo>
                  <a:lnTo>
                    <a:pt x="122" y="178"/>
                  </a:lnTo>
                  <a:lnTo>
                    <a:pt x="122" y="179"/>
                  </a:lnTo>
                  <a:lnTo>
                    <a:pt x="122" y="180"/>
                  </a:lnTo>
                  <a:lnTo>
                    <a:pt x="122" y="182"/>
                  </a:lnTo>
                  <a:lnTo>
                    <a:pt x="122" y="183"/>
                  </a:lnTo>
                  <a:lnTo>
                    <a:pt x="122" y="184"/>
                  </a:lnTo>
                  <a:lnTo>
                    <a:pt x="122" y="185"/>
                  </a:lnTo>
                  <a:lnTo>
                    <a:pt x="122" y="186"/>
                  </a:lnTo>
                  <a:lnTo>
                    <a:pt x="123" y="186"/>
                  </a:lnTo>
                  <a:lnTo>
                    <a:pt x="123" y="187"/>
                  </a:lnTo>
                  <a:lnTo>
                    <a:pt x="123" y="188"/>
                  </a:lnTo>
                  <a:lnTo>
                    <a:pt x="124" y="188"/>
                  </a:lnTo>
                  <a:lnTo>
                    <a:pt x="123" y="188"/>
                  </a:lnTo>
                  <a:lnTo>
                    <a:pt x="122" y="188"/>
                  </a:lnTo>
                  <a:lnTo>
                    <a:pt x="121" y="188"/>
                  </a:lnTo>
                  <a:lnTo>
                    <a:pt x="120" y="188"/>
                  </a:lnTo>
                  <a:lnTo>
                    <a:pt x="119" y="188"/>
                  </a:lnTo>
                  <a:lnTo>
                    <a:pt x="118" y="190"/>
                  </a:lnTo>
                  <a:lnTo>
                    <a:pt x="116" y="190"/>
                  </a:lnTo>
                  <a:lnTo>
                    <a:pt x="115" y="190"/>
                  </a:lnTo>
                  <a:lnTo>
                    <a:pt x="116" y="191"/>
                  </a:lnTo>
                  <a:lnTo>
                    <a:pt x="115" y="191"/>
                  </a:lnTo>
                  <a:lnTo>
                    <a:pt x="114" y="191"/>
                  </a:lnTo>
                  <a:lnTo>
                    <a:pt x="113" y="191"/>
                  </a:lnTo>
                  <a:lnTo>
                    <a:pt x="113" y="190"/>
                  </a:lnTo>
                  <a:lnTo>
                    <a:pt x="112" y="190"/>
                  </a:lnTo>
                  <a:lnTo>
                    <a:pt x="111" y="190"/>
                  </a:lnTo>
                  <a:lnTo>
                    <a:pt x="111" y="188"/>
                  </a:lnTo>
                  <a:lnTo>
                    <a:pt x="110" y="188"/>
                  </a:lnTo>
                  <a:lnTo>
                    <a:pt x="109" y="190"/>
                  </a:lnTo>
                  <a:lnTo>
                    <a:pt x="107" y="190"/>
                  </a:lnTo>
                  <a:lnTo>
                    <a:pt x="107" y="191"/>
                  </a:lnTo>
                  <a:lnTo>
                    <a:pt x="106" y="191"/>
                  </a:lnTo>
                  <a:lnTo>
                    <a:pt x="106" y="190"/>
                  </a:lnTo>
                  <a:lnTo>
                    <a:pt x="105" y="190"/>
                  </a:lnTo>
                  <a:lnTo>
                    <a:pt x="105" y="188"/>
                  </a:lnTo>
                  <a:lnTo>
                    <a:pt x="104" y="188"/>
                  </a:lnTo>
                  <a:lnTo>
                    <a:pt x="104" y="187"/>
                  </a:lnTo>
                  <a:lnTo>
                    <a:pt x="103" y="187"/>
                  </a:lnTo>
                  <a:lnTo>
                    <a:pt x="102" y="187"/>
                  </a:lnTo>
                  <a:lnTo>
                    <a:pt x="102" y="186"/>
                  </a:lnTo>
                  <a:lnTo>
                    <a:pt x="103" y="186"/>
                  </a:lnTo>
                  <a:lnTo>
                    <a:pt x="102" y="186"/>
                  </a:lnTo>
                  <a:lnTo>
                    <a:pt x="102" y="185"/>
                  </a:lnTo>
                  <a:lnTo>
                    <a:pt x="101" y="185"/>
                  </a:lnTo>
                  <a:lnTo>
                    <a:pt x="99" y="184"/>
                  </a:lnTo>
                  <a:lnTo>
                    <a:pt x="98" y="185"/>
                  </a:lnTo>
                  <a:lnTo>
                    <a:pt x="98" y="184"/>
                  </a:lnTo>
                  <a:lnTo>
                    <a:pt x="98" y="185"/>
                  </a:lnTo>
                  <a:lnTo>
                    <a:pt x="97" y="185"/>
                  </a:lnTo>
                  <a:lnTo>
                    <a:pt x="97" y="184"/>
                  </a:lnTo>
                  <a:lnTo>
                    <a:pt x="96" y="184"/>
                  </a:lnTo>
                  <a:lnTo>
                    <a:pt x="96" y="183"/>
                  </a:lnTo>
                  <a:lnTo>
                    <a:pt x="94" y="183"/>
                  </a:lnTo>
                  <a:lnTo>
                    <a:pt x="93" y="183"/>
                  </a:lnTo>
                  <a:lnTo>
                    <a:pt x="93" y="182"/>
                  </a:lnTo>
                  <a:lnTo>
                    <a:pt x="91" y="182"/>
                  </a:lnTo>
                  <a:lnTo>
                    <a:pt x="90" y="182"/>
                  </a:lnTo>
                  <a:lnTo>
                    <a:pt x="89" y="182"/>
                  </a:lnTo>
                  <a:lnTo>
                    <a:pt x="89" y="180"/>
                  </a:lnTo>
                  <a:lnTo>
                    <a:pt x="88" y="180"/>
                  </a:lnTo>
                  <a:lnTo>
                    <a:pt x="87" y="180"/>
                  </a:lnTo>
                  <a:lnTo>
                    <a:pt x="86" y="180"/>
                  </a:lnTo>
                  <a:lnTo>
                    <a:pt x="86" y="182"/>
                  </a:lnTo>
                  <a:lnTo>
                    <a:pt x="86" y="183"/>
                  </a:lnTo>
                  <a:lnTo>
                    <a:pt x="86" y="184"/>
                  </a:lnTo>
                  <a:lnTo>
                    <a:pt x="84" y="184"/>
                  </a:lnTo>
                  <a:lnTo>
                    <a:pt x="82" y="184"/>
                  </a:lnTo>
                  <a:lnTo>
                    <a:pt x="82" y="183"/>
                  </a:lnTo>
                  <a:lnTo>
                    <a:pt x="81" y="183"/>
                  </a:lnTo>
                  <a:lnTo>
                    <a:pt x="81" y="184"/>
                  </a:lnTo>
                  <a:lnTo>
                    <a:pt x="80" y="184"/>
                  </a:lnTo>
                  <a:lnTo>
                    <a:pt x="80" y="183"/>
                  </a:lnTo>
                  <a:lnTo>
                    <a:pt x="79" y="183"/>
                  </a:lnTo>
                  <a:lnTo>
                    <a:pt x="78" y="183"/>
                  </a:lnTo>
                  <a:lnTo>
                    <a:pt x="77" y="184"/>
                  </a:lnTo>
                  <a:lnTo>
                    <a:pt x="76" y="184"/>
                  </a:lnTo>
                  <a:lnTo>
                    <a:pt x="76" y="183"/>
                  </a:lnTo>
                  <a:lnTo>
                    <a:pt x="74" y="183"/>
                  </a:lnTo>
                  <a:lnTo>
                    <a:pt x="74" y="182"/>
                  </a:lnTo>
                  <a:lnTo>
                    <a:pt x="73" y="182"/>
                  </a:lnTo>
                  <a:lnTo>
                    <a:pt x="72" y="182"/>
                  </a:lnTo>
                  <a:lnTo>
                    <a:pt x="72" y="180"/>
                  </a:lnTo>
                  <a:lnTo>
                    <a:pt x="71" y="180"/>
                  </a:lnTo>
                  <a:lnTo>
                    <a:pt x="70" y="182"/>
                  </a:lnTo>
                  <a:lnTo>
                    <a:pt x="69" y="182"/>
                  </a:lnTo>
                  <a:lnTo>
                    <a:pt x="68" y="182"/>
                  </a:lnTo>
                  <a:lnTo>
                    <a:pt x="68" y="180"/>
                  </a:lnTo>
                  <a:lnTo>
                    <a:pt x="67" y="180"/>
                  </a:lnTo>
                  <a:lnTo>
                    <a:pt x="65" y="179"/>
                  </a:lnTo>
                  <a:lnTo>
                    <a:pt x="65" y="178"/>
                  </a:lnTo>
                  <a:lnTo>
                    <a:pt x="64" y="178"/>
                  </a:lnTo>
                  <a:lnTo>
                    <a:pt x="63" y="178"/>
                  </a:lnTo>
                  <a:lnTo>
                    <a:pt x="62" y="178"/>
                  </a:lnTo>
                  <a:lnTo>
                    <a:pt x="61" y="177"/>
                  </a:lnTo>
                  <a:lnTo>
                    <a:pt x="60" y="177"/>
                  </a:lnTo>
                  <a:lnTo>
                    <a:pt x="59" y="177"/>
                  </a:lnTo>
                  <a:lnTo>
                    <a:pt x="59" y="176"/>
                  </a:lnTo>
                  <a:lnTo>
                    <a:pt x="57" y="176"/>
                  </a:lnTo>
                  <a:lnTo>
                    <a:pt x="56" y="176"/>
                  </a:lnTo>
                  <a:lnTo>
                    <a:pt x="56" y="175"/>
                  </a:lnTo>
                  <a:lnTo>
                    <a:pt x="57" y="175"/>
                  </a:lnTo>
                  <a:lnTo>
                    <a:pt x="56" y="175"/>
                  </a:lnTo>
                  <a:lnTo>
                    <a:pt x="56" y="176"/>
                  </a:lnTo>
                  <a:lnTo>
                    <a:pt x="55" y="177"/>
                  </a:lnTo>
                  <a:lnTo>
                    <a:pt x="55" y="176"/>
                  </a:lnTo>
                  <a:lnTo>
                    <a:pt x="54" y="176"/>
                  </a:lnTo>
                  <a:lnTo>
                    <a:pt x="54" y="175"/>
                  </a:lnTo>
                  <a:lnTo>
                    <a:pt x="55" y="175"/>
                  </a:lnTo>
                  <a:lnTo>
                    <a:pt x="55" y="174"/>
                  </a:lnTo>
                  <a:lnTo>
                    <a:pt x="55" y="173"/>
                  </a:lnTo>
                  <a:lnTo>
                    <a:pt x="55" y="171"/>
                  </a:lnTo>
                  <a:lnTo>
                    <a:pt x="54" y="171"/>
                  </a:lnTo>
                  <a:lnTo>
                    <a:pt x="53" y="171"/>
                  </a:lnTo>
                  <a:lnTo>
                    <a:pt x="53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1" y="171"/>
                  </a:lnTo>
                  <a:lnTo>
                    <a:pt x="51" y="170"/>
                  </a:lnTo>
                  <a:lnTo>
                    <a:pt x="49" y="170"/>
                  </a:lnTo>
                  <a:lnTo>
                    <a:pt x="49" y="169"/>
                  </a:lnTo>
                  <a:lnTo>
                    <a:pt x="51" y="169"/>
                  </a:lnTo>
                  <a:lnTo>
                    <a:pt x="52" y="169"/>
                  </a:lnTo>
                  <a:lnTo>
                    <a:pt x="52" y="168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4" y="166"/>
                  </a:lnTo>
                  <a:lnTo>
                    <a:pt x="54" y="165"/>
                  </a:lnTo>
                  <a:lnTo>
                    <a:pt x="55" y="163"/>
                  </a:lnTo>
                  <a:lnTo>
                    <a:pt x="55" y="160"/>
                  </a:lnTo>
                  <a:lnTo>
                    <a:pt x="56" y="159"/>
                  </a:lnTo>
                  <a:lnTo>
                    <a:pt x="56" y="157"/>
                  </a:lnTo>
                  <a:lnTo>
                    <a:pt x="57" y="150"/>
                  </a:lnTo>
                  <a:lnTo>
                    <a:pt x="57" y="148"/>
                  </a:lnTo>
                  <a:lnTo>
                    <a:pt x="57" y="146"/>
                  </a:lnTo>
                  <a:lnTo>
                    <a:pt x="57" y="145"/>
                  </a:lnTo>
                  <a:lnTo>
                    <a:pt x="59" y="144"/>
                  </a:lnTo>
                  <a:lnTo>
                    <a:pt x="59" y="143"/>
                  </a:lnTo>
                  <a:lnTo>
                    <a:pt x="60" y="143"/>
                  </a:lnTo>
                  <a:lnTo>
                    <a:pt x="61" y="143"/>
                  </a:lnTo>
                  <a:lnTo>
                    <a:pt x="61" y="142"/>
                  </a:lnTo>
                  <a:lnTo>
                    <a:pt x="60" y="141"/>
                  </a:lnTo>
                  <a:lnTo>
                    <a:pt x="59" y="141"/>
                  </a:lnTo>
                  <a:lnTo>
                    <a:pt x="57" y="142"/>
                  </a:lnTo>
                  <a:lnTo>
                    <a:pt x="57" y="143"/>
                  </a:lnTo>
                  <a:lnTo>
                    <a:pt x="59" y="133"/>
                  </a:lnTo>
                  <a:lnTo>
                    <a:pt x="59" y="129"/>
                  </a:lnTo>
                  <a:lnTo>
                    <a:pt x="60" y="125"/>
                  </a:lnTo>
                  <a:lnTo>
                    <a:pt x="60" y="124"/>
                  </a:lnTo>
                  <a:lnTo>
                    <a:pt x="61" y="124"/>
                  </a:lnTo>
                  <a:lnTo>
                    <a:pt x="61" y="125"/>
                  </a:lnTo>
                  <a:lnTo>
                    <a:pt x="62" y="126"/>
                  </a:lnTo>
                  <a:lnTo>
                    <a:pt x="63" y="126"/>
                  </a:lnTo>
                  <a:lnTo>
                    <a:pt x="64" y="128"/>
                  </a:lnTo>
                  <a:lnTo>
                    <a:pt x="65" y="128"/>
                  </a:lnTo>
                  <a:lnTo>
                    <a:pt x="65" y="129"/>
                  </a:lnTo>
                  <a:lnTo>
                    <a:pt x="65" y="131"/>
                  </a:lnTo>
                  <a:lnTo>
                    <a:pt x="65" y="133"/>
                  </a:lnTo>
                  <a:lnTo>
                    <a:pt x="67" y="134"/>
                  </a:lnTo>
                  <a:lnTo>
                    <a:pt x="67" y="135"/>
                  </a:lnTo>
                  <a:lnTo>
                    <a:pt x="68" y="135"/>
                  </a:lnTo>
                  <a:lnTo>
                    <a:pt x="68" y="136"/>
                  </a:lnTo>
                  <a:lnTo>
                    <a:pt x="68" y="137"/>
                  </a:lnTo>
                  <a:lnTo>
                    <a:pt x="69" y="137"/>
                  </a:lnTo>
                  <a:lnTo>
                    <a:pt x="68" y="136"/>
                  </a:lnTo>
                  <a:lnTo>
                    <a:pt x="69" y="136"/>
                  </a:lnTo>
                  <a:lnTo>
                    <a:pt x="68" y="136"/>
                  </a:lnTo>
                  <a:lnTo>
                    <a:pt x="68" y="135"/>
                  </a:lnTo>
                  <a:lnTo>
                    <a:pt x="69" y="135"/>
                  </a:lnTo>
                  <a:lnTo>
                    <a:pt x="69" y="136"/>
                  </a:lnTo>
                  <a:lnTo>
                    <a:pt x="69" y="135"/>
                  </a:lnTo>
                  <a:lnTo>
                    <a:pt x="68" y="135"/>
                  </a:lnTo>
                  <a:lnTo>
                    <a:pt x="67" y="134"/>
                  </a:lnTo>
                  <a:lnTo>
                    <a:pt x="67" y="133"/>
                  </a:lnTo>
                  <a:lnTo>
                    <a:pt x="65" y="128"/>
                  </a:lnTo>
                  <a:lnTo>
                    <a:pt x="65" y="127"/>
                  </a:lnTo>
                  <a:lnTo>
                    <a:pt x="65" y="126"/>
                  </a:lnTo>
                  <a:lnTo>
                    <a:pt x="64" y="126"/>
                  </a:lnTo>
                  <a:lnTo>
                    <a:pt x="64" y="125"/>
                  </a:lnTo>
                  <a:lnTo>
                    <a:pt x="62" y="124"/>
                  </a:lnTo>
                  <a:lnTo>
                    <a:pt x="62" y="123"/>
                  </a:lnTo>
                  <a:lnTo>
                    <a:pt x="61" y="123"/>
                  </a:lnTo>
                  <a:lnTo>
                    <a:pt x="60" y="121"/>
                  </a:lnTo>
                  <a:lnTo>
                    <a:pt x="59" y="121"/>
                  </a:lnTo>
                  <a:lnTo>
                    <a:pt x="59" y="120"/>
                  </a:lnTo>
                  <a:lnTo>
                    <a:pt x="57" y="120"/>
                  </a:lnTo>
                  <a:lnTo>
                    <a:pt x="59" y="119"/>
                  </a:lnTo>
                  <a:lnTo>
                    <a:pt x="59" y="118"/>
                  </a:lnTo>
                  <a:lnTo>
                    <a:pt x="60" y="118"/>
                  </a:lnTo>
                  <a:lnTo>
                    <a:pt x="60" y="119"/>
                  </a:lnTo>
                  <a:lnTo>
                    <a:pt x="61" y="119"/>
                  </a:lnTo>
                  <a:lnTo>
                    <a:pt x="61" y="120"/>
                  </a:lnTo>
                  <a:lnTo>
                    <a:pt x="62" y="120"/>
                  </a:lnTo>
                  <a:lnTo>
                    <a:pt x="61" y="120"/>
                  </a:lnTo>
                  <a:lnTo>
                    <a:pt x="60" y="119"/>
                  </a:lnTo>
                  <a:lnTo>
                    <a:pt x="60" y="118"/>
                  </a:lnTo>
                  <a:lnTo>
                    <a:pt x="60" y="117"/>
                  </a:lnTo>
                  <a:lnTo>
                    <a:pt x="61" y="117"/>
                  </a:lnTo>
                  <a:lnTo>
                    <a:pt x="61" y="116"/>
                  </a:lnTo>
                  <a:lnTo>
                    <a:pt x="60" y="116"/>
                  </a:lnTo>
                  <a:lnTo>
                    <a:pt x="61" y="115"/>
                  </a:lnTo>
                  <a:lnTo>
                    <a:pt x="60" y="115"/>
                  </a:lnTo>
                  <a:lnTo>
                    <a:pt x="60" y="113"/>
                  </a:lnTo>
                  <a:lnTo>
                    <a:pt x="60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0" y="113"/>
                  </a:lnTo>
                  <a:lnTo>
                    <a:pt x="60" y="112"/>
                  </a:lnTo>
                  <a:lnTo>
                    <a:pt x="60" y="111"/>
                  </a:lnTo>
                  <a:lnTo>
                    <a:pt x="59" y="111"/>
                  </a:lnTo>
                  <a:lnTo>
                    <a:pt x="59" y="110"/>
                  </a:lnTo>
                  <a:lnTo>
                    <a:pt x="59" y="109"/>
                  </a:lnTo>
                  <a:lnTo>
                    <a:pt x="60" y="109"/>
                  </a:lnTo>
                  <a:lnTo>
                    <a:pt x="60" y="108"/>
                  </a:lnTo>
                  <a:lnTo>
                    <a:pt x="59" y="108"/>
                  </a:lnTo>
                  <a:lnTo>
                    <a:pt x="57" y="108"/>
                  </a:lnTo>
                  <a:lnTo>
                    <a:pt x="56" y="107"/>
                  </a:lnTo>
                  <a:lnTo>
                    <a:pt x="55" y="107"/>
                  </a:lnTo>
                  <a:lnTo>
                    <a:pt x="54" y="107"/>
                  </a:lnTo>
                  <a:lnTo>
                    <a:pt x="54" y="106"/>
                  </a:lnTo>
                  <a:lnTo>
                    <a:pt x="53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1" y="104"/>
                  </a:lnTo>
                  <a:lnTo>
                    <a:pt x="51" y="103"/>
                  </a:lnTo>
                  <a:lnTo>
                    <a:pt x="49" y="103"/>
                  </a:lnTo>
                  <a:lnTo>
                    <a:pt x="49" y="102"/>
                  </a:lnTo>
                  <a:lnTo>
                    <a:pt x="49" y="101"/>
                  </a:lnTo>
                  <a:lnTo>
                    <a:pt x="48" y="101"/>
                  </a:lnTo>
                  <a:lnTo>
                    <a:pt x="48" y="100"/>
                  </a:lnTo>
                  <a:lnTo>
                    <a:pt x="47" y="99"/>
                  </a:lnTo>
                  <a:lnTo>
                    <a:pt x="46" y="98"/>
                  </a:lnTo>
                  <a:lnTo>
                    <a:pt x="45" y="96"/>
                  </a:lnTo>
                  <a:lnTo>
                    <a:pt x="45" y="95"/>
                  </a:lnTo>
                  <a:lnTo>
                    <a:pt x="45" y="94"/>
                  </a:lnTo>
                  <a:lnTo>
                    <a:pt x="46" y="93"/>
                  </a:lnTo>
                  <a:lnTo>
                    <a:pt x="46" y="92"/>
                  </a:lnTo>
                  <a:lnTo>
                    <a:pt x="47" y="92"/>
                  </a:lnTo>
                  <a:lnTo>
                    <a:pt x="46" y="92"/>
                  </a:lnTo>
                  <a:lnTo>
                    <a:pt x="46" y="91"/>
                  </a:lnTo>
                  <a:lnTo>
                    <a:pt x="45" y="90"/>
                  </a:lnTo>
                  <a:lnTo>
                    <a:pt x="44" y="90"/>
                  </a:lnTo>
                  <a:lnTo>
                    <a:pt x="43" y="90"/>
                  </a:lnTo>
                  <a:lnTo>
                    <a:pt x="44" y="90"/>
                  </a:lnTo>
                  <a:lnTo>
                    <a:pt x="44" y="88"/>
                  </a:lnTo>
                  <a:lnTo>
                    <a:pt x="44" y="87"/>
                  </a:lnTo>
                  <a:lnTo>
                    <a:pt x="44" y="86"/>
                  </a:lnTo>
                  <a:lnTo>
                    <a:pt x="45" y="86"/>
                  </a:lnTo>
                  <a:lnTo>
                    <a:pt x="46" y="86"/>
                  </a:lnTo>
                  <a:lnTo>
                    <a:pt x="47" y="86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8" y="87"/>
                  </a:lnTo>
                  <a:lnTo>
                    <a:pt x="49" y="87"/>
                  </a:lnTo>
                  <a:lnTo>
                    <a:pt x="49" y="88"/>
                  </a:lnTo>
                  <a:lnTo>
                    <a:pt x="51" y="88"/>
                  </a:lnTo>
                  <a:lnTo>
                    <a:pt x="51" y="87"/>
                  </a:lnTo>
                  <a:lnTo>
                    <a:pt x="49" y="87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5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3" y="87"/>
                  </a:lnTo>
                  <a:lnTo>
                    <a:pt x="42" y="87"/>
                  </a:lnTo>
                  <a:lnTo>
                    <a:pt x="42" y="86"/>
                  </a:lnTo>
                  <a:lnTo>
                    <a:pt x="40" y="86"/>
                  </a:lnTo>
                  <a:lnTo>
                    <a:pt x="39" y="86"/>
                  </a:lnTo>
                  <a:lnTo>
                    <a:pt x="38" y="86"/>
                  </a:lnTo>
                  <a:lnTo>
                    <a:pt x="39" y="86"/>
                  </a:lnTo>
                  <a:lnTo>
                    <a:pt x="40" y="86"/>
                  </a:lnTo>
                  <a:lnTo>
                    <a:pt x="40" y="85"/>
                  </a:lnTo>
                  <a:lnTo>
                    <a:pt x="39" y="85"/>
                  </a:lnTo>
                  <a:lnTo>
                    <a:pt x="38" y="84"/>
                  </a:lnTo>
                  <a:lnTo>
                    <a:pt x="39" y="84"/>
                  </a:lnTo>
                  <a:lnTo>
                    <a:pt x="40" y="84"/>
                  </a:lnTo>
                  <a:lnTo>
                    <a:pt x="40" y="83"/>
                  </a:lnTo>
                  <a:lnTo>
                    <a:pt x="39" y="83"/>
                  </a:lnTo>
                  <a:lnTo>
                    <a:pt x="40" y="83"/>
                  </a:lnTo>
                  <a:lnTo>
                    <a:pt x="39" y="83"/>
                  </a:lnTo>
                  <a:lnTo>
                    <a:pt x="39" y="82"/>
                  </a:lnTo>
                  <a:lnTo>
                    <a:pt x="40" y="82"/>
                  </a:lnTo>
                  <a:lnTo>
                    <a:pt x="42" y="82"/>
                  </a:lnTo>
                  <a:lnTo>
                    <a:pt x="40" y="82"/>
                  </a:lnTo>
                  <a:lnTo>
                    <a:pt x="39" y="81"/>
                  </a:lnTo>
                  <a:lnTo>
                    <a:pt x="38" y="81"/>
                  </a:lnTo>
                  <a:lnTo>
                    <a:pt x="38" y="82"/>
                  </a:lnTo>
                  <a:lnTo>
                    <a:pt x="37" y="82"/>
                  </a:lnTo>
                  <a:lnTo>
                    <a:pt x="38" y="81"/>
                  </a:lnTo>
                  <a:lnTo>
                    <a:pt x="37" y="81"/>
                  </a:lnTo>
                  <a:lnTo>
                    <a:pt x="37" y="82"/>
                  </a:lnTo>
                  <a:lnTo>
                    <a:pt x="36" y="82"/>
                  </a:lnTo>
                  <a:lnTo>
                    <a:pt x="35" y="82"/>
                  </a:lnTo>
                  <a:lnTo>
                    <a:pt x="34" y="82"/>
                  </a:lnTo>
                  <a:lnTo>
                    <a:pt x="34" y="81"/>
                  </a:lnTo>
                  <a:lnTo>
                    <a:pt x="32" y="81"/>
                  </a:lnTo>
                  <a:lnTo>
                    <a:pt x="34" y="81"/>
                  </a:lnTo>
                  <a:lnTo>
                    <a:pt x="35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6" y="79"/>
                  </a:lnTo>
                  <a:lnTo>
                    <a:pt x="35" y="78"/>
                  </a:lnTo>
                  <a:lnTo>
                    <a:pt x="36" y="79"/>
                  </a:lnTo>
                  <a:lnTo>
                    <a:pt x="36" y="78"/>
                  </a:lnTo>
                  <a:lnTo>
                    <a:pt x="35" y="78"/>
                  </a:lnTo>
                  <a:lnTo>
                    <a:pt x="34" y="78"/>
                  </a:lnTo>
                  <a:lnTo>
                    <a:pt x="34" y="79"/>
                  </a:lnTo>
                  <a:lnTo>
                    <a:pt x="32" y="79"/>
                  </a:lnTo>
                  <a:lnTo>
                    <a:pt x="32" y="78"/>
                  </a:lnTo>
                  <a:lnTo>
                    <a:pt x="32" y="79"/>
                  </a:lnTo>
                  <a:lnTo>
                    <a:pt x="32" y="81"/>
                  </a:lnTo>
                  <a:lnTo>
                    <a:pt x="32" y="79"/>
                  </a:lnTo>
                  <a:lnTo>
                    <a:pt x="32" y="81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30" y="81"/>
                  </a:lnTo>
                  <a:lnTo>
                    <a:pt x="30" y="82"/>
                  </a:lnTo>
                  <a:lnTo>
                    <a:pt x="29" y="82"/>
                  </a:lnTo>
                  <a:lnTo>
                    <a:pt x="29" y="81"/>
                  </a:lnTo>
                  <a:lnTo>
                    <a:pt x="30" y="81"/>
                  </a:lnTo>
                  <a:lnTo>
                    <a:pt x="29" y="79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30" y="77"/>
                  </a:lnTo>
                  <a:lnTo>
                    <a:pt x="30" y="76"/>
                  </a:lnTo>
                  <a:lnTo>
                    <a:pt x="29" y="77"/>
                  </a:lnTo>
                  <a:lnTo>
                    <a:pt x="29" y="76"/>
                  </a:lnTo>
                  <a:lnTo>
                    <a:pt x="29" y="77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27" y="77"/>
                  </a:lnTo>
                  <a:lnTo>
                    <a:pt x="28" y="77"/>
                  </a:lnTo>
                  <a:lnTo>
                    <a:pt x="27" y="77"/>
                  </a:lnTo>
                  <a:lnTo>
                    <a:pt x="27" y="76"/>
                  </a:lnTo>
                  <a:lnTo>
                    <a:pt x="28" y="75"/>
                  </a:lnTo>
                  <a:lnTo>
                    <a:pt x="27" y="76"/>
                  </a:lnTo>
                  <a:lnTo>
                    <a:pt x="26" y="76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5" y="76"/>
                  </a:lnTo>
                  <a:lnTo>
                    <a:pt x="23" y="76"/>
                  </a:lnTo>
                  <a:lnTo>
                    <a:pt x="23" y="75"/>
                  </a:lnTo>
                  <a:lnTo>
                    <a:pt x="23" y="76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8" y="73"/>
                  </a:lnTo>
                  <a:lnTo>
                    <a:pt x="17" y="73"/>
                  </a:lnTo>
                  <a:lnTo>
                    <a:pt x="17" y="74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4" y="73"/>
                  </a:lnTo>
                  <a:lnTo>
                    <a:pt x="15" y="74"/>
                  </a:lnTo>
                  <a:lnTo>
                    <a:pt x="14" y="74"/>
                  </a:lnTo>
                  <a:lnTo>
                    <a:pt x="14" y="75"/>
                  </a:lnTo>
                  <a:lnTo>
                    <a:pt x="13" y="75"/>
                  </a:lnTo>
                  <a:lnTo>
                    <a:pt x="11" y="75"/>
                  </a:lnTo>
                  <a:lnTo>
                    <a:pt x="11" y="74"/>
                  </a:lnTo>
                  <a:lnTo>
                    <a:pt x="12" y="74"/>
                  </a:lnTo>
                  <a:lnTo>
                    <a:pt x="11" y="73"/>
                  </a:lnTo>
                  <a:lnTo>
                    <a:pt x="11" y="71"/>
                  </a:lnTo>
                  <a:lnTo>
                    <a:pt x="10" y="71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6" y="69"/>
                  </a:lnTo>
                  <a:lnTo>
                    <a:pt x="11" y="68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6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6"/>
                  </a:lnTo>
                  <a:lnTo>
                    <a:pt x="9" y="66"/>
                  </a:lnTo>
                  <a:lnTo>
                    <a:pt x="9" y="67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7" y="64"/>
                  </a:lnTo>
                  <a:lnTo>
                    <a:pt x="9" y="62"/>
                  </a:lnTo>
                  <a:lnTo>
                    <a:pt x="9" y="64"/>
                  </a:lnTo>
                  <a:lnTo>
                    <a:pt x="10" y="64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2" y="64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3" y="64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1" y="61"/>
                  </a:lnTo>
                  <a:lnTo>
                    <a:pt x="10" y="61"/>
                  </a:lnTo>
                  <a:lnTo>
                    <a:pt x="9" y="62"/>
                  </a:lnTo>
                  <a:lnTo>
                    <a:pt x="7" y="62"/>
                  </a:lnTo>
                  <a:lnTo>
                    <a:pt x="6" y="62"/>
                  </a:lnTo>
                  <a:lnTo>
                    <a:pt x="5" y="62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6" y="58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9" y="57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0" y="56"/>
                  </a:lnTo>
                  <a:lnTo>
                    <a:pt x="11" y="56"/>
                  </a:lnTo>
                  <a:lnTo>
                    <a:pt x="12" y="56"/>
                  </a:lnTo>
                  <a:lnTo>
                    <a:pt x="13" y="56"/>
                  </a:lnTo>
                  <a:lnTo>
                    <a:pt x="14" y="56"/>
                  </a:lnTo>
                  <a:lnTo>
                    <a:pt x="13" y="56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5" y="54"/>
                  </a:lnTo>
                  <a:lnTo>
                    <a:pt x="15" y="56"/>
                  </a:lnTo>
                  <a:lnTo>
                    <a:pt x="15" y="54"/>
                  </a:lnTo>
                  <a:lnTo>
                    <a:pt x="17" y="54"/>
                  </a:lnTo>
                  <a:lnTo>
                    <a:pt x="18" y="54"/>
                  </a:lnTo>
                  <a:lnTo>
                    <a:pt x="17" y="54"/>
                  </a:lnTo>
                  <a:lnTo>
                    <a:pt x="18" y="54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19" y="57"/>
                  </a:lnTo>
                  <a:lnTo>
                    <a:pt x="19" y="56"/>
                  </a:lnTo>
                  <a:lnTo>
                    <a:pt x="19" y="54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2" y="54"/>
                  </a:lnTo>
                  <a:lnTo>
                    <a:pt x="22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3" y="53"/>
                  </a:lnTo>
                  <a:lnTo>
                    <a:pt x="23" y="52"/>
                  </a:lnTo>
                  <a:lnTo>
                    <a:pt x="23" y="51"/>
                  </a:lnTo>
                  <a:lnTo>
                    <a:pt x="25" y="51"/>
                  </a:lnTo>
                  <a:lnTo>
                    <a:pt x="25" y="52"/>
                  </a:lnTo>
                  <a:lnTo>
                    <a:pt x="26" y="52"/>
                  </a:lnTo>
                  <a:lnTo>
                    <a:pt x="27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29" y="52"/>
                  </a:lnTo>
                  <a:lnTo>
                    <a:pt x="28" y="52"/>
                  </a:lnTo>
                  <a:lnTo>
                    <a:pt x="29" y="52"/>
                  </a:lnTo>
                  <a:lnTo>
                    <a:pt x="29" y="51"/>
                  </a:lnTo>
                  <a:lnTo>
                    <a:pt x="30" y="51"/>
                  </a:lnTo>
                  <a:lnTo>
                    <a:pt x="30" y="52"/>
                  </a:lnTo>
                  <a:lnTo>
                    <a:pt x="30" y="53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1" y="53"/>
                  </a:lnTo>
                  <a:lnTo>
                    <a:pt x="32" y="53"/>
                  </a:lnTo>
                  <a:lnTo>
                    <a:pt x="32" y="54"/>
                  </a:lnTo>
                  <a:lnTo>
                    <a:pt x="34" y="54"/>
                  </a:lnTo>
                  <a:lnTo>
                    <a:pt x="35" y="56"/>
                  </a:lnTo>
                  <a:lnTo>
                    <a:pt x="35" y="57"/>
                  </a:lnTo>
                  <a:lnTo>
                    <a:pt x="35" y="58"/>
                  </a:lnTo>
                  <a:lnTo>
                    <a:pt x="36" y="58"/>
                  </a:lnTo>
                  <a:lnTo>
                    <a:pt x="36" y="59"/>
                  </a:lnTo>
                  <a:lnTo>
                    <a:pt x="36" y="58"/>
                  </a:lnTo>
                  <a:lnTo>
                    <a:pt x="37" y="59"/>
                  </a:lnTo>
                  <a:lnTo>
                    <a:pt x="37" y="58"/>
                  </a:lnTo>
                  <a:lnTo>
                    <a:pt x="38" y="58"/>
                  </a:lnTo>
                  <a:lnTo>
                    <a:pt x="38" y="57"/>
                  </a:lnTo>
                  <a:lnTo>
                    <a:pt x="39" y="57"/>
                  </a:lnTo>
                  <a:lnTo>
                    <a:pt x="39" y="56"/>
                  </a:lnTo>
                  <a:lnTo>
                    <a:pt x="40" y="56"/>
                  </a:lnTo>
                  <a:lnTo>
                    <a:pt x="42" y="56"/>
                  </a:lnTo>
                  <a:lnTo>
                    <a:pt x="42" y="54"/>
                  </a:lnTo>
                  <a:lnTo>
                    <a:pt x="42" y="56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42" y="57"/>
                  </a:lnTo>
                  <a:lnTo>
                    <a:pt x="43" y="57"/>
                  </a:lnTo>
                  <a:lnTo>
                    <a:pt x="43" y="56"/>
                  </a:lnTo>
                  <a:lnTo>
                    <a:pt x="43" y="57"/>
                  </a:lnTo>
                  <a:lnTo>
                    <a:pt x="44" y="57"/>
                  </a:lnTo>
                  <a:lnTo>
                    <a:pt x="44" y="58"/>
                  </a:lnTo>
                  <a:lnTo>
                    <a:pt x="44" y="57"/>
                  </a:lnTo>
                  <a:lnTo>
                    <a:pt x="44" y="58"/>
                  </a:lnTo>
                  <a:lnTo>
                    <a:pt x="44" y="57"/>
                  </a:lnTo>
                  <a:lnTo>
                    <a:pt x="45" y="57"/>
                  </a:lnTo>
                  <a:lnTo>
                    <a:pt x="44" y="57"/>
                  </a:lnTo>
                  <a:lnTo>
                    <a:pt x="45" y="56"/>
                  </a:lnTo>
                  <a:lnTo>
                    <a:pt x="46" y="56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7" y="58"/>
                  </a:lnTo>
                  <a:lnTo>
                    <a:pt x="47" y="57"/>
                  </a:lnTo>
                  <a:lnTo>
                    <a:pt x="46" y="57"/>
                  </a:lnTo>
                  <a:lnTo>
                    <a:pt x="46" y="56"/>
                  </a:lnTo>
                  <a:lnTo>
                    <a:pt x="47" y="56"/>
                  </a:lnTo>
                  <a:lnTo>
                    <a:pt x="47" y="54"/>
                  </a:lnTo>
                  <a:lnTo>
                    <a:pt x="48" y="54"/>
                  </a:lnTo>
                  <a:lnTo>
                    <a:pt x="49" y="54"/>
                  </a:lnTo>
                  <a:lnTo>
                    <a:pt x="48" y="56"/>
                  </a:lnTo>
                  <a:lnTo>
                    <a:pt x="49" y="57"/>
                  </a:lnTo>
                  <a:lnTo>
                    <a:pt x="51" y="57"/>
                  </a:lnTo>
                  <a:lnTo>
                    <a:pt x="52" y="57"/>
                  </a:lnTo>
                  <a:lnTo>
                    <a:pt x="53" y="56"/>
                  </a:lnTo>
                  <a:lnTo>
                    <a:pt x="54" y="57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5" y="56"/>
                  </a:lnTo>
                  <a:lnTo>
                    <a:pt x="54" y="56"/>
                  </a:lnTo>
                  <a:lnTo>
                    <a:pt x="54" y="54"/>
                  </a:lnTo>
                  <a:lnTo>
                    <a:pt x="53" y="53"/>
                  </a:lnTo>
                  <a:lnTo>
                    <a:pt x="53" y="52"/>
                  </a:lnTo>
                  <a:lnTo>
                    <a:pt x="53" y="51"/>
                  </a:lnTo>
                  <a:lnTo>
                    <a:pt x="53" y="50"/>
                  </a:lnTo>
                  <a:lnTo>
                    <a:pt x="53" y="49"/>
                  </a:lnTo>
                  <a:lnTo>
                    <a:pt x="53" y="48"/>
                  </a:lnTo>
                  <a:lnTo>
                    <a:pt x="54" y="48"/>
                  </a:lnTo>
                  <a:lnTo>
                    <a:pt x="53" y="48"/>
                  </a:lnTo>
                  <a:lnTo>
                    <a:pt x="53" y="46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3" y="43"/>
                  </a:lnTo>
                  <a:lnTo>
                    <a:pt x="52" y="43"/>
                  </a:lnTo>
                  <a:lnTo>
                    <a:pt x="52" y="42"/>
                  </a:lnTo>
                  <a:lnTo>
                    <a:pt x="52" y="41"/>
                  </a:lnTo>
                  <a:lnTo>
                    <a:pt x="51" y="41"/>
                  </a:lnTo>
                  <a:lnTo>
                    <a:pt x="52" y="41"/>
                  </a:lnTo>
                  <a:lnTo>
                    <a:pt x="51" y="40"/>
                  </a:lnTo>
                  <a:lnTo>
                    <a:pt x="51" y="41"/>
                  </a:lnTo>
                  <a:lnTo>
                    <a:pt x="51" y="40"/>
                  </a:lnTo>
                  <a:lnTo>
                    <a:pt x="49" y="40"/>
                  </a:lnTo>
                  <a:lnTo>
                    <a:pt x="49" y="39"/>
                  </a:lnTo>
                  <a:lnTo>
                    <a:pt x="49" y="37"/>
                  </a:lnTo>
                  <a:lnTo>
                    <a:pt x="48" y="37"/>
                  </a:lnTo>
                  <a:lnTo>
                    <a:pt x="48" y="36"/>
                  </a:lnTo>
                  <a:lnTo>
                    <a:pt x="48" y="35"/>
                  </a:lnTo>
                  <a:lnTo>
                    <a:pt x="49" y="34"/>
                  </a:lnTo>
                  <a:lnTo>
                    <a:pt x="48" y="34"/>
                  </a:lnTo>
                  <a:lnTo>
                    <a:pt x="48" y="33"/>
                  </a:lnTo>
                  <a:lnTo>
                    <a:pt x="47" y="33"/>
                  </a:lnTo>
                  <a:lnTo>
                    <a:pt x="47" y="32"/>
                  </a:lnTo>
                  <a:lnTo>
                    <a:pt x="48" y="32"/>
                  </a:lnTo>
                  <a:lnTo>
                    <a:pt x="49" y="32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3" y="33"/>
                  </a:lnTo>
                  <a:lnTo>
                    <a:pt x="54" y="33"/>
                  </a:lnTo>
                  <a:lnTo>
                    <a:pt x="54" y="32"/>
                  </a:lnTo>
                  <a:lnTo>
                    <a:pt x="55" y="32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9" y="34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7" y="36"/>
                  </a:lnTo>
                  <a:lnTo>
                    <a:pt x="59" y="39"/>
                  </a:lnTo>
                  <a:lnTo>
                    <a:pt x="59" y="40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1" y="39"/>
                  </a:lnTo>
                  <a:lnTo>
                    <a:pt x="62" y="39"/>
                  </a:lnTo>
                  <a:lnTo>
                    <a:pt x="64" y="40"/>
                  </a:lnTo>
                  <a:lnTo>
                    <a:pt x="67" y="40"/>
                  </a:lnTo>
                  <a:lnTo>
                    <a:pt x="68" y="40"/>
                  </a:lnTo>
                  <a:lnTo>
                    <a:pt x="69" y="40"/>
                  </a:lnTo>
                  <a:lnTo>
                    <a:pt x="70" y="40"/>
                  </a:lnTo>
                  <a:lnTo>
                    <a:pt x="71" y="41"/>
                  </a:lnTo>
                  <a:lnTo>
                    <a:pt x="72" y="41"/>
                  </a:lnTo>
                  <a:lnTo>
                    <a:pt x="73" y="42"/>
                  </a:lnTo>
                  <a:lnTo>
                    <a:pt x="73" y="41"/>
                  </a:lnTo>
                  <a:lnTo>
                    <a:pt x="76" y="41"/>
                  </a:lnTo>
                  <a:lnTo>
                    <a:pt x="77" y="41"/>
                  </a:lnTo>
                  <a:lnTo>
                    <a:pt x="77" y="40"/>
                  </a:lnTo>
                  <a:lnTo>
                    <a:pt x="78" y="40"/>
                  </a:lnTo>
                  <a:lnTo>
                    <a:pt x="79" y="39"/>
                  </a:lnTo>
                  <a:lnTo>
                    <a:pt x="80" y="39"/>
                  </a:lnTo>
                  <a:lnTo>
                    <a:pt x="82" y="37"/>
                  </a:lnTo>
                  <a:lnTo>
                    <a:pt x="84" y="37"/>
                  </a:lnTo>
                  <a:lnTo>
                    <a:pt x="84" y="36"/>
                  </a:lnTo>
                  <a:lnTo>
                    <a:pt x="82" y="37"/>
                  </a:lnTo>
                  <a:lnTo>
                    <a:pt x="81" y="37"/>
                  </a:lnTo>
                  <a:lnTo>
                    <a:pt x="80" y="37"/>
                  </a:lnTo>
                  <a:lnTo>
                    <a:pt x="79" y="37"/>
                  </a:lnTo>
                  <a:lnTo>
                    <a:pt x="78" y="37"/>
                  </a:lnTo>
                  <a:lnTo>
                    <a:pt x="78" y="36"/>
                  </a:lnTo>
                  <a:lnTo>
                    <a:pt x="78" y="35"/>
                  </a:lnTo>
                  <a:lnTo>
                    <a:pt x="78" y="34"/>
                  </a:lnTo>
                  <a:lnTo>
                    <a:pt x="79" y="32"/>
                  </a:lnTo>
                  <a:lnTo>
                    <a:pt x="80" y="32"/>
                  </a:lnTo>
                  <a:lnTo>
                    <a:pt x="80" y="31"/>
                  </a:lnTo>
                  <a:lnTo>
                    <a:pt x="82" y="31"/>
                  </a:lnTo>
                  <a:lnTo>
                    <a:pt x="82" y="29"/>
                  </a:lnTo>
                  <a:lnTo>
                    <a:pt x="85" y="28"/>
                  </a:lnTo>
                  <a:lnTo>
                    <a:pt x="86" y="28"/>
                  </a:lnTo>
                  <a:lnTo>
                    <a:pt x="87" y="28"/>
                  </a:lnTo>
                  <a:lnTo>
                    <a:pt x="88" y="28"/>
                  </a:lnTo>
                  <a:lnTo>
                    <a:pt x="94" y="26"/>
                  </a:lnTo>
                  <a:lnTo>
                    <a:pt x="95" y="26"/>
                  </a:lnTo>
                  <a:lnTo>
                    <a:pt x="95" y="25"/>
                  </a:lnTo>
                  <a:lnTo>
                    <a:pt x="97" y="24"/>
                  </a:lnTo>
                  <a:lnTo>
                    <a:pt x="98" y="23"/>
                  </a:lnTo>
                  <a:lnTo>
                    <a:pt x="98" y="21"/>
                  </a:lnTo>
                  <a:lnTo>
                    <a:pt x="98" y="20"/>
                  </a:lnTo>
                  <a:lnTo>
                    <a:pt x="99" y="20"/>
                  </a:lnTo>
                  <a:lnTo>
                    <a:pt x="101" y="20"/>
                  </a:lnTo>
                  <a:lnTo>
                    <a:pt x="102" y="20"/>
                  </a:lnTo>
                  <a:lnTo>
                    <a:pt x="101" y="20"/>
                  </a:lnTo>
                  <a:lnTo>
                    <a:pt x="102" y="20"/>
                  </a:lnTo>
                  <a:lnTo>
                    <a:pt x="101" y="20"/>
                  </a:lnTo>
                  <a:lnTo>
                    <a:pt x="101" y="19"/>
                  </a:lnTo>
                  <a:lnTo>
                    <a:pt x="99" y="19"/>
                  </a:lnTo>
                  <a:lnTo>
                    <a:pt x="99" y="18"/>
                  </a:lnTo>
                  <a:lnTo>
                    <a:pt x="99" y="17"/>
                  </a:lnTo>
                  <a:lnTo>
                    <a:pt x="99" y="16"/>
                  </a:lnTo>
                  <a:lnTo>
                    <a:pt x="101" y="16"/>
                  </a:lnTo>
                  <a:lnTo>
                    <a:pt x="99" y="16"/>
                  </a:lnTo>
                  <a:lnTo>
                    <a:pt x="99" y="15"/>
                  </a:lnTo>
                  <a:lnTo>
                    <a:pt x="99" y="14"/>
                  </a:lnTo>
                  <a:lnTo>
                    <a:pt x="99" y="12"/>
                  </a:lnTo>
                  <a:lnTo>
                    <a:pt x="101" y="12"/>
                  </a:lnTo>
                  <a:lnTo>
                    <a:pt x="101" y="11"/>
                  </a:lnTo>
                  <a:lnTo>
                    <a:pt x="99" y="11"/>
                  </a:lnTo>
                  <a:lnTo>
                    <a:pt x="99" y="10"/>
                  </a:lnTo>
                  <a:lnTo>
                    <a:pt x="99" y="9"/>
                  </a:lnTo>
                  <a:lnTo>
                    <a:pt x="99" y="8"/>
                  </a:lnTo>
                  <a:lnTo>
                    <a:pt x="101" y="7"/>
                  </a:lnTo>
                  <a:lnTo>
                    <a:pt x="101" y="6"/>
                  </a:lnTo>
                  <a:lnTo>
                    <a:pt x="99" y="4"/>
                  </a:lnTo>
                  <a:lnTo>
                    <a:pt x="101" y="4"/>
                  </a:lnTo>
                  <a:lnTo>
                    <a:pt x="102" y="3"/>
                  </a:lnTo>
                  <a:lnTo>
                    <a:pt x="105" y="1"/>
                  </a:lnTo>
                  <a:lnTo>
                    <a:pt x="105" y="2"/>
                  </a:lnTo>
                  <a:lnTo>
                    <a:pt x="106" y="1"/>
                  </a:lnTo>
                  <a:lnTo>
                    <a:pt x="109" y="1"/>
                  </a:lnTo>
                  <a:lnTo>
                    <a:pt x="111" y="0"/>
                  </a:lnTo>
                  <a:lnTo>
                    <a:pt x="112" y="0"/>
                  </a:lnTo>
                  <a:lnTo>
                    <a:pt x="113" y="0"/>
                  </a:lnTo>
                  <a:lnTo>
                    <a:pt x="114" y="0"/>
                  </a:lnTo>
                  <a:close/>
                  <a:moveTo>
                    <a:pt x="105" y="188"/>
                  </a:moveTo>
                  <a:lnTo>
                    <a:pt x="106" y="188"/>
                  </a:lnTo>
                  <a:lnTo>
                    <a:pt x="106" y="187"/>
                  </a:lnTo>
                  <a:lnTo>
                    <a:pt x="105" y="187"/>
                  </a:lnTo>
                  <a:lnTo>
                    <a:pt x="105" y="18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5" name="Freeform 5168">
              <a:extLst>
                <a:ext uri="{FF2B5EF4-FFF2-40B4-BE49-F238E27FC236}">
                  <a16:creationId xmlns:a16="http://schemas.microsoft.com/office/drawing/2014/main" id="{1C834F67-6417-5EE3-7F00-01FC05CFDE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6451" y="3070226"/>
              <a:ext cx="215900" cy="295275"/>
            </a:xfrm>
            <a:custGeom>
              <a:avLst/>
              <a:gdLst>
                <a:gd name="T0" fmla="*/ 21 w 136"/>
                <a:gd name="T1" fmla="*/ 35 h 186"/>
                <a:gd name="T2" fmla="*/ 26 w 136"/>
                <a:gd name="T3" fmla="*/ 34 h 186"/>
                <a:gd name="T4" fmla="*/ 84 w 136"/>
                <a:gd name="T5" fmla="*/ 26 h 186"/>
                <a:gd name="T6" fmla="*/ 122 w 136"/>
                <a:gd name="T7" fmla="*/ 28 h 186"/>
                <a:gd name="T8" fmla="*/ 122 w 136"/>
                <a:gd name="T9" fmla="*/ 26 h 186"/>
                <a:gd name="T10" fmla="*/ 77 w 136"/>
                <a:gd name="T11" fmla="*/ 16 h 186"/>
                <a:gd name="T12" fmla="*/ 108 w 136"/>
                <a:gd name="T13" fmla="*/ 15 h 186"/>
                <a:gd name="T14" fmla="*/ 117 w 136"/>
                <a:gd name="T15" fmla="*/ 18 h 186"/>
                <a:gd name="T16" fmla="*/ 111 w 136"/>
                <a:gd name="T17" fmla="*/ 22 h 186"/>
                <a:gd name="T18" fmla="*/ 111 w 136"/>
                <a:gd name="T19" fmla="*/ 14 h 186"/>
                <a:gd name="T20" fmla="*/ 110 w 136"/>
                <a:gd name="T21" fmla="*/ 11 h 186"/>
                <a:gd name="T22" fmla="*/ 40 w 136"/>
                <a:gd name="T23" fmla="*/ 10 h 186"/>
                <a:gd name="T24" fmla="*/ 61 w 136"/>
                <a:gd name="T25" fmla="*/ 9 h 186"/>
                <a:gd name="T26" fmla="*/ 65 w 136"/>
                <a:gd name="T27" fmla="*/ 17 h 186"/>
                <a:gd name="T28" fmla="*/ 76 w 136"/>
                <a:gd name="T29" fmla="*/ 18 h 186"/>
                <a:gd name="T30" fmla="*/ 74 w 136"/>
                <a:gd name="T31" fmla="*/ 28 h 186"/>
                <a:gd name="T32" fmla="*/ 85 w 136"/>
                <a:gd name="T33" fmla="*/ 26 h 186"/>
                <a:gd name="T34" fmla="*/ 98 w 136"/>
                <a:gd name="T35" fmla="*/ 17 h 186"/>
                <a:gd name="T36" fmla="*/ 97 w 136"/>
                <a:gd name="T37" fmla="*/ 20 h 186"/>
                <a:gd name="T38" fmla="*/ 105 w 136"/>
                <a:gd name="T39" fmla="*/ 19 h 186"/>
                <a:gd name="T40" fmla="*/ 116 w 136"/>
                <a:gd name="T41" fmla="*/ 24 h 186"/>
                <a:gd name="T42" fmla="*/ 122 w 136"/>
                <a:gd name="T43" fmla="*/ 34 h 186"/>
                <a:gd name="T44" fmla="*/ 127 w 136"/>
                <a:gd name="T45" fmla="*/ 50 h 186"/>
                <a:gd name="T46" fmla="*/ 131 w 136"/>
                <a:gd name="T47" fmla="*/ 62 h 186"/>
                <a:gd name="T48" fmla="*/ 132 w 136"/>
                <a:gd name="T49" fmla="*/ 77 h 186"/>
                <a:gd name="T50" fmla="*/ 135 w 136"/>
                <a:gd name="T51" fmla="*/ 92 h 186"/>
                <a:gd name="T52" fmla="*/ 131 w 136"/>
                <a:gd name="T53" fmla="*/ 103 h 186"/>
                <a:gd name="T54" fmla="*/ 122 w 136"/>
                <a:gd name="T55" fmla="*/ 106 h 186"/>
                <a:gd name="T56" fmla="*/ 109 w 136"/>
                <a:gd name="T57" fmla="*/ 114 h 186"/>
                <a:gd name="T58" fmla="*/ 95 w 136"/>
                <a:gd name="T59" fmla="*/ 120 h 186"/>
                <a:gd name="T60" fmla="*/ 95 w 136"/>
                <a:gd name="T61" fmla="*/ 123 h 186"/>
                <a:gd name="T62" fmla="*/ 102 w 136"/>
                <a:gd name="T63" fmla="*/ 139 h 186"/>
                <a:gd name="T64" fmla="*/ 114 w 136"/>
                <a:gd name="T65" fmla="*/ 149 h 186"/>
                <a:gd name="T66" fmla="*/ 112 w 136"/>
                <a:gd name="T67" fmla="*/ 160 h 186"/>
                <a:gd name="T68" fmla="*/ 107 w 136"/>
                <a:gd name="T69" fmla="*/ 174 h 186"/>
                <a:gd name="T70" fmla="*/ 103 w 136"/>
                <a:gd name="T71" fmla="*/ 181 h 186"/>
                <a:gd name="T72" fmla="*/ 90 w 136"/>
                <a:gd name="T73" fmla="*/ 179 h 186"/>
                <a:gd name="T74" fmla="*/ 75 w 136"/>
                <a:gd name="T75" fmla="*/ 183 h 186"/>
                <a:gd name="T76" fmla="*/ 66 w 136"/>
                <a:gd name="T77" fmla="*/ 186 h 186"/>
                <a:gd name="T78" fmla="*/ 57 w 136"/>
                <a:gd name="T79" fmla="*/ 181 h 186"/>
                <a:gd name="T80" fmla="*/ 41 w 136"/>
                <a:gd name="T81" fmla="*/ 175 h 186"/>
                <a:gd name="T82" fmla="*/ 34 w 136"/>
                <a:gd name="T83" fmla="*/ 179 h 186"/>
                <a:gd name="T84" fmla="*/ 25 w 136"/>
                <a:gd name="T85" fmla="*/ 176 h 186"/>
                <a:gd name="T86" fmla="*/ 28 w 136"/>
                <a:gd name="T87" fmla="*/ 158 h 186"/>
                <a:gd name="T88" fmla="*/ 27 w 136"/>
                <a:gd name="T89" fmla="*/ 146 h 186"/>
                <a:gd name="T90" fmla="*/ 14 w 136"/>
                <a:gd name="T91" fmla="*/ 143 h 186"/>
                <a:gd name="T92" fmla="*/ 9 w 136"/>
                <a:gd name="T93" fmla="*/ 131 h 186"/>
                <a:gd name="T94" fmla="*/ 7 w 136"/>
                <a:gd name="T95" fmla="*/ 117 h 186"/>
                <a:gd name="T96" fmla="*/ 2 w 136"/>
                <a:gd name="T97" fmla="*/ 107 h 186"/>
                <a:gd name="T98" fmla="*/ 2 w 136"/>
                <a:gd name="T99" fmla="*/ 98 h 186"/>
                <a:gd name="T100" fmla="*/ 4 w 136"/>
                <a:gd name="T101" fmla="*/ 82 h 186"/>
                <a:gd name="T102" fmla="*/ 14 w 136"/>
                <a:gd name="T103" fmla="*/ 77 h 186"/>
                <a:gd name="T104" fmla="*/ 13 w 136"/>
                <a:gd name="T105" fmla="*/ 67 h 186"/>
                <a:gd name="T106" fmla="*/ 19 w 136"/>
                <a:gd name="T107" fmla="*/ 50 h 186"/>
                <a:gd name="T108" fmla="*/ 18 w 136"/>
                <a:gd name="T109" fmla="*/ 39 h 186"/>
                <a:gd name="T110" fmla="*/ 33 w 136"/>
                <a:gd name="T111" fmla="*/ 42 h 186"/>
                <a:gd name="T112" fmla="*/ 39 w 136"/>
                <a:gd name="T113" fmla="*/ 42 h 186"/>
                <a:gd name="T114" fmla="*/ 46 w 136"/>
                <a:gd name="T115" fmla="*/ 32 h 186"/>
                <a:gd name="T116" fmla="*/ 56 w 136"/>
                <a:gd name="T117" fmla="*/ 37 h 186"/>
                <a:gd name="T118" fmla="*/ 47 w 136"/>
                <a:gd name="T119" fmla="*/ 27 h 186"/>
                <a:gd name="T120" fmla="*/ 42 w 136"/>
                <a:gd name="T121" fmla="*/ 20 h 186"/>
                <a:gd name="T122" fmla="*/ 43 w 136"/>
                <a:gd name="T123" fmla="*/ 10 h 186"/>
                <a:gd name="T124" fmla="*/ 36 w 136"/>
                <a:gd name="T125" fmla="*/ 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" h="186">
                  <a:moveTo>
                    <a:pt x="13" y="39"/>
                  </a:moveTo>
                  <a:lnTo>
                    <a:pt x="14" y="39"/>
                  </a:lnTo>
                  <a:lnTo>
                    <a:pt x="13" y="39"/>
                  </a:lnTo>
                  <a:lnTo>
                    <a:pt x="11" y="39"/>
                  </a:lnTo>
                  <a:lnTo>
                    <a:pt x="11" y="37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3" y="39"/>
                  </a:lnTo>
                  <a:close/>
                  <a:moveTo>
                    <a:pt x="18" y="36"/>
                  </a:moveTo>
                  <a:lnTo>
                    <a:pt x="15" y="36"/>
                  </a:lnTo>
                  <a:lnTo>
                    <a:pt x="16" y="36"/>
                  </a:lnTo>
                  <a:lnTo>
                    <a:pt x="17" y="35"/>
                  </a:lnTo>
                  <a:lnTo>
                    <a:pt x="18" y="36"/>
                  </a:lnTo>
                  <a:close/>
                  <a:moveTo>
                    <a:pt x="22" y="35"/>
                  </a:moveTo>
                  <a:lnTo>
                    <a:pt x="19" y="35"/>
                  </a:lnTo>
                  <a:lnTo>
                    <a:pt x="18" y="35"/>
                  </a:lnTo>
                  <a:lnTo>
                    <a:pt x="19" y="35"/>
                  </a:lnTo>
                  <a:lnTo>
                    <a:pt x="21" y="35"/>
                  </a:lnTo>
                  <a:lnTo>
                    <a:pt x="22" y="35"/>
                  </a:lnTo>
                  <a:close/>
                  <a:moveTo>
                    <a:pt x="23" y="34"/>
                  </a:moveTo>
                  <a:lnTo>
                    <a:pt x="23" y="35"/>
                  </a:lnTo>
                  <a:lnTo>
                    <a:pt x="23" y="34"/>
                  </a:lnTo>
                  <a:close/>
                  <a:moveTo>
                    <a:pt x="34" y="35"/>
                  </a:moveTo>
                  <a:lnTo>
                    <a:pt x="33" y="35"/>
                  </a:lnTo>
                  <a:lnTo>
                    <a:pt x="34" y="34"/>
                  </a:lnTo>
                  <a:lnTo>
                    <a:pt x="34" y="35"/>
                  </a:lnTo>
                  <a:close/>
                  <a:moveTo>
                    <a:pt x="26" y="34"/>
                  </a:moveTo>
                  <a:lnTo>
                    <a:pt x="25" y="34"/>
                  </a:lnTo>
                  <a:lnTo>
                    <a:pt x="24" y="34"/>
                  </a:lnTo>
                  <a:lnTo>
                    <a:pt x="24" y="35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6" y="34"/>
                  </a:lnTo>
                  <a:close/>
                  <a:moveTo>
                    <a:pt x="28" y="34"/>
                  </a:moveTo>
                  <a:lnTo>
                    <a:pt x="27" y="34"/>
                  </a:lnTo>
                  <a:lnTo>
                    <a:pt x="26" y="34"/>
                  </a:lnTo>
                  <a:lnTo>
                    <a:pt x="27" y="33"/>
                  </a:lnTo>
                  <a:lnTo>
                    <a:pt x="28" y="33"/>
                  </a:lnTo>
                  <a:lnTo>
                    <a:pt x="28" y="34"/>
                  </a:lnTo>
                  <a:close/>
                  <a:moveTo>
                    <a:pt x="31" y="33"/>
                  </a:moveTo>
                  <a:lnTo>
                    <a:pt x="30" y="33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1" y="33"/>
                  </a:lnTo>
                  <a:close/>
                  <a:moveTo>
                    <a:pt x="84" y="27"/>
                  </a:moveTo>
                  <a:lnTo>
                    <a:pt x="83" y="28"/>
                  </a:lnTo>
                  <a:lnTo>
                    <a:pt x="82" y="28"/>
                  </a:lnTo>
                  <a:lnTo>
                    <a:pt x="82" y="27"/>
                  </a:lnTo>
                  <a:lnTo>
                    <a:pt x="83" y="27"/>
                  </a:lnTo>
                  <a:lnTo>
                    <a:pt x="84" y="27"/>
                  </a:lnTo>
                  <a:close/>
                  <a:moveTo>
                    <a:pt x="84" y="26"/>
                  </a:moveTo>
                  <a:lnTo>
                    <a:pt x="85" y="25"/>
                  </a:lnTo>
                  <a:lnTo>
                    <a:pt x="85" y="26"/>
                  </a:lnTo>
                  <a:lnTo>
                    <a:pt x="84" y="26"/>
                  </a:lnTo>
                  <a:close/>
                  <a:moveTo>
                    <a:pt x="122" y="26"/>
                  </a:moveTo>
                  <a:lnTo>
                    <a:pt x="124" y="29"/>
                  </a:lnTo>
                  <a:lnTo>
                    <a:pt x="125" y="29"/>
                  </a:lnTo>
                  <a:lnTo>
                    <a:pt x="124" y="31"/>
                  </a:lnTo>
                  <a:lnTo>
                    <a:pt x="123" y="31"/>
                  </a:lnTo>
                  <a:lnTo>
                    <a:pt x="122" y="31"/>
                  </a:lnTo>
                  <a:lnTo>
                    <a:pt x="122" y="32"/>
                  </a:lnTo>
                  <a:lnTo>
                    <a:pt x="120" y="32"/>
                  </a:lnTo>
                  <a:lnTo>
                    <a:pt x="119" y="32"/>
                  </a:lnTo>
                  <a:lnTo>
                    <a:pt x="118" y="32"/>
                  </a:lnTo>
                  <a:lnTo>
                    <a:pt x="119" y="32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29"/>
                  </a:lnTo>
                  <a:lnTo>
                    <a:pt x="119" y="28"/>
                  </a:lnTo>
                  <a:lnTo>
                    <a:pt x="120" y="28"/>
                  </a:lnTo>
                  <a:lnTo>
                    <a:pt x="120" y="29"/>
                  </a:lnTo>
                  <a:lnTo>
                    <a:pt x="122" y="28"/>
                  </a:lnTo>
                  <a:lnTo>
                    <a:pt x="122" y="29"/>
                  </a:lnTo>
                  <a:lnTo>
                    <a:pt x="122" y="28"/>
                  </a:lnTo>
                  <a:lnTo>
                    <a:pt x="122" y="27"/>
                  </a:lnTo>
                  <a:lnTo>
                    <a:pt x="122" y="26"/>
                  </a:lnTo>
                  <a:lnTo>
                    <a:pt x="120" y="26"/>
                  </a:lnTo>
                  <a:lnTo>
                    <a:pt x="120" y="27"/>
                  </a:lnTo>
                  <a:lnTo>
                    <a:pt x="119" y="27"/>
                  </a:lnTo>
                  <a:lnTo>
                    <a:pt x="119" y="28"/>
                  </a:lnTo>
                  <a:lnTo>
                    <a:pt x="119" y="27"/>
                  </a:lnTo>
                  <a:lnTo>
                    <a:pt x="119" y="26"/>
                  </a:lnTo>
                  <a:lnTo>
                    <a:pt x="119" y="27"/>
                  </a:lnTo>
                  <a:lnTo>
                    <a:pt x="118" y="27"/>
                  </a:lnTo>
                  <a:lnTo>
                    <a:pt x="118" y="26"/>
                  </a:lnTo>
                  <a:lnTo>
                    <a:pt x="118" y="25"/>
                  </a:lnTo>
                  <a:lnTo>
                    <a:pt x="118" y="24"/>
                  </a:lnTo>
                  <a:lnTo>
                    <a:pt x="119" y="25"/>
                  </a:lnTo>
                  <a:lnTo>
                    <a:pt x="120" y="26"/>
                  </a:lnTo>
                  <a:lnTo>
                    <a:pt x="122" y="26"/>
                  </a:lnTo>
                  <a:close/>
                  <a:moveTo>
                    <a:pt x="31" y="24"/>
                  </a:moveTo>
                  <a:lnTo>
                    <a:pt x="31" y="23"/>
                  </a:lnTo>
                  <a:lnTo>
                    <a:pt x="30" y="23"/>
                  </a:lnTo>
                  <a:lnTo>
                    <a:pt x="31" y="23"/>
                  </a:lnTo>
                  <a:lnTo>
                    <a:pt x="31" y="24"/>
                  </a:lnTo>
                  <a:close/>
                  <a:moveTo>
                    <a:pt x="46" y="16"/>
                  </a:moveTo>
                  <a:lnTo>
                    <a:pt x="44" y="16"/>
                  </a:lnTo>
                  <a:lnTo>
                    <a:pt x="44" y="15"/>
                  </a:lnTo>
                  <a:lnTo>
                    <a:pt x="46" y="15"/>
                  </a:lnTo>
                  <a:lnTo>
                    <a:pt x="47" y="15"/>
                  </a:lnTo>
                  <a:lnTo>
                    <a:pt x="46" y="15"/>
                  </a:lnTo>
                  <a:lnTo>
                    <a:pt x="46" y="16"/>
                  </a:lnTo>
                  <a:close/>
                  <a:moveTo>
                    <a:pt x="81" y="16"/>
                  </a:moveTo>
                  <a:lnTo>
                    <a:pt x="81" y="17"/>
                  </a:lnTo>
                  <a:lnTo>
                    <a:pt x="80" y="17"/>
                  </a:lnTo>
                  <a:lnTo>
                    <a:pt x="78" y="17"/>
                  </a:lnTo>
                  <a:lnTo>
                    <a:pt x="78" y="16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7" y="16"/>
                  </a:lnTo>
                  <a:lnTo>
                    <a:pt x="76" y="16"/>
                  </a:lnTo>
                  <a:lnTo>
                    <a:pt x="77" y="15"/>
                  </a:lnTo>
                  <a:lnTo>
                    <a:pt x="78" y="14"/>
                  </a:lnTo>
                  <a:lnTo>
                    <a:pt x="80" y="15"/>
                  </a:lnTo>
                  <a:lnTo>
                    <a:pt x="81" y="16"/>
                  </a:lnTo>
                  <a:close/>
                  <a:moveTo>
                    <a:pt x="42" y="15"/>
                  </a:moveTo>
                  <a:lnTo>
                    <a:pt x="41" y="15"/>
                  </a:lnTo>
                  <a:lnTo>
                    <a:pt x="41" y="14"/>
                  </a:lnTo>
                  <a:lnTo>
                    <a:pt x="42" y="14"/>
                  </a:lnTo>
                  <a:lnTo>
                    <a:pt x="42" y="15"/>
                  </a:lnTo>
                  <a:close/>
                  <a:moveTo>
                    <a:pt x="109" y="12"/>
                  </a:moveTo>
                  <a:lnTo>
                    <a:pt x="109" y="14"/>
                  </a:lnTo>
                  <a:lnTo>
                    <a:pt x="109" y="12"/>
                  </a:lnTo>
                  <a:lnTo>
                    <a:pt x="108" y="12"/>
                  </a:lnTo>
                  <a:lnTo>
                    <a:pt x="108" y="14"/>
                  </a:lnTo>
                  <a:lnTo>
                    <a:pt x="108" y="15"/>
                  </a:lnTo>
                  <a:lnTo>
                    <a:pt x="108" y="16"/>
                  </a:lnTo>
                  <a:lnTo>
                    <a:pt x="107" y="16"/>
                  </a:lnTo>
                  <a:lnTo>
                    <a:pt x="107" y="15"/>
                  </a:lnTo>
                  <a:lnTo>
                    <a:pt x="108" y="14"/>
                  </a:lnTo>
                  <a:lnTo>
                    <a:pt x="108" y="12"/>
                  </a:lnTo>
                  <a:lnTo>
                    <a:pt x="109" y="12"/>
                  </a:lnTo>
                  <a:close/>
                  <a:moveTo>
                    <a:pt x="112" y="11"/>
                  </a:moveTo>
                  <a:lnTo>
                    <a:pt x="112" y="12"/>
                  </a:lnTo>
                  <a:lnTo>
                    <a:pt x="114" y="14"/>
                  </a:lnTo>
                  <a:lnTo>
                    <a:pt x="115" y="12"/>
                  </a:lnTo>
                  <a:lnTo>
                    <a:pt x="116" y="12"/>
                  </a:lnTo>
                  <a:lnTo>
                    <a:pt x="116" y="14"/>
                  </a:lnTo>
                  <a:lnTo>
                    <a:pt x="117" y="14"/>
                  </a:lnTo>
                  <a:lnTo>
                    <a:pt x="116" y="15"/>
                  </a:lnTo>
                  <a:lnTo>
                    <a:pt x="115" y="16"/>
                  </a:lnTo>
                  <a:lnTo>
                    <a:pt x="115" y="17"/>
                  </a:lnTo>
                  <a:lnTo>
                    <a:pt x="116" y="17"/>
                  </a:lnTo>
                  <a:lnTo>
                    <a:pt x="117" y="18"/>
                  </a:lnTo>
                  <a:lnTo>
                    <a:pt x="117" y="19"/>
                  </a:lnTo>
                  <a:lnTo>
                    <a:pt x="118" y="19"/>
                  </a:lnTo>
                  <a:lnTo>
                    <a:pt x="117" y="19"/>
                  </a:lnTo>
                  <a:lnTo>
                    <a:pt x="117" y="20"/>
                  </a:lnTo>
                  <a:lnTo>
                    <a:pt x="116" y="20"/>
                  </a:lnTo>
                  <a:lnTo>
                    <a:pt x="117" y="20"/>
                  </a:lnTo>
                  <a:lnTo>
                    <a:pt x="117" y="19"/>
                  </a:lnTo>
                  <a:lnTo>
                    <a:pt x="116" y="19"/>
                  </a:lnTo>
                  <a:lnTo>
                    <a:pt x="117" y="19"/>
                  </a:lnTo>
                  <a:lnTo>
                    <a:pt x="116" y="19"/>
                  </a:lnTo>
                  <a:lnTo>
                    <a:pt x="114" y="19"/>
                  </a:lnTo>
                  <a:lnTo>
                    <a:pt x="112" y="20"/>
                  </a:lnTo>
                  <a:lnTo>
                    <a:pt x="111" y="20"/>
                  </a:lnTo>
                  <a:lnTo>
                    <a:pt x="111" y="22"/>
                  </a:lnTo>
                  <a:lnTo>
                    <a:pt x="112" y="22"/>
                  </a:lnTo>
                  <a:lnTo>
                    <a:pt x="111" y="22"/>
                  </a:lnTo>
                  <a:lnTo>
                    <a:pt x="111" y="20"/>
                  </a:lnTo>
                  <a:lnTo>
                    <a:pt x="111" y="22"/>
                  </a:lnTo>
                  <a:lnTo>
                    <a:pt x="110" y="22"/>
                  </a:lnTo>
                  <a:lnTo>
                    <a:pt x="110" y="20"/>
                  </a:lnTo>
                  <a:lnTo>
                    <a:pt x="109" y="20"/>
                  </a:lnTo>
                  <a:lnTo>
                    <a:pt x="108" y="19"/>
                  </a:lnTo>
                  <a:lnTo>
                    <a:pt x="108" y="18"/>
                  </a:lnTo>
                  <a:lnTo>
                    <a:pt x="109" y="18"/>
                  </a:lnTo>
                  <a:lnTo>
                    <a:pt x="110" y="18"/>
                  </a:lnTo>
                  <a:lnTo>
                    <a:pt x="110" y="17"/>
                  </a:lnTo>
                  <a:lnTo>
                    <a:pt x="109" y="17"/>
                  </a:lnTo>
                  <a:lnTo>
                    <a:pt x="109" y="16"/>
                  </a:lnTo>
                  <a:lnTo>
                    <a:pt x="110" y="16"/>
                  </a:lnTo>
                  <a:lnTo>
                    <a:pt x="110" y="15"/>
                  </a:lnTo>
                  <a:lnTo>
                    <a:pt x="109" y="15"/>
                  </a:lnTo>
                  <a:lnTo>
                    <a:pt x="109" y="14"/>
                  </a:lnTo>
                  <a:lnTo>
                    <a:pt x="110" y="14"/>
                  </a:lnTo>
                  <a:lnTo>
                    <a:pt x="110" y="15"/>
                  </a:lnTo>
                  <a:lnTo>
                    <a:pt x="111" y="15"/>
                  </a:lnTo>
                  <a:lnTo>
                    <a:pt x="111" y="14"/>
                  </a:lnTo>
                  <a:lnTo>
                    <a:pt x="111" y="12"/>
                  </a:lnTo>
                  <a:lnTo>
                    <a:pt x="111" y="14"/>
                  </a:lnTo>
                  <a:lnTo>
                    <a:pt x="111" y="15"/>
                  </a:lnTo>
                  <a:lnTo>
                    <a:pt x="112" y="15"/>
                  </a:lnTo>
                  <a:lnTo>
                    <a:pt x="112" y="14"/>
                  </a:lnTo>
                  <a:lnTo>
                    <a:pt x="111" y="14"/>
                  </a:lnTo>
                  <a:lnTo>
                    <a:pt x="112" y="14"/>
                  </a:lnTo>
                  <a:lnTo>
                    <a:pt x="112" y="15"/>
                  </a:lnTo>
                  <a:lnTo>
                    <a:pt x="114" y="16"/>
                  </a:lnTo>
                  <a:lnTo>
                    <a:pt x="114" y="15"/>
                  </a:lnTo>
                  <a:lnTo>
                    <a:pt x="114" y="14"/>
                  </a:lnTo>
                  <a:lnTo>
                    <a:pt x="112" y="14"/>
                  </a:lnTo>
                  <a:lnTo>
                    <a:pt x="112" y="12"/>
                  </a:lnTo>
                  <a:lnTo>
                    <a:pt x="111" y="12"/>
                  </a:lnTo>
                  <a:lnTo>
                    <a:pt x="111" y="14"/>
                  </a:lnTo>
                  <a:lnTo>
                    <a:pt x="110" y="14"/>
                  </a:lnTo>
                  <a:lnTo>
                    <a:pt x="110" y="12"/>
                  </a:lnTo>
                  <a:lnTo>
                    <a:pt x="110" y="11"/>
                  </a:lnTo>
                  <a:lnTo>
                    <a:pt x="112" y="10"/>
                  </a:lnTo>
                  <a:lnTo>
                    <a:pt x="112" y="11"/>
                  </a:lnTo>
                  <a:close/>
                  <a:moveTo>
                    <a:pt x="38" y="10"/>
                  </a:moveTo>
                  <a:lnTo>
                    <a:pt x="36" y="10"/>
                  </a:lnTo>
                  <a:lnTo>
                    <a:pt x="38" y="11"/>
                  </a:lnTo>
                  <a:lnTo>
                    <a:pt x="38" y="12"/>
                  </a:lnTo>
                  <a:lnTo>
                    <a:pt x="36" y="11"/>
                  </a:lnTo>
                  <a:lnTo>
                    <a:pt x="36" y="10"/>
                  </a:lnTo>
                  <a:lnTo>
                    <a:pt x="38" y="9"/>
                  </a:lnTo>
                  <a:lnTo>
                    <a:pt x="38" y="10"/>
                  </a:lnTo>
                  <a:close/>
                  <a:moveTo>
                    <a:pt x="40" y="10"/>
                  </a:moveTo>
                  <a:lnTo>
                    <a:pt x="39" y="10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9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0" y="10"/>
                  </a:lnTo>
                  <a:close/>
                  <a:moveTo>
                    <a:pt x="46" y="5"/>
                  </a:moveTo>
                  <a:lnTo>
                    <a:pt x="47" y="6"/>
                  </a:lnTo>
                  <a:lnTo>
                    <a:pt x="50" y="6"/>
                  </a:lnTo>
                  <a:lnTo>
                    <a:pt x="50" y="7"/>
                  </a:lnTo>
                  <a:lnTo>
                    <a:pt x="51" y="7"/>
                  </a:lnTo>
                  <a:lnTo>
                    <a:pt x="52" y="7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6" y="6"/>
                  </a:lnTo>
                  <a:lnTo>
                    <a:pt x="56" y="7"/>
                  </a:lnTo>
                  <a:lnTo>
                    <a:pt x="57" y="7"/>
                  </a:lnTo>
                  <a:lnTo>
                    <a:pt x="58" y="7"/>
                  </a:lnTo>
                  <a:lnTo>
                    <a:pt x="58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1" y="8"/>
                  </a:lnTo>
                  <a:lnTo>
                    <a:pt x="61" y="9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61" y="10"/>
                  </a:lnTo>
                  <a:lnTo>
                    <a:pt x="61" y="11"/>
                  </a:lnTo>
                  <a:lnTo>
                    <a:pt x="61" y="10"/>
                  </a:lnTo>
                  <a:lnTo>
                    <a:pt x="63" y="10"/>
                  </a:lnTo>
                  <a:lnTo>
                    <a:pt x="63" y="11"/>
                  </a:lnTo>
                  <a:lnTo>
                    <a:pt x="63" y="12"/>
                  </a:lnTo>
                  <a:lnTo>
                    <a:pt x="63" y="14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0" y="15"/>
                  </a:lnTo>
                  <a:lnTo>
                    <a:pt x="60" y="16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4" y="15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5" y="18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5" y="19"/>
                  </a:lnTo>
                  <a:lnTo>
                    <a:pt x="65" y="18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7" y="17"/>
                  </a:lnTo>
                  <a:lnTo>
                    <a:pt x="68" y="17"/>
                  </a:lnTo>
                  <a:lnTo>
                    <a:pt x="70" y="18"/>
                  </a:lnTo>
                  <a:lnTo>
                    <a:pt x="72" y="19"/>
                  </a:lnTo>
                  <a:lnTo>
                    <a:pt x="73" y="20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5" y="19"/>
                  </a:lnTo>
                  <a:lnTo>
                    <a:pt x="75" y="18"/>
                  </a:lnTo>
                  <a:lnTo>
                    <a:pt x="77" y="18"/>
                  </a:lnTo>
                  <a:lnTo>
                    <a:pt x="76" y="18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7" y="19"/>
                  </a:lnTo>
                  <a:lnTo>
                    <a:pt x="77" y="20"/>
                  </a:lnTo>
                  <a:lnTo>
                    <a:pt x="78" y="20"/>
                  </a:lnTo>
                  <a:lnTo>
                    <a:pt x="77" y="20"/>
                  </a:lnTo>
                  <a:lnTo>
                    <a:pt x="77" y="22"/>
                  </a:lnTo>
                  <a:lnTo>
                    <a:pt x="78" y="23"/>
                  </a:lnTo>
                  <a:lnTo>
                    <a:pt x="77" y="23"/>
                  </a:lnTo>
                  <a:lnTo>
                    <a:pt x="76" y="24"/>
                  </a:lnTo>
                  <a:lnTo>
                    <a:pt x="75" y="25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3" y="26"/>
                  </a:lnTo>
                  <a:lnTo>
                    <a:pt x="73" y="27"/>
                  </a:lnTo>
                  <a:lnTo>
                    <a:pt x="74" y="28"/>
                  </a:lnTo>
                  <a:lnTo>
                    <a:pt x="75" y="28"/>
                  </a:lnTo>
                  <a:lnTo>
                    <a:pt x="76" y="28"/>
                  </a:lnTo>
                  <a:lnTo>
                    <a:pt x="77" y="27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1" y="28"/>
                  </a:lnTo>
                  <a:lnTo>
                    <a:pt x="80" y="29"/>
                  </a:lnTo>
                  <a:lnTo>
                    <a:pt x="81" y="29"/>
                  </a:lnTo>
                  <a:lnTo>
                    <a:pt x="82" y="28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3" y="31"/>
                  </a:lnTo>
                  <a:lnTo>
                    <a:pt x="83" y="29"/>
                  </a:lnTo>
                  <a:lnTo>
                    <a:pt x="84" y="29"/>
                  </a:lnTo>
                  <a:lnTo>
                    <a:pt x="84" y="28"/>
                  </a:lnTo>
                  <a:lnTo>
                    <a:pt x="84" y="27"/>
                  </a:lnTo>
                  <a:lnTo>
                    <a:pt x="85" y="27"/>
                  </a:lnTo>
                  <a:lnTo>
                    <a:pt x="85" y="26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6" y="24"/>
                  </a:lnTo>
                  <a:lnTo>
                    <a:pt x="88" y="24"/>
                  </a:lnTo>
                  <a:lnTo>
                    <a:pt x="89" y="24"/>
                  </a:lnTo>
                  <a:lnTo>
                    <a:pt x="92" y="24"/>
                  </a:lnTo>
                  <a:lnTo>
                    <a:pt x="93" y="23"/>
                  </a:lnTo>
                  <a:lnTo>
                    <a:pt x="93" y="24"/>
                  </a:lnTo>
                  <a:lnTo>
                    <a:pt x="93" y="25"/>
                  </a:lnTo>
                  <a:lnTo>
                    <a:pt x="93" y="24"/>
                  </a:lnTo>
                  <a:lnTo>
                    <a:pt x="93" y="23"/>
                  </a:lnTo>
                  <a:lnTo>
                    <a:pt x="94" y="23"/>
                  </a:lnTo>
                  <a:lnTo>
                    <a:pt x="94" y="22"/>
                  </a:lnTo>
                  <a:lnTo>
                    <a:pt x="95" y="20"/>
                  </a:lnTo>
                  <a:lnTo>
                    <a:pt x="97" y="20"/>
                  </a:lnTo>
                  <a:lnTo>
                    <a:pt x="97" y="19"/>
                  </a:lnTo>
                  <a:lnTo>
                    <a:pt x="98" y="18"/>
                  </a:lnTo>
                  <a:lnTo>
                    <a:pt x="98" y="17"/>
                  </a:lnTo>
                  <a:lnTo>
                    <a:pt x="99" y="17"/>
                  </a:lnTo>
                  <a:lnTo>
                    <a:pt x="99" y="16"/>
                  </a:lnTo>
                  <a:lnTo>
                    <a:pt x="100" y="16"/>
                  </a:lnTo>
                  <a:lnTo>
                    <a:pt x="103" y="16"/>
                  </a:lnTo>
                  <a:lnTo>
                    <a:pt x="105" y="17"/>
                  </a:lnTo>
                  <a:lnTo>
                    <a:pt x="105" y="16"/>
                  </a:lnTo>
                  <a:lnTo>
                    <a:pt x="105" y="17"/>
                  </a:lnTo>
                  <a:lnTo>
                    <a:pt x="106" y="17"/>
                  </a:lnTo>
                  <a:lnTo>
                    <a:pt x="105" y="17"/>
                  </a:lnTo>
                  <a:lnTo>
                    <a:pt x="103" y="17"/>
                  </a:lnTo>
                  <a:lnTo>
                    <a:pt x="102" y="17"/>
                  </a:lnTo>
                  <a:lnTo>
                    <a:pt x="101" y="17"/>
                  </a:lnTo>
                  <a:lnTo>
                    <a:pt x="100" y="17"/>
                  </a:lnTo>
                  <a:lnTo>
                    <a:pt x="100" y="18"/>
                  </a:lnTo>
                  <a:lnTo>
                    <a:pt x="99" y="18"/>
                  </a:lnTo>
                  <a:lnTo>
                    <a:pt x="98" y="18"/>
                  </a:lnTo>
                  <a:lnTo>
                    <a:pt x="98" y="19"/>
                  </a:lnTo>
                  <a:lnTo>
                    <a:pt x="97" y="20"/>
                  </a:lnTo>
                  <a:lnTo>
                    <a:pt x="97" y="22"/>
                  </a:lnTo>
                  <a:lnTo>
                    <a:pt x="98" y="22"/>
                  </a:lnTo>
                  <a:lnTo>
                    <a:pt x="99" y="22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9" y="20"/>
                  </a:lnTo>
                  <a:lnTo>
                    <a:pt x="99" y="19"/>
                  </a:lnTo>
                  <a:lnTo>
                    <a:pt x="100" y="19"/>
                  </a:lnTo>
                  <a:lnTo>
                    <a:pt x="100" y="18"/>
                  </a:lnTo>
                  <a:lnTo>
                    <a:pt x="101" y="18"/>
                  </a:lnTo>
                  <a:lnTo>
                    <a:pt x="101" y="17"/>
                  </a:lnTo>
                  <a:lnTo>
                    <a:pt x="102" y="17"/>
                  </a:lnTo>
                  <a:lnTo>
                    <a:pt x="102" y="18"/>
                  </a:lnTo>
                  <a:lnTo>
                    <a:pt x="101" y="18"/>
                  </a:lnTo>
                  <a:lnTo>
                    <a:pt x="102" y="18"/>
                  </a:lnTo>
                  <a:lnTo>
                    <a:pt x="103" y="18"/>
                  </a:lnTo>
                  <a:lnTo>
                    <a:pt x="103" y="19"/>
                  </a:lnTo>
                  <a:lnTo>
                    <a:pt x="105" y="19"/>
                  </a:lnTo>
                  <a:lnTo>
                    <a:pt x="105" y="18"/>
                  </a:lnTo>
                  <a:lnTo>
                    <a:pt x="106" y="17"/>
                  </a:lnTo>
                  <a:lnTo>
                    <a:pt x="107" y="17"/>
                  </a:lnTo>
                  <a:lnTo>
                    <a:pt x="107" y="18"/>
                  </a:lnTo>
                  <a:lnTo>
                    <a:pt x="108" y="18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9" y="20"/>
                  </a:lnTo>
                  <a:lnTo>
                    <a:pt x="109" y="22"/>
                  </a:lnTo>
                  <a:lnTo>
                    <a:pt x="110" y="22"/>
                  </a:lnTo>
                  <a:lnTo>
                    <a:pt x="111" y="23"/>
                  </a:lnTo>
                  <a:lnTo>
                    <a:pt x="111" y="24"/>
                  </a:lnTo>
                  <a:lnTo>
                    <a:pt x="112" y="24"/>
                  </a:lnTo>
                  <a:lnTo>
                    <a:pt x="112" y="25"/>
                  </a:lnTo>
                  <a:lnTo>
                    <a:pt x="114" y="25"/>
                  </a:lnTo>
                  <a:lnTo>
                    <a:pt x="114" y="26"/>
                  </a:lnTo>
                  <a:lnTo>
                    <a:pt x="114" y="25"/>
                  </a:lnTo>
                  <a:lnTo>
                    <a:pt x="116" y="24"/>
                  </a:lnTo>
                  <a:lnTo>
                    <a:pt x="117" y="24"/>
                  </a:lnTo>
                  <a:lnTo>
                    <a:pt x="118" y="25"/>
                  </a:lnTo>
                  <a:lnTo>
                    <a:pt x="118" y="26"/>
                  </a:lnTo>
                  <a:lnTo>
                    <a:pt x="118" y="27"/>
                  </a:lnTo>
                  <a:lnTo>
                    <a:pt x="117" y="27"/>
                  </a:lnTo>
                  <a:lnTo>
                    <a:pt x="118" y="27"/>
                  </a:lnTo>
                  <a:lnTo>
                    <a:pt x="118" y="28"/>
                  </a:lnTo>
                  <a:lnTo>
                    <a:pt x="119" y="28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19" y="29"/>
                  </a:lnTo>
                  <a:lnTo>
                    <a:pt x="119" y="31"/>
                  </a:lnTo>
                  <a:lnTo>
                    <a:pt x="118" y="31"/>
                  </a:lnTo>
                  <a:lnTo>
                    <a:pt x="118" y="32"/>
                  </a:lnTo>
                  <a:lnTo>
                    <a:pt x="119" y="32"/>
                  </a:lnTo>
                  <a:lnTo>
                    <a:pt x="119" y="33"/>
                  </a:lnTo>
                  <a:lnTo>
                    <a:pt x="120" y="33"/>
                  </a:lnTo>
                  <a:lnTo>
                    <a:pt x="122" y="34"/>
                  </a:lnTo>
                  <a:lnTo>
                    <a:pt x="123" y="34"/>
                  </a:lnTo>
                  <a:lnTo>
                    <a:pt x="124" y="34"/>
                  </a:lnTo>
                  <a:lnTo>
                    <a:pt x="125" y="34"/>
                  </a:lnTo>
                  <a:lnTo>
                    <a:pt x="125" y="35"/>
                  </a:lnTo>
                  <a:lnTo>
                    <a:pt x="125" y="36"/>
                  </a:lnTo>
                  <a:lnTo>
                    <a:pt x="125" y="37"/>
                  </a:lnTo>
                  <a:lnTo>
                    <a:pt x="126" y="39"/>
                  </a:lnTo>
                  <a:lnTo>
                    <a:pt x="126" y="40"/>
                  </a:lnTo>
                  <a:lnTo>
                    <a:pt x="126" y="41"/>
                  </a:lnTo>
                  <a:lnTo>
                    <a:pt x="127" y="42"/>
                  </a:lnTo>
                  <a:lnTo>
                    <a:pt x="127" y="43"/>
                  </a:lnTo>
                  <a:lnTo>
                    <a:pt x="127" y="44"/>
                  </a:lnTo>
                  <a:lnTo>
                    <a:pt x="127" y="45"/>
                  </a:lnTo>
                  <a:lnTo>
                    <a:pt x="127" y="47"/>
                  </a:lnTo>
                  <a:lnTo>
                    <a:pt x="128" y="47"/>
                  </a:lnTo>
                  <a:lnTo>
                    <a:pt x="127" y="48"/>
                  </a:lnTo>
                  <a:lnTo>
                    <a:pt x="127" y="49"/>
                  </a:lnTo>
                  <a:lnTo>
                    <a:pt x="127" y="50"/>
                  </a:lnTo>
                  <a:lnTo>
                    <a:pt x="127" y="51"/>
                  </a:lnTo>
                  <a:lnTo>
                    <a:pt x="126" y="51"/>
                  </a:lnTo>
                  <a:lnTo>
                    <a:pt x="126" y="52"/>
                  </a:lnTo>
                  <a:lnTo>
                    <a:pt x="125" y="53"/>
                  </a:lnTo>
                  <a:lnTo>
                    <a:pt x="124" y="53"/>
                  </a:lnTo>
                  <a:lnTo>
                    <a:pt x="124" y="54"/>
                  </a:lnTo>
                  <a:lnTo>
                    <a:pt x="124" y="56"/>
                  </a:lnTo>
                  <a:lnTo>
                    <a:pt x="124" y="57"/>
                  </a:lnTo>
                  <a:lnTo>
                    <a:pt x="123" y="57"/>
                  </a:lnTo>
                  <a:lnTo>
                    <a:pt x="124" y="57"/>
                  </a:lnTo>
                  <a:lnTo>
                    <a:pt x="124" y="58"/>
                  </a:lnTo>
                  <a:lnTo>
                    <a:pt x="125" y="58"/>
                  </a:lnTo>
                  <a:lnTo>
                    <a:pt x="127" y="59"/>
                  </a:lnTo>
                  <a:lnTo>
                    <a:pt x="127" y="60"/>
                  </a:lnTo>
                  <a:lnTo>
                    <a:pt x="127" y="61"/>
                  </a:lnTo>
                  <a:lnTo>
                    <a:pt x="128" y="61"/>
                  </a:lnTo>
                  <a:lnTo>
                    <a:pt x="130" y="62"/>
                  </a:lnTo>
                  <a:lnTo>
                    <a:pt x="131" y="62"/>
                  </a:lnTo>
                  <a:lnTo>
                    <a:pt x="131" y="64"/>
                  </a:lnTo>
                  <a:lnTo>
                    <a:pt x="131" y="65"/>
                  </a:lnTo>
                  <a:lnTo>
                    <a:pt x="131" y="66"/>
                  </a:lnTo>
                  <a:lnTo>
                    <a:pt x="131" y="67"/>
                  </a:lnTo>
                  <a:lnTo>
                    <a:pt x="130" y="67"/>
                  </a:lnTo>
                  <a:lnTo>
                    <a:pt x="130" y="68"/>
                  </a:lnTo>
                  <a:lnTo>
                    <a:pt x="130" y="69"/>
                  </a:lnTo>
                  <a:lnTo>
                    <a:pt x="131" y="70"/>
                  </a:lnTo>
                  <a:lnTo>
                    <a:pt x="130" y="70"/>
                  </a:lnTo>
                  <a:lnTo>
                    <a:pt x="131" y="70"/>
                  </a:lnTo>
                  <a:lnTo>
                    <a:pt x="131" y="72"/>
                  </a:lnTo>
                  <a:lnTo>
                    <a:pt x="132" y="72"/>
                  </a:lnTo>
                  <a:lnTo>
                    <a:pt x="132" y="73"/>
                  </a:lnTo>
                  <a:lnTo>
                    <a:pt x="132" y="74"/>
                  </a:lnTo>
                  <a:lnTo>
                    <a:pt x="132" y="75"/>
                  </a:lnTo>
                  <a:lnTo>
                    <a:pt x="133" y="76"/>
                  </a:lnTo>
                  <a:lnTo>
                    <a:pt x="132" y="76"/>
                  </a:lnTo>
                  <a:lnTo>
                    <a:pt x="132" y="77"/>
                  </a:lnTo>
                  <a:lnTo>
                    <a:pt x="132" y="79"/>
                  </a:lnTo>
                  <a:lnTo>
                    <a:pt x="132" y="81"/>
                  </a:lnTo>
                  <a:lnTo>
                    <a:pt x="131" y="81"/>
                  </a:lnTo>
                  <a:lnTo>
                    <a:pt x="131" y="82"/>
                  </a:lnTo>
                  <a:lnTo>
                    <a:pt x="130" y="82"/>
                  </a:lnTo>
                  <a:lnTo>
                    <a:pt x="131" y="83"/>
                  </a:lnTo>
                  <a:lnTo>
                    <a:pt x="131" y="84"/>
                  </a:lnTo>
                  <a:lnTo>
                    <a:pt x="132" y="85"/>
                  </a:lnTo>
                  <a:lnTo>
                    <a:pt x="132" y="86"/>
                  </a:lnTo>
                  <a:lnTo>
                    <a:pt x="133" y="86"/>
                  </a:lnTo>
                  <a:lnTo>
                    <a:pt x="133" y="87"/>
                  </a:lnTo>
                  <a:lnTo>
                    <a:pt x="132" y="87"/>
                  </a:lnTo>
                  <a:lnTo>
                    <a:pt x="132" y="89"/>
                  </a:lnTo>
                  <a:lnTo>
                    <a:pt x="132" y="90"/>
                  </a:lnTo>
                  <a:lnTo>
                    <a:pt x="133" y="90"/>
                  </a:lnTo>
                  <a:lnTo>
                    <a:pt x="134" y="90"/>
                  </a:lnTo>
                  <a:lnTo>
                    <a:pt x="135" y="91"/>
                  </a:lnTo>
                  <a:lnTo>
                    <a:pt x="135" y="92"/>
                  </a:lnTo>
                  <a:lnTo>
                    <a:pt x="135" y="93"/>
                  </a:lnTo>
                  <a:lnTo>
                    <a:pt x="135" y="94"/>
                  </a:lnTo>
                  <a:lnTo>
                    <a:pt x="136" y="94"/>
                  </a:lnTo>
                  <a:lnTo>
                    <a:pt x="136" y="95"/>
                  </a:lnTo>
                  <a:lnTo>
                    <a:pt x="136" y="96"/>
                  </a:lnTo>
                  <a:lnTo>
                    <a:pt x="136" y="98"/>
                  </a:lnTo>
                  <a:lnTo>
                    <a:pt x="136" y="99"/>
                  </a:lnTo>
                  <a:lnTo>
                    <a:pt x="135" y="99"/>
                  </a:lnTo>
                  <a:lnTo>
                    <a:pt x="135" y="100"/>
                  </a:lnTo>
                  <a:lnTo>
                    <a:pt x="135" y="102"/>
                  </a:lnTo>
                  <a:lnTo>
                    <a:pt x="134" y="103"/>
                  </a:lnTo>
                  <a:lnTo>
                    <a:pt x="134" y="104"/>
                  </a:lnTo>
                  <a:lnTo>
                    <a:pt x="133" y="104"/>
                  </a:lnTo>
                  <a:lnTo>
                    <a:pt x="133" y="106"/>
                  </a:lnTo>
                  <a:lnTo>
                    <a:pt x="132" y="106"/>
                  </a:lnTo>
                  <a:lnTo>
                    <a:pt x="131" y="106"/>
                  </a:lnTo>
                  <a:lnTo>
                    <a:pt x="131" y="104"/>
                  </a:lnTo>
                  <a:lnTo>
                    <a:pt x="131" y="103"/>
                  </a:lnTo>
                  <a:lnTo>
                    <a:pt x="130" y="103"/>
                  </a:lnTo>
                  <a:lnTo>
                    <a:pt x="130" y="102"/>
                  </a:lnTo>
                  <a:lnTo>
                    <a:pt x="130" y="101"/>
                  </a:lnTo>
                  <a:lnTo>
                    <a:pt x="128" y="101"/>
                  </a:lnTo>
                  <a:lnTo>
                    <a:pt x="127" y="101"/>
                  </a:lnTo>
                  <a:lnTo>
                    <a:pt x="126" y="101"/>
                  </a:lnTo>
                  <a:lnTo>
                    <a:pt x="125" y="101"/>
                  </a:lnTo>
                  <a:lnTo>
                    <a:pt x="125" y="102"/>
                  </a:lnTo>
                  <a:lnTo>
                    <a:pt x="126" y="102"/>
                  </a:lnTo>
                  <a:lnTo>
                    <a:pt x="126" y="103"/>
                  </a:lnTo>
                  <a:lnTo>
                    <a:pt x="127" y="103"/>
                  </a:lnTo>
                  <a:lnTo>
                    <a:pt x="127" y="104"/>
                  </a:lnTo>
                  <a:lnTo>
                    <a:pt x="126" y="104"/>
                  </a:lnTo>
                  <a:lnTo>
                    <a:pt x="125" y="104"/>
                  </a:lnTo>
                  <a:lnTo>
                    <a:pt x="124" y="104"/>
                  </a:lnTo>
                  <a:lnTo>
                    <a:pt x="124" y="106"/>
                  </a:lnTo>
                  <a:lnTo>
                    <a:pt x="122" y="107"/>
                  </a:lnTo>
                  <a:lnTo>
                    <a:pt x="122" y="106"/>
                  </a:lnTo>
                  <a:lnTo>
                    <a:pt x="120" y="107"/>
                  </a:lnTo>
                  <a:lnTo>
                    <a:pt x="119" y="107"/>
                  </a:lnTo>
                  <a:lnTo>
                    <a:pt x="119" y="108"/>
                  </a:lnTo>
                  <a:lnTo>
                    <a:pt x="118" y="108"/>
                  </a:lnTo>
                  <a:lnTo>
                    <a:pt x="117" y="108"/>
                  </a:lnTo>
                  <a:lnTo>
                    <a:pt x="116" y="108"/>
                  </a:lnTo>
                  <a:lnTo>
                    <a:pt x="115" y="109"/>
                  </a:lnTo>
                  <a:lnTo>
                    <a:pt x="114" y="109"/>
                  </a:lnTo>
                  <a:lnTo>
                    <a:pt x="115" y="109"/>
                  </a:lnTo>
                  <a:lnTo>
                    <a:pt x="114" y="110"/>
                  </a:lnTo>
                  <a:lnTo>
                    <a:pt x="114" y="111"/>
                  </a:lnTo>
                  <a:lnTo>
                    <a:pt x="112" y="111"/>
                  </a:lnTo>
                  <a:lnTo>
                    <a:pt x="112" y="110"/>
                  </a:lnTo>
                  <a:lnTo>
                    <a:pt x="111" y="110"/>
                  </a:lnTo>
                  <a:lnTo>
                    <a:pt x="111" y="111"/>
                  </a:lnTo>
                  <a:lnTo>
                    <a:pt x="110" y="111"/>
                  </a:lnTo>
                  <a:lnTo>
                    <a:pt x="109" y="112"/>
                  </a:lnTo>
                  <a:lnTo>
                    <a:pt x="109" y="114"/>
                  </a:lnTo>
                  <a:lnTo>
                    <a:pt x="108" y="114"/>
                  </a:lnTo>
                  <a:lnTo>
                    <a:pt x="107" y="114"/>
                  </a:lnTo>
                  <a:lnTo>
                    <a:pt x="107" y="115"/>
                  </a:lnTo>
                  <a:lnTo>
                    <a:pt x="106" y="115"/>
                  </a:lnTo>
                  <a:lnTo>
                    <a:pt x="106" y="116"/>
                  </a:lnTo>
                  <a:lnTo>
                    <a:pt x="103" y="115"/>
                  </a:lnTo>
                  <a:lnTo>
                    <a:pt x="102" y="115"/>
                  </a:lnTo>
                  <a:lnTo>
                    <a:pt x="102" y="116"/>
                  </a:lnTo>
                  <a:lnTo>
                    <a:pt x="101" y="116"/>
                  </a:lnTo>
                  <a:lnTo>
                    <a:pt x="100" y="116"/>
                  </a:lnTo>
                  <a:lnTo>
                    <a:pt x="99" y="116"/>
                  </a:lnTo>
                  <a:lnTo>
                    <a:pt x="99" y="117"/>
                  </a:lnTo>
                  <a:lnTo>
                    <a:pt x="98" y="117"/>
                  </a:lnTo>
                  <a:lnTo>
                    <a:pt x="98" y="118"/>
                  </a:lnTo>
                  <a:lnTo>
                    <a:pt x="97" y="118"/>
                  </a:lnTo>
                  <a:lnTo>
                    <a:pt x="97" y="119"/>
                  </a:lnTo>
                  <a:lnTo>
                    <a:pt x="97" y="120"/>
                  </a:lnTo>
                  <a:lnTo>
                    <a:pt x="95" y="120"/>
                  </a:lnTo>
                  <a:lnTo>
                    <a:pt x="97" y="120"/>
                  </a:lnTo>
                  <a:lnTo>
                    <a:pt x="97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3" y="118"/>
                  </a:lnTo>
                  <a:lnTo>
                    <a:pt x="92" y="118"/>
                  </a:lnTo>
                  <a:lnTo>
                    <a:pt x="93" y="118"/>
                  </a:lnTo>
                  <a:lnTo>
                    <a:pt x="93" y="119"/>
                  </a:lnTo>
                  <a:lnTo>
                    <a:pt x="93" y="120"/>
                  </a:lnTo>
                  <a:lnTo>
                    <a:pt x="94" y="120"/>
                  </a:lnTo>
                  <a:lnTo>
                    <a:pt x="94" y="121"/>
                  </a:lnTo>
                  <a:lnTo>
                    <a:pt x="94" y="123"/>
                  </a:lnTo>
                  <a:lnTo>
                    <a:pt x="95" y="123"/>
                  </a:lnTo>
                  <a:lnTo>
                    <a:pt x="95" y="124"/>
                  </a:lnTo>
                  <a:lnTo>
                    <a:pt x="98" y="125"/>
                  </a:lnTo>
                  <a:lnTo>
                    <a:pt x="99" y="126"/>
                  </a:lnTo>
                  <a:lnTo>
                    <a:pt x="99" y="127"/>
                  </a:lnTo>
                  <a:lnTo>
                    <a:pt x="99" y="128"/>
                  </a:lnTo>
                  <a:lnTo>
                    <a:pt x="99" y="129"/>
                  </a:lnTo>
                  <a:lnTo>
                    <a:pt x="98" y="129"/>
                  </a:lnTo>
                  <a:lnTo>
                    <a:pt x="98" y="131"/>
                  </a:lnTo>
                  <a:lnTo>
                    <a:pt x="98" y="132"/>
                  </a:lnTo>
                  <a:lnTo>
                    <a:pt x="99" y="133"/>
                  </a:lnTo>
                  <a:lnTo>
                    <a:pt x="99" y="134"/>
                  </a:lnTo>
                  <a:lnTo>
                    <a:pt x="100" y="134"/>
                  </a:lnTo>
                  <a:lnTo>
                    <a:pt x="100" y="135"/>
                  </a:lnTo>
                  <a:lnTo>
                    <a:pt x="100" y="136"/>
                  </a:lnTo>
                  <a:lnTo>
                    <a:pt x="101" y="136"/>
                  </a:lnTo>
                  <a:lnTo>
                    <a:pt x="101" y="137"/>
                  </a:lnTo>
                  <a:lnTo>
                    <a:pt x="101" y="139"/>
                  </a:lnTo>
                  <a:lnTo>
                    <a:pt x="102" y="139"/>
                  </a:lnTo>
                  <a:lnTo>
                    <a:pt x="102" y="140"/>
                  </a:lnTo>
                  <a:lnTo>
                    <a:pt x="103" y="141"/>
                  </a:lnTo>
                  <a:lnTo>
                    <a:pt x="105" y="141"/>
                  </a:lnTo>
                  <a:lnTo>
                    <a:pt x="105" y="140"/>
                  </a:lnTo>
                  <a:lnTo>
                    <a:pt x="106" y="141"/>
                  </a:lnTo>
                  <a:lnTo>
                    <a:pt x="107" y="141"/>
                  </a:lnTo>
                  <a:lnTo>
                    <a:pt x="107" y="142"/>
                  </a:lnTo>
                  <a:lnTo>
                    <a:pt x="107" y="143"/>
                  </a:lnTo>
                  <a:lnTo>
                    <a:pt x="109" y="144"/>
                  </a:lnTo>
                  <a:lnTo>
                    <a:pt x="109" y="145"/>
                  </a:lnTo>
                  <a:lnTo>
                    <a:pt x="110" y="145"/>
                  </a:lnTo>
                  <a:lnTo>
                    <a:pt x="111" y="145"/>
                  </a:lnTo>
                  <a:lnTo>
                    <a:pt x="111" y="146"/>
                  </a:lnTo>
                  <a:lnTo>
                    <a:pt x="112" y="148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50"/>
                  </a:lnTo>
                  <a:lnTo>
                    <a:pt x="114" y="149"/>
                  </a:lnTo>
                  <a:lnTo>
                    <a:pt x="115" y="149"/>
                  </a:lnTo>
                  <a:lnTo>
                    <a:pt x="116" y="149"/>
                  </a:lnTo>
                  <a:lnTo>
                    <a:pt x="116" y="150"/>
                  </a:lnTo>
                  <a:lnTo>
                    <a:pt x="116" y="151"/>
                  </a:lnTo>
                  <a:lnTo>
                    <a:pt x="117" y="151"/>
                  </a:lnTo>
                  <a:lnTo>
                    <a:pt x="118" y="153"/>
                  </a:lnTo>
                  <a:lnTo>
                    <a:pt x="118" y="154"/>
                  </a:lnTo>
                  <a:lnTo>
                    <a:pt x="118" y="156"/>
                  </a:lnTo>
                  <a:lnTo>
                    <a:pt x="118" y="157"/>
                  </a:lnTo>
                  <a:lnTo>
                    <a:pt x="118" y="158"/>
                  </a:lnTo>
                  <a:lnTo>
                    <a:pt x="117" y="158"/>
                  </a:lnTo>
                  <a:lnTo>
                    <a:pt x="117" y="159"/>
                  </a:lnTo>
                  <a:lnTo>
                    <a:pt x="116" y="159"/>
                  </a:lnTo>
                  <a:lnTo>
                    <a:pt x="116" y="158"/>
                  </a:lnTo>
                  <a:lnTo>
                    <a:pt x="114" y="158"/>
                  </a:lnTo>
                  <a:lnTo>
                    <a:pt x="112" y="158"/>
                  </a:lnTo>
                  <a:lnTo>
                    <a:pt x="114" y="159"/>
                  </a:lnTo>
                  <a:lnTo>
                    <a:pt x="112" y="160"/>
                  </a:lnTo>
                  <a:lnTo>
                    <a:pt x="112" y="161"/>
                  </a:lnTo>
                  <a:lnTo>
                    <a:pt x="112" y="162"/>
                  </a:lnTo>
                  <a:lnTo>
                    <a:pt x="111" y="164"/>
                  </a:lnTo>
                  <a:lnTo>
                    <a:pt x="110" y="164"/>
                  </a:lnTo>
                  <a:lnTo>
                    <a:pt x="108" y="164"/>
                  </a:lnTo>
                  <a:lnTo>
                    <a:pt x="107" y="165"/>
                  </a:lnTo>
                  <a:lnTo>
                    <a:pt x="106" y="166"/>
                  </a:lnTo>
                  <a:lnTo>
                    <a:pt x="105" y="166"/>
                  </a:lnTo>
                  <a:lnTo>
                    <a:pt x="103" y="167"/>
                  </a:lnTo>
                  <a:lnTo>
                    <a:pt x="103" y="168"/>
                  </a:lnTo>
                  <a:lnTo>
                    <a:pt x="102" y="168"/>
                  </a:lnTo>
                  <a:lnTo>
                    <a:pt x="102" y="169"/>
                  </a:lnTo>
                  <a:lnTo>
                    <a:pt x="103" y="170"/>
                  </a:lnTo>
                  <a:lnTo>
                    <a:pt x="105" y="170"/>
                  </a:lnTo>
                  <a:lnTo>
                    <a:pt x="105" y="171"/>
                  </a:lnTo>
                  <a:lnTo>
                    <a:pt x="106" y="173"/>
                  </a:lnTo>
                  <a:lnTo>
                    <a:pt x="106" y="174"/>
                  </a:lnTo>
                  <a:lnTo>
                    <a:pt x="107" y="174"/>
                  </a:lnTo>
                  <a:lnTo>
                    <a:pt x="106" y="176"/>
                  </a:lnTo>
                  <a:lnTo>
                    <a:pt x="105" y="176"/>
                  </a:lnTo>
                  <a:lnTo>
                    <a:pt x="105" y="177"/>
                  </a:lnTo>
                  <a:lnTo>
                    <a:pt x="106" y="177"/>
                  </a:lnTo>
                  <a:lnTo>
                    <a:pt x="107" y="177"/>
                  </a:lnTo>
                  <a:lnTo>
                    <a:pt x="107" y="178"/>
                  </a:lnTo>
                  <a:lnTo>
                    <a:pt x="108" y="178"/>
                  </a:lnTo>
                  <a:lnTo>
                    <a:pt x="108" y="179"/>
                  </a:lnTo>
                  <a:lnTo>
                    <a:pt x="107" y="179"/>
                  </a:lnTo>
                  <a:lnTo>
                    <a:pt x="107" y="181"/>
                  </a:lnTo>
                  <a:lnTo>
                    <a:pt x="107" y="182"/>
                  </a:lnTo>
                  <a:lnTo>
                    <a:pt x="107" y="183"/>
                  </a:lnTo>
                  <a:lnTo>
                    <a:pt x="106" y="183"/>
                  </a:lnTo>
                  <a:lnTo>
                    <a:pt x="106" y="182"/>
                  </a:lnTo>
                  <a:lnTo>
                    <a:pt x="106" y="183"/>
                  </a:lnTo>
                  <a:lnTo>
                    <a:pt x="106" y="182"/>
                  </a:lnTo>
                  <a:lnTo>
                    <a:pt x="105" y="182"/>
                  </a:lnTo>
                  <a:lnTo>
                    <a:pt x="103" y="181"/>
                  </a:lnTo>
                  <a:lnTo>
                    <a:pt x="103" y="179"/>
                  </a:lnTo>
                  <a:lnTo>
                    <a:pt x="103" y="178"/>
                  </a:lnTo>
                  <a:lnTo>
                    <a:pt x="102" y="178"/>
                  </a:lnTo>
                  <a:lnTo>
                    <a:pt x="101" y="178"/>
                  </a:lnTo>
                  <a:lnTo>
                    <a:pt x="100" y="178"/>
                  </a:lnTo>
                  <a:lnTo>
                    <a:pt x="99" y="178"/>
                  </a:lnTo>
                  <a:lnTo>
                    <a:pt x="98" y="178"/>
                  </a:lnTo>
                  <a:lnTo>
                    <a:pt x="98" y="177"/>
                  </a:lnTo>
                  <a:lnTo>
                    <a:pt x="97" y="177"/>
                  </a:lnTo>
                  <a:lnTo>
                    <a:pt x="95" y="177"/>
                  </a:lnTo>
                  <a:lnTo>
                    <a:pt x="94" y="177"/>
                  </a:lnTo>
                  <a:lnTo>
                    <a:pt x="95" y="177"/>
                  </a:lnTo>
                  <a:lnTo>
                    <a:pt x="95" y="176"/>
                  </a:lnTo>
                  <a:lnTo>
                    <a:pt x="94" y="177"/>
                  </a:lnTo>
                  <a:lnTo>
                    <a:pt x="94" y="178"/>
                  </a:lnTo>
                  <a:lnTo>
                    <a:pt x="94" y="179"/>
                  </a:lnTo>
                  <a:lnTo>
                    <a:pt x="91" y="179"/>
                  </a:lnTo>
                  <a:lnTo>
                    <a:pt x="90" y="179"/>
                  </a:lnTo>
                  <a:lnTo>
                    <a:pt x="89" y="179"/>
                  </a:lnTo>
                  <a:lnTo>
                    <a:pt x="88" y="179"/>
                  </a:lnTo>
                  <a:lnTo>
                    <a:pt x="86" y="179"/>
                  </a:lnTo>
                  <a:lnTo>
                    <a:pt x="85" y="179"/>
                  </a:lnTo>
                  <a:lnTo>
                    <a:pt x="85" y="181"/>
                  </a:lnTo>
                  <a:lnTo>
                    <a:pt x="85" y="182"/>
                  </a:lnTo>
                  <a:lnTo>
                    <a:pt x="84" y="182"/>
                  </a:lnTo>
                  <a:lnTo>
                    <a:pt x="83" y="182"/>
                  </a:lnTo>
                  <a:lnTo>
                    <a:pt x="82" y="183"/>
                  </a:lnTo>
                  <a:lnTo>
                    <a:pt x="81" y="183"/>
                  </a:lnTo>
                  <a:lnTo>
                    <a:pt x="81" y="184"/>
                  </a:lnTo>
                  <a:lnTo>
                    <a:pt x="80" y="184"/>
                  </a:lnTo>
                  <a:lnTo>
                    <a:pt x="80" y="183"/>
                  </a:lnTo>
                  <a:lnTo>
                    <a:pt x="78" y="184"/>
                  </a:lnTo>
                  <a:lnTo>
                    <a:pt x="77" y="184"/>
                  </a:lnTo>
                  <a:lnTo>
                    <a:pt x="76" y="184"/>
                  </a:lnTo>
                  <a:lnTo>
                    <a:pt x="76" y="183"/>
                  </a:lnTo>
                  <a:lnTo>
                    <a:pt x="75" y="183"/>
                  </a:lnTo>
                  <a:lnTo>
                    <a:pt x="74" y="182"/>
                  </a:lnTo>
                  <a:lnTo>
                    <a:pt x="75" y="182"/>
                  </a:lnTo>
                  <a:lnTo>
                    <a:pt x="75" y="181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3" y="182"/>
                  </a:lnTo>
                  <a:lnTo>
                    <a:pt x="73" y="181"/>
                  </a:lnTo>
                  <a:lnTo>
                    <a:pt x="70" y="181"/>
                  </a:lnTo>
                  <a:lnTo>
                    <a:pt x="69" y="181"/>
                  </a:lnTo>
                  <a:lnTo>
                    <a:pt x="68" y="181"/>
                  </a:lnTo>
                  <a:lnTo>
                    <a:pt x="68" y="179"/>
                  </a:lnTo>
                  <a:lnTo>
                    <a:pt x="68" y="181"/>
                  </a:lnTo>
                  <a:lnTo>
                    <a:pt x="68" y="182"/>
                  </a:lnTo>
                  <a:lnTo>
                    <a:pt x="68" y="183"/>
                  </a:lnTo>
                  <a:lnTo>
                    <a:pt x="68" y="184"/>
                  </a:lnTo>
                  <a:lnTo>
                    <a:pt x="67" y="184"/>
                  </a:lnTo>
                  <a:lnTo>
                    <a:pt x="67" y="185"/>
                  </a:lnTo>
                  <a:lnTo>
                    <a:pt x="66" y="186"/>
                  </a:lnTo>
                  <a:lnTo>
                    <a:pt x="65" y="186"/>
                  </a:lnTo>
                  <a:lnTo>
                    <a:pt x="64" y="186"/>
                  </a:lnTo>
                  <a:lnTo>
                    <a:pt x="65" y="186"/>
                  </a:lnTo>
                  <a:lnTo>
                    <a:pt x="65" y="185"/>
                  </a:lnTo>
                  <a:lnTo>
                    <a:pt x="65" y="184"/>
                  </a:lnTo>
                  <a:lnTo>
                    <a:pt x="64" y="184"/>
                  </a:lnTo>
                  <a:lnTo>
                    <a:pt x="64" y="185"/>
                  </a:lnTo>
                  <a:lnTo>
                    <a:pt x="63" y="185"/>
                  </a:lnTo>
                  <a:lnTo>
                    <a:pt x="63" y="184"/>
                  </a:lnTo>
                  <a:lnTo>
                    <a:pt x="63" y="183"/>
                  </a:lnTo>
                  <a:lnTo>
                    <a:pt x="61" y="182"/>
                  </a:lnTo>
                  <a:lnTo>
                    <a:pt x="61" y="181"/>
                  </a:lnTo>
                  <a:lnTo>
                    <a:pt x="60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8" y="179"/>
                  </a:lnTo>
                  <a:lnTo>
                    <a:pt x="58" y="181"/>
                  </a:lnTo>
                  <a:lnTo>
                    <a:pt x="57" y="181"/>
                  </a:lnTo>
                  <a:lnTo>
                    <a:pt x="57" y="182"/>
                  </a:lnTo>
                  <a:lnTo>
                    <a:pt x="56" y="182"/>
                  </a:lnTo>
                  <a:lnTo>
                    <a:pt x="55" y="181"/>
                  </a:lnTo>
                  <a:lnTo>
                    <a:pt x="51" y="178"/>
                  </a:lnTo>
                  <a:lnTo>
                    <a:pt x="50" y="178"/>
                  </a:lnTo>
                  <a:lnTo>
                    <a:pt x="49" y="178"/>
                  </a:lnTo>
                  <a:lnTo>
                    <a:pt x="47" y="177"/>
                  </a:lnTo>
                  <a:lnTo>
                    <a:pt x="47" y="178"/>
                  </a:lnTo>
                  <a:lnTo>
                    <a:pt x="46" y="178"/>
                  </a:lnTo>
                  <a:lnTo>
                    <a:pt x="44" y="178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2" y="177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1" y="175"/>
                  </a:lnTo>
                  <a:lnTo>
                    <a:pt x="41" y="176"/>
                  </a:lnTo>
                  <a:lnTo>
                    <a:pt x="41" y="175"/>
                  </a:lnTo>
                  <a:lnTo>
                    <a:pt x="40" y="175"/>
                  </a:lnTo>
                  <a:lnTo>
                    <a:pt x="40" y="176"/>
                  </a:lnTo>
                  <a:lnTo>
                    <a:pt x="39" y="176"/>
                  </a:lnTo>
                  <a:lnTo>
                    <a:pt x="39" y="177"/>
                  </a:lnTo>
                  <a:lnTo>
                    <a:pt x="38" y="177"/>
                  </a:lnTo>
                  <a:lnTo>
                    <a:pt x="38" y="178"/>
                  </a:lnTo>
                  <a:lnTo>
                    <a:pt x="39" y="178"/>
                  </a:lnTo>
                  <a:lnTo>
                    <a:pt x="40" y="178"/>
                  </a:lnTo>
                  <a:lnTo>
                    <a:pt x="41" y="178"/>
                  </a:lnTo>
                  <a:lnTo>
                    <a:pt x="40" y="178"/>
                  </a:lnTo>
                  <a:lnTo>
                    <a:pt x="41" y="178"/>
                  </a:lnTo>
                  <a:lnTo>
                    <a:pt x="41" y="179"/>
                  </a:lnTo>
                  <a:lnTo>
                    <a:pt x="40" y="179"/>
                  </a:lnTo>
                  <a:lnTo>
                    <a:pt x="39" y="179"/>
                  </a:lnTo>
                  <a:lnTo>
                    <a:pt x="38" y="179"/>
                  </a:lnTo>
                  <a:lnTo>
                    <a:pt x="36" y="179"/>
                  </a:lnTo>
                  <a:lnTo>
                    <a:pt x="35" y="179"/>
                  </a:lnTo>
                  <a:lnTo>
                    <a:pt x="34" y="179"/>
                  </a:lnTo>
                  <a:lnTo>
                    <a:pt x="33" y="179"/>
                  </a:lnTo>
                  <a:lnTo>
                    <a:pt x="33" y="181"/>
                  </a:lnTo>
                  <a:lnTo>
                    <a:pt x="32" y="181"/>
                  </a:lnTo>
                  <a:lnTo>
                    <a:pt x="31" y="181"/>
                  </a:lnTo>
                  <a:lnTo>
                    <a:pt x="31" y="179"/>
                  </a:lnTo>
                  <a:lnTo>
                    <a:pt x="30" y="179"/>
                  </a:lnTo>
                  <a:lnTo>
                    <a:pt x="28" y="179"/>
                  </a:lnTo>
                  <a:lnTo>
                    <a:pt x="28" y="181"/>
                  </a:lnTo>
                  <a:lnTo>
                    <a:pt x="27" y="181"/>
                  </a:lnTo>
                  <a:lnTo>
                    <a:pt x="26" y="181"/>
                  </a:lnTo>
                  <a:lnTo>
                    <a:pt x="26" y="179"/>
                  </a:lnTo>
                  <a:lnTo>
                    <a:pt x="25" y="179"/>
                  </a:lnTo>
                  <a:lnTo>
                    <a:pt x="26" y="179"/>
                  </a:lnTo>
                  <a:lnTo>
                    <a:pt x="25" y="179"/>
                  </a:lnTo>
                  <a:lnTo>
                    <a:pt x="25" y="178"/>
                  </a:lnTo>
                  <a:lnTo>
                    <a:pt x="24" y="177"/>
                  </a:lnTo>
                  <a:lnTo>
                    <a:pt x="25" y="177"/>
                  </a:lnTo>
                  <a:lnTo>
                    <a:pt x="25" y="176"/>
                  </a:lnTo>
                  <a:lnTo>
                    <a:pt x="25" y="175"/>
                  </a:lnTo>
                  <a:lnTo>
                    <a:pt x="25" y="174"/>
                  </a:lnTo>
                  <a:lnTo>
                    <a:pt x="25" y="173"/>
                  </a:lnTo>
                  <a:lnTo>
                    <a:pt x="25" y="171"/>
                  </a:lnTo>
                  <a:lnTo>
                    <a:pt x="26" y="171"/>
                  </a:lnTo>
                  <a:lnTo>
                    <a:pt x="26" y="170"/>
                  </a:lnTo>
                  <a:lnTo>
                    <a:pt x="25" y="169"/>
                  </a:lnTo>
                  <a:lnTo>
                    <a:pt x="25" y="168"/>
                  </a:lnTo>
                  <a:lnTo>
                    <a:pt x="26" y="167"/>
                  </a:lnTo>
                  <a:lnTo>
                    <a:pt x="27" y="165"/>
                  </a:lnTo>
                  <a:lnTo>
                    <a:pt x="27" y="164"/>
                  </a:lnTo>
                  <a:lnTo>
                    <a:pt x="28" y="162"/>
                  </a:lnTo>
                  <a:lnTo>
                    <a:pt x="27" y="162"/>
                  </a:lnTo>
                  <a:lnTo>
                    <a:pt x="27" y="161"/>
                  </a:lnTo>
                  <a:lnTo>
                    <a:pt x="28" y="161"/>
                  </a:lnTo>
                  <a:lnTo>
                    <a:pt x="28" y="160"/>
                  </a:lnTo>
                  <a:lnTo>
                    <a:pt x="28" y="159"/>
                  </a:lnTo>
                  <a:lnTo>
                    <a:pt x="28" y="158"/>
                  </a:lnTo>
                  <a:lnTo>
                    <a:pt x="28" y="157"/>
                  </a:lnTo>
                  <a:lnTo>
                    <a:pt x="30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3"/>
                  </a:lnTo>
                  <a:lnTo>
                    <a:pt x="32" y="153"/>
                  </a:lnTo>
                  <a:lnTo>
                    <a:pt x="33" y="153"/>
                  </a:lnTo>
                  <a:lnTo>
                    <a:pt x="33" y="152"/>
                  </a:lnTo>
                  <a:lnTo>
                    <a:pt x="34" y="150"/>
                  </a:lnTo>
                  <a:lnTo>
                    <a:pt x="34" y="149"/>
                  </a:lnTo>
                  <a:lnTo>
                    <a:pt x="35" y="149"/>
                  </a:lnTo>
                  <a:lnTo>
                    <a:pt x="34" y="149"/>
                  </a:lnTo>
                  <a:lnTo>
                    <a:pt x="33" y="149"/>
                  </a:lnTo>
                  <a:lnTo>
                    <a:pt x="31" y="148"/>
                  </a:lnTo>
                  <a:lnTo>
                    <a:pt x="30" y="148"/>
                  </a:lnTo>
                  <a:lnTo>
                    <a:pt x="28" y="146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6" y="148"/>
                  </a:lnTo>
                  <a:lnTo>
                    <a:pt x="26" y="146"/>
                  </a:lnTo>
                  <a:lnTo>
                    <a:pt x="25" y="146"/>
                  </a:lnTo>
                  <a:lnTo>
                    <a:pt x="24" y="145"/>
                  </a:lnTo>
                  <a:lnTo>
                    <a:pt x="24" y="144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5"/>
                  </a:lnTo>
                  <a:lnTo>
                    <a:pt x="21" y="145"/>
                  </a:lnTo>
                  <a:lnTo>
                    <a:pt x="19" y="145"/>
                  </a:lnTo>
                  <a:lnTo>
                    <a:pt x="18" y="145"/>
                  </a:lnTo>
                  <a:lnTo>
                    <a:pt x="18" y="144"/>
                  </a:lnTo>
                  <a:lnTo>
                    <a:pt x="18" y="145"/>
                  </a:lnTo>
                  <a:lnTo>
                    <a:pt x="17" y="145"/>
                  </a:lnTo>
                  <a:lnTo>
                    <a:pt x="17" y="144"/>
                  </a:lnTo>
                  <a:lnTo>
                    <a:pt x="16" y="143"/>
                  </a:lnTo>
                  <a:lnTo>
                    <a:pt x="15" y="143"/>
                  </a:lnTo>
                  <a:lnTo>
                    <a:pt x="14" y="143"/>
                  </a:lnTo>
                  <a:lnTo>
                    <a:pt x="15" y="144"/>
                  </a:lnTo>
                  <a:lnTo>
                    <a:pt x="14" y="144"/>
                  </a:lnTo>
                  <a:lnTo>
                    <a:pt x="13" y="144"/>
                  </a:lnTo>
                  <a:lnTo>
                    <a:pt x="13" y="143"/>
                  </a:lnTo>
                  <a:lnTo>
                    <a:pt x="11" y="143"/>
                  </a:lnTo>
                  <a:lnTo>
                    <a:pt x="11" y="142"/>
                  </a:lnTo>
                  <a:lnTo>
                    <a:pt x="10" y="141"/>
                  </a:lnTo>
                  <a:lnTo>
                    <a:pt x="10" y="140"/>
                  </a:lnTo>
                  <a:lnTo>
                    <a:pt x="9" y="139"/>
                  </a:lnTo>
                  <a:lnTo>
                    <a:pt x="8" y="137"/>
                  </a:lnTo>
                  <a:lnTo>
                    <a:pt x="7" y="137"/>
                  </a:lnTo>
                  <a:lnTo>
                    <a:pt x="7" y="136"/>
                  </a:lnTo>
                  <a:lnTo>
                    <a:pt x="7" y="135"/>
                  </a:lnTo>
                  <a:lnTo>
                    <a:pt x="7" y="134"/>
                  </a:lnTo>
                  <a:lnTo>
                    <a:pt x="8" y="134"/>
                  </a:lnTo>
                  <a:lnTo>
                    <a:pt x="8" y="133"/>
                  </a:lnTo>
                  <a:lnTo>
                    <a:pt x="9" y="132"/>
                  </a:lnTo>
                  <a:lnTo>
                    <a:pt x="9" y="131"/>
                  </a:lnTo>
                  <a:lnTo>
                    <a:pt x="9" y="129"/>
                  </a:lnTo>
                  <a:lnTo>
                    <a:pt x="8" y="129"/>
                  </a:lnTo>
                  <a:lnTo>
                    <a:pt x="7" y="128"/>
                  </a:lnTo>
                  <a:lnTo>
                    <a:pt x="6" y="128"/>
                  </a:lnTo>
                  <a:lnTo>
                    <a:pt x="6" y="127"/>
                  </a:lnTo>
                  <a:lnTo>
                    <a:pt x="5" y="126"/>
                  </a:lnTo>
                  <a:lnTo>
                    <a:pt x="4" y="125"/>
                  </a:lnTo>
                  <a:lnTo>
                    <a:pt x="4" y="124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5" y="121"/>
                  </a:lnTo>
                  <a:lnTo>
                    <a:pt x="5" y="120"/>
                  </a:lnTo>
                  <a:lnTo>
                    <a:pt x="5" y="119"/>
                  </a:lnTo>
                  <a:lnTo>
                    <a:pt x="6" y="119"/>
                  </a:lnTo>
                  <a:lnTo>
                    <a:pt x="6" y="118"/>
                  </a:lnTo>
                  <a:lnTo>
                    <a:pt x="7" y="118"/>
                  </a:lnTo>
                  <a:lnTo>
                    <a:pt x="8" y="118"/>
                  </a:lnTo>
                  <a:lnTo>
                    <a:pt x="7" y="117"/>
                  </a:lnTo>
                  <a:lnTo>
                    <a:pt x="7" y="116"/>
                  </a:lnTo>
                  <a:lnTo>
                    <a:pt x="7" y="115"/>
                  </a:lnTo>
                  <a:lnTo>
                    <a:pt x="7" y="114"/>
                  </a:lnTo>
                  <a:lnTo>
                    <a:pt x="6" y="114"/>
                  </a:lnTo>
                  <a:lnTo>
                    <a:pt x="5" y="114"/>
                  </a:lnTo>
                  <a:lnTo>
                    <a:pt x="5" y="112"/>
                  </a:lnTo>
                  <a:lnTo>
                    <a:pt x="5" y="111"/>
                  </a:lnTo>
                  <a:lnTo>
                    <a:pt x="6" y="111"/>
                  </a:lnTo>
                  <a:lnTo>
                    <a:pt x="6" y="110"/>
                  </a:lnTo>
                  <a:lnTo>
                    <a:pt x="5" y="110"/>
                  </a:lnTo>
                  <a:lnTo>
                    <a:pt x="4" y="109"/>
                  </a:lnTo>
                  <a:lnTo>
                    <a:pt x="4" y="108"/>
                  </a:lnTo>
                  <a:lnTo>
                    <a:pt x="2" y="108"/>
                  </a:lnTo>
                  <a:lnTo>
                    <a:pt x="1" y="108"/>
                  </a:lnTo>
                  <a:lnTo>
                    <a:pt x="2" y="108"/>
                  </a:lnTo>
                  <a:lnTo>
                    <a:pt x="2" y="107"/>
                  </a:lnTo>
                  <a:lnTo>
                    <a:pt x="1" y="107"/>
                  </a:lnTo>
                  <a:lnTo>
                    <a:pt x="2" y="107"/>
                  </a:lnTo>
                  <a:lnTo>
                    <a:pt x="2" y="106"/>
                  </a:lnTo>
                  <a:lnTo>
                    <a:pt x="2" y="104"/>
                  </a:lnTo>
                  <a:lnTo>
                    <a:pt x="2" y="103"/>
                  </a:lnTo>
                  <a:lnTo>
                    <a:pt x="2" y="102"/>
                  </a:lnTo>
                  <a:lnTo>
                    <a:pt x="1" y="102"/>
                  </a:lnTo>
                  <a:lnTo>
                    <a:pt x="0" y="102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1" y="101"/>
                  </a:lnTo>
                  <a:lnTo>
                    <a:pt x="1" y="100"/>
                  </a:lnTo>
                  <a:lnTo>
                    <a:pt x="4" y="99"/>
                  </a:lnTo>
                  <a:lnTo>
                    <a:pt x="4" y="98"/>
                  </a:lnTo>
                  <a:lnTo>
                    <a:pt x="5" y="98"/>
                  </a:lnTo>
                  <a:lnTo>
                    <a:pt x="4" y="98"/>
                  </a:lnTo>
                  <a:lnTo>
                    <a:pt x="5" y="98"/>
                  </a:lnTo>
                  <a:lnTo>
                    <a:pt x="4" y="98"/>
                  </a:lnTo>
                  <a:lnTo>
                    <a:pt x="2" y="98"/>
                  </a:lnTo>
                  <a:lnTo>
                    <a:pt x="2" y="96"/>
                  </a:lnTo>
                  <a:lnTo>
                    <a:pt x="4" y="95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5" y="92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5" y="89"/>
                  </a:lnTo>
                  <a:lnTo>
                    <a:pt x="4" y="87"/>
                  </a:lnTo>
                  <a:lnTo>
                    <a:pt x="4" y="86"/>
                  </a:lnTo>
                  <a:lnTo>
                    <a:pt x="2" y="85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1" y="82"/>
                  </a:lnTo>
                  <a:lnTo>
                    <a:pt x="2" y="82"/>
                  </a:lnTo>
                  <a:lnTo>
                    <a:pt x="4" y="81"/>
                  </a:lnTo>
                  <a:lnTo>
                    <a:pt x="4" y="82"/>
                  </a:lnTo>
                  <a:lnTo>
                    <a:pt x="5" y="82"/>
                  </a:lnTo>
                  <a:lnTo>
                    <a:pt x="4" y="81"/>
                  </a:lnTo>
                  <a:lnTo>
                    <a:pt x="4" y="79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6" y="82"/>
                  </a:lnTo>
                  <a:lnTo>
                    <a:pt x="7" y="82"/>
                  </a:lnTo>
                  <a:lnTo>
                    <a:pt x="8" y="82"/>
                  </a:lnTo>
                  <a:lnTo>
                    <a:pt x="8" y="81"/>
                  </a:lnTo>
                  <a:lnTo>
                    <a:pt x="8" y="82"/>
                  </a:lnTo>
                  <a:lnTo>
                    <a:pt x="9" y="82"/>
                  </a:lnTo>
                  <a:lnTo>
                    <a:pt x="9" y="81"/>
                  </a:lnTo>
                  <a:lnTo>
                    <a:pt x="10" y="81"/>
                  </a:lnTo>
                  <a:lnTo>
                    <a:pt x="11" y="79"/>
                  </a:lnTo>
                  <a:lnTo>
                    <a:pt x="13" y="79"/>
                  </a:lnTo>
                  <a:lnTo>
                    <a:pt x="14" y="79"/>
                  </a:lnTo>
                  <a:lnTo>
                    <a:pt x="14" y="78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11" y="76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4" y="75"/>
                  </a:lnTo>
                  <a:lnTo>
                    <a:pt x="15" y="75"/>
                  </a:lnTo>
                  <a:lnTo>
                    <a:pt x="15" y="74"/>
                  </a:lnTo>
                  <a:lnTo>
                    <a:pt x="16" y="74"/>
                  </a:lnTo>
                  <a:lnTo>
                    <a:pt x="16" y="73"/>
                  </a:lnTo>
                  <a:lnTo>
                    <a:pt x="17" y="72"/>
                  </a:lnTo>
                  <a:lnTo>
                    <a:pt x="17" y="70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6" y="67"/>
                  </a:lnTo>
                  <a:lnTo>
                    <a:pt x="15" y="67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3" y="66"/>
                  </a:lnTo>
                  <a:lnTo>
                    <a:pt x="13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2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2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7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9" y="54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19" y="50"/>
                  </a:lnTo>
                  <a:lnTo>
                    <a:pt x="19" y="49"/>
                  </a:lnTo>
                  <a:lnTo>
                    <a:pt x="19" y="48"/>
                  </a:lnTo>
                  <a:lnTo>
                    <a:pt x="19" y="47"/>
                  </a:lnTo>
                  <a:lnTo>
                    <a:pt x="21" y="47"/>
                  </a:lnTo>
                  <a:lnTo>
                    <a:pt x="21" y="45"/>
                  </a:lnTo>
                  <a:lnTo>
                    <a:pt x="22" y="45"/>
                  </a:lnTo>
                  <a:lnTo>
                    <a:pt x="23" y="45"/>
                  </a:lnTo>
                  <a:lnTo>
                    <a:pt x="22" y="45"/>
                  </a:lnTo>
                  <a:lnTo>
                    <a:pt x="22" y="44"/>
                  </a:lnTo>
                  <a:lnTo>
                    <a:pt x="18" y="44"/>
                  </a:lnTo>
                  <a:lnTo>
                    <a:pt x="17" y="44"/>
                  </a:lnTo>
                  <a:lnTo>
                    <a:pt x="17" y="43"/>
                  </a:lnTo>
                  <a:lnTo>
                    <a:pt x="17" y="42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18" y="39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1" y="36"/>
                  </a:lnTo>
                  <a:lnTo>
                    <a:pt x="22" y="36"/>
                  </a:lnTo>
                  <a:lnTo>
                    <a:pt x="24" y="35"/>
                  </a:lnTo>
                  <a:lnTo>
                    <a:pt x="24" y="36"/>
                  </a:lnTo>
                  <a:lnTo>
                    <a:pt x="26" y="35"/>
                  </a:lnTo>
                  <a:lnTo>
                    <a:pt x="31" y="35"/>
                  </a:lnTo>
                  <a:lnTo>
                    <a:pt x="32" y="35"/>
                  </a:lnTo>
                  <a:lnTo>
                    <a:pt x="32" y="36"/>
                  </a:lnTo>
                  <a:lnTo>
                    <a:pt x="33" y="37"/>
                  </a:lnTo>
                  <a:lnTo>
                    <a:pt x="34" y="39"/>
                  </a:lnTo>
                  <a:lnTo>
                    <a:pt x="33" y="39"/>
                  </a:lnTo>
                  <a:lnTo>
                    <a:pt x="34" y="39"/>
                  </a:lnTo>
                  <a:lnTo>
                    <a:pt x="34" y="40"/>
                  </a:lnTo>
                  <a:lnTo>
                    <a:pt x="33" y="40"/>
                  </a:lnTo>
                  <a:lnTo>
                    <a:pt x="33" y="41"/>
                  </a:lnTo>
                  <a:lnTo>
                    <a:pt x="33" y="42"/>
                  </a:lnTo>
                  <a:lnTo>
                    <a:pt x="34" y="42"/>
                  </a:lnTo>
                  <a:lnTo>
                    <a:pt x="35" y="43"/>
                  </a:lnTo>
                  <a:lnTo>
                    <a:pt x="35" y="42"/>
                  </a:lnTo>
                  <a:lnTo>
                    <a:pt x="36" y="42"/>
                  </a:lnTo>
                  <a:lnTo>
                    <a:pt x="36" y="41"/>
                  </a:lnTo>
                  <a:lnTo>
                    <a:pt x="36" y="40"/>
                  </a:lnTo>
                  <a:lnTo>
                    <a:pt x="35" y="40"/>
                  </a:lnTo>
                  <a:lnTo>
                    <a:pt x="35" y="39"/>
                  </a:lnTo>
                  <a:lnTo>
                    <a:pt x="35" y="37"/>
                  </a:lnTo>
                  <a:lnTo>
                    <a:pt x="36" y="37"/>
                  </a:lnTo>
                  <a:lnTo>
                    <a:pt x="38" y="37"/>
                  </a:lnTo>
                  <a:lnTo>
                    <a:pt x="38" y="39"/>
                  </a:lnTo>
                  <a:lnTo>
                    <a:pt x="39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40" y="41"/>
                  </a:lnTo>
                  <a:lnTo>
                    <a:pt x="39" y="41"/>
                  </a:lnTo>
                  <a:lnTo>
                    <a:pt x="39" y="42"/>
                  </a:lnTo>
                  <a:lnTo>
                    <a:pt x="39" y="43"/>
                  </a:lnTo>
                  <a:lnTo>
                    <a:pt x="40" y="44"/>
                  </a:lnTo>
                  <a:lnTo>
                    <a:pt x="40" y="43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0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7"/>
                  </a:lnTo>
                  <a:lnTo>
                    <a:pt x="39" y="36"/>
                  </a:lnTo>
                  <a:lnTo>
                    <a:pt x="39" y="35"/>
                  </a:lnTo>
                  <a:lnTo>
                    <a:pt x="40" y="34"/>
                  </a:lnTo>
                  <a:lnTo>
                    <a:pt x="40" y="32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3" y="32"/>
                  </a:lnTo>
                  <a:lnTo>
                    <a:pt x="44" y="32"/>
                  </a:lnTo>
                  <a:lnTo>
                    <a:pt x="46" y="32"/>
                  </a:lnTo>
                  <a:lnTo>
                    <a:pt x="47" y="32"/>
                  </a:lnTo>
                  <a:lnTo>
                    <a:pt x="49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2"/>
                  </a:lnTo>
                  <a:lnTo>
                    <a:pt x="51" y="32"/>
                  </a:lnTo>
                  <a:lnTo>
                    <a:pt x="52" y="34"/>
                  </a:lnTo>
                  <a:lnTo>
                    <a:pt x="53" y="35"/>
                  </a:lnTo>
                  <a:lnTo>
                    <a:pt x="55" y="36"/>
                  </a:lnTo>
                  <a:lnTo>
                    <a:pt x="55" y="37"/>
                  </a:lnTo>
                  <a:lnTo>
                    <a:pt x="56" y="39"/>
                  </a:lnTo>
                  <a:lnTo>
                    <a:pt x="57" y="39"/>
                  </a:lnTo>
                  <a:lnTo>
                    <a:pt x="58" y="40"/>
                  </a:lnTo>
                  <a:lnTo>
                    <a:pt x="59" y="40"/>
                  </a:lnTo>
                  <a:lnTo>
                    <a:pt x="59" y="39"/>
                  </a:lnTo>
                  <a:lnTo>
                    <a:pt x="58" y="39"/>
                  </a:lnTo>
                  <a:lnTo>
                    <a:pt x="57" y="39"/>
                  </a:lnTo>
                  <a:lnTo>
                    <a:pt x="56" y="37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5" y="35"/>
                  </a:lnTo>
                  <a:lnTo>
                    <a:pt x="53" y="35"/>
                  </a:lnTo>
                  <a:lnTo>
                    <a:pt x="53" y="34"/>
                  </a:lnTo>
                  <a:lnTo>
                    <a:pt x="52" y="34"/>
                  </a:lnTo>
                  <a:lnTo>
                    <a:pt x="52" y="33"/>
                  </a:lnTo>
                  <a:lnTo>
                    <a:pt x="52" y="32"/>
                  </a:lnTo>
                  <a:lnTo>
                    <a:pt x="51" y="31"/>
                  </a:lnTo>
                  <a:lnTo>
                    <a:pt x="50" y="31"/>
                  </a:lnTo>
                  <a:lnTo>
                    <a:pt x="48" y="31"/>
                  </a:lnTo>
                  <a:lnTo>
                    <a:pt x="47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4" y="27"/>
                  </a:lnTo>
                  <a:lnTo>
                    <a:pt x="46" y="26"/>
                  </a:lnTo>
                  <a:lnTo>
                    <a:pt x="46" y="27"/>
                  </a:lnTo>
                  <a:lnTo>
                    <a:pt x="47" y="27"/>
                  </a:lnTo>
                  <a:lnTo>
                    <a:pt x="47" y="26"/>
                  </a:lnTo>
                  <a:lnTo>
                    <a:pt x="47" y="25"/>
                  </a:lnTo>
                  <a:lnTo>
                    <a:pt x="47" y="24"/>
                  </a:lnTo>
                  <a:lnTo>
                    <a:pt x="46" y="24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4" y="23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43" y="20"/>
                  </a:lnTo>
                  <a:lnTo>
                    <a:pt x="42" y="20"/>
                  </a:lnTo>
                  <a:lnTo>
                    <a:pt x="42" y="22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3" y="17"/>
                  </a:lnTo>
                  <a:lnTo>
                    <a:pt x="44" y="17"/>
                  </a:lnTo>
                  <a:lnTo>
                    <a:pt x="46" y="17"/>
                  </a:lnTo>
                  <a:lnTo>
                    <a:pt x="47" y="16"/>
                  </a:lnTo>
                  <a:lnTo>
                    <a:pt x="47" y="15"/>
                  </a:lnTo>
                  <a:lnTo>
                    <a:pt x="46" y="12"/>
                  </a:lnTo>
                  <a:lnTo>
                    <a:pt x="44" y="12"/>
                  </a:lnTo>
                  <a:lnTo>
                    <a:pt x="44" y="10"/>
                  </a:lnTo>
                  <a:lnTo>
                    <a:pt x="43" y="10"/>
                  </a:lnTo>
                  <a:lnTo>
                    <a:pt x="42" y="9"/>
                  </a:lnTo>
                  <a:lnTo>
                    <a:pt x="42" y="8"/>
                  </a:lnTo>
                  <a:lnTo>
                    <a:pt x="42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5"/>
                  </a:lnTo>
                  <a:close/>
                  <a:moveTo>
                    <a:pt x="38" y="5"/>
                  </a:moveTo>
                  <a:lnTo>
                    <a:pt x="39" y="6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0" y="6"/>
                  </a:lnTo>
                  <a:lnTo>
                    <a:pt x="39" y="6"/>
                  </a:lnTo>
                  <a:lnTo>
                    <a:pt x="38" y="6"/>
                  </a:lnTo>
                  <a:lnTo>
                    <a:pt x="36" y="6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6" y="5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6" name="Freeform 5471">
              <a:extLst>
                <a:ext uri="{FF2B5EF4-FFF2-40B4-BE49-F238E27FC236}">
                  <a16:creationId xmlns:a16="http://schemas.microsoft.com/office/drawing/2014/main" id="{9943E8AD-E681-DD6E-61B8-3178E136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413" y="3806826"/>
              <a:ext cx="374650" cy="363538"/>
            </a:xfrm>
            <a:custGeom>
              <a:avLst/>
              <a:gdLst>
                <a:gd name="T0" fmla="*/ 233 w 236"/>
                <a:gd name="T1" fmla="*/ 35 h 229"/>
                <a:gd name="T2" fmla="*/ 234 w 236"/>
                <a:gd name="T3" fmla="*/ 45 h 229"/>
                <a:gd name="T4" fmla="*/ 229 w 236"/>
                <a:gd name="T5" fmla="*/ 54 h 229"/>
                <a:gd name="T6" fmla="*/ 233 w 236"/>
                <a:gd name="T7" fmla="*/ 65 h 229"/>
                <a:gd name="T8" fmla="*/ 234 w 236"/>
                <a:gd name="T9" fmla="*/ 89 h 229"/>
                <a:gd name="T10" fmla="*/ 234 w 236"/>
                <a:gd name="T11" fmla="*/ 122 h 229"/>
                <a:gd name="T12" fmla="*/ 234 w 236"/>
                <a:gd name="T13" fmla="*/ 161 h 229"/>
                <a:gd name="T14" fmla="*/ 234 w 236"/>
                <a:gd name="T15" fmla="*/ 192 h 229"/>
                <a:gd name="T16" fmla="*/ 234 w 236"/>
                <a:gd name="T17" fmla="*/ 209 h 229"/>
                <a:gd name="T18" fmla="*/ 233 w 236"/>
                <a:gd name="T19" fmla="*/ 221 h 229"/>
                <a:gd name="T20" fmla="*/ 219 w 236"/>
                <a:gd name="T21" fmla="*/ 223 h 229"/>
                <a:gd name="T22" fmla="*/ 210 w 236"/>
                <a:gd name="T23" fmla="*/ 224 h 229"/>
                <a:gd name="T24" fmla="*/ 195 w 236"/>
                <a:gd name="T25" fmla="*/ 216 h 229"/>
                <a:gd name="T26" fmla="*/ 181 w 236"/>
                <a:gd name="T27" fmla="*/ 208 h 229"/>
                <a:gd name="T28" fmla="*/ 166 w 236"/>
                <a:gd name="T29" fmla="*/ 200 h 229"/>
                <a:gd name="T30" fmla="*/ 151 w 236"/>
                <a:gd name="T31" fmla="*/ 192 h 229"/>
                <a:gd name="T32" fmla="*/ 136 w 236"/>
                <a:gd name="T33" fmla="*/ 184 h 229"/>
                <a:gd name="T34" fmla="*/ 122 w 236"/>
                <a:gd name="T35" fmla="*/ 177 h 229"/>
                <a:gd name="T36" fmla="*/ 107 w 236"/>
                <a:gd name="T37" fmla="*/ 170 h 229"/>
                <a:gd name="T38" fmla="*/ 96 w 236"/>
                <a:gd name="T39" fmla="*/ 167 h 229"/>
                <a:gd name="T40" fmla="*/ 88 w 236"/>
                <a:gd name="T41" fmla="*/ 171 h 229"/>
                <a:gd name="T42" fmla="*/ 73 w 236"/>
                <a:gd name="T43" fmla="*/ 179 h 229"/>
                <a:gd name="T44" fmla="*/ 61 w 236"/>
                <a:gd name="T45" fmla="*/ 170 h 229"/>
                <a:gd name="T46" fmla="*/ 50 w 236"/>
                <a:gd name="T47" fmla="*/ 166 h 229"/>
                <a:gd name="T48" fmla="*/ 40 w 236"/>
                <a:gd name="T49" fmla="*/ 164 h 229"/>
                <a:gd name="T50" fmla="*/ 27 w 236"/>
                <a:gd name="T51" fmla="*/ 149 h 229"/>
                <a:gd name="T52" fmla="*/ 14 w 236"/>
                <a:gd name="T53" fmla="*/ 147 h 229"/>
                <a:gd name="T54" fmla="*/ 10 w 236"/>
                <a:gd name="T55" fmla="*/ 134 h 229"/>
                <a:gd name="T56" fmla="*/ 2 w 236"/>
                <a:gd name="T57" fmla="*/ 120 h 229"/>
                <a:gd name="T58" fmla="*/ 9 w 236"/>
                <a:gd name="T59" fmla="*/ 108 h 229"/>
                <a:gd name="T60" fmla="*/ 7 w 236"/>
                <a:gd name="T61" fmla="*/ 97 h 229"/>
                <a:gd name="T62" fmla="*/ 8 w 236"/>
                <a:gd name="T63" fmla="*/ 73 h 229"/>
                <a:gd name="T64" fmla="*/ 4 w 236"/>
                <a:gd name="T65" fmla="*/ 52 h 229"/>
                <a:gd name="T66" fmla="*/ 14 w 236"/>
                <a:gd name="T67" fmla="*/ 39 h 229"/>
                <a:gd name="T68" fmla="*/ 14 w 236"/>
                <a:gd name="T69" fmla="*/ 29 h 229"/>
                <a:gd name="T70" fmla="*/ 19 w 236"/>
                <a:gd name="T71" fmla="*/ 21 h 229"/>
                <a:gd name="T72" fmla="*/ 32 w 236"/>
                <a:gd name="T73" fmla="*/ 14 h 229"/>
                <a:gd name="T74" fmla="*/ 32 w 236"/>
                <a:gd name="T75" fmla="*/ 8 h 229"/>
                <a:gd name="T76" fmla="*/ 37 w 236"/>
                <a:gd name="T77" fmla="*/ 2 h 229"/>
                <a:gd name="T78" fmla="*/ 43 w 236"/>
                <a:gd name="T79" fmla="*/ 5 h 229"/>
                <a:gd name="T80" fmla="*/ 60 w 236"/>
                <a:gd name="T81" fmla="*/ 5 h 229"/>
                <a:gd name="T82" fmla="*/ 73 w 236"/>
                <a:gd name="T83" fmla="*/ 8 h 229"/>
                <a:gd name="T84" fmla="*/ 81 w 236"/>
                <a:gd name="T85" fmla="*/ 13 h 229"/>
                <a:gd name="T86" fmla="*/ 90 w 236"/>
                <a:gd name="T87" fmla="*/ 18 h 229"/>
                <a:gd name="T88" fmla="*/ 96 w 236"/>
                <a:gd name="T89" fmla="*/ 31 h 229"/>
                <a:gd name="T90" fmla="*/ 122 w 236"/>
                <a:gd name="T91" fmla="*/ 37 h 229"/>
                <a:gd name="T92" fmla="*/ 131 w 236"/>
                <a:gd name="T93" fmla="*/ 41 h 229"/>
                <a:gd name="T94" fmla="*/ 145 w 236"/>
                <a:gd name="T95" fmla="*/ 52 h 229"/>
                <a:gd name="T96" fmla="*/ 153 w 236"/>
                <a:gd name="T97" fmla="*/ 48 h 229"/>
                <a:gd name="T98" fmla="*/ 162 w 236"/>
                <a:gd name="T99" fmla="*/ 37 h 229"/>
                <a:gd name="T100" fmla="*/ 159 w 236"/>
                <a:gd name="T101" fmla="*/ 28 h 229"/>
                <a:gd name="T102" fmla="*/ 161 w 236"/>
                <a:gd name="T103" fmla="*/ 18 h 229"/>
                <a:gd name="T104" fmla="*/ 174 w 236"/>
                <a:gd name="T105" fmla="*/ 8 h 229"/>
                <a:gd name="T106" fmla="*/ 186 w 236"/>
                <a:gd name="T107" fmla="*/ 4 h 229"/>
                <a:gd name="T108" fmla="*/ 194 w 236"/>
                <a:gd name="T109" fmla="*/ 5 h 229"/>
                <a:gd name="T110" fmla="*/ 204 w 236"/>
                <a:gd name="T111" fmla="*/ 10 h 229"/>
                <a:gd name="T112" fmla="*/ 207 w 236"/>
                <a:gd name="T113" fmla="*/ 14 h 229"/>
                <a:gd name="T114" fmla="*/ 208 w 236"/>
                <a:gd name="T115" fmla="*/ 18 h 229"/>
                <a:gd name="T116" fmla="*/ 224 w 236"/>
                <a:gd name="T117" fmla="*/ 21 h 229"/>
                <a:gd name="T118" fmla="*/ 233 w 236"/>
                <a:gd name="T119" fmla="*/ 21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6" h="229">
                  <a:moveTo>
                    <a:pt x="236" y="27"/>
                  </a:moveTo>
                  <a:lnTo>
                    <a:pt x="236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3" y="32"/>
                  </a:lnTo>
                  <a:lnTo>
                    <a:pt x="232" y="32"/>
                  </a:lnTo>
                  <a:lnTo>
                    <a:pt x="232" y="33"/>
                  </a:lnTo>
                  <a:lnTo>
                    <a:pt x="233" y="35"/>
                  </a:lnTo>
                  <a:lnTo>
                    <a:pt x="233" y="36"/>
                  </a:lnTo>
                  <a:lnTo>
                    <a:pt x="233" y="38"/>
                  </a:lnTo>
                  <a:lnTo>
                    <a:pt x="233" y="39"/>
                  </a:lnTo>
                  <a:lnTo>
                    <a:pt x="234" y="40"/>
                  </a:lnTo>
                  <a:lnTo>
                    <a:pt x="234" y="41"/>
                  </a:lnTo>
                  <a:lnTo>
                    <a:pt x="234" y="42"/>
                  </a:lnTo>
                  <a:lnTo>
                    <a:pt x="234" y="44"/>
                  </a:lnTo>
                  <a:lnTo>
                    <a:pt x="234" y="45"/>
                  </a:lnTo>
                  <a:lnTo>
                    <a:pt x="233" y="46"/>
                  </a:lnTo>
                  <a:lnTo>
                    <a:pt x="233" y="47"/>
                  </a:lnTo>
                  <a:lnTo>
                    <a:pt x="233" y="48"/>
                  </a:lnTo>
                  <a:lnTo>
                    <a:pt x="232" y="49"/>
                  </a:lnTo>
                  <a:lnTo>
                    <a:pt x="231" y="50"/>
                  </a:lnTo>
                  <a:lnTo>
                    <a:pt x="231" y="52"/>
                  </a:lnTo>
                  <a:lnTo>
                    <a:pt x="229" y="53"/>
                  </a:lnTo>
                  <a:lnTo>
                    <a:pt x="229" y="54"/>
                  </a:lnTo>
                  <a:lnTo>
                    <a:pt x="231" y="54"/>
                  </a:lnTo>
                  <a:lnTo>
                    <a:pt x="232" y="57"/>
                  </a:lnTo>
                  <a:lnTo>
                    <a:pt x="232" y="58"/>
                  </a:lnTo>
                  <a:lnTo>
                    <a:pt x="232" y="60"/>
                  </a:lnTo>
                  <a:lnTo>
                    <a:pt x="233" y="62"/>
                  </a:lnTo>
                  <a:lnTo>
                    <a:pt x="233" y="63"/>
                  </a:lnTo>
                  <a:lnTo>
                    <a:pt x="233" y="64"/>
                  </a:lnTo>
                  <a:lnTo>
                    <a:pt x="233" y="65"/>
                  </a:lnTo>
                  <a:lnTo>
                    <a:pt x="234" y="67"/>
                  </a:lnTo>
                  <a:lnTo>
                    <a:pt x="234" y="69"/>
                  </a:lnTo>
                  <a:lnTo>
                    <a:pt x="234" y="70"/>
                  </a:lnTo>
                  <a:lnTo>
                    <a:pt x="234" y="72"/>
                  </a:lnTo>
                  <a:lnTo>
                    <a:pt x="234" y="74"/>
                  </a:lnTo>
                  <a:lnTo>
                    <a:pt x="234" y="81"/>
                  </a:lnTo>
                  <a:lnTo>
                    <a:pt x="234" y="88"/>
                  </a:lnTo>
                  <a:lnTo>
                    <a:pt x="234" y="89"/>
                  </a:lnTo>
                  <a:lnTo>
                    <a:pt x="234" y="96"/>
                  </a:lnTo>
                  <a:lnTo>
                    <a:pt x="234" y="99"/>
                  </a:lnTo>
                  <a:lnTo>
                    <a:pt x="234" y="105"/>
                  </a:lnTo>
                  <a:lnTo>
                    <a:pt x="234" y="106"/>
                  </a:lnTo>
                  <a:lnTo>
                    <a:pt x="234" y="110"/>
                  </a:lnTo>
                  <a:lnTo>
                    <a:pt x="234" y="113"/>
                  </a:lnTo>
                  <a:lnTo>
                    <a:pt x="234" y="117"/>
                  </a:lnTo>
                  <a:lnTo>
                    <a:pt x="234" y="122"/>
                  </a:lnTo>
                  <a:lnTo>
                    <a:pt x="234" y="127"/>
                  </a:lnTo>
                  <a:lnTo>
                    <a:pt x="234" y="132"/>
                  </a:lnTo>
                  <a:lnTo>
                    <a:pt x="234" y="137"/>
                  </a:lnTo>
                  <a:lnTo>
                    <a:pt x="234" y="141"/>
                  </a:lnTo>
                  <a:lnTo>
                    <a:pt x="234" y="146"/>
                  </a:lnTo>
                  <a:lnTo>
                    <a:pt x="234" y="152"/>
                  </a:lnTo>
                  <a:lnTo>
                    <a:pt x="234" y="156"/>
                  </a:lnTo>
                  <a:lnTo>
                    <a:pt x="234" y="161"/>
                  </a:lnTo>
                  <a:lnTo>
                    <a:pt x="234" y="165"/>
                  </a:lnTo>
                  <a:lnTo>
                    <a:pt x="234" y="170"/>
                  </a:lnTo>
                  <a:lnTo>
                    <a:pt x="234" y="174"/>
                  </a:lnTo>
                  <a:lnTo>
                    <a:pt x="234" y="180"/>
                  </a:lnTo>
                  <a:lnTo>
                    <a:pt x="234" y="184"/>
                  </a:lnTo>
                  <a:lnTo>
                    <a:pt x="234" y="189"/>
                  </a:lnTo>
                  <a:lnTo>
                    <a:pt x="234" y="191"/>
                  </a:lnTo>
                  <a:lnTo>
                    <a:pt x="234" y="192"/>
                  </a:lnTo>
                  <a:lnTo>
                    <a:pt x="234" y="195"/>
                  </a:lnTo>
                  <a:lnTo>
                    <a:pt x="234" y="197"/>
                  </a:lnTo>
                  <a:lnTo>
                    <a:pt x="234" y="199"/>
                  </a:lnTo>
                  <a:lnTo>
                    <a:pt x="234" y="200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3"/>
                  </a:lnTo>
                  <a:lnTo>
                    <a:pt x="234" y="214"/>
                  </a:lnTo>
                  <a:lnTo>
                    <a:pt x="234" y="216"/>
                  </a:lnTo>
                  <a:lnTo>
                    <a:pt x="234" y="217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3" y="221"/>
                  </a:lnTo>
                  <a:lnTo>
                    <a:pt x="231" y="221"/>
                  </a:lnTo>
                  <a:lnTo>
                    <a:pt x="228" y="221"/>
                  </a:lnTo>
                  <a:lnTo>
                    <a:pt x="227" y="221"/>
                  </a:lnTo>
                  <a:lnTo>
                    <a:pt x="225" y="221"/>
                  </a:lnTo>
                  <a:lnTo>
                    <a:pt x="223" y="221"/>
                  </a:lnTo>
                  <a:lnTo>
                    <a:pt x="222" y="221"/>
                  </a:lnTo>
                  <a:lnTo>
                    <a:pt x="219" y="221"/>
                  </a:lnTo>
                  <a:lnTo>
                    <a:pt x="219" y="223"/>
                  </a:lnTo>
                  <a:lnTo>
                    <a:pt x="219" y="225"/>
                  </a:lnTo>
                  <a:lnTo>
                    <a:pt x="219" y="226"/>
                  </a:lnTo>
                  <a:lnTo>
                    <a:pt x="219" y="229"/>
                  </a:lnTo>
                  <a:lnTo>
                    <a:pt x="217" y="228"/>
                  </a:lnTo>
                  <a:lnTo>
                    <a:pt x="216" y="226"/>
                  </a:lnTo>
                  <a:lnTo>
                    <a:pt x="214" y="226"/>
                  </a:lnTo>
                  <a:lnTo>
                    <a:pt x="212" y="225"/>
                  </a:lnTo>
                  <a:lnTo>
                    <a:pt x="210" y="224"/>
                  </a:lnTo>
                  <a:lnTo>
                    <a:pt x="208" y="223"/>
                  </a:lnTo>
                  <a:lnTo>
                    <a:pt x="207" y="222"/>
                  </a:lnTo>
                  <a:lnTo>
                    <a:pt x="204" y="221"/>
                  </a:lnTo>
                  <a:lnTo>
                    <a:pt x="202" y="220"/>
                  </a:lnTo>
                  <a:lnTo>
                    <a:pt x="201" y="220"/>
                  </a:lnTo>
                  <a:lnTo>
                    <a:pt x="199" y="219"/>
                  </a:lnTo>
                  <a:lnTo>
                    <a:pt x="198" y="217"/>
                  </a:lnTo>
                  <a:lnTo>
                    <a:pt x="195" y="216"/>
                  </a:lnTo>
                  <a:lnTo>
                    <a:pt x="193" y="215"/>
                  </a:lnTo>
                  <a:lnTo>
                    <a:pt x="192" y="214"/>
                  </a:lnTo>
                  <a:lnTo>
                    <a:pt x="190" y="213"/>
                  </a:lnTo>
                  <a:lnTo>
                    <a:pt x="187" y="213"/>
                  </a:lnTo>
                  <a:lnTo>
                    <a:pt x="186" y="212"/>
                  </a:lnTo>
                  <a:lnTo>
                    <a:pt x="184" y="211"/>
                  </a:lnTo>
                  <a:lnTo>
                    <a:pt x="183" y="209"/>
                  </a:lnTo>
                  <a:lnTo>
                    <a:pt x="181" y="208"/>
                  </a:lnTo>
                  <a:lnTo>
                    <a:pt x="178" y="207"/>
                  </a:lnTo>
                  <a:lnTo>
                    <a:pt x="177" y="206"/>
                  </a:lnTo>
                  <a:lnTo>
                    <a:pt x="175" y="206"/>
                  </a:lnTo>
                  <a:lnTo>
                    <a:pt x="173" y="205"/>
                  </a:lnTo>
                  <a:lnTo>
                    <a:pt x="172" y="204"/>
                  </a:lnTo>
                  <a:lnTo>
                    <a:pt x="169" y="203"/>
                  </a:lnTo>
                  <a:lnTo>
                    <a:pt x="168" y="202"/>
                  </a:lnTo>
                  <a:lnTo>
                    <a:pt x="166" y="200"/>
                  </a:lnTo>
                  <a:lnTo>
                    <a:pt x="164" y="199"/>
                  </a:lnTo>
                  <a:lnTo>
                    <a:pt x="162" y="199"/>
                  </a:lnTo>
                  <a:lnTo>
                    <a:pt x="160" y="198"/>
                  </a:lnTo>
                  <a:lnTo>
                    <a:pt x="158" y="197"/>
                  </a:lnTo>
                  <a:lnTo>
                    <a:pt x="157" y="196"/>
                  </a:lnTo>
                  <a:lnTo>
                    <a:pt x="155" y="195"/>
                  </a:lnTo>
                  <a:lnTo>
                    <a:pt x="153" y="194"/>
                  </a:lnTo>
                  <a:lnTo>
                    <a:pt x="151" y="192"/>
                  </a:lnTo>
                  <a:lnTo>
                    <a:pt x="149" y="191"/>
                  </a:lnTo>
                  <a:lnTo>
                    <a:pt x="148" y="191"/>
                  </a:lnTo>
                  <a:lnTo>
                    <a:pt x="145" y="190"/>
                  </a:lnTo>
                  <a:lnTo>
                    <a:pt x="143" y="189"/>
                  </a:lnTo>
                  <a:lnTo>
                    <a:pt x="142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6" y="184"/>
                  </a:lnTo>
                  <a:lnTo>
                    <a:pt x="134" y="184"/>
                  </a:lnTo>
                  <a:lnTo>
                    <a:pt x="133" y="183"/>
                  </a:lnTo>
                  <a:lnTo>
                    <a:pt x="131" y="182"/>
                  </a:lnTo>
                  <a:lnTo>
                    <a:pt x="128" y="181"/>
                  </a:lnTo>
                  <a:lnTo>
                    <a:pt x="127" y="180"/>
                  </a:lnTo>
                  <a:lnTo>
                    <a:pt x="125" y="179"/>
                  </a:lnTo>
                  <a:lnTo>
                    <a:pt x="124" y="178"/>
                  </a:lnTo>
                  <a:lnTo>
                    <a:pt x="122" y="177"/>
                  </a:lnTo>
                  <a:lnTo>
                    <a:pt x="119" y="177"/>
                  </a:lnTo>
                  <a:lnTo>
                    <a:pt x="118" y="175"/>
                  </a:lnTo>
                  <a:lnTo>
                    <a:pt x="116" y="174"/>
                  </a:lnTo>
                  <a:lnTo>
                    <a:pt x="114" y="173"/>
                  </a:lnTo>
                  <a:lnTo>
                    <a:pt x="113" y="172"/>
                  </a:lnTo>
                  <a:lnTo>
                    <a:pt x="110" y="171"/>
                  </a:lnTo>
                  <a:lnTo>
                    <a:pt x="109" y="170"/>
                  </a:lnTo>
                  <a:lnTo>
                    <a:pt x="107" y="170"/>
                  </a:lnTo>
                  <a:lnTo>
                    <a:pt x="105" y="169"/>
                  </a:lnTo>
                  <a:lnTo>
                    <a:pt x="103" y="167"/>
                  </a:lnTo>
                  <a:lnTo>
                    <a:pt x="101" y="166"/>
                  </a:lnTo>
                  <a:lnTo>
                    <a:pt x="100" y="165"/>
                  </a:lnTo>
                  <a:lnTo>
                    <a:pt x="99" y="166"/>
                  </a:lnTo>
                  <a:lnTo>
                    <a:pt x="98" y="166"/>
                  </a:lnTo>
                  <a:lnTo>
                    <a:pt x="97" y="167"/>
                  </a:lnTo>
                  <a:lnTo>
                    <a:pt x="96" y="167"/>
                  </a:lnTo>
                  <a:lnTo>
                    <a:pt x="94" y="167"/>
                  </a:lnTo>
                  <a:lnTo>
                    <a:pt x="93" y="169"/>
                  </a:lnTo>
                  <a:lnTo>
                    <a:pt x="92" y="170"/>
                  </a:lnTo>
                  <a:lnTo>
                    <a:pt x="91" y="170"/>
                  </a:lnTo>
                  <a:lnTo>
                    <a:pt x="90" y="170"/>
                  </a:lnTo>
                  <a:lnTo>
                    <a:pt x="90" y="171"/>
                  </a:lnTo>
                  <a:lnTo>
                    <a:pt x="89" y="171"/>
                  </a:lnTo>
                  <a:lnTo>
                    <a:pt x="88" y="171"/>
                  </a:lnTo>
                  <a:lnTo>
                    <a:pt x="86" y="172"/>
                  </a:lnTo>
                  <a:lnTo>
                    <a:pt x="85" y="173"/>
                  </a:lnTo>
                  <a:lnTo>
                    <a:pt x="82" y="174"/>
                  </a:lnTo>
                  <a:lnTo>
                    <a:pt x="80" y="175"/>
                  </a:lnTo>
                  <a:lnTo>
                    <a:pt x="77" y="177"/>
                  </a:lnTo>
                  <a:lnTo>
                    <a:pt x="75" y="179"/>
                  </a:lnTo>
                  <a:lnTo>
                    <a:pt x="74" y="179"/>
                  </a:lnTo>
                  <a:lnTo>
                    <a:pt x="73" y="179"/>
                  </a:lnTo>
                  <a:lnTo>
                    <a:pt x="73" y="178"/>
                  </a:lnTo>
                  <a:lnTo>
                    <a:pt x="71" y="177"/>
                  </a:lnTo>
                  <a:lnTo>
                    <a:pt x="69" y="175"/>
                  </a:lnTo>
                  <a:lnTo>
                    <a:pt x="67" y="173"/>
                  </a:lnTo>
                  <a:lnTo>
                    <a:pt x="65" y="172"/>
                  </a:lnTo>
                  <a:lnTo>
                    <a:pt x="65" y="171"/>
                  </a:lnTo>
                  <a:lnTo>
                    <a:pt x="63" y="170"/>
                  </a:lnTo>
                  <a:lnTo>
                    <a:pt x="61" y="170"/>
                  </a:lnTo>
                  <a:lnTo>
                    <a:pt x="59" y="169"/>
                  </a:lnTo>
                  <a:lnTo>
                    <a:pt x="58" y="169"/>
                  </a:lnTo>
                  <a:lnTo>
                    <a:pt x="57" y="169"/>
                  </a:lnTo>
                  <a:lnTo>
                    <a:pt x="56" y="169"/>
                  </a:lnTo>
                  <a:lnTo>
                    <a:pt x="55" y="167"/>
                  </a:lnTo>
                  <a:lnTo>
                    <a:pt x="54" y="167"/>
                  </a:lnTo>
                  <a:lnTo>
                    <a:pt x="52" y="167"/>
                  </a:lnTo>
                  <a:lnTo>
                    <a:pt x="50" y="166"/>
                  </a:lnTo>
                  <a:lnTo>
                    <a:pt x="49" y="166"/>
                  </a:lnTo>
                  <a:lnTo>
                    <a:pt x="48" y="166"/>
                  </a:lnTo>
                  <a:lnTo>
                    <a:pt x="47" y="166"/>
                  </a:lnTo>
                  <a:lnTo>
                    <a:pt x="46" y="165"/>
                  </a:lnTo>
                  <a:lnTo>
                    <a:pt x="44" y="165"/>
                  </a:lnTo>
                  <a:lnTo>
                    <a:pt x="42" y="165"/>
                  </a:lnTo>
                  <a:lnTo>
                    <a:pt x="41" y="165"/>
                  </a:lnTo>
                  <a:lnTo>
                    <a:pt x="40" y="164"/>
                  </a:lnTo>
                  <a:lnTo>
                    <a:pt x="39" y="162"/>
                  </a:lnTo>
                  <a:lnTo>
                    <a:pt x="38" y="159"/>
                  </a:lnTo>
                  <a:lnTo>
                    <a:pt x="37" y="156"/>
                  </a:lnTo>
                  <a:lnTo>
                    <a:pt x="35" y="154"/>
                  </a:lnTo>
                  <a:lnTo>
                    <a:pt x="34" y="152"/>
                  </a:lnTo>
                  <a:lnTo>
                    <a:pt x="33" y="152"/>
                  </a:lnTo>
                  <a:lnTo>
                    <a:pt x="32" y="152"/>
                  </a:lnTo>
                  <a:lnTo>
                    <a:pt x="27" y="149"/>
                  </a:lnTo>
                  <a:lnTo>
                    <a:pt x="24" y="148"/>
                  </a:lnTo>
                  <a:lnTo>
                    <a:pt x="22" y="147"/>
                  </a:lnTo>
                  <a:lnTo>
                    <a:pt x="21" y="147"/>
                  </a:lnTo>
                  <a:lnTo>
                    <a:pt x="19" y="148"/>
                  </a:lnTo>
                  <a:lnTo>
                    <a:pt x="17" y="148"/>
                  </a:lnTo>
                  <a:lnTo>
                    <a:pt x="16" y="148"/>
                  </a:lnTo>
                  <a:lnTo>
                    <a:pt x="15" y="147"/>
                  </a:lnTo>
                  <a:lnTo>
                    <a:pt x="14" y="147"/>
                  </a:lnTo>
                  <a:lnTo>
                    <a:pt x="14" y="146"/>
                  </a:lnTo>
                  <a:lnTo>
                    <a:pt x="14" y="145"/>
                  </a:lnTo>
                  <a:lnTo>
                    <a:pt x="14" y="144"/>
                  </a:lnTo>
                  <a:lnTo>
                    <a:pt x="12" y="142"/>
                  </a:lnTo>
                  <a:lnTo>
                    <a:pt x="12" y="140"/>
                  </a:lnTo>
                  <a:lnTo>
                    <a:pt x="12" y="138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3"/>
                  </a:lnTo>
                  <a:lnTo>
                    <a:pt x="8" y="130"/>
                  </a:lnTo>
                  <a:lnTo>
                    <a:pt x="6" y="128"/>
                  </a:lnTo>
                  <a:lnTo>
                    <a:pt x="4" y="124"/>
                  </a:lnTo>
                  <a:lnTo>
                    <a:pt x="1" y="122"/>
                  </a:lnTo>
                  <a:lnTo>
                    <a:pt x="1" y="121"/>
                  </a:lnTo>
                  <a:lnTo>
                    <a:pt x="1" y="120"/>
                  </a:lnTo>
                  <a:lnTo>
                    <a:pt x="2" y="120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8" y="115"/>
                  </a:lnTo>
                  <a:lnTo>
                    <a:pt x="9" y="113"/>
                  </a:lnTo>
                  <a:lnTo>
                    <a:pt x="9" y="112"/>
                  </a:lnTo>
                  <a:lnTo>
                    <a:pt x="9" y="111"/>
                  </a:lnTo>
                  <a:lnTo>
                    <a:pt x="9" y="110"/>
                  </a:lnTo>
                  <a:lnTo>
                    <a:pt x="9" y="108"/>
                  </a:lnTo>
                  <a:lnTo>
                    <a:pt x="8" y="108"/>
                  </a:lnTo>
                  <a:lnTo>
                    <a:pt x="8" y="106"/>
                  </a:lnTo>
                  <a:lnTo>
                    <a:pt x="7" y="102"/>
                  </a:lnTo>
                  <a:lnTo>
                    <a:pt x="7" y="100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8" y="97"/>
                  </a:lnTo>
                  <a:lnTo>
                    <a:pt x="7" y="97"/>
                  </a:lnTo>
                  <a:lnTo>
                    <a:pt x="8" y="97"/>
                  </a:lnTo>
                  <a:lnTo>
                    <a:pt x="8" y="96"/>
                  </a:lnTo>
                  <a:lnTo>
                    <a:pt x="9" y="92"/>
                  </a:lnTo>
                  <a:lnTo>
                    <a:pt x="7" y="87"/>
                  </a:lnTo>
                  <a:lnTo>
                    <a:pt x="7" y="86"/>
                  </a:lnTo>
                  <a:lnTo>
                    <a:pt x="8" y="80"/>
                  </a:lnTo>
                  <a:lnTo>
                    <a:pt x="8" y="77"/>
                  </a:lnTo>
                  <a:lnTo>
                    <a:pt x="8" y="73"/>
                  </a:lnTo>
                  <a:lnTo>
                    <a:pt x="8" y="71"/>
                  </a:lnTo>
                  <a:lnTo>
                    <a:pt x="7" y="66"/>
                  </a:lnTo>
                  <a:lnTo>
                    <a:pt x="6" y="63"/>
                  </a:lnTo>
                  <a:lnTo>
                    <a:pt x="4" y="60"/>
                  </a:lnTo>
                  <a:lnTo>
                    <a:pt x="2" y="56"/>
                  </a:lnTo>
                  <a:lnTo>
                    <a:pt x="1" y="55"/>
                  </a:lnTo>
                  <a:lnTo>
                    <a:pt x="0" y="54"/>
                  </a:lnTo>
                  <a:lnTo>
                    <a:pt x="4" y="52"/>
                  </a:lnTo>
                  <a:lnTo>
                    <a:pt x="7" y="50"/>
                  </a:lnTo>
                  <a:lnTo>
                    <a:pt x="8" y="49"/>
                  </a:lnTo>
                  <a:lnTo>
                    <a:pt x="10" y="47"/>
                  </a:lnTo>
                  <a:lnTo>
                    <a:pt x="13" y="45"/>
                  </a:lnTo>
                  <a:lnTo>
                    <a:pt x="14" y="44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4" y="35"/>
                  </a:lnTo>
                  <a:lnTo>
                    <a:pt x="13" y="31"/>
                  </a:lnTo>
                  <a:lnTo>
                    <a:pt x="13" y="30"/>
                  </a:lnTo>
                  <a:lnTo>
                    <a:pt x="13" y="29"/>
                  </a:lnTo>
                  <a:lnTo>
                    <a:pt x="14" y="29"/>
                  </a:lnTo>
                  <a:lnTo>
                    <a:pt x="15" y="27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4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2" y="21"/>
                  </a:lnTo>
                  <a:lnTo>
                    <a:pt x="23" y="20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9" y="16"/>
                  </a:lnTo>
                  <a:lnTo>
                    <a:pt x="32" y="14"/>
                  </a:lnTo>
                  <a:lnTo>
                    <a:pt x="33" y="14"/>
                  </a:lnTo>
                  <a:lnTo>
                    <a:pt x="33" y="13"/>
                  </a:lnTo>
                  <a:lnTo>
                    <a:pt x="34" y="13"/>
                  </a:lnTo>
                  <a:lnTo>
                    <a:pt x="34" y="12"/>
                  </a:lnTo>
                  <a:lnTo>
                    <a:pt x="33" y="12"/>
                  </a:lnTo>
                  <a:lnTo>
                    <a:pt x="33" y="11"/>
                  </a:lnTo>
                  <a:lnTo>
                    <a:pt x="32" y="10"/>
                  </a:lnTo>
                  <a:lnTo>
                    <a:pt x="32" y="8"/>
                  </a:lnTo>
                  <a:lnTo>
                    <a:pt x="32" y="7"/>
                  </a:lnTo>
                  <a:lnTo>
                    <a:pt x="32" y="5"/>
                  </a:lnTo>
                  <a:lnTo>
                    <a:pt x="33" y="4"/>
                  </a:lnTo>
                  <a:lnTo>
                    <a:pt x="33" y="3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7" y="2"/>
                  </a:lnTo>
                  <a:lnTo>
                    <a:pt x="35" y="0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51" y="7"/>
                  </a:lnTo>
                  <a:lnTo>
                    <a:pt x="52" y="6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59" y="5"/>
                  </a:lnTo>
                  <a:lnTo>
                    <a:pt x="60" y="5"/>
                  </a:lnTo>
                  <a:lnTo>
                    <a:pt x="61" y="5"/>
                  </a:lnTo>
                  <a:lnTo>
                    <a:pt x="64" y="6"/>
                  </a:lnTo>
                  <a:lnTo>
                    <a:pt x="65" y="7"/>
                  </a:lnTo>
                  <a:lnTo>
                    <a:pt x="67" y="7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7"/>
                  </a:lnTo>
                  <a:lnTo>
                    <a:pt x="73" y="8"/>
                  </a:lnTo>
                  <a:lnTo>
                    <a:pt x="74" y="8"/>
                  </a:lnTo>
                  <a:lnTo>
                    <a:pt x="74" y="10"/>
                  </a:lnTo>
                  <a:lnTo>
                    <a:pt x="75" y="10"/>
                  </a:lnTo>
                  <a:lnTo>
                    <a:pt x="76" y="11"/>
                  </a:lnTo>
                  <a:lnTo>
                    <a:pt x="77" y="12"/>
                  </a:lnTo>
                  <a:lnTo>
                    <a:pt x="80" y="12"/>
                  </a:lnTo>
                  <a:lnTo>
                    <a:pt x="80" y="13"/>
                  </a:lnTo>
                  <a:lnTo>
                    <a:pt x="81" y="13"/>
                  </a:lnTo>
                  <a:lnTo>
                    <a:pt x="84" y="13"/>
                  </a:lnTo>
                  <a:lnTo>
                    <a:pt x="86" y="14"/>
                  </a:lnTo>
                  <a:lnTo>
                    <a:pt x="88" y="14"/>
                  </a:lnTo>
                  <a:lnTo>
                    <a:pt x="89" y="14"/>
                  </a:lnTo>
                  <a:lnTo>
                    <a:pt x="89" y="15"/>
                  </a:lnTo>
                  <a:lnTo>
                    <a:pt x="90" y="15"/>
                  </a:lnTo>
                  <a:lnTo>
                    <a:pt x="90" y="16"/>
                  </a:lnTo>
                  <a:lnTo>
                    <a:pt x="90" y="18"/>
                  </a:lnTo>
                  <a:lnTo>
                    <a:pt x="91" y="18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2" y="27"/>
                  </a:lnTo>
                  <a:lnTo>
                    <a:pt x="93" y="28"/>
                  </a:lnTo>
                  <a:lnTo>
                    <a:pt x="94" y="30"/>
                  </a:lnTo>
                  <a:lnTo>
                    <a:pt x="96" y="31"/>
                  </a:lnTo>
                  <a:lnTo>
                    <a:pt x="97" y="31"/>
                  </a:lnTo>
                  <a:lnTo>
                    <a:pt x="101" y="33"/>
                  </a:lnTo>
                  <a:lnTo>
                    <a:pt x="106" y="35"/>
                  </a:lnTo>
                  <a:lnTo>
                    <a:pt x="111" y="35"/>
                  </a:lnTo>
                  <a:lnTo>
                    <a:pt x="114" y="36"/>
                  </a:lnTo>
                  <a:lnTo>
                    <a:pt x="117" y="37"/>
                  </a:lnTo>
                  <a:lnTo>
                    <a:pt x="121" y="37"/>
                  </a:lnTo>
                  <a:lnTo>
                    <a:pt x="122" y="37"/>
                  </a:lnTo>
                  <a:lnTo>
                    <a:pt x="122" y="38"/>
                  </a:lnTo>
                  <a:lnTo>
                    <a:pt x="124" y="39"/>
                  </a:lnTo>
                  <a:lnTo>
                    <a:pt x="125" y="39"/>
                  </a:lnTo>
                  <a:lnTo>
                    <a:pt x="126" y="39"/>
                  </a:lnTo>
                  <a:lnTo>
                    <a:pt x="127" y="40"/>
                  </a:lnTo>
                  <a:lnTo>
                    <a:pt x="128" y="40"/>
                  </a:lnTo>
                  <a:lnTo>
                    <a:pt x="128" y="41"/>
                  </a:lnTo>
                  <a:lnTo>
                    <a:pt x="131" y="41"/>
                  </a:lnTo>
                  <a:lnTo>
                    <a:pt x="133" y="42"/>
                  </a:lnTo>
                  <a:lnTo>
                    <a:pt x="135" y="45"/>
                  </a:lnTo>
                  <a:lnTo>
                    <a:pt x="139" y="47"/>
                  </a:lnTo>
                  <a:lnTo>
                    <a:pt x="140" y="48"/>
                  </a:lnTo>
                  <a:lnTo>
                    <a:pt x="141" y="49"/>
                  </a:lnTo>
                  <a:lnTo>
                    <a:pt x="142" y="49"/>
                  </a:lnTo>
                  <a:lnTo>
                    <a:pt x="144" y="50"/>
                  </a:lnTo>
                  <a:lnTo>
                    <a:pt x="145" y="52"/>
                  </a:lnTo>
                  <a:lnTo>
                    <a:pt x="147" y="52"/>
                  </a:lnTo>
                  <a:lnTo>
                    <a:pt x="149" y="52"/>
                  </a:lnTo>
                  <a:lnTo>
                    <a:pt x="149" y="50"/>
                  </a:lnTo>
                  <a:lnTo>
                    <a:pt x="150" y="50"/>
                  </a:lnTo>
                  <a:lnTo>
                    <a:pt x="151" y="50"/>
                  </a:lnTo>
                  <a:lnTo>
                    <a:pt x="152" y="49"/>
                  </a:lnTo>
                  <a:lnTo>
                    <a:pt x="153" y="49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6" y="47"/>
                  </a:lnTo>
                  <a:lnTo>
                    <a:pt x="159" y="44"/>
                  </a:lnTo>
                  <a:lnTo>
                    <a:pt x="159" y="42"/>
                  </a:lnTo>
                  <a:lnTo>
                    <a:pt x="160" y="41"/>
                  </a:lnTo>
                  <a:lnTo>
                    <a:pt x="161" y="39"/>
                  </a:lnTo>
                  <a:lnTo>
                    <a:pt x="162" y="38"/>
                  </a:lnTo>
                  <a:lnTo>
                    <a:pt x="162" y="37"/>
                  </a:lnTo>
                  <a:lnTo>
                    <a:pt x="162" y="35"/>
                  </a:lnTo>
                  <a:lnTo>
                    <a:pt x="161" y="35"/>
                  </a:lnTo>
                  <a:lnTo>
                    <a:pt x="161" y="33"/>
                  </a:lnTo>
                  <a:lnTo>
                    <a:pt x="161" y="32"/>
                  </a:lnTo>
                  <a:lnTo>
                    <a:pt x="160" y="32"/>
                  </a:lnTo>
                  <a:lnTo>
                    <a:pt x="160" y="31"/>
                  </a:lnTo>
                  <a:lnTo>
                    <a:pt x="159" y="29"/>
                  </a:lnTo>
                  <a:lnTo>
                    <a:pt x="159" y="28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59" y="24"/>
                  </a:lnTo>
                  <a:lnTo>
                    <a:pt x="159" y="23"/>
                  </a:lnTo>
                  <a:lnTo>
                    <a:pt x="159" y="22"/>
                  </a:lnTo>
                  <a:lnTo>
                    <a:pt x="159" y="21"/>
                  </a:lnTo>
                  <a:lnTo>
                    <a:pt x="160" y="19"/>
                  </a:lnTo>
                  <a:lnTo>
                    <a:pt x="161" y="18"/>
                  </a:lnTo>
                  <a:lnTo>
                    <a:pt x="164" y="15"/>
                  </a:lnTo>
                  <a:lnTo>
                    <a:pt x="164" y="14"/>
                  </a:lnTo>
                  <a:lnTo>
                    <a:pt x="165" y="14"/>
                  </a:lnTo>
                  <a:lnTo>
                    <a:pt x="165" y="13"/>
                  </a:lnTo>
                  <a:lnTo>
                    <a:pt x="166" y="13"/>
                  </a:lnTo>
                  <a:lnTo>
                    <a:pt x="168" y="11"/>
                  </a:lnTo>
                  <a:lnTo>
                    <a:pt x="172" y="10"/>
                  </a:lnTo>
                  <a:lnTo>
                    <a:pt x="174" y="8"/>
                  </a:lnTo>
                  <a:lnTo>
                    <a:pt x="175" y="7"/>
                  </a:lnTo>
                  <a:lnTo>
                    <a:pt x="176" y="7"/>
                  </a:lnTo>
                  <a:lnTo>
                    <a:pt x="180" y="7"/>
                  </a:lnTo>
                  <a:lnTo>
                    <a:pt x="181" y="7"/>
                  </a:lnTo>
                  <a:lnTo>
                    <a:pt x="182" y="6"/>
                  </a:lnTo>
                  <a:lnTo>
                    <a:pt x="184" y="4"/>
                  </a:lnTo>
                  <a:lnTo>
                    <a:pt x="185" y="4"/>
                  </a:lnTo>
                  <a:lnTo>
                    <a:pt x="186" y="4"/>
                  </a:lnTo>
                  <a:lnTo>
                    <a:pt x="186" y="5"/>
                  </a:lnTo>
                  <a:lnTo>
                    <a:pt x="187" y="5"/>
                  </a:lnTo>
                  <a:lnTo>
                    <a:pt x="191" y="5"/>
                  </a:lnTo>
                  <a:lnTo>
                    <a:pt x="191" y="4"/>
                  </a:lnTo>
                  <a:lnTo>
                    <a:pt x="192" y="4"/>
                  </a:lnTo>
                  <a:lnTo>
                    <a:pt x="192" y="5"/>
                  </a:lnTo>
                  <a:lnTo>
                    <a:pt x="193" y="5"/>
                  </a:lnTo>
                  <a:lnTo>
                    <a:pt x="194" y="5"/>
                  </a:lnTo>
                  <a:lnTo>
                    <a:pt x="195" y="5"/>
                  </a:lnTo>
                  <a:lnTo>
                    <a:pt x="197" y="6"/>
                  </a:lnTo>
                  <a:lnTo>
                    <a:pt x="198" y="7"/>
                  </a:lnTo>
                  <a:lnTo>
                    <a:pt x="199" y="7"/>
                  </a:lnTo>
                  <a:lnTo>
                    <a:pt x="202" y="8"/>
                  </a:lnTo>
                  <a:lnTo>
                    <a:pt x="203" y="8"/>
                  </a:lnTo>
                  <a:lnTo>
                    <a:pt x="204" y="8"/>
                  </a:lnTo>
                  <a:lnTo>
                    <a:pt x="204" y="10"/>
                  </a:lnTo>
                  <a:lnTo>
                    <a:pt x="206" y="10"/>
                  </a:lnTo>
                  <a:lnTo>
                    <a:pt x="207" y="10"/>
                  </a:lnTo>
                  <a:lnTo>
                    <a:pt x="207" y="11"/>
                  </a:lnTo>
                  <a:lnTo>
                    <a:pt x="206" y="11"/>
                  </a:lnTo>
                  <a:lnTo>
                    <a:pt x="206" y="12"/>
                  </a:lnTo>
                  <a:lnTo>
                    <a:pt x="207" y="12"/>
                  </a:lnTo>
                  <a:lnTo>
                    <a:pt x="207" y="13"/>
                  </a:lnTo>
                  <a:lnTo>
                    <a:pt x="207" y="14"/>
                  </a:lnTo>
                  <a:lnTo>
                    <a:pt x="207" y="13"/>
                  </a:lnTo>
                  <a:lnTo>
                    <a:pt x="206" y="13"/>
                  </a:lnTo>
                  <a:lnTo>
                    <a:pt x="206" y="14"/>
                  </a:lnTo>
                  <a:lnTo>
                    <a:pt x="206" y="15"/>
                  </a:lnTo>
                  <a:lnTo>
                    <a:pt x="207" y="15"/>
                  </a:lnTo>
                  <a:lnTo>
                    <a:pt x="208" y="15"/>
                  </a:lnTo>
                  <a:lnTo>
                    <a:pt x="208" y="16"/>
                  </a:lnTo>
                  <a:lnTo>
                    <a:pt x="208" y="18"/>
                  </a:lnTo>
                  <a:lnTo>
                    <a:pt x="209" y="18"/>
                  </a:lnTo>
                  <a:lnTo>
                    <a:pt x="210" y="18"/>
                  </a:lnTo>
                  <a:lnTo>
                    <a:pt x="212" y="18"/>
                  </a:lnTo>
                  <a:lnTo>
                    <a:pt x="215" y="18"/>
                  </a:lnTo>
                  <a:lnTo>
                    <a:pt x="217" y="19"/>
                  </a:lnTo>
                  <a:lnTo>
                    <a:pt x="219" y="20"/>
                  </a:lnTo>
                  <a:lnTo>
                    <a:pt x="220" y="21"/>
                  </a:lnTo>
                  <a:lnTo>
                    <a:pt x="224" y="21"/>
                  </a:lnTo>
                  <a:lnTo>
                    <a:pt x="227" y="21"/>
                  </a:lnTo>
                  <a:lnTo>
                    <a:pt x="229" y="21"/>
                  </a:lnTo>
                  <a:lnTo>
                    <a:pt x="229" y="20"/>
                  </a:lnTo>
                  <a:lnTo>
                    <a:pt x="231" y="21"/>
                  </a:lnTo>
                  <a:lnTo>
                    <a:pt x="231" y="20"/>
                  </a:lnTo>
                  <a:lnTo>
                    <a:pt x="231" y="21"/>
                  </a:lnTo>
                  <a:lnTo>
                    <a:pt x="232" y="21"/>
                  </a:lnTo>
                  <a:lnTo>
                    <a:pt x="233" y="21"/>
                  </a:lnTo>
                  <a:lnTo>
                    <a:pt x="234" y="21"/>
                  </a:lnTo>
                  <a:lnTo>
                    <a:pt x="235" y="22"/>
                  </a:lnTo>
                  <a:lnTo>
                    <a:pt x="235" y="23"/>
                  </a:lnTo>
                  <a:lnTo>
                    <a:pt x="235" y="24"/>
                  </a:lnTo>
                  <a:lnTo>
                    <a:pt x="236" y="25"/>
                  </a:lnTo>
                  <a:lnTo>
                    <a:pt x="236" y="2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7" name="Freeform 5647">
              <a:extLst>
                <a:ext uri="{FF2B5EF4-FFF2-40B4-BE49-F238E27FC236}">
                  <a16:creationId xmlns:a16="http://schemas.microsoft.com/office/drawing/2014/main" id="{767DF4E2-6B81-7E6A-9068-9C4A43D86D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79738" y="3613151"/>
              <a:ext cx="457200" cy="414338"/>
            </a:xfrm>
            <a:custGeom>
              <a:avLst/>
              <a:gdLst>
                <a:gd name="T0" fmla="*/ 150 w 288"/>
                <a:gd name="T1" fmla="*/ 237 h 261"/>
                <a:gd name="T2" fmla="*/ 185 w 288"/>
                <a:gd name="T3" fmla="*/ 232 h 261"/>
                <a:gd name="T4" fmla="*/ 171 w 288"/>
                <a:gd name="T5" fmla="*/ 236 h 261"/>
                <a:gd name="T6" fmla="*/ 182 w 288"/>
                <a:gd name="T7" fmla="*/ 229 h 261"/>
                <a:gd name="T8" fmla="*/ 16 w 288"/>
                <a:gd name="T9" fmla="*/ 8 h 261"/>
                <a:gd name="T10" fmla="*/ 27 w 288"/>
                <a:gd name="T11" fmla="*/ 16 h 261"/>
                <a:gd name="T12" fmla="*/ 45 w 288"/>
                <a:gd name="T13" fmla="*/ 10 h 261"/>
                <a:gd name="T14" fmla="*/ 64 w 288"/>
                <a:gd name="T15" fmla="*/ 8 h 261"/>
                <a:gd name="T16" fmla="*/ 64 w 288"/>
                <a:gd name="T17" fmla="*/ 21 h 261"/>
                <a:gd name="T18" fmla="*/ 74 w 288"/>
                <a:gd name="T19" fmla="*/ 32 h 261"/>
                <a:gd name="T20" fmla="*/ 93 w 288"/>
                <a:gd name="T21" fmla="*/ 46 h 261"/>
                <a:gd name="T22" fmla="*/ 118 w 288"/>
                <a:gd name="T23" fmla="*/ 60 h 261"/>
                <a:gd name="T24" fmla="*/ 144 w 288"/>
                <a:gd name="T25" fmla="*/ 54 h 261"/>
                <a:gd name="T26" fmla="*/ 158 w 288"/>
                <a:gd name="T27" fmla="*/ 44 h 261"/>
                <a:gd name="T28" fmla="*/ 172 w 288"/>
                <a:gd name="T29" fmla="*/ 32 h 261"/>
                <a:gd name="T30" fmla="*/ 194 w 288"/>
                <a:gd name="T31" fmla="*/ 29 h 261"/>
                <a:gd name="T32" fmla="*/ 207 w 288"/>
                <a:gd name="T33" fmla="*/ 36 h 261"/>
                <a:gd name="T34" fmla="*/ 222 w 288"/>
                <a:gd name="T35" fmla="*/ 40 h 261"/>
                <a:gd name="T36" fmla="*/ 232 w 288"/>
                <a:gd name="T37" fmla="*/ 50 h 261"/>
                <a:gd name="T38" fmla="*/ 256 w 288"/>
                <a:gd name="T39" fmla="*/ 61 h 261"/>
                <a:gd name="T40" fmla="*/ 257 w 288"/>
                <a:gd name="T41" fmla="*/ 79 h 261"/>
                <a:gd name="T42" fmla="*/ 254 w 288"/>
                <a:gd name="T43" fmla="*/ 94 h 261"/>
                <a:gd name="T44" fmla="*/ 247 w 288"/>
                <a:gd name="T45" fmla="*/ 103 h 261"/>
                <a:gd name="T46" fmla="*/ 251 w 288"/>
                <a:gd name="T47" fmla="*/ 119 h 261"/>
                <a:gd name="T48" fmla="*/ 251 w 288"/>
                <a:gd name="T49" fmla="*/ 145 h 261"/>
                <a:gd name="T50" fmla="*/ 265 w 288"/>
                <a:gd name="T51" fmla="*/ 159 h 261"/>
                <a:gd name="T52" fmla="*/ 254 w 288"/>
                <a:gd name="T53" fmla="*/ 184 h 261"/>
                <a:gd name="T54" fmla="*/ 265 w 288"/>
                <a:gd name="T55" fmla="*/ 201 h 261"/>
                <a:gd name="T56" fmla="*/ 280 w 288"/>
                <a:gd name="T57" fmla="*/ 213 h 261"/>
                <a:gd name="T58" fmla="*/ 288 w 288"/>
                <a:gd name="T59" fmla="*/ 226 h 261"/>
                <a:gd name="T60" fmla="*/ 278 w 288"/>
                <a:gd name="T61" fmla="*/ 236 h 261"/>
                <a:gd name="T62" fmla="*/ 263 w 288"/>
                <a:gd name="T63" fmla="*/ 250 h 261"/>
                <a:gd name="T64" fmla="*/ 257 w 288"/>
                <a:gd name="T65" fmla="*/ 260 h 261"/>
                <a:gd name="T66" fmla="*/ 245 w 288"/>
                <a:gd name="T67" fmla="*/ 256 h 261"/>
                <a:gd name="T68" fmla="*/ 226 w 288"/>
                <a:gd name="T69" fmla="*/ 255 h 261"/>
                <a:gd name="T70" fmla="*/ 210 w 288"/>
                <a:gd name="T71" fmla="*/ 252 h 261"/>
                <a:gd name="T72" fmla="*/ 197 w 288"/>
                <a:gd name="T73" fmla="*/ 244 h 261"/>
                <a:gd name="T74" fmla="*/ 193 w 288"/>
                <a:gd name="T75" fmla="*/ 227 h 261"/>
                <a:gd name="T76" fmla="*/ 176 w 288"/>
                <a:gd name="T77" fmla="*/ 229 h 261"/>
                <a:gd name="T78" fmla="*/ 161 w 288"/>
                <a:gd name="T79" fmla="*/ 237 h 261"/>
                <a:gd name="T80" fmla="*/ 143 w 288"/>
                <a:gd name="T81" fmla="*/ 233 h 261"/>
                <a:gd name="T82" fmla="*/ 126 w 288"/>
                <a:gd name="T83" fmla="*/ 218 h 261"/>
                <a:gd name="T84" fmla="*/ 109 w 288"/>
                <a:gd name="T85" fmla="*/ 210 h 261"/>
                <a:gd name="T86" fmla="*/ 103 w 288"/>
                <a:gd name="T87" fmla="*/ 194 h 261"/>
                <a:gd name="T88" fmla="*/ 94 w 288"/>
                <a:gd name="T89" fmla="*/ 182 h 261"/>
                <a:gd name="T90" fmla="*/ 78 w 288"/>
                <a:gd name="T91" fmla="*/ 175 h 261"/>
                <a:gd name="T92" fmla="*/ 74 w 288"/>
                <a:gd name="T93" fmla="*/ 169 h 261"/>
                <a:gd name="T94" fmla="*/ 66 w 288"/>
                <a:gd name="T95" fmla="*/ 176 h 261"/>
                <a:gd name="T96" fmla="*/ 57 w 288"/>
                <a:gd name="T97" fmla="*/ 146 h 261"/>
                <a:gd name="T98" fmla="*/ 42 w 288"/>
                <a:gd name="T99" fmla="*/ 130 h 261"/>
                <a:gd name="T100" fmla="*/ 32 w 288"/>
                <a:gd name="T101" fmla="*/ 120 h 261"/>
                <a:gd name="T102" fmla="*/ 24 w 288"/>
                <a:gd name="T103" fmla="*/ 111 h 261"/>
                <a:gd name="T104" fmla="*/ 22 w 288"/>
                <a:gd name="T105" fmla="*/ 97 h 261"/>
                <a:gd name="T106" fmla="*/ 29 w 288"/>
                <a:gd name="T107" fmla="*/ 88 h 261"/>
                <a:gd name="T108" fmla="*/ 29 w 288"/>
                <a:gd name="T109" fmla="*/ 77 h 261"/>
                <a:gd name="T110" fmla="*/ 27 w 288"/>
                <a:gd name="T111" fmla="*/ 74 h 261"/>
                <a:gd name="T112" fmla="*/ 18 w 288"/>
                <a:gd name="T113" fmla="*/ 63 h 261"/>
                <a:gd name="T114" fmla="*/ 11 w 288"/>
                <a:gd name="T115" fmla="*/ 50 h 261"/>
                <a:gd name="T116" fmla="*/ 7 w 288"/>
                <a:gd name="T117" fmla="*/ 37 h 261"/>
                <a:gd name="T118" fmla="*/ 4 w 288"/>
                <a:gd name="T119" fmla="*/ 26 h 261"/>
                <a:gd name="T120" fmla="*/ 3 w 288"/>
                <a:gd name="T121" fmla="*/ 11 h 261"/>
                <a:gd name="T122" fmla="*/ 10 w 288"/>
                <a:gd name="T123" fmla="*/ 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8" h="261">
                  <a:moveTo>
                    <a:pt x="165" y="247"/>
                  </a:moveTo>
                  <a:lnTo>
                    <a:pt x="164" y="247"/>
                  </a:lnTo>
                  <a:lnTo>
                    <a:pt x="165" y="247"/>
                  </a:lnTo>
                  <a:close/>
                  <a:moveTo>
                    <a:pt x="158" y="247"/>
                  </a:moveTo>
                  <a:lnTo>
                    <a:pt x="156" y="247"/>
                  </a:lnTo>
                  <a:lnTo>
                    <a:pt x="158" y="246"/>
                  </a:lnTo>
                  <a:lnTo>
                    <a:pt x="158" y="247"/>
                  </a:lnTo>
                  <a:close/>
                  <a:moveTo>
                    <a:pt x="158" y="242"/>
                  </a:moveTo>
                  <a:lnTo>
                    <a:pt x="156" y="242"/>
                  </a:lnTo>
                  <a:lnTo>
                    <a:pt x="156" y="241"/>
                  </a:lnTo>
                  <a:lnTo>
                    <a:pt x="158" y="241"/>
                  </a:lnTo>
                  <a:lnTo>
                    <a:pt x="158" y="242"/>
                  </a:lnTo>
                  <a:close/>
                  <a:moveTo>
                    <a:pt x="150" y="237"/>
                  </a:moveTo>
                  <a:lnTo>
                    <a:pt x="148" y="237"/>
                  </a:lnTo>
                  <a:lnTo>
                    <a:pt x="147" y="236"/>
                  </a:lnTo>
                  <a:lnTo>
                    <a:pt x="148" y="236"/>
                  </a:lnTo>
                  <a:lnTo>
                    <a:pt x="150" y="236"/>
                  </a:lnTo>
                  <a:lnTo>
                    <a:pt x="150" y="237"/>
                  </a:lnTo>
                  <a:close/>
                  <a:moveTo>
                    <a:pt x="178" y="235"/>
                  </a:moveTo>
                  <a:lnTo>
                    <a:pt x="177" y="235"/>
                  </a:lnTo>
                  <a:lnTo>
                    <a:pt x="177" y="234"/>
                  </a:lnTo>
                  <a:lnTo>
                    <a:pt x="178" y="234"/>
                  </a:lnTo>
                  <a:lnTo>
                    <a:pt x="178" y="235"/>
                  </a:lnTo>
                  <a:close/>
                  <a:moveTo>
                    <a:pt x="144" y="234"/>
                  </a:moveTo>
                  <a:lnTo>
                    <a:pt x="144" y="235"/>
                  </a:lnTo>
                  <a:lnTo>
                    <a:pt x="144" y="234"/>
                  </a:lnTo>
                  <a:close/>
                  <a:moveTo>
                    <a:pt x="141" y="232"/>
                  </a:moveTo>
                  <a:lnTo>
                    <a:pt x="139" y="233"/>
                  </a:lnTo>
                  <a:lnTo>
                    <a:pt x="139" y="232"/>
                  </a:lnTo>
                  <a:lnTo>
                    <a:pt x="139" y="233"/>
                  </a:lnTo>
                  <a:lnTo>
                    <a:pt x="138" y="233"/>
                  </a:lnTo>
                  <a:lnTo>
                    <a:pt x="137" y="232"/>
                  </a:lnTo>
                  <a:lnTo>
                    <a:pt x="138" y="232"/>
                  </a:lnTo>
                  <a:lnTo>
                    <a:pt x="139" y="232"/>
                  </a:lnTo>
                  <a:lnTo>
                    <a:pt x="141" y="232"/>
                  </a:lnTo>
                  <a:close/>
                  <a:moveTo>
                    <a:pt x="185" y="232"/>
                  </a:moveTo>
                  <a:lnTo>
                    <a:pt x="184" y="232"/>
                  </a:lnTo>
                  <a:lnTo>
                    <a:pt x="185" y="230"/>
                  </a:lnTo>
                  <a:lnTo>
                    <a:pt x="185" y="232"/>
                  </a:lnTo>
                  <a:close/>
                  <a:moveTo>
                    <a:pt x="181" y="230"/>
                  </a:moveTo>
                  <a:lnTo>
                    <a:pt x="181" y="232"/>
                  </a:lnTo>
                  <a:lnTo>
                    <a:pt x="180" y="232"/>
                  </a:lnTo>
                  <a:lnTo>
                    <a:pt x="180" y="233"/>
                  </a:lnTo>
                  <a:lnTo>
                    <a:pt x="179" y="233"/>
                  </a:lnTo>
                  <a:lnTo>
                    <a:pt x="179" y="234"/>
                  </a:lnTo>
                  <a:lnTo>
                    <a:pt x="178" y="234"/>
                  </a:lnTo>
                  <a:lnTo>
                    <a:pt x="177" y="233"/>
                  </a:lnTo>
                  <a:lnTo>
                    <a:pt x="177" y="234"/>
                  </a:lnTo>
                  <a:lnTo>
                    <a:pt x="176" y="234"/>
                  </a:lnTo>
                  <a:lnTo>
                    <a:pt x="175" y="234"/>
                  </a:lnTo>
                  <a:lnTo>
                    <a:pt x="173" y="235"/>
                  </a:lnTo>
                  <a:lnTo>
                    <a:pt x="172" y="235"/>
                  </a:lnTo>
                  <a:lnTo>
                    <a:pt x="172" y="236"/>
                  </a:lnTo>
                  <a:lnTo>
                    <a:pt x="171" y="236"/>
                  </a:lnTo>
                  <a:lnTo>
                    <a:pt x="170" y="236"/>
                  </a:lnTo>
                  <a:lnTo>
                    <a:pt x="169" y="236"/>
                  </a:lnTo>
                  <a:lnTo>
                    <a:pt x="169" y="235"/>
                  </a:lnTo>
                  <a:lnTo>
                    <a:pt x="168" y="235"/>
                  </a:lnTo>
                  <a:lnTo>
                    <a:pt x="169" y="235"/>
                  </a:lnTo>
                  <a:lnTo>
                    <a:pt x="170" y="235"/>
                  </a:lnTo>
                  <a:lnTo>
                    <a:pt x="170" y="234"/>
                  </a:lnTo>
                  <a:lnTo>
                    <a:pt x="172" y="234"/>
                  </a:lnTo>
                  <a:lnTo>
                    <a:pt x="173" y="233"/>
                  </a:lnTo>
                  <a:lnTo>
                    <a:pt x="175" y="233"/>
                  </a:lnTo>
                  <a:lnTo>
                    <a:pt x="176" y="233"/>
                  </a:lnTo>
                  <a:lnTo>
                    <a:pt x="176" y="232"/>
                  </a:lnTo>
                  <a:lnTo>
                    <a:pt x="176" y="230"/>
                  </a:lnTo>
                  <a:lnTo>
                    <a:pt x="176" y="229"/>
                  </a:lnTo>
                  <a:lnTo>
                    <a:pt x="178" y="230"/>
                  </a:lnTo>
                  <a:lnTo>
                    <a:pt x="180" y="229"/>
                  </a:lnTo>
                  <a:lnTo>
                    <a:pt x="181" y="229"/>
                  </a:lnTo>
                  <a:lnTo>
                    <a:pt x="182" y="229"/>
                  </a:lnTo>
                  <a:lnTo>
                    <a:pt x="184" y="229"/>
                  </a:lnTo>
                  <a:lnTo>
                    <a:pt x="182" y="229"/>
                  </a:lnTo>
                  <a:lnTo>
                    <a:pt x="182" y="230"/>
                  </a:lnTo>
                  <a:lnTo>
                    <a:pt x="181" y="230"/>
                  </a:lnTo>
                  <a:close/>
                  <a:moveTo>
                    <a:pt x="186" y="228"/>
                  </a:moveTo>
                  <a:lnTo>
                    <a:pt x="186" y="227"/>
                  </a:lnTo>
                  <a:lnTo>
                    <a:pt x="187" y="227"/>
                  </a:lnTo>
                  <a:lnTo>
                    <a:pt x="187" y="228"/>
                  </a:lnTo>
                  <a:lnTo>
                    <a:pt x="186" y="228"/>
                  </a:lnTo>
                  <a:close/>
                  <a:moveTo>
                    <a:pt x="94" y="192"/>
                  </a:moveTo>
                  <a:lnTo>
                    <a:pt x="94" y="191"/>
                  </a:lnTo>
                  <a:lnTo>
                    <a:pt x="95" y="191"/>
                  </a:lnTo>
                  <a:lnTo>
                    <a:pt x="94" y="191"/>
                  </a:lnTo>
                  <a:lnTo>
                    <a:pt x="95" y="191"/>
                  </a:lnTo>
                  <a:lnTo>
                    <a:pt x="94" y="192"/>
                  </a:lnTo>
                  <a:close/>
                  <a:moveTo>
                    <a:pt x="15" y="7"/>
                  </a:moveTo>
                  <a:lnTo>
                    <a:pt x="16" y="7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10"/>
                  </a:lnTo>
                  <a:lnTo>
                    <a:pt x="18" y="10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1" y="12"/>
                  </a:lnTo>
                  <a:lnTo>
                    <a:pt x="21" y="13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4" y="15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7"/>
                  </a:lnTo>
                  <a:lnTo>
                    <a:pt x="34" y="16"/>
                  </a:lnTo>
                  <a:lnTo>
                    <a:pt x="35" y="16"/>
                  </a:lnTo>
                  <a:lnTo>
                    <a:pt x="36" y="16"/>
                  </a:lnTo>
                  <a:lnTo>
                    <a:pt x="37" y="17"/>
                  </a:lnTo>
                  <a:lnTo>
                    <a:pt x="38" y="17"/>
                  </a:lnTo>
                  <a:lnTo>
                    <a:pt x="38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2" y="12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5" y="10"/>
                  </a:lnTo>
                  <a:lnTo>
                    <a:pt x="46" y="9"/>
                  </a:lnTo>
                  <a:lnTo>
                    <a:pt x="47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1" y="5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4" y="3"/>
                  </a:lnTo>
                  <a:lnTo>
                    <a:pt x="57" y="2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4"/>
                  </a:lnTo>
                  <a:lnTo>
                    <a:pt x="64" y="5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3" y="8"/>
                  </a:lnTo>
                  <a:lnTo>
                    <a:pt x="62" y="8"/>
                  </a:lnTo>
                  <a:lnTo>
                    <a:pt x="61" y="9"/>
                  </a:lnTo>
                  <a:lnTo>
                    <a:pt x="61" y="10"/>
                  </a:lnTo>
                  <a:lnTo>
                    <a:pt x="62" y="11"/>
                  </a:lnTo>
                  <a:lnTo>
                    <a:pt x="63" y="12"/>
                  </a:lnTo>
                  <a:lnTo>
                    <a:pt x="64" y="13"/>
                  </a:lnTo>
                  <a:lnTo>
                    <a:pt x="64" y="15"/>
                  </a:lnTo>
                  <a:lnTo>
                    <a:pt x="63" y="15"/>
                  </a:lnTo>
                  <a:lnTo>
                    <a:pt x="61" y="16"/>
                  </a:lnTo>
                  <a:lnTo>
                    <a:pt x="60" y="16"/>
                  </a:lnTo>
                  <a:lnTo>
                    <a:pt x="60" y="17"/>
                  </a:lnTo>
                  <a:lnTo>
                    <a:pt x="60" y="18"/>
                  </a:lnTo>
                  <a:lnTo>
                    <a:pt x="61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3" y="21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6" y="21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4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8" y="26"/>
                  </a:lnTo>
                  <a:lnTo>
                    <a:pt x="69" y="26"/>
                  </a:lnTo>
                  <a:lnTo>
                    <a:pt x="70" y="26"/>
                  </a:lnTo>
                  <a:lnTo>
                    <a:pt x="71" y="26"/>
                  </a:lnTo>
                  <a:lnTo>
                    <a:pt x="71" y="25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4" y="29"/>
                  </a:lnTo>
                  <a:lnTo>
                    <a:pt x="74" y="32"/>
                  </a:lnTo>
                  <a:lnTo>
                    <a:pt x="74" y="34"/>
                  </a:lnTo>
                  <a:lnTo>
                    <a:pt x="74" y="35"/>
                  </a:lnTo>
                  <a:lnTo>
                    <a:pt x="75" y="36"/>
                  </a:lnTo>
                  <a:lnTo>
                    <a:pt x="75" y="37"/>
                  </a:lnTo>
                  <a:lnTo>
                    <a:pt x="75" y="38"/>
                  </a:lnTo>
                  <a:lnTo>
                    <a:pt x="76" y="40"/>
                  </a:lnTo>
                  <a:lnTo>
                    <a:pt x="77" y="41"/>
                  </a:lnTo>
                  <a:lnTo>
                    <a:pt x="78" y="42"/>
                  </a:lnTo>
                  <a:lnTo>
                    <a:pt x="80" y="43"/>
                  </a:lnTo>
                  <a:lnTo>
                    <a:pt x="81" y="43"/>
                  </a:lnTo>
                  <a:lnTo>
                    <a:pt x="87" y="44"/>
                  </a:lnTo>
                  <a:lnTo>
                    <a:pt x="88" y="43"/>
                  </a:lnTo>
                  <a:lnTo>
                    <a:pt x="89" y="44"/>
                  </a:lnTo>
                  <a:lnTo>
                    <a:pt x="88" y="44"/>
                  </a:lnTo>
                  <a:lnTo>
                    <a:pt x="89" y="44"/>
                  </a:lnTo>
                  <a:lnTo>
                    <a:pt x="92" y="44"/>
                  </a:lnTo>
                  <a:lnTo>
                    <a:pt x="93" y="45"/>
                  </a:lnTo>
                  <a:lnTo>
                    <a:pt x="93" y="46"/>
                  </a:lnTo>
                  <a:lnTo>
                    <a:pt x="93" y="48"/>
                  </a:lnTo>
                  <a:lnTo>
                    <a:pt x="94" y="48"/>
                  </a:lnTo>
                  <a:lnTo>
                    <a:pt x="94" y="49"/>
                  </a:lnTo>
                  <a:lnTo>
                    <a:pt x="94" y="50"/>
                  </a:lnTo>
                  <a:lnTo>
                    <a:pt x="95" y="50"/>
                  </a:lnTo>
                  <a:lnTo>
                    <a:pt x="96" y="51"/>
                  </a:lnTo>
                  <a:lnTo>
                    <a:pt x="96" y="52"/>
                  </a:lnTo>
                  <a:lnTo>
                    <a:pt x="97" y="52"/>
                  </a:lnTo>
                  <a:lnTo>
                    <a:pt x="99" y="53"/>
                  </a:lnTo>
                  <a:lnTo>
                    <a:pt x="100" y="53"/>
                  </a:lnTo>
                  <a:lnTo>
                    <a:pt x="100" y="54"/>
                  </a:lnTo>
                  <a:lnTo>
                    <a:pt x="102" y="55"/>
                  </a:lnTo>
                  <a:lnTo>
                    <a:pt x="104" y="57"/>
                  </a:lnTo>
                  <a:lnTo>
                    <a:pt x="105" y="57"/>
                  </a:lnTo>
                  <a:lnTo>
                    <a:pt x="110" y="58"/>
                  </a:lnTo>
                  <a:lnTo>
                    <a:pt x="112" y="59"/>
                  </a:lnTo>
                  <a:lnTo>
                    <a:pt x="116" y="59"/>
                  </a:lnTo>
                  <a:lnTo>
                    <a:pt x="118" y="60"/>
                  </a:lnTo>
                  <a:lnTo>
                    <a:pt x="121" y="60"/>
                  </a:lnTo>
                  <a:lnTo>
                    <a:pt x="123" y="59"/>
                  </a:lnTo>
                  <a:lnTo>
                    <a:pt x="126" y="58"/>
                  </a:lnTo>
                  <a:lnTo>
                    <a:pt x="128" y="58"/>
                  </a:lnTo>
                  <a:lnTo>
                    <a:pt x="131" y="57"/>
                  </a:lnTo>
                  <a:lnTo>
                    <a:pt x="134" y="57"/>
                  </a:lnTo>
                  <a:lnTo>
                    <a:pt x="136" y="55"/>
                  </a:lnTo>
                  <a:lnTo>
                    <a:pt x="141" y="54"/>
                  </a:lnTo>
                  <a:lnTo>
                    <a:pt x="142" y="54"/>
                  </a:lnTo>
                  <a:lnTo>
                    <a:pt x="147" y="54"/>
                  </a:lnTo>
                  <a:lnTo>
                    <a:pt x="148" y="53"/>
                  </a:lnTo>
                  <a:lnTo>
                    <a:pt x="150" y="53"/>
                  </a:lnTo>
                  <a:lnTo>
                    <a:pt x="150" y="54"/>
                  </a:lnTo>
                  <a:lnTo>
                    <a:pt x="148" y="54"/>
                  </a:lnTo>
                  <a:lnTo>
                    <a:pt x="147" y="54"/>
                  </a:lnTo>
                  <a:lnTo>
                    <a:pt x="146" y="54"/>
                  </a:lnTo>
                  <a:lnTo>
                    <a:pt x="145" y="54"/>
                  </a:lnTo>
                  <a:lnTo>
                    <a:pt x="144" y="54"/>
                  </a:lnTo>
                  <a:lnTo>
                    <a:pt x="144" y="55"/>
                  </a:lnTo>
                  <a:lnTo>
                    <a:pt x="145" y="55"/>
                  </a:lnTo>
                  <a:lnTo>
                    <a:pt x="147" y="55"/>
                  </a:lnTo>
                  <a:lnTo>
                    <a:pt x="147" y="57"/>
                  </a:lnTo>
                  <a:lnTo>
                    <a:pt x="150" y="55"/>
                  </a:lnTo>
                  <a:lnTo>
                    <a:pt x="150" y="53"/>
                  </a:lnTo>
                  <a:lnTo>
                    <a:pt x="150" y="52"/>
                  </a:lnTo>
                  <a:lnTo>
                    <a:pt x="150" y="51"/>
                  </a:lnTo>
                  <a:lnTo>
                    <a:pt x="148" y="51"/>
                  </a:lnTo>
                  <a:lnTo>
                    <a:pt x="148" y="49"/>
                  </a:lnTo>
                  <a:lnTo>
                    <a:pt x="148" y="48"/>
                  </a:lnTo>
                  <a:lnTo>
                    <a:pt x="148" y="46"/>
                  </a:lnTo>
                  <a:lnTo>
                    <a:pt x="152" y="46"/>
                  </a:lnTo>
                  <a:lnTo>
                    <a:pt x="153" y="46"/>
                  </a:lnTo>
                  <a:lnTo>
                    <a:pt x="153" y="45"/>
                  </a:lnTo>
                  <a:lnTo>
                    <a:pt x="154" y="45"/>
                  </a:lnTo>
                  <a:lnTo>
                    <a:pt x="155" y="45"/>
                  </a:lnTo>
                  <a:lnTo>
                    <a:pt x="158" y="44"/>
                  </a:lnTo>
                  <a:lnTo>
                    <a:pt x="159" y="44"/>
                  </a:lnTo>
                  <a:lnTo>
                    <a:pt x="160" y="44"/>
                  </a:lnTo>
                  <a:lnTo>
                    <a:pt x="160" y="43"/>
                  </a:lnTo>
                  <a:lnTo>
                    <a:pt x="161" y="43"/>
                  </a:lnTo>
                  <a:lnTo>
                    <a:pt x="161" y="42"/>
                  </a:lnTo>
                  <a:lnTo>
                    <a:pt x="161" y="41"/>
                  </a:lnTo>
                  <a:lnTo>
                    <a:pt x="161" y="40"/>
                  </a:lnTo>
                  <a:lnTo>
                    <a:pt x="161" y="38"/>
                  </a:lnTo>
                  <a:lnTo>
                    <a:pt x="162" y="38"/>
                  </a:lnTo>
                  <a:lnTo>
                    <a:pt x="164" y="36"/>
                  </a:lnTo>
                  <a:lnTo>
                    <a:pt x="165" y="36"/>
                  </a:lnTo>
                  <a:lnTo>
                    <a:pt x="165" y="35"/>
                  </a:lnTo>
                  <a:lnTo>
                    <a:pt x="167" y="34"/>
                  </a:lnTo>
                  <a:lnTo>
                    <a:pt x="168" y="34"/>
                  </a:lnTo>
                  <a:lnTo>
                    <a:pt x="169" y="33"/>
                  </a:lnTo>
                  <a:lnTo>
                    <a:pt x="170" y="32"/>
                  </a:lnTo>
                  <a:lnTo>
                    <a:pt x="171" y="32"/>
                  </a:lnTo>
                  <a:lnTo>
                    <a:pt x="172" y="32"/>
                  </a:lnTo>
                  <a:lnTo>
                    <a:pt x="175" y="32"/>
                  </a:lnTo>
                  <a:lnTo>
                    <a:pt x="176" y="32"/>
                  </a:lnTo>
                  <a:lnTo>
                    <a:pt x="177" y="32"/>
                  </a:lnTo>
                  <a:lnTo>
                    <a:pt x="178" y="32"/>
                  </a:lnTo>
                  <a:lnTo>
                    <a:pt x="179" y="32"/>
                  </a:lnTo>
                  <a:lnTo>
                    <a:pt x="181" y="32"/>
                  </a:lnTo>
                  <a:lnTo>
                    <a:pt x="182" y="32"/>
                  </a:lnTo>
                  <a:lnTo>
                    <a:pt x="184" y="32"/>
                  </a:lnTo>
                  <a:lnTo>
                    <a:pt x="184" y="30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8" y="29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9"/>
                  </a:lnTo>
                  <a:lnTo>
                    <a:pt x="192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6" y="29"/>
                  </a:lnTo>
                  <a:lnTo>
                    <a:pt x="196" y="28"/>
                  </a:lnTo>
                  <a:lnTo>
                    <a:pt x="197" y="28"/>
                  </a:lnTo>
                  <a:lnTo>
                    <a:pt x="197" y="29"/>
                  </a:lnTo>
                  <a:lnTo>
                    <a:pt x="198" y="30"/>
                  </a:lnTo>
                  <a:lnTo>
                    <a:pt x="198" y="32"/>
                  </a:lnTo>
                  <a:lnTo>
                    <a:pt x="200" y="32"/>
                  </a:lnTo>
                  <a:lnTo>
                    <a:pt x="200" y="33"/>
                  </a:lnTo>
                  <a:lnTo>
                    <a:pt x="198" y="34"/>
                  </a:lnTo>
                  <a:lnTo>
                    <a:pt x="200" y="34"/>
                  </a:lnTo>
                  <a:lnTo>
                    <a:pt x="202" y="35"/>
                  </a:lnTo>
                  <a:lnTo>
                    <a:pt x="203" y="35"/>
                  </a:lnTo>
                  <a:lnTo>
                    <a:pt x="204" y="35"/>
                  </a:lnTo>
                  <a:lnTo>
                    <a:pt x="205" y="35"/>
                  </a:lnTo>
                  <a:lnTo>
                    <a:pt x="205" y="36"/>
                  </a:lnTo>
                  <a:lnTo>
                    <a:pt x="206" y="36"/>
                  </a:lnTo>
                  <a:lnTo>
                    <a:pt x="207" y="36"/>
                  </a:lnTo>
                  <a:lnTo>
                    <a:pt x="210" y="37"/>
                  </a:lnTo>
                  <a:lnTo>
                    <a:pt x="211" y="37"/>
                  </a:lnTo>
                  <a:lnTo>
                    <a:pt x="212" y="37"/>
                  </a:lnTo>
                  <a:lnTo>
                    <a:pt x="212" y="38"/>
                  </a:lnTo>
                  <a:lnTo>
                    <a:pt x="212" y="40"/>
                  </a:lnTo>
                  <a:lnTo>
                    <a:pt x="213" y="40"/>
                  </a:lnTo>
                  <a:lnTo>
                    <a:pt x="214" y="40"/>
                  </a:lnTo>
                  <a:lnTo>
                    <a:pt x="214" y="41"/>
                  </a:lnTo>
                  <a:lnTo>
                    <a:pt x="215" y="41"/>
                  </a:lnTo>
                  <a:lnTo>
                    <a:pt x="217" y="41"/>
                  </a:lnTo>
                  <a:lnTo>
                    <a:pt x="217" y="40"/>
                  </a:lnTo>
                  <a:lnTo>
                    <a:pt x="218" y="40"/>
                  </a:lnTo>
                  <a:lnTo>
                    <a:pt x="219" y="40"/>
                  </a:lnTo>
                  <a:lnTo>
                    <a:pt x="219" y="41"/>
                  </a:lnTo>
                  <a:lnTo>
                    <a:pt x="220" y="41"/>
                  </a:lnTo>
                  <a:lnTo>
                    <a:pt x="220" y="40"/>
                  </a:lnTo>
                  <a:lnTo>
                    <a:pt x="221" y="40"/>
                  </a:lnTo>
                  <a:lnTo>
                    <a:pt x="222" y="40"/>
                  </a:lnTo>
                  <a:lnTo>
                    <a:pt x="223" y="40"/>
                  </a:lnTo>
                  <a:lnTo>
                    <a:pt x="223" y="41"/>
                  </a:lnTo>
                  <a:lnTo>
                    <a:pt x="224" y="41"/>
                  </a:lnTo>
                  <a:lnTo>
                    <a:pt x="226" y="41"/>
                  </a:lnTo>
                  <a:lnTo>
                    <a:pt x="227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9" y="42"/>
                  </a:lnTo>
                  <a:lnTo>
                    <a:pt x="229" y="43"/>
                  </a:lnTo>
                  <a:lnTo>
                    <a:pt x="229" y="44"/>
                  </a:lnTo>
                  <a:lnTo>
                    <a:pt x="229" y="45"/>
                  </a:lnTo>
                  <a:lnTo>
                    <a:pt x="229" y="46"/>
                  </a:lnTo>
                  <a:lnTo>
                    <a:pt x="230" y="46"/>
                  </a:lnTo>
                  <a:lnTo>
                    <a:pt x="230" y="48"/>
                  </a:lnTo>
                  <a:lnTo>
                    <a:pt x="231" y="48"/>
                  </a:lnTo>
                  <a:lnTo>
                    <a:pt x="231" y="49"/>
                  </a:lnTo>
                  <a:lnTo>
                    <a:pt x="232" y="49"/>
                  </a:lnTo>
                  <a:lnTo>
                    <a:pt x="232" y="50"/>
                  </a:lnTo>
                  <a:lnTo>
                    <a:pt x="234" y="50"/>
                  </a:lnTo>
                  <a:lnTo>
                    <a:pt x="236" y="50"/>
                  </a:lnTo>
                  <a:lnTo>
                    <a:pt x="237" y="51"/>
                  </a:lnTo>
                  <a:lnTo>
                    <a:pt x="238" y="52"/>
                  </a:lnTo>
                  <a:lnTo>
                    <a:pt x="239" y="52"/>
                  </a:lnTo>
                  <a:lnTo>
                    <a:pt x="240" y="53"/>
                  </a:lnTo>
                  <a:lnTo>
                    <a:pt x="240" y="54"/>
                  </a:lnTo>
                  <a:lnTo>
                    <a:pt x="243" y="57"/>
                  </a:lnTo>
                  <a:lnTo>
                    <a:pt x="243" y="58"/>
                  </a:lnTo>
                  <a:lnTo>
                    <a:pt x="244" y="59"/>
                  </a:lnTo>
                  <a:lnTo>
                    <a:pt x="246" y="59"/>
                  </a:lnTo>
                  <a:lnTo>
                    <a:pt x="248" y="59"/>
                  </a:lnTo>
                  <a:lnTo>
                    <a:pt x="252" y="59"/>
                  </a:lnTo>
                  <a:lnTo>
                    <a:pt x="253" y="59"/>
                  </a:lnTo>
                  <a:lnTo>
                    <a:pt x="255" y="59"/>
                  </a:lnTo>
                  <a:lnTo>
                    <a:pt x="256" y="59"/>
                  </a:lnTo>
                  <a:lnTo>
                    <a:pt x="256" y="60"/>
                  </a:lnTo>
                  <a:lnTo>
                    <a:pt x="256" y="61"/>
                  </a:lnTo>
                  <a:lnTo>
                    <a:pt x="256" y="62"/>
                  </a:lnTo>
                  <a:lnTo>
                    <a:pt x="256" y="63"/>
                  </a:lnTo>
                  <a:lnTo>
                    <a:pt x="256" y="65"/>
                  </a:lnTo>
                  <a:lnTo>
                    <a:pt x="256" y="66"/>
                  </a:lnTo>
                  <a:lnTo>
                    <a:pt x="256" y="67"/>
                  </a:lnTo>
                  <a:lnTo>
                    <a:pt x="257" y="68"/>
                  </a:lnTo>
                  <a:lnTo>
                    <a:pt x="257" y="69"/>
                  </a:lnTo>
                  <a:lnTo>
                    <a:pt x="256" y="69"/>
                  </a:lnTo>
                  <a:lnTo>
                    <a:pt x="256" y="70"/>
                  </a:lnTo>
                  <a:lnTo>
                    <a:pt x="256" y="71"/>
                  </a:lnTo>
                  <a:lnTo>
                    <a:pt x="257" y="73"/>
                  </a:lnTo>
                  <a:lnTo>
                    <a:pt x="257" y="74"/>
                  </a:lnTo>
                  <a:lnTo>
                    <a:pt x="257" y="75"/>
                  </a:lnTo>
                  <a:lnTo>
                    <a:pt x="257" y="76"/>
                  </a:lnTo>
                  <a:lnTo>
                    <a:pt x="257" y="77"/>
                  </a:lnTo>
                  <a:lnTo>
                    <a:pt x="257" y="78"/>
                  </a:lnTo>
                  <a:lnTo>
                    <a:pt x="259" y="79"/>
                  </a:lnTo>
                  <a:lnTo>
                    <a:pt x="257" y="79"/>
                  </a:lnTo>
                  <a:lnTo>
                    <a:pt x="257" y="80"/>
                  </a:lnTo>
                  <a:lnTo>
                    <a:pt x="257" y="82"/>
                  </a:lnTo>
                  <a:lnTo>
                    <a:pt x="256" y="82"/>
                  </a:lnTo>
                  <a:lnTo>
                    <a:pt x="256" y="83"/>
                  </a:lnTo>
                  <a:lnTo>
                    <a:pt x="256" y="84"/>
                  </a:lnTo>
                  <a:lnTo>
                    <a:pt x="255" y="84"/>
                  </a:lnTo>
                  <a:lnTo>
                    <a:pt x="255" y="85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6" y="87"/>
                  </a:lnTo>
                  <a:lnTo>
                    <a:pt x="255" y="87"/>
                  </a:lnTo>
                  <a:lnTo>
                    <a:pt x="255" y="88"/>
                  </a:lnTo>
                  <a:lnTo>
                    <a:pt x="255" y="90"/>
                  </a:lnTo>
                  <a:lnTo>
                    <a:pt x="255" y="91"/>
                  </a:lnTo>
                  <a:lnTo>
                    <a:pt x="255" y="92"/>
                  </a:lnTo>
                  <a:lnTo>
                    <a:pt x="255" y="93"/>
                  </a:lnTo>
                  <a:lnTo>
                    <a:pt x="254" y="93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3" y="95"/>
                  </a:lnTo>
                  <a:lnTo>
                    <a:pt x="253" y="96"/>
                  </a:lnTo>
                  <a:lnTo>
                    <a:pt x="253" y="95"/>
                  </a:lnTo>
                  <a:lnTo>
                    <a:pt x="253" y="96"/>
                  </a:lnTo>
                  <a:lnTo>
                    <a:pt x="252" y="96"/>
                  </a:lnTo>
                  <a:lnTo>
                    <a:pt x="252" y="97"/>
                  </a:lnTo>
                  <a:lnTo>
                    <a:pt x="251" y="97"/>
                  </a:lnTo>
                  <a:lnTo>
                    <a:pt x="249" y="97"/>
                  </a:lnTo>
                  <a:lnTo>
                    <a:pt x="249" y="99"/>
                  </a:lnTo>
                  <a:lnTo>
                    <a:pt x="251" y="99"/>
                  </a:lnTo>
                  <a:lnTo>
                    <a:pt x="251" y="100"/>
                  </a:lnTo>
                  <a:lnTo>
                    <a:pt x="252" y="101"/>
                  </a:lnTo>
                  <a:lnTo>
                    <a:pt x="252" y="102"/>
                  </a:lnTo>
                  <a:lnTo>
                    <a:pt x="251" y="102"/>
                  </a:lnTo>
                  <a:lnTo>
                    <a:pt x="249" y="102"/>
                  </a:lnTo>
                  <a:lnTo>
                    <a:pt x="248" y="102"/>
                  </a:lnTo>
                  <a:lnTo>
                    <a:pt x="247" y="103"/>
                  </a:lnTo>
                  <a:lnTo>
                    <a:pt x="246" y="104"/>
                  </a:lnTo>
                  <a:lnTo>
                    <a:pt x="246" y="105"/>
                  </a:lnTo>
                  <a:lnTo>
                    <a:pt x="246" y="108"/>
                  </a:lnTo>
                  <a:lnTo>
                    <a:pt x="247" y="110"/>
                  </a:lnTo>
                  <a:lnTo>
                    <a:pt x="247" y="111"/>
                  </a:lnTo>
                  <a:lnTo>
                    <a:pt x="246" y="112"/>
                  </a:lnTo>
                  <a:lnTo>
                    <a:pt x="246" y="113"/>
                  </a:lnTo>
                  <a:lnTo>
                    <a:pt x="247" y="115"/>
                  </a:lnTo>
                  <a:lnTo>
                    <a:pt x="248" y="116"/>
                  </a:lnTo>
                  <a:lnTo>
                    <a:pt x="249" y="116"/>
                  </a:lnTo>
                  <a:lnTo>
                    <a:pt x="251" y="116"/>
                  </a:lnTo>
                  <a:lnTo>
                    <a:pt x="252" y="116"/>
                  </a:lnTo>
                  <a:lnTo>
                    <a:pt x="253" y="116"/>
                  </a:lnTo>
                  <a:lnTo>
                    <a:pt x="253" y="117"/>
                  </a:lnTo>
                  <a:lnTo>
                    <a:pt x="252" y="117"/>
                  </a:lnTo>
                  <a:lnTo>
                    <a:pt x="252" y="118"/>
                  </a:lnTo>
                  <a:lnTo>
                    <a:pt x="251" y="118"/>
                  </a:lnTo>
                  <a:lnTo>
                    <a:pt x="251" y="119"/>
                  </a:lnTo>
                  <a:lnTo>
                    <a:pt x="249" y="119"/>
                  </a:lnTo>
                  <a:lnTo>
                    <a:pt x="248" y="120"/>
                  </a:lnTo>
                  <a:lnTo>
                    <a:pt x="248" y="121"/>
                  </a:lnTo>
                  <a:lnTo>
                    <a:pt x="247" y="122"/>
                  </a:lnTo>
                  <a:lnTo>
                    <a:pt x="247" y="124"/>
                  </a:lnTo>
                  <a:lnTo>
                    <a:pt x="247" y="125"/>
                  </a:lnTo>
                  <a:lnTo>
                    <a:pt x="248" y="127"/>
                  </a:lnTo>
                  <a:lnTo>
                    <a:pt x="248" y="128"/>
                  </a:lnTo>
                  <a:lnTo>
                    <a:pt x="249" y="130"/>
                  </a:lnTo>
                  <a:lnTo>
                    <a:pt x="249" y="132"/>
                  </a:lnTo>
                  <a:lnTo>
                    <a:pt x="251" y="134"/>
                  </a:lnTo>
                  <a:lnTo>
                    <a:pt x="251" y="136"/>
                  </a:lnTo>
                  <a:lnTo>
                    <a:pt x="252" y="138"/>
                  </a:lnTo>
                  <a:lnTo>
                    <a:pt x="252" y="140"/>
                  </a:lnTo>
                  <a:lnTo>
                    <a:pt x="251" y="142"/>
                  </a:lnTo>
                  <a:lnTo>
                    <a:pt x="251" y="143"/>
                  </a:lnTo>
                  <a:lnTo>
                    <a:pt x="251" y="144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7"/>
                  </a:lnTo>
                  <a:lnTo>
                    <a:pt x="251" y="149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2" y="152"/>
                  </a:lnTo>
                  <a:lnTo>
                    <a:pt x="253" y="152"/>
                  </a:lnTo>
                  <a:lnTo>
                    <a:pt x="255" y="153"/>
                  </a:lnTo>
                  <a:lnTo>
                    <a:pt x="259" y="153"/>
                  </a:lnTo>
                  <a:lnTo>
                    <a:pt x="261" y="153"/>
                  </a:lnTo>
                  <a:lnTo>
                    <a:pt x="263" y="153"/>
                  </a:lnTo>
                  <a:lnTo>
                    <a:pt x="263" y="154"/>
                  </a:lnTo>
                  <a:lnTo>
                    <a:pt x="264" y="154"/>
                  </a:lnTo>
                  <a:lnTo>
                    <a:pt x="265" y="154"/>
                  </a:lnTo>
                  <a:lnTo>
                    <a:pt x="265" y="155"/>
                  </a:lnTo>
                  <a:lnTo>
                    <a:pt x="265" y="157"/>
                  </a:lnTo>
                  <a:lnTo>
                    <a:pt x="265" y="158"/>
                  </a:lnTo>
                  <a:lnTo>
                    <a:pt x="265" y="159"/>
                  </a:lnTo>
                  <a:lnTo>
                    <a:pt x="266" y="160"/>
                  </a:lnTo>
                  <a:lnTo>
                    <a:pt x="266" y="161"/>
                  </a:lnTo>
                  <a:lnTo>
                    <a:pt x="265" y="161"/>
                  </a:lnTo>
                  <a:lnTo>
                    <a:pt x="265" y="162"/>
                  </a:lnTo>
                  <a:lnTo>
                    <a:pt x="265" y="163"/>
                  </a:lnTo>
                  <a:lnTo>
                    <a:pt x="264" y="164"/>
                  </a:lnTo>
                  <a:lnTo>
                    <a:pt x="262" y="167"/>
                  </a:lnTo>
                  <a:lnTo>
                    <a:pt x="261" y="169"/>
                  </a:lnTo>
                  <a:lnTo>
                    <a:pt x="260" y="170"/>
                  </a:lnTo>
                  <a:lnTo>
                    <a:pt x="257" y="172"/>
                  </a:lnTo>
                  <a:lnTo>
                    <a:pt x="257" y="174"/>
                  </a:lnTo>
                  <a:lnTo>
                    <a:pt x="256" y="175"/>
                  </a:lnTo>
                  <a:lnTo>
                    <a:pt x="254" y="178"/>
                  </a:lnTo>
                  <a:lnTo>
                    <a:pt x="253" y="179"/>
                  </a:lnTo>
                  <a:lnTo>
                    <a:pt x="252" y="180"/>
                  </a:lnTo>
                  <a:lnTo>
                    <a:pt x="253" y="182"/>
                  </a:lnTo>
                  <a:lnTo>
                    <a:pt x="254" y="183"/>
                  </a:lnTo>
                  <a:lnTo>
                    <a:pt x="254" y="184"/>
                  </a:lnTo>
                  <a:lnTo>
                    <a:pt x="255" y="185"/>
                  </a:lnTo>
                  <a:lnTo>
                    <a:pt x="256" y="186"/>
                  </a:lnTo>
                  <a:lnTo>
                    <a:pt x="257" y="188"/>
                  </a:lnTo>
                  <a:lnTo>
                    <a:pt x="259" y="188"/>
                  </a:lnTo>
                  <a:lnTo>
                    <a:pt x="259" y="189"/>
                  </a:lnTo>
                  <a:lnTo>
                    <a:pt x="259" y="191"/>
                  </a:lnTo>
                  <a:lnTo>
                    <a:pt x="260" y="191"/>
                  </a:lnTo>
                  <a:lnTo>
                    <a:pt x="260" y="192"/>
                  </a:lnTo>
                  <a:lnTo>
                    <a:pt x="260" y="193"/>
                  </a:lnTo>
                  <a:lnTo>
                    <a:pt x="261" y="193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2" y="195"/>
                  </a:lnTo>
                  <a:lnTo>
                    <a:pt x="262" y="196"/>
                  </a:lnTo>
                  <a:lnTo>
                    <a:pt x="262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201"/>
                  </a:lnTo>
                  <a:lnTo>
                    <a:pt x="266" y="202"/>
                  </a:lnTo>
                  <a:lnTo>
                    <a:pt x="268" y="203"/>
                  </a:lnTo>
                  <a:lnTo>
                    <a:pt x="269" y="203"/>
                  </a:lnTo>
                  <a:lnTo>
                    <a:pt x="270" y="203"/>
                  </a:lnTo>
                  <a:lnTo>
                    <a:pt x="270" y="204"/>
                  </a:lnTo>
                  <a:lnTo>
                    <a:pt x="271" y="204"/>
                  </a:lnTo>
                  <a:lnTo>
                    <a:pt x="272" y="204"/>
                  </a:lnTo>
                  <a:lnTo>
                    <a:pt x="274" y="204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7" y="208"/>
                  </a:lnTo>
                  <a:lnTo>
                    <a:pt x="278" y="208"/>
                  </a:lnTo>
                  <a:lnTo>
                    <a:pt x="280" y="208"/>
                  </a:lnTo>
                  <a:lnTo>
                    <a:pt x="280" y="209"/>
                  </a:lnTo>
                  <a:lnTo>
                    <a:pt x="280" y="210"/>
                  </a:lnTo>
                  <a:lnTo>
                    <a:pt x="280" y="212"/>
                  </a:lnTo>
                  <a:lnTo>
                    <a:pt x="280" y="213"/>
                  </a:lnTo>
                  <a:lnTo>
                    <a:pt x="280" y="214"/>
                  </a:lnTo>
                  <a:lnTo>
                    <a:pt x="280" y="216"/>
                  </a:lnTo>
                  <a:lnTo>
                    <a:pt x="280" y="217"/>
                  </a:lnTo>
                  <a:lnTo>
                    <a:pt x="280" y="218"/>
                  </a:lnTo>
                  <a:lnTo>
                    <a:pt x="281" y="219"/>
                  </a:lnTo>
                  <a:lnTo>
                    <a:pt x="281" y="220"/>
                  </a:lnTo>
                  <a:lnTo>
                    <a:pt x="281" y="221"/>
                  </a:lnTo>
                  <a:lnTo>
                    <a:pt x="280" y="222"/>
                  </a:lnTo>
                  <a:lnTo>
                    <a:pt x="280" y="224"/>
                  </a:lnTo>
                  <a:lnTo>
                    <a:pt x="280" y="225"/>
                  </a:lnTo>
                  <a:lnTo>
                    <a:pt x="281" y="225"/>
                  </a:lnTo>
                  <a:lnTo>
                    <a:pt x="282" y="225"/>
                  </a:lnTo>
                  <a:lnTo>
                    <a:pt x="284" y="225"/>
                  </a:lnTo>
                  <a:lnTo>
                    <a:pt x="285" y="225"/>
                  </a:lnTo>
                  <a:lnTo>
                    <a:pt x="286" y="225"/>
                  </a:lnTo>
                  <a:lnTo>
                    <a:pt x="287" y="225"/>
                  </a:lnTo>
                  <a:lnTo>
                    <a:pt x="288" y="225"/>
                  </a:lnTo>
                  <a:lnTo>
                    <a:pt x="288" y="226"/>
                  </a:lnTo>
                  <a:lnTo>
                    <a:pt x="288" y="227"/>
                  </a:lnTo>
                  <a:lnTo>
                    <a:pt x="287" y="227"/>
                  </a:lnTo>
                  <a:lnTo>
                    <a:pt x="287" y="228"/>
                  </a:lnTo>
                  <a:lnTo>
                    <a:pt x="287" y="229"/>
                  </a:lnTo>
                  <a:lnTo>
                    <a:pt x="287" y="230"/>
                  </a:lnTo>
                  <a:lnTo>
                    <a:pt x="288" y="230"/>
                  </a:lnTo>
                  <a:lnTo>
                    <a:pt x="287" y="232"/>
                  </a:lnTo>
                  <a:lnTo>
                    <a:pt x="286" y="232"/>
                  </a:lnTo>
                  <a:lnTo>
                    <a:pt x="286" y="234"/>
                  </a:lnTo>
                  <a:lnTo>
                    <a:pt x="286" y="235"/>
                  </a:lnTo>
                  <a:lnTo>
                    <a:pt x="285" y="235"/>
                  </a:lnTo>
                  <a:lnTo>
                    <a:pt x="284" y="235"/>
                  </a:lnTo>
                  <a:lnTo>
                    <a:pt x="282" y="235"/>
                  </a:lnTo>
                  <a:lnTo>
                    <a:pt x="281" y="235"/>
                  </a:lnTo>
                  <a:lnTo>
                    <a:pt x="280" y="235"/>
                  </a:lnTo>
                  <a:lnTo>
                    <a:pt x="279" y="235"/>
                  </a:lnTo>
                  <a:lnTo>
                    <a:pt x="278" y="235"/>
                  </a:lnTo>
                  <a:lnTo>
                    <a:pt x="278" y="236"/>
                  </a:lnTo>
                  <a:lnTo>
                    <a:pt x="276" y="236"/>
                  </a:lnTo>
                  <a:lnTo>
                    <a:pt x="274" y="236"/>
                  </a:lnTo>
                  <a:lnTo>
                    <a:pt x="273" y="237"/>
                  </a:lnTo>
                  <a:lnTo>
                    <a:pt x="273" y="238"/>
                  </a:lnTo>
                  <a:lnTo>
                    <a:pt x="272" y="238"/>
                  </a:lnTo>
                  <a:lnTo>
                    <a:pt x="272" y="239"/>
                  </a:lnTo>
                  <a:lnTo>
                    <a:pt x="271" y="239"/>
                  </a:lnTo>
                  <a:lnTo>
                    <a:pt x="270" y="239"/>
                  </a:lnTo>
                  <a:lnTo>
                    <a:pt x="270" y="241"/>
                  </a:lnTo>
                  <a:lnTo>
                    <a:pt x="269" y="241"/>
                  </a:lnTo>
                  <a:lnTo>
                    <a:pt x="266" y="242"/>
                  </a:lnTo>
                  <a:lnTo>
                    <a:pt x="265" y="243"/>
                  </a:lnTo>
                  <a:lnTo>
                    <a:pt x="265" y="244"/>
                  </a:lnTo>
                  <a:lnTo>
                    <a:pt x="265" y="245"/>
                  </a:lnTo>
                  <a:lnTo>
                    <a:pt x="265" y="247"/>
                  </a:lnTo>
                  <a:lnTo>
                    <a:pt x="265" y="249"/>
                  </a:lnTo>
                  <a:lnTo>
                    <a:pt x="264" y="249"/>
                  </a:lnTo>
                  <a:lnTo>
                    <a:pt x="263" y="250"/>
                  </a:lnTo>
                  <a:lnTo>
                    <a:pt x="264" y="250"/>
                  </a:lnTo>
                  <a:lnTo>
                    <a:pt x="264" y="251"/>
                  </a:lnTo>
                  <a:lnTo>
                    <a:pt x="263" y="252"/>
                  </a:lnTo>
                  <a:lnTo>
                    <a:pt x="263" y="253"/>
                  </a:lnTo>
                  <a:lnTo>
                    <a:pt x="263" y="254"/>
                  </a:lnTo>
                  <a:lnTo>
                    <a:pt x="263" y="255"/>
                  </a:lnTo>
                  <a:lnTo>
                    <a:pt x="263" y="258"/>
                  </a:lnTo>
                  <a:lnTo>
                    <a:pt x="263" y="259"/>
                  </a:lnTo>
                  <a:lnTo>
                    <a:pt x="262" y="259"/>
                  </a:lnTo>
                  <a:lnTo>
                    <a:pt x="262" y="258"/>
                  </a:lnTo>
                  <a:lnTo>
                    <a:pt x="262" y="259"/>
                  </a:lnTo>
                  <a:lnTo>
                    <a:pt x="261" y="259"/>
                  </a:lnTo>
                  <a:lnTo>
                    <a:pt x="262" y="259"/>
                  </a:lnTo>
                  <a:lnTo>
                    <a:pt x="261" y="260"/>
                  </a:lnTo>
                  <a:lnTo>
                    <a:pt x="260" y="260"/>
                  </a:lnTo>
                  <a:lnTo>
                    <a:pt x="261" y="261"/>
                  </a:lnTo>
                  <a:lnTo>
                    <a:pt x="260" y="261"/>
                  </a:lnTo>
                  <a:lnTo>
                    <a:pt x="257" y="260"/>
                  </a:lnTo>
                  <a:lnTo>
                    <a:pt x="256" y="260"/>
                  </a:lnTo>
                  <a:lnTo>
                    <a:pt x="256" y="259"/>
                  </a:lnTo>
                  <a:lnTo>
                    <a:pt x="254" y="259"/>
                  </a:lnTo>
                  <a:lnTo>
                    <a:pt x="252" y="258"/>
                  </a:lnTo>
                  <a:lnTo>
                    <a:pt x="249" y="258"/>
                  </a:lnTo>
                  <a:lnTo>
                    <a:pt x="248" y="258"/>
                  </a:lnTo>
                  <a:lnTo>
                    <a:pt x="248" y="256"/>
                  </a:lnTo>
                  <a:lnTo>
                    <a:pt x="248" y="255"/>
                  </a:lnTo>
                  <a:lnTo>
                    <a:pt x="247" y="254"/>
                  </a:lnTo>
                  <a:lnTo>
                    <a:pt x="246" y="254"/>
                  </a:lnTo>
                  <a:lnTo>
                    <a:pt x="246" y="255"/>
                  </a:lnTo>
                  <a:lnTo>
                    <a:pt x="245" y="255"/>
                  </a:lnTo>
                  <a:lnTo>
                    <a:pt x="245" y="256"/>
                  </a:lnTo>
                  <a:lnTo>
                    <a:pt x="246" y="256"/>
                  </a:lnTo>
                  <a:lnTo>
                    <a:pt x="245" y="256"/>
                  </a:lnTo>
                  <a:lnTo>
                    <a:pt x="246" y="256"/>
                  </a:lnTo>
                  <a:lnTo>
                    <a:pt x="246" y="258"/>
                  </a:lnTo>
                  <a:lnTo>
                    <a:pt x="245" y="256"/>
                  </a:lnTo>
                  <a:lnTo>
                    <a:pt x="244" y="256"/>
                  </a:lnTo>
                  <a:lnTo>
                    <a:pt x="243" y="256"/>
                  </a:lnTo>
                  <a:lnTo>
                    <a:pt x="244" y="255"/>
                  </a:lnTo>
                  <a:lnTo>
                    <a:pt x="243" y="255"/>
                  </a:lnTo>
                  <a:lnTo>
                    <a:pt x="242" y="255"/>
                  </a:lnTo>
                  <a:lnTo>
                    <a:pt x="242" y="256"/>
                  </a:lnTo>
                  <a:lnTo>
                    <a:pt x="240" y="256"/>
                  </a:lnTo>
                  <a:lnTo>
                    <a:pt x="239" y="256"/>
                  </a:lnTo>
                  <a:lnTo>
                    <a:pt x="238" y="256"/>
                  </a:lnTo>
                  <a:lnTo>
                    <a:pt x="237" y="256"/>
                  </a:lnTo>
                  <a:lnTo>
                    <a:pt x="236" y="255"/>
                  </a:lnTo>
                  <a:lnTo>
                    <a:pt x="234" y="255"/>
                  </a:lnTo>
                  <a:lnTo>
                    <a:pt x="232" y="255"/>
                  </a:lnTo>
                  <a:lnTo>
                    <a:pt x="231" y="254"/>
                  </a:lnTo>
                  <a:lnTo>
                    <a:pt x="230" y="254"/>
                  </a:lnTo>
                  <a:lnTo>
                    <a:pt x="228" y="255"/>
                  </a:lnTo>
                  <a:lnTo>
                    <a:pt x="227" y="255"/>
                  </a:lnTo>
                  <a:lnTo>
                    <a:pt x="226" y="255"/>
                  </a:lnTo>
                  <a:lnTo>
                    <a:pt x="224" y="255"/>
                  </a:lnTo>
                  <a:lnTo>
                    <a:pt x="223" y="255"/>
                  </a:lnTo>
                  <a:lnTo>
                    <a:pt x="223" y="254"/>
                  </a:lnTo>
                  <a:lnTo>
                    <a:pt x="222" y="253"/>
                  </a:lnTo>
                  <a:lnTo>
                    <a:pt x="221" y="253"/>
                  </a:lnTo>
                  <a:lnTo>
                    <a:pt x="220" y="253"/>
                  </a:lnTo>
                  <a:lnTo>
                    <a:pt x="218" y="252"/>
                  </a:lnTo>
                  <a:lnTo>
                    <a:pt x="217" y="252"/>
                  </a:lnTo>
                  <a:lnTo>
                    <a:pt x="215" y="252"/>
                  </a:lnTo>
                  <a:lnTo>
                    <a:pt x="214" y="252"/>
                  </a:lnTo>
                  <a:lnTo>
                    <a:pt x="213" y="252"/>
                  </a:lnTo>
                  <a:lnTo>
                    <a:pt x="213" y="253"/>
                  </a:lnTo>
                  <a:lnTo>
                    <a:pt x="213" y="252"/>
                  </a:lnTo>
                  <a:lnTo>
                    <a:pt x="213" y="253"/>
                  </a:lnTo>
                  <a:lnTo>
                    <a:pt x="212" y="253"/>
                  </a:lnTo>
                  <a:lnTo>
                    <a:pt x="211" y="253"/>
                  </a:lnTo>
                  <a:lnTo>
                    <a:pt x="210" y="253"/>
                  </a:lnTo>
                  <a:lnTo>
                    <a:pt x="210" y="252"/>
                  </a:lnTo>
                  <a:lnTo>
                    <a:pt x="209" y="251"/>
                  </a:lnTo>
                  <a:lnTo>
                    <a:pt x="207" y="251"/>
                  </a:lnTo>
                  <a:lnTo>
                    <a:pt x="206" y="251"/>
                  </a:lnTo>
                  <a:lnTo>
                    <a:pt x="206" y="252"/>
                  </a:lnTo>
                  <a:lnTo>
                    <a:pt x="205" y="252"/>
                  </a:lnTo>
                  <a:lnTo>
                    <a:pt x="205" y="251"/>
                  </a:lnTo>
                  <a:lnTo>
                    <a:pt x="205" y="250"/>
                  </a:lnTo>
                  <a:lnTo>
                    <a:pt x="204" y="250"/>
                  </a:lnTo>
                  <a:lnTo>
                    <a:pt x="203" y="250"/>
                  </a:lnTo>
                  <a:lnTo>
                    <a:pt x="202" y="250"/>
                  </a:lnTo>
                  <a:lnTo>
                    <a:pt x="201" y="250"/>
                  </a:lnTo>
                  <a:lnTo>
                    <a:pt x="198" y="250"/>
                  </a:lnTo>
                  <a:lnTo>
                    <a:pt x="198" y="249"/>
                  </a:lnTo>
                  <a:lnTo>
                    <a:pt x="198" y="247"/>
                  </a:lnTo>
                  <a:lnTo>
                    <a:pt x="198" y="246"/>
                  </a:lnTo>
                  <a:lnTo>
                    <a:pt x="197" y="246"/>
                  </a:lnTo>
                  <a:lnTo>
                    <a:pt x="197" y="245"/>
                  </a:lnTo>
                  <a:lnTo>
                    <a:pt x="197" y="244"/>
                  </a:lnTo>
                  <a:lnTo>
                    <a:pt x="196" y="244"/>
                  </a:lnTo>
                  <a:lnTo>
                    <a:pt x="197" y="243"/>
                  </a:lnTo>
                  <a:lnTo>
                    <a:pt x="197" y="242"/>
                  </a:lnTo>
                  <a:lnTo>
                    <a:pt x="196" y="241"/>
                  </a:lnTo>
                  <a:lnTo>
                    <a:pt x="196" y="239"/>
                  </a:lnTo>
                  <a:lnTo>
                    <a:pt x="195" y="238"/>
                  </a:lnTo>
                  <a:lnTo>
                    <a:pt x="195" y="236"/>
                  </a:lnTo>
                  <a:lnTo>
                    <a:pt x="195" y="235"/>
                  </a:lnTo>
                  <a:lnTo>
                    <a:pt x="195" y="232"/>
                  </a:lnTo>
                  <a:lnTo>
                    <a:pt x="194" y="232"/>
                  </a:lnTo>
                  <a:lnTo>
                    <a:pt x="194" y="230"/>
                  </a:lnTo>
                  <a:lnTo>
                    <a:pt x="193" y="229"/>
                  </a:lnTo>
                  <a:lnTo>
                    <a:pt x="194" y="229"/>
                  </a:lnTo>
                  <a:lnTo>
                    <a:pt x="193" y="229"/>
                  </a:lnTo>
                  <a:lnTo>
                    <a:pt x="193" y="228"/>
                  </a:lnTo>
                  <a:lnTo>
                    <a:pt x="192" y="228"/>
                  </a:lnTo>
                  <a:lnTo>
                    <a:pt x="193" y="228"/>
                  </a:lnTo>
                  <a:lnTo>
                    <a:pt x="193" y="227"/>
                  </a:lnTo>
                  <a:lnTo>
                    <a:pt x="192" y="227"/>
                  </a:lnTo>
                  <a:lnTo>
                    <a:pt x="190" y="227"/>
                  </a:lnTo>
                  <a:lnTo>
                    <a:pt x="190" y="226"/>
                  </a:lnTo>
                  <a:lnTo>
                    <a:pt x="189" y="226"/>
                  </a:lnTo>
                  <a:lnTo>
                    <a:pt x="188" y="226"/>
                  </a:lnTo>
                  <a:lnTo>
                    <a:pt x="187" y="226"/>
                  </a:lnTo>
                  <a:lnTo>
                    <a:pt x="186" y="226"/>
                  </a:lnTo>
                  <a:lnTo>
                    <a:pt x="185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1" y="226"/>
                  </a:lnTo>
                  <a:lnTo>
                    <a:pt x="180" y="226"/>
                  </a:lnTo>
                  <a:lnTo>
                    <a:pt x="180" y="227"/>
                  </a:lnTo>
                  <a:lnTo>
                    <a:pt x="179" y="228"/>
                  </a:lnTo>
                  <a:lnTo>
                    <a:pt x="178" y="228"/>
                  </a:lnTo>
                  <a:lnTo>
                    <a:pt x="177" y="228"/>
                  </a:lnTo>
                  <a:lnTo>
                    <a:pt x="176" y="228"/>
                  </a:lnTo>
                  <a:lnTo>
                    <a:pt x="176" y="229"/>
                  </a:lnTo>
                  <a:lnTo>
                    <a:pt x="175" y="229"/>
                  </a:lnTo>
                  <a:lnTo>
                    <a:pt x="173" y="229"/>
                  </a:lnTo>
                  <a:lnTo>
                    <a:pt x="172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2" y="232"/>
                  </a:lnTo>
                  <a:lnTo>
                    <a:pt x="172" y="233"/>
                  </a:lnTo>
                  <a:lnTo>
                    <a:pt x="171" y="233"/>
                  </a:lnTo>
                  <a:lnTo>
                    <a:pt x="170" y="233"/>
                  </a:lnTo>
                  <a:lnTo>
                    <a:pt x="169" y="233"/>
                  </a:lnTo>
                  <a:lnTo>
                    <a:pt x="168" y="233"/>
                  </a:lnTo>
                  <a:lnTo>
                    <a:pt x="168" y="234"/>
                  </a:lnTo>
                  <a:lnTo>
                    <a:pt x="167" y="234"/>
                  </a:lnTo>
                  <a:lnTo>
                    <a:pt x="165" y="234"/>
                  </a:lnTo>
                  <a:lnTo>
                    <a:pt x="164" y="235"/>
                  </a:lnTo>
                  <a:lnTo>
                    <a:pt x="163" y="236"/>
                  </a:lnTo>
                  <a:lnTo>
                    <a:pt x="162" y="237"/>
                  </a:lnTo>
                  <a:lnTo>
                    <a:pt x="161" y="237"/>
                  </a:lnTo>
                  <a:lnTo>
                    <a:pt x="159" y="237"/>
                  </a:lnTo>
                  <a:lnTo>
                    <a:pt x="159" y="236"/>
                  </a:lnTo>
                  <a:lnTo>
                    <a:pt x="158" y="236"/>
                  </a:lnTo>
                  <a:lnTo>
                    <a:pt x="155" y="236"/>
                  </a:lnTo>
                  <a:lnTo>
                    <a:pt x="155" y="235"/>
                  </a:lnTo>
                  <a:lnTo>
                    <a:pt x="154" y="235"/>
                  </a:lnTo>
                  <a:lnTo>
                    <a:pt x="154" y="234"/>
                  </a:lnTo>
                  <a:lnTo>
                    <a:pt x="153" y="234"/>
                  </a:lnTo>
                  <a:lnTo>
                    <a:pt x="152" y="234"/>
                  </a:lnTo>
                  <a:lnTo>
                    <a:pt x="151" y="234"/>
                  </a:lnTo>
                  <a:lnTo>
                    <a:pt x="150" y="234"/>
                  </a:lnTo>
                  <a:lnTo>
                    <a:pt x="150" y="233"/>
                  </a:lnTo>
                  <a:lnTo>
                    <a:pt x="148" y="234"/>
                  </a:lnTo>
                  <a:lnTo>
                    <a:pt x="147" y="234"/>
                  </a:lnTo>
                  <a:lnTo>
                    <a:pt x="146" y="234"/>
                  </a:lnTo>
                  <a:lnTo>
                    <a:pt x="145" y="234"/>
                  </a:lnTo>
                  <a:lnTo>
                    <a:pt x="144" y="233"/>
                  </a:lnTo>
                  <a:lnTo>
                    <a:pt x="143" y="233"/>
                  </a:lnTo>
                  <a:lnTo>
                    <a:pt x="142" y="232"/>
                  </a:lnTo>
                  <a:lnTo>
                    <a:pt x="142" y="230"/>
                  </a:lnTo>
                  <a:lnTo>
                    <a:pt x="142" y="229"/>
                  </a:lnTo>
                  <a:lnTo>
                    <a:pt x="141" y="229"/>
                  </a:lnTo>
                  <a:lnTo>
                    <a:pt x="136" y="227"/>
                  </a:lnTo>
                  <a:lnTo>
                    <a:pt x="135" y="227"/>
                  </a:lnTo>
                  <a:lnTo>
                    <a:pt x="134" y="226"/>
                  </a:lnTo>
                  <a:lnTo>
                    <a:pt x="133" y="226"/>
                  </a:lnTo>
                  <a:lnTo>
                    <a:pt x="133" y="225"/>
                  </a:lnTo>
                  <a:lnTo>
                    <a:pt x="131" y="224"/>
                  </a:lnTo>
                  <a:lnTo>
                    <a:pt x="130" y="224"/>
                  </a:lnTo>
                  <a:lnTo>
                    <a:pt x="129" y="224"/>
                  </a:lnTo>
                  <a:lnTo>
                    <a:pt x="128" y="222"/>
                  </a:lnTo>
                  <a:lnTo>
                    <a:pt x="128" y="221"/>
                  </a:lnTo>
                  <a:lnTo>
                    <a:pt x="129" y="221"/>
                  </a:lnTo>
                  <a:lnTo>
                    <a:pt x="128" y="220"/>
                  </a:lnTo>
                  <a:lnTo>
                    <a:pt x="127" y="219"/>
                  </a:lnTo>
                  <a:lnTo>
                    <a:pt x="126" y="218"/>
                  </a:lnTo>
                  <a:lnTo>
                    <a:pt x="123" y="217"/>
                  </a:lnTo>
                  <a:lnTo>
                    <a:pt x="122" y="217"/>
                  </a:lnTo>
                  <a:lnTo>
                    <a:pt x="121" y="216"/>
                  </a:lnTo>
                  <a:lnTo>
                    <a:pt x="120" y="214"/>
                  </a:lnTo>
                  <a:lnTo>
                    <a:pt x="119" y="214"/>
                  </a:lnTo>
                  <a:lnTo>
                    <a:pt x="118" y="214"/>
                  </a:lnTo>
                  <a:lnTo>
                    <a:pt x="117" y="214"/>
                  </a:lnTo>
                  <a:lnTo>
                    <a:pt x="116" y="214"/>
                  </a:lnTo>
                  <a:lnTo>
                    <a:pt x="114" y="214"/>
                  </a:lnTo>
                  <a:lnTo>
                    <a:pt x="113" y="214"/>
                  </a:lnTo>
                  <a:lnTo>
                    <a:pt x="112" y="214"/>
                  </a:lnTo>
                  <a:lnTo>
                    <a:pt x="112" y="213"/>
                  </a:lnTo>
                  <a:lnTo>
                    <a:pt x="111" y="213"/>
                  </a:lnTo>
                  <a:lnTo>
                    <a:pt x="111" y="212"/>
                  </a:lnTo>
                  <a:lnTo>
                    <a:pt x="111" y="213"/>
                  </a:lnTo>
                  <a:lnTo>
                    <a:pt x="110" y="212"/>
                  </a:lnTo>
                  <a:lnTo>
                    <a:pt x="110" y="211"/>
                  </a:lnTo>
                  <a:lnTo>
                    <a:pt x="109" y="210"/>
                  </a:lnTo>
                  <a:lnTo>
                    <a:pt x="109" y="209"/>
                  </a:lnTo>
                  <a:lnTo>
                    <a:pt x="109" y="208"/>
                  </a:lnTo>
                  <a:lnTo>
                    <a:pt x="108" y="207"/>
                  </a:lnTo>
                  <a:lnTo>
                    <a:pt x="108" y="205"/>
                  </a:lnTo>
                  <a:lnTo>
                    <a:pt x="106" y="205"/>
                  </a:lnTo>
                  <a:lnTo>
                    <a:pt x="105" y="203"/>
                  </a:lnTo>
                  <a:lnTo>
                    <a:pt x="105" y="202"/>
                  </a:lnTo>
                  <a:lnTo>
                    <a:pt x="105" y="200"/>
                  </a:lnTo>
                  <a:lnTo>
                    <a:pt x="105" y="199"/>
                  </a:lnTo>
                  <a:lnTo>
                    <a:pt x="104" y="199"/>
                  </a:lnTo>
                  <a:lnTo>
                    <a:pt x="103" y="197"/>
                  </a:lnTo>
                  <a:lnTo>
                    <a:pt x="102" y="197"/>
                  </a:lnTo>
                  <a:lnTo>
                    <a:pt x="102" y="196"/>
                  </a:lnTo>
                  <a:lnTo>
                    <a:pt x="102" y="195"/>
                  </a:lnTo>
                  <a:lnTo>
                    <a:pt x="103" y="195"/>
                  </a:lnTo>
                  <a:lnTo>
                    <a:pt x="103" y="196"/>
                  </a:lnTo>
                  <a:lnTo>
                    <a:pt x="103" y="195"/>
                  </a:lnTo>
                  <a:lnTo>
                    <a:pt x="103" y="194"/>
                  </a:lnTo>
                  <a:lnTo>
                    <a:pt x="103" y="193"/>
                  </a:lnTo>
                  <a:lnTo>
                    <a:pt x="102" y="193"/>
                  </a:lnTo>
                  <a:lnTo>
                    <a:pt x="101" y="193"/>
                  </a:lnTo>
                  <a:lnTo>
                    <a:pt x="100" y="193"/>
                  </a:lnTo>
                  <a:lnTo>
                    <a:pt x="99" y="192"/>
                  </a:lnTo>
                  <a:lnTo>
                    <a:pt x="100" y="192"/>
                  </a:lnTo>
                  <a:lnTo>
                    <a:pt x="100" y="191"/>
                  </a:lnTo>
                  <a:lnTo>
                    <a:pt x="100" y="189"/>
                  </a:lnTo>
                  <a:lnTo>
                    <a:pt x="100" y="188"/>
                  </a:lnTo>
                  <a:lnTo>
                    <a:pt x="100" y="187"/>
                  </a:lnTo>
                  <a:lnTo>
                    <a:pt x="99" y="186"/>
                  </a:lnTo>
                  <a:lnTo>
                    <a:pt x="99" y="187"/>
                  </a:lnTo>
                  <a:lnTo>
                    <a:pt x="99" y="186"/>
                  </a:lnTo>
                  <a:lnTo>
                    <a:pt x="97" y="185"/>
                  </a:lnTo>
                  <a:lnTo>
                    <a:pt x="96" y="184"/>
                  </a:lnTo>
                  <a:lnTo>
                    <a:pt x="95" y="184"/>
                  </a:lnTo>
                  <a:lnTo>
                    <a:pt x="95" y="183"/>
                  </a:lnTo>
                  <a:lnTo>
                    <a:pt x="94" y="182"/>
                  </a:lnTo>
                  <a:lnTo>
                    <a:pt x="94" y="180"/>
                  </a:lnTo>
                  <a:lnTo>
                    <a:pt x="93" y="180"/>
                  </a:lnTo>
                  <a:lnTo>
                    <a:pt x="93" y="179"/>
                  </a:lnTo>
                  <a:lnTo>
                    <a:pt x="92" y="179"/>
                  </a:lnTo>
                  <a:lnTo>
                    <a:pt x="92" y="178"/>
                  </a:lnTo>
                  <a:lnTo>
                    <a:pt x="92" y="177"/>
                  </a:lnTo>
                  <a:lnTo>
                    <a:pt x="92" y="176"/>
                  </a:lnTo>
                  <a:lnTo>
                    <a:pt x="91" y="175"/>
                  </a:lnTo>
                  <a:lnTo>
                    <a:pt x="89" y="174"/>
                  </a:lnTo>
                  <a:lnTo>
                    <a:pt x="88" y="175"/>
                  </a:lnTo>
                  <a:lnTo>
                    <a:pt x="84" y="177"/>
                  </a:lnTo>
                  <a:lnTo>
                    <a:pt x="83" y="177"/>
                  </a:lnTo>
                  <a:lnTo>
                    <a:pt x="83" y="176"/>
                  </a:lnTo>
                  <a:lnTo>
                    <a:pt x="81" y="176"/>
                  </a:lnTo>
                  <a:lnTo>
                    <a:pt x="81" y="175"/>
                  </a:lnTo>
                  <a:lnTo>
                    <a:pt x="80" y="175"/>
                  </a:lnTo>
                  <a:lnTo>
                    <a:pt x="79" y="175"/>
                  </a:lnTo>
                  <a:lnTo>
                    <a:pt x="78" y="175"/>
                  </a:lnTo>
                  <a:lnTo>
                    <a:pt x="78" y="174"/>
                  </a:lnTo>
                  <a:lnTo>
                    <a:pt x="77" y="174"/>
                  </a:lnTo>
                  <a:lnTo>
                    <a:pt x="76" y="174"/>
                  </a:lnTo>
                  <a:lnTo>
                    <a:pt x="75" y="172"/>
                  </a:lnTo>
                  <a:lnTo>
                    <a:pt x="75" y="171"/>
                  </a:lnTo>
                  <a:lnTo>
                    <a:pt x="74" y="171"/>
                  </a:lnTo>
                  <a:lnTo>
                    <a:pt x="75" y="171"/>
                  </a:lnTo>
                  <a:lnTo>
                    <a:pt x="76" y="171"/>
                  </a:lnTo>
                  <a:lnTo>
                    <a:pt x="76" y="170"/>
                  </a:lnTo>
                  <a:lnTo>
                    <a:pt x="76" y="171"/>
                  </a:lnTo>
                  <a:lnTo>
                    <a:pt x="77" y="171"/>
                  </a:lnTo>
                  <a:lnTo>
                    <a:pt x="78" y="171"/>
                  </a:lnTo>
                  <a:lnTo>
                    <a:pt x="78" y="170"/>
                  </a:lnTo>
                  <a:lnTo>
                    <a:pt x="78" y="169"/>
                  </a:lnTo>
                  <a:lnTo>
                    <a:pt x="77" y="169"/>
                  </a:lnTo>
                  <a:lnTo>
                    <a:pt x="76" y="169"/>
                  </a:lnTo>
                  <a:lnTo>
                    <a:pt x="75" y="169"/>
                  </a:lnTo>
                  <a:lnTo>
                    <a:pt x="74" y="169"/>
                  </a:lnTo>
                  <a:lnTo>
                    <a:pt x="75" y="170"/>
                  </a:lnTo>
                  <a:lnTo>
                    <a:pt x="74" y="170"/>
                  </a:lnTo>
                  <a:lnTo>
                    <a:pt x="72" y="171"/>
                  </a:lnTo>
                  <a:lnTo>
                    <a:pt x="72" y="172"/>
                  </a:lnTo>
                  <a:lnTo>
                    <a:pt x="74" y="174"/>
                  </a:lnTo>
                  <a:lnTo>
                    <a:pt x="74" y="175"/>
                  </a:lnTo>
                  <a:lnTo>
                    <a:pt x="74" y="176"/>
                  </a:lnTo>
                  <a:lnTo>
                    <a:pt x="74" y="177"/>
                  </a:lnTo>
                  <a:lnTo>
                    <a:pt x="72" y="177"/>
                  </a:lnTo>
                  <a:lnTo>
                    <a:pt x="71" y="177"/>
                  </a:lnTo>
                  <a:lnTo>
                    <a:pt x="70" y="177"/>
                  </a:lnTo>
                  <a:lnTo>
                    <a:pt x="69" y="177"/>
                  </a:lnTo>
                  <a:lnTo>
                    <a:pt x="70" y="178"/>
                  </a:lnTo>
                  <a:lnTo>
                    <a:pt x="69" y="178"/>
                  </a:lnTo>
                  <a:lnTo>
                    <a:pt x="68" y="178"/>
                  </a:lnTo>
                  <a:lnTo>
                    <a:pt x="67" y="178"/>
                  </a:lnTo>
                  <a:lnTo>
                    <a:pt x="67" y="177"/>
                  </a:lnTo>
                  <a:lnTo>
                    <a:pt x="66" y="176"/>
                  </a:lnTo>
                  <a:lnTo>
                    <a:pt x="66" y="175"/>
                  </a:lnTo>
                  <a:lnTo>
                    <a:pt x="66" y="174"/>
                  </a:lnTo>
                  <a:lnTo>
                    <a:pt x="64" y="172"/>
                  </a:lnTo>
                  <a:lnTo>
                    <a:pt x="63" y="172"/>
                  </a:lnTo>
                  <a:lnTo>
                    <a:pt x="62" y="172"/>
                  </a:lnTo>
                  <a:lnTo>
                    <a:pt x="62" y="171"/>
                  </a:lnTo>
                  <a:lnTo>
                    <a:pt x="62" y="170"/>
                  </a:lnTo>
                  <a:lnTo>
                    <a:pt x="61" y="170"/>
                  </a:lnTo>
                  <a:lnTo>
                    <a:pt x="60" y="170"/>
                  </a:lnTo>
                  <a:lnTo>
                    <a:pt x="60" y="169"/>
                  </a:lnTo>
                  <a:lnTo>
                    <a:pt x="60" y="161"/>
                  </a:lnTo>
                  <a:lnTo>
                    <a:pt x="60" y="160"/>
                  </a:lnTo>
                  <a:lnTo>
                    <a:pt x="55" y="160"/>
                  </a:lnTo>
                  <a:lnTo>
                    <a:pt x="55" y="157"/>
                  </a:lnTo>
                  <a:lnTo>
                    <a:pt x="55" y="153"/>
                  </a:lnTo>
                  <a:lnTo>
                    <a:pt x="58" y="147"/>
                  </a:lnTo>
                  <a:lnTo>
                    <a:pt x="58" y="146"/>
                  </a:lnTo>
                  <a:lnTo>
                    <a:pt x="57" y="146"/>
                  </a:lnTo>
                  <a:lnTo>
                    <a:pt x="57" y="145"/>
                  </a:lnTo>
                  <a:lnTo>
                    <a:pt x="55" y="144"/>
                  </a:lnTo>
                  <a:lnTo>
                    <a:pt x="55" y="143"/>
                  </a:lnTo>
                  <a:lnTo>
                    <a:pt x="54" y="143"/>
                  </a:lnTo>
                  <a:lnTo>
                    <a:pt x="54" y="142"/>
                  </a:lnTo>
                  <a:lnTo>
                    <a:pt x="53" y="141"/>
                  </a:lnTo>
                  <a:lnTo>
                    <a:pt x="52" y="141"/>
                  </a:lnTo>
                  <a:lnTo>
                    <a:pt x="52" y="140"/>
                  </a:lnTo>
                  <a:lnTo>
                    <a:pt x="52" y="138"/>
                  </a:lnTo>
                  <a:lnTo>
                    <a:pt x="51" y="137"/>
                  </a:lnTo>
                  <a:lnTo>
                    <a:pt x="51" y="136"/>
                  </a:lnTo>
                  <a:lnTo>
                    <a:pt x="51" y="135"/>
                  </a:lnTo>
                  <a:lnTo>
                    <a:pt x="50" y="135"/>
                  </a:lnTo>
                  <a:lnTo>
                    <a:pt x="49" y="134"/>
                  </a:lnTo>
                  <a:lnTo>
                    <a:pt x="47" y="135"/>
                  </a:lnTo>
                  <a:lnTo>
                    <a:pt x="46" y="135"/>
                  </a:lnTo>
                  <a:lnTo>
                    <a:pt x="45" y="134"/>
                  </a:lnTo>
                  <a:lnTo>
                    <a:pt x="42" y="130"/>
                  </a:lnTo>
                  <a:lnTo>
                    <a:pt x="41" y="129"/>
                  </a:lnTo>
                  <a:lnTo>
                    <a:pt x="39" y="129"/>
                  </a:lnTo>
                  <a:lnTo>
                    <a:pt x="39" y="128"/>
                  </a:lnTo>
                  <a:lnTo>
                    <a:pt x="38" y="128"/>
                  </a:lnTo>
                  <a:lnTo>
                    <a:pt x="37" y="127"/>
                  </a:lnTo>
                  <a:lnTo>
                    <a:pt x="36" y="126"/>
                  </a:lnTo>
                  <a:lnTo>
                    <a:pt x="34" y="126"/>
                  </a:lnTo>
                  <a:lnTo>
                    <a:pt x="33" y="126"/>
                  </a:lnTo>
                  <a:lnTo>
                    <a:pt x="32" y="126"/>
                  </a:lnTo>
                  <a:lnTo>
                    <a:pt x="32" y="125"/>
                  </a:lnTo>
                  <a:lnTo>
                    <a:pt x="32" y="124"/>
                  </a:lnTo>
                  <a:lnTo>
                    <a:pt x="30" y="124"/>
                  </a:lnTo>
                  <a:lnTo>
                    <a:pt x="32" y="124"/>
                  </a:lnTo>
                  <a:lnTo>
                    <a:pt x="32" y="122"/>
                  </a:lnTo>
                  <a:lnTo>
                    <a:pt x="33" y="122"/>
                  </a:lnTo>
                  <a:lnTo>
                    <a:pt x="33" y="121"/>
                  </a:lnTo>
                  <a:lnTo>
                    <a:pt x="33" y="120"/>
                  </a:lnTo>
                  <a:lnTo>
                    <a:pt x="32" y="120"/>
                  </a:lnTo>
                  <a:lnTo>
                    <a:pt x="30" y="119"/>
                  </a:lnTo>
                  <a:lnTo>
                    <a:pt x="30" y="118"/>
                  </a:lnTo>
                  <a:lnTo>
                    <a:pt x="30" y="117"/>
                  </a:lnTo>
                  <a:lnTo>
                    <a:pt x="29" y="117"/>
                  </a:lnTo>
                  <a:lnTo>
                    <a:pt x="28" y="117"/>
                  </a:lnTo>
                  <a:lnTo>
                    <a:pt x="28" y="116"/>
                  </a:lnTo>
                  <a:lnTo>
                    <a:pt x="29" y="116"/>
                  </a:lnTo>
                  <a:lnTo>
                    <a:pt x="29" y="115"/>
                  </a:lnTo>
                  <a:lnTo>
                    <a:pt x="28" y="115"/>
                  </a:lnTo>
                  <a:lnTo>
                    <a:pt x="28" y="113"/>
                  </a:lnTo>
                  <a:lnTo>
                    <a:pt x="28" y="115"/>
                  </a:lnTo>
                  <a:lnTo>
                    <a:pt x="27" y="115"/>
                  </a:lnTo>
                  <a:lnTo>
                    <a:pt x="26" y="115"/>
                  </a:lnTo>
                  <a:lnTo>
                    <a:pt x="26" y="113"/>
                  </a:lnTo>
                  <a:lnTo>
                    <a:pt x="25" y="113"/>
                  </a:lnTo>
                  <a:lnTo>
                    <a:pt x="25" y="112"/>
                  </a:lnTo>
                  <a:lnTo>
                    <a:pt x="25" y="111"/>
                  </a:lnTo>
                  <a:lnTo>
                    <a:pt x="24" y="111"/>
                  </a:lnTo>
                  <a:lnTo>
                    <a:pt x="22" y="109"/>
                  </a:lnTo>
                  <a:lnTo>
                    <a:pt x="21" y="109"/>
                  </a:lnTo>
                  <a:lnTo>
                    <a:pt x="21" y="108"/>
                  </a:lnTo>
                  <a:lnTo>
                    <a:pt x="20" y="108"/>
                  </a:lnTo>
                  <a:lnTo>
                    <a:pt x="21" y="108"/>
                  </a:lnTo>
                  <a:lnTo>
                    <a:pt x="21" y="107"/>
                  </a:lnTo>
                  <a:lnTo>
                    <a:pt x="22" y="105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4" y="103"/>
                  </a:lnTo>
                  <a:lnTo>
                    <a:pt x="24" y="102"/>
                  </a:lnTo>
                  <a:lnTo>
                    <a:pt x="24" y="101"/>
                  </a:lnTo>
                  <a:lnTo>
                    <a:pt x="22" y="101"/>
                  </a:lnTo>
                  <a:lnTo>
                    <a:pt x="21" y="101"/>
                  </a:lnTo>
                  <a:lnTo>
                    <a:pt x="21" y="100"/>
                  </a:lnTo>
                  <a:lnTo>
                    <a:pt x="21" y="99"/>
                  </a:lnTo>
                  <a:lnTo>
                    <a:pt x="22" y="99"/>
                  </a:lnTo>
                  <a:lnTo>
                    <a:pt x="22" y="97"/>
                  </a:lnTo>
                  <a:lnTo>
                    <a:pt x="22" y="96"/>
                  </a:lnTo>
                  <a:lnTo>
                    <a:pt x="24" y="97"/>
                  </a:lnTo>
                  <a:lnTo>
                    <a:pt x="25" y="97"/>
                  </a:lnTo>
                  <a:lnTo>
                    <a:pt x="26" y="97"/>
                  </a:lnTo>
                  <a:lnTo>
                    <a:pt x="26" y="96"/>
                  </a:lnTo>
                  <a:lnTo>
                    <a:pt x="25" y="96"/>
                  </a:lnTo>
                  <a:lnTo>
                    <a:pt x="25" y="95"/>
                  </a:lnTo>
                  <a:lnTo>
                    <a:pt x="25" y="94"/>
                  </a:lnTo>
                  <a:lnTo>
                    <a:pt x="25" y="93"/>
                  </a:lnTo>
                  <a:lnTo>
                    <a:pt x="26" y="92"/>
                  </a:lnTo>
                  <a:lnTo>
                    <a:pt x="26" y="91"/>
                  </a:lnTo>
                  <a:lnTo>
                    <a:pt x="27" y="91"/>
                  </a:lnTo>
                  <a:lnTo>
                    <a:pt x="28" y="91"/>
                  </a:lnTo>
                  <a:lnTo>
                    <a:pt x="28" y="90"/>
                  </a:lnTo>
                  <a:lnTo>
                    <a:pt x="28" y="88"/>
                  </a:lnTo>
                  <a:lnTo>
                    <a:pt x="28" y="87"/>
                  </a:lnTo>
                  <a:lnTo>
                    <a:pt x="29" y="87"/>
                  </a:lnTo>
                  <a:lnTo>
                    <a:pt x="29" y="88"/>
                  </a:lnTo>
                  <a:lnTo>
                    <a:pt x="30" y="88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3" y="87"/>
                  </a:lnTo>
                  <a:lnTo>
                    <a:pt x="32" y="87"/>
                  </a:lnTo>
                  <a:lnTo>
                    <a:pt x="32" y="86"/>
                  </a:lnTo>
                  <a:lnTo>
                    <a:pt x="33" y="86"/>
                  </a:lnTo>
                  <a:lnTo>
                    <a:pt x="33" y="85"/>
                  </a:lnTo>
                  <a:lnTo>
                    <a:pt x="32" y="85"/>
                  </a:lnTo>
                  <a:lnTo>
                    <a:pt x="32" y="84"/>
                  </a:lnTo>
                  <a:lnTo>
                    <a:pt x="32" y="83"/>
                  </a:lnTo>
                  <a:lnTo>
                    <a:pt x="30" y="83"/>
                  </a:lnTo>
                  <a:lnTo>
                    <a:pt x="29" y="80"/>
                  </a:lnTo>
                  <a:lnTo>
                    <a:pt x="29" y="79"/>
                  </a:lnTo>
                  <a:lnTo>
                    <a:pt x="29" y="78"/>
                  </a:lnTo>
                  <a:lnTo>
                    <a:pt x="30" y="78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30" y="77"/>
                  </a:lnTo>
                  <a:lnTo>
                    <a:pt x="32" y="77"/>
                  </a:lnTo>
                  <a:lnTo>
                    <a:pt x="32" y="76"/>
                  </a:lnTo>
                  <a:lnTo>
                    <a:pt x="33" y="76"/>
                  </a:lnTo>
                  <a:lnTo>
                    <a:pt x="34" y="76"/>
                  </a:lnTo>
                  <a:lnTo>
                    <a:pt x="34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4" y="74"/>
                  </a:lnTo>
                  <a:lnTo>
                    <a:pt x="34" y="75"/>
                  </a:lnTo>
                  <a:lnTo>
                    <a:pt x="33" y="75"/>
                  </a:lnTo>
                  <a:lnTo>
                    <a:pt x="32" y="75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29" y="74"/>
                  </a:lnTo>
                  <a:lnTo>
                    <a:pt x="28" y="74"/>
                  </a:lnTo>
                  <a:lnTo>
                    <a:pt x="27" y="75"/>
                  </a:lnTo>
                  <a:lnTo>
                    <a:pt x="27" y="74"/>
                  </a:lnTo>
                  <a:lnTo>
                    <a:pt x="26" y="75"/>
                  </a:lnTo>
                  <a:lnTo>
                    <a:pt x="26" y="74"/>
                  </a:lnTo>
                  <a:lnTo>
                    <a:pt x="26" y="73"/>
                  </a:lnTo>
                  <a:lnTo>
                    <a:pt x="25" y="73"/>
                  </a:lnTo>
                  <a:lnTo>
                    <a:pt x="25" y="71"/>
                  </a:lnTo>
                  <a:lnTo>
                    <a:pt x="24" y="71"/>
                  </a:lnTo>
                  <a:lnTo>
                    <a:pt x="22" y="70"/>
                  </a:lnTo>
                  <a:lnTo>
                    <a:pt x="21" y="70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20" y="69"/>
                  </a:lnTo>
                  <a:lnTo>
                    <a:pt x="19" y="68"/>
                  </a:lnTo>
                  <a:lnTo>
                    <a:pt x="19" y="67"/>
                  </a:lnTo>
                  <a:lnTo>
                    <a:pt x="19" y="66"/>
                  </a:lnTo>
                  <a:lnTo>
                    <a:pt x="19" y="65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16" y="63"/>
                  </a:lnTo>
                  <a:lnTo>
                    <a:pt x="16" y="62"/>
                  </a:lnTo>
                  <a:lnTo>
                    <a:pt x="16" y="61"/>
                  </a:lnTo>
                  <a:lnTo>
                    <a:pt x="15" y="61"/>
                  </a:lnTo>
                  <a:lnTo>
                    <a:pt x="16" y="60"/>
                  </a:lnTo>
                  <a:lnTo>
                    <a:pt x="16" y="59"/>
                  </a:lnTo>
                  <a:lnTo>
                    <a:pt x="16" y="58"/>
                  </a:lnTo>
                  <a:lnTo>
                    <a:pt x="15" y="57"/>
                  </a:lnTo>
                  <a:lnTo>
                    <a:pt x="13" y="57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8" y="37"/>
                  </a:lnTo>
                  <a:lnTo>
                    <a:pt x="7" y="37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3" y="21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7"/>
                  </a:lnTo>
                  <a:lnTo>
                    <a:pt x="1" y="7"/>
                  </a:lnTo>
                  <a:lnTo>
                    <a:pt x="2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8" name="Freeform 5672">
              <a:extLst>
                <a:ext uri="{FF2B5EF4-FFF2-40B4-BE49-F238E27FC236}">
                  <a16:creationId xmlns:a16="http://schemas.microsoft.com/office/drawing/2014/main" id="{5223CA94-7AC6-C51F-6C8A-37A3F04832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5901" y="3836989"/>
              <a:ext cx="498475" cy="411163"/>
            </a:xfrm>
            <a:custGeom>
              <a:avLst/>
              <a:gdLst>
                <a:gd name="T0" fmla="*/ 112 w 314"/>
                <a:gd name="T1" fmla="*/ 254 h 259"/>
                <a:gd name="T2" fmla="*/ 111 w 314"/>
                <a:gd name="T3" fmla="*/ 252 h 259"/>
                <a:gd name="T4" fmla="*/ 37 w 314"/>
                <a:gd name="T5" fmla="*/ 114 h 259"/>
                <a:gd name="T6" fmla="*/ 34 w 314"/>
                <a:gd name="T7" fmla="*/ 113 h 259"/>
                <a:gd name="T8" fmla="*/ 32 w 314"/>
                <a:gd name="T9" fmla="*/ 111 h 259"/>
                <a:gd name="T10" fmla="*/ 30 w 314"/>
                <a:gd name="T11" fmla="*/ 108 h 259"/>
                <a:gd name="T12" fmla="*/ 89 w 314"/>
                <a:gd name="T13" fmla="*/ 4 h 259"/>
                <a:gd name="T14" fmla="*/ 108 w 314"/>
                <a:gd name="T15" fmla="*/ 16 h 259"/>
                <a:gd name="T16" fmla="*/ 128 w 314"/>
                <a:gd name="T17" fmla="*/ 31 h 259"/>
                <a:gd name="T18" fmla="*/ 150 w 314"/>
                <a:gd name="T19" fmla="*/ 50 h 259"/>
                <a:gd name="T20" fmla="*/ 170 w 314"/>
                <a:gd name="T21" fmla="*/ 52 h 259"/>
                <a:gd name="T22" fmla="*/ 190 w 314"/>
                <a:gd name="T23" fmla="*/ 54 h 259"/>
                <a:gd name="T24" fmla="*/ 209 w 314"/>
                <a:gd name="T25" fmla="*/ 64 h 259"/>
                <a:gd name="T26" fmla="*/ 213 w 314"/>
                <a:gd name="T27" fmla="*/ 75 h 259"/>
                <a:gd name="T28" fmla="*/ 213 w 314"/>
                <a:gd name="T29" fmla="*/ 77 h 259"/>
                <a:gd name="T30" fmla="*/ 219 w 314"/>
                <a:gd name="T31" fmla="*/ 80 h 259"/>
                <a:gd name="T32" fmla="*/ 221 w 314"/>
                <a:gd name="T33" fmla="*/ 85 h 259"/>
                <a:gd name="T34" fmla="*/ 227 w 314"/>
                <a:gd name="T35" fmla="*/ 88 h 259"/>
                <a:gd name="T36" fmla="*/ 230 w 314"/>
                <a:gd name="T37" fmla="*/ 94 h 259"/>
                <a:gd name="T38" fmla="*/ 232 w 314"/>
                <a:gd name="T39" fmla="*/ 102 h 259"/>
                <a:gd name="T40" fmla="*/ 234 w 314"/>
                <a:gd name="T41" fmla="*/ 111 h 259"/>
                <a:gd name="T42" fmla="*/ 238 w 314"/>
                <a:gd name="T43" fmla="*/ 120 h 259"/>
                <a:gd name="T44" fmla="*/ 250 w 314"/>
                <a:gd name="T45" fmla="*/ 127 h 259"/>
                <a:gd name="T46" fmla="*/ 251 w 314"/>
                <a:gd name="T47" fmla="*/ 130 h 259"/>
                <a:gd name="T48" fmla="*/ 259 w 314"/>
                <a:gd name="T49" fmla="*/ 143 h 259"/>
                <a:gd name="T50" fmla="*/ 274 w 314"/>
                <a:gd name="T51" fmla="*/ 155 h 259"/>
                <a:gd name="T52" fmla="*/ 304 w 314"/>
                <a:gd name="T53" fmla="*/ 160 h 259"/>
                <a:gd name="T54" fmla="*/ 311 w 314"/>
                <a:gd name="T55" fmla="*/ 184 h 259"/>
                <a:gd name="T56" fmla="*/ 293 w 314"/>
                <a:gd name="T57" fmla="*/ 206 h 259"/>
                <a:gd name="T58" fmla="*/ 255 w 314"/>
                <a:gd name="T59" fmla="*/ 219 h 259"/>
                <a:gd name="T60" fmla="*/ 219 w 314"/>
                <a:gd name="T61" fmla="*/ 223 h 259"/>
                <a:gd name="T62" fmla="*/ 193 w 314"/>
                <a:gd name="T63" fmla="*/ 247 h 259"/>
                <a:gd name="T64" fmla="*/ 162 w 314"/>
                <a:gd name="T65" fmla="*/ 244 h 259"/>
                <a:gd name="T66" fmla="*/ 140 w 314"/>
                <a:gd name="T67" fmla="*/ 244 h 259"/>
                <a:gd name="T68" fmla="*/ 128 w 314"/>
                <a:gd name="T69" fmla="*/ 248 h 259"/>
                <a:gd name="T70" fmla="*/ 125 w 314"/>
                <a:gd name="T71" fmla="*/ 257 h 259"/>
                <a:gd name="T72" fmla="*/ 119 w 314"/>
                <a:gd name="T73" fmla="*/ 250 h 259"/>
                <a:gd name="T74" fmla="*/ 114 w 314"/>
                <a:gd name="T75" fmla="*/ 239 h 259"/>
                <a:gd name="T76" fmla="*/ 103 w 314"/>
                <a:gd name="T77" fmla="*/ 230 h 259"/>
                <a:gd name="T78" fmla="*/ 99 w 314"/>
                <a:gd name="T79" fmla="*/ 218 h 259"/>
                <a:gd name="T80" fmla="*/ 93 w 314"/>
                <a:gd name="T81" fmla="*/ 207 h 259"/>
                <a:gd name="T82" fmla="*/ 83 w 314"/>
                <a:gd name="T83" fmla="*/ 198 h 259"/>
                <a:gd name="T84" fmla="*/ 74 w 314"/>
                <a:gd name="T85" fmla="*/ 189 h 259"/>
                <a:gd name="T86" fmla="*/ 69 w 314"/>
                <a:gd name="T87" fmla="*/ 180 h 259"/>
                <a:gd name="T88" fmla="*/ 66 w 314"/>
                <a:gd name="T89" fmla="*/ 172 h 259"/>
                <a:gd name="T90" fmla="*/ 68 w 314"/>
                <a:gd name="T91" fmla="*/ 163 h 259"/>
                <a:gd name="T92" fmla="*/ 65 w 314"/>
                <a:gd name="T93" fmla="*/ 155 h 259"/>
                <a:gd name="T94" fmla="*/ 61 w 314"/>
                <a:gd name="T95" fmla="*/ 147 h 259"/>
                <a:gd name="T96" fmla="*/ 56 w 314"/>
                <a:gd name="T97" fmla="*/ 138 h 259"/>
                <a:gd name="T98" fmla="*/ 47 w 314"/>
                <a:gd name="T99" fmla="*/ 133 h 259"/>
                <a:gd name="T100" fmla="*/ 41 w 314"/>
                <a:gd name="T101" fmla="*/ 121 h 259"/>
                <a:gd name="T102" fmla="*/ 34 w 314"/>
                <a:gd name="T103" fmla="*/ 109 h 259"/>
                <a:gd name="T104" fmla="*/ 24 w 314"/>
                <a:gd name="T105" fmla="*/ 93 h 259"/>
                <a:gd name="T106" fmla="*/ 15 w 314"/>
                <a:gd name="T107" fmla="*/ 78 h 259"/>
                <a:gd name="T108" fmla="*/ 6 w 314"/>
                <a:gd name="T109" fmla="*/ 70 h 259"/>
                <a:gd name="T110" fmla="*/ 1 w 314"/>
                <a:gd name="T111" fmla="*/ 69 h 259"/>
                <a:gd name="T112" fmla="*/ 5 w 314"/>
                <a:gd name="T113" fmla="*/ 58 h 259"/>
                <a:gd name="T114" fmla="*/ 20 w 314"/>
                <a:gd name="T115" fmla="*/ 51 h 259"/>
                <a:gd name="T116" fmla="*/ 40 w 314"/>
                <a:gd name="T117" fmla="*/ 37 h 259"/>
                <a:gd name="T118" fmla="*/ 45 w 314"/>
                <a:gd name="T119" fmla="*/ 21 h 259"/>
                <a:gd name="T120" fmla="*/ 66 w 314"/>
                <a:gd name="T121" fmla="*/ 2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4" h="259">
                  <a:moveTo>
                    <a:pt x="110" y="253"/>
                  </a:moveTo>
                  <a:lnTo>
                    <a:pt x="111" y="253"/>
                  </a:lnTo>
                  <a:lnTo>
                    <a:pt x="111" y="254"/>
                  </a:lnTo>
                  <a:lnTo>
                    <a:pt x="112" y="253"/>
                  </a:lnTo>
                  <a:lnTo>
                    <a:pt x="111" y="253"/>
                  </a:lnTo>
                  <a:lnTo>
                    <a:pt x="111" y="252"/>
                  </a:lnTo>
                  <a:lnTo>
                    <a:pt x="112" y="252"/>
                  </a:lnTo>
                  <a:lnTo>
                    <a:pt x="112" y="253"/>
                  </a:lnTo>
                  <a:lnTo>
                    <a:pt x="114" y="253"/>
                  </a:lnTo>
                  <a:lnTo>
                    <a:pt x="112" y="253"/>
                  </a:lnTo>
                  <a:lnTo>
                    <a:pt x="114" y="253"/>
                  </a:lnTo>
                  <a:lnTo>
                    <a:pt x="114" y="254"/>
                  </a:lnTo>
                  <a:lnTo>
                    <a:pt x="114" y="255"/>
                  </a:lnTo>
                  <a:lnTo>
                    <a:pt x="112" y="255"/>
                  </a:lnTo>
                  <a:lnTo>
                    <a:pt x="112" y="254"/>
                  </a:lnTo>
                  <a:lnTo>
                    <a:pt x="114" y="254"/>
                  </a:lnTo>
                  <a:lnTo>
                    <a:pt x="112" y="254"/>
                  </a:lnTo>
                  <a:lnTo>
                    <a:pt x="111" y="254"/>
                  </a:lnTo>
                  <a:lnTo>
                    <a:pt x="110" y="254"/>
                  </a:lnTo>
                  <a:lnTo>
                    <a:pt x="109" y="253"/>
                  </a:lnTo>
                  <a:lnTo>
                    <a:pt x="109" y="252"/>
                  </a:lnTo>
                  <a:lnTo>
                    <a:pt x="108" y="252"/>
                  </a:lnTo>
                  <a:lnTo>
                    <a:pt x="108" y="251"/>
                  </a:lnTo>
                  <a:lnTo>
                    <a:pt x="109" y="252"/>
                  </a:lnTo>
                  <a:lnTo>
                    <a:pt x="109" y="253"/>
                  </a:lnTo>
                  <a:lnTo>
                    <a:pt x="110" y="253"/>
                  </a:lnTo>
                  <a:close/>
                  <a:moveTo>
                    <a:pt x="110" y="250"/>
                  </a:moveTo>
                  <a:lnTo>
                    <a:pt x="110" y="251"/>
                  </a:lnTo>
                  <a:lnTo>
                    <a:pt x="111" y="251"/>
                  </a:lnTo>
                  <a:lnTo>
                    <a:pt x="111" y="252"/>
                  </a:lnTo>
                  <a:lnTo>
                    <a:pt x="110" y="252"/>
                  </a:lnTo>
                  <a:lnTo>
                    <a:pt x="111" y="252"/>
                  </a:lnTo>
                  <a:lnTo>
                    <a:pt x="111" y="253"/>
                  </a:lnTo>
                  <a:lnTo>
                    <a:pt x="110" y="253"/>
                  </a:lnTo>
                  <a:lnTo>
                    <a:pt x="110" y="252"/>
                  </a:lnTo>
                  <a:lnTo>
                    <a:pt x="109" y="252"/>
                  </a:lnTo>
                  <a:lnTo>
                    <a:pt x="109" y="251"/>
                  </a:lnTo>
                  <a:lnTo>
                    <a:pt x="110" y="251"/>
                  </a:lnTo>
                  <a:lnTo>
                    <a:pt x="110" y="250"/>
                  </a:lnTo>
                  <a:lnTo>
                    <a:pt x="109" y="250"/>
                  </a:lnTo>
                  <a:lnTo>
                    <a:pt x="109" y="248"/>
                  </a:lnTo>
                  <a:lnTo>
                    <a:pt x="109" y="250"/>
                  </a:lnTo>
                  <a:lnTo>
                    <a:pt x="110" y="250"/>
                  </a:lnTo>
                  <a:close/>
                  <a:moveTo>
                    <a:pt x="36" y="113"/>
                  </a:moveTo>
                  <a:lnTo>
                    <a:pt x="37" y="114"/>
                  </a:lnTo>
                  <a:lnTo>
                    <a:pt x="36" y="114"/>
                  </a:lnTo>
                  <a:lnTo>
                    <a:pt x="36" y="113"/>
                  </a:lnTo>
                  <a:lnTo>
                    <a:pt x="35" y="113"/>
                  </a:lnTo>
                  <a:lnTo>
                    <a:pt x="36" y="113"/>
                  </a:lnTo>
                  <a:close/>
                  <a:moveTo>
                    <a:pt x="34" y="113"/>
                  </a:moveTo>
                  <a:lnTo>
                    <a:pt x="35" y="113"/>
                  </a:lnTo>
                  <a:lnTo>
                    <a:pt x="35" y="114"/>
                  </a:lnTo>
                  <a:lnTo>
                    <a:pt x="36" y="114"/>
                  </a:lnTo>
                  <a:lnTo>
                    <a:pt x="35" y="114"/>
                  </a:lnTo>
                  <a:lnTo>
                    <a:pt x="35" y="115"/>
                  </a:lnTo>
                  <a:lnTo>
                    <a:pt x="35" y="114"/>
                  </a:lnTo>
                  <a:lnTo>
                    <a:pt x="34" y="114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4" y="113"/>
                  </a:lnTo>
                  <a:close/>
                  <a:moveTo>
                    <a:pt x="33" y="112"/>
                  </a:moveTo>
                  <a:lnTo>
                    <a:pt x="34" y="112"/>
                  </a:lnTo>
                  <a:lnTo>
                    <a:pt x="34" y="113"/>
                  </a:lnTo>
                  <a:lnTo>
                    <a:pt x="35" y="113"/>
                  </a:lnTo>
                  <a:lnTo>
                    <a:pt x="34" y="113"/>
                  </a:lnTo>
                  <a:lnTo>
                    <a:pt x="33" y="113"/>
                  </a:lnTo>
                  <a:lnTo>
                    <a:pt x="33" y="112"/>
                  </a:lnTo>
                  <a:lnTo>
                    <a:pt x="32" y="112"/>
                  </a:lnTo>
                  <a:lnTo>
                    <a:pt x="33" y="112"/>
                  </a:lnTo>
                  <a:close/>
                  <a:moveTo>
                    <a:pt x="35" y="111"/>
                  </a:moveTo>
                  <a:lnTo>
                    <a:pt x="35" y="112"/>
                  </a:lnTo>
                  <a:lnTo>
                    <a:pt x="35" y="111"/>
                  </a:lnTo>
                  <a:close/>
                  <a:moveTo>
                    <a:pt x="31" y="111"/>
                  </a:moveTo>
                  <a:lnTo>
                    <a:pt x="32" y="112"/>
                  </a:lnTo>
                  <a:lnTo>
                    <a:pt x="32" y="111"/>
                  </a:lnTo>
                  <a:lnTo>
                    <a:pt x="32" y="112"/>
                  </a:lnTo>
                  <a:lnTo>
                    <a:pt x="31" y="111"/>
                  </a:lnTo>
                  <a:lnTo>
                    <a:pt x="30" y="111"/>
                  </a:lnTo>
                  <a:lnTo>
                    <a:pt x="30" y="110"/>
                  </a:lnTo>
                  <a:lnTo>
                    <a:pt x="30" y="111"/>
                  </a:lnTo>
                  <a:lnTo>
                    <a:pt x="31" y="111"/>
                  </a:lnTo>
                  <a:close/>
                  <a:moveTo>
                    <a:pt x="31" y="109"/>
                  </a:moveTo>
                  <a:lnTo>
                    <a:pt x="31" y="110"/>
                  </a:lnTo>
                  <a:lnTo>
                    <a:pt x="31" y="109"/>
                  </a:lnTo>
                  <a:lnTo>
                    <a:pt x="31" y="110"/>
                  </a:lnTo>
                  <a:lnTo>
                    <a:pt x="30" y="109"/>
                  </a:lnTo>
                  <a:lnTo>
                    <a:pt x="30" y="108"/>
                  </a:lnTo>
                  <a:lnTo>
                    <a:pt x="31" y="106"/>
                  </a:lnTo>
                  <a:lnTo>
                    <a:pt x="31" y="108"/>
                  </a:lnTo>
                  <a:lnTo>
                    <a:pt x="30" y="108"/>
                  </a:lnTo>
                  <a:lnTo>
                    <a:pt x="31" y="109"/>
                  </a:lnTo>
                  <a:close/>
                  <a:moveTo>
                    <a:pt x="224" y="81"/>
                  </a:moveTo>
                  <a:lnTo>
                    <a:pt x="225" y="81"/>
                  </a:lnTo>
                  <a:lnTo>
                    <a:pt x="225" y="83"/>
                  </a:lnTo>
                  <a:lnTo>
                    <a:pt x="226" y="83"/>
                  </a:lnTo>
                  <a:lnTo>
                    <a:pt x="225" y="83"/>
                  </a:lnTo>
                  <a:lnTo>
                    <a:pt x="224" y="83"/>
                  </a:lnTo>
                  <a:lnTo>
                    <a:pt x="224" y="81"/>
                  </a:lnTo>
                  <a:lnTo>
                    <a:pt x="224" y="83"/>
                  </a:lnTo>
                  <a:lnTo>
                    <a:pt x="222" y="83"/>
                  </a:lnTo>
                  <a:lnTo>
                    <a:pt x="224" y="81"/>
                  </a:lnTo>
                  <a:close/>
                  <a:moveTo>
                    <a:pt x="81" y="2"/>
                  </a:moveTo>
                  <a:lnTo>
                    <a:pt x="82" y="2"/>
                  </a:lnTo>
                  <a:lnTo>
                    <a:pt x="87" y="3"/>
                  </a:lnTo>
                  <a:lnTo>
                    <a:pt x="89" y="4"/>
                  </a:lnTo>
                  <a:lnTo>
                    <a:pt x="90" y="4"/>
                  </a:lnTo>
                  <a:lnTo>
                    <a:pt x="91" y="5"/>
                  </a:lnTo>
                  <a:lnTo>
                    <a:pt x="93" y="6"/>
                  </a:lnTo>
                  <a:lnTo>
                    <a:pt x="94" y="8"/>
                  </a:lnTo>
                  <a:lnTo>
                    <a:pt x="95" y="8"/>
                  </a:lnTo>
                  <a:lnTo>
                    <a:pt x="96" y="9"/>
                  </a:lnTo>
                  <a:lnTo>
                    <a:pt x="98" y="10"/>
                  </a:lnTo>
                  <a:lnTo>
                    <a:pt x="99" y="10"/>
                  </a:lnTo>
                  <a:lnTo>
                    <a:pt x="101" y="11"/>
                  </a:lnTo>
                  <a:lnTo>
                    <a:pt x="102" y="12"/>
                  </a:lnTo>
                  <a:lnTo>
                    <a:pt x="103" y="12"/>
                  </a:lnTo>
                  <a:lnTo>
                    <a:pt x="104" y="13"/>
                  </a:lnTo>
                  <a:lnTo>
                    <a:pt x="106" y="14"/>
                  </a:lnTo>
                  <a:lnTo>
                    <a:pt x="107" y="14"/>
                  </a:lnTo>
                  <a:lnTo>
                    <a:pt x="108" y="16"/>
                  </a:lnTo>
                  <a:lnTo>
                    <a:pt x="110" y="17"/>
                  </a:lnTo>
                  <a:lnTo>
                    <a:pt x="111" y="17"/>
                  </a:lnTo>
                  <a:lnTo>
                    <a:pt x="112" y="18"/>
                  </a:lnTo>
                  <a:lnTo>
                    <a:pt x="114" y="19"/>
                  </a:lnTo>
                  <a:lnTo>
                    <a:pt x="115" y="20"/>
                  </a:lnTo>
                  <a:lnTo>
                    <a:pt x="116" y="21"/>
                  </a:lnTo>
                  <a:lnTo>
                    <a:pt x="117" y="22"/>
                  </a:lnTo>
                  <a:lnTo>
                    <a:pt x="118" y="23"/>
                  </a:lnTo>
                  <a:lnTo>
                    <a:pt x="120" y="25"/>
                  </a:lnTo>
                  <a:lnTo>
                    <a:pt x="121" y="26"/>
                  </a:lnTo>
                  <a:lnTo>
                    <a:pt x="123" y="27"/>
                  </a:lnTo>
                  <a:lnTo>
                    <a:pt x="124" y="28"/>
                  </a:lnTo>
                  <a:lnTo>
                    <a:pt x="126" y="29"/>
                  </a:lnTo>
                  <a:lnTo>
                    <a:pt x="127" y="30"/>
                  </a:lnTo>
                  <a:lnTo>
                    <a:pt x="128" y="31"/>
                  </a:lnTo>
                  <a:lnTo>
                    <a:pt x="129" y="33"/>
                  </a:lnTo>
                  <a:lnTo>
                    <a:pt x="131" y="34"/>
                  </a:lnTo>
                  <a:lnTo>
                    <a:pt x="133" y="35"/>
                  </a:lnTo>
                  <a:lnTo>
                    <a:pt x="134" y="37"/>
                  </a:lnTo>
                  <a:lnTo>
                    <a:pt x="136" y="38"/>
                  </a:lnTo>
                  <a:lnTo>
                    <a:pt x="137" y="39"/>
                  </a:lnTo>
                  <a:lnTo>
                    <a:pt x="138" y="39"/>
                  </a:lnTo>
                  <a:lnTo>
                    <a:pt x="140" y="41"/>
                  </a:lnTo>
                  <a:lnTo>
                    <a:pt x="141" y="42"/>
                  </a:lnTo>
                  <a:lnTo>
                    <a:pt x="143" y="44"/>
                  </a:lnTo>
                  <a:lnTo>
                    <a:pt x="144" y="45"/>
                  </a:lnTo>
                  <a:lnTo>
                    <a:pt x="146" y="46"/>
                  </a:lnTo>
                  <a:lnTo>
                    <a:pt x="148" y="47"/>
                  </a:lnTo>
                  <a:lnTo>
                    <a:pt x="149" y="48"/>
                  </a:lnTo>
                  <a:lnTo>
                    <a:pt x="150" y="50"/>
                  </a:lnTo>
                  <a:lnTo>
                    <a:pt x="151" y="51"/>
                  </a:lnTo>
                  <a:lnTo>
                    <a:pt x="152" y="51"/>
                  </a:lnTo>
                  <a:lnTo>
                    <a:pt x="153" y="51"/>
                  </a:lnTo>
                  <a:lnTo>
                    <a:pt x="154" y="51"/>
                  </a:lnTo>
                  <a:lnTo>
                    <a:pt x="156" y="51"/>
                  </a:lnTo>
                  <a:lnTo>
                    <a:pt x="157" y="51"/>
                  </a:lnTo>
                  <a:lnTo>
                    <a:pt x="158" y="51"/>
                  </a:lnTo>
                  <a:lnTo>
                    <a:pt x="159" y="51"/>
                  </a:lnTo>
                  <a:lnTo>
                    <a:pt x="161" y="52"/>
                  </a:lnTo>
                  <a:lnTo>
                    <a:pt x="162" y="52"/>
                  </a:lnTo>
                  <a:lnTo>
                    <a:pt x="163" y="52"/>
                  </a:lnTo>
                  <a:lnTo>
                    <a:pt x="166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70" y="52"/>
                  </a:lnTo>
                  <a:lnTo>
                    <a:pt x="171" y="52"/>
                  </a:lnTo>
                  <a:lnTo>
                    <a:pt x="173" y="53"/>
                  </a:lnTo>
                  <a:lnTo>
                    <a:pt x="174" y="53"/>
                  </a:lnTo>
                  <a:lnTo>
                    <a:pt x="175" y="53"/>
                  </a:lnTo>
                  <a:lnTo>
                    <a:pt x="176" y="53"/>
                  </a:lnTo>
                  <a:lnTo>
                    <a:pt x="177" y="53"/>
                  </a:lnTo>
                  <a:lnTo>
                    <a:pt x="178" y="52"/>
                  </a:lnTo>
                  <a:lnTo>
                    <a:pt x="179" y="52"/>
                  </a:lnTo>
                  <a:lnTo>
                    <a:pt x="180" y="53"/>
                  </a:lnTo>
                  <a:lnTo>
                    <a:pt x="182" y="53"/>
                  </a:lnTo>
                  <a:lnTo>
                    <a:pt x="184" y="53"/>
                  </a:lnTo>
                  <a:lnTo>
                    <a:pt x="185" y="53"/>
                  </a:lnTo>
                  <a:lnTo>
                    <a:pt x="187" y="53"/>
                  </a:lnTo>
                  <a:lnTo>
                    <a:pt x="188" y="53"/>
                  </a:lnTo>
                  <a:lnTo>
                    <a:pt x="190" y="54"/>
                  </a:lnTo>
                  <a:lnTo>
                    <a:pt x="192" y="54"/>
                  </a:lnTo>
                  <a:lnTo>
                    <a:pt x="193" y="54"/>
                  </a:lnTo>
                  <a:lnTo>
                    <a:pt x="193" y="55"/>
                  </a:lnTo>
                  <a:lnTo>
                    <a:pt x="194" y="58"/>
                  </a:lnTo>
                  <a:lnTo>
                    <a:pt x="194" y="59"/>
                  </a:lnTo>
                  <a:lnTo>
                    <a:pt x="194" y="60"/>
                  </a:lnTo>
                  <a:lnTo>
                    <a:pt x="195" y="61"/>
                  </a:lnTo>
                  <a:lnTo>
                    <a:pt x="195" y="62"/>
                  </a:lnTo>
                  <a:lnTo>
                    <a:pt x="196" y="62"/>
                  </a:lnTo>
                  <a:lnTo>
                    <a:pt x="200" y="62"/>
                  </a:lnTo>
                  <a:lnTo>
                    <a:pt x="202" y="62"/>
                  </a:lnTo>
                  <a:lnTo>
                    <a:pt x="204" y="62"/>
                  </a:lnTo>
                  <a:lnTo>
                    <a:pt x="208" y="62"/>
                  </a:lnTo>
                  <a:lnTo>
                    <a:pt x="209" y="63"/>
                  </a:lnTo>
                  <a:lnTo>
                    <a:pt x="209" y="64"/>
                  </a:lnTo>
                  <a:lnTo>
                    <a:pt x="208" y="64"/>
                  </a:lnTo>
                  <a:lnTo>
                    <a:pt x="209" y="64"/>
                  </a:lnTo>
                  <a:lnTo>
                    <a:pt x="209" y="66"/>
                  </a:lnTo>
                  <a:lnTo>
                    <a:pt x="210" y="68"/>
                  </a:lnTo>
                  <a:lnTo>
                    <a:pt x="210" y="69"/>
                  </a:lnTo>
                  <a:lnTo>
                    <a:pt x="210" y="70"/>
                  </a:lnTo>
                  <a:lnTo>
                    <a:pt x="211" y="70"/>
                  </a:lnTo>
                  <a:lnTo>
                    <a:pt x="212" y="70"/>
                  </a:lnTo>
                  <a:lnTo>
                    <a:pt x="212" y="71"/>
                  </a:lnTo>
                  <a:lnTo>
                    <a:pt x="212" y="72"/>
                  </a:lnTo>
                  <a:lnTo>
                    <a:pt x="213" y="72"/>
                  </a:lnTo>
                  <a:lnTo>
                    <a:pt x="213" y="73"/>
                  </a:lnTo>
                  <a:lnTo>
                    <a:pt x="213" y="75"/>
                  </a:lnTo>
                  <a:lnTo>
                    <a:pt x="213" y="76"/>
                  </a:lnTo>
                  <a:lnTo>
                    <a:pt x="213" y="75"/>
                  </a:lnTo>
                  <a:lnTo>
                    <a:pt x="213" y="73"/>
                  </a:lnTo>
                  <a:lnTo>
                    <a:pt x="213" y="75"/>
                  </a:lnTo>
                  <a:lnTo>
                    <a:pt x="212" y="75"/>
                  </a:lnTo>
                  <a:lnTo>
                    <a:pt x="213" y="75"/>
                  </a:lnTo>
                  <a:lnTo>
                    <a:pt x="213" y="73"/>
                  </a:lnTo>
                  <a:lnTo>
                    <a:pt x="212" y="73"/>
                  </a:lnTo>
                  <a:lnTo>
                    <a:pt x="212" y="76"/>
                  </a:lnTo>
                  <a:lnTo>
                    <a:pt x="213" y="76"/>
                  </a:lnTo>
                  <a:lnTo>
                    <a:pt x="213" y="77"/>
                  </a:lnTo>
                  <a:lnTo>
                    <a:pt x="213" y="76"/>
                  </a:lnTo>
                  <a:lnTo>
                    <a:pt x="213" y="77"/>
                  </a:lnTo>
                  <a:lnTo>
                    <a:pt x="213" y="78"/>
                  </a:lnTo>
                  <a:lnTo>
                    <a:pt x="213" y="77"/>
                  </a:lnTo>
                  <a:lnTo>
                    <a:pt x="213" y="78"/>
                  </a:lnTo>
                  <a:lnTo>
                    <a:pt x="213" y="77"/>
                  </a:lnTo>
                  <a:lnTo>
                    <a:pt x="215" y="77"/>
                  </a:lnTo>
                  <a:lnTo>
                    <a:pt x="215" y="78"/>
                  </a:lnTo>
                  <a:lnTo>
                    <a:pt x="215" y="77"/>
                  </a:lnTo>
                  <a:lnTo>
                    <a:pt x="216" y="77"/>
                  </a:lnTo>
                  <a:lnTo>
                    <a:pt x="216" y="78"/>
                  </a:lnTo>
                  <a:lnTo>
                    <a:pt x="217" y="78"/>
                  </a:lnTo>
                  <a:lnTo>
                    <a:pt x="217" y="79"/>
                  </a:lnTo>
                  <a:lnTo>
                    <a:pt x="217" y="78"/>
                  </a:lnTo>
                  <a:lnTo>
                    <a:pt x="218" y="79"/>
                  </a:lnTo>
                  <a:lnTo>
                    <a:pt x="218" y="78"/>
                  </a:lnTo>
                  <a:lnTo>
                    <a:pt x="219" y="78"/>
                  </a:lnTo>
                  <a:lnTo>
                    <a:pt x="219" y="79"/>
                  </a:lnTo>
                  <a:lnTo>
                    <a:pt x="220" y="79"/>
                  </a:lnTo>
                  <a:lnTo>
                    <a:pt x="220" y="80"/>
                  </a:lnTo>
                  <a:lnTo>
                    <a:pt x="219" y="80"/>
                  </a:lnTo>
                  <a:lnTo>
                    <a:pt x="218" y="80"/>
                  </a:lnTo>
                  <a:lnTo>
                    <a:pt x="219" y="81"/>
                  </a:lnTo>
                  <a:lnTo>
                    <a:pt x="219" y="80"/>
                  </a:lnTo>
                  <a:lnTo>
                    <a:pt x="219" y="81"/>
                  </a:lnTo>
                  <a:lnTo>
                    <a:pt x="219" y="83"/>
                  </a:lnTo>
                  <a:lnTo>
                    <a:pt x="219" y="81"/>
                  </a:lnTo>
                  <a:lnTo>
                    <a:pt x="220" y="81"/>
                  </a:lnTo>
                  <a:lnTo>
                    <a:pt x="220" y="83"/>
                  </a:lnTo>
                  <a:lnTo>
                    <a:pt x="220" y="84"/>
                  </a:lnTo>
                  <a:lnTo>
                    <a:pt x="220" y="85"/>
                  </a:lnTo>
                  <a:lnTo>
                    <a:pt x="221" y="85"/>
                  </a:lnTo>
                  <a:lnTo>
                    <a:pt x="221" y="84"/>
                  </a:lnTo>
                  <a:lnTo>
                    <a:pt x="221" y="85"/>
                  </a:lnTo>
                  <a:lnTo>
                    <a:pt x="221" y="84"/>
                  </a:lnTo>
                  <a:lnTo>
                    <a:pt x="221" y="85"/>
                  </a:lnTo>
                  <a:lnTo>
                    <a:pt x="221" y="86"/>
                  </a:lnTo>
                  <a:lnTo>
                    <a:pt x="222" y="85"/>
                  </a:lnTo>
                  <a:lnTo>
                    <a:pt x="222" y="86"/>
                  </a:lnTo>
                  <a:lnTo>
                    <a:pt x="222" y="85"/>
                  </a:lnTo>
                  <a:lnTo>
                    <a:pt x="224" y="86"/>
                  </a:lnTo>
                  <a:lnTo>
                    <a:pt x="224" y="85"/>
                  </a:lnTo>
                  <a:lnTo>
                    <a:pt x="222" y="85"/>
                  </a:lnTo>
                  <a:lnTo>
                    <a:pt x="224" y="85"/>
                  </a:lnTo>
                  <a:lnTo>
                    <a:pt x="225" y="85"/>
                  </a:lnTo>
                  <a:lnTo>
                    <a:pt x="224" y="85"/>
                  </a:lnTo>
                  <a:lnTo>
                    <a:pt x="224" y="86"/>
                  </a:lnTo>
                  <a:lnTo>
                    <a:pt x="225" y="86"/>
                  </a:lnTo>
                  <a:lnTo>
                    <a:pt x="225" y="87"/>
                  </a:lnTo>
                  <a:lnTo>
                    <a:pt x="226" y="88"/>
                  </a:lnTo>
                  <a:lnTo>
                    <a:pt x="227" y="88"/>
                  </a:lnTo>
                  <a:lnTo>
                    <a:pt x="227" y="89"/>
                  </a:lnTo>
                  <a:lnTo>
                    <a:pt x="228" y="89"/>
                  </a:lnTo>
                  <a:lnTo>
                    <a:pt x="228" y="91"/>
                  </a:lnTo>
                  <a:lnTo>
                    <a:pt x="229" y="91"/>
                  </a:lnTo>
                  <a:lnTo>
                    <a:pt x="230" y="91"/>
                  </a:lnTo>
                  <a:lnTo>
                    <a:pt x="232" y="92"/>
                  </a:lnTo>
                  <a:lnTo>
                    <a:pt x="232" y="93"/>
                  </a:lnTo>
                  <a:lnTo>
                    <a:pt x="233" y="93"/>
                  </a:lnTo>
                  <a:lnTo>
                    <a:pt x="233" y="94"/>
                  </a:lnTo>
                  <a:lnTo>
                    <a:pt x="233" y="93"/>
                  </a:lnTo>
                  <a:lnTo>
                    <a:pt x="232" y="93"/>
                  </a:lnTo>
                  <a:lnTo>
                    <a:pt x="230" y="93"/>
                  </a:lnTo>
                  <a:lnTo>
                    <a:pt x="230" y="92"/>
                  </a:lnTo>
                  <a:lnTo>
                    <a:pt x="230" y="93"/>
                  </a:lnTo>
                  <a:lnTo>
                    <a:pt x="230" y="94"/>
                  </a:lnTo>
                  <a:lnTo>
                    <a:pt x="230" y="95"/>
                  </a:lnTo>
                  <a:lnTo>
                    <a:pt x="232" y="96"/>
                  </a:lnTo>
                  <a:lnTo>
                    <a:pt x="232" y="97"/>
                  </a:lnTo>
                  <a:lnTo>
                    <a:pt x="233" y="97"/>
                  </a:lnTo>
                  <a:lnTo>
                    <a:pt x="234" y="97"/>
                  </a:lnTo>
                  <a:lnTo>
                    <a:pt x="234" y="98"/>
                  </a:lnTo>
                  <a:lnTo>
                    <a:pt x="234" y="100"/>
                  </a:lnTo>
                  <a:lnTo>
                    <a:pt x="234" y="101"/>
                  </a:lnTo>
                  <a:lnTo>
                    <a:pt x="234" y="102"/>
                  </a:lnTo>
                  <a:lnTo>
                    <a:pt x="233" y="102"/>
                  </a:lnTo>
                  <a:lnTo>
                    <a:pt x="233" y="103"/>
                  </a:lnTo>
                  <a:lnTo>
                    <a:pt x="233" y="104"/>
                  </a:lnTo>
                  <a:lnTo>
                    <a:pt x="233" y="103"/>
                  </a:lnTo>
                  <a:lnTo>
                    <a:pt x="232" y="103"/>
                  </a:lnTo>
                  <a:lnTo>
                    <a:pt x="232" y="102"/>
                  </a:lnTo>
                  <a:lnTo>
                    <a:pt x="232" y="101"/>
                  </a:lnTo>
                  <a:lnTo>
                    <a:pt x="230" y="101"/>
                  </a:lnTo>
                  <a:lnTo>
                    <a:pt x="230" y="102"/>
                  </a:lnTo>
                  <a:lnTo>
                    <a:pt x="230" y="103"/>
                  </a:lnTo>
                  <a:lnTo>
                    <a:pt x="230" y="104"/>
                  </a:lnTo>
                  <a:lnTo>
                    <a:pt x="232" y="104"/>
                  </a:lnTo>
                  <a:lnTo>
                    <a:pt x="230" y="104"/>
                  </a:lnTo>
                  <a:lnTo>
                    <a:pt x="232" y="104"/>
                  </a:lnTo>
                  <a:lnTo>
                    <a:pt x="233" y="105"/>
                  </a:lnTo>
                  <a:lnTo>
                    <a:pt x="233" y="106"/>
                  </a:lnTo>
                  <a:lnTo>
                    <a:pt x="233" y="108"/>
                  </a:lnTo>
                  <a:lnTo>
                    <a:pt x="234" y="109"/>
                  </a:lnTo>
                  <a:lnTo>
                    <a:pt x="234" y="110"/>
                  </a:lnTo>
                  <a:lnTo>
                    <a:pt x="235" y="111"/>
                  </a:lnTo>
                  <a:lnTo>
                    <a:pt x="234" y="111"/>
                  </a:lnTo>
                  <a:lnTo>
                    <a:pt x="234" y="110"/>
                  </a:lnTo>
                  <a:lnTo>
                    <a:pt x="233" y="109"/>
                  </a:lnTo>
                  <a:lnTo>
                    <a:pt x="233" y="110"/>
                  </a:lnTo>
                  <a:lnTo>
                    <a:pt x="234" y="110"/>
                  </a:lnTo>
                  <a:lnTo>
                    <a:pt x="234" y="111"/>
                  </a:lnTo>
                  <a:lnTo>
                    <a:pt x="236" y="113"/>
                  </a:lnTo>
                  <a:lnTo>
                    <a:pt x="236" y="112"/>
                  </a:lnTo>
                  <a:lnTo>
                    <a:pt x="236" y="113"/>
                  </a:lnTo>
                  <a:lnTo>
                    <a:pt x="237" y="113"/>
                  </a:lnTo>
                  <a:lnTo>
                    <a:pt x="238" y="114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8"/>
                  </a:lnTo>
                  <a:lnTo>
                    <a:pt x="238" y="119"/>
                  </a:lnTo>
                  <a:lnTo>
                    <a:pt x="238" y="120"/>
                  </a:lnTo>
                  <a:lnTo>
                    <a:pt x="240" y="120"/>
                  </a:lnTo>
                  <a:lnTo>
                    <a:pt x="240" y="121"/>
                  </a:lnTo>
                  <a:lnTo>
                    <a:pt x="241" y="121"/>
                  </a:lnTo>
                  <a:lnTo>
                    <a:pt x="241" y="122"/>
                  </a:lnTo>
                  <a:lnTo>
                    <a:pt x="242" y="123"/>
                  </a:lnTo>
                  <a:lnTo>
                    <a:pt x="242" y="125"/>
                  </a:lnTo>
                  <a:lnTo>
                    <a:pt x="242" y="126"/>
                  </a:lnTo>
                  <a:lnTo>
                    <a:pt x="243" y="126"/>
                  </a:lnTo>
                  <a:lnTo>
                    <a:pt x="244" y="127"/>
                  </a:lnTo>
                  <a:lnTo>
                    <a:pt x="244" y="128"/>
                  </a:lnTo>
                  <a:lnTo>
                    <a:pt x="245" y="128"/>
                  </a:lnTo>
                  <a:lnTo>
                    <a:pt x="246" y="128"/>
                  </a:lnTo>
                  <a:lnTo>
                    <a:pt x="247" y="128"/>
                  </a:lnTo>
                  <a:lnTo>
                    <a:pt x="249" y="127"/>
                  </a:lnTo>
                  <a:lnTo>
                    <a:pt x="250" y="127"/>
                  </a:lnTo>
                  <a:lnTo>
                    <a:pt x="250" y="128"/>
                  </a:lnTo>
                  <a:lnTo>
                    <a:pt x="250" y="127"/>
                  </a:lnTo>
                  <a:lnTo>
                    <a:pt x="250" y="128"/>
                  </a:lnTo>
                  <a:lnTo>
                    <a:pt x="250" y="129"/>
                  </a:lnTo>
                  <a:lnTo>
                    <a:pt x="251" y="129"/>
                  </a:lnTo>
                  <a:lnTo>
                    <a:pt x="251" y="128"/>
                  </a:lnTo>
                  <a:lnTo>
                    <a:pt x="252" y="128"/>
                  </a:lnTo>
                  <a:lnTo>
                    <a:pt x="251" y="127"/>
                  </a:lnTo>
                  <a:lnTo>
                    <a:pt x="252" y="127"/>
                  </a:lnTo>
                  <a:lnTo>
                    <a:pt x="252" y="128"/>
                  </a:lnTo>
                  <a:lnTo>
                    <a:pt x="253" y="128"/>
                  </a:lnTo>
                  <a:lnTo>
                    <a:pt x="252" y="128"/>
                  </a:lnTo>
                  <a:lnTo>
                    <a:pt x="252" y="129"/>
                  </a:lnTo>
                  <a:lnTo>
                    <a:pt x="251" y="129"/>
                  </a:lnTo>
                  <a:lnTo>
                    <a:pt x="251" y="130"/>
                  </a:lnTo>
                  <a:lnTo>
                    <a:pt x="250" y="130"/>
                  </a:lnTo>
                  <a:lnTo>
                    <a:pt x="250" y="131"/>
                  </a:lnTo>
                  <a:lnTo>
                    <a:pt x="250" y="133"/>
                  </a:lnTo>
                  <a:lnTo>
                    <a:pt x="251" y="133"/>
                  </a:lnTo>
                  <a:lnTo>
                    <a:pt x="252" y="133"/>
                  </a:lnTo>
                  <a:lnTo>
                    <a:pt x="253" y="133"/>
                  </a:lnTo>
                  <a:lnTo>
                    <a:pt x="254" y="134"/>
                  </a:lnTo>
                  <a:lnTo>
                    <a:pt x="254" y="135"/>
                  </a:lnTo>
                  <a:lnTo>
                    <a:pt x="254" y="136"/>
                  </a:lnTo>
                  <a:lnTo>
                    <a:pt x="255" y="137"/>
                  </a:lnTo>
                  <a:lnTo>
                    <a:pt x="257" y="138"/>
                  </a:lnTo>
                  <a:lnTo>
                    <a:pt x="257" y="139"/>
                  </a:lnTo>
                  <a:lnTo>
                    <a:pt x="258" y="140"/>
                  </a:lnTo>
                  <a:lnTo>
                    <a:pt x="259" y="142"/>
                  </a:lnTo>
                  <a:lnTo>
                    <a:pt x="259" y="143"/>
                  </a:lnTo>
                  <a:lnTo>
                    <a:pt x="260" y="143"/>
                  </a:lnTo>
                  <a:lnTo>
                    <a:pt x="261" y="144"/>
                  </a:lnTo>
                  <a:lnTo>
                    <a:pt x="261" y="145"/>
                  </a:lnTo>
                  <a:lnTo>
                    <a:pt x="262" y="146"/>
                  </a:lnTo>
                  <a:lnTo>
                    <a:pt x="263" y="147"/>
                  </a:lnTo>
                  <a:lnTo>
                    <a:pt x="263" y="148"/>
                  </a:lnTo>
                  <a:lnTo>
                    <a:pt x="264" y="150"/>
                  </a:lnTo>
                  <a:lnTo>
                    <a:pt x="266" y="151"/>
                  </a:lnTo>
                  <a:lnTo>
                    <a:pt x="266" y="152"/>
                  </a:lnTo>
                  <a:lnTo>
                    <a:pt x="267" y="152"/>
                  </a:lnTo>
                  <a:lnTo>
                    <a:pt x="268" y="153"/>
                  </a:lnTo>
                  <a:lnTo>
                    <a:pt x="269" y="154"/>
                  </a:lnTo>
                  <a:lnTo>
                    <a:pt x="269" y="155"/>
                  </a:lnTo>
                  <a:lnTo>
                    <a:pt x="271" y="155"/>
                  </a:lnTo>
                  <a:lnTo>
                    <a:pt x="274" y="155"/>
                  </a:lnTo>
                  <a:lnTo>
                    <a:pt x="276" y="155"/>
                  </a:lnTo>
                  <a:lnTo>
                    <a:pt x="278" y="156"/>
                  </a:lnTo>
                  <a:lnTo>
                    <a:pt x="280" y="156"/>
                  </a:lnTo>
                  <a:lnTo>
                    <a:pt x="282" y="156"/>
                  </a:lnTo>
                  <a:lnTo>
                    <a:pt x="284" y="156"/>
                  </a:lnTo>
                  <a:lnTo>
                    <a:pt x="286" y="158"/>
                  </a:lnTo>
                  <a:lnTo>
                    <a:pt x="288" y="158"/>
                  </a:lnTo>
                  <a:lnTo>
                    <a:pt x="291" y="158"/>
                  </a:lnTo>
                  <a:lnTo>
                    <a:pt x="293" y="158"/>
                  </a:lnTo>
                  <a:lnTo>
                    <a:pt x="294" y="159"/>
                  </a:lnTo>
                  <a:lnTo>
                    <a:pt x="296" y="159"/>
                  </a:lnTo>
                  <a:lnTo>
                    <a:pt x="299" y="159"/>
                  </a:lnTo>
                  <a:lnTo>
                    <a:pt x="301" y="159"/>
                  </a:lnTo>
                  <a:lnTo>
                    <a:pt x="303" y="160"/>
                  </a:lnTo>
                  <a:lnTo>
                    <a:pt x="304" y="160"/>
                  </a:lnTo>
                  <a:lnTo>
                    <a:pt x="306" y="160"/>
                  </a:lnTo>
                  <a:lnTo>
                    <a:pt x="308" y="159"/>
                  </a:lnTo>
                  <a:lnTo>
                    <a:pt x="309" y="160"/>
                  </a:lnTo>
                  <a:lnTo>
                    <a:pt x="310" y="162"/>
                  </a:lnTo>
                  <a:lnTo>
                    <a:pt x="311" y="164"/>
                  </a:lnTo>
                  <a:lnTo>
                    <a:pt x="312" y="167"/>
                  </a:lnTo>
                  <a:lnTo>
                    <a:pt x="313" y="168"/>
                  </a:lnTo>
                  <a:lnTo>
                    <a:pt x="314" y="170"/>
                  </a:lnTo>
                  <a:lnTo>
                    <a:pt x="314" y="172"/>
                  </a:lnTo>
                  <a:lnTo>
                    <a:pt x="313" y="173"/>
                  </a:lnTo>
                  <a:lnTo>
                    <a:pt x="313" y="175"/>
                  </a:lnTo>
                  <a:lnTo>
                    <a:pt x="313" y="177"/>
                  </a:lnTo>
                  <a:lnTo>
                    <a:pt x="312" y="179"/>
                  </a:lnTo>
                  <a:lnTo>
                    <a:pt x="311" y="181"/>
                  </a:lnTo>
                  <a:lnTo>
                    <a:pt x="311" y="184"/>
                  </a:lnTo>
                  <a:lnTo>
                    <a:pt x="310" y="185"/>
                  </a:lnTo>
                  <a:lnTo>
                    <a:pt x="310" y="186"/>
                  </a:lnTo>
                  <a:lnTo>
                    <a:pt x="309" y="189"/>
                  </a:lnTo>
                  <a:lnTo>
                    <a:pt x="308" y="192"/>
                  </a:lnTo>
                  <a:lnTo>
                    <a:pt x="308" y="194"/>
                  </a:lnTo>
                  <a:lnTo>
                    <a:pt x="306" y="196"/>
                  </a:lnTo>
                  <a:lnTo>
                    <a:pt x="306" y="197"/>
                  </a:lnTo>
                  <a:lnTo>
                    <a:pt x="305" y="200"/>
                  </a:lnTo>
                  <a:lnTo>
                    <a:pt x="305" y="201"/>
                  </a:lnTo>
                  <a:lnTo>
                    <a:pt x="305" y="202"/>
                  </a:lnTo>
                  <a:lnTo>
                    <a:pt x="303" y="203"/>
                  </a:lnTo>
                  <a:lnTo>
                    <a:pt x="300" y="204"/>
                  </a:lnTo>
                  <a:lnTo>
                    <a:pt x="297" y="204"/>
                  </a:lnTo>
                  <a:lnTo>
                    <a:pt x="295" y="205"/>
                  </a:lnTo>
                  <a:lnTo>
                    <a:pt x="293" y="206"/>
                  </a:lnTo>
                  <a:lnTo>
                    <a:pt x="289" y="207"/>
                  </a:lnTo>
                  <a:lnTo>
                    <a:pt x="287" y="209"/>
                  </a:lnTo>
                  <a:lnTo>
                    <a:pt x="285" y="209"/>
                  </a:lnTo>
                  <a:lnTo>
                    <a:pt x="283" y="210"/>
                  </a:lnTo>
                  <a:lnTo>
                    <a:pt x="279" y="211"/>
                  </a:lnTo>
                  <a:lnTo>
                    <a:pt x="277" y="212"/>
                  </a:lnTo>
                  <a:lnTo>
                    <a:pt x="275" y="213"/>
                  </a:lnTo>
                  <a:lnTo>
                    <a:pt x="272" y="213"/>
                  </a:lnTo>
                  <a:lnTo>
                    <a:pt x="269" y="214"/>
                  </a:lnTo>
                  <a:lnTo>
                    <a:pt x="267" y="215"/>
                  </a:lnTo>
                  <a:lnTo>
                    <a:pt x="264" y="217"/>
                  </a:lnTo>
                  <a:lnTo>
                    <a:pt x="262" y="218"/>
                  </a:lnTo>
                  <a:lnTo>
                    <a:pt x="260" y="218"/>
                  </a:lnTo>
                  <a:lnTo>
                    <a:pt x="258" y="218"/>
                  </a:lnTo>
                  <a:lnTo>
                    <a:pt x="255" y="219"/>
                  </a:lnTo>
                  <a:lnTo>
                    <a:pt x="253" y="219"/>
                  </a:lnTo>
                  <a:lnTo>
                    <a:pt x="251" y="219"/>
                  </a:lnTo>
                  <a:lnTo>
                    <a:pt x="249" y="220"/>
                  </a:lnTo>
                  <a:lnTo>
                    <a:pt x="246" y="220"/>
                  </a:lnTo>
                  <a:lnTo>
                    <a:pt x="243" y="220"/>
                  </a:lnTo>
                  <a:lnTo>
                    <a:pt x="241" y="220"/>
                  </a:lnTo>
                  <a:lnTo>
                    <a:pt x="238" y="221"/>
                  </a:lnTo>
                  <a:lnTo>
                    <a:pt x="236" y="221"/>
                  </a:lnTo>
                  <a:lnTo>
                    <a:pt x="234" y="221"/>
                  </a:lnTo>
                  <a:lnTo>
                    <a:pt x="232" y="222"/>
                  </a:lnTo>
                  <a:lnTo>
                    <a:pt x="229" y="222"/>
                  </a:lnTo>
                  <a:lnTo>
                    <a:pt x="227" y="222"/>
                  </a:lnTo>
                  <a:lnTo>
                    <a:pt x="225" y="223"/>
                  </a:lnTo>
                  <a:lnTo>
                    <a:pt x="221" y="223"/>
                  </a:lnTo>
                  <a:lnTo>
                    <a:pt x="219" y="223"/>
                  </a:lnTo>
                  <a:lnTo>
                    <a:pt x="218" y="223"/>
                  </a:lnTo>
                  <a:lnTo>
                    <a:pt x="216" y="225"/>
                  </a:lnTo>
                  <a:lnTo>
                    <a:pt x="213" y="226"/>
                  </a:lnTo>
                  <a:lnTo>
                    <a:pt x="211" y="227"/>
                  </a:lnTo>
                  <a:lnTo>
                    <a:pt x="208" y="229"/>
                  </a:lnTo>
                  <a:lnTo>
                    <a:pt x="205" y="230"/>
                  </a:lnTo>
                  <a:lnTo>
                    <a:pt x="203" y="231"/>
                  </a:lnTo>
                  <a:lnTo>
                    <a:pt x="202" y="232"/>
                  </a:lnTo>
                  <a:lnTo>
                    <a:pt x="201" y="235"/>
                  </a:lnTo>
                  <a:lnTo>
                    <a:pt x="199" y="237"/>
                  </a:lnTo>
                  <a:lnTo>
                    <a:pt x="196" y="240"/>
                  </a:lnTo>
                  <a:lnTo>
                    <a:pt x="194" y="242"/>
                  </a:lnTo>
                  <a:lnTo>
                    <a:pt x="194" y="243"/>
                  </a:lnTo>
                  <a:lnTo>
                    <a:pt x="194" y="244"/>
                  </a:lnTo>
                  <a:lnTo>
                    <a:pt x="193" y="247"/>
                  </a:lnTo>
                  <a:lnTo>
                    <a:pt x="192" y="247"/>
                  </a:lnTo>
                  <a:lnTo>
                    <a:pt x="191" y="248"/>
                  </a:lnTo>
                  <a:lnTo>
                    <a:pt x="188" y="250"/>
                  </a:lnTo>
                  <a:lnTo>
                    <a:pt x="187" y="250"/>
                  </a:lnTo>
                  <a:lnTo>
                    <a:pt x="186" y="250"/>
                  </a:lnTo>
                  <a:lnTo>
                    <a:pt x="185" y="250"/>
                  </a:lnTo>
                  <a:lnTo>
                    <a:pt x="184" y="248"/>
                  </a:lnTo>
                  <a:lnTo>
                    <a:pt x="183" y="246"/>
                  </a:lnTo>
                  <a:lnTo>
                    <a:pt x="182" y="245"/>
                  </a:lnTo>
                  <a:lnTo>
                    <a:pt x="178" y="245"/>
                  </a:lnTo>
                  <a:lnTo>
                    <a:pt x="176" y="246"/>
                  </a:lnTo>
                  <a:lnTo>
                    <a:pt x="173" y="245"/>
                  </a:lnTo>
                  <a:lnTo>
                    <a:pt x="169" y="245"/>
                  </a:lnTo>
                  <a:lnTo>
                    <a:pt x="166" y="245"/>
                  </a:lnTo>
                  <a:lnTo>
                    <a:pt x="162" y="244"/>
                  </a:lnTo>
                  <a:lnTo>
                    <a:pt x="161" y="244"/>
                  </a:lnTo>
                  <a:lnTo>
                    <a:pt x="159" y="243"/>
                  </a:lnTo>
                  <a:lnTo>
                    <a:pt x="156" y="243"/>
                  </a:lnTo>
                  <a:lnTo>
                    <a:pt x="153" y="243"/>
                  </a:lnTo>
                  <a:lnTo>
                    <a:pt x="151" y="243"/>
                  </a:lnTo>
                  <a:lnTo>
                    <a:pt x="150" y="243"/>
                  </a:lnTo>
                  <a:lnTo>
                    <a:pt x="149" y="243"/>
                  </a:lnTo>
                  <a:lnTo>
                    <a:pt x="148" y="243"/>
                  </a:lnTo>
                  <a:lnTo>
                    <a:pt x="145" y="243"/>
                  </a:lnTo>
                  <a:lnTo>
                    <a:pt x="144" y="243"/>
                  </a:lnTo>
                  <a:lnTo>
                    <a:pt x="143" y="243"/>
                  </a:lnTo>
                  <a:lnTo>
                    <a:pt x="143" y="244"/>
                  </a:lnTo>
                  <a:lnTo>
                    <a:pt x="142" y="244"/>
                  </a:lnTo>
                  <a:lnTo>
                    <a:pt x="141" y="244"/>
                  </a:lnTo>
                  <a:lnTo>
                    <a:pt x="140" y="244"/>
                  </a:lnTo>
                  <a:lnTo>
                    <a:pt x="138" y="244"/>
                  </a:lnTo>
                  <a:lnTo>
                    <a:pt x="137" y="244"/>
                  </a:lnTo>
                  <a:lnTo>
                    <a:pt x="136" y="243"/>
                  </a:lnTo>
                  <a:lnTo>
                    <a:pt x="135" y="242"/>
                  </a:lnTo>
                  <a:lnTo>
                    <a:pt x="134" y="242"/>
                  </a:lnTo>
                  <a:lnTo>
                    <a:pt x="133" y="240"/>
                  </a:lnTo>
                  <a:lnTo>
                    <a:pt x="132" y="242"/>
                  </a:lnTo>
                  <a:lnTo>
                    <a:pt x="131" y="242"/>
                  </a:lnTo>
                  <a:lnTo>
                    <a:pt x="129" y="243"/>
                  </a:lnTo>
                  <a:lnTo>
                    <a:pt x="128" y="244"/>
                  </a:lnTo>
                  <a:lnTo>
                    <a:pt x="129" y="244"/>
                  </a:lnTo>
                  <a:lnTo>
                    <a:pt x="129" y="245"/>
                  </a:lnTo>
                  <a:lnTo>
                    <a:pt x="128" y="246"/>
                  </a:lnTo>
                  <a:lnTo>
                    <a:pt x="128" y="247"/>
                  </a:lnTo>
                  <a:lnTo>
                    <a:pt x="128" y="248"/>
                  </a:lnTo>
                  <a:lnTo>
                    <a:pt x="128" y="250"/>
                  </a:lnTo>
                  <a:lnTo>
                    <a:pt x="128" y="251"/>
                  </a:lnTo>
                  <a:lnTo>
                    <a:pt x="128" y="252"/>
                  </a:lnTo>
                  <a:lnTo>
                    <a:pt x="129" y="252"/>
                  </a:lnTo>
                  <a:lnTo>
                    <a:pt x="129" y="253"/>
                  </a:lnTo>
                  <a:lnTo>
                    <a:pt x="128" y="253"/>
                  </a:lnTo>
                  <a:lnTo>
                    <a:pt x="128" y="254"/>
                  </a:lnTo>
                  <a:lnTo>
                    <a:pt x="129" y="254"/>
                  </a:lnTo>
                  <a:lnTo>
                    <a:pt x="128" y="254"/>
                  </a:lnTo>
                  <a:lnTo>
                    <a:pt x="127" y="254"/>
                  </a:lnTo>
                  <a:lnTo>
                    <a:pt x="127" y="255"/>
                  </a:lnTo>
                  <a:lnTo>
                    <a:pt x="127" y="256"/>
                  </a:lnTo>
                  <a:lnTo>
                    <a:pt x="126" y="256"/>
                  </a:lnTo>
                  <a:lnTo>
                    <a:pt x="126" y="257"/>
                  </a:lnTo>
                  <a:lnTo>
                    <a:pt x="125" y="257"/>
                  </a:lnTo>
                  <a:lnTo>
                    <a:pt x="125" y="259"/>
                  </a:lnTo>
                  <a:lnTo>
                    <a:pt x="124" y="259"/>
                  </a:lnTo>
                  <a:lnTo>
                    <a:pt x="123" y="259"/>
                  </a:lnTo>
                  <a:lnTo>
                    <a:pt x="123" y="257"/>
                  </a:lnTo>
                  <a:lnTo>
                    <a:pt x="123" y="256"/>
                  </a:lnTo>
                  <a:lnTo>
                    <a:pt x="121" y="256"/>
                  </a:lnTo>
                  <a:lnTo>
                    <a:pt x="123" y="255"/>
                  </a:lnTo>
                  <a:lnTo>
                    <a:pt x="123" y="254"/>
                  </a:lnTo>
                  <a:lnTo>
                    <a:pt x="121" y="254"/>
                  </a:lnTo>
                  <a:lnTo>
                    <a:pt x="123" y="254"/>
                  </a:lnTo>
                  <a:lnTo>
                    <a:pt x="121" y="254"/>
                  </a:lnTo>
                  <a:lnTo>
                    <a:pt x="121" y="253"/>
                  </a:lnTo>
                  <a:lnTo>
                    <a:pt x="120" y="252"/>
                  </a:lnTo>
                  <a:lnTo>
                    <a:pt x="119" y="251"/>
                  </a:lnTo>
                  <a:lnTo>
                    <a:pt x="119" y="250"/>
                  </a:lnTo>
                  <a:lnTo>
                    <a:pt x="119" y="248"/>
                  </a:lnTo>
                  <a:lnTo>
                    <a:pt x="118" y="248"/>
                  </a:lnTo>
                  <a:lnTo>
                    <a:pt x="118" y="247"/>
                  </a:lnTo>
                  <a:lnTo>
                    <a:pt x="117" y="247"/>
                  </a:lnTo>
                  <a:lnTo>
                    <a:pt x="117" y="246"/>
                  </a:lnTo>
                  <a:lnTo>
                    <a:pt x="117" y="247"/>
                  </a:lnTo>
                  <a:lnTo>
                    <a:pt x="117" y="248"/>
                  </a:lnTo>
                  <a:lnTo>
                    <a:pt x="117" y="247"/>
                  </a:lnTo>
                  <a:lnTo>
                    <a:pt x="116" y="246"/>
                  </a:lnTo>
                  <a:lnTo>
                    <a:pt x="116" y="244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5" y="242"/>
                  </a:lnTo>
                  <a:lnTo>
                    <a:pt x="114" y="240"/>
                  </a:lnTo>
                  <a:lnTo>
                    <a:pt x="114" y="239"/>
                  </a:lnTo>
                  <a:lnTo>
                    <a:pt x="112" y="239"/>
                  </a:lnTo>
                  <a:lnTo>
                    <a:pt x="112" y="238"/>
                  </a:lnTo>
                  <a:lnTo>
                    <a:pt x="111" y="238"/>
                  </a:lnTo>
                  <a:lnTo>
                    <a:pt x="110" y="237"/>
                  </a:lnTo>
                  <a:lnTo>
                    <a:pt x="109" y="236"/>
                  </a:lnTo>
                  <a:lnTo>
                    <a:pt x="108" y="236"/>
                  </a:lnTo>
                  <a:lnTo>
                    <a:pt x="108" y="235"/>
                  </a:lnTo>
                  <a:lnTo>
                    <a:pt x="107" y="235"/>
                  </a:lnTo>
                  <a:lnTo>
                    <a:pt x="107" y="234"/>
                  </a:lnTo>
                  <a:lnTo>
                    <a:pt x="106" y="234"/>
                  </a:lnTo>
                  <a:lnTo>
                    <a:pt x="106" y="232"/>
                  </a:lnTo>
                  <a:lnTo>
                    <a:pt x="106" y="231"/>
                  </a:lnTo>
                  <a:lnTo>
                    <a:pt x="104" y="231"/>
                  </a:lnTo>
                  <a:lnTo>
                    <a:pt x="104" y="230"/>
                  </a:lnTo>
                  <a:lnTo>
                    <a:pt x="103" y="230"/>
                  </a:lnTo>
                  <a:lnTo>
                    <a:pt x="103" y="229"/>
                  </a:lnTo>
                  <a:lnTo>
                    <a:pt x="103" y="228"/>
                  </a:lnTo>
                  <a:lnTo>
                    <a:pt x="103" y="227"/>
                  </a:lnTo>
                  <a:lnTo>
                    <a:pt x="103" y="226"/>
                  </a:lnTo>
                  <a:lnTo>
                    <a:pt x="102" y="226"/>
                  </a:lnTo>
                  <a:lnTo>
                    <a:pt x="102" y="225"/>
                  </a:lnTo>
                  <a:lnTo>
                    <a:pt x="101" y="225"/>
                  </a:lnTo>
                  <a:lnTo>
                    <a:pt x="100" y="225"/>
                  </a:lnTo>
                  <a:lnTo>
                    <a:pt x="100" y="223"/>
                  </a:lnTo>
                  <a:lnTo>
                    <a:pt x="100" y="222"/>
                  </a:lnTo>
                  <a:lnTo>
                    <a:pt x="100" y="221"/>
                  </a:lnTo>
                  <a:lnTo>
                    <a:pt x="100" y="220"/>
                  </a:lnTo>
                  <a:lnTo>
                    <a:pt x="99" y="220"/>
                  </a:lnTo>
                  <a:lnTo>
                    <a:pt x="99" y="219"/>
                  </a:lnTo>
                  <a:lnTo>
                    <a:pt x="99" y="218"/>
                  </a:lnTo>
                  <a:lnTo>
                    <a:pt x="99" y="217"/>
                  </a:lnTo>
                  <a:lnTo>
                    <a:pt x="98" y="215"/>
                  </a:lnTo>
                  <a:lnTo>
                    <a:pt x="96" y="215"/>
                  </a:lnTo>
                  <a:lnTo>
                    <a:pt x="96" y="214"/>
                  </a:lnTo>
                  <a:lnTo>
                    <a:pt x="96" y="213"/>
                  </a:lnTo>
                  <a:lnTo>
                    <a:pt x="96" y="212"/>
                  </a:lnTo>
                  <a:lnTo>
                    <a:pt x="95" y="212"/>
                  </a:lnTo>
                  <a:lnTo>
                    <a:pt x="95" y="211"/>
                  </a:lnTo>
                  <a:lnTo>
                    <a:pt x="95" y="210"/>
                  </a:lnTo>
                  <a:lnTo>
                    <a:pt x="94" y="210"/>
                  </a:lnTo>
                  <a:lnTo>
                    <a:pt x="94" y="209"/>
                  </a:lnTo>
                  <a:lnTo>
                    <a:pt x="93" y="209"/>
                  </a:lnTo>
                  <a:lnTo>
                    <a:pt x="93" y="207"/>
                  </a:lnTo>
                  <a:lnTo>
                    <a:pt x="93" y="209"/>
                  </a:lnTo>
                  <a:lnTo>
                    <a:pt x="93" y="207"/>
                  </a:lnTo>
                  <a:lnTo>
                    <a:pt x="93" y="206"/>
                  </a:lnTo>
                  <a:lnTo>
                    <a:pt x="92" y="205"/>
                  </a:lnTo>
                  <a:lnTo>
                    <a:pt x="91" y="205"/>
                  </a:lnTo>
                  <a:lnTo>
                    <a:pt x="91" y="204"/>
                  </a:lnTo>
                  <a:lnTo>
                    <a:pt x="90" y="204"/>
                  </a:lnTo>
                  <a:lnTo>
                    <a:pt x="90" y="203"/>
                  </a:lnTo>
                  <a:lnTo>
                    <a:pt x="90" y="202"/>
                  </a:lnTo>
                  <a:lnTo>
                    <a:pt x="89" y="202"/>
                  </a:lnTo>
                  <a:lnTo>
                    <a:pt x="87" y="202"/>
                  </a:lnTo>
                  <a:lnTo>
                    <a:pt x="87" y="201"/>
                  </a:lnTo>
                  <a:lnTo>
                    <a:pt x="86" y="201"/>
                  </a:lnTo>
                  <a:lnTo>
                    <a:pt x="85" y="200"/>
                  </a:lnTo>
                  <a:lnTo>
                    <a:pt x="85" y="198"/>
                  </a:lnTo>
                  <a:lnTo>
                    <a:pt x="84" y="198"/>
                  </a:lnTo>
                  <a:lnTo>
                    <a:pt x="83" y="198"/>
                  </a:lnTo>
                  <a:lnTo>
                    <a:pt x="83" y="197"/>
                  </a:lnTo>
                  <a:lnTo>
                    <a:pt x="82" y="197"/>
                  </a:lnTo>
                  <a:lnTo>
                    <a:pt x="81" y="197"/>
                  </a:lnTo>
                  <a:lnTo>
                    <a:pt x="79" y="197"/>
                  </a:lnTo>
                  <a:lnTo>
                    <a:pt x="81" y="197"/>
                  </a:lnTo>
                  <a:lnTo>
                    <a:pt x="78" y="197"/>
                  </a:lnTo>
                  <a:lnTo>
                    <a:pt x="78" y="196"/>
                  </a:lnTo>
                  <a:lnTo>
                    <a:pt x="77" y="196"/>
                  </a:lnTo>
                  <a:lnTo>
                    <a:pt x="77" y="195"/>
                  </a:lnTo>
                  <a:lnTo>
                    <a:pt x="76" y="195"/>
                  </a:lnTo>
                  <a:lnTo>
                    <a:pt x="75" y="193"/>
                  </a:lnTo>
                  <a:lnTo>
                    <a:pt x="75" y="192"/>
                  </a:lnTo>
                  <a:lnTo>
                    <a:pt x="74" y="192"/>
                  </a:lnTo>
                  <a:lnTo>
                    <a:pt x="74" y="190"/>
                  </a:lnTo>
                  <a:lnTo>
                    <a:pt x="74" y="189"/>
                  </a:lnTo>
                  <a:lnTo>
                    <a:pt x="74" y="190"/>
                  </a:lnTo>
                  <a:lnTo>
                    <a:pt x="73" y="189"/>
                  </a:lnTo>
                  <a:lnTo>
                    <a:pt x="74" y="189"/>
                  </a:lnTo>
                  <a:lnTo>
                    <a:pt x="73" y="189"/>
                  </a:lnTo>
                  <a:lnTo>
                    <a:pt x="73" y="188"/>
                  </a:lnTo>
                  <a:lnTo>
                    <a:pt x="72" y="188"/>
                  </a:lnTo>
                  <a:lnTo>
                    <a:pt x="72" y="187"/>
                  </a:lnTo>
                  <a:lnTo>
                    <a:pt x="70" y="187"/>
                  </a:lnTo>
                  <a:lnTo>
                    <a:pt x="70" y="186"/>
                  </a:lnTo>
                  <a:lnTo>
                    <a:pt x="70" y="185"/>
                  </a:lnTo>
                  <a:lnTo>
                    <a:pt x="69" y="185"/>
                  </a:lnTo>
                  <a:lnTo>
                    <a:pt x="69" y="184"/>
                  </a:lnTo>
                  <a:lnTo>
                    <a:pt x="69" y="183"/>
                  </a:lnTo>
                  <a:lnTo>
                    <a:pt x="68" y="181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69" y="178"/>
                  </a:lnTo>
                  <a:lnTo>
                    <a:pt x="68" y="178"/>
                  </a:lnTo>
                  <a:lnTo>
                    <a:pt x="69" y="178"/>
                  </a:lnTo>
                  <a:lnTo>
                    <a:pt x="68" y="177"/>
                  </a:lnTo>
                  <a:lnTo>
                    <a:pt x="68" y="178"/>
                  </a:lnTo>
                  <a:lnTo>
                    <a:pt x="68" y="177"/>
                  </a:lnTo>
                  <a:lnTo>
                    <a:pt x="68" y="176"/>
                  </a:lnTo>
                  <a:lnTo>
                    <a:pt x="68" y="175"/>
                  </a:lnTo>
                  <a:lnTo>
                    <a:pt x="68" y="173"/>
                  </a:lnTo>
                  <a:lnTo>
                    <a:pt x="68" y="175"/>
                  </a:lnTo>
                  <a:lnTo>
                    <a:pt x="67" y="175"/>
                  </a:lnTo>
                  <a:lnTo>
                    <a:pt x="67" y="173"/>
                  </a:lnTo>
                  <a:lnTo>
                    <a:pt x="67" y="172"/>
                  </a:lnTo>
                  <a:lnTo>
                    <a:pt x="66" y="172"/>
                  </a:lnTo>
                  <a:lnTo>
                    <a:pt x="66" y="171"/>
                  </a:lnTo>
                  <a:lnTo>
                    <a:pt x="66" y="170"/>
                  </a:lnTo>
                  <a:lnTo>
                    <a:pt x="66" y="169"/>
                  </a:lnTo>
                  <a:lnTo>
                    <a:pt x="66" y="170"/>
                  </a:lnTo>
                  <a:lnTo>
                    <a:pt x="67" y="170"/>
                  </a:lnTo>
                  <a:lnTo>
                    <a:pt x="67" y="169"/>
                  </a:lnTo>
                  <a:lnTo>
                    <a:pt x="67" y="168"/>
                  </a:lnTo>
                  <a:lnTo>
                    <a:pt x="67" y="167"/>
                  </a:lnTo>
                  <a:lnTo>
                    <a:pt x="67" y="165"/>
                  </a:lnTo>
                  <a:lnTo>
                    <a:pt x="68" y="164"/>
                  </a:lnTo>
                  <a:lnTo>
                    <a:pt x="68" y="163"/>
                  </a:lnTo>
                  <a:lnTo>
                    <a:pt x="68" y="164"/>
                  </a:lnTo>
                  <a:lnTo>
                    <a:pt x="67" y="164"/>
                  </a:lnTo>
                  <a:lnTo>
                    <a:pt x="67" y="163"/>
                  </a:lnTo>
                  <a:lnTo>
                    <a:pt x="68" y="163"/>
                  </a:lnTo>
                  <a:lnTo>
                    <a:pt x="67" y="162"/>
                  </a:lnTo>
                  <a:lnTo>
                    <a:pt x="68" y="161"/>
                  </a:lnTo>
                  <a:lnTo>
                    <a:pt x="67" y="161"/>
                  </a:lnTo>
                  <a:lnTo>
                    <a:pt x="67" y="160"/>
                  </a:lnTo>
                  <a:lnTo>
                    <a:pt x="67" y="159"/>
                  </a:lnTo>
                  <a:lnTo>
                    <a:pt x="66" y="159"/>
                  </a:lnTo>
                  <a:lnTo>
                    <a:pt x="66" y="158"/>
                  </a:lnTo>
                  <a:lnTo>
                    <a:pt x="67" y="158"/>
                  </a:lnTo>
                  <a:lnTo>
                    <a:pt x="66" y="156"/>
                  </a:lnTo>
                  <a:lnTo>
                    <a:pt x="66" y="158"/>
                  </a:lnTo>
                  <a:lnTo>
                    <a:pt x="66" y="156"/>
                  </a:lnTo>
                  <a:lnTo>
                    <a:pt x="65" y="156"/>
                  </a:lnTo>
                  <a:lnTo>
                    <a:pt x="65" y="155"/>
                  </a:lnTo>
                  <a:lnTo>
                    <a:pt x="65" y="154"/>
                  </a:lnTo>
                  <a:lnTo>
                    <a:pt x="65" y="155"/>
                  </a:lnTo>
                  <a:lnTo>
                    <a:pt x="65" y="156"/>
                  </a:lnTo>
                  <a:lnTo>
                    <a:pt x="66" y="156"/>
                  </a:lnTo>
                  <a:lnTo>
                    <a:pt x="66" y="155"/>
                  </a:lnTo>
                  <a:lnTo>
                    <a:pt x="65" y="155"/>
                  </a:lnTo>
                  <a:lnTo>
                    <a:pt x="65" y="154"/>
                  </a:lnTo>
                  <a:lnTo>
                    <a:pt x="64" y="154"/>
                  </a:lnTo>
                  <a:lnTo>
                    <a:pt x="64" y="153"/>
                  </a:lnTo>
                  <a:lnTo>
                    <a:pt x="64" y="152"/>
                  </a:lnTo>
                  <a:lnTo>
                    <a:pt x="64" y="151"/>
                  </a:lnTo>
                  <a:lnTo>
                    <a:pt x="64" y="152"/>
                  </a:lnTo>
                  <a:lnTo>
                    <a:pt x="62" y="151"/>
                  </a:lnTo>
                  <a:lnTo>
                    <a:pt x="62" y="150"/>
                  </a:lnTo>
                  <a:lnTo>
                    <a:pt x="61" y="150"/>
                  </a:lnTo>
                  <a:lnTo>
                    <a:pt x="61" y="148"/>
                  </a:lnTo>
                  <a:lnTo>
                    <a:pt x="61" y="147"/>
                  </a:lnTo>
                  <a:lnTo>
                    <a:pt x="61" y="146"/>
                  </a:lnTo>
                  <a:lnTo>
                    <a:pt x="61" y="145"/>
                  </a:lnTo>
                  <a:lnTo>
                    <a:pt x="60" y="145"/>
                  </a:lnTo>
                  <a:lnTo>
                    <a:pt x="60" y="144"/>
                  </a:lnTo>
                  <a:lnTo>
                    <a:pt x="60" y="145"/>
                  </a:lnTo>
                  <a:lnTo>
                    <a:pt x="59" y="145"/>
                  </a:lnTo>
                  <a:lnTo>
                    <a:pt x="59" y="144"/>
                  </a:lnTo>
                  <a:lnTo>
                    <a:pt x="59" y="143"/>
                  </a:lnTo>
                  <a:lnTo>
                    <a:pt x="59" y="142"/>
                  </a:lnTo>
                  <a:lnTo>
                    <a:pt x="58" y="142"/>
                  </a:lnTo>
                  <a:lnTo>
                    <a:pt x="58" y="140"/>
                  </a:lnTo>
                  <a:lnTo>
                    <a:pt x="57" y="140"/>
                  </a:lnTo>
                  <a:lnTo>
                    <a:pt x="57" y="139"/>
                  </a:lnTo>
                  <a:lnTo>
                    <a:pt x="56" y="139"/>
                  </a:lnTo>
                  <a:lnTo>
                    <a:pt x="56" y="138"/>
                  </a:lnTo>
                  <a:lnTo>
                    <a:pt x="54" y="138"/>
                  </a:lnTo>
                  <a:lnTo>
                    <a:pt x="54" y="137"/>
                  </a:lnTo>
                  <a:lnTo>
                    <a:pt x="53" y="137"/>
                  </a:lnTo>
                  <a:lnTo>
                    <a:pt x="52" y="136"/>
                  </a:lnTo>
                  <a:lnTo>
                    <a:pt x="51" y="136"/>
                  </a:lnTo>
                  <a:lnTo>
                    <a:pt x="51" y="135"/>
                  </a:lnTo>
                  <a:lnTo>
                    <a:pt x="50" y="135"/>
                  </a:lnTo>
                  <a:lnTo>
                    <a:pt x="51" y="135"/>
                  </a:lnTo>
                  <a:lnTo>
                    <a:pt x="51" y="134"/>
                  </a:lnTo>
                  <a:lnTo>
                    <a:pt x="50" y="134"/>
                  </a:lnTo>
                  <a:lnTo>
                    <a:pt x="50" y="135"/>
                  </a:lnTo>
                  <a:lnTo>
                    <a:pt x="49" y="135"/>
                  </a:lnTo>
                  <a:lnTo>
                    <a:pt x="48" y="134"/>
                  </a:lnTo>
                  <a:lnTo>
                    <a:pt x="48" y="133"/>
                  </a:lnTo>
                  <a:lnTo>
                    <a:pt x="47" y="133"/>
                  </a:lnTo>
                  <a:lnTo>
                    <a:pt x="45" y="133"/>
                  </a:lnTo>
                  <a:lnTo>
                    <a:pt x="45" y="134"/>
                  </a:lnTo>
                  <a:lnTo>
                    <a:pt x="44" y="133"/>
                  </a:lnTo>
                  <a:lnTo>
                    <a:pt x="43" y="131"/>
                  </a:lnTo>
                  <a:lnTo>
                    <a:pt x="43" y="130"/>
                  </a:lnTo>
                  <a:lnTo>
                    <a:pt x="41" y="127"/>
                  </a:lnTo>
                  <a:lnTo>
                    <a:pt x="41" y="126"/>
                  </a:lnTo>
                  <a:lnTo>
                    <a:pt x="40" y="126"/>
                  </a:lnTo>
                  <a:lnTo>
                    <a:pt x="40" y="125"/>
                  </a:lnTo>
                  <a:lnTo>
                    <a:pt x="39" y="125"/>
                  </a:lnTo>
                  <a:lnTo>
                    <a:pt x="39" y="123"/>
                  </a:lnTo>
                  <a:lnTo>
                    <a:pt x="40" y="123"/>
                  </a:lnTo>
                  <a:lnTo>
                    <a:pt x="41" y="123"/>
                  </a:lnTo>
                  <a:lnTo>
                    <a:pt x="41" y="122"/>
                  </a:lnTo>
                  <a:lnTo>
                    <a:pt x="41" y="121"/>
                  </a:lnTo>
                  <a:lnTo>
                    <a:pt x="41" y="120"/>
                  </a:lnTo>
                  <a:lnTo>
                    <a:pt x="41" y="119"/>
                  </a:lnTo>
                  <a:lnTo>
                    <a:pt x="40" y="118"/>
                  </a:lnTo>
                  <a:lnTo>
                    <a:pt x="40" y="117"/>
                  </a:lnTo>
                  <a:lnTo>
                    <a:pt x="39" y="117"/>
                  </a:lnTo>
                  <a:lnTo>
                    <a:pt x="39" y="115"/>
                  </a:lnTo>
                  <a:lnTo>
                    <a:pt x="37" y="115"/>
                  </a:lnTo>
                  <a:lnTo>
                    <a:pt x="37" y="114"/>
                  </a:lnTo>
                  <a:lnTo>
                    <a:pt x="37" y="113"/>
                  </a:lnTo>
                  <a:lnTo>
                    <a:pt x="36" y="113"/>
                  </a:lnTo>
                  <a:lnTo>
                    <a:pt x="36" y="112"/>
                  </a:lnTo>
                  <a:lnTo>
                    <a:pt x="36" y="111"/>
                  </a:lnTo>
                  <a:lnTo>
                    <a:pt x="35" y="111"/>
                  </a:lnTo>
                  <a:lnTo>
                    <a:pt x="35" y="110"/>
                  </a:lnTo>
                  <a:lnTo>
                    <a:pt x="34" y="109"/>
                  </a:lnTo>
                  <a:lnTo>
                    <a:pt x="33" y="109"/>
                  </a:lnTo>
                  <a:lnTo>
                    <a:pt x="34" y="109"/>
                  </a:lnTo>
                  <a:lnTo>
                    <a:pt x="33" y="109"/>
                  </a:lnTo>
                  <a:lnTo>
                    <a:pt x="32" y="108"/>
                  </a:lnTo>
                  <a:lnTo>
                    <a:pt x="32" y="106"/>
                  </a:lnTo>
                  <a:lnTo>
                    <a:pt x="32" y="105"/>
                  </a:lnTo>
                  <a:lnTo>
                    <a:pt x="32" y="104"/>
                  </a:lnTo>
                  <a:lnTo>
                    <a:pt x="31" y="103"/>
                  </a:lnTo>
                  <a:lnTo>
                    <a:pt x="30" y="103"/>
                  </a:lnTo>
                  <a:lnTo>
                    <a:pt x="28" y="101"/>
                  </a:lnTo>
                  <a:lnTo>
                    <a:pt x="28" y="100"/>
                  </a:lnTo>
                  <a:lnTo>
                    <a:pt x="27" y="98"/>
                  </a:lnTo>
                  <a:lnTo>
                    <a:pt x="26" y="96"/>
                  </a:lnTo>
                  <a:lnTo>
                    <a:pt x="25" y="94"/>
                  </a:lnTo>
                  <a:lnTo>
                    <a:pt x="24" y="93"/>
                  </a:lnTo>
                  <a:lnTo>
                    <a:pt x="23" y="92"/>
                  </a:lnTo>
                  <a:lnTo>
                    <a:pt x="23" y="91"/>
                  </a:lnTo>
                  <a:lnTo>
                    <a:pt x="22" y="89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19" y="86"/>
                  </a:lnTo>
                  <a:lnTo>
                    <a:pt x="18" y="85"/>
                  </a:lnTo>
                  <a:lnTo>
                    <a:pt x="19" y="85"/>
                  </a:lnTo>
                  <a:lnTo>
                    <a:pt x="18" y="84"/>
                  </a:lnTo>
                  <a:lnTo>
                    <a:pt x="17" y="83"/>
                  </a:lnTo>
                  <a:lnTo>
                    <a:pt x="16" y="81"/>
                  </a:lnTo>
                  <a:lnTo>
                    <a:pt x="16" y="80"/>
                  </a:lnTo>
                  <a:lnTo>
                    <a:pt x="15" y="80"/>
                  </a:lnTo>
                  <a:lnTo>
                    <a:pt x="15" y="79"/>
                  </a:lnTo>
                  <a:lnTo>
                    <a:pt x="15" y="78"/>
                  </a:lnTo>
                  <a:lnTo>
                    <a:pt x="14" y="77"/>
                  </a:lnTo>
                  <a:lnTo>
                    <a:pt x="14" y="76"/>
                  </a:lnTo>
                  <a:lnTo>
                    <a:pt x="13" y="75"/>
                  </a:lnTo>
                  <a:lnTo>
                    <a:pt x="11" y="73"/>
                  </a:lnTo>
                  <a:lnTo>
                    <a:pt x="10" y="72"/>
                  </a:lnTo>
                  <a:lnTo>
                    <a:pt x="10" y="71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10" y="70"/>
                  </a:lnTo>
                  <a:lnTo>
                    <a:pt x="9" y="70"/>
                  </a:lnTo>
                  <a:lnTo>
                    <a:pt x="8" y="70"/>
                  </a:lnTo>
                  <a:lnTo>
                    <a:pt x="8" y="69"/>
                  </a:lnTo>
                  <a:lnTo>
                    <a:pt x="7" y="69"/>
                  </a:lnTo>
                  <a:lnTo>
                    <a:pt x="6" y="69"/>
                  </a:lnTo>
                  <a:lnTo>
                    <a:pt x="6" y="70"/>
                  </a:lnTo>
                  <a:lnTo>
                    <a:pt x="6" y="69"/>
                  </a:lnTo>
                  <a:lnTo>
                    <a:pt x="6" y="70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69"/>
                  </a:lnTo>
                  <a:lnTo>
                    <a:pt x="3" y="69"/>
                  </a:lnTo>
                  <a:lnTo>
                    <a:pt x="3" y="70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3" y="69"/>
                  </a:lnTo>
                  <a:lnTo>
                    <a:pt x="2" y="69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1" y="70"/>
                  </a:lnTo>
                  <a:lnTo>
                    <a:pt x="1" y="69"/>
                  </a:lnTo>
                  <a:lnTo>
                    <a:pt x="0" y="69"/>
                  </a:lnTo>
                  <a:lnTo>
                    <a:pt x="1" y="69"/>
                  </a:lnTo>
                  <a:lnTo>
                    <a:pt x="1" y="68"/>
                  </a:lnTo>
                  <a:lnTo>
                    <a:pt x="2" y="68"/>
                  </a:lnTo>
                  <a:lnTo>
                    <a:pt x="2" y="67"/>
                  </a:lnTo>
                  <a:lnTo>
                    <a:pt x="2" y="66"/>
                  </a:lnTo>
                  <a:lnTo>
                    <a:pt x="2" y="64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3" y="62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5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6" y="51"/>
                  </a:lnTo>
                  <a:lnTo>
                    <a:pt x="6" y="50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11" y="48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4" y="50"/>
                  </a:lnTo>
                  <a:lnTo>
                    <a:pt x="26" y="47"/>
                  </a:lnTo>
                  <a:lnTo>
                    <a:pt x="27" y="46"/>
                  </a:lnTo>
                  <a:lnTo>
                    <a:pt x="28" y="45"/>
                  </a:lnTo>
                  <a:lnTo>
                    <a:pt x="30" y="44"/>
                  </a:lnTo>
                  <a:lnTo>
                    <a:pt x="31" y="43"/>
                  </a:lnTo>
                  <a:lnTo>
                    <a:pt x="32" y="41"/>
                  </a:lnTo>
                  <a:lnTo>
                    <a:pt x="32" y="39"/>
                  </a:lnTo>
                  <a:lnTo>
                    <a:pt x="33" y="39"/>
                  </a:lnTo>
                  <a:lnTo>
                    <a:pt x="34" y="38"/>
                  </a:lnTo>
                  <a:lnTo>
                    <a:pt x="35" y="38"/>
                  </a:lnTo>
                  <a:lnTo>
                    <a:pt x="37" y="38"/>
                  </a:lnTo>
                  <a:lnTo>
                    <a:pt x="40" y="37"/>
                  </a:lnTo>
                  <a:lnTo>
                    <a:pt x="42" y="37"/>
                  </a:lnTo>
                  <a:lnTo>
                    <a:pt x="43" y="37"/>
                  </a:lnTo>
                  <a:lnTo>
                    <a:pt x="44" y="37"/>
                  </a:lnTo>
                  <a:lnTo>
                    <a:pt x="44" y="35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7" y="31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50" y="29"/>
                  </a:lnTo>
                  <a:lnTo>
                    <a:pt x="51" y="28"/>
                  </a:lnTo>
                  <a:lnTo>
                    <a:pt x="50" y="27"/>
                  </a:lnTo>
                  <a:lnTo>
                    <a:pt x="49" y="26"/>
                  </a:lnTo>
                  <a:lnTo>
                    <a:pt x="48" y="23"/>
                  </a:lnTo>
                  <a:lnTo>
                    <a:pt x="45" y="21"/>
                  </a:lnTo>
                  <a:lnTo>
                    <a:pt x="44" y="19"/>
                  </a:lnTo>
                  <a:lnTo>
                    <a:pt x="42" y="17"/>
                  </a:lnTo>
                  <a:lnTo>
                    <a:pt x="40" y="16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40" y="10"/>
                  </a:lnTo>
                  <a:lnTo>
                    <a:pt x="43" y="9"/>
                  </a:lnTo>
                  <a:lnTo>
                    <a:pt x="47" y="8"/>
                  </a:lnTo>
                  <a:lnTo>
                    <a:pt x="48" y="8"/>
                  </a:lnTo>
                  <a:lnTo>
                    <a:pt x="51" y="6"/>
                  </a:lnTo>
                  <a:lnTo>
                    <a:pt x="54" y="5"/>
                  </a:lnTo>
                  <a:lnTo>
                    <a:pt x="58" y="4"/>
                  </a:lnTo>
                  <a:lnTo>
                    <a:pt x="61" y="3"/>
                  </a:lnTo>
                  <a:lnTo>
                    <a:pt x="65" y="3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69" y="0"/>
                  </a:lnTo>
                  <a:lnTo>
                    <a:pt x="72" y="1"/>
                  </a:lnTo>
                  <a:lnTo>
                    <a:pt x="75" y="1"/>
                  </a:lnTo>
                  <a:lnTo>
                    <a:pt x="77" y="1"/>
                  </a:lnTo>
                  <a:lnTo>
                    <a:pt x="81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39" name="Freeform 5702">
              <a:extLst>
                <a:ext uri="{FF2B5EF4-FFF2-40B4-BE49-F238E27FC236}">
                  <a16:creationId xmlns:a16="http://schemas.microsoft.com/office/drawing/2014/main" id="{AE5CD581-4C45-15B8-863D-8DBF93762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963" y="3694114"/>
              <a:ext cx="488950" cy="488950"/>
            </a:xfrm>
            <a:custGeom>
              <a:avLst/>
              <a:gdLst>
                <a:gd name="T0" fmla="*/ 253 w 308"/>
                <a:gd name="T1" fmla="*/ 9 h 308"/>
                <a:gd name="T2" fmla="*/ 252 w 308"/>
                <a:gd name="T3" fmla="*/ 20 h 308"/>
                <a:gd name="T4" fmla="*/ 256 w 308"/>
                <a:gd name="T5" fmla="*/ 34 h 308"/>
                <a:gd name="T6" fmla="*/ 251 w 308"/>
                <a:gd name="T7" fmla="*/ 46 h 308"/>
                <a:gd name="T8" fmla="*/ 242 w 308"/>
                <a:gd name="T9" fmla="*/ 54 h 308"/>
                <a:gd name="T10" fmla="*/ 244 w 308"/>
                <a:gd name="T11" fmla="*/ 70 h 308"/>
                <a:gd name="T12" fmla="*/ 256 w 308"/>
                <a:gd name="T13" fmla="*/ 84 h 308"/>
                <a:gd name="T14" fmla="*/ 267 w 308"/>
                <a:gd name="T15" fmla="*/ 103 h 308"/>
                <a:gd name="T16" fmla="*/ 269 w 308"/>
                <a:gd name="T17" fmla="*/ 126 h 308"/>
                <a:gd name="T18" fmla="*/ 276 w 308"/>
                <a:gd name="T19" fmla="*/ 167 h 308"/>
                <a:gd name="T20" fmla="*/ 277 w 308"/>
                <a:gd name="T21" fmla="*/ 182 h 308"/>
                <a:gd name="T22" fmla="*/ 276 w 308"/>
                <a:gd name="T23" fmla="*/ 201 h 308"/>
                <a:gd name="T24" fmla="*/ 284 w 308"/>
                <a:gd name="T25" fmla="*/ 219 h 308"/>
                <a:gd name="T26" fmla="*/ 306 w 308"/>
                <a:gd name="T27" fmla="*/ 230 h 308"/>
                <a:gd name="T28" fmla="*/ 297 w 308"/>
                <a:gd name="T29" fmla="*/ 243 h 308"/>
                <a:gd name="T30" fmla="*/ 284 w 308"/>
                <a:gd name="T31" fmla="*/ 251 h 308"/>
                <a:gd name="T32" fmla="*/ 270 w 308"/>
                <a:gd name="T33" fmla="*/ 259 h 308"/>
                <a:gd name="T34" fmla="*/ 258 w 308"/>
                <a:gd name="T35" fmla="*/ 267 h 308"/>
                <a:gd name="T36" fmla="*/ 245 w 308"/>
                <a:gd name="T37" fmla="*/ 275 h 308"/>
                <a:gd name="T38" fmla="*/ 233 w 308"/>
                <a:gd name="T39" fmla="*/ 285 h 308"/>
                <a:gd name="T40" fmla="*/ 222 w 308"/>
                <a:gd name="T41" fmla="*/ 295 h 308"/>
                <a:gd name="T42" fmla="*/ 203 w 308"/>
                <a:gd name="T43" fmla="*/ 303 h 308"/>
                <a:gd name="T44" fmla="*/ 179 w 308"/>
                <a:gd name="T45" fmla="*/ 308 h 308"/>
                <a:gd name="T46" fmla="*/ 177 w 308"/>
                <a:gd name="T47" fmla="*/ 301 h 308"/>
                <a:gd name="T48" fmla="*/ 166 w 308"/>
                <a:gd name="T49" fmla="*/ 291 h 308"/>
                <a:gd name="T50" fmla="*/ 157 w 308"/>
                <a:gd name="T51" fmla="*/ 288 h 308"/>
                <a:gd name="T52" fmla="*/ 149 w 308"/>
                <a:gd name="T53" fmla="*/ 280 h 308"/>
                <a:gd name="T54" fmla="*/ 139 w 308"/>
                <a:gd name="T55" fmla="*/ 268 h 308"/>
                <a:gd name="T56" fmla="*/ 123 w 308"/>
                <a:gd name="T57" fmla="*/ 258 h 308"/>
                <a:gd name="T58" fmla="*/ 107 w 308"/>
                <a:gd name="T59" fmla="*/ 246 h 308"/>
                <a:gd name="T60" fmla="*/ 92 w 308"/>
                <a:gd name="T61" fmla="*/ 235 h 308"/>
                <a:gd name="T62" fmla="*/ 76 w 308"/>
                <a:gd name="T63" fmla="*/ 225 h 308"/>
                <a:gd name="T64" fmla="*/ 62 w 308"/>
                <a:gd name="T65" fmla="*/ 215 h 308"/>
                <a:gd name="T66" fmla="*/ 40 w 308"/>
                <a:gd name="T67" fmla="*/ 200 h 308"/>
                <a:gd name="T68" fmla="*/ 6 w 308"/>
                <a:gd name="T69" fmla="*/ 177 h 308"/>
                <a:gd name="T70" fmla="*/ 0 w 308"/>
                <a:gd name="T71" fmla="*/ 160 h 308"/>
                <a:gd name="T72" fmla="*/ 4 w 308"/>
                <a:gd name="T73" fmla="*/ 146 h 308"/>
                <a:gd name="T74" fmla="*/ 16 w 308"/>
                <a:gd name="T75" fmla="*/ 137 h 308"/>
                <a:gd name="T76" fmla="*/ 36 w 308"/>
                <a:gd name="T77" fmla="*/ 134 h 308"/>
                <a:gd name="T78" fmla="*/ 54 w 308"/>
                <a:gd name="T79" fmla="*/ 126 h 308"/>
                <a:gd name="T80" fmla="*/ 75 w 308"/>
                <a:gd name="T81" fmla="*/ 113 h 308"/>
                <a:gd name="T82" fmla="*/ 73 w 308"/>
                <a:gd name="T83" fmla="*/ 103 h 308"/>
                <a:gd name="T84" fmla="*/ 89 w 308"/>
                <a:gd name="T85" fmla="*/ 91 h 308"/>
                <a:gd name="T86" fmla="*/ 106 w 308"/>
                <a:gd name="T87" fmla="*/ 91 h 308"/>
                <a:gd name="T88" fmla="*/ 110 w 308"/>
                <a:gd name="T89" fmla="*/ 86 h 308"/>
                <a:gd name="T90" fmla="*/ 106 w 308"/>
                <a:gd name="T91" fmla="*/ 73 h 308"/>
                <a:gd name="T92" fmla="*/ 104 w 308"/>
                <a:gd name="T93" fmla="*/ 59 h 308"/>
                <a:gd name="T94" fmla="*/ 99 w 308"/>
                <a:gd name="T95" fmla="*/ 41 h 308"/>
                <a:gd name="T96" fmla="*/ 102 w 308"/>
                <a:gd name="T97" fmla="*/ 36 h 308"/>
                <a:gd name="T98" fmla="*/ 112 w 308"/>
                <a:gd name="T99" fmla="*/ 29 h 308"/>
                <a:gd name="T100" fmla="*/ 120 w 308"/>
                <a:gd name="T101" fmla="*/ 25 h 308"/>
                <a:gd name="T102" fmla="*/ 129 w 308"/>
                <a:gd name="T103" fmla="*/ 24 h 308"/>
                <a:gd name="T104" fmla="*/ 137 w 308"/>
                <a:gd name="T105" fmla="*/ 16 h 308"/>
                <a:gd name="T106" fmla="*/ 148 w 308"/>
                <a:gd name="T107" fmla="*/ 10 h 308"/>
                <a:gd name="T108" fmla="*/ 165 w 308"/>
                <a:gd name="T109" fmla="*/ 8 h 308"/>
                <a:gd name="T110" fmla="*/ 177 w 308"/>
                <a:gd name="T111" fmla="*/ 6 h 308"/>
                <a:gd name="T112" fmla="*/ 188 w 308"/>
                <a:gd name="T113" fmla="*/ 3 h 308"/>
                <a:gd name="T114" fmla="*/ 203 w 308"/>
                <a:gd name="T115" fmla="*/ 4 h 308"/>
                <a:gd name="T116" fmla="*/ 214 w 308"/>
                <a:gd name="T117" fmla="*/ 6 h 308"/>
                <a:gd name="T118" fmla="*/ 227 w 308"/>
                <a:gd name="T119" fmla="*/ 0 h 308"/>
                <a:gd name="T120" fmla="*/ 236 w 308"/>
                <a:gd name="T121" fmla="*/ 2 h 308"/>
                <a:gd name="T122" fmla="*/ 244 w 308"/>
                <a:gd name="T123" fmla="*/ 2 h 308"/>
                <a:gd name="T124" fmla="*/ 255 w 308"/>
                <a:gd name="T125" fmla="*/ 2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8" h="308">
                  <a:moveTo>
                    <a:pt x="258" y="2"/>
                  </a:moveTo>
                  <a:lnTo>
                    <a:pt x="258" y="3"/>
                  </a:lnTo>
                  <a:lnTo>
                    <a:pt x="258" y="4"/>
                  </a:lnTo>
                  <a:lnTo>
                    <a:pt x="257" y="4"/>
                  </a:lnTo>
                  <a:lnTo>
                    <a:pt x="256" y="4"/>
                  </a:lnTo>
                  <a:lnTo>
                    <a:pt x="256" y="6"/>
                  </a:lnTo>
                  <a:lnTo>
                    <a:pt x="255" y="6"/>
                  </a:lnTo>
                  <a:lnTo>
                    <a:pt x="256" y="6"/>
                  </a:lnTo>
                  <a:lnTo>
                    <a:pt x="256" y="7"/>
                  </a:lnTo>
                  <a:lnTo>
                    <a:pt x="256" y="8"/>
                  </a:lnTo>
                  <a:lnTo>
                    <a:pt x="255" y="8"/>
                  </a:lnTo>
                  <a:lnTo>
                    <a:pt x="253" y="9"/>
                  </a:lnTo>
                  <a:lnTo>
                    <a:pt x="252" y="9"/>
                  </a:lnTo>
                  <a:lnTo>
                    <a:pt x="251" y="10"/>
                  </a:lnTo>
                  <a:lnTo>
                    <a:pt x="251" y="11"/>
                  </a:lnTo>
                  <a:lnTo>
                    <a:pt x="252" y="11"/>
                  </a:lnTo>
                  <a:lnTo>
                    <a:pt x="253" y="11"/>
                  </a:lnTo>
                  <a:lnTo>
                    <a:pt x="255" y="12"/>
                  </a:lnTo>
                  <a:lnTo>
                    <a:pt x="255" y="14"/>
                  </a:lnTo>
                  <a:lnTo>
                    <a:pt x="253" y="16"/>
                  </a:lnTo>
                  <a:lnTo>
                    <a:pt x="253" y="17"/>
                  </a:lnTo>
                  <a:lnTo>
                    <a:pt x="253" y="18"/>
                  </a:lnTo>
                  <a:lnTo>
                    <a:pt x="253" y="19"/>
                  </a:lnTo>
                  <a:lnTo>
                    <a:pt x="252" y="20"/>
                  </a:lnTo>
                  <a:lnTo>
                    <a:pt x="252" y="22"/>
                  </a:lnTo>
                  <a:lnTo>
                    <a:pt x="252" y="23"/>
                  </a:lnTo>
                  <a:lnTo>
                    <a:pt x="252" y="24"/>
                  </a:lnTo>
                  <a:lnTo>
                    <a:pt x="252" y="25"/>
                  </a:lnTo>
                  <a:lnTo>
                    <a:pt x="253" y="26"/>
                  </a:lnTo>
                  <a:lnTo>
                    <a:pt x="253" y="27"/>
                  </a:lnTo>
                  <a:lnTo>
                    <a:pt x="253" y="28"/>
                  </a:lnTo>
                  <a:lnTo>
                    <a:pt x="253" y="31"/>
                  </a:lnTo>
                  <a:lnTo>
                    <a:pt x="253" y="32"/>
                  </a:lnTo>
                  <a:lnTo>
                    <a:pt x="253" y="33"/>
                  </a:lnTo>
                  <a:lnTo>
                    <a:pt x="255" y="33"/>
                  </a:lnTo>
                  <a:lnTo>
                    <a:pt x="256" y="34"/>
                  </a:lnTo>
                  <a:lnTo>
                    <a:pt x="255" y="34"/>
                  </a:lnTo>
                  <a:lnTo>
                    <a:pt x="255" y="35"/>
                  </a:lnTo>
                  <a:lnTo>
                    <a:pt x="253" y="36"/>
                  </a:lnTo>
                  <a:lnTo>
                    <a:pt x="253" y="37"/>
                  </a:lnTo>
                  <a:lnTo>
                    <a:pt x="253" y="39"/>
                  </a:lnTo>
                  <a:lnTo>
                    <a:pt x="252" y="40"/>
                  </a:lnTo>
                  <a:lnTo>
                    <a:pt x="252" y="41"/>
                  </a:lnTo>
                  <a:lnTo>
                    <a:pt x="252" y="42"/>
                  </a:lnTo>
                  <a:lnTo>
                    <a:pt x="252" y="43"/>
                  </a:lnTo>
                  <a:lnTo>
                    <a:pt x="252" y="44"/>
                  </a:lnTo>
                  <a:lnTo>
                    <a:pt x="251" y="45"/>
                  </a:lnTo>
                  <a:lnTo>
                    <a:pt x="251" y="46"/>
                  </a:lnTo>
                  <a:lnTo>
                    <a:pt x="250" y="46"/>
                  </a:lnTo>
                  <a:lnTo>
                    <a:pt x="249" y="48"/>
                  </a:lnTo>
                  <a:lnTo>
                    <a:pt x="248" y="48"/>
                  </a:lnTo>
                  <a:lnTo>
                    <a:pt x="247" y="49"/>
                  </a:lnTo>
                  <a:lnTo>
                    <a:pt x="245" y="50"/>
                  </a:lnTo>
                  <a:lnTo>
                    <a:pt x="245" y="51"/>
                  </a:lnTo>
                  <a:lnTo>
                    <a:pt x="245" y="52"/>
                  </a:lnTo>
                  <a:lnTo>
                    <a:pt x="244" y="52"/>
                  </a:lnTo>
                  <a:lnTo>
                    <a:pt x="243" y="52"/>
                  </a:lnTo>
                  <a:lnTo>
                    <a:pt x="243" y="53"/>
                  </a:lnTo>
                  <a:lnTo>
                    <a:pt x="242" y="53"/>
                  </a:lnTo>
                  <a:lnTo>
                    <a:pt x="242" y="54"/>
                  </a:lnTo>
                  <a:lnTo>
                    <a:pt x="241" y="56"/>
                  </a:lnTo>
                  <a:lnTo>
                    <a:pt x="241" y="57"/>
                  </a:lnTo>
                  <a:lnTo>
                    <a:pt x="241" y="58"/>
                  </a:lnTo>
                  <a:lnTo>
                    <a:pt x="241" y="59"/>
                  </a:lnTo>
                  <a:lnTo>
                    <a:pt x="241" y="60"/>
                  </a:lnTo>
                  <a:lnTo>
                    <a:pt x="242" y="61"/>
                  </a:lnTo>
                  <a:lnTo>
                    <a:pt x="242" y="62"/>
                  </a:lnTo>
                  <a:lnTo>
                    <a:pt x="243" y="64"/>
                  </a:lnTo>
                  <a:lnTo>
                    <a:pt x="244" y="66"/>
                  </a:lnTo>
                  <a:lnTo>
                    <a:pt x="244" y="67"/>
                  </a:lnTo>
                  <a:lnTo>
                    <a:pt x="244" y="69"/>
                  </a:lnTo>
                  <a:lnTo>
                    <a:pt x="244" y="70"/>
                  </a:lnTo>
                  <a:lnTo>
                    <a:pt x="245" y="70"/>
                  </a:lnTo>
                  <a:lnTo>
                    <a:pt x="247" y="70"/>
                  </a:lnTo>
                  <a:lnTo>
                    <a:pt x="247" y="71"/>
                  </a:lnTo>
                  <a:lnTo>
                    <a:pt x="249" y="73"/>
                  </a:lnTo>
                  <a:lnTo>
                    <a:pt x="250" y="73"/>
                  </a:lnTo>
                  <a:lnTo>
                    <a:pt x="251" y="75"/>
                  </a:lnTo>
                  <a:lnTo>
                    <a:pt x="253" y="77"/>
                  </a:lnTo>
                  <a:lnTo>
                    <a:pt x="253" y="81"/>
                  </a:lnTo>
                  <a:lnTo>
                    <a:pt x="253" y="82"/>
                  </a:lnTo>
                  <a:lnTo>
                    <a:pt x="253" y="83"/>
                  </a:lnTo>
                  <a:lnTo>
                    <a:pt x="255" y="83"/>
                  </a:lnTo>
                  <a:lnTo>
                    <a:pt x="256" y="84"/>
                  </a:lnTo>
                  <a:lnTo>
                    <a:pt x="258" y="86"/>
                  </a:lnTo>
                  <a:lnTo>
                    <a:pt x="261" y="89"/>
                  </a:lnTo>
                  <a:lnTo>
                    <a:pt x="264" y="90"/>
                  </a:lnTo>
                  <a:lnTo>
                    <a:pt x="264" y="91"/>
                  </a:lnTo>
                  <a:lnTo>
                    <a:pt x="265" y="91"/>
                  </a:lnTo>
                  <a:lnTo>
                    <a:pt x="265" y="92"/>
                  </a:lnTo>
                  <a:lnTo>
                    <a:pt x="265" y="94"/>
                  </a:lnTo>
                  <a:lnTo>
                    <a:pt x="266" y="96"/>
                  </a:lnTo>
                  <a:lnTo>
                    <a:pt x="266" y="98"/>
                  </a:lnTo>
                  <a:lnTo>
                    <a:pt x="266" y="100"/>
                  </a:lnTo>
                  <a:lnTo>
                    <a:pt x="267" y="102"/>
                  </a:lnTo>
                  <a:lnTo>
                    <a:pt x="267" y="103"/>
                  </a:lnTo>
                  <a:lnTo>
                    <a:pt x="268" y="106"/>
                  </a:lnTo>
                  <a:lnTo>
                    <a:pt x="268" y="108"/>
                  </a:lnTo>
                  <a:lnTo>
                    <a:pt x="268" y="109"/>
                  </a:lnTo>
                  <a:lnTo>
                    <a:pt x="269" y="111"/>
                  </a:lnTo>
                  <a:lnTo>
                    <a:pt x="269" y="113"/>
                  </a:lnTo>
                  <a:lnTo>
                    <a:pt x="269" y="115"/>
                  </a:lnTo>
                  <a:lnTo>
                    <a:pt x="270" y="117"/>
                  </a:lnTo>
                  <a:lnTo>
                    <a:pt x="270" y="119"/>
                  </a:lnTo>
                  <a:lnTo>
                    <a:pt x="270" y="121"/>
                  </a:lnTo>
                  <a:lnTo>
                    <a:pt x="272" y="123"/>
                  </a:lnTo>
                  <a:lnTo>
                    <a:pt x="268" y="125"/>
                  </a:lnTo>
                  <a:lnTo>
                    <a:pt x="269" y="126"/>
                  </a:lnTo>
                  <a:lnTo>
                    <a:pt x="270" y="127"/>
                  </a:lnTo>
                  <a:lnTo>
                    <a:pt x="272" y="131"/>
                  </a:lnTo>
                  <a:lnTo>
                    <a:pt x="274" y="134"/>
                  </a:lnTo>
                  <a:lnTo>
                    <a:pt x="275" y="137"/>
                  </a:lnTo>
                  <a:lnTo>
                    <a:pt x="276" y="142"/>
                  </a:lnTo>
                  <a:lnTo>
                    <a:pt x="276" y="144"/>
                  </a:lnTo>
                  <a:lnTo>
                    <a:pt x="276" y="148"/>
                  </a:lnTo>
                  <a:lnTo>
                    <a:pt x="276" y="151"/>
                  </a:lnTo>
                  <a:lnTo>
                    <a:pt x="275" y="157"/>
                  </a:lnTo>
                  <a:lnTo>
                    <a:pt x="275" y="158"/>
                  </a:lnTo>
                  <a:lnTo>
                    <a:pt x="277" y="163"/>
                  </a:lnTo>
                  <a:lnTo>
                    <a:pt x="276" y="167"/>
                  </a:lnTo>
                  <a:lnTo>
                    <a:pt x="276" y="168"/>
                  </a:lnTo>
                  <a:lnTo>
                    <a:pt x="275" y="168"/>
                  </a:lnTo>
                  <a:lnTo>
                    <a:pt x="276" y="168"/>
                  </a:lnTo>
                  <a:lnTo>
                    <a:pt x="276" y="169"/>
                  </a:lnTo>
                  <a:lnTo>
                    <a:pt x="275" y="170"/>
                  </a:lnTo>
                  <a:lnTo>
                    <a:pt x="275" y="171"/>
                  </a:lnTo>
                  <a:lnTo>
                    <a:pt x="275" y="173"/>
                  </a:lnTo>
                  <a:lnTo>
                    <a:pt x="276" y="177"/>
                  </a:lnTo>
                  <a:lnTo>
                    <a:pt x="276" y="179"/>
                  </a:lnTo>
                  <a:lnTo>
                    <a:pt x="277" y="179"/>
                  </a:lnTo>
                  <a:lnTo>
                    <a:pt x="277" y="181"/>
                  </a:lnTo>
                  <a:lnTo>
                    <a:pt x="277" y="182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6" y="186"/>
                  </a:lnTo>
                  <a:lnTo>
                    <a:pt x="270" y="188"/>
                  </a:lnTo>
                  <a:lnTo>
                    <a:pt x="270" y="190"/>
                  </a:lnTo>
                  <a:lnTo>
                    <a:pt x="270" y="191"/>
                  </a:lnTo>
                  <a:lnTo>
                    <a:pt x="269" y="191"/>
                  </a:lnTo>
                  <a:lnTo>
                    <a:pt x="269" y="192"/>
                  </a:lnTo>
                  <a:lnTo>
                    <a:pt x="269" y="193"/>
                  </a:lnTo>
                  <a:lnTo>
                    <a:pt x="272" y="195"/>
                  </a:lnTo>
                  <a:lnTo>
                    <a:pt x="274" y="199"/>
                  </a:lnTo>
                  <a:lnTo>
                    <a:pt x="276" y="201"/>
                  </a:lnTo>
                  <a:lnTo>
                    <a:pt x="278" y="204"/>
                  </a:lnTo>
                  <a:lnTo>
                    <a:pt x="278" y="205"/>
                  </a:lnTo>
                  <a:lnTo>
                    <a:pt x="278" y="207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2" y="215"/>
                  </a:lnTo>
                  <a:lnTo>
                    <a:pt x="282" y="216"/>
                  </a:lnTo>
                  <a:lnTo>
                    <a:pt x="282" y="217"/>
                  </a:lnTo>
                  <a:lnTo>
                    <a:pt x="282" y="218"/>
                  </a:lnTo>
                  <a:lnTo>
                    <a:pt x="283" y="218"/>
                  </a:lnTo>
                  <a:lnTo>
                    <a:pt x="284" y="219"/>
                  </a:lnTo>
                  <a:lnTo>
                    <a:pt x="285" y="219"/>
                  </a:lnTo>
                  <a:lnTo>
                    <a:pt x="287" y="219"/>
                  </a:lnTo>
                  <a:lnTo>
                    <a:pt x="289" y="218"/>
                  </a:lnTo>
                  <a:lnTo>
                    <a:pt x="290" y="218"/>
                  </a:lnTo>
                  <a:lnTo>
                    <a:pt x="292" y="219"/>
                  </a:lnTo>
                  <a:lnTo>
                    <a:pt x="295" y="220"/>
                  </a:lnTo>
                  <a:lnTo>
                    <a:pt x="300" y="223"/>
                  </a:lnTo>
                  <a:lnTo>
                    <a:pt x="301" y="223"/>
                  </a:lnTo>
                  <a:lnTo>
                    <a:pt x="302" y="223"/>
                  </a:lnTo>
                  <a:lnTo>
                    <a:pt x="303" y="225"/>
                  </a:lnTo>
                  <a:lnTo>
                    <a:pt x="305" y="227"/>
                  </a:lnTo>
                  <a:lnTo>
                    <a:pt x="306" y="230"/>
                  </a:lnTo>
                  <a:lnTo>
                    <a:pt x="307" y="233"/>
                  </a:lnTo>
                  <a:lnTo>
                    <a:pt x="308" y="235"/>
                  </a:lnTo>
                  <a:lnTo>
                    <a:pt x="307" y="236"/>
                  </a:lnTo>
                  <a:lnTo>
                    <a:pt x="306" y="236"/>
                  </a:lnTo>
                  <a:lnTo>
                    <a:pt x="305" y="237"/>
                  </a:lnTo>
                  <a:lnTo>
                    <a:pt x="303" y="238"/>
                  </a:lnTo>
                  <a:lnTo>
                    <a:pt x="302" y="240"/>
                  </a:lnTo>
                  <a:lnTo>
                    <a:pt x="301" y="240"/>
                  </a:lnTo>
                  <a:lnTo>
                    <a:pt x="300" y="241"/>
                  </a:lnTo>
                  <a:lnTo>
                    <a:pt x="299" y="241"/>
                  </a:lnTo>
                  <a:lnTo>
                    <a:pt x="298" y="242"/>
                  </a:lnTo>
                  <a:lnTo>
                    <a:pt x="297" y="243"/>
                  </a:lnTo>
                  <a:lnTo>
                    <a:pt x="295" y="243"/>
                  </a:lnTo>
                  <a:lnTo>
                    <a:pt x="294" y="244"/>
                  </a:lnTo>
                  <a:lnTo>
                    <a:pt x="293" y="245"/>
                  </a:lnTo>
                  <a:lnTo>
                    <a:pt x="292" y="245"/>
                  </a:lnTo>
                  <a:lnTo>
                    <a:pt x="291" y="246"/>
                  </a:lnTo>
                  <a:lnTo>
                    <a:pt x="290" y="248"/>
                  </a:lnTo>
                  <a:lnTo>
                    <a:pt x="289" y="248"/>
                  </a:lnTo>
                  <a:lnTo>
                    <a:pt x="287" y="249"/>
                  </a:lnTo>
                  <a:lnTo>
                    <a:pt x="286" y="249"/>
                  </a:lnTo>
                  <a:lnTo>
                    <a:pt x="285" y="250"/>
                  </a:lnTo>
                  <a:lnTo>
                    <a:pt x="284" y="250"/>
                  </a:lnTo>
                  <a:lnTo>
                    <a:pt x="284" y="251"/>
                  </a:lnTo>
                  <a:lnTo>
                    <a:pt x="283" y="252"/>
                  </a:lnTo>
                  <a:lnTo>
                    <a:pt x="282" y="252"/>
                  </a:lnTo>
                  <a:lnTo>
                    <a:pt x="281" y="253"/>
                  </a:lnTo>
                  <a:lnTo>
                    <a:pt x="280" y="253"/>
                  </a:lnTo>
                  <a:lnTo>
                    <a:pt x="278" y="254"/>
                  </a:lnTo>
                  <a:lnTo>
                    <a:pt x="277" y="254"/>
                  </a:lnTo>
                  <a:lnTo>
                    <a:pt x="276" y="255"/>
                  </a:lnTo>
                  <a:lnTo>
                    <a:pt x="275" y="257"/>
                  </a:lnTo>
                  <a:lnTo>
                    <a:pt x="274" y="258"/>
                  </a:lnTo>
                  <a:lnTo>
                    <a:pt x="273" y="258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69" y="260"/>
                  </a:lnTo>
                  <a:lnTo>
                    <a:pt x="268" y="261"/>
                  </a:lnTo>
                  <a:lnTo>
                    <a:pt x="267" y="261"/>
                  </a:lnTo>
                  <a:lnTo>
                    <a:pt x="266" y="262"/>
                  </a:lnTo>
                  <a:lnTo>
                    <a:pt x="265" y="262"/>
                  </a:lnTo>
                  <a:lnTo>
                    <a:pt x="265" y="263"/>
                  </a:lnTo>
                  <a:lnTo>
                    <a:pt x="264" y="263"/>
                  </a:lnTo>
                  <a:lnTo>
                    <a:pt x="263" y="265"/>
                  </a:lnTo>
                  <a:lnTo>
                    <a:pt x="261" y="266"/>
                  </a:lnTo>
                  <a:lnTo>
                    <a:pt x="260" y="266"/>
                  </a:lnTo>
                  <a:lnTo>
                    <a:pt x="259" y="267"/>
                  </a:lnTo>
                  <a:lnTo>
                    <a:pt x="258" y="267"/>
                  </a:lnTo>
                  <a:lnTo>
                    <a:pt x="257" y="268"/>
                  </a:lnTo>
                  <a:lnTo>
                    <a:pt x="256" y="268"/>
                  </a:lnTo>
                  <a:lnTo>
                    <a:pt x="256" y="269"/>
                  </a:lnTo>
                  <a:lnTo>
                    <a:pt x="255" y="269"/>
                  </a:lnTo>
                  <a:lnTo>
                    <a:pt x="253" y="270"/>
                  </a:lnTo>
                  <a:lnTo>
                    <a:pt x="252" y="271"/>
                  </a:lnTo>
                  <a:lnTo>
                    <a:pt x="251" y="271"/>
                  </a:lnTo>
                  <a:lnTo>
                    <a:pt x="250" y="273"/>
                  </a:lnTo>
                  <a:lnTo>
                    <a:pt x="249" y="273"/>
                  </a:lnTo>
                  <a:lnTo>
                    <a:pt x="248" y="274"/>
                  </a:lnTo>
                  <a:lnTo>
                    <a:pt x="247" y="274"/>
                  </a:lnTo>
                  <a:lnTo>
                    <a:pt x="245" y="275"/>
                  </a:lnTo>
                  <a:lnTo>
                    <a:pt x="245" y="276"/>
                  </a:lnTo>
                  <a:lnTo>
                    <a:pt x="244" y="276"/>
                  </a:lnTo>
                  <a:lnTo>
                    <a:pt x="243" y="277"/>
                  </a:lnTo>
                  <a:lnTo>
                    <a:pt x="241" y="278"/>
                  </a:lnTo>
                  <a:lnTo>
                    <a:pt x="240" y="279"/>
                  </a:lnTo>
                  <a:lnTo>
                    <a:pt x="239" y="280"/>
                  </a:lnTo>
                  <a:lnTo>
                    <a:pt x="238" y="282"/>
                  </a:lnTo>
                  <a:lnTo>
                    <a:pt x="236" y="282"/>
                  </a:lnTo>
                  <a:lnTo>
                    <a:pt x="235" y="283"/>
                  </a:lnTo>
                  <a:lnTo>
                    <a:pt x="234" y="284"/>
                  </a:lnTo>
                  <a:lnTo>
                    <a:pt x="234" y="285"/>
                  </a:lnTo>
                  <a:lnTo>
                    <a:pt x="233" y="285"/>
                  </a:lnTo>
                  <a:lnTo>
                    <a:pt x="232" y="286"/>
                  </a:lnTo>
                  <a:lnTo>
                    <a:pt x="231" y="287"/>
                  </a:lnTo>
                  <a:lnTo>
                    <a:pt x="230" y="288"/>
                  </a:lnTo>
                  <a:lnTo>
                    <a:pt x="228" y="288"/>
                  </a:lnTo>
                  <a:lnTo>
                    <a:pt x="228" y="290"/>
                  </a:lnTo>
                  <a:lnTo>
                    <a:pt x="227" y="291"/>
                  </a:lnTo>
                  <a:lnTo>
                    <a:pt x="226" y="292"/>
                  </a:lnTo>
                  <a:lnTo>
                    <a:pt x="225" y="292"/>
                  </a:lnTo>
                  <a:lnTo>
                    <a:pt x="224" y="293"/>
                  </a:lnTo>
                  <a:lnTo>
                    <a:pt x="223" y="294"/>
                  </a:lnTo>
                  <a:lnTo>
                    <a:pt x="223" y="295"/>
                  </a:lnTo>
                  <a:lnTo>
                    <a:pt x="222" y="295"/>
                  </a:lnTo>
                  <a:lnTo>
                    <a:pt x="221" y="296"/>
                  </a:lnTo>
                  <a:lnTo>
                    <a:pt x="219" y="297"/>
                  </a:lnTo>
                  <a:lnTo>
                    <a:pt x="218" y="299"/>
                  </a:lnTo>
                  <a:lnTo>
                    <a:pt x="217" y="299"/>
                  </a:lnTo>
                  <a:lnTo>
                    <a:pt x="216" y="300"/>
                  </a:lnTo>
                  <a:lnTo>
                    <a:pt x="216" y="301"/>
                  </a:lnTo>
                  <a:lnTo>
                    <a:pt x="215" y="301"/>
                  </a:lnTo>
                  <a:lnTo>
                    <a:pt x="214" y="301"/>
                  </a:lnTo>
                  <a:lnTo>
                    <a:pt x="211" y="302"/>
                  </a:lnTo>
                  <a:lnTo>
                    <a:pt x="208" y="302"/>
                  </a:lnTo>
                  <a:lnTo>
                    <a:pt x="206" y="303"/>
                  </a:lnTo>
                  <a:lnTo>
                    <a:pt x="203" y="303"/>
                  </a:lnTo>
                  <a:lnTo>
                    <a:pt x="201" y="303"/>
                  </a:lnTo>
                  <a:lnTo>
                    <a:pt x="198" y="304"/>
                  </a:lnTo>
                  <a:lnTo>
                    <a:pt x="196" y="304"/>
                  </a:lnTo>
                  <a:lnTo>
                    <a:pt x="192" y="305"/>
                  </a:lnTo>
                  <a:lnTo>
                    <a:pt x="190" y="305"/>
                  </a:lnTo>
                  <a:lnTo>
                    <a:pt x="188" y="307"/>
                  </a:lnTo>
                  <a:lnTo>
                    <a:pt x="186" y="307"/>
                  </a:lnTo>
                  <a:lnTo>
                    <a:pt x="185" y="307"/>
                  </a:lnTo>
                  <a:lnTo>
                    <a:pt x="182" y="308"/>
                  </a:lnTo>
                  <a:lnTo>
                    <a:pt x="181" y="308"/>
                  </a:lnTo>
                  <a:lnTo>
                    <a:pt x="180" y="308"/>
                  </a:lnTo>
                  <a:lnTo>
                    <a:pt x="179" y="308"/>
                  </a:lnTo>
                  <a:lnTo>
                    <a:pt x="177" y="307"/>
                  </a:lnTo>
                  <a:lnTo>
                    <a:pt x="176" y="307"/>
                  </a:lnTo>
                  <a:lnTo>
                    <a:pt x="176" y="305"/>
                  </a:lnTo>
                  <a:lnTo>
                    <a:pt x="175" y="305"/>
                  </a:lnTo>
                  <a:lnTo>
                    <a:pt x="176" y="305"/>
                  </a:lnTo>
                  <a:lnTo>
                    <a:pt x="176" y="304"/>
                  </a:lnTo>
                  <a:lnTo>
                    <a:pt x="176" y="303"/>
                  </a:lnTo>
                  <a:lnTo>
                    <a:pt x="177" y="303"/>
                  </a:lnTo>
                  <a:lnTo>
                    <a:pt x="177" y="302"/>
                  </a:lnTo>
                  <a:lnTo>
                    <a:pt x="179" y="302"/>
                  </a:lnTo>
                  <a:lnTo>
                    <a:pt x="179" y="301"/>
                  </a:lnTo>
                  <a:lnTo>
                    <a:pt x="177" y="301"/>
                  </a:lnTo>
                  <a:lnTo>
                    <a:pt x="177" y="300"/>
                  </a:lnTo>
                  <a:lnTo>
                    <a:pt x="177" y="299"/>
                  </a:lnTo>
                  <a:lnTo>
                    <a:pt x="177" y="295"/>
                  </a:lnTo>
                  <a:lnTo>
                    <a:pt x="177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3" y="293"/>
                  </a:lnTo>
                  <a:lnTo>
                    <a:pt x="169" y="292"/>
                  </a:lnTo>
                  <a:lnTo>
                    <a:pt x="168" y="292"/>
                  </a:lnTo>
                  <a:lnTo>
                    <a:pt x="167" y="292"/>
                  </a:lnTo>
                  <a:lnTo>
                    <a:pt x="166" y="292"/>
                  </a:lnTo>
                  <a:lnTo>
                    <a:pt x="166" y="291"/>
                  </a:lnTo>
                  <a:lnTo>
                    <a:pt x="165" y="291"/>
                  </a:lnTo>
                  <a:lnTo>
                    <a:pt x="165" y="290"/>
                  </a:lnTo>
                  <a:lnTo>
                    <a:pt x="164" y="290"/>
                  </a:lnTo>
                  <a:lnTo>
                    <a:pt x="164" y="288"/>
                  </a:lnTo>
                  <a:lnTo>
                    <a:pt x="163" y="287"/>
                  </a:lnTo>
                  <a:lnTo>
                    <a:pt x="162" y="287"/>
                  </a:lnTo>
                  <a:lnTo>
                    <a:pt x="160" y="288"/>
                  </a:lnTo>
                  <a:lnTo>
                    <a:pt x="159" y="288"/>
                  </a:lnTo>
                  <a:lnTo>
                    <a:pt x="159" y="287"/>
                  </a:lnTo>
                  <a:lnTo>
                    <a:pt x="158" y="287"/>
                  </a:lnTo>
                  <a:lnTo>
                    <a:pt x="158" y="288"/>
                  </a:lnTo>
                  <a:lnTo>
                    <a:pt x="157" y="288"/>
                  </a:lnTo>
                  <a:lnTo>
                    <a:pt x="157" y="287"/>
                  </a:lnTo>
                  <a:lnTo>
                    <a:pt x="156" y="287"/>
                  </a:lnTo>
                  <a:lnTo>
                    <a:pt x="155" y="285"/>
                  </a:lnTo>
                  <a:lnTo>
                    <a:pt x="154" y="285"/>
                  </a:lnTo>
                  <a:lnTo>
                    <a:pt x="154" y="284"/>
                  </a:lnTo>
                  <a:lnTo>
                    <a:pt x="154" y="283"/>
                  </a:lnTo>
                  <a:lnTo>
                    <a:pt x="152" y="283"/>
                  </a:lnTo>
                  <a:lnTo>
                    <a:pt x="152" y="282"/>
                  </a:lnTo>
                  <a:lnTo>
                    <a:pt x="151" y="282"/>
                  </a:lnTo>
                  <a:lnTo>
                    <a:pt x="150" y="282"/>
                  </a:lnTo>
                  <a:lnTo>
                    <a:pt x="149" y="282"/>
                  </a:lnTo>
                  <a:lnTo>
                    <a:pt x="149" y="280"/>
                  </a:lnTo>
                  <a:lnTo>
                    <a:pt x="148" y="280"/>
                  </a:lnTo>
                  <a:lnTo>
                    <a:pt x="147" y="280"/>
                  </a:lnTo>
                  <a:lnTo>
                    <a:pt x="147" y="279"/>
                  </a:lnTo>
                  <a:lnTo>
                    <a:pt x="147" y="278"/>
                  </a:lnTo>
                  <a:lnTo>
                    <a:pt x="147" y="276"/>
                  </a:lnTo>
                  <a:lnTo>
                    <a:pt x="147" y="275"/>
                  </a:lnTo>
                  <a:lnTo>
                    <a:pt x="144" y="273"/>
                  </a:lnTo>
                  <a:lnTo>
                    <a:pt x="143" y="273"/>
                  </a:lnTo>
                  <a:lnTo>
                    <a:pt x="142" y="271"/>
                  </a:lnTo>
                  <a:lnTo>
                    <a:pt x="141" y="270"/>
                  </a:lnTo>
                  <a:lnTo>
                    <a:pt x="140" y="269"/>
                  </a:lnTo>
                  <a:lnTo>
                    <a:pt x="139" y="268"/>
                  </a:lnTo>
                  <a:lnTo>
                    <a:pt x="137" y="268"/>
                  </a:lnTo>
                  <a:lnTo>
                    <a:pt x="135" y="267"/>
                  </a:lnTo>
                  <a:lnTo>
                    <a:pt x="134" y="266"/>
                  </a:lnTo>
                  <a:lnTo>
                    <a:pt x="133" y="265"/>
                  </a:lnTo>
                  <a:lnTo>
                    <a:pt x="132" y="263"/>
                  </a:lnTo>
                  <a:lnTo>
                    <a:pt x="131" y="263"/>
                  </a:lnTo>
                  <a:lnTo>
                    <a:pt x="130" y="262"/>
                  </a:lnTo>
                  <a:lnTo>
                    <a:pt x="127" y="261"/>
                  </a:lnTo>
                  <a:lnTo>
                    <a:pt x="126" y="260"/>
                  </a:lnTo>
                  <a:lnTo>
                    <a:pt x="125" y="259"/>
                  </a:lnTo>
                  <a:lnTo>
                    <a:pt x="124" y="259"/>
                  </a:lnTo>
                  <a:lnTo>
                    <a:pt x="123" y="258"/>
                  </a:lnTo>
                  <a:lnTo>
                    <a:pt x="122" y="257"/>
                  </a:lnTo>
                  <a:lnTo>
                    <a:pt x="121" y="255"/>
                  </a:lnTo>
                  <a:lnTo>
                    <a:pt x="118" y="254"/>
                  </a:lnTo>
                  <a:lnTo>
                    <a:pt x="117" y="254"/>
                  </a:lnTo>
                  <a:lnTo>
                    <a:pt x="116" y="253"/>
                  </a:lnTo>
                  <a:lnTo>
                    <a:pt x="115" y="252"/>
                  </a:lnTo>
                  <a:lnTo>
                    <a:pt x="114" y="251"/>
                  </a:lnTo>
                  <a:lnTo>
                    <a:pt x="113" y="250"/>
                  </a:lnTo>
                  <a:lnTo>
                    <a:pt x="112" y="250"/>
                  </a:lnTo>
                  <a:lnTo>
                    <a:pt x="109" y="249"/>
                  </a:lnTo>
                  <a:lnTo>
                    <a:pt x="108" y="248"/>
                  </a:lnTo>
                  <a:lnTo>
                    <a:pt x="107" y="246"/>
                  </a:lnTo>
                  <a:lnTo>
                    <a:pt x="106" y="245"/>
                  </a:lnTo>
                  <a:lnTo>
                    <a:pt x="105" y="245"/>
                  </a:lnTo>
                  <a:lnTo>
                    <a:pt x="104" y="244"/>
                  </a:lnTo>
                  <a:lnTo>
                    <a:pt x="102" y="243"/>
                  </a:lnTo>
                  <a:lnTo>
                    <a:pt x="100" y="242"/>
                  </a:lnTo>
                  <a:lnTo>
                    <a:pt x="99" y="241"/>
                  </a:lnTo>
                  <a:lnTo>
                    <a:pt x="98" y="241"/>
                  </a:lnTo>
                  <a:lnTo>
                    <a:pt x="97" y="240"/>
                  </a:lnTo>
                  <a:lnTo>
                    <a:pt x="96" y="238"/>
                  </a:lnTo>
                  <a:lnTo>
                    <a:pt x="95" y="237"/>
                  </a:lnTo>
                  <a:lnTo>
                    <a:pt x="93" y="236"/>
                  </a:lnTo>
                  <a:lnTo>
                    <a:pt x="92" y="235"/>
                  </a:lnTo>
                  <a:lnTo>
                    <a:pt x="90" y="235"/>
                  </a:lnTo>
                  <a:lnTo>
                    <a:pt x="89" y="234"/>
                  </a:lnTo>
                  <a:lnTo>
                    <a:pt x="88" y="233"/>
                  </a:lnTo>
                  <a:lnTo>
                    <a:pt x="87" y="232"/>
                  </a:lnTo>
                  <a:lnTo>
                    <a:pt x="85" y="230"/>
                  </a:lnTo>
                  <a:lnTo>
                    <a:pt x="84" y="230"/>
                  </a:lnTo>
                  <a:lnTo>
                    <a:pt x="83" y="229"/>
                  </a:lnTo>
                  <a:lnTo>
                    <a:pt x="81" y="228"/>
                  </a:lnTo>
                  <a:lnTo>
                    <a:pt x="80" y="227"/>
                  </a:lnTo>
                  <a:lnTo>
                    <a:pt x="79" y="227"/>
                  </a:lnTo>
                  <a:lnTo>
                    <a:pt x="78" y="226"/>
                  </a:lnTo>
                  <a:lnTo>
                    <a:pt x="76" y="225"/>
                  </a:lnTo>
                  <a:lnTo>
                    <a:pt x="75" y="224"/>
                  </a:lnTo>
                  <a:lnTo>
                    <a:pt x="74" y="224"/>
                  </a:lnTo>
                  <a:lnTo>
                    <a:pt x="73" y="223"/>
                  </a:lnTo>
                  <a:lnTo>
                    <a:pt x="72" y="221"/>
                  </a:lnTo>
                  <a:lnTo>
                    <a:pt x="71" y="220"/>
                  </a:lnTo>
                  <a:lnTo>
                    <a:pt x="70" y="219"/>
                  </a:lnTo>
                  <a:lnTo>
                    <a:pt x="68" y="219"/>
                  </a:lnTo>
                  <a:lnTo>
                    <a:pt x="67" y="218"/>
                  </a:lnTo>
                  <a:lnTo>
                    <a:pt x="66" y="217"/>
                  </a:lnTo>
                  <a:lnTo>
                    <a:pt x="65" y="216"/>
                  </a:lnTo>
                  <a:lnTo>
                    <a:pt x="64" y="216"/>
                  </a:lnTo>
                  <a:lnTo>
                    <a:pt x="62" y="215"/>
                  </a:lnTo>
                  <a:lnTo>
                    <a:pt x="60" y="213"/>
                  </a:lnTo>
                  <a:lnTo>
                    <a:pt x="59" y="212"/>
                  </a:lnTo>
                  <a:lnTo>
                    <a:pt x="58" y="212"/>
                  </a:lnTo>
                  <a:lnTo>
                    <a:pt x="57" y="211"/>
                  </a:lnTo>
                  <a:lnTo>
                    <a:pt x="55" y="209"/>
                  </a:lnTo>
                  <a:lnTo>
                    <a:pt x="53" y="208"/>
                  </a:lnTo>
                  <a:lnTo>
                    <a:pt x="49" y="205"/>
                  </a:lnTo>
                  <a:lnTo>
                    <a:pt x="47" y="204"/>
                  </a:lnTo>
                  <a:lnTo>
                    <a:pt x="46" y="203"/>
                  </a:lnTo>
                  <a:lnTo>
                    <a:pt x="45" y="202"/>
                  </a:lnTo>
                  <a:lnTo>
                    <a:pt x="42" y="201"/>
                  </a:lnTo>
                  <a:lnTo>
                    <a:pt x="40" y="200"/>
                  </a:lnTo>
                  <a:lnTo>
                    <a:pt x="38" y="198"/>
                  </a:lnTo>
                  <a:lnTo>
                    <a:pt x="36" y="196"/>
                  </a:lnTo>
                  <a:lnTo>
                    <a:pt x="32" y="194"/>
                  </a:lnTo>
                  <a:lnTo>
                    <a:pt x="30" y="192"/>
                  </a:lnTo>
                  <a:lnTo>
                    <a:pt x="26" y="191"/>
                  </a:lnTo>
                  <a:lnTo>
                    <a:pt x="23" y="188"/>
                  </a:lnTo>
                  <a:lnTo>
                    <a:pt x="21" y="186"/>
                  </a:lnTo>
                  <a:lnTo>
                    <a:pt x="17" y="185"/>
                  </a:lnTo>
                  <a:lnTo>
                    <a:pt x="15" y="183"/>
                  </a:lnTo>
                  <a:lnTo>
                    <a:pt x="12" y="181"/>
                  </a:lnTo>
                  <a:lnTo>
                    <a:pt x="8" y="179"/>
                  </a:lnTo>
                  <a:lnTo>
                    <a:pt x="6" y="177"/>
                  </a:lnTo>
                  <a:lnTo>
                    <a:pt x="3" y="175"/>
                  </a:lnTo>
                  <a:lnTo>
                    <a:pt x="0" y="173"/>
                  </a:lnTo>
                  <a:lnTo>
                    <a:pt x="0" y="171"/>
                  </a:lnTo>
                  <a:lnTo>
                    <a:pt x="0" y="170"/>
                  </a:lnTo>
                  <a:lnTo>
                    <a:pt x="0" y="168"/>
                  </a:lnTo>
                  <a:lnTo>
                    <a:pt x="0" y="167"/>
                  </a:lnTo>
                  <a:lnTo>
                    <a:pt x="0" y="166"/>
                  </a:lnTo>
                  <a:lnTo>
                    <a:pt x="0" y="165"/>
                  </a:lnTo>
                  <a:lnTo>
                    <a:pt x="0" y="163"/>
                  </a:lnTo>
                  <a:lnTo>
                    <a:pt x="0" y="162"/>
                  </a:lnTo>
                  <a:lnTo>
                    <a:pt x="0" y="161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8"/>
                  </a:lnTo>
                  <a:lnTo>
                    <a:pt x="0" y="157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2"/>
                  </a:lnTo>
                  <a:lnTo>
                    <a:pt x="0" y="151"/>
                  </a:lnTo>
                  <a:lnTo>
                    <a:pt x="0" y="150"/>
                  </a:lnTo>
                  <a:lnTo>
                    <a:pt x="0" y="149"/>
                  </a:lnTo>
                  <a:lnTo>
                    <a:pt x="3" y="148"/>
                  </a:lnTo>
                  <a:lnTo>
                    <a:pt x="4" y="146"/>
                  </a:lnTo>
                  <a:lnTo>
                    <a:pt x="4" y="145"/>
                  </a:lnTo>
                  <a:lnTo>
                    <a:pt x="5" y="145"/>
                  </a:lnTo>
                  <a:lnTo>
                    <a:pt x="6" y="144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2"/>
                  </a:lnTo>
                  <a:lnTo>
                    <a:pt x="11" y="141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4" y="138"/>
                  </a:lnTo>
                  <a:lnTo>
                    <a:pt x="15" y="137"/>
                  </a:lnTo>
                  <a:lnTo>
                    <a:pt x="16" y="137"/>
                  </a:lnTo>
                  <a:lnTo>
                    <a:pt x="17" y="137"/>
                  </a:lnTo>
                  <a:lnTo>
                    <a:pt x="18" y="137"/>
                  </a:lnTo>
                  <a:lnTo>
                    <a:pt x="20" y="137"/>
                  </a:lnTo>
                  <a:lnTo>
                    <a:pt x="21" y="136"/>
                  </a:lnTo>
                  <a:lnTo>
                    <a:pt x="23" y="135"/>
                  </a:lnTo>
                  <a:lnTo>
                    <a:pt x="24" y="135"/>
                  </a:lnTo>
                  <a:lnTo>
                    <a:pt x="25" y="135"/>
                  </a:lnTo>
                  <a:lnTo>
                    <a:pt x="28" y="136"/>
                  </a:lnTo>
                  <a:lnTo>
                    <a:pt x="30" y="135"/>
                  </a:lnTo>
                  <a:lnTo>
                    <a:pt x="31" y="135"/>
                  </a:lnTo>
                  <a:lnTo>
                    <a:pt x="33" y="134"/>
                  </a:lnTo>
                  <a:lnTo>
                    <a:pt x="36" y="134"/>
                  </a:lnTo>
                  <a:lnTo>
                    <a:pt x="38" y="134"/>
                  </a:lnTo>
                  <a:lnTo>
                    <a:pt x="40" y="134"/>
                  </a:lnTo>
                  <a:lnTo>
                    <a:pt x="41" y="134"/>
                  </a:lnTo>
                  <a:lnTo>
                    <a:pt x="43" y="134"/>
                  </a:lnTo>
                  <a:lnTo>
                    <a:pt x="43" y="135"/>
                  </a:lnTo>
                  <a:lnTo>
                    <a:pt x="46" y="135"/>
                  </a:lnTo>
                  <a:lnTo>
                    <a:pt x="47" y="135"/>
                  </a:lnTo>
                  <a:lnTo>
                    <a:pt x="48" y="133"/>
                  </a:lnTo>
                  <a:lnTo>
                    <a:pt x="49" y="131"/>
                  </a:lnTo>
                  <a:lnTo>
                    <a:pt x="50" y="128"/>
                  </a:lnTo>
                  <a:lnTo>
                    <a:pt x="53" y="127"/>
                  </a:lnTo>
                  <a:lnTo>
                    <a:pt x="54" y="126"/>
                  </a:lnTo>
                  <a:lnTo>
                    <a:pt x="55" y="125"/>
                  </a:lnTo>
                  <a:lnTo>
                    <a:pt x="57" y="124"/>
                  </a:lnTo>
                  <a:lnTo>
                    <a:pt x="58" y="123"/>
                  </a:lnTo>
                  <a:lnTo>
                    <a:pt x="60" y="121"/>
                  </a:lnTo>
                  <a:lnTo>
                    <a:pt x="63" y="120"/>
                  </a:lnTo>
                  <a:lnTo>
                    <a:pt x="64" y="118"/>
                  </a:lnTo>
                  <a:lnTo>
                    <a:pt x="65" y="117"/>
                  </a:lnTo>
                  <a:lnTo>
                    <a:pt x="67" y="117"/>
                  </a:lnTo>
                  <a:lnTo>
                    <a:pt x="70" y="117"/>
                  </a:lnTo>
                  <a:lnTo>
                    <a:pt x="72" y="116"/>
                  </a:lnTo>
                  <a:lnTo>
                    <a:pt x="75" y="115"/>
                  </a:lnTo>
                  <a:lnTo>
                    <a:pt x="75" y="113"/>
                  </a:lnTo>
                  <a:lnTo>
                    <a:pt x="75" y="112"/>
                  </a:lnTo>
                  <a:lnTo>
                    <a:pt x="75" y="111"/>
                  </a:lnTo>
                  <a:lnTo>
                    <a:pt x="76" y="110"/>
                  </a:lnTo>
                  <a:lnTo>
                    <a:pt x="75" y="109"/>
                  </a:lnTo>
                  <a:lnTo>
                    <a:pt x="75" y="108"/>
                  </a:lnTo>
                  <a:lnTo>
                    <a:pt x="74" y="108"/>
                  </a:lnTo>
                  <a:lnTo>
                    <a:pt x="74" y="107"/>
                  </a:lnTo>
                  <a:lnTo>
                    <a:pt x="73" y="107"/>
                  </a:lnTo>
                  <a:lnTo>
                    <a:pt x="72" y="107"/>
                  </a:lnTo>
                  <a:lnTo>
                    <a:pt x="73" y="106"/>
                  </a:lnTo>
                  <a:lnTo>
                    <a:pt x="72" y="104"/>
                  </a:lnTo>
                  <a:lnTo>
                    <a:pt x="73" y="103"/>
                  </a:lnTo>
                  <a:lnTo>
                    <a:pt x="73" y="102"/>
                  </a:lnTo>
                  <a:lnTo>
                    <a:pt x="74" y="102"/>
                  </a:lnTo>
                  <a:lnTo>
                    <a:pt x="75" y="98"/>
                  </a:lnTo>
                  <a:lnTo>
                    <a:pt x="76" y="98"/>
                  </a:lnTo>
                  <a:lnTo>
                    <a:pt x="78" y="98"/>
                  </a:lnTo>
                  <a:lnTo>
                    <a:pt x="81" y="96"/>
                  </a:lnTo>
                  <a:lnTo>
                    <a:pt x="84" y="95"/>
                  </a:lnTo>
                  <a:lnTo>
                    <a:pt x="88" y="95"/>
                  </a:lnTo>
                  <a:lnTo>
                    <a:pt x="87" y="94"/>
                  </a:lnTo>
                  <a:lnTo>
                    <a:pt x="85" y="91"/>
                  </a:lnTo>
                  <a:lnTo>
                    <a:pt x="87" y="91"/>
                  </a:lnTo>
                  <a:lnTo>
                    <a:pt x="89" y="91"/>
                  </a:lnTo>
                  <a:lnTo>
                    <a:pt x="92" y="90"/>
                  </a:lnTo>
                  <a:lnTo>
                    <a:pt x="93" y="90"/>
                  </a:lnTo>
                  <a:lnTo>
                    <a:pt x="95" y="90"/>
                  </a:lnTo>
                  <a:lnTo>
                    <a:pt x="96" y="90"/>
                  </a:lnTo>
                  <a:lnTo>
                    <a:pt x="97" y="90"/>
                  </a:lnTo>
                  <a:lnTo>
                    <a:pt x="98" y="90"/>
                  </a:lnTo>
                  <a:lnTo>
                    <a:pt x="99" y="90"/>
                  </a:lnTo>
                  <a:lnTo>
                    <a:pt x="101" y="90"/>
                  </a:lnTo>
                  <a:lnTo>
                    <a:pt x="102" y="90"/>
                  </a:lnTo>
                  <a:lnTo>
                    <a:pt x="104" y="90"/>
                  </a:lnTo>
                  <a:lnTo>
                    <a:pt x="105" y="90"/>
                  </a:lnTo>
                  <a:lnTo>
                    <a:pt x="106" y="91"/>
                  </a:lnTo>
                  <a:lnTo>
                    <a:pt x="107" y="91"/>
                  </a:lnTo>
                  <a:lnTo>
                    <a:pt x="108" y="91"/>
                  </a:lnTo>
                  <a:lnTo>
                    <a:pt x="109" y="91"/>
                  </a:lnTo>
                  <a:lnTo>
                    <a:pt x="110" y="91"/>
                  </a:lnTo>
                  <a:lnTo>
                    <a:pt x="112" y="91"/>
                  </a:lnTo>
                  <a:lnTo>
                    <a:pt x="112" y="90"/>
                  </a:lnTo>
                  <a:lnTo>
                    <a:pt x="110" y="89"/>
                  </a:lnTo>
                  <a:lnTo>
                    <a:pt x="110" y="90"/>
                  </a:lnTo>
                  <a:lnTo>
                    <a:pt x="109" y="89"/>
                  </a:lnTo>
                  <a:lnTo>
                    <a:pt x="110" y="89"/>
                  </a:lnTo>
                  <a:lnTo>
                    <a:pt x="110" y="87"/>
                  </a:lnTo>
                  <a:lnTo>
                    <a:pt x="110" y="86"/>
                  </a:lnTo>
                  <a:lnTo>
                    <a:pt x="110" y="85"/>
                  </a:lnTo>
                  <a:lnTo>
                    <a:pt x="112" y="85"/>
                  </a:lnTo>
                  <a:lnTo>
                    <a:pt x="113" y="84"/>
                  </a:lnTo>
                  <a:lnTo>
                    <a:pt x="114" y="83"/>
                  </a:lnTo>
                  <a:lnTo>
                    <a:pt x="109" y="79"/>
                  </a:lnTo>
                  <a:lnTo>
                    <a:pt x="108" y="79"/>
                  </a:lnTo>
                  <a:lnTo>
                    <a:pt x="108" y="78"/>
                  </a:lnTo>
                  <a:lnTo>
                    <a:pt x="106" y="75"/>
                  </a:lnTo>
                  <a:lnTo>
                    <a:pt x="107" y="75"/>
                  </a:lnTo>
                  <a:lnTo>
                    <a:pt x="107" y="74"/>
                  </a:lnTo>
                  <a:lnTo>
                    <a:pt x="107" y="73"/>
                  </a:lnTo>
                  <a:lnTo>
                    <a:pt x="106" y="73"/>
                  </a:lnTo>
                  <a:lnTo>
                    <a:pt x="106" y="71"/>
                  </a:lnTo>
                  <a:lnTo>
                    <a:pt x="105" y="70"/>
                  </a:lnTo>
                  <a:lnTo>
                    <a:pt x="105" y="69"/>
                  </a:lnTo>
                  <a:lnTo>
                    <a:pt x="105" y="68"/>
                  </a:lnTo>
                  <a:lnTo>
                    <a:pt x="105" y="67"/>
                  </a:lnTo>
                  <a:lnTo>
                    <a:pt x="105" y="66"/>
                  </a:lnTo>
                  <a:lnTo>
                    <a:pt x="105" y="65"/>
                  </a:lnTo>
                  <a:lnTo>
                    <a:pt x="105" y="62"/>
                  </a:lnTo>
                  <a:lnTo>
                    <a:pt x="104" y="62"/>
                  </a:lnTo>
                  <a:lnTo>
                    <a:pt x="104" y="61"/>
                  </a:lnTo>
                  <a:lnTo>
                    <a:pt x="104" y="60"/>
                  </a:lnTo>
                  <a:lnTo>
                    <a:pt x="104" y="59"/>
                  </a:lnTo>
                  <a:lnTo>
                    <a:pt x="104" y="58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4" y="51"/>
                  </a:lnTo>
                  <a:lnTo>
                    <a:pt x="102" y="50"/>
                  </a:lnTo>
                  <a:lnTo>
                    <a:pt x="104" y="48"/>
                  </a:lnTo>
                  <a:lnTo>
                    <a:pt x="101" y="45"/>
                  </a:lnTo>
                  <a:lnTo>
                    <a:pt x="102" y="44"/>
                  </a:lnTo>
                  <a:lnTo>
                    <a:pt x="102" y="43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0"/>
                  </a:lnTo>
                  <a:lnTo>
                    <a:pt x="98" y="40"/>
                  </a:lnTo>
                  <a:lnTo>
                    <a:pt x="98" y="39"/>
                  </a:lnTo>
                  <a:lnTo>
                    <a:pt x="97" y="39"/>
                  </a:lnTo>
                  <a:lnTo>
                    <a:pt x="97" y="37"/>
                  </a:lnTo>
                  <a:lnTo>
                    <a:pt x="96" y="37"/>
                  </a:lnTo>
                  <a:lnTo>
                    <a:pt x="96" y="36"/>
                  </a:lnTo>
                  <a:lnTo>
                    <a:pt x="97" y="36"/>
                  </a:lnTo>
                  <a:lnTo>
                    <a:pt x="98" y="36"/>
                  </a:lnTo>
                  <a:lnTo>
                    <a:pt x="99" y="36"/>
                  </a:lnTo>
                  <a:lnTo>
                    <a:pt x="100" y="36"/>
                  </a:lnTo>
                  <a:lnTo>
                    <a:pt x="102" y="36"/>
                  </a:lnTo>
                  <a:lnTo>
                    <a:pt x="104" y="36"/>
                  </a:lnTo>
                  <a:lnTo>
                    <a:pt x="104" y="35"/>
                  </a:lnTo>
                  <a:lnTo>
                    <a:pt x="105" y="35"/>
                  </a:lnTo>
                  <a:lnTo>
                    <a:pt x="105" y="34"/>
                  </a:lnTo>
                  <a:lnTo>
                    <a:pt x="107" y="33"/>
                  </a:lnTo>
                  <a:lnTo>
                    <a:pt x="108" y="33"/>
                  </a:lnTo>
                  <a:lnTo>
                    <a:pt x="109" y="33"/>
                  </a:lnTo>
                  <a:lnTo>
                    <a:pt x="109" y="32"/>
                  </a:lnTo>
                  <a:lnTo>
                    <a:pt x="110" y="32"/>
                  </a:lnTo>
                  <a:lnTo>
                    <a:pt x="110" y="31"/>
                  </a:lnTo>
                  <a:lnTo>
                    <a:pt x="110" y="29"/>
                  </a:lnTo>
                  <a:lnTo>
                    <a:pt x="112" y="29"/>
                  </a:lnTo>
                  <a:lnTo>
                    <a:pt x="112" y="28"/>
                  </a:lnTo>
                  <a:lnTo>
                    <a:pt x="112" y="27"/>
                  </a:lnTo>
                  <a:lnTo>
                    <a:pt x="113" y="27"/>
                  </a:lnTo>
                  <a:lnTo>
                    <a:pt x="113" y="26"/>
                  </a:lnTo>
                  <a:lnTo>
                    <a:pt x="114" y="26"/>
                  </a:lnTo>
                  <a:lnTo>
                    <a:pt x="115" y="26"/>
                  </a:lnTo>
                  <a:lnTo>
                    <a:pt x="115" y="25"/>
                  </a:lnTo>
                  <a:lnTo>
                    <a:pt x="116" y="25"/>
                  </a:lnTo>
                  <a:lnTo>
                    <a:pt x="117" y="25"/>
                  </a:lnTo>
                  <a:lnTo>
                    <a:pt x="117" y="24"/>
                  </a:lnTo>
                  <a:lnTo>
                    <a:pt x="118" y="25"/>
                  </a:lnTo>
                  <a:lnTo>
                    <a:pt x="120" y="25"/>
                  </a:lnTo>
                  <a:lnTo>
                    <a:pt x="121" y="25"/>
                  </a:lnTo>
                  <a:lnTo>
                    <a:pt x="121" y="24"/>
                  </a:lnTo>
                  <a:lnTo>
                    <a:pt x="122" y="24"/>
                  </a:lnTo>
                  <a:lnTo>
                    <a:pt x="122" y="23"/>
                  </a:lnTo>
                  <a:lnTo>
                    <a:pt x="122" y="22"/>
                  </a:lnTo>
                  <a:lnTo>
                    <a:pt x="123" y="22"/>
                  </a:lnTo>
                  <a:lnTo>
                    <a:pt x="124" y="22"/>
                  </a:lnTo>
                  <a:lnTo>
                    <a:pt x="125" y="22"/>
                  </a:lnTo>
                  <a:lnTo>
                    <a:pt x="125" y="23"/>
                  </a:lnTo>
                  <a:lnTo>
                    <a:pt x="126" y="24"/>
                  </a:lnTo>
                  <a:lnTo>
                    <a:pt x="127" y="24"/>
                  </a:lnTo>
                  <a:lnTo>
                    <a:pt x="129" y="24"/>
                  </a:lnTo>
                  <a:lnTo>
                    <a:pt x="130" y="23"/>
                  </a:lnTo>
                  <a:lnTo>
                    <a:pt x="131" y="22"/>
                  </a:lnTo>
                  <a:lnTo>
                    <a:pt x="131" y="20"/>
                  </a:lnTo>
                  <a:lnTo>
                    <a:pt x="131" y="19"/>
                  </a:lnTo>
                  <a:lnTo>
                    <a:pt x="132" y="19"/>
                  </a:lnTo>
                  <a:lnTo>
                    <a:pt x="132" y="18"/>
                  </a:lnTo>
                  <a:lnTo>
                    <a:pt x="133" y="18"/>
                  </a:lnTo>
                  <a:lnTo>
                    <a:pt x="133" y="17"/>
                  </a:lnTo>
                  <a:lnTo>
                    <a:pt x="134" y="17"/>
                  </a:lnTo>
                  <a:lnTo>
                    <a:pt x="134" y="16"/>
                  </a:lnTo>
                  <a:lnTo>
                    <a:pt x="135" y="16"/>
                  </a:lnTo>
                  <a:lnTo>
                    <a:pt x="137" y="16"/>
                  </a:lnTo>
                  <a:lnTo>
                    <a:pt x="138" y="15"/>
                  </a:lnTo>
                  <a:lnTo>
                    <a:pt x="139" y="15"/>
                  </a:lnTo>
                  <a:lnTo>
                    <a:pt x="139" y="14"/>
                  </a:lnTo>
                  <a:lnTo>
                    <a:pt x="140" y="14"/>
                  </a:lnTo>
                  <a:lnTo>
                    <a:pt x="141" y="14"/>
                  </a:lnTo>
                  <a:lnTo>
                    <a:pt x="142" y="12"/>
                  </a:lnTo>
                  <a:lnTo>
                    <a:pt x="143" y="12"/>
                  </a:lnTo>
                  <a:lnTo>
                    <a:pt x="143" y="11"/>
                  </a:lnTo>
                  <a:lnTo>
                    <a:pt x="144" y="11"/>
                  </a:lnTo>
                  <a:lnTo>
                    <a:pt x="146" y="11"/>
                  </a:lnTo>
                  <a:lnTo>
                    <a:pt x="147" y="10"/>
                  </a:lnTo>
                  <a:lnTo>
                    <a:pt x="148" y="10"/>
                  </a:lnTo>
                  <a:lnTo>
                    <a:pt x="149" y="10"/>
                  </a:lnTo>
                  <a:lnTo>
                    <a:pt x="150" y="10"/>
                  </a:lnTo>
                  <a:lnTo>
                    <a:pt x="151" y="10"/>
                  </a:lnTo>
                  <a:lnTo>
                    <a:pt x="152" y="10"/>
                  </a:lnTo>
                  <a:lnTo>
                    <a:pt x="155" y="10"/>
                  </a:lnTo>
                  <a:lnTo>
                    <a:pt x="156" y="9"/>
                  </a:lnTo>
                  <a:lnTo>
                    <a:pt x="157" y="9"/>
                  </a:lnTo>
                  <a:lnTo>
                    <a:pt x="158" y="9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4" y="8"/>
                  </a:lnTo>
                  <a:lnTo>
                    <a:pt x="165" y="8"/>
                  </a:lnTo>
                  <a:lnTo>
                    <a:pt x="165" y="9"/>
                  </a:lnTo>
                  <a:lnTo>
                    <a:pt x="166" y="9"/>
                  </a:lnTo>
                  <a:lnTo>
                    <a:pt x="168" y="9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72" y="7"/>
                  </a:lnTo>
                  <a:lnTo>
                    <a:pt x="172" y="6"/>
                  </a:lnTo>
                  <a:lnTo>
                    <a:pt x="173" y="4"/>
                  </a:lnTo>
                  <a:lnTo>
                    <a:pt x="174" y="4"/>
                  </a:lnTo>
                  <a:lnTo>
                    <a:pt x="175" y="6"/>
                  </a:lnTo>
                  <a:lnTo>
                    <a:pt x="176" y="6"/>
                  </a:lnTo>
                  <a:lnTo>
                    <a:pt x="177" y="6"/>
                  </a:lnTo>
                  <a:lnTo>
                    <a:pt x="177" y="4"/>
                  </a:lnTo>
                  <a:lnTo>
                    <a:pt x="179" y="6"/>
                  </a:lnTo>
                  <a:lnTo>
                    <a:pt x="180" y="6"/>
                  </a:lnTo>
                  <a:lnTo>
                    <a:pt x="181" y="6"/>
                  </a:lnTo>
                  <a:lnTo>
                    <a:pt x="182" y="6"/>
                  </a:lnTo>
                  <a:lnTo>
                    <a:pt x="182" y="4"/>
                  </a:lnTo>
                  <a:lnTo>
                    <a:pt x="183" y="4"/>
                  </a:lnTo>
                  <a:lnTo>
                    <a:pt x="184" y="4"/>
                  </a:lnTo>
                  <a:lnTo>
                    <a:pt x="184" y="3"/>
                  </a:lnTo>
                  <a:lnTo>
                    <a:pt x="185" y="3"/>
                  </a:lnTo>
                  <a:lnTo>
                    <a:pt x="186" y="3"/>
                  </a:lnTo>
                  <a:lnTo>
                    <a:pt x="188" y="3"/>
                  </a:lnTo>
                  <a:lnTo>
                    <a:pt x="189" y="3"/>
                  </a:lnTo>
                  <a:lnTo>
                    <a:pt x="190" y="3"/>
                  </a:lnTo>
                  <a:lnTo>
                    <a:pt x="191" y="3"/>
                  </a:lnTo>
                  <a:lnTo>
                    <a:pt x="192" y="3"/>
                  </a:lnTo>
                  <a:lnTo>
                    <a:pt x="193" y="3"/>
                  </a:lnTo>
                  <a:lnTo>
                    <a:pt x="196" y="3"/>
                  </a:lnTo>
                  <a:lnTo>
                    <a:pt x="197" y="3"/>
                  </a:lnTo>
                  <a:lnTo>
                    <a:pt x="198" y="3"/>
                  </a:lnTo>
                  <a:lnTo>
                    <a:pt x="199" y="3"/>
                  </a:lnTo>
                  <a:lnTo>
                    <a:pt x="200" y="3"/>
                  </a:lnTo>
                  <a:lnTo>
                    <a:pt x="201" y="3"/>
                  </a:lnTo>
                  <a:lnTo>
                    <a:pt x="203" y="4"/>
                  </a:lnTo>
                  <a:lnTo>
                    <a:pt x="205" y="4"/>
                  </a:lnTo>
                  <a:lnTo>
                    <a:pt x="205" y="6"/>
                  </a:lnTo>
                  <a:lnTo>
                    <a:pt x="206" y="6"/>
                  </a:lnTo>
                  <a:lnTo>
                    <a:pt x="206" y="7"/>
                  </a:lnTo>
                  <a:lnTo>
                    <a:pt x="208" y="8"/>
                  </a:lnTo>
                  <a:lnTo>
                    <a:pt x="209" y="8"/>
                  </a:lnTo>
                  <a:lnTo>
                    <a:pt x="210" y="8"/>
                  </a:lnTo>
                  <a:lnTo>
                    <a:pt x="211" y="8"/>
                  </a:lnTo>
                  <a:lnTo>
                    <a:pt x="211" y="7"/>
                  </a:lnTo>
                  <a:lnTo>
                    <a:pt x="213" y="7"/>
                  </a:lnTo>
                  <a:lnTo>
                    <a:pt x="213" y="6"/>
                  </a:lnTo>
                  <a:lnTo>
                    <a:pt x="214" y="6"/>
                  </a:lnTo>
                  <a:lnTo>
                    <a:pt x="214" y="4"/>
                  </a:lnTo>
                  <a:lnTo>
                    <a:pt x="215" y="4"/>
                  </a:lnTo>
                  <a:lnTo>
                    <a:pt x="216" y="4"/>
                  </a:lnTo>
                  <a:lnTo>
                    <a:pt x="217" y="4"/>
                  </a:lnTo>
                  <a:lnTo>
                    <a:pt x="219" y="4"/>
                  </a:lnTo>
                  <a:lnTo>
                    <a:pt x="222" y="3"/>
                  </a:lnTo>
                  <a:lnTo>
                    <a:pt x="223" y="2"/>
                  </a:lnTo>
                  <a:lnTo>
                    <a:pt x="223" y="1"/>
                  </a:lnTo>
                  <a:lnTo>
                    <a:pt x="224" y="0"/>
                  </a:lnTo>
                  <a:lnTo>
                    <a:pt x="225" y="0"/>
                  </a:lnTo>
                  <a:lnTo>
                    <a:pt x="226" y="0"/>
                  </a:lnTo>
                  <a:lnTo>
                    <a:pt x="227" y="0"/>
                  </a:lnTo>
                  <a:lnTo>
                    <a:pt x="227" y="1"/>
                  </a:lnTo>
                  <a:lnTo>
                    <a:pt x="227" y="2"/>
                  </a:lnTo>
                  <a:lnTo>
                    <a:pt x="228" y="2"/>
                  </a:lnTo>
                  <a:lnTo>
                    <a:pt x="231" y="2"/>
                  </a:lnTo>
                  <a:lnTo>
                    <a:pt x="232" y="2"/>
                  </a:lnTo>
                  <a:lnTo>
                    <a:pt x="232" y="3"/>
                  </a:lnTo>
                  <a:lnTo>
                    <a:pt x="233" y="3"/>
                  </a:lnTo>
                  <a:lnTo>
                    <a:pt x="235" y="3"/>
                  </a:lnTo>
                  <a:lnTo>
                    <a:pt x="235" y="2"/>
                  </a:lnTo>
                  <a:lnTo>
                    <a:pt x="235" y="3"/>
                  </a:lnTo>
                  <a:lnTo>
                    <a:pt x="236" y="3"/>
                  </a:lnTo>
                  <a:lnTo>
                    <a:pt x="236" y="2"/>
                  </a:lnTo>
                  <a:lnTo>
                    <a:pt x="238" y="2"/>
                  </a:lnTo>
                  <a:lnTo>
                    <a:pt x="238" y="1"/>
                  </a:lnTo>
                  <a:lnTo>
                    <a:pt x="238" y="0"/>
                  </a:lnTo>
                  <a:lnTo>
                    <a:pt x="236" y="0"/>
                  </a:lnTo>
                  <a:lnTo>
                    <a:pt x="238" y="0"/>
                  </a:lnTo>
                  <a:lnTo>
                    <a:pt x="239" y="0"/>
                  </a:lnTo>
                  <a:lnTo>
                    <a:pt x="240" y="0"/>
                  </a:lnTo>
                  <a:lnTo>
                    <a:pt x="241" y="0"/>
                  </a:lnTo>
                  <a:lnTo>
                    <a:pt x="242" y="1"/>
                  </a:lnTo>
                  <a:lnTo>
                    <a:pt x="243" y="1"/>
                  </a:lnTo>
                  <a:lnTo>
                    <a:pt x="244" y="1"/>
                  </a:lnTo>
                  <a:lnTo>
                    <a:pt x="244" y="2"/>
                  </a:lnTo>
                  <a:lnTo>
                    <a:pt x="245" y="2"/>
                  </a:lnTo>
                  <a:lnTo>
                    <a:pt x="245" y="1"/>
                  </a:lnTo>
                  <a:lnTo>
                    <a:pt x="245" y="2"/>
                  </a:lnTo>
                  <a:lnTo>
                    <a:pt x="245" y="3"/>
                  </a:lnTo>
                  <a:lnTo>
                    <a:pt x="247" y="4"/>
                  </a:lnTo>
                  <a:lnTo>
                    <a:pt x="248" y="4"/>
                  </a:lnTo>
                  <a:lnTo>
                    <a:pt x="250" y="3"/>
                  </a:lnTo>
                  <a:lnTo>
                    <a:pt x="252" y="2"/>
                  </a:lnTo>
                  <a:lnTo>
                    <a:pt x="253" y="2"/>
                  </a:lnTo>
                  <a:lnTo>
                    <a:pt x="255" y="2"/>
                  </a:lnTo>
                  <a:lnTo>
                    <a:pt x="255" y="3"/>
                  </a:lnTo>
                  <a:lnTo>
                    <a:pt x="255" y="2"/>
                  </a:lnTo>
                  <a:lnTo>
                    <a:pt x="255" y="3"/>
                  </a:lnTo>
                  <a:lnTo>
                    <a:pt x="256" y="3"/>
                  </a:lnTo>
                  <a:lnTo>
                    <a:pt x="258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1" name="Freeform 6130">
              <a:extLst>
                <a:ext uri="{FF2B5EF4-FFF2-40B4-BE49-F238E27FC236}">
                  <a16:creationId xmlns:a16="http://schemas.microsoft.com/office/drawing/2014/main" id="{542532F3-BCE6-2CC4-EDFC-242EB86E54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0951" y="3849688"/>
              <a:ext cx="290513" cy="257175"/>
            </a:xfrm>
            <a:custGeom>
              <a:avLst/>
              <a:gdLst>
                <a:gd name="T0" fmla="*/ 149 w 183"/>
                <a:gd name="T1" fmla="*/ 64 h 162"/>
                <a:gd name="T2" fmla="*/ 130 w 183"/>
                <a:gd name="T3" fmla="*/ 8 h 162"/>
                <a:gd name="T4" fmla="*/ 164 w 183"/>
                <a:gd name="T5" fmla="*/ 144 h 162"/>
                <a:gd name="T6" fmla="*/ 166 w 183"/>
                <a:gd name="T7" fmla="*/ 148 h 162"/>
                <a:gd name="T8" fmla="*/ 175 w 183"/>
                <a:gd name="T9" fmla="*/ 154 h 162"/>
                <a:gd name="T10" fmla="*/ 182 w 183"/>
                <a:gd name="T11" fmla="*/ 160 h 162"/>
                <a:gd name="T12" fmla="*/ 148 w 183"/>
                <a:gd name="T13" fmla="*/ 162 h 162"/>
                <a:gd name="T14" fmla="*/ 119 w 183"/>
                <a:gd name="T15" fmla="*/ 162 h 162"/>
                <a:gd name="T16" fmla="*/ 101 w 183"/>
                <a:gd name="T17" fmla="*/ 162 h 162"/>
                <a:gd name="T18" fmla="*/ 92 w 183"/>
                <a:gd name="T19" fmla="*/ 162 h 162"/>
                <a:gd name="T20" fmla="*/ 75 w 183"/>
                <a:gd name="T21" fmla="*/ 162 h 162"/>
                <a:gd name="T22" fmla="*/ 57 w 183"/>
                <a:gd name="T23" fmla="*/ 162 h 162"/>
                <a:gd name="T24" fmla="*/ 40 w 183"/>
                <a:gd name="T25" fmla="*/ 162 h 162"/>
                <a:gd name="T26" fmla="*/ 23 w 183"/>
                <a:gd name="T27" fmla="*/ 162 h 162"/>
                <a:gd name="T28" fmla="*/ 5 w 183"/>
                <a:gd name="T29" fmla="*/ 162 h 162"/>
                <a:gd name="T30" fmla="*/ 5 w 183"/>
                <a:gd name="T31" fmla="*/ 105 h 162"/>
                <a:gd name="T32" fmla="*/ 5 w 183"/>
                <a:gd name="T33" fmla="*/ 54 h 162"/>
                <a:gd name="T34" fmla="*/ 3 w 183"/>
                <a:gd name="T35" fmla="*/ 30 h 162"/>
                <a:gd name="T36" fmla="*/ 5 w 183"/>
                <a:gd name="T37" fmla="*/ 15 h 162"/>
                <a:gd name="T38" fmla="*/ 7 w 183"/>
                <a:gd name="T39" fmla="*/ 1 h 162"/>
                <a:gd name="T40" fmla="*/ 19 w 183"/>
                <a:gd name="T41" fmla="*/ 1 h 162"/>
                <a:gd name="T42" fmla="*/ 40 w 183"/>
                <a:gd name="T43" fmla="*/ 5 h 162"/>
                <a:gd name="T44" fmla="*/ 49 w 183"/>
                <a:gd name="T45" fmla="*/ 10 h 162"/>
                <a:gd name="T46" fmla="*/ 63 w 183"/>
                <a:gd name="T47" fmla="*/ 13 h 162"/>
                <a:gd name="T48" fmla="*/ 79 w 183"/>
                <a:gd name="T49" fmla="*/ 8 h 162"/>
                <a:gd name="T50" fmla="*/ 84 w 183"/>
                <a:gd name="T51" fmla="*/ 6 h 162"/>
                <a:gd name="T52" fmla="*/ 90 w 183"/>
                <a:gd name="T53" fmla="*/ 3 h 162"/>
                <a:gd name="T54" fmla="*/ 92 w 183"/>
                <a:gd name="T55" fmla="*/ 4 h 162"/>
                <a:gd name="T56" fmla="*/ 97 w 183"/>
                <a:gd name="T57" fmla="*/ 2 h 162"/>
                <a:gd name="T58" fmla="*/ 108 w 183"/>
                <a:gd name="T59" fmla="*/ 2 h 162"/>
                <a:gd name="T60" fmla="*/ 109 w 183"/>
                <a:gd name="T61" fmla="*/ 4 h 162"/>
                <a:gd name="T62" fmla="*/ 108 w 183"/>
                <a:gd name="T63" fmla="*/ 4 h 162"/>
                <a:gd name="T64" fmla="*/ 109 w 183"/>
                <a:gd name="T65" fmla="*/ 8 h 162"/>
                <a:gd name="T66" fmla="*/ 112 w 183"/>
                <a:gd name="T67" fmla="*/ 10 h 162"/>
                <a:gd name="T68" fmla="*/ 116 w 183"/>
                <a:gd name="T69" fmla="*/ 8 h 162"/>
                <a:gd name="T70" fmla="*/ 121 w 183"/>
                <a:gd name="T71" fmla="*/ 10 h 162"/>
                <a:gd name="T72" fmla="*/ 125 w 183"/>
                <a:gd name="T73" fmla="*/ 10 h 162"/>
                <a:gd name="T74" fmla="*/ 126 w 183"/>
                <a:gd name="T75" fmla="*/ 11 h 162"/>
                <a:gd name="T76" fmla="*/ 134 w 183"/>
                <a:gd name="T77" fmla="*/ 10 h 162"/>
                <a:gd name="T78" fmla="*/ 147 w 183"/>
                <a:gd name="T79" fmla="*/ 19 h 162"/>
                <a:gd name="T80" fmla="*/ 153 w 183"/>
                <a:gd name="T81" fmla="*/ 34 h 162"/>
                <a:gd name="T82" fmla="*/ 151 w 183"/>
                <a:gd name="T83" fmla="*/ 42 h 162"/>
                <a:gd name="T84" fmla="*/ 148 w 183"/>
                <a:gd name="T85" fmla="*/ 53 h 162"/>
                <a:gd name="T86" fmla="*/ 147 w 183"/>
                <a:gd name="T87" fmla="*/ 61 h 162"/>
                <a:gd name="T88" fmla="*/ 141 w 183"/>
                <a:gd name="T89" fmla="*/ 67 h 162"/>
                <a:gd name="T90" fmla="*/ 134 w 183"/>
                <a:gd name="T91" fmla="*/ 59 h 162"/>
                <a:gd name="T92" fmla="*/ 128 w 183"/>
                <a:gd name="T93" fmla="*/ 51 h 162"/>
                <a:gd name="T94" fmla="*/ 123 w 183"/>
                <a:gd name="T95" fmla="*/ 40 h 162"/>
                <a:gd name="T96" fmla="*/ 120 w 183"/>
                <a:gd name="T97" fmla="*/ 34 h 162"/>
                <a:gd name="T98" fmla="*/ 117 w 183"/>
                <a:gd name="T99" fmla="*/ 31 h 162"/>
                <a:gd name="T100" fmla="*/ 120 w 183"/>
                <a:gd name="T101" fmla="*/ 44 h 162"/>
                <a:gd name="T102" fmla="*/ 125 w 183"/>
                <a:gd name="T103" fmla="*/ 55 h 162"/>
                <a:gd name="T104" fmla="*/ 131 w 183"/>
                <a:gd name="T105" fmla="*/ 63 h 162"/>
                <a:gd name="T106" fmla="*/ 133 w 183"/>
                <a:gd name="T107" fmla="*/ 69 h 162"/>
                <a:gd name="T108" fmla="*/ 138 w 183"/>
                <a:gd name="T109" fmla="*/ 77 h 162"/>
                <a:gd name="T110" fmla="*/ 139 w 183"/>
                <a:gd name="T111" fmla="*/ 84 h 162"/>
                <a:gd name="T112" fmla="*/ 145 w 183"/>
                <a:gd name="T113" fmla="*/ 96 h 162"/>
                <a:gd name="T114" fmla="*/ 154 w 183"/>
                <a:gd name="T115" fmla="*/ 114 h 162"/>
                <a:gd name="T116" fmla="*/ 162 w 183"/>
                <a:gd name="T117" fmla="*/ 127 h 162"/>
                <a:gd name="T118" fmla="*/ 166 w 183"/>
                <a:gd name="T119" fmla="*/ 130 h 162"/>
                <a:gd name="T120" fmla="*/ 163 w 183"/>
                <a:gd name="T121" fmla="*/ 137 h 162"/>
                <a:gd name="T122" fmla="*/ 153 w 183"/>
                <a:gd name="T123" fmla="*/ 15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" h="162">
                  <a:moveTo>
                    <a:pt x="140" y="85"/>
                  </a:moveTo>
                  <a:lnTo>
                    <a:pt x="140" y="84"/>
                  </a:lnTo>
                  <a:lnTo>
                    <a:pt x="139" y="84"/>
                  </a:lnTo>
                  <a:lnTo>
                    <a:pt x="140" y="84"/>
                  </a:lnTo>
                  <a:lnTo>
                    <a:pt x="140" y="85"/>
                  </a:lnTo>
                  <a:close/>
                  <a:moveTo>
                    <a:pt x="140" y="71"/>
                  </a:moveTo>
                  <a:lnTo>
                    <a:pt x="140" y="72"/>
                  </a:lnTo>
                  <a:lnTo>
                    <a:pt x="140" y="71"/>
                  </a:lnTo>
                  <a:lnTo>
                    <a:pt x="139" y="71"/>
                  </a:lnTo>
                  <a:lnTo>
                    <a:pt x="140" y="71"/>
                  </a:lnTo>
                  <a:close/>
                  <a:moveTo>
                    <a:pt x="150" y="64"/>
                  </a:moveTo>
                  <a:lnTo>
                    <a:pt x="149" y="64"/>
                  </a:lnTo>
                  <a:lnTo>
                    <a:pt x="150" y="63"/>
                  </a:lnTo>
                  <a:lnTo>
                    <a:pt x="150" y="64"/>
                  </a:lnTo>
                  <a:close/>
                  <a:moveTo>
                    <a:pt x="148" y="63"/>
                  </a:moveTo>
                  <a:lnTo>
                    <a:pt x="147" y="63"/>
                  </a:lnTo>
                  <a:lnTo>
                    <a:pt x="148" y="63"/>
                  </a:lnTo>
                  <a:lnTo>
                    <a:pt x="149" y="64"/>
                  </a:lnTo>
                  <a:lnTo>
                    <a:pt x="148" y="64"/>
                  </a:lnTo>
                  <a:lnTo>
                    <a:pt x="147" y="63"/>
                  </a:lnTo>
                  <a:lnTo>
                    <a:pt x="148" y="63"/>
                  </a:lnTo>
                  <a:close/>
                  <a:moveTo>
                    <a:pt x="131" y="9"/>
                  </a:moveTo>
                  <a:lnTo>
                    <a:pt x="132" y="9"/>
                  </a:lnTo>
                  <a:lnTo>
                    <a:pt x="130" y="8"/>
                  </a:lnTo>
                  <a:lnTo>
                    <a:pt x="129" y="8"/>
                  </a:lnTo>
                  <a:lnTo>
                    <a:pt x="130" y="8"/>
                  </a:lnTo>
                  <a:lnTo>
                    <a:pt x="131" y="9"/>
                  </a:lnTo>
                  <a:close/>
                  <a:moveTo>
                    <a:pt x="126" y="8"/>
                  </a:moveTo>
                  <a:lnTo>
                    <a:pt x="129" y="8"/>
                  </a:lnTo>
                  <a:lnTo>
                    <a:pt x="128" y="8"/>
                  </a:lnTo>
                  <a:lnTo>
                    <a:pt x="126" y="8"/>
                  </a:lnTo>
                  <a:lnTo>
                    <a:pt x="124" y="9"/>
                  </a:lnTo>
                  <a:lnTo>
                    <a:pt x="125" y="9"/>
                  </a:lnTo>
                  <a:lnTo>
                    <a:pt x="125" y="8"/>
                  </a:lnTo>
                  <a:lnTo>
                    <a:pt x="126" y="8"/>
                  </a:lnTo>
                  <a:close/>
                  <a:moveTo>
                    <a:pt x="164" y="144"/>
                  </a:moveTo>
                  <a:lnTo>
                    <a:pt x="162" y="146"/>
                  </a:lnTo>
                  <a:lnTo>
                    <a:pt x="158" y="150"/>
                  </a:lnTo>
                  <a:lnTo>
                    <a:pt x="159" y="147"/>
                  </a:lnTo>
                  <a:lnTo>
                    <a:pt x="162" y="145"/>
                  </a:lnTo>
                  <a:lnTo>
                    <a:pt x="164" y="144"/>
                  </a:lnTo>
                  <a:lnTo>
                    <a:pt x="165" y="145"/>
                  </a:lnTo>
                  <a:lnTo>
                    <a:pt x="165" y="146"/>
                  </a:lnTo>
                  <a:lnTo>
                    <a:pt x="165" y="147"/>
                  </a:lnTo>
                  <a:lnTo>
                    <a:pt x="166" y="147"/>
                  </a:lnTo>
                  <a:lnTo>
                    <a:pt x="165" y="147"/>
                  </a:lnTo>
                  <a:lnTo>
                    <a:pt x="166" y="147"/>
                  </a:lnTo>
                  <a:lnTo>
                    <a:pt x="166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8" y="150"/>
                  </a:lnTo>
                  <a:lnTo>
                    <a:pt x="168" y="151"/>
                  </a:lnTo>
                  <a:lnTo>
                    <a:pt x="170" y="151"/>
                  </a:lnTo>
                  <a:lnTo>
                    <a:pt x="171" y="151"/>
                  </a:lnTo>
                  <a:lnTo>
                    <a:pt x="172" y="151"/>
                  </a:lnTo>
                  <a:lnTo>
                    <a:pt x="173" y="152"/>
                  </a:lnTo>
                  <a:lnTo>
                    <a:pt x="174" y="152"/>
                  </a:lnTo>
                  <a:lnTo>
                    <a:pt x="174" y="153"/>
                  </a:lnTo>
                  <a:lnTo>
                    <a:pt x="174" y="154"/>
                  </a:lnTo>
                  <a:lnTo>
                    <a:pt x="175" y="154"/>
                  </a:lnTo>
                  <a:lnTo>
                    <a:pt x="175" y="155"/>
                  </a:lnTo>
                  <a:lnTo>
                    <a:pt x="175" y="154"/>
                  </a:lnTo>
                  <a:lnTo>
                    <a:pt x="176" y="155"/>
                  </a:lnTo>
                  <a:lnTo>
                    <a:pt x="176" y="156"/>
                  </a:lnTo>
                  <a:lnTo>
                    <a:pt x="178" y="156"/>
                  </a:lnTo>
                  <a:lnTo>
                    <a:pt x="178" y="157"/>
                  </a:lnTo>
                  <a:lnTo>
                    <a:pt x="179" y="157"/>
                  </a:lnTo>
                  <a:lnTo>
                    <a:pt x="180" y="159"/>
                  </a:lnTo>
                  <a:lnTo>
                    <a:pt x="181" y="160"/>
                  </a:lnTo>
                  <a:lnTo>
                    <a:pt x="181" y="159"/>
                  </a:lnTo>
                  <a:lnTo>
                    <a:pt x="181" y="160"/>
                  </a:lnTo>
                  <a:lnTo>
                    <a:pt x="182" y="160"/>
                  </a:lnTo>
                  <a:lnTo>
                    <a:pt x="183" y="161"/>
                  </a:lnTo>
                  <a:lnTo>
                    <a:pt x="183" y="162"/>
                  </a:lnTo>
                  <a:lnTo>
                    <a:pt x="180" y="162"/>
                  </a:lnTo>
                  <a:lnTo>
                    <a:pt x="176" y="162"/>
                  </a:lnTo>
                  <a:lnTo>
                    <a:pt x="172" y="162"/>
                  </a:lnTo>
                  <a:lnTo>
                    <a:pt x="168" y="162"/>
                  </a:lnTo>
                  <a:lnTo>
                    <a:pt x="165" y="162"/>
                  </a:lnTo>
                  <a:lnTo>
                    <a:pt x="162" y="162"/>
                  </a:lnTo>
                  <a:lnTo>
                    <a:pt x="158" y="162"/>
                  </a:lnTo>
                  <a:lnTo>
                    <a:pt x="155" y="162"/>
                  </a:lnTo>
                  <a:lnTo>
                    <a:pt x="151" y="162"/>
                  </a:lnTo>
                  <a:lnTo>
                    <a:pt x="148" y="162"/>
                  </a:lnTo>
                  <a:lnTo>
                    <a:pt x="145" y="162"/>
                  </a:lnTo>
                  <a:lnTo>
                    <a:pt x="141" y="162"/>
                  </a:lnTo>
                  <a:lnTo>
                    <a:pt x="138" y="162"/>
                  </a:lnTo>
                  <a:lnTo>
                    <a:pt x="134" y="162"/>
                  </a:lnTo>
                  <a:lnTo>
                    <a:pt x="131" y="162"/>
                  </a:lnTo>
                  <a:lnTo>
                    <a:pt x="128" y="162"/>
                  </a:lnTo>
                  <a:lnTo>
                    <a:pt x="125" y="162"/>
                  </a:lnTo>
                  <a:lnTo>
                    <a:pt x="124" y="162"/>
                  </a:lnTo>
                  <a:lnTo>
                    <a:pt x="123" y="162"/>
                  </a:lnTo>
                  <a:lnTo>
                    <a:pt x="121" y="162"/>
                  </a:lnTo>
                  <a:lnTo>
                    <a:pt x="120" y="162"/>
                  </a:lnTo>
                  <a:lnTo>
                    <a:pt x="119" y="162"/>
                  </a:lnTo>
                  <a:lnTo>
                    <a:pt x="117" y="162"/>
                  </a:lnTo>
                  <a:lnTo>
                    <a:pt x="116" y="162"/>
                  </a:lnTo>
                  <a:lnTo>
                    <a:pt x="115" y="162"/>
                  </a:lnTo>
                  <a:lnTo>
                    <a:pt x="114" y="162"/>
                  </a:lnTo>
                  <a:lnTo>
                    <a:pt x="112" y="162"/>
                  </a:lnTo>
                  <a:lnTo>
                    <a:pt x="111" y="162"/>
                  </a:lnTo>
                  <a:lnTo>
                    <a:pt x="109" y="162"/>
                  </a:lnTo>
                  <a:lnTo>
                    <a:pt x="107" y="162"/>
                  </a:lnTo>
                  <a:lnTo>
                    <a:pt x="106" y="162"/>
                  </a:lnTo>
                  <a:lnTo>
                    <a:pt x="105" y="162"/>
                  </a:lnTo>
                  <a:lnTo>
                    <a:pt x="103" y="162"/>
                  </a:lnTo>
                  <a:lnTo>
                    <a:pt x="101" y="162"/>
                  </a:lnTo>
                  <a:lnTo>
                    <a:pt x="101" y="161"/>
                  </a:lnTo>
                  <a:lnTo>
                    <a:pt x="103" y="160"/>
                  </a:lnTo>
                  <a:lnTo>
                    <a:pt x="103" y="159"/>
                  </a:lnTo>
                  <a:lnTo>
                    <a:pt x="101" y="159"/>
                  </a:lnTo>
                  <a:lnTo>
                    <a:pt x="100" y="159"/>
                  </a:lnTo>
                  <a:lnTo>
                    <a:pt x="99" y="160"/>
                  </a:lnTo>
                  <a:lnTo>
                    <a:pt x="99" y="162"/>
                  </a:lnTo>
                  <a:lnTo>
                    <a:pt x="98" y="162"/>
                  </a:lnTo>
                  <a:lnTo>
                    <a:pt x="97" y="162"/>
                  </a:lnTo>
                  <a:lnTo>
                    <a:pt x="96" y="162"/>
                  </a:lnTo>
                  <a:lnTo>
                    <a:pt x="94" y="162"/>
                  </a:lnTo>
                  <a:lnTo>
                    <a:pt x="92" y="162"/>
                  </a:lnTo>
                  <a:lnTo>
                    <a:pt x="91" y="162"/>
                  </a:lnTo>
                  <a:lnTo>
                    <a:pt x="89" y="162"/>
                  </a:lnTo>
                  <a:lnTo>
                    <a:pt x="88" y="162"/>
                  </a:lnTo>
                  <a:lnTo>
                    <a:pt x="87" y="162"/>
                  </a:lnTo>
                  <a:lnTo>
                    <a:pt x="86" y="162"/>
                  </a:lnTo>
                  <a:lnTo>
                    <a:pt x="83" y="162"/>
                  </a:lnTo>
                  <a:lnTo>
                    <a:pt x="82" y="162"/>
                  </a:lnTo>
                  <a:lnTo>
                    <a:pt x="81" y="162"/>
                  </a:lnTo>
                  <a:lnTo>
                    <a:pt x="79" y="162"/>
                  </a:lnTo>
                  <a:lnTo>
                    <a:pt x="78" y="162"/>
                  </a:lnTo>
                  <a:lnTo>
                    <a:pt x="77" y="162"/>
                  </a:lnTo>
                  <a:lnTo>
                    <a:pt x="75" y="162"/>
                  </a:lnTo>
                  <a:lnTo>
                    <a:pt x="73" y="162"/>
                  </a:lnTo>
                  <a:lnTo>
                    <a:pt x="72" y="162"/>
                  </a:lnTo>
                  <a:lnTo>
                    <a:pt x="71" y="162"/>
                  </a:lnTo>
                  <a:lnTo>
                    <a:pt x="69" y="162"/>
                  </a:lnTo>
                  <a:lnTo>
                    <a:pt x="67" y="162"/>
                  </a:lnTo>
                  <a:lnTo>
                    <a:pt x="66" y="162"/>
                  </a:lnTo>
                  <a:lnTo>
                    <a:pt x="65" y="162"/>
                  </a:lnTo>
                  <a:lnTo>
                    <a:pt x="63" y="162"/>
                  </a:lnTo>
                  <a:lnTo>
                    <a:pt x="62" y="162"/>
                  </a:lnTo>
                  <a:lnTo>
                    <a:pt x="61" y="162"/>
                  </a:lnTo>
                  <a:lnTo>
                    <a:pt x="59" y="162"/>
                  </a:lnTo>
                  <a:lnTo>
                    <a:pt x="57" y="162"/>
                  </a:lnTo>
                  <a:lnTo>
                    <a:pt x="56" y="162"/>
                  </a:lnTo>
                  <a:lnTo>
                    <a:pt x="55" y="162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0" y="162"/>
                  </a:lnTo>
                  <a:lnTo>
                    <a:pt x="49" y="162"/>
                  </a:lnTo>
                  <a:lnTo>
                    <a:pt x="47" y="162"/>
                  </a:lnTo>
                  <a:lnTo>
                    <a:pt x="46" y="162"/>
                  </a:lnTo>
                  <a:lnTo>
                    <a:pt x="45" y="162"/>
                  </a:lnTo>
                  <a:lnTo>
                    <a:pt x="42" y="162"/>
                  </a:lnTo>
                  <a:lnTo>
                    <a:pt x="41" y="162"/>
                  </a:lnTo>
                  <a:lnTo>
                    <a:pt x="40" y="162"/>
                  </a:lnTo>
                  <a:lnTo>
                    <a:pt x="39" y="162"/>
                  </a:lnTo>
                  <a:lnTo>
                    <a:pt x="37" y="162"/>
                  </a:lnTo>
                  <a:lnTo>
                    <a:pt x="36" y="162"/>
                  </a:lnTo>
                  <a:lnTo>
                    <a:pt x="35" y="162"/>
                  </a:lnTo>
                  <a:lnTo>
                    <a:pt x="32" y="162"/>
                  </a:lnTo>
                  <a:lnTo>
                    <a:pt x="31" y="162"/>
                  </a:lnTo>
                  <a:lnTo>
                    <a:pt x="30" y="162"/>
                  </a:lnTo>
                  <a:lnTo>
                    <a:pt x="29" y="162"/>
                  </a:lnTo>
                  <a:lnTo>
                    <a:pt x="27" y="162"/>
                  </a:lnTo>
                  <a:lnTo>
                    <a:pt x="25" y="162"/>
                  </a:lnTo>
                  <a:lnTo>
                    <a:pt x="24" y="162"/>
                  </a:lnTo>
                  <a:lnTo>
                    <a:pt x="23" y="162"/>
                  </a:lnTo>
                  <a:lnTo>
                    <a:pt x="21" y="162"/>
                  </a:lnTo>
                  <a:lnTo>
                    <a:pt x="20" y="162"/>
                  </a:lnTo>
                  <a:lnTo>
                    <a:pt x="19" y="162"/>
                  </a:lnTo>
                  <a:lnTo>
                    <a:pt x="16" y="162"/>
                  </a:lnTo>
                  <a:lnTo>
                    <a:pt x="15" y="162"/>
                  </a:lnTo>
                  <a:lnTo>
                    <a:pt x="14" y="162"/>
                  </a:lnTo>
                  <a:lnTo>
                    <a:pt x="13" y="162"/>
                  </a:lnTo>
                  <a:lnTo>
                    <a:pt x="11" y="162"/>
                  </a:lnTo>
                  <a:lnTo>
                    <a:pt x="10" y="162"/>
                  </a:lnTo>
                  <a:lnTo>
                    <a:pt x="8" y="162"/>
                  </a:lnTo>
                  <a:lnTo>
                    <a:pt x="6" y="162"/>
                  </a:lnTo>
                  <a:lnTo>
                    <a:pt x="5" y="162"/>
                  </a:lnTo>
                  <a:lnTo>
                    <a:pt x="5" y="157"/>
                  </a:lnTo>
                  <a:lnTo>
                    <a:pt x="5" y="153"/>
                  </a:lnTo>
                  <a:lnTo>
                    <a:pt x="5" y="147"/>
                  </a:lnTo>
                  <a:lnTo>
                    <a:pt x="5" y="143"/>
                  </a:lnTo>
                  <a:lnTo>
                    <a:pt x="5" y="138"/>
                  </a:lnTo>
                  <a:lnTo>
                    <a:pt x="5" y="134"/>
                  </a:lnTo>
                  <a:lnTo>
                    <a:pt x="5" y="129"/>
                  </a:lnTo>
                  <a:lnTo>
                    <a:pt x="5" y="125"/>
                  </a:lnTo>
                  <a:lnTo>
                    <a:pt x="5" y="119"/>
                  </a:lnTo>
                  <a:lnTo>
                    <a:pt x="5" y="114"/>
                  </a:lnTo>
                  <a:lnTo>
                    <a:pt x="5" y="110"/>
                  </a:lnTo>
                  <a:lnTo>
                    <a:pt x="5" y="105"/>
                  </a:lnTo>
                  <a:lnTo>
                    <a:pt x="5" y="100"/>
                  </a:lnTo>
                  <a:lnTo>
                    <a:pt x="5" y="95"/>
                  </a:lnTo>
                  <a:lnTo>
                    <a:pt x="5" y="90"/>
                  </a:lnTo>
                  <a:lnTo>
                    <a:pt x="5" y="86"/>
                  </a:lnTo>
                  <a:lnTo>
                    <a:pt x="5" y="83"/>
                  </a:lnTo>
                  <a:lnTo>
                    <a:pt x="5" y="79"/>
                  </a:lnTo>
                  <a:lnTo>
                    <a:pt x="5" y="78"/>
                  </a:lnTo>
                  <a:lnTo>
                    <a:pt x="5" y="72"/>
                  </a:lnTo>
                  <a:lnTo>
                    <a:pt x="5" y="69"/>
                  </a:lnTo>
                  <a:lnTo>
                    <a:pt x="5" y="62"/>
                  </a:lnTo>
                  <a:lnTo>
                    <a:pt x="5" y="61"/>
                  </a:lnTo>
                  <a:lnTo>
                    <a:pt x="5" y="54"/>
                  </a:lnTo>
                  <a:lnTo>
                    <a:pt x="5" y="47"/>
                  </a:lnTo>
                  <a:lnTo>
                    <a:pt x="5" y="45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5" y="40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8"/>
                  </a:lnTo>
                  <a:lnTo>
                    <a:pt x="3" y="6"/>
                  </a:lnTo>
                  <a:lnTo>
                    <a:pt x="3" y="5"/>
                  </a:lnTo>
                  <a:lnTo>
                    <a:pt x="4" y="5"/>
                  </a:lnTo>
                  <a:lnTo>
                    <a:pt x="6" y="3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0"/>
                  </a:lnTo>
                  <a:lnTo>
                    <a:pt x="8" y="1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5" y="2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4" y="8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8" y="8"/>
                  </a:lnTo>
                  <a:lnTo>
                    <a:pt x="48" y="9"/>
                  </a:lnTo>
                  <a:lnTo>
                    <a:pt x="48" y="10"/>
                  </a:lnTo>
                  <a:lnTo>
                    <a:pt x="49" y="10"/>
                  </a:lnTo>
                  <a:lnTo>
                    <a:pt x="50" y="10"/>
                  </a:lnTo>
                  <a:lnTo>
                    <a:pt x="53" y="10"/>
                  </a:lnTo>
                  <a:lnTo>
                    <a:pt x="54" y="10"/>
                  </a:lnTo>
                  <a:lnTo>
                    <a:pt x="55" y="10"/>
                  </a:lnTo>
                  <a:lnTo>
                    <a:pt x="56" y="10"/>
                  </a:lnTo>
                  <a:lnTo>
                    <a:pt x="57" y="10"/>
                  </a:lnTo>
                  <a:lnTo>
                    <a:pt x="57" y="11"/>
                  </a:lnTo>
                  <a:lnTo>
                    <a:pt x="58" y="11"/>
                  </a:lnTo>
                  <a:lnTo>
                    <a:pt x="61" y="12"/>
                  </a:lnTo>
                  <a:lnTo>
                    <a:pt x="62" y="12"/>
                  </a:lnTo>
                  <a:lnTo>
                    <a:pt x="63" y="12"/>
                  </a:lnTo>
                  <a:lnTo>
                    <a:pt x="63" y="13"/>
                  </a:lnTo>
                  <a:lnTo>
                    <a:pt x="65" y="14"/>
                  </a:lnTo>
                  <a:lnTo>
                    <a:pt x="69" y="14"/>
                  </a:lnTo>
                  <a:lnTo>
                    <a:pt x="71" y="13"/>
                  </a:lnTo>
                  <a:lnTo>
                    <a:pt x="73" y="12"/>
                  </a:lnTo>
                  <a:lnTo>
                    <a:pt x="74" y="11"/>
                  </a:lnTo>
                  <a:lnTo>
                    <a:pt x="77" y="10"/>
                  </a:lnTo>
                  <a:lnTo>
                    <a:pt x="77" y="9"/>
                  </a:lnTo>
                  <a:lnTo>
                    <a:pt x="78" y="9"/>
                  </a:lnTo>
                  <a:lnTo>
                    <a:pt x="79" y="9"/>
                  </a:lnTo>
                  <a:lnTo>
                    <a:pt x="79" y="8"/>
                  </a:lnTo>
                  <a:lnTo>
                    <a:pt x="78" y="8"/>
                  </a:lnTo>
                  <a:lnTo>
                    <a:pt x="79" y="8"/>
                  </a:lnTo>
                  <a:lnTo>
                    <a:pt x="80" y="8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1" y="5"/>
                  </a:lnTo>
                  <a:lnTo>
                    <a:pt x="81" y="6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3" y="6"/>
                  </a:lnTo>
                  <a:lnTo>
                    <a:pt x="84" y="6"/>
                  </a:lnTo>
                  <a:lnTo>
                    <a:pt x="83" y="6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4"/>
                  </a:lnTo>
                  <a:lnTo>
                    <a:pt x="86" y="3"/>
                  </a:lnTo>
                  <a:lnTo>
                    <a:pt x="86" y="4"/>
                  </a:lnTo>
                  <a:lnTo>
                    <a:pt x="86" y="3"/>
                  </a:lnTo>
                  <a:lnTo>
                    <a:pt x="87" y="3"/>
                  </a:lnTo>
                  <a:lnTo>
                    <a:pt x="88" y="3"/>
                  </a:lnTo>
                  <a:lnTo>
                    <a:pt x="90" y="3"/>
                  </a:lnTo>
                  <a:lnTo>
                    <a:pt x="95" y="1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2" y="3"/>
                  </a:lnTo>
                  <a:lnTo>
                    <a:pt x="91" y="3"/>
                  </a:lnTo>
                  <a:lnTo>
                    <a:pt x="90" y="3"/>
                  </a:lnTo>
                  <a:lnTo>
                    <a:pt x="89" y="4"/>
                  </a:lnTo>
                  <a:lnTo>
                    <a:pt x="88" y="4"/>
                  </a:lnTo>
                  <a:lnTo>
                    <a:pt x="89" y="4"/>
                  </a:lnTo>
                  <a:lnTo>
                    <a:pt x="90" y="4"/>
                  </a:lnTo>
                  <a:lnTo>
                    <a:pt x="91" y="4"/>
                  </a:lnTo>
                  <a:lnTo>
                    <a:pt x="92" y="4"/>
                  </a:lnTo>
                  <a:lnTo>
                    <a:pt x="94" y="4"/>
                  </a:lnTo>
                  <a:lnTo>
                    <a:pt x="95" y="4"/>
                  </a:lnTo>
                  <a:lnTo>
                    <a:pt x="94" y="4"/>
                  </a:lnTo>
                  <a:lnTo>
                    <a:pt x="94" y="3"/>
                  </a:lnTo>
                  <a:lnTo>
                    <a:pt x="95" y="3"/>
                  </a:lnTo>
                  <a:lnTo>
                    <a:pt x="95" y="4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6" y="2"/>
                  </a:lnTo>
                  <a:lnTo>
                    <a:pt x="96" y="3"/>
                  </a:lnTo>
                  <a:lnTo>
                    <a:pt x="97" y="3"/>
                  </a:lnTo>
                  <a:lnTo>
                    <a:pt x="97" y="2"/>
                  </a:lnTo>
                  <a:lnTo>
                    <a:pt x="96" y="2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7" y="1"/>
                  </a:lnTo>
                  <a:lnTo>
                    <a:pt x="98" y="1"/>
                  </a:lnTo>
                  <a:lnTo>
                    <a:pt x="100" y="2"/>
                  </a:lnTo>
                  <a:lnTo>
                    <a:pt x="101" y="3"/>
                  </a:lnTo>
                  <a:lnTo>
                    <a:pt x="103" y="4"/>
                  </a:lnTo>
                  <a:lnTo>
                    <a:pt x="104" y="4"/>
                  </a:lnTo>
                  <a:lnTo>
                    <a:pt x="106" y="3"/>
                  </a:lnTo>
                  <a:lnTo>
                    <a:pt x="107" y="2"/>
                  </a:lnTo>
                  <a:lnTo>
                    <a:pt x="108" y="2"/>
                  </a:lnTo>
                  <a:lnTo>
                    <a:pt x="109" y="2"/>
                  </a:lnTo>
                  <a:lnTo>
                    <a:pt x="109" y="3"/>
                  </a:lnTo>
                  <a:lnTo>
                    <a:pt x="109" y="4"/>
                  </a:lnTo>
                  <a:lnTo>
                    <a:pt x="111" y="4"/>
                  </a:lnTo>
                  <a:lnTo>
                    <a:pt x="111" y="5"/>
                  </a:lnTo>
                  <a:lnTo>
                    <a:pt x="112" y="5"/>
                  </a:lnTo>
                  <a:lnTo>
                    <a:pt x="113" y="6"/>
                  </a:lnTo>
                  <a:lnTo>
                    <a:pt x="111" y="5"/>
                  </a:lnTo>
                  <a:lnTo>
                    <a:pt x="112" y="5"/>
                  </a:lnTo>
                  <a:lnTo>
                    <a:pt x="111" y="5"/>
                  </a:lnTo>
                  <a:lnTo>
                    <a:pt x="111" y="4"/>
                  </a:lnTo>
                  <a:lnTo>
                    <a:pt x="109" y="4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8" y="3"/>
                  </a:lnTo>
                  <a:lnTo>
                    <a:pt x="108" y="2"/>
                  </a:lnTo>
                  <a:lnTo>
                    <a:pt x="108" y="3"/>
                  </a:lnTo>
                  <a:lnTo>
                    <a:pt x="107" y="3"/>
                  </a:lnTo>
                  <a:lnTo>
                    <a:pt x="108" y="3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7" y="3"/>
                  </a:lnTo>
                  <a:lnTo>
                    <a:pt x="107" y="4"/>
                  </a:lnTo>
                  <a:lnTo>
                    <a:pt x="108" y="4"/>
                  </a:lnTo>
                  <a:lnTo>
                    <a:pt x="107" y="4"/>
                  </a:lnTo>
                  <a:lnTo>
                    <a:pt x="107" y="5"/>
                  </a:lnTo>
                  <a:lnTo>
                    <a:pt x="108" y="5"/>
                  </a:lnTo>
                  <a:lnTo>
                    <a:pt x="107" y="5"/>
                  </a:lnTo>
                  <a:lnTo>
                    <a:pt x="107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7" y="8"/>
                  </a:lnTo>
                  <a:lnTo>
                    <a:pt x="108" y="8"/>
                  </a:lnTo>
                  <a:lnTo>
                    <a:pt x="108" y="9"/>
                  </a:lnTo>
                  <a:lnTo>
                    <a:pt x="109" y="9"/>
                  </a:lnTo>
                  <a:lnTo>
                    <a:pt x="109" y="8"/>
                  </a:lnTo>
                  <a:lnTo>
                    <a:pt x="111" y="8"/>
                  </a:lnTo>
                  <a:lnTo>
                    <a:pt x="109" y="8"/>
                  </a:lnTo>
                  <a:lnTo>
                    <a:pt x="111" y="8"/>
                  </a:lnTo>
                  <a:lnTo>
                    <a:pt x="111" y="9"/>
                  </a:lnTo>
                  <a:lnTo>
                    <a:pt x="111" y="8"/>
                  </a:lnTo>
                  <a:lnTo>
                    <a:pt x="111" y="9"/>
                  </a:lnTo>
                  <a:lnTo>
                    <a:pt x="111" y="10"/>
                  </a:lnTo>
                  <a:lnTo>
                    <a:pt x="112" y="10"/>
                  </a:lnTo>
                  <a:lnTo>
                    <a:pt x="112" y="11"/>
                  </a:lnTo>
                  <a:lnTo>
                    <a:pt x="112" y="10"/>
                  </a:lnTo>
                  <a:lnTo>
                    <a:pt x="113" y="10"/>
                  </a:lnTo>
                  <a:lnTo>
                    <a:pt x="112" y="10"/>
                  </a:lnTo>
                  <a:lnTo>
                    <a:pt x="113" y="10"/>
                  </a:lnTo>
                  <a:lnTo>
                    <a:pt x="113" y="9"/>
                  </a:lnTo>
                  <a:lnTo>
                    <a:pt x="113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8"/>
                  </a:lnTo>
                  <a:lnTo>
                    <a:pt x="114" y="6"/>
                  </a:lnTo>
                  <a:lnTo>
                    <a:pt x="113" y="6"/>
                  </a:lnTo>
                  <a:lnTo>
                    <a:pt x="114" y="6"/>
                  </a:lnTo>
                  <a:lnTo>
                    <a:pt x="115" y="6"/>
                  </a:lnTo>
                  <a:lnTo>
                    <a:pt x="115" y="8"/>
                  </a:lnTo>
                  <a:lnTo>
                    <a:pt x="116" y="8"/>
                  </a:lnTo>
                  <a:lnTo>
                    <a:pt x="117" y="9"/>
                  </a:lnTo>
                  <a:lnTo>
                    <a:pt x="117" y="10"/>
                  </a:lnTo>
                  <a:lnTo>
                    <a:pt x="119" y="10"/>
                  </a:lnTo>
                  <a:lnTo>
                    <a:pt x="120" y="10"/>
                  </a:lnTo>
                  <a:lnTo>
                    <a:pt x="121" y="10"/>
                  </a:lnTo>
                  <a:lnTo>
                    <a:pt x="123" y="10"/>
                  </a:lnTo>
                  <a:lnTo>
                    <a:pt x="123" y="9"/>
                  </a:lnTo>
                  <a:lnTo>
                    <a:pt x="124" y="9"/>
                  </a:lnTo>
                  <a:lnTo>
                    <a:pt x="123" y="9"/>
                  </a:lnTo>
                  <a:lnTo>
                    <a:pt x="123" y="10"/>
                  </a:lnTo>
                  <a:lnTo>
                    <a:pt x="122" y="10"/>
                  </a:lnTo>
                  <a:lnTo>
                    <a:pt x="121" y="10"/>
                  </a:lnTo>
                  <a:lnTo>
                    <a:pt x="120" y="11"/>
                  </a:lnTo>
                  <a:lnTo>
                    <a:pt x="121" y="11"/>
                  </a:lnTo>
                  <a:lnTo>
                    <a:pt x="122" y="11"/>
                  </a:lnTo>
                  <a:lnTo>
                    <a:pt x="122" y="10"/>
                  </a:lnTo>
                  <a:lnTo>
                    <a:pt x="123" y="10"/>
                  </a:lnTo>
                  <a:lnTo>
                    <a:pt x="124" y="10"/>
                  </a:lnTo>
                  <a:lnTo>
                    <a:pt x="123" y="10"/>
                  </a:lnTo>
                  <a:lnTo>
                    <a:pt x="124" y="10"/>
                  </a:lnTo>
                  <a:lnTo>
                    <a:pt x="123" y="10"/>
                  </a:lnTo>
                  <a:lnTo>
                    <a:pt x="124" y="10"/>
                  </a:lnTo>
                  <a:lnTo>
                    <a:pt x="125" y="11"/>
                  </a:lnTo>
                  <a:lnTo>
                    <a:pt x="125" y="10"/>
                  </a:lnTo>
                  <a:lnTo>
                    <a:pt x="125" y="9"/>
                  </a:lnTo>
                  <a:lnTo>
                    <a:pt x="125" y="10"/>
                  </a:lnTo>
                  <a:lnTo>
                    <a:pt x="124" y="10"/>
                  </a:lnTo>
                  <a:lnTo>
                    <a:pt x="125" y="9"/>
                  </a:lnTo>
                  <a:lnTo>
                    <a:pt x="126" y="9"/>
                  </a:lnTo>
                  <a:lnTo>
                    <a:pt x="126" y="8"/>
                  </a:lnTo>
                  <a:lnTo>
                    <a:pt x="126" y="9"/>
                  </a:lnTo>
                  <a:lnTo>
                    <a:pt x="128" y="9"/>
                  </a:lnTo>
                  <a:lnTo>
                    <a:pt x="128" y="10"/>
                  </a:lnTo>
                  <a:lnTo>
                    <a:pt x="126" y="10"/>
                  </a:lnTo>
                  <a:lnTo>
                    <a:pt x="128" y="10"/>
                  </a:lnTo>
                  <a:lnTo>
                    <a:pt x="126" y="11"/>
                  </a:lnTo>
                  <a:lnTo>
                    <a:pt x="128" y="11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28" y="10"/>
                  </a:lnTo>
                  <a:lnTo>
                    <a:pt x="129" y="10"/>
                  </a:lnTo>
                  <a:lnTo>
                    <a:pt x="130" y="10"/>
                  </a:lnTo>
                  <a:lnTo>
                    <a:pt x="129" y="10"/>
                  </a:lnTo>
                  <a:lnTo>
                    <a:pt x="131" y="10"/>
                  </a:lnTo>
                  <a:lnTo>
                    <a:pt x="131" y="9"/>
                  </a:lnTo>
                  <a:lnTo>
                    <a:pt x="132" y="9"/>
                  </a:lnTo>
                  <a:lnTo>
                    <a:pt x="133" y="10"/>
                  </a:lnTo>
                  <a:lnTo>
                    <a:pt x="134" y="10"/>
                  </a:lnTo>
                  <a:lnTo>
                    <a:pt x="138" y="9"/>
                  </a:lnTo>
                  <a:lnTo>
                    <a:pt x="140" y="8"/>
                  </a:lnTo>
                  <a:lnTo>
                    <a:pt x="142" y="6"/>
                  </a:lnTo>
                  <a:lnTo>
                    <a:pt x="143" y="6"/>
                  </a:lnTo>
                  <a:lnTo>
                    <a:pt x="143" y="8"/>
                  </a:lnTo>
                  <a:lnTo>
                    <a:pt x="143" y="9"/>
                  </a:lnTo>
                  <a:lnTo>
                    <a:pt x="145" y="10"/>
                  </a:lnTo>
                  <a:lnTo>
                    <a:pt x="145" y="11"/>
                  </a:lnTo>
                  <a:lnTo>
                    <a:pt x="146" y="13"/>
                  </a:lnTo>
                  <a:lnTo>
                    <a:pt x="146" y="15"/>
                  </a:lnTo>
                  <a:lnTo>
                    <a:pt x="147" y="18"/>
                  </a:lnTo>
                  <a:lnTo>
                    <a:pt x="147" y="19"/>
                  </a:lnTo>
                  <a:lnTo>
                    <a:pt x="147" y="20"/>
                  </a:lnTo>
                  <a:lnTo>
                    <a:pt x="148" y="20"/>
                  </a:lnTo>
                  <a:lnTo>
                    <a:pt x="148" y="21"/>
                  </a:lnTo>
                  <a:lnTo>
                    <a:pt x="148" y="22"/>
                  </a:lnTo>
                  <a:lnTo>
                    <a:pt x="149" y="22"/>
                  </a:lnTo>
                  <a:lnTo>
                    <a:pt x="149" y="25"/>
                  </a:lnTo>
                  <a:lnTo>
                    <a:pt x="150" y="27"/>
                  </a:lnTo>
                  <a:lnTo>
                    <a:pt x="150" y="28"/>
                  </a:lnTo>
                  <a:lnTo>
                    <a:pt x="150" y="29"/>
                  </a:lnTo>
                  <a:lnTo>
                    <a:pt x="151" y="30"/>
                  </a:lnTo>
                  <a:lnTo>
                    <a:pt x="151" y="31"/>
                  </a:lnTo>
                  <a:lnTo>
                    <a:pt x="153" y="34"/>
                  </a:lnTo>
                  <a:lnTo>
                    <a:pt x="153" y="35"/>
                  </a:lnTo>
                  <a:lnTo>
                    <a:pt x="153" y="36"/>
                  </a:lnTo>
                  <a:lnTo>
                    <a:pt x="153" y="37"/>
                  </a:lnTo>
                  <a:lnTo>
                    <a:pt x="153" y="38"/>
                  </a:lnTo>
                  <a:lnTo>
                    <a:pt x="153" y="39"/>
                  </a:lnTo>
                  <a:lnTo>
                    <a:pt x="151" y="39"/>
                  </a:lnTo>
                  <a:lnTo>
                    <a:pt x="153" y="39"/>
                  </a:lnTo>
                  <a:lnTo>
                    <a:pt x="151" y="39"/>
                  </a:lnTo>
                  <a:lnTo>
                    <a:pt x="151" y="40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2"/>
                  </a:lnTo>
                  <a:lnTo>
                    <a:pt x="150" y="42"/>
                  </a:lnTo>
                  <a:lnTo>
                    <a:pt x="150" y="43"/>
                  </a:lnTo>
                  <a:lnTo>
                    <a:pt x="150" y="44"/>
                  </a:lnTo>
                  <a:lnTo>
                    <a:pt x="150" y="45"/>
                  </a:lnTo>
                  <a:lnTo>
                    <a:pt x="150" y="46"/>
                  </a:lnTo>
                  <a:lnTo>
                    <a:pt x="149" y="46"/>
                  </a:lnTo>
                  <a:lnTo>
                    <a:pt x="149" y="47"/>
                  </a:lnTo>
                  <a:lnTo>
                    <a:pt x="149" y="48"/>
                  </a:lnTo>
                  <a:lnTo>
                    <a:pt x="149" y="50"/>
                  </a:lnTo>
                  <a:lnTo>
                    <a:pt x="149" y="51"/>
                  </a:lnTo>
                  <a:lnTo>
                    <a:pt x="148" y="52"/>
                  </a:lnTo>
                  <a:lnTo>
                    <a:pt x="148" y="53"/>
                  </a:lnTo>
                  <a:lnTo>
                    <a:pt x="148" y="54"/>
                  </a:lnTo>
                  <a:lnTo>
                    <a:pt x="147" y="54"/>
                  </a:lnTo>
                  <a:lnTo>
                    <a:pt x="148" y="54"/>
                  </a:lnTo>
                  <a:lnTo>
                    <a:pt x="147" y="54"/>
                  </a:lnTo>
                  <a:lnTo>
                    <a:pt x="147" y="55"/>
                  </a:lnTo>
                  <a:lnTo>
                    <a:pt x="147" y="56"/>
                  </a:lnTo>
                  <a:lnTo>
                    <a:pt x="146" y="56"/>
                  </a:lnTo>
                  <a:lnTo>
                    <a:pt x="146" y="58"/>
                  </a:lnTo>
                  <a:lnTo>
                    <a:pt x="146" y="59"/>
                  </a:lnTo>
                  <a:lnTo>
                    <a:pt x="146" y="60"/>
                  </a:lnTo>
                  <a:lnTo>
                    <a:pt x="147" y="60"/>
                  </a:lnTo>
                  <a:lnTo>
                    <a:pt x="147" y="61"/>
                  </a:lnTo>
                  <a:lnTo>
                    <a:pt x="146" y="62"/>
                  </a:lnTo>
                  <a:lnTo>
                    <a:pt x="147" y="62"/>
                  </a:lnTo>
                  <a:lnTo>
                    <a:pt x="146" y="63"/>
                  </a:lnTo>
                  <a:lnTo>
                    <a:pt x="146" y="64"/>
                  </a:lnTo>
                  <a:lnTo>
                    <a:pt x="145" y="64"/>
                  </a:lnTo>
                  <a:lnTo>
                    <a:pt x="145" y="65"/>
                  </a:lnTo>
                  <a:lnTo>
                    <a:pt x="143" y="65"/>
                  </a:lnTo>
                  <a:lnTo>
                    <a:pt x="143" y="67"/>
                  </a:lnTo>
                  <a:lnTo>
                    <a:pt x="143" y="68"/>
                  </a:lnTo>
                  <a:lnTo>
                    <a:pt x="143" y="67"/>
                  </a:lnTo>
                  <a:lnTo>
                    <a:pt x="142" y="67"/>
                  </a:lnTo>
                  <a:lnTo>
                    <a:pt x="141" y="67"/>
                  </a:lnTo>
                  <a:lnTo>
                    <a:pt x="140" y="67"/>
                  </a:lnTo>
                  <a:lnTo>
                    <a:pt x="140" y="64"/>
                  </a:lnTo>
                  <a:lnTo>
                    <a:pt x="139" y="64"/>
                  </a:lnTo>
                  <a:lnTo>
                    <a:pt x="138" y="64"/>
                  </a:lnTo>
                  <a:lnTo>
                    <a:pt x="138" y="63"/>
                  </a:lnTo>
                  <a:lnTo>
                    <a:pt x="137" y="63"/>
                  </a:lnTo>
                  <a:lnTo>
                    <a:pt x="137" y="62"/>
                  </a:lnTo>
                  <a:lnTo>
                    <a:pt x="136" y="62"/>
                  </a:lnTo>
                  <a:lnTo>
                    <a:pt x="136" y="61"/>
                  </a:lnTo>
                  <a:lnTo>
                    <a:pt x="134" y="61"/>
                  </a:lnTo>
                  <a:lnTo>
                    <a:pt x="134" y="60"/>
                  </a:lnTo>
                  <a:lnTo>
                    <a:pt x="134" y="59"/>
                  </a:lnTo>
                  <a:lnTo>
                    <a:pt x="133" y="59"/>
                  </a:lnTo>
                  <a:lnTo>
                    <a:pt x="133" y="58"/>
                  </a:lnTo>
                  <a:lnTo>
                    <a:pt x="131" y="56"/>
                  </a:lnTo>
                  <a:lnTo>
                    <a:pt x="131" y="55"/>
                  </a:lnTo>
                  <a:lnTo>
                    <a:pt x="130" y="55"/>
                  </a:lnTo>
                  <a:lnTo>
                    <a:pt x="130" y="54"/>
                  </a:lnTo>
                  <a:lnTo>
                    <a:pt x="129" y="54"/>
                  </a:lnTo>
                  <a:lnTo>
                    <a:pt x="129" y="53"/>
                  </a:lnTo>
                  <a:lnTo>
                    <a:pt x="129" y="54"/>
                  </a:lnTo>
                  <a:lnTo>
                    <a:pt x="129" y="53"/>
                  </a:lnTo>
                  <a:lnTo>
                    <a:pt x="128" y="52"/>
                  </a:lnTo>
                  <a:lnTo>
                    <a:pt x="128" y="51"/>
                  </a:lnTo>
                  <a:lnTo>
                    <a:pt x="129" y="50"/>
                  </a:lnTo>
                  <a:lnTo>
                    <a:pt x="128" y="50"/>
                  </a:lnTo>
                  <a:lnTo>
                    <a:pt x="128" y="48"/>
                  </a:lnTo>
                  <a:lnTo>
                    <a:pt x="128" y="47"/>
                  </a:lnTo>
                  <a:lnTo>
                    <a:pt x="128" y="46"/>
                  </a:lnTo>
                  <a:lnTo>
                    <a:pt x="128" y="45"/>
                  </a:lnTo>
                  <a:lnTo>
                    <a:pt x="126" y="45"/>
                  </a:lnTo>
                  <a:lnTo>
                    <a:pt x="125" y="44"/>
                  </a:lnTo>
                  <a:lnTo>
                    <a:pt x="125" y="43"/>
                  </a:lnTo>
                  <a:lnTo>
                    <a:pt x="124" y="43"/>
                  </a:lnTo>
                  <a:lnTo>
                    <a:pt x="123" y="42"/>
                  </a:lnTo>
                  <a:lnTo>
                    <a:pt x="123" y="40"/>
                  </a:lnTo>
                  <a:lnTo>
                    <a:pt x="122" y="40"/>
                  </a:lnTo>
                  <a:lnTo>
                    <a:pt x="122" y="39"/>
                  </a:lnTo>
                  <a:lnTo>
                    <a:pt x="122" y="38"/>
                  </a:lnTo>
                  <a:lnTo>
                    <a:pt x="121" y="38"/>
                  </a:lnTo>
                  <a:lnTo>
                    <a:pt x="121" y="37"/>
                  </a:lnTo>
                  <a:lnTo>
                    <a:pt x="121" y="38"/>
                  </a:lnTo>
                  <a:lnTo>
                    <a:pt x="121" y="37"/>
                  </a:lnTo>
                  <a:lnTo>
                    <a:pt x="121" y="36"/>
                  </a:lnTo>
                  <a:lnTo>
                    <a:pt x="120" y="36"/>
                  </a:lnTo>
                  <a:lnTo>
                    <a:pt x="120" y="35"/>
                  </a:lnTo>
                  <a:lnTo>
                    <a:pt x="121" y="34"/>
                  </a:lnTo>
                  <a:lnTo>
                    <a:pt x="120" y="34"/>
                  </a:lnTo>
                  <a:lnTo>
                    <a:pt x="120" y="33"/>
                  </a:lnTo>
                  <a:lnTo>
                    <a:pt x="120" y="31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0" y="30"/>
                  </a:lnTo>
                  <a:lnTo>
                    <a:pt x="119" y="30"/>
                  </a:lnTo>
                  <a:lnTo>
                    <a:pt x="119" y="29"/>
                  </a:lnTo>
                  <a:lnTo>
                    <a:pt x="119" y="30"/>
                  </a:lnTo>
                  <a:lnTo>
                    <a:pt x="119" y="29"/>
                  </a:lnTo>
                  <a:lnTo>
                    <a:pt x="117" y="29"/>
                  </a:lnTo>
                  <a:lnTo>
                    <a:pt x="117" y="30"/>
                  </a:lnTo>
                  <a:lnTo>
                    <a:pt x="117" y="31"/>
                  </a:lnTo>
                  <a:lnTo>
                    <a:pt x="116" y="33"/>
                  </a:lnTo>
                  <a:lnTo>
                    <a:pt x="116" y="34"/>
                  </a:lnTo>
                  <a:lnTo>
                    <a:pt x="115" y="34"/>
                  </a:lnTo>
                  <a:lnTo>
                    <a:pt x="115" y="35"/>
                  </a:lnTo>
                  <a:lnTo>
                    <a:pt x="115" y="36"/>
                  </a:lnTo>
                  <a:lnTo>
                    <a:pt x="115" y="37"/>
                  </a:lnTo>
                  <a:lnTo>
                    <a:pt x="116" y="37"/>
                  </a:lnTo>
                  <a:lnTo>
                    <a:pt x="117" y="38"/>
                  </a:lnTo>
                  <a:lnTo>
                    <a:pt x="119" y="39"/>
                  </a:lnTo>
                  <a:lnTo>
                    <a:pt x="119" y="40"/>
                  </a:lnTo>
                  <a:lnTo>
                    <a:pt x="120" y="42"/>
                  </a:lnTo>
                  <a:lnTo>
                    <a:pt x="120" y="44"/>
                  </a:lnTo>
                  <a:lnTo>
                    <a:pt x="120" y="45"/>
                  </a:lnTo>
                  <a:lnTo>
                    <a:pt x="120" y="46"/>
                  </a:lnTo>
                  <a:lnTo>
                    <a:pt x="120" y="47"/>
                  </a:lnTo>
                  <a:lnTo>
                    <a:pt x="120" y="48"/>
                  </a:lnTo>
                  <a:lnTo>
                    <a:pt x="121" y="48"/>
                  </a:lnTo>
                  <a:lnTo>
                    <a:pt x="121" y="50"/>
                  </a:lnTo>
                  <a:lnTo>
                    <a:pt x="122" y="50"/>
                  </a:lnTo>
                  <a:lnTo>
                    <a:pt x="122" y="51"/>
                  </a:lnTo>
                  <a:lnTo>
                    <a:pt x="123" y="53"/>
                  </a:lnTo>
                  <a:lnTo>
                    <a:pt x="124" y="54"/>
                  </a:lnTo>
                  <a:lnTo>
                    <a:pt x="125" y="54"/>
                  </a:lnTo>
                  <a:lnTo>
                    <a:pt x="125" y="55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6" y="58"/>
                  </a:lnTo>
                  <a:lnTo>
                    <a:pt x="126" y="59"/>
                  </a:lnTo>
                  <a:lnTo>
                    <a:pt x="128" y="59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1"/>
                  </a:lnTo>
                  <a:lnTo>
                    <a:pt x="130" y="61"/>
                  </a:lnTo>
                  <a:lnTo>
                    <a:pt x="130" y="62"/>
                  </a:lnTo>
                  <a:lnTo>
                    <a:pt x="131" y="62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3" y="64"/>
                  </a:lnTo>
                  <a:lnTo>
                    <a:pt x="133" y="65"/>
                  </a:lnTo>
                  <a:lnTo>
                    <a:pt x="133" y="67"/>
                  </a:lnTo>
                  <a:lnTo>
                    <a:pt x="133" y="65"/>
                  </a:lnTo>
                  <a:lnTo>
                    <a:pt x="132" y="65"/>
                  </a:lnTo>
                  <a:lnTo>
                    <a:pt x="132" y="67"/>
                  </a:lnTo>
                  <a:lnTo>
                    <a:pt x="133" y="67"/>
                  </a:lnTo>
                  <a:lnTo>
                    <a:pt x="133" y="68"/>
                  </a:lnTo>
                  <a:lnTo>
                    <a:pt x="133" y="69"/>
                  </a:lnTo>
                  <a:lnTo>
                    <a:pt x="133" y="68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3" y="69"/>
                  </a:lnTo>
                  <a:lnTo>
                    <a:pt x="133" y="70"/>
                  </a:lnTo>
                  <a:lnTo>
                    <a:pt x="133" y="71"/>
                  </a:lnTo>
                  <a:lnTo>
                    <a:pt x="134" y="71"/>
                  </a:lnTo>
                  <a:lnTo>
                    <a:pt x="134" y="72"/>
                  </a:lnTo>
                  <a:lnTo>
                    <a:pt x="136" y="73"/>
                  </a:lnTo>
                  <a:lnTo>
                    <a:pt x="136" y="75"/>
                  </a:lnTo>
                  <a:lnTo>
                    <a:pt x="137" y="75"/>
                  </a:lnTo>
                  <a:lnTo>
                    <a:pt x="137" y="76"/>
                  </a:lnTo>
                  <a:lnTo>
                    <a:pt x="138" y="76"/>
                  </a:lnTo>
                  <a:lnTo>
                    <a:pt x="138" y="77"/>
                  </a:lnTo>
                  <a:lnTo>
                    <a:pt x="137" y="77"/>
                  </a:lnTo>
                  <a:lnTo>
                    <a:pt x="138" y="77"/>
                  </a:lnTo>
                  <a:lnTo>
                    <a:pt x="138" y="78"/>
                  </a:lnTo>
                  <a:lnTo>
                    <a:pt x="138" y="79"/>
                  </a:lnTo>
                  <a:lnTo>
                    <a:pt x="139" y="79"/>
                  </a:lnTo>
                  <a:lnTo>
                    <a:pt x="138" y="79"/>
                  </a:lnTo>
                  <a:lnTo>
                    <a:pt x="139" y="80"/>
                  </a:lnTo>
                  <a:lnTo>
                    <a:pt x="139" y="81"/>
                  </a:lnTo>
                  <a:lnTo>
                    <a:pt x="140" y="81"/>
                  </a:lnTo>
                  <a:lnTo>
                    <a:pt x="140" y="83"/>
                  </a:lnTo>
                  <a:lnTo>
                    <a:pt x="139" y="83"/>
                  </a:lnTo>
                  <a:lnTo>
                    <a:pt x="139" y="84"/>
                  </a:lnTo>
                  <a:lnTo>
                    <a:pt x="139" y="85"/>
                  </a:lnTo>
                  <a:lnTo>
                    <a:pt x="139" y="86"/>
                  </a:lnTo>
                  <a:lnTo>
                    <a:pt x="140" y="86"/>
                  </a:lnTo>
                  <a:lnTo>
                    <a:pt x="140" y="87"/>
                  </a:lnTo>
                  <a:lnTo>
                    <a:pt x="141" y="87"/>
                  </a:lnTo>
                  <a:lnTo>
                    <a:pt x="141" y="88"/>
                  </a:lnTo>
                  <a:lnTo>
                    <a:pt x="141" y="89"/>
                  </a:lnTo>
                  <a:lnTo>
                    <a:pt x="142" y="90"/>
                  </a:lnTo>
                  <a:lnTo>
                    <a:pt x="142" y="92"/>
                  </a:lnTo>
                  <a:lnTo>
                    <a:pt x="143" y="94"/>
                  </a:lnTo>
                  <a:lnTo>
                    <a:pt x="145" y="95"/>
                  </a:lnTo>
                  <a:lnTo>
                    <a:pt x="145" y="96"/>
                  </a:lnTo>
                  <a:lnTo>
                    <a:pt x="146" y="98"/>
                  </a:lnTo>
                  <a:lnTo>
                    <a:pt x="147" y="101"/>
                  </a:lnTo>
                  <a:lnTo>
                    <a:pt x="148" y="101"/>
                  </a:lnTo>
                  <a:lnTo>
                    <a:pt x="149" y="104"/>
                  </a:lnTo>
                  <a:lnTo>
                    <a:pt x="150" y="105"/>
                  </a:lnTo>
                  <a:lnTo>
                    <a:pt x="150" y="106"/>
                  </a:lnTo>
                  <a:lnTo>
                    <a:pt x="151" y="107"/>
                  </a:lnTo>
                  <a:lnTo>
                    <a:pt x="151" y="109"/>
                  </a:lnTo>
                  <a:lnTo>
                    <a:pt x="151" y="110"/>
                  </a:lnTo>
                  <a:lnTo>
                    <a:pt x="153" y="111"/>
                  </a:lnTo>
                  <a:lnTo>
                    <a:pt x="154" y="113"/>
                  </a:lnTo>
                  <a:lnTo>
                    <a:pt x="154" y="114"/>
                  </a:lnTo>
                  <a:lnTo>
                    <a:pt x="155" y="114"/>
                  </a:lnTo>
                  <a:lnTo>
                    <a:pt x="155" y="115"/>
                  </a:lnTo>
                  <a:lnTo>
                    <a:pt x="155" y="117"/>
                  </a:lnTo>
                  <a:lnTo>
                    <a:pt x="156" y="117"/>
                  </a:lnTo>
                  <a:lnTo>
                    <a:pt x="156" y="118"/>
                  </a:lnTo>
                  <a:lnTo>
                    <a:pt x="156" y="119"/>
                  </a:lnTo>
                  <a:lnTo>
                    <a:pt x="157" y="119"/>
                  </a:lnTo>
                  <a:lnTo>
                    <a:pt x="157" y="120"/>
                  </a:lnTo>
                  <a:lnTo>
                    <a:pt x="157" y="121"/>
                  </a:lnTo>
                  <a:lnTo>
                    <a:pt x="158" y="123"/>
                  </a:lnTo>
                  <a:lnTo>
                    <a:pt x="161" y="125"/>
                  </a:lnTo>
                  <a:lnTo>
                    <a:pt x="162" y="127"/>
                  </a:lnTo>
                  <a:lnTo>
                    <a:pt x="162" y="128"/>
                  </a:lnTo>
                  <a:lnTo>
                    <a:pt x="163" y="128"/>
                  </a:lnTo>
                  <a:lnTo>
                    <a:pt x="163" y="127"/>
                  </a:lnTo>
                  <a:lnTo>
                    <a:pt x="162" y="127"/>
                  </a:lnTo>
                  <a:lnTo>
                    <a:pt x="163" y="127"/>
                  </a:lnTo>
                  <a:lnTo>
                    <a:pt x="163" y="128"/>
                  </a:lnTo>
                  <a:lnTo>
                    <a:pt x="164" y="128"/>
                  </a:lnTo>
                  <a:lnTo>
                    <a:pt x="164" y="129"/>
                  </a:lnTo>
                  <a:lnTo>
                    <a:pt x="165" y="129"/>
                  </a:lnTo>
                  <a:lnTo>
                    <a:pt x="166" y="130"/>
                  </a:lnTo>
                  <a:lnTo>
                    <a:pt x="166" y="131"/>
                  </a:lnTo>
                  <a:lnTo>
                    <a:pt x="166" y="130"/>
                  </a:lnTo>
                  <a:lnTo>
                    <a:pt x="165" y="130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4" y="130"/>
                  </a:lnTo>
                  <a:lnTo>
                    <a:pt x="163" y="130"/>
                  </a:lnTo>
                  <a:lnTo>
                    <a:pt x="162" y="130"/>
                  </a:lnTo>
                  <a:lnTo>
                    <a:pt x="162" y="131"/>
                  </a:lnTo>
                  <a:lnTo>
                    <a:pt x="162" y="132"/>
                  </a:lnTo>
                  <a:lnTo>
                    <a:pt x="162" y="134"/>
                  </a:lnTo>
                  <a:lnTo>
                    <a:pt x="163" y="134"/>
                  </a:lnTo>
                  <a:lnTo>
                    <a:pt x="163" y="135"/>
                  </a:lnTo>
                  <a:lnTo>
                    <a:pt x="163" y="137"/>
                  </a:lnTo>
                  <a:lnTo>
                    <a:pt x="162" y="137"/>
                  </a:lnTo>
                  <a:lnTo>
                    <a:pt x="162" y="138"/>
                  </a:lnTo>
                  <a:lnTo>
                    <a:pt x="163" y="138"/>
                  </a:lnTo>
                  <a:lnTo>
                    <a:pt x="163" y="139"/>
                  </a:lnTo>
                  <a:lnTo>
                    <a:pt x="163" y="140"/>
                  </a:lnTo>
                  <a:lnTo>
                    <a:pt x="163" y="142"/>
                  </a:lnTo>
                  <a:lnTo>
                    <a:pt x="163" y="143"/>
                  </a:lnTo>
                  <a:lnTo>
                    <a:pt x="164" y="144"/>
                  </a:lnTo>
                  <a:close/>
                  <a:moveTo>
                    <a:pt x="153" y="151"/>
                  </a:moveTo>
                  <a:lnTo>
                    <a:pt x="151" y="154"/>
                  </a:lnTo>
                  <a:lnTo>
                    <a:pt x="153" y="152"/>
                  </a:lnTo>
                  <a:lnTo>
                    <a:pt x="153" y="151"/>
                  </a:lnTo>
                  <a:close/>
                  <a:moveTo>
                    <a:pt x="146" y="157"/>
                  </a:moveTo>
                  <a:lnTo>
                    <a:pt x="142" y="159"/>
                  </a:lnTo>
                  <a:lnTo>
                    <a:pt x="145" y="159"/>
                  </a:lnTo>
                  <a:lnTo>
                    <a:pt x="147" y="157"/>
                  </a:lnTo>
                  <a:lnTo>
                    <a:pt x="150" y="157"/>
                  </a:lnTo>
                  <a:lnTo>
                    <a:pt x="146" y="15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2" name="Freeform 4898">
              <a:extLst>
                <a:ext uri="{FF2B5EF4-FFF2-40B4-BE49-F238E27FC236}">
                  <a16:creationId xmlns:a16="http://schemas.microsoft.com/office/drawing/2014/main" id="{874C16B1-8106-1407-A04F-2B8E6A87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801" y="4284663"/>
              <a:ext cx="357188" cy="276225"/>
            </a:xfrm>
            <a:custGeom>
              <a:avLst/>
              <a:gdLst>
                <a:gd name="T0" fmla="*/ 134 w 225"/>
                <a:gd name="T1" fmla="*/ 47 h 174"/>
                <a:gd name="T2" fmla="*/ 132 w 225"/>
                <a:gd name="T3" fmla="*/ 56 h 174"/>
                <a:gd name="T4" fmla="*/ 141 w 225"/>
                <a:gd name="T5" fmla="*/ 60 h 174"/>
                <a:gd name="T6" fmla="*/ 149 w 225"/>
                <a:gd name="T7" fmla="*/ 61 h 174"/>
                <a:gd name="T8" fmla="*/ 145 w 225"/>
                <a:gd name="T9" fmla="*/ 66 h 174"/>
                <a:gd name="T10" fmla="*/ 151 w 225"/>
                <a:gd name="T11" fmla="*/ 77 h 174"/>
                <a:gd name="T12" fmla="*/ 156 w 225"/>
                <a:gd name="T13" fmla="*/ 83 h 174"/>
                <a:gd name="T14" fmla="*/ 166 w 225"/>
                <a:gd name="T15" fmla="*/ 90 h 174"/>
                <a:gd name="T16" fmla="*/ 177 w 225"/>
                <a:gd name="T17" fmla="*/ 94 h 174"/>
                <a:gd name="T18" fmla="*/ 189 w 225"/>
                <a:gd name="T19" fmla="*/ 98 h 174"/>
                <a:gd name="T20" fmla="*/ 200 w 225"/>
                <a:gd name="T21" fmla="*/ 102 h 174"/>
                <a:gd name="T22" fmla="*/ 212 w 225"/>
                <a:gd name="T23" fmla="*/ 105 h 174"/>
                <a:gd name="T24" fmla="*/ 222 w 225"/>
                <a:gd name="T25" fmla="*/ 108 h 174"/>
                <a:gd name="T26" fmla="*/ 215 w 225"/>
                <a:gd name="T27" fmla="*/ 114 h 174"/>
                <a:gd name="T28" fmla="*/ 208 w 225"/>
                <a:gd name="T29" fmla="*/ 121 h 174"/>
                <a:gd name="T30" fmla="*/ 200 w 225"/>
                <a:gd name="T31" fmla="*/ 130 h 174"/>
                <a:gd name="T32" fmla="*/ 189 w 225"/>
                <a:gd name="T33" fmla="*/ 140 h 174"/>
                <a:gd name="T34" fmla="*/ 177 w 225"/>
                <a:gd name="T35" fmla="*/ 151 h 174"/>
                <a:gd name="T36" fmla="*/ 168 w 225"/>
                <a:gd name="T37" fmla="*/ 150 h 174"/>
                <a:gd name="T38" fmla="*/ 157 w 225"/>
                <a:gd name="T39" fmla="*/ 153 h 174"/>
                <a:gd name="T40" fmla="*/ 148 w 225"/>
                <a:gd name="T41" fmla="*/ 161 h 174"/>
                <a:gd name="T42" fmla="*/ 136 w 225"/>
                <a:gd name="T43" fmla="*/ 163 h 174"/>
                <a:gd name="T44" fmla="*/ 127 w 225"/>
                <a:gd name="T45" fmla="*/ 165 h 174"/>
                <a:gd name="T46" fmla="*/ 118 w 225"/>
                <a:gd name="T47" fmla="*/ 163 h 174"/>
                <a:gd name="T48" fmla="*/ 110 w 225"/>
                <a:gd name="T49" fmla="*/ 164 h 174"/>
                <a:gd name="T50" fmla="*/ 102 w 225"/>
                <a:gd name="T51" fmla="*/ 169 h 174"/>
                <a:gd name="T52" fmla="*/ 97 w 225"/>
                <a:gd name="T53" fmla="*/ 173 h 174"/>
                <a:gd name="T54" fmla="*/ 86 w 225"/>
                <a:gd name="T55" fmla="*/ 172 h 174"/>
                <a:gd name="T56" fmla="*/ 78 w 225"/>
                <a:gd name="T57" fmla="*/ 171 h 174"/>
                <a:gd name="T58" fmla="*/ 69 w 225"/>
                <a:gd name="T59" fmla="*/ 165 h 174"/>
                <a:gd name="T60" fmla="*/ 61 w 225"/>
                <a:gd name="T61" fmla="*/ 159 h 174"/>
                <a:gd name="T62" fmla="*/ 47 w 225"/>
                <a:gd name="T63" fmla="*/ 158 h 174"/>
                <a:gd name="T64" fmla="*/ 43 w 225"/>
                <a:gd name="T65" fmla="*/ 148 h 174"/>
                <a:gd name="T66" fmla="*/ 38 w 225"/>
                <a:gd name="T67" fmla="*/ 144 h 174"/>
                <a:gd name="T68" fmla="*/ 32 w 225"/>
                <a:gd name="T69" fmla="*/ 139 h 174"/>
                <a:gd name="T70" fmla="*/ 29 w 225"/>
                <a:gd name="T71" fmla="*/ 131 h 174"/>
                <a:gd name="T72" fmla="*/ 24 w 225"/>
                <a:gd name="T73" fmla="*/ 123 h 174"/>
                <a:gd name="T74" fmla="*/ 18 w 225"/>
                <a:gd name="T75" fmla="*/ 120 h 174"/>
                <a:gd name="T76" fmla="*/ 13 w 225"/>
                <a:gd name="T77" fmla="*/ 112 h 174"/>
                <a:gd name="T78" fmla="*/ 6 w 225"/>
                <a:gd name="T79" fmla="*/ 109 h 174"/>
                <a:gd name="T80" fmla="*/ 1 w 225"/>
                <a:gd name="T81" fmla="*/ 105 h 174"/>
                <a:gd name="T82" fmla="*/ 6 w 225"/>
                <a:gd name="T83" fmla="*/ 98 h 174"/>
                <a:gd name="T84" fmla="*/ 14 w 225"/>
                <a:gd name="T85" fmla="*/ 98 h 174"/>
                <a:gd name="T86" fmla="*/ 19 w 225"/>
                <a:gd name="T87" fmla="*/ 74 h 174"/>
                <a:gd name="T88" fmla="*/ 23 w 225"/>
                <a:gd name="T89" fmla="*/ 63 h 174"/>
                <a:gd name="T90" fmla="*/ 30 w 225"/>
                <a:gd name="T91" fmla="*/ 60 h 174"/>
                <a:gd name="T92" fmla="*/ 32 w 225"/>
                <a:gd name="T93" fmla="*/ 48 h 174"/>
                <a:gd name="T94" fmla="*/ 37 w 225"/>
                <a:gd name="T95" fmla="*/ 41 h 174"/>
                <a:gd name="T96" fmla="*/ 48 w 225"/>
                <a:gd name="T97" fmla="*/ 33 h 174"/>
                <a:gd name="T98" fmla="*/ 52 w 225"/>
                <a:gd name="T99" fmla="*/ 15 h 174"/>
                <a:gd name="T100" fmla="*/ 60 w 225"/>
                <a:gd name="T101" fmla="*/ 8 h 174"/>
                <a:gd name="T102" fmla="*/ 66 w 225"/>
                <a:gd name="T103" fmla="*/ 7 h 174"/>
                <a:gd name="T104" fmla="*/ 72 w 225"/>
                <a:gd name="T105" fmla="*/ 6 h 174"/>
                <a:gd name="T106" fmla="*/ 80 w 225"/>
                <a:gd name="T107" fmla="*/ 5 h 174"/>
                <a:gd name="T108" fmla="*/ 88 w 225"/>
                <a:gd name="T109" fmla="*/ 6 h 174"/>
                <a:gd name="T110" fmla="*/ 93 w 225"/>
                <a:gd name="T111" fmla="*/ 6 h 174"/>
                <a:gd name="T112" fmla="*/ 100 w 225"/>
                <a:gd name="T113" fmla="*/ 6 h 174"/>
                <a:gd name="T114" fmla="*/ 109 w 225"/>
                <a:gd name="T115" fmla="*/ 7 h 174"/>
                <a:gd name="T116" fmla="*/ 119 w 225"/>
                <a:gd name="T117" fmla="*/ 14 h 174"/>
                <a:gd name="T118" fmla="*/ 132 w 225"/>
                <a:gd name="T119" fmla="*/ 25 h 174"/>
                <a:gd name="T120" fmla="*/ 139 w 225"/>
                <a:gd name="T121" fmla="*/ 35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" h="174">
                  <a:moveTo>
                    <a:pt x="141" y="37"/>
                  </a:moveTo>
                  <a:lnTo>
                    <a:pt x="140" y="38"/>
                  </a:lnTo>
                  <a:lnTo>
                    <a:pt x="140" y="39"/>
                  </a:lnTo>
                  <a:lnTo>
                    <a:pt x="138" y="42"/>
                  </a:lnTo>
                  <a:lnTo>
                    <a:pt x="136" y="42"/>
                  </a:lnTo>
                  <a:lnTo>
                    <a:pt x="136" y="44"/>
                  </a:lnTo>
                  <a:lnTo>
                    <a:pt x="136" y="45"/>
                  </a:lnTo>
                  <a:lnTo>
                    <a:pt x="135" y="46"/>
                  </a:lnTo>
                  <a:lnTo>
                    <a:pt x="134" y="47"/>
                  </a:lnTo>
                  <a:lnTo>
                    <a:pt x="133" y="47"/>
                  </a:lnTo>
                  <a:lnTo>
                    <a:pt x="133" y="48"/>
                  </a:lnTo>
                  <a:lnTo>
                    <a:pt x="132" y="48"/>
                  </a:lnTo>
                  <a:lnTo>
                    <a:pt x="132" y="49"/>
                  </a:lnTo>
                  <a:lnTo>
                    <a:pt x="132" y="50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2" y="54"/>
                  </a:lnTo>
                  <a:lnTo>
                    <a:pt x="132" y="56"/>
                  </a:lnTo>
                  <a:lnTo>
                    <a:pt x="132" y="58"/>
                  </a:lnTo>
                  <a:lnTo>
                    <a:pt x="132" y="60"/>
                  </a:lnTo>
                  <a:lnTo>
                    <a:pt x="134" y="61"/>
                  </a:lnTo>
                  <a:lnTo>
                    <a:pt x="135" y="61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39" y="60"/>
                  </a:lnTo>
                  <a:lnTo>
                    <a:pt x="140" y="60"/>
                  </a:lnTo>
                  <a:lnTo>
                    <a:pt x="141" y="60"/>
                  </a:lnTo>
                  <a:lnTo>
                    <a:pt x="142" y="58"/>
                  </a:lnTo>
                  <a:lnTo>
                    <a:pt x="143" y="58"/>
                  </a:lnTo>
                  <a:lnTo>
                    <a:pt x="144" y="58"/>
                  </a:lnTo>
                  <a:lnTo>
                    <a:pt x="145" y="58"/>
                  </a:lnTo>
                  <a:lnTo>
                    <a:pt x="147" y="58"/>
                  </a:lnTo>
                  <a:lnTo>
                    <a:pt x="147" y="60"/>
                  </a:lnTo>
                  <a:lnTo>
                    <a:pt x="148" y="60"/>
                  </a:lnTo>
                  <a:lnTo>
                    <a:pt x="149" y="60"/>
                  </a:lnTo>
                  <a:lnTo>
                    <a:pt x="149" y="61"/>
                  </a:lnTo>
                  <a:lnTo>
                    <a:pt x="148" y="61"/>
                  </a:lnTo>
                  <a:lnTo>
                    <a:pt x="148" y="62"/>
                  </a:lnTo>
                  <a:lnTo>
                    <a:pt x="147" y="62"/>
                  </a:lnTo>
                  <a:lnTo>
                    <a:pt x="147" y="63"/>
                  </a:lnTo>
                  <a:lnTo>
                    <a:pt x="147" y="64"/>
                  </a:lnTo>
                  <a:lnTo>
                    <a:pt x="145" y="64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5" y="66"/>
                  </a:lnTo>
                  <a:lnTo>
                    <a:pt x="147" y="67"/>
                  </a:lnTo>
                  <a:lnTo>
                    <a:pt x="147" y="69"/>
                  </a:lnTo>
                  <a:lnTo>
                    <a:pt x="147" y="70"/>
                  </a:lnTo>
                  <a:lnTo>
                    <a:pt x="148" y="71"/>
                  </a:lnTo>
                  <a:lnTo>
                    <a:pt x="148" y="72"/>
                  </a:lnTo>
                  <a:lnTo>
                    <a:pt x="150" y="73"/>
                  </a:lnTo>
                  <a:lnTo>
                    <a:pt x="150" y="74"/>
                  </a:lnTo>
                  <a:lnTo>
                    <a:pt x="151" y="75"/>
                  </a:lnTo>
                  <a:lnTo>
                    <a:pt x="151" y="77"/>
                  </a:lnTo>
                  <a:lnTo>
                    <a:pt x="152" y="77"/>
                  </a:lnTo>
                  <a:lnTo>
                    <a:pt x="153" y="77"/>
                  </a:lnTo>
                  <a:lnTo>
                    <a:pt x="153" y="79"/>
                  </a:lnTo>
                  <a:lnTo>
                    <a:pt x="153" y="80"/>
                  </a:lnTo>
                  <a:lnTo>
                    <a:pt x="155" y="80"/>
                  </a:lnTo>
                  <a:lnTo>
                    <a:pt x="155" y="81"/>
                  </a:lnTo>
                  <a:lnTo>
                    <a:pt x="156" y="81"/>
                  </a:lnTo>
                  <a:lnTo>
                    <a:pt x="156" y="82"/>
                  </a:lnTo>
                  <a:lnTo>
                    <a:pt x="156" y="83"/>
                  </a:lnTo>
                  <a:lnTo>
                    <a:pt x="157" y="83"/>
                  </a:lnTo>
                  <a:lnTo>
                    <a:pt x="157" y="84"/>
                  </a:lnTo>
                  <a:lnTo>
                    <a:pt x="158" y="84"/>
                  </a:lnTo>
                  <a:lnTo>
                    <a:pt x="159" y="84"/>
                  </a:lnTo>
                  <a:lnTo>
                    <a:pt x="160" y="86"/>
                  </a:lnTo>
                  <a:lnTo>
                    <a:pt x="161" y="87"/>
                  </a:lnTo>
                  <a:lnTo>
                    <a:pt x="164" y="89"/>
                  </a:lnTo>
                  <a:lnTo>
                    <a:pt x="165" y="90"/>
                  </a:lnTo>
                  <a:lnTo>
                    <a:pt x="166" y="90"/>
                  </a:lnTo>
                  <a:lnTo>
                    <a:pt x="167" y="90"/>
                  </a:lnTo>
                  <a:lnTo>
                    <a:pt x="168" y="91"/>
                  </a:lnTo>
                  <a:lnTo>
                    <a:pt x="169" y="91"/>
                  </a:lnTo>
                  <a:lnTo>
                    <a:pt x="170" y="91"/>
                  </a:lnTo>
                  <a:lnTo>
                    <a:pt x="172" y="92"/>
                  </a:lnTo>
                  <a:lnTo>
                    <a:pt x="173" y="92"/>
                  </a:lnTo>
                  <a:lnTo>
                    <a:pt x="175" y="94"/>
                  </a:lnTo>
                  <a:lnTo>
                    <a:pt x="176" y="94"/>
                  </a:lnTo>
                  <a:lnTo>
                    <a:pt x="177" y="94"/>
                  </a:lnTo>
                  <a:lnTo>
                    <a:pt x="178" y="95"/>
                  </a:lnTo>
                  <a:lnTo>
                    <a:pt x="180" y="95"/>
                  </a:lnTo>
                  <a:lnTo>
                    <a:pt x="181" y="95"/>
                  </a:lnTo>
                  <a:lnTo>
                    <a:pt x="183" y="96"/>
                  </a:lnTo>
                  <a:lnTo>
                    <a:pt x="184" y="96"/>
                  </a:lnTo>
                  <a:lnTo>
                    <a:pt x="185" y="97"/>
                  </a:lnTo>
                  <a:lnTo>
                    <a:pt x="186" y="97"/>
                  </a:lnTo>
                  <a:lnTo>
                    <a:pt x="187" y="97"/>
                  </a:lnTo>
                  <a:lnTo>
                    <a:pt x="189" y="98"/>
                  </a:lnTo>
                  <a:lnTo>
                    <a:pt x="190" y="98"/>
                  </a:lnTo>
                  <a:lnTo>
                    <a:pt x="191" y="99"/>
                  </a:lnTo>
                  <a:lnTo>
                    <a:pt x="193" y="99"/>
                  </a:lnTo>
                  <a:lnTo>
                    <a:pt x="194" y="99"/>
                  </a:lnTo>
                  <a:lnTo>
                    <a:pt x="195" y="100"/>
                  </a:lnTo>
                  <a:lnTo>
                    <a:pt x="197" y="100"/>
                  </a:lnTo>
                  <a:lnTo>
                    <a:pt x="198" y="100"/>
                  </a:lnTo>
                  <a:lnTo>
                    <a:pt x="199" y="102"/>
                  </a:lnTo>
                  <a:lnTo>
                    <a:pt x="200" y="102"/>
                  </a:lnTo>
                  <a:lnTo>
                    <a:pt x="201" y="102"/>
                  </a:lnTo>
                  <a:lnTo>
                    <a:pt x="202" y="103"/>
                  </a:lnTo>
                  <a:lnTo>
                    <a:pt x="204" y="103"/>
                  </a:lnTo>
                  <a:lnTo>
                    <a:pt x="206" y="104"/>
                  </a:lnTo>
                  <a:lnTo>
                    <a:pt x="207" y="104"/>
                  </a:lnTo>
                  <a:lnTo>
                    <a:pt x="208" y="104"/>
                  </a:lnTo>
                  <a:lnTo>
                    <a:pt x="209" y="105"/>
                  </a:lnTo>
                  <a:lnTo>
                    <a:pt x="211" y="105"/>
                  </a:lnTo>
                  <a:lnTo>
                    <a:pt x="212" y="105"/>
                  </a:lnTo>
                  <a:lnTo>
                    <a:pt x="216" y="105"/>
                  </a:lnTo>
                  <a:lnTo>
                    <a:pt x="218" y="105"/>
                  </a:lnTo>
                  <a:lnTo>
                    <a:pt x="219" y="105"/>
                  </a:lnTo>
                  <a:lnTo>
                    <a:pt x="223" y="105"/>
                  </a:lnTo>
                  <a:lnTo>
                    <a:pt x="225" y="105"/>
                  </a:lnTo>
                  <a:lnTo>
                    <a:pt x="224" y="106"/>
                  </a:lnTo>
                  <a:lnTo>
                    <a:pt x="223" y="106"/>
                  </a:lnTo>
                  <a:lnTo>
                    <a:pt x="223" y="107"/>
                  </a:lnTo>
                  <a:lnTo>
                    <a:pt x="222" y="108"/>
                  </a:lnTo>
                  <a:lnTo>
                    <a:pt x="220" y="108"/>
                  </a:lnTo>
                  <a:lnTo>
                    <a:pt x="220" y="109"/>
                  </a:lnTo>
                  <a:lnTo>
                    <a:pt x="219" y="109"/>
                  </a:lnTo>
                  <a:lnTo>
                    <a:pt x="218" y="111"/>
                  </a:lnTo>
                  <a:lnTo>
                    <a:pt x="218" y="112"/>
                  </a:lnTo>
                  <a:lnTo>
                    <a:pt x="217" y="112"/>
                  </a:lnTo>
                  <a:lnTo>
                    <a:pt x="217" y="113"/>
                  </a:lnTo>
                  <a:lnTo>
                    <a:pt x="216" y="113"/>
                  </a:lnTo>
                  <a:lnTo>
                    <a:pt x="215" y="114"/>
                  </a:lnTo>
                  <a:lnTo>
                    <a:pt x="215" y="115"/>
                  </a:lnTo>
                  <a:lnTo>
                    <a:pt x="214" y="115"/>
                  </a:lnTo>
                  <a:lnTo>
                    <a:pt x="212" y="116"/>
                  </a:lnTo>
                  <a:lnTo>
                    <a:pt x="212" y="117"/>
                  </a:lnTo>
                  <a:lnTo>
                    <a:pt x="211" y="117"/>
                  </a:lnTo>
                  <a:lnTo>
                    <a:pt x="210" y="119"/>
                  </a:lnTo>
                  <a:lnTo>
                    <a:pt x="209" y="120"/>
                  </a:lnTo>
                  <a:lnTo>
                    <a:pt x="209" y="121"/>
                  </a:lnTo>
                  <a:lnTo>
                    <a:pt x="208" y="121"/>
                  </a:lnTo>
                  <a:lnTo>
                    <a:pt x="207" y="122"/>
                  </a:lnTo>
                  <a:lnTo>
                    <a:pt x="207" y="123"/>
                  </a:lnTo>
                  <a:lnTo>
                    <a:pt x="206" y="123"/>
                  </a:lnTo>
                  <a:lnTo>
                    <a:pt x="204" y="124"/>
                  </a:lnTo>
                  <a:lnTo>
                    <a:pt x="203" y="125"/>
                  </a:lnTo>
                  <a:lnTo>
                    <a:pt x="202" y="127"/>
                  </a:lnTo>
                  <a:lnTo>
                    <a:pt x="201" y="128"/>
                  </a:lnTo>
                  <a:lnTo>
                    <a:pt x="200" y="129"/>
                  </a:lnTo>
                  <a:lnTo>
                    <a:pt x="200" y="130"/>
                  </a:lnTo>
                  <a:lnTo>
                    <a:pt x="199" y="130"/>
                  </a:lnTo>
                  <a:lnTo>
                    <a:pt x="198" y="131"/>
                  </a:lnTo>
                  <a:lnTo>
                    <a:pt x="197" y="132"/>
                  </a:lnTo>
                  <a:lnTo>
                    <a:pt x="195" y="133"/>
                  </a:lnTo>
                  <a:lnTo>
                    <a:pt x="195" y="134"/>
                  </a:lnTo>
                  <a:lnTo>
                    <a:pt x="194" y="136"/>
                  </a:lnTo>
                  <a:lnTo>
                    <a:pt x="192" y="137"/>
                  </a:lnTo>
                  <a:lnTo>
                    <a:pt x="191" y="139"/>
                  </a:lnTo>
                  <a:lnTo>
                    <a:pt x="189" y="140"/>
                  </a:lnTo>
                  <a:lnTo>
                    <a:pt x="187" y="142"/>
                  </a:lnTo>
                  <a:lnTo>
                    <a:pt x="186" y="144"/>
                  </a:lnTo>
                  <a:lnTo>
                    <a:pt x="184" y="146"/>
                  </a:lnTo>
                  <a:lnTo>
                    <a:pt x="183" y="147"/>
                  </a:lnTo>
                  <a:lnTo>
                    <a:pt x="181" y="149"/>
                  </a:lnTo>
                  <a:lnTo>
                    <a:pt x="181" y="150"/>
                  </a:lnTo>
                  <a:lnTo>
                    <a:pt x="180" y="151"/>
                  </a:lnTo>
                  <a:lnTo>
                    <a:pt x="178" y="151"/>
                  </a:lnTo>
                  <a:lnTo>
                    <a:pt x="177" y="151"/>
                  </a:lnTo>
                  <a:lnTo>
                    <a:pt x="176" y="151"/>
                  </a:lnTo>
                  <a:lnTo>
                    <a:pt x="175" y="151"/>
                  </a:lnTo>
                  <a:lnTo>
                    <a:pt x="174" y="151"/>
                  </a:lnTo>
                  <a:lnTo>
                    <a:pt x="173" y="151"/>
                  </a:lnTo>
                  <a:lnTo>
                    <a:pt x="172" y="151"/>
                  </a:lnTo>
                  <a:lnTo>
                    <a:pt x="170" y="151"/>
                  </a:lnTo>
                  <a:lnTo>
                    <a:pt x="169" y="151"/>
                  </a:lnTo>
                  <a:lnTo>
                    <a:pt x="168" y="151"/>
                  </a:lnTo>
                  <a:lnTo>
                    <a:pt x="168" y="150"/>
                  </a:lnTo>
                  <a:lnTo>
                    <a:pt x="167" y="150"/>
                  </a:lnTo>
                  <a:lnTo>
                    <a:pt x="166" y="150"/>
                  </a:lnTo>
                  <a:lnTo>
                    <a:pt x="165" y="150"/>
                  </a:lnTo>
                  <a:lnTo>
                    <a:pt x="164" y="150"/>
                  </a:lnTo>
                  <a:lnTo>
                    <a:pt x="162" y="151"/>
                  </a:lnTo>
                  <a:lnTo>
                    <a:pt x="161" y="151"/>
                  </a:lnTo>
                  <a:lnTo>
                    <a:pt x="160" y="151"/>
                  </a:lnTo>
                  <a:lnTo>
                    <a:pt x="158" y="153"/>
                  </a:lnTo>
                  <a:lnTo>
                    <a:pt x="157" y="153"/>
                  </a:lnTo>
                  <a:lnTo>
                    <a:pt x="156" y="154"/>
                  </a:lnTo>
                  <a:lnTo>
                    <a:pt x="153" y="155"/>
                  </a:lnTo>
                  <a:lnTo>
                    <a:pt x="152" y="155"/>
                  </a:lnTo>
                  <a:lnTo>
                    <a:pt x="151" y="156"/>
                  </a:lnTo>
                  <a:lnTo>
                    <a:pt x="150" y="157"/>
                  </a:lnTo>
                  <a:lnTo>
                    <a:pt x="149" y="157"/>
                  </a:lnTo>
                  <a:lnTo>
                    <a:pt x="149" y="158"/>
                  </a:lnTo>
                  <a:lnTo>
                    <a:pt x="149" y="159"/>
                  </a:lnTo>
                  <a:lnTo>
                    <a:pt x="148" y="161"/>
                  </a:lnTo>
                  <a:lnTo>
                    <a:pt x="147" y="161"/>
                  </a:lnTo>
                  <a:lnTo>
                    <a:pt x="145" y="161"/>
                  </a:lnTo>
                  <a:lnTo>
                    <a:pt x="143" y="162"/>
                  </a:lnTo>
                  <a:lnTo>
                    <a:pt x="141" y="162"/>
                  </a:lnTo>
                  <a:lnTo>
                    <a:pt x="140" y="162"/>
                  </a:lnTo>
                  <a:lnTo>
                    <a:pt x="139" y="162"/>
                  </a:lnTo>
                  <a:lnTo>
                    <a:pt x="138" y="162"/>
                  </a:lnTo>
                  <a:lnTo>
                    <a:pt x="136" y="162"/>
                  </a:lnTo>
                  <a:lnTo>
                    <a:pt x="136" y="163"/>
                  </a:lnTo>
                  <a:lnTo>
                    <a:pt x="135" y="163"/>
                  </a:lnTo>
                  <a:lnTo>
                    <a:pt x="134" y="164"/>
                  </a:lnTo>
                  <a:lnTo>
                    <a:pt x="134" y="165"/>
                  </a:lnTo>
                  <a:lnTo>
                    <a:pt x="133" y="165"/>
                  </a:lnTo>
                  <a:lnTo>
                    <a:pt x="133" y="166"/>
                  </a:lnTo>
                  <a:lnTo>
                    <a:pt x="132" y="165"/>
                  </a:lnTo>
                  <a:lnTo>
                    <a:pt x="131" y="165"/>
                  </a:lnTo>
                  <a:lnTo>
                    <a:pt x="130" y="165"/>
                  </a:lnTo>
                  <a:lnTo>
                    <a:pt x="127" y="165"/>
                  </a:lnTo>
                  <a:lnTo>
                    <a:pt x="126" y="166"/>
                  </a:lnTo>
                  <a:lnTo>
                    <a:pt x="125" y="166"/>
                  </a:lnTo>
                  <a:lnTo>
                    <a:pt x="124" y="166"/>
                  </a:lnTo>
                  <a:lnTo>
                    <a:pt x="123" y="166"/>
                  </a:lnTo>
                  <a:lnTo>
                    <a:pt x="122" y="165"/>
                  </a:lnTo>
                  <a:lnTo>
                    <a:pt x="120" y="164"/>
                  </a:lnTo>
                  <a:lnTo>
                    <a:pt x="120" y="163"/>
                  </a:lnTo>
                  <a:lnTo>
                    <a:pt x="119" y="163"/>
                  </a:lnTo>
                  <a:lnTo>
                    <a:pt x="118" y="163"/>
                  </a:lnTo>
                  <a:lnTo>
                    <a:pt x="118" y="162"/>
                  </a:lnTo>
                  <a:lnTo>
                    <a:pt x="117" y="162"/>
                  </a:lnTo>
                  <a:lnTo>
                    <a:pt x="117" y="161"/>
                  </a:lnTo>
                  <a:lnTo>
                    <a:pt x="116" y="162"/>
                  </a:lnTo>
                  <a:lnTo>
                    <a:pt x="115" y="162"/>
                  </a:lnTo>
                  <a:lnTo>
                    <a:pt x="113" y="163"/>
                  </a:lnTo>
                  <a:lnTo>
                    <a:pt x="111" y="163"/>
                  </a:lnTo>
                  <a:lnTo>
                    <a:pt x="111" y="164"/>
                  </a:lnTo>
                  <a:lnTo>
                    <a:pt x="110" y="164"/>
                  </a:lnTo>
                  <a:lnTo>
                    <a:pt x="109" y="164"/>
                  </a:lnTo>
                  <a:lnTo>
                    <a:pt x="108" y="164"/>
                  </a:lnTo>
                  <a:lnTo>
                    <a:pt x="108" y="165"/>
                  </a:lnTo>
                  <a:lnTo>
                    <a:pt x="107" y="165"/>
                  </a:lnTo>
                  <a:lnTo>
                    <a:pt x="106" y="166"/>
                  </a:lnTo>
                  <a:lnTo>
                    <a:pt x="105" y="166"/>
                  </a:lnTo>
                  <a:lnTo>
                    <a:pt x="103" y="167"/>
                  </a:lnTo>
                  <a:lnTo>
                    <a:pt x="102" y="167"/>
                  </a:lnTo>
                  <a:lnTo>
                    <a:pt x="102" y="169"/>
                  </a:lnTo>
                  <a:lnTo>
                    <a:pt x="102" y="170"/>
                  </a:lnTo>
                  <a:lnTo>
                    <a:pt x="101" y="170"/>
                  </a:lnTo>
                  <a:lnTo>
                    <a:pt x="100" y="171"/>
                  </a:lnTo>
                  <a:lnTo>
                    <a:pt x="99" y="172"/>
                  </a:lnTo>
                  <a:lnTo>
                    <a:pt x="99" y="173"/>
                  </a:lnTo>
                  <a:lnTo>
                    <a:pt x="99" y="174"/>
                  </a:lnTo>
                  <a:lnTo>
                    <a:pt x="98" y="174"/>
                  </a:lnTo>
                  <a:lnTo>
                    <a:pt x="98" y="173"/>
                  </a:lnTo>
                  <a:lnTo>
                    <a:pt x="97" y="173"/>
                  </a:lnTo>
                  <a:lnTo>
                    <a:pt x="96" y="173"/>
                  </a:lnTo>
                  <a:lnTo>
                    <a:pt x="94" y="173"/>
                  </a:lnTo>
                  <a:lnTo>
                    <a:pt x="93" y="173"/>
                  </a:lnTo>
                  <a:lnTo>
                    <a:pt x="92" y="172"/>
                  </a:lnTo>
                  <a:lnTo>
                    <a:pt x="91" y="172"/>
                  </a:lnTo>
                  <a:lnTo>
                    <a:pt x="90" y="172"/>
                  </a:lnTo>
                  <a:lnTo>
                    <a:pt x="89" y="172"/>
                  </a:lnTo>
                  <a:lnTo>
                    <a:pt x="88" y="172"/>
                  </a:lnTo>
                  <a:lnTo>
                    <a:pt x="86" y="172"/>
                  </a:lnTo>
                  <a:lnTo>
                    <a:pt x="85" y="171"/>
                  </a:lnTo>
                  <a:lnTo>
                    <a:pt x="84" y="171"/>
                  </a:lnTo>
                  <a:lnTo>
                    <a:pt x="83" y="171"/>
                  </a:lnTo>
                  <a:lnTo>
                    <a:pt x="83" y="170"/>
                  </a:lnTo>
                  <a:lnTo>
                    <a:pt x="83" y="171"/>
                  </a:lnTo>
                  <a:lnTo>
                    <a:pt x="82" y="171"/>
                  </a:lnTo>
                  <a:lnTo>
                    <a:pt x="81" y="171"/>
                  </a:lnTo>
                  <a:lnTo>
                    <a:pt x="80" y="171"/>
                  </a:lnTo>
                  <a:lnTo>
                    <a:pt x="78" y="171"/>
                  </a:lnTo>
                  <a:lnTo>
                    <a:pt x="77" y="171"/>
                  </a:lnTo>
                  <a:lnTo>
                    <a:pt x="76" y="171"/>
                  </a:lnTo>
                  <a:lnTo>
                    <a:pt x="76" y="170"/>
                  </a:lnTo>
                  <a:lnTo>
                    <a:pt x="75" y="170"/>
                  </a:lnTo>
                  <a:lnTo>
                    <a:pt x="75" y="169"/>
                  </a:lnTo>
                  <a:lnTo>
                    <a:pt x="73" y="167"/>
                  </a:lnTo>
                  <a:lnTo>
                    <a:pt x="72" y="167"/>
                  </a:lnTo>
                  <a:lnTo>
                    <a:pt x="71" y="166"/>
                  </a:lnTo>
                  <a:lnTo>
                    <a:pt x="69" y="165"/>
                  </a:lnTo>
                  <a:lnTo>
                    <a:pt x="67" y="164"/>
                  </a:lnTo>
                  <a:lnTo>
                    <a:pt x="66" y="163"/>
                  </a:lnTo>
                  <a:lnTo>
                    <a:pt x="65" y="162"/>
                  </a:lnTo>
                  <a:lnTo>
                    <a:pt x="63" y="162"/>
                  </a:lnTo>
                  <a:lnTo>
                    <a:pt x="63" y="161"/>
                  </a:lnTo>
                  <a:lnTo>
                    <a:pt x="61" y="161"/>
                  </a:lnTo>
                  <a:lnTo>
                    <a:pt x="61" y="159"/>
                  </a:lnTo>
                  <a:lnTo>
                    <a:pt x="61" y="161"/>
                  </a:lnTo>
                  <a:lnTo>
                    <a:pt x="61" y="159"/>
                  </a:lnTo>
                  <a:lnTo>
                    <a:pt x="60" y="159"/>
                  </a:lnTo>
                  <a:lnTo>
                    <a:pt x="59" y="158"/>
                  </a:lnTo>
                  <a:lnTo>
                    <a:pt x="58" y="158"/>
                  </a:lnTo>
                  <a:lnTo>
                    <a:pt x="56" y="158"/>
                  </a:lnTo>
                  <a:lnTo>
                    <a:pt x="55" y="158"/>
                  </a:lnTo>
                  <a:lnTo>
                    <a:pt x="52" y="158"/>
                  </a:lnTo>
                  <a:lnTo>
                    <a:pt x="50" y="158"/>
                  </a:lnTo>
                  <a:lnTo>
                    <a:pt x="49" y="158"/>
                  </a:lnTo>
                  <a:lnTo>
                    <a:pt x="47" y="158"/>
                  </a:lnTo>
                  <a:lnTo>
                    <a:pt x="46" y="158"/>
                  </a:lnTo>
                  <a:lnTo>
                    <a:pt x="46" y="157"/>
                  </a:lnTo>
                  <a:lnTo>
                    <a:pt x="44" y="157"/>
                  </a:lnTo>
                  <a:lnTo>
                    <a:pt x="44" y="156"/>
                  </a:lnTo>
                  <a:lnTo>
                    <a:pt x="42" y="154"/>
                  </a:lnTo>
                  <a:lnTo>
                    <a:pt x="42" y="153"/>
                  </a:lnTo>
                  <a:lnTo>
                    <a:pt x="42" y="149"/>
                  </a:lnTo>
                  <a:lnTo>
                    <a:pt x="42" y="148"/>
                  </a:lnTo>
                  <a:lnTo>
                    <a:pt x="43" y="148"/>
                  </a:lnTo>
                  <a:lnTo>
                    <a:pt x="42" y="147"/>
                  </a:lnTo>
                  <a:lnTo>
                    <a:pt x="42" y="146"/>
                  </a:lnTo>
                  <a:lnTo>
                    <a:pt x="43" y="146"/>
                  </a:lnTo>
                  <a:lnTo>
                    <a:pt x="42" y="145"/>
                  </a:lnTo>
                  <a:lnTo>
                    <a:pt x="41" y="145"/>
                  </a:lnTo>
                  <a:lnTo>
                    <a:pt x="40" y="145"/>
                  </a:lnTo>
                  <a:lnTo>
                    <a:pt x="39" y="145"/>
                  </a:lnTo>
                  <a:lnTo>
                    <a:pt x="39" y="144"/>
                  </a:lnTo>
                  <a:lnTo>
                    <a:pt x="38" y="144"/>
                  </a:lnTo>
                  <a:lnTo>
                    <a:pt x="37" y="144"/>
                  </a:lnTo>
                  <a:lnTo>
                    <a:pt x="37" y="145"/>
                  </a:lnTo>
                  <a:lnTo>
                    <a:pt x="35" y="145"/>
                  </a:lnTo>
                  <a:lnTo>
                    <a:pt x="34" y="144"/>
                  </a:lnTo>
                  <a:lnTo>
                    <a:pt x="35" y="142"/>
                  </a:lnTo>
                  <a:lnTo>
                    <a:pt x="34" y="142"/>
                  </a:lnTo>
                  <a:lnTo>
                    <a:pt x="33" y="141"/>
                  </a:lnTo>
                  <a:lnTo>
                    <a:pt x="32" y="140"/>
                  </a:lnTo>
                  <a:lnTo>
                    <a:pt x="32" y="139"/>
                  </a:lnTo>
                  <a:lnTo>
                    <a:pt x="31" y="138"/>
                  </a:lnTo>
                  <a:lnTo>
                    <a:pt x="31" y="137"/>
                  </a:lnTo>
                  <a:lnTo>
                    <a:pt x="31" y="136"/>
                  </a:lnTo>
                  <a:lnTo>
                    <a:pt x="30" y="136"/>
                  </a:lnTo>
                  <a:lnTo>
                    <a:pt x="31" y="136"/>
                  </a:lnTo>
                  <a:lnTo>
                    <a:pt x="30" y="134"/>
                  </a:lnTo>
                  <a:lnTo>
                    <a:pt x="30" y="133"/>
                  </a:lnTo>
                  <a:lnTo>
                    <a:pt x="29" y="132"/>
                  </a:lnTo>
                  <a:lnTo>
                    <a:pt x="29" y="131"/>
                  </a:lnTo>
                  <a:lnTo>
                    <a:pt x="29" y="130"/>
                  </a:lnTo>
                  <a:lnTo>
                    <a:pt x="27" y="129"/>
                  </a:lnTo>
                  <a:lnTo>
                    <a:pt x="27" y="128"/>
                  </a:lnTo>
                  <a:lnTo>
                    <a:pt x="27" y="127"/>
                  </a:lnTo>
                  <a:lnTo>
                    <a:pt x="26" y="125"/>
                  </a:lnTo>
                  <a:lnTo>
                    <a:pt x="26" y="124"/>
                  </a:lnTo>
                  <a:lnTo>
                    <a:pt x="25" y="124"/>
                  </a:lnTo>
                  <a:lnTo>
                    <a:pt x="24" y="124"/>
                  </a:lnTo>
                  <a:lnTo>
                    <a:pt x="24" y="123"/>
                  </a:lnTo>
                  <a:lnTo>
                    <a:pt x="23" y="123"/>
                  </a:lnTo>
                  <a:lnTo>
                    <a:pt x="24" y="123"/>
                  </a:lnTo>
                  <a:lnTo>
                    <a:pt x="24" y="122"/>
                  </a:lnTo>
                  <a:lnTo>
                    <a:pt x="23" y="122"/>
                  </a:lnTo>
                  <a:lnTo>
                    <a:pt x="23" y="121"/>
                  </a:lnTo>
                  <a:lnTo>
                    <a:pt x="21" y="121"/>
                  </a:lnTo>
                  <a:lnTo>
                    <a:pt x="19" y="121"/>
                  </a:lnTo>
                  <a:lnTo>
                    <a:pt x="19" y="120"/>
                  </a:lnTo>
                  <a:lnTo>
                    <a:pt x="18" y="120"/>
                  </a:lnTo>
                  <a:lnTo>
                    <a:pt x="18" y="119"/>
                  </a:lnTo>
                  <a:lnTo>
                    <a:pt x="18" y="117"/>
                  </a:lnTo>
                  <a:lnTo>
                    <a:pt x="17" y="117"/>
                  </a:lnTo>
                  <a:lnTo>
                    <a:pt x="17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4" y="112"/>
                  </a:lnTo>
                  <a:lnTo>
                    <a:pt x="13" y="112"/>
                  </a:lnTo>
                  <a:lnTo>
                    <a:pt x="13" y="111"/>
                  </a:lnTo>
                  <a:lnTo>
                    <a:pt x="12" y="111"/>
                  </a:lnTo>
                  <a:lnTo>
                    <a:pt x="12" y="109"/>
                  </a:lnTo>
                  <a:lnTo>
                    <a:pt x="10" y="109"/>
                  </a:lnTo>
                  <a:lnTo>
                    <a:pt x="9" y="109"/>
                  </a:lnTo>
                  <a:lnTo>
                    <a:pt x="8" y="109"/>
                  </a:lnTo>
                  <a:lnTo>
                    <a:pt x="8" y="108"/>
                  </a:lnTo>
                  <a:lnTo>
                    <a:pt x="7" y="108"/>
                  </a:lnTo>
                  <a:lnTo>
                    <a:pt x="6" y="109"/>
                  </a:lnTo>
                  <a:lnTo>
                    <a:pt x="5" y="109"/>
                  </a:lnTo>
                  <a:lnTo>
                    <a:pt x="5" y="108"/>
                  </a:lnTo>
                  <a:lnTo>
                    <a:pt x="4" y="108"/>
                  </a:lnTo>
                  <a:lnTo>
                    <a:pt x="2" y="108"/>
                  </a:lnTo>
                  <a:lnTo>
                    <a:pt x="1" y="108"/>
                  </a:lnTo>
                  <a:lnTo>
                    <a:pt x="1" y="107"/>
                  </a:lnTo>
                  <a:lnTo>
                    <a:pt x="0" y="106"/>
                  </a:lnTo>
                  <a:lnTo>
                    <a:pt x="1" y="106"/>
                  </a:lnTo>
                  <a:lnTo>
                    <a:pt x="1" y="105"/>
                  </a:lnTo>
                  <a:lnTo>
                    <a:pt x="2" y="104"/>
                  </a:lnTo>
                  <a:lnTo>
                    <a:pt x="4" y="104"/>
                  </a:lnTo>
                  <a:lnTo>
                    <a:pt x="4" y="103"/>
                  </a:lnTo>
                  <a:lnTo>
                    <a:pt x="4" y="102"/>
                  </a:lnTo>
                  <a:lnTo>
                    <a:pt x="4" y="100"/>
                  </a:lnTo>
                  <a:lnTo>
                    <a:pt x="4" y="99"/>
                  </a:lnTo>
                  <a:lnTo>
                    <a:pt x="4" y="98"/>
                  </a:lnTo>
                  <a:lnTo>
                    <a:pt x="5" y="98"/>
                  </a:lnTo>
                  <a:lnTo>
                    <a:pt x="6" y="98"/>
                  </a:lnTo>
                  <a:lnTo>
                    <a:pt x="7" y="98"/>
                  </a:lnTo>
                  <a:lnTo>
                    <a:pt x="8" y="98"/>
                  </a:lnTo>
                  <a:lnTo>
                    <a:pt x="9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2" y="99"/>
                  </a:lnTo>
                  <a:lnTo>
                    <a:pt x="13" y="99"/>
                  </a:lnTo>
                  <a:lnTo>
                    <a:pt x="13" y="98"/>
                  </a:lnTo>
                  <a:lnTo>
                    <a:pt x="14" y="98"/>
                  </a:lnTo>
                  <a:lnTo>
                    <a:pt x="15" y="98"/>
                  </a:lnTo>
                  <a:lnTo>
                    <a:pt x="17" y="97"/>
                  </a:lnTo>
                  <a:lnTo>
                    <a:pt x="17" y="96"/>
                  </a:lnTo>
                  <a:lnTo>
                    <a:pt x="17" y="91"/>
                  </a:lnTo>
                  <a:lnTo>
                    <a:pt x="17" y="87"/>
                  </a:lnTo>
                  <a:lnTo>
                    <a:pt x="17" y="83"/>
                  </a:lnTo>
                  <a:lnTo>
                    <a:pt x="17" y="82"/>
                  </a:lnTo>
                  <a:lnTo>
                    <a:pt x="17" y="80"/>
                  </a:lnTo>
                  <a:lnTo>
                    <a:pt x="19" y="74"/>
                  </a:lnTo>
                  <a:lnTo>
                    <a:pt x="19" y="73"/>
                  </a:lnTo>
                  <a:lnTo>
                    <a:pt x="21" y="73"/>
                  </a:lnTo>
                  <a:lnTo>
                    <a:pt x="21" y="72"/>
                  </a:lnTo>
                  <a:lnTo>
                    <a:pt x="21" y="71"/>
                  </a:lnTo>
                  <a:lnTo>
                    <a:pt x="19" y="67"/>
                  </a:lnTo>
                  <a:lnTo>
                    <a:pt x="19" y="66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3" y="63"/>
                  </a:lnTo>
                  <a:lnTo>
                    <a:pt x="24" y="62"/>
                  </a:lnTo>
                  <a:lnTo>
                    <a:pt x="26" y="63"/>
                  </a:lnTo>
                  <a:lnTo>
                    <a:pt x="27" y="63"/>
                  </a:lnTo>
                  <a:lnTo>
                    <a:pt x="27" y="64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30" y="62"/>
                  </a:lnTo>
                  <a:lnTo>
                    <a:pt x="30" y="61"/>
                  </a:lnTo>
                  <a:lnTo>
                    <a:pt x="30" y="60"/>
                  </a:lnTo>
                  <a:lnTo>
                    <a:pt x="31" y="57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32" y="52"/>
                  </a:lnTo>
                  <a:lnTo>
                    <a:pt x="32" y="50"/>
                  </a:lnTo>
                  <a:lnTo>
                    <a:pt x="32" y="49"/>
                  </a:lnTo>
                  <a:lnTo>
                    <a:pt x="31" y="48"/>
                  </a:lnTo>
                  <a:lnTo>
                    <a:pt x="32" y="48"/>
                  </a:lnTo>
                  <a:lnTo>
                    <a:pt x="32" y="47"/>
                  </a:lnTo>
                  <a:lnTo>
                    <a:pt x="33" y="46"/>
                  </a:lnTo>
                  <a:lnTo>
                    <a:pt x="34" y="46"/>
                  </a:lnTo>
                  <a:lnTo>
                    <a:pt x="34" y="45"/>
                  </a:lnTo>
                  <a:lnTo>
                    <a:pt x="35" y="45"/>
                  </a:lnTo>
                  <a:lnTo>
                    <a:pt x="35" y="44"/>
                  </a:lnTo>
                  <a:lnTo>
                    <a:pt x="35" y="42"/>
                  </a:lnTo>
                  <a:lnTo>
                    <a:pt x="37" y="42"/>
                  </a:lnTo>
                  <a:lnTo>
                    <a:pt x="37" y="41"/>
                  </a:lnTo>
                  <a:lnTo>
                    <a:pt x="37" y="40"/>
                  </a:lnTo>
                  <a:lnTo>
                    <a:pt x="38" y="40"/>
                  </a:lnTo>
                  <a:lnTo>
                    <a:pt x="40" y="36"/>
                  </a:lnTo>
                  <a:lnTo>
                    <a:pt x="41" y="36"/>
                  </a:lnTo>
                  <a:lnTo>
                    <a:pt x="41" y="35"/>
                  </a:lnTo>
                  <a:lnTo>
                    <a:pt x="41" y="33"/>
                  </a:lnTo>
                  <a:lnTo>
                    <a:pt x="46" y="33"/>
                  </a:lnTo>
                  <a:lnTo>
                    <a:pt x="47" y="33"/>
                  </a:lnTo>
                  <a:lnTo>
                    <a:pt x="48" y="33"/>
                  </a:lnTo>
                  <a:lnTo>
                    <a:pt x="48" y="31"/>
                  </a:lnTo>
                  <a:lnTo>
                    <a:pt x="48" y="30"/>
                  </a:lnTo>
                  <a:lnTo>
                    <a:pt x="48" y="29"/>
                  </a:lnTo>
                  <a:lnTo>
                    <a:pt x="49" y="23"/>
                  </a:lnTo>
                  <a:lnTo>
                    <a:pt x="51" y="20"/>
                  </a:lnTo>
                  <a:lnTo>
                    <a:pt x="51" y="19"/>
                  </a:lnTo>
                  <a:lnTo>
                    <a:pt x="52" y="17"/>
                  </a:lnTo>
                  <a:lnTo>
                    <a:pt x="52" y="16"/>
                  </a:lnTo>
                  <a:lnTo>
                    <a:pt x="52" y="15"/>
                  </a:lnTo>
                  <a:lnTo>
                    <a:pt x="52" y="14"/>
                  </a:lnTo>
                  <a:lnTo>
                    <a:pt x="54" y="10"/>
                  </a:lnTo>
                  <a:lnTo>
                    <a:pt x="55" y="10"/>
                  </a:lnTo>
                  <a:lnTo>
                    <a:pt x="55" y="8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10"/>
                  </a:lnTo>
                  <a:lnTo>
                    <a:pt x="61" y="10"/>
                  </a:lnTo>
                  <a:lnTo>
                    <a:pt x="61" y="8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4" y="6"/>
                  </a:lnTo>
                  <a:lnTo>
                    <a:pt x="65" y="6"/>
                  </a:lnTo>
                  <a:lnTo>
                    <a:pt x="65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7" y="10"/>
                  </a:lnTo>
                  <a:lnTo>
                    <a:pt x="67" y="11"/>
                  </a:lnTo>
                  <a:lnTo>
                    <a:pt x="68" y="11"/>
                  </a:lnTo>
                  <a:lnTo>
                    <a:pt x="68" y="12"/>
                  </a:lnTo>
                  <a:lnTo>
                    <a:pt x="69" y="12"/>
                  </a:lnTo>
                  <a:lnTo>
                    <a:pt x="69" y="11"/>
                  </a:lnTo>
                  <a:lnTo>
                    <a:pt x="71" y="8"/>
                  </a:lnTo>
                  <a:lnTo>
                    <a:pt x="72" y="6"/>
                  </a:lnTo>
                  <a:lnTo>
                    <a:pt x="73" y="4"/>
                  </a:lnTo>
                  <a:lnTo>
                    <a:pt x="73" y="2"/>
                  </a:lnTo>
                  <a:lnTo>
                    <a:pt x="74" y="0"/>
                  </a:lnTo>
                  <a:lnTo>
                    <a:pt x="75" y="2"/>
                  </a:lnTo>
                  <a:lnTo>
                    <a:pt x="75" y="3"/>
                  </a:lnTo>
                  <a:lnTo>
                    <a:pt x="77" y="3"/>
                  </a:lnTo>
                  <a:lnTo>
                    <a:pt x="78" y="3"/>
                  </a:lnTo>
                  <a:lnTo>
                    <a:pt x="80" y="4"/>
                  </a:lnTo>
                  <a:lnTo>
                    <a:pt x="80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2" y="6"/>
                  </a:lnTo>
                  <a:lnTo>
                    <a:pt x="82" y="7"/>
                  </a:lnTo>
                  <a:lnTo>
                    <a:pt x="83" y="7"/>
                  </a:lnTo>
                  <a:lnTo>
                    <a:pt x="84" y="7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9" y="6"/>
                  </a:lnTo>
                  <a:lnTo>
                    <a:pt x="89" y="5"/>
                  </a:lnTo>
                  <a:lnTo>
                    <a:pt x="90" y="5"/>
                  </a:lnTo>
                  <a:lnTo>
                    <a:pt x="90" y="4"/>
                  </a:lnTo>
                  <a:lnTo>
                    <a:pt x="91" y="4"/>
                  </a:lnTo>
                  <a:lnTo>
                    <a:pt x="92" y="4"/>
                  </a:lnTo>
                  <a:lnTo>
                    <a:pt x="92" y="5"/>
                  </a:lnTo>
                  <a:lnTo>
                    <a:pt x="93" y="5"/>
                  </a:lnTo>
                  <a:lnTo>
                    <a:pt x="93" y="6"/>
                  </a:lnTo>
                  <a:lnTo>
                    <a:pt x="93" y="7"/>
                  </a:lnTo>
                  <a:lnTo>
                    <a:pt x="94" y="7"/>
                  </a:lnTo>
                  <a:lnTo>
                    <a:pt x="94" y="6"/>
                  </a:lnTo>
                  <a:lnTo>
                    <a:pt x="96" y="6"/>
                  </a:lnTo>
                  <a:lnTo>
                    <a:pt x="97" y="6"/>
                  </a:lnTo>
                  <a:lnTo>
                    <a:pt x="98" y="5"/>
                  </a:lnTo>
                  <a:lnTo>
                    <a:pt x="99" y="5"/>
                  </a:lnTo>
                  <a:lnTo>
                    <a:pt x="99" y="6"/>
                  </a:lnTo>
                  <a:lnTo>
                    <a:pt x="100" y="6"/>
                  </a:lnTo>
                  <a:lnTo>
                    <a:pt x="101" y="6"/>
                  </a:lnTo>
                  <a:lnTo>
                    <a:pt x="102" y="6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6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8" y="7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10"/>
                  </a:lnTo>
                  <a:lnTo>
                    <a:pt x="113" y="10"/>
                  </a:lnTo>
                  <a:lnTo>
                    <a:pt x="114" y="11"/>
                  </a:lnTo>
                  <a:lnTo>
                    <a:pt x="115" y="11"/>
                  </a:lnTo>
                  <a:lnTo>
                    <a:pt x="116" y="11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9" y="14"/>
                  </a:lnTo>
                  <a:lnTo>
                    <a:pt x="120" y="15"/>
                  </a:lnTo>
                  <a:lnTo>
                    <a:pt x="122" y="17"/>
                  </a:lnTo>
                  <a:lnTo>
                    <a:pt x="123" y="20"/>
                  </a:lnTo>
                  <a:lnTo>
                    <a:pt x="124" y="20"/>
                  </a:lnTo>
                  <a:lnTo>
                    <a:pt x="126" y="21"/>
                  </a:lnTo>
                  <a:lnTo>
                    <a:pt x="128" y="23"/>
                  </a:lnTo>
                  <a:lnTo>
                    <a:pt x="130" y="24"/>
                  </a:lnTo>
                  <a:lnTo>
                    <a:pt x="131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3" y="28"/>
                  </a:lnTo>
                  <a:lnTo>
                    <a:pt x="134" y="30"/>
                  </a:lnTo>
                  <a:lnTo>
                    <a:pt x="134" y="31"/>
                  </a:lnTo>
                  <a:lnTo>
                    <a:pt x="135" y="31"/>
                  </a:lnTo>
                  <a:lnTo>
                    <a:pt x="136" y="32"/>
                  </a:lnTo>
                  <a:lnTo>
                    <a:pt x="138" y="32"/>
                  </a:lnTo>
                  <a:lnTo>
                    <a:pt x="138" y="33"/>
                  </a:lnTo>
                  <a:lnTo>
                    <a:pt x="139" y="35"/>
                  </a:lnTo>
                  <a:lnTo>
                    <a:pt x="140" y="37"/>
                  </a:lnTo>
                  <a:lnTo>
                    <a:pt x="141" y="3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3" name="Freeform 4900">
              <a:extLst>
                <a:ext uri="{FF2B5EF4-FFF2-40B4-BE49-F238E27FC236}">
                  <a16:creationId xmlns:a16="http://schemas.microsoft.com/office/drawing/2014/main" id="{2337388B-29E4-F919-ACB5-629658BBE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713" y="4356101"/>
              <a:ext cx="249238" cy="325438"/>
            </a:xfrm>
            <a:custGeom>
              <a:avLst/>
              <a:gdLst>
                <a:gd name="T0" fmla="*/ 5 w 157"/>
                <a:gd name="T1" fmla="*/ 197 h 205"/>
                <a:gd name="T2" fmla="*/ 0 w 157"/>
                <a:gd name="T3" fmla="*/ 188 h 205"/>
                <a:gd name="T4" fmla="*/ 0 w 157"/>
                <a:gd name="T5" fmla="*/ 172 h 205"/>
                <a:gd name="T6" fmla="*/ 0 w 157"/>
                <a:gd name="T7" fmla="*/ 155 h 205"/>
                <a:gd name="T8" fmla="*/ 0 w 157"/>
                <a:gd name="T9" fmla="*/ 141 h 205"/>
                <a:gd name="T10" fmla="*/ 8 w 157"/>
                <a:gd name="T11" fmla="*/ 128 h 205"/>
                <a:gd name="T12" fmla="*/ 17 w 157"/>
                <a:gd name="T13" fmla="*/ 118 h 205"/>
                <a:gd name="T14" fmla="*/ 29 w 157"/>
                <a:gd name="T15" fmla="*/ 116 h 205"/>
                <a:gd name="T16" fmla="*/ 38 w 157"/>
                <a:gd name="T17" fmla="*/ 108 h 205"/>
                <a:gd name="T18" fmla="*/ 49 w 157"/>
                <a:gd name="T19" fmla="*/ 105 h 205"/>
                <a:gd name="T20" fmla="*/ 58 w 157"/>
                <a:gd name="T21" fmla="*/ 106 h 205"/>
                <a:gd name="T22" fmla="*/ 70 w 157"/>
                <a:gd name="T23" fmla="*/ 95 h 205"/>
                <a:gd name="T24" fmla="*/ 81 w 157"/>
                <a:gd name="T25" fmla="*/ 85 h 205"/>
                <a:gd name="T26" fmla="*/ 89 w 157"/>
                <a:gd name="T27" fmla="*/ 76 h 205"/>
                <a:gd name="T28" fmla="*/ 96 w 157"/>
                <a:gd name="T29" fmla="*/ 69 h 205"/>
                <a:gd name="T30" fmla="*/ 103 w 157"/>
                <a:gd name="T31" fmla="*/ 63 h 205"/>
                <a:gd name="T32" fmla="*/ 93 w 157"/>
                <a:gd name="T33" fmla="*/ 60 h 205"/>
                <a:gd name="T34" fmla="*/ 81 w 157"/>
                <a:gd name="T35" fmla="*/ 57 h 205"/>
                <a:gd name="T36" fmla="*/ 70 w 157"/>
                <a:gd name="T37" fmla="*/ 53 h 205"/>
                <a:gd name="T38" fmla="*/ 58 w 157"/>
                <a:gd name="T39" fmla="*/ 49 h 205"/>
                <a:gd name="T40" fmla="*/ 47 w 157"/>
                <a:gd name="T41" fmla="*/ 45 h 205"/>
                <a:gd name="T42" fmla="*/ 37 w 157"/>
                <a:gd name="T43" fmla="*/ 38 h 205"/>
                <a:gd name="T44" fmla="*/ 32 w 157"/>
                <a:gd name="T45" fmla="*/ 32 h 205"/>
                <a:gd name="T46" fmla="*/ 26 w 157"/>
                <a:gd name="T47" fmla="*/ 21 h 205"/>
                <a:gd name="T48" fmla="*/ 30 w 157"/>
                <a:gd name="T49" fmla="*/ 16 h 205"/>
                <a:gd name="T50" fmla="*/ 37 w 157"/>
                <a:gd name="T51" fmla="*/ 9 h 205"/>
                <a:gd name="T52" fmla="*/ 42 w 157"/>
                <a:gd name="T53" fmla="*/ 16 h 205"/>
                <a:gd name="T54" fmla="*/ 54 w 157"/>
                <a:gd name="T55" fmla="*/ 24 h 205"/>
                <a:gd name="T56" fmla="*/ 65 w 157"/>
                <a:gd name="T57" fmla="*/ 20 h 205"/>
                <a:gd name="T58" fmla="*/ 71 w 157"/>
                <a:gd name="T59" fmla="*/ 18 h 205"/>
                <a:gd name="T60" fmla="*/ 81 w 157"/>
                <a:gd name="T61" fmla="*/ 19 h 205"/>
                <a:gd name="T62" fmla="*/ 89 w 157"/>
                <a:gd name="T63" fmla="*/ 16 h 205"/>
                <a:gd name="T64" fmla="*/ 99 w 157"/>
                <a:gd name="T65" fmla="*/ 11 h 205"/>
                <a:gd name="T66" fmla="*/ 110 w 157"/>
                <a:gd name="T67" fmla="*/ 10 h 205"/>
                <a:gd name="T68" fmla="*/ 122 w 157"/>
                <a:gd name="T69" fmla="*/ 10 h 205"/>
                <a:gd name="T70" fmla="*/ 131 w 157"/>
                <a:gd name="T71" fmla="*/ 8 h 205"/>
                <a:gd name="T72" fmla="*/ 141 w 157"/>
                <a:gd name="T73" fmla="*/ 4 h 205"/>
                <a:gd name="T74" fmla="*/ 147 w 157"/>
                <a:gd name="T75" fmla="*/ 0 h 205"/>
                <a:gd name="T76" fmla="*/ 155 w 157"/>
                <a:gd name="T77" fmla="*/ 4 h 205"/>
                <a:gd name="T78" fmla="*/ 154 w 157"/>
                <a:gd name="T79" fmla="*/ 12 h 205"/>
                <a:gd name="T80" fmla="*/ 151 w 157"/>
                <a:gd name="T81" fmla="*/ 22 h 205"/>
                <a:gd name="T82" fmla="*/ 156 w 157"/>
                <a:gd name="T83" fmla="*/ 24 h 205"/>
                <a:gd name="T84" fmla="*/ 149 w 157"/>
                <a:gd name="T85" fmla="*/ 30 h 205"/>
                <a:gd name="T86" fmla="*/ 147 w 157"/>
                <a:gd name="T87" fmla="*/ 41 h 205"/>
                <a:gd name="T88" fmla="*/ 141 w 157"/>
                <a:gd name="T89" fmla="*/ 50 h 205"/>
                <a:gd name="T90" fmla="*/ 134 w 157"/>
                <a:gd name="T91" fmla="*/ 59 h 205"/>
                <a:gd name="T92" fmla="*/ 129 w 157"/>
                <a:gd name="T93" fmla="*/ 71 h 205"/>
                <a:gd name="T94" fmla="*/ 120 w 157"/>
                <a:gd name="T95" fmla="*/ 89 h 205"/>
                <a:gd name="T96" fmla="*/ 107 w 157"/>
                <a:gd name="T97" fmla="*/ 111 h 205"/>
                <a:gd name="T98" fmla="*/ 87 w 157"/>
                <a:gd name="T99" fmla="*/ 134 h 205"/>
                <a:gd name="T100" fmla="*/ 76 w 157"/>
                <a:gd name="T101" fmla="*/ 143 h 205"/>
                <a:gd name="T102" fmla="*/ 54 w 157"/>
                <a:gd name="T103" fmla="*/ 156 h 205"/>
                <a:gd name="T104" fmla="*/ 42 w 157"/>
                <a:gd name="T105" fmla="*/ 166 h 205"/>
                <a:gd name="T106" fmla="*/ 28 w 157"/>
                <a:gd name="T107" fmla="*/ 181 h 205"/>
                <a:gd name="T108" fmla="*/ 20 w 157"/>
                <a:gd name="T109" fmla="*/ 191 h 205"/>
                <a:gd name="T110" fmla="*/ 15 w 157"/>
                <a:gd name="T111" fmla="*/ 195 h 205"/>
                <a:gd name="T112" fmla="*/ 12 w 157"/>
                <a:gd name="T113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205">
                  <a:moveTo>
                    <a:pt x="9" y="205"/>
                  </a:moveTo>
                  <a:lnTo>
                    <a:pt x="9" y="204"/>
                  </a:lnTo>
                  <a:lnTo>
                    <a:pt x="9" y="203"/>
                  </a:lnTo>
                  <a:lnTo>
                    <a:pt x="8" y="203"/>
                  </a:lnTo>
                  <a:lnTo>
                    <a:pt x="8" y="202"/>
                  </a:lnTo>
                  <a:lnTo>
                    <a:pt x="7" y="201"/>
                  </a:lnTo>
                  <a:lnTo>
                    <a:pt x="6" y="200"/>
                  </a:lnTo>
                  <a:lnTo>
                    <a:pt x="6" y="198"/>
                  </a:lnTo>
                  <a:lnTo>
                    <a:pt x="5" y="197"/>
                  </a:lnTo>
                  <a:lnTo>
                    <a:pt x="4" y="196"/>
                  </a:lnTo>
                  <a:lnTo>
                    <a:pt x="3" y="195"/>
                  </a:lnTo>
                  <a:lnTo>
                    <a:pt x="3" y="194"/>
                  </a:lnTo>
                  <a:lnTo>
                    <a:pt x="1" y="194"/>
                  </a:lnTo>
                  <a:lnTo>
                    <a:pt x="1" y="193"/>
                  </a:lnTo>
                  <a:lnTo>
                    <a:pt x="1" y="192"/>
                  </a:lnTo>
                  <a:lnTo>
                    <a:pt x="1" y="191"/>
                  </a:lnTo>
                  <a:lnTo>
                    <a:pt x="1" y="189"/>
                  </a:lnTo>
                  <a:lnTo>
                    <a:pt x="0" y="188"/>
                  </a:lnTo>
                  <a:lnTo>
                    <a:pt x="0" y="186"/>
                  </a:lnTo>
                  <a:lnTo>
                    <a:pt x="0" y="185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0" y="180"/>
                  </a:lnTo>
                  <a:lnTo>
                    <a:pt x="0" y="178"/>
                  </a:lnTo>
                  <a:lnTo>
                    <a:pt x="0" y="176"/>
                  </a:lnTo>
                  <a:lnTo>
                    <a:pt x="0" y="175"/>
                  </a:lnTo>
                  <a:lnTo>
                    <a:pt x="0" y="172"/>
                  </a:lnTo>
                  <a:lnTo>
                    <a:pt x="0" y="170"/>
                  </a:lnTo>
                  <a:lnTo>
                    <a:pt x="0" y="169"/>
                  </a:lnTo>
                  <a:lnTo>
                    <a:pt x="0" y="167"/>
                  </a:lnTo>
                  <a:lnTo>
                    <a:pt x="0" y="164"/>
                  </a:lnTo>
                  <a:lnTo>
                    <a:pt x="0" y="163"/>
                  </a:lnTo>
                  <a:lnTo>
                    <a:pt x="0" y="161"/>
                  </a:lnTo>
                  <a:lnTo>
                    <a:pt x="0" y="159"/>
                  </a:lnTo>
                  <a:lnTo>
                    <a:pt x="0" y="158"/>
                  </a:lnTo>
                  <a:lnTo>
                    <a:pt x="0" y="155"/>
                  </a:lnTo>
                  <a:lnTo>
                    <a:pt x="0" y="154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49"/>
                  </a:lnTo>
                  <a:lnTo>
                    <a:pt x="0" y="146"/>
                  </a:lnTo>
                  <a:lnTo>
                    <a:pt x="0" y="145"/>
                  </a:lnTo>
                  <a:lnTo>
                    <a:pt x="0" y="144"/>
                  </a:lnTo>
                  <a:lnTo>
                    <a:pt x="0" y="143"/>
                  </a:lnTo>
                  <a:lnTo>
                    <a:pt x="0" y="141"/>
                  </a:lnTo>
                  <a:lnTo>
                    <a:pt x="0" y="138"/>
                  </a:lnTo>
                  <a:lnTo>
                    <a:pt x="1" y="137"/>
                  </a:lnTo>
                  <a:lnTo>
                    <a:pt x="3" y="136"/>
                  </a:lnTo>
                  <a:lnTo>
                    <a:pt x="4" y="135"/>
                  </a:lnTo>
                  <a:lnTo>
                    <a:pt x="5" y="133"/>
                  </a:lnTo>
                  <a:lnTo>
                    <a:pt x="6" y="131"/>
                  </a:lnTo>
                  <a:lnTo>
                    <a:pt x="7" y="130"/>
                  </a:lnTo>
                  <a:lnTo>
                    <a:pt x="8" y="129"/>
                  </a:lnTo>
                  <a:lnTo>
                    <a:pt x="8" y="128"/>
                  </a:lnTo>
                  <a:lnTo>
                    <a:pt x="9" y="128"/>
                  </a:lnTo>
                  <a:lnTo>
                    <a:pt x="11" y="126"/>
                  </a:lnTo>
                  <a:lnTo>
                    <a:pt x="12" y="124"/>
                  </a:lnTo>
                  <a:lnTo>
                    <a:pt x="13" y="122"/>
                  </a:lnTo>
                  <a:lnTo>
                    <a:pt x="14" y="120"/>
                  </a:lnTo>
                  <a:lnTo>
                    <a:pt x="15" y="120"/>
                  </a:lnTo>
                  <a:lnTo>
                    <a:pt x="15" y="119"/>
                  </a:lnTo>
                  <a:lnTo>
                    <a:pt x="16" y="118"/>
                  </a:lnTo>
                  <a:lnTo>
                    <a:pt x="17" y="118"/>
                  </a:lnTo>
                  <a:lnTo>
                    <a:pt x="17" y="117"/>
                  </a:lnTo>
                  <a:lnTo>
                    <a:pt x="19" y="117"/>
                  </a:lnTo>
                  <a:lnTo>
                    <a:pt x="20" y="117"/>
                  </a:lnTo>
                  <a:lnTo>
                    <a:pt x="21" y="117"/>
                  </a:lnTo>
                  <a:lnTo>
                    <a:pt x="22" y="117"/>
                  </a:lnTo>
                  <a:lnTo>
                    <a:pt x="24" y="117"/>
                  </a:lnTo>
                  <a:lnTo>
                    <a:pt x="26" y="116"/>
                  </a:lnTo>
                  <a:lnTo>
                    <a:pt x="28" y="116"/>
                  </a:lnTo>
                  <a:lnTo>
                    <a:pt x="29" y="116"/>
                  </a:lnTo>
                  <a:lnTo>
                    <a:pt x="30" y="114"/>
                  </a:lnTo>
                  <a:lnTo>
                    <a:pt x="30" y="113"/>
                  </a:lnTo>
                  <a:lnTo>
                    <a:pt x="30" y="112"/>
                  </a:lnTo>
                  <a:lnTo>
                    <a:pt x="31" y="112"/>
                  </a:lnTo>
                  <a:lnTo>
                    <a:pt x="32" y="111"/>
                  </a:lnTo>
                  <a:lnTo>
                    <a:pt x="33" y="110"/>
                  </a:lnTo>
                  <a:lnTo>
                    <a:pt x="34" y="110"/>
                  </a:lnTo>
                  <a:lnTo>
                    <a:pt x="37" y="109"/>
                  </a:lnTo>
                  <a:lnTo>
                    <a:pt x="38" y="108"/>
                  </a:lnTo>
                  <a:lnTo>
                    <a:pt x="39" y="108"/>
                  </a:lnTo>
                  <a:lnTo>
                    <a:pt x="41" y="106"/>
                  </a:lnTo>
                  <a:lnTo>
                    <a:pt x="42" y="106"/>
                  </a:lnTo>
                  <a:lnTo>
                    <a:pt x="43" y="106"/>
                  </a:lnTo>
                  <a:lnTo>
                    <a:pt x="45" y="105"/>
                  </a:lnTo>
                  <a:lnTo>
                    <a:pt x="46" y="105"/>
                  </a:lnTo>
                  <a:lnTo>
                    <a:pt x="47" y="105"/>
                  </a:lnTo>
                  <a:lnTo>
                    <a:pt x="48" y="105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0" y="106"/>
                  </a:lnTo>
                  <a:lnTo>
                    <a:pt x="51" y="106"/>
                  </a:lnTo>
                  <a:lnTo>
                    <a:pt x="53" y="106"/>
                  </a:lnTo>
                  <a:lnTo>
                    <a:pt x="54" y="106"/>
                  </a:lnTo>
                  <a:lnTo>
                    <a:pt x="55" y="106"/>
                  </a:lnTo>
                  <a:lnTo>
                    <a:pt x="56" y="106"/>
                  </a:lnTo>
                  <a:lnTo>
                    <a:pt x="57" y="106"/>
                  </a:lnTo>
                  <a:lnTo>
                    <a:pt x="58" y="106"/>
                  </a:lnTo>
                  <a:lnTo>
                    <a:pt x="59" y="106"/>
                  </a:lnTo>
                  <a:lnTo>
                    <a:pt x="61" y="106"/>
                  </a:lnTo>
                  <a:lnTo>
                    <a:pt x="62" y="105"/>
                  </a:lnTo>
                  <a:lnTo>
                    <a:pt x="62" y="104"/>
                  </a:lnTo>
                  <a:lnTo>
                    <a:pt x="64" y="102"/>
                  </a:lnTo>
                  <a:lnTo>
                    <a:pt x="65" y="101"/>
                  </a:lnTo>
                  <a:lnTo>
                    <a:pt x="67" y="99"/>
                  </a:lnTo>
                  <a:lnTo>
                    <a:pt x="68" y="97"/>
                  </a:lnTo>
                  <a:lnTo>
                    <a:pt x="70" y="95"/>
                  </a:lnTo>
                  <a:lnTo>
                    <a:pt x="72" y="94"/>
                  </a:lnTo>
                  <a:lnTo>
                    <a:pt x="73" y="92"/>
                  </a:lnTo>
                  <a:lnTo>
                    <a:pt x="75" y="91"/>
                  </a:lnTo>
                  <a:lnTo>
                    <a:pt x="76" y="89"/>
                  </a:lnTo>
                  <a:lnTo>
                    <a:pt x="76" y="88"/>
                  </a:lnTo>
                  <a:lnTo>
                    <a:pt x="78" y="87"/>
                  </a:lnTo>
                  <a:lnTo>
                    <a:pt x="79" y="86"/>
                  </a:lnTo>
                  <a:lnTo>
                    <a:pt x="80" y="85"/>
                  </a:lnTo>
                  <a:lnTo>
                    <a:pt x="81" y="85"/>
                  </a:lnTo>
                  <a:lnTo>
                    <a:pt x="81" y="84"/>
                  </a:lnTo>
                  <a:lnTo>
                    <a:pt x="82" y="83"/>
                  </a:lnTo>
                  <a:lnTo>
                    <a:pt x="83" y="82"/>
                  </a:lnTo>
                  <a:lnTo>
                    <a:pt x="84" y="80"/>
                  </a:lnTo>
                  <a:lnTo>
                    <a:pt x="85" y="79"/>
                  </a:lnTo>
                  <a:lnTo>
                    <a:pt x="87" y="78"/>
                  </a:lnTo>
                  <a:lnTo>
                    <a:pt x="88" y="78"/>
                  </a:lnTo>
                  <a:lnTo>
                    <a:pt x="88" y="77"/>
                  </a:lnTo>
                  <a:lnTo>
                    <a:pt x="89" y="76"/>
                  </a:lnTo>
                  <a:lnTo>
                    <a:pt x="90" y="76"/>
                  </a:lnTo>
                  <a:lnTo>
                    <a:pt x="90" y="75"/>
                  </a:lnTo>
                  <a:lnTo>
                    <a:pt x="91" y="74"/>
                  </a:lnTo>
                  <a:lnTo>
                    <a:pt x="92" y="72"/>
                  </a:lnTo>
                  <a:lnTo>
                    <a:pt x="93" y="72"/>
                  </a:lnTo>
                  <a:lnTo>
                    <a:pt x="93" y="71"/>
                  </a:lnTo>
                  <a:lnTo>
                    <a:pt x="95" y="70"/>
                  </a:lnTo>
                  <a:lnTo>
                    <a:pt x="96" y="70"/>
                  </a:lnTo>
                  <a:lnTo>
                    <a:pt x="96" y="69"/>
                  </a:lnTo>
                  <a:lnTo>
                    <a:pt x="97" y="68"/>
                  </a:lnTo>
                  <a:lnTo>
                    <a:pt x="98" y="68"/>
                  </a:lnTo>
                  <a:lnTo>
                    <a:pt x="98" y="67"/>
                  </a:lnTo>
                  <a:lnTo>
                    <a:pt x="99" y="67"/>
                  </a:lnTo>
                  <a:lnTo>
                    <a:pt x="99" y="66"/>
                  </a:lnTo>
                  <a:lnTo>
                    <a:pt x="100" y="64"/>
                  </a:lnTo>
                  <a:lnTo>
                    <a:pt x="101" y="64"/>
                  </a:lnTo>
                  <a:lnTo>
                    <a:pt x="101" y="63"/>
                  </a:lnTo>
                  <a:lnTo>
                    <a:pt x="103" y="63"/>
                  </a:lnTo>
                  <a:lnTo>
                    <a:pt x="104" y="62"/>
                  </a:lnTo>
                  <a:lnTo>
                    <a:pt x="104" y="61"/>
                  </a:lnTo>
                  <a:lnTo>
                    <a:pt x="105" y="61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0" y="60"/>
                  </a:lnTo>
                  <a:lnTo>
                    <a:pt x="99" y="60"/>
                  </a:lnTo>
                  <a:lnTo>
                    <a:pt x="97" y="60"/>
                  </a:lnTo>
                  <a:lnTo>
                    <a:pt x="93" y="60"/>
                  </a:lnTo>
                  <a:lnTo>
                    <a:pt x="92" y="60"/>
                  </a:lnTo>
                  <a:lnTo>
                    <a:pt x="90" y="60"/>
                  </a:lnTo>
                  <a:lnTo>
                    <a:pt x="89" y="59"/>
                  </a:lnTo>
                  <a:lnTo>
                    <a:pt x="88" y="59"/>
                  </a:lnTo>
                  <a:lnTo>
                    <a:pt x="87" y="59"/>
                  </a:lnTo>
                  <a:lnTo>
                    <a:pt x="85" y="58"/>
                  </a:lnTo>
                  <a:lnTo>
                    <a:pt x="83" y="58"/>
                  </a:lnTo>
                  <a:lnTo>
                    <a:pt x="82" y="57"/>
                  </a:lnTo>
                  <a:lnTo>
                    <a:pt x="81" y="57"/>
                  </a:lnTo>
                  <a:lnTo>
                    <a:pt x="80" y="57"/>
                  </a:lnTo>
                  <a:lnTo>
                    <a:pt x="79" y="55"/>
                  </a:lnTo>
                  <a:lnTo>
                    <a:pt x="78" y="55"/>
                  </a:lnTo>
                  <a:lnTo>
                    <a:pt x="76" y="55"/>
                  </a:lnTo>
                  <a:lnTo>
                    <a:pt x="75" y="54"/>
                  </a:lnTo>
                  <a:lnTo>
                    <a:pt x="74" y="54"/>
                  </a:lnTo>
                  <a:lnTo>
                    <a:pt x="72" y="54"/>
                  </a:lnTo>
                  <a:lnTo>
                    <a:pt x="71" y="53"/>
                  </a:lnTo>
                  <a:lnTo>
                    <a:pt x="70" y="53"/>
                  </a:lnTo>
                  <a:lnTo>
                    <a:pt x="68" y="52"/>
                  </a:lnTo>
                  <a:lnTo>
                    <a:pt x="67" y="52"/>
                  </a:lnTo>
                  <a:lnTo>
                    <a:pt x="66" y="52"/>
                  </a:lnTo>
                  <a:lnTo>
                    <a:pt x="65" y="51"/>
                  </a:lnTo>
                  <a:lnTo>
                    <a:pt x="64" y="51"/>
                  </a:lnTo>
                  <a:lnTo>
                    <a:pt x="62" y="50"/>
                  </a:lnTo>
                  <a:lnTo>
                    <a:pt x="61" y="50"/>
                  </a:lnTo>
                  <a:lnTo>
                    <a:pt x="59" y="50"/>
                  </a:lnTo>
                  <a:lnTo>
                    <a:pt x="58" y="49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4" y="47"/>
                  </a:lnTo>
                  <a:lnTo>
                    <a:pt x="53" y="47"/>
                  </a:lnTo>
                  <a:lnTo>
                    <a:pt x="51" y="46"/>
                  </a:lnTo>
                  <a:lnTo>
                    <a:pt x="50" y="46"/>
                  </a:lnTo>
                  <a:lnTo>
                    <a:pt x="49" y="46"/>
                  </a:lnTo>
                  <a:lnTo>
                    <a:pt x="48" y="45"/>
                  </a:lnTo>
                  <a:lnTo>
                    <a:pt x="47" y="45"/>
                  </a:lnTo>
                  <a:lnTo>
                    <a:pt x="46" y="45"/>
                  </a:lnTo>
                  <a:lnTo>
                    <a:pt x="45" y="44"/>
                  </a:lnTo>
                  <a:lnTo>
                    <a:pt x="42" y="42"/>
                  </a:lnTo>
                  <a:lnTo>
                    <a:pt x="41" y="41"/>
                  </a:lnTo>
                  <a:lnTo>
                    <a:pt x="40" y="39"/>
                  </a:lnTo>
                  <a:lnTo>
                    <a:pt x="39" y="39"/>
                  </a:lnTo>
                  <a:lnTo>
                    <a:pt x="38" y="39"/>
                  </a:lnTo>
                  <a:lnTo>
                    <a:pt x="38" y="38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6" y="35"/>
                  </a:lnTo>
                  <a:lnTo>
                    <a:pt x="34" y="35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2" y="30"/>
                  </a:lnTo>
                  <a:lnTo>
                    <a:pt x="31" y="29"/>
                  </a:lnTo>
                  <a:lnTo>
                    <a:pt x="31" y="28"/>
                  </a:lnTo>
                  <a:lnTo>
                    <a:pt x="29" y="27"/>
                  </a:lnTo>
                  <a:lnTo>
                    <a:pt x="29" y="26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26" y="21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8" y="18"/>
                  </a:lnTo>
                  <a:lnTo>
                    <a:pt x="28" y="17"/>
                  </a:lnTo>
                  <a:lnTo>
                    <a:pt x="29" y="17"/>
                  </a:lnTo>
                  <a:lnTo>
                    <a:pt x="29" y="16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34" y="9"/>
                  </a:lnTo>
                  <a:lnTo>
                    <a:pt x="34" y="7"/>
                  </a:lnTo>
                  <a:lnTo>
                    <a:pt x="34" y="8"/>
                  </a:lnTo>
                  <a:lnTo>
                    <a:pt x="36" y="8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38" y="10"/>
                  </a:lnTo>
                  <a:lnTo>
                    <a:pt x="39" y="11"/>
                  </a:lnTo>
                  <a:lnTo>
                    <a:pt x="39" y="12"/>
                  </a:lnTo>
                  <a:lnTo>
                    <a:pt x="40" y="12"/>
                  </a:lnTo>
                  <a:lnTo>
                    <a:pt x="40" y="13"/>
                  </a:lnTo>
                  <a:lnTo>
                    <a:pt x="41" y="15"/>
                  </a:lnTo>
                  <a:lnTo>
                    <a:pt x="42" y="16"/>
                  </a:lnTo>
                  <a:lnTo>
                    <a:pt x="43" y="18"/>
                  </a:lnTo>
                  <a:lnTo>
                    <a:pt x="45" y="19"/>
                  </a:lnTo>
                  <a:lnTo>
                    <a:pt x="47" y="20"/>
                  </a:lnTo>
                  <a:lnTo>
                    <a:pt x="48" y="20"/>
                  </a:lnTo>
                  <a:lnTo>
                    <a:pt x="48" y="21"/>
                  </a:lnTo>
                  <a:lnTo>
                    <a:pt x="50" y="22"/>
                  </a:lnTo>
                  <a:lnTo>
                    <a:pt x="51" y="24"/>
                  </a:lnTo>
                  <a:lnTo>
                    <a:pt x="53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7" y="24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61" y="24"/>
                  </a:lnTo>
                  <a:lnTo>
                    <a:pt x="61" y="22"/>
                  </a:lnTo>
                  <a:lnTo>
                    <a:pt x="63" y="21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19"/>
                  </a:lnTo>
                  <a:lnTo>
                    <a:pt x="66" y="20"/>
                  </a:lnTo>
                  <a:lnTo>
                    <a:pt x="67" y="20"/>
                  </a:lnTo>
                  <a:lnTo>
                    <a:pt x="67" y="19"/>
                  </a:lnTo>
                  <a:lnTo>
                    <a:pt x="68" y="19"/>
                  </a:lnTo>
                  <a:lnTo>
                    <a:pt x="70" y="19"/>
                  </a:lnTo>
                  <a:lnTo>
                    <a:pt x="70" y="18"/>
                  </a:lnTo>
                  <a:lnTo>
                    <a:pt x="71" y="18"/>
                  </a:lnTo>
                  <a:lnTo>
                    <a:pt x="72" y="17"/>
                  </a:lnTo>
                  <a:lnTo>
                    <a:pt x="73" y="17"/>
                  </a:lnTo>
                  <a:lnTo>
                    <a:pt x="74" y="17"/>
                  </a:lnTo>
                  <a:lnTo>
                    <a:pt x="75" y="18"/>
                  </a:lnTo>
                  <a:lnTo>
                    <a:pt x="76" y="18"/>
                  </a:lnTo>
                  <a:lnTo>
                    <a:pt x="78" y="18"/>
                  </a:lnTo>
                  <a:lnTo>
                    <a:pt x="79" y="18"/>
                  </a:lnTo>
                  <a:lnTo>
                    <a:pt x="80" y="18"/>
                  </a:lnTo>
                  <a:lnTo>
                    <a:pt x="81" y="19"/>
                  </a:lnTo>
                  <a:lnTo>
                    <a:pt x="82" y="19"/>
                  </a:lnTo>
                  <a:lnTo>
                    <a:pt x="83" y="19"/>
                  </a:lnTo>
                  <a:lnTo>
                    <a:pt x="84" y="19"/>
                  </a:lnTo>
                  <a:lnTo>
                    <a:pt x="84" y="18"/>
                  </a:lnTo>
                  <a:lnTo>
                    <a:pt x="85" y="18"/>
                  </a:lnTo>
                  <a:lnTo>
                    <a:pt x="87" y="18"/>
                  </a:lnTo>
                  <a:lnTo>
                    <a:pt x="88" y="17"/>
                  </a:lnTo>
                  <a:lnTo>
                    <a:pt x="89" y="17"/>
                  </a:lnTo>
                  <a:lnTo>
                    <a:pt x="89" y="16"/>
                  </a:lnTo>
                  <a:lnTo>
                    <a:pt x="90" y="16"/>
                  </a:lnTo>
                  <a:lnTo>
                    <a:pt x="91" y="16"/>
                  </a:lnTo>
                  <a:lnTo>
                    <a:pt x="92" y="15"/>
                  </a:lnTo>
                  <a:lnTo>
                    <a:pt x="93" y="13"/>
                  </a:lnTo>
                  <a:lnTo>
                    <a:pt x="95" y="13"/>
                  </a:lnTo>
                  <a:lnTo>
                    <a:pt x="95" y="12"/>
                  </a:lnTo>
                  <a:lnTo>
                    <a:pt x="97" y="12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101" y="13"/>
                  </a:lnTo>
                  <a:lnTo>
                    <a:pt x="103" y="12"/>
                  </a:lnTo>
                  <a:lnTo>
                    <a:pt x="104" y="12"/>
                  </a:lnTo>
                  <a:lnTo>
                    <a:pt x="105" y="12"/>
                  </a:lnTo>
                  <a:lnTo>
                    <a:pt x="108" y="12"/>
                  </a:lnTo>
                  <a:lnTo>
                    <a:pt x="108" y="11"/>
                  </a:lnTo>
                  <a:lnTo>
                    <a:pt x="109" y="11"/>
                  </a:lnTo>
                  <a:lnTo>
                    <a:pt x="110" y="11"/>
                  </a:lnTo>
                  <a:lnTo>
                    <a:pt x="110" y="10"/>
                  </a:lnTo>
                  <a:lnTo>
                    <a:pt x="112" y="10"/>
                  </a:lnTo>
                  <a:lnTo>
                    <a:pt x="113" y="10"/>
                  </a:lnTo>
                  <a:lnTo>
                    <a:pt x="114" y="10"/>
                  </a:lnTo>
                  <a:lnTo>
                    <a:pt x="115" y="10"/>
                  </a:lnTo>
                  <a:lnTo>
                    <a:pt x="116" y="10"/>
                  </a:lnTo>
                  <a:lnTo>
                    <a:pt x="117" y="10"/>
                  </a:lnTo>
                  <a:lnTo>
                    <a:pt x="120" y="11"/>
                  </a:lnTo>
                  <a:lnTo>
                    <a:pt x="121" y="11"/>
                  </a:lnTo>
                  <a:lnTo>
                    <a:pt x="122" y="10"/>
                  </a:lnTo>
                  <a:lnTo>
                    <a:pt x="124" y="10"/>
                  </a:lnTo>
                  <a:lnTo>
                    <a:pt x="125" y="10"/>
                  </a:lnTo>
                  <a:lnTo>
                    <a:pt x="125" y="9"/>
                  </a:lnTo>
                  <a:lnTo>
                    <a:pt x="126" y="9"/>
                  </a:lnTo>
                  <a:lnTo>
                    <a:pt x="127" y="9"/>
                  </a:lnTo>
                  <a:lnTo>
                    <a:pt x="129" y="9"/>
                  </a:lnTo>
                  <a:lnTo>
                    <a:pt x="129" y="8"/>
                  </a:lnTo>
                  <a:lnTo>
                    <a:pt x="130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8" y="7"/>
                  </a:lnTo>
                  <a:lnTo>
                    <a:pt x="138" y="5"/>
                  </a:lnTo>
                  <a:lnTo>
                    <a:pt x="139" y="5"/>
                  </a:lnTo>
                  <a:lnTo>
                    <a:pt x="140" y="5"/>
                  </a:lnTo>
                  <a:lnTo>
                    <a:pt x="141" y="4"/>
                  </a:lnTo>
                  <a:lnTo>
                    <a:pt x="142" y="4"/>
                  </a:lnTo>
                  <a:lnTo>
                    <a:pt x="142" y="3"/>
                  </a:lnTo>
                  <a:lnTo>
                    <a:pt x="143" y="3"/>
                  </a:lnTo>
                  <a:lnTo>
                    <a:pt x="143" y="2"/>
                  </a:lnTo>
                  <a:lnTo>
                    <a:pt x="143" y="1"/>
                  </a:lnTo>
                  <a:lnTo>
                    <a:pt x="145" y="1"/>
                  </a:lnTo>
                  <a:lnTo>
                    <a:pt x="145" y="0"/>
                  </a:lnTo>
                  <a:lnTo>
                    <a:pt x="146" y="0"/>
                  </a:lnTo>
                  <a:lnTo>
                    <a:pt x="147" y="0"/>
                  </a:lnTo>
                  <a:lnTo>
                    <a:pt x="148" y="0"/>
                  </a:lnTo>
                  <a:lnTo>
                    <a:pt x="149" y="0"/>
                  </a:lnTo>
                  <a:lnTo>
                    <a:pt x="150" y="0"/>
                  </a:lnTo>
                  <a:lnTo>
                    <a:pt x="151" y="1"/>
                  </a:lnTo>
                  <a:lnTo>
                    <a:pt x="152" y="1"/>
                  </a:lnTo>
                  <a:lnTo>
                    <a:pt x="154" y="2"/>
                  </a:lnTo>
                  <a:lnTo>
                    <a:pt x="155" y="2"/>
                  </a:lnTo>
                  <a:lnTo>
                    <a:pt x="155" y="3"/>
                  </a:lnTo>
                  <a:lnTo>
                    <a:pt x="155" y="4"/>
                  </a:lnTo>
                  <a:lnTo>
                    <a:pt x="154" y="4"/>
                  </a:lnTo>
                  <a:lnTo>
                    <a:pt x="154" y="5"/>
                  </a:lnTo>
                  <a:lnTo>
                    <a:pt x="152" y="7"/>
                  </a:lnTo>
                  <a:lnTo>
                    <a:pt x="152" y="8"/>
                  </a:lnTo>
                  <a:lnTo>
                    <a:pt x="151" y="9"/>
                  </a:lnTo>
                  <a:lnTo>
                    <a:pt x="151" y="10"/>
                  </a:lnTo>
                  <a:lnTo>
                    <a:pt x="151" y="11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2" y="12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9"/>
                  </a:lnTo>
                  <a:lnTo>
                    <a:pt x="152" y="20"/>
                  </a:lnTo>
                  <a:lnTo>
                    <a:pt x="152" y="21"/>
                  </a:lnTo>
                  <a:lnTo>
                    <a:pt x="152" y="22"/>
                  </a:lnTo>
                  <a:lnTo>
                    <a:pt x="151" y="22"/>
                  </a:lnTo>
                  <a:lnTo>
                    <a:pt x="150" y="24"/>
                  </a:lnTo>
                  <a:lnTo>
                    <a:pt x="151" y="24"/>
                  </a:lnTo>
                  <a:lnTo>
                    <a:pt x="154" y="22"/>
                  </a:lnTo>
                  <a:lnTo>
                    <a:pt x="154" y="21"/>
                  </a:lnTo>
                  <a:lnTo>
                    <a:pt x="155" y="22"/>
                  </a:lnTo>
                  <a:lnTo>
                    <a:pt x="156" y="22"/>
                  </a:lnTo>
                  <a:lnTo>
                    <a:pt x="157" y="22"/>
                  </a:lnTo>
                  <a:lnTo>
                    <a:pt x="157" y="24"/>
                  </a:lnTo>
                  <a:lnTo>
                    <a:pt x="156" y="24"/>
                  </a:lnTo>
                  <a:lnTo>
                    <a:pt x="155" y="24"/>
                  </a:lnTo>
                  <a:lnTo>
                    <a:pt x="154" y="24"/>
                  </a:lnTo>
                  <a:lnTo>
                    <a:pt x="151" y="24"/>
                  </a:lnTo>
                  <a:lnTo>
                    <a:pt x="149" y="25"/>
                  </a:lnTo>
                  <a:lnTo>
                    <a:pt x="149" y="26"/>
                  </a:lnTo>
                  <a:lnTo>
                    <a:pt x="149" y="27"/>
                  </a:lnTo>
                  <a:lnTo>
                    <a:pt x="149" y="28"/>
                  </a:lnTo>
                  <a:lnTo>
                    <a:pt x="149" y="29"/>
                  </a:lnTo>
                  <a:lnTo>
                    <a:pt x="149" y="30"/>
                  </a:lnTo>
                  <a:lnTo>
                    <a:pt x="149" y="32"/>
                  </a:lnTo>
                  <a:lnTo>
                    <a:pt x="148" y="33"/>
                  </a:lnTo>
                  <a:lnTo>
                    <a:pt x="148" y="34"/>
                  </a:lnTo>
                  <a:lnTo>
                    <a:pt x="148" y="35"/>
                  </a:lnTo>
                  <a:lnTo>
                    <a:pt x="148" y="36"/>
                  </a:lnTo>
                  <a:lnTo>
                    <a:pt x="148" y="37"/>
                  </a:lnTo>
                  <a:lnTo>
                    <a:pt x="148" y="38"/>
                  </a:lnTo>
                  <a:lnTo>
                    <a:pt x="147" y="39"/>
                  </a:lnTo>
                  <a:lnTo>
                    <a:pt x="147" y="41"/>
                  </a:lnTo>
                  <a:lnTo>
                    <a:pt x="146" y="41"/>
                  </a:lnTo>
                  <a:lnTo>
                    <a:pt x="146" y="42"/>
                  </a:lnTo>
                  <a:lnTo>
                    <a:pt x="146" y="43"/>
                  </a:lnTo>
                  <a:lnTo>
                    <a:pt x="145" y="44"/>
                  </a:lnTo>
                  <a:lnTo>
                    <a:pt x="143" y="45"/>
                  </a:lnTo>
                  <a:lnTo>
                    <a:pt x="142" y="46"/>
                  </a:lnTo>
                  <a:lnTo>
                    <a:pt x="142" y="47"/>
                  </a:lnTo>
                  <a:lnTo>
                    <a:pt x="141" y="49"/>
                  </a:lnTo>
                  <a:lnTo>
                    <a:pt x="141" y="50"/>
                  </a:lnTo>
                  <a:lnTo>
                    <a:pt x="140" y="50"/>
                  </a:lnTo>
                  <a:lnTo>
                    <a:pt x="140" y="51"/>
                  </a:lnTo>
                  <a:lnTo>
                    <a:pt x="140" y="52"/>
                  </a:lnTo>
                  <a:lnTo>
                    <a:pt x="140" y="53"/>
                  </a:lnTo>
                  <a:lnTo>
                    <a:pt x="139" y="53"/>
                  </a:lnTo>
                  <a:lnTo>
                    <a:pt x="138" y="55"/>
                  </a:lnTo>
                  <a:lnTo>
                    <a:pt x="138" y="57"/>
                  </a:lnTo>
                  <a:lnTo>
                    <a:pt x="137" y="58"/>
                  </a:lnTo>
                  <a:lnTo>
                    <a:pt x="134" y="59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3" y="62"/>
                  </a:lnTo>
                  <a:lnTo>
                    <a:pt x="133" y="63"/>
                  </a:lnTo>
                  <a:lnTo>
                    <a:pt x="132" y="64"/>
                  </a:lnTo>
                  <a:lnTo>
                    <a:pt x="132" y="66"/>
                  </a:lnTo>
                  <a:lnTo>
                    <a:pt x="130" y="69"/>
                  </a:lnTo>
                  <a:lnTo>
                    <a:pt x="130" y="70"/>
                  </a:lnTo>
                  <a:lnTo>
                    <a:pt x="129" y="71"/>
                  </a:lnTo>
                  <a:lnTo>
                    <a:pt x="126" y="75"/>
                  </a:lnTo>
                  <a:lnTo>
                    <a:pt x="125" y="77"/>
                  </a:lnTo>
                  <a:lnTo>
                    <a:pt x="124" y="78"/>
                  </a:lnTo>
                  <a:lnTo>
                    <a:pt x="124" y="80"/>
                  </a:lnTo>
                  <a:lnTo>
                    <a:pt x="122" y="84"/>
                  </a:lnTo>
                  <a:lnTo>
                    <a:pt x="122" y="85"/>
                  </a:lnTo>
                  <a:lnTo>
                    <a:pt x="122" y="87"/>
                  </a:lnTo>
                  <a:lnTo>
                    <a:pt x="121" y="88"/>
                  </a:lnTo>
                  <a:lnTo>
                    <a:pt x="120" y="89"/>
                  </a:lnTo>
                  <a:lnTo>
                    <a:pt x="118" y="93"/>
                  </a:lnTo>
                  <a:lnTo>
                    <a:pt x="116" y="96"/>
                  </a:lnTo>
                  <a:lnTo>
                    <a:pt x="115" y="97"/>
                  </a:lnTo>
                  <a:lnTo>
                    <a:pt x="115" y="99"/>
                  </a:lnTo>
                  <a:lnTo>
                    <a:pt x="114" y="100"/>
                  </a:lnTo>
                  <a:lnTo>
                    <a:pt x="113" y="102"/>
                  </a:lnTo>
                  <a:lnTo>
                    <a:pt x="110" y="104"/>
                  </a:lnTo>
                  <a:lnTo>
                    <a:pt x="109" y="106"/>
                  </a:lnTo>
                  <a:lnTo>
                    <a:pt x="107" y="111"/>
                  </a:lnTo>
                  <a:lnTo>
                    <a:pt x="105" y="113"/>
                  </a:lnTo>
                  <a:lnTo>
                    <a:pt x="104" y="114"/>
                  </a:lnTo>
                  <a:lnTo>
                    <a:pt x="99" y="119"/>
                  </a:lnTo>
                  <a:lnTo>
                    <a:pt x="98" y="121"/>
                  </a:lnTo>
                  <a:lnTo>
                    <a:pt x="96" y="124"/>
                  </a:lnTo>
                  <a:lnTo>
                    <a:pt x="93" y="126"/>
                  </a:lnTo>
                  <a:lnTo>
                    <a:pt x="91" y="128"/>
                  </a:lnTo>
                  <a:lnTo>
                    <a:pt x="89" y="131"/>
                  </a:lnTo>
                  <a:lnTo>
                    <a:pt x="87" y="134"/>
                  </a:lnTo>
                  <a:lnTo>
                    <a:pt x="85" y="135"/>
                  </a:lnTo>
                  <a:lnTo>
                    <a:pt x="83" y="136"/>
                  </a:lnTo>
                  <a:lnTo>
                    <a:pt x="82" y="137"/>
                  </a:lnTo>
                  <a:lnTo>
                    <a:pt x="81" y="138"/>
                  </a:lnTo>
                  <a:lnTo>
                    <a:pt x="81" y="139"/>
                  </a:lnTo>
                  <a:lnTo>
                    <a:pt x="80" y="139"/>
                  </a:lnTo>
                  <a:lnTo>
                    <a:pt x="78" y="142"/>
                  </a:lnTo>
                  <a:lnTo>
                    <a:pt x="78" y="143"/>
                  </a:lnTo>
                  <a:lnTo>
                    <a:pt x="76" y="143"/>
                  </a:lnTo>
                  <a:lnTo>
                    <a:pt x="73" y="145"/>
                  </a:lnTo>
                  <a:lnTo>
                    <a:pt x="72" y="146"/>
                  </a:lnTo>
                  <a:lnTo>
                    <a:pt x="70" y="147"/>
                  </a:lnTo>
                  <a:lnTo>
                    <a:pt x="65" y="150"/>
                  </a:lnTo>
                  <a:lnTo>
                    <a:pt x="64" y="151"/>
                  </a:lnTo>
                  <a:lnTo>
                    <a:pt x="61" y="152"/>
                  </a:lnTo>
                  <a:lnTo>
                    <a:pt x="58" y="154"/>
                  </a:lnTo>
                  <a:lnTo>
                    <a:pt x="56" y="155"/>
                  </a:lnTo>
                  <a:lnTo>
                    <a:pt x="54" y="156"/>
                  </a:lnTo>
                  <a:lnTo>
                    <a:pt x="51" y="159"/>
                  </a:lnTo>
                  <a:lnTo>
                    <a:pt x="49" y="161"/>
                  </a:lnTo>
                  <a:lnTo>
                    <a:pt x="48" y="161"/>
                  </a:lnTo>
                  <a:lnTo>
                    <a:pt x="48" y="162"/>
                  </a:lnTo>
                  <a:lnTo>
                    <a:pt x="47" y="163"/>
                  </a:lnTo>
                  <a:lnTo>
                    <a:pt x="46" y="163"/>
                  </a:lnTo>
                  <a:lnTo>
                    <a:pt x="45" y="164"/>
                  </a:lnTo>
                  <a:lnTo>
                    <a:pt x="43" y="166"/>
                  </a:lnTo>
                  <a:lnTo>
                    <a:pt x="42" y="166"/>
                  </a:lnTo>
                  <a:lnTo>
                    <a:pt x="42" y="167"/>
                  </a:lnTo>
                  <a:lnTo>
                    <a:pt x="41" y="167"/>
                  </a:lnTo>
                  <a:lnTo>
                    <a:pt x="41" y="168"/>
                  </a:lnTo>
                  <a:lnTo>
                    <a:pt x="38" y="170"/>
                  </a:lnTo>
                  <a:lnTo>
                    <a:pt x="36" y="174"/>
                  </a:lnTo>
                  <a:lnTo>
                    <a:pt x="34" y="175"/>
                  </a:lnTo>
                  <a:lnTo>
                    <a:pt x="32" y="177"/>
                  </a:lnTo>
                  <a:lnTo>
                    <a:pt x="30" y="179"/>
                  </a:lnTo>
                  <a:lnTo>
                    <a:pt x="28" y="181"/>
                  </a:lnTo>
                  <a:lnTo>
                    <a:pt x="26" y="183"/>
                  </a:lnTo>
                  <a:lnTo>
                    <a:pt x="25" y="184"/>
                  </a:lnTo>
                  <a:lnTo>
                    <a:pt x="24" y="185"/>
                  </a:lnTo>
                  <a:lnTo>
                    <a:pt x="23" y="186"/>
                  </a:lnTo>
                  <a:lnTo>
                    <a:pt x="23" y="187"/>
                  </a:lnTo>
                  <a:lnTo>
                    <a:pt x="23" y="186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0" y="191"/>
                  </a:lnTo>
                  <a:lnTo>
                    <a:pt x="19" y="192"/>
                  </a:lnTo>
                  <a:lnTo>
                    <a:pt x="17" y="192"/>
                  </a:lnTo>
                  <a:lnTo>
                    <a:pt x="17" y="193"/>
                  </a:lnTo>
                  <a:lnTo>
                    <a:pt x="16" y="194"/>
                  </a:lnTo>
                  <a:lnTo>
                    <a:pt x="16" y="195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4"/>
                  </a:lnTo>
                  <a:lnTo>
                    <a:pt x="15" y="195"/>
                  </a:lnTo>
                  <a:lnTo>
                    <a:pt x="16" y="195"/>
                  </a:lnTo>
                  <a:lnTo>
                    <a:pt x="15" y="195"/>
                  </a:lnTo>
                  <a:lnTo>
                    <a:pt x="15" y="196"/>
                  </a:lnTo>
                  <a:lnTo>
                    <a:pt x="14" y="197"/>
                  </a:lnTo>
                  <a:lnTo>
                    <a:pt x="15" y="197"/>
                  </a:lnTo>
                  <a:lnTo>
                    <a:pt x="14" y="197"/>
                  </a:lnTo>
                  <a:lnTo>
                    <a:pt x="14" y="198"/>
                  </a:lnTo>
                  <a:lnTo>
                    <a:pt x="12" y="201"/>
                  </a:lnTo>
                  <a:lnTo>
                    <a:pt x="12" y="202"/>
                  </a:lnTo>
                  <a:lnTo>
                    <a:pt x="11" y="203"/>
                  </a:lnTo>
                  <a:lnTo>
                    <a:pt x="9" y="204"/>
                  </a:lnTo>
                  <a:lnTo>
                    <a:pt x="9" y="20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4" name="Freeform 4927">
              <a:extLst>
                <a:ext uri="{FF2B5EF4-FFF2-40B4-BE49-F238E27FC236}">
                  <a16:creationId xmlns:a16="http://schemas.microsoft.com/office/drawing/2014/main" id="{0AA217E0-3064-5FE5-A667-EB8F3D696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213" y="3178176"/>
              <a:ext cx="427038" cy="287338"/>
            </a:xfrm>
            <a:custGeom>
              <a:avLst/>
              <a:gdLst>
                <a:gd name="T0" fmla="*/ 178 w 269"/>
                <a:gd name="T1" fmla="*/ 7 h 181"/>
                <a:gd name="T2" fmla="*/ 179 w 269"/>
                <a:gd name="T3" fmla="*/ 19 h 181"/>
                <a:gd name="T4" fmla="*/ 185 w 269"/>
                <a:gd name="T5" fmla="*/ 28 h 181"/>
                <a:gd name="T6" fmla="*/ 196 w 269"/>
                <a:gd name="T7" fmla="*/ 33 h 181"/>
                <a:gd name="T8" fmla="*/ 203 w 269"/>
                <a:gd name="T9" fmla="*/ 48 h 181"/>
                <a:gd name="T10" fmla="*/ 221 w 269"/>
                <a:gd name="T11" fmla="*/ 49 h 181"/>
                <a:gd name="T12" fmla="*/ 235 w 269"/>
                <a:gd name="T13" fmla="*/ 57 h 181"/>
                <a:gd name="T14" fmla="*/ 250 w 269"/>
                <a:gd name="T15" fmla="*/ 60 h 181"/>
                <a:gd name="T16" fmla="*/ 264 w 269"/>
                <a:gd name="T17" fmla="*/ 67 h 181"/>
                <a:gd name="T18" fmla="*/ 266 w 269"/>
                <a:gd name="T19" fmla="*/ 77 h 181"/>
                <a:gd name="T20" fmla="*/ 262 w 269"/>
                <a:gd name="T21" fmla="*/ 85 h 181"/>
                <a:gd name="T22" fmla="*/ 264 w 269"/>
                <a:gd name="T23" fmla="*/ 100 h 181"/>
                <a:gd name="T24" fmla="*/ 258 w 269"/>
                <a:gd name="T25" fmla="*/ 107 h 181"/>
                <a:gd name="T26" fmla="*/ 242 w 269"/>
                <a:gd name="T27" fmla="*/ 111 h 181"/>
                <a:gd name="T28" fmla="*/ 235 w 269"/>
                <a:gd name="T29" fmla="*/ 123 h 181"/>
                <a:gd name="T30" fmla="*/ 219 w 269"/>
                <a:gd name="T31" fmla="*/ 131 h 181"/>
                <a:gd name="T32" fmla="*/ 208 w 269"/>
                <a:gd name="T33" fmla="*/ 132 h 181"/>
                <a:gd name="T34" fmla="*/ 193 w 269"/>
                <a:gd name="T35" fmla="*/ 143 h 181"/>
                <a:gd name="T36" fmla="*/ 193 w 269"/>
                <a:gd name="T37" fmla="*/ 141 h 181"/>
                <a:gd name="T38" fmla="*/ 200 w 269"/>
                <a:gd name="T39" fmla="*/ 161 h 181"/>
                <a:gd name="T40" fmla="*/ 215 w 269"/>
                <a:gd name="T41" fmla="*/ 159 h 181"/>
                <a:gd name="T42" fmla="*/ 208 w 269"/>
                <a:gd name="T43" fmla="*/ 167 h 181"/>
                <a:gd name="T44" fmla="*/ 196 w 269"/>
                <a:gd name="T45" fmla="*/ 168 h 181"/>
                <a:gd name="T46" fmla="*/ 184 w 269"/>
                <a:gd name="T47" fmla="*/ 173 h 181"/>
                <a:gd name="T48" fmla="*/ 169 w 269"/>
                <a:gd name="T49" fmla="*/ 178 h 181"/>
                <a:gd name="T50" fmla="*/ 171 w 269"/>
                <a:gd name="T51" fmla="*/ 168 h 181"/>
                <a:gd name="T52" fmla="*/ 157 w 269"/>
                <a:gd name="T53" fmla="*/ 161 h 181"/>
                <a:gd name="T54" fmla="*/ 168 w 269"/>
                <a:gd name="T55" fmla="*/ 151 h 181"/>
                <a:gd name="T56" fmla="*/ 170 w 269"/>
                <a:gd name="T57" fmla="*/ 143 h 181"/>
                <a:gd name="T58" fmla="*/ 162 w 269"/>
                <a:gd name="T59" fmla="*/ 143 h 181"/>
                <a:gd name="T60" fmla="*/ 144 w 269"/>
                <a:gd name="T61" fmla="*/ 139 h 181"/>
                <a:gd name="T62" fmla="*/ 146 w 269"/>
                <a:gd name="T63" fmla="*/ 135 h 181"/>
                <a:gd name="T64" fmla="*/ 152 w 269"/>
                <a:gd name="T65" fmla="*/ 134 h 181"/>
                <a:gd name="T66" fmla="*/ 145 w 269"/>
                <a:gd name="T67" fmla="*/ 124 h 181"/>
                <a:gd name="T68" fmla="*/ 145 w 269"/>
                <a:gd name="T69" fmla="*/ 128 h 181"/>
                <a:gd name="T70" fmla="*/ 140 w 269"/>
                <a:gd name="T71" fmla="*/ 131 h 181"/>
                <a:gd name="T72" fmla="*/ 129 w 269"/>
                <a:gd name="T73" fmla="*/ 134 h 181"/>
                <a:gd name="T74" fmla="*/ 119 w 269"/>
                <a:gd name="T75" fmla="*/ 149 h 181"/>
                <a:gd name="T76" fmla="*/ 114 w 269"/>
                <a:gd name="T77" fmla="*/ 153 h 181"/>
                <a:gd name="T78" fmla="*/ 114 w 269"/>
                <a:gd name="T79" fmla="*/ 158 h 181"/>
                <a:gd name="T80" fmla="*/ 104 w 269"/>
                <a:gd name="T81" fmla="*/ 159 h 181"/>
                <a:gd name="T82" fmla="*/ 90 w 269"/>
                <a:gd name="T83" fmla="*/ 158 h 181"/>
                <a:gd name="T84" fmla="*/ 99 w 269"/>
                <a:gd name="T85" fmla="*/ 149 h 181"/>
                <a:gd name="T86" fmla="*/ 104 w 269"/>
                <a:gd name="T87" fmla="*/ 135 h 181"/>
                <a:gd name="T88" fmla="*/ 112 w 269"/>
                <a:gd name="T89" fmla="*/ 136 h 181"/>
                <a:gd name="T90" fmla="*/ 116 w 269"/>
                <a:gd name="T91" fmla="*/ 132 h 181"/>
                <a:gd name="T92" fmla="*/ 110 w 269"/>
                <a:gd name="T93" fmla="*/ 122 h 181"/>
                <a:gd name="T94" fmla="*/ 106 w 269"/>
                <a:gd name="T95" fmla="*/ 109 h 181"/>
                <a:gd name="T96" fmla="*/ 94 w 269"/>
                <a:gd name="T97" fmla="*/ 100 h 181"/>
                <a:gd name="T98" fmla="*/ 89 w 269"/>
                <a:gd name="T99" fmla="*/ 96 h 181"/>
                <a:gd name="T100" fmla="*/ 72 w 269"/>
                <a:gd name="T101" fmla="*/ 94 h 181"/>
                <a:gd name="T102" fmla="*/ 60 w 269"/>
                <a:gd name="T103" fmla="*/ 101 h 181"/>
                <a:gd name="T104" fmla="*/ 39 w 269"/>
                <a:gd name="T105" fmla="*/ 107 h 181"/>
                <a:gd name="T106" fmla="*/ 24 w 269"/>
                <a:gd name="T107" fmla="*/ 102 h 181"/>
                <a:gd name="T108" fmla="*/ 10 w 269"/>
                <a:gd name="T109" fmla="*/ 103 h 181"/>
                <a:gd name="T110" fmla="*/ 0 w 269"/>
                <a:gd name="T111" fmla="*/ 92 h 181"/>
                <a:gd name="T112" fmla="*/ 7 w 269"/>
                <a:gd name="T113" fmla="*/ 78 h 181"/>
                <a:gd name="T114" fmla="*/ 8 w 269"/>
                <a:gd name="T115" fmla="*/ 67 h 181"/>
                <a:gd name="T116" fmla="*/ 26 w 269"/>
                <a:gd name="T117" fmla="*/ 48 h 181"/>
                <a:gd name="T118" fmla="*/ 28 w 269"/>
                <a:gd name="T119" fmla="*/ 3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181">
                  <a:moveTo>
                    <a:pt x="165" y="0"/>
                  </a:moveTo>
                  <a:lnTo>
                    <a:pt x="166" y="1"/>
                  </a:lnTo>
                  <a:lnTo>
                    <a:pt x="167" y="1"/>
                  </a:lnTo>
                  <a:lnTo>
                    <a:pt x="168" y="1"/>
                  </a:lnTo>
                  <a:lnTo>
                    <a:pt x="169" y="1"/>
                  </a:lnTo>
                  <a:lnTo>
                    <a:pt x="169" y="2"/>
                  </a:lnTo>
                  <a:lnTo>
                    <a:pt x="170" y="2"/>
                  </a:lnTo>
                  <a:lnTo>
                    <a:pt x="171" y="1"/>
                  </a:lnTo>
                  <a:lnTo>
                    <a:pt x="173" y="1"/>
                  </a:lnTo>
                  <a:lnTo>
                    <a:pt x="174" y="1"/>
                  </a:lnTo>
                  <a:lnTo>
                    <a:pt x="175" y="2"/>
                  </a:lnTo>
                  <a:lnTo>
                    <a:pt x="176" y="2"/>
                  </a:lnTo>
                  <a:lnTo>
                    <a:pt x="176" y="4"/>
                  </a:lnTo>
                  <a:lnTo>
                    <a:pt x="177" y="5"/>
                  </a:lnTo>
                  <a:lnTo>
                    <a:pt x="177" y="6"/>
                  </a:lnTo>
                  <a:lnTo>
                    <a:pt x="178" y="6"/>
                  </a:lnTo>
                  <a:lnTo>
                    <a:pt x="178" y="7"/>
                  </a:lnTo>
                  <a:lnTo>
                    <a:pt x="178" y="8"/>
                  </a:lnTo>
                  <a:lnTo>
                    <a:pt x="178" y="9"/>
                  </a:lnTo>
                  <a:lnTo>
                    <a:pt x="178" y="10"/>
                  </a:lnTo>
                  <a:lnTo>
                    <a:pt x="179" y="10"/>
                  </a:lnTo>
                  <a:lnTo>
                    <a:pt x="179" y="11"/>
                  </a:lnTo>
                  <a:lnTo>
                    <a:pt x="180" y="11"/>
                  </a:lnTo>
                  <a:lnTo>
                    <a:pt x="180" y="13"/>
                  </a:lnTo>
                  <a:lnTo>
                    <a:pt x="182" y="13"/>
                  </a:lnTo>
                  <a:lnTo>
                    <a:pt x="182" y="14"/>
                  </a:lnTo>
                  <a:lnTo>
                    <a:pt x="183" y="14"/>
                  </a:lnTo>
                  <a:lnTo>
                    <a:pt x="183" y="15"/>
                  </a:lnTo>
                  <a:lnTo>
                    <a:pt x="183" y="16"/>
                  </a:lnTo>
                  <a:lnTo>
                    <a:pt x="182" y="17"/>
                  </a:lnTo>
                  <a:lnTo>
                    <a:pt x="178" y="17"/>
                  </a:lnTo>
                  <a:lnTo>
                    <a:pt x="178" y="18"/>
                  </a:lnTo>
                  <a:lnTo>
                    <a:pt x="179" y="18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80" y="21"/>
                  </a:lnTo>
                  <a:lnTo>
                    <a:pt x="180" y="22"/>
                  </a:lnTo>
                  <a:lnTo>
                    <a:pt x="180" y="23"/>
                  </a:lnTo>
                  <a:lnTo>
                    <a:pt x="180" y="24"/>
                  </a:lnTo>
                  <a:lnTo>
                    <a:pt x="179" y="24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0" y="26"/>
                  </a:lnTo>
                  <a:lnTo>
                    <a:pt x="180" y="27"/>
                  </a:lnTo>
                  <a:lnTo>
                    <a:pt x="179" y="27"/>
                  </a:lnTo>
                  <a:lnTo>
                    <a:pt x="180" y="28"/>
                  </a:lnTo>
                  <a:lnTo>
                    <a:pt x="182" y="28"/>
                  </a:lnTo>
                  <a:lnTo>
                    <a:pt x="182" y="27"/>
                  </a:lnTo>
                  <a:lnTo>
                    <a:pt x="183" y="27"/>
                  </a:lnTo>
                  <a:lnTo>
                    <a:pt x="184" y="27"/>
                  </a:lnTo>
                  <a:lnTo>
                    <a:pt x="185" y="28"/>
                  </a:lnTo>
                  <a:lnTo>
                    <a:pt x="185" y="27"/>
                  </a:lnTo>
                  <a:lnTo>
                    <a:pt x="186" y="27"/>
                  </a:lnTo>
                  <a:lnTo>
                    <a:pt x="186" y="28"/>
                  </a:lnTo>
                  <a:lnTo>
                    <a:pt x="186" y="30"/>
                  </a:lnTo>
                  <a:lnTo>
                    <a:pt x="187" y="30"/>
                  </a:lnTo>
                  <a:lnTo>
                    <a:pt x="188" y="30"/>
                  </a:lnTo>
                  <a:lnTo>
                    <a:pt x="190" y="30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30"/>
                  </a:lnTo>
                  <a:lnTo>
                    <a:pt x="194" y="31"/>
                  </a:lnTo>
                  <a:lnTo>
                    <a:pt x="194" y="32"/>
                  </a:lnTo>
                  <a:lnTo>
                    <a:pt x="194" y="33"/>
                  </a:lnTo>
                  <a:lnTo>
                    <a:pt x="195" y="33"/>
                  </a:lnTo>
                  <a:lnTo>
                    <a:pt x="196" y="32"/>
                  </a:lnTo>
                  <a:lnTo>
                    <a:pt x="196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6" y="34"/>
                  </a:lnTo>
                  <a:lnTo>
                    <a:pt x="196" y="35"/>
                  </a:lnTo>
                  <a:lnTo>
                    <a:pt x="196" y="36"/>
                  </a:lnTo>
                  <a:lnTo>
                    <a:pt x="198" y="38"/>
                  </a:lnTo>
                  <a:lnTo>
                    <a:pt x="198" y="39"/>
                  </a:lnTo>
                  <a:lnTo>
                    <a:pt x="199" y="39"/>
                  </a:lnTo>
                  <a:lnTo>
                    <a:pt x="199" y="40"/>
                  </a:lnTo>
                  <a:lnTo>
                    <a:pt x="199" y="41"/>
                  </a:lnTo>
                  <a:lnTo>
                    <a:pt x="198" y="42"/>
                  </a:lnTo>
                  <a:lnTo>
                    <a:pt x="199" y="46"/>
                  </a:lnTo>
                  <a:lnTo>
                    <a:pt x="200" y="47"/>
                  </a:lnTo>
                  <a:lnTo>
                    <a:pt x="200" y="48"/>
                  </a:lnTo>
                  <a:lnTo>
                    <a:pt x="201" y="49"/>
                  </a:lnTo>
                  <a:lnTo>
                    <a:pt x="202" y="49"/>
                  </a:lnTo>
                  <a:lnTo>
                    <a:pt x="203" y="48"/>
                  </a:lnTo>
                  <a:lnTo>
                    <a:pt x="204" y="48"/>
                  </a:lnTo>
                  <a:lnTo>
                    <a:pt x="204" y="47"/>
                  </a:lnTo>
                  <a:lnTo>
                    <a:pt x="205" y="47"/>
                  </a:lnTo>
                  <a:lnTo>
                    <a:pt x="208" y="47"/>
                  </a:lnTo>
                  <a:lnTo>
                    <a:pt x="209" y="48"/>
                  </a:lnTo>
                  <a:lnTo>
                    <a:pt x="211" y="50"/>
                  </a:lnTo>
                  <a:lnTo>
                    <a:pt x="212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1"/>
                  </a:lnTo>
                  <a:lnTo>
                    <a:pt x="215" y="52"/>
                  </a:lnTo>
                  <a:lnTo>
                    <a:pt x="216" y="52"/>
                  </a:lnTo>
                  <a:lnTo>
                    <a:pt x="217" y="52"/>
                  </a:lnTo>
                  <a:lnTo>
                    <a:pt x="217" y="51"/>
                  </a:lnTo>
                  <a:lnTo>
                    <a:pt x="219" y="49"/>
                  </a:lnTo>
                  <a:lnTo>
                    <a:pt x="220" y="49"/>
                  </a:lnTo>
                  <a:lnTo>
                    <a:pt x="221" y="49"/>
                  </a:lnTo>
                  <a:lnTo>
                    <a:pt x="222" y="49"/>
                  </a:lnTo>
                  <a:lnTo>
                    <a:pt x="225" y="49"/>
                  </a:lnTo>
                  <a:lnTo>
                    <a:pt x="225" y="48"/>
                  </a:lnTo>
                  <a:lnTo>
                    <a:pt x="226" y="48"/>
                  </a:lnTo>
                  <a:lnTo>
                    <a:pt x="226" y="47"/>
                  </a:lnTo>
                  <a:lnTo>
                    <a:pt x="228" y="47"/>
                  </a:lnTo>
                  <a:lnTo>
                    <a:pt x="228" y="48"/>
                  </a:lnTo>
                  <a:lnTo>
                    <a:pt x="228" y="49"/>
                  </a:lnTo>
                  <a:lnTo>
                    <a:pt x="229" y="49"/>
                  </a:lnTo>
                  <a:lnTo>
                    <a:pt x="230" y="50"/>
                  </a:lnTo>
                  <a:lnTo>
                    <a:pt x="230" y="51"/>
                  </a:lnTo>
                  <a:lnTo>
                    <a:pt x="230" y="52"/>
                  </a:lnTo>
                  <a:lnTo>
                    <a:pt x="232" y="53"/>
                  </a:lnTo>
                  <a:lnTo>
                    <a:pt x="233" y="55"/>
                  </a:lnTo>
                  <a:lnTo>
                    <a:pt x="233" y="56"/>
                  </a:lnTo>
                  <a:lnTo>
                    <a:pt x="234" y="56"/>
                  </a:lnTo>
                  <a:lnTo>
                    <a:pt x="235" y="57"/>
                  </a:lnTo>
                  <a:lnTo>
                    <a:pt x="236" y="58"/>
                  </a:lnTo>
                  <a:lnTo>
                    <a:pt x="236" y="59"/>
                  </a:lnTo>
                  <a:lnTo>
                    <a:pt x="237" y="59"/>
                  </a:lnTo>
                  <a:lnTo>
                    <a:pt x="238" y="59"/>
                  </a:lnTo>
                  <a:lnTo>
                    <a:pt x="239" y="58"/>
                  </a:lnTo>
                  <a:lnTo>
                    <a:pt x="239" y="57"/>
                  </a:lnTo>
                  <a:lnTo>
                    <a:pt x="239" y="56"/>
                  </a:lnTo>
                  <a:lnTo>
                    <a:pt x="241" y="56"/>
                  </a:lnTo>
                  <a:lnTo>
                    <a:pt x="242" y="57"/>
                  </a:lnTo>
                  <a:lnTo>
                    <a:pt x="242" y="58"/>
                  </a:lnTo>
                  <a:lnTo>
                    <a:pt x="243" y="58"/>
                  </a:lnTo>
                  <a:lnTo>
                    <a:pt x="244" y="58"/>
                  </a:lnTo>
                  <a:lnTo>
                    <a:pt x="245" y="58"/>
                  </a:lnTo>
                  <a:lnTo>
                    <a:pt x="246" y="58"/>
                  </a:lnTo>
                  <a:lnTo>
                    <a:pt x="246" y="59"/>
                  </a:lnTo>
                  <a:lnTo>
                    <a:pt x="247" y="59"/>
                  </a:lnTo>
                  <a:lnTo>
                    <a:pt x="250" y="60"/>
                  </a:lnTo>
                  <a:lnTo>
                    <a:pt x="250" y="61"/>
                  </a:lnTo>
                  <a:lnTo>
                    <a:pt x="251" y="61"/>
                  </a:lnTo>
                  <a:lnTo>
                    <a:pt x="252" y="61"/>
                  </a:lnTo>
                  <a:lnTo>
                    <a:pt x="253" y="60"/>
                  </a:lnTo>
                  <a:lnTo>
                    <a:pt x="254" y="60"/>
                  </a:lnTo>
                  <a:lnTo>
                    <a:pt x="255" y="63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8" y="63"/>
                  </a:lnTo>
                  <a:lnTo>
                    <a:pt x="259" y="64"/>
                  </a:lnTo>
                  <a:lnTo>
                    <a:pt x="260" y="64"/>
                  </a:lnTo>
                  <a:lnTo>
                    <a:pt x="260" y="65"/>
                  </a:lnTo>
                  <a:lnTo>
                    <a:pt x="261" y="66"/>
                  </a:lnTo>
                  <a:lnTo>
                    <a:pt x="262" y="66"/>
                  </a:lnTo>
                  <a:lnTo>
                    <a:pt x="262" y="67"/>
                  </a:lnTo>
                  <a:lnTo>
                    <a:pt x="263" y="67"/>
                  </a:lnTo>
                  <a:lnTo>
                    <a:pt x="264" y="67"/>
                  </a:lnTo>
                  <a:lnTo>
                    <a:pt x="266" y="67"/>
                  </a:lnTo>
                  <a:lnTo>
                    <a:pt x="266" y="66"/>
                  </a:lnTo>
                  <a:lnTo>
                    <a:pt x="267" y="66"/>
                  </a:lnTo>
                  <a:lnTo>
                    <a:pt x="268" y="66"/>
                  </a:lnTo>
                  <a:lnTo>
                    <a:pt x="268" y="67"/>
                  </a:lnTo>
                  <a:lnTo>
                    <a:pt x="268" y="68"/>
                  </a:lnTo>
                  <a:lnTo>
                    <a:pt x="267" y="68"/>
                  </a:lnTo>
                  <a:lnTo>
                    <a:pt x="267" y="69"/>
                  </a:lnTo>
                  <a:lnTo>
                    <a:pt x="267" y="71"/>
                  </a:lnTo>
                  <a:lnTo>
                    <a:pt x="268" y="72"/>
                  </a:lnTo>
                  <a:lnTo>
                    <a:pt x="269" y="72"/>
                  </a:lnTo>
                  <a:lnTo>
                    <a:pt x="269" y="73"/>
                  </a:lnTo>
                  <a:lnTo>
                    <a:pt x="269" y="74"/>
                  </a:lnTo>
                  <a:lnTo>
                    <a:pt x="268" y="75"/>
                  </a:lnTo>
                  <a:lnTo>
                    <a:pt x="267" y="76"/>
                  </a:lnTo>
                  <a:lnTo>
                    <a:pt x="266" y="76"/>
                  </a:lnTo>
                  <a:lnTo>
                    <a:pt x="266" y="77"/>
                  </a:lnTo>
                  <a:lnTo>
                    <a:pt x="266" y="78"/>
                  </a:lnTo>
                  <a:lnTo>
                    <a:pt x="264" y="78"/>
                  </a:lnTo>
                  <a:lnTo>
                    <a:pt x="263" y="78"/>
                  </a:lnTo>
                  <a:lnTo>
                    <a:pt x="262" y="80"/>
                  </a:lnTo>
                  <a:lnTo>
                    <a:pt x="261" y="80"/>
                  </a:lnTo>
                  <a:lnTo>
                    <a:pt x="261" y="81"/>
                  </a:lnTo>
                  <a:lnTo>
                    <a:pt x="262" y="81"/>
                  </a:lnTo>
                  <a:lnTo>
                    <a:pt x="262" y="82"/>
                  </a:lnTo>
                  <a:lnTo>
                    <a:pt x="263" y="83"/>
                  </a:lnTo>
                  <a:lnTo>
                    <a:pt x="264" y="83"/>
                  </a:lnTo>
                  <a:lnTo>
                    <a:pt x="266" y="83"/>
                  </a:lnTo>
                  <a:lnTo>
                    <a:pt x="267" y="83"/>
                  </a:lnTo>
                  <a:lnTo>
                    <a:pt x="267" y="84"/>
                  </a:lnTo>
                  <a:lnTo>
                    <a:pt x="266" y="85"/>
                  </a:lnTo>
                  <a:lnTo>
                    <a:pt x="263" y="84"/>
                  </a:lnTo>
                  <a:lnTo>
                    <a:pt x="262" y="84"/>
                  </a:lnTo>
                  <a:lnTo>
                    <a:pt x="262" y="85"/>
                  </a:lnTo>
                  <a:lnTo>
                    <a:pt x="261" y="89"/>
                  </a:lnTo>
                  <a:lnTo>
                    <a:pt x="261" y="90"/>
                  </a:lnTo>
                  <a:lnTo>
                    <a:pt x="262" y="89"/>
                  </a:lnTo>
                  <a:lnTo>
                    <a:pt x="263" y="90"/>
                  </a:lnTo>
                  <a:lnTo>
                    <a:pt x="264" y="90"/>
                  </a:lnTo>
                  <a:lnTo>
                    <a:pt x="264" y="91"/>
                  </a:lnTo>
                  <a:lnTo>
                    <a:pt x="264" y="92"/>
                  </a:lnTo>
                  <a:lnTo>
                    <a:pt x="264" y="93"/>
                  </a:lnTo>
                  <a:lnTo>
                    <a:pt x="266" y="94"/>
                  </a:lnTo>
                  <a:lnTo>
                    <a:pt x="264" y="94"/>
                  </a:lnTo>
                  <a:lnTo>
                    <a:pt x="263" y="96"/>
                  </a:lnTo>
                  <a:lnTo>
                    <a:pt x="264" y="97"/>
                  </a:lnTo>
                  <a:lnTo>
                    <a:pt x="266" y="96"/>
                  </a:lnTo>
                  <a:lnTo>
                    <a:pt x="267" y="97"/>
                  </a:lnTo>
                  <a:lnTo>
                    <a:pt x="266" y="98"/>
                  </a:lnTo>
                  <a:lnTo>
                    <a:pt x="264" y="99"/>
                  </a:lnTo>
                  <a:lnTo>
                    <a:pt x="264" y="100"/>
                  </a:lnTo>
                  <a:lnTo>
                    <a:pt x="263" y="100"/>
                  </a:lnTo>
                  <a:lnTo>
                    <a:pt x="263" y="101"/>
                  </a:lnTo>
                  <a:lnTo>
                    <a:pt x="264" y="101"/>
                  </a:lnTo>
                  <a:lnTo>
                    <a:pt x="263" y="101"/>
                  </a:lnTo>
                  <a:lnTo>
                    <a:pt x="263" y="102"/>
                  </a:lnTo>
                  <a:lnTo>
                    <a:pt x="262" y="102"/>
                  </a:lnTo>
                  <a:lnTo>
                    <a:pt x="263" y="102"/>
                  </a:lnTo>
                  <a:lnTo>
                    <a:pt x="263" y="103"/>
                  </a:lnTo>
                  <a:lnTo>
                    <a:pt x="263" y="105"/>
                  </a:lnTo>
                  <a:lnTo>
                    <a:pt x="263" y="106"/>
                  </a:lnTo>
                  <a:lnTo>
                    <a:pt x="262" y="106"/>
                  </a:lnTo>
                  <a:lnTo>
                    <a:pt x="262" y="107"/>
                  </a:lnTo>
                  <a:lnTo>
                    <a:pt x="260" y="107"/>
                  </a:lnTo>
                  <a:lnTo>
                    <a:pt x="260" y="106"/>
                  </a:lnTo>
                  <a:lnTo>
                    <a:pt x="259" y="107"/>
                  </a:lnTo>
                  <a:lnTo>
                    <a:pt x="259" y="106"/>
                  </a:lnTo>
                  <a:lnTo>
                    <a:pt x="258" y="107"/>
                  </a:lnTo>
                  <a:lnTo>
                    <a:pt x="257" y="107"/>
                  </a:lnTo>
                  <a:lnTo>
                    <a:pt x="257" y="106"/>
                  </a:lnTo>
                  <a:lnTo>
                    <a:pt x="254" y="106"/>
                  </a:lnTo>
                  <a:lnTo>
                    <a:pt x="253" y="107"/>
                  </a:lnTo>
                  <a:lnTo>
                    <a:pt x="253" y="106"/>
                  </a:lnTo>
                  <a:lnTo>
                    <a:pt x="252" y="106"/>
                  </a:lnTo>
                  <a:lnTo>
                    <a:pt x="250" y="106"/>
                  </a:lnTo>
                  <a:lnTo>
                    <a:pt x="249" y="106"/>
                  </a:lnTo>
                  <a:lnTo>
                    <a:pt x="249" y="107"/>
                  </a:lnTo>
                  <a:lnTo>
                    <a:pt x="247" y="107"/>
                  </a:lnTo>
                  <a:lnTo>
                    <a:pt x="247" y="108"/>
                  </a:lnTo>
                  <a:lnTo>
                    <a:pt x="247" y="109"/>
                  </a:lnTo>
                  <a:lnTo>
                    <a:pt x="247" y="110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5" y="110"/>
                  </a:lnTo>
                  <a:lnTo>
                    <a:pt x="242" y="111"/>
                  </a:lnTo>
                  <a:lnTo>
                    <a:pt x="241" y="113"/>
                  </a:lnTo>
                  <a:lnTo>
                    <a:pt x="241" y="114"/>
                  </a:lnTo>
                  <a:lnTo>
                    <a:pt x="241" y="115"/>
                  </a:lnTo>
                  <a:lnTo>
                    <a:pt x="241" y="116"/>
                  </a:lnTo>
                  <a:lnTo>
                    <a:pt x="239" y="117"/>
                  </a:lnTo>
                  <a:lnTo>
                    <a:pt x="239" y="118"/>
                  </a:lnTo>
                  <a:lnTo>
                    <a:pt x="241" y="118"/>
                  </a:lnTo>
                  <a:lnTo>
                    <a:pt x="241" y="119"/>
                  </a:lnTo>
                  <a:lnTo>
                    <a:pt x="239" y="119"/>
                  </a:lnTo>
                  <a:lnTo>
                    <a:pt x="239" y="120"/>
                  </a:lnTo>
                  <a:lnTo>
                    <a:pt x="239" y="122"/>
                  </a:lnTo>
                  <a:lnTo>
                    <a:pt x="239" y="123"/>
                  </a:lnTo>
                  <a:lnTo>
                    <a:pt x="238" y="124"/>
                  </a:lnTo>
                  <a:lnTo>
                    <a:pt x="238" y="123"/>
                  </a:lnTo>
                  <a:lnTo>
                    <a:pt x="237" y="123"/>
                  </a:lnTo>
                  <a:lnTo>
                    <a:pt x="236" y="123"/>
                  </a:lnTo>
                  <a:lnTo>
                    <a:pt x="235" y="123"/>
                  </a:lnTo>
                  <a:lnTo>
                    <a:pt x="233" y="123"/>
                  </a:lnTo>
                  <a:lnTo>
                    <a:pt x="230" y="123"/>
                  </a:lnTo>
                  <a:lnTo>
                    <a:pt x="229" y="123"/>
                  </a:lnTo>
                  <a:lnTo>
                    <a:pt x="229" y="124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6" y="127"/>
                  </a:lnTo>
                  <a:lnTo>
                    <a:pt x="226" y="126"/>
                  </a:lnTo>
                  <a:lnTo>
                    <a:pt x="225" y="126"/>
                  </a:lnTo>
                  <a:lnTo>
                    <a:pt x="224" y="126"/>
                  </a:lnTo>
                  <a:lnTo>
                    <a:pt x="222" y="127"/>
                  </a:lnTo>
                  <a:lnTo>
                    <a:pt x="221" y="127"/>
                  </a:lnTo>
                  <a:lnTo>
                    <a:pt x="221" y="128"/>
                  </a:lnTo>
                  <a:lnTo>
                    <a:pt x="220" y="128"/>
                  </a:lnTo>
                  <a:lnTo>
                    <a:pt x="219" y="128"/>
                  </a:lnTo>
                  <a:lnTo>
                    <a:pt x="219" y="130"/>
                  </a:lnTo>
                  <a:lnTo>
                    <a:pt x="219" y="131"/>
                  </a:lnTo>
                  <a:lnTo>
                    <a:pt x="219" y="132"/>
                  </a:lnTo>
                  <a:lnTo>
                    <a:pt x="218" y="132"/>
                  </a:lnTo>
                  <a:lnTo>
                    <a:pt x="218" y="133"/>
                  </a:lnTo>
                  <a:lnTo>
                    <a:pt x="218" y="132"/>
                  </a:lnTo>
                  <a:lnTo>
                    <a:pt x="219" y="131"/>
                  </a:lnTo>
                  <a:lnTo>
                    <a:pt x="218" y="130"/>
                  </a:lnTo>
                  <a:lnTo>
                    <a:pt x="217" y="130"/>
                  </a:lnTo>
                  <a:lnTo>
                    <a:pt x="216" y="130"/>
                  </a:lnTo>
                  <a:lnTo>
                    <a:pt x="215" y="130"/>
                  </a:lnTo>
                  <a:lnTo>
                    <a:pt x="213" y="131"/>
                  </a:lnTo>
                  <a:lnTo>
                    <a:pt x="212" y="131"/>
                  </a:lnTo>
                  <a:lnTo>
                    <a:pt x="211" y="132"/>
                  </a:lnTo>
                  <a:lnTo>
                    <a:pt x="211" y="133"/>
                  </a:lnTo>
                  <a:lnTo>
                    <a:pt x="210" y="133"/>
                  </a:lnTo>
                  <a:lnTo>
                    <a:pt x="210" y="132"/>
                  </a:lnTo>
                  <a:lnTo>
                    <a:pt x="209" y="132"/>
                  </a:lnTo>
                  <a:lnTo>
                    <a:pt x="208" y="132"/>
                  </a:lnTo>
                  <a:lnTo>
                    <a:pt x="205" y="132"/>
                  </a:lnTo>
                  <a:lnTo>
                    <a:pt x="204" y="133"/>
                  </a:lnTo>
                  <a:lnTo>
                    <a:pt x="203" y="133"/>
                  </a:lnTo>
                  <a:lnTo>
                    <a:pt x="203" y="134"/>
                  </a:lnTo>
                  <a:lnTo>
                    <a:pt x="202" y="135"/>
                  </a:lnTo>
                  <a:lnTo>
                    <a:pt x="201" y="135"/>
                  </a:lnTo>
                  <a:lnTo>
                    <a:pt x="200" y="136"/>
                  </a:lnTo>
                  <a:lnTo>
                    <a:pt x="199" y="136"/>
                  </a:lnTo>
                  <a:lnTo>
                    <a:pt x="199" y="138"/>
                  </a:lnTo>
                  <a:lnTo>
                    <a:pt x="198" y="139"/>
                  </a:lnTo>
                  <a:lnTo>
                    <a:pt x="196" y="141"/>
                  </a:lnTo>
                  <a:lnTo>
                    <a:pt x="195" y="141"/>
                  </a:lnTo>
                  <a:lnTo>
                    <a:pt x="195" y="143"/>
                  </a:lnTo>
                  <a:lnTo>
                    <a:pt x="194" y="143"/>
                  </a:lnTo>
                  <a:lnTo>
                    <a:pt x="193" y="144"/>
                  </a:lnTo>
                  <a:lnTo>
                    <a:pt x="192" y="144"/>
                  </a:lnTo>
                  <a:lnTo>
                    <a:pt x="193" y="143"/>
                  </a:lnTo>
                  <a:lnTo>
                    <a:pt x="192" y="143"/>
                  </a:lnTo>
                  <a:lnTo>
                    <a:pt x="194" y="143"/>
                  </a:lnTo>
                  <a:lnTo>
                    <a:pt x="195" y="142"/>
                  </a:lnTo>
                  <a:lnTo>
                    <a:pt x="195" y="141"/>
                  </a:lnTo>
                  <a:lnTo>
                    <a:pt x="196" y="140"/>
                  </a:lnTo>
                  <a:lnTo>
                    <a:pt x="196" y="139"/>
                  </a:lnTo>
                  <a:lnTo>
                    <a:pt x="195" y="139"/>
                  </a:lnTo>
                  <a:lnTo>
                    <a:pt x="195" y="138"/>
                  </a:lnTo>
                  <a:lnTo>
                    <a:pt x="196" y="136"/>
                  </a:lnTo>
                  <a:lnTo>
                    <a:pt x="195" y="136"/>
                  </a:lnTo>
                  <a:lnTo>
                    <a:pt x="194" y="135"/>
                  </a:lnTo>
                  <a:lnTo>
                    <a:pt x="194" y="136"/>
                  </a:lnTo>
                  <a:lnTo>
                    <a:pt x="195" y="136"/>
                  </a:lnTo>
                  <a:lnTo>
                    <a:pt x="195" y="138"/>
                  </a:lnTo>
                  <a:lnTo>
                    <a:pt x="194" y="139"/>
                  </a:lnTo>
                  <a:lnTo>
                    <a:pt x="193" y="140"/>
                  </a:lnTo>
                  <a:lnTo>
                    <a:pt x="193" y="141"/>
                  </a:lnTo>
                  <a:lnTo>
                    <a:pt x="192" y="141"/>
                  </a:lnTo>
                  <a:lnTo>
                    <a:pt x="191" y="141"/>
                  </a:lnTo>
                  <a:lnTo>
                    <a:pt x="190" y="141"/>
                  </a:lnTo>
                  <a:lnTo>
                    <a:pt x="190" y="142"/>
                  </a:lnTo>
                  <a:lnTo>
                    <a:pt x="188" y="142"/>
                  </a:lnTo>
                  <a:lnTo>
                    <a:pt x="188" y="143"/>
                  </a:lnTo>
                  <a:lnTo>
                    <a:pt x="190" y="143"/>
                  </a:lnTo>
                  <a:lnTo>
                    <a:pt x="190" y="144"/>
                  </a:lnTo>
                  <a:lnTo>
                    <a:pt x="190" y="145"/>
                  </a:lnTo>
                  <a:lnTo>
                    <a:pt x="190" y="148"/>
                  </a:lnTo>
                  <a:lnTo>
                    <a:pt x="191" y="149"/>
                  </a:lnTo>
                  <a:lnTo>
                    <a:pt x="191" y="151"/>
                  </a:lnTo>
                  <a:lnTo>
                    <a:pt x="192" y="152"/>
                  </a:lnTo>
                  <a:lnTo>
                    <a:pt x="192" y="153"/>
                  </a:lnTo>
                  <a:lnTo>
                    <a:pt x="196" y="160"/>
                  </a:lnTo>
                  <a:lnTo>
                    <a:pt x="199" y="161"/>
                  </a:lnTo>
                  <a:lnTo>
                    <a:pt x="200" y="161"/>
                  </a:lnTo>
                  <a:lnTo>
                    <a:pt x="202" y="160"/>
                  </a:lnTo>
                  <a:lnTo>
                    <a:pt x="203" y="160"/>
                  </a:lnTo>
                  <a:lnTo>
                    <a:pt x="203" y="159"/>
                  </a:lnTo>
                  <a:lnTo>
                    <a:pt x="203" y="158"/>
                  </a:lnTo>
                  <a:lnTo>
                    <a:pt x="204" y="158"/>
                  </a:lnTo>
                  <a:lnTo>
                    <a:pt x="204" y="159"/>
                  </a:lnTo>
                  <a:lnTo>
                    <a:pt x="205" y="160"/>
                  </a:lnTo>
                  <a:lnTo>
                    <a:pt x="207" y="160"/>
                  </a:lnTo>
                  <a:lnTo>
                    <a:pt x="208" y="159"/>
                  </a:lnTo>
                  <a:lnTo>
                    <a:pt x="208" y="158"/>
                  </a:lnTo>
                  <a:lnTo>
                    <a:pt x="209" y="158"/>
                  </a:lnTo>
                  <a:lnTo>
                    <a:pt x="210" y="158"/>
                  </a:lnTo>
                  <a:lnTo>
                    <a:pt x="211" y="158"/>
                  </a:lnTo>
                  <a:lnTo>
                    <a:pt x="212" y="158"/>
                  </a:lnTo>
                  <a:lnTo>
                    <a:pt x="213" y="158"/>
                  </a:lnTo>
                  <a:lnTo>
                    <a:pt x="215" y="158"/>
                  </a:lnTo>
                  <a:lnTo>
                    <a:pt x="215" y="159"/>
                  </a:lnTo>
                  <a:lnTo>
                    <a:pt x="216" y="159"/>
                  </a:lnTo>
                  <a:lnTo>
                    <a:pt x="216" y="160"/>
                  </a:lnTo>
                  <a:lnTo>
                    <a:pt x="215" y="160"/>
                  </a:lnTo>
                  <a:lnTo>
                    <a:pt x="213" y="160"/>
                  </a:lnTo>
                  <a:lnTo>
                    <a:pt x="213" y="161"/>
                  </a:lnTo>
                  <a:lnTo>
                    <a:pt x="215" y="161"/>
                  </a:lnTo>
                  <a:lnTo>
                    <a:pt x="213" y="161"/>
                  </a:lnTo>
                  <a:lnTo>
                    <a:pt x="213" y="163"/>
                  </a:lnTo>
                  <a:lnTo>
                    <a:pt x="212" y="164"/>
                  </a:lnTo>
                  <a:lnTo>
                    <a:pt x="212" y="165"/>
                  </a:lnTo>
                  <a:lnTo>
                    <a:pt x="213" y="165"/>
                  </a:lnTo>
                  <a:lnTo>
                    <a:pt x="213" y="166"/>
                  </a:lnTo>
                  <a:lnTo>
                    <a:pt x="212" y="167"/>
                  </a:lnTo>
                  <a:lnTo>
                    <a:pt x="211" y="167"/>
                  </a:lnTo>
                  <a:lnTo>
                    <a:pt x="210" y="167"/>
                  </a:lnTo>
                  <a:lnTo>
                    <a:pt x="209" y="167"/>
                  </a:lnTo>
                  <a:lnTo>
                    <a:pt x="208" y="167"/>
                  </a:lnTo>
                  <a:lnTo>
                    <a:pt x="207" y="167"/>
                  </a:lnTo>
                  <a:lnTo>
                    <a:pt x="207" y="168"/>
                  </a:lnTo>
                  <a:lnTo>
                    <a:pt x="205" y="167"/>
                  </a:lnTo>
                  <a:lnTo>
                    <a:pt x="204" y="168"/>
                  </a:lnTo>
                  <a:lnTo>
                    <a:pt x="204" y="167"/>
                  </a:lnTo>
                  <a:lnTo>
                    <a:pt x="203" y="166"/>
                  </a:lnTo>
                  <a:lnTo>
                    <a:pt x="202" y="166"/>
                  </a:lnTo>
                  <a:lnTo>
                    <a:pt x="201" y="165"/>
                  </a:lnTo>
                  <a:lnTo>
                    <a:pt x="200" y="165"/>
                  </a:lnTo>
                  <a:lnTo>
                    <a:pt x="199" y="166"/>
                  </a:lnTo>
                  <a:lnTo>
                    <a:pt x="198" y="166"/>
                  </a:lnTo>
                  <a:lnTo>
                    <a:pt x="198" y="167"/>
                  </a:lnTo>
                  <a:lnTo>
                    <a:pt x="199" y="167"/>
                  </a:lnTo>
                  <a:lnTo>
                    <a:pt x="198" y="167"/>
                  </a:lnTo>
                  <a:lnTo>
                    <a:pt x="198" y="168"/>
                  </a:lnTo>
                  <a:lnTo>
                    <a:pt x="198" y="169"/>
                  </a:lnTo>
                  <a:lnTo>
                    <a:pt x="196" y="168"/>
                  </a:lnTo>
                  <a:lnTo>
                    <a:pt x="195" y="168"/>
                  </a:lnTo>
                  <a:lnTo>
                    <a:pt x="195" y="169"/>
                  </a:lnTo>
                  <a:lnTo>
                    <a:pt x="194" y="169"/>
                  </a:lnTo>
                  <a:lnTo>
                    <a:pt x="194" y="170"/>
                  </a:lnTo>
                  <a:lnTo>
                    <a:pt x="193" y="172"/>
                  </a:lnTo>
                  <a:lnTo>
                    <a:pt x="192" y="172"/>
                  </a:lnTo>
                  <a:lnTo>
                    <a:pt x="192" y="170"/>
                  </a:lnTo>
                  <a:lnTo>
                    <a:pt x="191" y="170"/>
                  </a:lnTo>
                  <a:lnTo>
                    <a:pt x="191" y="172"/>
                  </a:lnTo>
                  <a:lnTo>
                    <a:pt x="190" y="172"/>
                  </a:lnTo>
                  <a:lnTo>
                    <a:pt x="188" y="172"/>
                  </a:lnTo>
                  <a:lnTo>
                    <a:pt x="187" y="172"/>
                  </a:lnTo>
                  <a:lnTo>
                    <a:pt x="186" y="173"/>
                  </a:lnTo>
                  <a:lnTo>
                    <a:pt x="185" y="173"/>
                  </a:lnTo>
                  <a:lnTo>
                    <a:pt x="184" y="173"/>
                  </a:lnTo>
                  <a:lnTo>
                    <a:pt x="184" y="174"/>
                  </a:lnTo>
                  <a:lnTo>
                    <a:pt x="184" y="173"/>
                  </a:lnTo>
                  <a:lnTo>
                    <a:pt x="184" y="174"/>
                  </a:lnTo>
                  <a:lnTo>
                    <a:pt x="183" y="174"/>
                  </a:lnTo>
                  <a:lnTo>
                    <a:pt x="183" y="175"/>
                  </a:lnTo>
                  <a:lnTo>
                    <a:pt x="182" y="177"/>
                  </a:lnTo>
                  <a:lnTo>
                    <a:pt x="180" y="177"/>
                  </a:lnTo>
                  <a:lnTo>
                    <a:pt x="180" y="178"/>
                  </a:lnTo>
                  <a:lnTo>
                    <a:pt x="179" y="178"/>
                  </a:lnTo>
                  <a:lnTo>
                    <a:pt x="179" y="180"/>
                  </a:lnTo>
                  <a:lnTo>
                    <a:pt x="178" y="180"/>
                  </a:lnTo>
                  <a:lnTo>
                    <a:pt x="176" y="181"/>
                  </a:lnTo>
                  <a:lnTo>
                    <a:pt x="175" y="181"/>
                  </a:lnTo>
                  <a:lnTo>
                    <a:pt x="174" y="181"/>
                  </a:lnTo>
                  <a:lnTo>
                    <a:pt x="173" y="181"/>
                  </a:lnTo>
                  <a:lnTo>
                    <a:pt x="171" y="180"/>
                  </a:lnTo>
                  <a:lnTo>
                    <a:pt x="171" y="178"/>
                  </a:lnTo>
                  <a:lnTo>
                    <a:pt x="170" y="178"/>
                  </a:lnTo>
                  <a:lnTo>
                    <a:pt x="169" y="178"/>
                  </a:lnTo>
                  <a:lnTo>
                    <a:pt x="168" y="177"/>
                  </a:lnTo>
                  <a:lnTo>
                    <a:pt x="168" y="176"/>
                  </a:lnTo>
                  <a:lnTo>
                    <a:pt x="167" y="176"/>
                  </a:lnTo>
                  <a:lnTo>
                    <a:pt x="168" y="176"/>
                  </a:lnTo>
                  <a:lnTo>
                    <a:pt x="169" y="176"/>
                  </a:lnTo>
                  <a:lnTo>
                    <a:pt x="170" y="176"/>
                  </a:lnTo>
                  <a:lnTo>
                    <a:pt x="170" y="175"/>
                  </a:lnTo>
                  <a:lnTo>
                    <a:pt x="169" y="175"/>
                  </a:lnTo>
                  <a:lnTo>
                    <a:pt x="170" y="175"/>
                  </a:lnTo>
                  <a:lnTo>
                    <a:pt x="170" y="174"/>
                  </a:lnTo>
                  <a:lnTo>
                    <a:pt x="170" y="173"/>
                  </a:lnTo>
                  <a:lnTo>
                    <a:pt x="169" y="172"/>
                  </a:lnTo>
                  <a:lnTo>
                    <a:pt x="170" y="172"/>
                  </a:lnTo>
                  <a:lnTo>
                    <a:pt x="170" y="170"/>
                  </a:lnTo>
                  <a:lnTo>
                    <a:pt x="171" y="170"/>
                  </a:lnTo>
                  <a:lnTo>
                    <a:pt x="171" y="169"/>
                  </a:lnTo>
                  <a:lnTo>
                    <a:pt x="171" y="168"/>
                  </a:lnTo>
                  <a:lnTo>
                    <a:pt x="170" y="167"/>
                  </a:lnTo>
                  <a:lnTo>
                    <a:pt x="170" y="166"/>
                  </a:lnTo>
                  <a:lnTo>
                    <a:pt x="170" y="165"/>
                  </a:lnTo>
                  <a:lnTo>
                    <a:pt x="169" y="165"/>
                  </a:lnTo>
                  <a:lnTo>
                    <a:pt x="168" y="164"/>
                  </a:lnTo>
                  <a:lnTo>
                    <a:pt x="167" y="164"/>
                  </a:lnTo>
                  <a:lnTo>
                    <a:pt x="166" y="165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3"/>
                  </a:lnTo>
                  <a:lnTo>
                    <a:pt x="163" y="161"/>
                  </a:lnTo>
                  <a:lnTo>
                    <a:pt x="162" y="161"/>
                  </a:lnTo>
                  <a:lnTo>
                    <a:pt x="161" y="160"/>
                  </a:lnTo>
                  <a:lnTo>
                    <a:pt x="160" y="160"/>
                  </a:lnTo>
                  <a:lnTo>
                    <a:pt x="158" y="160"/>
                  </a:lnTo>
                  <a:lnTo>
                    <a:pt x="157" y="160"/>
                  </a:lnTo>
                  <a:lnTo>
                    <a:pt x="157" y="161"/>
                  </a:lnTo>
                  <a:lnTo>
                    <a:pt x="156" y="161"/>
                  </a:lnTo>
                  <a:lnTo>
                    <a:pt x="156" y="160"/>
                  </a:lnTo>
                  <a:lnTo>
                    <a:pt x="154" y="160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7" y="157"/>
                  </a:lnTo>
                  <a:lnTo>
                    <a:pt x="158" y="157"/>
                  </a:lnTo>
                  <a:lnTo>
                    <a:pt x="158" y="156"/>
                  </a:lnTo>
                  <a:lnTo>
                    <a:pt x="159" y="156"/>
                  </a:lnTo>
                  <a:lnTo>
                    <a:pt x="159" y="155"/>
                  </a:lnTo>
                  <a:lnTo>
                    <a:pt x="160" y="155"/>
                  </a:lnTo>
                  <a:lnTo>
                    <a:pt x="161" y="153"/>
                  </a:lnTo>
                  <a:lnTo>
                    <a:pt x="165" y="152"/>
                  </a:lnTo>
                  <a:lnTo>
                    <a:pt x="165" y="151"/>
                  </a:lnTo>
                  <a:lnTo>
                    <a:pt x="166" y="151"/>
                  </a:lnTo>
                  <a:lnTo>
                    <a:pt x="167" y="151"/>
                  </a:lnTo>
                  <a:lnTo>
                    <a:pt x="168" y="151"/>
                  </a:lnTo>
                  <a:lnTo>
                    <a:pt x="168" y="150"/>
                  </a:lnTo>
                  <a:lnTo>
                    <a:pt x="169" y="150"/>
                  </a:lnTo>
                  <a:lnTo>
                    <a:pt x="169" y="149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1" y="149"/>
                  </a:lnTo>
                  <a:lnTo>
                    <a:pt x="173" y="149"/>
                  </a:lnTo>
                  <a:lnTo>
                    <a:pt x="173" y="148"/>
                  </a:lnTo>
                  <a:lnTo>
                    <a:pt x="174" y="148"/>
                  </a:lnTo>
                  <a:lnTo>
                    <a:pt x="173" y="148"/>
                  </a:lnTo>
                  <a:lnTo>
                    <a:pt x="171" y="148"/>
                  </a:lnTo>
                  <a:lnTo>
                    <a:pt x="171" y="147"/>
                  </a:lnTo>
                  <a:lnTo>
                    <a:pt x="171" y="145"/>
                  </a:lnTo>
                  <a:lnTo>
                    <a:pt x="171" y="144"/>
                  </a:lnTo>
                  <a:lnTo>
                    <a:pt x="171" y="143"/>
                  </a:lnTo>
                  <a:lnTo>
                    <a:pt x="170" y="143"/>
                  </a:lnTo>
                  <a:lnTo>
                    <a:pt x="170" y="144"/>
                  </a:lnTo>
                  <a:lnTo>
                    <a:pt x="169" y="144"/>
                  </a:lnTo>
                  <a:lnTo>
                    <a:pt x="169" y="145"/>
                  </a:lnTo>
                  <a:lnTo>
                    <a:pt x="168" y="145"/>
                  </a:lnTo>
                  <a:lnTo>
                    <a:pt x="168" y="144"/>
                  </a:lnTo>
                  <a:lnTo>
                    <a:pt x="167" y="144"/>
                  </a:lnTo>
                  <a:lnTo>
                    <a:pt x="166" y="144"/>
                  </a:lnTo>
                  <a:lnTo>
                    <a:pt x="167" y="144"/>
                  </a:lnTo>
                  <a:lnTo>
                    <a:pt x="167" y="143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6" y="143"/>
                  </a:lnTo>
                  <a:lnTo>
                    <a:pt x="166" y="141"/>
                  </a:lnTo>
                  <a:lnTo>
                    <a:pt x="165" y="142"/>
                  </a:lnTo>
                  <a:lnTo>
                    <a:pt x="165" y="143"/>
                  </a:lnTo>
                  <a:lnTo>
                    <a:pt x="163" y="143"/>
                  </a:lnTo>
                  <a:lnTo>
                    <a:pt x="162" y="143"/>
                  </a:lnTo>
                  <a:lnTo>
                    <a:pt x="160" y="144"/>
                  </a:lnTo>
                  <a:lnTo>
                    <a:pt x="160" y="143"/>
                  </a:lnTo>
                  <a:lnTo>
                    <a:pt x="159" y="143"/>
                  </a:lnTo>
                  <a:lnTo>
                    <a:pt x="158" y="143"/>
                  </a:lnTo>
                  <a:lnTo>
                    <a:pt x="156" y="144"/>
                  </a:lnTo>
                  <a:lnTo>
                    <a:pt x="154" y="144"/>
                  </a:lnTo>
                  <a:lnTo>
                    <a:pt x="151" y="144"/>
                  </a:lnTo>
                  <a:lnTo>
                    <a:pt x="151" y="143"/>
                  </a:lnTo>
                  <a:lnTo>
                    <a:pt x="151" y="142"/>
                  </a:lnTo>
                  <a:lnTo>
                    <a:pt x="150" y="142"/>
                  </a:lnTo>
                  <a:lnTo>
                    <a:pt x="149" y="142"/>
                  </a:lnTo>
                  <a:lnTo>
                    <a:pt x="148" y="141"/>
                  </a:lnTo>
                  <a:lnTo>
                    <a:pt x="146" y="141"/>
                  </a:lnTo>
                  <a:lnTo>
                    <a:pt x="145" y="140"/>
                  </a:lnTo>
                  <a:lnTo>
                    <a:pt x="144" y="140"/>
                  </a:lnTo>
                  <a:lnTo>
                    <a:pt x="143" y="140"/>
                  </a:lnTo>
                  <a:lnTo>
                    <a:pt x="144" y="139"/>
                  </a:lnTo>
                  <a:lnTo>
                    <a:pt x="145" y="139"/>
                  </a:lnTo>
                  <a:lnTo>
                    <a:pt x="146" y="139"/>
                  </a:lnTo>
                  <a:lnTo>
                    <a:pt x="148" y="138"/>
                  </a:lnTo>
                  <a:lnTo>
                    <a:pt x="148" y="136"/>
                  </a:lnTo>
                  <a:lnTo>
                    <a:pt x="146" y="136"/>
                  </a:lnTo>
                  <a:lnTo>
                    <a:pt x="145" y="136"/>
                  </a:lnTo>
                  <a:lnTo>
                    <a:pt x="143" y="135"/>
                  </a:lnTo>
                  <a:lnTo>
                    <a:pt x="142" y="136"/>
                  </a:lnTo>
                  <a:lnTo>
                    <a:pt x="142" y="138"/>
                  </a:lnTo>
                  <a:lnTo>
                    <a:pt x="142" y="136"/>
                  </a:lnTo>
                  <a:lnTo>
                    <a:pt x="140" y="134"/>
                  </a:lnTo>
                  <a:lnTo>
                    <a:pt x="141" y="134"/>
                  </a:lnTo>
                  <a:lnTo>
                    <a:pt x="143" y="134"/>
                  </a:lnTo>
                  <a:lnTo>
                    <a:pt x="144" y="134"/>
                  </a:lnTo>
                  <a:lnTo>
                    <a:pt x="144" y="135"/>
                  </a:lnTo>
                  <a:lnTo>
                    <a:pt x="145" y="135"/>
                  </a:lnTo>
                  <a:lnTo>
                    <a:pt x="146" y="135"/>
                  </a:lnTo>
                  <a:lnTo>
                    <a:pt x="148" y="135"/>
                  </a:lnTo>
                  <a:lnTo>
                    <a:pt x="149" y="135"/>
                  </a:lnTo>
                  <a:lnTo>
                    <a:pt x="150" y="135"/>
                  </a:lnTo>
                  <a:lnTo>
                    <a:pt x="151" y="136"/>
                  </a:lnTo>
                  <a:lnTo>
                    <a:pt x="152" y="136"/>
                  </a:lnTo>
                  <a:lnTo>
                    <a:pt x="153" y="136"/>
                  </a:lnTo>
                  <a:lnTo>
                    <a:pt x="153" y="135"/>
                  </a:lnTo>
                  <a:lnTo>
                    <a:pt x="153" y="134"/>
                  </a:lnTo>
                  <a:lnTo>
                    <a:pt x="154" y="134"/>
                  </a:lnTo>
                  <a:lnTo>
                    <a:pt x="154" y="133"/>
                  </a:lnTo>
                  <a:lnTo>
                    <a:pt x="156" y="133"/>
                  </a:lnTo>
                  <a:lnTo>
                    <a:pt x="157" y="133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56" y="133"/>
                  </a:lnTo>
                  <a:lnTo>
                    <a:pt x="153" y="134"/>
                  </a:lnTo>
                  <a:lnTo>
                    <a:pt x="152" y="134"/>
                  </a:lnTo>
                  <a:lnTo>
                    <a:pt x="151" y="134"/>
                  </a:lnTo>
                  <a:lnTo>
                    <a:pt x="151" y="133"/>
                  </a:lnTo>
                  <a:lnTo>
                    <a:pt x="150" y="133"/>
                  </a:lnTo>
                  <a:lnTo>
                    <a:pt x="150" y="134"/>
                  </a:lnTo>
                  <a:lnTo>
                    <a:pt x="149" y="134"/>
                  </a:lnTo>
                  <a:lnTo>
                    <a:pt x="149" y="133"/>
                  </a:lnTo>
                  <a:lnTo>
                    <a:pt x="148" y="133"/>
                  </a:lnTo>
                  <a:lnTo>
                    <a:pt x="146" y="132"/>
                  </a:lnTo>
                  <a:lnTo>
                    <a:pt x="146" y="131"/>
                  </a:lnTo>
                  <a:lnTo>
                    <a:pt x="146" y="130"/>
                  </a:lnTo>
                  <a:lnTo>
                    <a:pt x="146" y="128"/>
                  </a:lnTo>
                  <a:lnTo>
                    <a:pt x="146" y="127"/>
                  </a:lnTo>
                  <a:lnTo>
                    <a:pt x="148" y="126"/>
                  </a:lnTo>
                  <a:lnTo>
                    <a:pt x="146" y="126"/>
                  </a:lnTo>
                  <a:lnTo>
                    <a:pt x="146" y="125"/>
                  </a:lnTo>
                  <a:lnTo>
                    <a:pt x="146" y="124"/>
                  </a:lnTo>
                  <a:lnTo>
                    <a:pt x="145" y="124"/>
                  </a:lnTo>
                  <a:lnTo>
                    <a:pt x="145" y="123"/>
                  </a:lnTo>
                  <a:lnTo>
                    <a:pt x="145" y="122"/>
                  </a:lnTo>
                  <a:lnTo>
                    <a:pt x="144" y="122"/>
                  </a:lnTo>
                  <a:lnTo>
                    <a:pt x="144" y="120"/>
                  </a:lnTo>
                  <a:lnTo>
                    <a:pt x="143" y="119"/>
                  </a:lnTo>
                  <a:lnTo>
                    <a:pt x="143" y="120"/>
                  </a:lnTo>
                  <a:lnTo>
                    <a:pt x="144" y="120"/>
                  </a:lnTo>
                  <a:lnTo>
                    <a:pt x="144" y="122"/>
                  </a:lnTo>
                  <a:lnTo>
                    <a:pt x="145" y="123"/>
                  </a:lnTo>
                  <a:lnTo>
                    <a:pt x="144" y="124"/>
                  </a:lnTo>
                  <a:lnTo>
                    <a:pt x="145" y="125"/>
                  </a:lnTo>
                  <a:lnTo>
                    <a:pt x="146" y="125"/>
                  </a:lnTo>
                  <a:lnTo>
                    <a:pt x="145" y="125"/>
                  </a:lnTo>
                  <a:lnTo>
                    <a:pt x="145" y="126"/>
                  </a:lnTo>
                  <a:lnTo>
                    <a:pt x="146" y="126"/>
                  </a:lnTo>
                  <a:lnTo>
                    <a:pt x="146" y="127"/>
                  </a:lnTo>
                  <a:lnTo>
                    <a:pt x="145" y="128"/>
                  </a:lnTo>
                  <a:lnTo>
                    <a:pt x="145" y="130"/>
                  </a:lnTo>
                  <a:lnTo>
                    <a:pt x="145" y="131"/>
                  </a:lnTo>
                  <a:lnTo>
                    <a:pt x="145" y="132"/>
                  </a:lnTo>
                  <a:lnTo>
                    <a:pt x="145" y="133"/>
                  </a:lnTo>
                  <a:lnTo>
                    <a:pt x="144" y="133"/>
                  </a:lnTo>
                  <a:lnTo>
                    <a:pt x="143" y="133"/>
                  </a:lnTo>
                  <a:lnTo>
                    <a:pt x="142" y="132"/>
                  </a:lnTo>
                  <a:lnTo>
                    <a:pt x="141" y="132"/>
                  </a:lnTo>
                  <a:lnTo>
                    <a:pt x="141" y="133"/>
                  </a:lnTo>
                  <a:lnTo>
                    <a:pt x="140" y="133"/>
                  </a:lnTo>
                  <a:lnTo>
                    <a:pt x="140" y="132"/>
                  </a:lnTo>
                  <a:lnTo>
                    <a:pt x="140" y="131"/>
                  </a:lnTo>
                  <a:lnTo>
                    <a:pt x="141" y="130"/>
                  </a:lnTo>
                  <a:lnTo>
                    <a:pt x="141" y="128"/>
                  </a:lnTo>
                  <a:lnTo>
                    <a:pt x="141" y="130"/>
                  </a:lnTo>
                  <a:lnTo>
                    <a:pt x="140" y="130"/>
                  </a:lnTo>
                  <a:lnTo>
                    <a:pt x="140" y="131"/>
                  </a:lnTo>
                  <a:lnTo>
                    <a:pt x="140" y="130"/>
                  </a:lnTo>
                  <a:lnTo>
                    <a:pt x="138" y="130"/>
                  </a:lnTo>
                  <a:lnTo>
                    <a:pt x="138" y="128"/>
                  </a:lnTo>
                  <a:lnTo>
                    <a:pt x="138" y="130"/>
                  </a:lnTo>
                  <a:lnTo>
                    <a:pt x="140" y="131"/>
                  </a:lnTo>
                  <a:lnTo>
                    <a:pt x="140" y="132"/>
                  </a:lnTo>
                  <a:lnTo>
                    <a:pt x="138" y="132"/>
                  </a:lnTo>
                  <a:lnTo>
                    <a:pt x="138" y="133"/>
                  </a:lnTo>
                  <a:lnTo>
                    <a:pt x="137" y="133"/>
                  </a:lnTo>
                  <a:lnTo>
                    <a:pt x="136" y="133"/>
                  </a:lnTo>
                  <a:lnTo>
                    <a:pt x="135" y="133"/>
                  </a:lnTo>
                  <a:lnTo>
                    <a:pt x="134" y="133"/>
                  </a:lnTo>
                  <a:lnTo>
                    <a:pt x="133" y="133"/>
                  </a:lnTo>
                  <a:lnTo>
                    <a:pt x="132" y="133"/>
                  </a:lnTo>
                  <a:lnTo>
                    <a:pt x="132" y="134"/>
                  </a:lnTo>
                  <a:lnTo>
                    <a:pt x="131" y="134"/>
                  </a:lnTo>
                  <a:lnTo>
                    <a:pt x="129" y="134"/>
                  </a:lnTo>
                  <a:lnTo>
                    <a:pt x="128" y="135"/>
                  </a:lnTo>
                  <a:lnTo>
                    <a:pt x="128" y="136"/>
                  </a:lnTo>
                  <a:lnTo>
                    <a:pt x="129" y="136"/>
                  </a:lnTo>
                  <a:lnTo>
                    <a:pt x="128" y="138"/>
                  </a:lnTo>
                  <a:lnTo>
                    <a:pt x="128" y="139"/>
                  </a:lnTo>
                  <a:lnTo>
                    <a:pt x="127" y="139"/>
                  </a:lnTo>
                  <a:lnTo>
                    <a:pt x="127" y="140"/>
                  </a:lnTo>
                  <a:lnTo>
                    <a:pt x="127" y="141"/>
                  </a:lnTo>
                  <a:lnTo>
                    <a:pt x="126" y="142"/>
                  </a:lnTo>
                  <a:lnTo>
                    <a:pt x="126" y="143"/>
                  </a:lnTo>
                  <a:lnTo>
                    <a:pt x="125" y="143"/>
                  </a:lnTo>
                  <a:lnTo>
                    <a:pt x="125" y="144"/>
                  </a:lnTo>
                  <a:lnTo>
                    <a:pt x="123" y="147"/>
                  </a:lnTo>
                  <a:lnTo>
                    <a:pt x="121" y="149"/>
                  </a:lnTo>
                  <a:lnTo>
                    <a:pt x="120" y="149"/>
                  </a:lnTo>
                  <a:lnTo>
                    <a:pt x="119" y="150"/>
                  </a:lnTo>
                  <a:lnTo>
                    <a:pt x="119" y="149"/>
                  </a:lnTo>
                  <a:lnTo>
                    <a:pt x="119" y="150"/>
                  </a:lnTo>
                  <a:lnTo>
                    <a:pt x="118" y="150"/>
                  </a:lnTo>
                  <a:lnTo>
                    <a:pt x="117" y="150"/>
                  </a:lnTo>
                  <a:lnTo>
                    <a:pt x="117" y="151"/>
                  </a:lnTo>
                  <a:lnTo>
                    <a:pt x="116" y="151"/>
                  </a:lnTo>
                  <a:lnTo>
                    <a:pt x="116" y="150"/>
                  </a:lnTo>
                  <a:lnTo>
                    <a:pt x="116" y="151"/>
                  </a:lnTo>
                  <a:lnTo>
                    <a:pt x="116" y="152"/>
                  </a:lnTo>
                  <a:lnTo>
                    <a:pt x="116" y="151"/>
                  </a:lnTo>
                  <a:lnTo>
                    <a:pt x="115" y="151"/>
                  </a:lnTo>
                  <a:lnTo>
                    <a:pt x="115" y="152"/>
                  </a:lnTo>
                  <a:lnTo>
                    <a:pt x="114" y="152"/>
                  </a:lnTo>
                  <a:lnTo>
                    <a:pt x="115" y="152"/>
                  </a:lnTo>
                  <a:lnTo>
                    <a:pt x="115" y="153"/>
                  </a:lnTo>
                  <a:lnTo>
                    <a:pt x="114" y="153"/>
                  </a:lnTo>
                  <a:lnTo>
                    <a:pt x="114" y="155"/>
                  </a:lnTo>
                  <a:lnTo>
                    <a:pt x="114" y="153"/>
                  </a:lnTo>
                  <a:lnTo>
                    <a:pt x="112" y="153"/>
                  </a:lnTo>
                  <a:lnTo>
                    <a:pt x="112" y="152"/>
                  </a:lnTo>
                  <a:lnTo>
                    <a:pt x="112" y="151"/>
                  </a:lnTo>
                  <a:lnTo>
                    <a:pt x="112" y="150"/>
                  </a:lnTo>
                  <a:lnTo>
                    <a:pt x="111" y="150"/>
                  </a:lnTo>
                  <a:lnTo>
                    <a:pt x="112" y="151"/>
                  </a:lnTo>
                  <a:lnTo>
                    <a:pt x="111" y="151"/>
                  </a:lnTo>
                  <a:lnTo>
                    <a:pt x="111" y="152"/>
                  </a:lnTo>
                  <a:lnTo>
                    <a:pt x="111" y="153"/>
                  </a:lnTo>
                  <a:lnTo>
                    <a:pt x="111" y="155"/>
                  </a:lnTo>
                  <a:lnTo>
                    <a:pt x="111" y="156"/>
                  </a:lnTo>
                  <a:lnTo>
                    <a:pt x="112" y="156"/>
                  </a:lnTo>
                  <a:lnTo>
                    <a:pt x="112" y="157"/>
                  </a:lnTo>
                  <a:lnTo>
                    <a:pt x="111" y="157"/>
                  </a:lnTo>
                  <a:lnTo>
                    <a:pt x="111" y="158"/>
                  </a:lnTo>
                  <a:lnTo>
                    <a:pt x="112" y="158"/>
                  </a:lnTo>
                  <a:lnTo>
                    <a:pt x="114" y="158"/>
                  </a:lnTo>
                  <a:lnTo>
                    <a:pt x="114" y="159"/>
                  </a:lnTo>
                  <a:lnTo>
                    <a:pt x="114" y="160"/>
                  </a:lnTo>
                  <a:lnTo>
                    <a:pt x="114" y="161"/>
                  </a:lnTo>
                  <a:lnTo>
                    <a:pt x="114" y="163"/>
                  </a:lnTo>
                  <a:lnTo>
                    <a:pt x="112" y="163"/>
                  </a:lnTo>
                  <a:lnTo>
                    <a:pt x="112" y="164"/>
                  </a:lnTo>
                  <a:lnTo>
                    <a:pt x="112" y="163"/>
                  </a:lnTo>
                  <a:lnTo>
                    <a:pt x="112" y="161"/>
                  </a:lnTo>
                  <a:lnTo>
                    <a:pt x="112" y="160"/>
                  </a:lnTo>
                  <a:lnTo>
                    <a:pt x="111" y="160"/>
                  </a:lnTo>
                  <a:lnTo>
                    <a:pt x="111" y="159"/>
                  </a:lnTo>
                  <a:lnTo>
                    <a:pt x="109" y="158"/>
                  </a:lnTo>
                  <a:lnTo>
                    <a:pt x="108" y="158"/>
                  </a:lnTo>
                  <a:lnTo>
                    <a:pt x="107" y="158"/>
                  </a:lnTo>
                  <a:lnTo>
                    <a:pt x="107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0"/>
                  </a:lnTo>
                  <a:lnTo>
                    <a:pt x="103" y="160"/>
                  </a:lnTo>
                  <a:lnTo>
                    <a:pt x="102" y="160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100" y="161"/>
                  </a:lnTo>
                  <a:lnTo>
                    <a:pt x="100" y="160"/>
                  </a:lnTo>
                  <a:lnTo>
                    <a:pt x="99" y="161"/>
                  </a:lnTo>
                  <a:lnTo>
                    <a:pt x="99" y="163"/>
                  </a:lnTo>
                  <a:lnTo>
                    <a:pt x="98" y="163"/>
                  </a:lnTo>
                  <a:lnTo>
                    <a:pt x="95" y="163"/>
                  </a:lnTo>
                  <a:lnTo>
                    <a:pt x="94" y="161"/>
                  </a:lnTo>
                  <a:lnTo>
                    <a:pt x="93" y="161"/>
                  </a:lnTo>
                  <a:lnTo>
                    <a:pt x="92" y="160"/>
                  </a:lnTo>
                  <a:lnTo>
                    <a:pt x="92" y="159"/>
                  </a:lnTo>
                  <a:lnTo>
                    <a:pt x="91" y="158"/>
                  </a:lnTo>
                  <a:lnTo>
                    <a:pt x="90" y="158"/>
                  </a:lnTo>
                  <a:lnTo>
                    <a:pt x="91" y="158"/>
                  </a:lnTo>
                  <a:lnTo>
                    <a:pt x="91" y="157"/>
                  </a:lnTo>
                  <a:lnTo>
                    <a:pt x="92" y="157"/>
                  </a:lnTo>
                  <a:lnTo>
                    <a:pt x="93" y="157"/>
                  </a:lnTo>
                  <a:lnTo>
                    <a:pt x="94" y="157"/>
                  </a:lnTo>
                  <a:lnTo>
                    <a:pt x="95" y="157"/>
                  </a:lnTo>
                  <a:lnTo>
                    <a:pt x="94" y="156"/>
                  </a:lnTo>
                  <a:lnTo>
                    <a:pt x="95" y="156"/>
                  </a:lnTo>
                  <a:lnTo>
                    <a:pt x="95" y="155"/>
                  </a:lnTo>
                  <a:lnTo>
                    <a:pt x="94" y="153"/>
                  </a:lnTo>
                  <a:lnTo>
                    <a:pt x="95" y="152"/>
                  </a:lnTo>
                  <a:lnTo>
                    <a:pt x="95" y="151"/>
                  </a:lnTo>
                  <a:lnTo>
                    <a:pt x="96" y="151"/>
                  </a:lnTo>
                  <a:lnTo>
                    <a:pt x="98" y="151"/>
                  </a:lnTo>
                  <a:lnTo>
                    <a:pt x="98" y="150"/>
                  </a:lnTo>
                  <a:lnTo>
                    <a:pt x="99" y="150"/>
                  </a:lnTo>
                  <a:lnTo>
                    <a:pt x="99" y="149"/>
                  </a:lnTo>
                  <a:lnTo>
                    <a:pt x="98" y="148"/>
                  </a:lnTo>
                  <a:lnTo>
                    <a:pt x="99" y="148"/>
                  </a:lnTo>
                  <a:lnTo>
                    <a:pt x="99" y="147"/>
                  </a:lnTo>
                  <a:lnTo>
                    <a:pt x="101" y="147"/>
                  </a:lnTo>
                  <a:lnTo>
                    <a:pt x="101" y="145"/>
                  </a:lnTo>
                  <a:lnTo>
                    <a:pt x="101" y="144"/>
                  </a:lnTo>
                  <a:lnTo>
                    <a:pt x="102" y="143"/>
                  </a:lnTo>
                  <a:lnTo>
                    <a:pt x="102" y="142"/>
                  </a:lnTo>
                  <a:lnTo>
                    <a:pt x="101" y="141"/>
                  </a:lnTo>
                  <a:lnTo>
                    <a:pt x="101" y="140"/>
                  </a:lnTo>
                  <a:lnTo>
                    <a:pt x="101" y="139"/>
                  </a:lnTo>
                  <a:lnTo>
                    <a:pt x="101" y="138"/>
                  </a:lnTo>
                  <a:lnTo>
                    <a:pt x="101" y="136"/>
                  </a:lnTo>
                  <a:lnTo>
                    <a:pt x="102" y="135"/>
                  </a:lnTo>
                  <a:lnTo>
                    <a:pt x="103" y="135"/>
                  </a:lnTo>
                  <a:lnTo>
                    <a:pt x="104" y="134"/>
                  </a:lnTo>
                  <a:lnTo>
                    <a:pt x="104" y="135"/>
                  </a:lnTo>
                  <a:lnTo>
                    <a:pt x="106" y="135"/>
                  </a:lnTo>
                  <a:lnTo>
                    <a:pt x="106" y="138"/>
                  </a:lnTo>
                  <a:lnTo>
                    <a:pt x="104" y="139"/>
                  </a:lnTo>
                  <a:lnTo>
                    <a:pt x="106" y="139"/>
                  </a:lnTo>
                  <a:lnTo>
                    <a:pt x="106" y="138"/>
                  </a:lnTo>
                  <a:lnTo>
                    <a:pt x="107" y="138"/>
                  </a:lnTo>
                  <a:lnTo>
                    <a:pt x="107" y="136"/>
                  </a:lnTo>
                  <a:lnTo>
                    <a:pt x="108" y="136"/>
                  </a:lnTo>
                  <a:lnTo>
                    <a:pt x="108" y="138"/>
                  </a:lnTo>
                  <a:lnTo>
                    <a:pt x="109" y="136"/>
                  </a:lnTo>
                  <a:lnTo>
                    <a:pt x="109" y="138"/>
                  </a:lnTo>
                  <a:lnTo>
                    <a:pt x="110" y="138"/>
                  </a:lnTo>
                  <a:lnTo>
                    <a:pt x="111" y="138"/>
                  </a:lnTo>
                  <a:lnTo>
                    <a:pt x="111" y="139"/>
                  </a:lnTo>
                  <a:lnTo>
                    <a:pt x="112" y="139"/>
                  </a:lnTo>
                  <a:lnTo>
                    <a:pt x="112" y="138"/>
                  </a:lnTo>
                  <a:lnTo>
                    <a:pt x="112" y="136"/>
                  </a:lnTo>
                  <a:lnTo>
                    <a:pt x="114" y="136"/>
                  </a:lnTo>
                  <a:lnTo>
                    <a:pt x="114" y="138"/>
                  </a:lnTo>
                  <a:lnTo>
                    <a:pt x="115" y="138"/>
                  </a:lnTo>
                  <a:lnTo>
                    <a:pt x="115" y="139"/>
                  </a:lnTo>
                  <a:lnTo>
                    <a:pt x="116" y="139"/>
                  </a:lnTo>
                  <a:lnTo>
                    <a:pt x="118" y="139"/>
                  </a:lnTo>
                  <a:lnTo>
                    <a:pt x="119" y="138"/>
                  </a:lnTo>
                  <a:lnTo>
                    <a:pt x="118" y="138"/>
                  </a:lnTo>
                  <a:lnTo>
                    <a:pt x="118" y="136"/>
                  </a:lnTo>
                  <a:lnTo>
                    <a:pt x="117" y="136"/>
                  </a:lnTo>
                  <a:lnTo>
                    <a:pt x="117" y="135"/>
                  </a:lnTo>
                  <a:lnTo>
                    <a:pt x="116" y="135"/>
                  </a:lnTo>
                  <a:lnTo>
                    <a:pt x="116" y="134"/>
                  </a:lnTo>
                  <a:lnTo>
                    <a:pt x="117" y="134"/>
                  </a:lnTo>
                  <a:lnTo>
                    <a:pt x="116" y="134"/>
                  </a:lnTo>
                  <a:lnTo>
                    <a:pt x="116" y="133"/>
                  </a:lnTo>
                  <a:lnTo>
                    <a:pt x="116" y="132"/>
                  </a:lnTo>
                  <a:lnTo>
                    <a:pt x="117" y="131"/>
                  </a:lnTo>
                  <a:lnTo>
                    <a:pt x="116" y="130"/>
                  </a:lnTo>
                  <a:lnTo>
                    <a:pt x="116" y="128"/>
                  </a:lnTo>
                  <a:lnTo>
                    <a:pt x="115" y="128"/>
                  </a:lnTo>
                  <a:lnTo>
                    <a:pt x="115" y="127"/>
                  </a:lnTo>
                  <a:lnTo>
                    <a:pt x="114" y="127"/>
                  </a:lnTo>
                  <a:lnTo>
                    <a:pt x="112" y="127"/>
                  </a:lnTo>
                  <a:lnTo>
                    <a:pt x="112" y="126"/>
                  </a:lnTo>
                  <a:lnTo>
                    <a:pt x="111" y="126"/>
                  </a:lnTo>
                  <a:lnTo>
                    <a:pt x="110" y="126"/>
                  </a:lnTo>
                  <a:lnTo>
                    <a:pt x="110" y="125"/>
                  </a:lnTo>
                  <a:lnTo>
                    <a:pt x="111" y="124"/>
                  </a:lnTo>
                  <a:lnTo>
                    <a:pt x="111" y="123"/>
                  </a:lnTo>
                  <a:lnTo>
                    <a:pt x="110" y="123"/>
                  </a:lnTo>
                  <a:lnTo>
                    <a:pt x="109" y="123"/>
                  </a:lnTo>
                  <a:lnTo>
                    <a:pt x="109" y="122"/>
                  </a:lnTo>
                  <a:lnTo>
                    <a:pt x="110" y="122"/>
                  </a:lnTo>
                  <a:lnTo>
                    <a:pt x="110" y="120"/>
                  </a:lnTo>
                  <a:lnTo>
                    <a:pt x="110" y="119"/>
                  </a:lnTo>
                  <a:lnTo>
                    <a:pt x="111" y="119"/>
                  </a:lnTo>
                  <a:lnTo>
                    <a:pt x="111" y="118"/>
                  </a:lnTo>
                  <a:lnTo>
                    <a:pt x="110" y="117"/>
                  </a:lnTo>
                  <a:lnTo>
                    <a:pt x="109" y="117"/>
                  </a:lnTo>
                  <a:lnTo>
                    <a:pt x="109" y="118"/>
                  </a:lnTo>
                  <a:lnTo>
                    <a:pt x="108" y="118"/>
                  </a:lnTo>
                  <a:lnTo>
                    <a:pt x="108" y="117"/>
                  </a:lnTo>
                  <a:lnTo>
                    <a:pt x="107" y="116"/>
                  </a:lnTo>
                  <a:lnTo>
                    <a:pt x="106" y="115"/>
                  </a:lnTo>
                  <a:lnTo>
                    <a:pt x="104" y="115"/>
                  </a:lnTo>
                  <a:lnTo>
                    <a:pt x="104" y="114"/>
                  </a:lnTo>
                  <a:lnTo>
                    <a:pt x="104" y="113"/>
                  </a:lnTo>
                  <a:lnTo>
                    <a:pt x="104" y="111"/>
                  </a:lnTo>
                  <a:lnTo>
                    <a:pt x="106" y="110"/>
                  </a:lnTo>
                  <a:lnTo>
                    <a:pt x="106" y="109"/>
                  </a:lnTo>
                  <a:lnTo>
                    <a:pt x="106" y="108"/>
                  </a:lnTo>
                  <a:lnTo>
                    <a:pt x="104" y="107"/>
                  </a:lnTo>
                  <a:lnTo>
                    <a:pt x="106" y="107"/>
                  </a:lnTo>
                  <a:lnTo>
                    <a:pt x="106" y="106"/>
                  </a:lnTo>
                  <a:lnTo>
                    <a:pt x="104" y="105"/>
                  </a:lnTo>
                  <a:lnTo>
                    <a:pt x="104" y="103"/>
                  </a:lnTo>
                  <a:lnTo>
                    <a:pt x="103" y="103"/>
                  </a:lnTo>
                  <a:lnTo>
                    <a:pt x="102" y="105"/>
                  </a:lnTo>
                  <a:lnTo>
                    <a:pt x="101" y="103"/>
                  </a:lnTo>
                  <a:lnTo>
                    <a:pt x="100" y="103"/>
                  </a:lnTo>
                  <a:lnTo>
                    <a:pt x="100" y="102"/>
                  </a:lnTo>
                  <a:lnTo>
                    <a:pt x="100" y="101"/>
                  </a:lnTo>
                  <a:lnTo>
                    <a:pt x="100" y="100"/>
                  </a:lnTo>
                  <a:lnTo>
                    <a:pt x="99" y="100"/>
                  </a:lnTo>
                  <a:lnTo>
                    <a:pt x="98" y="100"/>
                  </a:lnTo>
                  <a:lnTo>
                    <a:pt x="95" y="99"/>
                  </a:lnTo>
                  <a:lnTo>
                    <a:pt x="94" y="100"/>
                  </a:lnTo>
                  <a:lnTo>
                    <a:pt x="94" y="101"/>
                  </a:lnTo>
                  <a:lnTo>
                    <a:pt x="93" y="100"/>
                  </a:lnTo>
                  <a:lnTo>
                    <a:pt x="94" y="100"/>
                  </a:lnTo>
                  <a:lnTo>
                    <a:pt x="94" y="99"/>
                  </a:lnTo>
                  <a:lnTo>
                    <a:pt x="93" y="99"/>
                  </a:lnTo>
                  <a:lnTo>
                    <a:pt x="92" y="100"/>
                  </a:lnTo>
                  <a:lnTo>
                    <a:pt x="92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2" y="97"/>
                  </a:lnTo>
                  <a:lnTo>
                    <a:pt x="92" y="98"/>
                  </a:lnTo>
                  <a:lnTo>
                    <a:pt x="91" y="98"/>
                  </a:lnTo>
                  <a:lnTo>
                    <a:pt x="90" y="98"/>
                  </a:lnTo>
                  <a:lnTo>
                    <a:pt x="90" y="97"/>
                  </a:lnTo>
                  <a:lnTo>
                    <a:pt x="89" y="98"/>
                  </a:lnTo>
                  <a:lnTo>
                    <a:pt x="89" y="97"/>
                  </a:lnTo>
                  <a:lnTo>
                    <a:pt x="89" y="96"/>
                  </a:lnTo>
                  <a:lnTo>
                    <a:pt x="87" y="96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4" y="92"/>
                  </a:lnTo>
                  <a:lnTo>
                    <a:pt x="82" y="92"/>
                  </a:lnTo>
                  <a:lnTo>
                    <a:pt x="81" y="92"/>
                  </a:lnTo>
                  <a:lnTo>
                    <a:pt x="79" y="92"/>
                  </a:lnTo>
                  <a:lnTo>
                    <a:pt x="78" y="93"/>
                  </a:lnTo>
                  <a:lnTo>
                    <a:pt x="77" y="93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4"/>
                  </a:lnTo>
                  <a:lnTo>
                    <a:pt x="72" y="94"/>
                  </a:lnTo>
                  <a:lnTo>
                    <a:pt x="70" y="94"/>
                  </a:lnTo>
                  <a:lnTo>
                    <a:pt x="70" y="93"/>
                  </a:lnTo>
                  <a:lnTo>
                    <a:pt x="69" y="94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8" y="97"/>
                  </a:lnTo>
                  <a:lnTo>
                    <a:pt x="68" y="96"/>
                  </a:lnTo>
                  <a:lnTo>
                    <a:pt x="67" y="96"/>
                  </a:lnTo>
                  <a:lnTo>
                    <a:pt x="67" y="97"/>
                  </a:lnTo>
                  <a:lnTo>
                    <a:pt x="66" y="97"/>
                  </a:lnTo>
                  <a:lnTo>
                    <a:pt x="65" y="98"/>
                  </a:lnTo>
                  <a:lnTo>
                    <a:pt x="64" y="98"/>
                  </a:lnTo>
                  <a:lnTo>
                    <a:pt x="62" y="98"/>
                  </a:lnTo>
                  <a:lnTo>
                    <a:pt x="61" y="99"/>
                  </a:lnTo>
                  <a:lnTo>
                    <a:pt x="61" y="100"/>
                  </a:lnTo>
                  <a:lnTo>
                    <a:pt x="61" y="101"/>
                  </a:lnTo>
                  <a:lnTo>
                    <a:pt x="60" y="101"/>
                  </a:lnTo>
                  <a:lnTo>
                    <a:pt x="60" y="102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7" y="103"/>
                  </a:lnTo>
                  <a:lnTo>
                    <a:pt x="56" y="103"/>
                  </a:lnTo>
                  <a:lnTo>
                    <a:pt x="54" y="103"/>
                  </a:lnTo>
                  <a:lnTo>
                    <a:pt x="53" y="103"/>
                  </a:lnTo>
                  <a:lnTo>
                    <a:pt x="47" y="105"/>
                  </a:lnTo>
                  <a:lnTo>
                    <a:pt x="45" y="106"/>
                  </a:lnTo>
                  <a:lnTo>
                    <a:pt x="44" y="108"/>
                  </a:lnTo>
                  <a:lnTo>
                    <a:pt x="43" y="108"/>
                  </a:lnTo>
                  <a:lnTo>
                    <a:pt x="43" y="109"/>
                  </a:lnTo>
                  <a:lnTo>
                    <a:pt x="42" y="109"/>
                  </a:lnTo>
                  <a:lnTo>
                    <a:pt x="41" y="109"/>
                  </a:lnTo>
                  <a:lnTo>
                    <a:pt x="41" y="108"/>
                  </a:lnTo>
                  <a:lnTo>
                    <a:pt x="40" y="107"/>
                  </a:lnTo>
                  <a:lnTo>
                    <a:pt x="39" y="107"/>
                  </a:lnTo>
                  <a:lnTo>
                    <a:pt x="37" y="106"/>
                  </a:lnTo>
                  <a:lnTo>
                    <a:pt x="37" y="105"/>
                  </a:lnTo>
                  <a:lnTo>
                    <a:pt x="36" y="105"/>
                  </a:lnTo>
                  <a:lnTo>
                    <a:pt x="36" y="103"/>
                  </a:lnTo>
                  <a:lnTo>
                    <a:pt x="35" y="103"/>
                  </a:lnTo>
                  <a:lnTo>
                    <a:pt x="34" y="103"/>
                  </a:lnTo>
                  <a:lnTo>
                    <a:pt x="33" y="103"/>
                  </a:lnTo>
                  <a:lnTo>
                    <a:pt x="33" y="105"/>
                  </a:lnTo>
                  <a:lnTo>
                    <a:pt x="32" y="105"/>
                  </a:lnTo>
                  <a:lnTo>
                    <a:pt x="31" y="105"/>
                  </a:lnTo>
                  <a:lnTo>
                    <a:pt x="30" y="105"/>
                  </a:lnTo>
                  <a:lnTo>
                    <a:pt x="30" y="103"/>
                  </a:lnTo>
                  <a:lnTo>
                    <a:pt x="28" y="103"/>
                  </a:lnTo>
                  <a:lnTo>
                    <a:pt x="27" y="103"/>
                  </a:lnTo>
                  <a:lnTo>
                    <a:pt x="26" y="103"/>
                  </a:lnTo>
                  <a:lnTo>
                    <a:pt x="25" y="103"/>
                  </a:lnTo>
                  <a:lnTo>
                    <a:pt x="24" y="102"/>
                  </a:lnTo>
                  <a:lnTo>
                    <a:pt x="23" y="102"/>
                  </a:lnTo>
                  <a:lnTo>
                    <a:pt x="22" y="102"/>
                  </a:lnTo>
                  <a:lnTo>
                    <a:pt x="20" y="102"/>
                  </a:lnTo>
                  <a:lnTo>
                    <a:pt x="20" y="103"/>
                  </a:lnTo>
                  <a:lnTo>
                    <a:pt x="19" y="103"/>
                  </a:lnTo>
                  <a:lnTo>
                    <a:pt x="18" y="102"/>
                  </a:lnTo>
                  <a:lnTo>
                    <a:pt x="17" y="101"/>
                  </a:lnTo>
                  <a:lnTo>
                    <a:pt x="16" y="101"/>
                  </a:lnTo>
                  <a:lnTo>
                    <a:pt x="15" y="100"/>
                  </a:lnTo>
                  <a:lnTo>
                    <a:pt x="14" y="101"/>
                  </a:lnTo>
                  <a:lnTo>
                    <a:pt x="14" y="102"/>
                  </a:lnTo>
                  <a:lnTo>
                    <a:pt x="12" y="102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9" y="100"/>
                  </a:lnTo>
                  <a:lnTo>
                    <a:pt x="8" y="100"/>
                  </a:lnTo>
                  <a:lnTo>
                    <a:pt x="7" y="100"/>
                  </a:lnTo>
                  <a:lnTo>
                    <a:pt x="6" y="99"/>
                  </a:lnTo>
                  <a:lnTo>
                    <a:pt x="5" y="97"/>
                  </a:lnTo>
                  <a:lnTo>
                    <a:pt x="5" y="98"/>
                  </a:lnTo>
                  <a:lnTo>
                    <a:pt x="3" y="97"/>
                  </a:lnTo>
                  <a:lnTo>
                    <a:pt x="2" y="96"/>
                  </a:lnTo>
                  <a:lnTo>
                    <a:pt x="2" y="94"/>
                  </a:lnTo>
                  <a:lnTo>
                    <a:pt x="1" y="94"/>
                  </a:lnTo>
                  <a:lnTo>
                    <a:pt x="2" y="93"/>
                  </a:lnTo>
                  <a:lnTo>
                    <a:pt x="1" y="93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0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2" y="86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6" y="80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8" y="78"/>
                  </a:lnTo>
                  <a:lnTo>
                    <a:pt x="9" y="78"/>
                  </a:lnTo>
                  <a:lnTo>
                    <a:pt x="9" y="80"/>
                  </a:lnTo>
                  <a:lnTo>
                    <a:pt x="10" y="80"/>
                  </a:lnTo>
                  <a:lnTo>
                    <a:pt x="10" y="78"/>
                  </a:lnTo>
                  <a:lnTo>
                    <a:pt x="10" y="77"/>
                  </a:lnTo>
                  <a:lnTo>
                    <a:pt x="9" y="77"/>
                  </a:lnTo>
                  <a:lnTo>
                    <a:pt x="9" y="76"/>
                  </a:lnTo>
                  <a:lnTo>
                    <a:pt x="8" y="76"/>
                  </a:lnTo>
                  <a:lnTo>
                    <a:pt x="8" y="75"/>
                  </a:lnTo>
                  <a:lnTo>
                    <a:pt x="9" y="74"/>
                  </a:lnTo>
                  <a:lnTo>
                    <a:pt x="8" y="72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10" y="64"/>
                  </a:lnTo>
                  <a:lnTo>
                    <a:pt x="11" y="63"/>
                  </a:lnTo>
                  <a:lnTo>
                    <a:pt x="11" y="61"/>
                  </a:lnTo>
                  <a:lnTo>
                    <a:pt x="12" y="60"/>
                  </a:lnTo>
                  <a:lnTo>
                    <a:pt x="14" y="58"/>
                  </a:lnTo>
                  <a:lnTo>
                    <a:pt x="15" y="57"/>
                  </a:lnTo>
                  <a:lnTo>
                    <a:pt x="16" y="56"/>
                  </a:lnTo>
                  <a:lnTo>
                    <a:pt x="19" y="52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0"/>
                  </a:lnTo>
                  <a:lnTo>
                    <a:pt x="23" y="49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7" y="47"/>
                  </a:lnTo>
                  <a:lnTo>
                    <a:pt x="27" y="46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28" y="43"/>
                  </a:lnTo>
                  <a:lnTo>
                    <a:pt x="30" y="42"/>
                  </a:lnTo>
                  <a:lnTo>
                    <a:pt x="28" y="41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6" y="33"/>
                  </a:lnTo>
                  <a:lnTo>
                    <a:pt x="26" y="32"/>
                  </a:lnTo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5" name="Freeform 4931">
              <a:extLst>
                <a:ext uri="{FF2B5EF4-FFF2-40B4-BE49-F238E27FC236}">
                  <a16:creationId xmlns:a16="http://schemas.microsoft.com/office/drawing/2014/main" id="{0EEA2577-C86F-42A3-0F37-FB8ACB0D5D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8650" y="3992564"/>
              <a:ext cx="187325" cy="249238"/>
            </a:xfrm>
            <a:custGeom>
              <a:avLst/>
              <a:gdLst>
                <a:gd name="T0" fmla="*/ 60 w 118"/>
                <a:gd name="T1" fmla="*/ 142 h 157"/>
                <a:gd name="T2" fmla="*/ 100 w 118"/>
                <a:gd name="T3" fmla="*/ 97 h 157"/>
                <a:gd name="T4" fmla="*/ 103 w 118"/>
                <a:gd name="T5" fmla="*/ 94 h 157"/>
                <a:gd name="T6" fmla="*/ 102 w 118"/>
                <a:gd name="T7" fmla="*/ 99 h 157"/>
                <a:gd name="T8" fmla="*/ 70 w 118"/>
                <a:gd name="T9" fmla="*/ 32 h 157"/>
                <a:gd name="T10" fmla="*/ 79 w 118"/>
                <a:gd name="T11" fmla="*/ 41 h 157"/>
                <a:gd name="T12" fmla="*/ 88 w 118"/>
                <a:gd name="T13" fmla="*/ 44 h 157"/>
                <a:gd name="T14" fmla="*/ 96 w 118"/>
                <a:gd name="T15" fmla="*/ 46 h 157"/>
                <a:gd name="T16" fmla="*/ 101 w 118"/>
                <a:gd name="T17" fmla="*/ 47 h 157"/>
                <a:gd name="T18" fmla="*/ 105 w 118"/>
                <a:gd name="T19" fmla="*/ 53 h 157"/>
                <a:gd name="T20" fmla="*/ 109 w 118"/>
                <a:gd name="T21" fmla="*/ 58 h 157"/>
                <a:gd name="T22" fmla="*/ 113 w 118"/>
                <a:gd name="T23" fmla="*/ 63 h 157"/>
                <a:gd name="T24" fmla="*/ 116 w 118"/>
                <a:gd name="T25" fmla="*/ 64 h 157"/>
                <a:gd name="T26" fmla="*/ 117 w 118"/>
                <a:gd name="T27" fmla="*/ 69 h 157"/>
                <a:gd name="T28" fmla="*/ 113 w 118"/>
                <a:gd name="T29" fmla="*/ 74 h 157"/>
                <a:gd name="T30" fmla="*/ 105 w 118"/>
                <a:gd name="T31" fmla="*/ 83 h 157"/>
                <a:gd name="T32" fmla="*/ 100 w 118"/>
                <a:gd name="T33" fmla="*/ 90 h 157"/>
                <a:gd name="T34" fmla="*/ 99 w 118"/>
                <a:gd name="T35" fmla="*/ 96 h 157"/>
                <a:gd name="T36" fmla="*/ 93 w 118"/>
                <a:gd name="T37" fmla="*/ 96 h 157"/>
                <a:gd name="T38" fmla="*/ 91 w 118"/>
                <a:gd name="T39" fmla="*/ 95 h 157"/>
                <a:gd name="T40" fmla="*/ 87 w 118"/>
                <a:gd name="T41" fmla="*/ 99 h 157"/>
                <a:gd name="T42" fmla="*/ 85 w 118"/>
                <a:gd name="T43" fmla="*/ 107 h 157"/>
                <a:gd name="T44" fmla="*/ 86 w 118"/>
                <a:gd name="T45" fmla="*/ 114 h 157"/>
                <a:gd name="T46" fmla="*/ 86 w 118"/>
                <a:gd name="T47" fmla="*/ 121 h 157"/>
                <a:gd name="T48" fmla="*/ 73 w 118"/>
                <a:gd name="T49" fmla="*/ 124 h 157"/>
                <a:gd name="T50" fmla="*/ 69 w 118"/>
                <a:gd name="T51" fmla="*/ 130 h 157"/>
                <a:gd name="T52" fmla="*/ 63 w 118"/>
                <a:gd name="T53" fmla="*/ 136 h 157"/>
                <a:gd name="T54" fmla="*/ 52 w 118"/>
                <a:gd name="T55" fmla="*/ 138 h 157"/>
                <a:gd name="T56" fmla="*/ 50 w 118"/>
                <a:gd name="T57" fmla="*/ 146 h 157"/>
                <a:gd name="T58" fmla="*/ 46 w 118"/>
                <a:gd name="T59" fmla="*/ 150 h 157"/>
                <a:gd name="T60" fmla="*/ 41 w 118"/>
                <a:gd name="T61" fmla="*/ 150 h 157"/>
                <a:gd name="T62" fmla="*/ 32 w 118"/>
                <a:gd name="T63" fmla="*/ 150 h 157"/>
                <a:gd name="T64" fmla="*/ 27 w 118"/>
                <a:gd name="T65" fmla="*/ 154 h 157"/>
                <a:gd name="T66" fmla="*/ 18 w 118"/>
                <a:gd name="T67" fmla="*/ 156 h 157"/>
                <a:gd name="T68" fmla="*/ 11 w 118"/>
                <a:gd name="T69" fmla="*/ 147 h 157"/>
                <a:gd name="T70" fmla="*/ 7 w 118"/>
                <a:gd name="T71" fmla="*/ 137 h 157"/>
                <a:gd name="T72" fmla="*/ 2 w 118"/>
                <a:gd name="T73" fmla="*/ 125 h 157"/>
                <a:gd name="T74" fmla="*/ 7 w 118"/>
                <a:gd name="T75" fmla="*/ 117 h 157"/>
                <a:gd name="T76" fmla="*/ 25 w 118"/>
                <a:gd name="T77" fmla="*/ 111 h 157"/>
                <a:gd name="T78" fmla="*/ 43 w 118"/>
                <a:gd name="T79" fmla="*/ 105 h 157"/>
                <a:gd name="T80" fmla="*/ 48 w 118"/>
                <a:gd name="T81" fmla="*/ 94 h 157"/>
                <a:gd name="T82" fmla="*/ 53 w 118"/>
                <a:gd name="T83" fmla="*/ 79 h 157"/>
                <a:gd name="T84" fmla="*/ 51 w 118"/>
                <a:gd name="T85" fmla="*/ 66 h 157"/>
                <a:gd name="T86" fmla="*/ 49 w 118"/>
                <a:gd name="T87" fmla="*/ 54 h 157"/>
                <a:gd name="T88" fmla="*/ 53 w 118"/>
                <a:gd name="T89" fmla="*/ 42 h 157"/>
                <a:gd name="T90" fmla="*/ 58 w 118"/>
                <a:gd name="T91" fmla="*/ 39 h 157"/>
                <a:gd name="T92" fmla="*/ 57 w 118"/>
                <a:gd name="T93" fmla="*/ 36 h 157"/>
                <a:gd name="T94" fmla="*/ 58 w 118"/>
                <a:gd name="T95" fmla="*/ 29 h 157"/>
                <a:gd name="T96" fmla="*/ 60 w 118"/>
                <a:gd name="T97" fmla="*/ 23 h 157"/>
                <a:gd name="T98" fmla="*/ 60 w 118"/>
                <a:gd name="T99" fmla="*/ 27 h 157"/>
                <a:gd name="T100" fmla="*/ 65 w 118"/>
                <a:gd name="T101" fmla="*/ 24 h 157"/>
                <a:gd name="T102" fmla="*/ 65 w 118"/>
                <a:gd name="T103" fmla="*/ 19 h 157"/>
                <a:gd name="T104" fmla="*/ 65 w 118"/>
                <a:gd name="T105" fmla="*/ 19 h 157"/>
                <a:gd name="T106" fmla="*/ 66 w 118"/>
                <a:gd name="T107" fmla="*/ 2 h 157"/>
                <a:gd name="T108" fmla="*/ 66 w 118"/>
                <a:gd name="T109" fmla="*/ 4 h 157"/>
                <a:gd name="T110" fmla="*/ 67 w 118"/>
                <a:gd name="T111" fmla="*/ 7 h 157"/>
                <a:gd name="T112" fmla="*/ 63 w 118"/>
                <a:gd name="T113" fmla="*/ 13 h 157"/>
                <a:gd name="T114" fmla="*/ 62 w 118"/>
                <a:gd name="T115" fmla="*/ 6 h 157"/>
                <a:gd name="T116" fmla="*/ 65 w 118"/>
                <a:gd name="T117" fmla="*/ 3 h 157"/>
                <a:gd name="T118" fmla="*/ 66 w 118"/>
                <a:gd name="T11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157">
                  <a:moveTo>
                    <a:pt x="59" y="144"/>
                  </a:moveTo>
                  <a:lnTo>
                    <a:pt x="58" y="144"/>
                  </a:lnTo>
                  <a:lnTo>
                    <a:pt x="58" y="142"/>
                  </a:lnTo>
                  <a:lnTo>
                    <a:pt x="59" y="144"/>
                  </a:lnTo>
                  <a:close/>
                  <a:moveTo>
                    <a:pt x="61" y="144"/>
                  </a:moveTo>
                  <a:lnTo>
                    <a:pt x="60" y="144"/>
                  </a:lnTo>
                  <a:lnTo>
                    <a:pt x="60" y="142"/>
                  </a:lnTo>
                  <a:lnTo>
                    <a:pt x="61" y="142"/>
                  </a:lnTo>
                  <a:lnTo>
                    <a:pt x="61" y="144"/>
                  </a:lnTo>
                  <a:close/>
                  <a:moveTo>
                    <a:pt x="100" y="102"/>
                  </a:moveTo>
                  <a:lnTo>
                    <a:pt x="100" y="100"/>
                  </a:lnTo>
                  <a:lnTo>
                    <a:pt x="100" y="99"/>
                  </a:lnTo>
                  <a:lnTo>
                    <a:pt x="100" y="98"/>
                  </a:lnTo>
                  <a:lnTo>
                    <a:pt x="100" y="97"/>
                  </a:lnTo>
                  <a:lnTo>
                    <a:pt x="101" y="97"/>
                  </a:lnTo>
                  <a:lnTo>
                    <a:pt x="102" y="97"/>
                  </a:lnTo>
                  <a:lnTo>
                    <a:pt x="102" y="96"/>
                  </a:lnTo>
                  <a:lnTo>
                    <a:pt x="102" y="95"/>
                  </a:lnTo>
                  <a:lnTo>
                    <a:pt x="103" y="94"/>
                  </a:lnTo>
                  <a:lnTo>
                    <a:pt x="103" y="92"/>
                  </a:lnTo>
                  <a:lnTo>
                    <a:pt x="103" y="94"/>
                  </a:lnTo>
                  <a:lnTo>
                    <a:pt x="103" y="95"/>
                  </a:lnTo>
                  <a:lnTo>
                    <a:pt x="104" y="96"/>
                  </a:lnTo>
                  <a:lnTo>
                    <a:pt x="103" y="96"/>
                  </a:lnTo>
                  <a:lnTo>
                    <a:pt x="103" y="97"/>
                  </a:lnTo>
                  <a:lnTo>
                    <a:pt x="102" y="97"/>
                  </a:lnTo>
                  <a:lnTo>
                    <a:pt x="102" y="98"/>
                  </a:lnTo>
                  <a:lnTo>
                    <a:pt x="102" y="99"/>
                  </a:lnTo>
                  <a:lnTo>
                    <a:pt x="101" y="100"/>
                  </a:lnTo>
                  <a:lnTo>
                    <a:pt x="100" y="100"/>
                  </a:lnTo>
                  <a:lnTo>
                    <a:pt x="100" y="102"/>
                  </a:lnTo>
                  <a:close/>
                  <a:moveTo>
                    <a:pt x="67" y="28"/>
                  </a:moveTo>
                  <a:lnTo>
                    <a:pt x="68" y="28"/>
                  </a:lnTo>
                  <a:lnTo>
                    <a:pt x="69" y="31"/>
                  </a:lnTo>
                  <a:lnTo>
                    <a:pt x="70" y="32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4" y="38"/>
                  </a:lnTo>
                  <a:lnTo>
                    <a:pt x="76" y="39"/>
                  </a:lnTo>
                  <a:lnTo>
                    <a:pt x="77" y="40"/>
                  </a:lnTo>
                  <a:lnTo>
                    <a:pt x="78" y="40"/>
                  </a:lnTo>
                  <a:lnTo>
                    <a:pt x="79" y="41"/>
                  </a:lnTo>
                  <a:lnTo>
                    <a:pt x="83" y="42"/>
                  </a:lnTo>
                  <a:lnTo>
                    <a:pt x="84" y="42"/>
                  </a:lnTo>
                  <a:lnTo>
                    <a:pt x="85" y="42"/>
                  </a:lnTo>
                  <a:lnTo>
                    <a:pt x="86" y="42"/>
                  </a:lnTo>
                  <a:lnTo>
                    <a:pt x="87" y="42"/>
                  </a:lnTo>
                  <a:lnTo>
                    <a:pt x="87" y="44"/>
                  </a:lnTo>
                  <a:lnTo>
                    <a:pt x="88" y="44"/>
                  </a:lnTo>
                  <a:lnTo>
                    <a:pt x="91" y="44"/>
                  </a:lnTo>
                  <a:lnTo>
                    <a:pt x="92" y="44"/>
                  </a:lnTo>
                  <a:lnTo>
                    <a:pt x="93" y="45"/>
                  </a:lnTo>
                  <a:lnTo>
                    <a:pt x="94" y="45"/>
                  </a:lnTo>
                  <a:lnTo>
                    <a:pt x="94" y="46"/>
                  </a:lnTo>
                  <a:lnTo>
                    <a:pt x="95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5"/>
                  </a:lnTo>
                  <a:lnTo>
                    <a:pt x="99" y="45"/>
                  </a:lnTo>
                  <a:lnTo>
                    <a:pt x="99" y="46"/>
                  </a:lnTo>
                  <a:lnTo>
                    <a:pt x="100" y="46"/>
                  </a:lnTo>
                  <a:lnTo>
                    <a:pt x="100" y="47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2" y="48"/>
                  </a:lnTo>
                  <a:lnTo>
                    <a:pt x="102" y="49"/>
                  </a:lnTo>
                  <a:lnTo>
                    <a:pt x="103" y="50"/>
                  </a:lnTo>
                  <a:lnTo>
                    <a:pt x="104" y="50"/>
                  </a:lnTo>
                  <a:lnTo>
                    <a:pt x="104" y="52"/>
                  </a:lnTo>
                  <a:lnTo>
                    <a:pt x="105" y="53"/>
                  </a:lnTo>
                  <a:lnTo>
                    <a:pt x="105" y="54"/>
                  </a:lnTo>
                  <a:lnTo>
                    <a:pt x="107" y="54"/>
                  </a:lnTo>
                  <a:lnTo>
                    <a:pt x="107" y="55"/>
                  </a:lnTo>
                  <a:lnTo>
                    <a:pt x="108" y="56"/>
                  </a:lnTo>
                  <a:lnTo>
                    <a:pt x="109" y="56"/>
                  </a:lnTo>
                  <a:lnTo>
                    <a:pt x="109" y="57"/>
                  </a:lnTo>
                  <a:lnTo>
                    <a:pt x="109" y="58"/>
                  </a:lnTo>
                  <a:lnTo>
                    <a:pt x="109" y="60"/>
                  </a:lnTo>
                  <a:lnTo>
                    <a:pt x="110" y="60"/>
                  </a:lnTo>
                  <a:lnTo>
                    <a:pt x="111" y="61"/>
                  </a:lnTo>
                  <a:lnTo>
                    <a:pt x="111" y="62"/>
                  </a:lnTo>
                  <a:lnTo>
                    <a:pt x="112" y="62"/>
                  </a:lnTo>
                  <a:lnTo>
                    <a:pt x="112" y="63"/>
                  </a:lnTo>
                  <a:lnTo>
                    <a:pt x="113" y="63"/>
                  </a:lnTo>
                  <a:lnTo>
                    <a:pt x="112" y="63"/>
                  </a:lnTo>
                  <a:lnTo>
                    <a:pt x="113" y="63"/>
                  </a:lnTo>
                  <a:lnTo>
                    <a:pt x="115" y="63"/>
                  </a:lnTo>
                  <a:lnTo>
                    <a:pt x="116" y="63"/>
                  </a:lnTo>
                  <a:lnTo>
                    <a:pt x="116" y="64"/>
                  </a:lnTo>
                  <a:lnTo>
                    <a:pt x="117" y="64"/>
                  </a:lnTo>
                  <a:lnTo>
                    <a:pt x="116" y="64"/>
                  </a:lnTo>
                  <a:lnTo>
                    <a:pt x="116" y="63"/>
                  </a:lnTo>
                  <a:lnTo>
                    <a:pt x="117" y="63"/>
                  </a:lnTo>
                  <a:lnTo>
                    <a:pt x="117" y="64"/>
                  </a:lnTo>
                  <a:lnTo>
                    <a:pt x="118" y="64"/>
                  </a:lnTo>
                  <a:lnTo>
                    <a:pt x="118" y="65"/>
                  </a:lnTo>
                  <a:lnTo>
                    <a:pt x="117" y="67"/>
                  </a:lnTo>
                  <a:lnTo>
                    <a:pt x="117" y="69"/>
                  </a:lnTo>
                  <a:lnTo>
                    <a:pt x="116" y="70"/>
                  </a:lnTo>
                  <a:lnTo>
                    <a:pt x="116" y="71"/>
                  </a:lnTo>
                  <a:lnTo>
                    <a:pt x="115" y="71"/>
                  </a:lnTo>
                  <a:lnTo>
                    <a:pt x="115" y="72"/>
                  </a:lnTo>
                  <a:lnTo>
                    <a:pt x="115" y="73"/>
                  </a:lnTo>
                  <a:lnTo>
                    <a:pt x="113" y="73"/>
                  </a:lnTo>
                  <a:lnTo>
                    <a:pt x="113" y="74"/>
                  </a:lnTo>
                  <a:lnTo>
                    <a:pt x="112" y="75"/>
                  </a:lnTo>
                  <a:lnTo>
                    <a:pt x="112" y="78"/>
                  </a:lnTo>
                  <a:lnTo>
                    <a:pt x="111" y="78"/>
                  </a:lnTo>
                  <a:lnTo>
                    <a:pt x="110" y="80"/>
                  </a:lnTo>
                  <a:lnTo>
                    <a:pt x="110" y="81"/>
                  </a:lnTo>
                  <a:lnTo>
                    <a:pt x="108" y="82"/>
                  </a:lnTo>
                  <a:lnTo>
                    <a:pt x="105" y="83"/>
                  </a:lnTo>
                  <a:lnTo>
                    <a:pt x="103" y="86"/>
                  </a:lnTo>
                  <a:lnTo>
                    <a:pt x="103" y="87"/>
                  </a:lnTo>
                  <a:lnTo>
                    <a:pt x="102" y="87"/>
                  </a:lnTo>
                  <a:lnTo>
                    <a:pt x="102" y="88"/>
                  </a:lnTo>
                  <a:lnTo>
                    <a:pt x="102" y="89"/>
                  </a:lnTo>
                  <a:lnTo>
                    <a:pt x="101" y="90"/>
                  </a:lnTo>
                  <a:lnTo>
                    <a:pt x="100" y="90"/>
                  </a:lnTo>
                  <a:lnTo>
                    <a:pt x="100" y="91"/>
                  </a:lnTo>
                  <a:lnTo>
                    <a:pt x="101" y="91"/>
                  </a:lnTo>
                  <a:lnTo>
                    <a:pt x="101" y="92"/>
                  </a:lnTo>
                  <a:lnTo>
                    <a:pt x="100" y="92"/>
                  </a:lnTo>
                  <a:lnTo>
                    <a:pt x="99" y="94"/>
                  </a:lnTo>
                  <a:lnTo>
                    <a:pt x="99" y="95"/>
                  </a:lnTo>
                  <a:lnTo>
                    <a:pt x="99" y="96"/>
                  </a:lnTo>
                  <a:lnTo>
                    <a:pt x="98" y="96"/>
                  </a:lnTo>
                  <a:lnTo>
                    <a:pt x="98" y="97"/>
                  </a:lnTo>
                  <a:lnTo>
                    <a:pt x="96" y="98"/>
                  </a:lnTo>
                  <a:lnTo>
                    <a:pt x="95" y="98"/>
                  </a:lnTo>
                  <a:lnTo>
                    <a:pt x="94" y="98"/>
                  </a:lnTo>
                  <a:lnTo>
                    <a:pt x="93" y="97"/>
                  </a:lnTo>
                  <a:lnTo>
                    <a:pt x="93" y="96"/>
                  </a:lnTo>
                  <a:lnTo>
                    <a:pt x="94" y="96"/>
                  </a:lnTo>
                  <a:lnTo>
                    <a:pt x="94" y="95"/>
                  </a:lnTo>
                  <a:lnTo>
                    <a:pt x="94" y="94"/>
                  </a:lnTo>
                  <a:lnTo>
                    <a:pt x="93" y="94"/>
                  </a:lnTo>
                  <a:lnTo>
                    <a:pt x="93" y="95"/>
                  </a:lnTo>
                  <a:lnTo>
                    <a:pt x="92" y="95"/>
                  </a:lnTo>
                  <a:lnTo>
                    <a:pt x="91" y="95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0" y="97"/>
                  </a:lnTo>
                  <a:lnTo>
                    <a:pt x="90" y="98"/>
                  </a:lnTo>
                  <a:lnTo>
                    <a:pt x="90" y="99"/>
                  </a:lnTo>
                  <a:lnTo>
                    <a:pt x="88" y="99"/>
                  </a:lnTo>
                  <a:lnTo>
                    <a:pt x="87" y="99"/>
                  </a:lnTo>
                  <a:lnTo>
                    <a:pt x="87" y="100"/>
                  </a:lnTo>
                  <a:lnTo>
                    <a:pt x="87" y="102"/>
                  </a:lnTo>
                  <a:lnTo>
                    <a:pt x="87" y="103"/>
                  </a:lnTo>
                  <a:lnTo>
                    <a:pt x="87" y="104"/>
                  </a:lnTo>
                  <a:lnTo>
                    <a:pt x="87" y="105"/>
                  </a:lnTo>
                  <a:lnTo>
                    <a:pt x="86" y="106"/>
                  </a:lnTo>
                  <a:lnTo>
                    <a:pt x="85" y="107"/>
                  </a:lnTo>
                  <a:lnTo>
                    <a:pt x="85" y="108"/>
                  </a:lnTo>
                  <a:lnTo>
                    <a:pt x="86" y="109"/>
                  </a:lnTo>
                  <a:lnTo>
                    <a:pt x="86" y="111"/>
                  </a:lnTo>
                  <a:lnTo>
                    <a:pt x="85" y="111"/>
                  </a:lnTo>
                  <a:lnTo>
                    <a:pt x="86" y="112"/>
                  </a:lnTo>
                  <a:lnTo>
                    <a:pt x="86" y="113"/>
                  </a:lnTo>
                  <a:lnTo>
                    <a:pt x="86" y="114"/>
                  </a:lnTo>
                  <a:lnTo>
                    <a:pt x="86" y="115"/>
                  </a:lnTo>
                  <a:lnTo>
                    <a:pt x="86" y="116"/>
                  </a:lnTo>
                  <a:lnTo>
                    <a:pt x="87" y="117"/>
                  </a:lnTo>
                  <a:lnTo>
                    <a:pt x="87" y="119"/>
                  </a:lnTo>
                  <a:lnTo>
                    <a:pt x="87" y="120"/>
                  </a:lnTo>
                  <a:lnTo>
                    <a:pt x="86" y="120"/>
                  </a:lnTo>
                  <a:lnTo>
                    <a:pt x="86" y="121"/>
                  </a:lnTo>
                  <a:lnTo>
                    <a:pt x="83" y="121"/>
                  </a:lnTo>
                  <a:lnTo>
                    <a:pt x="82" y="121"/>
                  </a:lnTo>
                  <a:lnTo>
                    <a:pt x="78" y="121"/>
                  </a:lnTo>
                  <a:lnTo>
                    <a:pt x="76" y="122"/>
                  </a:lnTo>
                  <a:lnTo>
                    <a:pt x="74" y="123"/>
                  </a:lnTo>
                  <a:lnTo>
                    <a:pt x="73" y="123"/>
                  </a:lnTo>
                  <a:lnTo>
                    <a:pt x="73" y="124"/>
                  </a:lnTo>
                  <a:lnTo>
                    <a:pt x="71" y="124"/>
                  </a:lnTo>
                  <a:lnTo>
                    <a:pt x="70" y="127"/>
                  </a:lnTo>
                  <a:lnTo>
                    <a:pt x="69" y="127"/>
                  </a:lnTo>
                  <a:lnTo>
                    <a:pt x="69" y="128"/>
                  </a:lnTo>
                  <a:lnTo>
                    <a:pt x="70" y="128"/>
                  </a:lnTo>
                  <a:lnTo>
                    <a:pt x="69" y="129"/>
                  </a:lnTo>
                  <a:lnTo>
                    <a:pt x="69" y="130"/>
                  </a:lnTo>
                  <a:lnTo>
                    <a:pt x="69" y="131"/>
                  </a:lnTo>
                  <a:lnTo>
                    <a:pt x="68" y="132"/>
                  </a:lnTo>
                  <a:lnTo>
                    <a:pt x="68" y="133"/>
                  </a:lnTo>
                  <a:lnTo>
                    <a:pt x="67" y="134"/>
                  </a:lnTo>
                  <a:lnTo>
                    <a:pt x="66" y="136"/>
                  </a:lnTo>
                  <a:lnTo>
                    <a:pt x="66" y="137"/>
                  </a:lnTo>
                  <a:lnTo>
                    <a:pt x="63" y="136"/>
                  </a:lnTo>
                  <a:lnTo>
                    <a:pt x="62" y="136"/>
                  </a:lnTo>
                  <a:lnTo>
                    <a:pt x="62" y="137"/>
                  </a:lnTo>
                  <a:lnTo>
                    <a:pt x="60" y="137"/>
                  </a:lnTo>
                  <a:lnTo>
                    <a:pt x="59" y="137"/>
                  </a:lnTo>
                  <a:lnTo>
                    <a:pt x="54" y="137"/>
                  </a:lnTo>
                  <a:lnTo>
                    <a:pt x="53" y="138"/>
                  </a:lnTo>
                  <a:lnTo>
                    <a:pt x="52" y="138"/>
                  </a:lnTo>
                  <a:lnTo>
                    <a:pt x="51" y="139"/>
                  </a:lnTo>
                  <a:lnTo>
                    <a:pt x="51" y="140"/>
                  </a:lnTo>
                  <a:lnTo>
                    <a:pt x="49" y="141"/>
                  </a:lnTo>
                  <a:lnTo>
                    <a:pt x="49" y="142"/>
                  </a:lnTo>
                  <a:lnTo>
                    <a:pt x="49" y="144"/>
                  </a:lnTo>
                  <a:lnTo>
                    <a:pt x="50" y="145"/>
                  </a:lnTo>
                  <a:lnTo>
                    <a:pt x="50" y="146"/>
                  </a:lnTo>
                  <a:lnTo>
                    <a:pt x="49" y="147"/>
                  </a:lnTo>
                  <a:lnTo>
                    <a:pt x="49" y="148"/>
                  </a:lnTo>
                  <a:lnTo>
                    <a:pt x="48" y="148"/>
                  </a:lnTo>
                  <a:lnTo>
                    <a:pt x="49" y="148"/>
                  </a:lnTo>
                  <a:lnTo>
                    <a:pt x="48" y="149"/>
                  </a:lnTo>
                  <a:lnTo>
                    <a:pt x="46" y="149"/>
                  </a:lnTo>
                  <a:lnTo>
                    <a:pt x="46" y="150"/>
                  </a:lnTo>
                  <a:lnTo>
                    <a:pt x="45" y="150"/>
                  </a:lnTo>
                  <a:lnTo>
                    <a:pt x="45" y="152"/>
                  </a:lnTo>
                  <a:lnTo>
                    <a:pt x="44" y="152"/>
                  </a:lnTo>
                  <a:lnTo>
                    <a:pt x="43" y="152"/>
                  </a:lnTo>
                  <a:lnTo>
                    <a:pt x="42" y="152"/>
                  </a:lnTo>
                  <a:lnTo>
                    <a:pt x="41" y="152"/>
                  </a:lnTo>
                  <a:lnTo>
                    <a:pt x="41" y="150"/>
                  </a:lnTo>
                  <a:lnTo>
                    <a:pt x="40" y="150"/>
                  </a:lnTo>
                  <a:lnTo>
                    <a:pt x="39" y="150"/>
                  </a:lnTo>
                  <a:lnTo>
                    <a:pt x="37" y="150"/>
                  </a:lnTo>
                  <a:lnTo>
                    <a:pt x="36" y="150"/>
                  </a:lnTo>
                  <a:lnTo>
                    <a:pt x="35" y="150"/>
                  </a:lnTo>
                  <a:lnTo>
                    <a:pt x="33" y="150"/>
                  </a:lnTo>
                  <a:lnTo>
                    <a:pt x="32" y="150"/>
                  </a:lnTo>
                  <a:lnTo>
                    <a:pt x="32" y="152"/>
                  </a:lnTo>
                  <a:lnTo>
                    <a:pt x="31" y="152"/>
                  </a:lnTo>
                  <a:lnTo>
                    <a:pt x="31" y="153"/>
                  </a:lnTo>
                  <a:lnTo>
                    <a:pt x="29" y="153"/>
                  </a:lnTo>
                  <a:lnTo>
                    <a:pt x="28" y="153"/>
                  </a:lnTo>
                  <a:lnTo>
                    <a:pt x="27" y="153"/>
                  </a:lnTo>
                  <a:lnTo>
                    <a:pt x="27" y="154"/>
                  </a:lnTo>
                  <a:lnTo>
                    <a:pt x="27" y="153"/>
                  </a:lnTo>
                  <a:lnTo>
                    <a:pt x="26" y="154"/>
                  </a:lnTo>
                  <a:lnTo>
                    <a:pt x="25" y="155"/>
                  </a:lnTo>
                  <a:lnTo>
                    <a:pt x="24" y="155"/>
                  </a:lnTo>
                  <a:lnTo>
                    <a:pt x="22" y="155"/>
                  </a:lnTo>
                  <a:lnTo>
                    <a:pt x="20" y="155"/>
                  </a:lnTo>
                  <a:lnTo>
                    <a:pt x="18" y="156"/>
                  </a:lnTo>
                  <a:lnTo>
                    <a:pt x="17" y="157"/>
                  </a:lnTo>
                  <a:lnTo>
                    <a:pt x="16" y="155"/>
                  </a:lnTo>
                  <a:lnTo>
                    <a:pt x="15" y="153"/>
                  </a:lnTo>
                  <a:lnTo>
                    <a:pt x="14" y="150"/>
                  </a:lnTo>
                  <a:lnTo>
                    <a:pt x="12" y="148"/>
                  </a:lnTo>
                  <a:lnTo>
                    <a:pt x="12" y="147"/>
                  </a:lnTo>
                  <a:lnTo>
                    <a:pt x="11" y="147"/>
                  </a:lnTo>
                  <a:lnTo>
                    <a:pt x="11" y="146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9" y="141"/>
                  </a:lnTo>
                  <a:lnTo>
                    <a:pt x="8" y="139"/>
                  </a:lnTo>
                  <a:lnTo>
                    <a:pt x="8" y="138"/>
                  </a:lnTo>
                  <a:lnTo>
                    <a:pt x="7" y="137"/>
                  </a:lnTo>
                  <a:lnTo>
                    <a:pt x="7" y="134"/>
                  </a:lnTo>
                  <a:lnTo>
                    <a:pt x="6" y="133"/>
                  </a:lnTo>
                  <a:lnTo>
                    <a:pt x="6" y="132"/>
                  </a:lnTo>
                  <a:lnTo>
                    <a:pt x="4" y="130"/>
                  </a:lnTo>
                  <a:lnTo>
                    <a:pt x="3" y="129"/>
                  </a:lnTo>
                  <a:lnTo>
                    <a:pt x="3" y="128"/>
                  </a:lnTo>
                  <a:lnTo>
                    <a:pt x="2" y="125"/>
                  </a:lnTo>
                  <a:lnTo>
                    <a:pt x="2" y="124"/>
                  </a:lnTo>
                  <a:lnTo>
                    <a:pt x="1" y="122"/>
                  </a:lnTo>
                  <a:lnTo>
                    <a:pt x="1" y="121"/>
                  </a:lnTo>
                  <a:lnTo>
                    <a:pt x="0" y="120"/>
                  </a:lnTo>
                  <a:lnTo>
                    <a:pt x="2" y="120"/>
                  </a:lnTo>
                  <a:lnTo>
                    <a:pt x="4" y="119"/>
                  </a:lnTo>
                  <a:lnTo>
                    <a:pt x="7" y="117"/>
                  </a:lnTo>
                  <a:lnTo>
                    <a:pt x="9" y="116"/>
                  </a:lnTo>
                  <a:lnTo>
                    <a:pt x="12" y="115"/>
                  </a:lnTo>
                  <a:lnTo>
                    <a:pt x="15" y="115"/>
                  </a:lnTo>
                  <a:lnTo>
                    <a:pt x="17" y="114"/>
                  </a:lnTo>
                  <a:lnTo>
                    <a:pt x="19" y="113"/>
                  </a:lnTo>
                  <a:lnTo>
                    <a:pt x="23" y="112"/>
                  </a:lnTo>
                  <a:lnTo>
                    <a:pt x="25" y="111"/>
                  </a:lnTo>
                  <a:lnTo>
                    <a:pt x="27" y="111"/>
                  </a:lnTo>
                  <a:lnTo>
                    <a:pt x="29" y="109"/>
                  </a:lnTo>
                  <a:lnTo>
                    <a:pt x="33" y="108"/>
                  </a:lnTo>
                  <a:lnTo>
                    <a:pt x="35" y="107"/>
                  </a:lnTo>
                  <a:lnTo>
                    <a:pt x="37" y="106"/>
                  </a:lnTo>
                  <a:lnTo>
                    <a:pt x="40" y="106"/>
                  </a:lnTo>
                  <a:lnTo>
                    <a:pt x="43" y="105"/>
                  </a:lnTo>
                  <a:lnTo>
                    <a:pt x="45" y="104"/>
                  </a:lnTo>
                  <a:lnTo>
                    <a:pt x="45" y="103"/>
                  </a:lnTo>
                  <a:lnTo>
                    <a:pt x="45" y="102"/>
                  </a:lnTo>
                  <a:lnTo>
                    <a:pt x="46" y="99"/>
                  </a:lnTo>
                  <a:lnTo>
                    <a:pt x="46" y="98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9" y="91"/>
                  </a:lnTo>
                  <a:lnTo>
                    <a:pt x="50" y="88"/>
                  </a:lnTo>
                  <a:lnTo>
                    <a:pt x="50" y="87"/>
                  </a:lnTo>
                  <a:lnTo>
                    <a:pt x="51" y="86"/>
                  </a:lnTo>
                  <a:lnTo>
                    <a:pt x="51" y="83"/>
                  </a:lnTo>
                  <a:lnTo>
                    <a:pt x="52" y="81"/>
                  </a:lnTo>
                  <a:lnTo>
                    <a:pt x="53" y="79"/>
                  </a:lnTo>
                  <a:lnTo>
                    <a:pt x="53" y="77"/>
                  </a:lnTo>
                  <a:lnTo>
                    <a:pt x="53" y="75"/>
                  </a:lnTo>
                  <a:lnTo>
                    <a:pt x="54" y="74"/>
                  </a:lnTo>
                  <a:lnTo>
                    <a:pt x="54" y="72"/>
                  </a:lnTo>
                  <a:lnTo>
                    <a:pt x="53" y="70"/>
                  </a:lnTo>
                  <a:lnTo>
                    <a:pt x="52" y="69"/>
                  </a:lnTo>
                  <a:lnTo>
                    <a:pt x="51" y="66"/>
                  </a:lnTo>
                  <a:lnTo>
                    <a:pt x="50" y="64"/>
                  </a:lnTo>
                  <a:lnTo>
                    <a:pt x="49" y="62"/>
                  </a:lnTo>
                  <a:lnTo>
                    <a:pt x="48" y="61"/>
                  </a:lnTo>
                  <a:lnTo>
                    <a:pt x="48" y="58"/>
                  </a:lnTo>
                  <a:lnTo>
                    <a:pt x="48" y="56"/>
                  </a:lnTo>
                  <a:lnTo>
                    <a:pt x="48" y="55"/>
                  </a:lnTo>
                  <a:lnTo>
                    <a:pt x="49" y="54"/>
                  </a:lnTo>
                  <a:lnTo>
                    <a:pt x="50" y="52"/>
                  </a:lnTo>
                  <a:lnTo>
                    <a:pt x="50" y="50"/>
                  </a:lnTo>
                  <a:lnTo>
                    <a:pt x="51" y="48"/>
                  </a:lnTo>
                  <a:lnTo>
                    <a:pt x="52" y="47"/>
                  </a:lnTo>
                  <a:lnTo>
                    <a:pt x="52" y="45"/>
                  </a:lnTo>
                  <a:lnTo>
                    <a:pt x="53" y="44"/>
                  </a:lnTo>
                  <a:lnTo>
                    <a:pt x="53" y="42"/>
                  </a:lnTo>
                  <a:lnTo>
                    <a:pt x="53" y="41"/>
                  </a:lnTo>
                  <a:lnTo>
                    <a:pt x="52" y="40"/>
                  </a:lnTo>
                  <a:lnTo>
                    <a:pt x="53" y="39"/>
                  </a:lnTo>
                  <a:lnTo>
                    <a:pt x="54" y="39"/>
                  </a:lnTo>
                  <a:lnTo>
                    <a:pt x="56" y="39"/>
                  </a:lnTo>
                  <a:lnTo>
                    <a:pt x="57" y="39"/>
                  </a:lnTo>
                  <a:lnTo>
                    <a:pt x="58" y="39"/>
                  </a:lnTo>
                  <a:lnTo>
                    <a:pt x="59" y="39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8" y="36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8" y="33"/>
                  </a:lnTo>
                  <a:lnTo>
                    <a:pt x="57" y="32"/>
                  </a:lnTo>
                  <a:lnTo>
                    <a:pt x="57" y="31"/>
                  </a:lnTo>
                  <a:lnTo>
                    <a:pt x="57" y="30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7" y="28"/>
                  </a:lnTo>
                  <a:lnTo>
                    <a:pt x="57" y="27"/>
                  </a:lnTo>
                  <a:lnTo>
                    <a:pt x="57" y="25"/>
                  </a:lnTo>
                  <a:lnTo>
                    <a:pt x="57" y="24"/>
                  </a:lnTo>
                  <a:lnTo>
                    <a:pt x="58" y="24"/>
                  </a:lnTo>
                  <a:lnTo>
                    <a:pt x="59" y="23"/>
                  </a:lnTo>
                  <a:lnTo>
                    <a:pt x="60" y="23"/>
                  </a:lnTo>
                  <a:lnTo>
                    <a:pt x="60" y="24"/>
                  </a:lnTo>
                  <a:lnTo>
                    <a:pt x="60" y="25"/>
                  </a:lnTo>
                  <a:lnTo>
                    <a:pt x="60" y="24"/>
                  </a:lnTo>
                  <a:lnTo>
                    <a:pt x="60" y="25"/>
                  </a:lnTo>
                  <a:lnTo>
                    <a:pt x="59" y="25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1" y="28"/>
                  </a:lnTo>
                  <a:lnTo>
                    <a:pt x="62" y="28"/>
                  </a:lnTo>
                  <a:lnTo>
                    <a:pt x="62" y="27"/>
                  </a:lnTo>
                  <a:lnTo>
                    <a:pt x="62" y="25"/>
                  </a:lnTo>
                  <a:lnTo>
                    <a:pt x="63" y="25"/>
                  </a:lnTo>
                  <a:lnTo>
                    <a:pt x="65" y="25"/>
                  </a:lnTo>
                  <a:lnTo>
                    <a:pt x="65" y="24"/>
                  </a:lnTo>
                  <a:lnTo>
                    <a:pt x="65" y="23"/>
                  </a:lnTo>
                  <a:lnTo>
                    <a:pt x="66" y="23"/>
                  </a:lnTo>
                  <a:lnTo>
                    <a:pt x="66" y="24"/>
                  </a:lnTo>
                  <a:lnTo>
                    <a:pt x="67" y="27"/>
                  </a:lnTo>
                  <a:lnTo>
                    <a:pt x="67" y="28"/>
                  </a:lnTo>
                  <a:close/>
                  <a:moveTo>
                    <a:pt x="66" y="19"/>
                  </a:moveTo>
                  <a:lnTo>
                    <a:pt x="65" y="19"/>
                  </a:lnTo>
                  <a:lnTo>
                    <a:pt x="63" y="20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5" y="17"/>
                  </a:lnTo>
                  <a:lnTo>
                    <a:pt x="66" y="19"/>
                  </a:lnTo>
                  <a:close/>
                  <a:moveTo>
                    <a:pt x="63" y="19"/>
                  </a:moveTo>
                  <a:lnTo>
                    <a:pt x="65" y="19"/>
                  </a:lnTo>
                  <a:lnTo>
                    <a:pt x="63" y="19"/>
                  </a:lnTo>
                  <a:close/>
                  <a:moveTo>
                    <a:pt x="66" y="0"/>
                  </a:moveTo>
                  <a:lnTo>
                    <a:pt x="67" y="0"/>
                  </a:lnTo>
                  <a:lnTo>
                    <a:pt x="68" y="0"/>
                  </a:lnTo>
                  <a:lnTo>
                    <a:pt x="68" y="2"/>
                  </a:lnTo>
                  <a:lnTo>
                    <a:pt x="67" y="2"/>
                  </a:lnTo>
                  <a:lnTo>
                    <a:pt x="66" y="2"/>
                  </a:lnTo>
                  <a:lnTo>
                    <a:pt x="67" y="3"/>
                  </a:lnTo>
                  <a:lnTo>
                    <a:pt x="67" y="4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4"/>
                  </a:lnTo>
                  <a:lnTo>
                    <a:pt x="65" y="5"/>
                  </a:lnTo>
                  <a:lnTo>
                    <a:pt x="66" y="4"/>
                  </a:lnTo>
                  <a:lnTo>
                    <a:pt x="66" y="5"/>
                  </a:lnTo>
                  <a:lnTo>
                    <a:pt x="67" y="5"/>
                  </a:lnTo>
                  <a:lnTo>
                    <a:pt x="66" y="6"/>
                  </a:lnTo>
                  <a:lnTo>
                    <a:pt x="67" y="6"/>
                  </a:lnTo>
                  <a:lnTo>
                    <a:pt x="66" y="6"/>
                  </a:lnTo>
                  <a:lnTo>
                    <a:pt x="66" y="7"/>
                  </a:lnTo>
                  <a:lnTo>
                    <a:pt x="67" y="7"/>
                  </a:lnTo>
                  <a:lnTo>
                    <a:pt x="66" y="7"/>
                  </a:lnTo>
                  <a:lnTo>
                    <a:pt x="66" y="8"/>
                  </a:lnTo>
                  <a:lnTo>
                    <a:pt x="66" y="10"/>
                  </a:lnTo>
                  <a:lnTo>
                    <a:pt x="65" y="11"/>
                  </a:lnTo>
                  <a:lnTo>
                    <a:pt x="65" y="12"/>
                  </a:lnTo>
                  <a:lnTo>
                    <a:pt x="65" y="13"/>
                  </a:lnTo>
                  <a:lnTo>
                    <a:pt x="63" y="13"/>
                  </a:lnTo>
                  <a:lnTo>
                    <a:pt x="63" y="12"/>
                  </a:lnTo>
                  <a:lnTo>
                    <a:pt x="62" y="12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1" y="5"/>
                  </a:lnTo>
                  <a:lnTo>
                    <a:pt x="62" y="3"/>
                  </a:lnTo>
                  <a:lnTo>
                    <a:pt x="63" y="3"/>
                  </a:lnTo>
                  <a:lnTo>
                    <a:pt x="63" y="2"/>
                  </a:lnTo>
                  <a:lnTo>
                    <a:pt x="63" y="3"/>
                  </a:lnTo>
                  <a:lnTo>
                    <a:pt x="65" y="3"/>
                  </a:lnTo>
                  <a:lnTo>
                    <a:pt x="66" y="3"/>
                  </a:lnTo>
                  <a:lnTo>
                    <a:pt x="65" y="3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6" name="Freeform 5440">
              <a:extLst>
                <a:ext uri="{FF2B5EF4-FFF2-40B4-BE49-F238E27FC236}">
                  <a16:creationId xmlns:a16="http://schemas.microsoft.com/office/drawing/2014/main" id="{7D4633AF-01C3-7006-1A4B-01F02C2A75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763" y="3538538"/>
              <a:ext cx="454025" cy="192088"/>
            </a:xfrm>
            <a:custGeom>
              <a:avLst/>
              <a:gdLst>
                <a:gd name="T0" fmla="*/ 5 w 286"/>
                <a:gd name="T1" fmla="*/ 38 h 121"/>
                <a:gd name="T2" fmla="*/ 29 w 286"/>
                <a:gd name="T3" fmla="*/ 5 h 121"/>
                <a:gd name="T4" fmla="*/ 39 w 286"/>
                <a:gd name="T5" fmla="*/ 12 h 121"/>
                <a:gd name="T6" fmla="*/ 42 w 286"/>
                <a:gd name="T7" fmla="*/ 22 h 121"/>
                <a:gd name="T8" fmla="*/ 21 w 286"/>
                <a:gd name="T9" fmla="*/ 31 h 121"/>
                <a:gd name="T10" fmla="*/ 8 w 286"/>
                <a:gd name="T11" fmla="*/ 39 h 121"/>
                <a:gd name="T12" fmla="*/ 14 w 286"/>
                <a:gd name="T13" fmla="*/ 30 h 121"/>
                <a:gd name="T14" fmla="*/ 10 w 286"/>
                <a:gd name="T15" fmla="*/ 17 h 121"/>
                <a:gd name="T16" fmla="*/ 14 w 286"/>
                <a:gd name="T17" fmla="*/ 4 h 121"/>
                <a:gd name="T18" fmla="*/ 141 w 286"/>
                <a:gd name="T19" fmla="*/ 1 h 121"/>
                <a:gd name="T20" fmla="*/ 153 w 286"/>
                <a:gd name="T21" fmla="*/ 8 h 121"/>
                <a:gd name="T22" fmla="*/ 167 w 286"/>
                <a:gd name="T23" fmla="*/ 15 h 121"/>
                <a:gd name="T24" fmla="*/ 183 w 286"/>
                <a:gd name="T25" fmla="*/ 23 h 121"/>
                <a:gd name="T26" fmla="*/ 205 w 286"/>
                <a:gd name="T27" fmla="*/ 21 h 121"/>
                <a:gd name="T28" fmla="*/ 226 w 286"/>
                <a:gd name="T29" fmla="*/ 20 h 121"/>
                <a:gd name="T30" fmla="*/ 245 w 286"/>
                <a:gd name="T31" fmla="*/ 13 h 121"/>
                <a:gd name="T32" fmla="*/ 261 w 286"/>
                <a:gd name="T33" fmla="*/ 17 h 121"/>
                <a:gd name="T34" fmla="*/ 268 w 286"/>
                <a:gd name="T35" fmla="*/ 32 h 121"/>
                <a:gd name="T36" fmla="*/ 279 w 286"/>
                <a:gd name="T37" fmla="*/ 41 h 121"/>
                <a:gd name="T38" fmla="*/ 278 w 286"/>
                <a:gd name="T39" fmla="*/ 54 h 121"/>
                <a:gd name="T40" fmla="*/ 278 w 286"/>
                <a:gd name="T41" fmla="*/ 67 h 121"/>
                <a:gd name="T42" fmla="*/ 278 w 286"/>
                <a:gd name="T43" fmla="*/ 83 h 121"/>
                <a:gd name="T44" fmla="*/ 285 w 286"/>
                <a:gd name="T45" fmla="*/ 97 h 121"/>
                <a:gd name="T46" fmla="*/ 271 w 286"/>
                <a:gd name="T47" fmla="*/ 96 h 121"/>
                <a:gd name="T48" fmla="*/ 249 w 286"/>
                <a:gd name="T49" fmla="*/ 96 h 121"/>
                <a:gd name="T50" fmla="*/ 217 w 286"/>
                <a:gd name="T51" fmla="*/ 101 h 121"/>
                <a:gd name="T52" fmla="*/ 180 w 286"/>
                <a:gd name="T53" fmla="*/ 105 h 121"/>
                <a:gd name="T54" fmla="*/ 164 w 286"/>
                <a:gd name="T55" fmla="*/ 110 h 121"/>
                <a:gd name="T56" fmla="*/ 153 w 286"/>
                <a:gd name="T57" fmla="*/ 116 h 121"/>
                <a:gd name="T58" fmla="*/ 155 w 286"/>
                <a:gd name="T59" fmla="*/ 101 h 121"/>
                <a:gd name="T60" fmla="*/ 148 w 286"/>
                <a:gd name="T61" fmla="*/ 106 h 121"/>
                <a:gd name="T62" fmla="*/ 126 w 286"/>
                <a:gd name="T63" fmla="*/ 110 h 121"/>
                <a:gd name="T64" fmla="*/ 114 w 286"/>
                <a:gd name="T65" fmla="*/ 115 h 121"/>
                <a:gd name="T66" fmla="*/ 98 w 286"/>
                <a:gd name="T67" fmla="*/ 110 h 121"/>
                <a:gd name="T68" fmla="*/ 74 w 286"/>
                <a:gd name="T69" fmla="*/ 102 h 121"/>
                <a:gd name="T70" fmla="*/ 68 w 286"/>
                <a:gd name="T71" fmla="*/ 112 h 121"/>
                <a:gd name="T72" fmla="*/ 57 w 286"/>
                <a:gd name="T73" fmla="*/ 114 h 121"/>
                <a:gd name="T74" fmla="*/ 50 w 286"/>
                <a:gd name="T75" fmla="*/ 106 h 121"/>
                <a:gd name="T76" fmla="*/ 44 w 286"/>
                <a:gd name="T77" fmla="*/ 105 h 121"/>
                <a:gd name="T78" fmla="*/ 39 w 286"/>
                <a:gd name="T79" fmla="*/ 105 h 121"/>
                <a:gd name="T80" fmla="*/ 38 w 286"/>
                <a:gd name="T81" fmla="*/ 104 h 121"/>
                <a:gd name="T82" fmla="*/ 25 w 286"/>
                <a:gd name="T83" fmla="*/ 105 h 121"/>
                <a:gd name="T84" fmla="*/ 35 w 286"/>
                <a:gd name="T85" fmla="*/ 100 h 121"/>
                <a:gd name="T86" fmla="*/ 29 w 286"/>
                <a:gd name="T87" fmla="*/ 99 h 121"/>
                <a:gd name="T88" fmla="*/ 30 w 286"/>
                <a:gd name="T89" fmla="*/ 95 h 121"/>
                <a:gd name="T90" fmla="*/ 23 w 286"/>
                <a:gd name="T91" fmla="*/ 89 h 121"/>
                <a:gd name="T92" fmla="*/ 17 w 286"/>
                <a:gd name="T93" fmla="*/ 76 h 121"/>
                <a:gd name="T94" fmla="*/ 10 w 286"/>
                <a:gd name="T95" fmla="*/ 74 h 121"/>
                <a:gd name="T96" fmla="*/ 15 w 286"/>
                <a:gd name="T97" fmla="*/ 72 h 121"/>
                <a:gd name="T98" fmla="*/ 22 w 286"/>
                <a:gd name="T99" fmla="*/ 72 h 121"/>
                <a:gd name="T100" fmla="*/ 18 w 286"/>
                <a:gd name="T101" fmla="*/ 66 h 121"/>
                <a:gd name="T102" fmla="*/ 15 w 286"/>
                <a:gd name="T103" fmla="*/ 56 h 121"/>
                <a:gd name="T104" fmla="*/ 6 w 286"/>
                <a:gd name="T105" fmla="*/ 51 h 121"/>
                <a:gd name="T106" fmla="*/ 17 w 286"/>
                <a:gd name="T107" fmla="*/ 34 h 121"/>
                <a:gd name="T108" fmla="*/ 32 w 286"/>
                <a:gd name="T109" fmla="*/ 31 h 121"/>
                <a:gd name="T110" fmla="*/ 51 w 286"/>
                <a:gd name="T111" fmla="*/ 33 h 121"/>
                <a:gd name="T112" fmla="*/ 63 w 286"/>
                <a:gd name="T113" fmla="*/ 28 h 121"/>
                <a:gd name="T114" fmla="*/ 50 w 286"/>
                <a:gd name="T115" fmla="*/ 22 h 121"/>
                <a:gd name="T116" fmla="*/ 84 w 286"/>
                <a:gd name="T117" fmla="*/ 20 h 121"/>
                <a:gd name="T118" fmla="*/ 102 w 286"/>
                <a:gd name="T119" fmla="*/ 6 h 121"/>
                <a:gd name="T120" fmla="*/ 136 w 286"/>
                <a:gd name="T121" fmla="*/ 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6" h="121">
                  <a:moveTo>
                    <a:pt x="6" y="45"/>
                  </a:moveTo>
                  <a:lnTo>
                    <a:pt x="6" y="46"/>
                  </a:lnTo>
                  <a:lnTo>
                    <a:pt x="7" y="45"/>
                  </a:lnTo>
                  <a:lnTo>
                    <a:pt x="7" y="46"/>
                  </a:lnTo>
                  <a:lnTo>
                    <a:pt x="6" y="46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6" y="45"/>
                  </a:lnTo>
                  <a:close/>
                  <a:moveTo>
                    <a:pt x="5" y="39"/>
                  </a:moveTo>
                  <a:lnTo>
                    <a:pt x="6" y="39"/>
                  </a:lnTo>
                  <a:lnTo>
                    <a:pt x="5" y="39"/>
                  </a:lnTo>
                  <a:lnTo>
                    <a:pt x="5" y="40"/>
                  </a:lnTo>
                  <a:lnTo>
                    <a:pt x="4" y="40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1" y="39"/>
                  </a:lnTo>
                  <a:lnTo>
                    <a:pt x="1" y="38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5" y="38"/>
                  </a:lnTo>
                  <a:lnTo>
                    <a:pt x="5" y="39"/>
                  </a:lnTo>
                  <a:close/>
                  <a:moveTo>
                    <a:pt x="30" y="33"/>
                  </a:moveTo>
                  <a:lnTo>
                    <a:pt x="29" y="33"/>
                  </a:lnTo>
                  <a:lnTo>
                    <a:pt x="29" y="32"/>
                  </a:lnTo>
                  <a:lnTo>
                    <a:pt x="30" y="32"/>
                  </a:lnTo>
                  <a:lnTo>
                    <a:pt x="30" y="33"/>
                  </a:lnTo>
                  <a:close/>
                  <a:moveTo>
                    <a:pt x="30" y="29"/>
                  </a:moveTo>
                  <a:lnTo>
                    <a:pt x="31" y="29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0"/>
                  </a:lnTo>
                  <a:lnTo>
                    <a:pt x="29" y="29"/>
                  </a:lnTo>
                  <a:lnTo>
                    <a:pt x="29" y="30"/>
                  </a:lnTo>
                  <a:lnTo>
                    <a:pt x="29" y="29"/>
                  </a:lnTo>
                  <a:lnTo>
                    <a:pt x="30" y="29"/>
                  </a:lnTo>
                  <a:close/>
                  <a:moveTo>
                    <a:pt x="25" y="1"/>
                  </a:moveTo>
                  <a:lnTo>
                    <a:pt x="26" y="3"/>
                  </a:lnTo>
                  <a:lnTo>
                    <a:pt x="27" y="4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5" y="4"/>
                  </a:lnTo>
                  <a:lnTo>
                    <a:pt x="35" y="5"/>
                  </a:lnTo>
                  <a:lnTo>
                    <a:pt x="34" y="5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5" y="7"/>
                  </a:lnTo>
                  <a:lnTo>
                    <a:pt x="35" y="8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0"/>
                  </a:lnTo>
                  <a:lnTo>
                    <a:pt x="38" y="12"/>
                  </a:lnTo>
                  <a:lnTo>
                    <a:pt x="39" y="12"/>
                  </a:lnTo>
                  <a:lnTo>
                    <a:pt x="41" y="14"/>
                  </a:lnTo>
                  <a:lnTo>
                    <a:pt x="44" y="15"/>
                  </a:lnTo>
                  <a:lnTo>
                    <a:pt x="49" y="17"/>
                  </a:lnTo>
                  <a:lnTo>
                    <a:pt x="50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1" y="20"/>
                  </a:lnTo>
                  <a:lnTo>
                    <a:pt x="51" y="21"/>
                  </a:lnTo>
                  <a:lnTo>
                    <a:pt x="50" y="22"/>
                  </a:lnTo>
                  <a:lnTo>
                    <a:pt x="49" y="22"/>
                  </a:lnTo>
                  <a:lnTo>
                    <a:pt x="49" y="23"/>
                  </a:lnTo>
                  <a:lnTo>
                    <a:pt x="48" y="23"/>
                  </a:lnTo>
                  <a:lnTo>
                    <a:pt x="47" y="23"/>
                  </a:lnTo>
                  <a:lnTo>
                    <a:pt x="44" y="23"/>
                  </a:lnTo>
                  <a:lnTo>
                    <a:pt x="44" y="22"/>
                  </a:lnTo>
                  <a:lnTo>
                    <a:pt x="43" y="22"/>
                  </a:lnTo>
                  <a:lnTo>
                    <a:pt x="44" y="22"/>
                  </a:lnTo>
                  <a:lnTo>
                    <a:pt x="43" y="21"/>
                  </a:lnTo>
                  <a:lnTo>
                    <a:pt x="43" y="22"/>
                  </a:lnTo>
                  <a:lnTo>
                    <a:pt x="43" y="23"/>
                  </a:lnTo>
                  <a:lnTo>
                    <a:pt x="42" y="22"/>
                  </a:lnTo>
                  <a:lnTo>
                    <a:pt x="41" y="22"/>
                  </a:lnTo>
                  <a:lnTo>
                    <a:pt x="40" y="21"/>
                  </a:lnTo>
                  <a:lnTo>
                    <a:pt x="39" y="21"/>
                  </a:lnTo>
                  <a:lnTo>
                    <a:pt x="38" y="21"/>
                  </a:lnTo>
                  <a:lnTo>
                    <a:pt x="37" y="21"/>
                  </a:lnTo>
                  <a:lnTo>
                    <a:pt x="35" y="22"/>
                  </a:lnTo>
                  <a:lnTo>
                    <a:pt x="34" y="23"/>
                  </a:lnTo>
                  <a:lnTo>
                    <a:pt x="33" y="23"/>
                  </a:lnTo>
                  <a:lnTo>
                    <a:pt x="32" y="22"/>
                  </a:lnTo>
                  <a:lnTo>
                    <a:pt x="31" y="22"/>
                  </a:lnTo>
                  <a:lnTo>
                    <a:pt x="29" y="23"/>
                  </a:lnTo>
                  <a:lnTo>
                    <a:pt x="27" y="23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5" y="28"/>
                  </a:lnTo>
                  <a:lnTo>
                    <a:pt x="25" y="29"/>
                  </a:lnTo>
                  <a:lnTo>
                    <a:pt x="23" y="29"/>
                  </a:lnTo>
                  <a:lnTo>
                    <a:pt x="23" y="30"/>
                  </a:lnTo>
                  <a:lnTo>
                    <a:pt x="22" y="30"/>
                  </a:lnTo>
                  <a:lnTo>
                    <a:pt x="21" y="30"/>
                  </a:lnTo>
                  <a:lnTo>
                    <a:pt x="21" y="31"/>
                  </a:lnTo>
                  <a:lnTo>
                    <a:pt x="20" y="31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6" y="32"/>
                  </a:lnTo>
                  <a:lnTo>
                    <a:pt x="16" y="33"/>
                  </a:lnTo>
                  <a:lnTo>
                    <a:pt x="15" y="33"/>
                  </a:lnTo>
                  <a:lnTo>
                    <a:pt x="15" y="34"/>
                  </a:lnTo>
                  <a:lnTo>
                    <a:pt x="15" y="35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3" y="37"/>
                  </a:lnTo>
                  <a:lnTo>
                    <a:pt x="12" y="38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12" y="39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9" y="41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9" y="38"/>
                  </a:lnTo>
                  <a:lnTo>
                    <a:pt x="9" y="37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10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3" y="33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6" y="32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7" y="29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0" y="22"/>
                  </a:lnTo>
                  <a:lnTo>
                    <a:pt x="10" y="21"/>
                  </a:lnTo>
                  <a:lnTo>
                    <a:pt x="10" y="20"/>
                  </a:lnTo>
                  <a:lnTo>
                    <a:pt x="10" y="18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4"/>
                  </a:lnTo>
                  <a:lnTo>
                    <a:pt x="17" y="3"/>
                  </a:lnTo>
                  <a:lnTo>
                    <a:pt x="17" y="4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1"/>
                  </a:lnTo>
                  <a:close/>
                  <a:moveTo>
                    <a:pt x="140" y="0"/>
                  </a:moveTo>
                  <a:lnTo>
                    <a:pt x="140" y="1"/>
                  </a:lnTo>
                  <a:lnTo>
                    <a:pt x="141" y="1"/>
                  </a:lnTo>
                  <a:lnTo>
                    <a:pt x="140" y="1"/>
                  </a:lnTo>
                  <a:lnTo>
                    <a:pt x="141" y="1"/>
                  </a:lnTo>
                  <a:lnTo>
                    <a:pt x="141" y="3"/>
                  </a:lnTo>
                  <a:lnTo>
                    <a:pt x="142" y="1"/>
                  </a:lnTo>
                  <a:lnTo>
                    <a:pt x="143" y="1"/>
                  </a:lnTo>
                  <a:lnTo>
                    <a:pt x="143" y="3"/>
                  </a:lnTo>
                  <a:lnTo>
                    <a:pt x="142" y="3"/>
                  </a:lnTo>
                  <a:lnTo>
                    <a:pt x="141" y="3"/>
                  </a:lnTo>
                  <a:lnTo>
                    <a:pt x="141" y="4"/>
                  </a:lnTo>
                  <a:lnTo>
                    <a:pt x="142" y="5"/>
                  </a:lnTo>
                  <a:lnTo>
                    <a:pt x="142" y="6"/>
                  </a:lnTo>
                  <a:lnTo>
                    <a:pt x="143" y="6"/>
                  </a:lnTo>
                  <a:lnTo>
                    <a:pt x="142" y="6"/>
                  </a:lnTo>
                  <a:lnTo>
                    <a:pt x="143" y="7"/>
                  </a:lnTo>
                  <a:lnTo>
                    <a:pt x="144" y="8"/>
                  </a:lnTo>
                  <a:lnTo>
                    <a:pt x="146" y="8"/>
                  </a:lnTo>
                  <a:lnTo>
                    <a:pt x="147" y="9"/>
                  </a:lnTo>
                  <a:lnTo>
                    <a:pt x="148" y="9"/>
                  </a:lnTo>
                  <a:lnTo>
                    <a:pt x="149" y="9"/>
                  </a:lnTo>
                  <a:lnTo>
                    <a:pt x="150" y="9"/>
                  </a:lnTo>
                  <a:lnTo>
                    <a:pt x="151" y="9"/>
                  </a:lnTo>
                  <a:lnTo>
                    <a:pt x="152" y="8"/>
                  </a:lnTo>
                  <a:lnTo>
                    <a:pt x="153" y="8"/>
                  </a:lnTo>
                  <a:lnTo>
                    <a:pt x="153" y="9"/>
                  </a:lnTo>
                  <a:lnTo>
                    <a:pt x="153" y="8"/>
                  </a:lnTo>
                  <a:lnTo>
                    <a:pt x="155" y="8"/>
                  </a:lnTo>
                  <a:lnTo>
                    <a:pt x="156" y="8"/>
                  </a:lnTo>
                  <a:lnTo>
                    <a:pt x="157" y="9"/>
                  </a:lnTo>
                  <a:lnTo>
                    <a:pt x="157" y="10"/>
                  </a:lnTo>
                  <a:lnTo>
                    <a:pt x="157" y="12"/>
                  </a:lnTo>
                  <a:lnTo>
                    <a:pt x="157" y="13"/>
                  </a:lnTo>
                  <a:lnTo>
                    <a:pt x="157" y="14"/>
                  </a:lnTo>
                  <a:lnTo>
                    <a:pt x="158" y="14"/>
                  </a:lnTo>
                  <a:lnTo>
                    <a:pt x="158" y="15"/>
                  </a:lnTo>
                  <a:lnTo>
                    <a:pt x="159" y="16"/>
                  </a:lnTo>
                  <a:lnTo>
                    <a:pt x="160" y="16"/>
                  </a:lnTo>
                  <a:lnTo>
                    <a:pt x="160" y="17"/>
                  </a:lnTo>
                  <a:lnTo>
                    <a:pt x="161" y="17"/>
                  </a:lnTo>
                  <a:lnTo>
                    <a:pt x="163" y="17"/>
                  </a:lnTo>
                  <a:lnTo>
                    <a:pt x="164" y="16"/>
                  </a:lnTo>
                  <a:lnTo>
                    <a:pt x="164" y="15"/>
                  </a:lnTo>
                  <a:lnTo>
                    <a:pt x="165" y="15"/>
                  </a:lnTo>
                  <a:lnTo>
                    <a:pt x="166" y="15"/>
                  </a:lnTo>
                  <a:lnTo>
                    <a:pt x="167" y="15"/>
                  </a:lnTo>
                  <a:lnTo>
                    <a:pt x="169" y="16"/>
                  </a:lnTo>
                  <a:lnTo>
                    <a:pt x="169" y="17"/>
                  </a:lnTo>
                  <a:lnTo>
                    <a:pt x="170" y="17"/>
                  </a:lnTo>
                  <a:lnTo>
                    <a:pt x="170" y="18"/>
                  </a:lnTo>
                  <a:lnTo>
                    <a:pt x="172" y="20"/>
                  </a:lnTo>
                  <a:lnTo>
                    <a:pt x="174" y="20"/>
                  </a:lnTo>
                  <a:lnTo>
                    <a:pt x="175" y="20"/>
                  </a:lnTo>
                  <a:lnTo>
                    <a:pt x="175" y="21"/>
                  </a:lnTo>
                  <a:lnTo>
                    <a:pt x="176" y="21"/>
                  </a:lnTo>
                  <a:lnTo>
                    <a:pt x="177" y="21"/>
                  </a:lnTo>
                  <a:lnTo>
                    <a:pt x="177" y="22"/>
                  </a:lnTo>
                  <a:lnTo>
                    <a:pt x="178" y="22"/>
                  </a:lnTo>
                  <a:lnTo>
                    <a:pt x="178" y="21"/>
                  </a:lnTo>
                  <a:lnTo>
                    <a:pt x="180" y="21"/>
                  </a:lnTo>
                  <a:lnTo>
                    <a:pt x="180" y="20"/>
                  </a:lnTo>
                  <a:lnTo>
                    <a:pt x="181" y="20"/>
                  </a:lnTo>
                  <a:lnTo>
                    <a:pt x="182" y="20"/>
                  </a:lnTo>
                  <a:lnTo>
                    <a:pt x="182" y="21"/>
                  </a:lnTo>
                  <a:lnTo>
                    <a:pt x="182" y="22"/>
                  </a:lnTo>
                  <a:lnTo>
                    <a:pt x="183" y="22"/>
                  </a:lnTo>
                  <a:lnTo>
                    <a:pt x="183" y="23"/>
                  </a:lnTo>
                  <a:lnTo>
                    <a:pt x="184" y="23"/>
                  </a:lnTo>
                  <a:lnTo>
                    <a:pt x="186" y="23"/>
                  </a:lnTo>
                  <a:lnTo>
                    <a:pt x="187" y="23"/>
                  </a:lnTo>
                  <a:lnTo>
                    <a:pt x="189" y="23"/>
                  </a:lnTo>
                  <a:lnTo>
                    <a:pt x="190" y="24"/>
                  </a:lnTo>
                  <a:lnTo>
                    <a:pt x="191" y="24"/>
                  </a:lnTo>
                  <a:lnTo>
                    <a:pt x="192" y="24"/>
                  </a:lnTo>
                  <a:lnTo>
                    <a:pt x="193" y="24"/>
                  </a:lnTo>
                  <a:lnTo>
                    <a:pt x="193" y="23"/>
                  </a:lnTo>
                  <a:lnTo>
                    <a:pt x="194" y="23"/>
                  </a:lnTo>
                  <a:lnTo>
                    <a:pt x="195" y="23"/>
                  </a:lnTo>
                  <a:lnTo>
                    <a:pt x="197" y="23"/>
                  </a:lnTo>
                  <a:lnTo>
                    <a:pt x="197" y="22"/>
                  </a:lnTo>
                  <a:lnTo>
                    <a:pt x="198" y="22"/>
                  </a:lnTo>
                  <a:lnTo>
                    <a:pt x="199" y="22"/>
                  </a:lnTo>
                  <a:lnTo>
                    <a:pt x="200" y="22"/>
                  </a:lnTo>
                  <a:lnTo>
                    <a:pt x="201" y="21"/>
                  </a:lnTo>
                  <a:lnTo>
                    <a:pt x="202" y="21"/>
                  </a:lnTo>
                  <a:lnTo>
                    <a:pt x="203" y="22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6" y="21"/>
                  </a:lnTo>
                  <a:lnTo>
                    <a:pt x="206" y="20"/>
                  </a:lnTo>
                  <a:lnTo>
                    <a:pt x="207" y="21"/>
                  </a:lnTo>
                  <a:lnTo>
                    <a:pt x="208" y="21"/>
                  </a:lnTo>
                  <a:lnTo>
                    <a:pt x="208" y="22"/>
                  </a:lnTo>
                  <a:lnTo>
                    <a:pt x="209" y="22"/>
                  </a:lnTo>
                  <a:lnTo>
                    <a:pt x="210" y="22"/>
                  </a:lnTo>
                  <a:lnTo>
                    <a:pt x="211" y="22"/>
                  </a:lnTo>
                  <a:lnTo>
                    <a:pt x="212" y="23"/>
                  </a:lnTo>
                  <a:lnTo>
                    <a:pt x="214" y="23"/>
                  </a:lnTo>
                  <a:lnTo>
                    <a:pt x="215" y="23"/>
                  </a:lnTo>
                  <a:lnTo>
                    <a:pt x="216" y="24"/>
                  </a:lnTo>
                  <a:lnTo>
                    <a:pt x="217" y="24"/>
                  </a:lnTo>
                  <a:lnTo>
                    <a:pt x="218" y="23"/>
                  </a:lnTo>
                  <a:lnTo>
                    <a:pt x="219" y="23"/>
                  </a:lnTo>
                  <a:lnTo>
                    <a:pt x="222" y="22"/>
                  </a:lnTo>
                  <a:lnTo>
                    <a:pt x="223" y="22"/>
                  </a:lnTo>
                  <a:lnTo>
                    <a:pt x="223" y="21"/>
                  </a:lnTo>
                  <a:lnTo>
                    <a:pt x="224" y="21"/>
                  </a:lnTo>
                  <a:lnTo>
                    <a:pt x="225" y="21"/>
                  </a:lnTo>
                  <a:lnTo>
                    <a:pt x="226" y="20"/>
                  </a:lnTo>
                  <a:lnTo>
                    <a:pt x="227" y="18"/>
                  </a:lnTo>
                  <a:lnTo>
                    <a:pt x="228" y="18"/>
                  </a:lnTo>
                  <a:lnTo>
                    <a:pt x="229" y="18"/>
                  </a:lnTo>
                  <a:lnTo>
                    <a:pt x="229" y="17"/>
                  </a:lnTo>
                  <a:lnTo>
                    <a:pt x="231" y="17"/>
                  </a:lnTo>
                  <a:lnTo>
                    <a:pt x="231" y="16"/>
                  </a:lnTo>
                  <a:lnTo>
                    <a:pt x="232" y="16"/>
                  </a:lnTo>
                  <a:lnTo>
                    <a:pt x="234" y="15"/>
                  </a:lnTo>
                  <a:lnTo>
                    <a:pt x="235" y="15"/>
                  </a:lnTo>
                  <a:lnTo>
                    <a:pt x="235" y="14"/>
                  </a:lnTo>
                  <a:lnTo>
                    <a:pt x="236" y="14"/>
                  </a:lnTo>
                  <a:lnTo>
                    <a:pt x="236" y="13"/>
                  </a:lnTo>
                  <a:lnTo>
                    <a:pt x="237" y="12"/>
                  </a:lnTo>
                  <a:lnTo>
                    <a:pt x="239" y="13"/>
                  </a:lnTo>
                  <a:lnTo>
                    <a:pt x="240" y="13"/>
                  </a:lnTo>
                  <a:lnTo>
                    <a:pt x="241" y="13"/>
                  </a:lnTo>
                  <a:lnTo>
                    <a:pt x="241" y="14"/>
                  </a:lnTo>
                  <a:lnTo>
                    <a:pt x="242" y="14"/>
                  </a:lnTo>
                  <a:lnTo>
                    <a:pt x="243" y="13"/>
                  </a:lnTo>
                  <a:lnTo>
                    <a:pt x="244" y="13"/>
                  </a:lnTo>
                  <a:lnTo>
                    <a:pt x="245" y="13"/>
                  </a:lnTo>
                  <a:lnTo>
                    <a:pt x="247" y="13"/>
                  </a:lnTo>
                  <a:lnTo>
                    <a:pt x="248" y="13"/>
                  </a:lnTo>
                  <a:lnTo>
                    <a:pt x="251" y="14"/>
                  </a:lnTo>
                  <a:lnTo>
                    <a:pt x="252" y="13"/>
                  </a:lnTo>
                  <a:lnTo>
                    <a:pt x="252" y="12"/>
                  </a:lnTo>
                  <a:lnTo>
                    <a:pt x="253" y="10"/>
                  </a:lnTo>
                  <a:lnTo>
                    <a:pt x="254" y="10"/>
                  </a:lnTo>
                  <a:lnTo>
                    <a:pt x="256" y="10"/>
                  </a:lnTo>
                  <a:lnTo>
                    <a:pt x="257" y="10"/>
                  </a:lnTo>
                  <a:lnTo>
                    <a:pt x="257" y="12"/>
                  </a:lnTo>
                  <a:lnTo>
                    <a:pt x="256" y="12"/>
                  </a:lnTo>
                  <a:lnTo>
                    <a:pt x="256" y="13"/>
                  </a:lnTo>
                  <a:lnTo>
                    <a:pt x="257" y="13"/>
                  </a:lnTo>
                  <a:lnTo>
                    <a:pt x="258" y="13"/>
                  </a:lnTo>
                  <a:lnTo>
                    <a:pt x="258" y="14"/>
                  </a:lnTo>
                  <a:lnTo>
                    <a:pt x="259" y="14"/>
                  </a:lnTo>
                  <a:lnTo>
                    <a:pt x="259" y="15"/>
                  </a:lnTo>
                  <a:lnTo>
                    <a:pt x="260" y="15"/>
                  </a:lnTo>
                  <a:lnTo>
                    <a:pt x="261" y="16"/>
                  </a:lnTo>
                  <a:lnTo>
                    <a:pt x="262" y="16"/>
                  </a:lnTo>
                  <a:lnTo>
                    <a:pt x="261" y="17"/>
                  </a:lnTo>
                  <a:lnTo>
                    <a:pt x="260" y="17"/>
                  </a:lnTo>
                  <a:lnTo>
                    <a:pt x="261" y="17"/>
                  </a:lnTo>
                  <a:lnTo>
                    <a:pt x="262" y="18"/>
                  </a:lnTo>
                  <a:lnTo>
                    <a:pt x="264" y="18"/>
                  </a:lnTo>
                  <a:lnTo>
                    <a:pt x="265" y="18"/>
                  </a:lnTo>
                  <a:lnTo>
                    <a:pt x="266" y="18"/>
                  </a:lnTo>
                  <a:lnTo>
                    <a:pt x="266" y="20"/>
                  </a:lnTo>
                  <a:lnTo>
                    <a:pt x="266" y="21"/>
                  </a:lnTo>
                  <a:lnTo>
                    <a:pt x="266" y="22"/>
                  </a:lnTo>
                  <a:lnTo>
                    <a:pt x="267" y="22"/>
                  </a:lnTo>
                  <a:lnTo>
                    <a:pt x="268" y="23"/>
                  </a:lnTo>
                  <a:lnTo>
                    <a:pt x="268" y="24"/>
                  </a:lnTo>
                  <a:lnTo>
                    <a:pt x="269" y="24"/>
                  </a:lnTo>
                  <a:lnTo>
                    <a:pt x="269" y="25"/>
                  </a:lnTo>
                  <a:lnTo>
                    <a:pt x="269" y="26"/>
                  </a:lnTo>
                  <a:lnTo>
                    <a:pt x="270" y="28"/>
                  </a:lnTo>
                  <a:lnTo>
                    <a:pt x="270" y="29"/>
                  </a:lnTo>
                  <a:lnTo>
                    <a:pt x="269" y="30"/>
                  </a:lnTo>
                  <a:lnTo>
                    <a:pt x="269" y="31"/>
                  </a:lnTo>
                  <a:lnTo>
                    <a:pt x="269" y="32"/>
                  </a:lnTo>
                  <a:lnTo>
                    <a:pt x="268" y="32"/>
                  </a:lnTo>
                  <a:lnTo>
                    <a:pt x="268" y="31"/>
                  </a:lnTo>
                  <a:lnTo>
                    <a:pt x="268" y="32"/>
                  </a:lnTo>
                  <a:lnTo>
                    <a:pt x="269" y="32"/>
                  </a:lnTo>
                  <a:lnTo>
                    <a:pt x="268" y="32"/>
                  </a:lnTo>
                  <a:lnTo>
                    <a:pt x="267" y="33"/>
                  </a:lnTo>
                  <a:lnTo>
                    <a:pt x="268" y="33"/>
                  </a:lnTo>
                  <a:lnTo>
                    <a:pt x="268" y="34"/>
                  </a:lnTo>
                  <a:lnTo>
                    <a:pt x="268" y="35"/>
                  </a:lnTo>
                  <a:lnTo>
                    <a:pt x="269" y="37"/>
                  </a:lnTo>
                  <a:lnTo>
                    <a:pt x="269" y="38"/>
                  </a:lnTo>
                  <a:lnTo>
                    <a:pt x="270" y="39"/>
                  </a:lnTo>
                  <a:lnTo>
                    <a:pt x="269" y="39"/>
                  </a:lnTo>
                  <a:lnTo>
                    <a:pt x="269" y="40"/>
                  </a:lnTo>
                  <a:lnTo>
                    <a:pt x="271" y="41"/>
                  </a:lnTo>
                  <a:lnTo>
                    <a:pt x="273" y="41"/>
                  </a:lnTo>
                  <a:lnTo>
                    <a:pt x="275" y="42"/>
                  </a:lnTo>
                  <a:lnTo>
                    <a:pt x="275" y="41"/>
                  </a:lnTo>
                  <a:lnTo>
                    <a:pt x="276" y="41"/>
                  </a:lnTo>
                  <a:lnTo>
                    <a:pt x="277" y="41"/>
                  </a:lnTo>
                  <a:lnTo>
                    <a:pt x="278" y="41"/>
                  </a:lnTo>
                  <a:lnTo>
                    <a:pt x="279" y="41"/>
                  </a:lnTo>
                  <a:lnTo>
                    <a:pt x="279" y="42"/>
                  </a:lnTo>
                  <a:lnTo>
                    <a:pt x="281" y="42"/>
                  </a:lnTo>
                  <a:lnTo>
                    <a:pt x="282" y="43"/>
                  </a:lnTo>
                  <a:lnTo>
                    <a:pt x="283" y="45"/>
                  </a:lnTo>
                  <a:lnTo>
                    <a:pt x="283" y="46"/>
                  </a:lnTo>
                  <a:lnTo>
                    <a:pt x="284" y="46"/>
                  </a:lnTo>
                  <a:lnTo>
                    <a:pt x="285" y="47"/>
                  </a:lnTo>
                  <a:lnTo>
                    <a:pt x="285" y="48"/>
                  </a:lnTo>
                  <a:lnTo>
                    <a:pt x="286" y="48"/>
                  </a:lnTo>
                  <a:lnTo>
                    <a:pt x="286" y="49"/>
                  </a:lnTo>
                  <a:lnTo>
                    <a:pt x="285" y="48"/>
                  </a:lnTo>
                  <a:lnTo>
                    <a:pt x="284" y="48"/>
                  </a:lnTo>
                  <a:lnTo>
                    <a:pt x="284" y="47"/>
                  </a:lnTo>
                  <a:lnTo>
                    <a:pt x="283" y="47"/>
                  </a:lnTo>
                  <a:lnTo>
                    <a:pt x="281" y="48"/>
                  </a:lnTo>
                  <a:lnTo>
                    <a:pt x="281" y="49"/>
                  </a:lnTo>
                  <a:lnTo>
                    <a:pt x="281" y="50"/>
                  </a:lnTo>
                  <a:lnTo>
                    <a:pt x="281" y="51"/>
                  </a:lnTo>
                  <a:lnTo>
                    <a:pt x="281" y="52"/>
                  </a:lnTo>
                  <a:lnTo>
                    <a:pt x="279" y="54"/>
                  </a:lnTo>
                  <a:lnTo>
                    <a:pt x="278" y="54"/>
                  </a:lnTo>
                  <a:lnTo>
                    <a:pt x="277" y="54"/>
                  </a:lnTo>
                  <a:lnTo>
                    <a:pt x="276" y="54"/>
                  </a:lnTo>
                  <a:lnTo>
                    <a:pt x="275" y="54"/>
                  </a:lnTo>
                  <a:lnTo>
                    <a:pt x="274" y="54"/>
                  </a:lnTo>
                  <a:lnTo>
                    <a:pt x="275" y="55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6" y="58"/>
                  </a:lnTo>
                  <a:lnTo>
                    <a:pt x="277" y="58"/>
                  </a:lnTo>
                  <a:lnTo>
                    <a:pt x="277" y="59"/>
                  </a:lnTo>
                  <a:lnTo>
                    <a:pt x="276" y="60"/>
                  </a:lnTo>
                  <a:lnTo>
                    <a:pt x="277" y="60"/>
                  </a:lnTo>
                  <a:lnTo>
                    <a:pt x="276" y="60"/>
                  </a:lnTo>
                  <a:lnTo>
                    <a:pt x="276" y="62"/>
                  </a:lnTo>
                  <a:lnTo>
                    <a:pt x="276" y="63"/>
                  </a:lnTo>
                  <a:lnTo>
                    <a:pt x="277" y="63"/>
                  </a:lnTo>
                  <a:lnTo>
                    <a:pt x="277" y="64"/>
                  </a:lnTo>
                  <a:lnTo>
                    <a:pt x="278" y="64"/>
                  </a:lnTo>
                  <a:lnTo>
                    <a:pt x="278" y="65"/>
                  </a:lnTo>
                  <a:lnTo>
                    <a:pt x="278" y="66"/>
                  </a:lnTo>
                  <a:lnTo>
                    <a:pt x="278" y="67"/>
                  </a:lnTo>
                  <a:lnTo>
                    <a:pt x="277" y="68"/>
                  </a:lnTo>
                  <a:lnTo>
                    <a:pt x="278" y="68"/>
                  </a:lnTo>
                  <a:lnTo>
                    <a:pt x="278" y="70"/>
                  </a:lnTo>
                  <a:lnTo>
                    <a:pt x="278" y="71"/>
                  </a:lnTo>
                  <a:lnTo>
                    <a:pt x="278" y="72"/>
                  </a:lnTo>
                  <a:lnTo>
                    <a:pt x="278" y="73"/>
                  </a:lnTo>
                  <a:lnTo>
                    <a:pt x="279" y="73"/>
                  </a:lnTo>
                  <a:lnTo>
                    <a:pt x="281" y="73"/>
                  </a:lnTo>
                  <a:lnTo>
                    <a:pt x="281" y="74"/>
                  </a:lnTo>
                  <a:lnTo>
                    <a:pt x="281" y="75"/>
                  </a:lnTo>
                  <a:lnTo>
                    <a:pt x="279" y="75"/>
                  </a:lnTo>
                  <a:lnTo>
                    <a:pt x="279" y="76"/>
                  </a:lnTo>
                  <a:lnTo>
                    <a:pt x="279" y="77"/>
                  </a:lnTo>
                  <a:lnTo>
                    <a:pt x="279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7" y="80"/>
                  </a:lnTo>
                  <a:lnTo>
                    <a:pt x="277" y="81"/>
                  </a:lnTo>
                  <a:lnTo>
                    <a:pt x="277" y="82"/>
                  </a:lnTo>
                  <a:lnTo>
                    <a:pt x="277" y="83"/>
                  </a:lnTo>
                  <a:lnTo>
                    <a:pt x="278" y="83"/>
                  </a:lnTo>
                  <a:lnTo>
                    <a:pt x="279" y="83"/>
                  </a:lnTo>
                  <a:lnTo>
                    <a:pt x="279" y="84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3" y="85"/>
                  </a:lnTo>
                  <a:lnTo>
                    <a:pt x="283" y="87"/>
                  </a:lnTo>
                  <a:lnTo>
                    <a:pt x="282" y="87"/>
                  </a:lnTo>
                  <a:lnTo>
                    <a:pt x="282" y="88"/>
                  </a:lnTo>
                  <a:lnTo>
                    <a:pt x="283" y="88"/>
                  </a:lnTo>
                  <a:lnTo>
                    <a:pt x="283" y="89"/>
                  </a:lnTo>
                  <a:lnTo>
                    <a:pt x="283" y="90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4" y="92"/>
                  </a:lnTo>
                  <a:lnTo>
                    <a:pt x="285" y="92"/>
                  </a:lnTo>
                  <a:lnTo>
                    <a:pt x="285" y="93"/>
                  </a:lnTo>
                  <a:lnTo>
                    <a:pt x="286" y="93"/>
                  </a:lnTo>
                  <a:lnTo>
                    <a:pt x="286" y="95"/>
                  </a:lnTo>
                  <a:lnTo>
                    <a:pt x="285" y="95"/>
                  </a:lnTo>
                  <a:lnTo>
                    <a:pt x="285" y="96"/>
                  </a:lnTo>
                  <a:lnTo>
                    <a:pt x="285" y="97"/>
                  </a:lnTo>
                  <a:lnTo>
                    <a:pt x="285" y="96"/>
                  </a:lnTo>
                  <a:lnTo>
                    <a:pt x="284" y="96"/>
                  </a:lnTo>
                  <a:lnTo>
                    <a:pt x="283" y="96"/>
                  </a:lnTo>
                  <a:lnTo>
                    <a:pt x="282" y="97"/>
                  </a:lnTo>
                  <a:lnTo>
                    <a:pt x="282" y="98"/>
                  </a:lnTo>
                  <a:lnTo>
                    <a:pt x="281" y="98"/>
                  </a:lnTo>
                  <a:lnTo>
                    <a:pt x="279" y="98"/>
                  </a:lnTo>
                  <a:lnTo>
                    <a:pt x="279" y="99"/>
                  </a:lnTo>
                  <a:lnTo>
                    <a:pt x="278" y="99"/>
                  </a:lnTo>
                  <a:lnTo>
                    <a:pt x="278" y="100"/>
                  </a:lnTo>
                  <a:lnTo>
                    <a:pt x="277" y="100"/>
                  </a:lnTo>
                  <a:lnTo>
                    <a:pt x="277" y="99"/>
                  </a:lnTo>
                  <a:lnTo>
                    <a:pt x="277" y="98"/>
                  </a:lnTo>
                  <a:lnTo>
                    <a:pt x="277" y="97"/>
                  </a:lnTo>
                  <a:lnTo>
                    <a:pt x="278" y="96"/>
                  </a:lnTo>
                  <a:lnTo>
                    <a:pt x="277" y="96"/>
                  </a:lnTo>
                  <a:lnTo>
                    <a:pt x="277" y="95"/>
                  </a:lnTo>
                  <a:lnTo>
                    <a:pt x="275" y="93"/>
                  </a:lnTo>
                  <a:lnTo>
                    <a:pt x="274" y="93"/>
                  </a:lnTo>
                  <a:lnTo>
                    <a:pt x="273" y="95"/>
                  </a:lnTo>
                  <a:lnTo>
                    <a:pt x="271" y="96"/>
                  </a:lnTo>
                  <a:lnTo>
                    <a:pt x="270" y="96"/>
                  </a:lnTo>
                  <a:lnTo>
                    <a:pt x="270" y="95"/>
                  </a:lnTo>
                  <a:lnTo>
                    <a:pt x="268" y="95"/>
                  </a:lnTo>
                  <a:lnTo>
                    <a:pt x="267" y="95"/>
                  </a:lnTo>
                  <a:lnTo>
                    <a:pt x="266" y="95"/>
                  </a:lnTo>
                  <a:lnTo>
                    <a:pt x="265" y="93"/>
                  </a:lnTo>
                  <a:lnTo>
                    <a:pt x="264" y="93"/>
                  </a:lnTo>
                  <a:lnTo>
                    <a:pt x="261" y="92"/>
                  </a:lnTo>
                  <a:lnTo>
                    <a:pt x="260" y="92"/>
                  </a:lnTo>
                  <a:lnTo>
                    <a:pt x="259" y="92"/>
                  </a:lnTo>
                  <a:lnTo>
                    <a:pt x="259" y="93"/>
                  </a:lnTo>
                  <a:lnTo>
                    <a:pt x="258" y="93"/>
                  </a:lnTo>
                  <a:lnTo>
                    <a:pt x="257" y="92"/>
                  </a:lnTo>
                  <a:lnTo>
                    <a:pt x="256" y="92"/>
                  </a:lnTo>
                  <a:lnTo>
                    <a:pt x="254" y="92"/>
                  </a:lnTo>
                  <a:lnTo>
                    <a:pt x="254" y="93"/>
                  </a:lnTo>
                  <a:lnTo>
                    <a:pt x="253" y="96"/>
                  </a:lnTo>
                  <a:lnTo>
                    <a:pt x="252" y="97"/>
                  </a:lnTo>
                  <a:lnTo>
                    <a:pt x="251" y="97"/>
                  </a:lnTo>
                  <a:lnTo>
                    <a:pt x="250" y="97"/>
                  </a:lnTo>
                  <a:lnTo>
                    <a:pt x="249" y="96"/>
                  </a:lnTo>
                  <a:lnTo>
                    <a:pt x="250" y="95"/>
                  </a:lnTo>
                  <a:lnTo>
                    <a:pt x="249" y="95"/>
                  </a:lnTo>
                  <a:lnTo>
                    <a:pt x="249" y="93"/>
                  </a:lnTo>
                  <a:lnTo>
                    <a:pt x="249" y="95"/>
                  </a:lnTo>
                  <a:lnTo>
                    <a:pt x="248" y="95"/>
                  </a:lnTo>
                  <a:lnTo>
                    <a:pt x="248" y="93"/>
                  </a:lnTo>
                  <a:lnTo>
                    <a:pt x="247" y="93"/>
                  </a:lnTo>
                  <a:lnTo>
                    <a:pt x="247" y="95"/>
                  </a:lnTo>
                  <a:lnTo>
                    <a:pt x="245" y="96"/>
                  </a:lnTo>
                  <a:lnTo>
                    <a:pt x="244" y="96"/>
                  </a:lnTo>
                  <a:lnTo>
                    <a:pt x="243" y="97"/>
                  </a:lnTo>
                  <a:lnTo>
                    <a:pt x="236" y="98"/>
                  </a:lnTo>
                  <a:lnTo>
                    <a:pt x="232" y="98"/>
                  </a:lnTo>
                  <a:lnTo>
                    <a:pt x="227" y="97"/>
                  </a:lnTo>
                  <a:lnTo>
                    <a:pt x="225" y="98"/>
                  </a:lnTo>
                  <a:lnTo>
                    <a:pt x="224" y="98"/>
                  </a:lnTo>
                  <a:lnTo>
                    <a:pt x="223" y="99"/>
                  </a:lnTo>
                  <a:lnTo>
                    <a:pt x="222" y="99"/>
                  </a:lnTo>
                  <a:lnTo>
                    <a:pt x="220" y="99"/>
                  </a:lnTo>
                  <a:lnTo>
                    <a:pt x="218" y="100"/>
                  </a:lnTo>
                  <a:lnTo>
                    <a:pt x="217" y="101"/>
                  </a:lnTo>
                  <a:lnTo>
                    <a:pt x="216" y="101"/>
                  </a:lnTo>
                  <a:lnTo>
                    <a:pt x="216" y="102"/>
                  </a:lnTo>
                  <a:lnTo>
                    <a:pt x="214" y="102"/>
                  </a:lnTo>
                  <a:lnTo>
                    <a:pt x="211" y="104"/>
                  </a:lnTo>
                  <a:lnTo>
                    <a:pt x="206" y="105"/>
                  </a:lnTo>
                  <a:lnTo>
                    <a:pt x="203" y="106"/>
                  </a:lnTo>
                  <a:lnTo>
                    <a:pt x="202" y="106"/>
                  </a:lnTo>
                  <a:lnTo>
                    <a:pt x="200" y="105"/>
                  </a:lnTo>
                  <a:lnTo>
                    <a:pt x="199" y="105"/>
                  </a:lnTo>
                  <a:lnTo>
                    <a:pt x="197" y="105"/>
                  </a:lnTo>
                  <a:lnTo>
                    <a:pt x="195" y="105"/>
                  </a:lnTo>
                  <a:lnTo>
                    <a:pt x="194" y="105"/>
                  </a:lnTo>
                  <a:lnTo>
                    <a:pt x="194" y="104"/>
                  </a:lnTo>
                  <a:lnTo>
                    <a:pt x="192" y="102"/>
                  </a:lnTo>
                  <a:lnTo>
                    <a:pt x="189" y="101"/>
                  </a:lnTo>
                  <a:lnTo>
                    <a:pt x="187" y="101"/>
                  </a:lnTo>
                  <a:lnTo>
                    <a:pt x="186" y="101"/>
                  </a:lnTo>
                  <a:lnTo>
                    <a:pt x="185" y="102"/>
                  </a:lnTo>
                  <a:lnTo>
                    <a:pt x="184" y="102"/>
                  </a:lnTo>
                  <a:lnTo>
                    <a:pt x="182" y="104"/>
                  </a:lnTo>
                  <a:lnTo>
                    <a:pt x="180" y="105"/>
                  </a:lnTo>
                  <a:lnTo>
                    <a:pt x="178" y="105"/>
                  </a:lnTo>
                  <a:lnTo>
                    <a:pt x="176" y="106"/>
                  </a:lnTo>
                  <a:lnTo>
                    <a:pt x="173" y="106"/>
                  </a:lnTo>
                  <a:lnTo>
                    <a:pt x="172" y="106"/>
                  </a:lnTo>
                  <a:lnTo>
                    <a:pt x="170" y="106"/>
                  </a:lnTo>
                  <a:lnTo>
                    <a:pt x="169" y="106"/>
                  </a:lnTo>
                  <a:lnTo>
                    <a:pt x="169" y="105"/>
                  </a:lnTo>
                  <a:lnTo>
                    <a:pt x="169" y="104"/>
                  </a:lnTo>
                  <a:lnTo>
                    <a:pt x="168" y="104"/>
                  </a:lnTo>
                  <a:lnTo>
                    <a:pt x="167" y="104"/>
                  </a:lnTo>
                  <a:lnTo>
                    <a:pt x="165" y="102"/>
                  </a:lnTo>
                  <a:lnTo>
                    <a:pt x="164" y="102"/>
                  </a:lnTo>
                  <a:lnTo>
                    <a:pt x="165" y="102"/>
                  </a:lnTo>
                  <a:lnTo>
                    <a:pt x="164" y="104"/>
                  </a:lnTo>
                  <a:lnTo>
                    <a:pt x="164" y="105"/>
                  </a:lnTo>
                  <a:lnTo>
                    <a:pt x="164" y="106"/>
                  </a:lnTo>
                  <a:lnTo>
                    <a:pt x="164" y="107"/>
                  </a:lnTo>
                  <a:lnTo>
                    <a:pt x="163" y="108"/>
                  </a:lnTo>
                  <a:lnTo>
                    <a:pt x="163" y="109"/>
                  </a:lnTo>
                  <a:lnTo>
                    <a:pt x="163" y="110"/>
                  </a:lnTo>
                  <a:lnTo>
                    <a:pt x="164" y="110"/>
                  </a:lnTo>
                  <a:lnTo>
                    <a:pt x="164" y="112"/>
                  </a:lnTo>
                  <a:lnTo>
                    <a:pt x="165" y="113"/>
                  </a:lnTo>
                  <a:lnTo>
                    <a:pt x="165" y="114"/>
                  </a:lnTo>
                  <a:lnTo>
                    <a:pt x="164" y="114"/>
                  </a:lnTo>
                  <a:lnTo>
                    <a:pt x="163" y="114"/>
                  </a:lnTo>
                  <a:lnTo>
                    <a:pt x="161" y="114"/>
                  </a:lnTo>
                  <a:lnTo>
                    <a:pt x="160" y="114"/>
                  </a:lnTo>
                  <a:lnTo>
                    <a:pt x="160" y="115"/>
                  </a:lnTo>
                  <a:lnTo>
                    <a:pt x="160" y="117"/>
                  </a:lnTo>
                  <a:lnTo>
                    <a:pt x="160" y="118"/>
                  </a:lnTo>
                  <a:lnTo>
                    <a:pt x="159" y="118"/>
                  </a:lnTo>
                  <a:lnTo>
                    <a:pt x="158" y="118"/>
                  </a:lnTo>
                  <a:lnTo>
                    <a:pt x="157" y="120"/>
                  </a:lnTo>
                  <a:lnTo>
                    <a:pt x="157" y="121"/>
                  </a:lnTo>
                  <a:lnTo>
                    <a:pt x="156" y="121"/>
                  </a:lnTo>
                  <a:lnTo>
                    <a:pt x="155" y="121"/>
                  </a:lnTo>
                  <a:lnTo>
                    <a:pt x="155" y="120"/>
                  </a:lnTo>
                  <a:lnTo>
                    <a:pt x="153" y="120"/>
                  </a:lnTo>
                  <a:lnTo>
                    <a:pt x="155" y="118"/>
                  </a:lnTo>
                  <a:lnTo>
                    <a:pt x="155" y="117"/>
                  </a:lnTo>
                  <a:lnTo>
                    <a:pt x="153" y="116"/>
                  </a:lnTo>
                  <a:lnTo>
                    <a:pt x="152" y="115"/>
                  </a:lnTo>
                  <a:lnTo>
                    <a:pt x="152" y="114"/>
                  </a:lnTo>
                  <a:lnTo>
                    <a:pt x="152" y="113"/>
                  </a:lnTo>
                  <a:lnTo>
                    <a:pt x="151" y="113"/>
                  </a:lnTo>
                  <a:lnTo>
                    <a:pt x="151" y="112"/>
                  </a:lnTo>
                  <a:lnTo>
                    <a:pt x="152" y="112"/>
                  </a:lnTo>
                  <a:lnTo>
                    <a:pt x="152" y="110"/>
                  </a:lnTo>
                  <a:lnTo>
                    <a:pt x="153" y="110"/>
                  </a:lnTo>
                  <a:lnTo>
                    <a:pt x="153" y="109"/>
                  </a:lnTo>
                  <a:lnTo>
                    <a:pt x="155" y="109"/>
                  </a:lnTo>
                  <a:lnTo>
                    <a:pt x="156" y="108"/>
                  </a:lnTo>
                  <a:lnTo>
                    <a:pt x="157" y="107"/>
                  </a:lnTo>
                  <a:lnTo>
                    <a:pt x="158" y="107"/>
                  </a:lnTo>
                  <a:lnTo>
                    <a:pt x="158" y="106"/>
                  </a:lnTo>
                  <a:lnTo>
                    <a:pt x="158" y="105"/>
                  </a:lnTo>
                  <a:lnTo>
                    <a:pt x="158" y="104"/>
                  </a:lnTo>
                  <a:lnTo>
                    <a:pt x="158" y="102"/>
                  </a:lnTo>
                  <a:lnTo>
                    <a:pt x="157" y="101"/>
                  </a:lnTo>
                  <a:lnTo>
                    <a:pt x="156" y="101"/>
                  </a:lnTo>
                  <a:lnTo>
                    <a:pt x="155" y="100"/>
                  </a:lnTo>
                  <a:lnTo>
                    <a:pt x="155" y="101"/>
                  </a:lnTo>
                  <a:lnTo>
                    <a:pt x="153" y="101"/>
                  </a:lnTo>
                  <a:lnTo>
                    <a:pt x="153" y="102"/>
                  </a:lnTo>
                  <a:lnTo>
                    <a:pt x="152" y="102"/>
                  </a:lnTo>
                  <a:lnTo>
                    <a:pt x="152" y="104"/>
                  </a:lnTo>
                  <a:lnTo>
                    <a:pt x="151" y="104"/>
                  </a:lnTo>
                  <a:lnTo>
                    <a:pt x="150" y="104"/>
                  </a:lnTo>
                  <a:lnTo>
                    <a:pt x="149" y="104"/>
                  </a:lnTo>
                  <a:lnTo>
                    <a:pt x="149" y="105"/>
                  </a:lnTo>
                  <a:lnTo>
                    <a:pt x="149" y="104"/>
                  </a:lnTo>
                  <a:lnTo>
                    <a:pt x="149" y="105"/>
                  </a:lnTo>
                  <a:lnTo>
                    <a:pt x="148" y="105"/>
                  </a:lnTo>
                  <a:lnTo>
                    <a:pt x="149" y="105"/>
                  </a:lnTo>
                  <a:lnTo>
                    <a:pt x="150" y="105"/>
                  </a:lnTo>
                  <a:lnTo>
                    <a:pt x="149" y="105"/>
                  </a:lnTo>
                  <a:lnTo>
                    <a:pt x="149" y="106"/>
                  </a:lnTo>
                  <a:lnTo>
                    <a:pt x="150" y="105"/>
                  </a:lnTo>
                  <a:lnTo>
                    <a:pt x="150" y="106"/>
                  </a:lnTo>
                  <a:lnTo>
                    <a:pt x="149" y="106"/>
                  </a:lnTo>
                  <a:lnTo>
                    <a:pt x="149" y="107"/>
                  </a:lnTo>
                  <a:lnTo>
                    <a:pt x="148" y="107"/>
                  </a:lnTo>
                  <a:lnTo>
                    <a:pt x="148" y="106"/>
                  </a:lnTo>
                  <a:lnTo>
                    <a:pt x="147" y="107"/>
                  </a:lnTo>
                  <a:lnTo>
                    <a:pt x="148" y="107"/>
                  </a:lnTo>
                  <a:lnTo>
                    <a:pt x="147" y="107"/>
                  </a:lnTo>
                  <a:lnTo>
                    <a:pt x="146" y="107"/>
                  </a:lnTo>
                  <a:lnTo>
                    <a:pt x="144" y="108"/>
                  </a:lnTo>
                  <a:lnTo>
                    <a:pt x="144" y="107"/>
                  </a:lnTo>
                  <a:lnTo>
                    <a:pt x="140" y="105"/>
                  </a:lnTo>
                  <a:lnTo>
                    <a:pt x="139" y="105"/>
                  </a:lnTo>
                  <a:lnTo>
                    <a:pt x="139" y="104"/>
                  </a:lnTo>
                  <a:lnTo>
                    <a:pt x="138" y="104"/>
                  </a:lnTo>
                  <a:lnTo>
                    <a:pt x="136" y="102"/>
                  </a:lnTo>
                  <a:lnTo>
                    <a:pt x="135" y="102"/>
                  </a:lnTo>
                  <a:lnTo>
                    <a:pt x="134" y="104"/>
                  </a:lnTo>
                  <a:lnTo>
                    <a:pt x="133" y="104"/>
                  </a:lnTo>
                  <a:lnTo>
                    <a:pt x="132" y="105"/>
                  </a:lnTo>
                  <a:lnTo>
                    <a:pt x="131" y="106"/>
                  </a:lnTo>
                  <a:lnTo>
                    <a:pt x="130" y="107"/>
                  </a:lnTo>
                  <a:lnTo>
                    <a:pt x="128" y="107"/>
                  </a:lnTo>
                  <a:lnTo>
                    <a:pt x="127" y="108"/>
                  </a:lnTo>
                  <a:lnTo>
                    <a:pt x="127" y="109"/>
                  </a:lnTo>
                  <a:lnTo>
                    <a:pt x="126" y="110"/>
                  </a:lnTo>
                  <a:lnTo>
                    <a:pt x="126" y="112"/>
                  </a:lnTo>
                  <a:lnTo>
                    <a:pt x="125" y="112"/>
                  </a:lnTo>
                  <a:lnTo>
                    <a:pt x="125" y="113"/>
                  </a:lnTo>
                  <a:lnTo>
                    <a:pt x="124" y="113"/>
                  </a:lnTo>
                  <a:lnTo>
                    <a:pt x="124" y="114"/>
                  </a:lnTo>
                  <a:lnTo>
                    <a:pt x="124" y="113"/>
                  </a:lnTo>
                  <a:lnTo>
                    <a:pt x="123" y="113"/>
                  </a:lnTo>
                  <a:lnTo>
                    <a:pt x="123" y="112"/>
                  </a:lnTo>
                  <a:lnTo>
                    <a:pt x="123" y="113"/>
                  </a:lnTo>
                  <a:lnTo>
                    <a:pt x="122" y="113"/>
                  </a:lnTo>
                  <a:lnTo>
                    <a:pt x="122" y="114"/>
                  </a:lnTo>
                  <a:lnTo>
                    <a:pt x="121" y="114"/>
                  </a:lnTo>
                  <a:lnTo>
                    <a:pt x="121" y="115"/>
                  </a:lnTo>
                  <a:lnTo>
                    <a:pt x="119" y="115"/>
                  </a:lnTo>
                  <a:lnTo>
                    <a:pt x="119" y="114"/>
                  </a:lnTo>
                  <a:lnTo>
                    <a:pt x="119" y="115"/>
                  </a:lnTo>
                  <a:lnTo>
                    <a:pt x="118" y="115"/>
                  </a:lnTo>
                  <a:lnTo>
                    <a:pt x="117" y="115"/>
                  </a:lnTo>
                  <a:lnTo>
                    <a:pt x="116" y="115"/>
                  </a:lnTo>
                  <a:lnTo>
                    <a:pt x="115" y="115"/>
                  </a:lnTo>
                  <a:lnTo>
                    <a:pt x="114" y="115"/>
                  </a:lnTo>
                  <a:lnTo>
                    <a:pt x="113" y="116"/>
                  </a:lnTo>
                  <a:lnTo>
                    <a:pt x="113" y="115"/>
                  </a:lnTo>
                  <a:lnTo>
                    <a:pt x="111" y="115"/>
                  </a:lnTo>
                  <a:lnTo>
                    <a:pt x="111" y="116"/>
                  </a:lnTo>
                  <a:lnTo>
                    <a:pt x="110" y="116"/>
                  </a:lnTo>
                  <a:lnTo>
                    <a:pt x="109" y="116"/>
                  </a:lnTo>
                  <a:lnTo>
                    <a:pt x="108" y="116"/>
                  </a:lnTo>
                  <a:lnTo>
                    <a:pt x="108" y="117"/>
                  </a:lnTo>
                  <a:lnTo>
                    <a:pt x="107" y="117"/>
                  </a:lnTo>
                  <a:lnTo>
                    <a:pt x="106" y="117"/>
                  </a:lnTo>
                  <a:lnTo>
                    <a:pt x="105" y="117"/>
                  </a:lnTo>
                  <a:lnTo>
                    <a:pt x="104" y="116"/>
                  </a:lnTo>
                  <a:lnTo>
                    <a:pt x="102" y="116"/>
                  </a:lnTo>
                  <a:lnTo>
                    <a:pt x="101" y="115"/>
                  </a:lnTo>
                  <a:lnTo>
                    <a:pt x="100" y="115"/>
                  </a:lnTo>
                  <a:lnTo>
                    <a:pt x="100" y="114"/>
                  </a:lnTo>
                  <a:lnTo>
                    <a:pt x="99" y="114"/>
                  </a:lnTo>
                  <a:lnTo>
                    <a:pt x="99" y="113"/>
                  </a:lnTo>
                  <a:lnTo>
                    <a:pt x="99" y="112"/>
                  </a:lnTo>
                  <a:lnTo>
                    <a:pt x="98" y="112"/>
                  </a:lnTo>
                  <a:lnTo>
                    <a:pt x="98" y="110"/>
                  </a:lnTo>
                  <a:lnTo>
                    <a:pt x="97" y="110"/>
                  </a:lnTo>
                  <a:lnTo>
                    <a:pt x="97" y="109"/>
                  </a:lnTo>
                  <a:lnTo>
                    <a:pt x="97" y="108"/>
                  </a:lnTo>
                  <a:lnTo>
                    <a:pt x="96" y="108"/>
                  </a:lnTo>
                  <a:lnTo>
                    <a:pt x="94" y="108"/>
                  </a:lnTo>
                  <a:lnTo>
                    <a:pt x="94" y="107"/>
                  </a:lnTo>
                  <a:lnTo>
                    <a:pt x="93" y="107"/>
                  </a:lnTo>
                  <a:lnTo>
                    <a:pt x="92" y="107"/>
                  </a:lnTo>
                  <a:lnTo>
                    <a:pt x="91" y="107"/>
                  </a:lnTo>
                  <a:lnTo>
                    <a:pt x="91" y="106"/>
                  </a:lnTo>
                  <a:lnTo>
                    <a:pt x="90" y="106"/>
                  </a:lnTo>
                  <a:lnTo>
                    <a:pt x="89" y="105"/>
                  </a:lnTo>
                  <a:lnTo>
                    <a:pt x="86" y="104"/>
                  </a:lnTo>
                  <a:lnTo>
                    <a:pt x="85" y="104"/>
                  </a:lnTo>
                  <a:lnTo>
                    <a:pt x="85" y="102"/>
                  </a:lnTo>
                  <a:lnTo>
                    <a:pt x="80" y="102"/>
                  </a:lnTo>
                  <a:lnTo>
                    <a:pt x="76" y="102"/>
                  </a:lnTo>
                  <a:lnTo>
                    <a:pt x="76" y="101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4" y="102"/>
                  </a:lnTo>
                  <a:lnTo>
                    <a:pt x="74" y="104"/>
                  </a:lnTo>
                  <a:lnTo>
                    <a:pt x="74" y="105"/>
                  </a:lnTo>
                  <a:lnTo>
                    <a:pt x="74" y="106"/>
                  </a:lnTo>
                  <a:lnTo>
                    <a:pt x="73" y="106"/>
                  </a:lnTo>
                  <a:lnTo>
                    <a:pt x="74" y="107"/>
                  </a:lnTo>
                  <a:lnTo>
                    <a:pt x="74" y="108"/>
                  </a:lnTo>
                  <a:lnTo>
                    <a:pt x="73" y="108"/>
                  </a:lnTo>
                  <a:lnTo>
                    <a:pt x="73" y="109"/>
                  </a:lnTo>
                  <a:lnTo>
                    <a:pt x="73" y="110"/>
                  </a:lnTo>
                  <a:lnTo>
                    <a:pt x="72" y="110"/>
                  </a:lnTo>
                  <a:lnTo>
                    <a:pt x="73" y="110"/>
                  </a:lnTo>
                  <a:lnTo>
                    <a:pt x="73" y="112"/>
                  </a:lnTo>
                  <a:lnTo>
                    <a:pt x="72" y="112"/>
                  </a:lnTo>
                  <a:lnTo>
                    <a:pt x="72" y="113"/>
                  </a:lnTo>
                  <a:lnTo>
                    <a:pt x="73" y="113"/>
                  </a:lnTo>
                  <a:lnTo>
                    <a:pt x="72" y="113"/>
                  </a:lnTo>
                  <a:lnTo>
                    <a:pt x="72" y="114"/>
                  </a:lnTo>
                  <a:lnTo>
                    <a:pt x="71" y="114"/>
                  </a:lnTo>
                  <a:lnTo>
                    <a:pt x="71" y="113"/>
                  </a:lnTo>
                  <a:lnTo>
                    <a:pt x="69" y="113"/>
                  </a:lnTo>
                  <a:lnTo>
                    <a:pt x="68" y="112"/>
                  </a:lnTo>
                  <a:lnTo>
                    <a:pt x="67" y="113"/>
                  </a:lnTo>
                  <a:lnTo>
                    <a:pt x="67" y="114"/>
                  </a:lnTo>
                  <a:lnTo>
                    <a:pt x="67" y="113"/>
                  </a:lnTo>
                  <a:lnTo>
                    <a:pt x="67" y="114"/>
                  </a:lnTo>
                  <a:lnTo>
                    <a:pt x="66" y="114"/>
                  </a:lnTo>
                  <a:lnTo>
                    <a:pt x="66" y="113"/>
                  </a:lnTo>
                  <a:lnTo>
                    <a:pt x="66" y="114"/>
                  </a:lnTo>
                  <a:lnTo>
                    <a:pt x="65" y="114"/>
                  </a:lnTo>
                  <a:lnTo>
                    <a:pt x="64" y="114"/>
                  </a:lnTo>
                  <a:lnTo>
                    <a:pt x="63" y="114"/>
                  </a:lnTo>
                  <a:lnTo>
                    <a:pt x="63" y="115"/>
                  </a:lnTo>
                  <a:lnTo>
                    <a:pt x="62" y="115"/>
                  </a:lnTo>
                  <a:lnTo>
                    <a:pt x="60" y="115"/>
                  </a:lnTo>
                  <a:lnTo>
                    <a:pt x="60" y="116"/>
                  </a:lnTo>
                  <a:lnTo>
                    <a:pt x="60" y="115"/>
                  </a:lnTo>
                  <a:lnTo>
                    <a:pt x="59" y="115"/>
                  </a:lnTo>
                  <a:lnTo>
                    <a:pt x="59" y="114"/>
                  </a:lnTo>
                  <a:lnTo>
                    <a:pt x="59" y="115"/>
                  </a:lnTo>
                  <a:lnTo>
                    <a:pt x="59" y="114"/>
                  </a:lnTo>
                  <a:lnTo>
                    <a:pt x="58" y="114"/>
                  </a:lnTo>
                  <a:lnTo>
                    <a:pt x="57" y="114"/>
                  </a:lnTo>
                  <a:lnTo>
                    <a:pt x="56" y="114"/>
                  </a:lnTo>
                  <a:lnTo>
                    <a:pt x="56" y="113"/>
                  </a:lnTo>
                  <a:lnTo>
                    <a:pt x="56" y="114"/>
                  </a:lnTo>
                  <a:lnTo>
                    <a:pt x="55" y="114"/>
                  </a:lnTo>
                  <a:lnTo>
                    <a:pt x="55" y="113"/>
                  </a:lnTo>
                  <a:lnTo>
                    <a:pt x="55" y="114"/>
                  </a:lnTo>
                  <a:lnTo>
                    <a:pt x="54" y="113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1" y="110"/>
                  </a:lnTo>
                  <a:lnTo>
                    <a:pt x="52" y="110"/>
                  </a:lnTo>
                  <a:lnTo>
                    <a:pt x="52" y="109"/>
                  </a:lnTo>
                  <a:lnTo>
                    <a:pt x="51" y="109"/>
                  </a:lnTo>
                  <a:lnTo>
                    <a:pt x="52" y="109"/>
                  </a:lnTo>
                  <a:lnTo>
                    <a:pt x="52" y="108"/>
                  </a:lnTo>
                  <a:lnTo>
                    <a:pt x="51" y="108"/>
                  </a:lnTo>
                  <a:lnTo>
                    <a:pt x="51" y="107"/>
                  </a:lnTo>
                  <a:lnTo>
                    <a:pt x="50" y="108"/>
                  </a:lnTo>
                  <a:lnTo>
                    <a:pt x="50" y="107"/>
                  </a:lnTo>
                  <a:lnTo>
                    <a:pt x="50" y="106"/>
                  </a:lnTo>
                  <a:lnTo>
                    <a:pt x="51" y="106"/>
                  </a:lnTo>
                  <a:lnTo>
                    <a:pt x="51" y="107"/>
                  </a:lnTo>
                  <a:lnTo>
                    <a:pt x="51" y="106"/>
                  </a:lnTo>
                  <a:lnTo>
                    <a:pt x="52" y="106"/>
                  </a:lnTo>
                  <a:lnTo>
                    <a:pt x="51" y="106"/>
                  </a:lnTo>
                  <a:lnTo>
                    <a:pt x="50" y="105"/>
                  </a:lnTo>
                  <a:lnTo>
                    <a:pt x="49" y="105"/>
                  </a:lnTo>
                  <a:lnTo>
                    <a:pt x="49" y="104"/>
                  </a:lnTo>
                  <a:lnTo>
                    <a:pt x="49" y="105"/>
                  </a:lnTo>
                  <a:lnTo>
                    <a:pt x="48" y="105"/>
                  </a:lnTo>
                  <a:lnTo>
                    <a:pt x="48" y="106"/>
                  </a:lnTo>
                  <a:lnTo>
                    <a:pt x="49" y="106"/>
                  </a:lnTo>
                  <a:lnTo>
                    <a:pt x="48" y="106"/>
                  </a:lnTo>
                  <a:lnTo>
                    <a:pt x="49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7" y="106"/>
                  </a:lnTo>
                  <a:lnTo>
                    <a:pt x="47" y="105"/>
                  </a:lnTo>
                  <a:lnTo>
                    <a:pt x="46" y="105"/>
                  </a:lnTo>
                  <a:lnTo>
                    <a:pt x="44" y="105"/>
                  </a:lnTo>
                  <a:lnTo>
                    <a:pt x="44" y="104"/>
                  </a:lnTo>
                  <a:lnTo>
                    <a:pt x="44" y="102"/>
                  </a:lnTo>
                  <a:lnTo>
                    <a:pt x="44" y="104"/>
                  </a:lnTo>
                  <a:lnTo>
                    <a:pt x="44" y="102"/>
                  </a:lnTo>
                  <a:lnTo>
                    <a:pt x="43" y="102"/>
                  </a:lnTo>
                  <a:lnTo>
                    <a:pt x="43" y="104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1"/>
                  </a:lnTo>
                  <a:lnTo>
                    <a:pt x="41" y="101"/>
                  </a:lnTo>
                  <a:lnTo>
                    <a:pt x="41" y="102"/>
                  </a:lnTo>
                  <a:lnTo>
                    <a:pt x="41" y="104"/>
                  </a:lnTo>
                  <a:lnTo>
                    <a:pt x="40" y="102"/>
                  </a:lnTo>
                  <a:lnTo>
                    <a:pt x="40" y="104"/>
                  </a:lnTo>
                  <a:lnTo>
                    <a:pt x="39" y="102"/>
                  </a:lnTo>
                  <a:lnTo>
                    <a:pt x="40" y="102"/>
                  </a:lnTo>
                  <a:lnTo>
                    <a:pt x="39" y="102"/>
                  </a:lnTo>
                  <a:lnTo>
                    <a:pt x="39" y="104"/>
                  </a:lnTo>
                  <a:lnTo>
                    <a:pt x="40" y="104"/>
                  </a:lnTo>
                  <a:lnTo>
                    <a:pt x="40" y="105"/>
                  </a:lnTo>
                  <a:lnTo>
                    <a:pt x="39" y="105"/>
                  </a:lnTo>
                  <a:lnTo>
                    <a:pt x="38" y="105"/>
                  </a:lnTo>
                  <a:lnTo>
                    <a:pt x="38" y="106"/>
                  </a:lnTo>
                  <a:lnTo>
                    <a:pt x="37" y="107"/>
                  </a:lnTo>
                  <a:lnTo>
                    <a:pt x="35" y="107"/>
                  </a:lnTo>
                  <a:lnTo>
                    <a:pt x="34" y="107"/>
                  </a:lnTo>
                  <a:lnTo>
                    <a:pt x="35" y="107"/>
                  </a:lnTo>
                  <a:lnTo>
                    <a:pt x="34" y="107"/>
                  </a:lnTo>
                  <a:lnTo>
                    <a:pt x="35" y="107"/>
                  </a:lnTo>
                  <a:lnTo>
                    <a:pt x="37" y="107"/>
                  </a:lnTo>
                  <a:lnTo>
                    <a:pt x="37" y="106"/>
                  </a:lnTo>
                  <a:lnTo>
                    <a:pt x="35" y="106"/>
                  </a:lnTo>
                  <a:lnTo>
                    <a:pt x="37" y="106"/>
                  </a:lnTo>
                  <a:lnTo>
                    <a:pt x="37" y="105"/>
                  </a:lnTo>
                  <a:lnTo>
                    <a:pt x="35" y="105"/>
                  </a:lnTo>
                  <a:lnTo>
                    <a:pt x="35" y="106"/>
                  </a:lnTo>
                  <a:lnTo>
                    <a:pt x="35" y="105"/>
                  </a:lnTo>
                  <a:lnTo>
                    <a:pt x="34" y="105"/>
                  </a:lnTo>
                  <a:lnTo>
                    <a:pt x="35" y="105"/>
                  </a:lnTo>
                  <a:lnTo>
                    <a:pt x="37" y="105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37" y="104"/>
                  </a:lnTo>
                  <a:lnTo>
                    <a:pt x="37" y="102"/>
                  </a:lnTo>
                  <a:lnTo>
                    <a:pt x="37" y="104"/>
                  </a:lnTo>
                  <a:lnTo>
                    <a:pt x="35" y="104"/>
                  </a:lnTo>
                  <a:lnTo>
                    <a:pt x="34" y="104"/>
                  </a:lnTo>
                  <a:lnTo>
                    <a:pt x="33" y="104"/>
                  </a:lnTo>
                  <a:lnTo>
                    <a:pt x="32" y="104"/>
                  </a:lnTo>
                  <a:lnTo>
                    <a:pt x="31" y="104"/>
                  </a:lnTo>
                  <a:lnTo>
                    <a:pt x="31" y="105"/>
                  </a:lnTo>
                  <a:lnTo>
                    <a:pt x="31" y="106"/>
                  </a:lnTo>
                  <a:lnTo>
                    <a:pt x="30" y="106"/>
                  </a:lnTo>
                  <a:lnTo>
                    <a:pt x="30" y="105"/>
                  </a:lnTo>
                  <a:lnTo>
                    <a:pt x="29" y="105"/>
                  </a:lnTo>
                  <a:lnTo>
                    <a:pt x="29" y="106"/>
                  </a:lnTo>
                  <a:lnTo>
                    <a:pt x="29" y="105"/>
                  </a:lnTo>
                  <a:lnTo>
                    <a:pt x="27" y="106"/>
                  </a:lnTo>
                  <a:lnTo>
                    <a:pt x="26" y="106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4"/>
                  </a:lnTo>
                  <a:lnTo>
                    <a:pt x="27" y="104"/>
                  </a:lnTo>
                  <a:lnTo>
                    <a:pt x="29" y="104"/>
                  </a:lnTo>
                  <a:lnTo>
                    <a:pt x="30" y="104"/>
                  </a:lnTo>
                  <a:lnTo>
                    <a:pt x="30" y="102"/>
                  </a:lnTo>
                  <a:lnTo>
                    <a:pt x="31" y="104"/>
                  </a:lnTo>
                  <a:lnTo>
                    <a:pt x="32" y="104"/>
                  </a:lnTo>
                  <a:lnTo>
                    <a:pt x="32" y="102"/>
                  </a:lnTo>
                  <a:lnTo>
                    <a:pt x="33" y="102"/>
                  </a:lnTo>
                  <a:lnTo>
                    <a:pt x="34" y="102"/>
                  </a:lnTo>
                  <a:lnTo>
                    <a:pt x="34" y="104"/>
                  </a:lnTo>
                  <a:lnTo>
                    <a:pt x="35" y="102"/>
                  </a:lnTo>
                  <a:lnTo>
                    <a:pt x="35" y="104"/>
                  </a:lnTo>
                  <a:lnTo>
                    <a:pt x="35" y="102"/>
                  </a:lnTo>
                  <a:lnTo>
                    <a:pt x="37" y="102"/>
                  </a:lnTo>
                  <a:lnTo>
                    <a:pt x="35" y="102"/>
                  </a:lnTo>
                  <a:lnTo>
                    <a:pt x="35" y="101"/>
                  </a:lnTo>
                  <a:lnTo>
                    <a:pt x="37" y="101"/>
                  </a:lnTo>
                  <a:lnTo>
                    <a:pt x="35" y="101"/>
                  </a:lnTo>
                  <a:lnTo>
                    <a:pt x="35" y="100"/>
                  </a:lnTo>
                  <a:lnTo>
                    <a:pt x="37" y="100"/>
                  </a:lnTo>
                  <a:lnTo>
                    <a:pt x="35" y="100"/>
                  </a:lnTo>
                  <a:lnTo>
                    <a:pt x="37" y="100"/>
                  </a:lnTo>
                  <a:lnTo>
                    <a:pt x="38" y="100"/>
                  </a:lnTo>
                  <a:lnTo>
                    <a:pt x="38" y="101"/>
                  </a:lnTo>
                  <a:lnTo>
                    <a:pt x="38" y="100"/>
                  </a:lnTo>
                  <a:lnTo>
                    <a:pt x="39" y="100"/>
                  </a:lnTo>
                  <a:lnTo>
                    <a:pt x="39" y="99"/>
                  </a:lnTo>
                  <a:lnTo>
                    <a:pt x="38" y="99"/>
                  </a:lnTo>
                  <a:lnTo>
                    <a:pt x="39" y="99"/>
                  </a:lnTo>
                  <a:lnTo>
                    <a:pt x="40" y="99"/>
                  </a:lnTo>
                  <a:lnTo>
                    <a:pt x="40" y="98"/>
                  </a:lnTo>
                  <a:lnTo>
                    <a:pt x="38" y="99"/>
                  </a:lnTo>
                  <a:lnTo>
                    <a:pt x="37" y="99"/>
                  </a:lnTo>
                  <a:lnTo>
                    <a:pt x="35" y="99"/>
                  </a:lnTo>
                  <a:lnTo>
                    <a:pt x="34" y="99"/>
                  </a:lnTo>
                  <a:lnTo>
                    <a:pt x="33" y="99"/>
                  </a:lnTo>
                  <a:lnTo>
                    <a:pt x="32" y="99"/>
                  </a:lnTo>
                  <a:lnTo>
                    <a:pt x="31" y="99"/>
                  </a:lnTo>
                  <a:lnTo>
                    <a:pt x="30" y="99"/>
                  </a:lnTo>
                  <a:lnTo>
                    <a:pt x="29" y="99"/>
                  </a:lnTo>
                  <a:lnTo>
                    <a:pt x="29" y="100"/>
                  </a:lnTo>
                  <a:lnTo>
                    <a:pt x="29" y="99"/>
                  </a:lnTo>
                  <a:lnTo>
                    <a:pt x="27" y="99"/>
                  </a:lnTo>
                  <a:lnTo>
                    <a:pt x="26" y="99"/>
                  </a:lnTo>
                  <a:lnTo>
                    <a:pt x="25" y="99"/>
                  </a:lnTo>
                  <a:lnTo>
                    <a:pt x="25" y="100"/>
                  </a:lnTo>
                  <a:lnTo>
                    <a:pt x="24" y="100"/>
                  </a:lnTo>
                  <a:lnTo>
                    <a:pt x="24" y="99"/>
                  </a:lnTo>
                  <a:lnTo>
                    <a:pt x="24" y="98"/>
                  </a:lnTo>
                  <a:lnTo>
                    <a:pt x="25" y="97"/>
                  </a:lnTo>
                  <a:lnTo>
                    <a:pt x="24" y="97"/>
                  </a:lnTo>
                  <a:lnTo>
                    <a:pt x="25" y="97"/>
                  </a:lnTo>
                  <a:lnTo>
                    <a:pt x="26" y="97"/>
                  </a:lnTo>
                  <a:lnTo>
                    <a:pt x="27" y="98"/>
                  </a:lnTo>
                  <a:lnTo>
                    <a:pt x="27" y="97"/>
                  </a:lnTo>
                  <a:lnTo>
                    <a:pt x="29" y="97"/>
                  </a:lnTo>
                  <a:lnTo>
                    <a:pt x="29" y="96"/>
                  </a:lnTo>
                  <a:lnTo>
                    <a:pt x="30" y="96"/>
                  </a:lnTo>
                  <a:lnTo>
                    <a:pt x="29" y="96"/>
                  </a:lnTo>
                  <a:lnTo>
                    <a:pt x="29" y="95"/>
                  </a:lnTo>
                  <a:lnTo>
                    <a:pt x="30" y="95"/>
                  </a:lnTo>
                  <a:lnTo>
                    <a:pt x="30" y="93"/>
                  </a:lnTo>
                  <a:lnTo>
                    <a:pt x="30" y="95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9" y="95"/>
                  </a:lnTo>
                  <a:lnTo>
                    <a:pt x="27" y="95"/>
                  </a:lnTo>
                  <a:lnTo>
                    <a:pt x="27" y="93"/>
                  </a:lnTo>
                  <a:lnTo>
                    <a:pt x="27" y="92"/>
                  </a:lnTo>
                  <a:lnTo>
                    <a:pt x="27" y="93"/>
                  </a:lnTo>
                  <a:lnTo>
                    <a:pt x="26" y="93"/>
                  </a:lnTo>
                  <a:lnTo>
                    <a:pt x="26" y="92"/>
                  </a:lnTo>
                  <a:lnTo>
                    <a:pt x="26" y="91"/>
                  </a:lnTo>
                  <a:lnTo>
                    <a:pt x="25" y="92"/>
                  </a:lnTo>
                  <a:lnTo>
                    <a:pt x="24" y="92"/>
                  </a:lnTo>
                  <a:lnTo>
                    <a:pt x="24" y="93"/>
                  </a:lnTo>
                  <a:lnTo>
                    <a:pt x="24" y="92"/>
                  </a:lnTo>
                  <a:lnTo>
                    <a:pt x="23" y="92"/>
                  </a:lnTo>
                  <a:lnTo>
                    <a:pt x="24" y="91"/>
                  </a:lnTo>
                  <a:lnTo>
                    <a:pt x="24" y="90"/>
                  </a:lnTo>
                  <a:lnTo>
                    <a:pt x="23" y="90"/>
                  </a:lnTo>
                  <a:lnTo>
                    <a:pt x="23" y="89"/>
                  </a:lnTo>
                  <a:lnTo>
                    <a:pt x="24" y="88"/>
                  </a:lnTo>
                  <a:lnTo>
                    <a:pt x="23" y="88"/>
                  </a:lnTo>
                  <a:lnTo>
                    <a:pt x="21" y="87"/>
                  </a:lnTo>
                  <a:lnTo>
                    <a:pt x="22" y="87"/>
                  </a:lnTo>
                  <a:lnTo>
                    <a:pt x="24" y="85"/>
                  </a:lnTo>
                  <a:lnTo>
                    <a:pt x="24" y="84"/>
                  </a:lnTo>
                  <a:lnTo>
                    <a:pt x="24" y="83"/>
                  </a:lnTo>
                  <a:lnTo>
                    <a:pt x="24" y="82"/>
                  </a:lnTo>
                  <a:lnTo>
                    <a:pt x="24" y="81"/>
                  </a:lnTo>
                  <a:lnTo>
                    <a:pt x="23" y="81"/>
                  </a:lnTo>
                  <a:lnTo>
                    <a:pt x="22" y="81"/>
                  </a:lnTo>
                  <a:lnTo>
                    <a:pt x="22" y="80"/>
                  </a:lnTo>
                  <a:lnTo>
                    <a:pt x="21" y="80"/>
                  </a:lnTo>
                  <a:lnTo>
                    <a:pt x="20" y="80"/>
                  </a:lnTo>
                  <a:lnTo>
                    <a:pt x="20" y="79"/>
                  </a:lnTo>
                  <a:lnTo>
                    <a:pt x="20" y="80"/>
                  </a:lnTo>
                  <a:lnTo>
                    <a:pt x="18" y="80"/>
                  </a:lnTo>
                  <a:lnTo>
                    <a:pt x="18" y="79"/>
                  </a:lnTo>
                  <a:lnTo>
                    <a:pt x="18" y="77"/>
                  </a:lnTo>
                  <a:lnTo>
                    <a:pt x="17" y="77"/>
                  </a:lnTo>
                  <a:lnTo>
                    <a:pt x="17" y="76"/>
                  </a:lnTo>
                  <a:lnTo>
                    <a:pt x="16" y="76"/>
                  </a:lnTo>
                  <a:lnTo>
                    <a:pt x="15" y="76"/>
                  </a:lnTo>
                  <a:lnTo>
                    <a:pt x="15" y="77"/>
                  </a:lnTo>
                  <a:lnTo>
                    <a:pt x="15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3" y="76"/>
                  </a:lnTo>
                  <a:lnTo>
                    <a:pt x="12" y="76"/>
                  </a:lnTo>
                  <a:lnTo>
                    <a:pt x="12" y="75"/>
                  </a:lnTo>
                  <a:lnTo>
                    <a:pt x="10" y="76"/>
                  </a:lnTo>
                  <a:lnTo>
                    <a:pt x="9" y="75"/>
                  </a:lnTo>
                  <a:lnTo>
                    <a:pt x="9" y="74"/>
                  </a:lnTo>
                  <a:lnTo>
                    <a:pt x="10" y="74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10" y="74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0" y="71"/>
                  </a:lnTo>
                  <a:lnTo>
                    <a:pt x="12" y="71"/>
                  </a:lnTo>
                  <a:lnTo>
                    <a:pt x="10" y="71"/>
                  </a:lnTo>
                  <a:lnTo>
                    <a:pt x="10" y="70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12" y="67"/>
                  </a:lnTo>
                  <a:lnTo>
                    <a:pt x="13" y="67"/>
                  </a:lnTo>
                  <a:lnTo>
                    <a:pt x="13" y="68"/>
                  </a:lnTo>
                  <a:lnTo>
                    <a:pt x="14" y="68"/>
                  </a:lnTo>
                  <a:lnTo>
                    <a:pt x="14" y="70"/>
                  </a:lnTo>
                  <a:lnTo>
                    <a:pt x="15" y="71"/>
                  </a:lnTo>
                  <a:lnTo>
                    <a:pt x="15" y="72"/>
                  </a:lnTo>
                  <a:lnTo>
                    <a:pt x="14" y="72"/>
                  </a:lnTo>
                  <a:lnTo>
                    <a:pt x="15" y="72"/>
                  </a:lnTo>
                  <a:lnTo>
                    <a:pt x="14" y="72"/>
                  </a:lnTo>
                  <a:lnTo>
                    <a:pt x="14" y="73"/>
                  </a:lnTo>
                  <a:lnTo>
                    <a:pt x="15" y="73"/>
                  </a:lnTo>
                  <a:lnTo>
                    <a:pt x="15" y="74"/>
                  </a:lnTo>
                  <a:lnTo>
                    <a:pt x="16" y="74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6" y="73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8" y="73"/>
                  </a:lnTo>
                  <a:lnTo>
                    <a:pt x="20" y="73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2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1" y="72"/>
                  </a:lnTo>
                  <a:lnTo>
                    <a:pt x="20" y="72"/>
                  </a:lnTo>
                  <a:lnTo>
                    <a:pt x="18" y="71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71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8" y="68"/>
                  </a:lnTo>
                  <a:lnTo>
                    <a:pt x="17" y="68"/>
                  </a:lnTo>
                  <a:lnTo>
                    <a:pt x="17" y="70"/>
                  </a:lnTo>
                  <a:lnTo>
                    <a:pt x="17" y="68"/>
                  </a:lnTo>
                  <a:lnTo>
                    <a:pt x="16" y="68"/>
                  </a:lnTo>
                  <a:lnTo>
                    <a:pt x="17" y="68"/>
                  </a:lnTo>
                  <a:lnTo>
                    <a:pt x="16" y="68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8" y="66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18" y="65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21" y="64"/>
                  </a:lnTo>
                  <a:lnTo>
                    <a:pt x="22" y="64"/>
                  </a:lnTo>
                  <a:lnTo>
                    <a:pt x="21" y="64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17" y="62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59"/>
                  </a:lnTo>
                  <a:lnTo>
                    <a:pt x="17" y="58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6" y="56"/>
                  </a:lnTo>
                  <a:lnTo>
                    <a:pt x="15" y="56"/>
                  </a:lnTo>
                  <a:lnTo>
                    <a:pt x="15" y="55"/>
                  </a:lnTo>
                  <a:lnTo>
                    <a:pt x="15" y="56"/>
                  </a:lnTo>
                  <a:lnTo>
                    <a:pt x="16" y="56"/>
                  </a:lnTo>
                  <a:lnTo>
                    <a:pt x="16" y="55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0" y="51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50"/>
                  </a:lnTo>
                  <a:lnTo>
                    <a:pt x="15" y="50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0" y="52"/>
                  </a:lnTo>
                  <a:lnTo>
                    <a:pt x="9" y="51"/>
                  </a:lnTo>
                  <a:lnTo>
                    <a:pt x="9" y="52"/>
                  </a:lnTo>
                  <a:lnTo>
                    <a:pt x="8" y="52"/>
                  </a:lnTo>
                  <a:lnTo>
                    <a:pt x="7" y="52"/>
                  </a:lnTo>
                  <a:lnTo>
                    <a:pt x="6" y="51"/>
                  </a:lnTo>
                  <a:lnTo>
                    <a:pt x="7" y="50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7" y="46"/>
                  </a:lnTo>
                  <a:lnTo>
                    <a:pt x="7" y="45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3" y="38"/>
                  </a:lnTo>
                  <a:lnTo>
                    <a:pt x="14" y="37"/>
                  </a:lnTo>
                  <a:lnTo>
                    <a:pt x="15" y="37"/>
                  </a:lnTo>
                  <a:lnTo>
                    <a:pt x="16" y="34"/>
                  </a:lnTo>
                  <a:lnTo>
                    <a:pt x="17" y="34"/>
                  </a:lnTo>
                  <a:lnTo>
                    <a:pt x="18" y="34"/>
                  </a:lnTo>
                  <a:lnTo>
                    <a:pt x="20" y="34"/>
                  </a:lnTo>
                  <a:lnTo>
                    <a:pt x="21" y="34"/>
                  </a:lnTo>
                  <a:lnTo>
                    <a:pt x="22" y="33"/>
                  </a:lnTo>
                  <a:lnTo>
                    <a:pt x="23" y="33"/>
                  </a:lnTo>
                  <a:lnTo>
                    <a:pt x="24" y="33"/>
                  </a:lnTo>
                  <a:lnTo>
                    <a:pt x="25" y="33"/>
                  </a:lnTo>
                  <a:lnTo>
                    <a:pt x="25" y="34"/>
                  </a:lnTo>
                  <a:lnTo>
                    <a:pt x="26" y="35"/>
                  </a:lnTo>
                  <a:lnTo>
                    <a:pt x="27" y="35"/>
                  </a:lnTo>
                  <a:lnTo>
                    <a:pt x="29" y="35"/>
                  </a:lnTo>
                  <a:lnTo>
                    <a:pt x="30" y="35"/>
                  </a:lnTo>
                  <a:lnTo>
                    <a:pt x="31" y="35"/>
                  </a:lnTo>
                  <a:lnTo>
                    <a:pt x="32" y="35"/>
                  </a:lnTo>
                  <a:lnTo>
                    <a:pt x="33" y="34"/>
                  </a:lnTo>
                  <a:lnTo>
                    <a:pt x="32" y="34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1" y="32"/>
                  </a:lnTo>
                  <a:lnTo>
                    <a:pt x="32" y="32"/>
                  </a:lnTo>
                  <a:lnTo>
                    <a:pt x="32" y="31"/>
                  </a:lnTo>
                  <a:lnTo>
                    <a:pt x="32" y="32"/>
                  </a:lnTo>
                  <a:lnTo>
                    <a:pt x="34" y="32"/>
                  </a:lnTo>
                  <a:lnTo>
                    <a:pt x="35" y="32"/>
                  </a:lnTo>
                  <a:lnTo>
                    <a:pt x="35" y="33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7" y="34"/>
                  </a:lnTo>
                  <a:lnTo>
                    <a:pt x="40" y="34"/>
                  </a:lnTo>
                  <a:lnTo>
                    <a:pt x="41" y="34"/>
                  </a:lnTo>
                  <a:lnTo>
                    <a:pt x="42" y="34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6" y="34"/>
                  </a:lnTo>
                  <a:lnTo>
                    <a:pt x="47" y="34"/>
                  </a:lnTo>
                  <a:lnTo>
                    <a:pt x="48" y="34"/>
                  </a:lnTo>
                  <a:lnTo>
                    <a:pt x="49" y="34"/>
                  </a:lnTo>
                  <a:lnTo>
                    <a:pt x="50" y="34"/>
                  </a:lnTo>
                  <a:lnTo>
                    <a:pt x="51" y="34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1" y="33"/>
                  </a:lnTo>
                  <a:lnTo>
                    <a:pt x="51" y="32"/>
                  </a:lnTo>
                  <a:lnTo>
                    <a:pt x="50" y="32"/>
                  </a:lnTo>
                  <a:lnTo>
                    <a:pt x="50" y="33"/>
                  </a:lnTo>
                  <a:lnTo>
                    <a:pt x="49" y="33"/>
                  </a:lnTo>
                  <a:lnTo>
                    <a:pt x="48" y="32"/>
                  </a:lnTo>
                  <a:lnTo>
                    <a:pt x="47" y="32"/>
                  </a:lnTo>
                  <a:lnTo>
                    <a:pt x="47" y="31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0"/>
                  </a:lnTo>
                  <a:lnTo>
                    <a:pt x="50" y="30"/>
                  </a:lnTo>
                  <a:lnTo>
                    <a:pt x="55" y="29"/>
                  </a:lnTo>
                  <a:lnTo>
                    <a:pt x="56" y="29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2" y="28"/>
                  </a:lnTo>
                  <a:lnTo>
                    <a:pt x="63" y="28"/>
                  </a:lnTo>
                  <a:lnTo>
                    <a:pt x="64" y="28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6"/>
                  </a:lnTo>
                  <a:lnTo>
                    <a:pt x="60" y="26"/>
                  </a:lnTo>
                  <a:lnTo>
                    <a:pt x="57" y="26"/>
                  </a:lnTo>
                  <a:lnTo>
                    <a:pt x="56" y="26"/>
                  </a:lnTo>
                  <a:lnTo>
                    <a:pt x="56" y="28"/>
                  </a:lnTo>
                  <a:lnTo>
                    <a:pt x="56" y="26"/>
                  </a:lnTo>
                  <a:lnTo>
                    <a:pt x="55" y="26"/>
                  </a:lnTo>
                  <a:lnTo>
                    <a:pt x="56" y="26"/>
                  </a:lnTo>
                  <a:lnTo>
                    <a:pt x="55" y="26"/>
                  </a:lnTo>
                  <a:lnTo>
                    <a:pt x="54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4"/>
                  </a:lnTo>
                  <a:lnTo>
                    <a:pt x="52" y="24"/>
                  </a:lnTo>
                  <a:lnTo>
                    <a:pt x="51" y="23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51" y="21"/>
                  </a:lnTo>
                  <a:lnTo>
                    <a:pt x="51" y="20"/>
                  </a:lnTo>
                  <a:lnTo>
                    <a:pt x="51" y="18"/>
                  </a:lnTo>
                  <a:lnTo>
                    <a:pt x="52" y="18"/>
                  </a:lnTo>
                  <a:lnTo>
                    <a:pt x="52" y="17"/>
                  </a:lnTo>
                  <a:lnTo>
                    <a:pt x="54" y="17"/>
                  </a:lnTo>
                  <a:lnTo>
                    <a:pt x="57" y="18"/>
                  </a:lnTo>
                  <a:lnTo>
                    <a:pt x="59" y="18"/>
                  </a:lnTo>
                  <a:lnTo>
                    <a:pt x="64" y="20"/>
                  </a:lnTo>
                  <a:lnTo>
                    <a:pt x="67" y="20"/>
                  </a:lnTo>
                  <a:lnTo>
                    <a:pt x="68" y="20"/>
                  </a:lnTo>
                  <a:lnTo>
                    <a:pt x="68" y="18"/>
                  </a:lnTo>
                  <a:lnTo>
                    <a:pt x="69" y="18"/>
                  </a:lnTo>
                  <a:lnTo>
                    <a:pt x="71" y="18"/>
                  </a:lnTo>
                  <a:lnTo>
                    <a:pt x="75" y="20"/>
                  </a:lnTo>
                  <a:lnTo>
                    <a:pt x="76" y="21"/>
                  </a:lnTo>
                  <a:lnTo>
                    <a:pt x="77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4" y="21"/>
                  </a:lnTo>
                  <a:lnTo>
                    <a:pt x="84" y="20"/>
                  </a:lnTo>
                  <a:lnTo>
                    <a:pt x="85" y="20"/>
                  </a:lnTo>
                  <a:lnTo>
                    <a:pt x="85" y="18"/>
                  </a:lnTo>
                  <a:lnTo>
                    <a:pt x="86" y="18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5" y="16"/>
                  </a:lnTo>
                  <a:lnTo>
                    <a:pt x="86" y="16"/>
                  </a:lnTo>
                  <a:lnTo>
                    <a:pt x="88" y="16"/>
                  </a:lnTo>
                  <a:lnTo>
                    <a:pt x="88" y="15"/>
                  </a:lnTo>
                  <a:lnTo>
                    <a:pt x="90" y="14"/>
                  </a:lnTo>
                  <a:lnTo>
                    <a:pt x="93" y="13"/>
                  </a:lnTo>
                  <a:lnTo>
                    <a:pt x="94" y="12"/>
                  </a:lnTo>
                  <a:lnTo>
                    <a:pt x="96" y="10"/>
                  </a:lnTo>
                  <a:lnTo>
                    <a:pt x="97" y="10"/>
                  </a:lnTo>
                  <a:lnTo>
                    <a:pt x="98" y="10"/>
                  </a:lnTo>
                  <a:lnTo>
                    <a:pt x="98" y="9"/>
                  </a:lnTo>
                  <a:lnTo>
                    <a:pt x="99" y="8"/>
                  </a:lnTo>
                  <a:lnTo>
                    <a:pt x="100" y="8"/>
                  </a:lnTo>
                  <a:lnTo>
                    <a:pt x="100" y="7"/>
                  </a:lnTo>
                  <a:lnTo>
                    <a:pt x="101" y="7"/>
                  </a:lnTo>
                  <a:lnTo>
                    <a:pt x="102" y="6"/>
                  </a:lnTo>
                  <a:lnTo>
                    <a:pt x="104" y="6"/>
                  </a:lnTo>
                  <a:lnTo>
                    <a:pt x="105" y="6"/>
                  </a:lnTo>
                  <a:lnTo>
                    <a:pt x="106" y="5"/>
                  </a:lnTo>
                  <a:lnTo>
                    <a:pt x="107" y="5"/>
                  </a:lnTo>
                  <a:lnTo>
                    <a:pt x="108" y="5"/>
                  </a:lnTo>
                  <a:lnTo>
                    <a:pt x="109" y="5"/>
                  </a:lnTo>
                  <a:lnTo>
                    <a:pt x="110" y="4"/>
                  </a:lnTo>
                  <a:lnTo>
                    <a:pt x="113" y="4"/>
                  </a:lnTo>
                  <a:lnTo>
                    <a:pt x="115" y="3"/>
                  </a:lnTo>
                  <a:lnTo>
                    <a:pt x="116" y="3"/>
                  </a:lnTo>
                  <a:lnTo>
                    <a:pt x="118" y="3"/>
                  </a:lnTo>
                  <a:lnTo>
                    <a:pt x="119" y="3"/>
                  </a:lnTo>
                  <a:lnTo>
                    <a:pt x="122" y="3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30" y="4"/>
                  </a:lnTo>
                  <a:lnTo>
                    <a:pt x="132" y="3"/>
                  </a:lnTo>
                  <a:lnTo>
                    <a:pt x="133" y="4"/>
                  </a:lnTo>
                  <a:lnTo>
                    <a:pt x="135" y="4"/>
                  </a:lnTo>
                  <a:lnTo>
                    <a:pt x="136" y="4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7" name="Freeform 5448">
              <a:extLst>
                <a:ext uri="{FF2B5EF4-FFF2-40B4-BE49-F238E27FC236}">
                  <a16:creationId xmlns:a16="http://schemas.microsoft.com/office/drawing/2014/main" id="{94650E3F-25E7-CAAE-1543-1DF5457B28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063" y="3484563"/>
              <a:ext cx="523875" cy="473075"/>
            </a:xfrm>
            <a:custGeom>
              <a:avLst/>
              <a:gdLst>
                <a:gd name="T0" fmla="*/ 30 w 330"/>
                <a:gd name="T1" fmla="*/ 294 h 298"/>
                <a:gd name="T2" fmla="*/ 9 w 330"/>
                <a:gd name="T3" fmla="*/ 290 h 298"/>
                <a:gd name="T4" fmla="*/ 21 w 330"/>
                <a:gd name="T5" fmla="*/ 291 h 298"/>
                <a:gd name="T6" fmla="*/ 17 w 330"/>
                <a:gd name="T7" fmla="*/ 286 h 298"/>
                <a:gd name="T8" fmla="*/ 51 w 330"/>
                <a:gd name="T9" fmla="*/ 291 h 298"/>
                <a:gd name="T10" fmla="*/ 59 w 330"/>
                <a:gd name="T11" fmla="*/ 285 h 298"/>
                <a:gd name="T12" fmla="*/ 0 w 330"/>
                <a:gd name="T13" fmla="*/ 284 h 298"/>
                <a:gd name="T14" fmla="*/ 63 w 330"/>
                <a:gd name="T15" fmla="*/ 274 h 298"/>
                <a:gd name="T16" fmla="*/ 186 w 330"/>
                <a:gd name="T17" fmla="*/ 154 h 298"/>
                <a:gd name="T18" fmla="*/ 290 w 330"/>
                <a:gd name="T19" fmla="*/ 93 h 298"/>
                <a:gd name="T20" fmla="*/ 286 w 330"/>
                <a:gd name="T21" fmla="*/ 93 h 298"/>
                <a:gd name="T22" fmla="*/ 312 w 330"/>
                <a:gd name="T23" fmla="*/ 79 h 298"/>
                <a:gd name="T24" fmla="*/ 313 w 330"/>
                <a:gd name="T25" fmla="*/ 89 h 298"/>
                <a:gd name="T26" fmla="*/ 301 w 330"/>
                <a:gd name="T27" fmla="*/ 85 h 298"/>
                <a:gd name="T28" fmla="*/ 328 w 330"/>
                <a:gd name="T29" fmla="*/ 76 h 298"/>
                <a:gd name="T30" fmla="*/ 295 w 330"/>
                <a:gd name="T31" fmla="*/ 27 h 298"/>
                <a:gd name="T32" fmla="*/ 158 w 330"/>
                <a:gd name="T33" fmla="*/ 5 h 298"/>
                <a:gd name="T34" fmla="*/ 175 w 330"/>
                <a:gd name="T35" fmla="*/ 5 h 298"/>
                <a:gd name="T36" fmla="*/ 190 w 330"/>
                <a:gd name="T37" fmla="*/ 7 h 298"/>
                <a:gd name="T38" fmla="*/ 207 w 330"/>
                <a:gd name="T39" fmla="*/ 6 h 298"/>
                <a:gd name="T40" fmla="*/ 215 w 330"/>
                <a:gd name="T41" fmla="*/ 7 h 298"/>
                <a:gd name="T42" fmla="*/ 227 w 330"/>
                <a:gd name="T43" fmla="*/ 8 h 298"/>
                <a:gd name="T44" fmla="*/ 240 w 330"/>
                <a:gd name="T45" fmla="*/ 9 h 298"/>
                <a:gd name="T46" fmla="*/ 246 w 330"/>
                <a:gd name="T47" fmla="*/ 14 h 298"/>
                <a:gd name="T48" fmla="*/ 259 w 330"/>
                <a:gd name="T49" fmla="*/ 21 h 298"/>
                <a:gd name="T50" fmla="*/ 271 w 330"/>
                <a:gd name="T51" fmla="*/ 23 h 298"/>
                <a:gd name="T52" fmla="*/ 286 w 330"/>
                <a:gd name="T53" fmla="*/ 23 h 298"/>
                <a:gd name="T54" fmla="*/ 296 w 330"/>
                <a:gd name="T55" fmla="*/ 30 h 298"/>
                <a:gd name="T56" fmla="*/ 310 w 330"/>
                <a:gd name="T57" fmla="*/ 27 h 298"/>
                <a:gd name="T58" fmla="*/ 313 w 330"/>
                <a:gd name="T59" fmla="*/ 37 h 298"/>
                <a:gd name="T60" fmla="*/ 298 w 330"/>
                <a:gd name="T61" fmla="*/ 50 h 298"/>
                <a:gd name="T62" fmla="*/ 277 w 330"/>
                <a:gd name="T63" fmla="*/ 62 h 298"/>
                <a:gd name="T64" fmla="*/ 271 w 330"/>
                <a:gd name="T65" fmla="*/ 68 h 298"/>
                <a:gd name="T66" fmla="*/ 260 w 330"/>
                <a:gd name="T67" fmla="*/ 86 h 298"/>
                <a:gd name="T68" fmla="*/ 267 w 330"/>
                <a:gd name="T69" fmla="*/ 101 h 298"/>
                <a:gd name="T70" fmla="*/ 256 w 330"/>
                <a:gd name="T71" fmla="*/ 113 h 298"/>
                <a:gd name="T72" fmla="*/ 251 w 330"/>
                <a:gd name="T73" fmla="*/ 123 h 298"/>
                <a:gd name="T74" fmla="*/ 237 w 330"/>
                <a:gd name="T75" fmla="*/ 131 h 298"/>
                <a:gd name="T76" fmla="*/ 227 w 330"/>
                <a:gd name="T77" fmla="*/ 136 h 298"/>
                <a:gd name="T78" fmla="*/ 210 w 330"/>
                <a:gd name="T79" fmla="*/ 138 h 298"/>
                <a:gd name="T80" fmla="*/ 192 w 330"/>
                <a:gd name="T81" fmla="*/ 142 h 298"/>
                <a:gd name="T82" fmla="*/ 181 w 330"/>
                <a:gd name="T83" fmla="*/ 151 h 298"/>
                <a:gd name="T84" fmla="*/ 173 w 330"/>
                <a:gd name="T85" fmla="*/ 142 h 298"/>
                <a:gd name="T86" fmla="*/ 170 w 330"/>
                <a:gd name="T87" fmla="*/ 135 h 298"/>
                <a:gd name="T88" fmla="*/ 160 w 330"/>
                <a:gd name="T89" fmla="*/ 130 h 298"/>
                <a:gd name="T90" fmla="*/ 157 w 330"/>
                <a:gd name="T91" fmla="*/ 116 h 298"/>
                <a:gd name="T92" fmla="*/ 156 w 330"/>
                <a:gd name="T93" fmla="*/ 105 h 298"/>
                <a:gd name="T94" fmla="*/ 158 w 330"/>
                <a:gd name="T95" fmla="*/ 92 h 298"/>
                <a:gd name="T96" fmla="*/ 160 w 330"/>
                <a:gd name="T97" fmla="*/ 81 h 298"/>
                <a:gd name="T98" fmla="*/ 164 w 330"/>
                <a:gd name="T99" fmla="*/ 66 h 298"/>
                <a:gd name="T100" fmla="*/ 165 w 330"/>
                <a:gd name="T101" fmla="*/ 52 h 298"/>
                <a:gd name="T102" fmla="*/ 167 w 330"/>
                <a:gd name="T103" fmla="*/ 42 h 298"/>
                <a:gd name="T104" fmla="*/ 158 w 330"/>
                <a:gd name="T105" fmla="*/ 39 h 298"/>
                <a:gd name="T106" fmla="*/ 145 w 330"/>
                <a:gd name="T107" fmla="*/ 40 h 298"/>
                <a:gd name="T108" fmla="*/ 137 w 330"/>
                <a:gd name="T109" fmla="*/ 35 h 298"/>
                <a:gd name="T110" fmla="*/ 134 w 330"/>
                <a:gd name="T111" fmla="*/ 31 h 298"/>
                <a:gd name="T112" fmla="*/ 134 w 330"/>
                <a:gd name="T113" fmla="*/ 27 h 298"/>
                <a:gd name="T114" fmla="*/ 132 w 330"/>
                <a:gd name="T115" fmla="*/ 22 h 298"/>
                <a:gd name="T116" fmla="*/ 127 w 330"/>
                <a:gd name="T117" fmla="*/ 15 h 298"/>
                <a:gd name="T118" fmla="*/ 132 w 330"/>
                <a:gd name="T119" fmla="*/ 10 h 298"/>
                <a:gd name="T120" fmla="*/ 142 w 330"/>
                <a:gd name="T121" fmla="*/ 7 h 298"/>
                <a:gd name="T122" fmla="*/ 148 w 330"/>
                <a:gd name="T12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0" h="298">
                  <a:moveTo>
                    <a:pt x="35" y="291"/>
                  </a:moveTo>
                  <a:lnTo>
                    <a:pt x="35" y="292"/>
                  </a:lnTo>
                  <a:lnTo>
                    <a:pt x="36" y="293"/>
                  </a:lnTo>
                  <a:lnTo>
                    <a:pt x="35" y="293"/>
                  </a:lnTo>
                  <a:lnTo>
                    <a:pt x="36" y="294"/>
                  </a:lnTo>
                  <a:lnTo>
                    <a:pt x="35" y="294"/>
                  </a:lnTo>
                  <a:lnTo>
                    <a:pt x="36" y="295"/>
                  </a:lnTo>
                  <a:lnTo>
                    <a:pt x="35" y="295"/>
                  </a:lnTo>
                  <a:lnTo>
                    <a:pt x="35" y="297"/>
                  </a:lnTo>
                  <a:lnTo>
                    <a:pt x="34" y="297"/>
                  </a:lnTo>
                  <a:lnTo>
                    <a:pt x="33" y="297"/>
                  </a:lnTo>
                  <a:lnTo>
                    <a:pt x="33" y="298"/>
                  </a:lnTo>
                  <a:lnTo>
                    <a:pt x="32" y="297"/>
                  </a:lnTo>
                  <a:lnTo>
                    <a:pt x="31" y="297"/>
                  </a:lnTo>
                  <a:lnTo>
                    <a:pt x="31" y="295"/>
                  </a:lnTo>
                  <a:lnTo>
                    <a:pt x="30" y="295"/>
                  </a:lnTo>
                  <a:lnTo>
                    <a:pt x="30" y="294"/>
                  </a:lnTo>
                  <a:lnTo>
                    <a:pt x="30" y="293"/>
                  </a:lnTo>
                  <a:lnTo>
                    <a:pt x="30" y="292"/>
                  </a:lnTo>
                  <a:lnTo>
                    <a:pt x="31" y="292"/>
                  </a:lnTo>
                  <a:lnTo>
                    <a:pt x="31" y="291"/>
                  </a:lnTo>
                  <a:lnTo>
                    <a:pt x="31" y="290"/>
                  </a:lnTo>
                  <a:lnTo>
                    <a:pt x="32" y="290"/>
                  </a:lnTo>
                  <a:lnTo>
                    <a:pt x="33" y="291"/>
                  </a:lnTo>
                  <a:lnTo>
                    <a:pt x="34" y="291"/>
                  </a:lnTo>
                  <a:lnTo>
                    <a:pt x="35" y="291"/>
                  </a:lnTo>
                  <a:lnTo>
                    <a:pt x="35" y="290"/>
                  </a:lnTo>
                  <a:lnTo>
                    <a:pt x="35" y="291"/>
                  </a:lnTo>
                  <a:close/>
                  <a:moveTo>
                    <a:pt x="8" y="292"/>
                  </a:moveTo>
                  <a:lnTo>
                    <a:pt x="7" y="292"/>
                  </a:lnTo>
                  <a:lnTo>
                    <a:pt x="7" y="291"/>
                  </a:lnTo>
                  <a:lnTo>
                    <a:pt x="7" y="290"/>
                  </a:lnTo>
                  <a:lnTo>
                    <a:pt x="8" y="290"/>
                  </a:lnTo>
                  <a:lnTo>
                    <a:pt x="9" y="290"/>
                  </a:lnTo>
                  <a:lnTo>
                    <a:pt x="10" y="291"/>
                  </a:lnTo>
                  <a:lnTo>
                    <a:pt x="10" y="292"/>
                  </a:lnTo>
                  <a:lnTo>
                    <a:pt x="9" y="292"/>
                  </a:lnTo>
                  <a:lnTo>
                    <a:pt x="8" y="292"/>
                  </a:lnTo>
                  <a:close/>
                  <a:moveTo>
                    <a:pt x="25" y="283"/>
                  </a:moveTo>
                  <a:lnTo>
                    <a:pt x="25" y="284"/>
                  </a:lnTo>
                  <a:lnTo>
                    <a:pt x="24" y="284"/>
                  </a:lnTo>
                  <a:lnTo>
                    <a:pt x="23" y="284"/>
                  </a:lnTo>
                  <a:lnTo>
                    <a:pt x="23" y="285"/>
                  </a:lnTo>
                  <a:lnTo>
                    <a:pt x="22" y="286"/>
                  </a:lnTo>
                  <a:lnTo>
                    <a:pt x="21" y="286"/>
                  </a:lnTo>
                  <a:lnTo>
                    <a:pt x="21" y="288"/>
                  </a:lnTo>
                  <a:lnTo>
                    <a:pt x="22" y="288"/>
                  </a:lnTo>
                  <a:lnTo>
                    <a:pt x="21" y="288"/>
                  </a:lnTo>
                  <a:lnTo>
                    <a:pt x="21" y="289"/>
                  </a:lnTo>
                  <a:lnTo>
                    <a:pt x="21" y="290"/>
                  </a:lnTo>
                  <a:lnTo>
                    <a:pt x="21" y="291"/>
                  </a:lnTo>
                  <a:lnTo>
                    <a:pt x="19" y="291"/>
                  </a:lnTo>
                  <a:lnTo>
                    <a:pt x="18" y="292"/>
                  </a:lnTo>
                  <a:lnTo>
                    <a:pt x="17" y="293"/>
                  </a:lnTo>
                  <a:lnTo>
                    <a:pt x="16" y="293"/>
                  </a:lnTo>
                  <a:lnTo>
                    <a:pt x="16" y="292"/>
                  </a:lnTo>
                  <a:lnTo>
                    <a:pt x="16" y="291"/>
                  </a:lnTo>
                  <a:lnTo>
                    <a:pt x="15" y="291"/>
                  </a:lnTo>
                  <a:lnTo>
                    <a:pt x="15" y="290"/>
                  </a:lnTo>
                  <a:lnTo>
                    <a:pt x="14" y="290"/>
                  </a:lnTo>
                  <a:lnTo>
                    <a:pt x="14" y="289"/>
                  </a:lnTo>
                  <a:lnTo>
                    <a:pt x="14" y="288"/>
                  </a:lnTo>
                  <a:lnTo>
                    <a:pt x="13" y="288"/>
                  </a:lnTo>
                  <a:lnTo>
                    <a:pt x="13" y="286"/>
                  </a:lnTo>
                  <a:lnTo>
                    <a:pt x="14" y="286"/>
                  </a:lnTo>
                  <a:lnTo>
                    <a:pt x="15" y="286"/>
                  </a:lnTo>
                  <a:lnTo>
                    <a:pt x="16" y="286"/>
                  </a:lnTo>
                  <a:lnTo>
                    <a:pt x="17" y="286"/>
                  </a:lnTo>
                  <a:lnTo>
                    <a:pt x="18" y="286"/>
                  </a:lnTo>
                  <a:lnTo>
                    <a:pt x="18" y="285"/>
                  </a:lnTo>
                  <a:lnTo>
                    <a:pt x="19" y="285"/>
                  </a:lnTo>
                  <a:lnTo>
                    <a:pt x="21" y="285"/>
                  </a:lnTo>
                  <a:lnTo>
                    <a:pt x="21" y="284"/>
                  </a:lnTo>
                  <a:lnTo>
                    <a:pt x="22" y="284"/>
                  </a:lnTo>
                  <a:lnTo>
                    <a:pt x="22" y="283"/>
                  </a:lnTo>
                  <a:lnTo>
                    <a:pt x="24" y="283"/>
                  </a:lnTo>
                  <a:lnTo>
                    <a:pt x="25" y="283"/>
                  </a:lnTo>
                  <a:close/>
                  <a:moveTo>
                    <a:pt x="52" y="291"/>
                  </a:moveTo>
                  <a:lnTo>
                    <a:pt x="52" y="292"/>
                  </a:lnTo>
                  <a:lnTo>
                    <a:pt x="51" y="292"/>
                  </a:lnTo>
                  <a:lnTo>
                    <a:pt x="50" y="292"/>
                  </a:lnTo>
                  <a:lnTo>
                    <a:pt x="49" y="292"/>
                  </a:lnTo>
                  <a:lnTo>
                    <a:pt x="49" y="291"/>
                  </a:lnTo>
                  <a:lnTo>
                    <a:pt x="50" y="291"/>
                  </a:lnTo>
                  <a:lnTo>
                    <a:pt x="51" y="291"/>
                  </a:lnTo>
                  <a:lnTo>
                    <a:pt x="52" y="290"/>
                  </a:lnTo>
                  <a:lnTo>
                    <a:pt x="53" y="289"/>
                  </a:lnTo>
                  <a:lnTo>
                    <a:pt x="53" y="288"/>
                  </a:lnTo>
                  <a:lnTo>
                    <a:pt x="53" y="286"/>
                  </a:lnTo>
                  <a:lnTo>
                    <a:pt x="55" y="285"/>
                  </a:lnTo>
                  <a:lnTo>
                    <a:pt x="55" y="284"/>
                  </a:lnTo>
                  <a:lnTo>
                    <a:pt x="56" y="284"/>
                  </a:lnTo>
                  <a:lnTo>
                    <a:pt x="56" y="283"/>
                  </a:lnTo>
                  <a:lnTo>
                    <a:pt x="56" y="282"/>
                  </a:lnTo>
                  <a:lnTo>
                    <a:pt x="57" y="281"/>
                  </a:lnTo>
                  <a:lnTo>
                    <a:pt x="58" y="280"/>
                  </a:lnTo>
                  <a:lnTo>
                    <a:pt x="58" y="281"/>
                  </a:lnTo>
                  <a:lnTo>
                    <a:pt x="59" y="281"/>
                  </a:lnTo>
                  <a:lnTo>
                    <a:pt x="59" y="282"/>
                  </a:lnTo>
                  <a:lnTo>
                    <a:pt x="59" y="284"/>
                  </a:lnTo>
                  <a:lnTo>
                    <a:pt x="58" y="285"/>
                  </a:lnTo>
                  <a:lnTo>
                    <a:pt x="59" y="285"/>
                  </a:lnTo>
                  <a:lnTo>
                    <a:pt x="59" y="286"/>
                  </a:lnTo>
                  <a:lnTo>
                    <a:pt x="58" y="286"/>
                  </a:lnTo>
                  <a:lnTo>
                    <a:pt x="58" y="288"/>
                  </a:lnTo>
                  <a:lnTo>
                    <a:pt x="58" y="289"/>
                  </a:lnTo>
                  <a:lnTo>
                    <a:pt x="57" y="289"/>
                  </a:lnTo>
                  <a:lnTo>
                    <a:pt x="56" y="290"/>
                  </a:lnTo>
                  <a:lnTo>
                    <a:pt x="55" y="290"/>
                  </a:lnTo>
                  <a:lnTo>
                    <a:pt x="53" y="290"/>
                  </a:lnTo>
                  <a:lnTo>
                    <a:pt x="52" y="291"/>
                  </a:lnTo>
                  <a:close/>
                  <a:moveTo>
                    <a:pt x="0" y="284"/>
                  </a:moveTo>
                  <a:lnTo>
                    <a:pt x="0" y="278"/>
                  </a:lnTo>
                  <a:lnTo>
                    <a:pt x="0" y="280"/>
                  </a:lnTo>
                  <a:lnTo>
                    <a:pt x="1" y="281"/>
                  </a:lnTo>
                  <a:lnTo>
                    <a:pt x="0" y="281"/>
                  </a:lnTo>
                  <a:lnTo>
                    <a:pt x="0" y="282"/>
                  </a:lnTo>
                  <a:lnTo>
                    <a:pt x="0" y="283"/>
                  </a:lnTo>
                  <a:lnTo>
                    <a:pt x="0" y="284"/>
                  </a:lnTo>
                  <a:close/>
                  <a:moveTo>
                    <a:pt x="65" y="274"/>
                  </a:moveTo>
                  <a:lnTo>
                    <a:pt x="65" y="275"/>
                  </a:lnTo>
                  <a:lnTo>
                    <a:pt x="64" y="276"/>
                  </a:lnTo>
                  <a:lnTo>
                    <a:pt x="63" y="277"/>
                  </a:lnTo>
                  <a:lnTo>
                    <a:pt x="61" y="277"/>
                  </a:lnTo>
                  <a:lnTo>
                    <a:pt x="60" y="277"/>
                  </a:lnTo>
                  <a:lnTo>
                    <a:pt x="60" y="278"/>
                  </a:lnTo>
                  <a:lnTo>
                    <a:pt x="59" y="278"/>
                  </a:lnTo>
                  <a:lnTo>
                    <a:pt x="58" y="278"/>
                  </a:lnTo>
                  <a:lnTo>
                    <a:pt x="58" y="277"/>
                  </a:lnTo>
                  <a:lnTo>
                    <a:pt x="59" y="277"/>
                  </a:lnTo>
                  <a:lnTo>
                    <a:pt x="59" y="276"/>
                  </a:lnTo>
                  <a:lnTo>
                    <a:pt x="59" y="275"/>
                  </a:lnTo>
                  <a:lnTo>
                    <a:pt x="60" y="275"/>
                  </a:lnTo>
                  <a:lnTo>
                    <a:pt x="60" y="274"/>
                  </a:lnTo>
                  <a:lnTo>
                    <a:pt x="61" y="274"/>
                  </a:lnTo>
                  <a:lnTo>
                    <a:pt x="63" y="274"/>
                  </a:lnTo>
                  <a:lnTo>
                    <a:pt x="64" y="274"/>
                  </a:lnTo>
                  <a:lnTo>
                    <a:pt x="64" y="273"/>
                  </a:lnTo>
                  <a:lnTo>
                    <a:pt x="64" y="272"/>
                  </a:lnTo>
                  <a:lnTo>
                    <a:pt x="65" y="272"/>
                  </a:lnTo>
                  <a:lnTo>
                    <a:pt x="65" y="273"/>
                  </a:lnTo>
                  <a:lnTo>
                    <a:pt x="65" y="274"/>
                  </a:lnTo>
                  <a:close/>
                  <a:moveTo>
                    <a:pt x="64" y="272"/>
                  </a:moveTo>
                  <a:lnTo>
                    <a:pt x="64" y="270"/>
                  </a:lnTo>
                  <a:lnTo>
                    <a:pt x="64" y="272"/>
                  </a:lnTo>
                  <a:close/>
                  <a:moveTo>
                    <a:pt x="221" y="165"/>
                  </a:moveTo>
                  <a:lnTo>
                    <a:pt x="221" y="164"/>
                  </a:lnTo>
                  <a:lnTo>
                    <a:pt x="221" y="165"/>
                  </a:lnTo>
                  <a:close/>
                  <a:moveTo>
                    <a:pt x="186" y="154"/>
                  </a:moveTo>
                  <a:lnTo>
                    <a:pt x="186" y="155"/>
                  </a:lnTo>
                  <a:lnTo>
                    <a:pt x="185" y="155"/>
                  </a:lnTo>
                  <a:lnTo>
                    <a:pt x="185" y="154"/>
                  </a:lnTo>
                  <a:lnTo>
                    <a:pt x="186" y="154"/>
                  </a:lnTo>
                  <a:close/>
                  <a:moveTo>
                    <a:pt x="254" y="121"/>
                  </a:moveTo>
                  <a:lnTo>
                    <a:pt x="254" y="119"/>
                  </a:lnTo>
                  <a:lnTo>
                    <a:pt x="254" y="118"/>
                  </a:lnTo>
                  <a:lnTo>
                    <a:pt x="254" y="119"/>
                  </a:lnTo>
                  <a:lnTo>
                    <a:pt x="254" y="121"/>
                  </a:lnTo>
                  <a:close/>
                  <a:moveTo>
                    <a:pt x="287" y="100"/>
                  </a:moveTo>
                  <a:lnTo>
                    <a:pt x="287" y="101"/>
                  </a:lnTo>
                  <a:lnTo>
                    <a:pt x="288" y="101"/>
                  </a:lnTo>
                  <a:lnTo>
                    <a:pt x="288" y="102"/>
                  </a:lnTo>
                  <a:lnTo>
                    <a:pt x="287" y="101"/>
                  </a:lnTo>
                  <a:lnTo>
                    <a:pt x="286" y="101"/>
                  </a:lnTo>
                  <a:lnTo>
                    <a:pt x="286" y="102"/>
                  </a:lnTo>
                  <a:lnTo>
                    <a:pt x="286" y="101"/>
                  </a:lnTo>
                  <a:lnTo>
                    <a:pt x="286" y="100"/>
                  </a:lnTo>
                  <a:lnTo>
                    <a:pt x="287" y="100"/>
                  </a:lnTo>
                  <a:close/>
                  <a:moveTo>
                    <a:pt x="288" y="93"/>
                  </a:moveTo>
                  <a:lnTo>
                    <a:pt x="290" y="93"/>
                  </a:lnTo>
                  <a:lnTo>
                    <a:pt x="290" y="94"/>
                  </a:lnTo>
                  <a:lnTo>
                    <a:pt x="290" y="96"/>
                  </a:lnTo>
                  <a:lnTo>
                    <a:pt x="288" y="96"/>
                  </a:lnTo>
                  <a:lnTo>
                    <a:pt x="288" y="97"/>
                  </a:lnTo>
                  <a:lnTo>
                    <a:pt x="287" y="97"/>
                  </a:lnTo>
                  <a:lnTo>
                    <a:pt x="286" y="98"/>
                  </a:lnTo>
                  <a:lnTo>
                    <a:pt x="286" y="99"/>
                  </a:lnTo>
                  <a:lnTo>
                    <a:pt x="286" y="98"/>
                  </a:lnTo>
                  <a:lnTo>
                    <a:pt x="285" y="98"/>
                  </a:lnTo>
                  <a:lnTo>
                    <a:pt x="284" y="98"/>
                  </a:lnTo>
                  <a:lnTo>
                    <a:pt x="284" y="97"/>
                  </a:lnTo>
                  <a:lnTo>
                    <a:pt x="284" y="96"/>
                  </a:lnTo>
                  <a:lnTo>
                    <a:pt x="285" y="96"/>
                  </a:lnTo>
                  <a:lnTo>
                    <a:pt x="285" y="94"/>
                  </a:lnTo>
                  <a:lnTo>
                    <a:pt x="286" y="93"/>
                  </a:lnTo>
                  <a:lnTo>
                    <a:pt x="286" y="94"/>
                  </a:lnTo>
                  <a:lnTo>
                    <a:pt x="286" y="93"/>
                  </a:lnTo>
                  <a:lnTo>
                    <a:pt x="287" y="93"/>
                  </a:lnTo>
                  <a:lnTo>
                    <a:pt x="288" y="93"/>
                  </a:lnTo>
                  <a:close/>
                  <a:moveTo>
                    <a:pt x="310" y="92"/>
                  </a:moveTo>
                  <a:lnTo>
                    <a:pt x="310" y="93"/>
                  </a:lnTo>
                  <a:lnTo>
                    <a:pt x="309" y="93"/>
                  </a:lnTo>
                  <a:lnTo>
                    <a:pt x="309" y="92"/>
                  </a:lnTo>
                  <a:lnTo>
                    <a:pt x="310" y="92"/>
                  </a:lnTo>
                  <a:close/>
                  <a:moveTo>
                    <a:pt x="312" y="76"/>
                  </a:moveTo>
                  <a:lnTo>
                    <a:pt x="313" y="77"/>
                  </a:lnTo>
                  <a:lnTo>
                    <a:pt x="313" y="76"/>
                  </a:lnTo>
                  <a:lnTo>
                    <a:pt x="313" y="77"/>
                  </a:lnTo>
                  <a:lnTo>
                    <a:pt x="312" y="77"/>
                  </a:lnTo>
                  <a:lnTo>
                    <a:pt x="311" y="77"/>
                  </a:lnTo>
                  <a:lnTo>
                    <a:pt x="311" y="79"/>
                  </a:lnTo>
                  <a:lnTo>
                    <a:pt x="312" y="79"/>
                  </a:lnTo>
                  <a:lnTo>
                    <a:pt x="313" y="79"/>
                  </a:lnTo>
                  <a:lnTo>
                    <a:pt x="312" y="79"/>
                  </a:lnTo>
                  <a:lnTo>
                    <a:pt x="312" y="80"/>
                  </a:lnTo>
                  <a:lnTo>
                    <a:pt x="312" y="81"/>
                  </a:lnTo>
                  <a:lnTo>
                    <a:pt x="313" y="81"/>
                  </a:lnTo>
                  <a:lnTo>
                    <a:pt x="315" y="81"/>
                  </a:lnTo>
                  <a:lnTo>
                    <a:pt x="316" y="81"/>
                  </a:lnTo>
                  <a:lnTo>
                    <a:pt x="316" y="80"/>
                  </a:lnTo>
                  <a:lnTo>
                    <a:pt x="316" y="81"/>
                  </a:lnTo>
                  <a:lnTo>
                    <a:pt x="317" y="81"/>
                  </a:lnTo>
                  <a:lnTo>
                    <a:pt x="317" y="82"/>
                  </a:lnTo>
                  <a:lnTo>
                    <a:pt x="317" y="83"/>
                  </a:lnTo>
                  <a:lnTo>
                    <a:pt x="316" y="83"/>
                  </a:lnTo>
                  <a:lnTo>
                    <a:pt x="316" y="84"/>
                  </a:lnTo>
                  <a:lnTo>
                    <a:pt x="315" y="85"/>
                  </a:lnTo>
                  <a:lnTo>
                    <a:pt x="315" y="86"/>
                  </a:lnTo>
                  <a:lnTo>
                    <a:pt x="315" y="88"/>
                  </a:lnTo>
                  <a:lnTo>
                    <a:pt x="313" y="88"/>
                  </a:lnTo>
                  <a:lnTo>
                    <a:pt x="313" y="89"/>
                  </a:lnTo>
                  <a:lnTo>
                    <a:pt x="312" y="89"/>
                  </a:lnTo>
                  <a:lnTo>
                    <a:pt x="311" y="90"/>
                  </a:lnTo>
                  <a:lnTo>
                    <a:pt x="310" y="90"/>
                  </a:lnTo>
                  <a:lnTo>
                    <a:pt x="310" y="89"/>
                  </a:lnTo>
                  <a:lnTo>
                    <a:pt x="309" y="89"/>
                  </a:lnTo>
                  <a:lnTo>
                    <a:pt x="308" y="89"/>
                  </a:lnTo>
                  <a:lnTo>
                    <a:pt x="307" y="88"/>
                  </a:lnTo>
                  <a:lnTo>
                    <a:pt x="307" y="86"/>
                  </a:lnTo>
                  <a:lnTo>
                    <a:pt x="307" y="85"/>
                  </a:lnTo>
                  <a:lnTo>
                    <a:pt x="305" y="85"/>
                  </a:lnTo>
                  <a:lnTo>
                    <a:pt x="305" y="84"/>
                  </a:lnTo>
                  <a:lnTo>
                    <a:pt x="304" y="84"/>
                  </a:lnTo>
                  <a:lnTo>
                    <a:pt x="303" y="85"/>
                  </a:lnTo>
                  <a:lnTo>
                    <a:pt x="303" y="86"/>
                  </a:lnTo>
                  <a:lnTo>
                    <a:pt x="302" y="86"/>
                  </a:lnTo>
                  <a:lnTo>
                    <a:pt x="302" y="85"/>
                  </a:lnTo>
                  <a:lnTo>
                    <a:pt x="301" y="85"/>
                  </a:lnTo>
                  <a:lnTo>
                    <a:pt x="301" y="84"/>
                  </a:lnTo>
                  <a:lnTo>
                    <a:pt x="301" y="83"/>
                  </a:lnTo>
                  <a:lnTo>
                    <a:pt x="302" y="83"/>
                  </a:lnTo>
                  <a:lnTo>
                    <a:pt x="303" y="82"/>
                  </a:lnTo>
                  <a:lnTo>
                    <a:pt x="304" y="81"/>
                  </a:lnTo>
                  <a:lnTo>
                    <a:pt x="305" y="81"/>
                  </a:lnTo>
                  <a:lnTo>
                    <a:pt x="305" y="80"/>
                  </a:lnTo>
                  <a:lnTo>
                    <a:pt x="307" y="80"/>
                  </a:lnTo>
                  <a:lnTo>
                    <a:pt x="307" y="79"/>
                  </a:lnTo>
                  <a:lnTo>
                    <a:pt x="308" y="79"/>
                  </a:lnTo>
                  <a:lnTo>
                    <a:pt x="309" y="77"/>
                  </a:lnTo>
                  <a:lnTo>
                    <a:pt x="310" y="77"/>
                  </a:lnTo>
                  <a:lnTo>
                    <a:pt x="311" y="77"/>
                  </a:lnTo>
                  <a:lnTo>
                    <a:pt x="312" y="76"/>
                  </a:lnTo>
                  <a:close/>
                  <a:moveTo>
                    <a:pt x="327" y="75"/>
                  </a:moveTo>
                  <a:lnTo>
                    <a:pt x="328" y="75"/>
                  </a:lnTo>
                  <a:lnTo>
                    <a:pt x="328" y="76"/>
                  </a:lnTo>
                  <a:lnTo>
                    <a:pt x="329" y="76"/>
                  </a:lnTo>
                  <a:lnTo>
                    <a:pt x="329" y="77"/>
                  </a:lnTo>
                  <a:lnTo>
                    <a:pt x="330" y="79"/>
                  </a:lnTo>
                  <a:lnTo>
                    <a:pt x="329" y="79"/>
                  </a:lnTo>
                  <a:lnTo>
                    <a:pt x="329" y="80"/>
                  </a:lnTo>
                  <a:lnTo>
                    <a:pt x="328" y="79"/>
                  </a:lnTo>
                  <a:lnTo>
                    <a:pt x="325" y="77"/>
                  </a:lnTo>
                  <a:lnTo>
                    <a:pt x="324" y="77"/>
                  </a:lnTo>
                  <a:lnTo>
                    <a:pt x="322" y="77"/>
                  </a:lnTo>
                  <a:lnTo>
                    <a:pt x="322" y="76"/>
                  </a:lnTo>
                  <a:lnTo>
                    <a:pt x="322" y="75"/>
                  </a:lnTo>
                  <a:lnTo>
                    <a:pt x="324" y="75"/>
                  </a:lnTo>
                  <a:lnTo>
                    <a:pt x="325" y="75"/>
                  </a:lnTo>
                  <a:lnTo>
                    <a:pt x="326" y="75"/>
                  </a:lnTo>
                  <a:lnTo>
                    <a:pt x="327" y="74"/>
                  </a:lnTo>
                  <a:lnTo>
                    <a:pt x="327" y="75"/>
                  </a:lnTo>
                  <a:close/>
                  <a:moveTo>
                    <a:pt x="295" y="27"/>
                  </a:moveTo>
                  <a:lnTo>
                    <a:pt x="294" y="27"/>
                  </a:lnTo>
                  <a:lnTo>
                    <a:pt x="294" y="26"/>
                  </a:lnTo>
                  <a:lnTo>
                    <a:pt x="295" y="26"/>
                  </a:lnTo>
                  <a:lnTo>
                    <a:pt x="295" y="27"/>
                  </a:lnTo>
                  <a:close/>
                  <a:moveTo>
                    <a:pt x="150" y="1"/>
                  </a:moveTo>
                  <a:lnTo>
                    <a:pt x="151" y="1"/>
                  </a:lnTo>
                  <a:lnTo>
                    <a:pt x="151" y="0"/>
                  </a:lnTo>
                  <a:lnTo>
                    <a:pt x="151" y="1"/>
                  </a:lnTo>
                  <a:lnTo>
                    <a:pt x="152" y="1"/>
                  </a:lnTo>
                  <a:lnTo>
                    <a:pt x="152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4" y="2"/>
                  </a:lnTo>
                  <a:lnTo>
                    <a:pt x="156" y="2"/>
                  </a:lnTo>
                  <a:lnTo>
                    <a:pt x="157" y="4"/>
                  </a:lnTo>
                  <a:lnTo>
                    <a:pt x="157" y="5"/>
                  </a:lnTo>
                  <a:lnTo>
                    <a:pt x="158" y="5"/>
                  </a:lnTo>
                  <a:lnTo>
                    <a:pt x="159" y="5"/>
                  </a:lnTo>
                  <a:lnTo>
                    <a:pt x="160" y="5"/>
                  </a:lnTo>
                  <a:lnTo>
                    <a:pt x="160" y="6"/>
                  </a:lnTo>
                  <a:lnTo>
                    <a:pt x="161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6" y="5"/>
                  </a:lnTo>
                  <a:lnTo>
                    <a:pt x="167" y="5"/>
                  </a:lnTo>
                  <a:lnTo>
                    <a:pt x="168" y="5"/>
                  </a:lnTo>
                  <a:lnTo>
                    <a:pt x="169" y="5"/>
                  </a:lnTo>
                  <a:lnTo>
                    <a:pt x="170" y="5"/>
                  </a:lnTo>
                  <a:lnTo>
                    <a:pt x="172" y="5"/>
                  </a:lnTo>
                  <a:lnTo>
                    <a:pt x="173" y="5"/>
                  </a:lnTo>
                  <a:lnTo>
                    <a:pt x="173" y="4"/>
                  </a:lnTo>
                  <a:lnTo>
                    <a:pt x="173" y="5"/>
                  </a:lnTo>
                  <a:lnTo>
                    <a:pt x="174" y="5"/>
                  </a:lnTo>
                  <a:lnTo>
                    <a:pt x="175" y="5"/>
                  </a:lnTo>
                  <a:lnTo>
                    <a:pt x="175" y="4"/>
                  </a:lnTo>
                  <a:lnTo>
                    <a:pt x="177" y="4"/>
                  </a:lnTo>
                  <a:lnTo>
                    <a:pt x="178" y="2"/>
                  </a:lnTo>
                  <a:lnTo>
                    <a:pt x="179" y="4"/>
                  </a:lnTo>
                  <a:lnTo>
                    <a:pt x="181" y="5"/>
                  </a:lnTo>
                  <a:lnTo>
                    <a:pt x="182" y="5"/>
                  </a:lnTo>
                  <a:lnTo>
                    <a:pt x="184" y="5"/>
                  </a:lnTo>
                  <a:lnTo>
                    <a:pt x="185" y="5"/>
                  </a:lnTo>
                  <a:lnTo>
                    <a:pt x="185" y="6"/>
                  </a:lnTo>
                  <a:lnTo>
                    <a:pt x="184" y="6"/>
                  </a:lnTo>
                  <a:lnTo>
                    <a:pt x="185" y="6"/>
                  </a:lnTo>
                  <a:lnTo>
                    <a:pt x="185" y="5"/>
                  </a:lnTo>
                  <a:lnTo>
                    <a:pt x="186" y="5"/>
                  </a:lnTo>
                  <a:lnTo>
                    <a:pt x="187" y="6"/>
                  </a:lnTo>
                  <a:lnTo>
                    <a:pt x="189" y="6"/>
                  </a:lnTo>
                  <a:lnTo>
                    <a:pt x="190" y="6"/>
                  </a:lnTo>
                  <a:lnTo>
                    <a:pt x="190" y="7"/>
                  </a:lnTo>
                  <a:lnTo>
                    <a:pt x="190" y="6"/>
                  </a:lnTo>
                  <a:lnTo>
                    <a:pt x="191" y="7"/>
                  </a:lnTo>
                  <a:lnTo>
                    <a:pt x="192" y="7"/>
                  </a:lnTo>
                  <a:lnTo>
                    <a:pt x="193" y="7"/>
                  </a:lnTo>
                  <a:lnTo>
                    <a:pt x="194" y="7"/>
                  </a:lnTo>
                  <a:lnTo>
                    <a:pt x="194" y="8"/>
                  </a:lnTo>
                  <a:lnTo>
                    <a:pt x="198" y="8"/>
                  </a:lnTo>
                  <a:lnTo>
                    <a:pt x="199" y="8"/>
                  </a:lnTo>
                  <a:lnTo>
                    <a:pt x="200" y="8"/>
                  </a:lnTo>
                  <a:lnTo>
                    <a:pt x="201" y="8"/>
                  </a:lnTo>
                  <a:lnTo>
                    <a:pt x="203" y="8"/>
                  </a:lnTo>
                  <a:lnTo>
                    <a:pt x="203" y="7"/>
                  </a:lnTo>
                  <a:lnTo>
                    <a:pt x="204" y="7"/>
                  </a:lnTo>
                  <a:lnTo>
                    <a:pt x="206" y="7"/>
                  </a:lnTo>
                  <a:lnTo>
                    <a:pt x="207" y="7"/>
                  </a:lnTo>
                  <a:lnTo>
                    <a:pt x="206" y="7"/>
                  </a:lnTo>
                  <a:lnTo>
                    <a:pt x="207" y="6"/>
                  </a:lnTo>
                  <a:lnTo>
                    <a:pt x="208" y="6"/>
                  </a:lnTo>
                  <a:lnTo>
                    <a:pt x="209" y="6"/>
                  </a:lnTo>
                  <a:lnTo>
                    <a:pt x="209" y="7"/>
                  </a:lnTo>
                  <a:lnTo>
                    <a:pt x="208" y="7"/>
                  </a:lnTo>
                  <a:lnTo>
                    <a:pt x="209" y="7"/>
                  </a:lnTo>
                  <a:lnTo>
                    <a:pt x="210" y="7"/>
                  </a:lnTo>
                  <a:lnTo>
                    <a:pt x="210" y="6"/>
                  </a:lnTo>
                  <a:lnTo>
                    <a:pt x="211" y="6"/>
                  </a:lnTo>
                  <a:lnTo>
                    <a:pt x="212" y="6"/>
                  </a:lnTo>
                  <a:lnTo>
                    <a:pt x="214" y="6"/>
                  </a:lnTo>
                  <a:lnTo>
                    <a:pt x="214" y="7"/>
                  </a:lnTo>
                  <a:lnTo>
                    <a:pt x="215" y="7"/>
                  </a:lnTo>
                  <a:lnTo>
                    <a:pt x="214" y="7"/>
                  </a:lnTo>
                  <a:lnTo>
                    <a:pt x="214" y="8"/>
                  </a:lnTo>
                  <a:lnTo>
                    <a:pt x="214" y="7"/>
                  </a:lnTo>
                  <a:lnTo>
                    <a:pt x="215" y="8"/>
                  </a:lnTo>
                  <a:lnTo>
                    <a:pt x="215" y="7"/>
                  </a:lnTo>
                  <a:lnTo>
                    <a:pt x="216" y="8"/>
                  </a:lnTo>
                  <a:lnTo>
                    <a:pt x="217" y="8"/>
                  </a:lnTo>
                  <a:lnTo>
                    <a:pt x="218" y="8"/>
                  </a:lnTo>
                  <a:lnTo>
                    <a:pt x="218" y="9"/>
                  </a:lnTo>
                  <a:lnTo>
                    <a:pt x="219" y="9"/>
                  </a:lnTo>
                  <a:lnTo>
                    <a:pt x="219" y="8"/>
                  </a:lnTo>
                  <a:lnTo>
                    <a:pt x="219" y="9"/>
                  </a:lnTo>
                  <a:lnTo>
                    <a:pt x="220" y="9"/>
                  </a:lnTo>
                  <a:lnTo>
                    <a:pt x="220" y="8"/>
                  </a:lnTo>
                  <a:lnTo>
                    <a:pt x="221" y="8"/>
                  </a:lnTo>
                  <a:lnTo>
                    <a:pt x="221" y="7"/>
                  </a:lnTo>
                  <a:lnTo>
                    <a:pt x="223" y="7"/>
                  </a:lnTo>
                  <a:lnTo>
                    <a:pt x="224" y="7"/>
                  </a:lnTo>
                  <a:lnTo>
                    <a:pt x="225" y="7"/>
                  </a:lnTo>
                  <a:lnTo>
                    <a:pt x="225" y="8"/>
                  </a:lnTo>
                  <a:lnTo>
                    <a:pt x="226" y="8"/>
                  </a:lnTo>
                  <a:lnTo>
                    <a:pt x="227" y="8"/>
                  </a:lnTo>
                  <a:lnTo>
                    <a:pt x="228" y="8"/>
                  </a:lnTo>
                  <a:lnTo>
                    <a:pt x="228" y="9"/>
                  </a:lnTo>
                  <a:lnTo>
                    <a:pt x="231" y="9"/>
                  </a:lnTo>
                  <a:lnTo>
                    <a:pt x="231" y="10"/>
                  </a:lnTo>
                  <a:lnTo>
                    <a:pt x="232" y="10"/>
                  </a:lnTo>
                  <a:lnTo>
                    <a:pt x="233" y="9"/>
                  </a:lnTo>
                  <a:lnTo>
                    <a:pt x="233" y="10"/>
                  </a:lnTo>
                  <a:lnTo>
                    <a:pt x="234" y="10"/>
                  </a:lnTo>
                  <a:lnTo>
                    <a:pt x="235" y="9"/>
                  </a:lnTo>
                  <a:lnTo>
                    <a:pt x="236" y="9"/>
                  </a:lnTo>
                  <a:lnTo>
                    <a:pt x="237" y="9"/>
                  </a:lnTo>
                  <a:lnTo>
                    <a:pt x="236" y="9"/>
                  </a:lnTo>
                  <a:lnTo>
                    <a:pt x="237" y="9"/>
                  </a:lnTo>
                  <a:lnTo>
                    <a:pt x="237" y="8"/>
                  </a:lnTo>
                  <a:lnTo>
                    <a:pt x="238" y="8"/>
                  </a:lnTo>
                  <a:lnTo>
                    <a:pt x="238" y="9"/>
                  </a:lnTo>
                  <a:lnTo>
                    <a:pt x="240" y="9"/>
                  </a:lnTo>
                  <a:lnTo>
                    <a:pt x="240" y="10"/>
                  </a:lnTo>
                  <a:lnTo>
                    <a:pt x="241" y="10"/>
                  </a:lnTo>
                  <a:lnTo>
                    <a:pt x="241" y="12"/>
                  </a:lnTo>
                  <a:lnTo>
                    <a:pt x="242" y="12"/>
                  </a:lnTo>
                  <a:lnTo>
                    <a:pt x="242" y="10"/>
                  </a:lnTo>
                  <a:lnTo>
                    <a:pt x="243" y="10"/>
                  </a:lnTo>
                  <a:lnTo>
                    <a:pt x="244" y="10"/>
                  </a:lnTo>
                  <a:lnTo>
                    <a:pt x="244" y="12"/>
                  </a:lnTo>
                  <a:lnTo>
                    <a:pt x="244" y="13"/>
                  </a:lnTo>
                  <a:lnTo>
                    <a:pt x="244" y="14"/>
                  </a:lnTo>
                  <a:lnTo>
                    <a:pt x="243" y="14"/>
                  </a:lnTo>
                  <a:lnTo>
                    <a:pt x="243" y="15"/>
                  </a:lnTo>
                  <a:lnTo>
                    <a:pt x="244" y="15"/>
                  </a:lnTo>
                  <a:lnTo>
                    <a:pt x="244" y="16"/>
                  </a:lnTo>
                  <a:lnTo>
                    <a:pt x="245" y="15"/>
                  </a:lnTo>
                  <a:lnTo>
                    <a:pt x="245" y="14"/>
                  </a:lnTo>
                  <a:lnTo>
                    <a:pt x="246" y="14"/>
                  </a:lnTo>
                  <a:lnTo>
                    <a:pt x="245" y="14"/>
                  </a:lnTo>
                  <a:lnTo>
                    <a:pt x="245" y="15"/>
                  </a:lnTo>
                  <a:lnTo>
                    <a:pt x="246" y="15"/>
                  </a:lnTo>
                  <a:lnTo>
                    <a:pt x="248" y="15"/>
                  </a:lnTo>
                  <a:lnTo>
                    <a:pt x="248" y="16"/>
                  </a:lnTo>
                  <a:lnTo>
                    <a:pt x="249" y="16"/>
                  </a:lnTo>
                  <a:lnTo>
                    <a:pt x="250" y="16"/>
                  </a:lnTo>
                  <a:lnTo>
                    <a:pt x="251" y="17"/>
                  </a:lnTo>
                  <a:lnTo>
                    <a:pt x="252" y="17"/>
                  </a:lnTo>
                  <a:lnTo>
                    <a:pt x="253" y="17"/>
                  </a:lnTo>
                  <a:lnTo>
                    <a:pt x="254" y="17"/>
                  </a:lnTo>
                  <a:lnTo>
                    <a:pt x="254" y="18"/>
                  </a:lnTo>
                  <a:lnTo>
                    <a:pt x="256" y="19"/>
                  </a:lnTo>
                  <a:lnTo>
                    <a:pt x="257" y="19"/>
                  </a:lnTo>
                  <a:lnTo>
                    <a:pt x="257" y="21"/>
                  </a:lnTo>
                  <a:lnTo>
                    <a:pt x="258" y="21"/>
                  </a:lnTo>
                  <a:lnTo>
                    <a:pt x="259" y="21"/>
                  </a:lnTo>
                  <a:lnTo>
                    <a:pt x="260" y="19"/>
                  </a:lnTo>
                  <a:lnTo>
                    <a:pt x="261" y="19"/>
                  </a:lnTo>
                  <a:lnTo>
                    <a:pt x="261" y="21"/>
                  </a:lnTo>
                  <a:lnTo>
                    <a:pt x="262" y="21"/>
                  </a:lnTo>
                  <a:lnTo>
                    <a:pt x="263" y="21"/>
                  </a:lnTo>
                  <a:lnTo>
                    <a:pt x="263" y="22"/>
                  </a:lnTo>
                  <a:lnTo>
                    <a:pt x="265" y="22"/>
                  </a:lnTo>
                  <a:lnTo>
                    <a:pt x="265" y="23"/>
                  </a:lnTo>
                  <a:lnTo>
                    <a:pt x="266" y="23"/>
                  </a:lnTo>
                  <a:lnTo>
                    <a:pt x="267" y="22"/>
                  </a:lnTo>
                  <a:lnTo>
                    <a:pt x="268" y="22"/>
                  </a:lnTo>
                  <a:lnTo>
                    <a:pt x="269" y="22"/>
                  </a:lnTo>
                  <a:lnTo>
                    <a:pt x="269" y="23"/>
                  </a:lnTo>
                  <a:lnTo>
                    <a:pt x="270" y="23"/>
                  </a:lnTo>
                  <a:lnTo>
                    <a:pt x="270" y="22"/>
                  </a:lnTo>
                  <a:lnTo>
                    <a:pt x="271" y="22"/>
                  </a:lnTo>
                  <a:lnTo>
                    <a:pt x="271" y="23"/>
                  </a:lnTo>
                  <a:lnTo>
                    <a:pt x="273" y="23"/>
                  </a:lnTo>
                  <a:lnTo>
                    <a:pt x="275" y="23"/>
                  </a:lnTo>
                  <a:lnTo>
                    <a:pt x="275" y="22"/>
                  </a:lnTo>
                  <a:lnTo>
                    <a:pt x="275" y="21"/>
                  </a:lnTo>
                  <a:lnTo>
                    <a:pt x="275" y="19"/>
                  </a:lnTo>
                  <a:lnTo>
                    <a:pt x="276" y="19"/>
                  </a:lnTo>
                  <a:lnTo>
                    <a:pt x="277" y="19"/>
                  </a:lnTo>
                  <a:lnTo>
                    <a:pt x="278" y="19"/>
                  </a:lnTo>
                  <a:lnTo>
                    <a:pt x="278" y="21"/>
                  </a:lnTo>
                  <a:lnTo>
                    <a:pt x="279" y="21"/>
                  </a:lnTo>
                  <a:lnTo>
                    <a:pt x="280" y="21"/>
                  </a:lnTo>
                  <a:lnTo>
                    <a:pt x="282" y="21"/>
                  </a:lnTo>
                  <a:lnTo>
                    <a:pt x="282" y="22"/>
                  </a:lnTo>
                  <a:lnTo>
                    <a:pt x="283" y="22"/>
                  </a:lnTo>
                  <a:lnTo>
                    <a:pt x="285" y="22"/>
                  </a:lnTo>
                  <a:lnTo>
                    <a:pt x="285" y="23"/>
                  </a:lnTo>
                  <a:lnTo>
                    <a:pt x="286" y="23"/>
                  </a:lnTo>
                  <a:lnTo>
                    <a:pt x="286" y="24"/>
                  </a:lnTo>
                  <a:lnTo>
                    <a:pt x="286" y="25"/>
                  </a:lnTo>
                  <a:lnTo>
                    <a:pt x="287" y="26"/>
                  </a:lnTo>
                  <a:lnTo>
                    <a:pt x="286" y="26"/>
                  </a:lnTo>
                  <a:lnTo>
                    <a:pt x="287" y="27"/>
                  </a:lnTo>
                  <a:lnTo>
                    <a:pt x="288" y="27"/>
                  </a:lnTo>
                  <a:lnTo>
                    <a:pt x="290" y="27"/>
                  </a:lnTo>
                  <a:lnTo>
                    <a:pt x="290" y="26"/>
                  </a:lnTo>
                  <a:lnTo>
                    <a:pt x="291" y="26"/>
                  </a:lnTo>
                  <a:lnTo>
                    <a:pt x="292" y="26"/>
                  </a:lnTo>
                  <a:lnTo>
                    <a:pt x="293" y="26"/>
                  </a:lnTo>
                  <a:lnTo>
                    <a:pt x="293" y="27"/>
                  </a:lnTo>
                  <a:lnTo>
                    <a:pt x="294" y="27"/>
                  </a:lnTo>
                  <a:lnTo>
                    <a:pt x="294" y="29"/>
                  </a:lnTo>
                  <a:lnTo>
                    <a:pt x="295" y="29"/>
                  </a:lnTo>
                  <a:lnTo>
                    <a:pt x="295" y="30"/>
                  </a:lnTo>
                  <a:lnTo>
                    <a:pt x="296" y="30"/>
                  </a:lnTo>
                  <a:lnTo>
                    <a:pt x="296" y="29"/>
                  </a:lnTo>
                  <a:lnTo>
                    <a:pt x="298" y="29"/>
                  </a:lnTo>
                  <a:lnTo>
                    <a:pt x="299" y="27"/>
                  </a:lnTo>
                  <a:lnTo>
                    <a:pt x="300" y="27"/>
                  </a:lnTo>
                  <a:lnTo>
                    <a:pt x="300" y="29"/>
                  </a:lnTo>
                  <a:lnTo>
                    <a:pt x="301" y="29"/>
                  </a:lnTo>
                  <a:lnTo>
                    <a:pt x="302" y="29"/>
                  </a:lnTo>
                  <a:lnTo>
                    <a:pt x="302" y="30"/>
                  </a:lnTo>
                  <a:lnTo>
                    <a:pt x="303" y="30"/>
                  </a:lnTo>
                  <a:lnTo>
                    <a:pt x="304" y="30"/>
                  </a:lnTo>
                  <a:lnTo>
                    <a:pt x="305" y="30"/>
                  </a:lnTo>
                  <a:lnTo>
                    <a:pt x="304" y="29"/>
                  </a:lnTo>
                  <a:lnTo>
                    <a:pt x="305" y="29"/>
                  </a:lnTo>
                  <a:lnTo>
                    <a:pt x="307" y="29"/>
                  </a:lnTo>
                  <a:lnTo>
                    <a:pt x="308" y="27"/>
                  </a:lnTo>
                  <a:lnTo>
                    <a:pt x="309" y="27"/>
                  </a:lnTo>
                  <a:lnTo>
                    <a:pt x="310" y="27"/>
                  </a:lnTo>
                  <a:lnTo>
                    <a:pt x="311" y="27"/>
                  </a:lnTo>
                  <a:lnTo>
                    <a:pt x="312" y="27"/>
                  </a:lnTo>
                  <a:lnTo>
                    <a:pt x="313" y="27"/>
                  </a:lnTo>
                  <a:lnTo>
                    <a:pt x="312" y="27"/>
                  </a:lnTo>
                  <a:lnTo>
                    <a:pt x="312" y="29"/>
                  </a:lnTo>
                  <a:lnTo>
                    <a:pt x="313" y="30"/>
                  </a:lnTo>
                  <a:lnTo>
                    <a:pt x="315" y="30"/>
                  </a:lnTo>
                  <a:lnTo>
                    <a:pt x="315" y="31"/>
                  </a:lnTo>
                  <a:lnTo>
                    <a:pt x="315" y="32"/>
                  </a:lnTo>
                  <a:lnTo>
                    <a:pt x="313" y="32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3" y="34"/>
                  </a:lnTo>
                  <a:lnTo>
                    <a:pt x="313" y="35"/>
                  </a:lnTo>
                  <a:lnTo>
                    <a:pt x="313" y="37"/>
                  </a:lnTo>
                  <a:lnTo>
                    <a:pt x="313" y="38"/>
                  </a:lnTo>
                  <a:lnTo>
                    <a:pt x="313" y="39"/>
                  </a:lnTo>
                  <a:lnTo>
                    <a:pt x="312" y="39"/>
                  </a:lnTo>
                  <a:lnTo>
                    <a:pt x="312" y="40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09" y="42"/>
                  </a:lnTo>
                  <a:lnTo>
                    <a:pt x="308" y="42"/>
                  </a:lnTo>
                  <a:lnTo>
                    <a:pt x="308" y="43"/>
                  </a:lnTo>
                  <a:lnTo>
                    <a:pt x="307" y="43"/>
                  </a:lnTo>
                  <a:lnTo>
                    <a:pt x="305" y="44"/>
                  </a:lnTo>
                  <a:lnTo>
                    <a:pt x="302" y="46"/>
                  </a:lnTo>
                  <a:lnTo>
                    <a:pt x="301" y="47"/>
                  </a:lnTo>
                  <a:lnTo>
                    <a:pt x="300" y="47"/>
                  </a:lnTo>
                  <a:lnTo>
                    <a:pt x="299" y="48"/>
                  </a:lnTo>
                  <a:lnTo>
                    <a:pt x="299" y="49"/>
                  </a:lnTo>
                  <a:lnTo>
                    <a:pt x="298" y="50"/>
                  </a:lnTo>
                  <a:lnTo>
                    <a:pt x="296" y="51"/>
                  </a:lnTo>
                  <a:lnTo>
                    <a:pt x="295" y="51"/>
                  </a:lnTo>
                  <a:lnTo>
                    <a:pt x="294" y="51"/>
                  </a:lnTo>
                  <a:lnTo>
                    <a:pt x="293" y="51"/>
                  </a:lnTo>
                  <a:lnTo>
                    <a:pt x="290" y="52"/>
                  </a:lnTo>
                  <a:lnTo>
                    <a:pt x="288" y="52"/>
                  </a:lnTo>
                  <a:lnTo>
                    <a:pt x="285" y="54"/>
                  </a:lnTo>
                  <a:lnTo>
                    <a:pt x="284" y="55"/>
                  </a:lnTo>
                  <a:lnTo>
                    <a:pt x="283" y="55"/>
                  </a:lnTo>
                  <a:lnTo>
                    <a:pt x="282" y="55"/>
                  </a:lnTo>
                  <a:lnTo>
                    <a:pt x="280" y="56"/>
                  </a:lnTo>
                  <a:lnTo>
                    <a:pt x="278" y="57"/>
                  </a:lnTo>
                  <a:lnTo>
                    <a:pt x="278" y="58"/>
                  </a:lnTo>
                  <a:lnTo>
                    <a:pt x="276" y="60"/>
                  </a:lnTo>
                  <a:lnTo>
                    <a:pt x="277" y="62"/>
                  </a:lnTo>
                  <a:lnTo>
                    <a:pt x="277" y="60"/>
                  </a:lnTo>
                  <a:lnTo>
                    <a:pt x="277" y="62"/>
                  </a:lnTo>
                  <a:lnTo>
                    <a:pt x="278" y="62"/>
                  </a:lnTo>
                  <a:lnTo>
                    <a:pt x="278" y="63"/>
                  </a:lnTo>
                  <a:lnTo>
                    <a:pt x="277" y="63"/>
                  </a:lnTo>
                  <a:lnTo>
                    <a:pt x="277" y="64"/>
                  </a:lnTo>
                  <a:lnTo>
                    <a:pt x="276" y="65"/>
                  </a:lnTo>
                  <a:lnTo>
                    <a:pt x="275" y="65"/>
                  </a:lnTo>
                  <a:lnTo>
                    <a:pt x="274" y="65"/>
                  </a:lnTo>
                  <a:lnTo>
                    <a:pt x="275" y="65"/>
                  </a:lnTo>
                  <a:lnTo>
                    <a:pt x="276" y="65"/>
                  </a:lnTo>
                  <a:lnTo>
                    <a:pt x="276" y="64"/>
                  </a:lnTo>
                  <a:lnTo>
                    <a:pt x="275" y="64"/>
                  </a:lnTo>
                  <a:lnTo>
                    <a:pt x="274" y="64"/>
                  </a:lnTo>
                  <a:lnTo>
                    <a:pt x="274" y="65"/>
                  </a:lnTo>
                  <a:lnTo>
                    <a:pt x="273" y="66"/>
                  </a:lnTo>
                  <a:lnTo>
                    <a:pt x="273" y="67"/>
                  </a:lnTo>
                  <a:lnTo>
                    <a:pt x="273" y="68"/>
                  </a:lnTo>
                  <a:lnTo>
                    <a:pt x="271" y="68"/>
                  </a:lnTo>
                  <a:lnTo>
                    <a:pt x="270" y="71"/>
                  </a:lnTo>
                  <a:lnTo>
                    <a:pt x="270" y="72"/>
                  </a:lnTo>
                  <a:lnTo>
                    <a:pt x="269" y="72"/>
                  </a:lnTo>
                  <a:lnTo>
                    <a:pt x="268" y="73"/>
                  </a:lnTo>
                  <a:lnTo>
                    <a:pt x="268" y="74"/>
                  </a:lnTo>
                  <a:lnTo>
                    <a:pt x="267" y="75"/>
                  </a:lnTo>
                  <a:lnTo>
                    <a:pt x="266" y="76"/>
                  </a:lnTo>
                  <a:lnTo>
                    <a:pt x="266" y="77"/>
                  </a:lnTo>
                  <a:lnTo>
                    <a:pt x="265" y="77"/>
                  </a:lnTo>
                  <a:lnTo>
                    <a:pt x="263" y="79"/>
                  </a:lnTo>
                  <a:lnTo>
                    <a:pt x="262" y="82"/>
                  </a:lnTo>
                  <a:lnTo>
                    <a:pt x="262" y="83"/>
                  </a:lnTo>
                  <a:lnTo>
                    <a:pt x="261" y="83"/>
                  </a:lnTo>
                  <a:lnTo>
                    <a:pt x="261" y="84"/>
                  </a:lnTo>
                  <a:lnTo>
                    <a:pt x="261" y="85"/>
                  </a:lnTo>
                  <a:lnTo>
                    <a:pt x="260" y="85"/>
                  </a:lnTo>
                  <a:lnTo>
                    <a:pt x="260" y="86"/>
                  </a:lnTo>
                  <a:lnTo>
                    <a:pt x="260" y="88"/>
                  </a:lnTo>
                  <a:lnTo>
                    <a:pt x="261" y="89"/>
                  </a:lnTo>
                  <a:lnTo>
                    <a:pt x="262" y="91"/>
                  </a:lnTo>
                  <a:lnTo>
                    <a:pt x="262" y="92"/>
                  </a:lnTo>
                  <a:lnTo>
                    <a:pt x="262" y="93"/>
                  </a:lnTo>
                  <a:lnTo>
                    <a:pt x="262" y="94"/>
                  </a:lnTo>
                  <a:lnTo>
                    <a:pt x="263" y="96"/>
                  </a:lnTo>
                  <a:lnTo>
                    <a:pt x="263" y="97"/>
                  </a:lnTo>
                  <a:lnTo>
                    <a:pt x="265" y="97"/>
                  </a:lnTo>
                  <a:lnTo>
                    <a:pt x="265" y="98"/>
                  </a:lnTo>
                  <a:lnTo>
                    <a:pt x="266" y="98"/>
                  </a:lnTo>
                  <a:lnTo>
                    <a:pt x="267" y="98"/>
                  </a:lnTo>
                  <a:lnTo>
                    <a:pt x="268" y="99"/>
                  </a:lnTo>
                  <a:lnTo>
                    <a:pt x="269" y="100"/>
                  </a:lnTo>
                  <a:lnTo>
                    <a:pt x="268" y="100"/>
                  </a:lnTo>
                  <a:lnTo>
                    <a:pt x="268" y="101"/>
                  </a:lnTo>
                  <a:lnTo>
                    <a:pt x="267" y="101"/>
                  </a:lnTo>
                  <a:lnTo>
                    <a:pt x="267" y="102"/>
                  </a:lnTo>
                  <a:lnTo>
                    <a:pt x="266" y="102"/>
                  </a:lnTo>
                  <a:lnTo>
                    <a:pt x="265" y="102"/>
                  </a:lnTo>
                  <a:lnTo>
                    <a:pt x="265" y="104"/>
                  </a:lnTo>
                  <a:lnTo>
                    <a:pt x="265" y="105"/>
                  </a:lnTo>
                  <a:lnTo>
                    <a:pt x="263" y="105"/>
                  </a:lnTo>
                  <a:lnTo>
                    <a:pt x="262" y="105"/>
                  </a:lnTo>
                  <a:lnTo>
                    <a:pt x="260" y="106"/>
                  </a:lnTo>
                  <a:lnTo>
                    <a:pt x="259" y="107"/>
                  </a:lnTo>
                  <a:lnTo>
                    <a:pt x="259" y="108"/>
                  </a:lnTo>
                  <a:lnTo>
                    <a:pt x="258" y="108"/>
                  </a:lnTo>
                  <a:lnTo>
                    <a:pt x="258" y="109"/>
                  </a:lnTo>
                  <a:lnTo>
                    <a:pt x="258" y="110"/>
                  </a:lnTo>
                  <a:lnTo>
                    <a:pt x="257" y="110"/>
                  </a:lnTo>
                  <a:lnTo>
                    <a:pt x="257" y="111"/>
                  </a:lnTo>
                  <a:lnTo>
                    <a:pt x="256" y="111"/>
                  </a:lnTo>
                  <a:lnTo>
                    <a:pt x="256" y="113"/>
                  </a:lnTo>
                  <a:lnTo>
                    <a:pt x="256" y="114"/>
                  </a:lnTo>
                  <a:lnTo>
                    <a:pt x="256" y="115"/>
                  </a:lnTo>
                  <a:lnTo>
                    <a:pt x="254" y="115"/>
                  </a:lnTo>
                  <a:lnTo>
                    <a:pt x="254" y="116"/>
                  </a:lnTo>
                  <a:lnTo>
                    <a:pt x="254" y="117"/>
                  </a:lnTo>
                  <a:lnTo>
                    <a:pt x="254" y="118"/>
                  </a:lnTo>
                  <a:lnTo>
                    <a:pt x="253" y="118"/>
                  </a:lnTo>
                  <a:lnTo>
                    <a:pt x="253" y="119"/>
                  </a:lnTo>
                  <a:lnTo>
                    <a:pt x="252" y="119"/>
                  </a:lnTo>
                  <a:lnTo>
                    <a:pt x="253" y="121"/>
                  </a:lnTo>
                  <a:lnTo>
                    <a:pt x="254" y="122"/>
                  </a:lnTo>
                  <a:lnTo>
                    <a:pt x="254" y="121"/>
                  </a:lnTo>
                  <a:lnTo>
                    <a:pt x="254" y="122"/>
                  </a:lnTo>
                  <a:lnTo>
                    <a:pt x="253" y="122"/>
                  </a:lnTo>
                  <a:lnTo>
                    <a:pt x="253" y="123"/>
                  </a:lnTo>
                  <a:lnTo>
                    <a:pt x="252" y="123"/>
                  </a:lnTo>
                  <a:lnTo>
                    <a:pt x="251" y="123"/>
                  </a:lnTo>
                  <a:lnTo>
                    <a:pt x="250" y="123"/>
                  </a:lnTo>
                  <a:lnTo>
                    <a:pt x="249" y="123"/>
                  </a:lnTo>
                  <a:lnTo>
                    <a:pt x="248" y="123"/>
                  </a:lnTo>
                  <a:lnTo>
                    <a:pt x="246" y="123"/>
                  </a:lnTo>
                  <a:lnTo>
                    <a:pt x="245" y="123"/>
                  </a:lnTo>
                  <a:lnTo>
                    <a:pt x="244" y="124"/>
                  </a:lnTo>
                  <a:lnTo>
                    <a:pt x="243" y="124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1" y="126"/>
                  </a:lnTo>
                  <a:lnTo>
                    <a:pt x="241" y="127"/>
                  </a:lnTo>
                  <a:lnTo>
                    <a:pt x="240" y="127"/>
                  </a:lnTo>
                  <a:lnTo>
                    <a:pt x="240" y="129"/>
                  </a:lnTo>
                  <a:lnTo>
                    <a:pt x="238" y="129"/>
                  </a:lnTo>
                  <a:lnTo>
                    <a:pt x="238" y="130"/>
                  </a:lnTo>
                  <a:lnTo>
                    <a:pt x="238" y="131"/>
                  </a:lnTo>
                  <a:lnTo>
                    <a:pt x="237" y="131"/>
                  </a:lnTo>
                  <a:lnTo>
                    <a:pt x="237" y="132"/>
                  </a:lnTo>
                  <a:lnTo>
                    <a:pt x="237" y="133"/>
                  </a:lnTo>
                  <a:lnTo>
                    <a:pt x="237" y="134"/>
                  </a:lnTo>
                  <a:lnTo>
                    <a:pt x="236" y="134"/>
                  </a:lnTo>
                  <a:lnTo>
                    <a:pt x="236" y="135"/>
                  </a:lnTo>
                  <a:lnTo>
                    <a:pt x="235" y="135"/>
                  </a:lnTo>
                  <a:lnTo>
                    <a:pt x="235" y="136"/>
                  </a:lnTo>
                  <a:lnTo>
                    <a:pt x="235" y="138"/>
                  </a:lnTo>
                  <a:lnTo>
                    <a:pt x="234" y="138"/>
                  </a:lnTo>
                  <a:lnTo>
                    <a:pt x="233" y="139"/>
                  </a:lnTo>
                  <a:lnTo>
                    <a:pt x="233" y="138"/>
                  </a:lnTo>
                  <a:lnTo>
                    <a:pt x="232" y="138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29" y="136"/>
                  </a:lnTo>
                  <a:lnTo>
                    <a:pt x="228" y="136"/>
                  </a:lnTo>
                  <a:lnTo>
                    <a:pt x="227" y="136"/>
                  </a:lnTo>
                  <a:lnTo>
                    <a:pt x="227" y="138"/>
                  </a:lnTo>
                  <a:lnTo>
                    <a:pt x="226" y="139"/>
                  </a:lnTo>
                  <a:lnTo>
                    <a:pt x="225" y="139"/>
                  </a:lnTo>
                  <a:lnTo>
                    <a:pt x="224" y="139"/>
                  </a:lnTo>
                  <a:lnTo>
                    <a:pt x="223" y="139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19" y="138"/>
                  </a:lnTo>
                  <a:lnTo>
                    <a:pt x="218" y="138"/>
                  </a:lnTo>
                  <a:lnTo>
                    <a:pt x="217" y="138"/>
                  </a:lnTo>
                  <a:lnTo>
                    <a:pt x="216" y="138"/>
                  </a:lnTo>
                  <a:lnTo>
                    <a:pt x="216" y="139"/>
                  </a:lnTo>
                  <a:lnTo>
                    <a:pt x="215" y="139"/>
                  </a:lnTo>
                  <a:lnTo>
                    <a:pt x="214" y="139"/>
                  </a:lnTo>
                  <a:lnTo>
                    <a:pt x="212" y="139"/>
                  </a:lnTo>
                  <a:lnTo>
                    <a:pt x="211" y="138"/>
                  </a:lnTo>
                  <a:lnTo>
                    <a:pt x="210" y="138"/>
                  </a:lnTo>
                  <a:lnTo>
                    <a:pt x="210" y="139"/>
                  </a:lnTo>
                  <a:lnTo>
                    <a:pt x="209" y="138"/>
                  </a:lnTo>
                  <a:lnTo>
                    <a:pt x="208" y="138"/>
                  </a:lnTo>
                  <a:lnTo>
                    <a:pt x="207" y="139"/>
                  </a:lnTo>
                  <a:lnTo>
                    <a:pt x="204" y="138"/>
                  </a:lnTo>
                  <a:lnTo>
                    <a:pt x="204" y="139"/>
                  </a:lnTo>
                  <a:lnTo>
                    <a:pt x="202" y="139"/>
                  </a:lnTo>
                  <a:lnTo>
                    <a:pt x="200" y="139"/>
                  </a:lnTo>
                  <a:lnTo>
                    <a:pt x="199" y="139"/>
                  </a:lnTo>
                  <a:lnTo>
                    <a:pt x="199" y="140"/>
                  </a:lnTo>
                  <a:lnTo>
                    <a:pt x="198" y="141"/>
                  </a:lnTo>
                  <a:lnTo>
                    <a:pt x="196" y="141"/>
                  </a:lnTo>
                  <a:lnTo>
                    <a:pt x="196" y="142"/>
                  </a:lnTo>
                  <a:lnTo>
                    <a:pt x="195" y="142"/>
                  </a:lnTo>
                  <a:lnTo>
                    <a:pt x="194" y="142"/>
                  </a:lnTo>
                  <a:lnTo>
                    <a:pt x="193" y="142"/>
                  </a:lnTo>
                  <a:lnTo>
                    <a:pt x="192" y="142"/>
                  </a:lnTo>
                  <a:lnTo>
                    <a:pt x="191" y="143"/>
                  </a:lnTo>
                  <a:lnTo>
                    <a:pt x="190" y="143"/>
                  </a:lnTo>
                  <a:lnTo>
                    <a:pt x="190" y="144"/>
                  </a:lnTo>
                  <a:lnTo>
                    <a:pt x="189" y="144"/>
                  </a:lnTo>
                  <a:lnTo>
                    <a:pt x="187" y="144"/>
                  </a:lnTo>
                  <a:lnTo>
                    <a:pt x="187" y="146"/>
                  </a:lnTo>
                  <a:lnTo>
                    <a:pt x="187" y="147"/>
                  </a:lnTo>
                  <a:lnTo>
                    <a:pt x="186" y="147"/>
                  </a:lnTo>
                  <a:lnTo>
                    <a:pt x="186" y="148"/>
                  </a:lnTo>
                  <a:lnTo>
                    <a:pt x="185" y="149"/>
                  </a:lnTo>
                  <a:lnTo>
                    <a:pt x="184" y="149"/>
                  </a:lnTo>
                  <a:lnTo>
                    <a:pt x="184" y="150"/>
                  </a:lnTo>
                  <a:lnTo>
                    <a:pt x="184" y="151"/>
                  </a:lnTo>
                  <a:lnTo>
                    <a:pt x="182" y="151"/>
                  </a:lnTo>
                  <a:lnTo>
                    <a:pt x="181" y="151"/>
                  </a:lnTo>
                  <a:lnTo>
                    <a:pt x="181" y="150"/>
                  </a:lnTo>
                  <a:lnTo>
                    <a:pt x="181" y="151"/>
                  </a:lnTo>
                  <a:lnTo>
                    <a:pt x="179" y="150"/>
                  </a:lnTo>
                  <a:lnTo>
                    <a:pt x="178" y="150"/>
                  </a:lnTo>
                  <a:lnTo>
                    <a:pt x="177" y="149"/>
                  </a:lnTo>
                  <a:lnTo>
                    <a:pt x="176" y="149"/>
                  </a:lnTo>
                  <a:lnTo>
                    <a:pt x="175" y="148"/>
                  </a:lnTo>
                  <a:lnTo>
                    <a:pt x="175" y="147"/>
                  </a:lnTo>
                  <a:lnTo>
                    <a:pt x="174" y="147"/>
                  </a:lnTo>
                  <a:lnTo>
                    <a:pt x="174" y="146"/>
                  </a:lnTo>
                  <a:lnTo>
                    <a:pt x="173" y="146"/>
                  </a:lnTo>
                  <a:lnTo>
                    <a:pt x="173" y="144"/>
                  </a:lnTo>
                  <a:lnTo>
                    <a:pt x="173" y="143"/>
                  </a:lnTo>
                  <a:lnTo>
                    <a:pt x="172" y="143"/>
                  </a:lnTo>
                  <a:lnTo>
                    <a:pt x="172" y="142"/>
                  </a:lnTo>
                  <a:lnTo>
                    <a:pt x="173" y="142"/>
                  </a:lnTo>
                  <a:lnTo>
                    <a:pt x="172" y="142"/>
                  </a:lnTo>
                  <a:lnTo>
                    <a:pt x="173" y="143"/>
                  </a:lnTo>
                  <a:lnTo>
                    <a:pt x="173" y="142"/>
                  </a:lnTo>
                  <a:lnTo>
                    <a:pt x="173" y="141"/>
                  </a:lnTo>
                  <a:lnTo>
                    <a:pt x="172" y="141"/>
                  </a:lnTo>
                  <a:lnTo>
                    <a:pt x="172" y="140"/>
                  </a:lnTo>
                  <a:lnTo>
                    <a:pt x="170" y="140"/>
                  </a:lnTo>
                  <a:lnTo>
                    <a:pt x="169" y="139"/>
                  </a:lnTo>
                  <a:lnTo>
                    <a:pt x="169" y="138"/>
                  </a:lnTo>
                  <a:lnTo>
                    <a:pt x="170" y="138"/>
                  </a:lnTo>
                  <a:lnTo>
                    <a:pt x="170" y="136"/>
                  </a:lnTo>
                  <a:lnTo>
                    <a:pt x="170" y="135"/>
                  </a:lnTo>
                  <a:lnTo>
                    <a:pt x="172" y="135"/>
                  </a:lnTo>
                  <a:lnTo>
                    <a:pt x="173" y="135"/>
                  </a:lnTo>
                  <a:lnTo>
                    <a:pt x="173" y="134"/>
                  </a:lnTo>
                  <a:lnTo>
                    <a:pt x="173" y="135"/>
                  </a:lnTo>
                  <a:lnTo>
                    <a:pt x="172" y="135"/>
                  </a:lnTo>
                  <a:lnTo>
                    <a:pt x="172" y="134"/>
                  </a:lnTo>
                  <a:lnTo>
                    <a:pt x="172" y="135"/>
                  </a:lnTo>
                  <a:lnTo>
                    <a:pt x="170" y="135"/>
                  </a:lnTo>
                  <a:lnTo>
                    <a:pt x="170" y="136"/>
                  </a:lnTo>
                  <a:lnTo>
                    <a:pt x="169" y="136"/>
                  </a:lnTo>
                  <a:lnTo>
                    <a:pt x="169" y="135"/>
                  </a:lnTo>
                  <a:lnTo>
                    <a:pt x="169" y="134"/>
                  </a:lnTo>
                  <a:lnTo>
                    <a:pt x="168" y="134"/>
                  </a:lnTo>
                  <a:lnTo>
                    <a:pt x="165" y="131"/>
                  </a:lnTo>
                  <a:lnTo>
                    <a:pt x="164" y="131"/>
                  </a:lnTo>
                  <a:lnTo>
                    <a:pt x="162" y="131"/>
                  </a:lnTo>
                  <a:lnTo>
                    <a:pt x="162" y="130"/>
                  </a:lnTo>
                  <a:lnTo>
                    <a:pt x="162" y="129"/>
                  </a:lnTo>
                  <a:lnTo>
                    <a:pt x="164" y="127"/>
                  </a:lnTo>
                  <a:lnTo>
                    <a:pt x="162" y="129"/>
                  </a:lnTo>
                  <a:lnTo>
                    <a:pt x="161" y="129"/>
                  </a:lnTo>
                  <a:lnTo>
                    <a:pt x="161" y="130"/>
                  </a:lnTo>
                  <a:lnTo>
                    <a:pt x="162" y="130"/>
                  </a:lnTo>
                  <a:lnTo>
                    <a:pt x="161" y="130"/>
                  </a:lnTo>
                  <a:lnTo>
                    <a:pt x="160" y="130"/>
                  </a:lnTo>
                  <a:lnTo>
                    <a:pt x="159" y="129"/>
                  </a:lnTo>
                  <a:lnTo>
                    <a:pt x="159" y="130"/>
                  </a:lnTo>
                  <a:lnTo>
                    <a:pt x="160" y="130"/>
                  </a:lnTo>
                  <a:lnTo>
                    <a:pt x="156" y="130"/>
                  </a:lnTo>
                  <a:lnTo>
                    <a:pt x="154" y="130"/>
                  </a:lnTo>
                  <a:lnTo>
                    <a:pt x="154" y="129"/>
                  </a:lnTo>
                  <a:lnTo>
                    <a:pt x="154" y="127"/>
                  </a:lnTo>
                  <a:lnTo>
                    <a:pt x="154" y="126"/>
                  </a:lnTo>
                  <a:lnTo>
                    <a:pt x="154" y="125"/>
                  </a:lnTo>
                  <a:lnTo>
                    <a:pt x="153" y="124"/>
                  </a:lnTo>
                  <a:lnTo>
                    <a:pt x="153" y="123"/>
                  </a:lnTo>
                  <a:lnTo>
                    <a:pt x="153" y="122"/>
                  </a:lnTo>
                  <a:lnTo>
                    <a:pt x="154" y="121"/>
                  </a:lnTo>
                  <a:lnTo>
                    <a:pt x="154" y="119"/>
                  </a:lnTo>
                  <a:lnTo>
                    <a:pt x="156" y="118"/>
                  </a:lnTo>
                  <a:lnTo>
                    <a:pt x="157" y="117"/>
                  </a:lnTo>
                  <a:lnTo>
                    <a:pt x="157" y="116"/>
                  </a:lnTo>
                  <a:lnTo>
                    <a:pt x="157" y="115"/>
                  </a:lnTo>
                  <a:lnTo>
                    <a:pt x="158" y="115"/>
                  </a:lnTo>
                  <a:lnTo>
                    <a:pt x="159" y="115"/>
                  </a:lnTo>
                  <a:lnTo>
                    <a:pt x="159" y="114"/>
                  </a:lnTo>
                  <a:lnTo>
                    <a:pt x="160" y="114"/>
                  </a:lnTo>
                  <a:lnTo>
                    <a:pt x="161" y="114"/>
                  </a:lnTo>
                  <a:lnTo>
                    <a:pt x="161" y="113"/>
                  </a:lnTo>
                  <a:lnTo>
                    <a:pt x="161" y="111"/>
                  </a:lnTo>
                  <a:lnTo>
                    <a:pt x="161" y="110"/>
                  </a:lnTo>
                  <a:lnTo>
                    <a:pt x="160" y="110"/>
                  </a:lnTo>
                  <a:lnTo>
                    <a:pt x="160" y="111"/>
                  </a:lnTo>
                  <a:lnTo>
                    <a:pt x="159" y="111"/>
                  </a:lnTo>
                  <a:lnTo>
                    <a:pt x="159" y="110"/>
                  </a:lnTo>
                  <a:lnTo>
                    <a:pt x="158" y="109"/>
                  </a:lnTo>
                  <a:lnTo>
                    <a:pt x="158" y="108"/>
                  </a:lnTo>
                  <a:lnTo>
                    <a:pt x="156" y="106"/>
                  </a:lnTo>
                  <a:lnTo>
                    <a:pt x="156" y="105"/>
                  </a:lnTo>
                  <a:lnTo>
                    <a:pt x="156" y="104"/>
                  </a:lnTo>
                  <a:lnTo>
                    <a:pt x="157" y="102"/>
                  </a:lnTo>
                  <a:lnTo>
                    <a:pt x="157" y="101"/>
                  </a:lnTo>
                  <a:lnTo>
                    <a:pt x="157" y="100"/>
                  </a:lnTo>
                  <a:lnTo>
                    <a:pt x="158" y="100"/>
                  </a:lnTo>
                  <a:lnTo>
                    <a:pt x="158" y="99"/>
                  </a:lnTo>
                  <a:lnTo>
                    <a:pt x="159" y="99"/>
                  </a:lnTo>
                  <a:lnTo>
                    <a:pt x="160" y="98"/>
                  </a:lnTo>
                  <a:lnTo>
                    <a:pt x="160" y="97"/>
                  </a:lnTo>
                  <a:lnTo>
                    <a:pt x="161" y="96"/>
                  </a:lnTo>
                  <a:lnTo>
                    <a:pt x="161" y="94"/>
                  </a:lnTo>
                  <a:lnTo>
                    <a:pt x="161" y="93"/>
                  </a:lnTo>
                  <a:lnTo>
                    <a:pt x="160" y="93"/>
                  </a:lnTo>
                  <a:lnTo>
                    <a:pt x="159" y="93"/>
                  </a:lnTo>
                  <a:lnTo>
                    <a:pt x="158" y="93"/>
                  </a:lnTo>
                  <a:lnTo>
                    <a:pt x="159" y="92"/>
                  </a:lnTo>
                  <a:lnTo>
                    <a:pt x="158" y="92"/>
                  </a:lnTo>
                  <a:lnTo>
                    <a:pt x="157" y="91"/>
                  </a:lnTo>
                  <a:lnTo>
                    <a:pt x="157" y="90"/>
                  </a:lnTo>
                  <a:lnTo>
                    <a:pt x="157" y="89"/>
                  </a:lnTo>
                  <a:lnTo>
                    <a:pt x="156" y="89"/>
                  </a:lnTo>
                  <a:lnTo>
                    <a:pt x="156" y="88"/>
                  </a:lnTo>
                  <a:lnTo>
                    <a:pt x="157" y="86"/>
                  </a:lnTo>
                  <a:lnTo>
                    <a:pt x="156" y="86"/>
                  </a:lnTo>
                  <a:lnTo>
                    <a:pt x="154" y="85"/>
                  </a:lnTo>
                  <a:lnTo>
                    <a:pt x="153" y="84"/>
                  </a:lnTo>
                  <a:lnTo>
                    <a:pt x="152" y="83"/>
                  </a:lnTo>
                  <a:lnTo>
                    <a:pt x="152" y="82"/>
                  </a:lnTo>
                  <a:lnTo>
                    <a:pt x="156" y="82"/>
                  </a:lnTo>
                  <a:lnTo>
                    <a:pt x="157" y="82"/>
                  </a:lnTo>
                  <a:lnTo>
                    <a:pt x="158" y="82"/>
                  </a:lnTo>
                  <a:lnTo>
                    <a:pt x="160" y="82"/>
                  </a:lnTo>
                  <a:lnTo>
                    <a:pt x="161" y="82"/>
                  </a:lnTo>
                  <a:lnTo>
                    <a:pt x="160" y="81"/>
                  </a:lnTo>
                  <a:lnTo>
                    <a:pt x="161" y="81"/>
                  </a:lnTo>
                  <a:lnTo>
                    <a:pt x="161" y="80"/>
                  </a:lnTo>
                  <a:lnTo>
                    <a:pt x="162" y="79"/>
                  </a:lnTo>
                  <a:lnTo>
                    <a:pt x="162" y="77"/>
                  </a:lnTo>
                  <a:lnTo>
                    <a:pt x="162" y="76"/>
                  </a:lnTo>
                  <a:lnTo>
                    <a:pt x="162" y="75"/>
                  </a:lnTo>
                  <a:lnTo>
                    <a:pt x="161" y="74"/>
                  </a:lnTo>
                  <a:lnTo>
                    <a:pt x="160" y="74"/>
                  </a:lnTo>
                  <a:lnTo>
                    <a:pt x="160" y="73"/>
                  </a:lnTo>
                  <a:lnTo>
                    <a:pt x="160" y="72"/>
                  </a:lnTo>
                  <a:lnTo>
                    <a:pt x="161" y="72"/>
                  </a:lnTo>
                  <a:lnTo>
                    <a:pt x="161" y="71"/>
                  </a:lnTo>
                  <a:lnTo>
                    <a:pt x="162" y="71"/>
                  </a:lnTo>
                  <a:lnTo>
                    <a:pt x="164" y="69"/>
                  </a:lnTo>
                  <a:lnTo>
                    <a:pt x="164" y="68"/>
                  </a:lnTo>
                  <a:lnTo>
                    <a:pt x="164" y="67"/>
                  </a:lnTo>
                  <a:lnTo>
                    <a:pt x="164" y="66"/>
                  </a:lnTo>
                  <a:lnTo>
                    <a:pt x="164" y="65"/>
                  </a:lnTo>
                  <a:lnTo>
                    <a:pt x="164" y="64"/>
                  </a:lnTo>
                  <a:lnTo>
                    <a:pt x="164" y="63"/>
                  </a:lnTo>
                  <a:lnTo>
                    <a:pt x="164" y="62"/>
                  </a:lnTo>
                  <a:lnTo>
                    <a:pt x="164" y="60"/>
                  </a:lnTo>
                  <a:lnTo>
                    <a:pt x="164" y="59"/>
                  </a:lnTo>
                  <a:lnTo>
                    <a:pt x="164" y="58"/>
                  </a:lnTo>
                  <a:lnTo>
                    <a:pt x="162" y="58"/>
                  </a:lnTo>
                  <a:lnTo>
                    <a:pt x="162" y="57"/>
                  </a:lnTo>
                  <a:lnTo>
                    <a:pt x="161" y="56"/>
                  </a:lnTo>
                  <a:lnTo>
                    <a:pt x="162" y="56"/>
                  </a:lnTo>
                  <a:lnTo>
                    <a:pt x="162" y="55"/>
                  </a:lnTo>
                  <a:lnTo>
                    <a:pt x="164" y="56"/>
                  </a:lnTo>
                  <a:lnTo>
                    <a:pt x="164" y="55"/>
                  </a:lnTo>
                  <a:lnTo>
                    <a:pt x="165" y="55"/>
                  </a:lnTo>
                  <a:lnTo>
                    <a:pt x="165" y="54"/>
                  </a:lnTo>
                  <a:lnTo>
                    <a:pt x="165" y="52"/>
                  </a:lnTo>
                  <a:lnTo>
                    <a:pt x="166" y="52"/>
                  </a:lnTo>
                  <a:lnTo>
                    <a:pt x="166" y="51"/>
                  </a:lnTo>
                  <a:lnTo>
                    <a:pt x="167" y="51"/>
                  </a:lnTo>
                  <a:lnTo>
                    <a:pt x="168" y="50"/>
                  </a:lnTo>
                  <a:lnTo>
                    <a:pt x="169" y="50"/>
                  </a:lnTo>
                  <a:lnTo>
                    <a:pt x="170" y="49"/>
                  </a:lnTo>
                  <a:lnTo>
                    <a:pt x="170" y="48"/>
                  </a:lnTo>
                  <a:lnTo>
                    <a:pt x="172" y="48"/>
                  </a:lnTo>
                  <a:lnTo>
                    <a:pt x="172" y="47"/>
                  </a:lnTo>
                  <a:lnTo>
                    <a:pt x="172" y="46"/>
                  </a:lnTo>
                  <a:lnTo>
                    <a:pt x="173" y="44"/>
                  </a:lnTo>
                  <a:lnTo>
                    <a:pt x="172" y="43"/>
                  </a:lnTo>
                  <a:lnTo>
                    <a:pt x="170" y="43"/>
                  </a:lnTo>
                  <a:lnTo>
                    <a:pt x="169" y="43"/>
                  </a:lnTo>
                  <a:lnTo>
                    <a:pt x="168" y="43"/>
                  </a:lnTo>
                  <a:lnTo>
                    <a:pt x="167" y="43"/>
                  </a:lnTo>
                  <a:lnTo>
                    <a:pt x="167" y="42"/>
                  </a:lnTo>
                  <a:lnTo>
                    <a:pt x="167" y="41"/>
                  </a:lnTo>
                  <a:lnTo>
                    <a:pt x="168" y="40"/>
                  </a:lnTo>
                  <a:lnTo>
                    <a:pt x="168" y="39"/>
                  </a:lnTo>
                  <a:lnTo>
                    <a:pt x="167" y="39"/>
                  </a:lnTo>
                  <a:lnTo>
                    <a:pt x="167" y="38"/>
                  </a:lnTo>
                  <a:lnTo>
                    <a:pt x="166" y="38"/>
                  </a:lnTo>
                  <a:lnTo>
                    <a:pt x="165" y="38"/>
                  </a:lnTo>
                  <a:lnTo>
                    <a:pt x="164" y="37"/>
                  </a:lnTo>
                  <a:lnTo>
                    <a:pt x="164" y="38"/>
                  </a:lnTo>
                  <a:lnTo>
                    <a:pt x="162" y="38"/>
                  </a:lnTo>
                  <a:lnTo>
                    <a:pt x="161" y="38"/>
                  </a:lnTo>
                  <a:lnTo>
                    <a:pt x="161" y="37"/>
                  </a:lnTo>
                  <a:lnTo>
                    <a:pt x="160" y="38"/>
                  </a:lnTo>
                  <a:lnTo>
                    <a:pt x="159" y="37"/>
                  </a:lnTo>
                  <a:lnTo>
                    <a:pt x="158" y="37"/>
                  </a:lnTo>
                  <a:lnTo>
                    <a:pt x="158" y="38"/>
                  </a:lnTo>
                  <a:lnTo>
                    <a:pt x="158" y="39"/>
                  </a:lnTo>
                  <a:lnTo>
                    <a:pt x="157" y="39"/>
                  </a:lnTo>
                  <a:lnTo>
                    <a:pt x="156" y="40"/>
                  </a:lnTo>
                  <a:lnTo>
                    <a:pt x="154" y="40"/>
                  </a:lnTo>
                  <a:lnTo>
                    <a:pt x="153" y="40"/>
                  </a:lnTo>
                  <a:lnTo>
                    <a:pt x="153" y="39"/>
                  </a:lnTo>
                  <a:lnTo>
                    <a:pt x="153" y="40"/>
                  </a:lnTo>
                  <a:lnTo>
                    <a:pt x="152" y="40"/>
                  </a:lnTo>
                  <a:lnTo>
                    <a:pt x="151" y="40"/>
                  </a:lnTo>
                  <a:lnTo>
                    <a:pt x="152" y="39"/>
                  </a:lnTo>
                  <a:lnTo>
                    <a:pt x="151" y="39"/>
                  </a:lnTo>
                  <a:lnTo>
                    <a:pt x="150" y="39"/>
                  </a:lnTo>
                  <a:lnTo>
                    <a:pt x="149" y="39"/>
                  </a:lnTo>
                  <a:lnTo>
                    <a:pt x="148" y="39"/>
                  </a:lnTo>
                  <a:lnTo>
                    <a:pt x="148" y="38"/>
                  </a:lnTo>
                  <a:lnTo>
                    <a:pt x="147" y="39"/>
                  </a:lnTo>
                  <a:lnTo>
                    <a:pt x="145" y="39"/>
                  </a:lnTo>
                  <a:lnTo>
                    <a:pt x="145" y="40"/>
                  </a:lnTo>
                  <a:lnTo>
                    <a:pt x="144" y="40"/>
                  </a:lnTo>
                  <a:lnTo>
                    <a:pt x="143" y="40"/>
                  </a:lnTo>
                  <a:lnTo>
                    <a:pt x="143" y="39"/>
                  </a:lnTo>
                  <a:lnTo>
                    <a:pt x="142" y="39"/>
                  </a:lnTo>
                  <a:lnTo>
                    <a:pt x="143" y="38"/>
                  </a:lnTo>
                  <a:lnTo>
                    <a:pt x="143" y="37"/>
                  </a:lnTo>
                  <a:lnTo>
                    <a:pt x="144" y="37"/>
                  </a:lnTo>
                  <a:lnTo>
                    <a:pt x="144" y="35"/>
                  </a:lnTo>
                  <a:lnTo>
                    <a:pt x="143" y="35"/>
                  </a:lnTo>
                  <a:lnTo>
                    <a:pt x="143" y="34"/>
                  </a:lnTo>
                  <a:lnTo>
                    <a:pt x="143" y="33"/>
                  </a:lnTo>
                  <a:lnTo>
                    <a:pt x="142" y="33"/>
                  </a:lnTo>
                  <a:lnTo>
                    <a:pt x="142" y="34"/>
                  </a:lnTo>
                  <a:lnTo>
                    <a:pt x="141" y="34"/>
                  </a:lnTo>
                  <a:lnTo>
                    <a:pt x="139" y="34"/>
                  </a:lnTo>
                  <a:lnTo>
                    <a:pt x="139" y="35"/>
                  </a:lnTo>
                  <a:lnTo>
                    <a:pt x="137" y="35"/>
                  </a:lnTo>
                  <a:lnTo>
                    <a:pt x="136" y="35"/>
                  </a:lnTo>
                  <a:lnTo>
                    <a:pt x="136" y="37"/>
                  </a:lnTo>
                  <a:lnTo>
                    <a:pt x="135" y="37"/>
                  </a:lnTo>
                  <a:lnTo>
                    <a:pt x="134" y="38"/>
                  </a:lnTo>
                  <a:lnTo>
                    <a:pt x="133" y="39"/>
                  </a:lnTo>
                  <a:lnTo>
                    <a:pt x="133" y="34"/>
                  </a:lnTo>
                  <a:lnTo>
                    <a:pt x="134" y="34"/>
                  </a:lnTo>
                  <a:lnTo>
                    <a:pt x="134" y="33"/>
                  </a:lnTo>
                  <a:lnTo>
                    <a:pt x="133" y="33"/>
                  </a:lnTo>
                  <a:lnTo>
                    <a:pt x="134" y="33"/>
                  </a:lnTo>
                  <a:lnTo>
                    <a:pt x="134" y="32"/>
                  </a:lnTo>
                  <a:lnTo>
                    <a:pt x="135" y="31"/>
                  </a:lnTo>
                  <a:lnTo>
                    <a:pt x="136" y="31"/>
                  </a:lnTo>
                  <a:lnTo>
                    <a:pt x="136" y="30"/>
                  </a:lnTo>
                  <a:lnTo>
                    <a:pt x="136" y="31"/>
                  </a:lnTo>
                  <a:lnTo>
                    <a:pt x="135" y="31"/>
                  </a:lnTo>
                  <a:lnTo>
                    <a:pt x="134" y="31"/>
                  </a:lnTo>
                  <a:lnTo>
                    <a:pt x="133" y="31"/>
                  </a:lnTo>
                  <a:lnTo>
                    <a:pt x="133" y="30"/>
                  </a:lnTo>
                  <a:lnTo>
                    <a:pt x="134" y="31"/>
                  </a:lnTo>
                  <a:lnTo>
                    <a:pt x="134" y="30"/>
                  </a:lnTo>
                  <a:lnTo>
                    <a:pt x="135" y="29"/>
                  </a:lnTo>
                  <a:lnTo>
                    <a:pt x="136" y="29"/>
                  </a:lnTo>
                  <a:lnTo>
                    <a:pt x="136" y="27"/>
                  </a:lnTo>
                  <a:lnTo>
                    <a:pt x="135" y="27"/>
                  </a:lnTo>
                  <a:lnTo>
                    <a:pt x="135" y="29"/>
                  </a:lnTo>
                  <a:lnTo>
                    <a:pt x="134" y="29"/>
                  </a:lnTo>
                  <a:lnTo>
                    <a:pt x="133" y="29"/>
                  </a:lnTo>
                  <a:lnTo>
                    <a:pt x="133" y="27"/>
                  </a:lnTo>
                  <a:lnTo>
                    <a:pt x="132" y="27"/>
                  </a:lnTo>
                  <a:lnTo>
                    <a:pt x="132" y="26"/>
                  </a:lnTo>
                  <a:lnTo>
                    <a:pt x="133" y="26"/>
                  </a:lnTo>
                  <a:lnTo>
                    <a:pt x="133" y="27"/>
                  </a:lnTo>
                  <a:lnTo>
                    <a:pt x="134" y="27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4" y="24"/>
                  </a:lnTo>
                  <a:lnTo>
                    <a:pt x="135" y="23"/>
                  </a:lnTo>
                  <a:lnTo>
                    <a:pt x="134" y="23"/>
                  </a:lnTo>
                  <a:lnTo>
                    <a:pt x="134" y="24"/>
                  </a:lnTo>
                  <a:lnTo>
                    <a:pt x="134" y="23"/>
                  </a:lnTo>
                  <a:lnTo>
                    <a:pt x="133" y="23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2" y="25"/>
                  </a:lnTo>
                  <a:lnTo>
                    <a:pt x="131" y="25"/>
                  </a:lnTo>
                  <a:lnTo>
                    <a:pt x="131" y="24"/>
                  </a:lnTo>
                  <a:lnTo>
                    <a:pt x="130" y="24"/>
                  </a:lnTo>
                  <a:lnTo>
                    <a:pt x="131" y="23"/>
                  </a:lnTo>
                  <a:lnTo>
                    <a:pt x="131" y="22"/>
                  </a:lnTo>
                  <a:lnTo>
                    <a:pt x="132" y="22"/>
                  </a:lnTo>
                  <a:lnTo>
                    <a:pt x="132" y="21"/>
                  </a:lnTo>
                  <a:lnTo>
                    <a:pt x="133" y="21"/>
                  </a:lnTo>
                  <a:lnTo>
                    <a:pt x="133" y="19"/>
                  </a:lnTo>
                  <a:lnTo>
                    <a:pt x="132" y="19"/>
                  </a:lnTo>
                  <a:lnTo>
                    <a:pt x="132" y="21"/>
                  </a:lnTo>
                  <a:lnTo>
                    <a:pt x="131" y="21"/>
                  </a:lnTo>
                  <a:lnTo>
                    <a:pt x="130" y="21"/>
                  </a:lnTo>
                  <a:lnTo>
                    <a:pt x="130" y="19"/>
                  </a:lnTo>
                  <a:lnTo>
                    <a:pt x="128" y="19"/>
                  </a:lnTo>
                  <a:lnTo>
                    <a:pt x="128" y="18"/>
                  </a:lnTo>
                  <a:lnTo>
                    <a:pt x="130" y="18"/>
                  </a:lnTo>
                  <a:lnTo>
                    <a:pt x="128" y="17"/>
                  </a:lnTo>
                  <a:lnTo>
                    <a:pt x="127" y="17"/>
                  </a:lnTo>
                  <a:lnTo>
                    <a:pt x="127" y="18"/>
                  </a:lnTo>
                  <a:lnTo>
                    <a:pt x="127" y="17"/>
                  </a:lnTo>
                  <a:lnTo>
                    <a:pt x="127" y="16"/>
                  </a:lnTo>
                  <a:lnTo>
                    <a:pt x="127" y="15"/>
                  </a:lnTo>
                  <a:lnTo>
                    <a:pt x="127" y="14"/>
                  </a:lnTo>
                  <a:lnTo>
                    <a:pt x="128" y="14"/>
                  </a:lnTo>
                  <a:lnTo>
                    <a:pt x="130" y="14"/>
                  </a:lnTo>
                  <a:lnTo>
                    <a:pt x="130" y="13"/>
                  </a:lnTo>
                  <a:lnTo>
                    <a:pt x="128" y="14"/>
                  </a:lnTo>
                  <a:lnTo>
                    <a:pt x="128" y="13"/>
                  </a:lnTo>
                  <a:lnTo>
                    <a:pt x="128" y="14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30" y="12"/>
                  </a:lnTo>
                  <a:lnTo>
                    <a:pt x="130" y="13"/>
                  </a:lnTo>
                  <a:lnTo>
                    <a:pt x="131" y="13"/>
                  </a:lnTo>
                  <a:lnTo>
                    <a:pt x="131" y="12"/>
                  </a:lnTo>
                  <a:lnTo>
                    <a:pt x="132" y="12"/>
                  </a:lnTo>
                  <a:lnTo>
                    <a:pt x="132" y="10"/>
                  </a:lnTo>
                  <a:lnTo>
                    <a:pt x="131" y="10"/>
                  </a:lnTo>
                  <a:lnTo>
                    <a:pt x="132" y="10"/>
                  </a:lnTo>
                  <a:lnTo>
                    <a:pt x="133" y="9"/>
                  </a:lnTo>
                  <a:lnTo>
                    <a:pt x="134" y="9"/>
                  </a:lnTo>
                  <a:lnTo>
                    <a:pt x="134" y="10"/>
                  </a:lnTo>
                  <a:lnTo>
                    <a:pt x="135" y="10"/>
                  </a:lnTo>
                  <a:lnTo>
                    <a:pt x="136" y="10"/>
                  </a:lnTo>
                  <a:lnTo>
                    <a:pt x="136" y="9"/>
                  </a:lnTo>
                  <a:lnTo>
                    <a:pt x="137" y="9"/>
                  </a:lnTo>
                  <a:lnTo>
                    <a:pt x="139" y="9"/>
                  </a:lnTo>
                  <a:lnTo>
                    <a:pt x="140" y="8"/>
                  </a:lnTo>
                  <a:lnTo>
                    <a:pt x="141" y="9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2" y="9"/>
                  </a:lnTo>
                  <a:lnTo>
                    <a:pt x="143" y="9"/>
                  </a:lnTo>
                  <a:lnTo>
                    <a:pt x="143" y="8"/>
                  </a:lnTo>
                  <a:lnTo>
                    <a:pt x="143" y="7"/>
                  </a:lnTo>
                  <a:lnTo>
                    <a:pt x="142" y="7"/>
                  </a:lnTo>
                  <a:lnTo>
                    <a:pt x="141" y="7"/>
                  </a:lnTo>
                  <a:lnTo>
                    <a:pt x="142" y="7"/>
                  </a:lnTo>
                  <a:lnTo>
                    <a:pt x="143" y="7"/>
                  </a:lnTo>
                  <a:lnTo>
                    <a:pt x="143" y="6"/>
                  </a:lnTo>
                  <a:lnTo>
                    <a:pt x="142" y="6"/>
                  </a:lnTo>
                  <a:lnTo>
                    <a:pt x="142" y="7"/>
                  </a:lnTo>
                  <a:lnTo>
                    <a:pt x="141" y="7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5"/>
                  </a:lnTo>
                  <a:lnTo>
                    <a:pt x="142" y="5"/>
                  </a:lnTo>
                  <a:lnTo>
                    <a:pt x="144" y="2"/>
                  </a:lnTo>
                  <a:lnTo>
                    <a:pt x="145" y="4"/>
                  </a:lnTo>
                  <a:lnTo>
                    <a:pt x="145" y="2"/>
                  </a:lnTo>
                  <a:lnTo>
                    <a:pt x="145" y="1"/>
                  </a:lnTo>
                  <a:lnTo>
                    <a:pt x="147" y="1"/>
                  </a:lnTo>
                  <a:lnTo>
                    <a:pt x="148" y="0"/>
                  </a:lnTo>
                  <a:lnTo>
                    <a:pt x="148" y="1"/>
                  </a:lnTo>
                  <a:lnTo>
                    <a:pt x="149" y="1"/>
                  </a:lnTo>
                  <a:lnTo>
                    <a:pt x="148" y="1"/>
                  </a:lnTo>
                  <a:lnTo>
                    <a:pt x="148" y="2"/>
                  </a:lnTo>
                  <a:lnTo>
                    <a:pt x="148" y="1"/>
                  </a:lnTo>
                  <a:lnTo>
                    <a:pt x="149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8" name="Freeform 5476">
              <a:extLst>
                <a:ext uri="{FF2B5EF4-FFF2-40B4-BE49-F238E27FC236}">
                  <a16:creationId xmlns:a16="http://schemas.microsoft.com/office/drawing/2014/main" id="{3912E966-767A-B3AB-C1E0-0E93B961D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713" y="3081338"/>
              <a:ext cx="238125" cy="223838"/>
            </a:xfrm>
            <a:custGeom>
              <a:avLst/>
              <a:gdLst>
                <a:gd name="T0" fmla="*/ 113 w 150"/>
                <a:gd name="T1" fmla="*/ 11 h 141"/>
                <a:gd name="T2" fmla="*/ 132 w 150"/>
                <a:gd name="T3" fmla="*/ 11 h 141"/>
                <a:gd name="T4" fmla="*/ 138 w 150"/>
                <a:gd name="T5" fmla="*/ 17 h 141"/>
                <a:gd name="T6" fmla="*/ 140 w 150"/>
                <a:gd name="T7" fmla="*/ 25 h 141"/>
                <a:gd name="T8" fmla="*/ 144 w 150"/>
                <a:gd name="T9" fmla="*/ 40 h 141"/>
                <a:gd name="T10" fmla="*/ 146 w 150"/>
                <a:gd name="T11" fmla="*/ 47 h 141"/>
                <a:gd name="T12" fmla="*/ 137 w 150"/>
                <a:gd name="T13" fmla="*/ 61 h 141"/>
                <a:gd name="T14" fmla="*/ 138 w 150"/>
                <a:gd name="T15" fmla="*/ 66 h 141"/>
                <a:gd name="T16" fmla="*/ 142 w 150"/>
                <a:gd name="T17" fmla="*/ 68 h 141"/>
                <a:gd name="T18" fmla="*/ 142 w 150"/>
                <a:gd name="T19" fmla="*/ 76 h 141"/>
                <a:gd name="T20" fmla="*/ 143 w 150"/>
                <a:gd name="T21" fmla="*/ 83 h 141"/>
                <a:gd name="T22" fmla="*/ 146 w 150"/>
                <a:gd name="T23" fmla="*/ 92 h 141"/>
                <a:gd name="T24" fmla="*/ 150 w 150"/>
                <a:gd name="T25" fmla="*/ 99 h 141"/>
                <a:gd name="T26" fmla="*/ 148 w 150"/>
                <a:gd name="T27" fmla="*/ 104 h 141"/>
                <a:gd name="T28" fmla="*/ 143 w 150"/>
                <a:gd name="T29" fmla="*/ 110 h 141"/>
                <a:gd name="T30" fmla="*/ 131 w 150"/>
                <a:gd name="T31" fmla="*/ 122 h 141"/>
                <a:gd name="T32" fmla="*/ 128 w 150"/>
                <a:gd name="T33" fmla="*/ 132 h 141"/>
                <a:gd name="T34" fmla="*/ 130 w 150"/>
                <a:gd name="T35" fmla="*/ 141 h 141"/>
                <a:gd name="T36" fmla="*/ 121 w 150"/>
                <a:gd name="T37" fmla="*/ 138 h 141"/>
                <a:gd name="T38" fmla="*/ 115 w 150"/>
                <a:gd name="T39" fmla="*/ 133 h 141"/>
                <a:gd name="T40" fmla="*/ 106 w 150"/>
                <a:gd name="T41" fmla="*/ 132 h 141"/>
                <a:gd name="T42" fmla="*/ 98 w 150"/>
                <a:gd name="T43" fmla="*/ 132 h 141"/>
                <a:gd name="T44" fmla="*/ 92 w 150"/>
                <a:gd name="T45" fmla="*/ 134 h 141"/>
                <a:gd name="T46" fmla="*/ 85 w 150"/>
                <a:gd name="T47" fmla="*/ 137 h 141"/>
                <a:gd name="T48" fmla="*/ 84 w 150"/>
                <a:gd name="T49" fmla="*/ 132 h 141"/>
                <a:gd name="T50" fmla="*/ 77 w 150"/>
                <a:gd name="T51" fmla="*/ 129 h 141"/>
                <a:gd name="T52" fmla="*/ 72 w 150"/>
                <a:gd name="T53" fmla="*/ 130 h 141"/>
                <a:gd name="T54" fmla="*/ 67 w 150"/>
                <a:gd name="T55" fmla="*/ 125 h 141"/>
                <a:gd name="T56" fmla="*/ 62 w 150"/>
                <a:gd name="T57" fmla="*/ 120 h 141"/>
                <a:gd name="T58" fmla="*/ 58 w 150"/>
                <a:gd name="T59" fmla="*/ 118 h 141"/>
                <a:gd name="T60" fmla="*/ 52 w 150"/>
                <a:gd name="T61" fmla="*/ 114 h 141"/>
                <a:gd name="T62" fmla="*/ 51 w 150"/>
                <a:gd name="T63" fmla="*/ 112 h 141"/>
                <a:gd name="T64" fmla="*/ 46 w 150"/>
                <a:gd name="T65" fmla="*/ 109 h 141"/>
                <a:gd name="T66" fmla="*/ 42 w 150"/>
                <a:gd name="T67" fmla="*/ 111 h 141"/>
                <a:gd name="T68" fmla="*/ 39 w 150"/>
                <a:gd name="T69" fmla="*/ 116 h 141"/>
                <a:gd name="T70" fmla="*/ 34 w 150"/>
                <a:gd name="T71" fmla="*/ 111 h 141"/>
                <a:gd name="T72" fmla="*/ 34 w 150"/>
                <a:gd name="T73" fmla="*/ 105 h 141"/>
                <a:gd name="T74" fmla="*/ 28 w 150"/>
                <a:gd name="T75" fmla="*/ 103 h 141"/>
                <a:gd name="T76" fmla="*/ 19 w 150"/>
                <a:gd name="T77" fmla="*/ 99 h 141"/>
                <a:gd name="T78" fmla="*/ 14 w 150"/>
                <a:gd name="T79" fmla="*/ 95 h 141"/>
                <a:gd name="T80" fmla="*/ 10 w 150"/>
                <a:gd name="T81" fmla="*/ 97 h 141"/>
                <a:gd name="T82" fmla="*/ 13 w 150"/>
                <a:gd name="T83" fmla="*/ 88 h 141"/>
                <a:gd name="T84" fmla="*/ 9 w 150"/>
                <a:gd name="T85" fmla="*/ 82 h 141"/>
                <a:gd name="T86" fmla="*/ 8 w 150"/>
                <a:gd name="T87" fmla="*/ 75 h 141"/>
                <a:gd name="T88" fmla="*/ 9 w 150"/>
                <a:gd name="T89" fmla="*/ 66 h 141"/>
                <a:gd name="T90" fmla="*/ 8 w 150"/>
                <a:gd name="T91" fmla="*/ 60 h 141"/>
                <a:gd name="T92" fmla="*/ 4 w 150"/>
                <a:gd name="T93" fmla="*/ 52 h 141"/>
                <a:gd name="T94" fmla="*/ 2 w 150"/>
                <a:gd name="T95" fmla="*/ 46 h 141"/>
                <a:gd name="T96" fmla="*/ 4 w 150"/>
                <a:gd name="T97" fmla="*/ 38 h 141"/>
                <a:gd name="T98" fmla="*/ 2 w 150"/>
                <a:gd name="T99" fmla="*/ 28 h 141"/>
                <a:gd name="T100" fmla="*/ 8 w 150"/>
                <a:gd name="T101" fmla="*/ 32 h 141"/>
                <a:gd name="T102" fmla="*/ 8 w 150"/>
                <a:gd name="T103" fmla="*/ 26 h 141"/>
                <a:gd name="T104" fmla="*/ 4 w 150"/>
                <a:gd name="T105" fmla="*/ 25 h 141"/>
                <a:gd name="T106" fmla="*/ 5 w 150"/>
                <a:gd name="T107" fmla="*/ 22 h 141"/>
                <a:gd name="T108" fmla="*/ 30 w 150"/>
                <a:gd name="T109" fmla="*/ 13 h 141"/>
                <a:gd name="T110" fmla="*/ 33 w 150"/>
                <a:gd name="T111" fmla="*/ 12 h 141"/>
                <a:gd name="T112" fmla="*/ 36 w 150"/>
                <a:gd name="T113" fmla="*/ 8 h 141"/>
                <a:gd name="T114" fmla="*/ 60 w 150"/>
                <a:gd name="T115" fmla="*/ 0 h 141"/>
                <a:gd name="T116" fmla="*/ 68 w 150"/>
                <a:gd name="T117" fmla="*/ 3 h 141"/>
                <a:gd name="T118" fmla="*/ 66 w 150"/>
                <a:gd name="T119" fmla="*/ 5 h 141"/>
                <a:gd name="T120" fmla="*/ 72 w 150"/>
                <a:gd name="T121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0" h="141">
                  <a:moveTo>
                    <a:pt x="83" y="9"/>
                  </a:moveTo>
                  <a:lnTo>
                    <a:pt x="83" y="10"/>
                  </a:lnTo>
                  <a:lnTo>
                    <a:pt x="84" y="10"/>
                  </a:lnTo>
                  <a:lnTo>
                    <a:pt x="87" y="10"/>
                  </a:lnTo>
                  <a:lnTo>
                    <a:pt x="93" y="10"/>
                  </a:lnTo>
                  <a:lnTo>
                    <a:pt x="97" y="10"/>
                  </a:lnTo>
                  <a:lnTo>
                    <a:pt x="102" y="11"/>
                  </a:lnTo>
                  <a:lnTo>
                    <a:pt x="108" y="11"/>
                  </a:lnTo>
                  <a:lnTo>
                    <a:pt x="113" y="11"/>
                  </a:lnTo>
                  <a:lnTo>
                    <a:pt x="118" y="11"/>
                  </a:lnTo>
                  <a:lnTo>
                    <a:pt x="122" y="12"/>
                  </a:lnTo>
                  <a:lnTo>
                    <a:pt x="126" y="12"/>
                  </a:lnTo>
                  <a:lnTo>
                    <a:pt x="128" y="12"/>
                  </a:lnTo>
                  <a:lnTo>
                    <a:pt x="129" y="12"/>
                  </a:lnTo>
                  <a:lnTo>
                    <a:pt x="129" y="11"/>
                  </a:lnTo>
                  <a:lnTo>
                    <a:pt x="130" y="11"/>
                  </a:lnTo>
                  <a:lnTo>
                    <a:pt x="131" y="11"/>
                  </a:lnTo>
                  <a:lnTo>
                    <a:pt x="132" y="11"/>
                  </a:lnTo>
                  <a:lnTo>
                    <a:pt x="132" y="12"/>
                  </a:lnTo>
                  <a:lnTo>
                    <a:pt x="134" y="12"/>
                  </a:lnTo>
                  <a:lnTo>
                    <a:pt x="134" y="13"/>
                  </a:lnTo>
                  <a:lnTo>
                    <a:pt x="135" y="13"/>
                  </a:lnTo>
                  <a:lnTo>
                    <a:pt x="136" y="15"/>
                  </a:lnTo>
                  <a:lnTo>
                    <a:pt x="137" y="15"/>
                  </a:lnTo>
                  <a:lnTo>
                    <a:pt x="138" y="15"/>
                  </a:lnTo>
                  <a:lnTo>
                    <a:pt x="138" y="16"/>
                  </a:lnTo>
                  <a:lnTo>
                    <a:pt x="138" y="17"/>
                  </a:lnTo>
                  <a:lnTo>
                    <a:pt x="139" y="17"/>
                  </a:lnTo>
                  <a:lnTo>
                    <a:pt x="139" y="18"/>
                  </a:lnTo>
                  <a:lnTo>
                    <a:pt x="139" y="19"/>
                  </a:lnTo>
                  <a:lnTo>
                    <a:pt x="140" y="20"/>
                  </a:lnTo>
                  <a:lnTo>
                    <a:pt x="139" y="20"/>
                  </a:lnTo>
                  <a:lnTo>
                    <a:pt x="139" y="21"/>
                  </a:lnTo>
                  <a:lnTo>
                    <a:pt x="140" y="22"/>
                  </a:lnTo>
                  <a:lnTo>
                    <a:pt x="140" y="24"/>
                  </a:lnTo>
                  <a:lnTo>
                    <a:pt x="140" y="25"/>
                  </a:lnTo>
                  <a:lnTo>
                    <a:pt x="140" y="26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30"/>
                  </a:lnTo>
                  <a:lnTo>
                    <a:pt x="143" y="35"/>
                  </a:lnTo>
                  <a:lnTo>
                    <a:pt x="144" y="36"/>
                  </a:lnTo>
                  <a:lnTo>
                    <a:pt x="144" y="37"/>
                  </a:lnTo>
                  <a:lnTo>
                    <a:pt x="144" y="40"/>
                  </a:lnTo>
                  <a:lnTo>
                    <a:pt x="145" y="40"/>
                  </a:lnTo>
                  <a:lnTo>
                    <a:pt x="145" y="41"/>
                  </a:lnTo>
                  <a:lnTo>
                    <a:pt x="145" y="42"/>
                  </a:lnTo>
                  <a:lnTo>
                    <a:pt x="146" y="42"/>
                  </a:lnTo>
                  <a:lnTo>
                    <a:pt x="146" y="43"/>
                  </a:lnTo>
                  <a:lnTo>
                    <a:pt x="145" y="44"/>
                  </a:lnTo>
                  <a:lnTo>
                    <a:pt x="146" y="45"/>
                  </a:lnTo>
                  <a:lnTo>
                    <a:pt x="146" y="46"/>
                  </a:lnTo>
                  <a:lnTo>
                    <a:pt x="146" y="47"/>
                  </a:lnTo>
                  <a:lnTo>
                    <a:pt x="146" y="49"/>
                  </a:lnTo>
                  <a:lnTo>
                    <a:pt x="146" y="52"/>
                  </a:lnTo>
                  <a:lnTo>
                    <a:pt x="146" y="53"/>
                  </a:lnTo>
                  <a:lnTo>
                    <a:pt x="146" y="54"/>
                  </a:lnTo>
                  <a:lnTo>
                    <a:pt x="144" y="55"/>
                  </a:lnTo>
                  <a:lnTo>
                    <a:pt x="142" y="57"/>
                  </a:lnTo>
                  <a:lnTo>
                    <a:pt x="139" y="57"/>
                  </a:lnTo>
                  <a:lnTo>
                    <a:pt x="138" y="58"/>
                  </a:lnTo>
                  <a:lnTo>
                    <a:pt x="137" y="61"/>
                  </a:lnTo>
                  <a:lnTo>
                    <a:pt x="136" y="61"/>
                  </a:lnTo>
                  <a:lnTo>
                    <a:pt x="136" y="62"/>
                  </a:lnTo>
                  <a:lnTo>
                    <a:pt x="135" y="63"/>
                  </a:lnTo>
                  <a:lnTo>
                    <a:pt x="136" y="63"/>
                  </a:lnTo>
                  <a:lnTo>
                    <a:pt x="136" y="65"/>
                  </a:lnTo>
                  <a:lnTo>
                    <a:pt x="137" y="66"/>
                  </a:lnTo>
                  <a:lnTo>
                    <a:pt x="137" y="65"/>
                  </a:lnTo>
                  <a:lnTo>
                    <a:pt x="137" y="66"/>
                  </a:lnTo>
                  <a:lnTo>
                    <a:pt x="138" y="66"/>
                  </a:lnTo>
                  <a:lnTo>
                    <a:pt x="139" y="66"/>
                  </a:lnTo>
                  <a:lnTo>
                    <a:pt x="139" y="67"/>
                  </a:lnTo>
                  <a:lnTo>
                    <a:pt x="139" y="66"/>
                  </a:lnTo>
                  <a:lnTo>
                    <a:pt x="139" y="67"/>
                  </a:lnTo>
                  <a:lnTo>
                    <a:pt x="140" y="66"/>
                  </a:lnTo>
                  <a:lnTo>
                    <a:pt x="140" y="67"/>
                  </a:lnTo>
                  <a:lnTo>
                    <a:pt x="139" y="67"/>
                  </a:lnTo>
                  <a:lnTo>
                    <a:pt x="140" y="68"/>
                  </a:lnTo>
                  <a:lnTo>
                    <a:pt x="142" y="68"/>
                  </a:lnTo>
                  <a:lnTo>
                    <a:pt x="143" y="68"/>
                  </a:lnTo>
                  <a:lnTo>
                    <a:pt x="143" y="69"/>
                  </a:lnTo>
                  <a:lnTo>
                    <a:pt x="143" y="70"/>
                  </a:lnTo>
                  <a:lnTo>
                    <a:pt x="143" y="71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2" y="74"/>
                  </a:lnTo>
                  <a:lnTo>
                    <a:pt x="142" y="75"/>
                  </a:lnTo>
                  <a:lnTo>
                    <a:pt x="142" y="76"/>
                  </a:lnTo>
                  <a:lnTo>
                    <a:pt x="140" y="77"/>
                  </a:lnTo>
                  <a:lnTo>
                    <a:pt x="140" y="78"/>
                  </a:lnTo>
                  <a:lnTo>
                    <a:pt x="140" y="79"/>
                  </a:lnTo>
                  <a:lnTo>
                    <a:pt x="140" y="80"/>
                  </a:lnTo>
                  <a:lnTo>
                    <a:pt x="142" y="82"/>
                  </a:lnTo>
                  <a:lnTo>
                    <a:pt x="140" y="82"/>
                  </a:lnTo>
                  <a:lnTo>
                    <a:pt x="142" y="82"/>
                  </a:lnTo>
                  <a:lnTo>
                    <a:pt x="142" y="83"/>
                  </a:lnTo>
                  <a:lnTo>
                    <a:pt x="143" y="83"/>
                  </a:lnTo>
                  <a:lnTo>
                    <a:pt x="143" y="84"/>
                  </a:lnTo>
                  <a:lnTo>
                    <a:pt x="143" y="85"/>
                  </a:lnTo>
                  <a:lnTo>
                    <a:pt x="143" y="86"/>
                  </a:lnTo>
                  <a:lnTo>
                    <a:pt x="142" y="86"/>
                  </a:lnTo>
                  <a:lnTo>
                    <a:pt x="142" y="87"/>
                  </a:lnTo>
                  <a:lnTo>
                    <a:pt x="143" y="87"/>
                  </a:lnTo>
                  <a:lnTo>
                    <a:pt x="144" y="89"/>
                  </a:lnTo>
                  <a:lnTo>
                    <a:pt x="145" y="91"/>
                  </a:lnTo>
                  <a:lnTo>
                    <a:pt x="146" y="92"/>
                  </a:lnTo>
                  <a:lnTo>
                    <a:pt x="145" y="92"/>
                  </a:lnTo>
                  <a:lnTo>
                    <a:pt x="146" y="92"/>
                  </a:lnTo>
                  <a:lnTo>
                    <a:pt x="146" y="93"/>
                  </a:lnTo>
                  <a:lnTo>
                    <a:pt x="146" y="94"/>
                  </a:lnTo>
                  <a:lnTo>
                    <a:pt x="147" y="95"/>
                  </a:lnTo>
                  <a:lnTo>
                    <a:pt x="147" y="96"/>
                  </a:lnTo>
                  <a:lnTo>
                    <a:pt x="148" y="97"/>
                  </a:lnTo>
                  <a:lnTo>
                    <a:pt x="150" y="97"/>
                  </a:lnTo>
                  <a:lnTo>
                    <a:pt x="150" y="99"/>
                  </a:lnTo>
                  <a:lnTo>
                    <a:pt x="148" y="99"/>
                  </a:lnTo>
                  <a:lnTo>
                    <a:pt x="147" y="99"/>
                  </a:lnTo>
                  <a:lnTo>
                    <a:pt x="147" y="100"/>
                  </a:lnTo>
                  <a:lnTo>
                    <a:pt x="148" y="100"/>
                  </a:lnTo>
                  <a:lnTo>
                    <a:pt x="147" y="101"/>
                  </a:lnTo>
                  <a:lnTo>
                    <a:pt x="148" y="101"/>
                  </a:lnTo>
                  <a:lnTo>
                    <a:pt x="148" y="102"/>
                  </a:lnTo>
                  <a:lnTo>
                    <a:pt x="150" y="103"/>
                  </a:lnTo>
                  <a:lnTo>
                    <a:pt x="148" y="104"/>
                  </a:lnTo>
                  <a:lnTo>
                    <a:pt x="150" y="105"/>
                  </a:lnTo>
                  <a:lnTo>
                    <a:pt x="148" y="105"/>
                  </a:lnTo>
                  <a:lnTo>
                    <a:pt x="147" y="107"/>
                  </a:lnTo>
                  <a:lnTo>
                    <a:pt x="147" y="108"/>
                  </a:lnTo>
                  <a:lnTo>
                    <a:pt x="147" y="109"/>
                  </a:lnTo>
                  <a:lnTo>
                    <a:pt x="146" y="109"/>
                  </a:lnTo>
                  <a:lnTo>
                    <a:pt x="144" y="109"/>
                  </a:lnTo>
                  <a:lnTo>
                    <a:pt x="143" y="109"/>
                  </a:lnTo>
                  <a:lnTo>
                    <a:pt x="143" y="110"/>
                  </a:lnTo>
                  <a:lnTo>
                    <a:pt x="143" y="111"/>
                  </a:lnTo>
                  <a:lnTo>
                    <a:pt x="142" y="112"/>
                  </a:lnTo>
                  <a:lnTo>
                    <a:pt x="140" y="112"/>
                  </a:lnTo>
                  <a:lnTo>
                    <a:pt x="139" y="113"/>
                  </a:lnTo>
                  <a:lnTo>
                    <a:pt x="136" y="117"/>
                  </a:lnTo>
                  <a:lnTo>
                    <a:pt x="135" y="118"/>
                  </a:lnTo>
                  <a:lnTo>
                    <a:pt x="134" y="119"/>
                  </a:lnTo>
                  <a:lnTo>
                    <a:pt x="132" y="121"/>
                  </a:lnTo>
                  <a:lnTo>
                    <a:pt x="131" y="122"/>
                  </a:lnTo>
                  <a:lnTo>
                    <a:pt x="131" y="124"/>
                  </a:lnTo>
                  <a:lnTo>
                    <a:pt x="130" y="125"/>
                  </a:lnTo>
                  <a:lnTo>
                    <a:pt x="129" y="126"/>
                  </a:lnTo>
                  <a:lnTo>
                    <a:pt x="129" y="127"/>
                  </a:lnTo>
                  <a:lnTo>
                    <a:pt x="128" y="128"/>
                  </a:lnTo>
                  <a:lnTo>
                    <a:pt x="127" y="129"/>
                  </a:lnTo>
                  <a:lnTo>
                    <a:pt x="128" y="129"/>
                  </a:lnTo>
                  <a:lnTo>
                    <a:pt x="128" y="130"/>
                  </a:lnTo>
                  <a:lnTo>
                    <a:pt x="128" y="132"/>
                  </a:lnTo>
                  <a:lnTo>
                    <a:pt x="128" y="133"/>
                  </a:lnTo>
                  <a:lnTo>
                    <a:pt x="129" y="135"/>
                  </a:lnTo>
                  <a:lnTo>
                    <a:pt x="128" y="136"/>
                  </a:lnTo>
                  <a:lnTo>
                    <a:pt x="128" y="137"/>
                  </a:lnTo>
                  <a:lnTo>
                    <a:pt x="129" y="137"/>
                  </a:lnTo>
                  <a:lnTo>
                    <a:pt x="129" y="138"/>
                  </a:lnTo>
                  <a:lnTo>
                    <a:pt x="130" y="138"/>
                  </a:lnTo>
                  <a:lnTo>
                    <a:pt x="130" y="139"/>
                  </a:lnTo>
                  <a:lnTo>
                    <a:pt x="130" y="141"/>
                  </a:lnTo>
                  <a:lnTo>
                    <a:pt x="129" y="141"/>
                  </a:lnTo>
                  <a:lnTo>
                    <a:pt x="129" y="139"/>
                  </a:lnTo>
                  <a:lnTo>
                    <a:pt x="128" y="139"/>
                  </a:lnTo>
                  <a:lnTo>
                    <a:pt x="127" y="139"/>
                  </a:lnTo>
                  <a:lnTo>
                    <a:pt x="126" y="139"/>
                  </a:lnTo>
                  <a:lnTo>
                    <a:pt x="125" y="139"/>
                  </a:lnTo>
                  <a:lnTo>
                    <a:pt x="123" y="138"/>
                  </a:lnTo>
                  <a:lnTo>
                    <a:pt x="122" y="138"/>
                  </a:lnTo>
                  <a:lnTo>
                    <a:pt x="121" y="138"/>
                  </a:lnTo>
                  <a:lnTo>
                    <a:pt x="121" y="137"/>
                  </a:lnTo>
                  <a:lnTo>
                    <a:pt x="120" y="137"/>
                  </a:lnTo>
                  <a:lnTo>
                    <a:pt x="119" y="137"/>
                  </a:lnTo>
                  <a:lnTo>
                    <a:pt x="119" y="136"/>
                  </a:lnTo>
                  <a:lnTo>
                    <a:pt x="118" y="136"/>
                  </a:lnTo>
                  <a:lnTo>
                    <a:pt x="118" y="135"/>
                  </a:lnTo>
                  <a:lnTo>
                    <a:pt x="118" y="134"/>
                  </a:lnTo>
                  <a:lnTo>
                    <a:pt x="117" y="134"/>
                  </a:lnTo>
                  <a:lnTo>
                    <a:pt x="115" y="133"/>
                  </a:lnTo>
                  <a:lnTo>
                    <a:pt x="114" y="133"/>
                  </a:lnTo>
                  <a:lnTo>
                    <a:pt x="113" y="132"/>
                  </a:lnTo>
                  <a:lnTo>
                    <a:pt x="112" y="132"/>
                  </a:lnTo>
                  <a:lnTo>
                    <a:pt x="111" y="132"/>
                  </a:lnTo>
                  <a:lnTo>
                    <a:pt x="110" y="132"/>
                  </a:lnTo>
                  <a:lnTo>
                    <a:pt x="109" y="132"/>
                  </a:lnTo>
                  <a:lnTo>
                    <a:pt x="108" y="132"/>
                  </a:lnTo>
                  <a:lnTo>
                    <a:pt x="106" y="130"/>
                  </a:lnTo>
                  <a:lnTo>
                    <a:pt x="106" y="132"/>
                  </a:lnTo>
                  <a:lnTo>
                    <a:pt x="105" y="132"/>
                  </a:lnTo>
                  <a:lnTo>
                    <a:pt x="104" y="132"/>
                  </a:lnTo>
                  <a:lnTo>
                    <a:pt x="103" y="132"/>
                  </a:lnTo>
                  <a:lnTo>
                    <a:pt x="104" y="133"/>
                  </a:lnTo>
                  <a:lnTo>
                    <a:pt x="103" y="133"/>
                  </a:lnTo>
                  <a:lnTo>
                    <a:pt x="102" y="134"/>
                  </a:lnTo>
                  <a:lnTo>
                    <a:pt x="101" y="134"/>
                  </a:lnTo>
                  <a:lnTo>
                    <a:pt x="100" y="134"/>
                  </a:lnTo>
                  <a:lnTo>
                    <a:pt x="98" y="132"/>
                  </a:lnTo>
                  <a:lnTo>
                    <a:pt x="97" y="132"/>
                  </a:lnTo>
                  <a:lnTo>
                    <a:pt x="96" y="132"/>
                  </a:lnTo>
                  <a:lnTo>
                    <a:pt x="96" y="133"/>
                  </a:lnTo>
                  <a:lnTo>
                    <a:pt x="94" y="132"/>
                  </a:lnTo>
                  <a:lnTo>
                    <a:pt x="94" y="133"/>
                  </a:lnTo>
                  <a:lnTo>
                    <a:pt x="93" y="132"/>
                  </a:lnTo>
                  <a:lnTo>
                    <a:pt x="93" y="133"/>
                  </a:lnTo>
                  <a:lnTo>
                    <a:pt x="92" y="133"/>
                  </a:lnTo>
                  <a:lnTo>
                    <a:pt x="92" y="134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9" y="135"/>
                  </a:lnTo>
                  <a:lnTo>
                    <a:pt x="89" y="136"/>
                  </a:lnTo>
                  <a:lnTo>
                    <a:pt x="89" y="137"/>
                  </a:lnTo>
                  <a:lnTo>
                    <a:pt x="88" y="137"/>
                  </a:lnTo>
                  <a:lnTo>
                    <a:pt x="87" y="136"/>
                  </a:lnTo>
                  <a:lnTo>
                    <a:pt x="86" y="136"/>
                  </a:lnTo>
                  <a:lnTo>
                    <a:pt x="85" y="137"/>
                  </a:lnTo>
                  <a:lnTo>
                    <a:pt x="85" y="136"/>
                  </a:lnTo>
                  <a:lnTo>
                    <a:pt x="84" y="136"/>
                  </a:lnTo>
                  <a:lnTo>
                    <a:pt x="85" y="135"/>
                  </a:lnTo>
                  <a:lnTo>
                    <a:pt x="85" y="134"/>
                  </a:lnTo>
                  <a:lnTo>
                    <a:pt x="85" y="133"/>
                  </a:lnTo>
                  <a:lnTo>
                    <a:pt x="85" y="132"/>
                  </a:lnTo>
                  <a:lnTo>
                    <a:pt x="84" y="132"/>
                  </a:lnTo>
                  <a:lnTo>
                    <a:pt x="84" y="133"/>
                  </a:lnTo>
                  <a:lnTo>
                    <a:pt x="84" y="132"/>
                  </a:lnTo>
                  <a:lnTo>
                    <a:pt x="83" y="132"/>
                  </a:lnTo>
                  <a:lnTo>
                    <a:pt x="83" y="130"/>
                  </a:lnTo>
                  <a:lnTo>
                    <a:pt x="81" y="130"/>
                  </a:lnTo>
                  <a:lnTo>
                    <a:pt x="81" y="129"/>
                  </a:lnTo>
                  <a:lnTo>
                    <a:pt x="80" y="128"/>
                  </a:lnTo>
                  <a:lnTo>
                    <a:pt x="80" y="127"/>
                  </a:lnTo>
                  <a:lnTo>
                    <a:pt x="79" y="127"/>
                  </a:lnTo>
                  <a:lnTo>
                    <a:pt x="78" y="129"/>
                  </a:lnTo>
                  <a:lnTo>
                    <a:pt x="77" y="129"/>
                  </a:lnTo>
                  <a:lnTo>
                    <a:pt x="76" y="129"/>
                  </a:lnTo>
                  <a:lnTo>
                    <a:pt x="76" y="130"/>
                  </a:lnTo>
                  <a:lnTo>
                    <a:pt x="76" y="132"/>
                  </a:lnTo>
                  <a:lnTo>
                    <a:pt x="75" y="132"/>
                  </a:lnTo>
                  <a:lnTo>
                    <a:pt x="73" y="132"/>
                  </a:lnTo>
                  <a:lnTo>
                    <a:pt x="73" y="133"/>
                  </a:lnTo>
                  <a:lnTo>
                    <a:pt x="72" y="133"/>
                  </a:lnTo>
                  <a:lnTo>
                    <a:pt x="72" y="132"/>
                  </a:lnTo>
                  <a:lnTo>
                    <a:pt x="72" y="130"/>
                  </a:lnTo>
                  <a:lnTo>
                    <a:pt x="72" y="129"/>
                  </a:lnTo>
                  <a:lnTo>
                    <a:pt x="70" y="129"/>
                  </a:lnTo>
                  <a:lnTo>
                    <a:pt x="70" y="128"/>
                  </a:lnTo>
                  <a:lnTo>
                    <a:pt x="70" y="127"/>
                  </a:lnTo>
                  <a:lnTo>
                    <a:pt x="70" y="126"/>
                  </a:lnTo>
                  <a:lnTo>
                    <a:pt x="69" y="126"/>
                  </a:lnTo>
                  <a:lnTo>
                    <a:pt x="69" y="125"/>
                  </a:lnTo>
                  <a:lnTo>
                    <a:pt x="68" y="125"/>
                  </a:lnTo>
                  <a:lnTo>
                    <a:pt x="67" y="125"/>
                  </a:lnTo>
                  <a:lnTo>
                    <a:pt x="67" y="124"/>
                  </a:lnTo>
                  <a:lnTo>
                    <a:pt x="67" y="122"/>
                  </a:lnTo>
                  <a:lnTo>
                    <a:pt x="67" y="121"/>
                  </a:lnTo>
                  <a:lnTo>
                    <a:pt x="67" y="120"/>
                  </a:lnTo>
                  <a:lnTo>
                    <a:pt x="66" y="120"/>
                  </a:lnTo>
                  <a:lnTo>
                    <a:pt x="64" y="120"/>
                  </a:lnTo>
                  <a:lnTo>
                    <a:pt x="63" y="119"/>
                  </a:lnTo>
                  <a:lnTo>
                    <a:pt x="63" y="120"/>
                  </a:lnTo>
                  <a:lnTo>
                    <a:pt x="62" y="120"/>
                  </a:lnTo>
                  <a:lnTo>
                    <a:pt x="62" y="119"/>
                  </a:lnTo>
                  <a:lnTo>
                    <a:pt x="61" y="119"/>
                  </a:lnTo>
                  <a:lnTo>
                    <a:pt x="61" y="118"/>
                  </a:lnTo>
                  <a:lnTo>
                    <a:pt x="60" y="118"/>
                  </a:lnTo>
                  <a:lnTo>
                    <a:pt x="59" y="118"/>
                  </a:lnTo>
                  <a:lnTo>
                    <a:pt x="60" y="118"/>
                  </a:lnTo>
                  <a:lnTo>
                    <a:pt x="59" y="117"/>
                  </a:lnTo>
                  <a:lnTo>
                    <a:pt x="58" y="117"/>
                  </a:lnTo>
                  <a:lnTo>
                    <a:pt x="58" y="118"/>
                  </a:lnTo>
                  <a:lnTo>
                    <a:pt x="59" y="118"/>
                  </a:lnTo>
                  <a:lnTo>
                    <a:pt x="58" y="118"/>
                  </a:lnTo>
                  <a:lnTo>
                    <a:pt x="56" y="119"/>
                  </a:lnTo>
                  <a:lnTo>
                    <a:pt x="55" y="119"/>
                  </a:lnTo>
                  <a:lnTo>
                    <a:pt x="54" y="118"/>
                  </a:lnTo>
                  <a:lnTo>
                    <a:pt x="54" y="117"/>
                  </a:lnTo>
                  <a:lnTo>
                    <a:pt x="54" y="116"/>
                  </a:lnTo>
                  <a:lnTo>
                    <a:pt x="53" y="116"/>
                  </a:lnTo>
                  <a:lnTo>
                    <a:pt x="52" y="114"/>
                  </a:lnTo>
                  <a:lnTo>
                    <a:pt x="53" y="114"/>
                  </a:lnTo>
                  <a:lnTo>
                    <a:pt x="53" y="113"/>
                  </a:lnTo>
                  <a:lnTo>
                    <a:pt x="54" y="113"/>
                  </a:lnTo>
                  <a:lnTo>
                    <a:pt x="54" y="112"/>
                  </a:lnTo>
                  <a:lnTo>
                    <a:pt x="54" y="111"/>
                  </a:lnTo>
                  <a:lnTo>
                    <a:pt x="53" y="111"/>
                  </a:lnTo>
                  <a:lnTo>
                    <a:pt x="53" y="112"/>
                  </a:lnTo>
                  <a:lnTo>
                    <a:pt x="52" y="112"/>
                  </a:lnTo>
                  <a:lnTo>
                    <a:pt x="51" y="112"/>
                  </a:lnTo>
                  <a:lnTo>
                    <a:pt x="50" y="112"/>
                  </a:lnTo>
                  <a:lnTo>
                    <a:pt x="49" y="111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7" y="111"/>
                  </a:lnTo>
                  <a:lnTo>
                    <a:pt x="49" y="111"/>
                  </a:lnTo>
                  <a:lnTo>
                    <a:pt x="47" y="111"/>
                  </a:lnTo>
                  <a:lnTo>
                    <a:pt x="46" y="110"/>
                  </a:lnTo>
                  <a:lnTo>
                    <a:pt x="46" y="109"/>
                  </a:lnTo>
                  <a:lnTo>
                    <a:pt x="45" y="109"/>
                  </a:lnTo>
                  <a:lnTo>
                    <a:pt x="44" y="109"/>
                  </a:lnTo>
                  <a:lnTo>
                    <a:pt x="43" y="109"/>
                  </a:lnTo>
                  <a:lnTo>
                    <a:pt x="42" y="108"/>
                  </a:lnTo>
                  <a:lnTo>
                    <a:pt x="41" y="108"/>
                  </a:lnTo>
                  <a:lnTo>
                    <a:pt x="41" y="109"/>
                  </a:lnTo>
                  <a:lnTo>
                    <a:pt x="42" y="109"/>
                  </a:lnTo>
                  <a:lnTo>
                    <a:pt x="42" y="110"/>
                  </a:lnTo>
                  <a:lnTo>
                    <a:pt x="42" y="111"/>
                  </a:lnTo>
                  <a:lnTo>
                    <a:pt x="43" y="111"/>
                  </a:lnTo>
                  <a:lnTo>
                    <a:pt x="43" y="112"/>
                  </a:lnTo>
                  <a:lnTo>
                    <a:pt x="43" y="113"/>
                  </a:lnTo>
                  <a:lnTo>
                    <a:pt x="43" y="112"/>
                  </a:lnTo>
                  <a:lnTo>
                    <a:pt x="43" y="113"/>
                  </a:lnTo>
                  <a:lnTo>
                    <a:pt x="42" y="113"/>
                  </a:lnTo>
                  <a:lnTo>
                    <a:pt x="41" y="113"/>
                  </a:lnTo>
                  <a:lnTo>
                    <a:pt x="39" y="114"/>
                  </a:lnTo>
                  <a:lnTo>
                    <a:pt x="39" y="116"/>
                  </a:lnTo>
                  <a:lnTo>
                    <a:pt x="38" y="116"/>
                  </a:lnTo>
                  <a:lnTo>
                    <a:pt x="37" y="116"/>
                  </a:lnTo>
                  <a:lnTo>
                    <a:pt x="37" y="114"/>
                  </a:lnTo>
                  <a:lnTo>
                    <a:pt x="36" y="114"/>
                  </a:lnTo>
                  <a:lnTo>
                    <a:pt x="36" y="113"/>
                  </a:lnTo>
                  <a:lnTo>
                    <a:pt x="36" y="112"/>
                  </a:lnTo>
                  <a:lnTo>
                    <a:pt x="35" y="112"/>
                  </a:lnTo>
                  <a:lnTo>
                    <a:pt x="35" y="111"/>
                  </a:lnTo>
                  <a:lnTo>
                    <a:pt x="34" y="111"/>
                  </a:lnTo>
                  <a:lnTo>
                    <a:pt x="34" y="110"/>
                  </a:lnTo>
                  <a:lnTo>
                    <a:pt x="34" y="109"/>
                  </a:lnTo>
                  <a:lnTo>
                    <a:pt x="33" y="109"/>
                  </a:lnTo>
                  <a:lnTo>
                    <a:pt x="33" y="110"/>
                  </a:lnTo>
                  <a:lnTo>
                    <a:pt x="31" y="109"/>
                  </a:lnTo>
                  <a:lnTo>
                    <a:pt x="31" y="108"/>
                  </a:lnTo>
                  <a:lnTo>
                    <a:pt x="33" y="107"/>
                  </a:lnTo>
                  <a:lnTo>
                    <a:pt x="34" y="107"/>
                  </a:lnTo>
                  <a:lnTo>
                    <a:pt x="34" y="105"/>
                  </a:lnTo>
                  <a:lnTo>
                    <a:pt x="35" y="104"/>
                  </a:lnTo>
                  <a:lnTo>
                    <a:pt x="33" y="103"/>
                  </a:lnTo>
                  <a:lnTo>
                    <a:pt x="33" y="102"/>
                  </a:lnTo>
                  <a:lnTo>
                    <a:pt x="31" y="102"/>
                  </a:lnTo>
                  <a:lnTo>
                    <a:pt x="31" y="103"/>
                  </a:lnTo>
                  <a:lnTo>
                    <a:pt x="30" y="103"/>
                  </a:lnTo>
                  <a:lnTo>
                    <a:pt x="29" y="103"/>
                  </a:lnTo>
                  <a:lnTo>
                    <a:pt x="28" y="104"/>
                  </a:lnTo>
                  <a:lnTo>
                    <a:pt x="28" y="103"/>
                  </a:lnTo>
                  <a:lnTo>
                    <a:pt x="28" y="102"/>
                  </a:lnTo>
                  <a:lnTo>
                    <a:pt x="27" y="102"/>
                  </a:lnTo>
                  <a:lnTo>
                    <a:pt x="26" y="102"/>
                  </a:lnTo>
                  <a:lnTo>
                    <a:pt x="25" y="101"/>
                  </a:lnTo>
                  <a:lnTo>
                    <a:pt x="24" y="101"/>
                  </a:lnTo>
                  <a:lnTo>
                    <a:pt x="22" y="100"/>
                  </a:lnTo>
                  <a:lnTo>
                    <a:pt x="20" y="100"/>
                  </a:lnTo>
                  <a:lnTo>
                    <a:pt x="19" y="100"/>
                  </a:lnTo>
                  <a:lnTo>
                    <a:pt x="19" y="99"/>
                  </a:lnTo>
                  <a:lnTo>
                    <a:pt x="18" y="99"/>
                  </a:lnTo>
                  <a:lnTo>
                    <a:pt x="18" y="97"/>
                  </a:lnTo>
                  <a:lnTo>
                    <a:pt x="17" y="97"/>
                  </a:lnTo>
                  <a:lnTo>
                    <a:pt x="17" y="96"/>
                  </a:lnTo>
                  <a:lnTo>
                    <a:pt x="17" y="95"/>
                  </a:lnTo>
                  <a:lnTo>
                    <a:pt x="16" y="95"/>
                  </a:lnTo>
                  <a:lnTo>
                    <a:pt x="16" y="94"/>
                  </a:lnTo>
                  <a:lnTo>
                    <a:pt x="16" y="95"/>
                  </a:lnTo>
                  <a:lnTo>
                    <a:pt x="14" y="95"/>
                  </a:lnTo>
                  <a:lnTo>
                    <a:pt x="14" y="94"/>
                  </a:lnTo>
                  <a:lnTo>
                    <a:pt x="13" y="94"/>
                  </a:lnTo>
                  <a:lnTo>
                    <a:pt x="12" y="94"/>
                  </a:lnTo>
                  <a:lnTo>
                    <a:pt x="12" y="95"/>
                  </a:lnTo>
                  <a:lnTo>
                    <a:pt x="13" y="95"/>
                  </a:lnTo>
                  <a:lnTo>
                    <a:pt x="13" y="96"/>
                  </a:lnTo>
                  <a:lnTo>
                    <a:pt x="13" y="97"/>
                  </a:lnTo>
                  <a:lnTo>
                    <a:pt x="11" y="97"/>
                  </a:lnTo>
                  <a:lnTo>
                    <a:pt x="10" y="97"/>
                  </a:lnTo>
                  <a:lnTo>
                    <a:pt x="11" y="97"/>
                  </a:lnTo>
                  <a:lnTo>
                    <a:pt x="11" y="96"/>
                  </a:lnTo>
                  <a:lnTo>
                    <a:pt x="12" y="95"/>
                  </a:lnTo>
                  <a:lnTo>
                    <a:pt x="12" y="93"/>
                  </a:lnTo>
                  <a:lnTo>
                    <a:pt x="12" y="92"/>
                  </a:lnTo>
                  <a:lnTo>
                    <a:pt x="13" y="92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8"/>
                  </a:lnTo>
                  <a:lnTo>
                    <a:pt x="13" y="87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1" y="83"/>
                  </a:lnTo>
                  <a:lnTo>
                    <a:pt x="10" y="83"/>
                  </a:lnTo>
                  <a:lnTo>
                    <a:pt x="9" y="83"/>
                  </a:lnTo>
                  <a:lnTo>
                    <a:pt x="9" y="82"/>
                  </a:lnTo>
                  <a:lnTo>
                    <a:pt x="9" y="80"/>
                  </a:lnTo>
                  <a:lnTo>
                    <a:pt x="10" y="80"/>
                  </a:lnTo>
                  <a:lnTo>
                    <a:pt x="10" y="79"/>
                  </a:lnTo>
                  <a:lnTo>
                    <a:pt x="9" y="79"/>
                  </a:lnTo>
                  <a:lnTo>
                    <a:pt x="9" y="78"/>
                  </a:lnTo>
                  <a:lnTo>
                    <a:pt x="8" y="77"/>
                  </a:lnTo>
                  <a:lnTo>
                    <a:pt x="8" y="76"/>
                  </a:lnTo>
                  <a:lnTo>
                    <a:pt x="7" y="75"/>
                  </a:lnTo>
                  <a:lnTo>
                    <a:pt x="8" y="75"/>
                  </a:lnTo>
                  <a:lnTo>
                    <a:pt x="8" y="74"/>
                  </a:lnTo>
                  <a:lnTo>
                    <a:pt x="9" y="74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69"/>
                  </a:lnTo>
                  <a:lnTo>
                    <a:pt x="10" y="69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8" y="63"/>
                  </a:lnTo>
                  <a:lnTo>
                    <a:pt x="7" y="62"/>
                  </a:lnTo>
                  <a:lnTo>
                    <a:pt x="7" y="61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7" y="55"/>
                  </a:lnTo>
                  <a:lnTo>
                    <a:pt x="5" y="54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2" y="51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1" y="49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2" y="46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4" y="43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5" y="40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8"/>
                  </a:lnTo>
                  <a:lnTo>
                    <a:pt x="4" y="28"/>
                  </a:lnTo>
                  <a:lnTo>
                    <a:pt x="4" y="29"/>
                  </a:lnTo>
                  <a:lnTo>
                    <a:pt x="5" y="29"/>
                  </a:lnTo>
                  <a:lnTo>
                    <a:pt x="7" y="29"/>
                  </a:lnTo>
                  <a:lnTo>
                    <a:pt x="7" y="30"/>
                  </a:lnTo>
                  <a:lnTo>
                    <a:pt x="8" y="32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5" y="22"/>
                  </a:lnTo>
                  <a:lnTo>
                    <a:pt x="7" y="21"/>
                  </a:lnTo>
                  <a:lnTo>
                    <a:pt x="10" y="20"/>
                  </a:lnTo>
                  <a:lnTo>
                    <a:pt x="13" y="19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4" y="16"/>
                  </a:lnTo>
                  <a:lnTo>
                    <a:pt x="26" y="15"/>
                  </a:lnTo>
                  <a:lnTo>
                    <a:pt x="28" y="15"/>
                  </a:lnTo>
                  <a:lnTo>
                    <a:pt x="30" y="13"/>
                  </a:lnTo>
                  <a:lnTo>
                    <a:pt x="29" y="15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1" y="12"/>
                  </a:lnTo>
                  <a:lnTo>
                    <a:pt x="33" y="12"/>
                  </a:lnTo>
                  <a:lnTo>
                    <a:pt x="34" y="12"/>
                  </a:lnTo>
                  <a:lnTo>
                    <a:pt x="33" y="11"/>
                  </a:lnTo>
                  <a:lnTo>
                    <a:pt x="33" y="12"/>
                  </a:lnTo>
                  <a:lnTo>
                    <a:pt x="33" y="11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7" y="7"/>
                  </a:lnTo>
                  <a:lnTo>
                    <a:pt x="39" y="7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4" y="4"/>
                  </a:lnTo>
                  <a:lnTo>
                    <a:pt x="49" y="2"/>
                  </a:lnTo>
                  <a:lnTo>
                    <a:pt x="54" y="1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9" y="3"/>
                  </a:lnTo>
                  <a:lnTo>
                    <a:pt x="70" y="4"/>
                  </a:lnTo>
                  <a:lnTo>
                    <a:pt x="70" y="5"/>
                  </a:lnTo>
                  <a:lnTo>
                    <a:pt x="70" y="4"/>
                  </a:lnTo>
                  <a:lnTo>
                    <a:pt x="69" y="4"/>
                  </a:lnTo>
                  <a:lnTo>
                    <a:pt x="69" y="3"/>
                  </a:lnTo>
                  <a:lnTo>
                    <a:pt x="68" y="3"/>
                  </a:lnTo>
                  <a:lnTo>
                    <a:pt x="68" y="2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4" y="2"/>
                  </a:lnTo>
                  <a:lnTo>
                    <a:pt x="64" y="3"/>
                  </a:lnTo>
                  <a:lnTo>
                    <a:pt x="66" y="3"/>
                  </a:lnTo>
                  <a:lnTo>
                    <a:pt x="66" y="4"/>
                  </a:lnTo>
                  <a:lnTo>
                    <a:pt x="66" y="5"/>
                  </a:lnTo>
                  <a:lnTo>
                    <a:pt x="67" y="7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69" y="10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2" y="12"/>
                  </a:lnTo>
                  <a:lnTo>
                    <a:pt x="73" y="12"/>
                  </a:lnTo>
                  <a:lnTo>
                    <a:pt x="78" y="11"/>
                  </a:lnTo>
                  <a:lnTo>
                    <a:pt x="80" y="11"/>
                  </a:lnTo>
                  <a:lnTo>
                    <a:pt x="80" y="10"/>
                  </a:lnTo>
                  <a:lnTo>
                    <a:pt x="81" y="10"/>
                  </a:lnTo>
                  <a:lnTo>
                    <a:pt x="81" y="9"/>
                  </a:lnTo>
                  <a:lnTo>
                    <a:pt x="83" y="9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59" name="Freeform 5615">
              <a:extLst>
                <a:ext uri="{FF2B5EF4-FFF2-40B4-BE49-F238E27FC236}">
                  <a16:creationId xmlns:a16="http://schemas.microsoft.com/office/drawing/2014/main" id="{86B4816B-A625-B596-98FA-577B48CF16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688" y="4102101"/>
              <a:ext cx="398463" cy="333375"/>
            </a:xfrm>
            <a:custGeom>
              <a:avLst/>
              <a:gdLst>
                <a:gd name="T0" fmla="*/ 149 w 251"/>
                <a:gd name="T1" fmla="*/ 3 h 210"/>
                <a:gd name="T2" fmla="*/ 163 w 251"/>
                <a:gd name="T3" fmla="*/ 3 h 210"/>
                <a:gd name="T4" fmla="*/ 183 w 251"/>
                <a:gd name="T5" fmla="*/ 6 h 210"/>
                <a:gd name="T6" fmla="*/ 215 w 251"/>
                <a:gd name="T7" fmla="*/ 3 h 210"/>
                <a:gd name="T8" fmla="*/ 226 w 251"/>
                <a:gd name="T9" fmla="*/ 10 h 210"/>
                <a:gd name="T10" fmla="*/ 231 w 251"/>
                <a:gd name="T11" fmla="*/ 17 h 210"/>
                <a:gd name="T12" fmla="*/ 230 w 251"/>
                <a:gd name="T13" fmla="*/ 23 h 210"/>
                <a:gd name="T14" fmla="*/ 231 w 251"/>
                <a:gd name="T15" fmla="*/ 35 h 210"/>
                <a:gd name="T16" fmla="*/ 234 w 251"/>
                <a:gd name="T17" fmla="*/ 52 h 210"/>
                <a:gd name="T18" fmla="*/ 241 w 251"/>
                <a:gd name="T19" fmla="*/ 58 h 210"/>
                <a:gd name="T20" fmla="*/ 247 w 251"/>
                <a:gd name="T21" fmla="*/ 63 h 210"/>
                <a:gd name="T22" fmla="*/ 251 w 251"/>
                <a:gd name="T23" fmla="*/ 67 h 210"/>
                <a:gd name="T24" fmla="*/ 243 w 251"/>
                <a:gd name="T25" fmla="*/ 75 h 210"/>
                <a:gd name="T26" fmla="*/ 235 w 251"/>
                <a:gd name="T27" fmla="*/ 77 h 210"/>
                <a:gd name="T28" fmla="*/ 227 w 251"/>
                <a:gd name="T29" fmla="*/ 83 h 210"/>
                <a:gd name="T30" fmla="*/ 226 w 251"/>
                <a:gd name="T31" fmla="*/ 93 h 210"/>
                <a:gd name="T32" fmla="*/ 222 w 251"/>
                <a:gd name="T33" fmla="*/ 106 h 210"/>
                <a:gd name="T34" fmla="*/ 221 w 251"/>
                <a:gd name="T35" fmla="*/ 125 h 210"/>
                <a:gd name="T36" fmla="*/ 215 w 251"/>
                <a:gd name="T37" fmla="*/ 146 h 210"/>
                <a:gd name="T38" fmla="*/ 204 w 251"/>
                <a:gd name="T39" fmla="*/ 156 h 210"/>
                <a:gd name="T40" fmla="*/ 198 w 251"/>
                <a:gd name="T41" fmla="*/ 163 h 210"/>
                <a:gd name="T42" fmla="*/ 197 w 251"/>
                <a:gd name="T43" fmla="*/ 177 h 210"/>
                <a:gd name="T44" fmla="*/ 186 w 251"/>
                <a:gd name="T45" fmla="*/ 181 h 210"/>
                <a:gd name="T46" fmla="*/ 181 w 251"/>
                <a:gd name="T47" fmla="*/ 198 h 210"/>
                <a:gd name="T48" fmla="*/ 181 w 251"/>
                <a:gd name="T49" fmla="*/ 187 h 210"/>
                <a:gd name="T50" fmla="*/ 169 w 251"/>
                <a:gd name="T51" fmla="*/ 165 h 210"/>
                <a:gd name="T52" fmla="*/ 159 w 251"/>
                <a:gd name="T53" fmla="*/ 160 h 210"/>
                <a:gd name="T54" fmla="*/ 152 w 251"/>
                <a:gd name="T55" fmla="*/ 180 h 210"/>
                <a:gd name="T56" fmla="*/ 134 w 251"/>
                <a:gd name="T57" fmla="*/ 194 h 210"/>
                <a:gd name="T58" fmla="*/ 110 w 251"/>
                <a:gd name="T59" fmla="*/ 195 h 210"/>
                <a:gd name="T60" fmla="*/ 88 w 251"/>
                <a:gd name="T61" fmla="*/ 196 h 210"/>
                <a:gd name="T62" fmla="*/ 65 w 251"/>
                <a:gd name="T63" fmla="*/ 190 h 210"/>
                <a:gd name="T64" fmla="*/ 57 w 251"/>
                <a:gd name="T65" fmla="*/ 184 h 210"/>
                <a:gd name="T66" fmla="*/ 49 w 251"/>
                <a:gd name="T67" fmla="*/ 189 h 210"/>
                <a:gd name="T68" fmla="*/ 43 w 251"/>
                <a:gd name="T69" fmla="*/ 202 h 210"/>
                <a:gd name="T70" fmla="*/ 37 w 251"/>
                <a:gd name="T71" fmla="*/ 210 h 210"/>
                <a:gd name="T72" fmla="*/ 26 w 251"/>
                <a:gd name="T73" fmla="*/ 210 h 210"/>
                <a:gd name="T74" fmla="*/ 25 w 251"/>
                <a:gd name="T75" fmla="*/ 202 h 210"/>
                <a:gd name="T76" fmla="*/ 29 w 251"/>
                <a:gd name="T77" fmla="*/ 194 h 210"/>
                <a:gd name="T78" fmla="*/ 17 w 251"/>
                <a:gd name="T79" fmla="*/ 171 h 210"/>
                <a:gd name="T80" fmla="*/ 13 w 251"/>
                <a:gd name="T81" fmla="*/ 160 h 210"/>
                <a:gd name="T82" fmla="*/ 7 w 251"/>
                <a:gd name="T83" fmla="*/ 148 h 210"/>
                <a:gd name="T84" fmla="*/ 1 w 251"/>
                <a:gd name="T85" fmla="*/ 145 h 210"/>
                <a:gd name="T86" fmla="*/ 7 w 251"/>
                <a:gd name="T87" fmla="*/ 135 h 210"/>
                <a:gd name="T88" fmla="*/ 11 w 251"/>
                <a:gd name="T89" fmla="*/ 127 h 210"/>
                <a:gd name="T90" fmla="*/ 9 w 251"/>
                <a:gd name="T91" fmla="*/ 120 h 210"/>
                <a:gd name="T92" fmla="*/ 18 w 251"/>
                <a:gd name="T93" fmla="*/ 110 h 210"/>
                <a:gd name="T94" fmla="*/ 23 w 251"/>
                <a:gd name="T95" fmla="*/ 103 h 210"/>
                <a:gd name="T96" fmla="*/ 33 w 251"/>
                <a:gd name="T97" fmla="*/ 94 h 210"/>
                <a:gd name="T98" fmla="*/ 33 w 251"/>
                <a:gd name="T99" fmla="*/ 58 h 210"/>
                <a:gd name="T100" fmla="*/ 37 w 251"/>
                <a:gd name="T101" fmla="*/ 35 h 210"/>
                <a:gd name="T102" fmla="*/ 48 w 251"/>
                <a:gd name="T103" fmla="*/ 28 h 210"/>
                <a:gd name="T104" fmla="*/ 48 w 251"/>
                <a:gd name="T105" fmla="*/ 9 h 210"/>
                <a:gd name="T106" fmla="*/ 58 w 251"/>
                <a:gd name="T107" fmla="*/ 3 h 210"/>
                <a:gd name="T108" fmla="*/ 73 w 251"/>
                <a:gd name="T109" fmla="*/ 3 h 210"/>
                <a:gd name="T110" fmla="*/ 88 w 251"/>
                <a:gd name="T111" fmla="*/ 3 h 210"/>
                <a:gd name="T112" fmla="*/ 102 w 251"/>
                <a:gd name="T113" fmla="*/ 3 h 210"/>
                <a:gd name="T114" fmla="*/ 116 w 251"/>
                <a:gd name="T115" fmla="*/ 3 h 210"/>
                <a:gd name="T116" fmla="*/ 131 w 251"/>
                <a:gd name="T117" fmla="*/ 3 h 210"/>
                <a:gd name="T118" fmla="*/ 143 w 251"/>
                <a:gd name="T119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1" h="210">
                  <a:moveTo>
                    <a:pt x="232" y="23"/>
                  </a:moveTo>
                  <a:lnTo>
                    <a:pt x="231" y="22"/>
                  </a:lnTo>
                  <a:lnTo>
                    <a:pt x="232" y="21"/>
                  </a:lnTo>
                  <a:lnTo>
                    <a:pt x="232" y="22"/>
                  </a:lnTo>
                  <a:lnTo>
                    <a:pt x="232" y="23"/>
                  </a:lnTo>
                  <a:close/>
                  <a:moveTo>
                    <a:pt x="144" y="2"/>
                  </a:moveTo>
                  <a:lnTo>
                    <a:pt x="144" y="3"/>
                  </a:lnTo>
                  <a:lnTo>
                    <a:pt x="146" y="3"/>
                  </a:lnTo>
                  <a:lnTo>
                    <a:pt x="148" y="3"/>
                  </a:lnTo>
                  <a:lnTo>
                    <a:pt x="149" y="3"/>
                  </a:lnTo>
                  <a:lnTo>
                    <a:pt x="150" y="3"/>
                  </a:lnTo>
                  <a:lnTo>
                    <a:pt x="152" y="3"/>
                  </a:lnTo>
                  <a:lnTo>
                    <a:pt x="154" y="3"/>
                  </a:lnTo>
                  <a:lnTo>
                    <a:pt x="155" y="3"/>
                  </a:lnTo>
                  <a:lnTo>
                    <a:pt x="157" y="3"/>
                  </a:lnTo>
                  <a:lnTo>
                    <a:pt x="158" y="3"/>
                  </a:lnTo>
                  <a:lnTo>
                    <a:pt x="159" y="3"/>
                  </a:lnTo>
                  <a:lnTo>
                    <a:pt x="160" y="3"/>
                  </a:lnTo>
                  <a:lnTo>
                    <a:pt x="162" y="3"/>
                  </a:lnTo>
                  <a:lnTo>
                    <a:pt x="163" y="3"/>
                  </a:lnTo>
                  <a:lnTo>
                    <a:pt x="164" y="3"/>
                  </a:lnTo>
                  <a:lnTo>
                    <a:pt x="166" y="3"/>
                  </a:lnTo>
                  <a:lnTo>
                    <a:pt x="167" y="3"/>
                  </a:lnTo>
                  <a:lnTo>
                    <a:pt x="168" y="3"/>
                  </a:lnTo>
                  <a:lnTo>
                    <a:pt x="171" y="3"/>
                  </a:lnTo>
                  <a:lnTo>
                    <a:pt x="173" y="4"/>
                  </a:lnTo>
                  <a:lnTo>
                    <a:pt x="174" y="6"/>
                  </a:lnTo>
                  <a:lnTo>
                    <a:pt x="176" y="8"/>
                  </a:lnTo>
                  <a:lnTo>
                    <a:pt x="181" y="6"/>
                  </a:lnTo>
                  <a:lnTo>
                    <a:pt x="183" y="6"/>
                  </a:lnTo>
                  <a:lnTo>
                    <a:pt x="184" y="3"/>
                  </a:lnTo>
                  <a:lnTo>
                    <a:pt x="188" y="3"/>
                  </a:lnTo>
                  <a:lnTo>
                    <a:pt x="191" y="3"/>
                  </a:lnTo>
                  <a:lnTo>
                    <a:pt x="194" y="3"/>
                  </a:lnTo>
                  <a:lnTo>
                    <a:pt x="198" y="3"/>
                  </a:lnTo>
                  <a:lnTo>
                    <a:pt x="201" y="3"/>
                  </a:lnTo>
                  <a:lnTo>
                    <a:pt x="205" y="3"/>
                  </a:lnTo>
                  <a:lnTo>
                    <a:pt x="208" y="3"/>
                  </a:lnTo>
                  <a:lnTo>
                    <a:pt x="211" y="3"/>
                  </a:lnTo>
                  <a:lnTo>
                    <a:pt x="215" y="3"/>
                  </a:lnTo>
                  <a:lnTo>
                    <a:pt x="219" y="3"/>
                  </a:lnTo>
                  <a:lnTo>
                    <a:pt x="223" y="3"/>
                  </a:lnTo>
                  <a:lnTo>
                    <a:pt x="226" y="3"/>
                  </a:lnTo>
                  <a:lnTo>
                    <a:pt x="225" y="3"/>
                  </a:lnTo>
                  <a:lnTo>
                    <a:pt x="225" y="4"/>
                  </a:lnTo>
                  <a:lnTo>
                    <a:pt x="226" y="4"/>
                  </a:lnTo>
                  <a:lnTo>
                    <a:pt x="226" y="5"/>
                  </a:lnTo>
                  <a:lnTo>
                    <a:pt x="226" y="8"/>
                  </a:lnTo>
                  <a:lnTo>
                    <a:pt x="226" y="9"/>
                  </a:lnTo>
                  <a:lnTo>
                    <a:pt x="226" y="10"/>
                  </a:lnTo>
                  <a:lnTo>
                    <a:pt x="227" y="11"/>
                  </a:lnTo>
                  <a:lnTo>
                    <a:pt x="230" y="14"/>
                  </a:lnTo>
                  <a:lnTo>
                    <a:pt x="231" y="16"/>
                  </a:lnTo>
                  <a:lnTo>
                    <a:pt x="232" y="18"/>
                  </a:lnTo>
                  <a:lnTo>
                    <a:pt x="232" y="19"/>
                  </a:lnTo>
                  <a:lnTo>
                    <a:pt x="231" y="19"/>
                  </a:lnTo>
                  <a:lnTo>
                    <a:pt x="231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1" y="17"/>
                  </a:lnTo>
                  <a:lnTo>
                    <a:pt x="230" y="17"/>
                  </a:lnTo>
                  <a:lnTo>
                    <a:pt x="230" y="16"/>
                  </a:lnTo>
                  <a:lnTo>
                    <a:pt x="230" y="17"/>
                  </a:lnTo>
                  <a:lnTo>
                    <a:pt x="230" y="18"/>
                  </a:lnTo>
                  <a:lnTo>
                    <a:pt x="228" y="18"/>
                  </a:lnTo>
                  <a:lnTo>
                    <a:pt x="228" y="19"/>
                  </a:lnTo>
                  <a:lnTo>
                    <a:pt x="230" y="19"/>
                  </a:lnTo>
                  <a:lnTo>
                    <a:pt x="230" y="20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1" y="23"/>
                  </a:lnTo>
                  <a:lnTo>
                    <a:pt x="231" y="26"/>
                  </a:lnTo>
                  <a:lnTo>
                    <a:pt x="231" y="27"/>
                  </a:lnTo>
                  <a:lnTo>
                    <a:pt x="231" y="28"/>
                  </a:lnTo>
                  <a:lnTo>
                    <a:pt x="231" y="29"/>
                  </a:lnTo>
                  <a:lnTo>
                    <a:pt x="231" y="30"/>
                  </a:lnTo>
                  <a:lnTo>
                    <a:pt x="231" y="31"/>
                  </a:lnTo>
                  <a:lnTo>
                    <a:pt x="231" y="33"/>
                  </a:lnTo>
                  <a:lnTo>
                    <a:pt x="231" y="34"/>
                  </a:lnTo>
                  <a:lnTo>
                    <a:pt x="231" y="35"/>
                  </a:lnTo>
                  <a:lnTo>
                    <a:pt x="232" y="38"/>
                  </a:lnTo>
                  <a:lnTo>
                    <a:pt x="232" y="39"/>
                  </a:lnTo>
                  <a:lnTo>
                    <a:pt x="231" y="40"/>
                  </a:lnTo>
                  <a:lnTo>
                    <a:pt x="231" y="42"/>
                  </a:lnTo>
                  <a:lnTo>
                    <a:pt x="232" y="43"/>
                  </a:lnTo>
                  <a:lnTo>
                    <a:pt x="232" y="46"/>
                  </a:lnTo>
                  <a:lnTo>
                    <a:pt x="233" y="48"/>
                  </a:lnTo>
                  <a:lnTo>
                    <a:pt x="233" y="50"/>
                  </a:lnTo>
                  <a:lnTo>
                    <a:pt x="233" y="51"/>
                  </a:lnTo>
                  <a:lnTo>
                    <a:pt x="234" y="52"/>
                  </a:lnTo>
                  <a:lnTo>
                    <a:pt x="234" y="53"/>
                  </a:lnTo>
                  <a:lnTo>
                    <a:pt x="234" y="54"/>
                  </a:lnTo>
                  <a:lnTo>
                    <a:pt x="235" y="54"/>
                  </a:lnTo>
                  <a:lnTo>
                    <a:pt x="235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9" y="55"/>
                  </a:lnTo>
                  <a:lnTo>
                    <a:pt x="239" y="56"/>
                  </a:lnTo>
                  <a:lnTo>
                    <a:pt x="240" y="56"/>
                  </a:lnTo>
                  <a:lnTo>
                    <a:pt x="241" y="58"/>
                  </a:lnTo>
                  <a:lnTo>
                    <a:pt x="242" y="58"/>
                  </a:lnTo>
                  <a:lnTo>
                    <a:pt x="242" y="59"/>
                  </a:lnTo>
                  <a:lnTo>
                    <a:pt x="243" y="59"/>
                  </a:lnTo>
                  <a:lnTo>
                    <a:pt x="243" y="60"/>
                  </a:lnTo>
                  <a:lnTo>
                    <a:pt x="244" y="60"/>
                  </a:lnTo>
                  <a:lnTo>
                    <a:pt x="243" y="61"/>
                  </a:lnTo>
                  <a:lnTo>
                    <a:pt x="244" y="62"/>
                  </a:lnTo>
                  <a:lnTo>
                    <a:pt x="245" y="63"/>
                  </a:lnTo>
                  <a:lnTo>
                    <a:pt x="247" y="62"/>
                  </a:lnTo>
                  <a:lnTo>
                    <a:pt x="247" y="63"/>
                  </a:lnTo>
                  <a:lnTo>
                    <a:pt x="245" y="63"/>
                  </a:lnTo>
                  <a:lnTo>
                    <a:pt x="247" y="63"/>
                  </a:lnTo>
                  <a:lnTo>
                    <a:pt x="248" y="63"/>
                  </a:lnTo>
                  <a:lnTo>
                    <a:pt x="249" y="63"/>
                  </a:lnTo>
                  <a:lnTo>
                    <a:pt x="249" y="64"/>
                  </a:lnTo>
                  <a:lnTo>
                    <a:pt x="250" y="64"/>
                  </a:lnTo>
                  <a:lnTo>
                    <a:pt x="250" y="65"/>
                  </a:lnTo>
                  <a:lnTo>
                    <a:pt x="250" y="64"/>
                  </a:lnTo>
                  <a:lnTo>
                    <a:pt x="251" y="65"/>
                  </a:lnTo>
                  <a:lnTo>
                    <a:pt x="251" y="67"/>
                  </a:lnTo>
                  <a:lnTo>
                    <a:pt x="249" y="68"/>
                  </a:lnTo>
                  <a:lnTo>
                    <a:pt x="249" y="69"/>
                  </a:lnTo>
                  <a:lnTo>
                    <a:pt x="248" y="71"/>
                  </a:lnTo>
                  <a:lnTo>
                    <a:pt x="248" y="72"/>
                  </a:lnTo>
                  <a:lnTo>
                    <a:pt x="247" y="72"/>
                  </a:lnTo>
                  <a:lnTo>
                    <a:pt x="247" y="73"/>
                  </a:lnTo>
                  <a:lnTo>
                    <a:pt x="245" y="73"/>
                  </a:lnTo>
                  <a:lnTo>
                    <a:pt x="244" y="73"/>
                  </a:lnTo>
                  <a:lnTo>
                    <a:pt x="244" y="75"/>
                  </a:lnTo>
                  <a:lnTo>
                    <a:pt x="243" y="75"/>
                  </a:lnTo>
                  <a:lnTo>
                    <a:pt x="243" y="73"/>
                  </a:lnTo>
                  <a:lnTo>
                    <a:pt x="242" y="75"/>
                  </a:lnTo>
                  <a:lnTo>
                    <a:pt x="241" y="75"/>
                  </a:lnTo>
                  <a:lnTo>
                    <a:pt x="241" y="76"/>
                  </a:lnTo>
                  <a:lnTo>
                    <a:pt x="240" y="76"/>
                  </a:lnTo>
                  <a:lnTo>
                    <a:pt x="240" y="75"/>
                  </a:lnTo>
                  <a:lnTo>
                    <a:pt x="239" y="75"/>
                  </a:lnTo>
                  <a:lnTo>
                    <a:pt x="239" y="76"/>
                  </a:lnTo>
                  <a:lnTo>
                    <a:pt x="238" y="77"/>
                  </a:lnTo>
                  <a:lnTo>
                    <a:pt x="235" y="77"/>
                  </a:lnTo>
                  <a:lnTo>
                    <a:pt x="235" y="78"/>
                  </a:lnTo>
                  <a:lnTo>
                    <a:pt x="235" y="79"/>
                  </a:lnTo>
                  <a:lnTo>
                    <a:pt x="234" y="80"/>
                  </a:lnTo>
                  <a:lnTo>
                    <a:pt x="234" y="81"/>
                  </a:lnTo>
                  <a:lnTo>
                    <a:pt x="232" y="81"/>
                  </a:lnTo>
                  <a:lnTo>
                    <a:pt x="231" y="81"/>
                  </a:lnTo>
                  <a:lnTo>
                    <a:pt x="230" y="81"/>
                  </a:lnTo>
                  <a:lnTo>
                    <a:pt x="228" y="81"/>
                  </a:lnTo>
                  <a:lnTo>
                    <a:pt x="227" y="81"/>
                  </a:lnTo>
                  <a:lnTo>
                    <a:pt x="227" y="83"/>
                  </a:lnTo>
                  <a:lnTo>
                    <a:pt x="227" y="84"/>
                  </a:lnTo>
                  <a:lnTo>
                    <a:pt x="227" y="85"/>
                  </a:lnTo>
                  <a:lnTo>
                    <a:pt x="227" y="86"/>
                  </a:lnTo>
                  <a:lnTo>
                    <a:pt x="227" y="87"/>
                  </a:lnTo>
                  <a:lnTo>
                    <a:pt x="226" y="87"/>
                  </a:lnTo>
                  <a:lnTo>
                    <a:pt x="226" y="88"/>
                  </a:lnTo>
                  <a:lnTo>
                    <a:pt x="226" y="89"/>
                  </a:lnTo>
                  <a:lnTo>
                    <a:pt x="226" y="90"/>
                  </a:lnTo>
                  <a:lnTo>
                    <a:pt x="226" y="92"/>
                  </a:lnTo>
                  <a:lnTo>
                    <a:pt x="226" y="93"/>
                  </a:lnTo>
                  <a:lnTo>
                    <a:pt x="227" y="93"/>
                  </a:lnTo>
                  <a:lnTo>
                    <a:pt x="227" y="94"/>
                  </a:lnTo>
                  <a:lnTo>
                    <a:pt x="226" y="94"/>
                  </a:lnTo>
                  <a:lnTo>
                    <a:pt x="226" y="95"/>
                  </a:lnTo>
                  <a:lnTo>
                    <a:pt x="225" y="96"/>
                  </a:lnTo>
                  <a:lnTo>
                    <a:pt x="225" y="98"/>
                  </a:lnTo>
                  <a:lnTo>
                    <a:pt x="224" y="101"/>
                  </a:lnTo>
                  <a:lnTo>
                    <a:pt x="223" y="102"/>
                  </a:lnTo>
                  <a:lnTo>
                    <a:pt x="222" y="105"/>
                  </a:lnTo>
                  <a:lnTo>
                    <a:pt x="222" y="106"/>
                  </a:lnTo>
                  <a:lnTo>
                    <a:pt x="222" y="107"/>
                  </a:lnTo>
                  <a:lnTo>
                    <a:pt x="221" y="110"/>
                  </a:lnTo>
                  <a:lnTo>
                    <a:pt x="219" y="111"/>
                  </a:lnTo>
                  <a:lnTo>
                    <a:pt x="219" y="113"/>
                  </a:lnTo>
                  <a:lnTo>
                    <a:pt x="219" y="115"/>
                  </a:lnTo>
                  <a:lnTo>
                    <a:pt x="219" y="117"/>
                  </a:lnTo>
                  <a:lnTo>
                    <a:pt x="219" y="118"/>
                  </a:lnTo>
                  <a:lnTo>
                    <a:pt x="219" y="120"/>
                  </a:lnTo>
                  <a:lnTo>
                    <a:pt x="221" y="122"/>
                  </a:lnTo>
                  <a:lnTo>
                    <a:pt x="221" y="125"/>
                  </a:lnTo>
                  <a:lnTo>
                    <a:pt x="219" y="129"/>
                  </a:lnTo>
                  <a:lnTo>
                    <a:pt x="219" y="130"/>
                  </a:lnTo>
                  <a:lnTo>
                    <a:pt x="219" y="131"/>
                  </a:lnTo>
                  <a:lnTo>
                    <a:pt x="219" y="132"/>
                  </a:lnTo>
                  <a:lnTo>
                    <a:pt x="218" y="134"/>
                  </a:lnTo>
                  <a:lnTo>
                    <a:pt x="218" y="135"/>
                  </a:lnTo>
                  <a:lnTo>
                    <a:pt x="216" y="138"/>
                  </a:lnTo>
                  <a:lnTo>
                    <a:pt x="215" y="144"/>
                  </a:lnTo>
                  <a:lnTo>
                    <a:pt x="215" y="145"/>
                  </a:lnTo>
                  <a:lnTo>
                    <a:pt x="215" y="146"/>
                  </a:lnTo>
                  <a:lnTo>
                    <a:pt x="215" y="148"/>
                  </a:lnTo>
                  <a:lnTo>
                    <a:pt x="214" y="148"/>
                  </a:lnTo>
                  <a:lnTo>
                    <a:pt x="213" y="148"/>
                  </a:lnTo>
                  <a:lnTo>
                    <a:pt x="208" y="148"/>
                  </a:lnTo>
                  <a:lnTo>
                    <a:pt x="208" y="150"/>
                  </a:lnTo>
                  <a:lnTo>
                    <a:pt x="208" y="151"/>
                  </a:lnTo>
                  <a:lnTo>
                    <a:pt x="207" y="151"/>
                  </a:lnTo>
                  <a:lnTo>
                    <a:pt x="205" y="155"/>
                  </a:lnTo>
                  <a:lnTo>
                    <a:pt x="204" y="155"/>
                  </a:lnTo>
                  <a:lnTo>
                    <a:pt x="204" y="156"/>
                  </a:lnTo>
                  <a:lnTo>
                    <a:pt x="204" y="157"/>
                  </a:lnTo>
                  <a:lnTo>
                    <a:pt x="202" y="157"/>
                  </a:lnTo>
                  <a:lnTo>
                    <a:pt x="202" y="159"/>
                  </a:lnTo>
                  <a:lnTo>
                    <a:pt x="202" y="160"/>
                  </a:lnTo>
                  <a:lnTo>
                    <a:pt x="201" y="160"/>
                  </a:lnTo>
                  <a:lnTo>
                    <a:pt x="201" y="161"/>
                  </a:lnTo>
                  <a:lnTo>
                    <a:pt x="200" y="161"/>
                  </a:lnTo>
                  <a:lnTo>
                    <a:pt x="199" y="162"/>
                  </a:lnTo>
                  <a:lnTo>
                    <a:pt x="199" y="163"/>
                  </a:lnTo>
                  <a:lnTo>
                    <a:pt x="198" y="163"/>
                  </a:lnTo>
                  <a:lnTo>
                    <a:pt x="199" y="164"/>
                  </a:lnTo>
                  <a:lnTo>
                    <a:pt x="199" y="165"/>
                  </a:lnTo>
                  <a:lnTo>
                    <a:pt x="199" y="167"/>
                  </a:lnTo>
                  <a:lnTo>
                    <a:pt x="197" y="170"/>
                  </a:lnTo>
                  <a:lnTo>
                    <a:pt x="197" y="171"/>
                  </a:lnTo>
                  <a:lnTo>
                    <a:pt x="198" y="171"/>
                  </a:lnTo>
                  <a:lnTo>
                    <a:pt x="198" y="172"/>
                  </a:lnTo>
                  <a:lnTo>
                    <a:pt x="197" y="175"/>
                  </a:lnTo>
                  <a:lnTo>
                    <a:pt x="197" y="176"/>
                  </a:lnTo>
                  <a:lnTo>
                    <a:pt x="197" y="177"/>
                  </a:lnTo>
                  <a:lnTo>
                    <a:pt x="196" y="178"/>
                  </a:lnTo>
                  <a:lnTo>
                    <a:pt x="196" y="179"/>
                  </a:lnTo>
                  <a:lnTo>
                    <a:pt x="194" y="179"/>
                  </a:lnTo>
                  <a:lnTo>
                    <a:pt x="194" y="178"/>
                  </a:lnTo>
                  <a:lnTo>
                    <a:pt x="193" y="178"/>
                  </a:lnTo>
                  <a:lnTo>
                    <a:pt x="191" y="177"/>
                  </a:lnTo>
                  <a:lnTo>
                    <a:pt x="190" y="178"/>
                  </a:lnTo>
                  <a:lnTo>
                    <a:pt x="189" y="178"/>
                  </a:lnTo>
                  <a:lnTo>
                    <a:pt x="189" y="179"/>
                  </a:lnTo>
                  <a:lnTo>
                    <a:pt x="186" y="181"/>
                  </a:lnTo>
                  <a:lnTo>
                    <a:pt x="186" y="182"/>
                  </a:lnTo>
                  <a:lnTo>
                    <a:pt x="188" y="186"/>
                  </a:lnTo>
                  <a:lnTo>
                    <a:pt x="188" y="187"/>
                  </a:lnTo>
                  <a:lnTo>
                    <a:pt x="188" y="188"/>
                  </a:lnTo>
                  <a:lnTo>
                    <a:pt x="186" y="188"/>
                  </a:lnTo>
                  <a:lnTo>
                    <a:pt x="186" y="189"/>
                  </a:lnTo>
                  <a:lnTo>
                    <a:pt x="184" y="195"/>
                  </a:lnTo>
                  <a:lnTo>
                    <a:pt x="184" y="197"/>
                  </a:lnTo>
                  <a:lnTo>
                    <a:pt x="184" y="198"/>
                  </a:lnTo>
                  <a:lnTo>
                    <a:pt x="181" y="198"/>
                  </a:lnTo>
                  <a:lnTo>
                    <a:pt x="181" y="197"/>
                  </a:lnTo>
                  <a:lnTo>
                    <a:pt x="181" y="196"/>
                  </a:lnTo>
                  <a:lnTo>
                    <a:pt x="181" y="195"/>
                  </a:lnTo>
                  <a:lnTo>
                    <a:pt x="182" y="194"/>
                  </a:lnTo>
                  <a:lnTo>
                    <a:pt x="182" y="193"/>
                  </a:lnTo>
                  <a:lnTo>
                    <a:pt x="182" y="192"/>
                  </a:lnTo>
                  <a:lnTo>
                    <a:pt x="182" y="190"/>
                  </a:lnTo>
                  <a:lnTo>
                    <a:pt x="182" y="189"/>
                  </a:lnTo>
                  <a:lnTo>
                    <a:pt x="182" y="187"/>
                  </a:lnTo>
                  <a:lnTo>
                    <a:pt x="181" y="187"/>
                  </a:lnTo>
                  <a:lnTo>
                    <a:pt x="179" y="184"/>
                  </a:lnTo>
                  <a:lnTo>
                    <a:pt x="175" y="181"/>
                  </a:lnTo>
                  <a:lnTo>
                    <a:pt x="174" y="180"/>
                  </a:lnTo>
                  <a:lnTo>
                    <a:pt x="173" y="180"/>
                  </a:lnTo>
                  <a:lnTo>
                    <a:pt x="171" y="179"/>
                  </a:lnTo>
                  <a:lnTo>
                    <a:pt x="169" y="178"/>
                  </a:lnTo>
                  <a:lnTo>
                    <a:pt x="171" y="178"/>
                  </a:lnTo>
                  <a:lnTo>
                    <a:pt x="171" y="177"/>
                  </a:lnTo>
                  <a:lnTo>
                    <a:pt x="169" y="171"/>
                  </a:lnTo>
                  <a:lnTo>
                    <a:pt x="169" y="165"/>
                  </a:lnTo>
                  <a:lnTo>
                    <a:pt x="169" y="164"/>
                  </a:lnTo>
                  <a:lnTo>
                    <a:pt x="171" y="162"/>
                  </a:lnTo>
                  <a:lnTo>
                    <a:pt x="171" y="160"/>
                  </a:lnTo>
                  <a:lnTo>
                    <a:pt x="171" y="157"/>
                  </a:lnTo>
                  <a:lnTo>
                    <a:pt x="171" y="156"/>
                  </a:lnTo>
                  <a:lnTo>
                    <a:pt x="164" y="156"/>
                  </a:lnTo>
                  <a:lnTo>
                    <a:pt x="164" y="157"/>
                  </a:lnTo>
                  <a:lnTo>
                    <a:pt x="164" y="159"/>
                  </a:lnTo>
                  <a:lnTo>
                    <a:pt x="164" y="160"/>
                  </a:lnTo>
                  <a:lnTo>
                    <a:pt x="159" y="160"/>
                  </a:lnTo>
                  <a:lnTo>
                    <a:pt x="155" y="160"/>
                  </a:lnTo>
                  <a:lnTo>
                    <a:pt x="158" y="163"/>
                  </a:lnTo>
                  <a:lnTo>
                    <a:pt x="158" y="164"/>
                  </a:lnTo>
                  <a:lnTo>
                    <a:pt x="158" y="165"/>
                  </a:lnTo>
                  <a:lnTo>
                    <a:pt x="158" y="168"/>
                  </a:lnTo>
                  <a:lnTo>
                    <a:pt x="158" y="170"/>
                  </a:lnTo>
                  <a:lnTo>
                    <a:pt x="158" y="171"/>
                  </a:lnTo>
                  <a:lnTo>
                    <a:pt x="159" y="173"/>
                  </a:lnTo>
                  <a:lnTo>
                    <a:pt x="156" y="177"/>
                  </a:lnTo>
                  <a:lnTo>
                    <a:pt x="152" y="180"/>
                  </a:lnTo>
                  <a:lnTo>
                    <a:pt x="151" y="182"/>
                  </a:lnTo>
                  <a:lnTo>
                    <a:pt x="150" y="184"/>
                  </a:lnTo>
                  <a:lnTo>
                    <a:pt x="149" y="185"/>
                  </a:lnTo>
                  <a:lnTo>
                    <a:pt x="148" y="186"/>
                  </a:lnTo>
                  <a:lnTo>
                    <a:pt x="144" y="189"/>
                  </a:lnTo>
                  <a:lnTo>
                    <a:pt x="141" y="193"/>
                  </a:lnTo>
                  <a:lnTo>
                    <a:pt x="140" y="194"/>
                  </a:lnTo>
                  <a:lnTo>
                    <a:pt x="138" y="194"/>
                  </a:lnTo>
                  <a:lnTo>
                    <a:pt x="135" y="194"/>
                  </a:lnTo>
                  <a:lnTo>
                    <a:pt x="134" y="194"/>
                  </a:lnTo>
                  <a:lnTo>
                    <a:pt x="131" y="190"/>
                  </a:lnTo>
                  <a:lnTo>
                    <a:pt x="126" y="188"/>
                  </a:lnTo>
                  <a:lnTo>
                    <a:pt x="123" y="186"/>
                  </a:lnTo>
                  <a:lnTo>
                    <a:pt x="118" y="188"/>
                  </a:lnTo>
                  <a:lnTo>
                    <a:pt x="117" y="189"/>
                  </a:lnTo>
                  <a:lnTo>
                    <a:pt x="117" y="190"/>
                  </a:lnTo>
                  <a:lnTo>
                    <a:pt x="116" y="192"/>
                  </a:lnTo>
                  <a:lnTo>
                    <a:pt x="115" y="194"/>
                  </a:lnTo>
                  <a:lnTo>
                    <a:pt x="112" y="194"/>
                  </a:lnTo>
                  <a:lnTo>
                    <a:pt x="110" y="195"/>
                  </a:lnTo>
                  <a:lnTo>
                    <a:pt x="108" y="196"/>
                  </a:lnTo>
                  <a:lnTo>
                    <a:pt x="107" y="197"/>
                  </a:lnTo>
                  <a:lnTo>
                    <a:pt x="106" y="197"/>
                  </a:lnTo>
                  <a:lnTo>
                    <a:pt x="106" y="198"/>
                  </a:lnTo>
                  <a:lnTo>
                    <a:pt x="106" y="199"/>
                  </a:lnTo>
                  <a:lnTo>
                    <a:pt x="100" y="199"/>
                  </a:lnTo>
                  <a:lnTo>
                    <a:pt x="93" y="199"/>
                  </a:lnTo>
                  <a:lnTo>
                    <a:pt x="91" y="196"/>
                  </a:lnTo>
                  <a:lnTo>
                    <a:pt x="90" y="196"/>
                  </a:lnTo>
                  <a:lnTo>
                    <a:pt x="88" y="196"/>
                  </a:lnTo>
                  <a:lnTo>
                    <a:pt x="87" y="196"/>
                  </a:lnTo>
                  <a:lnTo>
                    <a:pt x="84" y="196"/>
                  </a:lnTo>
                  <a:lnTo>
                    <a:pt x="83" y="196"/>
                  </a:lnTo>
                  <a:lnTo>
                    <a:pt x="80" y="196"/>
                  </a:lnTo>
                  <a:lnTo>
                    <a:pt x="74" y="197"/>
                  </a:lnTo>
                  <a:lnTo>
                    <a:pt x="73" y="197"/>
                  </a:lnTo>
                  <a:lnTo>
                    <a:pt x="72" y="197"/>
                  </a:lnTo>
                  <a:lnTo>
                    <a:pt x="68" y="194"/>
                  </a:lnTo>
                  <a:lnTo>
                    <a:pt x="66" y="190"/>
                  </a:lnTo>
                  <a:lnTo>
                    <a:pt x="65" y="190"/>
                  </a:lnTo>
                  <a:lnTo>
                    <a:pt x="65" y="189"/>
                  </a:lnTo>
                  <a:lnTo>
                    <a:pt x="64" y="188"/>
                  </a:lnTo>
                  <a:lnTo>
                    <a:pt x="63" y="187"/>
                  </a:lnTo>
                  <a:lnTo>
                    <a:pt x="62" y="187"/>
                  </a:lnTo>
                  <a:lnTo>
                    <a:pt x="62" y="185"/>
                  </a:lnTo>
                  <a:lnTo>
                    <a:pt x="62" y="184"/>
                  </a:lnTo>
                  <a:lnTo>
                    <a:pt x="60" y="184"/>
                  </a:lnTo>
                  <a:lnTo>
                    <a:pt x="59" y="184"/>
                  </a:lnTo>
                  <a:lnTo>
                    <a:pt x="58" y="184"/>
                  </a:lnTo>
                  <a:lnTo>
                    <a:pt x="57" y="184"/>
                  </a:lnTo>
                  <a:lnTo>
                    <a:pt x="56" y="185"/>
                  </a:lnTo>
                  <a:lnTo>
                    <a:pt x="55" y="185"/>
                  </a:lnTo>
                  <a:lnTo>
                    <a:pt x="54" y="185"/>
                  </a:lnTo>
                  <a:lnTo>
                    <a:pt x="53" y="185"/>
                  </a:lnTo>
                  <a:lnTo>
                    <a:pt x="51" y="185"/>
                  </a:lnTo>
                  <a:lnTo>
                    <a:pt x="50" y="185"/>
                  </a:lnTo>
                  <a:lnTo>
                    <a:pt x="49" y="186"/>
                  </a:lnTo>
                  <a:lnTo>
                    <a:pt x="49" y="187"/>
                  </a:lnTo>
                  <a:lnTo>
                    <a:pt x="49" y="188"/>
                  </a:lnTo>
                  <a:lnTo>
                    <a:pt x="49" y="189"/>
                  </a:lnTo>
                  <a:lnTo>
                    <a:pt x="48" y="189"/>
                  </a:lnTo>
                  <a:lnTo>
                    <a:pt x="48" y="190"/>
                  </a:lnTo>
                  <a:lnTo>
                    <a:pt x="47" y="192"/>
                  </a:lnTo>
                  <a:lnTo>
                    <a:pt x="46" y="192"/>
                  </a:lnTo>
                  <a:lnTo>
                    <a:pt x="46" y="193"/>
                  </a:lnTo>
                  <a:lnTo>
                    <a:pt x="46" y="197"/>
                  </a:lnTo>
                  <a:lnTo>
                    <a:pt x="45" y="198"/>
                  </a:lnTo>
                  <a:lnTo>
                    <a:pt x="43" y="198"/>
                  </a:lnTo>
                  <a:lnTo>
                    <a:pt x="43" y="199"/>
                  </a:lnTo>
                  <a:lnTo>
                    <a:pt x="43" y="202"/>
                  </a:lnTo>
                  <a:lnTo>
                    <a:pt x="42" y="204"/>
                  </a:lnTo>
                  <a:lnTo>
                    <a:pt x="42" y="205"/>
                  </a:lnTo>
                  <a:lnTo>
                    <a:pt x="42" y="206"/>
                  </a:lnTo>
                  <a:lnTo>
                    <a:pt x="41" y="206"/>
                  </a:lnTo>
                  <a:lnTo>
                    <a:pt x="41" y="207"/>
                  </a:lnTo>
                  <a:lnTo>
                    <a:pt x="40" y="207"/>
                  </a:lnTo>
                  <a:lnTo>
                    <a:pt x="39" y="207"/>
                  </a:lnTo>
                  <a:lnTo>
                    <a:pt x="38" y="209"/>
                  </a:lnTo>
                  <a:lnTo>
                    <a:pt x="37" y="209"/>
                  </a:lnTo>
                  <a:lnTo>
                    <a:pt x="37" y="210"/>
                  </a:lnTo>
                  <a:lnTo>
                    <a:pt x="36" y="210"/>
                  </a:lnTo>
                  <a:lnTo>
                    <a:pt x="33" y="210"/>
                  </a:lnTo>
                  <a:lnTo>
                    <a:pt x="32" y="210"/>
                  </a:lnTo>
                  <a:lnTo>
                    <a:pt x="31" y="209"/>
                  </a:lnTo>
                  <a:lnTo>
                    <a:pt x="30" y="209"/>
                  </a:lnTo>
                  <a:lnTo>
                    <a:pt x="30" y="210"/>
                  </a:lnTo>
                  <a:lnTo>
                    <a:pt x="29" y="210"/>
                  </a:lnTo>
                  <a:lnTo>
                    <a:pt x="29" y="209"/>
                  </a:lnTo>
                  <a:lnTo>
                    <a:pt x="28" y="209"/>
                  </a:lnTo>
                  <a:lnTo>
                    <a:pt x="26" y="210"/>
                  </a:lnTo>
                  <a:lnTo>
                    <a:pt x="26" y="209"/>
                  </a:lnTo>
                  <a:lnTo>
                    <a:pt x="25" y="209"/>
                  </a:lnTo>
                  <a:lnTo>
                    <a:pt x="26" y="207"/>
                  </a:lnTo>
                  <a:lnTo>
                    <a:pt x="26" y="206"/>
                  </a:lnTo>
                  <a:lnTo>
                    <a:pt x="28" y="205"/>
                  </a:lnTo>
                  <a:lnTo>
                    <a:pt x="26" y="205"/>
                  </a:lnTo>
                  <a:lnTo>
                    <a:pt x="25" y="205"/>
                  </a:lnTo>
                  <a:lnTo>
                    <a:pt x="25" y="204"/>
                  </a:lnTo>
                  <a:lnTo>
                    <a:pt x="25" y="203"/>
                  </a:lnTo>
                  <a:lnTo>
                    <a:pt x="25" y="202"/>
                  </a:lnTo>
                  <a:lnTo>
                    <a:pt x="26" y="202"/>
                  </a:lnTo>
                  <a:lnTo>
                    <a:pt x="28" y="202"/>
                  </a:lnTo>
                  <a:lnTo>
                    <a:pt x="28" y="201"/>
                  </a:lnTo>
                  <a:lnTo>
                    <a:pt x="28" y="199"/>
                  </a:lnTo>
                  <a:lnTo>
                    <a:pt x="29" y="198"/>
                  </a:lnTo>
                  <a:lnTo>
                    <a:pt x="28" y="198"/>
                  </a:lnTo>
                  <a:lnTo>
                    <a:pt x="28" y="197"/>
                  </a:lnTo>
                  <a:lnTo>
                    <a:pt x="28" y="196"/>
                  </a:lnTo>
                  <a:lnTo>
                    <a:pt x="29" y="195"/>
                  </a:lnTo>
                  <a:lnTo>
                    <a:pt x="29" y="194"/>
                  </a:lnTo>
                  <a:lnTo>
                    <a:pt x="29" y="192"/>
                  </a:lnTo>
                  <a:lnTo>
                    <a:pt x="28" y="192"/>
                  </a:lnTo>
                  <a:lnTo>
                    <a:pt x="25" y="187"/>
                  </a:lnTo>
                  <a:lnTo>
                    <a:pt x="23" y="182"/>
                  </a:lnTo>
                  <a:lnTo>
                    <a:pt x="21" y="180"/>
                  </a:lnTo>
                  <a:lnTo>
                    <a:pt x="18" y="179"/>
                  </a:lnTo>
                  <a:lnTo>
                    <a:pt x="16" y="176"/>
                  </a:lnTo>
                  <a:lnTo>
                    <a:pt x="17" y="173"/>
                  </a:lnTo>
                  <a:lnTo>
                    <a:pt x="17" y="172"/>
                  </a:lnTo>
                  <a:lnTo>
                    <a:pt x="17" y="171"/>
                  </a:lnTo>
                  <a:lnTo>
                    <a:pt x="18" y="171"/>
                  </a:lnTo>
                  <a:lnTo>
                    <a:pt x="17" y="170"/>
                  </a:lnTo>
                  <a:lnTo>
                    <a:pt x="17" y="169"/>
                  </a:lnTo>
                  <a:lnTo>
                    <a:pt x="15" y="169"/>
                  </a:lnTo>
                  <a:lnTo>
                    <a:pt x="15" y="168"/>
                  </a:lnTo>
                  <a:lnTo>
                    <a:pt x="14" y="167"/>
                  </a:lnTo>
                  <a:lnTo>
                    <a:pt x="13" y="167"/>
                  </a:lnTo>
                  <a:lnTo>
                    <a:pt x="12" y="165"/>
                  </a:lnTo>
                  <a:lnTo>
                    <a:pt x="12" y="164"/>
                  </a:lnTo>
                  <a:lnTo>
                    <a:pt x="13" y="160"/>
                  </a:lnTo>
                  <a:lnTo>
                    <a:pt x="13" y="159"/>
                  </a:lnTo>
                  <a:lnTo>
                    <a:pt x="12" y="159"/>
                  </a:lnTo>
                  <a:lnTo>
                    <a:pt x="11" y="159"/>
                  </a:lnTo>
                  <a:lnTo>
                    <a:pt x="11" y="157"/>
                  </a:lnTo>
                  <a:lnTo>
                    <a:pt x="11" y="156"/>
                  </a:lnTo>
                  <a:lnTo>
                    <a:pt x="9" y="153"/>
                  </a:lnTo>
                  <a:lnTo>
                    <a:pt x="9" y="152"/>
                  </a:lnTo>
                  <a:lnTo>
                    <a:pt x="11" y="150"/>
                  </a:lnTo>
                  <a:lnTo>
                    <a:pt x="8" y="150"/>
                  </a:lnTo>
                  <a:lnTo>
                    <a:pt x="7" y="148"/>
                  </a:lnTo>
                  <a:lnTo>
                    <a:pt x="6" y="148"/>
                  </a:lnTo>
                  <a:lnTo>
                    <a:pt x="6" y="150"/>
                  </a:lnTo>
                  <a:lnTo>
                    <a:pt x="5" y="150"/>
                  </a:lnTo>
                  <a:lnTo>
                    <a:pt x="4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7"/>
                  </a:lnTo>
                  <a:lnTo>
                    <a:pt x="0" y="147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3" y="143"/>
                  </a:lnTo>
                  <a:lnTo>
                    <a:pt x="4" y="142"/>
                  </a:lnTo>
                  <a:lnTo>
                    <a:pt x="6" y="142"/>
                  </a:lnTo>
                  <a:lnTo>
                    <a:pt x="6" y="140"/>
                  </a:lnTo>
                  <a:lnTo>
                    <a:pt x="7" y="139"/>
                  </a:lnTo>
                  <a:lnTo>
                    <a:pt x="8" y="138"/>
                  </a:lnTo>
                  <a:lnTo>
                    <a:pt x="7" y="138"/>
                  </a:lnTo>
                  <a:lnTo>
                    <a:pt x="7" y="137"/>
                  </a:lnTo>
                  <a:lnTo>
                    <a:pt x="7" y="136"/>
                  </a:lnTo>
                  <a:lnTo>
                    <a:pt x="7" y="135"/>
                  </a:lnTo>
                  <a:lnTo>
                    <a:pt x="6" y="134"/>
                  </a:lnTo>
                  <a:lnTo>
                    <a:pt x="5" y="134"/>
                  </a:lnTo>
                  <a:lnTo>
                    <a:pt x="5" y="132"/>
                  </a:lnTo>
                  <a:lnTo>
                    <a:pt x="5" y="131"/>
                  </a:lnTo>
                  <a:lnTo>
                    <a:pt x="6" y="130"/>
                  </a:lnTo>
                  <a:lnTo>
                    <a:pt x="6" y="129"/>
                  </a:lnTo>
                  <a:lnTo>
                    <a:pt x="7" y="129"/>
                  </a:lnTo>
                  <a:lnTo>
                    <a:pt x="9" y="128"/>
                  </a:lnTo>
                  <a:lnTo>
                    <a:pt x="11" y="128"/>
                  </a:lnTo>
                  <a:lnTo>
                    <a:pt x="11" y="127"/>
                  </a:lnTo>
                  <a:lnTo>
                    <a:pt x="12" y="127"/>
                  </a:lnTo>
                  <a:lnTo>
                    <a:pt x="12" y="126"/>
                  </a:lnTo>
                  <a:lnTo>
                    <a:pt x="12" y="125"/>
                  </a:lnTo>
                  <a:lnTo>
                    <a:pt x="11" y="125"/>
                  </a:lnTo>
                  <a:lnTo>
                    <a:pt x="9" y="125"/>
                  </a:lnTo>
                  <a:lnTo>
                    <a:pt x="9" y="123"/>
                  </a:lnTo>
                  <a:lnTo>
                    <a:pt x="11" y="123"/>
                  </a:lnTo>
                  <a:lnTo>
                    <a:pt x="11" y="121"/>
                  </a:lnTo>
                  <a:lnTo>
                    <a:pt x="9" y="121"/>
                  </a:lnTo>
                  <a:lnTo>
                    <a:pt x="9" y="120"/>
                  </a:lnTo>
                  <a:lnTo>
                    <a:pt x="11" y="119"/>
                  </a:lnTo>
                  <a:lnTo>
                    <a:pt x="14" y="118"/>
                  </a:lnTo>
                  <a:lnTo>
                    <a:pt x="14" y="117"/>
                  </a:lnTo>
                  <a:lnTo>
                    <a:pt x="14" y="115"/>
                  </a:lnTo>
                  <a:lnTo>
                    <a:pt x="14" y="114"/>
                  </a:lnTo>
                  <a:lnTo>
                    <a:pt x="15" y="114"/>
                  </a:lnTo>
                  <a:lnTo>
                    <a:pt x="15" y="113"/>
                  </a:lnTo>
                  <a:lnTo>
                    <a:pt x="16" y="112"/>
                  </a:lnTo>
                  <a:lnTo>
                    <a:pt x="17" y="111"/>
                  </a:lnTo>
                  <a:lnTo>
                    <a:pt x="18" y="110"/>
                  </a:lnTo>
                  <a:lnTo>
                    <a:pt x="18" y="107"/>
                  </a:lnTo>
                  <a:lnTo>
                    <a:pt x="18" y="106"/>
                  </a:lnTo>
                  <a:lnTo>
                    <a:pt x="17" y="106"/>
                  </a:lnTo>
                  <a:lnTo>
                    <a:pt x="17" y="105"/>
                  </a:lnTo>
                  <a:lnTo>
                    <a:pt x="17" y="104"/>
                  </a:lnTo>
                  <a:lnTo>
                    <a:pt x="18" y="104"/>
                  </a:lnTo>
                  <a:lnTo>
                    <a:pt x="20" y="103"/>
                  </a:lnTo>
                  <a:lnTo>
                    <a:pt x="20" y="102"/>
                  </a:lnTo>
                  <a:lnTo>
                    <a:pt x="21" y="102"/>
                  </a:lnTo>
                  <a:lnTo>
                    <a:pt x="23" y="103"/>
                  </a:lnTo>
                  <a:lnTo>
                    <a:pt x="24" y="103"/>
                  </a:lnTo>
                  <a:lnTo>
                    <a:pt x="26" y="102"/>
                  </a:lnTo>
                  <a:lnTo>
                    <a:pt x="28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3" y="103"/>
                  </a:lnTo>
                  <a:lnTo>
                    <a:pt x="33" y="102"/>
                  </a:lnTo>
                  <a:lnTo>
                    <a:pt x="33" y="101"/>
                  </a:lnTo>
                  <a:lnTo>
                    <a:pt x="33" y="97"/>
                  </a:lnTo>
                  <a:lnTo>
                    <a:pt x="33" y="94"/>
                  </a:lnTo>
                  <a:lnTo>
                    <a:pt x="33" y="90"/>
                  </a:lnTo>
                  <a:lnTo>
                    <a:pt x="33" y="87"/>
                  </a:lnTo>
                  <a:lnTo>
                    <a:pt x="33" y="83"/>
                  </a:lnTo>
                  <a:lnTo>
                    <a:pt x="33" y="79"/>
                  </a:lnTo>
                  <a:lnTo>
                    <a:pt x="33" y="76"/>
                  </a:lnTo>
                  <a:lnTo>
                    <a:pt x="33" y="72"/>
                  </a:lnTo>
                  <a:lnTo>
                    <a:pt x="33" y="69"/>
                  </a:lnTo>
                  <a:lnTo>
                    <a:pt x="33" y="64"/>
                  </a:lnTo>
                  <a:lnTo>
                    <a:pt x="33" y="61"/>
                  </a:lnTo>
                  <a:lnTo>
                    <a:pt x="33" y="58"/>
                  </a:lnTo>
                  <a:lnTo>
                    <a:pt x="33" y="54"/>
                  </a:lnTo>
                  <a:lnTo>
                    <a:pt x="33" y="51"/>
                  </a:lnTo>
                  <a:lnTo>
                    <a:pt x="33" y="46"/>
                  </a:lnTo>
                  <a:lnTo>
                    <a:pt x="33" y="43"/>
                  </a:lnTo>
                  <a:lnTo>
                    <a:pt x="33" y="40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3" y="35"/>
                  </a:lnTo>
                  <a:lnTo>
                    <a:pt x="36" y="35"/>
                  </a:lnTo>
                  <a:lnTo>
                    <a:pt x="37" y="35"/>
                  </a:lnTo>
                  <a:lnTo>
                    <a:pt x="39" y="35"/>
                  </a:lnTo>
                  <a:lnTo>
                    <a:pt x="41" y="35"/>
                  </a:lnTo>
                  <a:lnTo>
                    <a:pt x="42" y="35"/>
                  </a:lnTo>
                  <a:lnTo>
                    <a:pt x="45" y="35"/>
                  </a:lnTo>
                  <a:lnTo>
                    <a:pt x="47" y="35"/>
                  </a:lnTo>
                  <a:lnTo>
                    <a:pt x="48" y="35"/>
                  </a:lnTo>
                  <a:lnTo>
                    <a:pt x="48" y="33"/>
                  </a:lnTo>
                  <a:lnTo>
                    <a:pt x="48" y="31"/>
                  </a:lnTo>
                  <a:lnTo>
                    <a:pt x="48" y="30"/>
                  </a:lnTo>
                  <a:lnTo>
                    <a:pt x="48" y="28"/>
                  </a:lnTo>
                  <a:lnTo>
                    <a:pt x="48" y="27"/>
                  </a:lnTo>
                  <a:lnTo>
                    <a:pt x="48" y="25"/>
                  </a:lnTo>
                  <a:lnTo>
                    <a:pt x="48" y="23"/>
                  </a:lnTo>
                  <a:lnTo>
                    <a:pt x="48" y="21"/>
                  </a:lnTo>
                  <a:lnTo>
                    <a:pt x="48" y="19"/>
                  </a:lnTo>
                  <a:lnTo>
                    <a:pt x="48" y="17"/>
                  </a:lnTo>
                  <a:lnTo>
                    <a:pt x="48" y="14"/>
                  </a:lnTo>
                  <a:lnTo>
                    <a:pt x="48" y="13"/>
                  </a:lnTo>
                  <a:lnTo>
                    <a:pt x="48" y="11"/>
                  </a:lnTo>
                  <a:lnTo>
                    <a:pt x="48" y="9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1" y="3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9" y="3"/>
                  </a:lnTo>
                  <a:lnTo>
                    <a:pt x="62" y="3"/>
                  </a:lnTo>
                  <a:lnTo>
                    <a:pt x="63" y="3"/>
                  </a:lnTo>
                  <a:lnTo>
                    <a:pt x="64" y="3"/>
                  </a:lnTo>
                  <a:lnTo>
                    <a:pt x="66" y="3"/>
                  </a:lnTo>
                  <a:lnTo>
                    <a:pt x="67" y="3"/>
                  </a:lnTo>
                  <a:lnTo>
                    <a:pt x="68" y="3"/>
                  </a:lnTo>
                  <a:lnTo>
                    <a:pt x="70" y="3"/>
                  </a:lnTo>
                  <a:lnTo>
                    <a:pt x="72" y="3"/>
                  </a:lnTo>
                  <a:lnTo>
                    <a:pt x="73" y="3"/>
                  </a:lnTo>
                  <a:lnTo>
                    <a:pt x="74" y="3"/>
                  </a:lnTo>
                  <a:lnTo>
                    <a:pt x="75" y="3"/>
                  </a:lnTo>
                  <a:lnTo>
                    <a:pt x="78" y="3"/>
                  </a:lnTo>
                  <a:lnTo>
                    <a:pt x="79" y="3"/>
                  </a:lnTo>
                  <a:lnTo>
                    <a:pt x="80" y="3"/>
                  </a:lnTo>
                  <a:lnTo>
                    <a:pt x="82" y="3"/>
                  </a:lnTo>
                  <a:lnTo>
                    <a:pt x="83" y="3"/>
                  </a:lnTo>
                  <a:lnTo>
                    <a:pt x="84" y="3"/>
                  </a:lnTo>
                  <a:lnTo>
                    <a:pt x="85" y="3"/>
                  </a:lnTo>
                  <a:lnTo>
                    <a:pt x="88" y="3"/>
                  </a:lnTo>
                  <a:lnTo>
                    <a:pt x="89" y="3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9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4" y="3"/>
                  </a:lnTo>
                  <a:lnTo>
                    <a:pt x="105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9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5" y="3"/>
                  </a:lnTo>
                  <a:lnTo>
                    <a:pt x="116" y="3"/>
                  </a:lnTo>
                  <a:lnTo>
                    <a:pt x="118" y="3"/>
                  </a:lnTo>
                  <a:lnTo>
                    <a:pt x="120" y="3"/>
                  </a:lnTo>
                  <a:lnTo>
                    <a:pt x="121" y="3"/>
                  </a:lnTo>
                  <a:lnTo>
                    <a:pt x="122" y="3"/>
                  </a:lnTo>
                  <a:lnTo>
                    <a:pt x="124" y="3"/>
                  </a:lnTo>
                  <a:lnTo>
                    <a:pt x="125" y="3"/>
                  </a:lnTo>
                  <a:lnTo>
                    <a:pt x="126" y="3"/>
                  </a:lnTo>
                  <a:lnTo>
                    <a:pt x="129" y="3"/>
                  </a:lnTo>
                  <a:lnTo>
                    <a:pt x="130" y="3"/>
                  </a:lnTo>
                  <a:lnTo>
                    <a:pt x="131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5" y="3"/>
                  </a:lnTo>
                  <a:lnTo>
                    <a:pt x="137" y="3"/>
                  </a:lnTo>
                  <a:lnTo>
                    <a:pt x="139" y="3"/>
                  </a:lnTo>
                  <a:lnTo>
                    <a:pt x="140" y="3"/>
                  </a:lnTo>
                  <a:lnTo>
                    <a:pt x="141" y="3"/>
                  </a:lnTo>
                  <a:lnTo>
                    <a:pt x="142" y="3"/>
                  </a:lnTo>
                  <a:lnTo>
                    <a:pt x="142" y="1"/>
                  </a:lnTo>
                  <a:lnTo>
                    <a:pt x="143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1"/>
                  </a:lnTo>
                  <a:lnTo>
                    <a:pt x="144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0" name="Freeform 5619">
              <a:extLst>
                <a:ext uri="{FF2B5EF4-FFF2-40B4-BE49-F238E27FC236}">
                  <a16:creationId xmlns:a16="http://schemas.microsoft.com/office/drawing/2014/main" id="{6C3F1F61-3FCB-C9E1-43D3-9A69A423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1" y="3684589"/>
              <a:ext cx="230188" cy="236538"/>
            </a:xfrm>
            <a:custGeom>
              <a:avLst/>
              <a:gdLst>
                <a:gd name="T0" fmla="*/ 89 w 145"/>
                <a:gd name="T1" fmla="*/ 10 h 149"/>
                <a:gd name="T2" fmla="*/ 92 w 145"/>
                <a:gd name="T3" fmla="*/ 16 h 149"/>
                <a:gd name="T4" fmla="*/ 96 w 145"/>
                <a:gd name="T5" fmla="*/ 20 h 149"/>
                <a:gd name="T6" fmla="*/ 98 w 145"/>
                <a:gd name="T7" fmla="*/ 26 h 149"/>
                <a:gd name="T8" fmla="*/ 103 w 145"/>
                <a:gd name="T9" fmla="*/ 29 h 149"/>
                <a:gd name="T10" fmla="*/ 109 w 145"/>
                <a:gd name="T11" fmla="*/ 29 h 149"/>
                <a:gd name="T12" fmla="*/ 111 w 145"/>
                <a:gd name="T13" fmla="*/ 30 h 149"/>
                <a:gd name="T14" fmla="*/ 106 w 145"/>
                <a:gd name="T15" fmla="*/ 33 h 149"/>
                <a:gd name="T16" fmla="*/ 109 w 145"/>
                <a:gd name="T17" fmla="*/ 39 h 149"/>
                <a:gd name="T18" fmla="*/ 109 w 145"/>
                <a:gd name="T19" fmla="*/ 42 h 149"/>
                <a:gd name="T20" fmla="*/ 105 w 145"/>
                <a:gd name="T21" fmla="*/ 45 h 149"/>
                <a:gd name="T22" fmla="*/ 102 w 145"/>
                <a:gd name="T23" fmla="*/ 50 h 149"/>
                <a:gd name="T24" fmla="*/ 99 w 145"/>
                <a:gd name="T25" fmla="*/ 52 h 149"/>
                <a:gd name="T26" fmla="*/ 101 w 145"/>
                <a:gd name="T27" fmla="*/ 57 h 149"/>
                <a:gd name="T28" fmla="*/ 97 w 145"/>
                <a:gd name="T29" fmla="*/ 63 h 149"/>
                <a:gd name="T30" fmla="*/ 102 w 145"/>
                <a:gd name="T31" fmla="*/ 68 h 149"/>
                <a:gd name="T32" fmla="*/ 106 w 145"/>
                <a:gd name="T33" fmla="*/ 70 h 149"/>
                <a:gd name="T34" fmla="*/ 107 w 145"/>
                <a:gd name="T35" fmla="*/ 74 h 149"/>
                <a:gd name="T36" fmla="*/ 107 w 145"/>
                <a:gd name="T37" fmla="*/ 79 h 149"/>
                <a:gd name="T38" fmla="*/ 114 w 145"/>
                <a:gd name="T39" fmla="*/ 82 h 149"/>
                <a:gd name="T40" fmla="*/ 123 w 145"/>
                <a:gd name="T41" fmla="*/ 90 h 149"/>
                <a:gd name="T42" fmla="*/ 129 w 145"/>
                <a:gd name="T43" fmla="*/ 93 h 149"/>
                <a:gd name="T44" fmla="*/ 132 w 145"/>
                <a:gd name="T45" fmla="*/ 99 h 149"/>
                <a:gd name="T46" fmla="*/ 132 w 145"/>
                <a:gd name="T47" fmla="*/ 115 h 149"/>
                <a:gd name="T48" fmla="*/ 139 w 145"/>
                <a:gd name="T49" fmla="*/ 126 h 149"/>
                <a:gd name="T50" fmla="*/ 144 w 145"/>
                <a:gd name="T51" fmla="*/ 132 h 149"/>
                <a:gd name="T52" fmla="*/ 140 w 145"/>
                <a:gd name="T53" fmla="*/ 132 h 149"/>
                <a:gd name="T54" fmla="*/ 136 w 145"/>
                <a:gd name="T55" fmla="*/ 132 h 149"/>
                <a:gd name="T56" fmla="*/ 123 w 145"/>
                <a:gd name="T57" fmla="*/ 133 h 149"/>
                <a:gd name="T58" fmla="*/ 119 w 145"/>
                <a:gd name="T59" fmla="*/ 143 h 149"/>
                <a:gd name="T60" fmla="*/ 110 w 145"/>
                <a:gd name="T61" fmla="*/ 149 h 149"/>
                <a:gd name="T62" fmla="*/ 99 w 145"/>
                <a:gd name="T63" fmla="*/ 148 h 149"/>
                <a:gd name="T64" fmla="*/ 90 w 145"/>
                <a:gd name="T65" fmla="*/ 147 h 149"/>
                <a:gd name="T66" fmla="*/ 82 w 145"/>
                <a:gd name="T67" fmla="*/ 142 h 149"/>
                <a:gd name="T68" fmla="*/ 72 w 145"/>
                <a:gd name="T69" fmla="*/ 134 h 149"/>
                <a:gd name="T70" fmla="*/ 62 w 145"/>
                <a:gd name="T71" fmla="*/ 125 h 149"/>
                <a:gd name="T72" fmla="*/ 52 w 145"/>
                <a:gd name="T73" fmla="*/ 117 h 149"/>
                <a:gd name="T74" fmla="*/ 43 w 145"/>
                <a:gd name="T75" fmla="*/ 110 h 149"/>
                <a:gd name="T76" fmla="*/ 34 w 145"/>
                <a:gd name="T77" fmla="*/ 106 h 149"/>
                <a:gd name="T78" fmla="*/ 25 w 145"/>
                <a:gd name="T79" fmla="*/ 100 h 149"/>
                <a:gd name="T80" fmla="*/ 5 w 145"/>
                <a:gd name="T81" fmla="*/ 96 h 149"/>
                <a:gd name="T82" fmla="*/ 3 w 145"/>
                <a:gd name="T83" fmla="*/ 89 h 149"/>
                <a:gd name="T84" fmla="*/ 1 w 145"/>
                <a:gd name="T85" fmla="*/ 73 h 149"/>
                <a:gd name="T86" fmla="*/ 12 w 145"/>
                <a:gd name="T87" fmla="*/ 66 h 149"/>
                <a:gd name="T88" fmla="*/ 23 w 145"/>
                <a:gd name="T89" fmla="*/ 58 h 149"/>
                <a:gd name="T90" fmla="*/ 36 w 145"/>
                <a:gd name="T91" fmla="*/ 48 h 149"/>
                <a:gd name="T92" fmla="*/ 37 w 145"/>
                <a:gd name="T93" fmla="*/ 33 h 149"/>
                <a:gd name="T94" fmla="*/ 36 w 145"/>
                <a:gd name="T95" fmla="*/ 24 h 149"/>
                <a:gd name="T96" fmla="*/ 47 w 145"/>
                <a:gd name="T97" fmla="*/ 13 h 149"/>
                <a:gd name="T98" fmla="*/ 56 w 145"/>
                <a:gd name="T99" fmla="*/ 4 h 149"/>
                <a:gd name="T100" fmla="*/ 62 w 145"/>
                <a:gd name="T101" fmla="*/ 0 h 149"/>
                <a:gd name="T102" fmla="*/ 71 w 145"/>
                <a:gd name="T103" fmla="*/ 3 h 149"/>
                <a:gd name="T104" fmla="*/ 80 w 145"/>
                <a:gd name="T105" fmla="*/ 3 h 149"/>
                <a:gd name="T106" fmla="*/ 81 w 145"/>
                <a:gd name="T107" fmla="*/ 8 h 149"/>
                <a:gd name="T108" fmla="*/ 86 w 145"/>
                <a:gd name="T109" fmla="*/ 4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5" h="149">
                  <a:moveTo>
                    <a:pt x="88" y="5"/>
                  </a:moveTo>
                  <a:lnTo>
                    <a:pt x="88" y="6"/>
                  </a:lnTo>
                  <a:lnTo>
                    <a:pt x="89" y="6"/>
                  </a:lnTo>
                  <a:lnTo>
                    <a:pt x="90" y="7"/>
                  </a:lnTo>
                  <a:lnTo>
                    <a:pt x="90" y="8"/>
                  </a:lnTo>
                  <a:lnTo>
                    <a:pt x="90" y="9"/>
                  </a:lnTo>
                  <a:lnTo>
                    <a:pt x="89" y="10"/>
                  </a:lnTo>
                  <a:lnTo>
                    <a:pt x="89" y="12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3" y="13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2" y="16"/>
                  </a:lnTo>
                  <a:lnTo>
                    <a:pt x="93" y="16"/>
                  </a:lnTo>
                  <a:lnTo>
                    <a:pt x="93" y="17"/>
                  </a:lnTo>
                  <a:lnTo>
                    <a:pt x="93" y="18"/>
                  </a:lnTo>
                  <a:lnTo>
                    <a:pt x="94" y="18"/>
                  </a:lnTo>
                  <a:lnTo>
                    <a:pt x="95" y="18"/>
                  </a:lnTo>
                  <a:lnTo>
                    <a:pt x="96" y="18"/>
                  </a:lnTo>
                  <a:lnTo>
                    <a:pt x="96" y="20"/>
                  </a:lnTo>
                  <a:lnTo>
                    <a:pt x="96" y="21"/>
                  </a:lnTo>
                  <a:lnTo>
                    <a:pt x="96" y="22"/>
                  </a:lnTo>
                  <a:lnTo>
                    <a:pt x="96" y="23"/>
                  </a:lnTo>
                  <a:lnTo>
                    <a:pt x="97" y="24"/>
                  </a:lnTo>
                  <a:lnTo>
                    <a:pt x="97" y="25"/>
                  </a:lnTo>
                  <a:lnTo>
                    <a:pt x="97" y="26"/>
                  </a:lnTo>
                  <a:lnTo>
                    <a:pt x="98" y="26"/>
                  </a:lnTo>
                  <a:lnTo>
                    <a:pt x="98" y="25"/>
                  </a:lnTo>
                  <a:lnTo>
                    <a:pt x="99" y="25"/>
                  </a:lnTo>
                  <a:lnTo>
                    <a:pt x="101" y="26"/>
                  </a:lnTo>
                  <a:lnTo>
                    <a:pt x="102" y="26"/>
                  </a:lnTo>
                  <a:lnTo>
                    <a:pt x="102" y="28"/>
                  </a:lnTo>
                  <a:lnTo>
                    <a:pt x="103" y="28"/>
                  </a:lnTo>
                  <a:lnTo>
                    <a:pt x="103" y="29"/>
                  </a:lnTo>
                  <a:lnTo>
                    <a:pt x="103" y="30"/>
                  </a:lnTo>
                  <a:lnTo>
                    <a:pt x="104" y="29"/>
                  </a:lnTo>
                  <a:lnTo>
                    <a:pt x="104" y="30"/>
                  </a:lnTo>
                  <a:lnTo>
                    <a:pt x="105" y="29"/>
                  </a:lnTo>
                  <a:lnTo>
                    <a:pt x="106" y="29"/>
                  </a:lnTo>
                  <a:lnTo>
                    <a:pt x="107" y="29"/>
                  </a:lnTo>
                  <a:lnTo>
                    <a:pt x="109" y="29"/>
                  </a:lnTo>
                  <a:lnTo>
                    <a:pt x="109" y="30"/>
                  </a:lnTo>
                  <a:lnTo>
                    <a:pt x="110" y="30"/>
                  </a:lnTo>
                  <a:lnTo>
                    <a:pt x="111" y="30"/>
                  </a:lnTo>
                  <a:lnTo>
                    <a:pt x="111" y="29"/>
                  </a:lnTo>
                  <a:lnTo>
                    <a:pt x="112" y="29"/>
                  </a:lnTo>
                  <a:lnTo>
                    <a:pt x="112" y="30"/>
                  </a:lnTo>
                  <a:lnTo>
                    <a:pt x="111" y="30"/>
                  </a:lnTo>
                  <a:lnTo>
                    <a:pt x="111" y="31"/>
                  </a:lnTo>
                  <a:lnTo>
                    <a:pt x="110" y="31"/>
                  </a:lnTo>
                  <a:lnTo>
                    <a:pt x="109" y="31"/>
                  </a:lnTo>
                  <a:lnTo>
                    <a:pt x="109" y="32"/>
                  </a:lnTo>
                  <a:lnTo>
                    <a:pt x="107" y="32"/>
                  </a:lnTo>
                  <a:lnTo>
                    <a:pt x="106" y="32"/>
                  </a:lnTo>
                  <a:lnTo>
                    <a:pt x="106" y="33"/>
                  </a:lnTo>
                  <a:lnTo>
                    <a:pt x="107" y="33"/>
                  </a:lnTo>
                  <a:lnTo>
                    <a:pt x="106" y="33"/>
                  </a:lnTo>
                  <a:lnTo>
                    <a:pt x="106" y="34"/>
                  </a:lnTo>
                  <a:lnTo>
                    <a:pt x="106" y="35"/>
                  </a:lnTo>
                  <a:lnTo>
                    <a:pt x="107" y="38"/>
                  </a:lnTo>
                  <a:lnTo>
                    <a:pt x="109" y="38"/>
                  </a:lnTo>
                  <a:lnTo>
                    <a:pt x="109" y="39"/>
                  </a:lnTo>
                  <a:lnTo>
                    <a:pt x="109" y="40"/>
                  </a:lnTo>
                  <a:lnTo>
                    <a:pt x="110" y="40"/>
                  </a:lnTo>
                  <a:lnTo>
                    <a:pt x="110" y="41"/>
                  </a:lnTo>
                  <a:lnTo>
                    <a:pt x="109" y="41"/>
                  </a:lnTo>
                  <a:lnTo>
                    <a:pt x="109" y="42"/>
                  </a:lnTo>
                  <a:lnTo>
                    <a:pt x="110" y="42"/>
                  </a:lnTo>
                  <a:lnTo>
                    <a:pt x="109" y="42"/>
                  </a:lnTo>
                  <a:lnTo>
                    <a:pt x="107" y="42"/>
                  </a:lnTo>
                  <a:lnTo>
                    <a:pt x="107" y="43"/>
                  </a:lnTo>
                  <a:lnTo>
                    <a:pt x="106" y="43"/>
                  </a:lnTo>
                  <a:lnTo>
                    <a:pt x="106" y="42"/>
                  </a:lnTo>
                  <a:lnTo>
                    <a:pt x="105" y="42"/>
                  </a:lnTo>
                  <a:lnTo>
                    <a:pt x="105" y="43"/>
                  </a:lnTo>
                  <a:lnTo>
                    <a:pt x="105" y="45"/>
                  </a:lnTo>
                  <a:lnTo>
                    <a:pt x="105" y="46"/>
                  </a:lnTo>
                  <a:lnTo>
                    <a:pt x="104" y="46"/>
                  </a:lnTo>
                  <a:lnTo>
                    <a:pt x="103" y="46"/>
                  </a:lnTo>
                  <a:lnTo>
                    <a:pt x="103" y="47"/>
                  </a:lnTo>
                  <a:lnTo>
                    <a:pt x="102" y="48"/>
                  </a:lnTo>
                  <a:lnTo>
                    <a:pt x="102" y="49"/>
                  </a:lnTo>
                  <a:lnTo>
                    <a:pt x="102" y="50"/>
                  </a:lnTo>
                  <a:lnTo>
                    <a:pt x="102" y="51"/>
                  </a:lnTo>
                  <a:lnTo>
                    <a:pt x="103" y="51"/>
                  </a:lnTo>
                  <a:lnTo>
                    <a:pt x="103" y="52"/>
                  </a:lnTo>
                  <a:lnTo>
                    <a:pt x="102" y="52"/>
                  </a:lnTo>
                  <a:lnTo>
                    <a:pt x="101" y="52"/>
                  </a:lnTo>
                  <a:lnTo>
                    <a:pt x="99" y="51"/>
                  </a:lnTo>
                  <a:lnTo>
                    <a:pt x="99" y="52"/>
                  </a:lnTo>
                  <a:lnTo>
                    <a:pt x="99" y="54"/>
                  </a:lnTo>
                  <a:lnTo>
                    <a:pt x="98" y="54"/>
                  </a:lnTo>
                  <a:lnTo>
                    <a:pt x="98" y="55"/>
                  </a:lnTo>
                  <a:lnTo>
                    <a:pt x="98" y="56"/>
                  </a:lnTo>
                  <a:lnTo>
                    <a:pt x="99" y="56"/>
                  </a:lnTo>
                  <a:lnTo>
                    <a:pt x="101" y="56"/>
                  </a:lnTo>
                  <a:lnTo>
                    <a:pt x="101" y="57"/>
                  </a:lnTo>
                  <a:lnTo>
                    <a:pt x="101" y="58"/>
                  </a:lnTo>
                  <a:lnTo>
                    <a:pt x="99" y="59"/>
                  </a:lnTo>
                  <a:lnTo>
                    <a:pt x="101" y="59"/>
                  </a:lnTo>
                  <a:lnTo>
                    <a:pt x="99" y="60"/>
                  </a:lnTo>
                  <a:lnTo>
                    <a:pt x="98" y="62"/>
                  </a:lnTo>
                  <a:lnTo>
                    <a:pt x="98" y="63"/>
                  </a:lnTo>
                  <a:lnTo>
                    <a:pt x="97" y="63"/>
                  </a:lnTo>
                  <a:lnTo>
                    <a:pt x="98" y="63"/>
                  </a:lnTo>
                  <a:lnTo>
                    <a:pt x="98" y="64"/>
                  </a:lnTo>
                  <a:lnTo>
                    <a:pt x="99" y="64"/>
                  </a:lnTo>
                  <a:lnTo>
                    <a:pt x="101" y="66"/>
                  </a:lnTo>
                  <a:lnTo>
                    <a:pt x="102" y="66"/>
                  </a:lnTo>
                  <a:lnTo>
                    <a:pt x="102" y="67"/>
                  </a:lnTo>
                  <a:lnTo>
                    <a:pt x="102" y="68"/>
                  </a:lnTo>
                  <a:lnTo>
                    <a:pt x="103" y="68"/>
                  </a:lnTo>
                  <a:lnTo>
                    <a:pt x="103" y="70"/>
                  </a:lnTo>
                  <a:lnTo>
                    <a:pt x="104" y="70"/>
                  </a:lnTo>
                  <a:lnTo>
                    <a:pt x="105" y="70"/>
                  </a:lnTo>
                  <a:lnTo>
                    <a:pt x="105" y="68"/>
                  </a:lnTo>
                  <a:lnTo>
                    <a:pt x="105" y="70"/>
                  </a:lnTo>
                  <a:lnTo>
                    <a:pt x="106" y="70"/>
                  </a:lnTo>
                  <a:lnTo>
                    <a:pt x="106" y="71"/>
                  </a:lnTo>
                  <a:lnTo>
                    <a:pt x="105" y="71"/>
                  </a:lnTo>
                  <a:lnTo>
                    <a:pt x="105" y="72"/>
                  </a:lnTo>
                  <a:lnTo>
                    <a:pt x="106" y="72"/>
                  </a:lnTo>
                  <a:lnTo>
                    <a:pt x="107" y="72"/>
                  </a:lnTo>
                  <a:lnTo>
                    <a:pt x="107" y="73"/>
                  </a:lnTo>
                  <a:lnTo>
                    <a:pt x="107" y="74"/>
                  </a:lnTo>
                  <a:lnTo>
                    <a:pt x="109" y="75"/>
                  </a:lnTo>
                  <a:lnTo>
                    <a:pt x="110" y="75"/>
                  </a:lnTo>
                  <a:lnTo>
                    <a:pt x="110" y="76"/>
                  </a:lnTo>
                  <a:lnTo>
                    <a:pt x="110" y="77"/>
                  </a:lnTo>
                  <a:lnTo>
                    <a:pt x="109" y="77"/>
                  </a:lnTo>
                  <a:lnTo>
                    <a:pt x="109" y="79"/>
                  </a:lnTo>
                  <a:lnTo>
                    <a:pt x="107" y="79"/>
                  </a:lnTo>
                  <a:lnTo>
                    <a:pt x="109" y="79"/>
                  </a:lnTo>
                  <a:lnTo>
                    <a:pt x="109" y="80"/>
                  </a:lnTo>
                  <a:lnTo>
                    <a:pt x="109" y="81"/>
                  </a:lnTo>
                  <a:lnTo>
                    <a:pt x="110" y="81"/>
                  </a:lnTo>
                  <a:lnTo>
                    <a:pt x="111" y="81"/>
                  </a:lnTo>
                  <a:lnTo>
                    <a:pt x="113" y="81"/>
                  </a:lnTo>
                  <a:lnTo>
                    <a:pt x="114" y="82"/>
                  </a:lnTo>
                  <a:lnTo>
                    <a:pt x="115" y="83"/>
                  </a:lnTo>
                  <a:lnTo>
                    <a:pt x="116" y="83"/>
                  </a:lnTo>
                  <a:lnTo>
                    <a:pt x="116" y="84"/>
                  </a:lnTo>
                  <a:lnTo>
                    <a:pt x="118" y="84"/>
                  </a:lnTo>
                  <a:lnTo>
                    <a:pt x="119" y="85"/>
                  </a:lnTo>
                  <a:lnTo>
                    <a:pt x="122" y="89"/>
                  </a:lnTo>
                  <a:lnTo>
                    <a:pt x="123" y="90"/>
                  </a:lnTo>
                  <a:lnTo>
                    <a:pt x="124" y="90"/>
                  </a:lnTo>
                  <a:lnTo>
                    <a:pt x="126" y="89"/>
                  </a:lnTo>
                  <a:lnTo>
                    <a:pt x="127" y="90"/>
                  </a:lnTo>
                  <a:lnTo>
                    <a:pt x="128" y="90"/>
                  </a:lnTo>
                  <a:lnTo>
                    <a:pt x="128" y="91"/>
                  </a:lnTo>
                  <a:lnTo>
                    <a:pt x="128" y="92"/>
                  </a:lnTo>
                  <a:lnTo>
                    <a:pt x="129" y="93"/>
                  </a:lnTo>
                  <a:lnTo>
                    <a:pt x="129" y="95"/>
                  </a:lnTo>
                  <a:lnTo>
                    <a:pt x="129" y="96"/>
                  </a:lnTo>
                  <a:lnTo>
                    <a:pt x="130" y="96"/>
                  </a:lnTo>
                  <a:lnTo>
                    <a:pt x="131" y="97"/>
                  </a:lnTo>
                  <a:lnTo>
                    <a:pt x="131" y="98"/>
                  </a:lnTo>
                  <a:lnTo>
                    <a:pt x="132" y="98"/>
                  </a:lnTo>
                  <a:lnTo>
                    <a:pt x="132" y="99"/>
                  </a:lnTo>
                  <a:lnTo>
                    <a:pt x="134" y="100"/>
                  </a:lnTo>
                  <a:lnTo>
                    <a:pt x="134" y="101"/>
                  </a:lnTo>
                  <a:lnTo>
                    <a:pt x="135" y="101"/>
                  </a:lnTo>
                  <a:lnTo>
                    <a:pt x="135" y="102"/>
                  </a:lnTo>
                  <a:lnTo>
                    <a:pt x="132" y="108"/>
                  </a:lnTo>
                  <a:lnTo>
                    <a:pt x="132" y="112"/>
                  </a:lnTo>
                  <a:lnTo>
                    <a:pt x="132" y="115"/>
                  </a:lnTo>
                  <a:lnTo>
                    <a:pt x="137" y="115"/>
                  </a:lnTo>
                  <a:lnTo>
                    <a:pt x="137" y="116"/>
                  </a:lnTo>
                  <a:lnTo>
                    <a:pt x="137" y="124"/>
                  </a:lnTo>
                  <a:lnTo>
                    <a:pt x="137" y="125"/>
                  </a:lnTo>
                  <a:lnTo>
                    <a:pt x="138" y="125"/>
                  </a:lnTo>
                  <a:lnTo>
                    <a:pt x="139" y="125"/>
                  </a:lnTo>
                  <a:lnTo>
                    <a:pt x="139" y="126"/>
                  </a:lnTo>
                  <a:lnTo>
                    <a:pt x="139" y="127"/>
                  </a:lnTo>
                  <a:lnTo>
                    <a:pt x="140" y="127"/>
                  </a:lnTo>
                  <a:lnTo>
                    <a:pt x="141" y="127"/>
                  </a:lnTo>
                  <a:lnTo>
                    <a:pt x="143" y="129"/>
                  </a:lnTo>
                  <a:lnTo>
                    <a:pt x="143" y="130"/>
                  </a:lnTo>
                  <a:lnTo>
                    <a:pt x="143" y="131"/>
                  </a:lnTo>
                  <a:lnTo>
                    <a:pt x="144" y="132"/>
                  </a:lnTo>
                  <a:lnTo>
                    <a:pt x="144" y="133"/>
                  </a:lnTo>
                  <a:lnTo>
                    <a:pt x="145" y="133"/>
                  </a:lnTo>
                  <a:lnTo>
                    <a:pt x="145" y="134"/>
                  </a:lnTo>
                  <a:lnTo>
                    <a:pt x="143" y="134"/>
                  </a:lnTo>
                  <a:lnTo>
                    <a:pt x="141" y="133"/>
                  </a:lnTo>
                  <a:lnTo>
                    <a:pt x="140" y="133"/>
                  </a:lnTo>
                  <a:lnTo>
                    <a:pt x="140" y="132"/>
                  </a:lnTo>
                  <a:lnTo>
                    <a:pt x="139" y="132"/>
                  </a:lnTo>
                  <a:lnTo>
                    <a:pt x="138" y="132"/>
                  </a:lnTo>
                  <a:lnTo>
                    <a:pt x="137" y="132"/>
                  </a:lnTo>
                  <a:lnTo>
                    <a:pt x="136" y="133"/>
                  </a:lnTo>
                  <a:lnTo>
                    <a:pt x="136" y="132"/>
                  </a:lnTo>
                  <a:lnTo>
                    <a:pt x="136" y="131"/>
                  </a:lnTo>
                  <a:lnTo>
                    <a:pt x="136" y="132"/>
                  </a:lnTo>
                  <a:lnTo>
                    <a:pt x="136" y="133"/>
                  </a:lnTo>
                  <a:lnTo>
                    <a:pt x="132" y="131"/>
                  </a:lnTo>
                  <a:lnTo>
                    <a:pt x="128" y="131"/>
                  </a:lnTo>
                  <a:lnTo>
                    <a:pt x="127" y="131"/>
                  </a:lnTo>
                  <a:lnTo>
                    <a:pt x="124" y="132"/>
                  </a:lnTo>
                  <a:lnTo>
                    <a:pt x="124" y="133"/>
                  </a:lnTo>
                  <a:lnTo>
                    <a:pt x="123" y="133"/>
                  </a:lnTo>
                  <a:lnTo>
                    <a:pt x="122" y="137"/>
                  </a:lnTo>
                  <a:lnTo>
                    <a:pt x="122" y="138"/>
                  </a:lnTo>
                  <a:lnTo>
                    <a:pt x="121" y="138"/>
                  </a:lnTo>
                  <a:lnTo>
                    <a:pt x="121" y="139"/>
                  </a:lnTo>
                  <a:lnTo>
                    <a:pt x="120" y="141"/>
                  </a:lnTo>
                  <a:lnTo>
                    <a:pt x="120" y="142"/>
                  </a:lnTo>
                  <a:lnTo>
                    <a:pt x="119" y="143"/>
                  </a:lnTo>
                  <a:lnTo>
                    <a:pt x="118" y="146"/>
                  </a:lnTo>
                  <a:lnTo>
                    <a:pt x="115" y="148"/>
                  </a:lnTo>
                  <a:lnTo>
                    <a:pt x="114" y="148"/>
                  </a:lnTo>
                  <a:lnTo>
                    <a:pt x="113" y="149"/>
                  </a:lnTo>
                  <a:lnTo>
                    <a:pt x="112" y="149"/>
                  </a:lnTo>
                  <a:lnTo>
                    <a:pt x="111" y="149"/>
                  </a:lnTo>
                  <a:lnTo>
                    <a:pt x="110" y="149"/>
                  </a:lnTo>
                  <a:lnTo>
                    <a:pt x="109" y="149"/>
                  </a:lnTo>
                  <a:lnTo>
                    <a:pt x="107" y="148"/>
                  </a:lnTo>
                  <a:lnTo>
                    <a:pt x="106" y="148"/>
                  </a:lnTo>
                  <a:lnTo>
                    <a:pt x="105" y="148"/>
                  </a:lnTo>
                  <a:lnTo>
                    <a:pt x="103" y="148"/>
                  </a:lnTo>
                  <a:lnTo>
                    <a:pt x="102" y="148"/>
                  </a:lnTo>
                  <a:lnTo>
                    <a:pt x="99" y="148"/>
                  </a:lnTo>
                  <a:lnTo>
                    <a:pt x="98" y="148"/>
                  </a:lnTo>
                  <a:lnTo>
                    <a:pt x="97" y="148"/>
                  </a:lnTo>
                  <a:lnTo>
                    <a:pt x="95" y="147"/>
                  </a:lnTo>
                  <a:lnTo>
                    <a:pt x="94" y="147"/>
                  </a:lnTo>
                  <a:lnTo>
                    <a:pt x="93" y="147"/>
                  </a:lnTo>
                  <a:lnTo>
                    <a:pt x="92" y="147"/>
                  </a:lnTo>
                  <a:lnTo>
                    <a:pt x="90" y="147"/>
                  </a:lnTo>
                  <a:lnTo>
                    <a:pt x="89" y="147"/>
                  </a:lnTo>
                  <a:lnTo>
                    <a:pt x="88" y="147"/>
                  </a:lnTo>
                  <a:lnTo>
                    <a:pt x="87" y="147"/>
                  </a:lnTo>
                  <a:lnTo>
                    <a:pt x="86" y="146"/>
                  </a:lnTo>
                  <a:lnTo>
                    <a:pt x="85" y="144"/>
                  </a:lnTo>
                  <a:lnTo>
                    <a:pt x="84" y="143"/>
                  </a:lnTo>
                  <a:lnTo>
                    <a:pt x="82" y="142"/>
                  </a:lnTo>
                  <a:lnTo>
                    <a:pt x="80" y="141"/>
                  </a:lnTo>
                  <a:lnTo>
                    <a:pt x="79" y="140"/>
                  </a:lnTo>
                  <a:lnTo>
                    <a:pt x="77" y="138"/>
                  </a:lnTo>
                  <a:lnTo>
                    <a:pt x="76" y="137"/>
                  </a:lnTo>
                  <a:lnTo>
                    <a:pt x="74" y="135"/>
                  </a:lnTo>
                  <a:lnTo>
                    <a:pt x="73" y="135"/>
                  </a:lnTo>
                  <a:lnTo>
                    <a:pt x="72" y="134"/>
                  </a:lnTo>
                  <a:lnTo>
                    <a:pt x="70" y="133"/>
                  </a:lnTo>
                  <a:lnTo>
                    <a:pt x="69" y="131"/>
                  </a:lnTo>
                  <a:lnTo>
                    <a:pt x="67" y="130"/>
                  </a:lnTo>
                  <a:lnTo>
                    <a:pt x="65" y="129"/>
                  </a:lnTo>
                  <a:lnTo>
                    <a:pt x="64" y="127"/>
                  </a:lnTo>
                  <a:lnTo>
                    <a:pt x="63" y="126"/>
                  </a:lnTo>
                  <a:lnTo>
                    <a:pt x="62" y="125"/>
                  </a:lnTo>
                  <a:lnTo>
                    <a:pt x="60" y="124"/>
                  </a:lnTo>
                  <a:lnTo>
                    <a:pt x="59" y="123"/>
                  </a:lnTo>
                  <a:lnTo>
                    <a:pt x="57" y="122"/>
                  </a:lnTo>
                  <a:lnTo>
                    <a:pt x="56" y="121"/>
                  </a:lnTo>
                  <a:lnTo>
                    <a:pt x="54" y="119"/>
                  </a:lnTo>
                  <a:lnTo>
                    <a:pt x="53" y="118"/>
                  </a:lnTo>
                  <a:lnTo>
                    <a:pt x="52" y="117"/>
                  </a:lnTo>
                  <a:lnTo>
                    <a:pt x="51" y="116"/>
                  </a:lnTo>
                  <a:lnTo>
                    <a:pt x="50" y="115"/>
                  </a:lnTo>
                  <a:lnTo>
                    <a:pt x="48" y="114"/>
                  </a:lnTo>
                  <a:lnTo>
                    <a:pt x="47" y="113"/>
                  </a:lnTo>
                  <a:lnTo>
                    <a:pt x="46" y="113"/>
                  </a:lnTo>
                  <a:lnTo>
                    <a:pt x="44" y="112"/>
                  </a:lnTo>
                  <a:lnTo>
                    <a:pt x="43" y="110"/>
                  </a:lnTo>
                  <a:lnTo>
                    <a:pt x="42" y="110"/>
                  </a:lnTo>
                  <a:lnTo>
                    <a:pt x="40" y="109"/>
                  </a:lnTo>
                  <a:lnTo>
                    <a:pt x="39" y="108"/>
                  </a:lnTo>
                  <a:lnTo>
                    <a:pt x="38" y="108"/>
                  </a:lnTo>
                  <a:lnTo>
                    <a:pt x="37" y="107"/>
                  </a:lnTo>
                  <a:lnTo>
                    <a:pt x="35" y="106"/>
                  </a:lnTo>
                  <a:lnTo>
                    <a:pt x="34" y="106"/>
                  </a:lnTo>
                  <a:lnTo>
                    <a:pt x="32" y="105"/>
                  </a:lnTo>
                  <a:lnTo>
                    <a:pt x="31" y="104"/>
                  </a:lnTo>
                  <a:lnTo>
                    <a:pt x="30" y="104"/>
                  </a:lnTo>
                  <a:lnTo>
                    <a:pt x="29" y="102"/>
                  </a:lnTo>
                  <a:lnTo>
                    <a:pt x="27" y="101"/>
                  </a:lnTo>
                  <a:lnTo>
                    <a:pt x="26" y="100"/>
                  </a:lnTo>
                  <a:lnTo>
                    <a:pt x="25" y="100"/>
                  </a:lnTo>
                  <a:lnTo>
                    <a:pt x="23" y="99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3" y="97"/>
                  </a:lnTo>
                  <a:lnTo>
                    <a:pt x="11" y="97"/>
                  </a:lnTo>
                  <a:lnTo>
                    <a:pt x="8" y="97"/>
                  </a:lnTo>
                  <a:lnTo>
                    <a:pt x="5" y="96"/>
                  </a:lnTo>
                  <a:lnTo>
                    <a:pt x="4" y="96"/>
                  </a:lnTo>
                  <a:lnTo>
                    <a:pt x="6" y="95"/>
                  </a:lnTo>
                  <a:lnTo>
                    <a:pt x="6" y="93"/>
                  </a:lnTo>
                  <a:lnTo>
                    <a:pt x="6" y="92"/>
                  </a:lnTo>
                  <a:lnTo>
                    <a:pt x="3" y="92"/>
                  </a:lnTo>
                  <a:lnTo>
                    <a:pt x="2" y="90"/>
                  </a:lnTo>
                  <a:lnTo>
                    <a:pt x="3" y="89"/>
                  </a:lnTo>
                  <a:lnTo>
                    <a:pt x="2" y="85"/>
                  </a:lnTo>
                  <a:lnTo>
                    <a:pt x="2" y="83"/>
                  </a:lnTo>
                  <a:lnTo>
                    <a:pt x="1" y="80"/>
                  </a:lnTo>
                  <a:lnTo>
                    <a:pt x="1" y="79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1" y="73"/>
                  </a:lnTo>
                  <a:lnTo>
                    <a:pt x="2" y="72"/>
                  </a:lnTo>
                  <a:lnTo>
                    <a:pt x="4" y="71"/>
                  </a:lnTo>
                  <a:lnTo>
                    <a:pt x="5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6"/>
                  </a:lnTo>
                  <a:lnTo>
                    <a:pt x="12" y="66"/>
                  </a:lnTo>
                  <a:lnTo>
                    <a:pt x="14" y="65"/>
                  </a:lnTo>
                  <a:lnTo>
                    <a:pt x="15" y="64"/>
                  </a:lnTo>
                  <a:lnTo>
                    <a:pt x="18" y="63"/>
                  </a:lnTo>
                  <a:lnTo>
                    <a:pt x="19" y="62"/>
                  </a:lnTo>
                  <a:lnTo>
                    <a:pt x="20" y="60"/>
                  </a:lnTo>
                  <a:lnTo>
                    <a:pt x="22" y="59"/>
                  </a:lnTo>
                  <a:lnTo>
                    <a:pt x="23" y="58"/>
                  </a:lnTo>
                  <a:lnTo>
                    <a:pt x="26" y="58"/>
                  </a:lnTo>
                  <a:lnTo>
                    <a:pt x="28" y="56"/>
                  </a:lnTo>
                  <a:lnTo>
                    <a:pt x="31" y="55"/>
                  </a:lnTo>
                  <a:lnTo>
                    <a:pt x="32" y="55"/>
                  </a:lnTo>
                  <a:lnTo>
                    <a:pt x="32" y="54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5" y="45"/>
                  </a:lnTo>
                  <a:lnTo>
                    <a:pt x="35" y="41"/>
                  </a:lnTo>
                  <a:lnTo>
                    <a:pt x="35" y="40"/>
                  </a:lnTo>
                  <a:lnTo>
                    <a:pt x="36" y="38"/>
                  </a:lnTo>
                  <a:lnTo>
                    <a:pt x="36" y="35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8" y="33"/>
                  </a:lnTo>
                  <a:lnTo>
                    <a:pt x="38" y="32"/>
                  </a:lnTo>
                  <a:lnTo>
                    <a:pt x="38" y="30"/>
                  </a:lnTo>
                  <a:lnTo>
                    <a:pt x="37" y="29"/>
                  </a:lnTo>
                  <a:lnTo>
                    <a:pt x="36" y="26"/>
                  </a:lnTo>
                  <a:lnTo>
                    <a:pt x="36" y="25"/>
                  </a:lnTo>
                  <a:lnTo>
                    <a:pt x="36" y="24"/>
                  </a:lnTo>
                  <a:lnTo>
                    <a:pt x="36" y="20"/>
                  </a:lnTo>
                  <a:lnTo>
                    <a:pt x="38" y="16"/>
                  </a:lnTo>
                  <a:lnTo>
                    <a:pt x="39" y="16"/>
                  </a:lnTo>
                  <a:lnTo>
                    <a:pt x="44" y="15"/>
                  </a:lnTo>
                  <a:lnTo>
                    <a:pt x="45" y="15"/>
                  </a:lnTo>
                  <a:lnTo>
                    <a:pt x="45" y="14"/>
                  </a:lnTo>
                  <a:lnTo>
                    <a:pt x="47" y="13"/>
                  </a:lnTo>
                  <a:lnTo>
                    <a:pt x="50" y="9"/>
                  </a:lnTo>
                  <a:lnTo>
                    <a:pt x="52" y="7"/>
                  </a:lnTo>
                  <a:lnTo>
                    <a:pt x="53" y="6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4"/>
                  </a:lnTo>
                  <a:lnTo>
                    <a:pt x="57" y="1"/>
                  </a:lnTo>
                  <a:lnTo>
                    <a:pt x="57" y="0"/>
                  </a:lnTo>
                  <a:lnTo>
                    <a:pt x="59" y="0"/>
                  </a:lnTo>
                  <a:lnTo>
                    <a:pt x="60" y="0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2" y="0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7" y="1"/>
                  </a:lnTo>
                  <a:lnTo>
                    <a:pt x="68" y="1"/>
                  </a:lnTo>
                  <a:lnTo>
                    <a:pt x="69" y="3"/>
                  </a:lnTo>
                  <a:lnTo>
                    <a:pt x="70" y="3"/>
                  </a:lnTo>
                  <a:lnTo>
                    <a:pt x="71" y="3"/>
                  </a:lnTo>
                  <a:lnTo>
                    <a:pt x="73" y="3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6" y="3"/>
                  </a:lnTo>
                  <a:lnTo>
                    <a:pt x="77" y="1"/>
                  </a:lnTo>
                  <a:lnTo>
                    <a:pt x="78" y="1"/>
                  </a:lnTo>
                  <a:lnTo>
                    <a:pt x="80" y="3"/>
                  </a:lnTo>
                  <a:lnTo>
                    <a:pt x="80" y="4"/>
                  </a:lnTo>
                  <a:lnTo>
                    <a:pt x="81" y="4"/>
                  </a:lnTo>
                  <a:lnTo>
                    <a:pt x="80" y="5"/>
                  </a:lnTo>
                  <a:lnTo>
                    <a:pt x="80" y="6"/>
                  </a:lnTo>
                  <a:lnTo>
                    <a:pt x="80" y="7"/>
                  </a:lnTo>
                  <a:lnTo>
                    <a:pt x="80" y="8"/>
                  </a:lnTo>
                  <a:lnTo>
                    <a:pt x="81" y="8"/>
                  </a:lnTo>
                  <a:lnTo>
                    <a:pt x="81" y="7"/>
                  </a:lnTo>
                  <a:lnTo>
                    <a:pt x="82" y="7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5" y="6"/>
                  </a:lnTo>
                  <a:lnTo>
                    <a:pt x="85" y="5"/>
                  </a:lnTo>
                  <a:lnTo>
                    <a:pt x="86" y="4"/>
                  </a:lnTo>
                  <a:lnTo>
                    <a:pt x="87" y="4"/>
                  </a:lnTo>
                  <a:lnTo>
                    <a:pt x="88" y="4"/>
                  </a:lnTo>
                  <a:lnTo>
                    <a:pt x="88" y="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1" name="Freeform 5663">
              <a:extLst>
                <a:ext uri="{FF2B5EF4-FFF2-40B4-BE49-F238E27FC236}">
                  <a16:creationId xmlns:a16="http://schemas.microsoft.com/office/drawing/2014/main" id="{98D0E337-E466-18D8-06C3-08345CE22C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1963" y="4386264"/>
              <a:ext cx="146050" cy="150813"/>
            </a:xfrm>
            <a:custGeom>
              <a:avLst/>
              <a:gdLst>
                <a:gd name="T0" fmla="*/ 37 w 92"/>
                <a:gd name="T1" fmla="*/ 2 h 95"/>
                <a:gd name="T2" fmla="*/ 38 w 92"/>
                <a:gd name="T3" fmla="*/ 8 h 95"/>
                <a:gd name="T4" fmla="*/ 46 w 92"/>
                <a:gd name="T5" fmla="*/ 3 h 95"/>
                <a:gd name="T6" fmla="*/ 53 w 92"/>
                <a:gd name="T7" fmla="*/ 7 h 95"/>
                <a:gd name="T8" fmla="*/ 56 w 92"/>
                <a:gd name="T9" fmla="*/ 10 h 95"/>
                <a:gd name="T10" fmla="*/ 58 w 92"/>
                <a:gd name="T11" fmla="*/ 13 h 95"/>
                <a:gd name="T12" fmla="*/ 60 w 92"/>
                <a:gd name="T13" fmla="*/ 15 h 95"/>
                <a:gd name="T14" fmla="*/ 65 w 92"/>
                <a:gd name="T15" fmla="*/ 16 h 95"/>
                <a:gd name="T16" fmla="*/ 70 w 92"/>
                <a:gd name="T17" fmla="*/ 14 h 95"/>
                <a:gd name="T18" fmla="*/ 76 w 92"/>
                <a:gd name="T19" fmla="*/ 11 h 95"/>
                <a:gd name="T20" fmla="*/ 83 w 92"/>
                <a:gd name="T21" fmla="*/ 15 h 95"/>
                <a:gd name="T22" fmla="*/ 90 w 92"/>
                <a:gd name="T23" fmla="*/ 19 h 95"/>
                <a:gd name="T24" fmla="*/ 89 w 92"/>
                <a:gd name="T25" fmla="*/ 23 h 95"/>
                <a:gd name="T26" fmla="*/ 90 w 92"/>
                <a:gd name="T27" fmla="*/ 28 h 95"/>
                <a:gd name="T28" fmla="*/ 90 w 92"/>
                <a:gd name="T29" fmla="*/ 41 h 95"/>
                <a:gd name="T30" fmla="*/ 84 w 92"/>
                <a:gd name="T31" fmla="*/ 52 h 95"/>
                <a:gd name="T32" fmla="*/ 81 w 92"/>
                <a:gd name="T33" fmla="*/ 61 h 95"/>
                <a:gd name="T34" fmla="*/ 85 w 92"/>
                <a:gd name="T35" fmla="*/ 75 h 95"/>
                <a:gd name="T36" fmla="*/ 88 w 92"/>
                <a:gd name="T37" fmla="*/ 81 h 95"/>
                <a:gd name="T38" fmla="*/ 84 w 92"/>
                <a:gd name="T39" fmla="*/ 84 h 95"/>
                <a:gd name="T40" fmla="*/ 81 w 92"/>
                <a:gd name="T41" fmla="*/ 81 h 95"/>
                <a:gd name="T42" fmla="*/ 80 w 92"/>
                <a:gd name="T43" fmla="*/ 84 h 95"/>
                <a:gd name="T44" fmla="*/ 71 w 92"/>
                <a:gd name="T45" fmla="*/ 82 h 95"/>
                <a:gd name="T46" fmla="*/ 73 w 92"/>
                <a:gd name="T47" fmla="*/ 82 h 95"/>
                <a:gd name="T48" fmla="*/ 71 w 92"/>
                <a:gd name="T49" fmla="*/ 81 h 95"/>
                <a:gd name="T50" fmla="*/ 66 w 92"/>
                <a:gd name="T51" fmla="*/ 82 h 95"/>
                <a:gd name="T52" fmla="*/ 59 w 92"/>
                <a:gd name="T53" fmla="*/ 83 h 95"/>
                <a:gd name="T54" fmla="*/ 60 w 92"/>
                <a:gd name="T55" fmla="*/ 83 h 95"/>
                <a:gd name="T56" fmla="*/ 67 w 92"/>
                <a:gd name="T57" fmla="*/ 82 h 95"/>
                <a:gd name="T58" fmla="*/ 57 w 92"/>
                <a:gd name="T59" fmla="*/ 84 h 95"/>
                <a:gd name="T60" fmla="*/ 49 w 92"/>
                <a:gd name="T61" fmla="*/ 83 h 95"/>
                <a:gd name="T62" fmla="*/ 49 w 92"/>
                <a:gd name="T63" fmla="*/ 84 h 95"/>
                <a:gd name="T64" fmla="*/ 53 w 92"/>
                <a:gd name="T65" fmla="*/ 83 h 95"/>
                <a:gd name="T66" fmla="*/ 47 w 92"/>
                <a:gd name="T67" fmla="*/ 84 h 95"/>
                <a:gd name="T68" fmla="*/ 33 w 92"/>
                <a:gd name="T69" fmla="*/ 89 h 95"/>
                <a:gd name="T70" fmla="*/ 23 w 92"/>
                <a:gd name="T71" fmla="*/ 93 h 95"/>
                <a:gd name="T72" fmla="*/ 16 w 92"/>
                <a:gd name="T73" fmla="*/ 94 h 95"/>
                <a:gd name="T74" fmla="*/ 17 w 92"/>
                <a:gd name="T75" fmla="*/ 84 h 95"/>
                <a:gd name="T76" fmla="*/ 18 w 92"/>
                <a:gd name="T77" fmla="*/ 78 h 95"/>
                <a:gd name="T78" fmla="*/ 17 w 92"/>
                <a:gd name="T79" fmla="*/ 74 h 95"/>
                <a:gd name="T80" fmla="*/ 13 w 92"/>
                <a:gd name="T81" fmla="*/ 72 h 95"/>
                <a:gd name="T82" fmla="*/ 11 w 92"/>
                <a:gd name="T83" fmla="*/ 67 h 95"/>
                <a:gd name="T84" fmla="*/ 4 w 92"/>
                <a:gd name="T85" fmla="*/ 65 h 95"/>
                <a:gd name="T86" fmla="*/ 3 w 92"/>
                <a:gd name="T87" fmla="*/ 61 h 95"/>
                <a:gd name="T88" fmla="*/ 5 w 92"/>
                <a:gd name="T89" fmla="*/ 53 h 95"/>
                <a:gd name="T90" fmla="*/ 5 w 92"/>
                <a:gd name="T91" fmla="*/ 47 h 95"/>
                <a:gd name="T92" fmla="*/ 8 w 92"/>
                <a:gd name="T93" fmla="*/ 43 h 95"/>
                <a:gd name="T94" fmla="*/ 7 w 92"/>
                <a:gd name="T95" fmla="*/ 38 h 95"/>
                <a:gd name="T96" fmla="*/ 9 w 92"/>
                <a:gd name="T97" fmla="*/ 33 h 95"/>
                <a:gd name="T98" fmla="*/ 12 w 92"/>
                <a:gd name="T99" fmla="*/ 34 h 95"/>
                <a:gd name="T100" fmla="*/ 14 w 92"/>
                <a:gd name="T101" fmla="*/ 31 h 95"/>
                <a:gd name="T102" fmla="*/ 13 w 92"/>
                <a:gd name="T103" fmla="*/ 25 h 95"/>
                <a:gd name="T104" fmla="*/ 12 w 92"/>
                <a:gd name="T105" fmla="*/ 20 h 95"/>
                <a:gd name="T106" fmla="*/ 7 w 92"/>
                <a:gd name="T107" fmla="*/ 18 h 95"/>
                <a:gd name="T108" fmla="*/ 7 w 92"/>
                <a:gd name="T109" fmla="*/ 11 h 95"/>
                <a:gd name="T110" fmla="*/ 13 w 92"/>
                <a:gd name="T111" fmla="*/ 6 h 95"/>
                <a:gd name="T112" fmla="*/ 17 w 92"/>
                <a:gd name="T113" fmla="*/ 5 h 95"/>
                <a:gd name="T114" fmla="*/ 23 w 92"/>
                <a:gd name="T115" fmla="*/ 8 h 95"/>
                <a:gd name="T116" fmla="*/ 29 w 92"/>
                <a:gd name="T117" fmla="*/ 6 h 95"/>
                <a:gd name="T118" fmla="*/ 33 w 92"/>
                <a:gd name="T119" fmla="*/ 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2" h="95">
                  <a:moveTo>
                    <a:pt x="82" y="84"/>
                  </a:moveTo>
                  <a:lnTo>
                    <a:pt x="83" y="84"/>
                  </a:lnTo>
                  <a:lnTo>
                    <a:pt x="82" y="84"/>
                  </a:lnTo>
                  <a:lnTo>
                    <a:pt x="81" y="84"/>
                  </a:lnTo>
                  <a:lnTo>
                    <a:pt x="82" y="84"/>
                  </a:lnTo>
                  <a:close/>
                  <a:moveTo>
                    <a:pt x="37" y="0"/>
                  </a:moveTo>
                  <a:lnTo>
                    <a:pt x="37" y="1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7" y="2"/>
                  </a:lnTo>
                  <a:lnTo>
                    <a:pt x="37" y="3"/>
                  </a:lnTo>
                  <a:lnTo>
                    <a:pt x="37" y="5"/>
                  </a:lnTo>
                  <a:lnTo>
                    <a:pt x="37" y="6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7" y="5"/>
                  </a:lnTo>
                  <a:lnTo>
                    <a:pt x="48" y="5"/>
                  </a:lnTo>
                  <a:lnTo>
                    <a:pt x="48" y="6"/>
                  </a:lnTo>
                  <a:lnTo>
                    <a:pt x="49" y="6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3" y="7"/>
                  </a:lnTo>
                  <a:lnTo>
                    <a:pt x="53" y="8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5" y="11"/>
                  </a:lnTo>
                  <a:lnTo>
                    <a:pt x="56" y="11"/>
                  </a:lnTo>
                  <a:lnTo>
                    <a:pt x="55" y="13"/>
                  </a:lnTo>
                  <a:lnTo>
                    <a:pt x="56" y="13"/>
                  </a:lnTo>
                  <a:lnTo>
                    <a:pt x="57" y="13"/>
                  </a:lnTo>
                  <a:lnTo>
                    <a:pt x="57" y="14"/>
                  </a:lnTo>
                  <a:lnTo>
                    <a:pt x="58" y="13"/>
                  </a:lnTo>
                  <a:lnTo>
                    <a:pt x="58" y="14"/>
                  </a:lnTo>
                  <a:lnTo>
                    <a:pt x="57" y="14"/>
                  </a:lnTo>
                  <a:lnTo>
                    <a:pt x="58" y="14"/>
                  </a:lnTo>
                  <a:lnTo>
                    <a:pt x="58" y="15"/>
                  </a:lnTo>
                  <a:lnTo>
                    <a:pt x="59" y="15"/>
                  </a:lnTo>
                  <a:lnTo>
                    <a:pt x="59" y="16"/>
                  </a:lnTo>
                  <a:lnTo>
                    <a:pt x="59" y="15"/>
                  </a:lnTo>
                  <a:lnTo>
                    <a:pt x="60" y="15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3" y="16"/>
                  </a:lnTo>
                  <a:lnTo>
                    <a:pt x="64" y="16"/>
                  </a:lnTo>
                  <a:lnTo>
                    <a:pt x="64" y="17"/>
                  </a:lnTo>
                  <a:lnTo>
                    <a:pt x="64" y="16"/>
                  </a:lnTo>
                  <a:lnTo>
                    <a:pt x="65" y="17"/>
                  </a:lnTo>
                  <a:lnTo>
                    <a:pt x="65" y="16"/>
                  </a:lnTo>
                  <a:lnTo>
                    <a:pt x="65" y="15"/>
                  </a:lnTo>
                  <a:lnTo>
                    <a:pt x="66" y="15"/>
                  </a:lnTo>
                  <a:lnTo>
                    <a:pt x="65" y="15"/>
                  </a:lnTo>
                  <a:lnTo>
                    <a:pt x="66" y="15"/>
                  </a:lnTo>
                  <a:lnTo>
                    <a:pt x="66" y="14"/>
                  </a:lnTo>
                  <a:lnTo>
                    <a:pt x="67" y="14"/>
                  </a:lnTo>
                  <a:lnTo>
                    <a:pt x="68" y="14"/>
                  </a:lnTo>
                  <a:lnTo>
                    <a:pt x="70" y="14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2" y="13"/>
                  </a:lnTo>
                  <a:lnTo>
                    <a:pt x="73" y="13"/>
                  </a:lnTo>
                  <a:lnTo>
                    <a:pt x="73" y="11"/>
                  </a:lnTo>
                  <a:lnTo>
                    <a:pt x="74" y="11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9" y="13"/>
                  </a:lnTo>
                  <a:lnTo>
                    <a:pt x="80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3"/>
                  </a:lnTo>
                  <a:lnTo>
                    <a:pt x="82" y="14"/>
                  </a:lnTo>
                  <a:lnTo>
                    <a:pt x="83" y="14"/>
                  </a:lnTo>
                  <a:lnTo>
                    <a:pt x="83" y="15"/>
                  </a:lnTo>
                  <a:lnTo>
                    <a:pt x="84" y="15"/>
                  </a:lnTo>
                  <a:lnTo>
                    <a:pt x="85" y="16"/>
                  </a:lnTo>
                  <a:lnTo>
                    <a:pt x="85" y="17"/>
                  </a:lnTo>
                  <a:lnTo>
                    <a:pt x="88" y="19"/>
                  </a:lnTo>
                  <a:lnTo>
                    <a:pt x="89" y="19"/>
                  </a:lnTo>
                  <a:lnTo>
                    <a:pt x="89" y="18"/>
                  </a:lnTo>
                  <a:lnTo>
                    <a:pt x="90" y="18"/>
                  </a:lnTo>
                  <a:lnTo>
                    <a:pt x="90" y="19"/>
                  </a:lnTo>
                  <a:lnTo>
                    <a:pt x="89" y="19"/>
                  </a:lnTo>
                  <a:lnTo>
                    <a:pt x="90" y="19"/>
                  </a:lnTo>
                  <a:lnTo>
                    <a:pt x="90" y="20"/>
                  </a:lnTo>
                  <a:lnTo>
                    <a:pt x="89" y="20"/>
                  </a:lnTo>
                  <a:lnTo>
                    <a:pt x="89" y="22"/>
                  </a:lnTo>
                  <a:lnTo>
                    <a:pt x="90" y="22"/>
                  </a:lnTo>
                  <a:lnTo>
                    <a:pt x="90" y="23"/>
                  </a:lnTo>
                  <a:lnTo>
                    <a:pt x="89" y="23"/>
                  </a:lnTo>
                  <a:lnTo>
                    <a:pt x="88" y="24"/>
                  </a:lnTo>
                  <a:lnTo>
                    <a:pt x="88" y="25"/>
                  </a:lnTo>
                  <a:lnTo>
                    <a:pt x="89" y="25"/>
                  </a:lnTo>
                  <a:lnTo>
                    <a:pt x="90" y="25"/>
                  </a:lnTo>
                  <a:lnTo>
                    <a:pt x="90" y="26"/>
                  </a:lnTo>
                  <a:lnTo>
                    <a:pt x="90" y="27"/>
                  </a:lnTo>
                  <a:lnTo>
                    <a:pt x="91" y="28"/>
                  </a:lnTo>
                  <a:lnTo>
                    <a:pt x="90" y="28"/>
                  </a:lnTo>
                  <a:lnTo>
                    <a:pt x="90" y="30"/>
                  </a:lnTo>
                  <a:lnTo>
                    <a:pt x="91" y="30"/>
                  </a:lnTo>
                  <a:lnTo>
                    <a:pt x="91" y="33"/>
                  </a:lnTo>
                  <a:lnTo>
                    <a:pt x="92" y="38"/>
                  </a:lnTo>
                  <a:lnTo>
                    <a:pt x="91" y="39"/>
                  </a:lnTo>
                  <a:lnTo>
                    <a:pt x="90" y="39"/>
                  </a:lnTo>
                  <a:lnTo>
                    <a:pt x="90" y="40"/>
                  </a:lnTo>
                  <a:lnTo>
                    <a:pt x="90" y="41"/>
                  </a:lnTo>
                  <a:lnTo>
                    <a:pt x="89" y="41"/>
                  </a:lnTo>
                  <a:lnTo>
                    <a:pt x="88" y="42"/>
                  </a:lnTo>
                  <a:lnTo>
                    <a:pt x="88" y="43"/>
                  </a:lnTo>
                  <a:lnTo>
                    <a:pt x="87" y="43"/>
                  </a:lnTo>
                  <a:lnTo>
                    <a:pt x="87" y="44"/>
                  </a:lnTo>
                  <a:lnTo>
                    <a:pt x="85" y="47"/>
                  </a:lnTo>
                  <a:lnTo>
                    <a:pt x="85" y="48"/>
                  </a:lnTo>
                  <a:lnTo>
                    <a:pt x="84" y="52"/>
                  </a:lnTo>
                  <a:lnTo>
                    <a:pt x="85" y="52"/>
                  </a:lnTo>
                  <a:lnTo>
                    <a:pt x="84" y="53"/>
                  </a:lnTo>
                  <a:lnTo>
                    <a:pt x="84" y="55"/>
                  </a:lnTo>
                  <a:lnTo>
                    <a:pt x="83" y="56"/>
                  </a:lnTo>
                  <a:lnTo>
                    <a:pt x="81" y="58"/>
                  </a:lnTo>
                  <a:lnTo>
                    <a:pt x="81" y="59"/>
                  </a:lnTo>
                  <a:lnTo>
                    <a:pt x="81" y="60"/>
                  </a:lnTo>
                  <a:lnTo>
                    <a:pt x="81" y="61"/>
                  </a:lnTo>
                  <a:lnTo>
                    <a:pt x="82" y="67"/>
                  </a:lnTo>
                  <a:lnTo>
                    <a:pt x="82" y="68"/>
                  </a:lnTo>
                  <a:lnTo>
                    <a:pt x="83" y="68"/>
                  </a:lnTo>
                  <a:lnTo>
                    <a:pt x="83" y="72"/>
                  </a:lnTo>
                  <a:lnTo>
                    <a:pt x="84" y="73"/>
                  </a:lnTo>
                  <a:lnTo>
                    <a:pt x="84" y="74"/>
                  </a:lnTo>
                  <a:lnTo>
                    <a:pt x="84" y="75"/>
                  </a:lnTo>
                  <a:lnTo>
                    <a:pt x="85" y="75"/>
                  </a:lnTo>
                  <a:lnTo>
                    <a:pt x="85" y="76"/>
                  </a:lnTo>
                  <a:lnTo>
                    <a:pt x="85" y="77"/>
                  </a:lnTo>
                  <a:lnTo>
                    <a:pt x="87" y="76"/>
                  </a:lnTo>
                  <a:lnTo>
                    <a:pt x="88" y="77"/>
                  </a:lnTo>
                  <a:lnTo>
                    <a:pt x="88" y="78"/>
                  </a:lnTo>
                  <a:lnTo>
                    <a:pt x="88" y="80"/>
                  </a:lnTo>
                  <a:lnTo>
                    <a:pt x="89" y="81"/>
                  </a:lnTo>
                  <a:lnTo>
                    <a:pt x="88" y="81"/>
                  </a:lnTo>
                  <a:lnTo>
                    <a:pt x="88" y="82"/>
                  </a:lnTo>
                  <a:lnTo>
                    <a:pt x="88" y="83"/>
                  </a:lnTo>
                  <a:lnTo>
                    <a:pt x="88" y="84"/>
                  </a:lnTo>
                  <a:lnTo>
                    <a:pt x="87" y="84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5" y="84"/>
                  </a:lnTo>
                  <a:lnTo>
                    <a:pt x="84" y="84"/>
                  </a:lnTo>
                  <a:lnTo>
                    <a:pt x="83" y="84"/>
                  </a:lnTo>
                  <a:lnTo>
                    <a:pt x="82" y="84"/>
                  </a:lnTo>
                  <a:lnTo>
                    <a:pt x="82" y="83"/>
                  </a:lnTo>
                  <a:lnTo>
                    <a:pt x="82" y="82"/>
                  </a:lnTo>
                  <a:lnTo>
                    <a:pt x="82" y="81"/>
                  </a:lnTo>
                  <a:lnTo>
                    <a:pt x="83" y="81"/>
                  </a:lnTo>
                  <a:lnTo>
                    <a:pt x="82" y="81"/>
                  </a:lnTo>
                  <a:lnTo>
                    <a:pt x="81" y="81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81" y="82"/>
                  </a:lnTo>
                  <a:lnTo>
                    <a:pt x="81" y="83"/>
                  </a:lnTo>
                  <a:lnTo>
                    <a:pt x="80" y="83"/>
                  </a:lnTo>
                  <a:lnTo>
                    <a:pt x="80" y="84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5" y="83"/>
                  </a:lnTo>
                  <a:lnTo>
                    <a:pt x="74" y="83"/>
                  </a:lnTo>
                  <a:lnTo>
                    <a:pt x="73" y="83"/>
                  </a:lnTo>
                  <a:lnTo>
                    <a:pt x="72" y="83"/>
                  </a:lnTo>
                  <a:lnTo>
                    <a:pt x="71" y="83"/>
                  </a:lnTo>
                  <a:lnTo>
                    <a:pt x="70" y="82"/>
                  </a:lnTo>
                  <a:lnTo>
                    <a:pt x="71" y="82"/>
                  </a:lnTo>
                  <a:lnTo>
                    <a:pt x="72" y="82"/>
                  </a:lnTo>
                  <a:lnTo>
                    <a:pt x="73" y="82"/>
                  </a:lnTo>
                  <a:lnTo>
                    <a:pt x="74" y="82"/>
                  </a:lnTo>
                  <a:lnTo>
                    <a:pt x="73" y="82"/>
                  </a:lnTo>
                  <a:lnTo>
                    <a:pt x="73" y="81"/>
                  </a:lnTo>
                  <a:lnTo>
                    <a:pt x="72" y="81"/>
                  </a:lnTo>
                  <a:lnTo>
                    <a:pt x="73" y="81"/>
                  </a:lnTo>
                  <a:lnTo>
                    <a:pt x="73" y="82"/>
                  </a:lnTo>
                  <a:lnTo>
                    <a:pt x="74" y="82"/>
                  </a:lnTo>
                  <a:lnTo>
                    <a:pt x="73" y="82"/>
                  </a:lnTo>
                  <a:lnTo>
                    <a:pt x="72" y="82"/>
                  </a:lnTo>
                  <a:lnTo>
                    <a:pt x="72" y="81"/>
                  </a:lnTo>
                  <a:lnTo>
                    <a:pt x="72" y="82"/>
                  </a:lnTo>
                  <a:lnTo>
                    <a:pt x="71" y="81"/>
                  </a:lnTo>
                  <a:lnTo>
                    <a:pt x="71" y="82"/>
                  </a:lnTo>
                  <a:lnTo>
                    <a:pt x="71" y="81"/>
                  </a:lnTo>
                  <a:lnTo>
                    <a:pt x="71" y="82"/>
                  </a:lnTo>
                  <a:lnTo>
                    <a:pt x="70" y="81"/>
                  </a:lnTo>
                  <a:lnTo>
                    <a:pt x="70" y="82"/>
                  </a:lnTo>
                  <a:lnTo>
                    <a:pt x="71" y="82"/>
                  </a:lnTo>
                  <a:lnTo>
                    <a:pt x="70" y="82"/>
                  </a:lnTo>
                  <a:lnTo>
                    <a:pt x="68" y="82"/>
                  </a:lnTo>
                  <a:lnTo>
                    <a:pt x="67" y="82"/>
                  </a:lnTo>
                  <a:lnTo>
                    <a:pt x="66" y="82"/>
                  </a:lnTo>
                  <a:lnTo>
                    <a:pt x="65" y="82"/>
                  </a:lnTo>
                  <a:lnTo>
                    <a:pt x="64" y="82"/>
                  </a:lnTo>
                  <a:lnTo>
                    <a:pt x="63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60" y="83"/>
                  </a:lnTo>
                  <a:lnTo>
                    <a:pt x="60" y="82"/>
                  </a:lnTo>
                  <a:lnTo>
                    <a:pt x="59" y="83"/>
                  </a:lnTo>
                  <a:lnTo>
                    <a:pt x="59" y="82"/>
                  </a:lnTo>
                  <a:lnTo>
                    <a:pt x="58" y="82"/>
                  </a:lnTo>
                  <a:lnTo>
                    <a:pt x="59" y="82"/>
                  </a:lnTo>
                  <a:lnTo>
                    <a:pt x="58" y="83"/>
                  </a:lnTo>
                  <a:lnTo>
                    <a:pt x="57" y="83"/>
                  </a:lnTo>
                  <a:lnTo>
                    <a:pt x="58" y="83"/>
                  </a:lnTo>
                  <a:lnTo>
                    <a:pt x="59" y="83"/>
                  </a:lnTo>
                  <a:lnTo>
                    <a:pt x="60" y="83"/>
                  </a:lnTo>
                  <a:lnTo>
                    <a:pt x="62" y="83"/>
                  </a:lnTo>
                  <a:lnTo>
                    <a:pt x="63" y="83"/>
                  </a:lnTo>
                  <a:lnTo>
                    <a:pt x="64" y="83"/>
                  </a:lnTo>
                  <a:lnTo>
                    <a:pt x="64" y="82"/>
                  </a:lnTo>
                  <a:lnTo>
                    <a:pt x="65" y="83"/>
                  </a:lnTo>
                  <a:lnTo>
                    <a:pt x="65" y="82"/>
                  </a:lnTo>
                  <a:lnTo>
                    <a:pt x="66" y="82"/>
                  </a:lnTo>
                  <a:lnTo>
                    <a:pt x="67" y="82"/>
                  </a:lnTo>
                  <a:lnTo>
                    <a:pt x="68" y="82"/>
                  </a:lnTo>
                  <a:lnTo>
                    <a:pt x="70" y="82"/>
                  </a:lnTo>
                  <a:lnTo>
                    <a:pt x="68" y="82"/>
                  </a:lnTo>
                  <a:lnTo>
                    <a:pt x="70" y="83"/>
                  </a:lnTo>
                  <a:lnTo>
                    <a:pt x="65" y="83"/>
                  </a:lnTo>
                  <a:lnTo>
                    <a:pt x="60" y="83"/>
                  </a:lnTo>
                  <a:lnTo>
                    <a:pt x="58" y="84"/>
                  </a:lnTo>
                  <a:lnTo>
                    <a:pt x="57" y="84"/>
                  </a:lnTo>
                  <a:lnTo>
                    <a:pt x="56" y="84"/>
                  </a:lnTo>
                  <a:lnTo>
                    <a:pt x="55" y="84"/>
                  </a:lnTo>
                  <a:lnTo>
                    <a:pt x="55" y="83"/>
                  </a:lnTo>
                  <a:lnTo>
                    <a:pt x="54" y="83"/>
                  </a:lnTo>
                  <a:lnTo>
                    <a:pt x="53" y="83"/>
                  </a:lnTo>
                  <a:lnTo>
                    <a:pt x="51" y="83"/>
                  </a:lnTo>
                  <a:lnTo>
                    <a:pt x="50" y="83"/>
                  </a:lnTo>
                  <a:lnTo>
                    <a:pt x="49" y="83"/>
                  </a:lnTo>
                  <a:lnTo>
                    <a:pt x="50" y="83"/>
                  </a:lnTo>
                  <a:lnTo>
                    <a:pt x="49" y="84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8" y="83"/>
                  </a:lnTo>
                  <a:lnTo>
                    <a:pt x="49" y="84"/>
                  </a:lnTo>
                  <a:lnTo>
                    <a:pt x="50" y="84"/>
                  </a:lnTo>
                  <a:lnTo>
                    <a:pt x="49" y="84"/>
                  </a:lnTo>
                  <a:lnTo>
                    <a:pt x="50" y="84"/>
                  </a:lnTo>
                  <a:lnTo>
                    <a:pt x="50" y="83"/>
                  </a:lnTo>
                  <a:lnTo>
                    <a:pt x="51" y="84"/>
                  </a:lnTo>
                  <a:lnTo>
                    <a:pt x="51" y="83"/>
                  </a:lnTo>
                  <a:lnTo>
                    <a:pt x="51" y="84"/>
                  </a:lnTo>
                  <a:lnTo>
                    <a:pt x="53" y="83"/>
                  </a:lnTo>
                  <a:lnTo>
                    <a:pt x="51" y="83"/>
                  </a:lnTo>
                  <a:lnTo>
                    <a:pt x="53" y="83"/>
                  </a:lnTo>
                  <a:lnTo>
                    <a:pt x="54" y="83"/>
                  </a:lnTo>
                  <a:lnTo>
                    <a:pt x="55" y="83"/>
                  </a:lnTo>
                  <a:lnTo>
                    <a:pt x="55" y="84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47" y="84"/>
                  </a:lnTo>
                  <a:lnTo>
                    <a:pt x="46" y="84"/>
                  </a:lnTo>
                  <a:lnTo>
                    <a:pt x="47" y="85"/>
                  </a:lnTo>
                  <a:lnTo>
                    <a:pt x="46" y="85"/>
                  </a:lnTo>
                  <a:lnTo>
                    <a:pt x="42" y="85"/>
                  </a:lnTo>
                  <a:lnTo>
                    <a:pt x="40" y="86"/>
                  </a:lnTo>
                  <a:lnTo>
                    <a:pt x="39" y="86"/>
                  </a:lnTo>
                  <a:lnTo>
                    <a:pt x="38" y="87"/>
                  </a:lnTo>
                  <a:lnTo>
                    <a:pt x="33" y="89"/>
                  </a:lnTo>
                  <a:lnTo>
                    <a:pt x="32" y="90"/>
                  </a:lnTo>
                  <a:lnTo>
                    <a:pt x="31" y="90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6" y="91"/>
                  </a:lnTo>
                  <a:lnTo>
                    <a:pt x="25" y="92"/>
                  </a:lnTo>
                  <a:lnTo>
                    <a:pt x="24" y="93"/>
                  </a:lnTo>
                  <a:lnTo>
                    <a:pt x="23" y="93"/>
                  </a:lnTo>
                  <a:lnTo>
                    <a:pt x="22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0" y="94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6" y="95"/>
                  </a:lnTo>
                  <a:lnTo>
                    <a:pt x="16" y="94"/>
                  </a:lnTo>
                  <a:lnTo>
                    <a:pt x="16" y="93"/>
                  </a:lnTo>
                  <a:lnTo>
                    <a:pt x="16" y="90"/>
                  </a:lnTo>
                  <a:lnTo>
                    <a:pt x="16" y="89"/>
                  </a:lnTo>
                  <a:lnTo>
                    <a:pt x="16" y="87"/>
                  </a:lnTo>
                  <a:lnTo>
                    <a:pt x="16" y="86"/>
                  </a:lnTo>
                  <a:lnTo>
                    <a:pt x="16" y="85"/>
                  </a:lnTo>
                  <a:lnTo>
                    <a:pt x="16" y="84"/>
                  </a:lnTo>
                  <a:lnTo>
                    <a:pt x="17" y="84"/>
                  </a:lnTo>
                  <a:lnTo>
                    <a:pt x="17" y="83"/>
                  </a:lnTo>
                  <a:lnTo>
                    <a:pt x="17" y="82"/>
                  </a:lnTo>
                  <a:lnTo>
                    <a:pt x="18" y="82"/>
                  </a:lnTo>
                  <a:lnTo>
                    <a:pt x="20" y="82"/>
                  </a:lnTo>
                  <a:lnTo>
                    <a:pt x="20" y="81"/>
                  </a:lnTo>
                  <a:lnTo>
                    <a:pt x="18" y="81"/>
                  </a:lnTo>
                  <a:lnTo>
                    <a:pt x="18" y="80"/>
                  </a:lnTo>
                  <a:lnTo>
                    <a:pt x="18" y="78"/>
                  </a:lnTo>
                  <a:lnTo>
                    <a:pt x="18" y="77"/>
                  </a:lnTo>
                  <a:lnTo>
                    <a:pt x="20" y="77"/>
                  </a:lnTo>
                  <a:lnTo>
                    <a:pt x="18" y="77"/>
                  </a:lnTo>
                  <a:lnTo>
                    <a:pt x="18" y="76"/>
                  </a:lnTo>
                  <a:lnTo>
                    <a:pt x="18" y="75"/>
                  </a:lnTo>
                  <a:lnTo>
                    <a:pt x="18" y="74"/>
                  </a:lnTo>
                  <a:lnTo>
                    <a:pt x="17" y="73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6" y="74"/>
                  </a:lnTo>
                  <a:lnTo>
                    <a:pt x="16" y="73"/>
                  </a:lnTo>
                  <a:lnTo>
                    <a:pt x="15" y="73"/>
                  </a:lnTo>
                  <a:lnTo>
                    <a:pt x="15" y="72"/>
                  </a:lnTo>
                  <a:lnTo>
                    <a:pt x="14" y="73"/>
                  </a:lnTo>
                  <a:lnTo>
                    <a:pt x="14" y="72"/>
                  </a:lnTo>
                  <a:lnTo>
                    <a:pt x="13" y="72"/>
                  </a:lnTo>
                  <a:lnTo>
                    <a:pt x="13" y="70"/>
                  </a:lnTo>
                  <a:lnTo>
                    <a:pt x="13" y="69"/>
                  </a:lnTo>
                  <a:lnTo>
                    <a:pt x="12" y="70"/>
                  </a:lnTo>
                  <a:lnTo>
                    <a:pt x="12" y="69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9" y="67"/>
                  </a:lnTo>
                  <a:lnTo>
                    <a:pt x="9" y="66"/>
                  </a:lnTo>
                  <a:lnTo>
                    <a:pt x="8" y="67"/>
                  </a:lnTo>
                  <a:lnTo>
                    <a:pt x="7" y="67"/>
                  </a:lnTo>
                  <a:lnTo>
                    <a:pt x="6" y="66"/>
                  </a:lnTo>
                  <a:lnTo>
                    <a:pt x="5" y="66"/>
                  </a:lnTo>
                  <a:lnTo>
                    <a:pt x="4" y="66"/>
                  </a:lnTo>
                  <a:lnTo>
                    <a:pt x="4" y="65"/>
                  </a:lnTo>
                  <a:lnTo>
                    <a:pt x="4" y="64"/>
                  </a:lnTo>
                  <a:lnTo>
                    <a:pt x="3" y="64"/>
                  </a:lnTo>
                  <a:lnTo>
                    <a:pt x="3" y="65"/>
                  </a:lnTo>
                  <a:lnTo>
                    <a:pt x="1" y="64"/>
                  </a:lnTo>
                  <a:lnTo>
                    <a:pt x="0" y="64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3" y="61"/>
                  </a:lnTo>
                  <a:lnTo>
                    <a:pt x="4" y="61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6" y="56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3" y="48"/>
                  </a:lnTo>
                  <a:lnTo>
                    <a:pt x="4" y="47"/>
                  </a:lnTo>
                  <a:lnTo>
                    <a:pt x="5" y="47"/>
                  </a:lnTo>
                  <a:lnTo>
                    <a:pt x="6" y="47"/>
                  </a:lnTo>
                  <a:lnTo>
                    <a:pt x="6" y="48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9" y="41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6" y="36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11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5" y="33"/>
                  </a:lnTo>
                  <a:lnTo>
                    <a:pt x="15" y="32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3" y="30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6"/>
                  </a:lnTo>
                  <a:lnTo>
                    <a:pt x="12" y="26"/>
                  </a:lnTo>
                  <a:lnTo>
                    <a:pt x="13" y="25"/>
                  </a:lnTo>
                  <a:lnTo>
                    <a:pt x="14" y="25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2" y="23"/>
                  </a:lnTo>
                  <a:lnTo>
                    <a:pt x="12" y="24"/>
                  </a:lnTo>
                  <a:lnTo>
                    <a:pt x="11" y="23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9" y="20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30" y="3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2" name="Freeform 5664">
              <a:extLst>
                <a:ext uri="{FF2B5EF4-FFF2-40B4-BE49-F238E27FC236}">
                  <a16:creationId xmlns:a16="http://schemas.microsoft.com/office/drawing/2014/main" id="{84412605-0D62-FD47-D23C-EC1EC853B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238" y="4029076"/>
              <a:ext cx="390525" cy="369888"/>
            </a:xfrm>
            <a:custGeom>
              <a:avLst/>
              <a:gdLst>
                <a:gd name="T0" fmla="*/ 246 w 246"/>
                <a:gd name="T1" fmla="*/ 116 h 233"/>
                <a:gd name="T2" fmla="*/ 245 w 246"/>
                <a:gd name="T3" fmla="*/ 138 h 233"/>
                <a:gd name="T4" fmla="*/ 237 w 246"/>
                <a:gd name="T5" fmla="*/ 151 h 233"/>
                <a:gd name="T6" fmla="*/ 223 w 246"/>
                <a:gd name="T7" fmla="*/ 155 h 233"/>
                <a:gd name="T8" fmla="*/ 204 w 246"/>
                <a:gd name="T9" fmla="*/ 155 h 233"/>
                <a:gd name="T10" fmla="*/ 187 w 246"/>
                <a:gd name="T11" fmla="*/ 159 h 233"/>
                <a:gd name="T12" fmla="*/ 171 w 246"/>
                <a:gd name="T13" fmla="*/ 159 h 233"/>
                <a:gd name="T14" fmla="*/ 151 w 246"/>
                <a:gd name="T15" fmla="*/ 172 h 233"/>
                <a:gd name="T16" fmla="*/ 139 w 246"/>
                <a:gd name="T17" fmla="*/ 181 h 233"/>
                <a:gd name="T18" fmla="*/ 135 w 246"/>
                <a:gd name="T19" fmla="*/ 185 h 233"/>
                <a:gd name="T20" fmla="*/ 125 w 246"/>
                <a:gd name="T21" fmla="*/ 184 h 233"/>
                <a:gd name="T22" fmla="*/ 119 w 246"/>
                <a:gd name="T23" fmla="*/ 189 h 233"/>
                <a:gd name="T24" fmla="*/ 117 w 246"/>
                <a:gd name="T25" fmla="*/ 198 h 233"/>
                <a:gd name="T26" fmla="*/ 111 w 246"/>
                <a:gd name="T27" fmla="*/ 206 h 233"/>
                <a:gd name="T28" fmla="*/ 104 w 246"/>
                <a:gd name="T29" fmla="*/ 211 h 233"/>
                <a:gd name="T30" fmla="*/ 102 w 246"/>
                <a:gd name="T31" fmla="*/ 222 h 233"/>
                <a:gd name="T32" fmla="*/ 95 w 246"/>
                <a:gd name="T33" fmla="*/ 232 h 233"/>
                <a:gd name="T34" fmla="*/ 91 w 246"/>
                <a:gd name="T35" fmla="*/ 225 h 233"/>
                <a:gd name="T36" fmla="*/ 84 w 246"/>
                <a:gd name="T37" fmla="*/ 231 h 233"/>
                <a:gd name="T38" fmla="*/ 74 w 246"/>
                <a:gd name="T39" fmla="*/ 231 h 233"/>
                <a:gd name="T40" fmla="*/ 67 w 246"/>
                <a:gd name="T41" fmla="*/ 232 h 233"/>
                <a:gd name="T42" fmla="*/ 59 w 246"/>
                <a:gd name="T43" fmla="*/ 225 h 233"/>
                <a:gd name="T44" fmla="*/ 54 w 246"/>
                <a:gd name="T45" fmla="*/ 218 h 233"/>
                <a:gd name="T46" fmla="*/ 55 w 246"/>
                <a:gd name="T47" fmla="*/ 213 h 233"/>
                <a:gd name="T48" fmla="*/ 50 w 246"/>
                <a:gd name="T49" fmla="*/ 203 h 233"/>
                <a:gd name="T50" fmla="*/ 44 w 246"/>
                <a:gd name="T51" fmla="*/ 199 h 233"/>
                <a:gd name="T52" fmla="*/ 34 w 246"/>
                <a:gd name="T53" fmla="*/ 203 h 233"/>
                <a:gd name="T54" fmla="*/ 26 w 246"/>
                <a:gd name="T55" fmla="*/ 206 h 233"/>
                <a:gd name="T56" fmla="*/ 17 w 246"/>
                <a:gd name="T57" fmla="*/ 203 h 233"/>
                <a:gd name="T58" fmla="*/ 12 w 246"/>
                <a:gd name="T59" fmla="*/ 199 h 233"/>
                <a:gd name="T60" fmla="*/ 13 w 246"/>
                <a:gd name="T61" fmla="*/ 192 h 233"/>
                <a:gd name="T62" fmla="*/ 10 w 246"/>
                <a:gd name="T63" fmla="*/ 185 h 233"/>
                <a:gd name="T64" fmla="*/ 4 w 246"/>
                <a:gd name="T65" fmla="*/ 178 h 233"/>
                <a:gd name="T66" fmla="*/ 1 w 246"/>
                <a:gd name="T67" fmla="*/ 165 h 233"/>
                <a:gd name="T68" fmla="*/ 6 w 246"/>
                <a:gd name="T69" fmla="*/ 163 h 233"/>
                <a:gd name="T70" fmla="*/ 10 w 246"/>
                <a:gd name="T71" fmla="*/ 151 h 233"/>
                <a:gd name="T72" fmla="*/ 21 w 246"/>
                <a:gd name="T73" fmla="*/ 155 h 233"/>
                <a:gd name="T74" fmla="*/ 33 w 246"/>
                <a:gd name="T75" fmla="*/ 153 h 233"/>
                <a:gd name="T76" fmla="*/ 44 w 246"/>
                <a:gd name="T77" fmla="*/ 150 h 233"/>
                <a:gd name="T78" fmla="*/ 69 w 246"/>
                <a:gd name="T79" fmla="*/ 151 h 233"/>
                <a:gd name="T80" fmla="*/ 95 w 246"/>
                <a:gd name="T81" fmla="*/ 151 h 233"/>
                <a:gd name="T82" fmla="*/ 102 w 246"/>
                <a:gd name="T83" fmla="*/ 138 h 233"/>
                <a:gd name="T84" fmla="*/ 97 w 246"/>
                <a:gd name="T85" fmla="*/ 121 h 233"/>
                <a:gd name="T86" fmla="*/ 96 w 246"/>
                <a:gd name="T87" fmla="*/ 102 h 233"/>
                <a:gd name="T88" fmla="*/ 94 w 246"/>
                <a:gd name="T89" fmla="*/ 81 h 233"/>
                <a:gd name="T90" fmla="*/ 91 w 246"/>
                <a:gd name="T91" fmla="*/ 57 h 233"/>
                <a:gd name="T92" fmla="*/ 88 w 246"/>
                <a:gd name="T93" fmla="*/ 32 h 233"/>
                <a:gd name="T94" fmla="*/ 86 w 246"/>
                <a:gd name="T95" fmla="*/ 10 h 233"/>
                <a:gd name="T96" fmla="*/ 102 w 246"/>
                <a:gd name="T97" fmla="*/ 0 h 233"/>
                <a:gd name="T98" fmla="*/ 124 w 246"/>
                <a:gd name="T99" fmla="*/ 8 h 233"/>
                <a:gd name="T100" fmla="*/ 139 w 246"/>
                <a:gd name="T101" fmla="*/ 19 h 233"/>
                <a:gd name="T102" fmla="*/ 156 w 246"/>
                <a:gd name="T103" fmla="*/ 32 h 233"/>
                <a:gd name="T104" fmla="*/ 172 w 246"/>
                <a:gd name="T105" fmla="*/ 43 h 233"/>
                <a:gd name="T106" fmla="*/ 189 w 246"/>
                <a:gd name="T107" fmla="*/ 56 h 233"/>
                <a:gd name="T108" fmla="*/ 202 w 246"/>
                <a:gd name="T109" fmla="*/ 69 h 233"/>
                <a:gd name="T110" fmla="*/ 211 w 246"/>
                <a:gd name="T111" fmla="*/ 77 h 233"/>
                <a:gd name="T112" fmla="*/ 220 w 246"/>
                <a:gd name="T113" fmla="*/ 81 h 233"/>
                <a:gd name="T114" fmla="*/ 233 w 246"/>
                <a:gd name="T115" fmla="*/ 91 h 233"/>
                <a:gd name="T116" fmla="*/ 236 w 246"/>
                <a:gd name="T117" fmla="*/ 97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6" h="233">
                  <a:moveTo>
                    <a:pt x="246" y="94"/>
                  </a:moveTo>
                  <a:lnTo>
                    <a:pt x="246" y="97"/>
                  </a:lnTo>
                  <a:lnTo>
                    <a:pt x="246" y="98"/>
                  </a:lnTo>
                  <a:lnTo>
                    <a:pt x="246" y="100"/>
                  </a:lnTo>
                  <a:lnTo>
                    <a:pt x="246" y="102"/>
                  </a:lnTo>
                  <a:lnTo>
                    <a:pt x="246" y="105"/>
                  </a:lnTo>
                  <a:lnTo>
                    <a:pt x="246" y="106"/>
                  </a:lnTo>
                  <a:lnTo>
                    <a:pt x="246" y="108"/>
                  </a:lnTo>
                  <a:lnTo>
                    <a:pt x="246" y="110"/>
                  </a:lnTo>
                  <a:lnTo>
                    <a:pt x="246" y="111"/>
                  </a:lnTo>
                  <a:lnTo>
                    <a:pt x="246" y="113"/>
                  </a:lnTo>
                  <a:lnTo>
                    <a:pt x="246" y="114"/>
                  </a:lnTo>
                  <a:lnTo>
                    <a:pt x="246" y="116"/>
                  </a:lnTo>
                  <a:lnTo>
                    <a:pt x="246" y="118"/>
                  </a:lnTo>
                  <a:lnTo>
                    <a:pt x="246" y="119"/>
                  </a:lnTo>
                  <a:lnTo>
                    <a:pt x="246" y="122"/>
                  </a:lnTo>
                  <a:lnTo>
                    <a:pt x="246" y="124"/>
                  </a:lnTo>
                  <a:lnTo>
                    <a:pt x="246" y="125"/>
                  </a:lnTo>
                  <a:lnTo>
                    <a:pt x="246" y="126"/>
                  </a:lnTo>
                  <a:lnTo>
                    <a:pt x="246" y="129"/>
                  </a:lnTo>
                  <a:lnTo>
                    <a:pt x="246" y="131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5"/>
                  </a:lnTo>
                  <a:lnTo>
                    <a:pt x="246" y="138"/>
                  </a:lnTo>
                  <a:lnTo>
                    <a:pt x="245" y="138"/>
                  </a:lnTo>
                  <a:lnTo>
                    <a:pt x="245" y="139"/>
                  </a:lnTo>
                  <a:lnTo>
                    <a:pt x="244" y="139"/>
                  </a:lnTo>
                  <a:lnTo>
                    <a:pt x="243" y="142"/>
                  </a:lnTo>
                  <a:lnTo>
                    <a:pt x="243" y="143"/>
                  </a:lnTo>
                  <a:lnTo>
                    <a:pt x="243" y="144"/>
                  </a:lnTo>
                  <a:lnTo>
                    <a:pt x="242" y="144"/>
                  </a:lnTo>
                  <a:lnTo>
                    <a:pt x="242" y="146"/>
                  </a:lnTo>
                  <a:lnTo>
                    <a:pt x="242" y="147"/>
                  </a:lnTo>
                  <a:lnTo>
                    <a:pt x="242" y="148"/>
                  </a:lnTo>
                  <a:lnTo>
                    <a:pt x="240" y="149"/>
                  </a:lnTo>
                  <a:lnTo>
                    <a:pt x="239" y="149"/>
                  </a:lnTo>
                  <a:lnTo>
                    <a:pt x="238" y="149"/>
                  </a:lnTo>
                  <a:lnTo>
                    <a:pt x="237" y="151"/>
                  </a:lnTo>
                  <a:lnTo>
                    <a:pt x="236" y="151"/>
                  </a:lnTo>
                  <a:lnTo>
                    <a:pt x="236" y="152"/>
                  </a:lnTo>
                  <a:lnTo>
                    <a:pt x="236" y="153"/>
                  </a:lnTo>
                  <a:lnTo>
                    <a:pt x="235" y="153"/>
                  </a:lnTo>
                  <a:lnTo>
                    <a:pt x="234" y="153"/>
                  </a:lnTo>
                  <a:lnTo>
                    <a:pt x="231" y="152"/>
                  </a:lnTo>
                  <a:lnTo>
                    <a:pt x="229" y="152"/>
                  </a:lnTo>
                  <a:lnTo>
                    <a:pt x="228" y="152"/>
                  </a:lnTo>
                  <a:lnTo>
                    <a:pt x="228" y="153"/>
                  </a:lnTo>
                  <a:lnTo>
                    <a:pt x="227" y="153"/>
                  </a:lnTo>
                  <a:lnTo>
                    <a:pt x="226" y="153"/>
                  </a:lnTo>
                  <a:lnTo>
                    <a:pt x="225" y="153"/>
                  </a:lnTo>
                  <a:lnTo>
                    <a:pt x="223" y="155"/>
                  </a:lnTo>
                  <a:lnTo>
                    <a:pt x="221" y="155"/>
                  </a:lnTo>
                  <a:lnTo>
                    <a:pt x="220" y="155"/>
                  </a:lnTo>
                  <a:lnTo>
                    <a:pt x="219" y="155"/>
                  </a:lnTo>
                  <a:lnTo>
                    <a:pt x="218" y="155"/>
                  </a:lnTo>
                  <a:lnTo>
                    <a:pt x="216" y="155"/>
                  </a:lnTo>
                  <a:lnTo>
                    <a:pt x="214" y="155"/>
                  </a:lnTo>
                  <a:lnTo>
                    <a:pt x="213" y="155"/>
                  </a:lnTo>
                  <a:lnTo>
                    <a:pt x="212" y="155"/>
                  </a:lnTo>
                  <a:lnTo>
                    <a:pt x="210" y="155"/>
                  </a:lnTo>
                  <a:lnTo>
                    <a:pt x="209" y="155"/>
                  </a:lnTo>
                  <a:lnTo>
                    <a:pt x="208" y="155"/>
                  </a:lnTo>
                  <a:lnTo>
                    <a:pt x="205" y="155"/>
                  </a:lnTo>
                  <a:lnTo>
                    <a:pt x="204" y="155"/>
                  </a:lnTo>
                  <a:lnTo>
                    <a:pt x="203" y="155"/>
                  </a:lnTo>
                  <a:lnTo>
                    <a:pt x="202" y="155"/>
                  </a:lnTo>
                  <a:lnTo>
                    <a:pt x="202" y="156"/>
                  </a:lnTo>
                  <a:lnTo>
                    <a:pt x="200" y="157"/>
                  </a:lnTo>
                  <a:lnTo>
                    <a:pt x="200" y="158"/>
                  </a:lnTo>
                  <a:lnTo>
                    <a:pt x="197" y="159"/>
                  </a:lnTo>
                  <a:lnTo>
                    <a:pt x="195" y="159"/>
                  </a:lnTo>
                  <a:lnTo>
                    <a:pt x="194" y="160"/>
                  </a:lnTo>
                  <a:lnTo>
                    <a:pt x="193" y="160"/>
                  </a:lnTo>
                  <a:lnTo>
                    <a:pt x="191" y="159"/>
                  </a:lnTo>
                  <a:lnTo>
                    <a:pt x="189" y="159"/>
                  </a:lnTo>
                  <a:lnTo>
                    <a:pt x="188" y="159"/>
                  </a:lnTo>
                  <a:lnTo>
                    <a:pt x="187" y="159"/>
                  </a:lnTo>
                  <a:lnTo>
                    <a:pt x="186" y="159"/>
                  </a:lnTo>
                  <a:lnTo>
                    <a:pt x="186" y="160"/>
                  </a:lnTo>
                  <a:lnTo>
                    <a:pt x="187" y="160"/>
                  </a:lnTo>
                  <a:lnTo>
                    <a:pt x="183" y="159"/>
                  </a:lnTo>
                  <a:lnTo>
                    <a:pt x="180" y="158"/>
                  </a:lnTo>
                  <a:lnTo>
                    <a:pt x="179" y="158"/>
                  </a:lnTo>
                  <a:lnTo>
                    <a:pt x="178" y="159"/>
                  </a:lnTo>
                  <a:lnTo>
                    <a:pt x="177" y="159"/>
                  </a:lnTo>
                  <a:lnTo>
                    <a:pt x="177" y="158"/>
                  </a:lnTo>
                  <a:lnTo>
                    <a:pt x="176" y="158"/>
                  </a:lnTo>
                  <a:lnTo>
                    <a:pt x="172" y="158"/>
                  </a:lnTo>
                  <a:lnTo>
                    <a:pt x="171" y="158"/>
                  </a:lnTo>
                  <a:lnTo>
                    <a:pt x="171" y="159"/>
                  </a:lnTo>
                  <a:lnTo>
                    <a:pt x="168" y="161"/>
                  </a:lnTo>
                  <a:lnTo>
                    <a:pt x="168" y="163"/>
                  </a:lnTo>
                  <a:lnTo>
                    <a:pt x="167" y="163"/>
                  </a:lnTo>
                  <a:lnTo>
                    <a:pt x="163" y="164"/>
                  </a:lnTo>
                  <a:lnTo>
                    <a:pt x="158" y="167"/>
                  </a:lnTo>
                  <a:lnTo>
                    <a:pt x="156" y="167"/>
                  </a:lnTo>
                  <a:lnTo>
                    <a:pt x="154" y="167"/>
                  </a:lnTo>
                  <a:lnTo>
                    <a:pt x="153" y="167"/>
                  </a:lnTo>
                  <a:lnTo>
                    <a:pt x="153" y="168"/>
                  </a:lnTo>
                  <a:lnTo>
                    <a:pt x="153" y="172"/>
                  </a:lnTo>
                  <a:lnTo>
                    <a:pt x="152" y="172"/>
                  </a:lnTo>
                  <a:lnTo>
                    <a:pt x="152" y="173"/>
                  </a:lnTo>
                  <a:lnTo>
                    <a:pt x="151" y="172"/>
                  </a:lnTo>
                  <a:lnTo>
                    <a:pt x="147" y="171"/>
                  </a:lnTo>
                  <a:lnTo>
                    <a:pt x="146" y="171"/>
                  </a:lnTo>
                  <a:lnTo>
                    <a:pt x="145" y="172"/>
                  </a:lnTo>
                  <a:lnTo>
                    <a:pt x="144" y="172"/>
                  </a:lnTo>
                  <a:lnTo>
                    <a:pt x="143" y="173"/>
                  </a:lnTo>
                  <a:lnTo>
                    <a:pt x="141" y="174"/>
                  </a:lnTo>
                  <a:lnTo>
                    <a:pt x="141" y="175"/>
                  </a:lnTo>
                  <a:lnTo>
                    <a:pt x="141" y="176"/>
                  </a:lnTo>
                  <a:lnTo>
                    <a:pt x="139" y="177"/>
                  </a:lnTo>
                  <a:lnTo>
                    <a:pt x="139" y="178"/>
                  </a:lnTo>
                  <a:lnTo>
                    <a:pt x="141" y="180"/>
                  </a:lnTo>
                  <a:lnTo>
                    <a:pt x="139" y="180"/>
                  </a:lnTo>
                  <a:lnTo>
                    <a:pt x="139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8" y="181"/>
                  </a:lnTo>
                  <a:lnTo>
                    <a:pt x="137" y="181"/>
                  </a:lnTo>
                  <a:lnTo>
                    <a:pt x="137" y="180"/>
                  </a:lnTo>
                  <a:lnTo>
                    <a:pt x="136" y="180"/>
                  </a:lnTo>
                  <a:lnTo>
                    <a:pt x="135" y="180"/>
                  </a:lnTo>
                  <a:lnTo>
                    <a:pt x="135" y="178"/>
                  </a:lnTo>
                  <a:lnTo>
                    <a:pt x="134" y="180"/>
                  </a:lnTo>
                  <a:lnTo>
                    <a:pt x="135" y="180"/>
                  </a:lnTo>
                  <a:lnTo>
                    <a:pt x="135" y="181"/>
                  </a:lnTo>
                  <a:lnTo>
                    <a:pt x="135" y="182"/>
                  </a:lnTo>
                  <a:lnTo>
                    <a:pt x="135" y="185"/>
                  </a:lnTo>
                  <a:lnTo>
                    <a:pt x="133" y="185"/>
                  </a:lnTo>
                  <a:lnTo>
                    <a:pt x="132" y="186"/>
                  </a:lnTo>
                  <a:lnTo>
                    <a:pt x="132" y="188"/>
                  </a:lnTo>
                  <a:lnTo>
                    <a:pt x="130" y="188"/>
                  </a:lnTo>
                  <a:lnTo>
                    <a:pt x="130" y="186"/>
                  </a:lnTo>
                  <a:lnTo>
                    <a:pt x="129" y="186"/>
                  </a:lnTo>
                  <a:lnTo>
                    <a:pt x="128" y="186"/>
                  </a:lnTo>
                  <a:lnTo>
                    <a:pt x="128" y="185"/>
                  </a:lnTo>
                  <a:lnTo>
                    <a:pt x="127" y="184"/>
                  </a:lnTo>
                  <a:lnTo>
                    <a:pt x="126" y="184"/>
                  </a:lnTo>
                  <a:lnTo>
                    <a:pt x="125" y="184"/>
                  </a:lnTo>
                  <a:lnTo>
                    <a:pt x="124" y="184"/>
                  </a:lnTo>
                  <a:lnTo>
                    <a:pt x="125" y="184"/>
                  </a:lnTo>
                  <a:lnTo>
                    <a:pt x="125" y="183"/>
                  </a:lnTo>
                  <a:lnTo>
                    <a:pt x="125" y="182"/>
                  </a:lnTo>
                  <a:lnTo>
                    <a:pt x="124" y="182"/>
                  </a:lnTo>
                  <a:lnTo>
                    <a:pt x="124" y="183"/>
                  </a:lnTo>
                  <a:lnTo>
                    <a:pt x="122" y="184"/>
                  </a:lnTo>
                  <a:lnTo>
                    <a:pt x="121" y="185"/>
                  </a:lnTo>
                  <a:lnTo>
                    <a:pt x="120" y="185"/>
                  </a:lnTo>
                  <a:lnTo>
                    <a:pt x="120" y="186"/>
                  </a:lnTo>
                  <a:lnTo>
                    <a:pt x="120" y="188"/>
                  </a:lnTo>
                  <a:lnTo>
                    <a:pt x="119" y="188"/>
                  </a:lnTo>
                  <a:lnTo>
                    <a:pt x="118" y="188"/>
                  </a:lnTo>
                  <a:lnTo>
                    <a:pt x="118" y="189"/>
                  </a:lnTo>
                  <a:lnTo>
                    <a:pt x="119" y="189"/>
                  </a:lnTo>
                  <a:lnTo>
                    <a:pt x="119" y="190"/>
                  </a:lnTo>
                  <a:lnTo>
                    <a:pt x="120" y="190"/>
                  </a:lnTo>
                  <a:lnTo>
                    <a:pt x="120" y="191"/>
                  </a:lnTo>
                  <a:lnTo>
                    <a:pt x="120" y="192"/>
                  </a:lnTo>
                  <a:lnTo>
                    <a:pt x="120" y="193"/>
                  </a:lnTo>
                  <a:lnTo>
                    <a:pt x="120" y="194"/>
                  </a:lnTo>
                  <a:lnTo>
                    <a:pt x="119" y="194"/>
                  </a:lnTo>
                  <a:lnTo>
                    <a:pt x="118" y="194"/>
                  </a:lnTo>
                  <a:lnTo>
                    <a:pt x="117" y="194"/>
                  </a:lnTo>
                  <a:lnTo>
                    <a:pt x="117" y="196"/>
                  </a:lnTo>
                  <a:lnTo>
                    <a:pt x="118" y="197"/>
                  </a:lnTo>
                  <a:lnTo>
                    <a:pt x="118" y="198"/>
                  </a:lnTo>
                  <a:lnTo>
                    <a:pt x="117" y="198"/>
                  </a:lnTo>
                  <a:lnTo>
                    <a:pt x="117" y="199"/>
                  </a:lnTo>
                  <a:lnTo>
                    <a:pt x="118" y="200"/>
                  </a:lnTo>
                  <a:lnTo>
                    <a:pt x="117" y="201"/>
                  </a:lnTo>
                  <a:lnTo>
                    <a:pt x="117" y="200"/>
                  </a:lnTo>
                  <a:lnTo>
                    <a:pt x="117" y="201"/>
                  </a:lnTo>
                  <a:lnTo>
                    <a:pt x="114" y="202"/>
                  </a:lnTo>
                  <a:lnTo>
                    <a:pt x="116" y="203"/>
                  </a:lnTo>
                  <a:lnTo>
                    <a:pt x="114" y="203"/>
                  </a:lnTo>
                  <a:lnTo>
                    <a:pt x="114" y="205"/>
                  </a:lnTo>
                  <a:lnTo>
                    <a:pt x="113" y="205"/>
                  </a:lnTo>
                  <a:lnTo>
                    <a:pt x="112" y="205"/>
                  </a:lnTo>
                  <a:lnTo>
                    <a:pt x="112" y="206"/>
                  </a:lnTo>
                  <a:lnTo>
                    <a:pt x="111" y="206"/>
                  </a:lnTo>
                  <a:lnTo>
                    <a:pt x="111" y="205"/>
                  </a:lnTo>
                  <a:lnTo>
                    <a:pt x="110" y="206"/>
                  </a:lnTo>
                  <a:lnTo>
                    <a:pt x="110" y="205"/>
                  </a:lnTo>
                  <a:lnTo>
                    <a:pt x="109" y="206"/>
                  </a:lnTo>
                  <a:lnTo>
                    <a:pt x="108" y="206"/>
                  </a:lnTo>
                  <a:lnTo>
                    <a:pt x="107" y="206"/>
                  </a:lnTo>
                  <a:lnTo>
                    <a:pt x="105" y="207"/>
                  </a:lnTo>
                  <a:lnTo>
                    <a:pt x="104" y="208"/>
                  </a:lnTo>
                  <a:lnTo>
                    <a:pt x="103" y="208"/>
                  </a:lnTo>
                  <a:lnTo>
                    <a:pt x="104" y="208"/>
                  </a:lnTo>
                  <a:lnTo>
                    <a:pt x="104" y="209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5" y="213"/>
                  </a:lnTo>
                  <a:lnTo>
                    <a:pt x="105" y="214"/>
                  </a:lnTo>
                  <a:lnTo>
                    <a:pt x="105" y="215"/>
                  </a:lnTo>
                  <a:lnTo>
                    <a:pt x="104" y="215"/>
                  </a:lnTo>
                  <a:lnTo>
                    <a:pt x="105" y="216"/>
                  </a:lnTo>
                  <a:lnTo>
                    <a:pt x="104" y="217"/>
                  </a:lnTo>
                  <a:lnTo>
                    <a:pt x="104" y="218"/>
                  </a:lnTo>
                  <a:lnTo>
                    <a:pt x="103" y="219"/>
                  </a:lnTo>
                  <a:lnTo>
                    <a:pt x="101" y="219"/>
                  </a:lnTo>
                  <a:lnTo>
                    <a:pt x="101" y="221"/>
                  </a:lnTo>
                  <a:lnTo>
                    <a:pt x="102" y="221"/>
                  </a:lnTo>
                  <a:lnTo>
                    <a:pt x="102" y="222"/>
                  </a:lnTo>
                  <a:lnTo>
                    <a:pt x="102" y="223"/>
                  </a:lnTo>
                  <a:lnTo>
                    <a:pt x="102" y="224"/>
                  </a:lnTo>
                  <a:lnTo>
                    <a:pt x="102" y="225"/>
                  </a:lnTo>
                  <a:lnTo>
                    <a:pt x="102" y="226"/>
                  </a:lnTo>
                  <a:lnTo>
                    <a:pt x="102" y="227"/>
                  </a:lnTo>
                  <a:lnTo>
                    <a:pt x="101" y="228"/>
                  </a:lnTo>
                  <a:lnTo>
                    <a:pt x="101" y="230"/>
                  </a:lnTo>
                  <a:lnTo>
                    <a:pt x="100" y="228"/>
                  </a:lnTo>
                  <a:lnTo>
                    <a:pt x="99" y="228"/>
                  </a:lnTo>
                  <a:lnTo>
                    <a:pt x="96" y="230"/>
                  </a:lnTo>
                  <a:lnTo>
                    <a:pt x="95" y="230"/>
                  </a:lnTo>
                  <a:lnTo>
                    <a:pt x="95" y="231"/>
                  </a:lnTo>
                  <a:lnTo>
                    <a:pt x="95" y="232"/>
                  </a:lnTo>
                  <a:lnTo>
                    <a:pt x="94" y="232"/>
                  </a:lnTo>
                  <a:lnTo>
                    <a:pt x="94" y="233"/>
                  </a:lnTo>
                  <a:lnTo>
                    <a:pt x="92" y="233"/>
                  </a:lnTo>
                  <a:lnTo>
                    <a:pt x="91" y="232"/>
                  </a:lnTo>
                  <a:lnTo>
                    <a:pt x="91" y="231"/>
                  </a:lnTo>
                  <a:lnTo>
                    <a:pt x="91" y="230"/>
                  </a:lnTo>
                  <a:lnTo>
                    <a:pt x="91" y="228"/>
                  </a:lnTo>
                  <a:lnTo>
                    <a:pt x="91" y="227"/>
                  </a:lnTo>
                  <a:lnTo>
                    <a:pt x="90" y="228"/>
                  </a:lnTo>
                  <a:lnTo>
                    <a:pt x="90" y="227"/>
                  </a:lnTo>
                  <a:lnTo>
                    <a:pt x="91" y="227"/>
                  </a:lnTo>
                  <a:lnTo>
                    <a:pt x="91" y="226"/>
                  </a:lnTo>
                  <a:lnTo>
                    <a:pt x="91" y="225"/>
                  </a:lnTo>
                  <a:lnTo>
                    <a:pt x="90" y="225"/>
                  </a:lnTo>
                  <a:lnTo>
                    <a:pt x="88" y="225"/>
                  </a:lnTo>
                  <a:lnTo>
                    <a:pt x="87" y="225"/>
                  </a:lnTo>
                  <a:lnTo>
                    <a:pt x="87" y="226"/>
                  </a:lnTo>
                  <a:lnTo>
                    <a:pt x="88" y="226"/>
                  </a:lnTo>
                  <a:lnTo>
                    <a:pt x="87" y="227"/>
                  </a:lnTo>
                  <a:lnTo>
                    <a:pt x="86" y="227"/>
                  </a:lnTo>
                  <a:lnTo>
                    <a:pt x="85" y="226"/>
                  </a:lnTo>
                  <a:lnTo>
                    <a:pt x="84" y="226"/>
                  </a:lnTo>
                  <a:lnTo>
                    <a:pt x="84" y="227"/>
                  </a:lnTo>
                  <a:lnTo>
                    <a:pt x="84" y="228"/>
                  </a:lnTo>
                  <a:lnTo>
                    <a:pt x="84" y="230"/>
                  </a:lnTo>
                  <a:lnTo>
                    <a:pt x="84" y="231"/>
                  </a:lnTo>
                  <a:lnTo>
                    <a:pt x="83" y="231"/>
                  </a:lnTo>
                  <a:lnTo>
                    <a:pt x="83" y="230"/>
                  </a:lnTo>
                  <a:lnTo>
                    <a:pt x="82" y="230"/>
                  </a:lnTo>
                  <a:lnTo>
                    <a:pt x="80" y="231"/>
                  </a:lnTo>
                  <a:lnTo>
                    <a:pt x="79" y="231"/>
                  </a:lnTo>
                  <a:lnTo>
                    <a:pt x="79" y="232"/>
                  </a:lnTo>
                  <a:lnTo>
                    <a:pt x="79" y="233"/>
                  </a:lnTo>
                  <a:lnTo>
                    <a:pt x="78" y="233"/>
                  </a:lnTo>
                  <a:lnTo>
                    <a:pt x="77" y="233"/>
                  </a:lnTo>
                  <a:lnTo>
                    <a:pt x="76" y="232"/>
                  </a:lnTo>
                  <a:lnTo>
                    <a:pt x="75" y="232"/>
                  </a:lnTo>
                  <a:lnTo>
                    <a:pt x="74" y="232"/>
                  </a:lnTo>
                  <a:lnTo>
                    <a:pt x="74" y="231"/>
                  </a:lnTo>
                  <a:lnTo>
                    <a:pt x="72" y="231"/>
                  </a:lnTo>
                  <a:lnTo>
                    <a:pt x="72" y="230"/>
                  </a:lnTo>
                  <a:lnTo>
                    <a:pt x="71" y="228"/>
                  </a:lnTo>
                  <a:lnTo>
                    <a:pt x="71" y="230"/>
                  </a:lnTo>
                  <a:lnTo>
                    <a:pt x="70" y="230"/>
                  </a:lnTo>
                  <a:lnTo>
                    <a:pt x="69" y="228"/>
                  </a:lnTo>
                  <a:lnTo>
                    <a:pt x="69" y="230"/>
                  </a:lnTo>
                  <a:lnTo>
                    <a:pt x="68" y="230"/>
                  </a:lnTo>
                  <a:lnTo>
                    <a:pt x="68" y="231"/>
                  </a:lnTo>
                  <a:lnTo>
                    <a:pt x="67" y="231"/>
                  </a:lnTo>
                  <a:lnTo>
                    <a:pt x="68" y="231"/>
                  </a:lnTo>
                  <a:lnTo>
                    <a:pt x="67" y="231"/>
                  </a:lnTo>
                  <a:lnTo>
                    <a:pt x="67" y="232"/>
                  </a:lnTo>
                  <a:lnTo>
                    <a:pt x="67" y="233"/>
                  </a:lnTo>
                  <a:lnTo>
                    <a:pt x="66" y="233"/>
                  </a:lnTo>
                  <a:lnTo>
                    <a:pt x="65" y="233"/>
                  </a:lnTo>
                  <a:lnTo>
                    <a:pt x="65" y="232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0"/>
                  </a:lnTo>
                  <a:lnTo>
                    <a:pt x="61" y="230"/>
                  </a:lnTo>
                  <a:lnTo>
                    <a:pt x="60" y="230"/>
                  </a:lnTo>
                  <a:lnTo>
                    <a:pt x="60" y="228"/>
                  </a:lnTo>
                  <a:lnTo>
                    <a:pt x="60" y="227"/>
                  </a:lnTo>
                  <a:lnTo>
                    <a:pt x="59" y="225"/>
                  </a:lnTo>
                  <a:lnTo>
                    <a:pt x="59" y="224"/>
                  </a:lnTo>
                  <a:lnTo>
                    <a:pt x="59" y="223"/>
                  </a:lnTo>
                  <a:lnTo>
                    <a:pt x="59" y="221"/>
                  </a:lnTo>
                  <a:lnTo>
                    <a:pt x="59" y="219"/>
                  </a:lnTo>
                  <a:lnTo>
                    <a:pt x="58" y="219"/>
                  </a:lnTo>
                  <a:lnTo>
                    <a:pt x="57" y="219"/>
                  </a:lnTo>
                  <a:lnTo>
                    <a:pt x="55" y="221"/>
                  </a:lnTo>
                  <a:lnTo>
                    <a:pt x="54" y="221"/>
                  </a:lnTo>
                  <a:lnTo>
                    <a:pt x="54" y="222"/>
                  </a:lnTo>
                  <a:lnTo>
                    <a:pt x="53" y="221"/>
                  </a:lnTo>
                  <a:lnTo>
                    <a:pt x="54" y="221"/>
                  </a:lnTo>
                  <a:lnTo>
                    <a:pt x="54" y="219"/>
                  </a:lnTo>
                  <a:lnTo>
                    <a:pt x="54" y="218"/>
                  </a:lnTo>
                  <a:lnTo>
                    <a:pt x="55" y="218"/>
                  </a:lnTo>
                  <a:lnTo>
                    <a:pt x="55" y="217"/>
                  </a:lnTo>
                  <a:lnTo>
                    <a:pt x="57" y="217"/>
                  </a:lnTo>
                  <a:lnTo>
                    <a:pt x="57" y="216"/>
                  </a:lnTo>
                  <a:lnTo>
                    <a:pt x="58" y="216"/>
                  </a:lnTo>
                  <a:lnTo>
                    <a:pt x="59" y="216"/>
                  </a:lnTo>
                  <a:lnTo>
                    <a:pt x="58" y="216"/>
                  </a:lnTo>
                  <a:lnTo>
                    <a:pt x="58" y="215"/>
                  </a:lnTo>
                  <a:lnTo>
                    <a:pt x="59" y="215"/>
                  </a:lnTo>
                  <a:lnTo>
                    <a:pt x="58" y="215"/>
                  </a:lnTo>
                  <a:lnTo>
                    <a:pt x="57" y="214"/>
                  </a:lnTo>
                  <a:lnTo>
                    <a:pt x="55" y="214"/>
                  </a:lnTo>
                  <a:lnTo>
                    <a:pt x="55" y="213"/>
                  </a:lnTo>
                  <a:lnTo>
                    <a:pt x="55" y="214"/>
                  </a:lnTo>
                  <a:lnTo>
                    <a:pt x="54" y="213"/>
                  </a:lnTo>
                  <a:lnTo>
                    <a:pt x="53" y="213"/>
                  </a:lnTo>
                  <a:lnTo>
                    <a:pt x="53" y="211"/>
                  </a:lnTo>
                  <a:lnTo>
                    <a:pt x="53" y="210"/>
                  </a:lnTo>
                  <a:lnTo>
                    <a:pt x="52" y="210"/>
                  </a:lnTo>
                  <a:lnTo>
                    <a:pt x="51" y="210"/>
                  </a:lnTo>
                  <a:lnTo>
                    <a:pt x="52" y="207"/>
                  </a:lnTo>
                  <a:lnTo>
                    <a:pt x="52" y="206"/>
                  </a:lnTo>
                  <a:lnTo>
                    <a:pt x="52" y="205"/>
                  </a:lnTo>
                  <a:lnTo>
                    <a:pt x="51" y="205"/>
                  </a:lnTo>
                  <a:lnTo>
                    <a:pt x="50" y="205"/>
                  </a:lnTo>
                  <a:lnTo>
                    <a:pt x="50" y="203"/>
                  </a:lnTo>
                  <a:lnTo>
                    <a:pt x="51" y="203"/>
                  </a:lnTo>
                  <a:lnTo>
                    <a:pt x="50" y="202"/>
                  </a:lnTo>
                  <a:lnTo>
                    <a:pt x="49" y="202"/>
                  </a:lnTo>
                  <a:lnTo>
                    <a:pt x="49" y="201"/>
                  </a:lnTo>
                  <a:lnTo>
                    <a:pt x="50" y="201"/>
                  </a:lnTo>
                  <a:lnTo>
                    <a:pt x="50" y="200"/>
                  </a:lnTo>
                  <a:lnTo>
                    <a:pt x="49" y="199"/>
                  </a:lnTo>
                  <a:lnTo>
                    <a:pt x="46" y="198"/>
                  </a:lnTo>
                  <a:lnTo>
                    <a:pt x="45" y="198"/>
                  </a:lnTo>
                  <a:lnTo>
                    <a:pt x="44" y="198"/>
                  </a:lnTo>
                  <a:lnTo>
                    <a:pt x="43" y="198"/>
                  </a:lnTo>
                  <a:lnTo>
                    <a:pt x="43" y="199"/>
                  </a:lnTo>
                  <a:lnTo>
                    <a:pt x="44" y="199"/>
                  </a:lnTo>
                  <a:lnTo>
                    <a:pt x="44" y="200"/>
                  </a:lnTo>
                  <a:lnTo>
                    <a:pt x="44" y="201"/>
                  </a:lnTo>
                  <a:lnTo>
                    <a:pt x="43" y="201"/>
                  </a:lnTo>
                  <a:lnTo>
                    <a:pt x="42" y="201"/>
                  </a:lnTo>
                  <a:lnTo>
                    <a:pt x="42" y="202"/>
                  </a:lnTo>
                  <a:lnTo>
                    <a:pt x="40" y="202"/>
                  </a:lnTo>
                  <a:lnTo>
                    <a:pt x="40" y="203"/>
                  </a:lnTo>
                  <a:lnTo>
                    <a:pt x="38" y="203"/>
                  </a:lnTo>
                  <a:lnTo>
                    <a:pt x="38" y="205"/>
                  </a:lnTo>
                  <a:lnTo>
                    <a:pt x="37" y="205"/>
                  </a:lnTo>
                  <a:lnTo>
                    <a:pt x="36" y="205"/>
                  </a:lnTo>
                  <a:lnTo>
                    <a:pt x="35" y="203"/>
                  </a:lnTo>
                  <a:lnTo>
                    <a:pt x="34" y="203"/>
                  </a:lnTo>
                  <a:lnTo>
                    <a:pt x="33" y="203"/>
                  </a:lnTo>
                  <a:lnTo>
                    <a:pt x="33" y="202"/>
                  </a:lnTo>
                  <a:lnTo>
                    <a:pt x="32" y="202"/>
                  </a:lnTo>
                  <a:lnTo>
                    <a:pt x="30" y="202"/>
                  </a:lnTo>
                  <a:lnTo>
                    <a:pt x="29" y="202"/>
                  </a:lnTo>
                  <a:lnTo>
                    <a:pt x="28" y="202"/>
                  </a:lnTo>
                  <a:lnTo>
                    <a:pt x="28" y="203"/>
                  </a:lnTo>
                  <a:lnTo>
                    <a:pt x="27" y="203"/>
                  </a:lnTo>
                  <a:lnTo>
                    <a:pt x="26" y="203"/>
                  </a:lnTo>
                  <a:lnTo>
                    <a:pt x="27" y="203"/>
                  </a:lnTo>
                  <a:lnTo>
                    <a:pt x="26" y="203"/>
                  </a:lnTo>
                  <a:lnTo>
                    <a:pt x="26" y="205"/>
                  </a:lnTo>
                  <a:lnTo>
                    <a:pt x="26" y="206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4" y="207"/>
                  </a:lnTo>
                  <a:lnTo>
                    <a:pt x="23" y="207"/>
                  </a:lnTo>
                  <a:lnTo>
                    <a:pt x="23" y="206"/>
                  </a:lnTo>
                  <a:lnTo>
                    <a:pt x="23" y="205"/>
                  </a:lnTo>
                  <a:lnTo>
                    <a:pt x="23" y="203"/>
                  </a:lnTo>
                  <a:lnTo>
                    <a:pt x="21" y="203"/>
                  </a:lnTo>
                  <a:lnTo>
                    <a:pt x="20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3"/>
                  </a:lnTo>
                  <a:lnTo>
                    <a:pt x="17" y="203"/>
                  </a:lnTo>
                  <a:lnTo>
                    <a:pt x="17" y="205"/>
                  </a:lnTo>
                  <a:lnTo>
                    <a:pt x="16" y="205"/>
                  </a:lnTo>
                  <a:lnTo>
                    <a:pt x="16" y="206"/>
                  </a:lnTo>
                  <a:lnTo>
                    <a:pt x="15" y="206"/>
                  </a:lnTo>
                  <a:lnTo>
                    <a:pt x="15" y="205"/>
                  </a:lnTo>
                  <a:lnTo>
                    <a:pt x="13" y="205"/>
                  </a:lnTo>
                  <a:lnTo>
                    <a:pt x="13" y="203"/>
                  </a:lnTo>
                  <a:lnTo>
                    <a:pt x="12" y="203"/>
                  </a:lnTo>
                  <a:lnTo>
                    <a:pt x="11" y="202"/>
                  </a:lnTo>
                  <a:lnTo>
                    <a:pt x="12" y="202"/>
                  </a:lnTo>
                  <a:lnTo>
                    <a:pt x="12" y="201"/>
                  </a:lnTo>
                  <a:lnTo>
                    <a:pt x="12" y="200"/>
                  </a:lnTo>
                  <a:lnTo>
                    <a:pt x="12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7"/>
                  </a:lnTo>
                  <a:lnTo>
                    <a:pt x="12" y="197"/>
                  </a:lnTo>
                  <a:lnTo>
                    <a:pt x="12" y="198"/>
                  </a:lnTo>
                  <a:lnTo>
                    <a:pt x="12" y="197"/>
                  </a:lnTo>
                  <a:lnTo>
                    <a:pt x="12" y="196"/>
                  </a:lnTo>
                  <a:lnTo>
                    <a:pt x="12" y="194"/>
                  </a:lnTo>
                  <a:lnTo>
                    <a:pt x="13" y="194"/>
                  </a:lnTo>
                  <a:lnTo>
                    <a:pt x="13" y="193"/>
                  </a:lnTo>
                  <a:lnTo>
                    <a:pt x="13" y="192"/>
                  </a:lnTo>
                  <a:lnTo>
                    <a:pt x="12" y="192"/>
                  </a:lnTo>
                  <a:lnTo>
                    <a:pt x="13" y="192"/>
                  </a:lnTo>
                  <a:lnTo>
                    <a:pt x="13" y="191"/>
                  </a:lnTo>
                  <a:lnTo>
                    <a:pt x="12" y="191"/>
                  </a:lnTo>
                  <a:lnTo>
                    <a:pt x="13" y="191"/>
                  </a:lnTo>
                  <a:lnTo>
                    <a:pt x="13" y="190"/>
                  </a:lnTo>
                  <a:lnTo>
                    <a:pt x="13" y="191"/>
                  </a:lnTo>
                  <a:lnTo>
                    <a:pt x="12" y="191"/>
                  </a:lnTo>
                  <a:lnTo>
                    <a:pt x="12" y="190"/>
                  </a:lnTo>
                  <a:lnTo>
                    <a:pt x="12" y="189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6"/>
                  </a:lnTo>
                  <a:lnTo>
                    <a:pt x="11" y="185"/>
                  </a:lnTo>
                  <a:lnTo>
                    <a:pt x="10" y="185"/>
                  </a:lnTo>
                  <a:lnTo>
                    <a:pt x="10" y="184"/>
                  </a:lnTo>
                  <a:lnTo>
                    <a:pt x="9" y="184"/>
                  </a:lnTo>
                  <a:lnTo>
                    <a:pt x="8" y="184"/>
                  </a:lnTo>
                  <a:lnTo>
                    <a:pt x="7" y="185"/>
                  </a:lnTo>
                  <a:lnTo>
                    <a:pt x="7" y="184"/>
                  </a:lnTo>
                  <a:lnTo>
                    <a:pt x="6" y="184"/>
                  </a:lnTo>
                  <a:lnTo>
                    <a:pt x="6" y="183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1"/>
                  </a:lnTo>
                  <a:lnTo>
                    <a:pt x="3" y="181"/>
                  </a:lnTo>
                  <a:lnTo>
                    <a:pt x="3" y="180"/>
                  </a:lnTo>
                  <a:lnTo>
                    <a:pt x="4" y="178"/>
                  </a:lnTo>
                  <a:lnTo>
                    <a:pt x="4" y="177"/>
                  </a:lnTo>
                  <a:lnTo>
                    <a:pt x="4" y="176"/>
                  </a:lnTo>
                  <a:lnTo>
                    <a:pt x="4" y="175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2"/>
                  </a:lnTo>
                  <a:lnTo>
                    <a:pt x="3" y="171"/>
                  </a:lnTo>
                  <a:lnTo>
                    <a:pt x="2" y="171"/>
                  </a:lnTo>
                  <a:lnTo>
                    <a:pt x="2" y="169"/>
                  </a:lnTo>
                  <a:lnTo>
                    <a:pt x="1" y="168"/>
                  </a:lnTo>
                  <a:lnTo>
                    <a:pt x="1" y="167"/>
                  </a:lnTo>
                  <a:lnTo>
                    <a:pt x="1" y="166"/>
                  </a:lnTo>
                  <a:lnTo>
                    <a:pt x="1" y="165"/>
                  </a:lnTo>
                  <a:lnTo>
                    <a:pt x="2" y="165"/>
                  </a:lnTo>
                  <a:lnTo>
                    <a:pt x="1" y="165"/>
                  </a:lnTo>
                  <a:lnTo>
                    <a:pt x="1" y="164"/>
                  </a:lnTo>
                  <a:lnTo>
                    <a:pt x="2" y="164"/>
                  </a:lnTo>
                  <a:lnTo>
                    <a:pt x="1" y="164"/>
                  </a:lnTo>
                  <a:lnTo>
                    <a:pt x="1" y="163"/>
                  </a:lnTo>
                  <a:lnTo>
                    <a:pt x="0" y="163"/>
                  </a:lnTo>
                  <a:lnTo>
                    <a:pt x="1" y="163"/>
                  </a:lnTo>
                  <a:lnTo>
                    <a:pt x="2" y="163"/>
                  </a:lnTo>
                  <a:lnTo>
                    <a:pt x="3" y="164"/>
                  </a:lnTo>
                  <a:lnTo>
                    <a:pt x="3" y="163"/>
                  </a:lnTo>
                  <a:lnTo>
                    <a:pt x="4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7" y="161"/>
                  </a:lnTo>
                  <a:lnTo>
                    <a:pt x="7" y="160"/>
                  </a:lnTo>
                  <a:lnTo>
                    <a:pt x="7" y="159"/>
                  </a:lnTo>
                  <a:lnTo>
                    <a:pt x="7" y="158"/>
                  </a:lnTo>
                  <a:lnTo>
                    <a:pt x="7" y="157"/>
                  </a:lnTo>
                  <a:lnTo>
                    <a:pt x="7" y="156"/>
                  </a:lnTo>
                  <a:lnTo>
                    <a:pt x="7" y="155"/>
                  </a:lnTo>
                  <a:lnTo>
                    <a:pt x="8" y="153"/>
                  </a:lnTo>
                  <a:lnTo>
                    <a:pt x="8" y="152"/>
                  </a:lnTo>
                  <a:lnTo>
                    <a:pt x="8" y="151"/>
                  </a:lnTo>
                  <a:lnTo>
                    <a:pt x="9" y="151"/>
                  </a:lnTo>
                  <a:lnTo>
                    <a:pt x="10" y="151"/>
                  </a:lnTo>
                  <a:lnTo>
                    <a:pt x="10" y="150"/>
                  </a:lnTo>
                  <a:lnTo>
                    <a:pt x="11" y="150"/>
                  </a:lnTo>
                  <a:lnTo>
                    <a:pt x="11" y="149"/>
                  </a:lnTo>
                  <a:lnTo>
                    <a:pt x="12" y="149"/>
                  </a:lnTo>
                  <a:lnTo>
                    <a:pt x="13" y="150"/>
                  </a:lnTo>
                  <a:lnTo>
                    <a:pt x="15" y="152"/>
                  </a:lnTo>
                  <a:lnTo>
                    <a:pt x="18" y="155"/>
                  </a:lnTo>
                  <a:lnTo>
                    <a:pt x="19" y="156"/>
                  </a:lnTo>
                  <a:lnTo>
                    <a:pt x="20" y="157"/>
                  </a:lnTo>
                  <a:lnTo>
                    <a:pt x="20" y="158"/>
                  </a:lnTo>
                  <a:lnTo>
                    <a:pt x="20" y="157"/>
                  </a:lnTo>
                  <a:lnTo>
                    <a:pt x="21" y="156"/>
                  </a:lnTo>
                  <a:lnTo>
                    <a:pt x="21" y="155"/>
                  </a:lnTo>
                  <a:lnTo>
                    <a:pt x="23" y="155"/>
                  </a:lnTo>
                  <a:lnTo>
                    <a:pt x="23" y="153"/>
                  </a:lnTo>
                  <a:lnTo>
                    <a:pt x="23" y="152"/>
                  </a:lnTo>
                  <a:lnTo>
                    <a:pt x="24" y="152"/>
                  </a:lnTo>
                  <a:lnTo>
                    <a:pt x="25" y="152"/>
                  </a:lnTo>
                  <a:lnTo>
                    <a:pt x="26" y="152"/>
                  </a:lnTo>
                  <a:lnTo>
                    <a:pt x="27" y="152"/>
                  </a:lnTo>
                  <a:lnTo>
                    <a:pt x="28" y="152"/>
                  </a:lnTo>
                  <a:lnTo>
                    <a:pt x="29" y="152"/>
                  </a:lnTo>
                  <a:lnTo>
                    <a:pt x="30" y="153"/>
                  </a:lnTo>
                  <a:lnTo>
                    <a:pt x="32" y="152"/>
                  </a:lnTo>
                  <a:lnTo>
                    <a:pt x="32" y="153"/>
                  </a:lnTo>
                  <a:lnTo>
                    <a:pt x="33" y="153"/>
                  </a:lnTo>
                  <a:lnTo>
                    <a:pt x="35" y="153"/>
                  </a:lnTo>
                  <a:lnTo>
                    <a:pt x="36" y="153"/>
                  </a:lnTo>
                  <a:lnTo>
                    <a:pt x="37" y="153"/>
                  </a:lnTo>
                  <a:lnTo>
                    <a:pt x="38" y="152"/>
                  </a:lnTo>
                  <a:lnTo>
                    <a:pt x="40" y="152"/>
                  </a:lnTo>
                  <a:lnTo>
                    <a:pt x="43" y="152"/>
                  </a:lnTo>
                  <a:lnTo>
                    <a:pt x="43" y="151"/>
                  </a:lnTo>
                  <a:lnTo>
                    <a:pt x="42" y="150"/>
                  </a:lnTo>
                  <a:lnTo>
                    <a:pt x="43" y="150"/>
                  </a:lnTo>
                  <a:lnTo>
                    <a:pt x="43" y="149"/>
                  </a:lnTo>
                  <a:lnTo>
                    <a:pt x="44" y="148"/>
                  </a:lnTo>
                  <a:lnTo>
                    <a:pt x="44" y="149"/>
                  </a:lnTo>
                  <a:lnTo>
                    <a:pt x="44" y="150"/>
                  </a:lnTo>
                  <a:lnTo>
                    <a:pt x="44" y="151"/>
                  </a:lnTo>
                  <a:lnTo>
                    <a:pt x="46" y="151"/>
                  </a:lnTo>
                  <a:lnTo>
                    <a:pt x="49" y="151"/>
                  </a:lnTo>
                  <a:lnTo>
                    <a:pt x="51" y="151"/>
                  </a:lnTo>
                  <a:lnTo>
                    <a:pt x="52" y="151"/>
                  </a:lnTo>
                  <a:lnTo>
                    <a:pt x="53" y="151"/>
                  </a:lnTo>
                  <a:lnTo>
                    <a:pt x="55" y="151"/>
                  </a:lnTo>
                  <a:lnTo>
                    <a:pt x="57" y="151"/>
                  </a:lnTo>
                  <a:lnTo>
                    <a:pt x="59" y="151"/>
                  </a:lnTo>
                  <a:lnTo>
                    <a:pt x="61" y="151"/>
                  </a:lnTo>
                  <a:lnTo>
                    <a:pt x="63" y="151"/>
                  </a:lnTo>
                  <a:lnTo>
                    <a:pt x="66" y="151"/>
                  </a:lnTo>
                  <a:lnTo>
                    <a:pt x="69" y="151"/>
                  </a:lnTo>
                  <a:lnTo>
                    <a:pt x="71" y="151"/>
                  </a:lnTo>
                  <a:lnTo>
                    <a:pt x="74" y="151"/>
                  </a:lnTo>
                  <a:lnTo>
                    <a:pt x="76" y="151"/>
                  </a:lnTo>
                  <a:lnTo>
                    <a:pt x="79" y="151"/>
                  </a:lnTo>
                  <a:lnTo>
                    <a:pt x="82" y="151"/>
                  </a:lnTo>
                  <a:lnTo>
                    <a:pt x="84" y="151"/>
                  </a:lnTo>
                  <a:lnTo>
                    <a:pt x="86" y="151"/>
                  </a:lnTo>
                  <a:lnTo>
                    <a:pt x="88" y="151"/>
                  </a:lnTo>
                  <a:lnTo>
                    <a:pt x="90" y="151"/>
                  </a:lnTo>
                  <a:lnTo>
                    <a:pt x="91" y="151"/>
                  </a:lnTo>
                  <a:lnTo>
                    <a:pt x="93" y="151"/>
                  </a:lnTo>
                  <a:lnTo>
                    <a:pt x="94" y="151"/>
                  </a:lnTo>
                  <a:lnTo>
                    <a:pt x="95" y="151"/>
                  </a:lnTo>
                  <a:lnTo>
                    <a:pt x="96" y="151"/>
                  </a:lnTo>
                  <a:lnTo>
                    <a:pt x="99" y="151"/>
                  </a:lnTo>
                  <a:lnTo>
                    <a:pt x="101" y="151"/>
                  </a:lnTo>
                  <a:lnTo>
                    <a:pt x="102" y="150"/>
                  </a:lnTo>
                  <a:lnTo>
                    <a:pt x="102" y="148"/>
                  </a:lnTo>
                  <a:lnTo>
                    <a:pt x="102" y="147"/>
                  </a:lnTo>
                  <a:lnTo>
                    <a:pt x="102" y="146"/>
                  </a:lnTo>
                  <a:lnTo>
                    <a:pt x="102" y="143"/>
                  </a:lnTo>
                  <a:lnTo>
                    <a:pt x="103" y="142"/>
                  </a:lnTo>
                  <a:lnTo>
                    <a:pt x="103" y="141"/>
                  </a:lnTo>
                  <a:lnTo>
                    <a:pt x="103" y="139"/>
                  </a:lnTo>
                  <a:lnTo>
                    <a:pt x="103" y="138"/>
                  </a:lnTo>
                  <a:lnTo>
                    <a:pt x="102" y="138"/>
                  </a:lnTo>
                  <a:lnTo>
                    <a:pt x="101" y="136"/>
                  </a:lnTo>
                  <a:lnTo>
                    <a:pt x="100" y="136"/>
                  </a:lnTo>
                  <a:lnTo>
                    <a:pt x="100" y="135"/>
                  </a:lnTo>
                  <a:lnTo>
                    <a:pt x="100" y="133"/>
                  </a:lnTo>
                  <a:lnTo>
                    <a:pt x="99" y="132"/>
                  </a:lnTo>
                  <a:lnTo>
                    <a:pt x="99" y="131"/>
                  </a:lnTo>
                  <a:lnTo>
                    <a:pt x="99" y="130"/>
                  </a:lnTo>
                  <a:lnTo>
                    <a:pt x="99" y="127"/>
                  </a:lnTo>
                  <a:lnTo>
                    <a:pt x="99" y="126"/>
                  </a:lnTo>
                  <a:lnTo>
                    <a:pt x="99" y="125"/>
                  </a:lnTo>
                  <a:lnTo>
                    <a:pt x="99" y="124"/>
                  </a:lnTo>
                  <a:lnTo>
                    <a:pt x="99" y="122"/>
                  </a:lnTo>
                  <a:lnTo>
                    <a:pt x="97" y="121"/>
                  </a:lnTo>
                  <a:lnTo>
                    <a:pt x="97" y="119"/>
                  </a:lnTo>
                  <a:lnTo>
                    <a:pt x="97" y="118"/>
                  </a:lnTo>
                  <a:lnTo>
                    <a:pt x="97" y="116"/>
                  </a:lnTo>
                  <a:lnTo>
                    <a:pt x="97" y="115"/>
                  </a:lnTo>
                  <a:lnTo>
                    <a:pt x="97" y="114"/>
                  </a:lnTo>
                  <a:lnTo>
                    <a:pt x="97" y="113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8"/>
                  </a:lnTo>
                  <a:lnTo>
                    <a:pt x="96" y="107"/>
                  </a:lnTo>
                  <a:lnTo>
                    <a:pt x="96" y="105"/>
                  </a:lnTo>
                  <a:lnTo>
                    <a:pt x="96" y="104"/>
                  </a:lnTo>
                  <a:lnTo>
                    <a:pt x="96" y="102"/>
                  </a:lnTo>
                  <a:lnTo>
                    <a:pt x="96" y="100"/>
                  </a:lnTo>
                  <a:lnTo>
                    <a:pt x="95" y="99"/>
                  </a:lnTo>
                  <a:lnTo>
                    <a:pt x="95" y="98"/>
                  </a:lnTo>
                  <a:lnTo>
                    <a:pt x="95" y="97"/>
                  </a:lnTo>
                  <a:lnTo>
                    <a:pt x="95" y="94"/>
                  </a:lnTo>
                  <a:lnTo>
                    <a:pt x="95" y="93"/>
                  </a:lnTo>
                  <a:lnTo>
                    <a:pt x="95" y="92"/>
                  </a:lnTo>
                  <a:lnTo>
                    <a:pt x="95" y="91"/>
                  </a:lnTo>
                  <a:lnTo>
                    <a:pt x="94" y="89"/>
                  </a:lnTo>
                  <a:lnTo>
                    <a:pt x="94" y="86"/>
                  </a:lnTo>
                  <a:lnTo>
                    <a:pt x="94" y="85"/>
                  </a:lnTo>
                  <a:lnTo>
                    <a:pt x="94" y="83"/>
                  </a:lnTo>
                  <a:lnTo>
                    <a:pt x="94" y="81"/>
                  </a:lnTo>
                  <a:lnTo>
                    <a:pt x="94" y="79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3"/>
                  </a:lnTo>
                  <a:lnTo>
                    <a:pt x="93" y="72"/>
                  </a:lnTo>
                  <a:lnTo>
                    <a:pt x="93" y="71"/>
                  </a:lnTo>
                  <a:lnTo>
                    <a:pt x="92" y="68"/>
                  </a:lnTo>
                  <a:lnTo>
                    <a:pt x="92" y="66"/>
                  </a:lnTo>
                  <a:lnTo>
                    <a:pt x="92" y="65"/>
                  </a:lnTo>
                  <a:lnTo>
                    <a:pt x="92" y="64"/>
                  </a:lnTo>
                  <a:lnTo>
                    <a:pt x="92" y="62"/>
                  </a:lnTo>
                  <a:lnTo>
                    <a:pt x="92" y="59"/>
                  </a:lnTo>
                  <a:lnTo>
                    <a:pt x="91" y="57"/>
                  </a:lnTo>
                  <a:lnTo>
                    <a:pt x="91" y="56"/>
                  </a:lnTo>
                  <a:lnTo>
                    <a:pt x="91" y="54"/>
                  </a:lnTo>
                  <a:lnTo>
                    <a:pt x="91" y="51"/>
                  </a:lnTo>
                  <a:lnTo>
                    <a:pt x="91" y="50"/>
                  </a:lnTo>
                  <a:lnTo>
                    <a:pt x="91" y="48"/>
                  </a:lnTo>
                  <a:lnTo>
                    <a:pt x="90" y="46"/>
                  </a:lnTo>
                  <a:lnTo>
                    <a:pt x="90" y="44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38"/>
                  </a:lnTo>
                  <a:lnTo>
                    <a:pt x="88" y="37"/>
                  </a:lnTo>
                  <a:lnTo>
                    <a:pt x="88" y="34"/>
                  </a:lnTo>
                  <a:lnTo>
                    <a:pt x="88" y="32"/>
                  </a:lnTo>
                  <a:lnTo>
                    <a:pt x="88" y="31"/>
                  </a:lnTo>
                  <a:lnTo>
                    <a:pt x="88" y="30"/>
                  </a:lnTo>
                  <a:lnTo>
                    <a:pt x="88" y="29"/>
                  </a:lnTo>
                  <a:lnTo>
                    <a:pt x="87" y="26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1"/>
                  </a:lnTo>
                  <a:lnTo>
                    <a:pt x="87" y="18"/>
                  </a:lnTo>
                  <a:lnTo>
                    <a:pt x="87" y="17"/>
                  </a:lnTo>
                  <a:lnTo>
                    <a:pt x="86" y="15"/>
                  </a:lnTo>
                  <a:lnTo>
                    <a:pt x="86" y="13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5" y="2"/>
                  </a:lnTo>
                  <a:lnTo>
                    <a:pt x="85" y="1"/>
                  </a:lnTo>
                  <a:lnTo>
                    <a:pt x="85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8" y="0"/>
                  </a:lnTo>
                  <a:lnTo>
                    <a:pt x="111" y="0"/>
                  </a:lnTo>
                  <a:lnTo>
                    <a:pt x="112" y="1"/>
                  </a:lnTo>
                  <a:lnTo>
                    <a:pt x="113" y="1"/>
                  </a:lnTo>
                  <a:lnTo>
                    <a:pt x="114" y="2"/>
                  </a:lnTo>
                  <a:lnTo>
                    <a:pt x="116" y="4"/>
                  </a:lnTo>
                  <a:lnTo>
                    <a:pt x="118" y="5"/>
                  </a:lnTo>
                  <a:lnTo>
                    <a:pt x="119" y="5"/>
                  </a:lnTo>
                  <a:lnTo>
                    <a:pt x="120" y="6"/>
                  </a:lnTo>
                  <a:lnTo>
                    <a:pt x="121" y="7"/>
                  </a:lnTo>
                  <a:lnTo>
                    <a:pt x="122" y="8"/>
                  </a:lnTo>
                  <a:lnTo>
                    <a:pt x="124" y="8"/>
                  </a:lnTo>
                  <a:lnTo>
                    <a:pt x="125" y="9"/>
                  </a:lnTo>
                  <a:lnTo>
                    <a:pt x="126" y="10"/>
                  </a:lnTo>
                  <a:lnTo>
                    <a:pt x="127" y="12"/>
                  </a:lnTo>
                  <a:lnTo>
                    <a:pt x="128" y="13"/>
                  </a:lnTo>
                  <a:lnTo>
                    <a:pt x="129" y="13"/>
                  </a:lnTo>
                  <a:lnTo>
                    <a:pt x="130" y="14"/>
                  </a:lnTo>
                  <a:lnTo>
                    <a:pt x="132" y="15"/>
                  </a:lnTo>
                  <a:lnTo>
                    <a:pt x="133" y="16"/>
                  </a:lnTo>
                  <a:lnTo>
                    <a:pt x="134" y="16"/>
                  </a:lnTo>
                  <a:lnTo>
                    <a:pt x="135" y="17"/>
                  </a:lnTo>
                  <a:lnTo>
                    <a:pt x="137" y="18"/>
                  </a:lnTo>
                  <a:lnTo>
                    <a:pt x="138" y="19"/>
                  </a:lnTo>
                  <a:lnTo>
                    <a:pt x="139" y="19"/>
                  </a:lnTo>
                  <a:lnTo>
                    <a:pt x="141" y="21"/>
                  </a:lnTo>
                  <a:lnTo>
                    <a:pt x="142" y="22"/>
                  </a:lnTo>
                  <a:lnTo>
                    <a:pt x="143" y="23"/>
                  </a:lnTo>
                  <a:lnTo>
                    <a:pt x="144" y="24"/>
                  </a:lnTo>
                  <a:lnTo>
                    <a:pt x="146" y="24"/>
                  </a:lnTo>
                  <a:lnTo>
                    <a:pt x="147" y="25"/>
                  </a:lnTo>
                  <a:lnTo>
                    <a:pt x="149" y="26"/>
                  </a:lnTo>
                  <a:lnTo>
                    <a:pt x="150" y="27"/>
                  </a:lnTo>
                  <a:lnTo>
                    <a:pt x="151" y="29"/>
                  </a:lnTo>
                  <a:lnTo>
                    <a:pt x="152" y="30"/>
                  </a:lnTo>
                  <a:lnTo>
                    <a:pt x="153" y="30"/>
                  </a:lnTo>
                  <a:lnTo>
                    <a:pt x="154" y="31"/>
                  </a:lnTo>
                  <a:lnTo>
                    <a:pt x="156" y="32"/>
                  </a:lnTo>
                  <a:lnTo>
                    <a:pt x="158" y="33"/>
                  </a:lnTo>
                  <a:lnTo>
                    <a:pt x="159" y="34"/>
                  </a:lnTo>
                  <a:lnTo>
                    <a:pt x="160" y="34"/>
                  </a:lnTo>
                  <a:lnTo>
                    <a:pt x="161" y="35"/>
                  </a:lnTo>
                  <a:lnTo>
                    <a:pt x="162" y="37"/>
                  </a:lnTo>
                  <a:lnTo>
                    <a:pt x="163" y="38"/>
                  </a:lnTo>
                  <a:lnTo>
                    <a:pt x="166" y="39"/>
                  </a:lnTo>
                  <a:lnTo>
                    <a:pt x="167" y="39"/>
                  </a:lnTo>
                  <a:lnTo>
                    <a:pt x="168" y="40"/>
                  </a:lnTo>
                  <a:lnTo>
                    <a:pt x="169" y="41"/>
                  </a:lnTo>
                  <a:lnTo>
                    <a:pt x="170" y="42"/>
                  </a:lnTo>
                  <a:lnTo>
                    <a:pt x="171" y="43"/>
                  </a:lnTo>
                  <a:lnTo>
                    <a:pt x="172" y="43"/>
                  </a:lnTo>
                  <a:lnTo>
                    <a:pt x="175" y="44"/>
                  </a:lnTo>
                  <a:lnTo>
                    <a:pt x="176" y="46"/>
                  </a:lnTo>
                  <a:lnTo>
                    <a:pt x="177" y="47"/>
                  </a:lnTo>
                  <a:lnTo>
                    <a:pt x="178" y="48"/>
                  </a:lnTo>
                  <a:lnTo>
                    <a:pt x="179" y="48"/>
                  </a:lnTo>
                  <a:lnTo>
                    <a:pt x="180" y="49"/>
                  </a:lnTo>
                  <a:lnTo>
                    <a:pt x="181" y="50"/>
                  </a:lnTo>
                  <a:lnTo>
                    <a:pt x="184" y="51"/>
                  </a:lnTo>
                  <a:lnTo>
                    <a:pt x="185" y="52"/>
                  </a:lnTo>
                  <a:lnTo>
                    <a:pt x="186" y="52"/>
                  </a:lnTo>
                  <a:lnTo>
                    <a:pt x="187" y="54"/>
                  </a:lnTo>
                  <a:lnTo>
                    <a:pt x="188" y="55"/>
                  </a:lnTo>
                  <a:lnTo>
                    <a:pt x="189" y="56"/>
                  </a:lnTo>
                  <a:lnTo>
                    <a:pt x="191" y="57"/>
                  </a:lnTo>
                  <a:lnTo>
                    <a:pt x="193" y="57"/>
                  </a:lnTo>
                  <a:lnTo>
                    <a:pt x="194" y="58"/>
                  </a:lnTo>
                  <a:lnTo>
                    <a:pt x="195" y="59"/>
                  </a:lnTo>
                  <a:lnTo>
                    <a:pt x="196" y="60"/>
                  </a:lnTo>
                  <a:lnTo>
                    <a:pt x="197" y="62"/>
                  </a:lnTo>
                  <a:lnTo>
                    <a:pt x="198" y="62"/>
                  </a:lnTo>
                  <a:lnTo>
                    <a:pt x="201" y="64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8"/>
                  </a:lnTo>
                  <a:lnTo>
                    <a:pt x="201" y="69"/>
                  </a:lnTo>
                  <a:lnTo>
                    <a:pt x="202" y="69"/>
                  </a:lnTo>
                  <a:lnTo>
                    <a:pt x="203" y="69"/>
                  </a:lnTo>
                  <a:lnTo>
                    <a:pt x="203" y="71"/>
                  </a:lnTo>
                  <a:lnTo>
                    <a:pt x="204" y="71"/>
                  </a:lnTo>
                  <a:lnTo>
                    <a:pt x="205" y="71"/>
                  </a:lnTo>
                  <a:lnTo>
                    <a:pt x="206" y="71"/>
                  </a:lnTo>
                  <a:lnTo>
                    <a:pt x="206" y="72"/>
                  </a:lnTo>
                  <a:lnTo>
                    <a:pt x="208" y="72"/>
                  </a:lnTo>
                  <a:lnTo>
                    <a:pt x="208" y="73"/>
                  </a:lnTo>
                  <a:lnTo>
                    <a:pt x="208" y="74"/>
                  </a:lnTo>
                  <a:lnTo>
                    <a:pt x="209" y="74"/>
                  </a:lnTo>
                  <a:lnTo>
                    <a:pt x="210" y="76"/>
                  </a:lnTo>
                  <a:lnTo>
                    <a:pt x="211" y="76"/>
                  </a:lnTo>
                  <a:lnTo>
                    <a:pt x="211" y="77"/>
                  </a:lnTo>
                  <a:lnTo>
                    <a:pt x="212" y="77"/>
                  </a:lnTo>
                  <a:lnTo>
                    <a:pt x="212" y="76"/>
                  </a:lnTo>
                  <a:lnTo>
                    <a:pt x="213" y="76"/>
                  </a:lnTo>
                  <a:lnTo>
                    <a:pt x="213" y="77"/>
                  </a:lnTo>
                  <a:lnTo>
                    <a:pt x="214" y="77"/>
                  </a:lnTo>
                  <a:lnTo>
                    <a:pt x="216" y="76"/>
                  </a:lnTo>
                  <a:lnTo>
                    <a:pt x="217" y="76"/>
                  </a:lnTo>
                  <a:lnTo>
                    <a:pt x="218" y="77"/>
                  </a:lnTo>
                  <a:lnTo>
                    <a:pt x="218" y="79"/>
                  </a:lnTo>
                  <a:lnTo>
                    <a:pt x="219" y="79"/>
                  </a:lnTo>
                  <a:lnTo>
                    <a:pt x="219" y="80"/>
                  </a:lnTo>
                  <a:lnTo>
                    <a:pt x="220" y="80"/>
                  </a:lnTo>
                  <a:lnTo>
                    <a:pt x="220" y="81"/>
                  </a:lnTo>
                  <a:lnTo>
                    <a:pt x="221" y="81"/>
                  </a:lnTo>
                  <a:lnTo>
                    <a:pt x="222" y="81"/>
                  </a:lnTo>
                  <a:lnTo>
                    <a:pt x="223" y="81"/>
                  </a:lnTo>
                  <a:lnTo>
                    <a:pt x="227" y="82"/>
                  </a:lnTo>
                  <a:lnTo>
                    <a:pt x="229" y="83"/>
                  </a:lnTo>
                  <a:lnTo>
                    <a:pt x="230" y="83"/>
                  </a:lnTo>
                  <a:lnTo>
                    <a:pt x="231" y="83"/>
                  </a:lnTo>
                  <a:lnTo>
                    <a:pt x="231" y="84"/>
                  </a:lnTo>
                  <a:lnTo>
                    <a:pt x="231" y="88"/>
                  </a:lnTo>
                  <a:lnTo>
                    <a:pt x="231" y="89"/>
                  </a:lnTo>
                  <a:lnTo>
                    <a:pt x="231" y="90"/>
                  </a:lnTo>
                  <a:lnTo>
                    <a:pt x="233" y="90"/>
                  </a:lnTo>
                  <a:lnTo>
                    <a:pt x="233" y="91"/>
                  </a:lnTo>
                  <a:lnTo>
                    <a:pt x="231" y="91"/>
                  </a:lnTo>
                  <a:lnTo>
                    <a:pt x="231" y="92"/>
                  </a:lnTo>
                  <a:lnTo>
                    <a:pt x="230" y="92"/>
                  </a:lnTo>
                  <a:lnTo>
                    <a:pt x="230" y="93"/>
                  </a:lnTo>
                  <a:lnTo>
                    <a:pt x="230" y="94"/>
                  </a:lnTo>
                  <a:lnTo>
                    <a:pt x="229" y="94"/>
                  </a:lnTo>
                  <a:lnTo>
                    <a:pt x="230" y="94"/>
                  </a:lnTo>
                  <a:lnTo>
                    <a:pt x="230" y="96"/>
                  </a:lnTo>
                  <a:lnTo>
                    <a:pt x="231" y="96"/>
                  </a:lnTo>
                  <a:lnTo>
                    <a:pt x="233" y="97"/>
                  </a:lnTo>
                  <a:lnTo>
                    <a:pt x="234" y="97"/>
                  </a:lnTo>
                  <a:lnTo>
                    <a:pt x="235" y="97"/>
                  </a:lnTo>
                  <a:lnTo>
                    <a:pt x="236" y="97"/>
                  </a:lnTo>
                  <a:lnTo>
                    <a:pt x="239" y="96"/>
                  </a:lnTo>
                  <a:lnTo>
                    <a:pt x="240" y="96"/>
                  </a:lnTo>
                  <a:lnTo>
                    <a:pt x="242" y="96"/>
                  </a:lnTo>
                  <a:lnTo>
                    <a:pt x="244" y="94"/>
                  </a:lnTo>
                  <a:lnTo>
                    <a:pt x="246" y="9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3" name="Freeform 5697">
              <a:extLst>
                <a:ext uri="{FF2B5EF4-FFF2-40B4-BE49-F238E27FC236}">
                  <a16:creationId xmlns:a16="http://schemas.microsoft.com/office/drawing/2014/main" id="{9E619554-A0EC-A40E-EA0C-42109329D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426" y="4068764"/>
              <a:ext cx="247650" cy="395288"/>
            </a:xfrm>
            <a:custGeom>
              <a:avLst/>
              <a:gdLst>
                <a:gd name="T0" fmla="*/ 156 w 156"/>
                <a:gd name="T1" fmla="*/ 97 h 249"/>
                <a:gd name="T2" fmla="*/ 154 w 156"/>
                <a:gd name="T3" fmla="*/ 123 h 249"/>
                <a:gd name="T4" fmla="*/ 140 w 156"/>
                <a:gd name="T5" fmla="*/ 125 h 249"/>
                <a:gd name="T6" fmla="*/ 137 w 156"/>
                <a:gd name="T7" fmla="*/ 135 h 249"/>
                <a:gd name="T8" fmla="*/ 132 w 156"/>
                <a:gd name="T9" fmla="*/ 146 h 249"/>
                <a:gd name="T10" fmla="*/ 129 w 156"/>
                <a:gd name="T11" fmla="*/ 151 h 249"/>
                <a:gd name="T12" fmla="*/ 130 w 156"/>
                <a:gd name="T13" fmla="*/ 160 h 249"/>
                <a:gd name="T14" fmla="*/ 126 w 156"/>
                <a:gd name="T15" fmla="*/ 171 h 249"/>
                <a:gd name="T16" fmla="*/ 134 w 156"/>
                <a:gd name="T17" fmla="*/ 177 h 249"/>
                <a:gd name="T18" fmla="*/ 138 w 156"/>
                <a:gd name="T19" fmla="*/ 189 h 249"/>
                <a:gd name="T20" fmla="*/ 137 w 156"/>
                <a:gd name="T21" fmla="*/ 196 h 249"/>
                <a:gd name="T22" fmla="*/ 128 w 156"/>
                <a:gd name="T23" fmla="*/ 198 h 249"/>
                <a:gd name="T24" fmla="*/ 123 w 156"/>
                <a:gd name="T25" fmla="*/ 203 h 249"/>
                <a:gd name="T26" fmla="*/ 118 w 156"/>
                <a:gd name="T27" fmla="*/ 210 h 249"/>
                <a:gd name="T28" fmla="*/ 112 w 156"/>
                <a:gd name="T29" fmla="*/ 216 h 249"/>
                <a:gd name="T30" fmla="*/ 105 w 156"/>
                <a:gd name="T31" fmla="*/ 222 h 249"/>
                <a:gd name="T32" fmla="*/ 98 w 156"/>
                <a:gd name="T33" fmla="*/ 224 h 249"/>
                <a:gd name="T34" fmla="*/ 90 w 156"/>
                <a:gd name="T35" fmla="*/ 225 h 249"/>
                <a:gd name="T36" fmla="*/ 85 w 156"/>
                <a:gd name="T37" fmla="*/ 225 h 249"/>
                <a:gd name="T38" fmla="*/ 82 w 156"/>
                <a:gd name="T39" fmla="*/ 230 h 249"/>
                <a:gd name="T40" fmla="*/ 77 w 156"/>
                <a:gd name="T41" fmla="*/ 238 h 249"/>
                <a:gd name="T42" fmla="*/ 61 w 156"/>
                <a:gd name="T43" fmla="*/ 241 h 249"/>
                <a:gd name="T44" fmla="*/ 54 w 156"/>
                <a:gd name="T45" fmla="*/ 244 h 249"/>
                <a:gd name="T46" fmla="*/ 47 w 156"/>
                <a:gd name="T47" fmla="*/ 247 h 249"/>
                <a:gd name="T48" fmla="*/ 42 w 156"/>
                <a:gd name="T49" fmla="*/ 247 h 249"/>
                <a:gd name="T50" fmla="*/ 31 w 156"/>
                <a:gd name="T51" fmla="*/ 248 h 249"/>
                <a:gd name="T52" fmla="*/ 27 w 156"/>
                <a:gd name="T53" fmla="*/ 239 h 249"/>
                <a:gd name="T54" fmla="*/ 20 w 156"/>
                <a:gd name="T55" fmla="*/ 228 h 249"/>
                <a:gd name="T56" fmla="*/ 10 w 156"/>
                <a:gd name="T57" fmla="*/ 211 h 249"/>
                <a:gd name="T58" fmla="*/ 29 w 156"/>
                <a:gd name="T59" fmla="*/ 211 h 249"/>
                <a:gd name="T60" fmla="*/ 26 w 156"/>
                <a:gd name="T61" fmla="*/ 203 h 249"/>
                <a:gd name="T62" fmla="*/ 22 w 156"/>
                <a:gd name="T63" fmla="*/ 192 h 249"/>
                <a:gd name="T64" fmla="*/ 23 w 156"/>
                <a:gd name="T65" fmla="*/ 183 h 249"/>
                <a:gd name="T66" fmla="*/ 21 w 156"/>
                <a:gd name="T67" fmla="*/ 178 h 249"/>
                <a:gd name="T68" fmla="*/ 19 w 156"/>
                <a:gd name="T69" fmla="*/ 169 h 249"/>
                <a:gd name="T70" fmla="*/ 14 w 156"/>
                <a:gd name="T71" fmla="*/ 166 h 249"/>
                <a:gd name="T72" fmla="*/ 1 w 156"/>
                <a:gd name="T73" fmla="*/ 151 h 249"/>
                <a:gd name="T74" fmla="*/ 2 w 156"/>
                <a:gd name="T75" fmla="*/ 142 h 249"/>
                <a:gd name="T76" fmla="*/ 5 w 156"/>
                <a:gd name="T77" fmla="*/ 133 h 249"/>
                <a:gd name="T78" fmla="*/ 12 w 156"/>
                <a:gd name="T79" fmla="*/ 124 h 249"/>
                <a:gd name="T80" fmla="*/ 20 w 156"/>
                <a:gd name="T81" fmla="*/ 115 h 249"/>
                <a:gd name="T82" fmla="*/ 28 w 156"/>
                <a:gd name="T83" fmla="*/ 106 h 249"/>
                <a:gd name="T84" fmla="*/ 30 w 156"/>
                <a:gd name="T85" fmla="*/ 94 h 249"/>
                <a:gd name="T86" fmla="*/ 31 w 156"/>
                <a:gd name="T87" fmla="*/ 83 h 249"/>
                <a:gd name="T88" fmla="*/ 33 w 156"/>
                <a:gd name="T89" fmla="*/ 72 h 249"/>
                <a:gd name="T90" fmla="*/ 33 w 156"/>
                <a:gd name="T91" fmla="*/ 60 h 249"/>
                <a:gd name="T92" fmla="*/ 37 w 156"/>
                <a:gd name="T93" fmla="*/ 51 h 249"/>
                <a:gd name="T94" fmla="*/ 30 w 156"/>
                <a:gd name="T95" fmla="*/ 42 h 249"/>
                <a:gd name="T96" fmla="*/ 27 w 156"/>
                <a:gd name="T97" fmla="*/ 34 h 249"/>
                <a:gd name="T98" fmla="*/ 25 w 156"/>
                <a:gd name="T99" fmla="*/ 25 h 249"/>
                <a:gd name="T100" fmla="*/ 23 w 156"/>
                <a:gd name="T101" fmla="*/ 15 h 249"/>
                <a:gd name="T102" fmla="*/ 27 w 156"/>
                <a:gd name="T103" fmla="*/ 6 h 249"/>
                <a:gd name="T104" fmla="*/ 37 w 156"/>
                <a:gd name="T105" fmla="*/ 0 h 249"/>
                <a:gd name="T106" fmla="*/ 55 w 156"/>
                <a:gd name="T107" fmla="*/ 10 h 249"/>
                <a:gd name="T108" fmla="*/ 73 w 156"/>
                <a:gd name="T109" fmla="*/ 19 h 249"/>
                <a:gd name="T110" fmla="*/ 92 w 156"/>
                <a:gd name="T111" fmla="*/ 30 h 249"/>
                <a:gd name="T112" fmla="*/ 110 w 156"/>
                <a:gd name="T113" fmla="*/ 40 h 249"/>
                <a:gd name="T114" fmla="*/ 129 w 156"/>
                <a:gd name="T115" fmla="*/ 49 h 249"/>
                <a:gd name="T116" fmla="*/ 147 w 156"/>
                <a:gd name="T117" fmla="*/ 5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6" h="249">
                  <a:moveTo>
                    <a:pt x="156" y="64"/>
                  </a:moveTo>
                  <a:lnTo>
                    <a:pt x="156" y="67"/>
                  </a:lnTo>
                  <a:lnTo>
                    <a:pt x="156" y="72"/>
                  </a:lnTo>
                  <a:lnTo>
                    <a:pt x="156" y="75"/>
                  </a:lnTo>
                  <a:lnTo>
                    <a:pt x="156" y="79"/>
                  </a:lnTo>
                  <a:lnTo>
                    <a:pt x="156" y="82"/>
                  </a:lnTo>
                  <a:lnTo>
                    <a:pt x="156" y="85"/>
                  </a:lnTo>
                  <a:lnTo>
                    <a:pt x="156" y="90"/>
                  </a:lnTo>
                  <a:lnTo>
                    <a:pt x="156" y="93"/>
                  </a:lnTo>
                  <a:lnTo>
                    <a:pt x="156" y="97"/>
                  </a:lnTo>
                  <a:lnTo>
                    <a:pt x="156" y="100"/>
                  </a:lnTo>
                  <a:lnTo>
                    <a:pt x="156" y="104"/>
                  </a:lnTo>
                  <a:lnTo>
                    <a:pt x="156" y="108"/>
                  </a:lnTo>
                  <a:lnTo>
                    <a:pt x="156" y="111"/>
                  </a:lnTo>
                  <a:lnTo>
                    <a:pt x="156" y="115"/>
                  </a:lnTo>
                  <a:lnTo>
                    <a:pt x="156" y="118"/>
                  </a:lnTo>
                  <a:lnTo>
                    <a:pt x="156" y="122"/>
                  </a:lnTo>
                  <a:lnTo>
                    <a:pt x="156" y="123"/>
                  </a:lnTo>
                  <a:lnTo>
                    <a:pt x="156" y="124"/>
                  </a:lnTo>
                  <a:lnTo>
                    <a:pt x="154" y="123"/>
                  </a:lnTo>
                  <a:lnTo>
                    <a:pt x="152" y="123"/>
                  </a:lnTo>
                  <a:lnTo>
                    <a:pt x="151" y="123"/>
                  </a:lnTo>
                  <a:lnTo>
                    <a:pt x="149" y="123"/>
                  </a:lnTo>
                  <a:lnTo>
                    <a:pt x="147" y="124"/>
                  </a:lnTo>
                  <a:lnTo>
                    <a:pt x="146" y="124"/>
                  </a:lnTo>
                  <a:lnTo>
                    <a:pt x="144" y="123"/>
                  </a:lnTo>
                  <a:lnTo>
                    <a:pt x="143" y="123"/>
                  </a:lnTo>
                  <a:lnTo>
                    <a:pt x="143" y="124"/>
                  </a:lnTo>
                  <a:lnTo>
                    <a:pt x="141" y="125"/>
                  </a:lnTo>
                  <a:lnTo>
                    <a:pt x="140" y="125"/>
                  </a:lnTo>
                  <a:lnTo>
                    <a:pt x="140" y="126"/>
                  </a:lnTo>
                  <a:lnTo>
                    <a:pt x="140" y="127"/>
                  </a:lnTo>
                  <a:lnTo>
                    <a:pt x="141" y="127"/>
                  </a:lnTo>
                  <a:lnTo>
                    <a:pt x="141" y="128"/>
                  </a:lnTo>
                  <a:lnTo>
                    <a:pt x="141" y="131"/>
                  </a:lnTo>
                  <a:lnTo>
                    <a:pt x="140" y="132"/>
                  </a:lnTo>
                  <a:lnTo>
                    <a:pt x="139" y="133"/>
                  </a:lnTo>
                  <a:lnTo>
                    <a:pt x="138" y="134"/>
                  </a:lnTo>
                  <a:lnTo>
                    <a:pt x="138" y="135"/>
                  </a:lnTo>
                  <a:lnTo>
                    <a:pt x="137" y="135"/>
                  </a:lnTo>
                  <a:lnTo>
                    <a:pt x="137" y="136"/>
                  </a:lnTo>
                  <a:lnTo>
                    <a:pt x="137" y="138"/>
                  </a:lnTo>
                  <a:lnTo>
                    <a:pt x="137" y="139"/>
                  </a:lnTo>
                  <a:lnTo>
                    <a:pt x="134" y="140"/>
                  </a:lnTo>
                  <a:lnTo>
                    <a:pt x="132" y="141"/>
                  </a:lnTo>
                  <a:lnTo>
                    <a:pt x="132" y="142"/>
                  </a:lnTo>
                  <a:lnTo>
                    <a:pt x="134" y="142"/>
                  </a:lnTo>
                  <a:lnTo>
                    <a:pt x="134" y="144"/>
                  </a:lnTo>
                  <a:lnTo>
                    <a:pt x="132" y="144"/>
                  </a:lnTo>
                  <a:lnTo>
                    <a:pt x="132" y="146"/>
                  </a:lnTo>
                  <a:lnTo>
                    <a:pt x="134" y="146"/>
                  </a:lnTo>
                  <a:lnTo>
                    <a:pt x="135" y="146"/>
                  </a:lnTo>
                  <a:lnTo>
                    <a:pt x="135" y="147"/>
                  </a:lnTo>
                  <a:lnTo>
                    <a:pt x="135" y="148"/>
                  </a:lnTo>
                  <a:lnTo>
                    <a:pt x="134" y="148"/>
                  </a:lnTo>
                  <a:lnTo>
                    <a:pt x="134" y="149"/>
                  </a:lnTo>
                  <a:lnTo>
                    <a:pt x="132" y="149"/>
                  </a:lnTo>
                  <a:lnTo>
                    <a:pt x="130" y="150"/>
                  </a:lnTo>
                  <a:lnTo>
                    <a:pt x="129" y="150"/>
                  </a:lnTo>
                  <a:lnTo>
                    <a:pt x="129" y="151"/>
                  </a:lnTo>
                  <a:lnTo>
                    <a:pt x="128" y="152"/>
                  </a:lnTo>
                  <a:lnTo>
                    <a:pt x="128" y="153"/>
                  </a:lnTo>
                  <a:lnTo>
                    <a:pt x="128" y="155"/>
                  </a:lnTo>
                  <a:lnTo>
                    <a:pt x="129" y="155"/>
                  </a:lnTo>
                  <a:lnTo>
                    <a:pt x="130" y="156"/>
                  </a:lnTo>
                  <a:lnTo>
                    <a:pt x="130" y="157"/>
                  </a:lnTo>
                  <a:lnTo>
                    <a:pt x="130" y="158"/>
                  </a:lnTo>
                  <a:lnTo>
                    <a:pt x="130" y="159"/>
                  </a:lnTo>
                  <a:lnTo>
                    <a:pt x="131" y="159"/>
                  </a:lnTo>
                  <a:lnTo>
                    <a:pt x="130" y="160"/>
                  </a:lnTo>
                  <a:lnTo>
                    <a:pt x="129" y="161"/>
                  </a:lnTo>
                  <a:lnTo>
                    <a:pt x="129" y="163"/>
                  </a:lnTo>
                  <a:lnTo>
                    <a:pt x="127" y="163"/>
                  </a:lnTo>
                  <a:lnTo>
                    <a:pt x="126" y="164"/>
                  </a:lnTo>
                  <a:lnTo>
                    <a:pt x="124" y="166"/>
                  </a:lnTo>
                  <a:lnTo>
                    <a:pt x="124" y="167"/>
                  </a:lnTo>
                  <a:lnTo>
                    <a:pt x="123" y="168"/>
                  </a:lnTo>
                  <a:lnTo>
                    <a:pt x="124" y="168"/>
                  </a:lnTo>
                  <a:lnTo>
                    <a:pt x="124" y="169"/>
                  </a:lnTo>
                  <a:lnTo>
                    <a:pt x="126" y="171"/>
                  </a:lnTo>
                  <a:lnTo>
                    <a:pt x="127" y="171"/>
                  </a:lnTo>
                  <a:lnTo>
                    <a:pt x="128" y="171"/>
                  </a:lnTo>
                  <a:lnTo>
                    <a:pt x="129" y="171"/>
                  </a:lnTo>
                  <a:lnTo>
                    <a:pt x="129" y="169"/>
                  </a:lnTo>
                  <a:lnTo>
                    <a:pt x="130" y="169"/>
                  </a:lnTo>
                  <a:lnTo>
                    <a:pt x="131" y="171"/>
                  </a:lnTo>
                  <a:lnTo>
                    <a:pt x="134" y="171"/>
                  </a:lnTo>
                  <a:lnTo>
                    <a:pt x="132" y="173"/>
                  </a:lnTo>
                  <a:lnTo>
                    <a:pt x="132" y="174"/>
                  </a:lnTo>
                  <a:lnTo>
                    <a:pt x="134" y="177"/>
                  </a:lnTo>
                  <a:lnTo>
                    <a:pt x="134" y="178"/>
                  </a:lnTo>
                  <a:lnTo>
                    <a:pt x="134" y="180"/>
                  </a:lnTo>
                  <a:lnTo>
                    <a:pt x="135" y="180"/>
                  </a:lnTo>
                  <a:lnTo>
                    <a:pt x="136" y="180"/>
                  </a:lnTo>
                  <a:lnTo>
                    <a:pt x="136" y="181"/>
                  </a:lnTo>
                  <a:lnTo>
                    <a:pt x="135" y="185"/>
                  </a:lnTo>
                  <a:lnTo>
                    <a:pt x="135" y="186"/>
                  </a:lnTo>
                  <a:lnTo>
                    <a:pt x="136" y="188"/>
                  </a:lnTo>
                  <a:lnTo>
                    <a:pt x="137" y="188"/>
                  </a:lnTo>
                  <a:lnTo>
                    <a:pt x="138" y="189"/>
                  </a:lnTo>
                  <a:lnTo>
                    <a:pt x="138" y="190"/>
                  </a:lnTo>
                  <a:lnTo>
                    <a:pt x="140" y="190"/>
                  </a:lnTo>
                  <a:lnTo>
                    <a:pt x="140" y="191"/>
                  </a:lnTo>
                  <a:lnTo>
                    <a:pt x="141" y="192"/>
                  </a:lnTo>
                  <a:lnTo>
                    <a:pt x="140" y="192"/>
                  </a:lnTo>
                  <a:lnTo>
                    <a:pt x="140" y="193"/>
                  </a:lnTo>
                  <a:lnTo>
                    <a:pt x="140" y="194"/>
                  </a:lnTo>
                  <a:lnTo>
                    <a:pt x="139" y="197"/>
                  </a:lnTo>
                  <a:lnTo>
                    <a:pt x="138" y="197"/>
                  </a:lnTo>
                  <a:lnTo>
                    <a:pt x="137" y="196"/>
                  </a:lnTo>
                  <a:lnTo>
                    <a:pt x="136" y="196"/>
                  </a:lnTo>
                  <a:lnTo>
                    <a:pt x="135" y="196"/>
                  </a:lnTo>
                  <a:lnTo>
                    <a:pt x="134" y="196"/>
                  </a:lnTo>
                  <a:lnTo>
                    <a:pt x="132" y="196"/>
                  </a:lnTo>
                  <a:lnTo>
                    <a:pt x="132" y="197"/>
                  </a:lnTo>
                  <a:lnTo>
                    <a:pt x="131" y="197"/>
                  </a:lnTo>
                  <a:lnTo>
                    <a:pt x="130" y="197"/>
                  </a:lnTo>
                  <a:lnTo>
                    <a:pt x="130" y="198"/>
                  </a:lnTo>
                  <a:lnTo>
                    <a:pt x="129" y="198"/>
                  </a:lnTo>
                  <a:lnTo>
                    <a:pt x="128" y="198"/>
                  </a:lnTo>
                  <a:lnTo>
                    <a:pt x="127" y="198"/>
                  </a:lnTo>
                  <a:lnTo>
                    <a:pt x="127" y="199"/>
                  </a:lnTo>
                  <a:lnTo>
                    <a:pt x="126" y="200"/>
                  </a:lnTo>
                  <a:lnTo>
                    <a:pt x="124" y="200"/>
                  </a:lnTo>
                  <a:lnTo>
                    <a:pt x="123" y="200"/>
                  </a:lnTo>
                  <a:lnTo>
                    <a:pt x="123" y="201"/>
                  </a:lnTo>
                  <a:lnTo>
                    <a:pt x="122" y="201"/>
                  </a:lnTo>
                  <a:lnTo>
                    <a:pt x="122" y="202"/>
                  </a:lnTo>
                  <a:lnTo>
                    <a:pt x="122" y="203"/>
                  </a:lnTo>
                  <a:lnTo>
                    <a:pt x="123" y="203"/>
                  </a:lnTo>
                  <a:lnTo>
                    <a:pt x="123" y="205"/>
                  </a:lnTo>
                  <a:lnTo>
                    <a:pt x="122" y="206"/>
                  </a:lnTo>
                  <a:lnTo>
                    <a:pt x="122" y="207"/>
                  </a:lnTo>
                  <a:lnTo>
                    <a:pt x="121" y="207"/>
                  </a:lnTo>
                  <a:lnTo>
                    <a:pt x="120" y="208"/>
                  </a:lnTo>
                  <a:lnTo>
                    <a:pt x="120" y="207"/>
                  </a:lnTo>
                  <a:lnTo>
                    <a:pt x="120" y="208"/>
                  </a:lnTo>
                  <a:lnTo>
                    <a:pt x="119" y="208"/>
                  </a:lnTo>
                  <a:lnTo>
                    <a:pt x="119" y="210"/>
                  </a:lnTo>
                  <a:lnTo>
                    <a:pt x="118" y="210"/>
                  </a:lnTo>
                  <a:lnTo>
                    <a:pt x="118" y="211"/>
                  </a:lnTo>
                  <a:lnTo>
                    <a:pt x="117" y="211"/>
                  </a:lnTo>
                  <a:lnTo>
                    <a:pt x="115" y="211"/>
                  </a:lnTo>
                  <a:lnTo>
                    <a:pt x="114" y="213"/>
                  </a:lnTo>
                  <a:lnTo>
                    <a:pt x="113" y="214"/>
                  </a:lnTo>
                  <a:lnTo>
                    <a:pt x="113" y="215"/>
                  </a:lnTo>
                  <a:lnTo>
                    <a:pt x="113" y="214"/>
                  </a:lnTo>
                  <a:lnTo>
                    <a:pt x="112" y="214"/>
                  </a:lnTo>
                  <a:lnTo>
                    <a:pt x="112" y="215"/>
                  </a:lnTo>
                  <a:lnTo>
                    <a:pt x="112" y="216"/>
                  </a:lnTo>
                  <a:lnTo>
                    <a:pt x="112" y="217"/>
                  </a:lnTo>
                  <a:lnTo>
                    <a:pt x="111" y="217"/>
                  </a:lnTo>
                  <a:lnTo>
                    <a:pt x="110" y="218"/>
                  </a:lnTo>
                  <a:lnTo>
                    <a:pt x="110" y="219"/>
                  </a:lnTo>
                  <a:lnTo>
                    <a:pt x="109" y="219"/>
                  </a:lnTo>
                  <a:lnTo>
                    <a:pt x="109" y="220"/>
                  </a:lnTo>
                  <a:lnTo>
                    <a:pt x="107" y="220"/>
                  </a:lnTo>
                  <a:lnTo>
                    <a:pt x="106" y="220"/>
                  </a:lnTo>
                  <a:lnTo>
                    <a:pt x="106" y="222"/>
                  </a:lnTo>
                  <a:lnTo>
                    <a:pt x="105" y="222"/>
                  </a:lnTo>
                  <a:lnTo>
                    <a:pt x="105" y="220"/>
                  </a:lnTo>
                  <a:lnTo>
                    <a:pt x="105" y="222"/>
                  </a:lnTo>
                  <a:lnTo>
                    <a:pt x="104" y="222"/>
                  </a:lnTo>
                  <a:lnTo>
                    <a:pt x="104" y="223"/>
                  </a:lnTo>
                  <a:lnTo>
                    <a:pt x="104" y="224"/>
                  </a:lnTo>
                  <a:lnTo>
                    <a:pt x="103" y="224"/>
                  </a:lnTo>
                  <a:lnTo>
                    <a:pt x="102" y="224"/>
                  </a:lnTo>
                  <a:lnTo>
                    <a:pt x="101" y="224"/>
                  </a:lnTo>
                  <a:lnTo>
                    <a:pt x="99" y="224"/>
                  </a:lnTo>
                  <a:lnTo>
                    <a:pt x="98" y="224"/>
                  </a:lnTo>
                  <a:lnTo>
                    <a:pt x="97" y="224"/>
                  </a:lnTo>
                  <a:lnTo>
                    <a:pt x="97" y="225"/>
                  </a:lnTo>
                  <a:lnTo>
                    <a:pt x="96" y="225"/>
                  </a:lnTo>
                  <a:lnTo>
                    <a:pt x="95" y="225"/>
                  </a:lnTo>
                  <a:lnTo>
                    <a:pt x="94" y="225"/>
                  </a:lnTo>
                  <a:lnTo>
                    <a:pt x="93" y="225"/>
                  </a:lnTo>
                  <a:lnTo>
                    <a:pt x="92" y="225"/>
                  </a:lnTo>
                  <a:lnTo>
                    <a:pt x="92" y="226"/>
                  </a:lnTo>
                  <a:lnTo>
                    <a:pt x="92" y="225"/>
                  </a:lnTo>
                  <a:lnTo>
                    <a:pt x="90" y="225"/>
                  </a:lnTo>
                  <a:lnTo>
                    <a:pt x="90" y="226"/>
                  </a:lnTo>
                  <a:lnTo>
                    <a:pt x="89" y="226"/>
                  </a:lnTo>
                  <a:lnTo>
                    <a:pt x="88" y="226"/>
                  </a:lnTo>
                  <a:lnTo>
                    <a:pt x="88" y="225"/>
                  </a:lnTo>
                  <a:lnTo>
                    <a:pt x="88" y="226"/>
                  </a:lnTo>
                  <a:lnTo>
                    <a:pt x="87" y="226"/>
                  </a:lnTo>
                  <a:lnTo>
                    <a:pt x="87" y="225"/>
                  </a:lnTo>
                  <a:lnTo>
                    <a:pt x="86" y="226"/>
                  </a:lnTo>
                  <a:lnTo>
                    <a:pt x="86" y="225"/>
                  </a:lnTo>
                  <a:lnTo>
                    <a:pt x="85" y="225"/>
                  </a:lnTo>
                  <a:lnTo>
                    <a:pt x="85" y="226"/>
                  </a:lnTo>
                  <a:lnTo>
                    <a:pt x="84" y="226"/>
                  </a:lnTo>
                  <a:lnTo>
                    <a:pt x="84" y="225"/>
                  </a:lnTo>
                  <a:lnTo>
                    <a:pt x="82" y="226"/>
                  </a:lnTo>
                  <a:lnTo>
                    <a:pt x="81" y="226"/>
                  </a:lnTo>
                  <a:lnTo>
                    <a:pt x="81" y="227"/>
                  </a:lnTo>
                  <a:lnTo>
                    <a:pt x="80" y="227"/>
                  </a:lnTo>
                  <a:lnTo>
                    <a:pt x="80" y="228"/>
                  </a:lnTo>
                  <a:lnTo>
                    <a:pt x="81" y="228"/>
                  </a:lnTo>
                  <a:lnTo>
                    <a:pt x="82" y="230"/>
                  </a:lnTo>
                  <a:lnTo>
                    <a:pt x="84" y="231"/>
                  </a:lnTo>
                  <a:lnTo>
                    <a:pt x="84" y="232"/>
                  </a:lnTo>
                  <a:lnTo>
                    <a:pt x="82" y="232"/>
                  </a:lnTo>
                  <a:lnTo>
                    <a:pt x="82" y="233"/>
                  </a:lnTo>
                  <a:lnTo>
                    <a:pt x="80" y="234"/>
                  </a:lnTo>
                  <a:lnTo>
                    <a:pt x="80" y="235"/>
                  </a:lnTo>
                  <a:lnTo>
                    <a:pt x="79" y="236"/>
                  </a:lnTo>
                  <a:lnTo>
                    <a:pt x="79" y="238"/>
                  </a:lnTo>
                  <a:lnTo>
                    <a:pt x="78" y="238"/>
                  </a:lnTo>
                  <a:lnTo>
                    <a:pt x="77" y="238"/>
                  </a:lnTo>
                  <a:lnTo>
                    <a:pt x="77" y="239"/>
                  </a:lnTo>
                  <a:lnTo>
                    <a:pt x="76" y="240"/>
                  </a:lnTo>
                  <a:lnTo>
                    <a:pt x="75" y="241"/>
                  </a:lnTo>
                  <a:lnTo>
                    <a:pt x="68" y="241"/>
                  </a:lnTo>
                  <a:lnTo>
                    <a:pt x="67" y="241"/>
                  </a:lnTo>
                  <a:lnTo>
                    <a:pt x="65" y="241"/>
                  </a:lnTo>
                  <a:lnTo>
                    <a:pt x="65" y="242"/>
                  </a:lnTo>
                  <a:lnTo>
                    <a:pt x="64" y="241"/>
                  </a:lnTo>
                  <a:lnTo>
                    <a:pt x="62" y="241"/>
                  </a:lnTo>
                  <a:lnTo>
                    <a:pt x="61" y="241"/>
                  </a:lnTo>
                  <a:lnTo>
                    <a:pt x="61" y="242"/>
                  </a:lnTo>
                  <a:lnTo>
                    <a:pt x="60" y="242"/>
                  </a:lnTo>
                  <a:lnTo>
                    <a:pt x="59" y="243"/>
                  </a:lnTo>
                  <a:lnTo>
                    <a:pt x="59" y="242"/>
                  </a:lnTo>
                  <a:lnTo>
                    <a:pt x="59" y="243"/>
                  </a:lnTo>
                  <a:lnTo>
                    <a:pt x="58" y="243"/>
                  </a:lnTo>
                  <a:lnTo>
                    <a:pt x="56" y="243"/>
                  </a:lnTo>
                  <a:lnTo>
                    <a:pt x="55" y="243"/>
                  </a:lnTo>
                  <a:lnTo>
                    <a:pt x="55" y="244"/>
                  </a:lnTo>
                  <a:lnTo>
                    <a:pt x="54" y="244"/>
                  </a:lnTo>
                  <a:lnTo>
                    <a:pt x="54" y="245"/>
                  </a:lnTo>
                  <a:lnTo>
                    <a:pt x="53" y="245"/>
                  </a:lnTo>
                  <a:lnTo>
                    <a:pt x="52" y="245"/>
                  </a:lnTo>
                  <a:lnTo>
                    <a:pt x="52" y="247"/>
                  </a:lnTo>
                  <a:lnTo>
                    <a:pt x="51" y="247"/>
                  </a:lnTo>
                  <a:lnTo>
                    <a:pt x="50" y="247"/>
                  </a:lnTo>
                  <a:lnTo>
                    <a:pt x="50" y="248"/>
                  </a:lnTo>
                  <a:lnTo>
                    <a:pt x="48" y="248"/>
                  </a:lnTo>
                  <a:lnTo>
                    <a:pt x="48" y="247"/>
                  </a:lnTo>
                  <a:lnTo>
                    <a:pt x="47" y="247"/>
                  </a:lnTo>
                  <a:lnTo>
                    <a:pt x="46" y="245"/>
                  </a:lnTo>
                  <a:lnTo>
                    <a:pt x="46" y="244"/>
                  </a:lnTo>
                  <a:lnTo>
                    <a:pt x="45" y="244"/>
                  </a:lnTo>
                  <a:lnTo>
                    <a:pt x="45" y="243"/>
                  </a:lnTo>
                  <a:lnTo>
                    <a:pt x="44" y="243"/>
                  </a:lnTo>
                  <a:lnTo>
                    <a:pt x="44" y="244"/>
                  </a:lnTo>
                  <a:lnTo>
                    <a:pt x="43" y="244"/>
                  </a:lnTo>
                  <a:lnTo>
                    <a:pt x="43" y="245"/>
                  </a:lnTo>
                  <a:lnTo>
                    <a:pt x="42" y="245"/>
                  </a:lnTo>
                  <a:lnTo>
                    <a:pt x="42" y="247"/>
                  </a:lnTo>
                  <a:lnTo>
                    <a:pt x="40" y="247"/>
                  </a:lnTo>
                  <a:lnTo>
                    <a:pt x="39" y="247"/>
                  </a:lnTo>
                  <a:lnTo>
                    <a:pt x="38" y="247"/>
                  </a:lnTo>
                  <a:lnTo>
                    <a:pt x="38" y="248"/>
                  </a:lnTo>
                  <a:lnTo>
                    <a:pt x="37" y="248"/>
                  </a:lnTo>
                  <a:lnTo>
                    <a:pt x="36" y="249"/>
                  </a:lnTo>
                  <a:lnTo>
                    <a:pt x="34" y="249"/>
                  </a:lnTo>
                  <a:lnTo>
                    <a:pt x="33" y="249"/>
                  </a:lnTo>
                  <a:lnTo>
                    <a:pt x="33" y="248"/>
                  </a:lnTo>
                  <a:lnTo>
                    <a:pt x="31" y="248"/>
                  </a:lnTo>
                  <a:lnTo>
                    <a:pt x="30" y="248"/>
                  </a:lnTo>
                  <a:lnTo>
                    <a:pt x="29" y="248"/>
                  </a:lnTo>
                  <a:lnTo>
                    <a:pt x="30" y="248"/>
                  </a:lnTo>
                  <a:lnTo>
                    <a:pt x="30" y="247"/>
                  </a:lnTo>
                  <a:lnTo>
                    <a:pt x="30" y="245"/>
                  </a:lnTo>
                  <a:lnTo>
                    <a:pt x="30" y="244"/>
                  </a:lnTo>
                  <a:lnTo>
                    <a:pt x="29" y="244"/>
                  </a:lnTo>
                  <a:lnTo>
                    <a:pt x="29" y="243"/>
                  </a:lnTo>
                  <a:lnTo>
                    <a:pt x="28" y="242"/>
                  </a:lnTo>
                  <a:lnTo>
                    <a:pt x="27" y="239"/>
                  </a:lnTo>
                  <a:lnTo>
                    <a:pt x="26" y="234"/>
                  </a:lnTo>
                  <a:lnTo>
                    <a:pt x="25" y="234"/>
                  </a:lnTo>
                  <a:lnTo>
                    <a:pt x="25" y="233"/>
                  </a:lnTo>
                  <a:lnTo>
                    <a:pt x="23" y="233"/>
                  </a:lnTo>
                  <a:lnTo>
                    <a:pt x="23" y="232"/>
                  </a:lnTo>
                  <a:lnTo>
                    <a:pt x="23" y="231"/>
                  </a:lnTo>
                  <a:lnTo>
                    <a:pt x="22" y="231"/>
                  </a:lnTo>
                  <a:lnTo>
                    <a:pt x="21" y="231"/>
                  </a:lnTo>
                  <a:lnTo>
                    <a:pt x="21" y="230"/>
                  </a:lnTo>
                  <a:lnTo>
                    <a:pt x="20" y="228"/>
                  </a:lnTo>
                  <a:lnTo>
                    <a:pt x="19" y="228"/>
                  </a:lnTo>
                  <a:lnTo>
                    <a:pt x="16" y="226"/>
                  </a:lnTo>
                  <a:lnTo>
                    <a:pt x="12" y="223"/>
                  </a:lnTo>
                  <a:lnTo>
                    <a:pt x="12" y="222"/>
                  </a:lnTo>
                  <a:lnTo>
                    <a:pt x="8" y="217"/>
                  </a:lnTo>
                  <a:lnTo>
                    <a:pt x="6" y="216"/>
                  </a:lnTo>
                  <a:lnTo>
                    <a:pt x="8" y="215"/>
                  </a:lnTo>
                  <a:lnTo>
                    <a:pt x="9" y="214"/>
                  </a:lnTo>
                  <a:lnTo>
                    <a:pt x="9" y="213"/>
                  </a:lnTo>
                  <a:lnTo>
                    <a:pt x="10" y="211"/>
                  </a:lnTo>
                  <a:lnTo>
                    <a:pt x="14" y="210"/>
                  </a:lnTo>
                  <a:lnTo>
                    <a:pt x="18" y="211"/>
                  </a:lnTo>
                  <a:lnTo>
                    <a:pt x="19" y="211"/>
                  </a:lnTo>
                  <a:lnTo>
                    <a:pt x="21" y="211"/>
                  </a:lnTo>
                  <a:lnTo>
                    <a:pt x="22" y="211"/>
                  </a:lnTo>
                  <a:lnTo>
                    <a:pt x="23" y="211"/>
                  </a:lnTo>
                  <a:lnTo>
                    <a:pt x="25" y="211"/>
                  </a:lnTo>
                  <a:lnTo>
                    <a:pt x="26" y="211"/>
                  </a:lnTo>
                  <a:lnTo>
                    <a:pt x="28" y="211"/>
                  </a:lnTo>
                  <a:lnTo>
                    <a:pt x="29" y="211"/>
                  </a:lnTo>
                  <a:lnTo>
                    <a:pt x="33" y="211"/>
                  </a:lnTo>
                  <a:lnTo>
                    <a:pt x="33" y="210"/>
                  </a:lnTo>
                  <a:lnTo>
                    <a:pt x="31" y="210"/>
                  </a:lnTo>
                  <a:lnTo>
                    <a:pt x="30" y="209"/>
                  </a:lnTo>
                  <a:lnTo>
                    <a:pt x="29" y="209"/>
                  </a:lnTo>
                  <a:lnTo>
                    <a:pt x="29" y="208"/>
                  </a:lnTo>
                  <a:lnTo>
                    <a:pt x="27" y="206"/>
                  </a:lnTo>
                  <a:lnTo>
                    <a:pt x="27" y="205"/>
                  </a:lnTo>
                  <a:lnTo>
                    <a:pt x="26" y="205"/>
                  </a:lnTo>
                  <a:lnTo>
                    <a:pt x="26" y="203"/>
                  </a:lnTo>
                  <a:lnTo>
                    <a:pt x="25" y="203"/>
                  </a:lnTo>
                  <a:lnTo>
                    <a:pt x="25" y="202"/>
                  </a:lnTo>
                  <a:lnTo>
                    <a:pt x="25" y="201"/>
                  </a:lnTo>
                  <a:lnTo>
                    <a:pt x="23" y="199"/>
                  </a:lnTo>
                  <a:lnTo>
                    <a:pt x="23" y="198"/>
                  </a:lnTo>
                  <a:lnTo>
                    <a:pt x="23" y="197"/>
                  </a:lnTo>
                  <a:lnTo>
                    <a:pt x="22" y="196"/>
                  </a:lnTo>
                  <a:lnTo>
                    <a:pt x="22" y="194"/>
                  </a:lnTo>
                  <a:lnTo>
                    <a:pt x="22" y="193"/>
                  </a:lnTo>
                  <a:lnTo>
                    <a:pt x="22" y="192"/>
                  </a:lnTo>
                  <a:lnTo>
                    <a:pt x="22" y="191"/>
                  </a:lnTo>
                  <a:lnTo>
                    <a:pt x="23" y="191"/>
                  </a:lnTo>
                  <a:lnTo>
                    <a:pt x="23" y="190"/>
                  </a:lnTo>
                  <a:lnTo>
                    <a:pt x="23" y="189"/>
                  </a:lnTo>
                  <a:lnTo>
                    <a:pt x="25" y="188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5"/>
                  </a:lnTo>
                  <a:lnTo>
                    <a:pt x="23" y="184"/>
                  </a:lnTo>
                  <a:lnTo>
                    <a:pt x="23" y="183"/>
                  </a:lnTo>
                  <a:lnTo>
                    <a:pt x="23" y="182"/>
                  </a:lnTo>
                  <a:lnTo>
                    <a:pt x="22" y="182"/>
                  </a:lnTo>
                  <a:lnTo>
                    <a:pt x="23" y="182"/>
                  </a:lnTo>
                  <a:lnTo>
                    <a:pt x="23" y="181"/>
                  </a:lnTo>
                  <a:lnTo>
                    <a:pt x="23" y="180"/>
                  </a:lnTo>
                  <a:lnTo>
                    <a:pt x="22" y="180"/>
                  </a:lnTo>
                  <a:lnTo>
                    <a:pt x="23" y="180"/>
                  </a:lnTo>
                  <a:lnTo>
                    <a:pt x="23" y="178"/>
                  </a:lnTo>
                  <a:lnTo>
                    <a:pt x="22" y="178"/>
                  </a:lnTo>
                  <a:lnTo>
                    <a:pt x="21" y="178"/>
                  </a:lnTo>
                  <a:lnTo>
                    <a:pt x="21" y="177"/>
                  </a:lnTo>
                  <a:lnTo>
                    <a:pt x="21" y="176"/>
                  </a:lnTo>
                  <a:lnTo>
                    <a:pt x="21" y="175"/>
                  </a:lnTo>
                  <a:lnTo>
                    <a:pt x="20" y="174"/>
                  </a:lnTo>
                  <a:lnTo>
                    <a:pt x="20" y="173"/>
                  </a:lnTo>
                  <a:lnTo>
                    <a:pt x="20" y="174"/>
                  </a:lnTo>
                  <a:lnTo>
                    <a:pt x="20" y="173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9" y="169"/>
                  </a:lnTo>
                  <a:lnTo>
                    <a:pt x="18" y="169"/>
                  </a:lnTo>
                  <a:lnTo>
                    <a:pt x="18" y="171"/>
                  </a:lnTo>
                  <a:lnTo>
                    <a:pt x="18" y="169"/>
                  </a:lnTo>
                  <a:lnTo>
                    <a:pt x="17" y="169"/>
                  </a:lnTo>
                  <a:lnTo>
                    <a:pt x="17" y="168"/>
                  </a:lnTo>
                  <a:lnTo>
                    <a:pt x="16" y="169"/>
                  </a:lnTo>
                  <a:lnTo>
                    <a:pt x="16" y="168"/>
                  </a:lnTo>
                  <a:lnTo>
                    <a:pt x="16" y="167"/>
                  </a:lnTo>
                  <a:lnTo>
                    <a:pt x="14" y="167"/>
                  </a:lnTo>
                  <a:lnTo>
                    <a:pt x="14" y="166"/>
                  </a:lnTo>
                  <a:lnTo>
                    <a:pt x="14" y="165"/>
                  </a:lnTo>
                  <a:lnTo>
                    <a:pt x="14" y="164"/>
                  </a:lnTo>
                  <a:lnTo>
                    <a:pt x="13" y="164"/>
                  </a:lnTo>
                  <a:lnTo>
                    <a:pt x="9" y="164"/>
                  </a:lnTo>
                  <a:lnTo>
                    <a:pt x="5" y="159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1" y="153"/>
                  </a:lnTo>
                  <a:lnTo>
                    <a:pt x="1" y="152"/>
                  </a:lnTo>
                  <a:lnTo>
                    <a:pt x="1" y="151"/>
                  </a:lnTo>
                  <a:lnTo>
                    <a:pt x="1" y="150"/>
                  </a:lnTo>
                  <a:lnTo>
                    <a:pt x="1" y="149"/>
                  </a:lnTo>
                  <a:lnTo>
                    <a:pt x="0" y="148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0" y="144"/>
                  </a:lnTo>
                  <a:lnTo>
                    <a:pt x="0" y="143"/>
                  </a:lnTo>
                  <a:lnTo>
                    <a:pt x="0" y="142"/>
                  </a:lnTo>
                  <a:lnTo>
                    <a:pt x="1" y="142"/>
                  </a:lnTo>
                  <a:lnTo>
                    <a:pt x="2" y="142"/>
                  </a:lnTo>
                  <a:lnTo>
                    <a:pt x="2" y="141"/>
                  </a:lnTo>
                  <a:lnTo>
                    <a:pt x="2" y="140"/>
                  </a:lnTo>
                  <a:lnTo>
                    <a:pt x="3" y="139"/>
                  </a:lnTo>
                  <a:lnTo>
                    <a:pt x="4" y="139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5"/>
                  </a:lnTo>
                  <a:lnTo>
                    <a:pt x="4" y="134"/>
                  </a:lnTo>
                  <a:lnTo>
                    <a:pt x="5" y="134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8" y="130"/>
                  </a:lnTo>
                  <a:lnTo>
                    <a:pt x="9" y="128"/>
                  </a:lnTo>
                  <a:lnTo>
                    <a:pt x="10" y="127"/>
                  </a:lnTo>
                  <a:lnTo>
                    <a:pt x="10" y="126"/>
                  </a:lnTo>
                  <a:lnTo>
                    <a:pt x="11" y="126"/>
                  </a:lnTo>
                  <a:lnTo>
                    <a:pt x="11" y="125"/>
                  </a:lnTo>
                  <a:lnTo>
                    <a:pt x="11" y="124"/>
                  </a:lnTo>
                  <a:lnTo>
                    <a:pt x="12" y="124"/>
                  </a:lnTo>
                  <a:lnTo>
                    <a:pt x="12" y="123"/>
                  </a:lnTo>
                  <a:lnTo>
                    <a:pt x="13" y="123"/>
                  </a:lnTo>
                  <a:lnTo>
                    <a:pt x="13" y="122"/>
                  </a:lnTo>
                  <a:lnTo>
                    <a:pt x="14" y="121"/>
                  </a:lnTo>
                  <a:lnTo>
                    <a:pt x="16" y="121"/>
                  </a:lnTo>
                  <a:lnTo>
                    <a:pt x="16" y="119"/>
                  </a:lnTo>
                  <a:lnTo>
                    <a:pt x="17" y="118"/>
                  </a:lnTo>
                  <a:lnTo>
                    <a:pt x="18" y="117"/>
                  </a:lnTo>
                  <a:lnTo>
                    <a:pt x="19" y="116"/>
                  </a:lnTo>
                  <a:lnTo>
                    <a:pt x="20" y="115"/>
                  </a:lnTo>
                  <a:lnTo>
                    <a:pt x="21" y="114"/>
                  </a:lnTo>
                  <a:lnTo>
                    <a:pt x="22" y="113"/>
                  </a:lnTo>
                  <a:lnTo>
                    <a:pt x="22" y="111"/>
                  </a:lnTo>
                  <a:lnTo>
                    <a:pt x="23" y="111"/>
                  </a:lnTo>
                  <a:lnTo>
                    <a:pt x="25" y="110"/>
                  </a:lnTo>
                  <a:lnTo>
                    <a:pt x="25" y="109"/>
                  </a:lnTo>
                  <a:lnTo>
                    <a:pt x="26" y="108"/>
                  </a:lnTo>
                  <a:lnTo>
                    <a:pt x="27" y="107"/>
                  </a:lnTo>
                  <a:lnTo>
                    <a:pt x="28" y="107"/>
                  </a:lnTo>
                  <a:lnTo>
                    <a:pt x="28" y="106"/>
                  </a:lnTo>
                  <a:lnTo>
                    <a:pt x="29" y="105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1"/>
                  </a:lnTo>
                  <a:lnTo>
                    <a:pt x="29" y="100"/>
                  </a:lnTo>
                  <a:lnTo>
                    <a:pt x="30" y="99"/>
                  </a:lnTo>
                  <a:lnTo>
                    <a:pt x="30" y="98"/>
                  </a:lnTo>
                  <a:lnTo>
                    <a:pt x="30" y="97"/>
                  </a:lnTo>
                  <a:lnTo>
                    <a:pt x="30" y="96"/>
                  </a:lnTo>
                  <a:lnTo>
                    <a:pt x="30" y="94"/>
                  </a:lnTo>
                  <a:lnTo>
                    <a:pt x="30" y="93"/>
                  </a:lnTo>
                  <a:lnTo>
                    <a:pt x="30" y="92"/>
                  </a:lnTo>
                  <a:lnTo>
                    <a:pt x="30" y="91"/>
                  </a:lnTo>
                  <a:lnTo>
                    <a:pt x="30" y="90"/>
                  </a:lnTo>
                  <a:lnTo>
                    <a:pt x="30" y="89"/>
                  </a:lnTo>
                  <a:lnTo>
                    <a:pt x="30" y="88"/>
                  </a:lnTo>
                  <a:lnTo>
                    <a:pt x="30" y="86"/>
                  </a:lnTo>
                  <a:lnTo>
                    <a:pt x="31" y="85"/>
                  </a:lnTo>
                  <a:lnTo>
                    <a:pt x="31" y="84"/>
                  </a:lnTo>
                  <a:lnTo>
                    <a:pt x="31" y="83"/>
                  </a:lnTo>
                  <a:lnTo>
                    <a:pt x="31" y="82"/>
                  </a:lnTo>
                  <a:lnTo>
                    <a:pt x="31" y="81"/>
                  </a:lnTo>
                  <a:lnTo>
                    <a:pt x="31" y="80"/>
                  </a:lnTo>
                  <a:lnTo>
                    <a:pt x="31" y="79"/>
                  </a:lnTo>
                  <a:lnTo>
                    <a:pt x="31" y="77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1" y="74"/>
                  </a:lnTo>
                  <a:lnTo>
                    <a:pt x="31" y="73"/>
                  </a:lnTo>
                  <a:lnTo>
                    <a:pt x="33" y="72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8"/>
                  </a:lnTo>
                  <a:lnTo>
                    <a:pt x="33" y="67"/>
                  </a:lnTo>
                  <a:lnTo>
                    <a:pt x="33" y="66"/>
                  </a:lnTo>
                  <a:lnTo>
                    <a:pt x="33" y="65"/>
                  </a:lnTo>
                  <a:lnTo>
                    <a:pt x="33" y="64"/>
                  </a:lnTo>
                  <a:lnTo>
                    <a:pt x="33" y="63"/>
                  </a:lnTo>
                  <a:lnTo>
                    <a:pt x="33" y="61"/>
                  </a:lnTo>
                  <a:lnTo>
                    <a:pt x="33" y="60"/>
                  </a:lnTo>
                  <a:lnTo>
                    <a:pt x="33" y="59"/>
                  </a:lnTo>
                  <a:lnTo>
                    <a:pt x="34" y="59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4" y="56"/>
                  </a:lnTo>
                  <a:lnTo>
                    <a:pt x="35" y="55"/>
                  </a:lnTo>
                  <a:lnTo>
                    <a:pt x="35" y="54"/>
                  </a:lnTo>
                  <a:lnTo>
                    <a:pt x="36" y="52"/>
                  </a:lnTo>
                  <a:lnTo>
                    <a:pt x="36" y="51"/>
                  </a:lnTo>
                  <a:lnTo>
                    <a:pt x="37" y="51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6" y="49"/>
                  </a:lnTo>
                  <a:lnTo>
                    <a:pt x="35" y="49"/>
                  </a:lnTo>
                  <a:lnTo>
                    <a:pt x="35" y="48"/>
                  </a:lnTo>
                  <a:lnTo>
                    <a:pt x="34" y="47"/>
                  </a:lnTo>
                  <a:lnTo>
                    <a:pt x="33" y="46"/>
                  </a:lnTo>
                  <a:lnTo>
                    <a:pt x="31" y="44"/>
                  </a:lnTo>
                  <a:lnTo>
                    <a:pt x="30" y="43"/>
                  </a:lnTo>
                  <a:lnTo>
                    <a:pt x="30" y="42"/>
                  </a:lnTo>
                  <a:lnTo>
                    <a:pt x="30" y="41"/>
                  </a:lnTo>
                  <a:lnTo>
                    <a:pt x="31" y="41"/>
                  </a:lnTo>
                  <a:lnTo>
                    <a:pt x="31" y="40"/>
                  </a:lnTo>
                  <a:lnTo>
                    <a:pt x="30" y="40"/>
                  </a:lnTo>
                  <a:lnTo>
                    <a:pt x="30" y="39"/>
                  </a:lnTo>
                  <a:lnTo>
                    <a:pt x="29" y="38"/>
                  </a:lnTo>
                  <a:lnTo>
                    <a:pt x="29" y="37"/>
                  </a:lnTo>
                  <a:lnTo>
                    <a:pt x="28" y="37"/>
                  </a:lnTo>
                  <a:lnTo>
                    <a:pt x="28" y="35"/>
                  </a:lnTo>
                  <a:lnTo>
                    <a:pt x="27" y="34"/>
                  </a:lnTo>
                  <a:lnTo>
                    <a:pt x="27" y="33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5" y="32"/>
                  </a:lnTo>
                  <a:lnTo>
                    <a:pt x="25" y="31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5" y="27"/>
                  </a:lnTo>
                  <a:lnTo>
                    <a:pt x="25" y="26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5" y="19"/>
                  </a:lnTo>
                  <a:lnTo>
                    <a:pt x="23" y="19"/>
                  </a:lnTo>
                  <a:lnTo>
                    <a:pt x="23" y="18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3" y="15"/>
                  </a:lnTo>
                  <a:lnTo>
                    <a:pt x="23" y="14"/>
                  </a:lnTo>
                  <a:lnTo>
                    <a:pt x="22" y="13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2" y="8"/>
                  </a:lnTo>
                  <a:lnTo>
                    <a:pt x="23" y="7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30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0"/>
                  </a:lnTo>
                  <a:lnTo>
                    <a:pt x="38" y="1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4" y="5"/>
                  </a:lnTo>
                  <a:lnTo>
                    <a:pt x="46" y="5"/>
                  </a:lnTo>
                  <a:lnTo>
                    <a:pt x="47" y="6"/>
                  </a:lnTo>
                  <a:lnTo>
                    <a:pt x="50" y="7"/>
                  </a:lnTo>
                  <a:lnTo>
                    <a:pt x="51" y="8"/>
                  </a:lnTo>
                  <a:lnTo>
                    <a:pt x="53" y="9"/>
                  </a:lnTo>
                  <a:lnTo>
                    <a:pt x="55" y="10"/>
                  </a:lnTo>
                  <a:lnTo>
                    <a:pt x="56" y="12"/>
                  </a:lnTo>
                  <a:lnTo>
                    <a:pt x="59" y="12"/>
                  </a:lnTo>
                  <a:lnTo>
                    <a:pt x="61" y="13"/>
                  </a:lnTo>
                  <a:lnTo>
                    <a:pt x="62" y="14"/>
                  </a:lnTo>
                  <a:lnTo>
                    <a:pt x="64" y="15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0" y="18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6" y="21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80" y="24"/>
                  </a:lnTo>
                  <a:lnTo>
                    <a:pt x="82" y="25"/>
                  </a:lnTo>
                  <a:lnTo>
                    <a:pt x="85" y="26"/>
                  </a:lnTo>
                  <a:lnTo>
                    <a:pt x="86" y="26"/>
                  </a:lnTo>
                  <a:lnTo>
                    <a:pt x="88" y="27"/>
                  </a:lnTo>
                  <a:lnTo>
                    <a:pt x="90" y="29"/>
                  </a:lnTo>
                  <a:lnTo>
                    <a:pt x="92" y="30"/>
                  </a:lnTo>
                  <a:lnTo>
                    <a:pt x="94" y="31"/>
                  </a:lnTo>
                  <a:lnTo>
                    <a:pt x="95" y="32"/>
                  </a:lnTo>
                  <a:lnTo>
                    <a:pt x="97" y="33"/>
                  </a:lnTo>
                  <a:lnTo>
                    <a:pt x="99" y="34"/>
                  </a:lnTo>
                  <a:lnTo>
                    <a:pt x="101" y="34"/>
                  </a:lnTo>
                  <a:lnTo>
                    <a:pt x="103" y="35"/>
                  </a:lnTo>
                  <a:lnTo>
                    <a:pt x="105" y="37"/>
                  </a:lnTo>
                  <a:lnTo>
                    <a:pt x="106" y="38"/>
                  </a:lnTo>
                  <a:lnTo>
                    <a:pt x="109" y="39"/>
                  </a:lnTo>
                  <a:lnTo>
                    <a:pt x="110" y="40"/>
                  </a:lnTo>
                  <a:lnTo>
                    <a:pt x="112" y="41"/>
                  </a:lnTo>
                  <a:lnTo>
                    <a:pt x="114" y="41"/>
                  </a:lnTo>
                  <a:lnTo>
                    <a:pt x="115" y="42"/>
                  </a:lnTo>
                  <a:lnTo>
                    <a:pt x="118" y="43"/>
                  </a:lnTo>
                  <a:lnTo>
                    <a:pt x="120" y="44"/>
                  </a:lnTo>
                  <a:lnTo>
                    <a:pt x="121" y="46"/>
                  </a:lnTo>
                  <a:lnTo>
                    <a:pt x="123" y="47"/>
                  </a:lnTo>
                  <a:lnTo>
                    <a:pt x="124" y="48"/>
                  </a:lnTo>
                  <a:lnTo>
                    <a:pt x="127" y="48"/>
                  </a:lnTo>
                  <a:lnTo>
                    <a:pt x="129" y="49"/>
                  </a:lnTo>
                  <a:lnTo>
                    <a:pt x="130" y="50"/>
                  </a:lnTo>
                  <a:lnTo>
                    <a:pt x="132" y="51"/>
                  </a:lnTo>
                  <a:lnTo>
                    <a:pt x="135" y="52"/>
                  </a:lnTo>
                  <a:lnTo>
                    <a:pt x="136" y="54"/>
                  </a:lnTo>
                  <a:lnTo>
                    <a:pt x="138" y="55"/>
                  </a:lnTo>
                  <a:lnTo>
                    <a:pt x="139" y="55"/>
                  </a:lnTo>
                  <a:lnTo>
                    <a:pt x="141" y="56"/>
                  </a:lnTo>
                  <a:lnTo>
                    <a:pt x="144" y="57"/>
                  </a:lnTo>
                  <a:lnTo>
                    <a:pt x="145" y="58"/>
                  </a:lnTo>
                  <a:lnTo>
                    <a:pt x="147" y="59"/>
                  </a:lnTo>
                  <a:lnTo>
                    <a:pt x="149" y="60"/>
                  </a:lnTo>
                  <a:lnTo>
                    <a:pt x="151" y="61"/>
                  </a:lnTo>
                  <a:lnTo>
                    <a:pt x="153" y="61"/>
                  </a:lnTo>
                  <a:lnTo>
                    <a:pt x="154" y="63"/>
                  </a:lnTo>
                  <a:lnTo>
                    <a:pt x="156" y="6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4" name="Freeform 5760">
              <a:extLst>
                <a:ext uri="{FF2B5EF4-FFF2-40B4-BE49-F238E27FC236}">
                  <a16:creationId xmlns:a16="http://schemas.microsoft.com/office/drawing/2014/main" id="{87B014C4-AFB9-2918-AAE1-8BF8C6F3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513" y="4067176"/>
              <a:ext cx="374650" cy="295275"/>
            </a:xfrm>
            <a:custGeom>
              <a:avLst/>
              <a:gdLst>
                <a:gd name="T0" fmla="*/ 222 w 236"/>
                <a:gd name="T1" fmla="*/ 18 h 186"/>
                <a:gd name="T2" fmla="*/ 224 w 236"/>
                <a:gd name="T3" fmla="*/ 27 h 186"/>
                <a:gd name="T4" fmla="*/ 226 w 236"/>
                <a:gd name="T5" fmla="*/ 35 h 186"/>
                <a:gd name="T6" fmla="*/ 229 w 236"/>
                <a:gd name="T7" fmla="*/ 42 h 186"/>
                <a:gd name="T8" fmla="*/ 235 w 236"/>
                <a:gd name="T9" fmla="*/ 51 h 186"/>
                <a:gd name="T10" fmla="*/ 233 w 236"/>
                <a:gd name="T11" fmla="*/ 59 h 186"/>
                <a:gd name="T12" fmla="*/ 232 w 236"/>
                <a:gd name="T13" fmla="*/ 68 h 186"/>
                <a:gd name="T14" fmla="*/ 230 w 236"/>
                <a:gd name="T15" fmla="*/ 78 h 186"/>
                <a:gd name="T16" fmla="*/ 229 w 236"/>
                <a:gd name="T17" fmla="*/ 89 h 186"/>
                <a:gd name="T18" fmla="*/ 229 w 236"/>
                <a:gd name="T19" fmla="*/ 99 h 186"/>
                <a:gd name="T20" fmla="*/ 226 w 236"/>
                <a:gd name="T21" fmla="*/ 108 h 186"/>
                <a:gd name="T22" fmla="*/ 218 w 236"/>
                <a:gd name="T23" fmla="*/ 117 h 186"/>
                <a:gd name="T24" fmla="*/ 211 w 236"/>
                <a:gd name="T25" fmla="*/ 125 h 186"/>
                <a:gd name="T26" fmla="*/ 205 w 236"/>
                <a:gd name="T27" fmla="*/ 133 h 186"/>
                <a:gd name="T28" fmla="*/ 201 w 236"/>
                <a:gd name="T29" fmla="*/ 141 h 186"/>
                <a:gd name="T30" fmla="*/ 199 w 236"/>
                <a:gd name="T31" fmla="*/ 149 h 186"/>
                <a:gd name="T32" fmla="*/ 196 w 236"/>
                <a:gd name="T33" fmla="*/ 156 h 186"/>
                <a:gd name="T34" fmla="*/ 190 w 236"/>
                <a:gd name="T35" fmla="*/ 159 h 186"/>
                <a:gd name="T36" fmla="*/ 185 w 236"/>
                <a:gd name="T37" fmla="*/ 164 h 186"/>
                <a:gd name="T38" fmla="*/ 177 w 236"/>
                <a:gd name="T39" fmla="*/ 165 h 186"/>
                <a:gd name="T40" fmla="*/ 149 w 236"/>
                <a:gd name="T41" fmla="*/ 161 h 186"/>
                <a:gd name="T42" fmla="*/ 137 w 236"/>
                <a:gd name="T43" fmla="*/ 168 h 186"/>
                <a:gd name="T44" fmla="*/ 124 w 236"/>
                <a:gd name="T45" fmla="*/ 165 h 186"/>
                <a:gd name="T46" fmla="*/ 113 w 236"/>
                <a:gd name="T47" fmla="*/ 161 h 186"/>
                <a:gd name="T48" fmla="*/ 100 w 236"/>
                <a:gd name="T49" fmla="*/ 165 h 186"/>
                <a:gd name="T50" fmla="*/ 89 w 236"/>
                <a:gd name="T51" fmla="*/ 156 h 186"/>
                <a:gd name="T52" fmla="*/ 70 w 236"/>
                <a:gd name="T53" fmla="*/ 154 h 186"/>
                <a:gd name="T54" fmla="*/ 58 w 236"/>
                <a:gd name="T55" fmla="*/ 166 h 186"/>
                <a:gd name="T56" fmla="*/ 51 w 236"/>
                <a:gd name="T57" fmla="*/ 182 h 186"/>
                <a:gd name="T58" fmla="*/ 49 w 236"/>
                <a:gd name="T59" fmla="*/ 183 h 186"/>
                <a:gd name="T60" fmla="*/ 40 w 236"/>
                <a:gd name="T61" fmla="*/ 175 h 186"/>
                <a:gd name="T62" fmla="*/ 33 w 236"/>
                <a:gd name="T63" fmla="*/ 178 h 186"/>
                <a:gd name="T64" fmla="*/ 30 w 236"/>
                <a:gd name="T65" fmla="*/ 179 h 186"/>
                <a:gd name="T66" fmla="*/ 30 w 236"/>
                <a:gd name="T67" fmla="*/ 172 h 186"/>
                <a:gd name="T68" fmla="*/ 19 w 236"/>
                <a:gd name="T69" fmla="*/ 170 h 186"/>
                <a:gd name="T70" fmla="*/ 11 w 236"/>
                <a:gd name="T71" fmla="*/ 165 h 186"/>
                <a:gd name="T72" fmla="*/ 16 w 236"/>
                <a:gd name="T73" fmla="*/ 161 h 186"/>
                <a:gd name="T74" fmla="*/ 7 w 236"/>
                <a:gd name="T75" fmla="*/ 156 h 186"/>
                <a:gd name="T76" fmla="*/ 3 w 236"/>
                <a:gd name="T77" fmla="*/ 151 h 186"/>
                <a:gd name="T78" fmla="*/ 0 w 236"/>
                <a:gd name="T79" fmla="*/ 142 h 186"/>
                <a:gd name="T80" fmla="*/ 2 w 236"/>
                <a:gd name="T81" fmla="*/ 135 h 186"/>
                <a:gd name="T82" fmla="*/ 16 w 236"/>
                <a:gd name="T83" fmla="*/ 132 h 186"/>
                <a:gd name="T84" fmla="*/ 27 w 236"/>
                <a:gd name="T85" fmla="*/ 131 h 186"/>
                <a:gd name="T86" fmla="*/ 40 w 236"/>
                <a:gd name="T87" fmla="*/ 129 h 186"/>
                <a:gd name="T88" fmla="*/ 50 w 236"/>
                <a:gd name="T89" fmla="*/ 128 h 186"/>
                <a:gd name="T90" fmla="*/ 56 w 236"/>
                <a:gd name="T91" fmla="*/ 120 h 186"/>
                <a:gd name="T92" fmla="*/ 60 w 236"/>
                <a:gd name="T93" fmla="*/ 110 h 186"/>
                <a:gd name="T94" fmla="*/ 60 w 236"/>
                <a:gd name="T95" fmla="*/ 94 h 186"/>
                <a:gd name="T96" fmla="*/ 60 w 236"/>
                <a:gd name="T97" fmla="*/ 78 h 186"/>
                <a:gd name="T98" fmla="*/ 74 w 236"/>
                <a:gd name="T99" fmla="*/ 68 h 186"/>
                <a:gd name="T100" fmla="*/ 87 w 236"/>
                <a:gd name="T101" fmla="*/ 62 h 186"/>
                <a:gd name="T102" fmla="*/ 96 w 236"/>
                <a:gd name="T103" fmla="*/ 55 h 186"/>
                <a:gd name="T104" fmla="*/ 104 w 236"/>
                <a:gd name="T105" fmla="*/ 47 h 186"/>
                <a:gd name="T106" fmla="*/ 115 w 236"/>
                <a:gd name="T107" fmla="*/ 39 h 186"/>
                <a:gd name="T108" fmla="*/ 124 w 236"/>
                <a:gd name="T109" fmla="*/ 33 h 186"/>
                <a:gd name="T110" fmla="*/ 133 w 236"/>
                <a:gd name="T111" fmla="*/ 27 h 186"/>
                <a:gd name="T112" fmla="*/ 143 w 236"/>
                <a:gd name="T113" fmla="*/ 22 h 186"/>
                <a:gd name="T114" fmla="*/ 152 w 236"/>
                <a:gd name="T115" fmla="*/ 15 h 186"/>
                <a:gd name="T116" fmla="*/ 162 w 236"/>
                <a:gd name="T117" fmla="*/ 9 h 186"/>
                <a:gd name="T118" fmla="*/ 173 w 236"/>
                <a:gd name="T119" fmla="*/ 2 h 186"/>
                <a:gd name="T120" fmla="*/ 184 w 236"/>
                <a:gd name="T121" fmla="*/ 2 h 186"/>
                <a:gd name="T122" fmla="*/ 195 w 236"/>
                <a:gd name="T123" fmla="*/ 5 h 186"/>
                <a:gd name="T124" fmla="*/ 209 w 236"/>
                <a:gd name="T125" fmla="*/ 1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86">
                  <a:moveTo>
                    <a:pt x="221" y="9"/>
                  </a:moveTo>
                  <a:lnTo>
                    <a:pt x="221" y="10"/>
                  </a:lnTo>
                  <a:lnTo>
                    <a:pt x="221" y="11"/>
                  </a:lnTo>
                  <a:lnTo>
                    <a:pt x="221" y="13"/>
                  </a:lnTo>
                  <a:lnTo>
                    <a:pt x="221" y="14"/>
                  </a:lnTo>
                  <a:lnTo>
                    <a:pt x="222" y="15"/>
                  </a:lnTo>
                  <a:lnTo>
                    <a:pt x="222" y="16"/>
                  </a:lnTo>
                  <a:lnTo>
                    <a:pt x="222" y="17"/>
                  </a:lnTo>
                  <a:lnTo>
                    <a:pt x="222" y="18"/>
                  </a:lnTo>
                  <a:lnTo>
                    <a:pt x="222" y="19"/>
                  </a:lnTo>
                  <a:lnTo>
                    <a:pt x="222" y="20"/>
                  </a:lnTo>
                  <a:lnTo>
                    <a:pt x="224" y="20"/>
                  </a:lnTo>
                  <a:lnTo>
                    <a:pt x="224" y="22"/>
                  </a:lnTo>
                  <a:lnTo>
                    <a:pt x="224" y="23"/>
                  </a:lnTo>
                  <a:lnTo>
                    <a:pt x="224" y="24"/>
                  </a:lnTo>
                  <a:lnTo>
                    <a:pt x="224" y="25"/>
                  </a:lnTo>
                  <a:lnTo>
                    <a:pt x="224" y="26"/>
                  </a:lnTo>
                  <a:lnTo>
                    <a:pt x="224" y="27"/>
                  </a:lnTo>
                  <a:lnTo>
                    <a:pt x="224" y="28"/>
                  </a:lnTo>
                  <a:lnTo>
                    <a:pt x="224" y="30"/>
                  </a:lnTo>
                  <a:lnTo>
                    <a:pt x="224" y="31"/>
                  </a:lnTo>
                  <a:lnTo>
                    <a:pt x="224" y="32"/>
                  </a:lnTo>
                  <a:lnTo>
                    <a:pt x="224" y="33"/>
                  </a:lnTo>
                  <a:lnTo>
                    <a:pt x="225" y="33"/>
                  </a:lnTo>
                  <a:lnTo>
                    <a:pt x="225" y="34"/>
                  </a:lnTo>
                  <a:lnTo>
                    <a:pt x="226" y="34"/>
                  </a:lnTo>
                  <a:lnTo>
                    <a:pt x="226" y="35"/>
                  </a:lnTo>
                  <a:lnTo>
                    <a:pt x="227" y="36"/>
                  </a:lnTo>
                  <a:lnTo>
                    <a:pt x="227" y="38"/>
                  </a:lnTo>
                  <a:lnTo>
                    <a:pt x="228" y="38"/>
                  </a:lnTo>
                  <a:lnTo>
                    <a:pt x="228" y="39"/>
                  </a:lnTo>
                  <a:lnTo>
                    <a:pt x="229" y="40"/>
                  </a:lnTo>
                  <a:lnTo>
                    <a:pt x="229" y="41"/>
                  </a:lnTo>
                  <a:lnTo>
                    <a:pt x="230" y="41"/>
                  </a:lnTo>
                  <a:lnTo>
                    <a:pt x="230" y="42"/>
                  </a:lnTo>
                  <a:lnTo>
                    <a:pt x="229" y="42"/>
                  </a:lnTo>
                  <a:lnTo>
                    <a:pt x="229" y="43"/>
                  </a:lnTo>
                  <a:lnTo>
                    <a:pt x="229" y="44"/>
                  </a:lnTo>
                  <a:lnTo>
                    <a:pt x="230" y="45"/>
                  </a:lnTo>
                  <a:lnTo>
                    <a:pt x="232" y="47"/>
                  </a:lnTo>
                  <a:lnTo>
                    <a:pt x="233" y="48"/>
                  </a:lnTo>
                  <a:lnTo>
                    <a:pt x="234" y="49"/>
                  </a:lnTo>
                  <a:lnTo>
                    <a:pt x="234" y="50"/>
                  </a:lnTo>
                  <a:lnTo>
                    <a:pt x="235" y="50"/>
                  </a:lnTo>
                  <a:lnTo>
                    <a:pt x="235" y="51"/>
                  </a:lnTo>
                  <a:lnTo>
                    <a:pt x="236" y="51"/>
                  </a:lnTo>
                  <a:lnTo>
                    <a:pt x="236" y="52"/>
                  </a:lnTo>
                  <a:lnTo>
                    <a:pt x="235" y="52"/>
                  </a:lnTo>
                  <a:lnTo>
                    <a:pt x="235" y="53"/>
                  </a:lnTo>
                  <a:lnTo>
                    <a:pt x="234" y="55"/>
                  </a:lnTo>
                  <a:lnTo>
                    <a:pt x="234" y="56"/>
                  </a:lnTo>
                  <a:lnTo>
                    <a:pt x="233" y="57"/>
                  </a:lnTo>
                  <a:lnTo>
                    <a:pt x="233" y="58"/>
                  </a:lnTo>
                  <a:lnTo>
                    <a:pt x="233" y="59"/>
                  </a:lnTo>
                  <a:lnTo>
                    <a:pt x="233" y="60"/>
                  </a:lnTo>
                  <a:lnTo>
                    <a:pt x="232" y="60"/>
                  </a:lnTo>
                  <a:lnTo>
                    <a:pt x="232" y="61"/>
                  </a:lnTo>
                  <a:lnTo>
                    <a:pt x="232" y="62"/>
                  </a:lnTo>
                  <a:lnTo>
                    <a:pt x="232" y="64"/>
                  </a:lnTo>
                  <a:lnTo>
                    <a:pt x="232" y="65"/>
                  </a:lnTo>
                  <a:lnTo>
                    <a:pt x="232" y="66"/>
                  </a:lnTo>
                  <a:lnTo>
                    <a:pt x="232" y="67"/>
                  </a:lnTo>
                  <a:lnTo>
                    <a:pt x="232" y="68"/>
                  </a:lnTo>
                  <a:lnTo>
                    <a:pt x="232" y="69"/>
                  </a:lnTo>
                  <a:lnTo>
                    <a:pt x="232" y="70"/>
                  </a:lnTo>
                  <a:lnTo>
                    <a:pt x="232" y="72"/>
                  </a:lnTo>
                  <a:lnTo>
                    <a:pt x="232" y="73"/>
                  </a:lnTo>
                  <a:lnTo>
                    <a:pt x="230" y="74"/>
                  </a:lnTo>
                  <a:lnTo>
                    <a:pt x="230" y="75"/>
                  </a:lnTo>
                  <a:lnTo>
                    <a:pt x="230" y="76"/>
                  </a:lnTo>
                  <a:lnTo>
                    <a:pt x="230" y="77"/>
                  </a:lnTo>
                  <a:lnTo>
                    <a:pt x="230" y="78"/>
                  </a:lnTo>
                  <a:lnTo>
                    <a:pt x="230" y="80"/>
                  </a:lnTo>
                  <a:lnTo>
                    <a:pt x="230" y="81"/>
                  </a:lnTo>
                  <a:lnTo>
                    <a:pt x="230" y="82"/>
                  </a:lnTo>
                  <a:lnTo>
                    <a:pt x="230" y="83"/>
                  </a:lnTo>
                  <a:lnTo>
                    <a:pt x="230" y="84"/>
                  </a:lnTo>
                  <a:lnTo>
                    <a:pt x="230" y="85"/>
                  </a:lnTo>
                  <a:lnTo>
                    <a:pt x="230" y="86"/>
                  </a:lnTo>
                  <a:lnTo>
                    <a:pt x="229" y="87"/>
                  </a:lnTo>
                  <a:lnTo>
                    <a:pt x="229" y="89"/>
                  </a:lnTo>
                  <a:lnTo>
                    <a:pt x="229" y="90"/>
                  </a:lnTo>
                  <a:lnTo>
                    <a:pt x="229" y="91"/>
                  </a:lnTo>
                  <a:lnTo>
                    <a:pt x="229" y="92"/>
                  </a:lnTo>
                  <a:lnTo>
                    <a:pt x="229" y="93"/>
                  </a:lnTo>
                  <a:lnTo>
                    <a:pt x="229" y="94"/>
                  </a:lnTo>
                  <a:lnTo>
                    <a:pt x="229" y="95"/>
                  </a:lnTo>
                  <a:lnTo>
                    <a:pt x="229" y="97"/>
                  </a:lnTo>
                  <a:lnTo>
                    <a:pt x="229" y="98"/>
                  </a:lnTo>
                  <a:lnTo>
                    <a:pt x="229" y="99"/>
                  </a:lnTo>
                  <a:lnTo>
                    <a:pt x="229" y="100"/>
                  </a:lnTo>
                  <a:lnTo>
                    <a:pt x="228" y="101"/>
                  </a:lnTo>
                  <a:lnTo>
                    <a:pt x="228" y="102"/>
                  </a:lnTo>
                  <a:lnTo>
                    <a:pt x="228" y="103"/>
                  </a:lnTo>
                  <a:lnTo>
                    <a:pt x="228" y="105"/>
                  </a:lnTo>
                  <a:lnTo>
                    <a:pt x="228" y="106"/>
                  </a:lnTo>
                  <a:lnTo>
                    <a:pt x="227" y="107"/>
                  </a:lnTo>
                  <a:lnTo>
                    <a:pt x="227" y="108"/>
                  </a:lnTo>
                  <a:lnTo>
                    <a:pt x="226" y="108"/>
                  </a:lnTo>
                  <a:lnTo>
                    <a:pt x="225" y="109"/>
                  </a:lnTo>
                  <a:lnTo>
                    <a:pt x="224" y="110"/>
                  </a:lnTo>
                  <a:lnTo>
                    <a:pt x="224" y="111"/>
                  </a:lnTo>
                  <a:lnTo>
                    <a:pt x="222" y="112"/>
                  </a:lnTo>
                  <a:lnTo>
                    <a:pt x="221" y="112"/>
                  </a:lnTo>
                  <a:lnTo>
                    <a:pt x="221" y="114"/>
                  </a:lnTo>
                  <a:lnTo>
                    <a:pt x="220" y="115"/>
                  </a:lnTo>
                  <a:lnTo>
                    <a:pt x="219" y="116"/>
                  </a:lnTo>
                  <a:lnTo>
                    <a:pt x="218" y="117"/>
                  </a:lnTo>
                  <a:lnTo>
                    <a:pt x="217" y="118"/>
                  </a:lnTo>
                  <a:lnTo>
                    <a:pt x="216" y="119"/>
                  </a:lnTo>
                  <a:lnTo>
                    <a:pt x="215" y="120"/>
                  </a:lnTo>
                  <a:lnTo>
                    <a:pt x="215" y="122"/>
                  </a:lnTo>
                  <a:lnTo>
                    <a:pt x="213" y="122"/>
                  </a:lnTo>
                  <a:lnTo>
                    <a:pt x="212" y="123"/>
                  </a:lnTo>
                  <a:lnTo>
                    <a:pt x="212" y="124"/>
                  </a:lnTo>
                  <a:lnTo>
                    <a:pt x="211" y="124"/>
                  </a:lnTo>
                  <a:lnTo>
                    <a:pt x="211" y="125"/>
                  </a:lnTo>
                  <a:lnTo>
                    <a:pt x="210" y="125"/>
                  </a:lnTo>
                  <a:lnTo>
                    <a:pt x="210" y="126"/>
                  </a:lnTo>
                  <a:lnTo>
                    <a:pt x="210" y="127"/>
                  </a:lnTo>
                  <a:lnTo>
                    <a:pt x="209" y="127"/>
                  </a:lnTo>
                  <a:lnTo>
                    <a:pt x="209" y="128"/>
                  </a:lnTo>
                  <a:lnTo>
                    <a:pt x="208" y="129"/>
                  </a:lnTo>
                  <a:lnTo>
                    <a:pt x="207" y="131"/>
                  </a:lnTo>
                  <a:lnTo>
                    <a:pt x="207" y="132"/>
                  </a:lnTo>
                  <a:lnTo>
                    <a:pt x="205" y="133"/>
                  </a:lnTo>
                  <a:lnTo>
                    <a:pt x="204" y="134"/>
                  </a:lnTo>
                  <a:lnTo>
                    <a:pt x="204" y="135"/>
                  </a:lnTo>
                  <a:lnTo>
                    <a:pt x="203" y="135"/>
                  </a:lnTo>
                  <a:lnTo>
                    <a:pt x="203" y="136"/>
                  </a:lnTo>
                  <a:lnTo>
                    <a:pt x="203" y="137"/>
                  </a:lnTo>
                  <a:lnTo>
                    <a:pt x="203" y="139"/>
                  </a:lnTo>
                  <a:lnTo>
                    <a:pt x="203" y="140"/>
                  </a:lnTo>
                  <a:lnTo>
                    <a:pt x="202" y="140"/>
                  </a:lnTo>
                  <a:lnTo>
                    <a:pt x="201" y="141"/>
                  </a:lnTo>
                  <a:lnTo>
                    <a:pt x="201" y="142"/>
                  </a:lnTo>
                  <a:lnTo>
                    <a:pt x="201" y="143"/>
                  </a:lnTo>
                  <a:lnTo>
                    <a:pt x="200" y="143"/>
                  </a:lnTo>
                  <a:lnTo>
                    <a:pt x="199" y="143"/>
                  </a:lnTo>
                  <a:lnTo>
                    <a:pt x="199" y="144"/>
                  </a:lnTo>
                  <a:lnTo>
                    <a:pt x="199" y="145"/>
                  </a:lnTo>
                  <a:lnTo>
                    <a:pt x="199" y="147"/>
                  </a:lnTo>
                  <a:lnTo>
                    <a:pt x="199" y="148"/>
                  </a:lnTo>
                  <a:lnTo>
                    <a:pt x="199" y="149"/>
                  </a:lnTo>
                  <a:lnTo>
                    <a:pt x="200" y="150"/>
                  </a:lnTo>
                  <a:lnTo>
                    <a:pt x="200" y="151"/>
                  </a:lnTo>
                  <a:lnTo>
                    <a:pt x="200" y="152"/>
                  </a:lnTo>
                  <a:lnTo>
                    <a:pt x="200" y="153"/>
                  </a:lnTo>
                  <a:lnTo>
                    <a:pt x="200" y="154"/>
                  </a:lnTo>
                  <a:lnTo>
                    <a:pt x="201" y="154"/>
                  </a:lnTo>
                  <a:lnTo>
                    <a:pt x="201" y="156"/>
                  </a:lnTo>
                  <a:lnTo>
                    <a:pt x="196" y="154"/>
                  </a:lnTo>
                  <a:lnTo>
                    <a:pt x="196" y="156"/>
                  </a:lnTo>
                  <a:lnTo>
                    <a:pt x="195" y="156"/>
                  </a:lnTo>
                  <a:lnTo>
                    <a:pt x="195" y="157"/>
                  </a:lnTo>
                  <a:lnTo>
                    <a:pt x="195" y="158"/>
                  </a:lnTo>
                  <a:lnTo>
                    <a:pt x="194" y="158"/>
                  </a:lnTo>
                  <a:lnTo>
                    <a:pt x="193" y="158"/>
                  </a:lnTo>
                  <a:lnTo>
                    <a:pt x="192" y="158"/>
                  </a:lnTo>
                  <a:lnTo>
                    <a:pt x="191" y="158"/>
                  </a:lnTo>
                  <a:lnTo>
                    <a:pt x="190" y="158"/>
                  </a:lnTo>
                  <a:lnTo>
                    <a:pt x="190" y="159"/>
                  </a:lnTo>
                  <a:lnTo>
                    <a:pt x="190" y="158"/>
                  </a:lnTo>
                  <a:lnTo>
                    <a:pt x="190" y="159"/>
                  </a:lnTo>
                  <a:lnTo>
                    <a:pt x="188" y="159"/>
                  </a:lnTo>
                  <a:lnTo>
                    <a:pt x="188" y="160"/>
                  </a:lnTo>
                  <a:lnTo>
                    <a:pt x="187" y="161"/>
                  </a:lnTo>
                  <a:lnTo>
                    <a:pt x="186" y="161"/>
                  </a:lnTo>
                  <a:lnTo>
                    <a:pt x="185" y="161"/>
                  </a:lnTo>
                  <a:lnTo>
                    <a:pt x="185" y="162"/>
                  </a:lnTo>
                  <a:lnTo>
                    <a:pt x="185" y="164"/>
                  </a:lnTo>
                  <a:lnTo>
                    <a:pt x="184" y="164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2" y="165"/>
                  </a:lnTo>
                  <a:lnTo>
                    <a:pt x="180" y="165"/>
                  </a:lnTo>
                  <a:lnTo>
                    <a:pt x="179" y="164"/>
                  </a:lnTo>
                  <a:lnTo>
                    <a:pt x="179" y="165"/>
                  </a:lnTo>
                  <a:lnTo>
                    <a:pt x="178" y="165"/>
                  </a:lnTo>
                  <a:lnTo>
                    <a:pt x="177" y="165"/>
                  </a:lnTo>
                  <a:lnTo>
                    <a:pt x="177" y="164"/>
                  </a:lnTo>
                  <a:lnTo>
                    <a:pt x="176" y="164"/>
                  </a:lnTo>
                  <a:lnTo>
                    <a:pt x="175" y="162"/>
                  </a:lnTo>
                  <a:lnTo>
                    <a:pt x="173" y="161"/>
                  </a:lnTo>
                  <a:lnTo>
                    <a:pt x="168" y="160"/>
                  </a:lnTo>
                  <a:lnTo>
                    <a:pt x="161" y="160"/>
                  </a:lnTo>
                  <a:lnTo>
                    <a:pt x="158" y="160"/>
                  </a:lnTo>
                  <a:lnTo>
                    <a:pt x="157" y="160"/>
                  </a:lnTo>
                  <a:lnTo>
                    <a:pt x="149" y="161"/>
                  </a:lnTo>
                  <a:lnTo>
                    <a:pt x="149" y="162"/>
                  </a:lnTo>
                  <a:lnTo>
                    <a:pt x="145" y="164"/>
                  </a:lnTo>
                  <a:lnTo>
                    <a:pt x="145" y="165"/>
                  </a:lnTo>
                  <a:lnTo>
                    <a:pt x="144" y="165"/>
                  </a:lnTo>
                  <a:lnTo>
                    <a:pt x="144" y="166"/>
                  </a:lnTo>
                  <a:lnTo>
                    <a:pt x="142" y="168"/>
                  </a:lnTo>
                  <a:lnTo>
                    <a:pt x="141" y="168"/>
                  </a:lnTo>
                  <a:lnTo>
                    <a:pt x="141" y="169"/>
                  </a:lnTo>
                  <a:lnTo>
                    <a:pt x="137" y="168"/>
                  </a:lnTo>
                  <a:lnTo>
                    <a:pt x="136" y="169"/>
                  </a:lnTo>
                  <a:lnTo>
                    <a:pt x="132" y="168"/>
                  </a:lnTo>
                  <a:lnTo>
                    <a:pt x="131" y="168"/>
                  </a:lnTo>
                  <a:lnTo>
                    <a:pt x="127" y="167"/>
                  </a:lnTo>
                  <a:lnTo>
                    <a:pt x="126" y="167"/>
                  </a:lnTo>
                  <a:lnTo>
                    <a:pt x="126" y="166"/>
                  </a:lnTo>
                  <a:lnTo>
                    <a:pt x="125" y="166"/>
                  </a:lnTo>
                  <a:lnTo>
                    <a:pt x="125" y="165"/>
                  </a:lnTo>
                  <a:lnTo>
                    <a:pt x="124" y="165"/>
                  </a:lnTo>
                  <a:lnTo>
                    <a:pt x="123" y="165"/>
                  </a:lnTo>
                  <a:lnTo>
                    <a:pt x="121" y="164"/>
                  </a:lnTo>
                  <a:lnTo>
                    <a:pt x="120" y="162"/>
                  </a:lnTo>
                  <a:lnTo>
                    <a:pt x="119" y="162"/>
                  </a:lnTo>
                  <a:lnTo>
                    <a:pt x="119" y="161"/>
                  </a:lnTo>
                  <a:lnTo>
                    <a:pt x="118" y="161"/>
                  </a:lnTo>
                  <a:lnTo>
                    <a:pt x="115" y="160"/>
                  </a:lnTo>
                  <a:lnTo>
                    <a:pt x="113" y="160"/>
                  </a:lnTo>
                  <a:lnTo>
                    <a:pt x="113" y="161"/>
                  </a:lnTo>
                  <a:lnTo>
                    <a:pt x="108" y="165"/>
                  </a:lnTo>
                  <a:lnTo>
                    <a:pt x="107" y="165"/>
                  </a:lnTo>
                  <a:lnTo>
                    <a:pt x="106" y="164"/>
                  </a:lnTo>
                  <a:lnTo>
                    <a:pt x="104" y="165"/>
                  </a:lnTo>
                  <a:lnTo>
                    <a:pt x="103" y="166"/>
                  </a:lnTo>
                  <a:lnTo>
                    <a:pt x="102" y="166"/>
                  </a:lnTo>
                  <a:lnTo>
                    <a:pt x="101" y="166"/>
                  </a:lnTo>
                  <a:lnTo>
                    <a:pt x="100" y="166"/>
                  </a:lnTo>
                  <a:lnTo>
                    <a:pt x="100" y="165"/>
                  </a:lnTo>
                  <a:lnTo>
                    <a:pt x="99" y="164"/>
                  </a:lnTo>
                  <a:lnTo>
                    <a:pt x="98" y="164"/>
                  </a:lnTo>
                  <a:lnTo>
                    <a:pt x="96" y="161"/>
                  </a:lnTo>
                  <a:lnTo>
                    <a:pt x="94" y="158"/>
                  </a:lnTo>
                  <a:lnTo>
                    <a:pt x="92" y="157"/>
                  </a:lnTo>
                  <a:lnTo>
                    <a:pt x="92" y="156"/>
                  </a:lnTo>
                  <a:lnTo>
                    <a:pt x="91" y="156"/>
                  </a:lnTo>
                  <a:lnTo>
                    <a:pt x="90" y="156"/>
                  </a:lnTo>
                  <a:lnTo>
                    <a:pt x="89" y="156"/>
                  </a:lnTo>
                  <a:lnTo>
                    <a:pt x="84" y="154"/>
                  </a:lnTo>
                  <a:lnTo>
                    <a:pt x="81" y="152"/>
                  </a:lnTo>
                  <a:lnTo>
                    <a:pt x="79" y="152"/>
                  </a:lnTo>
                  <a:lnTo>
                    <a:pt x="77" y="153"/>
                  </a:lnTo>
                  <a:lnTo>
                    <a:pt x="76" y="154"/>
                  </a:lnTo>
                  <a:lnTo>
                    <a:pt x="75" y="154"/>
                  </a:lnTo>
                  <a:lnTo>
                    <a:pt x="74" y="154"/>
                  </a:lnTo>
                  <a:lnTo>
                    <a:pt x="71" y="154"/>
                  </a:lnTo>
                  <a:lnTo>
                    <a:pt x="70" y="154"/>
                  </a:lnTo>
                  <a:lnTo>
                    <a:pt x="69" y="154"/>
                  </a:lnTo>
                  <a:lnTo>
                    <a:pt x="67" y="154"/>
                  </a:lnTo>
                  <a:lnTo>
                    <a:pt x="65" y="156"/>
                  </a:lnTo>
                  <a:lnTo>
                    <a:pt x="64" y="156"/>
                  </a:lnTo>
                  <a:lnTo>
                    <a:pt x="61" y="158"/>
                  </a:lnTo>
                  <a:lnTo>
                    <a:pt x="60" y="159"/>
                  </a:lnTo>
                  <a:lnTo>
                    <a:pt x="59" y="159"/>
                  </a:lnTo>
                  <a:lnTo>
                    <a:pt x="59" y="162"/>
                  </a:lnTo>
                  <a:lnTo>
                    <a:pt x="58" y="166"/>
                  </a:lnTo>
                  <a:lnTo>
                    <a:pt x="56" y="169"/>
                  </a:lnTo>
                  <a:lnTo>
                    <a:pt x="54" y="170"/>
                  </a:lnTo>
                  <a:lnTo>
                    <a:pt x="52" y="173"/>
                  </a:lnTo>
                  <a:lnTo>
                    <a:pt x="52" y="174"/>
                  </a:lnTo>
                  <a:lnTo>
                    <a:pt x="52" y="177"/>
                  </a:lnTo>
                  <a:lnTo>
                    <a:pt x="51" y="179"/>
                  </a:lnTo>
                  <a:lnTo>
                    <a:pt x="52" y="181"/>
                  </a:lnTo>
                  <a:lnTo>
                    <a:pt x="52" y="182"/>
                  </a:lnTo>
                  <a:lnTo>
                    <a:pt x="51" y="182"/>
                  </a:lnTo>
                  <a:lnTo>
                    <a:pt x="51" y="183"/>
                  </a:lnTo>
                  <a:lnTo>
                    <a:pt x="51" y="184"/>
                  </a:lnTo>
                  <a:lnTo>
                    <a:pt x="52" y="184"/>
                  </a:lnTo>
                  <a:lnTo>
                    <a:pt x="52" y="185"/>
                  </a:lnTo>
                  <a:lnTo>
                    <a:pt x="51" y="186"/>
                  </a:lnTo>
                  <a:lnTo>
                    <a:pt x="51" y="185"/>
                  </a:lnTo>
                  <a:lnTo>
                    <a:pt x="50" y="185"/>
                  </a:lnTo>
                  <a:lnTo>
                    <a:pt x="50" y="184"/>
                  </a:lnTo>
                  <a:lnTo>
                    <a:pt x="49" y="183"/>
                  </a:lnTo>
                  <a:lnTo>
                    <a:pt x="48" y="183"/>
                  </a:lnTo>
                  <a:lnTo>
                    <a:pt x="47" y="183"/>
                  </a:lnTo>
                  <a:lnTo>
                    <a:pt x="47" y="182"/>
                  </a:lnTo>
                  <a:lnTo>
                    <a:pt x="45" y="181"/>
                  </a:lnTo>
                  <a:lnTo>
                    <a:pt x="43" y="178"/>
                  </a:lnTo>
                  <a:lnTo>
                    <a:pt x="42" y="177"/>
                  </a:lnTo>
                  <a:lnTo>
                    <a:pt x="41" y="177"/>
                  </a:lnTo>
                  <a:lnTo>
                    <a:pt x="41" y="176"/>
                  </a:lnTo>
                  <a:lnTo>
                    <a:pt x="40" y="175"/>
                  </a:lnTo>
                  <a:lnTo>
                    <a:pt x="39" y="175"/>
                  </a:lnTo>
                  <a:lnTo>
                    <a:pt x="39" y="176"/>
                  </a:lnTo>
                  <a:lnTo>
                    <a:pt x="37" y="176"/>
                  </a:lnTo>
                  <a:lnTo>
                    <a:pt x="37" y="177"/>
                  </a:lnTo>
                  <a:lnTo>
                    <a:pt x="36" y="177"/>
                  </a:lnTo>
                  <a:lnTo>
                    <a:pt x="35" y="177"/>
                  </a:lnTo>
                  <a:lnTo>
                    <a:pt x="34" y="177"/>
                  </a:lnTo>
                  <a:lnTo>
                    <a:pt x="33" y="177"/>
                  </a:lnTo>
                  <a:lnTo>
                    <a:pt x="33" y="178"/>
                  </a:lnTo>
                  <a:lnTo>
                    <a:pt x="33" y="179"/>
                  </a:lnTo>
                  <a:lnTo>
                    <a:pt x="33" y="181"/>
                  </a:lnTo>
                  <a:lnTo>
                    <a:pt x="34" y="181"/>
                  </a:lnTo>
                  <a:lnTo>
                    <a:pt x="34" y="182"/>
                  </a:lnTo>
                  <a:lnTo>
                    <a:pt x="33" y="182"/>
                  </a:lnTo>
                  <a:lnTo>
                    <a:pt x="33" y="183"/>
                  </a:lnTo>
                  <a:lnTo>
                    <a:pt x="32" y="182"/>
                  </a:lnTo>
                  <a:lnTo>
                    <a:pt x="31" y="181"/>
                  </a:lnTo>
                  <a:lnTo>
                    <a:pt x="30" y="179"/>
                  </a:lnTo>
                  <a:lnTo>
                    <a:pt x="28" y="177"/>
                  </a:lnTo>
                  <a:lnTo>
                    <a:pt x="28" y="176"/>
                  </a:lnTo>
                  <a:lnTo>
                    <a:pt x="28" y="175"/>
                  </a:lnTo>
                  <a:lnTo>
                    <a:pt x="30" y="175"/>
                  </a:lnTo>
                  <a:lnTo>
                    <a:pt x="31" y="175"/>
                  </a:lnTo>
                  <a:lnTo>
                    <a:pt x="31" y="174"/>
                  </a:lnTo>
                  <a:lnTo>
                    <a:pt x="31" y="173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0"/>
                  </a:lnTo>
                  <a:lnTo>
                    <a:pt x="28" y="170"/>
                  </a:lnTo>
                  <a:lnTo>
                    <a:pt x="27" y="170"/>
                  </a:lnTo>
                  <a:lnTo>
                    <a:pt x="26" y="170"/>
                  </a:lnTo>
                  <a:lnTo>
                    <a:pt x="25" y="172"/>
                  </a:lnTo>
                  <a:lnTo>
                    <a:pt x="23" y="172"/>
                  </a:lnTo>
                  <a:lnTo>
                    <a:pt x="22" y="172"/>
                  </a:lnTo>
                  <a:lnTo>
                    <a:pt x="20" y="172"/>
                  </a:lnTo>
                  <a:lnTo>
                    <a:pt x="19" y="170"/>
                  </a:lnTo>
                  <a:lnTo>
                    <a:pt x="18" y="169"/>
                  </a:lnTo>
                  <a:lnTo>
                    <a:pt x="17" y="169"/>
                  </a:lnTo>
                  <a:lnTo>
                    <a:pt x="17" y="168"/>
                  </a:lnTo>
                  <a:lnTo>
                    <a:pt x="16" y="167"/>
                  </a:lnTo>
                  <a:lnTo>
                    <a:pt x="15" y="167"/>
                  </a:lnTo>
                  <a:lnTo>
                    <a:pt x="14" y="166"/>
                  </a:lnTo>
                  <a:lnTo>
                    <a:pt x="12" y="166"/>
                  </a:lnTo>
                  <a:lnTo>
                    <a:pt x="12" y="165"/>
                  </a:lnTo>
                  <a:lnTo>
                    <a:pt x="11" y="165"/>
                  </a:lnTo>
                  <a:lnTo>
                    <a:pt x="11" y="164"/>
                  </a:lnTo>
                  <a:lnTo>
                    <a:pt x="11" y="162"/>
                  </a:lnTo>
                  <a:lnTo>
                    <a:pt x="11" y="161"/>
                  </a:lnTo>
                  <a:lnTo>
                    <a:pt x="12" y="160"/>
                  </a:lnTo>
                  <a:lnTo>
                    <a:pt x="14" y="161"/>
                  </a:lnTo>
                  <a:lnTo>
                    <a:pt x="15" y="161"/>
                  </a:lnTo>
                  <a:lnTo>
                    <a:pt x="15" y="160"/>
                  </a:lnTo>
                  <a:lnTo>
                    <a:pt x="16" y="160"/>
                  </a:lnTo>
                  <a:lnTo>
                    <a:pt x="16" y="161"/>
                  </a:lnTo>
                  <a:lnTo>
                    <a:pt x="16" y="160"/>
                  </a:lnTo>
                  <a:lnTo>
                    <a:pt x="15" y="160"/>
                  </a:lnTo>
                  <a:lnTo>
                    <a:pt x="12" y="159"/>
                  </a:lnTo>
                  <a:lnTo>
                    <a:pt x="12" y="158"/>
                  </a:lnTo>
                  <a:lnTo>
                    <a:pt x="11" y="157"/>
                  </a:lnTo>
                  <a:lnTo>
                    <a:pt x="10" y="157"/>
                  </a:lnTo>
                  <a:lnTo>
                    <a:pt x="9" y="157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6" y="156"/>
                  </a:lnTo>
                  <a:lnTo>
                    <a:pt x="6" y="154"/>
                  </a:lnTo>
                  <a:lnTo>
                    <a:pt x="7" y="154"/>
                  </a:lnTo>
                  <a:lnTo>
                    <a:pt x="6" y="154"/>
                  </a:lnTo>
                  <a:lnTo>
                    <a:pt x="6" y="153"/>
                  </a:lnTo>
                  <a:lnTo>
                    <a:pt x="5" y="153"/>
                  </a:lnTo>
                  <a:lnTo>
                    <a:pt x="5" y="152"/>
                  </a:lnTo>
                  <a:lnTo>
                    <a:pt x="5" y="151"/>
                  </a:lnTo>
                  <a:lnTo>
                    <a:pt x="3" y="151"/>
                  </a:lnTo>
                  <a:lnTo>
                    <a:pt x="3" y="150"/>
                  </a:lnTo>
                  <a:lnTo>
                    <a:pt x="3" y="149"/>
                  </a:lnTo>
                  <a:lnTo>
                    <a:pt x="2" y="149"/>
                  </a:lnTo>
                  <a:lnTo>
                    <a:pt x="3" y="148"/>
                  </a:lnTo>
                  <a:lnTo>
                    <a:pt x="3" y="147"/>
                  </a:lnTo>
                  <a:lnTo>
                    <a:pt x="2" y="145"/>
                  </a:lnTo>
                  <a:lnTo>
                    <a:pt x="0" y="144"/>
                  </a:lnTo>
                  <a:lnTo>
                    <a:pt x="0" y="143"/>
                  </a:lnTo>
                  <a:lnTo>
                    <a:pt x="0" y="142"/>
                  </a:lnTo>
                  <a:lnTo>
                    <a:pt x="1" y="140"/>
                  </a:lnTo>
                  <a:lnTo>
                    <a:pt x="0" y="139"/>
                  </a:lnTo>
                  <a:lnTo>
                    <a:pt x="0" y="137"/>
                  </a:lnTo>
                  <a:lnTo>
                    <a:pt x="1" y="137"/>
                  </a:lnTo>
                  <a:lnTo>
                    <a:pt x="1" y="136"/>
                  </a:lnTo>
                  <a:lnTo>
                    <a:pt x="0" y="136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2" y="135"/>
                  </a:lnTo>
                  <a:lnTo>
                    <a:pt x="3" y="135"/>
                  </a:lnTo>
                  <a:lnTo>
                    <a:pt x="5" y="135"/>
                  </a:lnTo>
                  <a:lnTo>
                    <a:pt x="7" y="136"/>
                  </a:lnTo>
                  <a:lnTo>
                    <a:pt x="8" y="136"/>
                  </a:lnTo>
                  <a:lnTo>
                    <a:pt x="9" y="135"/>
                  </a:lnTo>
                  <a:lnTo>
                    <a:pt x="11" y="135"/>
                  </a:lnTo>
                  <a:lnTo>
                    <a:pt x="14" y="134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6" y="131"/>
                  </a:lnTo>
                  <a:lnTo>
                    <a:pt x="17" y="131"/>
                  </a:lnTo>
                  <a:lnTo>
                    <a:pt x="18" y="131"/>
                  </a:lnTo>
                  <a:lnTo>
                    <a:pt x="19" y="131"/>
                  </a:lnTo>
                  <a:lnTo>
                    <a:pt x="22" y="131"/>
                  </a:lnTo>
                  <a:lnTo>
                    <a:pt x="23" y="131"/>
                  </a:lnTo>
                  <a:lnTo>
                    <a:pt x="24" y="131"/>
                  </a:lnTo>
                  <a:lnTo>
                    <a:pt x="26" y="131"/>
                  </a:lnTo>
                  <a:lnTo>
                    <a:pt x="27" y="131"/>
                  </a:lnTo>
                  <a:lnTo>
                    <a:pt x="28" y="131"/>
                  </a:lnTo>
                  <a:lnTo>
                    <a:pt x="30" y="131"/>
                  </a:lnTo>
                  <a:lnTo>
                    <a:pt x="32" y="131"/>
                  </a:lnTo>
                  <a:lnTo>
                    <a:pt x="33" y="131"/>
                  </a:lnTo>
                  <a:lnTo>
                    <a:pt x="34" y="131"/>
                  </a:lnTo>
                  <a:lnTo>
                    <a:pt x="35" y="131"/>
                  </a:lnTo>
                  <a:lnTo>
                    <a:pt x="37" y="131"/>
                  </a:lnTo>
                  <a:lnTo>
                    <a:pt x="39" y="129"/>
                  </a:lnTo>
                  <a:lnTo>
                    <a:pt x="40" y="129"/>
                  </a:lnTo>
                  <a:lnTo>
                    <a:pt x="41" y="129"/>
                  </a:lnTo>
                  <a:lnTo>
                    <a:pt x="42" y="129"/>
                  </a:lnTo>
                  <a:lnTo>
                    <a:pt x="42" y="128"/>
                  </a:lnTo>
                  <a:lnTo>
                    <a:pt x="43" y="128"/>
                  </a:lnTo>
                  <a:lnTo>
                    <a:pt x="45" y="128"/>
                  </a:lnTo>
                  <a:lnTo>
                    <a:pt x="48" y="129"/>
                  </a:lnTo>
                  <a:lnTo>
                    <a:pt x="49" y="129"/>
                  </a:lnTo>
                  <a:lnTo>
                    <a:pt x="50" y="129"/>
                  </a:lnTo>
                  <a:lnTo>
                    <a:pt x="50" y="128"/>
                  </a:lnTo>
                  <a:lnTo>
                    <a:pt x="50" y="127"/>
                  </a:lnTo>
                  <a:lnTo>
                    <a:pt x="51" y="127"/>
                  </a:lnTo>
                  <a:lnTo>
                    <a:pt x="52" y="125"/>
                  </a:lnTo>
                  <a:lnTo>
                    <a:pt x="53" y="125"/>
                  </a:lnTo>
                  <a:lnTo>
                    <a:pt x="54" y="125"/>
                  </a:lnTo>
                  <a:lnTo>
                    <a:pt x="56" y="124"/>
                  </a:lnTo>
                  <a:lnTo>
                    <a:pt x="56" y="123"/>
                  </a:lnTo>
                  <a:lnTo>
                    <a:pt x="56" y="122"/>
                  </a:lnTo>
                  <a:lnTo>
                    <a:pt x="56" y="120"/>
                  </a:lnTo>
                  <a:lnTo>
                    <a:pt x="57" y="120"/>
                  </a:lnTo>
                  <a:lnTo>
                    <a:pt x="57" y="119"/>
                  </a:lnTo>
                  <a:lnTo>
                    <a:pt x="57" y="118"/>
                  </a:lnTo>
                  <a:lnTo>
                    <a:pt x="58" y="115"/>
                  </a:lnTo>
                  <a:lnTo>
                    <a:pt x="59" y="115"/>
                  </a:lnTo>
                  <a:lnTo>
                    <a:pt x="59" y="114"/>
                  </a:lnTo>
                  <a:lnTo>
                    <a:pt x="60" y="114"/>
                  </a:lnTo>
                  <a:lnTo>
                    <a:pt x="60" y="111"/>
                  </a:lnTo>
                  <a:lnTo>
                    <a:pt x="60" y="110"/>
                  </a:lnTo>
                  <a:lnTo>
                    <a:pt x="60" y="108"/>
                  </a:lnTo>
                  <a:lnTo>
                    <a:pt x="60" y="107"/>
                  </a:lnTo>
                  <a:lnTo>
                    <a:pt x="60" y="105"/>
                  </a:lnTo>
                  <a:lnTo>
                    <a:pt x="60" y="102"/>
                  </a:lnTo>
                  <a:lnTo>
                    <a:pt x="60" y="101"/>
                  </a:lnTo>
                  <a:lnTo>
                    <a:pt x="60" y="100"/>
                  </a:lnTo>
                  <a:lnTo>
                    <a:pt x="60" y="98"/>
                  </a:lnTo>
                  <a:lnTo>
                    <a:pt x="60" y="95"/>
                  </a:lnTo>
                  <a:lnTo>
                    <a:pt x="60" y="94"/>
                  </a:lnTo>
                  <a:lnTo>
                    <a:pt x="60" y="92"/>
                  </a:lnTo>
                  <a:lnTo>
                    <a:pt x="60" y="90"/>
                  </a:lnTo>
                  <a:lnTo>
                    <a:pt x="60" y="89"/>
                  </a:lnTo>
                  <a:lnTo>
                    <a:pt x="60" y="87"/>
                  </a:lnTo>
                  <a:lnTo>
                    <a:pt x="60" y="86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1"/>
                  </a:lnTo>
                  <a:lnTo>
                    <a:pt x="60" y="78"/>
                  </a:lnTo>
                  <a:lnTo>
                    <a:pt x="60" y="76"/>
                  </a:lnTo>
                  <a:lnTo>
                    <a:pt x="60" y="74"/>
                  </a:lnTo>
                  <a:lnTo>
                    <a:pt x="60" y="73"/>
                  </a:lnTo>
                  <a:lnTo>
                    <a:pt x="60" y="70"/>
                  </a:lnTo>
                  <a:lnTo>
                    <a:pt x="64" y="69"/>
                  </a:lnTo>
                  <a:lnTo>
                    <a:pt x="66" y="69"/>
                  </a:lnTo>
                  <a:lnTo>
                    <a:pt x="69" y="68"/>
                  </a:lnTo>
                  <a:lnTo>
                    <a:pt x="71" y="68"/>
                  </a:lnTo>
                  <a:lnTo>
                    <a:pt x="74" y="68"/>
                  </a:lnTo>
                  <a:lnTo>
                    <a:pt x="76" y="67"/>
                  </a:lnTo>
                  <a:lnTo>
                    <a:pt x="79" y="67"/>
                  </a:lnTo>
                  <a:lnTo>
                    <a:pt x="82" y="66"/>
                  </a:lnTo>
                  <a:lnTo>
                    <a:pt x="83" y="66"/>
                  </a:lnTo>
                  <a:lnTo>
                    <a:pt x="84" y="66"/>
                  </a:lnTo>
                  <a:lnTo>
                    <a:pt x="84" y="65"/>
                  </a:lnTo>
                  <a:lnTo>
                    <a:pt x="85" y="64"/>
                  </a:lnTo>
                  <a:lnTo>
                    <a:pt x="86" y="64"/>
                  </a:lnTo>
                  <a:lnTo>
                    <a:pt x="87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1" y="60"/>
                  </a:lnTo>
                  <a:lnTo>
                    <a:pt x="91" y="59"/>
                  </a:lnTo>
                  <a:lnTo>
                    <a:pt x="92" y="58"/>
                  </a:lnTo>
                  <a:lnTo>
                    <a:pt x="93" y="57"/>
                  </a:lnTo>
                  <a:lnTo>
                    <a:pt x="94" y="57"/>
                  </a:lnTo>
                  <a:lnTo>
                    <a:pt x="95" y="56"/>
                  </a:lnTo>
                  <a:lnTo>
                    <a:pt x="96" y="55"/>
                  </a:lnTo>
                  <a:lnTo>
                    <a:pt x="96" y="53"/>
                  </a:lnTo>
                  <a:lnTo>
                    <a:pt x="98" y="53"/>
                  </a:lnTo>
                  <a:lnTo>
                    <a:pt x="99" y="52"/>
                  </a:lnTo>
                  <a:lnTo>
                    <a:pt x="100" y="51"/>
                  </a:lnTo>
                  <a:lnTo>
                    <a:pt x="101" y="50"/>
                  </a:lnTo>
                  <a:lnTo>
                    <a:pt x="102" y="50"/>
                  </a:lnTo>
                  <a:lnTo>
                    <a:pt x="102" y="49"/>
                  </a:lnTo>
                  <a:lnTo>
                    <a:pt x="103" y="48"/>
                  </a:lnTo>
                  <a:lnTo>
                    <a:pt x="104" y="47"/>
                  </a:lnTo>
                  <a:lnTo>
                    <a:pt x="106" y="47"/>
                  </a:lnTo>
                  <a:lnTo>
                    <a:pt x="107" y="45"/>
                  </a:lnTo>
                  <a:lnTo>
                    <a:pt x="108" y="44"/>
                  </a:lnTo>
                  <a:lnTo>
                    <a:pt x="109" y="43"/>
                  </a:lnTo>
                  <a:lnTo>
                    <a:pt x="111" y="42"/>
                  </a:lnTo>
                  <a:lnTo>
                    <a:pt x="112" y="41"/>
                  </a:lnTo>
                  <a:lnTo>
                    <a:pt x="113" y="41"/>
                  </a:lnTo>
                  <a:lnTo>
                    <a:pt x="113" y="40"/>
                  </a:lnTo>
                  <a:lnTo>
                    <a:pt x="115" y="39"/>
                  </a:lnTo>
                  <a:lnTo>
                    <a:pt x="116" y="39"/>
                  </a:lnTo>
                  <a:lnTo>
                    <a:pt x="117" y="38"/>
                  </a:lnTo>
                  <a:lnTo>
                    <a:pt x="118" y="38"/>
                  </a:lnTo>
                  <a:lnTo>
                    <a:pt x="119" y="36"/>
                  </a:lnTo>
                  <a:lnTo>
                    <a:pt x="120" y="36"/>
                  </a:lnTo>
                  <a:lnTo>
                    <a:pt x="121" y="35"/>
                  </a:lnTo>
                  <a:lnTo>
                    <a:pt x="123" y="34"/>
                  </a:lnTo>
                  <a:lnTo>
                    <a:pt x="124" y="34"/>
                  </a:lnTo>
                  <a:lnTo>
                    <a:pt x="124" y="33"/>
                  </a:lnTo>
                  <a:lnTo>
                    <a:pt x="125" y="33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8" y="31"/>
                  </a:lnTo>
                  <a:lnTo>
                    <a:pt x="129" y="31"/>
                  </a:lnTo>
                  <a:lnTo>
                    <a:pt x="131" y="30"/>
                  </a:lnTo>
                  <a:lnTo>
                    <a:pt x="132" y="28"/>
                  </a:lnTo>
                  <a:lnTo>
                    <a:pt x="133" y="28"/>
                  </a:lnTo>
                  <a:lnTo>
                    <a:pt x="133" y="27"/>
                  </a:lnTo>
                  <a:lnTo>
                    <a:pt x="134" y="27"/>
                  </a:lnTo>
                  <a:lnTo>
                    <a:pt x="135" y="26"/>
                  </a:lnTo>
                  <a:lnTo>
                    <a:pt x="136" y="26"/>
                  </a:lnTo>
                  <a:lnTo>
                    <a:pt x="137" y="25"/>
                  </a:lnTo>
                  <a:lnTo>
                    <a:pt x="138" y="24"/>
                  </a:lnTo>
                  <a:lnTo>
                    <a:pt x="140" y="24"/>
                  </a:lnTo>
                  <a:lnTo>
                    <a:pt x="141" y="23"/>
                  </a:lnTo>
                  <a:lnTo>
                    <a:pt x="142" y="23"/>
                  </a:lnTo>
                  <a:lnTo>
                    <a:pt x="143" y="22"/>
                  </a:lnTo>
                  <a:lnTo>
                    <a:pt x="144" y="20"/>
                  </a:lnTo>
                  <a:lnTo>
                    <a:pt x="145" y="19"/>
                  </a:lnTo>
                  <a:lnTo>
                    <a:pt x="146" y="19"/>
                  </a:lnTo>
                  <a:lnTo>
                    <a:pt x="148" y="18"/>
                  </a:lnTo>
                  <a:lnTo>
                    <a:pt x="149" y="18"/>
                  </a:lnTo>
                  <a:lnTo>
                    <a:pt x="150" y="17"/>
                  </a:lnTo>
                  <a:lnTo>
                    <a:pt x="151" y="17"/>
                  </a:lnTo>
                  <a:lnTo>
                    <a:pt x="152" y="16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4" y="14"/>
                  </a:lnTo>
                  <a:lnTo>
                    <a:pt x="155" y="14"/>
                  </a:lnTo>
                  <a:lnTo>
                    <a:pt x="157" y="13"/>
                  </a:lnTo>
                  <a:lnTo>
                    <a:pt x="158" y="13"/>
                  </a:lnTo>
                  <a:lnTo>
                    <a:pt x="159" y="11"/>
                  </a:lnTo>
                  <a:lnTo>
                    <a:pt x="160" y="10"/>
                  </a:lnTo>
                  <a:lnTo>
                    <a:pt x="161" y="10"/>
                  </a:lnTo>
                  <a:lnTo>
                    <a:pt x="162" y="9"/>
                  </a:lnTo>
                  <a:lnTo>
                    <a:pt x="163" y="8"/>
                  </a:lnTo>
                  <a:lnTo>
                    <a:pt x="165" y="8"/>
                  </a:lnTo>
                  <a:lnTo>
                    <a:pt x="166" y="7"/>
                  </a:lnTo>
                  <a:lnTo>
                    <a:pt x="167" y="6"/>
                  </a:lnTo>
                  <a:lnTo>
                    <a:pt x="168" y="6"/>
                  </a:lnTo>
                  <a:lnTo>
                    <a:pt x="169" y="5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3" y="2"/>
                  </a:lnTo>
                  <a:lnTo>
                    <a:pt x="174" y="1"/>
                  </a:lnTo>
                  <a:lnTo>
                    <a:pt x="175" y="1"/>
                  </a:lnTo>
                  <a:lnTo>
                    <a:pt x="176" y="0"/>
                  </a:lnTo>
                  <a:lnTo>
                    <a:pt x="177" y="1"/>
                  </a:lnTo>
                  <a:lnTo>
                    <a:pt x="178" y="1"/>
                  </a:lnTo>
                  <a:lnTo>
                    <a:pt x="180" y="1"/>
                  </a:lnTo>
                  <a:lnTo>
                    <a:pt x="182" y="1"/>
                  </a:lnTo>
                  <a:lnTo>
                    <a:pt x="183" y="2"/>
                  </a:lnTo>
                  <a:lnTo>
                    <a:pt x="184" y="2"/>
                  </a:lnTo>
                  <a:lnTo>
                    <a:pt x="185" y="2"/>
                  </a:lnTo>
                  <a:lnTo>
                    <a:pt x="186" y="2"/>
                  </a:lnTo>
                  <a:lnTo>
                    <a:pt x="188" y="3"/>
                  </a:lnTo>
                  <a:lnTo>
                    <a:pt x="190" y="3"/>
                  </a:lnTo>
                  <a:lnTo>
                    <a:pt x="191" y="3"/>
                  </a:lnTo>
                  <a:lnTo>
                    <a:pt x="192" y="5"/>
                  </a:lnTo>
                  <a:lnTo>
                    <a:pt x="193" y="5"/>
                  </a:lnTo>
                  <a:lnTo>
                    <a:pt x="194" y="5"/>
                  </a:lnTo>
                  <a:lnTo>
                    <a:pt x="195" y="5"/>
                  </a:lnTo>
                  <a:lnTo>
                    <a:pt x="197" y="6"/>
                  </a:lnTo>
                  <a:lnTo>
                    <a:pt x="199" y="6"/>
                  </a:lnTo>
                  <a:lnTo>
                    <a:pt x="201" y="7"/>
                  </a:lnTo>
                  <a:lnTo>
                    <a:pt x="201" y="8"/>
                  </a:lnTo>
                  <a:lnTo>
                    <a:pt x="203" y="9"/>
                  </a:lnTo>
                  <a:lnTo>
                    <a:pt x="205" y="11"/>
                  </a:lnTo>
                  <a:lnTo>
                    <a:pt x="207" y="13"/>
                  </a:lnTo>
                  <a:lnTo>
                    <a:pt x="209" y="14"/>
                  </a:lnTo>
                  <a:lnTo>
                    <a:pt x="209" y="15"/>
                  </a:lnTo>
                  <a:lnTo>
                    <a:pt x="210" y="15"/>
                  </a:lnTo>
                  <a:lnTo>
                    <a:pt x="211" y="15"/>
                  </a:lnTo>
                  <a:lnTo>
                    <a:pt x="213" y="13"/>
                  </a:lnTo>
                  <a:lnTo>
                    <a:pt x="216" y="11"/>
                  </a:lnTo>
                  <a:lnTo>
                    <a:pt x="218" y="10"/>
                  </a:lnTo>
                  <a:lnTo>
                    <a:pt x="221" y="9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5" name="Freeform 6131">
              <a:extLst>
                <a:ext uri="{FF2B5EF4-FFF2-40B4-BE49-F238E27FC236}">
                  <a16:creationId xmlns:a16="http://schemas.microsoft.com/office/drawing/2014/main" id="{E55B1CAD-22AB-1A61-931E-EEB82B04E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44813" y="4183063"/>
              <a:ext cx="285750" cy="168275"/>
            </a:xfrm>
            <a:custGeom>
              <a:avLst/>
              <a:gdLst>
                <a:gd name="T0" fmla="*/ 157 w 180"/>
                <a:gd name="T1" fmla="*/ 106 h 106"/>
                <a:gd name="T2" fmla="*/ 148 w 180"/>
                <a:gd name="T3" fmla="*/ 105 h 106"/>
                <a:gd name="T4" fmla="*/ 143 w 180"/>
                <a:gd name="T5" fmla="*/ 105 h 106"/>
                <a:gd name="T6" fmla="*/ 14 w 180"/>
                <a:gd name="T7" fmla="*/ 97 h 106"/>
                <a:gd name="T8" fmla="*/ 169 w 180"/>
                <a:gd name="T9" fmla="*/ 99 h 106"/>
                <a:gd name="T10" fmla="*/ 174 w 180"/>
                <a:gd name="T11" fmla="*/ 97 h 106"/>
                <a:gd name="T12" fmla="*/ 178 w 180"/>
                <a:gd name="T13" fmla="*/ 100 h 106"/>
                <a:gd name="T14" fmla="*/ 173 w 180"/>
                <a:gd name="T15" fmla="*/ 103 h 106"/>
                <a:gd name="T16" fmla="*/ 165 w 180"/>
                <a:gd name="T17" fmla="*/ 103 h 106"/>
                <a:gd name="T18" fmla="*/ 164 w 180"/>
                <a:gd name="T19" fmla="*/ 99 h 106"/>
                <a:gd name="T20" fmla="*/ 2 w 180"/>
                <a:gd name="T21" fmla="*/ 83 h 106"/>
                <a:gd name="T22" fmla="*/ 4 w 180"/>
                <a:gd name="T23" fmla="*/ 79 h 106"/>
                <a:gd name="T24" fmla="*/ 1 w 180"/>
                <a:gd name="T25" fmla="*/ 56 h 106"/>
                <a:gd name="T26" fmla="*/ 155 w 180"/>
                <a:gd name="T27" fmla="*/ 37 h 106"/>
                <a:gd name="T28" fmla="*/ 147 w 180"/>
                <a:gd name="T29" fmla="*/ 42 h 106"/>
                <a:gd name="T30" fmla="*/ 144 w 180"/>
                <a:gd name="T31" fmla="*/ 49 h 106"/>
                <a:gd name="T32" fmla="*/ 142 w 180"/>
                <a:gd name="T33" fmla="*/ 53 h 106"/>
                <a:gd name="T34" fmla="*/ 136 w 180"/>
                <a:gd name="T35" fmla="*/ 55 h 106"/>
                <a:gd name="T36" fmla="*/ 127 w 180"/>
                <a:gd name="T37" fmla="*/ 60 h 106"/>
                <a:gd name="T38" fmla="*/ 115 w 180"/>
                <a:gd name="T39" fmla="*/ 64 h 106"/>
                <a:gd name="T40" fmla="*/ 103 w 180"/>
                <a:gd name="T41" fmla="*/ 67 h 106"/>
                <a:gd name="T42" fmla="*/ 98 w 180"/>
                <a:gd name="T43" fmla="*/ 70 h 106"/>
                <a:gd name="T44" fmla="*/ 93 w 180"/>
                <a:gd name="T45" fmla="*/ 76 h 106"/>
                <a:gd name="T46" fmla="*/ 86 w 180"/>
                <a:gd name="T47" fmla="*/ 77 h 106"/>
                <a:gd name="T48" fmla="*/ 80 w 180"/>
                <a:gd name="T49" fmla="*/ 78 h 106"/>
                <a:gd name="T50" fmla="*/ 64 w 180"/>
                <a:gd name="T51" fmla="*/ 86 h 106"/>
                <a:gd name="T52" fmla="*/ 55 w 180"/>
                <a:gd name="T53" fmla="*/ 86 h 106"/>
                <a:gd name="T54" fmla="*/ 44 w 180"/>
                <a:gd name="T55" fmla="*/ 89 h 106"/>
                <a:gd name="T56" fmla="*/ 39 w 180"/>
                <a:gd name="T57" fmla="*/ 95 h 106"/>
                <a:gd name="T58" fmla="*/ 37 w 180"/>
                <a:gd name="T59" fmla="*/ 96 h 106"/>
                <a:gd name="T60" fmla="*/ 33 w 180"/>
                <a:gd name="T61" fmla="*/ 96 h 106"/>
                <a:gd name="T62" fmla="*/ 27 w 180"/>
                <a:gd name="T63" fmla="*/ 97 h 106"/>
                <a:gd name="T64" fmla="*/ 23 w 180"/>
                <a:gd name="T65" fmla="*/ 99 h 106"/>
                <a:gd name="T66" fmla="*/ 17 w 180"/>
                <a:gd name="T67" fmla="*/ 97 h 106"/>
                <a:gd name="T68" fmla="*/ 14 w 180"/>
                <a:gd name="T69" fmla="*/ 94 h 106"/>
                <a:gd name="T70" fmla="*/ 10 w 180"/>
                <a:gd name="T71" fmla="*/ 88 h 106"/>
                <a:gd name="T72" fmla="*/ 10 w 180"/>
                <a:gd name="T73" fmla="*/ 81 h 106"/>
                <a:gd name="T74" fmla="*/ 8 w 180"/>
                <a:gd name="T75" fmla="*/ 74 h 106"/>
                <a:gd name="T76" fmla="*/ 7 w 180"/>
                <a:gd name="T77" fmla="*/ 70 h 106"/>
                <a:gd name="T78" fmla="*/ 6 w 180"/>
                <a:gd name="T79" fmla="*/ 63 h 106"/>
                <a:gd name="T80" fmla="*/ 6 w 180"/>
                <a:gd name="T81" fmla="*/ 61 h 106"/>
                <a:gd name="T82" fmla="*/ 2 w 180"/>
                <a:gd name="T83" fmla="*/ 59 h 106"/>
                <a:gd name="T84" fmla="*/ 5 w 180"/>
                <a:gd name="T85" fmla="*/ 58 h 106"/>
                <a:gd name="T86" fmla="*/ 2 w 180"/>
                <a:gd name="T87" fmla="*/ 53 h 106"/>
                <a:gd name="T88" fmla="*/ 5 w 180"/>
                <a:gd name="T89" fmla="*/ 46 h 106"/>
                <a:gd name="T90" fmla="*/ 4 w 180"/>
                <a:gd name="T91" fmla="*/ 41 h 106"/>
                <a:gd name="T92" fmla="*/ 8 w 180"/>
                <a:gd name="T93" fmla="*/ 37 h 106"/>
                <a:gd name="T94" fmla="*/ 10 w 180"/>
                <a:gd name="T95" fmla="*/ 34 h 106"/>
                <a:gd name="T96" fmla="*/ 10 w 180"/>
                <a:gd name="T97" fmla="*/ 27 h 106"/>
                <a:gd name="T98" fmla="*/ 15 w 180"/>
                <a:gd name="T99" fmla="*/ 24 h 106"/>
                <a:gd name="T100" fmla="*/ 23 w 180"/>
                <a:gd name="T101" fmla="*/ 26 h 106"/>
                <a:gd name="T102" fmla="*/ 31 w 180"/>
                <a:gd name="T103" fmla="*/ 25 h 106"/>
                <a:gd name="T104" fmla="*/ 47 w 180"/>
                <a:gd name="T105" fmla="*/ 27 h 106"/>
                <a:gd name="T106" fmla="*/ 65 w 180"/>
                <a:gd name="T107" fmla="*/ 30 h 106"/>
                <a:gd name="T108" fmla="*/ 74 w 180"/>
                <a:gd name="T109" fmla="*/ 29 h 106"/>
                <a:gd name="T110" fmla="*/ 83 w 180"/>
                <a:gd name="T111" fmla="*/ 14 h 106"/>
                <a:gd name="T112" fmla="*/ 99 w 180"/>
                <a:gd name="T113" fmla="*/ 5 h 106"/>
                <a:gd name="T114" fmla="*/ 115 w 180"/>
                <a:gd name="T115" fmla="*/ 3 h 106"/>
                <a:gd name="T116" fmla="*/ 132 w 180"/>
                <a:gd name="T117" fmla="*/ 1 h 106"/>
                <a:gd name="T118" fmla="*/ 143 w 180"/>
                <a:gd name="T119" fmla="*/ 4 h 106"/>
                <a:gd name="T120" fmla="*/ 148 w 180"/>
                <a:gd name="T121" fmla="*/ 14 h 106"/>
                <a:gd name="T122" fmla="*/ 152 w 180"/>
                <a:gd name="T123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" h="106">
                  <a:moveTo>
                    <a:pt x="161" y="106"/>
                  </a:moveTo>
                  <a:lnTo>
                    <a:pt x="160" y="106"/>
                  </a:lnTo>
                  <a:lnTo>
                    <a:pt x="161" y="106"/>
                  </a:lnTo>
                  <a:close/>
                  <a:moveTo>
                    <a:pt x="157" y="105"/>
                  </a:moveTo>
                  <a:lnTo>
                    <a:pt x="158" y="105"/>
                  </a:lnTo>
                  <a:lnTo>
                    <a:pt x="158" y="106"/>
                  </a:lnTo>
                  <a:lnTo>
                    <a:pt x="157" y="106"/>
                  </a:lnTo>
                  <a:lnTo>
                    <a:pt x="157" y="105"/>
                  </a:lnTo>
                  <a:lnTo>
                    <a:pt x="156" y="105"/>
                  </a:lnTo>
                  <a:lnTo>
                    <a:pt x="157" y="105"/>
                  </a:lnTo>
                  <a:close/>
                  <a:moveTo>
                    <a:pt x="144" y="105"/>
                  </a:moveTo>
                  <a:lnTo>
                    <a:pt x="145" y="105"/>
                  </a:lnTo>
                  <a:lnTo>
                    <a:pt x="147" y="105"/>
                  </a:lnTo>
                  <a:lnTo>
                    <a:pt x="148" y="105"/>
                  </a:lnTo>
                  <a:lnTo>
                    <a:pt x="147" y="105"/>
                  </a:lnTo>
                  <a:lnTo>
                    <a:pt x="148" y="106"/>
                  </a:lnTo>
                  <a:lnTo>
                    <a:pt x="147" y="105"/>
                  </a:lnTo>
                  <a:lnTo>
                    <a:pt x="147" y="106"/>
                  </a:lnTo>
                  <a:lnTo>
                    <a:pt x="145" y="105"/>
                  </a:lnTo>
                  <a:lnTo>
                    <a:pt x="144" y="105"/>
                  </a:lnTo>
                  <a:lnTo>
                    <a:pt x="143" y="105"/>
                  </a:lnTo>
                  <a:lnTo>
                    <a:pt x="142" y="105"/>
                  </a:lnTo>
                  <a:lnTo>
                    <a:pt x="142" y="104"/>
                  </a:lnTo>
                  <a:lnTo>
                    <a:pt x="143" y="104"/>
                  </a:lnTo>
                  <a:lnTo>
                    <a:pt x="144" y="105"/>
                  </a:lnTo>
                  <a:close/>
                  <a:moveTo>
                    <a:pt x="14" y="99"/>
                  </a:moveTo>
                  <a:lnTo>
                    <a:pt x="13" y="99"/>
                  </a:lnTo>
                  <a:lnTo>
                    <a:pt x="14" y="97"/>
                  </a:lnTo>
                  <a:lnTo>
                    <a:pt x="14" y="99"/>
                  </a:lnTo>
                  <a:close/>
                  <a:moveTo>
                    <a:pt x="165" y="97"/>
                  </a:moveTo>
                  <a:lnTo>
                    <a:pt x="166" y="97"/>
                  </a:lnTo>
                  <a:lnTo>
                    <a:pt x="167" y="99"/>
                  </a:lnTo>
                  <a:lnTo>
                    <a:pt x="168" y="99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70" y="99"/>
                  </a:lnTo>
                  <a:lnTo>
                    <a:pt x="172" y="99"/>
                  </a:lnTo>
                  <a:lnTo>
                    <a:pt x="173" y="99"/>
                  </a:lnTo>
                  <a:lnTo>
                    <a:pt x="173" y="97"/>
                  </a:lnTo>
                  <a:lnTo>
                    <a:pt x="174" y="97"/>
                  </a:lnTo>
                  <a:lnTo>
                    <a:pt x="174" y="99"/>
                  </a:lnTo>
                  <a:lnTo>
                    <a:pt x="174" y="97"/>
                  </a:lnTo>
                  <a:lnTo>
                    <a:pt x="174" y="99"/>
                  </a:lnTo>
                  <a:lnTo>
                    <a:pt x="175" y="99"/>
                  </a:lnTo>
                  <a:lnTo>
                    <a:pt x="176" y="99"/>
                  </a:lnTo>
                  <a:lnTo>
                    <a:pt x="177" y="100"/>
                  </a:lnTo>
                  <a:lnTo>
                    <a:pt x="178" y="100"/>
                  </a:lnTo>
                  <a:lnTo>
                    <a:pt x="180" y="100"/>
                  </a:lnTo>
                  <a:lnTo>
                    <a:pt x="178" y="100"/>
                  </a:lnTo>
                  <a:lnTo>
                    <a:pt x="178" y="101"/>
                  </a:lnTo>
                  <a:lnTo>
                    <a:pt x="177" y="101"/>
                  </a:lnTo>
                  <a:lnTo>
                    <a:pt x="176" y="102"/>
                  </a:lnTo>
                  <a:lnTo>
                    <a:pt x="175" y="102"/>
                  </a:lnTo>
                  <a:lnTo>
                    <a:pt x="174" y="102"/>
                  </a:lnTo>
                  <a:lnTo>
                    <a:pt x="174" y="103"/>
                  </a:lnTo>
                  <a:lnTo>
                    <a:pt x="173" y="103"/>
                  </a:lnTo>
                  <a:lnTo>
                    <a:pt x="172" y="103"/>
                  </a:lnTo>
                  <a:lnTo>
                    <a:pt x="170" y="103"/>
                  </a:lnTo>
                  <a:lnTo>
                    <a:pt x="169" y="103"/>
                  </a:lnTo>
                  <a:lnTo>
                    <a:pt x="168" y="103"/>
                  </a:lnTo>
                  <a:lnTo>
                    <a:pt x="167" y="104"/>
                  </a:lnTo>
                  <a:lnTo>
                    <a:pt x="166" y="103"/>
                  </a:lnTo>
                  <a:lnTo>
                    <a:pt x="165" y="103"/>
                  </a:lnTo>
                  <a:lnTo>
                    <a:pt x="164" y="102"/>
                  </a:lnTo>
                  <a:lnTo>
                    <a:pt x="163" y="101"/>
                  </a:lnTo>
                  <a:lnTo>
                    <a:pt x="161" y="101"/>
                  </a:lnTo>
                  <a:lnTo>
                    <a:pt x="161" y="100"/>
                  </a:lnTo>
                  <a:lnTo>
                    <a:pt x="163" y="100"/>
                  </a:lnTo>
                  <a:lnTo>
                    <a:pt x="163" y="99"/>
                  </a:lnTo>
                  <a:lnTo>
                    <a:pt x="164" y="99"/>
                  </a:lnTo>
                  <a:lnTo>
                    <a:pt x="164" y="97"/>
                  </a:lnTo>
                  <a:lnTo>
                    <a:pt x="165" y="97"/>
                  </a:lnTo>
                  <a:close/>
                  <a:moveTo>
                    <a:pt x="2" y="83"/>
                  </a:moveTo>
                  <a:lnTo>
                    <a:pt x="2" y="81"/>
                  </a:lnTo>
                  <a:lnTo>
                    <a:pt x="4" y="81"/>
                  </a:lnTo>
                  <a:lnTo>
                    <a:pt x="4" y="83"/>
                  </a:lnTo>
                  <a:lnTo>
                    <a:pt x="2" y="83"/>
                  </a:lnTo>
                  <a:close/>
                  <a:moveTo>
                    <a:pt x="4" y="79"/>
                  </a:moveTo>
                  <a:lnTo>
                    <a:pt x="4" y="78"/>
                  </a:lnTo>
                  <a:lnTo>
                    <a:pt x="2" y="78"/>
                  </a:lnTo>
                  <a:lnTo>
                    <a:pt x="2" y="77"/>
                  </a:lnTo>
                  <a:lnTo>
                    <a:pt x="4" y="77"/>
                  </a:lnTo>
                  <a:lnTo>
                    <a:pt x="4" y="78"/>
                  </a:lnTo>
                  <a:lnTo>
                    <a:pt x="4" y="79"/>
                  </a:lnTo>
                  <a:close/>
                  <a:moveTo>
                    <a:pt x="1" y="56"/>
                  </a:moveTo>
                  <a:lnTo>
                    <a:pt x="1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1" y="55"/>
                  </a:lnTo>
                  <a:lnTo>
                    <a:pt x="1" y="56"/>
                  </a:lnTo>
                  <a:close/>
                  <a:moveTo>
                    <a:pt x="155" y="30"/>
                  </a:moveTo>
                  <a:lnTo>
                    <a:pt x="156" y="33"/>
                  </a:lnTo>
                  <a:lnTo>
                    <a:pt x="157" y="35"/>
                  </a:lnTo>
                  <a:lnTo>
                    <a:pt x="158" y="37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5" y="37"/>
                  </a:lnTo>
                  <a:lnTo>
                    <a:pt x="155" y="38"/>
                  </a:lnTo>
                  <a:lnTo>
                    <a:pt x="153" y="38"/>
                  </a:lnTo>
                  <a:lnTo>
                    <a:pt x="152" y="38"/>
                  </a:lnTo>
                  <a:lnTo>
                    <a:pt x="150" y="39"/>
                  </a:lnTo>
                  <a:lnTo>
                    <a:pt x="149" y="39"/>
                  </a:lnTo>
                  <a:lnTo>
                    <a:pt x="148" y="41"/>
                  </a:lnTo>
                  <a:lnTo>
                    <a:pt x="147" y="42"/>
                  </a:lnTo>
                  <a:lnTo>
                    <a:pt x="145" y="43"/>
                  </a:lnTo>
                  <a:lnTo>
                    <a:pt x="144" y="44"/>
                  </a:lnTo>
                  <a:lnTo>
                    <a:pt x="144" y="45"/>
                  </a:lnTo>
                  <a:lnTo>
                    <a:pt x="144" y="46"/>
                  </a:lnTo>
                  <a:lnTo>
                    <a:pt x="143" y="47"/>
                  </a:lnTo>
                  <a:lnTo>
                    <a:pt x="144" y="47"/>
                  </a:lnTo>
                  <a:lnTo>
                    <a:pt x="144" y="49"/>
                  </a:lnTo>
                  <a:lnTo>
                    <a:pt x="144" y="50"/>
                  </a:lnTo>
                  <a:lnTo>
                    <a:pt x="144" y="51"/>
                  </a:lnTo>
                  <a:lnTo>
                    <a:pt x="144" y="52"/>
                  </a:lnTo>
                  <a:lnTo>
                    <a:pt x="145" y="52"/>
                  </a:lnTo>
                  <a:lnTo>
                    <a:pt x="145" y="53"/>
                  </a:lnTo>
                  <a:lnTo>
                    <a:pt x="144" y="53"/>
                  </a:lnTo>
                  <a:lnTo>
                    <a:pt x="142" y="53"/>
                  </a:lnTo>
                  <a:lnTo>
                    <a:pt x="142" y="54"/>
                  </a:lnTo>
                  <a:lnTo>
                    <a:pt x="141" y="54"/>
                  </a:lnTo>
                  <a:lnTo>
                    <a:pt x="140" y="54"/>
                  </a:lnTo>
                  <a:lnTo>
                    <a:pt x="140" y="55"/>
                  </a:lnTo>
                  <a:lnTo>
                    <a:pt x="139" y="55"/>
                  </a:lnTo>
                  <a:lnTo>
                    <a:pt x="138" y="55"/>
                  </a:lnTo>
                  <a:lnTo>
                    <a:pt x="136" y="55"/>
                  </a:lnTo>
                  <a:lnTo>
                    <a:pt x="136" y="56"/>
                  </a:lnTo>
                  <a:lnTo>
                    <a:pt x="135" y="58"/>
                  </a:lnTo>
                  <a:lnTo>
                    <a:pt x="134" y="58"/>
                  </a:lnTo>
                  <a:lnTo>
                    <a:pt x="133" y="58"/>
                  </a:lnTo>
                  <a:lnTo>
                    <a:pt x="132" y="59"/>
                  </a:lnTo>
                  <a:lnTo>
                    <a:pt x="131" y="59"/>
                  </a:lnTo>
                  <a:lnTo>
                    <a:pt x="127" y="60"/>
                  </a:lnTo>
                  <a:lnTo>
                    <a:pt x="124" y="60"/>
                  </a:lnTo>
                  <a:lnTo>
                    <a:pt x="122" y="61"/>
                  </a:lnTo>
                  <a:lnTo>
                    <a:pt x="119" y="61"/>
                  </a:lnTo>
                  <a:lnTo>
                    <a:pt x="118" y="62"/>
                  </a:lnTo>
                  <a:lnTo>
                    <a:pt x="117" y="63"/>
                  </a:lnTo>
                  <a:lnTo>
                    <a:pt x="116" y="63"/>
                  </a:lnTo>
                  <a:lnTo>
                    <a:pt x="115" y="64"/>
                  </a:lnTo>
                  <a:lnTo>
                    <a:pt x="114" y="64"/>
                  </a:lnTo>
                  <a:lnTo>
                    <a:pt x="113" y="64"/>
                  </a:lnTo>
                  <a:lnTo>
                    <a:pt x="111" y="64"/>
                  </a:lnTo>
                  <a:lnTo>
                    <a:pt x="110" y="64"/>
                  </a:lnTo>
                  <a:lnTo>
                    <a:pt x="109" y="66"/>
                  </a:lnTo>
                  <a:lnTo>
                    <a:pt x="106" y="67"/>
                  </a:lnTo>
                  <a:lnTo>
                    <a:pt x="103" y="67"/>
                  </a:lnTo>
                  <a:lnTo>
                    <a:pt x="102" y="68"/>
                  </a:lnTo>
                  <a:lnTo>
                    <a:pt x="101" y="68"/>
                  </a:lnTo>
                  <a:lnTo>
                    <a:pt x="100" y="69"/>
                  </a:lnTo>
                  <a:lnTo>
                    <a:pt x="99" y="70"/>
                  </a:lnTo>
                  <a:lnTo>
                    <a:pt x="99" y="69"/>
                  </a:lnTo>
                  <a:lnTo>
                    <a:pt x="98" y="69"/>
                  </a:lnTo>
                  <a:lnTo>
                    <a:pt x="98" y="70"/>
                  </a:lnTo>
                  <a:lnTo>
                    <a:pt x="97" y="71"/>
                  </a:lnTo>
                  <a:lnTo>
                    <a:pt x="97" y="72"/>
                  </a:lnTo>
                  <a:lnTo>
                    <a:pt x="96" y="72"/>
                  </a:lnTo>
                  <a:lnTo>
                    <a:pt x="96" y="74"/>
                  </a:lnTo>
                  <a:lnTo>
                    <a:pt x="94" y="74"/>
                  </a:lnTo>
                  <a:lnTo>
                    <a:pt x="94" y="75"/>
                  </a:lnTo>
                  <a:lnTo>
                    <a:pt x="93" y="76"/>
                  </a:lnTo>
                  <a:lnTo>
                    <a:pt x="93" y="77"/>
                  </a:lnTo>
                  <a:lnTo>
                    <a:pt x="92" y="77"/>
                  </a:lnTo>
                  <a:lnTo>
                    <a:pt x="90" y="77"/>
                  </a:lnTo>
                  <a:lnTo>
                    <a:pt x="89" y="78"/>
                  </a:lnTo>
                  <a:lnTo>
                    <a:pt x="89" y="77"/>
                  </a:lnTo>
                  <a:lnTo>
                    <a:pt x="88" y="77"/>
                  </a:lnTo>
                  <a:lnTo>
                    <a:pt x="86" y="77"/>
                  </a:lnTo>
                  <a:lnTo>
                    <a:pt x="86" y="78"/>
                  </a:lnTo>
                  <a:lnTo>
                    <a:pt x="84" y="78"/>
                  </a:lnTo>
                  <a:lnTo>
                    <a:pt x="84" y="77"/>
                  </a:lnTo>
                  <a:lnTo>
                    <a:pt x="83" y="77"/>
                  </a:lnTo>
                  <a:lnTo>
                    <a:pt x="82" y="77"/>
                  </a:lnTo>
                  <a:lnTo>
                    <a:pt x="81" y="77"/>
                  </a:lnTo>
                  <a:lnTo>
                    <a:pt x="80" y="78"/>
                  </a:lnTo>
                  <a:lnTo>
                    <a:pt x="79" y="78"/>
                  </a:lnTo>
                  <a:lnTo>
                    <a:pt x="76" y="79"/>
                  </a:lnTo>
                  <a:lnTo>
                    <a:pt x="75" y="80"/>
                  </a:lnTo>
                  <a:lnTo>
                    <a:pt x="73" y="83"/>
                  </a:lnTo>
                  <a:lnTo>
                    <a:pt x="69" y="84"/>
                  </a:lnTo>
                  <a:lnTo>
                    <a:pt x="66" y="85"/>
                  </a:lnTo>
                  <a:lnTo>
                    <a:pt x="64" y="86"/>
                  </a:lnTo>
                  <a:lnTo>
                    <a:pt x="63" y="86"/>
                  </a:lnTo>
                  <a:lnTo>
                    <a:pt x="61" y="86"/>
                  </a:lnTo>
                  <a:lnTo>
                    <a:pt x="60" y="86"/>
                  </a:lnTo>
                  <a:lnTo>
                    <a:pt x="59" y="87"/>
                  </a:lnTo>
                  <a:lnTo>
                    <a:pt x="57" y="87"/>
                  </a:lnTo>
                  <a:lnTo>
                    <a:pt x="56" y="86"/>
                  </a:lnTo>
                  <a:lnTo>
                    <a:pt x="55" y="86"/>
                  </a:lnTo>
                  <a:lnTo>
                    <a:pt x="54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9" y="87"/>
                  </a:lnTo>
                  <a:lnTo>
                    <a:pt x="47" y="87"/>
                  </a:lnTo>
                  <a:lnTo>
                    <a:pt x="47" y="88"/>
                  </a:lnTo>
                  <a:lnTo>
                    <a:pt x="44" y="89"/>
                  </a:lnTo>
                  <a:lnTo>
                    <a:pt x="44" y="91"/>
                  </a:lnTo>
                  <a:lnTo>
                    <a:pt x="43" y="92"/>
                  </a:lnTo>
                  <a:lnTo>
                    <a:pt x="42" y="92"/>
                  </a:lnTo>
                  <a:lnTo>
                    <a:pt x="40" y="93"/>
                  </a:lnTo>
                  <a:lnTo>
                    <a:pt x="39" y="93"/>
                  </a:lnTo>
                  <a:lnTo>
                    <a:pt x="39" y="94"/>
                  </a:lnTo>
                  <a:lnTo>
                    <a:pt x="39" y="95"/>
                  </a:lnTo>
                  <a:lnTo>
                    <a:pt x="38" y="95"/>
                  </a:lnTo>
                  <a:lnTo>
                    <a:pt x="38" y="96"/>
                  </a:lnTo>
                  <a:lnTo>
                    <a:pt x="37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6"/>
                  </a:lnTo>
                  <a:lnTo>
                    <a:pt x="35" y="96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4" y="96"/>
                  </a:lnTo>
                  <a:lnTo>
                    <a:pt x="33" y="96"/>
                  </a:lnTo>
                  <a:lnTo>
                    <a:pt x="33" y="97"/>
                  </a:lnTo>
                  <a:lnTo>
                    <a:pt x="33" y="96"/>
                  </a:lnTo>
                  <a:lnTo>
                    <a:pt x="32" y="96"/>
                  </a:lnTo>
                  <a:lnTo>
                    <a:pt x="31" y="96"/>
                  </a:lnTo>
                  <a:lnTo>
                    <a:pt x="30" y="96"/>
                  </a:lnTo>
                  <a:lnTo>
                    <a:pt x="29" y="97"/>
                  </a:lnTo>
                  <a:lnTo>
                    <a:pt x="29" y="99"/>
                  </a:lnTo>
                  <a:lnTo>
                    <a:pt x="29" y="97"/>
                  </a:lnTo>
                  <a:lnTo>
                    <a:pt x="27" y="97"/>
                  </a:lnTo>
                  <a:lnTo>
                    <a:pt x="27" y="99"/>
                  </a:lnTo>
                  <a:lnTo>
                    <a:pt x="26" y="99"/>
                  </a:lnTo>
                  <a:lnTo>
                    <a:pt x="25" y="99"/>
                  </a:lnTo>
                  <a:lnTo>
                    <a:pt x="24" y="99"/>
                  </a:lnTo>
                  <a:lnTo>
                    <a:pt x="25" y="99"/>
                  </a:lnTo>
                  <a:lnTo>
                    <a:pt x="24" y="99"/>
                  </a:lnTo>
                  <a:lnTo>
                    <a:pt x="23" y="99"/>
                  </a:lnTo>
                  <a:lnTo>
                    <a:pt x="22" y="99"/>
                  </a:lnTo>
                  <a:lnTo>
                    <a:pt x="22" y="100"/>
                  </a:lnTo>
                  <a:lnTo>
                    <a:pt x="21" y="99"/>
                  </a:lnTo>
                  <a:lnTo>
                    <a:pt x="19" y="99"/>
                  </a:lnTo>
                  <a:lnTo>
                    <a:pt x="19" y="97"/>
                  </a:lnTo>
                  <a:lnTo>
                    <a:pt x="18" y="97"/>
                  </a:lnTo>
                  <a:lnTo>
                    <a:pt x="17" y="97"/>
                  </a:lnTo>
                  <a:lnTo>
                    <a:pt x="16" y="97"/>
                  </a:lnTo>
                  <a:lnTo>
                    <a:pt x="16" y="96"/>
                  </a:lnTo>
                  <a:lnTo>
                    <a:pt x="15" y="97"/>
                  </a:lnTo>
                  <a:lnTo>
                    <a:pt x="14" y="97"/>
                  </a:lnTo>
                  <a:lnTo>
                    <a:pt x="14" y="96"/>
                  </a:lnTo>
                  <a:lnTo>
                    <a:pt x="14" y="95"/>
                  </a:lnTo>
                  <a:lnTo>
                    <a:pt x="14" y="94"/>
                  </a:lnTo>
                  <a:lnTo>
                    <a:pt x="13" y="94"/>
                  </a:lnTo>
                  <a:lnTo>
                    <a:pt x="13" y="93"/>
                  </a:lnTo>
                  <a:lnTo>
                    <a:pt x="13" y="92"/>
                  </a:lnTo>
                  <a:lnTo>
                    <a:pt x="12" y="92"/>
                  </a:lnTo>
                  <a:lnTo>
                    <a:pt x="12" y="91"/>
                  </a:lnTo>
                  <a:lnTo>
                    <a:pt x="10" y="89"/>
                  </a:lnTo>
                  <a:lnTo>
                    <a:pt x="10" y="88"/>
                  </a:lnTo>
                  <a:lnTo>
                    <a:pt x="10" y="87"/>
                  </a:lnTo>
                  <a:lnTo>
                    <a:pt x="10" y="85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3"/>
                  </a:lnTo>
                  <a:lnTo>
                    <a:pt x="12" y="81"/>
                  </a:lnTo>
                  <a:lnTo>
                    <a:pt x="10" y="81"/>
                  </a:lnTo>
                  <a:lnTo>
                    <a:pt x="10" y="80"/>
                  </a:lnTo>
                  <a:lnTo>
                    <a:pt x="10" y="79"/>
                  </a:lnTo>
                  <a:lnTo>
                    <a:pt x="9" y="78"/>
                  </a:lnTo>
                  <a:lnTo>
                    <a:pt x="9" y="77"/>
                  </a:lnTo>
                  <a:lnTo>
                    <a:pt x="8" y="76"/>
                  </a:lnTo>
                  <a:lnTo>
                    <a:pt x="8" y="75"/>
                  </a:lnTo>
                  <a:lnTo>
                    <a:pt x="8" y="74"/>
                  </a:lnTo>
                  <a:lnTo>
                    <a:pt x="7" y="72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7" y="70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6" y="66"/>
                  </a:lnTo>
                  <a:lnTo>
                    <a:pt x="6" y="64"/>
                  </a:lnTo>
                  <a:lnTo>
                    <a:pt x="6" y="63"/>
                  </a:lnTo>
                  <a:lnTo>
                    <a:pt x="6" y="62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5" y="60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1" y="59"/>
                  </a:lnTo>
                  <a:lnTo>
                    <a:pt x="2" y="59"/>
                  </a:lnTo>
                  <a:lnTo>
                    <a:pt x="2" y="58"/>
                  </a:lnTo>
                  <a:lnTo>
                    <a:pt x="2" y="56"/>
                  </a:lnTo>
                  <a:lnTo>
                    <a:pt x="2" y="58"/>
                  </a:lnTo>
                  <a:lnTo>
                    <a:pt x="4" y="58"/>
                  </a:lnTo>
                  <a:lnTo>
                    <a:pt x="4" y="59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5" y="56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2" y="53"/>
                  </a:lnTo>
                  <a:lnTo>
                    <a:pt x="4" y="53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51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5" y="49"/>
                  </a:lnTo>
                  <a:lnTo>
                    <a:pt x="5" y="46"/>
                  </a:lnTo>
                  <a:lnTo>
                    <a:pt x="5" y="45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6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10" y="27"/>
                  </a:lnTo>
                  <a:lnTo>
                    <a:pt x="10" y="26"/>
                  </a:lnTo>
                  <a:lnTo>
                    <a:pt x="9" y="26"/>
                  </a:lnTo>
                  <a:lnTo>
                    <a:pt x="10" y="25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4" y="22"/>
                  </a:lnTo>
                  <a:lnTo>
                    <a:pt x="15" y="24"/>
                  </a:lnTo>
                  <a:lnTo>
                    <a:pt x="16" y="24"/>
                  </a:lnTo>
                  <a:lnTo>
                    <a:pt x="17" y="25"/>
                  </a:lnTo>
                  <a:lnTo>
                    <a:pt x="18" y="26"/>
                  </a:lnTo>
                  <a:lnTo>
                    <a:pt x="19" y="26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9" y="25"/>
                  </a:lnTo>
                  <a:lnTo>
                    <a:pt x="30" y="25"/>
                  </a:lnTo>
                  <a:lnTo>
                    <a:pt x="31" y="25"/>
                  </a:lnTo>
                  <a:lnTo>
                    <a:pt x="32" y="25"/>
                  </a:lnTo>
                  <a:lnTo>
                    <a:pt x="34" y="25"/>
                  </a:lnTo>
                  <a:lnTo>
                    <a:pt x="37" y="25"/>
                  </a:lnTo>
                  <a:lnTo>
                    <a:pt x="40" y="25"/>
                  </a:lnTo>
                  <a:lnTo>
                    <a:pt x="42" y="26"/>
                  </a:lnTo>
                  <a:lnTo>
                    <a:pt x="43" y="26"/>
                  </a:lnTo>
                  <a:lnTo>
                    <a:pt x="47" y="27"/>
                  </a:lnTo>
                  <a:lnTo>
                    <a:pt x="50" y="27"/>
                  </a:lnTo>
                  <a:lnTo>
                    <a:pt x="54" y="27"/>
                  </a:lnTo>
                  <a:lnTo>
                    <a:pt x="57" y="28"/>
                  </a:lnTo>
                  <a:lnTo>
                    <a:pt x="59" y="27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5" y="30"/>
                  </a:lnTo>
                  <a:lnTo>
                    <a:pt x="66" y="32"/>
                  </a:lnTo>
                  <a:lnTo>
                    <a:pt x="67" y="32"/>
                  </a:lnTo>
                  <a:lnTo>
                    <a:pt x="68" y="32"/>
                  </a:lnTo>
                  <a:lnTo>
                    <a:pt x="69" y="32"/>
                  </a:lnTo>
                  <a:lnTo>
                    <a:pt x="72" y="30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5" y="26"/>
                  </a:lnTo>
                  <a:lnTo>
                    <a:pt x="75" y="25"/>
                  </a:lnTo>
                  <a:lnTo>
                    <a:pt x="75" y="24"/>
                  </a:lnTo>
                  <a:lnTo>
                    <a:pt x="77" y="22"/>
                  </a:lnTo>
                  <a:lnTo>
                    <a:pt x="80" y="19"/>
                  </a:lnTo>
                  <a:lnTo>
                    <a:pt x="82" y="17"/>
                  </a:lnTo>
                  <a:lnTo>
                    <a:pt x="83" y="14"/>
                  </a:lnTo>
                  <a:lnTo>
                    <a:pt x="84" y="13"/>
                  </a:lnTo>
                  <a:lnTo>
                    <a:pt x="86" y="12"/>
                  </a:lnTo>
                  <a:lnTo>
                    <a:pt x="89" y="11"/>
                  </a:lnTo>
                  <a:lnTo>
                    <a:pt x="92" y="9"/>
                  </a:lnTo>
                  <a:lnTo>
                    <a:pt x="94" y="8"/>
                  </a:lnTo>
                  <a:lnTo>
                    <a:pt x="97" y="7"/>
                  </a:lnTo>
                  <a:lnTo>
                    <a:pt x="99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6" y="5"/>
                  </a:lnTo>
                  <a:lnTo>
                    <a:pt x="108" y="4"/>
                  </a:lnTo>
                  <a:lnTo>
                    <a:pt x="110" y="4"/>
                  </a:lnTo>
                  <a:lnTo>
                    <a:pt x="113" y="4"/>
                  </a:lnTo>
                  <a:lnTo>
                    <a:pt x="115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22" y="2"/>
                  </a:lnTo>
                  <a:lnTo>
                    <a:pt x="124" y="2"/>
                  </a:lnTo>
                  <a:lnTo>
                    <a:pt x="127" y="2"/>
                  </a:lnTo>
                  <a:lnTo>
                    <a:pt x="130" y="2"/>
                  </a:lnTo>
                  <a:lnTo>
                    <a:pt x="132" y="1"/>
                  </a:lnTo>
                  <a:lnTo>
                    <a:pt x="134" y="1"/>
                  </a:lnTo>
                  <a:lnTo>
                    <a:pt x="136" y="1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2" y="1"/>
                  </a:lnTo>
                  <a:lnTo>
                    <a:pt x="142" y="2"/>
                  </a:lnTo>
                  <a:lnTo>
                    <a:pt x="143" y="4"/>
                  </a:lnTo>
                  <a:lnTo>
                    <a:pt x="143" y="5"/>
                  </a:lnTo>
                  <a:lnTo>
                    <a:pt x="144" y="8"/>
                  </a:lnTo>
                  <a:lnTo>
                    <a:pt x="144" y="9"/>
                  </a:lnTo>
                  <a:lnTo>
                    <a:pt x="145" y="10"/>
                  </a:lnTo>
                  <a:lnTo>
                    <a:pt x="147" y="12"/>
                  </a:lnTo>
                  <a:lnTo>
                    <a:pt x="147" y="13"/>
                  </a:lnTo>
                  <a:lnTo>
                    <a:pt x="148" y="14"/>
                  </a:lnTo>
                  <a:lnTo>
                    <a:pt x="148" y="17"/>
                  </a:lnTo>
                  <a:lnTo>
                    <a:pt x="149" y="18"/>
                  </a:lnTo>
                  <a:lnTo>
                    <a:pt x="149" y="19"/>
                  </a:lnTo>
                  <a:lnTo>
                    <a:pt x="150" y="21"/>
                  </a:lnTo>
                  <a:lnTo>
                    <a:pt x="151" y="22"/>
                  </a:lnTo>
                  <a:lnTo>
                    <a:pt x="151" y="24"/>
                  </a:lnTo>
                  <a:lnTo>
                    <a:pt x="152" y="26"/>
                  </a:lnTo>
                  <a:lnTo>
                    <a:pt x="152" y="27"/>
                  </a:lnTo>
                  <a:lnTo>
                    <a:pt x="153" y="27"/>
                  </a:lnTo>
                  <a:lnTo>
                    <a:pt x="153" y="28"/>
                  </a:lnTo>
                  <a:lnTo>
                    <a:pt x="155" y="3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6" name="Freeform 6132">
              <a:extLst>
                <a:ext uri="{FF2B5EF4-FFF2-40B4-BE49-F238E27FC236}">
                  <a16:creationId xmlns:a16="http://schemas.microsoft.com/office/drawing/2014/main" id="{68D85F0F-E348-3D31-1BAE-6A6F262507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1938" y="3968751"/>
              <a:ext cx="290513" cy="320675"/>
            </a:xfrm>
            <a:custGeom>
              <a:avLst/>
              <a:gdLst>
                <a:gd name="T0" fmla="*/ 9 w 183"/>
                <a:gd name="T1" fmla="*/ 123 h 202"/>
                <a:gd name="T2" fmla="*/ 11 w 183"/>
                <a:gd name="T3" fmla="*/ 121 h 202"/>
                <a:gd name="T4" fmla="*/ 164 w 183"/>
                <a:gd name="T5" fmla="*/ 104 h 202"/>
                <a:gd name="T6" fmla="*/ 166 w 183"/>
                <a:gd name="T7" fmla="*/ 121 h 202"/>
                <a:gd name="T8" fmla="*/ 167 w 183"/>
                <a:gd name="T9" fmla="*/ 136 h 202"/>
                <a:gd name="T10" fmla="*/ 168 w 183"/>
                <a:gd name="T11" fmla="*/ 148 h 202"/>
                <a:gd name="T12" fmla="*/ 171 w 183"/>
                <a:gd name="T13" fmla="*/ 162 h 202"/>
                <a:gd name="T14" fmla="*/ 172 w 183"/>
                <a:gd name="T15" fmla="*/ 174 h 202"/>
                <a:gd name="T16" fmla="*/ 174 w 183"/>
                <a:gd name="T17" fmla="*/ 185 h 202"/>
                <a:gd name="T18" fmla="*/ 163 w 183"/>
                <a:gd name="T19" fmla="*/ 189 h 202"/>
                <a:gd name="T20" fmla="*/ 143 w 183"/>
                <a:gd name="T21" fmla="*/ 189 h 202"/>
                <a:gd name="T22" fmla="*/ 124 w 183"/>
                <a:gd name="T23" fmla="*/ 189 h 202"/>
                <a:gd name="T24" fmla="*/ 115 w 183"/>
                <a:gd name="T25" fmla="*/ 188 h 202"/>
                <a:gd name="T26" fmla="*/ 105 w 183"/>
                <a:gd name="T27" fmla="*/ 191 h 202"/>
                <a:gd name="T28" fmla="*/ 96 w 183"/>
                <a:gd name="T29" fmla="*/ 190 h 202"/>
                <a:gd name="T30" fmla="*/ 91 w 183"/>
                <a:gd name="T31" fmla="*/ 194 h 202"/>
                <a:gd name="T32" fmla="*/ 81 w 183"/>
                <a:gd name="T33" fmla="*/ 189 h 202"/>
                <a:gd name="T34" fmla="*/ 79 w 183"/>
                <a:gd name="T35" fmla="*/ 198 h 202"/>
                <a:gd name="T36" fmla="*/ 72 w 183"/>
                <a:gd name="T37" fmla="*/ 201 h 202"/>
                <a:gd name="T38" fmla="*/ 65 w 183"/>
                <a:gd name="T39" fmla="*/ 196 h 202"/>
                <a:gd name="T40" fmla="*/ 62 w 183"/>
                <a:gd name="T41" fmla="*/ 190 h 202"/>
                <a:gd name="T42" fmla="*/ 58 w 183"/>
                <a:gd name="T43" fmla="*/ 186 h 202"/>
                <a:gd name="T44" fmla="*/ 54 w 183"/>
                <a:gd name="T45" fmla="*/ 179 h 202"/>
                <a:gd name="T46" fmla="*/ 47 w 183"/>
                <a:gd name="T47" fmla="*/ 178 h 202"/>
                <a:gd name="T48" fmla="*/ 40 w 183"/>
                <a:gd name="T49" fmla="*/ 171 h 202"/>
                <a:gd name="T50" fmla="*/ 32 w 183"/>
                <a:gd name="T51" fmla="*/ 172 h 202"/>
                <a:gd name="T52" fmla="*/ 26 w 183"/>
                <a:gd name="T53" fmla="*/ 173 h 202"/>
                <a:gd name="T54" fmla="*/ 20 w 183"/>
                <a:gd name="T55" fmla="*/ 174 h 202"/>
                <a:gd name="T56" fmla="*/ 14 w 183"/>
                <a:gd name="T57" fmla="*/ 173 h 202"/>
                <a:gd name="T58" fmla="*/ 9 w 183"/>
                <a:gd name="T59" fmla="*/ 184 h 202"/>
                <a:gd name="T60" fmla="*/ 9 w 183"/>
                <a:gd name="T61" fmla="*/ 172 h 202"/>
                <a:gd name="T62" fmla="*/ 16 w 183"/>
                <a:gd name="T63" fmla="*/ 154 h 202"/>
                <a:gd name="T64" fmla="*/ 13 w 183"/>
                <a:gd name="T65" fmla="*/ 132 h 202"/>
                <a:gd name="T66" fmla="*/ 12 w 183"/>
                <a:gd name="T67" fmla="*/ 128 h 202"/>
                <a:gd name="T68" fmla="*/ 11 w 183"/>
                <a:gd name="T69" fmla="*/ 128 h 202"/>
                <a:gd name="T70" fmla="*/ 13 w 183"/>
                <a:gd name="T71" fmla="*/ 120 h 202"/>
                <a:gd name="T72" fmla="*/ 13 w 183"/>
                <a:gd name="T73" fmla="*/ 114 h 202"/>
                <a:gd name="T74" fmla="*/ 9 w 183"/>
                <a:gd name="T75" fmla="*/ 107 h 202"/>
                <a:gd name="T76" fmla="*/ 5 w 183"/>
                <a:gd name="T77" fmla="*/ 105 h 202"/>
                <a:gd name="T78" fmla="*/ 1 w 183"/>
                <a:gd name="T79" fmla="*/ 104 h 202"/>
                <a:gd name="T80" fmla="*/ 1 w 183"/>
                <a:gd name="T81" fmla="*/ 101 h 202"/>
                <a:gd name="T82" fmla="*/ 22 w 183"/>
                <a:gd name="T83" fmla="*/ 97 h 202"/>
                <a:gd name="T84" fmla="*/ 57 w 183"/>
                <a:gd name="T85" fmla="*/ 97 h 202"/>
                <a:gd name="T86" fmla="*/ 59 w 183"/>
                <a:gd name="T87" fmla="*/ 78 h 202"/>
                <a:gd name="T88" fmla="*/ 66 w 183"/>
                <a:gd name="T89" fmla="*/ 67 h 202"/>
                <a:gd name="T90" fmla="*/ 76 w 183"/>
                <a:gd name="T91" fmla="*/ 59 h 202"/>
                <a:gd name="T92" fmla="*/ 76 w 183"/>
                <a:gd name="T93" fmla="*/ 47 h 202"/>
                <a:gd name="T94" fmla="*/ 76 w 183"/>
                <a:gd name="T95" fmla="*/ 37 h 202"/>
                <a:gd name="T96" fmla="*/ 76 w 183"/>
                <a:gd name="T97" fmla="*/ 26 h 202"/>
                <a:gd name="T98" fmla="*/ 85 w 183"/>
                <a:gd name="T99" fmla="*/ 21 h 202"/>
                <a:gd name="T100" fmla="*/ 99 w 183"/>
                <a:gd name="T101" fmla="*/ 21 h 202"/>
                <a:gd name="T102" fmla="*/ 112 w 183"/>
                <a:gd name="T103" fmla="*/ 21 h 202"/>
                <a:gd name="T104" fmla="*/ 125 w 183"/>
                <a:gd name="T105" fmla="*/ 21 h 202"/>
                <a:gd name="T106" fmla="*/ 126 w 183"/>
                <a:gd name="T107" fmla="*/ 9 h 202"/>
                <a:gd name="T108" fmla="*/ 134 w 183"/>
                <a:gd name="T109" fmla="*/ 6 h 202"/>
                <a:gd name="T110" fmla="*/ 162 w 183"/>
                <a:gd name="T111" fmla="*/ 23 h 202"/>
                <a:gd name="T112" fmla="*/ 181 w 183"/>
                <a:gd name="T113" fmla="*/ 36 h 202"/>
                <a:gd name="T114" fmla="*/ 157 w 183"/>
                <a:gd name="T115" fmla="*/ 38 h 202"/>
                <a:gd name="T116" fmla="*/ 158 w 183"/>
                <a:gd name="T117" fmla="*/ 50 h 202"/>
                <a:gd name="T118" fmla="*/ 160 w 183"/>
                <a:gd name="T119" fmla="*/ 67 h 202"/>
                <a:gd name="T120" fmla="*/ 162 w 183"/>
                <a:gd name="T121" fmla="*/ 82 h 202"/>
                <a:gd name="T122" fmla="*/ 164 w 183"/>
                <a:gd name="T123" fmla="*/ 10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3" h="202">
                  <a:moveTo>
                    <a:pt x="11" y="126"/>
                  </a:moveTo>
                  <a:lnTo>
                    <a:pt x="11" y="124"/>
                  </a:lnTo>
                  <a:lnTo>
                    <a:pt x="12" y="124"/>
                  </a:lnTo>
                  <a:lnTo>
                    <a:pt x="12" y="123"/>
                  </a:lnTo>
                  <a:lnTo>
                    <a:pt x="12" y="124"/>
                  </a:lnTo>
                  <a:lnTo>
                    <a:pt x="11" y="126"/>
                  </a:lnTo>
                  <a:close/>
                  <a:moveTo>
                    <a:pt x="9" y="123"/>
                  </a:moveTo>
                  <a:lnTo>
                    <a:pt x="9" y="124"/>
                  </a:lnTo>
                  <a:lnTo>
                    <a:pt x="9" y="123"/>
                  </a:lnTo>
                  <a:close/>
                  <a:moveTo>
                    <a:pt x="12" y="121"/>
                  </a:moveTo>
                  <a:lnTo>
                    <a:pt x="11" y="123"/>
                  </a:lnTo>
                  <a:lnTo>
                    <a:pt x="11" y="124"/>
                  </a:lnTo>
                  <a:lnTo>
                    <a:pt x="11" y="126"/>
                  </a:lnTo>
                  <a:lnTo>
                    <a:pt x="9" y="124"/>
                  </a:lnTo>
                  <a:lnTo>
                    <a:pt x="9" y="123"/>
                  </a:lnTo>
                  <a:lnTo>
                    <a:pt x="11" y="123"/>
                  </a:lnTo>
                  <a:lnTo>
                    <a:pt x="11" y="122"/>
                  </a:lnTo>
                  <a:lnTo>
                    <a:pt x="11" y="121"/>
                  </a:lnTo>
                  <a:lnTo>
                    <a:pt x="11" y="122"/>
                  </a:lnTo>
                  <a:lnTo>
                    <a:pt x="12" y="121"/>
                  </a:lnTo>
                  <a:close/>
                  <a:moveTo>
                    <a:pt x="9" y="110"/>
                  </a:moveTo>
                  <a:lnTo>
                    <a:pt x="9" y="109"/>
                  </a:lnTo>
                  <a:lnTo>
                    <a:pt x="9" y="110"/>
                  </a:lnTo>
                  <a:close/>
                  <a:moveTo>
                    <a:pt x="164" y="100"/>
                  </a:moveTo>
                  <a:lnTo>
                    <a:pt x="164" y="102"/>
                  </a:lnTo>
                  <a:lnTo>
                    <a:pt x="164" y="103"/>
                  </a:lnTo>
                  <a:lnTo>
                    <a:pt x="164" y="104"/>
                  </a:lnTo>
                  <a:lnTo>
                    <a:pt x="164" y="106"/>
                  </a:lnTo>
                  <a:lnTo>
                    <a:pt x="165" y="109"/>
                  </a:lnTo>
                  <a:lnTo>
                    <a:pt x="165" y="110"/>
                  </a:lnTo>
                  <a:lnTo>
                    <a:pt x="165" y="111"/>
                  </a:lnTo>
                  <a:lnTo>
                    <a:pt x="165" y="113"/>
                  </a:lnTo>
                  <a:lnTo>
                    <a:pt x="165" y="115"/>
                  </a:lnTo>
                  <a:lnTo>
                    <a:pt x="166" y="117"/>
                  </a:lnTo>
                  <a:lnTo>
                    <a:pt x="166" y="119"/>
                  </a:lnTo>
                  <a:lnTo>
                    <a:pt x="166" y="121"/>
                  </a:lnTo>
                  <a:lnTo>
                    <a:pt x="166" y="123"/>
                  </a:lnTo>
                  <a:lnTo>
                    <a:pt x="166" y="124"/>
                  </a:lnTo>
                  <a:lnTo>
                    <a:pt x="166" y="127"/>
                  </a:lnTo>
                  <a:lnTo>
                    <a:pt x="167" y="129"/>
                  </a:lnTo>
                  <a:lnTo>
                    <a:pt x="167" y="130"/>
                  </a:lnTo>
                  <a:lnTo>
                    <a:pt x="167" y="131"/>
                  </a:lnTo>
                  <a:lnTo>
                    <a:pt x="167" y="132"/>
                  </a:lnTo>
                  <a:lnTo>
                    <a:pt x="167" y="135"/>
                  </a:lnTo>
                  <a:lnTo>
                    <a:pt x="167" y="136"/>
                  </a:lnTo>
                  <a:lnTo>
                    <a:pt x="167" y="137"/>
                  </a:lnTo>
                  <a:lnTo>
                    <a:pt x="168" y="138"/>
                  </a:lnTo>
                  <a:lnTo>
                    <a:pt x="168" y="140"/>
                  </a:lnTo>
                  <a:lnTo>
                    <a:pt x="168" y="142"/>
                  </a:lnTo>
                  <a:lnTo>
                    <a:pt x="168" y="143"/>
                  </a:lnTo>
                  <a:lnTo>
                    <a:pt x="168" y="145"/>
                  </a:lnTo>
                  <a:lnTo>
                    <a:pt x="168" y="146"/>
                  </a:lnTo>
                  <a:lnTo>
                    <a:pt x="168" y="147"/>
                  </a:lnTo>
                  <a:lnTo>
                    <a:pt x="168" y="148"/>
                  </a:lnTo>
                  <a:lnTo>
                    <a:pt x="169" y="151"/>
                  </a:lnTo>
                  <a:lnTo>
                    <a:pt x="169" y="152"/>
                  </a:lnTo>
                  <a:lnTo>
                    <a:pt x="169" y="153"/>
                  </a:lnTo>
                  <a:lnTo>
                    <a:pt x="169" y="154"/>
                  </a:lnTo>
                  <a:lnTo>
                    <a:pt x="169" y="156"/>
                  </a:lnTo>
                  <a:lnTo>
                    <a:pt x="169" y="157"/>
                  </a:lnTo>
                  <a:lnTo>
                    <a:pt x="169" y="159"/>
                  </a:lnTo>
                  <a:lnTo>
                    <a:pt x="171" y="160"/>
                  </a:lnTo>
                  <a:lnTo>
                    <a:pt x="171" y="162"/>
                  </a:lnTo>
                  <a:lnTo>
                    <a:pt x="171" y="163"/>
                  </a:lnTo>
                  <a:lnTo>
                    <a:pt x="171" y="164"/>
                  </a:lnTo>
                  <a:lnTo>
                    <a:pt x="171" y="165"/>
                  </a:lnTo>
                  <a:lnTo>
                    <a:pt x="171" y="168"/>
                  </a:lnTo>
                  <a:lnTo>
                    <a:pt x="171" y="169"/>
                  </a:lnTo>
                  <a:lnTo>
                    <a:pt x="171" y="170"/>
                  </a:lnTo>
                  <a:lnTo>
                    <a:pt x="172" y="171"/>
                  </a:lnTo>
                  <a:lnTo>
                    <a:pt x="172" y="173"/>
                  </a:lnTo>
                  <a:lnTo>
                    <a:pt x="172" y="174"/>
                  </a:lnTo>
                  <a:lnTo>
                    <a:pt x="173" y="174"/>
                  </a:lnTo>
                  <a:lnTo>
                    <a:pt x="174" y="176"/>
                  </a:lnTo>
                  <a:lnTo>
                    <a:pt x="175" y="176"/>
                  </a:lnTo>
                  <a:lnTo>
                    <a:pt x="175" y="177"/>
                  </a:lnTo>
                  <a:lnTo>
                    <a:pt x="175" y="179"/>
                  </a:lnTo>
                  <a:lnTo>
                    <a:pt x="175" y="180"/>
                  </a:lnTo>
                  <a:lnTo>
                    <a:pt x="174" y="181"/>
                  </a:lnTo>
                  <a:lnTo>
                    <a:pt x="174" y="184"/>
                  </a:lnTo>
                  <a:lnTo>
                    <a:pt x="174" y="185"/>
                  </a:lnTo>
                  <a:lnTo>
                    <a:pt x="174" y="186"/>
                  </a:lnTo>
                  <a:lnTo>
                    <a:pt x="174" y="188"/>
                  </a:lnTo>
                  <a:lnTo>
                    <a:pt x="173" y="189"/>
                  </a:lnTo>
                  <a:lnTo>
                    <a:pt x="171" y="189"/>
                  </a:lnTo>
                  <a:lnTo>
                    <a:pt x="168" y="189"/>
                  </a:lnTo>
                  <a:lnTo>
                    <a:pt x="167" y="189"/>
                  </a:lnTo>
                  <a:lnTo>
                    <a:pt x="166" y="189"/>
                  </a:lnTo>
                  <a:lnTo>
                    <a:pt x="165" y="189"/>
                  </a:lnTo>
                  <a:lnTo>
                    <a:pt x="163" y="189"/>
                  </a:lnTo>
                  <a:lnTo>
                    <a:pt x="162" y="189"/>
                  </a:lnTo>
                  <a:lnTo>
                    <a:pt x="160" y="189"/>
                  </a:lnTo>
                  <a:lnTo>
                    <a:pt x="158" y="189"/>
                  </a:lnTo>
                  <a:lnTo>
                    <a:pt x="156" y="189"/>
                  </a:lnTo>
                  <a:lnTo>
                    <a:pt x="154" y="189"/>
                  </a:lnTo>
                  <a:lnTo>
                    <a:pt x="151" y="189"/>
                  </a:lnTo>
                  <a:lnTo>
                    <a:pt x="148" y="189"/>
                  </a:lnTo>
                  <a:lnTo>
                    <a:pt x="146" y="189"/>
                  </a:lnTo>
                  <a:lnTo>
                    <a:pt x="143" y="189"/>
                  </a:lnTo>
                  <a:lnTo>
                    <a:pt x="141" y="189"/>
                  </a:lnTo>
                  <a:lnTo>
                    <a:pt x="138" y="189"/>
                  </a:lnTo>
                  <a:lnTo>
                    <a:pt x="135" y="189"/>
                  </a:lnTo>
                  <a:lnTo>
                    <a:pt x="133" y="189"/>
                  </a:lnTo>
                  <a:lnTo>
                    <a:pt x="131" y="189"/>
                  </a:lnTo>
                  <a:lnTo>
                    <a:pt x="129" y="189"/>
                  </a:lnTo>
                  <a:lnTo>
                    <a:pt x="127" y="189"/>
                  </a:lnTo>
                  <a:lnTo>
                    <a:pt x="125" y="189"/>
                  </a:lnTo>
                  <a:lnTo>
                    <a:pt x="124" y="189"/>
                  </a:lnTo>
                  <a:lnTo>
                    <a:pt x="123" y="189"/>
                  </a:lnTo>
                  <a:lnTo>
                    <a:pt x="121" y="189"/>
                  </a:lnTo>
                  <a:lnTo>
                    <a:pt x="118" y="189"/>
                  </a:lnTo>
                  <a:lnTo>
                    <a:pt x="116" y="189"/>
                  </a:lnTo>
                  <a:lnTo>
                    <a:pt x="116" y="188"/>
                  </a:lnTo>
                  <a:lnTo>
                    <a:pt x="116" y="187"/>
                  </a:lnTo>
                  <a:lnTo>
                    <a:pt x="116" y="186"/>
                  </a:lnTo>
                  <a:lnTo>
                    <a:pt x="115" y="187"/>
                  </a:lnTo>
                  <a:lnTo>
                    <a:pt x="115" y="188"/>
                  </a:lnTo>
                  <a:lnTo>
                    <a:pt x="114" y="188"/>
                  </a:lnTo>
                  <a:lnTo>
                    <a:pt x="115" y="189"/>
                  </a:lnTo>
                  <a:lnTo>
                    <a:pt x="115" y="190"/>
                  </a:lnTo>
                  <a:lnTo>
                    <a:pt x="112" y="190"/>
                  </a:lnTo>
                  <a:lnTo>
                    <a:pt x="110" y="190"/>
                  </a:lnTo>
                  <a:lnTo>
                    <a:pt x="109" y="191"/>
                  </a:lnTo>
                  <a:lnTo>
                    <a:pt x="108" y="191"/>
                  </a:lnTo>
                  <a:lnTo>
                    <a:pt x="107" y="191"/>
                  </a:lnTo>
                  <a:lnTo>
                    <a:pt x="105" y="191"/>
                  </a:lnTo>
                  <a:lnTo>
                    <a:pt x="104" y="191"/>
                  </a:lnTo>
                  <a:lnTo>
                    <a:pt x="104" y="190"/>
                  </a:lnTo>
                  <a:lnTo>
                    <a:pt x="102" y="191"/>
                  </a:lnTo>
                  <a:lnTo>
                    <a:pt x="101" y="190"/>
                  </a:lnTo>
                  <a:lnTo>
                    <a:pt x="100" y="190"/>
                  </a:lnTo>
                  <a:lnTo>
                    <a:pt x="99" y="190"/>
                  </a:lnTo>
                  <a:lnTo>
                    <a:pt x="98" y="190"/>
                  </a:lnTo>
                  <a:lnTo>
                    <a:pt x="97" y="190"/>
                  </a:lnTo>
                  <a:lnTo>
                    <a:pt x="96" y="190"/>
                  </a:lnTo>
                  <a:lnTo>
                    <a:pt x="95" y="190"/>
                  </a:lnTo>
                  <a:lnTo>
                    <a:pt x="95" y="191"/>
                  </a:lnTo>
                  <a:lnTo>
                    <a:pt x="95" y="193"/>
                  </a:lnTo>
                  <a:lnTo>
                    <a:pt x="93" y="193"/>
                  </a:lnTo>
                  <a:lnTo>
                    <a:pt x="93" y="194"/>
                  </a:lnTo>
                  <a:lnTo>
                    <a:pt x="92" y="195"/>
                  </a:lnTo>
                  <a:lnTo>
                    <a:pt x="92" y="196"/>
                  </a:lnTo>
                  <a:lnTo>
                    <a:pt x="92" y="195"/>
                  </a:lnTo>
                  <a:lnTo>
                    <a:pt x="91" y="194"/>
                  </a:lnTo>
                  <a:lnTo>
                    <a:pt x="90" y="193"/>
                  </a:lnTo>
                  <a:lnTo>
                    <a:pt x="87" y="190"/>
                  </a:lnTo>
                  <a:lnTo>
                    <a:pt x="85" y="188"/>
                  </a:lnTo>
                  <a:lnTo>
                    <a:pt x="84" y="187"/>
                  </a:lnTo>
                  <a:lnTo>
                    <a:pt x="83" y="187"/>
                  </a:lnTo>
                  <a:lnTo>
                    <a:pt x="83" y="188"/>
                  </a:lnTo>
                  <a:lnTo>
                    <a:pt x="82" y="188"/>
                  </a:lnTo>
                  <a:lnTo>
                    <a:pt x="82" y="189"/>
                  </a:lnTo>
                  <a:lnTo>
                    <a:pt x="81" y="189"/>
                  </a:lnTo>
                  <a:lnTo>
                    <a:pt x="80" y="189"/>
                  </a:lnTo>
                  <a:lnTo>
                    <a:pt x="80" y="190"/>
                  </a:lnTo>
                  <a:lnTo>
                    <a:pt x="80" y="191"/>
                  </a:lnTo>
                  <a:lnTo>
                    <a:pt x="79" y="193"/>
                  </a:lnTo>
                  <a:lnTo>
                    <a:pt x="79" y="194"/>
                  </a:lnTo>
                  <a:lnTo>
                    <a:pt x="79" y="195"/>
                  </a:lnTo>
                  <a:lnTo>
                    <a:pt x="79" y="196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79" y="199"/>
                  </a:lnTo>
                  <a:lnTo>
                    <a:pt x="78" y="199"/>
                  </a:lnTo>
                  <a:lnTo>
                    <a:pt x="78" y="201"/>
                  </a:lnTo>
                  <a:lnTo>
                    <a:pt x="76" y="201"/>
                  </a:lnTo>
                  <a:lnTo>
                    <a:pt x="75" y="201"/>
                  </a:lnTo>
                  <a:lnTo>
                    <a:pt x="75" y="202"/>
                  </a:lnTo>
                  <a:lnTo>
                    <a:pt x="74" y="201"/>
                  </a:lnTo>
                  <a:lnTo>
                    <a:pt x="73" y="201"/>
                  </a:lnTo>
                  <a:lnTo>
                    <a:pt x="72" y="201"/>
                  </a:lnTo>
                  <a:lnTo>
                    <a:pt x="72" y="199"/>
                  </a:lnTo>
                  <a:lnTo>
                    <a:pt x="71" y="199"/>
                  </a:lnTo>
                  <a:lnTo>
                    <a:pt x="70" y="198"/>
                  </a:lnTo>
                  <a:lnTo>
                    <a:pt x="70" y="197"/>
                  </a:lnTo>
                  <a:lnTo>
                    <a:pt x="68" y="197"/>
                  </a:lnTo>
                  <a:lnTo>
                    <a:pt x="68" y="196"/>
                  </a:lnTo>
                  <a:lnTo>
                    <a:pt x="67" y="196"/>
                  </a:lnTo>
                  <a:lnTo>
                    <a:pt x="66" y="196"/>
                  </a:lnTo>
                  <a:lnTo>
                    <a:pt x="65" y="196"/>
                  </a:lnTo>
                  <a:lnTo>
                    <a:pt x="65" y="195"/>
                  </a:lnTo>
                  <a:lnTo>
                    <a:pt x="65" y="194"/>
                  </a:lnTo>
                  <a:lnTo>
                    <a:pt x="64" y="194"/>
                  </a:lnTo>
                  <a:lnTo>
                    <a:pt x="63" y="194"/>
                  </a:lnTo>
                  <a:lnTo>
                    <a:pt x="63" y="193"/>
                  </a:lnTo>
                  <a:lnTo>
                    <a:pt x="64" y="193"/>
                  </a:lnTo>
                  <a:lnTo>
                    <a:pt x="63" y="191"/>
                  </a:lnTo>
                  <a:lnTo>
                    <a:pt x="63" y="190"/>
                  </a:lnTo>
                  <a:lnTo>
                    <a:pt x="62" y="190"/>
                  </a:lnTo>
                  <a:lnTo>
                    <a:pt x="62" y="189"/>
                  </a:lnTo>
                  <a:lnTo>
                    <a:pt x="60" y="189"/>
                  </a:lnTo>
                  <a:lnTo>
                    <a:pt x="59" y="189"/>
                  </a:lnTo>
                  <a:lnTo>
                    <a:pt x="60" y="188"/>
                  </a:lnTo>
                  <a:lnTo>
                    <a:pt x="59" y="188"/>
                  </a:lnTo>
                  <a:lnTo>
                    <a:pt x="58" y="187"/>
                  </a:lnTo>
                  <a:lnTo>
                    <a:pt x="57" y="187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57" y="186"/>
                  </a:lnTo>
                  <a:lnTo>
                    <a:pt x="57" y="185"/>
                  </a:lnTo>
                  <a:lnTo>
                    <a:pt x="57" y="184"/>
                  </a:lnTo>
                  <a:lnTo>
                    <a:pt x="57" y="182"/>
                  </a:lnTo>
                  <a:lnTo>
                    <a:pt x="56" y="182"/>
                  </a:lnTo>
                  <a:lnTo>
                    <a:pt x="56" y="181"/>
                  </a:lnTo>
                  <a:lnTo>
                    <a:pt x="55" y="180"/>
                  </a:lnTo>
                  <a:lnTo>
                    <a:pt x="54" y="180"/>
                  </a:lnTo>
                  <a:lnTo>
                    <a:pt x="54" y="179"/>
                  </a:lnTo>
                  <a:lnTo>
                    <a:pt x="53" y="179"/>
                  </a:lnTo>
                  <a:lnTo>
                    <a:pt x="53" y="180"/>
                  </a:lnTo>
                  <a:lnTo>
                    <a:pt x="51" y="180"/>
                  </a:lnTo>
                  <a:lnTo>
                    <a:pt x="50" y="180"/>
                  </a:lnTo>
                  <a:lnTo>
                    <a:pt x="50" y="179"/>
                  </a:lnTo>
                  <a:lnTo>
                    <a:pt x="49" y="180"/>
                  </a:lnTo>
                  <a:lnTo>
                    <a:pt x="48" y="179"/>
                  </a:lnTo>
                  <a:lnTo>
                    <a:pt x="48" y="178"/>
                  </a:lnTo>
                  <a:lnTo>
                    <a:pt x="47" y="178"/>
                  </a:lnTo>
                  <a:lnTo>
                    <a:pt x="47" y="177"/>
                  </a:lnTo>
                  <a:lnTo>
                    <a:pt x="46" y="176"/>
                  </a:lnTo>
                  <a:lnTo>
                    <a:pt x="45" y="174"/>
                  </a:lnTo>
                  <a:lnTo>
                    <a:pt x="43" y="174"/>
                  </a:lnTo>
                  <a:lnTo>
                    <a:pt x="43" y="173"/>
                  </a:lnTo>
                  <a:lnTo>
                    <a:pt x="42" y="173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40" y="171"/>
                  </a:lnTo>
                  <a:lnTo>
                    <a:pt x="40" y="172"/>
                  </a:lnTo>
                  <a:lnTo>
                    <a:pt x="39" y="172"/>
                  </a:lnTo>
                  <a:lnTo>
                    <a:pt x="38" y="172"/>
                  </a:lnTo>
                  <a:lnTo>
                    <a:pt x="37" y="172"/>
                  </a:lnTo>
                  <a:lnTo>
                    <a:pt x="37" y="171"/>
                  </a:lnTo>
                  <a:lnTo>
                    <a:pt x="36" y="172"/>
                  </a:lnTo>
                  <a:lnTo>
                    <a:pt x="33" y="171"/>
                  </a:lnTo>
                  <a:lnTo>
                    <a:pt x="33" y="172"/>
                  </a:lnTo>
                  <a:lnTo>
                    <a:pt x="32" y="172"/>
                  </a:lnTo>
                  <a:lnTo>
                    <a:pt x="32" y="171"/>
                  </a:lnTo>
                  <a:lnTo>
                    <a:pt x="31" y="171"/>
                  </a:lnTo>
                  <a:lnTo>
                    <a:pt x="31" y="172"/>
                  </a:lnTo>
                  <a:lnTo>
                    <a:pt x="31" y="171"/>
                  </a:lnTo>
                  <a:lnTo>
                    <a:pt x="30" y="171"/>
                  </a:lnTo>
                  <a:lnTo>
                    <a:pt x="30" y="172"/>
                  </a:lnTo>
                  <a:lnTo>
                    <a:pt x="28" y="173"/>
                  </a:lnTo>
                  <a:lnTo>
                    <a:pt x="28" y="172"/>
                  </a:lnTo>
                  <a:lnTo>
                    <a:pt x="26" y="173"/>
                  </a:lnTo>
                  <a:lnTo>
                    <a:pt x="25" y="173"/>
                  </a:lnTo>
                  <a:lnTo>
                    <a:pt x="25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4"/>
                  </a:lnTo>
                  <a:lnTo>
                    <a:pt x="21" y="174"/>
                  </a:lnTo>
                  <a:lnTo>
                    <a:pt x="20" y="174"/>
                  </a:lnTo>
                  <a:lnTo>
                    <a:pt x="20" y="173"/>
                  </a:lnTo>
                  <a:lnTo>
                    <a:pt x="19" y="173"/>
                  </a:lnTo>
                  <a:lnTo>
                    <a:pt x="17" y="173"/>
                  </a:lnTo>
                  <a:lnTo>
                    <a:pt x="17" y="174"/>
                  </a:lnTo>
                  <a:lnTo>
                    <a:pt x="17" y="173"/>
                  </a:lnTo>
                  <a:lnTo>
                    <a:pt x="16" y="173"/>
                  </a:lnTo>
                  <a:lnTo>
                    <a:pt x="16" y="174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2" y="173"/>
                  </a:lnTo>
                  <a:lnTo>
                    <a:pt x="12" y="174"/>
                  </a:lnTo>
                  <a:lnTo>
                    <a:pt x="12" y="176"/>
                  </a:lnTo>
                  <a:lnTo>
                    <a:pt x="11" y="178"/>
                  </a:lnTo>
                  <a:lnTo>
                    <a:pt x="9" y="179"/>
                  </a:lnTo>
                  <a:lnTo>
                    <a:pt x="9" y="180"/>
                  </a:lnTo>
                  <a:lnTo>
                    <a:pt x="9" y="181"/>
                  </a:lnTo>
                  <a:lnTo>
                    <a:pt x="9" y="184"/>
                  </a:lnTo>
                  <a:lnTo>
                    <a:pt x="8" y="184"/>
                  </a:lnTo>
                  <a:lnTo>
                    <a:pt x="8" y="185"/>
                  </a:lnTo>
                  <a:lnTo>
                    <a:pt x="8" y="182"/>
                  </a:lnTo>
                  <a:lnTo>
                    <a:pt x="8" y="180"/>
                  </a:lnTo>
                  <a:lnTo>
                    <a:pt x="8" y="178"/>
                  </a:lnTo>
                  <a:lnTo>
                    <a:pt x="8" y="177"/>
                  </a:lnTo>
                  <a:lnTo>
                    <a:pt x="9" y="176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11" y="169"/>
                  </a:lnTo>
                  <a:lnTo>
                    <a:pt x="12" y="168"/>
                  </a:lnTo>
                  <a:lnTo>
                    <a:pt x="12" y="167"/>
                  </a:lnTo>
                  <a:lnTo>
                    <a:pt x="13" y="165"/>
                  </a:lnTo>
                  <a:lnTo>
                    <a:pt x="14" y="163"/>
                  </a:lnTo>
                  <a:lnTo>
                    <a:pt x="14" y="162"/>
                  </a:lnTo>
                  <a:lnTo>
                    <a:pt x="15" y="157"/>
                  </a:lnTo>
                  <a:lnTo>
                    <a:pt x="16" y="155"/>
                  </a:lnTo>
                  <a:lnTo>
                    <a:pt x="16" y="154"/>
                  </a:lnTo>
                  <a:lnTo>
                    <a:pt x="16" y="151"/>
                  </a:lnTo>
                  <a:lnTo>
                    <a:pt x="16" y="148"/>
                  </a:lnTo>
                  <a:lnTo>
                    <a:pt x="15" y="143"/>
                  </a:lnTo>
                  <a:lnTo>
                    <a:pt x="15" y="140"/>
                  </a:lnTo>
                  <a:lnTo>
                    <a:pt x="14" y="138"/>
                  </a:lnTo>
                  <a:lnTo>
                    <a:pt x="14" y="137"/>
                  </a:lnTo>
                  <a:lnTo>
                    <a:pt x="14" y="135"/>
                  </a:lnTo>
                  <a:lnTo>
                    <a:pt x="13" y="134"/>
                  </a:lnTo>
                  <a:lnTo>
                    <a:pt x="13" y="132"/>
                  </a:lnTo>
                  <a:lnTo>
                    <a:pt x="12" y="131"/>
                  </a:lnTo>
                  <a:lnTo>
                    <a:pt x="11" y="131"/>
                  </a:lnTo>
                  <a:lnTo>
                    <a:pt x="9" y="130"/>
                  </a:lnTo>
                  <a:lnTo>
                    <a:pt x="9" y="129"/>
                  </a:lnTo>
                  <a:lnTo>
                    <a:pt x="8" y="129"/>
                  </a:lnTo>
                  <a:lnTo>
                    <a:pt x="8" y="128"/>
                  </a:lnTo>
                  <a:lnTo>
                    <a:pt x="9" y="129"/>
                  </a:lnTo>
                  <a:lnTo>
                    <a:pt x="11" y="129"/>
                  </a:lnTo>
                  <a:lnTo>
                    <a:pt x="12" y="128"/>
                  </a:lnTo>
                  <a:lnTo>
                    <a:pt x="12" y="127"/>
                  </a:lnTo>
                  <a:lnTo>
                    <a:pt x="13" y="127"/>
                  </a:lnTo>
                  <a:lnTo>
                    <a:pt x="13" y="126"/>
                  </a:lnTo>
                  <a:lnTo>
                    <a:pt x="12" y="126"/>
                  </a:lnTo>
                  <a:lnTo>
                    <a:pt x="12" y="127"/>
                  </a:lnTo>
                  <a:lnTo>
                    <a:pt x="11" y="128"/>
                  </a:lnTo>
                  <a:lnTo>
                    <a:pt x="12" y="126"/>
                  </a:lnTo>
                  <a:lnTo>
                    <a:pt x="11" y="127"/>
                  </a:lnTo>
                  <a:lnTo>
                    <a:pt x="11" y="128"/>
                  </a:lnTo>
                  <a:lnTo>
                    <a:pt x="9" y="128"/>
                  </a:lnTo>
                  <a:lnTo>
                    <a:pt x="9" y="127"/>
                  </a:lnTo>
                  <a:lnTo>
                    <a:pt x="11" y="127"/>
                  </a:lnTo>
                  <a:lnTo>
                    <a:pt x="11" y="126"/>
                  </a:lnTo>
                  <a:lnTo>
                    <a:pt x="12" y="123"/>
                  </a:lnTo>
                  <a:lnTo>
                    <a:pt x="13" y="123"/>
                  </a:lnTo>
                  <a:lnTo>
                    <a:pt x="13" y="122"/>
                  </a:lnTo>
                  <a:lnTo>
                    <a:pt x="13" y="121"/>
                  </a:lnTo>
                  <a:lnTo>
                    <a:pt x="13" y="120"/>
                  </a:lnTo>
                  <a:lnTo>
                    <a:pt x="13" y="121"/>
                  </a:lnTo>
                  <a:lnTo>
                    <a:pt x="12" y="121"/>
                  </a:lnTo>
                  <a:lnTo>
                    <a:pt x="12" y="120"/>
                  </a:lnTo>
                  <a:lnTo>
                    <a:pt x="13" y="119"/>
                  </a:lnTo>
                  <a:lnTo>
                    <a:pt x="13" y="118"/>
                  </a:lnTo>
                  <a:lnTo>
                    <a:pt x="13" y="117"/>
                  </a:lnTo>
                  <a:lnTo>
                    <a:pt x="14" y="117"/>
                  </a:lnTo>
                  <a:lnTo>
                    <a:pt x="14" y="115"/>
                  </a:lnTo>
                  <a:lnTo>
                    <a:pt x="13" y="114"/>
                  </a:lnTo>
                  <a:lnTo>
                    <a:pt x="12" y="113"/>
                  </a:lnTo>
                  <a:lnTo>
                    <a:pt x="12" y="112"/>
                  </a:lnTo>
                  <a:lnTo>
                    <a:pt x="12" y="111"/>
                  </a:lnTo>
                  <a:lnTo>
                    <a:pt x="11" y="110"/>
                  </a:lnTo>
                  <a:lnTo>
                    <a:pt x="11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9" y="109"/>
                  </a:lnTo>
                  <a:lnTo>
                    <a:pt x="9" y="107"/>
                  </a:lnTo>
                  <a:lnTo>
                    <a:pt x="8" y="107"/>
                  </a:lnTo>
                  <a:lnTo>
                    <a:pt x="8" y="110"/>
                  </a:lnTo>
                  <a:lnTo>
                    <a:pt x="7" y="109"/>
                  </a:lnTo>
                  <a:lnTo>
                    <a:pt x="6" y="109"/>
                  </a:lnTo>
                  <a:lnTo>
                    <a:pt x="6" y="107"/>
                  </a:lnTo>
                  <a:lnTo>
                    <a:pt x="7" y="107"/>
                  </a:lnTo>
                  <a:lnTo>
                    <a:pt x="6" y="107"/>
                  </a:lnTo>
                  <a:lnTo>
                    <a:pt x="6" y="106"/>
                  </a:lnTo>
                  <a:lnTo>
                    <a:pt x="5" y="105"/>
                  </a:lnTo>
                  <a:lnTo>
                    <a:pt x="5" y="104"/>
                  </a:lnTo>
                  <a:lnTo>
                    <a:pt x="5" y="103"/>
                  </a:lnTo>
                  <a:lnTo>
                    <a:pt x="4" y="103"/>
                  </a:lnTo>
                  <a:lnTo>
                    <a:pt x="4" y="102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1" y="102"/>
                  </a:lnTo>
                  <a:lnTo>
                    <a:pt x="1" y="103"/>
                  </a:lnTo>
                  <a:lnTo>
                    <a:pt x="1" y="104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0" y="106"/>
                  </a:lnTo>
                  <a:lnTo>
                    <a:pt x="0" y="105"/>
                  </a:lnTo>
                  <a:lnTo>
                    <a:pt x="0" y="104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1" y="101"/>
                  </a:lnTo>
                  <a:lnTo>
                    <a:pt x="1" y="100"/>
                  </a:lnTo>
                  <a:lnTo>
                    <a:pt x="3" y="97"/>
                  </a:lnTo>
                  <a:lnTo>
                    <a:pt x="4" y="97"/>
                  </a:lnTo>
                  <a:lnTo>
                    <a:pt x="5" y="97"/>
                  </a:lnTo>
                  <a:lnTo>
                    <a:pt x="6" y="97"/>
                  </a:lnTo>
                  <a:lnTo>
                    <a:pt x="9" y="97"/>
                  </a:lnTo>
                  <a:lnTo>
                    <a:pt x="13" y="97"/>
                  </a:lnTo>
                  <a:lnTo>
                    <a:pt x="16" y="97"/>
                  </a:lnTo>
                  <a:lnTo>
                    <a:pt x="22" y="97"/>
                  </a:lnTo>
                  <a:lnTo>
                    <a:pt x="26" y="97"/>
                  </a:lnTo>
                  <a:lnTo>
                    <a:pt x="31" y="97"/>
                  </a:lnTo>
                  <a:lnTo>
                    <a:pt x="37" y="97"/>
                  </a:lnTo>
                  <a:lnTo>
                    <a:pt x="41" y="97"/>
                  </a:lnTo>
                  <a:lnTo>
                    <a:pt x="42" y="97"/>
                  </a:lnTo>
                  <a:lnTo>
                    <a:pt x="46" y="97"/>
                  </a:lnTo>
                  <a:lnTo>
                    <a:pt x="50" y="97"/>
                  </a:lnTo>
                  <a:lnTo>
                    <a:pt x="54" y="97"/>
                  </a:lnTo>
                  <a:lnTo>
                    <a:pt x="57" y="97"/>
                  </a:lnTo>
                  <a:lnTo>
                    <a:pt x="58" y="97"/>
                  </a:lnTo>
                  <a:lnTo>
                    <a:pt x="59" y="97"/>
                  </a:lnTo>
                  <a:lnTo>
                    <a:pt x="62" y="97"/>
                  </a:lnTo>
                  <a:lnTo>
                    <a:pt x="60" y="95"/>
                  </a:lnTo>
                  <a:lnTo>
                    <a:pt x="60" y="94"/>
                  </a:lnTo>
                  <a:lnTo>
                    <a:pt x="60" y="87"/>
                  </a:lnTo>
                  <a:lnTo>
                    <a:pt x="60" y="82"/>
                  </a:lnTo>
                  <a:lnTo>
                    <a:pt x="60" y="79"/>
                  </a:lnTo>
                  <a:lnTo>
                    <a:pt x="59" y="78"/>
                  </a:lnTo>
                  <a:lnTo>
                    <a:pt x="59" y="76"/>
                  </a:lnTo>
                  <a:lnTo>
                    <a:pt x="59" y="75"/>
                  </a:lnTo>
                  <a:lnTo>
                    <a:pt x="59" y="73"/>
                  </a:lnTo>
                  <a:lnTo>
                    <a:pt x="59" y="72"/>
                  </a:lnTo>
                  <a:lnTo>
                    <a:pt x="60" y="71"/>
                  </a:lnTo>
                  <a:lnTo>
                    <a:pt x="62" y="70"/>
                  </a:lnTo>
                  <a:lnTo>
                    <a:pt x="63" y="69"/>
                  </a:lnTo>
                  <a:lnTo>
                    <a:pt x="65" y="68"/>
                  </a:lnTo>
                  <a:lnTo>
                    <a:pt x="66" y="67"/>
                  </a:lnTo>
                  <a:lnTo>
                    <a:pt x="67" y="67"/>
                  </a:lnTo>
                  <a:lnTo>
                    <a:pt x="68" y="65"/>
                  </a:lnTo>
                  <a:lnTo>
                    <a:pt x="71" y="65"/>
                  </a:lnTo>
                  <a:lnTo>
                    <a:pt x="74" y="64"/>
                  </a:lnTo>
                  <a:lnTo>
                    <a:pt x="75" y="63"/>
                  </a:lnTo>
                  <a:lnTo>
                    <a:pt x="76" y="63"/>
                  </a:lnTo>
                  <a:lnTo>
                    <a:pt x="76" y="61"/>
                  </a:lnTo>
                  <a:lnTo>
                    <a:pt x="76" y="60"/>
                  </a:lnTo>
                  <a:lnTo>
                    <a:pt x="76" y="59"/>
                  </a:lnTo>
                  <a:lnTo>
                    <a:pt x="76" y="57"/>
                  </a:lnTo>
                  <a:lnTo>
                    <a:pt x="76" y="56"/>
                  </a:lnTo>
                  <a:lnTo>
                    <a:pt x="76" y="55"/>
                  </a:lnTo>
                  <a:lnTo>
                    <a:pt x="76" y="54"/>
                  </a:lnTo>
                  <a:lnTo>
                    <a:pt x="76" y="53"/>
                  </a:lnTo>
                  <a:lnTo>
                    <a:pt x="76" y="52"/>
                  </a:lnTo>
                  <a:lnTo>
                    <a:pt x="76" y="51"/>
                  </a:lnTo>
                  <a:lnTo>
                    <a:pt x="76" y="50"/>
                  </a:lnTo>
                  <a:lnTo>
                    <a:pt x="76" y="47"/>
                  </a:lnTo>
                  <a:lnTo>
                    <a:pt x="76" y="46"/>
                  </a:lnTo>
                  <a:lnTo>
                    <a:pt x="76" y="45"/>
                  </a:lnTo>
                  <a:lnTo>
                    <a:pt x="76" y="44"/>
                  </a:lnTo>
                  <a:lnTo>
                    <a:pt x="76" y="43"/>
                  </a:lnTo>
                  <a:lnTo>
                    <a:pt x="76" y="42"/>
                  </a:lnTo>
                  <a:lnTo>
                    <a:pt x="76" y="40"/>
                  </a:lnTo>
                  <a:lnTo>
                    <a:pt x="76" y="39"/>
                  </a:lnTo>
                  <a:lnTo>
                    <a:pt x="76" y="38"/>
                  </a:lnTo>
                  <a:lnTo>
                    <a:pt x="76" y="37"/>
                  </a:lnTo>
                  <a:lnTo>
                    <a:pt x="76" y="35"/>
                  </a:lnTo>
                  <a:lnTo>
                    <a:pt x="76" y="34"/>
                  </a:lnTo>
                  <a:lnTo>
                    <a:pt x="76" y="32"/>
                  </a:lnTo>
                  <a:lnTo>
                    <a:pt x="76" y="31"/>
                  </a:lnTo>
                  <a:lnTo>
                    <a:pt x="76" y="30"/>
                  </a:lnTo>
                  <a:lnTo>
                    <a:pt x="76" y="29"/>
                  </a:lnTo>
                  <a:lnTo>
                    <a:pt x="76" y="28"/>
                  </a:lnTo>
                  <a:lnTo>
                    <a:pt x="76" y="27"/>
                  </a:lnTo>
                  <a:lnTo>
                    <a:pt x="76" y="26"/>
                  </a:lnTo>
                  <a:lnTo>
                    <a:pt x="76" y="25"/>
                  </a:lnTo>
                  <a:lnTo>
                    <a:pt x="76" y="22"/>
                  </a:lnTo>
                  <a:lnTo>
                    <a:pt x="76" y="21"/>
                  </a:lnTo>
                  <a:lnTo>
                    <a:pt x="78" y="21"/>
                  </a:lnTo>
                  <a:lnTo>
                    <a:pt x="79" y="21"/>
                  </a:lnTo>
                  <a:lnTo>
                    <a:pt x="81" y="21"/>
                  </a:lnTo>
                  <a:lnTo>
                    <a:pt x="82" y="21"/>
                  </a:lnTo>
                  <a:lnTo>
                    <a:pt x="83" y="21"/>
                  </a:lnTo>
                  <a:lnTo>
                    <a:pt x="85" y="21"/>
                  </a:lnTo>
                  <a:lnTo>
                    <a:pt x="87" y="21"/>
                  </a:lnTo>
                  <a:lnTo>
                    <a:pt x="88" y="21"/>
                  </a:lnTo>
                  <a:lnTo>
                    <a:pt x="90" y="21"/>
                  </a:lnTo>
                  <a:lnTo>
                    <a:pt x="91" y="21"/>
                  </a:lnTo>
                  <a:lnTo>
                    <a:pt x="92" y="21"/>
                  </a:lnTo>
                  <a:lnTo>
                    <a:pt x="95" y="21"/>
                  </a:lnTo>
                  <a:lnTo>
                    <a:pt x="96" y="21"/>
                  </a:lnTo>
                  <a:lnTo>
                    <a:pt x="97" y="21"/>
                  </a:lnTo>
                  <a:lnTo>
                    <a:pt x="99" y="21"/>
                  </a:lnTo>
                  <a:lnTo>
                    <a:pt x="100" y="21"/>
                  </a:lnTo>
                  <a:lnTo>
                    <a:pt x="101" y="21"/>
                  </a:lnTo>
                  <a:lnTo>
                    <a:pt x="104" y="21"/>
                  </a:lnTo>
                  <a:lnTo>
                    <a:pt x="105" y="21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09" y="21"/>
                  </a:lnTo>
                  <a:lnTo>
                    <a:pt x="110" y="21"/>
                  </a:lnTo>
                  <a:lnTo>
                    <a:pt x="112" y="21"/>
                  </a:lnTo>
                  <a:lnTo>
                    <a:pt x="114" y="21"/>
                  </a:lnTo>
                  <a:lnTo>
                    <a:pt x="115" y="21"/>
                  </a:lnTo>
                  <a:lnTo>
                    <a:pt x="116" y="21"/>
                  </a:lnTo>
                  <a:lnTo>
                    <a:pt x="118" y="21"/>
                  </a:lnTo>
                  <a:lnTo>
                    <a:pt x="120" y="21"/>
                  </a:lnTo>
                  <a:lnTo>
                    <a:pt x="121" y="21"/>
                  </a:lnTo>
                  <a:lnTo>
                    <a:pt x="123" y="21"/>
                  </a:lnTo>
                  <a:lnTo>
                    <a:pt x="124" y="21"/>
                  </a:lnTo>
                  <a:lnTo>
                    <a:pt x="125" y="21"/>
                  </a:lnTo>
                  <a:lnTo>
                    <a:pt x="126" y="21"/>
                  </a:lnTo>
                  <a:lnTo>
                    <a:pt x="126" y="20"/>
                  </a:lnTo>
                  <a:lnTo>
                    <a:pt x="126" y="19"/>
                  </a:lnTo>
                  <a:lnTo>
                    <a:pt x="126" y="18"/>
                  </a:lnTo>
                  <a:lnTo>
                    <a:pt x="126" y="15"/>
                  </a:lnTo>
                  <a:lnTo>
                    <a:pt x="126" y="14"/>
                  </a:lnTo>
                  <a:lnTo>
                    <a:pt x="126" y="12"/>
                  </a:lnTo>
                  <a:lnTo>
                    <a:pt x="126" y="10"/>
                  </a:lnTo>
                  <a:lnTo>
                    <a:pt x="126" y="9"/>
                  </a:lnTo>
                  <a:lnTo>
                    <a:pt x="126" y="6"/>
                  </a:lnTo>
                  <a:lnTo>
                    <a:pt x="126" y="5"/>
                  </a:lnTo>
                  <a:lnTo>
                    <a:pt x="126" y="3"/>
                  </a:lnTo>
                  <a:lnTo>
                    <a:pt x="126" y="2"/>
                  </a:lnTo>
                  <a:lnTo>
                    <a:pt x="126" y="1"/>
                  </a:lnTo>
                  <a:lnTo>
                    <a:pt x="126" y="0"/>
                  </a:lnTo>
                  <a:lnTo>
                    <a:pt x="129" y="2"/>
                  </a:lnTo>
                  <a:lnTo>
                    <a:pt x="132" y="4"/>
                  </a:lnTo>
                  <a:lnTo>
                    <a:pt x="134" y="6"/>
                  </a:lnTo>
                  <a:lnTo>
                    <a:pt x="138" y="8"/>
                  </a:lnTo>
                  <a:lnTo>
                    <a:pt x="141" y="10"/>
                  </a:lnTo>
                  <a:lnTo>
                    <a:pt x="143" y="12"/>
                  </a:lnTo>
                  <a:lnTo>
                    <a:pt x="147" y="13"/>
                  </a:lnTo>
                  <a:lnTo>
                    <a:pt x="149" y="15"/>
                  </a:lnTo>
                  <a:lnTo>
                    <a:pt x="152" y="18"/>
                  </a:lnTo>
                  <a:lnTo>
                    <a:pt x="156" y="19"/>
                  </a:lnTo>
                  <a:lnTo>
                    <a:pt x="158" y="21"/>
                  </a:lnTo>
                  <a:lnTo>
                    <a:pt x="162" y="23"/>
                  </a:lnTo>
                  <a:lnTo>
                    <a:pt x="164" y="25"/>
                  </a:lnTo>
                  <a:lnTo>
                    <a:pt x="166" y="27"/>
                  </a:lnTo>
                  <a:lnTo>
                    <a:pt x="168" y="28"/>
                  </a:lnTo>
                  <a:lnTo>
                    <a:pt x="171" y="29"/>
                  </a:lnTo>
                  <a:lnTo>
                    <a:pt x="172" y="30"/>
                  </a:lnTo>
                  <a:lnTo>
                    <a:pt x="173" y="31"/>
                  </a:lnTo>
                  <a:lnTo>
                    <a:pt x="175" y="32"/>
                  </a:lnTo>
                  <a:lnTo>
                    <a:pt x="179" y="35"/>
                  </a:lnTo>
                  <a:lnTo>
                    <a:pt x="181" y="36"/>
                  </a:lnTo>
                  <a:lnTo>
                    <a:pt x="183" y="38"/>
                  </a:lnTo>
                  <a:lnTo>
                    <a:pt x="180" y="38"/>
                  </a:lnTo>
                  <a:lnTo>
                    <a:pt x="176" y="38"/>
                  </a:lnTo>
                  <a:lnTo>
                    <a:pt x="174" y="38"/>
                  </a:lnTo>
                  <a:lnTo>
                    <a:pt x="171" y="38"/>
                  </a:lnTo>
                  <a:lnTo>
                    <a:pt x="167" y="38"/>
                  </a:lnTo>
                  <a:lnTo>
                    <a:pt x="164" y="38"/>
                  </a:lnTo>
                  <a:lnTo>
                    <a:pt x="160" y="38"/>
                  </a:lnTo>
                  <a:lnTo>
                    <a:pt x="157" y="38"/>
                  </a:lnTo>
                  <a:lnTo>
                    <a:pt x="157" y="39"/>
                  </a:lnTo>
                  <a:lnTo>
                    <a:pt x="157" y="40"/>
                  </a:lnTo>
                  <a:lnTo>
                    <a:pt x="157" y="42"/>
                  </a:lnTo>
                  <a:lnTo>
                    <a:pt x="157" y="44"/>
                  </a:lnTo>
                  <a:lnTo>
                    <a:pt x="158" y="45"/>
                  </a:lnTo>
                  <a:lnTo>
                    <a:pt x="158" y="46"/>
                  </a:lnTo>
                  <a:lnTo>
                    <a:pt x="158" y="47"/>
                  </a:lnTo>
                  <a:lnTo>
                    <a:pt x="158" y="48"/>
                  </a:lnTo>
                  <a:lnTo>
                    <a:pt x="158" y="50"/>
                  </a:lnTo>
                  <a:lnTo>
                    <a:pt x="158" y="51"/>
                  </a:lnTo>
                  <a:lnTo>
                    <a:pt x="158" y="53"/>
                  </a:lnTo>
                  <a:lnTo>
                    <a:pt x="159" y="55"/>
                  </a:lnTo>
                  <a:lnTo>
                    <a:pt x="159" y="56"/>
                  </a:lnTo>
                  <a:lnTo>
                    <a:pt x="159" y="59"/>
                  </a:lnTo>
                  <a:lnTo>
                    <a:pt x="159" y="61"/>
                  </a:lnTo>
                  <a:lnTo>
                    <a:pt x="159" y="62"/>
                  </a:lnTo>
                  <a:lnTo>
                    <a:pt x="159" y="64"/>
                  </a:lnTo>
                  <a:lnTo>
                    <a:pt x="160" y="67"/>
                  </a:lnTo>
                  <a:lnTo>
                    <a:pt x="160" y="68"/>
                  </a:lnTo>
                  <a:lnTo>
                    <a:pt x="160" y="69"/>
                  </a:lnTo>
                  <a:lnTo>
                    <a:pt x="160" y="70"/>
                  </a:lnTo>
                  <a:lnTo>
                    <a:pt x="160" y="72"/>
                  </a:lnTo>
                  <a:lnTo>
                    <a:pt x="160" y="75"/>
                  </a:lnTo>
                  <a:lnTo>
                    <a:pt x="162" y="76"/>
                  </a:lnTo>
                  <a:lnTo>
                    <a:pt x="162" y="78"/>
                  </a:lnTo>
                  <a:lnTo>
                    <a:pt x="162" y="80"/>
                  </a:lnTo>
                  <a:lnTo>
                    <a:pt x="162" y="82"/>
                  </a:lnTo>
                  <a:lnTo>
                    <a:pt x="162" y="84"/>
                  </a:lnTo>
                  <a:lnTo>
                    <a:pt x="163" y="86"/>
                  </a:lnTo>
                  <a:lnTo>
                    <a:pt x="163" y="88"/>
                  </a:lnTo>
                  <a:lnTo>
                    <a:pt x="163" y="89"/>
                  </a:lnTo>
                  <a:lnTo>
                    <a:pt x="163" y="92"/>
                  </a:lnTo>
                  <a:lnTo>
                    <a:pt x="163" y="94"/>
                  </a:lnTo>
                  <a:lnTo>
                    <a:pt x="163" y="95"/>
                  </a:lnTo>
                  <a:lnTo>
                    <a:pt x="164" y="97"/>
                  </a:lnTo>
                  <a:lnTo>
                    <a:pt x="164" y="10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7" name="Freeform 4899">
              <a:extLst>
                <a:ext uri="{FF2B5EF4-FFF2-40B4-BE49-F238E27FC236}">
                  <a16:creationId xmlns:a16="http://schemas.microsoft.com/office/drawing/2014/main" id="{D2C1A434-FAFE-4747-4A61-8A7AA204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838" y="4349751"/>
              <a:ext cx="277813" cy="209550"/>
            </a:xfrm>
            <a:custGeom>
              <a:avLst/>
              <a:gdLst>
                <a:gd name="T0" fmla="*/ 144 w 175"/>
                <a:gd name="T1" fmla="*/ 57 h 132"/>
                <a:gd name="T2" fmla="*/ 137 w 175"/>
                <a:gd name="T3" fmla="*/ 57 h 132"/>
                <a:gd name="T4" fmla="*/ 133 w 175"/>
                <a:gd name="T5" fmla="*/ 63 h 132"/>
                <a:gd name="T6" fmla="*/ 136 w 175"/>
                <a:gd name="T7" fmla="*/ 67 h 132"/>
                <a:gd name="T8" fmla="*/ 143 w 175"/>
                <a:gd name="T9" fmla="*/ 68 h 132"/>
                <a:gd name="T10" fmla="*/ 148 w 175"/>
                <a:gd name="T11" fmla="*/ 75 h 132"/>
                <a:gd name="T12" fmla="*/ 154 w 175"/>
                <a:gd name="T13" fmla="*/ 80 h 132"/>
                <a:gd name="T14" fmla="*/ 157 w 175"/>
                <a:gd name="T15" fmla="*/ 83 h 132"/>
                <a:gd name="T16" fmla="*/ 161 w 175"/>
                <a:gd name="T17" fmla="*/ 92 h 132"/>
                <a:gd name="T18" fmla="*/ 163 w 175"/>
                <a:gd name="T19" fmla="*/ 99 h 132"/>
                <a:gd name="T20" fmla="*/ 169 w 175"/>
                <a:gd name="T21" fmla="*/ 103 h 132"/>
                <a:gd name="T22" fmla="*/ 173 w 175"/>
                <a:gd name="T23" fmla="*/ 106 h 132"/>
                <a:gd name="T24" fmla="*/ 173 w 175"/>
                <a:gd name="T25" fmla="*/ 115 h 132"/>
                <a:gd name="T26" fmla="*/ 163 w 175"/>
                <a:gd name="T27" fmla="*/ 115 h 132"/>
                <a:gd name="T28" fmla="*/ 150 w 175"/>
                <a:gd name="T29" fmla="*/ 116 h 132"/>
                <a:gd name="T30" fmla="*/ 140 w 175"/>
                <a:gd name="T31" fmla="*/ 128 h 132"/>
                <a:gd name="T32" fmla="*/ 131 w 175"/>
                <a:gd name="T33" fmla="*/ 125 h 132"/>
                <a:gd name="T34" fmla="*/ 120 w 175"/>
                <a:gd name="T35" fmla="*/ 131 h 132"/>
                <a:gd name="T36" fmla="*/ 114 w 175"/>
                <a:gd name="T37" fmla="*/ 126 h 132"/>
                <a:gd name="T38" fmla="*/ 103 w 175"/>
                <a:gd name="T39" fmla="*/ 128 h 132"/>
                <a:gd name="T40" fmla="*/ 99 w 175"/>
                <a:gd name="T41" fmla="*/ 131 h 132"/>
                <a:gd name="T42" fmla="*/ 96 w 175"/>
                <a:gd name="T43" fmla="*/ 129 h 132"/>
                <a:gd name="T44" fmla="*/ 89 w 175"/>
                <a:gd name="T45" fmla="*/ 124 h 132"/>
                <a:gd name="T46" fmla="*/ 84 w 175"/>
                <a:gd name="T47" fmla="*/ 118 h 132"/>
                <a:gd name="T48" fmla="*/ 79 w 175"/>
                <a:gd name="T49" fmla="*/ 115 h 132"/>
                <a:gd name="T50" fmla="*/ 72 w 175"/>
                <a:gd name="T51" fmla="*/ 116 h 132"/>
                <a:gd name="T52" fmla="*/ 64 w 175"/>
                <a:gd name="T53" fmla="*/ 120 h 132"/>
                <a:gd name="T54" fmla="*/ 57 w 175"/>
                <a:gd name="T55" fmla="*/ 116 h 132"/>
                <a:gd name="T56" fmla="*/ 54 w 175"/>
                <a:gd name="T57" fmla="*/ 113 h 132"/>
                <a:gd name="T58" fmla="*/ 49 w 175"/>
                <a:gd name="T59" fmla="*/ 108 h 132"/>
                <a:gd name="T60" fmla="*/ 46 w 175"/>
                <a:gd name="T61" fmla="*/ 100 h 132"/>
                <a:gd name="T62" fmla="*/ 43 w 175"/>
                <a:gd name="T63" fmla="*/ 97 h 132"/>
                <a:gd name="T64" fmla="*/ 36 w 175"/>
                <a:gd name="T65" fmla="*/ 93 h 132"/>
                <a:gd name="T66" fmla="*/ 35 w 175"/>
                <a:gd name="T67" fmla="*/ 90 h 132"/>
                <a:gd name="T68" fmla="*/ 32 w 175"/>
                <a:gd name="T69" fmla="*/ 86 h 132"/>
                <a:gd name="T70" fmla="*/ 29 w 175"/>
                <a:gd name="T71" fmla="*/ 81 h 132"/>
                <a:gd name="T72" fmla="*/ 24 w 175"/>
                <a:gd name="T73" fmla="*/ 76 h 132"/>
                <a:gd name="T74" fmla="*/ 18 w 175"/>
                <a:gd name="T75" fmla="*/ 73 h 132"/>
                <a:gd name="T76" fmla="*/ 17 w 175"/>
                <a:gd name="T77" fmla="*/ 67 h 132"/>
                <a:gd name="T78" fmla="*/ 11 w 175"/>
                <a:gd name="T79" fmla="*/ 64 h 132"/>
                <a:gd name="T80" fmla="*/ 4 w 175"/>
                <a:gd name="T81" fmla="*/ 61 h 132"/>
                <a:gd name="T82" fmla="*/ 0 w 175"/>
                <a:gd name="T83" fmla="*/ 58 h 132"/>
                <a:gd name="T84" fmla="*/ 2 w 175"/>
                <a:gd name="T85" fmla="*/ 53 h 132"/>
                <a:gd name="T86" fmla="*/ 7 w 175"/>
                <a:gd name="T87" fmla="*/ 46 h 132"/>
                <a:gd name="T88" fmla="*/ 12 w 175"/>
                <a:gd name="T89" fmla="*/ 34 h 132"/>
                <a:gd name="T90" fmla="*/ 17 w 175"/>
                <a:gd name="T91" fmla="*/ 29 h 132"/>
                <a:gd name="T92" fmla="*/ 26 w 175"/>
                <a:gd name="T93" fmla="*/ 28 h 132"/>
                <a:gd name="T94" fmla="*/ 32 w 175"/>
                <a:gd name="T95" fmla="*/ 38 h 132"/>
                <a:gd name="T96" fmla="*/ 52 w 175"/>
                <a:gd name="T97" fmla="*/ 40 h 132"/>
                <a:gd name="T98" fmla="*/ 71 w 175"/>
                <a:gd name="T99" fmla="*/ 41 h 132"/>
                <a:gd name="T100" fmla="*/ 82 w 175"/>
                <a:gd name="T101" fmla="*/ 32 h 132"/>
                <a:gd name="T102" fmla="*/ 105 w 175"/>
                <a:gd name="T103" fmla="*/ 37 h 132"/>
                <a:gd name="T104" fmla="*/ 123 w 175"/>
                <a:gd name="T105" fmla="*/ 17 h 132"/>
                <a:gd name="T106" fmla="*/ 123 w 175"/>
                <a:gd name="T107" fmla="*/ 4 h 132"/>
                <a:gd name="T108" fmla="*/ 135 w 175"/>
                <a:gd name="T109" fmla="*/ 6 h 132"/>
                <a:gd name="T110" fmla="*/ 137 w 175"/>
                <a:gd name="T111" fmla="*/ 24 h 132"/>
                <a:gd name="T112" fmla="*/ 146 w 175"/>
                <a:gd name="T113" fmla="*/ 3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5" h="132">
                  <a:moveTo>
                    <a:pt x="148" y="42"/>
                  </a:moveTo>
                  <a:lnTo>
                    <a:pt x="148" y="46"/>
                  </a:lnTo>
                  <a:lnTo>
                    <a:pt x="148" y="50"/>
                  </a:lnTo>
                  <a:lnTo>
                    <a:pt x="148" y="55"/>
                  </a:lnTo>
                  <a:lnTo>
                    <a:pt x="148" y="56"/>
                  </a:lnTo>
                  <a:lnTo>
                    <a:pt x="146" y="57"/>
                  </a:lnTo>
                  <a:lnTo>
                    <a:pt x="145" y="57"/>
                  </a:lnTo>
                  <a:lnTo>
                    <a:pt x="144" y="57"/>
                  </a:lnTo>
                  <a:lnTo>
                    <a:pt x="144" y="58"/>
                  </a:lnTo>
                  <a:lnTo>
                    <a:pt x="143" y="58"/>
                  </a:lnTo>
                  <a:lnTo>
                    <a:pt x="141" y="58"/>
                  </a:lnTo>
                  <a:lnTo>
                    <a:pt x="141" y="57"/>
                  </a:lnTo>
                  <a:lnTo>
                    <a:pt x="140" y="57"/>
                  </a:lnTo>
                  <a:lnTo>
                    <a:pt x="139" y="57"/>
                  </a:lnTo>
                  <a:lnTo>
                    <a:pt x="138" y="57"/>
                  </a:lnTo>
                  <a:lnTo>
                    <a:pt x="137" y="57"/>
                  </a:lnTo>
                  <a:lnTo>
                    <a:pt x="136" y="57"/>
                  </a:lnTo>
                  <a:lnTo>
                    <a:pt x="135" y="57"/>
                  </a:lnTo>
                  <a:lnTo>
                    <a:pt x="135" y="58"/>
                  </a:lnTo>
                  <a:lnTo>
                    <a:pt x="135" y="59"/>
                  </a:lnTo>
                  <a:lnTo>
                    <a:pt x="135" y="61"/>
                  </a:lnTo>
                  <a:lnTo>
                    <a:pt x="135" y="62"/>
                  </a:lnTo>
                  <a:lnTo>
                    <a:pt x="135" y="63"/>
                  </a:lnTo>
                  <a:lnTo>
                    <a:pt x="133" y="63"/>
                  </a:lnTo>
                  <a:lnTo>
                    <a:pt x="132" y="64"/>
                  </a:lnTo>
                  <a:lnTo>
                    <a:pt x="132" y="65"/>
                  </a:lnTo>
                  <a:lnTo>
                    <a:pt x="131" y="65"/>
                  </a:lnTo>
                  <a:lnTo>
                    <a:pt x="132" y="66"/>
                  </a:lnTo>
                  <a:lnTo>
                    <a:pt x="132" y="67"/>
                  </a:lnTo>
                  <a:lnTo>
                    <a:pt x="133" y="67"/>
                  </a:lnTo>
                  <a:lnTo>
                    <a:pt x="135" y="67"/>
                  </a:lnTo>
                  <a:lnTo>
                    <a:pt x="136" y="67"/>
                  </a:lnTo>
                  <a:lnTo>
                    <a:pt x="136" y="68"/>
                  </a:lnTo>
                  <a:lnTo>
                    <a:pt x="137" y="68"/>
                  </a:lnTo>
                  <a:lnTo>
                    <a:pt x="138" y="67"/>
                  </a:lnTo>
                  <a:lnTo>
                    <a:pt x="139" y="67"/>
                  </a:lnTo>
                  <a:lnTo>
                    <a:pt x="139" y="68"/>
                  </a:lnTo>
                  <a:lnTo>
                    <a:pt x="140" y="68"/>
                  </a:lnTo>
                  <a:lnTo>
                    <a:pt x="141" y="68"/>
                  </a:lnTo>
                  <a:lnTo>
                    <a:pt x="143" y="68"/>
                  </a:lnTo>
                  <a:lnTo>
                    <a:pt x="143" y="70"/>
                  </a:lnTo>
                  <a:lnTo>
                    <a:pt x="144" y="70"/>
                  </a:lnTo>
                  <a:lnTo>
                    <a:pt x="144" y="71"/>
                  </a:lnTo>
                  <a:lnTo>
                    <a:pt x="145" y="71"/>
                  </a:lnTo>
                  <a:lnTo>
                    <a:pt x="147" y="73"/>
                  </a:lnTo>
                  <a:lnTo>
                    <a:pt x="147" y="74"/>
                  </a:lnTo>
                  <a:lnTo>
                    <a:pt x="147" y="75"/>
                  </a:lnTo>
                  <a:lnTo>
                    <a:pt x="148" y="75"/>
                  </a:lnTo>
                  <a:lnTo>
                    <a:pt x="148" y="76"/>
                  </a:lnTo>
                  <a:lnTo>
                    <a:pt x="149" y="76"/>
                  </a:lnTo>
                  <a:lnTo>
                    <a:pt x="149" y="78"/>
                  </a:lnTo>
                  <a:lnTo>
                    <a:pt x="149" y="79"/>
                  </a:lnTo>
                  <a:lnTo>
                    <a:pt x="150" y="79"/>
                  </a:lnTo>
                  <a:lnTo>
                    <a:pt x="150" y="80"/>
                  </a:lnTo>
                  <a:lnTo>
                    <a:pt x="152" y="80"/>
                  </a:lnTo>
                  <a:lnTo>
                    <a:pt x="154" y="80"/>
                  </a:lnTo>
                  <a:lnTo>
                    <a:pt x="154" y="81"/>
                  </a:lnTo>
                  <a:lnTo>
                    <a:pt x="155" y="81"/>
                  </a:lnTo>
                  <a:lnTo>
                    <a:pt x="155" y="82"/>
                  </a:lnTo>
                  <a:lnTo>
                    <a:pt x="154" y="82"/>
                  </a:lnTo>
                  <a:lnTo>
                    <a:pt x="155" y="82"/>
                  </a:lnTo>
                  <a:lnTo>
                    <a:pt x="155" y="83"/>
                  </a:lnTo>
                  <a:lnTo>
                    <a:pt x="156" y="83"/>
                  </a:lnTo>
                  <a:lnTo>
                    <a:pt x="157" y="83"/>
                  </a:lnTo>
                  <a:lnTo>
                    <a:pt x="157" y="84"/>
                  </a:lnTo>
                  <a:lnTo>
                    <a:pt x="158" y="86"/>
                  </a:lnTo>
                  <a:lnTo>
                    <a:pt x="158" y="87"/>
                  </a:lnTo>
                  <a:lnTo>
                    <a:pt x="158" y="88"/>
                  </a:lnTo>
                  <a:lnTo>
                    <a:pt x="160" y="89"/>
                  </a:lnTo>
                  <a:lnTo>
                    <a:pt x="160" y="90"/>
                  </a:lnTo>
                  <a:lnTo>
                    <a:pt x="160" y="91"/>
                  </a:lnTo>
                  <a:lnTo>
                    <a:pt x="161" y="92"/>
                  </a:lnTo>
                  <a:lnTo>
                    <a:pt x="161" y="93"/>
                  </a:lnTo>
                  <a:lnTo>
                    <a:pt x="162" y="95"/>
                  </a:lnTo>
                  <a:lnTo>
                    <a:pt x="161" y="95"/>
                  </a:lnTo>
                  <a:lnTo>
                    <a:pt x="162" y="95"/>
                  </a:lnTo>
                  <a:lnTo>
                    <a:pt x="162" y="96"/>
                  </a:lnTo>
                  <a:lnTo>
                    <a:pt x="162" y="97"/>
                  </a:lnTo>
                  <a:lnTo>
                    <a:pt x="163" y="98"/>
                  </a:lnTo>
                  <a:lnTo>
                    <a:pt x="163" y="99"/>
                  </a:lnTo>
                  <a:lnTo>
                    <a:pt x="164" y="100"/>
                  </a:lnTo>
                  <a:lnTo>
                    <a:pt x="165" y="101"/>
                  </a:lnTo>
                  <a:lnTo>
                    <a:pt x="166" y="101"/>
                  </a:lnTo>
                  <a:lnTo>
                    <a:pt x="165" y="103"/>
                  </a:lnTo>
                  <a:lnTo>
                    <a:pt x="166" y="104"/>
                  </a:lnTo>
                  <a:lnTo>
                    <a:pt x="168" y="104"/>
                  </a:lnTo>
                  <a:lnTo>
                    <a:pt x="168" y="103"/>
                  </a:lnTo>
                  <a:lnTo>
                    <a:pt x="169" y="103"/>
                  </a:lnTo>
                  <a:lnTo>
                    <a:pt x="170" y="103"/>
                  </a:lnTo>
                  <a:lnTo>
                    <a:pt x="170" y="104"/>
                  </a:lnTo>
                  <a:lnTo>
                    <a:pt x="171" y="104"/>
                  </a:lnTo>
                  <a:lnTo>
                    <a:pt x="172" y="104"/>
                  </a:lnTo>
                  <a:lnTo>
                    <a:pt x="173" y="104"/>
                  </a:lnTo>
                  <a:lnTo>
                    <a:pt x="174" y="105"/>
                  </a:lnTo>
                  <a:lnTo>
                    <a:pt x="173" y="105"/>
                  </a:lnTo>
                  <a:lnTo>
                    <a:pt x="173" y="106"/>
                  </a:lnTo>
                  <a:lnTo>
                    <a:pt x="174" y="107"/>
                  </a:lnTo>
                  <a:lnTo>
                    <a:pt x="173" y="107"/>
                  </a:lnTo>
                  <a:lnTo>
                    <a:pt x="173" y="108"/>
                  </a:lnTo>
                  <a:lnTo>
                    <a:pt x="173" y="112"/>
                  </a:lnTo>
                  <a:lnTo>
                    <a:pt x="173" y="113"/>
                  </a:lnTo>
                  <a:lnTo>
                    <a:pt x="175" y="115"/>
                  </a:lnTo>
                  <a:lnTo>
                    <a:pt x="174" y="115"/>
                  </a:lnTo>
                  <a:lnTo>
                    <a:pt x="173" y="115"/>
                  </a:lnTo>
                  <a:lnTo>
                    <a:pt x="172" y="115"/>
                  </a:lnTo>
                  <a:lnTo>
                    <a:pt x="171" y="115"/>
                  </a:lnTo>
                  <a:lnTo>
                    <a:pt x="170" y="115"/>
                  </a:lnTo>
                  <a:lnTo>
                    <a:pt x="169" y="115"/>
                  </a:lnTo>
                  <a:lnTo>
                    <a:pt x="166" y="115"/>
                  </a:lnTo>
                  <a:lnTo>
                    <a:pt x="165" y="115"/>
                  </a:lnTo>
                  <a:lnTo>
                    <a:pt x="164" y="115"/>
                  </a:lnTo>
                  <a:lnTo>
                    <a:pt x="163" y="115"/>
                  </a:lnTo>
                  <a:lnTo>
                    <a:pt x="161" y="115"/>
                  </a:lnTo>
                  <a:lnTo>
                    <a:pt x="160" y="115"/>
                  </a:lnTo>
                  <a:lnTo>
                    <a:pt x="158" y="115"/>
                  </a:lnTo>
                  <a:lnTo>
                    <a:pt x="157" y="115"/>
                  </a:lnTo>
                  <a:lnTo>
                    <a:pt x="155" y="115"/>
                  </a:lnTo>
                  <a:lnTo>
                    <a:pt x="154" y="115"/>
                  </a:lnTo>
                  <a:lnTo>
                    <a:pt x="153" y="115"/>
                  </a:lnTo>
                  <a:lnTo>
                    <a:pt x="150" y="116"/>
                  </a:lnTo>
                  <a:lnTo>
                    <a:pt x="149" y="117"/>
                  </a:lnTo>
                  <a:lnTo>
                    <a:pt x="148" y="120"/>
                  </a:lnTo>
                  <a:lnTo>
                    <a:pt x="146" y="121"/>
                  </a:lnTo>
                  <a:lnTo>
                    <a:pt x="145" y="122"/>
                  </a:lnTo>
                  <a:lnTo>
                    <a:pt x="144" y="123"/>
                  </a:lnTo>
                  <a:lnTo>
                    <a:pt x="143" y="125"/>
                  </a:lnTo>
                  <a:lnTo>
                    <a:pt x="141" y="126"/>
                  </a:lnTo>
                  <a:lnTo>
                    <a:pt x="140" y="128"/>
                  </a:lnTo>
                  <a:lnTo>
                    <a:pt x="139" y="128"/>
                  </a:lnTo>
                  <a:lnTo>
                    <a:pt x="138" y="128"/>
                  </a:lnTo>
                  <a:lnTo>
                    <a:pt x="136" y="128"/>
                  </a:lnTo>
                  <a:lnTo>
                    <a:pt x="135" y="128"/>
                  </a:lnTo>
                  <a:lnTo>
                    <a:pt x="133" y="128"/>
                  </a:lnTo>
                  <a:lnTo>
                    <a:pt x="132" y="126"/>
                  </a:lnTo>
                  <a:lnTo>
                    <a:pt x="132" y="125"/>
                  </a:lnTo>
                  <a:lnTo>
                    <a:pt x="131" y="125"/>
                  </a:lnTo>
                  <a:lnTo>
                    <a:pt x="131" y="126"/>
                  </a:lnTo>
                  <a:lnTo>
                    <a:pt x="130" y="128"/>
                  </a:lnTo>
                  <a:lnTo>
                    <a:pt x="128" y="128"/>
                  </a:lnTo>
                  <a:lnTo>
                    <a:pt x="126" y="128"/>
                  </a:lnTo>
                  <a:lnTo>
                    <a:pt x="123" y="128"/>
                  </a:lnTo>
                  <a:lnTo>
                    <a:pt x="122" y="128"/>
                  </a:lnTo>
                  <a:lnTo>
                    <a:pt x="120" y="130"/>
                  </a:lnTo>
                  <a:lnTo>
                    <a:pt x="120" y="131"/>
                  </a:lnTo>
                  <a:lnTo>
                    <a:pt x="119" y="131"/>
                  </a:lnTo>
                  <a:lnTo>
                    <a:pt x="118" y="131"/>
                  </a:lnTo>
                  <a:lnTo>
                    <a:pt x="118" y="130"/>
                  </a:lnTo>
                  <a:lnTo>
                    <a:pt x="116" y="130"/>
                  </a:lnTo>
                  <a:lnTo>
                    <a:pt x="115" y="130"/>
                  </a:lnTo>
                  <a:lnTo>
                    <a:pt x="115" y="129"/>
                  </a:lnTo>
                  <a:lnTo>
                    <a:pt x="114" y="128"/>
                  </a:lnTo>
                  <a:lnTo>
                    <a:pt x="114" y="126"/>
                  </a:lnTo>
                  <a:lnTo>
                    <a:pt x="112" y="129"/>
                  </a:lnTo>
                  <a:lnTo>
                    <a:pt x="111" y="129"/>
                  </a:lnTo>
                  <a:lnTo>
                    <a:pt x="110" y="129"/>
                  </a:lnTo>
                  <a:lnTo>
                    <a:pt x="107" y="128"/>
                  </a:lnTo>
                  <a:lnTo>
                    <a:pt x="106" y="128"/>
                  </a:lnTo>
                  <a:lnTo>
                    <a:pt x="105" y="128"/>
                  </a:lnTo>
                  <a:lnTo>
                    <a:pt x="104" y="128"/>
                  </a:lnTo>
                  <a:lnTo>
                    <a:pt x="103" y="128"/>
                  </a:lnTo>
                  <a:lnTo>
                    <a:pt x="103" y="129"/>
                  </a:lnTo>
                  <a:lnTo>
                    <a:pt x="102" y="129"/>
                  </a:lnTo>
                  <a:lnTo>
                    <a:pt x="101" y="129"/>
                  </a:lnTo>
                  <a:lnTo>
                    <a:pt x="101" y="130"/>
                  </a:lnTo>
                  <a:lnTo>
                    <a:pt x="101" y="131"/>
                  </a:lnTo>
                  <a:lnTo>
                    <a:pt x="99" y="131"/>
                  </a:lnTo>
                  <a:lnTo>
                    <a:pt x="99" y="132"/>
                  </a:lnTo>
                  <a:lnTo>
                    <a:pt x="99" y="131"/>
                  </a:lnTo>
                  <a:lnTo>
                    <a:pt x="99" y="130"/>
                  </a:lnTo>
                  <a:lnTo>
                    <a:pt x="98" y="130"/>
                  </a:lnTo>
                  <a:lnTo>
                    <a:pt x="98" y="129"/>
                  </a:lnTo>
                  <a:lnTo>
                    <a:pt x="98" y="130"/>
                  </a:lnTo>
                  <a:lnTo>
                    <a:pt x="97" y="130"/>
                  </a:lnTo>
                  <a:lnTo>
                    <a:pt x="96" y="130"/>
                  </a:lnTo>
                  <a:lnTo>
                    <a:pt x="95" y="130"/>
                  </a:lnTo>
                  <a:lnTo>
                    <a:pt x="96" y="129"/>
                  </a:lnTo>
                  <a:lnTo>
                    <a:pt x="95" y="126"/>
                  </a:lnTo>
                  <a:lnTo>
                    <a:pt x="94" y="126"/>
                  </a:lnTo>
                  <a:lnTo>
                    <a:pt x="94" y="125"/>
                  </a:lnTo>
                  <a:lnTo>
                    <a:pt x="93" y="125"/>
                  </a:lnTo>
                  <a:lnTo>
                    <a:pt x="91" y="125"/>
                  </a:lnTo>
                  <a:lnTo>
                    <a:pt x="90" y="125"/>
                  </a:lnTo>
                  <a:lnTo>
                    <a:pt x="90" y="124"/>
                  </a:lnTo>
                  <a:lnTo>
                    <a:pt x="89" y="124"/>
                  </a:lnTo>
                  <a:lnTo>
                    <a:pt x="89" y="123"/>
                  </a:lnTo>
                  <a:lnTo>
                    <a:pt x="88" y="122"/>
                  </a:lnTo>
                  <a:lnTo>
                    <a:pt x="87" y="121"/>
                  </a:lnTo>
                  <a:lnTo>
                    <a:pt x="86" y="121"/>
                  </a:lnTo>
                  <a:lnTo>
                    <a:pt x="86" y="120"/>
                  </a:lnTo>
                  <a:lnTo>
                    <a:pt x="86" y="118"/>
                  </a:lnTo>
                  <a:lnTo>
                    <a:pt x="85" y="118"/>
                  </a:lnTo>
                  <a:lnTo>
                    <a:pt x="84" y="118"/>
                  </a:lnTo>
                  <a:lnTo>
                    <a:pt x="84" y="117"/>
                  </a:lnTo>
                  <a:lnTo>
                    <a:pt x="84" y="116"/>
                  </a:lnTo>
                  <a:lnTo>
                    <a:pt x="84" y="115"/>
                  </a:lnTo>
                  <a:lnTo>
                    <a:pt x="82" y="115"/>
                  </a:lnTo>
                  <a:lnTo>
                    <a:pt x="81" y="114"/>
                  </a:lnTo>
                  <a:lnTo>
                    <a:pt x="80" y="114"/>
                  </a:lnTo>
                  <a:lnTo>
                    <a:pt x="79" y="114"/>
                  </a:lnTo>
                  <a:lnTo>
                    <a:pt x="79" y="115"/>
                  </a:lnTo>
                  <a:lnTo>
                    <a:pt x="79" y="116"/>
                  </a:lnTo>
                  <a:lnTo>
                    <a:pt x="78" y="116"/>
                  </a:lnTo>
                  <a:lnTo>
                    <a:pt x="77" y="117"/>
                  </a:lnTo>
                  <a:lnTo>
                    <a:pt x="77" y="118"/>
                  </a:lnTo>
                  <a:lnTo>
                    <a:pt x="76" y="118"/>
                  </a:lnTo>
                  <a:lnTo>
                    <a:pt x="74" y="118"/>
                  </a:lnTo>
                  <a:lnTo>
                    <a:pt x="73" y="117"/>
                  </a:lnTo>
                  <a:lnTo>
                    <a:pt x="72" y="116"/>
                  </a:lnTo>
                  <a:lnTo>
                    <a:pt x="71" y="117"/>
                  </a:lnTo>
                  <a:lnTo>
                    <a:pt x="70" y="117"/>
                  </a:lnTo>
                  <a:lnTo>
                    <a:pt x="69" y="116"/>
                  </a:lnTo>
                  <a:lnTo>
                    <a:pt x="68" y="116"/>
                  </a:lnTo>
                  <a:lnTo>
                    <a:pt x="66" y="117"/>
                  </a:lnTo>
                  <a:lnTo>
                    <a:pt x="65" y="118"/>
                  </a:lnTo>
                  <a:lnTo>
                    <a:pt x="64" y="118"/>
                  </a:lnTo>
                  <a:lnTo>
                    <a:pt x="64" y="120"/>
                  </a:lnTo>
                  <a:lnTo>
                    <a:pt x="63" y="120"/>
                  </a:lnTo>
                  <a:lnTo>
                    <a:pt x="62" y="120"/>
                  </a:lnTo>
                  <a:lnTo>
                    <a:pt x="62" y="118"/>
                  </a:lnTo>
                  <a:lnTo>
                    <a:pt x="61" y="118"/>
                  </a:lnTo>
                  <a:lnTo>
                    <a:pt x="60" y="118"/>
                  </a:lnTo>
                  <a:lnTo>
                    <a:pt x="59" y="117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6" y="116"/>
                  </a:lnTo>
                  <a:lnTo>
                    <a:pt x="56" y="115"/>
                  </a:lnTo>
                  <a:lnTo>
                    <a:pt x="56" y="116"/>
                  </a:lnTo>
                  <a:lnTo>
                    <a:pt x="55" y="116"/>
                  </a:lnTo>
                  <a:lnTo>
                    <a:pt x="55" y="115"/>
                  </a:lnTo>
                  <a:lnTo>
                    <a:pt x="54" y="115"/>
                  </a:lnTo>
                  <a:lnTo>
                    <a:pt x="54" y="114"/>
                  </a:lnTo>
                  <a:lnTo>
                    <a:pt x="54" y="113"/>
                  </a:lnTo>
                  <a:lnTo>
                    <a:pt x="54" y="112"/>
                  </a:lnTo>
                  <a:lnTo>
                    <a:pt x="53" y="112"/>
                  </a:lnTo>
                  <a:lnTo>
                    <a:pt x="52" y="110"/>
                  </a:lnTo>
                  <a:lnTo>
                    <a:pt x="51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8" y="109"/>
                  </a:lnTo>
                  <a:lnTo>
                    <a:pt x="49" y="108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7" y="106"/>
                  </a:lnTo>
                  <a:lnTo>
                    <a:pt x="46" y="106"/>
                  </a:lnTo>
                  <a:lnTo>
                    <a:pt x="46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0"/>
                  </a:lnTo>
                  <a:lnTo>
                    <a:pt x="45" y="100"/>
                  </a:lnTo>
                  <a:lnTo>
                    <a:pt x="46" y="100"/>
                  </a:lnTo>
                  <a:lnTo>
                    <a:pt x="46" y="99"/>
                  </a:lnTo>
                  <a:lnTo>
                    <a:pt x="45" y="99"/>
                  </a:lnTo>
                  <a:lnTo>
                    <a:pt x="45" y="98"/>
                  </a:lnTo>
                  <a:lnTo>
                    <a:pt x="44" y="98"/>
                  </a:lnTo>
                  <a:lnTo>
                    <a:pt x="44" y="97"/>
                  </a:lnTo>
                  <a:lnTo>
                    <a:pt x="43" y="97"/>
                  </a:lnTo>
                  <a:lnTo>
                    <a:pt x="43" y="96"/>
                  </a:lnTo>
                  <a:lnTo>
                    <a:pt x="42" y="96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5"/>
                  </a:lnTo>
                  <a:lnTo>
                    <a:pt x="38" y="93"/>
                  </a:lnTo>
                  <a:lnTo>
                    <a:pt x="37" y="93"/>
                  </a:lnTo>
                  <a:lnTo>
                    <a:pt x="36" y="93"/>
                  </a:lnTo>
                  <a:lnTo>
                    <a:pt x="35" y="93"/>
                  </a:lnTo>
                  <a:lnTo>
                    <a:pt x="35" y="92"/>
                  </a:lnTo>
                  <a:lnTo>
                    <a:pt x="34" y="92"/>
                  </a:lnTo>
                  <a:lnTo>
                    <a:pt x="34" y="93"/>
                  </a:lnTo>
                  <a:lnTo>
                    <a:pt x="34" y="92"/>
                  </a:lnTo>
                  <a:lnTo>
                    <a:pt x="35" y="92"/>
                  </a:lnTo>
                  <a:lnTo>
                    <a:pt x="35" y="91"/>
                  </a:lnTo>
                  <a:lnTo>
                    <a:pt x="35" y="90"/>
                  </a:lnTo>
                  <a:lnTo>
                    <a:pt x="34" y="90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2" y="88"/>
                  </a:lnTo>
                  <a:lnTo>
                    <a:pt x="31" y="88"/>
                  </a:lnTo>
                  <a:lnTo>
                    <a:pt x="31" y="87"/>
                  </a:lnTo>
                  <a:lnTo>
                    <a:pt x="32" y="87"/>
                  </a:lnTo>
                  <a:lnTo>
                    <a:pt x="32" y="86"/>
                  </a:lnTo>
                  <a:lnTo>
                    <a:pt x="32" y="84"/>
                  </a:lnTo>
                  <a:lnTo>
                    <a:pt x="34" y="84"/>
                  </a:lnTo>
                  <a:lnTo>
                    <a:pt x="32" y="83"/>
                  </a:lnTo>
                  <a:lnTo>
                    <a:pt x="31" y="83"/>
                  </a:lnTo>
                  <a:lnTo>
                    <a:pt x="30" y="83"/>
                  </a:lnTo>
                  <a:lnTo>
                    <a:pt x="30" y="82"/>
                  </a:lnTo>
                  <a:lnTo>
                    <a:pt x="29" y="82"/>
                  </a:lnTo>
                  <a:lnTo>
                    <a:pt x="29" y="81"/>
                  </a:lnTo>
                  <a:lnTo>
                    <a:pt x="28" y="81"/>
                  </a:lnTo>
                  <a:lnTo>
                    <a:pt x="28" y="80"/>
                  </a:lnTo>
                  <a:lnTo>
                    <a:pt x="28" y="79"/>
                  </a:lnTo>
                  <a:lnTo>
                    <a:pt x="27" y="79"/>
                  </a:lnTo>
                  <a:lnTo>
                    <a:pt x="26" y="79"/>
                  </a:lnTo>
                  <a:lnTo>
                    <a:pt x="26" y="78"/>
                  </a:lnTo>
                  <a:lnTo>
                    <a:pt x="24" y="78"/>
                  </a:lnTo>
                  <a:lnTo>
                    <a:pt x="24" y="76"/>
                  </a:lnTo>
                  <a:lnTo>
                    <a:pt x="23" y="76"/>
                  </a:lnTo>
                  <a:lnTo>
                    <a:pt x="22" y="76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8" y="73"/>
                  </a:lnTo>
                  <a:lnTo>
                    <a:pt x="17" y="73"/>
                  </a:lnTo>
                  <a:lnTo>
                    <a:pt x="17" y="72"/>
                  </a:lnTo>
                  <a:lnTo>
                    <a:pt x="15" y="72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7" y="70"/>
                  </a:lnTo>
                  <a:lnTo>
                    <a:pt x="17" y="68"/>
                  </a:lnTo>
                  <a:lnTo>
                    <a:pt x="17" y="67"/>
                  </a:lnTo>
                  <a:lnTo>
                    <a:pt x="17" y="66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4" y="65"/>
                  </a:lnTo>
                  <a:lnTo>
                    <a:pt x="14" y="66"/>
                  </a:lnTo>
                  <a:lnTo>
                    <a:pt x="13" y="65"/>
                  </a:lnTo>
                  <a:lnTo>
                    <a:pt x="12" y="64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0" y="62"/>
                  </a:lnTo>
                  <a:lnTo>
                    <a:pt x="9" y="62"/>
                  </a:lnTo>
                  <a:lnTo>
                    <a:pt x="9" y="61"/>
                  </a:lnTo>
                  <a:lnTo>
                    <a:pt x="7" y="61"/>
                  </a:lnTo>
                  <a:lnTo>
                    <a:pt x="6" y="61"/>
                  </a:lnTo>
                  <a:lnTo>
                    <a:pt x="5" y="61"/>
                  </a:lnTo>
                  <a:lnTo>
                    <a:pt x="4" y="61"/>
                  </a:lnTo>
                  <a:lnTo>
                    <a:pt x="4" y="59"/>
                  </a:lnTo>
                  <a:lnTo>
                    <a:pt x="3" y="59"/>
                  </a:lnTo>
                  <a:lnTo>
                    <a:pt x="3" y="61"/>
                  </a:lnTo>
                  <a:lnTo>
                    <a:pt x="2" y="61"/>
                  </a:lnTo>
                  <a:lnTo>
                    <a:pt x="2" y="59"/>
                  </a:lnTo>
                  <a:lnTo>
                    <a:pt x="1" y="59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0" y="57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2" y="55"/>
                  </a:lnTo>
                  <a:lnTo>
                    <a:pt x="1" y="55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2" y="53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6" y="48"/>
                  </a:lnTo>
                  <a:lnTo>
                    <a:pt x="7" y="46"/>
                  </a:lnTo>
                  <a:lnTo>
                    <a:pt x="7" y="43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0" y="41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1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3" y="30"/>
                  </a:lnTo>
                  <a:lnTo>
                    <a:pt x="14" y="29"/>
                  </a:lnTo>
                  <a:lnTo>
                    <a:pt x="15" y="29"/>
                  </a:lnTo>
                  <a:lnTo>
                    <a:pt x="17" y="29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3" y="28"/>
                  </a:lnTo>
                  <a:lnTo>
                    <a:pt x="24" y="28"/>
                  </a:lnTo>
                  <a:lnTo>
                    <a:pt x="26" y="28"/>
                  </a:lnTo>
                  <a:lnTo>
                    <a:pt x="26" y="29"/>
                  </a:lnTo>
                  <a:lnTo>
                    <a:pt x="26" y="31"/>
                  </a:lnTo>
                  <a:lnTo>
                    <a:pt x="27" y="31"/>
                  </a:lnTo>
                  <a:lnTo>
                    <a:pt x="28" y="32"/>
                  </a:lnTo>
                  <a:lnTo>
                    <a:pt x="29" y="33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2" y="38"/>
                  </a:lnTo>
                  <a:lnTo>
                    <a:pt x="36" y="41"/>
                  </a:lnTo>
                  <a:lnTo>
                    <a:pt x="37" y="41"/>
                  </a:lnTo>
                  <a:lnTo>
                    <a:pt x="38" y="41"/>
                  </a:lnTo>
                  <a:lnTo>
                    <a:pt x="44" y="40"/>
                  </a:lnTo>
                  <a:lnTo>
                    <a:pt x="47" y="40"/>
                  </a:lnTo>
                  <a:lnTo>
                    <a:pt x="48" y="40"/>
                  </a:lnTo>
                  <a:lnTo>
                    <a:pt x="51" y="40"/>
                  </a:lnTo>
                  <a:lnTo>
                    <a:pt x="52" y="40"/>
                  </a:lnTo>
                  <a:lnTo>
                    <a:pt x="54" y="40"/>
                  </a:lnTo>
                  <a:lnTo>
                    <a:pt x="55" y="40"/>
                  </a:lnTo>
                  <a:lnTo>
                    <a:pt x="57" y="43"/>
                  </a:lnTo>
                  <a:lnTo>
                    <a:pt x="64" y="43"/>
                  </a:lnTo>
                  <a:lnTo>
                    <a:pt x="70" y="43"/>
                  </a:lnTo>
                  <a:lnTo>
                    <a:pt x="70" y="42"/>
                  </a:lnTo>
                  <a:lnTo>
                    <a:pt x="70" y="41"/>
                  </a:lnTo>
                  <a:lnTo>
                    <a:pt x="71" y="41"/>
                  </a:lnTo>
                  <a:lnTo>
                    <a:pt x="72" y="40"/>
                  </a:lnTo>
                  <a:lnTo>
                    <a:pt x="74" y="39"/>
                  </a:lnTo>
                  <a:lnTo>
                    <a:pt x="76" y="38"/>
                  </a:lnTo>
                  <a:lnTo>
                    <a:pt x="79" y="38"/>
                  </a:lnTo>
                  <a:lnTo>
                    <a:pt x="80" y="36"/>
                  </a:lnTo>
                  <a:lnTo>
                    <a:pt x="81" y="34"/>
                  </a:lnTo>
                  <a:lnTo>
                    <a:pt x="81" y="33"/>
                  </a:lnTo>
                  <a:lnTo>
                    <a:pt x="82" y="32"/>
                  </a:lnTo>
                  <a:lnTo>
                    <a:pt x="87" y="30"/>
                  </a:lnTo>
                  <a:lnTo>
                    <a:pt x="90" y="32"/>
                  </a:lnTo>
                  <a:lnTo>
                    <a:pt x="95" y="34"/>
                  </a:lnTo>
                  <a:lnTo>
                    <a:pt x="98" y="38"/>
                  </a:lnTo>
                  <a:lnTo>
                    <a:pt x="99" y="38"/>
                  </a:lnTo>
                  <a:lnTo>
                    <a:pt x="102" y="38"/>
                  </a:lnTo>
                  <a:lnTo>
                    <a:pt x="104" y="38"/>
                  </a:lnTo>
                  <a:lnTo>
                    <a:pt x="105" y="37"/>
                  </a:lnTo>
                  <a:lnTo>
                    <a:pt x="108" y="33"/>
                  </a:lnTo>
                  <a:lnTo>
                    <a:pt x="112" y="30"/>
                  </a:lnTo>
                  <a:lnTo>
                    <a:pt x="113" y="29"/>
                  </a:lnTo>
                  <a:lnTo>
                    <a:pt x="114" y="28"/>
                  </a:lnTo>
                  <a:lnTo>
                    <a:pt x="115" y="26"/>
                  </a:lnTo>
                  <a:lnTo>
                    <a:pt x="116" y="24"/>
                  </a:lnTo>
                  <a:lnTo>
                    <a:pt x="120" y="21"/>
                  </a:lnTo>
                  <a:lnTo>
                    <a:pt x="123" y="17"/>
                  </a:lnTo>
                  <a:lnTo>
                    <a:pt x="122" y="15"/>
                  </a:lnTo>
                  <a:lnTo>
                    <a:pt x="122" y="14"/>
                  </a:lnTo>
                  <a:lnTo>
                    <a:pt x="122" y="12"/>
                  </a:lnTo>
                  <a:lnTo>
                    <a:pt x="122" y="9"/>
                  </a:lnTo>
                  <a:lnTo>
                    <a:pt x="122" y="8"/>
                  </a:lnTo>
                  <a:lnTo>
                    <a:pt x="122" y="7"/>
                  </a:lnTo>
                  <a:lnTo>
                    <a:pt x="119" y="4"/>
                  </a:lnTo>
                  <a:lnTo>
                    <a:pt x="123" y="4"/>
                  </a:lnTo>
                  <a:lnTo>
                    <a:pt x="128" y="4"/>
                  </a:lnTo>
                  <a:lnTo>
                    <a:pt x="128" y="3"/>
                  </a:lnTo>
                  <a:lnTo>
                    <a:pt x="128" y="1"/>
                  </a:lnTo>
                  <a:lnTo>
                    <a:pt x="128" y="0"/>
                  </a:lnTo>
                  <a:lnTo>
                    <a:pt x="135" y="0"/>
                  </a:lnTo>
                  <a:lnTo>
                    <a:pt x="135" y="1"/>
                  </a:lnTo>
                  <a:lnTo>
                    <a:pt x="135" y="4"/>
                  </a:lnTo>
                  <a:lnTo>
                    <a:pt x="135" y="6"/>
                  </a:lnTo>
                  <a:lnTo>
                    <a:pt x="133" y="8"/>
                  </a:lnTo>
                  <a:lnTo>
                    <a:pt x="133" y="9"/>
                  </a:lnTo>
                  <a:lnTo>
                    <a:pt x="133" y="15"/>
                  </a:lnTo>
                  <a:lnTo>
                    <a:pt x="135" y="21"/>
                  </a:lnTo>
                  <a:lnTo>
                    <a:pt x="135" y="22"/>
                  </a:lnTo>
                  <a:lnTo>
                    <a:pt x="133" y="22"/>
                  </a:lnTo>
                  <a:lnTo>
                    <a:pt x="135" y="23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9" y="25"/>
                  </a:lnTo>
                  <a:lnTo>
                    <a:pt x="143" y="28"/>
                  </a:lnTo>
                  <a:lnTo>
                    <a:pt x="145" y="31"/>
                  </a:lnTo>
                  <a:lnTo>
                    <a:pt x="146" y="31"/>
                  </a:lnTo>
                  <a:lnTo>
                    <a:pt x="146" y="33"/>
                  </a:lnTo>
                  <a:lnTo>
                    <a:pt x="146" y="34"/>
                  </a:lnTo>
                  <a:lnTo>
                    <a:pt x="146" y="36"/>
                  </a:lnTo>
                  <a:lnTo>
                    <a:pt x="146" y="37"/>
                  </a:lnTo>
                  <a:lnTo>
                    <a:pt x="146" y="38"/>
                  </a:lnTo>
                  <a:lnTo>
                    <a:pt x="145" y="39"/>
                  </a:lnTo>
                  <a:lnTo>
                    <a:pt x="145" y="40"/>
                  </a:lnTo>
                  <a:lnTo>
                    <a:pt x="145" y="41"/>
                  </a:lnTo>
                  <a:lnTo>
                    <a:pt x="145" y="42"/>
                  </a:lnTo>
                  <a:lnTo>
                    <a:pt x="148" y="4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8" name="Freeform 4921">
              <a:extLst>
                <a:ext uri="{FF2B5EF4-FFF2-40B4-BE49-F238E27FC236}">
                  <a16:creationId xmlns:a16="http://schemas.microsoft.com/office/drawing/2014/main" id="{05F67D28-6855-2C8D-D582-C058EA88E0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5676" y="4514851"/>
              <a:ext cx="452438" cy="376238"/>
            </a:xfrm>
            <a:custGeom>
              <a:avLst/>
              <a:gdLst>
                <a:gd name="T0" fmla="*/ 201 w 285"/>
                <a:gd name="T1" fmla="*/ 1 h 237"/>
                <a:gd name="T2" fmla="*/ 209 w 285"/>
                <a:gd name="T3" fmla="*/ 2 h 237"/>
                <a:gd name="T4" fmla="*/ 223 w 285"/>
                <a:gd name="T5" fmla="*/ 2 h 237"/>
                <a:gd name="T6" fmla="*/ 233 w 285"/>
                <a:gd name="T7" fmla="*/ 10 h 237"/>
                <a:gd name="T8" fmla="*/ 243 w 285"/>
                <a:gd name="T9" fmla="*/ 16 h 237"/>
                <a:gd name="T10" fmla="*/ 258 w 285"/>
                <a:gd name="T11" fmla="*/ 12 h 237"/>
                <a:gd name="T12" fmla="*/ 267 w 285"/>
                <a:gd name="T13" fmla="*/ 18 h 237"/>
                <a:gd name="T14" fmla="*/ 277 w 285"/>
                <a:gd name="T15" fmla="*/ 25 h 237"/>
                <a:gd name="T16" fmla="*/ 278 w 285"/>
                <a:gd name="T17" fmla="*/ 35 h 237"/>
                <a:gd name="T18" fmla="*/ 282 w 285"/>
                <a:gd name="T19" fmla="*/ 45 h 237"/>
                <a:gd name="T20" fmla="*/ 276 w 285"/>
                <a:gd name="T21" fmla="*/ 58 h 237"/>
                <a:gd name="T22" fmla="*/ 265 w 285"/>
                <a:gd name="T23" fmla="*/ 68 h 237"/>
                <a:gd name="T24" fmla="*/ 260 w 285"/>
                <a:gd name="T25" fmla="*/ 86 h 237"/>
                <a:gd name="T26" fmla="*/ 260 w 285"/>
                <a:gd name="T27" fmla="*/ 97 h 237"/>
                <a:gd name="T28" fmla="*/ 253 w 285"/>
                <a:gd name="T29" fmla="*/ 111 h 237"/>
                <a:gd name="T30" fmla="*/ 251 w 285"/>
                <a:gd name="T31" fmla="*/ 122 h 237"/>
                <a:gd name="T32" fmla="*/ 256 w 285"/>
                <a:gd name="T33" fmla="*/ 141 h 237"/>
                <a:gd name="T34" fmla="*/ 259 w 285"/>
                <a:gd name="T35" fmla="*/ 169 h 237"/>
                <a:gd name="T36" fmla="*/ 272 w 285"/>
                <a:gd name="T37" fmla="*/ 192 h 237"/>
                <a:gd name="T38" fmla="*/ 250 w 285"/>
                <a:gd name="T39" fmla="*/ 208 h 237"/>
                <a:gd name="T40" fmla="*/ 245 w 285"/>
                <a:gd name="T41" fmla="*/ 223 h 237"/>
                <a:gd name="T42" fmla="*/ 245 w 285"/>
                <a:gd name="T43" fmla="*/ 237 h 237"/>
                <a:gd name="T44" fmla="*/ 146 w 285"/>
                <a:gd name="T45" fmla="*/ 226 h 237"/>
                <a:gd name="T46" fmla="*/ 146 w 285"/>
                <a:gd name="T47" fmla="*/ 210 h 237"/>
                <a:gd name="T48" fmla="*/ 143 w 285"/>
                <a:gd name="T49" fmla="*/ 195 h 237"/>
                <a:gd name="T50" fmla="*/ 134 w 285"/>
                <a:gd name="T51" fmla="*/ 189 h 237"/>
                <a:gd name="T52" fmla="*/ 126 w 285"/>
                <a:gd name="T53" fmla="*/ 184 h 237"/>
                <a:gd name="T54" fmla="*/ 110 w 285"/>
                <a:gd name="T55" fmla="*/ 185 h 237"/>
                <a:gd name="T56" fmla="*/ 107 w 285"/>
                <a:gd name="T57" fmla="*/ 196 h 237"/>
                <a:gd name="T58" fmla="*/ 92 w 285"/>
                <a:gd name="T59" fmla="*/ 200 h 237"/>
                <a:gd name="T60" fmla="*/ 79 w 285"/>
                <a:gd name="T61" fmla="*/ 198 h 237"/>
                <a:gd name="T62" fmla="*/ 73 w 285"/>
                <a:gd name="T63" fmla="*/ 189 h 237"/>
                <a:gd name="T64" fmla="*/ 68 w 285"/>
                <a:gd name="T65" fmla="*/ 177 h 237"/>
                <a:gd name="T66" fmla="*/ 65 w 285"/>
                <a:gd name="T67" fmla="*/ 168 h 237"/>
                <a:gd name="T68" fmla="*/ 46 w 285"/>
                <a:gd name="T69" fmla="*/ 168 h 237"/>
                <a:gd name="T70" fmla="*/ 22 w 285"/>
                <a:gd name="T71" fmla="*/ 168 h 237"/>
                <a:gd name="T72" fmla="*/ 7 w 285"/>
                <a:gd name="T73" fmla="*/ 170 h 237"/>
                <a:gd name="T74" fmla="*/ 5 w 285"/>
                <a:gd name="T75" fmla="*/ 166 h 237"/>
                <a:gd name="T76" fmla="*/ 8 w 285"/>
                <a:gd name="T77" fmla="*/ 153 h 237"/>
                <a:gd name="T78" fmla="*/ 20 w 285"/>
                <a:gd name="T79" fmla="*/ 151 h 237"/>
                <a:gd name="T80" fmla="*/ 29 w 285"/>
                <a:gd name="T81" fmla="*/ 145 h 237"/>
                <a:gd name="T82" fmla="*/ 33 w 285"/>
                <a:gd name="T83" fmla="*/ 152 h 237"/>
                <a:gd name="T84" fmla="*/ 45 w 285"/>
                <a:gd name="T85" fmla="*/ 146 h 237"/>
                <a:gd name="T86" fmla="*/ 57 w 285"/>
                <a:gd name="T87" fmla="*/ 135 h 237"/>
                <a:gd name="T88" fmla="*/ 60 w 285"/>
                <a:gd name="T89" fmla="*/ 116 h 237"/>
                <a:gd name="T90" fmla="*/ 68 w 285"/>
                <a:gd name="T91" fmla="*/ 102 h 237"/>
                <a:gd name="T92" fmla="*/ 81 w 285"/>
                <a:gd name="T93" fmla="*/ 91 h 237"/>
                <a:gd name="T94" fmla="*/ 85 w 285"/>
                <a:gd name="T95" fmla="*/ 70 h 237"/>
                <a:gd name="T96" fmla="*/ 88 w 285"/>
                <a:gd name="T97" fmla="*/ 49 h 237"/>
                <a:gd name="T98" fmla="*/ 96 w 285"/>
                <a:gd name="T99" fmla="*/ 33 h 237"/>
                <a:gd name="T100" fmla="*/ 97 w 285"/>
                <a:gd name="T101" fmla="*/ 14 h 237"/>
                <a:gd name="T102" fmla="*/ 106 w 285"/>
                <a:gd name="T103" fmla="*/ 4 h 237"/>
                <a:gd name="T104" fmla="*/ 122 w 285"/>
                <a:gd name="T105" fmla="*/ 9 h 237"/>
                <a:gd name="T106" fmla="*/ 135 w 285"/>
                <a:gd name="T107" fmla="*/ 16 h 237"/>
                <a:gd name="T108" fmla="*/ 148 w 285"/>
                <a:gd name="T109" fmla="*/ 17 h 237"/>
                <a:gd name="T110" fmla="*/ 157 w 285"/>
                <a:gd name="T111" fmla="*/ 11 h 237"/>
                <a:gd name="T112" fmla="*/ 167 w 285"/>
                <a:gd name="T113" fmla="*/ 11 h 237"/>
                <a:gd name="T114" fmla="*/ 179 w 285"/>
                <a:gd name="T115" fmla="*/ 6 h 237"/>
                <a:gd name="T116" fmla="*/ 185 w 285"/>
                <a:gd name="T117" fmla="*/ 4 h 237"/>
                <a:gd name="T118" fmla="*/ 196 w 285"/>
                <a:gd name="T119" fmla="*/ 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5" h="237">
                  <a:moveTo>
                    <a:pt x="13" y="168"/>
                  </a:moveTo>
                  <a:lnTo>
                    <a:pt x="12" y="168"/>
                  </a:lnTo>
                  <a:lnTo>
                    <a:pt x="11" y="168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8" y="169"/>
                  </a:lnTo>
                  <a:lnTo>
                    <a:pt x="9" y="169"/>
                  </a:lnTo>
                  <a:lnTo>
                    <a:pt x="9" y="168"/>
                  </a:lnTo>
                  <a:lnTo>
                    <a:pt x="11" y="168"/>
                  </a:lnTo>
                  <a:lnTo>
                    <a:pt x="12" y="168"/>
                  </a:lnTo>
                  <a:lnTo>
                    <a:pt x="13" y="168"/>
                  </a:lnTo>
                  <a:close/>
                  <a:moveTo>
                    <a:pt x="200" y="0"/>
                  </a:moveTo>
                  <a:lnTo>
                    <a:pt x="201" y="0"/>
                  </a:lnTo>
                  <a:lnTo>
                    <a:pt x="200" y="0"/>
                  </a:lnTo>
                  <a:lnTo>
                    <a:pt x="201" y="1"/>
                  </a:lnTo>
                  <a:lnTo>
                    <a:pt x="201" y="0"/>
                  </a:lnTo>
                  <a:lnTo>
                    <a:pt x="201" y="1"/>
                  </a:lnTo>
                  <a:lnTo>
                    <a:pt x="202" y="1"/>
                  </a:lnTo>
                  <a:lnTo>
                    <a:pt x="203" y="1"/>
                  </a:lnTo>
                  <a:lnTo>
                    <a:pt x="203" y="2"/>
                  </a:lnTo>
                  <a:lnTo>
                    <a:pt x="203" y="1"/>
                  </a:lnTo>
                  <a:lnTo>
                    <a:pt x="203" y="2"/>
                  </a:lnTo>
                  <a:lnTo>
                    <a:pt x="205" y="2"/>
                  </a:lnTo>
                  <a:lnTo>
                    <a:pt x="206" y="2"/>
                  </a:lnTo>
                  <a:lnTo>
                    <a:pt x="207" y="2"/>
                  </a:lnTo>
                  <a:lnTo>
                    <a:pt x="208" y="2"/>
                  </a:lnTo>
                  <a:lnTo>
                    <a:pt x="208" y="1"/>
                  </a:lnTo>
                  <a:lnTo>
                    <a:pt x="208" y="2"/>
                  </a:lnTo>
                  <a:lnTo>
                    <a:pt x="208" y="1"/>
                  </a:lnTo>
                  <a:lnTo>
                    <a:pt x="209" y="2"/>
                  </a:lnTo>
                  <a:lnTo>
                    <a:pt x="210" y="2"/>
                  </a:lnTo>
                  <a:lnTo>
                    <a:pt x="210" y="3"/>
                  </a:lnTo>
                  <a:lnTo>
                    <a:pt x="211" y="3"/>
                  </a:lnTo>
                  <a:lnTo>
                    <a:pt x="213" y="3"/>
                  </a:lnTo>
                  <a:lnTo>
                    <a:pt x="214" y="4"/>
                  </a:lnTo>
                  <a:lnTo>
                    <a:pt x="215" y="4"/>
                  </a:lnTo>
                  <a:lnTo>
                    <a:pt x="216" y="4"/>
                  </a:lnTo>
                  <a:lnTo>
                    <a:pt x="217" y="4"/>
                  </a:lnTo>
                  <a:lnTo>
                    <a:pt x="217" y="3"/>
                  </a:lnTo>
                  <a:lnTo>
                    <a:pt x="218" y="4"/>
                  </a:lnTo>
                  <a:lnTo>
                    <a:pt x="219" y="4"/>
                  </a:lnTo>
                  <a:lnTo>
                    <a:pt x="219" y="3"/>
                  </a:lnTo>
                  <a:lnTo>
                    <a:pt x="221" y="3"/>
                  </a:lnTo>
                  <a:lnTo>
                    <a:pt x="222" y="2"/>
                  </a:lnTo>
                  <a:lnTo>
                    <a:pt x="223" y="2"/>
                  </a:lnTo>
                  <a:lnTo>
                    <a:pt x="224" y="2"/>
                  </a:lnTo>
                  <a:lnTo>
                    <a:pt x="225" y="3"/>
                  </a:lnTo>
                  <a:lnTo>
                    <a:pt x="226" y="3"/>
                  </a:lnTo>
                  <a:lnTo>
                    <a:pt x="227" y="3"/>
                  </a:lnTo>
                  <a:lnTo>
                    <a:pt x="227" y="4"/>
                  </a:lnTo>
                  <a:lnTo>
                    <a:pt x="228" y="4"/>
                  </a:lnTo>
                  <a:lnTo>
                    <a:pt x="227" y="5"/>
                  </a:lnTo>
                  <a:lnTo>
                    <a:pt x="228" y="5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1" y="6"/>
                  </a:lnTo>
                  <a:lnTo>
                    <a:pt x="232" y="8"/>
                  </a:lnTo>
                  <a:lnTo>
                    <a:pt x="233" y="8"/>
                  </a:lnTo>
                  <a:lnTo>
                    <a:pt x="233" y="9"/>
                  </a:lnTo>
                  <a:lnTo>
                    <a:pt x="233" y="10"/>
                  </a:lnTo>
                  <a:lnTo>
                    <a:pt x="233" y="11"/>
                  </a:lnTo>
                  <a:lnTo>
                    <a:pt x="234" y="11"/>
                  </a:lnTo>
                  <a:lnTo>
                    <a:pt x="234" y="12"/>
                  </a:lnTo>
                  <a:lnTo>
                    <a:pt x="235" y="12"/>
                  </a:lnTo>
                  <a:lnTo>
                    <a:pt x="235" y="11"/>
                  </a:lnTo>
                  <a:lnTo>
                    <a:pt x="235" y="12"/>
                  </a:lnTo>
                  <a:lnTo>
                    <a:pt x="236" y="12"/>
                  </a:lnTo>
                  <a:lnTo>
                    <a:pt x="236" y="13"/>
                  </a:lnTo>
                  <a:lnTo>
                    <a:pt x="238" y="13"/>
                  </a:lnTo>
                  <a:lnTo>
                    <a:pt x="239" y="14"/>
                  </a:lnTo>
                  <a:lnTo>
                    <a:pt x="240" y="14"/>
                  </a:lnTo>
                  <a:lnTo>
                    <a:pt x="241" y="14"/>
                  </a:lnTo>
                  <a:lnTo>
                    <a:pt x="241" y="16"/>
                  </a:lnTo>
                  <a:lnTo>
                    <a:pt x="242" y="16"/>
                  </a:lnTo>
                  <a:lnTo>
                    <a:pt x="243" y="16"/>
                  </a:lnTo>
                  <a:lnTo>
                    <a:pt x="243" y="14"/>
                  </a:lnTo>
                  <a:lnTo>
                    <a:pt x="244" y="14"/>
                  </a:lnTo>
                  <a:lnTo>
                    <a:pt x="245" y="13"/>
                  </a:lnTo>
                  <a:lnTo>
                    <a:pt x="247" y="12"/>
                  </a:lnTo>
                  <a:lnTo>
                    <a:pt x="248" y="12"/>
                  </a:lnTo>
                  <a:lnTo>
                    <a:pt x="249" y="13"/>
                  </a:lnTo>
                  <a:lnTo>
                    <a:pt x="250" y="13"/>
                  </a:lnTo>
                  <a:lnTo>
                    <a:pt x="251" y="12"/>
                  </a:lnTo>
                  <a:lnTo>
                    <a:pt x="252" y="13"/>
                  </a:lnTo>
                  <a:lnTo>
                    <a:pt x="253" y="14"/>
                  </a:lnTo>
                  <a:lnTo>
                    <a:pt x="255" y="14"/>
                  </a:lnTo>
                  <a:lnTo>
                    <a:pt x="256" y="14"/>
                  </a:lnTo>
                  <a:lnTo>
                    <a:pt x="256" y="13"/>
                  </a:lnTo>
                  <a:lnTo>
                    <a:pt x="257" y="12"/>
                  </a:lnTo>
                  <a:lnTo>
                    <a:pt x="258" y="12"/>
                  </a:lnTo>
                  <a:lnTo>
                    <a:pt x="258" y="11"/>
                  </a:lnTo>
                  <a:lnTo>
                    <a:pt x="258" y="10"/>
                  </a:lnTo>
                  <a:lnTo>
                    <a:pt x="259" y="10"/>
                  </a:lnTo>
                  <a:lnTo>
                    <a:pt x="260" y="10"/>
                  </a:lnTo>
                  <a:lnTo>
                    <a:pt x="261" y="11"/>
                  </a:lnTo>
                  <a:lnTo>
                    <a:pt x="263" y="11"/>
                  </a:lnTo>
                  <a:lnTo>
                    <a:pt x="263" y="12"/>
                  </a:lnTo>
                  <a:lnTo>
                    <a:pt x="263" y="13"/>
                  </a:lnTo>
                  <a:lnTo>
                    <a:pt x="263" y="14"/>
                  </a:lnTo>
                  <a:lnTo>
                    <a:pt x="264" y="14"/>
                  </a:lnTo>
                  <a:lnTo>
                    <a:pt x="265" y="14"/>
                  </a:lnTo>
                  <a:lnTo>
                    <a:pt x="265" y="16"/>
                  </a:lnTo>
                  <a:lnTo>
                    <a:pt x="265" y="17"/>
                  </a:lnTo>
                  <a:lnTo>
                    <a:pt x="266" y="17"/>
                  </a:lnTo>
                  <a:lnTo>
                    <a:pt x="267" y="18"/>
                  </a:lnTo>
                  <a:lnTo>
                    <a:pt x="268" y="19"/>
                  </a:lnTo>
                  <a:lnTo>
                    <a:pt x="268" y="20"/>
                  </a:lnTo>
                  <a:lnTo>
                    <a:pt x="269" y="20"/>
                  </a:lnTo>
                  <a:lnTo>
                    <a:pt x="269" y="21"/>
                  </a:lnTo>
                  <a:lnTo>
                    <a:pt x="270" y="21"/>
                  </a:lnTo>
                  <a:lnTo>
                    <a:pt x="272" y="21"/>
                  </a:lnTo>
                  <a:lnTo>
                    <a:pt x="273" y="21"/>
                  </a:lnTo>
                  <a:lnTo>
                    <a:pt x="273" y="22"/>
                  </a:lnTo>
                  <a:lnTo>
                    <a:pt x="274" y="22"/>
                  </a:lnTo>
                  <a:lnTo>
                    <a:pt x="275" y="25"/>
                  </a:lnTo>
                  <a:lnTo>
                    <a:pt x="274" y="26"/>
                  </a:lnTo>
                  <a:lnTo>
                    <a:pt x="275" y="26"/>
                  </a:lnTo>
                  <a:lnTo>
                    <a:pt x="276" y="26"/>
                  </a:lnTo>
                  <a:lnTo>
                    <a:pt x="277" y="26"/>
                  </a:lnTo>
                  <a:lnTo>
                    <a:pt x="277" y="25"/>
                  </a:lnTo>
                  <a:lnTo>
                    <a:pt x="277" y="26"/>
                  </a:lnTo>
                  <a:lnTo>
                    <a:pt x="278" y="26"/>
                  </a:lnTo>
                  <a:lnTo>
                    <a:pt x="278" y="27"/>
                  </a:lnTo>
                  <a:lnTo>
                    <a:pt x="278" y="28"/>
                  </a:lnTo>
                  <a:lnTo>
                    <a:pt x="278" y="27"/>
                  </a:lnTo>
                  <a:lnTo>
                    <a:pt x="280" y="27"/>
                  </a:lnTo>
                  <a:lnTo>
                    <a:pt x="280" y="28"/>
                  </a:lnTo>
                  <a:lnTo>
                    <a:pt x="280" y="29"/>
                  </a:lnTo>
                  <a:lnTo>
                    <a:pt x="280" y="30"/>
                  </a:lnTo>
                  <a:lnTo>
                    <a:pt x="278" y="30"/>
                  </a:lnTo>
                  <a:lnTo>
                    <a:pt x="278" y="31"/>
                  </a:lnTo>
                  <a:lnTo>
                    <a:pt x="277" y="33"/>
                  </a:lnTo>
                  <a:lnTo>
                    <a:pt x="277" y="34"/>
                  </a:lnTo>
                  <a:lnTo>
                    <a:pt x="277" y="35"/>
                  </a:lnTo>
                  <a:lnTo>
                    <a:pt x="278" y="35"/>
                  </a:lnTo>
                  <a:lnTo>
                    <a:pt x="278" y="36"/>
                  </a:lnTo>
                  <a:lnTo>
                    <a:pt x="278" y="37"/>
                  </a:lnTo>
                  <a:lnTo>
                    <a:pt x="278" y="38"/>
                  </a:lnTo>
                  <a:lnTo>
                    <a:pt x="277" y="41"/>
                  </a:lnTo>
                  <a:lnTo>
                    <a:pt x="277" y="42"/>
                  </a:lnTo>
                  <a:lnTo>
                    <a:pt x="277" y="43"/>
                  </a:lnTo>
                  <a:lnTo>
                    <a:pt x="276" y="43"/>
                  </a:lnTo>
                  <a:lnTo>
                    <a:pt x="277" y="43"/>
                  </a:lnTo>
                  <a:lnTo>
                    <a:pt x="278" y="43"/>
                  </a:lnTo>
                  <a:lnTo>
                    <a:pt x="278" y="44"/>
                  </a:lnTo>
                  <a:lnTo>
                    <a:pt x="278" y="45"/>
                  </a:lnTo>
                  <a:lnTo>
                    <a:pt x="280" y="45"/>
                  </a:lnTo>
                  <a:lnTo>
                    <a:pt x="280" y="44"/>
                  </a:lnTo>
                  <a:lnTo>
                    <a:pt x="281" y="44"/>
                  </a:lnTo>
                  <a:lnTo>
                    <a:pt x="282" y="45"/>
                  </a:lnTo>
                  <a:lnTo>
                    <a:pt x="283" y="45"/>
                  </a:lnTo>
                  <a:lnTo>
                    <a:pt x="283" y="46"/>
                  </a:lnTo>
                  <a:lnTo>
                    <a:pt x="283" y="45"/>
                  </a:lnTo>
                  <a:lnTo>
                    <a:pt x="284" y="45"/>
                  </a:lnTo>
                  <a:lnTo>
                    <a:pt x="284" y="46"/>
                  </a:lnTo>
                  <a:lnTo>
                    <a:pt x="284" y="47"/>
                  </a:lnTo>
                  <a:lnTo>
                    <a:pt x="285" y="47"/>
                  </a:lnTo>
                  <a:lnTo>
                    <a:pt x="285" y="49"/>
                  </a:lnTo>
                  <a:lnTo>
                    <a:pt x="285" y="50"/>
                  </a:lnTo>
                  <a:lnTo>
                    <a:pt x="284" y="51"/>
                  </a:lnTo>
                  <a:lnTo>
                    <a:pt x="283" y="52"/>
                  </a:lnTo>
                  <a:lnTo>
                    <a:pt x="282" y="53"/>
                  </a:lnTo>
                  <a:lnTo>
                    <a:pt x="281" y="54"/>
                  </a:lnTo>
                  <a:lnTo>
                    <a:pt x="278" y="55"/>
                  </a:lnTo>
                  <a:lnTo>
                    <a:pt x="276" y="58"/>
                  </a:lnTo>
                  <a:lnTo>
                    <a:pt x="275" y="59"/>
                  </a:lnTo>
                  <a:lnTo>
                    <a:pt x="274" y="60"/>
                  </a:lnTo>
                  <a:lnTo>
                    <a:pt x="273" y="61"/>
                  </a:lnTo>
                  <a:lnTo>
                    <a:pt x="273" y="62"/>
                  </a:lnTo>
                  <a:lnTo>
                    <a:pt x="272" y="62"/>
                  </a:lnTo>
                  <a:lnTo>
                    <a:pt x="270" y="62"/>
                  </a:lnTo>
                  <a:lnTo>
                    <a:pt x="269" y="63"/>
                  </a:lnTo>
                  <a:lnTo>
                    <a:pt x="269" y="64"/>
                  </a:lnTo>
                  <a:lnTo>
                    <a:pt x="269" y="66"/>
                  </a:lnTo>
                  <a:lnTo>
                    <a:pt x="268" y="66"/>
                  </a:lnTo>
                  <a:lnTo>
                    <a:pt x="268" y="67"/>
                  </a:lnTo>
                  <a:lnTo>
                    <a:pt x="267" y="67"/>
                  </a:lnTo>
                  <a:lnTo>
                    <a:pt x="266" y="67"/>
                  </a:lnTo>
                  <a:lnTo>
                    <a:pt x="266" y="68"/>
                  </a:lnTo>
                  <a:lnTo>
                    <a:pt x="265" y="68"/>
                  </a:lnTo>
                  <a:lnTo>
                    <a:pt x="265" y="69"/>
                  </a:lnTo>
                  <a:lnTo>
                    <a:pt x="265" y="70"/>
                  </a:lnTo>
                  <a:lnTo>
                    <a:pt x="265" y="71"/>
                  </a:lnTo>
                  <a:lnTo>
                    <a:pt x="265" y="72"/>
                  </a:lnTo>
                  <a:lnTo>
                    <a:pt x="265" y="74"/>
                  </a:lnTo>
                  <a:lnTo>
                    <a:pt x="264" y="75"/>
                  </a:lnTo>
                  <a:lnTo>
                    <a:pt x="264" y="77"/>
                  </a:lnTo>
                  <a:lnTo>
                    <a:pt x="263" y="77"/>
                  </a:lnTo>
                  <a:lnTo>
                    <a:pt x="261" y="78"/>
                  </a:lnTo>
                  <a:lnTo>
                    <a:pt x="261" y="79"/>
                  </a:lnTo>
                  <a:lnTo>
                    <a:pt x="261" y="80"/>
                  </a:lnTo>
                  <a:lnTo>
                    <a:pt x="261" y="83"/>
                  </a:lnTo>
                  <a:lnTo>
                    <a:pt x="261" y="84"/>
                  </a:lnTo>
                  <a:lnTo>
                    <a:pt x="261" y="85"/>
                  </a:lnTo>
                  <a:lnTo>
                    <a:pt x="260" y="86"/>
                  </a:lnTo>
                  <a:lnTo>
                    <a:pt x="260" y="87"/>
                  </a:lnTo>
                  <a:lnTo>
                    <a:pt x="261" y="87"/>
                  </a:lnTo>
                  <a:lnTo>
                    <a:pt x="261" y="88"/>
                  </a:lnTo>
                  <a:lnTo>
                    <a:pt x="260" y="88"/>
                  </a:lnTo>
                  <a:lnTo>
                    <a:pt x="260" y="89"/>
                  </a:lnTo>
                  <a:lnTo>
                    <a:pt x="260" y="91"/>
                  </a:lnTo>
                  <a:lnTo>
                    <a:pt x="260" y="92"/>
                  </a:lnTo>
                  <a:lnTo>
                    <a:pt x="260" y="93"/>
                  </a:lnTo>
                  <a:lnTo>
                    <a:pt x="259" y="93"/>
                  </a:lnTo>
                  <a:lnTo>
                    <a:pt x="259" y="94"/>
                  </a:lnTo>
                  <a:lnTo>
                    <a:pt x="259" y="95"/>
                  </a:lnTo>
                  <a:lnTo>
                    <a:pt x="260" y="96"/>
                  </a:lnTo>
                  <a:lnTo>
                    <a:pt x="259" y="96"/>
                  </a:lnTo>
                  <a:lnTo>
                    <a:pt x="259" y="97"/>
                  </a:lnTo>
                  <a:lnTo>
                    <a:pt x="260" y="97"/>
                  </a:lnTo>
                  <a:lnTo>
                    <a:pt x="260" y="98"/>
                  </a:lnTo>
                  <a:lnTo>
                    <a:pt x="260" y="100"/>
                  </a:lnTo>
                  <a:lnTo>
                    <a:pt x="260" y="101"/>
                  </a:lnTo>
                  <a:lnTo>
                    <a:pt x="259" y="101"/>
                  </a:lnTo>
                  <a:lnTo>
                    <a:pt x="258" y="102"/>
                  </a:lnTo>
                  <a:lnTo>
                    <a:pt x="257" y="102"/>
                  </a:lnTo>
                  <a:lnTo>
                    <a:pt x="256" y="103"/>
                  </a:lnTo>
                  <a:lnTo>
                    <a:pt x="256" y="104"/>
                  </a:lnTo>
                  <a:lnTo>
                    <a:pt x="255" y="104"/>
                  </a:lnTo>
                  <a:lnTo>
                    <a:pt x="255" y="105"/>
                  </a:lnTo>
                  <a:lnTo>
                    <a:pt x="253" y="105"/>
                  </a:lnTo>
                  <a:lnTo>
                    <a:pt x="253" y="106"/>
                  </a:lnTo>
                  <a:lnTo>
                    <a:pt x="253" y="108"/>
                  </a:lnTo>
                  <a:lnTo>
                    <a:pt x="253" y="109"/>
                  </a:lnTo>
                  <a:lnTo>
                    <a:pt x="253" y="111"/>
                  </a:lnTo>
                  <a:lnTo>
                    <a:pt x="253" y="112"/>
                  </a:lnTo>
                  <a:lnTo>
                    <a:pt x="252" y="113"/>
                  </a:lnTo>
                  <a:lnTo>
                    <a:pt x="251" y="113"/>
                  </a:lnTo>
                  <a:lnTo>
                    <a:pt x="251" y="114"/>
                  </a:lnTo>
                  <a:lnTo>
                    <a:pt x="250" y="114"/>
                  </a:lnTo>
                  <a:lnTo>
                    <a:pt x="250" y="116"/>
                  </a:lnTo>
                  <a:lnTo>
                    <a:pt x="249" y="116"/>
                  </a:lnTo>
                  <a:lnTo>
                    <a:pt x="249" y="117"/>
                  </a:lnTo>
                  <a:lnTo>
                    <a:pt x="249" y="118"/>
                  </a:lnTo>
                  <a:lnTo>
                    <a:pt x="250" y="118"/>
                  </a:lnTo>
                  <a:lnTo>
                    <a:pt x="250" y="119"/>
                  </a:lnTo>
                  <a:lnTo>
                    <a:pt x="250" y="120"/>
                  </a:lnTo>
                  <a:lnTo>
                    <a:pt x="251" y="120"/>
                  </a:lnTo>
                  <a:lnTo>
                    <a:pt x="251" y="121"/>
                  </a:lnTo>
                  <a:lnTo>
                    <a:pt x="251" y="122"/>
                  </a:lnTo>
                  <a:lnTo>
                    <a:pt x="252" y="122"/>
                  </a:lnTo>
                  <a:lnTo>
                    <a:pt x="252" y="123"/>
                  </a:lnTo>
                  <a:lnTo>
                    <a:pt x="253" y="123"/>
                  </a:lnTo>
                  <a:lnTo>
                    <a:pt x="253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5" y="127"/>
                  </a:lnTo>
                  <a:lnTo>
                    <a:pt x="255" y="128"/>
                  </a:lnTo>
                  <a:lnTo>
                    <a:pt x="255" y="129"/>
                  </a:lnTo>
                  <a:lnTo>
                    <a:pt x="255" y="134"/>
                  </a:lnTo>
                  <a:lnTo>
                    <a:pt x="255" y="135"/>
                  </a:lnTo>
                  <a:lnTo>
                    <a:pt x="255" y="136"/>
                  </a:lnTo>
                  <a:lnTo>
                    <a:pt x="255" y="138"/>
                  </a:lnTo>
                  <a:lnTo>
                    <a:pt x="256" y="139"/>
                  </a:lnTo>
                  <a:lnTo>
                    <a:pt x="256" y="141"/>
                  </a:lnTo>
                  <a:lnTo>
                    <a:pt x="257" y="143"/>
                  </a:lnTo>
                  <a:lnTo>
                    <a:pt x="257" y="146"/>
                  </a:lnTo>
                  <a:lnTo>
                    <a:pt x="257" y="147"/>
                  </a:lnTo>
                  <a:lnTo>
                    <a:pt x="257" y="148"/>
                  </a:lnTo>
                  <a:lnTo>
                    <a:pt x="256" y="151"/>
                  </a:lnTo>
                  <a:lnTo>
                    <a:pt x="256" y="152"/>
                  </a:lnTo>
                  <a:lnTo>
                    <a:pt x="256" y="153"/>
                  </a:lnTo>
                  <a:lnTo>
                    <a:pt x="257" y="154"/>
                  </a:lnTo>
                  <a:lnTo>
                    <a:pt x="257" y="156"/>
                  </a:lnTo>
                  <a:lnTo>
                    <a:pt x="258" y="158"/>
                  </a:lnTo>
                  <a:lnTo>
                    <a:pt x="259" y="161"/>
                  </a:lnTo>
                  <a:lnTo>
                    <a:pt x="260" y="164"/>
                  </a:lnTo>
                  <a:lnTo>
                    <a:pt x="260" y="166"/>
                  </a:lnTo>
                  <a:lnTo>
                    <a:pt x="260" y="167"/>
                  </a:lnTo>
                  <a:lnTo>
                    <a:pt x="259" y="169"/>
                  </a:lnTo>
                  <a:lnTo>
                    <a:pt x="258" y="170"/>
                  </a:lnTo>
                  <a:lnTo>
                    <a:pt x="259" y="172"/>
                  </a:lnTo>
                  <a:lnTo>
                    <a:pt x="259" y="173"/>
                  </a:lnTo>
                  <a:lnTo>
                    <a:pt x="259" y="175"/>
                  </a:lnTo>
                  <a:lnTo>
                    <a:pt x="260" y="176"/>
                  </a:lnTo>
                  <a:lnTo>
                    <a:pt x="261" y="178"/>
                  </a:lnTo>
                  <a:lnTo>
                    <a:pt x="261" y="179"/>
                  </a:lnTo>
                  <a:lnTo>
                    <a:pt x="263" y="179"/>
                  </a:lnTo>
                  <a:lnTo>
                    <a:pt x="264" y="181"/>
                  </a:lnTo>
                  <a:lnTo>
                    <a:pt x="266" y="181"/>
                  </a:lnTo>
                  <a:lnTo>
                    <a:pt x="267" y="183"/>
                  </a:lnTo>
                  <a:lnTo>
                    <a:pt x="269" y="186"/>
                  </a:lnTo>
                  <a:lnTo>
                    <a:pt x="270" y="187"/>
                  </a:lnTo>
                  <a:lnTo>
                    <a:pt x="272" y="189"/>
                  </a:lnTo>
                  <a:lnTo>
                    <a:pt x="272" y="192"/>
                  </a:lnTo>
                  <a:lnTo>
                    <a:pt x="273" y="192"/>
                  </a:lnTo>
                  <a:lnTo>
                    <a:pt x="273" y="194"/>
                  </a:lnTo>
                  <a:lnTo>
                    <a:pt x="276" y="198"/>
                  </a:lnTo>
                  <a:lnTo>
                    <a:pt x="277" y="201"/>
                  </a:lnTo>
                  <a:lnTo>
                    <a:pt x="277" y="203"/>
                  </a:lnTo>
                  <a:lnTo>
                    <a:pt x="275" y="203"/>
                  </a:lnTo>
                  <a:lnTo>
                    <a:pt x="270" y="204"/>
                  </a:lnTo>
                  <a:lnTo>
                    <a:pt x="268" y="204"/>
                  </a:lnTo>
                  <a:lnTo>
                    <a:pt x="264" y="204"/>
                  </a:lnTo>
                  <a:lnTo>
                    <a:pt x="260" y="205"/>
                  </a:lnTo>
                  <a:lnTo>
                    <a:pt x="257" y="205"/>
                  </a:lnTo>
                  <a:lnTo>
                    <a:pt x="255" y="206"/>
                  </a:lnTo>
                  <a:lnTo>
                    <a:pt x="251" y="206"/>
                  </a:lnTo>
                  <a:lnTo>
                    <a:pt x="250" y="206"/>
                  </a:lnTo>
                  <a:lnTo>
                    <a:pt x="250" y="208"/>
                  </a:lnTo>
                  <a:lnTo>
                    <a:pt x="250" y="209"/>
                  </a:lnTo>
                  <a:lnTo>
                    <a:pt x="250" y="210"/>
                  </a:lnTo>
                  <a:lnTo>
                    <a:pt x="250" y="211"/>
                  </a:lnTo>
                  <a:lnTo>
                    <a:pt x="248" y="213"/>
                  </a:lnTo>
                  <a:lnTo>
                    <a:pt x="245" y="217"/>
                  </a:lnTo>
                  <a:lnTo>
                    <a:pt x="244" y="218"/>
                  </a:lnTo>
                  <a:lnTo>
                    <a:pt x="242" y="218"/>
                  </a:lnTo>
                  <a:lnTo>
                    <a:pt x="242" y="219"/>
                  </a:lnTo>
                  <a:lnTo>
                    <a:pt x="242" y="220"/>
                  </a:lnTo>
                  <a:lnTo>
                    <a:pt x="243" y="220"/>
                  </a:lnTo>
                  <a:lnTo>
                    <a:pt x="244" y="220"/>
                  </a:lnTo>
                  <a:lnTo>
                    <a:pt x="244" y="221"/>
                  </a:lnTo>
                  <a:lnTo>
                    <a:pt x="244" y="222"/>
                  </a:lnTo>
                  <a:lnTo>
                    <a:pt x="244" y="223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5" y="226"/>
                  </a:lnTo>
                  <a:lnTo>
                    <a:pt x="247" y="226"/>
                  </a:lnTo>
                  <a:lnTo>
                    <a:pt x="247" y="227"/>
                  </a:lnTo>
                  <a:lnTo>
                    <a:pt x="247" y="228"/>
                  </a:lnTo>
                  <a:lnTo>
                    <a:pt x="245" y="229"/>
                  </a:lnTo>
                  <a:lnTo>
                    <a:pt x="245" y="230"/>
                  </a:lnTo>
                  <a:lnTo>
                    <a:pt x="245" y="231"/>
                  </a:lnTo>
                  <a:lnTo>
                    <a:pt x="245" y="233"/>
                  </a:lnTo>
                  <a:lnTo>
                    <a:pt x="244" y="233"/>
                  </a:lnTo>
                  <a:lnTo>
                    <a:pt x="244" y="234"/>
                  </a:lnTo>
                  <a:lnTo>
                    <a:pt x="245" y="234"/>
                  </a:lnTo>
                  <a:lnTo>
                    <a:pt x="245" y="235"/>
                  </a:lnTo>
                  <a:lnTo>
                    <a:pt x="245" y="236"/>
                  </a:lnTo>
                  <a:lnTo>
                    <a:pt x="245" y="237"/>
                  </a:lnTo>
                  <a:lnTo>
                    <a:pt x="151" y="237"/>
                  </a:lnTo>
                  <a:lnTo>
                    <a:pt x="151" y="236"/>
                  </a:lnTo>
                  <a:lnTo>
                    <a:pt x="151" y="235"/>
                  </a:lnTo>
                  <a:lnTo>
                    <a:pt x="150" y="234"/>
                  </a:lnTo>
                  <a:lnTo>
                    <a:pt x="150" y="233"/>
                  </a:lnTo>
                  <a:lnTo>
                    <a:pt x="150" y="231"/>
                  </a:lnTo>
                  <a:lnTo>
                    <a:pt x="150" y="230"/>
                  </a:lnTo>
                  <a:lnTo>
                    <a:pt x="149" y="230"/>
                  </a:lnTo>
                  <a:lnTo>
                    <a:pt x="149" y="229"/>
                  </a:lnTo>
                  <a:lnTo>
                    <a:pt x="148" y="228"/>
                  </a:lnTo>
                  <a:lnTo>
                    <a:pt x="147" y="227"/>
                  </a:lnTo>
                  <a:lnTo>
                    <a:pt x="147" y="226"/>
                  </a:lnTo>
                  <a:lnTo>
                    <a:pt x="146" y="226"/>
                  </a:lnTo>
                  <a:lnTo>
                    <a:pt x="146" y="227"/>
                  </a:lnTo>
                  <a:lnTo>
                    <a:pt x="146" y="226"/>
                  </a:lnTo>
                  <a:lnTo>
                    <a:pt x="144" y="225"/>
                  </a:lnTo>
                  <a:lnTo>
                    <a:pt x="144" y="223"/>
                  </a:lnTo>
                  <a:lnTo>
                    <a:pt x="144" y="222"/>
                  </a:lnTo>
                  <a:lnTo>
                    <a:pt x="144" y="221"/>
                  </a:lnTo>
                  <a:lnTo>
                    <a:pt x="143" y="221"/>
                  </a:lnTo>
                  <a:lnTo>
                    <a:pt x="143" y="220"/>
                  </a:lnTo>
                  <a:lnTo>
                    <a:pt x="144" y="219"/>
                  </a:lnTo>
                  <a:lnTo>
                    <a:pt x="144" y="218"/>
                  </a:lnTo>
                  <a:lnTo>
                    <a:pt x="144" y="217"/>
                  </a:lnTo>
                  <a:lnTo>
                    <a:pt x="144" y="214"/>
                  </a:lnTo>
                  <a:lnTo>
                    <a:pt x="144" y="213"/>
                  </a:lnTo>
                  <a:lnTo>
                    <a:pt x="144" y="212"/>
                  </a:lnTo>
                  <a:lnTo>
                    <a:pt x="144" y="211"/>
                  </a:lnTo>
                  <a:lnTo>
                    <a:pt x="146" y="211"/>
                  </a:lnTo>
                  <a:lnTo>
                    <a:pt x="146" y="210"/>
                  </a:lnTo>
                  <a:lnTo>
                    <a:pt x="146" y="209"/>
                  </a:lnTo>
                  <a:lnTo>
                    <a:pt x="146" y="208"/>
                  </a:lnTo>
                  <a:lnTo>
                    <a:pt x="146" y="206"/>
                  </a:lnTo>
                  <a:lnTo>
                    <a:pt x="146" y="205"/>
                  </a:lnTo>
                  <a:lnTo>
                    <a:pt x="146" y="204"/>
                  </a:lnTo>
                  <a:lnTo>
                    <a:pt x="144" y="204"/>
                  </a:lnTo>
                  <a:lnTo>
                    <a:pt x="144" y="203"/>
                  </a:lnTo>
                  <a:lnTo>
                    <a:pt x="144" y="202"/>
                  </a:lnTo>
                  <a:lnTo>
                    <a:pt x="144" y="201"/>
                  </a:lnTo>
                  <a:lnTo>
                    <a:pt x="143" y="201"/>
                  </a:lnTo>
                  <a:lnTo>
                    <a:pt x="143" y="200"/>
                  </a:lnTo>
                  <a:lnTo>
                    <a:pt x="143" y="198"/>
                  </a:lnTo>
                  <a:lnTo>
                    <a:pt x="143" y="197"/>
                  </a:lnTo>
                  <a:lnTo>
                    <a:pt x="143" y="196"/>
                  </a:lnTo>
                  <a:lnTo>
                    <a:pt x="143" y="195"/>
                  </a:lnTo>
                  <a:lnTo>
                    <a:pt x="144" y="195"/>
                  </a:lnTo>
                  <a:lnTo>
                    <a:pt x="144" y="194"/>
                  </a:lnTo>
                  <a:lnTo>
                    <a:pt x="144" y="193"/>
                  </a:lnTo>
                  <a:lnTo>
                    <a:pt x="144" y="192"/>
                  </a:lnTo>
                  <a:lnTo>
                    <a:pt x="144" y="190"/>
                  </a:lnTo>
                  <a:lnTo>
                    <a:pt x="144" y="189"/>
                  </a:lnTo>
                  <a:lnTo>
                    <a:pt x="143" y="189"/>
                  </a:lnTo>
                  <a:lnTo>
                    <a:pt x="142" y="189"/>
                  </a:lnTo>
                  <a:lnTo>
                    <a:pt x="141" y="189"/>
                  </a:lnTo>
                  <a:lnTo>
                    <a:pt x="140" y="189"/>
                  </a:lnTo>
                  <a:lnTo>
                    <a:pt x="139" y="189"/>
                  </a:lnTo>
                  <a:lnTo>
                    <a:pt x="138" y="189"/>
                  </a:lnTo>
                  <a:lnTo>
                    <a:pt x="137" y="189"/>
                  </a:lnTo>
                  <a:lnTo>
                    <a:pt x="135" y="189"/>
                  </a:lnTo>
                  <a:lnTo>
                    <a:pt x="134" y="189"/>
                  </a:lnTo>
                  <a:lnTo>
                    <a:pt x="133" y="189"/>
                  </a:lnTo>
                  <a:lnTo>
                    <a:pt x="132" y="189"/>
                  </a:lnTo>
                  <a:lnTo>
                    <a:pt x="131" y="189"/>
                  </a:lnTo>
                  <a:lnTo>
                    <a:pt x="130" y="189"/>
                  </a:lnTo>
                  <a:lnTo>
                    <a:pt x="129" y="189"/>
                  </a:lnTo>
                  <a:lnTo>
                    <a:pt x="127" y="189"/>
                  </a:lnTo>
                  <a:lnTo>
                    <a:pt x="126" y="189"/>
                  </a:lnTo>
                  <a:lnTo>
                    <a:pt x="125" y="189"/>
                  </a:lnTo>
                  <a:lnTo>
                    <a:pt x="125" y="188"/>
                  </a:lnTo>
                  <a:lnTo>
                    <a:pt x="124" y="187"/>
                  </a:lnTo>
                  <a:lnTo>
                    <a:pt x="125" y="187"/>
                  </a:lnTo>
                  <a:lnTo>
                    <a:pt x="125" y="186"/>
                  </a:lnTo>
                  <a:lnTo>
                    <a:pt x="125" y="185"/>
                  </a:lnTo>
                  <a:lnTo>
                    <a:pt x="125" y="184"/>
                  </a:lnTo>
                  <a:lnTo>
                    <a:pt x="126" y="184"/>
                  </a:lnTo>
                  <a:lnTo>
                    <a:pt x="125" y="184"/>
                  </a:lnTo>
                  <a:lnTo>
                    <a:pt x="124" y="184"/>
                  </a:lnTo>
                  <a:lnTo>
                    <a:pt x="123" y="184"/>
                  </a:lnTo>
                  <a:lnTo>
                    <a:pt x="122" y="184"/>
                  </a:lnTo>
                  <a:lnTo>
                    <a:pt x="122" y="185"/>
                  </a:lnTo>
                  <a:lnTo>
                    <a:pt x="121" y="185"/>
                  </a:lnTo>
                  <a:lnTo>
                    <a:pt x="119" y="185"/>
                  </a:lnTo>
                  <a:lnTo>
                    <a:pt x="118" y="185"/>
                  </a:lnTo>
                  <a:lnTo>
                    <a:pt x="117" y="185"/>
                  </a:lnTo>
                  <a:lnTo>
                    <a:pt x="116" y="185"/>
                  </a:lnTo>
                  <a:lnTo>
                    <a:pt x="115" y="185"/>
                  </a:lnTo>
                  <a:lnTo>
                    <a:pt x="114" y="185"/>
                  </a:lnTo>
                  <a:lnTo>
                    <a:pt x="113" y="185"/>
                  </a:lnTo>
                  <a:lnTo>
                    <a:pt x="112" y="185"/>
                  </a:lnTo>
                  <a:lnTo>
                    <a:pt x="110" y="185"/>
                  </a:lnTo>
                  <a:lnTo>
                    <a:pt x="109" y="185"/>
                  </a:lnTo>
                  <a:lnTo>
                    <a:pt x="110" y="185"/>
                  </a:lnTo>
                  <a:lnTo>
                    <a:pt x="110" y="186"/>
                  </a:lnTo>
                  <a:lnTo>
                    <a:pt x="109" y="186"/>
                  </a:lnTo>
                  <a:lnTo>
                    <a:pt x="109" y="187"/>
                  </a:lnTo>
                  <a:lnTo>
                    <a:pt x="109" y="189"/>
                  </a:lnTo>
                  <a:lnTo>
                    <a:pt x="109" y="190"/>
                  </a:lnTo>
                  <a:lnTo>
                    <a:pt x="109" y="192"/>
                  </a:lnTo>
                  <a:lnTo>
                    <a:pt x="109" y="193"/>
                  </a:lnTo>
                  <a:lnTo>
                    <a:pt x="108" y="193"/>
                  </a:lnTo>
                  <a:lnTo>
                    <a:pt x="107" y="193"/>
                  </a:lnTo>
                  <a:lnTo>
                    <a:pt x="107" y="194"/>
                  </a:lnTo>
                  <a:lnTo>
                    <a:pt x="108" y="195"/>
                  </a:lnTo>
                  <a:lnTo>
                    <a:pt x="107" y="195"/>
                  </a:lnTo>
                  <a:lnTo>
                    <a:pt x="107" y="196"/>
                  </a:lnTo>
                  <a:lnTo>
                    <a:pt x="107" y="197"/>
                  </a:lnTo>
                  <a:lnTo>
                    <a:pt x="107" y="198"/>
                  </a:lnTo>
                  <a:lnTo>
                    <a:pt x="107" y="200"/>
                  </a:lnTo>
                  <a:lnTo>
                    <a:pt x="105" y="200"/>
                  </a:lnTo>
                  <a:lnTo>
                    <a:pt x="102" y="200"/>
                  </a:lnTo>
                  <a:lnTo>
                    <a:pt x="101" y="200"/>
                  </a:lnTo>
                  <a:lnTo>
                    <a:pt x="99" y="200"/>
                  </a:lnTo>
                  <a:lnTo>
                    <a:pt x="98" y="200"/>
                  </a:lnTo>
                  <a:lnTo>
                    <a:pt x="98" y="198"/>
                  </a:lnTo>
                  <a:lnTo>
                    <a:pt x="97" y="198"/>
                  </a:lnTo>
                  <a:lnTo>
                    <a:pt x="96" y="198"/>
                  </a:lnTo>
                  <a:lnTo>
                    <a:pt x="95" y="198"/>
                  </a:lnTo>
                  <a:lnTo>
                    <a:pt x="95" y="200"/>
                  </a:lnTo>
                  <a:lnTo>
                    <a:pt x="93" y="200"/>
                  </a:lnTo>
                  <a:lnTo>
                    <a:pt x="92" y="200"/>
                  </a:lnTo>
                  <a:lnTo>
                    <a:pt x="91" y="200"/>
                  </a:lnTo>
                  <a:lnTo>
                    <a:pt x="90" y="200"/>
                  </a:lnTo>
                  <a:lnTo>
                    <a:pt x="89" y="200"/>
                  </a:lnTo>
                  <a:lnTo>
                    <a:pt x="89" y="201"/>
                  </a:lnTo>
                  <a:lnTo>
                    <a:pt x="89" y="202"/>
                  </a:lnTo>
                  <a:lnTo>
                    <a:pt x="87" y="202"/>
                  </a:lnTo>
                  <a:lnTo>
                    <a:pt x="87" y="201"/>
                  </a:lnTo>
                  <a:lnTo>
                    <a:pt x="85" y="201"/>
                  </a:lnTo>
                  <a:lnTo>
                    <a:pt x="84" y="201"/>
                  </a:lnTo>
                  <a:lnTo>
                    <a:pt x="83" y="201"/>
                  </a:lnTo>
                  <a:lnTo>
                    <a:pt x="81" y="201"/>
                  </a:lnTo>
                  <a:lnTo>
                    <a:pt x="80" y="201"/>
                  </a:lnTo>
                  <a:lnTo>
                    <a:pt x="80" y="200"/>
                  </a:lnTo>
                  <a:lnTo>
                    <a:pt x="80" y="198"/>
                  </a:lnTo>
                  <a:lnTo>
                    <a:pt x="79" y="198"/>
                  </a:lnTo>
                  <a:lnTo>
                    <a:pt x="79" y="200"/>
                  </a:lnTo>
                  <a:lnTo>
                    <a:pt x="79" y="198"/>
                  </a:lnTo>
                  <a:lnTo>
                    <a:pt x="79" y="197"/>
                  </a:lnTo>
                  <a:lnTo>
                    <a:pt x="78" y="197"/>
                  </a:lnTo>
                  <a:lnTo>
                    <a:pt x="78" y="196"/>
                  </a:lnTo>
                  <a:lnTo>
                    <a:pt x="76" y="196"/>
                  </a:lnTo>
                  <a:lnTo>
                    <a:pt x="76" y="195"/>
                  </a:lnTo>
                  <a:lnTo>
                    <a:pt x="76" y="194"/>
                  </a:lnTo>
                  <a:lnTo>
                    <a:pt x="75" y="194"/>
                  </a:lnTo>
                  <a:lnTo>
                    <a:pt x="75" y="193"/>
                  </a:lnTo>
                  <a:lnTo>
                    <a:pt x="74" y="192"/>
                  </a:lnTo>
                  <a:lnTo>
                    <a:pt x="75" y="192"/>
                  </a:lnTo>
                  <a:lnTo>
                    <a:pt x="75" y="190"/>
                  </a:lnTo>
                  <a:lnTo>
                    <a:pt x="74" y="190"/>
                  </a:lnTo>
                  <a:lnTo>
                    <a:pt x="73" y="189"/>
                  </a:lnTo>
                  <a:lnTo>
                    <a:pt x="72" y="189"/>
                  </a:lnTo>
                  <a:lnTo>
                    <a:pt x="72" y="188"/>
                  </a:lnTo>
                  <a:lnTo>
                    <a:pt x="72" y="187"/>
                  </a:lnTo>
                  <a:lnTo>
                    <a:pt x="71" y="186"/>
                  </a:lnTo>
                  <a:lnTo>
                    <a:pt x="72" y="186"/>
                  </a:lnTo>
                  <a:lnTo>
                    <a:pt x="72" y="185"/>
                  </a:lnTo>
                  <a:lnTo>
                    <a:pt x="72" y="184"/>
                  </a:lnTo>
                  <a:lnTo>
                    <a:pt x="71" y="184"/>
                  </a:lnTo>
                  <a:lnTo>
                    <a:pt x="71" y="183"/>
                  </a:lnTo>
                  <a:lnTo>
                    <a:pt x="70" y="183"/>
                  </a:lnTo>
                  <a:lnTo>
                    <a:pt x="70" y="181"/>
                  </a:lnTo>
                  <a:lnTo>
                    <a:pt x="68" y="180"/>
                  </a:lnTo>
                  <a:lnTo>
                    <a:pt x="68" y="179"/>
                  </a:lnTo>
                  <a:lnTo>
                    <a:pt x="68" y="178"/>
                  </a:lnTo>
                  <a:lnTo>
                    <a:pt x="68" y="177"/>
                  </a:lnTo>
                  <a:lnTo>
                    <a:pt x="67" y="177"/>
                  </a:lnTo>
                  <a:lnTo>
                    <a:pt x="67" y="176"/>
                  </a:lnTo>
                  <a:lnTo>
                    <a:pt x="68" y="176"/>
                  </a:lnTo>
                  <a:lnTo>
                    <a:pt x="67" y="176"/>
                  </a:lnTo>
                  <a:lnTo>
                    <a:pt x="67" y="175"/>
                  </a:lnTo>
                  <a:lnTo>
                    <a:pt x="68" y="175"/>
                  </a:lnTo>
                  <a:lnTo>
                    <a:pt x="67" y="175"/>
                  </a:lnTo>
                  <a:lnTo>
                    <a:pt x="67" y="173"/>
                  </a:lnTo>
                  <a:lnTo>
                    <a:pt x="68" y="172"/>
                  </a:lnTo>
                  <a:lnTo>
                    <a:pt x="67" y="172"/>
                  </a:lnTo>
                  <a:lnTo>
                    <a:pt x="67" y="171"/>
                  </a:lnTo>
                  <a:lnTo>
                    <a:pt x="66" y="171"/>
                  </a:lnTo>
                  <a:lnTo>
                    <a:pt x="66" y="170"/>
                  </a:lnTo>
                  <a:lnTo>
                    <a:pt x="66" y="169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3" y="168"/>
                  </a:lnTo>
                  <a:lnTo>
                    <a:pt x="62" y="168"/>
                  </a:lnTo>
                  <a:lnTo>
                    <a:pt x="60" y="168"/>
                  </a:lnTo>
                  <a:lnTo>
                    <a:pt x="59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6" y="168"/>
                  </a:lnTo>
                  <a:lnTo>
                    <a:pt x="54" y="168"/>
                  </a:lnTo>
                  <a:lnTo>
                    <a:pt x="53" y="168"/>
                  </a:lnTo>
                  <a:lnTo>
                    <a:pt x="51" y="168"/>
                  </a:lnTo>
                  <a:lnTo>
                    <a:pt x="50" y="168"/>
                  </a:lnTo>
                  <a:lnTo>
                    <a:pt x="49" y="168"/>
                  </a:lnTo>
                  <a:lnTo>
                    <a:pt x="47" y="168"/>
                  </a:lnTo>
                  <a:lnTo>
                    <a:pt x="46" y="168"/>
                  </a:lnTo>
                  <a:lnTo>
                    <a:pt x="45" y="168"/>
                  </a:lnTo>
                  <a:lnTo>
                    <a:pt x="43" y="168"/>
                  </a:lnTo>
                  <a:lnTo>
                    <a:pt x="42" y="168"/>
                  </a:lnTo>
                  <a:lnTo>
                    <a:pt x="40" y="168"/>
                  </a:lnTo>
                  <a:lnTo>
                    <a:pt x="39" y="168"/>
                  </a:lnTo>
                  <a:lnTo>
                    <a:pt x="38" y="168"/>
                  </a:lnTo>
                  <a:lnTo>
                    <a:pt x="36" y="168"/>
                  </a:lnTo>
                  <a:lnTo>
                    <a:pt x="34" y="168"/>
                  </a:lnTo>
                  <a:lnTo>
                    <a:pt x="32" y="168"/>
                  </a:lnTo>
                  <a:lnTo>
                    <a:pt x="31" y="168"/>
                  </a:lnTo>
                  <a:lnTo>
                    <a:pt x="30" y="168"/>
                  </a:lnTo>
                  <a:lnTo>
                    <a:pt x="28" y="168"/>
                  </a:lnTo>
                  <a:lnTo>
                    <a:pt x="26" y="167"/>
                  </a:lnTo>
                  <a:lnTo>
                    <a:pt x="24" y="168"/>
                  </a:lnTo>
                  <a:lnTo>
                    <a:pt x="22" y="168"/>
                  </a:lnTo>
                  <a:lnTo>
                    <a:pt x="21" y="168"/>
                  </a:lnTo>
                  <a:lnTo>
                    <a:pt x="20" y="168"/>
                  </a:lnTo>
                  <a:lnTo>
                    <a:pt x="18" y="168"/>
                  </a:lnTo>
                  <a:lnTo>
                    <a:pt x="17" y="168"/>
                  </a:lnTo>
                  <a:lnTo>
                    <a:pt x="16" y="168"/>
                  </a:lnTo>
                  <a:lnTo>
                    <a:pt x="15" y="168"/>
                  </a:lnTo>
                  <a:lnTo>
                    <a:pt x="14" y="168"/>
                  </a:lnTo>
                  <a:lnTo>
                    <a:pt x="13" y="168"/>
                  </a:lnTo>
                  <a:lnTo>
                    <a:pt x="12" y="167"/>
                  </a:lnTo>
                  <a:lnTo>
                    <a:pt x="11" y="167"/>
                  </a:lnTo>
                  <a:lnTo>
                    <a:pt x="9" y="167"/>
                  </a:lnTo>
                  <a:lnTo>
                    <a:pt x="9" y="168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7" y="170"/>
                  </a:lnTo>
                  <a:lnTo>
                    <a:pt x="6" y="170"/>
                  </a:lnTo>
                  <a:lnTo>
                    <a:pt x="5" y="170"/>
                  </a:lnTo>
                  <a:lnTo>
                    <a:pt x="4" y="170"/>
                  </a:lnTo>
                  <a:lnTo>
                    <a:pt x="4" y="169"/>
                  </a:lnTo>
                  <a:lnTo>
                    <a:pt x="4" y="170"/>
                  </a:lnTo>
                  <a:lnTo>
                    <a:pt x="4" y="169"/>
                  </a:lnTo>
                  <a:lnTo>
                    <a:pt x="3" y="169"/>
                  </a:lnTo>
                  <a:lnTo>
                    <a:pt x="3" y="168"/>
                  </a:lnTo>
                  <a:lnTo>
                    <a:pt x="1" y="168"/>
                  </a:lnTo>
                  <a:lnTo>
                    <a:pt x="1" y="167"/>
                  </a:lnTo>
                  <a:lnTo>
                    <a:pt x="0" y="166"/>
                  </a:lnTo>
                  <a:lnTo>
                    <a:pt x="1" y="166"/>
                  </a:lnTo>
                  <a:lnTo>
                    <a:pt x="3" y="166"/>
                  </a:lnTo>
                  <a:lnTo>
                    <a:pt x="4" y="166"/>
                  </a:lnTo>
                  <a:lnTo>
                    <a:pt x="5" y="166"/>
                  </a:lnTo>
                  <a:lnTo>
                    <a:pt x="5" y="164"/>
                  </a:lnTo>
                  <a:lnTo>
                    <a:pt x="5" y="163"/>
                  </a:lnTo>
                  <a:lnTo>
                    <a:pt x="5" y="161"/>
                  </a:lnTo>
                  <a:lnTo>
                    <a:pt x="5" y="160"/>
                  </a:lnTo>
                  <a:lnTo>
                    <a:pt x="5" y="159"/>
                  </a:lnTo>
                  <a:lnTo>
                    <a:pt x="5" y="158"/>
                  </a:lnTo>
                  <a:lnTo>
                    <a:pt x="5" y="156"/>
                  </a:lnTo>
                  <a:lnTo>
                    <a:pt x="4" y="156"/>
                  </a:lnTo>
                  <a:lnTo>
                    <a:pt x="4" y="155"/>
                  </a:lnTo>
                  <a:lnTo>
                    <a:pt x="5" y="155"/>
                  </a:lnTo>
                  <a:lnTo>
                    <a:pt x="6" y="155"/>
                  </a:lnTo>
                  <a:lnTo>
                    <a:pt x="6" y="154"/>
                  </a:lnTo>
                  <a:lnTo>
                    <a:pt x="7" y="154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2"/>
                  </a:lnTo>
                  <a:lnTo>
                    <a:pt x="9" y="152"/>
                  </a:lnTo>
                  <a:lnTo>
                    <a:pt x="9" y="151"/>
                  </a:lnTo>
                  <a:lnTo>
                    <a:pt x="13" y="150"/>
                  </a:lnTo>
                  <a:lnTo>
                    <a:pt x="14" y="150"/>
                  </a:lnTo>
                  <a:lnTo>
                    <a:pt x="14" y="148"/>
                  </a:lnTo>
                  <a:lnTo>
                    <a:pt x="15" y="150"/>
                  </a:lnTo>
                  <a:lnTo>
                    <a:pt x="16" y="151"/>
                  </a:lnTo>
                  <a:lnTo>
                    <a:pt x="17" y="151"/>
                  </a:lnTo>
                  <a:lnTo>
                    <a:pt x="17" y="152"/>
                  </a:lnTo>
                  <a:lnTo>
                    <a:pt x="18" y="152"/>
                  </a:lnTo>
                  <a:lnTo>
                    <a:pt x="18" y="153"/>
                  </a:lnTo>
                  <a:lnTo>
                    <a:pt x="18" y="152"/>
                  </a:lnTo>
                  <a:lnTo>
                    <a:pt x="20" y="152"/>
                  </a:lnTo>
                  <a:lnTo>
                    <a:pt x="20" y="151"/>
                  </a:lnTo>
                  <a:lnTo>
                    <a:pt x="21" y="151"/>
                  </a:lnTo>
                  <a:lnTo>
                    <a:pt x="21" y="152"/>
                  </a:lnTo>
                  <a:lnTo>
                    <a:pt x="21" y="151"/>
                  </a:lnTo>
                  <a:lnTo>
                    <a:pt x="22" y="151"/>
                  </a:lnTo>
                  <a:lnTo>
                    <a:pt x="23" y="151"/>
                  </a:lnTo>
                  <a:lnTo>
                    <a:pt x="23" y="150"/>
                  </a:lnTo>
                  <a:lnTo>
                    <a:pt x="23" y="148"/>
                  </a:lnTo>
                  <a:lnTo>
                    <a:pt x="23" y="146"/>
                  </a:lnTo>
                  <a:lnTo>
                    <a:pt x="24" y="146"/>
                  </a:lnTo>
                  <a:lnTo>
                    <a:pt x="25" y="146"/>
                  </a:lnTo>
                  <a:lnTo>
                    <a:pt x="25" y="147"/>
                  </a:lnTo>
                  <a:lnTo>
                    <a:pt x="26" y="147"/>
                  </a:lnTo>
                  <a:lnTo>
                    <a:pt x="26" y="146"/>
                  </a:lnTo>
                  <a:lnTo>
                    <a:pt x="28" y="146"/>
                  </a:lnTo>
                  <a:lnTo>
                    <a:pt x="29" y="145"/>
                  </a:lnTo>
                  <a:lnTo>
                    <a:pt x="30" y="145"/>
                  </a:lnTo>
                  <a:lnTo>
                    <a:pt x="31" y="145"/>
                  </a:lnTo>
                  <a:lnTo>
                    <a:pt x="31" y="144"/>
                  </a:lnTo>
                  <a:lnTo>
                    <a:pt x="32" y="144"/>
                  </a:lnTo>
                  <a:lnTo>
                    <a:pt x="33" y="144"/>
                  </a:lnTo>
                  <a:lnTo>
                    <a:pt x="33" y="145"/>
                  </a:lnTo>
                  <a:lnTo>
                    <a:pt x="34" y="146"/>
                  </a:lnTo>
                  <a:lnTo>
                    <a:pt x="34" y="147"/>
                  </a:lnTo>
                  <a:lnTo>
                    <a:pt x="33" y="147"/>
                  </a:lnTo>
                  <a:lnTo>
                    <a:pt x="32" y="147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3" y="150"/>
                  </a:lnTo>
                  <a:lnTo>
                    <a:pt x="33" y="151"/>
                  </a:lnTo>
                  <a:lnTo>
                    <a:pt x="33" y="152"/>
                  </a:lnTo>
                  <a:lnTo>
                    <a:pt x="33" y="153"/>
                  </a:lnTo>
                  <a:lnTo>
                    <a:pt x="34" y="153"/>
                  </a:lnTo>
                  <a:lnTo>
                    <a:pt x="34" y="152"/>
                  </a:lnTo>
                  <a:lnTo>
                    <a:pt x="36" y="152"/>
                  </a:lnTo>
                  <a:lnTo>
                    <a:pt x="36" y="153"/>
                  </a:lnTo>
                  <a:lnTo>
                    <a:pt x="37" y="153"/>
                  </a:lnTo>
                  <a:lnTo>
                    <a:pt x="38" y="153"/>
                  </a:lnTo>
                  <a:lnTo>
                    <a:pt x="39" y="152"/>
                  </a:lnTo>
                  <a:lnTo>
                    <a:pt x="40" y="152"/>
                  </a:lnTo>
                  <a:lnTo>
                    <a:pt x="40" y="151"/>
                  </a:lnTo>
                  <a:lnTo>
                    <a:pt x="41" y="150"/>
                  </a:lnTo>
                  <a:lnTo>
                    <a:pt x="42" y="148"/>
                  </a:lnTo>
                  <a:lnTo>
                    <a:pt x="42" y="147"/>
                  </a:lnTo>
                  <a:lnTo>
                    <a:pt x="43" y="147"/>
                  </a:lnTo>
                  <a:lnTo>
                    <a:pt x="45" y="146"/>
                  </a:lnTo>
                  <a:lnTo>
                    <a:pt x="45" y="145"/>
                  </a:lnTo>
                  <a:lnTo>
                    <a:pt x="46" y="145"/>
                  </a:lnTo>
                  <a:lnTo>
                    <a:pt x="46" y="144"/>
                  </a:lnTo>
                  <a:lnTo>
                    <a:pt x="47" y="144"/>
                  </a:lnTo>
                  <a:lnTo>
                    <a:pt x="48" y="143"/>
                  </a:lnTo>
                  <a:lnTo>
                    <a:pt x="49" y="143"/>
                  </a:lnTo>
                  <a:lnTo>
                    <a:pt x="49" y="142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4" y="139"/>
                  </a:lnTo>
                  <a:lnTo>
                    <a:pt x="55" y="139"/>
                  </a:lnTo>
                  <a:lnTo>
                    <a:pt x="56" y="138"/>
                  </a:lnTo>
                  <a:lnTo>
                    <a:pt x="56" y="137"/>
                  </a:lnTo>
                  <a:lnTo>
                    <a:pt x="57" y="136"/>
                  </a:lnTo>
                  <a:lnTo>
                    <a:pt x="57" y="135"/>
                  </a:lnTo>
                  <a:lnTo>
                    <a:pt x="58" y="134"/>
                  </a:lnTo>
                  <a:lnTo>
                    <a:pt x="59" y="133"/>
                  </a:lnTo>
                  <a:lnTo>
                    <a:pt x="59" y="131"/>
                  </a:lnTo>
                  <a:lnTo>
                    <a:pt x="60" y="130"/>
                  </a:lnTo>
                  <a:lnTo>
                    <a:pt x="60" y="129"/>
                  </a:lnTo>
                  <a:lnTo>
                    <a:pt x="60" y="128"/>
                  </a:lnTo>
                  <a:lnTo>
                    <a:pt x="60" y="127"/>
                  </a:lnTo>
                  <a:lnTo>
                    <a:pt x="60" y="126"/>
                  </a:lnTo>
                  <a:lnTo>
                    <a:pt x="59" y="125"/>
                  </a:lnTo>
                  <a:lnTo>
                    <a:pt x="60" y="125"/>
                  </a:lnTo>
                  <a:lnTo>
                    <a:pt x="59" y="123"/>
                  </a:lnTo>
                  <a:lnTo>
                    <a:pt x="59" y="122"/>
                  </a:lnTo>
                  <a:lnTo>
                    <a:pt x="60" y="121"/>
                  </a:lnTo>
                  <a:lnTo>
                    <a:pt x="60" y="119"/>
                  </a:lnTo>
                  <a:lnTo>
                    <a:pt x="60" y="116"/>
                  </a:lnTo>
                  <a:lnTo>
                    <a:pt x="60" y="114"/>
                  </a:lnTo>
                  <a:lnTo>
                    <a:pt x="59" y="114"/>
                  </a:lnTo>
                  <a:lnTo>
                    <a:pt x="60" y="113"/>
                  </a:lnTo>
                  <a:lnTo>
                    <a:pt x="60" y="112"/>
                  </a:lnTo>
                  <a:lnTo>
                    <a:pt x="60" y="111"/>
                  </a:lnTo>
                  <a:lnTo>
                    <a:pt x="62" y="111"/>
                  </a:lnTo>
                  <a:lnTo>
                    <a:pt x="63" y="110"/>
                  </a:lnTo>
                  <a:lnTo>
                    <a:pt x="64" y="109"/>
                  </a:lnTo>
                  <a:lnTo>
                    <a:pt x="65" y="109"/>
                  </a:lnTo>
                  <a:lnTo>
                    <a:pt x="65" y="108"/>
                  </a:lnTo>
                  <a:lnTo>
                    <a:pt x="66" y="106"/>
                  </a:lnTo>
                  <a:lnTo>
                    <a:pt x="66" y="105"/>
                  </a:lnTo>
                  <a:lnTo>
                    <a:pt x="66" y="104"/>
                  </a:lnTo>
                  <a:lnTo>
                    <a:pt x="67" y="103"/>
                  </a:lnTo>
                  <a:lnTo>
                    <a:pt x="68" y="102"/>
                  </a:lnTo>
                  <a:lnTo>
                    <a:pt x="68" y="101"/>
                  </a:lnTo>
                  <a:lnTo>
                    <a:pt x="70" y="100"/>
                  </a:lnTo>
                  <a:lnTo>
                    <a:pt x="70" y="98"/>
                  </a:lnTo>
                  <a:lnTo>
                    <a:pt x="71" y="97"/>
                  </a:lnTo>
                  <a:lnTo>
                    <a:pt x="72" y="97"/>
                  </a:lnTo>
                  <a:lnTo>
                    <a:pt x="72" y="96"/>
                  </a:lnTo>
                  <a:lnTo>
                    <a:pt x="73" y="96"/>
                  </a:lnTo>
                  <a:lnTo>
                    <a:pt x="74" y="96"/>
                  </a:lnTo>
                  <a:lnTo>
                    <a:pt x="75" y="95"/>
                  </a:lnTo>
                  <a:lnTo>
                    <a:pt x="76" y="95"/>
                  </a:lnTo>
                  <a:lnTo>
                    <a:pt x="78" y="95"/>
                  </a:lnTo>
                  <a:lnTo>
                    <a:pt x="78" y="94"/>
                  </a:lnTo>
                  <a:lnTo>
                    <a:pt x="79" y="94"/>
                  </a:lnTo>
                  <a:lnTo>
                    <a:pt x="80" y="91"/>
                  </a:lnTo>
                  <a:lnTo>
                    <a:pt x="81" y="91"/>
                  </a:lnTo>
                  <a:lnTo>
                    <a:pt x="81" y="89"/>
                  </a:lnTo>
                  <a:lnTo>
                    <a:pt x="82" y="89"/>
                  </a:lnTo>
                  <a:lnTo>
                    <a:pt x="83" y="88"/>
                  </a:lnTo>
                  <a:lnTo>
                    <a:pt x="83" y="87"/>
                  </a:lnTo>
                  <a:lnTo>
                    <a:pt x="83" y="85"/>
                  </a:lnTo>
                  <a:lnTo>
                    <a:pt x="83" y="84"/>
                  </a:lnTo>
                  <a:lnTo>
                    <a:pt x="83" y="83"/>
                  </a:lnTo>
                  <a:lnTo>
                    <a:pt x="83" y="80"/>
                  </a:lnTo>
                  <a:lnTo>
                    <a:pt x="83" y="79"/>
                  </a:lnTo>
                  <a:lnTo>
                    <a:pt x="84" y="76"/>
                  </a:lnTo>
                  <a:lnTo>
                    <a:pt x="87" y="75"/>
                  </a:lnTo>
                  <a:lnTo>
                    <a:pt x="87" y="72"/>
                  </a:lnTo>
                  <a:lnTo>
                    <a:pt x="85" y="72"/>
                  </a:lnTo>
                  <a:lnTo>
                    <a:pt x="85" y="71"/>
                  </a:lnTo>
                  <a:lnTo>
                    <a:pt x="85" y="70"/>
                  </a:lnTo>
                  <a:lnTo>
                    <a:pt x="85" y="69"/>
                  </a:lnTo>
                  <a:lnTo>
                    <a:pt x="85" y="67"/>
                  </a:lnTo>
                  <a:lnTo>
                    <a:pt x="85" y="66"/>
                  </a:lnTo>
                  <a:lnTo>
                    <a:pt x="85" y="64"/>
                  </a:lnTo>
                  <a:lnTo>
                    <a:pt x="85" y="63"/>
                  </a:lnTo>
                  <a:lnTo>
                    <a:pt x="87" y="62"/>
                  </a:lnTo>
                  <a:lnTo>
                    <a:pt x="87" y="61"/>
                  </a:lnTo>
                  <a:lnTo>
                    <a:pt x="87" y="60"/>
                  </a:lnTo>
                  <a:lnTo>
                    <a:pt x="87" y="59"/>
                  </a:lnTo>
                  <a:lnTo>
                    <a:pt x="88" y="59"/>
                  </a:lnTo>
                  <a:lnTo>
                    <a:pt x="88" y="56"/>
                  </a:lnTo>
                  <a:lnTo>
                    <a:pt x="88" y="52"/>
                  </a:lnTo>
                  <a:lnTo>
                    <a:pt x="88" y="51"/>
                  </a:lnTo>
                  <a:lnTo>
                    <a:pt x="88" y="50"/>
                  </a:lnTo>
                  <a:lnTo>
                    <a:pt x="88" y="49"/>
                  </a:lnTo>
                  <a:lnTo>
                    <a:pt x="88" y="47"/>
                  </a:lnTo>
                  <a:lnTo>
                    <a:pt x="89" y="46"/>
                  </a:lnTo>
                  <a:lnTo>
                    <a:pt x="89" y="45"/>
                  </a:lnTo>
                  <a:lnTo>
                    <a:pt x="90" y="45"/>
                  </a:lnTo>
                  <a:lnTo>
                    <a:pt x="90" y="44"/>
                  </a:lnTo>
                  <a:lnTo>
                    <a:pt x="90" y="43"/>
                  </a:lnTo>
                  <a:lnTo>
                    <a:pt x="91" y="42"/>
                  </a:lnTo>
                  <a:lnTo>
                    <a:pt x="92" y="42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5" y="36"/>
                  </a:lnTo>
                  <a:lnTo>
                    <a:pt x="95" y="34"/>
                  </a:lnTo>
                  <a:lnTo>
                    <a:pt x="96" y="34"/>
                  </a:lnTo>
                  <a:lnTo>
                    <a:pt x="96" y="33"/>
                  </a:lnTo>
                  <a:lnTo>
                    <a:pt x="97" y="33"/>
                  </a:lnTo>
                  <a:lnTo>
                    <a:pt x="97" y="30"/>
                  </a:lnTo>
                  <a:lnTo>
                    <a:pt x="97" y="28"/>
                  </a:lnTo>
                  <a:lnTo>
                    <a:pt x="96" y="25"/>
                  </a:lnTo>
                  <a:lnTo>
                    <a:pt x="96" y="22"/>
                  </a:lnTo>
                  <a:lnTo>
                    <a:pt x="96" y="21"/>
                  </a:lnTo>
                  <a:lnTo>
                    <a:pt x="97" y="21"/>
                  </a:lnTo>
                  <a:lnTo>
                    <a:pt x="97" y="20"/>
                  </a:lnTo>
                  <a:lnTo>
                    <a:pt x="97" y="19"/>
                  </a:lnTo>
                  <a:lnTo>
                    <a:pt x="97" y="18"/>
                  </a:lnTo>
                  <a:lnTo>
                    <a:pt x="96" y="17"/>
                  </a:lnTo>
                  <a:lnTo>
                    <a:pt x="96" y="16"/>
                  </a:lnTo>
                  <a:lnTo>
                    <a:pt x="95" y="16"/>
                  </a:lnTo>
                  <a:lnTo>
                    <a:pt x="96" y="14"/>
                  </a:lnTo>
                  <a:lnTo>
                    <a:pt x="97" y="14"/>
                  </a:lnTo>
                  <a:lnTo>
                    <a:pt x="98" y="14"/>
                  </a:lnTo>
                  <a:lnTo>
                    <a:pt x="99" y="13"/>
                  </a:lnTo>
                  <a:lnTo>
                    <a:pt x="99" y="11"/>
                  </a:lnTo>
                  <a:lnTo>
                    <a:pt x="100" y="11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1" y="9"/>
                  </a:lnTo>
                  <a:lnTo>
                    <a:pt x="102" y="9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4" y="6"/>
                  </a:lnTo>
                  <a:lnTo>
                    <a:pt x="104" y="5"/>
                  </a:lnTo>
                  <a:lnTo>
                    <a:pt x="105" y="5"/>
                  </a:lnTo>
                  <a:lnTo>
                    <a:pt x="106" y="5"/>
                  </a:lnTo>
                  <a:lnTo>
                    <a:pt x="106" y="4"/>
                  </a:lnTo>
                  <a:lnTo>
                    <a:pt x="107" y="4"/>
                  </a:lnTo>
                  <a:lnTo>
                    <a:pt x="108" y="3"/>
                  </a:lnTo>
                  <a:lnTo>
                    <a:pt x="109" y="3"/>
                  </a:lnTo>
                  <a:lnTo>
                    <a:pt x="110" y="3"/>
                  </a:lnTo>
                  <a:lnTo>
                    <a:pt x="113" y="3"/>
                  </a:lnTo>
                  <a:lnTo>
                    <a:pt x="114" y="3"/>
                  </a:lnTo>
                  <a:lnTo>
                    <a:pt x="115" y="4"/>
                  </a:lnTo>
                  <a:lnTo>
                    <a:pt x="115" y="5"/>
                  </a:lnTo>
                  <a:lnTo>
                    <a:pt x="116" y="5"/>
                  </a:lnTo>
                  <a:lnTo>
                    <a:pt x="117" y="5"/>
                  </a:lnTo>
                  <a:lnTo>
                    <a:pt x="117" y="6"/>
                  </a:lnTo>
                  <a:lnTo>
                    <a:pt x="118" y="6"/>
                  </a:lnTo>
                  <a:lnTo>
                    <a:pt x="119" y="6"/>
                  </a:lnTo>
                  <a:lnTo>
                    <a:pt x="121" y="8"/>
                  </a:lnTo>
                  <a:lnTo>
                    <a:pt x="122" y="9"/>
                  </a:lnTo>
                  <a:lnTo>
                    <a:pt x="123" y="9"/>
                  </a:lnTo>
                  <a:lnTo>
                    <a:pt x="123" y="10"/>
                  </a:lnTo>
                  <a:lnTo>
                    <a:pt x="124" y="11"/>
                  </a:lnTo>
                  <a:lnTo>
                    <a:pt x="123" y="12"/>
                  </a:lnTo>
                  <a:lnTo>
                    <a:pt x="124" y="12"/>
                  </a:lnTo>
                  <a:lnTo>
                    <a:pt x="125" y="13"/>
                  </a:lnTo>
                  <a:lnTo>
                    <a:pt x="126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30" y="13"/>
                  </a:lnTo>
                  <a:lnTo>
                    <a:pt x="131" y="13"/>
                  </a:lnTo>
                  <a:lnTo>
                    <a:pt x="133" y="14"/>
                  </a:lnTo>
                  <a:lnTo>
                    <a:pt x="134" y="14"/>
                  </a:lnTo>
                  <a:lnTo>
                    <a:pt x="134" y="16"/>
                  </a:lnTo>
                  <a:lnTo>
                    <a:pt x="135" y="16"/>
                  </a:lnTo>
                  <a:lnTo>
                    <a:pt x="135" y="14"/>
                  </a:lnTo>
                  <a:lnTo>
                    <a:pt x="137" y="14"/>
                  </a:lnTo>
                  <a:lnTo>
                    <a:pt x="137" y="16"/>
                  </a:lnTo>
                  <a:lnTo>
                    <a:pt x="138" y="16"/>
                  </a:lnTo>
                  <a:lnTo>
                    <a:pt x="139" y="16"/>
                  </a:lnTo>
                  <a:lnTo>
                    <a:pt x="139" y="17"/>
                  </a:lnTo>
                  <a:lnTo>
                    <a:pt x="140" y="17"/>
                  </a:lnTo>
                  <a:lnTo>
                    <a:pt x="141" y="16"/>
                  </a:lnTo>
                  <a:lnTo>
                    <a:pt x="142" y="16"/>
                  </a:lnTo>
                  <a:lnTo>
                    <a:pt x="143" y="16"/>
                  </a:lnTo>
                  <a:lnTo>
                    <a:pt x="144" y="16"/>
                  </a:lnTo>
                  <a:lnTo>
                    <a:pt x="144" y="17"/>
                  </a:lnTo>
                  <a:lnTo>
                    <a:pt x="146" y="17"/>
                  </a:lnTo>
                  <a:lnTo>
                    <a:pt x="147" y="17"/>
                  </a:lnTo>
                  <a:lnTo>
                    <a:pt x="148" y="17"/>
                  </a:lnTo>
                  <a:lnTo>
                    <a:pt x="149" y="17"/>
                  </a:lnTo>
                  <a:lnTo>
                    <a:pt x="149" y="18"/>
                  </a:lnTo>
                  <a:lnTo>
                    <a:pt x="150" y="18"/>
                  </a:lnTo>
                  <a:lnTo>
                    <a:pt x="151" y="18"/>
                  </a:lnTo>
                  <a:lnTo>
                    <a:pt x="154" y="18"/>
                  </a:lnTo>
                  <a:lnTo>
                    <a:pt x="155" y="17"/>
                  </a:lnTo>
                  <a:lnTo>
                    <a:pt x="155" y="16"/>
                  </a:lnTo>
                  <a:lnTo>
                    <a:pt x="156" y="14"/>
                  </a:lnTo>
                  <a:lnTo>
                    <a:pt x="156" y="13"/>
                  </a:lnTo>
                  <a:lnTo>
                    <a:pt x="156" y="12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1"/>
                  </a:lnTo>
                  <a:lnTo>
                    <a:pt x="158" y="11"/>
                  </a:lnTo>
                  <a:lnTo>
                    <a:pt x="157" y="11"/>
                  </a:lnTo>
                  <a:lnTo>
                    <a:pt x="158" y="10"/>
                  </a:lnTo>
                  <a:lnTo>
                    <a:pt x="158" y="9"/>
                  </a:lnTo>
                  <a:lnTo>
                    <a:pt x="159" y="9"/>
                  </a:lnTo>
                  <a:lnTo>
                    <a:pt x="159" y="10"/>
                  </a:lnTo>
                  <a:lnTo>
                    <a:pt x="159" y="9"/>
                  </a:lnTo>
                  <a:lnTo>
                    <a:pt x="160" y="9"/>
                  </a:lnTo>
                  <a:lnTo>
                    <a:pt x="160" y="8"/>
                  </a:lnTo>
                  <a:lnTo>
                    <a:pt x="161" y="8"/>
                  </a:lnTo>
                  <a:lnTo>
                    <a:pt x="161" y="9"/>
                  </a:lnTo>
                  <a:lnTo>
                    <a:pt x="163" y="9"/>
                  </a:lnTo>
                  <a:lnTo>
                    <a:pt x="164" y="9"/>
                  </a:lnTo>
                  <a:lnTo>
                    <a:pt x="165" y="9"/>
                  </a:lnTo>
                  <a:lnTo>
                    <a:pt x="165" y="10"/>
                  </a:lnTo>
                  <a:lnTo>
                    <a:pt x="166" y="11"/>
                  </a:lnTo>
                  <a:lnTo>
                    <a:pt x="167" y="11"/>
                  </a:lnTo>
                  <a:lnTo>
                    <a:pt x="168" y="11"/>
                  </a:lnTo>
                  <a:lnTo>
                    <a:pt x="168" y="10"/>
                  </a:lnTo>
                  <a:lnTo>
                    <a:pt x="169" y="10"/>
                  </a:lnTo>
                  <a:lnTo>
                    <a:pt x="171" y="9"/>
                  </a:lnTo>
                  <a:lnTo>
                    <a:pt x="172" y="9"/>
                  </a:lnTo>
                  <a:lnTo>
                    <a:pt x="173" y="9"/>
                  </a:lnTo>
                  <a:lnTo>
                    <a:pt x="173" y="8"/>
                  </a:lnTo>
                  <a:lnTo>
                    <a:pt x="174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7" y="6"/>
                  </a:lnTo>
                  <a:lnTo>
                    <a:pt x="179" y="6"/>
                  </a:lnTo>
                  <a:lnTo>
                    <a:pt x="180" y="5"/>
                  </a:lnTo>
                  <a:lnTo>
                    <a:pt x="181" y="5"/>
                  </a:lnTo>
                  <a:lnTo>
                    <a:pt x="181" y="6"/>
                  </a:lnTo>
                  <a:lnTo>
                    <a:pt x="181" y="5"/>
                  </a:lnTo>
                  <a:lnTo>
                    <a:pt x="182" y="5"/>
                  </a:lnTo>
                  <a:lnTo>
                    <a:pt x="182" y="4"/>
                  </a:lnTo>
                  <a:lnTo>
                    <a:pt x="183" y="4"/>
                  </a:lnTo>
                  <a:lnTo>
                    <a:pt x="182" y="4"/>
                  </a:lnTo>
                  <a:lnTo>
                    <a:pt x="182" y="3"/>
                  </a:lnTo>
                  <a:lnTo>
                    <a:pt x="183" y="3"/>
                  </a:lnTo>
                  <a:lnTo>
                    <a:pt x="183" y="4"/>
                  </a:lnTo>
                  <a:lnTo>
                    <a:pt x="183" y="3"/>
                  </a:lnTo>
                  <a:lnTo>
                    <a:pt x="184" y="3"/>
                  </a:lnTo>
                  <a:lnTo>
                    <a:pt x="184" y="4"/>
                  </a:lnTo>
                  <a:lnTo>
                    <a:pt x="185" y="4"/>
                  </a:lnTo>
                  <a:lnTo>
                    <a:pt x="185" y="5"/>
                  </a:lnTo>
                  <a:lnTo>
                    <a:pt x="186" y="5"/>
                  </a:lnTo>
                  <a:lnTo>
                    <a:pt x="186" y="6"/>
                  </a:lnTo>
                  <a:lnTo>
                    <a:pt x="188" y="6"/>
                  </a:lnTo>
                  <a:lnTo>
                    <a:pt x="189" y="6"/>
                  </a:lnTo>
                  <a:lnTo>
                    <a:pt x="189" y="5"/>
                  </a:lnTo>
                  <a:lnTo>
                    <a:pt x="189" y="6"/>
                  </a:lnTo>
                  <a:lnTo>
                    <a:pt x="190" y="5"/>
                  </a:lnTo>
                  <a:lnTo>
                    <a:pt x="191" y="5"/>
                  </a:lnTo>
                  <a:lnTo>
                    <a:pt x="192" y="5"/>
                  </a:lnTo>
                  <a:lnTo>
                    <a:pt x="193" y="5"/>
                  </a:lnTo>
                  <a:lnTo>
                    <a:pt x="193" y="4"/>
                  </a:lnTo>
                  <a:lnTo>
                    <a:pt x="193" y="5"/>
                  </a:lnTo>
                  <a:lnTo>
                    <a:pt x="194" y="5"/>
                  </a:lnTo>
                  <a:lnTo>
                    <a:pt x="196" y="4"/>
                  </a:lnTo>
                  <a:lnTo>
                    <a:pt x="197" y="4"/>
                  </a:lnTo>
                  <a:lnTo>
                    <a:pt x="197" y="3"/>
                  </a:lnTo>
                  <a:lnTo>
                    <a:pt x="196" y="2"/>
                  </a:lnTo>
                  <a:lnTo>
                    <a:pt x="197" y="2"/>
                  </a:lnTo>
                  <a:lnTo>
                    <a:pt x="197" y="1"/>
                  </a:lnTo>
                  <a:lnTo>
                    <a:pt x="197" y="0"/>
                  </a:lnTo>
                  <a:lnTo>
                    <a:pt x="198" y="0"/>
                  </a:lnTo>
                  <a:lnTo>
                    <a:pt x="199" y="0"/>
                  </a:lnTo>
                  <a:lnTo>
                    <a:pt x="200" y="0"/>
                  </a:lnTo>
                  <a:lnTo>
                    <a:pt x="199" y="0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69" name="Freeform 5614">
              <a:extLst>
                <a:ext uri="{FF2B5EF4-FFF2-40B4-BE49-F238E27FC236}">
                  <a16:creationId xmlns:a16="http://schemas.microsoft.com/office/drawing/2014/main" id="{1302E568-090F-B23D-0DD4-DC8814BB6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063" y="4379914"/>
              <a:ext cx="309563" cy="207963"/>
            </a:xfrm>
            <a:custGeom>
              <a:avLst/>
              <a:gdLst>
                <a:gd name="T0" fmla="*/ 138 w 195"/>
                <a:gd name="T1" fmla="*/ 21 h 131"/>
                <a:gd name="T2" fmla="*/ 135 w 195"/>
                <a:gd name="T3" fmla="*/ 29 h 131"/>
                <a:gd name="T4" fmla="*/ 139 w 195"/>
                <a:gd name="T5" fmla="*/ 34 h 131"/>
                <a:gd name="T6" fmla="*/ 148 w 195"/>
                <a:gd name="T7" fmla="*/ 36 h 131"/>
                <a:gd name="T8" fmla="*/ 149 w 195"/>
                <a:gd name="T9" fmla="*/ 40 h 131"/>
                <a:gd name="T10" fmla="*/ 157 w 195"/>
                <a:gd name="T11" fmla="*/ 45 h 131"/>
                <a:gd name="T12" fmla="*/ 163 w 195"/>
                <a:gd name="T13" fmla="*/ 51 h 131"/>
                <a:gd name="T14" fmla="*/ 166 w 195"/>
                <a:gd name="T15" fmla="*/ 56 h 131"/>
                <a:gd name="T16" fmla="*/ 174 w 195"/>
                <a:gd name="T17" fmla="*/ 61 h 131"/>
                <a:gd name="T18" fmla="*/ 178 w 195"/>
                <a:gd name="T19" fmla="*/ 67 h 131"/>
                <a:gd name="T20" fmla="*/ 181 w 195"/>
                <a:gd name="T21" fmla="*/ 73 h 131"/>
                <a:gd name="T22" fmla="*/ 185 w 195"/>
                <a:gd name="T23" fmla="*/ 77 h 131"/>
                <a:gd name="T24" fmla="*/ 192 w 195"/>
                <a:gd name="T25" fmla="*/ 81 h 131"/>
                <a:gd name="T26" fmla="*/ 195 w 195"/>
                <a:gd name="T27" fmla="*/ 89 h 131"/>
                <a:gd name="T28" fmla="*/ 186 w 195"/>
                <a:gd name="T29" fmla="*/ 89 h 131"/>
                <a:gd name="T30" fmla="*/ 177 w 195"/>
                <a:gd name="T31" fmla="*/ 87 h 131"/>
                <a:gd name="T32" fmla="*/ 170 w 195"/>
                <a:gd name="T33" fmla="*/ 86 h 131"/>
                <a:gd name="T34" fmla="*/ 166 w 195"/>
                <a:gd name="T35" fmla="*/ 85 h 131"/>
                <a:gd name="T36" fmla="*/ 163 w 195"/>
                <a:gd name="T37" fmla="*/ 89 h 131"/>
                <a:gd name="T38" fmla="*/ 156 w 195"/>
                <a:gd name="T39" fmla="*/ 91 h 131"/>
                <a:gd name="T40" fmla="*/ 150 w 195"/>
                <a:gd name="T41" fmla="*/ 88 h 131"/>
                <a:gd name="T42" fmla="*/ 146 w 195"/>
                <a:gd name="T43" fmla="*/ 91 h 131"/>
                <a:gd name="T44" fmla="*/ 139 w 195"/>
                <a:gd name="T45" fmla="*/ 94 h 131"/>
                <a:gd name="T46" fmla="*/ 130 w 195"/>
                <a:gd name="T47" fmla="*/ 94 h 131"/>
                <a:gd name="T48" fmla="*/ 124 w 195"/>
                <a:gd name="T49" fmla="*/ 96 h 131"/>
                <a:gd name="T50" fmla="*/ 121 w 195"/>
                <a:gd name="T51" fmla="*/ 103 h 131"/>
                <a:gd name="T52" fmla="*/ 110 w 195"/>
                <a:gd name="T53" fmla="*/ 101 h 131"/>
                <a:gd name="T54" fmla="*/ 102 w 195"/>
                <a:gd name="T55" fmla="*/ 101 h 131"/>
                <a:gd name="T56" fmla="*/ 91 w 195"/>
                <a:gd name="T57" fmla="*/ 97 h 131"/>
                <a:gd name="T58" fmla="*/ 84 w 195"/>
                <a:gd name="T59" fmla="*/ 90 h 131"/>
                <a:gd name="T60" fmla="*/ 73 w 195"/>
                <a:gd name="T61" fmla="*/ 89 h 131"/>
                <a:gd name="T62" fmla="*/ 67 w 195"/>
                <a:gd name="T63" fmla="*/ 95 h 131"/>
                <a:gd name="T64" fmla="*/ 64 w 195"/>
                <a:gd name="T65" fmla="*/ 103 h 131"/>
                <a:gd name="T66" fmla="*/ 62 w 195"/>
                <a:gd name="T67" fmla="*/ 111 h 131"/>
                <a:gd name="T68" fmla="*/ 54 w 195"/>
                <a:gd name="T69" fmla="*/ 112 h 131"/>
                <a:gd name="T70" fmla="*/ 45 w 195"/>
                <a:gd name="T71" fmla="*/ 111 h 131"/>
                <a:gd name="T72" fmla="*/ 34 w 195"/>
                <a:gd name="T73" fmla="*/ 112 h 131"/>
                <a:gd name="T74" fmla="*/ 31 w 195"/>
                <a:gd name="T75" fmla="*/ 121 h 131"/>
                <a:gd name="T76" fmla="*/ 26 w 195"/>
                <a:gd name="T77" fmla="*/ 131 h 131"/>
                <a:gd name="T78" fmla="*/ 26 w 195"/>
                <a:gd name="T79" fmla="*/ 124 h 131"/>
                <a:gd name="T80" fmla="*/ 20 w 195"/>
                <a:gd name="T81" fmla="*/ 118 h 131"/>
                <a:gd name="T82" fmla="*/ 12 w 195"/>
                <a:gd name="T83" fmla="*/ 104 h 131"/>
                <a:gd name="T84" fmla="*/ 5 w 195"/>
                <a:gd name="T85" fmla="*/ 96 h 131"/>
                <a:gd name="T86" fmla="*/ 4 w 195"/>
                <a:gd name="T87" fmla="*/ 87 h 131"/>
                <a:gd name="T88" fmla="*/ 3 w 195"/>
                <a:gd name="T89" fmla="*/ 76 h 131"/>
                <a:gd name="T90" fmla="*/ 5 w 195"/>
                <a:gd name="T91" fmla="*/ 71 h 131"/>
                <a:gd name="T92" fmla="*/ 13 w 195"/>
                <a:gd name="T93" fmla="*/ 57 h 131"/>
                <a:gd name="T94" fmla="*/ 20 w 195"/>
                <a:gd name="T95" fmla="*/ 52 h 131"/>
                <a:gd name="T96" fmla="*/ 29 w 195"/>
                <a:gd name="T97" fmla="*/ 49 h 131"/>
                <a:gd name="T98" fmla="*/ 35 w 195"/>
                <a:gd name="T99" fmla="*/ 51 h 131"/>
                <a:gd name="T100" fmla="*/ 42 w 195"/>
                <a:gd name="T101" fmla="*/ 48 h 131"/>
                <a:gd name="T102" fmla="*/ 49 w 195"/>
                <a:gd name="T103" fmla="*/ 45 h 131"/>
                <a:gd name="T104" fmla="*/ 65 w 195"/>
                <a:gd name="T105" fmla="*/ 42 h 131"/>
                <a:gd name="T106" fmla="*/ 68 w 195"/>
                <a:gd name="T107" fmla="*/ 32 h 131"/>
                <a:gd name="T108" fmla="*/ 73 w 195"/>
                <a:gd name="T109" fmla="*/ 29 h 131"/>
                <a:gd name="T110" fmla="*/ 79 w 195"/>
                <a:gd name="T111" fmla="*/ 29 h 131"/>
                <a:gd name="T112" fmla="*/ 86 w 195"/>
                <a:gd name="T113" fmla="*/ 28 h 131"/>
                <a:gd name="T114" fmla="*/ 93 w 195"/>
                <a:gd name="T115" fmla="*/ 26 h 131"/>
                <a:gd name="T116" fmla="*/ 99 w 195"/>
                <a:gd name="T117" fmla="*/ 19 h 131"/>
                <a:gd name="T118" fmla="*/ 106 w 195"/>
                <a:gd name="T119" fmla="*/ 14 h 131"/>
                <a:gd name="T120" fmla="*/ 109 w 195"/>
                <a:gd name="T121" fmla="*/ 7 h 131"/>
                <a:gd name="T122" fmla="*/ 116 w 195"/>
                <a:gd name="T123" fmla="*/ 2 h 131"/>
                <a:gd name="T124" fmla="*/ 125 w 195"/>
                <a:gd name="T125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5" h="131">
                  <a:moveTo>
                    <a:pt x="126" y="1"/>
                  </a:moveTo>
                  <a:lnTo>
                    <a:pt x="128" y="4"/>
                  </a:lnTo>
                  <a:lnTo>
                    <a:pt x="131" y="5"/>
                  </a:lnTo>
                  <a:lnTo>
                    <a:pt x="133" y="7"/>
                  </a:lnTo>
                  <a:lnTo>
                    <a:pt x="135" y="12"/>
                  </a:lnTo>
                  <a:lnTo>
                    <a:pt x="138" y="17"/>
                  </a:lnTo>
                  <a:lnTo>
                    <a:pt x="139" y="17"/>
                  </a:lnTo>
                  <a:lnTo>
                    <a:pt x="139" y="19"/>
                  </a:lnTo>
                  <a:lnTo>
                    <a:pt x="139" y="20"/>
                  </a:lnTo>
                  <a:lnTo>
                    <a:pt x="138" y="21"/>
                  </a:lnTo>
                  <a:lnTo>
                    <a:pt x="138" y="22"/>
                  </a:lnTo>
                  <a:lnTo>
                    <a:pt x="138" y="23"/>
                  </a:lnTo>
                  <a:lnTo>
                    <a:pt x="139" y="23"/>
                  </a:lnTo>
                  <a:lnTo>
                    <a:pt x="138" y="24"/>
                  </a:lnTo>
                  <a:lnTo>
                    <a:pt x="138" y="26"/>
                  </a:lnTo>
                  <a:lnTo>
                    <a:pt x="138" y="27"/>
                  </a:lnTo>
                  <a:lnTo>
                    <a:pt x="136" y="27"/>
                  </a:lnTo>
                  <a:lnTo>
                    <a:pt x="135" y="27"/>
                  </a:lnTo>
                  <a:lnTo>
                    <a:pt x="135" y="28"/>
                  </a:lnTo>
                  <a:lnTo>
                    <a:pt x="135" y="29"/>
                  </a:lnTo>
                  <a:lnTo>
                    <a:pt x="135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6" y="31"/>
                  </a:lnTo>
                  <a:lnTo>
                    <a:pt x="136" y="32"/>
                  </a:lnTo>
                  <a:lnTo>
                    <a:pt x="135" y="34"/>
                  </a:lnTo>
                  <a:lnTo>
                    <a:pt x="136" y="34"/>
                  </a:lnTo>
                  <a:lnTo>
                    <a:pt x="136" y="35"/>
                  </a:lnTo>
                  <a:lnTo>
                    <a:pt x="138" y="34"/>
                  </a:lnTo>
                  <a:lnTo>
                    <a:pt x="139" y="34"/>
                  </a:lnTo>
                  <a:lnTo>
                    <a:pt x="139" y="35"/>
                  </a:lnTo>
                  <a:lnTo>
                    <a:pt x="140" y="35"/>
                  </a:lnTo>
                  <a:lnTo>
                    <a:pt x="140" y="34"/>
                  </a:lnTo>
                  <a:lnTo>
                    <a:pt x="141" y="34"/>
                  </a:lnTo>
                  <a:lnTo>
                    <a:pt x="142" y="35"/>
                  </a:lnTo>
                  <a:lnTo>
                    <a:pt x="143" y="35"/>
                  </a:lnTo>
                  <a:lnTo>
                    <a:pt x="146" y="35"/>
                  </a:lnTo>
                  <a:lnTo>
                    <a:pt x="147" y="35"/>
                  </a:lnTo>
                  <a:lnTo>
                    <a:pt x="147" y="36"/>
                  </a:lnTo>
                  <a:lnTo>
                    <a:pt x="148" y="36"/>
                  </a:lnTo>
                  <a:lnTo>
                    <a:pt x="147" y="36"/>
                  </a:lnTo>
                  <a:lnTo>
                    <a:pt x="147" y="37"/>
                  </a:lnTo>
                  <a:lnTo>
                    <a:pt x="146" y="38"/>
                  </a:lnTo>
                  <a:lnTo>
                    <a:pt x="146" y="39"/>
                  </a:lnTo>
                  <a:lnTo>
                    <a:pt x="146" y="40"/>
                  </a:lnTo>
                  <a:lnTo>
                    <a:pt x="147" y="40"/>
                  </a:lnTo>
                  <a:lnTo>
                    <a:pt x="148" y="40"/>
                  </a:lnTo>
                  <a:lnTo>
                    <a:pt x="148" y="42"/>
                  </a:lnTo>
                  <a:lnTo>
                    <a:pt x="149" y="42"/>
                  </a:lnTo>
                  <a:lnTo>
                    <a:pt x="149" y="40"/>
                  </a:lnTo>
                  <a:lnTo>
                    <a:pt x="150" y="40"/>
                  </a:lnTo>
                  <a:lnTo>
                    <a:pt x="150" y="42"/>
                  </a:lnTo>
                  <a:lnTo>
                    <a:pt x="151" y="42"/>
                  </a:lnTo>
                  <a:lnTo>
                    <a:pt x="152" y="42"/>
                  </a:lnTo>
                  <a:lnTo>
                    <a:pt x="153" y="42"/>
                  </a:lnTo>
                  <a:lnTo>
                    <a:pt x="155" y="42"/>
                  </a:lnTo>
                  <a:lnTo>
                    <a:pt x="155" y="43"/>
                  </a:lnTo>
                  <a:lnTo>
                    <a:pt x="156" y="43"/>
                  </a:lnTo>
                  <a:lnTo>
                    <a:pt x="157" y="44"/>
                  </a:lnTo>
                  <a:lnTo>
                    <a:pt x="157" y="45"/>
                  </a:lnTo>
                  <a:lnTo>
                    <a:pt x="158" y="45"/>
                  </a:lnTo>
                  <a:lnTo>
                    <a:pt x="159" y="46"/>
                  </a:lnTo>
                  <a:lnTo>
                    <a:pt x="160" y="47"/>
                  </a:lnTo>
                  <a:lnTo>
                    <a:pt x="160" y="46"/>
                  </a:lnTo>
                  <a:lnTo>
                    <a:pt x="161" y="46"/>
                  </a:lnTo>
                  <a:lnTo>
                    <a:pt x="161" y="47"/>
                  </a:lnTo>
                  <a:lnTo>
                    <a:pt x="163" y="47"/>
                  </a:lnTo>
                  <a:lnTo>
                    <a:pt x="163" y="48"/>
                  </a:lnTo>
                  <a:lnTo>
                    <a:pt x="163" y="49"/>
                  </a:lnTo>
                  <a:lnTo>
                    <a:pt x="163" y="51"/>
                  </a:lnTo>
                  <a:lnTo>
                    <a:pt x="161" y="51"/>
                  </a:lnTo>
                  <a:lnTo>
                    <a:pt x="161" y="52"/>
                  </a:lnTo>
                  <a:lnTo>
                    <a:pt x="161" y="53"/>
                  </a:lnTo>
                  <a:lnTo>
                    <a:pt x="163" y="53"/>
                  </a:lnTo>
                  <a:lnTo>
                    <a:pt x="163" y="54"/>
                  </a:lnTo>
                  <a:lnTo>
                    <a:pt x="164" y="54"/>
                  </a:lnTo>
                  <a:lnTo>
                    <a:pt x="164" y="55"/>
                  </a:lnTo>
                  <a:lnTo>
                    <a:pt x="165" y="55"/>
                  </a:lnTo>
                  <a:lnTo>
                    <a:pt x="165" y="56"/>
                  </a:lnTo>
                  <a:lnTo>
                    <a:pt x="166" y="56"/>
                  </a:lnTo>
                  <a:lnTo>
                    <a:pt x="167" y="56"/>
                  </a:lnTo>
                  <a:lnTo>
                    <a:pt x="168" y="57"/>
                  </a:lnTo>
                  <a:lnTo>
                    <a:pt x="169" y="57"/>
                  </a:lnTo>
                  <a:lnTo>
                    <a:pt x="170" y="57"/>
                  </a:lnTo>
                  <a:lnTo>
                    <a:pt x="170" y="59"/>
                  </a:lnTo>
                  <a:lnTo>
                    <a:pt x="172" y="59"/>
                  </a:lnTo>
                  <a:lnTo>
                    <a:pt x="172" y="60"/>
                  </a:lnTo>
                  <a:lnTo>
                    <a:pt x="173" y="60"/>
                  </a:lnTo>
                  <a:lnTo>
                    <a:pt x="174" y="60"/>
                  </a:lnTo>
                  <a:lnTo>
                    <a:pt x="174" y="61"/>
                  </a:lnTo>
                  <a:lnTo>
                    <a:pt x="174" y="62"/>
                  </a:lnTo>
                  <a:lnTo>
                    <a:pt x="175" y="62"/>
                  </a:lnTo>
                  <a:lnTo>
                    <a:pt x="175" y="63"/>
                  </a:lnTo>
                  <a:lnTo>
                    <a:pt x="176" y="63"/>
                  </a:lnTo>
                  <a:lnTo>
                    <a:pt x="176" y="64"/>
                  </a:lnTo>
                  <a:lnTo>
                    <a:pt x="177" y="64"/>
                  </a:lnTo>
                  <a:lnTo>
                    <a:pt x="178" y="64"/>
                  </a:lnTo>
                  <a:lnTo>
                    <a:pt x="180" y="65"/>
                  </a:lnTo>
                  <a:lnTo>
                    <a:pt x="178" y="65"/>
                  </a:lnTo>
                  <a:lnTo>
                    <a:pt x="178" y="67"/>
                  </a:lnTo>
                  <a:lnTo>
                    <a:pt x="178" y="68"/>
                  </a:lnTo>
                  <a:lnTo>
                    <a:pt x="177" y="68"/>
                  </a:lnTo>
                  <a:lnTo>
                    <a:pt x="177" y="69"/>
                  </a:lnTo>
                  <a:lnTo>
                    <a:pt x="178" y="69"/>
                  </a:lnTo>
                  <a:lnTo>
                    <a:pt x="178" y="70"/>
                  </a:lnTo>
                  <a:lnTo>
                    <a:pt x="180" y="70"/>
                  </a:lnTo>
                  <a:lnTo>
                    <a:pt x="180" y="71"/>
                  </a:lnTo>
                  <a:lnTo>
                    <a:pt x="181" y="71"/>
                  </a:lnTo>
                  <a:lnTo>
                    <a:pt x="181" y="72"/>
                  </a:lnTo>
                  <a:lnTo>
                    <a:pt x="181" y="73"/>
                  </a:lnTo>
                  <a:lnTo>
                    <a:pt x="180" y="73"/>
                  </a:lnTo>
                  <a:lnTo>
                    <a:pt x="180" y="74"/>
                  </a:lnTo>
                  <a:lnTo>
                    <a:pt x="180" y="73"/>
                  </a:lnTo>
                  <a:lnTo>
                    <a:pt x="181" y="73"/>
                  </a:lnTo>
                  <a:lnTo>
                    <a:pt x="181" y="74"/>
                  </a:lnTo>
                  <a:lnTo>
                    <a:pt x="182" y="74"/>
                  </a:lnTo>
                  <a:lnTo>
                    <a:pt x="183" y="74"/>
                  </a:lnTo>
                  <a:lnTo>
                    <a:pt x="184" y="74"/>
                  </a:lnTo>
                  <a:lnTo>
                    <a:pt x="185" y="76"/>
                  </a:lnTo>
                  <a:lnTo>
                    <a:pt x="185" y="77"/>
                  </a:lnTo>
                  <a:lnTo>
                    <a:pt x="186" y="77"/>
                  </a:lnTo>
                  <a:lnTo>
                    <a:pt x="188" y="77"/>
                  </a:lnTo>
                  <a:lnTo>
                    <a:pt x="189" y="77"/>
                  </a:lnTo>
                  <a:lnTo>
                    <a:pt x="189" y="78"/>
                  </a:lnTo>
                  <a:lnTo>
                    <a:pt x="190" y="78"/>
                  </a:lnTo>
                  <a:lnTo>
                    <a:pt x="190" y="79"/>
                  </a:lnTo>
                  <a:lnTo>
                    <a:pt x="191" y="79"/>
                  </a:lnTo>
                  <a:lnTo>
                    <a:pt x="191" y="80"/>
                  </a:lnTo>
                  <a:lnTo>
                    <a:pt x="192" y="80"/>
                  </a:lnTo>
                  <a:lnTo>
                    <a:pt x="192" y="81"/>
                  </a:lnTo>
                  <a:lnTo>
                    <a:pt x="191" y="81"/>
                  </a:lnTo>
                  <a:lnTo>
                    <a:pt x="192" y="81"/>
                  </a:lnTo>
                  <a:lnTo>
                    <a:pt x="192" y="84"/>
                  </a:lnTo>
                  <a:lnTo>
                    <a:pt x="192" y="85"/>
                  </a:lnTo>
                  <a:lnTo>
                    <a:pt x="192" y="86"/>
                  </a:lnTo>
                  <a:lnTo>
                    <a:pt x="192" y="87"/>
                  </a:lnTo>
                  <a:lnTo>
                    <a:pt x="193" y="87"/>
                  </a:lnTo>
                  <a:lnTo>
                    <a:pt x="194" y="88"/>
                  </a:lnTo>
                  <a:lnTo>
                    <a:pt x="194" y="89"/>
                  </a:lnTo>
                  <a:lnTo>
                    <a:pt x="195" y="89"/>
                  </a:lnTo>
                  <a:lnTo>
                    <a:pt x="194" y="89"/>
                  </a:lnTo>
                  <a:lnTo>
                    <a:pt x="194" y="88"/>
                  </a:lnTo>
                  <a:lnTo>
                    <a:pt x="193" y="88"/>
                  </a:lnTo>
                  <a:lnTo>
                    <a:pt x="192" y="88"/>
                  </a:lnTo>
                  <a:lnTo>
                    <a:pt x="191" y="87"/>
                  </a:lnTo>
                  <a:lnTo>
                    <a:pt x="190" y="87"/>
                  </a:lnTo>
                  <a:lnTo>
                    <a:pt x="189" y="87"/>
                  </a:lnTo>
                  <a:lnTo>
                    <a:pt x="188" y="88"/>
                  </a:lnTo>
                  <a:lnTo>
                    <a:pt x="186" y="88"/>
                  </a:lnTo>
                  <a:lnTo>
                    <a:pt x="186" y="89"/>
                  </a:lnTo>
                  <a:lnTo>
                    <a:pt x="185" y="89"/>
                  </a:lnTo>
                  <a:lnTo>
                    <a:pt x="184" y="88"/>
                  </a:lnTo>
                  <a:lnTo>
                    <a:pt x="184" y="89"/>
                  </a:lnTo>
                  <a:lnTo>
                    <a:pt x="183" y="89"/>
                  </a:lnTo>
                  <a:lnTo>
                    <a:pt x="182" y="89"/>
                  </a:lnTo>
                  <a:lnTo>
                    <a:pt x="181" y="89"/>
                  </a:lnTo>
                  <a:lnTo>
                    <a:pt x="180" y="88"/>
                  </a:lnTo>
                  <a:lnTo>
                    <a:pt x="178" y="88"/>
                  </a:lnTo>
                  <a:lnTo>
                    <a:pt x="177" y="88"/>
                  </a:lnTo>
                  <a:lnTo>
                    <a:pt x="177" y="87"/>
                  </a:lnTo>
                  <a:lnTo>
                    <a:pt x="176" y="87"/>
                  </a:lnTo>
                  <a:lnTo>
                    <a:pt x="175" y="86"/>
                  </a:lnTo>
                  <a:lnTo>
                    <a:pt x="175" y="87"/>
                  </a:lnTo>
                  <a:lnTo>
                    <a:pt x="175" y="86"/>
                  </a:lnTo>
                  <a:lnTo>
                    <a:pt x="175" y="87"/>
                  </a:lnTo>
                  <a:lnTo>
                    <a:pt x="174" y="87"/>
                  </a:lnTo>
                  <a:lnTo>
                    <a:pt x="173" y="87"/>
                  </a:lnTo>
                  <a:lnTo>
                    <a:pt x="172" y="87"/>
                  </a:lnTo>
                  <a:lnTo>
                    <a:pt x="170" y="87"/>
                  </a:lnTo>
                  <a:lnTo>
                    <a:pt x="170" y="86"/>
                  </a:lnTo>
                  <a:lnTo>
                    <a:pt x="170" y="87"/>
                  </a:lnTo>
                  <a:lnTo>
                    <a:pt x="170" y="86"/>
                  </a:lnTo>
                  <a:lnTo>
                    <a:pt x="169" y="86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6"/>
                  </a:lnTo>
                  <a:lnTo>
                    <a:pt x="167" y="85"/>
                  </a:lnTo>
                  <a:lnTo>
                    <a:pt x="168" y="85"/>
                  </a:lnTo>
                  <a:lnTo>
                    <a:pt x="167" y="85"/>
                  </a:lnTo>
                  <a:lnTo>
                    <a:pt x="166" y="85"/>
                  </a:lnTo>
                  <a:lnTo>
                    <a:pt x="167" y="85"/>
                  </a:lnTo>
                  <a:lnTo>
                    <a:pt x="166" y="85"/>
                  </a:lnTo>
                  <a:lnTo>
                    <a:pt x="165" y="85"/>
                  </a:lnTo>
                  <a:lnTo>
                    <a:pt x="164" y="85"/>
                  </a:lnTo>
                  <a:lnTo>
                    <a:pt x="164" y="86"/>
                  </a:lnTo>
                  <a:lnTo>
                    <a:pt x="164" y="87"/>
                  </a:lnTo>
                  <a:lnTo>
                    <a:pt x="163" y="87"/>
                  </a:lnTo>
                  <a:lnTo>
                    <a:pt x="164" y="88"/>
                  </a:lnTo>
                  <a:lnTo>
                    <a:pt x="164" y="89"/>
                  </a:lnTo>
                  <a:lnTo>
                    <a:pt x="163" y="89"/>
                  </a:lnTo>
                  <a:lnTo>
                    <a:pt x="161" y="90"/>
                  </a:lnTo>
                  <a:lnTo>
                    <a:pt x="160" y="90"/>
                  </a:lnTo>
                  <a:lnTo>
                    <a:pt x="160" y="89"/>
                  </a:lnTo>
                  <a:lnTo>
                    <a:pt x="160" y="90"/>
                  </a:lnTo>
                  <a:lnTo>
                    <a:pt x="159" y="90"/>
                  </a:lnTo>
                  <a:lnTo>
                    <a:pt x="158" y="90"/>
                  </a:lnTo>
                  <a:lnTo>
                    <a:pt x="157" y="90"/>
                  </a:lnTo>
                  <a:lnTo>
                    <a:pt x="156" y="91"/>
                  </a:lnTo>
                  <a:lnTo>
                    <a:pt x="156" y="90"/>
                  </a:lnTo>
                  <a:lnTo>
                    <a:pt x="156" y="91"/>
                  </a:lnTo>
                  <a:lnTo>
                    <a:pt x="155" y="91"/>
                  </a:lnTo>
                  <a:lnTo>
                    <a:pt x="153" y="91"/>
                  </a:lnTo>
                  <a:lnTo>
                    <a:pt x="153" y="90"/>
                  </a:lnTo>
                  <a:lnTo>
                    <a:pt x="152" y="90"/>
                  </a:lnTo>
                  <a:lnTo>
                    <a:pt x="152" y="89"/>
                  </a:lnTo>
                  <a:lnTo>
                    <a:pt x="151" y="89"/>
                  </a:lnTo>
                  <a:lnTo>
                    <a:pt x="151" y="88"/>
                  </a:lnTo>
                  <a:lnTo>
                    <a:pt x="150" y="88"/>
                  </a:lnTo>
                  <a:lnTo>
                    <a:pt x="150" y="89"/>
                  </a:lnTo>
                  <a:lnTo>
                    <a:pt x="150" y="88"/>
                  </a:lnTo>
                  <a:lnTo>
                    <a:pt x="149" y="88"/>
                  </a:lnTo>
                  <a:lnTo>
                    <a:pt x="149" y="89"/>
                  </a:lnTo>
                  <a:lnTo>
                    <a:pt x="150" y="89"/>
                  </a:lnTo>
                  <a:lnTo>
                    <a:pt x="149" y="89"/>
                  </a:lnTo>
                  <a:lnTo>
                    <a:pt x="149" y="90"/>
                  </a:lnTo>
                  <a:lnTo>
                    <a:pt x="148" y="90"/>
                  </a:lnTo>
                  <a:lnTo>
                    <a:pt x="148" y="91"/>
                  </a:lnTo>
                  <a:lnTo>
                    <a:pt x="148" y="90"/>
                  </a:lnTo>
                  <a:lnTo>
                    <a:pt x="147" y="90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91"/>
                  </a:lnTo>
                  <a:lnTo>
                    <a:pt x="143" y="93"/>
                  </a:lnTo>
                  <a:lnTo>
                    <a:pt x="143" y="91"/>
                  </a:lnTo>
                  <a:lnTo>
                    <a:pt x="143" y="93"/>
                  </a:lnTo>
                  <a:lnTo>
                    <a:pt x="142" y="93"/>
                  </a:lnTo>
                  <a:lnTo>
                    <a:pt x="141" y="93"/>
                  </a:lnTo>
                  <a:lnTo>
                    <a:pt x="140" y="93"/>
                  </a:lnTo>
                  <a:lnTo>
                    <a:pt x="140" y="94"/>
                  </a:lnTo>
                  <a:lnTo>
                    <a:pt x="139" y="94"/>
                  </a:lnTo>
                  <a:lnTo>
                    <a:pt x="138" y="94"/>
                  </a:lnTo>
                  <a:lnTo>
                    <a:pt x="136" y="95"/>
                  </a:lnTo>
                  <a:lnTo>
                    <a:pt x="135" y="95"/>
                  </a:lnTo>
                  <a:lnTo>
                    <a:pt x="135" y="96"/>
                  </a:lnTo>
                  <a:lnTo>
                    <a:pt x="134" y="96"/>
                  </a:lnTo>
                  <a:lnTo>
                    <a:pt x="133" y="96"/>
                  </a:lnTo>
                  <a:lnTo>
                    <a:pt x="132" y="95"/>
                  </a:lnTo>
                  <a:lnTo>
                    <a:pt x="132" y="94"/>
                  </a:lnTo>
                  <a:lnTo>
                    <a:pt x="131" y="94"/>
                  </a:lnTo>
                  <a:lnTo>
                    <a:pt x="130" y="94"/>
                  </a:lnTo>
                  <a:lnTo>
                    <a:pt x="128" y="94"/>
                  </a:lnTo>
                  <a:lnTo>
                    <a:pt x="128" y="93"/>
                  </a:lnTo>
                  <a:lnTo>
                    <a:pt x="127" y="93"/>
                  </a:lnTo>
                  <a:lnTo>
                    <a:pt x="127" y="94"/>
                  </a:lnTo>
                  <a:lnTo>
                    <a:pt x="126" y="94"/>
                  </a:lnTo>
                  <a:lnTo>
                    <a:pt x="126" y="95"/>
                  </a:lnTo>
                  <a:lnTo>
                    <a:pt x="126" y="94"/>
                  </a:lnTo>
                  <a:lnTo>
                    <a:pt x="125" y="94"/>
                  </a:lnTo>
                  <a:lnTo>
                    <a:pt x="125" y="95"/>
                  </a:lnTo>
                  <a:lnTo>
                    <a:pt x="124" y="96"/>
                  </a:lnTo>
                  <a:lnTo>
                    <a:pt x="125" y="96"/>
                  </a:lnTo>
                  <a:lnTo>
                    <a:pt x="124" y="96"/>
                  </a:lnTo>
                  <a:lnTo>
                    <a:pt x="124" y="97"/>
                  </a:lnTo>
                  <a:lnTo>
                    <a:pt x="124" y="98"/>
                  </a:lnTo>
                  <a:lnTo>
                    <a:pt x="123" y="97"/>
                  </a:lnTo>
                  <a:lnTo>
                    <a:pt x="123" y="98"/>
                  </a:lnTo>
                  <a:lnTo>
                    <a:pt x="123" y="99"/>
                  </a:lnTo>
                  <a:lnTo>
                    <a:pt x="122" y="101"/>
                  </a:lnTo>
                  <a:lnTo>
                    <a:pt x="122" y="102"/>
                  </a:lnTo>
                  <a:lnTo>
                    <a:pt x="121" y="103"/>
                  </a:lnTo>
                  <a:lnTo>
                    <a:pt x="118" y="103"/>
                  </a:lnTo>
                  <a:lnTo>
                    <a:pt x="117" y="103"/>
                  </a:lnTo>
                  <a:lnTo>
                    <a:pt x="116" y="103"/>
                  </a:lnTo>
                  <a:lnTo>
                    <a:pt x="116" y="102"/>
                  </a:lnTo>
                  <a:lnTo>
                    <a:pt x="115" y="102"/>
                  </a:lnTo>
                  <a:lnTo>
                    <a:pt x="114" y="102"/>
                  </a:lnTo>
                  <a:lnTo>
                    <a:pt x="113" y="102"/>
                  </a:lnTo>
                  <a:lnTo>
                    <a:pt x="111" y="102"/>
                  </a:lnTo>
                  <a:lnTo>
                    <a:pt x="111" y="101"/>
                  </a:lnTo>
                  <a:lnTo>
                    <a:pt x="110" y="101"/>
                  </a:lnTo>
                  <a:lnTo>
                    <a:pt x="109" y="101"/>
                  </a:lnTo>
                  <a:lnTo>
                    <a:pt x="108" y="101"/>
                  </a:lnTo>
                  <a:lnTo>
                    <a:pt x="107" y="102"/>
                  </a:lnTo>
                  <a:lnTo>
                    <a:pt x="106" y="102"/>
                  </a:lnTo>
                  <a:lnTo>
                    <a:pt x="106" y="101"/>
                  </a:lnTo>
                  <a:lnTo>
                    <a:pt x="105" y="101"/>
                  </a:lnTo>
                  <a:lnTo>
                    <a:pt x="104" y="101"/>
                  </a:lnTo>
                  <a:lnTo>
                    <a:pt x="104" y="99"/>
                  </a:lnTo>
                  <a:lnTo>
                    <a:pt x="102" y="99"/>
                  </a:lnTo>
                  <a:lnTo>
                    <a:pt x="102" y="101"/>
                  </a:lnTo>
                  <a:lnTo>
                    <a:pt x="101" y="101"/>
                  </a:lnTo>
                  <a:lnTo>
                    <a:pt x="101" y="99"/>
                  </a:lnTo>
                  <a:lnTo>
                    <a:pt x="100" y="99"/>
                  </a:lnTo>
                  <a:lnTo>
                    <a:pt x="98" y="98"/>
                  </a:lnTo>
                  <a:lnTo>
                    <a:pt x="97" y="98"/>
                  </a:lnTo>
                  <a:lnTo>
                    <a:pt x="96" y="98"/>
                  </a:lnTo>
                  <a:lnTo>
                    <a:pt x="94" y="98"/>
                  </a:lnTo>
                  <a:lnTo>
                    <a:pt x="93" y="98"/>
                  </a:lnTo>
                  <a:lnTo>
                    <a:pt x="92" y="98"/>
                  </a:lnTo>
                  <a:lnTo>
                    <a:pt x="91" y="97"/>
                  </a:lnTo>
                  <a:lnTo>
                    <a:pt x="90" y="97"/>
                  </a:lnTo>
                  <a:lnTo>
                    <a:pt x="91" y="96"/>
                  </a:lnTo>
                  <a:lnTo>
                    <a:pt x="90" y="95"/>
                  </a:lnTo>
                  <a:lnTo>
                    <a:pt x="90" y="94"/>
                  </a:lnTo>
                  <a:lnTo>
                    <a:pt x="89" y="94"/>
                  </a:lnTo>
                  <a:lnTo>
                    <a:pt x="88" y="93"/>
                  </a:lnTo>
                  <a:lnTo>
                    <a:pt x="86" y="91"/>
                  </a:lnTo>
                  <a:lnTo>
                    <a:pt x="85" y="91"/>
                  </a:lnTo>
                  <a:lnTo>
                    <a:pt x="84" y="91"/>
                  </a:lnTo>
                  <a:lnTo>
                    <a:pt x="84" y="90"/>
                  </a:lnTo>
                  <a:lnTo>
                    <a:pt x="83" y="90"/>
                  </a:lnTo>
                  <a:lnTo>
                    <a:pt x="82" y="90"/>
                  </a:lnTo>
                  <a:lnTo>
                    <a:pt x="82" y="89"/>
                  </a:lnTo>
                  <a:lnTo>
                    <a:pt x="81" y="88"/>
                  </a:lnTo>
                  <a:lnTo>
                    <a:pt x="80" y="88"/>
                  </a:lnTo>
                  <a:lnTo>
                    <a:pt x="77" y="88"/>
                  </a:lnTo>
                  <a:lnTo>
                    <a:pt x="76" y="88"/>
                  </a:lnTo>
                  <a:lnTo>
                    <a:pt x="75" y="88"/>
                  </a:lnTo>
                  <a:lnTo>
                    <a:pt x="74" y="89"/>
                  </a:lnTo>
                  <a:lnTo>
                    <a:pt x="73" y="89"/>
                  </a:lnTo>
                  <a:lnTo>
                    <a:pt x="73" y="90"/>
                  </a:lnTo>
                  <a:lnTo>
                    <a:pt x="72" y="90"/>
                  </a:lnTo>
                  <a:lnTo>
                    <a:pt x="71" y="90"/>
                  </a:lnTo>
                  <a:lnTo>
                    <a:pt x="71" y="91"/>
                  </a:lnTo>
                  <a:lnTo>
                    <a:pt x="69" y="91"/>
                  </a:lnTo>
                  <a:lnTo>
                    <a:pt x="69" y="93"/>
                  </a:lnTo>
                  <a:lnTo>
                    <a:pt x="69" y="94"/>
                  </a:lnTo>
                  <a:lnTo>
                    <a:pt x="68" y="94"/>
                  </a:lnTo>
                  <a:lnTo>
                    <a:pt x="68" y="95"/>
                  </a:lnTo>
                  <a:lnTo>
                    <a:pt x="67" y="95"/>
                  </a:lnTo>
                  <a:lnTo>
                    <a:pt x="67" y="96"/>
                  </a:lnTo>
                  <a:lnTo>
                    <a:pt x="66" y="96"/>
                  </a:lnTo>
                  <a:lnTo>
                    <a:pt x="66" y="98"/>
                  </a:lnTo>
                  <a:lnTo>
                    <a:pt x="65" y="99"/>
                  </a:lnTo>
                  <a:lnTo>
                    <a:pt x="64" y="99"/>
                  </a:lnTo>
                  <a:lnTo>
                    <a:pt x="63" y="99"/>
                  </a:lnTo>
                  <a:lnTo>
                    <a:pt x="62" y="101"/>
                  </a:lnTo>
                  <a:lnTo>
                    <a:pt x="63" y="101"/>
                  </a:lnTo>
                  <a:lnTo>
                    <a:pt x="63" y="102"/>
                  </a:lnTo>
                  <a:lnTo>
                    <a:pt x="64" y="103"/>
                  </a:lnTo>
                  <a:lnTo>
                    <a:pt x="64" y="104"/>
                  </a:lnTo>
                  <a:lnTo>
                    <a:pt x="64" y="105"/>
                  </a:lnTo>
                  <a:lnTo>
                    <a:pt x="64" y="106"/>
                  </a:lnTo>
                  <a:lnTo>
                    <a:pt x="63" y="106"/>
                  </a:lnTo>
                  <a:lnTo>
                    <a:pt x="63" y="107"/>
                  </a:lnTo>
                  <a:lnTo>
                    <a:pt x="63" y="110"/>
                  </a:lnTo>
                  <a:lnTo>
                    <a:pt x="64" y="113"/>
                  </a:lnTo>
                  <a:lnTo>
                    <a:pt x="63" y="113"/>
                  </a:lnTo>
                  <a:lnTo>
                    <a:pt x="63" y="112"/>
                  </a:lnTo>
                  <a:lnTo>
                    <a:pt x="62" y="111"/>
                  </a:lnTo>
                  <a:lnTo>
                    <a:pt x="60" y="111"/>
                  </a:lnTo>
                  <a:lnTo>
                    <a:pt x="59" y="111"/>
                  </a:lnTo>
                  <a:lnTo>
                    <a:pt x="58" y="111"/>
                  </a:lnTo>
                  <a:lnTo>
                    <a:pt x="58" y="112"/>
                  </a:lnTo>
                  <a:lnTo>
                    <a:pt x="57" y="112"/>
                  </a:lnTo>
                  <a:lnTo>
                    <a:pt x="57" y="113"/>
                  </a:lnTo>
                  <a:lnTo>
                    <a:pt x="56" y="113"/>
                  </a:lnTo>
                  <a:lnTo>
                    <a:pt x="56" y="112"/>
                  </a:lnTo>
                  <a:lnTo>
                    <a:pt x="55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1" y="112"/>
                  </a:lnTo>
                  <a:lnTo>
                    <a:pt x="51" y="111"/>
                  </a:lnTo>
                  <a:lnTo>
                    <a:pt x="50" y="111"/>
                  </a:lnTo>
                  <a:lnTo>
                    <a:pt x="48" y="111"/>
                  </a:lnTo>
                  <a:lnTo>
                    <a:pt x="47" y="111"/>
                  </a:lnTo>
                  <a:lnTo>
                    <a:pt x="47" y="110"/>
                  </a:lnTo>
                  <a:lnTo>
                    <a:pt x="46" y="110"/>
                  </a:lnTo>
                  <a:lnTo>
                    <a:pt x="45" y="110"/>
                  </a:lnTo>
                  <a:lnTo>
                    <a:pt x="45" y="111"/>
                  </a:lnTo>
                  <a:lnTo>
                    <a:pt x="43" y="111"/>
                  </a:lnTo>
                  <a:lnTo>
                    <a:pt x="42" y="111"/>
                  </a:lnTo>
                  <a:lnTo>
                    <a:pt x="41" y="111"/>
                  </a:lnTo>
                  <a:lnTo>
                    <a:pt x="41" y="112"/>
                  </a:lnTo>
                  <a:lnTo>
                    <a:pt x="40" y="112"/>
                  </a:lnTo>
                  <a:lnTo>
                    <a:pt x="39" y="112"/>
                  </a:lnTo>
                  <a:lnTo>
                    <a:pt x="38" y="112"/>
                  </a:lnTo>
                  <a:lnTo>
                    <a:pt x="37" y="112"/>
                  </a:lnTo>
                  <a:lnTo>
                    <a:pt x="35" y="112"/>
                  </a:lnTo>
                  <a:lnTo>
                    <a:pt x="34" y="112"/>
                  </a:lnTo>
                  <a:lnTo>
                    <a:pt x="33" y="112"/>
                  </a:lnTo>
                  <a:lnTo>
                    <a:pt x="33" y="113"/>
                  </a:lnTo>
                  <a:lnTo>
                    <a:pt x="32" y="114"/>
                  </a:lnTo>
                  <a:lnTo>
                    <a:pt x="32" y="115"/>
                  </a:lnTo>
                  <a:lnTo>
                    <a:pt x="32" y="116"/>
                  </a:lnTo>
                  <a:lnTo>
                    <a:pt x="31" y="118"/>
                  </a:lnTo>
                  <a:lnTo>
                    <a:pt x="31" y="119"/>
                  </a:lnTo>
                  <a:lnTo>
                    <a:pt x="32" y="119"/>
                  </a:lnTo>
                  <a:lnTo>
                    <a:pt x="31" y="120"/>
                  </a:lnTo>
                  <a:lnTo>
                    <a:pt x="31" y="121"/>
                  </a:lnTo>
                  <a:lnTo>
                    <a:pt x="31" y="122"/>
                  </a:lnTo>
                  <a:lnTo>
                    <a:pt x="31" y="123"/>
                  </a:lnTo>
                  <a:lnTo>
                    <a:pt x="31" y="124"/>
                  </a:lnTo>
                  <a:lnTo>
                    <a:pt x="30" y="126"/>
                  </a:lnTo>
                  <a:lnTo>
                    <a:pt x="29" y="128"/>
                  </a:lnTo>
                  <a:lnTo>
                    <a:pt x="27" y="130"/>
                  </a:lnTo>
                  <a:lnTo>
                    <a:pt x="27" y="131"/>
                  </a:lnTo>
                  <a:lnTo>
                    <a:pt x="26" y="131"/>
                  </a:lnTo>
                  <a:lnTo>
                    <a:pt x="27" y="131"/>
                  </a:lnTo>
                  <a:lnTo>
                    <a:pt x="26" y="131"/>
                  </a:lnTo>
                  <a:lnTo>
                    <a:pt x="26" y="130"/>
                  </a:lnTo>
                  <a:lnTo>
                    <a:pt x="26" y="129"/>
                  </a:lnTo>
                  <a:lnTo>
                    <a:pt x="26" y="128"/>
                  </a:lnTo>
                  <a:lnTo>
                    <a:pt x="25" y="128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6" y="124"/>
                  </a:lnTo>
                  <a:lnTo>
                    <a:pt x="25" y="124"/>
                  </a:lnTo>
                  <a:lnTo>
                    <a:pt x="25" y="123"/>
                  </a:lnTo>
                  <a:lnTo>
                    <a:pt x="25" y="122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4" y="120"/>
                  </a:lnTo>
                  <a:lnTo>
                    <a:pt x="23" y="119"/>
                  </a:lnTo>
                  <a:lnTo>
                    <a:pt x="22" y="119"/>
                  </a:lnTo>
                  <a:lnTo>
                    <a:pt x="21" y="119"/>
                  </a:lnTo>
                  <a:lnTo>
                    <a:pt x="20" y="118"/>
                  </a:lnTo>
                  <a:lnTo>
                    <a:pt x="18" y="115"/>
                  </a:lnTo>
                  <a:lnTo>
                    <a:pt x="17" y="114"/>
                  </a:lnTo>
                  <a:lnTo>
                    <a:pt x="15" y="112"/>
                  </a:lnTo>
                  <a:lnTo>
                    <a:pt x="14" y="111"/>
                  </a:lnTo>
                  <a:lnTo>
                    <a:pt x="13" y="110"/>
                  </a:lnTo>
                  <a:lnTo>
                    <a:pt x="12" y="109"/>
                  </a:lnTo>
                  <a:lnTo>
                    <a:pt x="10" y="106"/>
                  </a:lnTo>
                  <a:lnTo>
                    <a:pt x="9" y="105"/>
                  </a:lnTo>
                  <a:lnTo>
                    <a:pt x="10" y="105"/>
                  </a:lnTo>
                  <a:lnTo>
                    <a:pt x="12" y="104"/>
                  </a:lnTo>
                  <a:lnTo>
                    <a:pt x="12" y="103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9" y="99"/>
                  </a:lnTo>
                  <a:lnTo>
                    <a:pt x="9" y="98"/>
                  </a:lnTo>
                  <a:lnTo>
                    <a:pt x="8" y="98"/>
                  </a:lnTo>
                  <a:lnTo>
                    <a:pt x="6" y="97"/>
                  </a:lnTo>
                  <a:lnTo>
                    <a:pt x="6" y="96"/>
                  </a:lnTo>
                  <a:lnTo>
                    <a:pt x="5" y="96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4" y="90"/>
                  </a:lnTo>
                  <a:lnTo>
                    <a:pt x="4" y="89"/>
                  </a:lnTo>
                  <a:lnTo>
                    <a:pt x="5" y="89"/>
                  </a:lnTo>
                  <a:lnTo>
                    <a:pt x="4" y="88"/>
                  </a:lnTo>
                  <a:lnTo>
                    <a:pt x="4" y="87"/>
                  </a:lnTo>
                  <a:lnTo>
                    <a:pt x="3" y="86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4" y="84"/>
                  </a:lnTo>
                  <a:lnTo>
                    <a:pt x="4" y="82"/>
                  </a:lnTo>
                  <a:lnTo>
                    <a:pt x="4" y="81"/>
                  </a:lnTo>
                  <a:lnTo>
                    <a:pt x="4" y="80"/>
                  </a:lnTo>
                  <a:lnTo>
                    <a:pt x="4" y="79"/>
                  </a:lnTo>
                  <a:lnTo>
                    <a:pt x="4" y="77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1" y="77"/>
                  </a:lnTo>
                  <a:lnTo>
                    <a:pt x="1" y="76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1" y="73"/>
                  </a:lnTo>
                  <a:lnTo>
                    <a:pt x="1" y="72"/>
                  </a:lnTo>
                  <a:lnTo>
                    <a:pt x="3" y="72"/>
                  </a:lnTo>
                  <a:lnTo>
                    <a:pt x="5" y="71"/>
                  </a:lnTo>
                  <a:lnTo>
                    <a:pt x="6" y="70"/>
                  </a:lnTo>
                  <a:lnTo>
                    <a:pt x="6" y="69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61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57"/>
                  </a:lnTo>
                  <a:lnTo>
                    <a:pt x="13" y="57"/>
                  </a:lnTo>
                  <a:lnTo>
                    <a:pt x="13" y="56"/>
                  </a:lnTo>
                  <a:lnTo>
                    <a:pt x="14" y="55"/>
                  </a:lnTo>
                  <a:lnTo>
                    <a:pt x="15" y="54"/>
                  </a:lnTo>
                  <a:lnTo>
                    <a:pt x="16" y="54"/>
                  </a:lnTo>
                  <a:lnTo>
                    <a:pt x="15" y="54"/>
                  </a:lnTo>
                  <a:lnTo>
                    <a:pt x="15" y="53"/>
                  </a:lnTo>
                  <a:lnTo>
                    <a:pt x="16" y="52"/>
                  </a:lnTo>
                  <a:lnTo>
                    <a:pt x="17" y="52"/>
                  </a:lnTo>
                  <a:lnTo>
                    <a:pt x="18" y="52"/>
                  </a:lnTo>
                  <a:lnTo>
                    <a:pt x="20" y="52"/>
                  </a:lnTo>
                  <a:lnTo>
                    <a:pt x="20" y="53"/>
                  </a:lnTo>
                  <a:lnTo>
                    <a:pt x="21" y="53"/>
                  </a:lnTo>
                  <a:lnTo>
                    <a:pt x="23" y="53"/>
                  </a:lnTo>
                  <a:lnTo>
                    <a:pt x="24" y="52"/>
                  </a:lnTo>
                  <a:lnTo>
                    <a:pt x="25" y="52"/>
                  </a:lnTo>
                  <a:lnTo>
                    <a:pt x="25" y="51"/>
                  </a:lnTo>
                  <a:lnTo>
                    <a:pt x="26" y="51"/>
                  </a:lnTo>
                  <a:lnTo>
                    <a:pt x="27" y="51"/>
                  </a:lnTo>
                  <a:lnTo>
                    <a:pt x="29" y="51"/>
                  </a:lnTo>
                  <a:lnTo>
                    <a:pt x="29" y="49"/>
                  </a:lnTo>
                  <a:lnTo>
                    <a:pt x="30" y="49"/>
                  </a:lnTo>
                  <a:lnTo>
                    <a:pt x="30" y="48"/>
                  </a:lnTo>
                  <a:lnTo>
                    <a:pt x="31" y="48"/>
                  </a:lnTo>
                  <a:lnTo>
                    <a:pt x="31" y="47"/>
                  </a:lnTo>
                  <a:lnTo>
                    <a:pt x="32" y="47"/>
                  </a:lnTo>
                  <a:lnTo>
                    <a:pt x="32" y="48"/>
                  </a:lnTo>
                  <a:lnTo>
                    <a:pt x="33" y="48"/>
                  </a:lnTo>
                  <a:lnTo>
                    <a:pt x="33" y="49"/>
                  </a:lnTo>
                  <a:lnTo>
                    <a:pt x="34" y="51"/>
                  </a:lnTo>
                  <a:lnTo>
                    <a:pt x="35" y="51"/>
                  </a:lnTo>
                  <a:lnTo>
                    <a:pt x="35" y="52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38" y="51"/>
                  </a:lnTo>
                  <a:lnTo>
                    <a:pt x="39" y="51"/>
                  </a:lnTo>
                  <a:lnTo>
                    <a:pt x="39" y="49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2" y="48"/>
                  </a:lnTo>
                  <a:lnTo>
                    <a:pt x="42" y="47"/>
                  </a:lnTo>
                  <a:lnTo>
                    <a:pt x="43" y="47"/>
                  </a:lnTo>
                  <a:lnTo>
                    <a:pt x="45" y="47"/>
                  </a:lnTo>
                  <a:lnTo>
                    <a:pt x="46" y="47"/>
                  </a:lnTo>
                  <a:lnTo>
                    <a:pt x="46" y="46"/>
                  </a:lnTo>
                  <a:lnTo>
                    <a:pt x="46" y="47"/>
                  </a:lnTo>
                  <a:lnTo>
                    <a:pt x="47" y="46"/>
                  </a:lnTo>
                  <a:lnTo>
                    <a:pt x="48" y="46"/>
                  </a:lnTo>
                  <a:lnTo>
                    <a:pt x="48" y="45"/>
                  </a:lnTo>
                  <a:lnTo>
                    <a:pt x="49" y="45"/>
                  </a:lnTo>
                  <a:lnTo>
                    <a:pt x="51" y="45"/>
                  </a:lnTo>
                  <a:lnTo>
                    <a:pt x="52" y="46"/>
                  </a:lnTo>
                  <a:lnTo>
                    <a:pt x="52" y="45"/>
                  </a:lnTo>
                  <a:lnTo>
                    <a:pt x="54" y="45"/>
                  </a:lnTo>
                  <a:lnTo>
                    <a:pt x="55" y="45"/>
                  </a:lnTo>
                  <a:lnTo>
                    <a:pt x="62" y="45"/>
                  </a:lnTo>
                  <a:lnTo>
                    <a:pt x="63" y="44"/>
                  </a:lnTo>
                  <a:lnTo>
                    <a:pt x="64" y="43"/>
                  </a:lnTo>
                  <a:lnTo>
                    <a:pt x="64" y="42"/>
                  </a:lnTo>
                  <a:lnTo>
                    <a:pt x="65" y="42"/>
                  </a:lnTo>
                  <a:lnTo>
                    <a:pt x="66" y="42"/>
                  </a:lnTo>
                  <a:lnTo>
                    <a:pt x="66" y="40"/>
                  </a:lnTo>
                  <a:lnTo>
                    <a:pt x="67" y="39"/>
                  </a:lnTo>
                  <a:lnTo>
                    <a:pt x="67" y="38"/>
                  </a:lnTo>
                  <a:lnTo>
                    <a:pt x="69" y="37"/>
                  </a:lnTo>
                  <a:lnTo>
                    <a:pt x="69" y="36"/>
                  </a:lnTo>
                  <a:lnTo>
                    <a:pt x="71" y="36"/>
                  </a:lnTo>
                  <a:lnTo>
                    <a:pt x="71" y="35"/>
                  </a:lnTo>
                  <a:lnTo>
                    <a:pt x="69" y="34"/>
                  </a:lnTo>
                  <a:lnTo>
                    <a:pt x="68" y="32"/>
                  </a:lnTo>
                  <a:lnTo>
                    <a:pt x="67" y="32"/>
                  </a:lnTo>
                  <a:lnTo>
                    <a:pt x="67" y="31"/>
                  </a:lnTo>
                  <a:lnTo>
                    <a:pt x="68" y="31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71" y="29"/>
                  </a:lnTo>
                  <a:lnTo>
                    <a:pt x="71" y="30"/>
                  </a:lnTo>
                  <a:lnTo>
                    <a:pt x="72" y="30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30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29"/>
                  </a:lnTo>
                  <a:lnTo>
                    <a:pt x="75" y="30"/>
                  </a:lnTo>
                  <a:lnTo>
                    <a:pt x="76" y="30"/>
                  </a:lnTo>
                  <a:lnTo>
                    <a:pt x="77" y="30"/>
                  </a:lnTo>
                  <a:lnTo>
                    <a:pt x="77" y="29"/>
                  </a:lnTo>
                  <a:lnTo>
                    <a:pt x="79" y="29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80" y="29"/>
                  </a:lnTo>
                  <a:lnTo>
                    <a:pt x="81" y="29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4" y="29"/>
                  </a:lnTo>
                  <a:lnTo>
                    <a:pt x="84" y="28"/>
                  </a:lnTo>
                  <a:lnTo>
                    <a:pt x="85" y="28"/>
                  </a:lnTo>
                  <a:lnTo>
                    <a:pt x="86" y="28"/>
                  </a:lnTo>
                  <a:lnTo>
                    <a:pt x="88" y="28"/>
                  </a:lnTo>
                  <a:lnTo>
                    <a:pt x="89" y="28"/>
                  </a:lnTo>
                  <a:lnTo>
                    <a:pt x="90" y="28"/>
                  </a:lnTo>
                  <a:lnTo>
                    <a:pt x="91" y="28"/>
                  </a:lnTo>
                  <a:lnTo>
                    <a:pt x="91" y="27"/>
                  </a:lnTo>
                  <a:lnTo>
                    <a:pt x="91" y="26"/>
                  </a:lnTo>
                  <a:lnTo>
                    <a:pt x="92" y="26"/>
                  </a:lnTo>
                  <a:lnTo>
                    <a:pt x="92" y="24"/>
                  </a:lnTo>
                  <a:lnTo>
                    <a:pt x="92" y="26"/>
                  </a:lnTo>
                  <a:lnTo>
                    <a:pt x="93" y="26"/>
                  </a:lnTo>
                  <a:lnTo>
                    <a:pt x="93" y="24"/>
                  </a:lnTo>
                  <a:lnTo>
                    <a:pt x="94" y="24"/>
                  </a:lnTo>
                  <a:lnTo>
                    <a:pt x="96" y="24"/>
                  </a:lnTo>
                  <a:lnTo>
                    <a:pt x="96" y="23"/>
                  </a:lnTo>
                  <a:lnTo>
                    <a:pt x="97" y="23"/>
                  </a:lnTo>
                  <a:lnTo>
                    <a:pt x="97" y="22"/>
                  </a:lnTo>
                  <a:lnTo>
                    <a:pt x="98" y="21"/>
                  </a:lnTo>
                  <a:lnTo>
                    <a:pt x="99" y="21"/>
                  </a:lnTo>
                  <a:lnTo>
                    <a:pt x="99" y="20"/>
                  </a:lnTo>
                  <a:lnTo>
                    <a:pt x="99" y="19"/>
                  </a:lnTo>
                  <a:lnTo>
                    <a:pt x="99" y="18"/>
                  </a:lnTo>
                  <a:lnTo>
                    <a:pt x="100" y="18"/>
                  </a:lnTo>
                  <a:lnTo>
                    <a:pt x="100" y="19"/>
                  </a:lnTo>
                  <a:lnTo>
                    <a:pt x="100" y="18"/>
                  </a:lnTo>
                  <a:lnTo>
                    <a:pt x="101" y="17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5" y="15"/>
                  </a:lnTo>
                  <a:lnTo>
                    <a:pt x="105" y="14"/>
                  </a:lnTo>
                  <a:lnTo>
                    <a:pt x="106" y="14"/>
                  </a:lnTo>
                  <a:lnTo>
                    <a:pt x="106" y="12"/>
                  </a:lnTo>
                  <a:lnTo>
                    <a:pt x="107" y="12"/>
                  </a:lnTo>
                  <a:lnTo>
                    <a:pt x="107" y="11"/>
                  </a:lnTo>
                  <a:lnTo>
                    <a:pt x="107" y="12"/>
                  </a:lnTo>
                  <a:lnTo>
                    <a:pt x="108" y="11"/>
                  </a:lnTo>
                  <a:lnTo>
                    <a:pt x="109" y="11"/>
                  </a:lnTo>
                  <a:lnTo>
                    <a:pt x="109" y="10"/>
                  </a:lnTo>
                  <a:lnTo>
                    <a:pt x="110" y="9"/>
                  </a:lnTo>
                  <a:lnTo>
                    <a:pt x="110" y="7"/>
                  </a:lnTo>
                  <a:lnTo>
                    <a:pt x="109" y="7"/>
                  </a:lnTo>
                  <a:lnTo>
                    <a:pt x="109" y="6"/>
                  </a:lnTo>
                  <a:lnTo>
                    <a:pt x="109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1" y="4"/>
                  </a:lnTo>
                  <a:lnTo>
                    <a:pt x="113" y="4"/>
                  </a:lnTo>
                  <a:lnTo>
                    <a:pt x="114" y="3"/>
                  </a:lnTo>
                  <a:lnTo>
                    <a:pt x="114" y="2"/>
                  </a:lnTo>
                  <a:lnTo>
                    <a:pt x="115" y="2"/>
                  </a:lnTo>
                  <a:lnTo>
                    <a:pt x="116" y="2"/>
                  </a:lnTo>
                  <a:lnTo>
                    <a:pt x="117" y="2"/>
                  </a:lnTo>
                  <a:lnTo>
                    <a:pt x="117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4" y="0"/>
                  </a:lnTo>
                  <a:lnTo>
                    <a:pt x="125" y="1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0" name="Freeform 5675">
              <a:extLst>
                <a:ext uri="{FF2B5EF4-FFF2-40B4-BE49-F238E27FC236}">
                  <a16:creationId xmlns:a16="http://schemas.microsoft.com/office/drawing/2014/main" id="{6F8F097A-8953-2DDA-96FF-97BF429F5A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44976" y="4146551"/>
              <a:ext cx="195263" cy="360363"/>
            </a:xfrm>
            <a:custGeom>
              <a:avLst/>
              <a:gdLst>
                <a:gd name="T0" fmla="*/ 25 w 123"/>
                <a:gd name="T1" fmla="*/ 200 h 227"/>
                <a:gd name="T2" fmla="*/ 17 w 123"/>
                <a:gd name="T3" fmla="*/ 191 h 227"/>
                <a:gd name="T4" fmla="*/ 13 w 123"/>
                <a:gd name="T5" fmla="*/ 193 h 227"/>
                <a:gd name="T6" fmla="*/ 13 w 123"/>
                <a:gd name="T7" fmla="*/ 176 h 227"/>
                <a:gd name="T8" fmla="*/ 38 w 123"/>
                <a:gd name="T9" fmla="*/ 168 h 227"/>
                <a:gd name="T10" fmla="*/ 39 w 123"/>
                <a:gd name="T11" fmla="*/ 166 h 227"/>
                <a:gd name="T12" fmla="*/ 73 w 123"/>
                <a:gd name="T13" fmla="*/ 131 h 227"/>
                <a:gd name="T14" fmla="*/ 46 w 123"/>
                <a:gd name="T15" fmla="*/ 9 h 227"/>
                <a:gd name="T16" fmla="*/ 57 w 123"/>
                <a:gd name="T17" fmla="*/ 14 h 227"/>
                <a:gd name="T18" fmla="*/ 56 w 123"/>
                <a:gd name="T19" fmla="*/ 28 h 227"/>
                <a:gd name="T20" fmla="*/ 53 w 123"/>
                <a:gd name="T21" fmla="*/ 43 h 227"/>
                <a:gd name="T22" fmla="*/ 62 w 123"/>
                <a:gd name="T23" fmla="*/ 41 h 227"/>
                <a:gd name="T24" fmla="*/ 78 w 123"/>
                <a:gd name="T25" fmla="*/ 39 h 227"/>
                <a:gd name="T26" fmla="*/ 87 w 123"/>
                <a:gd name="T27" fmla="*/ 32 h 227"/>
                <a:gd name="T28" fmla="*/ 102 w 123"/>
                <a:gd name="T29" fmla="*/ 37 h 227"/>
                <a:gd name="T30" fmla="*/ 110 w 123"/>
                <a:gd name="T31" fmla="*/ 56 h 227"/>
                <a:gd name="T32" fmla="*/ 119 w 123"/>
                <a:gd name="T33" fmla="*/ 72 h 227"/>
                <a:gd name="T34" fmla="*/ 122 w 123"/>
                <a:gd name="T35" fmla="*/ 85 h 227"/>
                <a:gd name="T36" fmla="*/ 114 w 123"/>
                <a:gd name="T37" fmla="*/ 98 h 227"/>
                <a:gd name="T38" fmla="*/ 98 w 123"/>
                <a:gd name="T39" fmla="*/ 95 h 227"/>
                <a:gd name="T40" fmla="*/ 82 w 123"/>
                <a:gd name="T41" fmla="*/ 98 h 227"/>
                <a:gd name="T42" fmla="*/ 73 w 123"/>
                <a:gd name="T43" fmla="*/ 110 h 227"/>
                <a:gd name="T44" fmla="*/ 79 w 123"/>
                <a:gd name="T45" fmla="*/ 128 h 227"/>
                <a:gd name="T46" fmla="*/ 77 w 123"/>
                <a:gd name="T47" fmla="*/ 129 h 227"/>
                <a:gd name="T48" fmla="*/ 71 w 123"/>
                <a:gd name="T49" fmla="*/ 125 h 227"/>
                <a:gd name="T50" fmla="*/ 65 w 123"/>
                <a:gd name="T51" fmla="*/ 120 h 227"/>
                <a:gd name="T52" fmla="*/ 52 w 123"/>
                <a:gd name="T53" fmla="*/ 119 h 227"/>
                <a:gd name="T54" fmla="*/ 53 w 123"/>
                <a:gd name="T55" fmla="*/ 109 h 227"/>
                <a:gd name="T56" fmla="*/ 38 w 123"/>
                <a:gd name="T57" fmla="*/ 111 h 227"/>
                <a:gd name="T58" fmla="*/ 39 w 123"/>
                <a:gd name="T59" fmla="*/ 127 h 227"/>
                <a:gd name="T60" fmla="*/ 31 w 123"/>
                <a:gd name="T61" fmla="*/ 144 h 227"/>
                <a:gd name="T62" fmla="*/ 28 w 123"/>
                <a:gd name="T63" fmla="*/ 158 h 227"/>
                <a:gd name="T64" fmla="*/ 28 w 123"/>
                <a:gd name="T65" fmla="*/ 174 h 227"/>
                <a:gd name="T66" fmla="*/ 38 w 123"/>
                <a:gd name="T67" fmla="*/ 176 h 227"/>
                <a:gd name="T68" fmla="*/ 44 w 123"/>
                <a:gd name="T69" fmla="*/ 194 h 227"/>
                <a:gd name="T70" fmla="*/ 42 w 123"/>
                <a:gd name="T71" fmla="*/ 195 h 227"/>
                <a:gd name="T72" fmla="*/ 52 w 123"/>
                <a:gd name="T73" fmla="*/ 208 h 227"/>
                <a:gd name="T74" fmla="*/ 70 w 123"/>
                <a:gd name="T75" fmla="*/ 218 h 227"/>
                <a:gd name="T76" fmla="*/ 57 w 123"/>
                <a:gd name="T77" fmla="*/ 225 h 227"/>
                <a:gd name="T78" fmla="*/ 53 w 123"/>
                <a:gd name="T79" fmla="*/ 218 h 227"/>
                <a:gd name="T80" fmla="*/ 42 w 123"/>
                <a:gd name="T81" fmla="*/ 215 h 227"/>
                <a:gd name="T82" fmla="*/ 34 w 123"/>
                <a:gd name="T83" fmla="*/ 207 h 227"/>
                <a:gd name="T84" fmla="*/ 29 w 123"/>
                <a:gd name="T85" fmla="*/ 201 h 227"/>
                <a:gd name="T86" fmla="*/ 22 w 123"/>
                <a:gd name="T87" fmla="*/ 192 h 227"/>
                <a:gd name="T88" fmla="*/ 15 w 123"/>
                <a:gd name="T89" fmla="*/ 189 h 227"/>
                <a:gd name="T90" fmla="*/ 13 w 123"/>
                <a:gd name="T91" fmla="*/ 177 h 227"/>
                <a:gd name="T92" fmla="*/ 17 w 123"/>
                <a:gd name="T93" fmla="*/ 165 h 227"/>
                <a:gd name="T94" fmla="*/ 21 w 123"/>
                <a:gd name="T95" fmla="*/ 153 h 227"/>
                <a:gd name="T96" fmla="*/ 29 w 123"/>
                <a:gd name="T97" fmla="*/ 141 h 227"/>
                <a:gd name="T98" fmla="*/ 30 w 123"/>
                <a:gd name="T99" fmla="*/ 128 h 227"/>
                <a:gd name="T100" fmla="*/ 26 w 123"/>
                <a:gd name="T101" fmla="*/ 116 h 227"/>
                <a:gd name="T102" fmla="*/ 22 w 123"/>
                <a:gd name="T103" fmla="*/ 99 h 227"/>
                <a:gd name="T104" fmla="*/ 12 w 123"/>
                <a:gd name="T105" fmla="*/ 82 h 227"/>
                <a:gd name="T106" fmla="*/ 18 w 123"/>
                <a:gd name="T107" fmla="*/ 72 h 227"/>
                <a:gd name="T108" fmla="*/ 19 w 123"/>
                <a:gd name="T109" fmla="*/ 62 h 227"/>
                <a:gd name="T110" fmla="*/ 10 w 123"/>
                <a:gd name="T111" fmla="*/ 47 h 227"/>
                <a:gd name="T112" fmla="*/ 3 w 123"/>
                <a:gd name="T113" fmla="*/ 33 h 227"/>
                <a:gd name="T114" fmla="*/ 4 w 123"/>
                <a:gd name="T115" fmla="*/ 23 h 227"/>
                <a:gd name="T116" fmla="*/ 10 w 123"/>
                <a:gd name="T117" fmla="*/ 10 h 227"/>
                <a:gd name="T118" fmla="*/ 25 w 123"/>
                <a:gd name="T119" fmla="*/ 9 h 227"/>
                <a:gd name="T120" fmla="*/ 36 w 123"/>
                <a:gd name="T121" fmla="*/ 1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227">
                  <a:moveTo>
                    <a:pt x="28" y="214"/>
                  </a:moveTo>
                  <a:lnTo>
                    <a:pt x="27" y="214"/>
                  </a:lnTo>
                  <a:lnTo>
                    <a:pt x="28" y="214"/>
                  </a:lnTo>
                  <a:close/>
                  <a:moveTo>
                    <a:pt x="34" y="215"/>
                  </a:moveTo>
                  <a:lnTo>
                    <a:pt x="34" y="214"/>
                  </a:lnTo>
                  <a:lnTo>
                    <a:pt x="32" y="214"/>
                  </a:lnTo>
                  <a:lnTo>
                    <a:pt x="34" y="212"/>
                  </a:lnTo>
                  <a:lnTo>
                    <a:pt x="34" y="211"/>
                  </a:lnTo>
                  <a:lnTo>
                    <a:pt x="34" y="212"/>
                  </a:lnTo>
                  <a:lnTo>
                    <a:pt x="35" y="214"/>
                  </a:lnTo>
                  <a:lnTo>
                    <a:pt x="34" y="215"/>
                  </a:lnTo>
                  <a:close/>
                  <a:moveTo>
                    <a:pt x="30" y="203"/>
                  </a:moveTo>
                  <a:lnTo>
                    <a:pt x="30" y="204"/>
                  </a:lnTo>
                  <a:lnTo>
                    <a:pt x="29" y="204"/>
                  </a:lnTo>
                  <a:lnTo>
                    <a:pt x="29" y="203"/>
                  </a:lnTo>
                  <a:lnTo>
                    <a:pt x="30" y="203"/>
                  </a:lnTo>
                  <a:close/>
                  <a:moveTo>
                    <a:pt x="26" y="200"/>
                  </a:moveTo>
                  <a:lnTo>
                    <a:pt x="25" y="200"/>
                  </a:lnTo>
                  <a:lnTo>
                    <a:pt x="25" y="199"/>
                  </a:lnTo>
                  <a:lnTo>
                    <a:pt x="25" y="198"/>
                  </a:lnTo>
                  <a:lnTo>
                    <a:pt x="25" y="199"/>
                  </a:lnTo>
                  <a:lnTo>
                    <a:pt x="26" y="199"/>
                  </a:lnTo>
                  <a:lnTo>
                    <a:pt x="26" y="200"/>
                  </a:lnTo>
                  <a:close/>
                  <a:moveTo>
                    <a:pt x="26" y="198"/>
                  </a:moveTo>
                  <a:lnTo>
                    <a:pt x="25" y="198"/>
                  </a:lnTo>
                  <a:lnTo>
                    <a:pt x="25" y="196"/>
                  </a:lnTo>
                  <a:lnTo>
                    <a:pt x="26" y="196"/>
                  </a:lnTo>
                  <a:lnTo>
                    <a:pt x="26" y="198"/>
                  </a:lnTo>
                  <a:close/>
                  <a:moveTo>
                    <a:pt x="17" y="190"/>
                  </a:moveTo>
                  <a:lnTo>
                    <a:pt x="17" y="191"/>
                  </a:lnTo>
                  <a:lnTo>
                    <a:pt x="18" y="191"/>
                  </a:lnTo>
                  <a:lnTo>
                    <a:pt x="18" y="192"/>
                  </a:lnTo>
                  <a:lnTo>
                    <a:pt x="18" y="193"/>
                  </a:lnTo>
                  <a:lnTo>
                    <a:pt x="18" y="192"/>
                  </a:lnTo>
                  <a:lnTo>
                    <a:pt x="18" y="191"/>
                  </a:lnTo>
                  <a:lnTo>
                    <a:pt x="17" y="191"/>
                  </a:lnTo>
                  <a:lnTo>
                    <a:pt x="17" y="190"/>
                  </a:lnTo>
                  <a:close/>
                  <a:moveTo>
                    <a:pt x="13" y="189"/>
                  </a:moveTo>
                  <a:lnTo>
                    <a:pt x="13" y="190"/>
                  </a:lnTo>
                  <a:lnTo>
                    <a:pt x="13" y="189"/>
                  </a:lnTo>
                  <a:lnTo>
                    <a:pt x="13" y="190"/>
                  </a:lnTo>
                  <a:lnTo>
                    <a:pt x="14" y="190"/>
                  </a:lnTo>
                  <a:lnTo>
                    <a:pt x="14" y="191"/>
                  </a:lnTo>
                  <a:lnTo>
                    <a:pt x="14" y="190"/>
                  </a:lnTo>
                  <a:lnTo>
                    <a:pt x="14" y="191"/>
                  </a:lnTo>
                  <a:lnTo>
                    <a:pt x="15" y="191"/>
                  </a:lnTo>
                  <a:lnTo>
                    <a:pt x="15" y="192"/>
                  </a:lnTo>
                  <a:lnTo>
                    <a:pt x="15" y="193"/>
                  </a:lnTo>
                  <a:lnTo>
                    <a:pt x="15" y="194"/>
                  </a:lnTo>
                  <a:lnTo>
                    <a:pt x="14" y="194"/>
                  </a:lnTo>
                  <a:lnTo>
                    <a:pt x="14" y="195"/>
                  </a:lnTo>
                  <a:lnTo>
                    <a:pt x="13" y="195"/>
                  </a:lnTo>
                  <a:lnTo>
                    <a:pt x="13" y="194"/>
                  </a:lnTo>
                  <a:lnTo>
                    <a:pt x="13" y="193"/>
                  </a:lnTo>
                  <a:lnTo>
                    <a:pt x="13" y="192"/>
                  </a:lnTo>
                  <a:lnTo>
                    <a:pt x="13" y="191"/>
                  </a:lnTo>
                  <a:lnTo>
                    <a:pt x="13" y="190"/>
                  </a:lnTo>
                  <a:lnTo>
                    <a:pt x="13" y="189"/>
                  </a:lnTo>
                  <a:close/>
                  <a:moveTo>
                    <a:pt x="18" y="191"/>
                  </a:moveTo>
                  <a:lnTo>
                    <a:pt x="18" y="190"/>
                  </a:lnTo>
                  <a:lnTo>
                    <a:pt x="19" y="189"/>
                  </a:lnTo>
                  <a:lnTo>
                    <a:pt x="19" y="190"/>
                  </a:lnTo>
                  <a:lnTo>
                    <a:pt x="18" y="191"/>
                  </a:lnTo>
                  <a:close/>
                  <a:moveTo>
                    <a:pt x="13" y="178"/>
                  </a:moveTo>
                  <a:lnTo>
                    <a:pt x="13" y="177"/>
                  </a:lnTo>
                  <a:lnTo>
                    <a:pt x="13" y="178"/>
                  </a:lnTo>
                  <a:close/>
                  <a:moveTo>
                    <a:pt x="13" y="176"/>
                  </a:moveTo>
                  <a:lnTo>
                    <a:pt x="12" y="176"/>
                  </a:lnTo>
                  <a:lnTo>
                    <a:pt x="13" y="175"/>
                  </a:lnTo>
                  <a:lnTo>
                    <a:pt x="14" y="175"/>
                  </a:lnTo>
                  <a:lnTo>
                    <a:pt x="14" y="176"/>
                  </a:lnTo>
                  <a:lnTo>
                    <a:pt x="13" y="176"/>
                  </a:lnTo>
                  <a:close/>
                  <a:moveTo>
                    <a:pt x="7" y="170"/>
                  </a:moveTo>
                  <a:lnTo>
                    <a:pt x="7" y="171"/>
                  </a:lnTo>
                  <a:lnTo>
                    <a:pt x="6" y="170"/>
                  </a:lnTo>
                  <a:lnTo>
                    <a:pt x="7" y="170"/>
                  </a:lnTo>
                  <a:close/>
                  <a:moveTo>
                    <a:pt x="7" y="170"/>
                  </a:moveTo>
                  <a:lnTo>
                    <a:pt x="6" y="170"/>
                  </a:lnTo>
                  <a:lnTo>
                    <a:pt x="7" y="169"/>
                  </a:lnTo>
                  <a:lnTo>
                    <a:pt x="7" y="170"/>
                  </a:lnTo>
                  <a:close/>
                  <a:moveTo>
                    <a:pt x="35" y="169"/>
                  </a:moveTo>
                  <a:lnTo>
                    <a:pt x="34" y="169"/>
                  </a:lnTo>
                  <a:lnTo>
                    <a:pt x="35" y="168"/>
                  </a:lnTo>
                  <a:lnTo>
                    <a:pt x="35" y="169"/>
                  </a:lnTo>
                  <a:close/>
                  <a:moveTo>
                    <a:pt x="40" y="168"/>
                  </a:moveTo>
                  <a:lnTo>
                    <a:pt x="40" y="169"/>
                  </a:lnTo>
                  <a:lnTo>
                    <a:pt x="39" y="170"/>
                  </a:lnTo>
                  <a:lnTo>
                    <a:pt x="38" y="170"/>
                  </a:lnTo>
                  <a:lnTo>
                    <a:pt x="38" y="169"/>
                  </a:lnTo>
                  <a:lnTo>
                    <a:pt x="38" y="168"/>
                  </a:lnTo>
                  <a:lnTo>
                    <a:pt x="39" y="168"/>
                  </a:lnTo>
                  <a:lnTo>
                    <a:pt x="40" y="168"/>
                  </a:lnTo>
                  <a:close/>
                  <a:moveTo>
                    <a:pt x="34" y="168"/>
                  </a:moveTo>
                  <a:lnTo>
                    <a:pt x="34" y="167"/>
                  </a:lnTo>
                  <a:lnTo>
                    <a:pt x="34" y="168"/>
                  </a:lnTo>
                  <a:close/>
                  <a:moveTo>
                    <a:pt x="15" y="166"/>
                  </a:moveTo>
                  <a:lnTo>
                    <a:pt x="14" y="166"/>
                  </a:lnTo>
                  <a:lnTo>
                    <a:pt x="15" y="166"/>
                  </a:lnTo>
                  <a:lnTo>
                    <a:pt x="15" y="165"/>
                  </a:lnTo>
                  <a:lnTo>
                    <a:pt x="15" y="166"/>
                  </a:lnTo>
                  <a:close/>
                  <a:moveTo>
                    <a:pt x="39" y="165"/>
                  </a:moveTo>
                  <a:lnTo>
                    <a:pt x="40" y="165"/>
                  </a:lnTo>
                  <a:lnTo>
                    <a:pt x="40" y="166"/>
                  </a:lnTo>
                  <a:lnTo>
                    <a:pt x="40" y="167"/>
                  </a:lnTo>
                  <a:lnTo>
                    <a:pt x="39" y="167"/>
                  </a:lnTo>
                  <a:lnTo>
                    <a:pt x="39" y="166"/>
                  </a:lnTo>
                  <a:lnTo>
                    <a:pt x="38" y="166"/>
                  </a:lnTo>
                  <a:lnTo>
                    <a:pt x="39" y="166"/>
                  </a:lnTo>
                  <a:lnTo>
                    <a:pt x="38" y="166"/>
                  </a:lnTo>
                  <a:lnTo>
                    <a:pt x="38" y="165"/>
                  </a:lnTo>
                  <a:lnTo>
                    <a:pt x="39" y="165"/>
                  </a:lnTo>
                  <a:close/>
                  <a:moveTo>
                    <a:pt x="77" y="135"/>
                  </a:moveTo>
                  <a:lnTo>
                    <a:pt x="78" y="135"/>
                  </a:lnTo>
                  <a:lnTo>
                    <a:pt x="78" y="136"/>
                  </a:lnTo>
                  <a:lnTo>
                    <a:pt x="78" y="137"/>
                  </a:lnTo>
                  <a:lnTo>
                    <a:pt x="77" y="137"/>
                  </a:lnTo>
                  <a:lnTo>
                    <a:pt x="77" y="136"/>
                  </a:lnTo>
                  <a:lnTo>
                    <a:pt x="77" y="135"/>
                  </a:lnTo>
                  <a:close/>
                  <a:moveTo>
                    <a:pt x="72" y="129"/>
                  </a:moveTo>
                  <a:lnTo>
                    <a:pt x="73" y="129"/>
                  </a:lnTo>
                  <a:lnTo>
                    <a:pt x="74" y="129"/>
                  </a:lnTo>
                  <a:lnTo>
                    <a:pt x="74" y="131"/>
                  </a:lnTo>
                  <a:lnTo>
                    <a:pt x="76" y="132"/>
                  </a:lnTo>
                  <a:lnTo>
                    <a:pt x="74" y="132"/>
                  </a:lnTo>
                  <a:lnTo>
                    <a:pt x="73" y="132"/>
                  </a:lnTo>
                  <a:lnTo>
                    <a:pt x="73" y="131"/>
                  </a:lnTo>
                  <a:lnTo>
                    <a:pt x="72" y="129"/>
                  </a:lnTo>
                  <a:close/>
                  <a:moveTo>
                    <a:pt x="38" y="1"/>
                  </a:moveTo>
                  <a:lnTo>
                    <a:pt x="39" y="1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3" y="1"/>
                  </a:lnTo>
                  <a:lnTo>
                    <a:pt x="44" y="0"/>
                  </a:lnTo>
                  <a:lnTo>
                    <a:pt x="44" y="1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6" y="7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5" y="11"/>
                  </a:lnTo>
                  <a:lnTo>
                    <a:pt x="45" y="12"/>
                  </a:lnTo>
                  <a:lnTo>
                    <a:pt x="46" y="14"/>
                  </a:lnTo>
                  <a:lnTo>
                    <a:pt x="46" y="15"/>
                  </a:lnTo>
                  <a:lnTo>
                    <a:pt x="47" y="15"/>
                  </a:lnTo>
                  <a:lnTo>
                    <a:pt x="48" y="14"/>
                  </a:lnTo>
                  <a:lnTo>
                    <a:pt x="49" y="15"/>
                  </a:lnTo>
                  <a:lnTo>
                    <a:pt x="51" y="15"/>
                  </a:lnTo>
                  <a:lnTo>
                    <a:pt x="52" y="14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4" y="14"/>
                  </a:lnTo>
                  <a:lnTo>
                    <a:pt x="55" y="14"/>
                  </a:lnTo>
                  <a:lnTo>
                    <a:pt x="56" y="14"/>
                  </a:lnTo>
                  <a:lnTo>
                    <a:pt x="57" y="14"/>
                  </a:lnTo>
                  <a:lnTo>
                    <a:pt x="57" y="15"/>
                  </a:lnTo>
                  <a:lnTo>
                    <a:pt x="56" y="16"/>
                  </a:lnTo>
                  <a:lnTo>
                    <a:pt x="56" y="17"/>
                  </a:lnTo>
                  <a:lnTo>
                    <a:pt x="57" y="17"/>
                  </a:lnTo>
                  <a:lnTo>
                    <a:pt x="57" y="18"/>
                  </a:lnTo>
                  <a:lnTo>
                    <a:pt x="57" y="19"/>
                  </a:lnTo>
                  <a:lnTo>
                    <a:pt x="57" y="20"/>
                  </a:lnTo>
                  <a:lnTo>
                    <a:pt x="59" y="22"/>
                  </a:lnTo>
                  <a:lnTo>
                    <a:pt x="59" y="23"/>
                  </a:lnTo>
                  <a:lnTo>
                    <a:pt x="57" y="23"/>
                  </a:lnTo>
                  <a:lnTo>
                    <a:pt x="57" y="24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7" y="27"/>
                  </a:lnTo>
                  <a:lnTo>
                    <a:pt x="56" y="27"/>
                  </a:lnTo>
                  <a:lnTo>
                    <a:pt x="57" y="27"/>
                  </a:lnTo>
                  <a:lnTo>
                    <a:pt x="57" y="28"/>
                  </a:lnTo>
                  <a:lnTo>
                    <a:pt x="56" y="28"/>
                  </a:lnTo>
                  <a:lnTo>
                    <a:pt x="56" y="30"/>
                  </a:lnTo>
                  <a:lnTo>
                    <a:pt x="55" y="31"/>
                  </a:lnTo>
                  <a:lnTo>
                    <a:pt x="54" y="32"/>
                  </a:lnTo>
                  <a:lnTo>
                    <a:pt x="55" y="33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5" y="34"/>
                  </a:lnTo>
                  <a:lnTo>
                    <a:pt x="55" y="35"/>
                  </a:lnTo>
                  <a:lnTo>
                    <a:pt x="56" y="35"/>
                  </a:lnTo>
                  <a:lnTo>
                    <a:pt x="56" y="36"/>
                  </a:lnTo>
                  <a:lnTo>
                    <a:pt x="56" y="37"/>
                  </a:lnTo>
                  <a:lnTo>
                    <a:pt x="55" y="39"/>
                  </a:lnTo>
                  <a:lnTo>
                    <a:pt x="55" y="40"/>
                  </a:lnTo>
                  <a:lnTo>
                    <a:pt x="54" y="40"/>
                  </a:lnTo>
                  <a:lnTo>
                    <a:pt x="54" y="41"/>
                  </a:lnTo>
                  <a:lnTo>
                    <a:pt x="53" y="41"/>
                  </a:lnTo>
                  <a:lnTo>
                    <a:pt x="53" y="42"/>
                  </a:lnTo>
                  <a:lnTo>
                    <a:pt x="53" y="43"/>
                  </a:lnTo>
                  <a:lnTo>
                    <a:pt x="53" y="44"/>
                  </a:lnTo>
                  <a:lnTo>
                    <a:pt x="52" y="44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4" y="45"/>
                  </a:lnTo>
                  <a:lnTo>
                    <a:pt x="54" y="47"/>
                  </a:lnTo>
                  <a:lnTo>
                    <a:pt x="55" y="47"/>
                  </a:lnTo>
                  <a:lnTo>
                    <a:pt x="56" y="47"/>
                  </a:lnTo>
                  <a:lnTo>
                    <a:pt x="56" y="45"/>
                  </a:lnTo>
                  <a:lnTo>
                    <a:pt x="57" y="45"/>
                  </a:lnTo>
                  <a:lnTo>
                    <a:pt x="57" y="44"/>
                  </a:lnTo>
                  <a:lnTo>
                    <a:pt x="59" y="43"/>
                  </a:lnTo>
                  <a:lnTo>
                    <a:pt x="60" y="43"/>
                  </a:lnTo>
                  <a:lnTo>
                    <a:pt x="61" y="42"/>
                  </a:lnTo>
                  <a:lnTo>
                    <a:pt x="61" y="43"/>
                  </a:lnTo>
                  <a:lnTo>
                    <a:pt x="61" y="42"/>
                  </a:lnTo>
                  <a:lnTo>
                    <a:pt x="62" y="42"/>
                  </a:lnTo>
                  <a:lnTo>
                    <a:pt x="62" y="41"/>
                  </a:lnTo>
                  <a:lnTo>
                    <a:pt x="63" y="41"/>
                  </a:lnTo>
                  <a:lnTo>
                    <a:pt x="63" y="40"/>
                  </a:lnTo>
                  <a:lnTo>
                    <a:pt x="64" y="40"/>
                  </a:lnTo>
                  <a:lnTo>
                    <a:pt x="65" y="39"/>
                  </a:lnTo>
                  <a:lnTo>
                    <a:pt x="65" y="37"/>
                  </a:lnTo>
                  <a:lnTo>
                    <a:pt x="67" y="37"/>
                  </a:lnTo>
                  <a:lnTo>
                    <a:pt x="68" y="37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1" y="36"/>
                  </a:lnTo>
                  <a:lnTo>
                    <a:pt x="72" y="36"/>
                  </a:lnTo>
                  <a:lnTo>
                    <a:pt x="72" y="37"/>
                  </a:lnTo>
                  <a:lnTo>
                    <a:pt x="73" y="37"/>
                  </a:lnTo>
                  <a:lnTo>
                    <a:pt x="74" y="37"/>
                  </a:lnTo>
                  <a:lnTo>
                    <a:pt x="74" y="39"/>
                  </a:lnTo>
                  <a:lnTo>
                    <a:pt x="76" y="39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8" y="40"/>
                  </a:lnTo>
                  <a:lnTo>
                    <a:pt x="78" y="41"/>
                  </a:lnTo>
                  <a:lnTo>
                    <a:pt x="79" y="41"/>
                  </a:lnTo>
                  <a:lnTo>
                    <a:pt x="79" y="40"/>
                  </a:lnTo>
                  <a:lnTo>
                    <a:pt x="80" y="40"/>
                  </a:lnTo>
                  <a:lnTo>
                    <a:pt x="81" y="39"/>
                  </a:lnTo>
                  <a:lnTo>
                    <a:pt x="82" y="39"/>
                  </a:lnTo>
                  <a:lnTo>
                    <a:pt x="84" y="39"/>
                  </a:lnTo>
                  <a:lnTo>
                    <a:pt x="85" y="39"/>
                  </a:lnTo>
                  <a:lnTo>
                    <a:pt x="85" y="37"/>
                  </a:lnTo>
                  <a:lnTo>
                    <a:pt x="85" y="36"/>
                  </a:lnTo>
                  <a:lnTo>
                    <a:pt x="86" y="36"/>
                  </a:lnTo>
                  <a:lnTo>
                    <a:pt x="86" y="35"/>
                  </a:lnTo>
                  <a:lnTo>
                    <a:pt x="86" y="34"/>
                  </a:lnTo>
                  <a:lnTo>
                    <a:pt x="87" y="34"/>
                  </a:lnTo>
                  <a:lnTo>
                    <a:pt x="88" y="34"/>
                  </a:lnTo>
                  <a:lnTo>
                    <a:pt x="87" y="33"/>
                  </a:lnTo>
                  <a:lnTo>
                    <a:pt x="87" y="32"/>
                  </a:lnTo>
                  <a:lnTo>
                    <a:pt x="88" y="32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1" y="32"/>
                  </a:lnTo>
                  <a:lnTo>
                    <a:pt x="93" y="32"/>
                  </a:lnTo>
                  <a:lnTo>
                    <a:pt x="93" y="33"/>
                  </a:lnTo>
                  <a:lnTo>
                    <a:pt x="94" y="33"/>
                  </a:lnTo>
                  <a:lnTo>
                    <a:pt x="95" y="33"/>
                  </a:lnTo>
                  <a:lnTo>
                    <a:pt x="96" y="33"/>
                  </a:lnTo>
                  <a:lnTo>
                    <a:pt x="96" y="34"/>
                  </a:lnTo>
                  <a:lnTo>
                    <a:pt x="97" y="34"/>
                  </a:lnTo>
                  <a:lnTo>
                    <a:pt x="97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9" y="35"/>
                  </a:lnTo>
                  <a:lnTo>
                    <a:pt x="101" y="36"/>
                  </a:lnTo>
                  <a:lnTo>
                    <a:pt x="101" y="37"/>
                  </a:lnTo>
                  <a:lnTo>
                    <a:pt x="102" y="37"/>
                  </a:lnTo>
                  <a:lnTo>
                    <a:pt x="102" y="39"/>
                  </a:lnTo>
                  <a:lnTo>
                    <a:pt x="103" y="40"/>
                  </a:lnTo>
                  <a:lnTo>
                    <a:pt x="103" y="41"/>
                  </a:lnTo>
                  <a:lnTo>
                    <a:pt x="104" y="41"/>
                  </a:lnTo>
                  <a:lnTo>
                    <a:pt x="104" y="42"/>
                  </a:lnTo>
                  <a:lnTo>
                    <a:pt x="105" y="42"/>
                  </a:lnTo>
                  <a:lnTo>
                    <a:pt x="105" y="43"/>
                  </a:lnTo>
                  <a:lnTo>
                    <a:pt x="106" y="44"/>
                  </a:lnTo>
                  <a:lnTo>
                    <a:pt x="109" y="45"/>
                  </a:lnTo>
                  <a:lnTo>
                    <a:pt x="110" y="47"/>
                  </a:lnTo>
                  <a:lnTo>
                    <a:pt x="110" y="48"/>
                  </a:lnTo>
                  <a:lnTo>
                    <a:pt x="111" y="48"/>
                  </a:lnTo>
                  <a:lnTo>
                    <a:pt x="111" y="49"/>
                  </a:lnTo>
                  <a:lnTo>
                    <a:pt x="111" y="50"/>
                  </a:lnTo>
                  <a:lnTo>
                    <a:pt x="111" y="51"/>
                  </a:lnTo>
                  <a:lnTo>
                    <a:pt x="110" y="53"/>
                  </a:lnTo>
                  <a:lnTo>
                    <a:pt x="110" y="55"/>
                  </a:lnTo>
                  <a:lnTo>
                    <a:pt x="110" y="56"/>
                  </a:lnTo>
                  <a:lnTo>
                    <a:pt x="110" y="57"/>
                  </a:lnTo>
                  <a:lnTo>
                    <a:pt x="110" y="59"/>
                  </a:lnTo>
                  <a:lnTo>
                    <a:pt x="110" y="60"/>
                  </a:lnTo>
                  <a:lnTo>
                    <a:pt x="110" y="61"/>
                  </a:lnTo>
                  <a:lnTo>
                    <a:pt x="111" y="62"/>
                  </a:lnTo>
                  <a:lnTo>
                    <a:pt x="112" y="62"/>
                  </a:lnTo>
                  <a:lnTo>
                    <a:pt x="112" y="64"/>
                  </a:lnTo>
                  <a:lnTo>
                    <a:pt x="112" y="65"/>
                  </a:lnTo>
                  <a:lnTo>
                    <a:pt x="113" y="65"/>
                  </a:lnTo>
                  <a:lnTo>
                    <a:pt x="114" y="66"/>
                  </a:lnTo>
                  <a:lnTo>
                    <a:pt x="114" y="67"/>
                  </a:lnTo>
                  <a:lnTo>
                    <a:pt x="114" y="68"/>
                  </a:lnTo>
                  <a:lnTo>
                    <a:pt x="115" y="68"/>
                  </a:lnTo>
                  <a:lnTo>
                    <a:pt x="116" y="69"/>
                  </a:lnTo>
                  <a:lnTo>
                    <a:pt x="118" y="69"/>
                  </a:lnTo>
                  <a:lnTo>
                    <a:pt x="120" y="69"/>
                  </a:lnTo>
                  <a:lnTo>
                    <a:pt x="119" y="70"/>
                  </a:lnTo>
                  <a:lnTo>
                    <a:pt x="119" y="72"/>
                  </a:lnTo>
                  <a:lnTo>
                    <a:pt x="120" y="73"/>
                  </a:lnTo>
                  <a:lnTo>
                    <a:pt x="120" y="74"/>
                  </a:lnTo>
                  <a:lnTo>
                    <a:pt x="121" y="74"/>
                  </a:lnTo>
                  <a:lnTo>
                    <a:pt x="122" y="74"/>
                  </a:lnTo>
                  <a:lnTo>
                    <a:pt x="123" y="75"/>
                  </a:lnTo>
                  <a:lnTo>
                    <a:pt x="123" y="76"/>
                  </a:lnTo>
                  <a:lnTo>
                    <a:pt x="122" y="77"/>
                  </a:lnTo>
                  <a:lnTo>
                    <a:pt x="122" y="78"/>
                  </a:lnTo>
                  <a:lnTo>
                    <a:pt x="122" y="79"/>
                  </a:lnTo>
                  <a:lnTo>
                    <a:pt x="121" y="79"/>
                  </a:lnTo>
                  <a:lnTo>
                    <a:pt x="121" y="81"/>
                  </a:lnTo>
                  <a:lnTo>
                    <a:pt x="122" y="81"/>
                  </a:lnTo>
                  <a:lnTo>
                    <a:pt x="121" y="82"/>
                  </a:lnTo>
                  <a:lnTo>
                    <a:pt x="120" y="82"/>
                  </a:lnTo>
                  <a:lnTo>
                    <a:pt x="120" y="83"/>
                  </a:lnTo>
                  <a:lnTo>
                    <a:pt x="120" y="84"/>
                  </a:lnTo>
                  <a:lnTo>
                    <a:pt x="121" y="84"/>
                  </a:lnTo>
                  <a:lnTo>
                    <a:pt x="122" y="85"/>
                  </a:lnTo>
                  <a:lnTo>
                    <a:pt x="122" y="86"/>
                  </a:lnTo>
                  <a:lnTo>
                    <a:pt x="121" y="86"/>
                  </a:lnTo>
                  <a:lnTo>
                    <a:pt x="122" y="86"/>
                  </a:lnTo>
                  <a:lnTo>
                    <a:pt x="122" y="87"/>
                  </a:lnTo>
                  <a:lnTo>
                    <a:pt x="121" y="87"/>
                  </a:lnTo>
                  <a:lnTo>
                    <a:pt x="121" y="89"/>
                  </a:lnTo>
                  <a:lnTo>
                    <a:pt x="121" y="90"/>
                  </a:lnTo>
                  <a:lnTo>
                    <a:pt x="121" y="91"/>
                  </a:lnTo>
                  <a:lnTo>
                    <a:pt x="121" y="92"/>
                  </a:lnTo>
                  <a:lnTo>
                    <a:pt x="120" y="93"/>
                  </a:lnTo>
                  <a:lnTo>
                    <a:pt x="120" y="94"/>
                  </a:lnTo>
                  <a:lnTo>
                    <a:pt x="119" y="94"/>
                  </a:lnTo>
                  <a:lnTo>
                    <a:pt x="118" y="94"/>
                  </a:lnTo>
                  <a:lnTo>
                    <a:pt x="118" y="95"/>
                  </a:lnTo>
                  <a:lnTo>
                    <a:pt x="116" y="95"/>
                  </a:lnTo>
                  <a:lnTo>
                    <a:pt x="115" y="95"/>
                  </a:lnTo>
                  <a:lnTo>
                    <a:pt x="115" y="97"/>
                  </a:lnTo>
                  <a:lnTo>
                    <a:pt x="114" y="98"/>
                  </a:lnTo>
                  <a:lnTo>
                    <a:pt x="113" y="97"/>
                  </a:lnTo>
                  <a:lnTo>
                    <a:pt x="113" y="95"/>
                  </a:lnTo>
                  <a:lnTo>
                    <a:pt x="113" y="94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06" y="95"/>
                  </a:lnTo>
                  <a:lnTo>
                    <a:pt x="105" y="95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1" y="95"/>
                  </a:lnTo>
                  <a:lnTo>
                    <a:pt x="101" y="94"/>
                  </a:lnTo>
                  <a:lnTo>
                    <a:pt x="99" y="95"/>
                  </a:lnTo>
                  <a:lnTo>
                    <a:pt x="98" y="95"/>
                  </a:lnTo>
                  <a:lnTo>
                    <a:pt x="97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4" y="94"/>
                  </a:lnTo>
                  <a:lnTo>
                    <a:pt x="93" y="94"/>
                  </a:lnTo>
                  <a:lnTo>
                    <a:pt x="91" y="94"/>
                  </a:lnTo>
                  <a:lnTo>
                    <a:pt x="90" y="94"/>
                  </a:lnTo>
                  <a:lnTo>
                    <a:pt x="90" y="95"/>
                  </a:lnTo>
                  <a:lnTo>
                    <a:pt x="90" y="94"/>
                  </a:lnTo>
                  <a:lnTo>
                    <a:pt x="89" y="94"/>
                  </a:lnTo>
                  <a:lnTo>
                    <a:pt x="89" y="95"/>
                  </a:lnTo>
                  <a:lnTo>
                    <a:pt x="88" y="95"/>
                  </a:lnTo>
                  <a:lnTo>
                    <a:pt x="87" y="95"/>
                  </a:lnTo>
                  <a:lnTo>
                    <a:pt x="86" y="95"/>
                  </a:lnTo>
                  <a:lnTo>
                    <a:pt x="85" y="97"/>
                  </a:lnTo>
                  <a:lnTo>
                    <a:pt x="84" y="97"/>
                  </a:lnTo>
                  <a:lnTo>
                    <a:pt x="84" y="98"/>
                  </a:lnTo>
                  <a:lnTo>
                    <a:pt x="82" y="98"/>
                  </a:lnTo>
                  <a:lnTo>
                    <a:pt x="82" y="99"/>
                  </a:lnTo>
                  <a:lnTo>
                    <a:pt x="81" y="100"/>
                  </a:lnTo>
                  <a:lnTo>
                    <a:pt x="81" y="101"/>
                  </a:lnTo>
                  <a:lnTo>
                    <a:pt x="80" y="101"/>
                  </a:lnTo>
                  <a:lnTo>
                    <a:pt x="80" y="102"/>
                  </a:lnTo>
                  <a:lnTo>
                    <a:pt x="80" y="103"/>
                  </a:lnTo>
                  <a:lnTo>
                    <a:pt x="79" y="103"/>
                  </a:lnTo>
                  <a:lnTo>
                    <a:pt x="79" y="104"/>
                  </a:lnTo>
                  <a:lnTo>
                    <a:pt x="77" y="106"/>
                  </a:lnTo>
                  <a:lnTo>
                    <a:pt x="77" y="107"/>
                  </a:lnTo>
                  <a:lnTo>
                    <a:pt x="78" y="107"/>
                  </a:lnTo>
                  <a:lnTo>
                    <a:pt x="77" y="107"/>
                  </a:lnTo>
                  <a:lnTo>
                    <a:pt x="76" y="108"/>
                  </a:lnTo>
                  <a:lnTo>
                    <a:pt x="74" y="107"/>
                  </a:lnTo>
                  <a:lnTo>
                    <a:pt x="73" y="107"/>
                  </a:lnTo>
                  <a:lnTo>
                    <a:pt x="73" y="108"/>
                  </a:lnTo>
                  <a:lnTo>
                    <a:pt x="73" y="109"/>
                  </a:lnTo>
                  <a:lnTo>
                    <a:pt x="73" y="110"/>
                  </a:lnTo>
                  <a:lnTo>
                    <a:pt x="73" y="111"/>
                  </a:lnTo>
                  <a:lnTo>
                    <a:pt x="74" y="114"/>
                  </a:lnTo>
                  <a:lnTo>
                    <a:pt x="74" y="115"/>
                  </a:lnTo>
                  <a:lnTo>
                    <a:pt x="76" y="115"/>
                  </a:lnTo>
                  <a:lnTo>
                    <a:pt x="76" y="116"/>
                  </a:lnTo>
                  <a:lnTo>
                    <a:pt x="76" y="117"/>
                  </a:lnTo>
                  <a:lnTo>
                    <a:pt x="76" y="118"/>
                  </a:lnTo>
                  <a:lnTo>
                    <a:pt x="76" y="119"/>
                  </a:lnTo>
                  <a:lnTo>
                    <a:pt x="77" y="119"/>
                  </a:lnTo>
                  <a:lnTo>
                    <a:pt x="76" y="120"/>
                  </a:lnTo>
                  <a:lnTo>
                    <a:pt x="76" y="122"/>
                  </a:lnTo>
                  <a:lnTo>
                    <a:pt x="77" y="122"/>
                  </a:lnTo>
                  <a:lnTo>
                    <a:pt x="78" y="122"/>
                  </a:lnTo>
                  <a:lnTo>
                    <a:pt x="79" y="123"/>
                  </a:lnTo>
                  <a:lnTo>
                    <a:pt x="79" y="124"/>
                  </a:lnTo>
                  <a:lnTo>
                    <a:pt x="80" y="125"/>
                  </a:lnTo>
                  <a:lnTo>
                    <a:pt x="79" y="126"/>
                  </a:lnTo>
                  <a:lnTo>
                    <a:pt x="79" y="128"/>
                  </a:lnTo>
                  <a:lnTo>
                    <a:pt x="79" y="129"/>
                  </a:lnTo>
                  <a:lnTo>
                    <a:pt x="80" y="131"/>
                  </a:lnTo>
                  <a:lnTo>
                    <a:pt x="80" y="132"/>
                  </a:lnTo>
                  <a:lnTo>
                    <a:pt x="81" y="133"/>
                  </a:lnTo>
                  <a:lnTo>
                    <a:pt x="82" y="134"/>
                  </a:lnTo>
                  <a:lnTo>
                    <a:pt x="82" y="135"/>
                  </a:lnTo>
                  <a:lnTo>
                    <a:pt x="82" y="136"/>
                  </a:lnTo>
                  <a:lnTo>
                    <a:pt x="82" y="135"/>
                  </a:lnTo>
                  <a:lnTo>
                    <a:pt x="81" y="133"/>
                  </a:lnTo>
                  <a:lnTo>
                    <a:pt x="80" y="133"/>
                  </a:lnTo>
                  <a:lnTo>
                    <a:pt x="80" y="132"/>
                  </a:lnTo>
                  <a:lnTo>
                    <a:pt x="80" y="131"/>
                  </a:lnTo>
                  <a:lnTo>
                    <a:pt x="78" y="129"/>
                  </a:lnTo>
                  <a:lnTo>
                    <a:pt x="78" y="128"/>
                  </a:lnTo>
                  <a:lnTo>
                    <a:pt x="79" y="128"/>
                  </a:lnTo>
                  <a:lnTo>
                    <a:pt x="78" y="128"/>
                  </a:lnTo>
                  <a:lnTo>
                    <a:pt x="77" y="128"/>
                  </a:lnTo>
                  <a:lnTo>
                    <a:pt x="77" y="129"/>
                  </a:lnTo>
                  <a:lnTo>
                    <a:pt x="78" y="131"/>
                  </a:lnTo>
                  <a:lnTo>
                    <a:pt x="77" y="131"/>
                  </a:lnTo>
                  <a:lnTo>
                    <a:pt x="77" y="129"/>
                  </a:lnTo>
                  <a:lnTo>
                    <a:pt x="76" y="129"/>
                  </a:lnTo>
                  <a:lnTo>
                    <a:pt x="74" y="128"/>
                  </a:lnTo>
                  <a:lnTo>
                    <a:pt x="73" y="128"/>
                  </a:lnTo>
                  <a:lnTo>
                    <a:pt x="73" y="127"/>
                  </a:lnTo>
                  <a:lnTo>
                    <a:pt x="72" y="127"/>
                  </a:lnTo>
                  <a:lnTo>
                    <a:pt x="73" y="127"/>
                  </a:lnTo>
                  <a:lnTo>
                    <a:pt x="73" y="126"/>
                  </a:lnTo>
                  <a:lnTo>
                    <a:pt x="74" y="126"/>
                  </a:lnTo>
                  <a:lnTo>
                    <a:pt x="73" y="126"/>
                  </a:lnTo>
                  <a:lnTo>
                    <a:pt x="73" y="125"/>
                  </a:lnTo>
                  <a:lnTo>
                    <a:pt x="72" y="125"/>
                  </a:lnTo>
                  <a:lnTo>
                    <a:pt x="72" y="126"/>
                  </a:lnTo>
                  <a:lnTo>
                    <a:pt x="73" y="126"/>
                  </a:lnTo>
                  <a:lnTo>
                    <a:pt x="72" y="126"/>
                  </a:lnTo>
                  <a:lnTo>
                    <a:pt x="71" y="125"/>
                  </a:lnTo>
                  <a:lnTo>
                    <a:pt x="70" y="125"/>
                  </a:lnTo>
                  <a:lnTo>
                    <a:pt x="70" y="124"/>
                  </a:lnTo>
                  <a:lnTo>
                    <a:pt x="70" y="123"/>
                  </a:lnTo>
                  <a:lnTo>
                    <a:pt x="70" y="124"/>
                  </a:lnTo>
                  <a:lnTo>
                    <a:pt x="70" y="123"/>
                  </a:lnTo>
                  <a:lnTo>
                    <a:pt x="69" y="123"/>
                  </a:lnTo>
                  <a:lnTo>
                    <a:pt x="70" y="123"/>
                  </a:lnTo>
                  <a:lnTo>
                    <a:pt x="69" y="123"/>
                  </a:lnTo>
                  <a:lnTo>
                    <a:pt x="69" y="124"/>
                  </a:lnTo>
                  <a:lnTo>
                    <a:pt x="70" y="124"/>
                  </a:lnTo>
                  <a:lnTo>
                    <a:pt x="69" y="124"/>
                  </a:lnTo>
                  <a:lnTo>
                    <a:pt x="69" y="123"/>
                  </a:lnTo>
                  <a:lnTo>
                    <a:pt x="68" y="123"/>
                  </a:lnTo>
                  <a:lnTo>
                    <a:pt x="68" y="122"/>
                  </a:lnTo>
                  <a:lnTo>
                    <a:pt x="68" y="123"/>
                  </a:lnTo>
                  <a:lnTo>
                    <a:pt x="67" y="123"/>
                  </a:lnTo>
                  <a:lnTo>
                    <a:pt x="67" y="122"/>
                  </a:lnTo>
                  <a:lnTo>
                    <a:pt x="65" y="120"/>
                  </a:lnTo>
                  <a:lnTo>
                    <a:pt x="64" y="120"/>
                  </a:lnTo>
                  <a:lnTo>
                    <a:pt x="64" y="122"/>
                  </a:lnTo>
                  <a:lnTo>
                    <a:pt x="63" y="122"/>
                  </a:lnTo>
                  <a:lnTo>
                    <a:pt x="62" y="122"/>
                  </a:lnTo>
                  <a:lnTo>
                    <a:pt x="61" y="122"/>
                  </a:lnTo>
                  <a:lnTo>
                    <a:pt x="60" y="122"/>
                  </a:lnTo>
                  <a:lnTo>
                    <a:pt x="60" y="123"/>
                  </a:lnTo>
                  <a:lnTo>
                    <a:pt x="60" y="122"/>
                  </a:lnTo>
                  <a:lnTo>
                    <a:pt x="59" y="122"/>
                  </a:lnTo>
                  <a:lnTo>
                    <a:pt x="57" y="122"/>
                  </a:lnTo>
                  <a:lnTo>
                    <a:pt x="55" y="120"/>
                  </a:lnTo>
                  <a:lnTo>
                    <a:pt x="54" y="122"/>
                  </a:lnTo>
                  <a:lnTo>
                    <a:pt x="53" y="122"/>
                  </a:lnTo>
                  <a:lnTo>
                    <a:pt x="53" y="123"/>
                  </a:lnTo>
                  <a:lnTo>
                    <a:pt x="53" y="122"/>
                  </a:lnTo>
                  <a:lnTo>
                    <a:pt x="52" y="122"/>
                  </a:lnTo>
                  <a:lnTo>
                    <a:pt x="52" y="120"/>
                  </a:lnTo>
                  <a:lnTo>
                    <a:pt x="52" y="119"/>
                  </a:lnTo>
                  <a:lnTo>
                    <a:pt x="53" y="119"/>
                  </a:lnTo>
                  <a:lnTo>
                    <a:pt x="53" y="118"/>
                  </a:lnTo>
                  <a:lnTo>
                    <a:pt x="52" y="117"/>
                  </a:lnTo>
                  <a:lnTo>
                    <a:pt x="52" y="116"/>
                  </a:lnTo>
                  <a:lnTo>
                    <a:pt x="53" y="116"/>
                  </a:lnTo>
                  <a:lnTo>
                    <a:pt x="53" y="115"/>
                  </a:lnTo>
                  <a:lnTo>
                    <a:pt x="52" y="115"/>
                  </a:lnTo>
                  <a:lnTo>
                    <a:pt x="52" y="114"/>
                  </a:lnTo>
                  <a:lnTo>
                    <a:pt x="53" y="114"/>
                  </a:lnTo>
                  <a:lnTo>
                    <a:pt x="53" y="112"/>
                  </a:lnTo>
                  <a:lnTo>
                    <a:pt x="53" y="111"/>
                  </a:lnTo>
                  <a:lnTo>
                    <a:pt x="53" y="110"/>
                  </a:lnTo>
                  <a:lnTo>
                    <a:pt x="54" y="110"/>
                  </a:lnTo>
                  <a:lnTo>
                    <a:pt x="54" y="109"/>
                  </a:lnTo>
                  <a:lnTo>
                    <a:pt x="53" y="109"/>
                  </a:lnTo>
                  <a:lnTo>
                    <a:pt x="54" y="108"/>
                  </a:lnTo>
                  <a:lnTo>
                    <a:pt x="54" y="109"/>
                  </a:lnTo>
                  <a:lnTo>
                    <a:pt x="53" y="109"/>
                  </a:lnTo>
                  <a:lnTo>
                    <a:pt x="52" y="109"/>
                  </a:lnTo>
                  <a:lnTo>
                    <a:pt x="51" y="109"/>
                  </a:lnTo>
                  <a:lnTo>
                    <a:pt x="51" y="108"/>
                  </a:lnTo>
                  <a:lnTo>
                    <a:pt x="49" y="108"/>
                  </a:lnTo>
                  <a:lnTo>
                    <a:pt x="48" y="108"/>
                  </a:lnTo>
                  <a:lnTo>
                    <a:pt x="47" y="108"/>
                  </a:lnTo>
                  <a:lnTo>
                    <a:pt x="47" y="107"/>
                  </a:lnTo>
                  <a:lnTo>
                    <a:pt x="47" y="108"/>
                  </a:lnTo>
                  <a:lnTo>
                    <a:pt x="45" y="108"/>
                  </a:lnTo>
                  <a:lnTo>
                    <a:pt x="44" y="108"/>
                  </a:lnTo>
                  <a:lnTo>
                    <a:pt x="44" y="109"/>
                  </a:lnTo>
                  <a:lnTo>
                    <a:pt x="43" y="108"/>
                  </a:lnTo>
                  <a:lnTo>
                    <a:pt x="43" y="109"/>
                  </a:lnTo>
                  <a:lnTo>
                    <a:pt x="42" y="109"/>
                  </a:lnTo>
                  <a:lnTo>
                    <a:pt x="40" y="109"/>
                  </a:lnTo>
                  <a:lnTo>
                    <a:pt x="39" y="110"/>
                  </a:lnTo>
                  <a:lnTo>
                    <a:pt x="39" y="111"/>
                  </a:lnTo>
                  <a:lnTo>
                    <a:pt x="38" y="111"/>
                  </a:lnTo>
                  <a:lnTo>
                    <a:pt x="38" y="112"/>
                  </a:lnTo>
                  <a:lnTo>
                    <a:pt x="39" y="112"/>
                  </a:lnTo>
                  <a:lnTo>
                    <a:pt x="39" y="114"/>
                  </a:lnTo>
                  <a:lnTo>
                    <a:pt x="40" y="114"/>
                  </a:lnTo>
                  <a:lnTo>
                    <a:pt x="40" y="115"/>
                  </a:lnTo>
                  <a:lnTo>
                    <a:pt x="40" y="116"/>
                  </a:lnTo>
                  <a:lnTo>
                    <a:pt x="39" y="116"/>
                  </a:lnTo>
                  <a:lnTo>
                    <a:pt x="39" y="117"/>
                  </a:lnTo>
                  <a:lnTo>
                    <a:pt x="39" y="118"/>
                  </a:lnTo>
                  <a:lnTo>
                    <a:pt x="38" y="119"/>
                  </a:lnTo>
                  <a:lnTo>
                    <a:pt x="38" y="120"/>
                  </a:lnTo>
                  <a:lnTo>
                    <a:pt x="38" y="122"/>
                  </a:lnTo>
                  <a:lnTo>
                    <a:pt x="38" y="123"/>
                  </a:lnTo>
                  <a:lnTo>
                    <a:pt x="38" y="124"/>
                  </a:lnTo>
                  <a:lnTo>
                    <a:pt x="39" y="125"/>
                  </a:lnTo>
                  <a:lnTo>
                    <a:pt x="39" y="126"/>
                  </a:lnTo>
                  <a:lnTo>
                    <a:pt x="38" y="127"/>
                  </a:lnTo>
                  <a:lnTo>
                    <a:pt x="39" y="127"/>
                  </a:lnTo>
                  <a:lnTo>
                    <a:pt x="39" y="128"/>
                  </a:lnTo>
                  <a:lnTo>
                    <a:pt x="38" y="129"/>
                  </a:lnTo>
                  <a:lnTo>
                    <a:pt x="38" y="131"/>
                  </a:lnTo>
                  <a:lnTo>
                    <a:pt x="37" y="132"/>
                  </a:lnTo>
                  <a:lnTo>
                    <a:pt x="36" y="133"/>
                  </a:lnTo>
                  <a:lnTo>
                    <a:pt x="36" y="134"/>
                  </a:lnTo>
                  <a:lnTo>
                    <a:pt x="36" y="135"/>
                  </a:lnTo>
                  <a:lnTo>
                    <a:pt x="35" y="135"/>
                  </a:lnTo>
                  <a:lnTo>
                    <a:pt x="34" y="137"/>
                  </a:lnTo>
                  <a:lnTo>
                    <a:pt x="34" y="139"/>
                  </a:lnTo>
                  <a:lnTo>
                    <a:pt x="34" y="140"/>
                  </a:lnTo>
                  <a:lnTo>
                    <a:pt x="32" y="141"/>
                  </a:lnTo>
                  <a:lnTo>
                    <a:pt x="32" y="142"/>
                  </a:lnTo>
                  <a:lnTo>
                    <a:pt x="32" y="143"/>
                  </a:lnTo>
                  <a:lnTo>
                    <a:pt x="32" y="144"/>
                  </a:lnTo>
                  <a:lnTo>
                    <a:pt x="32" y="143"/>
                  </a:lnTo>
                  <a:lnTo>
                    <a:pt x="31" y="143"/>
                  </a:lnTo>
                  <a:lnTo>
                    <a:pt x="31" y="144"/>
                  </a:lnTo>
                  <a:lnTo>
                    <a:pt x="31" y="145"/>
                  </a:lnTo>
                  <a:lnTo>
                    <a:pt x="31" y="147"/>
                  </a:lnTo>
                  <a:lnTo>
                    <a:pt x="31" y="148"/>
                  </a:lnTo>
                  <a:lnTo>
                    <a:pt x="31" y="149"/>
                  </a:lnTo>
                  <a:lnTo>
                    <a:pt x="30" y="149"/>
                  </a:lnTo>
                  <a:lnTo>
                    <a:pt x="30" y="150"/>
                  </a:lnTo>
                  <a:lnTo>
                    <a:pt x="29" y="151"/>
                  </a:lnTo>
                  <a:lnTo>
                    <a:pt x="29" y="152"/>
                  </a:lnTo>
                  <a:lnTo>
                    <a:pt x="28" y="152"/>
                  </a:lnTo>
                  <a:lnTo>
                    <a:pt x="28" y="153"/>
                  </a:lnTo>
                  <a:lnTo>
                    <a:pt x="28" y="154"/>
                  </a:lnTo>
                  <a:lnTo>
                    <a:pt x="28" y="156"/>
                  </a:lnTo>
                  <a:lnTo>
                    <a:pt x="28" y="157"/>
                  </a:lnTo>
                  <a:lnTo>
                    <a:pt x="27" y="156"/>
                  </a:lnTo>
                  <a:lnTo>
                    <a:pt x="26" y="157"/>
                  </a:lnTo>
                  <a:lnTo>
                    <a:pt x="27" y="157"/>
                  </a:lnTo>
                  <a:lnTo>
                    <a:pt x="27" y="158"/>
                  </a:lnTo>
                  <a:lnTo>
                    <a:pt x="28" y="158"/>
                  </a:lnTo>
                  <a:lnTo>
                    <a:pt x="27" y="159"/>
                  </a:lnTo>
                  <a:lnTo>
                    <a:pt x="27" y="160"/>
                  </a:lnTo>
                  <a:lnTo>
                    <a:pt x="26" y="160"/>
                  </a:lnTo>
                  <a:lnTo>
                    <a:pt x="27" y="161"/>
                  </a:lnTo>
                  <a:lnTo>
                    <a:pt x="27" y="162"/>
                  </a:lnTo>
                  <a:lnTo>
                    <a:pt x="27" y="164"/>
                  </a:lnTo>
                  <a:lnTo>
                    <a:pt x="27" y="165"/>
                  </a:lnTo>
                  <a:lnTo>
                    <a:pt x="26" y="165"/>
                  </a:lnTo>
                  <a:lnTo>
                    <a:pt x="27" y="166"/>
                  </a:lnTo>
                  <a:lnTo>
                    <a:pt x="27" y="167"/>
                  </a:lnTo>
                  <a:lnTo>
                    <a:pt x="27" y="168"/>
                  </a:lnTo>
                  <a:lnTo>
                    <a:pt x="28" y="169"/>
                  </a:lnTo>
                  <a:lnTo>
                    <a:pt x="29" y="170"/>
                  </a:lnTo>
                  <a:lnTo>
                    <a:pt x="28" y="170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8" y="173"/>
                  </a:lnTo>
                  <a:lnTo>
                    <a:pt x="28" y="174"/>
                  </a:lnTo>
                  <a:lnTo>
                    <a:pt x="29" y="174"/>
                  </a:lnTo>
                  <a:lnTo>
                    <a:pt x="30" y="174"/>
                  </a:lnTo>
                  <a:lnTo>
                    <a:pt x="31" y="174"/>
                  </a:lnTo>
                  <a:lnTo>
                    <a:pt x="31" y="173"/>
                  </a:lnTo>
                  <a:lnTo>
                    <a:pt x="32" y="173"/>
                  </a:lnTo>
                  <a:lnTo>
                    <a:pt x="34" y="173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6" y="173"/>
                  </a:lnTo>
                  <a:lnTo>
                    <a:pt x="36" y="171"/>
                  </a:lnTo>
                  <a:lnTo>
                    <a:pt x="36" y="173"/>
                  </a:lnTo>
                  <a:lnTo>
                    <a:pt x="37" y="173"/>
                  </a:lnTo>
                  <a:lnTo>
                    <a:pt x="37" y="174"/>
                  </a:lnTo>
                  <a:lnTo>
                    <a:pt x="37" y="175"/>
                  </a:lnTo>
                  <a:lnTo>
                    <a:pt x="38" y="175"/>
                  </a:lnTo>
                  <a:lnTo>
                    <a:pt x="38" y="176"/>
                  </a:lnTo>
                  <a:lnTo>
                    <a:pt x="38" y="177"/>
                  </a:lnTo>
                  <a:lnTo>
                    <a:pt x="38" y="178"/>
                  </a:lnTo>
                  <a:lnTo>
                    <a:pt x="38" y="179"/>
                  </a:lnTo>
                  <a:lnTo>
                    <a:pt x="38" y="183"/>
                  </a:lnTo>
                  <a:lnTo>
                    <a:pt x="39" y="184"/>
                  </a:lnTo>
                  <a:lnTo>
                    <a:pt x="40" y="185"/>
                  </a:lnTo>
                  <a:lnTo>
                    <a:pt x="40" y="186"/>
                  </a:lnTo>
                  <a:lnTo>
                    <a:pt x="42" y="186"/>
                  </a:lnTo>
                  <a:lnTo>
                    <a:pt x="42" y="185"/>
                  </a:lnTo>
                  <a:lnTo>
                    <a:pt x="42" y="184"/>
                  </a:lnTo>
                  <a:lnTo>
                    <a:pt x="40" y="184"/>
                  </a:lnTo>
                  <a:lnTo>
                    <a:pt x="42" y="184"/>
                  </a:lnTo>
                  <a:lnTo>
                    <a:pt x="42" y="185"/>
                  </a:lnTo>
                  <a:lnTo>
                    <a:pt x="43" y="185"/>
                  </a:lnTo>
                  <a:lnTo>
                    <a:pt x="43" y="187"/>
                  </a:lnTo>
                  <a:lnTo>
                    <a:pt x="44" y="190"/>
                  </a:lnTo>
                  <a:lnTo>
                    <a:pt x="44" y="193"/>
                  </a:lnTo>
                  <a:lnTo>
                    <a:pt x="44" y="194"/>
                  </a:lnTo>
                  <a:lnTo>
                    <a:pt x="45" y="200"/>
                  </a:lnTo>
                  <a:lnTo>
                    <a:pt x="46" y="202"/>
                  </a:lnTo>
                  <a:lnTo>
                    <a:pt x="47" y="203"/>
                  </a:lnTo>
                  <a:lnTo>
                    <a:pt x="47" y="204"/>
                  </a:lnTo>
                  <a:lnTo>
                    <a:pt x="47" y="203"/>
                  </a:lnTo>
                  <a:lnTo>
                    <a:pt x="46" y="203"/>
                  </a:lnTo>
                  <a:lnTo>
                    <a:pt x="45" y="203"/>
                  </a:lnTo>
                  <a:lnTo>
                    <a:pt x="45" y="202"/>
                  </a:lnTo>
                  <a:lnTo>
                    <a:pt x="45" y="201"/>
                  </a:lnTo>
                  <a:lnTo>
                    <a:pt x="45" y="200"/>
                  </a:lnTo>
                  <a:lnTo>
                    <a:pt x="45" y="199"/>
                  </a:lnTo>
                  <a:lnTo>
                    <a:pt x="44" y="199"/>
                  </a:lnTo>
                  <a:lnTo>
                    <a:pt x="43" y="199"/>
                  </a:lnTo>
                  <a:lnTo>
                    <a:pt x="44" y="198"/>
                  </a:lnTo>
                  <a:lnTo>
                    <a:pt x="44" y="196"/>
                  </a:lnTo>
                  <a:lnTo>
                    <a:pt x="44" y="195"/>
                  </a:lnTo>
                  <a:lnTo>
                    <a:pt x="43" y="195"/>
                  </a:lnTo>
                  <a:lnTo>
                    <a:pt x="42" y="195"/>
                  </a:lnTo>
                  <a:lnTo>
                    <a:pt x="42" y="196"/>
                  </a:lnTo>
                  <a:lnTo>
                    <a:pt x="40" y="196"/>
                  </a:lnTo>
                  <a:lnTo>
                    <a:pt x="42" y="198"/>
                  </a:lnTo>
                  <a:lnTo>
                    <a:pt x="42" y="199"/>
                  </a:lnTo>
                  <a:lnTo>
                    <a:pt x="42" y="200"/>
                  </a:lnTo>
                  <a:lnTo>
                    <a:pt x="43" y="200"/>
                  </a:lnTo>
                  <a:lnTo>
                    <a:pt x="43" y="201"/>
                  </a:lnTo>
                  <a:lnTo>
                    <a:pt x="44" y="202"/>
                  </a:lnTo>
                  <a:lnTo>
                    <a:pt x="45" y="202"/>
                  </a:lnTo>
                  <a:lnTo>
                    <a:pt x="45" y="203"/>
                  </a:lnTo>
                  <a:lnTo>
                    <a:pt x="45" y="204"/>
                  </a:lnTo>
                  <a:lnTo>
                    <a:pt x="46" y="204"/>
                  </a:lnTo>
                  <a:lnTo>
                    <a:pt x="47" y="204"/>
                  </a:lnTo>
                  <a:lnTo>
                    <a:pt x="47" y="203"/>
                  </a:lnTo>
                  <a:lnTo>
                    <a:pt x="48" y="204"/>
                  </a:lnTo>
                  <a:lnTo>
                    <a:pt x="51" y="207"/>
                  </a:lnTo>
                  <a:lnTo>
                    <a:pt x="51" y="208"/>
                  </a:lnTo>
                  <a:lnTo>
                    <a:pt x="52" y="208"/>
                  </a:lnTo>
                  <a:lnTo>
                    <a:pt x="53" y="209"/>
                  </a:lnTo>
                  <a:lnTo>
                    <a:pt x="54" y="209"/>
                  </a:lnTo>
                  <a:lnTo>
                    <a:pt x="55" y="209"/>
                  </a:lnTo>
                  <a:lnTo>
                    <a:pt x="56" y="209"/>
                  </a:lnTo>
                  <a:lnTo>
                    <a:pt x="57" y="209"/>
                  </a:lnTo>
                  <a:lnTo>
                    <a:pt x="59" y="209"/>
                  </a:lnTo>
                  <a:lnTo>
                    <a:pt x="59" y="208"/>
                  </a:lnTo>
                  <a:lnTo>
                    <a:pt x="57" y="208"/>
                  </a:lnTo>
                  <a:lnTo>
                    <a:pt x="59" y="208"/>
                  </a:lnTo>
                  <a:lnTo>
                    <a:pt x="60" y="209"/>
                  </a:lnTo>
                  <a:lnTo>
                    <a:pt x="61" y="209"/>
                  </a:lnTo>
                  <a:lnTo>
                    <a:pt x="62" y="209"/>
                  </a:lnTo>
                  <a:lnTo>
                    <a:pt x="64" y="212"/>
                  </a:lnTo>
                  <a:lnTo>
                    <a:pt x="64" y="214"/>
                  </a:lnTo>
                  <a:lnTo>
                    <a:pt x="65" y="215"/>
                  </a:lnTo>
                  <a:lnTo>
                    <a:pt x="68" y="216"/>
                  </a:lnTo>
                  <a:lnTo>
                    <a:pt x="69" y="218"/>
                  </a:lnTo>
                  <a:lnTo>
                    <a:pt x="70" y="218"/>
                  </a:lnTo>
                  <a:lnTo>
                    <a:pt x="70" y="219"/>
                  </a:lnTo>
                  <a:lnTo>
                    <a:pt x="70" y="220"/>
                  </a:lnTo>
                  <a:lnTo>
                    <a:pt x="69" y="221"/>
                  </a:lnTo>
                  <a:lnTo>
                    <a:pt x="68" y="221"/>
                  </a:lnTo>
                  <a:lnTo>
                    <a:pt x="68" y="223"/>
                  </a:lnTo>
                  <a:lnTo>
                    <a:pt x="68" y="224"/>
                  </a:lnTo>
                  <a:lnTo>
                    <a:pt x="67" y="225"/>
                  </a:lnTo>
                  <a:lnTo>
                    <a:pt x="65" y="226"/>
                  </a:lnTo>
                  <a:lnTo>
                    <a:pt x="65" y="225"/>
                  </a:lnTo>
                  <a:lnTo>
                    <a:pt x="64" y="225"/>
                  </a:lnTo>
                  <a:lnTo>
                    <a:pt x="64" y="226"/>
                  </a:lnTo>
                  <a:lnTo>
                    <a:pt x="63" y="225"/>
                  </a:lnTo>
                  <a:lnTo>
                    <a:pt x="63" y="224"/>
                  </a:lnTo>
                  <a:lnTo>
                    <a:pt x="62" y="224"/>
                  </a:lnTo>
                  <a:lnTo>
                    <a:pt x="61" y="224"/>
                  </a:lnTo>
                  <a:lnTo>
                    <a:pt x="60" y="224"/>
                  </a:lnTo>
                  <a:lnTo>
                    <a:pt x="59" y="225"/>
                  </a:lnTo>
                  <a:lnTo>
                    <a:pt x="57" y="225"/>
                  </a:lnTo>
                  <a:lnTo>
                    <a:pt x="57" y="226"/>
                  </a:lnTo>
                  <a:lnTo>
                    <a:pt x="57" y="227"/>
                  </a:lnTo>
                  <a:lnTo>
                    <a:pt x="56" y="227"/>
                  </a:lnTo>
                  <a:lnTo>
                    <a:pt x="55" y="227"/>
                  </a:lnTo>
                  <a:lnTo>
                    <a:pt x="55" y="226"/>
                  </a:lnTo>
                  <a:lnTo>
                    <a:pt x="54" y="226"/>
                  </a:lnTo>
                  <a:lnTo>
                    <a:pt x="53" y="225"/>
                  </a:lnTo>
                  <a:lnTo>
                    <a:pt x="54" y="224"/>
                  </a:lnTo>
                  <a:lnTo>
                    <a:pt x="55" y="224"/>
                  </a:lnTo>
                  <a:lnTo>
                    <a:pt x="55" y="223"/>
                  </a:lnTo>
                  <a:lnTo>
                    <a:pt x="55" y="221"/>
                  </a:lnTo>
                  <a:lnTo>
                    <a:pt x="55" y="220"/>
                  </a:lnTo>
                  <a:lnTo>
                    <a:pt x="54" y="220"/>
                  </a:lnTo>
                  <a:lnTo>
                    <a:pt x="54" y="219"/>
                  </a:lnTo>
                  <a:lnTo>
                    <a:pt x="55" y="219"/>
                  </a:lnTo>
                  <a:lnTo>
                    <a:pt x="55" y="218"/>
                  </a:lnTo>
                  <a:lnTo>
                    <a:pt x="54" y="218"/>
                  </a:lnTo>
                  <a:lnTo>
                    <a:pt x="53" y="218"/>
                  </a:lnTo>
                  <a:lnTo>
                    <a:pt x="52" y="218"/>
                  </a:lnTo>
                  <a:lnTo>
                    <a:pt x="51" y="218"/>
                  </a:lnTo>
                  <a:lnTo>
                    <a:pt x="51" y="217"/>
                  </a:lnTo>
                  <a:lnTo>
                    <a:pt x="52" y="217"/>
                  </a:lnTo>
                  <a:lnTo>
                    <a:pt x="51" y="217"/>
                  </a:lnTo>
                  <a:lnTo>
                    <a:pt x="51" y="216"/>
                  </a:lnTo>
                  <a:lnTo>
                    <a:pt x="49" y="216"/>
                  </a:lnTo>
                  <a:lnTo>
                    <a:pt x="49" y="215"/>
                  </a:lnTo>
                  <a:lnTo>
                    <a:pt x="48" y="216"/>
                  </a:lnTo>
                  <a:lnTo>
                    <a:pt x="47" y="215"/>
                  </a:lnTo>
                  <a:lnTo>
                    <a:pt x="46" y="215"/>
                  </a:lnTo>
                  <a:lnTo>
                    <a:pt x="45" y="215"/>
                  </a:lnTo>
                  <a:lnTo>
                    <a:pt x="44" y="214"/>
                  </a:lnTo>
                  <a:lnTo>
                    <a:pt x="43" y="211"/>
                  </a:lnTo>
                  <a:lnTo>
                    <a:pt x="42" y="211"/>
                  </a:lnTo>
                  <a:lnTo>
                    <a:pt x="42" y="212"/>
                  </a:lnTo>
                  <a:lnTo>
                    <a:pt x="42" y="214"/>
                  </a:lnTo>
                  <a:lnTo>
                    <a:pt x="42" y="215"/>
                  </a:lnTo>
                  <a:lnTo>
                    <a:pt x="40" y="215"/>
                  </a:lnTo>
                  <a:lnTo>
                    <a:pt x="40" y="216"/>
                  </a:lnTo>
                  <a:lnTo>
                    <a:pt x="40" y="215"/>
                  </a:lnTo>
                  <a:lnTo>
                    <a:pt x="40" y="214"/>
                  </a:lnTo>
                  <a:lnTo>
                    <a:pt x="39" y="215"/>
                  </a:lnTo>
                  <a:lnTo>
                    <a:pt x="39" y="214"/>
                  </a:lnTo>
                  <a:lnTo>
                    <a:pt x="38" y="214"/>
                  </a:lnTo>
                  <a:lnTo>
                    <a:pt x="38" y="212"/>
                  </a:lnTo>
                  <a:lnTo>
                    <a:pt x="38" y="211"/>
                  </a:lnTo>
                  <a:lnTo>
                    <a:pt x="37" y="211"/>
                  </a:lnTo>
                  <a:lnTo>
                    <a:pt x="37" y="210"/>
                  </a:lnTo>
                  <a:lnTo>
                    <a:pt x="36" y="210"/>
                  </a:lnTo>
                  <a:lnTo>
                    <a:pt x="35" y="209"/>
                  </a:lnTo>
                  <a:lnTo>
                    <a:pt x="34" y="209"/>
                  </a:lnTo>
                  <a:lnTo>
                    <a:pt x="34" y="208"/>
                  </a:lnTo>
                  <a:lnTo>
                    <a:pt x="35" y="208"/>
                  </a:lnTo>
                  <a:lnTo>
                    <a:pt x="34" y="208"/>
                  </a:lnTo>
                  <a:lnTo>
                    <a:pt x="34" y="207"/>
                  </a:lnTo>
                  <a:lnTo>
                    <a:pt x="35" y="206"/>
                  </a:lnTo>
                  <a:lnTo>
                    <a:pt x="35" y="204"/>
                  </a:lnTo>
                  <a:lnTo>
                    <a:pt x="35" y="206"/>
                  </a:lnTo>
                  <a:lnTo>
                    <a:pt x="34" y="206"/>
                  </a:lnTo>
                  <a:lnTo>
                    <a:pt x="34" y="204"/>
                  </a:lnTo>
                  <a:lnTo>
                    <a:pt x="32" y="204"/>
                  </a:lnTo>
                  <a:lnTo>
                    <a:pt x="32" y="203"/>
                  </a:lnTo>
                  <a:lnTo>
                    <a:pt x="32" y="202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1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1" y="202"/>
                  </a:lnTo>
                  <a:lnTo>
                    <a:pt x="30" y="202"/>
                  </a:lnTo>
                  <a:lnTo>
                    <a:pt x="29" y="202"/>
                  </a:lnTo>
                  <a:lnTo>
                    <a:pt x="29" y="201"/>
                  </a:lnTo>
                  <a:lnTo>
                    <a:pt x="29" y="200"/>
                  </a:lnTo>
                  <a:lnTo>
                    <a:pt x="28" y="200"/>
                  </a:lnTo>
                  <a:lnTo>
                    <a:pt x="29" y="199"/>
                  </a:lnTo>
                  <a:lnTo>
                    <a:pt x="28" y="199"/>
                  </a:lnTo>
                  <a:lnTo>
                    <a:pt x="28" y="198"/>
                  </a:lnTo>
                  <a:lnTo>
                    <a:pt x="28" y="196"/>
                  </a:lnTo>
                  <a:lnTo>
                    <a:pt x="27" y="196"/>
                  </a:lnTo>
                  <a:lnTo>
                    <a:pt x="26" y="196"/>
                  </a:lnTo>
                  <a:lnTo>
                    <a:pt x="26" y="195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5"/>
                  </a:lnTo>
                  <a:lnTo>
                    <a:pt x="25" y="194"/>
                  </a:lnTo>
                  <a:lnTo>
                    <a:pt x="25" y="193"/>
                  </a:lnTo>
                  <a:lnTo>
                    <a:pt x="23" y="193"/>
                  </a:lnTo>
                  <a:lnTo>
                    <a:pt x="23" y="192"/>
                  </a:lnTo>
                  <a:lnTo>
                    <a:pt x="22" y="191"/>
                  </a:lnTo>
                  <a:lnTo>
                    <a:pt x="22" y="192"/>
                  </a:lnTo>
                  <a:lnTo>
                    <a:pt x="21" y="192"/>
                  </a:lnTo>
                  <a:lnTo>
                    <a:pt x="21" y="191"/>
                  </a:lnTo>
                  <a:lnTo>
                    <a:pt x="21" y="192"/>
                  </a:lnTo>
                  <a:lnTo>
                    <a:pt x="20" y="192"/>
                  </a:lnTo>
                  <a:lnTo>
                    <a:pt x="20" y="191"/>
                  </a:lnTo>
                  <a:lnTo>
                    <a:pt x="20" y="190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19" y="187"/>
                  </a:lnTo>
                  <a:lnTo>
                    <a:pt x="18" y="187"/>
                  </a:lnTo>
                  <a:lnTo>
                    <a:pt x="19" y="186"/>
                  </a:lnTo>
                  <a:lnTo>
                    <a:pt x="18" y="186"/>
                  </a:lnTo>
                  <a:lnTo>
                    <a:pt x="17" y="186"/>
                  </a:lnTo>
                  <a:lnTo>
                    <a:pt x="17" y="187"/>
                  </a:lnTo>
                  <a:lnTo>
                    <a:pt x="17" y="186"/>
                  </a:lnTo>
                  <a:lnTo>
                    <a:pt x="17" y="187"/>
                  </a:lnTo>
                  <a:lnTo>
                    <a:pt x="15" y="187"/>
                  </a:lnTo>
                  <a:lnTo>
                    <a:pt x="15" y="189"/>
                  </a:lnTo>
                  <a:lnTo>
                    <a:pt x="15" y="190"/>
                  </a:lnTo>
                  <a:lnTo>
                    <a:pt x="14" y="190"/>
                  </a:lnTo>
                  <a:lnTo>
                    <a:pt x="14" y="189"/>
                  </a:lnTo>
                  <a:lnTo>
                    <a:pt x="13" y="189"/>
                  </a:lnTo>
                  <a:lnTo>
                    <a:pt x="13" y="187"/>
                  </a:lnTo>
                  <a:lnTo>
                    <a:pt x="13" y="186"/>
                  </a:lnTo>
                  <a:lnTo>
                    <a:pt x="12" y="184"/>
                  </a:lnTo>
                  <a:lnTo>
                    <a:pt x="12" y="183"/>
                  </a:lnTo>
                  <a:lnTo>
                    <a:pt x="12" y="184"/>
                  </a:lnTo>
                  <a:lnTo>
                    <a:pt x="13" y="184"/>
                  </a:lnTo>
                  <a:lnTo>
                    <a:pt x="12" y="184"/>
                  </a:lnTo>
                  <a:lnTo>
                    <a:pt x="12" y="183"/>
                  </a:lnTo>
                  <a:lnTo>
                    <a:pt x="12" y="182"/>
                  </a:lnTo>
                  <a:lnTo>
                    <a:pt x="12" y="181"/>
                  </a:lnTo>
                  <a:lnTo>
                    <a:pt x="13" y="181"/>
                  </a:lnTo>
                  <a:lnTo>
                    <a:pt x="13" y="179"/>
                  </a:lnTo>
                  <a:lnTo>
                    <a:pt x="13" y="178"/>
                  </a:lnTo>
                  <a:lnTo>
                    <a:pt x="13" y="177"/>
                  </a:lnTo>
                  <a:lnTo>
                    <a:pt x="14" y="177"/>
                  </a:lnTo>
                  <a:lnTo>
                    <a:pt x="14" y="176"/>
                  </a:lnTo>
                  <a:lnTo>
                    <a:pt x="14" y="175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4" y="171"/>
                  </a:lnTo>
                  <a:lnTo>
                    <a:pt x="15" y="171"/>
                  </a:lnTo>
                  <a:lnTo>
                    <a:pt x="15" y="170"/>
                  </a:lnTo>
                  <a:lnTo>
                    <a:pt x="15" y="169"/>
                  </a:lnTo>
                  <a:lnTo>
                    <a:pt x="15" y="168"/>
                  </a:lnTo>
                  <a:lnTo>
                    <a:pt x="17" y="169"/>
                  </a:lnTo>
                  <a:lnTo>
                    <a:pt x="17" y="168"/>
                  </a:lnTo>
                  <a:lnTo>
                    <a:pt x="15" y="168"/>
                  </a:lnTo>
                  <a:lnTo>
                    <a:pt x="17" y="167"/>
                  </a:lnTo>
                  <a:lnTo>
                    <a:pt x="17" y="166"/>
                  </a:lnTo>
                  <a:lnTo>
                    <a:pt x="18" y="166"/>
                  </a:lnTo>
                  <a:lnTo>
                    <a:pt x="17" y="166"/>
                  </a:lnTo>
                  <a:lnTo>
                    <a:pt x="17" y="165"/>
                  </a:lnTo>
                  <a:lnTo>
                    <a:pt x="18" y="165"/>
                  </a:lnTo>
                  <a:lnTo>
                    <a:pt x="18" y="164"/>
                  </a:lnTo>
                  <a:lnTo>
                    <a:pt x="18" y="165"/>
                  </a:lnTo>
                  <a:lnTo>
                    <a:pt x="17" y="165"/>
                  </a:lnTo>
                  <a:lnTo>
                    <a:pt x="17" y="164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9" y="162"/>
                  </a:lnTo>
                  <a:lnTo>
                    <a:pt x="18" y="162"/>
                  </a:lnTo>
                  <a:lnTo>
                    <a:pt x="18" y="161"/>
                  </a:lnTo>
                  <a:lnTo>
                    <a:pt x="19" y="160"/>
                  </a:lnTo>
                  <a:lnTo>
                    <a:pt x="19" y="159"/>
                  </a:lnTo>
                  <a:lnTo>
                    <a:pt x="20" y="159"/>
                  </a:lnTo>
                  <a:lnTo>
                    <a:pt x="20" y="158"/>
                  </a:lnTo>
                  <a:lnTo>
                    <a:pt x="20" y="157"/>
                  </a:lnTo>
                  <a:lnTo>
                    <a:pt x="20" y="156"/>
                  </a:lnTo>
                  <a:lnTo>
                    <a:pt x="21" y="154"/>
                  </a:lnTo>
                  <a:lnTo>
                    <a:pt x="21" y="153"/>
                  </a:lnTo>
                  <a:lnTo>
                    <a:pt x="20" y="152"/>
                  </a:lnTo>
                  <a:lnTo>
                    <a:pt x="20" y="151"/>
                  </a:lnTo>
                  <a:lnTo>
                    <a:pt x="21" y="150"/>
                  </a:lnTo>
                  <a:lnTo>
                    <a:pt x="22" y="150"/>
                  </a:lnTo>
                  <a:lnTo>
                    <a:pt x="22" y="149"/>
                  </a:lnTo>
                  <a:lnTo>
                    <a:pt x="22" y="150"/>
                  </a:lnTo>
                  <a:lnTo>
                    <a:pt x="23" y="150"/>
                  </a:lnTo>
                  <a:lnTo>
                    <a:pt x="23" y="149"/>
                  </a:lnTo>
                  <a:lnTo>
                    <a:pt x="23" y="148"/>
                  </a:lnTo>
                  <a:lnTo>
                    <a:pt x="25" y="148"/>
                  </a:lnTo>
                  <a:lnTo>
                    <a:pt x="25" y="147"/>
                  </a:lnTo>
                  <a:lnTo>
                    <a:pt x="26" y="147"/>
                  </a:lnTo>
                  <a:lnTo>
                    <a:pt x="26" y="145"/>
                  </a:lnTo>
                  <a:lnTo>
                    <a:pt x="27" y="145"/>
                  </a:lnTo>
                  <a:lnTo>
                    <a:pt x="28" y="143"/>
                  </a:lnTo>
                  <a:lnTo>
                    <a:pt x="28" y="142"/>
                  </a:lnTo>
                  <a:lnTo>
                    <a:pt x="29" y="142"/>
                  </a:lnTo>
                  <a:lnTo>
                    <a:pt x="29" y="141"/>
                  </a:lnTo>
                  <a:lnTo>
                    <a:pt x="29" y="140"/>
                  </a:lnTo>
                  <a:lnTo>
                    <a:pt x="30" y="140"/>
                  </a:lnTo>
                  <a:lnTo>
                    <a:pt x="30" y="139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2" y="136"/>
                  </a:lnTo>
                  <a:lnTo>
                    <a:pt x="32" y="135"/>
                  </a:lnTo>
                  <a:lnTo>
                    <a:pt x="34" y="135"/>
                  </a:lnTo>
                  <a:lnTo>
                    <a:pt x="34" y="134"/>
                  </a:lnTo>
                  <a:lnTo>
                    <a:pt x="32" y="134"/>
                  </a:lnTo>
                  <a:lnTo>
                    <a:pt x="32" y="133"/>
                  </a:lnTo>
                  <a:lnTo>
                    <a:pt x="32" y="132"/>
                  </a:lnTo>
                  <a:lnTo>
                    <a:pt x="32" y="131"/>
                  </a:lnTo>
                  <a:lnTo>
                    <a:pt x="31" y="131"/>
                  </a:lnTo>
                  <a:lnTo>
                    <a:pt x="32" y="129"/>
                  </a:lnTo>
                  <a:lnTo>
                    <a:pt x="31" y="129"/>
                  </a:lnTo>
                  <a:lnTo>
                    <a:pt x="30" y="129"/>
                  </a:lnTo>
                  <a:lnTo>
                    <a:pt x="30" y="128"/>
                  </a:lnTo>
                  <a:lnTo>
                    <a:pt x="31" y="128"/>
                  </a:lnTo>
                  <a:lnTo>
                    <a:pt x="30" y="128"/>
                  </a:lnTo>
                  <a:lnTo>
                    <a:pt x="30" y="127"/>
                  </a:lnTo>
                  <a:lnTo>
                    <a:pt x="30" y="126"/>
                  </a:lnTo>
                  <a:lnTo>
                    <a:pt x="30" y="125"/>
                  </a:lnTo>
                  <a:lnTo>
                    <a:pt x="30" y="124"/>
                  </a:lnTo>
                  <a:lnTo>
                    <a:pt x="30" y="123"/>
                  </a:lnTo>
                  <a:lnTo>
                    <a:pt x="29" y="122"/>
                  </a:lnTo>
                  <a:lnTo>
                    <a:pt x="28" y="122"/>
                  </a:lnTo>
                  <a:lnTo>
                    <a:pt x="28" y="120"/>
                  </a:lnTo>
                  <a:lnTo>
                    <a:pt x="27" y="120"/>
                  </a:lnTo>
                  <a:lnTo>
                    <a:pt x="27" y="119"/>
                  </a:lnTo>
                  <a:lnTo>
                    <a:pt x="27" y="118"/>
                  </a:lnTo>
                  <a:lnTo>
                    <a:pt x="27" y="117"/>
                  </a:lnTo>
                  <a:lnTo>
                    <a:pt x="26" y="117"/>
                  </a:lnTo>
                  <a:lnTo>
                    <a:pt x="27" y="117"/>
                  </a:lnTo>
                  <a:lnTo>
                    <a:pt x="27" y="116"/>
                  </a:lnTo>
                  <a:lnTo>
                    <a:pt x="26" y="116"/>
                  </a:lnTo>
                  <a:lnTo>
                    <a:pt x="26" y="115"/>
                  </a:lnTo>
                  <a:lnTo>
                    <a:pt x="26" y="114"/>
                  </a:lnTo>
                  <a:lnTo>
                    <a:pt x="26" y="112"/>
                  </a:lnTo>
                  <a:lnTo>
                    <a:pt x="27" y="112"/>
                  </a:lnTo>
                  <a:lnTo>
                    <a:pt x="27" y="111"/>
                  </a:lnTo>
                  <a:lnTo>
                    <a:pt x="27" y="110"/>
                  </a:lnTo>
                  <a:lnTo>
                    <a:pt x="27" y="109"/>
                  </a:lnTo>
                  <a:lnTo>
                    <a:pt x="26" y="107"/>
                  </a:lnTo>
                  <a:lnTo>
                    <a:pt x="26" y="106"/>
                  </a:lnTo>
                  <a:lnTo>
                    <a:pt x="26" y="104"/>
                  </a:lnTo>
                  <a:lnTo>
                    <a:pt x="26" y="103"/>
                  </a:lnTo>
                  <a:lnTo>
                    <a:pt x="26" y="102"/>
                  </a:lnTo>
                  <a:lnTo>
                    <a:pt x="25" y="102"/>
                  </a:lnTo>
                  <a:lnTo>
                    <a:pt x="25" y="101"/>
                  </a:lnTo>
                  <a:lnTo>
                    <a:pt x="23" y="101"/>
                  </a:lnTo>
                  <a:lnTo>
                    <a:pt x="23" y="100"/>
                  </a:lnTo>
                  <a:lnTo>
                    <a:pt x="23" y="99"/>
                  </a:lnTo>
                  <a:lnTo>
                    <a:pt x="22" y="99"/>
                  </a:lnTo>
                  <a:lnTo>
                    <a:pt x="20" y="98"/>
                  </a:lnTo>
                  <a:lnTo>
                    <a:pt x="20" y="97"/>
                  </a:lnTo>
                  <a:lnTo>
                    <a:pt x="19" y="97"/>
                  </a:lnTo>
                  <a:lnTo>
                    <a:pt x="18" y="95"/>
                  </a:lnTo>
                  <a:lnTo>
                    <a:pt x="18" y="94"/>
                  </a:lnTo>
                  <a:lnTo>
                    <a:pt x="17" y="93"/>
                  </a:lnTo>
                  <a:lnTo>
                    <a:pt x="15" y="92"/>
                  </a:lnTo>
                  <a:lnTo>
                    <a:pt x="15" y="91"/>
                  </a:lnTo>
                  <a:lnTo>
                    <a:pt x="13" y="90"/>
                  </a:lnTo>
                  <a:lnTo>
                    <a:pt x="13" y="89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1" y="84"/>
                  </a:lnTo>
                  <a:lnTo>
                    <a:pt x="11" y="83"/>
                  </a:lnTo>
                  <a:lnTo>
                    <a:pt x="12" y="83"/>
                  </a:lnTo>
                  <a:lnTo>
                    <a:pt x="12" y="82"/>
                  </a:lnTo>
                  <a:lnTo>
                    <a:pt x="13" y="82"/>
                  </a:lnTo>
                  <a:lnTo>
                    <a:pt x="13" y="81"/>
                  </a:lnTo>
                  <a:lnTo>
                    <a:pt x="14" y="81"/>
                  </a:lnTo>
                  <a:lnTo>
                    <a:pt x="14" y="82"/>
                  </a:lnTo>
                  <a:lnTo>
                    <a:pt x="14" y="81"/>
                  </a:lnTo>
                  <a:lnTo>
                    <a:pt x="15" y="81"/>
                  </a:lnTo>
                  <a:lnTo>
                    <a:pt x="14" y="81"/>
                  </a:lnTo>
                  <a:lnTo>
                    <a:pt x="15" y="81"/>
                  </a:lnTo>
                  <a:lnTo>
                    <a:pt x="15" y="79"/>
                  </a:lnTo>
                  <a:lnTo>
                    <a:pt x="17" y="79"/>
                  </a:lnTo>
                  <a:lnTo>
                    <a:pt x="17" y="81"/>
                  </a:lnTo>
                  <a:lnTo>
                    <a:pt x="18" y="79"/>
                  </a:lnTo>
                  <a:lnTo>
                    <a:pt x="18" y="78"/>
                  </a:lnTo>
                  <a:lnTo>
                    <a:pt x="17" y="76"/>
                  </a:lnTo>
                  <a:lnTo>
                    <a:pt x="17" y="75"/>
                  </a:lnTo>
                  <a:lnTo>
                    <a:pt x="17" y="74"/>
                  </a:lnTo>
                  <a:lnTo>
                    <a:pt x="18" y="73"/>
                  </a:lnTo>
                  <a:lnTo>
                    <a:pt x="18" y="72"/>
                  </a:lnTo>
                  <a:lnTo>
                    <a:pt x="18" y="70"/>
                  </a:lnTo>
                  <a:lnTo>
                    <a:pt x="18" y="69"/>
                  </a:lnTo>
                  <a:lnTo>
                    <a:pt x="19" y="69"/>
                  </a:lnTo>
                  <a:lnTo>
                    <a:pt x="19" y="68"/>
                  </a:lnTo>
                  <a:lnTo>
                    <a:pt x="20" y="68"/>
                  </a:lnTo>
                  <a:lnTo>
                    <a:pt x="21" y="68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2" y="66"/>
                  </a:lnTo>
                  <a:lnTo>
                    <a:pt x="22" y="65"/>
                  </a:lnTo>
                  <a:lnTo>
                    <a:pt x="22" y="64"/>
                  </a:lnTo>
                  <a:lnTo>
                    <a:pt x="21" y="62"/>
                  </a:lnTo>
                  <a:lnTo>
                    <a:pt x="21" y="64"/>
                  </a:lnTo>
                  <a:lnTo>
                    <a:pt x="20" y="65"/>
                  </a:lnTo>
                  <a:lnTo>
                    <a:pt x="19" y="66"/>
                  </a:lnTo>
                  <a:lnTo>
                    <a:pt x="19" y="65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18" y="61"/>
                  </a:lnTo>
                  <a:lnTo>
                    <a:pt x="18" y="60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5" y="58"/>
                  </a:lnTo>
                  <a:lnTo>
                    <a:pt x="17" y="58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5" y="55"/>
                  </a:lnTo>
                  <a:lnTo>
                    <a:pt x="15" y="53"/>
                  </a:lnTo>
                  <a:lnTo>
                    <a:pt x="14" y="53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2" y="51"/>
                  </a:lnTo>
                  <a:lnTo>
                    <a:pt x="11" y="49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4" y="34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4" y="25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5" y="18"/>
                  </a:lnTo>
                  <a:lnTo>
                    <a:pt x="6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9" y="11"/>
                  </a:lnTo>
                  <a:lnTo>
                    <a:pt x="10" y="10"/>
                  </a:lnTo>
                  <a:lnTo>
                    <a:pt x="11" y="10"/>
                  </a:lnTo>
                  <a:lnTo>
                    <a:pt x="12" y="11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5" y="11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1"/>
                  </a:lnTo>
                  <a:lnTo>
                    <a:pt x="23" y="10"/>
                  </a:lnTo>
                  <a:lnTo>
                    <a:pt x="25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7" y="5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1" y="2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1" name="Freeform 5752">
              <a:extLst>
                <a:ext uri="{FF2B5EF4-FFF2-40B4-BE49-F238E27FC236}">
                  <a16:creationId xmlns:a16="http://schemas.microsoft.com/office/drawing/2014/main" id="{A6D16FBD-2CE2-964B-2001-AD437055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838" y="4541838"/>
              <a:ext cx="130175" cy="134938"/>
            </a:xfrm>
            <a:custGeom>
              <a:avLst/>
              <a:gdLst>
                <a:gd name="T0" fmla="*/ 58 w 82"/>
                <a:gd name="T1" fmla="*/ 78 h 85"/>
                <a:gd name="T2" fmla="*/ 46 w 82"/>
                <a:gd name="T3" fmla="*/ 78 h 85"/>
                <a:gd name="T4" fmla="*/ 32 w 82"/>
                <a:gd name="T5" fmla="*/ 78 h 85"/>
                <a:gd name="T6" fmla="*/ 19 w 82"/>
                <a:gd name="T7" fmla="*/ 78 h 85"/>
                <a:gd name="T8" fmla="*/ 16 w 82"/>
                <a:gd name="T9" fmla="*/ 79 h 85"/>
                <a:gd name="T10" fmla="*/ 14 w 82"/>
                <a:gd name="T11" fmla="*/ 78 h 85"/>
                <a:gd name="T12" fmla="*/ 11 w 82"/>
                <a:gd name="T13" fmla="*/ 79 h 85"/>
                <a:gd name="T14" fmla="*/ 9 w 82"/>
                <a:gd name="T15" fmla="*/ 83 h 85"/>
                <a:gd name="T16" fmla="*/ 5 w 82"/>
                <a:gd name="T17" fmla="*/ 83 h 85"/>
                <a:gd name="T18" fmla="*/ 1 w 82"/>
                <a:gd name="T19" fmla="*/ 83 h 85"/>
                <a:gd name="T20" fmla="*/ 1 w 82"/>
                <a:gd name="T21" fmla="*/ 79 h 85"/>
                <a:gd name="T22" fmla="*/ 1 w 82"/>
                <a:gd name="T23" fmla="*/ 75 h 85"/>
                <a:gd name="T24" fmla="*/ 2 w 82"/>
                <a:gd name="T25" fmla="*/ 70 h 85"/>
                <a:gd name="T26" fmla="*/ 2 w 82"/>
                <a:gd name="T27" fmla="*/ 66 h 85"/>
                <a:gd name="T28" fmla="*/ 5 w 82"/>
                <a:gd name="T29" fmla="*/ 60 h 85"/>
                <a:gd name="T30" fmla="*/ 6 w 82"/>
                <a:gd name="T31" fmla="*/ 53 h 85"/>
                <a:gd name="T32" fmla="*/ 8 w 82"/>
                <a:gd name="T33" fmla="*/ 50 h 85"/>
                <a:gd name="T34" fmla="*/ 10 w 82"/>
                <a:gd name="T35" fmla="*/ 46 h 85"/>
                <a:gd name="T36" fmla="*/ 15 w 82"/>
                <a:gd name="T37" fmla="*/ 43 h 85"/>
                <a:gd name="T38" fmla="*/ 23 w 82"/>
                <a:gd name="T39" fmla="*/ 36 h 85"/>
                <a:gd name="T40" fmla="*/ 26 w 82"/>
                <a:gd name="T41" fmla="*/ 30 h 85"/>
                <a:gd name="T42" fmla="*/ 24 w 82"/>
                <a:gd name="T43" fmla="*/ 29 h 85"/>
                <a:gd name="T44" fmla="*/ 21 w 82"/>
                <a:gd name="T45" fmla="*/ 28 h 85"/>
                <a:gd name="T46" fmla="*/ 17 w 82"/>
                <a:gd name="T47" fmla="*/ 26 h 85"/>
                <a:gd name="T48" fmla="*/ 19 w 82"/>
                <a:gd name="T49" fmla="*/ 20 h 85"/>
                <a:gd name="T50" fmla="*/ 18 w 82"/>
                <a:gd name="T51" fmla="*/ 16 h 85"/>
                <a:gd name="T52" fmla="*/ 21 w 82"/>
                <a:gd name="T53" fmla="*/ 11 h 85"/>
                <a:gd name="T54" fmla="*/ 21 w 82"/>
                <a:gd name="T55" fmla="*/ 10 h 85"/>
                <a:gd name="T56" fmla="*/ 23 w 82"/>
                <a:gd name="T57" fmla="*/ 7 h 85"/>
                <a:gd name="T58" fmla="*/ 30 w 82"/>
                <a:gd name="T59" fmla="*/ 8 h 85"/>
                <a:gd name="T60" fmla="*/ 35 w 82"/>
                <a:gd name="T61" fmla="*/ 8 h 85"/>
                <a:gd name="T62" fmla="*/ 39 w 82"/>
                <a:gd name="T63" fmla="*/ 10 h 85"/>
                <a:gd name="T64" fmla="*/ 46 w 82"/>
                <a:gd name="T65" fmla="*/ 7 h 85"/>
                <a:gd name="T66" fmla="*/ 52 w 82"/>
                <a:gd name="T67" fmla="*/ 4 h 85"/>
                <a:gd name="T68" fmla="*/ 58 w 82"/>
                <a:gd name="T69" fmla="*/ 7 h 85"/>
                <a:gd name="T70" fmla="*/ 64 w 82"/>
                <a:gd name="T71" fmla="*/ 2 h 85"/>
                <a:gd name="T72" fmla="*/ 68 w 82"/>
                <a:gd name="T73" fmla="*/ 2 h 85"/>
                <a:gd name="T74" fmla="*/ 69 w 82"/>
                <a:gd name="T75" fmla="*/ 5 h 85"/>
                <a:gd name="T76" fmla="*/ 72 w 82"/>
                <a:gd name="T77" fmla="*/ 7 h 85"/>
                <a:gd name="T78" fmla="*/ 73 w 82"/>
                <a:gd name="T79" fmla="*/ 10 h 85"/>
                <a:gd name="T80" fmla="*/ 74 w 82"/>
                <a:gd name="T81" fmla="*/ 16 h 85"/>
                <a:gd name="T82" fmla="*/ 76 w 82"/>
                <a:gd name="T83" fmla="*/ 20 h 85"/>
                <a:gd name="T84" fmla="*/ 80 w 82"/>
                <a:gd name="T85" fmla="*/ 24 h 85"/>
                <a:gd name="T86" fmla="*/ 81 w 82"/>
                <a:gd name="T87" fmla="*/ 29 h 85"/>
                <a:gd name="T88" fmla="*/ 82 w 82"/>
                <a:gd name="T89" fmla="*/ 35 h 85"/>
                <a:gd name="T90" fmla="*/ 80 w 82"/>
                <a:gd name="T91" fmla="*/ 41 h 85"/>
                <a:gd name="T92" fmla="*/ 78 w 82"/>
                <a:gd name="T93" fmla="*/ 45 h 85"/>
                <a:gd name="T94" fmla="*/ 74 w 82"/>
                <a:gd name="T95" fmla="*/ 46 h 85"/>
                <a:gd name="T96" fmla="*/ 72 w 82"/>
                <a:gd name="T97" fmla="*/ 51 h 85"/>
                <a:gd name="T98" fmla="*/ 68 w 82"/>
                <a:gd name="T99" fmla="*/ 54 h 85"/>
                <a:gd name="T100" fmla="*/ 66 w 82"/>
                <a:gd name="T101" fmla="*/ 60 h 85"/>
                <a:gd name="T102" fmla="*/ 66 w 82"/>
                <a:gd name="T103" fmla="*/ 6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2" h="85">
                  <a:moveTo>
                    <a:pt x="66" y="78"/>
                  </a:moveTo>
                  <a:lnTo>
                    <a:pt x="64" y="78"/>
                  </a:lnTo>
                  <a:lnTo>
                    <a:pt x="61" y="78"/>
                  </a:lnTo>
                  <a:lnTo>
                    <a:pt x="59" y="78"/>
                  </a:lnTo>
                  <a:lnTo>
                    <a:pt x="58" y="78"/>
                  </a:lnTo>
                  <a:lnTo>
                    <a:pt x="56" y="78"/>
                  </a:lnTo>
                  <a:lnTo>
                    <a:pt x="53" y="78"/>
                  </a:lnTo>
                  <a:lnTo>
                    <a:pt x="50" y="78"/>
                  </a:lnTo>
                  <a:lnTo>
                    <a:pt x="48" y="78"/>
                  </a:lnTo>
                  <a:lnTo>
                    <a:pt x="46" y="78"/>
                  </a:lnTo>
                  <a:lnTo>
                    <a:pt x="42" y="78"/>
                  </a:lnTo>
                  <a:lnTo>
                    <a:pt x="40" y="78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32" y="78"/>
                  </a:lnTo>
                  <a:lnTo>
                    <a:pt x="28" y="78"/>
                  </a:lnTo>
                  <a:lnTo>
                    <a:pt x="26" y="78"/>
                  </a:lnTo>
                  <a:lnTo>
                    <a:pt x="23" y="78"/>
                  </a:lnTo>
                  <a:lnTo>
                    <a:pt x="21" y="78"/>
                  </a:lnTo>
                  <a:lnTo>
                    <a:pt x="19" y="78"/>
                  </a:lnTo>
                  <a:lnTo>
                    <a:pt x="18" y="77"/>
                  </a:lnTo>
                  <a:lnTo>
                    <a:pt x="18" y="78"/>
                  </a:lnTo>
                  <a:lnTo>
                    <a:pt x="17" y="78"/>
                  </a:lnTo>
                  <a:lnTo>
                    <a:pt x="17" y="79"/>
                  </a:lnTo>
                  <a:lnTo>
                    <a:pt x="16" y="79"/>
                  </a:lnTo>
                  <a:lnTo>
                    <a:pt x="15" y="79"/>
                  </a:lnTo>
                  <a:lnTo>
                    <a:pt x="15" y="78"/>
                  </a:lnTo>
                  <a:lnTo>
                    <a:pt x="14" y="78"/>
                  </a:lnTo>
                  <a:lnTo>
                    <a:pt x="14" y="79"/>
                  </a:lnTo>
                  <a:lnTo>
                    <a:pt x="14" y="78"/>
                  </a:lnTo>
                  <a:lnTo>
                    <a:pt x="14" y="79"/>
                  </a:lnTo>
                  <a:lnTo>
                    <a:pt x="13" y="79"/>
                  </a:lnTo>
                  <a:lnTo>
                    <a:pt x="13" y="78"/>
                  </a:lnTo>
                  <a:lnTo>
                    <a:pt x="13" y="79"/>
                  </a:lnTo>
                  <a:lnTo>
                    <a:pt x="11" y="79"/>
                  </a:lnTo>
                  <a:lnTo>
                    <a:pt x="11" y="80"/>
                  </a:lnTo>
                  <a:lnTo>
                    <a:pt x="11" y="81"/>
                  </a:lnTo>
                  <a:lnTo>
                    <a:pt x="10" y="81"/>
                  </a:lnTo>
                  <a:lnTo>
                    <a:pt x="9" y="81"/>
                  </a:lnTo>
                  <a:lnTo>
                    <a:pt x="9" y="83"/>
                  </a:lnTo>
                  <a:lnTo>
                    <a:pt x="8" y="84"/>
                  </a:lnTo>
                  <a:lnTo>
                    <a:pt x="7" y="85"/>
                  </a:lnTo>
                  <a:lnTo>
                    <a:pt x="6" y="85"/>
                  </a:lnTo>
                  <a:lnTo>
                    <a:pt x="5" y="84"/>
                  </a:lnTo>
                  <a:lnTo>
                    <a:pt x="5" y="83"/>
                  </a:lnTo>
                  <a:lnTo>
                    <a:pt x="4" y="83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3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1" y="79"/>
                  </a:lnTo>
                  <a:lnTo>
                    <a:pt x="0" y="78"/>
                  </a:lnTo>
                  <a:lnTo>
                    <a:pt x="0" y="77"/>
                  </a:lnTo>
                  <a:lnTo>
                    <a:pt x="0" y="76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1" y="74"/>
                  </a:lnTo>
                  <a:lnTo>
                    <a:pt x="1" y="72"/>
                  </a:lnTo>
                  <a:lnTo>
                    <a:pt x="1" y="71"/>
                  </a:lnTo>
                  <a:lnTo>
                    <a:pt x="2" y="71"/>
                  </a:lnTo>
                  <a:lnTo>
                    <a:pt x="2" y="70"/>
                  </a:lnTo>
                  <a:lnTo>
                    <a:pt x="1" y="70"/>
                  </a:lnTo>
                  <a:lnTo>
                    <a:pt x="1" y="69"/>
                  </a:lnTo>
                  <a:lnTo>
                    <a:pt x="2" y="68"/>
                  </a:lnTo>
                  <a:lnTo>
                    <a:pt x="2" y="67"/>
                  </a:lnTo>
                  <a:lnTo>
                    <a:pt x="2" y="66"/>
                  </a:lnTo>
                  <a:lnTo>
                    <a:pt x="2" y="63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4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4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9" y="50"/>
                  </a:lnTo>
                  <a:lnTo>
                    <a:pt x="9" y="49"/>
                  </a:lnTo>
                  <a:lnTo>
                    <a:pt x="10" y="49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1" y="45"/>
                  </a:lnTo>
                  <a:lnTo>
                    <a:pt x="13" y="45"/>
                  </a:lnTo>
                  <a:lnTo>
                    <a:pt x="14" y="45"/>
                  </a:lnTo>
                  <a:lnTo>
                    <a:pt x="14" y="44"/>
                  </a:lnTo>
                  <a:lnTo>
                    <a:pt x="15" y="43"/>
                  </a:lnTo>
                  <a:lnTo>
                    <a:pt x="16" y="42"/>
                  </a:lnTo>
                  <a:lnTo>
                    <a:pt x="17" y="41"/>
                  </a:lnTo>
                  <a:lnTo>
                    <a:pt x="19" y="38"/>
                  </a:lnTo>
                  <a:lnTo>
                    <a:pt x="22" y="37"/>
                  </a:lnTo>
                  <a:lnTo>
                    <a:pt x="23" y="36"/>
                  </a:lnTo>
                  <a:lnTo>
                    <a:pt x="24" y="35"/>
                  </a:lnTo>
                  <a:lnTo>
                    <a:pt x="25" y="34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4" y="29"/>
                  </a:lnTo>
                  <a:lnTo>
                    <a:pt x="24" y="28"/>
                  </a:lnTo>
                  <a:lnTo>
                    <a:pt x="23" y="28"/>
                  </a:lnTo>
                  <a:lnTo>
                    <a:pt x="22" y="27"/>
                  </a:lnTo>
                  <a:lnTo>
                    <a:pt x="21" y="27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9" y="27"/>
                  </a:lnTo>
                  <a:lnTo>
                    <a:pt x="19" y="26"/>
                  </a:lnTo>
                  <a:lnTo>
                    <a:pt x="18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5"/>
                  </a:lnTo>
                  <a:lnTo>
                    <a:pt x="18" y="24"/>
                  </a:lnTo>
                  <a:lnTo>
                    <a:pt x="19" y="21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3" y="7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2" y="8"/>
                  </a:lnTo>
                  <a:lnTo>
                    <a:pt x="34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40" y="10"/>
                  </a:lnTo>
                  <a:lnTo>
                    <a:pt x="40" y="9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7"/>
                  </a:lnTo>
                  <a:lnTo>
                    <a:pt x="48" y="7"/>
                  </a:lnTo>
                  <a:lnTo>
                    <a:pt x="50" y="7"/>
                  </a:lnTo>
                  <a:lnTo>
                    <a:pt x="51" y="5"/>
                  </a:lnTo>
                  <a:lnTo>
                    <a:pt x="51" y="4"/>
                  </a:lnTo>
                  <a:lnTo>
                    <a:pt x="52" y="4"/>
                  </a:lnTo>
                  <a:lnTo>
                    <a:pt x="52" y="5"/>
                  </a:lnTo>
                  <a:lnTo>
                    <a:pt x="53" y="7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1" y="5"/>
                  </a:lnTo>
                  <a:lnTo>
                    <a:pt x="63" y="4"/>
                  </a:lnTo>
                  <a:lnTo>
                    <a:pt x="64" y="2"/>
                  </a:lnTo>
                  <a:lnTo>
                    <a:pt x="65" y="1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67" y="1"/>
                  </a:lnTo>
                  <a:lnTo>
                    <a:pt x="68" y="2"/>
                  </a:lnTo>
                  <a:lnTo>
                    <a:pt x="68" y="3"/>
                  </a:lnTo>
                  <a:lnTo>
                    <a:pt x="68" y="4"/>
                  </a:lnTo>
                  <a:lnTo>
                    <a:pt x="68" y="5"/>
                  </a:lnTo>
                  <a:lnTo>
                    <a:pt x="69" y="4"/>
                  </a:lnTo>
                  <a:lnTo>
                    <a:pt x="69" y="5"/>
                  </a:lnTo>
                  <a:lnTo>
                    <a:pt x="69" y="7"/>
                  </a:lnTo>
                  <a:lnTo>
                    <a:pt x="70" y="7"/>
                  </a:lnTo>
                  <a:lnTo>
                    <a:pt x="70" y="8"/>
                  </a:lnTo>
                  <a:lnTo>
                    <a:pt x="72" y="8"/>
                  </a:lnTo>
                  <a:lnTo>
                    <a:pt x="72" y="7"/>
                  </a:lnTo>
                  <a:lnTo>
                    <a:pt x="73" y="8"/>
                  </a:lnTo>
                  <a:lnTo>
                    <a:pt x="74" y="8"/>
                  </a:lnTo>
                  <a:lnTo>
                    <a:pt x="74" y="9"/>
                  </a:lnTo>
                  <a:lnTo>
                    <a:pt x="74" y="10"/>
                  </a:lnTo>
                  <a:lnTo>
                    <a:pt x="73" y="10"/>
                  </a:lnTo>
                  <a:lnTo>
                    <a:pt x="73" y="11"/>
                  </a:lnTo>
                  <a:lnTo>
                    <a:pt x="73" y="12"/>
                  </a:lnTo>
                  <a:lnTo>
                    <a:pt x="73" y="13"/>
                  </a:lnTo>
                  <a:lnTo>
                    <a:pt x="73" y="16"/>
                  </a:lnTo>
                  <a:lnTo>
                    <a:pt x="74" y="16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6" y="19"/>
                  </a:lnTo>
                  <a:lnTo>
                    <a:pt x="76" y="20"/>
                  </a:lnTo>
                  <a:lnTo>
                    <a:pt x="77" y="20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78" y="22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1" y="26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1" y="29"/>
                  </a:lnTo>
                  <a:lnTo>
                    <a:pt x="81" y="32"/>
                  </a:lnTo>
                  <a:lnTo>
                    <a:pt x="81" y="33"/>
                  </a:lnTo>
                  <a:lnTo>
                    <a:pt x="81" y="34"/>
                  </a:lnTo>
                  <a:lnTo>
                    <a:pt x="82" y="34"/>
                  </a:lnTo>
                  <a:lnTo>
                    <a:pt x="82" y="35"/>
                  </a:lnTo>
                  <a:lnTo>
                    <a:pt x="82" y="37"/>
                  </a:lnTo>
                  <a:lnTo>
                    <a:pt x="82" y="38"/>
                  </a:lnTo>
                  <a:lnTo>
                    <a:pt x="81" y="39"/>
                  </a:lnTo>
                  <a:lnTo>
                    <a:pt x="80" y="39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78" y="42"/>
                  </a:lnTo>
                  <a:lnTo>
                    <a:pt x="78" y="43"/>
                  </a:lnTo>
                  <a:lnTo>
                    <a:pt x="78" y="44"/>
                  </a:lnTo>
                  <a:lnTo>
                    <a:pt x="78" y="45"/>
                  </a:lnTo>
                  <a:lnTo>
                    <a:pt x="77" y="45"/>
                  </a:lnTo>
                  <a:lnTo>
                    <a:pt x="76" y="45"/>
                  </a:lnTo>
                  <a:lnTo>
                    <a:pt x="75" y="45"/>
                  </a:lnTo>
                  <a:lnTo>
                    <a:pt x="75" y="46"/>
                  </a:lnTo>
                  <a:lnTo>
                    <a:pt x="74" y="46"/>
                  </a:lnTo>
                  <a:lnTo>
                    <a:pt x="74" y="47"/>
                  </a:lnTo>
                  <a:lnTo>
                    <a:pt x="74" y="49"/>
                  </a:lnTo>
                  <a:lnTo>
                    <a:pt x="73" y="50"/>
                  </a:lnTo>
                  <a:lnTo>
                    <a:pt x="73" y="51"/>
                  </a:lnTo>
                  <a:lnTo>
                    <a:pt x="72" y="51"/>
                  </a:lnTo>
                  <a:lnTo>
                    <a:pt x="72" y="52"/>
                  </a:lnTo>
                  <a:lnTo>
                    <a:pt x="70" y="53"/>
                  </a:lnTo>
                  <a:lnTo>
                    <a:pt x="69" y="53"/>
                  </a:lnTo>
                  <a:lnTo>
                    <a:pt x="69" y="54"/>
                  </a:lnTo>
                  <a:lnTo>
                    <a:pt x="68" y="54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5" y="61"/>
                  </a:lnTo>
                  <a:lnTo>
                    <a:pt x="66" y="63"/>
                  </a:lnTo>
                  <a:lnTo>
                    <a:pt x="66" y="64"/>
                  </a:lnTo>
                  <a:lnTo>
                    <a:pt x="66" y="66"/>
                  </a:lnTo>
                  <a:lnTo>
                    <a:pt x="66" y="68"/>
                  </a:lnTo>
                  <a:lnTo>
                    <a:pt x="66" y="70"/>
                  </a:lnTo>
                  <a:lnTo>
                    <a:pt x="65" y="72"/>
                  </a:lnTo>
                  <a:lnTo>
                    <a:pt x="65" y="75"/>
                  </a:lnTo>
                  <a:lnTo>
                    <a:pt x="66" y="7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4" name="Freeform 6133">
              <a:extLst>
                <a:ext uri="{FF2B5EF4-FFF2-40B4-BE49-F238E27FC236}">
                  <a16:creationId xmlns:a16="http://schemas.microsoft.com/office/drawing/2014/main" id="{B188BD7F-B24E-806B-0745-6208B5604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0026" y="4532313"/>
              <a:ext cx="188913" cy="220663"/>
            </a:xfrm>
            <a:custGeom>
              <a:avLst/>
              <a:gdLst>
                <a:gd name="T0" fmla="*/ 105 w 119"/>
                <a:gd name="T1" fmla="*/ 100 h 139"/>
                <a:gd name="T2" fmla="*/ 29 w 119"/>
                <a:gd name="T3" fmla="*/ 0 h 139"/>
                <a:gd name="T4" fmla="*/ 36 w 119"/>
                <a:gd name="T5" fmla="*/ 2 h 139"/>
                <a:gd name="T6" fmla="*/ 47 w 119"/>
                <a:gd name="T7" fmla="*/ 3 h 139"/>
                <a:gd name="T8" fmla="*/ 52 w 119"/>
                <a:gd name="T9" fmla="*/ 7 h 139"/>
                <a:gd name="T10" fmla="*/ 61 w 119"/>
                <a:gd name="T11" fmla="*/ 14 h 139"/>
                <a:gd name="T12" fmla="*/ 68 w 119"/>
                <a:gd name="T13" fmla="*/ 15 h 139"/>
                <a:gd name="T14" fmla="*/ 74 w 119"/>
                <a:gd name="T15" fmla="*/ 16 h 139"/>
                <a:gd name="T16" fmla="*/ 82 w 119"/>
                <a:gd name="T17" fmla="*/ 17 h 139"/>
                <a:gd name="T18" fmla="*/ 86 w 119"/>
                <a:gd name="T19" fmla="*/ 15 h 139"/>
                <a:gd name="T20" fmla="*/ 92 w 119"/>
                <a:gd name="T21" fmla="*/ 10 h 139"/>
                <a:gd name="T22" fmla="*/ 97 w 119"/>
                <a:gd name="T23" fmla="*/ 7 h 139"/>
                <a:gd name="T24" fmla="*/ 104 w 119"/>
                <a:gd name="T25" fmla="*/ 7 h 139"/>
                <a:gd name="T26" fmla="*/ 111 w 119"/>
                <a:gd name="T27" fmla="*/ 10 h 139"/>
                <a:gd name="T28" fmla="*/ 119 w 119"/>
                <a:gd name="T29" fmla="*/ 9 h 139"/>
                <a:gd name="T30" fmla="*/ 112 w 119"/>
                <a:gd name="T31" fmla="*/ 19 h 139"/>
                <a:gd name="T32" fmla="*/ 105 w 119"/>
                <a:gd name="T33" fmla="*/ 30 h 139"/>
                <a:gd name="T34" fmla="*/ 105 w 119"/>
                <a:gd name="T35" fmla="*/ 41 h 139"/>
                <a:gd name="T36" fmla="*/ 105 w 119"/>
                <a:gd name="T37" fmla="*/ 53 h 139"/>
                <a:gd name="T38" fmla="*/ 105 w 119"/>
                <a:gd name="T39" fmla="*/ 67 h 139"/>
                <a:gd name="T40" fmla="*/ 106 w 119"/>
                <a:gd name="T41" fmla="*/ 78 h 139"/>
                <a:gd name="T42" fmla="*/ 109 w 119"/>
                <a:gd name="T43" fmla="*/ 85 h 139"/>
                <a:gd name="T44" fmla="*/ 114 w 119"/>
                <a:gd name="T45" fmla="*/ 92 h 139"/>
                <a:gd name="T46" fmla="*/ 109 w 119"/>
                <a:gd name="T47" fmla="*/ 98 h 139"/>
                <a:gd name="T48" fmla="*/ 105 w 119"/>
                <a:gd name="T49" fmla="*/ 100 h 139"/>
                <a:gd name="T50" fmla="*/ 105 w 119"/>
                <a:gd name="T51" fmla="*/ 101 h 139"/>
                <a:gd name="T52" fmla="*/ 103 w 119"/>
                <a:gd name="T53" fmla="*/ 102 h 139"/>
                <a:gd name="T54" fmla="*/ 101 w 119"/>
                <a:gd name="T55" fmla="*/ 107 h 139"/>
                <a:gd name="T56" fmla="*/ 94 w 119"/>
                <a:gd name="T57" fmla="*/ 109 h 139"/>
                <a:gd name="T58" fmla="*/ 94 w 119"/>
                <a:gd name="T59" fmla="*/ 115 h 139"/>
                <a:gd name="T60" fmla="*/ 91 w 119"/>
                <a:gd name="T61" fmla="*/ 119 h 139"/>
                <a:gd name="T62" fmla="*/ 88 w 119"/>
                <a:gd name="T63" fmla="*/ 123 h 139"/>
                <a:gd name="T64" fmla="*/ 86 w 119"/>
                <a:gd name="T65" fmla="*/ 127 h 139"/>
                <a:gd name="T66" fmla="*/ 86 w 119"/>
                <a:gd name="T67" fmla="*/ 128 h 139"/>
                <a:gd name="T68" fmla="*/ 85 w 119"/>
                <a:gd name="T69" fmla="*/ 135 h 139"/>
                <a:gd name="T70" fmla="*/ 80 w 119"/>
                <a:gd name="T71" fmla="*/ 137 h 139"/>
                <a:gd name="T72" fmla="*/ 71 w 119"/>
                <a:gd name="T73" fmla="*/ 133 h 139"/>
                <a:gd name="T74" fmla="*/ 62 w 119"/>
                <a:gd name="T75" fmla="*/ 127 h 139"/>
                <a:gd name="T76" fmla="*/ 57 w 119"/>
                <a:gd name="T77" fmla="*/ 122 h 139"/>
                <a:gd name="T78" fmla="*/ 57 w 119"/>
                <a:gd name="T79" fmla="*/ 116 h 139"/>
                <a:gd name="T80" fmla="*/ 42 w 119"/>
                <a:gd name="T81" fmla="*/ 107 h 139"/>
                <a:gd name="T82" fmla="*/ 20 w 119"/>
                <a:gd name="T83" fmla="*/ 94 h 139"/>
                <a:gd name="T84" fmla="*/ 2 w 119"/>
                <a:gd name="T85" fmla="*/ 84 h 139"/>
                <a:gd name="T86" fmla="*/ 1 w 119"/>
                <a:gd name="T87" fmla="*/ 70 h 139"/>
                <a:gd name="T88" fmla="*/ 3 w 119"/>
                <a:gd name="T89" fmla="*/ 61 h 139"/>
                <a:gd name="T90" fmla="*/ 8 w 119"/>
                <a:gd name="T91" fmla="*/ 57 h 139"/>
                <a:gd name="T92" fmla="*/ 11 w 119"/>
                <a:gd name="T93" fmla="*/ 51 h 139"/>
                <a:gd name="T94" fmla="*/ 15 w 119"/>
                <a:gd name="T95" fmla="*/ 47 h 139"/>
                <a:gd name="T96" fmla="*/ 16 w 119"/>
                <a:gd name="T97" fmla="*/ 40 h 139"/>
                <a:gd name="T98" fmla="*/ 15 w 119"/>
                <a:gd name="T99" fmla="*/ 31 h 139"/>
                <a:gd name="T100" fmla="*/ 11 w 119"/>
                <a:gd name="T101" fmla="*/ 25 h 139"/>
                <a:gd name="T102" fmla="*/ 8 w 119"/>
                <a:gd name="T103" fmla="*/ 18 h 139"/>
                <a:gd name="T104" fmla="*/ 7 w 119"/>
                <a:gd name="T105" fmla="*/ 13 h 139"/>
                <a:gd name="T106" fmla="*/ 3 w 119"/>
                <a:gd name="T107" fmla="*/ 11 h 139"/>
                <a:gd name="T108" fmla="*/ 3 w 119"/>
                <a:gd name="T109" fmla="*/ 5 h 139"/>
                <a:gd name="T110" fmla="*/ 13 w 119"/>
                <a:gd name="T111" fmla="*/ 0 h 139"/>
                <a:gd name="T112" fmla="*/ 24 w 119"/>
                <a:gd name="T11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9" h="139">
                  <a:moveTo>
                    <a:pt x="109" y="100"/>
                  </a:moveTo>
                  <a:lnTo>
                    <a:pt x="108" y="100"/>
                  </a:lnTo>
                  <a:lnTo>
                    <a:pt x="108" y="101"/>
                  </a:lnTo>
                  <a:lnTo>
                    <a:pt x="108" y="100"/>
                  </a:lnTo>
                  <a:lnTo>
                    <a:pt x="106" y="101"/>
                  </a:lnTo>
                  <a:lnTo>
                    <a:pt x="105" y="101"/>
                  </a:lnTo>
                  <a:lnTo>
                    <a:pt x="105" y="100"/>
                  </a:lnTo>
                  <a:lnTo>
                    <a:pt x="106" y="100"/>
                  </a:lnTo>
                  <a:lnTo>
                    <a:pt x="108" y="99"/>
                  </a:lnTo>
                  <a:lnTo>
                    <a:pt x="109" y="100"/>
                  </a:lnTo>
                  <a:close/>
                  <a:moveTo>
                    <a:pt x="26" y="0"/>
                  </a:moveTo>
                  <a:lnTo>
                    <a:pt x="27" y="0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4" y="2"/>
                  </a:lnTo>
                  <a:lnTo>
                    <a:pt x="45" y="2"/>
                  </a:lnTo>
                  <a:lnTo>
                    <a:pt x="46" y="3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9" y="5"/>
                  </a:lnTo>
                  <a:lnTo>
                    <a:pt x="49" y="6"/>
                  </a:lnTo>
                  <a:lnTo>
                    <a:pt x="51" y="6"/>
                  </a:lnTo>
                  <a:lnTo>
                    <a:pt x="52" y="7"/>
                  </a:lnTo>
                  <a:lnTo>
                    <a:pt x="53" y="8"/>
                  </a:lnTo>
                  <a:lnTo>
                    <a:pt x="55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1"/>
                  </a:lnTo>
                  <a:lnTo>
                    <a:pt x="61" y="13"/>
                  </a:lnTo>
                  <a:lnTo>
                    <a:pt x="61" y="14"/>
                  </a:lnTo>
                  <a:lnTo>
                    <a:pt x="62" y="14"/>
                  </a:lnTo>
                  <a:lnTo>
                    <a:pt x="62" y="15"/>
                  </a:lnTo>
                  <a:lnTo>
                    <a:pt x="63" y="15"/>
                  </a:lnTo>
                  <a:lnTo>
                    <a:pt x="64" y="15"/>
                  </a:lnTo>
                  <a:lnTo>
                    <a:pt x="66" y="15"/>
                  </a:lnTo>
                  <a:lnTo>
                    <a:pt x="67" y="15"/>
                  </a:lnTo>
                  <a:lnTo>
                    <a:pt x="68" y="15"/>
                  </a:lnTo>
                  <a:lnTo>
                    <a:pt x="69" y="15"/>
                  </a:lnTo>
                  <a:lnTo>
                    <a:pt x="69" y="14"/>
                  </a:lnTo>
                  <a:lnTo>
                    <a:pt x="69" y="15"/>
                  </a:lnTo>
                  <a:lnTo>
                    <a:pt x="70" y="15"/>
                  </a:lnTo>
                  <a:lnTo>
                    <a:pt x="71" y="15"/>
                  </a:lnTo>
                  <a:lnTo>
                    <a:pt x="72" y="16"/>
                  </a:lnTo>
                  <a:lnTo>
                    <a:pt x="74" y="16"/>
                  </a:lnTo>
                  <a:lnTo>
                    <a:pt x="75" y="16"/>
                  </a:lnTo>
                  <a:lnTo>
                    <a:pt x="76" y="16"/>
                  </a:lnTo>
                  <a:lnTo>
                    <a:pt x="77" y="16"/>
                  </a:lnTo>
                  <a:lnTo>
                    <a:pt x="78" y="16"/>
                  </a:lnTo>
                  <a:lnTo>
                    <a:pt x="79" y="17"/>
                  </a:lnTo>
                  <a:lnTo>
                    <a:pt x="80" y="17"/>
                  </a:lnTo>
                  <a:lnTo>
                    <a:pt x="82" y="17"/>
                  </a:lnTo>
                  <a:lnTo>
                    <a:pt x="83" y="17"/>
                  </a:lnTo>
                  <a:lnTo>
                    <a:pt x="84" y="17"/>
                  </a:lnTo>
                  <a:lnTo>
                    <a:pt x="84" y="18"/>
                  </a:lnTo>
                  <a:lnTo>
                    <a:pt x="85" y="18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6" y="15"/>
                  </a:lnTo>
                  <a:lnTo>
                    <a:pt x="87" y="14"/>
                  </a:lnTo>
                  <a:lnTo>
                    <a:pt x="88" y="14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9" y="11"/>
                  </a:lnTo>
                  <a:lnTo>
                    <a:pt x="91" y="10"/>
                  </a:lnTo>
                  <a:lnTo>
                    <a:pt x="92" y="10"/>
                  </a:lnTo>
                  <a:lnTo>
                    <a:pt x="93" y="9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7" y="8"/>
                  </a:lnTo>
                  <a:lnTo>
                    <a:pt x="97" y="7"/>
                  </a:lnTo>
                  <a:lnTo>
                    <a:pt x="99" y="7"/>
                  </a:lnTo>
                  <a:lnTo>
                    <a:pt x="101" y="6"/>
                  </a:lnTo>
                  <a:lnTo>
                    <a:pt x="102" y="6"/>
                  </a:lnTo>
                  <a:lnTo>
                    <a:pt x="103" y="5"/>
                  </a:lnTo>
                  <a:lnTo>
                    <a:pt x="103" y="6"/>
                  </a:lnTo>
                  <a:lnTo>
                    <a:pt x="104" y="6"/>
                  </a:lnTo>
                  <a:lnTo>
                    <a:pt x="104" y="7"/>
                  </a:lnTo>
                  <a:lnTo>
                    <a:pt x="105" y="7"/>
                  </a:lnTo>
                  <a:lnTo>
                    <a:pt x="106" y="7"/>
                  </a:lnTo>
                  <a:lnTo>
                    <a:pt x="106" y="8"/>
                  </a:lnTo>
                  <a:lnTo>
                    <a:pt x="108" y="9"/>
                  </a:lnTo>
                  <a:lnTo>
                    <a:pt x="109" y="10"/>
                  </a:lnTo>
                  <a:lnTo>
                    <a:pt x="110" y="10"/>
                  </a:lnTo>
                  <a:lnTo>
                    <a:pt x="111" y="10"/>
                  </a:lnTo>
                  <a:lnTo>
                    <a:pt x="112" y="10"/>
                  </a:lnTo>
                  <a:lnTo>
                    <a:pt x="113" y="9"/>
                  </a:lnTo>
                  <a:lnTo>
                    <a:pt x="116" y="9"/>
                  </a:lnTo>
                  <a:lnTo>
                    <a:pt x="117" y="9"/>
                  </a:lnTo>
                  <a:lnTo>
                    <a:pt x="118" y="9"/>
                  </a:lnTo>
                  <a:lnTo>
                    <a:pt x="119" y="10"/>
                  </a:lnTo>
                  <a:lnTo>
                    <a:pt x="119" y="9"/>
                  </a:lnTo>
                  <a:lnTo>
                    <a:pt x="118" y="11"/>
                  </a:lnTo>
                  <a:lnTo>
                    <a:pt x="117" y="13"/>
                  </a:lnTo>
                  <a:lnTo>
                    <a:pt x="116" y="15"/>
                  </a:lnTo>
                  <a:lnTo>
                    <a:pt x="114" y="17"/>
                  </a:lnTo>
                  <a:lnTo>
                    <a:pt x="113" y="17"/>
                  </a:lnTo>
                  <a:lnTo>
                    <a:pt x="113" y="18"/>
                  </a:lnTo>
                  <a:lnTo>
                    <a:pt x="112" y="19"/>
                  </a:lnTo>
                  <a:lnTo>
                    <a:pt x="111" y="20"/>
                  </a:lnTo>
                  <a:lnTo>
                    <a:pt x="110" y="22"/>
                  </a:lnTo>
                  <a:lnTo>
                    <a:pt x="109" y="24"/>
                  </a:lnTo>
                  <a:lnTo>
                    <a:pt x="108" y="25"/>
                  </a:lnTo>
                  <a:lnTo>
                    <a:pt x="106" y="26"/>
                  </a:lnTo>
                  <a:lnTo>
                    <a:pt x="105" y="27"/>
                  </a:lnTo>
                  <a:lnTo>
                    <a:pt x="105" y="30"/>
                  </a:lnTo>
                  <a:lnTo>
                    <a:pt x="105" y="32"/>
                  </a:lnTo>
                  <a:lnTo>
                    <a:pt x="105" y="33"/>
                  </a:lnTo>
                  <a:lnTo>
                    <a:pt x="105" y="34"/>
                  </a:lnTo>
                  <a:lnTo>
                    <a:pt x="105" y="35"/>
                  </a:lnTo>
                  <a:lnTo>
                    <a:pt x="105" y="38"/>
                  </a:lnTo>
                  <a:lnTo>
                    <a:pt x="105" y="39"/>
                  </a:lnTo>
                  <a:lnTo>
                    <a:pt x="105" y="41"/>
                  </a:lnTo>
                  <a:lnTo>
                    <a:pt x="105" y="43"/>
                  </a:lnTo>
                  <a:lnTo>
                    <a:pt x="105" y="44"/>
                  </a:lnTo>
                  <a:lnTo>
                    <a:pt x="105" y="47"/>
                  </a:lnTo>
                  <a:lnTo>
                    <a:pt x="105" y="48"/>
                  </a:lnTo>
                  <a:lnTo>
                    <a:pt x="105" y="50"/>
                  </a:lnTo>
                  <a:lnTo>
                    <a:pt x="105" y="52"/>
                  </a:lnTo>
                  <a:lnTo>
                    <a:pt x="105" y="53"/>
                  </a:lnTo>
                  <a:lnTo>
                    <a:pt x="105" y="56"/>
                  </a:lnTo>
                  <a:lnTo>
                    <a:pt x="105" y="58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5" y="64"/>
                  </a:lnTo>
                  <a:lnTo>
                    <a:pt x="105" y="65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70"/>
                  </a:lnTo>
                  <a:lnTo>
                    <a:pt x="105" y="72"/>
                  </a:lnTo>
                  <a:lnTo>
                    <a:pt x="105" y="74"/>
                  </a:lnTo>
                  <a:lnTo>
                    <a:pt x="105" y="75"/>
                  </a:lnTo>
                  <a:lnTo>
                    <a:pt x="105" y="77"/>
                  </a:lnTo>
                  <a:lnTo>
                    <a:pt x="106" y="78"/>
                  </a:lnTo>
                  <a:lnTo>
                    <a:pt x="106" y="80"/>
                  </a:lnTo>
                  <a:lnTo>
                    <a:pt x="106" y="81"/>
                  </a:lnTo>
                  <a:lnTo>
                    <a:pt x="106" y="82"/>
                  </a:lnTo>
                  <a:lnTo>
                    <a:pt x="106" y="83"/>
                  </a:lnTo>
                  <a:lnTo>
                    <a:pt x="108" y="83"/>
                  </a:lnTo>
                  <a:lnTo>
                    <a:pt x="108" y="84"/>
                  </a:lnTo>
                  <a:lnTo>
                    <a:pt x="109" y="85"/>
                  </a:lnTo>
                  <a:lnTo>
                    <a:pt x="110" y="86"/>
                  </a:lnTo>
                  <a:lnTo>
                    <a:pt x="111" y="87"/>
                  </a:lnTo>
                  <a:lnTo>
                    <a:pt x="111" y="89"/>
                  </a:lnTo>
                  <a:lnTo>
                    <a:pt x="112" y="90"/>
                  </a:lnTo>
                  <a:lnTo>
                    <a:pt x="113" y="91"/>
                  </a:lnTo>
                  <a:lnTo>
                    <a:pt x="113" y="92"/>
                  </a:lnTo>
                  <a:lnTo>
                    <a:pt x="114" y="92"/>
                  </a:lnTo>
                  <a:lnTo>
                    <a:pt x="114" y="93"/>
                  </a:lnTo>
                  <a:lnTo>
                    <a:pt x="114" y="94"/>
                  </a:lnTo>
                  <a:lnTo>
                    <a:pt x="113" y="95"/>
                  </a:lnTo>
                  <a:lnTo>
                    <a:pt x="112" y="97"/>
                  </a:lnTo>
                  <a:lnTo>
                    <a:pt x="111" y="98"/>
                  </a:lnTo>
                  <a:lnTo>
                    <a:pt x="110" y="98"/>
                  </a:lnTo>
                  <a:lnTo>
                    <a:pt x="109" y="98"/>
                  </a:lnTo>
                  <a:lnTo>
                    <a:pt x="109" y="99"/>
                  </a:lnTo>
                  <a:lnTo>
                    <a:pt x="108" y="99"/>
                  </a:lnTo>
                  <a:lnTo>
                    <a:pt x="106" y="99"/>
                  </a:lnTo>
                  <a:lnTo>
                    <a:pt x="106" y="98"/>
                  </a:lnTo>
                  <a:lnTo>
                    <a:pt x="105" y="98"/>
                  </a:lnTo>
                  <a:lnTo>
                    <a:pt x="105" y="99"/>
                  </a:lnTo>
                  <a:lnTo>
                    <a:pt x="105" y="100"/>
                  </a:lnTo>
                  <a:lnTo>
                    <a:pt x="105" y="99"/>
                  </a:lnTo>
                  <a:lnTo>
                    <a:pt x="104" y="99"/>
                  </a:lnTo>
                  <a:lnTo>
                    <a:pt x="104" y="98"/>
                  </a:lnTo>
                  <a:lnTo>
                    <a:pt x="104" y="99"/>
                  </a:lnTo>
                  <a:lnTo>
                    <a:pt x="104" y="100"/>
                  </a:lnTo>
                  <a:lnTo>
                    <a:pt x="105" y="100"/>
                  </a:lnTo>
                  <a:lnTo>
                    <a:pt x="105" y="101"/>
                  </a:lnTo>
                  <a:lnTo>
                    <a:pt x="105" y="102"/>
                  </a:lnTo>
                  <a:lnTo>
                    <a:pt x="106" y="102"/>
                  </a:lnTo>
                  <a:lnTo>
                    <a:pt x="105" y="102"/>
                  </a:lnTo>
                  <a:lnTo>
                    <a:pt x="105" y="103"/>
                  </a:lnTo>
                  <a:lnTo>
                    <a:pt x="105" y="102"/>
                  </a:lnTo>
                  <a:lnTo>
                    <a:pt x="104" y="102"/>
                  </a:lnTo>
                  <a:lnTo>
                    <a:pt x="103" y="102"/>
                  </a:lnTo>
                  <a:lnTo>
                    <a:pt x="103" y="103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3" y="105"/>
                  </a:lnTo>
                  <a:lnTo>
                    <a:pt x="103" y="106"/>
                  </a:lnTo>
                  <a:lnTo>
                    <a:pt x="102" y="106"/>
                  </a:lnTo>
                  <a:lnTo>
                    <a:pt x="101" y="107"/>
                  </a:lnTo>
                  <a:lnTo>
                    <a:pt x="100" y="107"/>
                  </a:lnTo>
                  <a:lnTo>
                    <a:pt x="99" y="107"/>
                  </a:lnTo>
                  <a:lnTo>
                    <a:pt x="97" y="107"/>
                  </a:lnTo>
                  <a:lnTo>
                    <a:pt x="96" y="108"/>
                  </a:lnTo>
                  <a:lnTo>
                    <a:pt x="95" y="108"/>
                  </a:lnTo>
                  <a:lnTo>
                    <a:pt x="95" y="109"/>
                  </a:lnTo>
                  <a:lnTo>
                    <a:pt x="94" y="109"/>
                  </a:lnTo>
                  <a:lnTo>
                    <a:pt x="94" y="110"/>
                  </a:lnTo>
                  <a:lnTo>
                    <a:pt x="94" y="111"/>
                  </a:lnTo>
                  <a:lnTo>
                    <a:pt x="94" y="112"/>
                  </a:lnTo>
                  <a:lnTo>
                    <a:pt x="94" y="114"/>
                  </a:lnTo>
                  <a:lnTo>
                    <a:pt x="95" y="114"/>
                  </a:lnTo>
                  <a:lnTo>
                    <a:pt x="94" y="114"/>
                  </a:lnTo>
                  <a:lnTo>
                    <a:pt x="94" y="115"/>
                  </a:lnTo>
                  <a:lnTo>
                    <a:pt x="94" y="116"/>
                  </a:lnTo>
                  <a:lnTo>
                    <a:pt x="93" y="116"/>
                  </a:lnTo>
                  <a:lnTo>
                    <a:pt x="93" y="117"/>
                  </a:lnTo>
                  <a:lnTo>
                    <a:pt x="93" y="118"/>
                  </a:lnTo>
                  <a:lnTo>
                    <a:pt x="92" y="118"/>
                  </a:lnTo>
                  <a:lnTo>
                    <a:pt x="92" y="119"/>
                  </a:lnTo>
                  <a:lnTo>
                    <a:pt x="91" y="119"/>
                  </a:lnTo>
                  <a:lnTo>
                    <a:pt x="92" y="118"/>
                  </a:lnTo>
                  <a:lnTo>
                    <a:pt x="91" y="118"/>
                  </a:lnTo>
                  <a:lnTo>
                    <a:pt x="91" y="119"/>
                  </a:lnTo>
                  <a:lnTo>
                    <a:pt x="91" y="120"/>
                  </a:lnTo>
                  <a:lnTo>
                    <a:pt x="89" y="122"/>
                  </a:lnTo>
                  <a:lnTo>
                    <a:pt x="89" y="123"/>
                  </a:lnTo>
                  <a:lnTo>
                    <a:pt x="88" y="123"/>
                  </a:lnTo>
                  <a:lnTo>
                    <a:pt x="88" y="122"/>
                  </a:lnTo>
                  <a:lnTo>
                    <a:pt x="88" y="123"/>
                  </a:lnTo>
                  <a:lnTo>
                    <a:pt x="89" y="123"/>
                  </a:lnTo>
                  <a:lnTo>
                    <a:pt x="89" y="124"/>
                  </a:lnTo>
                  <a:lnTo>
                    <a:pt x="88" y="127"/>
                  </a:lnTo>
                  <a:lnTo>
                    <a:pt x="87" y="127"/>
                  </a:lnTo>
                  <a:lnTo>
                    <a:pt x="86" y="127"/>
                  </a:lnTo>
                  <a:lnTo>
                    <a:pt x="87" y="127"/>
                  </a:lnTo>
                  <a:lnTo>
                    <a:pt x="87" y="128"/>
                  </a:lnTo>
                  <a:lnTo>
                    <a:pt x="87" y="130"/>
                  </a:lnTo>
                  <a:lnTo>
                    <a:pt x="86" y="130"/>
                  </a:lnTo>
                  <a:lnTo>
                    <a:pt x="86" y="128"/>
                  </a:lnTo>
                  <a:lnTo>
                    <a:pt x="85" y="128"/>
                  </a:lnTo>
                  <a:lnTo>
                    <a:pt x="86" y="128"/>
                  </a:lnTo>
                  <a:lnTo>
                    <a:pt x="85" y="130"/>
                  </a:lnTo>
                  <a:lnTo>
                    <a:pt x="86" y="130"/>
                  </a:lnTo>
                  <a:lnTo>
                    <a:pt x="86" y="131"/>
                  </a:lnTo>
                  <a:lnTo>
                    <a:pt x="86" y="132"/>
                  </a:lnTo>
                  <a:lnTo>
                    <a:pt x="85" y="133"/>
                  </a:lnTo>
                  <a:lnTo>
                    <a:pt x="85" y="134"/>
                  </a:lnTo>
                  <a:lnTo>
                    <a:pt x="85" y="135"/>
                  </a:lnTo>
                  <a:lnTo>
                    <a:pt x="84" y="135"/>
                  </a:lnTo>
                  <a:lnTo>
                    <a:pt x="83" y="137"/>
                  </a:lnTo>
                  <a:lnTo>
                    <a:pt x="83" y="136"/>
                  </a:lnTo>
                  <a:lnTo>
                    <a:pt x="83" y="137"/>
                  </a:lnTo>
                  <a:lnTo>
                    <a:pt x="82" y="139"/>
                  </a:lnTo>
                  <a:lnTo>
                    <a:pt x="82" y="137"/>
                  </a:lnTo>
                  <a:lnTo>
                    <a:pt x="80" y="137"/>
                  </a:lnTo>
                  <a:lnTo>
                    <a:pt x="79" y="139"/>
                  </a:lnTo>
                  <a:lnTo>
                    <a:pt x="78" y="137"/>
                  </a:lnTo>
                  <a:lnTo>
                    <a:pt x="77" y="136"/>
                  </a:lnTo>
                  <a:lnTo>
                    <a:pt x="76" y="136"/>
                  </a:lnTo>
                  <a:lnTo>
                    <a:pt x="75" y="135"/>
                  </a:lnTo>
                  <a:lnTo>
                    <a:pt x="72" y="134"/>
                  </a:lnTo>
                  <a:lnTo>
                    <a:pt x="71" y="133"/>
                  </a:lnTo>
                  <a:lnTo>
                    <a:pt x="70" y="132"/>
                  </a:lnTo>
                  <a:lnTo>
                    <a:pt x="69" y="132"/>
                  </a:lnTo>
                  <a:lnTo>
                    <a:pt x="68" y="131"/>
                  </a:lnTo>
                  <a:lnTo>
                    <a:pt x="67" y="130"/>
                  </a:lnTo>
                  <a:lnTo>
                    <a:pt x="66" y="128"/>
                  </a:lnTo>
                  <a:lnTo>
                    <a:pt x="64" y="127"/>
                  </a:lnTo>
                  <a:lnTo>
                    <a:pt x="62" y="127"/>
                  </a:lnTo>
                  <a:lnTo>
                    <a:pt x="61" y="126"/>
                  </a:lnTo>
                  <a:lnTo>
                    <a:pt x="60" y="125"/>
                  </a:lnTo>
                  <a:lnTo>
                    <a:pt x="59" y="124"/>
                  </a:lnTo>
                  <a:lnTo>
                    <a:pt x="58" y="124"/>
                  </a:lnTo>
                  <a:lnTo>
                    <a:pt x="58" y="123"/>
                  </a:lnTo>
                  <a:lnTo>
                    <a:pt x="58" y="122"/>
                  </a:lnTo>
                  <a:lnTo>
                    <a:pt x="57" y="122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19"/>
                  </a:lnTo>
                  <a:lnTo>
                    <a:pt x="57" y="119"/>
                  </a:lnTo>
                  <a:lnTo>
                    <a:pt x="57" y="118"/>
                  </a:lnTo>
                  <a:lnTo>
                    <a:pt x="57" y="117"/>
                  </a:lnTo>
                  <a:lnTo>
                    <a:pt x="57" y="116"/>
                  </a:lnTo>
                  <a:lnTo>
                    <a:pt x="57" y="115"/>
                  </a:lnTo>
                  <a:lnTo>
                    <a:pt x="55" y="114"/>
                  </a:lnTo>
                  <a:lnTo>
                    <a:pt x="53" y="112"/>
                  </a:lnTo>
                  <a:lnTo>
                    <a:pt x="52" y="111"/>
                  </a:lnTo>
                  <a:lnTo>
                    <a:pt x="49" y="110"/>
                  </a:lnTo>
                  <a:lnTo>
                    <a:pt x="45" y="108"/>
                  </a:lnTo>
                  <a:lnTo>
                    <a:pt x="42" y="107"/>
                  </a:lnTo>
                  <a:lnTo>
                    <a:pt x="38" y="105"/>
                  </a:lnTo>
                  <a:lnTo>
                    <a:pt x="36" y="103"/>
                  </a:lnTo>
                  <a:lnTo>
                    <a:pt x="33" y="101"/>
                  </a:lnTo>
                  <a:lnTo>
                    <a:pt x="29" y="99"/>
                  </a:lnTo>
                  <a:lnTo>
                    <a:pt x="26" y="98"/>
                  </a:lnTo>
                  <a:lnTo>
                    <a:pt x="23" y="95"/>
                  </a:lnTo>
                  <a:lnTo>
                    <a:pt x="20" y="94"/>
                  </a:lnTo>
                  <a:lnTo>
                    <a:pt x="17" y="92"/>
                  </a:lnTo>
                  <a:lnTo>
                    <a:pt x="13" y="90"/>
                  </a:lnTo>
                  <a:lnTo>
                    <a:pt x="12" y="90"/>
                  </a:lnTo>
                  <a:lnTo>
                    <a:pt x="10" y="89"/>
                  </a:lnTo>
                  <a:lnTo>
                    <a:pt x="7" y="86"/>
                  </a:lnTo>
                  <a:lnTo>
                    <a:pt x="3" y="85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1" y="74"/>
                  </a:lnTo>
                  <a:lnTo>
                    <a:pt x="1" y="72"/>
                  </a:lnTo>
                  <a:lnTo>
                    <a:pt x="1" y="70"/>
                  </a:lnTo>
                  <a:lnTo>
                    <a:pt x="1" y="69"/>
                  </a:lnTo>
                  <a:lnTo>
                    <a:pt x="0" y="67"/>
                  </a:lnTo>
                  <a:lnTo>
                    <a:pt x="1" y="66"/>
                  </a:lnTo>
                  <a:lnTo>
                    <a:pt x="2" y="65"/>
                  </a:lnTo>
                  <a:lnTo>
                    <a:pt x="3" y="64"/>
                  </a:lnTo>
                  <a:lnTo>
                    <a:pt x="3" y="63"/>
                  </a:lnTo>
                  <a:lnTo>
                    <a:pt x="3" y="61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5" y="59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8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10" y="52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2" y="51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3" y="48"/>
                  </a:lnTo>
                  <a:lnTo>
                    <a:pt x="15" y="48"/>
                  </a:lnTo>
                  <a:lnTo>
                    <a:pt x="15" y="47"/>
                  </a:lnTo>
                  <a:lnTo>
                    <a:pt x="15" y="45"/>
                  </a:lnTo>
                  <a:lnTo>
                    <a:pt x="16" y="45"/>
                  </a:lnTo>
                  <a:lnTo>
                    <a:pt x="17" y="44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6" y="39"/>
                  </a:lnTo>
                  <a:lnTo>
                    <a:pt x="16" y="38"/>
                  </a:lnTo>
                  <a:lnTo>
                    <a:pt x="16" y="35"/>
                  </a:lnTo>
                  <a:lnTo>
                    <a:pt x="15" y="34"/>
                  </a:lnTo>
                  <a:lnTo>
                    <a:pt x="15" y="33"/>
                  </a:lnTo>
                  <a:lnTo>
                    <a:pt x="16" y="32"/>
                  </a:lnTo>
                  <a:lnTo>
                    <a:pt x="15" y="31"/>
                  </a:lnTo>
                  <a:lnTo>
                    <a:pt x="15" y="30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10" y="23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8" y="22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8"/>
                  </a:lnTo>
                  <a:lnTo>
                    <a:pt x="2" y="7"/>
                  </a:lnTo>
                  <a:lnTo>
                    <a:pt x="2" y="6"/>
                  </a:lnTo>
                  <a:lnTo>
                    <a:pt x="1" y="6"/>
                  </a:lnTo>
                  <a:lnTo>
                    <a:pt x="3" y="5"/>
                  </a:lnTo>
                  <a:lnTo>
                    <a:pt x="4" y="2"/>
                  </a:lnTo>
                  <a:lnTo>
                    <a:pt x="5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5" name="Freeform 4923">
              <a:extLst>
                <a:ext uri="{FF2B5EF4-FFF2-40B4-BE49-F238E27FC236}">
                  <a16:creationId xmlns:a16="http://schemas.microsoft.com/office/drawing/2014/main" id="{E636BA69-CC4B-6020-8DF4-734B5163B3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2213" y="3178176"/>
              <a:ext cx="427038" cy="287338"/>
            </a:xfrm>
            <a:custGeom>
              <a:avLst/>
              <a:gdLst>
                <a:gd name="T0" fmla="*/ 150 w 269"/>
                <a:gd name="T1" fmla="*/ 143 h 181"/>
                <a:gd name="T2" fmla="*/ 171 w 269"/>
                <a:gd name="T3" fmla="*/ 1 h 181"/>
                <a:gd name="T4" fmla="*/ 183 w 269"/>
                <a:gd name="T5" fmla="*/ 15 h 181"/>
                <a:gd name="T6" fmla="*/ 182 w 269"/>
                <a:gd name="T7" fmla="*/ 27 h 181"/>
                <a:gd name="T8" fmla="*/ 196 w 269"/>
                <a:gd name="T9" fmla="*/ 33 h 181"/>
                <a:gd name="T10" fmla="*/ 205 w 269"/>
                <a:gd name="T11" fmla="*/ 47 h 181"/>
                <a:gd name="T12" fmla="*/ 228 w 269"/>
                <a:gd name="T13" fmla="*/ 47 h 181"/>
                <a:gd name="T14" fmla="*/ 242 w 269"/>
                <a:gd name="T15" fmla="*/ 57 h 181"/>
                <a:gd name="T16" fmla="*/ 260 w 269"/>
                <a:gd name="T17" fmla="*/ 65 h 181"/>
                <a:gd name="T18" fmla="*/ 267 w 269"/>
                <a:gd name="T19" fmla="*/ 76 h 181"/>
                <a:gd name="T20" fmla="*/ 261 w 269"/>
                <a:gd name="T21" fmla="*/ 89 h 181"/>
                <a:gd name="T22" fmla="*/ 263 w 269"/>
                <a:gd name="T23" fmla="*/ 101 h 181"/>
                <a:gd name="T24" fmla="*/ 250 w 269"/>
                <a:gd name="T25" fmla="*/ 106 h 181"/>
                <a:gd name="T26" fmla="*/ 239 w 269"/>
                <a:gd name="T27" fmla="*/ 120 h 181"/>
                <a:gd name="T28" fmla="*/ 221 w 269"/>
                <a:gd name="T29" fmla="*/ 128 h 181"/>
                <a:gd name="T30" fmla="*/ 209 w 269"/>
                <a:gd name="T31" fmla="*/ 132 h 181"/>
                <a:gd name="T32" fmla="*/ 194 w 269"/>
                <a:gd name="T33" fmla="*/ 143 h 181"/>
                <a:gd name="T34" fmla="*/ 188 w 269"/>
                <a:gd name="T35" fmla="*/ 142 h 181"/>
                <a:gd name="T36" fmla="*/ 207 w 269"/>
                <a:gd name="T37" fmla="*/ 160 h 181"/>
                <a:gd name="T38" fmla="*/ 213 w 269"/>
                <a:gd name="T39" fmla="*/ 165 h 181"/>
                <a:gd name="T40" fmla="*/ 198 w 269"/>
                <a:gd name="T41" fmla="*/ 167 h 181"/>
                <a:gd name="T42" fmla="*/ 184 w 269"/>
                <a:gd name="T43" fmla="*/ 173 h 181"/>
                <a:gd name="T44" fmla="*/ 167 w 269"/>
                <a:gd name="T45" fmla="*/ 176 h 181"/>
                <a:gd name="T46" fmla="*/ 167 w 269"/>
                <a:gd name="T47" fmla="*/ 164 h 181"/>
                <a:gd name="T48" fmla="*/ 159 w 269"/>
                <a:gd name="T49" fmla="*/ 156 h 181"/>
                <a:gd name="T50" fmla="*/ 171 w 269"/>
                <a:gd name="T51" fmla="*/ 148 h 181"/>
                <a:gd name="T52" fmla="*/ 165 w 269"/>
                <a:gd name="T53" fmla="*/ 143 h 181"/>
                <a:gd name="T54" fmla="*/ 145 w 269"/>
                <a:gd name="T55" fmla="*/ 139 h 181"/>
                <a:gd name="T56" fmla="*/ 151 w 269"/>
                <a:gd name="T57" fmla="*/ 136 h 181"/>
                <a:gd name="T58" fmla="*/ 148 w 269"/>
                <a:gd name="T59" fmla="*/ 133 h 181"/>
                <a:gd name="T60" fmla="*/ 144 w 269"/>
                <a:gd name="T61" fmla="*/ 124 h 181"/>
                <a:gd name="T62" fmla="*/ 141 w 269"/>
                <a:gd name="T63" fmla="*/ 130 h 181"/>
                <a:gd name="T64" fmla="*/ 131 w 269"/>
                <a:gd name="T65" fmla="*/ 134 h 181"/>
                <a:gd name="T66" fmla="*/ 118 w 269"/>
                <a:gd name="T67" fmla="*/ 150 h 181"/>
                <a:gd name="T68" fmla="*/ 111 w 269"/>
                <a:gd name="T69" fmla="*/ 150 h 181"/>
                <a:gd name="T70" fmla="*/ 112 w 269"/>
                <a:gd name="T71" fmla="*/ 161 h 181"/>
                <a:gd name="T72" fmla="*/ 95 w 269"/>
                <a:gd name="T73" fmla="*/ 163 h 181"/>
                <a:gd name="T74" fmla="*/ 98 w 269"/>
                <a:gd name="T75" fmla="*/ 151 h 181"/>
                <a:gd name="T76" fmla="*/ 104 w 269"/>
                <a:gd name="T77" fmla="*/ 135 h 181"/>
                <a:gd name="T78" fmla="*/ 115 w 269"/>
                <a:gd name="T79" fmla="*/ 138 h 181"/>
                <a:gd name="T80" fmla="*/ 114 w 269"/>
                <a:gd name="T81" fmla="*/ 127 h 181"/>
                <a:gd name="T82" fmla="*/ 108 w 269"/>
                <a:gd name="T83" fmla="*/ 117 h 181"/>
                <a:gd name="T84" fmla="*/ 100 w 269"/>
                <a:gd name="T85" fmla="*/ 101 h 181"/>
                <a:gd name="T86" fmla="*/ 89 w 269"/>
                <a:gd name="T87" fmla="*/ 98 h 181"/>
                <a:gd name="T88" fmla="*/ 70 w 269"/>
                <a:gd name="T89" fmla="*/ 94 h 181"/>
                <a:gd name="T90" fmla="*/ 57 w 269"/>
                <a:gd name="T91" fmla="*/ 103 h 181"/>
                <a:gd name="T92" fmla="*/ 33 w 269"/>
                <a:gd name="T93" fmla="*/ 103 h 181"/>
                <a:gd name="T94" fmla="*/ 14 w 269"/>
                <a:gd name="T95" fmla="*/ 101 h 181"/>
                <a:gd name="T96" fmla="*/ 1 w 269"/>
                <a:gd name="T97" fmla="*/ 94 h 181"/>
                <a:gd name="T98" fmla="*/ 6 w 269"/>
                <a:gd name="T99" fmla="*/ 78 h 181"/>
                <a:gd name="T100" fmla="*/ 9 w 269"/>
                <a:gd name="T101" fmla="*/ 65 h 181"/>
                <a:gd name="T102" fmla="*/ 30 w 269"/>
                <a:gd name="T103" fmla="*/ 44 h 181"/>
                <a:gd name="T104" fmla="*/ 25 w 269"/>
                <a:gd name="T105" fmla="*/ 30 h 181"/>
                <a:gd name="T106" fmla="*/ 32 w 269"/>
                <a:gd name="T107" fmla="*/ 16 h 181"/>
                <a:gd name="T108" fmla="*/ 67 w 269"/>
                <a:gd name="T109" fmla="*/ 15 h 181"/>
                <a:gd name="T110" fmla="*/ 84 w 269"/>
                <a:gd name="T111" fmla="*/ 22 h 181"/>
                <a:gd name="T112" fmla="*/ 96 w 269"/>
                <a:gd name="T113" fmla="*/ 23 h 181"/>
                <a:gd name="T114" fmla="*/ 109 w 269"/>
                <a:gd name="T115" fmla="*/ 24 h 181"/>
                <a:gd name="T116" fmla="*/ 125 w 269"/>
                <a:gd name="T117" fmla="*/ 27 h 181"/>
                <a:gd name="T118" fmla="*/ 127 w 269"/>
                <a:gd name="T119" fmla="*/ 15 h 181"/>
                <a:gd name="T120" fmla="*/ 143 w 269"/>
                <a:gd name="T121" fmla="*/ 7 h 181"/>
                <a:gd name="T122" fmla="*/ 159 w 269"/>
                <a:gd name="T123" fmla="*/ 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" h="181">
                  <a:moveTo>
                    <a:pt x="115" y="155"/>
                  </a:moveTo>
                  <a:lnTo>
                    <a:pt x="114" y="155"/>
                  </a:lnTo>
                  <a:lnTo>
                    <a:pt x="115" y="155"/>
                  </a:lnTo>
                  <a:lnTo>
                    <a:pt x="115" y="153"/>
                  </a:lnTo>
                  <a:lnTo>
                    <a:pt x="116" y="153"/>
                  </a:lnTo>
                  <a:lnTo>
                    <a:pt x="118" y="151"/>
                  </a:lnTo>
                  <a:lnTo>
                    <a:pt x="119" y="150"/>
                  </a:lnTo>
                  <a:lnTo>
                    <a:pt x="116" y="153"/>
                  </a:lnTo>
                  <a:lnTo>
                    <a:pt x="115" y="155"/>
                  </a:lnTo>
                  <a:close/>
                  <a:moveTo>
                    <a:pt x="157" y="145"/>
                  </a:moveTo>
                  <a:lnTo>
                    <a:pt x="159" y="145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2" y="145"/>
                  </a:lnTo>
                  <a:lnTo>
                    <a:pt x="162" y="147"/>
                  </a:lnTo>
                  <a:lnTo>
                    <a:pt x="157" y="145"/>
                  </a:lnTo>
                  <a:lnTo>
                    <a:pt x="157" y="144"/>
                  </a:lnTo>
                  <a:lnTo>
                    <a:pt x="157" y="145"/>
                  </a:lnTo>
                  <a:close/>
                  <a:moveTo>
                    <a:pt x="149" y="143"/>
                  </a:moveTo>
                  <a:lnTo>
                    <a:pt x="150" y="143"/>
                  </a:lnTo>
                  <a:lnTo>
                    <a:pt x="149" y="143"/>
                  </a:lnTo>
                  <a:lnTo>
                    <a:pt x="143" y="142"/>
                  </a:lnTo>
                  <a:lnTo>
                    <a:pt x="141" y="141"/>
                  </a:lnTo>
                  <a:lnTo>
                    <a:pt x="141" y="140"/>
                  </a:lnTo>
                  <a:lnTo>
                    <a:pt x="140" y="140"/>
                  </a:lnTo>
                  <a:lnTo>
                    <a:pt x="140" y="139"/>
                  </a:lnTo>
                  <a:lnTo>
                    <a:pt x="140" y="140"/>
                  </a:lnTo>
                  <a:lnTo>
                    <a:pt x="141" y="140"/>
                  </a:lnTo>
                  <a:lnTo>
                    <a:pt x="141" y="141"/>
                  </a:lnTo>
                  <a:lnTo>
                    <a:pt x="146" y="142"/>
                  </a:lnTo>
                  <a:lnTo>
                    <a:pt x="148" y="142"/>
                  </a:lnTo>
                  <a:lnTo>
                    <a:pt x="149" y="143"/>
                  </a:lnTo>
                  <a:close/>
                  <a:moveTo>
                    <a:pt x="165" y="0"/>
                  </a:moveTo>
                  <a:lnTo>
                    <a:pt x="166" y="1"/>
                  </a:lnTo>
                  <a:lnTo>
                    <a:pt x="167" y="1"/>
                  </a:lnTo>
                  <a:lnTo>
                    <a:pt x="168" y="1"/>
                  </a:lnTo>
                  <a:lnTo>
                    <a:pt x="169" y="1"/>
                  </a:lnTo>
                  <a:lnTo>
                    <a:pt x="169" y="2"/>
                  </a:lnTo>
                  <a:lnTo>
                    <a:pt x="170" y="2"/>
                  </a:lnTo>
                  <a:lnTo>
                    <a:pt x="171" y="1"/>
                  </a:lnTo>
                  <a:lnTo>
                    <a:pt x="173" y="1"/>
                  </a:lnTo>
                  <a:lnTo>
                    <a:pt x="174" y="1"/>
                  </a:lnTo>
                  <a:lnTo>
                    <a:pt x="175" y="2"/>
                  </a:lnTo>
                  <a:lnTo>
                    <a:pt x="176" y="2"/>
                  </a:lnTo>
                  <a:lnTo>
                    <a:pt x="176" y="4"/>
                  </a:lnTo>
                  <a:lnTo>
                    <a:pt x="177" y="5"/>
                  </a:lnTo>
                  <a:lnTo>
                    <a:pt x="177" y="6"/>
                  </a:lnTo>
                  <a:lnTo>
                    <a:pt x="178" y="6"/>
                  </a:lnTo>
                  <a:lnTo>
                    <a:pt x="178" y="7"/>
                  </a:lnTo>
                  <a:lnTo>
                    <a:pt x="178" y="8"/>
                  </a:lnTo>
                  <a:lnTo>
                    <a:pt x="178" y="9"/>
                  </a:lnTo>
                  <a:lnTo>
                    <a:pt x="178" y="10"/>
                  </a:lnTo>
                  <a:lnTo>
                    <a:pt x="179" y="10"/>
                  </a:lnTo>
                  <a:lnTo>
                    <a:pt x="179" y="11"/>
                  </a:lnTo>
                  <a:lnTo>
                    <a:pt x="180" y="11"/>
                  </a:lnTo>
                  <a:lnTo>
                    <a:pt x="180" y="13"/>
                  </a:lnTo>
                  <a:lnTo>
                    <a:pt x="182" y="13"/>
                  </a:lnTo>
                  <a:lnTo>
                    <a:pt x="182" y="14"/>
                  </a:lnTo>
                  <a:lnTo>
                    <a:pt x="183" y="14"/>
                  </a:lnTo>
                  <a:lnTo>
                    <a:pt x="183" y="15"/>
                  </a:lnTo>
                  <a:lnTo>
                    <a:pt x="183" y="16"/>
                  </a:lnTo>
                  <a:lnTo>
                    <a:pt x="182" y="17"/>
                  </a:lnTo>
                  <a:lnTo>
                    <a:pt x="178" y="17"/>
                  </a:lnTo>
                  <a:lnTo>
                    <a:pt x="178" y="18"/>
                  </a:lnTo>
                  <a:lnTo>
                    <a:pt x="179" y="18"/>
                  </a:lnTo>
                  <a:lnTo>
                    <a:pt x="179" y="19"/>
                  </a:lnTo>
                  <a:lnTo>
                    <a:pt x="179" y="21"/>
                  </a:lnTo>
                  <a:lnTo>
                    <a:pt x="180" y="21"/>
                  </a:lnTo>
                  <a:lnTo>
                    <a:pt x="180" y="22"/>
                  </a:lnTo>
                  <a:lnTo>
                    <a:pt x="180" y="23"/>
                  </a:lnTo>
                  <a:lnTo>
                    <a:pt x="180" y="24"/>
                  </a:lnTo>
                  <a:lnTo>
                    <a:pt x="179" y="24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0" y="26"/>
                  </a:lnTo>
                  <a:lnTo>
                    <a:pt x="180" y="27"/>
                  </a:lnTo>
                  <a:lnTo>
                    <a:pt x="179" y="27"/>
                  </a:lnTo>
                  <a:lnTo>
                    <a:pt x="180" y="28"/>
                  </a:lnTo>
                  <a:lnTo>
                    <a:pt x="182" y="28"/>
                  </a:lnTo>
                  <a:lnTo>
                    <a:pt x="182" y="27"/>
                  </a:lnTo>
                  <a:lnTo>
                    <a:pt x="183" y="27"/>
                  </a:lnTo>
                  <a:lnTo>
                    <a:pt x="184" y="27"/>
                  </a:lnTo>
                  <a:lnTo>
                    <a:pt x="185" y="28"/>
                  </a:lnTo>
                  <a:lnTo>
                    <a:pt x="185" y="27"/>
                  </a:lnTo>
                  <a:lnTo>
                    <a:pt x="186" y="27"/>
                  </a:lnTo>
                  <a:lnTo>
                    <a:pt x="186" y="28"/>
                  </a:lnTo>
                  <a:lnTo>
                    <a:pt x="186" y="30"/>
                  </a:lnTo>
                  <a:lnTo>
                    <a:pt x="187" y="30"/>
                  </a:lnTo>
                  <a:lnTo>
                    <a:pt x="188" y="30"/>
                  </a:lnTo>
                  <a:lnTo>
                    <a:pt x="190" y="30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30"/>
                  </a:lnTo>
                  <a:lnTo>
                    <a:pt x="194" y="31"/>
                  </a:lnTo>
                  <a:lnTo>
                    <a:pt x="194" y="32"/>
                  </a:lnTo>
                  <a:lnTo>
                    <a:pt x="194" y="33"/>
                  </a:lnTo>
                  <a:lnTo>
                    <a:pt x="195" y="33"/>
                  </a:lnTo>
                  <a:lnTo>
                    <a:pt x="196" y="32"/>
                  </a:lnTo>
                  <a:lnTo>
                    <a:pt x="196" y="33"/>
                  </a:lnTo>
                  <a:lnTo>
                    <a:pt x="198" y="33"/>
                  </a:lnTo>
                  <a:lnTo>
                    <a:pt x="196" y="33"/>
                  </a:lnTo>
                  <a:lnTo>
                    <a:pt x="196" y="34"/>
                  </a:lnTo>
                  <a:lnTo>
                    <a:pt x="196" y="35"/>
                  </a:lnTo>
                  <a:lnTo>
                    <a:pt x="196" y="36"/>
                  </a:lnTo>
                  <a:lnTo>
                    <a:pt x="198" y="38"/>
                  </a:lnTo>
                  <a:lnTo>
                    <a:pt x="198" y="39"/>
                  </a:lnTo>
                  <a:lnTo>
                    <a:pt x="199" y="39"/>
                  </a:lnTo>
                  <a:lnTo>
                    <a:pt x="199" y="40"/>
                  </a:lnTo>
                  <a:lnTo>
                    <a:pt x="199" y="41"/>
                  </a:lnTo>
                  <a:lnTo>
                    <a:pt x="198" y="42"/>
                  </a:lnTo>
                  <a:lnTo>
                    <a:pt x="199" y="46"/>
                  </a:lnTo>
                  <a:lnTo>
                    <a:pt x="200" y="47"/>
                  </a:lnTo>
                  <a:lnTo>
                    <a:pt x="200" y="48"/>
                  </a:lnTo>
                  <a:lnTo>
                    <a:pt x="201" y="49"/>
                  </a:lnTo>
                  <a:lnTo>
                    <a:pt x="202" y="49"/>
                  </a:lnTo>
                  <a:lnTo>
                    <a:pt x="203" y="48"/>
                  </a:lnTo>
                  <a:lnTo>
                    <a:pt x="204" y="48"/>
                  </a:lnTo>
                  <a:lnTo>
                    <a:pt x="204" y="47"/>
                  </a:lnTo>
                  <a:lnTo>
                    <a:pt x="205" y="47"/>
                  </a:lnTo>
                  <a:lnTo>
                    <a:pt x="208" y="47"/>
                  </a:lnTo>
                  <a:lnTo>
                    <a:pt x="209" y="48"/>
                  </a:lnTo>
                  <a:lnTo>
                    <a:pt x="211" y="50"/>
                  </a:lnTo>
                  <a:lnTo>
                    <a:pt x="212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1"/>
                  </a:lnTo>
                  <a:lnTo>
                    <a:pt x="215" y="52"/>
                  </a:lnTo>
                  <a:lnTo>
                    <a:pt x="216" y="52"/>
                  </a:lnTo>
                  <a:lnTo>
                    <a:pt x="217" y="52"/>
                  </a:lnTo>
                  <a:lnTo>
                    <a:pt x="217" y="51"/>
                  </a:lnTo>
                  <a:lnTo>
                    <a:pt x="219" y="49"/>
                  </a:lnTo>
                  <a:lnTo>
                    <a:pt x="220" y="49"/>
                  </a:lnTo>
                  <a:lnTo>
                    <a:pt x="221" y="49"/>
                  </a:lnTo>
                  <a:lnTo>
                    <a:pt x="222" y="49"/>
                  </a:lnTo>
                  <a:lnTo>
                    <a:pt x="225" y="49"/>
                  </a:lnTo>
                  <a:lnTo>
                    <a:pt x="225" y="48"/>
                  </a:lnTo>
                  <a:lnTo>
                    <a:pt x="226" y="48"/>
                  </a:lnTo>
                  <a:lnTo>
                    <a:pt x="226" y="47"/>
                  </a:lnTo>
                  <a:lnTo>
                    <a:pt x="228" y="47"/>
                  </a:lnTo>
                  <a:lnTo>
                    <a:pt x="228" y="48"/>
                  </a:lnTo>
                  <a:lnTo>
                    <a:pt x="228" y="49"/>
                  </a:lnTo>
                  <a:lnTo>
                    <a:pt x="229" y="49"/>
                  </a:lnTo>
                  <a:lnTo>
                    <a:pt x="230" y="50"/>
                  </a:lnTo>
                  <a:lnTo>
                    <a:pt x="230" y="51"/>
                  </a:lnTo>
                  <a:lnTo>
                    <a:pt x="230" y="52"/>
                  </a:lnTo>
                  <a:lnTo>
                    <a:pt x="232" y="53"/>
                  </a:lnTo>
                  <a:lnTo>
                    <a:pt x="233" y="55"/>
                  </a:lnTo>
                  <a:lnTo>
                    <a:pt x="233" y="56"/>
                  </a:lnTo>
                  <a:lnTo>
                    <a:pt x="234" y="56"/>
                  </a:lnTo>
                  <a:lnTo>
                    <a:pt x="235" y="57"/>
                  </a:lnTo>
                  <a:lnTo>
                    <a:pt x="236" y="58"/>
                  </a:lnTo>
                  <a:lnTo>
                    <a:pt x="236" y="59"/>
                  </a:lnTo>
                  <a:lnTo>
                    <a:pt x="237" y="59"/>
                  </a:lnTo>
                  <a:lnTo>
                    <a:pt x="238" y="59"/>
                  </a:lnTo>
                  <a:lnTo>
                    <a:pt x="239" y="58"/>
                  </a:lnTo>
                  <a:lnTo>
                    <a:pt x="239" y="57"/>
                  </a:lnTo>
                  <a:lnTo>
                    <a:pt x="239" y="56"/>
                  </a:lnTo>
                  <a:lnTo>
                    <a:pt x="241" y="56"/>
                  </a:lnTo>
                  <a:lnTo>
                    <a:pt x="242" y="57"/>
                  </a:lnTo>
                  <a:lnTo>
                    <a:pt x="242" y="58"/>
                  </a:lnTo>
                  <a:lnTo>
                    <a:pt x="243" y="58"/>
                  </a:lnTo>
                  <a:lnTo>
                    <a:pt x="244" y="58"/>
                  </a:lnTo>
                  <a:lnTo>
                    <a:pt x="245" y="58"/>
                  </a:lnTo>
                  <a:lnTo>
                    <a:pt x="246" y="58"/>
                  </a:lnTo>
                  <a:lnTo>
                    <a:pt x="246" y="59"/>
                  </a:lnTo>
                  <a:lnTo>
                    <a:pt x="247" y="59"/>
                  </a:lnTo>
                  <a:lnTo>
                    <a:pt x="250" y="60"/>
                  </a:lnTo>
                  <a:lnTo>
                    <a:pt x="250" y="61"/>
                  </a:lnTo>
                  <a:lnTo>
                    <a:pt x="251" y="61"/>
                  </a:lnTo>
                  <a:lnTo>
                    <a:pt x="252" y="61"/>
                  </a:lnTo>
                  <a:lnTo>
                    <a:pt x="253" y="60"/>
                  </a:lnTo>
                  <a:lnTo>
                    <a:pt x="254" y="60"/>
                  </a:lnTo>
                  <a:lnTo>
                    <a:pt x="255" y="63"/>
                  </a:lnTo>
                  <a:lnTo>
                    <a:pt x="255" y="64"/>
                  </a:lnTo>
                  <a:lnTo>
                    <a:pt x="257" y="64"/>
                  </a:lnTo>
                  <a:lnTo>
                    <a:pt x="258" y="63"/>
                  </a:lnTo>
                  <a:lnTo>
                    <a:pt x="259" y="64"/>
                  </a:lnTo>
                  <a:lnTo>
                    <a:pt x="260" y="64"/>
                  </a:lnTo>
                  <a:lnTo>
                    <a:pt x="260" y="65"/>
                  </a:lnTo>
                  <a:lnTo>
                    <a:pt x="261" y="66"/>
                  </a:lnTo>
                  <a:lnTo>
                    <a:pt x="262" y="66"/>
                  </a:lnTo>
                  <a:lnTo>
                    <a:pt x="262" y="67"/>
                  </a:lnTo>
                  <a:lnTo>
                    <a:pt x="263" y="67"/>
                  </a:lnTo>
                  <a:lnTo>
                    <a:pt x="264" y="67"/>
                  </a:lnTo>
                  <a:lnTo>
                    <a:pt x="266" y="67"/>
                  </a:lnTo>
                  <a:lnTo>
                    <a:pt x="266" y="66"/>
                  </a:lnTo>
                  <a:lnTo>
                    <a:pt x="267" y="66"/>
                  </a:lnTo>
                  <a:lnTo>
                    <a:pt x="268" y="66"/>
                  </a:lnTo>
                  <a:lnTo>
                    <a:pt x="268" y="67"/>
                  </a:lnTo>
                  <a:lnTo>
                    <a:pt x="268" y="68"/>
                  </a:lnTo>
                  <a:lnTo>
                    <a:pt x="267" y="68"/>
                  </a:lnTo>
                  <a:lnTo>
                    <a:pt x="267" y="69"/>
                  </a:lnTo>
                  <a:lnTo>
                    <a:pt x="267" y="71"/>
                  </a:lnTo>
                  <a:lnTo>
                    <a:pt x="268" y="72"/>
                  </a:lnTo>
                  <a:lnTo>
                    <a:pt x="269" y="72"/>
                  </a:lnTo>
                  <a:lnTo>
                    <a:pt x="269" y="73"/>
                  </a:lnTo>
                  <a:lnTo>
                    <a:pt x="269" y="74"/>
                  </a:lnTo>
                  <a:lnTo>
                    <a:pt x="268" y="75"/>
                  </a:lnTo>
                  <a:lnTo>
                    <a:pt x="267" y="76"/>
                  </a:lnTo>
                  <a:lnTo>
                    <a:pt x="266" y="76"/>
                  </a:lnTo>
                  <a:lnTo>
                    <a:pt x="266" y="77"/>
                  </a:lnTo>
                  <a:lnTo>
                    <a:pt x="266" y="78"/>
                  </a:lnTo>
                  <a:lnTo>
                    <a:pt x="264" y="78"/>
                  </a:lnTo>
                  <a:lnTo>
                    <a:pt x="263" y="78"/>
                  </a:lnTo>
                  <a:lnTo>
                    <a:pt x="262" y="80"/>
                  </a:lnTo>
                  <a:lnTo>
                    <a:pt x="261" y="80"/>
                  </a:lnTo>
                  <a:lnTo>
                    <a:pt x="261" y="81"/>
                  </a:lnTo>
                  <a:lnTo>
                    <a:pt x="262" y="81"/>
                  </a:lnTo>
                  <a:lnTo>
                    <a:pt x="262" y="82"/>
                  </a:lnTo>
                  <a:lnTo>
                    <a:pt x="263" y="83"/>
                  </a:lnTo>
                  <a:lnTo>
                    <a:pt x="264" y="83"/>
                  </a:lnTo>
                  <a:lnTo>
                    <a:pt x="266" y="83"/>
                  </a:lnTo>
                  <a:lnTo>
                    <a:pt x="267" y="83"/>
                  </a:lnTo>
                  <a:lnTo>
                    <a:pt x="267" y="84"/>
                  </a:lnTo>
                  <a:lnTo>
                    <a:pt x="266" y="85"/>
                  </a:lnTo>
                  <a:lnTo>
                    <a:pt x="263" y="84"/>
                  </a:lnTo>
                  <a:lnTo>
                    <a:pt x="262" y="84"/>
                  </a:lnTo>
                  <a:lnTo>
                    <a:pt x="262" y="85"/>
                  </a:lnTo>
                  <a:lnTo>
                    <a:pt x="261" y="89"/>
                  </a:lnTo>
                  <a:lnTo>
                    <a:pt x="261" y="90"/>
                  </a:lnTo>
                  <a:lnTo>
                    <a:pt x="262" y="89"/>
                  </a:lnTo>
                  <a:lnTo>
                    <a:pt x="263" y="90"/>
                  </a:lnTo>
                  <a:lnTo>
                    <a:pt x="264" y="90"/>
                  </a:lnTo>
                  <a:lnTo>
                    <a:pt x="264" y="91"/>
                  </a:lnTo>
                  <a:lnTo>
                    <a:pt x="264" y="92"/>
                  </a:lnTo>
                  <a:lnTo>
                    <a:pt x="264" y="93"/>
                  </a:lnTo>
                  <a:lnTo>
                    <a:pt x="266" y="94"/>
                  </a:lnTo>
                  <a:lnTo>
                    <a:pt x="264" y="94"/>
                  </a:lnTo>
                  <a:lnTo>
                    <a:pt x="263" y="96"/>
                  </a:lnTo>
                  <a:lnTo>
                    <a:pt x="264" y="97"/>
                  </a:lnTo>
                  <a:lnTo>
                    <a:pt x="266" y="96"/>
                  </a:lnTo>
                  <a:lnTo>
                    <a:pt x="267" y="97"/>
                  </a:lnTo>
                  <a:lnTo>
                    <a:pt x="266" y="98"/>
                  </a:lnTo>
                  <a:lnTo>
                    <a:pt x="264" y="99"/>
                  </a:lnTo>
                  <a:lnTo>
                    <a:pt x="264" y="100"/>
                  </a:lnTo>
                  <a:lnTo>
                    <a:pt x="263" y="100"/>
                  </a:lnTo>
                  <a:lnTo>
                    <a:pt x="263" y="101"/>
                  </a:lnTo>
                  <a:lnTo>
                    <a:pt x="264" y="101"/>
                  </a:lnTo>
                  <a:lnTo>
                    <a:pt x="263" y="101"/>
                  </a:lnTo>
                  <a:lnTo>
                    <a:pt x="263" y="102"/>
                  </a:lnTo>
                  <a:lnTo>
                    <a:pt x="262" y="102"/>
                  </a:lnTo>
                  <a:lnTo>
                    <a:pt x="263" y="102"/>
                  </a:lnTo>
                  <a:lnTo>
                    <a:pt x="263" y="103"/>
                  </a:lnTo>
                  <a:lnTo>
                    <a:pt x="263" y="105"/>
                  </a:lnTo>
                  <a:lnTo>
                    <a:pt x="263" y="106"/>
                  </a:lnTo>
                  <a:lnTo>
                    <a:pt x="262" y="106"/>
                  </a:lnTo>
                  <a:lnTo>
                    <a:pt x="262" y="107"/>
                  </a:lnTo>
                  <a:lnTo>
                    <a:pt x="260" y="107"/>
                  </a:lnTo>
                  <a:lnTo>
                    <a:pt x="260" y="106"/>
                  </a:lnTo>
                  <a:lnTo>
                    <a:pt x="259" y="107"/>
                  </a:lnTo>
                  <a:lnTo>
                    <a:pt x="259" y="106"/>
                  </a:lnTo>
                  <a:lnTo>
                    <a:pt x="258" y="107"/>
                  </a:lnTo>
                  <a:lnTo>
                    <a:pt x="257" y="107"/>
                  </a:lnTo>
                  <a:lnTo>
                    <a:pt x="257" y="106"/>
                  </a:lnTo>
                  <a:lnTo>
                    <a:pt x="254" y="106"/>
                  </a:lnTo>
                  <a:lnTo>
                    <a:pt x="253" y="107"/>
                  </a:lnTo>
                  <a:lnTo>
                    <a:pt x="253" y="106"/>
                  </a:lnTo>
                  <a:lnTo>
                    <a:pt x="252" y="106"/>
                  </a:lnTo>
                  <a:lnTo>
                    <a:pt x="250" y="106"/>
                  </a:lnTo>
                  <a:lnTo>
                    <a:pt x="249" y="106"/>
                  </a:lnTo>
                  <a:lnTo>
                    <a:pt x="249" y="107"/>
                  </a:lnTo>
                  <a:lnTo>
                    <a:pt x="247" y="107"/>
                  </a:lnTo>
                  <a:lnTo>
                    <a:pt x="247" y="108"/>
                  </a:lnTo>
                  <a:lnTo>
                    <a:pt x="247" y="109"/>
                  </a:lnTo>
                  <a:lnTo>
                    <a:pt x="247" y="110"/>
                  </a:lnTo>
                  <a:lnTo>
                    <a:pt x="246" y="109"/>
                  </a:lnTo>
                  <a:lnTo>
                    <a:pt x="246" y="110"/>
                  </a:lnTo>
                  <a:lnTo>
                    <a:pt x="245" y="110"/>
                  </a:lnTo>
                  <a:lnTo>
                    <a:pt x="242" y="111"/>
                  </a:lnTo>
                  <a:lnTo>
                    <a:pt x="241" y="113"/>
                  </a:lnTo>
                  <a:lnTo>
                    <a:pt x="241" y="114"/>
                  </a:lnTo>
                  <a:lnTo>
                    <a:pt x="241" y="115"/>
                  </a:lnTo>
                  <a:lnTo>
                    <a:pt x="241" y="116"/>
                  </a:lnTo>
                  <a:lnTo>
                    <a:pt x="239" y="117"/>
                  </a:lnTo>
                  <a:lnTo>
                    <a:pt x="239" y="118"/>
                  </a:lnTo>
                  <a:lnTo>
                    <a:pt x="241" y="118"/>
                  </a:lnTo>
                  <a:lnTo>
                    <a:pt x="241" y="119"/>
                  </a:lnTo>
                  <a:lnTo>
                    <a:pt x="239" y="119"/>
                  </a:lnTo>
                  <a:lnTo>
                    <a:pt x="239" y="120"/>
                  </a:lnTo>
                  <a:lnTo>
                    <a:pt x="239" y="122"/>
                  </a:lnTo>
                  <a:lnTo>
                    <a:pt x="239" y="123"/>
                  </a:lnTo>
                  <a:lnTo>
                    <a:pt x="238" y="124"/>
                  </a:lnTo>
                  <a:lnTo>
                    <a:pt x="238" y="123"/>
                  </a:lnTo>
                  <a:lnTo>
                    <a:pt x="237" y="123"/>
                  </a:lnTo>
                  <a:lnTo>
                    <a:pt x="236" y="123"/>
                  </a:lnTo>
                  <a:lnTo>
                    <a:pt x="235" y="123"/>
                  </a:lnTo>
                  <a:lnTo>
                    <a:pt x="233" y="123"/>
                  </a:lnTo>
                  <a:lnTo>
                    <a:pt x="230" y="123"/>
                  </a:lnTo>
                  <a:lnTo>
                    <a:pt x="229" y="123"/>
                  </a:lnTo>
                  <a:lnTo>
                    <a:pt x="229" y="124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6" y="127"/>
                  </a:lnTo>
                  <a:lnTo>
                    <a:pt x="226" y="126"/>
                  </a:lnTo>
                  <a:lnTo>
                    <a:pt x="225" y="126"/>
                  </a:lnTo>
                  <a:lnTo>
                    <a:pt x="224" y="126"/>
                  </a:lnTo>
                  <a:lnTo>
                    <a:pt x="222" y="127"/>
                  </a:lnTo>
                  <a:lnTo>
                    <a:pt x="221" y="127"/>
                  </a:lnTo>
                  <a:lnTo>
                    <a:pt x="221" y="128"/>
                  </a:lnTo>
                  <a:lnTo>
                    <a:pt x="220" y="128"/>
                  </a:lnTo>
                  <a:lnTo>
                    <a:pt x="219" y="128"/>
                  </a:lnTo>
                  <a:lnTo>
                    <a:pt x="219" y="130"/>
                  </a:lnTo>
                  <a:lnTo>
                    <a:pt x="219" y="131"/>
                  </a:lnTo>
                  <a:lnTo>
                    <a:pt x="219" y="132"/>
                  </a:lnTo>
                  <a:lnTo>
                    <a:pt x="218" y="132"/>
                  </a:lnTo>
                  <a:lnTo>
                    <a:pt x="218" y="133"/>
                  </a:lnTo>
                  <a:lnTo>
                    <a:pt x="218" y="132"/>
                  </a:lnTo>
                  <a:lnTo>
                    <a:pt x="219" y="131"/>
                  </a:lnTo>
                  <a:lnTo>
                    <a:pt x="218" y="130"/>
                  </a:lnTo>
                  <a:lnTo>
                    <a:pt x="217" y="130"/>
                  </a:lnTo>
                  <a:lnTo>
                    <a:pt x="216" y="130"/>
                  </a:lnTo>
                  <a:lnTo>
                    <a:pt x="215" y="130"/>
                  </a:lnTo>
                  <a:lnTo>
                    <a:pt x="213" y="131"/>
                  </a:lnTo>
                  <a:lnTo>
                    <a:pt x="212" y="131"/>
                  </a:lnTo>
                  <a:lnTo>
                    <a:pt x="211" y="132"/>
                  </a:lnTo>
                  <a:lnTo>
                    <a:pt x="211" y="133"/>
                  </a:lnTo>
                  <a:lnTo>
                    <a:pt x="210" y="133"/>
                  </a:lnTo>
                  <a:lnTo>
                    <a:pt x="210" y="132"/>
                  </a:lnTo>
                  <a:lnTo>
                    <a:pt x="209" y="132"/>
                  </a:lnTo>
                  <a:lnTo>
                    <a:pt x="208" y="132"/>
                  </a:lnTo>
                  <a:lnTo>
                    <a:pt x="205" y="132"/>
                  </a:lnTo>
                  <a:lnTo>
                    <a:pt x="204" y="133"/>
                  </a:lnTo>
                  <a:lnTo>
                    <a:pt x="203" y="133"/>
                  </a:lnTo>
                  <a:lnTo>
                    <a:pt x="203" y="134"/>
                  </a:lnTo>
                  <a:lnTo>
                    <a:pt x="202" y="135"/>
                  </a:lnTo>
                  <a:lnTo>
                    <a:pt x="201" y="135"/>
                  </a:lnTo>
                  <a:lnTo>
                    <a:pt x="200" y="136"/>
                  </a:lnTo>
                  <a:lnTo>
                    <a:pt x="199" y="136"/>
                  </a:lnTo>
                  <a:lnTo>
                    <a:pt x="199" y="138"/>
                  </a:lnTo>
                  <a:lnTo>
                    <a:pt x="198" y="139"/>
                  </a:lnTo>
                  <a:lnTo>
                    <a:pt x="196" y="141"/>
                  </a:lnTo>
                  <a:lnTo>
                    <a:pt x="195" y="141"/>
                  </a:lnTo>
                  <a:lnTo>
                    <a:pt x="195" y="143"/>
                  </a:lnTo>
                  <a:lnTo>
                    <a:pt x="194" y="143"/>
                  </a:lnTo>
                  <a:lnTo>
                    <a:pt x="193" y="144"/>
                  </a:lnTo>
                  <a:lnTo>
                    <a:pt x="192" y="144"/>
                  </a:lnTo>
                  <a:lnTo>
                    <a:pt x="193" y="143"/>
                  </a:lnTo>
                  <a:lnTo>
                    <a:pt x="192" y="143"/>
                  </a:lnTo>
                  <a:lnTo>
                    <a:pt x="194" y="143"/>
                  </a:lnTo>
                  <a:lnTo>
                    <a:pt x="195" y="142"/>
                  </a:lnTo>
                  <a:lnTo>
                    <a:pt x="195" y="141"/>
                  </a:lnTo>
                  <a:lnTo>
                    <a:pt x="196" y="140"/>
                  </a:lnTo>
                  <a:lnTo>
                    <a:pt x="196" y="139"/>
                  </a:lnTo>
                  <a:lnTo>
                    <a:pt x="195" y="139"/>
                  </a:lnTo>
                  <a:lnTo>
                    <a:pt x="195" y="138"/>
                  </a:lnTo>
                  <a:lnTo>
                    <a:pt x="196" y="136"/>
                  </a:lnTo>
                  <a:lnTo>
                    <a:pt x="195" y="136"/>
                  </a:lnTo>
                  <a:lnTo>
                    <a:pt x="194" y="135"/>
                  </a:lnTo>
                  <a:lnTo>
                    <a:pt x="194" y="136"/>
                  </a:lnTo>
                  <a:lnTo>
                    <a:pt x="195" y="136"/>
                  </a:lnTo>
                  <a:lnTo>
                    <a:pt x="195" y="138"/>
                  </a:lnTo>
                  <a:lnTo>
                    <a:pt x="194" y="139"/>
                  </a:lnTo>
                  <a:lnTo>
                    <a:pt x="193" y="140"/>
                  </a:lnTo>
                  <a:lnTo>
                    <a:pt x="193" y="141"/>
                  </a:lnTo>
                  <a:lnTo>
                    <a:pt x="192" y="141"/>
                  </a:lnTo>
                  <a:lnTo>
                    <a:pt x="191" y="141"/>
                  </a:lnTo>
                  <a:lnTo>
                    <a:pt x="190" y="141"/>
                  </a:lnTo>
                  <a:lnTo>
                    <a:pt x="190" y="142"/>
                  </a:lnTo>
                  <a:lnTo>
                    <a:pt x="188" y="142"/>
                  </a:lnTo>
                  <a:lnTo>
                    <a:pt x="188" y="143"/>
                  </a:lnTo>
                  <a:lnTo>
                    <a:pt x="190" y="143"/>
                  </a:lnTo>
                  <a:lnTo>
                    <a:pt x="190" y="144"/>
                  </a:lnTo>
                  <a:lnTo>
                    <a:pt x="190" y="145"/>
                  </a:lnTo>
                  <a:lnTo>
                    <a:pt x="190" y="148"/>
                  </a:lnTo>
                  <a:lnTo>
                    <a:pt x="191" y="149"/>
                  </a:lnTo>
                  <a:lnTo>
                    <a:pt x="191" y="151"/>
                  </a:lnTo>
                  <a:lnTo>
                    <a:pt x="192" y="152"/>
                  </a:lnTo>
                  <a:lnTo>
                    <a:pt x="192" y="153"/>
                  </a:lnTo>
                  <a:lnTo>
                    <a:pt x="196" y="160"/>
                  </a:lnTo>
                  <a:lnTo>
                    <a:pt x="199" y="161"/>
                  </a:lnTo>
                  <a:lnTo>
                    <a:pt x="200" y="161"/>
                  </a:lnTo>
                  <a:lnTo>
                    <a:pt x="202" y="160"/>
                  </a:lnTo>
                  <a:lnTo>
                    <a:pt x="203" y="160"/>
                  </a:lnTo>
                  <a:lnTo>
                    <a:pt x="203" y="159"/>
                  </a:lnTo>
                  <a:lnTo>
                    <a:pt x="203" y="158"/>
                  </a:lnTo>
                  <a:lnTo>
                    <a:pt x="204" y="158"/>
                  </a:lnTo>
                  <a:lnTo>
                    <a:pt x="204" y="159"/>
                  </a:lnTo>
                  <a:lnTo>
                    <a:pt x="205" y="160"/>
                  </a:lnTo>
                  <a:lnTo>
                    <a:pt x="207" y="160"/>
                  </a:lnTo>
                  <a:lnTo>
                    <a:pt x="208" y="159"/>
                  </a:lnTo>
                  <a:lnTo>
                    <a:pt x="208" y="158"/>
                  </a:lnTo>
                  <a:lnTo>
                    <a:pt x="209" y="158"/>
                  </a:lnTo>
                  <a:lnTo>
                    <a:pt x="210" y="158"/>
                  </a:lnTo>
                  <a:lnTo>
                    <a:pt x="211" y="158"/>
                  </a:lnTo>
                  <a:lnTo>
                    <a:pt x="212" y="158"/>
                  </a:lnTo>
                  <a:lnTo>
                    <a:pt x="213" y="158"/>
                  </a:lnTo>
                  <a:lnTo>
                    <a:pt x="215" y="158"/>
                  </a:lnTo>
                  <a:lnTo>
                    <a:pt x="215" y="159"/>
                  </a:lnTo>
                  <a:lnTo>
                    <a:pt x="216" y="159"/>
                  </a:lnTo>
                  <a:lnTo>
                    <a:pt x="216" y="160"/>
                  </a:lnTo>
                  <a:lnTo>
                    <a:pt x="215" y="160"/>
                  </a:lnTo>
                  <a:lnTo>
                    <a:pt x="213" y="160"/>
                  </a:lnTo>
                  <a:lnTo>
                    <a:pt x="213" y="161"/>
                  </a:lnTo>
                  <a:lnTo>
                    <a:pt x="215" y="161"/>
                  </a:lnTo>
                  <a:lnTo>
                    <a:pt x="213" y="161"/>
                  </a:lnTo>
                  <a:lnTo>
                    <a:pt x="213" y="163"/>
                  </a:lnTo>
                  <a:lnTo>
                    <a:pt x="212" y="164"/>
                  </a:lnTo>
                  <a:lnTo>
                    <a:pt x="212" y="165"/>
                  </a:lnTo>
                  <a:lnTo>
                    <a:pt x="213" y="165"/>
                  </a:lnTo>
                  <a:lnTo>
                    <a:pt x="213" y="166"/>
                  </a:lnTo>
                  <a:lnTo>
                    <a:pt x="212" y="167"/>
                  </a:lnTo>
                  <a:lnTo>
                    <a:pt x="211" y="167"/>
                  </a:lnTo>
                  <a:lnTo>
                    <a:pt x="210" y="167"/>
                  </a:lnTo>
                  <a:lnTo>
                    <a:pt x="209" y="167"/>
                  </a:lnTo>
                  <a:lnTo>
                    <a:pt x="208" y="167"/>
                  </a:lnTo>
                  <a:lnTo>
                    <a:pt x="207" y="167"/>
                  </a:lnTo>
                  <a:lnTo>
                    <a:pt x="207" y="168"/>
                  </a:lnTo>
                  <a:lnTo>
                    <a:pt x="205" y="167"/>
                  </a:lnTo>
                  <a:lnTo>
                    <a:pt x="204" y="168"/>
                  </a:lnTo>
                  <a:lnTo>
                    <a:pt x="204" y="167"/>
                  </a:lnTo>
                  <a:lnTo>
                    <a:pt x="203" y="166"/>
                  </a:lnTo>
                  <a:lnTo>
                    <a:pt x="202" y="166"/>
                  </a:lnTo>
                  <a:lnTo>
                    <a:pt x="201" y="165"/>
                  </a:lnTo>
                  <a:lnTo>
                    <a:pt x="200" y="165"/>
                  </a:lnTo>
                  <a:lnTo>
                    <a:pt x="199" y="166"/>
                  </a:lnTo>
                  <a:lnTo>
                    <a:pt x="198" y="166"/>
                  </a:lnTo>
                  <a:lnTo>
                    <a:pt x="198" y="167"/>
                  </a:lnTo>
                  <a:lnTo>
                    <a:pt x="199" y="167"/>
                  </a:lnTo>
                  <a:lnTo>
                    <a:pt x="198" y="167"/>
                  </a:lnTo>
                  <a:lnTo>
                    <a:pt x="198" y="168"/>
                  </a:lnTo>
                  <a:lnTo>
                    <a:pt x="198" y="169"/>
                  </a:lnTo>
                  <a:lnTo>
                    <a:pt x="196" y="168"/>
                  </a:lnTo>
                  <a:lnTo>
                    <a:pt x="195" y="168"/>
                  </a:lnTo>
                  <a:lnTo>
                    <a:pt x="195" y="169"/>
                  </a:lnTo>
                  <a:lnTo>
                    <a:pt x="194" y="169"/>
                  </a:lnTo>
                  <a:lnTo>
                    <a:pt x="194" y="170"/>
                  </a:lnTo>
                  <a:lnTo>
                    <a:pt x="193" y="172"/>
                  </a:lnTo>
                  <a:lnTo>
                    <a:pt x="192" y="172"/>
                  </a:lnTo>
                  <a:lnTo>
                    <a:pt x="192" y="170"/>
                  </a:lnTo>
                  <a:lnTo>
                    <a:pt x="191" y="170"/>
                  </a:lnTo>
                  <a:lnTo>
                    <a:pt x="191" y="172"/>
                  </a:lnTo>
                  <a:lnTo>
                    <a:pt x="190" y="172"/>
                  </a:lnTo>
                  <a:lnTo>
                    <a:pt x="188" y="172"/>
                  </a:lnTo>
                  <a:lnTo>
                    <a:pt x="187" y="172"/>
                  </a:lnTo>
                  <a:lnTo>
                    <a:pt x="186" y="173"/>
                  </a:lnTo>
                  <a:lnTo>
                    <a:pt x="185" y="173"/>
                  </a:lnTo>
                  <a:lnTo>
                    <a:pt x="184" y="173"/>
                  </a:lnTo>
                  <a:lnTo>
                    <a:pt x="184" y="174"/>
                  </a:lnTo>
                  <a:lnTo>
                    <a:pt x="184" y="173"/>
                  </a:lnTo>
                  <a:lnTo>
                    <a:pt x="184" y="174"/>
                  </a:lnTo>
                  <a:lnTo>
                    <a:pt x="183" y="174"/>
                  </a:lnTo>
                  <a:lnTo>
                    <a:pt x="183" y="175"/>
                  </a:lnTo>
                  <a:lnTo>
                    <a:pt x="182" y="177"/>
                  </a:lnTo>
                  <a:lnTo>
                    <a:pt x="180" y="177"/>
                  </a:lnTo>
                  <a:lnTo>
                    <a:pt x="180" y="178"/>
                  </a:lnTo>
                  <a:lnTo>
                    <a:pt x="179" y="178"/>
                  </a:lnTo>
                  <a:lnTo>
                    <a:pt x="179" y="180"/>
                  </a:lnTo>
                  <a:lnTo>
                    <a:pt x="178" y="180"/>
                  </a:lnTo>
                  <a:lnTo>
                    <a:pt x="176" y="181"/>
                  </a:lnTo>
                  <a:lnTo>
                    <a:pt x="175" y="181"/>
                  </a:lnTo>
                  <a:lnTo>
                    <a:pt x="174" y="181"/>
                  </a:lnTo>
                  <a:lnTo>
                    <a:pt x="173" y="181"/>
                  </a:lnTo>
                  <a:lnTo>
                    <a:pt x="171" y="180"/>
                  </a:lnTo>
                  <a:lnTo>
                    <a:pt x="171" y="178"/>
                  </a:lnTo>
                  <a:lnTo>
                    <a:pt x="170" y="178"/>
                  </a:lnTo>
                  <a:lnTo>
                    <a:pt x="169" y="178"/>
                  </a:lnTo>
                  <a:lnTo>
                    <a:pt x="168" y="177"/>
                  </a:lnTo>
                  <a:lnTo>
                    <a:pt x="168" y="176"/>
                  </a:lnTo>
                  <a:lnTo>
                    <a:pt x="167" y="176"/>
                  </a:lnTo>
                  <a:lnTo>
                    <a:pt x="168" y="176"/>
                  </a:lnTo>
                  <a:lnTo>
                    <a:pt x="169" y="176"/>
                  </a:lnTo>
                  <a:lnTo>
                    <a:pt x="170" y="176"/>
                  </a:lnTo>
                  <a:lnTo>
                    <a:pt x="170" y="175"/>
                  </a:lnTo>
                  <a:lnTo>
                    <a:pt x="169" y="175"/>
                  </a:lnTo>
                  <a:lnTo>
                    <a:pt x="170" y="175"/>
                  </a:lnTo>
                  <a:lnTo>
                    <a:pt x="170" y="174"/>
                  </a:lnTo>
                  <a:lnTo>
                    <a:pt x="170" y="173"/>
                  </a:lnTo>
                  <a:lnTo>
                    <a:pt x="169" y="172"/>
                  </a:lnTo>
                  <a:lnTo>
                    <a:pt x="170" y="172"/>
                  </a:lnTo>
                  <a:lnTo>
                    <a:pt x="170" y="170"/>
                  </a:lnTo>
                  <a:lnTo>
                    <a:pt x="171" y="170"/>
                  </a:lnTo>
                  <a:lnTo>
                    <a:pt x="171" y="169"/>
                  </a:lnTo>
                  <a:lnTo>
                    <a:pt x="171" y="168"/>
                  </a:lnTo>
                  <a:lnTo>
                    <a:pt x="170" y="167"/>
                  </a:lnTo>
                  <a:lnTo>
                    <a:pt x="170" y="166"/>
                  </a:lnTo>
                  <a:lnTo>
                    <a:pt x="170" y="165"/>
                  </a:lnTo>
                  <a:lnTo>
                    <a:pt x="169" y="165"/>
                  </a:lnTo>
                  <a:lnTo>
                    <a:pt x="168" y="164"/>
                  </a:lnTo>
                  <a:lnTo>
                    <a:pt x="167" y="164"/>
                  </a:lnTo>
                  <a:lnTo>
                    <a:pt x="166" y="165"/>
                  </a:lnTo>
                  <a:lnTo>
                    <a:pt x="166" y="164"/>
                  </a:lnTo>
                  <a:lnTo>
                    <a:pt x="165" y="164"/>
                  </a:lnTo>
                  <a:lnTo>
                    <a:pt x="163" y="163"/>
                  </a:lnTo>
                  <a:lnTo>
                    <a:pt x="163" y="161"/>
                  </a:lnTo>
                  <a:lnTo>
                    <a:pt x="162" y="161"/>
                  </a:lnTo>
                  <a:lnTo>
                    <a:pt x="161" y="160"/>
                  </a:lnTo>
                  <a:lnTo>
                    <a:pt x="160" y="160"/>
                  </a:lnTo>
                  <a:lnTo>
                    <a:pt x="158" y="160"/>
                  </a:lnTo>
                  <a:lnTo>
                    <a:pt x="157" y="160"/>
                  </a:lnTo>
                  <a:lnTo>
                    <a:pt x="157" y="161"/>
                  </a:lnTo>
                  <a:lnTo>
                    <a:pt x="156" y="161"/>
                  </a:lnTo>
                  <a:lnTo>
                    <a:pt x="156" y="160"/>
                  </a:lnTo>
                  <a:lnTo>
                    <a:pt x="154" y="160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7" y="157"/>
                  </a:lnTo>
                  <a:lnTo>
                    <a:pt x="158" y="157"/>
                  </a:lnTo>
                  <a:lnTo>
                    <a:pt x="158" y="156"/>
                  </a:lnTo>
                  <a:lnTo>
                    <a:pt x="159" y="156"/>
                  </a:lnTo>
                  <a:lnTo>
                    <a:pt x="159" y="155"/>
                  </a:lnTo>
                  <a:lnTo>
                    <a:pt x="160" y="155"/>
                  </a:lnTo>
                  <a:lnTo>
                    <a:pt x="161" y="153"/>
                  </a:lnTo>
                  <a:lnTo>
                    <a:pt x="165" y="152"/>
                  </a:lnTo>
                  <a:lnTo>
                    <a:pt x="165" y="151"/>
                  </a:lnTo>
                  <a:lnTo>
                    <a:pt x="166" y="151"/>
                  </a:lnTo>
                  <a:lnTo>
                    <a:pt x="167" y="151"/>
                  </a:lnTo>
                  <a:lnTo>
                    <a:pt x="168" y="151"/>
                  </a:lnTo>
                  <a:lnTo>
                    <a:pt x="168" y="150"/>
                  </a:lnTo>
                  <a:lnTo>
                    <a:pt x="169" y="150"/>
                  </a:lnTo>
                  <a:lnTo>
                    <a:pt x="169" y="149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49"/>
                  </a:lnTo>
                  <a:lnTo>
                    <a:pt x="171" y="149"/>
                  </a:lnTo>
                  <a:lnTo>
                    <a:pt x="173" y="149"/>
                  </a:lnTo>
                  <a:lnTo>
                    <a:pt x="173" y="148"/>
                  </a:lnTo>
                  <a:lnTo>
                    <a:pt x="174" y="148"/>
                  </a:lnTo>
                  <a:lnTo>
                    <a:pt x="173" y="148"/>
                  </a:lnTo>
                  <a:lnTo>
                    <a:pt x="171" y="148"/>
                  </a:lnTo>
                  <a:lnTo>
                    <a:pt x="171" y="147"/>
                  </a:lnTo>
                  <a:lnTo>
                    <a:pt x="171" y="145"/>
                  </a:lnTo>
                  <a:lnTo>
                    <a:pt x="171" y="144"/>
                  </a:lnTo>
                  <a:lnTo>
                    <a:pt x="171" y="143"/>
                  </a:lnTo>
                  <a:lnTo>
                    <a:pt x="170" y="143"/>
                  </a:lnTo>
                  <a:lnTo>
                    <a:pt x="170" y="144"/>
                  </a:lnTo>
                  <a:lnTo>
                    <a:pt x="169" y="144"/>
                  </a:lnTo>
                  <a:lnTo>
                    <a:pt x="169" y="145"/>
                  </a:lnTo>
                  <a:lnTo>
                    <a:pt x="168" y="145"/>
                  </a:lnTo>
                  <a:lnTo>
                    <a:pt x="168" y="144"/>
                  </a:lnTo>
                  <a:lnTo>
                    <a:pt x="167" y="144"/>
                  </a:lnTo>
                  <a:lnTo>
                    <a:pt x="166" y="144"/>
                  </a:lnTo>
                  <a:lnTo>
                    <a:pt x="167" y="144"/>
                  </a:lnTo>
                  <a:lnTo>
                    <a:pt x="167" y="143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6" y="143"/>
                  </a:lnTo>
                  <a:lnTo>
                    <a:pt x="166" y="141"/>
                  </a:lnTo>
                  <a:lnTo>
                    <a:pt x="165" y="142"/>
                  </a:lnTo>
                  <a:lnTo>
                    <a:pt x="165" y="143"/>
                  </a:lnTo>
                  <a:lnTo>
                    <a:pt x="163" y="143"/>
                  </a:lnTo>
                  <a:lnTo>
                    <a:pt x="162" y="143"/>
                  </a:lnTo>
                  <a:lnTo>
                    <a:pt x="160" y="144"/>
                  </a:lnTo>
                  <a:lnTo>
                    <a:pt x="160" y="143"/>
                  </a:lnTo>
                  <a:lnTo>
                    <a:pt x="159" y="143"/>
                  </a:lnTo>
                  <a:lnTo>
                    <a:pt x="158" y="143"/>
                  </a:lnTo>
                  <a:lnTo>
                    <a:pt x="156" y="144"/>
                  </a:lnTo>
                  <a:lnTo>
                    <a:pt x="154" y="144"/>
                  </a:lnTo>
                  <a:lnTo>
                    <a:pt x="151" y="144"/>
                  </a:lnTo>
                  <a:lnTo>
                    <a:pt x="151" y="143"/>
                  </a:lnTo>
                  <a:lnTo>
                    <a:pt x="151" y="142"/>
                  </a:lnTo>
                  <a:lnTo>
                    <a:pt x="150" y="142"/>
                  </a:lnTo>
                  <a:lnTo>
                    <a:pt x="149" y="142"/>
                  </a:lnTo>
                  <a:lnTo>
                    <a:pt x="148" y="141"/>
                  </a:lnTo>
                  <a:lnTo>
                    <a:pt x="146" y="141"/>
                  </a:lnTo>
                  <a:lnTo>
                    <a:pt x="145" y="140"/>
                  </a:lnTo>
                  <a:lnTo>
                    <a:pt x="144" y="140"/>
                  </a:lnTo>
                  <a:lnTo>
                    <a:pt x="143" y="140"/>
                  </a:lnTo>
                  <a:lnTo>
                    <a:pt x="144" y="139"/>
                  </a:lnTo>
                  <a:lnTo>
                    <a:pt x="145" y="139"/>
                  </a:lnTo>
                  <a:lnTo>
                    <a:pt x="146" y="139"/>
                  </a:lnTo>
                  <a:lnTo>
                    <a:pt x="148" y="138"/>
                  </a:lnTo>
                  <a:lnTo>
                    <a:pt x="148" y="136"/>
                  </a:lnTo>
                  <a:lnTo>
                    <a:pt x="146" y="136"/>
                  </a:lnTo>
                  <a:lnTo>
                    <a:pt x="145" y="136"/>
                  </a:lnTo>
                  <a:lnTo>
                    <a:pt x="143" y="135"/>
                  </a:lnTo>
                  <a:lnTo>
                    <a:pt x="142" y="136"/>
                  </a:lnTo>
                  <a:lnTo>
                    <a:pt x="142" y="138"/>
                  </a:lnTo>
                  <a:lnTo>
                    <a:pt x="142" y="136"/>
                  </a:lnTo>
                  <a:lnTo>
                    <a:pt x="140" y="134"/>
                  </a:lnTo>
                  <a:lnTo>
                    <a:pt x="141" y="134"/>
                  </a:lnTo>
                  <a:lnTo>
                    <a:pt x="143" y="134"/>
                  </a:lnTo>
                  <a:lnTo>
                    <a:pt x="144" y="134"/>
                  </a:lnTo>
                  <a:lnTo>
                    <a:pt x="144" y="135"/>
                  </a:lnTo>
                  <a:lnTo>
                    <a:pt x="145" y="135"/>
                  </a:lnTo>
                  <a:lnTo>
                    <a:pt x="146" y="135"/>
                  </a:lnTo>
                  <a:lnTo>
                    <a:pt x="148" y="135"/>
                  </a:lnTo>
                  <a:lnTo>
                    <a:pt x="149" y="135"/>
                  </a:lnTo>
                  <a:lnTo>
                    <a:pt x="150" y="135"/>
                  </a:lnTo>
                  <a:lnTo>
                    <a:pt x="151" y="136"/>
                  </a:lnTo>
                  <a:lnTo>
                    <a:pt x="152" y="136"/>
                  </a:lnTo>
                  <a:lnTo>
                    <a:pt x="153" y="136"/>
                  </a:lnTo>
                  <a:lnTo>
                    <a:pt x="153" y="135"/>
                  </a:lnTo>
                  <a:lnTo>
                    <a:pt x="153" y="134"/>
                  </a:lnTo>
                  <a:lnTo>
                    <a:pt x="154" y="134"/>
                  </a:lnTo>
                  <a:lnTo>
                    <a:pt x="154" y="133"/>
                  </a:lnTo>
                  <a:lnTo>
                    <a:pt x="156" y="133"/>
                  </a:lnTo>
                  <a:lnTo>
                    <a:pt x="157" y="133"/>
                  </a:lnTo>
                  <a:lnTo>
                    <a:pt x="157" y="132"/>
                  </a:lnTo>
                  <a:lnTo>
                    <a:pt x="157" y="133"/>
                  </a:lnTo>
                  <a:lnTo>
                    <a:pt x="156" y="133"/>
                  </a:lnTo>
                  <a:lnTo>
                    <a:pt x="153" y="134"/>
                  </a:lnTo>
                  <a:lnTo>
                    <a:pt x="152" y="134"/>
                  </a:lnTo>
                  <a:lnTo>
                    <a:pt x="151" y="134"/>
                  </a:lnTo>
                  <a:lnTo>
                    <a:pt x="151" y="133"/>
                  </a:lnTo>
                  <a:lnTo>
                    <a:pt x="150" y="133"/>
                  </a:lnTo>
                  <a:lnTo>
                    <a:pt x="150" y="134"/>
                  </a:lnTo>
                  <a:lnTo>
                    <a:pt x="149" y="134"/>
                  </a:lnTo>
                  <a:lnTo>
                    <a:pt x="149" y="133"/>
                  </a:lnTo>
                  <a:lnTo>
                    <a:pt x="148" y="133"/>
                  </a:lnTo>
                  <a:lnTo>
                    <a:pt x="146" y="132"/>
                  </a:lnTo>
                  <a:lnTo>
                    <a:pt x="146" y="131"/>
                  </a:lnTo>
                  <a:lnTo>
                    <a:pt x="146" y="130"/>
                  </a:lnTo>
                  <a:lnTo>
                    <a:pt x="146" y="128"/>
                  </a:lnTo>
                  <a:lnTo>
                    <a:pt x="146" y="127"/>
                  </a:lnTo>
                  <a:lnTo>
                    <a:pt x="148" y="126"/>
                  </a:lnTo>
                  <a:lnTo>
                    <a:pt x="146" y="126"/>
                  </a:lnTo>
                  <a:lnTo>
                    <a:pt x="146" y="125"/>
                  </a:lnTo>
                  <a:lnTo>
                    <a:pt x="146" y="124"/>
                  </a:lnTo>
                  <a:lnTo>
                    <a:pt x="145" y="124"/>
                  </a:lnTo>
                  <a:lnTo>
                    <a:pt x="145" y="123"/>
                  </a:lnTo>
                  <a:lnTo>
                    <a:pt x="145" y="122"/>
                  </a:lnTo>
                  <a:lnTo>
                    <a:pt x="144" y="122"/>
                  </a:lnTo>
                  <a:lnTo>
                    <a:pt x="144" y="120"/>
                  </a:lnTo>
                  <a:lnTo>
                    <a:pt x="143" y="119"/>
                  </a:lnTo>
                  <a:lnTo>
                    <a:pt x="143" y="120"/>
                  </a:lnTo>
                  <a:lnTo>
                    <a:pt x="144" y="120"/>
                  </a:lnTo>
                  <a:lnTo>
                    <a:pt x="144" y="122"/>
                  </a:lnTo>
                  <a:lnTo>
                    <a:pt x="145" y="123"/>
                  </a:lnTo>
                  <a:lnTo>
                    <a:pt x="144" y="124"/>
                  </a:lnTo>
                  <a:lnTo>
                    <a:pt x="145" y="125"/>
                  </a:lnTo>
                  <a:lnTo>
                    <a:pt x="146" y="125"/>
                  </a:lnTo>
                  <a:lnTo>
                    <a:pt x="145" y="125"/>
                  </a:lnTo>
                  <a:lnTo>
                    <a:pt x="145" y="126"/>
                  </a:lnTo>
                  <a:lnTo>
                    <a:pt x="146" y="126"/>
                  </a:lnTo>
                  <a:lnTo>
                    <a:pt x="146" y="127"/>
                  </a:lnTo>
                  <a:lnTo>
                    <a:pt x="145" y="128"/>
                  </a:lnTo>
                  <a:lnTo>
                    <a:pt x="145" y="130"/>
                  </a:lnTo>
                  <a:lnTo>
                    <a:pt x="145" y="131"/>
                  </a:lnTo>
                  <a:lnTo>
                    <a:pt x="145" y="132"/>
                  </a:lnTo>
                  <a:lnTo>
                    <a:pt x="145" y="133"/>
                  </a:lnTo>
                  <a:lnTo>
                    <a:pt x="144" y="133"/>
                  </a:lnTo>
                  <a:lnTo>
                    <a:pt x="143" y="133"/>
                  </a:lnTo>
                  <a:lnTo>
                    <a:pt x="142" y="132"/>
                  </a:lnTo>
                  <a:lnTo>
                    <a:pt x="141" y="132"/>
                  </a:lnTo>
                  <a:lnTo>
                    <a:pt x="141" y="133"/>
                  </a:lnTo>
                  <a:lnTo>
                    <a:pt x="140" y="133"/>
                  </a:lnTo>
                  <a:lnTo>
                    <a:pt x="140" y="132"/>
                  </a:lnTo>
                  <a:lnTo>
                    <a:pt x="140" y="131"/>
                  </a:lnTo>
                  <a:lnTo>
                    <a:pt x="141" y="130"/>
                  </a:lnTo>
                  <a:lnTo>
                    <a:pt x="141" y="128"/>
                  </a:lnTo>
                  <a:lnTo>
                    <a:pt x="141" y="130"/>
                  </a:lnTo>
                  <a:lnTo>
                    <a:pt x="140" y="130"/>
                  </a:lnTo>
                  <a:lnTo>
                    <a:pt x="140" y="131"/>
                  </a:lnTo>
                  <a:lnTo>
                    <a:pt x="140" y="130"/>
                  </a:lnTo>
                  <a:lnTo>
                    <a:pt x="138" y="130"/>
                  </a:lnTo>
                  <a:lnTo>
                    <a:pt x="138" y="128"/>
                  </a:lnTo>
                  <a:lnTo>
                    <a:pt x="138" y="130"/>
                  </a:lnTo>
                  <a:lnTo>
                    <a:pt x="140" y="131"/>
                  </a:lnTo>
                  <a:lnTo>
                    <a:pt x="140" y="132"/>
                  </a:lnTo>
                  <a:lnTo>
                    <a:pt x="138" y="132"/>
                  </a:lnTo>
                  <a:lnTo>
                    <a:pt x="138" y="133"/>
                  </a:lnTo>
                  <a:lnTo>
                    <a:pt x="137" y="133"/>
                  </a:lnTo>
                  <a:lnTo>
                    <a:pt x="136" y="133"/>
                  </a:lnTo>
                  <a:lnTo>
                    <a:pt x="135" y="133"/>
                  </a:lnTo>
                  <a:lnTo>
                    <a:pt x="134" y="133"/>
                  </a:lnTo>
                  <a:lnTo>
                    <a:pt x="133" y="133"/>
                  </a:lnTo>
                  <a:lnTo>
                    <a:pt x="132" y="133"/>
                  </a:lnTo>
                  <a:lnTo>
                    <a:pt x="132" y="134"/>
                  </a:lnTo>
                  <a:lnTo>
                    <a:pt x="131" y="134"/>
                  </a:lnTo>
                  <a:lnTo>
                    <a:pt x="129" y="134"/>
                  </a:lnTo>
                  <a:lnTo>
                    <a:pt x="128" y="135"/>
                  </a:lnTo>
                  <a:lnTo>
                    <a:pt x="128" y="136"/>
                  </a:lnTo>
                  <a:lnTo>
                    <a:pt x="129" y="136"/>
                  </a:lnTo>
                  <a:lnTo>
                    <a:pt x="128" y="138"/>
                  </a:lnTo>
                  <a:lnTo>
                    <a:pt x="128" y="139"/>
                  </a:lnTo>
                  <a:lnTo>
                    <a:pt x="127" y="139"/>
                  </a:lnTo>
                  <a:lnTo>
                    <a:pt x="127" y="140"/>
                  </a:lnTo>
                  <a:lnTo>
                    <a:pt x="127" y="141"/>
                  </a:lnTo>
                  <a:lnTo>
                    <a:pt x="126" y="142"/>
                  </a:lnTo>
                  <a:lnTo>
                    <a:pt x="126" y="143"/>
                  </a:lnTo>
                  <a:lnTo>
                    <a:pt x="125" y="143"/>
                  </a:lnTo>
                  <a:lnTo>
                    <a:pt x="125" y="144"/>
                  </a:lnTo>
                  <a:lnTo>
                    <a:pt x="123" y="147"/>
                  </a:lnTo>
                  <a:lnTo>
                    <a:pt x="121" y="149"/>
                  </a:lnTo>
                  <a:lnTo>
                    <a:pt x="120" y="149"/>
                  </a:lnTo>
                  <a:lnTo>
                    <a:pt x="119" y="150"/>
                  </a:lnTo>
                  <a:lnTo>
                    <a:pt x="119" y="149"/>
                  </a:lnTo>
                  <a:lnTo>
                    <a:pt x="119" y="150"/>
                  </a:lnTo>
                  <a:lnTo>
                    <a:pt x="118" y="150"/>
                  </a:lnTo>
                  <a:lnTo>
                    <a:pt x="117" y="150"/>
                  </a:lnTo>
                  <a:lnTo>
                    <a:pt x="117" y="151"/>
                  </a:lnTo>
                  <a:lnTo>
                    <a:pt x="116" y="151"/>
                  </a:lnTo>
                  <a:lnTo>
                    <a:pt x="116" y="150"/>
                  </a:lnTo>
                  <a:lnTo>
                    <a:pt x="116" y="151"/>
                  </a:lnTo>
                  <a:lnTo>
                    <a:pt x="116" y="152"/>
                  </a:lnTo>
                  <a:lnTo>
                    <a:pt x="116" y="151"/>
                  </a:lnTo>
                  <a:lnTo>
                    <a:pt x="115" y="151"/>
                  </a:lnTo>
                  <a:lnTo>
                    <a:pt x="115" y="152"/>
                  </a:lnTo>
                  <a:lnTo>
                    <a:pt x="114" y="152"/>
                  </a:lnTo>
                  <a:lnTo>
                    <a:pt x="115" y="152"/>
                  </a:lnTo>
                  <a:lnTo>
                    <a:pt x="115" y="153"/>
                  </a:lnTo>
                  <a:lnTo>
                    <a:pt x="114" y="153"/>
                  </a:lnTo>
                  <a:lnTo>
                    <a:pt x="114" y="155"/>
                  </a:lnTo>
                  <a:lnTo>
                    <a:pt x="114" y="153"/>
                  </a:lnTo>
                  <a:lnTo>
                    <a:pt x="112" y="153"/>
                  </a:lnTo>
                  <a:lnTo>
                    <a:pt x="112" y="152"/>
                  </a:lnTo>
                  <a:lnTo>
                    <a:pt x="112" y="151"/>
                  </a:lnTo>
                  <a:lnTo>
                    <a:pt x="112" y="150"/>
                  </a:lnTo>
                  <a:lnTo>
                    <a:pt x="111" y="150"/>
                  </a:lnTo>
                  <a:lnTo>
                    <a:pt x="112" y="151"/>
                  </a:lnTo>
                  <a:lnTo>
                    <a:pt x="111" y="151"/>
                  </a:lnTo>
                  <a:lnTo>
                    <a:pt x="111" y="152"/>
                  </a:lnTo>
                  <a:lnTo>
                    <a:pt x="111" y="153"/>
                  </a:lnTo>
                  <a:lnTo>
                    <a:pt x="111" y="155"/>
                  </a:lnTo>
                  <a:lnTo>
                    <a:pt x="111" y="156"/>
                  </a:lnTo>
                  <a:lnTo>
                    <a:pt x="112" y="156"/>
                  </a:lnTo>
                  <a:lnTo>
                    <a:pt x="112" y="157"/>
                  </a:lnTo>
                  <a:lnTo>
                    <a:pt x="111" y="157"/>
                  </a:lnTo>
                  <a:lnTo>
                    <a:pt x="111" y="158"/>
                  </a:lnTo>
                  <a:lnTo>
                    <a:pt x="112" y="158"/>
                  </a:lnTo>
                  <a:lnTo>
                    <a:pt x="114" y="158"/>
                  </a:lnTo>
                  <a:lnTo>
                    <a:pt x="114" y="159"/>
                  </a:lnTo>
                  <a:lnTo>
                    <a:pt x="114" y="160"/>
                  </a:lnTo>
                  <a:lnTo>
                    <a:pt x="114" y="161"/>
                  </a:lnTo>
                  <a:lnTo>
                    <a:pt x="114" y="163"/>
                  </a:lnTo>
                  <a:lnTo>
                    <a:pt x="112" y="163"/>
                  </a:lnTo>
                  <a:lnTo>
                    <a:pt x="112" y="164"/>
                  </a:lnTo>
                  <a:lnTo>
                    <a:pt x="112" y="163"/>
                  </a:lnTo>
                  <a:lnTo>
                    <a:pt x="112" y="161"/>
                  </a:lnTo>
                  <a:lnTo>
                    <a:pt x="112" y="160"/>
                  </a:lnTo>
                  <a:lnTo>
                    <a:pt x="111" y="160"/>
                  </a:lnTo>
                  <a:lnTo>
                    <a:pt x="111" y="159"/>
                  </a:lnTo>
                  <a:lnTo>
                    <a:pt x="109" y="158"/>
                  </a:lnTo>
                  <a:lnTo>
                    <a:pt x="108" y="158"/>
                  </a:lnTo>
                  <a:lnTo>
                    <a:pt x="107" y="158"/>
                  </a:lnTo>
                  <a:lnTo>
                    <a:pt x="107" y="159"/>
                  </a:lnTo>
                  <a:lnTo>
                    <a:pt x="106" y="159"/>
                  </a:lnTo>
                  <a:lnTo>
                    <a:pt x="104" y="159"/>
                  </a:lnTo>
                  <a:lnTo>
                    <a:pt x="104" y="160"/>
                  </a:lnTo>
                  <a:lnTo>
                    <a:pt x="103" y="160"/>
                  </a:lnTo>
                  <a:lnTo>
                    <a:pt x="102" y="160"/>
                  </a:lnTo>
                  <a:lnTo>
                    <a:pt x="102" y="161"/>
                  </a:lnTo>
                  <a:lnTo>
                    <a:pt x="101" y="161"/>
                  </a:lnTo>
                  <a:lnTo>
                    <a:pt x="100" y="161"/>
                  </a:lnTo>
                  <a:lnTo>
                    <a:pt x="100" y="160"/>
                  </a:lnTo>
                  <a:lnTo>
                    <a:pt x="99" y="161"/>
                  </a:lnTo>
                  <a:lnTo>
                    <a:pt x="99" y="163"/>
                  </a:lnTo>
                  <a:lnTo>
                    <a:pt x="98" y="163"/>
                  </a:lnTo>
                  <a:lnTo>
                    <a:pt x="95" y="163"/>
                  </a:lnTo>
                  <a:lnTo>
                    <a:pt x="94" y="161"/>
                  </a:lnTo>
                  <a:lnTo>
                    <a:pt x="93" y="161"/>
                  </a:lnTo>
                  <a:lnTo>
                    <a:pt x="92" y="160"/>
                  </a:lnTo>
                  <a:lnTo>
                    <a:pt x="92" y="159"/>
                  </a:lnTo>
                  <a:lnTo>
                    <a:pt x="91" y="158"/>
                  </a:lnTo>
                  <a:lnTo>
                    <a:pt x="90" y="158"/>
                  </a:lnTo>
                  <a:lnTo>
                    <a:pt x="91" y="158"/>
                  </a:lnTo>
                  <a:lnTo>
                    <a:pt x="91" y="157"/>
                  </a:lnTo>
                  <a:lnTo>
                    <a:pt x="92" y="157"/>
                  </a:lnTo>
                  <a:lnTo>
                    <a:pt x="93" y="157"/>
                  </a:lnTo>
                  <a:lnTo>
                    <a:pt x="94" y="157"/>
                  </a:lnTo>
                  <a:lnTo>
                    <a:pt x="95" y="157"/>
                  </a:lnTo>
                  <a:lnTo>
                    <a:pt x="94" y="156"/>
                  </a:lnTo>
                  <a:lnTo>
                    <a:pt x="95" y="156"/>
                  </a:lnTo>
                  <a:lnTo>
                    <a:pt x="95" y="155"/>
                  </a:lnTo>
                  <a:lnTo>
                    <a:pt x="94" y="153"/>
                  </a:lnTo>
                  <a:lnTo>
                    <a:pt x="95" y="152"/>
                  </a:lnTo>
                  <a:lnTo>
                    <a:pt x="95" y="151"/>
                  </a:lnTo>
                  <a:lnTo>
                    <a:pt x="96" y="151"/>
                  </a:lnTo>
                  <a:lnTo>
                    <a:pt x="98" y="151"/>
                  </a:lnTo>
                  <a:lnTo>
                    <a:pt x="98" y="150"/>
                  </a:lnTo>
                  <a:lnTo>
                    <a:pt x="99" y="150"/>
                  </a:lnTo>
                  <a:lnTo>
                    <a:pt x="99" y="149"/>
                  </a:lnTo>
                  <a:lnTo>
                    <a:pt x="98" y="148"/>
                  </a:lnTo>
                  <a:lnTo>
                    <a:pt x="99" y="148"/>
                  </a:lnTo>
                  <a:lnTo>
                    <a:pt x="99" y="147"/>
                  </a:lnTo>
                  <a:lnTo>
                    <a:pt x="101" y="147"/>
                  </a:lnTo>
                  <a:lnTo>
                    <a:pt x="101" y="145"/>
                  </a:lnTo>
                  <a:lnTo>
                    <a:pt x="101" y="144"/>
                  </a:lnTo>
                  <a:lnTo>
                    <a:pt x="102" y="143"/>
                  </a:lnTo>
                  <a:lnTo>
                    <a:pt x="102" y="142"/>
                  </a:lnTo>
                  <a:lnTo>
                    <a:pt x="101" y="141"/>
                  </a:lnTo>
                  <a:lnTo>
                    <a:pt x="101" y="140"/>
                  </a:lnTo>
                  <a:lnTo>
                    <a:pt x="101" y="139"/>
                  </a:lnTo>
                  <a:lnTo>
                    <a:pt x="101" y="138"/>
                  </a:lnTo>
                  <a:lnTo>
                    <a:pt x="101" y="136"/>
                  </a:lnTo>
                  <a:lnTo>
                    <a:pt x="102" y="135"/>
                  </a:lnTo>
                  <a:lnTo>
                    <a:pt x="103" y="135"/>
                  </a:lnTo>
                  <a:lnTo>
                    <a:pt x="104" y="134"/>
                  </a:lnTo>
                  <a:lnTo>
                    <a:pt x="104" y="135"/>
                  </a:lnTo>
                  <a:lnTo>
                    <a:pt x="106" y="135"/>
                  </a:lnTo>
                  <a:lnTo>
                    <a:pt x="106" y="138"/>
                  </a:lnTo>
                  <a:lnTo>
                    <a:pt x="104" y="139"/>
                  </a:lnTo>
                  <a:lnTo>
                    <a:pt x="106" y="139"/>
                  </a:lnTo>
                  <a:lnTo>
                    <a:pt x="106" y="138"/>
                  </a:lnTo>
                  <a:lnTo>
                    <a:pt x="107" y="138"/>
                  </a:lnTo>
                  <a:lnTo>
                    <a:pt x="107" y="136"/>
                  </a:lnTo>
                  <a:lnTo>
                    <a:pt x="108" y="136"/>
                  </a:lnTo>
                  <a:lnTo>
                    <a:pt x="108" y="138"/>
                  </a:lnTo>
                  <a:lnTo>
                    <a:pt x="109" y="136"/>
                  </a:lnTo>
                  <a:lnTo>
                    <a:pt x="109" y="138"/>
                  </a:lnTo>
                  <a:lnTo>
                    <a:pt x="110" y="138"/>
                  </a:lnTo>
                  <a:lnTo>
                    <a:pt x="111" y="138"/>
                  </a:lnTo>
                  <a:lnTo>
                    <a:pt x="111" y="139"/>
                  </a:lnTo>
                  <a:lnTo>
                    <a:pt x="112" y="139"/>
                  </a:lnTo>
                  <a:lnTo>
                    <a:pt x="112" y="138"/>
                  </a:lnTo>
                  <a:lnTo>
                    <a:pt x="112" y="136"/>
                  </a:lnTo>
                  <a:lnTo>
                    <a:pt x="114" y="136"/>
                  </a:lnTo>
                  <a:lnTo>
                    <a:pt x="114" y="138"/>
                  </a:lnTo>
                  <a:lnTo>
                    <a:pt x="115" y="138"/>
                  </a:lnTo>
                  <a:lnTo>
                    <a:pt x="115" y="139"/>
                  </a:lnTo>
                  <a:lnTo>
                    <a:pt x="116" y="139"/>
                  </a:lnTo>
                  <a:lnTo>
                    <a:pt x="118" y="139"/>
                  </a:lnTo>
                  <a:lnTo>
                    <a:pt x="119" y="138"/>
                  </a:lnTo>
                  <a:lnTo>
                    <a:pt x="118" y="138"/>
                  </a:lnTo>
                  <a:lnTo>
                    <a:pt x="118" y="136"/>
                  </a:lnTo>
                  <a:lnTo>
                    <a:pt x="117" y="136"/>
                  </a:lnTo>
                  <a:lnTo>
                    <a:pt x="117" y="135"/>
                  </a:lnTo>
                  <a:lnTo>
                    <a:pt x="116" y="135"/>
                  </a:lnTo>
                  <a:lnTo>
                    <a:pt x="116" y="134"/>
                  </a:lnTo>
                  <a:lnTo>
                    <a:pt x="117" y="134"/>
                  </a:lnTo>
                  <a:lnTo>
                    <a:pt x="116" y="134"/>
                  </a:lnTo>
                  <a:lnTo>
                    <a:pt x="116" y="133"/>
                  </a:lnTo>
                  <a:lnTo>
                    <a:pt x="116" y="132"/>
                  </a:lnTo>
                  <a:lnTo>
                    <a:pt x="117" y="131"/>
                  </a:lnTo>
                  <a:lnTo>
                    <a:pt x="116" y="130"/>
                  </a:lnTo>
                  <a:lnTo>
                    <a:pt x="116" y="128"/>
                  </a:lnTo>
                  <a:lnTo>
                    <a:pt x="115" y="128"/>
                  </a:lnTo>
                  <a:lnTo>
                    <a:pt x="115" y="127"/>
                  </a:lnTo>
                  <a:lnTo>
                    <a:pt x="114" y="127"/>
                  </a:lnTo>
                  <a:lnTo>
                    <a:pt x="112" y="127"/>
                  </a:lnTo>
                  <a:lnTo>
                    <a:pt x="112" y="126"/>
                  </a:lnTo>
                  <a:lnTo>
                    <a:pt x="111" y="126"/>
                  </a:lnTo>
                  <a:lnTo>
                    <a:pt x="110" y="126"/>
                  </a:lnTo>
                  <a:lnTo>
                    <a:pt x="110" y="125"/>
                  </a:lnTo>
                  <a:lnTo>
                    <a:pt x="111" y="124"/>
                  </a:lnTo>
                  <a:lnTo>
                    <a:pt x="111" y="123"/>
                  </a:lnTo>
                  <a:lnTo>
                    <a:pt x="110" y="123"/>
                  </a:lnTo>
                  <a:lnTo>
                    <a:pt x="109" y="123"/>
                  </a:lnTo>
                  <a:lnTo>
                    <a:pt x="109" y="122"/>
                  </a:lnTo>
                  <a:lnTo>
                    <a:pt x="110" y="122"/>
                  </a:lnTo>
                  <a:lnTo>
                    <a:pt x="110" y="120"/>
                  </a:lnTo>
                  <a:lnTo>
                    <a:pt x="110" y="119"/>
                  </a:lnTo>
                  <a:lnTo>
                    <a:pt x="111" y="119"/>
                  </a:lnTo>
                  <a:lnTo>
                    <a:pt x="111" y="118"/>
                  </a:lnTo>
                  <a:lnTo>
                    <a:pt x="110" y="117"/>
                  </a:lnTo>
                  <a:lnTo>
                    <a:pt x="109" y="117"/>
                  </a:lnTo>
                  <a:lnTo>
                    <a:pt x="109" y="118"/>
                  </a:lnTo>
                  <a:lnTo>
                    <a:pt x="108" y="118"/>
                  </a:lnTo>
                  <a:lnTo>
                    <a:pt x="108" y="117"/>
                  </a:lnTo>
                  <a:lnTo>
                    <a:pt x="107" y="116"/>
                  </a:lnTo>
                  <a:lnTo>
                    <a:pt x="106" y="115"/>
                  </a:lnTo>
                  <a:lnTo>
                    <a:pt x="104" y="115"/>
                  </a:lnTo>
                  <a:lnTo>
                    <a:pt x="104" y="114"/>
                  </a:lnTo>
                  <a:lnTo>
                    <a:pt x="104" y="113"/>
                  </a:lnTo>
                  <a:lnTo>
                    <a:pt x="104" y="111"/>
                  </a:lnTo>
                  <a:lnTo>
                    <a:pt x="106" y="110"/>
                  </a:lnTo>
                  <a:lnTo>
                    <a:pt x="106" y="109"/>
                  </a:lnTo>
                  <a:lnTo>
                    <a:pt x="106" y="108"/>
                  </a:lnTo>
                  <a:lnTo>
                    <a:pt x="104" y="107"/>
                  </a:lnTo>
                  <a:lnTo>
                    <a:pt x="106" y="107"/>
                  </a:lnTo>
                  <a:lnTo>
                    <a:pt x="106" y="106"/>
                  </a:lnTo>
                  <a:lnTo>
                    <a:pt x="104" y="105"/>
                  </a:lnTo>
                  <a:lnTo>
                    <a:pt x="104" y="103"/>
                  </a:lnTo>
                  <a:lnTo>
                    <a:pt x="103" y="103"/>
                  </a:lnTo>
                  <a:lnTo>
                    <a:pt x="102" y="105"/>
                  </a:lnTo>
                  <a:lnTo>
                    <a:pt x="101" y="103"/>
                  </a:lnTo>
                  <a:lnTo>
                    <a:pt x="100" y="103"/>
                  </a:lnTo>
                  <a:lnTo>
                    <a:pt x="100" y="102"/>
                  </a:lnTo>
                  <a:lnTo>
                    <a:pt x="100" y="101"/>
                  </a:lnTo>
                  <a:lnTo>
                    <a:pt x="100" y="100"/>
                  </a:lnTo>
                  <a:lnTo>
                    <a:pt x="99" y="100"/>
                  </a:lnTo>
                  <a:lnTo>
                    <a:pt x="98" y="100"/>
                  </a:lnTo>
                  <a:lnTo>
                    <a:pt x="95" y="99"/>
                  </a:lnTo>
                  <a:lnTo>
                    <a:pt x="94" y="100"/>
                  </a:lnTo>
                  <a:lnTo>
                    <a:pt x="94" y="101"/>
                  </a:lnTo>
                  <a:lnTo>
                    <a:pt x="93" y="100"/>
                  </a:lnTo>
                  <a:lnTo>
                    <a:pt x="94" y="100"/>
                  </a:lnTo>
                  <a:lnTo>
                    <a:pt x="94" y="99"/>
                  </a:lnTo>
                  <a:lnTo>
                    <a:pt x="93" y="99"/>
                  </a:lnTo>
                  <a:lnTo>
                    <a:pt x="92" y="100"/>
                  </a:lnTo>
                  <a:lnTo>
                    <a:pt x="92" y="99"/>
                  </a:lnTo>
                  <a:lnTo>
                    <a:pt x="93" y="98"/>
                  </a:lnTo>
                  <a:lnTo>
                    <a:pt x="93" y="97"/>
                  </a:lnTo>
                  <a:lnTo>
                    <a:pt x="92" y="97"/>
                  </a:lnTo>
                  <a:lnTo>
                    <a:pt x="92" y="98"/>
                  </a:lnTo>
                  <a:lnTo>
                    <a:pt x="91" y="98"/>
                  </a:lnTo>
                  <a:lnTo>
                    <a:pt x="90" y="98"/>
                  </a:lnTo>
                  <a:lnTo>
                    <a:pt x="90" y="97"/>
                  </a:lnTo>
                  <a:lnTo>
                    <a:pt x="89" y="98"/>
                  </a:lnTo>
                  <a:lnTo>
                    <a:pt x="89" y="97"/>
                  </a:lnTo>
                  <a:lnTo>
                    <a:pt x="89" y="96"/>
                  </a:lnTo>
                  <a:lnTo>
                    <a:pt x="87" y="96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5" y="94"/>
                  </a:lnTo>
                  <a:lnTo>
                    <a:pt x="85" y="93"/>
                  </a:lnTo>
                  <a:lnTo>
                    <a:pt x="84" y="92"/>
                  </a:lnTo>
                  <a:lnTo>
                    <a:pt x="82" y="92"/>
                  </a:lnTo>
                  <a:lnTo>
                    <a:pt x="81" y="92"/>
                  </a:lnTo>
                  <a:lnTo>
                    <a:pt x="79" y="92"/>
                  </a:lnTo>
                  <a:lnTo>
                    <a:pt x="78" y="93"/>
                  </a:lnTo>
                  <a:lnTo>
                    <a:pt x="77" y="93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4" y="93"/>
                  </a:lnTo>
                  <a:lnTo>
                    <a:pt x="73" y="93"/>
                  </a:lnTo>
                  <a:lnTo>
                    <a:pt x="73" y="94"/>
                  </a:lnTo>
                  <a:lnTo>
                    <a:pt x="72" y="94"/>
                  </a:lnTo>
                  <a:lnTo>
                    <a:pt x="70" y="94"/>
                  </a:lnTo>
                  <a:lnTo>
                    <a:pt x="70" y="93"/>
                  </a:lnTo>
                  <a:lnTo>
                    <a:pt x="69" y="94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8" y="97"/>
                  </a:lnTo>
                  <a:lnTo>
                    <a:pt x="68" y="96"/>
                  </a:lnTo>
                  <a:lnTo>
                    <a:pt x="67" y="96"/>
                  </a:lnTo>
                  <a:lnTo>
                    <a:pt x="67" y="97"/>
                  </a:lnTo>
                  <a:lnTo>
                    <a:pt x="66" y="97"/>
                  </a:lnTo>
                  <a:lnTo>
                    <a:pt x="65" y="98"/>
                  </a:lnTo>
                  <a:lnTo>
                    <a:pt x="64" y="98"/>
                  </a:lnTo>
                  <a:lnTo>
                    <a:pt x="62" y="98"/>
                  </a:lnTo>
                  <a:lnTo>
                    <a:pt x="61" y="99"/>
                  </a:lnTo>
                  <a:lnTo>
                    <a:pt x="61" y="100"/>
                  </a:lnTo>
                  <a:lnTo>
                    <a:pt x="61" y="101"/>
                  </a:lnTo>
                  <a:lnTo>
                    <a:pt x="60" y="101"/>
                  </a:lnTo>
                  <a:lnTo>
                    <a:pt x="60" y="102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7" y="103"/>
                  </a:lnTo>
                  <a:lnTo>
                    <a:pt x="56" y="103"/>
                  </a:lnTo>
                  <a:lnTo>
                    <a:pt x="54" y="103"/>
                  </a:lnTo>
                  <a:lnTo>
                    <a:pt x="53" y="103"/>
                  </a:lnTo>
                  <a:lnTo>
                    <a:pt x="47" y="105"/>
                  </a:lnTo>
                  <a:lnTo>
                    <a:pt x="45" y="106"/>
                  </a:lnTo>
                  <a:lnTo>
                    <a:pt x="44" y="108"/>
                  </a:lnTo>
                  <a:lnTo>
                    <a:pt x="43" y="108"/>
                  </a:lnTo>
                  <a:lnTo>
                    <a:pt x="43" y="109"/>
                  </a:lnTo>
                  <a:lnTo>
                    <a:pt x="42" y="109"/>
                  </a:lnTo>
                  <a:lnTo>
                    <a:pt x="41" y="109"/>
                  </a:lnTo>
                  <a:lnTo>
                    <a:pt x="41" y="108"/>
                  </a:lnTo>
                  <a:lnTo>
                    <a:pt x="40" y="107"/>
                  </a:lnTo>
                  <a:lnTo>
                    <a:pt x="39" y="107"/>
                  </a:lnTo>
                  <a:lnTo>
                    <a:pt x="37" y="106"/>
                  </a:lnTo>
                  <a:lnTo>
                    <a:pt x="37" y="105"/>
                  </a:lnTo>
                  <a:lnTo>
                    <a:pt x="36" y="105"/>
                  </a:lnTo>
                  <a:lnTo>
                    <a:pt x="36" y="103"/>
                  </a:lnTo>
                  <a:lnTo>
                    <a:pt x="35" y="103"/>
                  </a:lnTo>
                  <a:lnTo>
                    <a:pt x="34" y="103"/>
                  </a:lnTo>
                  <a:lnTo>
                    <a:pt x="33" y="103"/>
                  </a:lnTo>
                  <a:lnTo>
                    <a:pt x="33" y="105"/>
                  </a:lnTo>
                  <a:lnTo>
                    <a:pt x="32" y="105"/>
                  </a:lnTo>
                  <a:lnTo>
                    <a:pt x="31" y="105"/>
                  </a:lnTo>
                  <a:lnTo>
                    <a:pt x="30" y="105"/>
                  </a:lnTo>
                  <a:lnTo>
                    <a:pt x="30" y="103"/>
                  </a:lnTo>
                  <a:lnTo>
                    <a:pt x="28" y="103"/>
                  </a:lnTo>
                  <a:lnTo>
                    <a:pt x="27" y="103"/>
                  </a:lnTo>
                  <a:lnTo>
                    <a:pt x="26" y="103"/>
                  </a:lnTo>
                  <a:lnTo>
                    <a:pt x="25" y="103"/>
                  </a:lnTo>
                  <a:lnTo>
                    <a:pt x="24" y="102"/>
                  </a:lnTo>
                  <a:lnTo>
                    <a:pt x="23" y="102"/>
                  </a:lnTo>
                  <a:lnTo>
                    <a:pt x="22" y="102"/>
                  </a:lnTo>
                  <a:lnTo>
                    <a:pt x="20" y="102"/>
                  </a:lnTo>
                  <a:lnTo>
                    <a:pt x="20" y="103"/>
                  </a:lnTo>
                  <a:lnTo>
                    <a:pt x="19" y="103"/>
                  </a:lnTo>
                  <a:lnTo>
                    <a:pt x="18" y="102"/>
                  </a:lnTo>
                  <a:lnTo>
                    <a:pt x="17" y="101"/>
                  </a:lnTo>
                  <a:lnTo>
                    <a:pt x="16" y="101"/>
                  </a:lnTo>
                  <a:lnTo>
                    <a:pt x="15" y="100"/>
                  </a:lnTo>
                  <a:lnTo>
                    <a:pt x="14" y="101"/>
                  </a:lnTo>
                  <a:lnTo>
                    <a:pt x="14" y="102"/>
                  </a:lnTo>
                  <a:lnTo>
                    <a:pt x="12" y="102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9" y="100"/>
                  </a:lnTo>
                  <a:lnTo>
                    <a:pt x="8" y="100"/>
                  </a:lnTo>
                  <a:lnTo>
                    <a:pt x="7" y="100"/>
                  </a:lnTo>
                  <a:lnTo>
                    <a:pt x="6" y="99"/>
                  </a:lnTo>
                  <a:lnTo>
                    <a:pt x="5" y="97"/>
                  </a:lnTo>
                  <a:lnTo>
                    <a:pt x="5" y="98"/>
                  </a:lnTo>
                  <a:lnTo>
                    <a:pt x="3" y="97"/>
                  </a:lnTo>
                  <a:lnTo>
                    <a:pt x="2" y="96"/>
                  </a:lnTo>
                  <a:lnTo>
                    <a:pt x="2" y="94"/>
                  </a:lnTo>
                  <a:lnTo>
                    <a:pt x="1" y="94"/>
                  </a:lnTo>
                  <a:lnTo>
                    <a:pt x="2" y="93"/>
                  </a:lnTo>
                  <a:lnTo>
                    <a:pt x="1" y="93"/>
                  </a:lnTo>
                  <a:lnTo>
                    <a:pt x="0" y="93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0" y="90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2" y="88"/>
                  </a:lnTo>
                  <a:lnTo>
                    <a:pt x="2" y="86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3" y="84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6" y="80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8" y="78"/>
                  </a:lnTo>
                  <a:lnTo>
                    <a:pt x="9" y="78"/>
                  </a:lnTo>
                  <a:lnTo>
                    <a:pt x="9" y="80"/>
                  </a:lnTo>
                  <a:lnTo>
                    <a:pt x="10" y="80"/>
                  </a:lnTo>
                  <a:lnTo>
                    <a:pt x="10" y="78"/>
                  </a:lnTo>
                  <a:lnTo>
                    <a:pt x="10" y="77"/>
                  </a:lnTo>
                  <a:lnTo>
                    <a:pt x="9" y="77"/>
                  </a:lnTo>
                  <a:lnTo>
                    <a:pt x="9" y="76"/>
                  </a:lnTo>
                  <a:lnTo>
                    <a:pt x="8" y="76"/>
                  </a:lnTo>
                  <a:lnTo>
                    <a:pt x="8" y="75"/>
                  </a:lnTo>
                  <a:lnTo>
                    <a:pt x="9" y="74"/>
                  </a:lnTo>
                  <a:lnTo>
                    <a:pt x="8" y="72"/>
                  </a:lnTo>
                  <a:lnTo>
                    <a:pt x="8" y="71"/>
                  </a:lnTo>
                  <a:lnTo>
                    <a:pt x="8" y="69"/>
                  </a:lnTo>
                  <a:lnTo>
                    <a:pt x="8" y="68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10" y="64"/>
                  </a:lnTo>
                  <a:lnTo>
                    <a:pt x="11" y="63"/>
                  </a:lnTo>
                  <a:lnTo>
                    <a:pt x="11" y="61"/>
                  </a:lnTo>
                  <a:lnTo>
                    <a:pt x="12" y="60"/>
                  </a:lnTo>
                  <a:lnTo>
                    <a:pt x="14" y="58"/>
                  </a:lnTo>
                  <a:lnTo>
                    <a:pt x="15" y="57"/>
                  </a:lnTo>
                  <a:lnTo>
                    <a:pt x="16" y="56"/>
                  </a:lnTo>
                  <a:lnTo>
                    <a:pt x="19" y="52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0"/>
                  </a:lnTo>
                  <a:lnTo>
                    <a:pt x="23" y="49"/>
                  </a:lnTo>
                  <a:lnTo>
                    <a:pt x="23" y="48"/>
                  </a:lnTo>
                  <a:lnTo>
                    <a:pt x="24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7" y="47"/>
                  </a:lnTo>
                  <a:lnTo>
                    <a:pt x="27" y="46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28" y="43"/>
                  </a:lnTo>
                  <a:lnTo>
                    <a:pt x="30" y="42"/>
                  </a:lnTo>
                  <a:lnTo>
                    <a:pt x="28" y="41"/>
                  </a:lnTo>
                  <a:lnTo>
                    <a:pt x="28" y="40"/>
                  </a:lnTo>
                  <a:lnTo>
                    <a:pt x="27" y="40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8" y="38"/>
                  </a:lnTo>
                  <a:lnTo>
                    <a:pt x="30" y="38"/>
                  </a:lnTo>
                  <a:lnTo>
                    <a:pt x="30" y="36"/>
                  </a:lnTo>
                  <a:lnTo>
                    <a:pt x="28" y="36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6" y="33"/>
                  </a:lnTo>
                  <a:lnTo>
                    <a:pt x="26" y="32"/>
                  </a:lnTo>
                  <a:lnTo>
                    <a:pt x="26" y="31"/>
                  </a:lnTo>
                  <a:lnTo>
                    <a:pt x="25" y="31"/>
                  </a:lnTo>
                  <a:lnTo>
                    <a:pt x="26" y="31"/>
                  </a:lnTo>
                  <a:lnTo>
                    <a:pt x="25" y="30"/>
                  </a:lnTo>
                  <a:lnTo>
                    <a:pt x="24" y="28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3" y="23"/>
                  </a:lnTo>
                  <a:lnTo>
                    <a:pt x="23" y="22"/>
                  </a:lnTo>
                  <a:lnTo>
                    <a:pt x="22" y="22"/>
                  </a:lnTo>
                  <a:lnTo>
                    <a:pt x="22" y="21"/>
                  </a:lnTo>
                  <a:lnTo>
                    <a:pt x="22" y="19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30" y="17"/>
                  </a:lnTo>
                  <a:lnTo>
                    <a:pt x="31" y="16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3" y="13"/>
                  </a:lnTo>
                  <a:lnTo>
                    <a:pt x="37" y="13"/>
                  </a:lnTo>
                  <a:lnTo>
                    <a:pt x="39" y="13"/>
                  </a:lnTo>
                  <a:lnTo>
                    <a:pt x="42" y="11"/>
                  </a:lnTo>
                  <a:lnTo>
                    <a:pt x="44" y="11"/>
                  </a:lnTo>
                  <a:lnTo>
                    <a:pt x="44" y="10"/>
                  </a:lnTo>
                  <a:lnTo>
                    <a:pt x="45" y="10"/>
                  </a:lnTo>
                  <a:lnTo>
                    <a:pt x="48" y="11"/>
                  </a:lnTo>
                  <a:lnTo>
                    <a:pt x="51" y="11"/>
                  </a:lnTo>
                  <a:lnTo>
                    <a:pt x="52" y="11"/>
                  </a:lnTo>
                  <a:lnTo>
                    <a:pt x="54" y="11"/>
                  </a:lnTo>
                  <a:lnTo>
                    <a:pt x="57" y="11"/>
                  </a:lnTo>
                  <a:lnTo>
                    <a:pt x="58" y="11"/>
                  </a:lnTo>
                  <a:lnTo>
                    <a:pt x="59" y="11"/>
                  </a:lnTo>
                  <a:lnTo>
                    <a:pt x="59" y="13"/>
                  </a:lnTo>
                  <a:lnTo>
                    <a:pt x="60" y="13"/>
                  </a:lnTo>
                  <a:lnTo>
                    <a:pt x="64" y="13"/>
                  </a:lnTo>
                  <a:lnTo>
                    <a:pt x="64" y="14"/>
                  </a:lnTo>
                  <a:lnTo>
                    <a:pt x="67" y="15"/>
                  </a:lnTo>
                  <a:lnTo>
                    <a:pt x="70" y="16"/>
                  </a:lnTo>
                  <a:lnTo>
                    <a:pt x="72" y="16"/>
                  </a:lnTo>
                  <a:lnTo>
                    <a:pt x="73" y="15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5" y="16"/>
                  </a:lnTo>
                  <a:lnTo>
                    <a:pt x="75" y="17"/>
                  </a:lnTo>
                  <a:lnTo>
                    <a:pt x="75" y="18"/>
                  </a:lnTo>
                  <a:lnTo>
                    <a:pt x="76" y="18"/>
                  </a:lnTo>
                  <a:lnTo>
                    <a:pt x="76" y="19"/>
                  </a:lnTo>
                  <a:lnTo>
                    <a:pt x="77" y="19"/>
                  </a:lnTo>
                  <a:lnTo>
                    <a:pt x="78" y="19"/>
                  </a:lnTo>
                  <a:lnTo>
                    <a:pt x="79" y="18"/>
                  </a:lnTo>
                  <a:lnTo>
                    <a:pt x="82" y="19"/>
                  </a:lnTo>
                  <a:lnTo>
                    <a:pt x="83" y="19"/>
                  </a:lnTo>
                  <a:lnTo>
                    <a:pt x="83" y="21"/>
                  </a:lnTo>
                  <a:lnTo>
                    <a:pt x="82" y="22"/>
                  </a:lnTo>
                  <a:lnTo>
                    <a:pt x="83" y="22"/>
                  </a:lnTo>
                  <a:lnTo>
                    <a:pt x="83" y="23"/>
                  </a:lnTo>
                  <a:lnTo>
                    <a:pt x="84" y="22"/>
                  </a:lnTo>
                  <a:lnTo>
                    <a:pt x="84" y="21"/>
                  </a:lnTo>
                  <a:lnTo>
                    <a:pt x="84" y="19"/>
                  </a:lnTo>
                  <a:lnTo>
                    <a:pt x="85" y="19"/>
                  </a:lnTo>
                  <a:lnTo>
                    <a:pt x="85" y="18"/>
                  </a:lnTo>
                  <a:lnTo>
                    <a:pt x="85" y="19"/>
                  </a:lnTo>
                  <a:lnTo>
                    <a:pt x="86" y="19"/>
                  </a:lnTo>
                  <a:lnTo>
                    <a:pt x="86" y="21"/>
                  </a:lnTo>
                  <a:lnTo>
                    <a:pt x="87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90" y="18"/>
                  </a:lnTo>
                  <a:lnTo>
                    <a:pt x="91" y="18"/>
                  </a:lnTo>
                  <a:lnTo>
                    <a:pt x="91" y="19"/>
                  </a:lnTo>
                  <a:lnTo>
                    <a:pt x="92" y="19"/>
                  </a:lnTo>
                  <a:lnTo>
                    <a:pt x="92" y="21"/>
                  </a:lnTo>
                  <a:lnTo>
                    <a:pt x="93" y="21"/>
                  </a:lnTo>
                  <a:lnTo>
                    <a:pt x="94" y="19"/>
                  </a:lnTo>
                  <a:lnTo>
                    <a:pt x="95" y="21"/>
                  </a:lnTo>
                  <a:lnTo>
                    <a:pt x="96" y="21"/>
                  </a:lnTo>
                  <a:lnTo>
                    <a:pt x="96" y="23"/>
                  </a:lnTo>
                  <a:lnTo>
                    <a:pt x="98" y="23"/>
                  </a:lnTo>
                  <a:lnTo>
                    <a:pt x="98" y="24"/>
                  </a:lnTo>
                  <a:lnTo>
                    <a:pt x="99" y="24"/>
                  </a:lnTo>
                  <a:lnTo>
                    <a:pt x="99" y="23"/>
                  </a:lnTo>
                  <a:lnTo>
                    <a:pt x="99" y="22"/>
                  </a:lnTo>
                  <a:lnTo>
                    <a:pt x="99" y="21"/>
                  </a:lnTo>
                  <a:lnTo>
                    <a:pt x="100" y="21"/>
                  </a:lnTo>
                  <a:lnTo>
                    <a:pt x="101" y="21"/>
                  </a:lnTo>
                  <a:lnTo>
                    <a:pt x="102" y="19"/>
                  </a:lnTo>
                  <a:lnTo>
                    <a:pt x="102" y="18"/>
                  </a:lnTo>
                  <a:lnTo>
                    <a:pt x="103" y="18"/>
                  </a:lnTo>
                  <a:lnTo>
                    <a:pt x="104" y="18"/>
                  </a:lnTo>
                  <a:lnTo>
                    <a:pt x="104" y="19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6" y="23"/>
                  </a:lnTo>
                  <a:lnTo>
                    <a:pt x="107" y="24"/>
                  </a:lnTo>
                  <a:lnTo>
                    <a:pt x="107" y="25"/>
                  </a:lnTo>
                  <a:lnTo>
                    <a:pt x="108" y="24"/>
                  </a:lnTo>
                  <a:lnTo>
                    <a:pt x="109" y="24"/>
                  </a:lnTo>
                  <a:lnTo>
                    <a:pt x="110" y="23"/>
                  </a:lnTo>
                  <a:lnTo>
                    <a:pt x="111" y="23"/>
                  </a:lnTo>
                  <a:lnTo>
                    <a:pt x="111" y="22"/>
                  </a:lnTo>
                  <a:lnTo>
                    <a:pt x="112" y="22"/>
                  </a:lnTo>
                  <a:lnTo>
                    <a:pt x="112" y="23"/>
                  </a:lnTo>
                  <a:lnTo>
                    <a:pt x="114" y="23"/>
                  </a:lnTo>
                  <a:lnTo>
                    <a:pt x="115" y="23"/>
                  </a:lnTo>
                  <a:lnTo>
                    <a:pt x="116" y="23"/>
                  </a:lnTo>
                  <a:lnTo>
                    <a:pt x="117" y="22"/>
                  </a:lnTo>
                  <a:lnTo>
                    <a:pt x="119" y="22"/>
                  </a:lnTo>
                  <a:lnTo>
                    <a:pt x="120" y="23"/>
                  </a:lnTo>
                  <a:lnTo>
                    <a:pt x="121" y="23"/>
                  </a:lnTo>
                  <a:lnTo>
                    <a:pt x="121" y="24"/>
                  </a:lnTo>
                  <a:lnTo>
                    <a:pt x="123" y="24"/>
                  </a:lnTo>
                  <a:lnTo>
                    <a:pt x="123" y="25"/>
                  </a:lnTo>
                  <a:lnTo>
                    <a:pt x="121" y="25"/>
                  </a:lnTo>
                  <a:lnTo>
                    <a:pt x="123" y="26"/>
                  </a:lnTo>
                  <a:lnTo>
                    <a:pt x="124" y="26"/>
                  </a:lnTo>
                  <a:lnTo>
                    <a:pt x="124" y="27"/>
                  </a:lnTo>
                  <a:lnTo>
                    <a:pt x="125" y="27"/>
                  </a:lnTo>
                  <a:lnTo>
                    <a:pt x="126" y="27"/>
                  </a:lnTo>
                  <a:lnTo>
                    <a:pt x="126" y="26"/>
                  </a:lnTo>
                  <a:lnTo>
                    <a:pt x="127" y="25"/>
                  </a:lnTo>
                  <a:lnTo>
                    <a:pt x="126" y="25"/>
                  </a:lnTo>
                  <a:lnTo>
                    <a:pt x="127" y="25"/>
                  </a:lnTo>
                  <a:lnTo>
                    <a:pt x="127" y="24"/>
                  </a:lnTo>
                  <a:lnTo>
                    <a:pt x="126" y="24"/>
                  </a:lnTo>
                  <a:lnTo>
                    <a:pt x="126" y="23"/>
                  </a:lnTo>
                  <a:lnTo>
                    <a:pt x="126" y="22"/>
                  </a:lnTo>
                  <a:lnTo>
                    <a:pt x="126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6" y="18"/>
                  </a:lnTo>
                  <a:lnTo>
                    <a:pt x="126" y="17"/>
                  </a:lnTo>
                  <a:lnTo>
                    <a:pt x="126" y="16"/>
                  </a:lnTo>
                  <a:lnTo>
                    <a:pt x="127" y="16"/>
                  </a:lnTo>
                  <a:lnTo>
                    <a:pt x="127" y="15"/>
                  </a:lnTo>
                  <a:lnTo>
                    <a:pt x="126" y="15"/>
                  </a:lnTo>
                  <a:lnTo>
                    <a:pt x="127" y="15"/>
                  </a:lnTo>
                  <a:lnTo>
                    <a:pt x="127" y="14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9" y="11"/>
                  </a:lnTo>
                  <a:lnTo>
                    <a:pt x="129" y="10"/>
                  </a:lnTo>
                  <a:lnTo>
                    <a:pt x="131" y="10"/>
                  </a:lnTo>
                  <a:lnTo>
                    <a:pt x="131" y="9"/>
                  </a:lnTo>
                  <a:lnTo>
                    <a:pt x="132" y="9"/>
                  </a:lnTo>
                  <a:lnTo>
                    <a:pt x="131" y="9"/>
                  </a:lnTo>
                  <a:lnTo>
                    <a:pt x="131" y="8"/>
                  </a:lnTo>
                  <a:lnTo>
                    <a:pt x="132" y="8"/>
                  </a:lnTo>
                  <a:lnTo>
                    <a:pt x="134" y="8"/>
                  </a:lnTo>
                  <a:lnTo>
                    <a:pt x="135" y="8"/>
                  </a:lnTo>
                  <a:lnTo>
                    <a:pt x="136" y="8"/>
                  </a:lnTo>
                  <a:lnTo>
                    <a:pt x="136" y="7"/>
                  </a:lnTo>
                  <a:lnTo>
                    <a:pt x="137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3" y="7"/>
                  </a:lnTo>
                  <a:lnTo>
                    <a:pt x="144" y="7"/>
                  </a:lnTo>
                  <a:lnTo>
                    <a:pt x="145" y="7"/>
                  </a:lnTo>
                  <a:lnTo>
                    <a:pt x="145" y="8"/>
                  </a:lnTo>
                  <a:lnTo>
                    <a:pt x="145" y="9"/>
                  </a:lnTo>
                  <a:lnTo>
                    <a:pt x="146" y="9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49" y="8"/>
                  </a:lnTo>
                  <a:lnTo>
                    <a:pt x="151" y="8"/>
                  </a:lnTo>
                  <a:lnTo>
                    <a:pt x="151" y="7"/>
                  </a:lnTo>
                  <a:lnTo>
                    <a:pt x="151" y="6"/>
                  </a:lnTo>
                  <a:lnTo>
                    <a:pt x="152" y="5"/>
                  </a:lnTo>
                  <a:lnTo>
                    <a:pt x="152" y="4"/>
                  </a:lnTo>
                  <a:lnTo>
                    <a:pt x="152" y="2"/>
                  </a:lnTo>
                  <a:lnTo>
                    <a:pt x="152" y="1"/>
                  </a:lnTo>
                  <a:lnTo>
                    <a:pt x="153" y="1"/>
                  </a:lnTo>
                  <a:lnTo>
                    <a:pt x="154" y="2"/>
                  </a:lnTo>
                  <a:lnTo>
                    <a:pt x="154" y="1"/>
                  </a:lnTo>
                  <a:lnTo>
                    <a:pt x="158" y="4"/>
                  </a:lnTo>
                  <a:lnTo>
                    <a:pt x="159" y="4"/>
                  </a:lnTo>
                  <a:lnTo>
                    <a:pt x="160" y="4"/>
                  </a:lnTo>
                  <a:lnTo>
                    <a:pt x="161" y="4"/>
                  </a:lnTo>
                  <a:lnTo>
                    <a:pt x="162" y="2"/>
                  </a:lnTo>
                  <a:lnTo>
                    <a:pt x="163" y="2"/>
                  </a:lnTo>
                  <a:lnTo>
                    <a:pt x="163" y="1"/>
                  </a:lnTo>
                  <a:lnTo>
                    <a:pt x="165" y="1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6" name="Freeform 5192">
              <a:extLst>
                <a:ext uri="{FF2B5EF4-FFF2-40B4-BE49-F238E27FC236}">
                  <a16:creationId xmlns:a16="http://schemas.microsoft.com/office/drawing/2014/main" id="{5B678951-55B9-1E16-2366-2A017E3709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22438" y="1222376"/>
              <a:ext cx="1011238" cy="1724025"/>
            </a:xfrm>
            <a:custGeom>
              <a:avLst/>
              <a:gdLst>
                <a:gd name="T0" fmla="*/ 213 w 637"/>
                <a:gd name="T1" fmla="*/ 1024 h 1086"/>
                <a:gd name="T2" fmla="*/ 212 w 637"/>
                <a:gd name="T3" fmla="*/ 965 h 1086"/>
                <a:gd name="T4" fmla="*/ 261 w 637"/>
                <a:gd name="T5" fmla="*/ 924 h 1086"/>
                <a:gd name="T6" fmla="*/ 298 w 637"/>
                <a:gd name="T7" fmla="*/ 870 h 1086"/>
                <a:gd name="T8" fmla="*/ 328 w 637"/>
                <a:gd name="T9" fmla="*/ 828 h 1086"/>
                <a:gd name="T10" fmla="*/ 330 w 637"/>
                <a:gd name="T11" fmla="*/ 754 h 1086"/>
                <a:gd name="T12" fmla="*/ 348 w 637"/>
                <a:gd name="T13" fmla="*/ 745 h 1086"/>
                <a:gd name="T14" fmla="*/ 371 w 637"/>
                <a:gd name="T15" fmla="*/ 730 h 1086"/>
                <a:gd name="T16" fmla="*/ 366 w 637"/>
                <a:gd name="T17" fmla="*/ 724 h 1086"/>
                <a:gd name="T18" fmla="*/ 359 w 637"/>
                <a:gd name="T19" fmla="*/ 713 h 1086"/>
                <a:gd name="T20" fmla="*/ 388 w 637"/>
                <a:gd name="T21" fmla="*/ 699 h 1086"/>
                <a:gd name="T22" fmla="*/ 444 w 637"/>
                <a:gd name="T23" fmla="*/ 676 h 1086"/>
                <a:gd name="T24" fmla="*/ 446 w 637"/>
                <a:gd name="T25" fmla="*/ 664 h 1086"/>
                <a:gd name="T26" fmla="*/ 488 w 637"/>
                <a:gd name="T27" fmla="*/ 642 h 1086"/>
                <a:gd name="T28" fmla="*/ 467 w 637"/>
                <a:gd name="T29" fmla="*/ 647 h 1086"/>
                <a:gd name="T30" fmla="*/ 556 w 637"/>
                <a:gd name="T31" fmla="*/ 621 h 1086"/>
                <a:gd name="T32" fmla="*/ 559 w 637"/>
                <a:gd name="T33" fmla="*/ 644 h 1086"/>
                <a:gd name="T34" fmla="*/ 576 w 637"/>
                <a:gd name="T35" fmla="*/ 681 h 1086"/>
                <a:gd name="T36" fmla="*/ 532 w 637"/>
                <a:gd name="T37" fmla="*/ 672 h 1086"/>
                <a:gd name="T38" fmla="*/ 381 w 637"/>
                <a:gd name="T39" fmla="*/ 770 h 1086"/>
                <a:gd name="T40" fmla="*/ 306 w 637"/>
                <a:gd name="T41" fmla="*/ 1056 h 1086"/>
                <a:gd name="T42" fmla="*/ 280 w 637"/>
                <a:gd name="T43" fmla="*/ 1054 h 1086"/>
                <a:gd name="T44" fmla="*/ 236 w 637"/>
                <a:gd name="T45" fmla="*/ 1079 h 1086"/>
                <a:gd name="T46" fmla="*/ 227 w 637"/>
                <a:gd name="T47" fmla="*/ 1042 h 1086"/>
                <a:gd name="T48" fmla="*/ 234 w 637"/>
                <a:gd name="T49" fmla="*/ 1014 h 1086"/>
                <a:gd name="T50" fmla="*/ 221 w 637"/>
                <a:gd name="T51" fmla="*/ 1006 h 1086"/>
                <a:gd name="T52" fmla="*/ 244 w 637"/>
                <a:gd name="T53" fmla="*/ 992 h 1086"/>
                <a:gd name="T54" fmla="*/ 219 w 637"/>
                <a:gd name="T55" fmla="*/ 983 h 1086"/>
                <a:gd name="T56" fmla="*/ 216 w 637"/>
                <a:gd name="T57" fmla="*/ 963 h 1086"/>
                <a:gd name="T58" fmla="*/ 238 w 637"/>
                <a:gd name="T59" fmla="*/ 946 h 1086"/>
                <a:gd name="T60" fmla="*/ 259 w 637"/>
                <a:gd name="T61" fmla="*/ 936 h 1086"/>
                <a:gd name="T62" fmla="*/ 292 w 637"/>
                <a:gd name="T63" fmla="*/ 919 h 1086"/>
                <a:gd name="T64" fmla="*/ 288 w 637"/>
                <a:gd name="T65" fmla="*/ 902 h 1086"/>
                <a:gd name="T66" fmla="*/ 308 w 637"/>
                <a:gd name="T67" fmla="*/ 873 h 1086"/>
                <a:gd name="T68" fmla="*/ 323 w 637"/>
                <a:gd name="T69" fmla="*/ 848 h 1086"/>
                <a:gd name="T70" fmla="*/ 337 w 637"/>
                <a:gd name="T71" fmla="*/ 818 h 1086"/>
                <a:gd name="T72" fmla="*/ 348 w 637"/>
                <a:gd name="T73" fmla="*/ 788 h 1086"/>
                <a:gd name="T74" fmla="*/ 362 w 637"/>
                <a:gd name="T75" fmla="*/ 774 h 1086"/>
                <a:gd name="T76" fmla="*/ 374 w 637"/>
                <a:gd name="T77" fmla="*/ 752 h 1086"/>
                <a:gd name="T78" fmla="*/ 380 w 637"/>
                <a:gd name="T79" fmla="*/ 741 h 1086"/>
                <a:gd name="T80" fmla="*/ 401 w 637"/>
                <a:gd name="T81" fmla="*/ 716 h 1086"/>
                <a:gd name="T82" fmla="*/ 422 w 637"/>
                <a:gd name="T83" fmla="*/ 679 h 1086"/>
                <a:gd name="T84" fmla="*/ 449 w 637"/>
                <a:gd name="T85" fmla="*/ 677 h 1086"/>
                <a:gd name="T86" fmla="*/ 473 w 637"/>
                <a:gd name="T87" fmla="*/ 660 h 1086"/>
                <a:gd name="T88" fmla="*/ 508 w 637"/>
                <a:gd name="T89" fmla="*/ 628 h 1086"/>
                <a:gd name="T90" fmla="*/ 534 w 637"/>
                <a:gd name="T91" fmla="*/ 631 h 1086"/>
                <a:gd name="T92" fmla="*/ 514 w 637"/>
                <a:gd name="T93" fmla="*/ 621 h 1086"/>
                <a:gd name="T94" fmla="*/ 497 w 637"/>
                <a:gd name="T95" fmla="*/ 246 h 1086"/>
                <a:gd name="T96" fmla="*/ 444 w 637"/>
                <a:gd name="T97" fmla="*/ 211 h 1086"/>
                <a:gd name="T98" fmla="*/ 304 w 637"/>
                <a:gd name="T99" fmla="*/ 180 h 1086"/>
                <a:gd name="T100" fmla="*/ 401 w 637"/>
                <a:gd name="T101" fmla="*/ 99 h 1086"/>
                <a:gd name="T102" fmla="*/ 427 w 637"/>
                <a:gd name="T103" fmla="*/ 184 h 1086"/>
                <a:gd name="T104" fmla="*/ 379 w 637"/>
                <a:gd name="T105" fmla="*/ 317 h 1086"/>
                <a:gd name="T106" fmla="*/ 390 w 637"/>
                <a:gd name="T107" fmla="*/ 241 h 1086"/>
                <a:gd name="T108" fmla="*/ 387 w 637"/>
                <a:gd name="T109" fmla="*/ 179 h 1086"/>
                <a:gd name="T110" fmla="*/ 323 w 637"/>
                <a:gd name="T111" fmla="*/ 196 h 1086"/>
                <a:gd name="T112" fmla="*/ 303 w 637"/>
                <a:gd name="T113" fmla="*/ 87 h 1086"/>
                <a:gd name="T114" fmla="*/ 348 w 637"/>
                <a:gd name="T115" fmla="*/ 98 h 1086"/>
                <a:gd name="T116" fmla="*/ 384 w 637"/>
                <a:gd name="T117" fmla="*/ 73 h 1086"/>
                <a:gd name="T118" fmla="*/ 499 w 637"/>
                <a:gd name="T119" fmla="*/ 44 h 1086"/>
                <a:gd name="T120" fmla="*/ 446 w 637"/>
                <a:gd name="T121" fmla="*/ 117 h 1086"/>
                <a:gd name="T122" fmla="*/ 421 w 637"/>
                <a:gd name="T123" fmla="*/ 49 h 1086"/>
                <a:gd name="T124" fmla="*/ 469 w 637"/>
                <a:gd name="T125" fmla="*/ 54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7" h="1086">
                  <a:moveTo>
                    <a:pt x="300" y="1054"/>
                  </a:moveTo>
                  <a:lnTo>
                    <a:pt x="300" y="1055"/>
                  </a:lnTo>
                  <a:lnTo>
                    <a:pt x="300" y="1056"/>
                  </a:lnTo>
                  <a:lnTo>
                    <a:pt x="299" y="1056"/>
                  </a:lnTo>
                  <a:lnTo>
                    <a:pt x="299" y="1055"/>
                  </a:lnTo>
                  <a:lnTo>
                    <a:pt x="299" y="1054"/>
                  </a:lnTo>
                  <a:lnTo>
                    <a:pt x="300" y="1054"/>
                  </a:lnTo>
                  <a:close/>
                  <a:moveTo>
                    <a:pt x="297" y="1054"/>
                  </a:moveTo>
                  <a:lnTo>
                    <a:pt x="298" y="1054"/>
                  </a:lnTo>
                  <a:lnTo>
                    <a:pt x="298" y="1053"/>
                  </a:lnTo>
                  <a:lnTo>
                    <a:pt x="298" y="1054"/>
                  </a:lnTo>
                  <a:lnTo>
                    <a:pt x="297" y="1054"/>
                  </a:lnTo>
                  <a:lnTo>
                    <a:pt x="297" y="1053"/>
                  </a:lnTo>
                  <a:lnTo>
                    <a:pt x="298" y="1053"/>
                  </a:lnTo>
                  <a:lnTo>
                    <a:pt x="297" y="1054"/>
                  </a:lnTo>
                  <a:close/>
                  <a:moveTo>
                    <a:pt x="219" y="1053"/>
                  </a:moveTo>
                  <a:lnTo>
                    <a:pt x="220" y="1053"/>
                  </a:lnTo>
                  <a:lnTo>
                    <a:pt x="221" y="1053"/>
                  </a:lnTo>
                  <a:lnTo>
                    <a:pt x="222" y="1053"/>
                  </a:lnTo>
                  <a:lnTo>
                    <a:pt x="222" y="1054"/>
                  </a:lnTo>
                  <a:lnTo>
                    <a:pt x="221" y="1054"/>
                  </a:lnTo>
                  <a:lnTo>
                    <a:pt x="220" y="1054"/>
                  </a:lnTo>
                  <a:lnTo>
                    <a:pt x="219" y="1053"/>
                  </a:lnTo>
                  <a:close/>
                  <a:moveTo>
                    <a:pt x="216" y="1052"/>
                  </a:moveTo>
                  <a:lnTo>
                    <a:pt x="216" y="1050"/>
                  </a:lnTo>
                  <a:lnTo>
                    <a:pt x="215" y="1050"/>
                  </a:lnTo>
                  <a:lnTo>
                    <a:pt x="215" y="1049"/>
                  </a:lnTo>
                  <a:lnTo>
                    <a:pt x="216" y="1049"/>
                  </a:lnTo>
                  <a:lnTo>
                    <a:pt x="216" y="1050"/>
                  </a:lnTo>
                  <a:lnTo>
                    <a:pt x="217" y="1050"/>
                  </a:lnTo>
                  <a:lnTo>
                    <a:pt x="217" y="1052"/>
                  </a:lnTo>
                  <a:lnTo>
                    <a:pt x="216" y="1052"/>
                  </a:lnTo>
                  <a:close/>
                  <a:moveTo>
                    <a:pt x="225" y="1049"/>
                  </a:moveTo>
                  <a:lnTo>
                    <a:pt x="224" y="1049"/>
                  </a:lnTo>
                  <a:lnTo>
                    <a:pt x="224" y="1048"/>
                  </a:lnTo>
                  <a:lnTo>
                    <a:pt x="225" y="1048"/>
                  </a:lnTo>
                  <a:lnTo>
                    <a:pt x="227" y="1048"/>
                  </a:lnTo>
                  <a:lnTo>
                    <a:pt x="227" y="1049"/>
                  </a:lnTo>
                  <a:lnTo>
                    <a:pt x="225" y="1049"/>
                  </a:lnTo>
                  <a:close/>
                  <a:moveTo>
                    <a:pt x="214" y="1048"/>
                  </a:moveTo>
                  <a:lnTo>
                    <a:pt x="215" y="1048"/>
                  </a:lnTo>
                  <a:lnTo>
                    <a:pt x="215" y="1049"/>
                  </a:lnTo>
                  <a:lnTo>
                    <a:pt x="214" y="1050"/>
                  </a:lnTo>
                  <a:lnTo>
                    <a:pt x="214" y="1052"/>
                  </a:lnTo>
                  <a:lnTo>
                    <a:pt x="214" y="1053"/>
                  </a:lnTo>
                  <a:lnTo>
                    <a:pt x="213" y="1053"/>
                  </a:lnTo>
                  <a:lnTo>
                    <a:pt x="213" y="1052"/>
                  </a:lnTo>
                  <a:lnTo>
                    <a:pt x="213" y="1050"/>
                  </a:lnTo>
                  <a:lnTo>
                    <a:pt x="213" y="1049"/>
                  </a:lnTo>
                  <a:lnTo>
                    <a:pt x="213" y="1048"/>
                  </a:lnTo>
                  <a:lnTo>
                    <a:pt x="213" y="1047"/>
                  </a:lnTo>
                  <a:lnTo>
                    <a:pt x="213" y="1046"/>
                  </a:lnTo>
                  <a:lnTo>
                    <a:pt x="213" y="1045"/>
                  </a:lnTo>
                  <a:lnTo>
                    <a:pt x="214" y="1046"/>
                  </a:lnTo>
                  <a:lnTo>
                    <a:pt x="214" y="1047"/>
                  </a:lnTo>
                  <a:lnTo>
                    <a:pt x="214" y="1048"/>
                  </a:lnTo>
                  <a:close/>
                  <a:moveTo>
                    <a:pt x="213" y="1032"/>
                  </a:moveTo>
                  <a:lnTo>
                    <a:pt x="214" y="1032"/>
                  </a:lnTo>
                  <a:lnTo>
                    <a:pt x="214" y="1033"/>
                  </a:lnTo>
                  <a:lnTo>
                    <a:pt x="214" y="1034"/>
                  </a:lnTo>
                  <a:lnTo>
                    <a:pt x="215" y="1034"/>
                  </a:lnTo>
                  <a:lnTo>
                    <a:pt x="215" y="1036"/>
                  </a:lnTo>
                  <a:lnTo>
                    <a:pt x="214" y="1037"/>
                  </a:lnTo>
                  <a:lnTo>
                    <a:pt x="214" y="1036"/>
                  </a:lnTo>
                  <a:lnTo>
                    <a:pt x="215" y="1036"/>
                  </a:lnTo>
                  <a:lnTo>
                    <a:pt x="214" y="1036"/>
                  </a:lnTo>
                  <a:lnTo>
                    <a:pt x="214" y="1034"/>
                  </a:lnTo>
                  <a:lnTo>
                    <a:pt x="213" y="1034"/>
                  </a:lnTo>
                  <a:lnTo>
                    <a:pt x="213" y="1036"/>
                  </a:lnTo>
                  <a:lnTo>
                    <a:pt x="213" y="1037"/>
                  </a:lnTo>
                  <a:lnTo>
                    <a:pt x="212" y="1037"/>
                  </a:lnTo>
                  <a:lnTo>
                    <a:pt x="213" y="1037"/>
                  </a:lnTo>
                  <a:lnTo>
                    <a:pt x="213" y="1038"/>
                  </a:lnTo>
                  <a:lnTo>
                    <a:pt x="213" y="1039"/>
                  </a:lnTo>
                  <a:lnTo>
                    <a:pt x="212" y="1039"/>
                  </a:lnTo>
                  <a:lnTo>
                    <a:pt x="212" y="1038"/>
                  </a:lnTo>
                  <a:lnTo>
                    <a:pt x="212" y="1037"/>
                  </a:lnTo>
                  <a:lnTo>
                    <a:pt x="212" y="1036"/>
                  </a:lnTo>
                  <a:lnTo>
                    <a:pt x="212" y="1034"/>
                  </a:lnTo>
                  <a:lnTo>
                    <a:pt x="213" y="1034"/>
                  </a:lnTo>
                  <a:lnTo>
                    <a:pt x="212" y="1034"/>
                  </a:lnTo>
                  <a:lnTo>
                    <a:pt x="212" y="1033"/>
                  </a:lnTo>
                  <a:lnTo>
                    <a:pt x="212" y="1034"/>
                  </a:lnTo>
                  <a:lnTo>
                    <a:pt x="211" y="1033"/>
                  </a:lnTo>
                  <a:lnTo>
                    <a:pt x="212" y="1033"/>
                  </a:lnTo>
                  <a:lnTo>
                    <a:pt x="212" y="1032"/>
                  </a:lnTo>
                  <a:lnTo>
                    <a:pt x="212" y="1031"/>
                  </a:lnTo>
                  <a:lnTo>
                    <a:pt x="213" y="1031"/>
                  </a:lnTo>
                  <a:lnTo>
                    <a:pt x="213" y="1032"/>
                  </a:lnTo>
                  <a:close/>
                  <a:moveTo>
                    <a:pt x="217" y="1032"/>
                  </a:moveTo>
                  <a:lnTo>
                    <a:pt x="217" y="1033"/>
                  </a:lnTo>
                  <a:lnTo>
                    <a:pt x="216" y="1034"/>
                  </a:lnTo>
                  <a:lnTo>
                    <a:pt x="215" y="1034"/>
                  </a:lnTo>
                  <a:lnTo>
                    <a:pt x="215" y="1033"/>
                  </a:lnTo>
                  <a:lnTo>
                    <a:pt x="216" y="1033"/>
                  </a:lnTo>
                  <a:lnTo>
                    <a:pt x="215" y="1033"/>
                  </a:lnTo>
                  <a:lnTo>
                    <a:pt x="214" y="1032"/>
                  </a:lnTo>
                  <a:lnTo>
                    <a:pt x="214" y="1031"/>
                  </a:lnTo>
                  <a:lnTo>
                    <a:pt x="214" y="1030"/>
                  </a:lnTo>
                  <a:lnTo>
                    <a:pt x="214" y="1029"/>
                  </a:lnTo>
                  <a:lnTo>
                    <a:pt x="214" y="1028"/>
                  </a:lnTo>
                  <a:lnTo>
                    <a:pt x="215" y="1028"/>
                  </a:lnTo>
                  <a:lnTo>
                    <a:pt x="216" y="1028"/>
                  </a:lnTo>
                  <a:lnTo>
                    <a:pt x="216" y="1029"/>
                  </a:lnTo>
                  <a:lnTo>
                    <a:pt x="216" y="1030"/>
                  </a:lnTo>
                  <a:lnTo>
                    <a:pt x="217" y="1030"/>
                  </a:lnTo>
                  <a:lnTo>
                    <a:pt x="217" y="1031"/>
                  </a:lnTo>
                  <a:lnTo>
                    <a:pt x="217" y="1032"/>
                  </a:lnTo>
                  <a:close/>
                  <a:moveTo>
                    <a:pt x="220" y="1025"/>
                  </a:moveTo>
                  <a:lnTo>
                    <a:pt x="220" y="1027"/>
                  </a:lnTo>
                  <a:lnTo>
                    <a:pt x="219" y="1028"/>
                  </a:lnTo>
                  <a:lnTo>
                    <a:pt x="219" y="1029"/>
                  </a:lnTo>
                  <a:lnTo>
                    <a:pt x="220" y="1029"/>
                  </a:lnTo>
                  <a:lnTo>
                    <a:pt x="220" y="1030"/>
                  </a:lnTo>
                  <a:lnTo>
                    <a:pt x="219" y="1029"/>
                  </a:lnTo>
                  <a:lnTo>
                    <a:pt x="217" y="1030"/>
                  </a:lnTo>
                  <a:lnTo>
                    <a:pt x="217" y="1029"/>
                  </a:lnTo>
                  <a:lnTo>
                    <a:pt x="217" y="1028"/>
                  </a:lnTo>
                  <a:lnTo>
                    <a:pt x="216" y="1029"/>
                  </a:lnTo>
                  <a:lnTo>
                    <a:pt x="216" y="1028"/>
                  </a:lnTo>
                  <a:lnTo>
                    <a:pt x="215" y="1028"/>
                  </a:lnTo>
                  <a:lnTo>
                    <a:pt x="215" y="1027"/>
                  </a:lnTo>
                  <a:lnTo>
                    <a:pt x="216" y="1027"/>
                  </a:lnTo>
                  <a:lnTo>
                    <a:pt x="216" y="1025"/>
                  </a:lnTo>
                  <a:lnTo>
                    <a:pt x="217" y="1025"/>
                  </a:lnTo>
                  <a:lnTo>
                    <a:pt x="219" y="1025"/>
                  </a:lnTo>
                  <a:lnTo>
                    <a:pt x="219" y="1024"/>
                  </a:lnTo>
                  <a:lnTo>
                    <a:pt x="220" y="1024"/>
                  </a:lnTo>
                  <a:lnTo>
                    <a:pt x="220" y="1025"/>
                  </a:lnTo>
                  <a:close/>
                  <a:moveTo>
                    <a:pt x="214" y="1024"/>
                  </a:moveTo>
                  <a:lnTo>
                    <a:pt x="214" y="1025"/>
                  </a:lnTo>
                  <a:lnTo>
                    <a:pt x="214" y="1027"/>
                  </a:lnTo>
                  <a:lnTo>
                    <a:pt x="214" y="1028"/>
                  </a:lnTo>
                  <a:lnTo>
                    <a:pt x="214" y="1027"/>
                  </a:lnTo>
                  <a:lnTo>
                    <a:pt x="213" y="1027"/>
                  </a:lnTo>
                  <a:lnTo>
                    <a:pt x="213" y="1025"/>
                  </a:lnTo>
                  <a:lnTo>
                    <a:pt x="213" y="1024"/>
                  </a:lnTo>
                  <a:lnTo>
                    <a:pt x="213" y="1025"/>
                  </a:lnTo>
                  <a:lnTo>
                    <a:pt x="214" y="1025"/>
                  </a:lnTo>
                  <a:lnTo>
                    <a:pt x="213" y="1025"/>
                  </a:lnTo>
                  <a:lnTo>
                    <a:pt x="213" y="1024"/>
                  </a:lnTo>
                  <a:lnTo>
                    <a:pt x="213" y="1023"/>
                  </a:lnTo>
                  <a:lnTo>
                    <a:pt x="214" y="1024"/>
                  </a:lnTo>
                  <a:close/>
                  <a:moveTo>
                    <a:pt x="212" y="1017"/>
                  </a:moveTo>
                  <a:lnTo>
                    <a:pt x="212" y="1019"/>
                  </a:lnTo>
                  <a:lnTo>
                    <a:pt x="211" y="1019"/>
                  </a:lnTo>
                  <a:lnTo>
                    <a:pt x="212" y="1019"/>
                  </a:lnTo>
                  <a:lnTo>
                    <a:pt x="212" y="1020"/>
                  </a:lnTo>
                  <a:lnTo>
                    <a:pt x="212" y="1021"/>
                  </a:lnTo>
                  <a:lnTo>
                    <a:pt x="211" y="1021"/>
                  </a:lnTo>
                  <a:lnTo>
                    <a:pt x="211" y="1020"/>
                  </a:lnTo>
                  <a:lnTo>
                    <a:pt x="211" y="1021"/>
                  </a:lnTo>
                  <a:lnTo>
                    <a:pt x="209" y="1020"/>
                  </a:lnTo>
                  <a:lnTo>
                    <a:pt x="209" y="1019"/>
                  </a:lnTo>
                  <a:lnTo>
                    <a:pt x="209" y="1017"/>
                  </a:lnTo>
                  <a:lnTo>
                    <a:pt x="211" y="1019"/>
                  </a:lnTo>
                  <a:lnTo>
                    <a:pt x="211" y="1017"/>
                  </a:lnTo>
                  <a:lnTo>
                    <a:pt x="209" y="1017"/>
                  </a:lnTo>
                  <a:lnTo>
                    <a:pt x="209" y="1016"/>
                  </a:lnTo>
                  <a:lnTo>
                    <a:pt x="209" y="1015"/>
                  </a:lnTo>
                  <a:lnTo>
                    <a:pt x="209" y="1014"/>
                  </a:lnTo>
                  <a:lnTo>
                    <a:pt x="209" y="1015"/>
                  </a:lnTo>
                  <a:lnTo>
                    <a:pt x="211" y="1016"/>
                  </a:lnTo>
                  <a:lnTo>
                    <a:pt x="212" y="1017"/>
                  </a:lnTo>
                  <a:close/>
                  <a:moveTo>
                    <a:pt x="211" y="1011"/>
                  </a:moveTo>
                  <a:lnTo>
                    <a:pt x="212" y="1012"/>
                  </a:lnTo>
                  <a:lnTo>
                    <a:pt x="213" y="1013"/>
                  </a:lnTo>
                  <a:lnTo>
                    <a:pt x="213" y="1014"/>
                  </a:lnTo>
                  <a:lnTo>
                    <a:pt x="212" y="1015"/>
                  </a:lnTo>
                  <a:lnTo>
                    <a:pt x="212" y="1014"/>
                  </a:lnTo>
                  <a:lnTo>
                    <a:pt x="211" y="1013"/>
                  </a:lnTo>
                  <a:lnTo>
                    <a:pt x="211" y="1012"/>
                  </a:lnTo>
                  <a:lnTo>
                    <a:pt x="209" y="1012"/>
                  </a:lnTo>
                  <a:lnTo>
                    <a:pt x="209" y="1011"/>
                  </a:lnTo>
                  <a:lnTo>
                    <a:pt x="209" y="1010"/>
                  </a:lnTo>
                  <a:lnTo>
                    <a:pt x="209" y="1011"/>
                  </a:lnTo>
                  <a:lnTo>
                    <a:pt x="211" y="1011"/>
                  </a:lnTo>
                  <a:close/>
                  <a:moveTo>
                    <a:pt x="207" y="1008"/>
                  </a:moveTo>
                  <a:lnTo>
                    <a:pt x="207" y="1010"/>
                  </a:lnTo>
                  <a:lnTo>
                    <a:pt x="207" y="1008"/>
                  </a:lnTo>
                  <a:lnTo>
                    <a:pt x="207" y="1007"/>
                  </a:lnTo>
                  <a:lnTo>
                    <a:pt x="207" y="1008"/>
                  </a:lnTo>
                  <a:close/>
                  <a:moveTo>
                    <a:pt x="220" y="1013"/>
                  </a:moveTo>
                  <a:lnTo>
                    <a:pt x="219" y="1013"/>
                  </a:lnTo>
                  <a:lnTo>
                    <a:pt x="219" y="1014"/>
                  </a:lnTo>
                  <a:lnTo>
                    <a:pt x="217" y="1014"/>
                  </a:lnTo>
                  <a:lnTo>
                    <a:pt x="216" y="1013"/>
                  </a:lnTo>
                  <a:lnTo>
                    <a:pt x="216" y="1012"/>
                  </a:lnTo>
                  <a:lnTo>
                    <a:pt x="215" y="1011"/>
                  </a:lnTo>
                  <a:lnTo>
                    <a:pt x="216" y="1011"/>
                  </a:lnTo>
                  <a:lnTo>
                    <a:pt x="216" y="1010"/>
                  </a:lnTo>
                  <a:lnTo>
                    <a:pt x="217" y="1010"/>
                  </a:lnTo>
                  <a:lnTo>
                    <a:pt x="217" y="1008"/>
                  </a:lnTo>
                  <a:lnTo>
                    <a:pt x="219" y="1008"/>
                  </a:lnTo>
                  <a:lnTo>
                    <a:pt x="219" y="1007"/>
                  </a:lnTo>
                  <a:lnTo>
                    <a:pt x="219" y="1006"/>
                  </a:lnTo>
                  <a:lnTo>
                    <a:pt x="220" y="1006"/>
                  </a:lnTo>
                  <a:lnTo>
                    <a:pt x="220" y="1008"/>
                  </a:lnTo>
                  <a:lnTo>
                    <a:pt x="220" y="1010"/>
                  </a:lnTo>
                  <a:lnTo>
                    <a:pt x="220" y="1011"/>
                  </a:lnTo>
                  <a:lnTo>
                    <a:pt x="220" y="1013"/>
                  </a:lnTo>
                  <a:close/>
                  <a:moveTo>
                    <a:pt x="207" y="999"/>
                  </a:moveTo>
                  <a:lnTo>
                    <a:pt x="208" y="998"/>
                  </a:lnTo>
                  <a:lnTo>
                    <a:pt x="208" y="999"/>
                  </a:lnTo>
                  <a:lnTo>
                    <a:pt x="208" y="1000"/>
                  </a:lnTo>
                  <a:lnTo>
                    <a:pt x="209" y="1000"/>
                  </a:lnTo>
                  <a:lnTo>
                    <a:pt x="208" y="1000"/>
                  </a:lnTo>
                  <a:lnTo>
                    <a:pt x="208" y="1002"/>
                  </a:lnTo>
                  <a:lnTo>
                    <a:pt x="208" y="1000"/>
                  </a:lnTo>
                  <a:lnTo>
                    <a:pt x="207" y="1000"/>
                  </a:lnTo>
                  <a:lnTo>
                    <a:pt x="207" y="999"/>
                  </a:lnTo>
                  <a:lnTo>
                    <a:pt x="206" y="999"/>
                  </a:lnTo>
                  <a:lnTo>
                    <a:pt x="207" y="998"/>
                  </a:lnTo>
                  <a:lnTo>
                    <a:pt x="207" y="999"/>
                  </a:lnTo>
                  <a:close/>
                  <a:moveTo>
                    <a:pt x="206" y="996"/>
                  </a:moveTo>
                  <a:lnTo>
                    <a:pt x="206" y="997"/>
                  </a:lnTo>
                  <a:lnTo>
                    <a:pt x="206" y="996"/>
                  </a:lnTo>
                  <a:lnTo>
                    <a:pt x="205" y="996"/>
                  </a:lnTo>
                  <a:lnTo>
                    <a:pt x="205" y="997"/>
                  </a:lnTo>
                  <a:lnTo>
                    <a:pt x="205" y="996"/>
                  </a:lnTo>
                  <a:lnTo>
                    <a:pt x="205" y="995"/>
                  </a:lnTo>
                  <a:lnTo>
                    <a:pt x="205" y="994"/>
                  </a:lnTo>
                  <a:lnTo>
                    <a:pt x="206" y="995"/>
                  </a:lnTo>
                  <a:lnTo>
                    <a:pt x="206" y="996"/>
                  </a:lnTo>
                  <a:close/>
                  <a:moveTo>
                    <a:pt x="208" y="992"/>
                  </a:moveTo>
                  <a:lnTo>
                    <a:pt x="208" y="991"/>
                  </a:lnTo>
                  <a:lnTo>
                    <a:pt x="209" y="991"/>
                  </a:lnTo>
                  <a:lnTo>
                    <a:pt x="208" y="991"/>
                  </a:lnTo>
                  <a:lnTo>
                    <a:pt x="208" y="990"/>
                  </a:lnTo>
                  <a:lnTo>
                    <a:pt x="209" y="990"/>
                  </a:lnTo>
                  <a:lnTo>
                    <a:pt x="209" y="991"/>
                  </a:lnTo>
                  <a:lnTo>
                    <a:pt x="209" y="992"/>
                  </a:lnTo>
                  <a:lnTo>
                    <a:pt x="209" y="994"/>
                  </a:lnTo>
                  <a:lnTo>
                    <a:pt x="208" y="995"/>
                  </a:lnTo>
                  <a:lnTo>
                    <a:pt x="208" y="994"/>
                  </a:lnTo>
                  <a:lnTo>
                    <a:pt x="207" y="994"/>
                  </a:lnTo>
                  <a:lnTo>
                    <a:pt x="207" y="995"/>
                  </a:lnTo>
                  <a:lnTo>
                    <a:pt x="207" y="994"/>
                  </a:lnTo>
                  <a:lnTo>
                    <a:pt x="207" y="992"/>
                  </a:lnTo>
                  <a:lnTo>
                    <a:pt x="207" y="991"/>
                  </a:lnTo>
                  <a:lnTo>
                    <a:pt x="207" y="992"/>
                  </a:lnTo>
                  <a:lnTo>
                    <a:pt x="208" y="992"/>
                  </a:lnTo>
                  <a:lnTo>
                    <a:pt x="207" y="990"/>
                  </a:lnTo>
                  <a:lnTo>
                    <a:pt x="208" y="990"/>
                  </a:lnTo>
                  <a:lnTo>
                    <a:pt x="208" y="991"/>
                  </a:lnTo>
                  <a:lnTo>
                    <a:pt x="208" y="992"/>
                  </a:lnTo>
                  <a:close/>
                  <a:moveTo>
                    <a:pt x="208" y="975"/>
                  </a:moveTo>
                  <a:lnTo>
                    <a:pt x="208" y="977"/>
                  </a:lnTo>
                  <a:lnTo>
                    <a:pt x="208" y="975"/>
                  </a:lnTo>
                  <a:lnTo>
                    <a:pt x="208" y="977"/>
                  </a:lnTo>
                  <a:lnTo>
                    <a:pt x="208" y="975"/>
                  </a:lnTo>
                  <a:lnTo>
                    <a:pt x="207" y="975"/>
                  </a:lnTo>
                  <a:lnTo>
                    <a:pt x="207" y="974"/>
                  </a:lnTo>
                  <a:lnTo>
                    <a:pt x="208" y="974"/>
                  </a:lnTo>
                  <a:lnTo>
                    <a:pt x="208" y="975"/>
                  </a:lnTo>
                  <a:close/>
                  <a:moveTo>
                    <a:pt x="209" y="969"/>
                  </a:moveTo>
                  <a:lnTo>
                    <a:pt x="213" y="970"/>
                  </a:lnTo>
                  <a:lnTo>
                    <a:pt x="213" y="971"/>
                  </a:lnTo>
                  <a:lnTo>
                    <a:pt x="212" y="971"/>
                  </a:lnTo>
                  <a:lnTo>
                    <a:pt x="212" y="970"/>
                  </a:lnTo>
                  <a:lnTo>
                    <a:pt x="212" y="971"/>
                  </a:lnTo>
                  <a:lnTo>
                    <a:pt x="211" y="971"/>
                  </a:lnTo>
                  <a:lnTo>
                    <a:pt x="211" y="972"/>
                  </a:lnTo>
                  <a:lnTo>
                    <a:pt x="208" y="972"/>
                  </a:lnTo>
                  <a:lnTo>
                    <a:pt x="208" y="971"/>
                  </a:lnTo>
                  <a:lnTo>
                    <a:pt x="207" y="971"/>
                  </a:lnTo>
                  <a:lnTo>
                    <a:pt x="207" y="970"/>
                  </a:lnTo>
                  <a:lnTo>
                    <a:pt x="208" y="970"/>
                  </a:lnTo>
                  <a:lnTo>
                    <a:pt x="208" y="969"/>
                  </a:lnTo>
                  <a:lnTo>
                    <a:pt x="209" y="969"/>
                  </a:lnTo>
                  <a:close/>
                  <a:moveTo>
                    <a:pt x="211" y="965"/>
                  </a:moveTo>
                  <a:lnTo>
                    <a:pt x="212" y="965"/>
                  </a:lnTo>
                  <a:lnTo>
                    <a:pt x="212" y="964"/>
                  </a:lnTo>
                  <a:lnTo>
                    <a:pt x="212" y="965"/>
                  </a:lnTo>
                  <a:lnTo>
                    <a:pt x="212" y="966"/>
                  </a:lnTo>
                  <a:lnTo>
                    <a:pt x="212" y="967"/>
                  </a:lnTo>
                  <a:lnTo>
                    <a:pt x="211" y="967"/>
                  </a:lnTo>
                  <a:lnTo>
                    <a:pt x="211" y="966"/>
                  </a:lnTo>
                  <a:lnTo>
                    <a:pt x="209" y="965"/>
                  </a:lnTo>
                  <a:lnTo>
                    <a:pt x="209" y="964"/>
                  </a:lnTo>
                  <a:lnTo>
                    <a:pt x="211" y="964"/>
                  </a:lnTo>
                  <a:lnTo>
                    <a:pt x="211" y="965"/>
                  </a:lnTo>
                  <a:close/>
                  <a:moveTo>
                    <a:pt x="221" y="956"/>
                  </a:moveTo>
                  <a:lnTo>
                    <a:pt x="222" y="956"/>
                  </a:lnTo>
                  <a:lnTo>
                    <a:pt x="222" y="957"/>
                  </a:lnTo>
                  <a:lnTo>
                    <a:pt x="222" y="958"/>
                  </a:lnTo>
                  <a:lnTo>
                    <a:pt x="221" y="960"/>
                  </a:lnTo>
                  <a:lnTo>
                    <a:pt x="219" y="960"/>
                  </a:lnTo>
                  <a:lnTo>
                    <a:pt x="217" y="960"/>
                  </a:lnTo>
                  <a:lnTo>
                    <a:pt x="217" y="958"/>
                  </a:lnTo>
                  <a:lnTo>
                    <a:pt x="219" y="958"/>
                  </a:lnTo>
                  <a:lnTo>
                    <a:pt x="219" y="957"/>
                  </a:lnTo>
                  <a:lnTo>
                    <a:pt x="217" y="957"/>
                  </a:lnTo>
                  <a:lnTo>
                    <a:pt x="219" y="957"/>
                  </a:lnTo>
                  <a:lnTo>
                    <a:pt x="219" y="956"/>
                  </a:lnTo>
                  <a:lnTo>
                    <a:pt x="220" y="956"/>
                  </a:lnTo>
                  <a:lnTo>
                    <a:pt x="221" y="956"/>
                  </a:lnTo>
                  <a:close/>
                  <a:moveTo>
                    <a:pt x="221" y="954"/>
                  </a:moveTo>
                  <a:lnTo>
                    <a:pt x="221" y="955"/>
                  </a:lnTo>
                  <a:lnTo>
                    <a:pt x="220" y="955"/>
                  </a:lnTo>
                  <a:lnTo>
                    <a:pt x="219" y="955"/>
                  </a:lnTo>
                  <a:lnTo>
                    <a:pt x="220" y="954"/>
                  </a:lnTo>
                  <a:lnTo>
                    <a:pt x="221" y="954"/>
                  </a:lnTo>
                  <a:close/>
                  <a:moveTo>
                    <a:pt x="219" y="955"/>
                  </a:moveTo>
                  <a:lnTo>
                    <a:pt x="217" y="955"/>
                  </a:lnTo>
                  <a:lnTo>
                    <a:pt x="217" y="954"/>
                  </a:lnTo>
                  <a:lnTo>
                    <a:pt x="219" y="954"/>
                  </a:lnTo>
                  <a:lnTo>
                    <a:pt x="219" y="955"/>
                  </a:lnTo>
                  <a:close/>
                  <a:moveTo>
                    <a:pt x="225" y="954"/>
                  </a:moveTo>
                  <a:lnTo>
                    <a:pt x="227" y="954"/>
                  </a:lnTo>
                  <a:lnTo>
                    <a:pt x="225" y="954"/>
                  </a:lnTo>
                  <a:lnTo>
                    <a:pt x="225" y="955"/>
                  </a:lnTo>
                  <a:lnTo>
                    <a:pt x="223" y="957"/>
                  </a:lnTo>
                  <a:lnTo>
                    <a:pt x="222" y="957"/>
                  </a:lnTo>
                  <a:lnTo>
                    <a:pt x="222" y="956"/>
                  </a:lnTo>
                  <a:lnTo>
                    <a:pt x="223" y="956"/>
                  </a:lnTo>
                  <a:lnTo>
                    <a:pt x="222" y="956"/>
                  </a:lnTo>
                  <a:lnTo>
                    <a:pt x="222" y="955"/>
                  </a:lnTo>
                  <a:lnTo>
                    <a:pt x="222" y="954"/>
                  </a:lnTo>
                  <a:lnTo>
                    <a:pt x="222" y="953"/>
                  </a:lnTo>
                  <a:lnTo>
                    <a:pt x="223" y="952"/>
                  </a:lnTo>
                  <a:lnTo>
                    <a:pt x="224" y="952"/>
                  </a:lnTo>
                  <a:lnTo>
                    <a:pt x="224" y="953"/>
                  </a:lnTo>
                  <a:lnTo>
                    <a:pt x="225" y="953"/>
                  </a:lnTo>
                  <a:lnTo>
                    <a:pt x="225" y="954"/>
                  </a:lnTo>
                  <a:close/>
                  <a:moveTo>
                    <a:pt x="228" y="952"/>
                  </a:moveTo>
                  <a:lnTo>
                    <a:pt x="229" y="952"/>
                  </a:lnTo>
                  <a:lnTo>
                    <a:pt x="230" y="952"/>
                  </a:lnTo>
                  <a:lnTo>
                    <a:pt x="230" y="953"/>
                  </a:lnTo>
                  <a:lnTo>
                    <a:pt x="228" y="953"/>
                  </a:lnTo>
                  <a:lnTo>
                    <a:pt x="227" y="953"/>
                  </a:lnTo>
                  <a:lnTo>
                    <a:pt x="225" y="952"/>
                  </a:lnTo>
                  <a:lnTo>
                    <a:pt x="228" y="952"/>
                  </a:lnTo>
                  <a:close/>
                  <a:moveTo>
                    <a:pt x="238" y="941"/>
                  </a:moveTo>
                  <a:lnTo>
                    <a:pt x="239" y="942"/>
                  </a:lnTo>
                  <a:lnTo>
                    <a:pt x="236" y="944"/>
                  </a:lnTo>
                  <a:lnTo>
                    <a:pt x="234" y="944"/>
                  </a:lnTo>
                  <a:lnTo>
                    <a:pt x="234" y="942"/>
                  </a:lnTo>
                  <a:lnTo>
                    <a:pt x="236" y="942"/>
                  </a:lnTo>
                  <a:lnTo>
                    <a:pt x="234" y="942"/>
                  </a:lnTo>
                  <a:lnTo>
                    <a:pt x="236" y="941"/>
                  </a:lnTo>
                  <a:lnTo>
                    <a:pt x="236" y="942"/>
                  </a:lnTo>
                  <a:lnTo>
                    <a:pt x="238" y="941"/>
                  </a:lnTo>
                  <a:close/>
                  <a:moveTo>
                    <a:pt x="237" y="938"/>
                  </a:moveTo>
                  <a:lnTo>
                    <a:pt x="238" y="938"/>
                  </a:lnTo>
                  <a:lnTo>
                    <a:pt x="239" y="938"/>
                  </a:lnTo>
                  <a:lnTo>
                    <a:pt x="239" y="939"/>
                  </a:lnTo>
                  <a:lnTo>
                    <a:pt x="238" y="939"/>
                  </a:lnTo>
                  <a:lnTo>
                    <a:pt x="238" y="940"/>
                  </a:lnTo>
                  <a:lnTo>
                    <a:pt x="237" y="939"/>
                  </a:lnTo>
                  <a:lnTo>
                    <a:pt x="237" y="938"/>
                  </a:lnTo>
                  <a:close/>
                  <a:moveTo>
                    <a:pt x="254" y="930"/>
                  </a:moveTo>
                  <a:lnTo>
                    <a:pt x="254" y="931"/>
                  </a:lnTo>
                  <a:lnTo>
                    <a:pt x="253" y="931"/>
                  </a:lnTo>
                  <a:lnTo>
                    <a:pt x="253" y="932"/>
                  </a:lnTo>
                  <a:lnTo>
                    <a:pt x="251" y="932"/>
                  </a:lnTo>
                  <a:lnTo>
                    <a:pt x="250" y="932"/>
                  </a:lnTo>
                  <a:lnTo>
                    <a:pt x="250" y="931"/>
                  </a:lnTo>
                  <a:lnTo>
                    <a:pt x="250" y="930"/>
                  </a:lnTo>
                  <a:lnTo>
                    <a:pt x="251" y="930"/>
                  </a:lnTo>
                  <a:lnTo>
                    <a:pt x="253" y="930"/>
                  </a:lnTo>
                  <a:lnTo>
                    <a:pt x="254" y="930"/>
                  </a:lnTo>
                  <a:close/>
                  <a:moveTo>
                    <a:pt x="250" y="932"/>
                  </a:moveTo>
                  <a:lnTo>
                    <a:pt x="250" y="933"/>
                  </a:lnTo>
                  <a:lnTo>
                    <a:pt x="249" y="933"/>
                  </a:lnTo>
                  <a:lnTo>
                    <a:pt x="248" y="935"/>
                  </a:lnTo>
                  <a:lnTo>
                    <a:pt x="247" y="935"/>
                  </a:lnTo>
                  <a:lnTo>
                    <a:pt x="246" y="933"/>
                  </a:lnTo>
                  <a:lnTo>
                    <a:pt x="246" y="932"/>
                  </a:lnTo>
                  <a:lnTo>
                    <a:pt x="246" y="931"/>
                  </a:lnTo>
                  <a:lnTo>
                    <a:pt x="247" y="931"/>
                  </a:lnTo>
                  <a:lnTo>
                    <a:pt x="248" y="931"/>
                  </a:lnTo>
                  <a:lnTo>
                    <a:pt x="248" y="932"/>
                  </a:lnTo>
                  <a:lnTo>
                    <a:pt x="248" y="931"/>
                  </a:lnTo>
                  <a:lnTo>
                    <a:pt x="249" y="931"/>
                  </a:lnTo>
                  <a:lnTo>
                    <a:pt x="249" y="930"/>
                  </a:lnTo>
                  <a:lnTo>
                    <a:pt x="248" y="929"/>
                  </a:lnTo>
                  <a:lnTo>
                    <a:pt x="249" y="929"/>
                  </a:lnTo>
                  <a:lnTo>
                    <a:pt x="249" y="930"/>
                  </a:lnTo>
                  <a:lnTo>
                    <a:pt x="249" y="931"/>
                  </a:lnTo>
                  <a:lnTo>
                    <a:pt x="250" y="932"/>
                  </a:lnTo>
                  <a:close/>
                  <a:moveTo>
                    <a:pt x="259" y="928"/>
                  </a:moveTo>
                  <a:lnTo>
                    <a:pt x="258" y="928"/>
                  </a:lnTo>
                  <a:lnTo>
                    <a:pt x="257" y="928"/>
                  </a:lnTo>
                  <a:lnTo>
                    <a:pt x="257" y="927"/>
                  </a:lnTo>
                  <a:lnTo>
                    <a:pt x="257" y="925"/>
                  </a:lnTo>
                  <a:lnTo>
                    <a:pt x="258" y="925"/>
                  </a:lnTo>
                  <a:lnTo>
                    <a:pt x="259" y="927"/>
                  </a:lnTo>
                  <a:lnTo>
                    <a:pt x="259" y="928"/>
                  </a:lnTo>
                  <a:close/>
                  <a:moveTo>
                    <a:pt x="257" y="928"/>
                  </a:moveTo>
                  <a:lnTo>
                    <a:pt x="255" y="929"/>
                  </a:lnTo>
                  <a:lnTo>
                    <a:pt x="255" y="928"/>
                  </a:lnTo>
                  <a:lnTo>
                    <a:pt x="254" y="927"/>
                  </a:lnTo>
                  <a:lnTo>
                    <a:pt x="255" y="927"/>
                  </a:lnTo>
                  <a:lnTo>
                    <a:pt x="255" y="925"/>
                  </a:lnTo>
                  <a:lnTo>
                    <a:pt x="256" y="925"/>
                  </a:lnTo>
                  <a:lnTo>
                    <a:pt x="257" y="925"/>
                  </a:lnTo>
                  <a:lnTo>
                    <a:pt x="257" y="927"/>
                  </a:lnTo>
                  <a:lnTo>
                    <a:pt x="257" y="928"/>
                  </a:lnTo>
                  <a:close/>
                  <a:moveTo>
                    <a:pt x="262" y="924"/>
                  </a:moveTo>
                  <a:lnTo>
                    <a:pt x="263" y="925"/>
                  </a:lnTo>
                  <a:lnTo>
                    <a:pt x="263" y="927"/>
                  </a:lnTo>
                  <a:lnTo>
                    <a:pt x="261" y="928"/>
                  </a:lnTo>
                  <a:lnTo>
                    <a:pt x="259" y="927"/>
                  </a:lnTo>
                  <a:lnTo>
                    <a:pt x="259" y="925"/>
                  </a:lnTo>
                  <a:lnTo>
                    <a:pt x="258" y="925"/>
                  </a:lnTo>
                  <a:lnTo>
                    <a:pt x="258" y="924"/>
                  </a:lnTo>
                  <a:lnTo>
                    <a:pt x="259" y="924"/>
                  </a:lnTo>
                  <a:lnTo>
                    <a:pt x="261" y="924"/>
                  </a:lnTo>
                  <a:lnTo>
                    <a:pt x="261" y="925"/>
                  </a:lnTo>
                  <a:lnTo>
                    <a:pt x="261" y="924"/>
                  </a:lnTo>
                  <a:lnTo>
                    <a:pt x="261" y="923"/>
                  </a:lnTo>
                  <a:lnTo>
                    <a:pt x="262" y="923"/>
                  </a:lnTo>
                  <a:lnTo>
                    <a:pt x="262" y="924"/>
                  </a:lnTo>
                  <a:close/>
                  <a:moveTo>
                    <a:pt x="256" y="922"/>
                  </a:moveTo>
                  <a:lnTo>
                    <a:pt x="255" y="922"/>
                  </a:lnTo>
                  <a:lnTo>
                    <a:pt x="254" y="922"/>
                  </a:lnTo>
                  <a:lnTo>
                    <a:pt x="254" y="921"/>
                  </a:lnTo>
                  <a:lnTo>
                    <a:pt x="255" y="922"/>
                  </a:lnTo>
                  <a:lnTo>
                    <a:pt x="254" y="921"/>
                  </a:lnTo>
                  <a:lnTo>
                    <a:pt x="251" y="921"/>
                  </a:lnTo>
                  <a:lnTo>
                    <a:pt x="251" y="920"/>
                  </a:lnTo>
                  <a:lnTo>
                    <a:pt x="251" y="919"/>
                  </a:lnTo>
                  <a:lnTo>
                    <a:pt x="253" y="919"/>
                  </a:lnTo>
                  <a:lnTo>
                    <a:pt x="254" y="919"/>
                  </a:lnTo>
                  <a:lnTo>
                    <a:pt x="255" y="918"/>
                  </a:lnTo>
                  <a:lnTo>
                    <a:pt x="256" y="918"/>
                  </a:lnTo>
                  <a:lnTo>
                    <a:pt x="257" y="919"/>
                  </a:lnTo>
                  <a:lnTo>
                    <a:pt x="257" y="920"/>
                  </a:lnTo>
                  <a:lnTo>
                    <a:pt x="257" y="921"/>
                  </a:lnTo>
                  <a:lnTo>
                    <a:pt x="256" y="922"/>
                  </a:lnTo>
                  <a:close/>
                  <a:moveTo>
                    <a:pt x="270" y="911"/>
                  </a:moveTo>
                  <a:lnTo>
                    <a:pt x="270" y="912"/>
                  </a:lnTo>
                  <a:lnTo>
                    <a:pt x="269" y="912"/>
                  </a:lnTo>
                  <a:lnTo>
                    <a:pt x="270" y="912"/>
                  </a:lnTo>
                  <a:lnTo>
                    <a:pt x="270" y="913"/>
                  </a:lnTo>
                  <a:lnTo>
                    <a:pt x="271" y="913"/>
                  </a:lnTo>
                  <a:lnTo>
                    <a:pt x="272" y="914"/>
                  </a:lnTo>
                  <a:lnTo>
                    <a:pt x="271" y="915"/>
                  </a:lnTo>
                  <a:lnTo>
                    <a:pt x="267" y="916"/>
                  </a:lnTo>
                  <a:lnTo>
                    <a:pt x="265" y="916"/>
                  </a:lnTo>
                  <a:lnTo>
                    <a:pt x="265" y="918"/>
                  </a:lnTo>
                  <a:lnTo>
                    <a:pt x="263" y="918"/>
                  </a:lnTo>
                  <a:lnTo>
                    <a:pt x="263" y="919"/>
                  </a:lnTo>
                  <a:lnTo>
                    <a:pt x="262" y="919"/>
                  </a:lnTo>
                  <a:lnTo>
                    <a:pt x="261" y="919"/>
                  </a:lnTo>
                  <a:lnTo>
                    <a:pt x="259" y="918"/>
                  </a:lnTo>
                  <a:lnTo>
                    <a:pt x="259" y="919"/>
                  </a:lnTo>
                  <a:lnTo>
                    <a:pt x="259" y="918"/>
                  </a:lnTo>
                  <a:lnTo>
                    <a:pt x="259" y="916"/>
                  </a:lnTo>
                  <a:lnTo>
                    <a:pt x="261" y="914"/>
                  </a:lnTo>
                  <a:lnTo>
                    <a:pt x="262" y="914"/>
                  </a:lnTo>
                  <a:lnTo>
                    <a:pt x="264" y="914"/>
                  </a:lnTo>
                  <a:lnTo>
                    <a:pt x="265" y="914"/>
                  </a:lnTo>
                  <a:lnTo>
                    <a:pt x="264" y="913"/>
                  </a:lnTo>
                  <a:lnTo>
                    <a:pt x="263" y="913"/>
                  </a:lnTo>
                  <a:lnTo>
                    <a:pt x="264" y="913"/>
                  </a:lnTo>
                  <a:lnTo>
                    <a:pt x="266" y="912"/>
                  </a:lnTo>
                  <a:lnTo>
                    <a:pt x="267" y="912"/>
                  </a:lnTo>
                  <a:lnTo>
                    <a:pt x="267" y="913"/>
                  </a:lnTo>
                  <a:lnTo>
                    <a:pt x="267" y="912"/>
                  </a:lnTo>
                  <a:lnTo>
                    <a:pt x="269" y="912"/>
                  </a:lnTo>
                  <a:lnTo>
                    <a:pt x="269" y="911"/>
                  </a:lnTo>
                  <a:lnTo>
                    <a:pt x="270" y="911"/>
                  </a:lnTo>
                  <a:close/>
                  <a:moveTo>
                    <a:pt x="272" y="911"/>
                  </a:moveTo>
                  <a:lnTo>
                    <a:pt x="272" y="912"/>
                  </a:lnTo>
                  <a:lnTo>
                    <a:pt x="272" y="911"/>
                  </a:lnTo>
                  <a:lnTo>
                    <a:pt x="272" y="912"/>
                  </a:lnTo>
                  <a:lnTo>
                    <a:pt x="271" y="912"/>
                  </a:lnTo>
                  <a:lnTo>
                    <a:pt x="271" y="913"/>
                  </a:lnTo>
                  <a:lnTo>
                    <a:pt x="270" y="913"/>
                  </a:lnTo>
                  <a:lnTo>
                    <a:pt x="270" y="912"/>
                  </a:lnTo>
                  <a:lnTo>
                    <a:pt x="271" y="912"/>
                  </a:lnTo>
                  <a:lnTo>
                    <a:pt x="271" y="911"/>
                  </a:lnTo>
                  <a:lnTo>
                    <a:pt x="272" y="911"/>
                  </a:lnTo>
                  <a:close/>
                  <a:moveTo>
                    <a:pt x="266" y="906"/>
                  </a:moveTo>
                  <a:lnTo>
                    <a:pt x="267" y="907"/>
                  </a:lnTo>
                  <a:lnTo>
                    <a:pt x="267" y="908"/>
                  </a:lnTo>
                  <a:lnTo>
                    <a:pt x="266" y="910"/>
                  </a:lnTo>
                  <a:lnTo>
                    <a:pt x="263" y="911"/>
                  </a:lnTo>
                  <a:lnTo>
                    <a:pt x="262" y="911"/>
                  </a:lnTo>
                  <a:lnTo>
                    <a:pt x="263" y="910"/>
                  </a:lnTo>
                  <a:lnTo>
                    <a:pt x="262" y="911"/>
                  </a:lnTo>
                  <a:lnTo>
                    <a:pt x="261" y="911"/>
                  </a:lnTo>
                  <a:lnTo>
                    <a:pt x="259" y="911"/>
                  </a:lnTo>
                  <a:lnTo>
                    <a:pt x="258" y="911"/>
                  </a:lnTo>
                  <a:lnTo>
                    <a:pt x="259" y="910"/>
                  </a:lnTo>
                  <a:lnTo>
                    <a:pt x="263" y="908"/>
                  </a:lnTo>
                  <a:lnTo>
                    <a:pt x="266" y="907"/>
                  </a:lnTo>
                  <a:lnTo>
                    <a:pt x="265" y="907"/>
                  </a:lnTo>
                  <a:lnTo>
                    <a:pt x="266" y="906"/>
                  </a:lnTo>
                  <a:close/>
                  <a:moveTo>
                    <a:pt x="283" y="898"/>
                  </a:moveTo>
                  <a:lnTo>
                    <a:pt x="283" y="899"/>
                  </a:lnTo>
                  <a:lnTo>
                    <a:pt x="282" y="899"/>
                  </a:lnTo>
                  <a:lnTo>
                    <a:pt x="283" y="899"/>
                  </a:lnTo>
                  <a:lnTo>
                    <a:pt x="283" y="898"/>
                  </a:lnTo>
                  <a:lnTo>
                    <a:pt x="282" y="898"/>
                  </a:lnTo>
                  <a:lnTo>
                    <a:pt x="283" y="898"/>
                  </a:lnTo>
                  <a:close/>
                  <a:moveTo>
                    <a:pt x="305" y="878"/>
                  </a:moveTo>
                  <a:lnTo>
                    <a:pt x="305" y="879"/>
                  </a:lnTo>
                  <a:lnTo>
                    <a:pt x="305" y="878"/>
                  </a:lnTo>
                  <a:lnTo>
                    <a:pt x="306" y="878"/>
                  </a:lnTo>
                  <a:lnTo>
                    <a:pt x="306" y="879"/>
                  </a:lnTo>
                  <a:lnTo>
                    <a:pt x="307" y="880"/>
                  </a:lnTo>
                  <a:lnTo>
                    <a:pt x="306" y="880"/>
                  </a:lnTo>
                  <a:lnTo>
                    <a:pt x="306" y="881"/>
                  </a:lnTo>
                  <a:lnTo>
                    <a:pt x="305" y="880"/>
                  </a:lnTo>
                  <a:lnTo>
                    <a:pt x="305" y="879"/>
                  </a:lnTo>
                  <a:lnTo>
                    <a:pt x="305" y="878"/>
                  </a:lnTo>
                  <a:close/>
                  <a:moveTo>
                    <a:pt x="303" y="879"/>
                  </a:moveTo>
                  <a:lnTo>
                    <a:pt x="304" y="879"/>
                  </a:lnTo>
                  <a:lnTo>
                    <a:pt x="304" y="880"/>
                  </a:lnTo>
                  <a:lnTo>
                    <a:pt x="304" y="881"/>
                  </a:lnTo>
                  <a:lnTo>
                    <a:pt x="306" y="881"/>
                  </a:lnTo>
                  <a:lnTo>
                    <a:pt x="306" y="882"/>
                  </a:lnTo>
                  <a:lnTo>
                    <a:pt x="306" y="883"/>
                  </a:lnTo>
                  <a:lnTo>
                    <a:pt x="305" y="883"/>
                  </a:lnTo>
                  <a:lnTo>
                    <a:pt x="304" y="882"/>
                  </a:lnTo>
                  <a:lnTo>
                    <a:pt x="303" y="882"/>
                  </a:lnTo>
                  <a:lnTo>
                    <a:pt x="301" y="880"/>
                  </a:lnTo>
                  <a:lnTo>
                    <a:pt x="303" y="880"/>
                  </a:lnTo>
                  <a:lnTo>
                    <a:pt x="303" y="879"/>
                  </a:lnTo>
                  <a:lnTo>
                    <a:pt x="300" y="879"/>
                  </a:lnTo>
                  <a:lnTo>
                    <a:pt x="300" y="878"/>
                  </a:lnTo>
                  <a:lnTo>
                    <a:pt x="300" y="877"/>
                  </a:lnTo>
                  <a:lnTo>
                    <a:pt x="301" y="877"/>
                  </a:lnTo>
                  <a:lnTo>
                    <a:pt x="301" y="878"/>
                  </a:lnTo>
                  <a:lnTo>
                    <a:pt x="303" y="879"/>
                  </a:lnTo>
                  <a:close/>
                  <a:moveTo>
                    <a:pt x="305" y="877"/>
                  </a:moveTo>
                  <a:lnTo>
                    <a:pt x="305" y="878"/>
                  </a:lnTo>
                  <a:lnTo>
                    <a:pt x="305" y="879"/>
                  </a:lnTo>
                  <a:lnTo>
                    <a:pt x="304" y="879"/>
                  </a:lnTo>
                  <a:lnTo>
                    <a:pt x="304" y="878"/>
                  </a:lnTo>
                  <a:lnTo>
                    <a:pt x="303" y="878"/>
                  </a:lnTo>
                  <a:lnTo>
                    <a:pt x="303" y="877"/>
                  </a:lnTo>
                  <a:lnTo>
                    <a:pt x="304" y="875"/>
                  </a:lnTo>
                  <a:lnTo>
                    <a:pt x="305" y="877"/>
                  </a:lnTo>
                  <a:close/>
                  <a:moveTo>
                    <a:pt x="303" y="868"/>
                  </a:moveTo>
                  <a:lnTo>
                    <a:pt x="304" y="869"/>
                  </a:lnTo>
                  <a:lnTo>
                    <a:pt x="303" y="870"/>
                  </a:lnTo>
                  <a:lnTo>
                    <a:pt x="301" y="871"/>
                  </a:lnTo>
                  <a:lnTo>
                    <a:pt x="300" y="871"/>
                  </a:lnTo>
                  <a:lnTo>
                    <a:pt x="300" y="870"/>
                  </a:lnTo>
                  <a:lnTo>
                    <a:pt x="300" y="869"/>
                  </a:lnTo>
                  <a:lnTo>
                    <a:pt x="301" y="869"/>
                  </a:lnTo>
                  <a:lnTo>
                    <a:pt x="300" y="869"/>
                  </a:lnTo>
                  <a:lnTo>
                    <a:pt x="299" y="869"/>
                  </a:lnTo>
                  <a:lnTo>
                    <a:pt x="298" y="870"/>
                  </a:lnTo>
                  <a:lnTo>
                    <a:pt x="297" y="870"/>
                  </a:lnTo>
                  <a:lnTo>
                    <a:pt x="300" y="866"/>
                  </a:lnTo>
                  <a:lnTo>
                    <a:pt x="301" y="866"/>
                  </a:lnTo>
                  <a:lnTo>
                    <a:pt x="303" y="868"/>
                  </a:lnTo>
                  <a:close/>
                  <a:moveTo>
                    <a:pt x="297" y="870"/>
                  </a:moveTo>
                  <a:lnTo>
                    <a:pt x="296" y="870"/>
                  </a:lnTo>
                  <a:lnTo>
                    <a:pt x="296" y="869"/>
                  </a:lnTo>
                  <a:lnTo>
                    <a:pt x="296" y="868"/>
                  </a:lnTo>
                  <a:lnTo>
                    <a:pt x="297" y="868"/>
                  </a:lnTo>
                  <a:lnTo>
                    <a:pt x="298" y="868"/>
                  </a:lnTo>
                  <a:lnTo>
                    <a:pt x="298" y="866"/>
                  </a:lnTo>
                  <a:lnTo>
                    <a:pt x="299" y="866"/>
                  </a:lnTo>
                  <a:lnTo>
                    <a:pt x="300" y="865"/>
                  </a:lnTo>
                  <a:lnTo>
                    <a:pt x="301" y="865"/>
                  </a:lnTo>
                  <a:lnTo>
                    <a:pt x="301" y="866"/>
                  </a:lnTo>
                  <a:lnTo>
                    <a:pt x="299" y="868"/>
                  </a:lnTo>
                  <a:lnTo>
                    <a:pt x="298" y="868"/>
                  </a:lnTo>
                  <a:lnTo>
                    <a:pt x="297" y="869"/>
                  </a:lnTo>
                  <a:lnTo>
                    <a:pt x="297" y="870"/>
                  </a:lnTo>
                  <a:close/>
                  <a:moveTo>
                    <a:pt x="312" y="861"/>
                  </a:moveTo>
                  <a:lnTo>
                    <a:pt x="311" y="861"/>
                  </a:lnTo>
                  <a:lnTo>
                    <a:pt x="311" y="862"/>
                  </a:lnTo>
                  <a:lnTo>
                    <a:pt x="309" y="862"/>
                  </a:lnTo>
                  <a:lnTo>
                    <a:pt x="311" y="863"/>
                  </a:lnTo>
                  <a:lnTo>
                    <a:pt x="309" y="863"/>
                  </a:lnTo>
                  <a:lnTo>
                    <a:pt x="308" y="863"/>
                  </a:lnTo>
                  <a:lnTo>
                    <a:pt x="307" y="863"/>
                  </a:lnTo>
                  <a:lnTo>
                    <a:pt x="307" y="862"/>
                  </a:lnTo>
                  <a:lnTo>
                    <a:pt x="308" y="862"/>
                  </a:lnTo>
                  <a:lnTo>
                    <a:pt x="308" y="861"/>
                  </a:lnTo>
                  <a:lnTo>
                    <a:pt x="309" y="861"/>
                  </a:lnTo>
                  <a:lnTo>
                    <a:pt x="311" y="861"/>
                  </a:lnTo>
                  <a:lnTo>
                    <a:pt x="312" y="861"/>
                  </a:lnTo>
                  <a:close/>
                  <a:moveTo>
                    <a:pt x="318" y="860"/>
                  </a:moveTo>
                  <a:lnTo>
                    <a:pt x="317" y="861"/>
                  </a:lnTo>
                  <a:lnTo>
                    <a:pt x="318" y="861"/>
                  </a:lnTo>
                  <a:lnTo>
                    <a:pt x="320" y="861"/>
                  </a:lnTo>
                  <a:lnTo>
                    <a:pt x="318" y="862"/>
                  </a:lnTo>
                  <a:lnTo>
                    <a:pt x="317" y="863"/>
                  </a:lnTo>
                  <a:lnTo>
                    <a:pt x="316" y="863"/>
                  </a:lnTo>
                  <a:lnTo>
                    <a:pt x="316" y="862"/>
                  </a:lnTo>
                  <a:lnTo>
                    <a:pt x="315" y="862"/>
                  </a:lnTo>
                  <a:lnTo>
                    <a:pt x="314" y="862"/>
                  </a:lnTo>
                  <a:lnTo>
                    <a:pt x="315" y="862"/>
                  </a:lnTo>
                  <a:lnTo>
                    <a:pt x="315" y="861"/>
                  </a:lnTo>
                  <a:lnTo>
                    <a:pt x="316" y="861"/>
                  </a:lnTo>
                  <a:lnTo>
                    <a:pt x="316" y="860"/>
                  </a:lnTo>
                  <a:lnTo>
                    <a:pt x="316" y="861"/>
                  </a:lnTo>
                  <a:lnTo>
                    <a:pt x="316" y="860"/>
                  </a:lnTo>
                  <a:lnTo>
                    <a:pt x="316" y="858"/>
                  </a:lnTo>
                  <a:lnTo>
                    <a:pt x="316" y="857"/>
                  </a:lnTo>
                  <a:lnTo>
                    <a:pt x="317" y="857"/>
                  </a:lnTo>
                  <a:lnTo>
                    <a:pt x="318" y="858"/>
                  </a:lnTo>
                  <a:lnTo>
                    <a:pt x="318" y="860"/>
                  </a:lnTo>
                  <a:close/>
                  <a:moveTo>
                    <a:pt x="321" y="847"/>
                  </a:moveTo>
                  <a:lnTo>
                    <a:pt x="321" y="848"/>
                  </a:lnTo>
                  <a:lnTo>
                    <a:pt x="321" y="849"/>
                  </a:lnTo>
                  <a:lnTo>
                    <a:pt x="322" y="850"/>
                  </a:lnTo>
                  <a:lnTo>
                    <a:pt x="322" y="852"/>
                  </a:lnTo>
                  <a:lnTo>
                    <a:pt x="321" y="852"/>
                  </a:lnTo>
                  <a:lnTo>
                    <a:pt x="320" y="852"/>
                  </a:lnTo>
                  <a:lnTo>
                    <a:pt x="320" y="853"/>
                  </a:lnTo>
                  <a:lnTo>
                    <a:pt x="318" y="853"/>
                  </a:lnTo>
                  <a:lnTo>
                    <a:pt x="317" y="853"/>
                  </a:lnTo>
                  <a:lnTo>
                    <a:pt x="317" y="854"/>
                  </a:lnTo>
                  <a:lnTo>
                    <a:pt x="318" y="854"/>
                  </a:lnTo>
                  <a:lnTo>
                    <a:pt x="318" y="855"/>
                  </a:lnTo>
                  <a:lnTo>
                    <a:pt x="317" y="855"/>
                  </a:lnTo>
                  <a:lnTo>
                    <a:pt x="317" y="856"/>
                  </a:lnTo>
                  <a:lnTo>
                    <a:pt x="316" y="857"/>
                  </a:lnTo>
                  <a:lnTo>
                    <a:pt x="315" y="857"/>
                  </a:lnTo>
                  <a:lnTo>
                    <a:pt x="315" y="856"/>
                  </a:lnTo>
                  <a:lnTo>
                    <a:pt x="316" y="856"/>
                  </a:lnTo>
                  <a:lnTo>
                    <a:pt x="316" y="854"/>
                  </a:lnTo>
                  <a:lnTo>
                    <a:pt x="316" y="853"/>
                  </a:lnTo>
                  <a:lnTo>
                    <a:pt x="316" y="852"/>
                  </a:lnTo>
                  <a:lnTo>
                    <a:pt x="317" y="852"/>
                  </a:lnTo>
                  <a:lnTo>
                    <a:pt x="317" y="853"/>
                  </a:lnTo>
                  <a:lnTo>
                    <a:pt x="317" y="852"/>
                  </a:lnTo>
                  <a:lnTo>
                    <a:pt x="317" y="850"/>
                  </a:lnTo>
                  <a:lnTo>
                    <a:pt x="317" y="852"/>
                  </a:lnTo>
                  <a:lnTo>
                    <a:pt x="317" y="850"/>
                  </a:lnTo>
                  <a:lnTo>
                    <a:pt x="317" y="849"/>
                  </a:lnTo>
                  <a:lnTo>
                    <a:pt x="318" y="848"/>
                  </a:lnTo>
                  <a:lnTo>
                    <a:pt x="320" y="848"/>
                  </a:lnTo>
                  <a:lnTo>
                    <a:pt x="320" y="847"/>
                  </a:lnTo>
                  <a:lnTo>
                    <a:pt x="318" y="848"/>
                  </a:lnTo>
                  <a:lnTo>
                    <a:pt x="317" y="848"/>
                  </a:lnTo>
                  <a:lnTo>
                    <a:pt x="318" y="847"/>
                  </a:lnTo>
                  <a:lnTo>
                    <a:pt x="317" y="847"/>
                  </a:lnTo>
                  <a:lnTo>
                    <a:pt x="318" y="846"/>
                  </a:lnTo>
                  <a:lnTo>
                    <a:pt x="317" y="845"/>
                  </a:lnTo>
                  <a:lnTo>
                    <a:pt x="318" y="845"/>
                  </a:lnTo>
                  <a:lnTo>
                    <a:pt x="318" y="844"/>
                  </a:lnTo>
                  <a:lnTo>
                    <a:pt x="318" y="845"/>
                  </a:lnTo>
                  <a:lnTo>
                    <a:pt x="320" y="846"/>
                  </a:lnTo>
                  <a:lnTo>
                    <a:pt x="321" y="846"/>
                  </a:lnTo>
                  <a:lnTo>
                    <a:pt x="321" y="847"/>
                  </a:lnTo>
                  <a:close/>
                  <a:moveTo>
                    <a:pt x="314" y="840"/>
                  </a:moveTo>
                  <a:lnTo>
                    <a:pt x="314" y="839"/>
                  </a:lnTo>
                  <a:lnTo>
                    <a:pt x="315" y="840"/>
                  </a:lnTo>
                  <a:lnTo>
                    <a:pt x="314" y="840"/>
                  </a:lnTo>
                  <a:lnTo>
                    <a:pt x="314" y="841"/>
                  </a:lnTo>
                  <a:lnTo>
                    <a:pt x="314" y="843"/>
                  </a:lnTo>
                  <a:lnTo>
                    <a:pt x="314" y="844"/>
                  </a:lnTo>
                  <a:lnTo>
                    <a:pt x="313" y="844"/>
                  </a:lnTo>
                  <a:lnTo>
                    <a:pt x="312" y="844"/>
                  </a:lnTo>
                  <a:lnTo>
                    <a:pt x="313" y="843"/>
                  </a:lnTo>
                  <a:lnTo>
                    <a:pt x="312" y="843"/>
                  </a:lnTo>
                  <a:lnTo>
                    <a:pt x="311" y="843"/>
                  </a:lnTo>
                  <a:lnTo>
                    <a:pt x="312" y="841"/>
                  </a:lnTo>
                  <a:lnTo>
                    <a:pt x="312" y="840"/>
                  </a:lnTo>
                  <a:lnTo>
                    <a:pt x="313" y="839"/>
                  </a:lnTo>
                  <a:lnTo>
                    <a:pt x="314" y="839"/>
                  </a:lnTo>
                  <a:lnTo>
                    <a:pt x="314" y="840"/>
                  </a:lnTo>
                  <a:close/>
                  <a:moveTo>
                    <a:pt x="325" y="830"/>
                  </a:moveTo>
                  <a:lnTo>
                    <a:pt x="324" y="830"/>
                  </a:lnTo>
                  <a:lnTo>
                    <a:pt x="324" y="831"/>
                  </a:lnTo>
                  <a:lnTo>
                    <a:pt x="322" y="833"/>
                  </a:lnTo>
                  <a:lnTo>
                    <a:pt x="321" y="833"/>
                  </a:lnTo>
                  <a:lnTo>
                    <a:pt x="322" y="833"/>
                  </a:lnTo>
                  <a:lnTo>
                    <a:pt x="322" y="832"/>
                  </a:lnTo>
                  <a:lnTo>
                    <a:pt x="320" y="832"/>
                  </a:lnTo>
                  <a:lnTo>
                    <a:pt x="321" y="832"/>
                  </a:lnTo>
                  <a:lnTo>
                    <a:pt x="321" y="831"/>
                  </a:lnTo>
                  <a:lnTo>
                    <a:pt x="322" y="830"/>
                  </a:lnTo>
                  <a:lnTo>
                    <a:pt x="322" y="829"/>
                  </a:lnTo>
                  <a:lnTo>
                    <a:pt x="323" y="828"/>
                  </a:lnTo>
                  <a:lnTo>
                    <a:pt x="324" y="828"/>
                  </a:lnTo>
                  <a:lnTo>
                    <a:pt x="324" y="829"/>
                  </a:lnTo>
                  <a:lnTo>
                    <a:pt x="323" y="829"/>
                  </a:lnTo>
                  <a:lnTo>
                    <a:pt x="324" y="830"/>
                  </a:lnTo>
                  <a:lnTo>
                    <a:pt x="324" y="829"/>
                  </a:lnTo>
                  <a:lnTo>
                    <a:pt x="325" y="829"/>
                  </a:lnTo>
                  <a:lnTo>
                    <a:pt x="325" y="828"/>
                  </a:lnTo>
                  <a:lnTo>
                    <a:pt x="326" y="828"/>
                  </a:lnTo>
                  <a:lnTo>
                    <a:pt x="328" y="828"/>
                  </a:lnTo>
                  <a:lnTo>
                    <a:pt x="328" y="829"/>
                  </a:lnTo>
                  <a:lnTo>
                    <a:pt x="325" y="830"/>
                  </a:lnTo>
                  <a:close/>
                  <a:moveTo>
                    <a:pt x="323" y="822"/>
                  </a:moveTo>
                  <a:lnTo>
                    <a:pt x="324" y="822"/>
                  </a:lnTo>
                  <a:lnTo>
                    <a:pt x="324" y="823"/>
                  </a:lnTo>
                  <a:lnTo>
                    <a:pt x="323" y="823"/>
                  </a:lnTo>
                  <a:lnTo>
                    <a:pt x="323" y="824"/>
                  </a:lnTo>
                  <a:lnTo>
                    <a:pt x="324" y="824"/>
                  </a:lnTo>
                  <a:lnTo>
                    <a:pt x="323" y="824"/>
                  </a:lnTo>
                  <a:lnTo>
                    <a:pt x="324" y="824"/>
                  </a:lnTo>
                  <a:lnTo>
                    <a:pt x="324" y="826"/>
                  </a:lnTo>
                  <a:lnTo>
                    <a:pt x="323" y="826"/>
                  </a:lnTo>
                  <a:lnTo>
                    <a:pt x="322" y="827"/>
                  </a:lnTo>
                  <a:lnTo>
                    <a:pt x="318" y="828"/>
                  </a:lnTo>
                  <a:lnTo>
                    <a:pt x="320" y="827"/>
                  </a:lnTo>
                  <a:lnTo>
                    <a:pt x="321" y="827"/>
                  </a:lnTo>
                  <a:lnTo>
                    <a:pt x="321" y="826"/>
                  </a:lnTo>
                  <a:lnTo>
                    <a:pt x="320" y="826"/>
                  </a:lnTo>
                  <a:lnTo>
                    <a:pt x="321" y="826"/>
                  </a:lnTo>
                  <a:lnTo>
                    <a:pt x="321" y="824"/>
                  </a:lnTo>
                  <a:lnTo>
                    <a:pt x="322" y="824"/>
                  </a:lnTo>
                  <a:lnTo>
                    <a:pt x="322" y="823"/>
                  </a:lnTo>
                  <a:lnTo>
                    <a:pt x="323" y="823"/>
                  </a:lnTo>
                  <a:lnTo>
                    <a:pt x="323" y="822"/>
                  </a:lnTo>
                  <a:lnTo>
                    <a:pt x="322" y="822"/>
                  </a:lnTo>
                  <a:lnTo>
                    <a:pt x="321" y="822"/>
                  </a:lnTo>
                  <a:lnTo>
                    <a:pt x="322" y="821"/>
                  </a:lnTo>
                  <a:lnTo>
                    <a:pt x="323" y="821"/>
                  </a:lnTo>
                  <a:lnTo>
                    <a:pt x="323" y="822"/>
                  </a:lnTo>
                  <a:close/>
                  <a:moveTo>
                    <a:pt x="326" y="818"/>
                  </a:moveTo>
                  <a:lnTo>
                    <a:pt x="328" y="818"/>
                  </a:lnTo>
                  <a:lnTo>
                    <a:pt x="328" y="819"/>
                  </a:lnTo>
                  <a:lnTo>
                    <a:pt x="328" y="820"/>
                  </a:lnTo>
                  <a:lnTo>
                    <a:pt x="328" y="821"/>
                  </a:lnTo>
                  <a:lnTo>
                    <a:pt x="326" y="821"/>
                  </a:lnTo>
                  <a:lnTo>
                    <a:pt x="325" y="821"/>
                  </a:lnTo>
                  <a:lnTo>
                    <a:pt x="325" y="820"/>
                  </a:lnTo>
                  <a:lnTo>
                    <a:pt x="325" y="819"/>
                  </a:lnTo>
                  <a:lnTo>
                    <a:pt x="326" y="818"/>
                  </a:lnTo>
                  <a:close/>
                  <a:moveTo>
                    <a:pt x="329" y="813"/>
                  </a:moveTo>
                  <a:lnTo>
                    <a:pt x="329" y="814"/>
                  </a:lnTo>
                  <a:lnTo>
                    <a:pt x="328" y="814"/>
                  </a:lnTo>
                  <a:lnTo>
                    <a:pt x="328" y="813"/>
                  </a:lnTo>
                  <a:lnTo>
                    <a:pt x="328" y="814"/>
                  </a:lnTo>
                  <a:lnTo>
                    <a:pt x="328" y="815"/>
                  </a:lnTo>
                  <a:lnTo>
                    <a:pt x="326" y="815"/>
                  </a:lnTo>
                  <a:lnTo>
                    <a:pt x="326" y="814"/>
                  </a:lnTo>
                  <a:lnTo>
                    <a:pt x="328" y="814"/>
                  </a:lnTo>
                  <a:lnTo>
                    <a:pt x="328" y="813"/>
                  </a:lnTo>
                  <a:lnTo>
                    <a:pt x="326" y="813"/>
                  </a:lnTo>
                  <a:lnTo>
                    <a:pt x="326" y="812"/>
                  </a:lnTo>
                  <a:lnTo>
                    <a:pt x="328" y="812"/>
                  </a:lnTo>
                  <a:lnTo>
                    <a:pt x="328" y="813"/>
                  </a:lnTo>
                  <a:lnTo>
                    <a:pt x="329" y="813"/>
                  </a:lnTo>
                  <a:lnTo>
                    <a:pt x="329" y="812"/>
                  </a:lnTo>
                  <a:lnTo>
                    <a:pt x="329" y="813"/>
                  </a:lnTo>
                  <a:close/>
                  <a:moveTo>
                    <a:pt x="348" y="787"/>
                  </a:moveTo>
                  <a:lnTo>
                    <a:pt x="348" y="788"/>
                  </a:lnTo>
                  <a:lnTo>
                    <a:pt x="347" y="788"/>
                  </a:lnTo>
                  <a:lnTo>
                    <a:pt x="348" y="789"/>
                  </a:lnTo>
                  <a:lnTo>
                    <a:pt x="348" y="790"/>
                  </a:lnTo>
                  <a:lnTo>
                    <a:pt x="347" y="790"/>
                  </a:lnTo>
                  <a:lnTo>
                    <a:pt x="347" y="791"/>
                  </a:lnTo>
                  <a:lnTo>
                    <a:pt x="347" y="790"/>
                  </a:lnTo>
                  <a:lnTo>
                    <a:pt x="346" y="789"/>
                  </a:lnTo>
                  <a:lnTo>
                    <a:pt x="345" y="788"/>
                  </a:lnTo>
                  <a:lnTo>
                    <a:pt x="346" y="787"/>
                  </a:lnTo>
                  <a:lnTo>
                    <a:pt x="346" y="786"/>
                  </a:lnTo>
                  <a:lnTo>
                    <a:pt x="347" y="787"/>
                  </a:lnTo>
                  <a:lnTo>
                    <a:pt x="347" y="786"/>
                  </a:lnTo>
                  <a:lnTo>
                    <a:pt x="348" y="786"/>
                  </a:lnTo>
                  <a:lnTo>
                    <a:pt x="348" y="785"/>
                  </a:lnTo>
                  <a:lnTo>
                    <a:pt x="348" y="786"/>
                  </a:lnTo>
                  <a:lnTo>
                    <a:pt x="348" y="787"/>
                  </a:lnTo>
                  <a:close/>
                  <a:moveTo>
                    <a:pt x="350" y="774"/>
                  </a:moveTo>
                  <a:lnTo>
                    <a:pt x="350" y="776"/>
                  </a:lnTo>
                  <a:lnTo>
                    <a:pt x="350" y="774"/>
                  </a:lnTo>
                  <a:lnTo>
                    <a:pt x="350" y="776"/>
                  </a:lnTo>
                  <a:lnTo>
                    <a:pt x="350" y="777"/>
                  </a:lnTo>
                  <a:lnTo>
                    <a:pt x="349" y="777"/>
                  </a:lnTo>
                  <a:lnTo>
                    <a:pt x="348" y="777"/>
                  </a:lnTo>
                  <a:lnTo>
                    <a:pt x="348" y="776"/>
                  </a:lnTo>
                  <a:lnTo>
                    <a:pt x="349" y="776"/>
                  </a:lnTo>
                  <a:lnTo>
                    <a:pt x="350" y="774"/>
                  </a:lnTo>
                  <a:close/>
                  <a:moveTo>
                    <a:pt x="360" y="753"/>
                  </a:moveTo>
                  <a:lnTo>
                    <a:pt x="362" y="754"/>
                  </a:lnTo>
                  <a:lnTo>
                    <a:pt x="363" y="754"/>
                  </a:lnTo>
                  <a:lnTo>
                    <a:pt x="363" y="755"/>
                  </a:lnTo>
                  <a:lnTo>
                    <a:pt x="364" y="755"/>
                  </a:lnTo>
                  <a:lnTo>
                    <a:pt x="364" y="754"/>
                  </a:lnTo>
                  <a:lnTo>
                    <a:pt x="364" y="755"/>
                  </a:lnTo>
                  <a:lnTo>
                    <a:pt x="363" y="755"/>
                  </a:lnTo>
                  <a:lnTo>
                    <a:pt x="362" y="756"/>
                  </a:lnTo>
                  <a:lnTo>
                    <a:pt x="360" y="755"/>
                  </a:lnTo>
                  <a:lnTo>
                    <a:pt x="359" y="755"/>
                  </a:lnTo>
                  <a:lnTo>
                    <a:pt x="358" y="755"/>
                  </a:lnTo>
                  <a:lnTo>
                    <a:pt x="358" y="754"/>
                  </a:lnTo>
                  <a:lnTo>
                    <a:pt x="359" y="754"/>
                  </a:lnTo>
                  <a:lnTo>
                    <a:pt x="359" y="753"/>
                  </a:lnTo>
                  <a:lnTo>
                    <a:pt x="359" y="754"/>
                  </a:lnTo>
                  <a:lnTo>
                    <a:pt x="360" y="754"/>
                  </a:lnTo>
                  <a:lnTo>
                    <a:pt x="360" y="753"/>
                  </a:lnTo>
                  <a:lnTo>
                    <a:pt x="360" y="752"/>
                  </a:lnTo>
                  <a:lnTo>
                    <a:pt x="360" y="753"/>
                  </a:lnTo>
                  <a:close/>
                  <a:moveTo>
                    <a:pt x="373" y="752"/>
                  </a:moveTo>
                  <a:lnTo>
                    <a:pt x="373" y="753"/>
                  </a:lnTo>
                  <a:lnTo>
                    <a:pt x="372" y="753"/>
                  </a:lnTo>
                  <a:lnTo>
                    <a:pt x="371" y="753"/>
                  </a:lnTo>
                  <a:lnTo>
                    <a:pt x="371" y="752"/>
                  </a:lnTo>
                  <a:lnTo>
                    <a:pt x="370" y="752"/>
                  </a:lnTo>
                  <a:lnTo>
                    <a:pt x="370" y="753"/>
                  </a:lnTo>
                  <a:lnTo>
                    <a:pt x="368" y="753"/>
                  </a:lnTo>
                  <a:lnTo>
                    <a:pt x="367" y="753"/>
                  </a:lnTo>
                  <a:lnTo>
                    <a:pt x="366" y="753"/>
                  </a:lnTo>
                  <a:lnTo>
                    <a:pt x="366" y="752"/>
                  </a:lnTo>
                  <a:lnTo>
                    <a:pt x="367" y="752"/>
                  </a:lnTo>
                  <a:lnTo>
                    <a:pt x="372" y="752"/>
                  </a:lnTo>
                  <a:lnTo>
                    <a:pt x="373" y="752"/>
                  </a:lnTo>
                  <a:close/>
                  <a:moveTo>
                    <a:pt x="363" y="754"/>
                  </a:moveTo>
                  <a:lnTo>
                    <a:pt x="362" y="754"/>
                  </a:lnTo>
                  <a:lnTo>
                    <a:pt x="362" y="753"/>
                  </a:lnTo>
                  <a:lnTo>
                    <a:pt x="362" y="752"/>
                  </a:lnTo>
                  <a:lnTo>
                    <a:pt x="363" y="752"/>
                  </a:lnTo>
                  <a:lnTo>
                    <a:pt x="363" y="751"/>
                  </a:lnTo>
                  <a:lnTo>
                    <a:pt x="363" y="752"/>
                  </a:lnTo>
                  <a:lnTo>
                    <a:pt x="364" y="753"/>
                  </a:lnTo>
                  <a:lnTo>
                    <a:pt x="363" y="754"/>
                  </a:lnTo>
                  <a:close/>
                  <a:moveTo>
                    <a:pt x="331" y="749"/>
                  </a:moveTo>
                  <a:lnTo>
                    <a:pt x="331" y="751"/>
                  </a:lnTo>
                  <a:lnTo>
                    <a:pt x="330" y="751"/>
                  </a:lnTo>
                  <a:lnTo>
                    <a:pt x="330" y="752"/>
                  </a:lnTo>
                  <a:lnTo>
                    <a:pt x="331" y="752"/>
                  </a:lnTo>
                  <a:lnTo>
                    <a:pt x="331" y="753"/>
                  </a:lnTo>
                  <a:lnTo>
                    <a:pt x="331" y="754"/>
                  </a:lnTo>
                  <a:lnTo>
                    <a:pt x="331" y="755"/>
                  </a:lnTo>
                  <a:lnTo>
                    <a:pt x="330" y="755"/>
                  </a:lnTo>
                  <a:lnTo>
                    <a:pt x="330" y="754"/>
                  </a:lnTo>
                  <a:lnTo>
                    <a:pt x="329" y="754"/>
                  </a:lnTo>
                  <a:lnTo>
                    <a:pt x="329" y="755"/>
                  </a:lnTo>
                  <a:lnTo>
                    <a:pt x="330" y="755"/>
                  </a:lnTo>
                  <a:lnTo>
                    <a:pt x="330" y="756"/>
                  </a:lnTo>
                  <a:lnTo>
                    <a:pt x="330" y="757"/>
                  </a:lnTo>
                  <a:lnTo>
                    <a:pt x="328" y="759"/>
                  </a:lnTo>
                  <a:lnTo>
                    <a:pt x="328" y="760"/>
                  </a:lnTo>
                  <a:lnTo>
                    <a:pt x="326" y="760"/>
                  </a:lnTo>
                  <a:lnTo>
                    <a:pt x="326" y="759"/>
                  </a:lnTo>
                  <a:lnTo>
                    <a:pt x="328" y="759"/>
                  </a:lnTo>
                  <a:lnTo>
                    <a:pt x="328" y="757"/>
                  </a:lnTo>
                  <a:lnTo>
                    <a:pt x="328" y="756"/>
                  </a:lnTo>
                  <a:lnTo>
                    <a:pt x="328" y="755"/>
                  </a:lnTo>
                  <a:lnTo>
                    <a:pt x="328" y="754"/>
                  </a:lnTo>
                  <a:lnTo>
                    <a:pt x="329" y="754"/>
                  </a:lnTo>
                  <a:lnTo>
                    <a:pt x="329" y="753"/>
                  </a:lnTo>
                  <a:lnTo>
                    <a:pt x="329" y="751"/>
                  </a:lnTo>
                  <a:lnTo>
                    <a:pt x="330" y="749"/>
                  </a:lnTo>
                  <a:lnTo>
                    <a:pt x="331" y="749"/>
                  </a:lnTo>
                  <a:lnTo>
                    <a:pt x="331" y="748"/>
                  </a:lnTo>
                  <a:lnTo>
                    <a:pt x="330" y="748"/>
                  </a:lnTo>
                  <a:lnTo>
                    <a:pt x="331" y="748"/>
                  </a:lnTo>
                  <a:lnTo>
                    <a:pt x="332" y="749"/>
                  </a:lnTo>
                  <a:lnTo>
                    <a:pt x="331" y="749"/>
                  </a:lnTo>
                  <a:close/>
                  <a:moveTo>
                    <a:pt x="335" y="749"/>
                  </a:moveTo>
                  <a:lnTo>
                    <a:pt x="335" y="751"/>
                  </a:lnTo>
                  <a:lnTo>
                    <a:pt x="335" y="752"/>
                  </a:lnTo>
                  <a:lnTo>
                    <a:pt x="334" y="752"/>
                  </a:lnTo>
                  <a:lnTo>
                    <a:pt x="334" y="751"/>
                  </a:lnTo>
                  <a:lnTo>
                    <a:pt x="333" y="753"/>
                  </a:lnTo>
                  <a:lnTo>
                    <a:pt x="333" y="752"/>
                  </a:lnTo>
                  <a:lnTo>
                    <a:pt x="333" y="751"/>
                  </a:lnTo>
                  <a:lnTo>
                    <a:pt x="332" y="751"/>
                  </a:lnTo>
                  <a:lnTo>
                    <a:pt x="332" y="752"/>
                  </a:lnTo>
                  <a:lnTo>
                    <a:pt x="332" y="751"/>
                  </a:lnTo>
                  <a:lnTo>
                    <a:pt x="332" y="749"/>
                  </a:lnTo>
                  <a:lnTo>
                    <a:pt x="333" y="748"/>
                  </a:lnTo>
                  <a:lnTo>
                    <a:pt x="334" y="749"/>
                  </a:lnTo>
                  <a:lnTo>
                    <a:pt x="334" y="748"/>
                  </a:lnTo>
                  <a:lnTo>
                    <a:pt x="333" y="747"/>
                  </a:lnTo>
                  <a:lnTo>
                    <a:pt x="334" y="746"/>
                  </a:lnTo>
                  <a:lnTo>
                    <a:pt x="335" y="746"/>
                  </a:lnTo>
                  <a:lnTo>
                    <a:pt x="335" y="747"/>
                  </a:lnTo>
                  <a:lnTo>
                    <a:pt x="335" y="749"/>
                  </a:lnTo>
                  <a:close/>
                  <a:moveTo>
                    <a:pt x="358" y="743"/>
                  </a:moveTo>
                  <a:lnTo>
                    <a:pt x="357" y="744"/>
                  </a:lnTo>
                  <a:lnTo>
                    <a:pt x="356" y="743"/>
                  </a:lnTo>
                  <a:lnTo>
                    <a:pt x="357" y="741"/>
                  </a:lnTo>
                  <a:lnTo>
                    <a:pt x="357" y="740"/>
                  </a:lnTo>
                  <a:lnTo>
                    <a:pt x="358" y="740"/>
                  </a:lnTo>
                  <a:lnTo>
                    <a:pt x="358" y="741"/>
                  </a:lnTo>
                  <a:lnTo>
                    <a:pt x="358" y="743"/>
                  </a:lnTo>
                  <a:close/>
                  <a:moveTo>
                    <a:pt x="348" y="739"/>
                  </a:moveTo>
                  <a:lnTo>
                    <a:pt x="348" y="741"/>
                  </a:lnTo>
                  <a:lnTo>
                    <a:pt x="347" y="743"/>
                  </a:lnTo>
                  <a:lnTo>
                    <a:pt x="347" y="741"/>
                  </a:lnTo>
                  <a:lnTo>
                    <a:pt x="347" y="740"/>
                  </a:lnTo>
                  <a:lnTo>
                    <a:pt x="346" y="740"/>
                  </a:lnTo>
                  <a:lnTo>
                    <a:pt x="345" y="739"/>
                  </a:lnTo>
                  <a:lnTo>
                    <a:pt x="346" y="739"/>
                  </a:lnTo>
                  <a:lnTo>
                    <a:pt x="347" y="739"/>
                  </a:lnTo>
                  <a:lnTo>
                    <a:pt x="348" y="739"/>
                  </a:lnTo>
                  <a:close/>
                  <a:moveTo>
                    <a:pt x="343" y="741"/>
                  </a:moveTo>
                  <a:lnTo>
                    <a:pt x="345" y="741"/>
                  </a:lnTo>
                  <a:lnTo>
                    <a:pt x="346" y="741"/>
                  </a:lnTo>
                  <a:lnTo>
                    <a:pt x="347" y="741"/>
                  </a:lnTo>
                  <a:lnTo>
                    <a:pt x="346" y="744"/>
                  </a:lnTo>
                  <a:lnTo>
                    <a:pt x="345" y="745"/>
                  </a:lnTo>
                  <a:lnTo>
                    <a:pt x="343" y="745"/>
                  </a:lnTo>
                  <a:lnTo>
                    <a:pt x="343" y="746"/>
                  </a:lnTo>
                  <a:lnTo>
                    <a:pt x="342" y="745"/>
                  </a:lnTo>
                  <a:lnTo>
                    <a:pt x="342" y="746"/>
                  </a:lnTo>
                  <a:lnTo>
                    <a:pt x="341" y="746"/>
                  </a:lnTo>
                  <a:lnTo>
                    <a:pt x="342" y="747"/>
                  </a:lnTo>
                  <a:lnTo>
                    <a:pt x="342" y="748"/>
                  </a:lnTo>
                  <a:lnTo>
                    <a:pt x="341" y="748"/>
                  </a:lnTo>
                  <a:lnTo>
                    <a:pt x="340" y="747"/>
                  </a:lnTo>
                  <a:lnTo>
                    <a:pt x="340" y="748"/>
                  </a:lnTo>
                  <a:lnTo>
                    <a:pt x="340" y="749"/>
                  </a:lnTo>
                  <a:lnTo>
                    <a:pt x="339" y="749"/>
                  </a:lnTo>
                  <a:lnTo>
                    <a:pt x="339" y="748"/>
                  </a:lnTo>
                  <a:lnTo>
                    <a:pt x="338" y="747"/>
                  </a:lnTo>
                  <a:lnTo>
                    <a:pt x="338" y="748"/>
                  </a:lnTo>
                  <a:lnTo>
                    <a:pt x="338" y="749"/>
                  </a:lnTo>
                  <a:lnTo>
                    <a:pt x="338" y="751"/>
                  </a:lnTo>
                  <a:lnTo>
                    <a:pt x="337" y="751"/>
                  </a:lnTo>
                  <a:lnTo>
                    <a:pt x="337" y="749"/>
                  </a:lnTo>
                  <a:lnTo>
                    <a:pt x="337" y="748"/>
                  </a:lnTo>
                  <a:lnTo>
                    <a:pt x="338" y="746"/>
                  </a:lnTo>
                  <a:lnTo>
                    <a:pt x="337" y="747"/>
                  </a:lnTo>
                  <a:lnTo>
                    <a:pt x="337" y="746"/>
                  </a:lnTo>
                  <a:lnTo>
                    <a:pt x="338" y="745"/>
                  </a:lnTo>
                  <a:lnTo>
                    <a:pt x="337" y="745"/>
                  </a:lnTo>
                  <a:lnTo>
                    <a:pt x="337" y="744"/>
                  </a:lnTo>
                  <a:lnTo>
                    <a:pt x="338" y="744"/>
                  </a:lnTo>
                  <a:lnTo>
                    <a:pt x="339" y="744"/>
                  </a:lnTo>
                  <a:lnTo>
                    <a:pt x="338" y="743"/>
                  </a:lnTo>
                  <a:lnTo>
                    <a:pt x="337" y="743"/>
                  </a:lnTo>
                  <a:lnTo>
                    <a:pt x="339" y="740"/>
                  </a:lnTo>
                  <a:lnTo>
                    <a:pt x="340" y="740"/>
                  </a:lnTo>
                  <a:lnTo>
                    <a:pt x="340" y="741"/>
                  </a:lnTo>
                  <a:lnTo>
                    <a:pt x="341" y="741"/>
                  </a:lnTo>
                  <a:lnTo>
                    <a:pt x="341" y="740"/>
                  </a:lnTo>
                  <a:lnTo>
                    <a:pt x="342" y="740"/>
                  </a:lnTo>
                  <a:lnTo>
                    <a:pt x="342" y="739"/>
                  </a:lnTo>
                  <a:lnTo>
                    <a:pt x="343" y="738"/>
                  </a:lnTo>
                  <a:lnTo>
                    <a:pt x="345" y="739"/>
                  </a:lnTo>
                  <a:lnTo>
                    <a:pt x="345" y="740"/>
                  </a:lnTo>
                  <a:lnTo>
                    <a:pt x="343" y="741"/>
                  </a:lnTo>
                  <a:close/>
                  <a:moveTo>
                    <a:pt x="362" y="735"/>
                  </a:moveTo>
                  <a:lnTo>
                    <a:pt x="359" y="738"/>
                  </a:lnTo>
                  <a:lnTo>
                    <a:pt x="359" y="737"/>
                  </a:lnTo>
                  <a:lnTo>
                    <a:pt x="359" y="738"/>
                  </a:lnTo>
                  <a:lnTo>
                    <a:pt x="358" y="738"/>
                  </a:lnTo>
                  <a:lnTo>
                    <a:pt x="359" y="739"/>
                  </a:lnTo>
                  <a:lnTo>
                    <a:pt x="358" y="739"/>
                  </a:lnTo>
                  <a:lnTo>
                    <a:pt x="356" y="741"/>
                  </a:lnTo>
                  <a:lnTo>
                    <a:pt x="355" y="743"/>
                  </a:lnTo>
                  <a:lnTo>
                    <a:pt x="355" y="741"/>
                  </a:lnTo>
                  <a:lnTo>
                    <a:pt x="355" y="740"/>
                  </a:lnTo>
                  <a:lnTo>
                    <a:pt x="356" y="739"/>
                  </a:lnTo>
                  <a:lnTo>
                    <a:pt x="355" y="739"/>
                  </a:lnTo>
                  <a:lnTo>
                    <a:pt x="355" y="740"/>
                  </a:lnTo>
                  <a:lnTo>
                    <a:pt x="355" y="741"/>
                  </a:lnTo>
                  <a:lnTo>
                    <a:pt x="354" y="741"/>
                  </a:lnTo>
                  <a:lnTo>
                    <a:pt x="355" y="743"/>
                  </a:lnTo>
                  <a:lnTo>
                    <a:pt x="354" y="743"/>
                  </a:lnTo>
                  <a:lnTo>
                    <a:pt x="354" y="744"/>
                  </a:lnTo>
                  <a:lnTo>
                    <a:pt x="353" y="744"/>
                  </a:lnTo>
                  <a:lnTo>
                    <a:pt x="351" y="745"/>
                  </a:lnTo>
                  <a:lnTo>
                    <a:pt x="350" y="745"/>
                  </a:lnTo>
                  <a:lnTo>
                    <a:pt x="349" y="745"/>
                  </a:lnTo>
                  <a:lnTo>
                    <a:pt x="349" y="746"/>
                  </a:lnTo>
                  <a:lnTo>
                    <a:pt x="348" y="746"/>
                  </a:lnTo>
                  <a:lnTo>
                    <a:pt x="347" y="746"/>
                  </a:lnTo>
                  <a:lnTo>
                    <a:pt x="348" y="746"/>
                  </a:lnTo>
                  <a:lnTo>
                    <a:pt x="348" y="745"/>
                  </a:lnTo>
                  <a:lnTo>
                    <a:pt x="347" y="745"/>
                  </a:lnTo>
                  <a:lnTo>
                    <a:pt x="347" y="744"/>
                  </a:lnTo>
                  <a:lnTo>
                    <a:pt x="348" y="744"/>
                  </a:lnTo>
                  <a:lnTo>
                    <a:pt x="349" y="743"/>
                  </a:lnTo>
                  <a:lnTo>
                    <a:pt x="348" y="743"/>
                  </a:lnTo>
                  <a:lnTo>
                    <a:pt x="348" y="741"/>
                  </a:lnTo>
                  <a:lnTo>
                    <a:pt x="349" y="741"/>
                  </a:lnTo>
                  <a:lnTo>
                    <a:pt x="349" y="740"/>
                  </a:lnTo>
                  <a:lnTo>
                    <a:pt x="349" y="739"/>
                  </a:lnTo>
                  <a:lnTo>
                    <a:pt x="350" y="740"/>
                  </a:lnTo>
                  <a:lnTo>
                    <a:pt x="351" y="739"/>
                  </a:lnTo>
                  <a:lnTo>
                    <a:pt x="351" y="740"/>
                  </a:lnTo>
                  <a:lnTo>
                    <a:pt x="351" y="739"/>
                  </a:lnTo>
                  <a:lnTo>
                    <a:pt x="351" y="738"/>
                  </a:lnTo>
                  <a:lnTo>
                    <a:pt x="351" y="739"/>
                  </a:lnTo>
                  <a:lnTo>
                    <a:pt x="351" y="738"/>
                  </a:lnTo>
                  <a:lnTo>
                    <a:pt x="350" y="738"/>
                  </a:lnTo>
                  <a:lnTo>
                    <a:pt x="350" y="737"/>
                  </a:lnTo>
                  <a:lnTo>
                    <a:pt x="351" y="737"/>
                  </a:lnTo>
                  <a:lnTo>
                    <a:pt x="353" y="737"/>
                  </a:lnTo>
                  <a:lnTo>
                    <a:pt x="354" y="738"/>
                  </a:lnTo>
                  <a:lnTo>
                    <a:pt x="353" y="737"/>
                  </a:lnTo>
                  <a:lnTo>
                    <a:pt x="353" y="736"/>
                  </a:lnTo>
                  <a:lnTo>
                    <a:pt x="354" y="735"/>
                  </a:lnTo>
                  <a:lnTo>
                    <a:pt x="355" y="736"/>
                  </a:lnTo>
                  <a:lnTo>
                    <a:pt x="355" y="737"/>
                  </a:lnTo>
                  <a:lnTo>
                    <a:pt x="355" y="736"/>
                  </a:lnTo>
                  <a:lnTo>
                    <a:pt x="355" y="735"/>
                  </a:lnTo>
                  <a:lnTo>
                    <a:pt x="356" y="735"/>
                  </a:lnTo>
                  <a:lnTo>
                    <a:pt x="356" y="736"/>
                  </a:lnTo>
                  <a:lnTo>
                    <a:pt x="357" y="736"/>
                  </a:lnTo>
                  <a:lnTo>
                    <a:pt x="357" y="737"/>
                  </a:lnTo>
                  <a:lnTo>
                    <a:pt x="356" y="738"/>
                  </a:lnTo>
                  <a:lnTo>
                    <a:pt x="357" y="737"/>
                  </a:lnTo>
                  <a:lnTo>
                    <a:pt x="357" y="736"/>
                  </a:lnTo>
                  <a:lnTo>
                    <a:pt x="358" y="735"/>
                  </a:lnTo>
                  <a:lnTo>
                    <a:pt x="359" y="735"/>
                  </a:lnTo>
                  <a:lnTo>
                    <a:pt x="360" y="735"/>
                  </a:lnTo>
                  <a:lnTo>
                    <a:pt x="360" y="734"/>
                  </a:lnTo>
                  <a:lnTo>
                    <a:pt x="362" y="734"/>
                  </a:lnTo>
                  <a:lnTo>
                    <a:pt x="362" y="735"/>
                  </a:lnTo>
                  <a:close/>
                  <a:moveTo>
                    <a:pt x="380" y="735"/>
                  </a:moveTo>
                  <a:lnTo>
                    <a:pt x="381" y="736"/>
                  </a:lnTo>
                  <a:lnTo>
                    <a:pt x="380" y="736"/>
                  </a:lnTo>
                  <a:lnTo>
                    <a:pt x="377" y="736"/>
                  </a:lnTo>
                  <a:lnTo>
                    <a:pt x="376" y="736"/>
                  </a:lnTo>
                  <a:lnTo>
                    <a:pt x="376" y="737"/>
                  </a:lnTo>
                  <a:lnTo>
                    <a:pt x="375" y="736"/>
                  </a:lnTo>
                  <a:lnTo>
                    <a:pt x="376" y="736"/>
                  </a:lnTo>
                  <a:lnTo>
                    <a:pt x="376" y="735"/>
                  </a:lnTo>
                  <a:lnTo>
                    <a:pt x="376" y="734"/>
                  </a:lnTo>
                  <a:lnTo>
                    <a:pt x="376" y="732"/>
                  </a:lnTo>
                  <a:lnTo>
                    <a:pt x="377" y="731"/>
                  </a:lnTo>
                  <a:lnTo>
                    <a:pt x="380" y="730"/>
                  </a:lnTo>
                  <a:lnTo>
                    <a:pt x="380" y="731"/>
                  </a:lnTo>
                  <a:lnTo>
                    <a:pt x="381" y="731"/>
                  </a:lnTo>
                  <a:lnTo>
                    <a:pt x="381" y="732"/>
                  </a:lnTo>
                  <a:lnTo>
                    <a:pt x="381" y="734"/>
                  </a:lnTo>
                  <a:lnTo>
                    <a:pt x="380" y="734"/>
                  </a:lnTo>
                  <a:lnTo>
                    <a:pt x="380" y="735"/>
                  </a:lnTo>
                  <a:close/>
                  <a:moveTo>
                    <a:pt x="356" y="732"/>
                  </a:moveTo>
                  <a:lnTo>
                    <a:pt x="355" y="732"/>
                  </a:lnTo>
                  <a:lnTo>
                    <a:pt x="355" y="731"/>
                  </a:lnTo>
                  <a:lnTo>
                    <a:pt x="354" y="731"/>
                  </a:lnTo>
                  <a:lnTo>
                    <a:pt x="354" y="730"/>
                  </a:lnTo>
                  <a:lnTo>
                    <a:pt x="354" y="729"/>
                  </a:lnTo>
                  <a:lnTo>
                    <a:pt x="355" y="729"/>
                  </a:lnTo>
                  <a:lnTo>
                    <a:pt x="356" y="729"/>
                  </a:lnTo>
                  <a:lnTo>
                    <a:pt x="357" y="729"/>
                  </a:lnTo>
                  <a:lnTo>
                    <a:pt x="358" y="730"/>
                  </a:lnTo>
                  <a:lnTo>
                    <a:pt x="359" y="730"/>
                  </a:lnTo>
                  <a:lnTo>
                    <a:pt x="359" y="731"/>
                  </a:lnTo>
                  <a:lnTo>
                    <a:pt x="358" y="731"/>
                  </a:lnTo>
                  <a:lnTo>
                    <a:pt x="358" y="732"/>
                  </a:lnTo>
                  <a:lnTo>
                    <a:pt x="356" y="732"/>
                  </a:lnTo>
                  <a:close/>
                  <a:moveTo>
                    <a:pt x="391" y="721"/>
                  </a:moveTo>
                  <a:lnTo>
                    <a:pt x="387" y="723"/>
                  </a:lnTo>
                  <a:lnTo>
                    <a:pt x="387" y="722"/>
                  </a:lnTo>
                  <a:lnTo>
                    <a:pt x="387" y="721"/>
                  </a:lnTo>
                  <a:lnTo>
                    <a:pt x="388" y="720"/>
                  </a:lnTo>
                  <a:lnTo>
                    <a:pt x="389" y="718"/>
                  </a:lnTo>
                  <a:lnTo>
                    <a:pt x="390" y="718"/>
                  </a:lnTo>
                  <a:lnTo>
                    <a:pt x="390" y="719"/>
                  </a:lnTo>
                  <a:lnTo>
                    <a:pt x="391" y="721"/>
                  </a:lnTo>
                  <a:close/>
                  <a:moveTo>
                    <a:pt x="392" y="718"/>
                  </a:moveTo>
                  <a:lnTo>
                    <a:pt x="393" y="718"/>
                  </a:lnTo>
                  <a:lnTo>
                    <a:pt x="393" y="716"/>
                  </a:lnTo>
                  <a:lnTo>
                    <a:pt x="392" y="716"/>
                  </a:lnTo>
                  <a:lnTo>
                    <a:pt x="392" y="715"/>
                  </a:lnTo>
                  <a:lnTo>
                    <a:pt x="393" y="715"/>
                  </a:lnTo>
                  <a:lnTo>
                    <a:pt x="395" y="715"/>
                  </a:lnTo>
                  <a:lnTo>
                    <a:pt x="396" y="716"/>
                  </a:lnTo>
                  <a:lnTo>
                    <a:pt x="396" y="718"/>
                  </a:lnTo>
                  <a:lnTo>
                    <a:pt x="395" y="719"/>
                  </a:lnTo>
                  <a:lnTo>
                    <a:pt x="393" y="720"/>
                  </a:lnTo>
                  <a:lnTo>
                    <a:pt x="392" y="720"/>
                  </a:lnTo>
                  <a:lnTo>
                    <a:pt x="392" y="719"/>
                  </a:lnTo>
                  <a:lnTo>
                    <a:pt x="391" y="718"/>
                  </a:lnTo>
                  <a:lnTo>
                    <a:pt x="391" y="716"/>
                  </a:lnTo>
                  <a:lnTo>
                    <a:pt x="390" y="715"/>
                  </a:lnTo>
                  <a:lnTo>
                    <a:pt x="391" y="714"/>
                  </a:lnTo>
                  <a:lnTo>
                    <a:pt x="391" y="715"/>
                  </a:lnTo>
                  <a:lnTo>
                    <a:pt x="391" y="716"/>
                  </a:lnTo>
                  <a:lnTo>
                    <a:pt x="392" y="716"/>
                  </a:lnTo>
                  <a:lnTo>
                    <a:pt x="392" y="718"/>
                  </a:lnTo>
                  <a:close/>
                  <a:moveTo>
                    <a:pt x="358" y="716"/>
                  </a:moveTo>
                  <a:lnTo>
                    <a:pt x="357" y="716"/>
                  </a:lnTo>
                  <a:lnTo>
                    <a:pt x="357" y="715"/>
                  </a:lnTo>
                  <a:lnTo>
                    <a:pt x="357" y="714"/>
                  </a:lnTo>
                  <a:lnTo>
                    <a:pt x="358" y="714"/>
                  </a:lnTo>
                  <a:lnTo>
                    <a:pt x="359" y="715"/>
                  </a:lnTo>
                  <a:lnTo>
                    <a:pt x="359" y="716"/>
                  </a:lnTo>
                  <a:lnTo>
                    <a:pt x="358" y="716"/>
                  </a:lnTo>
                  <a:close/>
                  <a:moveTo>
                    <a:pt x="373" y="713"/>
                  </a:moveTo>
                  <a:lnTo>
                    <a:pt x="373" y="714"/>
                  </a:lnTo>
                  <a:lnTo>
                    <a:pt x="373" y="715"/>
                  </a:lnTo>
                  <a:lnTo>
                    <a:pt x="373" y="716"/>
                  </a:lnTo>
                  <a:lnTo>
                    <a:pt x="372" y="719"/>
                  </a:lnTo>
                  <a:lnTo>
                    <a:pt x="372" y="720"/>
                  </a:lnTo>
                  <a:lnTo>
                    <a:pt x="372" y="721"/>
                  </a:lnTo>
                  <a:lnTo>
                    <a:pt x="372" y="722"/>
                  </a:lnTo>
                  <a:lnTo>
                    <a:pt x="371" y="722"/>
                  </a:lnTo>
                  <a:lnTo>
                    <a:pt x="372" y="722"/>
                  </a:lnTo>
                  <a:lnTo>
                    <a:pt x="373" y="721"/>
                  </a:lnTo>
                  <a:lnTo>
                    <a:pt x="373" y="720"/>
                  </a:lnTo>
                  <a:lnTo>
                    <a:pt x="374" y="721"/>
                  </a:lnTo>
                  <a:lnTo>
                    <a:pt x="374" y="722"/>
                  </a:lnTo>
                  <a:lnTo>
                    <a:pt x="373" y="723"/>
                  </a:lnTo>
                  <a:lnTo>
                    <a:pt x="373" y="724"/>
                  </a:lnTo>
                  <a:lnTo>
                    <a:pt x="373" y="726"/>
                  </a:lnTo>
                  <a:lnTo>
                    <a:pt x="372" y="726"/>
                  </a:lnTo>
                  <a:lnTo>
                    <a:pt x="371" y="727"/>
                  </a:lnTo>
                  <a:lnTo>
                    <a:pt x="371" y="728"/>
                  </a:lnTo>
                  <a:lnTo>
                    <a:pt x="371" y="729"/>
                  </a:lnTo>
                  <a:lnTo>
                    <a:pt x="371" y="730"/>
                  </a:lnTo>
                  <a:lnTo>
                    <a:pt x="371" y="731"/>
                  </a:lnTo>
                  <a:lnTo>
                    <a:pt x="371" y="730"/>
                  </a:lnTo>
                  <a:lnTo>
                    <a:pt x="372" y="729"/>
                  </a:lnTo>
                  <a:lnTo>
                    <a:pt x="372" y="728"/>
                  </a:lnTo>
                  <a:lnTo>
                    <a:pt x="372" y="727"/>
                  </a:lnTo>
                  <a:lnTo>
                    <a:pt x="373" y="726"/>
                  </a:lnTo>
                  <a:lnTo>
                    <a:pt x="374" y="726"/>
                  </a:lnTo>
                  <a:lnTo>
                    <a:pt x="374" y="724"/>
                  </a:lnTo>
                  <a:lnTo>
                    <a:pt x="375" y="727"/>
                  </a:lnTo>
                  <a:lnTo>
                    <a:pt x="375" y="726"/>
                  </a:lnTo>
                  <a:lnTo>
                    <a:pt x="375" y="724"/>
                  </a:lnTo>
                  <a:lnTo>
                    <a:pt x="375" y="723"/>
                  </a:lnTo>
                  <a:lnTo>
                    <a:pt x="375" y="722"/>
                  </a:lnTo>
                  <a:lnTo>
                    <a:pt x="377" y="722"/>
                  </a:lnTo>
                  <a:lnTo>
                    <a:pt x="377" y="721"/>
                  </a:lnTo>
                  <a:lnTo>
                    <a:pt x="376" y="721"/>
                  </a:lnTo>
                  <a:lnTo>
                    <a:pt x="376" y="720"/>
                  </a:lnTo>
                  <a:lnTo>
                    <a:pt x="375" y="720"/>
                  </a:lnTo>
                  <a:lnTo>
                    <a:pt x="375" y="719"/>
                  </a:lnTo>
                  <a:lnTo>
                    <a:pt x="377" y="718"/>
                  </a:lnTo>
                  <a:lnTo>
                    <a:pt x="379" y="719"/>
                  </a:lnTo>
                  <a:lnTo>
                    <a:pt x="379" y="718"/>
                  </a:lnTo>
                  <a:lnTo>
                    <a:pt x="379" y="716"/>
                  </a:lnTo>
                  <a:lnTo>
                    <a:pt x="377" y="716"/>
                  </a:lnTo>
                  <a:lnTo>
                    <a:pt x="377" y="715"/>
                  </a:lnTo>
                  <a:lnTo>
                    <a:pt x="379" y="716"/>
                  </a:lnTo>
                  <a:lnTo>
                    <a:pt x="380" y="718"/>
                  </a:lnTo>
                  <a:lnTo>
                    <a:pt x="381" y="718"/>
                  </a:lnTo>
                  <a:lnTo>
                    <a:pt x="381" y="719"/>
                  </a:lnTo>
                  <a:lnTo>
                    <a:pt x="382" y="719"/>
                  </a:lnTo>
                  <a:lnTo>
                    <a:pt x="382" y="720"/>
                  </a:lnTo>
                  <a:lnTo>
                    <a:pt x="382" y="721"/>
                  </a:lnTo>
                  <a:lnTo>
                    <a:pt x="382" y="722"/>
                  </a:lnTo>
                  <a:lnTo>
                    <a:pt x="382" y="723"/>
                  </a:lnTo>
                  <a:lnTo>
                    <a:pt x="383" y="723"/>
                  </a:lnTo>
                  <a:lnTo>
                    <a:pt x="383" y="724"/>
                  </a:lnTo>
                  <a:lnTo>
                    <a:pt x="382" y="724"/>
                  </a:lnTo>
                  <a:lnTo>
                    <a:pt x="382" y="726"/>
                  </a:lnTo>
                  <a:lnTo>
                    <a:pt x="382" y="727"/>
                  </a:lnTo>
                  <a:lnTo>
                    <a:pt x="382" y="728"/>
                  </a:lnTo>
                  <a:lnTo>
                    <a:pt x="381" y="728"/>
                  </a:lnTo>
                  <a:lnTo>
                    <a:pt x="382" y="729"/>
                  </a:lnTo>
                  <a:lnTo>
                    <a:pt x="382" y="730"/>
                  </a:lnTo>
                  <a:lnTo>
                    <a:pt x="381" y="730"/>
                  </a:lnTo>
                  <a:lnTo>
                    <a:pt x="380" y="730"/>
                  </a:lnTo>
                  <a:lnTo>
                    <a:pt x="377" y="730"/>
                  </a:lnTo>
                  <a:lnTo>
                    <a:pt x="376" y="731"/>
                  </a:lnTo>
                  <a:lnTo>
                    <a:pt x="375" y="730"/>
                  </a:lnTo>
                  <a:lnTo>
                    <a:pt x="375" y="731"/>
                  </a:lnTo>
                  <a:lnTo>
                    <a:pt x="375" y="732"/>
                  </a:lnTo>
                  <a:lnTo>
                    <a:pt x="375" y="734"/>
                  </a:lnTo>
                  <a:lnTo>
                    <a:pt x="374" y="735"/>
                  </a:lnTo>
                  <a:lnTo>
                    <a:pt x="374" y="737"/>
                  </a:lnTo>
                  <a:lnTo>
                    <a:pt x="373" y="737"/>
                  </a:lnTo>
                  <a:lnTo>
                    <a:pt x="372" y="737"/>
                  </a:lnTo>
                  <a:lnTo>
                    <a:pt x="372" y="736"/>
                  </a:lnTo>
                  <a:lnTo>
                    <a:pt x="373" y="735"/>
                  </a:lnTo>
                  <a:lnTo>
                    <a:pt x="373" y="734"/>
                  </a:lnTo>
                  <a:lnTo>
                    <a:pt x="372" y="734"/>
                  </a:lnTo>
                  <a:lnTo>
                    <a:pt x="372" y="732"/>
                  </a:lnTo>
                  <a:lnTo>
                    <a:pt x="372" y="734"/>
                  </a:lnTo>
                  <a:lnTo>
                    <a:pt x="372" y="735"/>
                  </a:lnTo>
                  <a:lnTo>
                    <a:pt x="371" y="735"/>
                  </a:lnTo>
                  <a:lnTo>
                    <a:pt x="371" y="736"/>
                  </a:lnTo>
                  <a:lnTo>
                    <a:pt x="372" y="736"/>
                  </a:lnTo>
                  <a:lnTo>
                    <a:pt x="372" y="737"/>
                  </a:lnTo>
                  <a:lnTo>
                    <a:pt x="371" y="737"/>
                  </a:lnTo>
                  <a:lnTo>
                    <a:pt x="371" y="736"/>
                  </a:lnTo>
                  <a:lnTo>
                    <a:pt x="371" y="735"/>
                  </a:lnTo>
                  <a:lnTo>
                    <a:pt x="371" y="736"/>
                  </a:lnTo>
                  <a:lnTo>
                    <a:pt x="370" y="737"/>
                  </a:lnTo>
                  <a:lnTo>
                    <a:pt x="370" y="738"/>
                  </a:lnTo>
                  <a:lnTo>
                    <a:pt x="368" y="739"/>
                  </a:lnTo>
                  <a:lnTo>
                    <a:pt x="368" y="740"/>
                  </a:lnTo>
                  <a:lnTo>
                    <a:pt x="368" y="739"/>
                  </a:lnTo>
                  <a:lnTo>
                    <a:pt x="367" y="739"/>
                  </a:lnTo>
                  <a:lnTo>
                    <a:pt x="365" y="739"/>
                  </a:lnTo>
                  <a:lnTo>
                    <a:pt x="364" y="739"/>
                  </a:lnTo>
                  <a:lnTo>
                    <a:pt x="364" y="738"/>
                  </a:lnTo>
                  <a:lnTo>
                    <a:pt x="365" y="738"/>
                  </a:lnTo>
                  <a:lnTo>
                    <a:pt x="365" y="737"/>
                  </a:lnTo>
                  <a:lnTo>
                    <a:pt x="366" y="736"/>
                  </a:lnTo>
                  <a:lnTo>
                    <a:pt x="367" y="736"/>
                  </a:lnTo>
                  <a:lnTo>
                    <a:pt x="367" y="734"/>
                  </a:lnTo>
                  <a:lnTo>
                    <a:pt x="368" y="734"/>
                  </a:lnTo>
                  <a:lnTo>
                    <a:pt x="368" y="732"/>
                  </a:lnTo>
                  <a:lnTo>
                    <a:pt x="367" y="732"/>
                  </a:lnTo>
                  <a:lnTo>
                    <a:pt x="367" y="731"/>
                  </a:lnTo>
                  <a:lnTo>
                    <a:pt x="367" y="732"/>
                  </a:lnTo>
                  <a:lnTo>
                    <a:pt x="367" y="734"/>
                  </a:lnTo>
                  <a:lnTo>
                    <a:pt x="366" y="736"/>
                  </a:lnTo>
                  <a:lnTo>
                    <a:pt x="365" y="736"/>
                  </a:lnTo>
                  <a:lnTo>
                    <a:pt x="364" y="736"/>
                  </a:lnTo>
                  <a:lnTo>
                    <a:pt x="364" y="737"/>
                  </a:lnTo>
                  <a:lnTo>
                    <a:pt x="363" y="738"/>
                  </a:lnTo>
                  <a:lnTo>
                    <a:pt x="362" y="738"/>
                  </a:lnTo>
                  <a:lnTo>
                    <a:pt x="363" y="738"/>
                  </a:lnTo>
                  <a:lnTo>
                    <a:pt x="363" y="739"/>
                  </a:lnTo>
                  <a:lnTo>
                    <a:pt x="362" y="739"/>
                  </a:lnTo>
                  <a:lnTo>
                    <a:pt x="362" y="740"/>
                  </a:lnTo>
                  <a:lnTo>
                    <a:pt x="360" y="740"/>
                  </a:lnTo>
                  <a:lnTo>
                    <a:pt x="360" y="741"/>
                  </a:lnTo>
                  <a:lnTo>
                    <a:pt x="359" y="741"/>
                  </a:lnTo>
                  <a:lnTo>
                    <a:pt x="359" y="743"/>
                  </a:lnTo>
                  <a:lnTo>
                    <a:pt x="359" y="741"/>
                  </a:lnTo>
                  <a:lnTo>
                    <a:pt x="359" y="740"/>
                  </a:lnTo>
                  <a:lnTo>
                    <a:pt x="359" y="739"/>
                  </a:lnTo>
                  <a:lnTo>
                    <a:pt x="360" y="739"/>
                  </a:lnTo>
                  <a:lnTo>
                    <a:pt x="360" y="737"/>
                  </a:lnTo>
                  <a:lnTo>
                    <a:pt x="362" y="737"/>
                  </a:lnTo>
                  <a:lnTo>
                    <a:pt x="362" y="735"/>
                  </a:lnTo>
                  <a:lnTo>
                    <a:pt x="363" y="735"/>
                  </a:lnTo>
                  <a:lnTo>
                    <a:pt x="363" y="734"/>
                  </a:lnTo>
                  <a:lnTo>
                    <a:pt x="365" y="734"/>
                  </a:lnTo>
                  <a:lnTo>
                    <a:pt x="364" y="734"/>
                  </a:lnTo>
                  <a:lnTo>
                    <a:pt x="363" y="734"/>
                  </a:lnTo>
                  <a:lnTo>
                    <a:pt x="363" y="732"/>
                  </a:lnTo>
                  <a:lnTo>
                    <a:pt x="364" y="732"/>
                  </a:lnTo>
                  <a:lnTo>
                    <a:pt x="364" y="731"/>
                  </a:lnTo>
                  <a:lnTo>
                    <a:pt x="363" y="731"/>
                  </a:lnTo>
                  <a:lnTo>
                    <a:pt x="362" y="731"/>
                  </a:lnTo>
                  <a:lnTo>
                    <a:pt x="363" y="730"/>
                  </a:lnTo>
                  <a:lnTo>
                    <a:pt x="363" y="729"/>
                  </a:lnTo>
                  <a:lnTo>
                    <a:pt x="364" y="730"/>
                  </a:lnTo>
                  <a:lnTo>
                    <a:pt x="364" y="729"/>
                  </a:lnTo>
                  <a:lnTo>
                    <a:pt x="365" y="729"/>
                  </a:lnTo>
                  <a:lnTo>
                    <a:pt x="366" y="730"/>
                  </a:lnTo>
                  <a:lnTo>
                    <a:pt x="366" y="729"/>
                  </a:lnTo>
                  <a:lnTo>
                    <a:pt x="365" y="728"/>
                  </a:lnTo>
                  <a:lnTo>
                    <a:pt x="366" y="728"/>
                  </a:lnTo>
                  <a:lnTo>
                    <a:pt x="366" y="727"/>
                  </a:lnTo>
                  <a:lnTo>
                    <a:pt x="367" y="727"/>
                  </a:lnTo>
                  <a:lnTo>
                    <a:pt x="367" y="728"/>
                  </a:lnTo>
                  <a:lnTo>
                    <a:pt x="368" y="728"/>
                  </a:lnTo>
                  <a:lnTo>
                    <a:pt x="368" y="727"/>
                  </a:lnTo>
                  <a:lnTo>
                    <a:pt x="367" y="727"/>
                  </a:lnTo>
                  <a:lnTo>
                    <a:pt x="366" y="727"/>
                  </a:lnTo>
                  <a:lnTo>
                    <a:pt x="366" y="726"/>
                  </a:lnTo>
                  <a:lnTo>
                    <a:pt x="366" y="724"/>
                  </a:lnTo>
                  <a:lnTo>
                    <a:pt x="366" y="723"/>
                  </a:lnTo>
                  <a:lnTo>
                    <a:pt x="366" y="722"/>
                  </a:lnTo>
                  <a:lnTo>
                    <a:pt x="367" y="722"/>
                  </a:lnTo>
                  <a:lnTo>
                    <a:pt x="368" y="722"/>
                  </a:lnTo>
                  <a:lnTo>
                    <a:pt x="368" y="723"/>
                  </a:lnTo>
                  <a:lnTo>
                    <a:pt x="370" y="723"/>
                  </a:lnTo>
                  <a:lnTo>
                    <a:pt x="370" y="722"/>
                  </a:lnTo>
                  <a:lnTo>
                    <a:pt x="368" y="722"/>
                  </a:lnTo>
                  <a:lnTo>
                    <a:pt x="367" y="722"/>
                  </a:lnTo>
                  <a:lnTo>
                    <a:pt x="366" y="722"/>
                  </a:lnTo>
                  <a:lnTo>
                    <a:pt x="366" y="721"/>
                  </a:lnTo>
                  <a:lnTo>
                    <a:pt x="366" y="720"/>
                  </a:lnTo>
                  <a:lnTo>
                    <a:pt x="367" y="720"/>
                  </a:lnTo>
                  <a:lnTo>
                    <a:pt x="367" y="719"/>
                  </a:lnTo>
                  <a:lnTo>
                    <a:pt x="368" y="719"/>
                  </a:lnTo>
                  <a:lnTo>
                    <a:pt x="367" y="718"/>
                  </a:lnTo>
                  <a:lnTo>
                    <a:pt x="367" y="716"/>
                  </a:lnTo>
                  <a:lnTo>
                    <a:pt x="368" y="716"/>
                  </a:lnTo>
                  <a:lnTo>
                    <a:pt x="368" y="715"/>
                  </a:lnTo>
                  <a:lnTo>
                    <a:pt x="368" y="714"/>
                  </a:lnTo>
                  <a:lnTo>
                    <a:pt x="368" y="713"/>
                  </a:lnTo>
                  <a:lnTo>
                    <a:pt x="370" y="713"/>
                  </a:lnTo>
                  <a:lnTo>
                    <a:pt x="371" y="713"/>
                  </a:lnTo>
                  <a:lnTo>
                    <a:pt x="372" y="713"/>
                  </a:lnTo>
                  <a:lnTo>
                    <a:pt x="373" y="713"/>
                  </a:lnTo>
                  <a:close/>
                  <a:moveTo>
                    <a:pt x="381" y="713"/>
                  </a:moveTo>
                  <a:lnTo>
                    <a:pt x="382" y="713"/>
                  </a:lnTo>
                  <a:lnTo>
                    <a:pt x="383" y="713"/>
                  </a:lnTo>
                  <a:lnTo>
                    <a:pt x="383" y="714"/>
                  </a:lnTo>
                  <a:lnTo>
                    <a:pt x="383" y="715"/>
                  </a:lnTo>
                  <a:lnTo>
                    <a:pt x="383" y="716"/>
                  </a:lnTo>
                  <a:lnTo>
                    <a:pt x="381" y="716"/>
                  </a:lnTo>
                  <a:lnTo>
                    <a:pt x="380" y="715"/>
                  </a:lnTo>
                  <a:lnTo>
                    <a:pt x="380" y="714"/>
                  </a:lnTo>
                  <a:lnTo>
                    <a:pt x="379" y="713"/>
                  </a:lnTo>
                  <a:lnTo>
                    <a:pt x="379" y="712"/>
                  </a:lnTo>
                  <a:lnTo>
                    <a:pt x="380" y="712"/>
                  </a:lnTo>
                  <a:lnTo>
                    <a:pt x="381" y="713"/>
                  </a:lnTo>
                  <a:close/>
                  <a:moveTo>
                    <a:pt x="362" y="714"/>
                  </a:moveTo>
                  <a:lnTo>
                    <a:pt x="363" y="714"/>
                  </a:lnTo>
                  <a:lnTo>
                    <a:pt x="363" y="715"/>
                  </a:lnTo>
                  <a:lnTo>
                    <a:pt x="362" y="715"/>
                  </a:lnTo>
                  <a:lnTo>
                    <a:pt x="362" y="716"/>
                  </a:lnTo>
                  <a:lnTo>
                    <a:pt x="363" y="716"/>
                  </a:lnTo>
                  <a:lnTo>
                    <a:pt x="363" y="715"/>
                  </a:lnTo>
                  <a:lnTo>
                    <a:pt x="364" y="715"/>
                  </a:lnTo>
                  <a:lnTo>
                    <a:pt x="364" y="718"/>
                  </a:lnTo>
                  <a:lnTo>
                    <a:pt x="363" y="719"/>
                  </a:lnTo>
                  <a:lnTo>
                    <a:pt x="364" y="718"/>
                  </a:lnTo>
                  <a:lnTo>
                    <a:pt x="365" y="718"/>
                  </a:lnTo>
                  <a:lnTo>
                    <a:pt x="365" y="719"/>
                  </a:lnTo>
                  <a:lnTo>
                    <a:pt x="365" y="720"/>
                  </a:lnTo>
                  <a:lnTo>
                    <a:pt x="364" y="720"/>
                  </a:lnTo>
                  <a:lnTo>
                    <a:pt x="364" y="721"/>
                  </a:lnTo>
                  <a:lnTo>
                    <a:pt x="364" y="722"/>
                  </a:lnTo>
                  <a:lnTo>
                    <a:pt x="365" y="722"/>
                  </a:lnTo>
                  <a:lnTo>
                    <a:pt x="365" y="724"/>
                  </a:lnTo>
                  <a:lnTo>
                    <a:pt x="365" y="726"/>
                  </a:lnTo>
                  <a:lnTo>
                    <a:pt x="364" y="726"/>
                  </a:lnTo>
                  <a:lnTo>
                    <a:pt x="360" y="729"/>
                  </a:lnTo>
                  <a:lnTo>
                    <a:pt x="357" y="729"/>
                  </a:lnTo>
                  <a:lnTo>
                    <a:pt x="357" y="728"/>
                  </a:lnTo>
                  <a:lnTo>
                    <a:pt x="356" y="728"/>
                  </a:lnTo>
                  <a:lnTo>
                    <a:pt x="356" y="727"/>
                  </a:lnTo>
                  <a:lnTo>
                    <a:pt x="357" y="727"/>
                  </a:lnTo>
                  <a:lnTo>
                    <a:pt x="357" y="726"/>
                  </a:lnTo>
                  <a:lnTo>
                    <a:pt x="358" y="726"/>
                  </a:lnTo>
                  <a:lnTo>
                    <a:pt x="359" y="726"/>
                  </a:lnTo>
                  <a:lnTo>
                    <a:pt x="360" y="724"/>
                  </a:lnTo>
                  <a:lnTo>
                    <a:pt x="362" y="724"/>
                  </a:lnTo>
                  <a:lnTo>
                    <a:pt x="362" y="723"/>
                  </a:lnTo>
                  <a:lnTo>
                    <a:pt x="362" y="722"/>
                  </a:lnTo>
                  <a:lnTo>
                    <a:pt x="359" y="721"/>
                  </a:lnTo>
                  <a:lnTo>
                    <a:pt x="360" y="722"/>
                  </a:lnTo>
                  <a:lnTo>
                    <a:pt x="359" y="723"/>
                  </a:lnTo>
                  <a:lnTo>
                    <a:pt x="358" y="723"/>
                  </a:lnTo>
                  <a:lnTo>
                    <a:pt x="358" y="722"/>
                  </a:lnTo>
                  <a:lnTo>
                    <a:pt x="358" y="723"/>
                  </a:lnTo>
                  <a:lnTo>
                    <a:pt x="358" y="724"/>
                  </a:lnTo>
                  <a:lnTo>
                    <a:pt x="357" y="724"/>
                  </a:lnTo>
                  <a:lnTo>
                    <a:pt x="357" y="726"/>
                  </a:lnTo>
                  <a:lnTo>
                    <a:pt x="356" y="724"/>
                  </a:lnTo>
                  <a:lnTo>
                    <a:pt x="357" y="724"/>
                  </a:lnTo>
                  <a:lnTo>
                    <a:pt x="357" y="723"/>
                  </a:lnTo>
                  <a:lnTo>
                    <a:pt x="356" y="723"/>
                  </a:lnTo>
                  <a:lnTo>
                    <a:pt x="356" y="724"/>
                  </a:lnTo>
                  <a:lnTo>
                    <a:pt x="356" y="726"/>
                  </a:lnTo>
                  <a:lnTo>
                    <a:pt x="355" y="726"/>
                  </a:lnTo>
                  <a:lnTo>
                    <a:pt x="355" y="724"/>
                  </a:lnTo>
                  <a:lnTo>
                    <a:pt x="355" y="723"/>
                  </a:lnTo>
                  <a:lnTo>
                    <a:pt x="355" y="724"/>
                  </a:lnTo>
                  <a:lnTo>
                    <a:pt x="354" y="724"/>
                  </a:lnTo>
                  <a:lnTo>
                    <a:pt x="354" y="726"/>
                  </a:lnTo>
                  <a:lnTo>
                    <a:pt x="354" y="727"/>
                  </a:lnTo>
                  <a:lnTo>
                    <a:pt x="353" y="727"/>
                  </a:lnTo>
                  <a:lnTo>
                    <a:pt x="353" y="728"/>
                  </a:lnTo>
                  <a:lnTo>
                    <a:pt x="351" y="728"/>
                  </a:lnTo>
                  <a:lnTo>
                    <a:pt x="350" y="728"/>
                  </a:lnTo>
                  <a:lnTo>
                    <a:pt x="350" y="727"/>
                  </a:lnTo>
                  <a:lnTo>
                    <a:pt x="350" y="726"/>
                  </a:lnTo>
                  <a:lnTo>
                    <a:pt x="350" y="724"/>
                  </a:lnTo>
                  <a:lnTo>
                    <a:pt x="350" y="723"/>
                  </a:lnTo>
                  <a:lnTo>
                    <a:pt x="351" y="723"/>
                  </a:lnTo>
                  <a:lnTo>
                    <a:pt x="353" y="722"/>
                  </a:lnTo>
                  <a:lnTo>
                    <a:pt x="351" y="722"/>
                  </a:lnTo>
                  <a:lnTo>
                    <a:pt x="351" y="721"/>
                  </a:lnTo>
                  <a:lnTo>
                    <a:pt x="351" y="720"/>
                  </a:lnTo>
                  <a:lnTo>
                    <a:pt x="353" y="720"/>
                  </a:lnTo>
                  <a:lnTo>
                    <a:pt x="353" y="721"/>
                  </a:lnTo>
                  <a:lnTo>
                    <a:pt x="353" y="722"/>
                  </a:lnTo>
                  <a:lnTo>
                    <a:pt x="354" y="722"/>
                  </a:lnTo>
                  <a:lnTo>
                    <a:pt x="354" y="721"/>
                  </a:lnTo>
                  <a:lnTo>
                    <a:pt x="354" y="720"/>
                  </a:lnTo>
                  <a:lnTo>
                    <a:pt x="354" y="719"/>
                  </a:lnTo>
                  <a:lnTo>
                    <a:pt x="355" y="719"/>
                  </a:lnTo>
                  <a:lnTo>
                    <a:pt x="355" y="720"/>
                  </a:lnTo>
                  <a:lnTo>
                    <a:pt x="355" y="721"/>
                  </a:lnTo>
                  <a:lnTo>
                    <a:pt x="356" y="720"/>
                  </a:lnTo>
                  <a:lnTo>
                    <a:pt x="357" y="720"/>
                  </a:lnTo>
                  <a:lnTo>
                    <a:pt x="357" y="721"/>
                  </a:lnTo>
                  <a:lnTo>
                    <a:pt x="358" y="722"/>
                  </a:lnTo>
                  <a:lnTo>
                    <a:pt x="358" y="721"/>
                  </a:lnTo>
                  <a:lnTo>
                    <a:pt x="358" y="720"/>
                  </a:lnTo>
                  <a:lnTo>
                    <a:pt x="358" y="719"/>
                  </a:lnTo>
                  <a:lnTo>
                    <a:pt x="358" y="718"/>
                  </a:lnTo>
                  <a:lnTo>
                    <a:pt x="359" y="718"/>
                  </a:lnTo>
                  <a:lnTo>
                    <a:pt x="359" y="719"/>
                  </a:lnTo>
                  <a:lnTo>
                    <a:pt x="359" y="720"/>
                  </a:lnTo>
                  <a:lnTo>
                    <a:pt x="359" y="719"/>
                  </a:lnTo>
                  <a:lnTo>
                    <a:pt x="360" y="718"/>
                  </a:lnTo>
                  <a:lnTo>
                    <a:pt x="362" y="719"/>
                  </a:lnTo>
                  <a:lnTo>
                    <a:pt x="362" y="718"/>
                  </a:lnTo>
                  <a:lnTo>
                    <a:pt x="360" y="718"/>
                  </a:lnTo>
                  <a:lnTo>
                    <a:pt x="360" y="716"/>
                  </a:lnTo>
                  <a:lnTo>
                    <a:pt x="360" y="715"/>
                  </a:lnTo>
                  <a:lnTo>
                    <a:pt x="359" y="714"/>
                  </a:lnTo>
                  <a:lnTo>
                    <a:pt x="359" y="713"/>
                  </a:lnTo>
                  <a:lnTo>
                    <a:pt x="359" y="712"/>
                  </a:lnTo>
                  <a:lnTo>
                    <a:pt x="360" y="711"/>
                  </a:lnTo>
                  <a:lnTo>
                    <a:pt x="362" y="711"/>
                  </a:lnTo>
                  <a:lnTo>
                    <a:pt x="362" y="712"/>
                  </a:lnTo>
                  <a:lnTo>
                    <a:pt x="362" y="713"/>
                  </a:lnTo>
                  <a:lnTo>
                    <a:pt x="362" y="714"/>
                  </a:lnTo>
                  <a:lnTo>
                    <a:pt x="363" y="714"/>
                  </a:lnTo>
                  <a:lnTo>
                    <a:pt x="362" y="714"/>
                  </a:lnTo>
                  <a:close/>
                  <a:moveTo>
                    <a:pt x="395" y="712"/>
                  </a:moveTo>
                  <a:lnTo>
                    <a:pt x="395" y="711"/>
                  </a:lnTo>
                  <a:lnTo>
                    <a:pt x="395" y="710"/>
                  </a:lnTo>
                  <a:lnTo>
                    <a:pt x="395" y="709"/>
                  </a:lnTo>
                  <a:lnTo>
                    <a:pt x="396" y="709"/>
                  </a:lnTo>
                  <a:lnTo>
                    <a:pt x="396" y="707"/>
                  </a:lnTo>
                  <a:lnTo>
                    <a:pt x="397" y="707"/>
                  </a:lnTo>
                  <a:lnTo>
                    <a:pt x="398" y="707"/>
                  </a:lnTo>
                  <a:lnTo>
                    <a:pt x="397" y="709"/>
                  </a:lnTo>
                  <a:lnTo>
                    <a:pt x="397" y="710"/>
                  </a:lnTo>
                  <a:lnTo>
                    <a:pt x="396" y="711"/>
                  </a:lnTo>
                  <a:lnTo>
                    <a:pt x="396" y="712"/>
                  </a:lnTo>
                  <a:lnTo>
                    <a:pt x="395" y="712"/>
                  </a:lnTo>
                  <a:close/>
                  <a:moveTo>
                    <a:pt x="372" y="711"/>
                  </a:moveTo>
                  <a:lnTo>
                    <a:pt x="371" y="711"/>
                  </a:lnTo>
                  <a:lnTo>
                    <a:pt x="368" y="712"/>
                  </a:lnTo>
                  <a:lnTo>
                    <a:pt x="367" y="711"/>
                  </a:lnTo>
                  <a:lnTo>
                    <a:pt x="367" y="712"/>
                  </a:lnTo>
                  <a:lnTo>
                    <a:pt x="367" y="713"/>
                  </a:lnTo>
                  <a:lnTo>
                    <a:pt x="367" y="715"/>
                  </a:lnTo>
                  <a:lnTo>
                    <a:pt x="366" y="716"/>
                  </a:lnTo>
                  <a:lnTo>
                    <a:pt x="365" y="715"/>
                  </a:lnTo>
                  <a:lnTo>
                    <a:pt x="366" y="714"/>
                  </a:lnTo>
                  <a:lnTo>
                    <a:pt x="366" y="713"/>
                  </a:lnTo>
                  <a:lnTo>
                    <a:pt x="366" y="712"/>
                  </a:lnTo>
                  <a:lnTo>
                    <a:pt x="366" y="711"/>
                  </a:lnTo>
                  <a:lnTo>
                    <a:pt x="367" y="710"/>
                  </a:lnTo>
                  <a:lnTo>
                    <a:pt x="367" y="709"/>
                  </a:lnTo>
                  <a:lnTo>
                    <a:pt x="367" y="707"/>
                  </a:lnTo>
                  <a:lnTo>
                    <a:pt x="368" y="706"/>
                  </a:lnTo>
                  <a:lnTo>
                    <a:pt x="370" y="706"/>
                  </a:lnTo>
                  <a:lnTo>
                    <a:pt x="371" y="705"/>
                  </a:lnTo>
                  <a:lnTo>
                    <a:pt x="372" y="702"/>
                  </a:lnTo>
                  <a:lnTo>
                    <a:pt x="372" y="701"/>
                  </a:lnTo>
                  <a:lnTo>
                    <a:pt x="373" y="701"/>
                  </a:lnTo>
                  <a:lnTo>
                    <a:pt x="374" y="699"/>
                  </a:lnTo>
                  <a:lnTo>
                    <a:pt x="375" y="698"/>
                  </a:lnTo>
                  <a:lnTo>
                    <a:pt x="376" y="698"/>
                  </a:lnTo>
                  <a:lnTo>
                    <a:pt x="376" y="699"/>
                  </a:lnTo>
                  <a:lnTo>
                    <a:pt x="376" y="701"/>
                  </a:lnTo>
                  <a:lnTo>
                    <a:pt x="376" y="702"/>
                  </a:lnTo>
                  <a:lnTo>
                    <a:pt x="375" y="703"/>
                  </a:lnTo>
                  <a:lnTo>
                    <a:pt x="375" y="704"/>
                  </a:lnTo>
                  <a:lnTo>
                    <a:pt x="375" y="705"/>
                  </a:lnTo>
                  <a:lnTo>
                    <a:pt x="374" y="706"/>
                  </a:lnTo>
                  <a:lnTo>
                    <a:pt x="374" y="707"/>
                  </a:lnTo>
                  <a:lnTo>
                    <a:pt x="373" y="707"/>
                  </a:lnTo>
                  <a:lnTo>
                    <a:pt x="373" y="709"/>
                  </a:lnTo>
                  <a:lnTo>
                    <a:pt x="372" y="709"/>
                  </a:lnTo>
                  <a:lnTo>
                    <a:pt x="372" y="710"/>
                  </a:lnTo>
                  <a:lnTo>
                    <a:pt x="372" y="711"/>
                  </a:lnTo>
                  <a:close/>
                  <a:moveTo>
                    <a:pt x="400" y="688"/>
                  </a:moveTo>
                  <a:lnTo>
                    <a:pt x="400" y="689"/>
                  </a:lnTo>
                  <a:lnTo>
                    <a:pt x="400" y="688"/>
                  </a:lnTo>
                  <a:lnTo>
                    <a:pt x="401" y="687"/>
                  </a:lnTo>
                  <a:lnTo>
                    <a:pt x="402" y="687"/>
                  </a:lnTo>
                  <a:lnTo>
                    <a:pt x="402" y="689"/>
                  </a:lnTo>
                  <a:lnTo>
                    <a:pt x="401" y="690"/>
                  </a:lnTo>
                  <a:lnTo>
                    <a:pt x="401" y="691"/>
                  </a:lnTo>
                  <a:lnTo>
                    <a:pt x="401" y="693"/>
                  </a:lnTo>
                  <a:lnTo>
                    <a:pt x="402" y="693"/>
                  </a:lnTo>
                  <a:lnTo>
                    <a:pt x="402" y="691"/>
                  </a:lnTo>
                  <a:lnTo>
                    <a:pt x="402" y="690"/>
                  </a:lnTo>
                  <a:lnTo>
                    <a:pt x="404" y="689"/>
                  </a:lnTo>
                  <a:lnTo>
                    <a:pt x="405" y="690"/>
                  </a:lnTo>
                  <a:lnTo>
                    <a:pt x="405" y="691"/>
                  </a:lnTo>
                  <a:lnTo>
                    <a:pt x="404" y="691"/>
                  </a:lnTo>
                  <a:lnTo>
                    <a:pt x="404" y="693"/>
                  </a:lnTo>
                  <a:lnTo>
                    <a:pt x="404" y="694"/>
                  </a:lnTo>
                  <a:lnTo>
                    <a:pt x="405" y="694"/>
                  </a:lnTo>
                  <a:lnTo>
                    <a:pt x="405" y="693"/>
                  </a:lnTo>
                  <a:lnTo>
                    <a:pt x="405" y="694"/>
                  </a:lnTo>
                  <a:lnTo>
                    <a:pt x="405" y="695"/>
                  </a:lnTo>
                  <a:lnTo>
                    <a:pt x="406" y="696"/>
                  </a:lnTo>
                  <a:lnTo>
                    <a:pt x="405" y="697"/>
                  </a:lnTo>
                  <a:lnTo>
                    <a:pt x="404" y="697"/>
                  </a:lnTo>
                  <a:lnTo>
                    <a:pt x="402" y="697"/>
                  </a:lnTo>
                  <a:lnTo>
                    <a:pt x="402" y="698"/>
                  </a:lnTo>
                  <a:lnTo>
                    <a:pt x="402" y="699"/>
                  </a:lnTo>
                  <a:lnTo>
                    <a:pt x="404" y="699"/>
                  </a:lnTo>
                  <a:lnTo>
                    <a:pt x="404" y="701"/>
                  </a:lnTo>
                  <a:lnTo>
                    <a:pt x="402" y="701"/>
                  </a:lnTo>
                  <a:lnTo>
                    <a:pt x="402" y="702"/>
                  </a:lnTo>
                  <a:lnTo>
                    <a:pt x="404" y="703"/>
                  </a:lnTo>
                  <a:lnTo>
                    <a:pt x="404" y="704"/>
                  </a:lnTo>
                  <a:lnTo>
                    <a:pt x="401" y="704"/>
                  </a:lnTo>
                  <a:lnTo>
                    <a:pt x="400" y="704"/>
                  </a:lnTo>
                  <a:lnTo>
                    <a:pt x="398" y="705"/>
                  </a:lnTo>
                  <a:lnTo>
                    <a:pt x="397" y="705"/>
                  </a:lnTo>
                  <a:lnTo>
                    <a:pt x="397" y="704"/>
                  </a:lnTo>
                  <a:lnTo>
                    <a:pt x="397" y="703"/>
                  </a:lnTo>
                  <a:lnTo>
                    <a:pt x="396" y="703"/>
                  </a:lnTo>
                  <a:lnTo>
                    <a:pt x="396" y="704"/>
                  </a:lnTo>
                  <a:lnTo>
                    <a:pt x="395" y="705"/>
                  </a:lnTo>
                  <a:lnTo>
                    <a:pt x="392" y="707"/>
                  </a:lnTo>
                  <a:lnTo>
                    <a:pt x="392" y="709"/>
                  </a:lnTo>
                  <a:lnTo>
                    <a:pt x="391" y="710"/>
                  </a:lnTo>
                  <a:lnTo>
                    <a:pt x="392" y="710"/>
                  </a:lnTo>
                  <a:lnTo>
                    <a:pt x="392" y="711"/>
                  </a:lnTo>
                  <a:lnTo>
                    <a:pt x="391" y="711"/>
                  </a:lnTo>
                  <a:lnTo>
                    <a:pt x="390" y="711"/>
                  </a:lnTo>
                  <a:lnTo>
                    <a:pt x="390" y="710"/>
                  </a:lnTo>
                  <a:lnTo>
                    <a:pt x="391" y="710"/>
                  </a:lnTo>
                  <a:lnTo>
                    <a:pt x="390" y="710"/>
                  </a:lnTo>
                  <a:lnTo>
                    <a:pt x="390" y="709"/>
                  </a:lnTo>
                  <a:lnTo>
                    <a:pt x="391" y="709"/>
                  </a:lnTo>
                  <a:lnTo>
                    <a:pt x="387" y="710"/>
                  </a:lnTo>
                  <a:lnTo>
                    <a:pt x="387" y="709"/>
                  </a:lnTo>
                  <a:lnTo>
                    <a:pt x="385" y="709"/>
                  </a:lnTo>
                  <a:lnTo>
                    <a:pt x="385" y="707"/>
                  </a:lnTo>
                  <a:lnTo>
                    <a:pt x="387" y="706"/>
                  </a:lnTo>
                  <a:lnTo>
                    <a:pt x="388" y="707"/>
                  </a:lnTo>
                  <a:lnTo>
                    <a:pt x="388" y="706"/>
                  </a:lnTo>
                  <a:lnTo>
                    <a:pt x="389" y="705"/>
                  </a:lnTo>
                  <a:lnTo>
                    <a:pt x="390" y="706"/>
                  </a:lnTo>
                  <a:lnTo>
                    <a:pt x="390" y="705"/>
                  </a:lnTo>
                  <a:lnTo>
                    <a:pt x="391" y="704"/>
                  </a:lnTo>
                  <a:lnTo>
                    <a:pt x="391" y="703"/>
                  </a:lnTo>
                  <a:lnTo>
                    <a:pt x="390" y="704"/>
                  </a:lnTo>
                  <a:lnTo>
                    <a:pt x="389" y="703"/>
                  </a:lnTo>
                  <a:lnTo>
                    <a:pt x="388" y="703"/>
                  </a:lnTo>
                  <a:lnTo>
                    <a:pt x="388" y="702"/>
                  </a:lnTo>
                  <a:lnTo>
                    <a:pt x="390" y="702"/>
                  </a:lnTo>
                  <a:lnTo>
                    <a:pt x="391" y="701"/>
                  </a:lnTo>
                  <a:lnTo>
                    <a:pt x="391" y="699"/>
                  </a:lnTo>
                  <a:lnTo>
                    <a:pt x="390" y="699"/>
                  </a:lnTo>
                  <a:lnTo>
                    <a:pt x="390" y="701"/>
                  </a:lnTo>
                  <a:lnTo>
                    <a:pt x="389" y="699"/>
                  </a:lnTo>
                  <a:lnTo>
                    <a:pt x="388" y="699"/>
                  </a:lnTo>
                  <a:lnTo>
                    <a:pt x="388" y="698"/>
                  </a:lnTo>
                  <a:lnTo>
                    <a:pt x="391" y="698"/>
                  </a:lnTo>
                  <a:lnTo>
                    <a:pt x="391" y="697"/>
                  </a:lnTo>
                  <a:lnTo>
                    <a:pt x="390" y="697"/>
                  </a:lnTo>
                  <a:lnTo>
                    <a:pt x="391" y="697"/>
                  </a:lnTo>
                  <a:lnTo>
                    <a:pt x="390" y="696"/>
                  </a:lnTo>
                  <a:lnTo>
                    <a:pt x="389" y="696"/>
                  </a:lnTo>
                  <a:lnTo>
                    <a:pt x="388" y="696"/>
                  </a:lnTo>
                  <a:lnTo>
                    <a:pt x="388" y="695"/>
                  </a:lnTo>
                  <a:lnTo>
                    <a:pt x="389" y="695"/>
                  </a:lnTo>
                  <a:lnTo>
                    <a:pt x="390" y="695"/>
                  </a:lnTo>
                  <a:lnTo>
                    <a:pt x="391" y="695"/>
                  </a:lnTo>
                  <a:lnTo>
                    <a:pt x="393" y="695"/>
                  </a:lnTo>
                  <a:lnTo>
                    <a:pt x="395" y="696"/>
                  </a:lnTo>
                  <a:lnTo>
                    <a:pt x="395" y="695"/>
                  </a:lnTo>
                  <a:lnTo>
                    <a:pt x="393" y="694"/>
                  </a:lnTo>
                  <a:lnTo>
                    <a:pt x="396" y="694"/>
                  </a:lnTo>
                  <a:lnTo>
                    <a:pt x="397" y="694"/>
                  </a:lnTo>
                  <a:lnTo>
                    <a:pt x="395" y="693"/>
                  </a:lnTo>
                  <a:lnTo>
                    <a:pt x="392" y="693"/>
                  </a:lnTo>
                  <a:lnTo>
                    <a:pt x="392" y="690"/>
                  </a:lnTo>
                  <a:lnTo>
                    <a:pt x="393" y="691"/>
                  </a:lnTo>
                  <a:lnTo>
                    <a:pt x="395" y="691"/>
                  </a:lnTo>
                  <a:lnTo>
                    <a:pt x="395" y="690"/>
                  </a:lnTo>
                  <a:lnTo>
                    <a:pt x="395" y="689"/>
                  </a:lnTo>
                  <a:lnTo>
                    <a:pt x="393" y="689"/>
                  </a:lnTo>
                  <a:lnTo>
                    <a:pt x="395" y="689"/>
                  </a:lnTo>
                  <a:lnTo>
                    <a:pt x="396" y="689"/>
                  </a:lnTo>
                  <a:lnTo>
                    <a:pt x="396" y="690"/>
                  </a:lnTo>
                  <a:lnTo>
                    <a:pt x="397" y="690"/>
                  </a:lnTo>
                  <a:lnTo>
                    <a:pt x="398" y="691"/>
                  </a:lnTo>
                  <a:lnTo>
                    <a:pt x="399" y="691"/>
                  </a:lnTo>
                  <a:lnTo>
                    <a:pt x="398" y="691"/>
                  </a:lnTo>
                  <a:lnTo>
                    <a:pt x="398" y="690"/>
                  </a:lnTo>
                  <a:lnTo>
                    <a:pt x="398" y="689"/>
                  </a:lnTo>
                  <a:lnTo>
                    <a:pt x="397" y="689"/>
                  </a:lnTo>
                  <a:lnTo>
                    <a:pt x="396" y="688"/>
                  </a:lnTo>
                  <a:lnTo>
                    <a:pt x="396" y="687"/>
                  </a:lnTo>
                  <a:lnTo>
                    <a:pt x="396" y="686"/>
                  </a:lnTo>
                  <a:lnTo>
                    <a:pt x="397" y="686"/>
                  </a:lnTo>
                  <a:lnTo>
                    <a:pt x="398" y="687"/>
                  </a:lnTo>
                  <a:lnTo>
                    <a:pt x="398" y="689"/>
                  </a:lnTo>
                  <a:lnTo>
                    <a:pt x="399" y="690"/>
                  </a:lnTo>
                  <a:lnTo>
                    <a:pt x="399" y="689"/>
                  </a:lnTo>
                  <a:lnTo>
                    <a:pt x="399" y="688"/>
                  </a:lnTo>
                  <a:lnTo>
                    <a:pt x="399" y="687"/>
                  </a:lnTo>
                  <a:lnTo>
                    <a:pt x="399" y="686"/>
                  </a:lnTo>
                  <a:lnTo>
                    <a:pt x="399" y="687"/>
                  </a:lnTo>
                  <a:lnTo>
                    <a:pt x="400" y="687"/>
                  </a:lnTo>
                  <a:lnTo>
                    <a:pt x="400" y="688"/>
                  </a:lnTo>
                  <a:close/>
                  <a:moveTo>
                    <a:pt x="416" y="674"/>
                  </a:moveTo>
                  <a:lnTo>
                    <a:pt x="417" y="674"/>
                  </a:lnTo>
                  <a:lnTo>
                    <a:pt x="416" y="676"/>
                  </a:lnTo>
                  <a:lnTo>
                    <a:pt x="417" y="676"/>
                  </a:lnTo>
                  <a:lnTo>
                    <a:pt x="418" y="676"/>
                  </a:lnTo>
                  <a:lnTo>
                    <a:pt x="419" y="677"/>
                  </a:lnTo>
                  <a:lnTo>
                    <a:pt x="419" y="678"/>
                  </a:lnTo>
                  <a:lnTo>
                    <a:pt x="419" y="679"/>
                  </a:lnTo>
                  <a:lnTo>
                    <a:pt x="419" y="680"/>
                  </a:lnTo>
                  <a:lnTo>
                    <a:pt x="418" y="680"/>
                  </a:lnTo>
                  <a:lnTo>
                    <a:pt x="417" y="682"/>
                  </a:lnTo>
                  <a:lnTo>
                    <a:pt x="416" y="682"/>
                  </a:lnTo>
                  <a:lnTo>
                    <a:pt x="416" y="684"/>
                  </a:lnTo>
                  <a:lnTo>
                    <a:pt x="415" y="685"/>
                  </a:lnTo>
                  <a:lnTo>
                    <a:pt x="416" y="685"/>
                  </a:lnTo>
                  <a:lnTo>
                    <a:pt x="416" y="686"/>
                  </a:lnTo>
                  <a:lnTo>
                    <a:pt x="416" y="687"/>
                  </a:lnTo>
                  <a:lnTo>
                    <a:pt x="415" y="687"/>
                  </a:lnTo>
                  <a:lnTo>
                    <a:pt x="415" y="688"/>
                  </a:lnTo>
                  <a:lnTo>
                    <a:pt x="414" y="687"/>
                  </a:lnTo>
                  <a:lnTo>
                    <a:pt x="413" y="687"/>
                  </a:lnTo>
                  <a:lnTo>
                    <a:pt x="413" y="688"/>
                  </a:lnTo>
                  <a:lnTo>
                    <a:pt x="412" y="688"/>
                  </a:lnTo>
                  <a:lnTo>
                    <a:pt x="408" y="689"/>
                  </a:lnTo>
                  <a:lnTo>
                    <a:pt x="407" y="689"/>
                  </a:lnTo>
                  <a:lnTo>
                    <a:pt x="406" y="688"/>
                  </a:lnTo>
                  <a:lnTo>
                    <a:pt x="406" y="687"/>
                  </a:lnTo>
                  <a:lnTo>
                    <a:pt x="405" y="687"/>
                  </a:lnTo>
                  <a:lnTo>
                    <a:pt x="404" y="687"/>
                  </a:lnTo>
                  <a:lnTo>
                    <a:pt x="404" y="686"/>
                  </a:lnTo>
                  <a:lnTo>
                    <a:pt x="405" y="686"/>
                  </a:lnTo>
                  <a:lnTo>
                    <a:pt x="405" y="685"/>
                  </a:lnTo>
                  <a:lnTo>
                    <a:pt x="406" y="685"/>
                  </a:lnTo>
                  <a:lnTo>
                    <a:pt x="407" y="685"/>
                  </a:lnTo>
                  <a:lnTo>
                    <a:pt x="408" y="685"/>
                  </a:lnTo>
                  <a:lnTo>
                    <a:pt x="408" y="686"/>
                  </a:lnTo>
                  <a:lnTo>
                    <a:pt x="408" y="687"/>
                  </a:lnTo>
                  <a:lnTo>
                    <a:pt x="408" y="686"/>
                  </a:lnTo>
                  <a:lnTo>
                    <a:pt x="409" y="686"/>
                  </a:lnTo>
                  <a:lnTo>
                    <a:pt x="409" y="685"/>
                  </a:lnTo>
                  <a:lnTo>
                    <a:pt x="410" y="685"/>
                  </a:lnTo>
                  <a:lnTo>
                    <a:pt x="409" y="685"/>
                  </a:lnTo>
                  <a:lnTo>
                    <a:pt x="408" y="685"/>
                  </a:lnTo>
                  <a:lnTo>
                    <a:pt x="407" y="681"/>
                  </a:lnTo>
                  <a:lnTo>
                    <a:pt x="409" y="681"/>
                  </a:lnTo>
                  <a:lnTo>
                    <a:pt x="408" y="681"/>
                  </a:lnTo>
                  <a:lnTo>
                    <a:pt x="409" y="681"/>
                  </a:lnTo>
                  <a:lnTo>
                    <a:pt x="412" y="681"/>
                  </a:lnTo>
                  <a:lnTo>
                    <a:pt x="413" y="682"/>
                  </a:lnTo>
                  <a:lnTo>
                    <a:pt x="414" y="681"/>
                  </a:lnTo>
                  <a:lnTo>
                    <a:pt x="413" y="681"/>
                  </a:lnTo>
                  <a:lnTo>
                    <a:pt x="409" y="681"/>
                  </a:lnTo>
                  <a:lnTo>
                    <a:pt x="409" y="680"/>
                  </a:lnTo>
                  <a:lnTo>
                    <a:pt x="409" y="679"/>
                  </a:lnTo>
                  <a:lnTo>
                    <a:pt x="409" y="678"/>
                  </a:lnTo>
                  <a:lnTo>
                    <a:pt x="410" y="678"/>
                  </a:lnTo>
                  <a:lnTo>
                    <a:pt x="410" y="679"/>
                  </a:lnTo>
                  <a:lnTo>
                    <a:pt x="412" y="678"/>
                  </a:lnTo>
                  <a:lnTo>
                    <a:pt x="412" y="679"/>
                  </a:lnTo>
                  <a:lnTo>
                    <a:pt x="412" y="680"/>
                  </a:lnTo>
                  <a:lnTo>
                    <a:pt x="412" y="679"/>
                  </a:lnTo>
                  <a:lnTo>
                    <a:pt x="412" y="678"/>
                  </a:lnTo>
                  <a:lnTo>
                    <a:pt x="413" y="678"/>
                  </a:lnTo>
                  <a:lnTo>
                    <a:pt x="414" y="678"/>
                  </a:lnTo>
                  <a:lnTo>
                    <a:pt x="414" y="679"/>
                  </a:lnTo>
                  <a:lnTo>
                    <a:pt x="414" y="681"/>
                  </a:lnTo>
                  <a:lnTo>
                    <a:pt x="415" y="682"/>
                  </a:lnTo>
                  <a:lnTo>
                    <a:pt x="415" y="681"/>
                  </a:lnTo>
                  <a:lnTo>
                    <a:pt x="415" y="680"/>
                  </a:lnTo>
                  <a:lnTo>
                    <a:pt x="416" y="678"/>
                  </a:lnTo>
                  <a:lnTo>
                    <a:pt x="414" y="676"/>
                  </a:lnTo>
                  <a:lnTo>
                    <a:pt x="414" y="674"/>
                  </a:lnTo>
                  <a:lnTo>
                    <a:pt x="414" y="673"/>
                  </a:lnTo>
                  <a:lnTo>
                    <a:pt x="415" y="674"/>
                  </a:lnTo>
                  <a:lnTo>
                    <a:pt x="416" y="674"/>
                  </a:lnTo>
                  <a:lnTo>
                    <a:pt x="416" y="673"/>
                  </a:lnTo>
                  <a:lnTo>
                    <a:pt x="416" y="674"/>
                  </a:lnTo>
                  <a:close/>
                  <a:moveTo>
                    <a:pt x="443" y="678"/>
                  </a:moveTo>
                  <a:lnTo>
                    <a:pt x="442" y="678"/>
                  </a:lnTo>
                  <a:lnTo>
                    <a:pt x="442" y="677"/>
                  </a:lnTo>
                  <a:lnTo>
                    <a:pt x="442" y="676"/>
                  </a:lnTo>
                  <a:lnTo>
                    <a:pt x="442" y="674"/>
                  </a:lnTo>
                  <a:lnTo>
                    <a:pt x="442" y="673"/>
                  </a:lnTo>
                  <a:lnTo>
                    <a:pt x="443" y="673"/>
                  </a:lnTo>
                  <a:lnTo>
                    <a:pt x="444" y="673"/>
                  </a:lnTo>
                  <a:lnTo>
                    <a:pt x="444" y="674"/>
                  </a:lnTo>
                  <a:lnTo>
                    <a:pt x="444" y="676"/>
                  </a:lnTo>
                  <a:lnTo>
                    <a:pt x="444" y="677"/>
                  </a:lnTo>
                  <a:lnTo>
                    <a:pt x="443" y="678"/>
                  </a:lnTo>
                  <a:close/>
                  <a:moveTo>
                    <a:pt x="583" y="676"/>
                  </a:moveTo>
                  <a:lnTo>
                    <a:pt x="584" y="676"/>
                  </a:lnTo>
                  <a:lnTo>
                    <a:pt x="585" y="677"/>
                  </a:lnTo>
                  <a:lnTo>
                    <a:pt x="584" y="677"/>
                  </a:lnTo>
                  <a:lnTo>
                    <a:pt x="583" y="678"/>
                  </a:lnTo>
                  <a:lnTo>
                    <a:pt x="582" y="678"/>
                  </a:lnTo>
                  <a:lnTo>
                    <a:pt x="582" y="679"/>
                  </a:lnTo>
                  <a:lnTo>
                    <a:pt x="582" y="678"/>
                  </a:lnTo>
                  <a:lnTo>
                    <a:pt x="581" y="678"/>
                  </a:lnTo>
                  <a:lnTo>
                    <a:pt x="581" y="679"/>
                  </a:lnTo>
                  <a:lnTo>
                    <a:pt x="580" y="679"/>
                  </a:lnTo>
                  <a:lnTo>
                    <a:pt x="578" y="679"/>
                  </a:lnTo>
                  <a:lnTo>
                    <a:pt x="580" y="678"/>
                  </a:lnTo>
                  <a:lnTo>
                    <a:pt x="581" y="677"/>
                  </a:lnTo>
                  <a:lnTo>
                    <a:pt x="581" y="676"/>
                  </a:lnTo>
                  <a:lnTo>
                    <a:pt x="581" y="674"/>
                  </a:lnTo>
                  <a:lnTo>
                    <a:pt x="581" y="673"/>
                  </a:lnTo>
                  <a:lnTo>
                    <a:pt x="582" y="672"/>
                  </a:lnTo>
                  <a:lnTo>
                    <a:pt x="583" y="673"/>
                  </a:lnTo>
                  <a:lnTo>
                    <a:pt x="583" y="674"/>
                  </a:lnTo>
                  <a:lnTo>
                    <a:pt x="584" y="676"/>
                  </a:lnTo>
                  <a:lnTo>
                    <a:pt x="583" y="676"/>
                  </a:lnTo>
                  <a:close/>
                  <a:moveTo>
                    <a:pt x="459" y="672"/>
                  </a:moveTo>
                  <a:lnTo>
                    <a:pt x="459" y="671"/>
                  </a:lnTo>
                  <a:lnTo>
                    <a:pt x="460" y="671"/>
                  </a:lnTo>
                  <a:lnTo>
                    <a:pt x="459" y="671"/>
                  </a:lnTo>
                  <a:lnTo>
                    <a:pt x="459" y="672"/>
                  </a:lnTo>
                  <a:close/>
                  <a:moveTo>
                    <a:pt x="429" y="676"/>
                  </a:moveTo>
                  <a:lnTo>
                    <a:pt x="426" y="676"/>
                  </a:lnTo>
                  <a:lnTo>
                    <a:pt x="425" y="676"/>
                  </a:lnTo>
                  <a:lnTo>
                    <a:pt x="425" y="674"/>
                  </a:lnTo>
                  <a:lnTo>
                    <a:pt x="426" y="673"/>
                  </a:lnTo>
                  <a:lnTo>
                    <a:pt x="427" y="672"/>
                  </a:lnTo>
                  <a:lnTo>
                    <a:pt x="430" y="670"/>
                  </a:lnTo>
                  <a:lnTo>
                    <a:pt x="430" y="669"/>
                  </a:lnTo>
                  <a:lnTo>
                    <a:pt x="431" y="669"/>
                  </a:lnTo>
                  <a:lnTo>
                    <a:pt x="432" y="670"/>
                  </a:lnTo>
                  <a:lnTo>
                    <a:pt x="431" y="671"/>
                  </a:lnTo>
                  <a:lnTo>
                    <a:pt x="431" y="672"/>
                  </a:lnTo>
                  <a:lnTo>
                    <a:pt x="430" y="673"/>
                  </a:lnTo>
                  <a:lnTo>
                    <a:pt x="430" y="674"/>
                  </a:lnTo>
                  <a:lnTo>
                    <a:pt x="429" y="676"/>
                  </a:lnTo>
                  <a:close/>
                  <a:moveTo>
                    <a:pt x="434" y="668"/>
                  </a:moveTo>
                  <a:lnTo>
                    <a:pt x="433" y="669"/>
                  </a:lnTo>
                  <a:lnTo>
                    <a:pt x="432" y="669"/>
                  </a:lnTo>
                  <a:lnTo>
                    <a:pt x="432" y="668"/>
                  </a:lnTo>
                  <a:lnTo>
                    <a:pt x="433" y="668"/>
                  </a:lnTo>
                  <a:lnTo>
                    <a:pt x="434" y="668"/>
                  </a:lnTo>
                  <a:close/>
                  <a:moveTo>
                    <a:pt x="448" y="669"/>
                  </a:moveTo>
                  <a:lnTo>
                    <a:pt x="450" y="669"/>
                  </a:lnTo>
                  <a:lnTo>
                    <a:pt x="449" y="670"/>
                  </a:lnTo>
                  <a:lnTo>
                    <a:pt x="448" y="670"/>
                  </a:lnTo>
                  <a:lnTo>
                    <a:pt x="448" y="671"/>
                  </a:lnTo>
                  <a:lnTo>
                    <a:pt x="447" y="671"/>
                  </a:lnTo>
                  <a:lnTo>
                    <a:pt x="446" y="671"/>
                  </a:lnTo>
                  <a:lnTo>
                    <a:pt x="446" y="670"/>
                  </a:lnTo>
                  <a:lnTo>
                    <a:pt x="446" y="669"/>
                  </a:lnTo>
                  <a:lnTo>
                    <a:pt x="446" y="668"/>
                  </a:lnTo>
                  <a:lnTo>
                    <a:pt x="447" y="667"/>
                  </a:lnTo>
                  <a:lnTo>
                    <a:pt x="447" y="668"/>
                  </a:lnTo>
                  <a:lnTo>
                    <a:pt x="448" y="669"/>
                  </a:lnTo>
                  <a:close/>
                  <a:moveTo>
                    <a:pt x="449" y="668"/>
                  </a:moveTo>
                  <a:lnTo>
                    <a:pt x="448" y="668"/>
                  </a:lnTo>
                  <a:lnTo>
                    <a:pt x="449" y="667"/>
                  </a:lnTo>
                  <a:lnTo>
                    <a:pt x="449" y="668"/>
                  </a:lnTo>
                  <a:close/>
                  <a:moveTo>
                    <a:pt x="422" y="665"/>
                  </a:moveTo>
                  <a:lnTo>
                    <a:pt x="423" y="667"/>
                  </a:lnTo>
                  <a:lnTo>
                    <a:pt x="423" y="665"/>
                  </a:lnTo>
                  <a:lnTo>
                    <a:pt x="424" y="665"/>
                  </a:lnTo>
                  <a:lnTo>
                    <a:pt x="424" y="667"/>
                  </a:lnTo>
                  <a:lnTo>
                    <a:pt x="423" y="667"/>
                  </a:lnTo>
                  <a:lnTo>
                    <a:pt x="423" y="668"/>
                  </a:lnTo>
                  <a:lnTo>
                    <a:pt x="424" y="668"/>
                  </a:lnTo>
                  <a:lnTo>
                    <a:pt x="425" y="669"/>
                  </a:lnTo>
                  <a:lnTo>
                    <a:pt x="425" y="668"/>
                  </a:lnTo>
                  <a:lnTo>
                    <a:pt x="426" y="667"/>
                  </a:lnTo>
                  <a:lnTo>
                    <a:pt x="427" y="667"/>
                  </a:lnTo>
                  <a:lnTo>
                    <a:pt x="427" y="668"/>
                  </a:lnTo>
                  <a:lnTo>
                    <a:pt x="427" y="669"/>
                  </a:lnTo>
                  <a:lnTo>
                    <a:pt x="429" y="669"/>
                  </a:lnTo>
                  <a:lnTo>
                    <a:pt x="429" y="668"/>
                  </a:lnTo>
                  <a:lnTo>
                    <a:pt x="430" y="669"/>
                  </a:lnTo>
                  <a:lnTo>
                    <a:pt x="430" y="670"/>
                  </a:lnTo>
                  <a:lnTo>
                    <a:pt x="429" y="670"/>
                  </a:lnTo>
                  <a:lnTo>
                    <a:pt x="427" y="671"/>
                  </a:lnTo>
                  <a:lnTo>
                    <a:pt x="426" y="672"/>
                  </a:lnTo>
                  <a:lnTo>
                    <a:pt x="426" y="673"/>
                  </a:lnTo>
                  <a:lnTo>
                    <a:pt x="425" y="674"/>
                  </a:lnTo>
                  <a:lnTo>
                    <a:pt x="425" y="676"/>
                  </a:lnTo>
                  <a:lnTo>
                    <a:pt x="424" y="677"/>
                  </a:lnTo>
                  <a:lnTo>
                    <a:pt x="421" y="678"/>
                  </a:lnTo>
                  <a:lnTo>
                    <a:pt x="419" y="677"/>
                  </a:lnTo>
                  <a:lnTo>
                    <a:pt x="419" y="676"/>
                  </a:lnTo>
                  <a:lnTo>
                    <a:pt x="416" y="673"/>
                  </a:lnTo>
                  <a:lnTo>
                    <a:pt x="415" y="672"/>
                  </a:lnTo>
                  <a:lnTo>
                    <a:pt x="415" y="671"/>
                  </a:lnTo>
                  <a:lnTo>
                    <a:pt x="417" y="671"/>
                  </a:lnTo>
                  <a:lnTo>
                    <a:pt x="418" y="670"/>
                  </a:lnTo>
                  <a:lnTo>
                    <a:pt x="417" y="670"/>
                  </a:lnTo>
                  <a:lnTo>
                    <a:pt x="416" y="670"/>
                  </a:lnTo>
                  <a:lnTo>
                    <a:pt x="416" y="669"/>
                  </a:lnTo>
                  <a:lnTo>
                    <a:pt x="416" y="668"/>
                  </a:lnTo>
                  <a:lnTo>
                    <a:pt x="417" y="668"/>
                  </a:lnTo>
                  <a:lnTo>
                    <a:pt x="418" y="668"/>
                  </a:lnTo>
                  <a:lnTo>
                    <a:pt x="419" y="668"/>
                  </a:lnTo>
                  <a:lnTo>
                    <a:pt x="421" y="668"/>
                  </a:lnTo>
                  <a:lnTo>
                    <a:pt x="421" y="667"/>
                  </a:lnTo>
                  <a:lnTo>
                    <a:pt x="419" y="667"/>
                  </a:lnTo>
                  <a:lnTo>
                    <a:pt x="419" y="665"/>
                  </a:lnTo>
                  <a:lnTo>
                    <a:pt x="421" y="665"/>
                  </a:lnTo>
                  <a:lnTo>
                    <a:pt x="422" y="664"/>
                  </a:lnTo>
                  <a:lnTo>
                    <a:pt x="423" y="664"/>
                  </a:lnTo>
                  <a:lnTo>
                    <a:pt x="422" y="665"/>
                  </a:lnTo>
                  <a:close/>
                  <a:moveTo>
                    <a:pt x="416" y="667"/>
                  </a:moveTo>
                  <a:lnTo>
                    <a:pt x="416" y="665"/>
                  </a:lnTo>
                  <a:lnTo>
                    <a:pt x="417" y="664"/>
                  </a:lnTo>
                  <a:lnTo>
                    <a:pt x="418" y="665"/>
                  </a:lnTo>
                  <a:lnTo>
                    <a:pt x="418" y="667"/>
                  </a:lnTo>
                  <a:lnTo>
                    <a:pt x="417" y="667"/>
                  </a:lnTo>
                  <a:lnTo>
                    <a:pt x="416" y="668"/>
                  </a:lnTo>
                  <a:lnTo>
                    <a:pt x="415" y="668"/>
                  </a:lnTo>
                  <a:lnTo>
                    <a:pt x="415" y="669"/>
                  </a:lnTo>
                  <a:lnTo>
                    <a:pt x="415" y="670"/>
                  </a:lnTo>
                  <a:lnTo>
                    <a:pt x="414" y="670"/>
                  </a:lnTo>
                  <a:lnTo>
                    <a:pt x="414" y="669"/>
                  </a:lnTo>
                  <a:lnTo>
                    <a:pt x="414" y="668"/>
                  </a:lnTo>
                  <a:lnTo>
                    <a:pt x="414" y="667"/>
                  </a:lnTo>
                  <a:lnTo>
                    <a:pt x="415" y="665"/>
                  </a:lnTo>
                  <a:lnTo>
                    <a:pt x="415" y="664"/>
                  </a:lnTo>
                  <a:lnTo>
                    <a:pt x="416" y="664"/>
                  </a:lnTo>
                  <a:lnTo>
                    <a:pt x="416" y="665"/>
                  </a:lnTo>
                  <a:lnTo>
                    <a:pt x="416" y="667"/>
                  </a:lnTo>
                  <a:close/>
                  <a:moveTo>
                    <a:pt x="447" y="665"/>
                  </a:moveTo>
                  <a:lnTo>
                    <a:pt x="446" y="665"/>
                  </a:lnTo>
                  <a:lnTo>
                    <a:pt x="446" y="664"/>
                  </a:lnTo>
                  <a:lnTo>
                    <a:pt x="446" y="663"/>
                  </a:lnTo>
                  <a:lnTo>
                    <a:pt x="447" y="662"/>
                  </a:lnTo>
                  <a:lnTo>
                    <a:pt x="448" y="664"/>
                  </a:lnTo>
                  <a:lnTo>
                    <a:pt x="447" y="665"/>
                  </a:lnTo>
                  <a:close/>
                  <a:moveTo>
                    <a:pt x="427" y="664"/>
                  </a:moveTo>
                  <a:lnTo>
                    <a:pt x="426" y="664"/>
                  </a:lnTo>
                  <a:lnTo>
                    <a:pt x="425" y="664"/>
                  </a:lnTo>
                  <a:lnTo>
                    <a:pt x="424" y="664"/>
                  </a:lnTo>
                  <a:lnTo>
                    <a:pt x="424" y="663"/>
                  </a:lnTo>
                  <a:lnTo>
                    <a:pt x="424" y="662"/>
                  </a:lnTo>
                  <a:lnTo>
                    <a:pt x="425" y="662"/>
                  </a:lnTo>
                  <a:lnTo>
                    <a:pt x="427" y="663"/>
                  </a:lnTo>
                  <a:lnTo>
                    <a:pt x="427" y="664"/>
                  </a:lnTo>
                  <a:close/>
                  <a:moveTo>
                    <a:pt x="446" y="664"/>
                  </a:moveTo>
                  <a:lnTo>
                    <a:pt x="446" y="665"/>
                  </a:lnTo>
                  <a:lnTo>
                    <a:pt x="446" y="667"/>
                  </a:lnTo>
                  <a:lnTo>
                    <a:pt x="444" y="667"/>
                  </a:lnTo>
                  <a:lnTo>
                    <a:pt x="444" y="665"/>
                  </a:lnTo>
                  <a:lnTo>
                    <a:pt x="443" y="667"/>
                  </a:lnTo>
                  <a:lnTo>
                    <a:pt x="442" y="667"/>
                  </a:lnTo>
                  <a:lnTo>
                    <a:pt x="443" y="667"/>
                  </a:lnTo>
                  <a:lnTo>
                    <a:pt x="443" y="665"/>
                  </a:lnTo>
                  <a:lnTo>
                    <a:pt x="443" y="664"/>
                  </a:lnTo>
                  <a:lnTo>
                    <a:pt x="442" y="664"/>
                  </a:lnTo>
                  <a:lnTo>
                    <a:pt x="442" y="665"/>
                  </a:lnTo>
                  <a:lnTo>
                    <a:pt x="441" y="665"/>
                  </a:lnTo>
                  <a:lnTo>
                    <a:pt x="442" y="667"/>
                  </a:lnTo>
                  <a:lnTo>
                    <a:pt x="441" y="667"/>
                  </a:lnTo>
                  <a:lnTo>
                    <a:pt x="440" y="665"/>
                  </a:lnTo>
                  <a:lnTo>
                    <a:pt x="440" y="664"/>
                  </a:lnTo>
                  <a:lnTo>
                    <a:pt x="440" y="663"/>
                  </a:lnTo>
                  <a:lnTo>
                    <a:pt x="440" y="662"/>
                  </a:lnTo>
                  <a:lnTo>
                    <a:pt x="440" y="661"/>
                  </a:lnTo>
                  <a:lnTo>
                    <a:pt x="441" y="661"/>
                  </a:lnTo>
                  <a:lnTo>
                    <a:pt x="442" y="660"/>
                  </a:lnTo>
                  <a:lnTo>
                    <a:pt x="442" y="659"/>
                  </a:lnTo>
                  <a:lnTo>
                    <a:pt x="444" y="659"/>
                  </a:lnTo>
                  <a:lnTo>
                    <a:pt x="446" y="659"/>
                  </a:lnTo>
                  <a:lnTo>
                    <a:pt x="446" y="660"/>
                  </a:lnTo>
                  <a:lnTo>
                    <a:pt x="447" y="660"/>
                  </a:lnTo>
                  <a:lnTo>
                    <a:pt x="447" y="661"/>
                  </a:lnTo>
                  <a:lnTo>
                    <a:pt x="446" y="661"/>
                  </a:lnTo>
                  <a:lnTo>
                    <a:pt x="446" y="662"/>
                  </a:lnTo>
                  <a:lnTo>
                    <a:pt x="446" y="663"/>
                  </a:lnTo>
                  <a:lnTo>
                    <a:pt x="446" y="664"/>
                  </a:lnTo>
                  <a:close/>
                  <a:moveTo>
                    <a:pt x="422" y="657"/>
                  </a:moveTo>
                  <a:lnTo>
                    <a:pt x="423" y="659"/>
                  </a:lnTo>
                  <a:lnTo>
                    <a:pt x="423" y="660"/>
                  </a:lnTo>
                  <a:lnTo>
                    <a:pt x="423" y="661"/>
                  </a:lnTo>
                  <a:lnTo>
                    <a:pt x="423" y="662"/>
                  </a:lnTo>
                  <a:lnTo>
                    <a:pt x="422" y="662"/>
                  </a:lnTo>
                  <a:lnTo>
                    <a:pt x="423" y="662"/>
                  </a:lnTo>
                  <a:lnTo>
                    <a:pt x="423" y="663"/>
                  </a:lnTo>
                  <a:lnTo>
                    <a:pt x="422" y="664"/>
                  </a:lnTo>
                  <a:lnTo>
                    <a:pt x="421" y="664"/>
                  </a:lnTo>
                  <a:lnTo>
                    <a:pt x="419" y="663"/>
                  </a:lnTo>
                  <a:lnTo>
                    <a:pt x="419" y="662"/>
                  </a:lnTo>
                  <a:lnTo>
                    <a:pt x="418" y="662"/>
                  </a:lnTo>
                  <a:lnTo>
                    <a:pt x="419" y="662"/>
                  </a:lnTo>
                  <a:lnTo>
                    <a:pt x="419" y="661"/>
                  </a:lnTo>
                  <a:lnTo>
                    <a:pt x="421" y="662"/>
                  </a:lnTo>
                  <a:lnTo>
                    <a:pt x="421" y="661"/>
                  </a:lnTo>
                  <a:lnTo>
                    <a:pt x="421" y="660"/>
                  </a:lnTo>
                  <a:lnTo>
                    <a:pt x="421" y="659"/>
                  </a:lnTo>
                  <a:lnTo>
                    <a:pt x="422" y="659"/>
                  </a:lnTo>
                  <a:lnTo>
                    <a:pt x="422" y="657"/>
                  </a:lnTo>
                  <a:close/>
                  <a:moveTo>
                    <a:pt x="430" y="657"/>
                  </a:moveTo>
                  <a:lnTo>
                    <a:pt x="430" y="659"/>
                  </a:lnTo>
                  <a:lnTo>
                    <a:pt x="431" y="659"/>
                  </a:lnTo>
                  <a:lnTo>
                    <a:pt x="431" y="660"/>
                  </a:lnTo>
                  <a:lnTo>
                    <a:pt x="431" y="661"/>
                  </a:lnTo>
                  <a:lnTo>
                    <a:pt x="431" y="662"/>
                  </a:lnTo>
                  <a:lnTo>
                    <a:pt x="432" y="661"/>
                  </a:lnTo>
                  <a:lnTo>
                    <a:pt x="432" y="660"/>
                  </a:lnTo>
                  <a:lnTo>
                    <a:pt x="433" y="661"/>
                  </a:lnTo>
                  <a:lnTo>
                    <a:pt x="433" y="662"/>
                  </a:lnTo>
                  <a:lnTo>
                    <a:pt x="435" y="663"/>
                  </a:lnTo>
                  <a:lnTo>
                    <a:pt x="436" y="663"/>
                  </a:lnTo>
                  <a:lnTo>
                    <a:pt x="436" y="664"/>
                  </a:lnTo>
                  <a:lnTo>
                    <a:pt x="434" y="664"/>
                  </a:lnTo>
                  <a:lnTo>
                    <a:pt x="434" y="665"/>
                  </a:lnTo>
                  <a:lnTo>
                    <a:pt x="433" y="667"/>
                  </a:lnTo>
                  <a:lnTo>
                    <a:pt x="431" y="667"/>
                  </a:lnTo>
                  <a:lnTo>
                    <a:pt x="431" y="665"/>
                  </a:lnTo>
                  <a:lnTo>
                    <a:pt x="430" y="665"/>
                  </a:lnTo>
                  <a:lnTo>
                    <a:pt x="430" y="664"/>
                  </a:lnTo>
                  <a:lnTo>
                    <a:pt x="430" y="663"/>
                  </a:lnTo>
                  <a:lnTo>
                    <a:pt x="430" y="662"/>
                  </a:lnTo>
                  <a:lnTo>
                    <a:pt x="430" y="661"/>
                  </a:lnTo>
                  <a:lnTo>
                    <a:pt x="429" y="660"/>
                  </a:lnTo>
                  <a:lnTo>
                    <a:pt x="427" y="659"/>
                  </a:lnTo>
                  <a:lnTo>
                    <a:pt x="427" y="657"/>
                  </a:lnTo>
                  <a:lnTo>
                    <a:pt x="429" y="656"/>
                  </a:lnTo>
                  <a:lnTo>
                    <a:pt x="430" y="656"/>
                  </a:lnTo>
                  <a:lnTo>
                    <a:pt x="430" y="657"/>
                  </a:lnTo>
                  <a:close/>
                  <a:moveTo>
                    <a:pt x="459" y="657"/>
                  </a:moveTo>
                  <a:lnTo>
                    <a:pt x="459" y="656"/>
                  </a:lnTo>
                  <a:lnTo>
                    <a:pt x="459" y="655"/>
                  </a:lnTo>
                  <a:lnTo>
                    <a:pt x="459" y="654"/>
                  </a:lnTo>
                  <a:lnTo>
                    <a:pt x="459" y="653"/>
                  </a:lnTo>
                  <a:lnTo>
                    <a:pt x="459" y="652"/>
                  </a:lnTo>
                  <a:lnTo>
                    <a:pt x="460" y="652"/>
                  </a:lnTo>
                  <a:lnTo>
                    <a:pt x="460" y="653"/>
                  </a:lnTo>
                  <a:lnTo>
                    <a:pt x="460" y="654"/>
                  </a:lnTo>
                  <a:lnTo>
                    <a:pt x="460" y="655"/>
                  </a:lnTo>
                  <a:lnTo>
                    <a:pt x="460" y="656"/>
                  </a:lnTo>
                  <a:lnTo>
                    <a:pt x="459" y="657"/>
                  </a:lnTo>
                  <a:close/>
                  <a:moveTo>
                    <a:pt x="474" y="652"/>
                  </a:moveTo>
                  <a:lnTo>
                    <a:pt x="474" y="653"/>
                  </a:lnTo>
                  <a:lnTo>
                    <a:pt x="474" y="654"/>
                  </a:lnTo>
                  <a:lnTo>
                    <a:pt x="475" y="654"/>
                  </a:lnTo>
                  <a:lnTo>
                    <a:pt x="475" y="653"/>
                  </a:lnTo>
                  <a:lnTo>
                    <a:pt x="475" y="652"/>
                  </a:lnTo>
                  <a:lnTo>
                    <a:pt x="475" y="653"/>
                  </a:lnTo>
                  <a:lnTo>
                    <a:pt x="476" y="654"/>
                  </a:lnTo>
                  <a:lnTo>
                    <a:pt x="478" y="654"/>
                  </a:lnTo>
                  <a:lnTo>
                    <a:pt x="477" y="655"/>
                  </a:lnTo>
                  <a:lnTo>
                    <a:pt x="478" y="656"/>
                  </a:lnTo>
                  <a:lnTo>
                    <a:pt x="478" y="657"/>
                  </a:lnTo>
                  <a:lnTo>
                    <a:pt x="475" y="657"/>
                  </a:lnTo>
                  <a:lnTo>
                    <a:pt x="471" y="656"/>
                  </a:lnTo>
                  <a:lnTo>
                    <a:pt x="469" y="654"/>
                  </a:lnTo>
                  <a:lnTo>
                    <a:pt x="469" y="653"/>
                  </a:lnTo>
                  <a:lnTo>
                    <a:pt x="471" y="653"/>
                  </a:lnTo>
                  <a:lnTo>
                    <a:pt x="471" y="654"/>
                  </a:lnTo>
                  <a:lnTo>
                    <a:pt x="472" y="654"/>
                  </a:lnTo>
                  <a:lnTo>
                    <a:pt x="471" y="654"/>
                  </a:lnTo>
                  <a:lnTo>
                    <a:pt x="471" y="653"/>
                  </a:lnTo>
                  <a:lnTo>
                    <a:pt x="471" y="652"/>
                  </a:lnTo>
                  <a:lnTo>
                    <a:pt x="472" y="653"/>
                  </a:lnTo>
                  <a:lnTo>
                    <a:pt x="473" y="652"/>
                  </a:lnTo>
                  <a:lnTo>
                    <a:pt x="473" y="653"/>
                  </a:lnTo>
                  <a:lnTo>
                    <a:pt x="473" y="652"/>
                  </a:lnTo>
                  <a:lnTo>
                    <a:pt x="473" y="653"/>
                  </a:lnTo>
                  <a:lnTo>
                    <a:pt x="474" y="652"/>
                  </a:lnTo>
                  <a:close/>
                  <a:moveTo>
                    <a:pt x="486" y="642"/>
                  </a:moveTo>
                  <a:lnTo>
                    <a:pt x="488" y="642"/>
                  </a:lnTo>
                  <a:lnTo>
                    <a:pt x="486" y="642"/>
                  </a:lnTo>
                  <a:lnTo>
                    <a:pt x="488" y="643"/>
                  </a:lnTo>
                  <a:lnTo>
                    <a:pt x="488" y="644"/>
                  </a:lnTo>
                  <a:lnTo>
                    <a:pt x="488" y="645"/>
                  </a:lnTo>
                  <a:lnTo>
                    <a:pt x="488" y="646"/>
                  </a:lnTo>
                  <a:lnTo>
                    <a:pt x="489" y="646"/>
                  </a:lnTo>
                  <a:lnTo>
                    <a:pt x="489" y="647"/>
                  </a:lnTo>
                  <a:lnTo>
                    <a:pt x="488" y="647"/>
                  </a:lnTo>
                  <a:lnTo>
                    <a:pt x="489" y="648"/>
                  </a:lnTo>
                  <a:lnTo>
                    <a:pt x="488" y="649"/>
                  </a:lnTo>
                  <a:lnTo>
                    <a:pt x="488" y="651"/>
                  </a:lnTo>
                  <a:lnTo>
                    <a:pt x="484" y="653"/>
                  </a:lnTo>
                  <a:lnTo>
                    <a:pt x="483" y="654"/>
                  </a:lnTo>
                  <a:lnTo>
                    <a:pt x="484" y="654"/>
                  </a:lnTo>
                  <a:lnTo>
                    <a:pt x="484" y="655"/>
                  </a:lnTo>
                  <a:lnTo>
                    <a:pt x="482" y="656"/>
                  </a:lnTo>
                  <a:lnTo>
                    <a:pt x="481" y="656"/>
                  </a:lnTo>
                  <a:lnTo>
                    <a:pt x="480" y="656"/>
                  </a:lnTo>
                  <a:lnTo>
                    <a:pt x="480" y="655"/>
                  </a:lnTo>
                  <a:lnTo>
                    <a:pt x="480" y="654"/>
                  </a:lnTo>
                  <a:lnTo>
                    <a:pt x="481" y="653"/>
                  </a:lnTo>
                  <a:lnTo>
                    <a:pt x="481" y="652"/>
                  </a:lnTo>
                  <a:lnTo>
                    <a:pt x="481" y="651"/>
                  </a:lnTo>
                  <a:lnTo>
                    <a:pt x="480" y="653"/>
                  </a:lnTo>
                  <a:lnTo>
                    <a:pt x="480" y="654"/>
                  </a:lnTo>
                  <a:lnTo>
                    <a:pt x="478" y="654"/>
                  </a:lnTo>
                  <a:lnTo>
                    <a:pt x="478" y="653"/>
                  </a:lnTo>
                  <a:lnTo>
                    <a:pt x="477" y="653"/>
                  </a:lnTo>
                  <a:lnTo>
                    <a:pt x="476" y="651"/>
                  </a:lnTo>
                  <a:lnTo>
                    <a:pt x="477" y="651"/>
                  </a:lnTo>
                  <a:lnTo>
                    <a:pt x="478" y="651"/>
                  </a:lnTo>
                  <a:lnTo>
                    <a:pt x="477" y="649"/>
                  </a:lnTo>
                  <a:lnTo>
                    <a:pt x="477" y="648"/>
                  </a:lnTo>
                  <a:lnTo>
                    <a:pt x="478" y="648"/>
                  </a:lnTo>
                  <a:lnTo>
                    <a:pt x="478" y="647"/>
                  </a:lnTo>
                  <a:lnTo>
                    <a:pt x="478" y="648"/>
                  </a:lnTo>
                  <a:lnTo>
                    <a:pt x="478" y="647"/>
                  </a:lnTo>
                  <a:lnTo>
                    <a:pt x="481" y="646"/>
                  </a:lnTo>
                  <a:lnTo>
                    <a:pt x="481" y="647"/>
                  </a:lnTo>
                  <a:lnTo>
                    <a:pt x="481" y="646"/>
                  </a:lnTo>
                  <a:lnTo>
                    <a:pt x="482" y="646"/>
                  </a:lnTo>
                  <a:lnTo>
                    <a:pt x="482" y="645"/>
                  </a:lnTo>
                  <a:lnTo>
                    <a:pt x="481" y="645"/>
                  </a:lnTo>
                  <a:lnTo>
                    <a:pt x="482" y="645"/>
                  </a:lnTo>
                  <a:lnTo>
                    <a:pt x="483" y="645"/>
                  </a:lnTo>
                  <a:lnTo>
                    <a:pt x="483" y="646"/>
                  </a:lnTo>
                  <a:lnTo>
                    <a:pt x="483" y="647"/>
                  </a:lnTo>
                  <a:lnTo>
                    <a:pt x="483" y="648"/>
                  </a:lnTo>
                  <a:lnTo>
                    <a:pt x="483" y="647"/>
                  </a:lnTo>
                  <a:lnTo>
                    <a:pt x="483" y="646"/>
                  </a:lnTo>
                  <a:lnTo>
                    <a:pt x="483" y="645"/>
                  </a:lnTo>
                  <a:lnTo>
                    <a:pt x="484" y="645"/>
                  </a:lnTo>
                  <a:lnTo>
                    <a:pt x="485" y="644"/>
                  </a:lnTo>
                  <a:lnTo>
                    <a:pt x="486" y="645"/>
                  </a:lnTo>
                  <a:lnTo>
                    <a:pt x="486" y="644"/>
                  </a:lnTo>
                  <a:lnTo>
                    <a:pt x="485" y="643"/>
                  </a:lnTo>
                  <a:lnTo>
                    <a:pt x="485" y="642"/>
                  </a:lnTo>
                  <a:lnTo>
                    <a:pt x="484" y="642"/>
                  </a:lnTo>
                  <a:lnTo>
                    <a:pt x="485" y="642"/>
                  </a:lnTo>
                  <a:lnTo>
                    <a:pt x="486" y="642"/>
                  </a:lnTo>
                  <a:close/>
                  <a:moveTo>
                    <a:pt x="491" y="637"/>
                  </a:moveTo>
                  <a:lnTo>
                    <a:pt x="491" y="638"/>
                  </a:lnTo>
                  <a:lnTo>
                    <a:pt x="491" y="637"/>
                  </a:lnTo>
                  <a:lnTo>
                    <a:pt x="492" y="637"/>
                  </a:lnTo>
                  <a:lnTo>
                    <a:pt x="493" y="637"/>
                  </a:lnTo>
                  <a:lnTo>
                    <a:pt x="494" y="638"/>
                  </a:lnTo>
                  <a:lnTo>
                    <a:pt x="494" y="639"/>
                  </a:lnTo>
                  <a:lnTo>
                    <a:pt x="494" y="640"/>
                  </a:lnTo>
                  <a:lnTo>
                    <a:pt x="496" y="642"/>
                  </a:lnTo>
                  <a:lnTo>
                    <a:pt x="496" y="643"/>
                  </a:lnTo>
                  <a:lnTo>
                    <a:pt x="493" y="644"/>
                  </a:lnTo>
                  <a:lnTo>
                    <a:pt x="492" y="646"/>
                  </a:lnTo>
                  <a:lnTo>
                    <a:pt x="491" y="646"/>
                  </a:lnTo>
                  <a:lnTo>
                    <a:pt x="490" y="646"/>
                  </a:lnTo>
                  <a:lnTo>
                    <a:pt x="490" y="645"/>
                  </a:lnTo>
                  <a:lnTo>
                    <a:pt x="489" y="644"/>
                  </a:lnTo>
                  <a:lnTo>
                    <a:pt x="489" y="643"/>
                  </a:lnTo>
                  <a:lnTo>
                    <a:pt x="489" y="642"/>
                  </a:lnTo>
                  <a:lnTo>
                    <a:pt x="489" y="640"/>
                  </a:lnTo>
                  <a:lnTo>
                    <a:pt x="489" y="639"/>
                  </a:lnTo>
                  <a:lnTo>
                    <a:pt x="489" y="638"/>
                  </a:lnTo>
                  <a:lnTo>
                    <a:pt x="488" y="638"/>
                  </a:lnTo>
                  <a:lnTo>
                    <a:pt x="489" y="638"/>
                  </a:lnTo>
                  <a:lnTo>
                    <a:pt x="489" y="637"/>
                  </a:lnTo>
                  <a:lnTo>
                    <a:pt x="489" y="636"/>
                  </a:lnTo>
                  <a:lnTo>
                    <a:pt x="491" y="636"/>
                  </a:lnTo>
                  <a:lnTo>
                    <a:pt x="491" y="637"/>
                  </a:lnTo>
                  <a:close/>
                  <a:moveTo>
                    <a:pt x="484" y="631"/>
                  </a:moveTo>
                  <a:lnTo>
                    <a:pt x="485" y="632"/>
                  </a:lnTo>
                  <a:lnTo>
                    <a:pt x="485" y="634"/>
                  </a:lnTo>
                  <a:lnTo>
                    <a:pt x="484" y="634"/>
                  </a:lnTo>
                  <a:lnTo>
                    <a:pt x="484" y="635"/>
                  </a:lnTo>
                  <a:lnTo>
                    <a:pt x="485" y="635"/>
                  </a:lnTo>
                  <a:lnTo>
                    <a:pt x="484" y="636"/>
                  </a:lnTo>
                  <a:lnTo>
                    <a:pt x="483" y="636"/>
                  </a:lnTo>
                  <a:lnTo>
                    <a:pt x="483" y="637"/>
                  </a:lnTo>
                  <a:lnTo>
                    <a:pt x="483" y="638"/>
                  </a:lnTo>
                  <a:lnTo>
                    <a:pt x="482" y="638"/>
                  </a:lnTo>
                  <a:lnTo>
                    <a:pt x="483" y="638"/>
                  </a:lnTo>
                  <a:lnTo>
                    <a:pt x="482" y="638"/>
                  </a:lnTo>
                  <a:lnTo>
                    <a:pt x="481" y="638"/>
                  </a:lnTo>
                  <a:lnTo>
                    <a:pt x="481" y="639"/>
                  </a:lnTo>
                  <a:lnTo>
                    <a:pt x="482" y="640"/>
                  </a:lnTo>
                  <a:lnTo>
                    <a:pt x="481" y="640"/>
                  </a:lnTo>
                  <a:lnTo>
                    <a:pt x="481" y="642"/>
                  </a:lnTo>
                  <a:lnTo>
                    <a:pt x="480" y="640"/>
                  </a:lnTo>
                  <a:lnTo>
                    <a:pt x="480" y="642"/>
                  </a:lnTo>
                  <a:lnTo>
                    <a:pt x="481" y="642"/>
                  </a:lnTo>
                  <a:lnTo>
                    <a:pt x="480" y="643"/>
                  </a:lnTo>
                  <a:lnTo>
                    <a:pt x="478" y="642"/>
                  </a:lnTo>
                  <a:lnTo>
                    <a:pt x="478" y="643"/>
                  </a:lnTo>
                  <a:lnTo>
                    <a:pt x="478" y="644"/>
                  </a:lnTo>
                  <a:lnTo>
                    <a:pt x="477" y="644"/>
                  </a:lnTo>
                  <a:lnTo>
                    <a:pt x="477" y="643"/>
                  </a:lnTo>
                  <a:lnTo>
                    <a:pt x="477" y="644"/>
                  </a:lnTo>
                  <a:lnTo>
                    <a:pt x="477" y="645"/>
                  </a:lnTo>
                  <a:lnTo>
                    <a:pt x="476" y="645"/>
                  </a:lnTo>
                  <a:lnTo>
                    <a:pt x="475" y="645"/>
                  </a:lnTo>
                  <a:lnTo>
                    <a:pt x="475" y="646"/>
                  </a:lnTo>
                  <a:lnTo>
                    <a:pt x="475" y="645"/>
                  </a:lnTo>
                  <a:lnTo>
                    <a:pt x="474" y="644"/>
                  </a:lnTo>
                  <a:lnTo>
                    <a:pt x="473" y="644"/>
                  </a:lnTo>
                  <a:lnTo>
                    <a:pt x="473" y="645"/>
                  </a:lnTo>
                  <a:lnTo>
                    <a:pt x="473" y="646"/>
                  </a:lnTo>
                  <a:lnTo>
                    <a:pt x="473" y="645"/>
                  </a:lnTo>
                  <a:lnTo>
                    <a:pt x="473" y="646"/>
                  </a:lnTo>
                  <a:lnTo>
                    <a:pt x="472" y="646"/>
                  </a:lnTo>
                  <a:lnTo>
                    <a:pt x="471" y="645"/>
                  </a:lnTo>
                  <a:lnTo>
                    <a:pt x="471" y="646"/>
                  </a:lnTo>
                  <a:lnTo>
                    <a:pt x="471" y="647"/>
                  </a:lnTo>
                  <a:lnTo>
                    <a:pt x="471" y="646"/>
                  </a:lnTo>
                  <a:lnTo>
                    <a:pt x="469" y="646"/>
                  </a:lnTo>
                  <a:lnTo>
                    <a:pt x="468" y="647"/>
                  </a:lnTo>
                  <a:lnTo>
                    <a:pt x="468" y="646"/>
                  </a:lnTo>
                  <a:lnTo>
                    <a:pt x="468" y="645"/>
                  </a:lnTo>
                  <a:lnTo>
                    <a:pt x="467" y="645"/>
                  </a:lnTo>
                  <a:lnTo>
                    <a:pt x="467" y="647"/>
                  </a:lnTo>
                  <a:lnTo>
                    <a:pt x="466" y="648"/>
                  </a:lnTo>
                  <a:lnTo>
                    <a:pt x="466" y="647"/>
                  </a:lnTo>
                  <a:lnTo>
                    <a:pt x="466" y="646"/>
                  </a:lnTo>
                  <a:lnTo>
                    <a:pt x="466" y="645"/>
                  </a:lnTo>
                  <a:lnTo>
                    <a:pt x="467" y="645"/>
                  </a:lnTo>
                  <a:lnTo>
                    <a:pt x="467" y="644"/>
                  </a:lnTo>
                  <a:lnTo>
                    <a:pt x="467" y="643"/>
                  </a:lnTo>
                  <a:lnTo>
                    <a:pt x="468" y="643"/>
                  </a:lnTo>
                  <a:lnTo>
                    <a:pt x="468" y="642"/>
                  </a:lnTo>
                  <a:lnTo>
                    <a:pt x="465" y="642"/>
                  </a:lnTo>
                  <a:lnTo>
                    <a:pt x="465" y="643"/>
                  </a:lnTo>
                  <a:lnTo>
                    <a:pt x="464" y="643"/>
                  </a:lnTo>
                  <a:lnTo>
                    <a:pt x="464" y="642"/>
                  </a:lnTo>
                  <a:lnTo>
                    <a:pt x="465" y="642"/>
                  </a:lnTo>
                  <a:lnTo>
                    <a:pt x="465" y="640"/>
                  </a:lnTo>
                  <a:lnTo>
                    <a:pt x="464" y="640"/>
                  </a:lnTo>
                  <a:lnTo>
                    <a:pt x="463" y="640"/>
                  </a:lnTo>
                  <a:lnTo>
                    <a:pt x="464" y="639"/>
                  </a:lnTo>
                  <a:lnTo>
                    <a:pt x="465" y="639"/>
                  </a:lnTo>
                  <a:lnTo>
                    <a:pt x="467" y="640"/>
                  </a:lnTo>
                  <a:lnTo>
                    <a:pt x="467" y="639"/>
                  </a:lnTo>
                  <a:lnTo>
                    <a:pt x="468" y="639"/>
                  </a:lnTo>
                  <a:lnTo>
                    <a:pt x="469" y="642"/>
                  </a:lnTo>
                  <a:lnTo>
                    <a:pt x="469" y="640"/>
                  </a:lnTo>
                  <a:lnTo>
                    <a:pt x="469" y="639"/>
                  </a:lnTo>
                  <a:lnTo>
                    <a:pt x="469" y="638"/>
                  </a:lnTo>
                  <a:lnTo>
                    <a:pt x="469" y="637"/>
                  </a:lnTo>
                  <a:lnTo>
                    <a:pt x="471" y="638"/>
                  </a:lnTo>
                  <a:lnTo>
                    <a:pt x="471" y="639"/>
                  </a:lnTo>
                  <a:lnTo>
                    <a:pt x="472" y="638"/>
                  </a:lnTo>
                  <a:lnTo>
                    <a:pt x="471" y="638"/>
                  </a:lnTo>
                  <a:lnTo>
                    <a:pt x="472" y="637"/>
                  </a:lnTo>
                  <a:lnTo>
                    <a:pt x="474" y="638"/>
                  </a:lnTo>
                  <a:lnTo>
                    <a:pt x="473" y="639"/>
                  </a:lnTo>
                  <a:lnTo>
                    <a:pt x="473" y="640"/>
                  </a:lnTo>
                  <a:lnTo>
                    <a:pt x="474" y="640"/>
                  </a:lnTo>
                  <a:lnTo>
                    <a:pt x="474" y="639"/>
                  </a:lnTo>
                  <a:lnTo>
                    <a:pt x="474" y="640"/>
                  </a:lnTo>
                  <a:lnTo>
                    <a:pt x="474" y="642"/>
                  </a:lnTo>
                  <a:lnTo>
                    <a:pt x="475" y="643"/>
                  </a:lnTo>
                  <a:lnTo>
                    <a:pt x="475" y="642"/>
                  </a:lnTo>
                  <a:lnTo>
                    <a:pt x="475" y="640"/>
                  </a:lnTo>
                  <a:lnTo>
                    <a:pt x="476" y="640"/>
                  </a:lnTo>
                  <a:lnTo>
                    <a:pt x="476" y="639"/>
                  </a:lnTo>
                  <a:lnTo>
                    <a:pt x="475" y="639"/>
                  </a:lnTo>
                  <a:lnTo>
                    <a:pt x="475" y="638"/>
                  </a:lnTo>
                  <a:lnTo>
                    <a:pt x="475" y="637"/>
                  </a:lnTo>
                  <a:lnTo>
                    <a:pt x="475" y="636"/>
                  </a:lnTo>
                  <a:lnTo>
                    <a:pt x="474" y="636"/>
                  </a:lnTo>
                  <a:lnTo>
                    <a:pt x="475" y="636"/>
                  </a:lnTo>
                  <a:lnTo>
                    <a:pt x="476" y="635"/>
                  </a:lnTo>
                  <a:lnTo>
                    <a:pt x="475" y="636"/>
                  </a:lnTo>
                  <a:lnTo>
                    <a:pt x="476" y="636"/>
                  </a:lnTo>
                  <a:lnTo>
                    <a:pt x="476" y="637"/>
                  </a:lnTo>
                  <a:lnTo>
                    <a:pt x="477" y="637"/>
                  </a:lnTo>
                  <a:lnTo>
                    <a:pt x="477" y="638"/>
                  </a:lnTo>
                  <a:lnTo>
                    <a:pt x="477" y="639"/>
                  </a:lnTo>
                  <a:lnTo>
                    <a:pt x="478" y="639"/>
                  </a:lnTo>
                  <a:lnTo>
                    <a:pt x="478" y="638"/>
                  </a:lnTo>
                  <a:lnTo>
                    <a:pt x="480" y="638"/>
                  </a:lnTo>
                  <a:lnTo>
                    <a:pt x="478" y="637"/>
                  </a:lnTo>
                  <a:lnTo>
                    <a:pt x="480" y="637"/>
                  </a:lnTo>
                  <a:lnTo>
                    <a:pt x="481" y="637"/>
                  </a:lnTo>
                  <a:lnTo>
                    <a:pt x="480" y="637"/>
                  </a:lnTo>
                  <a:lnTo>
                    <a:pt x="480" y="636"/>
                  </a:lnTo>
                  <a:lnTo>
                    <a:pt x="481" y="636"/>
                  </a:lnTo>
                  <a:lnTo>
                    <a:pt x="482" y="636"/>
                  </a:lnTo>
                  <a:lnTo>
                    <a:pt x="481" y="636"/>
                  </a:lnTo>
                  <a:lnTo>
                    <a:pt x="481" y="635"/>
                  </a:lnTo>
                  <a:lnTo>
                    <a:pt x="480" y="635"/>
                  </a:lnTo>
                  <a:lnTo>
                    <a:pt x="480" y="634"/>
                  </a:lnTo>
                  <a:lnTo>
                    <a:pt x="480" y="632"/>
                  </a:lnTo>
                  <a:lnTo>
                    <a:pt x="481" y="634"/>
                  </a:lnTo>
                  <a:lnTo>
                    <a:pt x="482" y="634"/>
                  </a:lnTo>
                  <a:lnTo>
                    <a:pt x="481" y="632"/>
                  </a:lnTo>
                  <a:lnTo>
                    <a:pt x="482" y="632"/>
                  </a:lnTo>
                  <a:lnTo>
                    <a:pt x="482" y="634"/>
                  </a:lnTo>
                  <a:lnTo>
                    <a:pt x="483" y="635"/>
                  </a:lnTo>
                  <a:lnTo>
                    <a:pt x="484" y="634"/>
                  </a:lnTo>
                  <a:lnTo>
                    <a:pt x="483" y="632"/>
                  </a:lnTo>
                  <a:lnTo>
                    <a:pt x="483" y="631"/>
                  </a:lnTo>
                  <a:lnTo>
                    <a:pt x="483" y="630"/>
                  </a:lnTo>
                  <a:lnTo>
                    <a:pt x="484" y="630"/>
                  </a:lnTo>
                  <a:lnTo>
                    <a:pt x="484" y="631"/>
                  </a:lnTo>
                  <a:close/>
                  <a:moveTo>
                    <a:pt x="494" y="623"/>
                  </a:moveTo>
                  <a:lnTo>
                    <a:pt x="496" y="624"/>
                  </a:lnTo>
                  <a:lnTo>
                    <a:pt x="497" y="623"/>
                  </a:lnTo>
                  <a:lnTo>
                    <a:pt x="497" y="624"/>
                  </a:lnTo>
                  <a:lnTo>
                    <a:pt x="496" y="624"/>
                  </a:lnTo>
                  <a:lnTo>
                    <a:pt x="494" y="624"/>
                  </a:lnTo>
                  <a:lnTo>
                    <a:pt x="494" y="626"/>
                  </a:lnTo>
                  <a:lnTo>
                    <a:pt x="497" y="626"/>
                  </a:lnTo>
                  <a:lnTo>
                    <a:pt x="497" y="627"/>
                  </a:lnTo>
                  <a:lnTo>
                    <a:pt x="496" y="627"/>
                  </a:lnTo>
                  <a:lnTo>
                    <a:pt x="497" y="627"/>
                  </a:lnTo>
                  <a:lnTo>
                    <a:pt x="496" y="628"/>
                  </a:lnTo>
                  <a:lnTo>
                    <a:pt x="496" y="627"/>
                  </a:lnTo>
                  <a:lnTo>
                    <a:pt x="496" y="628"/>
                  </a:lnTo>
                  <a:lnTo>
                    <a:pt x="494" y="628"/>
                  </a:lnTo>
                  <a:lnTo>
                    <a:pt x="493" y="628"/>
                  </a:lnTo>
                  <a:lnTo>
                    <a:pt x="493" y="627"/>
                  </a:lnTo>
                  <a:lnTo>
                    <a:pt x="492" y="626"/>
                  </a:lnTo>
                  <a:lnTo>
                    <a:pt x="493" y="626"/>
                  </a:lnTo>
                  <a:lnTo>
                    <a:pt x="494" y="626"/>
                  </a:lnTo>
                  <a:lnTo>
                    <a:pt x="493" y="624"/>
                  </a:lnTo>
                  <a:lnTo>
                    <a:pt x="493" y="626"/>
                  </a:lnTo>
                  <a:lnTo>
                    <a:pt x="492" y="624"/>
                  </a:lnTo>
                  <a:lnTo>
                    <a:pt x="493" y="623"/>
                  </a:lnTo>
                  <a:lnTo>
                    <a:pt x="492" y="623"/>
                  </a:lnTo>
                  <a:lnTo>
                    <a:pt x="493" y="623"/>
                  </a:lnTo>
                  <a:lnTo>
                    <a:pt x="494" y="623"/>
                  </a:lnTo>
                  <a:close/>
                  <a:moveTo>
                    <a:pt x="506" y="620"/>
                  </a:moveTo>
                  <a:lnTo>
                    <a:pt x="506" y="621"/>
                  </a:lnTo>
                  <a:lnTo>
                    <a:pt x="505" y="621"/>
                  </a:lnTo>
                  <a:lnTo>
                    <a:pt x="506" y="622"/>
                  </a:lnTo>
                  <a:lnTo>
                    <a:pt x="505" y="623"/>
                  </a:lnTo>
                  <a:lnTo>
                    <a:pt x="505" y="622"/>
                  </a:lnTo>
                  <a:lnTo>
                    <a:pt x="503" y="622"/>
                  </a:lnTo>
                  <a:lnTo>
                    <a:pt x="502" y="621"/>
                  </a:lnTo>
                  <a:lnTo>
                    <a:pt x="503" y="620"/>
                  </a:lnTo>
                  <a:lnTo>
                    <a:pt x="505" y="620"/>
                  </a:lnTo>
                  <a:lnTo>
                    <a:pt x="503" y="621"/>
                  </a:lnTo>
                  <a:lnTo>
                    <a:pt x="505" y="621"/>
                  </a:lnTo>
                  <a:lnTo>
                    <a:pt x="505" y="620"/>
                  </a:lnTo>
                  <a:lnTo>
                    <a:pt x="505" y="619"/>
                  </a:lnTo>
                  <a:lnTo>
                    <a:pt x="505" y="620"/>
                  </a:lnTo>
                  <a:lnTo>
                    <a:pt x="506" y="620"/>
                  </a:lnTo>
                  <a:close/>
                  <a:moveTo>
                    <a:pt x="549" y="619"/>
                  </a:moveTo>
                  <a:lnTo>
                    <a:pt x="549" y="620"/>
                  </a:lnTo>
                  <a:lnTo>
                    <a:pt x="549" y="621"/>
                  </a:lnTo>
                  <a:lnTo>
                    <a:pt x="550" y="621"/>
                  </a:lnTo>
                  <a:lnTo>
                    <a:pt x="551" y="622"/>
                  </a:lnTo>
                  <a:lnTo>
                    <a:pt x="552" y="622"/>
                  </a:lnTo>
                  <a:lnTo>
                    <a:pt x="553" y="621"/>
                  </a:lnTo>
                  <a:lnTo>
                    <a:pt x="555" y="621"/>
                  </a:lnTo>
                  <a:lnTo>
                    <a:pt x="555" y="622"/>
                  </a:lnTo>
                  <a:lnTo>
                    <a:pt x="556" y="621"/>
                  </a:lnTo>
                  <a:lnTo>
                    <a:pt x="556" y="620"/>
                  </a:lnTo>
                  <a:lnTo>
                    <a:pt x="557" y="620"/>
                  </a:lnTo>
                  <a:lnTo>
                    <a:pt x="557" y="621"/>
                  </a:lnTo>
                  <a:lnTo>
                    <a:pt x="557" y="622"/>
                  </a:lnTo>
                  <a:lnTo>
                    <a:pt x="557" y="623"/>
                  </a:lnTo>
                  <a:lnTo>
                    <a:pt x="556" y="623"/>
                  </a:lnTo>
                  <a:lnTo>
                    <a:pt x="557" y="623"/>
                  </a:lnTo>
                  <a:lnTo>
                    <a:pt x="556" y="623"/>
                  </a:lnTo>
                  <a:lnTo>
                    <a:pt x="556" y="624"/>
                  </a:lnTo>
                  <a:lnTo>
                    <a:pt x="557" y="623"/>
                  </a:lnTo>
                  <a:lnTo>
                    <a:pt x="557" y="624"/>
                  </a:lnTo>
                  <a:lnTo>
                    <a:pt x="557" y="626"/>
                  </a:lnTo>
                  <a:lnTo>
                    <a:pt x="558" y="623"/>
                  </a:lnTo>
                  <a:lnTo>
                    <a:pt x="560" y="624"/>
                  </a:lnTo>
                  <a:lnTo>
                    <a:pt x="561" y="624"/>
                  </a:lnTo>
                  <a:lnTo>
                    <a:pt x="561" y="626"/>
                  </a:lnTo>
                  <a:lnTo>
                    <a:pt x="561" y="627"/>
                  </a:lnTo>
                  <a:lnTo>
                    <a:pt x="561" y="628"/>
                  </a:lnTo>
                  <a:lnTo>
                    <a:pt x="560" y="628"/>
                  </a:lnTo>
                  <a:lnTo>
                    <a:pt x="560" y="629"/>
                  </a:lnTo>
                  <a:lnTo>
                    <a:pt x="559" y="629"/>
                  </a:lnTo>
                  <a:lnTo>
                    <a:pt x="559" y="630"/>
                  </a:lnTo>
                  <a:lnTo>
                    <a:pt x="560" y="630"/>
                  </a:lnTo>
                  <a:lnTo>
                    <a:pt x="559" y="631"/>
                  </a:lnTo>
                  <a:lnTo>
                    <a:pt x="558" y="631"/>
                  </a:lnTo>
                  <a:lnTo>
                    <a:pt x="559" y="631"/>
                  </a:lnTo>
                  <a:lnTo>
                    <a:pt x="559" y="632"/>
                  </a:lnTo>
                  <a:lnTo>
                    <a:pt x="557" y="631"/>
                  </a:lnTo>
                  <a:lnTo>
                    <a:pt x="557" y="632"/>
                  </a:lnTo>
                  <a:lnTo>
                    <a:pt x="558" y="632"/>
                  </a:lnTo>
                  <a:lnTo>
                    <a:pt x="557" y="634"/>
                  </a:lnTo>
                  <a:lnTo>
                    <a:pt x="556" y="634"/>
                  </a:lnTo>
                  <a:lnTo>
                    <a:pt x="555" y="634"/>
                  </a:lnTo>
                  <a:lnTo>
                    <a:pt x="553" y="634"/>
                  </a:lnTo>
                  <a:lnTo>
                    <a:pt x="553" y="632"/>
                  </a:lnTo>
                  <a:lnTo>
                    <a:pt x="552" y="632"/>
                  </a:lnTo>
                  <a:lnTo>
                    <a:pt x="552" y="634"/>
                  </a:lnTo>
                  <a:lnTo>
                    <a:pt x="551" y="634"/>
                  </a:lnTo>
                  <a:lnTo>
                    <a:pt x="550" y="634"/>
                  </a:lnTo>
                  <a:lnTo>
                    <a:pt x="550" y="635"/>
                  </a:lnTo>
                  <a:lnTo>
                    <a:pt x="551" y="635"/>
                  </a:lnTo>
                  <a:lnTo>
                    <a:pt x="550" y="635"/>
                  </a:lnTo>
                  <a:lnTo>
                    <a:pt x="550" y="636"/>
                  </a:lnTo>
                  <a:lnTo>
                    <a:pt x="551" y="635"/>
                  </a:lnTo>
                  <a:lnTo>
                    <a:pt x="552" y="635"/>
                  </a:lnTo>
                  <a:lnTo>
                    <a:pt x="553" y="635"/>
                  </a:lnTo>
                  <a:lnTo>
                    <a:pt x="553" y="636"/>
                  </a:lnTo>
                  <a:lnTo>
                    <a:pt x="555" y="636"/>
                  </a:lnTo>
                  <a:lnTo>
                    <a:pt x="556" y="636"/>
                  </a:lnTo>
                  <a:lnTo>
                    <a:pt x="555" y="638"/>
                  </a:lnTo>
                  <a:lnTo>
                    <a:pt x="552" y="638"/>
                  </a:lnTo>
                  <a:lnTo>
                    <a:pt x="551" y="639"/>
                  </a:lnTo>
                  <a:lnTo>
                    <a:pt x="550" y="640"/>
                  </a:lnTo>
                  <a:lnTo>
                    <a:pt x="549" y="642"/>
                  </a:lnTo>
                  <a:lnTo>
                    <a:pt x="548" y="642"/>
                  </a:lnTo>
                  <a:lnTo>
                    <a:pt x="550" y="642"/>
                  </a:lnTo>
                  <a:lnTo>
                    <a:pt x="556" y="639"/>
                  </a:lnTo>
                  <a:lnTo>
                    <a:pt x="557" y="637"/>
                  </a:lnTo>
                  <a:lnTo>
                    <a:pt x="558" y="637"/>
                  </a:lnTo>
                  <a:lnTo>
                    <a:pt x="558" y="638"/>
                  </a:lnTo>
                  <a:lnTo>
                    <a:pt x="558" y="640"/>
                  </a:lnTo>
                  <a:lnTo>
                    <a:pt x="557" y="642"/>
                  </a:lnTo>
                  <a:lnTo>
                    <a:pt x="556" y="643"/>
                  </a:lnTo>
                  <a:lnTo>
                    <a:pt x="555" y="644"/>
                  </a:lnTo>
                  <a:lnTo>
                    <a:pt x="553" y="645"/>
                  </a:lnTo>
                  <a:lnTo>
                    <a:pt x="553" y="646"/>
                  </a:lnTo>
                  <a:lnTo>
                    <a:pt x="552" y="646"/>
                  </a:lnTo>
                  <a:lnTo>
                    <a:pt x="551" y="647"/>
                  </a:lnTo>
                  <a:lnTo>
                    <a:pt x="551" y="648"/>
                  </a:lnTo>
                  <a:lnTo>
                    <a:pt x="551" y="649"/>
                  </a:lnTo>
                  <a:lnTo>
                    <a:pt x="552" y="648"/>
                  </a:lnTo>
                  <a:lnTo>
                    <a:pt x="552" y="647"/>
                  </a:lnTo>
                  <a:lnTo>
                    <a:pt x="553" y="647"/>
                  </a:lnTo>
                  <a:lnTo>
                    <a:pt x="552" y="647"/>
                  </a:lnTo>
                  <a:lnTo>
                    <a:pt x="552" y="648"/>
                  </a:lnTo>
                  <a:lnTo>
                    <a:pt x="555" y="647"/>
                  </a:lnTo>
                  <a:lnTo>
                    <a:pt x="556" y="646"/>
                  </a:lnTo>
                  <a:lnTo>
                    <a:pt x="555" y="648"/>
                  </a:lnTo>
                  <a:lnTo>
                    <a:pt x="553" y="649"/>
                  </a:lnTo>
                  <a:lnTo>
                    <a:pt x="555" y="649"/>
                  </a:lnTo>
                  <a:lnTo>
                    <a:pt x="555" y="648"/>
                  </a:lnTo>
                  <a:lnTo>
                    <a:pt x="556" y="648"/>
                  </a:lnTo>
                  <a:lnTo>
                    <a:pt x="555" y="648"/>
                  </a:lnTo>
                  <a:lnTo>
                    <a:pt x="555" y="649"/>
                  </a:lnTo>
                  <a:lnTo>
                    <a:pt x="556" y="649"/>
                  </a:lnTo>
                  <a:lnTo>
                    <a:pt x="556" y="648"/>
                  </a:lnTo>
                  <a:lnTo>
                    <a:pt x="557" y="647"/>
                  </a:lnTo>
                  <a:lnTo>
                    <a:pt x="557" y="646"/>
                  </a:lnTo>
                  <a:lnTo>
                    <a:pt x="558" y="646"/>
                  </a:lnTo>
                  <a:lnTo>
                    <a:pt x="558" y="647"/>
                  </a:lnTo>
                  <a:lnTo>
                    <a:pt x="557" y="648"/>
                  </a:lnTo>
                  <a:lnTo>
                    <a:pt x="557" y="649"/>
                  </a:lnTo>
                  <a:lnTo>
                    <a:pt x="557" y="651"/>
                  </a:lnTo>
                  <a:lnTo>
                    <a:pt x="556" y="652"/>
                  </a:lnTo>
                  <a:lnTo>
                    <a:pt x="556" y="653"/>
                  </a:lnTo>
                  <a:lnTo>
                    <a:pt x="556" y="654"/>
                  </a:lnTo>
                  <a:lnTo>
                    <a:pt x="556" y="655"/>
                  </a:lnTo>
                  <a:lnTo>
                    <a:pt x="556" y="656"/>
                  </a:lnTo>
                  <a:lnTo>
                    <a:pt x="556" y="657"/>
                  </a:lnTo>
                  <a:lnTo>
                    <a:pt x="556" y="661"/>
                  </a:lnTo>
                  <a:lnTo>
                    <a:pt x="556" y="662"/>
                  </a:lnTo>
                  <a:lnTo>
                    <a:pt x="556" y="663"/>
                  </a:lnTo>
                  <a:lnTo>
                    <a:pt x="556" y="664"/>
                  </a:lnTo>
                  <a:lnTo>
                    <a:pt x="555" y="665"/>
                  </a:lnTo>
                  <a:lnTo>
                    <a:pt x="553" y="665"/>
                  </a:lnTo>
                  <a:lnTo>
                    <a:pt x="555" y="667"/>
                  </a:lnTo>
                  <a:lnTo>
                    <a:pt x="556" y="665"/>
                  </a:lnTo>
                  <a:lnTo>
                    <a:pt x="556" y="664"/>
                  </a:lnTo>
                  <a:lnTo>
                    <a:pt x="557" y="662"/>
                  </a:lnTo>
                  <a:lnTo>
                    <a:pt x="557" y="661"/>
                  </a:lnTo>
                  <a:lnTo>
                    <a:pt x="557" y="660"/>
                  </a:lnTo>
                  <a:lnTo>
                    <a:pt x="556" y="660"/>
                  </a:lnTo>
                  <a:lnTo>
                    <a:pt x="556" y="659"/>
                  </a:lnTo>
                  <a:lnTo>
                    <a:pt x="557" y="659"/>
                  </a:lnTo>
                  <a:lnTo>
                    <a:pt x="557" y="657"/>
                  </a:lnTo>
                  <a:lnTo>
                    <a:pt x="556" y="657"/>
                  </a:lnTo>
                  <a:lnTo>
                    <a:pt x="556" y="656"/>
                  </a:lnTo>
                  <a:lnTo>
                    <a:pt x="556" y="655"/>
                  </a:lnTo>
                  <a:lnTo>
                    <a:pt x="557" y="654"/>
                  </a:lnTo>
                  <a:lnTo>
                    <a:pt x="557" y="653"/>
                  </a:lnTo>
                  <a:lnTo>
                    <a:pt x="557" y="652"/>
                  </a:lnTo>
                  <a:lnTo>
                    <a:pt x="557" y="651"/>
                  </a:lnTo>
                  <a:lnTo>
                    <a:pt x="558" y="649"/>
                  </a:lnTo>
                  <a:lnTo>
                    <a:pt x="558" y="648"/>
                  </a:lnTo>
                  <a:lnTo>
                    <a:pt x="559" y="647"/>
                  </a:lnTo>
                  <a:lnTo>
                    <a:pt x="560" y="647"/>
                  </a:lnTo>
                  <a:lnTo>
                    <a:pt x="560" y="648"/>
                  </a:lnTo>
                  <a:lnTo>
                    <a:pt x="560" y="649"/>
                  </a:lnTo>
                  <a:lnTo>
                    <a:pt x="561" y="649"/>
                  </a:lnTo>
                  <a:lnTo>
                    <a:pt x="561" y="648"/>
                  </a:lnTo>
                  <a:lnTo>
                    <a:pt x="560" y="648"/>
                  </a:lnTo>
                  <a:lnTo>
                    <a:pt x="560" y="647"/>
                  </a:lnTo>
                  <a:lnTo>
                    <a:pt x="561" y="647"/>
                  </a:lnTo>
                  <a:lnTo>
                    <a:pt x="561" y="646"/>
                  </a:lnTo>
                  <a:lnTo>
                    <a:pt x="560" y="646"/>
                  </a:lnTo>
                  <a:lnTo>
                    <a:pt x="559" y="645"/>
                  </a:lnTo>
                  <a:lnTo>
                    <a:pt x="559" y="644"/>
                  </a:lnTo>
                  <a:lnTo>
                    <a:pt x="560" y="642"/>
                  </a:lnTo>
                  <a:lnTo>
                    <a:pt x="560" y="640"/>
                  </a:lnTo>
                  <a:lnTo>
                    <a:pt x="560" y="639"/>
                  </a:lnTo>
                  <a:lnTo>
                    <a:pt x="561" y="639"/>
                  </a:lnTo>
                  <a:lnTo>
                    <a:pt x="561" y="638"/>
                  </a:lnTo>
                  <a:lnTo>
                    <a:pt x="561" y="639"/>
                  </a:lnTo>
                  <a:lnTo>
                    <a:pt x="562" y="639"/>
                  </a:lnTo>
                  <a:lnTo>
                    <a:pt x="562" y="638"/>
                  </a:lnTo>
                  <a:lnTo>
                    <a:pt x="561" y="638"/>
                  </a:lnTo>
                  <a:lnTo>
                    <a:pt x="561" y="637"/>
                  </a:lnTo>
                  <a:lnTo>
                    <a:pt x="561" y="636"/>
                  </a:lnTo>
                  <a:lnTo>
                    <a:pt x="562" y="634"/>
                  </a:lnTo>
                  <a:lnTo>
                    <a:pt x="564" y="632"/>
                  </a:lnTo>
                  <a:lnTo>
                    <a:pt x="564" y="631"/>
                  </a:lnTo>
                  <a:lnTo>
                    <a:pt x="565" y="630"/>
                  </a:lnTo>
                  <a:lnTo>
                    <a:pt x="569" y="629"/>
                  </a:lnTo>
                  <a:lnTo>
                    <a:pt x="569" y="630"/>
                  </a:lnTo>
                  <a:lnTo>
                    <a:pt x="572" y="630"/>
                  </a:lnTo>
                  <a:lnTo>
                    <a:pt x="572" y="631"/>
                  </a:lnTo>
                  <a:lnTo>
                    <a:pt x="572" y="632"/>
                  </a:lnTo>
                  <a:lnTo>
                    <a:pt x="573" y="632"/>
                  </a:lnTo>
                  <a:lnTo>
                    <a:pt x="573" y="634"/>
                  </a:lnTo>
                  <a:lnTo>
                    <a:pt x="574" y="634"/>
                  </a:lnTo>
                  <a:lnTo>
                    <a:pt x="574" y="635"/>
                  </a:lnTo>
                  <a:lnTo>
                    <a:pt x="573" y="636"/>
                  </a:lnTo>
                  <a:lnTo>
                    <a:pt x="575" y="636"/>
                  </a:lnTo>
                  <a:lnTo>
                    <a:pt x="574" y="637"/>
                  </a:lnTo>
                  <a:lnTo>
                    <a:pt x="573" y="637"/>
                  </a:lnTo>
                  <a:lnTo>
                    <a:pt x="574" y="637"/>
                  </a:lnTo>
                  <a:lnTo>
                    <a:pt x="574" y="638"/>
                  </a:lnTo>
                  <a:lnTo>
                    <a:pt x="573" y="638"/>
                  </a:lnTo>
                  <a:lnTo>
                    <a:pt x="573" y="639"/>
                  </a:lnTo>
                  <a:lnTo>
                    <a:pt x="573" y="640"/>
                  </a:lnTo>
                  <a:lnTo>
                    <a:pt x="573" y="639"/>
                  </a:lnTo>
                  <a:lnTo>
                    <a:pt x="574" y="638"/>
                  </a:lnTo>
                  <a:lnTo>
                    <a:pt x="576" y="637"/>
                  </a:lnTo>
                  <a:lnTo>
                    <a:pt x="578" y="636"/>
                  </a:lnTo>
                  <a:lnTo>
                    <a:pt x="580" y="636"/>
                  </a:lnTo>
                  <a:lnTo>
                    <a:pt x="580" y="637"/>
                  </a:lnTo>
                  <a:lnTo>
                    <a:pt x="580" y="638"/>
                  </a:lnTo>
                  <a:lnTo>
                    <a:pt x="580" y="639"/>
                  </a:lnTo>
                  <a:lnTo>
                    <a:pt x="578" y="640"/>
                  </a:lnTo>
                  <a:lnTo>
                    <a:pt x="578" y="642"/>
                  </a:lnTo>
                  <a:lnTo>
                    <a:pt x="581" y="640"/>
                  </a:lnTo>
                  <a:lnTo>
                    <a:pt x="581" y="639"/>
                  </a:lnTo>
                  <a:lnTo>
                    <a:pt x="583" y="638"/>
                  </a:lnTo>
                  <a:lnTo>
                    <a:pt x="583" y="637"/>
                  </a:lnTo>
                  <a:lnTo>
                    <a:pt x="584" y="637"/>
                  </a:lnTo>
                  <a:lnTo>
                    <a:pt x="585" y="637"/>
                  </a:lnTo>
                  <a:lnTo>
                    <a:pt x="586" y="638"/>
                  </a:lnTo>
                  <a:lnTo>
                    <a:pt x="586" y="639"/>
                  </a:lnTo>
                  <a:lnTo>
                    <a:pt x="585" y="639"/>
                  </a:lnTo>
                  <a:lnTo>
                    <a:pt x="584" y="640"/>
                  </a:lnTo>
                  <a:lnTo>
                    <a:pt x="585" y="640"/>
                  </a:lnTo>
                  <a:lnTo>
                    <a:pt x="586" y="640"/>
                  </a:lnTo>
                  <a:lnTo>
                    <a:pt x="589" y="642"/>
                  </a:lnTo>
                  <a:lnTo>
                    <a:pt x="589" y="643"/>
                  </a:lnTo>
                  <a:lnTo>
                    <a:pt x="587" y="643"/>
                  </a:lnTo>
                  <a:lnTo>
                    <a:pt x="587" y="644"/>
                  </a:lnTo>
                  <a:lnTo>
                    <a:pt x="585" y="644"/>
                  </a:lnTo>
                  <a:lnTo>
                    <a:pt x="585" y="645"/>
                  </a:lnTo>
                  <a:lnTo>
                    <a:pt x="584" y="645"/>
                  </a:lnTo>
                  <a:lnTo>
                    <a:pt x="583" y="645"/>
                  </a:lnTo>
                  <a:lnTo>
                    <a:pt x="585" y="646"/>
                  </a:lnTo>
                  <a:lnTo>
                    <a:pt x="590" y="644"/>
                  </a:lnTo>
                  <a:lnTo>
                    <a:pt x="591" y="644"/>
                  </a:lnTo>
                  <a:lnTo>
                    <a:pt x="592" y="645"/>
                  </a:lnTo>
                  <a:lnTo>
                    <a:pt x="592" y="646"/>
                  </a:lnTo>
                  <a:lnTo>
                    <a:pt x="594" y="648"/>
                  </a:lnTo>
                  <a:lnTo>
                    <a:pt x="594" y="649"/>
                  </a:lnTo>
                  <a:lnTo>
                    <a:pt x="595" y="651"/>
                  </a:lnTo>
                  <a:lnTo>
                    <a:pt x="595" y="649"/>
                  </a:lnTo>
                  <a:lnTo>
                    <a:pt x="597" y="648"/>
                  </a:lnTo>
                  <a:lnTo>
                    <a:pt x="598" y="649"/>
                  </a:lnTo>
                  <a:lnTo>
                    <a:pt x="598" y="651"/>
                  </a:lnTo>
                  <a:lnTo>
                    <a:pt x="599" y="653"/>
                  </a:lnTo>
                  <a:lnTo>
                    <a:pt x="599" y="654"/>
                  </a:lnTo>
                  <a:lnTo>
                    <a:pt x="599" y="655"/>
                  </a:lnTo>
                  <a:lnTo>
                    <a:pt x="599" y="656"/>
                  </a:lnTo>
                  <a:lnTo>
                    <a:pt x="597" y="657"/>
                  </a:lnTo>
                  <a:lnTo>
                    <a:pt x="591" y="657"/>
                  </a:lnTo>
                  <a:lnTo>
                    <a:pt x="591" y="659"/>
                  </a:lnTo>
                  <a:lnTo>
                    <a:pt x="591" y="660"/>
                  </a:lnTo>
                  <a:lnTo>
                    <a:pt x="589" y="661"/>
                  </a:lnTo>
                  <a:lnTo>
                    <a:pt x="589" y="662"/>
                  </a:lnTo>
                  <a:lnTo>
                    <a:pt x="589" y="663"/>
                  </a:lnTo>
                  <a:lnTo>
                    <a:pt x="587" y="664"/>
                  </a:lnTo>
                  <a:lnTo>
                    <a:pt x="585" y="664"/>
                  </a:lnTo>
                  <a:lnTo>
                    <a:pt x="585" y="665"/>
                  </a:lnTo>
                  <a:lnTo>
                    <a:pt x="578" y="664"/>
                  </a:lnTo>
                  <a:lnTo>
                    <a:pt x="572" y="663"/>
                  </a:lnTo>
                  <a:lnTo>
                    <a:pt x="567" y="662"/>
                  </a:lnTo>
                  <a:lnTo>
                    <a:pt x="562" y="661"/>
                  </a:lnTo>
                  <a:lnTo>
                    <a:pt x="562" y="662"/>
                  </a:lnTo>
                  <a:lnTo>
                    <a:pt x="565" y="662"/>
                  </a:lnTo>
                  <a:lnTo>
                    <a:pt x="564" y="662"/>
                  </a:lnTo>
                  <a:lnTo>
                    <a:pt x="564" y="663"/>
                  </a:lnTo>
                  <a:lnTo>
                    <a:pt x="562" y="663"/>
                  </a:lnTo>
                  <a:lnTo>
                    <a:pt x="562" y="664"/>
                  </a:lnTo>
                  <a:lnTo>
                    <a:pt x="564" y="664"/>
                  </a:lnTo>
                  <a:lnTo>
                    <a:pt x="565" y="664"/>
                  </a:lnTo>
                  <a:lnTo>
                    <a:pt x="566" y="664"/>
                  </a:lnTo>
                  <a:lnTo>
                    <a:pt x="565" y="664"/>
                  </a:lnTo>
                  <a:lnTo>
                    <a:pt x="564" y="665"/>
                  </a:lnTo>
                  <a:lnTo>
                    <a:pt x="567" y="665"/>
                  </a:lnTo>
                  <a:lnTo>
                    <a:pt x="568" y="667"/>
                  </a:lnTo>
                  <a:lnTo>
                    <a:pt x="570" y="667"/>
                  </a:lnTo>
                  <a:lnTo>
                    <a:pt x="572" y="668"/>
                  </a:lnTo>
                  <a:lnTo>
                    <a:pt x="570" y="668"/>
                  </a:lnTo>
                  <a:lnTo>
                    <a:pt x="570" y="669"/>
                  </a:lnTo>
                  <a:lnTo>
                    <a:pt x="574" y="668"/>
                  </a:lnTo>
                  <a:lnTo>
                    <a:pt x="574" y="669"/>
                  </a:lnTo>
                  <a:lnTo>
                    <a:pt x="578" y="670"/>
                  </a:lnTo>
                  <a:lnTo>
                    <a:pt x="577" y="672"/>
                  </a:lnTo>
                  <a:lnTo>
                    <a:pt x="576" y="672"/>
                  </a:lnTo>
                  <a:lnTo>
                    <a:pt x="575" y="672"/>
                  </a:lnTo>
                  <a:lnTo>
                    <a:pt x="575" y="673"/>
                  </a:lnTo>
                  <a:lnTo>
                    <a:pt x="574" y="674"/>
                  </a:lnTo>
                  <a:lnTo>
                    <a:pt x="574" y="676"/>
                  </a:lnTo>
                  <a:lnTo>
                    <a:pt x="575" y="674"/>
                  </a:lnTo>
                  <a:lnTo>
                    <a:pt x="575" y="673"/>
                  </a:lnTo>
                  <a:lnTo>
                    <a:pt x="576" y="673"/>
                  </a:lnTo>
                  <a:lnTo>
                    <a:pt x="576" y="672"/>
                  </a:lnTo>
                  <a:lnTo>
                    <a:pt x="577" y="673"/>
                  </a:lnTo>
                  <a:lnTo>
                    <a:pt x="578" y="673"/>
                  </a:lnTo>
                  <a:lnTo>
                    <a:pt x="578" y="672"/>
                  </a:lnTo>
                  <a:lnTo>
                    <a:pt x="580" y="673"/>
                  </a:lnTo>
                  <a:lnTo>
                    <a:pt x="580" y="674"/>
                  </a:lnTo>
                  <a:lnTo>
                    <a:pt x="580" y="676"/>
                  </a:lnTo>
                  <a:lnTo>
                    <a:pt x="580" y="677"/>
                  </a:lnTo>
                  <a:lnTo>
                    <a:pt x="580" y="678"/>
                  </a:lnTo>
                  <a:lnTo>
                    <a:pt x="578" y="678"/>
                  </a:lnTo>
                  <a:lnTo>
                    <a:pt x="578" y="679"/>
                  </a:lnTo>
                  <a:lnTo>
                    <a:pt x="577" y="679"/>
                  </a:lnTo>
                  <a:lnTo>
                    <a:pt x="577" y="680"/>
                  </a:lnTo>
                  <a:lnTo>
                    <a:pt x="577" y="681"/>
                  </a:lnTo>
                  <a:lnTo>
                    <a:pt x="576" y="681"/>
                  </a:lnTo>
                  <a:lnTo>
                    <a:pt x="576" y="682"/>
                  </a:lnTo>
                  <a:lnTo>
                    <a:pt x="575" y="684"/>
                  </a:lnTo>
                  <a:lnTo>
                    <a:pt x="576" y="684"/>
                  </a:lnTo>
                  <a:lnTo>
                    <a:pt x="576" y="682"/>
                  </a:lnTo>
                  <a:lnTo>
                    <a:pt x="578" y="680"/>
                  </a:lnTo>
                  <a:lnTo>
                    <a:pt x="581" y="680"/>
                  </a:lnTo>
                  <a:lnTo>
                    <a:pt x="582" y="680"/>
                  </a:lnTo>
                  <a:lnTo>
                    <a:pt x="583" y="679"/>
                  </a:lnTo>
                  <a:lnTo>
                    <a:pt x="584" y="679"/>
                  </a:lnTo>
                  <a:lnTo>
                    <a:pt x="583" y="680"/>
                  </a:lnTo>
                  <a:lnTo>
                    <a:pt x="583" y="681"/>
                  </a:lnTo>
                  <a:lnTo>
                    <a:pt x="582" y="681"/>
                  </a:lnTo>
                  <a:lnTo>
                    <a:pt x="582" y="682"/>
                  </a:lnTo>
                  <a:lnTo>
                    <a:pt x="583" y="681"/>
                  </a:lnTo>
                  <a:lnTo>
                    <a:pt x="584" y="681"/>
                  </a:lnTo>
                  <a:lnTo>
                    <a:pt x="584" y="680"/>
                  </a:lnTo>
                  <a:lnTo>
                    <a:pt x="585" y="681"/>
                  </a:lnTo>
                  <a:lnTo>
                    <a:pt x="585" y="682"/>
                  </a:lnTo>
                  <a:lnTo>
                    <a:pt x="586" y="682"/>
                  </a:lnTo>
                  <a:lnTo>
                    <a:pt x="586" y="681"/>
                  </a:lnTo>
                  <a:lnTo>
                    <a:pt x="585" y="681"/>
                  </a:lnTo>
                  <a:lnTo>
                    <a:pt x="585" y="680"/>
                  </a:lnTo>
                  <a:lnTo>
                    <a:pt x="585" y="679"/>
                  </a:lnTo>
                  <a:lnTo>
                    <a:pt x="586" y="679"/>
                  </a:lnTo>
                  <a:lnTo>
                    <a:pt x="586" y="678"/>
                  </a:lnTo>
                  <a:lnTo>
                    <a:pt x="585" y="678"/>
                  </a:lnTo>
                  <a:lnTo>
                    <a:pt x="585" y="677"/>
                  </a:lnTo>
                  <a:lnTo>
                    <a:pt x="585" y="676"/>
                  </a:lnTo>
                  <a:lnTo>
                    <a:pt x="585" y="674"/>
                  </a:lnTo>
                  <a:lnTo>
                    <a:pt x="586" y="674"/>
                  </a:lnTo>
                  <a:lnTo>
                    <a:pt x="587" y="673"/>
                  </a:lnTo>
                  <a:lnTo>
                    <a:pt x="587" y="674"/>
                  </a:lnTo>
                  <a:lnTo>
                    <a:pt x="587" y="676"/>
                  </a:lnTo>
                  <a:lnTo>
                    <a:pt x="589" y="676"/>
                  </a:lnTo>
                  <a:lnTo>
                    <a:pt x="589" y="677"/>
                  </a:lnTo>
                  <a:lnTo>
                    <a:pt x="589" y="678"/>
                  </a:lnTo>
                  <a:lnTo>
                    <a:pt x="590" y="678"/>
                  </a:lnTo>
                  <a:lnTo>
                    <a:pt x="590" y="680"/>
                  </a:lnTo>
                  <a:lnTo>
                    <a:pt x="590" y="681"/>
                  </a:lnTo>
                  <a:lnTo>
                    <a:pt x="589" y="682"/>
                  </a:lnTo>
                  <a:lnTo>
                    <a:pt x="589" y="684"/>
                  </a:lnTo>
                  <a:lnTo>
                    <a:pt x="590" y="682"/>
                  </a:lnTo>
                  <a:lnTo>
                    <a:pt x="590" y="681"/>
                  </a:lnTo>
                  <a:lnTo>
                    <a:pt x="590" y="680"/>
                  </a:lnTo>
                  <a:lnTo>
                    <a:pt x="590" y="679"/>
                  </a:lnTo>
                  <a:lnTo>
                    <a:pt x="590" y="678"/>
                  </a:lnTo>
                  <a:lnTo>
                    <a:pt x="590" y="677"/>
                  </a:lnTo>
                  <a:lnTo>
                    <a:pt x="591" y="677"/>
                  </a:lnTo>
                  <a:lnTo>
                    <a:pt x="593" y="677"/>
                  </a:lnTo>
                  <a:lnTo>
                    <a:pt x="594" y="678"/>
                  </a:lnTo>
                  <a:lnTo>
                    <a:pt x="593" y="678"/>
                  </a:lnTo>
                  <a:lnTo>
                    <a:pt x="593" y="679"/>
                  </a:lnTo>
                  <a:lnTo>
                    <a:pt x="594" y="679"/>
                  </a:lnTo>
                  <a:lnTo>
                    <a:pt x="594" y="678"/>
                  </a:lnTo>
                  <a:lnTo>
                    <a:pt x="595" y="678"/>
                  </a:lnTo>
                  <a:lnTo>
                    <a:pt x="595" y="677"/>
                  </a:lnTo>
                  <a:lnTo>
                    <a:pt x="595" y="679"/>
                  </a:lnTo>
                  <a:lnTo>
                    <a:pt x="597" y="680"/>
                  </a:lnTo>
                  <a:lnTo>
                    <a:pt x="597" y="681"/>
                  </a:lnTo>
                  <a:lnTo>
                    <a:pt x="597" y="682"/>
                  </a:lnTo>
                  <a:lnTo>
                    <a:pt x="597" y="684"/>
                  </a:lnTo>
                  <a:lnTo>
                    <a:pt x="597" y="686"/>
                  </a:lnTo>
                  <a:lnTo>
                    <a:pt x="597" y="687"/>
                  </a:lnTo>
                  <a:lnTo>
                    <a:pt x="597" y="688"/>
                  </a:lnTo>
                  <a:lnTo>
                    <a:pt x="595" y="689"/>
                  </a:lnTo>
                  <a:lnTo>
                    <a:pt x="594" y="689"/>
                  </a:lnTo>
                  <a:lnTo>
                    <a:pt x="591" y="689"/>
                  </a:lnTo>
                  <a:lnTo>
                    <a:pt x="590" y="688"/>
                  </a:lnTo>
                  <a:lnTo>
                    <a:pt x="587" y="686"/>
                  </a:lnTo>
                  <a:lnTo>
                    <a:pt x="586" y="685"/>
                  </a:lnTo>
                  <a:lnTo>
                    <a:pt x="585" y="685"/>
                  </a:lnTo>
                  <a:lnTo>
                    <a:pt x="585" y="686"/>
                  </a:lnTo>
                  <a:lnTo>
                    <a:pt x="586" y="686"/>
                  </a:lnTo>
                  <a:lnTo>
                    <a:pt x="586" y="687"/>
                  </a:lnTo>
                  <a:lnTo>
                    <a:pt x="586" y="688"/>
                  </a:lnTo>
                  <a:lnTo>
                    <a:pt x="586" y="689"/>
                  </a:lnTo>
                  <a:lnTo>
                    <a:pt x="585" y="690"/>
                  </a:lnTo>
                  <a:lnTo>
                    <a:pt x="585" y="691"/>
                  </a:lnTo>
                  <a:lnTo>
                    <a:pt x="585" y="693"/>
                  </a:lnTo>
                  <a:lnTo>
                    <a:pt x="583" y="695"/>
                  </a:lnTo>
                  <a:lnTo>
                    <a:pt x="583" y="696"/>
                  </a:lnTo>
                  <a:lnTo>
                    <a:pt x="582" y="696"/>
                  </a:lnTo>
                  <a:lnTo>
                    <a:pt x="580" y="696"/>
                  </a:lnTo>
                  <a:lnTo>
                    <a:pt x="580" y="697"/>
                  </a:lnTo>
                  <a:lnTo>
                    <a:pt x="578" y="698"/>
                  </a:lnTo>
                  <a:lnTo>
                    <a:pt x="577" y="698"/>
                  </a:lnTo>
                  <a:lnTo>
                    <a:pt x="575" y="698"/>
                  </a:lnTo>
                  <a:lnTo>
                    <a:pt x="574" y="698"/>
                  </a:lnTo>
                  <a:lnTo>
                    <a:pt x="573" y="699"/>
                  </a:lnTo>
                  <a:lnTo>
                    <a:pt x="573" y="701"/>
                  </a:lnTo>
                  <a:lnTo>
                    <a:pt x="573" y="702"/>
                  </a:lnTo>
                  <a:lnTo>
                    <a:pt x="573" y="703"/>
                  </a:lnTo>
                  <a:lnTo>
                    <a:pt x="573" y="704"/>
                  </a:lnTo>
                  <a:lnTo>
                    <a:pt x="572" y="706"/>
                  </a:lnTo>
                  <a:lnTo>
                    <a:pt x="572" y="707"/>
                  </a:lnTo>
                  <a:lnTo>
                    <a:pt x="570" y="709"/>
                  </a:lnTo>
                  <a:lnTo>
                    <a:pt x="570" y="710"/>
                  </a:lnTo>
                  <a:lnTo>
                    <a:pt x="569" y="710"/>
                  </a:lnTo>
                  <a:lnTo>
                    <a:pt x="568" y="710"/>
                  </a:lnTo>
                  <a:lnTo>
                    <a:pt x="567" y="711"/>
                  </a:lnTo>
                  <a:lnTo>
                    <a:pt x="566" y="709"/>
                  </a:lnTo>
                  <a:lnTo>
                    <a:pt x="566" y="707"/>
                  </a:lnTo>
                  <a:lnTo>
                    <a:pt x="566" y="704"/>
                  </a:lnTo>
                  <a:lnTo>
                    <a:pt x="566" y="703"/>
                  </a:lnTo>
                  <a:lnTo>
                    <a:pt x="572" y="696"/>
                  </a:lnTo>
                  <a:lnTo>
                    <a:pt x="574" y="691"/>
                  </a:lnTo>
                  <a:lnTo>
                    <a:pt x="572" y="687"/>
                  </a:lnTo>
                  <a:lnTo>
                    <a:pt x="570" y="684"/>
                  </a:lnTo>
                  <a:lnTo>
                    <a:pt x="570" y="682"/>
                  </a:lnTo>
                  <a:lnTo>
                    <a:pt x="565" y="680"/>
                  </a:lnTo>
                  <a:lnTo>
                    <a:pt x="560" y="678"/>
                  </a:lnTo>
                  <a:lnTo>
                    <a:pt x="559" y="678"/>
                  </a:lnTo>
                  <a:lnTo>
                    <a:pt x="559" y="677"/>
                  </a:lnTo>
                  <a:lnTo>
                    <a:pt x="559" y="676"/>
                  </a:lnTo>
                  <a:lnTo>
                    <a:pt x="556" y="673"/>
                  </a:lnTo>
                  <a:lnTo>
                    <a:pt x="553" y="669"/>
                  </a:lnTo>
                  <a:lnTo>
                    <a:pt x="552" y="667"/>
                  </a:lnTo>
                  <a:lnTo>
                    <a:pt x="552" y="665"/>
                  </a:lnTo>
                  <a:lnTo>
                    <a:pt x="551" y="665"/>
                  </a:lnTo>
                  <a:lnTo>
                    <a:pt x="550" y="667"/>
                  </a:lnTo>
                  <a:lnTo>
                    <a:pt x="548" y="665"/>
                  </a:lnTo>
                  <a:lnTo>
                    <a:pt x="548" y="667"/>
                  </a:lnTo>
                  <a:lnTo>
                    <a:pt x="547" y="667"/>
                  </a:lnTo>
                  <a:lnTo>
                    <a:pt x="547" y="668"/>
                  </a:lnTo>
                  <a:lnTo>
                    <a:pt x="545" y="669"/>
                  </a:lnTo>
                  <a:lnTo>
                    <a:pt x="544" y="670"/>
                  </a:lnTo>
                  <a:lnTo>
                    <a:pt x="543" y="670"/>
                  </a:lnTo>
                  <a:lnTo>
                    <a:pt x="543" y="671"/>
                  </a:lnTo>
                  <a:lnTo>
                    <a:pt x="543" y="672"/>
                  </a:lnTo>
                  <a:lnTo>
                    <a:pt x="540" y="673"/>
                  </a:lnTo>
                  <a:lnTo>
                    <a:pt x="539" y="672"/>
                  </a:lnTo>
                  <a:lnTo>
                    <a:pt x="538" y="672"/>
                  </a:lnTo>
                  <a:lnTo>
                    <a:pt x="536" y="672"/>
                  </a:lnTo>
                  <a:lnTo>
                    <a:pt x="536" y="671"/>
                  </a:lnTo>
                  <a:lnTo>
                    <a:pt x="535" y="672"/>
                  </a:lnTo>
                  <a:lnTo>
                    <a:pt x="534" y="672"/>
                  </a:lnTo>
                  <a:lnTo>
                    <a:pt x="532" y="672"/>
                  </a:lnTo>
                  <a:lnTo>
                    <a:pt x="531" y="672"/>
                  </a:lnTo>
                  <a:lnTo>
                    <a:pt x="531" y="673"/>
                  </a:lnTo>
                  <a:lnTo>
                    <a:pt x="530" y="674"/>
                  </a:lnTo>
                  <a:lnTo>
                    <a:pt x="530" y="676"/>
                  </a:lnTo>
                  <a:lnTo>
                    <a:pt x="528" y="678"/>
                  </a:lnTo>
                  <a:lnTo>
                    <a:pt x="527" y="679"/>
                  </a:lnTo>
                  <a:lnTo>
                    <a:pt x="526" y="680"/>
                  </a:lnTo>
                  <a:lnTo>
                    <a:pt x="526" y="681"/>
                  </a:lnTo>
                  <a:lnTo>
                    <a:pt x="524" y="682"/>
                  </a:lnTo>
                  <a:lnTo>
                    <a:pt x="523" y="682"/>
                  </a:lnTo>
                  <a:lnTo>
                    <a:pt x="523" y="684"/>
                  </a:lnTo>
                  <a:lnTo>
                    <a:pt x="523" y="685"/>
                  </a:lnTo>
                  <a:lnTo>
                    <a:pt x="524" y="686"/>
                  </a:lnTo>
                  <a:lnTo>
                    <a:pt x="524" y="687"/>
                  </a:lnTo>
                  <a:lnTo>
                    <a:pt x="523" y="688"/>
                  </a:lnTo>
                  <a:lnTo>
                    <a:pt x="522" y="689"/>
                  </a:lnTo>
                  <a:lnTo>
                    <a:pt x="522" y="690"/>
                  </a:lnTo>
                  <a:lnTo>
                    <a:pt x="522" y="691"/>
                  </a:lnTo>
                  <a:lnTo>
                    <a:pt x="522" y="693"/>
                  </a:lnTo>
                  <a:lnTo>
                    <a:pt x="520" y="694"/>
                  </a:lnTo>
                  <a:lnTo>
                    <a:pt x="522" y="696"/>
                  </a:lnTo>
                  <a:lnTo>
                    <a:pt x="520" y="698"/>
                  </a:lnTo>
                  <a:lnTo>
                    <a:pt x="520" y="699"/>
                  </a:lnTo>
                  <a:lnTo>
                    <a:pt x="519" y="703"/>
                  </a:lnTo>
                  <a:lnTo>
                    <a:pt x="519" y="704"/>
                  </a:lnTo>
                  <a:lnTo>
                    <a:pt x="519" y="705"/>
                  </a:lnTo>
                  <a:lnTo>
                    <a:pt x="520" y="705"/>
                  </a:lnTo>
                  <a:lnTo>
                    <a:pt x="520" y="706"/>
                  </a:lnTo>
                  <a:lnTo>
                    <a:pt x="519" y="706"/>
                  </a:lnTo>
                  <a:lnTo>
                    <a:pt x="519" y="709"/>
                  </a:lnTo>
                  <a:lnTo>
                    <a:pt x="519" y="710"/>
                  </a:lnTo>
                  <a:lnTo>
                    <a:pt x="520" y="711"/>
                  </a:lnTo>
                  <a:lnTo>
                    <a:pt x="520" y="712"/>
                  </a:lnTo>
                  <a:lnTo>
                    <a:pt x="519" y="712"/>
                  </a:lnTo>
                  <a:lnTo>
                    <a:pt x="519" y="713"/>
                  </a:lnTo>
                  <a:lnTo>
                    <a:pt x="519" y="714"/>
                  </a:lnTo>
                  <a:lnTo>
                    <a:pt x="518" y="715"/>
                  </a:lnTo>
                  <a:lnTo>
                    <a:pt x="518" y="716"/>
                  </a:lnTo>
                  <a:lnTo>
                    <a:pt x="517" y="716"/>
                  </a:lnTo>
                  <a:lnTo>
                    <a:pt x="516" y="716"/>
                  </a:lnTo>
                  <a:lnTo>
                    <a:pt x="515" y="716"/>
                  </a:lnTo>
                  <a:lnTo>
                    <a:pt x="511" y="719"/>
                  </a:lnTo>
                  <a:lnTo>
                    <a:pt x="511" y="720"/>
                  </a:lnTo>
                  <a:lnTo>
                    <a:pt x="510" y="721"/>
                  </a:lnTo>
                  <a:lnTo>
                    <a:pt x="510" y="722"/>
                  </a:lnTo>
                  <a:lnTo>
                    <a:pt x="510" y="724"/>
                  </a:lnTo>
                  <a:lnTo>
                    <a:pt x="510" y="726"/>
                  </a:lnTo>
                  <a:lnTo>
                    <a:pt x="510" y="727"/>
                  </a:lnTo>
                  <a:lnTo>
                    <a:pt x="509" y="727"/>
                  </a:lnTo>
                  <a:lnTo>
                    <a:pt x="509" y="728"/>
                  </a:lnTo>
                  <a:lnTo>
                    <a:pt x="508" y="728"/>
                  </a:lnTo>
                  <a:lnTo>
                    <a:pt x="508" y="729"/>
                  </a:lnTo>
                  <a:lnTo>
                    <a:pt x="507" y="729"/>
                  </a:lnTo>
                  <a:lnTo>
                    <a:pt x="507" y="730"/>
                  </a:lnTo>
                  <a:lnTo>
                    <a:pt x="507" y="729"/>
                  </a:lnTo>
                  <a:lnTo>
                    <a:pt x="506" y="728"/>
                  </a:lnTo>
                  <a:lnTo>
                    <a:pt x="505" y="727"/>
                  </a:lnTo>
                  <a:lnTo>
                    <a:pt x="503" y="726"/>
                  </a:lnTo>
                  <a:lnTo>
                    <a:pt x="501" y="724"/>
                  </a:lnTo>
                  <a:lnTo>
                    <a:pt x="499" y="723"/>
                  </a:lnTo>
                  <a:lnTo>
                    <a:pt x="497" y="722"/>
                  </a:lnTo>
                  <a:lnTo>
                    <a:pt x="496" y="722"/>
                  </a:lnTo>
                  <a:lnTo>
                    <a:pt x="496" y="721"/>
                  </a:lnTo>
                  <a:lnTo>
                    <a:pt x="492" y="719"/>
                  </a:lnTo>
                  <a:lnTo>
                    <a:pt x="491" y="719"/>
                  </a:lnTo>
                  <a:lnTo>
                    <a:pt x="490" y="720"/>
                  </a:lnTo>
                  <a:lnTo>
                    <a:pt x="490" y="722"/>
                  </a:lnTo>
                  <a:lnTo>
                    <a:pt x="490" y="723"/>
                  </a:lnTo>
                  <a:lnTo>
                    <a:pt x="489" y="724"/>
                  </a:lnTo>
                  <a:lnTo>
                    <a:pt x="485" y="724"/>
                  </a:lnTo>
                  <a:lnTo>
                    <a:pt x="482" y="728"/>
                  </a:lnTo>
                  <a:lnTo>
                    <a:pt x="481" y="727"/>
                  </a:lnTo>
                  <a:lnTo>
                    <a:pt x="480" y="726"/>
                  </a:lnTo>
                  <a:lnTo>
                    <a:pt x="480" y="724"/>
                  </a:lnTo>
                  <a:lnTo>
                    <a:pt x="478" y="724"/>
                  </a:lnTo>
                  <a:lnTo>
                    <a:pt x="476" y="724"/>
                  </a:lnTo>
                  <a:lnTo>
                    <a:pt x="473" y="723"/>
                  </a:lnTo>
                  <a:lnTo>
                    <a:pt x="472" y="723"/>
                  </a:lnTo>
                  <a:lnTo>
                    <a:pt x="471" y="723"/>
                  </a:lnTo>
                  <a:lnTo>
                    <a:pt x="469" y="723"/>
                  </a:lnTo>
                  <a:lnTo>
                    <a:pt x="469" y="722"/>
                  </a:lnTo>
                  <a:lnTo>
                    <a:pt x="469" y="719"/>
                  </a:lnTo>
                  <a:lnTo>
                    <a:pt x="468" y="718"/>
                  </a:lnTo>
                  <a:lnTo>
                    <a:pt x="467" y="715"/>
                  </a:lnTo>
                  <a:lnTo>
                    <a:pt x="466" y="715"/>
                  </a:lnTo>
                  <a:lnTo>
                    <a:pt x="466" y="714"/>
                  </a:lnTo>
                  <a:lnTo>
                    <a:pt x="466" y="713"/>
                  </a:lnTo>
                  <a:lnTo>
                    <a:pt x="464" y="711"/>
                  </a:lnTo>
                  <a:lnTo>
                    <a:pt x="463" y="709"/>
                  </a:lnTo>
                  <a:lnTo>
                    <a:pt x="459" y="701"/>
                  </a:lnTo>
                  <a:lnTo>
                    <a:pt x="458" y="701"/>
                  </a:lnTo>
                  <a:lnTo>
                    <a:pt x="454" y="699"/>
                  </a:lnTo>
                  <a:lnTo>
                    <a:pt x="450" y="702"/>
                  </a:lnTo>
                  <a:lnTo>
                    <a:pt x="450" y="703"/>
                  </a:lnTo>
                  <a:lnTo>
                    <a:pt x="449" y="704"/>
                  </a:lnTo>
                  <a:lnTo>
                    <a:pt x="451" y="707"/>
                  </a:lnTo>
                  <a:lnTo>
                    <a:pt x="450" y="710"/>
                  </a:lnTo>
                  <a:lnTo>
                    <a:pt x="449" y="710"/>
                  </a:lnTo>
                  <a:lnTo>
                    <a:pt x="444" y="707"/>
                  </a:lnTo>
                  <a:lnTo>
                    <a:pt x="443" y="710"/>
                  </a:lnTo>
                  <a:lnTo>
                    <a:pt x="439" y="711"/>
                  </a:lnTo>
                  <a:lnTo>
                    <a:pt x="435" y="711"/>
                  </a:lnTo>
                  <a:lnTo>
                    <a:pt x="439" y="715"/>
                  </a:lnTo>
                  <a:lnTo>
                    <a:pt x="439" y="716"/>
                  </a:lnTo>
                  <a:lnTo>
                    <a:pt x="439" y="720"/>
                  </a:lnTo>
                  <a:lnTo>
                    <a:pt x="439" y="721"/>
                  </a:lnTo>
                  <a:lnTo>
                    <a:pt x="438" y="726"/>
                  </a:lnTo>
                  <a:lnTo>
                    <a:pt x="436" y="728"/>
                  </a:lnTo>
                  <a:lnTo>
                    <a:pt x="433" y="730"/>
                  </a:lnTo>
                  <a:lnTo>
                    <a:pt x="438" y="734"/>
                  </a:lnTo>
                  <a:lnTo>
                    <a:pt x="434" y="738"/>
                  </a:lnTo>
                  <a:lnTo>
                    <a:pt x="433" y="738"/>
                  </a:lnTo>
                  <a:lnTo>
                    <a:pt x="426" y="735"/>
                  </a:lnTo>
                  <a:lnTo>
                    <a:pt x="419" y="732"/>
                  </a:lnTo>
                  <a:lnTo>
                    <a:pt x="415" y="732"/>
                  </a:lnTo>
                  <a:lnTo>
                    <a:pt x="414" y="732"/>
                  </a:lnTo>
                  <a:lnTo>
                    <a:pt x="412" y="730"/>
                  </a:lnTo>
                  <a:lnTo>
                    <a:pt x="410" y="729"/>
                  </a:lnTo>
                  <a:lnTo>
                    <a:pt x="407" y="730"/>
                  </a:lnTo>
                  <a:lnTo>
                    <a:pt x="406" y="731"/>
                  </a:lnTo>
                  <a:lnTo>
                    <a:pt x="406" y="735"/>
                  </a:lnTo>
                  <a:lnTo>
                    <a:pt x="406" y="736"/>
                  </a:lnTo>
                  <a:lnTo>
                    <a:pt x="407" y="744"/>
                  </a:lnTo>
                  <a:lnTo>
                    <a:pt x="407" y="746"/>
                  </a:lnTo>
                  <a:lnTo>
                    <a:pt x="404" y="752"/>
                  </a:lnTo>
                  <a:lnTo>
                    <a:pt x="404" y="753"/>
                  </a:lnTo>
                  <a:lnTo>
                    <a:pt x="402" y="753"/>
                  </a:lnTo>
                  <a:lnTo>
                    <a:pt x="402" y="754"/>
                  </a:lnTo>
                  <a:lnTo>
                    <a:pt x="398" y="751"/>
                  </a:lnTo>
                  <a:lnTo>
                    <a:pt x="393" y="748"/>
                  </a:lnTo>
                  <a:lnTo>
                    <a:pt x="392" y="751"/>
                  </a:lnTo>
                  <a:lnTo>
                    <a:pt x="387" y="756"/>
                  </a:lnTo>
                  <a:lnTo>
                    <a:pt x="385" y="756"/>
                  </a:lnTo>
                  <a:lnTo>
                    <a:pt x="385" y="757"/>
                  </a:lnTo>
                  <a:lnTo>
                    <a:pt x="383" y="766"/>
                  </a:lnTo>
                  <a:lnTo>
                    <a:pt x="383" y="768"/>
                  </a:lnTo>
                  <a:lnTo>
                    <a:pt x="381" y="770"/>
                  </a:lnTo>
                  <a:lnTo>
                    <a:pt x="381" y="771"/>
                  </a:lnTo>
                  <a:lnTo>
                    <a:pt x="380" y="771"/>
                  </a:lnTo>
                  <a:lnTo>
                    <a:pt x="377" y="772"/>
                  </a:lnTo>
                  <a:lnTo>
                    <a:pt x="376" y="772"/>
                  </a:lnTo>
                  <a:lnTo>
                    <a:pt x="376" y="776"/>
                  </a:lnTo>
                  <a:lnTo>
                    <a:pt x="381" y="783"/>
                  </a:lnTo>
                  <a:lnTo>
                    <a:pt x="381" y="785"/>
                  </a:lnTo>
                  <a:lnTo>
                    <a:pt x="381" y="789"/>
                  </a:lnTo>
                  <a:lnTo>
                    <a:pt x="380" y="790"/>
                  </a:lnTo>
                  <a:lnTo>
                    <a:pt x="379" y="791"/>
                  </a:lnTo>
                  <a:lnTo>
                    <a:pt x="376" y="794"/>
                  </a:lnTo>
                  <a:lnTo>
                    <a:pt x="375" y="796"/>
                  </a:lnTo>
                  <a:lnTo>
                    <a:pt x="370" y="806"/>
                  </a:lnTo>
                  <a:lnTo>
                    <a:pt x="366" y="811"/>
                  </a:lnTo>
                  <a:lnTo>
                    <a:pt x="366" y="812"/>
                  </a:lnTo>
                  <a:lnTo>
                    <a:pt x="366" y="815"/>
                  </a:lnTo>
                  <a:lnTo>
                    <a:pt x="366" y="816"/>
                  </a:lnTo>
                  <a:lnTo>
                    <a:pt x="366" y="818"/>
                  </a:lnTo>
                  <a:lnTo>
                    <a:pt x="366" y="819"/>
                  </a:lnTo>
                  <a:lnTo>
                    <a:pt x="360" y="823"/>
                  </a:lnTo>
                  <a:lnTo>
                    <a:pt x="356" y="823"/>
                  </a:lnTo>
                  <a:lnTo>
                    <a:pt x="353" y="824"/>
                  </a:lnTo>
                  <a:lnTo>
                    <a:pt x="354" y="835"/>
                  </a:lnTo>
                  <a:lnTo>
                    <a:pt x="354" y="836"/>
                  </a:lnTo>
                  <a:lnTo>
                    <a:pt x="354" y="837"/>
                  </a:lnTo>
                  <a:lnTo>
                    <a:pt x="353" y="839"/>
                  </a:lnTo>
                  <a:lnTo>
                    <a:pt x="351" y="848"/>
                  </a:lnTo>
                  <a:lnTo>
                    <a:pt x="351" y="849"/>
                  </a:lnTo>
                  <a:lnTo>
                    <a:pt x="353" y="852"/>
                  </a:lnTo>
                  <a:lnTo>
                    <a:pt x="353" y="854"/>
                  </a:lnTo>
                  <a:lnTo>
                    <a:pt x="351" y="855"/>
                  </a:lnTo>
                  <a:lnTo>
                    <a:pt x="350" y="856"/>
                  </a:lnTo>
                  <a:lnTo>
                    <a:pt x="350" y="857"/>
                  </a:lnTo>
                  <a:lnTo>
                    <a:pt x="349" y="861"/>
                  </a:lnTo>
                  <a:lnTo>
                    <a:pt x="349" y="862"/>
                  </a:lnTo>
                  <a:lnTo>
                    <a:pt x="347" y="865"/>
                  </a:lnTo>
                  <a:lnTo>
                    <a:pt x="343" y="872"/>
                  </a:lnTo>
                  <a:lnTo>
                    <a:pt x="339" y="879"/>
                  </a:lnTo>
                  <a:lnTo>
                    <a:pt x="343" y="882"/>
                  </a:lnTo>
                  <a:lnTo>
                    <a:pt x="345" y="882"/>
                  </a:lnTo>
                  <a:lnTo>
                    <a:pt x="346" y="883"/>
                  </a:lnTo>
                  <a:lnTo>
                    <a:pt x="346" y="885"/>
                  </a:lnTo>
                  <a:lnTo>
                    <a:pt x="347" y="893"/>
                  </a:lnTo>
                  <a:lnTo>
                    <a:pt x="347" y="894"/>
                  </a:lnTo>
                  <a:lnTo>
                    <a:pt x="345" y="899"/>
                  </a:lnTo>
                  <a:lnTo>
                    <a:pt x="343" y="899"/>
                  </a:lnTo>
                  <a:lnTo>
                    <a:pt x="338" y="898"/>
                  </a:lnTo>
                  <a:lnTo>
                    <a:pt x="333" y="896"/>
                  </a:lnTo>
                  <a:lnTo>
                    <a:pt x="329" y="897"/>
                  </a:lnTo>
                  <a:lnTo>
                    <a:pt x="325" y="899"/>
                  </a:lnTo>
                  <a:lnTo>
                    <a:pt x="324" y="900"/>
                  </a:lnTo>
                  <a:lnTo>
                    <a:pt x="322" y="906"/>
                  </a:lnTo>
                  <a:lnTo>
                    <a:pt x="318" y="911"/>
                  </a:lnTo>
                  <a:lnTo>
                    <a:pt x="317" y="913"/>
                  </a:lnTo>
                  <a:lnTo>
                    <a:pt x="317" y="916"/>
                  </a:lnTo>
                  <a:lnTo>
                    <a:pt x="317" y="918"/>
                  </a:lnTo>
                  <a:lnTo>
                    <a:pt x="314" y="923"/>
                  </a:lnTo>
                  <a:lnTo>
                    <a:pt x="315" y="927"/>
                  </a:lnTo>
                  <a:lnTo>
                    <a:pt x="317" y="933"/>
                  </a:lnTo>
                  <a:lnTo>
                    <a:pt x="316" y="936"/>
                  </a:lnTo>
                  <a:lnTo>
                    <a:pt x="316" y="937"/>
                  </a:lnTo>
                  <a:lnTo>
                    <a:pt x="317" y="941"/>
                  </a:lnTo>
                  <a:lnTo>
                    <a:pt x="317" y="942"/>
                  </a:lnTo>
                  <a:lnTo>
                    <a:pt x="316" y="944"/>
                  </a:lnTo>
                  <a:lnTo>
                    <a:pt x="316" y="945"/>
                  </a:lnTo>
                  <a:lnTo>
                    <a:pt x="316" y="946"/>
                  </a:lnTo>
                  <a:lnTo>
                    <a:pt x="318" y="954"/>
                  </a:lnTo>
                  <a:lnTo>
                    <a:pt x="318" y="955"/>
                  </a:lnTo>
                  <a:lnTo>
                    <a:pt x="320" y="956"/>
                  </a:lnTo>
                  <a:lnTo>
                    <a:pt x="320" y="957"/>
                  </a:lnTo>
                  <a:lnTo>
                    <a:pt x="318" y="966"/>
                  </a:lnTo>
                  <a:lnTo>
                    <a:pt x="317" y="974"/>
                  </a:lnTo>
                  <a:lnTo>
                    <a:pt x="318" y="977"/>
                  </a:lnTo>
                  <a:lnTo>
                    <a:pt x="320" y="977"/>
                  </a:lnTo>
                  <a:lnTo>
                    <a:pt x="321" y="979"/>
                  </a:lnTo>
                  <a:lnTo>
                    <a:pt x="322" y="979"/>
                  </a:lnTo>
                  <a:lnTo>
                    <a:pt x="323" y="979"/>
                  </a:lnTo>
                  <a:lnTo>
                    <a:pt x="324" y="980"/>
                  </a:lnTo>
                  <a:lnTo>
                    <a:pt x="328" y="985"/>
                  </a:lnTo>
                  <a:lnTo>
                    <a:pt x="328" y="986"/>
                  </a:lnTo>
                  <a:lnTo>
                    <a:pt x="328" y="989"/>
                  </a:lnTo>
                  <a:lnTo>
                    <a:pt x="326" y="990"/>
                  </a:lnTo>
                  <a:lnTo>
                    <a:pt x="325" y="992"/>
                  </a:lnTo>
                  <a:lnTo>
                    <a:pt x="325" y="995"/>
                  </a:lnTo>
                  <a:lnTo>
                    <a:pt x="324" y="996"/>
                  </a:lnTo>
                  <a:lnTo>
                    <a:pt x="323" y="995"/>
                  </a:lnTo>
                  <a:lnTo>
                    <a:pt x="322" y="995"/>
                  </a:lnTo>
                  <a:lnTo>
                    <a:pt x="318" y="996"/>
                  </a:lnTo>
                  <a:lnTo>
                    <a:pt x="318" y="997"/>
                  </a:lnTo>
                  <a:lnTo>
                    <a:pt x="318" y="998"/>
                  </a:lnTo>
                  <a:lnTo>
                    <a:pt x="320" y="999"/>
                  </a:lnTo>
                  <a:lnTo>
                    <a:pt x="320" y="1002"/>
                  </a:lnTo>
                  <a:lnTo>
                    <a:pt x="320" y="1003"/>
                  </a:lnTo>
                  <a:lnTo>
                    <a:pt x="320" y="1004"/>
                  </a:lnTo>
                  <a:lnTo>
                    <a:pt x="322" y="1007"/>
                  </a:lnTo>
                  <a:lnTo>
                    <a:pt x="323" y="1012"/>
                  </a:lnTo>
                  <a:lnTo>
                    <a:pt x="324" y="1013"/>
                  </a:lnTo>
                  <a:lnTo>
                    <a:pt x="323" y="1014"/>
                  </a:lnTo>
                  <a:lnTo>
                    <a:pt x="323" y="1015"/>
                  </a:lnTo>
                  <a:lnTo>
                    <a:pt x="323" y="1016"/>
                  </a:lnTo>
                  <a:lnTo>
                    <a:pt x="322" y="1017"/>
                  </a:lnTo>
                  <a:lnTo>
                    <a:pt x="322" y="1019"/>
                  </a:lnTo>
                  <a:lnTo>
                    <a:pt x="322" y="1021"/>
                  </a:lnTo>
                  <a:lnTo>
                    <a:pt x="322" y="1022"/>
                  </a:lnTo>
                  <a:lnTo>
                    <a:pt x="322" y="1023"/>
                  </a:lnTo>
                  <a:lnTo>
                    <a:pt x="322" y="1024"/>
                  </a:lnTo>
                  <a:lnTo>
                    <a:pt x="321" y="1025"/>
                  </a:lnTo>
                  <a:lnTo>
                    <a:pt x="318" y="1028"/>
                  </a:lnTo>
                  <a:lnTo>
                    <a:pt x="316" y="1030"/>
                  </a:lnTo>
                  <a:lnTo>
                    <a:pt x="314" y="1030"/>
                  </a:lnTo>
                  <a:lnTo>
                    <a:pt x="313" y="1030"/>
                  </a:lnTo>
                  <a:lnTo>
                    <a:pt x="312" y="1031"/>
                  </a:lnTo>
                  <a:lnTo>
                    <a:pt x="312" y="1032"/>
                  </a:lnTo>
                  <a:lnTo>
                    <a:pt x="313" y="1032"/>
                  </a:lnTo>
                  <a:lnTo>
                    <a:pt x="313" y="1033"/>
                  </a:lnTo>
                  <a:lnTo>
                    <a:pt x="313" y="1034"/>
                  </a:lnTo>
                  <a:lnTo>
                    <a:pt x="313" y="1036"/>
                  </a:lnTo>
                  <a:lnTo>
                    <a:pt x="313" y="1037"/>
                  </a:lnTo>
                  <a:lnTo>
                    <a:pt x="312" y="1037"/>
                  </a:lnTo>
                  <a:lnTo>
                    <a:pt x="309" y="1038"/>
                  </a:lnTo>
                  <a:lnTo>
                    <a:pt x="309" y="1039"/>
                  </a:lnTo>
                  <a:lnTo>
                    <a:pt x="309" y="1040"/>
                  </a:lnTo>
                  <a:lnTo>
                    <a:pt x="312" y="1046"/>
                  </a:lnTo>
                  <a:lnTo>
                    <a:pt x="312" y="1048"/>
                  </a:lnTo>
                  <a:lnTo>
                    <a:pt x="312" y="1049"/>
                  </a:lnTo>
                  <a:lnTo>
                    <a:pt x="312" y="1050"/>
                  </a:lnTo>
                  <a:lnTo>
                    <a:pt x="311" y="1053"/>
                  </a:lnTo>
                  <a:lnTo>
                    <a:pt x="311" y="1054"/>
                  </a:lnTo>
                  <a:lnTo>
                    <a:pt x="311" y="1055"/>
                  </a:lnTo>
                  <a:lnTo>
                    <a:pt x="311" y="1056"/>
                  </a:lnTo>
                  <a:lnTo>
                    <a:pt x="309" y="1057"/>
                  </a:lnTo>
                  <a:lnTo>
                    <a:pt x="309" y="1058"/>
                  </a:lnTo>
                  <a:lnTo>
                    <a:pt x="308" y="1059"/>
                  </a:lnTo>
                  <a:lnTo>
                    <a:pt x="307" y="1059"/>
                  </a:lnTo>
                  <a:lnTo>
                    <a:pt x="306" y="1059"/>
                  </a:lnTo>
                  <a:lnTo>
                    <a:pt x="306" y="1057"/>
                  </a:lnTo>
                  <a:lnTo>
                    <a:pt x="306" y="1056"/>
                  </a:lnTo>
                  <a:lnTo>
                    <a:pt x="306" y="1055"/>
                  </a:lnTo>
                  <a:lnTo>
                    <a:pt x="306" y="1054"/>
                  </a:lnTo>
                  <a:lnTo>
                    <a:pt x="305" y="1054"/>
                  </a:lnTo>
                  <a:lnTo>
                    <a:pt x="305" y="1053"/>
                  </a:lnTo>
                  <a:lnTo>
                    <a:pt x="304" y="1053"/>
                  </a:lnTo>
                  <a:lnTo>
                    <a:pt x="303" y="1053"/>
                  </a:lnTo>
                  <a:lnTo>
                    <a:pt x="303" y="1052"/>
                  </a:lnTo>
                  <a:lnTo>
                    <a:pt x="303" y="1050"/>
                  </a:lnTo>
                  <a:lnTo>
                    <a:pt x="301" y="1052"/>
                  </a:lnTo>
                  <a:lnTo>
                    <a:pt x="301" y="1053"/>
                  </a:lnTo>
                  <a:lnTo>
                    <a:pt x="301" y="1052"/>
                  </a:lnTo>
                  <a:lnTo>
                    <a:pt x="300" y="1052"/>
                  </a:lnTo>
                  <a:lnTo>
                    <a:pt x="301" y="1052"/>
                  </a:lnTo>
                  <a:lnTo>
                    <a:pt x="301" y="1053"/>
                  </a:lnTo>
                  <a:lnTo>
                    <a:pt x="300" y="1053"/>
                  </a:lnTo>
                  <a:lnTo>
                    <a:pt x="300" y="1052"/>
                  </a:lnTo>
                  <a:lnTo>
                    <a:pt x="299" y="1052"/>
                  </a:lnTo>
                  <a:lnTo>
                    <a:pt x="298" y="1052"/>
                  </a:lnTo>
                  <a:lnTo>
                    <a:pt x="299" y="1052"/>
                  </a:lnTo>
                  <a:lnTo>
                    <a:pt x="298" y="1053"/>
                  </a:lnTo>
                  <a:lnTo>
                    <a:pt x="298" y="1052"/>
                  </a:lnTo>
                  <a:lnTo>
                    <a:pt x="298" y="1050"/>
                  </a:lnTo>
                  <a:lnTo>
                    <a:pt x="298" y="1052"/>
                  </a:lnTo>
                  <a:lnTo>
                    <a:pt x="297" y="1052"/>
                  </a:lnTo>
                  <a:lnTo>
                    <a:pt x="297" y="1050"/>
                  </a:lnTo>
                  <a:lnTo>
                    <a:pt x="296" y="1050"/>
                  </a:lnTo>
                  <a:lnTo>
                    <a:pt x="296" y="1049"/>
                  </a:lnTo>
                  <a:lnTo>
                    <a:pt x="296" y="1050"/>
                  </a:lnTo>
                  <a:lnTo>
                    <a:pt x="296" y="1049"/>
                  </a:lnTo>
                  <a:lnTo>
                    <a:pt x="296" y="1048"/>
                  </a:lnTo>
                  <a:lnTo>
                    <a:pt x="296" y="1047"/>
                  </a:lnTo>
                  <a:lnTo>
                    <a:pt x="295" y="1047"/>
                  </a:lnTo>
                  <a:lnTo>
                    <a:pt x="295" y="1046"/>
                  </a:lnTo>
                  <a:lnTo>
                    <a:pt x="295" y="1045"/>
                  </a:lnTo>
                  <a:lnTo>
                    <a:pt x="293" y="1044"/>
                  </a:lnTo>
                  <a:lnTo>
                    <a:pt x="293" y="1042"/>
                  </a:lnTo>
                  <a:lnTo>
                    <a:pt x="295" y="1042"/>
                  </a:lnTo>
                  <a:lnTo>
                    <a:pt x="295" y="1041"/>
                  </a:lnTo>
                  <a:lnTo>
                    <a:pt x="295" y="1042"/>
                  </a:lnTo>
                  <a:lnTo>
                    <a:pt x="295" y="1044"/>
                  </a:lnTo>
                  <a:lnTo>
                    <a:pt x="295" y="1042"/>
                  </a:lnTo>
                  <a:lnTo>
                    <a:pt x="295" y="1041"/>
                  </a:lnTo>
                  <a:lnTo>
                    <a:pt x="295" y="1040"/>
                  </a:lnTo>
                  <a:lnTo>
                    <a:pt x="295" y="1039"/>
                  </a:lnTo>
                  <a:lnTo>
                    <a:pt x="295" y="1038"/>
                  </a:lnTo>
                  <a:lnTo>
                    <a:pt x="293" y="1038"/>
                  </a:lnTo>
                  <a:lnTo>
                    <a:pt x="293" y="1037"/>
                  </a:lnTo>
                  <a:lnTo>
                    <a:pt x="293" y="1036"/>
                  </a:lnTo>
                  <a:lnTo>
                    <a:pt x="293" y="1037"/>
                  </a:lnTo>
                  <a:lnTo>
                    <a:pt x="293" y="1036"/>
                  </a:lnTo>
                  <a:lnTo>
                    <a:pt x="293" y="1034"/>
                  </a:lnTo>
                  <a:lnTo>
                    <a:pt x="293" y="1033"/>
                  </a:lnTo>
                  <a:lnTo>
                    <a:pt x="293" y="1032"/>
                  </a:lnTo>
                  <a:lnTo>
                    <a:pt x="295" y="1031"/>
                  </a:lnTo>
                  <a:lnTo>
                    <a:pt x="295" y="1032"/>
                  </a:lnTo>
                  <a:lnTo>
                    <a:pt x="295" y="1033"/>
                  </a:lnTo>
                  <a:lnTo>
                    <a:pt x="296" y="1034"/>
                  </a:lnTo>
                  <a:lnTo>
                    <a:pt x="296" y="1033"/>
                  </a:lnTo>
                  <a:lnTo>
                    <a:pt x="296" y="1032"/>
                  </a:lnTo>
                  <a:lnTo>
                    <a:pt x="296" y="1031"/>
                  </a:lnTo>
                  <a:lnTo>
                    <a:pt x="296" y="1030"/>
                  </a:lnTo>
                  <a:lnTo>
                    <a:pt x="295" y="1030"/>
                  </a:lnTo>
                  <a:lnTo>
                    <a:pt x="293" y="1030"/>
                  </a:lnTo>
                  <a:lnTo>
                    <a:pt x="292" y="1030"/>
                  </a:lnTo>
                  <a:lnTo>
                    <a:pt x="292" y="1031"/>
                  </a:lnTo>
                  <a:lnTo>
                    <a:pt x="291" y="1031"/>
                  </a:lnTo>
                  <a:lnTo>
                    <a:pt x="292" y="1032"/>
                  </a:lnTo>
                  <a:lnTo>
                    <a:pt x="292" y="1033"/>
                  </a:lnTo>
                  <a:lnTo>
                    <a:pt x="292" y="1034"/>
                  </a:lnTo>
                  <a:lnTo>
                    <a:pt x="292" y="1036"/>
                  </a:lnTo>
                  <a:lnTo>
                    <a:pt x="292" y="1037"/>
                  </a:lnTo>
                  <a:lnTo>
                    <a:pt x="293" y="1037"/>
                  </a:lnTo>
                  <a:lnTo>
                    <a:pt x="293" y="1038"/>
                  </a:lnTo>
                  <a:lnTo>
                    <a:pt x="293" y="1039"/>
                  </a:lnTo>
                  <a:lnTo>
                    <a:pt x="293" y="1040"/>
                  </a:lnTo>
                  <a:lnTo>
                    <a:pt x="292" y="1040"/>
                  </a:lnTo>
                  <a:lnTo>
                    <a:pt x="292" y="1041"/>
                  </a:lnTo>
                  <a:lnTo>
                    <a:pt x="291" y="1041"/>
                  </a:lnTo>
                  <a:lnTo>
                    <a:pt x="291" y="1040"/>
                  </a:lnTo>
                  <a:lnTo>
                    <a:pt x="291" y="1039"/>
                  </a:lnTo>
                  <a:lnTo>
                    <a:pt x="291" y="1038"/>
                  </a:lnTo>
                  <a:lnTo>
                    <a:pt x="291" y="1037"/>
                  </a:lnTo>
                  <a:lnTo>
                    <a:pt x="290" y="1037"/>
                  </a:lnTo>
                  <a:lnTo>
                    <a:pt x="290" y="1036"/>
                  </a:lnTo>
                  <a:lnTo>
                    <a:pt x="289" y="1034"/>
                  </a:lnTo>
                  <a:lnTo>
                    <a:pt x="288" y="1034"/>
                  </a:lnTo>
                  <a:lnTo>
                    <a:pt x="288" y="1036"/>
                  </a:lnTo>
                  <a:lnTo>
                    <a:pt x="289" y="1036"/>
                  </a:lnTo>
                  <a:lnTo>
                    <a:pt x="290" y="1037"/>
                  </a:lnTo>
                  <a:lnTo>
                    <a:pt x="290" y="1038"/>
                  </a:lnTo>
                  <a:lnTo>
                    <a:pt x="290" y="1039"/>
                  </a:lnTo>
                  <a:lnTo>
                    <a:pt x="290" y="1040"/>
                  </a:lnTo>
                  <a:lnTo>
                    <a:pt x="290" y="1041"/>
                  </a:lnTo>
                  <a:lnTo>
                    <a:pt x="289" y="1040"/>
                  </a:lnTo>
                  <a:lnTo>
                    <a:pt x="288" y="1040"/>
                  </a:lnTo>
                  <a:lnTo>
                    <a:pt x="289" y="1041"/>
                  </a:lnTo>
                  <a:lnTo>
                    <a:pt x="290" y="1042"/>
                  </a:lnTo>
                  <a:lnTo>
                    <a:pt x="290" y="1044"/>
                  </a:lnTo>
                  <a:lnTo>
                    <a:pt x="291" y="1044"/>
                  </a:lnTo>
                  <a:lnTo>
                    <a:pt x="291" y="1045"/>
                  </a:lnTo>
                  <a:lnTo>
                    <a:pt x="291" y="1046"/>
                  </a:lnTo>
                  <a:lnTo>
                    <a:pt x="291" y="1047"/>
                  </a:lnTo>
                  <a:lnTo>
                    <a:pt x="292" y="1047"/>
                  </a:lnTo>
                  <a:lnTo>
                    <a:pt x="292" y="1048"/>
                  </a:lnTo>
                  <a:lnTo>
                    <a:pt x="291" y="1048"/>
                  </a:lnTo>
                  <a:lnTo>
                    <a:pt x="291" y="1049"/>
                  </a:lnTo>
                  <a:lnTo>
                    <a:pt x="291" y="1048"/>
                  </a:lnTo>
                  <a:lnTo>
                    <a:pt x="290" y="1048"/>
                  </a:lnTo>
                  <a:lnTo>
                    <a:pt x="290" y="1049"/>
                  </a:lnTo>
                  <a:lnTo>
                    <a:pt x="290" y="1050"/>
                  </a:lnTo>
                  <a:lnTo>
                    <a:pt x="289" y="1050"/>
                  </a:lnTo>
                  <a:lnTo>
                    <a:pt x="289" y="1052"/>
                  </a:lnTo>
                  <a:lnTo>
                    <a:pt x="289" y="1053"/>
                  </a:lnTo>
                  <a:lnTo>
                    <a:pt x="289" y="1054"/>
                  </a:lnTo>
                  <a:lnTo>
                    <a:pt x="289" y="1055"/>
                  </a:lnTo>
                  <a:lnTo>
                    <a:pt x="289" y="1054"/>
                  </a:lnTo>
                  <a:lnTo>
                    <a:pt x="289" y="1053"/>
                  </a:lnTo>
                  <a:lnTo>
                    <a:pt x="289" y="1054"/>
                  </a:lnTo>
                  <a:lnTo>
                    <a:pt x="289" y="1055"/>
                  </a:lnTo>
                  <a:lnTo>
                    <a:pt x="288" y="1053"/>
                  </a:lnTo>
                  <a:lnTo>
                    <a:pt x="288" y="1054"/>
                  </a:lnTo>
                  <a:lnTo>
                    <a:pt x="288" y="1055"/>
                  </a:lnTo>
                  <a:lnTo>
                    <a:pt x="288" y="1056"/>
                  </a:lnTo>
                  <a:lnTo>
                    <a:pt x="287" y="1056"/>
                  </a:lnTo>
                  <a:lnTo>
                    <a:pt x="287" y="1055"/>
                  </a:lnTo>
                  <a:lnTo>
                    <a:pt x="286" y="1056"/>
                  </a:lnTo>
                  <a:lnTo>
                    <a:pt x="286" y="1055"/>
                  </a:lnTo>
                  <a:lnTo>
                    <a:pt x="284" y="1055"/>
                  </a:lnTo>
                  <a:lnTo>
                    <a:pt x="286" y="1056"/>
                  </a:lnTo>
                  <a:lnTo>
                    <a:pt x="284" y="1057"/>
                  </a:lnTo>
                  <a:lnTo>
                    <a:pt x="282" y="1057"/>
                  </a:lnTo>
                  <a:lnTo>
                    <a:pt x="282" y="1056"/>
                  </a:lnTo>
                  <a:lnTo>
                    <a:pt x="281" y="1055"/>
                  </a:lnTo>
                  <a:lnTo>
                    <a:pt x="280" y="1055"/>
                  </a:lnTo>
                  <a:lnTo>
                    <a:pt x="280" y="1054"/>
                  </a:lnTo>
                  <a:lnTo>
                    <a:pt x="280" y="1055"/>
                  </a:lnTo>
                  <a:lnTo>
                    <a:pt x="280" y="1054"/>
                  </a:lnTo>
                  <a:lnTo>
                    <a:pt x="279" y="1054"/>
                  </a:lnTo>
                  <a:lnTo>
                    <a:pt x="279" y="1053"/>
                  </a:lnTo>
                  <a:lnTo>
                    <a:pt x="278" y="1053"/>
                  </a:lnTo>
                  <a:lnTo>
                    <a:pt x="278" y="1054"/>
                  </a:lnTo>
                  <a:lnTo>
                    <a:pt x="279" y="1054"/>
                  </a:lnTo>
                  <a:lnTo>
                    <a:pt x="279" y="1055"/>
                  </a:lnTo>
                  <a:lnTo>
                    <a:pt x="280" y="1055"/>
                  </a:lnTo>
                  <a:lnTo>
                    <a:pt x="281" y="1056"/>
                  </a:lnTo>
                  <a:lnTo>
                    <a:pt x="281" y="1057"/>
                  </a:lnTo>
                  <a:lnTo>
                    <a:pt x="280" y="1057"/>
                  </a:lnTo>
                  <a:lnTo>
                    <a:pt x="280" y="1056"/>
                  </a:lnTo>
                  <a:lnTo>
                    <a:pt x="280" y="1057"/>
                  </a:lnTo>
                  <a:lnTo>
                    <a:pt x="279" y="1058"/>
                  </a:lnTo>
                  <a:lnTo>
                    <a:pt x="276" y="1058"/>
                  </a:lnTo>
                  <a:lnTo>
                    <a:pt x="278" y="1059"/>
                  </a:lnTo>
                  <a:lnTo>
                    <a:pt x="276" y="1059"/>
                  </a:lnTo>
                  <a:lnTo>
                    <a:pt x="275" y="1059"/>
                  </a:lnTo>
                  <a:lnTo>
                    <a:pt x="275" y="1061"/>
                  </a:lnTo>
                  <a:lnTo>
                    <a:pt x="274" y="1061"/>
                  </a:lnTo>
                  <a:lnTo>
                    <a:pt x="274" y="1059"/>
                  </a:lnTo>
                  <a:lnTo>
                    <a:pt x="274" y="1061"/>
                  </a:lnTo>
                  <a:lnTo>
                    <a:pt x="274" y="1062"/>
                  </a:lnTo>
                  <a:lnTo>
                    <a:pt x="275" y="1061"/>
                  </a:lnTo>
                  <a:lnTo>
                    <a:pt x="276" y="1061"/>
                  </a:lnTo>
                  <a:lnTo>
                    <a:pt x="276" y="1062"/>
                  </a:lnTo>
                  <a:lnTo>
                    <a:pt x="275" y="1062"/>
                  </a:lnTo>
                  <a:lnTo>
                    <a:pt x="275" y="1063"/>
                  </a:lnTo>
                  <a:lnTo>
                    <a:pt x="275" y="1062"/>
                  </a:lnTo>
                  <a:lnTo>
                    <a:pt x="275" y="1063"/>
                  </a:lnTo>
                  <a:lnTo>
                    <a:pt x="275" y="1064"/>
                  </a:lnTo>
                  <a:lnTo>
                    <a:pt x="274" y="1064"/>
                  </a:lnTo>
                  <a:lnTo>
                    <a:pt x="273" y="1064"/>
                  </a:lnTo>
                  <a:lnTo>
                    <a:pt x="271" y="1064"/>
                  </a:lnTo>
                  <a:lnTo>
                    <a:pt x="272" y="1065"/>
                  </a:lnTo>
                  <a:lnTo>
                    <a:pt x="272" y="1064"/>
                  </a:lnTo>
                  <a:lnTo>
                    <a:pt x="271" y="1064"/>
                  </a:lnTo>
                  <a:lnTo>
                    <a:pt x="273" y="1064"/>
                  </a:lnTo>
                  <a:lnTo>
                    <a:pt x="273" y="1065"/>
                  </a:lnTo>
                  <a:lnTo>
                    <a:pt x="272" y="1065"/>
                  </a:lnTo>
                  <a:lnTo>
                    <a:pt x="271" y="1065"/>
                  </a:lnTo>
                  <a:lnTo>
                    <a:pt x="272" y="1065"/>
                  </a:lnTo>
                  <a:lnTo>
                    <a:pt x="273" y="1066"/>
                  </a:lnTo>
                  <a:lnTo>
                    <a:pt x="272" y="1066"/>
                  </a:lnTo>
                  <a:lnTo>
                    <a:pt x="271" y="1067"/>
                  </a:lnTo>
                  <a:lnTo>
                    <a:pt x="270" y="1069"/>
                  </a:lnTo>
                  <a:lnTo>
                    <a:pt x="270" y="1067"/>
                  </a:lnTo>
                  <a:lnTo>
                    <a:pt x="270" y="1069"/>
                  </a:lnTo>
                  <a:lnTo>
                    <a:pt x="269" y="1067"/>
                  </a:lnTo>
                  <a:lnTo>
                    <a:pt x="269" y="1069"/>
                  </a:lnTo>
                  <a:lnTo>
                    <a:pt x="269" y="1070"/>
                  </a:lnTo>
                  <a:lnTo>
                    <a:pt x="269" y="1071"/>
                  </a:lnTo>
                  <a:lnTo>
                    <a:pt x="267" y="1072"/>
                  </a:lnTo>
                  <a:lnTo>
                    <a:pt x="266" y="1072"/>
                  </a:lnTo>
                  <a:lnTo>
                    <a:pt x="266" y="1073"/>
                  </a:lnTo>
                  <a:lnTo>
                    <a:pt x="265" y="1074"/>
                  </a:lnTo>
                  <a:lnTo>
                    <a:pt x="264" y="1074"/>
                  </a:lnTo>
                  <a:lnTo>
                    <a:pt x="264" y="1075"/>
                  </a:lnTo>
                  <a:lnTo>
                    <a:pt x="263" y="1075"/>
                  </a:lnTo>
                  <a:lnTo>
                    <a:pt x="263" y="1077"/>
                  </a:lnTo>
                  <a:lnTo>
                    <a:pt x="263" y="1078"/>
                  </a:lnTo>
                  <a:lnTo>
                    <a:pt x="262" y="1078"/>
                  </a:lnTo>
                  <a:lnTo>
                    <a:pt x="261" y="1078"/>
                  </a:lnTo>
                  <a:lnTo>
                    <a:pt x="259" y="1078"/>
                  </a:lnTo>
                  <a:lnTo>
                    <a:pt x="259" y="1079"/>
                  </a:lnTo>
                  <a:lnTo>
                    <a:pt x="258" y="1079"/>
                  </a:lnTo>
                  <a:lnTo>
                    <a:pt x="258" y="1080"/>
                  </a:lnTo>
                  <a:lnTo>
                    <a:pt x="258" y="1081"/>
                  </a:lnTo>
                  <a:lnTo>
                    <a:pt x="257" y="1081"/>
                  </a:lnTo>
                  <a:lnTo>
                    <a:pt x="257" y="1082"/>
                  </a:lnTo>
                  <a:lnTo>
                    <a:pt x="256" y="1082"/>
                  </a:lnTo>
                  <a:lnTo>
                    <a:pt x="255" y="1082"/>
                  </a:lnTo>
                  <a:lnTo>
                    <a:pt x="255" y="1081"/>
                  </a:lnTo>
                  <a:lnTo>
                    <a:pt x="256" y="1081"/>
                  </a:lnTo>
                  <a:lnTo>
                    <a:pt x="256" y="1080"/>
                  </a:lnTo>
                  <a:lnTo>
                    <a:pt x="255" y="1079"/>
                  </a:lnTo>
                  <a:lnTo>
                    <a:pt x="255" y="1080"/>
                  </a:lnTo>
                  <a:lnTo>
                    <a:pt x="255" y="1081"/>
                  </a:lnTo>
                  <a:lnTo>
                    <a:pt x="254" y="1081"/>
                  </a:lnTo>
                  <a:lnTo>
                    <a:pt x="254" y="1082"/>
                  </a:lnTo>
                  <a:lnTo>
                    <a:pt x="251" y="1083"/>
                  </a:lnTo>
                  <a:lnTo>
                    <a:pt x="250" y="1083"/>
                  </a:lnTo>
                  <a:lnTo>
                    <a:pt x="249" y="1083"/>
                  </a:lnTo>
                  <a:lnTo>
                    <a:pt x="249" y="1084"/>
                  </a:lnTo>
                  <a:lnTo>
                    <a:pt x="248" y="1083"/>
                  </a:lnTo>
                  <a:lnTo>
                    <a:pt x="248" y="1084"/>
                  </a:lnTo>
                  <a:lnTo>
                    <a:pt x="246" y="1084"/>
                  </a:lnTo>
                  <a:lnTo>
                    <a:pt x="244" y="1084"/>
                  </a:lnTo>
                  <a:lnTo>
                    <a:pt x="244" y="1083"/>
                  </a:lnTo>
                  <a:lnTo>
                    <a:pt x="242" y="1083"/>
                  </a:lnTo>
                  <a:lnTo>
                    <a:pt x="242" y="1084"/>
                  </a:lnTo>
                  <a:lnTo>
                    <a:pt x="242" y="1083"/>
                  </a:lnTo>
                  <a:lnTo>
                    <a:pt x="241" y="1083"/>
                  </a:lnTo>
                  <a:lnTo>
                    <a:pt x="241" y="1084"/>
                  </a:lnTo>
                  <a:lnTo>
                    <a:pt x="240" y="1086"/>
                  </a:lnTo>
                  <a:lnTo>
                    <a:pt x="240" y="1084"/>
                  </a:lnTo>
                  <a:lnTo>
                    <a:pt x="240" y="1083"/>
                  </a:lnTo>
                  <a:lnTo>
                    <a:pt x="241" y="1083"/>
                  </a:lnTo>
                  <a:lnTo>
                    <a:pt x="242" y="1082"/>
                  </a:lnTo>
                  <a:lnTo>
                    <a:pt x="241" y="1082"/>
                  </a:lnTo>
                  <a:lnTo>
                    <a:pt x="240" y="1083"/>
                  </a:lnTo>
                  <a:lnTo>
                    <a:pt x="239" y="1083"/>
                  </a:lnTo>
                  <a:lnTo>
                    <a:pt x="239" y="1082"/>
                  </a:lnTo>
                  <a:lnTo>
                    <a:pt x="240" y="1082"/>
                  </a:lnTo>
                  <a:lnTo>
                    <a:pt x="239" y="1082"/>
                  </a:lnTo>
                  <a:lnTo>
                    <a:pt x="239" y="1083"/>
                  </a:lnTo>
                  <a:lnTo>
                    <a:pt x="238" y="1083"/>
                  </a:lnTo>
                  <a:lnTo>
                    <a:pt x="239" y="1083"/>
                  </a:lnTo>
                  <a:lnTo>
                    <a:pt x="239" y="1082"/>
                  </a:lnTo>
                  <a:lnTo>
                    <a:pt x="238" y="1082"/>
                  </a:lnTo>
                  <a:lnTo>
                    <a:pt x="237" y="1082"/>
                  </a:lnTo>
                  <a:lnTo>
                    <a:pt x="238" y="1082"/>
                  </a:lnTo>
                  <a:lnTo>
                    <a:pt x="238" y="1081"/>
                  </a:lnTo>
                  <a:lnTo>
                    <a:pt x="239" y="1081"/>
                  </a:lnTo>
                  <a:lnTo>
                    <a:pt x="240" y="1081"/>
                  </a:lnTo>
                  <a:lnTo>
                    <a:pt x="239" y="1081"/>
                  </a:lnTo>
                  <a:lnTo>
                    <a:pt x="238" y="1081"/>
                  </a:lnTo>
                  <a:lnTo>
                    <a:pt x="237" y="1080"/>
                  </a:lnTo>
                  <a:lnTo>
                    <a:pt x="237" y="1081"/>
                  </a:lnTo>
                  <a:lnTo>
                    <a:pt x="237" y="1082"/>
                  </a:lnTo>
                  <a:lnTo>
                    <a:pt x="236" y="1081"/>
                  </a:lnTo>
                  <a:lnTo>
                    <a:pt x="236" y="1080"/>
                  </a:lnTo>
                  <a:lnTo>
                    <a:pt x="236" y="1081"/>
                  </a:lnTo>
                  <a:lnTo>
                    <a:pt x="236" y="1082"/>
                  </a:lnTo>
                  <a:lnTo>
                    <a:pt x="237" y="1083"/>
                  </a:lnTo>
                  <a:lnTo>
                    <a:pt x="236" y="1083"/>
                  </a:lnTo>
                  <a:lnTo>
                    <a:pt x="234" y="1083"/>
                  </a:lnTo>
                  <a:lnTo>
                    <a:pt x="233" y="1083"/>
                  </a:lnTo>
                  <a:lnTo>
                    <a:pt x="233" y="1082"/>
                  </a:lnTo>
                  <a:lnTo>
                    <a:pt x="233" y="1081"/>
                  </a:lnTo>
                  <a:lnTo>
                    <a:pt x="233" y="1080"/>
                  </a:lnTo>
                  <a:lnTo>
                    <a:pt x="234" y="1080"/>
                  </a:lnTo>
                  <a:lnTo>
                    <a:pt x="234" y="1079"/>
                  </a:lnTo>
                  <a:lnTo>
                    <a:pt x="236" y="1079"/>
                  </a:lnTo>
                  <a:lnTo>
                    <a:pt x="237" y="1078"/>
                  </a:lnTo>
                  <a:lnTo>
                    <a:pt x="238" y="1078"/>
                  </a:lnTo>
                  <a:lnTo>
                    <a:pt x="237" y="1078"/>
                  </a:lnTo>
                  <a:lnTo>
                    <a:pt x="236" y="1079"/>
                  </a:lnTo>
                  <a:lnTo>
                    <a:pt x="234" y="1079"/>
                  </a:lnTo>
                  <a:lnTo>
                    <a:pt x="234" y="1078"/>
                  </a:lnTo>
                  <a:lnTo>
                    <a:pt x="234" y="1077"/>
                  </a:lnTo>
                  <a:lnTo>
                    <a:pt x="236" y="1077"/>
                  </a:lnTo>
                  <a:lnTo>
                    <a:pt x="236" y="1075"/>
                  </a:lnTo>
                  <a:lnTo>
                    <a:pt x="234" y="1075"/>
                  </a:lnTo>
                  <a:lnTo>
                    <a:pt x="234" y="1077"/>
                  </a:lnTo>
                  <a:lnTo>
                    <a:pt x="234" y="1075"/>
                  </a:lnTo>
                  <a:lnTo>
                    <a:pt x="234" y="1078"/>
                  </a:lnTo>
                  <a:lnTo>
                    <a:pt x="233" y="1078"/>
                  </a:lnTo>
                  <a:lnTo>
                    <a:pt x="232" y="1078"/>
                  </a:lnTo>
                  <a:lnTo>
                    <a:pt x="231" y="1078"/>
                  </a:lnTo>
                  <a:lnTo>
                    <a:pt x="230" y="1077"/>
                  </a:lnTo>
                  <a:lnTo>
                    <a:pt x="229" y="1077"/>
                  </a:lnTo>
                  <a:lnTo>
                    <a:pt x="229" y="1075"/>
                  </a:lnTo>
                  <a:lnTo>
                    <a:pt x="228" y="1075"/>
                  </a:lnTo>
                  <a:lnTo>
                    <a:pt x="227" y="1075"/>
                  </a:lnTo>
                  <a:lnTo>
                    <a:pt x="227" y="1074"/>
                  </a:lnTo>
                  <a:lnTo>
                    <a:pt x="225" y="1074"/>
                  </a:lnTo>
                  <a:lnTo>
                    <a:pt x="224" y="1073"/>
                  </a:lnTo>
                  <a:lnTo>
                    <a:pt x="224" y="1072"/>
                  </a:lnTo>
                  <a:lnTo>
                    <a:pt x="224" y="1071"/>
                  </a:lnTo>
                  <a:lnTo>
                    <a:pt x="222" y="1071"/>
                  </a:lnTo>
                  <a:lnTo>
                    <a:pt x="222" y="1070"/>
                  </a:lnTo>
                  <a:lnTo>
                    <a:pt x="221" y="1070"/>
                  </a:lnTo>
                  <a:lnTo>
                    <a:pt x="220" y="1070"/>
                  </a:lnTo>
                  <a:lnTo>
                    <a:pt x="220" y="1069"/>
                  </a:lnTo>
                  <a:lnTo>
                    <a:pt x="219" y="1067"/>
                  </a:lnTo>
                  <a:lnTo>
                    <a:pt x="219" y="1066"/>
                  </a:lnTo>
                  <a:lnTo>
                    <a:pt x="217" y="1065"/>
                  </a:lnTo>
                  <a:lnTo>
                    <a:pt x="217" y="1064"/>
                  </a:lnTo>
                  <a:lnTo>
                    <a:pt x="217" y="1063"/>
                  </a:lnTo>
                  <a:lnTo>
                    <a:pt x="217" y="1062"/>
                  </a:lnTo>
                  <a:lnTo>
                    <a:pt x="219" y="1062"/>
                  </a:lnTo>
                  <a:lnTo>
                    <a:pt x="219" y="1061"/>
                  </a:lnTo>
                  <a:lnTo>
                    <a:pt x="217" y="1061"/>
                  </a:lnTo>
                  <a:lnTo>
                    <a:pt x="219" y="1059"/>
                  </a:lnTo>
                  <a:lnTo>
                    <a:pt x="219" y="1058"/>
                  </a:lnTo>
                  <a:lnTo>
                    <a:pt x="217" y="1058"/>
                  </a:lnTo>
                  <a:lnTo>
                    <a:pt x="217" y="1057"/>
                  </a:lnTo>
                  <a:lnTo>
                    <a:pt x="219" y="1057"/>
                  </a:lnTo>
                  <a:lnTo>
                    <a:pt x="219" y="1058"/>
                  </a:lnTo>
                  <a:lnTo>
                    <a:pt x="220" y="1059"/>
                  </a:lnTo>
                  <a:lnTo>
                    <a:pt x="220" y="1058"/>
                  </a:lnTo>
                  <a:lnTo>
                    <a:pt x="219" y="1058"/>
                  </a:lnTo>
                  <a:lnTo>
                    <a:pt x="219" y="1057"/>
                  </a:lnTo>
                  <a:lnTo>
                    <a:pt x="217" y="1056"/>
                  </a:lnTo>
                  <a:lnTo>
                    <a:pt x="219" y="1056"/>
                  </a:lnTo>
                  <a:lnTo>
                    <a:pt x="219" y="1055"/>
                  </a:lnTo>
                  <a:lnTo>
                    <a:pt x="221" y="1057"/>
                  </a:lnTo>
                  <a:lnTo>
                    <a:pt x="221" y="1058"/>
                  </a:lnTo>
                  <a:lnTo>
                    <a:pt x="221" y="1059"/>
                  </a:lnTo>
                  <a:lnTo>
                    <a:pt x="221" y="1061"/>
                  </a:lnTo>
                  <a:lnTo>
                    <a:pt x="221" y="1058"/>
                  </a:lnTo>
                  <a:lnTo>
                    <a:pt x="222" y="1058"/>
                  </a:lnTo>
                  <a:lnTo>
                    <a:pt x="222" y="1057"/>
                  </a:lnTo>
                  <a:lnTo>
                    <a:pt x="223" y="1057"/>
                  </a:lnTo>
                  <a:lnTo>
                    <a:pt x="224" y="1058"/>
                  </a:lnTo>
                  <a:lnTo>
                    <a:pt x="224" y="1059"/>
                  </a:lnTo>
                  <a:lnTo>
                    <a:pt x="227" y="1061"/>
                  </a:lnTo>
                  <a:lnTo>
                    <a:pt x="229" y="1061"/>
                  </a:lnTo>
                  <a:lnTo>
                    <a:pt x="228" y="1061"/>
                  </a:lnTo>
                  <a:lnTo>
                    <a:pt x="227" y="1061"/>
                  </a:lnTo>
                  <a:lnTo>
                    <a:pt x="225" y="1059"/>
                  </a:lnTo>
                  <a:lnTo>
                    <a:pt x="225" y="1058"/>
                  </a:lnTo>
                  <a:lnTo>
                    <a:pt x="227" y="1058"/>
                  </a:lnTo>
                  <a:lnTo>
                    <a:pt x="227" y="1057"/>
                  </a:lnTo>
                  <a:lnTo>
                    <a:pt x="228" y="1057"/>
                  </a:lnTo>
                  <a:lnTo>
                    <a:pt x="234" y="1055"/>
                  </a:lnTo>
                  <a:lnTo>
                    <a:pt x="230" y="1055"/>
                  </a:lnTo>
                  <a:lnTo>
                    <a:pt x="230" y="1056"/>
                  </a:lnTo>
                  <a:lnTo>
                    <a:pt x="228" y="1056"/>
                  </a:lnTo>
                  <a:lnTo>
                    <a:pt x="227" y="1057"/>
                  </a:lnTo>
                  <a:lnTo>
                    <a:pt x="225" y="1059"/>
                  </a:lnTo>
                  <a:lnTo>
                    <a:pt x="224" y="1057"/>
                  </a:lnTo>
                  <a:lnTo>
                    <a:pt x="225" y="1056"/>
                  </a:lnTo>
                  <a:lnTo>
                    <a:pt x="224" y="1056"/>
                  </a:lnTo>
                  <a:lnTo>
                    <a:pt x="223" y="1056"/>
                  </a:lnTo>
                  <a:lnTo>
                    <a:pt x="223" y="1055"/>
                  </a:lnTo>
                  <a:lnTo>
                    <a:pt x="223" y="1054"/>
                  </a:lnTo>
                  <a:lnTo>
                    <a:pt x="224" y="1053"/>
                  </a:lnTo>
                  <a:lnTo>
                    <a:pt x="225" y="1053"/>
                  </a:lnTo>
                  <a:lnTo>
                    <a:pt x="227" y="1053"/>
                  </a:lnTo>
                  <a:lnTo>
                    <a:pt x="227" y="1052"/>
                  </a:lnTo>
                  <a:lnTo>
                    <a:pt x="225" y="1052"/>
                  </a:lnTo>
                  <a:lnTo>
                    <a:pt x="225" y="1050"/>
                  </a:lnTo>
                  <a:lnTo>
                    <a:pt x="227" y="1050"/>
                  </a:lnTo>
                  <a:lnTo>
                    <a:pt x="227" y="1049"/>
                  </a:lnTo>
                  <a:lnTo>
                    <a:pt x="228" y="1049"/>
                  </a:lnTo>
                  <a:lnTo>
                    <a:pt x="229" y="1048"/>
                  </a:lnTo>
                  <a:lnTo>
                    <a:pt x="230" y="1047"/>
                  </a:lnTo>
                  <a:lnTo>
                    <a:pt x="232" y="1047"/>
                  </a:lnTo>
                  <a:lnTo>
                    <a:pt x="230" y="1047"/>
                  </a:lnTo>
                  <a:lnTo>
                    <a:pt x="228" y="1048"/>
                  </a:lnTo>
                  <a:lnTo>
                    <a:pt x="227" y="1048"/>
                  </a:lnTo>
                  <a:lnTo>
                    <a:pt x="227" y="1047"/>
                  </a:lnTo>
                  <a:lnTo>
                    <a:pt x="229" y="1047"/>
                  </a:lnTo>
                  <a:lnTo>
                    <a:pt x="228" y="1047"/>
                  </a:lnTo>
                  <a:lnTo>
                    <a:pt x="228" y="1046"/>
                  </a:lnTo>
                  <a:lnTo>
                    <a:pt x="228" y="1047"/>
                  </a:lnTo>
                  <a:lnTo>
                    <a:pt x="227" y="1047"/>
                  </a:lnTo>
                  <a:lnTo>
                    <a:pt x="225" y="1047"/>
                  </a:lnTo>
                  <a:lnTo>
                    <a:pt x="225" y="1046"/>
                  </a:lnTo>
                  <a:lnTo>
                    <a:pt x="225" y="1047"/>
                  </a:lnTo>
                  <a:lnTo>
                    <a:pt x="225" y="1046"/>
                  </a:lnTo>
                  <a:lnTo>
                    <a:pt x="225" y="1045"/>
                  </a:lnTo>
                  <a:lnTo>
                    <a:pt x="227" y="1045"/>
                  </a:lnTo>
                  <a:lnTo>
                    <a:pt x="228" y="1044"/>
                  </a:lnTo>
                  <a:lnTo>
                    <a:pt x="228" y="1042"/>
                  </a:lnTo>
                  <a:lnTo>
                    <a:pt x="229" y="1041"/>
                  </a:lnTo>
                  <a:lnTo>
                    <a:pt x="231" y="1040"/>
                  </a:lnTo>
                  <a:lnTo>
                    <a:pt x="233" y="1040"/>
                  </a:lnTo>
                  <a:lnTo>
                    <a:pt x="232" y="1040"/>
                  </a:lnTo>
                  <a:lnTo>
                    <a:pt x="230" y="1040"/>
                  </a:lnTo>
                  <a:lnTo>
                    <a:pt x="229" y="1041"/>
                  </a:lnTo>
                  <a:lnTo>
                    <a:pt x="229" y="1040"/>
                  </a:lnTo>
                  <a:lnTo>
                    <a:pt x="229" y="1039"/>
                  </a:lnTo>
                  <a:lnTo>
                    <a:pt x="229" y="1038"/>
                  </a:lnTo>
                  <a:lnTo>
                    <a:pt x="230" y="1037"/>
                  </a:lnTo>
                  <a:lnTo>
                    <a:pt x="229" y="1038"/>
                  </a:lnTo>
                  <a:lnTo>
                    <a:pt x="229" y="1039"/>
                  </a:lnTo>
                  <a:lnTo>
                    <a:pt x="229" y="1040"/>
                  </a:lnTo>
                  <a:lnTo>
                    <a:pt x="228" y="1041"/>
                  </a:lnTo>
                  <a:lnTo>
                    <a:pt x="228" y="1042"/>
                  </a:lnTo>
                  <a:lnTo>
                    <a:pt x="227" y="1044"/>
                  </a:lnTo>
                  <a:lnTo>
                    <a:pt x="225" y="1045"/>
                  </a:lnTo>
                  <a:lnTo>
                    <a:pt x="225" y="1044"/>
                  </a:lnTo>
                  <a:lnTo>
                    <a:pt x="224" y="1044"/>
                  </a:lnTo>
                  <a:lnTo>
                    <a:pt x="224" y="1045"/>
                  </a:lnTo>
                  <a:lnTo>
                    <a:pt x="225" y="1045"/>
                  </a:lnTo>
                  <a:lnTo>
                    <a:pt x="224" y="1046"/>
                  </a:lnTo>
                  <a:lnTo>
                    <a:pt x="223" y="1046"/>
                  </a:lnTo>
                  <a:lnTo>
                    <a:pt x="223" y="1045"/>
                  </a:lnTo>
                  <a:lnTo>
                    <a:pt x="223" y="1044"/>
                  </a:lnTo>
                  <a:lnTo>
                    <a:pt x="224" y="1044"/>
                  </a:lnTo>
                  <a:lnTo>
                    <a:pt x="228" y="1042"/>
                  </a:lnTo>
                  <a:lnTo>
                    <a:pt x="227" y="1042"/>
                  </a:lnTo>
                  <a:lnTo>
                    <a:pt x="225" y="1042"/>
                  </a:lnTo>
                  <a:lnTo>
                    <a:pt x="223" y="1042"/>
                  </a:lnTo>
                  <a:lnTo>
                    <a:pt x="223" y="1041"/>
                  </a:lnTo>
                  <a:lnTo>
                    <a:pt x="222" y="1041"/>
                  </a:lnTo>
                  <a:lnTo>
                    <a:pt x="222" y="1040"/>
                  </a:lnTo>
                  <a:lnTo>
                    <a:pt x="222" y="1041"/>
                  </a:lnTo>
                  <a:lnTo>
                    <a:pt x="222" y="1042"/>
                  </a:lnTo>
                  <a:lnTo>
                    <a:pt x="222" y="1044"/>
                  </a:lnTo>
                  <a:lnTo>
                    <a:pt x="221" y="1044"/>
                  </a:lnTo>
                  <a:lnTo>
                    <a:pt x="221" y="1042"/>
                  </a:lnTo>
                  <a:lnTo>
                    <a:pt x="221" y="1044"/>
                  </a:lnTo>
                  <a:lnTo>
                    <a:pt x="220" y="1045"/>
                  </a:lnTo>
                  <a:lnTo>
                    <a:pt x="221" y="1044"/>
                  </a:lnTo>
                  <a:lnTo>
                    <a:pt x="222" y="1044"/>
                  </a:lnTo>
                  <a:lnTo>
                    <a:pt x="223" y="1045"/>
                  </a:lnTo>
                  <a:lnTo>
                    <a:pt x="223" y="1046"/>
                  </a:lnTo>
                  <a:lnTo>
                    <a:pt x="222" y="1046"/>
                  </a:lnTo>
                  <a:lnTo>
                    <a:pt x="221" y="1046"/>
                  </a:lnTo>
                  <a:lnTo>
                    <a:pt x="221" y="1047"/>
                  </a:lnTo>
                  <a:lnTo>
                    <a:pt x="220" y="1047"/>
                  </a:lnTo>
                  <a:lnTo>
                    <a:pt x="220" y="1048"/>
                  </a:lnTo>
                  <a:lnTo>
                    <a:pt x="219" y="1048"/>
                  </a:lnTo>
                  <a:lnTo>
                    <a:pt x="219" y="1047"/>
                  </a:lnTo>
                  <a:lnTo>
                    <a:pt x="220" y="1047"/>
                  </a:lnTo>
                  <a:lnTo>
                    <a:pt x="220" y="1046"/>
                  </a:lnTo>
                  <a:lnTo>
                    <a:pt x="219" y="1045"/>
                  </a:lnTo>
                  <a:lnTo>
                    <a:pt x="219" y="1046"/>
                  </a:lnTo>
                  <a:lnTo>
                    <a:pt x="219" y="1047"/>
                  </a:lnTo>
                  <a:lnTo>
                    <a:pt x="219" y="1048"/>
                  </a:lnTo>
                  <a:lnTo>
                    <a:pt x="217" y="1048"/>
                  </a:lnTo>
                  <a:lnTo>
                    <a:pt x="216" y="1048"/>
                  </a:lnTo>
                  <a:lnTo>
                    <a:pt x="216" y="1047"/>
                  </a:lnTo>
                  <a:lnTo>
                    <a:pt x="216" y="1046"/>
                  </a:lnTo>
                  <a:lnTo>
                    <a:pt x="216" y="1045"/>
                  </a:lnTo>
                  <a:lnTo>
                    <a:pt x="216" y="1046"/>
                  </a:lnTo>
                  <a:lnTo>
                    <a:pt x="216" y="1047"/>
                  </a:lnTo>
                  <a:lnTo>
                    <a:pt x="216" y="1048"/>
                  </a:lnTo>
                  <a:lnTo>
                    <a:pt x="215" y="1048"/>
                  </a:lnTo>
                  <a:lnTo>
                    <a:pt x="215" y="1047"/>
                  </a:lnTo>
                  <a:lnTo>
                    <a:pt x="215" y="1046"/>
                  </a:lnTo>
                  <a:lnTo>
                    <a:pt x="215" y="1045"/>
                  </a:lnTo>
                  <a:lnTo>
                    <a:pt x="215" y="1046"/>
                  </a:lnTo>
                  <a:lnTo>
                    <a:pt x="214" y="1046"/>
                  </a:lnTo>
                  <a:lnTo>
                    <a:pt x="213" y="1044"/>
                  </a:lnTo>
                  <a:lnTo>
                    <a:pt x="213" y="1042"/>
                  </a:lnTo>
                  <a:lnTo>
                    <a:pt x="213" y="1041"/>
                  </a:lnTo>
                  <a:lnTo>
                    <a:pt x="214" y="1041"/>
                  </a:lnTo>
                  <a:lnTo>
                    <a:pt x="213" y="1040"/>
                  </a:lnTo>
                  <a:lnTo>
                    <a:pt x="214" y="1040"/>
                  </a:lnTo>
                  <a:lnTo>
                    <a:pt x="214" y="1039"/>
                  </a:lnTo>
                  <a:lnTo>
                    <a:pt x="214" y="1038"/>
                  </a:lnTo>
                  <a:lnTo>
                    <a:pt x="215" y="1038"/>
                  </a:lnTo>
                  <a:lnTo>
                    <a:pt x="215" y="1037"/>
                  </a:lnTo>
                  <a:lnTo>
                    <a:pt x="216" y="1037"/>
                  </a:lnTo>
                  <a:lnTo>
                    <a:pt x="216" y="1038"/>
                  </a:lnTo>
                  <a:lnTo>
                    <a:pt x="216" y="1039"/>
                  </a:lnTo>
                  <a:lnTo>
                    <a:pt x="216" y="1038"/>
                  </a:lnTo>
                  <a:lnTo>
                    <a:pt x="216" y="1037"/>
                  </a:lnTo>
                  <a:lnTo>
                    <a:pt x="216" y="1036"/>
                  </a:lnTo>
                  <a:lnTo>
                    <a:pt x="217" y="1034"/>
                  </a:lnTo>
                  <a:lnTo>
                    <a:pt x="217" y="1036"/>
                  </a:lnTo>
                  <a:lnTo>
                    <a:pt x="217" y="1037"/>
                  </a:lnTo>
                  <a:lnTo>
                    <a:pt x="217" y="1038"/>
                  </a:lnTo>
                  <a:lnTo>
                    <a:pt x="217" y="1039"/>
                  </a:lnTo>
                  <a:lnTo>
                    <a:pt x="217" y="1040"/>
                  </a:lnTo>
                  <a:lnTo>
                    <a:pt x="216" y="1040"/>
                  </a:lnTo>
                  <a:lnTo>
                    <a:pt x="216" y="1041"/>
                  </a:lnTo>
                  <a:lnTo>
                    <a:pt x="217" y="1041"/>
                  </a:lnTo>
                  <a:lnTo>
                    <a:pt x="217" y="1040"/>
                  </a:lnTo>
                  <a:lnTo>
                    <a:pt x="217" y="1039"/>
                  </a:lnTo>
                  <a:lnTo>
                    <a:pt x="219" y="1039"/>
                  </a:lnTo>
                  <a:lnTo>
                    <a:pt x="217" y="1039"/>
                  </a:lnTo>
                  <a:lnTo>
                    <a:pt x="217" y="1038"/>
                  </a:lnTo>
                  <a:lnTo>
                    <a:pt x="219" y="1037"/>
                  </a:lnTo>
                  <a:lnTo>
                    <a:pt x="220" y="1037"/>
                  </a:lnTo>
                  <a:lnTo>
                    <a:pt x="221" y="1037"/>
                  </a:lnTo>
                  <a:lnTo>
                    <a:pt x="221" y="1038"/>
                  </a:lnTo>
                  <a:lnTo>
                    <a:pt x="221" y="1039"/>
                  </a:lnTo>
                  <a:lnTo>
                    <a:pt x="221" y="1038"/>
                  </a:lnTo>
                  <a:lnTo>
                    <a:pt x="222" y="1038"/>
                  </a:lnTo>
                  <a:lnTo>
                    <a:pt x="222" y="1037"/>
                  </a:lnTo>
                  <a:lnTo>
                    <a:pt x="223" y="1037"/>
                  </a:lnTo>
                  <a:lnTo>
                    <a:pt x="222" y="1037"/>
                  </a:lnTo>
                  <a:lnTo>
                    <a:pt x="221" y="1037"/>
                  </a:lnTo>
                  <a:lnTo>
                    <a:pt x="221" y="1036"/>
                  </a:lnTo>
                  <a:lnTo>
                    <a:pt x="222" y="1036"/>
                  </a:lnTo>
                  <a:lnTo>
                    <a:pt x="222" y="1034"/>
                  </a:lnTo>
                  <a:lnTo>
                    <a:pt x="223" y="1034"/>
                  </a:lnTo>
                  <a:lnTo>
                    <a:pt x="223" y="1033"/>
                  </a:lnTo>
                  <a:lnTo>
                    <a:pt x="223" y="1034"/>
                  </a:lnTo>
                  <a:lnTo>
                    <a:pt x="224" y="1034"/>
                  </a:lnTo>
                  <a:lnTo>
                    <a:pt x="225" y="1034"/>
                  </a:lnTo>
                  <a:lnTo>
                    <a:pt x="228" y="1033"/>
                  </a:lnTo>
                  <a:lnTo>
                    <a:pt x="228" y="1032"/>
                  </a:lnTo>
                  <a:lnTo>
                    <a:pt x="229" y="1032"/>
                  </a:lnTo>
                  <a:lnTo>
                    <a:pt x="230" y="1031"/>
                  </a:lnTo>
                  <a:lnTo>
                    <a:pt x="229" y="1031"/>
                  </a:lnTo>
                  <a:lnTo>
                    <a:pt x="227" y="1032"/>
                  </a:lnTo>
                  <a:lnTo>
                    <a:pt x="225" y="1033"/>
                  </a:lnTo>
                  <a:lnTo>
                    <a:pt x="225" y="1034"/>
                  </a:lnTo>
                  <a:lnTo>
                    <a:pt x="224" y="1034"/>
                  </a:lnTo>
                  <a:lnTo>
                    <a:pt x="224" y="1033"/>
                  </a:lnTo>
                  <a:lnTo>
                    <a:pt x="224" y="1032"/>
                  </a:lnTo>
                  <a:lnTo>
                    <a:pt x="224" y="1031"/>
                  </a:lnTo>
                  <a:lnTo>
                    <a:pt x="224" y="1032"/>
                  </a:lnTo>
                  <a:lnTo>
                    <a:pt x="224" y="1033"/>
                  </a:lnTo>
                  <a:lnTo>
                    <a:pt x="223" y="1033"/>
                  </a:lnTo>
                  <a:lnTo>
                    <a:pt x="222" y="1033"/>
                  </a:lnTo>
                  <a:lnTo>
                    <a:pt x="221" y="1032"/>
                  </a:lnTo>
                  <a:lnTo>
                    <a:pt x="221" y="1031"/>
                  </a:lnTo>
                  <a:lnTo>
                    <a:pt x="220" y="1031"/>
                  </a:lnTo>
                  <a:lnTo>
                    <a:pt x="220" y="1032"/>
                  </a:lnTo>
                  <a:lnTo>
                    <a:pt x="220" y="1031"/>
                  </a:lnTo>
                  <a:lnTo>
                    <a:pt x="221" y="1031"/>
                  </a:lnTo>
                  <a:lnTo>
                    <a:pt x="221" y="1030"/>
                  </a:lnTo>
                  <a:lnTo>
                    <a:pt x="222" y="1029"/>
                  </a:lnTo>
                  <a:lnTo>
                    <a:pt x="223" y="1029"/>
                  </a:lnTo>
                  <a:lnTo>
                    <a:pt x="224" y="1028"/>
                  </a:lnTo>
                  <a:lnTo>
                    <a:pt x="224" y="1027"/>
                  </a:lnTo>
                  <a:lnTo>
                    <a:pt x="225" y="1025"/>
                  </a:lnTo>
                  <a:lnTo>
                    <a:pt x="227" y="1024"/>
                  </a:lnTo>
                  <a:lnTo>
                    <a:pt x="229" y="1023"/>
                  </a:lnTo>
                  <a:lnTo>
                    <a:pt x="229" y="1022"/>
                  </a:lnTo>
                  <a:lnTo>
                    <a:pt x="228" y="1022"/>
                  </a:lnTo>
                  <a:lnTo>
                    <a:pt x="228" y="1023"/>
                  </a:lnTo>
                  <a:lnTo>
                    <a:pt x="227" y="1023"/>
                  </a:lnTo>
                  <a:lnTo>
                    <a:pt x="227" y="1022"/>
                  </a:lnTo>
                  <a:lnTo>
                    <a:pt x="227" y="1021"/>
                  </a:lnTo>
                  <a:lnTo>
                    <a:pt x="228" y="1020"/>
                  </a:lnTo>
                  <a:lnTo>
                    <a:pt x="228" y="1019"/>
                  </a:lnTo>
                  <a:lnTo>
                    <a:pt x="228" y="1017"/>
                  </a:lnTo>
                  <a:lnTo>
                    <a:pt x="229" y="1017"/>
                  </a:lnTo>
                  <a:lnTo>
                    <a:pt x="230" y="1016"/>
                  </a:lnTo>
                  <a:lnTo>
                    <a:pt x="231" y="1015"/>
                  </a:lnTo>
                  <a:lnTo>
                    <a:pt x="232" y="1014"/>
                  </a:lnTo>
                  <a:lnTo>
                    <a:pt x="233" y="1014"/>
                  </a:lnTo>
                  <a:lnTo>
                    <a:pt x="234" y="1014"/>
                  </a:lnTo>
                  <a:lnTo>
                    <a:pt x="233" y="1016"/>
                  </a:lnTo>
                  <a:lnTo>
                    <a:pt x="233" y="1017"/>
                  </a:lnTo>
                  <a:lnTo>
                    <a:pt x="233" y="1019"/>
                  </a:lnTo>
                  <a:lnTo>
                    <a:pt x="232" y="1021"/>
                  </a:lnTo>
                  <a:lnTo>
                    <a:pt x="232" y="1022"/>
                  </a:lnTo>
                  <a:lnTo>
                    <a:pt x="232" y="1023"/>
                  </a:lnTo>
                  <a:lnTo>
                    <a:pt x="232" y="1024"/>
                  </a:lnTo>
                  <a:lnTo>
                    <a:pt x="232" y="1023"/>
                  </a:lnTo>
                  <a:lnTo>
                    <a:pt x="233" y="1022"/>
                  </a:lnTo>
                  <a:lnTo>
                    <a:pt x="233" y="1020"/>
                  </a:lnTo>
                  <a:lnTo>
                    <a:pt x="233" y="1019"/>
                  </a:lnTo>
                  <a:lnTo>
                    <a:pt x="234" y="1016"/>
                  </a:lnTo>
                  <a:lnTo>
                    <a:pt x="234" y="1015"/>
                  </a:lnTo>
                  <a:lnTo>
                    <a:pt x="236" y="1015"/>
                  </a:lnTo>
                  <a:lnTo>
                    <a:pt x="236" y="1014"/>
                  </a:lnTo>
                  <a:lnTo>
                    <a:pt x="237" y="1013"/>
                  </a:lnTo>
                  <a:lnTo>
                    <a:pt x="239" y="1012"/>
                  </a:lnTo>
                  <a:lnTo>
                    <a:pt x="240" y="1013"/>
                  </a:lnTo>
                  <a:lnTo>
                    <a:pt x="241" y="1013"/>
                  </a:lnTo>
                  <a:lnTo>
                    <a:pt x="241" y="1012"/>
                  </a:lnTo>
                  <a:lnTo>
                    <a:pt x="238" y="1012"/>
                  </a:lnTo>
                  <a:lnTo>
                    <a:pt x="239" y="1012"/>
                  </a:lnTo>
                  <a:lnTo>
                    <a:pt x="239" y="1011"/>
                  </a:lnTo>
                  <a:lnTo>
                    <a:pt x="240" y="1010"/>
                  </a:lnTo>
                  <a:lnTo>
                    <a:pt x="239" y="1010"/>
                  </a:lnTo>
                  <a:lnTo>
                    <a:pt x="239" y="1011"/>
                  </a:lnTo>
                  <a:lnTo>
                    <a:pt x="238" y="1011"/>
                  </a:lnTo>
                  <a:lnTo>
                    <a:pt x="238" y="1012"/>
                  </a:lnTo>
                  <a:lnTo>
                    <a:pt x="237" y="1012"/>
                  </a:lnTo>
                  <a:lnTo>
                    <a:pt x="236" y="1013"/>
                  </a:lnTo>
                  <a:lnTo>
                    <a:pt x="234" y="1014"/>
                  </a:lnTo>
                  <a:lnTo>
                    <a:pt x="233" y="1014"/>
                  </a:lnTo>
                  <a:lnTo>
                    <a:pt x="234" y="1013"/>
                  </a:lnTo>
                  <a:lnTo>
                    <a:pt x="234" y="1012"/>
                  </a:lnTo>
                  <a:lnTo>
                    <a:pt x="236" y="1012"/>
                  </a:lnTo>
                  <a:lnTo>
                    <a:pt x="234" y="1012"/>
                  </a:lnTo>
                  <a:lnTo>
                    <a:pt x="233" y="1013"/>
                  </a:lnTo>
                  <a:lnTo>
                    <a:pt x="232" y="1013"/>
                  </a:lnTo>
                  <a:lnTo>
                    <a:pt x="231" y="1014"/>
                  </a:lnTo>
                  <a:lnTo>
                    <a:pt x="230" y="1014"/>
                  </a:lnTo>
                  <a:lnTo>
                    <a:pt x="230" y="1015"/>
                  </a:lnTo>
                  <a:lnTo>
                    <a:pt x="229" y="1015"/>
                  </a:lnTo>
                  <a:lnTo>
                    <a:pt x="229" y="1014"/>
                  </a:lnTo>
                  <a:lnTo>
                    <a:pt x="228" y="1014"/>
                  </a:lnTo>
                  <a:lnTo>
                    <a:pt x="228" y="1013"/>
                  </a:lnTo>
                  <a:lnTo>
                    <a:pt x="228" y="1014"/>
                  </a:lnTo>
                  <a:lnTo>
                    <a:pt x="228" y="1015"/>
                  </a:lnTo>
                  <a:lnTo>
                    <a:pt x="229" y="1015"/>
                  </a:lnTo>
                  <a:lnTo>
                    <a:pt x="228" y="1015"/>
                  </a:lnTo>
                  <a:lnTo>
                    <a:pt x="227" y="1015"/>
                  </a:lnTo>
                  <a:lnTo>
                    <a:pt x="227" y="1016"/>
                  </a:lnTo>
                  <a:lnTo>
                    <a:pt x="228" y="1016"/>
                  </a:lnTo>
                  <a:lnTo>
                    <a:pt x="228" y="1017"/>
                  </a:lnTo>
                  <a:lnTo>
                    <a:pt x="227" y="1017"/>
                  </a:lnTo>
                  <a:lnTo>
                    <a:pt x="228" y="1019"/>
                  </a:lnTo>
                  <a:lnTo>
                    <a:pt x="227" y="1020"/>
                  </a:lnTo>
                  <a:lnTo>
                    <a:pt x="225" y="1019"/>
                  </a:lnTo>
                  <a:lnTo>
                    <a:pt x="224" y="1020"/>
                  </a:lnTo>
                  <a:lnTo>
                    <a:pt x="224" y="1021"/>
                  </a:lnTo>
                  <a:lnTo>
                    <a:pt x="223" y="1022"/>
                  </a:lnTo>
                  <a:lnTo>
                    <a:pt x="223" y="1023"/>
                  </a:lnTo>
                  <a:lnTo>
                    <a:pt x="223" y="1024"/>
                  </a:lnTo>
                  <a:lnTo>
                    <a:pt x="223" y="1025"/>
                  </a:lnTo>
                  <a:lnTo>
                    <a:pt x="223" y="1027"/>
                  </a:lnTo>
                  <a:lnTo>
                    <a:pt x="222" y="1027"/>
                  </a:lnTo>
                  <a:lnTo>
                    <a:pt x="221" y="1028"/>
                  </a:lnTo>
                  <a:lnTo>
                    <a:pt x="221" y="1027"/>
                  </a:lnTo>
                  <a:lnTo>
                    <a:pt x="220" y="1025"/>
                  </a:lnTo>
                  <a:lnTo>
                    <a:pt x="221" y="1025"/>
                  </a:lnTo>
                  <a:lnTo>
                    <a:pt x="222" y="1025"/>
                  </a:lnTo>
                  <a:lnTo>
                    <a:pt x="222" y="1024"/>
                  </a:lnTo>
                  <a:lnTo>
                    <a:pt x="221" y="1024"/>
                  </a:lnTo>
                  <a:lnTo>
                    <a:pt x="221" y="1023"/>
                  </a:lnTo>
                  <a:lnTo>
                    <a:pt x="221" y="1022"/>
                  </a:lnTo>
                  <a:lnTo>
                    <a:pt x="221" y="1021"/>
                  </a:lnTo>
                  <a:lnTo>
                    <a:pt x="222" y="1021"/>
                  </a:lnTo>
                  <a:lnTo>
                    <a:pt x="221" y="1021"/>
                  </a:lnTo>
                  <a:lnTo>
                    <a:pt x="220" y="1021"/>
                  </a:lnTo>
                  <a:lnTo>
                    <a:pt x="220" y="1022"/>
                  </a:lnTo>
                  <a:lnTo>
                    <a:pt x="219" y="1023"/>
                  </a:lnTo>
                  <a:lnTo>
                    <a:pt x="219" y="1022"/>
                  </a:lnTo>
                  <a:lnTo>
                    <a:pt x="219" y="1021"/>
                  </a:lnTo>
                  <a:lnTo>
                    <a:pt x="220" y="1020"/>
                  </a:lnTo>
                  <a:lnTo>
                    <a:pt x="221" y="1020"/>
                  </a:lnTo>
                  <a:lnTo>
                    <a:pt x="220" y="1020"/>
                  </a:lnTo>
                  <a:lnTo>
                    <a:pt x="219" y="1020"/>
                  </a:lnTo>
                  <a:lnTo>
                    <a:pt x="220" y="1020"/>
                  </a:lnTo>
                  <a:lnTo>
                    <a:pt x="220" y="1019"/>
                  </a:lnTo>
                  <a:lnTo>
                    <a:pt x="219" y="1019"/>
                  </a:lnTo>
                  <a:lnTo>
                    <a:pt x="219" y="1020"/>
                  </a:lnTo>
                  <a:lnTo>
                    <a:pt x="219" y="1019"/>
                  </a:lnTo>
                  <a:lnTo>
                    <a:pt x="220" y="1017"/>
                  </a:lnTo>
                  <a:lnTo>
                    <a:pt x="220" y="1016"/>
                  </a:lnTo>
                  <a:lnTo>
                    <a:pt x="221" y="1016"/>
                  </a:lnTo>
                  <a:lnTo>
                    <a:pt x="221" y="1015"/>
                  </a:lnTo>
                  <a:lnTo>
                    <a:pt x="220" y="1015"/>
                  </a:lnTo>
                  <a:lnTo>
                    <a:pt x="220" y="1016"/>
                  </a:lnTo>
                  <a:lnTo>
                    <a:pt x="219" y="1017"/>
                  </a:lnTo>
                  <a:lnTo>
                    <a:pt x="219" y="1019"/>
                  </a:lnTo>
                  <a:lnTo>
                    <a:pt x="217" y="1020"/>
                  </a:lnTo>
                  <a:lnTo>
                    <a:pt x="217" y="1021"/>
                  </a:lnTo>
                  <a:lnTo>
                    <a:pt x="216" y="1022"/>
                  </a:lnTo>
                  <a:lnTo>
                    <a:pt x="216" y="1023"/>
                  </a:lnTo>
                  <a:lnTo>
                    <a:pt x="215" y="1022"/>
                  </a:lnTo>
                  <a:lnTo>
                    <a:pt x="214" y="1021"/>
                  </a:lnTo>
                  <a:lnTo>
                    <a:pt x="215" y="1021"/>
                  </a:lnTo>
                  <a:lnTo>
                    <a:pt x="215" y="1020"/>
                  </a:lnTo>
                  <a:lnTo>
                    <a:pt x="214" y="1021"/>
                  </a:lnTo>
                  <a:lnTo>
                    <a:pt x="213" y="1021"/>
                  </a:lnTo>
                  <a:lnTo>
                    <a:pt x="214" y="1020"/>
                  </a:lnTo>
                  <a:lnTo>
                    <a:pt x="215" y="1019"/>
                  </a:lnTo>
                  <a:lnTo>
                    <a:pt x="214" y="1019"/>
                  </a:lnTo>
                  <a:lnTo>
                    <a:pt x="213" y="1019"/>
                  </a:lnTo>
                  <a:lnTo>
                    <a:pt x="213" y="1017"/>
                  </a:lnTo>
                  <a:lnTo>
                    <a:pt x="213" y="1016"/>
                  </a:lnTo>
                  <a:lnTo>
                    <a:pt x="212" y="1016"/>
                  </a:lnTo>
                  <a:lnTo>
                    <a:pt x="213" y="1015"/>
                  </a:lnTo>
                  <a:lnTo>
                    <a:pt x="214" y="1015"/>
                  </a:lnTo>
                  <a:lnTo>
                    <a:pt x="214" y="1014"/>
                  </a:lnTo>
                  <a:lnTo>
                    <a:pt x="214" y="1013"/>
                  </a:lnTo>
                  <a:lnTo>
                    <a:pt x="214" y="1012"/>
                  </a:lnTo>
                  <a:lnTo>
                    <a:pt x="214" y="1011"/>
                  </a:lnTo>
                  <a:lnTo>
                    <a:pt x="215" y="1012"/>
                  </a:lnTo>
                  <a:lnTo>
                    <a:pt x="216" y="1012"/>
                  </a:lnTo>
                  <a:lnTo>
                    <a:pt x="216" y="1013"/>
                  </a:lnTo>
                  <a:lnTo>
                    <a:pt x="216" y="1014"/>
                  </a:lnTo>
                  <a:lnTo>
                    <a:pt x="217" y="1014"/>
                  </a:lnTo>
                  <a:lnTo>
                    <a:pt x="219" y="1014"/>
                  </a:lnTo>
                  <a:lnTo>
                    <a:pt x="220" y="1014"/>
                  </a:lnTo>
                  <a:lnTo>
                    <a:pt x="220" y="1013"/>
                  </a:lnTo>
                  <a:lnTo>
                    <a:pt x="221" y="1013"/>
                  </a:lnTo>
                  <a:lnTo>
                    <a:pt x="221" y="1012"/>
                  </a:lnTo>
                  <a:lnTo>
                    <a:pt x="221" y="1011"/>
                  </a:lnTo>
                  <a:lnTo>
                    <a:pt x="221" y="1010"/>
                  </a:lnTo>
                  <a:lnTo>
                    <a:pt x="221" y="1008"/>
                  </a:lnTo>
                  <a:lnTo>
                    <a:pt x="221" y="1007"/>
                  </a:lnTo>
                  <a:lnTo>
                    <a:pt x="221" y="1006"/>
                  </a:lnTo>
                  <a:lnTo>
                    <a:pt x="221" y="1005"/>
                  </a:lnTo>
                  <a:lnTo>
                    <a:pt x="221" y="1006"/>
                  </a:lnTo>
                  <a:lnTo>
                    <a:pt x="220" y="1006"/>
                  </a:lnTo>
                  <a:lnTo>
                    <a:pt x="220" y="1005"/>
                  </a:lnTo>
                  <a:lnTo>
                    <a:pt x="221" y="1004"/>
                  </a:lnTo>
                  <a:lnTo>
                    <a:pt x="220" y="1004"/>
                  </a:lnTo>
                  <a:lnTo>
                    <a:pt x="220" y="1005"/>
                  </a:lnTo>
                  <a:lnTo>
                    <a:pt x="219" y="1006"/>
                  </a:lnTo>
                  <a:lnTo>
                    <a:pt x="217" y="1006"/>
                  </a:lnTo>
                  <a:lnTo>
                    <a:pt x="217" y="1007"/>
                  </a:lnTo>
                  <a:lnTo>
                    <a:pt x="217" y="1008"/>
                  </a:lnTo>
                  <a:lnTo>
                    <a:pt x="216" y="1008"/>
                  </a:lnTo>
                  <a:lnTo>
                    <a:pt x="215" y="1010"/>
                  </a:lnTo>
                  <a:lnTo>
                    <a:pt x="214" y="1010"/>
                  </a:lnTo>
                  <a:lnTo>
                    <a:pt x="213" y="1010"/>
                  </a:lnTo>
                  <a:lnTo>
                    <a:pt x="213" y="1008"/>
                  </a:lnTo>
                  <a:lnTo>
                    <a:pt x="212" y="1007"/>
                  </a:lnTo>
                  <a:lnTo>
                    <a:pt x="213" y="1008"/>
                  </a:lnTo>
                  <a:lnTo>
                    <a:pt x="213" y="1007"/>
                  </a:lnTo>
                  <a:lnTo>
                    <a:pt x="212" y="1005"/>
                  </a:lnTo>
                  <a:lnTo>
                    <a:pt x="212" y="1006"/>
                  </a:lnTo>
                  <a:lnTo>
                    <a:pt x="212" y="1005"/>
                  </a:lnTo>
                  <a:lnTo>
                    <a:pt x="211" y="1005"/>
                  </a:lnTo>
                  <a:lnTo>
                    <a:pt x="209" y="1004"/>
                  </a:lnTo>
                  <a:lnTo>
                    <a:pt x="209" y="1003"/>
                  </a:lnTo>
                  <a:lnTo>
                    <a:pt x="208" y="1003"/>
                  </a:lnTo>
                  <a:lnTo>
                    <a:pt x="209" y="1003"/>
                  </a:lnTo>
                  <a:lnTo>
                    <a:pt x="211" y="1003"/>
                  </a:lnTo>
                  <a:lnTo>
                    <a:pt x="211" y="1004"/>
                  </a:lnTo>
                  <a:lnTo>
                    <a:pt x="212" y="1004"/>
                  </a:lnTo>
                  <a:lnTo>
                    <a:pt x="213" y="1005"/>
                  </a:lnTo>
                  <a:lnTo>
                    <a:pt x="214" y="1005"/>
                  </a:lnTo>
                  <a:lnTo>
                    <a:pt x="214" y="1006"/>
                  </a:lnTo>
                  <a:lnTo>
                    <a:pt x="215" y="1006"/>
                  </a:lnTo>
                  <a:lnTo>
                    <a:pt x="215" y="1007"/>
                  </a:lnTo>
                  <a:lnTo>
                    <a:pt x="216" y="1008"/>
                  </a:lnTo>
                  <a:lnTo>
                    <a:pt x="216" y="1007"/>
                  </a:lnTo>
                  <a:lnTo>
                    <a:pt x="215" y="1006"/>
                  </a:lnTo>
                  <a:lnTo>
                    <a:pt x="216" y="1006"/>
                  </a:lnTo>
                  <a:lnTo>
                    <a:pt x="216" y="1007"/>
                  </a:lnTo>
                  <a:lnTo>
                    <a:pt x="216" y="1006"/>
                  </a:lnTo>
                  <a:lnTo>
                    <a:pt x="215" y="1005"/>
                  </a:lnTo>
                  <a:lnTo>
                    <a:pt x="214" y="1004"/>
                  </a:lnTo>
                  <a:lnTo>
                    <a:pt x="214" y="1003"/>
                  </a:lnTo>
                  <a:lnTo>
                    <a:pt x="215" y="1003"/>
                  </a:lnTo>
                  <a:lnTo>
                    <a:pt x="215" y="1002"/>
                  </a:lnTo>
                  <a:lnTo>
                    <a:pt x="216" y="1000"/>
                  </a:lnTo>
                  <a:lnTo>
                    <a:pt x="217" y="1000"/>
                  </a:lnTo>
                  <a:lnTo>
                    <a:pt x="217" y="999"/>
                  </a:lnTo>
                  <a:lnTo>
                    <a:pt x="216" y="1000"/>
                  </a:lnTo>
                  <a:lnTo>
                    <a:pt x="215" y="1000"/>
                  </a:lnTo>
                  <a:lnTo>
                    <a:pt x="215" y="1002"/>
                  </a:lnTo>
                  <a:lnTo>
                    <a:pt x="214" y="1002"/>
                  </a:lnTo>
                  <a:lnTo>
                    <a:pt x="214" y="1003"/>
                  </a:lnTo>
                  <a:lnTo>
                    <a:pt x="213" y="1002"/>
                  </a:lnTo>
                  <a:lnTo>
                    <a:pt x="212" y="1003"/>
                  </a:lnTo>
                  <a:lnTo>
                    <a:pt x="212" y="1002"/>
                  </a:lnTo>
                  <a:lnTo>
                    <a:pt x="211" y="1002"/>
                  </a:lnTo>
                  <a:lnTo>
                    <a:pt x="211" y="1000"/>
                  </a:lnTo>
                  <a:lnTo>
                    <a:pt x="211" y="999"/>
                  </a:lnTo>
                  <a:lnTo>
                    <a:pt x="209" y="998"/>
                  </a:lnTo>
                  <a:lnTo>
                    <a:pt x="211" y="998"/>
                  </a:lnTo>
                  <a:lnTo>
                    <a:pt x="212" y="998"/>
                  </a:lnTo>
                  <a:lnTo>
                    <a:pt x="211" y="999"/>
                  </a:lnTo>
                  <a:lnTo>
                    <a:pt x="212" y="1000"/>
                  </a:lnTo>
                  <a:lnTo>
                    <a:pt x="212" y="998"/>
                  </a:lnTo>
                  <a:lnTo>
                    <a:pt x="212" y="997"/>
                  </a:lnTo>
                  <a:lnTo>
                    <a:pt x="211" y="997"/>
                  </a:lnTo>
                  <a:lnTo>
                    <a:pt x="209" y="997"/>
                  </a:lnTo>
                  <a:lnTo>
                    <a:pt x="209" y="996"/>
                  </a:lnTo>
                  <a:lnTo>
                    <a:pt x="211" y="996"/>
                  </a:lnTo>
                  <a:lnTo>
                    <a:pt x="211" y="995"/>
                  </a:lnTo>
                  <a:lnTo>
                    <a:pt x="212" y="995"/>
                  </a:lnTo>
                  <a:lnTo>
                    <a:pt x="213" y="995"/>
                  </a:lnTo>
                  <a:lnTo>
                    <a:pt x="214" y="996"/>
                  </a:lnTo>
                  <a:lnTo>
                    <a:pt x="215" y="996"/>
                  </a:lnTo>
                  <a:lnTo>
                    <a:pt x="216" y="996"/>
                  </a:lnTo>
                  <a:lnTo>
                    <a:pt x="216" y="997"/>
                  </a:lnTo>
                  <a:lnTo>
                    <a:pt x="217" y="997"/>
                  </a:lnTo>
                  <a:lnTo>
                    <a:pt x="217" y="996"/>
                  </a:lnTo>
                  <a:lnTo>
                    <a:pt x="216" y="996"/>
                  </a:lnTo>
                  <a:lnTo>
                    <a:pt x="216" y="995"/>
                  </a:lnTo>
                  <a:lnTo>
                    <a:pt x="217" y="995"/>
                  </a:lnTo>
                  <a:lnTo>
                    <a:pt x="219" y="995"/>
                  </a:lnTo>
                  <a:lnTo>
                    <a:pt x="220" y="995"/>
                  </a:lnTo>
                  <a:lnTo>
                    <a:pt x="219" y="994"/>
                  </a:lnTo>
                  <a:lnTo>
                    <a:pt x="220" y="994"/>
                  </a:lnTo>
                  <a:lnTo>
                    <a:pt x="221" y="994"/>
                  </a:lnTo>
                  <a:lnTo>
                    <a:pt x="222" y="994"/>
                  </a:lnTo>
                  <a:lnTo>
                    <a:pt x="222" y="995"/>
                  </a:lnTo>
                  <a:lnTo>
                    <a:pt x="222" y="994"/>
                  </a:lnTo>
                  <a:lnTo>
                    <a:pt x="223" y="994"/>
                  </a:lnTo>
                  <a:lnTo>
                    <a:pt x="222" y="994"/>
                  </a:lnTo>
                  <a:lnTo>
                    <a:pt x="223" y="992"/>
                  </a:lnTo>
                  <a:lnTo>
                    <a:pt x="224" y="992"/>
                  </a:lnTo>
                  <a:lnTo>
                    <a:pt x="225" y="992"/>
                  </a:lnTo>
                  <a:lnTo>
                    <a:pt x="225" y="994"/>
                  </a:lnTo>
                  <a:lnTo>
                    <a:pt x="227" y="992"/>
                  </a:lnTo>
                  <a:lnTo>
                    <a:pt x="228" y="994"/>
                  </a:lnTo>
                  <a:lnTo>
                    <a:pt x="229" y="994"/>
                  </a:lnTo>
                  <a:lnTo>
                    <a:pt x="229" y="995"/>
                  </a:lnTo>
                  <a:lnTo>
                    <a:pt x="230" y="995"/>
                  </a:lnTo>
                  <a:lnTo>
                    <a:pt x="230" y="996"/>
                  </a:lnTo>
                  <a:lnTo>
                    <a:pt x="231" y="996"/>
                  </a:lnTo>
                  <a:lnTo>
                    <a:pt x="231" y="995"/>
                  </a:lnTo>
                  <a:lnTo>
                    <a:pt x="231" y="994"/>
                  </a:lnTo>
                  <a:lnTo>
                    <a:pt x="232" y="994"/>
                  </a:lnTo>
                  <a:lnTo>
                    <a:pt x="233" y="994"/>
                  </a:lnTo>
                  <a:lnTo>
                    <a:pt x="233" y="992"/>
                  </a:lnTo>
                  <a:lnTo>
                    <a:pt x="233" y="991"/>
                  </a:lnTo>
                  <a:lnTo>
                    <a:pt x="234" y="991"/>
                  </a:lnTo>
                  <a:lnTo>
                    <a:pt x="237" y="992"/>
                  </a:lnTo>
                  <a:lnTo>
                    <a:pt x="238" y="992"/>
                  </a:lnTo>
                  <a:lnTo>
                    <a:pt x="238" y="994"/>
                  </a:lnTo>
                  <a:lnTo>
                    <a:pt x="239" y="994"/>
                  </a:lnTo>
                  <a:lnTo>
                    <a:pt x="240" y="995"/>
                  </a:lnTo>
                  <a:lnTo>
                    <a:pt x="240" y="996"/>
                  </a:lnTo>
                  <a:lnTo>
                    <a:pt x="240" y="997"/>
                  </a:lnTo>
                  <a:lnTo>
                    <a:pt x="239" y="997"/>
                  </a:lnTo>
                  <a:lnTo>
                    <a:pt x="238" y="998"/>
                  </a:lnTo>
                  <a:lnTo>
                    <a:pt x="239" y="998"/>
                  </a:lnTo>
                  <a:lnTo>
                    <a:pt x="240" y="997"/>
                  </a:lnTo>
                  <a:lnTo>
                    <a:pt x="240" y="998"/>
                  </a:lnTo>
                  <a:lnTo>
                    <a:pt x="241" y="998"/>
                  </a:lnTo>
                  <a:lnTo>
                    <a:pt x="241" y="999"/>
                  </a:lnTo>
                  <a:lnTo>
                    <a:pt x="241" y="1000"/>
                  </a:lnTo>
                  <a:lnTo>
                    <a:pt x="242" y="999"/>
                  </a:lnTo>
                  <a:lnTo>
                    <a:pt x="242" y="998"/>
                  </a:lnTo>
                  <a:lnTo>
                    <a:pt x="241" y="998"/>
                  </a:lnTo>
                  <a:lnTo>
                    <a:pt x="241" y="997"/>
                  </a:lnTo>
                  <a:lnTo>
                    <a:pt x="240" y="996"/>
                  </a:lnTo>
                  <a:lnTo>
                    <a:pt x="240" y="995"/>
                  </a:lnTo>
                  <a:lnTo>
                    <a:pt x="240" y="994"/>
                  </a:lnTo>
                  <a:lnTo>
                    <a:pt x="241" y="994"/>
                  </a:lnTo>
                  <a:lnTo>
                    <a:pt x="242" y="994"/>
                  </a:lnTo>
                  <a:lnTo>
                    <a:pt x="242" y="992"/>
                  </a:lnTo>
                  <a:lnTo>
                    <a:pt x="244" y="992"/>
                  </a:lnTo>
                  <a:lnTo>
                    <a:pt x="245" y="992"/>
                  </a:lnTo>
                  <a:lnTo>
                    <a:pt x="245" y="994"/>
                  </a:lnTo>
                  <a:lnTo>
                    <a:pt x="246" y="994"/>
                  </a:lnTo>
                  <a:lnTo>
                    <a:pt x="246" y="992"/>
                  </a:lnTo>
                  <a:lnTo>
                    <a:pt x="245" y="992"/>
                  </a:lnTo>
                  <a:lnTo>
                    <a:pt x="245" y="991"/>
                  </a:lnTo>
                  <a:lnTo>
                    <a:pt x="246" y="991"/>
                  </a:lnTo>
                  <a:lnTo>
                    <a:pt x="247" y="990"/>
                  </a:lnTo>
                  <a:lnTo>
                    <a:pt x="249" y="990"/>
                  </a:lnTo>
                  <a:lnTo>
                    <a:pt x="250" y="989"/>
                  </a:lnTo>
                  <a:lnTo>
                    <a:pt x="249" y="989"/>
                  </a:lnTo>
                  <a:lnTo>
                    <a:pt x="249" y="990"/>
                  </a:lnTo>
                  <a:lnTo>
                    <a:pt x="247" y="990"/>
                  </a:lnTo>
                  <a:lnTo>
                    <a:pt x="246" y="990"/>
                  </a:lnTo>
                  <a:lnTo>
                    <a:pt x="245" y="990"/>
                  </a:lnTo>
                  <a:lnTo>
                    <a:pt x="245" y="989"/>
                  </a:lnTo>
                  <a:lnTo>
                    <a:pt x="245" y="988"/>
                  </a:lnTo>
                  <a:lnTo>
                    <a:pt x="245" y="987"/>
                  </a:lnTo>
                  <a:lnTo>
                    <a:pt x="246" y="986"/>
                  </a:lnTo>
                  <a:lnTo>
                    <a:pt x="246" y="985"/>
                  </a:lnTo>
                  <a:lnTo>
                    <a:pt x="246" y="983"/>
                  </a:lnTo>
                  <a:lnTo>
                    <a:pt x="247" y="983"/>
                  </a:lnTo>
                  <a:lnTo>
                    <a:pt x="247" y="982"/>
                  </a:lnTo>
                  <a:lnTo>
                    <a:pt x="248" y="982"/>
                  </a:lnTo>
                  <a:lnTo>
                    <a:pt x="248" y="981"/>
                  </a:lnTo>
                  <a:lnTo>
                    <a:pt x="247" y="982"/>
                  </a:lnTo>
                  <a:lnTo>
                    <a:pt x="245" y="985"/>
                  </a:lnTo>
                  <a:lnTo>
                    <a:pt x="244" y="985"/>
                  </a:lnTo>
                  <a:lnTo>
                    <a:pt x="245" y="985"/>
                  </a:lnTo>
                  <a:lnTo>
                    <a:pt x="245" y="986"/>
                  </a:lnTo>
                  <a:lnTo>
                    <a:pt x="244" y="987"/>
                  </a:lnTo>
                  <a:lnTo>
                    <a:pt x="244" y="988"/>
                  </a:lnTo>
                  <a:lnTo>
                    <a:pt x="245" y="989"/>
                  </a:lnTo>
                  <a:lnTo>
                    <a:pt x="245" y="990"/>
                  </a:lnTo>
                  <a:lnTo>
                    <a:pt x="245" y="991"/>
                  </a:lnTo>
                  <a:lnTo>
                    <a:pt x="244" y="991"/>
                  </a:lnTo>
                  <a:lnTo>
                    <a:pt x="242" y="991"/>
                  </a:lnTo>
                  <a:lnTo>
                    <a:pt x="242" y="992"/>
                  </a:lnTo>
                  <a:lnTo>
                    <a:pt x="240" y="992"/>
                  </a:lnTo>
                  <a:lnTo>
                    <a:pt x="239" y="992"/>
                  </a:lnTo>
                  <a:lnTo>
                    <a:pt x="239" y="994"/>
                  </a:lnTo>
                  <a:lnTo>
                    <a:pt x="239" y="992"/>
                  </a:lnTo>
                  <a:lnTo>
                    <a:pt x="239" y="991"/>
                  </a:lnTo>
                  <a:lnTo>
                    <a:pt x="240" y="991"/>
                  </a:lnTo>
                  <a:lnTo>
                    <a:pt x="239" y="991"/>
                  </a:lnTo>
                  <a:lnTo>
                    <a:pt x="238" y="991"/>
                  </a:lnTo>
                  <a:lnTo>
                    <a:pt x="237" y="991"/>
                  </a:lnTo>
                  <a:lnTo>
                    <a:pt x="234" y="990"/>
                  </a:lnTo>
                  <a:lnTo>
                    <a:pt x="233" y="990"/>
                  </a:lnTo>
                  <a:lnTo>
                    <a:pt x="233" y="989"/>
                  </a:lnTo>
                  <a:lnTo>
                    <a:pt x="234" y="989"/>
                  </a:lnTo>
                  <a:lnTo>
                    <a:pt x="234" y="988"/>
                  </a:lnTo>
                  <a:lnTo>
                    <a:pt x="234" y="987"/>
                  </a:lnTo>
                  <a:lnTo>
                    <a:pt x="236" y="986"/>
                  </a:lnTo>
                  <a:lnTo>
                    <a:pt x="236" y="985"/>
                  </a:lnTo>
                  <a:lnTo>
                    <a:pt x="234" y="987"/>
                  </a:lnTo>
                  <a:lnTo>
                    <a:pt x="234" y="988"/>
                  </a:lnTo>
                  <a:lnTo>
                    <a:pt x="233" y="988"/>
                  </a:lnTo>
                  <a:lnTo>
                    <a:pt x="232" y="988"/>
                  </a:lnTo>
                  <a:lnTo>
                    <a:pt x="232" y="989"/>
                  </a:lnTo>
                  <a:lnTo>
                    <a:pt x="232" y="990"/>
                  </a:lnTo>
                  <a:lnTo>
                    <a:pt x="233" y="990"/>
                  </a:lnTo>
                  <a:lnTo>
                    <a:pt x="232" y="990"/>
                  </a:lnTo>
                  <a:lnTo>
                    <a:pt x="232" y="991"/>
                  </a:lnTo>
                  <a:lnTo>
                    <a:pt x="232" y="992"/>
                  </a:lnTo>
                  <a:lnTo>
                    <a:pt x="231" y="994"/>
                  </a:lnTo>
                  <a:lnTo>
                    <a:pt x="230" y="994"/>
                  </a:lnTo>
                  <a:lnTo>
                    <a:pt x="229" y="992"/>
                  </a:lnTo>
                  <a:lnTo>
                    <a:pt x="228" y="992"/>
                  </a:lnTo>
                  <a:lnTo>
                    <a:pt x="228" y="991"/>
                  </a:lnTo>
                  <a:lnTo>
                    <a:pt x="227" y="991"/>
                  </a:lnTo>
                  <a:lnTo>
                    <a:pt x="227" y="992"/>
                  </a:lnTo>
                  <a:lnTo>
                    <a:pt x="225" y="992"/>
                  </a:lnTo>
                  <a:lnTo>
                    <a:pt x="224" y="991"/>
                  </a:lnTo>
                  <a:lnTo>
                    <a:pt x="225" y="991"/>
                  </a:lnTo>
                  <a:lnTo>
                    <a:pt x="225" y="990"/>
                  </a:lnTo>
                  <a:lnTo>
                    <a:pt x="224" y="991"/>
                  </a:lnTo>
                  <a:lnTo>
                    <a:pt x="223" y="991"/>
                  </a:lnTo>
                  <a:lnTo>
                    <a:pt x="222" y="991"/>
                  </a:lnTo>
                  <a:lnTo>
                    <a:pt x="222" y="990"/>
                  </a:lnTo>
                  <a:lnTo>
                    <a:pt x="221" y="991"/>
                  </a:lnTo>
                  <a:lnTo>
                    <a:pt x="221" y="992"/>
                  </a:lnTo>
                  <a:lnTo>
                    <a:pt x="220" y="992"/>
                  </a:lnTo>
                  <a:lnTo>
                    <a:pt x="219" y="992"/>
                  </a:lnTo>
                  <a:lnTo>
                    <a:pt x="217" y="992"/>
                  </a:lnTo>
                  <a:lnTo>
                    <a:pt x="217" y="994"/>
                  </a:lnTo>
                  <a:lnTo>
                    <a:pt x="216" y="994"/>
                  </a:lnTo>
                  <a:lnTo>
                    <a:pt x="215" y="994"/>
                  </a:lnTo>
                  <a:lnTo>
                    <a:pt x="214" y="992"/>
                  </a:lnTo>
                  <a:lnTo>
                    <a:pt x="214" y="994"/>
                  </a:lnTo>
                  <a:lnTo>
                    <a:pt x="213" y="994"/>
                  </a:lnTo>
                  <a:lnTo>
                    <a:pt x="213" y="992"/>
                  </a:lnTo>
                  <a:lnTo>
                    <a:pt x="213" y="991"/>
                  </a:lnTo>
                  <a:lnTo>
                    <a:pt x="212" y="992"/>
                  </a:lnTo>
                  <a:lnTo>
                    <a:pt x="211" y="991"/>
                  </a:lnTo>
                  <a:lnTo>
                    <a:pt x="212" y="991"/>
                  </a:lnTo>
                  <a:lnTo>
                    <a:pt x="213" y="991"/>
                  </a:lnTo>
                  <a:lnTo>
                    <a:pt x="214" y="991"/>
                  </a:lnTo>
                  <a:lnTo>
                    <a:pt x="213" y="990"/>
                  </a:lnTo>
                  <a:lnTo>
                    <a:pt x="212" y="990"/>
                  </a:lnTo>
                  <a:lnTo>
                    <a:pt x="211" y="990"/>
                  </a:lnTo>
                  <a:lnTo>
                    <a:pt x="209" y="990"/>
                  </a:lnTo>
                  <a:lnTo>
                    <a:pt x="211" y="989"/>
                  </a:lnTo>
                  <a:lnTo>
                    <a:pt x="209" y="989"/>
                  </a:lnTo>
                  <a:lnTo>
                    <a:pt x="209" y="988"/>
                  </a:lnTo>
                  <a:lnTo>
                    <a:pt x="211" y="988"/>
                  </a:lnTo>
                  <a:lnTo>
                    <a:pt x="212" y="987"/>
                  </a:lnTo>
                  <a:lnTo>
                    <a:pt x="213" y="987"/>
                  </a:lnTo>
                  <a:lnTo>
                    <a:pt x="213" y="986"/>
                  </a:lnTo>
                  <a:lnTo>
                    <a:pt x="214" y="987"/>
                  </a:lnTo>
                  <a:lnTo>
                    <a:pt x="215" y="988"/>
                  </a:lnTo>
                  <a:lnTo>
                    <a:pt x="215" y="989"/>
                  </a:lnTo>
                  <a:lnTo>
                    <a:pt x="215" y="988"/>
                  </a:lnTo>
                  <a:lnTo>
                    <a:pt x="215" y="987"/>
                  </a:lnTo>
                  <a:lnTo>
                    <a:pt x="214" y="987"/>
                  </a:lnTo>
                  <a:lnTo>
                    <a:pt x="214" y="986"/>
                  </a:lnTo>
                  <a:lnTo>
                    <a:pt x="216" y="986"/>
                  </a:lnTo>
                  <a:lnTo>
                    <a:pt x="220" y="986"/>
                  </a:lnTo>
                  <a:lnTo>
                    <a:pt x="219" y="985"/>
                  </a:lnTo>
                  <a:lnTo>
                    <a:pt x="213" y="986"/>
                  </a:lnTo>
                  <a:lnTo>
                    <a:pt x="212" y="986"/>
                  </a:lnTo>
                  <a:lnTo>
                    <a:pt x="212" y="987"/>
                  </a:lnTo>
                  <a:lnTo>
                    <a:pt x="211" y="987"/>
                  </a:lnTo>
                  <a:lnTo>
                    <a:pt x="211" y="986"/>
                  </a:lnTo>
                  <a:lnTo>
                    <a:pt x="209" y="986"/>
                  </a:lnTo>
                  <a:lnTo>
                    <a:pt x="209" y="985"/>
                  </a:lnTo>
                  <a:lnTo>
                    <a:pt x="211" y="985"/>
                  </a:lnTo>
                  <a:lnTo>
                    <a:pt x="211" y="983"/>
                  </a:lnTo>
                  <a:lnTo>
                    <a:pt x="212" y="983"/>
                  </a:lnTo>
                  <a:lnTo>
                    <a:pt x="211" y="983"/>
                  </a:lnTo>
                  <a:lnTo>
                    <a:pt x="209" y="983"/>
                  </a:lnTo>
                  <a:lnTo>
                    <a:pt x="211" y="982"/>
                  </a:lnTo>
                  <a:lnTo>
                    <a:pt x="213" y="982"/>
                  </a:lnTo>
                  <a:lnTo>
                    <a:pt x="214" y="982"/>
                  </a:lnTo>
                  <a:lnTo>
                    <a:pt x="215" y="982"/>
                  </a:lnTo>
                  <a:lnTo>
                    <a:pt x="217" y="983"/>
                  </a:lnTo>
                  <a:lnTo>
                    <a:pt x="219" y="983"/>
                  </a:lnTo>
                  <a:lnTo>
                    <a:pt x="217" y="982"/>
                  </a:lnTo>
                  <a:lnTo>
                    <a:pt x="219" y="982"/>
                  </a:lnTo>
                  <a:lnTo>
                    <a:pt x="220" y="982"/>
                  </a:lnTo>
                  <a:lnTo>
                    <a:pt x="220" y="981"/>
                  </a:lnTo>
                  <a:lnTo>
                    <a:pt x="221" y="981"/>
                  </a:lnTo>
                  <a:lnTo>
                    <a:pt x="221" y="982"/>
                  </a:lnTo>
                  <a:lnTo>
                    <a:pt x="222" y="982"/>
                  </a:lnTo>
                  <a:lnTo>
                    <a:pt x="221" y="981"/>
                  </a:lnTo>
                  <a:lnTo>
                    <a:pt x="220" y="981"/>
                  </a:lnTo>
                  <a:lnTo>
                    <a:pt x="219" y="981"/>
                  </a:lnTo>
                  <a:lnTo>
                    <a:pt x="219" y="982"/>
                  </a:lnTo>
                  <a:lnTo>
                    <a:pt x="217" y="982"/>
                  </a:lnTo>
                  <a:lnTo>
                    <a:pt x="216" y="982"/>
                  </a:lnTo>
                  <a:lnTo>
                    <a:pt x="216" y="981"/>
                  </a:lnTo>
                  <a:lnTo>
                    <a:pt x="214" y="982"/>
                  </a:lnTo>
                  <a:lnTo>
                    <a:pt x="214" y="981"/>
                  </a:lnTo>
                  <a:lnTo>
                    <a:pt x="213" y="981"/>
                  </a:lnTo>
                  <a:lnTo>
                    <a:pt x="212" y="980"/>
                  </a:lnTo>
                  <a:lnTo>
                    <a:pt x="212" y="979"/>
                  </a:lnTo>
                  <a:lnTo>
                    <a:pt x="213" y="980"/>
                  </a:lnTo>
                  <a:lnTo>
                    <a:pt x="214" y="979"/>
                  </a:lnTo>
                  <a:lnTo>
                    <a:pt x="215" y="979"/>
                  </a:lnTo>
                  <a:lnTo>
                    <a:pt x="213" y="979"/>
                  </a:lnTo>
                  <a:lnTo>
                    <a:pt x="212" y="978"/>
                  </a:lnTo>
                  <a:lnTo>
                    <a:pt x="215" y="978"/>
                  </a:lnTo>
                  <a:lnTo>
                    <a:pt x="215" y="979"/>
                  </a:lnTo>
                  <a:lnTo>
                    <a:pt x="216" y="979"/>
                  </a:lnTo>
                  <a:lnTo>
                    <a:pt x="216" y="978"/>
                  </a:lnTo>
                  <a:lnTo>
                    <a:pt x="215" y="978"/>
                  </a:lnTo>
                  <a:lnTo>
                    <a:pt x="214" y="978"/>
                  </a:lnTo>
                  <a:lnTo>
                    <a:pt x="215" y="977"/>
                  </a:lnTo>
                  <a:lnTo>
                    <a:pt x="214" y="977"/>
                  </a:lnTo>
                  <a:lnTo>
                    <a:pt x="213" y="977"/>
                  </a:lnTo>
                  <a:lnTo>
                    <a:pt x="209" y="977"/>
                  </a:lnTo>
                  <a:lnTo>
                    <a:pt x="209" y="975"/>
                  </a:lnTo>
                  <a:lnTo>
                    <a:pt x="209" y="974"/>
                  </a:lnTo>
                  <a:lnTo>
                    <a:pt x="209" y="973"/>
                  </a:lnTo>
                  <a:lnTo>
                    <a:pt x="211" y="973"/>
                  </a:lnTo>
                  <a:lnTo>
                    <a:pt x="211" y="974"/>
                  </a:lnTo>
                  <a:lnTo>
                    <a:pt x="212" y="974"/>
                  </a:lnTo>
                  <a:lnTo>
                    <a:pt x="212" y="973"/>
                  </a:lnTo>
                  <a:lnTo>
                    <a:pt x="212" y="974"/>
                  </a:lnTo>
                  <a:lnTo>
                    <a:pt x="213" y="974"/>
                  </a:lnTo>
                  <a:lnTo>
                    <a:pt x="212" y="973"/>
                  </a:lnTo>
                  <a:lnTo>
                    <a:pt x="213" y="973"/>
                  </a:lnTo>
                  <a:lnTo>
                    <a:pt x="211" y="973"/>
                  </a:lnTo>
                  <a:lnTo>
                    <a:pt x="211" y="972"/>
                  </a:lnTo>
                  <a:lnTo>
                    <a:pt x="212" y="972"/>
                  </a:lnTo>
                  <a:lnTo>
                    <a:pt x="214" y="971"/>
                  </a:lnTo>
                  <a:lnTo>
                    <a:pt x="215" y="970"/>
                  </a:lnTo>
                  <a:lnTo>
                    <a:pt x="214" y="970"/>
                  </a:lnTo>
                  <a:lnTo>
                    <a:pt x="215" y="969"/>
                  </a:lnTo>
                  <a:lnTo>
                    <a:pt x="216" y="969"/>
                  </a:lnTo>
                  <a:lnTo>
                    <a:pt x="217" y="969"/>
                  </a:lnTo>
                  <a:lnTo>
                    <a:pt x="219" y="969"/>
                  </a:lnTo>
                  <a:lnTo>
                    <a:pt x="220" y="969"/>
                  </a:lnTo>
                  <a:lnTo>
                    <a:pt x="221" y="969"/>
                  </a:lnTo>
                  <a:lnTo>
                    <a:pt x="221" y="970"/>
                  </a:lnTo>
                  <a:lnTo>
                    <a:pt x="221" y="971"/>
                  </a:lnTo>
                  <a:lnTo>
                    <a:pt x="220" y="971"/>
                  </a:lnTo>
                  <a:lnTo>
                    <a:pt x="221" y="971"/>
                  </a:lnTo>
                  <a:lnTo>
                    <a:pt x="224" y="970"/>
                  </a:lnTo>
                  <a:lnTo>
                    <a:pt x="224" y="971"/>
                  </a:lnTo>
                  <a:lnTo>
                    <a:pt x="224" y="972"/>
                  </a:lnTo>
                  <a:lnTo>
                    <a:pt x="223" y="973"/>
                  </a:lnTo>
                  <a:lnTo>
                    <a:pt x="224" y="973"/>
                  </a:lnTo>
                  <a:lnTo>
                    <a:pt x="224" y="972"/>
                  </a:lnTo>
                  <a:lnTo>
                    <a:pt x="224" y="971"/>
                  </a:lnTo>
                  <a:lnTo>
                    <a:pt x="225" y="971"/>
                  </a:lnTo>
                  <a:lnTo>
                    <a:pt x="227" y="972"/>
                  </a:lnTo>
                  <a:lnTo>
                    <a:pt x="228" y="973"/>
                  </a:lnTo>
                  <a:lnTo>
                    <a:pt x="228" y="972"/>
                  </a:lnTo>
                  <a:lnTo>
                    <a:pt x="227" y="972"/>
                  </a:lnTo>
                  <a:lnTo>
                    <a:pt x="227" y="971"/>
                  </a:lnTo>
                  <a:lnTo>
                    <a:pt x="225" y="971"/>
                  </a:lnTo>
                  <a:lnTo>
                    <a:pt x="229" y="971"/>
                  </a:lnTo>
                  <a:lnTo>
                    <a:pt x="230" y="971"/>
                  </a:lnTo>
                  <a:lnTo>
                    <a:pt x="231" y="971"/>
                  </a:lnTo>
                  <a:lnTo>
                    <a:pt x="232" y="972"/>
                  </a:lnTo>
                  <a:lnTo>
                    <a:pt x="232" y="971"/>
                  </a:lnTo>
                  <a:lnTo>
                    <a:pt x="233" y="971"/>
                  </a:lnTo>
                  <a:lnTo>
                    <a:pt x="233" y="970"/>
                  </a:lnTo>
                  <a:lnTo>
                    <a:pt x="234" y="970"/>
                  </a:lnTo>
                  <a:lnTo>
                    <a:pt x="236" y="970"/>
                  </a:lnTo>
                  <a:lnTo>
                    <a:pt x="237" y="970"/>
                  </a:lnTo>
                  <a:lnTo>
                    <a:pt x="236" y="969"/>
                  </a:lnTo>
                  <a:lnTo>
                    <a:pt x="234" y="969"/>
                  </a:lnTo>
                  <a:lnTo>
                    <a:pt x="233" y="969"/>
                  </a:lnTo>
                  <a:lnTo>
                    <a:pt x="233" y="970"/>
                  </a:lnTo>
                  <a:lnTo>
                    <a:pt x="232" y="970"/>
                  </a:lnTo>
                  <a:lnTo>
                    <a:pt x="232" y="971"/>
                  </a:lnTo>
                  <a:lnTo>
                    <a:pt x="229" y="970"/>
                  </a:lnTo>
                  <a:lnTo>
                    <a:pt x="227" y="970"/>
                  </a:lnTo>
                  <a:lnTo>
                    <a:pt x="225" y="970"/>
                  </a:lnTo>
                  <a:lnTo>
                    <a:pt x="224" y="970"/>
                  </a:lnTo>
                  <a:lnTo>
                    <a:pt x="223" y="969"/>
                  </a:lnTo>
                  <a:lnTo>
                    <a:pt x="223" y="970"/>
                  </a:lnTo>
                  <a:lnTo>
                    <a:pt x="222" y="970"/>
                  </a:lnTo>
                  <a:lnTo>
                    <a:pt x="221" y="969"/>
                  </a:lnTo>
                  <a:lnTo>
                    <a:pt x="224" y="969"/>
                  </a:lnTo>
                  <a:lnTo>
                    <a:pt x="224" y="967"/>
                  </a:lnTo>
                  <a:lnTo>
                    <a:pt x="220" y="967"/>
                  </a:lnTo>
                  <a:lnTo>
                    <a:pt x="217" y="967"/>
                  </a:lnTo>
                  <a:lnTo>
                    <a:pt x="216" y="967"/>
                  </a:lnTo>
                  <a:lnTo>
                    <a:pt x="215" y="967"/>
                  </a:lnTo>
                  <a:lnTo>
                    <a:pt x="214" y="967"/>
                  </a:lnTo>
                  <a:lnTo>
                    <a:pt x="214" y="969"/>
                  </a:lnTo>
                  <a:lnTo>
                    <a:pt x="213" y="967"/>
                  </a:lnTo>
                  <a:lnTo>
                    <a:pt x="213" y="969"/>
                  </a:lnTo>
                  <a:lnTo>
                    <a:pt x="212" y="969"/>
                  </a:lnTo>
                  <a:lnTo>
                    <a:pt x="212" y="967"/>
                  </a:lnTo>
                  <a:lnTo>
                    <a:pt x="212" y="966"/>
                  </a:lnTo>
                  <a:lnTo>
                    <a:pt x="213" y="966"/>
                  </a:lnTo>
                  <a:lnTo>
                    <a:pt x="214" y="966"/>
                  </a:lnTo>
                  <a:lnTo>
                    <a:pt x="214" y="965"/>
                  </a:lnTo>
                  <a:lnTo>
                    <a:pt x="215" y="964"/>
                  </a:lnTo>
                  <a:lnTo>
                    <a:pt x="215" y="965"/>
                  </a:lnTo>
                  <a:lnTo>
                    <a:pt x="216" y="965"/>
                  </a:lnTo>
                  <a:lnTo>
                    <a:pt x="216" y="964"/>
                  </a:lnTo>
                  <a:lnTo>
                    <a:pt x="215" y="964"/>
                  </a:lnTo>
                  <a:lnTo>
                    <a:pt x="215" y="963"/>
                  </a:lnTo>
                  <a:lnTo>
                    <a:pt x="214" y="963"/>
                  </a:lnTo>
                  <a:lnTo>
                    <a:pt x="213" y="962"/>
                  </a:lnTo>
                  <a:lnTo>
                    <a:pt x="212" y="962"/>
                  </a:lnTo>
                  <a:lnTo>
                    <a:pt x="212" y="961"/>
                  </a:lnTo>
                  <a:lnTo>
                    <a:pt x="211" y="961"/>
                  </a:lnTo>
                  <a:lnTo>
                    <a:pt x="211" y="960"/>
                  </a:lnTo>
                  <a:lnTo>
                    <a:pt x="212" y="960"/>
                  </a:lnTo>
                  <a:lnTo>
                    <a:pt x="211" y="960"/>
                  </a:lnTo>
                  <a:lnTo>
                    <a:pt x="212" y="960"/>
                  </a:lnTo>
                  <a:lnTo>
                    <a:pt x="212" y="958"/>
                  </a:lnTo>
                  <a:lnTo>
                    <a:pt x="213" y="958"/>
                  </a:lnTo>
                  <a:lnTo>
                    <a:pt x="213" y="960"/>
                  </a:lnTo>
                  <a:lnTo>
                    <a:pt x="214" y="960"/>
                  </a:lnTo>
                  <a:lnTo>
                    <a:pt x="214" y="961"/>
                  </a:lnTo>
                  <a:lnTo>
                    <a:pt x="215" y="962"/>
                  </a:lnTo>
                  <a:lnTo>
                    <a:pt x="216" y="963"/>
                  </a:lnTo>
                  <a:lnTo>
                    <a:pt x="217" y="965"/>
                  </a:lnTo>
                  <a:lnTo>
                    <a:pt x="217" y="964"/>
                  </a:lnTo>
                  <a:lnTo>
                    <a:pt x="217" y="963"/>
                  </a:lnTo>
                  <a:lnTo>
                    <a:pt x="219" y="963"/>
                  </a:lnTo>
                  <a:lnTo>
                    <a:pt x="216" y="962"/>
                  </a:lnTo>
                  <a:lnTo>
                    <a:pt x="216" y="961"/>
                  </a:lnTo>
                  <a:lnTo>
                    <a:pt x="216" y="960"/>
                  </a:lnTo>
                  <a:lnTo>
                    <a:pt x="217" y="960"/>
                  </a:lnTo>
                  <a:lnTo>
                    <a:pt x="220" y="960"/>
                  </a:lnTo>
                  <a:lnTo>
                    <a:pt x="220" y="961"/>
                  </a:lnTo>
                  <a:lnTo>
                    <a:pt x="220" y="962"/>
                  </a:lnTo>
                  <a:lnTo>
                    <a:pt x="221" y="962"/>
                  </a:lnTo>
                  <a:lnTo>
                    <a:pt x="221" y="963"/>
                  </a:lnTo>
                  <a:lnTo>
                    <a:pt x="221" y="962"/>
                  </a:lnTo>
                  <a:lnTo>
                    <a:pt x="220" y="961"/>
                  </a:lnTo>
                  <a:lnTo>
                    <a:pt x="220" y="960"/>
                  </a:lnTo>
                  <a:lnTo>
                    <a:pt x="221" y="960"/>
                  </a:lnTo>
                  <a:lnTo>
                    <a:pt x="222" y="960"/>
                  </a:lnTo>
                  <a:lnTo>
                    <a:pt x="222" y="958"/>
                  </a:lnTo>
                  <a:lnTo>
                    <a:pt x="223" y="958"/>
                  </a:lnTo>
                  <a:lnTo>
                    <a:pt x="223" y="960"/>
                  </a:lnTo>
                  <a:lnTo>
                    <a:pt x="224" y="960"/>
                  </a:lnTo>
                  <a:lnTo>
                    <a:pt x="224" y="961"/>
                  </a:lnTo>
                  <a:lnTo>
                    <a:pt x="224" y="962"/>
                  </a:lnTo>
                  <a:lnTo>
                    <a:pt x="223" y="962"/>
                  </a:lnTo>
                  <a:lnTo>
                    <a:pt x="223" y="964"/>
                  </a:lnTo>
                  <a:lnTo>
                    <a:pt x="223" y="965"/>
                  </a:lnTo>
                  <a:lnTo>
                    <a:pt x="223" y="963"/>
                  </a:lnTo>
                  <a:lnTo>
                    <a:pt x="224" y="963"/>
                  </a:lnTo>
                  <a:lnTo>
                    <a:pt x="224" y="961"/>
                  </a:lnTo>
                  <a:lnTo>
                    <a:pt x="225" y="962"/>
                  </a:lnTo>
                  <a:lnTo>
                    <a:pt x="225" y="963"/>
                  </a:lnTo>
                  <a:lnTo>
                    <a:pt x="227" y="963"/>
                  </a:lnTo>
                  <a:lnTo>
                    <a:pt x="228" y="963"/>
                  </a:lnTo>
                  <a:lnTo>
                    <a:pt x="230" y="963"/>
                  </a:lnTo>
                  <a:lnTo>
                    <a:pt x="227" y="962"/>
                  </a:lnTo>
                  <a:lnTo>
                    <a:pt x="225" y="961"/>
                  </a:lnTo>
                  <a:lnTo>
                    <a:pt x="224" y="960"/>
                  </a:lnTo>
                  <a:lnTo>
                    <a:pt x="224" y="958"/>
                  </a:lnTo>
                  <a:lnTo>
                    <a:pt x="225" y="958"/>
                  </a:lnTo>
                  <a:lnTo>
                    <a:pt x="224" y="958"/>
                  </a:lnTo>
                  <a:lnTo>
                    <a:pt x="224" y="957"/>
                  </a:lnTo>
                  <a:lnTo>
                    <a:pt x="224" y="956"/>
                  </a:lnTo>
                  <a:lnTo>
                    <a:pt x="225" y="955"/>
                  </a:lnTo>
                  <a:lnTo>
                    <a:pt x="227" y="955"/>
                  </a:lnTo>
                  <a:lnTo>
                    <a:pt x="229" y="954"/>
                  </a:lnTo>
                  <a:lnTo>
                    <a:pt x="230" y="954"/>
                  </a:lnTo>
                  <a:lnTo>
                    <a:pt x="230" y="955"/>
                  </a:lnTo>
                  <a:lnTo>
                    <a:pt x="231" y="956"/>
                  </a:lnTo>
                  <a:lnTo>
                    <a:pt x="231" y="957"/>
                  </a:lnTo>
                  <a:lnTo>
                    <a:pt x="232" y="957"/>
                  </a:lnTo>
                  <a:lnTo>
                    <a:pt x="232" y="958"/>
                  </a:lnTo>
                  <a:lnTo>
                    <a:pt x="233" y="960"/>
                  </a:lnTo>
                  <a:lnTo>
                    <a:pt x="233" y="961"/>
                  </a:lnTo>
                  <a:lnTo>
                    <a:pt x="233" y="962"/>
                  </a:lnTo>
                  <a:lnTo>
                    <a:pt x="233" y="961"/>
                  </a:lnTo>
                  <a:lnTo>
                    <a:pt x="232" y="957"/>
                  </a:lnTo>
                  <a:lnTo>
                    <a:pt x="231" y="955"/>
                  </a:lnTo>
                  <a:lnTo>
                    <a:pt x="231" y="954"/>
                  </a:lnTo>
                  <a:lnTo>
                    <a:pt x="231" y="953"/>
                  </a:lnTo>
                  <a:lnTo>
                    <a:pt x="232" y="953"/>
                  </a:lnTo>
                  <a:lnTo>
                    <a:pt x="233" y="953"/>
                  </a:lnTo>
                  <a:lnTo>
                    <a:pt x="233" y="954"/>
                  </a:lnTo>
                  <a:lnTo>
                    <a:pt x="233" y="953"/>
                  </a:lnTo>
                  <a:lnTo>
                    <a:pt x="233" y="952"/>
                  </a:lnTo>
                  <a:lnTo>
                    <a:pt x="234" y="952"/>
                  </a:lnTo>
                  <a:lnTo>
                    <a:pt x="236" y="950"/>
                  </a:lnTo>
                  <a:lnTo>
                    <a:pt x="236" y="952"/>
                  </a:lnTo>
                  <a:lnTo>
                    <a:pt x="238" y="952"/>
                  </a:lnTo>
                  <a:lnTo>
                    <a:pt x="238" y="953"/>
                  </a:lnTo>
                  <a:lnTo>
                    <a:pt x="238" y="954"/>
                  </a:lnTo>
                  <a:lnTo>
                    <a:pt x="239" y="956"/>
                  </a:lnTo>
                  <a:lnTo>
                    <a:pt x="240" y="956"/>
                  </a:lnTo>
                  <a:lnTo>
                    <a:pt x="240" y="957"/>
                  </a:lnTo>
                  <a:lnTo>
                    <a:pt x="240" y="958"/>
                  </a:lnTo>
                  <a:lnTo>
                    <a:pt x="240" y="960"/>
                  </a:lnTo>
                  <a:lnTo>
                    <a:pt x="239" y="961"/>
                  </a:lnTo>
                  <a:lnTo>
                    <a:pt x="239" y="962"/>
                  </a:lnTo>
                  <a:lnTo>
                    <a:pt x="240" y="963"/>
                  </a:lnTo>
                  <a:lnTo>
                    <a:pt x="241" y="962"/>
                  </a:lnTo>
                  <a:lnTo>
                    <a:pt x="242" y="962"/>
                  </a:lnTo>
                  <a:lnTo>
                    <a:pt x="242" y="961"/>
                  </a:lnTo>
                  <a:lnTo>
                    <a:pt x="240" y="962"/>
                  </a:lnTo>
                  <a:lnTo>
                    <a:pt x="239" y="962"/>
                  </a:lnTo>
                  <a:lnTo>
                    <a:pt x="239" y="961"/>
                  </a:lnTo>
                  <a:lnTo>
                    <a:pt x="240" y="961"/>
                  </a:lnTo>
                  <a:lnTo>
                    <a:pt x="240" y="960"/>
                  </a:lnTo>
                  <a:lnTo>
                    <a:pt x="240" y="958"/>
                  </a:lnTo>
                  <a:lnTo>
                    <a:pt x="240" y="957"/>
                  </a:lnTo>
                  <a:lnTo>
                    <a:pt x="240" y="956"/>
                  </a:lnTo>
                  <a:lnTo>
                    <a:pt x="241" y="956"/>
                  </a:lnTo>
                  <a:lnTo>
                    <a:pt x="242" y="957"/>
                  </a:lnTo>
                  <a:lnTo>
                    <a:pt x="244" y="957"/>
                  </a:lnTo>
                  <a:lnTo>
                    <a:pt x="244" y="956"/>
                  </a:lnTo>
                  <a:lnTo>
                    <a:pt x="245" y="956"/>
                  </a:lnTo>
                  <a:lnTo>
                    <a:pt x="245" y="957"/>
                  </a:lnTo>
                  <a:lnTo>
                    <a:pt x="246" y="957"/>
                  </a:lnTo>
                  <a:lnTo>
                    <a:pt x="246" y="958"/>
                  </a:lnTo>
                  <a:lnTo>
                    <a:pt x="246" y="957"/>
                  </a:lnTo>
                  <a:lnTo>
                    <a:pt x="246" y="956"/>
                  </a:lnTo>
                  <a:lnTo>
                    <a:pt x="245" y="956"/>
                  </a:lnTo>
                  <a:lnTo>
                    <a:pt x="242" y="956"/>
                  </a:lnTo>
                  <a:lnTo>
                    <a:pt x="240" y="956"/>
                  </a:lnTo>
                  <a:lnTo>
                    <a:pt x="239" y="955"/>
                  </a:lnTo>
                  <a:lnTo>
                    <a:pt x="239" y="954"/>
                  </a:lnTo>
                  <a:lnTo>
                    <a:pt x="239" y="953"/>
                  </a:lnTo>
                  <a:lnTo>
                    <a:pt x="238" y="950"/>
                  </a:lnTo>
                  <a:lnTo>
                    <a:pt x="237" y="950"/>
                  </a:lnTo>
                  <a:lnTo>
                    <a:pt x="236" y="950"/>
                  </a:lnTo>
                  <a:lnTo>
                    <a:pt x="232" y="952"/>
                  </a:lnTo>
                  <a:lnTo>
                    <a:pt x="231" y="952"/>
                  </a:lnTo>
                  <a:lnTo>
                    <a:pt x="230" y="952"/>
                  </a:lnTo>
                  <a:lnTo>
                    <a:pt x="230" y="950"/>
                  </a:lnTo>
                  <a:lnTo>
                    <a:pt x="229" y="950"/>
                  </a:lnTo>
                  <a:lnTo>
                    <a:pt x="230" y="950"/>
                  </a:lnTo>
                  <a:lnTo>
                    <a:pt x="231" y="949"/>
                  </a:lnTo>
                  <a:lnTo>
                    <a:pt x="232" y="949"/>
                  </a:lnTo>
                  <a:lnTo>
                    <a:pt x="233" y="949"/>
                  </a:lnTo>
                  <a:lnTo>
                    <a:pt x="234" y="949"/>
                  </a:lnTo>
                  <a:lnTo>
                    <a:pt x="234" y="948"/>
                  </a:lnTo>
                  <a:lnTo>
                    <a:pt x="233" y="949"/>
                  </a:lnTo>
                  <a:lnTo>
                    <a:pt x="232" y="949"/>
                  </a:lnTo>
                  <a:lnTo>
                    <a:pt x="232" y="948"/>
                  </a:lnTo>
                  <a:lnTo>
                    <a:pt x="233" y="948"/>
                  </a:lnTo>
                  <a:lnTo>
                    <a:pt x="229" y="948"/>
                  </a:lnTo>
                  <a:lnTo>
                    <a:pt x="229" y="947"/>
                  </a:lnTo>
                  <a:lnTo>
                    <a:pt x="229" y="946"/>
                  </a:lnTo>
                  <a:lnTo>
                    <a:pt x="230" y="946"/>
                  </a:lnTo>
                  <a:lnTo>
                    <a:pt x="233" y="946"/>
                  </a:lnTo>
                  <a:lnTo>
                    <a:pt x="233" y="947"/>
                  </a:lnTo>
                  <a:lnTo>
                    <a:pt x="234" y="947"/>
                  </a:lnTo>
                  <a:lnTo>
                    <a:pt x="234" y="946"/>
                  </a:lnTo>
                  <a:lnTo>
                    <a:pt x="234" y="945"/>
                  </a:lnTo>
                  <a:lnTo>
                    <a:pt x="234" y="946"/>
                  </a:lnTo>
                  <a:lnTo>
                    <a:pt x="236" y="945"/>
                  </a:lnTo>
                  <a:lnTo>
                    <a:pt x="237" y="945"/>
                  </a:lnTo>
                  <a:lnTo>
                    <a:pt x="238" y="946"/>
                  </a:lnTo>
                  <a:lnTo>
                    <a:pt x="238" y="947"/>
                  </a:lnTo>
                  <a:lnTo>
                    <a:pt x="239" y="947"/>
                  </a:lnTo>
                  <a:lnTo>
                    <a:pt x="239" y="946"/>
                  </a:lnTo>
                  <a:lnTo>
                    <a:pt x="239" y="945"/>
                  </a:lnTo>
                  <a:lnTo>
                    <a:pt x="238" y="945"/>
                  </a:lnTo>
                  <a:lnTo>
                    <a:pt x="239" y="945"/>
                  </a:lnTo>
                  <a:lnTo>
                    <a:pt x="241" y="945"/>
                  </a:lnTo>
                  <a:lnTo>
                    <a:pt x="240" y="945"/>
                  </a:lnTo>
                  <a:lnTo>
                    <a:pt x="240" y="946"/>
                  </a:lnTo>
                  <a:lnTo>
                    <a:pt x="241" y="946"/>
                  </a:lnTo>
                  <a:lnTo>
                    <a:pt x="241" y="947"/>
                  </a:lnTo>
                  <a:lnTo>
                    <a:pt x="241" y="948"/>
                  </a:lnTo>
                  <a:lnTo>
                    <a:pt x="242" y="948"/>
                  </a:lnTo>
                  <a:lnTo>
                    <a:pt x="242" y="947"/>
                  </a:lnTo>
                  <a:lnTo>
                    <a:pt x="242" y="946"/>
                  </a:lnTo>
                  <a:lnTo>
                    <a:pt x="241" y="946"/>
                  </a:lnTo>
                  <a:lnTo>
                    <a:pt x="242" y="945"/>
                  </a:lnTo>
                  <a:lnTo>
                    <a:pt x="242" y="946"/>
                  </a:lnTo>
                  <a:lnTo>
                    <a:pt x="245" y="946"/>
                  </a:lnTo>
                  <a:lnTo>
                    <a:pt x="246" y="946"/>
                  </a:lnTo>
                  <a:lnTo>
                    <a:pt x="246" y="948"/>
                  </a:lnTo>
                  <a:lnTo>
                    <a:pt x="247" y="948"/>
                  </a:lnTo>
                  <a:lnTo>
                    <a:pt x="248" y="948"/>
                  </a:lnTo>
                  <a:lnTo>
                    <a:pt x="248" y="949"/>
                  </a:lnTo>
                  <a:lnTo>
                    <a:pt x="248" y="948"/>
                  </a:lnTo>
                  <a:lnTo>
                    <a:pt x="248" y="947"/>
                  </a:lnTo>
                  <a:lnTo>
                    <a:pt x="251" y="947"/>
                  </a:lnTo>
                  <a:lnTo>
                    <a:pt x="251" y="946"/>
                  </a:lnTo>
                  <a:lnTo>
                    <a:pt x="247" y="947"/>
                  </a:lnTo>
                  <a:lnTo>
                    <a:pt x="246" y="946"/>
                  </a:lnTo>
                  <a:lnTo>
                    <a:pt x="246" y="945"/>
                  </a:lnTo>
                  <a:lnTo>
                    <a:pt x="247" y="945"/>
                  </a:lnTo>
                  <a:lnTo>
                    <a:pt x="247" y="946"/>
                  </a:lnTo>
                  <a:lnTo>
                    <a:pt x="248" y="947"/>
                  </a:lnTo>
                  <a:lnTo>
                    <a:pt x="248" y="946"/>
                  </a:lnTo>
                  <a:lnTo>
                    <a:pt x="247" y="945"/>
                  </a:lnTo>
                  <a:lnTo>
                    <a:pt x="247" y="944"/>
                  </a:lnTo>
                  <a:lnTo>
                    <a:pt x="248" y="944"/>
                  </a:lnTo>
                  <a:lnTo>
                    <a:pt x="249" y="942"/>
                  </a:lnTo>
                  <a:lnTo>
                    <a:pt x="253" y="941"/>
                  </a:lnTo>
                  <a:lnTo>
                    <a:pt x="254" y="941"/>
                  </a:lnTo>
                  <a:lnTo>
                    <a:pt x="255" y="941"/>
                  </a:lnTo>
                  <a:lnTo>
                    <a:pt x="257" y="942"/>
                  </a:lnTo>
                  <a:lnTo>
                    <a:pt x="256" y="941"/>
                  </a:lnTo>
                  <a:lnTo>
                    <a:pt x="255" y="941"/>
                  </a:lnTo>
                  <a:lnTo>
                    <a:pt x="256" y="940"/>
                  </a:lnTo>
                  <a:lnTo>
                    <a:pt x="255" y="940"/>
                  </a:lnTo>
                  <a:lnTo>
                    <a:pt x="254" y="940"/>
                  </a:lnTo>
                  <a:lnTo>
                    <a:pt x="253" y="941"/>
                  </a:lnTo>
                  <a:lnTo>
                    <a:pt x="249" y="941"/>
                  </a:lnTo>
                  <a:lnTo>
                    <a:pt x="248" y="942"/>
                  </a:lnTo>
                  <a:lnTo>
                    <a:pt x="247" y="944"/>
                  </a:lnTo>
                  <a:lnTo>
                    <a:pt x="246" y="944"/>
                  </a:lnTo>
                  <a:lnTo>
                    <a:pt x="245" y="942"/>
                  </a:lnTo>
                  <a:lnTo>
                    <a:pt x="246" y="942"/>
                  </a:lnTo>
                  <a:lnTo>
                    <a:pt x="246" y="941"/>
                  </a:lnTo>
                  <a:lnTo>
                    <a:pt x="247" y="940"/>
                  </a:lnTo>
                  <a:lnTo>
                    <a:pt x="250" y="940"/>
                  </a:lnTo>
                  <a:lnTo>
                    <a:pt x="249" y="940"/>
                  </a:lnTo>
                  <a:lnTo>
                    <a:pt x="249" y="939"/>
                  </a:lnTo>
                  <a:lnTo>
                    <a:pt x="247" y="940"/>
                  </a:lnTo>
                  <a:lnTo>
                    <a:pt x="246" y="941"/>
                  </a:lnTo>
                  <a:lnTo>
                    <a:pt x="245" y="941"/>
                  </a:lnTo>
                  <a:lnTo>
                    <a:pt x="239" y="941"/>
                  </a:lnTo>
                  <a:lnTo>
                    <a:pt x="240" y="941"/>
                  </a:lnTo>
                  <a:lnTo>
                    <a:pt x="239" y="941"/>
                  </a:lnTo>
                  <a:lnTo>
                    <a:pt x="239" y="940"/>
                  </a:lnTo>
                  <a:lnTo>
                    <a:pt x="239" y="939"/>
                  </a:lnTo>
                  <a:lnTo>
                    <a:pt x="240" y="939"/>
                  </a:lnTo>
                  <a:lnTo>
                    <a:pt x="241" y="939"/>
                  </a:lnTo>
                  <a:lnTo>
                    <a:pt x="244" y="939"/>
                  </a:lnTo>
                  <a:lnTo>
                    <a:pt x="242" y="939"/>
                  </a:lnTo>
                  <a:lnTo>
                    <a:pt x="242" y="938"/>
                  </a:lnTo>
                  <a:lnTo>
                    <a:pt x="241" y="938"/>
                  </a:lnTo>
                  <a:lnTo>
                    <a:pt x="240" y="938"/>
                  </a:lnTo>
                  <a:lnTo>
                    <a:pt x="239" y="937"/>
                  </a:lnTo>
                  <a:lnTo>
                    <a:pt x="239" y="936"/>
                  </a:lnTo>
                  <a:lnTo>
                    <a:pt x="238" y="936"/>
                  </a:lnTo>
                  <a:lnTo>
                    <a:pt x="239" y="936"/>
                  </a:lnTo>
                  <a:lnTo>
                    <a:pt x="240" y="935"/>
                  </a:lnTo>
                  <a:lnTo>
                    <a:pt x="241" y="933"/>
                  </a:lnTo>
                  <a:lnTo>
                    <a:pt x="242" y="933"/>
                  </a:lnTo>
                  <a:lnTo>
                    <a:pt x="244" y="932"/>
                  </a:lnTo>
                  <a:lnTo>
                    <a:pt x="245" y="932"/>
                  </a:lnTo>
                  <a:lnTo>
                    <a:pt x="245" y="933"/>
                  </a:lnTo>
                  <a:lnTo>
                    <a:pt x="246" y="933"/>
                  </a:lnTo>
                  <a:lnTo>
                    <a:pt x="246" y="935"/>
                  </a:lnTo>
                  <a:lnTo>
                    <a:pt x="247" y="936"/>
                  </a:lnTo>
                  <a:lnTo>
                    <a:pt x="248" y="936"/>
                  </a:lnTo>
                  <a:lnTo>
                    <a:pt x="249" y="935"/>
                  </a:lnTo>
                  <a:lnTo>
                    <a:pt x="250" y="933"/>
                  </a:lnTo>
                  <a:lnTo>
                    <a:pt x="251" y="933"/>
                  </a:lnTo>
                  <a:lnTo>
                    <a:pt x="251" y="935"/>
                  </a:lnTo>
                  <a:lnTo>
                    <a:pt x="250" y="936"/>
                  </a:lnTo>
                  <a:lnTo>
                    <a:pt x="253" y="935"/>
                  </a:lnTo>
                  <a:lnTo>
                    <a:pt x="254" y="935"/>
                  </a:lnTo>
                  <a:lnTo>
                    <a:pt x="254" y="933"/>
                  </a:lnTo>
                  <a:lnTo>
                    <a:pt x="255" y="933"/>
                  </a:lnTo>
                  <a:lnTo>
                    <a:pt x="256" y="935"/>
                  </a:lnTo>
                  <a:lnTo>
                    <a:pt x="256" y="936"/>
                  </a:lnTo>
                  <a:lnTo>
                    <a:pt x="257" y="937"/>
                  </a:lnTo>
                  <a:lnTo>
                    <a:pt x="257" y="938"/>
                  </a:lnTo>
                  <a:lnTo>
                    <a:pt x="257" y="939"/>
                  </a:lnTo>
                  <a:lnTo>
                    <a:pt x="259" y="940"/>
                  </a:lnTo>
                  <a:lnTo>
                    <a:pt x="261" y="941"/>
                  </a:lnTo>
                  <a:lnTo>
                    <a:pt x="262" y="942"/>
                  </a:lnTo>
                  <a:lnTo>
                    <a:pt x="263" y="942"/>
                  </a:lnTo>
                  <a:lnTo>
                    <a:pt x="263" y="944"/>
                  </a:lnTo>
                  <a:lnTo>
                    <a:pt x="263" y="942"/>
                  </a:lnTo>
                  <a:lnTo>
                    <a:pt x="262" y="941"/>
                  </a:lnTo>
                  <a:lnTo>
                    <a:pt x="261" y="940"/>
                  </a:lnTo>
                  <a:lnTo>
                    <a:pt x="259" y="939"/>
                  </a:lnTo>
                  <a:lnTo>
                    <a:pt x="258" y="939"/>
                  </a:lnTo>
                  <a:lnTo>
                    <a:pt x="257" y="938"/>
                  </a:lnTo>
                  <a:lnTo>
                    <a:pt x="257" y="937"/>
                  </a:lnTo>
                  <a:lnTo>
                    <a:pt x="257" y="936"/>
                  </a:lnTo>
                  <a:lnTo>
                    <a:pt x="258" y="936"/>
                  </a:lnTo>
                  <a:lnTo>
                    <a:pt x="257" y="936"/>
                  </a:lnTo>
                  <a:lnTo>
                    <a:pt x="257" y="935"/>
                  </a:lnTo>
                  <a:lnTo>
                    <a:pt x="256" y="935"/>
                  </a:lnTo>
                  <a:lnTo>
                    <a:pt x="255" y="932"/>
                  </a:lnTo>
                  <a:lnTo>
                    <a:pt x="254" y="932"/>
                  </a:lnTo>
                  <a:lnTo>
                    <a:pt x="254" y="933"/>
                  </a:lnTo>
                  <a:lnTo>
                    <a:pt x="253" y="932"/>
                  </a:lnTo>
                  <a:lnTo>
                    <a:pt x="254" y="931"/>
                  </a:lnTo>
                  <a:lnTo>
                    <a:pt x="255" y="930"/>
                  </a:lnTo>
                  <a:lnTo>
                    <a:pt x="255" y="929"/>
                  </a:lnTo>
                  <a:lnTo>
                    <a:pt x="256" y="929"/>
                  </a:lnTo>
                  <a:lnTo>
                    <a:pt x="256" y="930"/>
                  </a:lnTo>
                  <a:lnTo>
                    <a:pt x="257" y="930"/>
                  </a:lnTo>
                  <a:lnTo>
                    <a:pt x="257" y="931"/>
                  </a:lnTo>
                  <a:lnTo>
                    <a:pt x="257" y="932"/>
                  </a:lnTo>
                  <a:lnTo>
                    <a:pt x="258" y="932"/>
                  </a:lnTo>
                  <a:lnTo>
                    <a:pt x="258" y="933"/>
                  </a:lnTo>
                  <a:lnTo>
                    <a:pt x="259" y="933"/>
                  </a:lnTo>
                  <a:lnTo>
                    <a:pt x="259" y="935"/>
                  </a:lnTo>
                  <a:lnTo>
                    <a:pt x="259" y="936"/>
                  </a:lnTo>
                  <a:lnTo>
                    <a:pt x="259" y="937"/>
                  </a:lnTo>
                  <a:lnTo>
                    <a:pt x="261" y="937"/>
                  </a:lnTo>
                  <a:lnTo>
                    <a:pt x="262" y="938"/>
                  </a:lnTo>
                  <a:lnTo>
                    <a:pt x="263" y="938"/>
                  </a:lnTo>
                  <a:lnTo>
                    <a:pt x="263" y="937"/>
                  </a:lnTo>
                  <a:lnTo>
                    <a:pt x="262" y="937"/>
                  </a:lnTo>
                  <a:lnTo>
                    <a:pt x="263" y="937"/>
                  </a:lnTo>
                  <a:lnTo>
                    <a:pt x="264" y="937"/>
                  </a:lnTo>
                  <a:lnTo>
                    <a:pt x="264" y="938"/>
                  </a:lnTo>
                  <a:lnTo>
                    <a:pt x="265" y="939"/>
                  </a:lnTo>
                  <a:lnTo>
                    <a:pt x="264" y="937"/>
                  </a:lnTo>
                  <a:lnTo>
                    <a:pt x="263" y="937"/>
                  </a:lnTo>
                  <a:lnTo>
                    <a:pt x="262" y="937"/>
                  </a:lnTo>
                  <a:lnTo>
                    <a:pt x="262" y="936"/>
                  </a:lnTo>
                  <a:lnTo>
                    <a:pt x="261" y="935"/>
                  </a:lnTo>
                  <a:lnTo>
                    <a:pt x="264" y="935"/>
                  </a:lnTo>
                  <a:lnTo>
                    <a:pt x="265" y="933"/>
                  </a:lnTo>
                  <a:lnTo>
                    <a:pt x="264" y="933"/>
                  </a:lnTo>
                  <a:lnTo>
                    <a:pt x="263" y="933"/>
                  </a:lnTo>
                  <a:lnTo>
                    <a:pt x="264" y="932"/>
                  </a:lnTo>
                  <a:lnTo>
                    <a:pt x="263" y="932"/>
                  </a:lnTo>
                  <a:lnTo>
                    <a:pt x="262" y="933"/>
                  </a:lnTo>
                  <a:lnTo>
                    <a:pt x="261" y="933"/>
                  </a:lnTo>
                  <a:lnTo>
                    <a:pt x="259" y="933"/>
                  </a:lnTo>
                  <a:lnTo>
                    <a:pt x="261" y="932"/>
                  </a:lnTo>
                  <a:lnTo>
                    <a:pt x="262" y="932"/>
                  </a:lnTo>
                  <a:lnTo>
                    <a:pt x="259" y="932"/>
                  </a:lnTo>
                  <a:lnTo>
                    <a:pt x="258" y="932"/>
                  </a:lnTo>
                  <a:lnTo>
                    <a:pt x="258" y="931"/>
                  </a:lnTo>
                  <a:lnTo>
                    <a:pt x="258" y="930"/>
                  </a:lnTo>
                  <a:lnTo>
                    <a:pt x="257" y="930"/>
                  </a:lnTo>
                  <a:lnTo>
                    <a:pt x="257" y="929"/>
                  </a:lnTo>
                  <a:lnTo>
                    <a:pt x="258" y="929"/>
                  </a:lnTo>
                  <a:lnTo>
                    <a:pt x="259" y="930"/>
                  </a:lnTo>
                  <a:lnTo>
                    <a:pt x="259" y="929"/>
                  </a:lnTo>
                  <a:lnTo>
                    <a:pt x="258" y="928"/>
                  </a:lnTo>
                  <a:lnTo>
                    <a:pt x="263" y="929"/>
                  </a:lnTo>
                  <a:lnTo>
                    <a:pt x="264" y="929"/>
                  </a:lnTo>
                  <a:lnTo>
                    <a:pt x="263" y="928"/>
                  </a:lnTo>
                  <a:lnTo>
                    <a:pt x="264" y="927"/>
                  </a:lnTo>
                  <a:lnTo>
                    <a:pt x="267" y="927"/>
                  </a:lnTo>
                  <a:lnTo>
                    <a:pt x="269" y="925"/>
                  </a:lnTo>
                  <a:lnTo>
                    <a:pt x="267" y="925"/>
                  </a:lnTo>
                  <a:lnTo>
                    <a:pt x="264" y="927"/>
                  </a:lnTo>
                  <a:lnTo>
                    <a:pt x="264" y="925"/>
                  </a:lnTo>
                  <a:lnTo>
                    <a:pt x="263" y="924"/>
                  </a:lnTo>
                  <a:lnTo>
                    <a:pt x="263" y="923"/>
                  </a:lnTo>
                  <a:lnTo>
                    <a:pt x="262" y="923"/>
                  </a:lnTo>
                  <a:lnTo>
                    <a:pt x="263" y="923"/>
                  </a:lnTo>
                  <a:lnTo>
                    <a:pt x="265" y="922"/>
                  </a:lnTo>
                  <a:lnTo>
                    <a:pt x="266" y="922"/>
                  </a:lnTo>
                  <a:lnTo>
                    <a:pt x="266" y="921"/>
                  </a:lnTo>
                  <a:lnTo>
                    <a:pt x="265" y="921"/>
                  </a:lnTo>
                  <a:lnTo>
                    <a:pt x="264" y="920"/>
                  </a:lnTo>
                  <a:lnTo>
                    <a:pt x="265" y="919"/>
                  </a:lnTo>
                  <a:lnTo>
                    <a:pt x="265" y="920"/>
                  </a:lnTo>
                  <a:lnTo>
                    <a:pt x="266" y="919"/>
                  </a:lnTo>
                  <a:lnTo>
                    <a:pt x="267" y="919"/>
                  </a:lnTo>
                  <a:lnTo>
                    <a:pt x="267" y="920"/>
                  </a:lnTo>
                  <a:lnTo>
                    <a:pt x="269" y="919"/>
                  </a:lnTo>
                  <a:lnTo>
                    <a:pt x="270" y="919"/>
                  </a:lnTo>
                  <a:lnTo>
                    <a:pt x="270" y="918"/>
                  </a:lnTo>
                  <a:lnTo>
                    <a:pt x="271" y="918"/>
                  </a:lnTo>
                  <a:lnTo>
                    <a:pt x="272" y="919"/>
                  </a:lnTo>
                  <a:lnTo>
                    <a:pt x="272" y="920"/>
                  </a:lnTo>
                  <a:lnTo>
                    <a:pt x="272" y="921"/>
                  </a:lnTo>
                  <a:lnTo>
                    <a:pt x="271" y="922"/>
                  </a:lnTo>
                  <a:lnTo>
                    <a:pt x="271" y="923"/>
                  </a:lnTo>
                  <a:lnTo>
                    <a:pt x="272" y="922"/>
                  </a:lnTo>
                  <a:lnTo>
                    <a:pt x="273" y="922"/>
                  </a:lnTo>
                  <a:lnTo>
                    <a:pt x="274" y="921"/>
                  </a:lnTo>
                  <a:lnTo>
                    <a:pt x="276" y="920"/>
                  </a:lnTo>
                  <a:lnTo>
                    <a:pt x="275" y="920"/>
                  </a:lnTo>
                  <a:lnTo>
                    <a:pt x="273" y="920"/>
                  </a:lnTo>
                  <a:lnTo>
                    <a:pt x="273" y="921"/>
                  </a:lnTo>
                  <a:lnTo>
                    <a:pt x="273" y="920"/>
                  </a:lnTo>
                  <a:lnTo>
                    <a:pt x="272" y="920"/>
                  </a:lnTo>
                  <a:lnTo>
                    <a:pt x="272" y="919"/>
                  </a:lnTo>
                  <a:lnTo>
                    <a:pt x="276" y="918"/>
                  </a:lnTo>
                  <a:lnTo>
                    <a:pt x="276" y="916"/>
                  </a:lnTo>
                  <a:lnTo>
                    <a:pt x="276" y="918"/>
                  </a:lnTo>
                  <a:lnTo>
                    <a:pt x="275" y="918"/>
                  </a:lnTo>
                  <a:lnTo>
                    <a:pt x="274" y="918"/>
                  </a:lnTo>
                  <a:lnTo>
                    <a:pt x="274" y="916"/>
                  </a:lnTo>
                  <a:lnTo>
                    <a:pt x="273" y="916"/>
                  </a:lnTo>
                  <a:lnTo>
                    <a:pt x="274" y="918"/>
                  </a:lnTo>
                  <a:lnTo>
                    <a:pt x="273" y="918"/>
                  </a:lnTo>
                  <a:lnTo>
                    <a:pt x="272" y="918"/>
                  </a:lnTo>
                  <a:lnTo>
                    <a:pt x="272" y="916"/>
                  </a:lnTo>
                  <a:lnTo>
                    <a:pt x="273" y="916"/>
                  </a:lnTo>
                  <a:lnTo>
                    <a:pt x="273" y="915"/>
                  </a:lnTo>
                  <a:lnTo>
                    <a:pt x="274" y="915"/>
                  </a:lnTo>
                  <a:lnTo>
                    <a:pt x="275" y="914"/>
                  </a:lnTo>
                  <a:lnTo>
                    <a:pt x="275" y="915"/>
                  </a:lnTo>
                  <a:lnTo>
                    <a:pt x="276" y="915"/>
                  </a:lnTo>
                  <a:lnTo>
                    <a:pt x="276" y="914"/>
                  </a:lnTo>
                  <a:lnTo>
                    <a:pt x="278" y="914"/>
                  </a:lnTo>
                  <a:lnTo>
                    <a:pt x="278" y="915"/>
                  </a:lnTo>
                  <a:lnTo>
                    <a:pt x="279" y="915"/>
                  </a:lnTo>
                  <a:lnTo>
                    <a:pt x="278" y="914"/>
                  </a:lnTo>
                  <a:lnTo>
                    <a:pt x="278" y="913"/>
                  </a:lnTo>
                  <a:lnTo>
                    <a:pt x="276" y="913"/>
                  </a:lnTo>
                  <a:lnTo>
                    <a:pt x="278" y="913"/>
                  </a:lnTo>
                  <a:lnTo>
                    <a:pt x="279" y="913"/>
                  </a:lnTo>
                  <a:lnTo>
                    <a:pt x="280" y="912"/>
                  </a:lnTo>
                  <a:lnTo>
                    <a:pt x="281" y="912"/>
                  </a:lnTo>
                  <a:lnTo>
                    <a:pt x="280" y="912"/>
                  </a:lnTo>
                  <a:lnTo>
                    <a:pt x="281" y="913"/>
                  </a:lnTo>
                  <a:lnTo>
                    <a:pt x="281" y="914"/>
                  </a:lnTo>
                  <a:lnTo>
                    <a:pt x="282" y="914"/>
                  </a:lnTo>
                  <a:lnTo>
                    <a:pt x="282" y="915"/>
                  </a:lnTo>
                  <a:lnTo>
                    <a:pt x="282" y="916"/>
                  </a:lnTo>
                  <a:lnTo>
                    <a:pt x="283" y="918"/>
                  </a:lnTo>
                  <a:lnTo>
                    <a:pt x="284" y="919"/>
                  </a:lnTo>
                  <a:lnTo>
                    <a:pt x="283" y="920"/>
                  </a:lnTo>
                  <a:lnTo>
                    <a:pt x="283" y="921"/>
                  </a:lnTo>
                  <a:lnTo>
                    <a:pt x="282" y="922"/>
                  </a:lnTo>
                  <a:lnTo>
                    <a:pt x="283" y="922"/>
                  </a:lnTo>
                  <a:lnTo>
                    <a:pt x="284" y="921"/>
                  </a:lnTo>
                  <a:lnTo>
                    <a:pt x="286" y="921"/>
                  </a:lnTo>
                  <a:lnTo>
                    <a:pt x="286" y="922"/>
                  </a:lnTo>
                  <a:lnTo>
                    <a:pt x="287" y="922"/>
                  </a:lnTo>
                  <a:lnTo>
                    <a:pt x="288" y="922"/>
                  </a:lnTo>
                  <a:lnTo>
                    <a:pt x="289" y="922"/>
                  </a:lnTo>
                  <a:lnTo>
                    <a:pt x="289" y="924"/>
                  </a:lnTo>
                  <a:lnTo>
                    <a:pt x="289" y="923"/>
                  </a:lnTo>
                  <a:lnTo>
                    <a:pt x="289" y="922"/>
                  </a:lnTo>
                  <a:lnTo>
                    <a:pt x="288" y="922"/>
                  </a:lnTo>
                  <a:lnTo>
                    <a:pt x="286" y="921"/>
                  </a:lnTo>
                  <a:lnTo>
                    <a:pt x="286" y="920"/>
                  </a:lnTo>
                  <a:lnTo>
                    <a:pt x="286" y="919"/>
                  </a:lnTo>
                  <a:lnTo>
                    <a:pt x="287" y="918"/>
                  </a:lnTo>
                  <a:lnTo>
                    <a:pt x="289" y="918"/>
                  </a:lnTo>
                  <a:lnTo>
                    <a:pt x="290" y="919"/>
                  </a:lnTo>
                  <a:lnTo>
                    <a:pt x="291" y="918"/>
                  </a:lnTo>
                  <a:lnTo>
                    <a:pt x="292" y="918"/>
                  </a:lnTo>
                  <a:lnTo>
                    <a:pt x="292" y="919"/>
                  </a:lnTo>
                  <a:lnTo>
                    <a:pt x="293" y="919"/>
                  </a:lnTo>
                  <a:lnTo>
                    <a:pt x="295" y="918"/>
                  </a:lnTo>
                  <a:lnTo>
                    <a:pt x="295" y="919"/>
                  </a:lnTo>
                  <a:lnTo>
                    <a:pt x="296" y="919"/>
                  </a:lnTo>
                  <a:lnTo>
                    <a:pt x="297" y="919"/>
                  </a:lnTo>
                  <a:lnTo>
                    <a:pt x="298" y="919"/>
                  </a:lnTo>
                  <a:lnTo>
                    <a:pt x="298" y="918"/>
                  </a:lnTo>
                  <a:lnTo>
                    <a:pt x="297" y="918"/>
                  </a:lnTo>
                  <a:lnTo>
                    <a:pt x="296" y="916"/>
                  </a:lnTo>
                  <a:lnTo>
                    <a:pt x="296" y="915"/>
                  </a:lnTo>
                  <a:lnTo>
                    <a:pt x="297" y="914"/>
                  </a:lnTo>
                  <a:lnTo>
                    <a:pt x="298" y="914"/>
                  </a:lnTo>
                  <a:lnTo>
                    <a:pt x="297" y="914"/>
                  </a:lnTo>
                  <a:lnTo>
                    <a:pt x="298" y="914"/>
                  </a:lnTo>
                  <a:lnTo>
                    <a:pt x="298" y="913"/>
                  </a:lnTo>
                  <a:lnTo>
                    <a:pt x="297" y="913"/>
                  </a:lnTo>
                  <a:lnTo>
                    <a:pt x="297" y="914"/>
                  </a:lnTo>
                  <a:lnTo>
                    <a:pt x="296" y="914"/>
                  </a:lnTo>
                  <a:lnTo>
                    <a:pt x="295" y="914"/>
                  </a:lnTo>
                  <a:lnTo>
                    <a:pt x="295" y="915"/>
                  </a:lnTo>
                  <a:lnTo>
                    <a:pt x="295" y="914"/>
                  </a:lnTo>
                  <a:lnTo>
                    <a:pt x="295" y="913"/>
                  </a:lnTo>
                  <a:lnTo>
                    <a:pt x="296" y="913"/>
                  </a:lnTo>
                  <a:lnTo>
                    <a:pt x="296" y="912"/>
                  </a:lnTo>
                  <a:lnTo>
                    <a:pt x="297" y="912"/>
                  </a:lnTo>
                  <a:lnTo>
                    <a:pt x="298" y="911"/>
                  </a:lnTo>
                  <a:lnTo>
                    <a:pt x="300" y="908"/>
                  </a:lnTo>
                  <a:lnTo>
                    <a:pt x="300" y="910"/>
                  </a:lnTo>
                  <a:lnTo>
                    <a:pt x="301" y="910"/>
                  </a:lnTo>
                  <a:lnTo>
                    <a:pt x="303" y="908"/>
                  </a:lnTo>
                  <a:lnTo>
                    <a:pt x="304" y="907"/>
                  </a:lnTo>
                  <a:lnTo>
                    <a:pt x="305" y="907"/>
                  </a:lnTo>
                  <a:lnTo>
                    <a:pt x="306" y="906"/>
                  </a:lnTo>
                  <a:lnTo>
                    <a:pt x="306" y="905"/>
                  </a:lnTo>
                  <a:lnTo>
                    <a:pt x="305" y="905"/>
                  </a:lnTo>
                  <a:lnTo>
                    <a:pt x="304" y="904"/>
                  </a:lnTo>
                  <a:lnTo>
                    <a:pt x="301" y="905"/>
                  </a:lnTo>
                  <a:lnTo>
                    <a:pt x="301" y="904"/>
                  </a:lnTo>
                  <a:lnTo>
                    <a:pt x="301" y="903"/>
                  </a:lnTo>
                  <a:lnTo>
                    <a:pt x="303" y="903"/>
                  </a:lnTo>
                  <a:lnTo>
                    <a:pt x="303" y="902"/>
                  </a:lnTo>
                  <a:lnTo>
                    <a:pt x="304" y="900"/>
                  </a:lnTo>
                  <a:lnTo>
                    <a:pt x="306" y="900"/>
                  </a:lnTo>
                  <a:lnTo>
                    <a:pt x="306" y="899"/>
                  </a:lnTo>
                  <a:lnTo>
                    <a:pt x="307" y="899"/>
                  </a:lnTo>
                  <a:lnTo>
                    <a:pt x="307" y="898"/>
                  </a:lnTo>
                  <a:lnTo>
                    <a:pt x="306" y="899"/>
                  </a:lnTo>
                  <a:lnTo>
                    <a:pt x="306" y="898"/>
                  </a:lnTo>
                  <a:lnTo>
                    <a:pt x="305" y="898"/>
                  </a:lnTo>
                  <a:lnTo>
                    <a:pt x="304" y="898"/>
                  </a:lnTo>
                  <a:lnTo>
                    <a:pt x="303" y="897"/>
                  </a:lnTo>
                  <a:lnTo>
                    <a:pt x="304" y="897"/>
                  </a:lnTo>
                  <a:lnTo>
                    <a:pt x="305" y="896"/>
                  </a:lnTo>
                  <a:lnTo>
                    <a:pt x="304" y="896"/>
                  </a:lnTo>
                  <a:lnTo>
                    <a:pt x="303" y="897"/>
                  </a:lnTo>
                  <a:lnTo>
                    <a:pt x="303" y="898"/>
                  </a:lnTo>
                  <a:lnTo>
                    <a:pt x="303" y="899"/>
                  </a:lnTo>
                  <a:lnTo>
                    <a:pt x="299" y="902"/>
                  </a:lnTo>
                  <a:lnTo>
                    <a:pt x="298" y="902"/>
                  </a:lnTo>
                  <a:lnTo>
                    <a:pt x="298" y="903"/>
                  </a:lnTo>
                  <a:lnTo>
                    <a:pt x="297" y="903"/>
                  </a:lnTo>
                  <a:lnTo>
                    <a:pt x="296" y="904"/>
                  </a:lnTo>
                  <a:lnTo>
                    <a:pt x="295" y="904"/>
                  </a:lnTo>
                  <a:lnTo>
                    <a:pt x="295" y="905"/>
                  </a:lnTo>
                  <a:lnTo>
                    <a:pt x="293" y="905"/>
                  </a:lnTo>
                  <a:lnTo>
                    <a:pt x="293" y="906"/>
                  </a:lnTo>
                  <a:lnTo>
                    <a:pt x="295" y="905"/>
                  </a:lnTo>
                  <a:lnTo>
                    <a:pt x="296" y="905"/>
                  </a:lnTo>
                  <a:lnTo>
                    <a:pt x="298" y="903"/>
                  </a:lnTo>
                  <a:lnTo>
                    <a:pt x="299" y="904"/>
                  </a:lnTo>
                  <a:lnTo>
                    <a:pt x="300" y="904"/>
                  </a:lnTo>
                  <a:lnTo>
                    <a:pt x="300" y="905"/>
                  </a:lnTo>
                  <a:lnTo>
                    <a:pt x="299" y="906"/>
                  </a:lnTo>
                  <a:lnTo>
                    <a:pt x="299" y="907"/>
                  </a:lnTo>
                  <a:lnTo>
                    <a:pt x="299" y="908"/>
                  </a:lnTo>
                  <a:lnTo>
                    <a:pt x="298" y="908"/>
                  </a:lnTo>
                  <a:lnTo>
                    <a:pt x="297" y="908"/>
                  </a:lnTo>
                  <a:lnTo>
                    <a:pt x="296" y="910"/>
                  </a:lnTo>
                  <a:lnTo>
                    <a:pt x="295" y="910"/>
                  </a:lnTo>
                  <a:lnTo>
                    <a:pt x="295" y="911"/>
                  </a:lnTo>
                  <a:lnTo>
                    <a:pt x="293" y="912"/>
                  </a:lnTo>
                  <a:lnTo>
                    <a:pt x="292" y="912"/>
                  </a:lnTo>
                  <a:lnTo>
                    <a:pt x="291" y="914"/>
                  </a:lnTo>
                  <a:lnTo>
                    <a:pt x="290" y="914"/>
                  </a:lnTo>
                  <a:lnTo>
                    <a:pt x="289" y="914"/>
                  </a:lnTo>
                  <a:lnTo>
                    <a:pt x="288" y="914"/>
                  </a:lnTo>
                  <a:lnTo>
                    <a:pt x="288" y="915"/>
                  </a:lnTo>
                  <a:lnTo>
                    <a:pt x="287" y="915"/>
                  </a:lnTo>
                  <a:lnTo>
                    <a:pt x="286" y="916"/>
                  </a:lnTo>
                  <a:lnTo>
                    <a:pt x="284" y="916"/>
                  </a:lnTo>
                  <a:lnTo>
                    <a:pt x="283" y="916"/>
                  </a:lnTo>
                  <a:lnTo>
                    <a:pt x="283" y="915"/>
                  </a:lnTo>
                  <a:lnTo>
                    <a:pt x="283" y="914"/>
                  </a:lnTo>
                  <a:lnTo>
                    <a:pt x="283" y="913"/>
                  </a:lnTo>
                  <a:lnTo>
                    <a:pt x="282" y="913"/>
                  </a:lnTo>
                  <a:lnTo>
                    <a:pt x="282" y="912"/>
                  </a:lnTo>
                  <a:lnTo>
                    <a:pt x="282" y="911"/>
                  </a:lnTo>
                  <a:lnTo>
                    <a:pt x="281" y="911"/>
                  </a:lnTo>
                  <a:lnTo>
                    <a:pt x="282" y="911"/>
                  </a:lnTo>
                  <a:lnTo>
                    <a:pt x="282" y="910"/>
                  </a:lnTo>
                  <a:lnTo>
                    <a:pt x="283" y="910"/>
                  </a:lnTo>
                  <a:lnTo>
                    <a:pt x="284" y="908"/>
                  </a:lnTo>
                  <a:lnTo>
                    <a:pt x="286" y="908"/>
                  </a:lnTo>
                  <a:lnTo>
                    <a:pt x="287" y="907"/>
                  </a:lnTo>
                  <a:lnTo>
                    <a:pt x="286" y="907"/>
                  </a:lnTo>
                  <a:lnTo>
                    <a:pt x="286" y="908"/>
                  </a:lnTo>
                  <a:lnTo>
                    <a:pt x="284" y="908"/>
                  </a:lnTo>
                  <a:lnTo>
                    <a:pt x="284" y="907"/>
                  </a:lnTo>
                  <a:lnTo>
                    <a:pt x="286" y="907"/>
                  </a:lnTo>
                  <a:lnTo>
                    <a:pt x="284" y="907"/>
                  </a:lnTo>
                  <a:lnTo>
                    <a:pt x="283" y="907"/>
                  </a:lnTo>
                  <a:lnTo>
                    <a:pt x="282" y="908"/>
                  </a:lnTo>
                  <a:lnTo>
                    <a:pt x="281" y="908"/>
                  </a:lnTo>
                  <a:lnTo>
                    <a:pt x="281" y="910"/>
                  </a:lnTo>
                  <a:lnTo>
                    <a:pt x="280" y="910"/>
                  </a:lnTo>
                  <a:lnTo>
                    <a:pt x="279" y="910"/>
                  </a:lnTo>
                  <a:lnTo>
                    <a:pt x="279" y="911"/>
                  </a:lnTo>
                  <a:lnTo>
                    <a:pt x="279" y="910"/>
                  </a:lnTo>
                  <a:lnTo>
                    <a:pt x="279" y="911"/>
                  </a:lnTo>
                  <a:lnTo>
                    <a:pt x="278" y="911"/>
                  </a:lnTo>
                  <a:lnTo>
                    <a:pt x="278" y="910"/>
                  </a:lnTo>
                  <a:lnTo>
                    <a:pt x="278" y="908"/>
                  </a:lnTo>
                  <a:lnTo>
                    <a:pt x="280" y="907"/>
                  </a:lnTo>
                  <a:lnTo>
                    <a:pt x="281" y="907"/>
                  </a:lnTo>
                  <a:lnTo>
                    <a:pt x="279" y="907"/>
                  </a:lnTo>
                  <a:lnTo>
                    <a:pt x="278" y="907"/>
                  </a:lnTo>
                  <a:lnTo>
                    <a:pt x="280" y="906"/>
                  </a:lnTo>
                  <a:lnTo>
                    <a:pt x="282" y="904"/>
                  </a:lnTo>
                  <a:lnTo>
                    <a:pt x="283" y="904"/>
                  </a:lnTo>
                  <a:lnTo>
                    <a:pt x="282" y="904"/>
                  </a:lnTo>
                  <a:lnTo>
                    <a:pt x="281" y="904"/>
                  </a:lnTo>
                  <a:lnTo>
                    <a:pt x="283" y="903"/>
                  </a:lnTo>
                  <a:lnTo>
                    <a:pt x="283" y="904"/>
                  </a:lnTo>
                  <a:lnTo>
                    <a:pt x="284" y="903"/>
                  </a:lnTo>
                  <a:lnTo>
                    <a:pt x="286" y="903"/>
                  </a:lnTo>
                  <a:lnTo>
                    <a:pt x="287" y="902"/>
                  </a:lnTo>
                  <a:lnTo>
                    <a:pt x="288" y="902"/>
                  </a:lnTo>
                  <a:lnTo>
                    <a:pt x="287" y="900"/>
                  </a:lnTo>
                  <a:lnTo>
                    <a:pt x="286" y="902"/>
                  </a:lnTo>
                  <a:lnTo>
                    <a:pt x="284" y="902"/>
                  </a:lnTo>
                  <a:lnTo>
                    <a:pt x="284" y="903"/>
                  </a:lnTo>
                  <a:lnTo>
                    <a:pt x="283" y="903"/>
                  </a:lnTo>
                  <a:lnTo>
                    <a:pt x="284" y="902"/>
                  </a:lnTo>
                  <a:lnTo>
                    <a:pt x="286" y="900"/>
                  </a:lnTo>
                  <a:lnTo>
                    <a:pt x="287" y="900"/>
                  </a:lnTo>
                  <a:lnTo>
                    <a:pt x="287" y="899"/>
                  </a:lnTo>
                  <a:lnTo>
                    <a:pt x="287" y="900"/>
                  </a:lnTo>
                  <a:lnTo>
                    <a:pt x="286" y="900"/>
                  </a:lnTo>
                  <a:lnTo>
                    <a:pt x="284" y="900"/>
                  </a:lnTo>
                  <a:lnTo>
                    <a:pt x="283" y="900"/>
                  </a:lnTo>
                  <a:lnTo>
                    <a:pt x="284" y="900"/>
                  </a:lnTo>
                  <a:lnTo>
                    <a:pt x="284" y="899"/>
                  </a:lnTo>
                  <a:lnTo>
                    <a:pt x="284" y="898"/>
                  </a:lnTo>
                  <a:lnTo>
                    <a:pt x="286" y="897"/>
                  </a:lnTo>
                  <a:lnTo>
                    <a:pt x="284" y="897"/>
                  </a:lnTo>
                  <a:lnTo>
                    <a:pt x="284" y="896"/>
                  </a:lnTo>
                  <a:lnTo>
                    <a:pt x="286" y="896"/>
                  </a:lnTo>
                  <a:lnTo>
                    <a:pt x="287" y="896"/>
                  </a:lnTo>
                  <a:lnTo>
                    <a:pt x="288" y="896"/>
                  </a:lnTo>
                  <a:lnTo>
                    <a:pt x="288" y="895"/>
                  </a:lnTo>
                  <a:lnTo>
                    <a:pt x="288" y="896"/>
                  </a:lnTo>
                  <a:lnTo>
                    <a:pt x="287" y="896"/>
                  </a:lnTo>
                  <a:lnTo>
                    <a:pt x="287" y="895"/>
                  </a:lnTo>
                  <a:lnTo>
                    <a:pt x="287" y="894"/>
                  </a:lnTo>
                  <a:lnTo>
                    <a:pt x="288" y="894"/>
                  </a:lnTo>
                  <a:lnTo>
                    <a:pt x="288" y="893"/>
                  </a:lnTo>
                  <a:lnTo>
                    <a:pt x="287" y="893"/>
                  </a:lnTo>
                  <a:lnTo>
                    <a:pt x="288" y="893"/>
                  </a:lnTo>
                  <a:lnTo>
                    <a:pt x="289" y="893"/>
                  </a:lnTo>
                  <a:lnTo>
                    <a:pt x="290" y="894"/>
                  </a:lnTo>
                  <a:lnTo>
                    <a:pt x="290" y="893"/>
                  </a:lnTo>
                  <a:lnTo>
                    <a:pt x="289" y="891"/>
                  </a:lnTo>
                  <a:lnTo>
                    <a:pt x="288" y="891"/>
                  </a:lnTo>
                  <a:lnTo>
                    <a:pt x="289" y="891"/>
                  </a:lnTo>
                  <a:lnTo>
                    <a:pt x="289" y="890"/>
                  </a:lnTo>
                  <a:lnTo>
                    <a:pt x="290" y="890"/>
                  </a:lnTo>
                  <a:lnTo>
                    <a:pt x="289" y="890"/>
                  </a:lnTo>
                  <a:lnTo>
                    <a:pt x="290" y="890"/>
                  </a:lnTo>
                  <a:lnTo>
                    <a:pt x="290" y="889"/>
                  </a:lnTo>
                  <a:lnTo>
                    <a:pt x="291" y="889"/>
                  </a:lnTo>
                  <a:lnTo>
                    <a:pt x="291" y="890"/>
                  </a:lnTo>
                  <a:lnTo>
                    <a:pt x="291" y="889"/>
                  </a:lnTo>
                  <a:lnTo>
                    <a:pt x="292" y="889"/>
                  </a:lnTo>
                  <a:lnTo>
                    <a:pt x="291" y="889"/>
                  </a:lnTo>
                  <a:lnTo>
                    <a:pt x="291" y="888"/>
                  </a:lnTo>
                  <a:lnTo>
                    <a:pt x="291" y="887"/>
                  </a:lnTo>
                  <a:lnTo>
                    <a:pt x="292" y="887"/>
                  </a:lnTo>
                  <a:lnTo>
                    <a:pt x="292" y="888"/>
                  </a:lnTo>
                  <a:lnTo>
                    <a:pt x="293" y="888"/>
                  </a:lnTo>
                  <a:lnTo>
                    <a:pt x="292" y="888"/>
                  </a:lnTo>
                  <a:lnTo>
                    <a:pt x="292" y="887"/>
                  </a:lnTo>
                  <a:lnTo>
                    <a:pt x="293" y="887"/>
                  </a:lnTo>
                  <a:lnTo>
                    <a:pt x="293" y="888"/>
                  </a:lnTo>
                  <a:lnTo>
                    <a:pt x="295" y="887"/>
                  </a:lnTo>
                  <a:lnTo>
                    <a:pt x="293" y="887"/>
                  </a:lnTo>
                  <a:lnTo>
                    <a:pt x="293" y="886"/>
                  </a:lnTo>
                  <a:lnTo>
                    <a:pt x="292" y="886"/>
                  </a:lnTo>
                  <a:lnTo>
                    <a:pt x="291" y="886"/>
                  </a:lnTo>
                  <a:lnTo>
                    <a:pt x="292" y="885"/>
                  </a:lnTo>
                  <a:lnTo>
                    <a:pt x="293" y="886"/>
                  </a:lnTo>
                  <a:lnTo>
                    <a:pt x="293" y="885"/>
                  </a:lnTo>
                  <a:lnTo>
                    <a:pt x="293" y="883"/>
                  </a:lnTo>
                  <a:lnTo>
                    <a:pt x="293" y="885"/>
                  </a:lnTo>
                  <a:lnTo>
                    <a:pt x="295" y="885"/>
                  </a:lnTo>
                  <a:lnTo>
                    <a:pt x="296" y="885"/>
                  </a:lnTo>
                  <a:lnTo>
                    <a:pt x="296" y="886"/>
                  </a:lnTo>
                  <a:lnTo>
                    <a:pt x="297" y="887"/>
                  </a:lnTo>
                  <a:lnTo>
                    <a:pt x="297" y="886"/>
                  </a:lnTo>
                  <a:lnTo>
                    <a:pt x="297" y="885"/>
                  </a:lnTo>
                  <a:lnTo>
                    <a:pt x="296" y="885"/>
                  </a:lnTo>
                  <a:lnTo>
                    <a:pt x="295" y="885"/>
                  </a:lnTo>
                  <a:lnTo>
                    <a:pt x="295" y="883"/>
                  </a:lnTo>
                  <a:lnTo>
                    <a:pt x="296" y="883"/>
                  </a:lnTo>
                  <a:lnTo>
                    <a:pt x="297" y="883"/>
                  </a:lnTo>
                  <a:lnTo>
                    <a:pt x="297" y="882"/>
                  </a:lnTo>
                  <a:lnTo>
                    <a:pt x="298" y="882"/>
                  </a:lnTo>
                  <a:lnTo>
                    <a:pt x="298" y="883"/>
                  </a:lnTo>
                  <a:lnTo>
                    <a:pt x="298" y="882"/>
                  </a:lnTo>
                  <a:lnTo>
                    <a:pt x="299" y="882"/>
                  </a:lnTo>
                  <a:lnTo>
                    <a:pt x="298" y="882"/>
                  </a:lnTo>
                  <a:lnTo>
                    <a:pt x="299" y="882"/>
                  </a:lnTo>
                  <a:lnTo>
                    <a:pt x="299" y="881"/>
                  </a:lnTo>
                  <a:lnTo>
                    <a:pt x="299" y="880"/>
                  </a:lnTo>
                  <a:lnTo>
                    <a:pt x="298" y="880"/>
                  </a:lnTo>
                  <a:lnTo>
                    <a:pt x="298" y="879"/>
                  </a:lnTo>
                  <a:lnTo>
                    <a:pt x="299" y="879"/>
                  </a:lnTo>
                  <a:lnTo>
                    <a:pt x="300" y="880"/>
                  </a:lnTo>
                  <a:lnTo>
                    <a:pt x="300" y="881"/>
                  </a:lnTo>
                  <a:lnTo>
                    <a:pt x="301" y="881"/>
                  </a:lnTo>
                  <a:lnTo>
                    <a:pt x="303" y="882"/>
                  </a:lnTo>
                  <a:lnTo>
                    <a:pt x="303" y="883"/>
                  </a:lnTo>
                  <a:lnTo>
                    <a:pt x="301" y="885"/>
                  </a:lnTo>
                  <a:lnTo>
                    <a:pt x="303" y="885"/>
                  </a:lnTo>
                  <a:lnTo>
                    <a:pt x="304" y="883"/>
                  </a:lnTo>
                  <a:lnTo>
                    <a:pt x="304" y="885"/>
                  </a:lnTo>
                  <a:lnTo>
                    <a:pt x="305" y="885"/>
                  </a:lnTo>
                  <a:lnTo>
                    <a:pt x="305" y="886"/>
                  </a:lnTo>
                  <a:lnTo>
                    <a:pt x="304" y="887"/>
                  </a:lnTo>
                  <a:lnTo>
                    <a:pt x="303" y="888"/>
                  </a:lnTo>
                  <a:lnTo>
                    <a:pt x="304" y="888"/>
                  </a:lnTo>
                  <a:lnTo>
                    <a:pt x="304" y="887"/>
                  </a:lnTo>
                  <a:lnTo>
                    <a:pt x="305" y="886"/>
                  </a:lnTo>
                  <a:lnTo>
                    <a:pt x="305" y="885"/>
                  </a:lnTo>
                  <a:lnTo>
                    <a:pt x="306" y="885"/>
                  </a:lnTo>
                  <a:lnTo>
                    <a:pt x="306" y="883"/>
                  </a:lnTo>
                  <a:lnTo>
                    <a:pt x="306" y="885"/>
                  </a:lnTo>
                  <a:lnTo>
                    <a:pt x="307" y="883"/>
                  </a:lnTo>
                  <a:lnTo>
                    <a:pt x="308" y="883"/>
                  </a:lnTo>
                  <a:lnTo>
                    <a:pt x="309" y="883"/>
                  </a:lnTo>
                  <a:lnTo>
                    <a:pt x="306" y="883"/>
                  </a:lnTo>
                  <a:lnTo>
                    <a:pt x="306" y="882"/>
                  </a:lnTo>
                  <a:lnTo>
                    <a:pt x="307" y="881"/>
                  </a:lnTo>
                  <a:lnTo>
                    <a:pt x="307" y="880"/>
                  </a:lnTo>
                  <a:lnTo>
                    <a:pt x="308" y="880"/>
                  </a:lnTo>
                  <a:lnTo>
                    <a:pt x="308" y="881"/>
                  </a:lnTo>
                  <a:lnTo>
                    <a:pt x="309" y="880"/>
                  </a:lnTo>
                  <a:lnTo>
                    <a:pt x="311" y="879"/>
                  </a:lnTo>
                  <a:lnTo>
                    <a:pt x="312" y="879"/>
                  </a:lnTo>
                  <a:lnTo>
                    <a:pt x="309" y="879"/>
                  </a:lnTo>
                  <a:lnTo>
                    <a:pt x="309" y="878"/>
                  </a:lnTo>
                  <a:lnTo>
                    <a:pt x="308" y="878"/>
                  </a:lnTo>
                  <a:lnTo>
                    <a:pt x="308" y="879"/>
                  </a:lnTo>
                  <a:lnTo>
                    <a:pt x="308" y="880"/>
                  </a:lnTo>
                  <a:lnTo>
                    <a:pt x="307" y="880"/>
                  </a:lnTo>
                  <a:lnTo>
                    <a:pt x="307" y="879"/>
                  </a:lnTo>
                  <a:lnTo>
                    <a:pt x="306" y="879"/>
                  </a:lnTo>
                  <a:lnTo>
                    <a:pt x="306" y="878"/>
                  </a:lnTo>
                  <a:lnTo>
                    <a:pt x="306" y="877"/>
                  </a:lnTo>
                  <a:lnTo>
                    <a:pt x="306" y="875"/>
                  </a:lnTo>
                  <a:lnTo>
                    <a:pt x="306" y="874"/>
                  </a:lnTo>
                  <a:lnTo>
                    <a:pt x="307" y="874"/>
                  </a:lnTo>
                  <a:lnTo>
                    <a:pt x="307" y="873"/>
                  </a:lnTo>
                  <a:lnTo>
                    <a:pt x="308" y="874"/>
                  </a:lnTo>
                  <a:lnTo>
                    <a:pt x="308" y="873"/>
                  </a:lnTo>
                  <a:lnTo>
                    <a:pt x="312" y="872"/>
                  </a:lnTo>
                  <a:lnTo>
                    <a:pt x="311" y="872"/>
                  </a:lnTo>
                  <a:lnTo>
                    <a:pt x="311" y="871"/>
                  </a:lnTo>
                  <a:lnTo>
                    <a:pt x="309" y="871"/>
                  </a:lnTo>
                  <a:lnTo>
                    <a:pt x="312" y="871"/>
                  </a:lnTo>
                  <a:lnTo>
                    <a:pt x="312" y="870"/>
                  </a:lnTo>
                  <a:lnTo>
                    <a:pt x="311" y="870"/>
                  </a:lnTo>
                  <a:lnTo>
                    <a:pt x="309" y="871"/>
                  </a:lnTo>
                  <a:lnTo>
                    <a:pt x="309" y="870"/>
                  </a:lnTo>
                  <a:lnTo>
                    <a:pt x="311" y="870"/>
                  </a:lnTo>
                  <a:lnTo>
                    <a:pt x="311" y="869"/>
                  </a:lnTo>
                  <a:lnTo>
                    <a:pt x="312" y="869"/>
                  </a:lnTo>
                  <a:lnTo>
                    <a:pt x="313" y="868"/>
                  </a:lnTo>
                  <a:lnTo>
                    <a:pt x="314" y="868"/>
                  </a:lnTo>
                  <a:lnTo>
                    <a:pt x="315" y="868"/>
                  </a:lnTo>
                  <a:lnTo>
                    <a:pt x="315" y="866"/>
                  </a:lnTo>
                  <a:lnTo>
                    <a:pt x="317" y="866"/>
                  </a:lnTo>
                  <a:lnTo>
                    <a:pt x="316" y="866"/>
                  </a:lnTo>
                  <a:lnTo>
                    <a:pt x="315" y="865"/>
                  </a:lnTo>
                  <a:lnTo>
                    <a:pt x="314" y="866"/>
                  </a:lnTo>
                  <a:lnTo>
                    <a:pt x="313" y="866"/>
                  </a:lnTo>
                  <a:lnTo>
                    <a:pt x="311" y="869"/>
                  </a:lnTo>
                  <a:lnTo>
                    <a:pt x="308" y="870"/>
                  </a:lnTo>
                  <a:lnTo>
                    <a:pt x="309" y="870"/>
                  </a:lnTo>
                  <a:lnTo>
                    <a:pt x="308" y="871"/>
                  </a:lnTo>
                  <a:lnTo>
                    <a:pt x="307" y="871"/>
                  </a:lnTo>
                  <a:lnTo>
                    <a:pt x="306" y="872"/>
                  </a:lnTo>
                  <a:lnTo>
                    <a:pt x="306" y="873"/>
                  </a:lnTo>
                  <a:lnTo>
                    <a:pt x="305" y="873"/>
                  </a:lnTo>
                  <a:lnTo>
                    <a:pt x="304" y="874"/>
                  </a:lnTo>
                  <a:lnTo>
                    <a:pt x="303" y="874"/>
                  </a:lnTo>
                  <a:lnTo>
                    <a:pt x="304" y="873"/>
                  </a:lnTo>
                  <a:lnTo>
                    <a:pt x="305" y="873"/>
                  </a:lnTo>
                  <a:lnTo>
                    <a:pt x="306" y="872"/>
                  </a:lnTo>
                  <a:lnTo>
                    <a:pt x="306" y="871"/>
                  </a:lnTo>
                  <a:lnTo>
                    <a:pt x="305" y="872"/>
                  </a:lnTo>
                  <a:lnTo>
                    <a:pt x="304" y="871"/>
                  </a:lnTo>
                  <a:lnTo>
                    <a:pt x="303" y="871"/>
                  </a:lnTo>
                  <a:lnTo>
                    <a:pt x="304" y="871"/>
                  </a:lnTo>
                  <a:lnTo>
                    <a:pt x="304" y="870"/>
                  </a:lnTo>
                  <a:lnTo>
                    <a:pt x="307" y="870"/>
                  </a:lnTo>
                  <a:lnTo>
                    <a:pt x="309" y="869"/>
                  </a:lnTo>
                  <a:lnTo>
                    <a:pt x="309" y="868"/>
                  </a:lnTo>
                  <a:lnTo>
                    <a:pt x="308" y="869"/>
                  </a:lnTo>
                  <a:lnTo>
                    <a:pt x="304" y="870"/>
                  </a:lnTo>
                  <a:lnTo>
                    <a:pt x="306" y="868"/>
                  </a:lnTo>
                  <a:lnTo>
                    <a:pt x="307" y="869"/>
                  </a:lnTo>
                  <a:lnTo>
                    <a:pt x="308" y="869"/>
                  </a:lnTo>
                  <a:lnTo>
                    <a:pt x="308" y="868"/>
                  </a:lnTo>
                  <a:lnTo>
                    <a:pt x="307" y="869"/>
                  </a:lnTo>
                  <a:lnTo>
                    <a:pt x="307" y="868"/>
                  </a:lnTo>
                  <a:lnTo>
                    <a:pt x="307" y="866"/>
                  </a:lnTo>
                  <a:lnTo>
                    <a:pt x="308" y="866"/>
                  </a:lnTo>
                  <a:lnTo>
                    <a:pt x="309" y="866"/>
                  </a:lnTo>
                  <a:lnTo>
                    <a:pt x="308" y="866"/>
                  </a:lnTo>
                  <a:lnTo>
                    <a:pt x="309" y="866"/>
                  </a:lnTo>
                  <a:lnTo>
                    <a:pt x="311" y="866"/>
                  </a:lnTo>
                  <a:lnTo>
                    <a:pt x="311" y="865"/>
                  </a:lnTo>
                  <a:lnTo>
                    <a:pt x="312" y="865"/>
                  </a:lnTo>
                  <a:lnTo>
                    <a:pt x="312" y="864"/>
                  </a:lnTo>
                  <a:lnTo>
                    <a:pt x="313" y="863"/>
                  </a:lnTo>
                  <a:lnTo>
                    <a:pt x="314" y="863"/>
                  </a:lnTo>
                  <a:lnTo>
                    <a:pt x="314" y="862"/>
                  </a:lnTo>
                  <a:lnTo>
                    <a:pt x="315" y="863"/>
                  </a:lnTo>
                  <a:lnTo>
                    <a:pt x="315" y="864"/>
                  </a:lnTo>
                  <a:lnTo>
                    <a:pt x="315" y="863"/>
                  </a:lnTo>
                  <a:lnTo>
                    <a:pt x="316" y="863"/>
                  </a:lnTo>
                  <a:lnTo>
                    <a:pt x="317" y="864"/>
                  </a:lnTo>
                  <a:lnTo>
                    <a:pt x="317" y="865"/>
                  </a:lnTo>
                  <a:lnTo>
                    <a:pt x="317" y="864"/>
                  </a:lnTo>
                  <a:lnTo>
                    <a:pt x="317" y="863"/>
                  </a:lnTo>
                  <a:lnTo>
                    <a:pt x="318" y="863"/>
                  </a:lnTo>
                  <a:lnTo>
                    <a:pt x="320" y="862"/>
                  </a:lnTo>
                  <a:lnTo>
                    <a:pt x="321" y="862"/>
                  </a:lnTo>
                  <a:lnTo>
                    <a:pt x="322" y="862"/>
                  </a:lnTo>
                  <a:lnTo>
                    <a:pt x="322" y="861"/>
                  </a:lnTo>
                  <a:lnTo>
                    <a:pt x="323" y="861"/>
                  </a:lnTo>
                  <a:lnTo>
                    <a:pt x="324" y="860"/>
                  </a:lnTo>
                  <a:lnTo>
                    <a:pt x="323" y="860"/>
                  </a:lnTo>
                  <a:lnTo>
                    <a:pt x="324" y="860"/>
                  </a:lnTo>
                  <a:lnTo>
                    <a:pt x="325" y="858"/>
                  </a:lnTo>
                  <a:lnTo>
                    <a:pt x="326" y="857"/>
                  </a:lnTo>
                  <a:lnTo>
                    <a:pt x="326" y="856"/>
                  </a:lnTo>
                  <a:lnTo>
                    <a:pt x="329" y="854"/>
                  </a:lnTo>
                  <a:lnTo>
                    <a:pt x="329" y="853"/>
                  </a:lnTo>
                  <a:lnTo>
                    <a:pt x="328" y="854"/>
                  </a:lnTo>
                  <a:lnTo>
                    <a:pt x="328" y="855"/>
                  </a:lnTo>
                  <a:lnTo>
                    <a:pt x="326" y="855"/>
                  </a:lnTo>
                  <a:lnTo>
                    <a:pt x="324" y="857"/>
                  </a:lnTo>
                  <a:lnTo>
                    <a:pt x="323" y="858"/>
                  </a:lnTo>
                  <a:lnTo>
                    <a:pt x="322" y="860"/>
                  </a:lnTo>
                  <a:lnTo>
                    <a:pt x="321" y="860"/>
                  </a:lnTo>
                  <a:lnTo>
                    <a:pt x="320" y="860"/>
                  </a:lnTo>
                  <a:lnTo>
                    <a:pt x="320" y="858"/>
                  </a:lnTo>
                  <a:lnTo>
                    <a:pt x="322" y="858"/>
                  </a:lnTo>
                  <a:lnTo>
                    <a:pt x="322" y="857"/>
                  </a:lnTo>
                  <a:lnTo>
                    <a:pt x="321" y="857"/>
                  </a:lnTo>
                  <a:lnTo>
                    <a:pt x="321" y="856"/>
                  </a:lnTo>
                  <a:lnTo>
                    <a:pt x="320" y="857"/>
                  </a:lnTo>
                  <a:lnTo>
                    <a:pt x="320" y="856"/>
                  </a:lnTo>
                  <a:lnTo>
                    <a:pt x="321" y="856"/>
                  </a:lnTo>
                  <a:lnTo>
                    <a:pt x="322" y="856"/>
                  </a:lnTo>
                  <a:lnTo>
                    <a:pt x="324" y="856"/>
                  </a:lnTo>
                  <a:lnTo>
                    <a:pt x="325" y="856"/>
                  </a:lnTo>
                  <a:lnTo>
                    <a:pt x="324" y="855"/>
                  </a:lnTo>
                  <a:lnTo>
                    <a:pt x="323" y="855"/>
                  </a:lnTo>
                  <a:lnTo>
                    <a:pt x="322" y="855"/>
                  </a:lnTo>
                  <a:lnTo>
                    <a:pt x="322" y="856"/>
                  </a:lnTo>
                  <a:lnTo>
                    <a:pt x="322" y="855"/>
                  </a:lnTo>
                  <a:lnTo>
                    <a:pt x="321" y="855"/>
                  </a:lnTo>
                  <a:lnTo>
                    <a:pt x="320" y="855"/>
                  </a:lnTo>
                  <a:lnTo>
                    <a:pt x="318" y="856"/>
                  </a:lnTo>
                  <a:lnTo>
                    <a:pt x="318" y="855"/>
                  </a:lnTo>
                  <a:lnTo>
                    <a:pt x="320" y="855"/>
                  </a:lnTo>
                  <a:lnTo>
                    <a:pt x="320" y="854"/>
                  </a:lnTo>
                  <a:lnTo>
                    <a:pt x="321" y="854"/>
                  </a:lnTo>
                  <a:lnTo>
                    <a:pt x="322" y="853"/>
                  </a:lnTo>
                  <a:lnTo>
                    <a:pt x="321" y="853"/>
                  </a:lnTo>
                  <a:lnTo>
                    <a:pt x="322" y="852"/>
                  </a:lnTo>
                  <a:lnTo>
                    <a:pt x="323" y="852"/>
                  </a:lnTo>
                  <a:lnTo>
                    <a:pt x="324" y="853"/>
                  </a:lnTo>
                  <a:lnTo>
                    <a:pt x="325" y="853"/>
                  </a:lnTo>
                  <a:lnTo>
                    <a:pt x="324" y="852"/>
                  </a:lnTo>
                  <a:lnTo>
                    <a:pt x="323" y="852"/>
                  </a:lnTo>
                  <a:lnTo>
                    <a:pt x="322" y="850"/>
                  </a:lnTo>
                  <a:lnTo>
                    <a:pt x="322" y="849"/>
                  </a:lnTo>
                  <a:lnTo>
                    <a:pt x="322" y="848"/>
                  </a:lnTo>
                  <a:lnTo>
                    <a:pt x="323" y="849"/>
                  </a:lnTo>
                  <a:lnTo>
                    <a:pt x="324" y="849"/>
                  </a:lnTo>
                  <a:lnTo>
                    <a:pt x="324" y="852"/>
                  </a:lnTo>
                  <a:lnTo>
                    <a:pt x="325" y="852"/>
                  </a:lnTo>
                  <a:lnTo>
                    <a:pt x="324" y="850"/>
                  </a:lnTo>
                  <a:lnTo>
                    <a:pt x="324" y="849"/>
                  </a:lnTo>
                  <a:lnTo>
                    <a:pt x="324" y="848"/>
                  </a:lnTo>
                  <a:lnTo>
                    <a:pt x="326" y="848"/>
                  </a:lnTo>
                  <a:lnTo>
                    <a:pt x="325" y="848"/>
                  </a:lnTo>
                  <a:lnTo>
                    <a:pt x="323" y="848"/>
                  </a:lnTo>
                  <a:lnTo>
                    <a:pt x="324" y="848"/>
                  </a:lnTo>
                  <a:lnTo>
                    <a:pt x="324" y="847"/>
                  </a:lnTo>
                  <a:lnTo>
                    <a:pt x="323" y="847"/>
                  </a:lnTo>
                  <a:lnTo>
                    <a:pt x="323" y="846"/>
                  </a:lnTo>
                  <a:lnTo>
                    <a:pt x="324" y="846"/>
                  </a:lnTo>
                  <a:lnTo>
                    <a:pt x="323" y="846"/>
                  </a:lnTo>
                  <a:lnTo>
                    <a:pt x="323" y="845"/>
                  </a:lnTo>
                  <a:lnTo>
                    <a:pt x="323" y="844"/>
                  </a:lnTo>
                  <a:lnTo>
                    <a:pt x="323" y="845"/>
                  </a:lnTo>
                  <a:lnTo>
                    <a:pt x="323" y="846"/>
                  </a:lnTo>
                  <a:lnTo>
                    <a:pt x="322" y="846"/>
                  </a:lnTo>
                  <a:lnTo>
                    <a:pt x="322" y="845"/>
                  </a:lnTo>
                  <a:lnTo>
                    <a:pt x="322" y="844"/>
                  </a:lnTo>
                  <a:lnTo>
                    <a:pt x="322" y="845"/>
                  </a:lnTo>
                  <a:lnTo>
                    <a:pt x="322" y="846"/>
                  </a:lnTo>
                  <a:lnTo>
                    <a:pt x="321" y="846"/>
                  </a:lnTo>
                  <a:lnTo>
                    <a:pt x="321" y="845"/>
                  </a:lnTo>
                  <a:lnTo>
                    <a:pt x="321" y="844"/>
                  </a:lnTo>
                  <a:lnTo>
                    <a:pt x="320" y="844"/>
                  </a:lnTo>
                  <a:lnTo>
                    <a:pt x="320" y="843"/>
                  </a:lnTo>
                  <a:lnTo>
                    <a:pt x="320" y="841"/>
                  </a:lnTo>
                  <a:lnTo>
                    <a:pt x="321" y="840"/>
                  </a:lnTo>
                  <a:lnTo>
                    <a:pt x="321" y="839"/>
                  </a:lnTo>
                  <a:lnTo>
                    <a:pt x="322" y="839"/>
                  </a:lnTo>
                  <a:lnTo>
                    <a:pt x="322" y="838"/>
                  </a:lnTo>
                  <a:lnTo>
                    <a:pt x="323" y="839"/>
                  </a:lnTo>
                  <a:lnTo>
                    <a:pt x="323" y="840"/>
                  </a:lnTo>
                  <a:lnTo>
                    <a:pt x="324" y="840"/>
                  </a:lnTo>
                  <a:lnTo>
                    <a:pt x="323" y="841"/>
                  </a:lnTo>
                  <a:lnTo>
                    <a:pt x="324" y="841"/>
                  </a:lnTo>
                  <a:lnTo>
                    <a:pt x="325" y="841"/>
                  </a:lnTo>
                  <a:lnTo>
                    <a:pt x="325" y="843"/>
                  </a:lnTo>
                  <a:lnTo>
                    <a:pt x="326" y="843"/>
                  </a:lnTo>
                  <a:lnTo>
                    <a:pt x="326" y="841"/>
                  </a:lnTo>
                  <a:lnTo>
                    <a:pt x="325" y="841"/>
                  </a:lnTo>
                  <a:lnTo>
                    <a:pt x="324" y="841"/>
                  </a:lnTo>
                  <a:lnTo>
                    <a:pt x="324" y="840"/>
                  </a:lnTo>
                  <a:lnTo>
                    <a:pt x="324" y="839"/>
                  </a:lnTo>
                  <a:lnTo>
                    <a:pt x="323" y="839"/>
                  </a:lnTo>
                  <a:lnTo>
                    <a:pt x="323" y="838"/>
                  </a:lnTo>
                  <a:lnTo>
                    <a:pt x="323" y="837"/>
                  </a:lnTo>
                  <a:lnTo>
                    <a:pt x="324" y="837"/>
                  </a:lnTo>
                  <a:lnTo>
                    <a:pt x="324" y="836"/>
                  </a:lnTo>
                  <a:lnTo>
                    <a:pt x="325" y="837"/>
                  </a:lnTo>
                  <a:lnTo>
                    <a:pt x="325" y="836"/>
                  </a:lnTo>
                  <a:lnTo>
                    <a:pt x="325" y="835"/>
                  </a:lnTo>
                  <a:lnTo>
                    <a:pt x="324" y="835"/>
                  </a:lnTo>
                  <a:lnTo>
                    <a:pt x="324" y="833"/>
                  </a:lnTo>
                  <a:lnTo>
                    <a:pt x="324" y="832"/>
                  </a:lnTo>
                  <a:lnTo>
                    <a:pt x="324" y="831"/>
                  </a:lnTo>
                  <a:lnTo>
                    <a:pt x="326" y="830"/>
                  </a:lnTo>
                  <a:lnTo>
                    <a:pt x="328" y="830"/>
                  </a:lnTo>
                  <a:lnTo>
                    <a:pt x="329" y="830"/>
                  </a:lnTo>
                  <a:lnTo>
                    <a:pt x="329" y="831"/>
                  </a:lnTo>
                  <a:lnTo>
                    <a:pt x="330" y="831"/>
                  </a:lnTo>
                  <a:lnTo>
                    <a:pt x="330" y="832"/>
                  </a:lnTo>
                  <a:lnTo>
                    <a:pt x="331" y="832"/>
                  </a:lnTo>
                  <a:lnTo>
                    <a:pt x="331" y="833"/>
                  </a:lnTo>
                  <a:lnTo>
                    <a:pt x="332" y="835"/>
                  </a:lnTo>
                  <a:lnTo>
                    <a:pt x="332" y="833"/>
                  </a:lnTo>
                  <a:lnTo>
                    <a:pt x="332" y="832"/>
                  </a:lnTo>
                  <a:lnTo>
                    <a:pt x="331" y="831"/>
                  </a:lnTo>
                  <a:lnTo>
                    <a:pt x="330" y="831"/>
                  </a:lnTo>
                  <a:lnTo>
                    <a:pt x="329" y="830"/>
                  </a:lnTo>
                  <a:lnTo>
                    <a:pt x="329" y="829"/>
                  </a:lnTo>
                  <a:lnTo>
                    <a:pt x="329" y="828"/>
                  </a:lnTo>
                  <a:lnTo>
                    <a:pt x="329" y="827"/>
                  </a:lnTo>
                  <a:lnTo>
                    <a:pt x="330" y="827"/>
                  </a:lnTo>
                  <a:lnTo>
                    <a:pt x="330" y="826"/>
                  </a:lnTo>
                  <a:lnTo>
                    <a:pt x="329" y="827"/>
                  </a:lnTo>
                  <a:lnTo>
                    <a:pt x="325" y="827"/>
                  </a:lnTo>
                  <a:lnTo>
                    <a:pt x="324" y="827"/>
                  </a:lnTo>
                  <a:lnTo>
                    <a:pt x="325" y="826"/>
                  </a:lnTo>
                  <a:lnTo>
                    <a:pt x="325" y="824"/>
                  </a:lnTo>
                  <a:lnTo>
                    <a:pt x="326" y="824"/>
                  </a:lnTo>
                  <a:lnTo>
                    <a:pt x="328" y="823"/>
                  </a:lnTo>
                  <a:lnTo>
                    <a:pt x="330" y="823"/>
                  </a:lnTo>
                  <a:lnTo>
                    <a:pt x="331" y="823"/>
                  </a:lnTo>
                  <a:lnTo>
                    <a:pt x="332" y="822"/>
                  </a:lnTo>
                  <a:lnTo>
                    <a:pt x="333" y="822"/>
                  </a:lnTo>
                  <a:lnTo>
                    <a:pt x="334" y="821"/>
                  </a:lnTo>
                  <a:lnTo>
                    <a:pt x="338" y="820"/>
                  </a:lnTo>
                  <a:lnTo>
                    <a:pt x="338" y="821"/>
                  </a:lnTo>
                  <a:lnTo>
                    <a:pt x="337" y="822"/>
                  </a:lnTo>
                  <a:lnTo>
                    <a:pt x="338" y="822"/>
                  </a:lnTo>
                  <a:lnTo>
                    <a:pt x="338" y="823"/>
                  </a:lnTo>
                  <a:lnTo>
                    <a:pt x="338" y="824"/>
                  </a:lnTo>
                  <a:lnTo>
                    <a:pt x="339" y="823"/>
                  </a:lnTo>
                  <a:lnTo>
                    <a:pt x="340" y="823"/>
                  </a:lnTo>
                  <a:lnTo>
                    <a:pt x="340" y="822"/>
                  </a:lnTo>
                  <a:lnTo>
                    <a:pt x="341" y="822"/>
                  </a:lnTo>
                  <a:lnTo>
                    <a:pt x="341" y="823"/>
                  </a:lnTo>
                  <a:lnTo>
                    <a:pt x="342" y="823"/>
                  </a:lnTo>
                  <a:lnTo>
                    <a:pt x="342" y="822"/>
                  </a:lnTo>
                  <a:lnTo>
                    <a:pt x="341" y="822"/>
                  </a:lnTo>
                  <a:lnTo>
                    <a:pt x="340" y="822"/>
                  </a:lnTo>
                  <a:lnTo>
                    <a:pt x="339" y="822"/>
                  </a:lnTo>
                  <a:lnTo>
                    <a:pt x="339" y="821"/>
                  </a:lnTo>
                  <a:lnTo>
                    <a:pt x="340" y="820"/>
                  </a:lnTo>
                  <a:lnTo>
                    <a:pt x="341" y="820"/>
                  </a:lnTo>
                  <a:lnTo>
                    <a:pt x="341" y="821"/>
                  </a:lnTo>
                  <a:lnTo>
                    <a:pt x="342" y="821"/>
                  </a:lnTo>
                  <a:lnTo>
                    <a:pt x="343" y="820"/>
                  </a:lnTo>
                  <a:lnTo>
                    <a:pt x="345" y="820"/>
                  </a:lnTo>
                  <a:lnTo>
                    <a:pt x="345" y="819"/>
                  </a:lnTo>
                  <a:lnTo>
                    <a:pt x="346" y="818"/>
                  </a:lnTo>
                  <a:lnTo>
                    <a:pt x="347" y="818"/>
                  </a:lnTo>
                  <a:lnTo>
                    <a:pt x="347" y="816"/>
                  </a:lnTo>
                  <a:lnTo>
                    <a:pt x="346" y="816"/>
                  </a:lnTo>
                  <a:lnTo>
                    <a:pt x="345" y="818"/>
                  </a:lnTo>
                  <a:lnTo>
                    <a:pt x="343" y="818"/>
                  </a:lnTo>
                  <a:lnTo>
                    <a:pt x="343" y="819"/>
                  </a:lnTo>
                  <a:lnTo>
                    <a:pt x="341" y="819"/>
                  </a:lnTo>
                  <a:lnTo>
                    <a:pt x="341" y="818"/>
                  </a:lnTo>
                  <a:lnTo>
                    <a:pt x="340" y="818"/>
                  </a:lnTo>
                  <a:lnTo>
                    <a:pt x="340" y="819"/>
                  </a:lnTo>
                  <a:lnTo>
                    <a:pt x="340" y="820"/>
                  </a:lnTo>
                  <a:lnTo>
                    <a:pt x="339" y="820"/>
                  </a:lnTo>
                  <a:lnTo>
                    <a:pt x="338" y="820"/>
                  </a:lnTo>
                  <a:lnTo>
                    <a:pt x="338" y="819"/>
                  </a:lnTo>
                  <a:lnTo>
                    <a:pt x="339" y="819"/>
                  </a:lnTo>
                  <a:lnTo>
                    <a:pt x="338" y="818"/>
                  </a:lnTo>
                  <a:lnTo>
                    <a:pt x="338" y="819"/>
                  </a:lnTo>
                  <a:lnTo>
                    <a:pt x="337" y="819"/>
                  </a:lnTo>
                  <a:lnTo>
                    <a:pt x="337" y="820"/>
                  </a:lnTo>
                  <a:lnTo>
                    <a:pt x="335" y="820"/>
                  </a:lnTo>
                  <a:lnTo>
                    <a:pt x="334" y="820"/>
                  </a:lnTo>
                  <a:lnTo>
                    <a:pt x="333" y="820"/>
                  </a:lnTo>
                  <a:lnTo>
                    <a:pt x="332" y="821"/>
                  </a:lnTo>
                  <a:lnTo>
                    <a:pt x="331" y="822"/>
                  </a:lnTo>
                  <a:lnTo>
                    <a:pt x="330" y="822"/>
                  </a:lnTo>
                  <a:lnTo>
                    <a:pt x="330" y="821"/>
                  </a:lnTo>
                  <a:lnTo>
                    <a:pt x="331" y="821"/>
                  </a:lnTo>
                  <a:lnTo>
                    <a:pt x="331" y="820"/>
                  </a:lnTo>
                  <a:lnTo>
                    <a:pt x="332" y="819"/>
                  </a:lnTo>
                  <a:lnTo>
                    <a:pt x="334" y="818"/>
                  </a:lnTo>
                  <a:lnTo>
                    <a:pt x="337" y="818"/>
                  </a:lnTo>
                  <a:lnTo>
                    <a:pt x="338" y="818"/>
                  </a:lnTo>
                  <a:lnTo>
                    <a:pt x="337" y="816"/>
                  </a:lnTo>
                  <a:lnTo>
                    <a:pt x="335" y="818"/>
                  </a:lnTo>
                  <a:lnTo>
                    <a:pt x="335" y="816"/>
                  </a:lnTo>
                  <a:lnTo>
                    <a:pt x="337" y="816"/>
                  </a:lnTo>
                  <a:lnTo>
                    <a:pt x="335" y="816"/>
                  </a:lnTo>
                  <a:lnTo>
                    <a:pt x="334" y="816"/>
                  </a:lnTo>
                  <a:lnTo>
                    <a:pt x="334" y="815"/>
                  </a:lnTo>
                  <a:lnTo>
                    <a:pt x="334" y="816"/>
                  </a:lnTo>
                  <a:lnTo>
                    <a:pt x="333" y="818"/>
                  </a:lnTo>
                  <a:lnTo>
                    <a:pt x="332" y="818"/>
                  </a:lnTo>
                  <a:lnTo>
                    <a:pt x="331" y="818"/>
                  </a:lnTo>
                  <a:lnTo>
                    <a:pt x="332" y="818"/>
                  </a:lnTo>
                  <a:lnTo>
                    <a:pt x="332" y="816"/>
                  </a:lnTo>
                  <a:lnTo>
                    <a:pt x="331" y="816"/>
                  </a:lnTo>
                  <a:lnTo>
                    <a:pt x="331" y="818"/>
                  </a:lnTo>
                  <a:lnTo>
                    <a:pt x="330" y="818"/>
                  </a:lnTo>
                  <a:lnTo>
                    <a:pt x="330" y="816"/>
                  </a:lnTo>
                  <a:lnTo>
                    <a:pt x="330" y="815"/>
                  </a:lnTo>
                  <a:lnTo>
                    <a:pt x="331" y="814"/>
                  </a:lnTo>
                  <a:lnTo>
                    <a:pt x="332" y="813"/>
                  </a:lnTo>
                  <a:lnTo>
                    <a:pt x="332" y="812"/>
                  </a:lnTo>
                  <a:lnTo>
                    <a:pt x="331" y="812"/>
                  </a:lnTo>
                  <a:lnTo>
                    <a:pt x="332" y="812"/>
                  </a:lnTo>
                  <a:lnTo>
                    <a:pt x="332" y="811"/>
                  </a:lnTo>
                  <a:lnTo>
                    <a:pt x="331" y="811"/>
                  </a:lnTo>
                  <a:lnTo>
                    <a:pt x="331" y="810"/>
                  </a:lnTo>
                  <a:lnTo>
                    <a:pt x="330" y="810"/>
                  </a:lnTo>
                  <a:lnTo>
                    <a:pt x="329" y="810"/>
                  </a:lnTo>
                  <a:lnTo>
                    <a:pt x="331" y="808"/>
                  </a:lnTo>
                  <a:lnTo>
                    <a:pt x="331" y="810"/>
                  </a:lnTo>
                  <a:lnTo>
                    <a:pt x="332" y="810"/>
                  </a:lnTo>
                  <a:lnTo>
                    <a:pt x="333" y="810"/>
                  </a:lnTo>
                  <a:lnTo>
                    <a:pt x="333" y="811"/>
                  </a:lnTo>
                  <a:lnTo>
                    <a:pt x="333" y="812"/>
                  </a:lnTo>
                  <a:lnTo>
                    <a:pt x="334" y="812"/>
                  </a:lnTo>
                  <a:lnTo>
                    <a:pt x="335" y="812"/>
                  </a:lnTo>
                  <a:lnTo>
                    <a:pt x="333" y="812"/>
                  </a:lnTo>
                  <a:lnTo>
                    <a:pt x="333" y="811"/>
                  </a:lnTo>
                  <a:lnTo>
                    <a:pt x="333" y="810"/>
                  </a:lnTo>
                  <a:lnTo>
                    <a:pt x="334" y="808"/>
                  </a:lnTo>
                  <a:lnTo>
                    <a:pt x="335" y="808"/>
                  </a:lnTo>
                  <a:lnTo>
                    <a:pt x="337" y="808"/>
                  </a:lnTo>
                  <a:lnTo>
                    <a:pt x="338" y="810"/>
                  </a:lnTo>
                  <a:lnTo>
                    <a:pt x="339" y="810"/>
                  </a:lnTo>
                  <a:lnTo>
                    <a:pt x="339" y="808"/>
                  </a:lnTo>
                  <a:lnTo>
                    <a:pt x="337" y="808"/>
                  </a:lnTo>
                  <a:lnTo>
                    <a:pt x="337" y="807"/>
                  </a:lnTo>
                  <a:lnTo>
                    <a:pt x="339" y="806"/>
                  </a:lnTo>
                  <a:lnTo>
                    <a:pt x="340" y="806"/>
                  </a:lnTo>
                  <a:lnTo>
                    <a:pt x="337" y="806"/>
                  </a:lnTo>
                  <a:lnTo>
                    <a:pt x="335" y="807"/>
                  </a:lnTo>
                  <a:lnTo>
                    <a:pt x="335" y="808"/>
                  </a:lnTo>
                  <a:lnTo>
                    <a:pt x="334" y="808"/>
                  </a:lnTo>
                  <a:lnTo>
                    <a:pt x="333" y="808"/>
                  </a:lnTo>
                  <a:lnTo>
                    <a:pt x="332" y="808"/>
                  </a:lnTo>
                  <a:lnTo>
                    <a:pt x="332" y="807"/>
                  </a:lnTo>
                  <a:lnTo>
                    <a:pt x="333" y="806"/>
                  </a:lnTo>
                  <a:lnTo>
                    <a:pt x="334" y="805"/>
                  </a:lnTo>
                  <a:lnTo>
                    <a:pt x="335" y="806"/>
                  </a:lnTo>
                  <a:lnTo>
                    <a:pt x="335" y="805"/>
                  </a:lnTo>
                  <a:lnTo>
                    <a:pt x="333" y="805"/>
                  </a:lnTo>
                  <a:lnTo>
                    <a:pt x="332" y="804"/>
                  </a:lnTo>
                  <a:lnTo>
                    <a:pt x="333" y="804"/>
                  </a:lnTo>
                  <a:lnTo>
                    <a:pt x="334" y="804"/>
                  </a:lnTo>
                  <a:lnTo>
                    <a:pt x="334" y="805"/>
                  </a:lnTo>
                  <a:lnTo>
                    <a:pt x="335" y="805"/>
                  </a:lnTo>
                  <a:lnTo>
                    <a:pt x="335" y="804"/>
                  </a:lnTo>
                  <a:lnTo>
                    <a:pt x="337" y="804"/>
                  </a:lnTo>
                  <a:lnTo>
                    <a:pt x="337" y="805"/>
                  </a:lnTo>
                  <a:lnTo>
                    <a:pt x="338" y="805"/>
                  </a:lnTo>
                  <a:lnTo>
                    <a:pt x="337" y="804"/>
                  </a:lnTo>
                  <a:lnTo>
                    <a:pt x="333" y="803"/>
                  </a:lnTo>
                  <a:lnTo>
                    <a:pt x="333" y="802"/>
                  </a:lnTo>
                  <a:lnTo>
                    <a:pt x="337" y="802"/>
                  </a:lnTo>
                  <a:lnTo>
                    <a:pt x="337" y="803"/>
                  </a:lnTo>
                  <a:lnTo>
                    <a:pt x="338" y="803"/>
                  </a:lnTo>
                  <a:lnTo>
                    <a:pt x="340" y="803"/>
                  </a:lnTo>
                  <a:lnTo>
                    <a:pt x="340" y="802"/>
                  </a:lnTo>
                  <a:lnTo>
                    <a:pt x="341" y="803"/>
                  </a:lnTo>
                  <a:lnTo>
                    <a:pt x="342" y="802"/>
                  </a:lnTo>
                  <a:lnTo>
                    <a:pt x="340" y="802"/>
                  </a:lnTo>
                  <a:lnTo>
                    <a:pt x="339" y="802"/>
                  </a:lnTo>
                  <a:lnTo>
                    <a:pt x="338" y="802"/>
                  </a:lnTo>
                  <a:lnTo>
                    <a:pt x="338" y="801"/>
                  </a:lnTo>
                  <a:lnTo>
                    <a:pt x="340" y="801"/>
                  </a:lnTo>
                  <a:lnTo>
                    <a:pt x="341" y="801"/>
                  </a:lnTo>
                  <a:lnTo>
                    <a:pt x="340" y="801"/>
                  </a:lnTo>
                  <a:lnTo>
                    <a:pt x="338" y="799"/>
                  </a:lnTo>
                  <a:lnTo>
                    <a:pt x="338" y="801"/>
                  </a:lnTo>
                  <a:lnTo>
                    <a:pt x="337" y="799"/>
                  </a:lnTo>
                  <a:lnTo>
                    <a:pt x="338" y="798"/>
                  </a:lnTo>
                  <a:lnTo>
                    <a:pt x="339" y="798"/>
                  </a:lnTo>
                  <a:lnTo>
                    <a:pt x="340" y="798"/>
                  </a:lnTo>
                  <a:lnTo>
                    <a:pt x="341" y="799"/>
                  </a:lnTo>
                  <a:lnTo>
                    <a:pt x="345" y="799"/>
                  </a:lnTo>
                  <a:lnTo>
                    <a:pt x="343" y="799"/>
                  </a:lnTo>
                  <a:lnTo>
                    <a:pt x="341" y="798"/>
                  </a:lnTo>
                  <a:lnTo>
                    <a:pt x="341" y="797"/>
                  </a:lnTo>
                  <a:lnTo>
                    <a:pt x="340" y="797"/>
                  </a:lnTo>
                  <a:lnTo>
                    <a:pt x="339" y="796"/>
                  </a:lnTo>
                  <a:lnTo>
                    <a:pt x="339" y="795"/>
                  </a:lnTo>
                  <a:lnTo>
                    <a:pt x="338" y="795"/>
                  </a:lnTo>
                  <a:lnTo>
                    <a:pt x="337" y="795"/>
                  </a:lnTo>
                  <a:lnTo>
                    <a:pt x="338" y="794"/>
                  </a:lnTo>
                  <a:lnTo>
                    <a:pt x="340" y="794"/>
                  </a:lnTo>
                  <a:lnTo>
                    <a:pt x="341" y="794"/>
                  </a:lnTo>
                  <a:lnTo>
                    <a:pt x="341" y="793"/>
                  </a:lnTo>
                  <a:lnTo>
                    <a:pt x="342" y="793"/>
                  </a:lnTo>
                  <a:lnTo>
                    <a:pt x="342" y="791"/>
                  </a:lnTo>
                  <a:lnTo>
                    <a:pt x="343" y="791"/>
                  </a:lnTo>
                  <a:lnTo>
                    <a:pt x="343" y="793"/>
                  </a:lnTo>
                  <a:lnTo>
                    <a:pt x="342" y="793"/>
                  </a:lnTo>
                  <a:lnTo>
                    <a:pt x="343" y="794"/>
                  </a:lnTo>
                  <a:lnTo>
                    <a:pt x="345" y="793"/>
                  </a:lnTo>
                  <a:lnTo>
                    <a:pt x="345" y="791"/>
                  </a:lnTo>
                  <a:lnTo>
                    <a:pt x="345" y="790"/>
                  </a:lnTo>
                  <a:lnTo>
                    <a:pt x="345" y="789"/>
                  </a:lnTo>
                  <a:lnTo>
                    <a:pt x="346" y="789"/>
                  </a:lnTo>
                  <a:lnTo>
                    <a:pt x="346" y="790"/>
                  </a:lnTo>
                  <a:lnTo>
                    <a:pt x="346" y="791"/>
                  </a:lnTo>
                  <a:lnTo>
                    <a:pt x="347" y="793"/>
                  </a:lnTo>
                  <a:lnTo>
                    <a:pt x="348" y="793"/>
                  </a:lnTo>
                  <a:lnTo>
                    <a:pt x="348" y="791"/>
                  </a:lnTo>
                  <a:lnTo>
                    <a:pt x="348" y="790"/>
                  </a:lnTo>
                  <a:lnTo>
                    <a:pt x="348" y="789"/>
                  </a:lnTo>
                  <a:lnTo>
                    <a:pt x="350" y="789"/>
                  </a:lnTo>
                  <a:lnTo>
                    <a:pt x="351" y="789"/>
                  </a:lnTo>
                  <a:lnTo>
                    <a:pt x="353" y="789"/>
                  </a:lnTo>
                  <a:lnTo>
                    <a:pt x="353" y="790"/>
                  </a:lnTo>
                  <a:lnTo>
                    <a:pt x="354" y="790"/>
                  </a:lnTo>
                  <a:lnTo>
                    <a:pt x="354" y="789"/>
                  </a:lnTo>
                  <a:lnTo>
                    <a:pt x="353" y="789"/>
                  </a:lnTo>
                  <a:lnTo>
                    <a:pt x="351" y="789"/>
                  </a:lnTo>
                  <a:lnTo>
                    <a:pt x="350" y="788"/>
                  </a:lnTo>
                  <a:lnTo>
                    <a:pt x="349" y="788"/>
                  </a:lnTo>
                  <a:lnTo>
                    <a:pt x="348" y="788"/>
                  </a:lnTo>
                  <a:lnTo>
                    <a:pt x="349" y="788"/>
                  </a:lnTo>
                  <a:lnTo>
                    <a:pt x="349" y="787"/>
                  </a:lnTo>
                  <a:lnTo>
                    <a:pt x="349" y="786"/>
                  </a:lnTo>
                  <a:lnTo>
                    <a:pt x="350" y="785"/>
                  </a:lnTo>
                  <a:lnTo>
                    <a:pt x="351" y="785"/>
                  </a:lnTo>
                  <a:lnTo>
                    <a:pt x="350" y="786"/>
                  </a:lnTo>
                  <a:lnTo>
                    <a:pt x="350" y="787"/>
                  </a:lnTo>
                  <a:lnTo>
                    <a:pt x="351" y="787"/>
                  </a:lnTo>
                  <a:lnTo>
                    <a:pt x="351" y="786"/>
                  </a:lnTo>
                  <a:lnTo>
                    <a:pt x="355" y="785"/>
                  </a:lnTo>
                  <a:lnTo>
                    <a:pt x="355" y="786"/>
                  </a:lnTo>
                  <a:lnTo>
                    <a:pt x="355" y="787"/>
                  </a:lnTo>
                  <a:lnTo>
                    <a:pt x="356" y="787"/>
                  </a:lnTo>
                  <a:lnTo>
                    <a:pt x="356" y="786"/>
                  </a:lnTo>
                  <a:lnTo>
                    <a:pt x="355" y="786"/>
                  </a:lnTo>
                  <a:lnTo>
                    <a:pt x="355" y="785"/>
                  </a:lnTo>
                  <a:lnTo>
                    <a:pt x="354" y="785"/>
                  </a:lnTo>
                  <a:lnTo>
                    <a:pt x="353" y="785"/>
                  </a:lnTo>
                  <a:lnTo>
                    <a:pt x="353" y="783"/>
                  </a:lnTo>
                  <a:lnTo>
                    <a:pt x="354" y="783"/>
                  </a:lnTo>
                  <a:lnTo>
                    <a:pt x="354" y="785"/>
                  </a:lnTo>
                  <a:lnTo>
                    <a:pt x="355" y="785"/>
                  </a:lnTo>
                  <a:lnTo>
                    <a:pt x="355" y="783"/>
                  </a:lnTo>
                  <a:lnTo>
                    <a:pt x="356" y="783"/>
                  </a:lnTo>
                  <a:lnTo>
                    <a:pt x="357" y="783"/>
                  </a:lnTo>
                  <a:lnTo>
                    <a:pt x="359" y="783"/>
                  </a:lnTo>
                  <a:lnTo>
                    <a:pt x="358" y="783"/>
                  </a:lnTo>
                  <a:lnTo>
                    <a:pt x="358" y="785"/>
                  </a:lnTo>
                  <a:lnTo>
                    <a:pt x="357" y="786"/>
                  </a:lnTo>
                  <a:lnTo>
                    <a:pt x="358" y="786"/>
                  </a:lnTo>
                  <a:lnTo>
                    <a:pt x="358" y="787"/>
                  </a:lnTo>
                  <a:lnTo>
                    <a:pt x="359" y="787"/>
                  </a:lnTo>
                  <a:lnTo>
                    <a:pt x="359" y="788"/>
                  </a:lnTo>
                  <a:lnTo>
                    <a:pt x="359" y="787"/>
                  </a:lnTo>
                  <a:lnTo>
                    <a:pt x="358" y="786"/>
                  </a:lnTo>
                  <a:lnTo>
                    <a:pt x="359" y="783"/>
                  </a:lnTo>
                  <a:lnTo>
                    <a:pt x="360" y="783"/>
                  </a:lnTo>
                  <a:lnTo>
                    <a:pt x="362" y="783"/>
                  </a:lnTo>
                  <a:lnTo>
                    <a:pt x="363" y="783"/>
                  </a:lnTo>
                  <a:lnTo>
                    <a:pt x="363" y="785"/>
                  </a:lnTo>
                  <a:lnTo>
                    <a:pt x="364" y="785"/>
                  </a:lnTo>
                  <a:lnTo>
                    <a:pt x="365" y="785"/>
                  </a:lnTo>
                  <a:lnTo>
                    <a:pt x="365" y="786"/>
                  </a:lnTo>
                  <a:lnTo>
                    <a:pt x="365" y="787"/>
                  </a:lnTo>
                  <a:lnTo>
                    <a:pt x="365" y="788"/>
                  </a:lnTo>
                  <a:lnTo>
                    <a:pt x="366" y="788"/>
                  </a:lnTo>
                  <a:lnTo>
                    <a:pt x="367" y="788"/>
                  </a:lnTo>
                  <a:lnTo>
                    <a:pt x="366" y="788"/>
                  </a:lnTo>
                  <a:lnTo>
                    <a:pt x="366" y="787"/>
                  </a:lnTo>
                  <a:lnTo>
                    <a:pt x="366" y="786"/>
                  </a:lnTo>
                  <a:lnTo>
                    <a:pt x="366" y="785"/>
                  </a:lnTo>
                  <a:lnTo>
                    <a:pt x="365" y="785"/>
                  </a:lnTo>
                  <a:lnTo>
                    <a:pt x="365" y="783"/>
                  </a:lnTo>
                  <a:lnTo>
                    <a:pt x="366" y="783"/>
                  </a:lnTo>
                  <a:lnTo>
                    <a:pt x="370" y="785"/>
                  </a:lnTo>
                  <a:lnTo>
                    <a:pt x="371" y="785"/>
                  </a:lnTo>
                  <a:lnTo>
                    <a:pt x="370" y="783"/>
                  </a:lnTo>
                  <a:lnTo>
                    <a:pt x="368" y="783"/>
                  </a:lnTo>
                  <a:lnTo>
                    <a:pt x="367" y="782"/>
                  </a:lnTo>
                  <a:lnTo>
                    <a:pt x="365" y="782"/>
                  </a:lnTo>
                  <a:lnTo>
                    <a:pt x="364" y="783"/>
                  </a:lnTo>
                  <a:lnTo>
                    <a:pt x="363" y="783"/>
                  </a:lnTo>
                  <a:lnTo>
                    <a:pt x="364" y="782"/>
                  </a:lnTo>
                  <a:lnTo>
                    <a:pt x="363" y="782"/>
                  </a:lnTo>
                  <a:lnTo>
                    <a:pt x="360" y="781"/>
                  </a:lnTo>
                  <a:lnTo>
                    <a:pt x="362" y="781"/>
                  </a:lnTo>
                  <a:lnTo>
                    <a:pt x="362" y="780"/>
                  </a:lnTo>
                  <a:lnTo>
                    <a:pt x="362" y="779"/>
                  </a:lnTo>
                  <a:lnTo>
                    <a:pt x="360" y="780"/>
                  </a:lnTo>
                  <a:lnTo>
                    <a:pt x="359" y="780"/>
                  </a:lnTo>
                  <a:lnTo>
                    <a:pt x="359" y="781"/>
                  </a:lnTo>
                  <a:lnTo>
                    <a:pt x="358" y="781"/>
                  </a:lnTo>
                  <a:lnTo>
                    <a:pt x="356" y="781"/>
                  </a:lnTo>
                  <a:lnTo>
                    <a:pt x="357" y="781"/>
                  </a:lnTo>
                  <a:lnTo>
                    <a:pt x="356" y="782"/>
                  </a:lnTo>
                  <a:lnTo>
                    <a:pt x="355" y="783"/>
                  </a:lnTo>
                  <a:lnTo>
                    <a:pt x="354" y="783"/>
                  </a:lnTo>
                  <a:lnTo>
                    <a:pt x="355" y="782"/>
                  </a:lnTo>
                  <a:lnTo>
                    <a:pt x="355" y="781"/>
                  </a:lnTo>
                  <a:lnTo>
                    <a:pt x="355" y="780"/>
                  </a:lnTo>
                  <a:lnTo>
                    <a:pt x="354" y="781"/>
                  </a:lnTo>
                  <a:lnTo>
                    <a:pt x="353" y="781"/>
                  </a:lnTo>
                  <a:lnTo>
                    <a:pt x="350" y="781"/>
                  </a:lnTo>
                  <a:lnTo>
                    <a:pt x="350" y="782"/>
                  </a:lnTo>
                  <a:lnTo>
                    <a:pt x="349" y="782"/>
                  </a:lnTo>
                  <a:lnTo>
                    <a:pt x="350" y="781"/>
                  </a:lnTo>
                  <a:lnTo>
                    <a:pt x="350" y="780"/>
                  </a:lnTo>
                  <a:lnTo>
                    <a:pt x="351" y="780"/>
                  </a:lnTo>
                  <a:lnTo>
                    <a:pt x="351" y="779"/>
                  </a:lnTo>
                  <a:lnTo>
                    <a:pt x="354" y="777"/>
                  </a:lnTo>
                  <a:lnTo>
                    <a:pt x="353" y="777"/>
                  </a:lnTo>
                  <a:lnTo>
                    <a:pt x="353" y="776"/>
                  </a:lnTo>
                  <a:lnTo>
                    <a:pt x="354" y="776"/>
                  </a:lnTo>
                  <a:lnTo>
                    <a:pt x="354" y="774"/>
                  </a:lnTo>
                  <a:lnTo>
                    <a:pt x="356" y="776"/>
                  </a:lnTo>
                  <a:lnTo>
                    <a:pt x="356" y="774"/>
                  </a:lnTo>
                  <a:lnTo>
                    <a:pt x="356" y="776"/>
                  </a:lnTo>
                  <a:lnTo>
                    <a:pt x="357" y="776"/>
                  </a:lnTo>
                  <a:lnTo>
                    <a:pt x="356" y="776"/>
                  </a:lnTo>
                  <a:lnTo>
                    <a:pt x="356" y="777"/>
                  </a:lnTo>
                  <a:lnTo>
                    <a:pt x="357" y="777"/>
                  </a:lnTo>
                  <a:lnTo>
                    <a:pt x="357" y="776"/>
                  </a:lnTo>
                  <a:lnTo>
                    <a:pt x="358" y="776"/>
                  </a:lnTo>
                  <a:lnTo>
                    <a:pt x="359" y="774"/>
                  </a:lnTo>
                  <a:lnTo>
                    <a:pt x="360" y="774"/>
                  </a:lnTo>
                  <a:lnTo>
                    <a:pt x="358" y="774"/>
                  </a:lnTo>
                  <a:lnTo>
                    <a:pt x="357" y="774"/>
                  </a:lnTo>
                  <a:lnTo>
                    <a:pt x="357" y="773"/>
                  </a:lnTo>
                  <a:lnTo>
                    <a:pt x="356" y="773"/>
                  </a:lnTo>
                  <a:lnTo>
                    <a:pt x="356" y="772"/>
                  </a:lnTo>
                  <a:lnTo>
                    <a:pt x="355" y="772"/>
                  </a:lnTo>
                  <a:lnTo>
                    <a:pt x="356" y="772"/>
                  </a:lnTo>
                  <a:lnTo>
                    <a:pt x="356" y="771"/>
                  </a:lnTo>
                  <a:lnTo>
                    <a:pt x="359" y="769"/>
                  </a:lnTo>
                  <a:lnTo>
                    <a:pt x="360" y="769"/>
                  </a:lnTo>
                  <a:lnTo>
                    <a:pt x="360" y="770"/>
                  </a:lnTo>
                  <a:lnTo>
                    <a:pt x="362" y="770"/>
                  </a:lnTo>
                  <a:lnTo>
                    <a:pt x="362" y="771"/>
                  </a:lnTo>
                  <a:lnTo>
                    <a:pt x="360" y="771"/>
                  </a:lnTo>
                  <a:lnTo>
                    <a:pt x="360" y="770"/>
                  </a:lnTo>
                  <a:lnTo>
                    <a:pt x="359" y="770"/>
                  </a:lnTo>
                  <a:lnTo>
                    <a:pt x="359" y="771"/>
                  </a:lnTo>
                  <a:lnTo>
                    <a:pt x="360" y="771"/>
                  </a:lnTo>
                  <a:lnTo>
                    <a:pt x="359" y="772"/>
                  </a:lnTo>
                  <a:lnTo>
                    <a:pt x="357" y="772"/>
                  </a:lnTo>
                  <a:lnTo>
                    <a:pt x="357" y="773"/>
                  </a:lnTo>
                  <a:lnTo>
                    <a:pt x="359" y="773"/>
                  </a:lnTo>
                  <a:lnTo>
                    <a:pt x="360" y="772"/>
                  </a:lnTo>
                  <a:lnTo>
                    <a:pt x="362" y="772"/>
                  </a:lnTo>
                  <a:lnTo>
                    <a:pt x="362" y="771"/>
                  </a:lnTo>
                  <a:lnTo>
                    <a:pt x="362" y="772"/>
                  </a:lnTo>
                  <a:lnTo>
                    <a:pt x="363" y="772"/>
                  </a:lnTo>
                  <a:lnTo>
                    <a:pt x="362" y="772"/>
                  </a:lnTo>
                  <a:lnTo>
                    <a:pt x="362" y="773"/>
                  </a:lnTo>
                  <a:lnTo>
                    <a:pt x="362" y="774"/>
                  </a:lnTo>
                  <a:lnTo>
                    <a:pt x="362" y="776"/>
                  </a:lnTo>
                  <a:lnTo>
                    <a:pt x="362" y="774"/>
                  </a:lnTo>
                  <a:lnTo>
                    <a:pt x="363" y="774"/>
                  </a:lnTo>
                  <a:lnTo>
                    <a:pt x="363" y="773"/>
                  </a:lnTo>
                  <a:lnTo>
                    <a:pt x="365" y="772"/>
                  </a:lnTo>
                  <a:lnTo>
                    <a:pt x="366" y="772"/>
                  </a:lnTo>
                  <a:lnTo>
                    <a:pt x="366" y="773"/>
                  </a:lnTo>
                  <a:lnTo>
                    <a:pt x="366" y="774"/>
                  </a:lnTo>
                  <a:lnTo>
                    <a:pt x="367" y="777"/>
                  </a:lnTo>
                  <a:lnTo>
                    <a:pt x="367" y="778"/>
                  </a:lnTo>
                  <a:lnTo>
                    <a:pt x="367" y="779"/>
                  </a:lnTo>
                  <a:lnTo>
                    <a:pt x="368" y="779"/>
                  </a:lnTo>
                  <a:lnTo>
                    <a:pt x="368" y="780"/>
                  </a:lnTo>
                  <a:lnTo>
                    <a:pt x="368" y="781"/>
                  </a:lnTo>
                  <a:lnTo>
                    <a:pt x="370" y="781"/>
                  </a:lnTo>
                  <a:lnTo>
                    <a:pt x="370" y="780"/>
                  </a:lnTo>
                  <a:lnTo>
                    <a:pt x="370" y="779"/>
                  </a:lnTo>
                  <a:lnTo>
                    <a:pt x="368" y="779"/>
                  </a:lnTo>
                  <a:lnTo>
                    <a:pt x="368" y="778"/>
                  </a:lnTo>
                  <a:lnTo>
                    <a:pt x="368" y="777"/>
                  </a:lnTo>
                  <a:lnTo>
                    <a:pt x="368" y="776"/>
                  </a:lnTo>
                  <a:lnTo>
                    <a:pt x="367" y="776"/>
                  </a:lnTo>
                  <a:lnTo>
                    <a:pt x="367" y="774"/>
                  </a:lnTo>
                  <a:lnTo>
                    <a:pt x="368" y="773"/>
                  </a:lnTo>
                  <a:lnTo>
                    <a:pt x="367" y="773"/>
                  </a:lnTo>
                  <a:lnTo>
                    <a:pt x="367" y="772"/>
                  </a:lnTo>
                  <a:lnTo>
                    <a:pt x="368" y="772"/>
                  </a:lnTo>
                  <a:lnTo>
                    <a:pt x="371" y="770"/>
                  </a:lnTo>
                  <a:lnTo>
                    <a:pt x="373" y="770"/>
                  </a:lnTo>
                  <a:lnTo>
                    <a:pt x="372" y="769"/>
                  </a:lnTo>
                  <a:lnTo>
                    <a:pt x="370" y="770"/>
                  </a:lnTo>
                  <a:lnTo>
                    <a:pt x="367" y="771"/>
                  </a:lnTo>
                  <a:lnTo>
                    <a:pt x="366" y="772"/>
                  </a:lnTo>
                  <a:lnTo>
                    <a:pt x="363" y="771"/>
                  </a:lnTo>
                  <a:lnTo>
                    <a:pt x="363" y="770"/>
                  </a:lnTo>
                  <a:lnTo>
                    <a:pt x="363" y="769"/>
                  </a:lnTo>
                  <a:lnTo>
                    <a:pt x="364" y="769"/>
                  </a:lnTo>
                  <a:lnTo>
                    <a:pt x="365" y="769"/>
                  </a:lnTo>
                  <a:lnTo>
                    <a:pt x="366" y="769"/>
                  </a:lnTo>
                  <a:lnTo>
                    <a:pt x="366" y="770"/>
                  </a:lnTo>
                  <a:lnTo>
                    <a:pt x="366" y="769"/>
                  </a:lnTo>
                  <a:lnTo>
                    <a:pt x="365" y="768"/>
                  </a:lnTo>
                  <a:lnTo>
                    <a:pt x="366" y="768"/>
                  </a:lnTo>
                  <a:lnTo>
                    <a:pt x="365" y="768"/>
                  </a:lnTo>
                  <a:lnTo>
                    <a:pt x="365" y="766"/>
                  </a:lnTo>
                  <a:lnTo>
                    <a:pt x="365" y="768"/>
                  </a:lnTo>
                  <a:lnTo>
                    <a:pt x="364" y="768"/>
                  </a:lnTo>
                  <a:lnTo>
                    <a:pt x="363" y="768"/>
                  </a:lnTo>
                  <a:lnTo>
                    <a:pt x="362" y="768"/>
                  </a:lnTo>
                  <a:lnTo>
                    <a:pt x="363" y="766"/>
                  </a:lnTo>
                  <a:lnTo>
                    <a:pt x="364" y="764"/>
                  </a:lnTo>
                  <a:lnTo>
                    <a:pt x="364" y="763"/>
                  </a:lnTo>
                  <a:lnTo>
                    <a:pt x="365" y="764"/>
                  </a:lnTo>
                  <a:lnTo>
                    <a:pt x="367" y="765"/>
                  </a:lnTo>
                  <a:lnTo>
                    <a:pt x="367" y="764"/>
                  </a:lnTo>
                  <a:lnTo>
                    <a:pt x="370" y="765"/>
                  </a:lnTo>
                  <a:lnTo>
                    <a:pt x="368" y="764"/>
                  </a:lnTo>
                  <a:lnTo>
                    <a:pt x="367" y="764"/>
                  </a:lnTo>
                  <a:lnTo>
                    <a:pt x="366" y="764"/>
                  </a:lnTo>
                  <a:lnTo>
                    <a:pt x="365" y="763"/>
                  </a:lnTo>
                  <a:lnTo>
                    <a:pt x="368" y="762"/>
                  </a:lnTo>
                  <a:lnTo>
                    <a:pt x="370" y="763"/>
                  </a:lnTo>
                  <a:lnTo>
                    <a:pt x="371" y="765"/>
                  </a:lnTo>
                  <a:lnTo>
                    <a:pt x="372" y="765"/>
                  </a:lnTo>
                  <a:lnTo>
                    <a:pt x="372" y="764"/>
                  </a:lnTo>
                  <a:lnTo>
                    <a:pt x="371" y="764"/>
                  </a:lnTo>
                  <a:lnTo>
                    <a:pt x="371" y="763"/>
                  </a:lnTo>
                  <a:lnTo>
                    <a:pt x="370" y="762"/>
                  </a:lnTo>
                  <a:lnTo>
                    <a:pt x="368" y="762"/>
                  </a:lnTo>
                  <a:lnTo>
                    <a:pt x="368" y="761"/>
                  </a:lnTo>
                  <a:lnTo>
                    <a:pt x="370" y="761"/>
                  </a:lnTo>
                  <a:lnTo>
                    <a:pt x="368" y="761"/>
                  </a:lnTo>
                  <a:lnTo>
                    <a:pt x="365" y="761"/>
                  </a:lnTo>
                  <a:lnTo>
                    <a:pt x="365" y="760"/>
                  </a:lnTo>
                  <a:lnTo>
                    <a:pt x="366" y="759"/>
                  </a:lnTo>
                  <a:lnTo>
                    <a:pt x="366" y="757"/>
                  </a:lnTo>
                  <a:lnTo>
                    <a:pt x="365" y="759"/>
                  </a:lnTo>
                  <a:lnTo>
                    <a:pt x="365" y="760"/>
                  </a:lnTo>
                  <a:lnTo>
                    <a:pt x="365" y="759"/>
                  </a:lnTo>
                  <a:lnTo>
                    <a:pt x="365" y="757"/>
                  </a:lnTo>
                  <a:lnTo>
                    <a:pt x="365" y="759"/>
                  </a:lnTo>
                  <a:lnTo>
                    <a:pt x="365" y="760"/>
                  </a:lnTo>
                  <a:lnTo>
                    <a:pt x="364" y="761"/>
                  </a:lnTo>
                  <a:lnTo>
                    <a:pt x="363" y="762"/>
                  </a:lnTo>
                  <a:lnTo>
                    <a:pt x="362" y="763"/>
                  </a:lnTo>
                  <a:lnTo>
                    <a:pt x="362" y="764"/>
                  </a:lnTo>
                  <a:lnTo>
                    <a:pt x="359" y="765"/>
                  </a:lnTo>
                  <a:lnTo>
                    <a:pt x="358" y="765"/>
                  </a:lnTo>
                  <a:lnTo>
                    <a:pt x="358" y="766"/>
                  </a:lnTo>
                  <a:lnTo>
                    <a:pt x="357" y="766"/>
                  </a:lnTo>
                  <a:lnTo>
                    <a:pt x="356" y="766"/>
                  </a:lnTo>
                  <a:lnTo>
                    <a:pt x="355" y="765"/>
                  </a:lnTo>
                  <a:lnTo>
                    <a:pt x="357" y="764"/>
                  </a:lnTo>
                  <a:lnTo>
                    <a:pt x="356" y="763"/>
                  </a:lnTo>
                  <a:lnTo>
                    <a:pt x="357" y="763"/>
                  </a:lnTo>
                  <a:lnTo>
                    <a:pt x="360" y="763"/>
                  </a:lnTo>
                  <a:lnTo>
                    <a:pt x="360" y="762"/>
                  </a:lnTo>
                  <a:lnTo>
                    <a:pt x="359" y="762"/>
                  </a:lnTo>
                  <a:lnTo>
                    <a:pt x="359" y="761"/>
                  </a:lnTo>
                  <a:lnTo>
                    <a:pt x="357" y="761"/>
                  </a:lnTo>
                  <a:lnTo>
                    <a:pt x="357" y="762"/>
                  </a:lnTo>
                  <a:lnTo>
                    <a:pt x="357" y="761"/>
                  </a:lnTo>
                  <a:lnTo>
                    <a:pt x="356" y="761"/>
                  </a:lnTo>
                  <a:lnTo>
                    <a:pt x="356" y="760"/>
                  </a:lnTo>
                  <a:lnTo>
                    <a:pt x="357" y="760"/>
                  </a:lnTo>
                  <a:lnTo>
                    <a:pt x="358" y="759"/>
                  </a:lnTo>
                  <a:lnTo>
                    <a:pt x="360" y="759"/>
                  </a:lnTo>
                  <a:lnTo>
                    <a:pt x="360" y="757"/>
                  </a:lnTo>
                  <a:lnTo>
                    <a:pt x="357" y="759"/>
                  </a:lnTo>
                  <a:lnTo>
                    <a:pt x="357" y="757"/>
                  </a:lnTo>
                  <a:lnTo>
                    <a:pt x="358" y="757"/>
                  </a:lnTo>
                  <a:lnTo>
                    <a:pt x="358" y="756"/>
                  </a:lnTo>
                  <a:lnTo>
                    <a:pt x="359" y="756"/>
                  </a:lnTo>
                  <a:lnTo>
                    <a:pt x="360" y="756"/>
                  </a:lnTo>
                  <a:lnTo>
                    <a:pt x="362" y="756"/>
                  </a:lnTo>
                  <a:lnTo>
                    <a:pt x="363" y="757"/>
                  </a:lnTo>
                  <a:lnTo>
                    <a:pt x="362" y="759"/>
                  </a:lnTo>
                  <a:lnTo>
                    <a:pt x="363" y="759"/>
                  </a:lnTo>
                  <a:lnTo>
                    <a:pt x="364" y="756"/>
                  </a:lnTo>
                  <a:lnTo>
                    <a:pt x="365" y="756"/>
                  </a:lnTo>
                  <a:lnTo>
                    <a:pt x="366" y="755"/>
                  </a:lnTo>
                  <a:lnTo>
                    <a:pt x="367" y="755"/>
                  </a:lnTo>
                  <a:lnTo>
                    <a:pt x="367" y="756"/>
                  </a:lnTo>
                  <a:lnTo>
                    <a:pt x="367" y="757"/>
                  </a:lnTo>
                  <a:lnTo>
                    <a:pt x="367" y="759"/>
                  </a:lnTo>
                  <a:lnTo>
                    <a:pt x="367" y="757"/>
                  </a:lnTo>
                  <a:lnTo>
                    <a:pt x="367" y="756"/>
                  </a:lnTo>
                  <a:lnTo>
                    <a:pt x="368" y="756"/>
                  </a:lnTo>
                  <a:lnTo>
                    <a:pt x="368" y="755"/>
                  </a:lnTo>
                  <a:lnTo>
                    <a:pt x="371" y="754"/>
                  </a:lnTo>
                  <a:lnTo>
                    <a:pt x="372" y="755"/>
                  </a:lnTo>
                  <a:lnTo>
                    <a:pt x="372" y="756"/>
                  </a:lnTo>
                  <a:lnTo>
                    <a:pt x="372" y="755"/>
                  </a:lnTo>
                  <a:lnTo>
                    <a:pt x="373" y="755"/>
                  </a:lnTo>
                  <a:lnTo>
                    <a:pt x="373" y="754"/>
                  </a:lnTo>
                  <a:lnTo>
                    <a:pt x="373" y="753"/>
                  </a:lnTo>
                  <a:lnTo>
                    <a:pt x="374" y="753"/>
                  </a:lnTo>
                  <a:lnTo>
                    <a:pt x="373" y="753"/>
                  </a:lnTo>
                  <a:lnTo>
                    <a:pt x="374" y="752"/>
                  </a:lnTo>
                  <a:lnTo>
                    <a:pt x="375" y="752"/>
                  </a:lnTo>
                  <a:lnTo>
                    <a:pt x="373" y="752"/>
                  </a:lnTo>
                  <a:lnTo>
                    <a:pt x="372" y="751"/>
                  </a:lnTo>
                  <a:lnTo>
                    <a:pt x="373" y="749"/>
                  </a:lnTo>
                  <a:lnTo>
                    <a:pt x="372" y="749"/>
                  </a:lnTo>
                  <a:lnTo>
                    <a:pt x="372" y="751"/>
                  </a:lnTo>
                  <a:lnTo>
                    <a:pt x="371" y="751"/>
                  </a:lnTo>
                  <a:lnTo>
                    <a:pt x="368" y="751"/>
                  </a:lnTo>
                  <a:lnTo>
                    <a:pt x="367" y="749"/>
                  </a:lnTo>
                  <a:lnTo>
                    <a:pt x="365" y="752"/>
                  </a:lnTo>
                  <a:lnTo>
                    <a:pt x="366" y="752"/>
                  </a:lnTo>
                  <a:lnTo>
                    <a:pt x="365" y="753"/>
                  </a:lnTo>
                  <a:lnTo>
                    <a:pt x="364" y="752"/>
                  </a:lnTo>
                  <a:lnTo>
                    <a:pt x="364" y="751"/>
                  </a:lnTo>
                  <a:lnTo>
                    <a:pt x="364" y="749"/>
                  </a:lnTo>
                  <a:lnTo>
                    <a:pt x="365" y="749"/>
                  </a:lnTo>
                  <a:lnTo>
                    <a:pt x="365" y="748"/>
                  </a:lnTo>
                  <a:lnTo>
                    <a:pt x="366" y="747"/>
                  </a:lnTo>
                  <a:lnTo>
                    <a:pt x="367" y="747"/>
                  </a:lnTo>
                  <a:lnTo>
                    <a:pt x="367" y="748"/>
                  </a:lnTo>
                  <a:lnTo>
                    <a:pt x="368" y="748"/>
                  </a:lnTo>
                  <a:lnTo>
                    <a:pt x="368" y="747"/>
                  </a:lnTo>
                  <a:lnTo>
                    <a:pt x="368" y="746"/>
                  </a:lnTo>
                  <a:lnTo>
                    <a:pt x="370" y="746"/>
                  </a:lnTo>
                  <a:lnTo>
                    <a:pt x="371" y="747"/>
                  </a:lnTo>
                  <a:lnTo>
                    <a:pt x="370" y="747"/>
                  </a:lnTo>
                  <a:lnTo>
                    <a:pt x="371" y="748"/>
                  </a:lnTo>
                  <a:lnTo>
                    <a:pt x="370" y="749"/>
                  </a:lnTo>
                  <a:lnTo>
                    <a:pt x="368" y="748"/>
                  </a:lnTo>
                  <a:lnTo>
                    <a:pt x="368" y="749"/>
                  </a:lnTo>
                  <a:lnTo>
                    <a:pt x="368" y="751"/>
                  </a:lnTo>
                  <a:lnTo>
                    <a:pt x="370" y="751"/>
                  </a:lnTo>
                  <a:lnTo>
                    <a:pt x="370" y="749"/>
                  </a:lnTo>
                  <a:lnTo>
                    <a:pt x="371" y="749"/>
                  </a:lnTo>
                  <a:lnTo>
                    <a:pt x="371" y="748"/>
                  </a:lnTo>
                  <a:lnTo>
                    <a:pt x="372" y="748"/>
                  </a:lnTo>
                  <a:lnTo>
                    <a:pt x="373" y="747"/>
                  </a:lnTo>
                  <a:lnTo>
                    <a:pt x="373" y="746"/>
                  </a:lnTo>
                  <a:lnTo>
                    <a:pt x="372" y="746"/>
                  </a:lnTo>
                  <a:lnTo>
                    <a:pt x="372" y="745"/>
                  </a:lnTo>
                  <a:lnTo>
                    <a:pt x="373" y="745"/>
                  </a:lnTo>
                  <a:lnTo>
                    <a:pt x="373" y="744"/>
                  </a:lnTo>
                  <a:lnTo>
                    <a:pt x="373" y="743"/>
                  </a:lnTo>
                  <a:lnTo>
                    <a:pt x="374" y="743"/>
                  </a:lnTo>
                  <a:lnTo>
                    <a:pt x="375" y="743"/>
                  </a:lnTo>
                  <a:lnTo>
                    <a:pt x="375" y="744"/>
                  </a:lnTo>
                  <a:lnTo>
                    <a:pt x="375" y="745"/>
                  </a:lnTo>
                  <a:lnTo>
                    <a:pt x="374" y="745"/>
                  </a:lnTo>
                  <a:lnTo>
                    <a:pt x="375" y="746"/>
                  </a:lnTo>
                  <a:lnTo>
                    <a:pt x="375" y="745"/>
                  </a:lnTo>
                  <a:lnTo>
                    <a:pt x="375" y="746"/>
                  </a:lnTo>
                  <a:lnTo>
                    <a:pt x="375" y="747"/>
                  </a:lnTo>
                  <a:lnTo>
                    <a:pt x="375" y="748"/>
                  </a:lnTo>
                  <a:lnTo>
                    <a:pt x="375" y="749"/>
                  </a:lnTo>
                  <a:lnTo>
                    <a:pt x="375" y="751"/>
                  </a:lnTo>
                  <a:lnTo>
                    <a:pt x="376" y="753"/>
                  </a:lnTo>
                  <a:lnTo>
                    <a:pt x="377" y="753"/>
                  </a:lnTo>
                  <a:lnTo>
                    <a:pt x="377" y="754"/>
                  </a:lnTo>
                  <a:lnTo>
                    <a:pt x="377" y="755"/>
                  </a:lnTo>
                  <a:lnTo>
                    <a:pt x="377" y="756"/>
                  </a:lnTo>
                  <a:lnTo>
                    <a:pt x="377" y="757"/>
                  </a:lnTo>
                  <a:lnTo>
                    <a:pt x="379" y="757"/>
                  </a:lnTo>
                  <a:lnTo>
                    <a:pt x="381" y="760"/>
                  </a:lnTo>
                  <a:lnTo>
                    <a:pt x="381" y="761"/>
                  </a:lnTo>
                  <a:lnTo>
                    <a:pt x="382" y="760"/>
                  </a:lnTo>
                  <a:lnTo>
                    <a:pt x="381" y="760"/>
                  </a:lnTo>
                  <a:lnTo>
                    <a:pt x="381" y="759"/>
                  </a:lnTo>
                  <a:lnTo>
                    <a:pt x="379" y="757"/>
                  </a:lnTo>
                  <a:lnTo>
                    <a:pt x="379" y="756"/>
                  </a:lnTo>
                  <a:lnTo>
                    <a:pt x="377" y="756"/>
                  </a:lnTo>
                  <a:lnTo>
                    <a:pt x="379" y="755"/>
                  </a:lnTo>
                  <a:lnTo>
                    <a:pt x="379" y="754"/>
                  </a:lnTo>
                  <a:lnTo>
                    <a:pt x="379" y="753"/>
                  </a:lnTo>
                  <a:lnTo>
                    <a:pt x="377" y="753"/>
                  </a:lnTo>
                  <a:lnTo>
                    <a:pt x="377" y="752"/>
                  </a:lnTo>
                  <a:lnTo>
                    <a:pt x="379" y="752"/>
                  </a:lnTo>
                  <a:lnTo>
                    <a:pt x="379" y="753"/>
                  </a:lnTo>
                  <a:lnTo>
                    <a:pt x="380" y="755"/>
                  </a:lnTo>
                  <a:lnTo>
                    <a:pt x="380" y="756"/>
                  </a:lnTo>
                  <a:lnTo>
                    <a:pt x="381" y="756"/>
                  </a:lnTo>
                  <a:lnTo>
                    <a:pt x="381" y="755"/>
                  </a:lnTo>
                  <a:lnTo>
                    <a:pt x="381" y="754"/>
                  </a:lnTo>
                  <a:lnTo>
                    <a:pt x="380" y="754"/>
                  </a:lnTo>
                  <a:lnTo>
                    <a:pt x="380" y="753"/>
                  </a:lnTo>
                  <a:lnTo>
                    <a:pt x="379" y="753"/>
                  </a:lnTo>
                  <a:lnTo>
                    <a:pt x="379" y="752"/>
                  </a:lnTo>
                  <a:lnTo>
                    <a:pt x="380" y="752"/>
                  </a:lnTo>
                  <a:lnTo>
                    <a:pt x="381" y="753"/>
                  </a:lnTo>
                  <a:lnTo>
                    <a:pt x="381" y="754"/>
                  </a:lnTo>
                  <a:lnTo>
                    <a:pt x="382" y="754"/>
                  </a:lnTo>
                  <a:lnTo>
                    <a:pt x="381" y="754"/>
                  </a:lnTo>
                  <a:lnTo>
                    <a:pt x="381" y="753"/>
                  </a:lnTo>
                  <a:lnTo>
                    <a:pt x="382" y="752"/>
                  </a:lnTo>
                  <a:lnTo>
                    <a:pt x="380" y="751"/>
                  </a:lnTo>
                  <a:lnTo>
                    <a:pt x="380" y="749"/>
                  </a:lnTo>
                  <a:lnTo>
                    <a:pt x="381" y="749"/>
                  </a:lnTo>
                  <a:lnTo>
                    <a:pt x="381" y="748"/>
                  </a:lnTo>
                  <a:lnTo>
                    <a:pt x="382" y="749"/>
                  </a:lnTo>
                  <a:lnTo>
                    <a:pt x="384" y="751"/>
                  </a:lnTo>
                  <a:lnTo>
                    <a:pt x="384" y="749"/>
                  </a:lnTo>
                  <a:lnTo>
                    <a:pt x="383" y="749"/>
                  </a:lnTo>
                  <a:lnTo>
                    <a:pt x="382" y="748"/>
                  </a:lnTo>
                  <a:lnTo>
                    <a:pt x="382" y="747"/>
                  </a:lnTo>
                  <a:lnTo>
                    <a:pt x="381" y="747"/>
                  </a:lnTo>
                  <a:lnTo>
                    <a:pt x="380" y="749"/>
                  </a:lnTo>
                  <a:lnTo>
                    <a:pt x="379" y="748"/>
                  </a:lnTo>
                  <a:lnTo>
                    <a:pt x="379" y="747"/>
                  </a:lnTo>
                  <a:lnTo>
                    <a:pt x="377" y="747"/>
                  </a:lnTo>
                  <a:lnTo>
                    <a:pt x="379" y="747"/>
                  </a:lnTo>
                  <a:lnTo>
                    <a:pt x="380" y="746"/>
                  </a:lnTo>
                  <a:lnTo>
                    <a:pt x="380" y="747"/>
                  </a:lnTo>
                  <a:lnTo>
                    <a:pt x="380" y="746"/>
                  </a:lnTo>
                  <a:lnTo>
                    <a:pt x="381" y="746"/>
                  </a:lnTo>
                  <a:lnTo>
                    <a:pt x="381" y="745"/>
                  </a:lnTo>
                  <a:lnTo>
                    <a:pt x="380" y="745"/>
                  </a:lnTo>
                  <a:lnTo>
                    <a:pt x="382" y="746"/>
                  </a:lnTo>
                  <a:lnTo>
                    <a:pt x="383" y="746"/>
                  </a:lnTo>
                  <a:lnTo>
                    <a:pt x="383" y="745"/>
                  </a:lnTo>
                  <a:lnTo>
                    <a:pt x="382" y="745"/>
                  </a:lnTo>
                  <a:lnTo>
                    <a:pt x="381" y="744"/>
                  </a:lnTo>
                  <a:lnTo>
                    <a:pt x="381" y="743"/>
                  </a:lnTo>
                  <a:lnTo>
                    <a:pt x="381" y="744"/>
                  </a:lnTo>
                  <a:lnTo>
                    <a:pt x="380" y="744"/>
                  </a:lnTo>
                  <a:lnTo>
                    <a:pt x="376" y="744"/>
                  </a:lnTo>
                  <a:lnTo>
                    <a:pt x="377" y="744"/>
                  </a:lnTo>
                  <a:lnTo>
                    <a:pt x="380" y="743"/>
                  </a:lnTo>
                  <a:lnTo>
                    <a:pt x="377" y="741"/>
                  </a:lnTo>
                  <a:lnTo>
                    <a:pt x="376" y="741"/>
                  </a:lnTo>
                  <a:lnTo>
                    <a:pt x="375" y="740"/>
                  </a:lnTo>
                  <a:lnTo>
                    <a:pt x="376" y="740"/>
                  </a:lnTo>
                  <a:lnTo>
                    <a:pt x="376" y="739"/>
                  </a:lnTo>
                  <a:lnTo>
                    <a:pt x="377" y="739"/>
                  </a:lnTo>
                  <a:lnTo>
                    <a:pt x="377" y="740"/>
                  </a:lnTo>
                  <a:lnTo>
                    <a:pt x="379" y="740"/>
                  </a:lnTo>
                  <a:lnTo>
                    <a:pt x="380" y="741"/>
                  </a:lnTo>
                  <a:lnTo>
                    <a:pt x="380" y="740"/>
                  </a:lnTo>
                  <a:lnTo>
                    <a:pt x="380" y="741"/>
                  </a:lnTo>
                  <a:lnTo>
                    <a:pt x="382" y="741"/>
                  </a:lnTo>
                  <a:lnTo>
                    <a:pt x="382" y="743"/>
                  </a:lnTo>
                  <a:lnTo>
                    <a:pt x="382" y="745"/>
                  </a:lnTo>
                  <a:lnTo>
                    <a:pt x="385" y="747"/>
                  </a:lnTo>
                  <a:lnTo>
                    <a:pt x="387" y="747"/>
                  </a:lnTo>
                  <a:lnTo>
                    <a:pt x="385" y="746"/>
                  </a:lnTo>
                  <a:lnTo>
                    <a:pt x="385" y="745"/>
                  </a:lnTo>
                  <a:lnTo>
                    <a:pt x="384" y="744"/>
                  </a:lnTo>
                  <a:lnTo>
                    <a:pt x="383" y="744"/>
                  </a:lnTo>
                  <a:lnTo>
                    <a:pt x="383" y="743"/>
                  </a:lnTo>
                  <a:lnTo>
                    <a:pt x="383" y="741"/>
                  </a:lnTo>
                  <a:lnTo>
                    <a:pt x="382" y="740"/>
                  </a:lnTo>
                  <a:lnTo>
                    <a:pt x="380" y="740"/>
                  </a:lnTo>
                  <a:lnTo>
                    <a:pt x="380" y="739"/>
                  </a:lnTo>
                  <a:lnTo>
                    <a:pt x="379" y="739"/>
                  </a:lnTo>
                  <a:lnTo>
                    <a:pt x="377" y="739"/>
                  </a:lnTo>
                  <a:lnTo>
                    <a:pt x="379" y="738"/>
                  </a:lnTo>
                  <a:lnTo>
                    <a:pt x="377" y="738"/>
                  </a:lnTo>
                  <a:lnTo>
                    <a:pt x="379" y="738"/>
                  </a:lnTo>
                  <a:lnTo>
                    <a:pt x="380" y="737"/>
                  </a:lnTo>
                  <a:lnTo>
                    <a:pt x="381" y="737"/>
                  </a:lnTo>
                  <a:lnTo>
                    <a:pt x="384" y="736"/>
                  </a:lnTo>
                  <a:lnTo>
                    <a:pt x="385" y="736"/>
                  </a:lnTo>
                  <a:lnTo>
                    <a:pt x="387" y="737"/>
                  </a:lnTo>
                  <a:lnTo>
                    <a:pt x="388" y="737"/>
                  </a:lnTo>
                  <a:lnTo>
                    <a:pt x="388" y="738"/>
                  </a:lnTo>
                  <a:lnTo>
                    <a:pt x="387" y="739"/>
                  </a:lnTo>
                  <a:lnTo>
                    <a:pt x="389" y="738"/>
                  </a:lnTo>
                  <a:lnTo>
                    <a:pt x="390" y="738"/>
                  </a:lnTo>
                  <a:lnTo>
                    <a:pt x="391" y="737"/>
                  </a:lnTo>
                  <a:lnTo>
                    <a:pt x="392" y="738"/>
                  </a:lnTo>
                  <a:lnTo>
                    <a:pt x="392" y="739"/>
                  </a:lnTo>
                  <a:lnTo>
                    <a:pt x="392" y="740"/>
                  </a:lnTo>
                  <a:lnTo>
                    <a:pt x="395" y="741"/>
                  </a:lnTo>
                  <a:lnTo>
                    <a:pt x="393" y="743"/>
                  </a:lnTo>
                  <a:lnTo>
                    <a:pt x="393" y="744"/>
                  </a:lnTo>
                  <a:lnTo>
                    <a:pt x="395" y="744"/>
                  </a:lnTo>
                  <a:lnTo>
                    <a:pt x="395" y="745"/>
                  </a:lnTo>
                  <a:lnTo>
                    <a:pt x="393" y="745"/>
                  </a:lnTo>
                  <a:lnTo>
                    <a:pt x="393" y="746"/>
                  </a:lnTo>
                  <a:lnTo>
                    <a:pt x="395" y="746"/>
                  </a:lnTo>
                  <a:lnTo>
                    <a:pt x="395" y="745"/>
                  </a:lnTo>
                  <a:lnTo>
                    <a:pt x="395" y="744"/>
                  </a:lnTo>
                  <a:lnTo>
                    <a:pt x="395" y="743"/>
                  </a:lnTo>
                  <a:lnTo>
                    <a:pt x="396" y="743"/>
                  </a:lnTo>
                  <a:lnTo>
                    <a:pt x="395" y="741"/>
                  </a:lnTo>
                  <a:lnTo>
                    <a:pt x="395" y="740"/>
                  </a:lnTo>
                  <a:lnTo>
                    <a:pt x="393" y="740"/>
                  </a:lnTo>
                  <a:lnTo>
                    <a:pt x="393" y="739"/>
                  </a:lnTo>
                  <a:lnTo>
                    <a:pt x="392" y="739"/>
                  </a:lnTo>
                  <a:lnTo>
                    <a:pt x="392" y="738"/>
                  </a:lnTo>
                  <a:lnTo>
                    <a:pt x="392" y="737"/>
                  </a:lnTo>
                  <a:lnTo>
                    <a:pt x="393" y="737"/>
                  </a:lnTo>
                  <a:lnTo>
                    <a:pt x="393" y="736"/>
                  </a:lnTo>
                  <a:lnTo>
                    <a:pt x="392" y="736"/>
                  </a:lnTo>
                  <a:lnTo>
                    <a:pt x="395" y="736"/>
                  </a:lnTo>
                  <a:lnTo>
                    <a:pt x="397" y="738"/>
                  </a:lnTo>
                  <a:lnTo>
                    <a:pt x="398" y="738"/>
                  </a:lnTo>
                  <a:lnTo>
                    <a:pt x="397" y="737"/>
                  </a:lnTo>
                  <a:lnTo>
                    <a:pt x="395" y="736"/>
                  </a:lnTo>
                  <a:lnTo>
                    <a:pt x="397" y="735"/>
                  </a:lnTo>
                  <a:lnTo>
                    <a:pt x="400" y="736"/>
                  </a:lnTo>
                  <a:lnTo>
                    <a:pt x="401" y="737"/>
                  </a:lnTo>
                  <a:lnTo>
                    <a:pt x="402" y="737"/>
                  </a:lnTo>
                  <a:lnTo>
                    <a:pt x="401" y="736"/>
                  </a:lnTo>
                  <a:lnTo>
                    <a:pt x="398" y="735"/>
                  </a:lnTo>
                  <a:lnTo>
                    <a:pt x="396" y="735"/>
                  </a:lnTo>
                  <a:lnTo>
                    <a:pt x="397" y="731"/>
                  </a:lnTo>
                  <a:lnTo>
                    <a:pt x="396" y="732"/>
                  </a:lnTo>
                  <a:lnTo>
                    <a:pt x="395" y="732"/>
                  </a:lnTo>
                  <a:lnTo>
                    <a:pt x="393" y="734"/>
                  </a:lnTo>
                  <a:lnTo>
                    <a:pt x="390" y="735"/>
                  </a:lnTo>
                  <a:lnTo>
                    <a:pt x="389" y="735"/>
                  </a:lnTo>
                  <a:lnTo>
                    <a:pt x="390" y="734"/>
                  </a:lnTo>
                  <a:lnTo>
                    <a:pt x="391" y="734"/>
                  </a:lnTo>
                  <a:lnTo>
                    <a:pt x="390" y="732"/>
                  </a:lnTo>
                  <a:lnTo>
                    <a:pt x="389" y="732"/>
                  </a:lnTo>
                  <a:lnTo>
                    <a:pt x="389" y="731"/>
                  </a:lnTo>
                  <a:lnTo>
                    <a:pt x="388" y="734"/>
                  </a:lnTo>
                  <a:lnTo>
                    <a:pt x="387" y="735"/>
                  </a:lnTo>
                  <a:lnTo>
                    <a:pt x="385" y="734"/>
                  </a:lnTo>
                  <a:lnTo>
                    <a:pt x="384" y="735"/>
                  </a:lnTo>
                  <a:lnTo>
                    <a:pt x="382" y="735"/>
                  </a:lnTo>
                  <a:lnTo>
                    <a:pt x="382" y="734"/>
                  </a:lnTo>
                  <a:lnTo>
                    <a:pt x="381" y="732"/>
                  </a:lnTo>
                  <a:lnTo>
                    <a:pt x="381" y="731"/>
                  </a:lnTo>
                  <a:lnTo>
                    <a:pt x="382" y="730"/>
                  </a:lnTo>
                  <a:lnTo>
                    <a:pt x="383" y="731"/>
                  </a:lnTo>
                  <a:lnTo>
                    <a:pt x="383" y="730"/>
                  </a:lnTo>
                  <a:lnTo>
                    <a:pt x="383" y="729"/>
                  </a:lnTo>
                  <a:lnTo>
                    <a:pt x="382" y="728"/>
                  </a:lnTo>
                  <a:lnTo>
                    <a:pt x="383" y="728"/>
                  </a:lnTo>
                  <a:lnTo>
                    <a:pt x="383" y="727"/>
                  </a:lnTo>
                  <a:lnTo>
                    <a:pt x="384" y="726"/>
                  </a:lnTo>
                  <a:lnTo>
                    <a:pt x="387" y="724"/>
                  </a:lnTo>
                  <a:lnTo>
                    <a:pt x="388" y="724"/>
                  </a:lnTo>
                  <a:lnTo>
                    <a:pt x="389" y="723"/>
                  </a:lnTo>
                  <a:lnTo>
                    <a:pt x="389" y="724"/>
                  </a:lnTo>
                  <a:lnTo>
                    <a:pt x="390" y="724"/>
                  </a:lnTo>
                  <a:lnTo>
                    <a:pt x="390" y="726"/>
                  </a:lnTo>
                  <a:lnTo>
                    <a:pt x="390" y="727"/>
                  </a:lnTo>
                  <a:lnTo>
                    <a:pt x="391" y="727"/>
                  </a:lnTo>
                  <a:lnTo>
                    <a:pt x="392" y="727"/>
                  </a:lnTo>
                  <a:lnTo>
                    <a:pt x="392" y="726"/>
                  </a:lnTo>
                  <a:lnTo>
                    <a:pt x="391" y="726"/>
                  </a:lnTo>
                  <a:lnTo>
                    <a:pt x="391" y="724"/>
                  </a:lnTo>
                  <a:lnTo>
                    <a:pt x="392" y="723"/>
                  </a:lnTo>
                  <a:lnTo>
                    <a:pt x="393" y="723"/>
                  </a:lnTo>
                  <a:lnTo>
                    <a:pt x="395" y="723"/>
                  </a:lnTo>
                  <a:lnTo>
                    <a:pt x="396" y="724"/>
                  </a:lnTo>
                  <a:lnTo>
                    <a:pt x="396" y="726"/>
                  </a:lnTo>
                  <a:lnTo>
                    <a:pt x="397" y="726"/>
                  </a:lnTo>
                  <a:lnTo>
                    <a:pt x="398" y="724"/>
                  </a:lnTo>
                  <a:lnTo>
                    <a:pt x="399" y="726"/>
                  </a:lnTo>
                  <a:lnTo>
                    <a:pt x="398" y="724"/>
                  </a:lnTo>
                  <a:lnTo>
                    <a:pt x="397" y="724"/>
                  </a:lnTo>
                  <a:lnTo>
                    <a:pt x="396" y="723"/>
                  </a:lnTo>
                  <a:lnTo>
                    <a:pt x="396" y="722"/>
                  </a:lnTo>
                  <a:lnTo>
                    <a:pt x="395" y="722"/>
                  </a:lnTo>
                  <a:lnTo>
                    <a:pt x="393" y="722"/>
                  </a:lnTo>
                  <a:lnTo>
                    <a:pt x="392" y="722"/>
                  </a:lnTo>
                  <a:lnTo>
                    <a:pt x="393" y="721"/>
                  </a:lnTo>
                  <a:lnTo>
                    <a:pt x="395" y="720"/>
                  </a:lnTo>
                  <a:lnTo>
                    <a:pt x="396" y="720"/>
                  </a:lnTo>
                  <a:lnTo>
                    <a:pt x="396" y="719"/>
                  </a:lnTo>
                  <a:lnTo>
                    <a:pt x="398" y="720"/>
                  </a:lnTo>
                  <a:lnTo>
                    <a:pt x="400" y="721"/>
                  </a:lnTo>
                  <a:lnTo>
                    <a:pt x="401" y="722"/>
                  </a:lnTo>
                  <a:lnTo>
                    <a:pt x="401" y="721"/>
                  </a:lnTo>
                  <a:lnTo>
                    <a:pt x="400" y="720"/>
                  </a:lnTo>
                  <a:lnTo>
                    <a:pt x="399" y="720"/>
                  </a:lnTo>
                  <a:lnTo>
                    <a:pt x="396" y="719"/>
                  </a:lnTo>
                  <a:lnTo>
                    <a:pt x="397" y="718"/>
                  </a:lnTo>
                  <a:lnTo>
                    <a:pt x="398" y="716"/>
                  </a:lnTo>
                  <a:lnTo>
                    <a:pt x="399" y="716"/>
                  </a:lnTo>
                  <a:lnTo>
                    <a:pt x="400" y="716"/>
                  </a:lnTo>
                  <a:lnTo>
                    <a:pt x="401" y="716"/>
                  </a:lnTo>
                  <a:lnTo>
                    <a:pt x="400" y="715"/>
                  </a:lnTo>
                  <a:lnTo>
                    <a:pt x="400" y="714"/>
                  </a:lnTo>
                  <a:lnTo>
                    <a:pt x="397" y="715"/>
                  </a:lnTo>
                  <a:lnTo>
                    <a:pt x="396" y="715"/>
                  </a:lnTo>
                  <a:lnTo>
                    <a:pt x="397" y="714"/>
                  </a:lnTo>
                  <a:lnTo>
                    <a:pt x="397" y="713"/>
                  </a:lnTo>
                  <a:lnTo>
                    <a:pt x="397" y="712"/>
                  </a:lnTo>
                  <a:lnTo>
                    <a:pt x="398" y="710"/>
                  </a:lnTo>
                  <a:lnTo>
                    <a:pt x="398" y="709"/>
                  </a:lnTo>
                  <a:lnTo>
                    <a:pt x="399" y="709"/>
                  </a:lnTo>
                  <a:lnTo>
                    <a:pt x="399" y="707"/>
                  </a:lnTo>
                  <a:lnTo>
                    <a:pt x="399" y="706"/>
                  </a:lnTo>
                  <a:lnTo>
                    <a:pt x="402" y="706"/>
                  </a:lnTo>
                  <a:lnTo>
                    <a:pt x="404" y="705"/>
                  </a:lnTo>
                  <a:lnTo>
                    <a:pt x="405" y="705"/>
                  </a:lnTo>
                  <a:lnTo>
                    <a:pt x="406" y="705"/>
                  </a:lnTo>
                  <a:lnTo>
                    <a:pt x="405" y="704"/>
                  </a:lnTo>
                  <a:lnTo>
                    <a:pt x="405" y="703"/>
                  </a:lnTo>
                  <a:lnTo>
                    <a:pt x="406" y="703"/>
                  </a:lnTo>
                  <a:lnTo>
                    <a:pt x="406" y="702"/>
                  </a:lnTo>
                  <a:lnTo>
                    <a:pt x="405" y="702"/>
                  </a:lnTo>
                  <a:lnTo>
                    <a:pt x="404" y="702"/>
                  </a:lnTo>
                  <a:lnTo>
                    <a:pt x="404" y="701"/>
                  </a:lnTo>
                  <a:lnTo>
                    <a:pt x="404" y="699"/>
                  </a:lnTo>
                  <a:lnTo>
                    <a:pt x="405" y="698"/>
                  </a:lnTo>
                  <a:lnTo>
                    <a:pt x="406" y="697"/>
                  </a:lnTo>
                  <a:lnTo>
                    <a:pt x="406" y="696"/>
                  </a:lnTo>
                  <a:lnTo>
                    <a:pt x="406" y="695"/>
                  </a:lnTo>
                  <a:lnTo>
                    <a:pt x="407" y="695"/>
                  </a:lnTo>
                  <a:lnTo>
                    <a:pt x="407" y="694"/>
                  </a:lnTo>
                  <a:lnTo>
                    <a:pt x="407" y="693"/>
                  </a:lnTo>
                  <a:lnTo>
                    <a:pt x="406" y="693"/>
                  </a:lnTo>
                  <a:lnTo>
                    <a:pt x="407" y="693"/>
                  </a:lnTo>
                  <a:lnTo>
                    <a:pt x="407" y="691"/>
                  </a:lnTo>
                  <a:lnTo>
                    <a:pt x="408" y="691"/>
                  </a:lnTo>
                  <a:lnTo>
                    <a:pt x="408" y="690"/>
                  </a:lnTo>
                  <a:lnTo>
                    <a:pt x="408" y="691"/>
                  </a:lnTo>
                  <a:lnTo>
                    <a:pt x="409" y="691"/>
                  </a:lnTo>
                  <a:lnTo>
                    <a:pt x="409" y="694"/>
                  </a:lnTo>
                  <a:lnTo>
                    <a:pt x="409" y="695"/>
                  </a:lnTo>
                  <a:lnTo>
                    <a:pt x="410" y="695"/>
                  </a:lnTo>
                  <a:lnTo>
                    <a:pt x="412" y="695"/>
                  </a:lnTo>
                  <a:lnTo>
                    <a:pt x="412" y="696"/>
                  </a:lnTo>
                  <a:lnTo>
                    <a:pt x="412" y="697"/>
                  </a:lnTo>
                  <a:lnTo>
                    <a:pt x="412" y="698"/>
                  </a:lnTo>
                  <a:lnTo>
                    <a:pt x="412" y="699"/>
                  </a:lnTo>
                  <a:lnTo>
                    <a:pt x="412" y="701"/>
                  </a:lnTo>
                  <a:lnTo>
                    <a:pt x="412" y="702"/>
                  </a:lnTo>
                  <a:lnTo>
                    <a:pt x="412" y="701"/>
                  </a:lnTo>
                  <a:lnTo>
                    <a:pt x="412" y="699"/>
                  </a:lnTo>
                  <a:lnTo>
                    <a:pt x="412" y="697"/>
                  </a:lnTo>
                  <a:lnTo>
                    <a:pt x="413" y="696"/>
                  </a:lnTo>
                  <a:lnTo>
                    <a:pt x="413" y="697"/>
                  </a:lnTo>
                  <a:lnTo>
                    <a:pt x="413" y="698"/>
                  </a:lnTo>
                  <a:lnTo>
                    <a:pt x="413" y="699"/>
                  </a:lnTo>
                  <a:lnTo>
                    <a:pt x="414" y="699"/>
                  </a:lnTo>
                  <a:lnTo>
                    <a:pt x="414" y="701"/>
                  </a:lnTo>
                  <a:lnTo>
                    <a:pt x="415" y="701"/>
                  </a:lnTo>
                  <a:lnTo>
                    <a:pt x="415" y="699"/>
                  </a:lnTo>
                  <a:lnTo>
                    <a:pt x="414" y="699"/>
                  </a:lnTo>
                  <a:lnTo>
                    <a:pt x="414" y="698"/>
                  </a:lnTo>
                  <a:lnTo>
                    <a:pt x="415" y="698"/>
                  </a:lnTo>
                  <a:lnTo>
                    <a:pt x="416" y="698"/>
                  </a:lnTo>
                  <a:lnTo>
                    <a:pt x="417" y="698"/>
                  </a:lnTo>
                  <a:lnTo>
                    <a:pt x="418" y="699"/>
                  </a:lnTo>
                  <a:lnTo>
                    <a:pt x="419" y="699"/>
                  </a:lnTo>
                  <a:lnTo>
                    <a:pt x="419" y="698"/>
                  </a:lnTo>
                  <a:lnTo>
                    <a:pt x="418" y="698"/>
                  </a:lnTo>
                  <a:lnTo>
                    <a:pt x="418" y="697"/>
                  </a:lnTo>
                  <a:lnTo>
                    <a:pt x="414" y="696"/>
                  </a:lnTo>
                  <a:lnTo>
                    <a:pt x="414" y="695"/>
                  </a:lnTo>
                  <a:lnTo>
                    <a:pt x="413" y="695"/>
                  </a:lnTo>
                  <a:lnTo>
                    <a:pt x="413" y="694"/>
                  </a:lnTo>
                  <a:lnTo>
                    <a:pt x="413" y="693"/>
                  </a:lnTo>
                  <a:lnTo>
                    <a:pt x="412" y="693"/>
                  </a:lnTo>
                  <a:lnTo>
                    <a:pt x="410" y="693"/>
                  </a:lnTo>
                  <a:lnTo>
                    <a:pt x="410" y="691"/>
                  </a:lnTo>
                  <a:lnTo>
                    <a:pt x="412" y="691"/>
                  </a:lnTo>
                  <a:lnTo>
                    <a:pt x="412" y="690"/>
                  </a:lnTo>
                  <a:lnTo>
                    <a:pt x="412" y="689"/>
                  </a:lnTo>
                  <a:lnTo>
                    <a:pt x="413" y="689"/>
                  </a:lnTo>
                  <a:lnTo>
                    <a:pt x="414" y="689"/>
                  </a:lnTo>
                  <a:lnTo>
                    <a:pt x="417" y="688"/>
                  </a:lnTo>
                  <a:lnTo>
                    <a:pt x="417" y="689"/>
                  </a:lnTo>
                  <a:lnTo>
                    <a:pt x="417" y="690"/>
                  </a:lnTo>
                  <a:lnTo>
                    <a:pt x="416" y="690"/>
                  </a:lnTo>
                  <a:lnTo>
                    <a:pt x="417" y="690"/>
                  </a:lnTo>
                  <a:lnTo>
                    <a:pt x="417" y="691"/>
                  </a:lnTo>
                  <a:lnTo>
                    <a:pt x="417" y="693"/>
                  </a:lnTo>
                  <a:lnTo>
                    <a:pt x="418" y="693"/>
                  </a:lnTo>
                  <a:lnTo>
                    <a:pt x="419" y="694"/>
                  </a:lnTo>
                  <a:lnTo>
                    <a:pt x="419" y="695"/>
                  </a:lnTo>
                  <a:lnTo>
                    <a:pt x="421" y="696"/>
                  </a:lnTo>
                  <a:lnTo>
                    <a:pt x="421" y="697"/>
                  </a:lnTo>
                  <a:lnTo>
                    <a:pt x="424" y="697"/>
                  </a:lnTo>
                  <a:lnTo>
                    <a:pt x="425" y="698"/>
                  </a:lnTo>
                  <a:lnTo>
                    <a:pt x="424" y="699"/>
                  </a:lnTo>
                  <a:lnTo>
                    <a:pt x="423" y="699"/>
                  </a:lnTo>
                  <a:lnTo>
                    <a:pt x="422" y="699"/>
                  </a:lnTo>
                  <a:lnTo>
                    <a:pt x="422" y="701"/>
                  </a:lnTo>
                  <a:lnTo>
                    <a:pt x="423" y="701"/>
                  </a:lnTo>
                  <a:lnTo>
                    <a:pt x="423" y="699"/>
                  </a:lnTo>
                  <a:lnTo>
                    <a:pt x="423" y="701"/>
                  </a:lnTo>
                  <a:lnTo>
                    <a:pt x="423" y="702"/>
                  </a:lnTo>
                  <a:lnTo>
                    <a:pt x="424" y="702"/>
                  </a:lnTo>
                  <a:lnTo>
                    <a:pt x="425" y="702"/>
                  </a:lnTo>
                  <a:lnTo>
                    <a:pt x="426" y="702"/>
                  </a:lnTo>
                  <a:lnTo>
                    <a:pt x="426" y="701"/>
                  </a:lnTo>
                  <a:lnTo>
                    <a:pt x="425" y="701"/>
                  </a:lnTo>
                  <a:lnTo>
                    <a:pt x="425" y="699"/>
                  </a:lnTo>
                  <a:lnTo>
                    <a:pt x="425" y="698"/>
                  </a:lnTo>
                  <a:lnTo>
                    <a:pt x="425" y="697"/>
                  </a:lnTo>
                  <a:lnTo>
                    <a:pt x="424" y="696"/>
                  </a:lnTo>
                  <a:lnTo>
                    <a:pt x="424" y="695"/>
                  </a:lnTo>
                  <a:lnTo>
                    <a:pt x="423" y="695"/>
                  </a:lnTo>
                  <a:lnTo>
                    <a:pt x="422" y="696"/>
                  </a:lnTo>
                  <a:lnTo>
                    <a:pt x="421" y="695"/>
                  </a:lnTo>
                  <a:lnTo>
                    <a:pt x="421" y="694"/>
                  </a:lnTo>
                  <a:lnTo>
                    <a:pt x="419" y="693"/>
                  </a:lnTo>
                  <a:lnTo>
                    <a:pt x="419" y="691"/>
                  </a:lnTo>
                  <a:lnTo>
                    <a:pt x="418" y="691"/>
                  </a:lnTo>
                  <a:lnTo>
                    <a:pt x="419" y="690"/>
                  </a:lnTo>
                  <a:lnTo>
                    <a:pt x="419" y="689"/>
                  </a:lnTo>
                  <a:lnTo>
                    <a:pt x="422" y="688"/>
                  </a:lnTo>
                  <a:lnTo>
                    <a:pt x="422" y="689"/>
                  </a:lnTo>
                  <a:lnTo>
                    <a:pt x="423" y="689"/>
                  </a:lnTo>
                  <a:lnTo>
                    <a:pt x="423" y="688"/>
                  </a:lnTo>
                  <a:lnTo>
                    <a:pt x="421" y="688"/>
                  </a:lnTo>
                  <a:lnTo>
                    <a:pt x="419" y="688"/>
                  </a:lnTo>
                  <a:lnTo>
                    <a:pt x="419" y="689"/>
                  </a:lnTo>
                  <a:lnTo>
                    <a:pt x="418" y="689"/>
                  </a:lnTo>
                  <a:lnTo>
                    <a:pt x="418" y="688"/>
                  </a:lnTo>
                  <a:lnTo>
                    <a:pt x="418" y="686"/>
                  </a:lnTo>
                  <a:lnTo>
                    <a:pt x="421" y="682"/>
                  </a:lnTo>
                  <a:lnTo>
                    <a:pt x="421" y="680"/>
                  </a:lnTo>
                  <a:lnTo>
                    <a:pt x="422" y="680"/>
                  </a:lnTo>
                  <a:lnTo>
                    <a:pt x="422" y="679"/>
                  </a:lnTo>
                  <a:lnTo>
                    <a:pt x="423" y="679"/>
                  </a:lnTo>
                  <a:lnTo>
                    <a:pt x="423" y="678"/>
                  </a:lnTo>
                  <a:lnTo>
                    <a:pt x="425" y="679"/>
                  </a:lnTo>
                  <a:lnTo>
                    <a:pt x="426" y="678"/>
                  </a:lnTo>
                  <a:lnTo>
                    <a:pt x="427" y="678"/>
                  </a:lnTo>
                  <a:lnTo>
                    <a:pt x="430" y="677"/>
                  </a:lnTo>
                  <a:lnTo>
                    <a:pt x="431" y="678"/>
                  </a:lnTo>
                  <a:lnTo>
                    <a:pt x="430" y="679"/>
                  </a:lnTo>
                  <a:lnTo>
                    <a:pt x="430" y="680"/>
                  </a:lnTo>
                  <a:lnTo>
                    <a:pt x="430" y="681"/>
                  </a:lnTo>
                  <a:lnTo>
                    <a:pt x="430" y="682"/>
                  </a:lnTo>
                  <a:lnTo>
                    <a:pt x="429" y="682"/>
                  </a:lnTo>
                  <a:lnTo>
                    <a:pt x="430" y="684"/>
                  </a:lnTo>
                  <a:lnTo>
                    <a:pt x="430" y="685"/>
                  </a:lnTo>
                  <a:lnTo>
                    <a:pt x="430" y="686"/>
                  </a:lnTo>
                  <a:lnTo>
                    <a:pt x="430" y="687"/>
                  </a:lnTo>
                  <a:lnTo>
                    <a:pt x="429" y="689"/>
                  </a:lnTo>
                  <a:lnTo>
                    <a:pt x="429" y="690"/>
                  </a:lnTo>
                  <a:lnTo>
                    <a:pt x="429" y="691"/>
                  </a:lnTo>
                  <a:lnTo>
                    <a:pt x="429" y="693"/>
                  </a:lnTo>
                  <a:lnTo>
                    <a:pt x="427" y="693"/>
                  </a:lnTo>
                  <a:lnTo>
                    <a:pt x="427" y="694"/>
                  </a:lnTo>
                  <a:lnTo>
                    <a:pt x="426" y="695"/>
                  </a:lnTo>
                  <a:lnTo>
                    <a:pt x="430" y="693"/>
                  </a:lnTo>
                  <a:lnTo>
                    <a:pt x="430" y="691"/>
                  </a:lnTo>
                  <a:lnTo>
                    <a:pt x="430" y="690"/>
                  </a:lnTo>
                  <a:lnTo>
                    <a:pt x="430" y="689"/>
                  </a:lnTo>
                  <a:lnTo>
                    <a:pt x="430" y="686"/>
                  </a:lnTo>
                  <a:lnTo>
                    <a:pt x="431" y="686"/>
                  </a:lnTo>
                  <a:lnTo>
                    <a:pt x="433" y="686"/>
                  </a:lnTo>
                  <a:lnTo>
                    <a:pt x="434" y="687"/>
                  </a:lnTo>
                  <a:lnTo>
                    <a:pt x="435" y="687"/>
                  </a:lnTo>
                  <a:lnTo>
                    <a:pt x="434" y="687"/>
                  </a:lnTo>
                  <a:lnTo>
                    <a:pt x="434" y="686"/>
                  </a:lnTo>
                  <a:lnTo>
                    <a:pt x="433" y="686"/>
                  </a:lnTo>
                  <a:lnTo>
                    <a:pt x="432" y="686"/>
                  </a:lnTo>
                  <a:lnTo>
                    <a:pt x="432" y="685"/>
                  </a:lnTo>
                  <a:lnTo>
                    <a:pt x="432" y="684"/>
                  </a:lnTo>
                  <a:lnTo>
                    <a:pt x="431" y="684"/>
                  </a:lnTo>
                  <a:lnTo>
                    <a:pt x="431" y="682"/>
                  </a:lnTo>
                  <a:lnTo>
                    <a:pt x="431" y="681"/>
                  </a:lnTo>
                  <a:lnTo>
                    <a:pt x="432" y="681"/>
                  </a:lnTo>
                  <a:lnTo>
                    <a:pt x="432" y="680"/>
                  </a:lnTo>
                  <a:lnTo>
                    <a:pt x="432" y="679"/>
                  </a:lnTo>
                  <a:lnTo>
                    <a:pt x="433" y="678"/>
                  </a:lnTo>
                  <a:lnTo>
                    <a:pt x="433" y="677"/>
                  </a:lnTo>
                  <a:lnTo>
                    <a:pt x="434" y="676"/>
                  </a:lnTo>
                  <a:lnTo>
                    <a:pt x="434" y="677"/>
                  </a:lnTo>
                  <a:lnTo>
                    <a:pt x="433" y="678"/>
                  </a:lnTo>
                  <a:lnTo>
                    <a:pt x="433" y="679"/>
                  </a:lnTo>
                  <a:lnTo>
                    <a:pt x="434" y="679"/>
                  </a:lnTo>
                  <a:lnTo>
                    <a:pt x="434" y="678"/>
                  </a:lnTo>
                  <a:lnTo>
                    <a:pt x="435" y="676"/>
                  </a:lnTo>
                  <a:lnTo>
                    <a:pt x="435" y="674"/>
                  </a:lnTo>
                  <a:lnTo>
                    <a:pt x="436" y="672"/>
                  </a:lnTo>
                  <a:lnTo>
                    <a:pt x="436" y="671"/>
                  </a:lnTo>
                  <a:lnTo>
                    <a:pt x="436" y="672"/>
                  </a:lnTo>
                  <a:lnTo>
                    <a:pt x="436" y="673"/>
                  </a:lnTo>
                  <a:lnTo>
                    <a:pt x="436" y="674"/>
                  </a:lnTo>
                  <a:lnTo>
                    <a:pt x="436" y="672"/>
                  </a:lnTo>
                  <a:lnTo>
                    <a:pt x="438" y="671"/>
                  </a:lnTo>
                  <a:lnTo>
                    <a:pt x="438" y="670"/>
                  </a:lnTo>
                  <a:lnTo>
                    <a:pt x="439" y="670"/>
                  </a:lnTo>
                  <a:lnTo>
                    <a:pt x="440" y="673"/>
                  </a:lnTo>
                  <a:lnTo>
                    <a:pt x="440" y="674"/>
                  </a:lnTo>
                  <a:lnTo>
                    <a:pt x="440" y="676"/>
                  </a:lnTo>
                  <a:lnTo>
                    <a:pt x="440" y="677"/>
                  </a:lnTo>
                  <a:lnTo>
                    <a:pt x="440" y="678"/>
                  </a:lnTo>
                  <a:lnTo>
                    <a:pt x="439" y="679"/>
                  </a:lnTo>
                  <a:lnTo>
                    <a:pt x="439" y="680"/>
                  </a:lnTo>
                  <a:lnTo>
                    <a:pt x="439" y="681"/>
                  </a:lnTo>
                  <a:lnTo>
                    <a:pt x="439" y="682"/>
                  </a:lnTo>
                  <a:lnTo>
                    <a:pt x="439" y="684"/>
                  </a:lnTo>
                  <a:lnTo>
                    <a:pt x="440" y="685"/>
                  </a:lnTo>
                  <a:lnTo>
                    <a:pt x="440" y="686"/>
                  </a:lnTo>
                  <a:lnTo>
                    <a:pt x="440" y="687"/>
                  </a:lnTo>
                  <a:lnTo>
                    <a:pt x="439" y="687"/>
                  </a:lnTo>
                  <a:lnTo>
                    <a:pt x="438" y="688"/>
                  </a:lnTo>
                  <a:lnTo>
                    <a:pt x="439" y="688"/>
                  </a:lnTo>
                  <a:lnTo>
                    <a:pt x="438" y="689"/>
                  </a:lnTo>
                  <a:lnTo>
                    <a:pt x="438" y="690"/>
                  </a:lnTo>
                  <a:lnTo>
                    <a:pt x="438" y="691"/>
                  </a:lnTo>
                  <a:lnTo>
                    <a:pt x="438" y="693"/>
                  </a:lnTo>
                  <a:lnTo>
                    <a:pt x="438" y="691"/>
                  </a:lnTo>
                  <a:lnTo>
                    <a:pt x="436" y="693"/>
                  </a:lnTo>
                  <a:lnTo>
                    <a:pt x="436" y="694"/>
                  </a:lnTo>
                  <a:lnTo>
                    <a:pt x="436" y="695"/>
                  </a:lnTo>
                  <a:lnTo>
                    <a:pt x="435" y="695"/>
                  </a:lnTo>
                  <a:lnTo>
                    <a:pt x="434" y="696"/>
                  </a:lnTo>
                  <a:lnTo>
                    <a:pt x="434" y="697"/>
                  </a:lnTo>
                  <a:lnTo>
                    <a:pt x="433" y="697"/>
                  </a:lnTo>
                  <a:lnTo>
                    <a:pt x="434" y="697"/>
                  </a:lnTo>
                  <a:lnTo>
                    <a:pt x="434" y="698"/>
                  </a:lnTo>
                  <a:lnTo>
                    <a:pt x="433" y="699"/>
                  </a:lnTo>
                  <a:lnTo>
                    <a:pt x="433" y="701"/>
                  </a:lnTo>
                  <a:lnTo>
                    <a:pt x="434" y="699"/>
                  </a:lnTo>
                  <a:lnTo>
                    <a:pt x="434" y="698"/>
                  </a:lnTo>
                  <a:lnTo>
                    <a:pt x="435" y="697"/>
                  </a:lnTo>
                  <a:lnTo>
                    <a:pt x="438" y="695"/>
                  </a:lnTo>
                  <a:lnTo>
                    <a:pt x="439" y="691"/>
                  </a:lnTo>
                  <a:lnTo>
                    <a:pt x="440" y="691"/>
                  </a:lnTo>
                  <a:lnTo>
                    <a:pt x="440" y="690"/>
                  </a:lnTo>
                  <a:lnTo>
                    <a:pt x="440" y="689"/>
                  </a:lnTo>
                  <a:lnTo>
                    <a:pt x="441" y="688"/>
                  </a:lnTo>
                  <a:lnTo>
                    <a:pt x="441" y="687"/>
                  </a:lnTo>
                  <a:lnTo>
                    <a:pt x="442" y="688"/>
                  </a:lnTo>
                  <a:lnTo>
                    <a:pt x="443" y="689"/>
                  </a:lnTo>
                  <a:lnTo>
                    <a:pt x="446" y="690"/>
                  </a:lnTo>
                  <a:lnTo>
                    <a:pt x="447" y="690"/>
                  </a:lnTo>
                  <a:lnTo>
                    <a:pt x="446" y="690"/>
                  </a:lnTo>
                  <a:lnTo>
                    <a:pt x="444" y="689"/>
                  </a:lnTo>
                  <a:lnTo>
                    <a:pt x="444" y="688"/>
                  </a:lnTo>
                  <a:lnTo>
                    <a:pt x="443" y="687"/>
                  </a:lnTo>
                  <a:lnTo>
                    <a:pt x="442" y="686"/>
                  </a:lnTo>
                  <a:lnTo>
                    <a:pt x="441" y="685"/>
                  </a:lnTo>
                  <a:lnTo>
                    <a:pt x="441" y="684"/>
                  </a:lnTo>
                  <a:lnTo>
                    <a:pt x="442" y="682"/>
                  </a:lnTo>
                  <a:lnTo>
                    <a:pt x="442" y="681"/>
                  </a:lnTo>
                  <a:lnTo>
                    <a:pt x="442" y="680"/>
                  </a:lnTo>
                  <a:lnTo>
                    <a:pt x="441" y="680"/>
                  </a:lnTo>
                  <a:lnTo>
                    <a:pt x="441" y="679"/>
                  </a:lnTo>
                  <a:lnTo>
                    <a:pt x="443" y="679"/>
                  </a:lnTo>
                  <a:lnTo>
                    <a:pt x="446" y="678"/>
                  </a:lnTo>
                  <a:lnTo>
                    <a:pt x="446" y="677"/>
                  </a:lnTo>
                  <a:lnTo>
                    <a:pt x="447" y="676"/>
                  </a:lnTo>
                  <a:lnTo>
                    <a:pt x="446" y="676"/>
                  </a:lnTo>
                  <a:lnTo>
                    <a:pt x="446" y="674"/>
                  </a:lnTo>
                  <a:lnTo>
                    <a:pt x="447" y="674"/>
                  </a:lnTo>
                  <a:lnTo>
                    <a:pt x="450" y="671"/>
                  </a:lnTo>
                  <a:lnTo>
                    <a:pt x="449" y="673"/>
                  </a:lnTo>
                  <a:lnTo>
                    <a:pt x="448" y="674"/>
                  </a:lnTo>
                  <a:lnTo>
                    <a:pt x="447" y="674"/>
                  </a:lnTo>
                  <a:lnTo>
                    <a:pt x="447" y="676"/>
                  </a:lnTo>
                  <a:lnTo>
                    <a:pt x="448" y="676"/>
                  </a:lnTo>
                  <a:lnTo>
                    <a:pt x="448" y="677"/>
                  </a:lnTo>
                  <a:lnTo>
                    <a:pt x="449" y="678"/>
                  </a:lnTo>
                  <a:lnTo>
                    <a:pt x="449" y="677"/>
                  </a:lnTo>
                  <a:lnTo>
                    <a:pt x="449" y="676"/>
                  </a:lnTo>
                  <a:lnTo>
                    <a:pt x="450" y="676"/>
                  </a:lnTo>
                  <a:lnTo>
                    <a:pt x="450" y="674"/>
                  </a:lnTo>
                  <a:lnTo>
                    <a:pt x="451" y="674"/>
                  </a:lnTo>
                  <a:lnTo>
                    <a:pt x="451" y="676"/>
                  </a:lnTo>
                  <a:lnTo>
                    <a:pt x="451" y="677"/>
                  </a:lnTo>
                  <a:lnTo>
                    <a:pt x="450" y="677"/>
                  </a:lnTo>
                  <a:lnTo>
                    <a:pt x="451" y="677"/>
                  </a:lnTo>
                  <a:lnTo>
                    <a:pt x="452" y="677"/>
                  </a:lnTo>
                  <a:lnTo>
                    <a:pt x="452" y="676"/>
                  </a:lnTo>
                  <a:lnTo>
                    <a:pt x="452" y="673"/>
                  </a:lnTo>
                  <a:lnTo>
                    <a:pt x="454" y="673"/>
                  </a:lnTo>
                  <a:lnTo>
                    <a:pt x="454" y="672"/>
                  </a:lnTo>
                  <a:lnTo>
                    <a:pt x="452" y="672"/>
                  </a:lnTo>
                  <a:lnTo>
                    <a:pt x="452" y="670"/>
                  </a:lnTo>
                  <a:lnTo>
                    <a:pt x="452" y="669"/>
                  </a:lnTo>
                  <a:lnTo>
                    <a:pt x="454" y="668"/>
                  </a:lnTo>
                  <a:lnTo>
                    <a:pt x="455" y="668"/>
                  </a:lnTo>
                  <a:lnTo>
                    <a:pt x="457" y="669"/>
                  </a:lnTo>
                  <a:lnTo>
                    <a:pt x="457" y="670"/>
                  </a:lnTo>
                  <a:lnTo>
                    <a:pt x="458" y="671"/>
                  </a:lnTo>
                  <a:lnTo>
                    <a:pt x="457" y="672"/>
                  </a:lnTo>
                  <a:lnTo>
                    <a:pt x="458" y="672"/>
                  </a:lnTo>
                  <a:lnTo>
                    <a:pt x="458" y="673"/>
                  </a:lnTo>
                  <a:lnTo>
                    <a:pt x="459" y="673"/>
                  </a:lnTo>
                  <a:lnTo>
                    <a:pt x="460" y="674"/>
                  </a:lnTo>
                  <a:lnTo>
                    <a:pt x="463" y="677"/>
                  </a:lnTo>
                  <a:lnTo>
                    <a:pt x="463" y="678"/>
                  </a:lnTo>
                  <a:lnTo>
                    <a:pt x="463" y="679"/>
                  </a:lnTo>
                  <a:lnTo>
                    <a:pt x="465" y="680"/>
                  </a:lnTo>
                  <a:lnTo>
                    <a:pt x="464" y="680"/>
                  </a:lnTo>
                  <a:lnTo>
                    <a:pt x="465" y="680"/>
                  </a:lnTo>
                  <a:lnTo>
                    <a:pt x="465" y="679"/>
                  </a:lnTo>
                  <a:lnTo>
                    <a:pt x="465" y="678"/>
                  </a:lnTo>
                  <a:lnTo>
                    <a:pt x="464" y="677"/>
                  </a:lnTo>
                  <a:lnTo>
                    <a:pt x="463" y="676"/>
                  </a:lnTo>
                  <a:lnTo>
                    <a:pt x="464" y="676"/>
                  </a:lnTo>
                  <a:lnTo>
                    <a:pt x="464" y="674"/>
                  </a:lnTo>
                  <a:lnTo>
                    <a:pt x="463" y="674"/>
                  </a:lnTo>
                  <a:lnTo>
                    <a:pt x="463" y="673"/>
                  </a:lnTo>
                  <a:lnTo>
                    <a:pt x="463" y="672"/>
                  </a:lnTo>
                  <a:lnTo>
                    <a:pt x="463" y="671"/>
                  </a:lnTo>
                  <a:lnTo>
                    <a:pt x="463" y="670"/>
                  </a:lnTo>
                  <a:lnTo>
                    <a:pt x="464" y="670"/>
                  </a:lnTo>
                  <a:lnTo>
                    <a:pt x="464" y="671"/>
                  </a:lnTo>
                  <a:lnTo>
                    <a:pt x="465" y="671"/>
                  </a:lnTo>
                  <a:lnTo>
                    <a:pt x="465" y="669"/>
                  </a:lnTo>
                  <a:lnTo>
                    <a:pt x="465" y="668"/>
                  </a:lnTo>
                  <a:lnTo>
                    <a:pt x="463" y="669"/>
                  </a:lnTo>
                  <a:lnTo>
                    <a:pt x="461" y="669"/>
                  </a:lnTo>
                  <a:lnTo>
                    <a:pt x="460" y="668"/>
                  </a:lnTo>
                  <a:lnTo>
                    <a:pt x="461" y="667"/>
                  </a:lnTo>
                  <a:lnTo>
                    <a:pt x="464" y="667"/>
                  </a:lnTo>
                  <a:lnTo>
                    <a:pt x="464" y="665"/>
                  </a:lnTo>
                  <a:lnTo>
                    <a:pt x="465" y="665"/>
                  </a:lnTo>
                  <a:lnTo>
                    <a:pt x="465" y="664"/>
                  </a:lnTo>
                  <a:lnTo>
                    <a:pt x="465" y="663"/>
                  </a:lnTo>
                  <a:lnTo>
                    <a:pt x="464" y="664"/>
                  </a:lnTo>
                  <a:lnTo>
                    <a:pt x="464" y="665"/>
                  </a:lnTo>
                  <a:lnTo>
                    <a:pt x="463" y="665"/>
                  </a:lnTo>
                  <a:lnTo>
                    <a:pt x="461" y="664"/>
                  </a:lnTo>
                  <a:lnTo>
                    <a:pt x="461" y="665"/>
                  </a:lnTo>
                  <a:lnTo>
                    <a:pt x="460" y="665"/>
                  </a:lnTo>
                  <a:lnTo>
                    <a:pt x="459" y="667"/>
                  </a:lnTo>
                  <a:lnTo>
                    <a:pt x="458" y="664"/>
                  </a:lnTo>
                  <a:lnTo>
                    <a:pt x="457" y="665"/>
                  </a:lnTo>
                  <a:lnTo>
                    <a:pt x="456" y="664"/>
                  </a:lnTo>
                  <a:lnTo>
                    <a:pt x="456" y="663"/>
                  </a:lnTo>
                  <a:lnTo>
                    <a:pt x="456" y="662"/>
                  </a:lnTo>
                  <a:lnTo>
                    <a:pt x="456" y="661"/>
                  </a:lnTo>
                  <a:lnTo>
                    <a:pt x="455" y="662"/>
                  </a:lnTo>
                  <a:lnTo>
                    <a:pt x="454" y="662"/>
                  </a:lnTo>
                  <a:lnTo>
                    <a:pt x="454" y="661"/>
                  </a:lnTo>
                  <a:lnTo>
                    <a:pt x="452" y="661"/>
                  </a:lnTo>
                  <a:lnTo>
                    <a:pt x="452" y="660"/>
                  </a:lnTo>
                  <a:lnTo>
                    <a:pt x="452" y="659"/>
                  </a:lnTo>
                  <a:lnTo>
                    <a:pt x="454" y="659"/>
                  </a:lnTo>
                  <a:lnTo>
                    <a:pt x="454" y="657"/>
                  </a:lnTo>
                  <a:lnTo>
                    <a:pt x="455" y="657"/>
                  </a:lnTo>
                  <a:lnTo>
                    <a:pt x="456" y="657"/>
                  </a:lnTo>
                  <a:lnTo>
                    <a:pt x="456" y="659"/>
                  </a:lnTo>
                  <a:lnTo>
                    <a:pt x="456" y="660"/>
                  </a:lnTo>
                  <a:lnTo>
                    <a:pt x="456" y="659"/>
                  </a:lnTo>
                  <a:lnTo>
                    <a:pt x="456" y="657"/>
                  </a:lnTo>
                  <a:lnTo>
                    <a:pt x="457" y="657"/>
                  </a:lnTo>
                  <a:lnTo>
                    <a:pt x="457" y="656"/>
                  </a:lnTo>
                  <a:lnTo>
                    <a:pt x="457" y="655"/>
                  </a:lnTo>
                  <a:lnTo>
                    <a:pt x="458" y="655"/>
                  </a:lnTo>
                  <a:lnTo>
                    <a:pt x="458" y="656"/>
                  </a:lnTo>
                  <a:lnTo>
                    <a:pt x="458" y="657"/>
                  </a:lnTo>
                  <a:lnTo>
                    <a:pt x="459" y="657"/>
                  </a:lnTo>
                  <a:lnTo>
                    <a:pt x="460" y="660"/>
                  </a:lnTo>
                  <a:lnTo>
                    <a:pt x="460" y="661"/>
                  </a:lnTo>
                  <a:lnTo>
                    <a:pt x="461" y="661"/>
                  </a:lnTo>
                  <a:lnTo>
                    <a:pt x="461" y="662"/>
                  </a:lnTo>
                  <a:lnTo>
                    <a:pt x="461" y="661"/>
                  </a:lnTo>
                  <a:lnTo>
                    <a:pt x="461" y="660"/>
                  </a:lnTo>
                  <a:lnTo>
                    <a:pt x="463" y="660"/>
                  </a:lnTo>
                  <a:lnTo>
                    <a:pt x="461" y="660"/>
                  </a:lnTo>
                  <a:lnTo>
                    <a:pt x="461" y="659"/>
                  </a:lnTo>
                  <a:lnTo>
                    <a:pt x="460" y="659"/>
                  </a:lnTo>
                  <a:lnTo>
                    <a:pt x="460" y="657"/>
                  </a:lnTo>
                  <a:lnTo>
                    <a:pt x="461" y="657"/>
                  </a:lnTo>
                  <a:lnTo>
                    <a:pt x="464" y="655"/>
                  </a:lnTo>
                  <a:lnTo>
                    <a:pt x="464" y="654"/>
                  </a:lnTo>
                  <a:lnTo>
                    <a:pt x="464" y="655"/>
                  </a:lnTo>
                  <a:lnTo>
                    <a:pt x="464" y="656"/>
                  </a:lnTo>
                  <a:lnTo>
                    <a:pt x="465" y="655"/>
                  </a:lnTo>
                  <a:lnTo>
                    <a:pt x="465" y="656"/>
                  </a:lnTo>
                  <a:lnTo>
                    <a:pt x="465" y="659"/>
                  </a:lnTo>
                  <a:lnTo>
                    <a:pt x="466" y="659"/>
                  </a:lnTo>
                  <a:lnTo>
                    <a:pt x="466" y="657"/>
                  </a:lnTo>
                  <a:lnTo>
                    <a:pt x="466" y="656"/>
                  </a:lnTo>
                  <a:lnTo>
                    <a:pt x="467" y="656"/>
                  </a:lnTo>
                  <a:lnTo>
                    <a:pt x="468" y="656"/>
                  </a:lnTo>
                  <a:lnTo>
                    <a:pt x="468" y="657"/>
                  </a:lnTo>
                  <a:lnTo>
                    <a:pt x="468" y="659"/>
                  </a:lnTo>
                  <a:lnTo>
                    <a:pt x="467" y="659"/>
                  </a:lnTo>
                  <a:lnTo>
                    <a:pt x="468" y="660"/>
                  </a:lnTo>
                  <a:lnTo>
                    <a:pt x="468" y="661"/>
                  </a:lnTo>
                  <a:lnTo>
                    <a:pt x="468" y="662"/>
                  </a:lnTo>
                  <a:lnTo>
                    <a:pt x="467" y="662"/>
                  </a:lnTo>
                  <a:lnTo>
                    <a:pt x="467" y="663"/>
                  </a:lnTo>
                  <a:lnTo>
                    <a:pt x="468" y="663"/>
                  </a:lnTo>
                  <a:lnTo>
                    <a:pt x="469" y="662"/>
                  </a:lnTo>
                  <a:lnTo>
                    <a:pt x="472" y="663"/>
                  </a:lnTo>
                  <a:lnTo>
                    <a:pt x="472" y="662"/>
                  </a:lnTo>
                  <a:lnTo>
                    <a:pt x="468" y="662"/>
                  </a:lnTo>
                  <a:lnTo>
                    <a:pt x="468" y="661"/>
                  </a:lnTo>
                  <a:lnTo>
                    <a:pt x="469" y="660"/>
                  </a:lnTo>
                  <a:lnTo>
                    <a:pt x="469" y="659"/>
                  </a:lnTo>
                  <a:lnTo>
                    <a:pt x="469" y="657"/>
                  </a:lnTo>
                  <a:lnTo>
                    <a:pt x="471" y="657"/>
                  </a:lnTo>
                  <a:lnTo>
                    <a:pt x="472" y="657"/>
                  </a:lnTo>
                  <a:lnTo>
                    <a:pt x="472" y="659"/>
                  </a:lnTo>
                  <a:lnTo>
                    <a:pt x="473" y="659"/>
                  </a:lnTo>
                  <a:lnTo>
                    <a:pt x="473" y="660"/>
                  </a:lnTo>
                  <a:lnTo>
                    <a:pt x="474" y="659"/>
                  </a:lnTo>
                  <a:lnTo>
                    <a:pt x="478" y="660"/>
                  </a:lnTo>
                  <a:lnTo>
                    <a:pt x="478" y="661"/>
                  </a:lnTo>
                  <a:lnTo>
                    <a:pt x="476" y="663"/>
                  </a:lnTo>
                  <a:lnTo>
                    <a:pt x="476" y="664"/>
                  </a:lnTo>
                  <a:lnTo>
                    <a:pt x="475" y="664"/>
                  </a:lnTo>
                  <a:lnTo>
                    <a:pt x="472" y="665"/>
                  </a:lnTo>
                  <a:lnTo>
                    <a:pt x="471" y="665"/>
                  </a:lnTo>
                  <a:lnTo>
                    <a:pt x="469" y="665"/>
                  </a:lnTo>
                  <a:lnTo>
                    <a:pt x="468" y="667"/>
                  </a:lnTo>
                  <a:lnTo>
                    <a:pt x="468" y="668"/>
                  </a:lnTo>
                  <a:lnTo>
                    <a:pt x="469" y="667"/>
                  </a:lnTo>
                  <a:lnTo>
                    <a:pt x="473" y="665"/>
                  </a:lnTo>
                  <a:lnTo>
                    <a:pt x="474" y="664"/>
                  </a:lnTo>
                  <a:lnTo>
                    <a:pt x="476" y="664"/>
                  </a:lnTo>
                  <a:lnTo>
                    <a:pt x="478" y="662"/>
                  </a:lnTo>
                  <a:lnTo>
                    <a:pt x="478" y="664"/>
                  </a:lnTo>
                  <a:lnTo>
                    <a:pt x="478" y="665"/>
                  </a:lnTo>
                  <a:lnTo>
                    <a:pt x="478" y="667"/>
                  </a:lnTo>
                  <a:lnTo>
                    <a:pt x="478" y="668"/>
                  </a:lnTo>
                  <a:lnTo>
                    <a:pt x="480" y="668"/>
                  </a:lnTo>
                  <a:lnTo>
                    <a:pt x="481" y="667"/>
                  </a:lnTo>
                  <a:lnTo>
                    <a:pt x="481" y="668"/>
                  </a:lnTo>
                  <a:lnTo>
                    <a:pt x="481" y="669"/>
                  </a:lnTo>
                  <a:lnTo>
                    <a:pt x="481" y="670"/>
                  </a:lnTo>
                  <a:lnTo>
                    <a:pt x="481" y="671"/>
                  </a:lnTo>
                  <a:lnTo>
                    <a:pt x="480" y="671"/>
                  </a:lnTo>
                  <a:lnTo>
                    <a:pt x="481" y="671"/>
                  </a:lnTo>
                  <a:lnTo>
                    <a:pt x="483" y="669"/>
                  </a:lnTo>
                  <a:lnTo>
                    <a:pt x="483" y="670"/>
                  </a:lnTo>
                  <a:lnTo>
                    <a:pt x="484" y="670"/>
                  </a:lnTo>
                  <a:lnTo>
                    <a:pt x="483" y="671"/>
                  </a:lnTo>
                  <a:lnTo>
                    <a:pt x="485" y="670"/>
                  </a:lnTo>
                  <a:lnTo>
                    <a:pt x="485" y="669"/>
                  </a:lnTo>
                  <a:lnTo>
                    <a:pt x="486" y="669"/>
                  </a:lnTo>
                  <a:lnTo>
                    <a:pt x="486" y="668"/>
                  </a:lnTo>
                  <a:lnTo>
                    <a:pt x="483" y="668"/>
                  </a:lnTo>
                  <a:lnTo>
                    <a:pt x="483" y="667"/>
                  </a:lnTo>
                  <a:lnTo>
                    <a:pt x="481" y="664"/>
                  </a:lnTo>
                  <a:lnTo>
                    <a:pt x="482" y="664"/>
                  </a:lnTo>
                  <a:lnTo>
                    <a:pt x="483" y="664"/>
                  </a:lnTo>
                  <a:lnTo>
                    <a:pt x="484" y="664"/>
                  </a:lnTo>
                  <a:lnTo>
                    <a:pt x="484" y="663"/>
                  </a:lnTo>
                  <a:lnTo>
                    <a:pt x="484" y="662"/>
                  </a:lnTo>
                  <a:lnTo>
                    <a:pt x="483" y="662"/>
                  </a:lnTo>
                  <a:lnTo>
                    <a:pt x="483" y="661"/>
                  </a:lnTo>
                  <a:lnTo>
                    <a:pt x="484" y="661"/>
                  </a:lnTo>
                  <a:lnTo>
                    <a:pt x="485" y="661"/>
                  </a:lnTo>
                  <a:lnTo>
                    <a:pt x="483" y="661"/>
                  </a:lnTo>
                  <a:lnTo>
                    <a:pt x="483" y="660"/>
                  </a:lnTo>
                  <a:lnTo>
                    <a:pt x="482" y="660"/>
                  </a:lnTo>
                  <a:lnTo>
                    <a:pt x="483" y="659"/>
                  </a:lnTo>
                  <a:lnTo>
                    <a:pt x="484" y="659"/>
                  </a:lnTo>
                  <a:lnTo>
                    <a:pt x="485" y="659"/>
                  </a:lnTo>
                  <a:lnTo>
                    <a:pt x="486" y="659"/>
                  </a:lnTo>
                  <a:lnTo>
                    <a:pt x="486" y="657"/>
                  </a:lnTo>
                  <a:lnTo>
                    <a:pt x="485" y="657"/>
                  </a:lnTo>
                  <a:lnTo>
                    <a:pt x="483" y="659"/>
                  </a:lnTo>
                  <a:lnTo>
                    <a:pt x="483" y="657"/>
                  </a:lnTo>
                  <a:lnTo>
                    <a:pt x="484" y="656"/>
                  </a:lnTo>
                  <a:lnTo>
                    <a:pt x="488" y="656"/>
                  </a:lnTo>
                  <a:lnTo>
                    <a:pt x="488" y="655"/>
                  </a:lnTo>
                  <a:lnTo>
                    <a:pt x="486" y="656"/>
                  </a:lnTo>
                  <a:lnTo>
                    <a:pt x="486" y="655"/>
                  </a:lnTo>
                  <a:lnTo>
                    <a:pt x="486" y="654"/>
                  </a:lnTo>
                  <a:lnTo>
                    <a:pt x="486" y="655"/>
                  </a:lnTo>
                  <a:lnTo>
                    <a:pt x="485" y="655"/>
                  </a:lnTo>
                  <a:lnTo>
                    <a:pt x="485" y="654"/>
                  </a:lnTo>
                  <a:lnTo>
                    <a:pt x="486" y="653"/>
                  </a:lnTo>
                  <a:lnTo>
                    <a:pt x="488" y="652"/>
                  </a:lnTo>
                  <a:lnTo>
                    <a:pt x="489" y="651"/>
                  </a:lnTo>
                  <a:lnTo>
                    <a:pt x="490" y="649"/>
                  </a:lnTo>
                  <a:lnTo>
                    <a:pt x="491" y="647"/>
                  </a:lnTo>
                  <a:lnTo>
                    <a:pt x="492" y="646"/>
                  </a:lnTo>
                  <a:lnTo>
                    <a:pt x="497" y="647"/>
                  </a:lnTo>
                  <a:lnTo>
                    <a:pt x="498" y="648"/>
                  </a:lnTo>
                  <a:lnTo>
                    <a:pt x="499" y="648"/>
                  </a:lnTo>
                  <a:lnTo>
                    <a:pt x="498" y="647"/>
                  </a:lnTo>
                  <a:lnTo>
                    <a:pt x="498" y="646"/>
                  </a:lnTo>
                  <a:lnTo>
                    <a:pt x="497" y="646"/>
                  </a:lnTo>
                  <a:lnTo>
                    <a:pt x="496" y="645"/>
                  </a:lnTo>
                  <a:lnTo>
                    <a:pt x="497" y="643"/>
                  </a:lnTo>
                  <a:lnTo>
                    <a:pt x="498" y="643"/>
                  </a:lnTo>
                  <a:lnTo>
                    <a:pt x="498" y="642"/>
                  </a:lnTo>
                  <a:lnTo>
                    <a:pt x="498" y="640"/>
                  </a:lnTo>
                  <a:lnTo>
                    <a:pt x="498" y="639"/>
                  </a:lnTo>
                  <a:lnTo>
                    <a:pt x="499" y="638"/>
                  </a:lnTo>
                  <a:lnTo>
                    <a:pt x="500" y="638"/>
                  </a:lnTo>
                  <a:lnTo>
                    <a:pt x="501" y="638"/>
                  </a:lnTo>
                  <a:lnTo>
                    <a:pt x="501" y="639"/>
                  </a:lnTo>
                  <a:lnTo>
                    <a:pt x="502" y="642"/>
                  </a:lnTo>
                  <a:lnTo>
                    <a:pt x="503" y="642"/>
                  </a:lnTo>
                  <a:lnTo>
                    <a:pt x="505" y="642"/>
                  </a:lnTo>
                  <a:lnTo>
                    <a:pt x="505" y="640"/>
                  </a:lnTo>
                  <a:lnTo>
                    <a:pt x="505" y="639"/>
                  </a:lnTo>
                  <a:lnTo>
                    <a:pt x="503" y="638"/>
                  </a:lnTo>
                  <a:lnTo>
                    <a:pt x="503" y="637"/>
                  </a:lnTo>
                  <a:lnTo>
                    <a:pt x="502" y="637"/>
                  </a:lnTo>
                  <a:lnTo>
                    <a:pt x="502" y="636"/>
                  </a:lnTo>
                  <a:lnTo>
                    <a:pt x="501" y="636"/>
                  </a:lnTo>
                  <a:lnTo>
                    <a:pt x="500" y="636"/>
                  </a:lnTo>
                  <a:lnTo>
                    <a:pt x="499" y="635"/>
                  </a:lnTo>
                  <a:lnTo>
                    <a:pt x="498" y="635"/>
                  </a:lnTo>
                  <a:lnTo>
                    <a:pt x="497" y="634"/>
                  </a:lnTo>
                  <a:lnTo>
                    <a:pt x="498" y="634"/>
                  </a:lnTo>
                  <a:lnTo>
                    <a:pt x="498" y="632"/>
                  </a:lnTo>
                  <a:lnTo>
                    <a:pt x="498" y="631"/>
                  </a:lnTo>
                  <a:lnTo>
                    <a:pt x="499" y="630"/>
                  </a:lnTo>
                  <a:lnTo>
                    <a:pt x="500" y="631"/>
                  </a:lnTo>
                  <a:lnTo>
                    <a:pt x="500" y="632"/>
                  </a:lnTo>
                  <a:lnTo>
                    <a:pt x="501" y="632"/>
                  </a:lnTo>
                  <a:lnTo>
                    <a:pt x="502" y="634"/>
                  </a:lnTo>
                  <a:lnTo>
                    <a:pt x="502" y="635"/>
                  </a:lnTo>
                  <a:lnTo>
                    <a:pt x="503" y="635"/>
                  </a:lnTo>
                  <a:lnTo>
                    <a:pt x="503" y="634"/>
                  </a:lnTo>
                  <a:lnTo>
                    <a:pt x="503" y="632"/>
                  </a:lnTo>
                  <a:lnTo>
                    <a:pt x="502" y="632"/>
                  </a:lnTo>
                  <a:lnTo>
                    <a:pt x="502" y="631"/>
                  </a:lnTo>
                  <a:lnTo>
                    <a:pt x="502" y="630"/>
                  </a:lnTo>
                  <a:lnTo>
                    <a:pt x="503" y="630"/>
                  </a:lnTo>
                  <a:lnTo>
                    <a:pt x="505" y="630"/>
                  </a:lnTo>
                  <a:lnTo>
                    <a:pt x="503" y="629"/>
                  </a:lnTo>
                  <a:lnTo>
                    <a:pt x="502" y="629"/>
                  </a:lnTo>
                  <a:lnTo>
                    <a:pt x="502" y="628"/>
                  </a:lnTo>
                  <a:lnTo>
                    <a:pt x="503" y="628"/>
                  </a:lnTo>
                  <a:lnTo>
                    <a:pt x="502" y="628"/>
                  </a:lnTo>
                  <a:lnTo>
                    <a:pt x="502" y="627"/>
                  </a:lnTo>
                  <a:lnTo>
                    <a:pt x="503" y="627"/>
                  </a:lnTo>
                  <a:lnTo>
                    <a:pt x="503" y="626"/>
                  </a:lnTo>
                  <a:lnTo>
                    <a:pt x="502" y="626"/>
                  </a:lnTo>
                  <a:lnTo>
                    <a:pt x="503" y="626"/>
                  </a:lnTo>
                  <a:lnTo>
                    <a:pt x="505" y="626"/>
                  </a:lnTo>
                  <a:lnTo>
                    <a:pt x="506" y="626"/>
                  </a:lnTo>
                  <a:lnTo>
                    <a:pt x="506" y="627"/>
                  </a:lnTo>
                  <a:lnTo>
                    <a:pt x="507" y="628"/>
                  </a:lnTo>
                  <a:lnTo>
                    <a:pt x="506" y="628"/>
                  </a:lnTo>
                  <a:lnTo>
                    <a:pt x="508" y="628"/>
                  </a:lnTo>
                  <a:lnTo>
                    <a:pt x="508" y="627"/>
                  </a:lnTo>
                  <a:lnTo>
                    <a:pt x="508" y="626"/>
                  </a:lnTo>
                  <a:lnTo>
                    <a:pt x="509" y="626"/>
                  </a:lnTo>
                  <a:lnTo>
                    <a:pt x="509" y="628"/>
                  </a:lnTo>
                  <a:lnTo>
                    <a:pt x="508" y="629"/>
                  </a:lnTo>
                  <a:lnTo>
                    <a:pt x="508" y="630"/>
                  </a:lnTo>
                  <a:lnTo>
                    <a:pt x="507" y="630"/>
                  </a:lnTo>
                  <a:lnTo>
                    <a:pt x="508" y="630"/>
                  </a:lnTo>
                  <a:lnTo>
                    <a:pt x="509" y="630"/>
                  </a:lnTo>
                  <a:lnTo>
                    <a:pt x="509" y="631"/>
                  </a:lnTo>
                  <a:lnTo>
                    <a:pt x="509" y="630"/>
                  </a:lnTo>
                  <a:lnTo>
                    <a:pt x="509" y="629"/>
                  </a:lnTo>
                  <a:lnTo>
                    <a:pt x="510" y="628"/>
                  </a:lnTo>
                  <a:lnTo>
                    <a:pt x="511" y="628"/>
                  </a:lnTo>
                  <a:lnTo>
                    <a:pt x="511" y="629"/>
                  </a:lnTo>
                  <a:lnTo>
                    <a:pt x="511" y="630"/>
                  </a:lnTo>
                  <a:lnTo>
                    <a:pt x="513" y="630"/>
                  </a:lnTo>
                  <a:lnTo>
                    <a:pt x="513" y="632"/>
                  </a:lnTo>
                  <a:lnTo>
                    <a:pt x="513" y="634"/>
                  </a:lnTo>
                  <a:lnTo>
                    <a:pt x="513" y="632"/>
                  </a:lnTo>
                  <a:lnTo>
                    <a:pt x="514" y="632"/>
                  </a:lnTo>
                  <a:lnTo>
                    <a:pt x="515" y="629"/>
                  </a:lnTo>
                  <a:lnTo>
                    <a:pt x="514" y="628"/>
                  </a:lnTo>
                  <a:lnTo>
                    <a:pt x="514" y="627"/>
                  </a:lnTo>
                  <a:lnTo>
                    <a:pt x="514" y="626"/>
                  </a:lnTo>
                  <a:lnTo>
                    <a:pt x="515" y="626"/>
                  </a:lnTo>
                  <a:lnTo>
                    <a:pt x="516" y="628"/>
                  </a:lnTo>
                  <a:lnTo>
                    <a:pt x="516" y="629"/>
                  </a:lnTo>
                  <a:lnTo>
                    <a:pt x="516" y="630"/>
                  </a:lnTo>
                  <a:lnTo>
                    <a:pt x="515" y="630"/>
                  </a:lnTo>
                  <a:lnTo>
                    <a:pt x="515" y="631"/>
                  </a:lnTo>
                  <a:lnTo>
                    <a:pt x="516" y="631"/>
                  </a:lnTo>
                  <a:lnTo>
                    <a:pt x="516" y="630"/>
                  </a:lnTo>
                  <a:lnTo>
                    <a:pt x="517" y="631"/>
                  </a:lnTo>
                  <a:lnTo>
                    <a:pt x="517" y="630"/>
                  </a:lnTo>
                  <a:lnTo>
                    <a:pt x="517" y="629"/>
                  </a:lnTo>
                  <a:lnTo>
                    <a:pt x="518" y="629"/>
                  </a:lnTo>
                  <a:lnTo>
                    <a:pt x="519" y="629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0" y="629"/>
                  </a:lnTo>
                  <a:lnTo>
                    <a:pt x="522" y="629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2" y="631"/>
                  </a:lnTo>
                  <a:lnTo>
                    <a:pt x="520" y="632"/>
                  </a:lnTo>
                  <a:lnTo>
                    <a:pt x="519" y="634"/>
                  </a:lnTo>
                  <a:lnTo>
                    <a:pt x="519" y="635"/>
                  </a:lnTo>
                  <a:lnTo>
                    <a:pt x="518" y="635"/>
                  </a:lnTo>
                  <a:lnTo>
                    <a:pt x="518" y="636"/>
                  </a:lnTo>
                  <a:lnTo>
                    <a:pt x="518" y="637"/>
                  </a:lnTo>
                  <a:lnTo>
                    <a:pt x="517" y="637"/>
                  </a:lnTo>
                  <a:lnTo>
                    <a:pt x="517" y="638"/>
                  </a:lnTo>
                  <a:lnTo>
                    <a:pt x="516" y="639"/>
                  </a:lnTo>
                  <a:lnTo>
                    <a:pt x="515" y="639"/>
                  </a:lnTo>
                  <a:lnTo>
                    <a:pt x="515" y="640"/>
                  </a:lnTo>
                  <a:lnTo>
                    <a:pt x="514" y="642"/>
                  </a:lnTo>
                  <a:lnTo>
                    <a:pt x="513" y="643"/>
                  </a:lnTo>
                  <a:lnTo>
                    <a:pt x="513" y="644"/>
                  </a:lnTo>
                  <a:lnTo>
                    <a:pt x="510" y="646"/>
                  </a:lnTo>
                  <a:lnTo>
                    <a:pt x="509" y="646"/>
                  </a:lnTo>
                  <a:lnTo>
                    <a:pt x="513" y="646"/>
                  </a:lnTo>
                  <a:lnTo>
                    <a:pt x="513" y="647"/>
                  </a:lnTo>
                  <a:lnTo>
                    <a:pt x="509" y="647"/>
                  </a:lnTo>
                  <a:lnTo>
                    <a:pt x="510" y="648"/>
                  </a:lnTo>
                  <a:lnTo>
                    <a:pt x="513" y="647"/>
                  </a:lnTo>
                  <a:lnTo>
                    <a:pt x="513" y="648"/>
                  </a:lnTo>
                  <a:lnTo>
                    <a:pt x="513" y="649"/>
                  </a:lnTo>
                  <a:lnTo>
                    <a:pt x="513" y="651"/>
                  </a:lnTo>
                  <a:lnTo>
                    <a:pt x="513" y="652"/>
                  </a:lnTo>
                  <a:lnTo>
                    <a:pt x="511" y="652"/>
                  </a:lnTo>
                  <a:lnTo>
                    <a:pt x="510" y="652"/>
                  </a:lnTo>
                  <a:lnTo>
                    <a:pt x="509" y="653"/>
                  </a:lnTo>
                  <a:lnTo>
                    <a:pt x="510" y="653"/>
                  </a:lnTo>
                  <a:lnTo>
                    <a:pt x="510" y="654"/>
                  </a:lnTo>
                  <a:lnTo>
                    <a:pt x="510" y="655"/>
                  </a:lnTo>
                  <a:lnTo>
                    <a:pt x="511" y="654"/>
                  </a:lnTo>
                  <a:lnTo>
                    <a:pt x="511" y="655"/>
                  </a:lnTo>
                  <a:lnTo>
                    <a:pt x="509" y="657"/>
                  </a:lnTo>
                  <a:lnTo>
                    <a:pt x="509" y="659"/>
                  </a:lnTo>
                  <a:lnTo>
                    <a:pt x="508" y="659"/>
                  </a:lnTo>
                  <a:lnTo>
                    <a:pt x="508" y="660"/>
                  </a:lnTo>
                  <a:lnTo>
                    <a:pt x="508" y="661"/>
                  </a:lnTo>
                  <a:lnTo>
                    <a:pt x="508" y="662"/>
                  </a:lnTo>
                  <a:lnTo>
                    <a:pt x="508" y="664"/>
                  </a:lnTo>
                  <a:lnTo>
                    <a:pt x="508" y="665"/>
                  </a:lnTo>
                  <a:lnTo>
                    <a:pt x="508" y="667"/>
                  </a:lnTo>
                  <a:lnTo>
                    <a:pt x="509" y="667"/>
                  </a:lnTo>
                  <a:lnTo>
                    <a:pt x="509" y="664"/>
                  </a:lnTo>
                  <a:lnTo>
                    <a:pt x="508" y="663"/>
                  </a:lnTo>
                  <a:lnTo>
                    <a:pt x="509" y="663"/>
                  </a:lnTo>
                  <a:lnTo>
                    <a:pt x="510" y="662"/>
                  </a:lnTo>
                  <a:lnTo>
                    <a:pt x="509" y="663"/>
                  </a:lnTo>
                  <a:lnTo>
                    <a:pt x="510" y="663"/>
                  </a:lnTo>
                  <a:lnTo>
                    <a:pt x="510" y="664"/>
                  </a:lnTo>
                  <a:lnTo>
                    <a:pt x="509" y="664"/>
                  </a:lnTo>
                  <a:lnTo>
                    <a:pt x="510" y="664"/>
                  </a:lnTo>
                  <a:lnTo>
                    <a:pt x="510" y="665"/>
                  </a:lnTo>
                  <a:lnTo>
                    <a:pt x="511" y="665"/>
                  </a:lnTo>
                  <a:lnTo>
                    <a:pt x="511" y="664"/>
                  </a:lnTo>
                  <a:lnTo>
                    <a:pt x="513" y="664"/>
                  </a:lnTo>
                  <a:lnTo>
                    <a:pt x="513" y="663"/>
                  </a:lnTo>
                  <a:lnTo>
                    <a:pt x="513" y="661"/>
                  </a:lnTo>
                  <a:lnTo>
                    <a:pt x="514" y="661"/>
                  </a:lnTo>
                  <a:lnTo>
                    <a:pt x="515" y="660"/>
                  </a:lnTo>
                  <a:lnTo>
                    <a:pt x="515" y="659"/>
                  </a:lnTo>
                  <a:lnTo>
                    <a:pt x="515" y="657"/>
                  </a:lnTo>
                  <a:lnTo>
                    <a:pt x="516" y="656"/>
                  </a:lnTo>
                  <a:lnTo>
                    <a:pt x="517" y="656"/>
                  </a:lnTo>
                  <a:lnTo>
                    <a:pt x="516" y="655"/>
                  </a:lnTo>
                  <a:lnTo>
                    <a:pt x="515" y="654"/>
                  </a:lnTo>
                  <a:lnTo>
                    <a:pt x="518" y="649"/>
                  </a:lnTo>
                  <a:lnTo>
                    <a:pt x="522" y="644"/>
                  </a:lnTo>
                  <a:lnTo>
                    <a:pt x="523" y="644"/>
                  </a:lnTo>
                  <a:lnTo>
                    <a:pt x="523" y="643"/>
                  </a:lnTo>
                  <a:lnTo>
                    <a:pt x="523" y="642"/>
                  </a:lnTo>
                  <a:lnTo>
                    <a:pt x="524" y="642"/>
                  </a:lnTo>
                  <a:lnTo>
                    <a:pt x="524" y="638"/>
                  </a:lnTo>
                  <a:lnTo>
                    <a:pt x="524" y="637"/>
                  </a:lnTo>
                  <a:lnTo>
                    <a:pt x="525" y="637"/>
                  </a:lnTo>
                  <a:lnTo>
                    <a:pt x="525" y="636"/>
                  </a:lnTo>
                  <a:lnTo>
                    <a:pt x="526" y="636"/>
                  </a:lnTo>
                  <a:lnTo>
                    <a:pt x="526" y="635"/>
                  </a:lnTo>
                  <a:lnTo>
                    <a:pt x="527" y="634"/>
                  </a:lnTo>
                  <a:lnTo>
                    <a:pt x="528" y="631"/>
                  </a:lnTo>
                  <a:lnTo>
                    <a:pt x="528" y="630"/>
                  </a:lnTo>
                  <a:lnTo>
                    <a:pt x="533" y="627"/>
                  </a:lnTo>
                  <a:lnTo>
                    <a:pt x="534" y="626"/>
                  </a:lnTo>
                  <a:lnTo>
                    <a:pt x="534" y="627"/>
                  </a:lnTo>
                  <a:lnTo>
                    <a:pt x="533" y="627"/>
                  </a:lnTo>
                  <a:lnTo>
                    <a:pt x="534" y="628"/>
                  </a:lnTo>
                  <a:lnTo>
                    <a:pt x="534" y="629"/>
                  </a:lnTo>
                  <a:lnTo>
                    <a:pt x="534" y="630"/>
                  </a:lnTo>
                  <a:lnTo>
                    <a:pt x="533" y="630"/>
                  </a:lnTo>
                  <a:lnTo>
                    <a:pt x="533" y="631"/>
                  </a:lnTo>
                  <a:lnTo>
                    <a:pt x="534" y="632"/>
                  </a:lnTo>
                  <a:lnTo>
                    <a:pt x="534" y="631"/>
                  </a:lnTo>
                  <a:lnTo>
                    <a:pt x="534" y="632"/>
                  </a:lnTo>
                  <a:lnTo>
                    <a:pt x="534" y="634"/>
                  </a:lnTo>
                  <a:lnTo>
                    <a:pt x="534" y="635"/>
                  </a:lnTo>
                  <a:lnTo>
                    <a:pt x="534" y="636"/>
                  </a:lnTo>
                  <a:lnTo>
                    <a:pt x="533" y="637"/>
                  </a:lnTo>
                  <a:lnTo>
                    <a:pt x="528" y="640"/>
                  </a:lnTo>
                  <a:lnTo>
                    <a:pt x="530" y="640"/>
                  </a:lnTo>
                  <a:lnTo>
                    <a:pt x="531" y="639"/>
                  </a:lnTo>
                  <a:lnTo>
                    <a:pt x="532" y="639"/>
                  </a:lnTo>
                  <a:lnTo>
                    <a:pt x="533" y="640"/>
                  </a:lnTo>
                  <a:lnTo>
                    <a:pt x="532" y="644"/>
                  </a:lnTo>
                  <a:lnTo>
                    <a:pt x="533" y="645"/>
                  </a:lnTo>
                  <a:lnTo>
                    <a:pt x="532" y="645"/>
                  </a:lnTo>
                  <a:lnTo>
                    <a:pt x="532" y="646"/>
                  </a:lnTo>
                  <a:lnTo>
                    <a:pt x="532" y="647"/>
                  </a:lnTo>
                  <a:lnTo>
                    <a:pt x="532" y="648"/>
                  </a:lnTo>
                  <a:lnTo>
                    <a:pt x="531" y="649"/>
                  </a:lnTo>
                  <a:lnTo>
                    <a:pt x="531" y="651"/>
                  </a:lnTo>
                  <a:lnTo>
                    <a:pt x="531" y="652"/>
                  </a:lnTo>
                  <a:lnTo>
                    <a:pt x="531" y="653"/>
                  </a:lnTo>
                  <a:lnTo>
                    <a:pt x="532" y="653"/>
                  </a:lnTo>
                  <a:lnTo>
                    <a:pt x="532" y="652"/>
                  </a:lnTo>
                  <a:lnTo>
                    <a:pt x="533" y="652"/>
                  </a:lnTo>
                  <a:lnTo>
                    <a:pt x="533" y="651"/>
                  </a:lnTo>
                  <a:lnTo>
                    <a:pt x="533" y="649"/>
                  </a:lnTo>
                  <a:lnTo>
                    <a:pt x="534" y="651"/>
                  </a:lnTo>
                  <a:lnTo>
                    <a:pt x="534" y="649"/>
                  </a:lnTo>
                  <a:lnTo>
                    <a:pt x="535" y="649"/>
                  </a:lnTo>
                  <a:lnTo>
                    <a:pt x="535" y="648"/>
                  </a:lnTo>
                  <a:lnTo>
                    <a:pt x="535" y="647"/>
                  </a:lnTo>
                  <a:lnTo>
                    <a:pt x="538" y="647"/>
                  </a:lnTo>
                  <a:lnTo>
                    <a:pt x="538" y="648"/>
                  </a:lnTo>
                  <a:lnTo>
                    <a:pt x="539" y="648"/>
                  </a:lnTo>
                  <a:lnTo>
                    <a:pt x="540" y="648"/>
                  </a:lnTo>
                  <a:lnTo>
                    <a:pt x="539" y="647"/>
                  </a:lnTo>
                  <a:lnTo>
                    <a:pt x="539" y="646"/>
                  </a:lnTo>
                  <a:lnTo>
                    <a:pt x="538" y="646"/>
                  </a:lnTo>
                  <a:lnTo>
                    <a:pt x="538" y="645"/>
                  </a:lnTo>
                  <a:lnTo>
                    <a:pt x="539" y="645"/>
                  </a:lnTo>
                  <a:lnTo>
                    <a:pt x="539" y="644"/>
                  </a:lnTo>
                  <a:lnTo>
                    <a:pt x="538" y="644"/>
                  </a:lnTo>
                  <a:lnTo>
                    <a:pt x="539" y="643"/>
                  </a:lnTo>
                  <a:lnTo>
                    <a:pt x="539" y="642"/>
                  </a:lnTo>
                  <a:lnTo>
                    <a:pt x="540" y="642"/>
                  </a:lnTo>
                  <a:lnTo>
                    <a:pt x="540" y="643"/>
                  </a:lnTo>
                  <a:lnTo>
                    <a:pt x="541" y="643"/>
                  </a:lnTo>
                  <a:lnTo>
                    <a:pt x="542" y="643"/>
                  </a:lnTo>
                  <a:lnTo>
                    <a:pt x="540" y="642"/>
                  </a:lnTo>
                  <a:lnTo>
                    <a:pt x="540" y="640"/>
                  </a:lnTo>
                  <a:lnTo>
                    <a:pt x="540" y="639"/>
                  </a:lnTo>
                  <a:lnTo>
                    <a:pt x="541" y="638"/>
                  </a:lnTo>
                  <a:lnTo>
                    <a:pt x="540" y="638"/>
                  </a:lnTo>
                  <a:lnTo>
                    <a:pt x="540" y="637"/>
                  </a:lnTo>
                  <a:lnTo>
                    <a:pt x="541" y="636"/>
                  </a:lnTo>
                  <a:lnTo>
                    <a:pt x="542" y="636"/>
                  </a:lnTo>
                  <a:lnTo>
                    <a:pt x="543" y="636"/>
                  </a:lnTo>
                  <a:lnTo>
                    <a:pt x="543" y="635"/>
                  </a:lnTo>
                  <a:lnTo>
                    <a:pt x="542" y="635"/>
                  </a:lnTo>
                  <a:lnTo>
                    <a:pt x="543" y="634"/>
                  </a:lnTo>
                  <a:lnTo>
                    <a:pt x="543" y="632"/>
                  </a:lnTo>
                  <a:lnTo>
                    <a:pt x="548" y="632"/>
                  </a:lnTo>
                  <a:lnTo>
                    <a:pt x="545" y="632"/>
                  </a:lnTo>
                  <a:lnTo>
                    <a:pt x="545" y="631"/>
                  </a:lnTo>
                  <a:lnTo>
                    <a:pt x="547" y="631"/>
                  </a:lnTo>
                  <a:lnTo>
                    <a:pt x="545" y="630"/>
                  </a:lnTo>
                  <a:lnTo>
                    <a:pt x="545" y="629"/>
                  </a:lnTo>
                  <a:lnTo>
                    <a:pt x="544" y="630"/>
                  </a:lnTo>
                  <a:lnTo>
                    <a:pt x="544" y="629"/>
                  </a:lnTo>
                  <a:lnTo>
                    <a:pt x="544" y="628"/>
                  </a:lnTo>
                  <a:lnTo>
                    <a:pt x="544" y="629"/>
                  </a:lnTo>
                  <a:lnTo>
                    <a:pt x="543" y="629"/>
                  </a:lnTo>
                  <a:lnTo>
                    <a:pt x="541" y="629"/>
                  </a:lnTo>
                  <a:lnTo>
                    <a:pt x="541" y="628"/>
                  </a:lnTo>
                  <a:lnTo>
                    <a:pt x="540" y="628"/>
                  </a:lnTo>
                  <a:lnTo>
                    <a:pt x="540" y="627"/>
                  </a:lnTo>
                  <a:lnTo>
                    <a:pt x="541" y="626"/>
                  </a:lnTo>
                  <a:lnTo>
                    <a:pt x="543" y="627"/>
                  </a:lnTo>
                  <a:lnTo>
                    <a:pt x="543" y="626"/>
                  </a:lnTo>
                  <a:lnTo>
                    <a:pt x="542" y="624"/>
                  </a:lnTo>
                  <a:lnTo>
                    <a:pt x="542" y="623"/>
                  </a:lnTo>
                  <a:lnTo>
                    <a:pt x="545" y="623"/>
                  </a:lnTo>
                  <a:lnTo>
                    <a:pt x="545" y="624"/>
                  </a:lnTo>
                  <a:lnTo>
                    <a:pt x="545" y="626"/>
                  </a:lnTo>
                  <a:lnTo>
                    <a:pt x="547" y="626"/>
                  </a:lnTo>
                  <a:lnTo>
                    <a:pt x="547" y="624"/>
                  </a:lnTo>
                  <a:lnTo>
                    <a:pt x="547" y="623"/>
                  </a:lnTo>
                  <a:lnTo>
                    <a:pt x="547" y="622"/>
                  </a:lnTo>
                  <a:lnTo>
                    <a:pt x="547" y="621"/>
                  </a:lnTo>
                  <a:lnTo>
                    <a:pt x="547" y="620"/>
                  </a:lnTo>
                  <a:lnTo>
                    <a:pt x="548" y="620"/>
                  </a:lnTo>
                  <a:lnTo>
                    <a:pt x="548" y="619"/>
                  </a:lnTo>
                  <a:lnTo>
                    <a:pt x="549" y="619"/>
                  </a:lnTo>
                  <a:close/>
                  <a:moveTo>
                    <a:pt x="518" y="617"/>
                  </a:moveTo>
                  <a:lnTo>
                    <a:pt x="518" y="618"/>
                  </a:lnTo>
                  <a:lnTo>
                    <a:pt x="520" y="617"/>
                  </a:lnTo>
                  <a:lnTo>
                    <a:pt x="520" y="618"/>
                  </a:lnTo>
                  <a:lnTo>
                    <a:pt x="520" y="619"/>
                  </a:lnTo>
                  <a:lnTo>
                    <a:pt x="520" y="620"/>
                  </a:lnTo>
                  <a:lnTo>
                    <a:pt x="522" y="619"/>
                  </a:lnTo>
                  <a:lnTo>
                    <a:pt x="522" y="620"/>
                  </a:lnTo>
                  <a:lnTo>
                    <a:pt x="523" y="619"/>
                  </a:lnTo>
                  <a:lnTo>
                    <a:pt x="524" y="619"/>
                  </a:lnTo>
                  <a:lnTo>
                    <a:pt x="524" y="620"/>
                  </a:lnTo>
                  <a:lnTo>
                    <a:pt x="523" y="621"/>
                  </a:lnTo>
                  <a:lnTo>
                    <a:pt x="522" y="622"/>
                  </a:lnTo>
                  <a:lnTo>
                    <a:pt x="523" y="622"/>
                  </a:lnTo>
                  <a:lnTo>
                    <a:pt x="523" y="623"/>
                  </a:lnTo>
                  <a:lnTo>
                    <a:pt x="523" y="624"/>
                  </a:lnTo>
                  <a:lnTo>
                    <a:pt x="524" y="624"/>
                  </a:lnTo>
                  <a:lnTo>
                    <a:pt x="524" y="623"/>
                  </a:lnTo>
                  <a:lnTo>
                    <a:pt x="525" y="623"/>
                  </a:lnTo>
                  <a:lnTo>
                    <a:pt x="525" y="622"/>
                  </a:lnTo>
                  <a:lnTo>
                    <a:pt x="526" y="622"/>
                  </a:lnTo>
                  <a:lnTo>
                    <a:pt x="526" y="623"/>
                  </a:lnTo>
                  <a:lnTo>
                    <a:pt x="526" y="624"/>
                  </a:lnTo>
                  <a:lnTo>
                    <a:pt x="525" y="624"/>
                  </a:lnTo>
                  <a:lnTo>
                    <a:pt x="525" y="626"/>
                  </a:lnTo>
                  <a:lnTo>
                    <a:pt x="523" y="626"/>
                  </a:lnTo>
                  <a:lnTo>
                    <a:pt x="522" y="626"/>
                  </a:lnTo>
                  <a:lnTo>
                    <a:pt x="520" y="626"/>
                  </a:lnTo>
                  <a:lnTo>
                    <a:pt x="519" y="626"/>
                  </a:lnTo>
                  <a:lnTo>
                    <a:pt x="519" y="627"/>
                  </a:lnTo>
                  <a:lnTo>
                    <a:pt x="518" y="627"/>
                  </a:lnTo>
                  <a:lnTo>
                    <a:pt x="517" y="627"/>
                  </a:lnTo>
                  <a:lnTo>
                    <a:pt x="517" y="628"/>
                  </a:lnTo>
                  <a:lnTo>
                    <a:pt x="516" y="627"/>
                  </a:lnTo>
                  <a:lnTo>
                    <a:pt x="516" y="626"/>
                  </a:lnTo>
                  <a:lnTo>
                    <a:pt x="515" y="626"/>
                  </a:lnTo>
                  <a:lnTo>
                    <a:pt x="515" y="624"/>
                  </a:lnTo>
                  <a:lnTo>
                    <a:pt x="516" y="624"/>
                  </a:lnTo>
                  <a:lnTo>
                    <a:pt x="517" y="623"/>
                  </a:lnTo>
                  <a:lnTo>
                    <a:pt x="516" y="623"/>
                  </a:lnTo>
                  <a:lnTo>
                    <a:pt x="515" y="622"/>
                  </a:lnTo>
                  <a:lnTo>
                    <a:pt x="514" y="623"/>
                  </a:lnTo>
                  <a:lnTo>
                    <a:pt x="513" y="623"/>
                  </a:lnTo>
                  <a:lnTo>
                    <a:pt x="513" y="622"/>
                  </a:lnTo>
                  <a:lnTo>
                    <a:pt x="514" y="621"/>
                  </a:lnTo>
                  <a:lnTo>
                    <a:pt x="514" y="620"/>
                  </a:lnTo>
                  <a:lnTo>
                    <a:pt x="515" y="620"/>
                  </a:lnTo>
                  <a:lnTo>
                    <a:pt x="515" y="621"/>
                  </a:lnTo>
                  <a:lnTo>
                    <a:pt x="516" y="620"/>
                  </a:lnTo>
                  <a:lnTo>
                    <a:pt x="515" y="620"/>
                  </a:lnTo>
                  <a:lnTo>
                    <a:pt x="516" y="620"/>
                  </a:lnTo>
                  <a:lnTo>
                    <a:pt x="517" y="620"/>
                  </a:lnTo>
                  <a:lnTo>
                    <a:pt x="518" y="620"/>
                  </a:lnTo>
                  <a:lnTo>
                    <a:pt x="519" y="621"/>
                  </a:lnTo>
                  <a:lnTo>
                    <a:pt x="519" y="622"/>
                  </a:lnTo>
                  <a:lnTo>
                    <a:pt x="519" y="621"/>
                  </a:lnTo>
                  <a:lnTo>
                    <a:pt x="519" y="620"/>
                  </a:lnTo>
                  <a:lnTo>
                    <a:pt x="518" y="620"/>
                  </a:lnTo>
                  <a:lnTo>
                    <a:pt x="517" y="618"/>
                  </a:lnTo>
                  <a:lnTo>
                    <a:pt x="517" y="617"/>
                  </a:lnTo>
                  <a:lnTo>
                    <a:pt x="517" y="618"/>
                  </a:lnTo>
                  <a:lnTo>
                    <a:pt x="518" y="618"/>
                  </a:lnTo>
                  <a:lnTo>
                    <a:pt x="518" y="617"/>
                  </a:lnTo>
                  <a:close/>
                  <a:moveTo>
                    <a:pt x="17" y="617"/>
                  </a:moveTo>
                  <a:lnTo>
                    <a:pt x="17" y="618"/>
                  </a:lnTo>
                  <a:lnTo>
                    <a:pt x="17" y="619"/>
                  </a:lnTo>
                  <a:lnTo>
                    <a:pt x="15" y="619"/>
                  </a:lnTo>
                  <a:lnTo>
                    <a:pt x="15" y="620"/>
                  </a:lnTo>
                  <a:lnTo>
                    <a:pt x="17" y="621"/>
                  </a:lnTo>
                  <a:lnTo>
                    <a:pt x="17" y="622"/>
                  </a:lnTo>
                  <a:lnTo>
                    <a:pt x="15" y="622"/>
                  </a:lnTo>
                  <a:lnTo>
                    <a:pt x="10" y="626"/>
                  </a:lnTo>
                  <a:lnTo>
                    <a:pt x="9" y="626"/>
                  </a:lnTo>
                  <a:lnTo>
                    <a:pt x="6" y="626"/>
                  </a:lnTo>
                  <a:lnTo>
                    <a:pt x="6" y="627"/>
                  </a:lnTo>
                  <a:lnTo>
                    <a:pt x="5" y="627"/>
                  </a:lnTo>
                  <a:lnTo>
                    <a:pt x="3" y="630"/>
                  </a:lnTo>
                  <a:lnTo>
                    <a:pt x="2" y="631"/>
                  </a:lnTo>
                  <a:lnTo>
                    <a:pt x="2" y="632"/>
                  </a:lnTo>
                  <a:lnTo>
                    <a:pt x="1" y="632"/>
                  </a:lnTo>
                  <a:lnTo>
                    <a:pt x="0" y="632"/>
                  </a:lnTo>
                  <a:lnTo>
                    <a:pt x="0" y="631"/>
                  </a:lnTo>
                  <a:lnTo>
                    <a:pt x="0" y="630"/>
                  </a:lnTo>
                  <a:lnTo>
                    <a:pt x="0" y="629"/>
                  </a:lnTo>
                  <a:lnTo>
                    <a:pt x="1" y="629"/>
                  </a:lnTo>
                  <a:lnTo>
                    <a:pt x="1" y="628"/>
                  </a:lnTo>
                  <a:lnTo>
                    <a:pt x="2" y="628"/>
                  </a:lnTo>
                  <a:lnTo>
                    <a:pt x="2" y="627"/>
                  </a:lnTo>
                  <a:lnTo>
                    <a:pt x="4" y="627"/>
                  </a:lnTo>
                  <a:lnTo>
                    <a:pt x="5" y="626"/>
                  </a:lnTo>
                  <a:lnTo>
                    <a:pt x="5" y="624"/>
                  </a:lnTo>
                  <a:lnTo>
                    <a:pt x="7" y="624"/>
                  </a:lnTo>
                  <a:lnTo>
                    <a:pt x="7" y="623"/>
                  </a:lnTo>
                  <a:lnTo>
                    <a:pt x="9" y="623"/>
                  </a:lnTo>
                  <a:lnTo>
                    <a:pt x="9" y="622"/>
                  </a:lnTo>
                  <a:lnTo>
                    <a:pt x="9" y="621"/>
                  </a:lnTo>
                  <a:lnTo>
                    <a:pt x="10" y="621"/>
                  </a:lnTo>
                  <a:lnTo>
                    <a:pt x="10" y="619"/>
                  </a:lnTo>
                  <a:lnTo>
                    <a:pt x="11" y="619"/>
                  </a:lnTo>
                  <a:lnTo>
                    <a:pt x="11" y="618"/>
                  </a:lnTo>
                  <a:lnTo>
                    <a:pt x="13" y="617"/>
                  </a:lnTo>
                  <a:lnTo>
                    <a:pt x="14" y="617"/>
                  </a:lnTo>
                  <a:lnTo>
                    <a:pt x="14" y="615"/>
                  </a:lnTo>
                  <a:lnTo>
                    <a:pt x="15" y="617"/>
                  </a:lnTo>
                  <a:lnTo>
                    <a:pt x="15" y="615"/>
                  </a:lnTo>
                  <a:lnTo>
                    <a:pt x="17" y="615"/>
                  </a:lnTo>
                  <a:lnTo>
                    <a:pt x="17" y="617"/>
                  </a:lnTo>
                  <a:close/>
                  <a:moveTo>
                    <a:pt x="422" y="446"/>
                  </a:moveTo>
                  <a:lnTo>
                    <a:pt x="423" y="447"/>
                  </a:lnTo>
                  <a:lnTo>
                    <a:pt x="423" y="448"/>
                  </a:lnTo>
                  <a:lnTo>
                    <a:pt x="423" y="450"/>
                  </a:lnTo>
                  <a:lnTo>
                    <a:pt x="423" y="451"/>
                  </a:lnTo>
                  <a:lnTo>
                    <a:pt x="423" y="452"/>
                  </a:lnTo>
                  <a:lnTo>
                    <a:pt x="423" y="453"/>
                  </a:lnTo>
                  <a:lnTo>
                    <a:pt x="422" y="454"/>
                  </a:lnTo>
                  <a:lnTo>
                    <a:pt x="422" y="455"/>
                  </a:lnTo>
                  <a:lnTo>
                    <a:pt x="419" y="455"/>
                  </a:lnTo>
                  <a:lnTo>
                    <a:pt x="419" y="454"/>
                  </a:lnTo>
                  <a:lnTo>
                    <a:pt x="418" y="454"/>
                  </a:lnTo>
                  <a:lnTo>
                    <a:pt x="418" y="453"/>
                  </a:lnTo>
                  <a:lnTo>
                    <a:pt x="417" y="451"/>
                  </a:lnTo>
                  <a:lnTo>
                    <a:pt x="416" y="448"/>
                  </a:lnTo>
                  <a:lnTo>
                    <a:pt x="416" y="447"/>
                  </a:lnTo>
                  <a:lnTo>
                    <a:pt x="417" y="446"/>
                  </a:lnTo>
                  <a:lnTo>
                    <a:pt x="418" y="446"/>
                  </a:lnTo>
                  <a:lnTo>
                    <a:pt x="419" y="446"/>
                  </a:lnTo>
                  <a:lnTo>
                    <a:pt x="421" y="446"/>
                  </a:lnTo>
                  <a:lnTo>
                    <a:pt x="422" y="446"/>
                  </a:lnTo>
                  <a:close/>
                  <a:moveTo>
                    <a:pt x="508" y="331"/>
                  </a:moveTo>
                  <a:lnTo>
                    <a:pt x="508" y="330"/>
                  </a:lnTo>
                  <a:lnTo>
                    <a:pt x="508" y="329"/>
                  </a:lnTo>
                  <a:lnTo>
                    <a:pt x="508" y="328"/>
                  </a:lnTo>
                  <a:lnTo>
                    <a:pt x="509" y="327"/>
                  </a:lnTo>
                  <a:lnTo>
                    <a:pt x="510" y="325"/>
                  </a:lnTo>
                  <a:lnTo>
                    <a:pt x="514" y="319"/>
                  </a:lnTo>
                  <a:lnTo>
                    <a:pt x="515" y="316"/>
                  </a:lnTo>
                  <a:lnTo>
                    <a:pt x="515" y="314"/>
                  </a:lnTo>
                  <a:lnTo>
                    <a:pt x="516" y="314"/>
                  </a:lnTo>
                  <a:lnTo>
                    <a:pt x="517" y="314"/>
                  </a:lnTo>
                  <a:lnTo>
                    <a:pt x="517" y="316"/>
                  </a:lnTo>
                  <a:lnTo>
                    <a:pt x="515" y="320"/>
                  </a:lnTo>
                  <a:lnTo>
                    <a:pt x="513" y="321"/>
                  </a:lnTo>
                  <a:lnTo>
                    <a:pt x="513" y="324"/>
                  </a:lnTo>
                  <a:lnTo>
                    <a:pt x="511" y="324"/>
                  </a:lnTo>
                  <a:lnTo>
                    <a:pt x="511" y="325"/>
                  </a:lnTo>
                  <a:lnTo>
                    <a:pt x="511" y="326"/>
                  </a:lnTo>
                  <a:lnTo>
                    <a:pt x="509" y="328"/>
                  </a:lnTo>
                  <a:lnTo>
                    <a:pt x="509" y="329"/>
                  </a:lnTo>
                  <a:lnTo>
                    <a:pt x="509" y="330"/>
                  </a:lnTo>
                  <a:lnTo>
                    <a:pt x="509" y="331"/>
                  </a:lnTo>
                  <a:lnTo>
                    <a:pt x="508" y="331"/>
                  </a:lnTo>
                  <a:close/>
                  <a:moveTo>
                    <a:pt x="483" y="211"/>
                  </a:moveTo>
                  <a:lnTo>
                    <a:pt x="485" y="214"/>
                  </a:lnTo>
                  <a:lnTo>
                    <a:pt x="485" y="216"/>
                  </a:lnTo>
                  <a:lnTo>
                    <a:pt x="484" y="216"/>
                  </a:lnTo>
                  <a:lnTo>
                    <a:pt x="484" y="217"/>
                  </a:lnTo>
                  <a:lnTo>
                    <a:pt x="484" y="218"/>
                  </a:lnTo>
                  <a:lnTo>
                    <a:pt x="484" y="219"/>
                  </a:lnTo>
                  <a:lnTo>
                    <a:pt x="481" y="219"/>
                  </a:lnTo>
                  <a:lnTo>
                    <a:pt x="481" y="220"/>
                  </a:lnTo>
                  <a:lnTo>
                    <a:pt x="480" y="221"/>
                  </a:lnTo>
                  <a:lnTo>
                    <a:pt x="480" y="224"/>
                  </a:lnTo>
                  <a:lnTo>
                    <a:pt x="480" y="226"/>
                  </a:lnTo>
                  <a:lnTo>
                    <a:pt x="481" y="227"/>
                  </a:lnTo>
                  <a:lnTo>
                    <a:pt x="484" y="229"/>
                  </a:lnTo>
                  <a:lnTo>
                    <a:pt x="485" y="232"/>
                  </a:lnTo>
                  <a:lnTo>
                    <a:pt x="488" y="234"/>
                  </a:lnTo>
                  <a:lnTo>
                    <a:pt x="488" y="235"/>
                  </a:lnTo>
                  <a:lnTo>
                    <a:pt x="493" y="237"/>
                  </a:lnTo>
                  <a:lnTo>
                    <a:pt x="493" y="236"/>
                  </a:lnTo>
                  <a:lnTo>
                    <a:pt x="494" y="235"/>
                  </a:lnTo>
                  <a:lnTo>
                    <a:pt x="494" y="234"/>
                  </a:lnTo>
                  <a:lnTo>
                    <a:pt x="497" y="234"/>
                  </a:lnTo>
                  <a:lnTo>
                    <a:pt x="498" y="233"/>
                  </a:lnTo>
                  <a:lnTo>
                    <a:pt x="499" y="233"/>
                  </a:lnTo>
                  <a:lnTo>
                    <a:pt x="499" y="234"/>
                  </a:lnTo>
                  <a:lnTo>
                    <a:pt x="499" y="235"/>
                  </a:lnTo>
                  <a:lnTo>
                    <a:pt x="500" y="236"/>
                  </a:lnTo>
                  <a:lnTo>
                    <a:pt x="500" y="238"/>
                  </a:lnTo>
                  <a:lnTo>
                    <a:pt x="499" y="241"/>
                  </a:lnTo>
                  <a:lnTo>
                    <a:pt x="498" y="243"/>
                  </a:lnTo>
                  <a:lnTo>
                    <a:pt x="497" y="246"/>
                  </a:lnTo>
                  <a:lnTo>
                    <a:pt x="496" y="249"/>
                  </a:lnTo>
                  <a:lnTo>
                    <a:pt x="496" y="251"/>
                  </a:lnTo>
                  <a:lnTo>
                    <a:pt x="494" y="252"/>
                  </a:lnTo>
                  <a:lnTo>
                    <a:pt x="494" y="253"/>
                  </a:lnTo>
                  <a:lnTo>
                    <a:pt x="493" y="254"/>
                  </a:lnTo>
                  <a:lnTo>
                    <a:pt x="493" y="257"/>
                  </a:lnTo>
                  <a:lnTo>
                    <a:pt x="492" y="260"/>
                  </a:lnTo>
                  <a:lnTo>
                    <a:pt x="492" y="261"/>
                  </a:lnTo>
                  <a:lnTo>
                    <a:pt x="490" y="264"/>
                  </a:lnTo>
                  <a:lnTo>
                    <a:pt x="486" y="267"/>
                  </a:lnTo>
                  <a:lnTo>
                    <a:pt x="484" y="270"/>
                  </a:lnTo>
                  <a:lnTo>
                    <a:pt x="483" y="274"/>
                  </a:lnTo>
                  <a:lnTo>
                    <a:pt x="483" y="276"/>
                  </a:lnTo>
                  <a:lnTo>
                    <a:pt x="482" y="277"/>
                  </a:lnTo>
                  <a:lnTo>
                    <a:pt x="477" y="278"/>
                  </a:lnTo>
                  <a:lnTo>
                    <a:pt x="474" y="279"/>
                  </a:lnTo>
                  <a:lnTo>
                    <a:pt x="473" y="278"/>
                  </a:lnTo>
                  <a:lnTo>
                    <a:pt x="471" y="278"/>
                  </a:lnTo>
                  <a:lnTo>
                    <a:pt x="471" y="277"/>
                  </a:lnTo>
                  <a:lnTo>
                    <a:pt x="469" y="277"/>
                  </a:lnTo>
                  <a:lnTo>
                    <a:pt x="469" y="276"/>
                  </a:lnTo>
                  <a:lnTo>
                    <a:pt x="469" y="275"/>
                  </a:lnTo>
                  <a:lnTo>
                    <a:pt x="471" y="274"/>
                  </a:lnTo>
                  <a:lnTo>
                    <a:pt x="472" y="272"/>
                  </a:lnTo>
                  <a:lnTo>
                    <a:pt x="471" y="270"/>
                  </a:lnTo>
                  <a:lnTo>
                    <a:pt x="471" y="269"/>
                  </a:lnTo>
                  <a:lnTo>
                    <a:pt x="471" y="268"/>
                  </a:lnTo>
                  <a:lnTo>
                    <a:pt x="469" y="267"/>
                  </a:lnTo>
                  <a:lnTo>
                    <a:pt x="471" y="266"/>
                  </a:lnTo>
                  <a:lnTo>
                    <a:pt x="472" y="263"/>
                  </a:lnTo>
                  <a:lnTo>
                    <a:pt x="473" y="262"/>
                  </a:lnTo>
                  <a:lnTo>
                    <a:pt x="474" y="262"/>
                  </a:lnTo>
                  <a:lnTo>
                    <a:pt x="475" y="260"/>
                  </a:lnTo>
                  <a:lnTo>
                    <a:pt x="475" y="259"/>
                  </a:lnTo>
                  <a:lnTo>
                    <a:pt x="475" y="258"/>
                  </a:lnTo>
                  <a:lnTo>
                    <a:pt x="474" y="258"/>
                  </a:lnTo>
                  <a:lnTo>
                    <a:pt x="473" y="259"/>
                  </a:lnTo>
                  <a:lnTo>
                    <a:pt x="473" y="260"/>
                  </a:lnTo>
                  <a:lnTo>
                    <a:pt x="472" y="260"/>
                  </a:lnTo>
                  <a:lnTo>
                    <a:pt x="472" y="259"/>
                  </a:lnTo>
                  <a:lnTo>
                    <a:pt x="473" y="259"/>
                  </a:lnTo>
                  <a:lnTo>
                    <a:pt x="473" y="258"/>
                  </a:lnTo>
                  <a:lnTo>
                    <a:pt x="472" y="257"/>
                  </a:lnTo>
                  <a:lnTo>
                    <a:pt x="471" y="257"/>
                  </a:lnTo>
                  <a:lnTo>
                    <a:pt x="468" y="258"/>
                  </a:lnTo>
                  <a:lnTo>
                    <a:pt x="467" y="260"/>
                  </a:lnTo>
                  <a:lnTo>
                    <a:pt x="466" y="261"/>
                  </a:lnTo>
                  <a:lnTo>
                    <a:pt x="460" y="262"/>
                  </a:lnTo>
                  <a:lnTo>
                    <a:pt x="455" y="263"/>
                  </a:lnTo>
                  <a:lnTo>
                    <a:pt x="454" y="264"/>
                  </a:lnTo>
                  <a:lnTo>
                    <a:pt x="450" y="266"/>
                  </a:lnTo>
                  <a:lnTo>
                    <a:pt x="449" y="266"/>
                  </a:lnTo>
                  <a:lnTo>
                    <a:pt x="448" y="266"/>
                  </a:lnTo>
                  <a:lnTo>
                    <a:pt x="447" y="266"/>
                  </a:lnTo>
                  <a:lnTo>
                    <a:pt x="447" y="264"/>
                  </a:lnTo>
                  <a:lnTo>
                    <a:pt x="447" y="263"/>
                  </a:lnTo>
                  <a:lnTo>
                    <a:pt x="448" y="261"/>
                  </a:lnTo>
                  <a:lnTo>
                    <a:pt x="447" y="260"/>
                  </a:lnTo>
                  <a:lnTo>
                    <a:pt x="447" y="259"/>
                  </a:lnTo>
                  <a:lnTo>
                    <a:pt x="447" y="258"/>
                  </a:lnTo>
                  <a:lnTo>
                    <a:pt x="447" y="257"/>
                  </a:lnTo>
                  <a:lnTo>
                    <a:pt x="451" y="254"/>
                  </a:lnTo>
                  <a:lnTo>
                    <a:pt x="452" y="254"/>
                  </a:lnTo>
                  <a:lnTo>
                    <a:pt x="452" y="253"/>
                  </a:lnTo>
                  <a:lnTo>
                    <a:pt x="452" y="252"/>
                  </a:lnTo>
                  <a:lnTo>
                    <a:pt x="452" y="251"/>
                  </a:lnTo>
                  <a:lnTo>
                    <a:pt x="452" y="250"/>
                  </a:lnTo>
                  <a:lnTo>
                    <a:pt x="452" y="249"/>
                  </a:lnTo>
                  <a:lnTo>
                    <a:pt x="452" y="247"/>
                  </a:lnTo>
                  <a:lnTo>
                    <a:pt x="452" y="246"/>
                  </a:lnTo>
                  <a:lnTo>
                    <a:pt x="452" y="245"/>
                  </a:lnTo>
                  <a:lnTo>
                    <a:pt x="454" y="243"/>
                  </a:lnTo>
                  <a:lnTo>
                    <a:pt x="455" y="242"/>
                  </a:lnTo>
                  <a:lnTo>
                    <a:pt x="456" y="241"/>
                  </a:lnTo>
                  <a:lnTo>
                    <a:pt x="456" y="239"/>
                  </a:lnTo>
                  <a:lnTo>
                    <a:pt x="456" y="238"/>
                  </a:lnTo>
                  <a:lnTo>
                    <a:pt x="457" y="236"/>
                  </a:lnTo>
                  <a:lnTo>
                    <a:pt x="457" y="235"/>
                  </a:lnTo>
                  <a:lnTo>
                    <a:pt x="457" y="234"/>
                  </a:lnTo>
                  <a:lnTo>
                    <a:pt x="457" y="233"/>
                  </a:lnTo>
                  <a:lnTo>
                    <a:pt x="459" y="232"/>
                  </a:lnTo>
                  <a:lnTo>
                    <a:pt x="458" y="232"/>
                  </a:lnTo>
                  <a:lnTo>
                    <a:pt x="458" y="230"/>
                  </a:lnTo>
                  <a:lnTo>
                    <a:pt x="457" y="230"/>
                  </a:lnTo>
                  <a:lnTo>
                    <a:pt x="455" y="228"/>
                  </a:lnTo>
                  <a:lnTo>
                    <a:pt x="454" y="227"/>
                  </a:lnTo>
                  <a:lnTo>
                    <a:pt x="452" y="227"/>
                  </a:lnTo>
                  <a:lnTo>
                    <a:pt x="447" y="220"/>
                  </a:lnTo>
                  <a:lnTo>
                    <a:pt x="447" y="219"/>
                  </a:lnTo>
                  <a:lnTo>
                    <a:pt x="448" y="218"/>
                  </a:lnTo>
                  <a:lnTo>
                    <a:pt x="449" y="216"/>
                  </a:lnTo>
                  <a:lnTo>
                    <a:pt x="454" y="213"/>
                  </a:lnTo>
                  <a:lnTo>
                    <a:pt x="459" y="211"/>
                  </a:lnTo>
                  <a:lnTo>
                    <a:pt x="465" y="211"/>
                  </a:lnTo>
                  <a:lnTo>
                    <a:pt x="469" y="212"/>
                  </a:lnTo>
                  <a:lnTo>
                    <a:pt x="471" y="210"/>
                  </a:lnTo>
                  <a:lnTo>
                    <a:pt x="472" y="210"/>
                  </a:lnTo>
                  <a:lnTo>
                    <a:pt x="478" y="208"/>
                  </a:lnTo>
                  <a:lnTo>
                    <a:pt x="480" y="209"/>
                  </a:lnTo>
                  <a:lnTo>
                    <a:pt x="481" y="209"/>
                  </a:lnTo>
                  <a:lnTo>
                    <a:pt x="483" y="211"/>
                  </a:lnTo>
                  <a:close/>
                  <a:moveTo>
                    <a:pt x="456" y="183"/>
                  </a:moveTo>
                  <a:lnTo>
                    <a:pt x="456" y="184"/>
                  </a:lnTo>
                  <a:lnTo>
                    <a:pt x="457" y="184"/>
                  </a:lnTo>
                  <a:lnTo>
                    <a:pt x="458" y="183"/>
                  </a:lnTo>
                  <a:lnTo>
                    <a:pt x="459" y="182"/>
                  </a:lnTo>
                  <a:lnTo>
                    <a:pt x="460" y="182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4"/>
                  </a:lnTo>
                  <a:lnTo>
                    <a:pt x="461" y="183"/>
                  </a:lnTo>
                  <a:lnTo>
                    <a:pt x="463" y="185"/>
                  </a:lnTo>
                  <a:lnTo>
                    <a:pt x="464" y="184"/>
                  </a:lnTo>
                  <a:lnTo>
                    <a:pt x="465" y="183"/>
                  </a:lnTo>
                  <a:lnTo>
                    <a:pt x="465" y="184"/>
                  </a:lnTo>
                  <a:lnTo>
                    <a:pt x="466" y="187"/>
                  </a:lnTo>
                  <a:lnTo>
                    <a:pt x="466" y="188"/>
                  </a:lnTo>
                  <a:lnTo>
                    <a:pt x="467" y="190"/>
                  </a:lnTo>
                  <a:lnTo>
                    <a:pt x="467" y="191"/>
                  </a:lnTo>
                  <a:lnTo>
                    <a:pt x="467" y="192"/>
                  </a:lnTo>
                  <a:lnTo>
                    <a:pt x="467" y="193"/>
                  </a:lnTo>
                  <a:lnTo>
                    <a:pt x="467" y="194"/>
                  </a:lnTo>
                  <a:lnTo>
                    <a:pt x="467" y="195"/>
                  </a:lnTo>
                  <a:lnTo>
                    <a:pt x="467" y="196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7" y="202"/>
                  </a:lnTo>
                  <a:lnTo>
                    <a:pt x="467" y="204"/>
                  </a:lnTo>
                  <a:lnTo>
                    <a:pt x="467" y="205"/>
                  </a:lnTo>
                  <a:lnTo>
                    <a:pt x="468" y="207"/>
                  </a:lnTo>
                  <a:lnTo>
                    <a:pt x="461" y="209"/>
                  </a:lnTo>
                  <a:lnTo>
                    <a:pt x="456" y="210"/>
                  </a:lnTo>
                  <a:lnTo>
                    <a:pt x="450" y="211"/>
                  </a:lnTo>
                  <a:lnTo>
                    <a:pt x="449" y="211"/>
                  </a:lnTo>
                  <a:lnTo>
                    <a:pt x="449" y="210"/>
                  </a:lnTo>
                  <a:lnTo>
                    <a:pt x="446" y="210"/>
                  </a:lnTo>
                  <a:lnTo>
                    <a:pt x="444" y="211"/>
                  </a:lnTo>
                  <a:lnTo>
                    <a:pt x="444" y="212"/>
                  </a:lnTo>
                  <a:lnTo>
                    <a:pt x="443" y="212"/>
                  </a:lnTo>
                  <a:lnTo>
                    <a:pt x="443" y="211"/>
                  </a:lnTo>
                  <a:lnTo>
                    <a:pt x="444" y="211"/>
                  </a:lnTo>
                  <a:lnTo>
                    <a:pt x="444" y="210"/>
                  </a:lnTo>
                  <a:lnTo>
                    <a:pt x="443" y="210"/>
                  </a:lnTo>
                  <a:lnTo>
                    <a:pt x="444" y="209"/>
                  </a:lnTo>
                  <a:lnTo>
                    <a:pt x="444" y="208"/>
                  </a:lnTo>
                  <a:lnTo>
                    <a:pt x="446" y="207"/>
                  </a:lnTo>
                  <a:lnTo>
                    <a:pt x="446" y="205"/>
                  </a:lnTo>
                  <a:lnTo>
                    <a:pt x="444" y="204"/>
                  </a:lnTo>
                  <a:lnTo>
                    <a:pt x="441" y="203"/>
                  </a:lnTo>
                  <a:lnTo>
                    <a:pt x="441" y="202"/>
                  </a:lnTo>
                  <a:lnTo>
                    <a:pt x="442" y="201"/>
                  </a:lnTo>
                  <a:lnTo>
                    <a:pt x="443" y="201"/>
                  </a:lnTo>
                  <a:lnTo>
                    <a:pt x="444" y="201"/>
                  </a:lnTo>
                  <a:lnTo>
                    <a:pt x="444" y="200"/>
                  </a:lnTo>
                  <a:lnTo>
                    <a:pt x="444" y="199"/>
                  </a:lnTo>
                  <a:lnTo>
                    <a:pt x="443" y="197"/>
                  </a:lnTo>
                  <a:lnTo>
                    <a:pt x="442" y="196"/>
                  </a:lnTo>
                  <a:lnTo>
                    <a:pt x="441" y="194"/>
                  </a:lnTo>
                  <a:lnTo>
                    <a:pt x="436" y="192"/>
                  </a:lnTo>
                  <a:lnTo>
                    <a:pt x="436" y="191"/>
                  </a:lnTo>
                  <a:lnTo>
                    <a:pt x="436" y="190"/>
                  </a:lnTo>
                  <a:lnTo>
                    <a:pt x="442" y="187"/>
                  </a:lnTo>
                  <a:lnTo>
                    <a:pt x="447" y="185"/>
                  </a:lnTo>
                  <a:lnTo>
                    <a:pt x="448" y="186"/>
                  </a:lnTo>
                  <a:lnTo>
                    <a:pt x="449" y="186"/>
                  </a:lnTo>
                  <a:lnTo>
                    <a:pt x="450" y="185"/>
                  </a:lnTo>
                  <a:lnTo>
                    <a:pt x="450" y="183"/>
                  </a:lnTo>
                  <a:lnTo>
                    <a:pt x="451" y="180"/>
                  </a:lnTo>
                  <a:lnTo>
                    <a:pt x="454" y="179"/>
                  </a:lnTo>
                  <a:lnTo>
                    <a:pt x="455" y="180"/>
                  </a:lnTo>
                  <a:lnTo>
                    <a:pt x="456" y="183"/>
                  </a:lnTo>
                  <a:close/>
                  <a:moveTo>
                    <a:pt x="534" y="179"/>
                  </a:moveTo>
                  <a:lnTo>
                    <a:pt x="534" y="180"/>
                  </a:lnTo>
                  <a:lnTo>
                    <a:pt x="534" y="179"/>
                  </a:lnTo>
                  <a:lnTo>
                    <a:pt x="534" y="178"/>
                  </a:lnTo>
                  <a:lnTo>
                    <a:pt x="534" y="177"/>
                  </a:lnTo>
                  <a:lnTo>
                    <a:pt x="533" y="177"/>
                  </a:lnTo>
                  <a:lnTo>
                    <a:pt x="531" y="174"/>
                  </a:lnTo>
                  <a:lnTo>
                    <a:pt x="531" y="171"/>
                  </a:lnTo>
                  <a:lnTo>
                    <a:pt x="530" y="170"/>
                  </a:lnTo>
                  <a:lnTo>
                    <a:pt x="530" y="169"/>
                  </a:lnTo>
                  <a:lnTo>
                    <a:pt x="530" y="166"/>
                  </a:lnTo>
                  <a:lnTo>
                    <a:pt x="531" y="166"/>
                  </a:lnTo>
                  <a:lnTo>
                    <a:pt x="533" y="166"/>
                  </a:lnTo>
                  <a:lnTo>
                    <a:pt x="533" y="167"/>
                  </a:lnTo>
                  <a:lnTo>
                    <a:pt x="533" y="168"/>
                  </a:lnTo>
                  <a:lnTo>
                    <a:pt x="534" y="170"/>
                  </a:lnTo>
                  <a:lnTo>
                    <a:pt x="535" y="172"/>
                  </a:lnTo>
                  <a:lnTo>
                    <a:pt x="536" y="174"/>
                  </a:lnTo>
                  <a:lnTo>
                    <a:pt x="539" y="175"/>
                  </a:lnTo>
                  <a:lnTo>
                    <a:pt x="538" y="175"/>
                  </a:lnTo>
                  <a:lnTo>
                    <a:pt x="538" y="176"/>
                  </a:lnTo>
                  <a:lnTo>
                    <a:pt x="538" y="177"/>
                  </a:lnTo>
                  <a:lnTo>
                    <a:pt x="538" y="178"/>
                  </a:lnTo>
                  <a:lnTo>
                    <a:pt x="535" y="179"/>
                  </a:lnTo>
                  <a:lnTo>
                    <a:pt x="534" y="179"/>
                  </a:lnTo>
                  <a:close/>
                  <a:moveTo>
                    <a:pt x="304" y="186"/>
                  </a:moveTo>
                  <a:lnTo>
                    <a:pt x="304" y="187"/>
                  </a:lnTo>
                  <a:lnTo>
                    <a:pt x="305" y="186"/>
                  </a:lnTo>
                  <a:lnTo>
                    <a:pt x="306" y="186"/>
                  </a:lnTo>
                  <a:lnTo>
                    <a:pt x="307" y="187"/>
                  </a:lnTo>
                  <a:lnTo>
                    <a:pt x="307" y="188"/>
                  </a:lnTo>
                  <a:lnTo>
                    <a:pt x="307" y="190"/>
                  </a:lnTo>
                  <a:lnTo>
                    <a:pt x="308" y="191"/>
                  </a:lnTo>
                  <a:lnTo>
                    <a:pt x="311" y="194"/>
                  </a:lnTo>
                  <a:lnTo>
                    <a:pt x="313" y="193"/>
                  </a:lnTo>
                  <a:lnTo>
                    <a:pt x="313" y="194"/>
                  </a:lnTo>
                  <a:lnTo>
                    <a:pt x="313" y="195"/>
                  </a:lnTo>
                  <a:lnTo>
                    <a:pt x="313" y="196"/>
                  </a:lnTo>
                  <a:lnTo>
                    <a:pt x="313" y="197"/>
                  </a:lnTo>
                  <a:lnTo>
                    <a:pt x="315" y="203"/>
                  </a:lnTo>
                  <a:lnTo>
                    <a:pt x="316" y="204"/>
                  </a:lnTo>
                  <a:lnTo>
                    <a:pt x="316" y="207"/>
                  </a:lnTo>
                  <a:lnTo>
                    <a:pt x="316" y="208"/>
                  </a:lnTo>
                  <a:lnTo>
                    <a:pt x="316" y="209"/>
                  </a:lnTo>
                  <a:lnTo>
                    <a:pt x="316" y="210"/>
                  </a:lnTo>
                  <a:lnTo>
                    <a:pt x="317" y="210"/>
                  </a:lnTo>
                  <a:lnTo>
                    <a:pt x="317" y="211"/>
                  </a:lnTo>
                  <a:lnTo>
                    <a:pt x="316" y="212"/>
                  </a:lnTo>
                  <a:lnTo>
                    <a:pt x="316" y="211"/>
                  </a:lnTo>
                  <a:lnTo>
                    <a:pt x="315" y="210"/>
                  </a:lnTo>
                  <a:lnTo>
                    <a:pt x="313" y="210"/>
                  </a:lnTo>
                  <a:lnTo>
                    <a:pt x="313" y="209"/>
                  </a:lnTo>
                  <a:lnTo>
                    <a:pt x="312" y="207"/>
                  </a:lnTo>
                  <a:lnTo>
                    <a:pt x="313" y="204"/>
                  </a:lnTo>
                  <a:lnTo>
                    <a:pt x="312" y="204"/>
                  </a:lnTo>
                  <a:lnTo>
                    <a:pt x="312" y="203"/>
                  </a:lnTo>
                  <a:lnTo>
                    <a:pt x="309" y="200"/>
                  </a:lnTo>
                  <a:lnTo>
                    <a:pt x="308" y="199"/>
                  </a:lnTo>
                  <a:lnTo>
                    <a:pt x="308" y="197"/>
                  </a:lnTo>
                  <a:lnTo>
                    <a:pt x="306" y="196"/>
                  </a:lnTo>
                  <a:lnTo>
                    <a:pt x="306" y="194"/>
                  </a:lnTo>
                  <a:lnTo>
                    <a:pt x="305" y="193"/>
                  </a:lnTo>
                  <a:lnTo>
                    <a:pt x="304" y="193"/>
                  </a:lnTo>
                  <a:lnTo>
                    <a:pt x="301" y="194"/>
                  </a:lnTo>
                  <a:lnTo>
                    <a:pt x="300" y="193"/>
                  </a:lnTo>
                  <a:lnTo>
                    <a:pt x="300" y="191"/>
                  </a:lnTo>
                  <a:lnTo>
                    <a:pt x="299" y="188"/>
                  </a:lnTo>
                  <a:lnTo>
                    <a:pt x="299" y="186"/>
                  </a:lnTo>
                  <a:lnTo>
                    <a:pt x="299" y="185"/>
                  </a:lnTo>
                  <a:lnTo>
                    <a:pt x="299" y="184"/>
                  </a:lnTo>
                  <a:lnTo>
                    <a:pt x="298" y="183"/>
                  </a:lnTo>
                  <a:lnTo>
                    <a:pt x="298" y="182"/>
                  </a:lnTo>
                  <a:lnTo>
                    <a:pt x="298" y="179"/>
                  </a:lnTo>
                  <a:lnTo>
                    <a:pt x="297" y="178"/>
                  </a:lnTo>
                  <a:lnTo>
                    <a:pt x="297" y="177"/>
                  </a:lnTo>
                  <a:lnTo>
                    <a:pt x="297" y="176"/>
                  </a:lnTo>
                  <a:lnTo>
                    <a:pt x="296" y="175"/>
                  </a:lnTo>
                  <a:lnTo>
                    <a:pt x="295" y="172"/>
                  </a:lnTo>
                  <a:lnTo>
                    <a:pt x="295" y="171"/>
                  </a:lnTo>
                  <a:lnTo>
                    <a:pt x="293" y="170"/>
                  </a:lnTo>
                  <a:lnTo>
                    <a:pt x="292" y="169"/>
                  </a:lnTo>
                  <a:lnTo>
                    <a:pt x="292" y="168"/>
                  </a:lnTo>
                  <a:lnTo>
                    <a:pt x="292" y="167"/>
                  </a:lnTo>
                  <a:lnTo>
                    <a:pt x="293" y="166"/>
                  </a:lnTo>
                  <a:lnTo>
                    <a:pt x="293" y="163"/>
                  </a:lnTo>
                  <a:lnTo>
                    <a:pt x="292" y="162"/>
                  </a:lnTo>
                  <a:lnTo>
                    <a:pt x="292" y="161"/>
                  </a:lnTo>
                  <a:lnTo>
                    <a:pt x="292" y="160"/>
                  </a:lnTo>
                  <a:lnTo>
                    <a:pt x="292" y="159"/>
                  </a:lnTo>
                  <a:lnTo>
                    <a:pt x="293" y="159"/>
                  </a:lnTo>
                  <a:lnTo>
                    <a:pt x="297" y="161"/>
                  </a:lnTo>
                  <a:lnTo>
                    <a:pt x="299" y="165"/>
                  </a:lnTo>
                  <a:lnTo>
                    <a:pt x="299" y="167"/>
                  </a:lnTo>
                  <a:lnTo>
                    <a:pt x="300" y="168"/>
                  </a:lnTo>
                  <a:lnTo>
                    <a:pt x="301" y="168"/>
                  </a:lnTo>
                  <a:lnTo>
                    <a:pt x="301" y="169"/>
                  </a:lnTo>
                  <a:lnTo>
                    <a:pt x="303" y="171"/>
                  </a:lnTo>
                  <a:lnTo>
                    <a:pt x="300" y="175"/>
                  </a:lnTo>
                  <a:lnTo>
                    <a:pt x="301" y="176"/>
                  </a:lnTo>
                  <a:lnTo>
                    <a:pt x="301" y="177"/>
                  </a:lnTo>
                  <a:lnTo>
                    <a:pt x="301" y="178"/>
                  </a:lnTo>
                  <a:lnTo>
                    <a:pt x="301" y="179"/>
                  </a:lnTo>
                  <a:lnTo>
                    <a:pt x="304" y="180"/>
                  </a:lnTo>
                  <a:lnTo>
                    <a:pt x="304" y="182"/>
                  </a:lnTo>
                  <a:lnTo>
                    <a:pt x="304" y="183"/>
                  </a:lnTo>
                  <a:lnTo>
                    <a:pt x="304" y="184"/>
                  </a:lnTo>
                  <a:lnTo>
                    <a:pt x="304" y="185"/>
                  </a:lnTo>
                  <a:lnTo>
                    <a:pt x="304" y="186"/>
                  </a:lnTo>
                  <a:close/>
                  <a:moveTo>
                    <a:pt x="568" y="158"/>
                  </a:moveTo>
                  <a:lnTo>
                    <a:pt x="569" y="159"/>
                  </a:lnTo>
                  <a:lnTo>
                    <a:pt x="575" y="159"/>
                  </a:lnTo>
                  <a:lnTo>
                    <a:pt x="577" y="158"/>
                  </a:lnTo>
                  <a:lnTo>
                    <a:pt x="578" y="158"/>
                  </a:lnTo>
                  <a:lnTo>
                    <a:pt x="578" y="159"/>
                  </a:lnTo>
                  <a:lnTo>
                    <a:pt x="573" y="162"/>
                  </a:lnTo>
                  <a:lnTo>
                    <a:pt x="573" y="163"/>
                  </a:lnTo>
                  <a:lnTo>
                    <a:pt x="572" y="162"/>
                  </a:lnTo>
                  <a:lnTo>
                    <a:pt x="567" y="159"/>
                  </a:lnTo>
                  <a:lnTo>
                    <a:pt x="566" y="158"/>
                  </a:lnTo>
                  <a:lnTo>
                    <a:pt x="562" y="159"/>
                  </a:lnTo>
                  <a:lnTo>
                    <a:pt x="559" y="161"/>
                  </a:lnTo>
                  <a:lnTo>
                    <a:pt x="555" y="165"/>
                  </a:lnTo>
                  <a:lnTo>
                    <a:pt x="551" y="163"/>
                  </a:lnTo>
                  <a:lnTo>
                    <a:pt x="553" y="161"/>
                  </a:lnTo>
                  <a:lnTo>
                    <a:pt x="555" y="160"/>
                  </a:lnTo>
                  <a:lnTo>
                    <a:pt x="555" y="159"/>
                  </a:lnTo>
                  <a:lnTo>
                    <a:pt x="556" y="158"/>
                  </a:lnTo>
                  <a:lnTo>
                    <a:pt x="559" y="158"/>
                  </a:lnTo>
                  <a:lnTo>
                    <a:pt x="559" y="157"/>
                  </a:lnTo>
                  <a:lnTo>
                    <a:pt x="560" y="155"/>
                  </a:lnTo>
                  <a:lnTo>
                    <a:pt x="559" y="154"/>
                  </a:lnTo>
                  <a:lnTo>
                    <a:pt x="565" y="154"/>
                  </a:lnTo>
                  <a:lnTo>
                    <a:pt x="568" y="157"/>
                  </a:lnTo>
                  <a:lnTo>
                    <a:pt x="568" y="158"/>
                  </a:lnTo>
                  <a:close/>
                  <a:moveTo>
                    <a:pt x="586" y="153"/>
                  </a:moveTo>
                  <a:lnTo>
                    <a:pt x="586" y="154"/>
                  </a:lnTo>
                  <a:lnTo>
                    <a:pt x="585" y="153"/>
                  </a:lnTo>
                  <a:lnTo>
                    <a:pt x="584" y="153"/>
                  </a:lnTo>
                  <a:lnTo>
                    <a:pt x="584" y="151"/>
                  </a:lnTo>
                  <a:lnTo>
                    <a:pt x="587" y="151"/>
                  </a:lnTo>
                  <a:lnTo>
                    <a:pt x="589" y="152"/>
                  </a:lnTo>
                  <a:lnTo>
                    <a:pt x="587" y="152"/>
                  </a:lnTo>
                  <a:lnTo>
                    <a:pt x="587" y="153"/>
                  </a:lnTo>
                  <a:lnTo>
                    <a:pt x="586" y="153"/>
                  </a:lnTo>
                  <a:close/>
                  <a:moveTo>
                    <a:pt x="436" y="142"/>
                  </a:moveTo>
                  <a:lnTo>
                    <a:pt x="441" y="142"/>
                  </a:lnTo>
                  <a:lnTo>
                    <a:pt x="442" y="143"/>
                  </a:lnTo>
                  <a:lnTo>
                    <a:pt x="446" y="144"/>
                  </a:lnTo>
                  <a:lnTo>
                    <a:pt x="446" y="145"/>
                  </a:lnTo>
                  <a:lnTo>
                    <a:pt x="447" y="146"/>
                  </a:lnTo>
                  <a:lnTo>
                    <a:pt x="444" y="149"/>
                  </a:lnTo>
                  <a:lnTo>
                    <a:pt x="441" y="150"/>
                  </a:lnTo>
                  <a:lnTo>
                    <a:pt x="440" y="152"/>
                  </a:lnTo>
                  <a:lnTo>
                    <a:pt x="439" y="152"/>
                  </a:lnTo>
                  <a:lnTo>
                    <a:pt x="439" y="151"/>
                  </a:lnTo>
                  <a:lnTo>
                    <a:pt x="438" y="150"/>
                  </a:lnTo>
                  <a:lnTo>
                    <a:pt x="435" y="150"/>
                  </a:lnTo>
                  <a:lnTo>
                    <a:pt x="435" y="149"/>
                  </a:lnTo>
                  <a:lnTo>
                    <a:pt x="434" y="147"/>
                  </a:lnTo>
                  <a:lnTo>
                    <a:pt x="435" y="147"/>
                  </a:lnTo>
                  <a:lnTo>
                    <a:pt x="435" y="146"/>
                  </a:lnTo>
                  <a:lnTo>
                    <a:pt x="435" y="145"/>
                  </a:lnTo>
                  <a:lnTo>
                    <a:pt x="435" y="144"/>
                  </a:lnTo>
                  <a:lnTo>
                    <a:pt x="435" y="143"/>
                  </a:lnTo>
                  <a:lnTo>
                    <a:pt x="436" y="142"/>
                  </a:lnTo>
                  <a:lnTo>
                    <a:pt x="435" y="142"/>
                  </a:lnTo>
                  <a:lnTo>
                    <a:pt x="436" y="141"/>
                  </a:lnTo>
                  <a:lnTo>
                    <a:pt x="438" y="142"/>
                  </a:lnTo>
                  <a:lnTo>
                    <a:pt x="436" y="142"/>
                  </a:lnTo>
                  <a:close/>
                  <a:moveTo>
                    <a:pt x="436" y="122"/>
                  </a:moveTo>
                  <a:lnTo>
                    <a:pt x="436" y="124"/>
                  </a:lnTo>
                  <a:lnTo>
                    <a:pt x="436" y="125"/>
                  </a:lnTo>
                  <a:lnTo>
                    <a:pt x="435" y="125"/>
                  </a:lnTo>
                  <a:lnTo>
                    <a:pt x="435" y="124"/>
                  </a:lnTo>
                  <a:lnTo>
                    <a:pt x="434" y="122"/>
                  </a:lnTo>
                  <a:lnTo>
                    <a:pt x="430" y="125"/>
                  </a:lnTo>
                  <a:lnTo>
                    <a:pt x="429" y="124"/>
                  </a:lnTo>
                  <a:lnTo>
                    <a:pt x="429" y="122"/>
                  </a:lnTo>
                  <a:lnTo>
                    <a:pt x="429" y="121"/>
                  </a:lnTo>
                  <a:lnTo>
                    <a:pt x="429" y="120"/>
                  </a:lnTo>
                  <a:lnTo>
                    <a:pt x="429" y="119"/>
                  </a:lnTo>
                  <a:lnTo>
                    <a:pt x="430" y="119"/>
                  </a:lnTo>
                  <a:lnTo>
                    <a:pt x="431" y="119"/>
                  </a:lnTo>
                  <a:lnTo>
                    <a:pt x="432" y="120"/>
                  </a:lnTo>
                  <a:lnTo>
                    <a:pt x="434" y="121"/>
                  </a:lnTo>
                  <a:lnTo>
                    <a:pt x="436" y="122"/>
                  </a:lnTo>
                  <a:close/>
                  <a:moveTo>
                    <a:pt x="300" y="95"/>
                  </a:moveTo>
                  <a:lnTo>
                    <a:pt x="299" y="95"/>
                  </a:lnTo>
                  <a:lnTo>
                    <a:pt x="300" y="95"/>
                  </a:lnTo>
                  <a:lnTo>
                    <a:pt x="300" y="96"/>
                  </a:lnTo>
                  <a:lnTo>
                    <a:pt x="300" y="98"/>
                  </a:lnTo>
                  <a:lnTo>
                    <a:pt x="299" y="96"/>
                  </a:lnTo>
                  <a:lnTo>
                    <a:pt x="299" y="98"/>
                  </a:lnTo>
                  <a:lnTo>
                    <a:pt x="299" y="99"/>
                  </a:lnTo>
                  <a:lnTo>
                    <a:pt x="298" y="99"/>
                  </a:lnTo>
                  <a:lnTo>
                    <a:pt x="297" y="99"/>
                  </a:lnTo>
                  <a:lnTo>
                    <a:pt x="296" y="99"/>
                  </a:lnTo>
                  <a:lnTo>
                    <a:pt x="296" y="96"/>
                  </a:lnTo>
                  <a:lnTo>
                    <a:pt x="296" y="95"/>
                  </a:lnTo>
                  <a:lnTo>
                    <a:pt x="297" y="95"/>
                  </a:lnTo>
                  <a:lnTo>
                    <a:pt x="297" y="94"/>
                  </a:lnTo>
                  <a:lnTo>
                    <a:pt x="296" y="94"/>
                  </a:lnTo>
                  <a:lnTo>
                    <a:pt x="296" y="93"/>
                  </a:lnTo>
                  <a:lnTo>
                    <a:pt x="298" y="92"/>
                  </a:lnTo>
                  <a:lnTo>
                    <a:pt x="299" y="94"/>
                  </a:lnTo>
                  <a:lnTo>
                    <a:pt x="300" y="94"/>
                  </a:lnTo>
                  <a:lnTo>
                    <a:pt x="300" y="95"/>
                  </a:lnTo>
                  <a:close/>
                  <a:moveTo>
                    <a:pt x="299" y="91"/>
                  </a:moveTo>
                  <a:lnTo>
                    <a:pt x="299" y="92"/>
                  </a:lnTo>
                  <a:lnTo>
                    <a:pt x="296" y="91"/>
                  </a:lnTo>
                  <a:lnTo>
                    <a:pt x="295" y="91"/>
                  </a:lnTo>
                  <a:lnTo>
                    <a:pt x="295" y="90"/>
                  </a:lnTo>
                  <a:lnTo>
                    <a:pt x="295" y="88"/>
                  </a:lnTo>
                  <a:lnTo>
                    <a:pt x="296" y="87"/>
                  </a:lnTo>
                  <a:lnTo>
                    <a:pt x="298" y="88"/>
                  </a:lnTo>
                  <a:lnTo>
                    <a:pt x="299" y="91"/>
                  </a:lnTo>
                  <a:close/>
                  <a:moveTo>
                    <a:pt x="387" y="79"/>
                  </a:moveTo>
                  <a:lnTo>
                    <a:pt x="387" y="80"/>
                  </a:lnTo>
                  <a:lnTo>
                    <a:pt x="388" y="80"/>
                  </a:lnTo>
                  <a:lnTo>
                    <a:pt x="388" y="78"/>
                  </a:lnTo>
                  <a:lnTo>
                    <a:pt x="388" y="77"/>
                  </a:lnTo>
                  <a:lnTo>
                    <a:pt x="387" y="76"/>
                  </a:lnTo>
                  <a:lnTo>
                    <a:pt x="388" y="75"/>
                  </a:lnTo>
                  <a:lnTo>
                    <a:pt x="389" y="73"/>
                  </a:lnTo>
                  <a:lnTo>
                    <a:pt x="393" y="74"/>
                  </a:lnTo>
                  <a:lnTo>
                    <a:pt x="395" y="77"/>
                  </a:lnTo>
                  <a:lnTo>
                    <a:pt x="398" y="78"/>
                  </a:lnTo>
                  <a:lnTo>
                    <a:pt x="398" y="79"/>
                  </a:lnTo>
                  <a:lnTo>
                    <a:pt x="399" y="80"/>
                  </a:lnTo>
                  <a:lnTo>
                    <a:pt x="399" y="82"/>
                  </a:lnTo>
                  <a:lnTo>
                    <a:pt x="402" y="86"/>
                  </a:lnTo>
                  <a:lnTo>
                    <a:pt x="404" y="88"/>
                  </a:lnTo>
                  <a:lnTo>
                    <a:pt x="404" y="90"/>
                  </a:lnTo>
                  <a:lnTo>
                    <a:pt x="405" y="90"/>
                  </a:lnTo>
                  <a:lnTo>
                    <a:pt x="406" y="92"/>
                  </a:lnTo>
                  <a:lnTo>
                    <a:pt x="405" y="95"/>
                  </a:lnTo>
                  <a:lnTo>
                    <a:pt x="405" y="96"/>
                  </a:lnTo>
                  <a:lnTo>
                    <a:pt x="402" y="98"/>
                  </a:lnTo>
                  <a:lnTo>
                    <a:pt x="402" y="99"/>
                  </a:lnTo>
                  <a:lnTo>
                    <a:pt x="401" y="99"/>
                  </a:lnTo>
                  <a:lnTo>
                    <a:pt x="401" y="101"/>
                  </a:lnTo>
                  <a:lnTo>
                    <a:pt x="400" y="102"/>
                  </a:lnTo>
                  <a:lnTo>
                    <a:pt x="400" y="103"/>
                  </a:lnTo>
                  <a:lnTo>
                    <a:pt x="400" y="105"/>
                  </a:lnTo>
                  <a:lnTo>
                    <a:pt x="399" y="107"/>
                  </a:lnTo>
                  <a:lnTo>
                    <a:pt x="398" y="107"/>
                  </a:lnTo>
                  <a:lnTo>
                    <a:pt x="399" y="108"/>
                  </a:lnTo>
                  <a:lnTo>
                    <a:pt x="400" y="107"/>
                  </a:lnTo>
                  <a:lnTo>
                    <a:pt x="400" y="108"/>
                  </a:lnTo>
                  <a:lnTo>
                    <a:pt x="400" y="110"/>
                  </a:lnTo>
                  <a:lnTo>
                    <a:pt x="401" y="111"/>
                  </a:lnTo>
                  <a:lnTo>
                    <a:pt x="400" y="113"/>
                  </a:lnTo>
                  <a:lnTo>
                    <a:pt x="400" y="115"/>
                  </a:lnTo>
                  <a:lnTo>
                    <a:pt x="400" y="116"/>
                  </a:lnTo>
                  <a:lnTo>
                    <a:pt x="400" y="117"/>
                  </a:lnTo>
                  <a:lnTo>
                    <a:pt x="400" y="119"/>
                  </a:lnTo>
                  <a:lnTo>
                    <a:pt x="399" y="120"/>
                  </a:lnTo>
                  <a:lnTo>
                    <a:pt x="399" y="121"/>
                  </a:lnTo>
                  <a:lnTo>
                    <a:pt x="400" y="120"/>
                  </a:lnTo>
                  <a:lnTo>
                    <a:pt x="401" y="120"/>
                  </a:lnTo>
                  <a:lnTo>
                    <a:pt x="402" y="119"/>
                  </a:lnTo>
                  <a:lnTo>
                    <a:pt x="404" y="117"/>
                  </a:lnTo>
                  <a:lnTo>
                    <a:pt x="404" y="116"/>
                  </a:lnTo>
                  <a:lnTo>
                    <a:pt x="404" y="115"/>
                  </a:lnTo>
                  <a:lnTo>
                    <a:pt x="405" y="112"/>
                  </a:lnTo>
                  <a:lnTo>
                    <a:pt x="405" y="111"/>
                  </a:lnTo>
                  <a:lnTo>
                    <a:pt x="405" y="109"/>
                  </a:lnTo>
                  <a:lnTo>
                    <a:pt x="405" y="107"/>
                  </a:lnTo>
                  <a:lnTo>
                    <a:pt x="405" y="105"/>
                  </a:lnTo>
                  <a:lnTo>
                    <a:pt x="406" y="104"/>
                  </a:lnTo>
                  <a:lnTo>
                    <a:pt x="406" y="102"/>
                  </a:lnTo>
                  <a:lnTo>
                    <a:pt x="407" y="102"/>
                  </a:lnTo>
                  <a:lnTo>
                    <a:pt x="408" y="101"/>
                  </a:lnTo>
                  <a:lnTo>
                    <a:pt x="409" y="101"/>
                  </a:lnTo>
                  <a:lnTo>
                    <a:pt x="410" y="102"/>
                  </a:lnTo>
                  <a:lnTo>
                    <a:pt x="410" y="103"/>
                  </a:lnTo>
                  <a:lnTo>
                    <a:pt x="413" y="104"/>
                  </a:lnTo>
                  <a:lnTo>
                    <a:pt x="415" y="108"/>
                  </a:lnTo>
                  <a:lnTo>
                    <a:pt x="415" y="109"/>
                  </a:lnTo>
                  <a:lnTo>
                    <a:pt x="415" y="110"/>
                  </a:lnTo>
                  <a:lnTo>
                    <a:pt x="416" y="112"/>
                  </a:lnTo>
                  <a:lnTo>
                    <a:pt x="416" y="113"/>
                  </a:lnTo>
                  <a:lnTo>
                    <a:pt x="416" y="115"/>
                  </a:lnTo>
                  <a:lnTo>
                    <a:pt x="417" y="115"/>
                  </a:lnTo>
                  <a:lnTo>
                    <a:pt x="417" y="116"/>
                  </a:lnTo>
                  <a:lnTo>
                    <a:pt x="417" y="117"/>
                  </a:lnTo>
                  <a:lnTo>
                    <a:pt x="417" y="118"/>
                  </a:lnTo>
                  <a:lnTo>
                    <a:pt x="417" y="119"/>
                  </a:lnTo>
                  <a:lnTo>
                    <a:pt x="417" y="120"/>
                  </a:lnTo>
                  <a:lnTo>
                    <a:pt x="417" y="121"/>
                  </a:lnTo>
                  <a:lnTo>
                    <a:pt x="416" y="122"/>
                  </a:lnTo>
                  <a:lnTo>
                    <a:pt x="416" y="124"/>
                  </a:lnTo>
                  <a:lnTo>
                    <a:pt x="417" y="125"/>
                  </a:lnTo>
                  <a:lnTo>
                    <a:pt x="417" y="126"/>
                  </a:lnTo>
                  <a:lnTo>
                    <a:pt x="416" y="129"/>
                  </a:lnTo>
                  <a:lnTo>
                    <a:pt x="414" y="129"/>
                  </a:lnTo>
                  <a:lnTo>
                    <a:pt x="413" y="130"/>
                  </a:lnTo>
                  <a:lnTo>
                    <a:pt x="414" y="132"/>
                  </a:lnTo>
                  <a:lnTo>
                    <a:pt x="416" y="132"/>
                  </a:lnTo>
                  <a:lnTo>
                    <a:pt x="418" y="133"/>
                  </a:lnTo>
                  <a:lnTo>
                    <a:pt x="418" y="134"/>
                  </a:lnTo>
                  <a:lnTo>
                    <a:pt x="418" y="135"/>
                  </a:lnTo>
                  <a:lnTo>
                    <a:pt x="417" y="137"/>
                  </a:lnTo>
                  <a:lnTo>
                    <a:pt x="417" y="138"/>
                  </a:lnTo>
                  <a:lnTo>
                    <a:pt x="418" y="138"/>
                  </a:lnTo>
                  <a:lnTo>
                    <a:pt x="419" y="138"/>
                  </a:lnTo>
                  <a:lnTo>
                    <a:pt x="421" y="140"/>
                  </a:lnTo>
                  <a:lnTo>
                    <a:pt x="422" y="140"/>
                  </a:lnTo>
                  <a:lnTo>
                    <a:pt x="422" y="138"/>
                  </a:lnTo>
                  <a:lnTo>
                    <a:pt x="423" y="138"/>
                  </a:lnTo>
                  <a:lnTo>
                    <a:pt x="423" y="137"/>
                  </a:lnTo>
                  <a:lnTo>
                    <a:pt x="423" y="136"/>
                  </a:lnTo>
                  <a:lnTo>
                    <a:pt x="424" y="136"/>
                  </a:lnTo>
                  <a:lnTo>
                    <a:pt x="425" y="136"/>
                  </a:lnTo>
                  <a:lnTo>
                    <a:pt x="429" y="140"/>
                  </a:lnTo>
                  <a:lnTo>
                    <a:pt x="431" y="138"/>
                  </a:lnTo>
                  <a:lnTo>
                    <a:pt x="432" y="140"/>
                  </a:lnTo>
                  <a:lnTo>
                    <a:pt x="431" y="140"/>
                  </a:lnTo>
                  <a:lnTo>
                    <a:pt x="431" y="141"/>
                  </a:lnTo>
                  <a:lnTo>
                    <a:pt x="431" y="142"/>
                  </a:lnTo>
                  <a:lnTo>
                    <a:pt x="431" y="143"/>
                  </a:lnTo>
                  <a:lnTo>
                    <a:pt x="431" y="144"/>
                  </a:lnTo>
                  <a:lnTo>
                    <a:pt x="432" y="144"/>
                  </a:lnTo>
                  <a:lnTo>
                    <a:pt x="433" y="146"/>
                  </a:lnTo>
                  <a:lnTo>
                    <a:pt x="433" y="147"/>
                  </a:lnTo>
                  <a:lnTo>
                    <a:pt x="433" y="149"/>
                  </a:lnTo>
                  <a:lnTo>
                    <a:pt x="432" y="150"/>
                  </a:lnTo>
                  <a:lnTo>
                    <a:pt x="433" y="150"/>
                  </a:lnTo>
                  <a:lnTo>
                    <a:pt x="434" y="150"/>
                  </a:lnTo>
                  <a:lnTo>
                    <a:pt x="435" y="151"/>
                  </a:lnTo>
                  <a:lnTo>
                    <a:pt x="436" y="151"/>
                  </a:lnTo>
                  <a:lnTo>
                    <a:pt x="441" y="155"/>
                  </a:lnTo>
                  <a:lnTo>
                    <a:pt x="448" y="159"/>
                  </a:lnTo>
                  <a:lnTo>
                    <a:pt x="455" y="161"/>
                  </a:lnTo>
                  <a:lnTo>
                    <a:pt x="456" y="162"/>
                  </a:lnTo>
                  <a:lnTo>
                    <a:pt x="457" y="162"/>
                  </a:lnTo>
                  <a:lnTo>
                    <a:pt x="457" y="163"/>
                  </a:lnTo>
                  <a:lnTo>
                    <a:pt x="457" y="165"/>
                  </a:lnTo>
                  <a:lnTo>
                    <a:pt x="457" y="166"/>
                  </a:lnTo>
                  <a:lnTo>
                    <a:pt x="457" y="167"/>
                  </a:lnTo>
                  <a:lnTo>
                    <a:pt x="457" y="168"/>
                  </a:lnTo>
                  <a:lnTo>
                    <a:pt x="457" y="169"/>
                  </a:lnTo>
                  <a:lnTo>
                    <a:pt x="457" y="170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2"/>
                  </a:lnTo>
                  <a:lnTo>
                    <a:pt x="455" y="172"/>
                  </a:lnTo>
                  <a:lnTo>
                    <a:pt x="455" y="174"/>
                  </a:lnTo>
                  <a:lnTo>
                    <a:pt x="455" y="175"/>
                  </a:lnTo>
                  <a:lnTo>
                    <a:pt x="455" y="176"/>
                  </a:lnTo>
                  <a:lnTo>
                    <a:pt x="455" y="177"/>
                  </a:lnTo>
                  <a:lnTo>
                    <a:pt x="455" y="178"/>
                  </a:lnTo>
                  <a:lnTo>
                    <a:pt x="454" y="177"/>
                  </a:lnTo>
                  <a:lnTo>
                    <a:pt x="452" y="176"/>
                  </a:lnTo>
                  <a:lnTo>
                    <a:pt x="450" y="177"/>
                  </a:lnTo>
                  <a:lnTo>
                    <a:pt x="450" y="178"/>
                  </a:lnTo>
                  <a:lnTo>
                    <a:pt x="450" y="179"/>
                  </a:lnTo>
                  <a:lnTo>
                    <a:pt x="449" y="178"/>
                  </a:lnTo>
                  <a:lnTo>
                    <a:pt x="449" y="177"/>
                  </a:lnTo>
                  <a:lnTo>
                    <a:pt x="448" y="177"/>
                  </a:lnTo>
                  <a:lnTo>
                    <a:pt x="447" y="176"/>
                  </a:lnTo>
                  <a:lnTo>
                    <a:pt x="444" y="175"/>
                  </a:lnTo>
                  <a:lnTo>
                    <a:pt x="443" y="177"/>
                  </a:lnTo>
                  <a:lnTo>
                    <a:pt x="443" y="178"/>
                  </a:lnTo>
                  <a:lnTo>
                    <a:pt x="443" y="179"/>
                  </a:lnTo>
                  <a:lnTo>
                    <a:pt x="442" y="179"/>
                  </a:lnTo>
                  <a:lnTo>
                    <a:pt x="441" y="179"/>
                  </a:lnTo>
                  <a:lnTo>
                    <a:pt x="441" y="178"/>
                  </a:lnTo>
                  <a:lnTo>
                    <a:pt x="438" y="178"/>
                  </a:lnTo>
                  <a:lnTo>
                    <a:pt x="436" y="179"/>
                  </a:lnTo>
                  <a:lnTo>
                    <a:pt x="435" y="179"/>
                  </a:lnTo>
                  <a:lnTo>
                    <a:pt x="434" y="179"/>
                  </a:lnTo>
                  <a:lnTo>
                    <a:pt x="434" y="180"/>
                  </a:lnTo>
                  <a:lnTo>
                    <a:pt x="434" y="182"/>
                  </a:lnTo>
                  <a:lnTo>
                    <a:pt x="431" y="180"/>
                  </a:lnTo>
                  <a:lnTo>
                    <a:pt x="429" y="182"/>
                  </a:lnTo>
                  <a:lnTo>
                    <a:pt x="427" y="184"/>
                  </a:lnTo>
                  <a:lnTo>
                    <a:pt x="427" y="185"/>
                  </a:lnTo>
                  <a:lnTo>
                    <a:pt x="427" y="186"/>
                  </a:lnTo>
                  <a:lnTo>
                    <a:pt x="429" y="187"/>
                  </a:lnTo>
                  <a:lnTo>
                    <a:pt x="429" y="188"/>
                  </a:lnTo>
                  <a:lnTo>
                    <a:pt x="424" y="191"/>
                  </a:lnTo>
                  <a:lnTo>
                    <a:pt x="418" y="192"/>
                  </a:lnTo>
                  <a:lnTo>
                    <a:pt x="418" y="193"/>
                  </a:lnTo>
                  <a:lnTo>
                    <a:pt x="419" y="195"/>
                  </a:lnTo>
                  <a:lnTo>
                    <a:pt x="419" y="196"/>
                  </a:lnTo>
                  <a:lnTo>
                    <a:pt x="419" y="199"/>
                  </a:lnTo>
                  <a:lnTo>
                    <a:pt x="419" y="200"/>
                  </a:lnTo>
                  <a:lnTo>
                    <a:pt x="419" y="201"/>
                  </a:lnTo>
                  <a:lnTo>
                    <a:pt x="419" y="202"/>
                  </a:lnTo>
                  <a:lnTo>
                    <a:pt x="418" y="202"/>
                  </a:lnTo>
                  <a:lnTo>
                    <a:pt x="418" y="203"/>
                  </a:lnTo>
                  <a:lnTo>
                    <a:pt x="418" y="204"/>
                  </a:lnTo>
                  <a:lnTo>
                    <a:pt x="418" y="205"/>
                  </a:lnTo>
                  <a:lnTo>
                    <a:pt x="418" y="207"/>
                  </a:lnTo>
                  <a:lnTo>
                    <a:pt x="419" y="208"/>
                  </a:lnTo>
                  <a:lnTo>
                    <a:pt x="421" y="209"/>
                  </a:lnTo>
                  <a:lnTo>
                    <a:pt x="421" y="210"/>
                  </a:lnTo>
                  <a:lnTo>
                    <a:pt x="419" y="211"/>
                  </a:lnTo>
                  <a:lnTo>
                    <a:pt x="419" y="212"/>
                  </a:lnTo>
                  <a:lnTo>
                    <a:pt x="418" y="212"/>
                  </a:lnTo>
                  <a:lnTo>
                    <a:pt x="417" y="213"/>
                  </a:lnTo>
                  <a:lnTo>
                    <a:pt x="418" y="214"/>
                  </a:lnTo>
                  <a:lnTo>
                    <a:pt x="418" y="216"/>
                  </a:lnTo>
                  <a:lnTo>
                    <a:pt x="419" y="217"/>
                  </a:lnTo>
                  <a:lnTo>
                    <a:pt x="421" y="219"/>
                  </a:lnTo>
                  <a:lnTo>
                    <a:pt x="419" y="220"/>
                  </a:lnTo>
                  <a:lnTo>
                    <a:pt x="416" y="224"/>
                  </a:lnTo>
                  <a:lnTo>
                    <a:pt x="413" y="222"/>
                  </a:lnTo>
                  <a:lnTo>
                    <a:pt x="412" y="222"/>
                  </a:lnTo>
                  <a:lnTo>
                    <a:pt x="410" y="225"/>
                  </a:lnTo>
                  <a:lnTo>
                    <a:pt x="410" y="226"/>
                  </a:lnTo>
                  <a:lnTo>
                    <a:pt x="412" y="228"/>
                  </a:lnTo>
                  <a:lnTo>
                    <a:pt x="412" y="229"/>
                  </a:lnTo>
                  <a:lnTo>
                    <a:pt x="410" y="229"/>
                  </a:lnTo>
                  <a:lnTo>
                    <a:pt x="410" y="230"/>
                  </a:lnTo>
                  <a:lnTo>
                    <a:pt x="409" y="230"/>
                  </a:lnTo>
                  <a:lnTo>
                    <a:pt x="409" y="232"/>
                  </a:lnTo>
                  <a:lnTo>
                    <a:pt x="409" y="233"/>
                  </a:lnTo>
                  <a:lnTo>
                    <a:pt x="409" y="235"/>
                  </a:lnTo>
                  <a:lnTo>
                    <a:pt x="410" y="236"/>
                  </a:lnTo>
                  <a:lnTo>
                    <a:pt x="410" y="237"/>
                  </a:lnTo>
                  <a:lnTo>
                    <a:pt x="410" y="238"/>
                  </a:lnTo>
                  <a:lnTo>
                    <a:pt x="410" y="241"/>
                  </a:lnTo>
                  <a:lnTo>
                    <a:pt x="410" y="242"/>
                  </a:lnTo>
                  <a:lnTo>
                    <a:pt x="410" y="244"/>
                  </a:lnTo>
                  <a:lnTo>
                    <a:pt x="409" y="249"/>
                  </a:lnTo>
                  <a:lnTo>
                    <a:pt x="409" y="250"/>
                  </a:lnTo>
                  <a:lnTo>
                    <a:pt x="409" y="252"/>
                  </a:lnTo>
                  <a:lnTo>
                    <a:pt x="408" y="255"/>
                  </a:lnTo>
                  <a:lnTo>
                    <a:pt x="408" y="258"/>
                  </a:lnTo>
                  <a:lnTo>
                    <a:pt x="408" y="260"/>
                  </a:lnTo>
                  <a:lnTo>
                    <a:pt x="408" y="262"/>
                  </a:lnTo>
                  <a:lnTo>
                    <a:pt x="407" y="262"/>
                  </a:lnTo>
                  <a:lnTo>
                    <a:pt x="406" y="261"/>
                  </a:lnTo>
                  <a:lnTo>
                    <a:pt x="405" y="262"/>
                  </a:lnTo>
                  <a:lnTo>
                    <a:pt x="404" y="261"/>
                  </a:lnTo>
                  <a:lnTo>
                    <a:pt x="404" y="260"/>
                  </a:lnTo>
                  <a:lnTo>
                    <a:pt x="401" y="262"/>
                  </a:lnTo>
                  <a:lnTo>
                    <a:pt x="400" y="261"/>
                  </a:lnTo>
                  <a:lnTo>
                    <a:pt x="400" y="262"/>
                  </a:lnTo>
                  <a:lnTo>
                    <a:pt x="400" y="263"/>
                  </a:lnTo>
                  <a:lnTo>
                    <a:pt x="399" y="264"/>
                  </a:lnTo>
                  <a:lnTo>
                    <a:pt x="398" y="266"/>
                  </a:lnTo>
                  <a:lnTo>
                    <a:pt x="399" y="267"/>
                  </a:lnTo>
                  <a:lnTo>
                    <a:pt x="399" y="268"/>
                  </a:lnTo>
                  <a:lnTo>
                    <a:pt x="398" y="268"/>
                  </a:lnTo>
                  <a:lnTo>
                    <a:pt x="398" y="270"/>
                  </a:lnTo>
                  <a:lnTo>
                    <a:pt x="398" y="271"/>
                  </a:lnTo>
                  <a:lnTo>
                    <a:pt x="397" y="272"/>
                  </a:lnTo>
                  <a:lnTo>
                    <a:pt x="397" y="274"/>
                  </a:lnTo>
                  <a:lnTo>
                    <a:pt x="397" y="275"/>
                  </a:lnTo>
                  <a:lnTo>
                    <a:pt x="397" y="276"/>
                  </a:lnTo>
                  <a:lnTo>
                    <a:pt x="397" y="277"/>
                  </a:lnTo>
                  <a:lnTo>
                    <a:pt x="397" y="278"/>
                  </a:lnTo>
                  <a:lnTo>
                    <a:pt x="396" y="279"/>
                  </a:lnTo>
                  <a:lnTo>
                    <a:pt x="396" y="280"/>
                  </a:lnTo>
                  <a:lnTo>
                    <a:pt x="396" y="283"/>
                  </a:lnTo>
                  <a:lnTo>
                    <a:pt x="396" y="284"/>
                  </a:lnTo>
                  <a:lnTo>
                    <a:pt x="396" y="285"/>
                  </a:lnTo>
                  <a:lnTo>
                    <a:pt x="396" y="286"/>
                  </a:lnTo>
                  <a:lnTo>
                    <a:pt x="395" y="287"/>
                  </a:lnTo>
                  <a:lnTo>
                    <a:pt x="395" y="288"/>
                  </a:lnTo>
                  <a:lnTo>
                    <a:pt x="395" y="289"/>
                  </a:lnTo>
                  <a:lnTo>
                    <a:pt x="395" y="291"/>
                  </a:lnTo>
                  <a:lnTo>
                    <a:pt x="395" y="292"/>
                  </a:lnTo>
                  <a:lnTo>
                    <a:pt x="393" y="292"/>
                  </a:lnTo>
                  <a:lnTo>
                    <a:pt x="391" y="292"/>
                  </a:lnTo>
                  <a:lnTo>
                    <a:pt x="391" y="293"/>
                  </a:lnTo>
                  <a:lnTo>
                    <a:pt x="392" y="294"/>
                  </a:lnTo>
                  <a:lnTo>
                    <a:pt x="393" y="295"/>
                  </a:lnTo>
                  <a:lnTo>
                    <a:pt x="393" y="296"/>
                  </a:lnTo>
                  <a:lnTo>
                    <a:pt x="393" y="299"/>
                  </a:lnTo>
                  <a:lnTo>
                    <a:pt x="390" y="303"/>
                  </a:lnTo>
                  <a:lnTo>
                    <a:pt x="390" y="305"/>
                  </a:lnTo>
                  <a:lnTo>
                    <a:pt x="390" y="306"/>
                  </a:lnTo>
                  <a:lnTo>
                    <a:pt x="389" y="306"/>
                  </a:lnTo>
                  <a:lnTo>
                    <a:pt x="388" y="308"/>
                  </a:lnTo>
                  <a:lnTo>
                    <a:pt x="388" y="309"/>
                  </a:lnTo>
                  <a:lnTo>
                    <a:pt x="388" y="310"/>
                  </a:lnTo>
                  <a:lnTo>
                    <a:pt x="390" y="311"/>
                  </a:lnTo>
                  <a:lnTo>
                    <a:pt x="391" y="311"/>
                  </a:lnTo>
                  <a:lnTo>
                    <a:pt x="391" y="312"/>
                  </a:lnTo>
                  <a:lnTo>
                    <a:pt x="392" y="313"/>
                  </a:lnTo>
                  <a:lnTo>
                    <a:pt x="392" y="316"/>
                  </a:lnTo>
                  <a:lnTo>
                    <a:pt x="391" y="316"/>
                  </a:lnTo>
                  <a:lnTo>
                    <a:pt x="390" y="317"/>
                  </a:lnTo>
                  <a:lnTo>
                    <a:pt x="391" y="318"/>
                  </a:lnTo>
                  <a:lnTo>
                    <a:pt x="390" y="319"/>
                  </a:lnTo>
                  <a:lnTo>
                    <a:pt x="389" y="319"/>
                  </a:lnTo>
                  <a:lnTo>
                    <a:pt x="389" y="320"/>
                  </a:lnTo>
                  <a:lnTo>
                    <a:pt x="389" y="321"/>
                  </a:lnTo>
                  <a:lnTo>
                    <a:pt x="388" y="322"/>
                  </a:lnTo>
                  <a:lnTo>
                    <a:pt x="387" y="322"/>
                  </a:lnTo>
                  <a:lnTo>
                    <a:pt x="387" y="324"/>
                  </a:lnTo>
                  <a:lnTo>
                    <a:pt x="383" y="322"/>
                  </a:lnTo>
                  <a:lnTo>
                    <a:pt x="382" y="322"/>
                  </a:lnTo>
                  <a:lnTo>
                    <a:pt x="382" y="321"/>
                  </a:lnTo>
                  <a:lnTo>
                    <a:pt x="382" y="320"/>
                  </a:lnTo>
                  <a:lnTo>
                    <a:pt x="382" y="321"/>
                  </a:lnTo>
                  <a:lnTo>
                    <a:pt x="381" y="320"/>
                  </a:lnTo>
                  <a:lnTo>
                    <a:pt x="380" y="320"/>
                  </a:lnTo>
                  <a:lnTo>
                    <a:pt x="380" y="321"/>
                  </a:lnTo>
                  <a:lnTo>
                    <a:pt x="380" y="322"/>
                  </a:lnTo>
                  <a:lnTo>
                    <a:pt x="380" y="324"/>
                  </a:lnTo>
                  <a:lnTo>
                    <a:pt x="379" y="322"/>
                  </a:lnTo>
                  <a:lnTo>
                    <a:pt x="379" y="321"/>
                  </a:lnTo>
                  <a:lnTo>
                    <a:pt x="380" y="320"/>
                  </a:lnTo>
                  <a:lnTo>
                    <a:pt x="379" y="320"/>
                  </a:lnTo>
                  <a:lnTo>
                    <a:pt x="379" y="319"/>
                  </a:lnTo>
                  <a:lnTo>
                    <a:pt x="379" y="318"/>
                  </a:lnTo>
                  <a:lnTo>
                    <a:pt x="380" y="318"/>
                  </a:lnTo>
                  <a:lnTo>
                    <a:pt x="379" y="318"/>
                  </a:lnTo>
                  <a:lnTo>
                    <a:pt x="379" y="317"/>
                  </a:lnTo>
                  <a:lnTo>
                    <a:pt x="379" y="316"/>
                  </a:lnTo>
                  <a:lnTo>
                    <a:pt x="379" y="314"/>
                  </a:lnTo>
                  <a:lnTo>
                    <a:pt x="376" y="313"/>
                  </a:lnTo>
                  <a:lnTo>
                    <a:pt x="376" y="312"/>
                  </a:lnTo>
                  <a:lnTo>
                    <a:pt x="374" y="312"/>
                  </a:lnTo>
                  <a:lnTo>
                    <a:pt x="373" y="311"/>
                  </a:lnTo>
                  <a:lnTo>
                    <a:pt x="373" y="309"/>
                  </a:lnTo>
                  <a:lnTo>
                    <a:pt x="370" y="305"/>
                  </a:lnTo>
                  <a:lnTo>
                    <a:pt x="367" y="303"/>
                  </a:lnTo>
                  <a:lnTo>
                    <a:pt x="367" y="302"/>
                  </a:lnTo>
                  <a:lnTo>
                    <a:pt x="368" y="301"/>
                  </a:lnTo>
                  <a:lnTo>
                    <a:pt x="370" y="300"/>
                  </a:lnTo>
                  <a:lnTo>
                    <a:pt x="371" y="300"/>
                  </a:lnTo>
                  <a:lnTo>
                    <a:pt x="371" y="299"/>
                  </a:lnTo>
                  <a:lnTo>
                    <a:pt x="372" y="299"/>
                  </a:lnTo>
                  <a:lnTo>
                    <a:pt x="373" y="299"/>
                  </a:lnTo>
                  <a:lnTo>
                    <a:pt x="373" y="297"/>
                  </a:lnTo>
                  <a:lnTo>
                    <a:pt x="375" y="296"/>
                  </a:lnTo>
                  <a:lnTo>
                    <a:pt x="377" y="297"/>
                  </a:lnTo>
                  <a:lnTo>
                    <a:pt x="377" y="299"/>
                  </a:lnTo>
                  <a:lnTo>
                    <a:pt x="377" y="300"/>
                  </a:lnTo>
                  <a:lnTo>
                    <a:pt x="379" y="299"/>
                  </a:lnTo>
                  <a:lnTo>
                    <a:pt x="379" y="297"/>
                  </a:lnTo>
                  <a:lnTo>
                    <a:pt x="379" y="296"/>
                  </a:lnTo>
                  <a:lnTo>
                    <a:pt x="380" y="296"/>
                  </a:lnTo>
                  <a:lnTo>
                    <a:pt x="381" y="296"/>
                  </a:lnTo>
                  <a:lnTo>
                    <a:pt x="382" y="296"/>
                  </a:lnTo>
                  <a:lnTo>
                    <a:pt x="382" y="295"/>
                  </a:lnTo>
                  <a:lnTo>
                    <a:pt x="381" y="295"/>
                  </a:lnTo>
                  <a:lnTo>
                    <a:pt x="379" y="295"/>
                  </a:lnTo>
                  <a:lnTo>
                    <a:pt x="377" y="295"/>
                  </a:lnTo>
                  <a:lnTo>
                    <a:pt x="377" y="294"/>
                  </a:lnTo>
                  <a:lnTo>
                    <a:pt x="376" y="294"/>
                  </a:lnTo>
                  <a:lnTo>
                    <a:pt x="375" y="293"/>
                  </a:lnTo>
                  <a:lnTo>
                    <a:pt x="375" y="292"/>
                  </a:lnTo>
                  <a:lnTo>
                    <a:pt x="375" y="291"/>
                  </a:lnTo>
                  <a:lnTo>
                    <a:pt x="375" y="289"/>
                  </a:lnTo>
                  <a:lnTo>
                    <a:pt x="374" y="289"/>
                  </a:lnTo>
                  <a:lnTo>
                    <a:pt x="374" y="291"/>
                  </a:lnTo>
                  <a:lnTo>
                    <a:pt x="373" y="291"/>
                  </a:lnTo>
                  <a:lnTo>
                    <a:pt x="372" y="291"/>
                  </a:lnTo>
                  <a:lnTo>
                    <a:pt x="372" y="292"/>
                  </a:lnTo>
                  <a:lnTo>
                    <a:pt x="372" y="293"/>
                  </a:lnTo>
                  <a:lnTo>
                    <a:pt x="373" y="294"/>
                  </a:lnTo>
                  <a:lnTo>
                    <a:pt x="372" y="294"/>
                  </a:lnTo>
                  <a:lnTo>
                    <a:pt x="371" y="295"/>
                  </a:lnTo>
                  <a:lnTo>
                    <a:pt x="370" y="295"/>
                  </a:lnTo>
                  <a:lnTo>
                    <a:pt x="364" y="295"/>
                  </a:lnTo>
                  <a:lnTo>
                    <a:pt x="364" y="294"/>
                  </a:lnTo>
                  <a:lnTo>
                    <a:pt x="363" y="294"/>
                  </a:lnTo>
                  <a:lnTo>
                    <a:pt x="362" y="293"/>
                  </a:lnTo>
                  <a:lnTo>
                    <a:pt x="362" y="292"/>
                  </a:lnTo>
                  <a:lnTo>
                    <a:pt x="362" y="291"/>
                  </a:lnTo>
                  <a:lnTo>
                    <a:pt x="362" y="289"/>
                  </a:lnTo>
                  <a:lnTo>
                    <a:pt x="360" y="289"/>
                  </a:lnTo>
                  <a:lnTo>
                    <a:pt x="360" y="288"/>
                  </a:lnTo>
                  <a:lnTo>
                    <a:pt x="360" y="287"/>
                  </a:lnTo>
                  <a:lnTo>
                    <a:pt x="359" y="286"/>
                  </a:lnTo>
                  <a:lnTo>
                    <a:pt x="354" y="283"/>
                  </a:lnTo>
                  <a:lnTo>
                    <a:pt x="351" y="284"/>
                  </a:lnTo>
                  <a:lnTo>
                    <a:pt x="351" y="283"/>
                  </a:lnTo>
                  <a:lnTo>
                    <a:pt x="350" y="283"/>
                  </a:lnTo>
                  <a:lnTo>
                    <a:pt x="350" y="281"/>
                  </a:lnTo>
                  <a:lnTo>
                    <a:pt x="349" y="279"/>
                  </a:lnTo>
                  <a:lnTo>
                    <a:pt x="349" y="278"/>
                  </a:lnTo>
                  <a:lnTo>
                    <a:pt x="349" y="276"/>
                  </a:lnTo>
                  <a:lnTo>
                    <a:pt x="347" y="276"/>
                  </a:lnTo>
                  <a:lnTo>
                    <a:pt x="347" y="275"/>
                  </a:lnTo>
                  <a:lnTo>
                    <a:pt x="347" y="274"/>
                  </a:lnTo>
                  <a:lnTo>
                    <a:pt x="347" y="272"/>
                  </a:lnTo>
                  <a:lnTo>
                    <a:pt x="347" y="271"/>
                  </a:lnTo>
                  <a:lnTo>
                    <a:pt x="345" y="268"/>
                  </a:lnTo>
                  <a:lnTo>
                    <a:pt x="343" y="268"/>
                  </a:lnTo>
                  <a:lnTo>
                    <a:pt x="343" y="267"/>
                  </a:lnTo>
                  <a:lnTo>
                    <a:pt x="345" y="266"/>
                  </a:lnTo>
                  <a:lnTo>
                    <a:pt x="343" y="266"/>
                  </a:lnTo>
                  <a:lnTo>
                    <a:pt x="343" y="264"/>
                  </a:lnTo>
                  <a:lnTo>
                    <a:pt x="345" y="264"/>
                  </a:lnTo>
                  <a:lnTo>
                    <a:pt x="345" y="263"/>
                  </a:lnTo>
                  <a:lnTo>
                    <a:pt x="343" y="262"/>
                  </a:lnTo>
                  <a:lnTo>
                    <a:pt x="343" y="261"/>
                  </a:lnTo>
                  <a:lnTo>
                    <a:pt x="343" y="260"/>
                  </a:lnTo>
                  <a:lnTo>
                    <a:pt x="343" y="259"/>
                  </a:lnTo>
                  <a:lnTo>
                    <a:pt x="346" y="257"/>
                  </a:lnTo>
                  <a:lnTo>
                    <a:pt x="351" y="255"/>
                  </a:lnTo>
                  <a:lnTo>
                    <a:pt x="353" y="257"/>
                  </a:lnTo>
                  <a:lnTo>
                    <a:pt x="354" y="259"/>
                  </a:lnTo>
                  <a:lnTo>
                    <a:pt x="353" y="260"/>
                  </a:lnTo>
                  <a:lnTo>
                    <a:pt x="353" y="261"/>
                  </a:lnTo>
                  <a:lnTo>
                    <a:pt x="353" y="262"/>
                  </a:lnTo>
                  <a:lnTo>
                    <a:pt x="354" y="261"/>
                  </a:lnTo>
                  <a:lnTo>
                    <a:pt x="355" y="262"/>
                  </a:lnTo>
                  <a:lnTo>
                    <a:pt x="355" y="261"/>
                  </a:lnTo>
                  <a:lnTo>
                    <a:pt x="356" y="260"/>
                  </a:lnTo>
                  <a:lnTo>
                    <a:pt x="356" y="259"/>
                  </a:lnTo>
                  <a:lnTo>
                    <a:pt x="356" y="258"/>
                  </a:lnTo>
                  <a:lnTo>
                    <a:pt x="358" y="258"/>
                  </a:lnTo>
                  <a:lnTo>
                    <a:pt x="359" y="257"/>
                  </a:lnTo>
                  <a:lnTo>
                    <a:pt x="362" y="258"/>
                  </a:lnTo>
                  <a:lnTo>
                    <a:pt x="366" y="259"/>
                  </a:lnTo>
                  <a:lnTo>
                    <a:pt x="372" y="259"/>
                  </a:lnTo>
                  <a:lnTo>
                    <a:pt x="372" y="260"/>
                  </a:lnTo>
                  <a:lnTo>
                    <a:pt x="373" y="260"/>
                  </a:lnTo>
                  <a:lnTo>
                    <a:pt x="373" y="261"/>
                  </a:lnTo>
                  <a:lnTo>
                    <a:pt x="374" y="262"/>
                  </a:lnTo>
                  <a:lnTo>
                    <a:pt x="375" y="262"/>
                  </a:lnTo>
                  <a:lnTo>
                    <a:pt x="375" y="264"/>
                  </a:lnTo>
                  <a:lnTo>
                    <a:pt x="376" y="266"/>
                  </a:lnTo>
                  <a:lnTo>
                    <a:pt x="377" y="266"/>
                  </a:lnTo>
                  <a:lnTo>
                    <a:pt x="377" y="264"/>
                  </a:lnTo>
                  <a:lnTo>
                    <a:pt x="377" y="263"/>
                  </a:lnTo>
                  <a:lnTo>
                    <a:pt x="379" y="263"/>
                  </a:lnTo>
                  <a:lnTo>
                    <a:pt x="379" y="262"/>
                  </a:lnTo>
                  <a:lnTo>
                    <a:pt x="375" y="261"/>
                  </a:lnTo>
                  <a:lnTo>
                    <a:pt x="374" y="260"/>
                  </a:lnTo>
                  <a:lnTo>
                    <a:pt x="374" y="259"/>
                  </a:lnTo>
                  <a:lnTo>
                    <a:pt x="373" y="259"/>
                  </a:lnTo>
                  <a:lnTo>
                    <a:pt x="373" y="258"/>
                  </a:lnTo>
                  <a:lnTo>
                    <a:pt x="373" y="257"/>
                  </a:lnTo>
                  <a:lnTo>
                    <a:pt x="372" y="255"/>
                  </a:lnTo>
                  <a:lnTo>
                    <a:pt x="365" y="254"/>
                  </a:lnTo>
                  <a:lnTo>
                    <a:pt x="358" y="253"/>
                  </a:lnTo>
                  <a:lnTo>
                    <a:pt x="357" y="253"/>
                  </a:lnTo>
                  <a:lnTo>
                    <a:pt x="357" y="252"/>
                  </a:lnTo>
                  <a:lnTo>
                    <a:pt x="356" y="251"/>
                  </a:lnTo>
                  <a:lnTo>
                    <a:pt x="356" y="250"/>
                  </a:lnTo>
                  <a:lnTo>
                    <a:pt x="357" y="249"/>
                  </a:lnTo>
                  <a:lnTo>
                    <a:pt x="359" y="249"/>
                  </a:lnTo>
                  <a:lnTo>
                    <a:pt x="360" y="247"/>
                  </a:lnTo>
                  <a:lnTo>
                    <a:pt x="366" y="245"/>
                  </a:lnTo>
                  <a:lnTo>
                    <a:pt x="372" y="244"/>
                  </a:lnTo>
                  <a:lnTo>
                    <a:pt x="377" y="243"/>
                  </a:lnTo>
                  <a:lnTo>
                    <a:pt x="379" y="241"/>
                  </a:lnTo>
                  <a:lnTo>
                    <a:pt x="383" y="241"/>
                  </a:lnTo>
                  <a:lnTo>
                    <a:pt x="388" y="239"/>
                  </a:lnTo>
                  <a:lnTo>
                    <a:pt x="389" y="241"/>
                  </a:lnTo>
                  <a:lnTo>
                    <a:pt x="390" y="241"/>
                  </a:lnTo>
                  <a:lnTo>
                    <a:pt x="390" y="242"/>
                  </a:lnTo>
                  <a:lnTo>
                    <a:pt x="391" y="242"/>
                  </a:lnTo>
                  <a:lnTo>
                    <a:pt x="390" y="241"/>
                  </a:lnTo>
                  <a:lnTo>
                    <a:pt x="390" y="239"/>
                  </a:lnTo>
                  <a:lnTo>
                    <a:pt x="388" y="239"/>
                  </a:lnTo>
                  <a:lnTo>
                    <a:pt x="388" y="238"/>
                  </a:lnTo>
                  <a:lnTo>
                    <a:pt x="387" y="237"/>
                  </a:lnTo>
                  <a:lnTo>
                    <a:pt x="385" y="235"/>
                  </a:lnTo>
                  <a:lnTo>
                    <a:pt x="387" y="234"/>
                  </a:lnTo>
                  <a:lnTo>
                    <a:pt x="388" y="235"/>
                  </a:lnTo>
                  <a:lnTo>
                    <a:pt x="389" y="234"/>
                  </a:lnTo>
                  <a:lnTo>
                    <a:pt x="389" y="233"/>
                  </a:lnTo>
                  <a:lnTo>
                    <a:pt x="389" y="232"/>
                  </a:lnTo>
                  <a:lnTo>
                    <a:pt x="389" y="230"/>
                  </a:lnTo>
                  <a:lnTo>
                    <a:pt x="385" y="233"/>
                  </a:lnTo>
                  <a:lnTo>
                    <a:pt x="384" y="235"/>
                  </a:lnTo>
                  <a:lnTo>
                    <a:pt x="384" y="236"/>
                  </a:lnTo>
                  <a:lnTo>
                    <a:pt x="377" y="237"/>
                  </a:lnTo>
                  <a:lnTo>
                    <a:pt x="371" y="238"/>
                  </a:lnTo>
                  <a:lnTo>
                    <a:pt x="368" y="235"/>
                  </a:lnTo>
                  <a:lnTo>
                    <a:pt x="367" y="235"/>
                  </a:lnTo>
                  <a:lnTo>
                    <a:pt x="364" y="236"/>
                  </a:lnTo>
                  <a:lnTo>
                    <a:pt x="360" y="241"/>
                  </a:lnTo>
                  <a:lnTo>
                    <a:pt x="356" y="242"/>
                  </a:lnTo>
                  <a:lnTo>
                    <a:pt x="355" y="243"/>
                  </a:lnTo>
                  <a:lnTo>
                    <a:pt x="353" y="241"/>
                  </a:lnTo>
                  <a:lnTo>
                    <a:pt x="353" y="242"/>
                  </a:lnTo>
                  <a:lnTo>
                    <a:pt x="354" y="243"/>
                  </a:lnTo>
                  <a:lnTo>
                    <a:pt x="351" y="243"/>
                  </a:lnTo>
                  <a:lnTo>
                    <a:pt x="349" y="243"/>
                  </a:lnTo>
                  <a:lnTo>
                    <a:pt x="348" y="243"/>
                  </a:lnTo>
                  <a:lnTo>
                    <a:pt x="348" y="242"/>
                  </a:lnTo>
                  <a:lnTo>
                    <a:pt x="347" y="242"/>
                  </a:lnTo>
                  <a:lnTo>
                    <a:pt x="346" y="242"/>
                  </a:lnTo>
                  <a:lnTo>
                    <a:pt x="345" y="245"/>
                  </a:lnTo>
                  <a:lnTo>
                    <a:pt x="343" y="246"/>
                  </a:lnTo>
                  <a:lnTo>
                    <a:pt x="343" y="245"/>
                  </a:lnTo>
                  <a:lnTo>
                    <a:pt x="342" y="244"/>
                  </a:lnTo>
                  <a:lnTo>
                    <a:pt x="341" y="245"/>
                  </a:lnTo>
                  <a:lnTo>
                    <a:pt x="340" y="244"/>
                  </a:lnTo>
                  <a:lnTo>
                    <a:pt x="340" y="243"/>
                  </a:lnTo>
                  <a:lnTo>
                    <a:pt x="341" y="242"/>
                  </a:lnTo>
                  <a:lnTo>
                    <a:pt x="341" y="241"/>
                  </a:lnTo>
                  <a:lnTo>
                    <a:pt x="341" y="238"/>
                  </a:lnTo>
                  <a:lnTo>
                    <a:pt x="340" y="238"/>
                  </a:lnTo>
                  <a:lnTo>
                    <a:pt x="340" y="237"/>
                  </a:lnTo>
                  <a:lnTo>
                    <a:pt x="339" y="237"/>
                  </a:lnTo>
                  <a:lnTo>
                    <a:pt x="339" y="236"/>
                  </a:lnTo>
                  <a:lnTo>
                    <a:pt x="339" y="235"/>
                  </a:lnTo>
                  <a:lnTo>
                    <a:pt x="339" y="234"/>
                  </a:lnTo>
                  <a:lnTo>
                    <a:pt x="339" y="233"/>
                  </a:lnTo>
                  <a:lnTo>
                    <a:pt x="339" y="232"/>
                  </a:lnTo>
                  <a:lnTo>
                    <a:pt x="339" y="229"/>
                  </a:lnTo>
                  <a:lnTo>
                    <a:pt x="339" y="227"/>
                  </a:lnTo>
                  <a:lnTo>
                    <a:pt x="339" y="225"/>
                  </a:lnTo>
                  <a:lnTo>
                    <a:pt x="339" y="224"/>
                  </a:lnTo>
                  <a:lnTo>
                    <a:pt x="338" y="222"/>
                  </a:lnTo>
                  <a:lnTo>
                    <a:pt x="339" y="221"/>
                  </a:lnTo>
                  <a:lnTo>
                    <a:pt x="340" y="221"/>
                  </a:lnTo>
                  <a:lnTo>
                    <a:pt x="341" y="220"/>
                  </a:lnTo>
                  <a:lnTo>
                    <a:pt x="342" y="220"/>
                  </a:lnTo>
                  <a:lnTo>
                    <a:pt x="342" y="219"/>
                  </a:lnTo>
                  <a:lnTo>
                    <a:pt x="343" y="219"/>
                  </a:lnTo>
                  <a:lnTo>
                    <a:pt x="345" y="220"/>
                  </a:lnTo>
                  <a:lnTo>
                    <a:pt x="346" y="221"/>
                  </a:lnTo>
                  <a:lnTo>
                    <a:pt x="348" y="226"/>
                  </a:lnTo>
                  <a:lnTo>
                    <a:pt x="348" y="227"/>
                  </a:lnTo>
                  <a:lnTo>
                    <a:pt x="348" y="228"/>
                  </a:lnTo>
                  <a:lnTo>
                    <a:pt x="349" y="228"/>
                  </a:lnTo>
                  <a:lnTo>
                    <a:pt x="349" y="229"/>
                  </a:lnTo>
                  <a:lnTo>
                    <a:pt x="349" y="228"/>
                  </a:lnTo>
                  <a:lnTo>
                    <a:pt x="350" y="227"/>
                  </a:lnTo>
                  <a:lnTo>
                    <a:pt x="349" y="227"/>
                  </a:lnTo>
                  <a:lnTo>
                    <a:pt x="349" y="226"/>
                  </a:lnTo>
                  <a:lnTo>
                    <a:pt x="349" y="225"/>
                  </a:lnTo>
                  <a:lnTo>
                    <a:pt x="349" y="224"/>
                  </a:lnTo>
                  <a:lnTo>
                    <a:pt x="348" y="221"/>
                  </a:lnTo>
                  <a:lnTo>
                    <a:pt x="348" y="220"/>
                  </a:lnTo>
                  <a:lnTo>
                    <a:pt x="348" y="219"/>
                  </a:lnTo>
                  <a:lnTo>
                    <a:pt x="354" y="219"/>
                  </a:lnTo>
                  <a:lnTo>
                    <a:pt x="359" y="218"/>
                  </a:lnTo>
                  <a:lnTo>
                    <a:pt x="359" y="217"/>
                  </a:lnTo>
                  <a:lnTo>
                    <a:pt x="359" y="216"/>
                  </a:lnTo>
                  <a:lnTo>
                    <a:pt x="360" y="214"/>
                  </a:lnTo>
                  <a:lnTo>
                    <a:pt x="362" y="213"/>
                  </a:lnTo>
                  <a:lnTo>
                    <a:pt x="362" y="212"/>
                  </a:lnTo>
                  <a:lnTo>
                    <a:pt x="363" y="211"/>
                  </a:lnTo>
                  <a:lnTo>
                    <a:pt x="364" y="210"/>
                  </a:lnTo>
                  <a:lnTo>
                    <a:pt x="365" y="209"/>
                  </a:lnTo>
                  <a:lnTo>
                    <a:pt x="367" y="209"/>
                  </a:lnTo>
                  <a:lnTo>
                    <a:pt x="368" y="210"/>
                  </a:lnTo>
                  <a:lnTo>
                    <a:pt x="370" y="211"/>
                  </a:lnTo>
                  <a:lnTo>
                    <a:pt x="370" y="210"/>
                  </a:lnTo>
                  <a:lnTo>
                    <a:pt x="371" y="209"/>
                  </a:lnTo>
                  <a:lnTo>
                    <a:pt x="370" y="209"/>
                  </a:lnTo>
                  <a:lnTo>
                    <a:pt x="368" y="208"/>
                  </a:lnTo>
                  <a:lnTo>
                    <a:pt x="368" y="207"/>
                  </a:lnTo>
                  <a:lnTo>
                    <a:pt x="368" y="205"/>
                  </a:lnTo>
                  <a:lnTo>
                    <a:pt x="368" y="204"/>
                  </a:lnTo>
                  <a:lnTo>
                    <a:pt x="368" y="203"/>
                  </a:lnTo>
                  <a:lnTo>
                    <a:pt x="371" y="201"/>
                  </a:lnTo>
                  <a:lnTo>
                    <a:pt x="372" y="201"/>
                  </a:lnTo>
                  <a:lnTo>
                    <a:pt x="372" y="202"/>
                  </a:lnTo>
                  <a:lnTo>
                    <a:pt x="373" y="202"/>
                  </a:lnTo>
                  <a:lnTo>
                    <a:pt x="375" y="201"/>
                  </a:lnTo>
                  <a:lnTo>
                    <a:pt x="375" y="200"/>
                  </a:lnTo>
                  <a:lnTo>
                    <a:pt x="376" y="200"/>
                  </a:lnTo>
                  <a:lnTo>
                    <a:pt x="379" y="201"/>
                  </a:lnTo>
                  <a:lnTo>
                    <a:pt x="383" y="201"/>
                  </a:lnTo>
                  <a:lnTo>
                    <a:pt x="388" y="201"/>
                  </a:lnTo>
                  <a:lnTo>
                    <a:pt x="391" y="197"/>
                  </a:lnTo>
                  <a:lnTo>
                    <a:pt x="392" y="196"/>
                  </a:lnTo>
                  <a:lnTo>
                    <a:pt x="393" y="196"/>
                  </a:lnTo>
                  <a:lnTo>
                    <a:pt x="393" y="195"/>
                  </a:lnTo>
                  <a:lnTo>
                    <a:pt x="393" y="194"/>
                  </a:lnTo>
                  <a:lnTo>
                    <a:pt x="392" y="194"/>
                  </a:lnTo>
                  <a:lnTo>
                    <a:pt x="387" y="199"/>
                  </a:lnTo>
                  <a:lnTo>
                    <a:pt x="383" y="196"/>
                  </a:lnTo>
                  <a:lnTo>
                    <a:pt x="383" y="195"/>
                  </a:lnTo>
                  <a:lnTo>
                    <a:pt x="383" y="194"/>
                  </a:lnTo>
                  <a:lnTo>
                    <a:pt x="382" y="194"/>
                  </a:lnTo>
                  <a:lnTo>
                    <a:pt x="380" y="194"/>
                  </a:lnTo>
                  <a:lnTo>
                    <a:pt x="380" y="193"/>
                  </a:lnTo>
                  <a:lnTo>
                    <a:pt x="379" y="193"/>
                  </a:lnTo>
                  <a:lnTo>
                    <a:pt x="380" y="193"/>
                  </a:lnTo>
                  <a:lnTo>
                    <a:pt x="380" y="192"/>
                  </a:lnTo>
                  <a:lnTo>
                    <a:pt x="381" y="191"/>
                  </a:lnTo>
                  <a:lnTo>
                    <a:pt x="381" y="190"/>
                  </a:lnTo>
                  <a:lnTo>
                    <a:pt x="381" y="188"/>
                  </a:lnTo>
                  <a:lnTo>
                    <a:pt x="381" y="187"/>
                  </a:lnTo>
                  <a:lnTo>
                    <a:pt x="381" y="186"/>
                  </a:lnTo>
                  <a:lnTo>
                    <a:pt x="382" y="186"/>
                  </a:lnTo>
                  <a:lnTo>
                    <a:pt x="384" y="183"/>
                  </a:lnTo>
                  <a:lnTo>
                    <a:pt x="384" y="182"/>
                  </a:lnTo>
                  <a:lnTo>
                    <a:pt x="384" y="180"/>
                  </a:lnTo>
                  <a:lnTo>
                    <a:pt x="385" y="179"/>
                  </a:lnTo>
                  <a:lnTo>
                    <a:pt x="387" y="179"/>
                  </a:lnTo>
                  <a:lnTo>
                    <a:pt x="387" y="178"/>
                  </a:lnTo>
                  <a:lnTo>
                    <a:pt x="387" y="176"/>
                  </a:lnTo>
                  <a:lnTo>
                    <a:pt x="385" y="176"/>
                  </a:lnTo>
                  <a:lnTo>
                    <a:pt x="383" y="177"/>
                  </a:lnTo>
                  <a:lnTo>
                    <a:pt x="383" y="176"/>
                  </a:lnTo>
                  <a:lnTo>
                    <a:pt x="383" y="175"/>
                  </a:lnTo>
                  <a:lnTo>
                    <a:pt x="382" y="172"/>
                  </a:lnTo>
                  <a:lnTo>
                    <a:pt x="382" y="174"/>
                  </a:lnTo>
                  <a:lnTo>
                    <a:pt x="381" y="176"/>
                  </a:lnTo>
                  <a:lnTo>
                    <a:pt x="381" y="177"/>
                  </a:lnTo>
                  <a:lnTo>
                    <a:pt x="380" y="178"/>
                  </a:lnTo>
                  <a:lnTo>
                    <a:pt x="380" y="179"/>
                  </a:lnTo>
                  <a:lnTo>
                    <a:pt x="380" y="180"/>
                  </a:lnTo>
                  <a:lnTo>
                    <a:pt x="380" y="182"/>
                  </a:lnTo>
                  <a:lnTo>
                    <a:pt x="380" y="183"/>
                  </a:lnTo>
                  <a:lnTo>
                    <a:pt x="379" y="184"/>
                  </a:lnTo>
                  <a:lnTo>
                    <a:pt x="375" y="188"/>
                  </a:lnTo>
                  <a:lnTo>
                    <a:pt x="375" y="190"/>
                  </a:lnTo>
                  <a:lnTo>
                    <a:pt x="374" y="191"/>
                  </a:lnTo>
                  <a:lnTo>
                    <a:pt x="370" y="192"/>
                  </a:lnTo>
                  <a:lnTo>
                    <a:pt x="366" y="193"/>
                  </a:lnTo>
                  <a:lnTo>
                    <a:pt x="364" y="191"/>
                  </a:lnTo>
                  <a:lnTo>
                    <a:pt x="363" y="186"/>
                  </a:lnTo>
                  <a:lnTo>
                    <a:pt x="363" y="185"/>
                  </a:lnTo>
                  <a:lnTo>
                    <a:pt x="363" y="184"/>
                  </a:lnTo>
                  <a:lnTo>
                    <a:pt x="363" y="183"/>
                  </a:lnTo>
                  <a:lnTo>
                    <a:pt x="362" y="183"/>
                  </a:lnTo>
                  <a:lnTo>
                    <a:pt x="363" y="183"/>
                  </a:lnTo>
                  <a:lnTo>
                    <a:pt x="363" y="182"/>
                  </a:lnTo>
                  <a:lnTo>
                    <a:pt x="365" y="180"/>
                  </a:lnTo>
                  <a:lnTo>
                    <a:pt x="366" y="179"/>
                  </a:lnTo>
                  <a:lnTo>
                    <a:pt x="366" y="178"/>
                  </a:lnTo>
                  <a:lnTo>
                    <a:pt x="366" y="175"/>
                  </a:lnTo>
                  <a:lnTo>
                    <a:pt x="366" y="174"/>
                  </a:lnTo>
                  <a:lnTo>
                    <a:pt x="366" y="172"/>
                  </a:lnTo>
                  <a:lnTo>
                    <a:pt x="366" y="171"/>
                  </a:lnTo>
                  <a:lnTo>
                    <a:pt x="366" y="170"/>
                  </a:lnTo>
                  <a:lnTo>
                    <a:pt x="366" y="169"/>
                  </a:lnTo>
                  <a:lnTo>
                    <a:pt x="366" y="168"/>
                  </a:lnTo>
                  <a:lnTo>
                    <a:pt x="366" y="167"/>
                  </a:lnTo>
                  <a:lnTo>
                    <a:pt x="366" y="166"/>
                  </a:lnTo>
                  <a:lnTo>
                    <a:pt x="365" y="165"/>
                  </a:lnTo>
                  <a:lnTo>
                    <a:pt x="365" y="163"/>
                  </a:lnTo>
                  <a:lnTo>
                    <a:pt x="365" y="162"/>
                  </a:lnTo>
                  <a:lnTo>
                    <a:pt x="365" y="163"/>
                  </a:lnTo>
                  <a:lnTo>
                    <a:pt x="364" y="165"/>
                  </a:lnTo>
                  <a:lnTo>
                    <a:pt x="363" y="168"/>
                  </a:lnTo>
                  <a:lnTo>
                    <a:pt x="363" y="169"/>
                  </a:lnTo>
                  <a:lnTo>
                    <a:pt x="363" y="170"/>
                  </a:lnTo>
                  <a:lnTo>
                    <a:pt x="363" y="171"/>
                  </a:lnTo>
                  <a:lnTo>
                    <a:pt x="363" y="172"/>
                  </a:lnTo>
                  <a:lnTo>
                    <a:pt x="363" y="174"/>
                  </a:lnTo>
                  <a:lnTo>
                    <a:pt x="363" y="175"/>
                  </a:lnTo>
                  <a:lnTo>
                    <a:pt x="363" y="176"/>
                  </a:lnTo>
                  <a:lnTo>
                    <a:pt x="363" y="177"/>
                  </a:lnTo>
                  <a:lnTo>
                    <a:pt x="363" y="178"/>
                  </a:lnTo>
                  <a:lnTo>
                    <a:pt x="360" y="178"/>
                  </a:lnTo>
                  <a:lnTo>
                    <a:pt x="359" y="180"/>
                  </a:lnTo>
                  <a:lnTo>
                    <a:pt x="359" y="182"/>
                  </a:lnTo>
                  <a:lnTo>
                    <a:pt x="359" y="183"/>
                  </a:lnTo>
                  <a:lnTo>
                    <a:pt x="358" y="182"/>
                  </a:lnTo>
                  <a:lnTo>
                    <a:pt x="356" y="178"/>
                  </a:lnTo>
                  <a:lnTo>
                    <a:pt x="357" y="177"/>
                  </a:lnTo>
                  <a:lnTo>
                    <a:pt x="357" y="176"/>
                  </a:lnTo>
                  <a:lnTo>
                    <a:pt x="357" y="175"/>
                  </a:lnTo>
                  <a:lnTo>
                    <a:pt x="356" y="172"/>
                  </a:lnTo>
                  <a:lnTo>
                    <a:pt x="356" y="171"/>
                  </a:lnTo>
                  <a:lnTo>
                    <a:pt x="355" y="171"/>
                  </a:lnTo>
                  <a:lnTo>
                    <a:pt x="355" y="172"/>
                  </a:lnTo>
                  <a:lnTo>
                    <a:pt x="354" y="174"/>
                  </a:lnTo>
                  <a:lnTo>
                    <a:pt x="353" y="175"/>
                  </a:lnTo>
                  <a:lnTo>
                    <a:pt x="351" y="176"/>
                  </a:lnTo>
                  <a:lnTo>
                    <a:pt x="351" y="177"/>
                  </a:lnTo>
                  <a:lnTo>
                    <a:pt x="353" y="177"/>
                  </a:lnTo>
                  <a:lnTo>
                    <a:pt x="353" y="178"/>
                  </a:lnTo>
                  <a:lnTo>
                    <a:pt x="353" y="179"/>
                  </a:lnTo>
                  <a:lnTo>
                    <a:pt x="353" y="180"/>
                  </a:lnTo>
                  <a:lnTo>
                    <a:pt x="353" y="182"/>
                  </a:lnTo>
                  <a:lnTo>
                    <a:pt x="353" y="183"/>
                  </a:lnTo>
                  <a:lnTo>
                    <a:pt x="353" y="184"/>
                  </a:lnTo>
                  <a:lnTo>
                    <a:pt x="353" y="185"/>
                  </a:lnTo>
                  <a:lnTo>
                    <a:pt x="354" y="185"/>
                  </a:lnTo>
                  <a:lnTo>
                    <a:pt x="353" y="186"/>
                  </a:lnTo>
                  <a:lnTo>
                    <a:pt x="351" y="186"/>
                  </a:lnTo>
                  <a:lnTo>
                    <a:pt x="350" y="190"/>
                  </a:lnTo>
                  <a:lnTo>
                    <a:pt x="350" y="192"/>
                  </a:lnTo>
                  <a:lnTo>
                    <a:pt x="351" y="192"/>
                  </a:lnTo>
                  <a:lnTo>
                    <a:pt x="354" y="193"/>
                  </a:lnTo>
                  <a:lnTo>
                    <a:pt x="355" y="194"/>
                  </a:lnTo>
                  <a:lnTo>
                    <a:pt x="355" y="195"/>
                  </a:lnTo>
                  <a:lnTo>
                    <a:pt x="355" y="197"/>
                  </a:lnTo>
                  <a:lnTo>
                    <a:pt x="354" y="199"/>
                  </a:lnTo>
                  <a:lnTo>
                    <a:pt x="351" y="199"/>
                  </a:lnTo>
                  <a:lnTo>
                    <a:pt x="350" y="200"/>
                  </a:lnTo>
                  <a:lnTo>
                    <a:pt x="350" y="199"/>
                  </a:lnTo>
                  <a:lnTo>
                    <a:pt x="349" y="197"/>
                  </a:lnTo>
                  <a:lnTo>
                    <a:pt x="348" y="199"/>
                  </a:lnTo>
                  <a:lnTo>
                    <a:pt x="348" y="200"/>
                  </a:lnTo>
                  <a:lnTo>
                    <a:pt x="348" y="201"/>
                  </a:lnTo>
                  <a:lnTo>
                    <a:pt x="349" y="201"/>
                  </a:lnTo>
                  <a:lnTo>
                    <a:pt x="349" y="202"/>
                  </a:lnTo>
                  <a:lnTo>
                    <a:pt x="349" y="203"/>
                  </a:lnTo>
                  <a:lnTo>
                    <a:pt x="348" y="204"/>
                  </a:lnTo>
                  <a:lnTo>
                    <a:pt x="346" y="207"/>
                  </a:lnTo>
                  <a:lnTo>
                    <a:pt x="346" y="208"/>
                  </a:lnTo>
                  <a:lnTo>
                    <a:pt x="346" y="209"/>
                  </a:lnTo>
                  <a:lnTo>
                    <a:pt x="345" y="208"/>
                  </a:lnTo>
                  <a:lnTo>
                    <a:pt x="346" y="207"/>
                  </a:lnTo>
                  <a:lnTo>
                    <a:pt x="346" y="205"/>
                  </a:lnTo>
                  <a:lnTo>
                    <a:pt x="345" y="205"/>
                  </a:lnTo>
                  <a:lnTo>
                    <a:pt x="343" y="205"/>
                  </a:lnTo>
                  <a:lnTo>
                    <a:pt x="343" y="207"/>
                  </a:lnTo>
                  <a:lnTo>
                    <a:pt x="343" y="208"/>
                  </a:lnTo>
                  <a:lnTo>
                    <a:pt x="343" y="210"/>
                  </a:lnTo>
                  <a:lnTo>
                    <a:pt x="343" y="209"/>
                  </a:lnTo>
                  <a:lnTo>
                    <a:pt x="342" y="208"/>
                  </a:lnTo>
                  <a:lnTo>
                    <a:pt x="341" y="207"/>
                  </a:lnTo>
                  <a:lnTo>
                    <a:pt x="340" y="207"/>
                  </a:lnTo>
                  <a:lnTo>
                    <a:pt x="341" y="208"/>
                  </a:lnTo>
                  <a:lnTo>
                    <a:pt x="342" y="209"/>
                  </a:lnTo>
                  <a:lnTo>
                    <a:pt x="342" y="211"/>
                  </a:lnTo>
                  <a:lnTo>
                    <a:pt x="337" y="210"/>
                  </a:lnTo>
                  <a:lnTo>
                    <a:pt x="332" y="210"/>
                  </a:lnTo>
                  <a:lnTo>
                    <a:pt x="331" y="210"/>
                  </a:lnTo>
                  <a:lnTo>
                    <a:pt x="330" y="211"/>
                  </a:lnTo>
                  <a:lnTo>
                    <a:pt x="329" y="210"/>
                  </a:lnTo>
                  <a:lnTo>
                    <a:pt x="329" y="209"/>
                  </a:lnTo>
                  <a:lnTo>
                    <a:pt x="328" y="208"/>
                  </a:lnTo>
                  <a:lnTo>
                    <a:pt x="329" y="208"/>
                  </a:lnTo>
                  <a:lnTo>
                    <a:pt x="329" y="207"/>
                  </a:lnTo>
                  <a:lnTo>
                    <a:pt x="329" y="205"/>
                  </a:lnTo>
                  <a:lnTo>
                    <a:pt x="329" y="204"/>
                  </a:lnTo>
                  <a:lnTo>
                    <a:pt x="328" y="203"/>
                  </a:lnTo>
                  <a:lnTo>
                    <a:pt x="328" y="201"/>
                  </a:lnTo>
                  <a:lnTo>
                    <a:pt x="328" y="200"/>
                  </a:lnTo>
                  <a:lnTo>
                    <a:pt x="324" y="199"/>
                  </a:lnTo>
                  <a:lnTo>
                    <a:pt x="323" y="196"/>
                  </a:lnTo>
                  <a:lnTo>
                    <a:pt x="322" y="194"/>
                  </a:lnTo>
                  <a:lnTo>
                    <a:pt x="321" y="192"/>
                  </a:lnTo>
                  <a:lnTo>
                    <a:pt x="320" y="191"/>
                  </a:lnTo>
                  <a:lnTo>
                    <a:pt x="322" y="190"/>
                  </a:lnTo>
                  <a:lnTo>
                    <a:pt x="330" y="188"/>
                  </a:lnTo>
                  <a:lnTo>
                    <a:pt x="332" y="186"/>
                  </a:lnTo>
                  <a:lnTo>
                    <a:pt x="332" y="185"/>
                  </a:lnTo>
                  <a:lnTo>
                    <a:pt x="331" y="186"/>
                  </a:lnTo>
                  <a:lnTo>
                    <a:pt x="329" y="187"/>
                  </a:lnTo>
                  <a:lnTo>
                    <a:pt x="325" y="186"/>
                  </a:lnTo>
                  <a:lnTo>
                    <a:pt x="321" y="186"/>
                  </a:lnTo>
                  <a:lnTo>
                    <a:pt x="320" y="184"/>
                  </a:lnTo>
                  <a:lnTo>
                    <a:pt x="320" y="183"/>
                  </a:lnTo>
                  <a:lnTo>
                    <a:pt x="315" y="180"/>
                  </a:lnTo>
                  <a:lnTo>
                    <a:pt x="314" y="179"/>
                  </a:lnTo>
                  <a:lnTo>
                    <a:pt x="313" y="179"/>
                  </a:lnTo>
                  <a:lnTo>
                    <a:pt x="313" y="178"/>
                  </a:lnTo>
                  <a:lnTo>
                    <a:pt x="313" y="176"/>
                  </a:lnTo>
                  <a:lnTo>
                    <a:pt x="312" y="174"/>
                  </a:lnTo>
                  <a:lnTo>
                    <a:pt x="311" y="174"/>
                  </a:lnTo>
                  <a:lnTo>
                    <a:pt x="309" y="172"/>
                  </a:lnTo>
                  <a:lnTo>
                    <a:pt x="309" y="171"/>
                  </a:lnTo>
                  <a:lnTo>
                    <a:pt x="309" y="170"/>
                  </a:lnTo>
                  <a:lnTo>
                    <a:pt x="311" y="166"/>
                  </a:lnTo>
                  <a:lnTo>
                    <a:pt x="312" y="165"/>
                  </a:lnTo>
                  <a:lnTo>
                    <a:pt x="313" y="166"/>
                  </a:lnTo>
                  <a:lnTo>
                    <a:pt x="314" y="165"/>
                  </a:lnTo>
                  <a:lnTo>
                    <a:pt x="313" y="163"/>
                  </a:lnTo>
                  <a:lnTo>
                    <a:pt x="313" y="162"/>
                  </a:lnTo>
                  <a:lnTo>
                    <a:pt x="308" y="160"/>
                  </a:lnTo>
                  <a:lnTo>
                    <a:pt x="307" y="159"/>
                  </a:lnTo>
                  <a:lnTo>
                    <a:pt x="306" y="158"/>
                  </a:lnTo>
                  <a:lnTo>
                    <a:pt x="305" y="155"/>
                  </a:lnTo>
                  <a:lnTo>
                    <a:pt x="305" y="154"/>
                  </a:lnTo>
                  <a:lnTo>
                    <a:pt x="305" y="153"/>
                  </a:lnTo>
                  <a:lnTo>
                    <a:pt x="308" y="152"/>
                  </a:lnTo>
                  <a:lnTo>
                    <a:pt x="313" y="155"/>
                  </a:lnTo>
                  <a:lnTo>
                    <a:pt x="318" y="159"/>
                  </a:lnTo>
                  <a:lnTo>
                    <a:pt x="322" y="159"/>
                  </a:lnTo>
                  <a:lnTo>
                    <a:pt x="322" y="158"/>
                  </a:lnTo>
                  <a:lnTo>
                    <a:pt x="322" y="155"/>
                  </a:lnTo>
                  <a:lnTo>
                    <a:pt x="322" y="154"/>
                  </a:lnTo>
                  <a:lnTo>
                    <a:pt x="321" y="153"/>
                  </a:lnTo>
                  <a:lnTo>
                    <a:pt x="321" y="151"/>
                  </a:lnTo>
                  <a:lnTo>
                    <a:pt x="315" y="153"/>
                  </a:lnTo>
                  <a:lnTo>
                    <a:pt x="314" y="152"/>
                  </a:lnTo>
                  <a:lnTo>
                    <a:pt x="315" y="152"/>
                  </a:lnTo>
                  <a:lnTo>
                    <a:pt x="315" y="151"/>
                  </a:lnTo>
                  <a:lnTo>
                    <a:pt x="316" y="151"/>
                  </a:lnTo>
                  <a:lnTo>
                    <a:pt x="315" y="150"/>
                  </a:lnTo>
                  <a:lnTo>
                    <a:pt x="311" y="146"/>
                  </a:lnTo>
                  <a:lnTo>
                    <a:pt x="309" y="145"/>
                  </a:lnTo>
                  <a:lnTo>
                    <a:pt x="311" y="145"/>
                  </a:lnTo>
                  <a:lnTo>
                    <a:pt x="311" y="144"/>
                  </a:lnTo>
                  <a:lnTo>
                    <a:pt x="312" y="142"/>
                  </a:lnTo>
                  <a:lnTo>
                    <a:pt x="313" y="142"/>
                  </a:lnTo>
                  <a:lnTo>
                    <a:pt x="313" y="141"/>
                  </a:lnTo>
                  <a:lnTo>
                    <a:pt x="313" y="140"/>
                  </a:lnTo>
                  <a:lnTo>
                    <a:pt x="312" y="140"/>
                  </a:lnTo>
                  <a:lnTo>
                    <a:pt x="313" y="138"/>
                  </a:lnTo>
                  <a:lnTo>
                    <a:pt x="313" y="136"/>
                  </a:lnTo>
                  <a:lnTo>
                    <a:pt x="314" y="136"/>
                  </a:lnTo>
                  <a:lnTo>
                    <a:pt x="314" y="135"/>
                  </a:lnTo>
                  <a:lnTo>
                    <a:pt x="316" y="135"/>
                  </a:lnTo>
                  <a:lnTo>
                    <a:pt x="316" y="134"/>
                  </a:lnTo>
                  <a:lnTo>
                    <a:pt x="315" y="133"/>
                  </a:lnTo>
                  <a:lnTo>
                    <a:pt x="315" y="132"/>
                  </a:lnTo>
                  <a:lnTo>
                    <a:pt x="316" y="130"/>
                  </a:lnTo>
                  <a:lnTo>
                    <a:pt x="316" y="129"/>
                  </a:lnTo>
                  <a:lnTo>
                    <a:pt x="316" y="128"/>
                  </a:lnTo>
                  <a:lnTo>
                    <a:pt x="316" y="127"/>
                  </a:lnTo>
                  <a:lnTo>
                    <a:pt x="314" y="128"/>
                  </a:lnTo>
                  <a:lnTo>
                    <a:pt x="312" y="128"/>
                  </a:lnTo>
                  <a:lnTo>
                    <a:pt x="313" y="132"/>
                  </a:lnTo>
                  <a:lnTo>
                    <a:pt x="313" y="134"/>
                  </a:lnTo>
                  <a:lnTo>
                    <a:pt x="312" y="133"/>
                  </a:lnTo>
                  <a:lnTo>
                    <a:pt x="312" y="132"/>
                  </a:lnTo>
                  <a:lnTo>
                    <a:pt x="311" y="130"/>
                  </a:lnTo>
                  <a:lnTo>
                    <a:pt x="311" y="129"/>
                  </a:lnTo>
                  <a:lnTo>
                    <a:pt x="311" y="128"/>
                  </a:lnTo>
                  <a:lnTo>
                    <a:pt x="311" y="127"/>
                  </a:lnTo>
                  <a:lnTo>
                    <a:pt x="309" y="127"/>
                  </a:lnTo>
                  <a:lnTo>
                    <a:pt x="309" y="126"/>
                  </a:lnTo>
                  <a:lnTo>
                    <a:pt x="308" y="127"/>
                  </a:lnTo>
                  <a:lnTo>
                    <a:pt x="308" y="128"/>
                  </a:lnTo>
                  <a:lnTo>
                    <a:pt x="308" y="129"/>
                  </a:lnTo>
                  <a:lnTo>
                    <a:pt x="309" y="134"/>
                  </a:lnTo>
                  <a:lnTo>
                    <a:pt x="311" y="136"/>
                  </a:lnTo>
                  <a:lnTo>
                    <a:pt x="311" y="138"/>
                  </a:lnTo>
                  <a:lnTo>
                    <a:pt x="304" y="143"/>
                  </a:lnTo>
                  <a:lnTo>
                    <a:pt x="303" y="143"/>
                  </a:lnTo>
                  <a:lnTo>
                    <a:pt x="303" y="142"/>
                  </a:lnTo>
                  <a:lnTo>
                    <a:pt x="303" y="141"/>
                  </a:lnTo>
                  <a:lnTo>
                    <a:pt x="303" y="140"/>
                  </a:lnTo>
                  <a:lnTo>
                    <a:pt x="303" y="138"/>
                  </a:lnTo>
                  <a:lnTo>
                    <a:pt x="303" y="136"/>
                  </a:lnTo>
                  <a:lnTo>
                    <a:pt x="301" y="134"/>
                  </a:lnTo>
                  <a:lnTo>
                    <a:pt x="301" y="133"/>
                  </a:lnTo>
                  <a:lnTo>
                    <a:pt x="301" y="132"/>
                  </a:lnTo>
                  <a:lnTo>
                    <a:pt x="300" y="130"/>
                  </a:lnTo>
                  <a:lnTo>
                    <a:pt x="300" y="129"/>
                  </a:lnTo>
                  <a:lnTo>
                    <a:pt x="299" y="127"/>
                  </a:lnTo>
                  <a:lnTo>
                    <a:pt x="299" y="126"/>
                  </a:lnTo>
                  <a:lnTo>
                    <a:pt x="298" y="125"/>
                  </a:lnTo>
                  <a:lnTo>
                    <a:pt x="297" y="121"/>
                  </a:lnTo>
                  <a:lnTo>
                    <a:pt x="298" y="121"/>
                  </a:lnTo>
                  <a:lnTo>
                    <a:pt x="298" y="120"/>
                  </a:lnTo>
                  <a:lnTo>
                    <a:pt x="298" y="119"/>
                  </a:lnTo>
                  <a:lnTo>
                    <a:pt x="297" y="118"/>
                  </a:lnTo>
                  <a:lnTo>
                    <a:pt x="298" y="118"/>
                  </a:lnTo>
                  <a:lnTo>
                    <a:pt x="298" y="117"/>
                  </a:lnTo>
                  <a:lnTo>
                    <a:pt x="298" y="116"/>
                  </a:lnTo>
                  <a:lnTo>
                    <a:pt x="298" y="115"/>
                  </a:lnTo>
                  <a:lnTo>
                    <a:pt x="298" y="113"/>
                  </a:lnTo>
                  <a:lnTo>
                    <a:pt x="297" y="111"/>
                  </a:lnTo>
                  <a:lnTo>
                    <a:pt x="296" y="110"/>
                  </a:lnTo>
                  <a:lnTo>
                    <a:pt x="295" y="109"/>
                  </a:lnTo>
                  <a:lnTo>
                    <a:pt x="295" y="108"/>
                  </a:lnTo>
                  <a:lnTo>
                    <a:pt x="295" y="107"/>
                  </a:lnTo>
                  <a:lnTo>
                    <a:pt x="303" y="105"/>
                  </a:lnTo>
                  <a:lnTo>
                    <a:pt x="301" y="105"/>
                  </a:lnTo>
                  <a:lnTo>
                    <a:pt x="297" y="103"/>
                  </a:lnTo>
                  <a:lnTo>
                    <a:pt x="298" y="102"/>
                  </a:lnTo>
                  <a:lnTo>
                    <a:pt x="298" y="101"/>
                  </a:lnTo>
                  <a:lnTo>
                    <a:pt x="300" y="99"/>
                  </a:lnTo>
                  <a:lnTo>
                    <a:pt x="306" y="101"/>
                  </a:lnTo>
                  <a:lnTo>
                    <a:pt x="306" y="100"/>
                  </a:lnTo>
                  <a:lnTo>
                    <a:pt x="306" y="99"/>
                  </a:lnTo>
                  <a:lnTo>
                    <a:pt x="305" y="98"/>
                  </a:lnTo>
                  <a:lnTo>
                    <a:pt x="303" y="95"/>
                  </a:lnTo>
                  <a:lnTo>
                    <a:pt x="303" y="94"/>
                  </a:lnTo>
                  <a:lnTo>
                    <a:pt x="303" y="93"/>
                  </a:lnTo>
                  <a:lnTo>
                    <a:pt x="303" y="92"/>
                  </a:lnTo>
                  <a:lnTo>
                    <a:pt x="303" y="91"/>
                  </a:lnTo>
                  <a:lnTo>
                    <a:pt x="303" y="90"/>
                  </a:lnTo>
                  <a:lnTo>
                    <a:pt x="303" y="88"/>
                  </a:lnTo>
                  <a:lnTo>
                    <a:pt x="303" y="87"/>
                  </a:lnTo>
                  <a:lnTo>
                    <a:pt x="304" y="87"/>
                  </a:lnTo>
                  <a:lnTo>
                    <a:pt x="307" y="88"/>
                  </a:lnTo>
                  <a:lnTo>
                    <a:pt x="308" y="87"/>
                  </a:lnTo>
                  <a:lnTo>
                    <a:pt x="307" y="85"/>
                  </a:lnTo>
                  <a:lnTo>
                    <a:pt x="308" y="85"/>
                  </a:lnTo>
                  <a:lnTo>
                    <a:pt x="308" y="86"/>
                  </a:lnTo>
                  <a:lnTo>
                    <a:pt x="309" y="85"/>
                  </a:lnTo>
                  <a:lnTo>
                    <a:pt x="309" y="84"/>
                  </a:lnTo>
                  <a:lnTo>
                    <a:pt x="309" y="83"/>
                  </a:lnTo>
                  <a:lnTo>
                    <a:pt x="312" y="83"/>
                  </a:lnTo>
                  <a:lnTo>
                    <a:pt x="313" y="84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4" y="87"/>
                  </a:lnTo>
                  <a:lnTo>
                    <a:pt x="314" y="88"/>
                  </a:lnTo>
                  <a:lnTo>
                    <a:pt x="314" y="90"/>
                  </a:lnTo>
                  <a:lnTo>
                    <a:pt x="315" y="92"/>
                  </a:lnTo>
                  <a:lnTo>
                    <a:pt x="315" y="93"/>
                  </a:lnTo>
                  <a:lnTo>
                    <a:pt x="315" y="94"/>
                  </a:lnTo>
                  <a:lnTo>
                    <a:pt x="315" y="95"/>
                  </a:lnTo>
                  <a:lnTo>
                    <a:pt x="316" y="96"/>
                  </a:lnTo>
                  <a:lnTo>
                    <a:pt x="317" y="96"/>
                  </a:lnTo>
                  <a:lnTo>
                    <a:pt x="317" y="95"/>
                  </a:lnTo>
                  <a:lnTo>
                    <a:pt x="316" y="94"/>
                  </a:lnTo>
                  <a:lnTo>
                    <a:pt x="317" y="94"/>
                  </a:lnTo>
                  <a:lnTo>
                    <a:pt x="318" y="98"/>
                  </a:lnTo>
                  <a:lnTo>
                    <a:pt x="320" y="98"/>
                  </a:lnTo>
                  <a:lnTo>
                    <a:pt x="320" y="96"/>
                  </a:lnTo>
                  <a:lnTo>
                    <a:pt x="320" y="93"/>
                  </a:lnTo>
                  <a:lnTo>
                    <a:pt x="318" y="92"/>
                  </a:lnTo>
                  <a:lnTo>
                    <a:pt x="317" y="90"/>
                  </a:lnTo>
                  <a:lnTo>
                    <a:pt x="317" y="88"/>
                  </a:lnTo>
                  <a:lnTo>
                    <a:pt x="317" y="87"/>
                  </a:lnTo>
                  <a:lnTo>
                    <a:pt x="317" y="85"/>
                  </a:lnTo>
                  <a:lnTo>
                    <a:pt x="317" y="83"/>
                  </a:lnTo>
                  <a:lnTo>
                    <a:pt x="321" y="84"/>
                  </a:lnTo>
                  <a:lnTo>
                    <a:pt x="322" y="85"/>
                  </a:lnTo>
                  <a:lnTo>
                    <a:pt x="322" y="86"/>
                  </a:lnTo>
                  <a:lnTo>
                    <a:pt x="322" y="87"/>
                  </a:lnTo>
                  <a:lnTo>
                    <a:pt x="323" y="88"/>
                  </a:lnTo>
                  <a:lnTo>
                    <a:pt x="322" y="90"/>
                  </a:lnTo>
                  <a:lnTo>
                    <a:pt x="323" y="91"/>
                  </a:lnTo>
                  <a:lnTo>
                    <a:pt x="324" y="88"/>
                  </a:lnTo>
                  <a:lnTo>
                    <a:pt x="326" y="88"/>
                  </a:lnTo>
                  <a:lnTo>
                    <a:pt x="329" y="86"/>
                  </a:lnTo>
                  <a:lnTo>
                    <a:pt x="329" y="85"/>
                  </a:lnTo>
                  <a:lnTo>
                    <a:pt x="330" y="84"/>
                  </a:lnTo>
                  <a:lnTo>
                    <a:pt x="333" y="83"/>
                  </a:lnTo>
                  <a:lnTo>
                    <a:pt x="334" y="82"/>
                  </a:lnTo>
                  <a:lnTo>
                    <a:pt x="338" y="82"/>
                  </a:lnTo>
                  <a:lnTo>
                    <a:pt x="341" y="79"/>
                  </a:lnTo>
                  <a:lnTo>
                    <a:pt x="342" y="79"/>
                  </a:lnTo>
                  <a:lnTo>
                    <a:pt x="342" y="80"/>
                  </a:lnTo>
                  <a:lnTo>
                    <a:pt x="343" y="83"/>
                  </a:lnTo>
                  <a:lnTo>
                    <a:pt x="343" y="84"/>
                  </a:lnTo>
                  <a:lnTo>
                    <a:pt x="343" y="85"/>
                  </a:lnTo>
                  <a:lnTo>
                    <a:pt x="343" y="86"/>
                  </a:lnTo>
                  <a:lnTo>
                    <a:pt x="343" y="87"/>
                  </a:lnTo>
                  <a:lnTo>
                    <a:pt x="343" y="88"/>
                  </a:lnTo>
                  <a:lnTo>
                    <a:pt x="342" y="92"/>
                  </a:lnTo>
                  <a:lnTo>
                    <a:pt x="340" y="94"/>
                  </a:lnTo>
                  <a:lnTo>
                    <a:pt x="333" y="95"/>
                  </a:lnTo>
                  <a:lnTo>
                    <a:pt x="333" y="94"/>
                  </a:lnTo>
                  <a:lnTo>
                    <a:pt x="332" y="95"/>
                  </a:lnTo>
                  <a:lnTo>
                    <a:pt x="330" y="95"/>
                  </a:lnTo>
                  <a:lnTo>
                    <a:pt x="330" y="96"/>
                  </a:lnTo>
                  <a:lnTo>
                    <a:pt x="324" y="103"/>
                  </a:lnTo>
                  <a:lnTo>
                    <a:pt x="323" y="103"/>
                  </a:lnTo>
                  <a:lnTo>
                    <a:pt x="322" y="103"/>
                  </a:lnTo>
                  <a:lnTo>
                    <a:pt x="322" y="104"/>
                  </a:lnTo>
                  <a:lnTo>
                    <a:pt x="321" y="105"/>
                  </a:lnTo>
                  <a:lnTo>
                    <a:pt x="322" y="105"/>
                  </a:lnTo>
                  <a:lnTo>
                    <a:pt x="323" y="107"/>
                  </a:lnTo>
                  <a:lnTo>
                    <a:pt x="325" y="105"/>
                  </a:lnTo>
                  <a:lnTo>
                    <a:pt x="328" y="105"/>
                  </a:lnTo>
                  <a:lnTo>
                    <a:pt x="330" y="103"/>
                  </a:lnTo>
                  <a:lnTo>
                    <a:pt x="332" y="103"/>
                  </a:lnTo>
                  <a:lnTo>
                    <a:pt x="333" y="103"/>
                  </a:lnTo>
                  <a:lnTo>
                    <a:pt x="335" y="103"/>
                  </a:lnTo>
                  <a:lnTo>
                    <a:pt x="337" y="103"/>
                  </a:lnTo>
                  <a:lnTo>
                    <a:pt x="337" y="104"/>
                  </a:lnTo>
                  <a:lnTo>
                    <a:pt x="337" y="105"/>
                  </a:lnTo>
                  <a:lnTo>
                    <a:pt x="335" y="109"/>
                  </a:lnTo>
                  <a:lnTo>
                    <a:pt x="334" y="110"/>
                  </a:lnTo>
                  <a:lnTo>
                    <a:pt x="333" y="109"/>
                  </a:lnTo>
                  <a:lnTo>
                    <a:pt x="333" y="110"/>
                  </a:lnTo>
                  <a:lnTo>
                    <a:pt x="333" y="111"/>
                  </a:lnTo>
                  <a:lnTo>
                    <a:pt x="333" y="112"/>
                  </a:lnTo>
                  <a:lnTo>
                    <a:pt x="333" y="113"/>
                  </a:lnTo>
                  <a:lnTo>
                    <a:pt x="334" y="113"/>
                  </a:lnTo>
                  <a:lnTo>
                    <a:pt x="337" y="116"/>
                  </a:lnTo>
                  <a:lnTo>
                    <a:pt x="337" y="115"/>
                  </a:lnTo>
                  <a:lnTo>
                    <a:pt x="335" y="112"/>
                  </a:lnTo>
                  <a:lnTo>
                    <a:pt x="337" y="112"/>
                  </a:lnTo>
                  <a:lnTo>
                    <a:pt x="338" y="111"/>
                  </a:lnTo>
                  <a:lnTo>
                    <a:pt x="338" y="112"/>
                  </a:lnTo>
                  <a:lnTo>
                    <a:pt x="339" y="112"/>
                  </a:lnTo>
                  <a:lnTo>
                    <a:pt x="339" y="113"/>
                  </a:lnTo>
                  <a:lnTo>
                    <a:pt x="339" y="115"/>
                  </a:lnTo>
                  <a:lnTo>
                    <a:pt x="340" y="115"/>
                  </a:lnTo>
                  <a:lnTo>
                    <a:pt x="341" y="116"/>
                  </a:lnTo>
                  <a:lnTo>
                    <a:pt x="341" y="117"/>
                  </a:lnTo>
                  <a:lnTo>
                    <a:pt x="341" y="118"/>
                  </a:lnTo>
                  <a:lnTo>
                    <a:pt x="342" y="120"/>
                  </a:lnTo>
                  <a:lnTo>
                    <a:pt x="342" y="121"/>
                  </a:lnTo>
                  <a:lnTo>
                    <a:pt x="343" y="122"/>
                  </a:lnTo>
                  <a:lnTo>
                    <a:pt x="343" y="124"/>
                  </a:lnTo>
                  <a:lnTo>
                    <a:pt x="343" y="125"/>
                  </a:lnTo>
                  <a:lnTo>
                    <a:pt x="343" y="126"/>
                  </a:lnTo>
                  <a:lnTo>
                    <a:pt x="342" y="127"/>
                  </a:lnTo>
                  <a:lnTo>
                    <a:pt x="342" y="128"/>
                  </a:lnTo>
                  <a:lnTo>
                    <a:pt x="343" y="128"/>
                  </a:lnTo>
                  <a:lnTo>
                    <a:pt x="345" y="129"/>
                  </a:lnTo>
                  <a:lnTo>
                    <a:pt x="345" y="130"/>
                  </a:lnTo>
                  <a:lnTo>
                    <a:pt x="346" y="129"/>
                  </a:lnTo>
                  <a:lnTo>
                    <a:pt x="346" y="128"/>
                  </a:lnTo>
                  <a:lnTo>
                    <a:pt x="347" y="124"/>
                  </a:lnTo>
                  <a:lnTo>
                    <a:pt x="346" y="121"/>
                  </a:lnTo>
                  <a:lnTo>
                    <a:pt x="346" y="120"/>
                  </a:lnTo>
                  <a:lnTo>
                    <a:pt x="345" y="119"/>
                  </a:lnTo>
                  <a:lnTo>
                    <a:pt x="345" y="118"/>
                  </a:lnTo>
                  <a:lnTo>
                    <a:pt x="345" y="117"/>
                  </a:lnTo>
                  <a:lnTo>
                    <a:pt x="345" y="116"/>
                  </a:lnTo>
                  <a:lnTo>
                    <a:pt x="345" y="115"/>
                  </a:lnTo>
                  <a:lnTo>
                    <a:pt x="343" y="113"/>
                  </a:lnTo>
                  <a:lnTo>
                    <a:pt x="343" y="112"/>
                  </a:lnTo>
                  <a:lnTo>
                    <a:pt x="343" y="111"/>
                  </a:lnTo>
                  <a:lnTo>
                    <a:pt x="342" y="109"/>
                  </a:lnTo>
                  <a:lnTo>
                    <a:pt x="342" y="108"/>
                  </a:lnTo>
                  <a:lnTo>
                    <a:pt x="342" y="107"/>
                  </a:lnTo>
                  <a:lnTo>
                    <a:pt x="343" y="104"/>
                  </a:lnTo>
                  <a:lnTo>
                    <a:pt x="346" y="102"/>
                  </a:lnTo>
                  <a:lnTo>
                    <a:pt x="348" y="102"/>
                  </a:lnTo>
                  <a:lnTo>
                    <a:pt x="348" y="101"/>
                  </a:lnTo>
                  <a:lnTo>
                    <a:pt x="347" y="100"/>
                  </a:lnTo>
                  <a:lnTo>
                    <a:pt x="347" y="99"/>
                  </a:lnTo>
                  <a:lnTo>
                    <a:pt x="348" y="98"/>
                  </a:lnTo>
                  <a:lnTo>
                    <a:pt x="349" y="96"/>
                  </a:lnTo>
                  <a:lnTo>
                    <a:pt x="348" y="98"/>
                  </a:lnTo>
                  <a:lnTo>
                    <a:pt x="348" y="96"/>
                  </a:lnTo>
                  <a:lnTo>
                    <a:pt x="348" y="95"/>
                  </a:lnTo>
                  <a:lnTo>
                    <a:pt x="350" y="92"/>
                  </a:lnTo>
                  <a:lnTo>
                    <a:pt x="351" y="87"/>
                  </a:lnTo>
                  <a:lnTo>
                    <a:pt x="353" y="86"/>
                  </a:lnTo>
                  <a:lnTo>
                    <a:pt x="353" y="85"/>
                  </a:lnTo>
                  <a:lnTo>
                    <a:pt x="357" y="88"/>
                  </a:lnTo>
                  <a:lnTo>
                    <a:pt x="358" y="91"/>
                  </a:lnTo>
                  <a:lnTo>
                    <a:pt x="360" y="98"/>
                  </a:lnTo>
                  <a:lnTo>
                    <a:pt x="362" y="99"/>
                  </a:lnTo>
                  <a:lnTo>
                    <a:pt x="362" y="100"/>
                  </a:lnTo>
                  <a:lnTo>
                    <a:pt x="363" y="101"/>
                  </a:lnTo>
                  <a:lnTo>
                    <a:pt x="364" y="102"/>
                  </a:lnTo>
                  <a:lnTo>
                    <a:pt x="364" y="104"/>
                  </a:lnTo>
                  <a:lnTo>
                    <a:pt x="364" y="105"/>
                  </a:lnTo>
                  <a:lnTo>
                    <a:pt x="364" y="107"/>
                  </a:lnTo>
                  <a:lnTo>
                    <a:pt x="364" y="108"/>
                  </a:lnTo>
                  <a:lnTo>
                    <a:pt x="364" y="109"/>
                  </a:lnTo>
                  <a:lnTo>
                    <a:pt x="364" y="110"/>
                  </a:lnTo>
                  <a:lnTo>
                    <a:pt x="365" y="111"/>
                  </a:lnTo>
                  <a:lnTo>
                    <a:pt x="365" y="112"/>
                  </a:lnTo>
                  <a:lnTo>
                    <a:pt x="365" y="113"/>
                  </a:lnTo>
                  <a:lnTo>
                    <a:pt x="365" y="115"/>
                  </a:lnTo>
                  <a:lnTo>
                    <a:pt x="365" y="116"/>
                  </a:lnTo>
                  <a:lnTo>
                    <a:pt x="366" y="118"/>
                  </a:lnTo>
                  <a:lnTo>
                    <a:pt x="366" y="119"/>
                  </a:lnTo>
                  <a:lnTo>
                    <a:pt x="366" y="120"/>
                  </a:lnTo>
                  <a:lnTo>
                    <a:pt x="366" y="121"/>
                  </a:lnTo>
                  <a:lnTo>
                    <a:pt x="366" y="122"/>
                  </a:lnTo>
                  <a:lnTo>
                    <a:pt x="366" y="124"/>
                  </a:lnTo>
                  <a:lnTo>
                    <a:pt x="366" y="125"/>
                  </a:lnTo>
                  <a:lnTo>
                    <a:pt x="367" y="126"/>
                  </a:lnTo>
                  <a:lnTo>
                    <a:pt x="368" y="127"/>
                  </a:lnTo>
                  <a:lnTo>
                    <a:pt x="370" y="129"/>
                  </a:lnTo>
                  <a:lnTo>
                    <a:pt x="370" y="130"/>
                  </a:lnTo>
                  <a:lnTo>
                    <a:pt x="371" y="132"/>
                  </a:lnTo>
                  <a:lnTo>
                    <a:pt x="371" y="134"/>
                  </a:lnTo>
                  <a:lnTo>
                    <a:pt x="371" y="135"/>
                  </a:lnTo>
                  <a:lnTo>
                    <a:pt x="370" y="137"/>
                  </a:lnTo>
                  <a:lnTo>
                    <a:pt x="370" y="140"/>
                  </a:lnTo>
                  <a:lnTo>
                    <a:pt x="370" y="142"/>
                  </a:lnTo>
                  <a:lnTo>
                    <a:pt x="372" y="138"/>
                  </a:lnTo>
                  <a:lnTo>
                    <a:pt x="373" y="138"/>
                  </a:lnTo>
                  <a:lnTo>
                    <a:pt x="374" y="141"/>
                  </a:lnTo>
                  <a:lnTo>
                    <a:pt x="374" y="143"/>
                  </a:lnTo>
                  <a:lnTo>
                    <a:pt x="375" y="144"/>
                  </a:lnTo>
                  <a:lnTo>
                    <a:pt x="375" y="145"/>
                  </a:lnTo>
                  <a:lnTo>
                    <a:pt x="376" y="146"/>
                  </a:lnTo>
                  <a:lnTo>
                    <a:pt x="376" y="149"/>
                  </a:lnTo>
                  <a:lnTo>
                    <a:pt x="376" y="150"/>
                  </a:lnTo>
                  <a:lnTo>
                    <a:pt x="376" y="151"/>
                  </a:lnTo>
                  <a:lnTo>
                    <a:pt x="376" y="152"/>
                  </a:lnTo>
                  <a:lnTo>
                    <a:pt x="377" y="153"/>
                  </a:lnTo>
                  <a:lnTo>
                    <a:pt x="377" y="154"/>
                  </a:lnTo>
                  <a:lnTo>
                    <a:pt x="379" y="154"/>
                  </a:lnTo>
                  <a:lnTo>
                    <a:pt x="379" y="155"/>
                  </a:lnTo>
                  <a:lnTo>
                    <a:pt x="379" y="157"/>
                  </a:lnTo>
                  <a:lnTo>
                    <a:pt x="379" y="158"/>
                  </a:lnTo>
                  <a:lnTo>
                    <a:pt x="380" y="158"/>
                  </a:lnTo>
                  <a:lnTo>
                    <a:pt x="381" y="158"/>
                  </a:lnTo>
                  <a:lnTo>
                    <a:pt x="382" y="157"/>
                  </a:lnTo>
                  <a:lnTo>
                    <a:pt x="381" y="154"/>
                  </a:lnTo>
                  <a:lnTo>
                    <a:pt x="380" y="153"/>
                  </a:lnTo>
                  <a:lnTo>
                    <a:pt x="380" y="152"/>
                  </a:lnTo>
                  <a:lnTo>
                    <a:pt x="380" y="150"/>
                  </a:lnTo>
                  <a:lnTo>
                    <a:pt x="380" y="149"/>
                  </a:lnTo>
                  <a:lnTo>
                    <a:pt x="379" y="149"/>
                  </a:lnTo>
                  <a:lnTo>
                    <a:pt x="379" y="147"/>
                  </a:lnTo>
                  <a:lnTo>
                    <a:pt x="379" y="144"/>
                  </a:lnTo>
                  <a:lnTo>
                    <a:pt x="379" y="143"/>
                  </a:lnTo>
                  <a:lnTo>
                    <a:pt x="377" y="142"/>
                  </a:lnTo>
                  <a:lnTo>
                    <a:pt x="377" y="141"/>
                  </a:lnTo>
                  <a:lnTo>
                    <a:pt x="376" y="140"/>
                  </a:lnTo>
                  <a:lnTo>
                    <a:pt x="376" y="137"/>
                  </a:lnTo>
                  <a:lnTo>
                    <a:pt x="376" y="136"/>
                  </a:lnTo>
                  <a:lnTo>
                    <a:pt x="376" y="135"/>
                  </a:lnTo>
                  <a:lnTo>
                    <a:pt x="376" y="134"/>
                  </a:lnTo>
                  <a:lnTo>
                    <a:pt x="376" y="133"/>
                  </a:lnTo>
                  <a:lnTo>
                    <a:pt x="376" y="132"/>
                  </a:lnTo>
                  <a:lnTo>
                    <a:pt x="374" y="128"/>
                  </a:lnTo>
                  <a:lnTo>
                    <a:pt x="374" y="127"/>
                  </a:lnTo>
                  <a:lnTo>
                    <a:pt x="374" y="125"/>
                  </a:lnTo>
                  <a:lnTo>
                    <a:pt x="373" y="121"/>
                  </a:lnTo>
                  <a:lnTo>
                    <a:pt x="373" y="119"/>
                  </a:lnTo>
                  <a:lnTo>
                    <a:pt x="373" y="115"/>
                  </a:lnTo>
                  <a:lnTo>
                    <a:pt x="373" y="113"/>
                  </a:lnTo>
                  <a:lnTo>
                    <a:pt x="373" y="110"/>
                  </a:lnTo>
                  <a:lnTo>
                    <a:pt x="372" y="110"/>
                  </a:lnTo>
                  <a:lnTo>
                    <a:pt x="372" y="109"/>
                  </a:lnTo>
                  <a:lnTo>
                    <a:pt x="372" y="108"/>
                  </a:lnTo>
                  <a:lnTo>
                    <a:pt x="373" y="105"/>
                  </a:lnTo>
                  <a:lnTo>
                    <a:pt x="372" y="105"/>
                  </a:lnTo>
                  <a:lnTo>
                    <a:pt x="372" y="104"/>
                  </a:lnTo>
                  <a:lnTo>
                    <a:pt x="372" y="102"/>
                  </a:lnTo>
                  <a:lnTo>
                    <a:pt x="371" y="101"/>
                  </a:lnTo>
                  <a:lnTo>
                    <a:pt x="371" y="99"/>
                  </a:lnTo>
                  <a:lnTo>
                    <a:pt x="370" y="98"/>
                  </a:lnTo>
                  <a:lnTo>
                    <a:pt x="371" y="96"/>
                  </a:lnTo>
                  <a:lnTo>
                    <a:pt x="370" y="94"/>
                  </a:lnTo>
                  <a:lnTo>
                    <a:pt x="370" y="93"/>
                  </a:lnTo>
                  <a:lnTo>
                    <a:pt x="370" y="92"/>
                  </a:lnTo>
                  <a:lnTo>
                    <a:pt x="370" y="91"/>
                  </a:lnTo>
                  <a:lnTo>
                    <a:pt x="370" y="90"/>
                  </a:lnTo>
                  <a:lnTo>
                    <a:pt x="368" y="88"/>
                  </a:lnTo>
                  <a:lnTo>
                    <a:pt x="370" y="87"/>
                  </a:lnTo>
                  <a:lnTo>
                    <a:pt x="370" y="86"/>
                  </a:lnTo>
                  <a:lnTo>
                    <a:pt x="368" y="85"/>
                  </a:lnTo>
                  <a:lnTo>
                    <a:pt x="368" y="84"/>
                  </a:lnTo>
                  <a:lnTo>
                    <a:pt x="368" y="82"/>
                  </a:lnTo>
                  <a:lnTo>
                    <a:pt x="370" y="80"/>
                  </a:lnTo>
                  <a:lnTo>
                    <a:pt x="370" y="79"/>
                  </a:lnTo>
                  <a:lnTo>
                    <a:pt x="375" y="82"/>
                  </a:lnTo>
                  <a:lnTo>
                    <a:pt x="376" y="80"/>
                  </a:lnTo>
                  <a:lnTo>
                    <a:pt x="375" y="78"/>
                  </a:lnTo>
                  <a:lnTo>
                    <a:pt x="374" y="77"/>
                  </a:lnTo>
                  <a:lnTo>
                    <a:pt x="374" y="75"/>
                  </a:lnTo>
                  <a:lnTo>
                    <a:pt x="373" y="74"/>
                  </a:lnTo>
                  <a:lnTo>
                    <a:pt x="374" y="74"/>
                  </a:lnTo>
                  <a:lnTo>
                    <a:pt x="374" y="73"/>
                  </a:lnTo>
                  <a:lnTo>
                    <a:pt x="374" y="71"/>
                  </a:lnTo>
                  <a:lnTo>
                    <a:pt x="375" y="69"/>
                  </a:lnTo>
                  <a:lnTo>
                    <a:pt x="374" y="69"/>
                  </a:lnTo>
                  <a:lnTo>
                    <a:pt x="374" y="68"/>
                  </a:lnTo>
                  <a:lnTo>
                    <a:pt x="375" y="68"/>
                  </a:lnTo>
                  <a:lnTo>
                    <a:pt x="375" y="67"/>
                  </a:lnTo>
                  <a:lnTo>
                    <a:pt x="376" y="67"/>
                  </a:lnTo>
                  <a:lnTo>
                    <a:pt x="377" y="63"/>
                  </a:lnTo>
                  <a:lnTo>
                    <a:pt x="379" y="63"/>
                  </a:lnTo>
                  <a:lnTo>
                    <a:pt x="380" y="65"/>
                  </a:lnTo>
                  <a:lnTo>
                    <a:pt x="382" y="65"/>
                  </a:lnTo>
                  <a:lnTo>
                    <a:pt x="382" y="66"/>
                  </a:lnTo>
                  <a:lnTo>
                    <a:pt x="383" y="68"/>
                  </a:lnTo>
                  <a:lnTo>
                    <a:pt x="383" y="69"/>
                  </a:lnTo>
                  <a:lnTo>
                    <a:pt x="383" y="70"/>
                  </a:lnTo>
                  <a:lnTo>
                    <a:pt x="384" y="73"/>
                  </a:lnTo>
                  <a:lnTo>
                    <a:pt x="385" y="74"/>
                  </a:lnTo>
                  <a:lnTo>
                    <a:pt x="385" y="75"/>
                  </a:lnTo>
                  <a:lnTo>
                    <a:pt x="384" y="75"/>
                  </a:lnTo>
                  <a:lnTo>
                    <a:pt x="384" y="76"/>
                  </a:lnTo>
                  <a:lnTo>
                    <a:pt x="384" y="77"/>
                  </a:lnTo>
                  <a:lnTo>
                    <a:pt x="387" y="79"/>
                  </a:lnTo>
                  <a:close/>
                  <a:moveTo>
                    <a:pt x="637" y="50"/>
                  </a:moveTo>
                  <a:lnTo>
                    <a:pt x="636" y="52"/>
                  </a:lnTo>
                  <a:lnTo>
                    <a:pt x="632" y="53"/>
                  </a:lnTo>
                  <a:lnTo>
                    <a:pt x="628" y="54"/>
                  </a:lnTo>
                  <a:lnTo>
                    <a:pt x="625" y="58"/>
                  </a:lnTo>
                  <a:lnTo>
                    <a:pt x="619" y="59"/>
                  </a:lnTo>
                  <a:lnTo>
                    <a:pt x="614" y="61"/>
                  </a:lnTo>
                  <a:lnTo>
                    <a:pt x="607" y="63"/>
                  </a:lnTo>
                  <a:lnTo>
                    <a:pt x="606" y="61"/>
                  </a:lnTo>
                  <a:lnTo>
                    <a:pt x="606" y="60"/>
                  </a:lnTo>
                  <a:lnTo>
                    <a:pt x="606" y="59"/>
                  </a:lnTo>
                  <a:lnTo>
                    <a:pt x="612" y="57"/>
                  </a:lnTo>
                  <a:lnTo>
                    <a:pt x="619" y="54"/>
                  </a:lnTo>
                  <a:lnTo>
                    <a:pt x="627" y="51"/>
                  </a:lnTo>
                  <a:lnTo>
                    <a:pt x="628" y="50"/>
                  </a:lnTo>
                  <a:lnTo>
                    <a:pt x="629" y="50"/>
                  </a:lnTo>
                  <a:lnTo>
                    <a:pt x="633" y="48"/>
                  </a:lnTo>
                  <a:lnTo>
                    <a:pt x="637" y="50"/>
                  </a:lnTo>
                  <a:close/>
                  <a:moveTo>
                    <a:pt x="414" y="42"/>
                  </a:moveTo>
                  <a:lnTo>
                    <a:pt x="415" y="42"/>
                  </a:lnTo>
                  <a:lnTo>
                    <a:pt x="415" y="43"/>
                  </a:lnTo>
                  <a:lnTo>
                    <a:pt x="415" y="44"/>
                  </a:lnTo>
                  <a:lnTo>
                    <a:pt x="414" y="44"/>
                  </a:lnTo>
                  <a:lnTo>
                    <a:pt x="414" y="46"/>
                  </a:lnTo>
                  <a:lnTo>
                    <a:pt x="412" y="49"/>
                  </a:lnTo>
                  <a:lnTo>
                    <a:pt x="410" y="48"/>
                  </a:lnTo>
                  <a:lnTo>
                    <a:pt x="408" y="45"/>
                  </a:lnTo>
                  <a:lnTo>
                    <a:pt x="406" y="45"/>
                  </a:lnTo>
                  <a:lnTo>
                    <a:pt x="406" y="44"/>
                  </a:lnTo>
                  <a:lnTo>
                    <a:pt x="406" y="42"/>
                  </a:lnTo>
                  <a:lnTo>
                    <a:pt x="407" y="41"/>
                  </a:lnTo>
                  <a:lnTo>
                    <a:pt x="408" y="40"/>
                  </a:lnTo>
                  <a:lnTo>
                    <a:pt x="408" y="37"/>
                  </a:lnTo>
                  <a:lnTo>
                    <a:pt x="409" y="37"/>
                  </a:lnTo>
                  <a:lnTo>
                    <a:pt x="413" y="40"/>
                  </a:lnTo>
                  <a:lnTo>
                    <a:pt x="414" y="41"/>
                  </a:lnTo>
                  <a:lnTo>
                    <a:pt x="414" y="42"/>
                  </a:lnTo>
                  <a:close/>
                  <a:moveTo>
                    <a:pt x="499" y="35"/>
                  </a:moveTo>
                  <a:lnTo>
                    <a:pt x="496" y="35"/>
                  </a:lnTo>
                  <a:lnTo>
                    <a:pt x="496" y="34"/>
                  </a:lnTo>
                  <a:lnTo>
                    <a:pt x="496" y="33"/>
                  </a:lnTo>
                  <a:lnTo>
                    <a:pt x="496" y="30"/>
                  </a:lnTo>
                  <a:lnTo>
                    <a:pt x="497" y="29"/>
                  </a:lnTo>
                  <a:lnTo>
                    <a:pt x="497" y="28"/>
                  </a:lnTo>
                  <a:lnTo>
                    <a:pt x="497" y="29"/>
                  </a:lnTo>
                  <a:lnTo>
                    <a:pt x="498" y="30"/>
                  </a:lnTo>
                  <a:lnTo>
                    <a:pt x="498" y="32"/>
                  </a:lnTo>
                  <a:lnTo>
                    <a:pt x="499" y="34"/>
                  </a:lnTo>
                  <a:lnTo>
                    <a:pt x="499" y="35"/>
                  </a:lnTo>
                  <a:close/>
                  <a:moveTo>
                    <a:pt x="497" y="24"/>
                  </a:moveTo>
                  <a:lnTo>
                    <a:pt x="497" y="25"/>
                  </a:lnTo>
                  <a:lnTo>
                    <a:pt x="498" y="26"/>
                  </a:lnTo>
                  <a:lnTo>
                    <a:pt x="498" y="27"/>
                  </a:lnTo>
                  <a:lnTo>
                    <a:pt x="497" y="28"/>
                  </a:lnTo>
                  <a:lnTo>
                    <a:pt x="493" y="27"/>
                  </a:lnTo>
                  <a:lnTo>
                    <a:pt x="493" y="26"/>
                  </a:lnTo>
                  <a:lnTo>
                    <a:pt x="493" y="25"/>
                  </a:lnTo>
                  <a:lnTo>
                    <a:pt x="494" y="25"/>
                  </a:lnTo>
                  <a:lnTo>
                    <a:pt x="496" y="24"/>
                  </a:lnTo>
                  <a:lnTo>
                    <a:pt x="497" y="24"/>
                  </a:lnTo>
                  <a:close/>
                  <a:moveTo>
                    <a:pt x="481" y="36"/>
                  </a:moveTo>
                  <a:lnTo>
                    <a:pt x="482" y="36"/>
                  </a:lnTo>
                  <a:lnTo>
                    <a:pt x="482" y="37"/>
                  </a:lnTo>
                  <a:lnTo>
                    <a:pt x="483" y="38"/>
                  </a:lnTo>
                  <a:lnTo>
                    <a:pt x="484" y="38"/>
                  </a:lnTo>
                  <a:lnTo>
                    <a:pt x="484" y="40"/>
                  </a:lnTo>
                  <a:lnTo>
                    <a:pt x="483" y="41"/>
                  </a:lnTo>
                  <a:lnTo>
                    <a:pt x="483" y="42"/>
                  </a:lnTo>
                  <a:lnTo>
                    <a:pt x="483" y="43"/>
                  </a:lnTo>
                  <a:lnTo>
                    <a:pt x="483" y="44"/>
                  </a:lnTo>
                  <a:lnTo>
                    <a:pt x="483" y="45"/>
                  </a:lnTo>
                  <a:lnTo>
                    <a:pt x="482" y="46"/>
                  </a:lnTo>
                  <a:lnTo>
                    <a:pt x="480" y="46"/>
                  </a:lnTo>
                  <a:lnTo>
                    <a:pt x="480" y="48"/>
                  </a:lnTo>
                  <a:lnTo>
                    <a:pt x="478" y="52"/>
                  </a:lnTo>
                  <a:lnTo>
                    <a:pt x="478" y="54"/>
                  </a:lnTo>
                  <a:lnTo>
                    <a:pt x="478" y="55"/>
                  </a:lnTo>
                  <a:lnTo>
                    <a:pt x="480" y="58"/>
                  </a:lnTo>
                  <a:lnTo>
                    <a:pt x="481" y="59"/>
                  </a:lnTo>
                  <a:lnTo>
                    <a:pt x="482" y="59"/>
                  </a:lnTo>
                  <a:lnTo>
                    <a:pt x="482" y="58"/>
                  </a:lnTo>
                  <a:lnTo>
                    <a:pt x="481" y="57"/>
                  </a:lnTo>
                  <a:lnTo>
                    <a:pt x="481" y="55"/>
                  </a:lnTo>
                  <a:lnTo>
                    <a:pt x="480" y="55"/>
                  </a:lnTo>
                  <a:lnTo>
                    <a:pt x="480" y="54"/>
                  </a:lnTo>
                  <a:lnTo>
                    <a:pt x="482" y="54"/>
                  </a:lnTo>
                  <a:lnTo>
                    <a:pt x="482" y="53"/>
                  </a:lnTo>
                  <a:lnTo>
                    <a:pt x="482" y="52"/>
                  </a:lnTo>
                  <a:lnTo>
                    <a:pt x="483" y="52"/>
                  </a:lnTo>
                  <a:lnTo>
                    <a:pt x="483" y="53"/>
                  </a:lnTo>
                  <a:lnTo>
                    <a:pt x="483" y="54"/>
                  </a:lnTo>
                  <a:lnTo>
                    <a:pt x="484" y="55"/>
                  </a:lnTo>
                  <a:lnTo>
                    <a:pt x="484" y="57"/>
                  </a:lnTo>
                  <a:lnTo>
                    <a:pt x="485" y="55"/>
                  </a:lnTo>
                  <a:lnTo>
                    <a:pt x="484" y="53"/>
                  </a:lnTo>
                  <a:lnTo>
                    <a:pt x="484" y="51"/>
                  </a:lnTo>
                  <a:lnTo>
                    <a:pt x="485" y="51"/>
                  </a:lnTo>
                  <a:lnTo>
                    <a:pt x="486" y="52"/>
                  </a:lnTo>
                  <a:lnTo>
                    <a:pt x="486" y="53"/>
                  </a:lnTo>
                  <a:lnTo>
                    <a:pt x="485" y="53"/>
                  </a:lnTo>
                  <a:lnTo>
                    <a:pt x="485" y="54"/>
                  </a:lnTo>
                  <a:lnTo>
                    <a:pt x="486" y="55"/>
                  </a:lnTo>
                  <a:lnTo>
                    <a:pt x="486" y="57"/>
                  </a:lnTo>
                  <a:lnTo>
                    <a:pt x="486" y="58"/>
                  </a:lnTo>
                  <a:lnTo>
                    <a:pt x="488" y="58"/>
                  </a:lnTo>
                  <a:lnTo>
                    <a:pt x="488" y="57"/>
                  </a:lnTo>
                  <a:lnTo>
                    <a:pt x="489" y="54"/>
                  </a:lnTo>
                  <a:lnTo>
                    <a:pt x="491" y="53"/>
                  </a:lnTo>
                  <a:lnTo>
                    <a:pt x="491" y="52"/>
                  </a:lnTo>
                  <a:lnTo>
                    <a:pt x="490" y="51"/>
                  </a:lnTo>
                  <a:lnTo>
                    <a:pt x="490" y="50"/>
                  </a:lnTo>
                  <a:lnTo>
                    <a:pt x="490" y="49"/>
                  </a:lnTo>
                  <a:lnTo>
                    <a:pt x="490" y="48"/>
                  </a:lnTo>
                  <a:lnTo>
                    <a:pt x="491" y="48"/>
                  </a:lnTo>
                  <a:lnTo>
                    <a:pt x="490" y="46"/>
                  </a:lnTo>
                  <a:lnTo>
                    <a:pt x="490" y="45"/>
                  </a:lnTo>
                  <a:lnTo>
                    <a:pt x="490" y="44"/>
                  </a:lnTo>
                  <a:lnTo>
                    <a:pt x="490" y="43"/>
                  </a:lnTo>
                  <a:lnTo>
                    <a:pt x="490" y="42"/>
                  </a:lnTo>
                  <a:lnTo>
                    <a:pt x="491" y="43"/>
                  </a:lnTo>
                  <a:lnTo>
                    <a:pt x="492" y="44"/>
                  </a:lnTo>
                  <a:lnTo>
                    <a:pt x="493" y="44"/>
                  </a:lnTo>
                  <a:lnTo>
                    <a:pt x="493" y="45"/>
                  </a:lnTo>
                  <a:lnTo>
                    <a:pt x="494" y="45"/>
                  </a:lnTo>
                  <a:lnTo>
                    <a:pt x="492" y="43"/>
                  </a:lnTo>
                  <a:lnTo>
                    <a:pt x="492" y="42"/>
                  </a:lnTo>
                  <a:lnTo>
                    <a:pt x="494" y="43"/>
                  </a:lnTo>
                  <a:lnTo>
                    <a:pt x="497" y="45"/>
                  </a:lnTo>
                  <a:lnTo>
                    <a:pt x="497" y="44"/>
                  </a:lnTo>
                  <a:lnTo>
                    <a:pt x="497" y="43"/>
                  </a:lnTo>
                  <a:lnTo>
                    <a:pt x="499" y="44"/>
                  </a:lnTo>
                  <a:lnTo>
                    <a:pt x="499" y="43"/>
                  </a:lnTo>
                  <a:lnTo>
                    <a:pt x="499" y="42"/>
                  </a:lnTo>
                  <a:lnTo>
                    <a:pt x="498" y="42"/>
                  </a:lnTo>
                  <a:lnTo>
                    <a:pt x="499" y="42"/>
                  </a:lnTo>
                  <a:lnTo>
                    <a:pt x="500" y="41"/>
                  </a:lnTo>
                  <a:lnTo>
                    <a:pt x="499" y="40"/>
                  </a:lnTo>
                  <a:lnTo>
                    <a:pt x="497" y="40"/>
                  </a:lnTo>
                  <a:lnTo>
                    <a:pt x="496" y="38"/>
                  </a:lnTo>
                  <a:lnTo>
                    <a:pt x="497" y="36"/>
                  </a:lnTo>
                  <a:lnTo>
                    <a:pt x="498" y="36"/>
                  </a:lnTo>
                  <a:lnTo>
                    <a:pt x="501" y="38"/>
                  </a:lnTo>
                  <a:lnTo>
                    <a:pt x="502" y="42"/>
                  </a:lnTo>
                  <a:lnTo>
                    <a:pt x="501" y="42"/>
                  </a:lnTo>
                  <a:lnTo>
                    <a:pt x="501" y="43"/>
                  </a:lnTo>
                  <a:lnTo>
                    <a:pt x="500" y="43"/>
                  </a:lnTo>
                  <a:lnTo>
                    <a:pt x="501" y="44"/>
                  </a:lnTo>
                  <a:lnTo>
                    <a:pt x="501" y="45"/>
                  </a:lnTo>
                  <a:lnTo>
                    <a:pt x="500" y="45"/>
                  </a:lnTo>
                  <a:lnTo>
                    <a:pt x="501" y="46"/>
                  </a:lnTo>
                  <a:lnTo>
                    <a:pt x="502" y="46"/>
                  </a:lnTo>
                  <a:lnTo>
                    <a:pt x="502" y="45"/>
                  </a:lnTo>
                  <a:lnTo>
                    <a:pt x="505" y="43"/>
                  </a:lnTo>
                  <a:lnTo>
                    <a:pt x="505" y="42"/>
                  </a:lnTo>
                  <a:lnTo>
                    <a:pt x="505" y="41"/>
                  </a:lnTo>
                  <a:lnTo>
                    <a:pt x="506" y="40"/>
                  </a:lnTo>
                  <a:lnTo>
                    <a:pt x="506" y="38"/>
                  </a:lnTo>
                  <a:lnTo>
                    <a:pt x="507" y="40"/>
                  </a:lnTo>
                  <a:lnTo>
                    <a:pt x="507" y="41"/>
                  </a:lnTo>
                  <a:lnTo>
                    <a:pt x="507" y="42"/>
                  </a:lnTo>
                  <a:lnTo>
                    <a:pt x="507" y="43"/>
                  </a:lnTo>
                  <a:lnTo>
                    <a:pt x="506" y="43"/>
                  </a:lnTo>
                  <a:lnTo>
                    <a:pt x="506" y="44"/>
                  </a:lnTo>
                  <a:lnTo>
                    <a:pt x="506" y="45"/>
                  </a:lnTo>
                  <a:lnTo>
                    <a:pt x="506" y="48"/>
                  </a:lnTo>
                  <a:lnTo>
                    <a:pt x="506" y="46"/>
                  </a:lnTo>
                  <a:lnTo>
                    <a:pt x="507" y="46"/>
                  </a:lnTo>
                  <a:lnTo>
                    <a:pt x="509" y="48"/>
                  </a:lnTo>
                  <a:lnTo>
                    <a:pt x="510" y="45"/>
                  </a:lnTo>
                  <a:lnTo>
                    <a:pt x="514" y="44"/>
                  </a:lnTo>
                  <a:lnTo>
                    <a:pt x="514" y="45"/>
                  </a:lnTo>
                  <a:lnTo>
                    <a:pt x="511" y="48"/>
                  </a:lnTo>
                  <a:lnTo>
                    <a:pt x="513" y="49"/>
                  </a:lnTo>
                  <a:lnTo>
                    <a:pt x="514" y="50"/>
                  </a:lnTo>
                  <a:lnTo>
                    <a:pt x="515" y="49"/>
                  </a:lnTo>
                  <a:lnTo>
                    <a:pt x="516" y="48"/>
                  </a:lnTo>
                  <a:lnTo>
                    <a:pt x="517" y="49"/>
                  </a:lnTo>
                  <a:lnTo>
                    <a:pt x="517" y="50"/>
                  </a:lnTo>
                  <a:lnTo>
                    <a:pt x="518" y="52"/>
                  </a:lnTo>
                  <a:lnTo>
                    <a:pt x="519" y="50"/>
                  </a:lnTo>
                  <a:lnTo>
                    <a:pt x="520" y="51"/>
                  </a:lnTo>
                  <a:lnTo>
                    <a:pt x="519" y="52"/>
                  </a:lnTo>
                  <a:lnTo>
                    <a:pt x="519" y="54"/>
                  </a:lnTo>
                  <a:lnTo>
                    <a:pt x="522" y="54"/>
                  </a:lnTo>
                  <a:lnTo>
                    <a:pt x="523" y="53"/>
                  </a:lnTo>
                  <a:lnTo>
                    <a:pt x="528" y="53"/>
                  </a:lnTo>
                  <a:lnTo>
                    <a:pt x="535" y="54"/>
                  </a:lnTo>
                  <a:lnTo>
                    <a:pt x="536" y="55"/>
                  </a:lnTo>
                  <a:lnTo>
                    <a:pt x="539" y="59"/>
                  </a:lnTo>
                  <a:lnTo>
                    <a:pt x="539" y="60"/>
                  </a:lnTo>
                  <a:lnTo>
                    <a:pt x="541" y="60"/>
                  </a:lnTo>
                  <a:lnTo>
                    <a:pt x="542" y="61"/>
                  </a:lnTo>
                  <a:lnTo>
                    <a:pt x="541" y="62"/>
                  </a:lnTo>
                  <a:lnTo>
                    <a:pt x="541" y="63"/>
                  </a:lnTo>
                  <a:lnTo>
                    <a:pt x="541" y="65"/>
                  </a:lnTo>
                  <a:lnTo>
                    <a:pt x="541" y="66"/>
                  </a:lnTo>
                  <a:lnTo>
                    <a:pt x="541" y="67"/>
                  </a:lnTo>
                  <a:lnTo>
                    <a:pt x="541" y="68"/>
                  </a:lnTo>
                  <a:lnTo>
                    <a:pt x="540" y="70"/>
                  </a:lnTo>
                  <a:lnTo>
                    <a:pt x="540" y="71"/>
                  </a:lnTo>
                  <a:lnTo>
                    <a:pt x="540" y="73"/>
                  </a:lnTo>
                  <a:lnTo>
                    <a:pt x="542" y="76"/>
                  </a:lnTo>
                  <a:lnTo>
                    <a:pt x="542" y="77"/>
                  </a:lnTo>
                  <a:lnTo>
                    <a:pt x="541" y="80"/>
                  </a:lnTo>
                  <a:lnTo>
                    <a:pt x="541" y="82"/>
                  </a:lnTo>
                  <a:lnTo>
                    <a:pt x="538" y="83"/>
                  </a:lnTo>
                  <a:lnTo>
                    <a:pt x="536" y="84"/>
                  </a:lnTo>
                  <a:lnTo>
                    <a:pt x="535" y="86"/>
                  </a:lnTo>
                  <a:lnTo>
                    <a:pt x="535" y="87"/>
                  </a:lnTo>
                  <a:lnTo>
                    <a:pt x="533" y="87"/>
                  </a:lnTo>
                  <a:lnTo>
                    <a:pt x="533" y="88"/>
                  </a:lnTo>
                  <a:lnTo>
                    <a:pt x="533" y="90"/>
                  </a:lnTo>
                  <a:lnTo>
                    <a:pt x="532" y="90"/>
                  </a:lnTo>
                  <a:lnTo>
                    <a:pt x="532" y="92"/>
                  </a:lnTo>
                  <a:lnTo>
                    <a:pt x="531" y="93"/>
                  </a:lnTo>
                  <a:lnTo>
                    <a:pt x="527" y="95"/>
                  </a:lnTo>
                  <a:lnTo>
                    <a:pt x="526" y="98"/>
                  </a:lnTo>
                  <a:lnTo>
                    <a:pt x="520" y="101"/>
                  </a:lnTo>
                  <a:lnTo>
                    <a:pt x="520" y="102"/>
                  </a:lnTo>
                  <a:lnTo>
                    <a:pt x="520" y="103"/>
                  </a:lnTo>
                  <a:lnTo>
                    <a:pt x="522" y="103"/>
                  </a:lnTo>
                  <a:lnTo>
                    <a:pt x="522" y="104"/>
                  </a:lnTo>
                  <a:lnTo>
                    <a:pt x="522" y="105"/>
                  </a:lnTo>
                  <a:lnTo>
                    <a:pt x="523" y="109"/>
                  </a:lnTo>
                  <a:lnTo>
                    <a:pt x="523" y="110"/>
                  </a:lnTo>
                  <a:lnTo>
                    <a:pt x="523" y="111"/>
                  </a:lnTo>
                  <a:lnTo>
                    <a:pt x="522" y="113"/>
                  </a:lnTo>
                  <a:lnTo>
                    <a:pt x="520" y="115"/>
                  </a:lnTo>
                  <a:lnTo>
                    <a:pt x="520" y="116"/>
                  </a:lnTo>
                  <a:lnTo>
                    <a:pt x="520" y="117"/>
                  </a:lnTo>
                  <a:lnTo>
                    <a:pt x="518" y="119"/>
                  </a:lnTo>
                  <a:lnTo>
                    <a:pt x="515" y="121"/>
                  </a:lnTo>
                  <a:lnTo>
                    <a:pt x="514" y="122"/>
                  </a:lnTo>
                  <a:lnTo>
                    <a:pt x="511" y="125"/>
                  </a:lnTo>
                  <a:lnTo>
                    <a:pt x="508" y="125"/>
                  </a:lnTo>
                  <a:lnTo>
                    <a:pt x="508" y="124"/>
                  </a:lnTo>
                  <a:lnTo>
                    <a:pt x="508" y="122"/>
                  </a:lnTo>
                  <a:lnTo>
                    <a:pt x="508" y="121"/>
                  </a:lnTo>
                  <a:lnTo>
                    <a:pt x="507" y="121"/>
                  </a:lnTo>
                  <a:lnTo>
                    <a:pt x="505" y="121"/>
                  </a:lnTo>
                  <a:lnTo>
                    <a:pt x="502" y="126"/>
                  </a:lnTo>
                  <a:lnTo>
                    <a:pt x="498" y="127"/>
                  </a:lnTo>
                  <a:lnTo>
                    <a:pt x="498" y="128"/>
                  </a:lnTo>
                  <a:lnTo>
                    <a:pt x="498" y="129"/>
                  </a:lnTo>
                  <a:lnTo>
                    <a:pt x="498" y="130"/>
                  </a:lnTo>
                  <a:lnTo>
                    <a:pt x="498" y="132"/>
                  </a:lnTo>
                  <a:lnTo>
                    <a:pt x="497" y="133"/>
                  </a:lnTo>
                  <a:lnTo>
                    <a:pt x="494" y="136"/>
                  </a:lnTo>
                  <a:lnTo>
                    <a:pt x="489" y="135"/>
                  </a:lnTo>
                  <a:lnTo>
                    <a:pt x="483" y="135"/>
                  </a:lnTo>
                  <a:lnTo>
                    <a:pt x="477" y="134"/>
                  </a:lnTo>
                  <a:lnTo>
                    <a:pt x="475" y="130"/>
                  </a:lnTo>
                  <a:lnTo>
                    <a:pt x="474" y="128"/>
                  </a:lnTo>
                  <a:lnTo>
                    <a:pt x="474" y="127"/>
                  </a:lnTo>
                  <a:lnTo>
                    <a:pt x="473" y="127"/>
                  </a:lnTo>
                  <a:lnTo>
                    <a:pt x="473" y="126"/>
                  </a:lnTo>
                  <a:lnTo>
                    <a:pt x="474" y="122"/>
                  </a:lnTo>
                  <a:lnTo>
                    <a:pt x="477" y="118"/>
                  </a:lnTo>
                  <a:lnTo>
                    <a:pt x="472" y="120"/>
                  </a:lnTo>
                  <a:lnTo>
                    <a:pt x="469" y="118"/>
                  </a:lnTo>
                  <a:lnTo>
                    <a:pt x="465" y="120"/>
                  </a:lnTo>
                  <a:lnTo>
                    <a:pt x="459" y="121"/>
                  </a:lnTo>
                  <a:lnTo>
                    <a:pt x="456" y="119"/>
                  </a:lnTo>
                  <a:lnTo>
                    <a:pt x="451" y="120"/>
                  </a:lnTo>
                  <a:lnTo>
                    <a:pt x="446" y="121"/>
                  </a:lnTo>
                  <a:lnTo>
                    <a:pt x="446" y="120"/>
                  </a:lnTo>
                  <a:lnTo>
                    <a:pt x="447" y="119"/>
                  </a:lnTo>
                  <a:lnTo>
                    <a:pt x="446" y="117"/>
                  </a:lnTo>
                  <a:lnTo>
                    <a:pt x="446" y="116"/>
                  </a:lnTo>
                  <a:lnTo>
                    <a:pt x="444" y="115"/>
                  </a:lnTo>
                  <a:lnTo>
                    <a:pt x="441" y="115"/>
                  </a:lnTo>
                  <a:lnTo>
                    <a:pt x="436" y="113"/>
                  </a:lnTo>
                  <a:lnTo>
                    <a:pt x="435" y="112"/>
                  </a:lnTo>
                  <a:lnTo>
                    <a:pt x="434" y="110"/>
                  </a:lnTo>
                  <a:lnTo>
                    <a:pt x="430" y="107"/>
                  </a:lnTo>
                  <a:lnTo>
                    <a:pt x="429" y="105"/>
                  </a:lnTo>
                  <a:lnTo>
                    <a:pt x="429" y="104"/>
                  </a:lnTo>
                  <a:lnTo>
                    <a:pt x="429" y="102"/>
                  </a:lnTo>
                  <a:lnTo>
                    <a:pt x="431" y="100"/>
                  </a:lnTo>
                  <a:lnTo>
                    <a:pt x="436" y="99"/>
                  </a:lnTo>
                  <a:lnTo>
                    <a:pt x="438" y="100"/>
                  </a:lnTo>
                  <a:lnTo>
                    <a:pt x="438" y="101"/>
                  </a:lnTo>
                  <a:lnTo>
                    <a:pt x="440" y="103"/>
                  </a:lnTo>
                  <a:lnTo>
                    <a:pt x="446" y="104"/>
                  </a:lnTo>
                  <a:lnTo>
                    <a:pt x="451" y="105"/>
                  </a:lnTo>
                  <a:lnTo>
                    <a:pt x="451" y="104"/>
                  </a:lnTo>
                  <a:lnTo>
                    <a:pt x="443" y="101"/>
                  </a:lnTo>
                  <a:lnTo>
                    <a:pt x="441" y="96"/>
                  </a:lnTo>
                  <a:lnTo>
                    <a:pt x="441" y="95"/>
                  </a:lnTo>
                  <a:lnTo>
                    <a:pt x="448" y="95"/>
                  </a:lnTo>
                  <a:lnTo>
                    <a:pt x="455" y="94"/>
                  </a:lnTo>
                  <a:lnTo>
                    <a:pt x="461" y="94"/>
                  </a:lnTo>
                  <a:lnTo>
                    <a:pt x="461" y="93"/>
                  </a:lnTo>
                  <a:lnTo>
                    <a:pt x="461" y="92"/>
                  </a:lnTo>
                  <a:lnTo>
                    <a:pt x="463" y="91"/>
                  </a:lnTo>
                  <a:lnTo>
                    <a:pt x="468" y="88"/>
                  </a:lnTo>
                  <a:lnTo>
                    <a:pt x="469" y="87"/>
                  </a:lnTo>
                  <a:lnTo>
                    <a:pt x="468" y="86"/>
                  </a:lnTo>
                  <a:lnTo>
                    <a:pt x="467" y="86"/>
                  </a:lnTo>
                  <a:lnTo>
                    <a:pt x="460" y="88"/>
                  </a:lnTo>
                  <a:lnTo>
                    <a:pt x="461" y="87"/>
                  </a:lnTo>
                  <a:lnTo>
                    <a:pt x="460" y="87"/>
                  </a:lnTo>
                  <a:lnTo>
                    <a:pt x="460" y="86"/>
                  </a:lnTo>
                  <a:lnTo>
                    <a:pt x="461" y="86"/>
                  </a:lnTo>
                  <a:lnTo>
                    <a:pt x="461" y="84"/>
                  </a:lnTo>
                  <a:lnTo>
                    <a:pt x="456" y="85"/>
                  </a:lnTo>
                  <a:lnTo>
                    <a:pt x="449" y="86"/>
                  </a:lnTo>
                  <a:lnTo>
                    <a:pt x="443" y="86"/>
                  </a:lnTo>
                  <a:lnTo>
                    <a:pt x="436" y="87"/>
                  </a:lnTo>
                  <a:lnTo>
                    <a:pt x="434" y="91"/>
                  </a:lnTo>
                  <a:lnTo>
                    <a:pt x="431" y="91"/>
                  </a:lnTo>
                  <a:lnTo>
                    <a:pt x="430" y="93"/>
                  </a:lnTo>
                  <a:lnTo>
                    <a:pt x="426" y="93"/>
                  </a:lnTo>
                  <a:lnTo>
                    <a:pt x="425" y="92"/>
                  </a:lnTo>
                  <a:lnTo>
                    <a:pt x="425" y="91"/>
                  </a:lnTo>
                  <a:lnTo>
                    <a:pt x="424" y="91"/>
                  </a:lnTo>
                  <a:lnTo>
                    <a:pt x="423" y="92"/>
                  </a:lnTo>
                  <a:lnTo>
                    <a:pt x="418" y="92"/>
                  </a:lnTo>
                  <a:lnTo>
                    <a:pt x="416" y="93"/>
                  </a:lnTo>
                  <a:lnTo>
                    <a:pt x="415" y="92"/>
                  </a:lnTo>
                  <a:lnTo>
                    <a:pt x="415" y="91"/>
                  </a:lnTo>
                  <a:lnTo>
                    <a:pt x="415" y="90"/>
                  </a:lnTo>
                  <a:lnTo>
                    <a:pt x="415" y="88"/>
                  </a:lnTo>
                  <a:lnTo>
                    <a:pt x="414" y="87"/>
                  </a:lnTo>
                  <a:lnTo>
                    <a:pt x="414" y="86"/>
                  </a:lnTo>
                  <a:lnTo>
                    <a:pt x="412" y="87"/>
                  </a:lnTo>
                  <a:lnTo>
                    <a:pt x="410" y="87"/>
                  </a:lnTo>
                  <a:lnTo>
                    <a:pt x="410" y="86"/>
                  </a:lnTo>
                  <a:lnTo>
                    <a:pt x="410" y="84"/>
                  </a:lnTo>
                  <a:lnTo>
                    <a:pt x="409" y="83"/>
                  </a:lnTo>
                  <a:lnTo>
                    <a:pt x="408" y="82"/>
                  </a:lnTo>
                  <a:lnTo>
                    <a:pt x="408" y="80"/>
                  </a:lnTo>
                  <a:lnTo>
                    <a:pt x="407" y="78"/>
                  </a:lnTo>
                  <a:lnTo>
                    <a:pt x="406" y="77"/>
                  </a:lnTo>
                  <a:lnTo>
                    <a:pt x="406" y="76"/>
                  </a:lnTo>
                  <a:lnTo>
                    <a:pt x="408" y="74"/>
                  </a:lnTo>
                  <a:lnTo>
                    <a:pt x="410" y="74"/>
                  </a:lnTo>
                  <a:lnTo>
                    <a:pt x="412" y="73"/>
                  </a:lnTo>
                  <a:lnTo>
                    <a:pt x="413" y="73"/>
                  </a:lnTo>
                  <a:lnTo>
                    <a:pt x="414" y="73"/>
                  </a:lnTo>
                  <a:lnTo>
                    <a:pt x="414" y="71"/>
                  </a:lnTo>
                  <a:lnTo>
                    <a:pt x="413" y="71"/>
                  </a:lnTo>
                  <a:lnTo>
                    <a:pt x="413" y="70"/>
                  </a:lnTo>
                  <a:lnTo>
                    <a:pt x="413" y="69"/>
                  </a:lnTo>
                  <a:lnTo>
                    <a:pt x="414" y="68"/>
                  </a:lnTo>
                  <a:lnTo>
                    <a:pt x="414" y="69"/>
                  </a:lnTo>
                  <a:lnTo>
                    <a:pt x="415" y="70"/>
                  </a:lnTo>
                  <a:lnTo>
                    <a:pt x="415" y="71"/>
                  </a:lnTo>
                  <a:lnTo>
                    <a:pt x="416" y="71"/>
                  </a:lnTo>
                  <a:lnTo>
                    <a:pt x="416" y="70"/>
                  </a:lnTo>
                  <a:lnTo>
                    <a:pt x="416" y="69"/>
                  </a:lnTo>
                  <a:lnTo>
                    <a:pt x="416" y="68"/>
                  </a:lnTo>
                  <a:lnTo>
                    <a:pt x="417" y="67"/>
                  </a:lnTo>
                  <a:lnTo>
                    <a:pt x="418" y="65"/>
                  </a:lnTo>
                  <a:lnTo>
                    <a:pt x="416" y="67"/>
                  </a:lnTo>
                  <a:lnTo>
                    <a:pt x="409" y="66"/>
                  </a:lnTo>
                  <a:lnTo>
                    <a:pt x="408" y="65"/>
                  </a:lnTo>
                  <a:lnTo>
                    <a:pt x="407" y="65"/>
                  </a:lnTo>
                  <a:lnTo>
                    <a:pt x="407" y="63"/>
                  </a:lnTo>
                  <a:lnTo>
                    <a:pt x="406" y="62"/>
                  </a:lnTo>
                  <a:lnTo>
                    <a:pt x="407" y="63"/>
                  </a:lnTo>
                  <a:lnTo>
                    <a:pt x="408" y="63"/>
                  </a:lnTo>
                  <a:lnTo>
                    <a:pt x="409" y="63"/>
                  </a:lnTo>
                  <a:lnTo>
                    <a:pt x="409" y="62"/>
                  </a:lnTo>
                  <a:lnTo>
                    <a:pt x="406" y="61"/>
                  </a:lnTo>
                  <a:lnTo>
                    <a:pt x="406" y="60"/>
                  </a:lnTo>
                  <a:lnTo>
                    <a:pt x="405" y="58"/>
                  </a:lnTo>
                  <a:lnTo>
                    <a:pt x="404" y="59"/>
                  </a:lnTo>
                  <a:lnTo>
                    <a:pt x="404" y="58"/>
                  </a:lnTo>
                  <a:lnTo>
                    <a:pt x="402" y="58"/>
                  </a:lnTo>
                  <a:lnTo>
                    <a:pt x="401" y="58"/>
                  </a:lnTo>
                  <a:lnTo>
                    <a:pt x="401" y="57"/>
                  </a:lnTo>
                  <a:lnTo>
                    <a:pt x="402" y="55"/>
                  </a:lnTo>
                  <a:lnTo>
                    <a:pt x="404" y="54"/>
                  </a:lnTo>
                  <a:lnTo>
                    <a:pt x="404" y="53"/>
                  </a:lnTo>
                  <a:lnTo>
                    <a:pt x="405" y="52"/>
                  </a:lnTo>
                  <a:lnTo>
                    <a:pt x="405" y="53"/>
                  </a:lnTo>
                  <a:lnTo>
                    <a:pt x="406" y="53"/>
                  </a:lnTo>
                  <a:lnTo>
                    <a:pt x="409" y="53"/>
                  </a:lnTo>
                  <a:lnTo>
                    <a:pt x="410" y="54"/>
                  </a:lnTo>
                  <a:lnTo>
                    <a:pt x="410" y="53"/>
                  </a:lnTo>
                  <a:lnTo>
                    <a:pt x="413" y="53"/>
                  </a:lnTo>
                  <a:lnTo>
                    <a:pt x="414" y="54"/>
                  </a:lnTo>
                  <a:lnTo>
                    <a:pt x="414" y="55"/>
                  </a:lnTo>
                  <a:lnTo>
                    <a:pt x="415" y="54"/>
                  </a:lnTo>
                  <a:lnTo>
                    <a:pt x="415" y="53"/>
                  </a:lnTo>
                  <a:lnTo>
                    <a:pt x="415" y="51"/>
                  </a:lnTo>
                  <a:lnTo>
                    <a:pt x="417" y="52"/>
                  </a:lnTo>
                  <a:lnTo>
                    <a:pt x="417" y="53"/>
                  </a:lnTo>
                  <a:lnTo>
                    <a:pt x="418" y="55"/>
                  </a:lnTo>
                  <a:lnTo>
                    <a:pt x="422" y="59"/>
                  </a:lnTo>
                  <a:lnTo>
                    <a:pt x="423" y="61"/>
                  </a:lnTo>
                  <a:lnTo>
                    <a:pt x="423" y="62"/>
                  </a:lnTo>
                  <a:lnTo>
                    <a:pt x="424" y="61"/>
                  </a:lnTo>
                  <a:lnTo>
                    <a:pt x="425" y="59"/>
                  </a:lnTo>
                  <a:lnTo>
                    <a:pt x="425" y="58"/>
                  </a:lnTo>
                  <a:lnTo>
                    <a:pt x="426" y="57"/>
                  </a:lnTo>
                  <a:lnTo>
                    <a:pt x="427" y="55"/>
                  </a:lnTo>
                  <a:lnTo>
                    <a:pt x="427" y="54"/>
                  </a:lnTo>
                  <a:lnTo>
                    <a:pt x="426" y="54"/>
                  </a:lnTo>
                  <a:lnTo>
                    <a:pt x="424" y="54"/>
                  </a:lnTo>
                  <a:lnTo>
                    <a:pt x="423" y="53"/>
                  </a:lnTo>
                  <a:lnTo>
                    <a:pt x="422" y="52"/>
                  </a:lnTo>
                  <a:lnTo>
                    <a:pt x="422" y="50"/>
                  </a:lnTo>
                  <a:lnTo>
                    <a:pt x="421" y="49"/>
                  </a:lnTo>
                  <a:lnTo>
                    <a:pt x="421" y="48"/>
                  </a:lnTo>
                  <a:lnTo>
                    <a:pt x="421" y="46"/>
                  </a:lnTo>
                  <a:lnTo>
                    <a:pt x="421" y="45"/>
                  </a:lnTo>
                  <a:lnTo>
                    <a:pt x="421" y="44"/>
                  </a:lnTo>
                  <a:lnTo>
                    <a:pt x="421" y="43"/>
                  </a:lnTo>
                  <a:lnTo>
                    <a:pt x="421" y="42"/>
                  </a:lnTo>
                  <a:lnTo>
                    <a:pt x="419" y="42"/>
                  </a:lnTo>
                  <a:lnTo>
                    <a:pt x="419" y="41"/>
                  </a:lnTo>
                  <a:lnTo>
                    <a:pt x="418" y="40"/>
                  </a:lnTo>
                  <a:lnTo>
                    <a:pt x="418" y="38"/>
                  </a:lnTo>
                  <a:lnTo>
                    <a:pt x="419" y="38"/>
                  </a:lnTo>
                  <a:lnTo>
                    <a:pt x="419" y="37"/>
                  </a:lnTo>
                  <a:lnTo>
                    <a:pt x="423" y="40"/>
                  </a:lnTo>
                  <a:lnTo>
                    <a:pt x="424" y="41"/>
                  </a:lnTo>
                  <a:lnTo>
                    <a:pt x="429" y="50"/>
                  </a:lnTo>
                  <a:lnTo>
                    <a:pt x="432" y="50"/>
                  </a:lnTo>
                  <a:lnTo>
                    <a:pt x="431" y="49"/>
                  </a:lnTo>
                  <a:lnTo>
                    <a:pt x="430" y="49"/>
                  </a:lnTo>
                  <a:lnTo>
                    <a:pt x="430" y="48"/>
                  </a:lnTo>
                  <a:lnTo>
                    <a:pt x="430" y="46"/>
                  </a:lnTo>
                  <a:lnTo>
                    <a:pt x="432" y="44"/>
                  </a:lnTo>
                  <a:lnTo>
                    <a:pt x="431" y="44"/>
                  </a:lnTo>
                  <a:lnTo>
                    <a:pt x="431" y="43"/>
                  </a:lnTo>
                  <a:lnTo>
                    <a:pt x="432" y="42"/>
                  </a:lnTo>
                  <a:lnTo>
                    <a:pt x="431" y="42"/>
                  </a:lnTo>
                  <a:lnTo>
                    <a:pt x="431" y="41"/>
                  </a:lnTo>
                  <a:lnTo>
                    <a:pt x="432" y="40"/>
                  </a:lnTo>
                  <a:lnTo>
                    <a:pt x="431" y="38"/>
                  </a:lnTo>
                  <a:lnTo>
                    <a:pt x="432" y="36"/>
                  </a:lnTo>
                  <a:lnTo>
                    <a:pt x="433" y="36"/>
                  </a:lnTo>
                  <a:lnTo>
                    <a:pt x="433" y="35"/>
                  </a:lnTo>
                  <a:lnTo>
                    <a:pt x="426" y="35"/>
                  </a:lnTo>
                  <a:lnTo>
                    <a:pt x="426" y="33"/>
                  </a:lnTo>
                  <a:lnTo>
                    <a:pt x="426" y="30"/>
                  </a:lnTo>
                  <a:lnTo>
                    <a:pt x="426" y="29"/>
                  </a:lnTo>
                  <a:lnTo>
                    <a:pt x="426" y="28"/>
                  </a:lnTo>
                  <a:lnTo>
                    <a:pt x="426" y="27"/>
                  </a:lnTo>
                  <a:lnTo>
                    <a:pt x="427" y="27"/>
                  </a:lnTo>
                  <a:lnTo>
                    <a:pt x="429" y="28"/>
                  </a:lnTo>
                  <a:lnTo>
                    <a:pt x="429" y="30"/>
                  </a:lnTo>
                  <a:lnTo>
                    <a:pt x="430" y="29"/>
                  </a:lnTo>
                  <a:lnTo>
                    <a:pt x="429" y="29"/>
                  </a:lnTo>
                  <a:lnTo>
                    <a:pt x="429" y="28"/>
                  </a:lnTo>
                  <a:lnTo>
                    <a:pt x="429" y="27"/>
                  </a:lnTo>
                  <a:lnTo>
                    <a:pt x="429" y="26"/>
                  </a:lnTo>
                  <a:lnTo>
                    <a:pt x="429" y="25"/>
                  </a:lnTo>
                  <a:lnTo>
                    <a:pt x="431" y="26"/>
                  </a:lnTo>
                  <a:lnTo>
                    <a:pt x="432" y="27"/>
                  </a:lnTo>
                  <a:lnTo>
                    <a:pt x="431" y="27"/>
                  </a:lnTo>
                  <a:lnTo>
                    <a:pt x="434" y="27"/>
                  </a:lnTo>
                  <a:lnTo>
                    <a:pt x="434" y="28"/>
                  </a:lnTo>
                  <a:lnTo>
                    <a:pt x="434" y="29"/>
                  </a:lnTo>
                  <a:lnTo>
                    <a:pt x="434" y="30"/>
                  </a:lnTo>
                  <a:lnTo>
                    <a:pt x="435" y="32"/>
                  </a:lnTo>
                  <a:lnTo>
                    <a:pt x="435" y="33"/>
                  </a:lnTo>
                  <a:lnTo>
                    <a:pt x="435" y="34"/>
                  </a:lnTo>
                  <a:lnTo>
                    <a:pt x="435" y="35"/>
                  </a:lnTo>
                  <a:lnTo>
                    <a:pt x="435" y="36"/>
                  </a:lnTo>
                  <a:lnTo>
                    <a:pt x="436" y="35"/>
                  </a:lnTo>
                  <a:lnTo>
                    <a:pt x="436" y="34"/>
                  </a:lnTo>
                  <a:lnTo>
                    <a:pt x="436" y="32"/>
                  </a:lnTo>
                  <a:lnTo>
                    <a:pt x="438" y="32"/>
                  </a:lnTo>
                  <a:lnTo>
                    <a:pt x="440" y="32"/>
                  </a:lnTo>
                  <a:lnTo>
                    <a:pt x="440" y="33"/>
                  </a:lnTo>
                  <a:lnTo>
                    <a:pt x="440" y="35"/>
                  </a:lnTo>
                  <a:lnTo>
                    <a:pt x="441" y="36"/>
                  </a:lnTo>
                  <a:lnTo>
                    <a:pt x="442" y="37"/>
                  </a:lnTo>
                  <a:lnTo>
                    <a:pt x="442" y="40"/>
                  </a:lnTo>
                  <a:lnTo>
                    <a:pt x="442" y="41"/>
                  </a:lnTo>
                  <a:lnTo>
                    <a:pt x="442" y="42"/>
                  </a:lnTo>
                  <a:lnTo>
                    <a:pt x="442" y="43"/>
                  </a:lnTo>
                  <a:lnTo>
                    <a:pt x="443" y="43"/>
                  </a:lnTo>
                  <a:lnTo>
                    <a:pt x="446" y="42"/>
                  </a:lnTo>
                  <a:lnTo>
                    <a:pt x="447" y="42"/>
                  </a:lnTo>
                  <a:lnTo>
                    <a:pt x="446" y="43"/>
                  </a:lnTo>
                  <a:lnTo>
                    <a:pt x="446" y="44"/>
                  </a:lnTo>
                  <a:lnTo>
                    <a:pt x="446" y="45"/>
                  </a:lnTo>
                  <a:lnTo>
                    <a:pt x="446" y="46"/>
                  </a:lnTo>
                  <a:lnTo>
                    <a:pt x="446" y="48"/>
                  </a:lnTo>
                  <a:lnTo>
                    <a:pt x="446" y="50"/>
                  </a:lnTo>
                  <a:lnTo>
                    <a:pt x="447" y="50"/>
                  </a:lnTo>
                  <a:lnTo>
                    <a:pt x="447" y="51"/>
                  </a:lnTo>
                  <a:lnTo>
                    <a:pt x="451" y="49"/>
                  </a:lnTo>
                  <a:lnTo>
                    <a:pt x="454" y="46"/>
                  </a:lnTo>
                  <a:lnTo>
                    <a:pt x="454" y="48"/>
                  </a:lnTo>
                  <a:lnTo>
                    <a:pt x="454" y="49"/>
                  </a:lnTo>
                  <a:lnTo>
                    <a:pt x="454" y="50"/>
                  </a:lnTo>
                  <a:lnTo>
                    <a:pt x="454" y="51"/>
                  </a:lnTo>
                  <a:lnTo>
                    <a:pt x="455" y="50"/>
                  </a:lnTo>
                  <a:lnTo>
                    <a:pt x="455" y="49"/>
                  </a:lnTo>
                  <a:lnTo>
                    <a:pt x="455" y="48"/>
                  </a:lnTo>
                  <a:lnTo>
                    <a:pt x="456" y="48"/>
                  </a:lnTo>
                  <a:lnTo>
                    <a:pt x="456" y="46"/>
                  </a:lnTo>
                  <a:lnTo>
                    <a:pt x="457" y="45"/>
                  </a:lnTo>
                  <a:lnTo>
                    <a:pt x="458" y="49"/>
                  </a:lnTo>
                  <a:lnTo>
                    <a:pt x="459" y="49"/>
                  </a:lnTo>
                  <a:lnTo>
                    <a:pt x="459" y="48"/>
                  </a:lnTo>
                  <a:lnTo>
                    <a:pt x="458" y="48"/>
                  </a:lnTo>
                  <a:lnTo>
                    <a:pt x="459" y="45"/>
                  </a:lnTo>
                  <a:lnTo>
                    <a:pt x="461" y="45"/>
                  </a:lnTo>
                  <a:lnTo>
                    <a:pt x="461" y="46"/>
                  </a:lnTo>
                  <a:lnTo>
                    <a:pt x="463" y="50"/>
                  </a:lnTo>
                  <a:lnTo>
                    <a:pt x="463" y="51"/>
                  </a:lnTo>
                  <a:lnTo>
                    <a:pt x="461" y="51"/>
                  </a:lnTo>
                  <a:lnTo>
                    <a:pt x="461" y="52"/>
                  </a:lnTo>
                  <a:lnTo>
                    <a:pt x="460" y="53"/>
                  </a:lnTo>
                  <a:lnTo>
                    <a:pt x="459" y="54"/>
                  </a:lnTo>
                  <a:lnTo>
                    <a:pt x="458" y="59"/>
                  </a:lnTo>
                  <a:lnTo>
                    <a:pt x="460" y="57"/>
                  </a:lnTo>
                  <a:lnTo>
                    <a:pt x="461" y="55"/>
                  </a:lnTo>
                  <a:lnTo>
                    <a:pt x="461" y="57"/>
                  </a:lnTo>
                  <a:lnTo>
                    <a:pt x="463" y="58"/>
                  </a:lnTo>
                  <a:lnTo>
                    <a:pt x="465" y="60"/>
                  </a:lnTo>
                  <a:lnTo>
                    <a:pt x="465" y="61"/>
                  </a:lnTo>
                  <a:lnTo>
                    <a:pt x="466" y="62"/>
                  </a:lnTo>
                  <a:lnTo>
                    <a:pt x="466" y="63"/>
                  </a:lnTo>
                  <a:lnTo>
                    <a:pt x="467" y="65"/>
                  </a:lnTo>
                  <a:lnTo>
                    <a:pt x="467" y="66"/>
                  </a:lnTo>
                  <a:lnTo>
                    <a:pt x="466" y="67"/>
                  </a:lnTo>
                  <a:lnTo>
                    <a:pt x="467" y="68"/>
                  </a:lnTo>
                  <a:lnTo>
                    <a:pt x="467" y="70"/>
                  </a:lnTo>
                  <a:lnTo>
                    <a:pt x="468" y="70"/>
                  </a:lnTo>
                  <a:lnTo>
                    <a:pt x="469" y="68"/>
                  </a:lnTo>
                  <a:lnTo>
                    <a:pt x="468" y="67"/>
                  </a:lnTo>
                  <a:lnTo>
                    <a:pt x="468" y="66"/>
                  </a:lnTo>
                  <a:lnTo>
                    <a:pt x="469" y="66"/>
                  </a:lnTo>
                  <a:lnTo>
                    <a:pt x="471" y="68"/>
                  </a:lnTo>
                  <a:lnTo>
                    <a:pt x="471" y="66"/>
                  </a:lnTo>
                  <a:lnTo>
                    <a:pt x="469" y="65"/>
                  </a:lnTo>
                  <a:lnTo>
                    <a:pt x="469" y="63"/>
                  </a:lnTo>
                  <a:lnTo>
                    <a:pt x="471" y="63"/>
                  </a:lnTo>
                  <a:lnTo>
                    <a:pt x="471" y="62"/>
                  </a:lnTo>
                  <a:lnTo>
                    <a:pt x="469" y="60"/>
                  </a:lnTo>
                  <a:lnTo>
                    <a:pt x="469" y="59"/>
                  </a:lnTo>
                  <a:lnTo>
                    <a:pt x="469" y="57"/>
                  </a:lnTo>
                  <a:lnTo>
                    <a:pt x="469" y="55"/>
                  </a:lnTo>
                  <a:lnTo>
                    <a:pt x="469" y="54"/>
                  </a:lnTo>
                  <a:lnTo>
                    <a:pt x="471" y="53"/>
                  </a:lnTo>
                  <a:lnTo>
                    <a:pt x="471" y="51"/>
                  </a:lnTo>
                  <a:lnTo>
                    <a:pt x="471" y="50"/>
                  </a:lnTo>
                  <a:lnTo>
                    <a:pt x="471" y="49"/>
                  </a:lnTo>
                  <a:lnTo>
                    <a:pt x="471" y="46"/>
                  </a:lnTo>
                  <a:lnTo>
                    <a:pt x="471" y="45"/>
                  </a:lnTo>
                  <a:lnTo>
                    <a:pt x="472" y="44"/>
                  </a:lnTo>
                  <a:lnTo>
                    <a:pt x="473" y="43"/>
                  </a:lnTo>
                  <a:lnTo>
                    <a:pt x="472" y="42"/>
                  </a:lnTo>
                  <a:lnTo>
                    <a:pt x="469" y="40"/>
                  </a:lnTo>
                  <a:lnTo>
                    <a:pt x="468" y="38"/>
                  </a:lnTo>
                  <a:lnTo>
                    <a:pt x="468" y="37"/>
                  </a:lnTo>
                  <a:lnTo>
                    <a:pt x="468" y="35"/>
                  </a:lnTo>
                  <a:lnTo>
                    <a:pt x="469" y="34"/>
                  </a:lnTo>
                  <a:lnTo>
                    <a:pt x="469" y="33"/>
                  </a:lnTo>
                  <a:lnTo>
                    <a:pt x="469" y="32"/>
                  </a:lnTo>
                  <a:lnTo>
                    <a:pt x="471" y="30"/>
                  </a:lnTo>
                  <a:lnTo>
                    <a:pt x="474" y="32"/>
                  </a:lnTo>
                  <a:lnTo>
                    <a:pt x="474" y="33"/>
                  </a:lnTo>
                  <a:lnTo>
                    <a:pt x="474" y="34"/>
                  </a:lnTo>
                  <a:lnTo>
                    <a:pt x="473" y="36"/>
                  </a:lnTo>
                  <a:lnTo>
                    <a:pt x="473" y="37"/>
                  </a:lnTo>
                  <a:lnTo>
                    <a:pt x="473" y="40"/>
                  </a:lnTo>
                  <a:lnTo>
                    <a:pt x="474" y="40"/>
                  </a:lnTo>
                  <a:lnTo>
                    <a:pt x="475" y="41"/>
                  </a:lnTo>
                  <a:lnTo>
                    <a:pt x="475" y="40"/>
                  </a:lnTo>
                  <a:lnTo>
                    <a:pt x="474" y="40"/>
                  </a:lnTo>
                  <a:lnTo>
                    <a:pt x="474" y="38"/>
                  </a:lnTo>
                  <a:lnTo>
                    <a:pt x="474" y="37"/>
                  </a:lnTo>
                  <a:lnTo>
                    <a:pt x="475" y="36"/>
                  </a:lnTo>
                  <a:lnTo>
                    <a:pt x="476" y="36"/>
                  </a:lnTo>
                  <a:lnTo>
                    <a:pt x="476" y="35"/>
                  </a:lnTo>
                  <a:lnTo>
                    <a:pt x="476" y="34"/>
                  </a:lnTo>
                  <a:lnTo>
                    <a:pt x="476" y="33"/>
                  </a:lnTo>
                  <a:lnTo>
                    <a:pt x="476" y="32"/>
                  </a:lnTo>
                  <a:lnTo>
                    <a:pt x="476" y="30"/>
                  </a:lnTo>
                  <a:lnTo>
                    <a:pt x="475" y="28"/>
                  </a:lnTo>
                  <a:lnTo>
                    <a:pt x="476" y="27"/>
                  </a:lnTo>
                  <a:lnTo>
                    <a:pt x="475" y="27"/>
                  </a:lnTo>
                  <a:lnTo>
                    <a:pt x="475" y="26"/>
                  </a:lnTo>
                  <a:lnTo>
                    <a:pt x="475" y="25"/>
                  </a:lnTo>
                  <a:lnTo>
                    <a:pt x="475" y="24"/>
                  </a:lnTo>
                  <a:lnTo>
                    <a:pt x="476" y="24"/>
                  </a:lnTo>
                  <a:lnTo>
                    <a:pt x="478" y="27"/>
                  </a:lnTo>
                  <a:lnTo>
                    <a:pt x="483" y="29"/>
                  </a:lnTo>
                  <a:lnTo>
                    <a:pt x="484" y="32"/>
                  </a:lnTo>
                  <a:lnTo>
                    <a:pt x="483" y="32"/>
                  </a:lnTo>
                  <a:lnTo>
                    <a:pt x="483" y="33"/>
                  </a:lnTo>
                  <a:lnTo>
                    <a:pt x="483" y="34"/>
                  </a:lnTo>
                  <a:lnTo>
                    <a:pt x="482" y="34"/>
                  </a:lnTo>
                  <a:lnTo>
                    <a:pt x="481" y="35"/>
                  </a:lnTo>
                  <a:lnTo>
                    <a:pt x="481" y="36"/>
                  </a:lnTo>
                  <a:close/>
                  <a:moveTo>
                    <a:pt x="434" y="26"/>
                  </a:moveTo>
                  <a:lnTo>
                    <a:pt x="432" y="26"/>
                  </a:lnTo>
                  <a:lnTo>
                    <a:pt x="432" y="25"/>
                  </a:lnTo>
                  <a:lnTo>
                    <a:pt x="432" y="24"/>
                  </a:lnTo>
                  <a:lnTo>
                    <a:pt x="433" y="21"/>
                  </a:lnTo>
                  <a:lnTo>
                    <a:pt x="434" y="21"/>
                  </a:lnTo>
                  <a:lnTo>
                    <a:pt x="435" y="21"/>
                  </a:lnTo>
                  <a:lnTo>
                    <a:pt x="435" y="23"/>
                  </a:lnTo>
                  <a:lnTo>
                    <a:pt x="435" y="24"/>
                  </a:lnTo>
                  <a:lnTo>
                    <a:pt x="435" y="25"/>
                  </a:lnTo>
                  <a:lnTo>
                    <a:pt x="434" y="25"/>
                  </a:lnTo>
                  <a:lnTo>
                    <a:pt x="434" y="26"/>
                  </a:lnTo>
                  <a:close/>
                  <a:moveTo>
                    <a:pt x="446" y="12"/>
                  </a:moveTo>
                  <a:lnTo>
                    <a:pt x="446" y="13"/>
                  </a:lnTo>
                  <a:lnTo>
                    <a:pt x="444" y="13"/>
                  </a:lnTo>
                  <a:lnTo>
                    <a:pt x="443" y="12"/>
                  </a:lnTo>
                  <a:lnTo>
                    <a:pt x="442" y="10"/>
                  </a:lnTo>
                  <a:lnTo>
                    <a:pt x="441" y="10"/>
                  </a:lnTo>
                  <a:lnTo>
                    <a:pt x="446" y="10"/>
                  </a:lnTo>
                  <a:lnTo>
                    <a:pt x="446" y="11"/>
                  </a:lnTo>
                  <a:lnTo>
                    <a:pt x="446" y="12"/>
                  </a:lnTo>
                  <a:close/>
                  <a:moveTo>
                    <a:pt x="454" y="7"/>
                  </a:moveTo>
                  <a:lnTo>
                    <a:pt x="454" y="8"/>
                  </a:lnTo>
                  <a:lnTo>
                    <a:pt x="455" y="8"/>
                  </a:lnTo>
                  <a:lnTo>
                    <a:pt x="455" y="9"/>
                  </a:lnTo>
                  <a:lnTo>
                    <a:pt x="451" y="10"/>
                  </a:lnTo>
                  <a:lnTo>
                    <a:pt x="451" y="11"/>
                  </a:lnTo>
                  <a:lnTo>
                    <a:pt x="450" y="11"/>
                  </a:lnTo>
                  <a:lnTo>
                    <a:pt x="449" y="10"/>
                  </a:lnTo>
                  <a:lnTo>
                    <a:pt x="449" y="8"/>
                  </a:lnTo>
                  <a:lnTo>
                    <a:pt x="450" y="8"/>
                  </a:lnTo>
                  <a:lnTo>
                    <a:pt x="452" y="6"/>
                  </a:lnTo>
                  <a:lnTo>
                    <a:pt x="454" y="7"/>
                  </a:lnTo>
                  <a:close/>
                  <a:moveTo>
                    <a:pt x="449" y="6"/>
                  </a:moveTo>
                  <a:lnTo>
                    <a:pt x="449" y="7"/>
                  </a:lnTo>
                  <a:lnTo>
                    <a:pt x="447" y="8"/>
                  </a:lnTo>
                  <a:lnTo>
                    <a:pt x="447" y="9"/>
                  </a:lnTo>
                  <a:lnTo>
                    <a:pt x="446" y="9"/>
                  </a:lnTo>
                  <a:lnTo>
                    <a:pt x="446" y="8"/>
                  </a:lnTo>
                  <a:lnTo>
                    <a:pt x="446" y="7"/>
                  </a:lnTo>
                  <a:lnTo>
                    <a:pt x="446" y="6"/>
                  </a:lnTo>
                  <a:lnTo>
                    <a:pt x="444" y="6"/>
                  </a:lnTo>
                  <a:lnTo>
                    <a:pt x="444" y="7"/>
                  </a:lnTo>
                  <a:lnTo>
                    <a:pt x="443" y="6"/>
                  </a:lnTo>
                  <a:lnTo>
                    <a:pt x="443" y="4"/>
                  </a:lnTo>
                  <a:lnTo>
                    <a:pt x="443" y="3"/>
                  </a:lnTo>
                  <a:lnTo>
                    <a:pt x="442" y="3"/>
                  </a:lnTo>
                  <a:lnTo>
                    <a:pt x="442" y="2"/>
                  </a:lnTo>
                  <a:lnTo>
                    <a:pt x="441" y="0"/>
                  </a:lnTo>
                  <a:lnTo>
                    <a:pt x="443" y="0"/>
                  </a:lnTo>
                  <a:lnTo>
                    <a:pt x="443" y="1"/>
                  </a:lnTo>
                  <a:lnTo>
                    <a:pt x="444" y="2"/>
                  </a:lnTo>
                  <a:lnTo>
                    <a:pt x="444" y="3"/>
                  </a:lnTo>
                  <a:lnTo>
                    <a:pt x="447" y="4"/>
                  </a:lnTo>
                  <a:lnTo>
                    <a:pt x="448" y="4"/>
                  </a:lnTo>
                  <a:lnTo>
                    <a:pt x="449" y="6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7" name="Freeform 5317">
              <a:extLst>
                <a:ext uri="{FF2B5EF4-FFF2-40B4-BE49-F238E27FC236}">
                  <a16:creationId xmlns:a16="http://schemas.microsoft.com/office/drawing/2014/main" id="{324BF1D6-90AB-0EDB-A6B1-43223C6AD6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00276" y="2349501"/>
              <a:ext cx="309563" cy="709613"/>
            </a:xfrm>
            <a:custGeom>
              <a:avLst/>
              <a:gdLst>
                <a:gd name="T0" fmla="*/ 82 w 195"/>
                <a:gd name="T1" fmla="*/ 416 h 447"/>
                <a:gd name="T2" fmla="*/ 88 w 195"/>
                <a:gd name="T3" fmla="*/ 395 h 447"/>
                <a:gd name="T4" fmla="*/ 114 w 195"/>
                <a:gd name="T5" fmla="*/ 389 h 447"/>
                <a:gd name="T6" fmla="*/ 106 w 195"/>
                <a:gd name="T7" fmla="*/ 403 h 447"/>
                <a:gd name="T8" fmla="*/ 122 w 195"/>
                <a:gd name="T9" fmla="*/ 376 h 447"/>
                <a:gd name="T10" fmla="*/ 11 w 195"/>
                <a:gd name="T11" fmla="*/ 369 h 447"/>
                <a:gd name="T12" fmla="*/ 122 w 195"/>
                <a:gd name="T13" fmla="*/ 365 h 447"/>
                <a:gd name="T14" fmla="*/ 97 w 195"/>
                <a:gd name="T15" fmla="*/ 347 h 447"/>
                <a:gd name="T16" fmla="*/ 111 w 195"/>
                <a:gd name="T17" fmla="*/ 338 h 447"/>
                <a:gd name="T18" fmla="*/ 113 w 195"/>
                <a:gd name="T19" fmla="*/ 330 h 447"/>
                <a:gd name="T20" fmla="*/ 117 w 195"/>
                <a:gd name="T21" fmla="*/ 322 h 447"/>
                <a:gd name="T22" fmla="*/ 103 w 195"/>
                <a:gd name="T23" fmla="*/ 232 h 447"/>
                <a:gd name="T24" fmla="*/ 166 w 195"/>
                <a:gd name="T25" fmla="*/ 139 h 447"/>
                <a:gd name="T26" fmla="*/ 177 w 195"/>
                <a:gd name="T27" fmla="*/ 130 h 447"/>
                <a:gd name="T28" fmla="*/ 175 w 195"/>
                <a:gd name="T29" fmla="*/ 28 h 447"/>
                <a:gd name="T30" fmla="*/ 185 w 195"/>
                <a:gd name="T31" fmla="*/ 59 h 447"/>
                <a:gd name="T32" fmla="*/ 191 w 195"/>
                <a:gd name="T33" fmla="*/ 86 h 447"/>
                <a:gd name="T34" fmla="*/ 193 w 195"/>
                <a:gd name="T35" fmla="*/ 120 h 447"/>
                <a:gd name="T36" fmla="*/ 181 w 195"/>
                <a:gd name="T37" fmla="*/ 126 h 447"/>
                <a:gd name="T38" fmla="*/ 168 w 195"/>
                <a:gd name="T39" fmla="*/ 126 h 447"/>
                <a:gd name="T40" fmla="*/ 168 w 195"/>
                <a:gd name="T41" fmla="*/ 135 h 447"/>
                <a:gd name="T42" fmla="*/ 160 w 195"/>
                <a:gd name="T43" fmla="*/ 140 h 447"/>
                <a:gd name="T44" fmla="*/ 156 w 195"/>
                <a:gd name="T45" fmla="*/ 146 h 447"/>
                <a:gd name="T46" fmla="*/ 151 w 195"/>
                <a:gd name="T47" fmla="*/ 164 h 447"/>
                <a:gd name="T48" fmla="*/ 156 w 195"/>
                <a:gd name="T49" fmla="*/ 173 h 447"/>
                <a:gd name="T50" fmla="*/ 141 w 195"/>
                <a:gd name="T51" fmla="*/ 197 h 447"/>
                <a:gd name="T52" fmla="*/ 130 w 195"/>
                <a:gd name="T53" fmla="*/ 204 h 447"/>
                <a:gd name="T54" fmla="*/ 122 w 195"/>
                <a:gd name="T55" fmla="*/ 209 h 447"/>
                <a:gd name="T56" fmla="*/ 112 w 195"/>
                <a:gd name="T57" fmla="*/ 217 h 447"/>
                <a:gd name="T58" fmla="*/ 109 w 195"/>
                <a:gd name="T59" fmla="*/ 228 h 447"/>
                <a:gd name="T60" fmla="*/ 101 w 195"/>
                <a:gd name="T61" fmla="*/ 227 h 447"/>
                <a:gd name="T62" fmla="*/ 95 w 195"/>
                <a:gd name="T63" fmla="*/ 245 h 447"/>
                <a:gd name="T64" fmla="*/ 95 w 195"/>
                <a:gd name="T65" fmla="*/ 263 h 447"/>
                <a:gd name="T66" fmla="*/ 91 w 195"/>
                <a:gd name="T67" fmla="*/ 271 h 447"/>
                <a:gd name="T68" fmla="*/ 90 w 195"/>
                <a:gd name="T69" fmla="*/ 286 h 447"/>
                <a:gd name="T70" fmla="*/ 103 w 195"/>
                <a:gd name="T71" fmla="*/ 298 h 447"/>
                <a:gd name="T72" fmla="*/ 112 w 195"/>
                <a:gd name="T73" fmla="*/ 313 h 447"/>
                <a:gd name="T74" fmla="*/ 118 w 195"/>
                <a:gd name="T75" fmla="*/ 323 h 447"/>
                <a:gd name="T76" fmla="*/ 105 w 195"/>
                <a:gd name="T77" fmla="*/ 332 h 447"/>
                <a:gd name="T78" fmla="*/ 108 w 195"/>
                <a:gd name="T79" fmla="*/ 338 h 447"/>
                <a:gd name="T80" fmla="*/ 101 w 195"/>
                <a:gd name="T81" fmla="*/ 348 h 447"/>
                <a:gd name="T82" fmla="*/ 97 w 195"/>
                <a:gd name="T83" fmla="*/ 347 h 447"/>
                <a:gd name="T84" fmla="*/ 78 w 195"/>
                <a:gd name="T85" fmla="*/ 356 h 447"/>
                <a:gd name="T86" fmla="*/ 79 w 195"/>
                <a:gd name="T87" fmla="*/ 361 h 447"/>
                <a:gd name="T88" fmla="*/ 84 w 195"/>
                <a:gd name="T89" fmla="*/ 373 h 447"/>
                <a:gd name="T90" fmla="*/ 81 w 195"/>
                <a:gd name="T91" fmla="*/ 379 h 447"/>
                <a:gd name="T92" fmla="*/ 81 w 195"/>
                <a:gd name="T93" fmla="*/ 399 h 447"/>
                <a:gd name="T94" fmla="*/ 73 w 195"/>
                <a:gd name="T95" fmla="*/ 424 h 447"/>
                <a:gd name="T96" fmla="*/ 57 w 195"/>
                <a:gd name="T97" fmla="*/ 426 h 447"/>
                <a:gd name="T98" fmla="*/ 48 w 195"/>
                <a:gd name="T99" fmla="*/ 440 h 447"/>
                <a:gd name="T100" fmla="*/ 28 w 195"/>
                <a:gd name="T101" fmla="*/ 443 h 447"/>
                <a:gd name="T102" fmla="*/ 24 w 195"/>
                <a:gd name="T103" fmla="*/ 418 h 447"/>
                <a:gd name="T104" fmla="*/ 15 w 195"/>
                <a:gd name="T105" fmla="*/ 397 h 447"/>
                <a:gd name="T106" fmla="*/ 10 w 195"/>
                <a:gd name="T107" fmla="*/ 382 h 447"/>
                <a:gd name="T108" fmla="*/ 8 w 195"/>
                <a:gd name="T109" fmla="*/ 364 h 447"/>
                <a:gd name="T110" fmla="*/ 3 w 195"/>
                <a:gd name="T111" fmla="*/ 362 h 447"/>
                <a:gd name="T112" fmla="*/ 10 w 195"/>
                <a:gd name="T113" fmla="*/ 346 h 447"/>
                <a:gd name="T114" fmla="*/ 22 w 195"/>
                <a:gd name="T115" fmla="*/ 305 h 447"/>
                <a:gd name="T116" fmla="*/ 17 w 195"/>
                <a:gd name="T117" fmla="*/ 245 h 447"/>
                <a:gd name="T118" fmla="*/ 42 w 195"/>
                <a:gd name="T119" fmla="*/ 162 h 447"/>
                <a:gd name="T120" fmla="*/ 80 w 195"/>
                <a:gd name="T121" fmla="*/ 73 h 447"/>
                <a:gd name="T122" fmla="*/ 132 w 195"/>
                <a:gd name="T123" fmla="*/ 28 h 447"/>
                <a:gd name="T124" fmla="*/ 156 w 195"/>
                <a:gd name="T125" fmla="*/ 16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5" h="447">
                  <a:moveTo>
                    <a:pt x="69" y="427"/>
                  </a:moveTo>
                  <a:lnTo>
                    <a:pt x="69" y="428"/>
                  </a:lnTo>
                  <a:lnTo>
                    <a:pt x="67" y="428"/>
                  </a:lnTo>
                  <a:lnTo>
                    <a:pt x="67" y="427"/>
                  </a:lnTo>
                  <a:lnTo>
                    <a:pt x="69" y="427"/>
                  </a:lnTo>
                  <a:close/>
                  <a:moveTo>
                    <a:pt x="89" y="394"/>
                  </a:moveTo>
                  <a:lnTo>
                    <a:pt x="90" y="393"/>
                  </a:lnTo>
                  <a:lnTo>
                    <a:pt x="90" y="394"/>
                  </a:lnTo>
                  <a:lnTo>
                    <a:pt x="89" y="394"/>
                  </a:lnTo>
                  <a:lnTo>
                    <a:pt x="89" y="395"/>
                  </a:lnTo>
                  <a:lnTo>
                    <a:pt x="89" y="396"/>
                  </a:lnTo>
                  <a:lnTo>
                    <a:pt x="89" y="397"/>
                  </a:lnTo>
                  <a:lnTo>
                    <a:pt x="89" y="398"/>
                  </a:lnTo>
                  <a:lnTo>
                    <a:pt x="88" y="398"/>
                  </a:lnTo>
                  <a:lnTo>
                    <a:pt x="88" y="399"/>
                  </a:lnTo>
                  <a:lnTo>
                    <a:pt x="88" y="401"/>
                  </a:lnTo>
                  <a:lnTo>
                    <a:pt x="87" y="402"/>
                  </a:lnTo>
                  <a:lnTo>
                    <a:pt x="87" y="403"/>
                  </a:lnTo>
                  <a:lnTo>
                    <a:pt x="87" y="404"/>
                  </a:lnTo>
                  <a:lnTo>
                    <a:pt x="87" y="405"/>
                  </a:lnTo>
                  <a:lnTo>
                    <a:pt x="86" y="405"/>
                  </a:lnTo>
                  <a:lnTo>
                    <a:pt x="86" y="407"/>
                  </a:lnTo>
                  <a:lnTo>
                    <a:pt x="84" y="407"/>
                  </a:lnTo>
                  <a:lnTo>
                    <a:pt x="84" y="409"/>
                  </a:lnTo>
                  <a:lnTo>
                    <a:pt x="84" y="410"/>
                  </a:lnTo>
                  <a:lnTo>
                    <a:pt x="83" y="412"/>
                  </a:lnTo>
                  <a:lnTo>
                    <a:pt x="83" y="413"/>
                  </a:lnTo>
                  <a:lnTo>
                    <a:pt x="83" y="414"/>
                  </a:lnTo>
                  <a:lnTo>
                    <a:pt x="82" y="414"/>
                  </a:lnTo>
                  <a:lnTo>
                    <a:pt x="82" y="415"/>
                  </a:lnTo>
                  <a:lnTo>
                    <a:pt x="82" y="416"/>
                  </a:lnTo>
                  <a:lnTo>
                    <a:pt x="82" y="418"/>
                  </a:lnTo>
                  <a:lnTo>
                    <a:pt x="82" y="419"/>
                  </a:lnTo>
                  <a:lnTo>
                    <a:pt x="82" y="420"/>
                  </a:lnTo>
                  <a:lnTo>
                    <a:pt x="82" y="421"/>
                  </a:lnTo>
                  <a:lnTo>
                    <a:pt x="81" y="421"/>
                  </a:lnTo>
                  <a:lnTo>
                    <a:pt x="81" y="423"/>
                  </a:lnTo>
                  <a:lnTo>
                    <a:pt x="80" y="423"/>
                  </a:lnTo>
                  <a:lnTo>
                    <a:pt x="80" y="424"/>
                  </a:lnTo>
                  <a:lnTo>
                    <a:pt x="79" y="423"/>
                  </a:lnTo>
                  <a:lnTo>
                    <a:pt x="80" y="423"/>
                  </a:lnTo>
                  <a:lnTo>
                    <a:pt x="79" y="422"/>
                  </a:lnTo>
                  <a:lnTo>
                    <a:pt x="79" y="421"/>
                  </a:lnTo>
                  <a:lnTo>
                    <a:pt x="79" y="420"/>
                  </a:lnTo>
                  <a:lnTo>
                    <a:pt x="80" y="419"/>
                  </a:lnTo>
                  <a:lnTo>
                    <a:pt x="79" y="419"/>
                  </a:lnTo>
                  <a:lnTo>
                    <a:pt x="79" y="418"/>
                  </a:lnTo>
                  <a:lnTo>
                    <a:pt x="79" y="415"/>
                  </a:lnTo>
                  <a:lnTo>
                    <a:pt x="80" y="414"/>
                  </a:lnTo>
                  <a:lnTo>
                    <a:pt x="80" y="413"/>
                  </a:lnTo>
                  <a:lnTo>
                    <a:pt x="82" y="406"/>
                  </a:lnTo>
                  <a:lnTo>
                    <a:pt x="83" y="406"/>
                  </a:lnTo>
                  <a:lnTo>
                    <a:pt x="83" y="405"/>
                  </a:lnTo>
                  <a:lnTo>
                    <a:pt x="84" y="405"/>
                  </a:lnTo>
                  <a:lnTo>
                    <a:pt x="84" y="404"/>
                  </a:lnTo>
                  <a:lnTo>
                    <a:pt x="86" y="403"/>
                  </a:lnTo>
                  <a:lnTo>
                    <a:pt x="86" y="401"/>
                  </a:lnTo>
                  <a:lnTo>
                    <a:pt x="87" y="399"/>
                  </a:lnTo>
                  <a:lnTo>
                    <a:pt x="87" y="397"/>
                  </a:lnTo>
                  <a:lnTo>
                    <a:pt x="88" y="397"/>
                  </a:lnTo>
                  <a:lnTo>
                    <a:pt x="88" y="396"/>
                  </a:lnTo>
                  <a:lnTo>
                    <a:pt x="88" y="395"/>
                  </a:lnTo>
                  <a:lnTo>
                    <a:pt x="88" y="394"/>
                  </a:lnTo>
                  <a:lnTo>
                    <a:pt x="89" y="393"/>
                  </a:lnTo>
                  <a:lnTo>
                    <a:pt x="89" y="394"/>
                  </a:lnTo>
                  <a:close/>
                  <a:moveTo>
                    <a:pt x="115" y="379"/>
                  </a:moveTo>
                  <a:lnTo>
                    <a:pt x="115" y="380"/>
                  </a:lnTo>
                  <a:lnTo>
                    <a:pt x="115" y="379"/>
                  </a:lnTo>
                  <a:lnTo>
                    <a:pt x="116" y="378"/>
                  </a:lnTo>
                  <a:lnTo>
                    <a:pt x="115" y="378"/>
                  </a:lnTo>
                  <a:lnTo>
                    <a:pt x="116" y="378"/>
                  </a:lnTo>
                  <a:lnTo>
                    <a:pt x="116" y="377"/>
                  </a:lnTo>
                  <a:lnTo>
                    <a:pt x="116" y="378"/>
                  </a:lnTo>
                  <a:lnTo>
                    <a:pt x="117" y="378"/>
                  </a:lnTo>
                  <a:lnTo>
                    <a:pt x="118" y="378"/>
                  </a:lnTo>
                  <a:lnTo>
                    <a:pt x="118" y="379"/>
                  </a:lnTo>
                  <a:lnTo>
                    <a:pt x="120" y="379"/>
                  </a:lnTo>
                  <a:lnTo>
                    <a:pt x="120" y="380"/>
                  </a:lnTo>
                  <a:lnTo>
                    <a:pt x="118" y="380"/>
                  </a:lnTo>
                  <a:lnTo>
                    <a:pt x="117" y="380"/>
                  </a:lnTo>
                  <a:lnTo>
                    <a:pt x="117" y="381"/>
                  </a:lnTo>
                  <a:lnTo>
                    <a:pt x="117" y="382"/>
                  </a:lnTo>
                  <a:lnTo>
                    <a:pt x="116" y="382"/>
                  </a:lnTo>
                  <a:lnTo>
                    <a:pt x="115" y="382"/>
                  </a:lnTo>
                  <a:lnTo>
                    <a:pt x="115" y="384"/>
                  </a:lnTo>
                  <a:lnTo>
                    <a:pt x="115" y="385"/>
                  </a:lnTo>
                  <a:lnTo>
                    <a:pt x="114" y="385"/>
                  </a:lnTo>
                  <a:lnTo>
                    <a:pt x="114" y="386"/>
                  </a:lnTo>
                  <a:lnTo>
                    <a:pt x="115" y="386"/>
                  </a:lnTo>
                  <a:lnTo>
                    <a:pt x="115" y="387"/>
                  </a:lnTo>
                  <a:lnTo>
                    <a:pt x="115" y="388"/>
                  </a:lnTo>
                  <a:lnTo>
                    <a:pt x="114" y="388"/>
                  </a:lnTo>
                  <a:lnTo>
                    <a:pt x="114" y="389"/>
                  </a:lnTo>
                  <a:lnTo>
                    <a:pt x="115" y="389"/>
                  </a:lnTo>
                  <a:lnTo>
                    <a:pt x="114" y="389"/>
                  </a:lnTo>
                  <a:lnTo>
                    <a:pt x="115" y="389"/>
                  </a:lnTo>
                  <a:lnTo>
                    <a:pt x="115" y="390"/>
                  </a:lnTo>
                  <a:lnTo>
                    <a:pt x="115" y="389"/>
                  </a:lnTo>
                  <a:lnTo>
                    <a:pt x="115" y="390"/>
                  </a:lnTo>
                  <a:lnTo>
                    <a:pt x="116" y="390"/>
                  </a:lnTo>
                  <a:lnTo>
                    <a:pt x="117" y="391"/>
                  </a:lnTo>
                  <a:lnTo>
                    <a:pt x="116" y="391"/>
                  </a:lnTo>
                  <a:lnTo>
                    <a:pt x="115" y="393"/>
                  </a:lnTo>
                  <a:lnTo>
                    <a:pt x="114" y="393"/>
                  </a:lnTo>
                  <a:lnTo>
                    <a:pt x="114" y="394"/>
                  </a:lnTo>
                  <a:lnTo>
                    <a:pt x="113" y="394"/>
                  </a:lnTo>
                  <a:lnTo>
                    <a:pt x="113" y="395"/>
                  </a:lnTo>
                  <a:lnTo>
                    <a:pt x="114" y="395"/>
                  </a:lnTo>
                  <a:lnTo>
                    <a:pt x="114" y="396"/>
                  </a:lnTo>
                  <a:lnTo>
                    <a:pt x="113" y="396"/>
                  </a:lnTo>
                  <a:lnTo>
                    <a:pt x="112" y="397"/>
                  </a:lnTo>
                  <a:lnTo>
                    <a:pt x="109" y="398"/>
                  </a:lnTo>
                  <a:lnTo>
                    <a:pt x="108" y="399"/>
                  </a:lnTo>
                  <a:lnTo>
                    <a:pt x="109" y="399"/>
                  </a:lnTo>
                  <a:lnTo>
                    <a:pt x="108" y="401"/>
                  </a:lnTo>
                  <a:lnTo>
                    <a:pt x="108" y="402"/>
                  </a:lnTo>
                  <a:lnTo>
                    <a:pt x="108" y="403"/>
                  </a:lnTo>
                  <a:lnTo>
                    <a:pt x="109" y="403"/>
                  </a:lnTo>
                  <a:lnTo>
                    <a:pt x="108" y="403"/>
                  </a:lnTo>
                  <a:lnTo>
                    <a:pt x="108" y="404"/>
                  </a:lnTo>
                  <a:lnTo>
                    <a:pt x="107" y="404"/>
                  </a:lnTo>
                  <a:lnTo>
                    <a:pt x="106" y="405"/>
                  </a:lnTo>
                  <a:lnTo>
                    <a:pt x="105" y="405"/>
                  </a:lnTo>
                  <a:lnTo>
                    <a:pt x="106" y="403"/>
                  </a:lnTo>
                  <a:lnTo>
                    <a:pt x="106" y="402"/>
                  </a:lnTo>
                  <a:lnTo>
                    <a:pt x="107" y="402"/>
                  </a:lnTo>
                  <a:lnTo>
                    <a:pt x="107" y="401"/>
                  </a:lnTo>
                  <a:lnTo>
                    <a:pt x="106" y="401"/>
                  </a:lnTo>
                  <a:lnTo>
                    <a:pt x="106" y="399"/>
                  </a:lnTo>
                  <a:lnTo>
                    <a:pt x="106" y="398"/>
                  </a:lnTo>
                  <a:lnTo>
                    <a:pt x="105" y="396"/>
                  </a:lnTo>
                  <a:lnTo>
                    <a:pt x="105" y="395"/>
                  </a:lnTo>
                  <a:lnTo>
                    <a:pt x="105" y="394"/>
                  </a:lnTo>
                  <a:lnTo>
                    <a:pt x="106" y="394"/>
                  </a:lnTo>
                  <a:lnTo>
                    <a:pt x="106" y="393"/>
                  </a:lnTo>
                  <a:lnTo>
                    <a:pt x="106" y="391"/>
                  </a:lnTo>
                  <a:lnTo>
                    <a:pt x="105" y="391"/>
                  </a:lnTo>
                  <a:lnTo>
                    <a:pt x="105" y="390"/>
                  </a:lnTo>
                  <a:lnTo>
                    <a:pt x="105" y="389"/>
                  </a:lnTo>
                  <a:lnTo>
                    <a:pt x="105" y="388"/>
                  </a:lnTo>
                  <a:lnTo>
                    <a:pt x="105" y="387"/>
                  </a:lnTo>
                  <a:lnTo>
                    <a:pt x="108" y="384"/>
                  </a:lnTo>
                  <a:lnTo>
                    <a:pt x="109" y="380"/>
                  </a:lnTo>
                  <a:lnTo>
                    <a:pt x="111" y="380"/>
                  </a:lnTo>
                  <a:lnTo>
                    <a:pt x="112" y="379"/>
                  </a:lnTo>
                  <a:lnTo>
                    <a:pt x="112" y="380"/>
                  </a:lnTo>
                  <a:lnTo>
                    <a:pt x="112" y="379"/>
                  </a:lnTo>
                  <a:lnTo>
                    <a:pt x="113" y="379"/>
                  </a:lnTo>
                  <a:lnTo>
                    <a:pt x="113" y="378"/>
                  </a:lnTo>
                  <a:lnTo>
                    <a:pt x="114" y="377"/>
                  </a:lnTo>
                  <a:lnTo>
                    <a:pt x="114" y="378"/>
                  </a:lnTo>
                  <a:lnTo>
                    <a:pt x="114" y="379"/>
                  </a:lnTo>
                  <a:lnTo>
                    <a:pt x="115" y="379"/>
                  </a:lnTo>
                  <a:close/>
                  <a:moveTo>
                    <a:pt x="121" y="376"/>
                  </a:moveTo>
                  <a:lnTo>
                    <a:pt x="122" y="376"/>
                  </a:lnTo>
                  <a:lnTo>
                    <a:pt x="123" y="376"/>
                  </a:lnTo>
                  <a:lnTo>
                    <a:pt x="122" y="377"/>
                  </a:lnTo>
                  <a:lnTo>
                    <a:pt x="121" y="377"/>
                  </a:lnTo>
                  <a:lnTo>
                    <a:pt x="120" y="378"/>
                  </a:lnTo>
                  <a:lnTo>
                    <a:pt x="121" y="378"/>
                  </a:lnTo>
                  <a:lnTo>
                    <a:pt x="120" y="379"/>
                  </a:lnTo>
                  <a:lnTo>
                    <a:pt x="118" y="379"/>
                  </a:lnTo>
                  <a:lnTo>
                    <a:pt x="118" y="378"/>
                  </a:lnTo>
                  <a:lnTo>
                    <a:pt x="118" y="377"/>
                  </a:lnTo>
                  <a:lnTo>
                    <a:pt x="120" y="377"/>
                  </a:lnTo>
                  <a:lnTo>
                    <a:pt x="120" y="376"/>
                  </a:lnTo>
                  <a:lnTo>
                    <a:pt x="121" y="376"/>
                  </a:lnTo>
                  <a:close/>
                  <a:moveTo>
                    <a:pt x="10" y="373"/>
                  </a:moveTo>
                  <a:lnTo>
                    <a:pt x="10" y="374"/>
                  </a:lnTo>
                  <a:lnTo>
                    <a:pt x="10" y="376"/>
                  </a:lnTo>
                  <a:lnTo>
                    <a:pt x="10" y="374"/>
                  </a:lnTo>
                  <a:lnTo>
                    <a:pt x="8" y="374"/>
                  </a:lnTo>
                  <a:lnTo>
                    <a:pt x="8" y="376"/>
                  </a:lnTo>
                  <a:lnTo>
                    <a:pt x="8" y="377"/>
                  </a:lnTo>
                  <a:lnTo>
                    <a:pt x="7" y="377"/>
                  </a:lnTo>
                  <a:lnTo>
                    <a:pt x="6" y="377"/>
                  </a:lnTo>
                  <a:lnTo>
                    <a:pt x="6" y="376"/>
                  </a:lnTo>
                  <a:lnTo>
                    <a:pt x="6" y="374"/>
                  </a:lnTo>
                  <a:lnTo>
                    <a:pt x="7" y="374"/>
                  </a:lnTo>
                  <a:lnTo>
                    <a:pt x="6" y="374"/>
                  </a:lnTo>
                  <a:lnTo>
                    <a:pt x="6" y="373"/>
                  </a:lnTo>
                  <a:lnTo>
                    <a:pt x="7" y="373"/>
                  </a:lnTo>
                  <a:lnTo>
                    <a:pt x="8" y="373"/>
                  </a:lnTo>
                  <a:lnTo>
                    <a:pt x="10" y="373"/>
                  </a:lnTo>
                  <a:close/>
                  <a:moveTo>
                    <a:pt x="11" y="368"/>
                  </a:moveTo>
                  <a:lnTo>
                    <a:pt x="11" y="369"/>
                  </a:lnTo>
                  <a:lnTo>
                    <a:pt x="11" y="370"/>
                  </a:lnTo>
                  <a:lnTo>
                    <a:pt x="11" y="371"/>
                  </a:lnTo>
                  <a:lnTo>
                    <a:pt x="10" y="371"/>
                  </a:lnTo>
                  <a:lnTo>
                    <a:pt x="10" y="372"/>
                  </a:lnTo>
                  <a:lnTo>
                    <a:pt x="8" y="372"/>
                  </a:lnTo>
                  <a:lnTo>
                    <a:pt x="7" y="371"/>
                  </a:lnTo>
                  <a:lnTo>
                    <a:pt x="6" y="372"/>
                  </a:lnTo>
                  <a:lnTo>
                    <a:pt x="5" y="372"/>
                  </a:lnTo>
                  <a:lnTo>
                    <a:pt x="5" y="373"/>
                  </a:lnTo>
                  <a:lnTo>
                    <a:pt x="5" y="372"/>
                  </a:lnTo>
                  <a:lnTo>
                    <a:pt x="5" y="371"/>
                  </a:lnTo>
                  <a:lnTo>
                    <a:pt x="5" y="370"/>
                  </a:lnTo>
                  <a:lnTo>
                    <a:pt x="6" y="369"/>
                  </a:lnTo>
                  <a:lnTo>
                    <a:pt x="7" y="369"/>
                  </a:lnTo>
                  <a:lnTo>
                    <a:pt x="7" y="368"/>
                  </a:lnTo>
                  <a:lnTo>
                    <a:pt x="8" y="369"/>
                  </a:lnTo>
                  <a:lnTo>
                    <a:pt x="8" y="368"/>
                  </a:lnTo>
                  <a:lnTo>
                    <a:pt x="8" y="367"/>
                  </a:lnTo>
                  <a:lnTo>
                    <a:pt x="10" y="367"/>
                  </a:lnTo>
                  <a:lnTo>
                    <a:pt x="10" y="368"/>
                  </a:lnTo>
                  <a:lnTo>
                    <a:pt x="11" y="368"/>
                  </a:lnTo>
                  <a:close/>
                  <a:moveTo>
                    <a:pt x="86" y="368"/>
                  </a:moveTo>
                  <a:lnTo>
                    <a:pt x="86" y="367"/>
                  </a:lnTo>
                  <a:lnTo>
                    <a:pt x="87" y="367"/>
                  </a:lnTo>
                  <a:lnTo>
                    <a:pt x="86" y="368"/>
                  </a:lnTo>
                  <a:close/>
                  <a:moveTo>
                    <a:pt x="122" y="365"/>
                  </a:moveTo>
                  <a:lnTo>
                    <a:pt x="121" y="365"/>
                  </a:lnTo>
                  <a:lnTo>
                    <a:pt x="121" y="364"/>
                  </a:lnTo>
                  <a:lnTo>
                    <a:pt x="122" y="364"/>
                  </a:lnTo>
                  <a:lnTo>
                    <a:pt x="123" y="364"/>
                  </a:lnTo>
                  <a:lnTo>
                    <a:pt x="122" y="365"/>
                  </a:lnTo>
                  <a:close/>
                  <a:moveTo>
                    <a:pt x="86" y="363"/>
                  </a:moveTo>
                  <a:lnTo>
                    <a:pt x="86" y="364"/>
                  </a:lnTo>
                  <a:lnTo>
                    <a:pt x="86" y="365"/>
                  </a:lnTo>
                  <a:lnTo>
                    <a:pt x="87" y="365"/>
                  </a:lnTo>
                  <a:lnTo>
                    <a:pt x="87" y="367"/>
                  </a:lnTo>
                  <a:lnTo>
                    <a:pt x="86" y="367"/>
                  </a:lnTo>
                  <a:lnTo>
                    <a:pt x="86" y="365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6" y="364"/>
                  </a:lnTo>
                  <a:lnTo>
                    <a:pt x="86" y="363"/>
                  </a:lnTo>
                  <a:close/>
                  <a:moveTo>
                    <a:pt x="108" y="347"/>
                  </a:moveTo>
                  <a:lnTo>
                    <a:pt x="107" y="348"/>
                  </a:lnTo>
                  <a:lnTo>
                    <a:pt x="108" y="348"/>
                  </a:lnTo>
                  <a:lnTo>
                    <a:pt x="107" y="348"/>
                  </a:lnTo>
                  <a:lnTo>
                    <a:pt x="106" y="349"/>
                  </a:lnTo>
                  <a:lnTo>
                    <a:pt x="106" y="348"/>
                  </a:lnTo>
                  <a:lnTo>
                    <a:pt x="107" y="347"/>
                  </a:lnTo>
                  <a:lnTo>
                    <a:pt x="108" y="347"/>
                  </a:lnTo>
                  <a:close/>
                  <a:moveTo>
                    <a:pt x="106" y="346"/>
                  </a:moveTo>
                  <a:lnTo>
                    <a:pt x="105" y="346"/>
                  </a:lnTo>
                  <a:lnTo>
                    <a:pt x="105" y="347"/>
                  </a:lnTo>
                  <a:lnTo>
                    <a:pt x="104" y="347"/>
                  </a:lnTo>
                  <a:lnTo>
                    <a:pt x="104" y="346"/>
                  </a:lnTo>
                  <a:lnTo>
                    <a:pt x="105" y="346"/>
                  </a:lnTo>
                  <a:lnTo>
                    <a:pt x="106" y="346"/>
                  </a:lnTo>
                  <a:close/>
                  <a:moveTo>
                    <a:pt x="98" y="348"/>
                  </a:moveTo>
                  <a:lnTo>
                    <a:pt x="98" y="349"/>
                  </a:lnTo>
                  <a:lnTo>
                    <a:pt x="98" y="348"/>
                  </a:lnTo>
                  <a:lnTo>
                    <a:pt x="98" y="347"/>
                  </a:lnTo>
                  <a:lnTo>
                    <a:pt x="97" y="347"/>
                  </a:lnTo>
                  <a:lnTo>
                    <a:pt x="98" y="346"/>
                  </a:lnTo>
                  <a:lnTo>
                    <a:pt x="98" y="345"/>
                  </a:lnTo>
                  <a:lnTo>
                    <a:pt x="98" y="344"/>
                  </a:lnTo>
                  <a:lnTo>
                    <a:pt x="98" y="345"/>
                  </a:lnTo>
                  <a:lnTo>
                    <a:pt x="98" y="346"/>
                  </a:lnTo>
                  <a:lnTo>
                    <a:pt x="99" y="346"/>
                  </a:lnTo>
                  <a:lnTo>
                    <a:pt x="98" y="347"/>
                  </a:lnTo>
                  <a:lnTo>
                    <a:pt x="98" y="348"/>
                  </a:lnTo>
                  <a:close/>
                  <a:moveTo>
                    <a:pt x="109" y="345"/>
                  </a:moveTo>
                  <a:lnTo>
                    <a:pt x="109" y="346"/>
                  </a:lnTo>
                  <a:lnTo>
                    <a:pt x="108" y="346"/>
                  </a:lnTo>
                  <a:lnTo>
                    <a:pt x="108" y="345"/>
                  </a:lnTo>
                  <a:lnTo>
                    <a:pt x="108" y="344"/>
                  </a:lnTo>
                  <a:lnTo>
                    <a:pt x="109" y="344"/>
                  </a:lnTo>
                  <a:lnTo>
                    <a:pt x="109" y="343"/>
                  </a:lnTo>
                  <a:lnTo>
                    <a:pt x="111" y="343"/>
                  </a:lnTo>
                  <a:lnTo>
                    <a:pt x="111" y="344"/>
                  </a:lnTo>
                  <a:lnTo>
                    <a:pt x="109" y="345"/>
                  </a:lnTo>
                  <a:close/>
                  <a:moveTo>
                    <a:pt x="114" y="340"/>
                  </a:moveTo>
                  <a:lnTo>
                    <a:pt x="113" y="342"/>
                  </a:lnTo>
                  <a:lnTo>
                    <a:pt x="113" y="340"/>
                  </a:lnTo>
                  <a:lnTo>
                    <a:pt x="114" y="340"/>
                  </a:lnTo>
                  <a:close/>
                  <a:moveTo>
                    <a:pt x="115" y="339"/>
                  </a:moveTo>
                  <a:lnTo>
                    <a:pt x="114" y="339"/>
                  </a:lnTo>
                  <a:lnTo>
                    <a:pt x="114" y="338"/>
                  </a:lnTo>
                  <a:lnTo>
                    <a:pt x="115" y="338"/>
                  </a:lnTo>
                  <a:lnTo>
                    <a:pt x="115" y="339"/>
                  </a:lnTo>
                  <a:close/>
                  <a:moveTo>
                    <a:pt x="111" y="338"/>
                  </a:moveTo>
                  <a:lnTo>
                    <a:pt x="112" y="339"/>
                  </a:lnTo>
                  <a:lnTo>
                    <a:pt x="111" y="339"/>
                  </a:lnTo>
                  <a:lnTo>
                    <a:pt x="111" y="338"/>
                  </a:lnTo>
                  <a:lnTo>
                    <a:pt x="111" y="339"/>
                  </a:lnTo>
                  <a:lnTo>
                    <a:pt x="112" y="339"/>
                  </a:lnTo>
                  <a:lnTo>
                    <a:pt x="111" y="339"/>
                  </a:lnTo>
                  <a:lnTo>
                    <a:pt x="109" y="339"/>
                  </a:lnTo>
                  <a:lnTo>
                    <a:pt x="109" y="338"/>
                  </a:lnTo>
                  <a:lnTo>
                    <a:pt x="108" y="338"/>
                  </a:lnTo>
                  <a:lnTo>
                    <a:pt x="109" y="338"/>
                  </a:lnTo>
                  <a:lnTo>
                    <a:pt x="111" y="338"/>
                  </a:lnTo>
                  <a:close/>
                  <a:moveTo>
                    <a:pt x="114" y="336"/>
                  </a:moveTo>
                  <a:lnTo>
                    <a:pt x="114" y="337"/>
                  </a:lnTo>
                  <a:lnTo>
                    <a:pt x="113" y="338"/>
                  </a:lnTo>
                  <a:lnTo>
                    <a:pt x="113" y="337"/>
                  </a:lnTo>
                  <a:lnTo>
                    <a:pt x="113" y="336"/>
                  </a:lnTo>
                  <a:lnTo>
                    <a:pt x="114" y="336"/>
                  </a:lnTo>
                  <a:close/>
                  <a:moveTo>
                    <a:pt x="107" y="336"/>
                  </a:moveTo>
                  <a:lnTo>
                    <a:pt x="106" y="336"/>
                  </a:lnTo>
                  <a:lnTo>
                    <a:pt x="106" y="337"/>
                  </a:lnTo>
                  <a:lnTo>
                    <a:pt x="106" y="336"/>
                  </a:lnTo>
                  <a:lnTo>
                    <a:pt x="105" y="336"/>
                  </a:lnTo>
                  <a:lnTo>
                    <a:pt x="105" y="335"/>
                  </a:lnTo>
                  <a:lnTo>
                    <a:pt x="106" y="336"/>
                  </a:lnTo>
                  <a:lnTo>
                    <a:pt x="107" y="336"/>
                  </a:lnTo>
                  <a:close/>
                  <a:moveTo>
                    <a:pt x="117" y="336"/>
                  </a:moveTo>
                  <a:lnTo>
                    <a:pt x="116" y="335"/>
                  </a:lnTo>
                  <a:lnTo>
                    <a:pt x="117" y="335"/>
                  </a:lnTo>
                  <a:lnTo>
                    <a:pt x="117" y="336"/>
                  </a:lnTo>
                  <a:close/>
                  <a:moveTo>
                    <a:pt x="116" y="335"/>
                  </a:moveTo>
                  <a:lnTo>
                    <a:pt x="116" y="334"/>
                  </a:lnTo>
                  <a:lnTo>
                    <a:pt x="117" y="334"/>
                  </a:lnTo>
                  <a:lnTo>
                    <a:pt x="116" y="335"/>
                  </a:lnTo>
                  <a:close/>
                  <a:moveTo>
                    <a:pt x="113" y="330"/>
                  </a:moveTo>
                  <a:lnTo>
                    <a:pt x="113" y="331"/>
                  </a:lnTo>
                  <a:lnTo>
                    <a:pt x="114" y="330"/>
                  </a:lnTo>
                  <a:lnTo>
                    <a:pt x="113" y="331"/>
                  </a:lnTo>
                  <a:lnTo>
                    <a:pt x="113" y="332"/>
                  </a:lnTo>
                  <a:lnTo>
                    <a:pt x="112" y="332"/>
                  </a:lnTo>
                  <a:lnTo>
                    <a:pt x="112" y="334"/>
                  </a:lnTo>
                  <a:lnTo>
                    <a:pt x="112" y="332"/>
                  </a:lnTo>
                  <a:lnTo>
                    <a:pt x="112" y="334"/>
                  </a:lnTo>
                  <a:lnTo>
                    <a:pt x="111" y="334"/>
                  </a:lnTo>
                  <a:lnTo>
                    <a:pt x="111" y="332"/>
                  </a:lnTo>
                  <a:lnTo>
                    <a:pt x="111" y="331"/>
                  </a:lnTo>
                  <a:lnTo>
                    <a:pt x="112" y="332"/>
                  </a:lnTo>
                  <a:lnTo>
                    <a:pt x="112" y="331"/>
                  </a:lnTo>
                  <a:lnTo>
                    <a:pt x="112" y="330"/>
                  </a:lnTo>
                  <a:lnTo>
                    <a:pt x="113" y="330"/>
                  </a:lnTo>
                  <a:close/>
                  <a:moveTo>
                    <a:pt x="117" y="328"/>
                  </a:moveTo>
                  <a:lnTo>
                    <a:pt x="116" y="329"/>
                  </a:lnTo>
                  <a:lnTo>
                    <a:pt x="117" y="328"/>
                  </a:lnTo>
                  <a:lnTo>
                    <a:pt x="117" y="327"/>
                  </a:lnTo>
                  <a:lnTo>
                    <a:pt x="117" y="328"/>
                  </a:lnTo>
                  <a:close/>
                  <a:moveTo>
                    <a:pt x="115" y="329"/>
                  </a:moveTo>
                  <a:lnTo>
                    <a:pt x="115" y="330"/>
                  </a:lnTo>
                  <a:lnTo>
                    <a:pt x="114" y="329"/>
                  </a:lnTo>
                  <a:lnTo>
                    <a:pt x="115" y="329"/>
                  </a:lnTo>
                  <a:lnTo>
                    <a:pt x="116" y="328"/>
                  </a:lnTo>
                  <a:lnTo>
                    <a:pt x="117" y="327"/>
                  </a:lnTo>
                  <a:lnTo>
                    <a:pt x="117" y="328"/>
                  </a:lnTo>
                  <a:lnTo>
                    <a:pt x="116" y="328"/>
                  </a:lnTo>
                  <a:lnTo>
                    <a:pt x="116" y="329"/>
                  </a:lnTo>
                  <a:lnTo>
                    <a:pt x="115" y="329"/>
                  </a:lnTo>
                  <a:close/>
                  <a:moveTo>
                    <a:pt x="117" y="322"/>
                  </a:moveTo>
                  <a:lnTo>
                    <a:pt x="118" y="322"/>
                  </a:lnTo>
                  <a:lnTo>
                    <a:pt x="118" y="323"/>
                  </a:lnTo>
                  <a:lnTo>
                    <a:pt x="117" y="323"/>
                  </a:lnTo>
                  <a:lnTo>
                    <a:pt x="116" y="323"/>
                  </a:lnTo>
                  <a:lnTo>
                    <a:pt x="116" y="322"/>
                  </a:lnTo>
                  <a:lnTo>
                    <a:pt x="117" y="321"/>
                  </a:lnTo>
                  <a:lnTo>
                    <a:pt x="117" y="322"/>
                  </a:lnTo>
                  <a:close/>
                  <a:moveTo>
                    <a:pt x="115" y="312"/>
                  </a:moveTo>
                  <a:lnTo>
                    <a:pt x="114" y="312"/>
                  </a:lnTo>
                  <a:lnTo>
                    <a:pt x="114" y="311"/>
                  </a:lnTo>
                  <a:lnTo>
                    <a:pt x="115" y="311"/>
                  </a:lnTo>
                  <a:lnTo>
                    <a:pt x="115" y="312"/>
                  </a:lnTo>
                  <a:close/>
                  <a:moveTo>
                    <a:pt x="109" y="303"/>
                  </a:moveTo>
                  <a:lnTo>
                    <a:pt x="111" y="304"/>
                  </a:lnTo>
                  <a:lnTo>
                    <a:pt x="109" y="304"/>
                  </a:lnTo>
                  <a:lnTo>
                    <a:pt x="111" y="305"/>
                  </a:lnTo>
                  <a:lnTo>
                    <a:pt x="111" y="306"/>
                  </a:lnTo>
                  <a:lnTo>
                    <a:pt x="112" y="307"/>
                  </a:lnTo>
                  <a:lnTo>
                    <a:pt x="111" y="307"/>
                  </a:lnTo>
                  <a:lnTo>
                    <a:pt x="109" y="306"/>
                  </a:lnTo>
                  <a:lnTo>
                    <a:pt x="108" y="305"/>
                  </a:lnTo>
                  <a:lnTo>
                    <a:pt x="108" y="304"/>
                  </a:lnTo>
                  <a:lnTo>
                    <a:pt x="108" y="303"/>
                  </a:lnTo>
                  <a:lnTo>
                    <a:pt x="108" y="302"/>
                  </a:lnTo>
                  <a:lnTo>
                    <a:pt x="109" y="302"/>
                  </a:lnTo>
                  <a:lnTo>
                    <a:pt x="109" y="303"/>
                  </a:lnTo>
                  <a:close/>
                  <a:moveTo>
                    <a:pt x="105" y="231"/>
                  </a:moveTo>
                  <a:lnTo>
                    <a:pt x="105" y="232"/>
                  </a:lnTo>
                  <a:lnTo>
                    <a:pt x="105" y="234"/>
                  </a:lnTo>
                  <a:lnTo>
                    <a:pt x="104" y="234"/>
                  </a:lnTo>
                  <a:lnTo>
                    <a:pt x="103" y="232"/>
                  </a:lnTo>
                  <a:lnTo>
                    <a:pt x="104" y="232"/>
                  </a:lnTo>
                  <a:lnTo>
                    <a:pt x="104" y="231"/>
                  </a:lnTo>
                  <a:lnTo>
                    <a:pt x="105" y="231"/>
                  </a:lnTo>
                  <a:close/>
                  <a:moveTo>
                    <a:pt x="146" y="202"/>
                  </a:moveTo>
                  <a:lnTo>
                    <a:pt x="146" y="201"/>
                  </a:lnTo>
                  <a:lnTo>
                    <a:pt x="146" y="202"/>
                  </a:lnTo>
                  <a:close/>
                  <a:moveTo>
                    <a:pt x="147" y="200"/>
                  </a:moveTo>
                  <a:lnTo>
                    <a:pt x="146" y="200"/>
                  </a:lnTo>
                  <a:lnTo>
                    <a:pt x="146" y="201"/>
                  </a:lnTo>
                  <a:lnTo>
                    <a:pt x="146" y="200"/>
                  </a:lnTo>
                  <a:lnTo>
                    <a:pt x="146" y="198"/>
                  </a:lnTo>
                  <a:lnTo>
                    <a:pt x="146" y="197"/>
                  </a:lnTo>
                  <a:lnTo>
                    <a:pt x="147" y="197"/>
                  </a:lnTo>
                  <a:lnTo>
                    <a:pt x="147" y="198"/>
                  </a:lnTo>
                  <a:lnTo>
                    <a:pt x="147" y="200"/>
                  </a:lnTo>
                  <a:close/>
                  <a:moveTo>
                    <a:pt x="147" y="197"/>
                  </a:moveTo>
                  <a:lnTo>
                    <a:pt x="146" y="197"/>
                  </a:lnTo>
                  <a:lnTo>
                    <a:pt x="146" y="196"/>
                  </a:lnTo>
                  <a:lnTo>
                    <a:pt x="147" y="196"/>
                  </a:lnTo>
                  <a:lnTo>
                    <a:pt x="147" y="197"/>
                  </a:lnTo>
                  <a:close/>
                  <a:moveTo>
                    <a:pt x="168" y="138"/>
                  </a:moveTo>
                  <a:lnTo>
                    <a:pt x="168" y="139"/>
                  </a:lnTo>
                  <a:lnTo>
                    <a:pt x="167" y="139"/>
                  </a:lnTo>
                  <a:lnTo>
                    <a:pt x="167" y="138"/>
                  </a:lnTo>
                  <a:lnTo>
                    <a:pt x="167" y="139"/>
                  </a:lnTo>
                  <a:lnTo>
                    <a:pt x="168" y="138"/>
                  </a:lnTo>
                  <a:close/>
                  <a:moveTo>
                    <a:pt x="166" y="139"/>
                  </a:moveTo>
                  <a:lnTo>
                    <a:pt x="165" y="139"/>
                  </a:lnTo>
                  <a:lnTo>
                    <a:pt x="165" y="138"/>
                  </a:lnTo>
                  <a:lnTo>
                    <a:pt x="166" y="138"/>
                  </a:lnTo>
                  <a:lnTo>
                    <a:pt x="166" y="139"/>
                  </a:lnTo>
                  <a:close/>
                  <a:moveTo>
                    <a:pt x="172" y="136"/>
                  </a:moveTo>
                  <a:lnTo>
                    <a:pt x="172" y="137"/>
                  </a:lnTo>
                  <a:lnTo>
                    <a:pt x="172" y="136"/>
                  </a:lnTo>
                  <a:lnTo>
                    <a:pt x="171" y="136"/>
                  </a:lnTo>
                  <a:lnTo>
                    <a:pt x="172" y="136"/>
                  </a:lnTo>
                  <a:close/>
                  <a:moveTo>
                    <a:pt x="167" y="136"/>
                  </a:moveTo>
                  <a:lnTo>
                    <a:pt x="168" y="137"/>
                  </a:lnTo>
                  <a:lnTo>
                    <a:pt x="167" y="137"/>
                  </a:lnTo>
                  <a:lnTo>
                    <a:pt x="167" y="136"/>
                  </a:lnTo>
                  <a:lnTo>
                    <a:pt x="167" y="137"/>
                  </a:lnTo>
                  <a:lnTo>
                    <a:pt x="167" y="138"/>
                  </a:lnTo>
                  <a:lnTo>
                    <a:pt x="166" y="137"/>
                  </a:lnTo>
                  <a:lnTo>
                    <a:pt x="166" y="136"/>
                  </a:lnTo>
                  <a:lnTo>
                    <a:pt x="165" y="136"/>
                  </a:lnTo>
                  <a:lnTo>
                    <a:pt x="166" y="136"/>
                  </a:lnTo>
                  <a:lnTo>
                    <a:pt x="166" y="135"/>
                  </a:lnTo>
                  <a:lnTo>
                    <a:pt x="167" y="136"/>
                  </a:lnTo>
                  <a:close/>
                  <a:moveTo>
                    <a:pt x="172" y="134"/>
                  </a:moveTo>
                  <a:lnTo>
                    <a:pt x="172" y="135"/>
                  </a:lnTo>
                  <a:lnTo>
                    <a:pt x="171" y="135"/>
                  </a:lnTo>
                  <a:lnTo>
                    <a:pt x="172" y="135"/>
                  </a:lnTo>
                  <a:lnTo>
                    <a:pt x="171" y="135"/>
                  </a:lnTo>
                  <a:lnTo>
                    <a:pt x="171" y="134"/>
                  </a:lnTo>
                  <a:lnTo>
                    <a:pt x="172" y="134"/>
                  </a:lnTo>
                  <a:close/>
                  <a:moveTo>
                    <a:pt x="172" y="134"/>
                  </a:moveTo>
                  <a:lnTo>
                    <a:pt x="171" y="134"/>
                  </a:lnTo>
                  <a:lnTo>
                    <a:pt x="171" y="133"/>
                  </a:lnTo>
                  <a:lnTo>
                    <a:pt x="172" y="133"/>
                  </a:lnTo>
                  <a:lnTo>
                    <a:pt x="172" y="134"/>
                  </a:lnTo>
                  <a:close/>
                  <a:moveTo>
                    <a:pt x="177" y="129"/>
                  </a:moveTo>
                  <a:lnTo>
                    <a:pt x="177" y="130"/>
                  </a:lnTo>
                  <a:lnTo>
                    <a:pt x="177" y="131"/>
                  </a:lnTo>
                  <a:lnTo>
                    <a:pt x="177" y="130"/>
                  </a:lnTo>
                  <a:lnTo>
                    <a:pt x="176" y="130"/>
                  </a:lnTo>
                  <a:lnTo>
                    <a:pt x="176" y="129"/>
                  </a:lnTo>
                  <a:lnTo>
                    <a:pt x="176" y="128"/>
                  </a:lnTo>
                  <a:lnTo>
                    <a:pt x="177" y="128"/>
                  </a:lnTo>
                  <a:lnTo>
                    <a:pt x="177" y="129"/>
                  </a:lnTo>
                  <a:lnTo>
                    <a:pt x="176" y="129"/>
                  </a:lnTo>
                  <a:lnTo>
                    <a:pt x="177" y="129"/>
                  </a:lnTo>
                  <a:close/>
                  <a:moveTo>
                    <a:pt x="190" y="128"/>
                  </a:moveTo>
                  <a:lnTo>
                    <a:pt x="190" y="129"/>
                  </a:lnTo>
                  <a:lnTo>
                    <a:pt x="189" y="129"/>
                  </a:lnTo>
                  <a:lnTo>
                    <a:pt x="189" y="130"/>
                  </a:lnTo>
                  <a:lnTo>
                    <a:pt x="188" y="129"/>
                  </a:lnTo>
                  <a:lnTo>
                    <a:pt x="188" y="128"/>
                  </a:lnTo>
                  <a:lnTo>
                    <a:pt x="189" y="128"/>
                  </a:lnTo>
                  <a:lnTo>
                    <a:pt x="190" y="128"/>
                  </a:lnTo>
                  <a:close/>
                  <a:moveTo>
                    <a:pt x="175" y="129"/>
                  </a:moveTo>
                  <a:lnTo>
                    <a:pt x="174" y="129"/>
                  </a:lnTo>
                  <a:lnTo>
                    <a:pt x="174" y="128"/>
                  </a:lnTo>
                  <a:lnTo>
                    <a:pt x="174" y="127"/>
                  </a:lnTo>
                  <a:lnTo>
                    <a:pt x="174" y="128"/>
                  </a:lnTo>
                  <a:lnTo>
                    <a:pt x="175" y="128"/>
                  </a:lnTo>
                  <a:lnTo>
                    <a:pt x="175" y="129"/>
                  </a:lnTo>
                  <a:close/>
                  <a:moveTo>
                    <a:pt x="171" y="25"/>
                  </a:moveTo>
                  <a:lnTo>
                    <a:pt x="172" y="25"/>
                  </a:lnTo>
                  <a:lnTo>
                    <a:pt x="173" y="25"/>
                  </a:lnTo>
                  <a:lnTo>
                    <a:pt x="173" y="26"/>
                  </a:lnTo>
                  <a:lnTo>
                    <a:pt x="174" y="27"/>
                  </a:lnTo>
                  <a:lnTo>
                    <a:pt x="175" y="27"/>
                  </a:lnTo>
                  <a:lnTo>
                    <a:pt x="175" y="28"/>
                  </a:lnTo>
                  <a:lnTo>
                    <a:pt x="176" y="29"/>
                  </a:lnTo>
                  <a:lnTo>
                    <a:pt x="179" y="30"/>
                  </a:lnTo>
                  <a:lnTo>
                    <a:pt x="179" y="31"/>
                  </a:lnTo>
                  <a:lnTo>
                    <a:pt x="180" y="33"/>
                  </a:lnTo>
                  <a:lnTo>
                    <a:pt x="180" y="34"/>
                  </a:lnTo>
                  <a:lnTo>
                    <a:pt x="180" y="35"/>
                  </a:lnTo>
                  <a:lnTo>
                    <a:pt x="180" y="36"/>
                  </a:lnTo>
                  <a:lnTo>
                    <a:pt x="180" y="37"/>
                  </a:lnTo>
                  <a:lnTo>
                    <a:pt x="181" y="37"/>
                  </a:lnTo>
                  <a:lnTo>
                    <a:pt x="182" y="36"/>
                  </a:lnTo>
                  <a:lnTo>
                    <a:pt x="182" y="37"/>
                  </a:lnTo>
                  <a:lnTo>
                    <a:pt x="183" y="39"/>
                  </a:lnTo>
                  <a:lnTo>
                    <a:pt x="183" y="41"/>
                  </a:lnTo>
                  <a:lnTo>
                    <a:pt x="184" y="42"/>
                  </a:lnTo>
                  <a:lnTo>
                    <a:pt x="187" y="43"/>
                  </a:lnTo>
                  <a:lnTo>
                    <a:pt x="188" y="44"/>
                  </a:lnTo>
                  <a:lnTo>
                    <a:pt x="188" y="45"/>
                  </a:lnTo>
                  <a:lnTo>
                    <a:pt x="187" y="46"/>
                  </a:lnTo>
                  <a:lnTo>
                    <a:pt x="185" y="46"/>
                  </a:lnTo>
                  <a:lnTo>
                    <a:pt x="185" y="47"/>
                  </a:lnTo>
                  <a:lnTo>
                    <a:pt x="184" y="47"/>
                  </a:lnTo>
                  <a:lnTo>
                    <a:pt x="184" y="49"/>
                  </a:lnTo>
                  <a:lnTo>
                    <a:pt x="184" y="50"/>
                  </a:lnTo>
                  <a:lnTo>
                    <a:pt x="184" y="51"/>
                  </a:lnTo>
                  <a:lnTo>
                    <a:pt x="184" y="53"/>
                  </a:lnTo>
                  <a:lnTo>
                    <a:pt x="185" y="53"/>
                  </a:lnTo>
                  <a:lnTo>
                    <a:pt x="185" y="54"/>
                  </a:lnTo>
                  <a:lnTo>
                    <a:pt x="185" y="55"/>
                  </a:lnTo>
                  <a:lnTo>
                    <a:pt x="185" y="56"/>
                  </a:lnTo>
                  <a:lnTo>
                    <a:pt x="185" y="58"/>
                  </a:lnTo>
                  <a:lnTo>
                    <a:pt x="185" y="59"/>
                  </a:lnTo>
                  <a:lnTo>
                    <a:pt x="185" y="60"/>
                  </a:lnTo>
                  <a:lnTo>
                    <a:pt x="184" y="60"/>
                  </a:lnTo>
                  <a:lnTo>
                    <a:pt x="184" y="61"/>
                  </a:lnTo>
                  <a:lnTo>
                    <a:pt x="184" y="62"/>
                  </a:lnTo>
                  <a:lnTo>
                    <a:pt x="184" y="63"/>
                  </a:lnTo>
                  <a:lnTo>
                    <a:pt x="184" y="64"/>
                  </a:lnTo>
                  <a:lnTo>
                    <a:pt x="185" y="64"/>
                  </a:lnTo>
                  <a:lnTo>
                    <a:pt x="187" y="63"/>
                  </a:lnTo>
                  <a:lnTo>
                    <a:pt x="188" y="64"/>
                  </a:lnTo>
                  <a:lnTo>
                    <a:pt x="189" y="64"/>
                  </a:lnTo>
                  <a:lnTo>
                    <a:pt x="189" y="66"/>
                  </a:lnTo>
                  <a:lnTo>
                    <a:pt x="189" y="67"/>
                  </a:lnTo>
                  <a:lnTo>
                    <a:pt x="189" y="68"/>
                  </a:lnTo>
                  <a:lnTo>
                    <a:pt x="189" y="69"/>
                  </a:lnTo>
                  <a:lnTo>
                    <a:pt x="189" y="70"/>
                  </a:lnTo>
                  <a:lnTo>
                    <a:pt x="187" y="71"/>
                  </a:lnTo>
                  <a:lnTo>
                    <a:pt x="187" y="72"/>
                  </a:lnTo>
                  <a:lnTo>
                    <a:pt x="187" y="73"/>
                  </a:lnTo>
                  <a:lnTo>
                    <a:pt x="187" y="75"/>
                  </a:lnTo>
                  <a:lnTo>
                    <a:pt x="187" y="76"/>
                  </a:lnTo>
                  <a:lnTo>
                    <a:pt x="187" y="77"/>
                  </a:lnTo>
                  <a:lnTo>
                    <a:pt x="188" y="77"/>
                  </a:lnTo>
                  <a:lnTo>
                    <a:pt x="188" y="78"/>
                  </a:lnTo>
                  <a:lnTo>
                    <a:pt x="188" y="79"/>
                  </a:lnTo>
                  <a:lnTo>
                    <a:pt x="189" y="80"/>
                  </a:lnTo>
                  <a:lnTo>
                    <a:pt x="189" y="81"/>
                  </a:lnTo>
                  <a:lnTo>
                    <a:pt x="190" y="81"/>
                  </a:lnTo>
                  <a:lnTo>
                    <a:pt x="190" y="83"/>
                  </a:lnTo>
                  <a:lnTo>
                    <a:pt x="191" y="84"/>
                  </a:lnTo>
                  <a:lnTo>
                    <a:pt x="191" y="85"/>
                  </a:lnTo>
                  <a:lnTo>
                    <a:pt x="191" y="86"/>
                  </a:lnTo>
                  <a:lnTo>
                    <a:pt x="192" y="87"/>
                  </a:lnTo>
                  <a:lnTo>
                    <a:pt x="192" y="88"/>
                  </a:lnTo>
                  <a:lnTo>
                    <a:pt x="192" y="89"/>
                  </a:lnTo>
                  <a:lnTo>
                    <a:pt x="191" y="89"/>
                  </a:lnTo>
                  <a:lnTo>
                    <a:pt x="191" y="91"/>
                  </a:lnTo>
                  <a:lnTo>
                    <a:pt x="191" y="93"/>
                  </a:lnTo>
                  <a:lnTo>
                    <a:pt x="191" y="94"/>
                  </a:lnTo>
                  <a:lnTo>
                    <a:pt x="191" y="95"/>
                  </a:lnTo>
                  <a:lnTo>
                    <a:pt x="191" y="96"/>
                  </a:lnTo>
                  <a:lnTo>
                    <a:pt x="191" y="97"/>
                  </a:lnTo>
                  <a:lnTo>
                    <a:pt x="190" y="98"/>
                  </a:lnTo>
                  <a:lnTo>
                    <a:pt x="190" y="100"/>
                  </a:lnTo>
                  <a:lnTo>
                    <a:pt x="189" y="100"/>
                  </a:lnTo>
                  <a:lnTo>
                    <a:pt x="189" y="101"/>
                  </a:lnTo>
                  <a:lnTo>
                    <a:pt x="188" y="101"/>
                  </a:lnTo>
                  <a:lnTo>
                    <a:pt x="188" y="102"/>
                  </a:lnTo>
                  <a:lnTo>
                    <a:pt x="188" y="103"/>
                  </a:lnTo>
                  <a:lnTo>
                    <a:pt x="188" y="104"/>
                  </a:lnTo>
                  <a:lnTo>
                    <a:pt x="188" y="105"/>
                  </a:lnTo>
                  <a:lnTo>
                    <a:pt x="188" y="106"/>
                  </a:lnTo>
                  <a:lnTo>
                    <a:pt x="188" y="108"/>
                  </a:lnTo>
                  <a:lnTo>
                    <a:pt x="188" y="109"/>
                  </a:lnTo>
                  <a:lnTo>
                    <a:pt x="189" y="111"/>
                  </a:lnTo>
                  <a:lnTo>
                    <a:pt x="189" y="112"/>
                  </a:lnTo>
                  <a:lnTo>
                    <a:pt x="191" y="113"/>
                  </a:lnTo>
                  <a:lnTo>
                    <a:pt x="192" y="116"/>
                  </a:lnTo>
                  <a:lnTo>
                    <a:pt x="192" y="117"/>
                  </a:lnTo>
                  <a:lnTo>
                    <a:pt x="193" y="117"/>
                  </a:lnTo>
                  <a:lnTo>
                    <a:pt x="193" y="118"/>
                  </a:lnTo>
                  <a:lnTo>
                    <a:pt x="193" y="119"/>
                  </a:lnTo>
                  <a:lnTo>
                    <a:pt x="193" y="120"/>
                  </a:lnTo>
                  <a:lnTo>
                    <a:pt x="193" y="121"/>
                  </a:lnTo>
                  <a:lnTo>
                    <a:pt x="195" y="122"/>
                  </a:lnTo>
                  <a:lnTo>
                    <a:pt x="195" y="123"/>
                  </a:lnTo>
                  <a:lnTo>
                    <a:pt x="195" y="125"/>
                  </a:lnTo>
                  <a:lnTo>
                    <a:pt x="195" y="126"/>
                  </a:lnTo>
                  <a:lnTo>
                    <a:pt x="193" y="126"/>
                  </a:lnTo>
                  <a:lnTo>
                    <a:pt x="193" y="127"/>
                  </a:lnTo>
                  <a:lnTo>
                    <a:pt x="192" y="126"/>
                  </a:lnTo>
                  <a:lnTo>
                    <a:pt x="192" y="127"/>
                  </a:lnTo>
                  <a:lnTo>
                    <a:pt x="191" y="128"/>
                  </a:lnTo>
                  <a:lnTo>
                    <a:pt x="191" y="127"/>
                  </a:lnTo>
                  <a:lnTo>
                    <a:pt x="191" y="126"/>
                  </a:lnTo>
                  <a:lnTo>
                    <a:pt x="190" y="127"/>
                  </a:lnTo>
                  <a:lnTo>
                    <a:pt x="189" y="127"/>
                  </a:lnTo>
                  <a:lnTo>
                    <a:pt x="189" y="126"/>
                  </a:lnTo>
                  <a:lnTo>
                    <a:pt x="189" y="125"/>
                  </a:lnTo>
                  <a:lnTo>
                    <a:pt x="188" y="125"/>
                  </a:lnTo>
                  <a:lnTo>
                    <a:pt x="188" y="126"/>
                  </a:lnTo>
                  <a:lnTo>
                    <a:pt x="187" y="126"/>
                  </a:lnTo>
                  <a:lnTo>
                    <a:pt x="185" y="126"/>
                  </a:lnTo>
                  <a:lnTo>
                    <a:pt x="184" y="126"/>
                  </a:lnTo>
                  <a:lnTo>
                    <a:pt x="185" y="125"/>
                  </a:lnTo>
                  <a:lnTo>
                    <a:pt x="184" y="125"/>
                  </a:lnTo>
                  <a:lnTo>
                    <a:pt x="184" y="126"/>
                  </a:lnTo>
                  <a:lnTo>
                    <a:pt x="184" y="127"/>
                  </a:lnTo>
                  <a:lnTo>
                    <a:pt x="183" y="127"/>
                  </a:lnTo>
                  <a:lnTo>
                    <a:pt x="183" y="126"/>
                  </a:lnTo>
                  <a:lnTo>
                    <a:pt x="182" y="126"/>
                  </a:lnTo>
                  <a:lnTo>
                    <a:pt x="181" y="126"/>
                  </a:lnTo>
                  <a:lnTo>
                    <a:pt x="181" y="125"/>
                  </a:lnTo>
                  <a:lnTo>
                    <a:pt x="181" y="126"/>
                  </a:lnTo>
                  <a:lnTo>
                    <a:pt x="181" y="127"/>
                  </a:lnTo>
                  <a:lnTo>
                    <a:pt x="180" y="128"/>
                  </a:lnTo>
                  <a:lnTo>
                    <a:pt x="180" y="129"/>
                  </a:lnTo>
                  <a:lnTo>
                    <a:pt x="179" y="129"/>
                  </a:lnTo>
                  <a:lnTo>
                    <a:pt x="179" y="128"/>
                  </a:lnTo>
                  <a:lnTo>
                    <a:pt x="177" y="127"/>
                  </a:lnTo>
                  <a:lnTo>
                    <a:pt x="176" y="127"/>
                  </a:lnTo>
                  <a:lnTo>
                    <a:pt x="176" y="126"/>
                  </a:lnTo>
                  <a:lnTo>
                    <a:pt x="175" y="126"/>
                  </a:lnTo>
                  <a:lnTo>
                    <a:pt x="175" y="125"/>
                  </a:lnTo>
                  <a:lnTo>
                    <a:pt x="174" y="123"/>
                  </a:lnTo>
                  <a:lnTo>
                    <a:pt x="173" y="122"/>
                  </a:lnTo>
                  <a:lnTo>
                    <a:pt x="172" y="122"/>
                  </a:lnTo>
                  <a:lnTo>
                    <a:pt x="173" y="123"/>
                  </a:lnTo>
                  <a:lnTo>
                    <a:pt x="173" y="125"/>
                  </a:lnTo>
                  <a:lnTo>
                    <a:pt x="173" y="126"/>
                  </a:lnTo>
                  <a:lnTo>
                    <a:pt x="173" y="127"/>
                  </a:lnTo>
                  <a:lnTo>
                    <a:pt x="173" y="128"/>
                  </a:lnTo>
                  <a:lnTo>
                    <a:pt x="172" y="128"/>
                  </a:lnTo>
                  <a:lnTo>
                    <a:pt x="173" y="127"/>
                  </a:lnTo>
                  <a:lnTo>
                    <a:pt x="172" y="127"/>
                  </a:lnTo>
                  <a:lnTo>
                    <a:pt x="171" y="126"/>
                  </a:lnTo>
                  <a:lnTo>
                    <a:pt x="171" y="127"/>
                  </a:lnTo>
                  <a:lnTo>
                    <a:pt x="171" y="126"/>
                  </a:lnTo>
                  <a:lnTo>
                    <a:pt x="171" y="125"/>
                  </a:lnTo>
                  <a:lnTo>
                    <a:pt x="170" y="125"/>
                  </a:lnTo>
                  <a:lnTo>
                    <a:pt x="170" y="123"/>
                  </a:lnTo>
                  <a:lnTo>
                    <a:pt x="168" y="123"/>
                  </a:lnTo>
                  <a:lnTo>
                    <a:pt x="168" y="125"/>
                  </a:lnTo>
                  <a:lnTo>
                    <a:pt x="167" y="125"/>
                  </a:lnTo>
                  <a:lnTo>
                    <a:pt x="168" y="126"/>
                  </a:lnTo>
                  <a:lnTo>
                    <a:pt x="167" y="126"/>
                  </a:lnTo>
                  <a:lnTo>
                    <a:pt x="167" y="127"/>
                  </a:lnTo>
                  <a:lnTo>
                    <a:pt x="168" y="127"/>
                  </a:lnTo>
                  <a:lnTo>
                    <a:pt x="168" y="128"/>
                  </a:lnTo>
                  <a:lnTo>
                    <a:pt x="167" y="128"/>
                  </a:lnTo>
                  <a:lnTo>
                    <a:pt x="166" y="128"/>
                  </a:lnTo>
                  <a:lnTo>
                    <a:pt x="167" y="129"/>
                  </a:lnTo>
                  <a:lnTo>
                    <a:pt x="168" y="129"/>
                  </a:lnTo>
                  <a:lnTo>
                    <a:pt x="168" y="130"/>
                  </a:lnTo>
                  <a:lnTo>
                    <a:pt x="167" y="131"/>
                  </a:lnTo>
                  <a:lnTo>
                    <a:pt x="167" y="130"/>
                  </a:lnTo>
                  <a:lnTo>
                    <a:pt x="167" y="129"/>
                  </a:lnTo>
                  <a:lnTo>
                    <a:pt x="166" y="130"/>
                  </a:lnTo>
                  <a:lnTo>
                    <a:pt x="166" y="131"/>
                  </a:lnTo>
                  <a:lnTo>
                    <a:pt x="167" y="131"/>
                  </a:lnTo>
                  <a:lnTo>
                    <a:pt x="167" y="133"/>
                  </a:lnTo>
                  <a:lnTo>
                    <a:pt x="166" y="133"/>
                  </a:lnTo>
                  <a:lnTo>
                    <a:pt x="165" y="133"/>
                  </a:lnTo>
                  <a:lnTo>
                    <a:pt x="166" y="133"/>
                  </a:lnTo>
                  <a:lnTo>
                    <a:pt x="167" y="133"/>
                  </a:lnTo>
                  <a:lnTo>
                    <a:pt x="167" y="131"/>
                  </a:lnTo>
                  <a:lnTo>
                    <a:pt x="167" y="130"/>
                  </a:lnTo>
                  <a:lnTo>
                    <a:pt x="167" y="131"/>
                  </a:lnTo>
                  <a:lnTo>
                    <a:pt x="168" y="133"/>
                  </a:lnTo>
                  <a:lnTo>
                    <a:pt x="167" y="133"/>
                  </a:lnTo>
                  <a:lnTo>
                    <a:pt x="167" y="134"/>
                  </a:lnTo>
                  <a:lnTo>
                    <a:pt x="168" y="134"/>
                  </a:lnTo>
                  <a:lnTo>
                    <a:pt x="168" y="135"/>
                  </a:lnTo>
                  <a:lnTo>
                    <a:pt x="170" y="135"/>
                  </a:lnTo>
                  <a:lnTo>
                    <a:pt x="168" y="136"/>
                  </a:lnTo>
                  <a:lnTo>
                    <a:pt x="168" y="135"/>
                  </a:lnTo>
                  <a:lnTo>
                    <a:pt x="167" y="135"/>
                  </a:lnTo>
                  <a:lnTo>
                    <a:pt x="167" y="134"/>
                  </a:lnTo>
                  <a:lnTo>
                    <a:pt x="166" y="134"/>
                  </a:lnTo>
                  <a:lnTo>
                    <a:pt x="166" y="135"/>
                  </a:lnTo>
                  <a:lnTo>
                    <a:pt x="165" y="134"/>
                  </a:lnTo>
                  <a:lnTo>
                    <a:pt x="164" y="133"/>
                  </a:lnTo>
                  <a:lnTo>
                    <a:pt x="163" y="133"/>
                  </a:lnTo>
                  <a:lnTo>
                    <a:pt x="163" y="131"/>
                  </a:lnTo>
                  <a:lnTo>
                    <a:pt x="162" y="131"/>
                  </a:lnTo>
                  <a:lnTo>
                    <a:pt x="160" y="130"/>
                  </a:lnTo>
                  <a:lnTo>
                    <a:pt x="160" y="129"/>
                  </a:lnTo>
                  <a:lnTo>
                    <a:pt x="159" y="129"/>
                  </a:lnTo>
                  <a:lnTo>
                    <a:pt x="159" y="130"/>
                  </a:lnTo>
                  <a:lnTo>
                    <a:pt x="160" y="131"/>
                  </a:lnTo>
                  <a:lnTo>
                    <a:pt x="163" y="133"/>
                  </a:lnTo>
                  <a:lnTo>
                    <a:pt x="164" y="134"/>
                  </a:lnTo>
                  <a:lnTo>
                    <a:pt x="165" y="134"/>
                  </a:lnTo>
                  <a:lnTo>
                    <a:pt x="165" y="135"/>
                  </a:lnTo>
                  <a:lnTo>
                    <a:pt x="166" y="135"/>
                  </a:lnTo>
                  <a:lnTo>
                    <a:pt x="165" y="136"/>
                  </a:lnTo>
                  <a:lnTo>
                    <a:pt x="164" y="136"/>
                  </a:lnTo>
                  <a:lnTo>
                    <a:pt x="163" y="136"/>
                  </a:lnTo>
                  <a:lnTo>
                    <a:pt x="160" y="136"/>
                  </a:lnTo>
                  <a:lnTo>
                    <a:pt x="162" y="137"/>
                  </a:lnTo>
                  <a:lnTo>
                    <a:pt x="163" y="138"/>
                  </a:lnTo>
                  <a:lnTo>
                    <a:pt x="163" y="139"/>
                  </a:lnTo>
                  <a:lnTo>
                    <a:pt x="162" y="138"/>
                  </a:lnTo>
                  <a:lnTo>
                    <a:pt x="162" y="139"/>
                  </a:lnTo>
                  <a:lnTo>
                    <a:pt x="162" y="140"/>
                  </a:lnTo>
                  <a:lnTo>
                    <a:pt x="160" y="139"/>
                  </a:lnTo>
                  <a:lnTo>
                    <a:pt x="160" y="140"/>
                  </a:lnTo>
                  <a:lnTo>
                    <a:pt x="159" y="140"/>
                  </a:lnTo>
                  <a:lnTo>
                    <a:pt x="158" y="140"/>
                  </a:lnTo>
                  <a:lnTo>
                    <a:pt x="157" y="140"/>
                  </a:lnTo>
                  <a:lnTo>
                    <a:pt x="157" y="139"/>
                  </a:lnTo>
                  <a:lnTo>
                    <a:pt x="156" y="140"/>
                  </a:lnTo>
                  <a:lnTo>
                    <a:pt x="157" y="140"/>
                  </a:lnTo>
                  <a:lnTo>
                    <a:pt x="156" y="140"/>
                  </a:lnTo>
                  <a:lnTo>
                    <a:pt x="155" y="140"/>
                  </a:lnTo>
                  <a:lnTo>
                    <a:pt x="155" y="142"/>
                  </a:lnTo>
                  <a:lnTo>
                    <a:pt x="155" y="143"/>
                  </a:lnTo>
                  <a:lnTo>
                    <a:pt x="156" y="143"/>
                  </a:lnTo>
                  <a:lnTo>
                    <a:pt x="156" y="144"/>
                  </a:lnTo>
                  <a:lnTo>
                    <a:pt x="157" y="143"/>
                  </a:lnTo>
                  <a:lnTo>
                    <a:pt x="157" y="144"/>
                  </a:lnTo>
                  <a:lnTo>
                    <a:pt x="158" y="144"/>
                  </a:lnTo>
                  <a:lnTo>
                    <a:pt x="158" y="145"/>
                  </a:lnTo>
                  <a:lnTo>
                    <a:pt x="158" y="146"/>
                  </a:lnTo>
                  <a:lnTo>
                    <a:pt x="157" y="146"/>
                  </a:lnTo>
                  <a:lnTo>
                    <a:pt x="156" y="146"/>
                  </a:lnTo>
                  <a:lnTo>
                    <a:pt x="156" y="145"/>
                  </a:lnTo>
                  <a:lnTo>
                    <a:pt x="155" y="144"/>
                  </a:lnTo>
                  <a:lnTo>
                    <a:pt x="155" y="143"/>
                  </a:lnTo>
                  <a:lnTo>
                    <a:pt x="154" y="143"/>
                  </a:lnTo>
                  <a:lnTo>
                    <a:pt x="154" y="142"/>
                  </a:lnTo>
                  <a:lnTo>
                    <a:pt x="153" y="142"/>
                  </a:lnTo>
                  <a:lnTo>
                    <a:pt x="153" y="143"/>
                  </a:lnTo>
                  <a:lnTo>
                    <a:pt x="151" y="143"/>
                  </a:lnTo>
                  <a:lnTo>
                    <a:pt x="154" y="143"/>
                  </a:lnTo>
                  <a:lnTo>
                    <a:pt x="154" y="144"/>
                  </a:lnTo>
                  <a:lnTo>
                    <a:pt x="155" y="145"/>
                  </a:lnTo>
                  <a:lnTo>
                    <a:pt x="156" y="146"/>
                  </a:lnTo>
                  <a:lnTo>
                    <a:pt x="157" y="148"/>
                  </a:lnTo>
                  <a:lnTo>
                    <a:pt x="157" y="150"/>
                  </a:lnTo>
                  <a:lnTo>
                    <a:pt x="156" y="150"/>
                  </a:lnTo>
                  <a:lnTo>
                    <a:pt x="156" y="151"/>
                  </a:lnTo>
                  <a:lnTo>
                    <a:pt x="156" y="152"/>
                  </a:lnTo>
                  <a:lnTo>
                    <a:pt x="157" y="152"/>
                  </a:lnTo>
                  <a:lnTo>
                    <a:pt x="156" y="153"/>
                  </a:lnTo>
                  <a:lnTo>
                    <a:pt x="155" y="153"/>
                  </a:lnTo>
                  <a:lnTo>
                    <a:pt x="155" y="154"/>
                  </a:lnTo>
                  <a:lnTo>
                    <a:pt x="154" y="154"/>
                  </a:lnTo>
                  <a:lnTo>
                    <a:pt x="154" y="155"/>
                  </a:lnTo>
                  <a:lnTo>
                    <a:pt x="154" y="156"/>
                  </a:lnTo>
                  <a:lnTo>
                    <a:pt x="151" y="156"/>
                  </a:lnTo>
                  <a:lnTo>
                    <a:pt x="151" y="158"/>
                  </a:lnTo>
                  <a:lnTo>
                    <a:pt x="151" y="159"/>
                  </a:lnTo>
                  <a:lnTo>
                    <a:pt x="150" y="159"/>
                  </a:lnTo>
                  <a:lnTo>
                    <a:pt x="151" y="160"/>
                  </a:lnTo>
                  <a:lnTo>
                    <a:pt x="150" y="160"/>
                  </a:lnTo>
                  <a:lnTo>
                    <a:pt x="150" y="161"/>
                  </a:lnTo>
                  <a:lnTo>
                    <a:pt x="149" y="161"/>
                  </a:lnTo>
                  <a:lnTo>
                    <a:pt x="149" y="160"/>
                  </a:lnTo>
                  <a:lnTo>
                    <a:pt x="148" y="160"/>
                  </a:lnTo>
                  <a:lnTo>
                    <a:pt x="148" y="161"/>
                  </a:lnTo>
                  <a:lnTo>
                    <a:pt x="149" y="161"/>
                  </a:lnTo>
                  <a:lnTo>
                    <a:pt x="149" y="162"/>
                  </a:lnTo>
                  <a:lnTo>
                    <a:pt x="150" y="162"/>
                  </a:lnTo>
                  <a:lnTo>
                    <a:pt x="151" y="162"/>
                  </a:lnTo>
                  <a:lnTo>
                    <a:pt x="153" y="162"/>
                  </a:lnTo>
                  <a:lnTo>
                    <a:pt x="153" y="163"/>
                  </a:lnTo>
                  <a:lnTo>
                    <a:pt x="151" y="163"/>
                  </a:lnTo>
                  <a:lnTo>
                    <a:pt x="151" y="164"/>
                  </a:lnTo>
                  <a:lnTo>
                    <a:pt x="153" y="165"/>
                  </a:lnTo>
                  <a:lnTo>
                    <a:pt x="153" y="167"/>
                  </a:lnTo>
                  <a:lnTo>
                    <a:pt x="151" y="167"/>
                  </a:lnTo>
                  <a:lnTo>
                    <a:pt x="151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49" y="164"/>
                  </a:lnTo>
                  <a:lnTo>
                    <a:pt x="149" y="165"/>
                  </a:lnTo>
                  <a:lnTo>
                    <a:pt x="150" y="167"/>
                  </a:lnTo>
                  <a:lnTo>
                    <a:pt x="151" y="167"/>
                  </a:lnTo>
                  <a:lnTo>
                    <a:pt x="151" y="168"/>
                  </a:lnTo>
                  <a:lnTo>
                    <a:pt x="153" y="168"/>
                  </a:lnTo>
                  <a:lnTo>
                    <a:pt x="153" y="169"/>
                  </a:lnTo>
                  <a:lnTo>
                    <a:pt x="153" y="170"/>
                  </a:lnTo>
                  <a:lnTo>
                    <a:pt x="154" y="170"/>
                  </a:lnTo>
                  <a:lnTo>
                    <a:pt x="154" y="169"/>
                  </a:lnTo>
                  <a:lnTo>
                    <a:pt x="155" y="170"/>
                  </a:lnTo>
                  <a:lnTo>
                    <a:pt x="155" y="169"/>
                  </a:lnTo>
                  <a:lnTo>
                    <a:pt x="155" y="170"/>
                  </a:lnTo>
                  <a:lnTo>
                    <a:pt x="155" y="171"/>
                  </a:lnTo>
                  <a:lnTo>
                    <a:pt x="156" y="171"/>
                  </a:lnTo>
                  <a:lnTo>
                    <a:pt x="155" y="171"/>
                  </a:lnTo>
                  <a:lnTo>
                    <a:pt x="155" y="170"/>
                  </a:lnTo>
                  <a:lnTo>
                    <a:pt x="154" y="171"/>
                  </a:lnTo>
                  <a:lnTo>
                    <a:pt x="153" y="171"/>
                  </a:lnTo>
                  <a:lnTo>
                    <a:pt x="154" y="171"/>
                  </a:lnTo>
                  <a:lnTo>
                    <a:pt x="154" y="172"/>
                  </a:lnTo>
                  <a:lnTo>
                    <a:pt x="155" y="171"/>
                  </a:lnTo>
                  <a:lnTo>
                    <a:pt x="155" y="172"/>
                  </a:lnTo>
                  <a:lnTo>
                    <a:pt x="155" y="173"/>
                  </a:lnTo>
                  <a:lnTo>
                    <a:pt x="156" y="173"/>
                  </a:lnTo>
                  <a:lnTo>
                    <a:pt x="157" y="173"/>
                  </a:lnTo>
                  <a:lnTo>
                    <a:pt x="157" y="175"/>
                  </a:lnTo>
                  <a:lnTo>
                    <a:pt x="156" y="175"/>
                  </a:lnTo>
                  <a:lnTo>
                    <a:pt x="156" y="176"/>
                  </a:lnTo>
                  <a:lnTo>
                    <a:pt x="155" y="177"/>
                  </a:lnTo>
                  <a:lnTo>
                    <a:pt x="154" y="177"/>
                  </a:lnTo>
                  <a:lnTo>
                    <a:pt x="154" y="178"/>
                  </a:lnTo>
                  <a:lnTo>
                    <a:pt x="153" y="178"/>
                  </a:lnTo>
                  <a:lnTo>
                    <a:pt x="153" y="177"/>
                  </a:lnTo>
                  <a:lnTo>
                    <a:pt x="153" y="178"/>
                  </a:lnTo>
                  <a:lnTo>
                    <a:pt x="153" y="179"/>
                  </a:lnTo>
                  <a:lnTo>
                    <a:pt x="151" y="179"/>
                  </a:lnTo>
                  <a:lnTo>
                    <a:pt x="149" y="181"/>
                  </a:lnTo>
                  <a:lnTo>
                    <a:pt x="148" y="183"/>
                  </a:lnTo>
                  <a:lnTo>
                    <a:pt x="147" y="185"/>
                  </a:lnTo>
                  <a:lnTo>
                    <a:pt x="147" y="186"/>
                  </a:lnTo>
                  <a:lnTo>
                    <a:pt x="147" y="187"/>
                  </a:lnTo>
                  <a:lnTo>
                    <a:pt x="147" y="188"/>
                  </a:lnTo>
                  <a:lnTo>
                    <a:pt x="147" y="189"/>
                  </a:lnTo>
                  <a:lnTo>
                    <a:pt x="146" y="190"/>
                  </a:lnTo>
                  <a:lnTo>
                    <a:pt x="146" y="192"/>
                  </a:lnTo>
                  <a:lnTo>
                    <a:pt x="145" y="193"/>
                  </a:lnTo>
                  <a:lnTo>
                    <a:pt x="145" y="194"/>
                  </a:lnTo>
                  <a:lnTo>
                    <a:pt x="143" y="195"/>
                  </a:lnTo>
                  <a:lnTo>
                    <a:pt x="142" y="195"/>
                  </a:lnTo>
                  <a:lnTo>
                    <a:pt x="143" y="195"/>
                  </a:lnTo>
                  <a:lnTo>
                    <a:pt x="143" y="196"/>
                  </a:lnTo>
                  <a:lnTo>
                    <a:pt x="142" y="196"/>
                  </a:lnTo>
                  <a:lnTo>
                    <a:pt x="142" y="195"/>
                  </a:lnTo>
                  <a:lnTo>
                    <a:pt x="141" y="196"/>
                  </a:lnTo>
                  <a:lnTo>
                    <a:pt x="141" y="197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0" y="197"/>
                  </a:lnTo>
                  <a:lnTo>
                    <a:pt x="139" y="197"/>
                  </a:lnTo>
                  <a:lnTo>
                    <a:pt x="139" y="198"/>
                  </a:lnTo>
                  <a:lnTo>
                    <a:pt x="139" y="200"/>
                  </a:lnTo>
                  <a:lnTo>
                    <a:pt x="139" y="201"/>
                  </a:lnTo>
                  <a:lnTo>
                    <a:pt x="138" y="201"/>
                  </a:lnTo>
                  <a:lnTo>
                    <a:pt x="138" y="200"/>
                  </a:lnTo>
                  <a:lnTo>
                    <a:pt x="138" y="198"/>
                  </a:lnTo>
                  <a:lnTo>
                    <a:pt x="138" y="197"/>
                  </a:lnTo>
                  <a:lnTo>
                    <a:pt x="138" y="198"/>
                  </a:lnTo>
                  <a:lnTo>
                    <a:pt x="138" y="201"/>
                  </a:lnTo>
                  <a:lnTo>
                    <a:pt x="137" y="201"/>
                  </a:lnTo>
                  <a:lnTo>
                    <a:pt x="137" y="200"/>
                  </a:lnTo>
                  <a:lnTo>
                    <a:pt x="137" y="198"/>
                  </a:lnTo>
                  <a:lnTo>
                    <a:pt x="137" y="200"/>
                  </a:lnTo>
                  <a:lnTo>
                    <a:pt x="137" y="201"/>
                  </a:lnTo>
                  <a:lnTo>
                    <a:pt x="137" y="202"/>
                  </a:lnTo>
                  <a:lnTo>
                    <a:pt x="137" y="201"/>
                  </a:lnTo>
                  <a:lnTo>
                    <a:pt x="135" y="202"/>
                  </a:lnTo>
                  <a:lnTo>
                    <a:pt x="134" y="202"/>
                  </a:lnTo>
                  <a:lnTo>
                    <a:pt x="134" y="201"/>
                  </a:lnTo>
                  <a:lnTo>
                    <a:pt x="133" y="201"/>
                  </a:lnTo>
                  <a:lnTo>
                    <a:pt x="133" y="202"/>
                  </a:lnTo>
                  <a:lnTo>
                    <a:pt x="133" y="203"/>
                  </a:lnTo>
                  <a:lnTo>
                    <a:pt x="132" y="202"/>
                  </a:lnTo>
                  <a:lnTo>
                    <a:pt x="132" y="203"/>
                  </a:lnTo>
                  <a:lnTo>
                    <a:pt x="131" y="203"/>
                  </a:lnTo>
                  <a:lnTo>
                    <a:pt x="131" y="204"/>
                  </a:lnTo>
                  <a:lnTo>
                    <a:pt x="130" y="204"/>
                  </a:lnTo>
                  <a:lnTo>
                    <a:pt x="130" y="205"/>
                  </a:lnTo>
                  <a:lnTo>
                    <a:pt x="129" y="205"/>
                  </a:lnTo>
                  <a:lnTo>
                    <a:pt x="129" y="206"/>
                  </a:lnTo>
                  <a:lnTo>
                    <a:pt x="130" y="206"/>
                  </a:lnTo>
                  <a:lnTo>
                    <a:pt x="130" y="208"/>
                  </a:lnTo>
                  <a:lnTo>
                    <a:pt x="129" y="208"/>
                  </a:lnTo>
                  <a:lnTo>
                    <a:pt x="129" y="209"/>
                  </a:lnTo>
                  <a:lnTo>
                    <a:pt x="128" y="209"/>
                  </a:lnTo>
                  <a:lnTo>
                    <a:pt x="128" y="208"/>
                  </a:lnTo>
                  <a:lnTo>
                    <a:pt x="128" y="206"/>
                  </a:lnTo>
                  <a:lnTo>
                    <a:pt x="126" y="206"/>
                  </a:lnTo>
                  <a:lnTo>
                    <a:pt x="126" y="205"/>
                  </a:lnTo>
                  <a:lnTo>
                    <a:pt x="125" y="205"/>
                  </a:lnTo>
                  <a:lnTo>
                    <a:pt x="125" y="204"/>
                  </a:lnTo>
                  <a:lnTo>
                    <a:pt x="124" y="204"/>
                  </a:lnTo>
                  <a:lnTo>
                    <a:pt x="124" y="205"/>
                  </a:lnTo>
                  <a:lnTo>
                    <a:pt x="125" y="205"/>
                  </a:lnTo>
                  <a:lnTo>
                    <a:pt x="124" y="206"/>
                  </a:lnTo>
                  <a:lnTo>
                    <a:pt x="125" y="206"/>
                  </a:lnTo>
                  <a:lnTo>
                    <a:pt x="125" y="208"/>
                  </a:lnTo>
                  <a:lnTo>
                    <a:pt x="125" y="209"/>
                  </a:lnTo>
                  <a:lnTo>
                    <a:pt x="125" y="210"/>
                  </a:lnTo>
                  <a:lnTo>
                    <a:pt x="125" y="209"/>
                  </a:lnTo>
                  <a:lnTo>
                    <a:pt x="124" y="209"/>
                  </a:lnTo>
                  <a:lnTo>
                    <a:pt x="123" y="208"/>
                  </a:lnTo>
                  <a:lnTo>
                    <a:pt x="123" y="206"/>
                  </a:lnTo>
                  <a:lnTo>
                    <a:pt x="123" y="208"/>
                  </a:lnTo>
                  <a:lnTo>
                    <a:pt x="123" y="209"/>
                  </a:lnTo>
                  <a:lnTo>
                    <a:pt x="123" y="208"/>
                  </a:lnTo>
                  <a:lnTo>
                    <a:pt x="122" y="208"/>
                  </a:lnTo>
                  <a:lnTo>
                    <a:pt x="122" y="209"/>
                  </a:lnTo>
                  <a:lnTo>
                    <a:pt x="122" y="210"/>
                  </a:lnTo>
                  <a:lnTo>
                    <a:pt x="122" y="211"/>
                  </a:lnTo>
                  <a:lnTo>
                    <a:pt x="122" y="212"/>
                  </a:lnTo>
                  <a:lnTo>
                    <a:pt x="121" y="212"/>
                  </a:lnTo>
                  <a:lnTo>
                    <a:pt x="120" y="213"/>
                  </a:lnTo>
                  <a:lnTo>
                    <a:pt x="121" y="213"/>
                  </a:lnTo>
                  <a:lnTo>
                    <a:pt x="120" y="213"/>
                  </a:lnTo>
                  <a:lnTo>
                    <a:pt x="120" y="214"/>
                  </a:lnTo>
                  <a:lnTo>
                    <a:pt x="120" y="215"/>
                  </a:lnTo>
                  <a:lnTo>
                    <a:pt x="118" y="214"/>
                  </a:lnTo>
                  <a:lnTo>
                    <a:pt x="118" y="215"/>
                  </a:lnTo>
                  <a:lnTo>
                    <a:pt x="120" y="215"/>
                  </a:lnTo>
                  <a:lnTo>
                    <a:pt x="120" y="217"/>
                  </a:lnTo>
                  <a:lnTo>
                    <a:pt x="118" y="217"/>
                  </a:lnTo>
                  <a:lnTo>
                    <a:pt x="117" y="217"/>
                  </a:lnTo>
                  <a:lnTo>
                    <a:pt x="117" y="215"/>
                  </a:lnTo>
                  <a:lnTo>
                    <a:pt x="117" y="214"/>
                  </a:lnTo>
                  <a:lnTo>
                    <a:pt x="116" y="214"/>
                  </a:lnTo>
                  <a:lnTo>
                    <a:pt x="115" y="214"/>
                  </a:lnTo>
                  <a:lnTo>
                    <a:pt x="114" y="214"/>
                  </a:lnTo>
                  <a:lnTo>
                    <a:pt x="114" y="215"/>
                  </a:lnTo>
                  <a:lnTo>
                    <a:pt x="116" y="215"/>
                  </a:lnTo>
                  <a:lnTo>
                    <a:pt x="116" y="217"/>
                  </a:lnTo>
                  <a:lnTo>
                    <a:pt x="115" y="217"/>
                  </a:lnTo>
                  <a:lnTo>
                    <a:pt x="115" y="218"/>
                  </a:lnTo>
                  <a:lnTo>
                    <a:pt x="114" y="217"/>
                  </a:lnTo>
                  <a:lnTo>
                    <a:pt x="115" y="215"/>
                  </a:lnTo>
                  <a:lnTo>
                    <a:pt x="114" y="215"/>
                  </a:lnTo>
                  <a:lnTo>
                    <a:pt x="114" y="217"/>
                  </a:lnTo>
                  <a:lnTo>
                    <a:pt x="114" y="218"/>
                  </a:lnTo>
                  <a:lnTo>
                    <a:pt x="112" y="217"/>
                  </a:lnTo>
                  <a:lnTo>
                    <a:pt x="112" y="218"/>
                  </a:lnTo>
                  <a:lnTo>
                    <a:pt x="113" y="218"/>
                  </a:lnTo>
                  <a:lnTo>
                    <a:pt x="113" y="219"/>
                  </a:lnTo>
                  <a:lnTo>
                    <a:pt x="112" y="219"/>
                  </a:lnTo>
                  <a:lnTo>
                    <a:pt x="112" y="220"/>
                  </a:lnTo>
                  <a:lnTo>
                    <a:pt x="111" y="220"/>
                  </a:lnTo>
                  <a:lnTo>
                    <a:pt x="112" y="220"/>
                  </a:lnTo>
                  <a:lnTo>
                    <a:pt x="111" y="221"/>
                  </a:lnTo>
                  <a:lnTo>
                    <a:pt x="111" y="222"/>
                  </a:lnTo>
                  <a:lnTo>
                    <a:pt x="109" y="221"/>
                  </a:lnTo>
                  <a:lnTo>
                    <a:pt x="108" y="221"/>
                  </a:lnTo>
                  <a:lnTo>
                    <a:pt x="109" y="222"/>
                  </a:lnTo>
                  <a:lnTo>
                    <a:pt x="108" y="222"/>
                  </a:lnTo>
                  <a:lnTo>
                    <a:pt x="108" y="221"/>
                  </a:lnTo>
                  <a:lnTo>
                    <a:pt x="108" y="222"/>
                  </a:lnTo>
                  <a:lnTo>
                    <a:pt x="107" y="222"/>
                  </a:lnTo>
                  <a:lnTo>
                    <a:pt x="107" y="223"/>
                  </a:lnTo>
                  <a:lnTo>
                    <a:pt x="111" y="223"/>
                  </a:lnTo>
                  <a:lnTo>
                    <a:pt x="112" y="223"/>
                  </a:lnTo>
                  <a:lnTo>
                    <a:pt x="112" y="225"/>
                  </a:lnTo>
                  <a:lnTo>
                    <a:pt x="112" y="223"/>
                  </a:lnTo>
                  <a:lnTo>
                    <a:pt x="111" y="223"/>
                  </a:lnTo>
                  <a:lnTo>
                    <a:pt x="111" y="225"/>
                  </a:lnTo>
                  <a:lnTo>
                    <a:pt x="109" y="223"/>
                  </a:lnTo>
                  <a:lnTo>
                    <a:pt x="109" y="225"/>
                  </a:lnTo>
                  <a:lnTo>
                    <a:pt x="109" y="226"/>
                  </a:lnTo>
                  <a:lnTo>
                    <a:pt x="111" y="226"/>
                  </a:lnTo>
                  <a:lnTo>
                    <a:pt x="109" y="226"/>
                  </a:lnTo>
                  <a:lnTo>
                    <a:pt x="109" y="227"/>
                  </a:lnTo>
                  <a:lnTo>
                    <a:pt x="111" y="227"/>
                  </a:lnTo>
                  <a:lnTo>
                    <a:pt x="109" y="228"/>
                  </a:lnTo>
                  <a:lnTo>
                    <a:pt x="108" y="228"/>
                  </a:lnTo>
                  <a:lnTo>
                    <a:pt x="107" y="227"/>
                  </a:lnTo>
                  <a:lnTo>
                    <a:pt x="106" y="227"/>
                  </a:lnTo>
                  <a:lnTo>
                    <a:pt x="106" y="228"/>
                  </a:lnTo>
                  <a:lnTo>
                    <a:pt x="106" y="229"/>
                  </a:lnTo>
                  <a:lnTo>
                    <a:pt x="107" y="228"/>
                  </a:lnTo>
                  <a:lnTo>
                    <a:pt x="107" y="229"/>
                  </a:lnTo>
                  <a:lnTo>
                    <a:pt x="106" y="230"/>
                  </a:lnTo>
                  <a:lnTo>
                    <a:pt x="106" y="229"/>
                  </a:lnTo>
                  <a:lnTo>
                    <a:pt x="106" y="230"/>
                  </a:lnTo>
                  <a:lnTo>
                    <a:pt x="105" y="230"/>
                  </a:lnTo>
                  <a:lnTo>
                    <a:pt x="104" y="230"/>
                  </a:lnTo>
                  <a:lnTo>
                    <a:pt x="104" y="229"/>
                  </a:lnTo>
                  <a:lnTo>
                    <a:pt x="103" y="230"/>
                  </a:lnTo>
                  <a:lnTo>
                    <a:pt x="104" y="229"/>
                  </a:lnTo>
                  <a:lnTo>
                    <a:pt x="105" y="229"/>
                  </a:lnTo>
                  <a:lnTo>
                    <a:pt x="105" y="228"/>
                  </a:lnTo>
                  <a:lnTo>
                    <a:pt x="104" y="228"/>
                  </a:lnTo>
                  <a:lnTo>
                    <a:pt x="103" y="229"/>
                  </a:lnTo>
                  <a:lnTo>
                    <a:pt x="101" y="229"/>
                  </a:lnTo>
                  <a:lnTo>
                    <a:pt x="101" y="228"/>
                  </a:lnTo>
                  <a:lnTo>
                    <a:pt x="101" y="227"/>
                  </a:lnTo>
                  <a:lnTo>
                    <a:pt x="101" y="226"/>
                  </a:lnTo>
                  <a:lnTo>
                    <a:pt x="100" y="225"/>
                  </a:lnTo>
                  <a:lnTo>
                    <a:pt x="100" y="223"/>
                  </a:lnTo>
                  <a:lnTo>
                    <a:pt x="99" y="223"/>
                  </a:lnTo>
                  <a:lnTo>
                    <a:pt x="98" y="223"/>
                  </a:lnTo>
                  <a:lnTo>
                    <a:pt x="100" y="225"/>
                  </a:lnTo>
                  <a:lnTo>
                    <a:pt x="100" y="226"/>
                  </a:lnTo>
                  <a:lnTo>
                    <a:pt x="101" y="226"/>
                  </a:lnTo>
                  <a:lnTo>
                    <a:pt x="101" y="227"/>
                  </a:lnTo>
                  <a:lnTo>
                    <a:pt x="101" y="228"/>
                  </a:lnTo>
                  <a:lnTo>
                    <a:pt x="101" y="229"/>
                  </a:lnTo>
                  <a:lnTo>
                    <a:pt x="103" y="230"/>
                  </a:lnTo>
                  <a:lnTo>
                    <a:pt x="103" y="231"/>
                  </a:lnTo>
                  <a:lnTo>
                    <a:pt x="103" y="232"/>
                  </a:lnTo>
                  <a:lnTo>
                    <a:pt x="103" y="234"/>
                  </a:lnTo>
                  <a:lnTo>
                    <a:pt x="101" y="234"/>
                  </a:lnTo>
                  <a:lnTo>
                    <a:pt x="104" y="235"/>
                  </a:lnTo>
                  <a:lnTo>
                    <a:pt x="104" y="236"/>
                  </a:lnTo>
                  <a:lnTo>
                    <a:pt x="103" y="237"/>
                  </a:lnTo>
                  <a:lnTo>
                    <a:pt x="103" y="236"/>
                  </a:lnTo>
                  <a:lnTo>
                    <a:pt x="101" y="236"/>
                  </a:lnTo>
                  <a:lnTo>
                    <a:pt x="101" y="237"/>
                  </a:lnTo>
                  <a:lnTo>
                    <a:pt x="101" y="238"/>
                  </a:lnTo>
                  <a:lnTo>
                    <a:pt x="101" y="239"/>
                  </a:lnTo>
                  <a:lnTo>
                    <a:pt x="100" y="239"/>
                  </a:lnTo>
                  <a:lnTo>
                    <a:pt x="99" y="239"/>
                  </a:lnTo>
                  <a:lnTo>
                    <a:pt x="98" y="239"/>
                  </a:lnTo>
                  <a:lnTo>
                    <a:pt x="98" y="240"/>
                  </a:lnTo>
                  <a:lnTo>
                    <a:pt x="99" y="242"/>
                  </a:lnTo>
                  <a:lnTo>
                    <a:pt x="97" y="242"/>
                  </a:lnTo>
                  <a:lnTo>
                    <a:pt x="96" y="240"/>
                  </a:lnTo>
                  <a:lnTo>
                    <a:pt x="96" y="239"/>
                  </a:lnTo>
                  <a:lnTo>
                    <a:pt x="95" y="238"/>
                  </a:lnTo>
                  <a:lnTo>
                    <a:pt x="94" y="239"/>
                  </a:lnTo>
                  <a:lnTo>
                    <a:pt x="94" y="240"/>
                  </a:lnTo>
                  <a:lnTo>
                    <a:pt x="94" y="242"/>
                  </a:lnTo>
                  <a:lnTo>
                    <a:pt x="94" y="243"/>
                  </a:lnTo>
                  <a:lnTo>
                    <a:pt x="94" y="244"/>
                  </a:lnTo>
                  <a:lnTo>
                    <a:pt x="94" y="245"/>
                  </a:lnTo>
                  <a:lnTo>
                    <a:pt x="95" y="245"/>
                  </a:lnTo>
                  <a:lnTo>
                    <a:pt x="95" y="246"/>
                  </a:lnTo>
                  <a:lnTo>
                    <a:pt x="96" y="246"/>
                  </a:lnTo>
                  <a:lnTo>
                    <a:pt x="95" y="246"/>
                  </a:lnTo>
                  <a:lnTo>
                    <a:pt x="96" y="247"/>
                  </a:lnTo>
                  <a:lnTo>
                    <a:pt x="97" y="247"/>
                  </a:lnTo>
                  <a:lnTo>
                    <a:pt x="98" y="247"/>
                  </a:lnTo>
                  <a:lnTo>
                    <a:pt x="98" y="248"/>
                  </a:lnTo>
                  <a:lnTo>
                    <a:pt x="97" y="248"/>
                  </a:lnTo>
                  <a:lnTo>
                    <a:pt x="96" y="248"/>
                  </a:lnTo>
                  <a:lnTo>
                    <a:pt x="97" y="248"/>
                  </a:lnTo>
                  <a:lnTo>
                    <a:pt x="96" y="247"/>
                  </a:lnTo>
                  <a:lnTo>
                    <a:pt x="96" y="248"/>
                  </a:lnTo>
                  <a:lnTo>
                    <a:pt x="96" y="250"/>
                  </a:lnTo>
                  <a:lnTo>
                    <a:pt x="96" y="251"/>
                  </a:lnTo>
                  <a:lnTo>
                    <a:pt x="95" y="252"/>
                  </a:lnTo>
                  <a:lnTo>
                    <a:pt x="95" y="253"/>
                  </a:lnTo>
                  <a:lnTo>
                    <a:pt x="95" y="254"/>
                  </a:lnTo>
                  <a:lnTo>
                    <a:pt x="95" y="255"/>
                  </a:lnTo>
                  <a:lnTo>
                    <a:pt x="94" y="255"/>
                  </a:lnTo>
                  <a:lnTo>
                    <a:pt x="94" y="256"/>
                  </a:lnTo>
                  <a:lnTo>
                    <a:pt x="94" y="257"/>
                  </a:lnTo>
                  <a:lnTo>
                    <a:pt x="94" y="259"/>
                  </a:lnTo>
                  <a:lnTo>
                    <a:pt x="94" y="260"/>
                  </a:lnTo>
                  <a:lnTo>
                    <a:pt x="94" y="261"/>
                  </a:lnTo>
                  <a:lnTo>
                    <a:pt x="95" y="261"/>
                  </a:lnTo>
                  <a:lnTo>
                    <a:pt x="94" y="261"/>
                  </a:lnTo>
                  <a:lnTo>
                    <a:pt x="94" y="262"/>
                  </a:lnTo>
                  <a:lnTo>
                    <a:pt x="94" y="263"/>
                  </a:lnTo>
                  <a:lnTo>
                    <a:pt x="94" y="264"/>
                  </a:lnTo>
                  <a:lnTo>
                    <a:pt x="95" y="264"/>
                  </a:lnTo>
                  <a:lnTo>
                    <a:pt x="95" y="263"/>
                  </a:lnTo>
                  <a:lnTo>
                    <a:pt x="96" y="263"/>
                  </a:lnTo>
                  <a:lnTo>
                    <a:pt x="96" y="264"/>
                  </a:lnTo>
                  <a:lnTo>
                    <a:pt x="96" y="265"/>
                  </a:lnTo>
                  <a:lnTo>
                    <a:pt x="96" y="267"/>
                  </a:lnTo>
                  <a:lnTo>
                    <a:pt x="95" y="267"/>
                  </a:lnTo>
                  <a:lnTo>
                    <a:pt x="94" y="265"/>
                  </a:lnTo>
                  <a:lnTo>
                    <a:pt x="94" y="264"/>
                  </a:lnTo>
                  <a:lnTo>
                    <a:pt x="94" y="265"/>
                  </a:lnTo>
                  <a:lnTo>
                    <a:pt x="92" y="265"/>
                  </a:lnTo>
                  <a:lnTo>
                    <a:pt x="92" y="264"/>
                  </a:lnTo>
                  <a:lnTo>
                    <a:pt x="91" y="264"/>
                  </a:lnTo>
                  <a:lnTo>
                    <a:pt x="90" y="264"/>
                  </a:lnTo>
                  <a:lnTo>
                    <a:pt x="91" y="264"/>
                  </a:lnTo>
                  <a:lnTo>
                    <a:pt x="92" y="265"/>
                  </a:lnTo>
                  <a:lnTo>
                    <a:pt x="91" y="265"/>
                  </a:lnTo>
                  <a:lnTo>
                    <a:pt x="91" y="267"/>
                  </a:lnTo>
                  <a:lnTo>
                    <a:pt x="90" y="267"/>
                  </a:lnTo>
                  <a:lnTo>
                    <a:pt x="91" y="267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0" y="268"/>
                  </a:lnTo>
                  <a:lnTo>
                    <a:pt x="89" y="268"/>
                  </a:lnTo>
                  <a:lnTo>
                    <a:pt x="90" y="268"/>
                  </a:lnTo>
                  <a:lnTo>
                    <a:pt x="90" y="269"/>
                  </a:lnTo>
                  <a:lnTo>
                    <a:pt x="89" y="269"/>
                  </a:lnTo>
                  <a:lnTo>
                    <a:pt x="91" y="269"/>
                  </a:lnTo>
                  <a:lnTo>
                    <a:pt x="89" y="269"/>
                  </a:lnTo>
                  <a:lnTo>
                    <a:pt x="89" y="270"/>
                  </a:lnTo>
                  <a:lnTo>
                    <a:pt x="90" y="270"/>
                  </a:lnTo>
                  <a:lnTo>
                    <a:pt x="90" y="271"/>
                  </a:lnTo>
                  <a:lnTo>
                    <a:pt x="91" y="271"/>
                  </a:lnTo>
                  <a:lnTo>
                    <a:pt x="90" y="271"/>
                  </a:lnTo>
                  <a:lnTo>
                    <a:pt x="90" y="272"/>
                  </a:lnTo>
                  <a:lnTo>
                    <a:pt x="90" y="273"/>
                  </a:lnTo>
                  <a:lnTo>
                    <a:pt x="91" y="273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0" y="273"/>
                  </a:lnTo>
                  <a:lnTo>
                    <a:pt x="90" y="275"/>
                  </a:lnTo>
                  <a:lnTo>
                    <a:pt x="90" y="276"/>
                  </a:lnTo>
                  <a:lnTo>
                    <a:pt x="91" y="276"/>
                  </a:lnTo>
                  <a:lnTo>
                    <a:pt x="92" y="277"/>
                  </a:lnTo>
                  <a:lnTo>
                    <a:pt x="91" y="277"/>
                  </a:lnTo>
                  <a:lnTo>
                    <a:pt x="90" y="277"/>
                  </a:lnTo>
                  <a:lnTo>
                    <a:pt x="91" y="277"/>
                  </a:lnTo>
                  <a:lnTo>
                    <a:pt x="91" y="278"/>
                  </a:lnTo>
                  <a:lnTo>
                    <a:pt x="90" y="277"/>
                  </a:lnTo>
                  <a:lnTo>
                    <a:pt x="90" y="278"/>
                  </a:lnTo>
                  <a:lnTo>
                    <a:pt x="91" y="278"/>
                  </a:lnTo>
                  <a:lnTo>
                    <a:pt x="91" y="279"/>
                  </a:lnTo>
                  <a:lnTo>
                    <a:pt x="90" y="280"/>
                  </a:lnTo>
                  <a:lnTo>
                    <a:pt x="91" y="280"/>
                  </a:lnTo>
                  <a:lnTo>
                    <a:pt x="91" y="281"/>
                  </a:lnTo>
                  <a:lnTo>
                    <a:pt x="90" y="282"/>
                  </a:lnTo>
                  <a:lnTo>
                    <a:pt x="91" y="282"/>
                  </a:lnTo>
                  <a:lnTo>
                    <a:pt x="90" y="282"/>
                  </a:lnTo>
                  <a:lnTo>
                    <a:pt x="90" y="284"/>
                  </a:lnTo>
                  <a:lnTo>
                    <a:pt x="91" y="284"/>
                  </a:lnTo>
                  <a:lnTo>
                    <a:pt x="91" y="285"/>
                  </a:lnTo>
                  <a:lnTo>
                    <a:pt x="90" y="285"/>
                  </a:lnTo>
                  <a:lnTo>
                    <a:pt x="91" y="286"/>
                  </a:lnTo>
                  <a:lnTo>
                    <a:pt x="90" y="286"/>
                  </a:lnTo>
                  <a:lnTo>
                    <a:pt x="91" y="286"/>
                  </a:lnTo>
                  <a:lnTo>
                    <a:pt x="90" y="287"/>
                  </a:lnTo>
                  <a:lnTo>
                    <a:pt x="90" y="288"/>
                  </a:lnTo>
                  <a:lnTo>
                    <a:pt x="91" y="288"/>
                  </a:lnTo>
                  <a:lnTo>
                    <a:pt x="91" y="289"/>
                  </a:lnTo>
                  <a:lnTo>
                    <a:pt x="92" y="292"/>
                  </a:lnTo>
                  <a:lnTo>
                    <a:pt x="92" y="293"/>
                  </a:lnTo>
                  <a:lnTo>
                    <a:pt x="92" y="294"/>
                  </a:lnTo>
                  <a:lnTo>
                    <a:pt x="94" y="294"/>
                  </a:lnTo>
                  <a:lnTo>
                    <a:pt x="92" y="294"/>
                  </a:lnTo>
                  <a:lnTo>
                    <a:pt x="92" y="295"/>
                  </a:lnTo>
                  <a:lnTo>
                    <a:pt x="91" y="296"/>
                  </a:lnTo>
                  <a:lnTo>
                    <a:pt x="92" y="296"/>
                  </a:lnTo>
                  <a:lnTo>
                    <a:pt x="94" y="297"/>
                  </a:lnTo>
                  <a:lnTo>
                    <a:pt x="92" y="297"/>
                  </a:lnTo>
                  <a:lnTo>
                    <a:pt x="92" y="298"/>
                  </a:lnTo>
                  <a:lnTo>
                    <a:pt x="94" y="298"/>
                  </a:lnTo>
                  <a:lnTo>
                    <a:pt x="95" y="297"/>
                  </a:lnTo>
                  <a:lnTo>
                    <a:pt x="96" y="297"/>
                  </a:lnTo>
                  <a:lnTo>
                    <a:pt x="97" y="297"/>
                  </a:lnTo>
                  <a:lnTo>
                    <a:pt x="97" y="298"/>
                  </a:lnTo>
                  <a:lnTo>
                    <a:pt x="98" y="298"/>
                  </a:lnTo>
                  <a:lnTo>
                    <a:pt x="97" y="300"/>
                  </a:lnTo>
                  <a:lnTo>
                    <a:pt x="97" y="301"/>
                  </a:lnTo>
                  <a:lnTo>
                    <a:pt x="98" y="302"/>
                  </a:lnTo>
                  <a:lnTo>
                    <a:pt x="99" y="302"/>
                  </a:lnTo>
                  <a:lnTo>
                    <a:pt x="99" y="301"/>
                  </a:lnTo>
                  <a:lnTo>
                    <a:pt x="99" y="300"/>
                  </a:lnTo>
                  <a:lnTo>
                    <a:pt x="100" y="300"/>
                  </a:lnTo>
                  <a:lnTo>
                    <a:pt x="101" y="298"/>
                  </a:lnTo>
                  <a:lnTo>
                    <a:pt x="103" y="298"/>
                  </a:lnTo>
                  <a:lnTo>
                    <a:pt x="103" y="300"/>
                  </a:lnTo>
                  <a:lnTo>
                    <a:pt x="103" y="301"/>
                  </a:lnTo>
                  <a:lnTo>
                    <a:pt x="103" y="302"/>
                  </a:lnTo>
                  <a:lnTo>
                    <a:pt x="104" y="302"/>
                  </a:lnTo>
                  <a:lnTo>
                    <a:pt x="104" y="303"/>
                  </a:lnTo>
                  <a:lnTo>
                    <a:pt x="105" y="303"/>
                  </a:lnTo>
                  <a:lnTo>
                    <a:pt x="105" y="304"/>
                  </a:lnTo>
                  <a:lnTo>
                    <a:pt x="106" y="305"/>
                  </a:lnTo>
                  <a:lnTo>
                    <a:pt x="107" y="305"/>
                  </a:lnTo>
                  <a:lnTo>
                    <a:pt x="106" y="306"/>
                  </a:lnTo>
                  <a:lnTo>
                    <a:pt x="106" y="307"/>
                  </a:lnTo>
                  <a:lnTo>
                    <a:pt x="107" y="306"/>
                  </a:lnTo>
                  <a:lnTo>
                    <a:pt x="108" y="306"/>
                  </a:lnTo>
                  <a:lnTo>
                    <a:pt x="109" y="306"/>
                  </a:lnTo>
                  <a:lnTo>
                    <a:pt x="109" y="307"/>
                  </a:lnTo>
                  <a:lnTo>
                    <a:pt x="111" y="307"/>
                  </a:lnTo>
                  <a:lnTo>
                    <a:pt x="111" y="309"/>
                  </a:lnTo>
                  <a:lnTo>
                    <a:pt x="109" y="309"/>
                  </a:lnTo>
                  <a:lnTo>
                    <a:pt x="112" y="309"/>
                  </a:lnTo>
                  <a:lnTo>
                    <a:pt x="112" y="310"/>
                  </a:lnTo>
                  <a:lnTo>
                    <a:pt x="109" y="309"/>
                  </a:lnTo>
                  <a:lnTo>
                    <a:pt x="108" y="309"/>
                  </a:lnTo>
                  <a:lnTo>
                    <a:pt x="108" y="307"/>
                  </a:lnTo>
                  <a:lnTo>
                    <a:pt x="108" y="309"/>
                  </a:lnTo>
                  <a:lnTo>
                    <a:pt x="109" y="310"/>
                  </a:lnTo>
                  <a:lnTo>
                    <a:pt x="109" y="311"/>
                  </a:lnTo>
                  <a:lnTo>
                    <a:pt x="109" y="310"/>
                  </a:lnTo>
                  <a:lnTo>
                    <a:pt x="109" y="311"/>
                  </a:lnTo>
                  <a:lnTo>
                    <a:pt x="111" y="312"/>
                  </a:lnTo>
                  <a:lnTo>
                    <a:pt x="112" y="312"/>
                  </a:lnTo>
                  <a:lnTo>
                    <a:pt x="112" y="313"/>
                  </a:lnTo>
                  <a:lnTo>
                    <a:pt x="112" y="314"/>
                  </a:lnTo>
                  <a:lnTo>
                    <a:pt x="112" y="313"/>
                  </a:lnTo>
                  <a:lnTo>
                    <a:pt x="112" y="312"/>
                  </a:lnTo>
                  <a:lnTo>
                    <a:pt x="113" y="312"/>
                  </a:lnTo>
                  <a:lnTo>
                    <a:pt x="113" y="313"/>
                  </a:lnTo>
                  <a:lnTo>
                    <a:pt x="114" y="313"/>
                  </a:lnTo>
                  <a:lnTo>
                    <a:pt x="114" y="314"/>
                  </a:lnTo>
                  <a:lnTo>
                    <a:pt x="114" y="315"/>
                  </a:lnTo>
                  <a:lnTo>
                    <a:pt x="115" y="317"/>
                  </a:lnTo>
                  <a:lnTo>
                    <a:pt x="114" y="315"/>
                  </a:lnTo>
                  <a:lnTo>
                    <a:pt x="114" y="314"/>
                  </a:lnTo>
                  <a:lnTo>
                    <a:pt x="114" y="313"/>
                  </a:lnTo>
                  <a:lnTo>
                    <a:pt x="115" y="313"/>
                  </a:lnTo>
                  <a:lnTo>
                    <a:pt x="115" y="314"/>
                  </a:lnTo>
                  <a:lnTo>
                    <a:pt x="115" y="315"/>
                  </a:lnTo>
                  <a:lnTo>
                    <a:pt x="116" y="317"/>
                  </a:lnTo>
                  <a:lnTo>
                    <a:pt x="116" y="319"/>
                  </a:lnTo>
                  <a:lnTo>
                    <a:pt x="117" y="319"/>
                  </a:lnTo>
                  <a:lnTo>
                    <a:pt x="118" y="320"/>
                  </a:lnTo>
                  <a:lnTo>
                    <a:pt x="118" y="321"/>
                  </a:lnTo>
                  <a:lnTo>
                    <a:pt x="118" y="322"/>
                  </a:lnTo>
                  <a:lnTo>
                    <a:pt x="117" y="320"/>
                  </a:lnTo>
                  <a:lnTo>
                    <a:pt x="116" y="319"/>
                  </a:lnTo>
                  <a:lnTo>
                    <a:pt x="116" y="320"/>
                  </a:lnTo>
                  <a:lnTo>
                    <a:pt x="117" y="320"/>
                  </a:lnTo>
                  <a:lnTo>
                    <a:pt x="117" y="321"/>
                  </a:lnTo>
                  <a:lnTo>
                    <a:pt x="116" y="322"/>
                  </a:lnTo>
                  <a:lnTo>
                    <a:pt x="115" y="323"/>
                  </a:lnTo>
                  <a:lnTo>
                    <a:pt x="114" y="323"/>
                  </a:lnTo>
                  <a:lnTo>
                    <a:pt x="115" y="323"/>
                  </a:lnTo>
                  <a:lnTo>
                    <a:pt x="118" y="323"/>
                  </a:lnTo>
                  <a:lnTo>
                    <a:pt x="120" y="323"/>
                  </a:lnTo>
                  <a:lnTo>
                    <a:pt x="120" y="324"/>
                  </a:lnTo>
                  <a:lnTo>
                    <a:pt x="118" y="324"/>
                  </a:lnTo>
                  <a:lnTo>
                    <a:pt x="117" y="326"/>
                  </a:lnTo>
                  <a:lnTo>
                    <a:pt x="117" y="324"/>
                  </a:lnTo>
                  <a:lnTo>
                    <a:pt x="116" y="324"/>
                  </a:lnTo>
                  <a:lnTo>
                    <a:pt x="116" y="326"/>
                  </a:lnTo>
                  <a:lnTo>
                    <a:pt x="115" y="326"/>
                  </a:lnTo>
                  <a:lnTo>
                    <a:pt x="114" y="326"/>
                  </a:lnTo>
                  <a:lnTo>
                    <a:pt x="114" y="327"/>
                  </a:lnTo>
                  <a:lnTo>
                    <a:pt x="113" y="327"/>
                  </a:lnTo>
                  <a:lnTo>
                    <a:pt x="114" y="327"/>
                  </a:lnTo>
                  <a:lnTo>
                    <a:pt x="114" y="328"/>
                  </a:lnTo>
                  <a:lnTo>
                    <a:pt x="113" y="328"/>
                  </a:lnTo>
                  <a:lnTo>
                    <a:pt x="113" y="329"/>
                  </a:lnTo>
                  <a:lnTo>
                    <a:pt x="112" y="329"/>
                  </a:lnTo>
                  <a:lnTo>
                    <a:pt x="111" y="330"/>
                  </a:lnTo>
                  <a:lnTo>
                    <a:pt x="109" y="331"/>
                  </a:lnTo>
                  <a:lnTo>
                    <a:pt x="109" y="332"/>
                  </a:lnTo>
                  <a:lnTo>
                    <a:pt x="108" y="332"/>
                  </a:lnTo>
                  <a:lnTo>
                    <a:pt x="107" y="332"/>
                  </a:lnTo>
                  <a:lnTo>
                    <a:pt x="107" y="334"/>
                  </a:lnTo>
                  <a:lnTo>
                    <a:pt x="107" y="335"/>
                  </a:lnTo>
                  <a:lnTo>
                    <a:pt x="108" y="335"/>
                  </a:lnTo>
                  <a:lnTo>
                    <a:pt x="107" y="335"/>
                  </a:lnTo>
                  <a:lnTo>
                    <a:pt x="106" y="335"/>
                  </a:lnTo>
                  <a:lnTo>
                    <a:pt x="105" y="334"/>
                  </a:lnTo>
                  <a:lnTo>
                    <a:pt x="106" y="334"/>
                  </a:lnTo>
                  <a:lnTo>
                    <a:pt x="106" y="332"/>
                  </a:lnTo>
                  <a:lnTo>
                    <a:pt x="105" y="334"/>
                  </a:lnTo>
                  <a:lnTo>
                    <a:pt x="105" y="332"/>
                  </a:lnTo>
                  <a:lnTo>
                    <a:pt x="105" y="334"/>
                  </a:lnTo>
                  <a:lnTo>
                    <a:pt x="104" y="334"/>
                  </a:lnTo>
                  <a:lnTo>
                    <a:pt x="105" y="335"/>
                  </a:lnTo>
                  <a:lnTo>
                    <a:pt x="104" y="335"/>
                  </a:lnTo>
                  <a:lnTo>
                    <a:pt x="103" y="335"/>
                  </a:lnTo>
                  <a:lnTo>
                    <a:pt x="105" y="337"/>
                  </a:lnTo>
                  <a:lnTo>
                    <a:pt x="106" y="337"/>
                  </a:lnTo>
                  <a:lnTo>
                    <a:pt x="107" y="336"/>
                  </a:lnTo>
                  <a:lnTo>
                    <a:pt x="108" y="336"/>
                  </a:lnTo>
                  <a:lnTo>
                    <a:pt x="109" y="336"/>
                  </a:lnTo>
                  <a:lnTo>
                    <a:pt x="109" y="337"/>
                  </a:lnTo>
                  <a:lnTo>
                    <a:pt x="111" y="337"/>
                  </a:lnTo>
                  <a:lnTo>
                    <a:pt x="111" y="336"/>
                  </a:lnTo>
                  <a:lnTo>
                    <a:pt x="109" y="335"/>
                  </a:lnTo>
                  <a:lnTo>
                    <a:pt x="111" y="335"/>
                  </a:lnTo>
                  <a:lnTo>
                    <a:pt x="109" y="335"/>
                  </a:lnTo>
                  <a:lnTo>
                    <a:pt x="109" y="334"/>
                  </a:lnTo>
                  <a:lnTo>
                    <a:pt x="111" y="334"/>
                  </a:lnTo>
                  <a:lnTo>
                    <a:pt x="111" y="335"/>
                  </a:lnTo>
                  <a:lnTo>
                    <a:pt x="112" y="335"/>
                  </a:lnTo>
                  <a:lnTo>
                    <a:pt x="112" y="336"/>
                  </a:lnTo>
                  <a:lnTo>
                    <a:pt x="113" y="336"/>
                  </a:lnTo>
                  <a:lnTo>
                    <a:pt x="113" y="337"/>
                  </a:lnTo>
                  <a:lnTo>
                    <a:pt x="112" y="337"/>
                  </a:lnTo>
                  <a:lnTo>
                    <a:pt x="111" y="338"/>
                  </a:lnTo>
                  <a:lnTo>
                    <a:pt x="111" y="337"/>
                  </a:lnTo>
                  <a:lnTo>
                    <a:pt x="109" y="337"/>
                  </a:lnTo>
                  <a:lnTo>
                    <a:pt x="108" y="337"/>
                  </a:lnTo>
                  <a:lnTo>
                    <a:pt x="107" y="337"/>
                  </a:lnTo>
                  <a:lnTo>
                    <a:pt x="107" y="338"/>
                  </a:lnTo>
                  <a:lnTo>
                    <a:pt x="108" y="338"/>
                  </a:lnTo>
                  <a:lnTo>
                    <a:pt x="107" y="338"/>
                  </a:lnTo>
                  <a:lnTo>
                    <a:pt x="107" y="339"/>
                  </a:lnTo>
                  <a:lnTo>
                    <a:pt x="108" y="339"/>
                  </a:lnTo>
                  <a:lnTo>
                    <a:pt x="109" y="340"/>
                  </a:lnTo>
                  <a:lnTo>
                    <a:pt x="108" y="339"/>
                  </a:lnTo>
                  <a:lnTo>
                    <a:pt x="107" y="339"/>
                  </a:lnTo>
                  <a:lnTo>
                    <a:pt x="107" y="340"/>
                  </a:lnTo>
                  <a:lnTo>
                    <a:pt x="108" y="340"/>
                  </a:lnTo>
                  <a:lnTo>
                    <a:pt x="108" y="342"/>
                  </a:lnTo>
                  <a:lnTo>
                    <a:pt x="109" y="340"/>
                  </a:lnTo>
                  <a:lnTo>
                    <a:pt x="109" y="342"/>
                  </a:lnTo>
                  <a:lnTo>
                    <a:pt x="109" y="343"/>
                  </a:lnTo>
                  <a:lnTo>
                    <a:pt x="108" y="342"/>
                  </a:lnTo>
                  <a:lnTo>
                    <a:pt x="108" y="343"/>
                  </a:lnTo>
                  <a:lnTo>
                    <a:pt x="107" y="343"/>
                  </a:lnTo>
                  <a:lnTo>
                    <a:pt x="108" y="343"/>
                  </a:lnTo>
                  <a:lnTo>
                    <a:pt x="106" y="344"/>
                  </a:lnTo>
                  <a:lnTo>
                    <a:pt x="107" y="344"/>
                  </a:lnTo>
                  <a:lnTo>
                    <a:pt x="107" y="343"/>
                  </a:lnTo>
                  <a:lnTo>
                    <a:pt x="106" y="343"/>
                  </a:lnTo>
                  <a:lnTo>
                    <a:pt x="106" y="344"/>
                  </a:lnTo>
                  <a:lnTo>
                    <a:pt x="105" y="344"/>
                  </a:lnTo>
                  <a:lnTo>
                    <a:pt x="105" y="345"/>
                  </a:lnTo>
                  <a:lnTo>
                    <a:pt x="104" y="345"/>
                  </a:lnTo>
                  <a:lnTo>
                    <a:pt x="103" y="345"/>
                  </a:lnTo>
                  <a:lnTo>
                    <a:pt x="104" y="346"/>
                  </a:lnTo>
                  <a:lnTo>
                    <a:pt x="103" y="346"/>
                  </a:lnTo>
                  <a:lnTo>
                    <a:pt x="103" y="347"/>
                  </a:lnTo>
                  <a:lnTo>
                    <a:pt x="103" y="348"/>
                  </a:lnTo>
                  <a:lnTo>
                    <a:pt x="101" y="349"/>
                  </a:lnTo>
                  <a:lnTo>
                    <a:pt x="101" y="348"/>
                  </a:lnTo>
                  <a:lnTo>
                    <a:pt x="101" y="349"/>
                  </a:lnTo>
                  <a:lnTo>
                    <a:pt x="101" y="351"/>
                  </a:lnTo>
                  <a:lnTo>
                    <a:pt x="101" y="349"/>
                  </a:lnTo>
                  <a:lnTo>
                    <a:pt x="101" y="348"/>
                  </a:lnTo>
                  <a:lnTo>
                    <a:pt x="100" y="348"/>
                  </a:lnTo>
                  <a:lnTo>
                    <a:pt x="100" y="347"/>
                  </a:lnTo>
                  <a:lnTo>
                    <a:pt x="99" y="347"/>
                  </a:lnTo>
                  <a:lnTo>
                    <a:pt x="99" y="348"/>
                  </a:lnTo>
                  <a:lnTo>
                    <a:pt x="100" y="348"/>
                  </a:lnTo>
                  <a:lnTo>
                    <a:pt x="100" y="349"/>
                  </a:lnTo>
                  <a:lnTo>
                    <a:pt x="99" y="349"/>
                  </a:lnTo>
                  <a:lnTo>
                    <a:pt x="100" y="348"/>
                  </a:lnTo>
                  <a:lnTo>
                    <a:pt x="99" y="348"/>
                  </a:lnTo>
                  <a:lnTo>
                    <a:pt x="99" y="347"/>
                  </a:lnTo>
                  <a:lnTo>
                    <a:pt x="99" y="346"/>
                  </a:lnTo>
                  <a:lnTo>
                    <a:pt x="99" y="345"/>
                  </a:lnTo>
                  <a:lnTo>
                    <a:pt x="99" y="344"/>
                  </a:lnTo>
                  <a:lnTo>
                    <a:pt x="99" y="343"/>
                  </a:lnTo>
                  <a:lnTo>
                    <a:pt x="99" y="344"/>
                  </a:lnTo>
                  <a:lnTo>
                    <a:pt x="99" y="345"/>
                  </a:lnTo>
                  <a:lnTo>
                    <a:pt x="98" y="345"/>
                  </a:lnTo>
                  <a:lnTo>
                    <a:pt x="98" y="344"/>
                  </a:lnTo>
                  <a:lnTo>
                    <a:pt x="98" y="343"/>
                  </a:lnTo>
                  <a:lnTo>
                    <a:pt x="98" y="342"/>
                  </a:lnTo>
                  <a:lnTo>
                    <a:pt x="98" y="343"/>
                  </a:lnTo>
                  <a:lnTo>
                    <a:pt x="98" y="344"/>
                  </a:lnTo>
                  <a:lnTo>
                    <a:pt x="97" y="344"/>
                  </a:lnTo>
                  <a:lnTo>
                    <a:pt x="97" y="345"/>
                  </a:lnTo>
                  <a:lnTo>
                    <a:pt x="98" y="346"/>
                  </a:lnTo>
                  <a:lnTo>
                    <a:pt x="97" y="346"/>
                  </a:lnTo>
                  <a:lnTo>
                    <a:pt x="97" y="347"/>
                  </a:lnTo>
                  <a:lnTo>
                    <a:pt x="97" y="348"/>
                  </a:lnTo>
                  <a:lnTo>
                    <a:pt x="97" y="349"/>
                  </a:lnTo>
                  <a:lnTo>
                    <a:pt x="96" y="349"/>
                  </a:lnTo>
                  <a:lnTo>
                    <a:pt x="97" y="349"/>
                  </a:lnTo>
                  <a:lnTo>
                    <a:pt x="97" y="351"/>
                  </a:lnTo>
                  <a:lnTo>
                    <a:pt x="96" y="349"/>
                  </a:lnTo>
                  <a:lnTo>
                    <a:pt x="95" y="349"/>
                  </a:lnTo>
                  <a:lnTo>
                    <a:pt x="95" y="351"/>
                  </a:lnTo>
                  <a:lnTo>
                    <a:pt x="95" y="352"/>
                  </a:lnTo>
                  <a:lnTo>
                    <a:pt x="96" y="352"/>
                  </a:lnTo>
                  <a:lnTo>
                    <a:pt x="95" y="353"/>
                  </a:lnTo>
                  <a:lnTo>
                    <a:pt x="94" y="352"/>
                  </a:lnTo>
                  <a:lnTo>
                    <a:pt x="94" y="353"/>
                  </a:lnTo>
                  <a:lnTo>
                    <a:pt x="94" y="354"/>
                  </a:lnTo>
                  <a:lnTo>
                    <a:pt x="92" y="354"/>
                  </a:lnTo>
                  <a:lnTo>
                    <a:pt x="90" y="354"/>
                  </a:lnTo>
                  <a:lnTo>
                    <a:pt x="90" y="353"/>
                  </a:lnTo>
                  <a:lnTo>
                    <a:pt x="89" y="353"/>
                  </a:lnTo>
                  <a:lnTo>
                    <a:pt x="89" y="354"/>
                  </a:lnTo>
                  <a:lnTo>
                    <a:pt x="89" y="355"/>
                  </a:lnTo>
                  <a:lnTo>
                    <a:pt x="90" y="355"/>
                  </a:lnTo>
                  <a:lnTo>
                    <a:pt x="90" y="356"/>
                  </a:lnTo>
                  <a:lnTo>
                    <a:pt x="89" y="356"/>
                  </a:lnTo>
                  <a:lnTo>
                    <a:pt x="88" y="355"/>
                  </a:lnTo>
                  <a:lnTo>
                    <a:pt x="88" y="356"/>
                  </a:lnTo>
                  <a:lnTo>
                    <a:pt x="89" y="356"/>
                  </a:lnTo>
                  <a:lnTo>
                    <a:pt x="88" y="356"/>
                  </a:lnTo>
                  <a:lnTo>
                    <a:pt x="87" y="357"/>
                  </a:lnTo>
                  <a:lnTo>
                    <a:pt x="82" y="356"/>
                  </a:lnTo>
                  <a:lnTo>
                    <a:pt x="76" y="356"/>
                  </a:lnTo>
                  <a:lnTo>
                    <a:pt x="78" y="356"/>
                  </a:lnTo>
                  <a:lnTo>
                    <a:pt x="76" y="357"/>
                  </a:lnTo>
                  <a:lnTo>
                    <a:pt x="76" y="356"/>
                  </a:lnTo>
                  <a:lnTo>
                    <a:pt x="75" y="357"/>
                  </a:lnTo>
                  <a:lnTo>
                    <a:pt x="76" y="357"/>
                  </a:lnTo>
                  <a:lnTo>
                    <a:pt x="78" y="357"/>
                  </a:lnTo>
                  <a:lnTo>
                    <a:pt x="78" y="356"/>
                  </a:lnTo>
                  <a:lnTo>
                    <a:pt x="79" y="356"/>
                  </a:lnTo>
                  <a:lnTo>
                    <a:pt x="79" y="357"/>
                  </a:lnTo>
                  <a:lnTo>
                    <a:pt x="79" y="359"/>
                  </a:lnTo>
                  <a:lnTo>
                    <a:pt x="79" y="357"/>
                  </a:lnTo>
                  <a:lnTo>
                    <a:pt x="80" y="357"/>
                  </a:lnTo>
                  <a:lnTo>
                    <a:pt x="80" y="356"/>
                  </a:lnTo>
                  <a:lnTo>
                    <a:pt x="81" y="357"/>
                  </a:lnTo>
                  <a:lnTo>
                    <a:pt x="82" y="357"/>
                  </a:lnTo>
                  <a:lnTo>
                    <a:pt x="83" y="357"/>
                  </a:lnTo>
                  <a:lnTo>
                    <a:pt x="84" y="357"/>
                  </a:lnTo>
                  <a:lnTo>
                    <a:pt x="84" y="359"/>
                  </a:lnTo>
                  <a:lnTo>
                    <a:pt x="84" y="357"/>
                  </a:lnTo>
                  <a:lnTo>
                    <a:pt x="84" y="359"/>
                  </a:lnTo>
                  <a:lnTo>
                    <a:pt x="86" y="359"/>
                  </a:lnTo>
                  <a:lnTo>
                    <a:pt x="86" y="360"/>
                  </a:lnTo>
                  <a:lnTo>
                    <a:pt x="87" y="360"/>
                  </a:lnTo>
                  <a:lnTo>
                    <a:pt x="87" y="361"/>
                  </a:lnTo>
                  <a:lnTo>
                    <a:pt x="86" y="361"/>
                  </a:lnTo>
                  <a:lnTo>
                    <a:pt x="86" y="362"/>
                  </a:lnTo>
                  <a:lnTo>
                    <a:pt x="84" y="362"/>
                  </a:lnTo>
                  <a:lnTo>
                    <a:pt x="84" y="363"/>
                  </a:lnTo>
                  <a:lnTo>
                    <a:pt x="82" y="362"/>
                  </a:lnTo>
                  <a:lnTo>
                    <a:pt x="81" y="362"/>
                  </a:lnTo>
                  <a:lnTo>
                    <a:pt x="80" y="361"/>
                  </a:lnTo>
                  <a:lnTo>
                    <a:pt x="79" y="361"/>
                  </a:lnTo>
                  <a:lnTo>
                    <a:pt x="80" y="362"/>
                  </a:lnTo>
                  <a:lnTo>
                    <a:pt x="83" y="363"/>
                  </a:lnTo>
                  <a:lnTo>
                    <a:pt x="83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3" y="365"/>
                  </a:lnTo>
                  <a:lnTo>
                    <a:pt x="83" y="367"/>
                  </a:lnTo>
                  <a:lnTo>
                    <a:pt x="84" y="367"/>
                  </a:lnTo>
                  <a:lnTo>
                    <a:pt x="84" y="365"/>
                  </a:lnTo>
                  <a:lnTo>
                    <a:pt x="86" y="365"/>
                  </a:lnTo>
                  <a:lnTo>
                    <a:pt x="84" y="367"/>
                  </a:lnTo>
                  <a:lnTo>
                    <a:pt x="83" y="367"/>
                  </a:lnTo>
                  <a:lnTo>
                    <a:pt x="83" y="368"/>
                  </a:lnTo>
                  <a:lnTo>
                    <a:pt x="84" y="368"/>
                  </a:lnTo>
                  <a:lnTo>
                    <a:pt x="86" y="368"/>
                  </a:lnTo>
                  <a:lnTo>
                    <a:pt x="84" y="368"/>
                  </a:lnTo>
                  <a:lnTo>
                    <a:pt x="86" y="369"/>
                  </a:lnTo>
                  <a:lnTo>
                    <a:pt x="86" y="370"/>
                  </a:lnTo>
                  <a:lnTo>
                    <a:pt x="84" y="370"/>
                  </a:lnTo>
                  <a:lnTo>
                    <a:pt x="86" y="370"/>
                  </a:lnTo>
                  <a:lnTo>
                    <a:pt x="84" y="371"/>
                  </a:lnTo>
                  <a:lnTo>
                    <a:pt x="83" y="370"/>
                  </a:lnTo>
                  <a:lnTo>
                    <a:pt x="82" y="369"/>
                  </a:lnTo>
                  <a:lnTo>
                    <a:pt x="82" y="370"/>
                  </a:lnTo>
                  <a:lnTo>
                    <a:pt x="83" y="370"/>
                  </a:lnTo>
                  <a:lnTo>
                    <a:pt x="83" y="371"/>
                  </a:lnTo>
                  <a:lnTo>
                    <a:pt x="83" y="372"/>
                  </a:lnTo>
                  <a:lnTo>
                    <a:pt x="84" y="372"/>
                  </a:lnTo>
                  <a:lnTo>
                    <a:pt x="83" y="372"/>
                  </a:lnTo>
                  <a:lnTo>
                    <a:pt x="84" y="373"/>
                  </a:lnTo>
                  <a:lnTo>
                    <a:pt x="83" y="373"/>
                  </a:lnTo>
                  <a:lnTo>
                    <a:pt x="84" y="373"/>
                  </a:lnTo>
                  <a:lnTo>
                    <a:pt x="84" y="374"/>
                  </a:lnTo>
                  <a:lnTo>
                    <a:pt x="83" y="374"/>
                  </a:lnTo>
                  <a:lnTo>
                    <a:pt x="83" y="373"/>
                  </a:lnTo>
                  <a:lnTo>
                    <a:pt x="82" y="374"/>
                  </a:lnTo>
                  <a:lnTo>
                    <a:pt x="83" y="376"/>
                  </a:lnTo>
                  <a:lnTo>
                    <a:pt x="84" y="376"/>
                  </a:lnTo>
                  <a:lnTo>
                    <a:pt x="84" y="377"/>
                  </a:lnTo>
                  <a:lnTo>
                    <a:pt x="84" y="378"/>
                  </a:lnTo>
                  <a:lnTo>
                    <a:pt x="84" y="377"/>
                  </a:lnTo>
                  <a:lnTo>
                    <a:pt x="84" y="378"/>
                  </a:lnTo>
                  <a:lnTo>
                    <a:pt x="83" y="378"/>
                  </a:lnTo>
                  <a:lnTo>
                    <a:pt x="83" y="377"/>
                  </a:lnTo>
                  <a:lnTo>
                    <a:pt x="83" y="378"/>
                  </a:lnTo>
                  <a:lnTo>
                    <a:pt x="82" y="378"/>
                  </a:lnTo>
                  <a:lnTo>
                    <a:pt x="82" y="377"/>
                  </a:lnTo>
                  <a:lnTo>
                    <a:pt x="83" y="377"/>
                  </a:lnTo>
                  <a:lnTo>
                    <a:pt x="81" y="374"/>
                  </a:lnTo>
                  <a:lnTo>
                    <a:pt x="81" y="376"/>
                  </a:lnTo>
                  <a:lnTo>
                    <a:pt x="81" y="377"/>
                  </a:lnTo>
                  <a:lnTo>
                    <a:pt x="82" y="377"/>
                  </a:lnTo>
                  <a:lnTo>
                    <a:pt x="82" y="378"/>
                  </a:lnTo>
                  <a:lnTo>
                    <a:pt x="81" y="378"/>
                  </a:lnTo>
                  <a:lnTo>
                    <a:pt x="80" y="378"/>
                  </a:lnTo>
                  <a:lnTo>
                    <a:pt x="81" y="378"/>
                  </a:lnTo>
                  <a:lnTo>
                    <a:pt x="80" y="378"/>
                  </a:lnTo>
                  <a:lnTo>
                    <a:pt x="83" y="381"/>
                  </a:lnTo>
                  <a:lnTo>
                    <a:pt x="83" y="382"/>
                  </a:lnTo>
                  <a:lnTo>
                    <a:pt x="82" y="381"/>
                  </a:lnTo>
                  <a:lnTo>
                    <a:pt x="81" y="379"/>
                  </a:lnTo>
                  <a:lnTo>
                    <a:pt x="80" y="378"/>
                  </a:lnTo>
                  <a:lnTo>
                    <a:pt x="80" y="379"/>
                  </a:lnTo>
                  <a:lnTo>
                    <a:pt x="81" y="380"/>
                  </a:lnTo>
                  <a:lnTo>
                    <a:pt x="82" y="380"/>
                  </a:lnTo>
                  <a:lnTo>
                    <a:pt x="82" y="381"/>
                  </a:lnTo>
                  <a:lnTo>
                    <a:pt x="83" y="382"/>
                  </a:lnTo>
                  <a:lnTo>
                    <a:pt x="83" y="384"/>
                  </a:lnTo>
                  <a:lnTo>
                    <a:pt x="82" y="384"/>
                  </a:lnTo>
                  <a:lnTo>
                    <a:pt x="82" y="385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7"/>
                  </a:lnTo>
                  <a:lnTo>
                    <a:pt x="82" y="387"/>
                  </a:lnTo>
                  <a:lnTo>
                    <a:pt x="83" y="388"/>
                  </a:lnTo>
                  <a:lnTo>
                    <a:pt x="83" y="389"/>
                  </a:lnTo>
                  <a:lnTo>
                    <a:pt x="83" y="390"/>
                  </a:lnTo>
                  <a:lnTo>
                    <a:pt x="82" y="390"/>
                  </a:lnTo>
                  <a:lnTo>
                    <a:pt x="82" y="391"/>
                  </a:lnTo>
                  <a:lnTo>
                    <a:pt x="83" y="391"/>
                  </a:lnTo>
                  <a:lnTo>
                    <a:pt x="82" y="391"/>
                  </a:lnTo>
                  <a:lnTo>
                    <a:pt x="82" y="393"/>
                  </a:lnTo>
                  <a:lnTo>
                    <a:pt x="82" y="391"/>
                  </a:lnTo>
                  <a:lnTo>
                    <a:pt x="81" y="393"/>
                  </a:lnTo>
                  <a:lnTo>
                    <a:pt x="82" y="393"/>
                  </a:lnTo>
                  <a:lnTo>
                    <a:pt x="81" y="394"/>
                  </a:lnTo>
                  <a:lnTo>
                    <a:pt x="80" y="395"/>
                  </a:lnTo>
                  <a:lnTo>
                    <a:pt x="81" y="396"/>
                  </a:lnTo>
                  <a:lnTo>
                    <a:pt x="80" y="396"/>
                  </a:lnTo>
                  <a:lnTo>
                    <a:pt x="80" y="397"/>
                  </a:lnTo>
                  <a:lnTo>
                    <a:pt x="80" y="398"/>
                  </a:lnTo>
                  <a:lnTo>
                    <a:pt x="81" y="399"/>
                  </a:lnTo>
                  <a:lnTo>
                    <a:pt x="82" y="401"/>
                  </a:lnTo>
                  <a:lnTo>
                    <a:pt x="81" y="401"/>
                  </a:lnTo>
                  <a:lnTo>
                    <a:pt x="82" y="402"/>
                  </a:lnTo>
                  <a:lnTo>
                    <a:pt x="81" y="402"/>
                  </a:lnTo>
                  <a:lnTo>
                    <a:pt x="81" y="401"/>
                  </a:lnTo>
                  <a:lnTo>
                    <a:pt x="81" y="402"/>
                  </a:lnTo>
                  <a:lnTo>
                    <a:pt x="80" y="402"/>
                  </a:lnTo>
                  <a:lnTo>
                    <a:pt x="80" y="403"/>
                  </a:lnTo>
                  <a:lnTo>
                    <a:pt x="80" y="404"/>
                  </a:lnTo>
                  <a:lnTo>
                    <a:pt x="80" y="405"/>
                  </a:lnTo>
                  <a:lnTo>
                    <a:pt x="80" y="406"/>
                  </a:lnTo>
                  <a:lnTo>
                    <a:pt x="79" y="407"/>
                  </a:lnTo>
                  <a:lnTo>
                    <a:pt x="79" y="409"/>
                  </a:lnTo>
                  <a:lnTo>
                    <a:pt x="80" y="409"/>
                  </a:lnTo>
                  <a:lnTo>
                    <a:pt x="79" y="409"/>
                  </a:lnTo>
                  <a:lnTo>
                    <a:pt x="79" y="410"/>
                  </a:lnTo>
                  <a:lnTo>
                    <a:pt x="79" y="411"/>
                  </a:lnTo>
                  <a:lnTo>
                    <a:pt x="79" y="412"/>
                  </a:lnTo>
                  <a:lnTo>
                    <a:pt x="78" y="412"/>
                  </a:lnTo>
                  <a:lnTo>
                    <a:pt x="76" y="412"/>
                  </a:lnTo>
                  <a:lnTo>
                    <a:pt x="76" y="413"/>
                  </a:lnTo>
                  <a:lnTo>
                    <a:pt x="76" y="414"/>
                  </a:lnTo>
                  <a:lnTo>
                    <a:pt x="76" y="415"/>
                  </a:lnTo>
                  <a:lnTo>
                    <a:pt x="75" y="415"/>
                  </a:lnTo>
                  <a:lnTo>
                    <a:pt x="75" y="416"/>
                  </a:lnTo>
                  <a:lnTo>
                    <a:pt x="75" y="418"/>
                  </a:lnTo>
                  <a:lnTo>
                    <a:pt x="74" y="419"/>
                  </a:lnTo>
                  <a:lnTo>
                    <a:pt x="74" y="421"/>
                  </a:lnTo>
                  <a:lnTo>
                    <a:pt x="74" y="423"/>
                  </a:lnTo>
                  <a:lnTo>
                    <a:pt x="73" y="423"/>
                  </a:lnTo>
                  <a:lnTo>
                    <a:pt x="73" y="424"/>
                  </a:lnTo>
                  <a:lnTo>
                    <a:pt x="72" y="424"/>
                  </a:lnTo>
                  <a:lnTo>
                    <a:pt x="72" y="426"/>
                  </a:lnTo>
                  <a:lnTo>
                    <a:pt x="71" y="427"/>
                  </a:lnTo>
                  <a:lnTo>
                    <a:pt x="71" y="428"/>
                  </a:lnTo>
                  <a:lnTo>
                    <a:pt x="71" y="427"/>
                  </a:lnTo>
                  <a:lnTo>
                    <a:pt x="70" y="427"/>
                  </a:lnTo>
                  <a:lnTo>
                    <a:pt x="71" y="426"/>
                  </a:lnTo>
                  <a:lnTo>
                    <a:pt x="70" y="426"/>
                  </a:lnTo>
                  <a:lnTo>
                    <a:pt x="69" y="426"/>
                  </a:lnTo>
                  <a:lnTo>
                    <a:pt x="69" y="424"/>
                  </a:lnTo>
                  <a:lnTo>
                    <a:pt x="67" y="424"/>
                  </a:lnTo>
                  <a:lnTo>
                    <a:pt x="67" y="426"/>
                  </a:lnTo>
                  <a:lnTo>
                    <a:pt x="66" y="426"/>
                  </a:lnTo>
                  <a:lnTo>
                    <a:pt x="67" y="424"/>
                  </a:lnTo>
                  <a:lnTo>
                    <a:pt x="66" y="424"/>
                  </a:lnTo>
                  <a:lnTo>
                    <a:pt x="65" y="426"/>
                  </a:lnTo>
                  <a:lnTo>
                    <a:pt x="65" y="424"/>
                  </a:lnTo>
                  <a:lnTo>
                    <a:pt x="64" y="424"/>
                  </a:lnTo>
                  <a:lnTo>
                    <a:pt x="64" y="426"/>
                  </a:lnTo>
                  <a:lnTo>
                    <a:pt x="63" y="426"/>
                  </a:lnTo>
                  <a:lnTo>
                    <a:pt x="63" y="424"/>
                  </a:lnTo>
                  <a:lnTo>
                    <a:pt x="63" y="426"/>
                  </a:lnTo>
                  <a:lnTo>
                    <a:pt x="62" y="426"/>
                  </a:lnTo>
                  <a:lnTo>
                    <a:pt x="61" y="426"/>
                  </a:lnTo>
                  <a:lnTo>
                    <a:pt x="59" y="426"/>
                  </a:lnTo>
                  <a:lnTo>
                    <a:pt x="59" y="424"/>
                  </a:lnTo>
                  <a:lnTo>
                    <a:pt x="58" y="424"/>
                  </a:lnTo>
                  <a:lnTo>
                    <a:pt x="58" y="426"/>
                  </a:lnTo>
                  <a:lnTo>
                    <a:pt x="59" y="426"/>
                  </a:lnTo>
                  <a:lnTo>
                    <a:pt x="58" y="426"/>
                  </a:lnTo>
                  <a:lnTo>
                    <a:pt x="57" y="426"/>
                  </a:lnTo>
                  <a:lnTo>
                    <a:pt x="56" y="426"/>
                  </a:lnTo>
                  <a:lnTo>
                    <a:pt x="55" y="426"/>
                  </a:lnTo>
                  <a:lnTo>
                    <a:pt x="54" y="426"/>
                  </a:lnTo>
                  <a:lnTo>
                    <a:pt x="54" y="427"/>
                  </a:lnTo>
                  <a:lnTo>
                    <a:pt x="54" y="428"/>
                  </a:lnTo>
                  <a:lnTo>
                    <a:pt x="55" y="428"/>
                  </a:lnTo>
                  <a:lnTo>
                    <a:pt x="55" y="429"/>
                  </a:lnTo>
                  <a:lnTo>
                    <a:pt x="54" y="429"/>
                  </a:lnTo>
                  <a:lnTo>
                    <a:pt x="54" y="430"/>
                  </a:lnTo>
                  <a:lnTo>
                    <a:pt x="54" y="429"/>
                  </a:lnTo>
                  <a:lnTo>
                    <a:pt x="54" y="430"/>
                  </a:lnTo>
                  <a:lnTo>
                    <a:pt x="53" y="429"/>
                  </a:lnTo>
                  <a:lnTo>
                    <a:pt x="53" y="428"/>
                  </a:lnTo>
                  <a:lnTo>
                    <a:pt x="52" y="429"/>
                  </a:lnTo>
                  <a:lnTo>
                    <a:pt x="52" y="428"/>
                  </a:lnTo>
                  <a:lnTo>
                    <a:pt x="52" y="429"/>
                  </a:lnTo>
                  <a:lnTo>
                    <a:pt x="50" y="429"/>
                  </a:lnTo>
                  <a:lnTo>
                    <a:pt x="50" y="430"/>
                  </a:lnTo>
                  <a:lnTo>
                    <a:pt x="49" y="430"/>
                  </a:lnTo>
                  <a:lnTo>
                    <a:pt x="49" y="431"/>
                  </a:lnTo>
                  <a:lnTo>
                    <a:pt x="48" y="431"/>
                  </a:lnTo>
                  <a:lnTo>
                    <a:pt x="48" y="432"/>
                  </a:lnTo>
                  <a:lnTo>
                    <a:pt x="47" y="432"/>
                  </a:lnTo>
                  <a:lnTo>
                    <a:pt x="47" y="434"/>
                  </a:lnTo>
                  <a:lnTo>
                    <a:pt x="47" y="435"/>
                  </a:lnTo>
                  <a:lnTo>
                    <a:pt x="46" y="436"/>
                  </a:lnTo>
                  <a:lnTo>
                    <a:pt x="46" y="437"/>
                  </a:lnTo>
                  <a:lnTo>
                    <a:pt x="46" y="438"/>
                  </a:lnTo>
                  <a:lnTo>
                    <a:pt x="47" y="438"/>
                  </a:lnTo>
                  <a:lnTo>
                    <a:pt x="47" y="439"/>
                  </a:lnTo>
                  <a:lnTo>
                    <a:pt x="48" y="440"/>
                  </a:lnTo>
                  <a:lnTo>
                    <a:pt x="48" y="441"/>
                  </a:lnTo>
                  <a:lnTo>
                    <a:pt x="49" y="441"/>
                  </a:lnTo>
                  <a:lnTo>
                    <a:pt x="49" y="443"/>
                  </a:lnTo>
                  <a:lnTo>
                    <a:pt x="48" y="443"/>
                  </a:lnTo>
                  <a:lnTo>
                    <a:pt x="48" y="444"/>
                  </a:lnTo>
                  <a:lnTo>
                    <a:pt x="47" y="444"/>
                  </a:lnTo>
                  <a:lnTo>
                    <a:pt x="47" y="445"/>
                  </a:lnTo>
                  <a:lnTo>
                    <a:pt x="46" y="446"/>
                  </a:lnTo>
                  <a:lnTo>
                    <a:pt x="45" y="446"/>
                  </a:lnTo>
                  <a:lnTo>
                    <a:pt x="44" y="446"/>
                  </a:lnTo>
                  <a:lnTo>
                    <a:pt x="42" y="445"/>
                  </a:lnTo>
                  <a:lnTo>
                    <a:pt x="41" y="445"/>
                  </a:lnTo>
                  <a:lnTo>
                    <a:pt x="40" y="445"/>
                  </a:lnTo>
                  <a:lnTo>
                    <a:pt x="38" y="445"/>
                  </a:lnTo>
                  <a:lnTo>
                    <a:pt x="38" y="446"/>
                  </a:lnTo>
                  <a:lnTo>
                    <a:pt x="37" y="446"/>
                  </a:lnTo>
                  <a:lnTo>
                    <a:pt x="36" y="446"/>
                  </a:lnTo>
                  <a:lnTo>
                    <a:pt x="34" y="447"/>
                  </a:lnTo>
                  <a:lnTo>
                    <a:pt x="33" y="447"/>
                  </a:lnTo>
                  <a:lnTo>
                    <a:pt x="32" y="447"/>
                  </a:lnTo>
                  <a:lnTo>
                    <a:pt x="30" y="446"/>
                  </a:lnTo>
                  <a:lnTo>
                    <a:pt x="29" y="446"/>
                  </a:lnTo>
                  <a:lnTo>
                    <a:pt x="28" y="446"/>
                  </a:lnTo>
                  <a:lnTo>
                    <a:pt x="27" y="446"/>
                  </a:lnTo>
                  <a:lnTo>
                    <a:pt x="25" y="446"/>
                  </a:lnTo>
                  <a:lnTo>
                    <a:pt x="27" y="445"/>
                  </a:lnTo>
                  <a:lnTo>
                    <a:pt x="28" y="445"/>
                  </a:lnTo>
                  <a:lnTo>
                    <a:pt x="28" y="444"/>
                  </a:lnTo>
                  <a:lnTo>
                    <a:pt x="28" y="445"/>
                  </a:lnTo>
                  <a:lnTo>
                    <a:pt x="28" y="444"/>
                  </a:lnTo>
                  <a:lnTo>
                    <a:pt x="28" y="443"/>
                  </a:lnTo>
                  <a:lnTo>
                    <a:pt x="28" y="441"/>
                  </a:lnTo>
                  <a:lnTo>
                    <a:pt x="28" y="440"/>
                  </a:lnTo>
                  <a:lnTo>
                    <a:pt x="29" y="439"/>
                  </a:lnTo>
                  <a:lnTo>
                    <a:pt x="29" y="438"/>
                  </a:lnTo>
                  <a:lnTo>
                    <a:pt x="29" y="437"/>
                  </a:lnTo>
                  <a:lnTo>
                    <a:pt x="28" y="437"/>
                  </a:lnTo>
                  <a:lnTo>
                    <a:pt x="27" y="436"/>
                  </a:lnTo>
                  <a:lnTo>
                    <a:pt x="28" y="436"/>
                  </a:lnTo>
                  <a:lnTo>
                    <a:pt x="28" y="435"/>
                  </a:lnTo>
                  <a:lnTo>
                    <a:pt x="27" y="434"/>
                  </a:lnTo>
                  <a:lnTo>
                    <a:pt x="25" y="432"/>
                  </a:lnTo>
                  <a:lnTo>
                    <a:pt x="25" y="431"/>
                  </a:lnTo>
                  <a:lnTo>
                    <a:pt x="24" y="430"/>
                  </a:lnTo>
                  <a:lnTo>
                    <a:pt x="24" y="429"/>
                  </a:lnTo>
                  <a:lnTo>
                    <a:pt x="24" y="428"/>
                  </a:lnTo>
                  <a:lnTo>
                    <a:pt x="22" y="427"/>
                  </a:lnTo>
                  <a:lnTo>
                    <a:pt x="22" y="426"/>
                  </a:lnTo>
                  <a:lnTo>
                    <a:pt x="22" y="424"/>
                  </a:lnTo>
                  <a:lnTo>
                    <a:pt x="22" y="423"/>
                  </a:lnTo>
                  <a:lnTo>
                    <a:pt x="21" y="423"/>
                  </a:lnTo>
                  <a:lnTo>
                    <a:pt x="21" y="422"/>
                  </a:lnTo>
                  <a:lnTo>
                    <a:pt x="20" y="422"/>
                  </a:lnTo>
                  <a:lnTo>
                    <a:pt x="23" y="423"/>
                  </a:lnTo>
                  <a:lnTo>
                    <a:pt x="24" y="423"/>
                  </a:lnTo>
                  <a:lnTo>
                    <a:pt x="25" y="423"/>
                  </a:lnTo>
                  <a:lnTo>
                    <a:pt x="25" y="422"/>
                  </a:lnTo>
                  <a:lnTo>
                    <a:pt x="25" y="421"/>
                  </a:lnTo>
                  <a:lnTo>
                    <a:pt x="24" y="420"/>
                  </a:lnTo>
                  <a:lnTo>
                    <a:pt x="23" y="419"/>
                  </a:lnTo>
                  <a:lnTo>
                    <a:pt x="23" y="418"/>
                  </a:lnTo>
                  <a:lnTo>
                    <a:pt x="24" y="418"/>
                  </a:lnTo>
                  <a:lnTo>
                    <a:pt x="25" y="418"/>
                  </a:lnTo>
                  <a:lnTo>
                    <a:pt x="27" y="418"/>
                  </a:lnTo>
                  <a:lnTo>
                    <a:pt x="28" y="416"/>
                  </a:lnTo>
                  <a:lnTo>
                    <a:pt x="28" y="415"/>
                  </a:lnTo>
                  <a:lnTo>
                    <a:pt x="27" y="414"/>
                  </a:lnTo>
                  <a:lnTo>
                    <a:pt x="27" y="413"/>
                  </a:lnTo>
                  <a:lnTo>
                    <a:pt x="27" y="412"/>
                  </a:lnTo>
                  <a:lnTo>
                    <a:pt x="25" y="412"/>
                  </a:lnTo>
                  <a:lnTo>
                    <a:pt x="24" y="412"/>
                  </a:lnTo>
                  <a:lnTo>
                    <a:pt x="23" y="412"/>
                  </a:lnTo>
                  <a:lnTo>
                    <a:pt x="23" y="411"/>
                  </a:lnTo>
                  <a:lnTo>
                    <a:pt x="23" y="410"/>
                  </a:lnTo>
                  <a:lnTo>
                    <a:pt x="22" y="409"/>
                  </a:lnTo>
                  <a:lnTo>
                    <a:pt x="22" y="407"/>
                  </a:lnTo>
                  <a:lnTo>
                    <a:pt x="21" y="407"/>
                  </a:lnTo>
                  <a:lnTo>
                    <a:pt x="21" y="406"/>
                  </a:lnTo>
                  <a:lnTo>
                    <a:pt x="21" y="405"/>
                  </a:lnTo>
                  <a:lnTo>
                    <a:pt x="20" y="405"/>
                  </a:lnTo>
                  <a:lnTo>
                    <a:pt x="19" y="405"/>
                  </a:lnTo>
                  <a:lnTo>
                    <a:pt x="19" y="404"/>
                  </a:lnTo>
                  <a:lnTo>
                    <a:pt x="19" y="403"/>
                  </a:lnTo>
                  <a:lnTo>
                    <a:pt x="19" y="402"/>
                  </a:lnTo>
                  <a:lnTo>
                    <a:pt x="17" y="402"/>
                  </a:lnTo>
                  <a:lnTo>
                    <a:pt x="17" y="401"/>
                  </a:lnTo>
                  <a:lnTo>
                    <a:pt x="16" y="401"/>
                  </a:lnTo>
                  <a:lnTo>
                    <a:pt x="17" y="399"/>
                  </a:lnTo>
                  <a:lnTo>
                    <a:pt x="16" y="398"/>
                  </a:lnTo>
                  <a:lnTo>
                    <a:pt x="16" y="397"/>
                  </a:lnTo>
                  <a:lnTo>
                    <a:pt x="15" y="397"/>
                  </a:lnTo>
                  <a:lnTo>
                    <a:pt x="16" y="397"/>
                  </a:lnTo>
                  <a:lnTo>
                    <a:pt x="15" y="397"/>
                  </a:lnTo>
                  <a:lnTo>
                    <a:pt x="15" y="396"/>
                  </a:lnTo>
                  <a:lnTo>
                    <a:pt x="16" y="396"/>
                  </a:lnTo>
                  <a:lnTo>
                    <a:pt x="15" y="396"/>
                  </a:lnTo>
                  <a:lnTo>
                    <a:pt x="15" y="395"/>
                  </a:lnTo>
                  <a:lnTo>
                    <a:pt x="15" y="394"/>
                  </a:lnTo>
                  <a:lnTo>
                    <a:pt x="15" y="393"/>
                  </a:lnTo>
                  <a:lnTo>
                    <a:pt x="15" y="394"/>
                  </a:lnTo>
                  <a:lnTo>
                    <a:pt x="14" y="394"/>
                  </a:lnTo>
                  <a:lnTo>
                    <a:pt x="14" y="393"/>
                  </a:lnTo>
                  <a:lnTo>
                    <a:pt x="15" y="393"/>
                  </a:lnTo>
                  <a:lnTo>
                    <a:pt x="15" y="391"/>
                  </a:lnTo>
                  <a:lnTo>
                    <a:pt x="14" y="391"/>
                  </a:lnTo>
                  <a:lnTo>
                    <a:pt x="15" y="391"/>
                  </a:lnTo>
                  <a:lnTo>
                    <a:pt x="14" y="390"/>
                  </a:lnTo>
                  <a:lnTo>
                    <a:pt x="13" y="393"/>
                  </a:lnTo>
                  <a:lnTo>
                    <a:pt x="13" y="391"/>
                  </a:lnTo>
                  <a:lnTo>
                    <a:pt x="12" y="391"/>
                  </a:lnTo>
                  <a:lnTo>
                    <a:pt x="12" y="390"/>
                  </a:lnTo>
                  <a:lnTo>
                    <a:pt x="12" y="389"/>
                  </a:lnTo>
                  <a:lnTo>
                    <a:pt x="13" y="389"/>
                  </a:lnTo>
                  <a:lnTo>
                    <a:pt x="12" y="389"/>
                  </a:lnTo>
                  <a:lnTo>
                    <a:pt x="13" y="388"/>
                  </a:lnTo>
                  <a:lnTo>
                    <a:pt x="12" y="388"/>
                  </a:lnTo>
                  <a:lnTo>
                    <a:pt x="12" y="386"/>
                  </a:lnTo>
                  <a:lnTo>
                    <a:pt x="12" y="385"/>
                  </a:lnTo>
                  <a:lnTo>
                    <a:pt x="11" y="385"/>
                  </a:lnTo>
                  <a:lnTo>
                    <a:pt x="11" y="384"/>
                  </a:lnTo>
                  <a:lnTo>
                    <a:pt x="12" y="384"/>
                  </a:lnTo>
                  <a:lnTo>
                    <a:pt x="11" y="384"/>
                  </a:lnTo>
                  <a:lnTo>
                    <a:pt x="10" y="384"/>
                  </a:lnTo>
                  <a:lnTo>
                    <a:pt x="10" y="382"/>
                  </a:lnTo>
                  <a:lnTo>
                    <a:pt x="10" y="384"/>
                  </a:lnTo>
                  <a:lnTo>
                    <a:pt x="10" y="382"/>
                  </a:lnTo>
                  <a:lnTo>
                    <a:pt x="11" y="381"/>
                  </a:lnTo>
                  <a:lnTo>
                    <a:pt x="10" y="381"/>
                  </a:lnTo>
                  <a:lnTo>
                    <a:pt x="10" y="380"/>
                  </a:lnTo>
                  <a:lnTo>
                    <a:pt x="8" y="379"/>
                  </a:lnTo>
                  <a:lnTo>
                    <a:pt x="10" y="379"/>
                  </a:lnTo>
                  <a:lnTo>
                    <a:pt x="8" y="378"/>
                  </a:lnTo>
                  <a:lnTo>
                    <a:pt x="10" y="378"/>
                  </a:lnTo>
                  <a:lnTo>
                    <a:pt x="10" y="377"/>
                  </a:lnTo>
                  <a:lnTo>
                    <a:pt x="11" y="374"/>
                  </a:lnTo>
                  <a:lnTo>
                    <a:pt x="11" y="373"/>
                  </a:lnTo>
                  <a:lnTo>
                    <a:pt x="11" y="372"/>
                  </a:lnTo>
                  <a:lnTo>
                    <a:pt x="11" y="371"/>
                  </a:lnTo>
                  <a:lnTo>
                    <a:pt x="11" y="370"/>
                  </a:lnTo>
                  <a:lnTo>
                    <a:pt x="12" y="370"/>
                  </a:lnTo>
                  <a:lnTo>
                    <a:pt x="12" y="369"/>
                  </a:lnTo>
                  <a:lnTo>
                    <a:pt x="11" y="368"/>
                  </a:lnTo>
                  <a:lnTo>
                    <a:pt x="11" y="367"/>
                  </a:lnTo>
                  <a:lnTo>
                    <a:pt x="12" y="365"/>
                  </a:lnTo>
                  <a:lnTo>
                    <a:pt x="11" y="365"/>
                  </a:lnTo>
                  <a:lnTo>
                    <a:pt x="10" y="365"/>
                  </a:lnTo>
                  <a:lnTo>
                    <a:pt x="10" y="367"/>
                  </a:lnTo>
                  <a:lnTo>
                    <a:pt x="8" y="367"/>
                  </a:lnTo>
                  <a:lnTo>
                    <a:pt x="7" y="367"/>
                  </a:lnTo>
                  <a:lnTo>
                    <a:pt x="7" y="368"/>
                  </a:lnTo>
                  <a:lnTo>
                    <a:pt x="6" y="368"/>
                  </a:lnTo>
                  <a:lnTo>
                    <a:pt x="6" y="367"/>
                  </a:lnTo>
                  <a:lnTo>
                    <a:pt x="6" y="365"/>
                  </a:lnTo>
                  <a:lnTo>
                    <a:pt x="7" y="365"/>
                  </a:lnTo>
                  <a:lnTo>
                    <a:pt x="8" y="364"/>
                  </a:lnTo>
                  <a:lnTo>
                    <a:pt x="7" y="364"/>
                  </a:lnTo>
                  <a:lnTo>
                    <a:pt x="8" y="363"/>
                  </a:lnTo>
                  <a:lnTo>
                    <a:pt x="8" y="362"/>
                  </a:lnTo>
                  <a:lnTo>
                    <a:pt x="8" y="363"/>
                  </a:lnTo>
                  <a:lnTo>
                    <a:pt x="7" y="363"/>
                  </a:lnTo>
                  <a:lnTo>
                    <a:pt x="7" y="362"/>
                  </a:lnTo>
                  <a:lnTo>
                    <a:pt x="7" y="363"/>
                  </a:lnTo>
                  <a:lnTo>
                    <a:pt x="6" y="364"/>
                  </a:lnTo>
                  <a:lnTo>
                    <a:pt x="6" y="365"/>
                  </a:lnTo>
                  <a:lnTo>
                    <a:pt x="6" y="367"/>
                  </a:lnTo>
                  <a:lnTo>
                    <a:pt x="5" y="367"/>
                  </a:lnTo>
                  <a:lnTo>
                    <a:pt x="5" y="368"/>
                  </a:lnTo>
                  <a:lnTo>
                    <a:pt x="5" y="367"/>
                  </a:lnTo>
                  <a:lnTo>
                    <a:pt x="4" y="367"/>
                  </a:lnTo>
                  <a:lnTo>
                    <a:pt x="4" y="365"/>
                  </a:lnTo>
                  <a:lnTo>
                    <a:pt x="5" y="365"/>
                  </a:lnTo>
                  <a:lnTo>
                    <a:pt x="5" y="364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3"/>
                  </a:lnTo>
                  <a:lnTo>
                    <a:pt x="5" y="363"/>
                  </a:lnTo>
                  <a:lnTo>
                    <a:pt x="5" y="362"/>
                  </a:lnTo>
                  <a:lnTo>
                    <a:pt x="5" y="363"/>
                  </a:lnTo>
                  <a:lnTo>
                    <a:pt x="4" y="363"/>
                  </a:lnTo>
                  <a:lnTo>
                    <a:pt x="4" y="364"/>
                  </a:lnTo>
                  <a:lnTo>
                    <a:pt x="3" y="364"/>
                  </a:lnTo>
                  <a:lnTo>
                    <a:pt x="2" y="365"/>
                  </a:lnTo>
                  <a:lnTo>
                    <a:pt x="2" y="364"/>
                  </a:lnTo>
                  <a:lnTo>
                    <a:pt x="2" y="363"/>
                  </a:lnTo>
                  <a:lnTo>
                    <a:pt x="3" y="363"/>
                  </a:lnTo>
                  <a:lnTo>
                    <a:pt x="3" y="362"/>
                  </a:lnTo>
                  <a:lnTo>
                    <a:pt x="3" y="361"/>
                  </a:lnTo>
                  <a:lnTo>
                    <a:pt x="2" y="361"/>
                  </a:lnTo>
                  <a:lnTo>
                    <a:pt x="3" y="361"/>
                  </a:lnTo>
                  <a:lnTo>
                    <a:pt x="3" y="360"/>
                  </a:lnTo>
                  <a:lnTo>
                    <a:pt x="3" y="359"/>
                  </a:lnTo>
                  <a:lnTo>
                    <a:pt x="3" y="357"/>
                  </a:lnTo>
                  <a:lnTo>
                    <a:pt x="3" y="356"/>
                  </a:lnTo>
                  <a:lnTo>
                    <a:pt x="2" y="355"/>
                  </a:lnTo>
                  <a:lnTo>
                    <a:pt x="2" y="354"/>
                  </a:lnTo>
                  <a:lnTo>
                    <a:pt x="2" y="353"/>
                  </a:lnTo>
                  <a:lnTo>
                    <a:pt x="2" y="352"/>
                  </a:lnTo>
                  <a:lnTo>
                    <a:pt x="2" y="351"/>
                  </a:lnTo>
                  <a:lnTo>
                    <a:pt x="2" y="349"/>
                  </a:lnTo>
                  <a:lnTo>
                    <a:pt x="2" y="348"/>
                  </a:lnTo>
                  <a:lnTo>
                    <a:pt x="0" y="348"/>
                  </a:lnTo>
                  <a:lnTo>
                    <a:pt x="0" y="347"/>
                  </a:lnTo>
                  <a:lnTo>
                    <a:pt x="2" y="346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0" y="345"/>
                  </a:lnTo>
                  <a:lnTo>
                    <a:pt x="2" y="344"/>
                  </a:lnTo>
                  <a:lnTo>
                    <a:pt x="4" y="344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5" y="347"/>
                  </a:lnTo>
                  <a:lnTo>
                    <a:pt x="5" y="349"/>
                  </a:lnTo>
                  <a:lnTo>
                    <a:pt x="6" y="349"/>
                  </a:lnTo>
                  <a:lnTo>
                    <a:pt x="7" y="349"/>
                  </a:lnTo>
                  <a:lnTo>
                    <a:pt x="8" y="348"/>
                  </a:lnTo>
                  <a:lnTo>
                    <a:pt x="8" y="347"/>
                  </a:lnTo>
                  <a:lnTo>
                    <a:pt x="10" y="346"/>
                  </a:lnTo>
                  <a:lnTo>
                    <a:pt x="10" y="345"/>
                  </a:lnTo>
                  <a:lnTo>
                    <a:pt x="10" y="344"/>
                  </a:lnTo>
                  <a:lnTo>
                    <a:pt x="10" y="343"/>
                  </a:lnTo>
                  <a:lnTo>
                    <a:pt x="11" y="340"/>
                  </a:lnTo>
                  <a:lnTo>
                    <a:pt x="11" y="339"/>
                  </a:lnTo>
                  <a:lnTo>
                    <a:pt x="11" y="338"/>
                  </a:lnTo>
                  <a:lnTo>
                    <a:pt x="11" y="336"/>
                  </a:lnTo>
                  <a:lnTo>
                    <a:pt x="8" y="330"/>
                  </a:lnTo>
                  <a:lnTo>
                    <a:pt x="8" y="329"/>
                  </a:lnTo>
                  <a:lnTo>
                    <a:pt x="8" y="328"/>
                  </a:lnTo>
                  <a:lnTo>
                    <a:pt x="11" y="327"/>
                  </a:lnTo>
                  <a:lnTo>
                    <a:pt x="12" y="327"/>
                  </a:lnTo>
                  <a:lnTo>
                    <a:pt x="12" y="326"/>
                  </a:lnTo>
                  <a:lnTo>
                    <a:pt x="12" y="324"/>
                  </a:lnTo>
                  <a:lnTo>
                    <a:pt x="12" y="323"/>
                  </a:lnTo>
                  <a:lnTo>
                    <a:pt x="12" y="322"/>
                  </a:lnTo>
                  <a:lnTo>
                    <a:pt x="11" y="322"/>
                  </a:lnTo>
                  <a:lnTo>
                    <a:pt x="11" y="321"/>
                  </a:lnTo>
                  <a:lnTo>
                    <a:pt x="12" y="320"/>
                  </a:lnTo>
                  <a:lnTo>
                    <a:pt x="13" y="320"/>
                  </a:lnTo>
                  <a:lnTo>
                    <a:pt x="15" y="320"/>
                  </a:lnTo>
                  <a:lnTo>
                    <a:pt x="17" y="318"/>
                  </a:lnTo>
                  <a:lnTo>
                    <a:pt x="20" y="315"/>
                  </a:lnTo>
                  <a:lnTo>
                    <a:pt x="21" y="314"/>
                  </a:lnTo>
                  <a:lnTo>
                    <a:pt x="21" y="313"/>
                  </a:lnTo>
                  <a:lnTo>
                    <a:pt x="21" y="312"/>
                  </a:lnTo>
                  <a:lnTo>
                    <a:pt x="21" y="311"/>
                  </a:lnTo>
                  <a:lnTo>
                    <a:pt x="21" y="309"/>
                  </a:lnTo>
                  <a:lnTo>
                    <a:pt x="21" y="307"/>
                  </a:lnTo>
                  <a:lnTo>
                    <a:pt x="22" y="306"/>
                  </a:lnTo>
                  <a:lnTo>
                    <a:pt x="22" y="305"/>
                  </a:lnTo>
                  <a:lnTo>
                    <a:pt x="22" y="304"/>
                  </a:lnTo>
                  <a:lnTo>
                    <a:pt x="23" y="303"/>
                  </a:lnTo>
                  <a:lnTo>
                    <a:pt x="22" y="302"/>
                  </a:lnTo>
                  <a:lnTo>
                    <a:pt x="21" y="297"/>
                  </a:lnTo>
                  <a:lnTo>
                    <a:pt x="19" y="294"/>
                  </a:lnTo>
                  <a:lnTo>
                    <a:pt x="19" y="293"/>
                  </a:lnTo>
                  <a:lnTo>
                    <a:pt x="19" y="292"/>
                  </a:lnTo>
                  <a:lnTo>
                    <a:pt x="19" y="289"/>
                  </a:lnTo>
                  <a:lnTo>
                    <a:pt x="17" y="288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21" y="285"/>
                  </a:lnTo>
                  <a:lnTo>
                    <a:pt x="22" y="285"/>
                  </a:lnTo>
                  <a:lnTo>
                    <a:pt x="23" y="286"/>
                  </a:lnTo>
                  <a:lnTo>
                    <a:pt x="24" y="285"/>
                  </a:lnTo>
                  <a:lnTo>
                    <a:pt x="24" y="282"/>
                  </a:lnTo>
                  <a:lnTo>
                    <a:pt x="25" y="280"/>
                  </a:lnTo>
                  <a:lnTo>
                    <a:pt x="27" y="279"/>
                  </a:lnTo>
                  <a:lnTo>
                    <a:pt x="27" y="276"/>
                  </a:lnTo>
                  <a:lnTo>
                    <a:pt x="27" y="275"/>
                  </a:lnTo>
                  <a:lnTo>
                    <a:pt x="23" y="270"/>
                  </a:lnTo>
                  <a:lnTo>
                    <a:pt x="22" y="269"/>
                  </a:lnTo>
                  <a:lnTo>
                    <a:pt x="21" y="269"/>
                  </a:lnTo>
                  <a:lnTo>
                    <a:pt x="20" y="269"/>
                  </a:lnTo>
                  <a:lnTo>
                    <a:pt x="19" y="267"/>
                  </a:lnTo>
                  <a:lnTo>
                    <a:pt x="17" y="267"/>
                  </a:lnTo>
                  <a:lnTo>
                    <a:pt x="16" y="264"/>
                  </a:lnTo>
                  <a:lnTo>
                    <a:pt x="17" y="256"/>
                  </a:lnTo>
                  <a:lnTo>
                    <a:pt x="19" y="247"/>
                  </a:lnTo>
                  <a:lnTo>
                    <a:pt x="19" y="246"/>
                  </a:lnTo>
                  <a:lnTo>
                    <a:pt x="17" y="245"/>
                  </a:lnTo>
                  <a:lnTo>
                    <a:pt x="17" y="244"/>
                  </a:lnTo>
                  <a:lnTo>
                    <a:pt x="15" y="236"/>
                  </a:lnTo>
                  <a:lnTo>
                    <a:pt x="15" y="235"/>
                  </a:lnTo>
                  <a:lnTo>
                    <a:pt x="15" y="234"/>
                  </a:lnTo>
                  <a:lnTo>
                    <a:pt x="16" y="232"/>
                  </a:lnTo>
                  <a:lnTo>
                    <a:pt x="16" y="231"/>
                  </a:lnTo>
                  <a:lnTo>
                    <a:pt x="15" y="227"/>
                  </a:lnTo>
                  <a:lnTo>
                    <a:pt x="15" y="226"/>
                  </a:lnTo>
                  <a:lnTo>
                    <a:pt x="16" y="223"/>
                  </a:lnTo>
                  <a:lnTo>
                    <a:pt x="14" y="217"/>
                  </a:lnTo>
                  <a:lnTo>
                    <a:pt x="13" y="213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3"/>
                  </a:lnTo>
                  <a:lnTo>
                    <a:pt x="17" y="201"/>
                  </a:lnTo>
                  <a:lnTo>
                    <a:pt x="21" y="196"/>
                  </a:lnTo>
                  <a:lnTo>
                    <a:pt x="23" y="190"/>
                  </a:lnTo>
                  <a:lnTo>
                    <a:pt x="24" y="189"/>
                  </a:lnTo>
                  <a:lnTo>
                    <a:pt x="28" y="187"/>
                  </a:lnTo>
                  <a:lnTo>
                    <a:pt x="32" y="186"/>
                  </a:lnTo>
                  <a:lnTo>
                    <a:pt x="37" y="188"/>
                  </a:lnTo>
                  <a:lnTo>
                    <a:pt x="42" y="189"/>
                  </a:lnTo>
                  <a:lnTo>
                    <a:pt x="44" y="189"/>
                  </a:lnTo>
                  <a:lnTo>
                    <a:pt x="46" y="184"/>
                  </a:lnTo>
                  <a:lnTo>
                    <a:pt x="46" y="183"/>
                  </a:lnTo>
                  <a:lnTo>
                    <a:pt x="45" y="175"/>
                  </a:lnTo>
                  <a:lnTo>
                    <a:pt x="45" y="173"/>
                  </a:lnTo>
                  <a:lnTo>
                    <a:pt x="44" y="172"/>
                  </a:lnTo>
                  <a:lnTo>
                    <a:pt x="42" y="172"/>
                  </a:lnTo>
                  <a:lnTo>
                    <a:pt x="38" y="169"/>
                  </a:lnTo>
                  <a:lnTo>
                    <a:pt x="42" y="162"/>
                  </a:lnTo>
                  <a:lnTo>
                    <a:pt x="46" y="155"/>
                  </a:lnTo>
                  <a:lnTo>
                    <a:pt x="48" y="152"/>
                  </a:lnTo>
                  <a:lnTo>
                    <a:pt x="48" y="151"/>
                  </a:lnTo>
                  <a:lnTo>
                    <a:pt x="49" y="147"/>
                  </a:lnTo>
                  <a:lnTo>
                    <a:pt x="49" y="146"/>
                  </a:lnTo>
                  <a:lnTo>
                    <a:pt x="50" y="145"/>
                  </a:lnTo>
                  <a:lnTo>
                    <a:pt x="52" y="144"/>
                  </a:lnTo>
                  <a:lnTo>
                    <a:pt x="52" y="142"/>
                  </a:lnTo>
                  <a:lnTo>
                    <a:pt x="50" y="139"/>
                  </a:lnTo>
                  <a:lnTo>
                    <a:pt x="50" y="138"/>
                  </a:lnTo>
                  <a:lnTo>
                    <a:pt x="52" y="129"/>
                  </a:lnTo>
                  <a:lnTo>
                    <a:pt x="53" y="127"/>
                  </a:lnTo>
                  <a:lnTo>
                    <a:pt x="53" y="126"/>
                  </a:lnTo>
                  <a:lnTo>
                    <a:pt x="53" y="125"/>
                  </a:lnTo>
                  <a:lnTo>
                    <a:pt x="52" y="114"/>
                  </a:lnTo>
                  <a:lnTo>
                    <a:pt x="55" y="113"/>
                  </a:lnTo>
                  <a:lnTo>
                    <a:pt x="59" y="113"/>
                  </a:lnTo>
                  <a:lnTo>
                    <a:pt x="65" y="109"/>
                  </a:lnTo>
                  <a:lnTo>
                    <a:pt x="65" y="108"/>
                  </a:lnTo>
                  <a:lnTo>
                    <a:pt x="65" y="106"/>
                  </a:lnTo>
                  <a:lnTo>
                    <a:pt x="65" y="105"/>
                  </a:lnTo>
                  <a:lnTo>
                    <a:pt x="65" y="102"/>
                  </a:lnTo>
                  <a:lnTo>
                    <a:pt x="65" y="101"/>
                  </a:lnTo>
                  <a:lnTo>
                    <a:pt x="69" y="96"/>
                  </a:lnTo>
                  <a:lnTo>
                    <a:pt x="74" y="86"/>
                  </a:lnTo>
                  <a:lnTo>
                    <a:pt x="75" y="84"/>
                  </a:lnTo>
                  <a:lnTo>
                    <a:pt x="78" y="81"/>
                  </a:lnTo>
                  <a:lnTo>
                    <a:pt x="79" y="80"/>
                  </a:lnTo>
                  <a:lnTo>
                    <a:pt x="80" y="79"/>
                  </a:lnTo>
                  <a:lnTo>
                    <a:pt x="80" y="75"/>
                  </a:lnTo>
                  <a:lnTo>
                    <a:pt x="80" y="73"/>
                  </a:lnTo>
                  <a:lnTo>
                    <a:pt x="75" y="66"/>
                  </a:lnTo>
                  <a:lnTo>
                    <a:pt x="75" y="62"/>
                  </a:lnTo>
                  <a:lnTo>
                    <a:pt x="76" y="62"/>
                  </a:lnTo>
                  <a:lnTo>
                    <a:pt x="79" y="61"/>
                  </a:lnTo>
                  <a:lnTo>
                    <a:pt x="80" y="61"/>
                  </a:lnTo>
                  <a:lnTo>
                    <a:pt x="80" y="60"/>
                  </a:lnTo>
                  <a:lnTo>
                    <a:pt x="82" y="58"/>
                  </a:lnTo>
                  <a:lnTo>
                    <a:pt x="82" y="56"/>
                  </a:lnTo>
                  <a:lnTo>
                    <a:pt x="84" y="47"/>
                  </a:lnTo>
                  <a:lnTo>
                    <a:pt x="84" y="46"/>
                  </a:lnTo>
                  <a:lnTo>
                    <a:pt x="86" y="46"/>
                  </a:lnTo>
                  <a:lnTo>
                    <a:pt x="91" y="41"/>
                  </a:lnTo>
                  <a:lnTo>
                    <a:pt x="92" y="38"/>
                  </a:lnTo>
                  <a:lnTo>
                    <a:pt x="97" y="41"/>
                  </a:lnTo>
                  <a:lnTo>
                    <a:pt x="101" y="44"/>
                  </a:lnTo>
                  <a:lnTo>
                    <a:pt x="101" y="43"/>
                  </a:lnTo>
                  <a:lnTo>
                    <a:pt x="103" y="43"/>
                  </a:lnTo>
                  <a:lnTo>
                    <a:pt x="103" y="42"/>
                  </a:lnTo>
                  <a:lnTo>
                    <a:pt x="106" y="36"/>
                  </a:lnTo>
                  <a:lnTo>
                    <a:pt x="106" y="34"/>
                  </a:lnTo>
                  <a:lnTo>
                    <a:pt x="105" y="26"/>
                  </a:lnTo>
                  <a:lnTo>
                    <a:pt x="105" y="25"/>
                  </a:lnTo>
                  <a:lnTo>
                    <a:pt x="105" y="21"/>
                  </a:lnTo>
                  <a:lnTo>
                    <a:pt x="106" y="20"/>
                  </a:lnTo>
                  <a:lnTo>
                    <a:pt x="109" y="19"/>
                  </a:lnTo>
                  <a:lnTo>
                    <a:pt x="111" y="20"/>
                  </a:lnTo>
                  <a:lnTo>
                    <a:pt x="113" y="22"/>
                  </a:lnTo>
                  <a:lnTo>
                    <a:pt x="114" y="22"/>
                  </a:lnTo>
                  <a:lnTo>
                    <a:pt x="118" y="22"/>
                  </a:lnTo>
                  <a:lnTo>
                    <a:pt x="125" y="25"/>
                  </a:lnTo>
                  <a:lnTo>
                    <a:pt x="132" y="28"/>
                  </a:lnTo>
                  <a:lnTo>
                    <a:pt x="133" y="28"/>
                  </a:lnTo>
                  <a:lnTo>
                    <a:pt x="137" y="24"/>
                  </a:lnTo>
                  <a:lnTo>
                    <a:pt x="132" y="20"/>
                  </a:lnTo>
                  <a:lnTo>
                    <a:pt x="135" y="18"/>
                  </a:lnTo>
                  <a:lnTo>
                    <a:pt x="137" y="16"/>
                  </a:lnTo>
                  <a:lnTo>
                    <a:pt x="138" y="11"/>
                  </a:lnTo>
                  <a:lnTo>
                    <a:pt x="138" y="10"/>
                  </a:lnTo>
                  <a:lnTo>
                    <a:pt x="138" y="6"/>
                  </a:lnTo>
                  <a:lnTo>
                    <a:pt x="138" y="5"/>
                  </a:lnTo>
                  <a:lnTo>
                    <a:pt x="134" y="1"/>
                  </a:lnTo>
                  <a:lnTo>
                    <a:pt x="138" y="1"/>
                  </a:lnTo>
                  <a:lnTo>
                    <a:pt x="142" y="0"/>
                  </a:lnTo>
                  <a:lnTo>
                    <a:pt x="143" y="1"/>
                  </a:lnTo>
                  <a:lnTo>
                    <a:pt x="145" y="1"/>
                  </a:lnTo>
                  <a:lnTo>
                    <a:pt x="146" y="2"/>
                  </a:lnTo>
                  <a:lnTo>
                    <a:pt x="147" y="2"/>
                  </a:lnTo>
                  <a:lnTo>
                    <a:pt x="147" y="3"/>
                  </a:lnTo>
                  <a:lnTo>
                    <a:pt x="147" y="4"/>
                  </a:lnTo>
                  <a:lnTo>
                    <a:pt x="146" y="4"/>
                  </a:lnTo>
                  <a:lnTo>
                    <a:pt x="146" y="5"/>
                  </a:lnTo>
                  <a:lnTo>
                    <a:pt x="147" y="5"/>
                  </a:lnTo>
                  <a:lnTo>
                    <a:pt x="149" y="6"/>
                  </a:lnTo>
                  <a:lnTo>
                    <a:pt x="150" y="8"/>
                  </a:lnTo>
                  <a:lnTo>
                    <a:pt x="151" y="9"/>
                  </a:lnTo>
                  <a:lnTo>
                    <a:pt x="151" y="11"/>
                  </a:lnTo>
                  <a:lnTo>
                    <a:pt x="153" y="11"/>
                  </a:lnTo>
                  <a:lnTo>
                    <a:pt x="153" y="12"/>
                  </a:lnTo>
                  <a:lnTo>
                    <a:pt x="154" y="12"/>
                  </a:lnTo>
                  <a:lnTo>
                    <a:pt x="154" y="13"/>
                  </a:lnTo>
                  <a:lnTo>
                    <a:pt x="155" y="14"/>
                  </a:lnTo>
                  <a:lnTo>
                    <a:pt x="156" y="16"/>
                  </a:lnTo>
                  <a:lnTo>
                    <a:pt x="158" y="17"/>
                  </a:lnTo>
                  <a:lnTo>
                    <a:pt x="159" y="19"/>
                  </a:lnTo>
                  <a:lnTo>
                    <a:pt x="162" y="19"/>
                  </a:lnTo>
                  <a:lnTo>
                    <a:pt x="162" y="20"/>
                  </a:lnTo>
                  <a:lnTo>
                    <a:pt x="163" y="20"/>
                  </a:lnTo>
                  <a:lnTo>
                    <a:pt x="163" y="21"/>
                  </a:lnTo>
                  <a:lnTo>
                    <a:pt x="163" y="22"/>
                  </a:lnTo>
                  <a:lnTo>
                    <a:pt x="164" y="24"/>
                  </a:lnTo>
                  <a:lnTo>
                    <a:pt x="167" y="24"/>
                  </a:lnTo>
                  <a:lnTo>
                    <a:pt x="168" y="24"/>
                  </a:lnTo>
                  <a:lnTo>
                    <a:pt x="170" y="24"/>
                  </a:lnTo>
                  <a:lnTo>
                    <a:pt x="171" y="2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8" name="Freeform 5360">
              <a:extLst>
                <a:ext uri="{FF2B5EF4-FFF2-40B4-BE49-F238E27FC236}">
                  <a16:creationId xmlns:a16="http://schemas.microsoft.com/office/drawing/2014/main" id="{A7499A7E-0FAA-9DE8-D8C5-B0CF9CDA1C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5701" y="2278063"/>
              <a:ext cx="260350" cy="582613"/>
            </a:xfrm>
            <a:custGeom>
              <a:avLst/>
              <a:gdLst>
                <a:gd name="T0" fmla="*/ 26 w 164"/>
                <a:gd name="T1" fmla="*/ 359 h 367"/>
                <a:gd name="T2" fmla="*/ 15 w 164"/>
                <a:gd name="T3" fmla="*/ 357 h 367"/>
                <a:gd name="T4" fmla="*/ 11 w 164"/>
                <a:gd name="T5" fmla="*/ 356 h 367"/>
                <a:gd name="T6" fmla="*/ 74 w 164"/>
                <a:gd name="T7" fmla="*/ 355 h 367"/>
                <a:gd name="T8" fmla="*/ 30 w 164"/>
                <a:gd name="T9" fmla="*/ 358 h 367"/>
                <a:gd name="T10" fmla="*/ 20 w 164"/>
                <a:gd name="T11" fmla="*/ 352 h 367"/>
                <a:gd name="T12" fmla="*/ 25 w 164"/>
                <a:gd name="T13" fmla="*/ 350 h 367"/>
                <a:gd name="T14" fmla="*/ 20 w 164"/>
                <a:gd name="T15" fmla="*/ 352 h 367"/>
                <a:gd name="T16" fmla="*/ 13 w 164"/>
                <a:gd name="T17" fmla="*/ 346 h 367"/>
                <a:gd name="T18" fmla="*/ 8 w 164"/>
                <a:gd name="T19" fmla="*/ 335 h 367"/>
                <a:gd name="T20" fmla="*/ 14 w 164"/>
                <a:gd name="T21" fmla="*/ 312 h 367"/>
                <a:gd name="T22" fmla="*/ 12 w 164"/>
                <a:gd name="T23" fmla="*/ 262 h 367"/>
                <a:gd name="T24" fmla="*/ 22 w 164"/>
                <a:gd name="T25" fmla="*/ 258 h 367"/>
                <a:gd name="T26" fmla="*/ 20 w 164"/>
                <a:gd name="T27" fmla="*/ 256 h 367"/>
                <a:gd name="T28" fmla="*/ 62 w 164"/>
                <a:gd name="T29" fmla="*/ 201 h 367"/>
                <a:gd name="T30" fmla="*/ 129 w 164"/>
                <a:gd name="T31" fmla="*/ 22 h 367"/>
                <a:gd name="T32" fmla="*/ 121 w 164"/>
                <a:gd name="T33" fmla="*/ 80 h 367"/>
                <a:gd name="T34" fmla="*/ 131 w 164"/>
                <a:gd name="T35" fmla="*/ 142 h 367"/>
                <a:gd name="T36" fmla="*/ 138 w 164"/>
                <a:gd name="T37" fmla="*/ 180 h 367"/>
                <a:gd name="T38" fmla="*/ 142 w 164"/>
                <a:gd name="T39" fmla="*/ 209 h 367"/>
                <a:gd name="T40" fmla="*/ 149 w 164"/>
                <a:gd name="T41" fmla="*/ 230 h 367"/>
                <a:gd name="T42" fmla="*/ 160 w 164"/>
                <a:gd name="T43" fmla="*/ 266 h 367"/>
                <a:gd name="T44" fmla="*/ 149 w 164"/>
                <a:gd name="T45" fmla="*/ 296 h 367"/>
                <a:gd name="T46" fmla="*/ 119 w 164"/>
                <a:gd name="T47" fmla="*/ 333 h 367"/>
                <a:gd name="T48" fmla="*/ 101 w 164"/>
                <a:gd name="T49" fmla="*/ 347 h 367"/>
                <a:gd name="T50" fmla="*/ 89 w 164"/>
                <a:gd name="T51" fmla="*/ 348 h 367"/>
                <a:gd name="T52" fmla="*/ 84 w 164"/>
                <a:gd name="T53" fmla="*/ 348 h 367"/>
                <a:gd name="T54" fmla="*/ 79 w 164"/>
                <a:gd name="T55" fmla="*/ 350 h 367"/>
                <a:gd name="T56" fmla="*/ 74 w 164"/>
                <a:gd name="T57" fmla="*/ 354 h 367"/>
                <a:gd name="T58" fmla="*/ 63 w 164"/>
                <a:gd name="T59" fmla="*/ 357 h 367"/>
                <a:gd name="T60" fmla="*/ 55 w 164"/>
                <a:gd name="T61" fmla="*/ 360 h 367"/>
                <a:gd name="T62" fmla="*/ 42 w 164"/>
                <a:gd name="T63" fmla="*/ 362 h 367"/>
                <a:gd name="T64" fmla="*/ 39 w 164"/>
                <a:gd name="T65" fmla="*/ 360 h 367"/>
                <a:gd name="T66" fmla="*/ 30 w 164"/>
                <a:gd name="T67" fmla="*/ 355 h 367"/>
                <a:gd name="T68" fmla="*/ 18 w 164"/>
                <a:gd name="T69" fmla="*/ 347 h 367"/>
                <a:gd name="T70" fmla="*/ 12 w 164"/>
                <a:gd name="T71" fmla="*/ 341 h 367"/>
                <a:gd name="T72" fmla="*/ 13 w 164"/>
                <a:gd name="T73" fmla="*/ 326 h 367"/>
                <a:gd name="T74" fmla="*/ 15 w 164"/>
                <a:gd name="T75" fmla="*/ 315 h 367"/>
                <a:gd name="T76" fmla="*/ 11 w 164"/>
                <a:gd name="T77" fmla="*/ 297 h 367"/>
                <a:gd name="T78" fmla="*/ 8 w 164"/>
                <a:gd name="T79" fmla="*/ 288 h 367"/>
                <a:gd name="T80" fmla="*/ 12 w 164"/>
                <a:gd name="T81" fmla="*/ 272 h 367"/>
                <a:gd name="T82" fmla="*/ 17 w 164"/>
                <a:gd name="T83" fmla="*/ 260 h 367"/>
                <a:gd name="T84" fmla="*/ 25 w 164"/>
                <a:gd name="T85" fmla="*/ 258 h 367"/>
                <a:gd name="T86" fmla="*/ 29 w 164"/>
                <a:gd name="T87" fmla="*/ 248 h 367"/>
                <a:gd name="T88" fmla="*/ 37 w 164"/>
                <a:gd name="T89" fmla="*/ 240 h 367"/>
                <a:gd name="T90" fmla="*/ 48 w 164"/>
                <a:gd name="T91" fmla="*/ 226 h 367"/>
                <a:gd name="T92" fmla="*/ 58 w 164"/>
                <a:gd name="T93" fmla="*/ 209 h 367"/>
                <a:gd name="T94" fmla="*/ 71 w 164"/>
                <a:gd name="T95" fmla="*/ 204 h 367"/>
                <a:gd name="T96" fmla="*/ 71 w 164"/>
                <a:gd name="T97" fmla="*/ 188 h 367"/>
                <a:gd name="T98" fmla="*/ 59 w 164"/>
                <a:gd name="T99" fmla="*/ 172 h 367"/>
                <a:gd name="T100" fmla="*/ 51 w 164"/>
                <a:gd name="T101" fmla="*/ 165 h 367"/>
                <a:gd name="T102" fmla="*/ 49 w 164"/>
                <a:gd name="T103" fmla="*/ 139 h 367"/>
                <a:gd name="T104" fmla="*/ 47 w 164"/>
                <a:gd name="T105" fmla="*/ 114 h 367"/>
                <a:gd name="T106" fmla="*/ 42 w 164"/>
                <a:gd name="T107" fmla="*/ 92 h 367"/>
                <a:gd name="T108" fmla="*/ 31 w 164"/>
                <a:gd name="T109" fmla="*/ 71 h 367"/>
                <a:gd name="T110" fmla="*/ 7 w 164"/>
                <a:gd name="T111" fmla="*/ 51 h 367"/>
                <a:gd name="T112" fmla="*/ 23 w 164"/>
                <a:gd name="T113" fmla="*/ 49 h 367"/>
                <a:gd name="T114" fmla="*/ 53 w 164"/>
                <a:gd name="T115" fmla="*/ 57 h 367"/>
                <a:gd name="T116" fmla="*/ 75 w 164"/>
                <a:gd name="T117" fmla="*/ 51 h 367"/>
                <a:gd name="T118" fmla="*/ 81 w 164"/>
                <a:gd name="T119" fmla="*/ 22 h 367"/>
                <a:gd name="T120" fmla="*/ 100 w 164"/>
                <a:gd name="T121" fmla="*/ 5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4" h="367">
                  <a:moveTo>
                    <a:pt x="28" y="366"/>
                  </a:moveTo>
                  <a:lnTo>
                    <a:pt x="26" y="366"/>
                  </a:lnTo>
                  <a:lnTo>
                    <a:pt x="28" y="366"/>
                  </a:lnTo>
                  <a:lnTo>
                    <a:pt x="29" y="366"/>
                  </a:lnTo>
                  <a:lnTo>
                    <a:pt x="28" y="366"/>
                  </a:lnTo>
                  <a:close/>
                  <a:moveTo>
                    <a:pt x="49" y="363"/>
                  </a:moveTo>
                  <a:lnTo>
                    <a:pt x="49" y="364"/>
                  </a:lnTo>
                  <a:lnTo>
                    <a:pt x="48" y="364"/>
                  </a:lnTo>
                  <a:lnTo>
                    <a:pt x="48" y="363"/>
                  </a:lnTo>
                  <a:lnTo>
                    <a:pt x="49" y="363"/>
                  </a:lnTo>
                  <a:close/>
                  <a:moveTo>
                    <a:pt x="34" y="362"/>
                  </a:moveTo>
                  <a:lnTo>
                    <a:pt x="33" y="362"/>
                  </a:lnTo>
                  <a:lnTo>
                    <a:pt x="33" y="360"/>
                  </a:lnTo>
                  <a:lnTo>
                    <a:pt x="34" y="360"/>
                  </a:lnTo>
                  <a:lnTo>
                    <a:pt x="33" y="360"/>
                  </a:lnTo>
                  <a:lnTo>
                    <a:pt x="34" y="360"/>
                  </a:lnTo>
                  <a:lnTo>
                    <a:pt x="34" y="362"/>
                  </a:lnTo>
                  <a:close/>
                  <a:moveTo>
                    <a:pt x="28" y="360"/>
                  </a:moveTo>
                  <a:lnTo>
                    <a:pt x="28" y="362"/>
                  </a:lnTo>
                  <a:lnTo>
                    <a:pt x="26" y="362"/>
                  </a:lnTo>
                  <a:lnTo>
                    <a:pt x="26" y="363"/>
                  </a:lnTo>
                  <a:lnTo>
                    <a:pt x="26" y="362"/>
                  </a:lnTo>
                  <a:lnTo>
                    <a:pt x="26" y="360"/>
                  </a:lnTo>
                  <a:lnTo>
                    <a:pt x="26" y="359"/>
                  </a:lnTo>
                  <a:lnTo>
                    <a:pt x="26" y="360"/>
                  </a:lnTo>
                  <a:lnTo>
                    <a:pt x="26" y="359"/>
                  </a:lnTo>
                  <a:lnTo>
                    <a:pt x="28" y="359"/>
                  </a:lnTo>
                  <a:lnTo>
                    <a:pt x="28" y="360"/>
                  </a:lnTo>
                  <a:close/>
                  <a:moveTo>
                    <a:pt x="35" y="359"/>
                  </a:moveTo>
                  <a:lnTo>
                    <a:pt x="34" y="359"/>
                  </a:lnTo>
                  <a:lnTo>
                    <a:pt x="33" y="359"/>
                  </a:lnTo>
                  <a:lnTo>
                    <a:pt x="33" y="358"/>
                  </a:lnTo>
                  <a:lnTo>
                    <a:pt x="34" y="358"/>
                  </a:lnTo>
                  <a:lnTo>
                    <a:pt x="35" y="358"/>
                  </a:lnTo>
                  <a:lnTo>
                    <a:pt x="35" y="359"/>
                  </a:lnTo>
                  <a:close/>
                  <a:moveTo>
                    <a:pt x="21" y="358"/>
                  </a:moveTo>
                  <a:lnTo>
                    <a:pt x="20" y="358"/>
                  </a:lnTo>
                  <a:lnTo>
                    <a:pt x="21" y="358"/>
                  </a:lnTo>
                  <a:close/>
                  <a:moveTo>
                    <a:pt x="15" y="358"/>
                  </a:moveTo>
                  <a:lnTo>
                    <a:pt x="15" y="359"/>
                  </a:lnTo>
                  <a:lnTo>
                    <a:pt x="14" y="358"/>
                  </a:lnTo>
                  <a:lnTo>
                    <a:pt x="14" y="359"/>
                  </a:lnTo>
                  <a:lnTo>
                    <a:pt x="13" y="359"/>
                  </a:lnTo>
                  <a:lnTo>
                    <a:pt x="13" y="358"/>
                  </a:lnTo>
                  <a:lnTo>
                    <a:pt x="14" y="358"/>
                  </a:lnTo>
                  <a:lnTo>
                    <a:pt x="13" y="358"/>
                  </a:lnTo>
                  <a:lnTo>
                    <a:pt x="14" y="357"/>
                  </a:lnTo>
                  <a:lnTo>
                    <a:pt x="15" y="357"/>
                  </a:lnTo>
                  <a:lnTo>
                    <a:pt x="15" y="358"/>
                  </a:lnTo>
                  <a:close/>
                  <a:moveTo>
                    <a:pt x="18" y="356"/>
                  </a:moveTo>
                  <a:lnTo>
                    <a:pt x="18" y="357"/>
                  </a:lnTo>
                  <a:lnTo>
                    <a:pt x="17" y="357"/>
                  </a:lnTo>
                  <a:lnTo>
                    <a:pt x="18" y="357"/>
                  </a:lnTo>
                  <a:lnTo>
                    <a:pt x="17" y="358"/>
                  </a:lnTo>
                  <a:lnTo>
                    <a:pt x="16" y="358"/>
                  </a:lnTo>
                  <a:lnTo>
                    <a:pt x="16" y="357"/>
                  </a:lnTo>
                  <a:lnTo>
                    <a:pt x="16" y="356"/>
                  </a:lnTo>
                  <a:lnTo>
                    <a:pt x="17" y="356"/>
                  </a:lnTo>
                  <a:lnTo>
                    <a:pt x="18" y="356"/>
                  </a:lnTo>
                  <a:close/>
                  <a:moveTo>
                    <a:pt x="25" y="357"/>
                  </a:moveTo>
                  <a:lnTo>
                    <a:pt x="25" y="356"/>
                  </a:lnTo>
                  <a:lnTo>
                    <a:pt x="26" y="356"/>
                  </a:lnTo>
                  <a:lnTo>
                    <a:pt x="26" y="357"/>
                  </a:lnTo>
                  <a:lnTo>
                    <a:pt x="25" y="357"/>
                  </a:lnTo>
                  <a:close/>
                  <a:moveTo>
                    <a:pt x="12" y="356"/>
                  </a:moveTo>
                  <a:lnTo>
                    <a:pt x="13" y="356"/>
                  </a:lnTo>
                  <a:lnTo>
                    <a:pt x="12" y="356"/>
                  </a:lnTo>
                  <a:lnTo>
                    <a:pt x="12" y="357"/>
                  </a:lnTo>
                  <a:lnTo>
                    <a:pt x="11" y="357"/>
                  </a:lnTo>
                  <a:lnTo>
                    <a:pt x="11" y="356"/>
                  </a:lnTo>
                  <a:lnTo>
                    <a:pt x="9" y="356"/>
                  </a:lnTo>
                  <a:lnTo>
                    <a:pt x="11" y="356"/>
                  </a:lnTo>
                  <a:lnTo>
                    <a:pt x="12" y="356"/>
                  </a:lnTo>
                  <a:close/>
                  <a:moveTo>
                    <a:pt x="21" y="358"/>
                  </a:moveTo>
                  <a:lnTo>
                    <a:pt x="20" y="357"/>
                  </a:lnTo>
                  <a:lnTo>
                    <a:pt x="21" y="356"/>
                  </a:lnTo>
                  <a:lnTo>
                    <a:pt x="22" y="356"/>
                  </a:lnTo>
                  <a:lnTo>
                    <a:pt x="21" y="357"/>
                  </a:lnTo>
                  <a:lnTo>
                    <a:pt x="21" y="358"/>
                  </a:lnTo>
                  <a:close/>
                  <a:moveTo>
                    <a:pt x="79" y="356"/>
                  </a:moveTo>
                  <a:lnTo>
                    <a:pt x="77" y="356"/>
                  </a:lnTo>
                  <a:lnTo>
                    <a:pt x="79" y="356"/>
                  </a:lnTo>
                  <a:close/>
                  <a:moveTo>
                    <a:pt x="25" y="356"/>
                  </a:moveTo>
                  <a:lnTo>
                    <a:pt x="24" y="356"/>
                  </a:lnTo>
                  <a:lnTo>
                    <a:pt x="24" y="355"/>
                  </a:lnTo>
                  <a:lnTo>
                    <a:pt x="25" y="355"/>
                  </a:lnTo>
                  <a:lnTo>
                    <a:pt x="25" y="356"/>
                  </a:lnTo>
                  <a:close/>
                  <a:moveTo>
                    <a:pt x="15" y="355"/>
                  </a:moveTo>
                  <a:lnTo>
                    <a:pt x="14" y="355"/>
                  </a:lnTo>
                  <a:lnTo>
                    <a:pt x="15" y="354"/>
                  </a:lnTo>
                  <a:lnTo>
                    <a:pt x="15" y="355"/>
                  </a:lnTo>
                  <a:close/>
                  <a:moveTo>
                    <a:pt x="75" y="356"/>
                  </a:moveTo>
                  <a:lnTo>
                    <a:pt x="74" y="356"/>
                  </a:lnTo>
                  <a:lnTo>
                    <a:pt x="74" y="355"/>
                  </a:lnTo>
                  <a:lnTo>
                    <a:pt x="75" y="355"/>
                  </a:lnTo>
                  <a:lnTo>
                    <a:pt x="74" y="355"/>
                  </a:lnTo>
                  <a:lnTo>
                    <a:pt x="74" y="354"/>
                  </a:lnTo>
                  <a:lnTo>
                    <a:pt x="74" y="352"/>
                  </a:lnTo>
                  <a:lnTo>
                    <a:pt x="74" y="354"/>
                  </a:lnTo>
                  <a:lnTo>
                    <a:pt x="75" y="355"/>
                  </a:lnTo>
                  <a:lnTo>
                    <a:pt x="75" y="356"/>
                  </a:lnTo>
                  <a:close/>
                  <a:moveTo>
                    <a:pt x="33" y="356"/>
                  </a:moveTo>
                  <a:lnTo>
                    <a:pt x="33" y="357"/>
                  </a:lnTo>
                  <a:lnTo>
                    <a:pt x="33" y="358"/>
                  </a:lnTo>
                  <a:lnTo>
                    <a:pt x="33" y="359"/>
                  </a:lnTo>
                  <a:lnTo>
                    <a:pt x="32" y="360"/>
                  </a:lnTo>
                  <a:lnTo>
                    <a:pt x="32" y="362"/>
                  </a:lnTo>
                  <a:lnTo>
                    <a:pt x="31" y="362"/>
                  </a:lnTo>
                  <a:lnTo>
                    <a:pt x="31" y="360"/>
                  </a:lnTo>
                  <a:lnTo>
                    <a:pt x="30" y="362"/>
                  </a:lnTo>
                  <a:lnTo>
                    <a:pt x="30" y="363"/>
                  </a:lnTo>
                  <a:lnTo>
                    <a:pt x="30" y="362"/>
                  </a:lnTo>
                  <a:lnTo>
                    <a:pt x="30" y="360"/>
                  </a:lnTo>
                  <a:lnTo>
                    <a:pt x="29" y="362"/>
                  </a:lnTo>
                  <a:lnTo>
                    <a:pt x="28" y="362"/>
                  </a:lnTo>
                  <a:lnTo>
                    <a:pt x="28" y="360"/>
                  </a:lnTo>
                  <a:lnTo>
                    <a:pt x="28" y="359"/>
                  </a:lnTo>
                  <a:lnTo>
                    <a:pt x="28" y="358"/>
                  </a:lnTo>
                  <a:lnTo>
                    <a:pt x="29" y="358"/>
                  </a:lnTo>
                  <a:lnTo>
                    <a:pt x="30" y="358"/>
                  </a:lnTo>
                  <a:lnTo>
                    <a:pt x="26" y="357"/>
                  </a:lnTo>
                  <a:lnTo>
                    <a:pt x="28" y="357"/>
                  </a:lnTo>
                  <a:lnTo>
                    <a:pt x="28" y="356"/>
                  </a:lnTo>
                  <a:lnTo>
                    <a:pt x="28" y="355"/>
                  </a:lnTo>
                  <a:lnTo>
                    <a:pt x="28" y="356"/>
                  </a:lnTo>
                  <a:lnTo>
                    <a:pt x="29" y="356"/>
                  </a:lnTo>
                  <a:lnTo>
                    <a:pt x="30" y="356"/>
                  </a:lnTo>
                  <a:lnTo>
                    <a:pt x="33" y="355"/>
                  </a:lnTo>
                  <a:lnTo>
                    <a:pt x="33" y="354"/>
                  </a:lnTo>
                  <a:lnTo>
                    <a:pt x="34" y="354"/>
                  </a:lnTo>
                  <a:lnTo>
                    <a:pt x="34" y="352"/>
                  </a:lnTo>
                  <a:lnTo>
                    <a:pt x="35" y="354"/>
                  </a:lnTo>
                  <a:lnTo>
                    <a:pt x="34" y="354"/>
                  </a:lnTo>
                  <a:lnTo>
                    <a:pt x="34" y="355"/>
                  </a:lnTo>
                  <a:lnTo>
                    <a:pt x="33" y="356"/>
                  </a:lnTo>
                  <a:close/>
                  <a:moveTo>
                    <a:pt x="21" y="354"/>
                  </a:moveTo>
                  <a:lnTo>
                    <a:pt x="21" y="352"/>
                  </a:lnTo>
                  <a:lnTo>
                    <a:pt x="21" y="354"/>
                  </a:lnTo>
                  <a:close/>
                  <a:moveTo>
                    <a:pt x="20" y="352"/>
                  </a:moveTo>
                  <a:lnTo>
                    <a:pt x="21" y="352"/>
                  </a:lnTo>
                  <a:lnTo>
                    <a:pt x="20" y="354"/>
                  </a:lnTo>
                  <a:lnTo>
                    <a:pt x="18" y="354"/>
                  </a:lnTo>
                  <a:lnTo>
                    <a:pt x="18" y="352"/>
                  </a:lnTo>
                  <a:lnTo>
                    <a:pt x="20" y="352"/>
                  </a:lnTo>
                  <a:close/>
                  <a:moveTo>
                    <a:pt x="25" y="354"/>
                  </a:moveTo>
                  <a:lnTo>
                    <a:pt x="24" y="354"/>
                  </a:lnTo>
                  <a:lnTo>
                    <a:pt x="24" y="355"/>
                  </a:lnTo>
                  <a:lnTo>
                    <a:pt x="24" y="354"/>
                  </a:lnTo>
                  <a:lnTo>
                    <a:pt x="23" y="354"/>
                  </a:lnTo>
                  <a:lnTo>
                    <a:pt x="22" y="354"/>
                  </a:lnTo>
                  <a:lnTo>
                    <a:pt x="22" y="352"/>
                  </a:lnTo>
                  <a:lnTo>
                    <a:pt x="23" y="352"/>
                  </a:lnTo>
                  <a:lnTo>
                    <a:pt x="24" y="352"/>
                  </a:lnTo>
                  <a:lnTo>
                    <a:pt x="25" y="352"/>
                  </a:lnTo>
                  <a:lnTo>
                    <a:pt x="25" y="354"/>
                  </a:lnTo>
                  <a:close/>
                  <a:moveTo>
                    <a:pt x="28" y="352"/>
                  </a:moveTo>
                  <a:lnTo>
                    <a:pt x="28" y="351"/>
                  </a:lnTo>
                  <a:lnTo>
                    <a:pt x="28" y="352"/>
                  </a:lnTo>
                  <a:lnTo>
                    <a:pt x="26" y="354"/>
                  </a:lnTo>
                  <a:lnTo>
                    <a:pt x="26" y="352"/>
                  </a:lnTo>
                  <a:lnTo>
                    <a:pt x="25" y="352"/>
                  </a:lnTo>
                  <a:lnTo>
                    <a:pt x="25" y="351"/>
                  </a:lnTo>
                  <a:lnTo>
                    <a:pt x="26" y="351"/>
                  </a:lnTo>
                  <a:lnTo>
                    <a:pt x="28" y="352"/>
                  </a:lnTo>
                  <a:close/>
                  <a:moveTo>
                    <a:pt x="24" y="351"/>
                  </a:moveTo>
                  <a:lnTo>
                    <a:pt x="23" y="351"/>
                  </a:lnTo>
                  <a:lnTo>
                    <a:pt x="24" y="350"/>
                  </a:lnTo>
                  <a:lnTo>
                    <a:pt x="25" y="350"/>
                  </a:lnTo>
                  <a:lnTo>
                    <a:pt x="25" y="351"/>
                  </a:lnTo>
                  <a:lnTo>
                    <a:pt x="24" y="351"/>
                  </a:lnTo>
                  <a:close/>
                  <a:moveTo>
                    <a:pt x="24" y="350"/>
                  </a:moveTo>
                  <a:lnTo>
                    <a:pt x="22" y="351"/>
                  </a:lnTo>
                  <a:lnTo>
                    <a:pt x="23" y="350"/>
                  </a:lnTo>
                  <a:lnTo>
                    <a:pt x="24" y="350"/>
                  </a:lnTo>
                  <a:close/>
                  <a:moveTo>
                    <a:pt x="11" y="351"/>
                  </a:moveTo>
                  <a:lnTo>
                    <a:pt x="12" y="351"/>
                  </a:lnTo>
                  <a:lnTo>
                    <a:pt x="11" y="351"/>
                  </a:lnTo>
                  <a:lnTo>
                    <a:pt x="11" y="350"/>
                  </a:lnTo>
                  <a:lnTo>
                    <a:pt x="11" y="351"/>
                  </a:lnTo>
                  <a:close/>
                  <a:moveTo>
                    <a:pt x="89" y="350"/>
                  </a:moveTo>
                  <a:lnTo>
                    <a:pt x="88" y="350"/>
                  </a:lnTo>
                  <a:lnTo>
                    <a:pt x="88" y="349"/>
                  </a:lnTo>
                  <a:lnTo>
                    <a:pt x="89" y="349"/>
                  </a:lnTo>
                  <a:lnTo>
                    <a:pt x="90" y="349"/>
                  </a:lnTo>
                  <a:lnTo>
                    <a:pt x="89" y="350"/>
                  </a:lnTo>
                  <a:close/>
                  <a:moveTo>
                    <a:pt x="20" y="350"/>
                  </a:moveTo>
                  <a:lnTo>
                    <a:pt x="20" y="351"/>
                  </a:lnTo>
                  <a:lnTo>
                    <a:pt x="21" y="351"/>
                  </a:lnTo>
                  <a:lnTo>
                    <a:pt x="20" y="351"/>
                  </a:lnTo>
                  <a:lnTo>
                    <a:pt x="21" y="351"/>
                  </a:lnTo>
                  <a:lnTo>
                    <a:pt x="21" y="352"/>
                  </a:lnTo>
                  <a:lnTo>
                    <a:pt x="20" y="352"/>
                  </a:lnTo>
                  <a:lnTo>
                    <a:pt x="20" y="351"/>
                  </a:lnTo>
                  <a:lnTo>
                    <a:pt x="18" y="351"/>
                  </a:lnTo>
                  <a:lnTo>
                    <a:pt x="17" y="350"/>
                  </a:lnTo>
                  <a:lnTo>
                    <a:pt x="18" y="349"/>
                  </a:lnTo>
                  <a:lnTo>
                    <a:pt x="17" y="349"/>
                  </a:lnTo>
                  <a:lnTo>
                    <a:pt x="17" y="348"/>
                  </a:lnTo>
                  <a:lnTo>
                    <a:pt x="18" y="348"/>
                  </a:lnTo>
                  <a:lnTo>
                    <a:pt x="20" y="348"/>
                  </a:lnTo>
                  <a:lnTo>
                    <a:pt x="20" y="349"/>
                  </a:lnTo>
                  <a:lnTo>
                    <a:pt x="20" y="350"/>
                  </a:lnTo>
                  <a:close/>
                  <a:moveTo>
                    <a:pt x="16" y="348"/>
                  </a:moveTo>
                  <a:lnTo>
                    <a:pt x="16" y="347"/>
                  </a:lnTo>
                  <a:lnTo>
                    <a:pt x="17" y="346"/>
                  </a:lnTo>
                  <a:lnTo>
                    <a:pt x="17" y="347"/>
                  </a:lnTo>
                  <a:lnTo>
                    <a:pt x="16" y="348"/>
                  </a:lnTo>
                  <a:close/>
                  <a:moveTo>
                    <a:pt x="11" y="348"/>
                  </a:moveTo>
                  <a:lnTo>
                    <a:pt x="11" y="347"/>
                  </a:lnTo>
                  <a:lnTo>
                    <a:pt x="9" y="347"/>
                  </a:lnTo>
                  <a:lnTo>
                    <a:pt x="9" y="346"/>
                  </a:lnTo>
                  <a:lnTo>
                    <a:pt x="9" y="345"/>
                  </a:lnTo>
                  <a:lnTo>
                    <a:pt x="9" y="346"/>
                  </a:lnTo>
                  <a:lnTo>
                    <a:pt x="11" y="347"/>
                  </a:lnTo>
                  <a:lnTo>
                    <a:pt x="11" y="348"/>
                  </a:lnTo>
                  <a:close/>
                  <a:moveTo>
                    <a:pt x="13" y="346"/>
                  </a:moveTo>
                  <a:lnTo>
                    <a:pt x="13" y="347"/>
                  </a:lnTo>
                  <a:lnTo>
                    <a:pt x="12" y="348"/>
                  </a:lnTo>
                  <a:lnTo>
                    <a:pt x="13" y="348"/>
                  </a:lnTo>
                  <a:lnTo>
                    <a:pt x="12" y="348"/>
                  </a:lnTo>
                  <a:lnTo>
                    <a:pt x="12" y="347"/>
                  </a:lnTo>
                  <a:lnTo>
                    <a:pt x="12" y="346"/>
                  </a:lnTo>
                  <a:lnTo>
                    <a:pt x="11" y="346"/>
                  </a:lnTo>
                  <a:lnTo>
                    <a:pt x="11" y="347"/>
                  </a:lnTo>
                  <a:lnTo>
                    <a:pt x="11" y="346"/>
                  </a:lnTo>
                  <a:lnTo>
                    <a:pt x="11" y="345"/>
                  </a:lnTo>
                  <a:lnTo>
                    <a:pt x="12" y="345"/>
                  </a:lnTo>
                  <a:lnTo>
                    <a:pt x="12" y="346"/>
                  </a:lnTo>
                  <a:lnTo>
                    <a:pt x="13" y="346"/>
                  </a:lnTo>
                  <a:close/>
                  <a:moveTo>
                    <a:pt x="11" y="345"/>
                  </a:moveTo>
                  <a:lnTo>
                    <a:pt x="9" y="345"/>
                  </a:lnTo>
                  <a:lnTo>
                    <a:pt x="9" y="343"/>
                  </a:lnTo>
                  <a:lnTo>
                    <a:pt x="9" y="342"/>
                  </a:lnTo>
                  <a:lnTo>
                    <a:pt x="9" y="343"/>
                  </a:lnTo>
                  <a:lnTo>
                    <a:pt x="11" y="343"/>
                  </a:lnTo>
                  <a:lnTo>
                    <a:pt x="9" y="345"/>
                  </a:lnTo>
                  <a:lnTo>
                    <a:pt x="11" y="345"/>
                  </a:lnTo>
                  <a:close/>
                  <a:moveTo>
                    <a:pt x="9" y="337"/>
                  </a:moveTo>
                  <a:lnTo>
                    <a:pt x="8" y="337"/>
                  </a:lnTo>
                  <a:lnTo>
                    <a:pt x="8" y="335"/>
                  </a:lnTo>
                  <a:lnTo>
                    <a:pt x="9" y="335"/>
                  </a:lnTo>
                  <a:lnTo>
                    <a:pt x="9" y="337"/>
                  </a:lnTo>
                  <a:close/>
                  <a:moveTo>
                    <a:pt x="11" y="335"/>
                  </a:moveTo>
                  <a:lnTo>
                    <a:pt x="9" y="335"/>
                  </a:lnTo>
                  <a:lnTo>
                    <a:pt x="8" y="335"/>
                  </a:lnTo>
                  <a:lnTo>
                    <a:pt x="9" y="334"/>
                  </a:lnTo>
                  <a:lnTo>
                    <a:pt x="9" y="335"/>
                  </a:lnTo>
                  <a:lnTo>
                    <a:pt x="11" y="334"/>
                  </a:lnTo>
                  <a:lnTo>
                    <a:pt x="11" y="333"/>
                  </a:lnTo>
                  <a:lnTo>
                    <a:pt x="9" y="333"/>
                  </a:lnTo>
                  <a:lnTo>
                    <a:pt x="9" y="332"/>
                  </a:lnTo>
                  <a:lnTo>
                    <a:pt x="11" y="332"/>
                  </a:lnTo>
                  <a:lnTo>
                    <a:pt x="11" y="333"/>
                  </a:lnTo>
                  <a:lnTo>
                    <a:pt x="12" y="334"/>
                  </a:lnTo>
                  <a:lnTo>
                    <a:pt x="11" y="334"/>
                  </a:lnTo>
                  <a:lnTo>
                    <a:pt x="11" y="335"/>
                  </a:lnTo>
                  <a:close/>
                  <a:moveTo>
                    <a:pt x="12" y="325"/>
                  </a:moveTo>
                  <a:lnTo>
                    <a:pt x="12" y="326"/>
                  </a:lnTo>
                  <a:lnTo>
                    <a:pt x="11" y="326"/>
                  </a:lnTo>
                  <a:lnTo>
                    <a:pt x="11" y="325"/>
                  </a:lnTo>
                  <a:lnTo>
                    <a:pt x="12" y="325"/>
                  </a:lnTo>
                  <a:close/>
                  <a:moveTo>
                    <a:pt x="13" y="313"/>
                  </a:moveTo>
                  <a:lnTo>
                    <a:pt x="13" y="312"/>
                  </a:lnTo>
                  <a:lnTo>
                    <a:pt x="14" y="312"/>
                  </a:lnTo>
                  <a:lnTo>
                    <a:pt x="14" y="313"/>
                  </a:lnTo>
                  <a:lnTo>
                    <a:pt x="13" y="313"/>
                  </a:lnTo>
                  <a:close/>
                  <a:moveTo>
                    <a:pt x="9" y="268"/>
                  </a:moveTo>
                  <a:lnTo>
                    <a:pt x="9" y="270"/>
                  </a:lnTo>
                  <a:lnTo>
                    <a:pt x="8" y="270"/>
                  </a:lnTo>
                  <a:lnTo>
                    <a:pt x="8" y="268"/>
                  </a:lnTo>
                  <a:lnTo>
                    <a:pt x="8" y="270"/>
                  </a:lnTo>
                  <a:lnTo>
                    <a:pt x="8" y="268"/>
                  </a:lnTo>
                  <a:lnTo>
                    <a:pt x="8" y="267"/>
                  </a:lnTo>
                  <a:lnTo>
                    <a:pt x="8" y="268"/>
                  </a:lnTo>
                  <a:lnTo>
                    <a:pt x="9" y="268"/>
                  </a:lnTo>
                  <a:close/>
                  <a:moveTo>
                    <a:pt x="7" y="258"/>
                  </a:moveTo>
                  <a:lnTo>
                    <a:pt x="7" y="259"/>
                  </a:lnTo>
                  <a:lnTo>
                    <a:pt x="8" y="259"/>
                  </a:lnTo>
                  <a:lnTo>
                    <a:pt x="8" y="258"/>
                  </a:lnTo>
                  <a:lnTo>
                    <a:pt x="9" y="258"/>
                  </a:lnTo>
                  <a:lnTo>
                    <a:pt x="9" y="259"/>
                  </a:lnTo>
                  <a:lnTo>
                    <a:pt x="8" y="260"/>
                  </a:lnTo>
                  <a:lnTo>
                    <a:pt x="9" y="260"/>
                  </a:lnTo>
                  <a:lnTo>
                    <a:pt x="11" y="260"/>
                  </a:lnTo>
                  <a:lnTo>
                    <a:pt x="11" y="259"/>
                  </a:lnTo>
                  <a:lnTo>
                    <a:pt x="12" y="259"/>
                  </a:lnTo>
                  <a:lnTo>
                    <a:pt x="12" y="260"/>
                  </a:lnTo>
                  <a:lnTo>
                    <a:pt x="12" y="262"/>
                  </a:lnTo>
                  <a:lnTo>
                    <a:pt x="11" y="262"/>
                  </a:lnTo>
                  <a:lnTo>
                    <a:pt x="11" y="263"/>
                  </a:lnTo>
                  <a:lnTo>
                    <a:pt x="9" y="263"/>
                  </a:lnTo>
                  <a:lnTo>
                    <a:pt x="9" y="262"/>
                  </a:lnTo>
                  <a:lnTo>
                    <a:pt x="8" y="262"/>
                  </a:lnTo>
                  <a:lnTo>
                    <a:pt x="8" y="260"/>
                  </a:lnTo>
                  <a:lnTo>
                    <a:pt x="7" y="260"/>
                  </a:lnTo>
                  <a:lnTo>
                    <a:pt x="7" y="259"/>
                  </a:lnTo>
                  <a:lnTo>
                    <a:pt x="7" y="258"/>
                  </a:lnTo>
                  <a:close/>
                  <a:moveTo>
                    <a:pt x="21" y="257"/>
                  </a:moveTo>
                  <a:lnTo>
                    <a:pt x="22" y="258"/>
                  </a:lnTo>
                  <a:lnTo>
                    <a:pt x="21" y="259"/>
                  </a:lnTo>
                  <a:lnTo>
                    <a:pt x="21" y="258"/>
                  </a:lnTo>
                  <a:lnTo>
                    <a:pt x="21" y="259"/>
                  </a:lnTo>
                  <a:lnTo>
                    <a:pt x="21" y="258"/>
                  </a:lnTo>
                  <a:lnTo>
                    <a:pt x="21" y="257"/>
                  </a:lnTo>
                  <a:lnTo>
                    <a:pt x="21" y="258"/>
                  </a:lnTo>
                  <a:lnTo>
                    <a:pt x="21" y="257"/>
                  </a:lnTo>
                  <a:close/>
                  <a:moveTo>
                    <a:pt x="24" y="257"/>
                  </a:moveTo>
                  <a:lnTo>
                    <a:pt x="24" y="258"/>
                  </a:lnTo>
                  <a:lnTo>
                    <a:pt x="24" y="259"/>
                  </a:lnTo>
                  <a:lnTo>
                    <a:pt x="23" y="259"/>
                  </a:lnTo>
                  <a:lnTo>
                    <a:pt x="23" y="258"/>
                  </a:lnTo>
                  <a:lnTo>
                    <a:pt x="22" y="258"/>
                  </a:lnTo>
                  <a:lnTo>
                    <a:pt x="23" y="258"/>
                  </a:lnTo>
                  <a:lnTo>
                    <a:pt x="23" y="259"/>
                  </a:lnTo>
                  <a:lnTo>
                    <a:pt x="22" y="259"/>
                  </a:lnTo>
                  <a:lnTo>
                    <a:pt x="22" y="258"/>
                  </a:lnTo>
                  <a:lnTo>
                    <a:pt x="22" y="257"/>
                  </a:lnTo>
                  <a:lnTo>
                    <a:pt x="23" y="257"/>
                  </a:lnTo>
                  <a:lnTo>
                    <a:pt x="23" y="258"/>
                  </a:lnTo>
                  <a:lnTo>
                    <a:pt x="23" y="257"/>
                  </a:lnTo>
                  <a:lnTo>
                    <a:pt x="23" y="258"/>
                  </a:lnTo>
                  <a:lnTo>
                    <a:pt x="24" y="258"/>
                  </a:lnTo>
                  <a:lnTo>
                    <a:pt x="24" y="257"/>
                  </a:lnTo>
                  <a:close/>
                  <a:moveTo>
                    <a:pt x="12" y="257"/>
                  </a:moveTo>
                  <a:lnTo>
                    <a:pt x="11" y="258"/>
                  </a:lnTo>
                  <a:lnTo>
                    <a:pt x="9" y="258"/>
                  </a:lnTo>
                  <a:lnTo>
                    <a:pt x="9" y="257"/>
                  </a:lnTo>
                  <a:lnTo>
                    <a:pt x="11" y="256"/>
                  </a:lnTo>
                  <a:lnTo>
                    <a:pt x="12" y="256"/>
                  </a:lnTo>
                  <a:lnTo>
                    <a:pt x="12" y="257"/>
                  </a:lnTo>
                  <a:close/>
                  <a:moveTo>
                    <a:pt x="22" y="255"/>
                  </a:moveTo>
                  <a:lnTo>
                    <a:pt x="22" y="256"/>
                  </a:lnTo>
                  <a:lnTo>
                    <a:pt x="21" y="256"/>
                  </a:lnTo>
                  <a:lnTo>
                    <a:pt x="21" y="257"/>
                  </a:lnTo>
                  <a:lnTo>
                    <a:pt x="20" y="257"/>
                  </a:lnTo>
                  <a:lnTo>
                    <a:pt x="20" y="256"/>
                  </a:lnTo>
                  <a:lnTo>
                    <a:pt x="21" y="256"/>
                  </a:lnTo>
                  <a:lnTo>
                    <a:pt x="21" y="255"/>
                  </a:lnTo>
                  <a:lnTo>
                    <a:pt x="22" y="255"/>
                  </a:lnTo>
                  <a:close/>
                  <a:moveTo>
                    <a:pt x="32" y="242"/>
                  </a:moveTo>
                  <a:lnTo>
                    <a:pt x="33" y="242"/>
                  </a:lnTo>
                  <a:lnTo>
                    <a:pt x="33" y="243"/>
                  </a:lnTo>
                  <a:lnTo>
                    <a:pt x="32" y="243"/>
                  </a:lnTo>
                  <a:lnTo>
                    <a:pt x="31" y="243"/>
                  </a:lnTo>
                  <a:lnTo>
                    <a:pt x="31" y="242"/>
                  </a:lnTo>
                  <a:lnTo>
                    <a:pt x="32" y="242"/>
                  </a:lnTo>
                  <a:lnTo>
                    <a:pt x="32" y="241"/>
                  </a:lnTo>
                  <a:lnTo>
                    <a:pt x="32" y="242"/>
                  </a:lnTo>
                  <a:close/>
                  <a:moveTo>
                    <a:pt x="64" y="198"/>
                  </a:moveTo>
                  <a:lnTo>
                    <a:pt x="65" y="198"/>
                  </a:lnTo>
                  <a:lnTo>
                    <a:pt x="66" y="198"/>
                  </a:lnTo>
                  <a:lnTo>
                    <a:pt x="65" y="198"/>
                  </a:lnTo>
                  <a:lnTo>
                    <a:pt x="64" y="198"/>
                  </a:lnTo>
                  <a:lnTo>
                    <a:pt x="63" y="198"/>
                  </a:lnTo>
                  <a:lnTo>
                    <a:pt x="63" y="199"/>
                  </a:lnTo>
                  <a:lnTo>
                    <a:pt x="62" y="199"/>
                  </a:lnTo>
                  <a:lnTo>
                    <a:pt x="62" y="200"/>
                  </a:lnTo>
                  <a:lnTo>
                    <a:pt x="63" y="200"/>
                  </a:lnTo>
                  <a:lnTo>
                    <a:pt x="63" y="201"/>
                  </a:lnTo>
                  <a:lnTo>
                    <a:pt x="62" y="201"/>
                  </a:lnTo>
                  <a:lnTo>
                    <a:pt x="60" y="201"/>
                  </a:lnTo>
                  <a:lnTo>
                    <a:pt x="62" y="200"/>
                  </a:lnTo>
                  <a:lnTo>
                    <a:pt x="60" y="200"/>
                  </a:lnTo>
                  <a:lnTo>
                    <a:pt x="60" y="201"/>
                  </a:lnTo>
                  <a:lnTo>
                    <a:pt x="59" y="200"/>
                  </a:lnTo>
                  <a:lnTo>
                    <a:pt x="59" y="199"/>
                  </a:lnTo>
                  <a:lnTo>
                    <a:pt x="59" y="198"/>
                  </a:lnTo>
                  <a:lnTo>
                    <a:pt x="60" y="197"/>
                  </a:lnTo>
                  <a:lnTo>
                    <a:pt x="62" y="197"/>
                  </a:lnTo>
                  <a:lnTo>
                    <a:pt x="63" y="197"/>
                  </a:lnTo>
                  <a:lnTo>
                    <a:pt x="64" y="197"/>
                  </a:lnTo>
                  <a:lnTo>
                    <a:pt x="64" y="198"/>
                  </a:lnTo>
                  <a:close/>
                  <a:moveTo>
                    <a:pt x="109" y="0"/>
                  </a:moveTo>
                  <a:lnTo>
                    <a:pt x="109" y="2"/>
                  </a:lnTo>
                  <a:lnTo>
                    <a:pt x="110" y="4"/>
                  </a:lnTo>
                  <a:lnTo>
                    <a:pt x="113" y="8"/>
                  </a:lnTo>
                  <a:lnTo>
                    <a:pt x="116" y="11"/>
                  </a:lnTo>
                  <a:lnTo>
                    <a:pt x="116" y="12"/>
                  </a:lnTo>
                  <a:lnTo>
                    <a:pt x="116" y="13"/>
                  </a:lnTo>
                  <a:lnTo>
                    <a:pt x="117" y="13"/>
                  </a:lnTo>
                  <a:lnTo>
                    <a:pt x="122" y="15"/>
                  </a:lnTo>
                  <a:lnTo>
                    <a:pt x="127" y="17"/>
                  </a:lnTo>
                  <a:lnTo>
                    <a:pt x="127" y="19"/>
                  </a:lnTo>
                  <a:lnTo>
                    <a:pt x="129" y="22"/>
                  </a:lnTo>
                  <a:lnTo>
                    <a:pt x="131" y="26"/>
                  </a:lnTo>
                  <a:lnTo>
                    <a:pt x="129" y="31"/>
                  </a:lnTo>
                  <a:lnTo>
                    <a:pt x="123" y="38"/>
                  </a:lnTo>
                  <a:lnTo>
                    <a:pt x="123" y="39"/>
                  </a:lnTo>
                  <a:lnTo>
                    <a:pt x="123" y="42"/>
                  </a:lnTo>
                  <a:lnTo>
                    <a:pt x="123" y="44"/>
                  </a:lnTo>
                  <a:lnTo>
                    <a:pt x="124" y="46"/>
                  </a:lnTo>
                  <a:lnTo>
                    <a:pt x="123" y="47"/>
                  </a:lnTo>
                  <a:lnTo>
                    <a:pt x="121" y="48"/>
                  </a:lnTo>
                  <a:lnTo>
                    <a:pt x="117" y="50"/>
                  </a:lnTo>
                  <a:lnTo>
                    <a:pt x="116" y="50"/>
                  </a:lnTo>
                  <a:lnTo>
                    <a:pt x="116" y="51"/>
                  </a:lnTo>
                  <a:lnTo>
                    <a:pt x="117" y="53"/>
                  </a:lnTo>
                  <a:lnTo>
                    <a:pt x="119" y="51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2" y="56"/>
                  </a:lnTo>
                  <a:lnTo>
                    <a:pt x="121" y="58"/>
                  </a:lnTo>
                  <a:lnTo>
                    <a:pt x="117" y="65"/>
                  </a:lnTo>
                  <a:lnTo>
                    <a:pt x="117" y="66"/>
                  </a:lnTo>
                  <a:lnTo>
                    <a:pt x="117" y="67"/>
                  </a:lnTo>
                  <a:lnTo>
                    <a:pt x="117" y="69"/>
                  </a:lnTo>
                  <a:lnTo>
                    <a:pt x="121" y="79"/>
                  </a:lnTo>
                  <a:lnTo>
                    <a:pt x="121" y="80"/>
                  </a:lnTo>
                  <a:lnTo>
                    <a:pt x="125" y="82"/>
                  </a:lnTo>
                  <a:lnTo>
                    <a:pt x="130" y="84"/>
                  </a:lnTo>
                  <a:lnTo>
                    <a:pt x="131" y="86"/>
                  </a:lnTo>
                  <a:lnTo>
                    <a:pt x="132" y="88"/>
                  </a:lnTo>
                  <a:lnTo>
                    <a:pt x="132" y="89"/>
                  </a:lnTo>
                  <a:lnTo>
                    <a:pt x="135" y="95"/>
                  </a:lnTo>
                  <a:lnTo>
                    <a:pt x="135" y="96"/>
                  </a:lnTo>
                  <a:lnTo>
                    <a:pt x="140" y="99"/>
                  </a:lnTo>
                  <a:lnTo>
                    <a:pt x="140" y="100"/>
                  </a:lnTo>
                  <a:lnTo>
                    <a:pt x="140" y="101"/>
                  </a:lnTo>
                  <a:lnTo>
                    <a:pt x="140" y="104"/>
                  </a:lnTo>
                  <a:lnTo>
                    <a:pt x="139" y="106"/>
                  </a:lnTo>
                  <a:lnTo>
                    <a:pt x="139" y="107"/>
                  </a:lnTo>
                  <a:lnTo>
                    <a:pt x="133" y="115"/>
                  </a:lnTo>
                  <a:lnTo>
                    <a:pt x="133" y="116"/>
                  </a:lnTo>
                  <a:lnTo>
                    <a:pt x="132" y="116"/>
                  </a:lnTo>
                  <a:lnTo>
                    <a:pt x="132" y="117"/>
                  </a:lnTo>
                  <a:lnTo>
                    <a:pt x="126" y="126"/>
                  </a:lnTo>
                  <a:lnTo>
                    <a:pt x="126" y="130"/>
                  </a:lnTo>
                  <a:lnTo>
                    <a:pt x="126" y="132"/>
                  </a:lnTo>
                  <a:lnTo>
                    <a:pt x="130" y="139"/>
                  </a:lnTo>
                  <a:lnTo>
                    <a:pt x="131" y="140"/>
                  </a:lnTo>
                  <a:lnTo>
                    <a:pt x="131" y="141"/>
                  </a:lnTo>
                  <a:lnTo>
                    <a:pt x="131" y="142"/>
                  </a:lnTo>
                  <a:lnTo>
                    <a:pt x="133" y="146"/>
                  </a:lnTo>
                  <a:lnTo>
                    <a:pt x="133" y="148"/>
                  </a:lnTo>
                  <a:lnTo>
                    <a:pt x="134" y="150"/>
                  </a:lnTo>
                  <a:lnTo>
                    <a:pt x="134" y="151"/>
                  </a:lnTo>
                  <a:lnTo>
                    <a:pt x="135" y="153"/>
                  </a:lnTo>
                  <a:lnTo>
                    <a:pt x="137" y="157"/>
                  </a:lnTo>
                  <a:lnTo>
                    <a:pt x="139" y="159"/>
                  </a:lnTo>
                  <a:lnTo>
                    <a:pt x="139" y="162"/>
                  </a:lnTo>
                  <a:lnTo>
                    <a:pt x="139" y="164"/>
                  </a:lnTo>
                  <a:lnTo>
                    <a:pt x="140" y="165"/>
                  </a:lnTo>
                  <a:lnTo>
                    <a:pt x="140" y="166"/>
                  </a:lnTo>
                  <a:lnTo>
                    <a:pt x="140" y="167"/>
                  </a:lnTo>
                  <a:lnTo>
                    <a:pt x="141" y="168"/>
                  </a:lnTo>
                  <a:lnTo>
                    <a:pt x="141" y="171"/>
                  </a:lnTo>
                  <a:lnTo>
                    <a:pt x="142" y="174"/>
                  </a:lnTo>
                  <a:lnTo>
                    <a:pt x="142" y="175"/>
                  </a:lnTo>
                  <a:lnTo>
                    <a:pt x="142" y="176"/>
                  </a:lnTo>
                  <a:lnTo>
                    <a:pt x="141" y="176"/>
                  </a:lnTo>
                  <a:lnTo>
                    <a:pt x="140" y="175"/>
                  </a:lnTo>
                  <a:lnTo>
                    <a:pt x="137" y="176"/>
                  </a:lnTo>
                  <a:lnTo>
                    <a:pt x="135" y="178"/>
                  </a:lnTo>
                  <a:lnTo>
                    <a:pt x="137" y="178"/>
                  </a:lnTo>
                  <a:lnTo>
                    <a:pt x="138" y="179"/>
                  </a:lnTo>
                  <a:lnTo>
                    <a:pt x="138" y="180"/>
                  </a:lnTo>
                  <a:lnTo>
                    <a:pt x="137" y="181"/>
                  </a:lnTo>
                  <a:lnTo>
                    <a:pt x="137" y="182"/>
                  </a:lnTo>
                  <a:lnTo>
                    <a:pt x="135" y="183"/>
                  </a:lnTo>
                  <a:lnTo>
                    <a:pt x="137" y="187"/>
                  </a:lnTo>
                  <a:lnTo>
                    <a:pt x="135" y="188"/>
                  </a:lnTo>
                  <a:lnTo>
                    <a:pt x="134" y="190"/>
                  </a:lnTo>
                  <a:lnTo>
                    <a:pt x="134" y="191"/>
                  </a:lnTo>
                  <a:lnTo>
                    <a:pt x="134" y="192"/>
                  </a:lnTo>
                  <a:lnTo>
                    <a:pt x="137" y="192"/>
                  </a:lnTo>
                  <a:lnTo>
                    <a:pt x="138" y="192"/>
                  </a:lnTo>
                  <a:lnTo>
                    <a:pt x="138" y="193"/>
                  </a:lnTo>
                  <a:lnTo>
                    <a:pt x="138" y="195"/>
                  </a:lnTo>
                  <a:lnTo>
                    <a:pt x="138" y="196"/>
                  </a:lnTo>
                  <a:lnTo>
                    <a:pt x="138" y="197"/>
                  </a:lnTo>
                  <a:lnTo>
                    <a:pt x="135" y="197"/>
                  </a:lnTo>
                  <a:lnTo>
                    <a:pt x="134" y="198"/>
                  </a:lnTo>
                  <a:lnTo>
                    <a:pt x="134" y="200"/>
                  </a:lnTo>
                  <a:lnTo>
                    <a:pt x="134" y="203"/>
                  </a:lnTo>
                  <a:lnTo>
                    <a:pt x="135" y="206"/>
                  </a:lnTo>
                  <a:lnTo>
                    <a:pt x="137" y="207"/>
                  </a:lnTo>
                  <a:lnTo>
                    <a:pt x="139" y="207"/>
                  </a:lnTo>
                  <a:lnTo>
                    <a:pt x="141" y="207"/>
                  </a:lnTo>
                  <a:lnTo>
                    <a:pt x="142" y="208"/>
                  </a:lnTo>
                  <a:lnTo>
                    <a:pt x="142" y="209"/>
                  </a:lnTo>
                  <a:lnTo>
                    <a:pt x="142" y="210"/>
                  </a:lnTo>
                  <a:lnTo>
                    <a:pt x="143" y="212"/>
                  </a:lnTo>
                  <a:lnTo>
                    <a:pt x="143" y="213"/>
                  </a:lnTo>
                  <a:lnTo>
                    <a:pt x="142" y="213"/>
                  </a:lnTo>
                  <a:lnTo>
                    <a:pt x="140" y="215"/>
                  </a:lnTo>
                  <a:lnTo>
                    <a:pt x="140" y="216"/>
                  </a:lnTo>
                  <a:lnTo>
                    <a:pt x="140" y="217"/>
                  </a:lnTo>
                  <a:lnTo>
                    <a:pt x="141" y="217"/>
                  </a:lnTo>
                  <a:lnTo>
                    <a:pt x="141" y="218"/>
                  </a:lnTo>
                  <a:lnTo>
                    <a:pt x="141" y="220"/>
                  </a:lnTo>
                  <a:lnTo>
                    <a:pt x="141" y="221"/>
                  </a:lnTo>
                  <a:lnTo>
                    <a:pt x="141" y="222"/>
                  </a:lnTo>
                  <a:lnTo>
                    <a:pt x="142" y="223"/>
                  </a:lnTo>
                  <a:lnTo>
                    <a:pt x="144" y="224"/>
                  </a:lnTo>
                  <a:lnTo>
                    <a:pt x="146" y="224"/>
                  </a:lnTo>
                  <a:lnTo>
                    <a:pt x="146" y="225"/>
                  </a:lnTo>
                  <a:lnTo>
                    <a:pt x="147" y="225"/>
                  </a:lnTo>
                  <a:lnTo>
                    <a:pt x="147" y="226"/>
                  </a:lnTo>
                  <a:lnTo>
                    <a:pt x="148" y="226"/>
                  </a:lnTo>
                  <a:lnTo>
                    <a:pt x="149" y="226"/>
                  </a:lnTo>
                  <a:lnTo>
                    <a:pt x="148" y="228"/>
                  </a:lnTo>
                  <a:lnTo>
                    <a:pt x="148" y="229"/>
                  </a:lnTo>
                  <a:lnTo>
                    <a:pt x="148" y="230"/>
                  </a:lnTo>
                  <a:lnTo>
                    <a:pt x="149" y="230"/>
                  </a:lnTo>
                  <a:lnTo>
                    <a:pt x="149" y="232"/>
                  </a:lnTo>
                  <a:lnTo>
                    <a:pt x="149" y="233"/>
                  </a:lnTo>
                  <a:lnTo>
                    <a:pt x="148" y="233"/>
                  </a:lnTo>
                  <a:lnTo>
                    <a:pt x="148" y="234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3" y="241"/>
                  </a:lnTo>
                  <a:lnTo>
                    <a:pt x="141" y="242"/>
                  </a:lnTo>
                  <a:lnTo>
                    <a:pt x="140" y="243"/>
                  </a:lnTo>
                  <a:lnTo>
                    <a:pt x="140" y="245"/>
                  </a:lnTo>
                  <a:lnTo>
                    <a:pt x="143" y="249"/>
                  </a:lnTo>
                  <a:lnTo>
                    <a:pt x="146" y="250"/>
                  </a:lnTo>
                  <a:lnTo>
                    <a:pt x="147" y="251"/>
                  </a:lnTo>
                  <a:lnTo>
                    <a:pt x="147" y="253"/>
                  </a:lnTo>
                  <a:lnTo>
                    <a:pt x="148" y="253"/>
                  </a:lnTo>
                  <a:lnTo>
                    <a:pt x="152" y="256"/>
                  </a:lnTo>
                  <a:lnTo>
                    <a:pt x="155" y="258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3"/>
                  </a:lnTo>
                  <a:lnTo>
                    <a:pt x="158" y="264"/>
                  </a:lnTo>
                  <a:lnTo>
                    <a:pt x="159" y="264"/>
                  </a:lnTo>
                  <a:lnTo>
                    <a:pt x="159" y="265"/>
                  </a:lnTo>
                  <a:lnTo>
                    <a:pt x="160" y="266"/>
                  </a:lnTo>
                  <a:lnTo>
                    <a:pt x="161" y="268"/>
                  </a:lnTo>
                  <a:lnTo>
                    <a:pt x="163" y="268"/>
                  </a:lnTo>
                  <a:lnTo>
                    <a:pt x="163" y="270"/>
                  </a:lnTo>
                  <a:lnTo>
                    <a:pt x="163" y="271"/>
                  </a:lnTo>
                  <a:lnTo>
                    <a:pt x="164" y="271"/>
                  </a:lnTo>
                  <a:lnTo>
                    <a:pt x="163" y="274"/>
                  </a:lnTo>
                  <a:lnTo>
                    <a:pt x="161" y="275"/>
                  </a:lnTo>
                  <a:lnTo>
                    <a:pt x="161" y="276"/>
                  </a:lnTo>
                  <a:lnTo>
                    <a:pt x="160" y="280"/>
                  </a:lnTo>
                  <a:lnTo>
                    <a:pt x="159" y="281"/>
                  </a:lnTo>
                  <a:lnTo>
                    <a:pt x="159" y="282"/>
                  </a:lnTo>
                  <a:lnTo>
                    <a:pt x="159" y="283"/>
                  </a:lnTo>
                  <a:lnTo>
                    <a:pt x="159" y="284"/>
                  </a:lnTo>
                  <a:lnTo>
                    <a:pt x="158" y="284"/>
                  </a:lnTo>
                  <a:lnTo>
                    <a:pt x="158" y="285"/>
                  </a:lnTo>
                  <a:lnTo>
                    <a:pt x="157" y="285"/>
                  </a:lnTo>
                  <a:lnTo>
                    <a:pt x="157" y="287"/>
                  </a:lnTo>
                  <a:lnTo>
                    <a:pt x="155" y="289"/>
                  </a:lnTo>
                  <a:lnTo>
                    <a:pt x="155" y="290"/>
                  </a:lnTo>
                  <a:lnTo>
                    <a:pt x="154" y="291"/>
                  </a:lnTo>
                  <a:lnTo>
                    <a:pt x="152" y="292"/>
                  </a:lnTo>
                  <a:lnTo>
                    <a:pt x="150" y="293"/>
                  </a:lnTo>
                  <a:lnTo>
                    <a:pt x="150" y="295"/>
                  </a:lnTo>
                  <a:lnTo>
                    <a:pt x="149" y="296"/>
                  </a:lnTo>
                  <a:lnTo>
                    <a:pt x="147" y="298"/>
                  </a:lnTo>
                  <a:lnTo>
                    <a:pt x="146" y="300"/>
                  </a:lnTo>
                  <a:lnTo>
                    <a:pt x="142" y="305"/>
                  </a:lnTo>
                  <a:lnTo>
                    <a:pt x="140" y="309"/>
                  </a:lnTo>
                  <a:lnTo>
                    <a:pt x="138" y="312"/>
                  </a:lnTo>
                  <a:lnTo>
                    <a:pt x="138" y="313"/>
                  </a:lnTo>
                  <a:lnTo>
                    <a:pt x="137" y="313"/>
                  </a:lnTo>
                  <a:lnTo>
                    <a:pt x="134" y="316"/>
                  </a:lnTo>
                  <a:lnTo>
                    <a:pt x="133" y="316"/>
                  </a:lnTo>
                  <a:lnTo>
                    <a:pt x="133" y="317"/>
                  </a:lnTo>
                  <a:lnTo>
                    <a:pt x="132" y="318"/>
                  </a:lnTo>
                  <a:lnTo>
                    <a:pt x="130" y="321"/>
                  </a:lnTo>
                  <a:lnTo>
                    <a:pt x="130" y="322"/>
                  </a:lnTo>
                  <a:lnTo>
                    <a:pt x="129" y="323"/>
                  </a:lnTo>
                  <a:lnTo>
                    <a:pt x="129" y="324"/>
                  </a:lnTo>
                  <a:lnTo>
                    <a:pt x="127" y="325"/>
                  </a:lnTo>
                  <a:lnTo>
                    <a:pt x="125" y="326"/>
                  </a:lnTo>
                  <a:lnTo>
                    <a:pt x="124" y="327"/>
                  </a:lnTo>
                  <a:lnTo>
                    <a:pt x="123" y="329"/>
                  </a:lnTo>
                  <a:lnTo>
                    <a:pt x="122" y="329"/>
                  </a:lnTo>
                  <a:lnTo>
                    <a:pt x="122" y="330"/>
                  </a:lnTo>
                  <a:lnTo>
                    <a:pt x="121" y="331"/>
                  </a:lnTo>
                  <a:lnTo>
                    <a:pt x="119" y="332"/>
                  </a:lnTo>
                  <a:lnTo>
                    <a:pt x="119" y="333"/>
                  </a:lnTo>
                  <a:lnTo>
                    <a:pt x="118" y="333"/>
                  </a:lnTo>
                  <a:lnTo>
                    <a:pt x="117" y="333"/>
                  </a:lnTo>
                  <a:lnTo>
                    <a:pt x="115" y="335"/>
                  </a:lnTo>
                  <a:lnTo>
                    <a:pt x="114" y="338"/>
                  </a:lnTo>
                  <a:lnTo>
                    <a:pt x="113" y="339"/>
                  </a:lnTo>
                  <a:lnTo>
                    <a:pt x="110" y="342"/>
                  </a:lnTo>
                  <a:lnTo>
                    <a:pt x="108" y="343"/>
                  </a:lnTo>
                  <a:lnTo>
                    <a:pt x="107" y="346"/>
                  </a:lnTo>
                  <a:lnTo>
                    <a:pt x="107" y="345"/>
                  </a:lnTo>
                  <a:lnTo>
                    <a:pt x="106" y="345"/>
                  </a:lnTo>
                  <a:lnTo>
                    <a:pt x="107" y="345"/>
                  </a:lnTo>
                  <a:lnTo>
                    <a:pt x="106" y="346"/>
                  </a:lnTo>
                  <a:lnTo>
                    <a:pt x="107" y="347"/>
                  </a:lnTo>
                  <a:lnTo>
                    <a:pt x="106" y="347"/>
                  </a:lnTo>
                  <a:lnTo>
                    <a:pt x="107" y="347"/>
                  </a:lnTo>
                  <a:lnTo>
                    <a:pt x="106" y="347"/>
                  </a:lnTo>
                  <a:lnTo>
                    <a:pt x="105" y="347"/>
                  </a:lnTo>
                  <a:lnTo>
                    <a:pt x="106" y="347"/>
                  </a:lnTo>
                  <a:lnTo>
                    <a:pt x="105" y="346"/>
                  </a:lnTo>
                  <a:lnTo>
                    <a:pt x="105" y="347"/>
                  </a:lnTo>
                  <a:lnTo>
                    <a:pt x="105" y="348"/>
                  </a:lnTo>
                  <a:lnTo>
                    <a:pt x="102" y="347"/>
                  </a:lnTo>
                  <a:lnTo>
                    <a:pt x="102" y="348"/>
                  </a:lnTo>
                  <a:lnTo>
                    <a:pt x="101" y="347"/>
                  </a:lnTo>
                  <a:lnTo>
                    <a:pt x="100" y="347"/>
                  </a:lnTo>
                  <a:lnTo>
                    <a:pt x="99" y="347"/>
                  </a:lnTo>
                  <a:lnTo>
                    <a:pt x="99" y="346"/>
                  </a:lnTo>
                  <a:lnTo>
                    <a:pt x="100" y="346"/>
                  </a:lnTo>
                  <a:lnTo>
                    <a:pt x="99" y="346"/>
                  </a:lnTo>
                  <a:lnTo>
                    <a:pt x="99" y="345"/>
                  </a:lnTo>
                  <a:lnTo>
                    <a:pt x="98" y="345"/>
                  </a:lnTo>
                  <a:lnTo>
                    <a:pt x="98" y="346"/>
                  </a:lnTo>
                  <a:lnTo>
                    <a:pt x="98" y="347"/>
                  </a:lnTo>
                  <a:lnTo>
                    <a:pt x="98" y="346"/>
                  </a:lnTo>
                  <a:lnTo>
                    <a:pt x="97" y="346"/>
                  </a:lnTo>
                  <a:lnTo>
                    <a:pt x="96" y="346"/>
                  </a:lnTo>
                  <a:lnTo>
                    <a:pt x="96" y="347"/>
                  </a:lnTo>
                  <a:lnTo>
                    <a:pt x="95" y="348"/>
                  </a:lnTo>
                  <a:lnTo>
                    <a:pt x="95" y="347"/>
                  </a:lnTo>
                  <a:lnTo>
                    <a:pt x="95" y="348"/>
                  </a:lnTo>
                  <a:lnTo>
                    <a:pt x="92" y="348"/>
                  </a:lnTo>
                  <a:lnTo>
                    <a:pt x="92" y="347"/>
                  </a:lnTo>
                  <a:lnTo>
                    <a:pt x="92" y="348"/>
                  </a:lnTo>
                  <a:lnTo>
                    <a:pt x="91" y="348"/>
                  </a:lnTo>
                  <a:lnTo>
                    <a:pt x="91" y="349"/>
                  </a:lnTo>
                  <a:lnTo>
                    <a:pt x="90" y="349"/>
                  </a:lnTo>
                  <a:lnTo>
                    <a:pt x="90" y="348"/>
                  </a:lnTo>
                  <a:lnTo>
                    <a:pt x="89" y="348"/>
                  </a:lnTo>
                  <a:lnTo>
                    <a:pt x="89" y="349"/>
                  </a:lnTo>
                  <a:lnTo>
                    <a:pt x="88" y="348"/>
                  </a:lnTo>
                  <a:lnTo>
                    <a:pt x="88" y="347"/>
                  </a:lnTo>
                  <a:lnTo>
                    <a:pt x="89" y="347"/>
                  </a:lnTo>
                  <a:lnTo>
                    <a:pt x="89" y="346"/>
                  </a:lnTo>
                  <a:lnTo>
                    <a:pt x="89" y="345"/>
                  </a:lnTo>
                  <a:lnTo>
                    <a:pt x="90" y="343"/>
                  </a:lnTo>
                  <a:lnTo>
                    <a:pt x="91" y="345"/>
                  </a:lnTo>
                  <a:lnTo>
                    <a:pt x="91" y="343"/>
                  </a:lnTo>
                  <a:lnTo>
                    <a:pt x="91" y="342"/>
                  </a:lnTo>
                  <a:lnTo>
                    <a:pt x="90" y="342"/>
                  </a:lnTo>
                  <a:lnTo>
                    <a:pt x="89" y="343"/>
                  </a:lnTo>
                  <a:lnTo>
                    <a:pt x="89" y="345"/>
                  </a:lnTo>
                  <a:lnTo>
                    <a:pt x="88" y="347"/>
                  </a:lnTo>
                  <a:lnTo>
                    <a:pt x="88" y="348"/>
                  </a:lnTo>
                  <a:lnTo>
                    <a:pt x="88" y="349"/>
                  </a:lnTo>
                  <a:lnTo>
                    <a:pt x="87" y="349"/>
                  </a:lnTo>
                  <a:lnTo>
                    <a:pt x="87" y="350"/>
                  </a:lnTo>
                  <a:lnTo>
                    <a:pt x="87" y="349"/>
                  </a:lnTo>
                  <a:lnTo>
                    <a:pt x="87" y="350"/>
                  </a:lnTo>
                  <a:lnTo>
                    <a:pt x="85" y="350"/>
                  </a:lnTo>
                  <a:lnTo>
                    <a:pt x="85" y="349"/>
                  </a:lnTo>
                  <a:lnTo>
                    <a:pt x="84" y="349"/>
                  </a:lnTo>
                  <a:lnTo>
                    <a:pt x="84" y="348"/>
                  </a:lnTo>
                  <a:lnTo>
                    <a:pt x="84" y="349"/>
                  </a:lnTo>
                  <a:lnTo>
                    <a:pt x="84" y="350"/>
                  </a:lnTo>
                  <a:lnTo>
                    <a:pt x="83" y="349"/>
                  </a:lnTo>
                  <a:lnTo>
                    <a:pt x="83" y="350"/>
                  </a:lnTo>
                  <a:lnTo>
                    <a:pt x="82" y="350"/>
                  </a:lnTo>
                  <a:lnTo>
                    <a:pt x="82" y="349"/>
                  </a:lnTo>
                  <a:lnTo>
                    <a:pt x="81" y="349"/>
                  </a:lnTo>
                  <a:lnTo>
                    <a:pt x="81" y="348"/>
                  </a:lnTo>
                  <a:lnTo>
                    <a:pt x="80" y="348"/>
                  </a:lnTo>
                  <a:lnTo>
                    <a:pt x="80" y="347"/>
                  </a:lnTo>
                  <a:lnTo>
                    <a:pt x="79" y="347"/>
                  </a:lnTo>
                  <a:lnTo>
                    <a:pt x="79" y="348"/>
                  </a:lnTo>
                  <a:lnTo>
                    <a:pt x="80" y="348"/>
                  </a:lnTo>
                  <a:lnTo>
                    <a:pt x="81" y="349"/>
                  </a:lnTo>
                  <a:lnTo>
                    <a:pt x="81" y="350"/>
                  </a:lnTo>
                  <a:lnTo>
                    <a:pt x="81" y="351"/>
                  </a:lnTo>
                  <a:lnTo>
                    <a:pt x="82" y="351"/>
                  </a:lnTo>
                  <a:lnTo>
                    <a:pt x="82" y="352"/>
                  </a:lnTo>
                  <a:lnTo>
                    <a:pt x="81" y="352"/>
                  </a:lnTo>
                  <a:lnTo>
                    <a:pt x="81" y="351"/>
                  </a:lnTo>
                  <a:lnTo>
                    <a:pt x="80" y="351"/>
                  </a:lnTo>
                  <a:lnTo>
                    <a:pt x="79" y="350"/>
                  </a:lnTo>
                  <a:lnTo>
                    <a:pt x="77" y="350"/>
                  </a:lnTo>
                  <a:lnTo>
                    <a:pt x="79" y="350"/>
                  </a:lnTo>
                  <a:lnTo>
                    <a:pt x="79" y="351"/>
                  </a:lnTo>
                  <a:lnTo>
                    <a:pt x="79" y="352"/>
                  </a:lnTo>
                  <a:lnTo>
                    <a:pt x="79" y="354"/>
                  </a:lnTo>
                  <a:lnTo>
                    <a:pt x="80" y="354"/>
                  </a:lnTo>
                  <a:lnTo>
                    <a:pt x="80" y="355"/>
                  </a:lnTo>
                  <a:lnTo>
                    <a:pt x="79" y="355"/>
                  </a:lnTo>
                  <a:lnTo>
                    <a:pt x="79" y="354"/>
                  </a:lnTo>
                  <a:lnTo>
                    <a:pt x="77" y="354"/>
                  </a:lnTo>
                  <a:lnTo>
                    <a:pt x="77" y="352"/>
                  </a:lnTo>
                  <a:lnTo>
                    <a:pt x="76" y="352"/>
                  </a:lnTo>
                  <a:lnTo>
                    <a:pt x="76" y="354"/>
                  </a:lnTo>
                  <a:lnTo>
                    <a:pt x="77" y="354"/>
                  </a:lnTo>
                  <a:lnTo>
                    <a:pt x="79" y="354"/>
                  </a:lnTo>
                  <a:lnTo>
                    <a:pt x="77" y="355"/>
                  </a:lnTo>
                  <a:lnTo>
                    <a:pt x="76" y="355"/>
                  </a:lnTo>
                  <a:lnTo>
                    <a:pt x="75" y="354"/>
                  </a:lnTo>
                  <a:lnTo>
                    <a:pt x="75" y="352"/>
                  </a:lnTo>
                  <a:lnTo>
                    <a:pt x="75" y="351"/>
                  </a:lnTo>
                  <a:lnTo>
                    <a:pt x="76" y="351"/>
                  </a:lnTo>
                  <a:lnTo>
                    <a:pt x="75" y="351"/>
                  </a:lnTo>
                  <a:lnTo>
                    <a:pt x="74" y="351"/>
                  </a:lnTo>
                  <a:lnTo>
                    <a:pt x="73" y="352"/>
                  </a:lnTo>
                  <a:lnTo>
                    <a:pt x="74" y="352"/>
                  </a:lnTo>
                  <a:lnTo>
                    <a:pt x="74" y="354"/>
                  </a:lnTo>
                  <a:lnTo>
                    <a:pt x="73" y="354"/>
                  </a:lnTo>
                  <a:lnTo>
                    <a:pt x="73" y="355"/>
                  </a:lnTo>
                  <a:lnTo>
                    <a:pt x="71" y="355"/>
                  </a:lnTo>
                  <a:lnTo>
                    <a:pt x="71" y="354"/>
                  </a:lnTo>
                  <a:lnTo>
                    <a:pt x="71" y="355"/>
                  </a:lnTo>
                  <a:lnTo>
                    <a:pt x="70" y="355"/>
                  </a:lnTo>
                  <a:lnTo>
                    <a:pt x="68" y="355"/>
                  </a:lnTo>
                  <a:lnTo>
                    <a:pt x="67" y="355"/>
                  </a:lnTo>
                  <a:lnTo>
                    <a:pt x="68" y="356"/>
                  </a:lnTo>
                  <a:lnTo>
                    <a:pt x="67" y="357"/>
                  </a:lnTo>
                  <a:lnTo>
                    <a:pt x="67" y="356"/>
                  </a:lnTo>
                  <a:lnTo>
                    <a:pt x="66" y="357"/>
                  </a:lnTo>
                  <a:lnTo>
                    <a:pt x="65" y="357"/>
                  </a:lnTo>
                  <a:lnTo>
                    <a:pt x="66" y="357"/>
                  </a:lnTo>
                  <a:lnTo>
                    <a:pt x="66" y="356"/>
                  </a:lnTo>
                  <a:lnTo>
                    <a:pt x="65" y="356"/>
                  </a:lnTo>
                  <a:lnTo>
                    <a:pt x="65" y="357"/>
                  </a:lnTo>
                  <a:lnTo>
                    <a:pt x="65" y="358"/>
                  </a:lnTo>
                  <a:lnTo>
                    <a:pt x="64" y="358"/>
                  </a:lnTo>
                  <a:lnTo>
                    <a:pt x="63" y="358"/>
                  </a:lnTo>
                  <a:lnTo>
                    <a:pt x="63" y="357"/>
                  </a:lnTo>
                  <a:lnTo>
                    <a:pt x="64" y="357"/>
                  </a:lnTo>
                  <a:lnTo>
                    <a:pt x="63" y="356"/>
                  </a:lnTo>
                  <a:lnTo>
                    <a:pt x="63" y="357"/>
                  </a:lnTo>
                  <a:lnTo>
                    <a:pt x="62" y="358"/>
                  </a:lnTo>
                  <a:lnTo>
                    <a:pt x="60" y="358"/>
                  </a:lnTo>
                  <a:lnTo>
                    <a:pt x="60" y="359"/>
                  </a:lnTo>
                  <a:lnTo>
                    <a:pt x="60" y="358"/>
                  </a:lnTo>
                  <a:lnTo>
                    <a:pt x="59" y="357"/>
                  </a:lnTo>
                  <a:lnTo>
                    <a:pt x="58" y="357"/>
                  </a:lnTo>
                  <a:lnTo>
                    <a:pt x="59" y="358"/>
                  </a:lnTo>
                  <a:lnTo>
                    <a:pt x="59" y="359"/>
                  </a:lnTo>
                  <a:lnTo>
                    <a:pt x="58" y="359"/>
                  </a:lnTo>
                  <a:lnTo>
                    <a:pt x="59" y="359"/>
                  </a:lnTo>
                  <a:lnTo>
                    <a:pt x="59" y="360"/>
                  </a:lnTo>
                  <a:lnTo>
                    <a:pt x="58" y="360"/>
                  </a:lnTo>
                  <a:lnTo>
                    <a:pt x="58" y="362"/>
                  </a:lnTo>
                  <a:lnTo>
                    <a:pt x="57" y="362"/>
                  </a:lnTo>
                  <a:lnTo>
                    <a:pt x="57" y="363"/>
                  </a:lnTo>
                  <a:lnTo>
                    <a:pt x="57" y="362"/>
                  </a:lnTo>
                  <a:lnTo>
                    <a:pt x="57" y="360"/>
                  </a:lnTo>
                  <a:lnTo>
                    <a:pt x="56" y="362"/>
                  </a:lnTo>
                  <a:lnTo>
                    <a:pt x="55" y="362"/>
                  </a:lnTo>
                  <a:lnTo>
                    <a:pt x="56" y="362"/>
                  </a:lnTo>
                  <a:lnTo>
                    <a:pt x="56" y="360"/>
                  </a:lnTo>
                  <a:lnTo>
                    <a:pt x="56" y="359"/>
                  </a:lnTo>
                  <a:lnTo>
                    <a:pt x="55" y="359"/>
                  </a:lnTo>
                  <a:lnTo>
                    <a:pt x="55" y="360"/>
                  </a:lnTo>
                  <a:lnTo>
                    <a:pt x="54" y="360"/>
                  </a:lnTo>
                  <a:lnTo>
                    <a:pt x="53" y="360"/>
                  </a:lnTo>
                  <a:lnTo>
                    <a:pt x="54" y="362"/>
                  </a:lnTo>
                  <a:lnTo>
                    <a:pt x="53" y="362"/>
                  </a:lnTo>
                  <a:lnTo>
                    <a:pt x="53" y="360"/>
                  </a:lnTo>
                  <a:lnTo>
                    <a:pt x="51" y="362"/>
                  </a:lnTo>
                  <a:lnTo>
                    <a:pt x="50" y="362"/>
                  </a:lnTo>
                  <a:lnTo>
                    <a:pt x="51" y="360"/>
                  </a:lnTo>
                  <a:lnTo>
                    <a:pt x="50" y="360"/>
                  </a:lnTo>
                  <a:lnTo>
                    <a:pt x="50" y="362"/>
                  </a:lnTo>
                  <a:lnTo>
                    <a:pt x="49" y="362"/>
                  </a:lnTo>
                  <a:lnTo>
                    <a:pt x="49" y="363"/>
                  </a:lnTo>
                  <a:lnTo>
                    <a:pt x="48" y="363"/>
                  </a:lnTo>
                  <a:lnTo>
                    <a:pt x="47" y="363"/>
                  </a:lnTo>
                  <a:lnTo>
                    <a:pt x="45" y="363"/>
                  </a:lnTo>
                  <a:lnTo>
                    <a:pt x="43" y="363"/>
                  </a:lnTo>
                  <a:lnTo>
                    <a:pt x="42" y="363"/>
                  </a:lnTo>
                  <a:lnTo>
                    <a:pt x="42" y="362"/>
                  </a:lnTo>
                  <a:lnTo>
                    <a:pt x="43" y="362"/>
                  </a:lnTo>
                  <a:lnTo>
                    <a:pt x="43" y="360"/>
                  </a:lnTo>
                  <a:lnTo>
                    <a:pt x="43" y="359"/>
                  </a:lnTo>
                  <a:lnTo>
                    <a:pt x="43" y="360"/>
                  </a:lnTo>
                  <a:lnTo>
                    <a:pt x="42" y="360"/>
                  </a:lnTo>
                  <a:lnTo>
                    <a:pt x="42" y="362"/>
                  </a:lnTo>
                  <a:lnTo>
                    <a:pt x="42" y="363"/>
                  </a:lnTo>
                  <a:lnTo>
                    <a:pt x="41" y="363"/>
                  </a:lnTo>
                  <a:lnTo>
                    <a:pt x="41" y="364"/>
                  </a:lnTo>
                  <a:lnTo>
                    <a:pt x="40" y="364"/>
                  </a:lnTo>
                  <a:lnTo>
                    <a:pt x="39" y="365"/>
                  </a:lnTo>
                  <a:lnTo>
                    <a:pt x="39" y="366"/>
                  </a:lnTo>
                  <a:lnTo>
                    <a:pt x="37" y="367"/>
                  </a:lnTo>
                  <a:lnTo>
                    <a:pt x="35" y="367"/>
                  </a:lnTo>
                  <a:lnTo>
                    <a:pt x="34" y="367"/>
                  </a:lnTo>
                  <a:lnTo>
                    <a:pt x="34" y="366"/>
                  </a:lnTo>
                  <a:lnTo>
                    <a:pt x="35" y="366"/>
                  </a:lnTo>
                  <a:lnTo>
                    <a:pt x="38" y="365"/>
                  </a:lnTo>
                  <a:lnTo>
                    <a:pt x="38" y="364"/>
                  </a:lnTo>
                  <a:lnTo>
                    <a:pt x="39" y="365"/>
                  </a:lnTo>
                  <a:lnTo>
                    <a:pt x="39" y="364"/>
                  </a:lnTo>
                  <a:lnTo>
                    <a:pt x="40" y="364"/>
                  </a:lnTo>
                  <a:lnTo>
                    <a:pt x="40" y="363"/>
                  </a:lnTo>
                  <a:lnTo>
                    <a:pt x="40" y="362"/>
                  </a:lnTo>
                  <a:lnTo>
                    <a:pt x="39" y="364"/>
                  </a:lnTo>
                  <a:lnTo>
                    <a:pt x="38" y="364"/>
                  </a:lnTo>
                  <a:lnTo>
                    <a:pt x="37" y="364"/>
                  </a:lnTo>
                  <a:lnTo>
                    <a:pt x="38" y="363"/>
                  </a:lnTo>
                  <a:lnTo>
                    <a:pt x="39" y="362"/>
                  </a:lnTo>
                  <a:lnTo>
                    <a:pt x="39" y="360"/>
                  </a:lnTo>
                  <a:lnTo>
                    <a:pt x="40" y="360"/>
                  </a:lnTo>
                  <a:lnTo>
                    <a:pt x="39" y="360"/>
                  </a:lnTo>
                  <a:lnTo>
                    <a:pt x="38" y="360"/>
                  </a:lnTo>
                  <a:lnTo>
                    <a:pt x="37" y="360"/>
                  </a:lnTo>
                  <a:lnTo>
                    <a:pt x="35" y="360"/>
                  </a:lnTo>
                  <a:lnTo>
                    <a:pt x="35" y="359"/>
                  </a:lnTo>
                  <a:lnTo>
                    <a:pt x="37" y="358"/>
                  </a:lnTo>
                  <a:lnTo>
                    <a:pt x="35" y="358"/>
                  </a:lnTo>
                  <a:lnTo>
                    <a:pt x="35" y="359"/>
                  </a:lnTo>
                  <a:lnTo>
                    <a:pt x="35" y="358"/>
                  </a:lnTo>
                  <a:lnTo>
                    <a:pt x="34" y="358"/>
                  </a:lnTo>
                  <a:lnTo>
                    <a:pt x="33" y="357"/>
                  </a:lnTo>
                  <a:lnTo>
                    <a:pt x="34" y="357"/>
                  </a:lnTo>
                  <a:lnTo>
                    <a:pt x="33" y="356"/>
                  </a:lnTo>
                  <a:lnTo>
                    <a:pt x="34" y="355"/>
                  </a:lnTo>
                  <a:lnTo>
                    <a:pt x="35" y="354"/>
                  </a:lnTo>
                  <a:lnTo>
                    <a:pt x="37" y="352"/>
                  </a:lnTo>
                  <a:lnTo>
                    <a:pt x="37" y="351"/>
                  </a:lnTo>
                  <a:lnTo>
                    <a:pt x="35" y="352"/>
                  </a:lnTo>
                  <a:lnTo>
                    <a:pt x="34" y="352"/>
                  </a:lnTo>
                  <a:lnTo>
                    <a:pt x="32" y="355"/>
                  </a:lnTo>
                  <a:lnTo>
                    <a:pt x="30" y="356"/>
                  </a:lnTo>
                  <a:lnTo>
                    <a:pt x="29" y="356"/>
                  </a:lnTo>
                  <a:lnTo>
                    <a:pt x="30" y="355"/>
                  </a:lnTo>
                  <a:lnTo>
                    <a:pt x="29" y="355"/>
                  </a:lnTo>
                  <a:lnTo>
                    <a:pt x="30" y="354"/>
                  </a:lnTo>
                  <a:lnTo>
                    <a:pt x="29" y="355"/>
                  </a:lnTo>
                  <a:lnTo>
                    <a:pt x="28" y="355"/>
                  </a:lnTo>
                  <a:lnTo>
                    <a:pt x="28" y="354"/>
                  </a:lnTo>
                  <a:lnTo>
                    <a:pt x="29" y="352"/>
                  </a:lnTo>
                  <a:lnTo>
                    <a:pt x="30" y="351"/>
                  </a:lnTo>
                  <a:lnTo>
                    <a:pt x="30" y="350"/>
                  </a:lnTo>
                  <a:lnTo>
                    <a:pt x="29" y="350"/>
                  </a:lnTo>
                  <a:lnTo>
                    <a:pt x="28" y="350"/>
                  </a:lnTo>
                  <a:lnTo>
                    <a:pt x="25" y="350"/>
                  </a:lnTo>
                  <a:lnTo>
                    <a:pt x="24" y="350"/>
                  </a:lnTo>
                  <a:lnTo>
                    <a:pt x="23" y="349"/>
                  </a:lnTo>
                  <a:lnTo>
                    <a:pt x="22" y="349"/>
                  </a:lnTo>
                  <a:lnTo>
                    <a:pt x="22" y="348"/>
                  </a:lnTo>
                  <a:lnTo>
                    <a:pt x="22" y="349"/>
                  </a:lnTo>
                  <a:lnTo>
                    <a:pt x="21" y="348"/>
                  </a:lnTo>
                  <a:lnTo>
                    <a:pt x="21" y="347"/>
                  </a:lnTo>
                  <a:lnTo>
                    <a:pt x="20" y="347"/>
                  </a:lnTo>
                  <a:lnTo>
                    <a:pt x="20" y="346"/>
                  </a:lnTo>
                  <a:lnTo>
                    <a:pt x="18" y="346"/>
                  </a:lnTo>
                  <a:lnTo>
                    <a:pt x="18" y="347"/>
                  </a:lnTo>
                  <a:lnTo>
                    <a:pt x="18" y="348"/>
                  </a:lnTo>
                  <a:lnTo>
                    <a:pt x="18" y="347"/>
                  </a:lnTo>
                  <a:lnTo>
                    <a:pt x="17" y="347"/>
                  </a:lnTo>
                  <a:lnTo>
                    <a:pt x="17" y="348"/>
                  </a:lnTo>
                  <a:lnTo>
                    <a:pt x="17" y="347"/>
                  </a:lnTo>
                  <a:lnTo>
                    <a:pt x="17" y="346"/>
                  </a:lnTo>
                  <a:lnTo>
                    <a:pt x="17" y="345"/>
                  </a:lnTo>
                  <a:lnTo>
                    <a:pt x="18" y="345"/>
                  </a:lnTo>
                  <a:lnTo>
                    <a:pt x="18" y="343"/>
                  </a:lnTo>
                  <a:lnTo>
                    <a:pt x="17" y="343"/>
                  </a:lnTo>
                  <a:lnTo>
                    <a:pt x="17" y="345"/>
                  </a:lnTo>
                  <a:lnTo>
                    <a:pt x="16" y="345"/>
                  </a:lnTo>
                  <a:lnTo>
                    <a:pt x="16" y="346"/>
                  </a:lnTo>
                  <a:lnTo>
                    <a:pt x="15" y="346"/>
                  </a:lnTo>
                  <a:lnTo>
                    <a:pt x="15" y="347"/>
                  </a:lnTo>
                  <a:lnTo>
                    <a:pt x="14" y="347"/>
                  </a:lnTo>
                  <a:lnTo>
                    <a:pt x="14" y="346"/>
                  </a:lnTo>
                  <a:lnTo>
                    <a:pt x="14" y="345"/>
                  </a:lnTo>
                  <a:lnTo>
                    <a:pt x="13" y="345"/>
                  </a:lnTo>
                  <a:lnTo>
                    <a:pt x="12" y="345"/>
                  </a:lnTo>
                  <a:lnTo>
                    <a:pt x="12" y="343"/>
                  </a:lnTo>
                  <a:lnTo>
                    <a:pt x="13" y="343"/>
                  </a:lnTo>
                  <a:lnTo>
                    <a:pt x="12" y="343"/>
                  </a:lnTo>
                  <a:lnTo>
                    <a:pt x="12" y="342"/>
                  </a:lnTo>
                  <a:lnTo>
                    <a:pt x="11" y="341"/>
                  </a:lnTo>
                  <a:lnTo>
                    <a:pt x="12" y="341"/>
                  </a:lnTo>
                  <a:lnTo>
                    <a:pt x="11" y="341"/>
                  </a:lnTo>
                  <a:lnTo>
                    <a:pt x="12" y="341"/>
                  </a:lnTo>
                  <a:lnTo>
                    <a:pt x="13" y="341"/>
                  </a:lnTo>
                  <a:lnTo>
                    <a:pt x="12" y="340"/>
                  </a:lnTo>
                  <a:lnTo>
                    <a:pt x="13" y="340"/>
                  </a:lnTo>
                  <a:lnTo>
                    <a:pt x="12" y="340"/>
                  </a:lnTo>
                  <a:lnTo>
                    <a:pt x="12" y="339"/>
                  </a:lnTo>
                  <a:lnTo>
                    <a:pt x="12" y="338"/>
                  </a:lnTo>
                  <a:lnTo>
                    <a:pt x="11" y="338"/>
                  </a:lnTo>
                  <a:lnTo>
                    <a:pt x="11" y="337"/>
                  </a:lnTo>
                  <a:lnTo>
                    <a:pt x="11" y="335"/>
                  </a:lnTo>
                  <a:lnTo>
                    <a:pt x="12" y="335"/>
                  </a:lnTo>
                  <a:lnTo>
                    <a:pt x="11" y="334"/>
                  </a:lnTo>
                  <a:lnTo>
                    <a:pt x="12" y="334"/>
                  </a:lnTo>
                  <a:lnTo>
                    <a:pt x="12" y="333"/>
                  </a:lnTo>
                  <a:lnTo>
                    <a:pt x="11" y="331"/>
                  </a:lnTo>
                  <a:lnTo>
                    <a:pt x="11" y="330"/>
                  </a:lnTo>
                  <a:lnTo>
                    <a:pt x="12" y="330"/>
                  </a:lnTo>
                  <a:lnTo>
                    <a:pt x="12" y="331"/>
                  </a:lnTo>
                  <a:lnTo>
                    <a:pt x="12" y="330"/>
                  </a:lnTo>
                  <a:lnTo>
                    <a:pt x="13" y="330"/>
                  </a:lnTo>
                  <a:lnTo>
                    <a:pt x="13" y="329"/>
                  </a:lnTo>
                  <a:lnTo>
                    <a:pt x="13" y="327"/>
                  </a:lnTo>
                  <a:lnTo>
                    <a:pt x="13" y="326"/>
                  </a:lnTo>
                  <a:lnTo>
                    <a:pt x="13" y="325"/>
                  </a:lnTo>
                  <a:lnTo>
                    <a:pt x="14" y="325"/>
                  </a:lnTo>
                  <a:lnTo>
                    <a:pt x="14" y="324"/>
                  </a:lnTo>
                  <a:lnTo>
                    <a:pt x="13" y="324"/>
                  </a:lnTo>
                  <a:lnTo>
                    <a:pt x="14" y="323"/>
                  </a:lnTo>
                  <a:lnTo>
                    <a:pt x="13" y="323"/>
                  </a:lnTo>
                  <a:lnTo>
                    <a:pt x="14" y="323"/>
                  </a:lnTo>
                  <a:lnTo>
                    <a:pt x="14" y="322"/>
                  </a:lnTo>
                  <a:lnTo>
                    <a:pt x="14" y="321"/>
                  </a:lnTo>
                  <a:lnTo>
                    <a:pt x="14" y="320"/>
                  </a:lnTo>
                  <a:lnTo>
                    <a:pt x="13" y="320"/>
                  </a:lnTo>
                  <a:lnTo>
                    <a:pt x="13" y="318"/>
                  </a:lnTo>
                  <a:lnTo>
                    <a:pt x="14" y="318"/>
                  </a:lnTo>
                  <a:lnTo>
                    <a:pt x="14" y="317"/>
                  </a:lnTo>
                  <a:lnTo>
                    <a:pt x="13" y="317"/>
                  </a:lnTo>
                  <a:lnTo>
                    <a:pt x="12" y="316"/>
                  </a:lnTo>
                  <a:lnTo>
                    <a:pt x="14" y="317"/>
                  </a:lnTo>
                  <a:lnTo>
                    <a:pt x="15" y="316"/>
                  </a:lnTo>
                  <a:lnTo>
                    <a:pt x="14" y="316"/>
                  </a:lnTo>
                  <a:lnTo>
                    <a:pt x="14" y="315"/>
                  </a:lnTo>
                  <a:lnTo>
                    <a:pt x="13" y="315"/>
                  </a:lnTo>
                  <a:lnTo>
                    <a:pt x="13" y="314"/>
                  </a:lnTo>
                  <a:lnTo>
                    <a:pt x="14" y="314"/>
                  </a:lnTo>
                  <a:lnTo>
                    <a:pt x="15" y="315"/>
                  </a:lnTo>
                  <a:lnTo>
                    <a:pt x="16" y="315"/>
                  </a:lnTo>
                  <a:lnTo>
                    <a:pt x="15" y="314"/>
                  </a:lnTo>
                  <a:lnTo>
                    <a:pt x="15" y="312"/>
                  </a:lnTo>
                  <a:lnTo>
                    <a:pt x="14" y="312"/>
                  </a:lnTo>
                  <a:lnTo>
                    <a:pt x="14" y="310"/>
                  </a:lnTo>
                  <a:lnTo>
                    <a:pt x="14" y="309"/>
                  </a:lnTo>
                  <a:lnTo>
                    <a:pt x="14" y="310"/>
                  </a:lnTo>
                  <a:lnTo>
                    <a:pt x="15" y="309"/>
                  </a:lnTo>
                  <a:lnTo>
                    <a:pt x="14" y="309"/>
                  </a:lnTo>
                  <a:lnTo>
                    <a:pt x="13" y="308"/>
                  </a:lnTo>
                  <a:lnTo>
                    <a:pt x="13" y="307"/>
                  </a:lnTo>
                  <a:lnTo>
                    <a:pt x="13" y="306"/>
                  </a:lnTo>
                  <a:lnTo>
                    <a:pt x="13" y="305"/>
                  </a:lnTo>
                  <a:lnTo>
                    <a:pt x="12" y="305"/>
                  </a:lnTo>
                  <a:lnTo>
                    <a:pt x="12" y="304"/>
                  </a:lnTo>
                  <a:lnTo>
                    <a:pt x="12" y="302"/>
                  </a:lnTo>
                  <a:lnTo>
                    <a:pt x="11" y="302"/>
                  </a:lnTo>
                  <a:lnTo>
                    <a:pt x="11" y="301"/>
                  </a:lnTo>
                  <a:lnTo>
                    <a:pt x="9" y="301"/>
                  </a:lnTo>
                  <a:lnTo>
                    <a:pt x="11" y="301"/>
                  </a:lnTo>
                  <a:lnTo>
                    <a:pt x="9" y="300"/>
                  </a:lnTo>
                  <a:lnTo>
                    <a:pt x="9" y="299"/>
                  </a:lnTo>
                  <a:lnTo>
                    <a:pt x="11" y="298"/>
                  </a:lnTo>
                  <a:lnTo>
                    <a:pt x="11" y="297"/>
                  </a:lnTo>
                  <a:lnTo>
                    <a:pt x="11" y="296"/>
                  </a:lnTo>
                  <a:lnTo>
                    <a:pt x="11" y="297"/>
                  </a:lnTo>
                  <a:lnTo>
                    <a:pt x="11" y="296"/>
                  </a:lnTo>
                  <a:lnTo>
                    <a:pt x="11" y="295"/>
                  </a:lnTo>
                  <a:lnTo>
                    <a:pt x="12" y="295"/>
                  </a:lnTo>
                  <a:lnTo>
                    <a:pt x="12" y="293"/>
                  </a:lnTo>
                  <a:lnTo>
                    <a:pt x="11" y="293"/>
                  </a:lnTo>
                  <a:lnTo>
                    <a:pt x="12" y="292"/>
                  </a:lnTo>
                  <a:lnTo>
                    <a:pt x="11" y="292"/>
                  </a:lnTo>
                  <a:lnTo>
                    <a:pt x="11" y="293"/>
                  </a:lnTo>
                  <a:lnTo>
                    <a:pt x="11" y="292"/>
                  </a:lnTo>
                  <a:lnTo>
                    <a:pt x="11" y="291"/>
                  </a:lnTo>
                  <a:lnTo>
                    <a:pt x="11" y="289"/>
                  </a:lnTo>
                  <a:lnTo>
                    <a:pt x="9" y="289"/>
                  </a:lnTo>
                  <a:lnTo>
                    <a:pt x="9" y="288"/>
                  </a:lnTo>
                  <a:lnTo>
                    <a:pt x="9" y="287"/>
                  </a:lnTo>
                  <a:lnTo>
                    <a:pt x="9" y="289"/>
                  </a:lnTo>
                  <a:lnTo>
                    <a:pt x="8" y="289"/>
                  </a:lnTo>
                  <a:lnTo>
                    <a:pt x="9" y="290"/>
                  </a:lnTo>
                  <a:lnTo>
                    <a:pt x="8" y="290"/>
                  </a:lnTo>
                  <a:lnTo>
                    <a:pt x="8" y="289"/>
                  </a:lnTo>
                  <a:lnTo>
                    <a:pt x="8" y="288"/>
                  </a:lnTo>
                  <a:lnTo>
                    <a:pt x="8" y="287"/>
                  </a:lnTo>
                  <a:lnTo>
                    <a:pt x="8" y="288"/>
                  </a:lnTo>
                  <a:lnTo>
                    <a:pt x="8" y="287"/>
                  </a:lnTo>
                  <a:lnTo>
                    <a:pt x="8" y="285"/>
                  </a:lnTo>
                  <a:lnTo>
                    <a:pt x="7" y="285"/>
                  </a:lnTo>
                  <a:lnTo>
                    <a:pt x="7" y="284"/>
                  </a:lnTo>
                  <a:lnTo>
                    <a:pt x="8" y="283"/>
                  </a:lnTo>
                  <a:lnTo>
                    <a:pt x="7" y="282"/>
                  </a:lnTo>
                  <a:lnTo>
                    <a:pt x="8" y="282"/>
                  </a:lnTo>
                  <a:lnTo>
                    <a:pt x="9" y="282"/>
                  </a:lnTo>
                  <a:lnTo>
                    <a:pt x="8" y="281"/>
                  </a:lnTo>
                  <a:lnTo>
                    <a:pt x="7" y="281"/>
                  </a:lnTo>
                  <a:lnTo>
                    <a:pt x="7" y="280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8" y="277"/>
                  </a:lnTo>
                  <a:lnTo>
                    <a:pt x="8" y="276"/>
                  </a:lnTo>
                  <a:lnTo>
                    <a:pt x="7" y="276"/>
                  </a:lnTo>
                  <a:lnTo>
                    <a:pt x="7" y="275"/>
                  </a:lnTo>
                  <a:lnTo>
                    <a:pt x="8" y="275"/>
                  </a:lnTo>
                  <a:lnTo>
                    <a:pt x="9" y="274"/>
                  </a:lnTo>
                  <a:lnTo>
                    <a:pt x="9" y="273"/>
                  </a:lnTo>
                  <a:lnTo>
                    <a:pt x="9" y="272"/>
                  </a:lnTo>
                  <a:lnTo>
                    <a:pt x="11" y="273"/>
                  </a:lnTo>
                  <a:lnTo>
                    <a:pt x="12" y="273"/>
                  </a:lnTo>
                  <a:lnTo>
                    <a:pt x="12" y="272"/>
                  </a:lnTo>
                  <a:lnTo>
                    <a:pt x="12" y="271"/>
                  </a:lnTo>
                  <a:lnTo>
                    <a:pt x="12" y="270"/>
                  </a:lnTo>
                  <a:lnTo>
                    <a:pt x="13" y="270"/>
                  </a:lnTo>
                  <a:lnTo>
                    <a:pt x="13" y="268"/>
                  </a:lnTo>
                  <a:lnTo>
                    <a:pt x="13" y="267"/>
                  </a:lnTo>
                  <a:lnTo>
                    <a:pt x="13" y="266"/>
                  </a:lnTo>
                  <a:lnTo>
                    <a:pt x="14" y="266"/>
                  </a:lnTo>
                  <a:lnTo>
                    <a:pt x="15" y="267"/>
                  </a:lnTo>
                  <a:lnTo>
                    <a:pt x="16" y="267"/>
                  </a:lnTo>
                  <a:lnTo>
                    <a:pt x="15" y="266"/>
                  </a:lnTo>
                  <a:lnTo>
                    <a:pt x="14" y="265"/>
                  </a:lnTo>
                  <a:lnTo>
                    <a:pt x="14" y="264"/>
                  </a:lnTo>
                  <a:lnTo>
                    <a:pt x="14" y="263"/>
                  </a:lnTo>
                  <a:lnTo>
                    <a:pt x="13" y="263"/>
                  </a:lnTo>
                  <a:lnTo>
                    <a:pt x="14" y="263"/>
                  </a:lnTo>
                  <a:lnTo>
                    <a:pt x="14" y="262"/>
                  </a:lnTo>
                  <a:lnTo>
                    <a:pt x="13" y="262"/>
                  </a:lnTo>
                  <a:lnTo>
                    <a:pt x="13" y="260"/>
                  </a:lnTo>
                  <a:lnTo>
                    <a:pt x="14" y="260"/>
                  </a:lnTo>
                  <a:lnTo>
                    <a:pt x="15" y="262"/>
                  </a:lnTo>
                  <a:lnTo>
                    <a:pt x="16" y="260"/>
                  </a:lnTo>
                  <a:lnTo>
                    <a:pt x="16" y="262"/>
                  </a:lnTo>
                  <a:lnTo>
                    <a:pt x="17" y="262"/>
                  </a:lnTo>
                  <a:lnTo>
                    <a:pt x="17" y="260"/>
                  </a:lnTo>
                  <a:lnTo>
                    <a:pt x="16" y="260"/>
                  </a:lnTo>
                  <a:lnTo>
                    <a:pt x="17" y="260"/>
                  </a:lnTo>
                  <a:lnTo>
                    <a:pt x="18" y="259"/>
                  </a:lnTo>
                  <a:lnTo>
                    <a:pt x="20" y="259"/>
                  </a:lnTo>
                  <a:lnTo>
                    <a:pt x="18" y="259"/>
                  </a:lnTo>
                  <a:lnTo>
                    <a:pt x="18" y="260"/>
                  </a:lnTo>
                  <a:lnTo>
                    <a:pt x="20" y="262"/>
                  </a:lnTo>
                  <a:lnTo>
                    <a:pt x="18" y="262"/>
                  </a:lnTo>
                  <a:lnTo>
                    <a:pt x="20" y="262"/>
                  </a:lnTo>
                  <a:lnTo>
                    <a:pt x="21" y="263"/>
                  </a:lnTo>
                  <a:lnTo>
                    <a:pt x="20" y="262"/>
                  </a:lnTo>
                  <a:lnTo>
                    <a:pt x="21" y="262"/>
                  </a:lnTo>
                  <a:lnTo>
                    <a:pt x="21" y="260"/>
                  </a:lnTo>
                  <a:lnTo>
                    <a:pt x="22" y="259"/>
                  </a:lnTo>
                  <a:lnTo>
                    <a:pt x="22" y="260"/>
                  </a:lnTo>
                  <a:lnTo>
                    <a:pt x="23" y="260"/>
                  </a:lnTo>
                  <a:lnTo>
                    <a:pt x="23" y="259"/>
                  </a:lnTo>
                  <a:lnTo>
                    <a:pt x="24" y="259"/>
                  </a:lnTo>
                  <a:lnTo>
                    <a:pt x="24" y="260"/>
                  </a:lnTo>
                  <a:lnTo>
                    <a:pt x="24" y="259"/>
                  </a:lnTo>
                  <a:lnTo>
                    <a:pt x="24" y="258"/>
                  </a:lnTo>
                  <a:lnTo>
                    <a:pt x="25" y="258"/>
                  </a:lnTo>
                  <a:lnTo>
                    <a:pt x="25" y="259"/>
                  </a:lnTo>
                  <a:lnTo>
                    <a:pt x="25" y="258"/>
                  </a:lnTo>
                  <a:lnTo>
                    <a:pt x="26" y="258"/>
                  </a:lnTo>
                  <a:lnTo>
                    <a:pt x="26" y="257"/>
                  </a:lnTo>
                  <a:lnTo>
                    <a:pt x="26" y="256"/>
                  </a:lnTo>
                  <a:lnTo>
                    <a:pt x="25" y="256"/>
                  </a:lnTo>
                  <a:lnTo>
                    <a:pt x="24" y="255"/>
                  </a:lnTo>
                  <a:lnTo>
                    <a:pt x="24" y="254"/>
                  </a:lnTo>
                  <a:lnTo>
                    <a:pt x="23" y="253"/>
                  </a:lnTo>
                  <a:lnTo>
                    <a:pt x="24" y="253"/>
                  </a:lnTo>
                  <a:lnTo>
                    <a:pt x="25" y="253"/>
                  </a:lnTo>
                  <a:lnTo>
                    <a:pt x="25" y="254"/>
                  </a:lnTo>
                  <a:lnTo>
                    <a:pt x="26" y="254"/>
                  </a:lnTo>
                  <a:lnTo>
                    <a:pt x="25" y="253"/>
                  </a:lnTo>
                  <a:lnTo>
                    <a:pt x="25" y="251"/>
                  </a:lnTo>
                  <a:lnTo>
                    <a:pt x="25" y="250"/>
                  </a:lnTo>
                  <a:lnTo>
                    <a:pt x="25" y="251"/>
                  </a:lnTo>
                  <a:lnTo>
                    <a:pt x="26" y="251"/>
                  </a:lnTo>
                  <a:lnTo>
                    <a:pt x="26" y="253"/>
                  </a:lnTo>
                  <a:lnTo>
                    <a:pt x="28" y="253"/>
                  </a:lnTo>
                  <a:lnTo>
                    <a:pt x="28" y="251"/>
                  </a:lnTo>
                  <a:lnTo>
                    <a:pt x="28" y="250"/>
                  </a:lnTo>
                  <a:lnTo>
                    <a:pt x="28" y="249"/>
                  </a:lnTo>
                  <a:lnTo>
                    <a:pt x="29" y="248"/>
                  </a:lnTo>
                  <a:lnTo>
                    <a:pt x="29" y="249"/>
                  </a:lnTo>
                  <a:lnTo>
                    <a:pt x="29" y="248"/>
                  </a:lnTo>
                  <a:lnTo>
                    <a:pt x="29" y="247"/>
                  </a:lnTo>
                  <a:lnTo>
                    <a:pt x="29" y="246"/>
                  </a:lnTo>
                  <a:lnTo>
                    <a:pt x="30" y="246"/>
                  </a:lnTo>
                  <a:lnTo>
                    <a:pt x="30" y="245"/>
                  </a:lnTo>
                  <a:lnTo>
                    <a:pt x="30" y="246"/>
                  </a:lnTo>
                  <a:lnTo>
                    <a:pt x="30" y="245"/>
                  </a:lnTo>
                  <a:lnTo>
                    <a:pt x="31" y="245"/>
                  </a:lnTo>
                  <a:lnTo>
                    <a:pt x="31" y="246"/>
                  </a:lnTo>
                  <a:lnTo>
                    <a:pt x="31" y="247"/>
                  </a:lnTo>
                  <a:lnTo>
                    <a:pt x="32" y="247"/>
                  </a:lnTo>
                  <a:lnTo>
                    <a:pt x="33" y="247"/>
                  </a:lnTo>
                  <a:lnTo>
                    <a:pt x="33" y="246"/>
                  </a:lnTo>
                  <a:lnTo>
                    <a:pt x="33" y="245"/>
                  </a:lnTo>
                  <a:lnTo>
                    <a:pt x="34" y="245"/>
                  </a:lnTo>
                  <a:lnTo>
                    <a:pt x="33" y="243"/>
                  </a:lnTo>
                  <a:lnTo>
                    <a:pt x="34" y="243"/>
                  </a:lnTo>
                  <a:lnTo>
                    <a:pt x="33" y="243"/>
                  </a:lnTo>
                  <a:lnTo>
                    <a:pt x="34" y="243"/>
                  </a:lnTo>
                  <a:lnTo>
                    <a:pt x="34" y="242"/>
                  </a:lnTo>
                  <a:lnTo>
                    <a:pt x="34" y="241"/>
                  </a:lnTo>
                  <a:lnTo>
                    <a:pt x="35" y="241"/>
                  </a:lnTo>
                  <a:lnTo>
                    <a:pt x="35" y="242"/>
                  </a:lnTo>
                  <a:lnTo>
                    <a:pt x="35" y="241"/>
                  </a:lnTo>
                  <a:lnTo>
                    <a:pt x="37" y="240"/>
                  </a:lnTo>
                  <a:lnTo>
                    <a:pt x="37" y="239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9" y="238"/>
                  </a:lnTo>
                  <a:lnTo>
                    <a:pt x="40" y="238"/>
                  </a:lnTo>
                  <a:lnTo>
                    <a:pt x="41" y="238"/>
                  </a:lnTo>
                  <a:lnTo>
                    <a:pt x="42" y="237"/>
                  </a:lnTo>
                  <a:lnTo>
                    <a:pt x="41" y="237"/>
                  </a:lnTo>
                  <a:lnTo>
                    <a:pt x="41" y="235"/>
                  </a:lnTo>
                  <a:lnTo>
                    <a:pt x="41" y="234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2" y="232"/>
                  </a:lnTo>
                  <a:lnTo>
                    <a:pt x="42" y="233"/>
                  </a:lnTo>
                  <a:lnTo>
                    <a:pt x="43" y="233"/>
                  </a:lnTo>
                  <a:lnTo>
                    <a:pt x="45" y="233"/>
                  </a:lnTo>
                  <a:lnTo>
                    <a:pt x="45" y="232"/>
                  </a:lnTo>
                  <a:lnTo>
                    <a:pt x="45" y="231"/>
                  </a:lnTo>
                  <a:lnTo>
                    <a:pt x="46" y="230"/>
                  </a:lnTo>
                  <a:lnTo>
                    <a:pt x="46" y="229"/>
                  </a:lnTo>
                  <a:lnTo>
                    <a:pt x="47" y="229"/>
                  </a:lnTo>
                  <a:lnTo>
                    <a:pt x="47" y="228"/>
                  </a:lnTo>
                  <a:lnTo>
                    <a:pt x="48" y="226"/>
                  </a:lnTo>
                  <a:lnTo>
                    <a:pt x="48" y="225"/>
                  </a:lnTo>
                  <a:lnTo>
                    <a:pt x="49" y="225"/>
                  </a:lnTo>
                  <a:lnTo>
                    <a:pt x="50" y="226"/>
                  </a:lnTo>
                  <a:lnTo>
                    <a:pt x="49" y="225"/>
                  </a:lnTo>
                  <a:lnTo>
                    <a:pt x="49" y="224"/>
                  </a:lnTo>
                  <a:lnTo>
                    <a:pt x="50" y="223"/>
                  </a:lnTo>
                  <a:lnTo>
                    <a:pt x="50" y="222"/>
                  </a:lnTo>
                  <a:lnTo>
                    <a:pt x="50" y="221"/>
                  </a:lnTo>
                  <a:lnTo>
                    <a:pt x="51" y="221"/>
                  </a:lnTo>
                  <a:lnTo>
                    <a:pt x="51" y="220"/>
                  </a:lnTo>
                  <a:lnTo>
                    <a:pt x="53" y="220"/>
                  </a:lnTo>
                  <a:lnTo>
                    <a:pt x="53" y="218"/>
                  </a:lnTo>
                  <a:lnTo>
                    <a:pt x="54" y="218"/>
                  </a:lnTo>
                  <a:lnTo>
                    <a:pt x="54" y="217"/>
                  </a:lnTo>
                  <a:lnTo>
                    <a:pt x="55" y="217"/>
                  </a:lnTo>
                  <a:lnTo>
                    <a:pt x="55" y="216"/>
                  </a:lnTo>
                  <a:lnTo>
                    <a:pt x="56" y="216"/>
                  </a:lnTo>
                  <a:lnTo>
                    <a:pt x="56" y="215"/>
                  </a:lnTo>
                  <a:lnTo>
                    <a:pt x="56" y="214"/>
                  </a:lnTo>
                  <a:lnTo>
                    <a:pt x="56" y="213"/>
                  </a:lnTo>
                  <a:lnTo>
                    <a:pt x="57" y="212"/>
                  </a:lnTo>
                  <a:lnTo>
                    <a:pt x="57" y="210"/>
                  </a:lnTo>
                  <a:lnTo>
                    <a:pt x="58" y="210"/>
                  </a:lnTo>
                  <a:lnTo>
                    <a:pt x="58" y="209"/>
                  </a:lnTo>
                  <a:lnTo>
                    <a:pt x="58" y="208"/>
                  </a:lnTo>
                  <a:lnTo>
                    <a:pt x="59" y="208"/>
                  </a:lnTo>
                  <a:lnTo>
                    <a:pt x="59" y="207"/>
                  </a:lnTo>
                  <a:lnTo>
                    <a:pt x="58" y="207"/>
                  </a:lnTo>
                  <a:lnTo>
                    <a:pt x="59" y="206"/>
                  </a:lnTo>
                  <a:lnTo>
                    <a:pt x="59" y="207"/>
                  </a:lnTo>
                  <a:lnTo>
                    <a:pt x="60" y="207"/>
                  </a:lnTo>
                  <a:lnTo>
                    <a:pt x="60" y="206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4" y="204"/>
                  </a:lnTo>
                  <a:lnTo>
                    <a:pt x="66" y="203"/>
                  </a:lnTo>
                  <a:lnTo>
                    <a:pt x="67" y="203"/>
                  </a:lnTo>
                  <a:lnTo>
                    <a:pt x="67" y="204"/>
                  </a:lnTo>
                  <a:lnTo>
                    <a:pt x="68" y="204"/>
                  </a:lnTo>
                  <a:lnTo>
                    <a:pt x="68" y="205"/>
                  </a:lnTo>
                  <a:lnTo>
                    <a:pt x="70" y="206"/>
                  </a:lnTo>
                  <a:lnTo>
                    <a:pt x="68" y="206"/>
                  </a:lnTo>
                  <a:lnTo>
                    <a:pt x="70" y="206"/>
                  </a:lnTo>
                  <a:lnTo>
                    <a:pt x="71" y="206"/>
                  </a:lnTo>
                  <a:lnTo>
                    <a:pt x="71" y="205"/>
                  </a:lnTo>
                  <a:lnTo>
                    <a:pt x="71" y="204"/>
                  </a:lnTo>
                  <a:lnTo>
                    <a:pt x="71" y="203"/>
                  </a:lnTo>
                  <a:lnTo>
                    <a:pt x="71" y="204"/>
                  </a:lnTo>
                  <a:lnTo>
                    <a:pt x="70" y="203"/>
                  </a:lnTo>
                  <a:lnTo>
                    <a:pt x="68" y="201"/>
                  </a:lnTo>
                  <a:lnTo>
                    <a:pt x="68" y="200"/>
                  </a:lnTo>
                  <a:lnTo>
                    <a:pt x="71" y="200"/>
                  </a:lnTo>
                  <a:lnTo>
                    <a:pt x="71" y="201"/>
                  </a:lnTo>
                  <a:lnTo>
                    <a:pt x="72" y="201"/>
                  </a:lnTo>
                  <a:lnTo>
                    <a:pt x="72" y="200"/>
                  </a:lnTo>
                  <a:lnTo>
                    <a:pt x="72" y="199"/>
                  </a:lnTo>
                  <a:lnTo>
                    <a:pt x="72" y="198"/>
                  </a:lnTo>
                  <a:lnTo>
                    <a:pt x="71" y="198"/>
                  </a:lnTo>
                  <a:lnTo>
                    <a:pt x="71" y="197"/>
                  </a:lnTo>
                  <a:lnTo>
                    <a:pt x="71" y="196"/>
                  </a:lnTo>
                  <a:lnTo>
                    <a:pt x="68" y="196"/>
                  </a:lnTo>
                  <a:lnTo>
                    <a:pt x="68" y="195"/>
                  </a:lnTo>
                  <a:lnTo>
                    <a:pt x="70" y="193"/>
                  </a:lnTo>
                  <a:lnTo>
                    <a:pt x="70" y="192"/>
                  </a:lnTo>
                  <a:lnTo>
                    <a:pt x="71" y="192"/>
                  </a:lnTo>
                  <a:lnTo>
                    <a:pt x="71" y="191"/>
                  </a:lnTo>
                  <a:lnTo>
                    <a:pt x="70" y="191"/>
                  </a:lnTo>
                  <a:lnTo>
                    <a:pt x="71" y="191"/>
                  </a:lnTo>
                  <a:lnTo>
                    <a:pt x="70" y="190"/>
                  </a:lnTo>
                  <a:lnTo>
                    <a:pt x="70" y="189"/>
                  </a:lnTo>
                  <a:lnTo>
                    <a:pt x="71" y="189"/>
                  </a:lnTo>
                  <a:lnTo>
                    <a:pt x="71" y="188"/>
                  </a:lnTo>
                  <a:lnTo>
                    <a:pt x="70" y="188"/>
                  </a:lnTo>
                  <a:lnTo>
                    <a:pt x="71" y="188"/>
                  </a:lnTo>
                  <a:lnTo>
                    <a:pt x="70" y="187"/>
                  </a:lnTo>
                  <a:lnTo>
                    <a:pt x="71" y="185"/>
                  </a:lnTo>
                  <a:lnTo>
                    <a:pt x="71" y="184"/>
                  </a:lnTo>
                  <a:lnTo>
                    <a:pt x="71" y="183"/>
                  </a:lnTo>
                  <a:lnTo>
                    <a:pt x="71" y="182"/>
                  </a:lnTo>
                  <a:lnTo>
                    <a:pt x="70" y="181"/>
                  </a:lnTo>
                  <a:lnTo>
                    <a:pt x="68" y="180"/>
                  </a:lnTo>
                  <a:lnTo>
                    <a:pt x="67" y="180"/>
                  </a:lnTo>
                  <a:lnTo>
                    <a:pt x="67" y="179"/>
                  </a:lnTo>
                  <a:lnTo>
                    <a:pt x="66" y="178"/>
                  </a:lnTo>
                  <a:lnTo>
                    <a:pt x="65" y="178"/>
                  </a:lnTo>
                  <a:lnTo>
                    <a:pt x="64" y="178"/>
                  </a:lnTo>
                  <a:lnTo>
                    <a:pt x="64" y="176"/>
                  </a:lnTo>
                  <a:lnTo>
                    <a:pt x="63" y="176"/>
                  </a:lnTo>
                  <a:lnTo>
                    <a:pt x="62" y="176"/>
                  </a:lnTo>
                  <a:lnTo>
                    <a:pt x="62" y="178"/>
                  </a:lnTo>
                  <a:lnTo>
                    <a:pt x="60" y="178"/>
                  </a:lnTo>
                  <a:lnTo>
                    <a:pt x="60" y="176"/>
                  </a:lnTo>
                  <a:lnTo>
                    <a:pt x="60" y="175"/>
                  </a:lnTo>
                  <a:lnTo>
                    <a:pt x="59" y="174"/>
                  </a:lnTo>
                  <a:lnTo>
                    <a:pt x="59" y="173"/>
                  </a:lnTo>
                  <a:lnTo>
                    <a:pt x="59" y="172"/>
                  </a:lnTo>
                  <a:lnTo>
                    <a:pt x="59" y="171"/>
                  </a:lnTo>
                  <a:lnTo>
                    <a:pt x="60" y="168"/>
                  </a:lnTo>
                  <a:lnTo>
                    <a:pt x="60" y="167"/>
                  </a:lnTo>
                  <a:lnTo>
                    <a:pt x="62" y="167"/>
                  </a:lnTo>
                  <a:lnTo>
                    <a:pt x="60" y="167"/>
                  </a:lnTo>
                  <a:lnTo>
                    <a:pt x="59" y="167"/>
                  </a:lnTo>
                  <a:lnTo>
                    <a:pt x="59" y="168"/>
                  </a:lnTo>
                  <a:lnTo>
                    <a:pt x="59" y="170"/>
                  </a:lnTo>
                  <a:lnTo>
                    <a:pt x="58" y="171"/>
                  </a:lnTo>
                  <a:lnTo>
                    <a:pt x="57" y="171"/>
                  </a:lnTo>
                  <a:lnTo>
                    <a:pt x="57" y="172"/>
                  </a:lnTo>
                  <a:lnTo>
                    <a:pt x="56" y="172"/>
                  </a:lnTo>
                  <a:lnTo>
                    <a:pt x="56" y="171"/>
                  </a:lnTo>
                  <a:lnTo>
                    <a:pt x="55" y="171"/>
                  </a:lnTo>
                  <a:lnTo>
                    <a:pt x="54" y="171"/>
                  </a:lnTo>
                  <a:lnTo>
                    <a:pt x="55" y="171"/>
                  </a:lnTo>
                  <a:lnTo>
                    <a:pt x="54" y="172"/>
                  </a:lnTo>
                  <a:lnTo>
                    <a:pt x="54" y="171"/>
                  </a:lnTo>
                  <a:lnTo>
                    <a:pt x="53" y="171"/>
                  </a:lnTo>
                  <a:lnTo>
                    <a:pt x="53" y="170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1" y="166"/>
                  </a:lnTo>
                  <a:lnTo>
                    <a:pt x="51" y="165"/>
                  </a:lnTo>
                  <a:lnTo>
                    <a:pt x="51" y="164"/>
                  </a:lnTo>
                  <a:lnTo>
                    <a:pt x="51" y="163"/>
                  </a:lnTo>
                  <a:lnTo>
                    <a:pt x="51" y="162"/>
                  </a:lnTo>
                  <a:lnTo>
                    <a:pt x="50" y="162"/>
                  </a:lnTo>
                  <a:lnTo>
                    <a:pt x="50" y="161"/>
                  </a:lnTo>
                  <a:lnTo>
                    <a:pt x="49" y="158"/>
                  </a:lnTo>
                  <a:lnTo>
                    <a:pt x="47" y="157"/>
                  </a:lnTo>
                  <a:lnTo>
                    <a:pt x="47" y="156"/>
                  </a:lnTo>
                  <a:lnTo>
                    <a:pt x="46" y="154"/>
                  </a:lnTo>
                  <a:lnTo>
                    <a:pt x="46" y="153"/>
                  </a:lnTo>
                  <a:lnTo>
                    <a:pt x="46" y="151"/>
                  </a:lnTo>
                  <a:lnTo>
                    <a:pt x="46" y="150"/>
                  </a:lnTo>
                  <a:lnTo>
                    <a:pt x="46" y="149"/>
                  </a:lnTo>
                  <a:lnTo>
                    <a:pt x="46" y="148"/>
                  </a:lnTo>
                  <a:lnTo>
                    <a:pt x="46" y="147"/>
                  </a:lnTo>
                  <a:lnTo>
                    <a:pt x="46" y="146"/>
                  </a:lnTo>
                  <a:lnTo>
                    <a:pt x="47" y="146"/>
                  </a:lnTo>
                  <a:lnTo>
                    <a:pt x="47" y="145"/>
                  </a:lnTo>
                  <a:lnTo>
                    <a:pt x="48" y="145"/>
                  </a:lnTo>
                  <a:lnTo>
                    <a:pt x="48" y="143"/>
                  </a:lnTo>
                  <a:lnTo>
                    <a:pt x="49" y="142"/>
                  </a:lnTo>
                  <a:lnTo>
                    <a:pt x="49" y="141"/>
                  </a:lnTo>
                  <a:lnTo>
                    <a:pt x="49" y="140"/>
                  </a:lnTo>
                  <a:lnTo>
                    <a:pt x="49" y="139"/>
                  </a:lnTo>
                  <a:lnTo>
                    <a:pt x="49" y="138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0" y="133"/>
                  </a:lnTo>
                  <a:lnTo>
                    <a:pt x="50" y="132"/>
                  </a:lnTo>
                  <a:lnTo>
                    <a:pt x="49" y="131"/>
                  </a:lnTo>
                  <a:lnTo>
                    <a:pt x="49" y="130"/>
                  </a:lnTo>
                  <a:lnTo>
                    <a:pt x="49" y="129"/>
                  </a:lnTo>
                  <a:lnTo>
                    <a:pt x="48" y="128"/>
                  </a:lnTo>
                  <a:lnTo>
                    <a:pt x="48" y="126"/>
                  </a:lnTo>
                  <a:lnTo>
                    <a:pt x="47" y="126"/>
                  </a:lnTo>
                  <a:lnTo>
                    <a:pt x="47" y="125"/>
                  </a:lnTo>
                  <a:lnTo>
                    <a:pt x="46" y="124"/>
                  </a:lnTo>
                  <a:lnTo>
                    <a:pt x="46" y="123"/>
                  </a:lnTo>
                  <a:lnTo>
                    <a:pt x="46" y="122"/>
                  </a:lnTo>
                  <a:lnTo>
                    <a:pt x="45" y="122"/>
                  </a:lnTo>
                  <a:lnTo>
                    <a:pt x="45" y="121"/>
                  </a:lnTo>
                  <a:lnTo>
                    <a:pt x="45" y="120"/>
                  </a:lnTo>
                  <a:lnTo>
                    <a:pt x="45" y="118"/>
                  </a:lnTo>
                  <a:lnTo>
                    <a:pt x="45" y="117"/>
                  </a:lnTo>
                  <a:lnTo>
                    <a:pt x="45" y="116"/>
                  </a:lnTo>
                  <a:lnTo>
                    <a:pt x="47" y="115"/>
                  </a:lnTo>
                  <a:lnTo>
                    <a:pt x="47" y="114"/>
                  </a:lnTo>
                  <a:lnTo>
                    <a:pt x="47" y="113"/>
                  </a:lnTo>
                  <a:lnTo>
                    <a:pt x="47" y="112"/>
                  </a:lnTo>
                  <a:lnTo>
                    <a:pt x="47" y="111"/>
                  </a:lnTo>
                  <a:lnTo>
                    <a:pt x="47" y="109"/>
                  </a:lnTo>
                  <a:lnTo>
                    <a:pt x="46" y="109"/>
                  </a:lnTo>
                  <a:lnTo>
                    <a:pt x="45" y="108"/>
                  </a:lnTo>
                  <a:lnTo>
                    <a:pt x="43" y="109"/>
                  </a:lnTo>
                  <a:lnTo>
                    <a:pt x="42" y="109"/>
                  </a:lnTo>
                  <a:lnTo>
                    <a:pt x="42" y="108"/>
                  </a:lnTo>
                  <a:lnTo>
                    <a:pt x="42" y="107"/>
                  </a:lnTo>
                  <a:lnTo>
                    <a:pt x="42" y="106"/>
                  </a:lnTo>
                  <a:lnTo>
                    <a:pt x="42" y="105"/>
                  </a:lnTo>
                  <a:lnTo>
                    <a:pt x="43" y="105"/>
                  </a:lnTo>
                  <a:lnTo>
                    <a:pt x="43" y="104"/>
                  </a:lnTo>
                  <a:lnTo>
                    <a:pt x="43" y="103"/>
                  </a:lnTo>
                  <a:lnTo>
                    <a:pt x="43" y="101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2" y="98"/>
                  </a:lnTo>
                  <a:lnTo>
                    <a:pt x="42" y="96"/>
                  </a:lnTo>
                  <a:lnTo>
                    <a:pt x="42" y="95"/>
                  </a:lnTo>
                  <a:lnTo>
                    <a:pt x="42" y="94"/>
                  </a:lnTo>
                  <a:lnTo>
                    <a:pt x="42" y="92"/>
                  </a:lnTo>
                  <a:lnTo>
                    <a:pt x="43" y="92"/>
                  </a:lnTo>
                  <a:lnTo>
                    <a:pt x="43" y="91"/>
                  </a:lnTo>
                  <a:lnTo>
                    <a:pt x="45" y="91"/>
                  </a:lnTo>
                  <a:lnTo>
                    <a:pt x="46" y="90"/>
                  </a:lnTo>
                  <a:lnTo>
                    <a:pt x="46" y="89"/>
                  </a:lnTo>
                  <a:lnTo>
                    <a:pt x="45" y="88"/>
                  </a:lnTo>
                  <a:lnTo>
                    <a:pt x="42" y="87"/>
                  </a:lnTo>
                  <a:lnTo>
                    <a:pt x="41" y="86"/>
                  </a:lnTo>
                  <a:lnTo>
                    <a:pt x="41" y="84"/>
                  </a:lnTo>
                  <a:lnTo>
                    <a:pt x="40" y="82"/>
                  </a:lnTo>
                  <a:lnTo>
                    <a:pt x="40" y="81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1"/>
                  </a:lnTo>
                  <a:lnTo>
                    <a:pt x="38" y="80"/>
                  </a:lnTo>
                  <a:lnTo>
                    <a:pt x="38" y="79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7" y="75"/>
                  </a:lnTo>
                  <a:lnTo>
                    <a:pt x="34" y="74"/>
                  </a:lnTo>
                  <a:lnTo>
                    <a:pt x="33" y="73"/>
                  </a:lnTo>
                  <a:lnTo>
                    <a:pt x="33" y="72"/>
                  </a:lnTo>
                  <a:lnTo>
                    <a:pt x="32" y="72"/>
                  </a:lnTo>
                  <a:lnTo>
                    <a:pt x="31" y="71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29" y="70"/>
                  </a:lnTo>
                  <a:lnTo>
                    <a:pt x="28" y="69"/>
                  </a:lnTo>
                  <a:lnTo>
                    <a:pt x="26" y="69"/>
                  </a:lnTo>
                  <a:lnTo>
                    <a:pt x="25" y="69"/>
                  </a:lnTo>
                  <a:lnTo>
                    <a:pt x="22" y="69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1" y="65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17" y="64"/>
                  </a:lnTo>
                  <a:lnTo>
                    <a:pt x="16" y="62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1" y="57"/>
                  </a:lnTo>
                  <a:lnTo>
                    <a:pt x="11" y="56"/>
                  </a:lnTo>
                  <a:lnTo>
                    <a:pt x="9" y="56"/>
                  </a:lnTo>
                  <a:lnTo>
                    <a:pt x="9" y="54"/>
                  </a:lnTo>
                  <a:lnTo>
                    <a:pt x="8" y="53"/>
                  </a:lnTo>
                  <a:lnTo>
                    <a:pt x="7" y="51"/>
                  </a:lnTo>
                  <a:lnTo>
                    <a:pt x="5" y="50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5" y="49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4" y="47"/>
                  </a:lnTo>
                  <a:lnTo>
                    <a:pt x="3" y="46"/>
                  </a:lnTo>
                  <a:lnTo>
                    <a:pt x="1" y="46"/>
                  </a:lnTo>
                  <a:lnTo>
                    <a:pt x="0" y="45"/>
                  </a:lnTo>
                  <a:lnTo>
                    <a:pt x="1" y="42"/>
                  </a:lnTo>
                  <a:lnTo>
                    <a:pt x="6" y="45"/>
                  </a:lnTo>
                  <a:lnTo>
                    <a:pt x="7" y="45"/>
                  </a:lnTo>
                  <a:lnTo>
                    <a:pt x="8" y="42"/>
                  </a:lnTo>
                  <a:lnTo>
                    <a:pt x="6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11" y="34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20" y="44"/>
                  </a:lnTo>
                  <a:lnTo>
                    <a:pt x="21" y="46"/>
                  </a:lnTo>
                  <a:lnTo>
                    <a:pt x="23" y="48"/>
                  </a:lnTo>
                  <a:lnTo>
                    <a:pt x="23" y="49"/>
                  </a:lnTo>
                  <a:lnTo>
                    <a:pt x="23" y="50"/>
                  </a:lnTo>
                  <a:lnTo>
                    <a:pt x="24" y="50"/>
                  </a:lnTo>
                  <a:lnTo>
                    <a:pt x="25" y="53"/>
                  </a:lnTo>
                  <a:lnTo>
                    <a:pt x="26" y="54"/>
                  </a:lnTo>
                  <a:lnTo>
                    <a:pt x="26" y="57"/>
                  </a:lnTo>
                  <a:lnTo>
                    <a:pt x="26" y="58"/>
                  </a:lnTo>
                  <a:lnTo>
                    <a:pt x="28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3" y="59"/>
                  </a:lnTo>
                  <a:lnTo>
                    <a:pt x="35" y="59"/>
                  </a:lnTo>
                  <a:lnTo>
                    <a:pt x="37" y="59"/>
                  </a:lnTo>
                  <a:lnTo>
                    <a:pt x="37" y="61"/>
                  </a:lnTo>
                  <a:lnTo>
                    <a:pt x="38" y="62"/>
                  </a:lnTo>
                  <a:lnTo>
                    <a:pt x="39" y="63"/>
                  </a:lnTo>
                  <a:lnTo>
                    <a:pt x="42" y="59"/>
                  </a:lnTo>
                  <a:lnTo>
                    <a:pt x="46" y="59"/>
                  </a:lnTo>
                  <a:lnTo>
                    <a:pt x="47" y="58"/>
                  </a:lnTo>
                  <a:lnTo>
                    <a:pt x="47" y="57"/>
                  </a:lnTo>
                  <a:lnTo>
                    <a:pt x="47" y="55"/>
                  </a:lnTo>
                  <a:lnTo>
                    <a:pt x="48" y="54"/>
                  </a:lnTo>
                  <a:lnTo>
                    <a:pt x="49" y="54"/>
                  </a:lnTo>
                  <a:lnTo>
                    <a:pt x="53" y="56"/>
                  </a:lnTo>
                  <a:lnTo>
                    <a:pt x="53" y="57"/>
                  </a:lnTo>
                  <a:lnTo>
                    <a:pt x="54" y="57"/>
                  </a:lnTo>
                  <a:lnTo>
                    <a:pt x="56" y="58"/>
                  </a:lnTo>
                  <a:lnTo>
                    <a:pt x="58" y="59"/>
                  </a:lnTo>
                  <a:lnTo>
                    <a:pt x="60" y="61"/>
                  </a:lnTo>
                  <a:lnTo>
                    <a:pt x="62" y="62"/>
                  </a:lnTo>
                  <a:lnTo>
                    <a:pt x="63" y="63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4" y="64"/>
                  </a:lnTo>
                  <a:lnTo>
                    <a:pt x="65" y="64"/>
                  </a:lnTo>
                  <a:lnTo>
                    <a:pt x="65" y="63"/>
                  </a:lnTo>
                  <a:lnTo>
                    <a:pt x="66" y="63"/>
                  </a:lnTo>
                  <a:lnTo>
                    <a:pt x="66" y="62"/>
                  </a:lnTo>
                  <a:lnTo>
                    <a:pt x="67" y="62"/>
                  </a:lnTo>
                  <a:lnTo>
                    <a:pt x="67" y="61"/>
                  </a:lnTo>
                  <a:lnTo>
                    <a:pt x="67" y="59"/>
                  </a:lnTo>
                  <a:lnTo>
                    <a:pt x="67" y="57"/>
                  </a:lnTo>
                  <a:lnTo>
                    <a:pt x="67" y="56"/>
                  </a:lnTo>
                  <a:lnTo>
                    <a:pt x="68" y="55"/>
                  </a:lnTo>
                  <a:lnTo>
                    <a:pt x="68" y="54"/>
                  </a:lnTo>
                  <a:lnTo>
                    <a:pt x="72" y="51"/>
                  </a:lnTo>
                  <a:lnTo>
                    <a:pt x="73" y="51"/>
                  </a:lnTo>
                  <a:lnTo>
                    <a:pt x="74" y="51"/>
                  </a:lnTo>
                  <a:lnTo>
                    <a:pt x="75" y="51"/>
                  </a:lnTo>
                  <a:lnTo>
                    <a:pt x="75" y="50"/>
                  </a:lnTo>
                  <a:lnTo>
                    <a:pt x="76" y="49"/>
                  </a:lnTo>
                  <a:lnTo>
                    <a:pt x="76" y="48"/>
                  </a:lnTo>
                  <a:lnTo>
                    <a:pt x="76" y="47"/>
                  </a:lnTo>
                  <a:lnTo>
                    <a:pt x="77" y="47"/>
                  </a:lnTo>
                  <a:lnTo>
                    <a:pt x="77" y="46"/>
                  </a:lnTo>
                  <a:lnTo>
                    <a:pt x="76" y="45"/>
                  </a:lnTo>
                  <a:lnTo>
                    <a:pt x="76" y="44"/>
                  </a:lnTo>
                  <a:lnTo>
                    <a:pt x="76" y="41"/>
                  </a:lnTo>
                  <a:lnTo>
                    <a:pt x="77" y="41"/>
                  </a:lnTo>
                  <a:lnTo>
                    <a:pt x="77" y="40"/>
                  </a:lnTo>
                  <a:lnTo>
                    <a:pt x="76" y="40"/>
                  </a:lnTo>
                  <a:lnTo>
                    <a:pt x="76" y="39"/>
                  </a:lnTo>
                  <a:lnTo>
                    <a:pt x="76" y="38"/>
                  </a:lnTo>
                  <a:lnTo>
                    <a:pt x="77" y="34"/>
                  </a:lnTo>
                  <a:lnTo>
                    <a:pt x="77" y="33"/>
                  </a:lnTo>
                  <a:lnTo>
                    <a:pt x="79" y="31"/>
                  </a:lnTo>
                  <a:lnTo>
                    <a:pt x="77" y="29"/>
                  </a:lnTo>
                  <a:lnTo>
                    <a:pt x="79" y="28"/>
                  </a:lnTo>
                  <a:lnTo>
                    <a:pt x="79" y="26"/>
                  </a:lnTo>
                  <a:lnTo>
                    <a:pt x="79" y="25"/>
                  </a:lnTo>
                  <a:lnTo>
                    <a:pt x="79" y="24"/>
                  </a:lnTo>
                  <a:lnTo>
                    <a:pt x="80" y="23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0" y="20"/>
                  </a:lnTo>
                  <a:lnTo>
                    <a:pt x="80" y="19"/>
                  </a:lnTo>
                  <a:lnTo>
                    <a:pt x="80" y="17"/>
                  </a:lnTo>
                  <a:lnTo>
                    <a:pt x="81" y="17"/>
                  </a:lnTo>
                  <a:lnTo>
                    <a:pt x="83" y="16"/>
                  </a:lnTo>
                  <a:lnTo>
                    <a:pt x="83" y="15"/>
                  </a:lnTo>
                  <a:lnTo>
                    <a:pt x="84" y="14"/>
                  </a:lnTo>
                  <a:lnTo>
                    <a:pt x="85" y="13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8" y="8"/>
                  </a:lnTo>
                  <a:lnTo>
                    <a:pt x="88" y="7"/>
                  </a:lnTo>
                  <a:lnTo>
                    <a:pt x="89" y="7"/>
                  </a:lnTo>
                  <a:lnTo>
                    <a:pt x="91" y="7"/>
                  </a:lnTo>
                  <a:lnTo>
                    <a:pt x="92" y="7"/>
                  </a:lnTo>
                  <a:lnTo>
                    <a:pt x="93" y="6"/>
                  </a:lnTo>
                  <a:lnTo>
                    <a:pt x="93" y="7"/>
                  </a:lnTo>
                  <a:lnTo>
                    <a:pt x="95" y="7"/>
                  </a:lnTo>
                  <a:lnTo>
                    <a:pt x="96" y="7"/>
                  </a:lnTo>
                  <a:lnTo>
                    <a:pt x="97" y="8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100" y="5"/>
                  </a:lnTo>
                  <a:lnTo>
                    <a:pt x="101" y="5"/>
                  </a:lnTo>
                  <a:lnTo>
                    <a:pt x="102" y="4"/>
                  </a:lnTo>
                  <a:lnTo>
                    <a:pt x="104" y="3"/>
                  </a:lnTo>
                  <a:lnTo>
                    <a:pt x="104" y="2"/>
                  </a:lnTo>
                  <a:lnTo>
                    <a:pt x="105" y="2"/>
                  </a:lnTo>
                  <a:lnTo>
                    <a:pt x="105" y="0"/>
                  </a:lnTo>
                  <a:lnTo>
                    <a:pt x="107" y="2"/>
                  </a:lnTo>
                  <a:lnTo>
                    <a:pt x="108" y="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0" name="Freeform 6142">
              <a:extLst>
                <a:ext uri="{FF2B5EF4-FFF2-40B4-BE49-F238E27FC236}">
                  <a16:creationId xmlns:a16="http://schemas.microsoft.com/office/drawing/2014/main" id="{BB6E7659-2689-28F7-FF39-F7E563138C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063" y="1054101"/>
              <a:ext cx="150813" cy="838200"/>
            </a:xfrm>
            <a:custGeom>
              <a:avLst/>
              <a:gdLst>
                <a:gd name="T0" fmla="*/ 6 w 95"/>
                <a:gd name="T1" fmla="*/ 523 h 528"/>
                <a:gd name="T2" fmla="*/ 6 w 95"/>
                <a:gd name="T3" fmla="*/ 524 h 528"/>
                <a:gd name="T4" fmla="*/ 5 w 95"/>
                <a:gd name="T5" fmla="*/ 526 h 528"/>
                <a:gd name="T6" fmla="*/ 2 w 95"/>
                <a:gd name="T7" fmla="*/ 528 h 528"/>
                <a:gd name="T8" fmla="*/ 2 w 95"/>
                <a:gd name="T9" fmla="*/ 526 h 528"/>
                <a:gd name="T10" fmla="*/ 0 w 95"/>
                <a:gd name="T11" fmla="*/ 525 h 528"/>
                <a:gd name="T12" fmla="*/ 2 w 95"/>
                <a:gd name="T13" fmla="*/ 518 h 528"/>
                <a:gd name="T14" fmla="*/ 2 w 95"/>
                <a:gd name="T15" fmla="*/ 516 h 528"/>
                <a:gd name="T16" fmla="*/ 6 w 95"/>
                <a:gd name="T17" fmla="*/ 516 h 528"/>
                <a:gd name="T18" fmla="*/ 1 w 95"/>
                <a:gd name="T19" fmla="*/ 341 h 528"/>
                <a:gd name="T20" fmla="*/ 2 w 95"/>
                <a:gd name="T21" fmla="*/ 348 h 528"/>
                <a:gd name="T22" fmla="*/ 5 w 95"/>
                <a:gd name="T23" fmla="*/ 253 h 528"/>
                <a:gd name="T24" fmla="*/ 4 w 95"/>
                <a:gd name="T25" fmla="*/ 255 h 528"/>
                <a:gd name="T26" fmla="*/ 1 w 95"/>
                <a:gd name="T27" fmla="*/ 257 h 528"/>
                <a:gd name="T28" fmla="*/ 0 w 95"/>
                <a:gd name="T29" fmla="*/ 258 h 528"/>
                <a:gd name="T30" fmla="*/ 1 w 95"/>
                <a:gd name="T31" fmla="*/ 244 h 528"/>
                <a:gd name="T32" fmla="*/ 4 w 95"/>
                <a:gd name="T33" fmla="*/ 243 h 528"/>
                <a:gd name="T34" fmla="*/ 5 w 95"/>
                <a:gd name="T35" fmla="*/ 253 h 528"/>
                <a:gd name="T36" fmla="*/ 1 w 95"/>
                <a:gd name="T37" fmla="*/ 167 h 528"/>
                <a:gd name="T38" fmla="*/ 7 w 95"/>
                <a:gd name="T39" fmla="*/ 179 h 528"/>
                <a:gd name="T40" fmla="*/ 23 w 95"/>
                <a:gd name="T41" fmla="*/ 150 h 528"/>
                <a:gd name="T42" fmla="*/ 21 w 95"/>
                <a:gd name="T43" fmla="*/ 147 h 528"/>
                <a:gd name="T44" fmla="*/ 21 w 95"/>
                <a:gd name="T45" fmla="*/ 151 h 528"/>
                <a:gd name="T46" fmla="*/ 21 w 95"/>
                <a:gd name="T47" fmla="*/ 155 h 528"/>
                <a:gd name="T48" fmla="*/ 8 w 95"/>
                <a:gd name="T49" fmla="*/ 157 h 528"/>
                <a:gd name="T50" fmla="*/ 1 w 95"/>
                <a:gd name="T51" fmla="*/ 131 h 528"/>
                <a:gd name="T52" fmla="*/ 16 w 95"/>
                <a:gd name="T53" fmla="*/ 129 h 528"/>
                <a:gd name="T54" fmla="*/ 30 w 95"/>
                <a:gd name="T55" fmla="*/ 140 h 528"/>
                <a:gd name="T56" fmla="*/ 0 w 95"/>
                <a:gd name="T57" fmla="*/ 10 h 528"/>
                <a:gd name="T58" fmla="*/ 4 w 95"/>
                <a:gd name="T59" fmla="*/ 17 h 528"/>
                <a:gd name="T60" fmla="*/ 7 w 95"/>
                <a:gd name="T61" fmla="*/ 24 h 528"/>
                <a:gd name="T62" fmla="*/ 73 w 95"/>
                <a:gd name="T63" fmla="*/ 13 h 528"/>
                <a:gd name="T64" fmla="*/ 86 w 95"/>
                <a:gd name="T65" fmla="*/ 22 h 528"/>
                <a:gd name="T66" fmla="*/ 91 w 95"/>
                <a:gd name="T67" fmla="*/ 34 h 528"/>
                <a:gd name="T68" fmla="*/ 92 w 95"/>
                <a:gd name="T69" fmla="*/ 47 h 528"/>
                <a:gd name="T70" fmla="*/ 83 w 95"/>
                <a:gd name="T71" fmla="*/ 56 h 528"/>
                <a:gd name="T72" fmla="*/ 78 w 95"/>
                <a:gd name="T73" fmla="*/ 62 h 528"/>
                <a:gd name="T74" fmla="*/ 74 w 95"/>
                <a:gd name="T75" fmla="*/ 72 h 528"/>
                <a:gd name="T76" fmla="*/ 67 w 95"/>
                <a:gd name="T77" fmla="*/ 79 h 528"/>
                <a:gd name="T78" fmla="*/ 66 w 95"/>
                <a:gd name="T79" fmla="*/ 83 h 528"/>
                <a:gd name="T80" fmla="*/ 53 w 95"/>
                <a:gd name="T81" fmla="*/ 92 h 528"/>
                <a:gd name="T82" fmla="*/ 47 w 95"/>
                <a:gd name="T83" fmla="*/ 108 h 528"/>
                <a:gd name="T84" fmla="*/ 36 w 95"/>
                <a:gd name="T85" fmla="*/ 113 h 528"/>
                <a:gd name="T86" fmla="*/ 22 w 95"/>
                <a:gd name="T87" fmla="*/ 117 h 528"/>
                <a:gd name="T88" fmla="*/ 8 w 95"/>
                <a:gd name="T89" fmla="*/ 112 h 528"/>
                <a:gd name="T90" fmla="*/ 5 w 95"/>
                <a:gd name="T91" fmla="*/ 118 h 528"/>
                <a:gd name="T92" fmla="*/ 2 w 95"/>
                <a:gd name="T93" fmla="*/ 43 h 528"/>
                <a:gd name="T94" fmla="*/ 6 w 95"/>
                <a:gd name="T95" fmla="*/ 45 h 528"/>
                <a:gd name="T96" fmla="*/ 9 w 95"/>
                <a:gd name="T97" fmla="*/ 40 h 528"/>
                <a:gd name="T98" fmla="*/ 11 w 95"/>
                <a:gd name="T99" fmla="*/ 37 h 528"/>
                <a:gd name="T100" fmla="*/ 15 w 95"/>
                <a:gd name="T101" fmla="*/ 32 h 528"/>
                <a:gd name="T102" fmla="*/ 11 w 95"/>
                <a:gd name="T103" fmla="*/ 30 h 528"/>
                <a:gd name="T104" fmla="*/ 11 w 95"/>
                <a:gd name="T105" fmla="*/ 26 h 528"/>
                <a:gd name="T106" fmla="*/ 14 w 95"/>
                <a:gd name="T107" fmla="*/ 23 h 528"/>
                <a:gd name="T108" fmla="*/ 19 w 95"/>
                <a:gd name="T109" fmla="*/ 22 h 528"/>
                <a:gd name="T110" fmla="*/ 19 w 95"/>
                <a:gd name="T111" fmla="*/ 13 h 528"/>
                <a:gd name="T112" fmla="*/ 25 w 95"/>
                <a:gd name="T113" fmla="*/ 6 h 528"/>
                <a:gd name="T114" fmla="*/ 30 w 95"/>
                <a:gd name="T115" fmla="*/ 4 h 528"/>
                <a:gd name="T116" fmla="*/ 38 w 95"/>
                <a:gd name="T117" fmla="*/ 0 h 528"/>
                <a:gd name="T118" fmla="*/ 39 w 95"/>
                <a:gd name="T119" fmla="*/ 4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528">
                  <a:moveTo>
                    <a:pt x="6" y="516"/>
                  </a:moveTo>
                  <a:lnTo>
                    <a:pt x="7" y="517"/>
                  </a:lnTo>
                  <a:lnTo>
                    <a:pt x="6" y="519"/>
                  </a:lnTo>
                  <a:lnTo>
                    <a:pt x="6" y="520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6" y="523"/>
                  </a:lnTo>
                  <a:lnTo>
                    <a:pt x="7" y="523"/>
                  </a:lnTo>
                  <a:lnTo>
                    <a:pt x="6" y="524"/>
                  </a:lnTo>
                  <a:lnTo>
                    <a:pt x="6" y="524"/>
                  </a:lnTo>
                  <a:lnTo>
                    <a:pt x="5" y="525"/>
                  </a:lnTo>
                  <a:lnTo>
                    <a:pt x="4" y="525"/>
                  </a:lnTo>
                  <a:lnTo>
                    <a:pt x="5" y="525"/>
                  </a:lnTo>
                  <a:lnTo>
                    <a:pt x="5" y="526"/>
                  </a:lnTo>
                  <a:lnTo>
                    <a:pt x="4" y="526"/>
                  </a:lnTo>
                  <a:lnTo>
                    <a:pt x="4" y="527"/>
                  </a:lnTo>
                  <a:lnTo>
                    <a:pt x="4" y="527"/>
                  </a:lnTo>
                  <a:lnTo>
                    <a:pt x="2" y="528"/>
                  </a:lnTo>
                  <a:lnTo>
                    <a:pt x="2" y="528"/>
                  </a:lnTo>
                  <a:lnTo>
                    <a:pt x="2" y="528"/>
                  </a:lnTo>
                  <a:lnTo>
                    <a:pt x="2" y="528"/>
                  </a:lnTo>
                  <a:lnTo>
                    <a:pt x="2" y="527"/>
                  </a:lnTo>
                  <a:lnTo>
                    <a:pt x="2" y="527"/>
                  </a:lnTo>
                  <a:lnTo>
                    <a:pt x="2" y="526"/>
                  </a:lnTo>
                  <a:lnTo>
                    <a:pt x="2" y="525"/>
                  </a:lnTo>
                  <a:lnTo>
                    <a:pt x="2" y="525"/>
                  </a:lnTo>
                  <a:lnTo>
                    <a:pt x="2" y="525"/>
                  </a:lnTo>
                  <a:lnTo>
                    <a:pt x="0" y="524"/>
                  </a:lnTo>
                  <a:lnTo>
                    <a:pt x="0" y="525"/>
                  </a:lnTo>
                  <a:lnTo>
                    <a:pt x="0" y="520"/>
                  </a:lnTo>
                  <a:lnTo>
                    <a:pt x="1" y="520"/>
                  </a:lnTo>
                  <a:lnTo>
                    <a:pt x="2" y="519"/>
                  </a:lnTo>
                  <a:lnTo>
                    <a:pt x="2" y="519"/>
                  </a:lnTo>
                  <a:lnTo>
                    <a:pt x="2" y="518"/>
                  </a:lnTo>
                  <a:lnTo>
                    <a:pt x="2" y="518"/>
                  </a:lnTo>
                  <a:lnTo>
                    <a:pt x="2" y="518"/>
                  </a:lnTo>
                  <a:lnTo>
                    <a:pt x="2" y="518"/>
                  </a:lnTo>
                  <a:lnTo>
                    <a:pt x="2" y="517"/>
                  </a:lnTo>
                  <a:lnTo>
                    <a:pt x="2" y="516"/>
                  </a:lnTo>
                  <a:lnTo>
                    <a:pt x="4" y="516"/>
                  </a:lnTo>
                  <a:lnTo>
                    <a:pt x="4" y="516"/>
                  </a:lnTo>
                  <a:lnTo>
                    <a:pt x="5" y="516"/>
                  </a:lnTo>
                  <a:lnTo>
                    <a:pt x="5" y="516"/>
                  </a:lnTo>
                  <a:lnTo>
                    <a:pt x="6" y="516"/>
                  </a:lnTo>
                  <a:lnTo>
                    <a:pt x="6" y="516"/>
                  </a:lnTo>
                  <a:close/>
                  <a:moveTo>
                    <a:pt x="0" y="355"/>
                  </a:moveTo>
                  <a:lnTo>
                    <a:pt x="0" y="356"/>
                  </a:lnTo>
                  <a:lnTo>
                    <a:pt x="0" y="341"/>
                  </a:lnTo>
                  <a:lnTo>
                    <a:pt x="1" y="341"/>
                  </a:lnTo>
                  <a:lnTo>
                    <a:pt x="1" y="341"/>
                  </a:lnTo>
                  <a:lnTo>
                    <a:pt x="1" y="341"/>
                  </a:lnTo>
                  <a:lnTo>
                    <a:pt x="2" y="344"/>
                  </a:lnTo>
                  <a:lnTo>
                    <a:pt x="2" y="345"/>
                  </a:lnTo>
                  <a:lnTo>
                    <a:pt x="2" y="348"/>
                  </a:lnTo>
                  <a:lnTo>
                    <a:pt x="1" y="350"/>
                  </a:lnTo>
                  <a:lnTo>
                    <a:pt x="1" y="351"/>
                  </a:lnTo>
                  <a:lnTo>
                    <a:pt x="0" y="353"/>
                  </a:lnTo>
                  <a:lnTo>
                    <a:pt x="0" y="355"/>
                  </a:lnTo>
                  <a:close/>
                  <a:moveTo>
                    <a:pt x="5" y="253"/>
                  </a:moveTo>
                  <a:lnTo>
                    <a:pt x="5" y="253"/>
                  </a:lnTo>
                  <a:lnTo>
                    <a:pt x="5" y="253"/>
                  </a:lnTo>
                  <a:lnTo>
                    <a:pt x="4" y="253"/>
                  </a:lnTo>
                  <a:lnTo>
                    <a:pt x="4" y="255"/>
                  </a:lnTo>
                  <a:lnTo>
                    <a:pt x="4" y="255"/>
                  </a:lnTo>
                  <a:lnTo>
                    <a:pt x="1" y="255"/>
                  </a:lnTo>
                  <a:lnTo>
                    <a:pt x="1" y="255"/>
                  </a:lnTo>
                  <a:lnTo>
                    <a:pt x="1" y="256"/>
                  </a:lnTo>
                  <a:lnTo>
                    <a:pt x="1" y="256"/>
                  </a:lnTo>
                  <a:lnTo>
                    <a:pt x="1" y="257"/>
                  </a:lnTo>
                  <a:lnTo>
                    <a:pt x="1" y="257"/>
                  </a:lnTo>
                  <a:lnTo>
                    <a:pt x="0" y="257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48"/>
                  </a:lnTo>
                  <a:lnTo>
                    <a:pt x="0" y="246"/>
                  </a:lnTo>
                  <a:lnTo>
                    <a:pt x="1" y="244"/>
                  </a:lnTo>
                  <a:lnTo>
                    <a:pt x="1" y="243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4" y="243"/>
                  </a:lnTo>
                  <a:lnTo>
                    <a:pt x="4" y="243"/>
                  </a:lnTo>
                  <a:lnTo>
                    <a:pt x="6" y="247"/>
                  </a:lnTo>
                  <a:lnTo>
                    <a:pt x="6" y="248"/>
                  </a:lnTo>
                  <a:lnTo>
                    <a:pt x="6" y="249"/>
                  </a:lnTo>
                  <a:lnTo>
                    <a:pt x="6" y="250"/>
                  </a:lnTo>
                  <a:lnTo>
                    <a:pt x="5" y="253"/>
                  </a:lnTo>
                  <a:close/>
                  <a:moveTo>
                    <a:pt x="2" y="189"/>
                  </a:moveTo>
                  <a:lnTo>
                    <a:pt x="0" y="196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1" y="167"/>
                  </a:lnTo>
                  <a:lnTo>
                    <a:pt x="7" y="174"/>
                  </a:lnTo>
                  <a:lnTo>
                    <a:pt x="8" y="174"/>
                  </a:lnTo>
                  <a:lnTo>
                    <a:pt x="8" y="175"/>
                  </a:lnTo>
                  <a:lnTo>
                    <a:pt x="7" y="177"/>
                  </a:lnTo>
                  <a:lnTo>
                    <a:pt x="7" y="179"/>
                  </a:lnTo>
                  <a:lnTo>
                    <a:pt x="6" y="180"/>
                  </a:lnTo>
                  <a:lnTo>
                    <a:pt x="2" y="189"/>
                  </a:lnTo>
                  <a:close/>
                  <a:moveTo>
                    <a:pt x="30" y="140"/>
                  </a:moveTo>
                  <a:lnTo>
                    <a:pt x="23" y="150"/>
                  </a:lnTo>
                  <a:lnTo>
                    <a:pt x="23" y="150"/>
                  </a:lnTo>
                  <a:lnTo>
                    <a:pt x="22" y="150"/>
                  </a:lnTo>
                  <a:lnTo>
                    <a:pt x="22" y="149"/>
                  </a:lnTo>
                  <a:lnTo>
                    <a:pt x="22" y="147"/>
                  </a:lnTo>
                  <a:lnTo>
                    <a:pt x="22" y="147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21" y="148"/>
                  </a:lnTo>
                  <a:lnTo>
                    <a:pt x="21" y="149"/>
                  </a:lnTo>
                  <a:lnTo>
                    <a:pt x="21" y="150"/>
                  </a:lnTo>
                  <a:lnTo>
                    <a:pt x="21" y="151"/>
                  </a:lnTo>
                  <a:lnTo>
                    <a:pt x="22" y="151"/>
                  </a:lnTo>
                  <a:lnTo>
                    <a:pt x="22" y="152"/>
                  </a:lnTo>
                  <a:lnTo>
                    <a:pt x="21" y="154"/>
                  </a:lnTo>
                  <a:lnTo>
                    <a:pt x="21" y="155"/>
                  </a:lnTo>
                  <a:lnTo>
                    <a:pt x="21" y="155"/>
                  </a:lnTo>
                  <a:lnTo>
                    <a:pt x="19" y="156"/>
                  </a:lnTo>
                  <a:lnTo>
                    <a:pt x="14" y="158"/>
                  </a:lnTo>
                  <a:lnTo>
                    <a:pt x="14" y="158"/>
                  </a:lnTo>
                  <a:lnTo>
                    <a:pt x="10" y="159"/>
                  </a:lnTo>
                  <a:lnTo>
                    <a:pt x="8" y="157"/>
                  </a:lnTo>
                  <a:lnTo>
                    <a:pt x="7" y="156"/>
                  </a:lnTo>
                  <a:lnTo>
                    <a:pt x="4" y="159"/>
                  </a:lnTo>
                  <a:lnTo>
                    <a:pt x="0" y="160"/>
                  </a:lnTo>
                  <a:lnTo>
                    <a:pt x="0" y="131"/>
                  </a:lnTo>
                  <a:lnTo>
                    <a:pt x="1" y="131"/>
                  </a:lnTo>
                  <a:lnTo>
                    <a:pt x="7" y="130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4" y="124"/>
                  </a:lnTo>
                  <a:lnTo>
                    <a:pt x="16" y="129"/>
                  </a:lnTo>
                  <a:lnTo>
                    <a:pt x="19" y="133"/>
                  </a:lnTo>
                  <a:lnTo>
                    <a:pt x="25" y="135"/>
                  </a:lnTo>
                  <a:lnTo>
                    <a:pt x="30" y="136"/>
                  </a:lnTo>
                  <a:lnTo>
                    <a:pt x="31" y="139"/>
                  </a:lnTo>
                  <a:lnTo>
                    <a:pt x="30" y="140"/>
                  </a:lnTo>
                  <a:close/>
                  <a:moveTo>
                    <a:pt x="7" y="25"/>
                  </a:moveTo>
                  <a:lnTo>
                    <a:pt x="6" y="26"/>
                  </a:lnTo>
                  <a:lnTo>
                    <a:pt x="1" y="26"/>
                  </a:lnTo>
                  <a:lnTo>
                    <a:pt x="0" y="24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3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4" y="17"/>
                  </a:lnTo>
                  <a:lnTo>
                    <a:pt x="4" y="21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5"/>
                  </a:lnTo>
                  <a:close/>
                  <a:moveTo>
                    <a:pt x="58" y="4"/>
                  </a:moveTo>
                  <a:lnTo>
                    <a:pt x="64" y="8"/>
                  </a:lnTo>
                  <a:lnTo>
                    <a:pt x="70" y="14"/>
                  </a:lnTo>
                  <a:lnTo>
                    <a:pt x="73" y="13"/>
                  </a:lnTo>
                  <a:lnTo>
                    <a:pt x="74" y="14"/>
                  </a:lnTo>
                  <a:lnTo>
                    <a:pt x="76" y="16"/>
                  </a:lnTo>
                  <a:lnTo>
                    <a:pt x="77" y="15"/>
                  </a:lnTo>
                  <a:lnTo>
                    <a:pt x="82" y="18"/>
                  </a:lnTo>
                  <a:lnTo>
                    <a:pt x="86" y="22"/>
                  </a:lnTo>
                  <a:lnTo>
                    <a:pt x="89" y="25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91" y="34"/>
                  </a:lnTo>
                  <a:lnTo>
                    <a:pt x="91" y="34"/>
                  </a:lnTo>
                  <a:lnTo>
                    <a:pt x="91" y="35"/>
                  </a:lnTo>
                  <a:lnTo>
                    <a:pt x="94" y="37"/>
                  </a:lnTo>
                  <a:lnTo>
                    <a:pt x="95" y="38"/>
                  </a:lnTo>
                  <a:lnTo>
                    <a:pt x="95" y="40"/>
                  </a:lnTo>
                  <a:lnTo>
                    <a:pt x="92" y="47"/>
                  </a:lnTo>
                  <a:lnTo>
                    <a:pt x="88" y="49"/>
                  </a:lnTo>
                  <a:lnTo>
                    <a:pt x="84" y="52"/>
                  </a:lnTo>
                  <a:lnTo>
                    <a:pt x="83" y="52"/>
                  </a:lnTo>
                  <a:lnTo>
                    <a:pt x="83" y="54"/>
                  </a:lnTo>
                  <a:lnTo>
                    <a:pt x="83" y="56"/>
                  </a:lnTo>
                  <a:lnTo>
                    <a:pt x="83" y="56"/>
                  </a:lnTo>
                  <a:lnTo>
                    <a:pt x="83" y="57"/>
                  </a:lnTo>
                  <a:lnTo>
                    <a:pt x="82" y="57"/>
                  </a:lnTo>
                  <a:lnTo>
                    <a:pt x="80" y="62"/>
                  </a:lnTo>
                  <a:lnTo>
                    <a:pt x="78" y="62"/>
                  </a:lnTo>
                  <a:lnTo>
                    <a:pt x="78" y="63"/>
                  </a:lnTo>
                  <a:lnTo>
                    <a:pt x="78" y="65"/>
                  </a:lnTo>
                  <a:lnTo>
                    <a:pt x="78" y="66"/>
                  </a:lnTo>
                  <a:lnTo>
                    <a:pt x="78" y="66"/>
                  </a:lnTo>
                  <a:lnTo>
                    <a:pt x="74" y="72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7" y="79"/>
                  </a:lnTo>
                  <a:lnTo>
                    <a:pt x="67" y="80"/>
                  </a:lnTo>
                  <a:lnTo>
                    <a:pt x="67" y="81"/>
                  </a:lnTo>
                  <a:lnTo>
                    <a:pt x="66" y="82"/>
                  </a:lnTo>
                  <a:lnTo>
                    <a:pt x="66" y="82"/>
                  </a:lnTo>
                  <a:lnTo>
                    <a:pt x="66" y="83"/>
                  </a:lnTo>
                  <a:lnTo>
                    <a:pt x="61" y="84"/>
                  </a:lnTo>
                  <a:lnTo>
                    <a:pt x="56" y="83"/>
                  </a:lnTo>
                  <a:lnTo>
                    <a:pt x="48" y="85"/>
                  </a:lnTo>
                  <a:lnTo>
                    <a:pt x="49" y="88"/>
                  </a:lnTo>
                  <a:lnTo>
                    <a:pt x="53" y="92"/>
                  </a:lnTo>
                  <a:lnTo>
                    <a:pt x="55" y="96"/>
                  </a:lnTo>
                  <a:lnTo>
                    <a:pt x="55" y="100"/>
                  </a:lnTo>
                  <a:lnTo>
                    <a:pt x="53" y="101"/>
                  </a:lnTo>
                  <a:lnTo>
                    <a:pt x="52" y="105"/>
                  </a:lnTo>
                  <a:lnTo>
                    <a:pt x="47" y="108"/>
                  </a:lnTo>
                  <a:lnTo>
                    <a:pt x="46" y="108"/>
                  </a:lnTo>
                  <a:lnTo>
                    <a:pt x="41" y="109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3"/>
                  </a:lnTo>
                  <a:lnTo>
                    <a:pt x="35" y="116"/>
                  </a:lnTo>
                  <a:lnTo>
                    <a:pt x="35" y="117"/>
                  </a:lnTo>
                  <a:lnTo>
                    <a:pt x="29" y="118"/>
                  </a:lnTo>
                  <a:lnTo>
                    <a:pt x="23" y="118"/>
                  </a:lnTo>
                  <a:lnTo>
                    <a:pt x="22" y="117"/>
                  </a:lnTo>
                  <a:lnTo>
                    <a:pt x="16" y="116"/>
                  </a:lnTo>
                  <a:lnTo>
                    <a:pt x="10" y="116"/>
                  </a:lnTo>
                  <a:lnTo>
                    <a:pt x="10" y="116"/>
                  </a:lnTo>
                  <a:lnTo>
                    <a:pt x="9" y="112"/>
                  </a:lnTo>
                  <a:lnTo>
                    <a:pt x="8" y="112"/>
                  </a:lnTo>
                  <a:lnTo>
                    <a:pt x="8" y="110"/>
                  </a:lnTo>
                  <a:lnTo>
                    <a:pt x="5" y="112"/>
                  </a:lnTo>
                  <a:lnTo>
                    <a:pt x="5" y="115"/>
                  </a:lnTo>
                  <a:lnTo>
                    <a:pt x="5" y="117"/>
                  </a:lnTo>
                  <a:lnTo>
                    <a:pt x="5" y="118"/>
                  </a:lnTo>
                  <a:lnTo>
                    <a:pt x="2" y="117"/>
                  </a:lnTo>
                  <a:lnTo>
                    <a:pt x="0" y="119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2" y="43"/>
                  </a:lnTo>
                  <a:lnTo>
                    <a:pt x="4" y="46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5" y="47"/>
                  </a:lnTo>
                  <a:lnTo>
                    <a:pt x="6" y="45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8"/>
                  </a:lnTo>
                  <a:lnTo>
                    <a:pt x="9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4" y="33"/>
                  </a:lnTo>
                  <a:lnTo>
                    <a:pt x="15" y="32"/>
                  </a:lnTo>
                  <a:lnTo>
                    <a:pt x="14" y="31"/>
                  </a:lnTo>
                  <a:lnTo>
                    <a:pt x="14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6" y="22"/>
                  </a:lnTo>
                  <a:lnTo>
                    <a:pt x="18" y="24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5"/>
                  </a:lnTo>
                  <a:lnTo>
                    <a:pt x="19" y="13"/>
                  </a:lnTo>
                  <a:lnTo>
                    <a:pt x="19" y="10"/>
                  </a:lnTo>
                  <a:lnTo>
                    <a:pt x="24" y="9"/>
                  </a:lnTo>
                  <a:lnTo>
                    <a:pt x="24" y="7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7" y="7"/>
                  </a:lnTo>
                  <a:lnTo>
                    <a:pt x="29" y="7"/>
                  </a:lnTo>
                  <a:lnTo>
                    <a:pt x="30" y="6"/>
                  </a:lnTo>
                  <a:lnTo>
                    <a:pt x="30" y="5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3" y="1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4" y="4"/>
                  </a:lnTo>
                  <a:lnTo>
                    <a:pt x="51" y="4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0" name="Freeform 6330">
              <a:extLst>
                <a:ext uri="{FF2B5EF4-FFF2-40B4-BE49-F238E27FC236}">
                  <a16:creationId xmlns:a16="http://schemas.microsoft.com/office/drawing/2014/main" id="{3397BF19-0A9F-CACE-85DA-4518AAB7AF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6063" y="2505076"/>
              <a:ext cx="101600" cy="163513"/>
            </a:xfrm>
            <a:custGeom>
              <a:avLst/>
              <a:gdLst>
                <a:gd name="T0" fmla="*/ 27 w 64"/>
                <a:gd name="T1" fmla="*/ 2 h 103"/>
                <a:gd name="T2" fmla="*/ 29 w 64"/>
                <a:gd name="T3" fmla="*/ 5 h 103"/>
                <a:gd name="T4" fmla="*/ 30 w 64"/>
                <a:gd name="T5" fmla="*/ 11 h 103"/>
                <a:gd name="T6" fmla="*/ 34 w 64"/>
                <a:gd name="T7" fmla="*/ 13 h 103"/>
                <a:gd name="T8" fmla="*/ 36 w 64"/>
                <a:gd name="T9" fmla="*/ 11 h 103"/>
                <a:gd name="T10" fmla="*/ 42 w 64"/>
                <a:gd name="T11" fmla="*/ 6 h 103"/>
                <a:gd name="T12" fmla="*/ 43 w 64"/>
                <a:gd name="T13" fmla="*/ 10 h 103"/>
                <a:gd name="T14" fmla="*/ 42 w 64"/>
                <a:gd name="T15" fmla="*/ 14 h 103"/>
                <a:gd name="T16" fmla="*/ 41 w 64"/>
                <a:gd name="T17" fmla="*/ 19 h 103"/>
                <a:gd name="T18" fmla="*/ 47 w 64"/>
                <a:gd name="T19" fmla="*/ 20 h 103"/>
                <a:gd name="T20" fmla="*/ 46 w 64"/>
                <a:gd name="T21" fmla="*/ 27 h 103"/>
                <a:gd name="T22" fmla="*/ 44 w 64"/>
                <a:gd name="T23" fmla="*/ 29 h 103"/>
                <a:gd name="T24" fmla="*/ 50 w 64"/>
                <a:gd name="T25" fmla="*/ 29 h 103"/>
                <a:gd name="T26" fmla="*/ 51 w 64"/>
                <a:gd name="T27" fmla="*/ 33 h 103"/>
                <a:gd name="T28" fmla="*/ 49 w 64"/>
                <a:gd name="T29" fmla="*/ 37 h 103"/>
                <a:gd name="T30" fmla="*/ 52 w 64"/>
                <a:gd name="T31" fmla="*/ 33 h 103"/>
                <a:gd name="T32" fmla="*/ 59 w 64"/>
                <a:gd name="T33" fmla="*/ 37 h 103"/>
                <a:gd name="T34" fmla="*/ 63 w 64"/>
                <a:gd name="T35" fmla="*/ 40 h 103"/>
                <a:gd name="T36" fmla="*/ 60 w 64"/>
                <a:gd name="T37" fmla="*/ 45 h 103"/>
                <a:gd name="T38" fmla="*/ 63 w 64"/>
                <a:gd name="T39" fmla="*/ 47 h 103"/>
                <a:gd name="T40" fmla="*/ 57 w 64"/>
                <a:gd name="T41" fmla="*/ 50 h 103"/>
                <a:gd name="T42" fmla="*/ 61 w 64"/>
                <a:gd name="T43" fmla="*/ 52 h 103"/>
                <a:gd name="T44" fmla="*/ 64 w 64"/>
                <a:gd name="T45" fmla="*/ 52 h 103"/>
                <a:gd name="T46" fmla="*/ 60 w 64"/>
                <a:gd name="T47" fmla="*/ 57 h 103"/>
                <a:gd name="T48" fmla="*/ 56 w 64"/>
                <a:gd name="T49" fmla="*/ 54 h 103"/>
                <a:gd name="T50" fmla="*/ 58 w 64"/>
                <a:gd name="T51" fmla="*/ 57 h 103"/>
                <a:gd name="T52" fmla="*/ 57 w 64"/>
                <a:gd name="T53" fmla="*/ 60 h 103"/>
                <a:gd name="T54" fmla="*/ 59 w 64"/>
                <a:gd name="T55" fmla="*/ 63 h 103"/>
                <a:gd name="T56" fmla="*/ 57 w 64"/>
                <a:gd name="T57" fmla="*/ 64 h 103"/>
                <a:gd name="T58" fmla="*/ 51 w 64"/>
                <a:gd name="T59" fmla="*/ 67 h 103"/>
                <a:gd name="T60" fmla="*/ 49 w 64"/>
                <a:gd name="T61" fmla="*/ 65 h 103"/>
                <a:gd name="T62" fmla="*/ 49 w 64"/>
                <a:gd name="T63" fmla="*/ 69 h 103"/>
                <a:gd name="T64" fmla="*/ 51 w 64"/>
                <a:gd name="T65" fmla="*/ 71 h 103"/>
                <a:gd name="T66" fmla="*/ 47 w 64"/>
                <a:gd name="T67" fmla="*/ 78 h 103"/>
                <a:gd name="T68" fmla="*/ 46 w 64"/>
                <a:gd name="T69" fmla="*/ 78 h 103"/>
                <a:gd name="T70" fmla="*/ 43 w 64"/>
                <a:gd name="T71" fmla="*/ 82 h 103"/>
                <a:gd name="T72" fmla="*/ 39 w 64"/>
                <a:gd name="T73" fmla="*/ 81 h 103"/>
                <a:gd name="T74" fmla="*/ 38 w 64"/>
                <a:gd name="T75" fmla="*/ 81 h 103"/>
                <a:gd name="T76" fmla="*/ 35 w 64"/>
                <a:gd name="T77" fmla="*/ 78 h 103"/>
                <a:gd name="T78" fmla="*/ 34 w 64"/>
                <a:gd name="T79" fmla="*/ 82 h 103"/>
                <a:gd name="T80" fmla="*/ 30 w 64"/>
                <a:gd name="T81" fmla="*/ 86 h 103"/>
                <a:gd name="T82" fmla="*/ 25 w 64"/>
                <a:gd name="T83" fmla="*/ 89 h 103"/>
                <a:gd name="T84" fmla="*/ 22 w 64"/>
                <a:gd name="T85" fmla="*/ 92 h 103"/>
                <a:gd name="T86" fmla="*/ 15 w 64"/>
                <a:gd name="T87" fmla="*/ 97 h 103"/>
                <a:gd name="T88" fmla="*/ 14 w 64"/>
                <a:gd name="T89" fmla="*/ 97 h 103"/>
                <a:gd name="T90" fmla="*/ 13 w 64"/>
                <a:gd name="T91" fmla="*/ 97 h 103"/>
                <a:gd name="T92" fmla="*/ 11 w 64"/>
                <a:gd name="T93" fmla="*/ 96 h 103"/>
                <a:gd name="T94" fmla="*/ 5 w 64"/>
                <a:gd name="T95" fmla="*/ 99 h 103"/>
                <a:gd name="T96" fmla="*/ 1 w 64"/>
                <a:gd name="T97" fmla="*/ 102 h 103"/>
                <a:gd name="T98" fmla="*/ 0 w 64"/>
                <a:gd name="T99" fmla="*/ 18 h 103"/>
                <a:gd name="T100" fmla="*/ 4 w 64"/>
                <a:gd name="T101" fmla="*/ 24 h 103"/>
                <a:gd name="T102" fmla="*/ 5 w 64"/>
                <a:gd name="T103" fmla="*/ 22 h 103"/>
                <a:gd name="T104" fmla="*/ 7 w 64"/>
                <a:gd name="T105" fmla="*/ 16 h 103"/>
                <a:gd name="T106" fmla="*/ 13 w 64"/>
                <a:gd name="T107" fmla="*/ 14 h 103"/>
                <a:gd name="T108" fmla="*/ 15 w 64"/>
                <a:gd name="T109" fmla="*/ 16 h 103"/>
                <a:gd name="T110" fmla="*/ 17 w 64"/>
                <a:gd name="T111" fmla="*/ 15 h 103"/>
                <a:gd name="T112" fmla="*/ 18 w 64"/>
                <a:gd name="T113" fmla="*/ 14 h 103"/>
                <a:gd name="T114" fmla="*/ 21 w 64"/>
                <a:gd name="T115" fmla="*/ 12 h 103"/>
                <a:gd name="T116" fmla="*/ 19 w 64"/>
                <a:gd name="T117" fmla="*/ 7 h 103"/>
                <a:gd name="T118" fmla="*/ 18 w 64"/>
                <a:gd name="T119" fmla="*/ 5 h 103"/>
                <a:gd name="T120" fmla="*/ 21 w 64"/>
                <a:gd name="T121" fmla="*/ 2 h 103"/>
                <a:gd name="T122" fmla="*/ 24 w 64"/>
                <a:gd name="T123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" h="103">
                  <a:moveTo>
                    <a:pt x="0" y="102"/>
                  </a:move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0" y="102"/>
                  </a:lnTo>
                  <a:close/>
                  <a:moveTo>
                    <a:pt x="26" y="0"/>
                  </a:moveTo>
                  <a:lnTo>
                    <a:pt x="27" y="2"/>
                  </a:lnTo>
                  <a:lnTo>
                    <a:pt x="29" y="3"/>
                  </a:lnTo>
                  <a:lnTo>
                    <a:pt x="27" y="3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9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1" y="7"/>
                  </a:lnTo>
                  <a:lnTo>
                    <a:pt x="32" y="8"/>
                  </a:lnTo>
                  <a:lnTo>
                    <a:pt x="31" y="10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32" y="12"/>
                  </a:lnTo>
                  <a:lnTo>
                    <a:pt x="33" y="12"/>
                  </a:lnTo>
                  <a:lnTo>
                    <a:pt x="33" y="13"/>
                  </a:lnTo>
                  <a:lnTo>
                    <a:pt x="33" y="12"/>
                  </a:lnTo>
                  <a:lnTo>
                    <a:pt x="34" y="13"/>
                  </a:lnTo>
                  <a:lnTo>
                    <a:pt x="35" y="14"/>
                  </a:lnTo>
                  <a:lnTo>
                    <a:pt x="35" y="15"/>
                  </a:lnTo>
                  <a:lnTo>
                    <a:pt x="36" y="15"/>
                  </a:lnTo>
                  <a:lnTo>
                    <a:pt x="36" y="14"/>
                  </a:lnTo>
                  <a:lnTo>
                    <a:pt x="36" y="13"/>
                  </a:lnTo>
                  <a:lnTo>
                    <a:pt x="36" y="12"/>
                  </a:lnTo>
                  <a:lnTo>
                    <a:pt x="36" y="11"/>
                  </a:lnTo>
                  <a:lnTo>
                    <a:pt x="39" y="11"/>
                  </a:lnTo>
                  <a:lnTo>
                    <a:pt x="40" y="11"/>
                  </a:lnTo>
                  <a:lnTo>
                    <a:pt x="40" y="10"/>
                  </a:lnTo>
                  <a:lnTo>
                    <a:pt x="41" y="8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6" y="7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4" y="8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2" y="11"/>
                  </a:lnTo>
                  <a:lnTo>
                    <a:pt x="41" y="11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41" y="15"/>
                  </a:lnTo>
                  <a:lnTo>
                    <a:pt x="40" y="15"/>
                  </a:lnTo>
                  <a:lnTo>
                    <a:pt x="39" y="16"/>
                  </a:lnTo>
                  <a:lnTo>
                    <a:pt x="39" y="18"/>
                  </a:lnTo>
                  <a:lnTo>
                    <a:pt x="40" y="18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0" y="19"/>
                  </a:lnTo>
                  <a:lnTo>
                    <a:pt x="42" y="19"/>
                  </a:lnTo>
                  <a:lnTo>
                    <a:pt x="43" y="20"/>
                  </a:lnTo>
                  <a:lnTo>
                    <a:pt x="44" y="19"/>
                  </a:lnTo>
                  <a:lnTo>
                    <a:pt x="46" y="19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7" y="21"/>
                  </a:lnTo>
                  <a:lnTo>
                    <a:pt x="48" y="21"/>
                  </a:lnTo>
                  <a:lnTo>
                    <a:pt x="48" y="22"/>
                  </a:lnTo>
                  <a:lnTo>
                    <a:pt x="47" y="23"/>
                  </a:lnTo>
                  <a:lnTo>
                    <a:pt x="47" y="24"/>
                  </a:lnTo>
                  <a:lnTo>
                    <a:pt x="47" y="25"/>
                  </a:lnTo>
                  <a:lnTo>
                    <a:pt x="46" y="27"/>
                  </a:lnTo>
                  <a:lnTo>
                    <a:pt x="44" y="27"/>
                  </a:lnTo>
                  <a:lnTo>
                    <a:pt x="44" y="28"/>
                  </a:lnTo>
                  <a:lnTo>
                    <a:pt x="44" y="29"/>
                  </a:lnTo>
                  <a:lnTo>
                    <a:pt x="43" y="30"/>
                  </a:lnTo>
                  <a:lnTo>
                    <a:pt x="44" y="29"/>
                  </a:lnTo>
                  <a:lnTo>
                    <a:pt x="44" y="28"/>
                  </a:lnTo>
                  <a:lnTo>
                    <a:pt x="44" y="29"/>
                  </a:lnTo>
                  <a:lnTo>
                    <a:pt x="44" y="30"/>
                  </a:lnTo>
                  <a:lnTo>
                    <a:pt x="43" y="30"/>
                  </a:lnTo>
                  <a:lnTo>
                    <a:pt x="44" y="31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9" y="29"/>
                  </a:lnTo>
                  <a:lnTo>
                    <a:pt x="50" y="29"/>
                  </a:lnTo>
                  <a:lnTo>
                    <a:pt x="51" y="28"/>
                  </a:lnTo>
                  <a:lnTo>
                    <a:pt x="51" y="29"/>
                  </a:lnTo>
                  <a:lnTo>
                    <a:pt x="51" y="30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2" y="32"/>
                  </a:lnTo>
                  <a:lnTo>
                    <a:pt x="51" y="33"/>
                  </a:lnTo>
                  <a:lnTo>
                    <a:pt x="51" y="35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9" y="38"/>
                  </a:lnTo>
                  <a:lnTo>
                    <a:pt x="49" y="37"/>
                  </a:lnTo>
                  <a:lnTo>
                    <a:pt x="50" y="37"/>
                  </a:lnTo>
                  <a:lnTo>
                    <a:pt x="50" y="36"/>
                  </a:lnTo>
                  <a:lnTo>
                    <a:pt x="51" y="33"/>
                  </a:lnTo>
                  <a:lnTo>
                    <a:pt x="52" y="33"/>
                  </a:lnTo>
                  <a:lnTo>
                    <a:pt x="53" y="35"/>
                  </a:lnTo>
                  <a:lnTo>
                    <a:pt x="53" y="33"/>
                  </a:lnTo>
                  <a:lnTo>
                    <a:pt x="52" y="33"/>
                  </a:lnTo>
                  <a:lnTo>
                    <a:pt x="56" y="35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9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7"/>
                  </a:lnTo>
                  <a:lnTo>
                    <a:pt x="59" y="38"/>
                  </a:lnTo>
                  <a:lnTo>
                    <a:pt x="60" y="37"/>
                  </a:lnTo>
                  <a:lnTo>
                    <a:pt x="61" y="37"/>
                  </a:lnTo>
                  <a:lnTo>
                    <a:pt x="61" y="38"/>
                  </a:lnTo>
                  <a:lnTo>
                    <a:pt x="63" y="38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1" y="40"/>
                  </a:lnTo>
                  <a:lnTo>
                    <a:pt x="61" y="41"/>
                  </a:lnTo>
                  <a:lnTo>
                    <a:pt x="61" y="42"/>
                  </a:lnTo>
                  <a:lnTo>
                    <a:pt x="61" y="44"/>
                  </a:lnTo>
                  <a:lnTo>
                    <a:pt x="60" y="44"/>
                  </a:lnTo>
                  <a:lnTo>
                    <a:pt x="59" y="44"/>
                  </a:lnTo>
                  <a:lnTo>
                    <a:pt x="60" y="45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58" y="46"/>
                  </a:lnTo>
                  <a:lnTo>
                    <a:pt x="57" y="47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3" y="47"/>
                  </a:lnTo>
                  <a:lnTo>
                    <a:pt x="63" y="48"/>
                  </a:lnTo>
                  <a:lnTo>
                    <a:pt x="61" y="49"/>
                  </a:lnTo>
                  <a:lnTo>
                    <a:pt x="59" y="49"/>
                  </a:lnTo>
                  <a:lnTo>
                    <a:pt x="58" y="49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7" y="50"/>
                  </a:lnTo>
                  <a:lnTo>
                    <a:pt x="58" y="49"/>
                  </a:lnTo>
                  <a:lnTo>
                    <a:pt x="60" y="50"/>
                  </a:lnTo>
                  <a:lnTo>
                    <a:pt x="61" y="49"/>
                  </a:lnTo>
                  <a:lnTo>
                    <a:pt x="63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0" y="52"/>
                  </a:lnTo>
                  <a:lnTo>
                    <a:pt x="61" y="52"/>
                  </a:lnTo>
                  <a:lnTo>
                    <a:pt x="61" y="53"/>
                  </a:lnTo>
                  <a:lnTo>
                    <a:pt x="63" y="53"/>
                  </a:lnTo>
                  <a:lnTo>
                    <a:pt x="63" y="52"/>
                  </a:lnTo>
                  <a:lnTo>
                    <a:pt x="64" y="50"/>
                  </a:lnTo>
                  <a:lnTo>
                    <a:pt x="64" y="52"/>
                  </a:lnTo>
                  <a:lnTo>
                    <a:pt x="64" y="53"/>
                  </a:lnTo>
                  <a:lnTo>
                    <a:pt x="64" y="54"/>
                  </a:lnTo>
                  <a:lnTo>
                    <a:pt x="64" y="55"/>
                  </a:lnTo>
                  <a:lnTo>
                    <a:pt x="63" y="55"/>
                  </a:lnTo>
                  <a:lnTo>
                    <a:pt x="63" y="56"/>
                  </a:lnTo>
                  <a:lnTo>
                    <a:pt x="61" y="57"/>
                  </a:lnTo>
                  <a:lnTo>
                    <a:pt x="60" y="57"/>
                  </a:lnTo>
                  <a:lnTo>
                    <a:pt x="59" y="57"/>
                  </a:lnTo>
                  <a:lnTo>
                    <a:pt x="59" y="56"/>
                  </a:lnTo>
                  <a:lnTo>
                    <a:pt x="59" y="55"/>
                  </a:lnTo>
                  <a:lnTo>
                    <a:pt x="58" y="55"/>
                  </a:lnTo>
                  <a:lnTo>
                    <a:pt x="57" y="55"/>
                  </a:lnTo>
                  <a:lnTo>
                    <a:pt x="57" y="54"/>
                  </a:lnTo>
                  <a:lnTo>
                    <a:pt x="56" y="54"/>
                  </a:lnTo>
                  <a:lnTo>
                    <a:pt x="56" y="55"/>
                  </a:lnTo>
                  <a:lnTo>
                    <a:pt x="57" y="55"/>
                  </a:lnTo>
                  <a:lnTo>
                    <a:pt x="56" y="55"/>
                  </a:lnTo>
                  <a:lnTo>
                    <a:pt x="53" y="55"/>
                  </a:lnTo>
                  <a:lnTo>
                    <a:pt x="53" y="56"/>
                  </a:lnTo>
                  <a:lnTo>
                    <a:pt x="58" y="56"/>
                  </a:lnTo>
                  <a:lnTo>
                    <a:pt x="58" y="57"/>
                  </a:lnTo>
                  <a:lnTo>
                    <a:pt x="59" y="58"/>
                  </a:lnTo>
                  <a:lnTo>
                    <a:pt x="60" y="58"/>
                  </a:lnTo>
                  <a:lnTo>
                    <a:pt x="61" y="60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8" y="60"/>
                  </a:lnTo>
                  <a:lnTo>
                    <a:pt x="57" y="60"/>
                  </a:lnTo>
                  <a:lnTo>
                    <a:pt x="56" y="60"/>
                  </a:lnTo>
                  <a:lnTo>
                    <a:pt x="57" y="60"/>
                  </a:lnTo>
                  <a:lnTo>
                    <a:pt x="59" y="61"/>
                  </a:lnTo>
                  <a:lnTo>
                    <a:pt x="59" y="62"/>
                  </a:lnTo>
                  <a:lnTo>
                    <a:pt x="60" y="62"/>
                  </a:lnTo>
                  <a:lnTo>
                    <a:pt x="59" y="62"/>
                  </a:lnTo>
                  <a:lnTo>
                    <a:pt x="59" y="63"/>
                  </a:lnTo>
                  <a:lnTo>
                    <a:pt x="57" y="62"/>
                  </a:lnTo>
                  <a:lnTo>
                    <a:pt x="57" y="63"/>
                  </a:lnTo>
                  <a:lnTo>
                    <a:pt x="58" y="63"/>
                  </a:lnTo>
                  <a:lnTo>
                    <a:pt x="59" y="63"/>
                  </a:lnTo>
                  <a:lnTo>
                    <a:pt x="59" y="64"/>
                  </a:lnTo>
                  <a:lnTo>
                    <a:pt x="58" y="64"/>
                  </a:lnTo>
                  <a:lnTo>
                    <a:pt x="57" y="64"/>
                  </a:lnTo>
                  <a:lnTo>
                    <a:pt x="56" y="64"/>
                  </a:lnTo>
                  <a:lnTo>
                    <a:pt x="56" y="65"/>
                  </a:lnTo>
                  <a:lnTo>
                    <a:pt x="57" y="65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2" y="67"/>
                  </a:lnTo>
                  <a:lnTo>
                    <a:pt x="51" y="67"/>
                  </a:lnTo>
                  <a:lnTo>
                    <a:pt x="51" y="66"/>
                  </a:lnTo>
                  <a:lnTo>
                    <a:pt x="51" y="65"/>
                  </a:lnTo>
                  <a:lnTo>
                    <a:pt x="50" y="65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50" y="64"/>
                  </a:lnTo>
                  <a:lnTo>
                    <a:pt x="49" y="65"/>
                  </a:lnTo>
                  <a:lnTo>
                    <a:pt x="50" y="65"/>
                  </a:lnTo>
                  <a:lnTo>
                    <a:pt x="50" y="66"/>
                  </a:lnTo>
                  <a:lnTo>
                    <a:pt x="51" y="66"/>
                  </a:lnTo>
                  <a:lnTo>
                    <a:pt x="51" y="67"/>
                  </a:lnTo>
                  <a:lnTo>
                    <a:pt x="52" y="69"/>
                  </a:lnTo>
                  <a:lnTo>
                    <a:pt x="50" y="69"/>
                  </a:lnTo>
                  <a:lnTo>
                    <a:pt x="49" y="69"/>
                  </a:lnTo>
                  <a:lnTo>
                    <a:pt x="50" y="70"/>
                  </a:lnTo>
                  <a:lnTo>
                    <a:pt x="50" y="71"/>
                  </a:lnTo>
                  <a:lnTo>
                    <a:pt x="48" y="71"/>
                  </a:lnTo>
                  <a:lnTo>
                    <a:pt x="48" y="72"/>
                  </a:lnTo>
                  <a:lnTo>
                    <a:pt x="49" y="72"/>
                  </a:lnTo>
                  <a:lnTo>
                    <a:pt x="50" y="72"/>
                  </a:lnTo>
                  <a:lnTo>
                    <a:pt x="51" y="71"/>
                  </a:lnTo>
                  <a:lnTo>
                    <a:pt x="50" y="73"/>
                  </a:lnTo>
                  <a:lnTo>
                    <a:pt x="49" y="73"/>
                  </a:lnTo>
                  <a:lnTo>
                    <a:pt x="49" y="74"/>
                  </a:lnTo>
                  <a:lnTo>
                    <a:pt x="49" y="75"/>
                  </a:lnTo>
                  <a:lnTo>
                    <a:pt x="49" y="77"/>
                  </a:lnTo>
                  <a:lnTo>
                    <a:pt x="48" y="78"/>
                  </a:lnTo>
                  <a:lnTo>
                    <a:pt x="47" y="78"/>
                  </a:lnTo>
                  <a:lnTo>
                    <a:pt x="46" y="78"/>
                  </a:lnTo>
                  <a:lnTo>
                    <a:pt x="46" y="79"/>
                  </a:lnTo>
                  <a:lnTo>
                    <a:pt x="46" y="78"/>
                  </a:lnTo>
                  <a:lnTo>
                    <a:pt x="48" y="78"/>
                  </a:lnTo>
                  <a:lnTo>
                    <a:pt x="48" y="77"/>
                  </a:lnTo>
                  <a:lnTo>
                    <a:pt x="46" y="77"/>
                  </a:lnTo>
                  <a:lnTo>
                    <a:pt x="46" y="78"/>
                  </a:lnTo>
                  <a:lnTo>
                    <a:pt x="44" y="79"/>
                  </a:lnTo>
                  <a:lnTo>
                    <a:pt x="43" y="79"/>
                  </a:lnTo>
                  <a:lnTo>
                    <a:pt x="43" y="80"/>
                  </a:lnTo>
                  <a:lnTo>
                    <a:pt x="42" y="80"/>
                  </a:lnTo>
                  <a:lnTo>
                    <a:pt x="42" y="81"/>
                  </a:lnTo>
                  <a:lnTo>
                    <a:pt x="43" y="81"/>
                  </a:lnTo>
                  <a:lnTo>
                    <a:pt x="43" y="82"/>
                  </a:lnTo>
                  <a:lnTo>
                    <a:pt x="42" y="82"/>
                  </a:lnTo>
                  <a:lnTo>
                    <a:pt x="41" y="82"/>
                  </a:lnTo>
                  <a:lnTo>
                    <a:pt x="41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39" y="82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9" y="81"/>
                  </a:lnTo>
                  <a:lnTo>
                    <a:pt x="38" y="81"/>
                  </a:lnTo>
                  <a:lnTo>
                    <a:pt x="38" y="80"/>
                  </a:lnTo>
                  <a:lnTo>
                    <a:pt x="36" y="80"/>
                  </a:lnTo>
                  <a:lnTo>
                    <a:pt x="38" y="81"/>
                  </a:lnTo>
                  <a:lnTo>
                    <a:pt x="36" y="81"/>
                  </a:lnTo>
                  <a:lnTo>
                    <a:pt x="36" y="80"/>
                  </a:lnTo>
                  <a:lnTo>
                    <a:pt x="36" y="79"/>
                  </a:lnTo>
                  <a:lnTo>
                    <a:pt x="35" y="79"/>
                  </a:lnTo>
                  <a:lnTo>
                    <a:pt x="35" y="78"/>
                  </a:lnTo>
                  <a:lnTo>
                    <a:pt x="34" y="78"/>
                  </a:lnTo>
                  <a:lnTo>
                    <a:pt x="35" y="78"/>
                  </a:lnTo>
                  <a:lnTo>
                    <a:pt x="35" y="79"/>
                  </a:lnTo>
                  <a:lnTo>
                    <a:pt x="36" y="80"/>
                  </a:lnTo>
                  <a:lnTo>
                    <a:pt x="35" y="80"/>
                  </a:lnTo>
                  <a:lnTo>
                    <a:pt x="36" y="81"/>
                  </a:lnTo>
                  <a:lnTo>
                    <a:pt x="35" y="81"/>
                  </a:lnTo>
                  <a:lnTo>
                    <a:pt x="35" y="82"/>
                  </a:lnTo>
                  <a:lnTo>
                    <a:pt x="34" y="82"/>
                  </a:lnTo>
                  <a:lnTo>
                    <a:pt x="35" y="82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2" y="83"/>
                  </a:lnTo>
                  <a:lnTo>
                    <a:pt x="31" y="83"/>
                  </a:lnTo>
                  <a:lnTo>
                    <a:pt x="31" y="85"/>
                  </a:lnTo>
                  <a:lnTo>
                    <a:pt x="30" y="86"/>
                  </a:lnTo>
                  <a:lnTo>
                    <a:pt x="31" y="85"/>
                  </a:lnTo>
                  <a:lnTo>
                    <a:pt x="31" y="86"/>
                  </a:lnTo>
                  <a:lnTo>
                    <a:pt x="26" y="87"/>
                  </a:lnTo>
                  <a:lnTo>
                    <a:pt x="27" y="87"/>
                  </a:lnTo>
                  <a:lnTo>
                    <a:pt x="26" y="88"/>
                  </a:lnTo>
                  <a:lnTo>
                    <a:pt x="25" y="88"/>
                  </a:lnTo>
                  <a:lnTo>
                    <a:pt x="25" y="89"/>
                  </a:lnTo>
                  <a:lnTo>
                    <a:pt x="24" y="89"/>
                  </a:lnTo>
                  <a:lnTo>
                    <a:pt x="24" y="90"/>
                  </a:lnTo>
                  <a:lnTo>
                    <a:pt x="23" y="90"/>
                  </a:lnTo>
                  <a:lnTo>
                    <a:pt x="22" y="91"/>
                  </a:lnTo>
                  <a:lnTo>
                    <a:pt x="22" y="92"/>
                  </a:lnTo>
                  <a:lnTo>
                    <a:pt x="22" y="91"/>
                  </a:lnTo>
                  <a:lnTo>
                    <a:pt x="22" y="92"/>
                  </a:lnTo>
                  <a:lnTo>
                    <a:pt x="21" y="94"/>
                  </a:lnTo>
                  <a:lnTo>
                    <a:pt x="19" y="95"/>
                  </a:lnTo>
                  <a:lnTo>
                    <a:pt x="19" y="94"/>
                  </a:lnTo>
                  <a:lnTo>
                    <a:pt x="17" y="96"/>
                  </a:lnTo>
                  <a:lnTo>
                    <a:pt x="15" y="97"/>
                  </a:lnTo>
                  <a:lnTo>
                    <a:pt x="15" y="96"/>
                  </a:lnTo>
                  <a:lnTo>
                    <a:pt x="15" y="97"/>
                  </a:lnTo>
                  <a:lnTo>
                    <a:pt x="15" y="98"/>
                  </a:lnTo>
                  <a:lnTo>
                    <a:pt x="15" y="97"/>
                  </a:lnTo>
                  <a:lnTo>
                    <a:pt x="14" y="97"/>
                  </a:lnTo>
                  <a:lnTo>
                    <a:pt x="14" y="96"/>
                  </a:lnTo>
                  <a:lnTo>
                    <a:pt x="13" y="96"/>
                  </a:lnTo>
                  <a:lnTo>
                    <a:pt x="13" y="97"/>
                  </a:lnTo>
                  <a:lnTo>
                    <a:pt x="14" y="97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7"/>
                  </a:lnTo>
                  <a:lnTo>
                    <a:pt x="13" y="96"/>
                  </a:lnTo>
                  <a:lnTo>
                    <a:pt x="13" y="97"/>
                  </a:lnTo>
                  <a:lnTo>
                    <a:pt x="13" y="98"/>
                  </a:lnTo>
                  <a:lnTo>
                    <a:pt x="13" y="97"/>
                  </a:lnTo>
                  <a:lnTo>
                    <a:pt x="13" y="96"/>
                  </a:lnTo>
                  <a:lnTo>
                    <a:pt x="13" y="95"/>
                  </a:lnTo>
                  <a:lnTo>
                    <a:pt x="13" y="94"/>
                  </a:lnTo>
                  <a:lnTo>
                    <a:pt x="11" y="95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1" y="96"/>
                  </a:lnTo>
                  <a:lnTo>
                    <a:pt x="11" y="97"/>
                  </a:lnTo>
                  <a:lnTo>
                    <a:pt x="11" y="98"/>
                  </a:lnTo>
                  <a:lnTo>
                    <a:pt x="10" y="98"/>
                  </a:lnTo>
                  <a:lnTo>
                    <a:pt x="9" y="98"/>
                  </a:lnTo>
                  <a:lnTo>
                    <a:pt x="8" y="98"/>
                  </a:lnTo>
                  <a:lnTo>
                    <a:pt x="7" y="99"/>
                  </a:lnTo>
                  <a:lnTo>
                    <a:pt x="5" y="99"/>
                  </a:lnTo>
                  <a:lnTo>
                    <a:pt x="4" y="100"/>
                  </a:lnTo>
                  <a:lnTo>
                    <a:pt x="4" y="99"/>
                  </a:lnTo>
                  <a:lnTo>
                    <a:pt x="4" y="98"/>
                  </a:lnTo>
                  <a:lnTo>
                    <a:pt x="4" y="99"/>
                  </a:lnTo>
                  <a:lnTo>
                    <a:pt x="2" y="99"/>
                  </a:lnTo>
                  <a:lnTo>
                    <a:pt x="2" y="100"/>
                  </a:lnTo>
                  <a:lnTo>
                    <a:pt x="1" y="102"/>
                  </a:lnTo>
                  <a:lnTo>
                    <a:pt x="1" y="100"/>
                  </a:lnTo>
                  <a:lnTo>
                    <a:pt x="2" y="100"/>
                  </a:lnTo>
                  <a:lnTo>
                    <a:pt x="2" y="99"/>
                  </a:lnTo>
                  <a:lnTo>
                    <a:pt x="1" y="99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18"/>
                  </a:lnTo>
                  <a:lnTo>
                    <a:pt x="1" y="19"/>
                  </a:lnTo>
                  <a:lnTo>
                    <a:pt x="1" y="20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2" y="21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7" y="16"/>
                  </a:lnTo>
                  <a:lnTo>
                    <a:pt x="17" y="18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5"/>
                  </a:lnTo>
                  <a:lnTo>
                    <a:pt x="21" y="15"/>
                  </a:lnTo>
                  <a:lnTo>
                    <a:pt x="19" y="14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3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5" y="2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2" name="Freeform 4922">
              <a:extLst>
                <a:ext uri="{FF2B5EF4-FFF2-40B4-BE49-F238E27FC236}">
                  <a16:creationId xmlns:a16="http://schemas.microsoft.com/office/drawing/2014/main" id="{A4074B70-88DD-0FE9-7AAB-E213239C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601" y="3943351"/>
              <a:ext cx="80963" cy="41275"/>
            </a:xfrm>
            <a:custGeom>
              <a:avLst/>
              <a:gdLst>
                <a:gd name="T0" fmla="*/ 48 w 51"/>
                <a:gd name="T1" fmla="*/ 22 h 26"/>
                <a:gd name="T2" fmla="*/ 48 w 51"/>
                <a:gd name="T3" fmla="*/ 24 h 26"/>
                <a:gd name="T4" fmla="*/ 47 w 51"/>
                <a:gd name="T5" fmla="*/ 24 h 26"/>
                <a:gd name="T6" fmla="*/ 43 w 51"/>
                <a:gd name="T7" fmla="*/ 24 h 26"/>
                <a:gd name="T8" fmla="*/ 41 w 51"/>
                <a:gd name="T9" fmla="*/ 22 h 26"/>
                <a:gd name="T10" fmla="*/ 40 w 51"/>
                <a:gd name="T11" fmla="*/ 24 h 26"/>
                <a:gd name="T12" fmla="*/ 39 w 51"/>
                <a:gd name="T13" fmla="*/ 25 h 26"/>
                <a:gd name="T14" fmla="*/ 34 w 51"/>
                <a:gd name="T15" fmla="*/ 25 h 26"/>
                <a:gd name="T16" fmla="*/ 25 w 51"/>
                <a:gd name="T17" fmla="*/ 22 h 26"/>
                <a:gd name="T18" fmla="*/ 24 w 51"/>
                <a:gd name="T19" fmla="*/ 24 h 26"/>
                <a:gd name="T20" fmla="*/ 21 w 51"/>
                <a:gd name="T21" fmla="*/ 25 h 26"/>
                <a:gd name="T22" fmla="*/ 17 w 51"/>
                <a:gd name="T23" fmla="*/ 26 h 26"/>
                <a:gd name="T24" fmla="*/ 17 w 51"/>
                <a:gd name="T25" fmla="*/ 26 h 26"/>
                <a:gd name="T26" fmla="*/ 17 w 51"/>
                <a:gd name="T27" fmla="*/ 26 h 26"/>
                <a:gd name="T28" fmla="*/ 16 w 51"/>
                <a:gd name="T29" fmla="*/ 26 h 26"/>
                <a:gd name="T30" fmla="*/ 14 w 51"/>
                <a:gd name="T31" fmla="*/ 25 h 26"/>
                <a:gd name="T32" fmla="*/ 10 w 51"/>
                <a:gd name="T33" fmla="*/ 24 h 26"/>
                <a:gd name="T34" fmla="*/ 8 w 51"/>
                <a:gd name="T35" fmla="*/ 24 h 26"/>
                <a:gd name="T36" fmla="*/ 6 w 51"/>
                <a:gd name="T37" fmla="*/ 24 h 26"/>
                <a:gd name="T38" fmla="*/ 5 w 51"/>
                <a:gd name="T39" fmla="*/ 22 h 26"/>
                <a:gd name="T40" fmla="*/ 4 w 51"/>
                <a:gd name="T41" fmla="*/ 22 h 26"/>
                <a:gd name="T42" fmla="*/ 2 w 51"/>
                <a:gd name="T43" fmla="*/ 21 h 26"/>
                <a:gd name="T44" fmla="*/ 2 w 51"/>
                <a:gd name="T45" fmla="*/ 19 h 26"/>
                <a:gd name="T46" fmla="*/ 1 w 51"/>
                <a:gd name="T47" fmla="*/ 17 h 26"/>
                <a:gd name="T48" fmla="*/ 4 w 51"/>
                <a:gd name="T49" fmla="*/ 16 h 26"/>
                <a:gd name="T50" fmla="*/ 5 w 51"/>
                <a:gd name="T51" fmla="*/ 14 h 26"/>
                <a:gd name="T52" fmla="*/ 5 w 51"/>
                <a:gd name="T53" fmla="*/ 12 h 26"/>
                <a:gd name="T54" fmla="*/ 6 w 51"/>
                <a:gd name="T55" fmla="*/ 12 h 26"/>
                <a:gd name="T56" fmla="*/ 7 w 51"/>
                <a:gd name="T57" fmla="*/ 11 h 26"/>
                <a:gd name="T58" fmla="*/ 7 w 51"/>
                <a:gd name="T59" fmla="*/ 11 h 26"/>
                <a:gd name="T60" fmla="*/ 8 w 51"/>
                <a:gd name="T61" fmla="*/ 8 h 26"/>
                <a:gd name="T62" fmla="*/ 11 w 51"/>
                <a:gd name="T63" fmla="*/ 4 h 26"/>
                <a:gd name="T64" fmla="*/ 13 w 51"/>
                <a:gd name="T65" fmla="*/ 3 h 26"/>
                <a:gd name="T66" fmla="*/ 16 w 51"/>
                <a:gd name="T67" fmla="*/ 1 h 26"/>
                <a:gd name="T68" fmla="*/ 17 w 51"/>
                <a:gd name="T69" fmla="*/ 1 h 26"/>
                <a:gd name="T70" fmla="*/ 19 w 51"/>
                <a:gd name="T71" fmla="*/ 1 h 26"/>
                <a:gd name="T72" fmla="*/ 22 w 51"/>
                <a:gd name="T73" fmla="*/ 1 h 26"/>
                <a:gd name="T74" fmla="*/ 24 w 51"/>
                <a:gd name="T75" fmla="*/ 2 h 26"/>
                <a:gd name="T76" fmla="*/ 25 w 51"/>
                <a:gd name="T77" fmla="*/ 3 h 26"/>
                <a:gd name="T78" fmla="*/ 29 w 51"/>
                <a:gd name="T79" fmla="*/ 3 h 26"/>
                <a:gd name="T80" fmla="*/ 31 w 51"/>
                <a:gd name="T81" fmla="*/ 3 h 26"/>
                <a:gd name="T82" fmla="*/ 34 w 51"/>
                <a:gd name="T83" fmla="*/ 4 h 26"/>
                <a:gd name="T84" fmla="*/ 36 w 51"/>
                <a:gd name="T85" fmla="*/ 4 h 26"/>
                <a:gd name="T86" fmla="*/ 39 w 51"/>
                <a:gd name="T87" fmla="*/ 2 h 26"/>
                <a:gd name="T88" fmla="*/ 41 w 51"/>
                <a:gd name="T89" fmla="*/ 4 h 26"/>
                <a:gd name="T90" fmla="*/ 44 w 51"/>
                <a:gd name="T91" fmla="*/ 5 h 26"/>
                <a:gd name="T92" fmla="*/ 43 w 51"/>
                <a:gd name="T93" fmla="*/ 6 h 26"/>
                <a:gd name="T94" fmla="*/ 43 w 51"/>
                <a:gd name="T95" fmla="*/ 10 h 26"/>
                <a:gd name="T96" fmla="*/ 44 w 51"/>
                <a:gd name="T97" fmla="*/ 13 h 26"/>
                <a:gd name="T98" fmla="*/ 48 w 51"/>
                <a:gd name="T99" fmla="*/ 13 h 26"/>
                <a:gd name="T100" fmla="*/ 51 w 51"/>
                <a:gd name="T101" fmla="*/ 16 h 26"/>
                <a:gd name="T102" fmla="*/ 50 w 51"/>
                <a:gd name="T103" fmla="*/ 18 h 26"/>
                <a:gd name="T104" fmla="*/ 49 w 51"/>
                <a:gd name="T105" fmla="*/ 18 h 26"/>
                <a:gd name="T106" fmla="*/ 50 w 51"/>
                <a:gd name="T107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" h="26">
                  <a:moveTo>
                    <a:pt x="50" y="24"/>
                  </a:moveTo>
                  <a:lnTo>
                    <a:pt x="49" y="24"/>
                  </a:lnTo>
                  <a:lnTo>
                    <a:pt x="49" y="24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2" y="25"/>
                  </a:lnTo>
                  <a:lnTo>
                    <a:pt x="42" y="25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8" y="25"/>
                  </a:lnTo>
                  <a:lnTo>
                    <a:pt x="38" y="24"/>
                  </a:lnTo>
                  <a:lnTo>
                    <a:pt x="36" y="25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4" y="25"/>
                  </a:lnTo>
                  <a:lnTo>
                    <a:pt x="34" y="25"/>
                  </a:lnTo>
                  <a:lnTo>
                    <a:pt x="34" y="25"/>
                  </a:lnTo>
                  <a:lnTo>
                    <a:pt x="31" y="25"/>
                  </a:lnTo>
                  <a:lnTo>
                    <a:pt x="29" y="25"/>
                  </a:lnTo>
                  <a:lnTo>
                    <a:pt x="26" y="24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19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7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1" y="25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29" y="3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8"/>
                  </a:lnTo>
                  <a:lnTo>
                    <a:pt x="44" y="8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3" y="11"/>
                  </a:lnTo>
                  <a:lnTo>
                    <a:pt x="43" y="12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6" y="13"/>
                  </a:lnTo>
                  <a:lnTo>
                    <a:pt x="47" y="13"/>
                  </a:lnTo>
                  <a:lnTo>
                    <a:pt x="47" y="13"/>
                  </a:lnTo>
                  <a:lnTo>
                    <a:pt x="48" y="13"/>
                  </a:lnTo>
                  <a:lnTo>
                    <a:pt x="48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50" y="13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49" y="18"/>
                  </a:lnTo>
                  <a:lnTo>
                    <a:pt x="49" y="18"/>
                  </a:lnTo>
                  <a:lnTo>
                    <a:pt x="49" y="18"/>
                  </a:lnTo>
                  <a:lnTo>
                    <a:pt x="49" y="18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20"/>
                  </a:lnTo>
                  <a:lnTo>
                    <a:pt x="50" y="20"/>
                  </a:lnTo>
                  <a:lnTo>
                    <a:pt x="50" y="21"/>
                  </a:lnTo>
                  <a:lnTo>
                    <a:pt x="50" y="21"/>
                  </a:lnTo>
                  <a:lnTo>
                    <a:pt x="51" y="21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0" y="2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3" name="Freeform 4932">
              <a:extLst>
                <a:ext uri="{FF2B5EF4-FFF2-40B4-BE49-F238E27FC236}">
                  <a16:creationId xmlns:a16="http://schemas.microsoft.com/office/drawing/2014/main" id="{973C3BFC-00B3-87FF-3CAB-5CC7633073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63900" y="3425826"/>
              <a:ext cx="407988" cy="265113"/>
            </a:xfrm>
            <a:custGeom>
              <a:avLst/>
              <a:gdLst>
                <a:gd name="T0" fmla="*/ 225 w 257"/>
                <a:gd name="T1" fmla="*/ 116 h 167"/>
                <a:gd name="T2" fmla="*/ 91 w 257"/>
                <a:gd name="T3" fmla="*/ 43 h 167"/>
                <a:gd name="T4" fmla="*/ 107 w 257"/>
                <a:gd name="T5" fmla="*/ 41 h 167"/>
                <a:gd name="T6" fmla="*/ 131 w 257"/>
                <a:gd name="T7" fmla="*/ 39 h 167"/>
                <a:gd name="T8" fmla="*/ 145 w 257"/>
                <a:gd name="T9" fmla="*/ 54 h 167"/>
                <a:gd name="T10" fmla="*/ 157 w 257"/>
                <a:gd name="T11" fmla="*/ 74 h 167"/>
                <a:gd name="T12" fmla="*/ 170 w 257"/>
                <a:gd name="T13" fmla="*/ 91 h 167"/>
                <a:gd name="T14" fmla="*/ 181 w 257"/>
                <a:gd name="T15" fmla="*/ 92 h 167"/>
                <a:gd name="T16" fmla="*/ 182 w 257"/>
                <a:gd name="T17" fmla="*/ 99 h 167"/>
                <a:gd name="T18" fmla="*/ 187 w 257"/>
                <a:gd name="T19" fmla="*/ 95 h 167"/>
                <a:gd name="T20" fmla="*/ 195 w 257"/>
                <a:gd name="T21" fmla="*/ 87 h 167"/>
                <a:gd name="T22" fmla="*/ 201 w 257"/>
                <a:gd name="T23" fmla="*/ 83 h 167"/>
                <a:gd name="T24" fmla="*/ 211 w 257"/>
                <a:gd name="T25" fmla="*/ 76 h 167"/>
                <a:gd name="T26" fmla="*/ 219 w 257"/>
                <a:gd name="T27" fmla="*/ 71 h 167"/>
                <a:gd name="T28" fmla="*/ 224 w 257"/>
                <a:gd name="T29" fmla="*/ 72 h 167"/>
                <a:gd name="T30" fmla="*/ 211 w 257"/>
                <a:gd name="T31" fmla="*/ 83 h 167"/>
                <a:gd name="T32" fmla="*/ 223 w 257"/>
                <a:gd name="T33" fmla="*/ 89 h 167"/>
                <a:gd name="T34" fmla="*/ 232 w 257"/>
                <a:gd name="T35" fmla="*/ 87 h 167"/>
                <a:gd name="T36" fmla="*/ 237 w 257"/>
                <a:gd name="T37" fmla="*/ 87 h 167"/>
                <a:gd name="T38" fmla="*/ 244 w 257"/>
                <a:gd name="T39" fmla="*/ 93 h 167"/>
                <a:gd name="T40" fmla="*/ 255 w 257"/>
                <a:gd name="T41" fmla="*/ 96 h 167"/>
                <a:gd name="T42" fmla="*/ 245 w 257"/>
                <a:gd name="T43" fmla="*/ 102 h 167"/>
                <a:gd name="T44" fmla="*/ 241 w 257"/>
                <a:gd name="T45" fmla="*/ 104 h 167"/>
                <a:gd name="T46" fmla="*/ 235 w 257"/>
                <a:gd name="T47" fmla="*/ 110 h 167"/>
                <a:gd name="T48" fmla="*/ 225 w 257"/>
                <a:gd name="T49" fmla="*/ 108 h 167"/>
                <a:gd name="T50" fmla="*/ 216 w 257"/>
                <a:gd name="T51" fmla="*/ 103 h 167"/>
                <a:gd name="T52" fmla="*/ 216 w 257"/>
                <a:gd name="T53" fmla="*/ 94 h 167"/>
                <a:gd name="T54" fmla="*/ 202 w 257"/>
                <a:gd name="T55" fmla="*/ 99 h 167"/>
                <a:gd name="T56" fmla="*/ 199 w 257"/>
                <a:gd name="T57" fmla="*/ 108 h 167"/>
                <a:gd name="T58" fmla="*/ 189 w 257"/>
                <a:gd name="T59" fmla="*/ 111 h 167"/>
                <a:gd name="T60" fmla="*/ 191 w 257"/>
                <a:gd name="T61" fmla="*/ 114 h 167"/>
                <a:gd name="T62" fmla="*/ 185 w 257"/>
                <a:gd name="T63" fmla="*/ 122 h 167"/>
                <a:gd name="T64" fmla="*/ 170 w 257"/>
                <a:gd name="T65" fmla="*/ 127 h 167"/>
                <a:gd name="T66" fmla="*/ 178 w 257"/>
                <a:gd name="T67" fmla="*/ 133 h 167"/>
                <a:gd name="T68" fmla="*/ 181 w 257"/>
                <a:gd name="T69" fmla="*/ 143 h 167"/>
                <a:gd name="T70" fmla="*/ 181 w 257"/>
                <a:gd name="T71" fmla="*/ 153 h 167"/>
                <a:gd name="T72" fmla="*/ 176 w 257"/>
                <a:gd name="T73" fmla="*/ 166 h 167"/>
                <a:gd name="T74" fmla="*/ 166 w 257"/>
                <a:gd name="T75" fmla="*/ 166 h 167"/>
                <a:gd name="T76" fmla="*/ 157 w 257"/>
                <a:gd name="T77" fmla="*/ 161 h 167"/>
                <a:gd name="T78" fmla="*/ 153 w 257"/>
                <a:gd name="T79" fmla="*/ 148 h 167"/>
                <a:gd name="T80" fmla="*/ 136 w 257"/>
                <a:gd name="T81" fmla="*/ 142 h 167"/>
                <a:gd name="T82" fmla="*/ 117 w 257"/>
                <a:gd name="T83" fmla="*/ 130 h 167"/>
                <a:gd name="T84" fmla="*/ 97 w 257"/>
                <a:gd name="T85" fmla="*/ 111 h 167"/>
                <a:gd name="T86" fmla="*/ 92 w 257"/>
                <a:gd name="T87" fmla="*/ 102 h 167"/>
                <a:gd name="T88" fmla="*/ 83 w 257"/>
                <a:gd name="T89" fmla="*/ 88 h 167"/>
                <a:gd name="T90" fmla="*/ 73 w 257"/>
                <a:gd name="T91" fmla="*/ 88 h 167"/>
                <a:gd name="T92" fmla="*/ 63 w 257"/>
                <a:gd name="T93" fmla="*/ 81 h 167"/>
                <a:gd name="T94" fmla="*/ 59 w 257"/>
                <a:gd name="T95" fmla="*/ 75 h 167"/>
                <a:gd name="T96" fmla="*/ 56 w 257"/>
                <a:gd name="T97" fmla="*/ 67 h 167"/>
                <a:gd name="T98" fmla="*/ 43 w 257"/>
                <a:gd name="T99" fmla="*/ 62 h 167"/>
                <a:gd name="T100" fmla="*/ 35 w 257"/>
                <a:gd name="T101" fmla="*/ 63 h 167"/>
                <a:gd name="T102" fmla="*/ 32 w 257"/>
                <a:gd name="T103" fmla="*/ 63 h 167"/>
                <a:gd name="T104" fmla="*/ 24 w 257"/>
                <a:gd name="T105" fmla="*/ 70 h 167"/>
                <a:gd name="T106" fmla="*/ 15 w 257"/>
                <a:gd name="T107" fmla="*/ 81 h 167"/>
                <a:gd name="T108" fmla="*/ 8 w 257"/>
                <a:gd name="T109" fmla="*/ 87 h 167"/>
                <a:gd name="T110" fmla="*/ 0 w 257"/>
                <a:gd name="T111" fmla="*/ 41 h 167"/>
                <a:gd name="T112" fmla="*/ 9 w 257"/>
                <a:gd name="T113" fmla="*/ 9 h 167"/>
                <a:gd name="T114" fmla="*/ 27 w 257"/>
                <a:gd name="T115" fmla="*/ 3 h 167"/>
                <a:gd name="T116" fmla="*/ 44 w 257"/>
                <a:gd name="T117" fmla="*/ 4 h 167"/>
                <a:gd name="T118" fmla="*/ 74 w 257"/>
                <a:gd name="T119" fmla="*/ 24 h 167"/>
                <a:gd name="T120" fmla="*/ 84 w 257"/>
                <a:gd name="T121" fmla="*/ 37 h 167"/>
                <a:gd name="T122" fmla="*/ 218 w 257"/>
                <a:gd name="T123" fmla="*/ 9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7" h="167">
                  <a:moveTo>
                    <a:pt x="235" y="114"/>
                  </a:moveTo>
                  <a:lnTo>
                    <a:pt x="234" y="114"/>
                  </a:lnTo>
                  <a:lnTo>
                    <a:pt x="235" y="113"/>
                  </a:lnTo>
                  <a:lnTo>
                    <a:pt x="236" y="113"/>
                  </a:lnTo>
                  <a:lnTo>
                    <a:pt x="235" y="114"/>
                  </a:lnTo>
                  <a:close/>
                  <a:moveTo>
                    <a:pt x="227" y="112"/>
                  </a:moveTo>
                  <a:lnTo>
                    <a:pt x="227" y="113"/>
                  </a:lnTo>
                  <a:lnTo>
                    <a:pt x="227" y="114"/>
                  </a:lnTo>
                  <a:lnTo>
                    <a:pt x="227" y="116"/>
                  </a:lnTo>
                  <a:lnTo>
                    <a:pt x="226" y="116"/>
                  </a:lnTo>
                  <a:lnTo>
                    <a:pt x="225" y="116"/>
                  </a:lnTo>
                  <a:lnTo>
                    <a:pt x="225" y="114"/>
                  </a:lnTo>
                  <a:lnTo>
                    <a:pt x="225" y="116"/>
                  </a:lnTo>
                  <a:lnTo>
                    <a:pt x="224" y="116"/>
                  </a:lnTo>
                  <a:lnTo>
                    <a:pt x="224" y="114"/>
                  </a:lnTo>
                  <a:lnTo>
                    <a:pt x="225" y="113"/>
                  </a:lnTo>
                  <a:lnTo>
                    <a:pt x="224" y="113"/>
                  </a:lnTo>
                  <a:lnTo>
                    <a:pt x="224" y="112"/>
                  </a:lnTo>
                  <a:lnTo>
                    <a:pt x="224" y="111"/>
                  </a:lnTo>
                  <a:lnTo>
                    <a:pt x="224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6" y="112"/>
                  </a:lnTo>
                  <a:lnTo>
                    <a:pt x="227" y="112"/>
                  </a:lnTo>
                  <a:close/>
                  <a:moveTo>
                    <a:pt x="90" y="43"/>
                  </a:moveTo>
                  <a:lnTo>
                    <a:pt x="91" y="43"/>
                  </a:lnTo>
                  <a:lnTo>
                    <a:pt x="92" y="43"/>
                  </a:lnTo>
                  <a:lnTo>
                    <a:pt x="93" y="43"/>
                  </a:lnTo>
                  <a:lnTo>
                    <a:pt x="94" y="43"/>
                  </a:lnTo>
                  <a:lnTo>
                    <a:pt x="95" y="43"/>
                  </a:lnTo>
                  <a:lnTo>
                    <a:pt x="95" y="42"/>
                  </a:lnTo>
                  <a:lnTo>
                    <a:pt x="97" y="42"/>
                  </a:lnTo>
                  <a:lnTo>
                    <a:pt x="98" y="42"/>
                  </a:lnTo>
                  <a:lnTo>
                    <a:pt x="100" y="42"/>
                  </a:lnTo>
                  <a:lnTo>
                    <a:pt x="101" y="42"/>
                  </a:lnTo>
                  <a:lnTo>
                    <a:pt x="102" y="42"/>
                  </a:lnTo>
                  <a:lnTo>
                    <a:pt x="103" y="41"/>
                  </a:lnTo>
                  <a:lnTo>
                    <a:pt x="105" y="41"/>
                  </a:lnTo>
                  <a:lnTo>
                    <a:pt x="107" y="41"/>
                  </a:lnTo>
                  <a:lnTo>
                    <a:pt x="108" y="41"/>
                  </a:lnTo>
                  <a:lnTo>
                    <a:pt x="110" y="41"/>
                  </a:lnTo>
                  <a:lnTo>
                    <a:pt x="112" y="41"/>
                  </a:lnTo>
                  <a:lnTo>
                    <a:pt x="115" y="41"/>
                  </a:lnTo>
                  <a:lnTo>
                    <a:pt x="117" y="41"/>
                  </a:lnTo>
                  <a:lnTo>
                    <a:pt x="119" y="42"/>
                  </a:lnTo>
                  <a:lnTo>
                    <a:pt x="120" y="42"/>
                  </a:lnTo>
                  <a:lnTo>
                    <a:pt x="123" y="42"/>
                  </a:lnTo>
                  <a:lnTo>
                    <a:pt x="125" y="42"/>
                  </a:lnTo>
                  <a:lnTo>
                    <a:pt x="126" y="42"/>
                  </a:lnTo>
                  <a:lnTo>
                    <a:pt x="128" y="41"/>
                  </a:lnTo>
                  <a:lnTo>
                    <a:pt x="129" y="41"/>
                  </a:lnTo>
                  <a:lnTo>
                    <a:pt x="131" y="39"/>
                  </a:lnTo>
                  <a:lnTo>
                    <a:pt x="132" y="38"/>
                  </a:lnTo>
                  <a:lnTo>
                    <a:pt x="133" y="38"/>
                  </a:lnTo>
                  <a:lnTo>
                    <a:pt x="134" y="38"/>
                  </a:lnTo>
                  <a:lnTo>
                    <a:pt x="135" y="41"/>
                  </a:lnTo>
                  <a:lnTo>
                    <a:pt x="137" y="43"/>
                  </a:lnTo>
                  <a:lnTo>
                    <a:pt x="137" y="44"/>
                  </a:lnTo>
                  <a:lnTo>
                    <a:pt x="139" y="45"/>
                  </a:lnTo>
                  <a:lnTo>
                    <a:pt x="140" y="45"/>
                  </a:lnTo>
                  <a:lnTo>
                    <a:pt x="142" y="46"/>
                  </a:lnTo>
                  <a:lnTo>
                    <a:pt x="142" y="47"/>
                  </a:lnTo>
                  <a:lnTo>
                    <a:pt x="143" y="50"/>
                  </a:lnTo>
                  <a:lnTo>
                    <a:pt x="144" y="51"/>
                  </a:lnTo>
                  <a:lnTo>
                    <a:pt x="145" y="54"/>
                  </a:lnTo>
                  <a:lnTo>
                    <a:pt x="147" y="55"/>
                  </a:lnTo>
                  <a:lnTo>
                    <a:pt x="149" y="54"/>
                  </a:lnTo>
                  <a:lnTo>
                    <a:pt x="151" y="53"/>
                  </a:lnTo>
                  <a:lnTo>
                    <a:pt x="151" y="59"/>
                  </a:lnTo>
                  <a:lnTo>
                    <a:pt x="150" y="63"/>
                  </a:lnTo>
                  <a:lnTo>
                    <a:pt x="150" y="64"/>
                  </a:lnTo>
                  <a:lnTo>
                    <a:pt x="150" y="66"/>
                  </a:lnTo>
                  <a:lnTo>
                    <a:pt x="150" y="69"/>
                  </a:lnTo>
                  <a:lnTo>
                    <a:pt x="150" y="74"/>
                  </a:lnTo>
                  <a:lnTo>
                    <a:pt x="151" y="74"/>
                  </a:lnTo>
                  <a:lnTo>
                    <a:pt x="153" y="74"/>
                  </a:lnTo>
                  <a:lnTo>
                    <a:pt x="154" y="74"/>
                  </a:lnTo>
                  <a:lnTo>
                    <a:pt x="157" y="74"/>
                  </a:lnTo>
                  <a:lnTo>
                    <a:pt x="157" y="76"/>
                  </a:lnTo>
                  <a:lnTo>
                    <a:pt x="158" y="78"/>
                  </a:lnTo>
                  <a:lnTo>
                    <a:pt x="158" y="81"/>
                  </a:lnTo>
                  <a:lnTo>
                    <a:pt x="158" y="84"/>
                  </a:lnTo>
                  <a:lnTo>
                    <a:pt x="159" y="86"/>
                  </a:lnTo>
                  <a:lnTo>
                    <a:pt x="160" y="89"/>
                  </a:lnTo>
                  <a:lnTo>
                    <a:pt x="160" y="91"/>
                  </a:lnTo>
                  <a:lnTo>
                    <a:pt x="161" y="91"/>
                  </a:lnTo>
                  <a:lnTo>
                    <a:pt x="164" y="91"/>
                  </a:lnTo>
                  <a:lnTo>
                    <a:pt x="165" y="91"/>
                  </a:lnTo>
                  <a:lnTo>
                    <a:pt x="167" y="91"/>
                  </a:lnTo>
                  <a:lnTo>
                    <a:pt x="168" y="91"/>
                  </a:lnTo>
                  <a:lnTo>
                    <a:pt x="170" y="91"/>
                  </a:lnTo>
                  <a:lnTo>
                    <a:pt x="171" y="89"/>
                  </a:lnTo>
                  <a:lnTo>
                    <a:pt x="174" y="89"/>
                  </a:lnTo>
                  <a:lnTo>
                    <a:pt x="176" y="89"/>
                  </a:lnTo>
                  <a:lnTo>
                    <a:pt x="176" y="91"/>
                  </a:lnTo>
                  <a:lnTo>
                    <a:pt x="177" y="91"/>
                  </a:lnTo>
                  <a:lnTo>
                    <a:pt x="177" y="89"/>
                  </a:lnTo>
                  <a:lnTo>
                    <a:pt x="178" y="89"/>
                  </a:lnTo>
                  <a:lnTo>
                    <a:pt x="178" y="91"/>
                  </a:lnTo>
                  <a:lnTo>
                    <a:pt x="179" y="91"/>
                  </a:lnTo>
                  <a:lnTo>
                    <a:pt x="179" y="92"/>
                  </a:lnTo>
                  <a:lnTo>
                    <a:pt x="179" y="93"/>
                  </a:lnTo>
                  <a:lnTo>
                    <a:pt x="181" y="93"/>
                  </a:lnTo>
                  <a:lnTo>
                    <a:pt x="181" y="92"/>
                  </a:lnTo>
                  <a:lnTo>
                    <a:pt x="181" y="93"/>
                  </a:lnTo>
                  <a:lnTo>
                    <a:pt x="181" y="92"/>
                  </a:lnTo>
                  <a:lnTo>
                    <a:pt x="181" y="93"/>
                  </a:lnTo>
                  <a:lnTo>
                    <a:pt x="182" y="93"/>
                  </a:lnTo>
                  <a:lnTo>
                    <a:pt x="181" y="93"/>
                  </a:lnTo>
                  <a:lnTo>
                    <a:pt x="181" y="94"/>
                  </a:lnTo>
                  <a:lnTo>
                    <a:pt x="181" y="95"/>
                  </a:lnTo>
                  <a:lnTo>
                    <a:pt x="181" y="96"/>
                  </a:lnTo>
                  <a:lnTo>
                    <a:pt x="179" y="96"/>
                  </a:lnTo>
                  <a:lnTo>
                    <a:pt x="179" y="97"/>
                  </a:lnTo>
                  <a:lnTo>
                    <a:pt x="181" y="97"/>
                  </a:lnTo>
                  <a:lnTo>
                    <a:pt x="181" y="99"/>
                  </a:lnTo>
                  <a:lnTo>
                    <a:pt x="182" y="99"/>
                  </a:lnTo>
                  <a:lnTo>
                    <a:pt x="182" y="100"/>
                  </a:lnTo>
                  <a:lnTo>
                    <a:pt x="183" y="100"/>
                  </a:lnTo>
                  <a:lnTo>
                    <a:pt x="184" y="101"/>
                  </a:lnTo>
                  <a:lnTo>
                    <a:pt x="186" y="102"/>
                  </a:lnTo>
                  <a:lnTo>
                    <a:pt x="186" y="101"/>
                  </a:lnTo>
                  <a:lnTo>
                    <a:pt x="187" y="101"/>
                  </a:lnTo>
                  <a:lnTo>
                    <a:pt x="189" y="101"/>
                  </a:lnTo>
                  <a:lnTo>
                    <a:pt x="189" y="100"/>
                  </a:lnTo>
                  <a:lnTo>
                    <a:pt x="189" y="99"/>
                  </a:lnTo>
                  <a:lnTo>
                    <a:pt x="187" y="99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7" y="95"/>
                  </a:lnTo>
                  <a:lnTo>
                    <a:pt x="189" y="95"/>
                  </a:lnTo>
                  <a:lnTo>
                    <a:pt x="189" y="94"/>
                  </a:lnTo>
                  <a:lnTo>
                    <a:pt x="190" y="94"/>
                  </a:lnTo>
                  <a:lnTo>
                    <a:pt x="190" y="93"/>
                  </a:lnTo>
                  <a:lnTo>
                    <a:pt x="191" y="92"/>
                  </a:lnTo>
                  <a:lnTo>
                    <a:pt x="192" y="92"/>
                  </a:lnTo>
                  <a:lnTo>
                    <a:pt x="192" y="91"/>
                  </a:lnTo>
                  <a:lnTo>
                    <a:pt x="193" y="91"/>
                  </a:lnTo>
                  <a:lnTo>
                    <a:pt x="193" y="89"/>
                  </a:lnTo>
                  <a:lnTo>
                    <a:pt x="194" y="89"/>
                  </a:lnTo>
                  <a:lnTo>
                    <a:pt x="195" y="89"/>
                  </a:lnTo>
                  <a:lnTo>
                    <a:pt x="195" y="88"/>
                  </a:lnTo>
                  <a:lnTo>
                    <a:pt x="195" y="87"/>
                  </a:lnTo>
                  <a:lnTo>
                    <a:pt x="195" y="86"/>
                  </a:lnTo>
                  <a:lnTo>
                    <a:pt x="194" y="86"/>
                  </a:lnTo>
                  <a:lnTo>
                    <a:pt x="195" y="86"/>
                  </a:lnTo>
                  <a:lnTo>
                    <a:pt x="195" y="85"/>
                  </a:lnTo>
                  <a:lnTo>
                    <a:pt x="196" y="85"/>
                  </a:lnTo>
                  <a:lnTo>
                    <a:pt x="196" y="86"/>
                  </a:lnTo>
                  <a:lnTo>
                    <a:pt x="196" y="85"/>
                  </a:lnTo>
                  <a:lnTo>
                    <a:pt x="198" y="84"/>
                  </a:lnTo>
                  <a:lnTo>
                    <a:pt x="198" y="85"/>
                  </a:lnTo>
                  <a:lnTo>
                    <a:pt x="199" y="84"/>
                  </a:lnTo>
                  <a:lnTo>
                    <a:pt x="200" y="84"/>
                  </a:lnTo>
                  <a:lnTo>
                    <a:pt x="200" y="83"/>
                  </a:lnTo>
                  <a:lnTo>
                    <a:pt x="201" y="83"/>
                  </a:lnTo>
                  <a:lnTo>
                    <a:pt x="201" y="81"/>
                  </a:lnTo>
                  <a:lnTo>
                    <a:pt x="202" y="81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79"/>
                  </a:lnTo>
                  <a:lnTo>
                    <a:pt x="207" y="79"/>
                  </a:lnTo>
                  <a:lnTo>
                    <a:pt x="208" y="79"/>
                  </a:lnTo>
                  <a:lnTo>
                    <a:pt x="208" y="78"/>
                  </a:lnTo>
                  <a:lnTo>
                    <a:pt x="209" y="78"/>
                  </a:lnTo>
                  <a:lnTo>
                    <a:pt x="210" y="78"/>
                  </a:lnTo>
                  <a:lnTo>
                    <a:pt x="210" y="77"/>
                  </a:lnTo>
                  <a:lnTo>
                    <a:pt x="211" y="77"/>
                  </a:lnTo>
                  <a:lnTo>
                    <a:pt x="211" y="76"/>
                  </a:lnTo>
                  <a:lnTo>
                    <a:pt x="212" y="75"/>
                  </a:lnTo>
                  <a:lnTo>
                    <a:pt x="213" y="75"/>
                  </a:lnTo>
                  <a:lnTo>
                    <a:pt x="213" y="74"/>
                  </a:lnTo>
                  <a:lnTo>
                    <a:pt x="213" y="72"/>
                  </a:lnTo>
                  <a:lnTo>
                    <a:pt x="215" y="72"/>
                  </a:lnTo>
                  <a:lnTo>
                    <a:pt x="216" y="71"/>
                  </a:lnTo>
                  <a:lnTo>
                    <a:pt x="217" y="71"/>
                  </a:lnTo>
                  <a:lnTo>
                    <a:pt x="217" y="72"/>
                  </a:lnTo>
                  <a:lnTo>
                    <a:pt x="217" y="74"/>
                  </a:lnTo>
                  <a:lnTo>
                    <a:pt x="218" y="74"/>
                  </a:lnTo>
                  <a:lnTo>
                    <a:pt x="218" y="72"/>
                  </a:lnTo>
                  <a:lnTo>
                    <a:pt x="219" y="72"/>
                  </a:lnTo>
                  <a:lnTo>
                    <a:pt x="219" y="71"/>
                  </a:lnTo>
                  <a:lnTo>
                    <a:pt x="219" y="70"/>
                  </a:lnTo>
                  <a:lnTo>
                    <a:pt x="220" y="70"/>
                  </a:lnTo>
                  <a:lnTo>
                    <a:pt x="220" y="69"/>
                  </a:lnTo>
                  <a:lnTo>
                    <a:pt x="221" y="70"/>
                  </a:lnTo>
                  <a:lnTo>
                    <a:pt x="221" y="69"/>
                  </a:lnTo>
                  <a:lnTo>
                    <a:pt x="223" y="69"/>
                  </a:lnTo>
                  <a:lnTo>
                    <a:pt x="224" y="68"/>
                  </a:lnTo>
                  <a:lnTo>
                    <a:pt x="225" y="68"/>
                  </a:lnTo>
                  <a:lnTo>
                    <a:pt x="227" y="69"/>
                  </a:lnTo>
                  <a:lnTo>
                    <a:pt x="228" y="69"/>
                  </a:lnTo>
                  <a:lnTo>
                    <a:pt x="227" y="70"/>
                  </a:lnTo>
                  <a:lnTo>
                    <a:pt x="226" y="71"/>
                  </a:lnTo>
                  <a:lnTo>
                    <a:pt x="224" y="72"/>
                  </a:lnTo>
                  <a:lnTo>
                    <a:pt x="223" y="72"/>
                  </a:lnTo>
                  <a:lnTo>
                    <a:pt x="221" y="72"/>
                  </a:lnTo>
                  <a:lnTo>
                    <a:pt x="221" y="74"/>
                  </a:lnTo>
                  <a:lnTo>
                    <a:pt x="221" y="75"/>
                  </a:lnTo>
                  <a:lnTo>
                    <a:pt x="220" y="75"/>
                  </a:lnTo>
                  <a:lnTo>
                    <a:pt x="219" y="76"/>
                  </a:lnTo>
                  <a:lnTo>
                    <a:pt x="217" y="77"/>
                  </a:lnTo>
                  <a:lnTo>
                    <a:pt x="217" y="78"/>
                  </a:lnTo>
                  <a:lnTo>
                    <a:pt x="216" y="79"/>
                  </a:lnTo>
                  <a:lnTo>
                    <a:pt x="215" y="79"/>
                  </a:lnTo>
                  <a:lnTo>
                    <a:pt x="213" y="80"/>
                  </a:lnTo>
                  <a:lnTo>
                    <a:pt x="211" y="81"/>
                  </a:lnTo>
                  <a:lnTo>
                    <a:pt x="211" y="83"/>
                  </a:lnTo>
                  <a:lnTo>
                    <a:pt x="212" y="84"/>
                  </a:lnTo>
                  <a:lnTo>
                    <a:pt x="215" y="84"/>
                  </a:lnTo>
                  <a:lnTo>
                    <a:pt x="216" y="85"/>
                  </a:lnTo>
                  <a:lnTo>
                    <a:pt x="217" y="85"/>
                  </a:lnTo>
                  <a:lnTo>
                    <a:pt x="218" y="84"/>
                  </a:lnTo>
                  <a:lnTo>
                    <a:pt x="219" y="84"/>
                  </a:lnTo>
                  <a:lnTo>
                    <a:pt x="219" y="85"/>
                  </a:lnTo>
                  <a:lnTo>
                    <a:pt x="220" y="86"/>
                  </a:lnTo>
                  <a:lnTo>
                    <a:pt x="220" y="87"/>
                  </a:lnTo>
                  <a:lnTo>
                    <a:pt x="220" y="88"/>
                  </a:lnTo>
                  <a:lnTo>
                    <a:pt x="221" y="88"/>
                  </a:lnTo>
                  <a:lnTo>
                    <a:pt x="223" y="88"/>
                  </a:lnTo>
                  <a:lnTo>
                    <a:pt x="223" y="89"/>
                  </a:lnTo>
                  <a:lnTo>
                    <a:pt x="224" y="89"/>
                  </a:lnTo>
                  <a:lnTo>
                    <a:pt x="225" y="89"/>
                  </a:lnTo>
                  <a:lnTo>
                    <a:pt x="225" y="91"/>
                  </a:lnTo>
                  <a:lnTo>
                    <a:pt x="226" y="91"/>
                  </a:lnTo>
                  <a:lnTo>
                    <a:pt x="227" y="92"/>
                  </a:lnTo>
                  <a:lnTo>
                    <a:pt x="227" y="91"/>
                  </a:lnTo>
                  <a:lnTo>
                    <a:pt x="227" y="89"/>
                  </a:lnTo>
                  <a:lnTo>
                    <a:pt x="228" y="91"/>
                  </a:lnTo>
                  <a:lnTo>
                    <a:pt x="229" y="91"/>
                  </a:lnTo>
                  <a:lnTo>
                    <a:pt x="231" y="91"/>
                  </a:lnTo>
                  <a:lnTo>
                    <a:pt x="231" y="87"/>
                  </a:lnTo>
                  <a:lnTo>
                    <a:pt x="231" y="86"/>
                  </a:lnTo>
                  <a:lnTo>
                    <a:pt x="232" y="87"/>
                  </a:lnTo>
                  <a:lnTo>
                    <a:pt x="233" y="87"/>
                  </a:lnTo>
                  <a:lnTo>
                    <a:pt x="233" y="86"/>
                  </a:lnTo>
                  <a:lnTo>
                    <a:pt x="234" y="85"/>
                  </a:lnTo>
                  <a:lnTo>
                    <a:pt x="233" y="84"/>
                  </a:lnTo>
                  <a:lnTo>
                    <a:pt x="233" y="83"/>
                  </a:lnTo>
                  <a:lnTo>
                    <a:pt x="234" y="83"/>
                  </a:lnTo>
                  <a:lnTo>
                    <a:pt x="234" y="84"/>
                  </a:lnTo>
                  <a:lnTo>
                    <a:pt x="234" y="85"/>
                  </a:lnTo>
                  <a:lnTo>
                    <a:pt x="235" y="85"/>
                  </a:lnTo>
                  <a:lnTo>
                    <a:pt x="235" y="84"/>
                  </a:lnTo>
                  <a:lnTo>
                    <a:pt x="235" y="85"/>
                  </a:lnTo>
                  <a:lnTo>
                    <a:pt x="236" y="86"/>
                  </a:lnTo>
                  <a:lnTo>
                    <a:pt x="237" y="87"/>
                  </a:lnTo>
                  <a:lnTo>
                    <a:pt x="237" y="88"/>
                  </a:lnTo>
                  <a:lnTo>
                    <a:pt x="237" y="89"/>
                  </a:lnTo>
                  <a:lnTo>
                    <a:pt x="238" y="89"/>
                  </a:lnTo>
                  <a:lnTo>
                    <a:pt x="240" y="91"/>
                  </a:lnTo>
                  <a:lnTo>
                    <a:pt x="240" y="89"/>
                  </a:lnTo>
                  <a:lnTo>
                    <a:pt x="241" y="89"/>
                  </a:lnTo>
                  <a:lnTo>
                    <a:pt x="242" y="89"/>
                  </a:lnTo>
                  <a:lnTo>
                    <a:pt x="242" y="91"/>
                  </a:lnTo>
                  <a:lnTo>
                    <a:pt x="242" y="92"/>
                  </a:lnTo>
                  <a:lnTo>
                    <a:pt x="242" y="93"/>
                  </a:lnTo>
                  <a:lnTo>
                    <a:pt x="243" y="93"/>
                  </a:lnTo>
                  <a:lnTo>
                    <a:pt x="244" y="92"/>
                  </a:lnTo>
                  <a:lnTo>
                    <a:pt x="244" y="93"/>
                  </a:lnTo>
                  <a:lnTo>
                    <a:pt x="245" y="93"/>
                  </a:lnTo>
                  <a:lnTo>
                    <a:pt x="246" y="93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5"/>
                  </a:lnTo>
                  <a:lnTo>
                    <a:pt x="249" y="96"/>
                  </a:lnTo>
                  <a:lnTo>
                    <a:pt x="250" y="96"/>
                  </a:lnTo>
                  <a:lnTo>
                    <a:pt x="251" y="96"/>
                  </a:lnTo>
                  <a:lnTo>
                    <a:pt x="252" y="96"/>
                  </a:lnTo>
                  <a:lnTo>
                    <a:pt x="252" y="97"/>
                  </a:lnTo>
                  <a:lnTo>
                    <a:pt x="253" y="96"/>
                  </a:lnTo>
                  <a:lnTo>
                    <a:pt x="254" y="96"/>
                  </a:lnTo>
                  <a:lnTo>
                    <a:pt x="255" y="96"/>
                  </a:lnTo>
                  <a:lnTo>
                    <a:pt x="257" y="97"/>
                  </a:lnTo>
                  <a:lnTo>
                    <a:pt x="255" y="97"/>
                  </a:lnTo>
                  <a:lnTo>
                    <a:pt x="255" y="99"/>
                  </a:lnTo>
                  <a:lnTo>
                    <a:pt x="253" y="99"/>
                  </a:lnTo>
                  <a:lnTo>
                    <a:pt x="252" y="100"/>
                  </a:lnTo>
                  <a:lnTo>
                    <a:pt x="251" y="100"/>
                  </a:lnTo>
                  <a:lnTo>
                    <a:pt x="250" y="101"/>
                  </a:lnTo>
                  <a:lnTo>
                    <a:pt x="250" y="102"/>
                  </a:lnTo>
                  <a:lnTo>
                    <a:pt x="249" y="102"/>
                  </a:lnTo>
                  <a:lnTo>
                    <a:pt x="249" y="103"/>
                  </a:lnTo>
                  <a:lnTo>
                    <a:pt x="248" y="103"/>
                  </a:lnTo>
                  <a:lnTo>
                    <a:pt x="246" y="102"/>
                  </a:lnTo>
                  <a:lnTo>
                    <a:pt x="245" y="102"/>
                  </a:lnTo>
                  <a:lnTo>
                    <a:pt x="244" y="101"/>
                  </a:lnTo>
                  <a:lnTo>
                    <a:pt x="244" y="102"/>
                  </a:lnTo>
                  <a:lnTo>
                    <a:pt x="244" y="103"/>
                  </a:lnTo>
                  <a:lnTo>
                    <a:pt x="245" y="103"/>
                  </a:lnTo>
                  <a:lnTo>
                    <a:pt x="245" y="104"/>
                  </a:lnTo>
                  <a:lnTo>
                    <a:pt x="245" y="105"/>
                  </a:lnTo>
                  <a:lnTo>
                    <a:pt x="244" y="105"/>
                  </a:lnTo>
                  <a:lnTo>
                    <a:pt x="243" y="105"/>
                  </a:lnTo>
                  <a:lnTo>
                    <a:pt x="243" y="104"/>
                  </a:lnTo>
                  <a:lnTo>
                    <a:pt x="242" y="104"/>
                  </a:lnTo>
                  <a:lnTo>
                    <a:pt x="243" y="104"/>
                  </a:lnTo>
                  <a:lnTo>
                    <a:pt x="242" y="104"/>
                  </a:lnTo>
                  <a:lnTo>
                    <a:pt x="241" y="104"/>
                  </a:lnTo>
                  <a:lnTo>
                    <a:pt x="241" y="105"/>
                  </a:lnTo>
                  <a:lnTo>
                    <a:pt x="240" y="105"/>
                  </a:lnTo>
                  <a:lnTo>
                    <a:pt x="240" y="106"/>
                  </a:lnTo>
                  <a:lnTo>
                    <a:pt x="238" y="106"/>
                  </a:lnTo>
                  <a:lnTo>
                    <a:pt x="238" y="108"/>
                  </a:lnTo>
                  <a:lnTo>
                    <a:pt x="240" y="108"/>
                  </a:lnTo>
                  <a:lnTo>
                    <a:pt x="240" y="109"/>
                  </a:lnTo>
                  <a:lnTo>
                    <a:pt x="238" y="109"/>
                  </a:lnTo>
                  <a:lnTo>
                    <a:pt x="237" y="109"/>
                  </a:lnTo>
                  <a:lnTo>
                    <a:pt x="237" y="108"/>
                  </a:lnTo>
                  <a:lnTo>
                    <a:pt x="236" y="108"/>
                  </a:lnTo>
                  <a:lnTo>
                    <a:pt x="236" y="109"/>
                  </a:lnTo>
                  <a:lnTo>
                    <a:pt x="235" y="110"/>
                  </a:lnTo>
                  <a:lnTo>
                    <a:pt x="234" y="110"/>
                  </a:lnTo>
                  <a:lnTo>
                    <a:pt x="234" y="109"/>
                  </a:lnTo>
                  <a:lnTo>
                    <a:pt x="234" y="108"/>
                  </a:lnTo>
                  <a:lnTo>
                    <a:pt x="233" y="109"/>
                  </a:lnTo>
                  <a:lnTo>
                    <a:pt x="232" y="109"/>
                  </a:lnTo>
                  <a:lnTo>
                    <a:pt x="231" y="109"/>
                  </a:lnTo>
                  <a:lnTo>
                    <a:pt x="231" y="108"/>
                  </a:lnTo>
                  <a:lnTo>
                    <a:pt x="229" y="108"/>
                  </a:lnTo>
                  <a:lnTo>
                    <a:pt x="228" y="108"/>
                  </a:lnTo>
                  <a:lnTo>
                    <a:pt x="228" y="106"/>
                  </a:lnTo>
                  <a:lnTo>
                    <a:pt x="227" y="106"/>
                  </a:lnTo>
                  <a:lnTo>
                    <a:pt x="227" y="108"/>
                  </a:lnTo>
                  <a:lnTo>
                    <a:pt x="225" y="108"/>
                  </a:lnTo>
                  <a:lnTo>
                    <a:pt x="224" y="108"/>
                  </a:lnTo>
                  <a:lnTo>
                    <a:pt x="224" y="109"/>
                  </a:lnTo>
                  <a:lnTo>
                    <a:pt x="223" y="109"/>
                  </a:lnTo>
                  <a:lnTo>
                    <a:pt x="221" y="109"/>
                  </a:lnTo>
                  <a:lnTo>
                    <a:pt x="219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7" y="106"/>
                  </a:lnTo>
                  <a:lnTo>
                    <a:pt x="216" y="106"/>
                  </a:lnTo>
                  <a:lnTo>
                    <a:pt x="215" y="105"/>
                  </a:lnTo>
                  <a:lnTo>
                    <a:pt x="215" y="104"/>
                  </a:lnTo>
                  <a:lnTo>
                    <a:pt x="215" y="103"/>
                  </a:lnTo>
                  <a:lnTo>
                    <a:pt x="216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8" y="102"/>
                  </a:lnTo>
                  <a:lnTo>
                    <a:pt x="218" y="101"/>
                  </a:lnTo>
                  <a:lnTo>
                    <a:pt x="219" y="101"/>
                  </a:lnTo>
                  <a:lnTo>
                    <a:pt x="219" y="100"/>
                  </a:lnTo>
                  <a:lnTo>
                    <a:pt x="220" y="100"/>
                  </a:lnTo>
                  <a:lnTo>
                    <a:pt x="220" y="99"/>
                  </a:lnTo>
                  <a:lnTo>
                    <a:pt x="219" y="97"/>
                  </a:lnTo>
                  <a:lnTo>
                    <a:pt x="218" y="97"/>
                  </a:lnTo>
                  <a:lnTo>
                    <a:pt x="219" y="97"/>
                  </a:lnTo>
                  <a:lnTo>
                    <a:pt x="217" y="94"/>
                  </a:lnTo>
                  <a:lnTo>
                    <a:pt x="216" y="94"/>
                  </a:lnTo>
                  <a:lnTo>
                    <a:pt x="216" y="93"/>
                  </a:lnTo>
                  <a:lnTo>
                    <a:pt x="215" y="93"/>
                  </a:lnTo>
                  <a:lnTo>
                    <a:pt x="215" y="95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1" y="97"/>
                  </a:lnTo>
                  <a:lnTo>
                    <a:pt x="209" y="99"/>
                  </a:lnTo>
                  <a:lnTo>
                    <a:pt x="207" y="99"/>
                  </a:lnTo>
                  <a:lnTo>
                    <a:pt x="207" y="100"/>
                  </a:lnTo>
                  <a:lnTo>
                    <a:pt x="206" y="100"/>
                  </a:lnTo>
                  <a:lnTo>
                    <a:pt x="204" y="101"/>
                  </a:lnTo>
                  <a:lnTo>
                    <a:pt x="203" y="100"/>
                  </a:lnTo>
                  <a:lnTo>
                    <a:pt x="202" y="99"/>
                  </a:lnTo>
                  <a:lnTo>
                    <a:pt x="202" y="97"/>
                  </a:lnTo>
                  <a:lnTo>
                    <a:pt x="201" y="97"/>
                  </a:lnTo>
                  <a:lnTo>
                    <a:pt x="200" y="97"/>
                  </a:lnTo>
                  <a:lnTo>
                    <a:pt x="199" y="99"/>
                  </a:lnTo>
                  <a:lnTo>
                    <a:pt x="199" y="100"/>
                  </a:lnTo>
                  <a:lnTo>
                    <a:pt x="199" y="101"/>
                  </a:lnTo>
                  <a:lnTo>
                    <a:pt x="199" y="102"/>
                  </a:lnTo>
                  <a:lnTo>
                    <a:pt x="198" y="102"/>
                  </a:lnTo>
                  <a:lnTo>
                    <a:pt x="198" y="103"/>
                  </a:lnTo>
                  <a:lnTo>
                    <a:pt x="198" y="104"/>
                  </a:lnTo>
                  <a:lnTo>
                    <a:pt x="199" y="105"/>
                  </a:lnTo>
                  <a:lnTo>
                    <a:pt x="199" y="106"/>
                  </a:lnTo>
                  <a:lnTo>
                    <a:pt x="199" y="108"/>
                  </a:lnTo>
                  <a:lnTo>
                    <a:pt x="198" y="108"/>
                  </a:lnTo>
                  <a:lnTo>
                    <a:pt x="199" y="109"/>
                  </a:lnTo>
                  <a:lnTo>
                    <a:pt x="198" y="110"/>
                  </a:lnTo>
                  <a:lnTo>
                    <a:pt x="195" y="109"/>
                  </a:lnTo>
                  <a:lnTo>
                    <a:pt x="194" y="109"/>
                  </a:lnTo>
                  <a:lnTo>
                    <a:pt x="192" y="109"/>
                  </a:lnTo>
                  <a:lnTo>
                    <a:pt x="191" y="109"/>
                  </a:lnTo>
                  <a:lnTo>
                    <a:pt x="191" y="110"/>
                  </a:lnTo>
                  <a:lnTo>
                    <a:pt x="190" y="109"/>
                  </a:lnTo>
                  <a:lnTo>
                    <a:pt x="189" y="110"/>
                  </a:lnTo>
                  <a:lnTo>
                    <a:pt x="187" y="110"/>
                  </a:lnTo>
                  <a:lnTo>
                    <a:pt x="189" y="110"/>
                  </a:lnTo>
                  <a:lnTo>
                    <a:pt x="189" y="111"/>
                  </a:lnTo>
                  <a:lnTo>
                    <a:pt x="190" y="111"/>
                  </a:lnTo>
                  <a:lnTo>
                    <a:pt x="193" y="110"/>
                  </a:lnTo>
                  <a:lnTo>
                    <a:pt x="194" y="111"/>
                  </a:lnTo>
                  <a:lnTo>
                    <a:pt x="194" y="112"/>
                  </a:lnTo>
                  <a:lnTo>
                    <a:pt x="193" y="112"/>
                  </a:lnTo>
                  <a:lnTo>
                    <a:pt x="192" y="112"/>
                  </a:lnTo>
                  <a:lnTo>
                    <a:pt x="191" y="112"/>
                  </a:lnTo>
                  <a:lnTo>
                    <a:pt x="191" y="111"/>
                  </a:lnTo>
                  <a:lnTo>
                    <a:pt x="191" y="112"/>
                  </a:lnTo>
                  <a:lnTo>
                    <a:pt x="191" y="113"/>
                  </a:lnTo>
                  <a:lnTo>
                    <a:pt x="192" y="114"/>
                  </a:lnTo>
                  <a:lnTo>
                    <a:pt x="192" y="116"/>
                  </a:lnTo>
                  <a:lnTo>
                    <a:pt x="191" y="114"/>
                  </a:lnTo>
                  <a:lnTo>
                    <a:pt x="191" y="113"/>
                  </a:lnTo>
                  <a:lnTo>
                    <a:pt x="191" y="114"/>
                  </a:lnTo>
                  <a:lnTo>
                    <a:pt x="191" y="116"/>
                  </a:lnTo>
                  <a:lnTo>
                    <a:pt x="191" y="117"/>
                  </a:lnTo>
                  <a:lnTo>
                    <a:pt x="190" y="117"/>
                  </a:lnTo>
                  <a:lnTo>
                    <a:pt x="190" y="116"/>
                  </a:lnTo>
                  <a:lnTo>
                    <a:pt x="189" y="116"/>
                  </a:lnTo>
                  <a:lnTo>
                    <a:pt x="189" y="117"/>
                  </a:lnTo>
                  <a:lnTo>
                    <a:pt x="189" y="119"/>
                  </a:lnTo>
                  <a:lnTo>
                    <a:pt x="189" y="120"/>
                  </a:lnTo>
                  <a:lnTo>
                    <a:pt x="187" y="121"/>
                  </a:lnTo>
                  <a:lnTo>
                    <a:pt x="186" y="122"/>
                  </a:lnTo>
                  <a:lnTo>
                    <a:pt x="185" y="122"/>
                  </a:lnTo>
                  <a:lnTo>
                    <a:pt x="184" y="122"/>
                  </a:lnTo>
                  <a:lnTo>
                    <a:pt x="183" y="121"/>
                  </a:lnTo>
                  <a:lnTo>
                    <a:pt x="181" y="121"/>
                  </a:lnTo>
                  <a:lnTo>
                    <a:pt x="176" y="120"/>
                  </a:lnTo>
                  <a:lnTo>
                    <a:pt x="175" y="120"/>
                  </a:lnTo>
                  <a:lnTo>
                    <a:pt x="173" y="121"/>
                  </a:lnTo>
                  <a:lnTo>
                    <a:pt x="171" y="121"/>
                  </a:lnTo>
                  <a:lnTo>
                    <a:pt x="171" y="122"/>
                  </a:lnTo>
                  <a:lnTo>
                    <a:pt x="171" y="123"/>
                  </a:lnTo>
                  <a:lnTo>
                    <a:pt x="170" y="123"/>
                  </a:lnTo>
                  <a:lnTo>
                    <a:pt x="170" y="125"/>
                  </a:lnTo>
                  <a:lnTo>
                    <a:pt x="170" y="126"/>
                  </a:lnTo>
                  <a:lnTo>
                    <a:pt x="170" y="127"/>
                  </a:lnTo>
                  <a:lnTo>
                    <a:pt x="169" y="127"/>
                  </a:lnTo>
                  <a:lnTo>
                    <a:pt x="169" y="128"/>
                  </a:lnTo>
                  <a:lnTo>
                    <a:pt x="170" y="128"/>
                  </a:lnTo>
                  <a:lnTo>
                    <a:pt x="171" y="129"/>
                  </a:lnTo>
                  <a:lnTo>
                    <a:pt x="173" y="129"/>
                  </a:lnTo>
                  <a:lnTo>
                    <a:pt x="174" y="129"/>
                  </a:lnTo>
                  <a:lnTo>
                    <a:pt x="174" y="130"/>
                  </a:lnTo>
                  <a:lnTo>
                    <a:pt x="175" y="130"/>
                  </a:lnTo>
                  <a:lnTo>
                    <a:pt x="174" y="131"/>
                  </a:lnTo>
                  <a:lnTo>
                    <a:pt x="175" y="133"/>
                  </a:lnTo>
                  <a:lnTo>
                    <a:pt x="176" y="133"/>
                  </a:lnTo>
                  <a:lnTo>
                    <a:pt x="177" y="133"/>
                  </a:lnTo>
                  <a:lnTo>
                    <a:pt x="178" y="133"/>
                  </a:lnTo>
                  <a:lnTo>
                    <a:pt x="179" y="133"/>
                  </a:lnTo>
                  <a:lnTo>
                    <a:pt x="181" y="133"/>
                  </a:lnTo>
                  <a:lnTo>
                    <a:pt x="182" y="134"/>
                  </a:lnTo>
                  <a:lnTo>
                    <a:pt x="182" y="135"/>
                  </a:lnTo>
                  <a:lnTo>
                    <a:pt x="182" y="136"/>
                  </a:lnTo>
                  <a:lnTo>
                    <a:pt x="181" y="136"/>
                  </a:lnTo>
                  <a:lnTo>
                    <a:pt x="181" y="137"/>
                  </a:lnTo>
                  <a:lnTo>
                    <a:pt x="181" y="138"/>
                  </a:lnTo>
                  <a:lnTo>
                    <a:pt x="179" y="138"/>
                  </a:lnTo>
                  <a:lnTo>
                    <a:pt x="181" y="139"/>
                  </a:lnTo>
                  <a:lnTo>
                    <a:pt x="181" y="141"/>
                  </a:lnTo>
                  <a:lnTo>
                    <a:pt x="181" y="142"/>
                  </a:lnTo>
                  <a:lnTo>
                    <a:pt x="181" y="143"/>
                  </a:lnTo>
                  <a:lnTo>
                    <a:pt x="181" y="144"/>
                  </a:lnTo>
                  <a:lnTo>
                    <a:pt x="182" y="144"/>
                  </a:lnTo>
                  <a:lnTo>
                    <a:pt x="182" y="145"/>
                  </a:lnTo>
                  <a:lnTo>
                    <a:pt x="183" y="146"/>
                  </a:lnTo>
                  <a:lnTo>
                    <a:pt x="184" y="147"/>
                  </a:lnTo>
                  <a:lnTo>
                    <a:pt x="185" y="147"/>
                  </a:lnTo>
                  <a:lnTo>
                    <a:pt x="185" y="148"/>
                  </a:lnTo>
                  <a:lnTo>
                    <a:pt x="184" y="150"/>
                  </a:lnTo>
                  <a:lnTo>
                    <a:pt x="184" y="151"/>
                  </a:lnTo>
                  <a:lnTo>
                    <a:pt x="183" y="152"/>
                  </a:lnTo>
                  <a:lnTo>
                    <a:pt x="183" y="153"/>
                  </a:lnTo>
                  <a:lnTo>
                    <a:pt x="182" y="153"/>
                  </a:lnTo>
                  <a:lnTo>
                    <a:pt x="181" y="153"/>
                  </a:lnTo>
                  <a:lnTo>
                    <a:pt x="181" y="155"/>
                  </a:lnTo>
                  <a:lnTo>
                    <a:pt x="179" y="156"/>
                  </a:lnTo>
                  <a:lnTo>
                    <a:pt x="179" y="158"/>
                  </a:lnTo>
                  <a:lnTo>
                    <a:pt x="178" y="159"/>
                  </a:lnTo>
                  <a:lnTo>
                    <a:pt x="177" y="159"/>
                  </a:lnTo>
                  <a:lnTo>
                    <a:pt x="177" y="160"/>
                  </a:lnTo>
                  <a:lnTo>
                    <a:pt x="176" y="161"/>
                  </a:lnTo>
                  <a:lnTo>
                    <a:pt x="176" y="162"/>
                  </a:lnTo>
                  <a:lnTo>
                    <a:pt x="176" y="163"/>
                  </a:lnTo>
                  <a:lnTo>
                    <a:pt x="176" y="164"/>
                  </a:lnTo>
                  <a:lnTo>
                    <a:pt x="176" y="166"/>
                  </a:lnTo>
                  <a:lnTo>
                    <a:pt x="176" y="167"/>
                  </a:lnTo>
                  <a:lnTo>
                    <a:pt x="176" y="166"/>
                  </a:lnTo>
                  <a:lnTo>
                    <a:pt x="175" y="166"/>
                  </a:lnTo>
                  <a:lnTo>
                    <a:pt x="174" y="166"/>
                  </a:lnTo>
                  <a:lnTo>
                    <a:pt x="173" y="166"/>
                  </a:lnTo>
                  <a:lnTo>
                    <a:pt x="173" y="167"/>
                  </a:lnTo>
                  <a:lnTo>
                    <a:pt x="173" y="166"/>
                  </a:lnTo>
                  <a:lnTo>
                    <a:pt x="171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69" y="167"/>
                  </a:lnTo>
                  <a:lnTo>
                    <a:pt x="168" y="167"/>
                  </a:lnTo>
                  <a:lnTo>
                    <a:pt x="168" y="166"/>
                  </a:lnTo>
                  <a:lnTo>
                    <a:pt x="167" y="166"/>
                  </a:lnTo>
                  <a:lnTo>
                    <a:pt x="166" y="166"/>
                  </a:lnTo>
                  <a:lnTo>
                    <a:pt x="166" y="164"/>
                  </a:lnTo>
                  <a:lnTo>
                    <a:pt x="166" y="163"/>
                  </a:lnTo>
                  <a:lnTo>
                    <a:pt x="165" y="163"/>
                  </a:lnTo>
                  <a:lnTo>
                    <a:pt x="164" y="163"/>
                  </a:lnTo>
                  <a:lnTo>
                    <a:pt x="162" y="163"/>
                  </a:lnTo>
                  <a:lnTo>
                    <a:pt x="160" y="163"/>
                  </a:lnTo>
                  <a:lnTo>
                    <a:pt x="159" y="163"/>
                  </a:lnTo>
                  <a:lnTo>
                    <a:pt x="158" y="163"/>
                  </a:lnTo>
                  <a:lnTo>
                    <a:pt x="157" y="163"/>
                  </a:lnTo>
                  <a:lnTo>
                    <a:pt x="157" y="162"/>
                  </a:lnTo>
                  <a:lnTo>
                    <a:pt x="158" y="162"/>
                  </a:lnTo>
                  <a:lnTo>
                    <a:pt x="158" y="161"/>
                  </a:lnTo>
                  <a:lnTo>
                    <a:pt x="157" y="161"/>
                  </a:lnTo>
                  <a:lnTo>
                    <a:pt x="157" y="160"/>
                  </a:lnTo>
                  <a:lnTo>
                    <a:pt x="157" y="159"/>
                  </a:lnTo>
                  <a:lnTo>
                    <a:pt x="157" y="158"/>
                  </a:lnTo>
                  <a:lnTo>
                    <a:pt x="157" y="156"/>
                  </a:lnTo>
                  <a:lnTo>
                    <a:pt x="157" y="155"/>
                  </a:lnTo>
                  <a:lnTo>
                    <a:pt x="158" y="154"/>
                  </a:lnTo>
                  <a:lnTo>
                    <a:pt x="159" y="153"/>
                  </a:lnTo>
                  <a:lnTo>
                    <a:pt x="159" y="152"/>
                  </a:lnTo>
                  <a:lnTo>
                    <a:pt x="158" y="151"/>
                  </a:lnTo>
                  <a:lnTo>
                    <a:pt x="157" y="151"/>
                  </a:lnTo>
                  <a:lnTo>
                    <a:pt x="156" y="151"/>
                  </a:lnTo>
                  <a:lnTo>
                    <a:pt x="154" y="150"/>
                  </a:lnTo>
                  <a:lnTo>
                    <a:pt x="153" y="148"/>
                  </a:lnTo>
                  <a:lnTo>
                    <a:pt x="152" y="148"/>
                  </a:lnTo>
                  <a:lnTo>
                    <a:pt x="151" y="148"/>
                  </a:lnTo>
                  <a:lnTo>
                    <a:pt x="150" y="147"/>
                  </a:lnTo>
                  <a:lnTo>
                    <a:pt x="149" y="147"/>
                  </a:lnTo>
                  <a:lnTo>
                    <a:pt x="148" y="146"/>
                  </a:lnTo>
                  <a:lnTo>
                    <a:pt x="147" y="146"/>
                  </a:lnTo>
                  <a:lnTo>
                    <a:pt x="145" y="147"/>
                  </a:lnTo>
                  <a:lnTo>
                    <a:pt x="144" y="147"/>
                  </a:lnTo>
                  <a:lnTo>
                    <a:pt x="143" y="147"/>
                  </a:lnTo>
                  <a:lnTo>
                    <a:pt x="141" y="145"/>
                  </a:lnTo>
                  <a:lnTo>
                    <a:pt x="140" y="144"/>
                  </a:lnTo>
                  <a:lnTo>
                    <a:pt x="137" y="143"/>
                  </a:lnTo>
                  <a:lnTo>
                    <a:pt x="136" y="142"/>
                  </a:lnTo>
                  <a:lnTo>
                    <a:pt x="134" y="139"/>
                  </a:lnTo>
                  <a:lnTo>
                    <a:pt x="133" y="139"/>
                  </a:lnTo>
                  <a:lnTo>
                    <a:pt x="131" y="138"/>
                  </a:lnTo>
                  <a:lnTo>
                    <a:pt x="129" y="137"/>
                  </a:lnTo>
                  <a:lnTo>
                    <a:pt x="126" y="135"/>
                  </a:lnTo>
                  <a:lnTo>
                    <a:pt x="125" y="134"/>
                  </a:lnTo>
                  <a:lnTo>
                    <a:pt x="125" y="133"/>
                  </a:lnTo>
                  <a:lnTo>
                    <a:pt x="124" y="133"/>
                  </a:lnTo>
                  <a:lnTo>
                    <a:pt x="123" y="134"/>
                  </a:lnTo>
                  <a:lnTo>
                    <a:pt x="122" y="134"/>
                  </a:lnTo>
                  <a:lnTo>
                    <a:pt x="122" y="133"/>
                  </a:lnTo>
                  <a:lnTo>
                    <a:pt x="119" y="131"/>
                  </a:lnTo>
                  <a:lnTo>
                    <a:pt x="117" y="130"/>
                  </a:lnTo>
                  <a:lnTo>
                    <a:pt x="115" y="129"/>
                  </a:lnTo>
                  <a:lnTo>
                    <a:pt x="115" y="128"/>
                  </a:lnTo>
                  <a:lnTo>
                    <a:pt x="112" y="126"/>
                  </a:lnTo>
                  <a:lnTo>
                    <a:pt x="111" y="125"/>
                  </a:lnTo>
                  <a:lnTo>
                    <a:pt x="110" y="123"/>
                  </a:lnTo>
                  <a:lnTo>
                    <a:pt x="105" y="120"/>
                  </a:lnTo>
                  <a:lnTo>
                    <a:pt x="102" y="118"/>
                  </a:lnTo>
                  <a:lnTo>
                    <a:pt x="100" y="117"/>
                  </a:lnTo>
                  <a:lnTo>
                    <a:pt x="99" y="116"/>
                  </a:lnTo>
                  <a:lnTo>
                    <a:pt x="98" y="114"/>
                  </a:lnTo>
                  <a:lnTo>
                    <a:pt x="97" y="113"/>
                  </a:lnTo>
                  <a:lnTo>
                    <a:pt x="97" y="112"/>
                  </a:lnTo>
                  <a:lnTo>
                    <a:pt x="97" y="111"/>
                  </a:lnTo>
                  <a:lnTo>
                    <a:pt x="95" y="111"/>
                  </a:lnTo>
                  <a:lnTo>
                    <a:pt x="97" y="110"/>
                  </a:lnTo>
                  <a:lnTo>
                    <a:pt x="97" y="109"/>
                  </a:lnTo>
                  <a:lnTo>
                    <a:pt x="95" y="109"/>
                  </a:lnTo>
                  <a:lnTo>
                    <a:pt x="95" y="108"/>
                  </a:lnTo>
                  <a:lnTo>
                    <a:pt x="95" y="106"/>
                  </a:lnTo>
                  <a:lnTo>
                    <a:pt x="95" y="105"/>
                  </a:lnTo>
                  <a:lnTo>
                    <a:pt x="95" y="104"/>
                  </a:lnTo>
                  <a:lnTo>
                    <a:pt x="94" y="104"/>
                  </a:lnTo>
                  <a:lnTo>
                    <a:pt x="93" y="104"/>
                  </a:lnTo>
                  <a:lnTo>
                    <a:pt x="93" y="103"/>
                  </a:lnTo>
                  <a:lnTo>
                    <a:pt x="92" y="103"/>
                  </a:lnTo>
                  <a:lnTo>
                    <a:pt x="92" y="102"/>
                  </a:lnTo>
                  <a:lnTo>
                    <a:pt x="92" y="101"/>
                  </a:lnTo>
                  <a:lnTo>
                    <a:pt x="91" y="100"/>
                  </a:lnTo>
                  <a:lnTo>
                    <a:pt x="91" y="99"/>
                  </a:lnTo>
                  <a:lnTo>
                    <a:pt x="90" y="99"/>
                  </a:lnTo>
                  <a:lnTo>
                    <a:pt x="90" y="97"/>
                  </a:lnTo>
                  <a:lnTo>
                    <a:pt x="90" y="96"/>
                  </a:lnTo>
                  <a:lnTo>
                    <a:pt x="90" y="95"/>
                  </a:lnTo>
                  <a:lnTo>
                    <a:pt x="90" y="94"/>
                  </a:lnTo>
                  <a:lnTo>
                    <a:pt x="90" y="93"/>
                  </a:lnTo>
                  <a:lnTo>
                    <a:pt x="89" y="92"/>
                  </a:lnTo>
                  <a:lnTo>
                    <a:pt x="87" y="91"/>
                  </a:lnTo>
                  <a:lnTo>
                    <a:pt x="84" y="88"/>
                  </a:lnTo>
                  <a:lnTo>
                    <a:pt x="83" y="88"/>
                  </a:lnTo>
                  <a:lnTo>
                    <a:pt x="82" y="87"/>
                  </a:lnTo>
                  <a:lnTo>
                    <a:pt x="81" y="87"/>
                  </a:lnTo>
                  <a:lnTo>
                    <a:pt x="81" y="88"/>
                  </a:lnTo>
                  <a:lnTo>
                    <a:pt x="81" y="89"/>
                  </a:lnTo>
                  <a:lnTo>
                    <a:pt x="80" y="89"/>
                  </a:lnTo>
                  <a:lnTo>
                    <a:pt x="78" y="91"/>
                  </a:lnTo>
                  <a:lnTo>
                    <a:pt x="77" y="91"/>
                  </a:lnTo>
                  <a:lnTo>
                    <a:pt x="76" y="89"/>
                  </a:lnTo>
                  <a:lnTo>
                    <a:pt x="75" y="89"/>
                  </a:lnTo>
                  <a:lnTo>
                    <a:pt x="75" y="88"/>
                  </a:lnTo>
                  <a:lnTo>
                    <a:pt x="75" y="89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69" y="88"/>
                  </a:lnTo>
                  <a:lnTo>
                    <a:pt x="68" y="89"/>
                  </a:lnTo>
                  <a:lnTo>
                    <a:pt x="67" y="89"/>
                  </a:lnTo>
                  <a:lnTo>
                    <a:pt x="66" y="89"/>
                  </a:lnTo>
                  <a:lnTo>
                    <a:pt x="66" y="88"/>
                  </a:lnTo>
                  <a:lnTo>
                    <a:pt x="65" y="88"/>
                  </a:lnTo>
                  <a:lnTo>
                    <a:pt x="65" y="87"/>
                  </a:lnTo>
                  <a:lnTo>
                    <a:pt x="63" y="86"/>
                  </a:lnTo>
                  <a:lnTo>
                    <a:pt x="61" y="86"/>
                  </a:lnTo>
                  <a:lnTo>
                    <a:pt x="61" y="85"/>
                  </a:lnTo>
                  <a:lnTo>
                    <a:pt x="60" y="85"/>
                  </a:lnTo>
                  <a:lnTo>
                    <a:pt x="61" y="83"/>
                  </a:lnTo>
                  <a:lnTo>
                    <a:pt x="63" y="81"/>
                  </a:lnTo>
                  <a:lnTo>
                    <a:pt x="61" y="80"/>
                  </a:lnTo>
                  <a:lnTo>
                    <a:pt x="60" y="79"/>
                  </a:lnTo>
                  <a:lnTo>
                    <a:pt x="60" y="78"/>
                  </a:lnTo>
                  <a:lnTo>
                    <a:pt x="61" y="78"/>
                  </a:lnTo>
                  <a:lnTo>
                    <a:pt x="61" y="77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3" y="77"/>
                  </a:lnTo>
                  <a:lnTo>
                    <a:pt x="63" y="76"/>
                  </a:lnTo>
                  <a:lnTo>
                    <a:pt x="61" y="76"/>
                  </a:lnTo>
                  <a:lnTo>
                    <a:pt x="61" y="75"/>
                  </a:lnTo>
                  <a:lnTo>
                    <a:pt x="59" y="75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0" y="74"/>
                  </a:lnTo>
                  <a:lnTo>
                    <a:pt x="60" y="72"/>
                  </a:lnTo>
                  <a:lnTo>
                    <a:pt x="59" y="71"/>
                  </a:lnTo>
                  <a:lnTo>
                    <a:pt x="59" y="70"/>
                  </a:lnTo>
                  <a:lnTo>
                    <a:pt x="60" y="70"/>
                  </a:lnTo>
                  <a:lnTo>
                    <a:pt x="60" y="69"/>
                  </a:lnTo>
                  <a:lnTo>
                    <a:pt x="59" y="69"/>
                  </a:lnTo>
                  <a:lnTo>
                    <a:pt x="58" y="68"/>
                  </a:lnTo>
                  <a:lnTo>
                    <a:pt x="57" y="67"/>
                  </a:lnTo>
                  <a:lnTo>
                    <a:pt x="57" y="68"/>
                  </a:lnTo>
                  <a:lnTo>
                    <a:pt x="56" y="67"/>
                  </a:lnTo>
                  <a:lnTo>
                    <a:pt x="52" y="68"/>
                  </a:lnTo>
                  <a:lnTo>
                    <a:pt x="51" y="68"/>
                  </a:lnTo>
                  <a:lnTo>
                    <a:pt x="50" y="67"/>
                  </a:lnTo>
                  <a:lnTo>
                    <a:pt x="49" y="67"/>
                  </a:lnTo>
                  <a:lnTo>
                    <a:pt x="49" y="66"/>
                  </a:lnTo>
                  <a:lnTo>
                    <a:pt x="49" y="64"/>
                  </a:lnTo>
                  <a:lnTo>
                    <a:pt x="48" y="64"/>
                  </a:lnTo>
                  <a:lnTo>
                    <a:pt x="48" y="63"/>
                  </a:lnTo>
                  <a:lnTo>
                    <a:pt x="47" y="63"/>
                  </a:lnTo>
                  <a:lnTo>
                    <a:pt x="47" y="62"/>
                  </a:lnTo>
                  <a:lnTo>
                    <a:pt x="45" y="63"/>
                  </a:lnTo>
                  <a:lnTo>
                    <a:pt x="44" y="63"/>
                  </a:lnTo>
                  <a:lnTo>
                    <a:pt x="43" y="62"/>
                  </a:lnTo>
                  <a:lnTo>
                    <a:pt x="42" y="61"/>
                  </a:lnTo>
                  <a:lnTo>
                    <a:pt x="39" y="58"/>
                  </a:lnTo>
                  <a:lnTo>
                    <a:pt x="39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5" y="60"/>
                  </a:lnTo>
                  <a:lnTo>
                    <a:pt x="34" y="60"/>
                  </a:lnTo>
                  <a:lnTo>
                    <a:pt x="33" y="60"/>
                  </a:lnTo>
                  <a:lnTo>
                    <a:pt x="32" y="60"/>
                  </a:lnTo>
                  <a:lnTo>
                    <a:pt x="32" y="61"/>
                  </a:lnTo>
                  <a:lnTo>
                    <a:pt x="34" y="62"/>
                  </a:lnTo>
                  <a:lnTo>
                    <a:pt x="34" y="63"/>
                  </a:lnTo>
                  <a:lnTo>
                    <a:pt x="35" y="63"/>
                  </a:lnTo>
                  <a:lnTo>
                    <a:pt x="35" y="64"/>
                  </a:lnTo>
                  <a:lnTo>
                    <a:pt x="36" y="67"/>
                  </a:lnTo>
                  <a:lnTo>
                    <a:pt x="38" y="67"/>
                  </a:lnTo>
                  <a:lnTo>
                    <a:pt x="38" y="68"/>
                  </a:lnTo>
                  <a:lnTo>
                    <a:pt x="36" y="68"/>
                  </a:lnTo>
                  <a:lnTo>
                    <a:pt x="35" y="68"/>
                  </a:lnTo>
                  <a:lnTo>
                    <a:pt x="35" y="67"/>
                  </a:lnTo>
                  <a:lnTo>
                    <a:pt x="36" y="67"/>
                  </a:lnTo>
                  <a:lnTo>
                    <a:pt x="35" y="66"/>
                  </a:lnTo>
                  <a:lnTo>
                    <a:pt x="35" y="64"/>
                  </a:lnTo>
                  <a:lnTo>
                    <a:pt x="33" y="64"/>
                  </a:lnTo>
                  <a:lnTo>
                    <a:pt x="32" y="64"/>
                  </a:lnTo>
                  <a:lnTo>
                    <a:pt x="32" y="63"/>
                  </a:lnTo>
                  <a:lnTo>
                    <a:pt x="31" y="63"/>
                  </a:lnTo>
                  <a:lnTo>
                    <a:pt x="30" y="63"/>
                  </a:lnTo>
                  <a:lnTo>
                    <a:pt x="30" y="64"/>
                  </a:lnTo>
                  <a:lnTo>
                    <a:pt x="28" y="64"/>
                  </a:lnTo>
                  <a:lnTo>
                    <a:pt x="28" y="66"/>
                  </a:lnTo>
                  <a:lnTo>
                    <a:pt x="30" y="67"/>
                  </a:lnTo>
                  <a:lnTo>
                    <a:pt x="28" y="67"/>
                  </a:lnTo>
                  <a:lnTo>
                    <a:pt x="28" y="68"/>
                  </a:lnTo>
                  <a:lnTo>
                    <a:pt x="27" y="69"/>
                  </a:lnTo>
                  <a:lnTo>
                    <a:pt x="27" y="70"/>
                  </a:lnTo>
                  <a:lnTo>
                    <a:pt x="26" y="70"/>
                  </a:lnTo>
                  <a:lnTo>
                    <a:pt x="25" y="70"/>
                  </a:lnTo>
                  <a:lnTo>
                    <a:pt x="24" y="70"/>
                  </a:lnTo>
                  <a:lnTo>
                    <a:pt x="22" y="70"/>
                  </a:lnTo>
                  <a:lnTo>
                    <a:pt x="21" y="70"/>
                  </a:lnTo>
                  <a:lnTo>
                    <a:pt x="19" y="71"/>
                  </a:lnTo>
                  <a:lnTo>
                    <a:pt x="18" y="72"/>
                  </a:lnTo>
                  <a:lnTo>
                    <a:pt x="17" y="74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5" y="76"/>
                  </a:lnTo>
                  <a:lnTo>
                    <a:pt x="15" y="77"/>
                  </a:lnTo>
                  <a:lnTo>
                    <a:pt x="15" y="78"/>
                  </a:lnTo>
                  <a:lnTo>
                    <a:pt x="15" y="79"/>
                  </a:lnTo>
                  <a:lnTo>
                    <a:pt x="15" y="80"/>
                  </a:lnTo>
                  <a:lnTo>
                    <a:pt x="15" y="81"/>
                  </a:lnTo>
                  <a:lnTo>
                    <a:pt x="15" y="83"/>
                  </a:lnTo>
                  <a:lnTo>
                    <a:pt x="15" y="84"/>
                  </a:lnTo>
                  <a:lnTo>
                    <a:pt x="16" y="85"/>
                  </a:lnTo>
                  <a:lnTo>
                    <a:pt x="16" y="86"/>
                  </a:lnTo>
                  <a:lnTo>
                    <a:pt x="17" y="86"/>
                  </a:lnTo>
                  <a:lnTo>
                    <a:pt x="17" y="87"/>
                  </a:lnTo>
                  <a:lnTo>
                    <a:pt x="16" y="87"/>
                  </a:lnTo>
                  <a:lnTo>
                    <a:pt x="16" y="88"/>
                  </a:lnTo>
                  <a:lnTo>
                    <a:pt x="15" y="88"/>
                  </a:lnTo>
                  <a:lnTo>
                    <a:pt x="14" y="88"/>
                  </a:lnTo>
                  <a:lnTo>
                    <a:pt x="11" y="87"/>
                  </a:lnTo>
                  <a:lnTo>
                    <a:pt x="9" y="87"/>
                  </a:lnTo>
                  <a:lnTo>
                    <a:pt x="8" y="87"/>
                  </a:lnTo>
                  <a:lnTo>
                    <a:pt x="5" y="87"/>
                  </a:lnTo>
                  <a:lnTo>
                    <a:pt x="2" y="87"/>
                  </a:lnTo>
                  <a:lnTo>
                    <a:pt x="0" y="87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0" y="69"/>
                  </a:lnTo>
                  <a:lnTo>
                    <a:pt x="0" y="64"/>
                  </a:lnTo>
                  <a:lnTo>
                    <a:pt x="0" y="59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1" y="8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3" y="1"/>
                  </a:lnTo>
                  <a:lnTo>
                    <a:pt x="34" y="1"/>
                  </a:lnTo>
                  <a:lnTo>
                    <a:pt x="35" y="1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1"/>
                  </a:lnTo>
                  <a:lnTo>
                    <a:pt x="41" y="2"/>
                  </a:lnTo>
                  <a:lnTo>
                    <a:pt x="42" y="3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7" y="5"/>
                  </a:lnTo>
                  <a:lnTo>
                    <a:pt x="49" y="8"/>
                  </a:lnTo>
                  <a:lnTo>
                    <a:pt x="52" y="9"/>
                  </a:lnTo>
                  <a:lnTo>
                    <a:pt x="55" y="11"/>
                  </a:lnTo>
                  <a:lnTo>
                    <a:pt x="58" y="13"/>
                  </a:lnTo>
                  <a:lnTo>
                    <a:pt x="61" y="14"/>
                  </a:lnTo>
                  <a:lnTo>
                    <a:pt x="64" y="17"/>
                  </a:lnTo>
                  <a:lnTo>
                    <a:pt x="67" y="19"/>
                  </a:lnTo>
                  <a:lnTo>
                    <a:pt x="69" y="20"/>
                  </a:lnTo>
                  <a:lnTo>
                    <a:pt x="72" y="22"/>
                  </a:lnTo>
                  <a:lnTo>
                    <a:pt x="73" y="24"/>
                  </a:lnTo>
                  <a:lnTo>
                    <a:pt x="74" y="24"/>
                  </a:lnTo>
                  <a:lnTo>
                    <a:pt x="75" y="25"/>
                  </a:lnTo>
                  <a:lnTo>
                    <a:pt x="76" y="25"/>
                  </a:lnTo>
                  <a:lnTo>
                    <a:pt x="76" y="26"/>
                  </a:lnTo>
                  <a:lnTo>
                    <a:pt x="76" y="27"/>
                  </a:lnTo>
                  <a:lnTo>
                    <a:pt x="76" y="28"/>
                  </a:lnTo>
                  <a:lnTo>
                    <a:pt x="77" y="29"/>
                  </a:lnTo>
                  <a:lnTo>
                    <a:pt x="78" y="30"/>
                  </a:lnTo>
                  <a:lnTo>
                    <a:pt x="80" y="32"/>
                  </a:lnTo>
                  <a:lnTo>
                    <a:pt x="81" y="33"/>
                  </a:lnTo>
                  <a:lnTo>
                    <a:pt x="82" y="34"/>
                  </a:lnTo>
                  <a:lnTo>
                    <a:pt x="83" y="35"/>
                  </a:lnTo>
                  <a:lnTo>
                    <a:pt x="83" y="36"/>
                  </a:lnTo>
                  <a:lnTo>
                    <a:pt x="84" y="37"/>
                  </a:lnTo>
                  <a:lnTo>
                    <a:pt x="85" y="38"/>
                  </a:lnTo>
                  <a:lnTo>
                    <a:pt x="86" y="38"/>
                  </a:lnTo>
                  <a:lnTo>
                    <a:pt x="86" y="39"/>
                  </a:lnTo>
                  <a:lnTo>
                    <a:pt x="87" y="41"/>
                  </a:lnTo>
                  <a:lnTo>
                    <a:pt x="89" y="42"/>
                  </a:lnTo>
                  <a:lnTo>
                    <a:pt x="90" y="43"/>
                  </a:lnTo>
                  <a:close/>
                  <a:moveTo>
                    <a:pt x="218" y="95"/>
                  </a:moveTo>
                  <a:lnTo>
                    <a:pt x="219" y="95"/>
                  </a:lnTo>
                  <a:lnTo>
                    <a:pt x="219" y="94"/>
                  </a:lnTo>
                  <a:lnTo>
                    <a:pt x="218" y="94"/>
                  </a:lnTo>
                  <a:lnTo>
                    <a:pt x="218" y="93"/>
                  </a:lnTo>
                  <a:lnTo>
                    <a:pt x="217" y="93"/>
                  </a:lnTo>
                  <a:lnTo>
                    <a:pt x="218" y="94"/>
                  </a:lnTo>
                  <a:lnTo>
                    <a:pt x="218" y="9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4" name="Freeform 4941">
              <a:extLst>
                <a:ext uri="{FF2B5EF4-FFF2-40B4-BE49-F238E27FC236}">
                  <a16:creationId xmlns:a16="http://schemas.microsoft.com/office/drawing/2014/main" id="{25D60BC1-4EB2-27F5-F5CB-4B852565CC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2188" y="3573464"/>
              <a:ext cx="185738" cy="131763"/>
            </a:xfrm>
            <a:custGeom>
              <a:avLst/>
              <a:gdLst>
                <a:gd name="T0" fmla="*/ 48 w 117"/>
                <a:gd name="T1" fmla="*/ 23 h 83"/>
                <a:gd name="T2" fmla="*/ 50 w 117"/>
                <a:gd name="T3" fmla="*/ 1 h 83"/>
                <a:gd name="T4" fmla="*/ 49 w 117"/>
                <a:gd name="T5" fmla="*/ 8 h 83"/>
                <a:gd name="T6" fmla="*/ 48 w 117"/>
                <a:gd name="T7" fmla="*/ 13 h 83"/>
                <a:gd name="T8" fmla="*/ 51 w 117"/>
                <a:gd name="T9" fmla="*/ 17 h 83"/>
                <a:gd name="T10" fmla="*/ 48 w 117"/>
                <a:gd name="T11" fmla="*/ 20 h 83"/>
                <a:gd name="T12" fmla="*/ 34 w 117"/>
                <a:gd name="T13" fmla="*/ 18 h 83"/>
                <a:gd name="T14" fmla="*/ 30 w 117"/>
                <a:gd name="T15" fmla="*/ 21 h 83"/>
                <a:gd name="T16" fmla="*/ 31 w 117"/>
                <a:gd name="T17" fmla="*/ 29 h 83"/>
                <a:gd name="T18" fmla="*/ 39 w 117"/>
                <a:gd name="T19" fmla="*/ 28 h 83"/>
                <a:gd name="T20" fmla="*/ 44 w 117"/>
                <a:gd name="T21" fmla="*/ 28 h 83"/>
                <a:gd name="T22" fmla="*/ 51 w 117"/>
                <a:gd name="T23" fmla="*/ 32 h 83"/>
                <a:gd name="T24" fmla="*/ 59 w 117"/>
                <a:gd name="T25" fmla="*/ 28 h 83"/>
                <a:gd name="T26" fmla="*/ 66 w 117"/>
                <a:gd name="T27" fmla="*/ 32 h 83"/>
                <a:gd name="T28" fmla="*/ 73 w 117"/>
                <a:gd name="T29" fmla="*/ 36 h 83"/>
                <a:gd name="T30" fmla="*/ 79 w 117"/>
                <a:gd name="T31" fmla="*/ 32 h 83"/>
                <a:gd name="T32" fmla="*/ 89 w 117"/>
                <a:gd name="T33" fmla="*/ 32 h 83"/>
                <a:gd name="T34" fmla="*/ 94 w 117"/>
                <a:gd name="T35" fmla="*/ 36 h 83"/>
                <a:gd name="T36" fmla="*/ 96 w 117"/>
                <a:gd name="T37" fmla="*/ 44 h 83"/>
                <a:gd name="T38" fmla="*/ 100 w 117"/>
                <a:gd name="T39" fmla="*/ 46 h 83"/>
                <a:gd name="T40" fmla="*/ 110 w 117"/>
                <a:gd name="T41" fmla="*/ 49 h 83"/>
                <a:gd name="T42" fmla="*/ 111 w 117"/>
                <a:gd name="T43" fmla="*/ 57 h 83"/>
                <a:gd name="T44" fmla="*/ 114 w 117"/>
                <a:gd name="T45" fmla="*/ 62 h 83"/>
                <a:gd name="T46" fmla="*/ 117 w 117"/>
                <a:gd name="T47" fmla="*/ 69 h 83"/>
                <a:gd name="T48" fmla="*/ 108 w 117"/>
                <a:gd name="T49" fmla="*/ 70 h 83"/>
                <a:gd name="T50" fmla="*/ 99 w 117"/>
                <a:gd name="T51" fmla="*/ 71 h 83"/>
                <a:gd name="T52" fmla="*/ 94 w 117"/>
                <a:gd name="T53" fmla="*/ 71 h 83"/>
                <a:gd name="T54" fmla="*/ 90 w 117"/>
                <a:gd name="T55" fmla="*/ 68 h 83"/>
                <a:gd name="T56" fmla="*/ 82 w 117"/>
                <a:gd name="T57" fmla="*/ 73 h 83"/>
                <a:gd name="T58" fmla="*/ 74 w 117"/>
                <a:gd name="T59" fmla="*/ 78 h 83"/>
                <a:gd name="T60" fmla="*/ 63 w 117"/>
                <a:gd name="T61" fmla="*/ 82 h 83"/>
                <a:gd name="T62" fmla="*/ 63 w 117"/>
                <a:gd name="T63" fmla="*/ 70 h 83"/>
                <a:gd name="T64" fmla="*/ 64 w 117"/>
                <a:gd name="T65" fmla="*/ 61 h 83"/>
                <a:gd name="T66" fmla="*/ 60 w 117"/>
                <a:gd name="T67" fmla="*/ 57 h 83"/>
                <a:gd name="T68" fmla="*/ 55 w 117"/>
                <a:gd name="T69" fmla="*/ 50 h 83"/>
                <a:gd name="T70" fmla="*/ 48 w 117"/>
                <a:gd name="T71" fmla="*/ 53 h 83"/>
                <a:gd name="T72" fmla="*/ 43 w 117"/>
                <a:gd name="T73" fmla="*/ 60 h 83"/>
                <a:gd name="T74" fmla="*/ 43 w 117"/>
                <a:gd name="T75" fmla="*/ 65 h 83"/>
                <a:gd name="T76" fmla="*/ 37 w 117"/>
                <a:gd name="T77" fmla="*/ 66 h 83"/>
                <a:gd name="T78" fmla="*/ 31 w 117"/>
                <a:gd name="T79" fmla="*/ 71 h 83"/>
                <a:gd name="T80" fmla="*/ 26 w 117"/>
                <a:gd name="T81" fmla="*/ 74 h 83"/>
                <a:gd name="T82" fmla="*/ 22 w 117"/>
                <a:gd name="T83" fmla="*/ 71 h 83"/>
                <a:gd name="T84" fmla="*/ 17 w 117"/>
                <a:gd name="T85" fmla="*/ 75 h 83"/>
                <a:gd name="T86" fmla="*/ 10 w 117"/>
                <a:gd name="T87" fmla="*/ 78 h 83"/>
                <a:gd name="T88" fmla="*/ 7 w 117"/>
                <a:gd name="T89" fmla="*/ 69 h 83"/>
                <a:gd name="T90" fmla="*/ 13 w 117"/>
                <a:gd name="T91" fmla="*/ 60 h 83"/>
                <a:gd name="T92" fmla="*/ 13 w 117"/>
                <a:gd name="T93" fmla="*/ 52 h 83"/>
                <a:gd name="T94" fmla="*/ 12 w 117"/>
                <a:gd name="T95" fmla="*/ 44 h 83"/>
                <a:gd name="T96" fmla="*/ 7 w 117"/>
                <a:gd name="T97" fmla="*/ 40 h 83"/>
                <a:gd name="T98" fmla="*/ 0 w 117"/>
                <a:gd name="T99" fmla="*/ 35 h 83"/>
                <a:gd name="T100" fmla="*/ 4 w 117"/>
                <a:gd name="T101" fmla="*/ 28 h 83"/>
                <a:gd name="T102" fmla="*/ 20 w 117"/>
                <a:gd name="T103" fmla="*/ 27 h 83"/>
                <a:gd name="T104" fmla="*/ 22 w 117"/>
                <a:gd name="T105" fmla="*/ 20 h 83"/>
                <a:gd name="T106" fmla="*/ 24 w 117"/>
                <a:gd name="T107" fmla="*/ 19 h 83"/>
                <a:gd name="T108" fmla="*/ 21 w 117"/>
                <a:gd name="T109" fmla="*/ 16 h 83"/>
                <a:gd name="T110" fmla="*/ 30 w 117"/>
                <a:gd name="T111" fmla="*/ 15 h 83"/>
                <a:gd name="T112" fmla="*/ 30 w 117"/>
                <a:gd name="T113" fmla="*/ 6 h 83"/>
                <a:gd name="T114" fmla="*/ 38 w 117"/>
                <a:gd name="T115" fmla="*/ 6 h 83"/>
                <a:gd name="T116" fmla="*/ 48 w 117"/>
                <a:gd name="T117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7" h="83">
                  <a:moveTo>
                    <a:pt x="49" y="23"/>
                  </a:moveTo>
                  <a:lnTo>
                    <a:pt x="50" y="23"/>
                  </a:lnTo>
                  <a:lnTo>
                    <a:pt x="50" y="24"/>
                  </a:lnTo>
                  <a:lnTo>
                    <a:pt x="49" y="24"/>
                  </a:lnTo>
                  <a:lnTo>
                    <a:pt x="49" y="25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7" y="23"/>
                  </a:lnTo>
                  <a:lnTo>
                    <a:pt x="48" y="23"/>
                  </a:lnTo>
                  <a:lnTo>
                    <a:pt x="49" y="23"/>
                  </a:lnTo>
                  <a:close/>
                  <a:moveTo>
                    <a:pt x="50" y="1"/>
                  </a:moveTo>
                  <a:lnTo>
                    <a:pt x="50" y="2"/>
                  </a:lnTo>
                  <a:lnTo>
                    <a:pt x="49" y="2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49" y="1"/>
                  </a:lnTo>
                  <a:lnTo>
                    <a:pt x="50" y="1"/>
                  </a:lnTo>
                  <a:close/>
                  <a:moveTo>
                    <a:pt x="48" y="1"/>
                  </a:moveTo>
                  <a:lnTo>
                    <a:pt x="50" y="4"/>
                  </a:lnTo>
                  <a:lnTo>
                    <a:pt x="49" y="4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1" y="7"/>
                  </a:lnTo>
                  <a:lnTo>
                    <a:pt x="50" y="7"/>
                  </a:lnTo>
                  <a:lnTo>
                    <a:pt x="50" y="8"/>
                  </a:lnTo>
                  <a:lnTo>
                    <a:pt x="49" y="8"/>
                  </a:lnTo>
                  <a:lnTo>
                    <a:pt x="49" y="9"/>
                  </a:lnTo>
                  <a:lnTo>
                    <a:pt x="48" y="9"/>
                  </a:lnTo>
                  <a:lnTo>
                    <a:pt x="48" y="10"/>
                  </a:lnTo>
                  <a:lnTo>
                    <a:pt x="47" y="10"/>
                  </a:lnTo>
                  <a:lnTo>
                    <a:pt x="46" y="10"/>
                  </a:lnTo>
                  <a:lnTo>
                    <a:pt x="46" y="11"/>
                  </a:lnTo>
                  <a:lnTo>
                    <a:pt x="46" y="12"/>
                  </a:lnTo>
                  <a:lnTo>
                    <a:pt x="47" y="13"/>
                  </a:lnTo>
                  <a:lnTo>
                    <a:pt x="48" y="13"/>
                  </a:lnTo>
                  <a:lnTo>
                    <a:pt x="49" y="15"/>
                  </a:lnTo>
                  <a:lnTo>
                    <a:pt x="49" y="16"/>
                  </a:lnTo>
                  <a:lnTo>
                    <a:pt x="50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5" y="16"/>
                  </a:lnTo>
                  <a:lnTo>
                    <a:pt x="54" y="17"/>
                  </a:lnTo>
                  <a:lnTo>
                    <a:pt x="52" y="17"/>
                  </a:lnTo>
                  <a:lnTo>
                    <a:pt x="51" y="17"/>
                  </a:lnTo>
                  <a:lnTo>
                    <a:pt x="51" y="18"/>
                  </a:lnTo>
                  <a:lnTo>
                    <a:pt x="50" y="18"/>
                  </a:lnTo>
                  <a:lnTo>
                    <a:pt x="49" y="19"/>
                  </a:lnTo>
                  <a:lnTo>
                    <a:pt x="49" y="20"/>
                  </a:lnTo>
                  <a:lnTo>
                    <a:pt x="49" y="21"/>
                  </a:lnTo>
                  <a:lnTo>
                    <a:pt x="48" y="21"/>
                  </a:lnTo>
                  <a:lnTo>
                    <a:pt x="47" y="21"/>
                  </a:lnTo>
                  <a:lnTo>
                    <a:pt x="47" y="20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47" y="19"/>
                  </a:lnTo>
                  <a:lnTo>
                    <a:pt x="46" y="19"/>
                  </a:lnTo>
                  <a:lnTo>
                    <a:pt x="46" y="18"/>
                  </a:lnTo>
                  <a:lnTo>
                    <a:pt x="44" y="18"/>
                  </a:lnTo>
                  <a:lnTo>
                    <a:pt x="43" y="17"/>
                  </a:lnTo>
                  <a:lnTo>
                    <a:pt x="42" y="17"/>
                  </a:lnTo>
                  <a:lnTo>
                    <a:pt x="40" y="16"/>
                  </a:lnTo>
                  <a:lnTo>
                    <a:pt x="34" y="18"/>
                  </a:lnTo>
                  <a:lnTo>
                    <a:pt x="33" y="18"/>
                  </a:lnTo>
                  <a:lnTo>
                    <a:pt x="32" y="18"/>
                  </a:lnTo>
                  <a:lnTo>
                    <a:pt x="32" y="19"/>
                  </a:lnTo>
                  <a:lnTo>
                    <a:pt x="32" y="20"/>
                  </a:lnTo>
                  <a:lnTo>
                    <a:pt x="33" y="21"/>
                  </a:lnTo>
                  <a:lnTo>
                    <a:pt x="31" y="23"/>
                  </a:lnTo>
                  <a:lnTo>
                    <a:pt x="31" y="20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29" y="24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30" y="26"/>
                  </a:lnTo>
                  <a:lnTo>
                    <a:pt x="30" y="27"/>
                  </a:lnTo>
                  <a:lnTo>
                    <a:pt x="30" y="29"/>
                  </a:lnTo>
                  <a:lnTo>
                    <a:pt x="31" y="29"/>
                  </a:lnTo>
                  <a:lnTo>
                    <a:pt x="31" y="28"/>
                  </a:lnTo>
                  <a:lnTo>
                    <a:pt x="31" y="29"/>
                  </a:lnTo>
                  <a:lnTo>
                    <a:pt x="32" y="29"/>
                  </a:lnTo>
                  <a:lnTo>
                    <a:pt x="33" y="29"/>
                  </a:lnTo>
                  <a:lnTo>
                    <a:pt x="33" y="28"/>
                  </a:lnTo>
                  <a:lnTo>
                    <a:pt x="34" y="28"/>
                  </a:lnTo>
                  <a:lnTo>
                    <a:pt x="35" y="28"/>
                  </a:lnTo>
                  <a:lnTo>
                    <a:pt x="37" y="28"/>
                  </a:lnTo>
                  <a:lnTo>
                    <a:pt x="37" y="29"/>
                  </a:lnTo>
                  <a:lnTo>
                    <a:pt x="38" y="29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40" y="29"/>
                  </a:lnTo>
                  <a:lnTo>
                    <a:pt x="40" y="28"/>
                  </a:lnTo>
                  <a:lnTo>
                    <a:pt x="41" y="28"/>
                  </a:lnTo>
                  <a:lnTo>
                    <a:pt x="42" y="28"/>
                  </a:lnTo>
                  <a:lnTo>
                    <a:pt x="43" y="27"/>
                  </a:lnTo>
                  <a:lnTo>
                    <a:pt x="43" y="28"/>
                  </a:lnTo>
                  <a:lnTo>
                    <a:pt x="43" y="29"/>
                  </a:lnTo>
                  <a:lnTo>
                    <a:pt x="44" y="28"/>
                  </a:lnTo>
                  <a:lnTo>
                    <a:pt x="46" y="28"/>
                  </a:lnTo>
                  <a:lnTo>
                    <a:pt x="47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9"/>
                  </a:lnTo>
                  <a:lnTo>
                    <a:pt x="50" y="29"/>
                  </a:lnTo>
                  <a:lnTo>
                    <a:pt x="50" y="30"/>
                  </a:lnTo>
                  <a:lnTo>
                    <a:pt x="50" y="32"/>
                  </a:lnTo>
                  <a:lnTo>
                    <a:pt x="51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5" y="32"/>
                  </a:lnTo>
                  <a:lnTo>
                    <a:pt x="56" y="30"/>
                  </a:lnTo>
                  <a:lnTo>
                    <a:pt x="56" y="29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29"/>
                  </a:lnTo>
                  <a:lnTo>
                    <a:pt x="59" y="28"/>
                  </a:lnTo>
                  <a:lnTo>
                    <a:pt x="60" y="28"/>
                  </a:lnTo>
                  <a:lnTo>
                    <a:pt x="62" y="28"/>
                  </a:lnTo>
                  <a:lnTo>
                    <a:pt x="62" y="27"/>
                  </a:lnTo>
                  <a:lnTo>
                    <a:pt x="63" y="28"/>
                  </a:lnTo>
                  <a:lnTo>
                    <a:pt x="63" y="29"/>
                  </a:lnTo>
                  <a:lnTo>
                    <a:pt x="63" y="30"/>
                  </a:lnTo>
                  <a:lnTo>
                    <a:pt x="64" y="30"/>
                  </a:lnTo>
                  <a:lnTo>
                    <a:pt x="66" y="30"/>
                  </a:lnTo>
                  <a:lnTo>
                    <a:pt x="66" y="32"/>
                  </a:lnTo>
                  <a:lnTo>
                    <a:pt x="66" y="33"/>
                  </a:lnTo>
                  <a:lnTo>
                    <a:pt x="66" y="34"/>
                  </a:lnTo>
                  <a:lnTo>
                    <a:pt x="67" y="34"/>
                  </a:lnTo>
                  <a:lnTo>
                    <a:pt x="69" y="33"/>
                  </a:lnTo>
                  <a:lnTo>
                    <a:pt x="71" y="33"/>
                  </a:lnTo>
                  <a:lnTo>
                    <a:pt x="72" y="34"/>
                  </a:lnTo>
                  <a:lnTo>
                    <a:pt x="73" y="34"/>
                  </a:lnTo>
                  <a:lnTo>
                    <a:pt x="73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4" y="34"/>
                  </a:lnTo>
                  <a:lnTo>
                    <a:pt x="74" y="33"/>
                  </a:lnTo>
                  <a:lnTo>
                    <a:pt x="75" y="33"/>
                  </a:lnTo>
                  <a:lnTo>
                    <a:pt x="76" y="33"/>
                  </a:lnTo>
                  <a:lnTo>
                    <a:pt x="77" y="33"/>
                  </a:lnTo>
                  <a:lnTo>
                    <a:pt x="77" y="32"/>
                  </a:lnTo>
                  <a:lnTo>
                    <a:pt x="79" y="33"/>
                  </a:lnTo>
                  <a:lnTo>
                    <a:pt x="79" y="32"/>
                  </a:lnTo>
                  <a:lnTo>
                    <a:pt x="80" y="32"/>
                  </a:lnTo>
                  <a:lnTo>
                    <a:pt x="82" y="33"/>
                  </a:lnTo>
                  <a:lnTo>
                    <a:pt x="83" y="33"/>
                  </a:lnTo>
                  <a:lnTo>
                    <a:pt x="84" y="33"/>
                  </a:lnTo>
                  <a:lnTo>
                    <a:pt x="85" y="33"/>
                  </a:lnTo>
                  <a:lnTo>
                    <a:pt x="86" y="32"/>
                  </a:lnTo>
                  <a:lnTo>
                    <a:pt x="86" y="33"/>
                  </a:lnTo>
                  <a:lnTo>
                    <a:pt x="88" y="33"/>
                  </a:lnTo>
                  <a:lnTo>
                    <a:pt x="89" y="32"/>
                  </a:lnTo>
                  <a:lnTo>
                    <a:pt x="90" y="32"/>
                  </a:lnTo>
                  <a:lnTo>
                    <a:pt x="90" y="30"/>
                  </a:lnTo>
                  <a:lnTo>
                    <a:pt x="92" y="30"/>
                  </a:lnTo>
                  <a:lnTo>
                    <a:pt x="94" y="30"/>
                  </a:lnTo>
                  <a:lnTo>
                    <a:pt x="94" y="32"/>
                  </a:lnTo>
                  <a:lnTo>
                    <a:pt x="94" y="33"/>
                  </a:lnTo>
                  <a:lnTo>
                    <a:pt x="94" y="34"/>
                  </a:lnTo>
                  <a:lnTo>
                    <a:pt x="94" y="35"/>
                  </a:lnTo>
                  <a:lnTo>
                    <a:pt x="94" y="36"/>
                  </a:lnTo>
                  <a:lnTo>
                    <a:pt x="96" y="37"/>
                  </a:lnTo>
                  <a:lnTo>
                    <a:pt x="96" y="38"/>
                  </a:lnTo>
                  <a:lnTo>
                    <a:pt x="97" y="38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6" y="41"/>
                  </a:lnTo>
                  <a:lnTo>
                    <a:pt x="96" y="42"/>
                  </a:lnTo>
                  <a:lnTo>
                    <a:pt x="96" y="43"/>
                  </a:lnTo>
                  <a:lnTo>
                    <a:pt x="96" y="44"/>
                  </a:lnTo>
                  <a:lnTo>
                    <a:pt x="97" y="45"/>
                  </a:lnTo>
                  <a:lnTo>
                    <a:pt x="97" y="46"/>
                  </a:lnTo>
                  <a:lnTo>
                    <a:pt x="97" y="48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100" y="49"/>
                  </a:lnTo>
                  <a:lnTo>
                    <a:pt x="101" y="48"/>
                  </a:lnTo>
                  <a:lnTo>
                    <a:pt x="100" y="48"/>
                  </a:lnTo>
                  <a:lnTo>
                    <a:pt x="100" y="46"/>
                  </a:lnTo>
                  <a:lnTo>
                    <a:pt x="101" y="46"/>
                  </a:lnTo>
                  <a:lnTo>
                    <a:pt x="101" y="45"/>
                  </a:lnTo>
                  <a:lnTo>
                    <a:pt x="102" y="45"/>
                  </a:lnTo>
                  <a:lnTo>
                    <a:pt x="102" y="46"/>
                  </a:lnTo>
                  <a:lnTo>
                    <a:pt x="103" y="46"/>
                  </a:lnTo>
                  <a:lnTo>
                    <a:pt x="105" y="45"/>
                  </a:lnTo>
                  <a:lnTo>
                    <a:pt x="107" y="46"/>
                  </a:lnTo>
                  <a:lnTo>
                    <a:pt x="109" y="48"/>
                  </a:lnTo>
                  <a:lnTo>
                    <a:pt x="110" y="49"/>
                  </a:lnTo>
                  <a:lnTo>
                    <a:pt x="111" y="49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3" y="51"/>
                  </a:lnTo>
                  <a:lnTo>
                    <a:pt x="113" y="52"/>
                  </a:lnTo>
                  <a:lnTo>
                    <a:pt x="111" y="52"/>
                  </a:lnTo>
                  <a:lnTo>
                    <a:pt x="111" y="53"/>
                  </a:lnTo>
                  <a:lnTo>
                    <a:pt x="111" y="54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3" y="58"/>
                  </a:lnTo>
                  <a:lnTo>
                    <a:pt x="113" y="59"/>
                  </a:lnTo>
                  <a:lnTo>
                    <a:pt x="113" y="60"/>
                  </a:lnTo>
                  <a:lnTo>
                    <a:pt x="114" y="60"/>
                  </a:lnTo>
                  <a:lnTo>
                    <a:pt x="114" y="61"/>
                  </a:lnTo>
                  <a:lnTo>
                    <a:pt x="113" y="61"/>
                  </a:lnTo>
                  <a:lnTo>
                    <a:pt x="113" y="62"/>
                  </a:lnTo>
                  <a:lnTo>
                    <a:pt x="114" y="62"/>
                  </a:lnTo>
                  <a:lnTo>
                    <a:pt x="114" y="63"/>
                  </a:lnTo>
                  <a:lnTo>
                    <a:pt x="114" y="65"/>
                  </a:lnTo>
                  <a:lnTo>
                    <a:pt x="113" y="65"/>
                  </a:lnTo>
                  <a:lnTo>
                    <a:pt x="113" y="66"/>
                  </a:lnTo>
                  <a:lnTo>
                    <a:pt x="114" y="67"/>
                  </a:lnTo>
                  <a:lnTo>
                    <a:pt x="115" y="68"/>
                  </a:lnTo>
                  <a:lnTo>
                    <a:pt x="116" y="68"/>
                  </a:lnTo>
                  <a:lnTo>
                    <a:pt x="116" y="69"/>
                  </a:lnTo>
                  <a:lnTo>
                    <a:pt x="117" y="69"/>
                  </a:lnTo>
                  <a:lnTo>
                    <a:pt x="117" y="70"/>
                  </a:lnTo>
                  <a:lnTo>
                    <a:pt x="116" y="70"/>
                  </a:lnTo>
                  <a:lnTo>
                    <a:pt x="116" y="71"/>
                  </a:lnTo>
                  <a:lnTo>
                    <a:pt x="115" y="71"/>
                  </a:lnTo>
                  <a:lnTo>
                    <a:pt x="114" y="73"/>
                  </a:lnTo>
                  <a:lnTo>
                    <a:pt x="113" y="73"/>
                  </a:lnTo>
                  <a:lnTo>
                    <a:pt x="111" y="71"/>
                  </a:lnTo>
                  <a:lnTo>
                    <a:pt x="109" y="70"/>
                  </a:lnTo>
                  <a:lnTo>
                    <a:pt x="108" y="70"/>
                  </a:lnTo>
                  <a:lnTo>
                    <a:pt x="107" y="70"/>
                  </a:lnTo>
                  <a:lnTo>
                    <a:pt x="106" y="70"/>
                  </a:lnTo>
                  <a:lnTo>
                    <a:pt x="105" y="69"/>
                  </a:lnTo>
                  <a:lnTo>
                    <a:pt x="105" y="70"/>
                  </a:lnTo>
                  <a:lnTo>
                    <a:pt x="103" y="70"/>
                  </a:lnTo>
                  <a:lnTo>
                    <a:pt x="102" y="70"/>
                  </a:lnTo>
                  <a:lnTo>
                    <a:pt x="102" y="71"/>
                  </a:lnTo>
                  <a:lnTo>
                    <a:pt x="100" y="71"/>
                  </a:lnTo>
                  <a:lnTo>
                    <a:pt x="99" y="71"/>
                  </a:lnTo>
                  <a:lnTo>
                    <a:pt x="98" y="73"/>
                  </a:lnTo>
                  <a:lnTo>
                    <a:pt x="97" y="73"/>
                  </a:lnTo>
                  <a:lnTo>
                    <a:pt x="96" y="73"/>
                  </a:lnTo>
                  <a:lnTo>
                    <a:pt x="96" y="74"/>
                  </a:lnTo>
                  <a:lnTo>
                    <a:pt x="96" y="73"/>
                  </a:lnTo>
                  <a:lnTo>
                    <a:pt x="94" y="73"/>
                  </a:lnTo>
                  <a:lnTo>
                    <a:pt x="93" y="73"/>
                  </a:lnTo>
                  <a:lnTo>
                    <a:pt x="94" y="73"/>
                  </a:lnTo>
                  <a:lnTo>
                    <a:pt x="94" y="71"/>
                  </a:lnTo>
                  <a:lnTo>
                    <a:pt x="96" y="71"/>
                  </a:lnTo>
                  <a:lnTo>
                    <a:pt x="96" y="70"/>
                  </a:lnTo>
                  <a:lnTo>
                    <a:pt x="96" y="69"/>
                  </a:lnTo>
                  <a:lnTo>
                    <a:pt x="94" y="69"/>
                  </a:lnTo>
                  <a:lnTo>
                    <a:pt x="92" y="68"/>
                  </a:lnTo>
                  <a:lnTo>
                    <a:pt x="91" y="68"/>
                  </a:lnTo>
                  <a:lnTo>
                    <a:pt x="91" y="69"/>
                  </a:lnTo>
                  <a:lnTo>
                    <a:pt x="90" y="69"/>
                  </a:lnTo>
                  <a:lnTo>
                    <a:pt x="90" y="68"/>
                  </a:lnTo>
                  <a:lnTo>
                    <a:pt x="89" y="68"/>
                  </a:lnTo>
                  <a:lnTo>
                    <a:pt x="89" y="69"/>
                  </a:lnTo>
                  <a:lnTo>
                    <a:pt x="88" y="69"/>
                  </a:lnTo>
                  <a:lnTo>
                    <a:pt x="86" y="70"/>
                  </a:lnTo>
                  <a:lnTo>
                    <a:pt x="86" y="71"/>
                  </a:lnTo>
                  <a:lnTo>
                    <a:pt x="85" y="71"/>
                  </a:lnTo>
                  <a:lnTo>
                    <a:pt x="84" y="73"/>
                  </a:lnTo>
                  <a:lnTo>
                    <a:pt x="83" y="73"/>
                  </a:lnTo>
                  <a:lnTo>
                    <a:pt x="82" y="73"/>
                  </a:lnTo>
                  <a:lnTo>
                    <a:pt x="82" y="74"/>
                  </a:lnTo>
                  <a:lnTo>
                    <a:pt x="81" y="74"/>
                  </a:lnTo>
                  <a:lnTo>
                    <a:pt x="81" y="75"/>
                  </a:lnTo>
                  <a:lnTo>
                    <a:pt x="80" y="76"/>
                  </a:lnTo>
                  <a:lnTo>
                    <a:pt x="80" y="77"/>
                  </a:lnTo>
                  <a:lnTo>
                    <a:pt x="77" y="77"/>
                  </a:lnTo>
                  <a:lnTo>
                    <a:pt x="76" y="77"/>
                  </a:lnTo>
                  <a:lnTo>
                    <a:pt x="75" y="77"/>
                  </a:lnTo>
                  <a:lnTo>
                    <a:pt x="74" y="78"/>
                  </a:lnTo>
                  <a:lnTo>
                    <a:pt x="73" y="78"/>
                  </a:lnTo>
                  <a:lnTo>
                    <a:pt x="73" y="79"/>
                  </a:lnTo>
                  <a:lnTo>
                    <a:pt x="72" y="79"/>
                  </a:lnTo>
                  <a:lnTo>
                    <a:pt x="67" y="83"/>
                  </a:lnTo>
                  <a:lnTo>
                    <a:pt x="66" y="83"/>
                  </a:lnTo>
                  <a:lnTo>
                    <a:pt x="65" y="83"/>
                  </a:lnTo>
                  <a:lnTo>
                    <a:pt x="64" y="83"/>
                  </a:lnTo>
                  <a:lnTo>
                    <a:pt x="64" y="82"/>
                  </a:lnTo>
                  <a:lnTo>
                    <a:pt x="63" y="82"/>
                  </a:lnTo>
                  <a:lnTo>
                    <a:pt x="63" y="80"/>
                  </a:lnTo>
                  <a:lnTo>
                    <a:pt x="62" y="78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5"/>
                  </a:lnTo>
                  <a:lnTo>
                    <a:pt x="62" y="74"/>
                  </a:lnTo>
                  <a:lnTo>
                    <a:pt x="63" y="73"/>
                  </a:lnTo>
                  <a:lnTo>
                    <a:pt x="63" y="71"/>
                  </a:lnTo>
                  <a:lnTo>
                    <a:pt x="63" y="70"/>
                  </a:lnTo>
                  <a:lnTo>
                    <a:pt x="63" y="69"/>
                  </a:lnTo>
                  <a:lnTo>
                    <a:pt x="63" y="68"/>
                  </a:lnTo>
                  <a:lnTo>
                    <a:pt x="63" y="67"/>
                  </a:lnTo>
                  <a:lnTo>
                    <a:pt x="63" y="66"/>
                  </a:lnTo>
                  <a:lnTo>
                    <a:pt x="63" y="65"/>
                  </a:lnTo>
                  <a:lnTo>
                    <a:pt x="63" y="63"/>
                  </a:lnTo>
                  <a:lnTo>
                    <a:pt x="63" y="62"/>
                  </a:lnTo>
                  <a:lnTo>
                    <a:pt x="64" y="62"/>
                  </a:lnTo>
                  <a:lnTo>
                    <a:pt x="64" y="61"/>
                  </a:lnTo>
                  <a:lnTo>
                    <a:pt x="64" y="60"/>
                  </a:lnTo>
                  <a:lnTo>
                    <a:pt x="63" y="60"/>
                  </a:lnTo>
                  <a:lnTo>
                    <a:pt x="63" y="59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9" y="59"/>
                  </a:lnTo>
                  <a:lnTo>
                    <a:pt x="59" y="58"/>
                  </a:lnTo>
                  <a:lnTo>
                    <a:pt x="59" y="57"/>
                  </a:lnTo>
                  <a:lnTo>
                    <a:pt x="60" y="57"/>
                  </a:lnTo>
                  <a:lnTo>
                    <a:pt x="60" y="55"/>
                  </a:lnTo>
                  <a:lnTo>
                    <a:pt x="60" y="54"/>
                  </a:lnTo>
                  <a:lnTo>
                    <a:pt x="60" y="53"/>
                  </a:lnTo>
                  <a:lnTo>
                    <a:pt x="59" y="53"/>
                  </a:lnTo>
                  <a:lnTo>
                    <a:pt x="58" y="52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6" y="50"/>
                  </a:lnTo>
                  <a:lnTo>
                    <a:pt x="55" y="50"/>
                  </a:lnTo>
                  <a:lnTo>
                    <a:pt x="54" y="50"/>
                  </a:lnTo>
                  <a:lnTo>
                    <a:pt x="52" y="50"/>
                  </a:lnTo>
                  <a:lnTo>
                    <a:pt x="51" y="50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49" y="52"/>
                  </a:lnTo>
                  <a:lnTo>
                    <a:pt x="49" y="53"/>
                  </a:lnTo>
                  <a:lnTo>
                    <a:pt x="48" y="53"/>
                  </a:lnTo>
                  <a:lnTo>
                    <a:pt x="48" y="54"/>
                  </a:lnTo>
                  <a:lnTo>
                    <a:pt x="47" y="55"/>
                  </a:lnTo>
                  <a:lnTo>
                    <a:pt x="47" y="57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4" y="60"/>
                  </a:lnTo>
                  <a:lnTo>
                    <a:pt x="43" y="60"/>
                  </a:lnTo>
                  <a:lnTo>
                    <a:pt x="42" y="59"/>
                  </a:lnTo>
                  <a:lnTo>
                    <a:pt x="42" y="60"/>
                  </a:lnTo>
                  <a:lnTo>
                    <a:pt x="42" y="61"/>
                  </a:lnTo>
                  <a:lnTo>
                    <a:pt x="43" y="61"/>
                  </a:lnTo>
                  <a:lnTo>
                    <a:pt x="43" y="62"/>
                  </a:lnTo>
                  <a:lnTo>
                    <a:pt x="44" y="62"/>
                  </a:lnTo>
                  <a:lnTo>
                    <a:pt x="44" y="63"/>
                  </a:lnTo>
                  <a:lnTo>
                    <a:pt x="44" y="65"/>
                  </a:lnTo>
                  <a:lnTo>
                    <a:pt x="43" y="65"/>
                  </a:lnTo>
                  <a:lnTo>
                    <a:pt x="43" y="66"/>
                  </a:lnTo>
                  <a:lnTo>
                    <a:pt x="43" y="67"/>
                  </a:lnTo>
                  <a:lnTo>
                    <a:pt x="42" y="67"/>
                  </a:lnTo>
                  <a:lnTo>
                    <a:pt x="41" y="67"/>
                  </a:lnTo>
                  <a:lnTo>
                    <a:pt x="40" y="67"/>
                  </a:lnTo>
                  <a:lnTo>
                    <a:pt x="39" y="66"/>
                  </a:lnTo>
                  <a:lnTo>
                    <a:pt x="38" y="66"/>
                  </a:lnTo>
                  <a:lnTo>
                    <a:pt x="38" y="67"/>
                  </a:lnTo>
                  <a:lnTo>
                    <a:pt x="37" y="66"/>
                  </a:lnTo>
                  <a:lnTo>
                    <a:pt x="35" y="67"/>
                  </a:lnTo>
                  <a:lnTo>
                    <a:pt x="33" y="66"/>
                  </a:lnTo>
                  <a:lnTo>
                    <a:pt x="33" y="67"/>
                  </a:lnTo>
                  <a:lnTo>
                    <a:pt x="32" y="67"/>
                  </a:lnTo>
                  <a:lnTo>
                    <a:pt x="32" y="68"/>
                  </a:lnTo>
                  <a:lnTo>
                    <a:pt x="31" y="68"/>
                  </a:lnTo>
                  <a:lnTo>
                    <a:pt x="31" y="69"/>
                  </a:lnTo>
                  <a:lnTo>
                    <a:pt x="31" y="70"/>
                  </a:lnTo>
                  <a:lnTo>
                    <a:pt x="31" y="71"/>
                  </a:lnTo>
                  <a:lnTo>
                    <a:pt x="31" y="73"/>
                  </a:lnTo>
                  <a:lnTo>
                    <a:pt x="32" y="73"/>
                  </a:lnTo>
                  <a:lnTo>
                    <a:pt x="31" y="74"/>
                  </a:lnTo>
                  <a:lnTo>
                    <a:pt x="31" y="75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27" y="75"/>
                  </a:lnTo>
                  <a:lnTo>
                    <a:pt x="27" y="74"/>
                  </a:lnTo>
                  <a:lnTo>
                    <a:pt x="26" y="74"/>
                  </a:lnTo>
                  <a:lnTo>
                    <a:pt x="26" y="73"/>
                  </a:lnTo>
                  <a:lnTo>
                    <a:pt x="25" y="73"/>
                  </a:lnTo>
                  <a:lnTo>
                    <a:pt x="25" y="71"/>
                  </a:lnTo>
                  <a:lnTo>
                    <a:pt x="24" y="71"/>
                  </a:lnTo>
                  <a:lnTo>
                    <a:pt x="23" y="71"/>
                  </a:lnTo>
                  <a:lnTo>
                    <a:pt x="24" y="71"/>
                  </a:lnTo>
                  <a:lnTo>
                    <a:pt x="24" y="73"/>
                  </a:lnTo>
                  <a:lnTo>
                    <a:pt x="23" y="71"/>
                  </a:lnTo>
                  <a:lnTo>
                    <a:pt x="22" y="71"/>
                  </a:lnTo>
                  <a:lnTo>
                    <a:pt x="23" y="73"/>
                  </a:lnTo>
                  <a:lnTo>
                    <a:pt x="22" y="73"/>
                  </a:lnTo>
                  <a:lnTo>
                    <a:pt x="21" y="73"/>
                  </a:lnTo>
                  <a:lnTo>
                    <a:pt x="20" y="73"/>
                  </a:lnTo>
                  <a:lnTo>
                    <a:pt x="21" y="73"/>
                  </a:lnTo>
                  <a:lnTo>
                    <a:pt x="20" y="73"/>
                  </a:lnTo>
                  <a:lnTo>
                    <a:pt x="20" y="74"/>
                  </a:lnTo>
                  <a:lnTo>
                    <a:pt x="18" y="74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5" y="76"/>
                  </a:lnTo>
                  <a:lnTo>
                    <a:pt x="15" y="77"/>
                  </a:lnTo>
                  <a:lnTo>
                    <a:pt x="14" y="77"/>
                  </a:lnTo>
                  <a:lnTo>
                    <a:pt x="13" y="77"/>
                  </a:lnTo>
                  <a:lnTo>
                    <a:pt x="12" y="77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9" y="77"/>
                  </a:lnTo>
                  <a:lnTo>
                    <a:pt x="8" y="76"/>
                  </a:lnTo>
                  <a:lnTo>
                    <a:pt x="7" y="76"/>
                  </a:lnTo>
                  <a:lnTo>
                    <a:pt x="7" y="75"/>
                  </a:lnTo>
                  <a:lnTo>
                    <a:pt x="7" y="74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8" y="66"/>
                  </a:lnTo>
                  <a:lnTo>
                    <a:pt x="9" y="66"/>
                  </a:lnTo>
                  <a:lnTo>
                    <a:pt x="10" y="65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6" y="55"/>
                  </a:lnTo>
                  <a:lnTo>
                    <a:pt x="16" y="54"/>
                  </a:lnTo>
                  <a:lnTo>
                    <a:pt x="15" y="54"/>
                  </a:lnTo>
                  <a:lnTo>
                    <a:pt x="14" y="53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0" y="45"/>
                  </a:lnTo>
                  <a:lnTo>
                    <a:pt x="12" y="45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2" y="40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40"/>
                  </a:lnTo>
                  <a:lnTo>
                    <a:pt x="6" y="40"/>
                  </a:lnTo>
                  <a:lnTo>
                    <a:pt x="5" y="38"/>
                  </a:lnTo>
                  <a:lnTo>
                    <a:pt x="6" y="37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7"/>
                  </a:lnTo>
                  <a:lnTo>
                    <a:pt x="7" y="27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5" y="29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8" y="28"/>
                  </a:lnTo>
                  <a:lnTo>
                    <a:pt x="20" y="27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1" y="23"/>
                  </a:lnTo>
                  <a:lnTo>
                    <a:pt x="21" y="24"/>
                  </a:lnTo>
                  <a:lnTo>
                    <a:pt x="22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3" y="23"/>
                  </a:lnTo>
                  <a:lnTo>
                    <a:pt x="23" y="21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2" y="18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5" y="19"/>
                  </a:lnTo>
                  <a:lnTo>
                    <a:pt x="25" y="18"/>
                  </a:lnTo>
                  <a:lnTo>
                    <a:pt x="24" y="17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1" y="16"/>
                  </a:lnTo>
                  <a:lnTo>
                    <a:pt x="22" y="17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5" y="16"/>
                  </a:lnTo>
                  <a:lnTo>
                    <a:pt x="26" y="16"/>
                  </a:lnTo>
                  <a:lnTo>
                    <a:pt x="29" y="17"/>
                  </a:lnTo>
                  <a:lnTo>
                    <a:pt x="30" y="16"/>
                  </a:lnTo>
                  <a:lnTo>
                    <a:pt x="29" y="15"/>
                  </a:lnTo>
                  <a:lnTo>
                    <a:pt x="30" y="15"/>
                  </a:lnTo>
                  <a:lnTo>
                    <a:pt x="30" y="13"/>
                  </a:lnTo>
                  <a:lnTo>
                    <a:pt x="30" y="12"/>
                  </a:lnTo>
                  <a:lnTo>
                    <a:pt x="29" y="11"/>
                  </a:lnTo>
                  <a:lnTo>
                    <a:pt x="29" y="10"/>
                  </a:lnTo>
                  <a:lnTo>
                    <a:pt x="29" y="9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7" y="7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6" y="2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5" name="Freeform 5467">
              <a:extLst>
                <a:ext uri="{FF2B5EF4-FFF2-40B4-BE49-F238E27FC236}">
                  <a16:creationId xmlns:a16="http://schemas.microsoft.com/office/drawing/2014/main" id="{BF3BCAEA-E083-6542-073A-35BA788C5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476" y="4094163"/>
              <a:ext cx="179388" cy="214313"/>
            </a:xfrm>
            <a:custGeom>
              <a:avLst/>
              <a:gdLst>
                <a:gd name="T0" fmla="*/ 36 w 113"/>
                <a:gd name="T1" fmla="*/ 7 h 135"/>
                <a:gd name="T2" fmla="*/ 40 w 113"/>
                <a:gd name="T3" fmla="*/ 10 h 135"/>
                <a:gd name="T4" fmla="*/ 41 w 113"/>
                <a:gd name="T5" fmla="*/ 17 h 135"/>
                <a:gd name="T6" fmla="*/ 42 w 113"/>
                <a:gd name="T7" fmla="*/ 23 h 135"/>
                <a:gd name="T8" fmla="*/ 51 w 113"/>
                <a:gd name="T9" fmla="*/ 28 h 135"/>
                <a:gd name="T10" fmla="*/ 59 w 113"/>
                <a:gd name="T11" fmla="*/ 25 h 135"/>
                <a:gd name="T12" fmla="*/ 66 w 113"/>
                <a:gd name="T13" fmla="*/ 30 h 135"/>
                <a:gd name="T14" fmla="*/ 69 w 113"/>
                <a:gd name="T15" fmla="*/ 36 h 135"/>
                <a:gd name="T16" fmla="*/ 71 w 113"/>
                <a:gd name="T17" fmla="*/ 42 h 135"/>
                <a:gd name="T18" fmla="*/ 65 w 113"/>
                <a:gd name="T19" fmla="*/ 45 h 135"/>
                <a:gd name="T20" fmla="*/ 58 w 113"/>
                <a:gd name="T21" fmla="*/ 45 h 135"/>
                <a:gd name="T22" fmla="*/ 57 w 113"/>
                <a:gd name="T23" fmla="*/ 52 h 135"/>
                <a:gd name="T24" fmla="*/ 65 w 113"/>
                <a:gd name="T25" fmla="*/ 56 h 135"/>
                <a:gd name="T26" fmla="*/ 72 w 113"/>
                <a:gd name="T27" fmla="*/ 60 h 135"/>
                <a:gd name="T28" fmla="*/ 75 w 113"/>
                <a:gd name="T29" fmla="*/ 66 h 135"/>
                <a:gd name="T30" fmla="*/ 81 w 113"/>
                <a:gd name="T31" fmla="*/ 68 h 135"/>
                <a:gd name="T32" fmla="*/ 86 w 113"/>
                <a:gd name="T33" fmla="*/ 77 h 135"/>
                <a:gd name="T34" fmla="*/ 93 w 113"/>
                <a:gd name="T35" fmla="*/ 85 h 135"/>
                <a:gd name="T36" fmla="*/ 98 w 113"/>
                <a:gd name="T37" fmla="*/ 95 h 135"/>
                <a:gd name="T38" fmla="*/ 103 w 113"/>
                <a:gd name="T39" fmla="*/ 98 h 135"/>
                <a:gd name="T40" fmla="*/ 109 w 113"/>
                <a:gd name="T41" fmla="*/ 102 h 135"/>
                <a:gd name="T42" fmla="*/ 107 w 113"/>
                <a:gd name="T43" fmla="*/ 108 h 135"/>
                <a:gd name="T44" fmla="*/ 113 w 113"/>
                <a:gd name="T45" fmla="*/ 115 h 135"/>
                <a:gd name="T46" fmla="*/ 110 w 113"/>
                <a:gd name="T47" fmla="*/ 123 h 135"/>
                <a:gd name="T48" fmla="*/ 107 w 113"/>
                <a:gd name="T49" fmla="*/ 126 h 135"/>
                <a:gd name="T50" fmla="*/ 97 w 113"/>
                <a:gd name="T51" fmla="*/ 125 h 135"/>
                <a:gd name="T52" fmla="*/ 90 w 113"/>
                <a:gd name="T53" fmla="*/ 128 h 135"/>
                <a:gd name="T54" fmla="*/ 88 w 113"/>
                <a:gd name="T55" fmla="*/ 135 h 135"/>
                <a:gd name="T56" fmla="*/ 81 w 113"/>
                <a:gd name="T57" fmla="*/ 132 h 135"/>
                <a:gd name="T58" fmla="*/ 80 w 113"/>
                <a:gd name="T59" fmla="*/ 127 h 135"/>
                <a:gd name="T60" fmla="*/ 82 w 113"/>
                <a:gd name="T61" fmla="*/ 119 h 135"/>
                <a:gd name="T62" fmla="*/ 82 w 113"/>
                <a:gd name="T63" fmla="*/ 112 h 135"/>
                <a:gd name="T64" fmla="*/ 79 w 113"/>
                <a:gd name="T65" fmla="*/ 103 h 135"/>
                <a:gd name="T66" fmla="*/ 72 w 113"/>
                <a:gd name="T67" fmla="*/ 97 h 135"/>
                <a:gd name="T68" fmla="*/ 71 w 113"/>
                <a:gd name="T69" fmla="*/ 84 h 135"/>
                <a:gd name="T70" fmla="*/ 64 w 113"/>
                <a:gd name="T71" fmla="*/ 75 h 135"/>
                <a:gd name="T72" fmla="*/ 58 w 113"/>
                <a:gd name="T73" fmla="*/ 66 h 135"/>
                <a:gd name="T74" fmla="*/ 50 w 113"/>
                <a:gd name="T75" fmla="*/ 65 h 135"/>
                <a:gd name="T76" fmla="*/ 45 w 113"/>
                <a:gd name="T77" fmla="*/ 69 h 135"/>
                <a:gd name="T78" fmla="*/ 38 w 113"/>
                <a:gd name="T79" fmla="*/ 73 h 135"/>
                <a:gd name="T80" fmla="*/ 31 w 113"/>
                <a:gd name="T81" fmla="*/ 68 h 135"/>
                <a:gd name="T82" fmla="*/ 22 w 113"/>
                <a:gd name="T83" fmla="*/ 75 h 135"/>
                <a:gd name="T84" fmla="*/ 15 w 113"/>
                <a:gd name="T85" fmla="*/ 80 h 135"/>
                <a:gd name="T86" fmla="*/ 14 w 113"/>
                <a:gd name="T87" fmla="*/ 74 h 135"/>
                <a:gd name="T88" fmla="*/ 16 w 113"/>
                <a:gd name="T89" fmla="*/ 66 h 135"/>
                <a:gd name="T90" fmla="*/ 17 w 113"/>
                <a:gd name="T91" fmla="*/ 59 h 135"/>
                <a:gd name="T92" fmla="*/ 16 w 113"/>
                <a:gd name="T93" fmla="*/ 50 h 135"/>
                <a:gd name="T94" fmla="*/ 12 w 113"/>
                <a:gd name="T95" fmla="*/ 47 h 135"/>
                <a:gd name="T96" fmla="*/ 5 w 113"/>
                <a:gd name="T97" fmla="*/ 42 h 135"/>
                <a:gd name="T98" fmla="*/ 4 w 113"/>
                <a:gd name="T99" fmla="*/ 33 h 135"/>
                <a:gd name="T100" fmla="*/ 2 w 113"/>
                <a:gd name="T101" fmla="*/ 28 h 135"/>
                <a:gd name="T102" fmla="*/ 7 w 113"/>
                <a:gd name="T103" fmla="*/ 26 h 135"/>
                <a:gd name="T104" fmla="*/ 12 w 113"/>
                <a:gd name="T105" fmla="*/ 19 h 135"/>
                <a:gd name="T106" fmla="*/ 16 w 113"/>
                <a:gd name="T107" fmla="*/ 19 h 135"/>
                <a:gd name="T108" fmla="*/ 23 w 113"/>
                <a:gd name="T109" fmla="*/ 22 h 135"/>
                <a:gd name="T110" fmla="*/ 24 w 113"/>
                <a:gd name="T111" fmla="*/ 16 h 135"/>
                <a:gd name="T112" fmla="*/ 24 w 113"/>
                <a:gd name="T113" fmla="*/ 10 h 135"/>
                <a:gd name="T114" fmla="*/ 23 w 113"/>
                <a:gd name="T115" fmla="*/ 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3" h="135">
                  <a:moveTo>
                    <a:pt x="30" y="1"/>
                  </a:moveTo>
                  <a:lnTo>
                    <a:pt x="31" y="1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4" y="7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8" y="13"/>
                  </a:lnTo>
                  <a:lnTo>
                    <a:pt x="38" y="14"/>
                  </a:lnTo>
                  <a:lnTo>
                    <a:pt x="39" y="14"/>
                  </a:lnTo>
                  <a:lnTo>
                    <a:pt x="40" y="13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1" y="11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0" y="19"/>
                  </a:lnTo>
                  <a:lnTo>
                    <a:pt x="41" y="19"/>
                  </a:lnTo>
                  <a:lnTo>
                    <a:pt x="41" y="21"/>
                  </a:lnTo>
                  <a:lnTo>
                    <a:pt x="42" y="21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4" y="23"/>
                  </a:lnTo>
                  <a:lnTo>
                    <a:pt x="45" y="24"/>
                  </a:lnTo>
                  <a:lnTo>
                    <a:pt x="45" y="25"/>
                  </a:lnTo>
                  <a:lnTo>
                    <a:pt x="46" y="26"/>
                  </a:lnTo>
                  <a:lnTo>
                    <a:pt x="47" y="26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30"/>
                  </a:lnTo>
                  <a:lnTo>
                    <a:pt x="54" y="28"/>
                  </a:lnTo>
                  <a:lnTo>
                    <a:pt x="55" y="28"/>
                  </a:lnTo>
                  <a:lnTo>
                    <a:pt x="55" y="27"/>
                  </a:lnTo>
                  <a:lnTo>
                    <a:pt x="55" y="26"/>
                  </a:lnTo>
                  <a:lnTo>
                    <a:pt x="56" y="26"/>
                  </a:lnTo>
                  <a:lnTo>
                    <a:pt x="57" y="26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4" y="27"/>
                  </a:lnTo>
                  <a:lnTo>
                    <a:pt x="65" y="27"/>
                  </a:lnTo>
                  <a:lnTo>
                    <a:pt x="65" y="28"/>
                  </a:lnTo>
                  <a:lnTo>
                    <a:pt x="66" y="28"/>
                  </a:lnTo>
                  <a:lnTo>
                    <a:pt x="66" y="30"/>
                  </a:lnTo>
                  <a:lnTo>
                    <a:pt x="67" y="30"/>
                  </a:lnTo>
                  <a:lnTo>
                    <a:pt x="66" y="32"/>
                  </a:lnTo>
                  <a:lnTo>
                    <a:pt x="65" y="32"/>
                  </a:lnTo>
                  <a:lnTo>
                    <a:pt x="64" y="33"/>
                  </a:lnTo>
                  <a:lnTo>
                    <a:pt x="65" y="33"/>
                  </a:lnTo>
                  <a:lnTo>
                    <a:pt x="67" y="33"/>
                  </a:lnTo>
                  <a:lnTo>
                    <a:pt x="67" y="34"/>
                  </a:lnTo>
                  <a:lnTo>
                    <a:pt x="69" y="34"/>
                  </a:lnTo>
                  <a:lnTo>
                    <a:pt x="69" y="35"/>
                  </a:lnTo>
                  <a:lnTo>
                    <a:pt x="69" y="36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2" y="38"/>
                  </a:lnTo>
                  <a:lnTo>
                    <a:pt x="73" y="39"/>
                  </a:lnTo>
                  <a:lnTo>
                    <a:pt x="73" y="40"/>
                  </a:lnTo>
                  <a:lnTo>
                    <a:pt x="72" y="40"/>
                  </a:lnTo>
                  <a:lnTo>
                    <a:pt x="71" y="41"/>
                  </a:lnTo>
                  <a:lnTo>
                    <a:pt x="70" y="41"/>
                  </a:lnTo>
                  <a:lnTo>
                    <a:pt x="70" y="42"/>
                  </a:lnTo>
                  <a:lnTo>
                    <a:pt x="71" y="42"/>
                  </a:lnTo>
                  <a:lnTo>
                    <a:pt x="71" y="43"/>
                  </a:lnTo>
                  <a:lnTo>
                    <a:pt x="70" y="43"/>
                  </a:lnTo>
                  <a:lnTo>
                    <a:pt x="70" y="44"/>
                  </a:lnTo>
                  <a:lnTo>
                    <a:pt x="69" y="44"/>
                  </a:lnTo>
                  <a:lnTo>
                    <a:pt x="67" y="45"/>
                  </a:lnTo>
                  <a:lnTo>
                    <a:pt x="67" y="47"/>
                  </a:lnTo>
                  <a:lnTo>
                    <a:pt x="67" y="45"/>
                  </a:lnTo>
                  <a:lnTo>
                    <a:pt x="67" y="47"/>
                  </a:lnTo>
                  <a:lnTo>
                    <a:pt x="66" y="47"/>
                  </a:lnTo>
                  <a:lnTo>
                    <a:pt x="65" y="45"/>
                  </a:lnTo>
                  <a:lnTo>
                    <a:pt x="64" y="45"/>
                  </a:lnTo>
                  <a:lnTo>
                    <a:pt x="64" y="44"/>
                  </a:lnTo>
                  <a:lnTo>
                    <a:pt x="63" y="45"/>
                  </a:lnTo>
                  <a:lnTo>
                    <a:pt x="63" y="44"/>
                  </a:lnTo>
                  <a:lnTo>
                    <a:pt x="62" y="44"/>
                  </a:lnTo>
                  <a:lnTo>
                    <a:pt x="61" y="44"/>
                  </a:lnTo>
                  <a:lnTo>
                    <a:pt x="61" y="45"/>
                  </a:lnTo>
                  <a:lnTo>
                    <a:pt x="59" y="45"/>
                  </a:lnTo>
                  <a:lnTo>
                    <a:pt x="58" y="44"/>
                  </a:lnTo>
                  <a:lnTo>
                    <a:pt x="58" y="45"/>
                  </a:lnTo>
                  <a:lnTo>
                    <a:pt x="58" y="47"/>
                  </a:lnTo>
                  <a:lnTo>
                    <a:pt x="59" y="47"/>
                  </a:lnTo>
                  <a:lnTo>
                    <a:pt x="59" y="48"/>
                  </a:lnTo>
                  <a:lnTo>
                    <a:pt x="59" y="49"/>
                  </a:lnTo>
                  <a:lnTo>
                    <a:pt x="58" y="49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6" y="51"/>
                  </a:lnTo>
                  <a:lnTo>
                    <a:pt x="57" y="51"/>
                  </a:lnTo>
                  <a:lnTo>
                    <a:pt x="57" y="52"/>
                  </a:lnTo>
                  <a:lnTo>
                    <a:pt x="58" y="52"/>
                  </a:lnTo>
                  <a:lnTo>
                    <a:pt x="59" y="52"/>
                  </a:lnTo>
                  <a:lnTo>
                    <a:pt x="61" y="52"/>
                  </a:lnTo>
                  <a:lnTo>
                    <a:pt x="62" y="53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3" y="55"/>
                  </a:lnTo>
                  <a:lnTo>
                    <a:pt x="64" y="55"/>
                  </a:lnTo>
                  <a:lnTo>
                    <a:pt x="64" y="56"/>
                  </a:lnTo>
                  <a:lnTo>
                    <a:pt x="65" y="56"/>
                  </a:lnTo>
                  <a:lnTo>
                    <a:pt x="66" y="56"/>
                  </a:lnTo>
                  <a:lnTo>
                    <a:pt x="66" y="57"/>
                  </a:lnTo>
                  <a:lnTo>
                    <a:pt x="67" y="57"/>
                  </a:lnTo>
                  <a:lnTo>
                    <a:pt x="67" y="58"/>
                  </a:lnTo>
                  <a:lnTo>
                    <a:pt x="69" y="58"/>
                  </a:lnTo>
                  <a:lnTo>
                    <a:pt x="69" y="59"/>
                  </a:lnTo>
                  <a:lnTo>
                    <a:pt x="70" y="59"/>
                  </a:lnTo>
                  <a:lnTo>
                    <a:pt x="71" y="59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3" y="60"/>
                  </a:lnTo>
                  <a:lnTo>
                    <a:pt x="74" y="60"/>
                  </a:lnTo>
                  <a:lnTo>
                    <a:pt x="75" y="60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5" y="63"/>
                  </a:lnTo>
                  <a:lnTo>
                    <a:pt x="74" y="64"/>
                  </a:lnTo>
                  <a:lnTo>
                    <a:pt x="74" y="65"/>
                  </a:lnTo>
                  <a:lnTo>
                    <a:pt x="75" y="65"/>
                  </a:lnTo>
                  <a:lnTo>
                    <a:pt x="75" y="66"/>
                  </a:lnTo>
                  <a:lnTo>
                    <a:pt x="76" y="66"/>
                  </a:lnTo>
                  <a:lnTo>
                    <a:pt x="75" y="66"/>
                  </a:lnTo>
                  <a:lnTo>
                    <a:pt x="76" y="67"/>
                  </a:lnTo>
                  <a:lnTo>
                    <a:pt x="78" y="67"/>
                  </a:lnTo>
                  <a:lnTo>
                    <a:pt x="78" y="68"/>
                  </a:lnTo>
                  <a:lnTo>
                    <a:pt x="79" y="68"/>
                  </a:lnTo>
                  <a:lnTo>
                    <a:pt x="79" y="69"/>
                  </a:lnTo>
                  <a:lnTo>
                    <a:pt x="79" y="68"/>
                  </a:lnTo>
                  <a:lnTo>
                    <a:pt x="80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70"/>
                  </a:lnTo>
                  <a:lnTo>
                    <a:pt x="82" y="70"/>
                  </a:lnTo>
                  <a:lnTo>
                    <a:pt x="82" y="72"/>
                  </a:lnTo>
                  <a:lnTo>
                    <a:pt x="82" y="73"/>
                  </a:lnTo>
                  <a:lnTo>
                    <a:pt x="82" y="74"/>
                  </a:lnTo>
                  <a:lnTo>
                    <a:pt x="83" y="74"/>
                  </a:lnTo>
                  <a:lnTo>
                    <a:pt x="83" y="75"/>
                  </a:lnTo>
                  <a:lnTo>
                    <a:pt x="84" y="76"/>
                  </a:lnTo>
                  <a:lnTo>
                    <a:pt x="86" y="77"/>
                  </a:lnTo>
                  <a:lnTo>
                    <a:pt x="87" y="80"/>
                  </a:lnTo>
                  <a:lnTo>
                    <a:pt x="88" y="80"/>
                  </a:lnTo>
                  <a:lnTo>
                    <a:pt x="89" y="81"/>
                  </a:lnTo>
                  <a:lnTo>
                    <a:pt x="91" y="83"/>
                  </a:lnTo>
                  <a:lnTo>
                    <a:pt x="92" y="83"/>
                  </a:lnTo>
                  <a:lnTo>
                    <a:pt x="93" y="83"/>
                  </a:lnTo>
                  <a:lnTo>
                    <a:pt x="93" y="84"/>
                  </a:lnTo>
                  <a:lnTo>
                    <a:pt x="92" y="84"/>
                  </a:lnTo>
                  <a:lnTo>
                    <a:pt x="93" y="84"/>
                  </a:lnTo>
                  <a:lnTo>
                    <a:pt x="93" y="85"/>
                  </a:lnTo>
                  <a:lnTo>
                    <a:pt x="95" y="85"/>
                  </a:lnTo>
                  <a:lnTo>
                    <a:pt x="95" y="86"/>
                  </a:lnTo>
                  <a:lnTo>
                    <a:pt x="95" y="88"/>
                  </a:lnTo>
                  <a:lnTo>
                    <a:pt x="96" y="88"/>
                  </a:lnTo>
                  <a:lnTo>
                    <a:pt x="97" y="88"/>
                  </a:lnTo>
                  <a:lnTo>
                    <a:pt x="97" y="92"/>
                  </a:lnTo>
                  <a:lnTo>
                    <a:pt x="97" y="93"/>
                  </a:lnTo>
                  <a:lnTo>
                    <a:pt x="98" y="93"/>
                  </a:lnTo>
                  <a:lnTo>
                    <a:pt x="98" y="94"/>
                  </a:lnTo>
                  <a:lnTo>
                    <a:pt x="98" y="95"/>
                  </a:lnTo>
                  <a:lnTo>
                    <a:pt x="99" y="95"/>
                  </a:lnTo>
                  <a:lnTo>
                    <a:pt x="99" y="97"/>
                  </a:lnTo>
                  <a:lnTo>
                    <a:pt x="99" y="95"/>
                  </a:lnTo>
                  <a:lnTo>
                    <a:pt x="100" y="95"/>
                  </a:lnTo>
                  <a:lnTo>
                    <a:pt x="100" y="94"/>
                  </a:lnTo>
                  <a:lnTo>
                    <a:pt x="101" y="94"/>
                  </a:lnTo>
                  <a:lnTo>
                    <a:pt x="101" y="95"/>
                  </a:lnTo>
                  <a:lnTo>
                    <a:pt x="101" y="97"/>
                  </a:lnTo>
                  <a:lnTo>
                    <a:pt x="103" y="97"/>
                  </a:lnTo>
                  <a:lnTo>
                    <a:pt x="103" y="98"/>
                  </a:lnTo>
                  <a:lnTo>
                    <a:pt x="104" y="98"/>
                  </a:lnTo>
                  <a:lnTo>
                    <a:pt x="105" y="98"/>
                  </a:lnTo>
                  <a:lnTo>
                    <a:pt x="105" y="99"/>
                  </a:lnTo>
                  <a:lnTo>
                    <a:pt x="105" y="100"/>
                  </a:lnTo>
                  <a:lnTo>
                    <a:pt x="106" y="100"/>
                  </a:lnTo>
                  <a:lnTo>
                    <a:pt x="107" y="101"/>
                  </a:lnTo>
                  <a:lnTo>
                    <a:pt x="108" y="101"/>
                  </a:lnTo>
                  <a:lnTo>
                    <a:pt x="108" y="102"/>
                  </a:lnTo>
                  <a:lnTo>
                    <a:pt x="109" y="101"/>
                  </a:lnTo>
                  <a:lnTo>
                    <a:pt x="109" y="102"/>
                  </a:lnTo>
                  <a:lnTo>
                    <a:pt x="110" y="102"/>
                  </a:lnTo>
                  <a:lnTo>
                    <a:pt x="109" y="102"/>
                  </a:lnTo>
                  <a:lnTo>
                    <a:pt x="109" y="103"/>
                  </a:lnTo>
                  <a:lnTo>
                    <a:pt x="108" y="105"/>
                  </a:lnTo>
                  <a:lnTo>
                    <a:pt x="107" y="105"/>
                  </a:lnTo>
                  <a:lnTo>
                    <a:pt x="106" y="105"/>
                  </a:lnTo>
                  <a:lnTo>
                    <a:pt x="106" y="106"/>
                  </a:lnTo>
                  <a:lnTo>
                    <a:pt x="106" y="107"/>
                  </a:lnTo>
                  <a:lnTo>
                    <a:pt x="107" y="107"/>
                  </a:lnTo>
                  <a:lnTo>
                    <a:pt x="107" y="108"/>
                  </a:lnTo>
                  <a:lnTo>
                    <a:pt x="107" y="109"/>
                  </a:lnTo>
                  <a:lnTo>
                    <a:pt x="108" y="109"/>
                  </a:lnTo>
                  <a:lnTo>
                    <a:pt x="109" y="110"/>
                  </a:lnTo>
                  <a:lnTo>
                    <a:pt x="110" y="110"/>
                  </a:lnTo>
                  <a:lnTo>
                    <a:pt x="110" y="111"/>
                  </a:lnTo>
                  <a:lnTo>
                    <a:pt x="112" y="111"/>
                  </a:lnTo>
                  <a:lnTo>
                    <a:pt x="112" y="112"/>
                  </a:lnTo>
                  <a:lnTo>
                    <a:pt x="113" y="112"/>
                  </a:lnTo>
                  <a:lnTo>
                    <a:pt x="113" y="114"/>
                  </a:lnTo>
                  <a:lnTo>
                    <a:pt x="113" y="115"/>
                  </a:lnTo>
                  <a:lnTo>
                    <a:pt x="113" y="116"/>
                  </a:lnTo>
                  <a:lnTo>
                    <a:pt x="112" y="117"/>
                  </a:lnTo>
                  <a:lnTo>
                    <a:pt x="110" y="117"/>
                  </a:lnTo>
                  <a:lnTo>
                    <a:pt x="110" y="118"/>
                  </a:lnTo>
                  <a:lnTo>
                    <a:pt x="110" y="119"/>
                  </a:lnTo>
                  <a:lnTo>
                    <a:pt x="112" y="119"/>
                  </a:lnTo>
                  <a:lnTo>
                    <a:pt x="112" y="120"/>
                  </a:lnTo>
                  <a:lnTo>
                    <a:pt x="110" y="120"/>
                  </a:lnTo>
                  <a:lnTo>
                    <a:pt x="110" y="122"/>
                  </a:lnTo>
                  <a:lnTo>
                    <a:pt x="110" y="123"/>
                  </a:lnTo>
                  <a:lnTo>
                    <a:pt x="112" y="123"/>
                  </a:lnTo>
                  <a:lnTo>
                    <a:pt x="110" y="123"/>
                  </a:lnTo>
                  <a:lnTo>
                    <a:pt x="110" y="124"/>
                  </a:lnTo>
                  <a:lnTo>
                    <a:pt x="109" y="124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8" y="124"/>
                  </a:lnTo>
                  <a:lnTo>
                    <a:pt x="107" y="124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5" y="127"/>
                  </a:lnTo>
                  <a:lnTo>
                    <a:pt x="104" y="127"/>
                  </a:lnTo>
                  <a:lnTo>
                    <a:pt x="103" y="128"/>
                  </a:lnTo>
                  <a:lnTo>
                    <a:pt x="101" y="128"/>
                  </a:lnTo>
                  <a:lnTo>
                    <a:pt x="100" y="128"/>
                  </a:lnTo>
                  <a:lnTo>
                    <a:pt x="99" y="127"/>
                  </a:lnTo>
                  <a:lnTo>
                    <a:pt x="98" y="126"/>
                  </a:lnTo>
                  <a:lnTo>
                    <a:pt x="97" y="126"/>
                  </a:lnTo>
                  <a:lnTo>
                    <a:pt x="97" y="125"/>
                  </a:lnTo>
                  <a:lnTo>
                    <a:pt x="96" y="125"/>
                  </a:lnTo>
                  <a:lnTo>
                    <a:pt x="95" y="125"/>
                  </a:lnTo>
                  <a:lnTo>
                    <a:pt x="95" y="126"/>
                  </a:lnTo>
                  <a:lnTo>
                    <a:pt x="93" y="126"/>
                  </a:lnTo>
                  <a:lnTo>
                    <a:pt x="93" y="127"/>
                  </a:lnTo>
                  <a:lnTo>
                    <a:pt x="92" y="126"/>
                  </a:lnTo>
                  <a:lnTo>
                    <a:pt x="91" y="126"/>
                  </a:lnTo>
                  <a:lnTo>
                    <a:pt x="91" y="127"/>
                  </a:lnTo>
                  <a:lnTo>
                    <a:pt x="91" y="128"/>
                  </a:lnTo>
                  <a:lnTo>
                    <a:pt x="90" y="128"/>
                  </a:lnTo>
                  <a:lnTo>
                    <a:pt x="89" y="128"/>
                  </a:lnTo>
                  <a:lnTo>
                    <a:pt x="88" y="128"/>
                  </a:lnTo>
                  <a:lnTo>
                    <a:pt x="89" y="130"/>
                  </a:lnTo>
                  <a:lnTo>
                    <a:pt x="89" y="131"/>
                  </a:lnTo>
                  <a:lnTo>
                    <a:pt x="90" y="131"/>
                  </a:lnTo>
                  <a:lnTo>
                    <a:pt x="90" y="132"/>
                  </a:lnTo>
                  <a:lnTo>
                    <a:pt x="90" y="133"/>
                  </a:lnTo>
                  <a:lnTo>
                    <a:pt x="90" y="134"/>
                  </a:lnTo>
                  <a:lnTo>
                    <a:pt x="89" y="135"/>
                  </a:lnTo>
                  <a:lnTo>
                    <a:pt x="88" y="135"/>
                  </a:lnTo>
                  <a:lnTo>
                    <a:pt x="87" y="135"/>
                  </a:lnTo>
                  <a:lnTo>
                    <a:pt x="87" y="134"/>
                  </a:lnTo>
                  <a:lnTo>
                    <a:pt x="86" y="133"/>
                  </a:lnTo>
                  <a:lnTo>
                    <a:pt x="84" y="133"/>
                  </a:lnTo>
                  <a:lnTo>
                    <a:pt x="84" y="132"/>
                  </a:lnTo>
                  <a:lnTo>
                    <a:pt x="83" y="132"/>
                  </a:lnTo>
                  <a:lnTo>
                    <a:pt x="82" y="132"/>
                  </a:lnTo>
                  <a:lnTo>
                    <a:pt x="82" y="131"/>
                  </a:lnTo>
                  <a:lnTo>
                    <a:pt x="81" y="131"/>
                  </a:lnTo>
                  <a:lnTo>
                    <a:pt x="81" y="132"/>
                  </a:lnTo>
                  <a:lnTo>
                    <a:pt x="80" y="132"/>
                  </a:lnTo>
                  <a:lnTo>
                    <a:pt x="79" y="132"/>
                  </a:lnTo>
                  <a:lnTo>
                    <a:pt x="78" y="132"/>
                  </a:lnTo>
                  <a:lnTo>
                    <a:pt x="78" y="131"/>
                  </a:lnTo>
                  <a:lnTo>
                    <a:pt x="76" y="130"/>
                  </a:lnTo>
                  <a:lnTo>
                    <a:pt x="76" y="128"/>
                  </a:lnTo>
                  <a:lnTo>
                    <a:pt x="78" y="128"/>
                  </a:lnTo>
                  <a:lnTo>
                    <a:pt x="78" y="127"/>
                  </a:lnTo>
                  <a:lnTo>
                    <a:pt x="79" y="127"/>
                  </a:lnTo>
                  <a:lnTo>
                    <a:pt x="80" y="127"/>
                  </a:lnTo>
                  <a:lnTo>
                    <a:pt x="80" y="126"/>
                  </a:lnTo>
                  <a:lnTo>
                    <a:pt x="81" y="125"/>
                  </a:lnTo>
                  <a:lnTo>
                    <a:pt x="81" y="124"/>
                  </a:lnTo>
                  <a:lnTo>
                    <a:pt x="81" y="123"/>
                  </a:lnTo>
                  <a:lnTo>
                    <a:pt x="81" y="122"/>
                  </a:lnTo>
                  <a:lnTo>
                    <a:pt x="81" y="120"/>
                  </a:lnTo>
                  <a:lnTo>
                    <a:pt x="82" y="120"/>
                  </a:lnTo>
                  <a:lnTo>
                    <a:pt x="82" y="119"/>
                  </a:lnTo>
                  <a:lnTo>
                    <a:pt x="81" y="119"/>
                  </a:lnTo>
                  <a:lnTo>
                    <a:pt x="82" y="119"/>
                  </a:lnTo>
                  <a:lnTo>
                    <a:pt x="82" y="118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80" y="116"/>
                  </a:lnTo>
                  <a:lnTo>
                    <a:pt x="80" y="115"/>
                  </a:lnTo>
                  <a:lnTo>
                    <a:pt x="81" y="115"/>
                  </a:lnTo>
                  <a:lnTo>
                    <a:pt x="82" y="114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2" y="112"/>
                  </a:lnTo>
                  <a:lnTo>
                    <a:pt x="82" y="111"/>
                  </a:lnTo>
                  <a:lnTo>
                    <a:pt x="82" y="110"/>
                  </a:lnTo>
                  <a:lnTo>
                    <a:pt x="83" y="109"/>
                  </a:lnTo>
                  <a:lnTo>
                    <a:pt x="83" y="108"/>
                  </a:lnTo>
                  <a:lnTo>
                    <a:pt x="82" y="107"/>
                  </a:lnTo>
                  <a:lnTo>
                    <a:pt x="81" y="107"/>
                  </a:lnTo>
                  <a:lnTo>
                    <a:pt x="80" y="107"/>
                  </a:lnTo>
                  <a:lnTo>
                    <a:pt x="80" y="106"/>
                  </a:lnTo>
                  <a:lnTo>
                    <a:pt x="79" y="105"/>
                  </a:lnTo>
                  <a:lnTo>
                    <a:pt x="79" y="103"/>
                  </a:lnTo>
                  <a:lnTo>
                    <a:pt x="80" y="102"/>
                  </a:lnTo>
                  <a:lnTo>
                    <a:pt x="78" y="102"/>
                  </a:lnTo>
                  <a:lnTo>
                    <a:pt x="76" y="102"/>
                  </a:lnTo>
                  <a:lnTo>
                    <a:pt x="75" y="101"/>
                  </a:lnTo>
                  <a:lnTo>
                    <a:pt x="74" y="101"/>
                  </a:lnTo>
                  <a:lnTo>
                    <a:pt x="74" y="100"/>
                  </a:lnTo>
                  <a:lnTo>
                    <a:pt x="74" y="99"/>
                  </a:lnTo>
                  <a:lnTo>
                    <a:pt x="73" y="98"/>
                  </a:lnTo>
                  <a:lnTo>
                    <a:pt x="72" y="98"/>
                  </a:lnTo>
                  <a:lnTo>
                    <a:pt x="72" y="97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0" y="94"/>
                  </a:lnTo>
                  <a:lnTo>
                    <a:pt x="70" y="93"/>
                  </a:lnTo>
                  <a:lnTo>
                    <a:pt x="70" y="92"/>
                  </a:lnTo>
                  <a:lnTo>
                    <a:pt x="70" y="90"/>
                  </a:lnTo>
                  <a:lnTo>
                    <a:pt x="70" y="89"/>
                  </a:lnTo>
                  <a:lnTo>
                    <a:pt x="70" y="88"/>
                  </a:lnTo>
                  <a:lnTo>
                    <a:pt x="70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82"/>
                  </a:lnTo>
                  <a:lnTo>
                    <a:pt x="71" y="81"/>
                  </a:lnTo>
                  <a:lnTo>
                    <a:pt x="70" y="81"/>
                  </a:lnTo>
                  <a:lnTo>
                    <a:pt x="70" y="80"/>
                  </a:lnTo>
                  <a:lnTo>
                    <a:pt x="69" y="78"/>
                  </a:lnTo>
                  <a:lnTo>
                    <a:pt x="66" y="77"/>
                  </a:lnTo>
                  <a:lnTo>
                    <a:pt x="65" y="76"/>
                  </a:lnTo>
                  <a:lnTo>
                    <a:pt x="65" y="75"/>
                  </a:lnTo>
                  <a:lnTo>
                    <a:pt x="64" y="75"/>
                  </a:lnTo>
                  <a:lnTo>
                    <a:pt x="64" y="74"/>
                  </a:lnTo>
                  <a:lnTo>
                    <a:pt x="63" y="74"/>
                  </a:lnTo>
                  <a:lnTo>
                    <a:pt x="63" y="73"/>
                  </a:lnTo>
                  <a:lnTo>
                    <a:pt x="62" y="72"/>
                  </a:lnTo>
                  <a:lnTo>
                    <a:pt x="62" y="70"/>
                  </a:lnTo>
                  <a:lnTo>
                    <a:pt x="61" y="70"/>
                  </a:lnTo>
                  <a:lnTo>
                    <a:pt x="61" y="69"/>
                  </a:lnTo>
                  <a:lnTo>
                    <a:pt x="59" y="68"/>
                  </a:lnTo>
                  <a:lnTo>
                    <a:pt x="58" y="67"/>
                  </a:lnTo>
                  <a:lnTo>
                    <a:pt x="58" y="66"/>
                  </a:lnTo>
                  <a:lnTo>
                    <a:pt x="57" y="66"/>
                  </a:lnTo>
                  <a:lnTo>
                    <a:pt x="57" y="67"/>
                  </a:lnTo>
                  <a:lnTo>
                    <a:pt x="56" y="67"/>
                  </a:lnTo>
                  <a:lnTo>
                    <a:pt x="56" y="66"/>
                  </a:lnTo>
                  <a:lnTo>
                    <a:pt x="55" y="66"/>
                  </a:lnTo>
                  <a:lnTo>
                    <a:pt x="54" y="66"/>
                  </a:lnTo>
                  <a:lnTo>
                    <a:pt x="53" y="66"/>
                  </a:lnTo>
                  <a:lnTo>
                    <a:pt x="53" y="65"/>
                  </a:lnTo>
                  <a:lnTo>
                    <a:pt x="51" y="65"/>
                  </a:lnTo>
                  <a:lnTo>
                    <a:pt x="50" y="65"/>
                  </a:lnTo>
                  <a:lnTo>
                    <a:pt x="49" y="65"/>
                  </a:lnTo>
                  <a:lnTo>
                    <a:pt x="48" y="65"/>
                  </a:lnTo>
                  <a:lnTo>
                    <a:pt x="47" y="65"/>
                  </a:lnTo>
                  <a:lnTo>
                    <a:pt x="47" y="66"/>
                  </a:lnTo>
                  <a:lnTo>
                    <a:pt x="48" y="67"/>
                  </a:lnTo>
                  <a:lnTo>
                    <a:pt x="47" y="67"/>
                  </a:lnTo>
                  <a:lnTo>
                    <a:pt x="46" y="67"/>
                  </a:lnTo>
                  <a:lnTo>
                    <a:pt x="46" y="68"/>
                  </a:lnTo>
                  <a:lnTo>
                    <a:pt x="46" y="69"/>
                  </a:lnTo>
                  <a:lnTo>
                    <a:pt x="45" y="69"/>
                  </a:lnTo>
                  <a:lnTo>
                    <a:pt x="45" y="70"/>
                  </a:lnTo>
                  <a:lnTo>
                    <a:pt x="45" y="72"/>
                  </a:lnTo>
                  <a:lnTo>
                    <a:pt x="44" y="72"/>
                  </a:lnTo>
                  <a:lnTo>
                    <a:pt x="42" y="72"/>
                  </a:lnTo>
                  <a:lnTo>
                    <a:pt x="41" y="72"/>
                  </a:lnTo>
                  <a:lnTo>
                    <a:pt x="40" y="73"/>
                  </a:lnTo>
                  <a:lnTo>
                    <a:pt x="39" y="73"/>
                  </a:lnTo>
                  <a:lnTo>
                    <a:pt x="39" y="74"/>
                  </a:lnTo>
                  <a:lnTo>
                    <a:pt x="38" y="74"/>
                  </a:lnTo>
                  <a:lnTo>
                    <a:pt x="38" y="73"/>
                  </a:lnTo>
                  <a:lnTo>
                    <a:pt x="38" y="72"/>
                  </a:lnTo>
                  <a:lnTo>
                    <a:pt x="37" y="72"/>
                  </a:lnTo>
                  <a:lnTo>
                    <a:pt x="36" y="72"/>
                  </a:lnTo>
                  <a:lnTo>
                    <a:pt x="34" y="72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2" y="69"/>
                  </a:lnTo>
                  <a:lnTo>
                    <a:pt x="31" y="69"/>
                  </a:lnTo>
                  <a:lnTo>
                    <a:pt x="31" y="68"/>
                  </a:lnTo>
                  <a:lnTo>
                    <a:pt x="30" y="68"/>
                  </a:lnTo>
                  <a:lnTo>
                    <a:pt x="28" y="70"/>
                  </a:lnTo>
                  <a:lnTo>
                    <a:pt x="27" y="70"/>
                  </a:lnTo>
                  <a:lnTo>
                    <a:pt x="25" y="70"/>
                  </a:lnTo>
                  <a:lnTo>
                    <a:pt x="25" y="72"/>
                  </a:lnTo>
                  <a:lnTo>
                    <a:pt x="24" y="73"/>
                  </a:lnTo>
                  <a:lnTo>
                    <a:pt x="23" y="73"/>
                  </a:lnTo>
                  <a:lnTo>
                    <a:pt x="23" y="74"/>
                  </a:lnTo>
                  <a:lnTo>
                    <a:pt x="22" y="74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1" y="76"/>
                  </a:lnTo>
                  <a:lnTo>
                    <a:pt x="21" y="75"/>
                  </a:lnTo>
                  <a:lnTo>
                    <a:pt x="20" y="76"/>
                  </a:lnTo>
                  <a:lnTo>
                    <a:pt x="19" y="76"/>
                  </a:lnTo>
                  <a:lnTo>
                    <a:pt x="17" y="77"/>
                  </a:lnTo>
                  <a:lnTo>
                    <a:pt x="17" y="78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5" y="80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3" y="78"/>
                  </a:lnTo>
                  <a:lnTo>
                    <a:pt x="12" y="78"/>
                  </a:lnTo>
                  <a:lnTo>
                    <a:pt x="12" y="77"/>
                  </a:lnTo>
                  <a:lnTo>
                    <a:pt x="13" y="77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4" y="74"/>
                  </a:lnTo>
                  <a:lnTo>
                    <a:pt x="14" y="73"/>
                  </a:lnTo>
                  <a:lnTo>
                    <a:pt x="15" y="73"/>
                  </a:lnTo>
                  <a:lnTo>
                    <a:pt x="15" y="72"/>
                  </a:lnTo>
                  <a:lnTo>
                    <a:pt x="16" y="70"/>
                  </a:lnTo>
                  <a:lnTo>
                    <a:pt x="16" y="69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5" y="67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15" y="66"/>
                  </a:lnTo>
                  <a:lnTo>
                    <a:pt x="14" y="65"/>
                  </a:lnTo>
                  <a:lnTo>
                    <a:pt x="15" y="64"/>
                  </a:lnTo>
                  <a:lnTo>
                    <a:pt x="16" y="63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7" y="60"/>
                  </a:lnTo>
                  <a:lnTo>
                    <a:pt x="16" y="60"/>
                  </a:lnTo>
                  <a:lnTo>
                    <a:pt x="17" y="60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19" y="55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7" y="48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2" y="47"/>
                  </a:lnTo>
                  <a:lnTo>
                    <a:pt x="11" y="48"/>
                  </a:lnTo>
                  <a:lnTo>
                    <a:pt x="9" y="48"/>
                  </a:lnTo>
                  <a:lnTo>
                    <a:pt x="8" y="47"/>
                  </a:lnTo>
                  <a:lnTo>
                    <a:pt x="7" y="4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5" y="45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8"/>
                  </a:lnTo>
                  <a:lnTo>
                    <a:pt x="6" y="36"/>
                  </a:lnTo>
                  <a:lnTo>
                    <a:pt x="5" y="36"/>
                  </a:lnTo>
                  <a:lnTo>
                    <a:pt x="4" y="34"/>
                  </a:lnTo>
                  <a:lnTo>
                    <a:pt x="4" y="33"/>
                  </a:lnTo>
                  <a:lnTo>
                    <a:pt x="3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6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3" y="18"/>
                  </a:lnTo>
                  <a:lnTo>
                    <a:pt x="14" y="17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20" y="21"/>
                  </a:lnTo>
                  <a:lnTo>
                    <a:pt x="21" y="21"/>
                  </a:lnTo>
                  <a:lnTo>
                    <a:pt x="22" y="21"/>
                  </a:lnTo>
                  <a:lnTo>
                    <a:pt x="22" y="22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4" y="22"/>
                  </a:lnTo>
                  <a:lnTo>
                    <a:pt x="25" y="22"/>
                  </a:lnTo>
                  <a:lnTo>
                    <a:pt x="25" y="21"/>
                  </a:lnTo>
                  <a:lnTo>
                    <a:pt x="27" y="21"/>
                  </a:lnTo>
                  <a:lnTo>
                    <a:pt x="25" y="19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4" y="15"/>
                  </a:lnTo>
                  <a:lnTo>
                    <a:pt x="25" y="15"/>
                  </a:lnTo>
                  <a:lnTo>
                    <a:pt x="25" y="14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4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3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3" y="3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6" name="Freeform 5468">
              <a:extLst>
                <a:ext uri="{FF2B5EF4-FFF2-40B4-BE49-F238E27FC236}">
                  <a16:creationId xmlns:a16="http://schemas.microsoft.com/office/drawing/2014/main" id="{793B4DD7-467D-E09F-0721-3A3BBE518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78226" y="3500438"/>
              <a:ext cx="260350" cy="130175"/>
            </a:xfrm>
            <a:custGeom>
              <a:avLst/>
              <a:gdLst>
                <a:gd name="T0" fmla="*/ 157 w 164"/>
                <a:gd name="T1" fmla="*/ 29 h 82"/>
                <a:gd name="T2" fmla="*/ 147 w 164"/>
                <a:gd name="T3" fmla="*/ 32 h 82"/>
                <a:gd name="T4" fmla="*/ 136 w 164"/>
                <a:gd name="T5" fmla="*/ 40 h 82"/>
                <a:gd name="T6" fmla="*/ 128 w 164"/>
                <a:gd name="T7" fmla="*/ 45 h 82"/>
                <a:gd name="T8" fmla="*/ 119 w 164"/>
                <a:gd name="T9" fmla="*/ 46 h 82"/>
                <a:gd name="T10" fmla="*/ 111 w 164"/>
                <a:gd name="T11" fmla="*/ 50 h 82"/>
                <a:gd name="T12" fmla="*/ 105 w 164"/>
                <a:gd name="T13" fmla="*/ 59 h 82"/>
                <a:gd name="T14" fmla="*/ 98 w 164"/>
                <a:gd name="T15" fmla="*/ 61 h 82"/>
                <a:gd name="T16" fmla="*/ 94 w 164"/>
                <a:gd name="T17" fmla="*/ 54 h 82"/>
                <a:gd name="T18" fmla="*/ 82 w 164"/>
                <a:gd name="T19" fmla="*/ 57 h 82"/>
                <a:gd name="T20" fmla="*/ 76 w 164"/>
                <a:gd name="T21" fmla="*/ 64 h 82"/>
                <a:gd name="T22" fmla="*/ 69 w 164"/>
                <a:gd name="T23" fmla="*/ 69 h 82"/>
                <a:gd name="T24" fmla="*/ 69 w 164"/>
                <a:gd name="T25" fmla="*/ 76 h 82"/>
                <a:gd name="T26" fmla="*/ 56 w 164"/>
                <a:gd name="T27" fmla="*/ 79 h 82"/>
                <a:gd name="T28" fmla="*/ 46 w 164"/>
                <a:gd name="T29" fmla="*/ 79 h 82"/>
                <a:gd name="T30" fmla="*/ 38 w 164"/>
                <a:gd name="T31" fmla="*/ 80 h 82"/>
                <a:gd name="T32" fmla="*/ 33 w 164"/>
                <a:gd name="T33" fmla="*/ 74 h 82"/>
                <a:gd name="T34" fmla="*/ 23 w 164"/>
                <a:gd name="T35" fmla="*/ 78 h 82"/>
                <a:gd name="T36" fmla="*/ 15 w 164"/>
                <a:gd name="T37" fmla="*/ 74 h 82"/>
                <a:gd name="T38" fmla="*/ 9 w 164"/>
                <a:gd name="T39" fmla="*/ 75 h 82"/>
                <a:gd name="T40" fmla="*/ 2 w 164"/>
                <a:gd name="T41" fmla="*/ 75 h 82"/>
                <a:gd name="T42" fmla="*/ 2 w 164"/>
                <a:gd name="T43" fmla="*/ 69 h 82"/>
                <a:gd name="T44" fmla="*/ 15 w 164"/>
                <a:gd name="T45" fmla="*/ 64 h 82"/>
                <a:gd name="T46" fmla="*/ 20 w 164"/>
                <a:gd name="T47" fmla="*/ 66 h 82"/>
                <a:gd name="T48" fmla="*/ 29 w 164"/>
                <a:gd name="T49" fmla="*/ 61 h 82"/>
                <a:gd name="T50" fmla="*/ 36 w 164"/>
                <a:gd name="T51" fmla="*/ 62 h 82"/>
                <a:gd name="T52" fmla="*/ 40 w 164"/>
                <a:gd name="T53" fmla="*/ 61 h 82"/>
                <a:gd name="T54" fmla="*/ 45 w 164"/>
                <a:gd name="T55" fmla="*/ 58 h 82"/>
                <a:gd name="T56" fmla="*/ 50 w 164"/>
                <a:gd name="T57" fmla="*/ 56 h 82"/>
                <a:gd name="T58" fmla="*/ 59 w 164"/>
                <a:gd name="T59" fmla="*/ 50 h 82"/>
                <a:gd name="T60" fmla="*/ 50 w 164"/>
                <a:gd name="T61" fmla="*/ 47 h 82"/>
                <a:gd name="T62" fmla="*/ 44 w 164"/>
                <a:gd name="T63" fmla="*/ 42 h 82"/>
                <a:gd name="T64" fmla="*/ 37 w 164"/>
                <a:gd name="T65" fmla="*/ 37 h 82"/>
                <a:gd name="T66" fmla="*/ 34 w 164"/>
                <a:gd name="T67" fmla="*/ 40 h 82"/>
                <a:gd name="T68" fmla="*/ 27 w 164"/>
                <a:gd name="T69" fmla="*/ 44 h 82"/>
                <a:gd name="T70" fmla="*/ 21 w 164"/>
                <a:gd name="T71" fmla="*/ 37 h 82"/>
                <a:gd name="T72" fmla="*/ 18 w 164"/>
                <a:gd name="T73" fmla="*/ 32 h 82"/>
                <a:gd name="T74" fmla="*/ 28 w 164"/>
                <a:gd name="T75" fmla="*/ 24 h 82"/>
                <a:gd name="T76" fmla="*/ 25 w 164"/>
                <a:gd name="T77" fmla="*/ 19 h 82"/>
                <a:gd name="T78" fmla="*/ 28 w 164"/>
                <a:gd name="T79" fmla="*/ 13 h 82"/>
                <a:gd name="T80" fmla="*/ 36 w 164"/>
                <a:gd name="T81" fmla="*/ 9 h 82"/>
                <a:gd name="T82" fmla="*/ 46 w 164"/>
                <a:gd name="T83" fmla="*/ 12 h 82"/>
                <a:gd name="T84" fmla="*/ 59 w 164"/>
                <a:gd name="T85" fmla="*/ 15 h 82"/>
                <a:gd name="T86" fmla="*/ 62 w 164"/>
                <a:gd name="T87" fmla="*/ 14 h 82"/>
                <a:gd name="T88" fmla="*/ 68 w 164"/>
                <a:gd name="T89" fmla="*/ 4 h 82"/>
                <a:gd name="T90" fmla="*/ 74 w 164"/>
                <a:gd name="T91" fmla="*/ 2 h 82"/>
                <a:gd name="T92" fmla="*/ 84 w 164"/>
                <a:gd name="T93" fmla="*/ 6 h 82"/>
                <a:gd name="T94" fmla="*/ 96 w 164"/>
                <a:gd name="T95" fmla="*/ 9 h 82"/>
                <a:gd name="T96" fmla="*/ 107 w 164"/>
                <a:gd name="T97" fmla="*/ 8 h 82"/>
                <a:gd name="T98" fmla="*/ 118 w 164"/>
                <a:gd name="T99" fmla="*/ 7 h 82"/>
                <a:gd name="T100" fmla="*/ 128 w 164"/>
                <a:gd name="T101" fmla="*/ 8 h 82"/>
                <a:gd name="T102" fmla="*/ 137 w 164"/>
                <a:gd name="T103" fmla="*/ 8 h 82"/>
                <a:gd name="T104" fmla="*/ 148 w 164"/>
                <a:gd name="T105" fmla="*/ 11 h 82"/>
                <a:gd name="T106" fmla="*/ 155 w 164"/>
                <a:gd name="T107" fmla="*/ 17 h 82"/>
                <a:gd name="T108" fmla="*/ 29 w 164"/>
                <a:gd name="T109" fmla="*/ 65 h 82"/>
                <a:gd name="T110" fmla="*/ 26 w 164"/>
                <a:gd name="T111" fmla="*/ 69 h 82"/>
                <a:gd name="T112" fmla="*/ 38 w 164"/>
                <a:gd name="T113" fmla="*/ 66 h 82"/>
                <a:gd name="T114" fmla="*/ 20 w 164"/>
                <a:gd name="T115" fmla="*/ 7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4" h="82">
                  <a:moveTo>
                    <a:pt x="163" y="23"/>
                  </a:moveTo>
                  <a:lnTo>
                    <a:pt x="164" y="23"/>
                  </a:lnTo>
                  <a:lnTo>
                    <a:pt x="164" y="24"/>
                  </a:lnTo>
                  <a:lnTo>
                    <a:pt x="164" y="25"/>
                  </a:lnTo>
                  <a:lnTo>
                    <a:pt x="163" y="27"/>
                  </a:lnTo>
                  <a:lnTo>
                    <a:pt x="160" y="25"/>
                  </a:lnTo>
                  <a:lnTo>
                    <a:pt x="158" y="27"/>
                  </a:lnTo>
                  <a:lnTo>
                    <a:pt x="157" y="27"/>
                  </a:lnTo>
                  <a:lnTo>
                    <a:pt x="157" y="28"/>
                  </a:lnTo>
                  <a:lnTo>
                    <a:pt x="157" y="29"/>
                  </a:lnTo>
                  <a:lnTo>
                    <a:pt x="156" y="29"/>
                  </a:lnTo>
                  <a:lnTo>
                    <a:pt x="155" y="29"/>
                  </a:lnTo>
                  <a:lnTo>
                    <a:pt x="154" y="30"/>
                  </a:lnTo>
                  <a:lnTo>
                    <a:pt x="153" y="30"/>
                  </a:lnTo>
                  <a:lnTo>
                    <a:pt x="152" y="31"/>
                  </a:lnTo>
                  <a:lnTo>
                    <a:pt x="151" y="31"/>
                  </a:lnTo>
                  <a:lnTo>
                    <a:pt x="149" y="31"/>
                  </a:lnTo>
                  <a:lnTo>
                    <a:pt x="148" y="31"/>
                  </a:lnTo>
                  <a:lnTo>
                    <a:pt x="148" y="32"/>
                  </a:lnTo>
                  <a:lnTo>
                    <a:pt x="147" y="32"/>
                  </a:lnTo>
                  <a:lnTo>
                    <a:pt x="145" y="33"/>
                  </a:lnTo>
                  <a:lnTo>
                    <a:pt x="144" y="33"/>
                  </a:lnTo>
                  <a:lnTo>
                    <a:pt x="143" y="34"/>
                  </a:lnTo>
                  <a:lnTo>
                    <a:pt x="140" y="36"/>
                  </a:lnTo>
                  <a:lnTo>
                    <a:pt x="140" y="37"/>
                  </a:lnTo>
                  <a:lnTo>
                    <a:pt x="139" y="37"/>
                  </a:lnTo>
                  <a:lnTo>
                    <a:pt x="138" y="38"/>
                  </a:lnTo>
                  <a:lnTo>
                    <a:pt x="137" y="38"/>
                  </a:lnTo>
                  <a:lnTo>
                    <a:pt x="136" y="39"/>
                  </a:lnTo>
                  <a:lnTo>
                    <a:pt x="136" y="40"/>
                  </a:lnTo>
                  <a:lnTo>
                    <a:pt x="136" y="41"/>
                  </a:lnTo>
                  <a:lnTo>
                    <a:pt x="135" y="41"/>
                  </a:lnTo>
                  <a:lnTo>
                    <a:pt x="135" y="42"/>
                  </a:lnTo>
                  <a:lnTo>
                    <a:pt x="134" y="42"/>
                  </a:lnTo>
                  <a:lnTo>
                    <a:pt x="134" y="44"/>
                  </a:lnTo>
                  <a:lnTo>
                    <a:pt x="134" y="45"/>
                  </a:lnTo>
                  <a:lnTo>
                    <a:pt x="131" y="46"/>
                  </a:lnTo>
                  <a:lnTo>
                    <a:pt x="130" y="46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6" y="46"/>
                  </a:lnTo>
                  <a:lnTo>
                    <a:pt x="126" y="47"/>
                  </a:lnTo>
                  <a:lnTo>
                    <a:pt x="124" y="47"/>
                  </a:lnTo>
                  <a:lnTo>
                    <a:pt x="124" y="46"/>
                  </a:lnTo>
                  <a:lnTo>
                    <a:pt x="123" y="47"/>
                  </a:lnTo>
                  <a:lnTo>
                    <a:pt x="122" y="47"/>
                  </a:lnTo>
                  <a:lnTo>
                    <a:pt x="121" y="46"/>
                  </a:lnTo>
                  <a:lnTo>
                    <a:pt x="120" y="46"/>
                  </a:lnTo>
                  <a:lnTo>
                    <a:pt x="119" y="46"/>
                  </a:lnTo>
                  <a:lnTo>
                    <a:pt x="118" y="46"/>
                  </a:lnTo>
                  <a:lnTo>
                    <a:pt x="116" y="46"/>
                  </a:lnTo>
                  <a:lnTo>
                    <a:pt x="115" y="46"/>
                  </a:lnTo>
                  <a:lnTo>
                    <a:pt x="114" y="46"/>
                  </a:lnTo>
                  <a:lnTo>
                    <a:pt x="113" y="46"/>
                  </a:lnTo>
                  <a:lnTo>
                    <a:pt x="113" y="47"/>
                  </a:lnTo>
                  <a:lnTo>
                    <a:pt x="112" y="47"/>
                  </a:lnTo>
                  <a:lnTo>
                    <a:pt x="112" y="48"/>
                  </a:lnTo>
                  <a:lnTo>
                    <a:pt x="112" y="49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0" y="52"/>
                  </a:lnTo>
                  <a:lnTo>
                    <a:pt x="110" y="54"/>
                  </a:lnTo>
                  <a:lnTo>
                    <a:pt x="109" y="55"/>
                  </a:lnTo>
                  <a:lnTo>
                    <a:pt x="109" y="56"/>
                  </a:lnTo>
                  <a:lnTo>
                    <a:pt x="109" y="57"/>
                  </a:lnTo>
                  <a:lnTo>
                    <a:pt x="107" y="57"/>
                  </a:lnTo>
                  <a:lnTo>
                    <a:pt x="107" y="58"/>
                  </a:lnTo>
                  <a:lnTo>
                    <a:pt x="106" y="58"/>
                  </a:lnTo>
                  <a:lnTo>
                    <a:pt x="105" y="59"/>
                  </a:lnTo>
                  <a:lnTo>
                    <a:pt x="105" y="58"/>
                  </a:lnTo>
                  <a:lnTo>
                    <a:pt x="105" y="57"/>
                  </a:lnTo>
                  <a:lnTo>
                    <a:pt x="104" y="57"/>
                  </a:lnTo>
                  <a:lnTo>
                    <a:pt x="104" y="58"/>
                  </a:lnTo>
                  <a:lnTo>
                    <a:pt x="103" y="58"/>
                  </a:lnTo>
                  <a:lnTo>
                    <a:pt x="102" y="58"/>
                  </a:lnTo>
                  <a:lnTo>
                    <a:pt x="101" y="59"/>
                  </a:lnTo>
                  <a:lnTo>
                    <a:pt x="99" y="59"/>
                  </a:lnTo>
                  <a:lnTo>
                    <a:pt x="99" y="61"/>
                  </a:lnTo>
                  <a:lnTo>
                    <a:pt x="98" y="61"/>
                  </a:lnTo>
                  <a:lnTo>
                    <a:pt x="97" y="59"/>
                  </a:lnTo>
                  <a:lnTo>
                    <a:pt x="96" y="61"/>
                  </a:lnTo>
                  <a:lnTo>
                    <a:pt x="96" y="59"/>
                  </a:lnTo>
                  <a:lnTo>
                    <a:pt x="95" y="58"/>
                  </a:lnTo>
                  <a:lnTo>
                    <a:pt x="96" y="58"/>
                  </a:lnTo>
                  <a:lnTo>
                    <a:pt x="96" y="57"/>
                  </a:lnTo>
                  <a:lnTo>
                    <a:pt x="95" y="56"/>
                  </a:lnTo>
                  <a:lnTo>
                    <a:pt x="95" y="55"/>
                  </a:lnTo>
                  <a:lnTo>
                    <a:pt x="95" y="54"/>
                  </a:lnTo>
                  <a:lnTo>
                    <a:pt x="94" y="54"/>
                  </a:lnTo>
                  <a:lnTo>
                    <a:pt x="93" y="54"/>
                  </a:lnTo>
                  <a:lnTo>
                    <a:pt x="89" y="56"/>
                  </a:lnTo>
                  <a:lnTo>
                    <a:pt x="89" y="57"/>
                  </a:lnTo>
                  <a:lnTo>
                    <a:pt x="88" y="57"/>
                  </a:lnTo>
                  <a:lnTo>
                    <a:pt x="87" y="57"/>
                  </a:lnTo>
                  <a:lnTo>
                    <a:pt x="86" y="57"/>
                  </a:lnTo>
                  <a:lnTo>
                    <a:pt x="85" y="57"/>
                  </a:lnTo>
                  <a:lnTo>
                    <a:pt x="84" y="56"/>
                  </a:lnTo>
                  <a:lnTo>
                    <a:pt x="82" y="56"/>
                  </a:lnTo>
                  <a:lnTo>
                    <a:pt x="82" y="57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9"/>
                  </a:lnTo>
                  <a:lnTo>
                    <a:pt x="82" y="59"/>
                  </a:lnTo>
                  <a:lnTo>
                    <a:pt x="81" y="59"/>
                  </a:lnTo>
                  <a:lnTo>
                    <a:pt x="80" y="61"/>
                  </a:lnTo>
                  <a:lnTo>
                    <a:pt x="79" y="62"/>
                  </a:lnTo>
                  <a:lnTo>
                    <a:pt x="78" y="63"/>
                  </a:lnTo>
                  <a:lnTo>
                    <a:pt x="77" y="64"/>
                  </a:lnTo>
                  <a:lnTo>
                    <a:pt x="76" y="64"/>
                  </a:lnTo>
                  <a:lnTo>
                    <a:pt x="74" y="64"/>
                  </a:lnTo>
                  <a:lnTo>
                    <a:pt x="73" y="64"/>
                  </a:lnTo>
                  <a:lnTo>
                    <a:pt x="72" y="64"/>
                  </a:lnTo>
                  <a:lnTo>
                    <a:pt x="72" y="65"/>
                  </a:lnTo>
                  <a:lnTo>
                    <a:pt x="71" y="65"/>
                  </a:lnTo>
                  <a:lnTo>
                    <a:pt x="70" y="65"/>
                  </a:lnTo>
                  <a:lnTo>
                    <a:pt x="70" y="66"/>
                  </a:lnTo>
                  <a:lnTo>
                    <a:pt x="70" y="67"/>
                  </a:lnTo>
                  <a:lnTo>
                    <a:pt x="69" y="67"/>
                  </a:lnTo>
                  <a:lnTo>
                    <a:pt x="69" y="69"/>
                  </a:lnTo>
                  <a:lnTo>
                    <a:pt x="69" y="70"/>
                  </a:lnTo>
                  <a:lnTo>
                    <a:pt x="68" y="70"/>
                  </a:lnTo>
                  <a:lnTo>
                    <a:pt x="68" y="71"/>
                  </a:lnTo>
                  <a:lnTo>
                    <a:pt x="69" y="71"/>
                  </a:lnTo>
                  <a:lnTo>
                    <a:pt x="69" y="72"/>
                  </a:lnTo>
                  <a:lnTo>
                    <a:pt x="69" y="73"/>
                  </a:lnTo>
                  <a:lnTo>
                    <a:pt x="70" y="74"/>
                  </a:lnTo>
                  <a:lnTo>
                    <a:pt x="69" y="74"/>
                  </a:lnTo>
                  <a:lnTo>
                    <a:pt x="69" y="75"/>
                  </a:lnTo>
                  <a:lnTo>
                    <a:pt x="69" y="76"/>
                  </a:lnTo>
                  <a:lnTo>
                    <a:pt x="68" y="76"/>
                  </a:lnTo>
                  <a:lnTo>
                    <a:pt x="65" y="76"/>
                  </a:lnTo>
                  <a:lnTo>
                    <a:pt x="63" y="76"/>
                  </a:lnTo>
                  <a:lnTo>
                    <a:pt x="61" y="76"/>
                  </a:lnTo>
                  <a:lnTo>
                    <a:pt x="61" y="78"/>
                  </a:lnTo>
                  <a:lnTo>
                    <a:pt x="60" y="78"/>
                  </a:lnTo>
                  <a:lnTo>
                    <a:pt x="59" y="79"/>
                  </a:lnTo>
                  <a:lnTo>
                    <a:pt x="57" y="79"/>
                  </a:lnTo>
                  <a:lnTo>
                    <a:pt x="57" y="78"/>
                  </a:lnTo>
                  <a:lnTo>
                    <a:pt x="56" y="79"/>
                  </a:lnTo>
                  <a:lnTo>
                    <a:pt x="55" y="79"/>
                  </a:lnTo>
                  <a:lnTo>
                    <a:pt x="54" y="79"/>
                  </a:lnTo>
                  <a:lnTo>
                    <a:pt x="53" y="79"/>
                  </a:lnTo>
                  <a:lnTo>
                    <a:pt x="51" y="78"/>
                  </a:lnTo>
                  <a:lnTo>
                    <a:pt x="50" y="78"/>
                  </a:lnTo>
                  <a:lnTo>
                    <a:pt x="50" y="79"/>
                  </a:lnTo>
                  <a:lnTo>
                    <a:pt x="48" y="78"/>
                  </a:lnTo>
                  <a:lnTo>
                    <a:pt x="48" y="79"/>
                  </a:lnTo>
                  <a:lnTo>
                    <a:pt x="47" y="79"/>
                  </a:lnTo>
                  <a:lnTo>
                    <a:pt x="46" y="79"/>
                  </a:lnTo>
                  <a:lnTo>
                    <a:pt x="45" y="79"/>
                  </a:lnTo>
                  <a:lnTo>
                    <a:pt x="45" y="80"/>
                  </a:lnTo>
                  <a:lnTo>
                    <a:pt x="45" y="82"/>
                  </a:lnTo>
                  <a:lnTo>
                    <a:pt x="44" y="82"/>
                  </a:lnTo>
                  <a:lnTo>
                    <a:pt x="44" y="81"/>
                  </a:lnTo>
                  <a:lnTo>
                    <a:pt x="44" y="80"/>
                  </a:lnTo>
                  <a:lnTo>
                    <a:pt x="43" y="80"/>
                  </a:lnTo>
                  <a:lnTo>
                    <a:pt x="42" y="79"/>
                  </a:lnTo>
                  <a:lnTo>
                    <a:pt x="40" y="79"/>
                  </a:lnTo>
                  <a:lnTo>
                    <a:pt x="38" y="80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7" y="78"/>
                  </a:lnTo>
                  <a:lnTo>
                    <a:pt x="37" y="76"/>
                  </a:lnTo>
                  <a:lnTo>
                    <a:pt x="35" y="76"/>
                  </a:lnTo>
                  <a:lnTo>
                    <a:pt x="34" y="76"/>
                  </a:lnTo>
                  <a:lnTo>
                    <a:pt x="34" y="75"/>
                  </a:lnTo>
                  <a:lnTo>
                    <a:pt x="34" y="74"/>
                  </a:lnTo>
                  <a:lnTo>
                    <a:pt x="33" y="73"/>
                  </a:lnTo>
                  <a:lnTo>
                    <a:pt x="33" y="74"/>
                  </a:lnTo>
                  <a:lnTo>
                    <a:pt x="31" y="74"/>
                  </a:lnTo>
                  <a:lnTo>
                    <a:pt x="30" y="74"/>
                  </a:lnTo>
                  <a:lnTo>
                    <a:pt x="30" y="75"/>
                  </a:lnTo>
                  <a:lnTo>
                    <a:pt x="29" y="75"/>
                  </a:lnTo>
                  <a:lnTo>
                    <a:pt x="28" y="75"/>
                  </a:lnTo>
                  <a:lnTo>
                    <a:pt x="27" y="75"/>
                  </a:lnTo>
                  <a:lnTo>
                    <a:pt x="27" y="76"/>
                  </a:lnTo>
                  <a:lnTo>
                    <a:pt x="26" y="78"/>
                  </a:lnTo>
                  <a:lnTo>
                    <a:pt x="25" y="78"/>
                  </a:lnTo>
                  <a:lnTo>
                    <a:pt x="23" y="78"/>
                  </a:lnTo>
                  <a:lnTo>
                    <a:pt x="22" y="78"/>
                  </a:lnTo>
                  <a:lnTo>
                    <a:pt x="21" y="78"/>
                  </a:lnTo>
                  <a:lnTo>
                    <a:pt x="21" y="76"/>
                  </a:lnTo>
                  <a:lnTo>
                    <a:pt x="21" y="75"/>
                  </a:lnTo>
                  <a:lnTo>
                    <a:pt x="20" y="75"/>
                  </a:lnTo>
                  <a:lnTo>
                    <a:pt x="20" y="74"/>
                  </a:lnTo>
                  <a:lnTo>
                    <a:pt x="19" y="74"/>
                  </a:lnTo>
                  <a:lnTo>
                    <a:pt x="18" y="74"/>
                  </a:lnTo>
                  <a:lnTo>
                    <a:pt x="17" y="74"/>
                  </a:lnTo>
                  <a:lnTo>
                    <a:pt x="15" y="74"/>
                  </a:lnTo>
                  <a:lnTo>
                    <a:pt x="14" y="75"/>
                  </a:lnTo>
                  <a:lnTo>
                    <a:pt x="14" y="74"/>
                  </a:lnTo>
                  <a:lnTo>
                    <a:pt x="14" y="73"/>
                  </a:lnTo>
                  <a:lnTo>
                    <a:pt x="13" y="74"/>
                  </a:lnTo>
                  <a:lnTo>
                    <a:pt x="12" y="74"/>
                  </a:lnTo>
                  <a:lnTo>
                    <a:pt x="11" y="74"/>
                  </a:lnTo>
                  <a:lnTo>
                    <a:pt x="11" y="75"/>
                  </a:lnTo>
                  <a:lnTo>
                    <a:pt x="10" y="75"/>
                  </a:lnTo>
                  <a:lnTo>
                    <a:pt x="10" y="74"/>
                  </a:lnTo>
                  <a:lnTo>
                    <a:pt x="9" y="75"/>
                  </a:lnTo>
                  <a:lnTo>
                    <a:pt x="8" y="75"/>
                  </a:lnTo>
                  <a:lnTo>
                    <a:pt x="8" y="74"/>
                  </a:lnTo>
                  <a:lnTo>
                    <a:pt x="6" y="74"/>
                  </a:lnTo>
                  <a:lnTo>
                    <a:pt x="5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3" y="75"/>
                  </a:lnTo>
                  <a:lnTo>
                    <a:pt x="2" y="75"/>
                  </a:lnTo>
                  <a:lnTo>
                    <a:pt x="2" y="74"/>
                  </a:lnTo>
                  <a:lnTo>
                    <a:pt x="2" y="75"/>
                  </a:lnTo>
                  <a:lnTo>
                    <a:pt x="1" y="75"/>
                  </a:lnTo>
                  <a:lnTo>
                    <a:pt x="1" y="73"/>
                  </a:lnTo>
                  <a:lnTo>
                    <a:pt x="1" y="72"/>
                  </a:lnTo>
                  <a:lnTo>
                    <a:pt x="0" y="72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2" y="66"/>
                  </a:lnTo>
                  <a:lnTo>
                    <a:pt x="2" y="69"/>
                  </a:lnTo>
                  <a:lnTo>
                    <a:pt x="4" y="67"/>
                  </a:lnTo>
                  <a:lnTo>
                    <a:pt x="3" y="66"/>
                  </a:lnTo>
                  <a:lnTo>
                    <a:pt x="3" y="65"/>
                  </a:lnTo>
                  <a:lnTo>
                    <a:pt x="3" y="64"/>
                  </a:lnTo>
                  <a:lnTo>
                    <a:pt x="4" y="64"/>
                  </a:lnTo>
                  <a:lnTo>
                    <a:pt x="5" y="64"/>
                  </a:lnTo>
                  <a:lnTo>
                    <a:pt x="11" y="62"/>
                  </a:lnTo>
                  <a:lnTo>
                    <a:pt x="13" y="63"/>
                  </a:lnTo>
                  <a:lnTo>
                    <a:pt x="14" y="63"/>
                  </a:lnTo>
                  <a:lnTo>
                    <a:pt x="15" y="64"/>
                  </a:lnTo>
                  <a:lnTo>
                    <a:pt x="17" y="64"/>
                  </a:lnTo>
                  <a:lnTo>
                    <a:pt x="17" y="65"/>
                  </a:lnTo>
                  <a:lnTo>
                    <a:pt x="18" y="65"/>
                  </a:lnTo>
                  <a:lnTo>
                    <a:pt x="19" y="65"/>
                  </a:lnTo>
                  <a:lnTo>
                    <a:pt x="19" y="66"/>
                  </a:lnTo>
                  <a:lnTo>
                    <a:pt x="18" y="66"/>
                  </a:lnTo>
                  <a:lnTo>
                    <a:pt x="18" y="67"/>
                  </a:lnTo>
                  <a:lnTo>
                    <a:pt x="19" y="67"/>
                  </a:lnTo>
                  <a:lnTo>
                    <a:pt x="20" y="67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21" y="64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3" y="63"/>
                  </a:lnTo>
                  <a:lnTo>
                    <a:pt x="25" y="63"/>
                  </a:lnTo>
                  <a:lnTo>
                    <a:pt x="26" y="62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9" y="61"/>
                  </a:lnTo>
                  <a:lnTo>
                    <a:pt x="29" y="59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1" y="61"/>
                  </a:lnTo>
                  <a:lnTo>
                    <a:pt x="33" y="61"/>
                  </a:lnTo>
                  <a:lnTo>
                    <a:pt x="33" y="62"/>
                  </a:lnTo>
                  <a:lnTo>
                    <a:pt x="34" y="62"/>
                  </a:lnTo>
                  <a:lnTo>
                    <a:pt x="35" y="62"/>
                  </a:lnTo>
                  <a:lnTo>
                    <a:pt x="36" y="61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8" y="62"/>
                  </a:lnTo>
                  <a:lnTo>
                    <a:pt x="38" y="61"/>
                  </a:lnTo>
                  <a:lnTo>
                    <a:pt x="39" y="61"/>
                  </a:lnTo>
                  <a:lnTo>
                    <a:pt x="39" y="62"/>
                  </a:lnTo>
                  <a:lnTo>
                    <a:pt x="40" y="62"/>
                  </a:lnTo>
                  <a:lnTo>
                    <a:pt x="42" y="62"/>
                  </a:lnTo>
                  <a:lnTo>
                    <a:pt x="42" y="61"/>
                  </a:lnTo>
                  <a:lnTo>
                    <a:pt x="40" y="61"/>
                  </a:lnTo>
                  <a:lnTo>
                    <a:pt x="40" y="59"/>
                  </a:lnTo>
                  <a:lnTo>
                    <a:pt x="42" y="59"/>
                  </a:lnTo>
                  <a:lnTo>
                    <a:pt x="42" y="58"/>
                  </a:lnTo>
                  <a:lnTo>
                    <a:pt x="43" y="58"/>
                  </a:lnTo>
                  <a:lnTo>
                    <a:pt x="43" y="57"/>
                  </a:lnTo>
                  <a:lnTo>
                    <a:pt x="44" y="57"/>
                  </a:lnTo>
                  <a:lnTo>
                    <a:pt x="45" y="57"/>
                  </a:lnTo>
                  <a:lnTo>
                    <a:pt x="44" y="57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6" y="58"/>
                  </a:lnTo>
                  <a:lnTo>
                    <a:pt x="47" y="58"/>
                  </a:lnTo>
                  <a:lnTo>
                    <a:pt x="47" y="57"/>
                  </a:lnTo>
                  <a:lnTo>
                    <a:pt x="47" y="56"/>
                  </a:lnTo>
                  <a:lnTo>
                    <a:pt x="46" y="56"/>
                  </a:lnTo>
                  <a:lnTo>
                    <a:pt x="46" y="55"/>
                  </a:lnTo>
                  <a:lnTo>
                    <a:pt x="46" y="54"/>
                  </a:lnTo>
                  <a:lnTo>
                    <a:pt x="47" y="55"/>
                  </a:lnTo>
                  <a:lnTo>
                    <a:pt x="48" y="55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52" y="55"/>
                  </a:lnTo>
                  <a:lnTo>
                    <a:pt x="52" y="54"/>
                  </a:lnTo>
                  <a:lnTo>
                    <a:pt x="53" y="53"/>
                  </a:lnTo>
                  <a:lnTo>
                    <a:pt x="54" y="53"/>
                  </a:lnTo>
                  <a:lnTo>
                    <a:pt x="55" y="52"/>
                  </a:lnTo>
                  <a:lnTo>
                    <a:pt x="57" y="52"/>
                  </a:lnTo>
                  <a:lnTo>
                    <a:pt x="57" y="50"/>
                  </a:lnTo>
                  <a:lnTo>
                    <a:pt x="59" y="50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4" y="50"/>
                  </a:lnTo>
                  <a:lnTo>
                    <a:pt x="54" y="49"/>
                  </a:lnTo>
                  <a:lnTo>
                    <a:pt x="53" y="49"/>
                  </a:lnTo>
                  <a:lnTo>
                    <a:pt x="52" y="49"/>
                  </a:lnTo>
                  <a:lnTo>
                    <a:pt x="51" y="49"/>
                  </a:lnTo>
                  <a:lnTo>
                    <a:pt x="50" y="48"/>
                  </a:lnTo>
                  <a:lnTo>
                    <a:pt x="50" y="47"/>
                  </a:lnTo>
                  <a:lnTo>
                    <a:pt x="48" y="47"/>
                  </a:lnTo>
                  <a:lnTo>
                    <a:pt x="48" y="46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4" y="45"/>
                  </a:lnTo>
                  <a:lnTo>
                    <a:pt x="44" y="44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2" y="42"/>
                  </a:lnTo>
                  <a:lnTo>
                    <a:pt x="42" y="44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39" y="40"/>
                  </a:lnTo>
                  <a:lnTo>
                    <a:pt x="38" y="39"/>
                  </a:lnTo>
                  <a:lnTo>
                    <a:pt x="37" y="38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6" y="38"/>
                  </a:lnTo>
                  <a:lnTo>
                    <a:pt x="36" y="37"/>
                  </a:lnTo>
                  <a:lnTo>
                    <a:pt x="36" y="36"/>
                  </a:lnTo>
                  <a:lnTo>
                    <a:pt x="35" y="36"/>
                  </a:lnTo>
                  <a:lnTo>
                    <a:pt x="35" y="37"/>
                  </a:lnTo>
                  <a:lnTo>
                    <a:pt x="36" y="38"/>
                  </a:lnTo>
                  <a:lnTo>
                    <a:pt x="35" y="39"/>
                  </a:lnTo>
                  <a:lnTo>
                    <a:pt x="35" y="40"/>
                  </a:lnTo>
                  <a:lnTo>
                    <a:pt x="34" y="40"/>
                  </a:lnTo>
                  <a:lnTo>
                    <a:pt x="33" y="39"/>
                  </a:lnTo>
                  <a:lnTo>
                    <a:pt x="33" y="40"/>
                  </a:lnTo>
                  <a:lnTo>
                    <a:pt x="33" y="44"/>
                  </a:lnTo>
                  <a:lnTo>
                    <a:pt x="31" y="44"/>
                  </a:lnTo>
                  <a:lnTo>
                    <a:pt x="30" y="44"/>
                  </a:lnTo>
                  <a:lnTo>
                    <a:pt x="29" y="42"/>
                  </a:lnTo>
                  <a:lnTo>
                    <a:pt x="29" y="44"/>
                  </a:lnTo>
                  <a:lnTo>
                    <a:pt x="29" y="45"/>
                  </a:lnTo>
                  <a:lnTo>
                    <a:pt x="28" y="44"/>
                  </a:lnTo>
                  <a:lnTo>
                    <a:pt x="27" y="44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5" y="41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2" y="40"/>
                  </a:lnTo>
                  <a:lnTo>
                    <a:pt x="22" y="39"/>
                  </a:lnTo>
                  <a:lnTo>
                    <a:pt x="21" y="38"/>
                  </a:lnTo>
                  <a:lnTo>
                    <a:pt x="21" y="37"/>
                  </a:lnTo>
                  <a:lnTo>
                    <a:pt x="20" y="37"/>
                  </a:lnTo>
                  <a:lnTo>
                    <a:pt x="19" y="38"/>
                  </a:lnTo>
                  <a:lnTo>
                    <a:pt x="18" y="38"/>
                  </a:lnTo>
                  <a:lnTo>
                    <a:pt x="17" y="37"/>
                  </a:lnTo>
                  <a:lnTo>
                    <a:pt x="14" y="37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5" y="33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9" y="31"/>
                  </a:lnTo>
                  <a:lnTo>
                    <a:pt x="19" y="30"/>
                  </a:lnTo>
                  <a:lnTo>
                    <a:pt x="21" y="29"/>
                  </a:lnTo>
                  <a:lnTo>
                    <a:pt x="22" y="28"/>
                  </a:lnTo>
                  <a:lnTo>
                    <a:pt x="23" y="28"/>
                  </a:lnTo>
                  <a:lnTo>
                    <a:pt x="23" y="27"/>
                  </a:lnTo>
                  <a:lnTo>
                    <a:pt x="23" y="25"/>
                  </a:lnTo>
                  <a:lnTo>
                    <a:pt x="25" y="25"/>
                  </a:lnTo>
                  <a:lnTo>
                    <a:pt x="26" y="25"/>
                  </a:lnTo>
                  <a:lnTo>
                    <a:pt x="28" y="24"/>
                  </a:lnTo>
                  <a:lnTo>
                    <a:pt x="29" y="23"/>
                  </a:lnTo>
                  <a:lnTo>
                    <a:pt x="30" y="22"/>
                  </a:lnTo>
                  <a:lnTo>
                    <a:pt x="29" y="22"/>
                  </a:lnTo>
                  <a:lnTo>
                    <a:pt x="27" y="21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3" y="21"/>
                  </a:lnTo>
                  <a:lnTo>
                    <a:pt x="23" y="20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5" y="17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7" y="17"/>
                  </a:lnTo>
                  <a:lnTo>
                    <a:pt x="27" y="16"/>
                  </a:lnTo>
                  <a:lnTo>
                    <a:pt x="26" y="16"/>
                  </a:lnTo>
                  <a:lnTo>
                    <a:pt x="26" y="15"/>
                  </a:lnTo>
                  <a:lnTo>
                    <a:pt x="27" y="15"/>
                  </a:lnTo>
                  <a:lnTo>
                    <a:pt x="28" y="14"/>
                  </a:lnTo>
                  <a:lnTo>
                    <a:pt x="28" y="13"/>
                  </a:lnTo>
                  <a:lnTo>
                    <a:pt x="29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0" y="12"/>
                  </a:lnTo>
                  <a:lnTo>
                    <a:pt x="31" y="12"/>
                  </a:lnTo>
                  <a:lnTo>
                    <a:pt x="31" y="11"/>
                  </a:lnTo>
                  <a:lnTo>
                    <a:pt x="33" y="11"/>
                  </a:lnTo>
                  <a:lnTo>
                    <a:pt x="34" y="11"/>
                  </a:lnTo>
                  <a:lnTo>
                    <a:pt x="35" y="11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38" y="9"/>
                  </a:lnTo>
                  <a:lnTo>
                    <a:pt x="39" y="9"/>
                  </a:lnTo>
                  <a:lnTo>
                    <a:pt x="40" y="11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6" y="12"/>
                  </a:lnTo>
                  <a:lnTo>
                    <a:pt x="48" y="13"/>
                  </a:lnTo>
                  <a:lnTo>
                    <a:pt x="50" y="13"/>
                  </a:lnTo>
                  <a:lnTo>
                    <a:pt x="52" y="13"/>
                  </a:lnTo>
                  <a:lnTo>
                    <a:pt x="52" y="14"/>
                  </a:lnTo>
                  <a:lnTo>
                    <a:pt x="53" y="14"/>
                  </a:lnTo>
                  <a:lnTo>
                    <a:pt x="53" y="15"/>
                  </a:lnTo>
                  <a:lnTo>
                    <a:pt x="54" y="15"/>
                  </a:lnTo>
                  <a:lnTo>
                    <a:pt x="55" y="15"/>
                  </a:lnTo>
                  <a:lnTo>
                    <a:pt x="57" y="15"/>
                  </a:lnTo>
                  <a:lnTo>
                    <a:pt x="59" y="15"/>
                  </a:lnTo>
                  <a:lnTo>
                    <a:pt x="59" y="16"/>
                  </a:lnTo>
                  <a:lnTo>
                    <a:pt x="60" y="16"/>
                  </a:lnTo>
                  <a:lnTo>
                    <a:pt x="61" y="16"/>
                  </a:lnTo>
                  <a:lnTo>
                    <a:pt x="61" y="17"/>
                  </a:lnTo>
                  <a:lnTo>
                    <a:pt x="62" y="17"/>
                  </a:lnTo>
                  <a:lnTo>
                    <a:pt x="63" y="19"/>
                  </a:lnTo>
                  <a:lnTo>
                    <a:pt x="63" y="17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2" y="14"/>
                  </a:lnTo>
                  <a:lnTo>
                    <a:pt x="62" y="13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3" y="9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4" y="6"/>
                  </a:lnTo>
                  <a:lnTo>
                    <a:pt x="64" y="5"/>
                  </a:lnTo>
                  <a:lnTo>
                    <a:pt x="65" y="5"/>
                  </a:lnTo>
                  <a:lnTo>
                    <a:pt x="68" y="4"/>
                  </a:lnTo>
                  <a:lnTo>
                    <a:pt x="69" y="4"/>
                  </a:lnTo>
                  <a:lnTo>
                    <a:pt x="70" y="2"/>
                  </a:lnTo>
                  <a:lnTo>
                    <a:pt x="71" y="2"/>
                  </a:lnTo>
                  <a:lnTo>
                    <a:pt x="71" y="3"/>
                  </a:lnTo>
                  <a:lnTo>
                    <a:pt x="73" y="3"/>
                  </a:lnTo>
                  <a:lnTo>
                    <a:pt x="74" y="2"/>
                  </a:lnTo>
                  <a:lnTo>
                    <a:pt x="73" y="2"/>
                  </a:lnTo>
                  <a:lnTo>
                    <a:pt x="73" y="0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6" y="2"/>
                  </a:lnTo>
                  <a:lnTo>
                    <a:pt x="76" y="3"/>
                  </a:lnTo>
                  <a:lnTo>
                    <a:pt x="77" y="3"/>
                  </a:lnTo>
                  <a:lnTo>
                    <a:pt x="78" y="3"/>
                  </a:lnTo>
                  <a:lnTo>
                    <a:pt x="78" y="4"/>
                  </a:lnTo>
                  <a:lnTo>
                    <a:pt x="79" y="4"/>
                  </a:lnTo>
                  <a:lnTo>
                    <a:pt x="80" y="5"/>
                  </a:lnTo>
                  <a:lnTo>
                    <a:pt x="81" y="6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5" y="7"/>
                  </a:lnTo>
                  <a:lnTo>
                    <a:pt x="86" y="7"/>
                  </a:lnTo>
                  <a:lnTo>
                    <a:pt x="86" y="8"/>
                  </a:lnTo>
                  <a:lnTo>
                    <a:pt x="87" y="8"/>
                  </a:lnTo>
                  <a:lnTo>
                    <a:pt x="88" y="9"/>
                  </a:lnTo>
                  <a:lnTo>
                    <a:pt x="89" y="9"/>
                  </a:lnTo>
                  <a:lnTo>
                    <a:pt x="93" y="9"/>
                  </a:lnTo>
                  <a:lnTo>
                    <a:pt x="94" y="9"/>
                  </a:lnTo>
                  <a:lnTo>
                    <a:pt x="95" y="11"/>
                  </a:lnTo>
                  <a:lnTo>
                    <a:pt x="96" y="9"/>
                  </a:lnTo>
                  <a:lnTo>
                    <a:pt x="97" y="9"/>
                  </a:lnTo>
                  <a:lnTo>
                    <a:pt x="97" y="7"/>
                  </a:lnTo>
                  <a:lnTo>
                    <a:pt x="98" y="7"/>
                  </a:lnTo>
                  <a:lnTo>
                    <a:pt x="99" y="7"/>
                  </a:lnTo>
                  <a:lnTo>
                    <a:pt x="101" y="8"/>
                  </a:lnTo>
                  <a:lnTo>
                    <a:pt x="102" y="7"/>
                  </a:lnTo>
                  <a:lnTo>
                    <a:pt x="103" y="7"/>
                  </a:lnTo>
                  <a:lnTo>
                    <a:pt x="104" y="7"/>
                  </a:lnTo>
                  <a:lnTo>
                    <a:pt x="106" y="8"/>
                  </a:lnTo>
                  <a:lnTo>
                    <a:pt x="107" y="8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2" y="7"/>
                  </a:lnTo>
                  <a:lnTo>
                    <a:pt x="113" y="7"/>
                  </a:lnTo>
                  <a:lnTo>
                    <a:pt x="114" y="7"/>
                  </a:lnTo>
                  <a:lnTo>
                    <a:pt x="114" y="6"/>
                  </a:lnTo>
                  <a:lnTo>
                    <a:pt x="115" y="6"/>
                  </a:lnTo>
                  <a:lnTo>
                    <a:pt x="116" y="7"/>
                  </a:lnTo>
                  <a:lnTo>
                    <a:pt x="118" y="7"/>
                  </a:lnTo>
                  <a:lnTo>
                    <a:pt x="119" y="8"/>
                  </a:lnTo>
                  <a:lnTo>
                    <a:pt x="120" y="8"/>
                  </a:lnTo>
                  <a:lnTo>
                    <a:pt x="121" y="8"/>
                  </a:lnTo>
                  <a:lnTo>
                    <a:pt x="122" y="7"/>
                  </a:lnTo>
                  <a:lnTo>
                    <a:pt x="122" y="8"/>
                  </a:lnTo>
                  <a:lnTo>
                    <a:pt x="123" y="8"/>
                  </a:lnTo>
                  <a:lnTo>
                    <a:pt x="124" y="8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8" y="8"/>
                  </a:lnTo>
                  <a:lnTo>
                    <a:pt x="129" y="8"/>
                  </a:lnTo>
                  <a:lnTo>
                    <a:pt x="130" y="9"/>
                  </a:lnTo>
                  <a:lnTo>
                    <a:pt x="131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8"/>
                  </a:lnTo>
                  <a:lnTo>
                    <a:pt x="135" y="9"/>
                  </a:lnTo>
                  <a:lnTo>
                    <a:pt x="136" y="9"/>
                  </a:lnTo>
                  <a:lnTo>
                    <a:pt x="136" y="8"/>
                  </a:lnTo>
                  <a:lnTo>
                    <a:pt x="137" y="8"/>
                  </a:lnTo>
                  <a:lnTo>
                    <a:pt x="138" y="8"/>
                  </a:lnTo>
                  <a:lnTo>
                    <a:pt x="139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3" y="11"/>
                  </a:lnTo>
                  <a:lnTo>
                    <a:pt x="144" y="11"/>
                  </a:lnTo>
                  <a:lnTo>
                    <a:pt x="145" y="11"/>
                  </a:lnTo>
                  <a:lnTo>
                    <a:pt x="146" y="11"/>
                  </a:lnTo>
                  <a:lnTo>
                    <a:pt x="147" y="11"/>
                  </a:lnTo>
                  <a:lnTo>
                    <a:pt x="148" y="11"/>
                  </a:lnTo>
                  <a:lnTo>
                    <a:pt x="148" y="12"/>
                  </a:lnTo>
                  <a:lnTo>
                    <a:pt x="148" y="13"/>
                  </a:lnTo>
                  <a:lnTo>
                    <a:pt x="149" y="14"/>
                  </a:lnTo>
                  <a:lnTo>
                    <a:pt x="151" y="14"/>
                  </a:lnTo>
                  <a:lnTo>
                    <a:pt x="151" y="15"/>
                  </a:lnTo>
                  <a:lnTo>
                    <a:pt x="152" y="16"/>
                  </a:lnTo>
                  <a:lnTo>
                    <a:pt x="152" y="17"/>
                  </a:lnTo>
                  <a:lnTo>
                    <a:pt x="153" y="17"/>
                  </a:lnTo>
                  <a:lnTo>
                    <a:pt x="154" y="17"/>
                  </a:lnTo>
                  <a:lnTo>
                    <a:pt x="155" y="17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0" y="19"/>
                  </a:lnTo>
                  <a:lnTo>
                    <a:pt x="161" y="20"/>
                  </a:lnTo>
                  <a:lnTo>
                    <a:pt x="162" y="20"/>
                  </a:lnTo>
                  <a:lnTo>
                    <a:pt x="162" y="21"/>
                  </a:lnTo>
                  <a:lnTo>
                    <a:pt x="162" y="22"/>
                  </a:lnTo>
                  <a:lnTo>
                    <a:pt x="163" y="22"/>
                  </a:lnTo>
                  <a:lnTo>
                    <a:pt x="163" y="23"/>
                  </a:lnTo>
                  <a:close/>
                  <a:moveTo>
                    <a:pt x="29" y="65"/>
                  </a:moveTo>
                  <a:lnTo>
                    <a:pt x="28" y="65"/>
                  </a:lnTo>
                  <a:lnTo>
                    <a:pt x="27" y="64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6" y="64"/>
                  </a:lnTo>
                  <a:lnTo>
                    <a:pt x="26" y="65"/>
                  </a:lnTo>
                  <a:lnTo>
                    <a:pt x="26" y="66"/>
                  </a:lnTo>
                  <a:lnTo>
                    <a:pt x="27" y="66"/>
                  </a:lnTo>
                  <a:lnTo>
                    <a:pt x="26" y="67"/>
                  </a:lnTo>
                  <a:lnTo>
                    <a:pt x="26" y="69"/>
                  </a:lnTo>
                  <a:lnTo>
                    <a:pt x="27" y="69"/>
                  </a:lnTo>
                  <a:lnTo>
                    <a:pt x="27" y="67"/>
                  </a:lnTo>
                  <a:lnTo>
                    <a:pt x="27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29" y="67"/>
                  </a:lnTo>
                  <a:lnTo>
                    <a:pt x="29" y="66"/>
                  </a:lnTo>
                  <a:lnTo>
                    <a:pt x="29" y="65"/>
                  </a:lnTo>
                  <a:close/>
                  <a:moveTo>
                    <a:pt x="37" y="67"/>
                  </a:moveTo>
                  <a:lnTo>
                    <a:pt x="38" y="66"/>
                  </a:lnTo>
                  <a:lnTo>
                    <a:pt x="37" y="66"/>
                  </a:lnTo>
                  <a:lnTo>
                    <a:pt x="36" y="67"/>
                  </a:lnTo>
                  <a:lnTo>
                    <a:pt x="37" y="67"/>
                  </a:lnTo>
                  <a:close/>
                  <a:moveTo>
                    <a:pt x="20" y="69"/>
                  </a:moveTo>
                  <a:lnTo>
                    <a:pt x="19" y="69"/>
                  </a:lnTo>
                  <a:lnTo>
                    <a:pt x="18" y="69"/>
                  </a:lnTo>
                  <a:lnTo>
                    <a:pt x="19" y="69"/>
                  </a:lnTo>
                  <a:lnTo>
                    <a:pt x="19" y="70"/>
                  </a:lnTo>
                  <a:lnTo>
                    <a:pt x="20" y="71"/>
                  </a:lnTo>
                  <a:lnTo>
                    <a:pt x="20" y="70"/>
                  </a:lnTo>
                  <a:lnTo>
                    <a:pt x="21" y="70"/>
                  </a:lnTo>
                  <a:lnTo>
                    <a:pt x="21" y="69"/>
                  </a:lnTo>
                  <a:lnTo>
                    <a:pt x="20" y="69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7" name="Freeform 5747">
              <a:extLst>
                <a:ext uri="{FF2B5EF4-FFF2-40B4-BE49-F238E27FC236}">
                  <a16:creationId xmlns:a16="http://schemas.microsoft.com/office/drawing/2014/main" id="{04D94D5D-5EC1-2479-5B1B-617B65B6E1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2726" y="3986213"/>
              <a:ext cx="109538" cy="152400"/>
            </a:xfrm>
            <a:custGeom>
              <a:avLst/>
              <a:gdLst>
                <a:gd name="T0" fmla="*/ 59 w 69"/>
                <a:gd name="T1" fmla="*/ 81 h 96"/>
                <a:gd name="T2" fmla="*/ 58 w 69"/>
                <a:gd name="T3" fmla="*/ 77 h 96"/>
                <a:gd name="T4" fmla="*/ 35 w 69"/>
                <a:gd name="T5" fmla="*/ 77 h 96"/>
                <a:gd name="T6" fmla="*/ 36 w 69"/>
                <a:gd name="T7" fmla="*/ 77 h 96"/>
                <a:gd name="T8" fmla="*/ 44 w 69"/>
                <a:gd name="T9" fmla="*/ 73 h 96"/>
                <a:gd name="T10" fmla="*/ 44 w 69"/>
                <a:gd name="T11" fmla="*/ 74 h 96"/>
                <a:gd name="T12" fmla="*/ 39 w 69"/>
                <a:gd name="T13" fmla="*/ 69 h 96"/>
                <a:gd name="T14" fmla="*/ 40 w 69"/>
                <a:gd name="T15" fmla="*/ 69 h 96"/>
                <a:gd name="T16" fmla="*/ 40 w 69"/>
                <a:gd name="T17" fmla="*/ 75 h 96"/>
                <a:gd name="T18" fmla="*/ 39 w 69"/>
                <a:gd name="T19" fmla="*/ 66 h 96"/>
                <a:gd name="T20" fmla="*/ 42 w 69"/>
                <a:gd name="T21" fmla="*/ 74 h 96"/>
                <a:gd name="T22" fmla="*/ 37 w 69"/>
                <a:gd name="T23" fmla="*/ 61 h 96"/>
                <a:gd name="T24" fmla="*/ 36 w 69"/>
                <a:gd name="T25" fmla="*/ 59 h 96"/>
                <a:gd name="T26" fmla="*/ 9 w 69"/>
                <a:gd name="T27" fmla="*/ 4 h 96"/>
                <a:gd name="T28" fmla="*/ 15 w 69"/>
                <a:gd name="T29" fmla="*/ 4 h 96"/>
                <a:gd name="T30" fmla="*/ 21 w 69"/>
                <a:gd name="T31" fmla="*/ 10 h 96"/>
                <a:gd name="T32" fmla="*/ 26 w 69"/>
                <a:gd name="T33" fmla="*/ 10 h 96"/>
                <a:gd name="T34" fmla="*/ 26 w 69"/>
                <a:gd name="T35" fmla="*/ 20 h 96"/>
                <a:gd name="T36" fmla="*/ 41 w 69"/>
                <a:gd name="T37" fmla="*/ 24 h 96"/>
                <a:gd name="T38" fmla="*/ 54 w 69"/>
                <a:gd name="T39" fmla="*/ 25 h 96"/>
                <a:gd name="T40" fmla="*/ 65 w 69"/>
                <a:gd name="T41" fmla="*/ 27 h 96"/>
                <a:gd name="T42" fmla="*/ 62 w 69"/>
                <a:gd name="T43" fmla="*/ 33 h 96"/>
                <a:gd name="T44" fmla="*/ 58 w 69"/>
                <a:gd name="T45" fmla="*/ 41 h 96"/>
                <a:gd name="T46" fmla="*/ 50 w 69"/>
                <a:gd name="T47" fmla="*/ 43 h 96"/>
                <a:gd name="T48" fmla="*/ 49 w 69"/>
                <a:gd name="T49" fmla="*/ 53 h 96"/>
                <a:gd name="T50" fmla="*/ 52 w 69"/>
                <a:gd name="T51" fmla="*/ 60 h 96"/>
                <a:gd name="T52" fmla="*/ 58 w 69"/>
                <a:gd name="T53" fmla="*/ 49 h 96"/>
                <a:gd name="T54" fmla="*/ 63 w 69"/>
                <a:gd name="T55" fmla="*/ 53 h 96"/>
                <a:gd name="T56" fmla="*/ 67 w 69"/>
                <a:gd name="T57" fmla="*/ 68 h 96"/>
                <a:gd name="T58" fmla="*/ 68 w 69"/>
                <a:gd name="T59" fmla="*/ 89 h 96"/>
                <a:gd name="T60" fmla="*/ 62 w 69"/>
                <a:gd name="T61" fmla="*/ 90 h 96"/>
                <a:gd name="T62" fmla="*/ 60 w 69"/>
                <a:gd name="T63" fmla="*/ 90 h 96"/>
                <a:gd name="T64" fmla="*/ 59 w 69"/>
                <a:gd name="T65" fmla="*/ 81 h 96"/>
                <a:gd name="T66" fmla="*/ 57 w 69"/>
                <a:gd name="T67" fmla="*/ 74 h 96"/>
                <a:gd name="T68" fmla="*/ 56 w 69"/>
                <a:gd name="T69" fmla="*/ 69 h 96"/>
                <a:gd name="T70" fmla="*/ 49 w 69"/>
                <a:gd name="T71" fmla="*/ 65 h 96"/>
                <a:gd name="T72" fmla="*/ 45 w 69"/>
                <a:gd name="T73" fmla="*/ 66 h 96"/>
                <a:gd name="T74" fmla="*/ 39 w 69"/>
                <a:gd name="T75" fmla="*/ 58 h 96"/>
                <a:gd name="T76" fmla="*/ 39 w 69"/>
                <a:gd name="T77" fmla="*/ 51 h 96"/>
                <a:gd name="T78" fmla="*/ 33 w 69"/>
                <a:gd name="T79" fmla="*/ 52 h 96"/>
                <a:gd name="T80" fmla="*/ 37 w 69"/>
                <a:gd name="T81" fmla="*/ 58 h 96"/>
                <a:gd name="T82" fmla="*/ 36 w 69"/>
                <a:gd name="T83" fmla="*/ 64 h 96"/>
                <a:gd name="T84" fmla="*/ 37 w 69"/>
                <a:gd name="T85" fmla="*/ 73 h 96"/>
                <a:gd name="T86" fmla="*/ 35 w 69"/>
                <a:gd name="T87" fmla="*/ 75 h 96"/>
                <a:gd name="T88" fmla="*/ 29 w 69"/>
                <a:gd name="T89" fmla="*/ 78 h 96"/>
                <a:gd name="T90" fmla="*/ 29 w 69"/>
                <a:gd name="T91" fmla="*/ 75 h 96"/>
                <a:gd name="T92" fmla="*/ 29 w 69"/>
                <a:gd name="T93" fmla="*/ 69 h 96"/>
                <a:gd name="T94" fmla="*/ 27 w 69"/>
                <a:gd name="T95" fmla="*/ 77 h 96"/>
                <a:gd name="T96" fmla="*/ 23 w 69"/>
                <a:gd name="T97" fmla="*/ 79 h 96"/>
                <a:gd name="T98" fmla="*/ 23 w 69"/>
                <a:gd name="T99" fmla="*/ 74 h 96"/>
                <a:gd name="T100" fmla="*/ 23 w 69"/>
                <a:gd name="T101" fmla="*/ 76 h 96"/>
                <a:gd name="T102" fmla="*/ 19 w 69"/>
                <a:gd name="T103" fmla="*/ 78 h 96"/>
                <a:gd name="T104" fmla="*/ 16 w 69"/>
                <a:gd name="T105" fmla="*/ 75 h 96"/>
                <a:gd name="T106" fmla="*/ 14 w 69"/>
                <a:gd name="T107" fmla="*/ 61 h 96"/>
                <a:gd name="T108" fmla="*/ 10 w 69"/>
                <a:gd name="T109" fmla="*/ 52 h 96"/>
                <a:gd name="T110" fmla="*/ 10 w 69"/>
                <a:gd name="T111" fmla="*/ 42 h 96"/>
                <a:gd name="T112" fmla="*/ 1 w 69"/>
                <a:gd name="T113" fmla="*/ 34 h 96"/>
                <a:gd name="T114" fmla="*/ 6 w 69"/>
                <a:gd name="T115" fmla="*/ 28 h 96"/>
                <a:gd name="T116" fmla="*/ 15 w 69"/>
                <a:gd name="T117" fmla="*/ 23 h 96"/>
                <a:gd name="T118" fmla="*/ 8 w 69"/>
                <a:gd name="T119" fmla="*/ 18 h 96"/>
                <a:gd name="T120" fmla="*/ 2 w 69"/>
                <a:gd name="T121" fmla="*/ 10 h 96"/>
                <a:gd name="T122" fmla="*/ 4 w 69"/>
                <a:gd name="T123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9" h="96">
                  <a:moveTo>
                    <a:pt x="59" y="81"/>
                  </a:moveTo>
                  <a:lnTo>
                    <a:pt x="59" y="82"/>
                  </a:lnTo>
                  <a:lnTo>
                    <a:pt x="59" y="83"/>
                  </a:lnTo>
                  <a:lnTo>
                    <a:pt x="59" y="84"/>
                  </a:lnTo>
                  <a:lnTo>
                    <a:pt x="58" y="84"/>
                  </a:lnTo>
                  <a:lnTo>
                    <a:pt x="58" y="83"/>
                  </a:lnTo>
                  <a:lnTo>
                    <a:pt x="58" y="82"/>
                  </a:lnTo>
                  <a:lnTo>
                    <a:pt x="57" y="81"/>
                  </a:lnTo>
                  <a:lnTo>
                    <a:pt x="58" y="79"/>
                  </a:lnTo>
                  <a:lnTo>
                    <a:pt x="58" y="81"/>
                  </a:lnTo>
                  <a:lnTo>
                    <a:pt x="58" y="79"/>
                  </a:lnTo>
                  <a:lnTo>
                    <a:pt x="59" y="79"/>
                  </a:lnTo>
                  <a:lnTo>
                    <a:pt x="59" y="81"/>
                  </a:lnTo>
                  <a:close/>
                  <a:moveTo>
                    <a:pt x="17" y="81"/>
                  </a:moveTo>
                  <a:lnTo>
                    <a:pt x="16" y="81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6" y="78"/>
                  </a:lnTo>
                  <a:lnTo>
                    <a:pt x="16" y="79"/>
                  </a:lnTo>
                  <a:lnTo>
                    <a:pt x="17" y="79"/>
                  </a:lnTo>
                  <a:lnTo>
                    <a:pt x="17" y="81"/>
                  </a:lnTo>
                  <a:close/>
                  <a:moveTo>
                    <a:pt x="57" y="81"/>
                  </a:moveTo>
                  <a:lnTo>
                    <a:pt x="57" y="78"/>
                  </a:lnTo>
                  <a:lnTo>
                    <a:pt x="57" y="77"/>
                  </a:lnTo>
                  <a:lnTo>
                    <a:pt x="58" y="77"/>
                  </a:lnTo>
                  <a:lnTo>
                    <a:pt x="58" y="78"/>
                  </a:lnTo>
                  <a:lnTo>
                    <a:pt x="58" y="79"/>
                  </a:lnTo>
                  <a:lnTo>
                    <a:pt x="57" y="81"/>
                  </a:lnTo>
                  <a:close/>
                  <a:moveTo>
                    <a:pt x="39" y="77"/>
                  </a:moveTo>
                  <a:lnTo>
                    <a:pt x="37" y="77"/>
                  </a:lnTo>
                  <a:lnTo>
                    <a:pt x="37" y="78"/>
                  </a:lnTo>
                  <a:lnTo>
                    <a:pt x="37" y="77"/>
                  </a:lnTo>
                  <a:lnTo>
                    <a:pt x="39" y="76"/>
                  </a:lnTo>
                  <a:lnTo>
                    <a:pt x="39" y="77"/>
                  </a:lnTo>
                  <a:close/>
                  <a:moveTo>
                    <a:pt x="34" y="78"/>
                  </a:moveTo>
                  <a:lnTo>
                    <a:pt x="34" y="77"/>
                  </a:lnTo>
                  <a:lnTo>
                    <a:pt x="35" y="76"/>
                  </a:lnTo>
                  <a:lnTo>
                    <a:pt x="35" y="77"/>
                  </a:lnTo>
                  <a:lnTo>
                    <a:pt x="35" y="78"/>
                  </a:lnTo>
                  <a:lnTo>
                    <a:pt x="34" y="78"/>
                  </a:lnTo>
                  <a:close/>
                  <a:moveTo>
                    <a:pt x="35" y="76"/>
                  </a:moveTo>
                  <a:lnTo>
                    <a:pt x="35" y="75"/>
                  </a:lnTo>
                  <a:lnTo>
                    <a:pt x="35" y="76"/>
                  </a:lnTo>
                  <a:close/>
                  <a:moveTo>
                    <a:pt x="36" y="77"/>
                  </a:moveTo>
                  <a:lnTo>
                    <a:pt x="35" y="77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6" y="75"/>
                  </a:lnTo>
                  <a:lnTo>
                    <a:pt x="36" y="76"/>
                  </a:lnTo>
                  <a:lnTo>
                    <a:pt x="37" y="76"/>
                  </a:lnTo>
                  <a:lnTo>
                    <a:pt x="36" y="77"/>
                  </a:lnTo>
                  <a:close/>
                  <a:moveTo>
                    <a:pt x="39" y="74"/>
                  </a:moveTo>
                  <a:lnTo>
                    <a:pt x="39" y="75"/>
                  </a:lnTo>
                  <a:lnTo>
                    <a:pt x="37" y="76"/>
                  </a:lnTo>
                  <a:lnTo>
                    <a:pt x="37" y="75"/>
                  </a:lnTo>
                  <a:lnTo>
                    <a:pt x="36" y="75"/>
                  </a:lnTo>
                  <a:lnTo>
                    <a:pt x="37" y="75"/>
                  </a:lnTo>
                  <a:lnTo>
                    <a:pt x="37" y="74"/>
                  </a:lnTo>
                  <a:lnTo>
                    <a:pt x="39" y="74"/>
                  </a:lnTo>
                  <a:close/>
                  <a:moveTo>
                    <a:pt x="44" y="73"/>
                  </a:moveTo>
                  <a:lnTo>
                    <a:pt x="44" y="74"/>
                  </a:lnTo>
                  <a:lnTo>
                    <a:pt x="43" y="74"/>
                  </a:lnTo>
                  <a:lnTo>
                    <a:pt x="43" y="73"/>
                  </a:lnTo>
                  <a:lnTo>
                    <a:pt x="44" y="73"/>
                  </a:lnTo>
                  <a:close/>
                  <a:moveTo>
                    <a:pt x="44" y="73"/>
                  </a:moveTo>
                  <a:lnTo>
                    <a:pt x="44" y="71"/>
                  </a:lnTo>
                  <a:lnTo>
                    <a:pt x="44" y="73"/>
                  </a:lnTo>
                  <a:close/>
                  <a:moveTo>
                    <a:pt x="44" y="71"/>
                  </a:moveTo>
                  <a:lnTo>
                    <a:pt x="44" y="73"/>
                  </a:lnTo>
                  <a:lnTo>
                    <a:pt x="43" y="73"/>
                  </a:lnTo>
                  <a:lnTo>
                    <a:pt x="43" y="71"/>
                  </a:lnTo>
                  <a:lnTo>
                    <a:pt x="44" y="71"/>
                  </a:lnTo>
                  <a:lnTo>
                    <a:pt x="44" y="70"/>
                  </a:lnTo>
                  <a:lnTo>
                    <a:pt x="44" y="71"/>
                  </a:lnTo>
                  <a:close/>
                  <a:moveTo>
                    <a:pt x="45" y="74"/>
                  </a:moveTo>
                  <a:lnTo>
                    <a:pt x="45" y="75"/>
                  </a:lnTo>
                  <a:lnTo>
                    <a:pt x="44" y="74"/>
                  </a:lnTo>
                  <a:lnTo>
                    <a:pt x="45" y="74"/>
                  </a:lnTo>
                  <a:lnTo>
                    <a:pt x="45" y="73"/>
                  </a:lnTo>
                  <a:lnTo>
                    <a:pt x="45" y="71"/>
                  </a:lnTo>
                  <a:lnTo>
                    <a:pt x="45" y="70"/>
                  </a:lnTo>
                  <a:lnTo>
                    <a:pt x="45" y="69"/>
                  </a:lnTo>
                  <a:lnTo>
                    <a:pt x="46" y="70"/>
                  </a:lnTo>
                  <a:lnTo>
                    <a:pt x="48" y="70"/>
                  </a:lnTo>
                  <a:lnTo>
                    <a:pt x="48" y="71"/>
                  </a:lnTo>
                  <a:lnTo>
                    <a:pt x="48" y="73"/>
                  </a:lnTo>
                  <a:lnTo>
                    <a:pt x="46" y="73"/>
                  </a:lnTo>
                  <a:lnTo>
                    <a:pt x="46" y="74"/>
                  </a:lnTo>
                  <a:lnTo>
                    <a:pt x="45" y="74"/>
                  </a:lnTo>
                  <a:close/>
                  <a:moveTo>
                    <a:pt x="39" y="69"/>
                  </a:moveTo>
                  <a:lnTo>
                    <a:pt x="40" y="69"/>
                  </a:lnTo>
                  <a:lnTo>
                    <a:pt x="40" y="70"/>
                  </a:lnTo>
                  <a:lnTo>
                    <a:pt x="40" y="69"/>
                  </a:lnTo>
                  <a:lnTo>
                    <a:pt x="40" y="70"/>
                  </a:lnTo>
                  <a:lnTo>
                    <a:pt x="39" y="70"/>
                  </a:lnTo>
                  <a:lnTo>
                    <a:pt x="40" y="70"/>
                  </a:lnTo>
                  <a:lnTo>
                    <a:pt x="39" y="70"/>
                  </a:lnTo>
                  <a:lnTo>
                    <a:pt x="39" y="69"/>
                  </a:lnTo>
                  <a:lnTo>
                    <a:pt x="39" y="68"/>
                  </a:lnTo>
                  <a:lnTo>
                    <a:pt x="39" y="69"/>
                  </a:lnTo>
                  <a:close/>
                  <a:moveTo>
                    <a:pt x="40" y="69"/>
                  </a:moveTo>
                  <a:lnTo>
                    <a:pt x="40" y="68"/>
                  </a:lnTo>
                  <a:lnTo>
                    <a:pt x="40" y="69"/>
                  </a:lnTo>
                  <a:close/>
                  <a:moveTo>
                    <a:pt x="46" y="68"/>
                  </a:moveTo>
                  <a:lnTo>
                    <a:pt x="48" y="68"/>
                  </a:lnTo>
                  <a:lnTo>
                    <a:pt x="46" y="68"/>
                  </a:lnTo>
                  <a:close/>
                  <a:moveTo>
                    <a:pt x="53" y="69"/>
                  </a:moveTo>
                  <a:lnTo>
                    <a:pt x="52" y="69"/>
                  </a:lnTo>
                  <a:lnTo>
                    <a:pt x="51" y="68"/>
                  </a:lnTo>
                  <a:lnTo>
                    <a:pt x="51" y="67"/>
                  </a:lnTo>
                  <a:lnTo>
                    <a:pt x="53" y="68"/>
                  </a:lnTo>
                  <a:lnTo>
                    <a:pt x="53" y="69"/>
                  </a:lnTo>
                  <a:close/>
                  <a:moveTo>
                    <a:pt x="42" y="74"/>
                  </a:moveTo>
                  <a:lnTo>
                    <a:pt x="41" y="75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4"/>
                  </a:lnTo>
                  <a:lnTo>
                    <a:pt x="39" y="75"/>
                  </a:lnTo>
                  <a:lnTo>
                    <a:pt x="39" y="76"/>
                  </a:lnTo>
                  <a:lnTo>
                    <a:pt x="39" y="75"/>
                  </a:lnTo>
                  <a:lnTo>
                    <a:pt x="39" y="74"/>
                  </a:lnTo>
                  <a:lnTo>
                    <a:pt x="39" y="73"/>
                  </a:lnTo>
                  <a:lnTo>
                    <a:pt x="40" y="71"/>
                  </a:lnTo>
                  <a:lnTo>
                    <a:pt x="40" y="70"/>
                  </a:lnTo>
                  <a:lnTo>
                    <a:pt x="40" y="69"/>
                  </a:lnTo>
                  <a:lnTo>
                    <a:pt x="40" y="68"/>
                  </a:lnTo>
                  <a:lnTo>
                    <a:pt x="40" y="67"/>
                  </a:lnTo>
                  <a:lnTo>
                    <a:pt x="39" y="67"/>
                  </a:lnTo>
                  <a:lnTo>
                    <a:pt x="39" y="66"/>
                  </a:lnTo>
                  <a:lnTo>
                    <a:pt x="37" y="66"/>
                  </a:lnTo>
                  <a:lnTo>
                    <a:pt x="37" y="65"/>
                  </a:lnTo>
                  <a:lnTo>
                    <a:pt x="39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41" y="66"/>
                  </a:lnTo>
                  <a:lnTo>
                    <a:pt x="41" y="67"/>
                  </a:lnTo>
                  <a:lnTo>
                    <a:pt x="41" y="68"/>
                  </a:lnTo>
                  <a:lnTo>
                    <a:pt x="42" y="68"/>
                  </a:lnTo>
                  <a:lnTo>
                    <a:pt x="42" y="69"/>
                  </a:lnTo>
                  <a:lnTo>
                    <a:pt x="42" y="70"/>
                  </a:lnTo>
                  <a:lnTo>
                    <a:pt x="42" y="73"/>
                  </a:lnTo>
                  <a:lnTo>
                    <a:pt x="42" y="74"/>
                  </a:lnTo>
                  <a:close/>
                  <a:moveTo>
                    <a:pt x="39" y="61"/>
                  </a:moveTo>
                  <a:lnTo>
                    <a:pt x="39" y="62"/>
                  </a:lnTo>
                  <a:lnTo>
                    <a:pt x="40" y="62"/>
                  </a:lnTo>
                  <a:lnTo>
                    <a:pt x="39" y="62"/>
                  </a:lnTo>
                  <a:lnTo>
                    <a:pt x="39" y="64"/>
                  </a:lnTo>
                  <a:lnTo>
                    <a:pt x="37" y="64"/>
                  </a:lnTo>
                  <a:lnTo>
                    <a:pt x="37" y="65"/>
                  </a:lnTo>
                  <a:lnTo>
                    <a:pt x="37" y="64"/>
                  </a:lnTo>
                  <a:lnTo>
                    <a:pt x="36" y="64"/>
                  </a:lnTo>
                  <a:lnTo>
                    <a:pt x="36" y="62"/>
                  </a:lnTo>
                  <a:lnTo>
                    <a:pt x="37" y="61"/>
                  </a:lnTo>
                  <a:lnTo>
                    <a:pt x="37" y="62"/>
                  </a:lnTo>
                  <a:lnTo>
                    <a:pt x="37" y="61"/>
                  </a:lnTo>
                  <a:lnTo>
                    <a:pt x="39" y="61"/>
                  </a:lnTo>
                  <a:close/>
                  <a:moveTo>
                    <a:pt x="40" y="60"/>
                  </a:moveTo>
                  <a:lnTo>
                    <a:pt x="39" y="60"/>
                  </a:lnTo>
                  <a:lnTo>
                    <a:pt x="40" y="60"/>
                  </a:lnTo>
                  <a:lnTo>
                    <a:pt x="40" y="61"/>
                  </a:lnTo>
                  <a:lnTo>
                    <a:pt x="39" y="61"/>
                  </a:lnTo>
                  <a:lnTo>
                    <a:pt x="39" y="60"/>
                  </a:lnTo>
                  <a:lnTo>
                    <a:pt x="37" y="60"/>
                  </a:lnTo>
                  <a:lnTo>
                    <a:pt x="39" y="59"/>
                  </a:lnTo>
                  <a:lnTo>
                    <a:pt x="40" y="60"/>
                  </a:lnTo>
                  <a:close/>
                  <a:moveTo>
                    <a:pt x="36" y="59"/>
                  </a:moveTo>
                  <a:lnTo>
                    <a:pt x="36" y="60"/>
                  </a:lnTo>
                  <a:lnTo>
                    <a:pt x="36" y="59"/>
                  </a:lnTo>
                  <a:lnTo>
                    <a:pt x="37" y="59"/>
                  </a:lnTo>
                  <a:lnTo>
                    <a:pt x="36" y="59"/>
                  </a:lnTo>
                  <a:close/>
                  <a:moveTo>
                    <a:pt x="37" y="54"/>
                  </a:moveTo>
                  <a:lnTo>
                    <a:pt x="39" y="54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6" y="53"/>
                  </a:lnTo>
                  <a:lnTo>
                    <a:pt x="37" y="53"/>
                  </a:lnTo>
                  <a:lnTo>
                    <a:pt x="37" y="54"/>
                  </a:lnTo>
                  <a:close/>
                  <a:moveTo>
                    <a:pt x="7" y="2"/>
                  </a:moveTo>
                  <a:lnTo>
                    <a:pt x="8" y="2"/>
                  </a:lnTo>
                  <a:lnTo>
                    <a:pt x="9" y="3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8" y="9"/>
                  </a:lnTo>
                  <a:lnTo>
                    <a:pt x="19" y="10"/>
                  </a:lnTo>
                  <a:lnTo>
                    <a:pt x="20" y="10"/>
                  </a:lnTo>
                  <a:lnTo>
                    <a:pt x="21" y="10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3" y="8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6" y="9"/>
                  </a:lnTo>
                  <a:lnTo>
                    <a:pt x="26" y="10"/>
                  </a:lnTo>
                  <a:lnTo>
                    <a:pt x="27" y="10"/>
                  </a:lnTo>
                  <a:lnTo>
                    <a:pt x="27" y="11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27" y="12"/>
                  </a:lnTo>
                  <a:lnTo>
                    <a:pt x="26" y="14"/>
                  </a:lnTo>
                  <a:lnTo>
                    <a:pt x="27" y="15"/>
                  </a:lnTo>
                  <a:lnTo>
                    <a:pt x="27" y="16"/>
                  </a:lnTo>
                  <a:lnTo>
                    <a:pt x="27" y="17"/>
                  </a:lnTo>
                  <a:lnTo>
                    <a:pt x="27" y="18"/>
                  </a:lnTo>
                  <a:lnTo>
                    <a:pt x="27" y="19"/>
                  </a:lnTo>
                  <a:lnTo>
                    <a:pt x="27" y="20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7" y="21"/>
                  </a:lnTo>
                  <a:lnTo>
                    <a:pt x="27" y="23"/>
                  </a:lnTo>
                  <a:lnTo>
                    <a:pt x="28" y="23"/>
                  </a:lnTo>
                  <a:lnTo>
                    <a:pt x="32" y="24"/>
                  </a:lnTo>
                  <a:lnTo>
                    <a:pt x="34" y="24"/>
                  </a:lnTo>
                  <a:lnTo>
                    <a:pt x="35" y="25"/>
                  </a:lnTo>
                  <a:lnTo>
                    <a:pt x="37" y="24"/>
                  </a:lnTo>
                  <a:lnTo>
                    <a:pt x="39" y="24"/>
                  </a:lnTo>
                  <a:lnTo>
                    <a:pt x="40" y="24"/>
                  </a:lnTo>
                  <a:lnTo>
                    <a:pt x="40" y="25"/>
                  </a:lnTo>
                  <a:lnTo>
                    <a:pt x="41" y="25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2" y="25"/>
                  </a:lnTo>
                  <a:lnTo>
                    <a:pt x="43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6" y="24"/>
                  </a:lnTo>
                  <a:lnTo>
                    <a:pt x="48" y="24"/>
                  </a:lnTo>
                  <a:lnTo>
                    <a:pt x="49" y="24"/>
                  </a:lnTo>
                  <a:lnTo>
                    <a:pt x="51" y="25"/>
                  </a:lnTo>
                  <a:lnTo>
                    <a:pt x="52" y="25"/>
                  </a:lnTo>
                  <a:lnTo>
                    <a:pt x="52" y="24"/>
                  </a:lnTo>
                  <a:lnTo>
                    <a:pt x="53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4"/>
                  </a:lnTo>
                  <a:lnTo>
                    <a:pt x="57" y="24"/>
                  </a:lnTo>
                  <a:lnTo>
                    <a:pt x="58" y="24"/>
                  </a:lnTo>
                  <a:lnTo>
                    <a:pt x="59" y="24"/>
                  </a:lnTo>
                  <a:lnTo>
                    <a:pt x="60" y="24"/>
                  </a:lnTo>
                  <a:lnTo>
                    <a:pt x="61" y="24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3" y="26"/>
                  </a:lnTo>
                  <a:lnTo>
                    <a:pt x="65" y="26"/>
                  </a:lnTo>
                  <a:lnTo>
                    <a:pt x="65" y="27"/>
                  </a:lnTo>
                  <a:lnTo>
                    <a:pt x="66" y="27"/>
                  </a:lnTo>
                  <a:lnTo>
                    <a:pt x="66" y="28"/>
                  </a:lnTo>
                  <a:lnTo>
                    <a:pt x="67" y="28"/>
                  </a:lnTo>
                  <a:lnTo>
                    <a:pt x="67" y="29"/>
                  </a:lnTo>
                  <a:lnTo>
                    <a:pt x="66" y="29"/>
                  </a:lnTo>
                  <a:lnTo>
                    <a:pt x="65" y="29"/>
                  </a:lnTo>
                  <a:lnTo>
                    <a:pt x="63" y="28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2" y="31"/>
                  </a:lnTo>
                  <a:lnTo>
                    <a:pt x="62" y="33"/>
                  </a:lnTo>
                  <a:lnTo>
                    <a:pt x="62" y="34"/>
                  </a:lnTo>
                  <a:lnTo>
                    <a:pt x="61" y="34"/>
                  </a:lnTo>
                  <a:lnTo>
                    <a:pt x="61" y="35"/>
                  </a:lnTo>
                  <a:lnTo>
                    <a:pt x="61" y="36"/>
                  </a:lnTo>
                  <a:lnTo>
                    <a:pt x="61" y="37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59" y="39"/>
                  </a:lnTo>
                  <a:lnTo>
                    <a:pt x="59" y="37"/>
                  </a:lnTo>
                  <a:lnTo>
                    <a:pt x="58" y="37"/>
                  </a:lnTo>
                  <a:lnTo>
                    <a:pt x="58" y="39"/>
                  </a:lnTo>
                  <a:lnTo>
                    <a:pt x="58" y="40"/>
                  </a:lnTo>
                  <a:lnTo>
                    <a:pt x="58" y="41"/>
                  </a:lnTo>
                  <a:lnTo>
                    <a:pt x="57" y="41"/>
                  </a:lnTo>
                  <a:lnTo>
                    <a:pt x="57" y="40"/>
                  </a:lnTo>
                  <a:lnTo>
                    <a:pt x="56" y="40"/>
                  </a:lnTo>
                  <a:lnTo>
                    <a:pt x="56" y="41"/>
                  </a:lnTo>
                  <a:lnTo>
                    <a:pt x="54" y="41"/>
                  </a:lnTo>
                  <a:lnTo>
                    <a:pt x="54" y="40"/>
                  </a:lnTo>
                  <a:lnTo>
                    <a:pt x="53" y="40"/>
                  </a:lnTo>
                  <a:lnTo>
                    <a:pt x="53" y="41"/>
                  </a:lnTo>
                  <a:lnTo>
                    <a:pt x="53" y="42"/>
                  </a:lnTo>
                  <a:lnTo>
                    <a:pt x="52" y="42"/>
                  </a:lnTo>
                  <a:lnTo>
                    <a:pt x="51" y="42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9" y="43"/>
                  </a:lnTo>
                  <a:lnTo>
                    <a:pt x="49" y="44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8" y="48"/>
                  </a:lnTo>
                  <a:lnTo>
                    <a:pt x="46" y="48"/>
                  </a:lnTo>
                  <a:lnTo>
                    <a:pt x="46" y="49"/>
                  </a:lnTo>
                  <a:lnTo>
                    <a:pt x="48" y="49"/>
                  </a:lnTo>
                  <a:lnTo>
                    <a:pt x="46" y="49"/>
                  </a:lnTo>
                  <a:lnTo>
                    <a:pt x="46" y="50"/>
                  </a:lnTo>
                  <a:lnTo>
                    <a:pt x="48" y="51"/>
                  </a:lnTo>
                  <a:lnTo>
                    <a:pt x="48" y="52"/>
                  </a:lnTo>
                  <a:lnTo>
                    <a:pt x="49" y="53"/>
                  </a:lnTo>
                  <a:lnTo>
                    <a:pt x="49" y="54"/>
                  </a:lnTo>
                  <a:lnTo>
                    <a:pt x="49" y="58"/>
                  </a:lnTo>
                  <a:lnTo>
                    <a:pt x="50" y="59"/>
                  </a:lnTo>
                  <a:lnTo>
                    <a:pt x="50" y="58"/>
                  </a:lnTo>
                  <a:lnTo>
                    <a:pt x="50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7"/>
                  </a:lnTo>
                  <a:lnTo>
                    <a:pt x="51" y="56"/>
                  </a:lnTo>
                  <a:lnTo>
                    <a:pt x="51" y="57"/>
                  </a:lnTo>
                  <a:lnTo>
                    <a:pt x="52" y="58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3" y="60"/>
                  </a:lnTo>
                  <a:lnTo>
                    <a:pt x="54" y="60"/>
                  </a:lnTo>
                  <a:lnTo>
                    <a:pt x="56" y="60"/>
                  </a:lnTo>
                  <a:lnTo>
                    <a:pt x="56" y="59"/>
                  </a:lnTo>
                  <a:lnTo>
                    <a:pt x="57" y="58"/>
                  </a:lnTo>
                  <a:lnTo>
                    <a:pt x="56" y="57"/>
                  </a:lnTo>
                  <a:lnTo>
                    <a:pt x="56" y="56"/>
                  </a:lnTo>
                  <a:lnTo>
                    <a:pt x="56" y="54"/>
                  </a:lnTo>
                  <a:lnTo>
                    <a:pt x="57" y="53"/>
                  </a:lnTo>
                  <a:lnTo>
                    <a:pt x="58" y="52"/>
                  </a:lnTo>
                  <a:lnTo>
                    <a:pt x="59" y="52"/>
                  </a:lnTo>
                  <a:lnTo>
                    <a:pt x="59" y="51"/>
                  </a:lnTo>
                  <a:lnTo>
                    <a:pt x="58" y="49"/>
                  </a:lnTo>
                  <a:lnTo>
                    <a:pt x="58" y="48"/>
                  </a:lnTo>
                  <a:lnTo>
                    <a:pt x="59" y="48"/>
                  </a:lnTo>
                  <a:lnTo>
                    <a:pt x="59" y="49"/>
                  </a:lnTo>
                  <a:lnTo>
                    <a:pt x="60" y="49"/>
                  </a:lnTo>
                  <a:lnTo>
                    <a:pt x="61" y="49"/>
                  </a:lnTo>
                  <a:lnTo>
                    <a:pt x="61" y="48"/>
                  </a:lnTo>
                  <a:lnTo>
                    <a:pt x="62" y="49"/>
                  </a:lnTo>
                  <a:lnTo>
                    <a:pt x="62" y="48"/>
                  </a:lnTo>
                  <a:lnTo>
                    <a:pt x="63" y="48"/>
                  </a:lnTo>
                  <a:lnTo>
                    <a:pt x="63" y="49"/>
                  </a:lnTo>
                  <a:lnTo>
                    <a:pt x="63" y="50"/>
                  </a:lnTo>
                  <a:lnTo>
                    <a:pt x="63" y="52"/>
                  </a:lnTo>
                  <a:lnTo>
                    <a:pt x="63" y="53"/>
                  </a:lnTo>
                  <a:lnTo>
                    <a:pt x="65" y="53"/>
                  </a:lnTo>
                  <a:lnTo>
                    <a:pt x="65" y="54"/>
                  </a:lnTo>
                  <a:lnTo>
                    <a:pt x="65" y="56"/>
                  </a:lnTo>
                  <a:lnTo>
                    <a:pt x="65" y="57"/>
                  </a:lnTo>
                  <a:lnTo>
                    <a:pt x="65" y="59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6" y="64"/>
                  </a:lnTo>
                  <a:lnTo>
                    <a:pt x="67" y="65"/>
                  </a:lnTo>
                  <a:lnTo>
                    <a:pt x="67" y="66"/>
                  </a:lnTo>
                  <a:lnTo>
                    <a:pt x="67" y="67"/>
                  </a:lnTo>
                  <a:lnTo>
                    <a:pt x="67" y="68"/>
                  </a:lnTo>
                  <a:lnTo>
                    <a:pt x="68" y="73"/>
                  </a:lnTo>
                  <a:lnTo>
                    <a:pt x="68" y="74"/>
                  </a:lnTo>
                  <a:lnTo>
                    <a:pt x="67" y="74"/>
                  </a:lnTo>
                  <a:lnTo>
                    <a:pt x="68" y="75"/>
                  </a:lnTo>
                  <a:lnTo>
                    <a:pt x="68" y="76"/>
                  </a:lnTo>
                  <a:lnTo>
                    <a:pt x="68" y="77"/>
                  </a:lnTo>
                  <a:lnTo>
                    <a:pt x="68" y="81"/>
                  </a:lnTo>
                  <a:lnTo>
                    <a:pt x="68" y="84"/>
                  </a:lnTo>
                  <a:lnTo>
                    <a:pt x="68" y="85"/>
                  </a:lnTo>
                  <a:lnTo>
                    <a:pt x="69" y="86"/>
                  </a:lnTo>
                  <a:lnTo>
                    <a:pt x="69" y="87"/>
                  </a:lnTo>
                  <a:lnTo>
                    <a:pt x="68" y="87"/>
                  </a:lnTo>
                  <a:lnTo>
                    <a:pt x="68" y="89"/>
                  </a:lnTo>
                  <a:lnTo>
                    <a:pt x="68" y="87"/>
                  </a:lnTo>
                  <a:lnTo>
                    <a:pt x="68" y="86"/>
                  </a:lnTo>
                  <a:lnTo>
                    <a:pt x="67" y="86"/>
                  </a:lnTo>
                  <a:lnTo>
                    <a:pt x="66" y="86"/>
                  </a:lnTo>
                  <a:lnTo>
                    <a:pt x="65" y="86"/>
                  </a:lnTo>
                  <a:lnTo>
                    <a:pt x="65" y="85"/>
                  </a:lnTo>
                  <a:lnTo>
                    <a:pt x="65" y="84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2" y="86"/>
                  </a:lnTo>
                  <a:lnTo>
                    <a:pt x="62" y="87"/>
                  </a:lnTo>
                  <a:lnTo>
                    <a:pt x="62" y="89"/>
                  </a:lnTo>
                  <a:lnTo>
                    <a:pt x="62" y="90"/>
                  </a:lnTo>
                  <a:lnTo>
                    <a:pt x="62" y="91"/>
                  </a:lnTo>
                  <a:lnTo>
                    <a:pt x="63" y="91"/>
                  </a:lnTo>
                  <a:lnTo>
                    <a:pt x="63" y="92"/>
                  </a:lnTo>
                  <a:lnTo>
                    <a:pt x="63" y="93"/>
                  </a:lnTo>
                  <a:lnTo>
                    <a:pt x="63" y="94"/>
                  </a:lnTo>
                  <a:lnTo>
                    <a:pt x="65" y="95"/>
                  </a:lnTo>
                  <a:lnTo>
                    <a:pt x="65" y="96"/>
                  </a:lnTo>
                  <a:lnTo>
                    <a:pt x="63" y="95"/>
                  </a:lnTo>
                  <a:lnTo>
                    <a:pt x="62" y="93"/>
                  </a:lnTo>
                  <a:lnTo>
                    <a:pt x="62" y="92"/>
                  </a:lnTo>
                  <a:lnTo>
                    <a:pt x="61" y="91"/>
                  </a:lnTo>
                  <a:lnTo>
                    <a:pt x="61" y="90"/>
                  </a:lnTo>
                  <a:lnTo>
                    <a:pt x="60" y="90"/>
                  </a:lnTo>
                  <a:lnTo>
                    <a:pt x="60" y="89"/>
                  </a:lnTo>
                  <a:lnTo>
                    <a:pt x="60" y="87"/>
                  </a:lnTo>
                  <a:lnTo>
                    <a:pt x="59" y="85"/>
                  </a:lnTo>
                  <a:lnTo>
                    <a:pt x="59" y="84"/>
                  </a:lnTo>
                  <a:lnTo>
                    <a:pt x="60" y="84"/>
                  </a:lnTo>
                  <a:lnTo>
                    <a:pt x="59" y="84"/>
                  </a:lnTo>
                  <a:lnTo>
                    <a:pt x="59" y="83"/>
                  </a:lnTo>
                  <a:lnTo>
                    <a:pt x="60" y="83"/>
                  </a:lnTo>
                  <a:lnTo>
                    <a:pt x="60" y="82"/>
                  </a:lnTo>
                  <a:lnTo>
                    <a:pt x="60" y="81"/>
                  </a:lnTo>
                  <a:lnTo>
                    <a:pt x="60" y="82"/>
                  </a:lnTo>
                  <a:lnTo>
                    <a:pt x="59" y="82"/>
                  </a:lnTo>
                  <a:lnTo>
                    <a:pt x="59" y="81"/>
                  </a:lnTo>
                  <a:lnTo>
                    <a:pt x="59" y="79"/>
                  </a:lnTo>
                  <a:lnTo>
                    <a:pt x="58" y="79"/>
                  </a:lnTo>
                  <a:lnTo>
                    <a:pt x="58" y="78"/>
                  </a:lnTo>
                  <a:lnTo>
                    <a:pt x="59" y="78"/>
                  </a:lnTo>
                  <a:lnTo>
                    <a:pt x="59" y="77"/>
                  </a:lnTo>
                  <a:lnTo>
                    <a:pt x="59" y="78"/>
                  </a:lnTo>
                  <a:lnTo>
                    <a:pt x="58" y="78"/>
                  </a:lnTo>
                  <a:lnTo>
                    <a:pt x="58" y="77"/>
                  </a:lnTo>
                  <a:lnTo>
                    <a:pt x="58" y="76"/>
                  </a:lnTo>
                  <a:lnTo>
                    <a:pt x="58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57" y="74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7" y="70"/>
                  </a:lnTo>
                  <a:lnTo>
                    <a:pt x="58" y="70"/>
                  </a:lnTo>
                  <a:lnTo>
                    <a:pt x="58" y="69"/>
                  </a:lnTo>
                  <a:lnTo>
                    <a:pt x="58" y="70"/>
                  </a:lnTo>
                  <a:lnTo>
                    <a:pt x="57" y="70"/>
                  </a:lnTo>
                  <a:lnTo>
                    <a:pt x="57" y="71"/>
                  </a:lnTo>
                  <a:lnTo>
                    <a:pt x="57" y="73"/>
                  </a:lnTo>
                  <a:lnTo>
                    <a:pt x="57" y="71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6" y="69"/>
                  </a:lnTo>
                  <a:lnTo>
                    <a:pt x="54" y="67"/>
                  </a:lnTo>
                  <a:lnTo>
                    <a:pt x="52" y="65"/>
                  </a:lnTo>
                  <a:lnTo>
                    <a:pt x="52" y="64"/>
                  </a:lnTo>
                  <a:lnTo>
                    <a:pt x="51" y="64"/>
                  </a:lnTo>
                  <a:lnTo>
                    <a:pt x="51" y="62"/>
                  </a:lnTo>
                  <a:lnTo>
                    <a:pt x="52" y="62"/>
                  </a:lnTo>
                  <a:lnTo>
                    <a:pt x="52" y="61"/>
                  </a:lnTo>
                  <a:lnTo>
                    <a:pt x="51" y="62"/>
                  </a:lnTo>
                  <a:lnTo>
                    <a:pt x="51" y="64"/>
                  </a:lnTo>
                  <a:lnTo>
                    <a:pt x="50" y="64"/>
                  </a:lnTo>
                  <a:lnTo>
                    <a:pt x="49" y="64"/>
                  </a:lnTo>
                  <a:lnTo>
                    <a:pt x="50" y="65"/>
                  </a:lnTo>
                  <a:lnTo>
                    <a:pt x="49" y="65"/>
                  </a:lnTo>
                  <a:lnTo>
                    <a:pt x="48" y="65"/>
                  </a:lnTo>
                  <a:lnTo>
                    <a:pt x="46" y="65"/>
                  </a:lnTo>
                  <a:lnTo>
                    <a:pt x="48" y="65"/>
                  </a:lnTo>
                  <a:lnTo>
                    <a:pt x="49" y="65"/>
                  </a:lnTo>
                  <a:lnTo>
                    <a:pt x="49" y="66"/>
                  </a:lnTo>
                  <a:lnTo>
                    <a:pt x="48" y="67"/>
                  </a:lnTo>
                  <a:lnTo>
                    <a:pt x="46" y="67"/>
                  </a:lnTo>
                  <a:lnTo>
                    <a:pt x="45" y="67"/>
                  </a:lnTo>
                  <a:lnTo>
                    <a:pt x="45" y="66"/>
                  </a:lnTo>
                  <a:lnTo>
                    <a:pt x="45" y="65"/>
                  </a:lnTo>
                  <a:lnTo>
                    <a:pt x="44" y="65"/>
                  </a:lnTo>
                  <a:lnTo>
                    <a:pt x="45" y="65"/>
                  </a:lnTo>
                  <a:lnTo>
                    <a:pt x="45" y="66"/>
                  </a:lnTo>
                  <a:lnTo>
                    <a:pt x="45" y="67"/>
                  </a:lnTo>
                  <a:lnTo>
                    <a:pt x="44" y="67"/>
                  </a:lnTo>
                  <a:lnTo>
                    <a:pt x="43" y="66"/>
                  </a:lnTo>
                  <a:lnTo>
                    <a:pt x="43" y="65"/>
                  </a:lnTo>
                  <a:lnTo>
                    <a:pt x="42" y="65"/>
                  </a:lnTo>
                  <a:lnTo>
                    <a:pt x="42" y="64"/>
                  </a:lnTo>
                  <a:lnTo>
                    <a:pt x="41" y="64"/>
                  </a:lnTo>
                  <a:lnTo>
                    <a:pt x="41" y="62"/>
                  </a:lnTo>
                  <a:lnTo>
                    <a:pt x="41" y="61"/>
                  </a:lnTo>
                  <a:lnTo>
                    <a:pt x="41" y="60"/>
                  </a:lnTo>
                  <a:lnTo>
                    <a:pt x="40" y="59"/>
                  </a:lnTo>
                  <a:lnTo>
                    <a:pt x="39" y="59"/>
                  </a:lnTo>
                  <a:lnTo>
                    <a:pt x="39" y="58"/>
                  </a:lnTo>
                  <a:lnTo>
                    <a:pt x="40" y="58"/>
                  </a:lnTo>
                  <a:lnTo>
                    <a:pt x="40" y="57"/>
                  </a:lnTo>
                  <a:lnTo>
                    <a:pt x="40" y="56"/>
                  </a:lnTo>
                  <a:lnTo>
                    <a:pt x="40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40" y="52"/>
                  </a:lnTo>
                  <a:lnTo>
                    <a:pt x="41" y="51"/>
                  </a:lnTo>
                  <a:lnTo>
                    <a:pt x="40" y="51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7" y="51"/>
                  </a:lnTo>
                  <a:lnTo>
                    <a:pt x="37" y="50"/>
                  </a:lnTo>
                  <a:lnTo>
                    <a:pt x="36" y="50"/>
                  </a:lnTo>
                  <a:lnTo>
                    <a:pt x="37" y="51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7" y="53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4" y="52"/>
                  </a:lnTo>
                  <a:lnTo>
                    <a:pt x="35" y="53"/>
                  </a:lnTo>
                  <a:lnTo>
                    <a:pt x="36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6"/>
                  </a:lnTo>
                  <a:lnTo>
                    <a:pt x="39" y="57"/>
                  </a:lnTo>
                  <a:lnTo>
                    <a:pt x="39" y="56"/>
                  </a:lnTo>
                  <a:lnTo>
                    <a:pt x="39" y="57"/>
                  </a:lnTo>
                  <a:lnTo>
                    <a:pt x="39" y="58"/>
                  </a:lnTo>
                  <a:lnTo>
                    <a:pt x="39" y="59"/>
                  </a:lnTo>
                  <a:lnTo>
                    <a:pt x="37" y="59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37" y="58"/>
                  </a:lnTo>
                  <a:lnTo>
                    <a:pt x="37" y="59"/>
                  </a:lnTo>
                  <a:lnTo>
                    <a:pt x="36" y="59"/>
                  </a:lnTo>
                  <a:lnTo>
                    <a:pt x="36" y="60"/>
                  </a:lnTo>
                  <a:lnTo>
                    <a:pt x="37" y="60"/>
                  </a:lnTo>
                  <a:lnTo>
                    <a:pt x="37" y="61"/>
                  </a:lnTo>
                  <a:lnTo>
                    <a:pt x="36" y="61"/>
                  </a:lnTo>
                  <a:lnTo>
                    <a:pt x="36" y="62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5" y="64"/>
                  </a:lnTo>
                  <a:lnTo>
                    <a:pt x="36" y="64"/>
                  </a:lnTo>
                  <a:lnTo>
                    <a:pt x="37" y="65"/>
                  </a:lnTo>
                  <a:lnTo>
                    <a:pt x="37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6" y="68"/>
                  </a:lnTo>
                  <a:lnTo>
                    <a:pt x="36" y="67"/>
                  </a:lnTo>
                  <a:lnTo>
                    <a:pt x="37" y="67"/>
                  </a:lnTo>
                  <a:lnTo>
                    <a:pt x="39" y="67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39" y="70"/>
                  </a:lnTo>
                  <a:lnTo>
                    <a:pt x="39" y="71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6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6" y="73"/>
                  </a:lnTo>
                  <a:lnTo>
                    <a:pt x="35" y="71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5" y="73"/>
                  </a:lnTo>
                  <a:lnTo>
                    <a:pt x="36" y="73"/>
                  </a:lnTo>
                  <a:lnTo>
                    <a:pt x="35" y="73"/>
                  </a:lnTo>
                  <a:lnTo>
                    <a:pt x="35" y="74"/>
                  </a:lnTo>
                  <a:lnTo>
                    <a:pt x="35" y="75"/>
                  </a:lnTo>
                  <a:lnTo>
                    <a:pt x="34" y="75"/>
                  </a:lnTo>
                  <a:lnTo>
                    <a:pt x="34" y="76"/>
                  </a:lnTo>
                  <a:lnTo>
                    <a:pt x="34" y="77"/>
                  </a:lnTo>
                  <a:lnTo>
                    <a:pt x="34" y="78"/>
                  </a:lnTo>
                  <a:lnTo>
                    <a:pt x="33" y="78"/>
                  </a:lnTo>
                  <a:lnTo>
                    <a:pt x="33" y="79"/>
                  </a:lnTo>
                  <a:lnTo>
                    <a:pt x="32" y="79"/>
                  </a:lnTo>
                  <a:lnTo>
                    <a:pt x="32" y="78"/>
                  </a:lnTo>
                  <a:lnTo>
                    <a:pt x="31" y="78"/>
                  </a:lnTo>
                  <a:lnTo>
                    <a:pt x="32" y="78"/>
                  </a:lnTo>
                  <a:lnTo>
                    <a:pt x="32" y="77"/>
                  </a:lnTo>
                  <a:lnTo>
                    <a:pt x="31" y="78"/>
                  </a:lnTo>
                  <a:lnTo>
                    <a:pt x="29" y="78"/>
                  </a:lnTo>
                  <a:lnTo>
                    <a:pt x="31" y="77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2" y="75"/>
                  </a:lnTo>
                  <a:lnTo>
                    <a:pt x="32" y="74"/>
                  </a:lnTo>
                  <a:lnTo>
                    <a:pt x="33" y="74"/>
                  </a:lnTo>
                  <a:lnTo>
                    <a:pt x="33" y="73"/>
                  </a:lnTo>
                  <a:lnTo>
                    <a:pt x="33" y="74"/>
                  </a:lnTo>
                  <a:lnTo>
                    <a:pt x="32" y="74"/>
                  </a:lnTo>
                  <a:lnTo>
                    <a:pt x="31" y="75"/>
                  </a:lnTo>
                  <a:lnTo>
                    <a:pt x="31" y="76"/>
                  </a:lnTo>
                  <a:lnTo>
                    <a:pt x="29" y="76"/>
                  </a:lnTo>
                  <a:lnTo>
                    <a:pt x="29" y="75"/>
                  </a:lnTo>
                  <a:lnTo>
                    <a:pt x="31" y="75"/>
                  </a:lnTo>
                  <a:lnTo>
                    <a:pt x="31" y="74"/>
                  </a:lnTo>
                  <a:lnTo>
                    <a:pt x="29" y="75"/>
                  </a:lnTo>
                  <a:lnTo>
                    <a:pt x="29" y="76"/>
                  </a:lnTo>
                  <a:lnTo>
                    <a:pt x="28" y="76"/>
                  </a:lnTo>
                  <a:lnTo>
                    <a:pt x="28" y="75"/>
                  </a:lnTo>
                  <a:lnTo>
                    <a:pt x="28" y="74"/>
                  </a:lnTo>
                  <a:lnTo>
                    <a:pt x="28" y="73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8" y="71"/>
                  </a:lnTo>
                  <a:lnTo>
                    <a:pt x="28" y="70"/>
                  </a:lnTo>
                  <a:lnTo>
                    <a:pt x="29" y="69"/>
                  </a:lnTo>
                  <a:lnTo>
                    <a:pt x="29" y="68"/>
                  </a:lnTo>
                  <a:lnTo>
                    <a:pt x="28" y="69"/>
                  </a:lnTo>
                  <a:lnTo>
                    <a:pt x="27" y="69"/>
                  </a:lnTo>
                  <a:lnTo>
                    <a:pt x="28" y="69"/>
                  </a:lnTo>
                  <a:lnTo>
                    <a:pt x="28" y="70"/>
                  </a:lnTo>
                  <a:lnTo>
                    <a:pt x="27" y="71"/>
                  </a:lnTo>
                  <a:lnTo>
                    <a:pt x="27" y="73"/>
                  </a:lnTo>
                  <a:lnTo>
                    <a:pt x="27" y="74"/>
                  </a:lnTo>
                  <a:lnTo>
                    <a:pt x="27" y="75"/>
                  </a:lnTo>
                  <a:lnTo>
                    <a:pt x="26" y="75"/>
                  </a:lnTo>
                  <a:lnTo>
                    <a:pt x="27" y="75"/>
                  </a:lnTo>
                  <a:lnTo>
                    <a:pt x="27" y="76"/>
                  </a:lnTo>
                  <a:lnTo>
                    <a:pt x="27" y="77"/>
                  </a:lnTo>
                  <a:lnTo>
                    <a:pt x="28" y="77"/>
                  </a:lnTo>
                  <a:lnTo>
                    <a:pt x="27" y="78"/>
                  </a:lnTo>
                  <a:lnTo>
                    <a:pt x="26" y="78"/>
                  </a:lnTo>
                  <a:lnTo>
                    <a:pt x="25" y="78"/>
                  </a:lnTo>
                  <a:lnTo>
                    <a:pt x="25" y="77"/>
                  </a:lnTo>
                  <a:lnTo>
                    <a:pt x="24" y="77"/>
                  </a:lnTo>
                  <a:lnTo>
                    <a:pt x="24" y="78"/>
                  </a:lnTo>
                  <a:lnTo>
                    <a:pt x="25" y="78"/>
                  </a:lnTo>
                  <a:lnTo>
                    <a:pt x="25" y="79"/>
                  </a:lnTo>
                  <a:lnTo>
                    <a:pt x="24" y="79"/>
                  </a:lnTo>
                  <a:lnTo>
                    <a:pt x="24" y="81"/>
                  </a:lnTo>
                  <a:lnTo>
                    <a:pt x="23" y="81"/>
                  </a:lnTo>
                  <a:lnTo>
                    <a:pt x="23" y="79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3" y="76"/>
                  </a:lnTo>
                  <a:lnTo>
                    <a:pt x="23" y="75"/>
                  </a:lnTo>
                  <a:lnTo>
                    <a:pt x="24" y="75"/>
                  </a:lnTo>
                  <a:lnTo>
                    <a:pt x="24" y="74"/>
                  </a:lnTo>
                  <a:lnTo>
                    <a:pt x="24" y="73"/>
                  </a:lnTo>
                  <a:lnTo>
                    <a:pt x="23" y="73"/>
                  </a:lnTo>
                  <a:lnTo>
                    <a:pt x="24" y="71"/>
                  </a:lnTo>
                  <a:lnTo>
                    <a:pt x="24" y="70"/>
                  </a:lnTo>
                  <a:lnTo>
                    <a:pt x="24" y="71"/>
                  </a:lnTo>
                  <a:lnTo>
                    <a:pt x="23" y="73"/>
                  </a:lnTo>
                  <a:lnTo>
                    <a:pt x="23" y="74"/>
                  </a:lnTo>
                  <a:lnTo>
                    <a:pt x="24" y="74"/>
                  </a:lnTo>
                  <a:lnTo>
                    <a:pt x="23" y="75"/>
                  </a:lnTo>
                  <a:lnTo>
                    <a:pt x="23" y="76"/>
                  </a:lnTo>
                  <a:lnTo>
                    <a:pt x="23" y="75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3"/>
                  </a:lnTo>
                  <a:lnTo>
                    <a:pt x="21" y="74"/>
                  </a:lnTo>
                  <a:lnTo>
                    <a:pt x="23" y="74"/>
                  </a:lnTo>
                  <a:lnTo>
                    <a:pt x="23" y="75"/>
                  </a:lnTo>
                  <a:lnTo>
                    <a:pt x="21" y="75"/>
                  </a:lnTo>
                  <a:lnTo>
                    <a:pt x="21" y="76"/>
                  </a:lnTo>
                  <a:lnTo>
                    <a:pt x="23" y="76"/>
                  </a:lnTo>
                  <a:lnTo>
                    <a:pt x="23" y="77"/>
                  </a:lnTo>
                  <a:lnTo>
                    <a:pt x="21" y="77"/>
                  </a:lnTo>
                  <a:lnTo>
                    <a:pt x="21" y="78"/>
                  </a:lnTo>
                  <a:lnTo>
                    <a:pt x="21" y="79"/>
                  </a:lnTo>
                  <a:lnTo>
                    <a:pt x="20" y="81"/>
                  </a:lnTo>
                  <a:lnTo>
                    <a:pt x="20" y="79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20" y="76"/>
                  </a:lnTo>
                  <a:lnTo>
                    <a:pt x="20" y="77"/>
                  </a:lnTo>
                  <a:lnTo>
                    <a:pt x="19" y="78"/>
                  </a:lnTo>
                  <a:lnTo>
                    <a:pt x="19" y="79"/>
                  </a:lnTo>
                  <a:lnTo>
                    <a:pt x="19" y="78"/>
                  </a:lnTo>
                  <a:lnTo>
                    <a:pt x="19" y="79"/>
                  </a:lnTo>
                  <a:lnTo>
                    <a:pt x="19" y="81"/>
                  </a:lnTo>
                  <a:lnTo>
                    <a:pt x="19" y="82"/>
                  </a:lnTo>
                  <a:lnTo>
                    <a:pt x="18" y="82"/>
                  </a:lnTo>
                  <a:lnTo>
                    <a:pt x="18" y="81"/>
                  </a:lnTo>
                  <a:lnTo>
                    <a:pt x="17" y="79"/>
                  </a:lnTo>
                  <a:lnTo>
                    <a:pt x="17" y="78"/>
                  </a:lnTo>
                  <a:lnTo>
                    <a:pt x="17" y="79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16" y="77"/>
                  </a:lnTo>
                  <a:lnTo>
                    <a:pt x="16" y="76"/>
                  </a:lnTo>
                  <a:lnTo>
                    <a:pt x="16" y="75"/>
                  </a:lnTo>
                  <a:lnTo>
                    <a:pt x="16" y="74"/>
                  </a:lnTo>
                  <a:lnTo>
                    <a:pt x="16" y="73"/>
                  </a:lnTo>
                  <a:lnTo>
                    <a:pt x="15" y="71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5" y="68"/>
                  </a:lnTo>
                  <a:lnTo>
                    <a:pt x="15" y="67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4" y="62"/>
                  </a:lnTo>
                  <a:lnTo>
                    <a:pt x="14" y="61"/>
                  </a:lnTo>
                  <a:lnTo>
                    <a:pt x="12" y="61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58"/>
                  </a:lnTo>
                  <a:lnTo>
                    <a:pt x="14" y="57"/>
                  </a:lnTo>
                  <a:lnTo>
                    <a:pt x="12" y="56"/>
                  </a:lnTo>
                  <a:lnTo>
                    <a:pt x="11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1" y="52"/>
                  </a:lnTo>
                  <a:lnTo>
                    <a:pt x="11" y="51"/>
                  </a:lnTo>
                  <a:lnTo>
                    <a:pt x="11" y="52"/>
                  </a:lnTo>
                  <a:lnTo>
                    <a:pt x="10" y="52"/>
                  </a:lnTo>
                  <a:lnTo>
                    <a:pt x="10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8" y="46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1" y="40"/>
                  </a:lnTo>
                  <a:lnTo>
                    <a:pt x="11" y="39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2" y="35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2" y="29"/>
                  </a:lnTo>
                  <a:lnTo>
                    <a:pt x="1" y="28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3" y="29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7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9" y="24"/>
                  </a:lnTo>
                  <a:lnTo>
                    <a:pt x="10" y="24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1"/>
                  </a:lnTo>
                  <a:lnTo>
                    <a:pt x="14" y="21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9" y="19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4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2" y="15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8"/>
                  </a:lnTo>
                  <a:lnTo>
                    <a:pt x="3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8" name="Freeform 5755">
              <a:extLst>
                <a:ext uri="{FF2B5EF4-FFF2-40B4-BE49-F238E27FC236}">
                  <a16:creationId xmlns:a16="http://schemas.microsoft.com/office/drawing/2014/main" id="{CB9E98CA-AF14-E85E-1524-868C1F34FA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9763" y="3517901"/>
              <a:ext cx="336550" cy="231775"/>
            </a:xfrm>
            <a:custGeom>
              <a:avLst/>
              <a:gdLst>
                <a:gd name="T0" fmla="*/ 10 w 212"/>
                <a:gd name="T1" fmla="*/ 79 h 146"/>
                <a:gd name="T2" fmla="*/ 101 w 212"/>
                <a:gd name="T3" fmla="*/ 5 h 146"/>
                <a:gd name="T4" fmla="*/ 112 w 212"/>
                <a:gd name="T5" fmla="*/ 11 h 146"/>
                <a:gd name="T6" fmla="*/ 116 w 212"/>
                <a:gd name="T7" fmla="*/ 18 h 146"/>
                <a:gd name="T8" fmla="*/ 113 w 212"/>
                <a:gd name="T9" fmla="*/ 27 h 146"/>
                <a:gd name="T10" fmla="*/ 127 w 212"/>
                <a:gd name="T11" fmla="*/ 30 h 146"/>
                <a:gd name="T12" fmla="*/ 136 w 212"/>
                <a:gd name="T13" fmla="*/ 30 h 146"/>
                <a:gd name="T14" fmla="*/ 145 w 212"/>
                <a:gd name="T15" fmla="*/ 43 h 146"/>
                <a:gd name="T16" fmla="*/ 150 w 212"/>
                <a:gd name="T17" fmla="*/ 52 h 146"/>
                <a:gd name="T18" fmla="*/ 165 w 212"/>
                <a:gd name="T19" fmla="*/ 68 h 146"/>
                <a:gd name="T20" fmla="*/ 182 w 212"/>
                <a:gd name="T21" fmla="*/ 79 h 146"/>
                <a:gd name="T22" fmla="*/ 201 w 212"/>
                <a:gd name="T23" fmla="*/ 88 h 146"/>
                <a:gd name="T24" fmla="*/ 211 w 212"/>
                <a:gd name="T25" fmla="*/ 96 h 146"/>
                <a:gd name="T26" fmla="*/ 209 w 212"/>
                <a:gd name="T27" fmla="*/ 106 h 146"/>
                <a:gd name="T28" fmla="*/ 197 w 212"/>
                <a:gd name="T29" fmla="*/ 102 h 146"/>
                <a:gd name="T30" fmla="*/ 184 w 212"/>
                <a:gd name="T31" fmla="*/ 114 h 146"/>
                <a:gd name="T32" fmla="*/ 177 w 212"/>
                <a:gd name="T33" fmla="*/ 127 h 146"/>
                <a:gd name="T34" fmla="*/ 165 w 212"/>
                <a:gd name="T35" fmla="*/ 133 h 146"/>
                <a:gd name="T36" fmla="*/ 159 w 212"/>
                <a:gd name="T37" fmla="*/ 138 h 146"/>
                <a:gd name="T38" fmla="*/ 150 w 212"/>
                <a:gd name="T39" fmla="*/ 144 h 146"/>
                <a:gd name="T40" fmla="*/ 136 w 212"/>
                <a:gd name="T41" fmla="*/ 140 h 146"/>
                <a:gd name="T42" fmla="*/ 131 w 212"/>
                <a:gd name="T43" fmla="*/ 133 h 146"/>
                <a:gd name="T44" fmla="*/ 130 w 212"/>
                <a:gd name="T45" fmla="*/ 120 h 146"/>
                <a:gd name="T46" fmla="*/ 113 w 212"/>
                <a:gd name="T47" fmla="*/ 112 h 146"/>
                <a:gd name="T48" fmla="*/ 103 w 212"/>
                <a:gd name="T49" fmla="*/ 105 h 146"/>
                <a:gd name="T50" fmla="*/ 95 w 212"/>
                <a:gd name="T51" fmla="*/ 100 h 146"/>
                <a:gd name="T52" fmla="*/ 86 w 212"/>
                <a:gd name="T53" fmla="*/ 100 h 146"/>
                <a:gd name="T54" fmla="*/ 74 w 212"/>
                <a:gd name="T55" fmla="*/ 94 h 146"/>
                <a:gd name="T56" fmla="*/ 66 w 212"/>
                <a:gd name="T57" fmla="*/ 89 h 146"/>
                <a:gd name="T58" fmla="*/ 53 w 212"/>
                <a:gd name="T59" fmla="*/ 92 h 146"/>
                <a:gd name="T60" fmla="*/ 39 w 212"/>
                <a:gd name="T61" fmla="*/ 96 h 146"/>
                <a:gd name="T62" fmla="*/ 29 w 212"/>
                <a:gd name="T63" fmla="*/ 105 h 146"/>
                <a:gd name="T64" fmla="*/ 21 w 212"/>
                <a:gd name="T65" fmla="*/ 90 h 146"/>
                <a:gd name="T66" fmla="*/ 22 w 212"/>
                <a:gd name="T67" fmla="*/ 76 h 146"/>
                <a:gd name="T68" fmla="*/ 19 w 212"/>
                <a:gd name="T69" fmla="*/ 70 h 146"/>
                <a:gd name="T70" fmla="*/ 16 w 212"/>
                <a:gd name="T71" fmla="*/ 68 h 146"/>
                <a:gd name="T72" fmla="*/ 10 w 212"/>
                <a:gd name="T73" fmla="*/ 68 h 146"/>
                <a:gd name="T74" fmla="*/ 11 w 212"/>
                <a:gd name="T75" fmla="*/ 64 h 146"/>
                <a:gd name="T76" fmla="*/ 18 w 212"/>
                <a:gd name="T77" fmla="*/ 62 h 146"/>
                <a:gd name="T78" fmla="*/ 15 w 212"/>
                <a:gd name="T79" fmla="*/ 59 h 146"/>
                <a:gd name="T80" fmla="*/ 11 w 212"/>
                <a:gd name="T81" fmla="*/ 55 h 146"/>
                <a:gd name="T82" fmla="*/ 9 w 212"/>
                <a:gd name="T83" fmla="*/ 60 h 146"/>
                <a:gd name="T84" fmla="*/ 4 w 212"/>
                <a:gd name="T85" fmla="*/ 52 h 146"/>
                <a:gd name="T86" fmla="*/ 7 w 212"/>
                <a:gd name="T87" fmla="*/ 38 h 146"/>
                <a:gd name="T88" fmla="*/ 11 w 212"/>
                <a:gd name="T89" fmla="*/ 41 h 146"/>
                <a:gd name="T90" fmla="*/ 17 w 212"/>
                <a:gd name="T91" fmla="*/ 37 h 146"/>
                <a:gd name="T92" fmla="*/ 25 w 212"/>
                <a:gd name="T93" fmla="*/ 42 h 146"/>
                <a:gd name="T94" fmla="*/ 27 w 212"/>
                <a:gd name="T95" fmla="*/ 37 h 146"/>
                <a:gd name="T96" fmla="*/ 35 w 212"/>
                <a:gd name="T97" fmla="*/ 35 h 146"/>
                <a:gd name="T98" fmla="*/ 24 w 212"/>
                <a:gd name="T99" fmla="*/ 25 h 146"/>
                <a:gd name="T100" fmla="*/ 22 w 212"/>
                <a:gd name="T101" fmla="*/ 14 h 146"/>
                <a:gd name="T102" fmla="*/ 10 w 212"/>
                <a:gd name="T103" fmla="*/ 14 h 146"/>
                <a:gd name="T104" fmla="*/ 7 w 212"/>
                <a:gd name="T105" fmla="*/ 25 h 146"/>
                <a:gd name="T106" fmla="*/ 5 w 212"/>
                <a:gd name="T107" fmla="*/ 31 h 146"/>
                <a:gd name="T108" fmla="*/ 1 w 212"/>
                <a:gd name="T109" fmla="*/ 21 h 146"/>
                <a:gd name="T110" fmla="*/ 18 w 212"/>
                <a:gd name="T111" fmla="*/ 10 h 146"/>
                <a:gd name="T112" fmla="*/ 37 w 212"/>
                <a:gd name="T113" fmla="*/ 20 h 146"/>
                <a:gd name="T114" fmla="*/ 47 w 212"/>
                <a:gd name="T115" fmla="*/ 30 h 146"/>
                <a:gd name="T116" fmla="*/ 68 w 212"/>
                <a:gd name="T117" fmla="*/ 30 h 146"/>
                <a:gd name="T118" fmla="*/ 68 w 212"/>
                <a:gd name="T119" fmla="*/ 20 h 146"/>
                <a:gd name="T120" fmla="*/ 79 w 212"/>
                <a:gd name="T121" fmla="*/ 12 h 146"/>
                <a:gd name="T122" fmla="*/ 85 w 212"/>
                <a:gd name="T123" fmla="*/ 6 h 146"/>
                <a:gd name="T124" fmla="*/ 88 w 212"/>
                <a:gd name="T125" fmla="*/ 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2" h="146">
                  <a:moveTo>
                    <a:pt x="10" y="79"/>
                  </a:moveTo>
                  <a:lnTo>
                    <a:pt x="9" y="77"/>
                  </a:lnTo>
                  <a:lnTo>
                    <a:pt x="9" y="76"/>
                  </a:lnTo>
                  <a:lnTo>
                    <a:pt x="9" y="75"/>
                  </a:lnTo>
                  <a:lnTo>
                    <a:pt x="9" y="73"/>
                  </a:lnTo>
                  <a:lnTo>
                    <a:pt x="9" y="72"/>
                  </a:lnTo>
                  <a:lnTo>
                    <a:pt x="10" y="72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10" y="77"/>
                  </a:lnTo>
                  <a:lnTo>
                    <a:pt x="10" y="78"/>
                  </a:lnTo>
                  <a:lnTo>
                    <a:pt x="10" y="79"/>
                  </a:lnTo>
                  <a:close/>
                  <a:moveTo>
                    <a:pt x="16" y="63"/>
                  </a:moveTo>
                  <a:lnTo>
                    <a:pt x="17" y="64"/>
                  </a:lnTo>
                  <a:lnTo>
                    <a:pt x="16" y="64"/>
                  </a:lnTo>
                  <a:lnTo>
                    <a:pt x="16" y="63"/>
                  </a:lnTo>
                  <a:close/>
                  <a:moveTo>
                    <a:pt x="92" y="0"/>
                  </a:moveTo>
                  <a:lnTo>
                    <a:pt x="95" y="3"/>
                  </a:lnTo>
                  <a:lnTo>
                    <a:pt x="96" y="4"/>
                  </a:lnTo>
                  <a:lnTo>
                    <a:pt x="97" y="5"/>
                  </a:lnTo>
                  <a:lnTo>
                    <a:pt x="98" y="5"/>
                  </a:lnTo>
                  <a:lnTo>
                    <a:pt x="100" y="4"/>
                  </a:lnTo>
                  <a:lnTo>
                    <a:pt x="100" y="5"/>
                  </a:lnTo>
                  <a:lnTo>
                    <a:pt x="101" y="5"/>
                  </a:lnTo>
                  <a:lnTo>
                    <a:pt x="101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4" y="10"/>
                  </a:lnTo>
                  <a:lnTo>
                    <a:pt x="105" y="10"/>
                  </a:lnTo>
                  <a:lnTo>
                    <a:pt x="109" y="9"/>
                  </a:lnTo>
                  <a:lnTo>
                    <a:pt x="110" y="10"/>
                  </a:lnTo>
                  <a:lnTo>
                    <a:pt x="110" y="9"/>
                  </a:lnTo>
                  <a:lnTo>
                    <a:pt x="111" y="10"/>
                  </a:lnTo>
                  <a:lnTo>
                    <a:pt x="112" y="11"/>
                  </a:lnTo>
                  <a:lnTo>
                    <a:pt x="113" y="11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3"/>
                  </a:lnTo>
                  <a:lnTo>
                    <a:pt x="113" y="14"/>
                  </a:lnTo>
                  <a:lnTo>
                    <a:pt x="113" y="16"/>
                  </a:lnTo>
                  <a:lnTo>
                    <a:pt x="112" y="16"/>
                  </a:lnTo>
                  <a:lnTo>
                    <a:pt x="111" y="16"/>
                  </a:lnTo>
                  <a:lnTo>
                    <a:pt x="112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6" y="18"/>
                  </a:lnTo>
                  <a:lnTo>
                    <a:pt x="116" y="19"/>
                  </a:lnTo>
                  <a:lnTo>
                    <a:pt x="117" y="19"/>
                  </a:lnTo>
                  <a:lnTo>
                    <a:pt x="117" y="20"/>
                  </a:lnTo>
                  <a:lnTo>
                    <a:pt x="116" y="20"/>
                  </a:lnTo>
                  <a:lnTo>
                    <a:pt x="114" y="19"/>
                  </a:lnTo>
                  <a:lnTo>
                    <a:pt x="114" y="20"/>
                  </a:lnTo>
                  <a:lnTo>
                    <a:pt x="113" y="20"/>
                  </a:lnTo>
                  <a:lnTo>
                    <a:pt x="113" y="21"/>
                  </a:lnTo>
                  <a:lnTo>
                    <a:pt x="114" y="22"/>
                  </a:lnTo>
                  <a:lnTo>
                    <a:pt x="116" y="23"/>
                  </a:lnTo>
                  <a:lnTo>
                    <a:pt x="114" y="25"/>
                  </a:lnTo>
                  <a:lnTo>
                    <a:pt x="113" y="27"/>
                  </a:lnTo>
                  <a:lnTo>
                    <a:pt x="114" y="27"/>
                  </a:lnTo>
                  <a:lnTo>
                    <a:pt x="114" y="28"/>
                  </a:lnTo>
                  <a:lnTo>
                    <a:pt x="116" y="28"/>
                  </a:lnTo>
                  <a:lnTo>
                    <a:pt x="118" y="29"/>
                  </a:lnTo>
                  <a:lnTo>
                    <a:pt x="118" y="30"/>
                  </a:lnTo>
                  <a:lnTo>
                    <a:pt x="119" y="30"/>
                  </a:lnTo>
                  <a:lnTo>
                    <a:pt x="119" y="31"/>
                  </a:lnTo>
                  <a:lnTo>
                    <a:pt x="120" y="31"/>
                  </a:lnTo>
                  <a:lnTo>
                    <a:pt x="121" y="31"/>
                  </a:lnTo>
                  <a:lnTo>
                    <a:pt x="122" y="30"/>
                  </a:lnTo>
                  <a:lnTo>
                    <a:pt x="126" y="30"/>
                  </a:lnTo>
                  <a:lnTo>
                    <a:pt x="127" y="30"/>
                  </a:lnTo>
                  <a:lnTo>
                    <a:pt x="128" y="31"/>
                  </a:lnTo>
                  <a:lnTo>
                    <a:pt x="128" y="30"/>
                  </a:lnTo>
                  <a:lnTo>
                    <a:pt x="128" y="31"/>
                  </a:lnTo>
                  <a:lnTo>
                    <a:pt x="129" y="31"/>
                  </a:lnTo>
                  <a:lnTo>
                    <a:pt x="130" y="33"/>
                  </a:lnTo>
                  <a:lnTo>
                    <a:pt x="131" y="33"/>
                  </a:lnTo>
                  <a:lnTo>
                    <a:pt x="133" y="31"/>
                  </a:lnTo>
                  <a:lnTo>
                    <a:pt x="134" y="31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5" y="29"/>
                  </a:lnTo>
                  <a:lnTo>
                    <a:pt x="136" y="30"/>
                  </a:lnTo>
                  <a:lnTo>
                    <a:pt x="137" y="30"/>
                  </a:lnTo>
                  <a:lnTo>
                    <a:pt x="140" y="33"/>
                  </a:lnTo>
                  <a:lnTo>
                    <a:pt x="142" y="34"/>
                  </a:lnTo>
                  <a:lnTo>
                    <a:pt x="143" y="35"/>
                  </a:lnTo>
                  <a:lnTo>
                    <a:pt x="143" y="36"/>
                  </a:lnTo>
                  <a:lnTo>
                    <a:pt x="143" y="37"/>
                  </a:lnTo>
                  <a:lnTo>
                    <a:pt x="143" y="38"/>
                  </a:lnTo>
                  <a:lnTo>
                    <a:pt x="143" y="39"/>
                  </a:lnTo>
                  <a:lnTo>
                    <a:pt x="143" y="41"/>
                  </a:lnTo>
                  <a:lnTo>
                    <a:pt x="144" y="41"/>
                  </a:lnTo>
                  <a:lnTo>
                    <a:pt x="144" y="42"/>
                  </a:lnTo>
                  <a:lnTo>
                    <a:pt x="145" y="43"/>
                  </a:lnTo>
                  <a:lnTo>
                    <a:pt x="145" y="44"/>
                  </a:lnTo>
                  <a:lnTo>
                    <a:pt x="145" y="45"/>
                  </a:lnTo>
                  <a:lnTo>
                    <a:pt x="146" y="45"/>
                  </a:lnTo>
                  <a:lnTo>
                    <a:pt x="146" y="46"/>
                  </a:lnTo>
                  <a:lnTo>
                    <a:pt x="147" y="46"/>
                  </a:lnTo>
                  <a:lnTo>
                    <a:pt x="148" y="46"/>
                  </a:lnTo>
                  <a:lnTo>
                    <a:pt x="148" y="47"/>
                  </a:lnTo>
                  <a:lnTo>
                    <a:pt x="148" y="48"/>
                  </a:lnTo>
                  <a:lnTo>
                    <a:pt x="148" y="50"/>
                  </a:lnTo>
                  <a:lnTo>
                    <a:pt x="148" y="51"/>
                  </a:lnTo>
                  <a:lnTo>
                    <a:pt x="150" y="51"/>
                  </a:lnTo>
                  <a:lnTo>
                    <a:pt x="150" y="52"/>
                  </a:lnTo>
                  <a:lnTo>
                    <a:pt x="148" y="53"/>
                  </a:lnTo>
                  <a:lnTo>
                    <a:pt x="150" y="53"/>
                  </a:lnTo>
                  <a:lnTo>
                    <a:pt x="150" y="54"/>
                  </a:lnTo>
                  <a:lnTo>
                    <a:pt x="150" y="55"/>
                  </a:lnTo>
                  <a:lnTo>
                    <a:pt x="151" y="56"/>
                  </a:lnTo>
                  <a:lnTo>
                    <a:pt x="152" y="58"/>
                  </a:lnTo>
                  <a:lnTo>
                    <a:pt x="153" y="59"/>
                  </a:lnTo>
                  <a:lnTo>
                    <a:pt x="155" y="60"/>
                  </a:lnTo>
                  <a:lnTo>
                    <a:pt x="158" y="62"/>
                  </a:lnTo>
                  <a:lnTo>
                    <a:pt x="163" y="65"/>
                  </a:lnTo>
                  <a:lnTo>
                    <a:pt x="164" y="67"/>
                  </a:lnTo>
                  <a:lnTo>
                    <a:pt x="165" y="68"/>
                  </a:lnTo>
                  <a:lnTo>
                    <a:pt x="168" y="70"/>
                  </a:lnTo>
                  <a:lnTo>
                    <a:pt x="168" y="71"/>
                  </a:lnTo>
                  <a:lnTo>
                    <a:pt x="170" y="72"/>
                  </a:lnTo>
                  <a:lnTo>
                    <a:pt x="172" y="73"/>
                  </a:lnTo>
                  <a:lnTo>
                    <a:pt x="175" y="75"/>
                  </a:lnTo>
                  <a:lnTo>
                    <a:pt x="175" y="76"/>
                  </a:lnTo>
                  <a:lnTo>
                    <a:pt x="176" y="76"/>
                  </a:lnTo>
                  <a:lnTo>
                    <a:pt x="177" y="75"/>
                  </a:lnTo>
                  <a:lnTo>
                    <a:pt x="178" y="75"/>
                  </a:lnTo>
                  <a:lnTo>
                    <a:pt x="178" y="76"/>
                  </a:lnTo>
                  <a:lnTo>
                    <a:pt x="179" y="77"/>
                  </a:lnTo>
                  <a:lnTo>
                    <a:pt x="182" y="79"/>
                  </a:lnTo>
                  <a:lnTo>
                    <a:pt x="184" y="80"/>
                  </a:lnTo>
                  <a:lnTo>
                    <a:pt x="186" y="81"/>
                  </a:lnTo>
                  <a:lnTo>
                    <a:pt x="187" y="81"/>
                  </a:lnTo>
                  <a:lnTo>
                    <a:pt x="189" y="84"/>
                  </a:lnTo>
                  <a:lnTo>
                    <a:pt x="190" y="85"/>
                  </a:lnTo>
                  <a:lnTo>
                    <a:pt x="193" y="86"/>
                  </a:lnTo>
                  <a:lnTo>
                    <a:pt x="194" y="87"/>
                  </a:lnTo>
                  <a:lnTo>
                    <a:pt x="196" y="89"/>
                  </a:lnTo>
                  <a:lnTo>
                    <a:pt x="197" y="89"/>
                  </a:lnTo>
                  <a:lnTo>
                    <a:pt x="198" y="89"/>
                  </a:lnTo>
                  <a:lnTo>
                    <a:pt x="200" y="88"/>
                  </a:lnTo>
                  <a:lnTo>
                    <a:pt x="201" y="88"/>
                  </a:lnTo>
                  <a:lnTo>
                    <a:pt x="202" y="89"/>
                  </a:lnTo>
                  <a:lnTo>
                    <a:pt x="203" y="89"/>
                  </a:lnTo>
                  <a:lnTo>
                    <a:pt x="204" y="90"/>
                  </a:lnTo>
                  <a:lnTo>
                    <a:pt x="205" y="90"/>
                  </a:lnTo>
                  <a:lnTo>
                    <a:pt x="206" y="90"/>
                  </a:lnTo>
                  <a:lnTo>
                    <a:pt x="207" y="92"/>
                  </a:lnTo>
                  <a:lnTo>
                    <a:pt x="209" y="93"/>
                  </a:lnTo>
                  <a:lnTo>
                    <a:pt x="210" y="93"/>
                  </a:lnTo>
                  <a:lnTo>
                    <a:pt x="211" y="93"/>
                  </a:lnTo>
                  <a:lnTo>
                    <a:pt x="212" y="94"/>
                  </a:lnTo>
                  <a:lnTo>
                    <a:pt x="212" y="95"/>
                  </a:lnTo>
                  <a:lnTo>
                    <a:pt x="211" y="96"/>
                  </a:lnTo>
                  <a:lnTo>
                    <a:pt x="210" y="97"/>
                  </a:lnTo>
                  <a:lnTo>
                    <a:pt x="210" y="98"/>
                  </a:lnTo>
                  <a:lnTo>
                    <a:pt x="210" y="100"/>
                  </a:lnTo>
                  <a:lnTo>
                    <a:pt x="210" y="101"/>
                  </a:lnTo>
                  <a:lnTo>
                    <a:pt x="210" y="102"/>
                  </a:lnTo>
                  <a:lnTo>
                    <a:pt x="210" y="103"/>
                  </a:lnTo>
                  <a:lnTo>
                    <a:pt x="211" y="103"/>
                  </a:lnTo>
                  <a:lnTo>
                    <a:pt x="211" y="104"/>
                  </a:lnTo>
                  <a:lnTo>
                    <a:pt x="210" y="104"/>
                  </a:lnTo>
                  <a:lnTo>
                    <a:pt x="210" y="105"/>
                  </a:lnTo>
                  <a:lnTo>
                    <a:pt x="210" y="106"/>
                  </a:lnTo>
                  <a:lnTo>
                    <a:pt x="209" y="106"/>
                  </a:lnTo>
                  <a:lnTo>
                    <a:pt x="209" y="105"/>
                  </a:lnTo>
                  <a:lnTo>
                    <a:pt x="207" y="106"/>
                  </a:lnTo>
                  <a:lnTo>
                    <a:pt x="206" y="106"/>
                  </a:lnTo>
                  <a:lnTo>
                    <a:pt x="206" y="105"/>
                  </a:lnTo>
                  <a:lnTo>
                    <a:pt x="205" y="105"/>
                  </a:lnTo>
                  <a:lnTo>
                    <a:pt x="204" y="105"/>
                  </a:lnTo>
                  <a:lnTo>
                    <a:pt x="204" y="104"/>
                  </a:lnTo>
                  <a:lnTo>
                    <a:pt x="201" y="103"/>
                  </a:lnTo>
                  <a:lnTo>
                    <a:pt x="200" y="103"/>
                  </a:lnTo>
                  <a:lnTo>
                    <a:pt x="200" y="102"/>
                  </a:lnTo>
                  <a:lnTo>
                    <a:pt x="198" y="102"/>
                  </a:lnTo>
                  <a:lnTo>
                    <a:pt x="197" y="102"/>
                  </a:lnTo>
                  <a:lnTo>
                    <a:pt x="197" y="103"/>
                  </a:lnTo>
                  <a:lnTo>
                    <a:pt x="197" y="104"/>
                  </a:lnTo>
                  <a:lnTo>
                    <a:pt x="197" y="105"/>
                  </a:lnTo>
                  <a:lnTo>
                    <a:pt x="196" y="106"/>
                  </a:lnTo>
                  <a:lnTo>
                    <a:pt x="195" y="108"/>
                  </a:lnTo>
                  <a:lnTo>
                    <a:pt x="188" y="108"/>
                  </a:lnTo>
                  <a:lnTo>
                    <a:pt x="187" y="109"/>
                  </a:lnTo>
                  <a:lnTo>
                    <a:pt x="185" y="110"/>
                  </a:lnTo>
                  <a:lnTo>
                    <a:pt x="184" y="110"/>
                  </a:lnTo>
                  <a:lnTo>
                    <a:pt x="184" y="111"/>
                  </a:lnTo>
                  <a:lnTo>
                    <a:pt x="184" y="113"/>
                  </a:lnTo>
                  <a:lnTo>
                    <a:pt x="184" y="114"/>
                  </a:lnTo>
                  <a:lnTo>
                    <a:pt x="184" y="115"/>
                  </a:lnTo>
                  <a:lnTo>
                    <a:pt x="181" y="118"/>
                  </a:lnTo>
                  <a:lnTo>
                    <a:pt x="181" y="119"/>
                  </a:lnTo>
                  <a:lnTo>
                    <a:pt x="181" y="120"/>
                  </a:lnTo>
                  <a:lnTo>
                    <a:pt x="181" y="121"/>
                  </a:lnTo>
                  <a:lnTo>
                    <a:pt x="181" y="122"/>
                  </a:lnTo>
                  <a:lnTo>
                    <a:pt x="181" y="123"/>
                  </a:lnTo>
                  <a:lnTo>
                    <a:pt x="180" y="126"/>
                  </a:lnTo>
                  <a:lnTo>
                    <a:pt x="179" y="126"/>
                  </a:lnTo>
                  <a:lnTo>
                    <a:pt x="179" y="127"/>
                  </a:lnTo>
                  <a:lnTo>
                    <a:pt x="178" y="127"/>
                  </a:lnTo>
                  <a:lnTo>
                    <a:pt x="177" y="127"/>
                  </a:lnTo>
                  <a:lnTo>
                    <a:pt x="177" y="128"/>
                  </a:lnTo>
                  <a:lnTo>
                    <a:pt x="176" y="128"/>
                  </a:lnTo>
                  <a:lnTo>
                    <a:pt x="175" y="128"/>
                  </a:lnTo>
                  <a:lnTo>
                    <a:pt x="173" y="129"/>
                  </a:lnTo>
                  <a:lnTo>
                    <a:pt x="173" y="130"/>
                  </a:lnTo>
                  <a:lnTo>
                    <a:pt x="173" y="131"/>
                  </a:lnTo>
                  <a:lnTo>
                    <a:pt x="172" y="130"/>
                  </a:lnTo>
                  <a:lnTo>
                    <a:pt x="171" y="130"/>
                  </a:lnTo>
                  <a:lnTo>
                    <a:pt x="170" y="130"/>
                  </a:lnTo>
                  <a:lnTo>
                    <a:pt x="169" y="131"/>
                  </a:lnTo>
                  <a:lnTo>
                    <a:pt x="167" y="131"/>
                  </a:lnTo>
                  <a:lnTo>
                    <a:pt x="165" y="133"/>
                  </a:lnTo>
                  <a:lnTo>
                    <a:pt x="164" y="134"/>
                  </a:lnTo>
                  <a:lnTo>
                    <a:pt x="163" y="134"/>
                  </a:lnTo>
                  <a:lnTo>
                    <a:pt x="160" y="134"/>
                  </a:lnTo>
                  <a:lnTo>
                    <a:pt x="159" y="134"/>
                  </a:lnTo>
                  <a:lnTo>
                    <a:pt x="159" y="135"/>
                  </a:lnTo>
                  <a:lnTo>
                    <a:pt x="160" y="135"/>
                  </a:lnTo>
                  <a:lnTo>
                    <a:pt x="160" y="136"/>
                  </a:lnTo>
                  <a:lnTo>
                    <a:pt x="161" y="136"/>
                  </a:lnTo>
                  <a:lnTo>
                    <a:pt x="161" y="137"/>
                  </a:lnTo>
                  <a:lnTo>
                    <a:pt x="160" y="137"/>
                  </a:lnTo>
                  <a:lnTo>
                    <a:pt x="159" y="137"/>
                  </a:lnTo>
                  <a:lnTo>
                    <a:pt x="159" y="138"/>
                  </a:lnTo>
                  <a:lnTo>
                    <a:pt x="159" y="139"/>
                  </a:lnTo>
                  <a:lnTo>
                    <a:pt x="159" y="140"/>
                  </a:lnTo>
                  <a:lnTo>
                    <a:pt x="159" y="142"/>
                  </a:lnTo>
                  <a:lnTo>
                    <a:pt x="158" y="142"/>
                  </a:lnTo>
                  <a:lnTo>
                    <a:pt x="156" y="142"/>
                  </a:lnTo>
                  <a:lnTo>
                    <a:pt x="155" y="143"/>
                  </a:lnTo>
                  <a:lnTo>
                    <a:pt x="154" y="144"/>
                  </a:lnTo>
                  <a:lnTo>
                    <a:pt x="153" y="144"/>
                  </a:lnTo>
                  <a:lnTo>
                    <a:pt x="153" y="145"/>
                  </a:lnTo>
                  <a:lnTo>
                    <a:pt x="152" y="145"/>
                  </a:lnTo>
                  <a:lnTo>
                    <a:pt x="151" y="145"/>
                  </a:lnTo>
                  <a:lnTo>
                    <a:pt x="150" y="144"/>
                  </a:lnTo>
                  <a:lnTo>
                    <a:pt x="148" y="145"/>
                  </a:lnTo>
                  <a:lnTo>
                    <a:pt x="147" y="146"/>
                  </a:lnTo>
                  <a:lnTo>
                    <a:pt x="146" y="146"/>
                  </a:lnTo>
                  <a:lnTo>
                    <a:pt x="146" y="145"/>
                  </a:lnTo>
                  <a:lnTo>
                    <a:pt x="146" y="144"/>
                  </a:lnTo>
                  <a:lnTo>
                    <a:pt x="145" y="143"/>
                  </a:lnTo>
                  <a:lnTo>
                    <a:pt x="143" y="142"/>
                  </a:lnTo>
                  <a:lnTo>
                    <a:pt x="143" y="140"/>
                  </a:lnTo>
                  <a:lnTo>
                    <a:pt x="142" y="140"/>
                  </a:lnTo>
                  <a:lnTo>
                    <a:pt x="139" y="142"/>
                  </a:lnTo>
                  <a:lnTo>
                    <a:pt x="137" y="142"/>
                  </a:lnTo>
                  <a:lnTo>
                    <a:pt x="136" y="140"/>
                  </a:lnTo>
                  <a:lnTo>
                    <a:pt x="135" y="140"/>
                  </a:lnTo>
                  <a:lnTo>
                    <a:pt x="134" y="139"/>
                  </a:lnTo>
                  <a:lnTo>
                    <a:pt x="134" y="138"/>
                  </a:lnTo>
                  <a:lnTo>
                    <a:pt x="133" y="138"/>
                  </a:lnTo>
                  <a:lnTo>
                    <a:pt x="134" y="138"/>
                  </a:lnTo>
                  <a:lnTo>
                    <a:pt x="133" y="138"/>
                  </a:lnTo>
                  <a:lnTo>
                    <a:pt x="131" y="138"/>
                  </a:lnTo>
                  <a:lnTo>
                    <a:pt x="131" y="137"/>
                  </a:lnTo>
                  <a:lnTo>
                    <a:pt x="131" y="136"/>
                  </a:lnTo>
                  <a:lnTo>
                    <a:pt x="131" y="135"/>
                  </a:lnTo>
                  <a:lnTo>
                    <a:pt x="131" y="134"/>
                  </a:lnTo>
                  <a:lnTo>
                    <a:pt x="131" y="133"/>
                  </a:lnTo>
                  <a:lnTo>
                    <a:pt x="130" y="131"/>
                  </a:lnTo>
                  <a:lnTo>
                    <a:pt x="130" y="130"/>
                  </a:lnTo>
                  <a:lnTo>
                    <a:pt x="130" y="129"/>
                  </a:lnTo>
                  <a:lnTo>
                    <a:pt x="131" y="129"/>
                  </a:lnTo>
                  <a:lnTo>
                    <a:pt x="131" y="128"/>
                  </a:lnTo>
                  <a:lnTo>
                    <a:pt x="130" y="127"/>
                  </a:lnTo>
                  <a:lnTo>
                    <a:pt x="130" y="126"/>
                  </a:lnTo>
                  <a:lnTo>
                    <a:pt x="130" y="125"/>
                  </a:lnTo>
                  <a:lnTo>
                    <a:pt x="130" y="123"/>
                  </a:lnTo>
                  <a:lnTo>
                    <a:pt x="130" y="122"/>
                  </a:lnTo>
                  <a:lnTo>
                    <a:pt x="130" y="121"/>
                  </a:lnTo>
                  <a:lnTo>
                    <a:pt x="130" y="120"/>
                  </a:lnTo>
                  <a:lnTo>
                    <a:pt x="130" y="119"/>
                  </a:lnTo>
                  <a:lnTo>
                    <a:pt x="129" y="119"/>
                  </a:lnTo>
                  <a:lnTo>
                    <a:pt x="127" y="119"/>
                  </a:lnTo>
                  <a:lnTo>
                    <a:pt x="126" y="119"/>
                  </a:lnTo>
                  <a:lnTo>
                    <a:pt x="122" y="119"/>
                  </a:lnTo>
                  <a:lnTo>
                    <a:pt x="120" y="119"/>
                  </a:lnTo>
                  <a:lnTo>
                    <a:pt x="118" y="119"/>
                  </a:lnTo>
                  <a:lnTo>
                    <a:pt x="117" y="118"/>
                  </a:lnTo>
                  <a:lnTo>
                    <a:pt x="117" y="117"/>
                  </a:lnTo>
                  <a:lnTo>
                    <a:pt x="114" y="114"/>
                  </a:lnTo>
                  <a:lnTo>
                    <a:pt x="114" y="113"/>
                  </a:lnTo>
                  <a:lnTo>
                    <a:pt x="113" y="112"/>
                  </a:lnTo>
                  <a:lnTo>
                    <a:pt x="112" y="112"/>
                  </a:lnTo>
                  <a:lnTo>
                    <a:pt x="111" y="111"/>
                  </a:lnTo>
                  <a:lnTo>
                    <a:pt x="110" y="110"/>
                  </a:lnTo>
                  <a:lnTo>
                    <a:pt x="108" y="110"/>
                  </a:lnTo>
                  <a:lnTo>
                    <a:pt x="106" y="110"/>
                  </a:lnTo>
                  <a:lnTo>
                    <a:pt x="106" y="109"/>
                  </a:lnTo>
                  <a:lnTo>
                    <a:pt x="105" y="109"/>
                  </a:lnTo>
                  <a:lnTo>
                    <a:pt x="105" y="108"/>
                  </a:lnTo>
                  <a:lnTo>
                    <a:pt x="104" y="108"/>
                  </a:lnTo>
                  <a:lnTo>
                    <a:pt x="104" y="106"/>
                  </a:lnTo>
                  <a:lnTo>
                    <a:pt x="103" y="106"/>
                  </a:lnTo>
                  <a:lnTo>
                    <a:pt x="103" y="105"/>
                  </a:lnTo>
                  <a:lnTo>
                    <a:pt x="103" y="104"/>
                  </a:lnTo>
                  <a:lnTo>
                    <a:pt x="103" y="103"/>
                  </a:lnTo>
                  <a:lnTo>
                    <a:pt x="103" y="102"/>
                  </a:lnTo>
                  <a:lnTo>
                    <a:pt x="102" y="102"/>
                  </a:lnTo>
                  <a:lnTo>
                    <a:pt x="102" y="103"/>
                  </a:lnTo>
                  <a:lnTo>
                    <a:pt x="101" y="103"/>
                  </a:lnTo>
                  <a:lnTo>
                    <a:pt x="100" y="101"/>
                  </a:lnTo>
                  <a:lnTo>
                    <a:pt x="98" y="101"/>
                  </a:lnTo>
                  <a:lnTo>
                    <a:pt x="97" y="101"/>
                  </a:lnTo>
                  <a:lnTo>
                    <a:pt x="97" y="100"/>
                  </a:lnTo>
                  <a:lnTo>
                    <a:pt x="96" y="100"/>
                  </a:lnTo>
                  <a:lnTo>
                    <a:pt x="95" y="100"/>
                  </a:lnTo>
                  <a:lnTo>
                    <a:pt x="94" y="100"/>
                  </a:lnTo>
                  <a:lnTo>
                    <a:pt x="94" y="101"/>
                  </a:lnTo>
                  <a:lnTo>
                    <a:pt x="93" y="101"/>
                  </a:lnTo>
                  <a:lnTo>
                    <a:pt x="93" y="100"/>
                  </a:lnTo>
                  <a:lnTo>
                    <a:pt x="92" y="100"/>
                  </a:lnTo>
                  <a:lnTo>
                    <a:pt x="91" y="100"/>
                  </a:lnTo>
                  <a:lnTo>
                    <a:pt x="91" y="101"/>
                  </a:lnTo>
                  <a:lnTo>
                    <a:pt x="89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7" y="100"/>
                  </a:lnTo>
                  <a:lnTo>
                    <a:pt x="86" y="100"/>
                  </a:lnTo>
                  <a:lnTo>
                    <a:pt x="86" y="98"/>
                  </a:lnTo>
                  <a:lnTo>
                    <a:pt x="86" y="97"/>
                  </a:lnTo>
                  <a:lnTo>
                    <a:pt x="85" y="97"/>
                  </a:lnTo>
                  <a:lnTo>
                    <a:pt x="84" y="97"/>
                  </a:lnTo>
                  <a:lnTo>
                    <a:pt x="81" y="96"/>
                  </a:lnTo>
                  <a:lnTo>
                    <a:pt x="80" y="96"/>
                  </a:lnTo>
                  <a:lnTo>
                    <a:pt x="79" y="96"/>
                  </a:lnTo>
                  <a:lnTo>
                    <a:pt x="79" y="95"/>
                  </a:lnTo>
                  <a:lnTo>
                    <a:pt x="78" y="95"/>
                  </a:lnTo>
                  <a:lnTo>
                    <a:pt x="77" y="95"/>
                  </a:lnTo>
                  <a:lnTo>
                    <a:pt x="76" y="95"/>
                  </a:lnTo>
                  <a:lnTo>
                    <a:pt x="74" y="94"/>
                  </a:lnTo>
                  <a:lnTo>
                    <a:pt x="72" y="94"/>
                  </a:lnTo>
                  <a:lnTo>
                    <a:pt x="74" y="93"/>
                  </a:lnTo>
                  <a:lnTo>
                    <a:pt x="74" y="92"/>
                  </a:lnTo>
                  <a:lnTo>
                    <a:pt x="72" y="92"/>
                  </a:lnTo>
                  <a:lnTo>
                    <a:pt x="72" y="90"/>
                  </a:lnTo>
                  <a:lnTo>
                    <a:pt x="71" y="89"/>
                  </a:lnTo>
                  <a:lnTo>
                    <a:pt x="71" y="88"/>
                  </a:lnTo>
                  <a:lnTo>
                    <a:pt x="70" y="88"/>
                  </a:lnTo>
                  <a:lnTo>
                    <a:pt x="70" y="89"/>
                  </a:lnTo>
                  <a:lnTo>
                    <a:pt x="69" y="89"/>
                  </a:lnTo>
                  <a:lnTo>
                    <a:pt x="68" y="89"/>
                  </a:lnTo>
                  <a:lnTo>
                    <a:pt x="66" y="89"/>
                  </a:lnTo>
                  <a:lnTo>
                    <a:pt x="64" y="89"/>
                  </a:lnTo>
                  <a:lnTo>
                    <a:pt x="64" y="88"/>
                  </a:lnTo>
                  <a:lnTo>
                    <a:pt x="63" y="88"/>
                  </a:lnTo>
                  <a:lnTo>
                    <a:pt x="62" y="89"/>
                  </a:lnTo>
                  <a:lnTo>
                    <a:pt x="61" y="88"/>
                  </a:lnTo>
                  <a:lnTo>
                    <a:pt x="60" y="88"/>
                  </a:lnTo>
                  <a:lnTo>
                    <a:pt x="59" y="89"/>
                  </a:lnTo>
                  <a:lnTo>
                    <a:pt x="58" y="90"/>
                  </a:lnTo>
                  <a:lnTo>
                    <a:pt x="58" y="92"/>
                  </a:lnTo>
                  <a:lnTo>
                    <a:pt x="56" y="92"/>
                  </a:lnTo>
                  <a:lnTo>
                    <a:pt x="55" y="92"/>
                  </a:lnTo>
                  <a:lnTo>
                    <a:pt x="53" y="92"/>
                  </a:lnTo>
                  <a:lnTo>
                    <a:pt x="52" y="92"/>
                  </a:lnTo>
                  <a:lnTo>
                    <a:pt x="51" y="92"/>
                  </a:lnTo>
                  <a:lnTo>
                    <a:pt x="50" y="92"/>
                  </a:lnTo>
                  <a:lnTo>
                    <a:pt x="49" y="92"/>
                  </a:lnTo>
                  <a:lnTo>
                    <a:pt x="46" y="92"/>
                  </a:lnTo>
                  <a:lnTo>
                    <a:pt x="45" y="92"/>
                  </a:lnTo>
                  <a:lnTo>
                    <a:pt x="44" y="92"/>
                  </a:lnTo>
                  <a:lnTo>
                    <a:pt x="43" y="93"/>
                  </a:lnTo>
                  <a:lnTo>
                    <a:pt x="42" y="94"/>
                  </a:lnTo>
                  <a:lnTo>
                    <a:pt x="41" y="94"/>
                  </a:lnTo>
                  <a:lnTo>
                    <a:pt x="39" y="95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6" y="98"/>
                  </a:lnTo>
                  <a:lnTo>
                    <a:pt x="35" y="98"/>
                  </a:lnTo>
                  <a:lnTo>
                    <a:pt x="35" y="100"/>
                  </a:lnTo>
                  <a:lnTo>
                    <a:pt x="35" y="101"/>
                  </a:lnTo>
                  <a:lnTo>
                    <a:pt x="35" y="102"/>
                  </a:lnTo>
                  <a:lnTo>
                    <a:pt x="35" y="103"/>
                  </a:lnTo>
                  <a:lnTo>
                    <a:pt x="34" y="103"/>
                  </a:lnTo>
                  <a:lnTo>
                    <a:pt x="34" y="104"/>
                  </a:lnTo>
                  <a:lnTo>
                    <a:pt x="33" y="104"/>
                  </a:lnTo>
                  <a:lnTo>
                    <a:pt x="32" y="104"/>
                  </a:lnTo>
                  <a:lnTo>
                    <a:pt x="29" y="105"/>
                  </a:lnTo>
                  <a:lnTo>
                    <a:pt x="28" y="105"/>
                  </a:lnTo>
                  <a:lnTo>
                    <a:pt x="27" y="105"/>
                  </a:lnTo>
                  <a:lnTo>
                    <a:pt x="27" y="106"/>
                  </a:lnTo>
                  <a:lnTo>
                    <a:pt x="26" y="106"/>
                  </a:lnTo>
                  <a:lnTo>
                    <a:pt x="22" y="106"/>
                  </a:lnTo>
                  <a:lnTo>
                    <a:pt x="21" y="103"/>
                  </a:lnTo>
                  <a:lnTo>
                    <a:pt x="21" y="102"/>
                  </a:lnTo>
                  <a:lnTo>
                    <a:pt x="21" y="101"/>
                  </a:lnTo>
                  <a:lnTo>
                    <a:pt x="20" y="98"/>
                  </a:lnTo>
                  <a:lnTo>
                    <a:pt x="20" y="93"/>
                  </a:lnTo>
                  <a:lnTo>
                    <a:pt x="20" y="92"/>
                  </a:lnTo>
                  <a:lnTo>
                    <a:pt x="21" y="90"/>
                  </a:lnTo>
                  <a:lnTo>
                    <a:pt x="21" y="89"/>
                  </a:lnTo>
                  <a:lnTo>
                    <a:pt x="21" y="88"/>
                  </a:lnTo>
                  <a:lnTo>
                    <a:pt x="21" y="87"/>
                  </a:lnTo>
                  <a:lnTo>
                    <a:pt x="21" y="86"/>
                  </a:lnTo>
                  <a:lnTo>
                    <a:pt x="21" y="85"/>
                  </a:lnTo>
                  <a:lnTo>
                    <a:pt x="20" y="84"/>
                  </a:lnTo>
                  <a:lnTo>
                    <a:pt x="21" y="81"/>
                  </a:lnTo>
                  <a:lnTo>
                    <a:pt x="21" y="80"/>
                  </a:lnTo>
                  <a:lnTo>
                    <a:pt x="22" y="79"/>
                  </a:lnTo>
                  <a:lnTo>
                    <a:pt x="22" y="78"/>
                  </a:lnTo>
                  <a:lnTo>
                    <a:pt x="22" y="77"/>
                  </a:lnTo>
                  <a:lnTo>
                    <a:pt x="22" y="76"/>
                  </a:lnTo>
                  <a:lnTo>
                    <a:pt x="24" y="76"/>
                  </a:lnTo>
                  <a:lnTo>
                    <a:pt x="22" y="76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1" y="73"/>
                  </a:lnTo>
                  <a:lnTo>
                    <a:pt x="20" y="73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9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8" y="71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8" y="70"/>
                  </a:lnTo>
                  <a:lnTo>
                    <a:pt x="17" y="70"/>
                  </a:lnTo>
                  <a:lnTo>
                    <a:pt x="17" y="71"/>
                  </a:lnTo>
                  <a:lnTo>
                    <a:pt x="17" y="70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5" y="69"/>
                  </a:lnTo>
                  <a:lnTo>
                    <a:pt x="15" y="68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3" y="68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9"/>
                  </a:lnTo>
                  <a:lnTo>
                    <a:pt x="11" y="70"/>
                  </a:lnTo>
                  <a:lnTo>
                    <a:pt x="11" y="71"/>
                  </a:lnTo>
                  <a:lnTo>
                    <a:pt x="10" y="68"/>
                  </a:lnTo>
                  <a:lnTo>
                    <a:pt x="10" y="67"/>
                  </a:lnTo>
                  <a:lnTo>
                    <a:pt x="10" y="65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2" y="62"/>
                  </a:lnTo>
                  <a:lnTo>
                    <a:pt x="12" y="61"/>
                  </a:lnTo>
                  <a:lnTo>
                    <a:pt x="13" y="62"/>
                  </a:lnTo>
                  <a:lnTo>
                    <a:pt x="12" y="62"/>
                  </a:lnTo>
                  <a:lnTo>
                    <a:pt x="12" y="63"/>
                  </a:lnTo>
                  <a:lnTo>
                    <a:pt x="11" y="63"/>
                  </a:lnTo>
                  <a:lnTo>
                    <a:pt x="11" y="64"/>
                  </a:lnTo>
                  <a:lnTo>
                    <a:pt x="12" y="64"/>
                  </a:lnTo>
                  <a:lnTo>
                    <a:pt x="13" y="64"/>
                  </a:lnTo>
                  <a:lnTo>
                    <a:pt x="15" y="64"/>
                  </a:lnTo>
                  <a:lnTo>
                    <a:pt x="16" y="64"/>
                  </a:lnTo>
                  <a:lnTo>
                    <a:pt x="16" y="65"/>
                  </a:lnTo>
                  <a:lnTo>
                    <a:pt x="17" y="65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9" y="64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7" y="62"/>
                  </a:lnTo>
                  <a:lnTo>
                    <a:pt x="17" y="61"/>
                  </a:lnTo>
                  <a:lnTo>
                    <a:pt x="17" y="62"/>
                  </a:lnTo>
                  <a:lnTo>
                    <a:pt x="16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5" y="61"/>
                  </a:lnTo>
                  <a:lnTo>
                    <a:pt x="16" y="62"/>
                  </a:lnTo>
                  <a:lnTo>
                    <a:pt x="15" y="62"/>
                  </a:lnTo>
                  <a:lnTo>
                    <a:pt x="15" y="61"/>
                  </a:lnTo>
                  <a:lnTo>
                    <a:pt x="15" y="60"/>
                  </a:lnTo>
                  <a:lnTo>
                    <a:pt x="15" y="59"/>
                  </a:lnTo>
                  <a:lnTo>
                    <a:pt x="16" y="59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6" y="55"/>
                  </a:lnTo>
                  <a:lnTo>
                    <a:pt x="15" y="55"/>
                  </a:lnTo>
                  <a:lnTo>
                    <a:pt x="13" y="55"/>
                  </a:lnTo>
                  <a:lnTo>
                    <a:pt x="13" y="56"/>
                  </a:lnTo>
                  <a:lnTo>
                    <a:pt x="12" y="56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7" y="54"/>
                  </a:lnTo>
                  <a:lnTo>
                    <a:pt x="7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8" y="58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5" y="55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4" y="52"/>
                  </a:lnTo>
                  <a:lnTo>
                    <a:pt x="4" y="51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5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7" y="42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8" y="36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8" y="35"/>
                  </a:lnTo>
                  <a:lnTo>
                    <a:pt x="8" y="36"/>
                  </a:lnTo>
                  <a:lnTo>
                    <a:pt x="9" y="36"/>
                  </a:lnTo>
                  <a:lnTo>
                    <a:pt x="9" y="37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2" y="39"/>
                  </a:lnTo>
                  <a:lnTo>
                    <a:pt x="13" y="39"/>
                  </a:lnTo>
                  <a:lnTo>
                    <a:pt x="13" y="38"/>
                  </a:lnTo>
                  <a:lnTo>
                    <a:pt x="15" y="38"/>
                  </a:lnTo>
                  <a:lnTo>
                    <a:pt x="15" y="39"/>
                  </a:lnTo>
                  <a:lnTo>
                    <a:pt x="15" y="41"/>
                  </a:lnTo>
                  <a:lnTo>
                    <a:pt x="16" y="41"/>
                  </a:lnTo>
                  <a:lnTo>
                    <a:pt x="17" y="41"/>
                  </a:lnTo>
                  <a:lnTo>
                    <a:pt x="17" y="39"/>
                  </a:lnTo>
                  <a:lnTo>
                    <a:pt x="17" y="38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8" y="39"/>
                  </a:lnTo>
                  <a:lnTo>
                    <a:pt x="18" y="41"/>
                  </a:lnTo>
                  <a:lnTo>
                    <a:pt x="19" y="42"/>
                  </a:lnTo>
                  <a:lnTo>
                    <a:pt x="19" y="43"/>
                  </a:lnTo>
                  <a:lnTo>
                    <a:pt x="20" y="43"/>
                  </a:lnTo>
                  <a:lnTo>
                    <a:pt x="21" y="43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4" y="42"/>
                  </a:lnTo>
                  <a:lnTo>
                    <a:pt x="25" y="42"/>
                  </a:lnTo>
                  <a:lnTo>
                    <a:pt x="24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7" y="41"/>
                  </a:lnTo>
                  <a:lnTo>
                    <a:pt x="27" y="42"/>
                  </a:lnTo>
                  <a:lnTo>
                    <a:pt x="29" y="42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7" y="38"/>
                  </a:lnTo>
                  <a:lnTo>
                    <a:pt x="27" y="37"/>
                  </a:lnTo>
                  <a:lnTo>
                    <a:pt x="28" y="37"/>
                  </a:lnTo>
                  <a:lnTo>
                    <a:pt x="29" y="38"/>
                  </a:lnTo>
                  <a:lnTo>
                    <a:pt x="30" y="38"/>
                  </a:lnTo>
                  <a:lnTo>
                    <a:pt x="30" y="39"/>
                  </a:lnTo>
                  <a:lnTo>
                    <a:pt x="33" y="38"/>
                  </a:lnTo>
                  <a:lnTo>
                    <a:pt x="34" y="38"/>
                  </a:lnTo>
                  <a:lnTo>
                    <a:pt x="34" y="37"/>
                  </a:lnTo>
                  <a:lnTo>
                    <a:pt x="35" y="37"/>
                  </a:lnTo>
                  <a:lnTo>
                    <a:pt x="35" y="36"/>
                  </a:lnTo>
                  <a:lnTo>
                    <a:pt x="34" y="35"/>
                  </a:lnTo>
                  <a:lnTo>
                    <a:pt x="34" y="34"/>
                  </a:lnTo>
                  <a:lnTo>
                    <a:pt x="35" y="35"/>
                  </a:lnTo>
                  <a:lnTo>
                    <a:pt x="34" y="34"/>
                  </a:lnTo>
                  <a:lnTo>
                    <a:pt x="34" y="33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8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6"/>
                  </a:lnTo>
                  <a:lnTo>
                    <a:pt x="25" y="26"/>
                  </a:lnTo>
                  <a:lnTo>
                    <a:pt x="24" y="25"/>
                  </a:lnTo>
                  <a:lnTo>
                    <a:pt x="24" y="23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2" y="18"/>
                  </a:lnTo>
                  <a:lnTo>
                    <a:pt x="21" y="18"/>
                  </a:lnTo>
                  <a:lnTo>
                    <a:pt x="21" y="17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0" y="13"/>
                  </a:lnTo>
                  <a:lnTo>
                    <a:pt x="20" y="12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15" y="13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8" y="16"/>
                  </a:lnTo>
                  <a:lnTo>
                    <a:pt x="8" y="17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2"/>
                  </a:lnTo>
                  <a:lnTo>
                    <a:pt x="5" y="21"/>
                  </a:lnTo>
                  <a:lnTo>
                    <a:pt x="7" y="21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29"/>
                  </a:lnTo>
                  <a:lnTo>
                    <a:pt x="7" y="30"/>
                  </a:lnTo>
                  <a:lnTo>
                    <a:pt x="7" y="31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5" y="31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8" y="13"/>
                  </a:lnTo>
                  <a:lnTo>
                    <a:pt x="10" y="12"/>
                  </a:lnTo>
                  <a:lnTo>
                    <a:pt x="11" y="11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20" y="9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6" y="9"/>
                  </a:lnTo>
                  <a:lnTo>
                    <a:pt x="28" y="11"/>
                  </a:lnTo>
                  <a:lnTo>
                    <a:pt x="32" y="12"/>
                  </a:lnTo>
                  <a:lnTo>
                    <a:pt x="33" y="13"/>
                  </a:lnTo>
                  <a:lnTo>
                    <a:pt x="34" y="14"/>
                  </a:lnTo>
                  <a:lnTo>
                    <a:pt x="37" y="17"/>
                  </a:lnTo>
                  <a:lnTo>
                    <a:pt x="37" y="18"/>
                  </a:lnTo>
                  <a:lnTo>
                    <a:pt x="37" y="19"/>
                  </a:lnTo>
                  <a:lnTo>
                    <a:pt x="37" y="20"/>
                  </a:lnTo>
                  <a:lnTo>
                    <a:pt x="39" y="21"/>
                  </a:lnTo>
                  <a:lnTo>
                    <a:pt x="39" y="22"/>
                  </a:lnTo>
                  <a:lnTo>
                    <a:pt x="41" y="25"/>
                  </a:lnTo>
                  <a:lnTo>
                    <a:pt x="42" y="26"/>
                  </a:lnTo>
                  <a:lnTo>
                    <a:pt x="42" y="27"/>
                  </a:lnTo>
                  <a:lnTo>
                    <a:pt x="43" y="27"/>
                  </a:lnTo>
                  <a:lnTo>
                    <a:pt x="44" y="28"/>
                  </a:lnTo>
                  <a:lnTo>
                    <a:pt x="44" y="29"/>
                  </a:lnTo>
                  <a:lnTo>
                    <a:pt x="45" y="29"/>
                  </a:lnTo>
                  <a:lnTo>
                    <a:pt x="45" y="30"/>
                  </a:lnTo>
                  <a:lnTo>
                    <a:pt x="46" y="30"/>
                  </a:lnTo>
                  <a:lnTo>
                    <a:pt x="47" y="30"/>
                  </a:lnTo>
                  <a:lnTo>
                    <a:pt x="49" y="30"/>
                  </a:lnTo>
                  <a:lnTo>
                    <a:pt x="50" y="29"/>
                  </a:lnTo>
                  <a:lnTo>
                    <a:pt x="51" y="29"/>
                  </a:lnTo>
                  <a:lnTo>
                    <a:pt x="52" y="29"/>
                  </a:lnTo>
                  <a:lnTo>
                    <a:pt x="53" y="29"/>
                  </a:lnTo>
                  <a:lnTo>
                    <a:pt x="55" y="29"/>
                  </a:lnTo>
                  <a:lnTo>
                    <a:pt x="58" y="29"/>
                  </a:lnTo>
                  <a:lnTo>
                    <a:pt x="61" y="29"/>
                  </a:lnTo>
                  <a:lnTo>
                    <a:pt x="62" y="29"/>
                  </a:lnTo>
                  <a:lnTo>
                    <a:pt x="64" y="29"/>
                  </a:lnTo>
                  <a:lnTo>
                    <a:pt x="67" y="30"/>
                  </a:lnTo>
                  <a:lnTo>
                    <a:pt x="68" y="30"/>
                  </a:lnTo>
                  <a:lnTo>
                    <a:pt x="69" y="30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8"/>
                  </a:lnTo>
                  <a:lnTo>
                    <a:pt x="69" y="28"/>
                  </a:lnTo>
                  <a:lnTo>
                    <a:pt x="69" y="27"/>
                  </a:lnTo>
                  <a:lnTo>
                    <a:pt x="68" y="26"/>
                  </a:lnTo>
                  <a:lnTo>
                    <a:pt x="68" y="25"/>
                  </a:lnTo>
                  <a:lnTo>
                    <a:pt x="68" y="23"/>
                  </a:lnTo>
                  <a:lnTo>
                    <a:pt x="68" y="22"/>
                  </a:lnTo>
                  <a:lnTo>
                    <a:pt x="68" y="21"/>
                  </a:lnTo>
                  <a:lnTo>
                    <a:pt x="68" y="20"/>
                  </a:lnTo>
                  <a:lnTo>
                    <a:pt x="68" y="19"/>
                  </a:lnTo>
                  <a:lnTo>
                    <a:pt x="68" y="18"/>
                  </a:lnTo>
                  <a:lnTo>
                    <a:pt x="69" y="17"/>
                  </a:lnTo>
                  <a:lnTo>
                    <a:pt x="70" y="17"/>
                  </a:lnTo>
                  <a:lnTo>
                    <a:pt x="70" y="16"/>
                  </a:lnTo>
                  <a:lnTo>
                    <a:pt x="71" y="14"/>
                  </a:lnTo>
                  <a:lnTo>
                    <a:pt x="72" y="13"/>
                  </a:lnTo>
                  <a:lnTo>
                    <a:pt x="74" y="12"/>
                  </a:lnTo>
                  <a:lnTo>
                    <a:pt x="75" y="12"/>
                  </a:lnTo>
                  <a:lnTo>
                    <a:pt x="77" y="12"/>
                  </a:lnTo>
                  <a:lnTo>
                    <a:pt x="78" y="12"/>
                  </a:lnTo>
                  <a:lnTo>
                    <a:pt x="79" y="12"/>
                  </a:lnTo>
                  <a:lnTo>
                    <a:pt x="80" y="12"/>
                  </a:lnTo>
                  <a:lnTo>
                    <a:pt x="80" y="11"/>
                  </a:lnTo>
                  <a:lnTo>
                    <a:pt x="81" y="10"/>
                  </a:lnTo>
                  <a:lnTo>
                    <a:pt x="81" y="9"/>
                  </a:lnTo>
                  <a:lnTo>
                    <a:pt x="83" y="9"/>
                  </a:lnTo>
                  <a:lnTo>
                    <a:pt x="81" y="8"/>
                  </a:lnTo>
                  <a:lnTo>
                    <a:pt x="81" y="6"/>
                  </a:lnTo>
                  <a:lnTo>
                    <a:pt x="83" y="6"/>
                  </a:lnTo>
                  <a:lnTo>
                    <a:pt x="83" y="5"/>
                  </a:lnTo>
                  <a:lnTo>
                    <a:pt x="84" y="5"/>
                  </a:lnTo>
                  <a:lnTo>
                    <a:pt x="85" y="5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8" y="8"/>
                  </a:lnTo>
                  <a:lnTo>
                    <a:pt x="89" y="9"/>
                  </a:lnTo>
                  <a:lnTo>
                    <a:pt x="88" y="9"/>
                  </a:lnTo>
                  <a:lnTo>
                    <a:pt x="88" y="10"/>
                  </a:lnTo>
                  <a:lnTo>
                    <a:pt x="89" y="10"/>
                  </a:lnTo>
                  <a:lnTo>
                    <a:pt x="91" y="10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8" y="6"/>
                  </a:lnTo>
                  <a:lnTo>
                    <a:pt x="88" y="5"/>
                  </a:lnTo>
                  <a:lnTo>
                    <a:pt x="87" y="5"/>
                  </a:lnTo>
                  <a:lnTo>
                    <a:pt x="87" y="4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6" y="2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89" y="2"/>
                  </a:lnTo>
                  <a:lnTo>
                    <a:pt x="91" y="2"/>
                  </a:lnTo>
                  <a:lnTo>
                    <a:pt x="92" y="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9" name="Freeform 5757">
              <a:extLst>
                <a:ext uri="{FF2B5EF4-FFF2-40B4-BE49-F238E27FC236}">
                  <a16:creationId xmlns:a16="http://schemas.microsoft.com/office/drawing/2014/main" id="{89659097-7B73-7172-5B74-C266A8A78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813" y="3883026"/>
              <a:ext cx="192088" cy="109538"/>
            </a:xfrm>
            <a:custGeom>
              <a:avLst/>
              <a:gdLst>
                <a:gd name="T0" fmla="*/ 119 w 121"/>
                <a:gd name="T1" fmla="*/ 50 h 69"/>
                <a:gd name="T2" fmla="*/ 118 w 121"/>
                <a:gd name="T3" fmla="*/ 57 h 69"/>
                <a:gd name="T4" fmla="*/ 121 w 121"/>
                <a:gd name="T5" fmla="*/ 60 h 69"/>
                <a:gd name="T6" fmla="*/ 120 w 121"/>
                <a:gd name="T7" fmla="*/ 67 h 69"/>
                <a:gd name="T8" fmla="*/ 117 w 121"/>
                <a:gd name="T9" fmla="*/ 68 h 69"/>
                <a:gd name="T10" fmla="*/ 113 w 121"/>
                <a:gd name="T11" fmla="*/ 69 h 69"/>
                <a:gd name="T12" fmla="*/ 108 w 121"/>
                <a:gd name="T13" fmla="*/ 69 h 69"/>
                <a:gd name="T14" fmla="*/ 104 w 121"/>
                <a:gd name="T15" fmla="*/ 66 h 69"/>
                <a:gd name="T16" fmla="*/ 100 w 121"/>
                <a:gd name="T17" fmla="*/ 68 h 69"/>
                <a:gd name="T18" fmla="*/ 94 w 121"/>
                <a:gd name="T19" fmla="*/ 66 h 69"/>
                <a:gd name="T20" fmla="*/ 89 w 121"/>
                <a:gd name="T21" fmla="*/ 65 h 69"/>
                <a:gd name="T22" fmla="*/ 86 w 121"/>
                <a:gd name="T23" fmla="*/ 65 h 69"/>
                <a:gd name="T24" fmla="*/ 81 w 121"/>
                <a:gd name="T25" fmla="*/ 62 h 69"/>
                <a:gd name="T26" fmla="*/ 76 w 121"/>
                <a:gd name="T27" fmla="*/ 62 h 69"/>
                <a:gd name="T28" fmla="*/ 71 w 121"/>
                <a:gd name="T29" fmla="*/ 58 h 69"/>
                <a:gd name="T30" fmla="*/ 69 w 121"/>
                <a:gd name="T31" fmla="*/ 55 h 69"/>
                <a:gd name="T32" fmla="*/ 61 w 121"/>
                <a:gd name="T33" fmla="*/ 50 h 69"/>
                <a:gd name="T34" fmla="*/ 58 w 121"/>
                <a:gd name="T35" fmla="*/ 52 h 69"/>
                <a:gd name="T36" fmla="*/ 50 w 121"/>
                <a:gd name="T37" fmla="*/ 52 h 69"/>
                <a:gd name="T38" fmla="*/ 43 w 121"/>
                <a:gd name="T39" fmla="*/ 51 h 69"/>
                <a:gd name="T40" fmla="*/ 39 w 121"/>
                <a:gd name="T41" fmla="*/ 47 h 69"/>
                <a:gd name="T42" fmla="*/ 32 w 121"/>
                <a:gd name="T43" fmla="*/ 44 h 69"/>
                <a:gd name="T44" fmla="*/ 27 w 121"/>
                <a:gd name="T45" fmla="*/ 44 h 69"/>
                <a:gd name="T46" fmla="*/ 22 w 121"/>
                <a:gd name="T47" fmla="*/ 41 h 69"/>
                <a:gd name="T48" fmla="*/ 19 w 121"/>
                <a:gd name="T49" fmla="*/ 40 h 69"/>
                <a:gd name="T50" fmla="*/ 17 w 121"/>
                <a:gd name="T51" fmla="*/ 35 h 69"/>
                <a:gd name="T52" fmla="*/ 11 w 121"/>
                <a:gd name="T53" fmla="*/ 33 h 69"/>
                <a:gd name="T54" fmla="*/ 7 w 121"/>
                <a:gd name="T55" fmla="*/ 31 h 69"/>
                <a:gd name="T56" fmla="*/ 2 w 121"/>
                <a:gd name="T57" fmla="*/ 30 h 69"/>
                <a:gd name="T58" fmla="*/ 1 w 121"/>
                <a:gd name="T59" fmla="*/ 25 h 69"/>
                <a:gd name="T60" fmla="*/ 2 w 121"/>
                <a:gd name="T61" fmla="*/ 22 h 69"/>
                <a:gd name="T62" fmla="*/ 2 w 121"/>
                <a:gd name="T63" fmla="*/ 17 h 69"/>
                <a:gd name="T64" fmla="*/ 5 w 121"/>
                <a:gd name="T65" fmla="*/ 14 h 69"/>
                <a:gd name="T66" fmla="*/ 8 w 121"/>
                <a:gd name="T67" fmla="*/ 10 h 69"/>
                <a:gd name="T68" fmla="*/ 11 w 121"/>
                <a:gd name="T69" fmla="*/ 7 h 69"/>
                <a:gd name="T70" fmla="*/ 15 w 121"/>
                <a:gd name="T71" fmla="*/ 5 h 69"/>
                <a:gd name="T72" fmla="*/ 18 w 121"/>
                <a:gd name="T73" fmla="*/ 8 h 69"/>
                <a:gd name="T74" fmla="*/ 20 w 121"/>
                <a:gd name="T75" fmla="*/ 4 h 69"/>
                <a:gd name="T76" fmla="*/ 22 w 121"/>
                <a:gd name="T77" fmla="*/ 1 h 69"/>
                <a:gd name="T78" fmla="*/ 28 w 121"/>
                <a:gd name="T79" fmla="*/ 2 h 69"/>
                <a:gd name="T80" fmla="*/ 32 w 121"/>
                <a:gd name="T81" fmla="*/ 6 h 69"/>
                <a:gd name="T82" fmla="*/ 36 w 121"/>
                <a:gd name="T83" fmla="*/ 8 h 69"/>
                <a:gd name="T84" fmla="*/ 41 w 121"/>
                <a:gd name="T85" fmla="*/ 13 h 69"/>
                <a:gd name="T86" fmla="*/ 44 w 121"/>
                <a:gd name="T87" fmla="*/ 14 h 69"/>
                <a:gd name="T88" fmla="*/ 49 w 121"/>
                <a:gd name="T89" fmla="*/ 16 h 69"/>
                <a:gd name="T90" fmla="*/ 50 w 121"/>
                <a:gd name="T91" fmla="*/ 19 h 69"/>
                <a:gd name="T92" fmla="*/ 54 w 121"/>
                <a:gd name="T93" fmla="*/ 21 h 69"/>
                <a:gd name="T94" fmla="*/ 59 w 121"/>
                <a:gd name="T95" fmla="*/ 21 h 69"/>
                <a:gd name="T96" fmla="*/ 62 w 121"/>
                <a:gd name="T97" fmla="*/ 26 h 69"/>
                <a:gd name="T98" fmla="*/ 68 w 121"/>
                <a:gd name="T99" fmla="*/ 30 h 69"/>
                <a:gd name="T100" fmla="*/ 71 w 121"/>
                <a:gd name="T101" fmla="*/ 33 h 69"/>
                <a:gd name="T102" fmla="*/ 77 w 121"/>
                <a:gd name="T103" fmla="*/ 32 h 69"/>
                <a:gd name="T104" fmla="*/ 76 w 121"/>
                <a:gd name="T105" fmla="*/ 37 h 69"/>
                <a:gd name="T106" fmla="*/ 81 w 121"/>
                <a:gd name="T107" fmla="*/ 38 h 69"/>
                <a:gd name="T108" fmla="*/ 86 w 121"/>
                <a:gd name="T109" fmla="*/ 39 h 69"/>
                <a:gd name="T110" fmla="*/ 89 w 121"/>
                <a:gd name="T111" fmla="*/ 43 h 69"/>
                <a:gd name="T112" fmla="*/ 92 w 121"/>
                <a:gd name="T113" fmla="*/ 40 h 69"/>
                <a:gd name="T114" fmla="*/ 96 w 121"/>
                <a:gd name="T115" fmla="*/ 43 h 69"/>
                <a:gd name="T116" fmla="*/ 99 w 121"/>
                <a:gd name="T117" fmla="*/ 40 h 69"/>
                <a:gd name="T118" fmla="*/ 103 w 121"/>
                <a:gd name="T119" fmla="*/ 42 h 69"/>
                <a:gd name="T120" fmla="*/ 109 w 121"/>
                <a:gd name="T121" fmla="*/ 44 h 69"/>
                <a:gd name="T122" fmla="*/ 113 w 121"/>
                <a:gd name="T123" fmla="*/ 44 h 69"/>
                <a:gd name="T124" fmla="*/ 119 w 121"/>
                <a:gd name="T125" fmla="*/ 4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" h="69">
                  <a:moveTo>
                    <a:pt x="120" y="44"/>
                  </a:moveTo>
                  <a:lnTo>
                    <a:pt x="121" y="44"/>
                  </a:lnTo>
                  <a:lnTo>
                    <a:pt x="121" y="46"/>
                  </a:lnTo>
                  <a:lnTo>
                    <a:pt x="121" y="47"/>
                  </a:lnTo>
                  <a:lnTo>
                    <a:pt x="120" y="48"/>
                  </a:lnTo>
                  <a:lnTo>
                    <a:pt x="119" y="50"/>
                  </a:lnTo>
                  <a:lnTo>
                    <a:pt x="119" y="51"/>
                  </a:lnTo>
                  <a:lnTo>
                    <a:pt x="119" y="52"/>
                  </a:lnTo>
                  <a:lnTo>
                    <a:pt x="119" y="54"/>
                  </a:lnTo>
                  <a:lnTo>
                    <a:pt x="119" y="55"/>
                  </a:lnTo>
                  <a:lnTo>
                    <a:pt x="119" y="56"/>
                  </a:lnTo>
                  <a:lnTo>
                    <a:pt x="118" y="57"/>
                  </a:lnTo>
                  <a:lnTo>
                    <a:pt x="119" y="57"/>
                  </a:lnTo>
                  <a:lnTo>
                    <a:pt x="119" y="58"/>
                  </a:lnTo>
                  <a:lnTo>
                    <a:pt x="120" y="58"/>
                  </a:lnTo>
                  <a:lnTo>
                    <a:pt x="120" y="59"/>
                  </a:lnTo>
                  <a:lnTo>
                    <a:pt x="120" y="60"/>
                  </a:lnTo>
                  <a:lnTo>
                    <a:pt x="121" y="60"/>
                  </a:lnTo>
                  <a:lnTo>
                    <a:pt x="121" y="62"/>
                  </a:lnTo>
                  <a:lnTo>
                    <a:pt x="121" y="63"/>
                  </a:lnTo>
                  <a:lnTo>
                    <a:pt x="121" y="64"/>
                  </a:lnTo>
                  <a:lnTo>
                    <a:pt x="121" y="65"/>
                  </a:lnTo>
                  <a:lnTo>
                    <a:pt x="120" y="66"/>
                  </a:lnTo>
                  <a:lnTo>
                    <a:pt x="120" y="67"/>
                  </a:lnTo>
                  <a:lnTo>
                    <a:pt x="120" y="68"/>
                  </a:lnTo>
                  <a:lnTo>
                    <a:pt x="119" y="68"/>
                  </a:lnTo>
                  <a:lnTo>
                    <a:pt x="119" y="69"/>
                  </a:lnTo>
                  <a:lnTo>
                    <a:pt x="118" y="69"/>
                  </a:lnTo>
                  <a:lnTo>
                    <a:pt x="118" y="68"/>
                  </a:lnTo>
                  <a:lnTo>
                    <a:pt x="117" y="68"/>
                  </a:lnTo>
                  <a:lnTo>
                    <a:pt x="117" y="67"/>
                  </a:lnTo>
                  <a:lnTo>
                    <a:pt x="117" y="68"/>
                  </a:lnTo>
                  <a:lnTo>
                    <a:pt x="116" y="68"/>
                  </a:lnTo>
                  <a:lnTo>
                    <a:pt x="114" y="68"/>
                  </a:lnTo>
                  <a:lnTo>
                    <a:pt x="113" y="68"/>
                  </a:lnTo>
                  <a:lnTo>
                    <a:pt x="113" y="69"/>
                  </a:lnTo>
                  <a:lnTo>
                    <a:pt x="112" y="69"/>
                  </a:lnTo>
                  <a:lnTo>
                    <a:pt x="111" y="68"/>
                  </a:lnTo>
                  <a:lnTo>
                    <a:pt x="110" y="68"/>
                  </a:lnTo>
                  <a:lnTo>
                    <a:pt x="109" y="68"/>
                  </a:lnTo>
                  <a:lnTo>
                    <a:pt x="109" y="69"/>
                  </a:lnTo>
                  <a:lnTo>
                    <a:pt x="108" y="69"/>
                  </a:lnTo>
                  <a:lnTo>
                    <a:pt x="108" y="68"/>
                  </a:lnTo>
                  <a:lnTo>
                    <a:pt x="106" y="68"/>
                  </a:lnTo>
                  <a:lnTo>
                    <a:pt x="105" y="68"/>
                  </a:lnTo>
                  <a:lnTo>
                    <a:pt x="105" y="67"/>
                  </a:lnTo>
                  <a:lnTo>
                    <a:pt x="104" y="67"/>
                  </a:lnTo>
                  <a:lnTo>
                    <a:pt x="104" y="66"/>
                  </a:lnTo>
                  <a:lnTo>
                    <a:pt x="103" y="66"/>
                  </a:lnTo>
                  <a:lnTo>
                    <a:pt x="103" y="67"/>
                  </a:lnTo>
                  <a:lnTo>
                    <a:pt x="102" y="67"/>
                  </a:lnTo>
                  <a:lnTo>
                    <a:pt x="102" y="68"/>
                  </a:lnTo>
                  <a:lnTo>
                    <a:pt x="101" y="68"/>
                  </a:lnTo>
                  <a:lnTo>
                    <a:pt x="100" y="68"/>
                  </a:lnTo>
                  <a:lnTo>
                    <a:pt x="99" y="68"/>
                  </a:lnTo>
                  <a:lnTo>
                    <a:pt x="97" y="67"/>
                  </a:lnTo>
                  <a:lnTo>
                    <a:pt x="96" y="67"/>
                  </a:lnTo>
                  <a:lnTo>
                    <a:pt x="96" y="66"/>
                  </a:lnTo>
                  <a:lnTo>
                    <a:pt x="95" y="66"/>
                  </a:lnTo>
                  <a:lnTo>
                    <a:pt x="94" y="66"/>
                  </a:lnTo>
                  <a:lnTo>
                    <a:pt x="94" y="65"/>
                  </a:lnTo>
                  <a:lnTo>
                    <a:pt x="93" y="65"/>
                  </a:lnTo>
                  <a:lnTo>
                    <a:pt x="92" y="66"/>
                  </a:lnTo>
                  <a:lnTo>
                    <a:pt x="92" y="65"/>
                  </a:lnTo>
                  <a:lnTo>
                    <a:pt x="91" y="65"/>
                  </a:lnTo>
                  <a:lnTo>
                    <a:pt x="89" y="65"/>
                  </a:lnTo>
                  <a:lnTo>
                    <a:pt x="88" y="65"/>
                  </a:lnTo>
                  <a:lnTo>
                    <a:pt x="87" y="66"/>
                  </a:lnTo>
                  <a:lnTo>
                    <a:pt x="86" y="66"/>
                  </a:lnTo>
                  <a:lnTo>
                    <a:pt x="86" y="65"/>
                  </a:lnTo>
                  <a:lnTo>
                    <a:pt x="86" y="66"/>
                  </a:lnTo>
                  <a:lnTo>
                    <a:pt x="86" y="65"/>
                  </a:lnTo>
                  <a:lnTo>
                    <a:pt x="85" y="65"/>
                  </a:lnTo>
                  <a:lnTo>
                    <a:pt x="85" y="64"/>
                  </a:lnTo>
                  <a:lnTo>
                    <a:pt x="85" y="63"/>
                  </a:lnTo>
                  <a:lnTo>
                    <a:pt x="84" y="62"/>
                  </a:lnTo>
                  <a:lnTo>
                    <a:pt x="83" y="62"/>
                  </a:lnTo>
                  <a:lnTo>
                    <a:pt x="81" y="62"/>
                  </a:lnTo>
                  <a:lnTo>
                    <a:pt x="80" y="63"/>
                  </a:lnTo>
                  <a:lnTo>
                    <a:pt x="79" y="63"/>
                  </a:lnTo>
                  <a:lnTo>
                    <a:pt x="78" y="63"/>
                  </a:lnTo>
                  <a:lnTo>
                    <a:pt x="77" y="63"/>
                  </a:lnTo>
                  <a:lnTo>
                    <a:pt x="77" y="62"/>
                  </a:lnTo>
                  <a:lnTo>
                    <a:pt x="76" y="62"/>
                  </a:lnTo>
                  <a:lnTo>
                    <a:pt x="75" y="62"/>
                  </a:lnTo>
                  <a:lnTo>
                    <a:pt x="75" y="60"/>
                  </a:lnTo>
                  <a:lnTo>
                    <a:pt x="74" y="60"/>
                  </a:lnTo>
                  <a:lnTo>
                    <a:pt x="72" y="59"/>
                  </a:lnTo>
                  <a:lnTo>
                    <a:pt x="71" y="59"/>
                  </a:lnTo>
                  <a:lnTo>
                    <a:pt x="71" y="58"/>
                  </a:lnTo>
                  <a:lnTo>
                    <a:pt x="70" y="59"/>
                  </a:lnTo>
                  <a:lnTo>
                    <a:pt x="69" y="58"/>
                  </a:lnTo>
                  <a:lnTo>
                    <a:pt x="68" y="58"/>
                  </a:lnTo>
                  <a:lnTo>
                    <a:pt x="69" y="57"/>
                  </a:lnTo>
                  <a:lnTo>
                    <a:pt x="69" y="56"/>
                  </a:lnTo>
                  <a:lnTo>
                    <a:pt x="69" y="55"/>
                  </a:lnTo>
                  <a:lnTo>
                    <a:pt x="69" y="54"/>
                  </a:lnTo>
                  <a:lnTo>
                    <a:pt x="68" y="54"/>
                  </a:lnTo>
                  <a:lnTo>
                    <a:pt x="63" y="52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60" y="51"/>
                  </a:lnTo>
                  <a:lnTo>
                    <a:pt x="59" y="51"/>
                  </a:lnTo>
                  <a:lnTo>
                    <a:pt x="58" y="51"/>
                  </a:lnTo>
                  <a:lnTo>
                    <a:pt x="57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2"/>
                  </a:lnTo>
                  <a:lnTo>
                    <a:pt x="49" y="54"/>
                  </a:lnTo>
                  <a:lnTo>
                    <a:pt x="47" y="54"/>
                  </a:lnTo>
                  <a:lnTo>
                    <a:pt x="47" y="52"/>
                  </a:lnTo>
                  <a:lnTo>
                    <a:pt x="46" y="51"/>
                  </a:lnTo>
                  <a:lnTo>
                    <a:pt x="44" y="51"/>
                  </a:lnTo>
                  <a:lnTo>
                    <a:pt x="43" y="51"/>
                  </a:lnTo>
                  <a:lnTo>
                    <a:pt x="43" y="50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39" y="49"/>
                  </a:lnTo>
                  <a:lnTo>
                    <a:pt x="39" y="48"/>
                  </a:lnTo>
                  <a:lnTo>
                    <a:pt x="39" y="47"/>
                  </a:lnTo>
                  <a:lnTo>
                    <a:pt x="37" y="48"/>
                  </a:lnTo>
                  <a:lnTo>
                    <a:pt x="36" y="48"/>
                  </a:lnTo>
                  <a:lnTo>
                    <a:pt x="35" y="48"/>
                  </a:lnTo>
                  <a:lnTo>
                    <a:pt x="35" y="47"/>
                  </a:lnTo>
                  <a:lnTo>
                    <a:pt x="33" y="46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30" y="43"/>
                  </a:lnTo>
                  <a:lnTo>
                    <a:pt x="29" y="43"/>
                  </a:lnTo>
                  <a:lnTo>
                    <a:pt x="28" y="43"/>
                  </a:lnTo>
                  <a:lnTo>
                    <a:pt x="28" y="44"/>
                  </a:lnTo>
                  <a:lnTo>
                    <a:pt x="27" y="44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20" y="40"/>
                  </a:lnTo>
                  <a:lnTo>
                    <a:pt x="20" y="39"/>
                  </a:lnTo>
                  <a:lnTo>
                    <a:pt x="19" y="39"/>
                  </a:lnTo>
                  <a:lnTo>
                    <a:pt x="19" y="40"/>
                  </a:lnTo>
                  <a:lnTo>
                    <a:pt x="18" y="39"/>
                  </a:lnTo>
                  <a:lnTo>
                    <a:pt x="19" y="39"/>
                  </a:lnTo>
                  <a:lnTo>
                    <a:pt x="18" y="39"/>
                  </a:lnTo>
                  <a:lnTo>
                    <a:pt x="18" y="38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5" y="35"/>
                  </a:lnTo>
                  <a:lnTo>
                    <a:pt x="15" y="34"/>
                  </a:lnTo>
                  <a:lnTo>
                    <a:pt x="13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1" y="33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1" y="29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8" y="9"/>
                  </a:lnTo>
                  <a:lnTo>
                    <a:pt x="8" y="8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1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2" y="6"/>
                  </a:lnTo>
                  <a:lnTo>
                    <a:pt x="32" y="7"/>
                  </a:lnTo>
                  <a:lnTo>
                    <a:pt x="33" y="7"/>
                  </a:lnTo>
                  <a:lnTo>
                    <a:pt x="34" y="7"/>
                  </a:lnTo>
                  <a:lnTo>
                    <a:pt x="34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39" y="12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43" y="14"/>
                  </a:lnTo>
                  <a:lnTo>
                    <a:pt x="43" y="13"/>
                  </a:lnTo>
                  <a:lnTo>
                    <a:pt x="43" y="14"/>
                  </a:lnTo>
                  <a:lnTo>
                    <a:pt x="44" y="14"/>
                  </a:lnTo>
                  <a:lnTo>
                    <a:pt x="45" y="14"/>
                  </a:lnTo>
                  <a:lnTo>
                    <a:pt x="45" y="15"/>
                  </a:lnTo>
                  <a:lnTo>
                    <a:pt x="45" y="14"/>
                  </a:lnTo>
                  <a:lnTo>
                    <a:pt x="46" y="14"/>
                  </a:lnTo>
                  <a:lnTo>
                    <a:pt x="47" y="15"/>
                  </a:lnTo>
                  <a:lnTo>
                    <a:pt x="49" y="16"/>
                  </a:lnTo>
                  <a:lnTo>
                    <a:pt x="47" y="16"/>
                  </a:lnTo>
                  <a:lnTo>
                    <a:pt x="49" y="17"/>
                  </a:lnTo>
                  <a:lnTo>
                    <a:pt x="49" y="16"/>
                  </a:lnTo>
                  <a:lnTo>
                    <a:pt x="50" y="17"/>
                  </a:lnTo>
                  <a:lnTo>
                    <a:pt x="50" y="18"/>
                  </a:lnTo>
                  <a:lnTo>
                    <a:pt x="50" y="19"/>
                  </a:lnTo>
                  <a:lnTo>
                    <a:pt x="51" y="19"/>
                  </a:lnTo>
                  <a:lnTo>
                    <a:pt x="52" y="21"/>
                  </a:lnTo>
                  <a:lnTo>
                    <a:pt x="52" y="22"/>
                  </a:lnTo>
                  <a:lnTo>
                    <a:pt x="53" y="22"/>
                  </a:lnTo>
                  <a:lnTo>
                    <a:pt x="54" y="22"/>
                  </a:lnTo>
                  <a:lnTo>
                    <a:pt x="54" y="21"/>
                  </a:lnTo>
                  <a:lnTo>
                    <a:pt x="55" y="21"/>
                  </a:lnTo>
                  <a:lnTo>
                    <a:pt x="57" y="21"/>
                  </a:lnTo>
                  <a:lnTo>
                    <a:pt x="58" y="21"/>
                  </a:lnTo>
                  <a:lnTo>
                    <a:pt x="58" y="19"/>
                  </a:lnTo>
                  <a:lnTo>
                    <a:pt x="59" y="19"/>
                  </a:lnTo>
                  <a:lnTo>
                    <a:pt x="59" y="21"/>
                  </a:lnTo>
                  <a:lnTo>
                    <a:pt x="60" y="21"/>
                  </a:lnTo>
                  <a:lnTo>
                    <a:pt x="61" y="21"/>
                  </a:lnTo>
                  <a:lnTo>
                    <a:pt x="61" y="22"/>
                  </a:lnTo>
                  <a:lnTo>
                    <a:pt x="61" y="23"/>
                  </a:lnTo>
                  <a:lnTo>
                    <a:pt x="62" y="24"/>
                  </a:lnTo>
                  <a:lnTo>
                    <a:pt x="62" y="26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6" y="29"/>
                  </a:lnTo>
                  <a:lnTo>
                    <a:pt x="66" y="30"/>
                  </a:lnTo>
                  <a:lnTo>
                    <a:pt x="67" y="30"/>
                  </a:lnTo>
                  <a:lnTo>
                    <a:pt x="68" y="30"/>
                  </a:lnTo>
                  <a:lnTo>
                    <a:pt x="68" y="31"/>
                  </a:lnTo>
                  <a:lnTo>
                    <a:pt x="69" y="31"/>
                  </a:lnTo>
                  <a:lnTo>
                    <a:pt x="69" y="32"/>
                  </a:lnTo>
                  <a:lnTo>
                    <a:pt x="70" y="32"/>
                  </a:lnTo>
                  <a:lnTo>
                    <a:pt x="71" y="32"/>
                  </a:lnTo>
                  <a:lnTo>
                    <a:pt x="71" y="33"/>
                  </a:lnTo>
                  <a:lnTo>
                    <a:pt x="72" y="33"/>
                  </a:lnTo>
                  <a:lnTo>
                    <a:pt x="74" y="33"/>
                  </a:lnTo>
                  <a:lnTo>
                    <a:pt x="74" y="32"/>
                  </a:lnTo>
                  <a:lnTo>
                    <a:pt x="75" y="31"/>
                  </a:lnTo>
                  <a:lnTo>
                    <a:pt x="76" y="32"/>
                  </a:lnTo>
                  <a:lnTo>
                    <a:pt x="77" y="32"/>
                  </a:lnTo>
                  <a:lnTo>
                    <a:pt x="76" y="33"/>
                  </a:lnTo>
                  <a:lnTo>
                    <a:pt x="76" y="34"/>
                  </a:lnTo>
                  <a:lnTo>
                    <a:pt x="75" y="34"/>
                  </a:lnTo>
                  <a:lnTo>
                    <a:pt x="76" y="35"/>
                  </a:lnTo>
                  <a:lnTo>
                    <a:pt x="75" y="37"/>
                  </a:lnTo>
                  <a:lnTo>
                    <a:pt x="76" y="37"/>
                  </a:lnTo>
                  <a:lnTo>
                    <a:pt x="77" y="37"/>
                  </a:lnTo>
                  <a:lnTo>
                    <a:pt x="77" y="38"/>
                  </a:lnTo>
                  <a:lnTo>
                    <a:pt x="78" y="38"/>
                  </a:lnTo>
                  <a:lnTo>
                    <a:pt x="79" y="38"/>
                  </a:lnTo>
                  <a:lnTo>
                    <a:pt x="80" y="37"/>
                  </a:lnTo>
                  <a:lnTo>
                    <a:pt x="81" y="38"/>
                  </a:lnTo>
                  <a:lnTo>
                    <a:pt x="83" y="38"/>
                  </a:lnTo>
                  <a:lnTo>
                    <a:pt x="84" y="37"/>
                  </a:lnTo>
                  <a:lnTo>
                    <a:pt x="85" y="37"/>
                  </a:lnTo>
                  <a:lnTo>
                    <a:pt x="85" y="38"/>
                  </a:lnTo>
                  <a:lnTo>
                    <a:pt x="85" y="39"/>
                  </a:lnTo>
                  <a:lnTo>
                    <a:pt x="86" y="39"/>
                  </a:lnTo>
                  <a:lnTo>
                    <a:pt x="87" y="39"/>
                  </a:lnTo>
                  <a:lnTo>
                    <a:pt x="87" y="40"/>
                  </a:lnTo>
                  <a:lnTo>
                    <a:pt x="87" y="41"/>
                  </a:lnTo>
                  <a:lnTo>
                    <a:pt x="88" y="42"/>
                  </a:lnTo>
                  <a:lnTo>
                    <a:pt x="88" y="43"/>
                  </a:lnTo>
                  <a:lnTo>
                    <a:pt x="89" y="43"/>
                  </a:lnTo>
                  <a:lnTo>
                    <a:pt x="91" y="43"/>
                  </a:lnTo>
                  <a:lnTo>
                    <a:pt x="91" y="42"/>
                  </a:lnTo>
                  <a:lnTo>
                    <a:pt x="91" y="41"/>
                  </a:lnTo>
                  <a:lnTo>
                    <a:pt x="89" y="41"/>
                  </a:lnTo>
                  <a:lnTo>
                    <a:pt x="92" y="39"/>
                  </a:lnTo>
                  <a:lnTo>
                    <a:pt x="92" y="40"/>
                  </a:lnTo>
                  <a:lnTo>
                    <a:pt x="92" y="41"/>
                  </a:lnTo>
                  <a:lnTo>
                    <a:pt x="92" y="42"/>
                  </a:lnTo>
                  <a:lnTo>
                    <a:pt x="93" y="42"/>
                  </a:lnTo>
                  <a:lnTo>
                    <a:pt x="94" y="43"/>
                  </a:lnTo>
                  <a:lnTo>
                    <a:pt x="95" y="43"/>
                  </a:lnTo>
                  <a:lnTo>
                    <a:pt x="96" y="43"/>
                  </a:lnTo>
                  <a:lnTo>
                    <a:pt x="96" y="42"/>
                  </a:lnTo>
                  <a:lnTo>
                    <a:pt x="96" y="41"/>
                  </a:lnTo>
                  <a:lnTo>
                    <a:pt x="97" y="41"/>
                  </a:lnTo>
                  <a:lnTo>
                    <a:pt x="97" y="40"/>
                  </a:lnTo>
                  <a:lnTo>
                    <a:pt x="99" y="41"/>
                  </a:lnTo>
                  <a:lnTo>
                    <a:pt x="99" y="40"/>
                  </a:lnTo>
                  <a:lnTo>
                    <a:pt x="100" y="40"/>
                  </a:lnTo>
                  <a:lnTo>
                    <a:pt x="100" y="41"/>
                  </a:lnTo>
                  <a:lnTo>
                    <a:pt x="101" y="42"/>
                  </a:lnTo>
                  <a:lnTo>
                    <a:pt x="102" y="42"/>
                  </a:lnTo>
                  <a:lnTo>
                    <a:pt x="103" y="43"/>
                  </a:lnTo>
                  <a:lnTo>
                    <a:pt x="103" y="42"/>
                  </a:lnTo>
                  <a:lnTo>
                    <a:pt x="104" y="42"/>
                  </a:lnTo>
                  <a:lnTo>
                    <a:pt x="104" y="43"/>
                  </a:lnTo>
                  <a:lnTo>
                    <a:pt x="105" y="44"/>
                  </a:lnTo>
                  <a:lnTo>
                    <a:pt x="106" y="44"/>
                  </a:lnTo>
                  <a:lnTo>
                    <a:pt x="108" y="44"/>
                  </a:lnTo>
                  <a:lnTo>
                    <a:pt x="109" y="44"/>
                  </a:lnTo>
                  <a:lnTo>
                    <a:pt x="110" y="44"/>
                  </a:lnTo>
                  <a:lnTo>
                    <a:pt x="110" y="46"/>
                  </a:lnTo>
                  <a:lnTo>
                    <a:pt x="111" y="44"/>
                  </a:lnTo>
                  <a:lnTo>
                    <a:pt x="112" y="44"/>
                  </a:lnTo>
                  <a:lnTo>
                    <a:pt x="112" y="46"/>
                  </a:lnTo>
                  <a:lnTo>
                    <a:pt x="113" y="44"/>
                  </a:lnTo>
                  <a:lnTo>
                    <a:pt x="114" y="46"/>
                  </a:lnTo>
                  <a:lnTo>
                    <a:pt x="116" y="44"/>
                  </a:lnTo>
                  <a:lnTo>
                    <a:pt x="116" y="43"/>
                  </a:lnTo>
                  <a:lnTo>
                    <a:pt x="117" y="43"/>
                  </a:lnTo>
                  <a:lnTo>
                    <a:pt x="118" y="43"/>
                  </a:lnTo>
                  <a:lnTo>
                    <a:pt x="119" y="44"/>
                  </a:lnTo>
                  <a:lnTo>
                    <a:pt x="119" y="43"/>
                  </a:lnTo>
                  <a:lnTo>
                    <a:pt x="120" y="43"/>
                  </a:lnTo>
                  <a:lnTo>
                    <a:pt x="120" y="4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0" name="Freeform 4783">
              <a:extLst>
                <a:ext uri="{FF2B5EF4-FFF2-40B4-BE49-F238E27FC236}">
                  <a16:creationId xmlns:a16="http://schemas.microsoft.com/office/drawing/2014/main" id="{5F84A42B-8632-3D76-2018-0944B3CE79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98951" y="4467226"/>
              <a:ext cx="463550" cy="153988"/>
            </a:xfrm>
            <a:custGeom>
              <a:avLst/>
              <a:gdLst>
                <a:gd name="T0" fmla="*/ 67 w 292"/>
                <a:gd name="T1" fmla="*/ 67 h 97"/>
                <a:gd name="T2" fmla="*/ 270 w 292"/>
                <a:gd name="T3" fmla="*/ 48 h 97"/>
                <a:gd name="T4" fmla="*/ 282 w 292"/>
                <a:gd name="T5" fmla="*/ 41 h 97"/>
                <a:gd name="T6" fmla="*/ 8 w 292"/>
                <a:gd name="T7" fmla="*/ 30 h 97"/>
                <a:gd name="T8" fmla="*/ 3 w 292"/>
                <a:gd name="T9" fmla="*/ 14 h 97"/>
                <a:gd name="T10" fmla="*/ 2 w 292"/>
                <a:gd name="T11" fmla="*/ 13 h 97"/>
                <a:gd name="T12" fmla="*/ 17 w 292"/>
                <a:gd name="T13" fmla="*/ 16 h 97"/>
                <a:gd name="T14" fmla="*/ 21 w 292"/>
                <a:gd name="T15" fmla="*/ 25 h 97"/>
                <a:gd name="T16" fmla="*/ 34 w 292"/>
                <a:gd name="T17" fmla="*/ 22 h 97"/>
                <a:gd name="T18" fmla="*/ 47 w 292"/>
                <a:gd name="T19" fmla="*/ 26 h 97"/>
                <a:gd name="T20" fmla="*/ 56 w 292"/>
                <a:gd name="T21" fmla="*/ 47 h 97"/>
                <a:gd name="T22" fmla="*/ 56 w 292"/>
                <a:gd name="T23" fmla="*/ 67 h 97"/>
                <a:gd name="T24" fmla="*/ 65 w 292"/>
                <a:gd name="T25" fmla="*/ 80 h 97"/>
                <a:gd name="T26" fmla="*/ 67 w 292"/>
                <a:gd name="T27" fmla="*/ 89 h 97"/>
                <a:gd name="T28" fmla="*/ 60 w 292"/>
                <a:gd name="T29" fmla="*/ 88 h 97"/>
                <a:gd name="T30" fmla="*/ 48 w 292"/>
                <a:gd name="T31" fmla="*/ 84 h 97"/>
                <a:gd name="T32" fmla="*/ 33 w 292"/>
                <a:gd name="T33" fmla="*/ 74 h 97"/>
                <a:gd name="T34" fmla="*/ 25 w 292"/>
                <a:gd name="T35" fmla="*/ 64 h 97"/>
                <a:gd name="T36" fmla="*/ 18 w 292"/>
                <a:gd name="T37" fmla="*/ 52 h 97"/>
                <a:gd name="T38" fmla="*/ 14 w 292"/>
                <a:gd name="T39" fmla="*/ 43 h 97"/>
                <a:gd name="T40" fmla="*/ 11 w 292"/>
                <a:gd name="T41" fmla="*/ 36 h 97"/>
                <a:gd name="T42" fmla="*/ 10 w 292"/>
                <a:gd name="T43" fmla="*/ 19 h 97"/>
                <a:gd name="T44" fmla="*/ 264 w 292"/>
                <a:gd name="T45" fmla="*/ 9 h 97"/>
                <a:gd name="T46" fmla="*/ 258 w 292"/>
                <a:gd name="T47" fmla="*/ 9 h 97"/>
                <a:gd name="T48" fmla="*/ 266 w 292"/>
                <a:gd name="T49" fmla="*/ 12 h 97"/>
                <a:gd name="T50" fmla="*/ 269 w 292"/>
                <a:gd name="T51" fmla="*/ 18 h 97"/>
                <a:gd name="T52" fmla="*/ 274 w 292"/>
                <a:gd name="T53" fmla="*/ 19 h 97"/>
                <a:gd name="T54" fmla="*/ 278 w 292"/>
                <a:gd name="T55" fmla="*/ 23 h 97"/>
                <a:gd name="T56" fmla="*/ 287 w 292"/>
                <a:gd name="T57" fmla="*/ 29 h 97"/>
                <a:gd name="T58" fmla="*/ 282 w 292"/>
                <a:gd name="T59" fmla="*/ 35 h 97"/>
                <a:gd name="T60" fmla="*/ 279 w 292"/>
                <a:gd name="T61" fmla="*/ 41 h 97"/>
                <a:gd name="T62" fmla="*/ 272 w 292"/>
                <a:gd name="T63" fmla="*/ 47 h 97"/>
                <a:gd name="T64" fmla="*/ 265 w 292"/>
                <a:gd name="T65" fmla="*/ 47 h 97"/>
                <a:gd name="T66" fmla="*/ 252 w 292"/>
                <a:gd name="T67" fmla="*/ 46 h 97"/>
                <a:gd name="T68" fmla="*/ 238 w 292"/>
                <a:gd name="T69" fmla="*/ 48 h 97"/>
                <a:gd name="T70" fmla="*/ 236 w 292"/>
                <a:gd name="T71" fmla="*/ 63 h 97"/>
                <a:gd name="T72" fmla="*/ 232 w 292"/>
                <a:gd name="T73" fmla="*/ 72 h 97"/>
                <a:gd name="T74" fmla="*/ 227 w 292"/>
                <a:gd name="T75" fmla="*/ 82 h 97"/>
                <a:gd name="T76" fmla="*/ 213 w 292"/>
                <a:gd name="T77" fmla="*/ 89 h 97"/>
                <a:gd name="T78" fmla="*/ 199 w 292"/>
                <a:gd name="T79" fmla="*/ 86 h 97"/>
                <a:gd name="T80" fmla="*/ 183 w 292"/>
                <a:gd name="T81" fmla="*/ 93 h 97"/>
                <a:gd name="T82" fmla="*/ 165 w 292"/>
                <a:gd name="T83" fmla="*/ 96 h 97"/>
                <a:gd name="T84" fmla="*/ 154 w 292"/>
                <a:gd name="T85" fmla="*/ 91 h 97"/>
                <a:gd name="T86" fmla="*/ 148 w 292"/>
                <a:gd name="T87" fmla="*/ 79 h 97"/>
                <a:gd name="T88" fmla="*/ 158 w 292"/>
                <a:gd name="T89" fmla="*/ 84 h 97"/>
                <a:gd name="T90" fmla="*/ 165 w 292"/>
                <a:gd name="T91" fmla="*/ 86 h 97"/>
                <a:gd name="T92" fmla="*/ 169 w 292"/>
                <a:gd name="T93" fmla="*/ 86 h 97"/>
                <a:gd name="T94" fmla="*/ 173 w 292"/>
                <a:gd name="T95" fmla="*/ 79 h 97"/>
                <a:gd name="T96" fmla="*/ 177 w 292"/>
                <a:gd name="T97" fmla="*/ 74 h 97"/>
                <a:gd name="T98" fmla="*/ 198 w 292"/>
                <a:gd name="T99" fmla="*/ 63 h 97"/>
                <a:gd name="T100" fmla="*/ 213 w 292"/>
                <a:gd name="T101" fmla="*/ 46 h 97"/>
                <a:gd name="T102" fmla="*/ 220 w 292"/>
                <a:gd name="T103" fmla="*/ 46 h 97"/>
                <a:gd name="T104" fmla="*/ 225 w 292"/>
                <a:gd name="T105" fmla="*/ 40 h 97"/>
                <a:gd name="T106" fmla="*/ 233 w 292"/>
                <a:gd name="T107" fmla="*/ 46 h 97"/>
                <a:gd name="T108" fmla="*/ 235 w 292"/>
                <a:gd name="T109" fmla="*/ 36 h 97"/>
                <a:gd name="T110" fmla="*/ 236 w 292"/>
                <a:gd name="T111" fmla="*/ 27 h 97"/>
                <a:gd name="T112" fmla="*/ 245 w 292"/>
                <a:gd name="T113" fmla="*/ 23 h 97"/>
                <a:gd name="T114" fmla="*/ 252 w 292"/>
                <a:gd name="T115" fmla="*/ 12 h 97"/>
                <a:gd name="T116" fmla="*/ 257 w 292"/>
                <a:gd name="T117" fmla="*/ 2 h 97"/>
                <a:gd name="T118" fmla="*/ 263 w 292"/>
                <a:gd name="T119" fmla="*/ 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2" h="97">
                  <a:moveTo>
                    <a:pt x="176" y="74"/>
                  </a:moveTo>
                  <a:lnTo>
                    <a:pt x="174" y="74"/>
                  </a:lnTo>
                  <a:lnTo>
                    <a:pt x="173" y="74"/>
                  </a:lnTo>
                  <a:lnTo>
                    <a:pt x="173" y="73"/>
                  </a:lnTo>
                  <a:lnTo>
                    <a:pt x="173" y="72"/>
                  </a:lnTo>
                  <a:lnTo>
                    <a:pt x="173" y="69"/>
                  </a:lnTo>
                  <a:lnTo>
                    <a:pt x="173" y="68"/>
                  </a:lnTo>
                  <a:lnTo>
                    <a:pt x="174" y="68"/>
                  </a:lnTo>
                  <a:lnTo>
                    <a:pt x="174" y="69"/>
                  </a:lnTo>
                  <a:lnTo>
                    <a:pt x="174" y="72"/>
                  </a:lnTo>
                  <a:lnTo>
                    <a:pt x="174" y="73"/>
                  </a:lnTo>
                  <a:lnTo>
                    <a:pt x="176" y="74"/>
                  </a:lnTo>
                  <a:close/>
                  <a:moveTo>
                    <a:pt x="68" y="69"/>
                  </a:moveTo>
                  <a:lnTo>
                    <a:pt x="67" y="69"/>
                  </a:lnTo>
                  <a:lnTo>
                    <a:pt x="67" y="68"/>
                  </a:lnTo>
                  <a:lnTo>
                    <a:pt x="67" y="67"/>
                  </a:lnTo>
                  <a:lnTo>
                    <a:pt x="67" y="66"/>
                  </a:lnTo>
                  <a:lnTo>
                    <a:pt x="68" y="67"/>
                  </a:lnTo>
                  <a:lnTo>
                    <a:pt x="68" y="68"/>
                  </a:lnTo>
                  <a:lnTo>
                    <a:pt x="68" y="69"/>
                  </a:lnTo>
                  <a:close/>
                  <a:moveTo>
                    <a:pt x="23" y="65"/>
                  </a:moveTo>
                  <a:lnTo>
                    <a:pt x="23" y="64"/>
                  </a:lnTo>
                  <a:lnTo>
                    <a:pt x="23" y="65"/>
                  </a:lnTo>
                  <a:close/>
                  <a:moveTo>
                    <a:pt x="23" y="65"/>
                  </a:moveTo>
                  <a:lnTo>
                    <a:pt x="23" y="66"/>
                  </a:lnTo>
                  <a:lnTo>
                    <a:pt x="23" y="65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3" y="65"/>
                  </a:lnTo>
                  <a:close/>
                  <a:moveTo>
                    <a:pt x="272" y="48"/>
                  </a:moveTo>
                  <a:lnTo>
                    <a:pt x="271" y="48"/>
                  </a:lnTo>
                  <a:lnTo>
                    <a:pt x="270" y="48"/>
                  </a:lnTo>
                  <a:lnTo>
                    <a:pt x="269" y="48"/>
                  </a:lnTo>
                  <a:lnTo>
                    <a:pt x="269" y="47"/>
                  </a:lnTo>
                  <a:lnTo>
                    <a:pt x="269" y="46"/>
                  </a:lnTo>
                  <a:lnTo>
                    <a:pt x="270" y="46"/>
                  </a:lnTo>
                  <a:lnTo>
                    <a:pt x="270" y="47"/>
                  </a:lnTo>
                  <a:lnTo>
                    <a:pt x="271" y="47"/>
                  </a:lnTo>
                  <a:lnTo>
                    <a:pt x="272" y="47"/>
                  </a:lnTo>
                  <a:lnTo>
                    <a:pt x="272" y="48"/>
                  </a:lnTo>
                  <a:close/>
                  <a:moveTo>
                    <a:pt x="283" y="43"/>
                  </a:moveTo>
                  <a:lnTo>
                    <a:pt x="283" y="42"/>
                  </a:lnTo>
                  <a:lnTo>
                    <a:pt x="284" y="42"/>
                  </a:lnTo>
                  <a:lnTo>
                    <a:pt x="284" y="43"/>
                  </a:lnTo>
                  <a:lnTo>
                    <a:pt x="283" y="43"/>
                  </a:lnTo>
                  <a:close/>
                  <a:moveTo>
                    <a:pt x="281" y="40"/>
                  </a:moveTo>
                  <a:lnTo>
                    <a:pt x="282" y="40"/>
                  </a:lnTo>
                  <a:lnTo>
                    <a:pt x="282" y="41"/>
                  </a:lnTo>
                  <a:lnTo>
                    <a:pt x="281" y="41"/>
                  </a:lnTo>
                  <a:lnTo>
                    <a:pt x="280" y="41"/>
                  </a:lnTo>
                  <a:lnTo>
                    <a:pt x="280" y="40"/>
                  </a:lnTo>
                  <a:lnTo>
                    <a:pt x="279" y="40"/>
                  </a:lnTo>
                  <a:lnTo>
                    <a:pt x="280" y="40"/>
                  </a:lnTo>
                  <a:lnTo>
                    <a:pt x="281" y="40"/>
                  </a:lnTo>
                  <a:close/>
                  <a:moveTo>
                    <a:pt x="232" y="31"/>
                  </a:moveTo>
                  <a:lnTo>
                    <a:pt x="231" y="31"/>
                  </a:lnTo>
                  <a:lnTo>
                    <a:pt x="231" y="30"/>
                  </a:lnTo>
                  <a:lnTo>
                    <a:pt x="232" y="30"/>
                  </a:lnTo>
                  <a:lnTo>
                    <a:pt x="232" y="31"/>
                  </a:lnTo>
                  <a:close/>
                  <a:moveTo>
                    <a:pt x="10" y="29"/>
                  </a:moveTo>
                  <a:lnTo>
                    <a:pt x="10" y="30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9" y="29"/>
                  </a:lnTo>
                  <a:lnTo>
                    <a:pt x="10" y="29"/>
                  </a:lnTo>
                  <a:close/>
                  <a:moveTo>
                    <a:pt x="277" y="23"/>
                  </a:moveTo>
                  <a:lnTo>
                    <a:pt x="275" y="23"/>
                  </a:lnTo>
                  <a:lnTo>
                    <a:pt x="277" y="23"/>
                  </a:lnTo>
                  <a:lnTo>
                    <a:pt x="277" y="22"/>
                  </a:lnTo>
                  <a:lnTo>
                    <a:pt x="277" y="23"/>
                  </a:lnTo>
                  <a:close/>
                  <a:moveTo>
                    <a:pt x="2" y="17"/>
                  </a:moveTo>
                  <a:lnTo>
                    <a:pt x="2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close/>
                  <a:moveTo>
                    <a:pt x="3" y="14"/>
                  </a:moveTo>
                  <a:lnTo>
                    <a:pt x="3" y="15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0" y="15"/>
                  </a:lnTo>
                  <a:lnTo>
                    <a:pt x="0" y="14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3" y="14"/>
                  </a:lnTo>
                  <a:close/>
                  <a:moveTo>
                    <a:pt x="8" y="9"/>
                  </a:moveTo>
                  <a:lnTo>
                    <a:pt x="9" y="9"/>
                  </a:lnTo>
                  <a:lnTo>
                    <a:pt x="10" y="12"/>
                  </a:lnTo>
                  <a:lnTo>
                    <a:pt x="11" y="13"/>
                  </a:lnTo>
                  <a:lnTo>
                    <a:pt x="12" y="13"/>
                  </a:lnTo>
                  <a:lnTo>
                    <a:pt x="13" y="13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17" y="15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20" y="16"/>
                  </a:lnTo>
                  <a:lnTo>
                    <a:pt x="21" y="16"/>
                  </a:lnTo>
                  <a:lnTo>
                    <a:pt x="21" y="17"/>
                  </a:lnTo>
                  <a:lnTo>
                    <a:pt x="20" y="17"/>
                  </a:lnTo>
                  <a:lnTo>
                    <a:pt x="20" y="18"/>
                  </a:lnTo>
                  <a:lnTo>
                    <a:pt x="21" y="18"/>
                  </a:lnTo>
                  <a:lnTo>
                    <a:pt x="21" y="19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0" y="22"/>
                  </a:lnTo>
                  <a:lnTo>
                    <a:pt x="19" y="23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5"/>
                  </a:lnTo>
                  <a:lnTo>
                    <a:pt x="22" y="25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3" y="23"/>
                  </a:lnTo>
                  <a:lnTo>
                    <a:pt x="25" y="23"/>
                  </a:lnTo>
                  <a:lnTo>
                    <a:pt x="26" y="22"/>
                  </a:lnTo>
                  <a:lnTo>
                    <a:pt x="27" y="22"/>
                  </a:lnTo>
                  <a:lnTo>
                    <a:pt x="28" y="22"/>
                  </a:lnTo>
                  <a:lnTo>
                    <a:pt x="29" y="22"/>
                  </a:lnTo>
                  <a:lnTo>
                    <a:pt x="29" y="23"/>
                  </a:lnTo>
                  <a:lnTo>
                    <a:pt x="30" y="24"/>
                  </a:lnTo>
                  <a:lnTo>
                    <a:pt x="30" y="23"/>
                  </a:lnTo>
                  <a:lnTo>
                    <a:pt x="31" y="23"/>
                  </a:lnTo>
                  <a:lnTo>
                    <a:pt x="31" y="24"/>
                  </a:lnTo>
                  <a:lnTo>
                    <a:pt x="33" y="23"/>
                  </a:lnTo>
                  <a:lnTo>
                    <a:pt x="34" y="22"/>
                  </a:lnTo>
                  <a:lnTo>
                    <a:pt x="34" y="21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6" y="18"/>
                  </a:lnTo>
                  <a:lnTo>
                    <a:pt x="36" y="17"/>
                  </a:lnTo>
                  <a:lnTo>
                    <a:pt x="36" y="16"/>
                  </a:lnTo>
                  <a:lnTo>
                    <a:pt x="37" y="17"/>
                  </a:lnTo>
                  <a:lnTo>
                    <a:pt x="37" y="16"/>
                  </a:lnTo>
                  <a:lnTo>
                    <a:pt x="38" y="16"/>
                  </a:lnTo>
                  <a:lnTo>
                    <a:pt x="39" y="17"/>
                  </a:lnTo>
                  <a:lnTo>
                    <a:pt x="40" y="18"/>
                  </a:lnTo>
                  <a:lnTo>
                    <a:pt x="42" y="22"/>
                  </a:lnTo>
                  <a:lnTo>
                    <a:pt x="43" y="22"/>
                  </a:lnTo>
                  <a:lnTo>
                    <a:pt x="44" y="23"/>
                  </a:lnTo>
                  <a:lnTo>
                    <a:pt x="45" y="24"/>
                  </a:lnTo>
                  <a:lnTo>
                    <a:pt x="47" y="26"/>
                  </a:lnTo>
                  <a:lnTo>
                    <a:pt x="48" y="26"/>
                  </a:lnTo>
                  <a:lnTo>
                    <a:pt x="50" y="27"/>
                  </a:lnTo>
                  <a:lnTo>
                    <a:pt x="52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5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6" y="43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6" y="47"/>
                  </a:lnTo>
                  <a:lnTo>
                    <a:pt x="56" y="48"/>
                  </a:lnTo>
                  <a:lnTo>
                    <a:pt x="55" y="48"/>
                  </a:lnTo>
                  <a:lnTo>
                    <a:pt x="55" y="49"/>
                  </a:lnTo>
                  <a:lnTo>
                    <a:pt x="56" y="50"/>
                  </a:lnTo>
                  <a:lnTo>
                    <a:pt x="56" y="51"/>
                  </a:lnTo>
                  <a:lnTo>
                    <a:pt x="55" y="50"/>
                  </a:lnTo>
                  <a:lnTo>
                    <a:pt x="55" y="51"/>
                  </a:lnTo>
                  <a:lnTo>
                    <a:pt x="55" y="52"/>
                  </a:lnTo>
                  <a:lnTo>
                    <a:pt x="55" y="54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6" y="57"/>
                  </a:lnTo>
                  <a:lnTo>
                    <a:pt x="56" y="59"/>
                  </a:lnTo>
                  <a:lnTo>
                    <a:pt x="56" y="61"/>
                  </a:lnTo>
                  <a:lnTo>
                    <a:pt x="56" y="66"/>
                  </a:lnTo>
                  <a:lnTo>
                    <a:pt x="56" y="67"/>
                  </a:lnTo>
                  <a:lnTo>
                    <a:pt x="57" y="68"/>
                  </a:lnTo>
                  <a:lnTo>
                    <a:pt x="59" y="69"/>
                  </a:lnTo>
                  <a:lnTo>
                    <a:pt x="60" y="69"/>
                  </a:lnTo>
                  <a:lnTo>
                    <a:pt x="60" y="71"/>
                  </a:lnTo>
                  <a:lnTo>
                    <a:pt x="61" y="71"/>
                  </a:lnTo>
                  <a:lnTo>
                    <a:pt x="62" y="71"/>
                  </a:lnTo>
                  <a:lnTo>
                    <a:pt x="62" y="72"/>
                  </a:lnTo>
                  <a:lnTo>
                    <a:pt x="62" y="73"/>
                  </a:lnTo>
                  <a:lnTo>
                    <a:pt x="63" y="74"/>
                  </a:lnTo>
                  <a:lnTo>
                    <a:pt x="63" y="75"/>
                  </a:lnTo>
                  <a:lnTo>
                    <a:pt x="64" y="75"/>
                  </a:lnTo>
                  <a:lnTo>
                    <a:pt x="64" y="76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9"/>
                  </a:lnTo>
                  <a:lnTo>
                    <a:pt x="65" y="80"/>
                  </a:lnTo>
                  <a:lnTo>
                    <a:pt x="67" y="80"/>
                  </a:lnTo>
                  <a:lnTo>
                    <a:pt x="67" y="81"/>
                  </a:lnTo>
                  <a:lnTo>
                    <a:pt x="67" y="82"/>
                  </a:lnTo>
                  <a:lnTo>
                    <a:pt x="68" y="83"/>
                  </a:lnTo>
                  <a:lnTo>
                    <a:pt x="68" y="84"/>
                  </a:lnTo>
                  <a:lnTo>
                    <a:pt x="68" y="85"/>
                  </a:lnTo>
                  <a:lnTo>
                    <a:pt x="69" y="85"/>
                  </a:lnTo>
                  <a:lnTo>
                    <a:pt x="68" y="85"/>
                  </a:lnTo>
                  <a:lnTo>
                    <a:pt x="69" y="85"/>
                  </a:lnTo>
                  <a:lnTo>
                    <a:pt x="69" y="86"/>
                  </a:lnTo>
                  <a:lnTo>
                    <a:pt x="69" y="88"/>
                  </a:lnTo>
                  <a:lnTo>
                    <a:pt x="69" y="89"/>
                  </a:lnTo>
                  <a:lnTo>
                    <a:pt x="69" y="90"/>
                  </a:lnTo>
                  <a:lnTo>
                    <a:pt x="68" y="90"/>
                  </a:lnTo>
                  <a:lnTo>
                    <a:pt x="67" y="90"/>
                  </a:lnTo>
                  <a:lnTo>
                    <a:pt x="67" y="89"/>
                  </a:lnTo>
                  <a:lnTo>
                    <a:pt x="65" y="89"/>
                  </a:lnTo>
                  <a:lnTo>
                    <a:pt x="65" y="88"/>
                  </a:lnTo>
                  <a:lnTo>
                    <a:pt x="67" y="88"/>
                  </a:lnTo>
                  <a:lnTo>
                    <a:pt x="67" y="86"/>
                  </a:lnTo>
                  <a:lnTo>
                    <a:pt x="65" y="86"/>
                  </a:lnTo>
                  <a:lnTo>
                    <a:pt x="65" y="88"/>
                  </a:lnTo>
                  <a:lnTo>
                    <a:pt x="65" y="86"/>
                  </a:lnTo>
                  <a:lnTo>
                    <a:pt x="64" y="86"/>
                  </a:lnTo>
                  <a:lnTo>
                    <a:pt x="64" y="85"/>
                  </a:lnTo>
                  <a:lnTo>
                    <a:pt x="64" y="86"/>
                  </a:lnTo>
                  <a:lnTo>
                    <a:pt x="64" y="88"/>
                  </a:lnTo>
                  <a:lnTo>
                    <a:pt x="64" y="89"/>
                  </a:lnTo>
                  <a:lnTo>
                    <a:pt x="63" y="89"/>
                  </a:lnTo>
                  <a:lnTo>
                    <a:pt x="62" y="88"/>
                  </a:lnTo>
                  <a:lnTo>
                    <a:pt x="61" y="88"/>
                  </a:lnTo>
                  <a:lnTo>
                    <a:pt x="60" y="88"/>
                  </a:lnTo>
                  <a:lnTo>
                    <a:pt x="60" y="89"/>
                  </a:lnTo>
                  <a:lnTo>
                    <a:pt x="59" y="89"/>
                  </a:lnTo>
                  <a:lnTo>
                    <a:pt x="59" y="90"/>
                  </a:lnTo>
                  <a:lnTo>
                    <a:pt x="57" y="90"/>
                  </a:lnTo>
                  <a:lnTo>
                    <a:pt x="57" y="89"/>
                  </a:lnTo>
                  <a:lnTo>
                    <a:pt x="57" y="90"/>
                  </a:lnTo>
                  <a:lnTo>
                    <a:pt x="57" y="91"/>
                  </a:lnTo>
                  <a:lnTo>
                    <a:pt x="56" y="90"/>
                  </a:lnTo>
                  <a:lnTo>
                    <a:pt x="56" y="88"/>
                  </a:lnTo>
                  <a:lnTo>
                    <a:pt x="55" y="88"/>
                  </a:lnTo>
                  <a:lnTo>
                    <a:pt x="55" y="86"/>
                  </a:lnTo>
                  <a:lnTo>
                    <a:pt x="54" y="86"/>
                  </a:lnTo>
                  <a:lnTo>
                    <a:pt x="53" y="85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48" y="84"/>
                  </a:lnTo>
                  <a:lnTo>
                    <a:pt x="48" y="83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5" y="82"/>
                  </a:lnTo>
                  <a:lnTo>
                    <a:pt x="45" y="81"/>
                  </a:lnTo>
                  <a:lnTo>
                    <a:pt x="44" y="81"/>
                  </a:lnTo>
                  <a:lnTo>
                    <a:pt x="43" y="80"/>
                  </a:lnTo>
                  <a:lnTo>
                    <a:pt x="43" y="79"/>
                  </a:lnTo>
                  <a:lnTo>
                    <a:pt x="42" y="79"/>
                  </a:lnTo>
                  <a:lnTo>
                    <a:pt x="39" y="77"/>
                  </a:lnTo>
                  <a:lnTo>
                    <a:pt x="37" y="76"/>
                  </a:lnTo>
                  <a:lnTo>
                    <a:pt x="36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34" y="74"/>
                  </a:lnTo>
                  <a:lnTo>
                    <a:pt x="33" y="74"/>
                  </a:lnTo>
                  <a:lnTo>
                    <a:pt x="33" y="73"/>
                  </a:lnTo>
                  <a:lnTo>
                    <a:pt x="31" y="72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9" y="71"/>
                  </a:lnTo>
                  <a:lnTo>
                    <a:pt x="28" y="71"/>
                  </a:lnTo>
                  <a:lnTo>
                    <a:pt x="27" y="69"/>
                  </a:lnTo>
                  <a:lnTo>
                    <a:pt x="26" y="68"/>
                  </a:lnTo>
                  <a:lnTo>
                    <a:pt x="26" y="67"/>
                  </a:lnTo>
                  <a:lnTo>
                    <a:pt x="25" y="67"/>
                  </a:lnTo>
                  <a:lnTo>
                    <a:pt x="25" y="66"/>
                  </a:lnTo>
                  <a:lnTo>
                    <a:pt x="23" y="66"/>
                  </a:lnTo>
                  <a:lnTo>
                    <a:pt x="25" y="65"/>
                  </a:lnTo>
                  <a:lnTo>
                    <a:pt x="26" y="65"/>
                  </a:lnTo>
                  <a:lnTo>
                    <a:pt x="26" y="64"/>
                  </a:lnTo>
                  <a:lnTo>
                    <a:pt x="25" y="64"/>
                  </a:lnTo>
                  <a:lnTo>
                    <a:pt x="25" y="63"/>
                  </a:lnTo>
                  <a:lnTo>
                    <a:pt x="25" y="61"/>
                  </a:lnTo>
                  <a:lnTo>
                    <a:pt x="25" y="60"/>
                  </a:lnTo>
                  <a:lnTo>
                    <a:pt x="23" y="60"/>
                  </a:lnTo>
                  <a:lnTo>
                    <a:pt x="23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0" y="56"/>
                  </a:lnTo>
                  <a:lnTo>
                    <a:pt x="19" y="55"/>
                  </a:lnTo>
                  <a:lnTo>
                    <a:pt x="18" y="54"/>
                  </a:lnTo>
                  <a:lnTo>
                    <a:pt x="17" y="54"/>
                  </a:lnTo>
                  <a:lnTo>
                    <a:pt x="17" y="52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5" y="52"/>
                  </a:lnTo>
                  <a:lnTo>
                    <a:pt x="15" y="51"/>
                  </a:lnTo>
                  <a:lnTo>
                    <a:pt x="15" y="50"/>
                  </a:lnTo>
                  <a:lnTo>
                    <a:pt x="17" y="50"/>
                  </a:lnTo>
                  <a:lnTo>
                    <a:pt x="18" y="50"/>
                  </a:lnTo>
                  <a:lnTo>
                    <a:pt x="18" y="49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4" y="43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4" y="42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4" y="40"/>
                  </a:lnTo>
                  <a:lnTo>
                    <a:pt x="14" y="41"/>
                  </a:lnTo>
                  <a:lnTo>
                    <a:pt x="14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3" y="38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1" y="36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7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11" y="23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9"/>
                  </a:lnTo>
                  <a:close/>
                  <a:moveTo>
                    <a:pt x="265" y="10"/>
                  </a:moveTo>
                  <a:lnTo>
                    <a:pt x="264" y="10"/>
                  </a:lnTo>
                  <a:lnTo>
                    <a:pt x="264" y="9"/>
                  </a:lnTo>
                  <a:lnTo>
                    <a:pt x="265" y="9"/>
                  </a:lnTo>
                  <a:lnTo>
                    <a:pt x="264" y="9"/>
                  </a:lnTo>
                  <a:lnTo>
                    <a:pt x="265" y="9"/>
                  </a:lnTo>
                  <a:lnTo>
                    <a:pt x="265" y="8"/>
                  </a:lnTo>
                  <a:lnTo>
                    <a:pt x="266" y="9"/>
                  </a:lnTo>
                  <a:lnTo>
                    <a:pt x="266" y="10"/>
                  </a:lnTo>
                  <a:lnTo>
                    <a:pt x="265" y="10"/>
                  </a:lnTo>
                  <a:close/>
                  <a:moveTo>
                    <a:pt x="256" y="6"/>
                  </a:moveTo>
                  <a:lnTo>
                    <a:pt x="256" y="7"/>
                  </a:lnTo>
                  <a:lnTo>
                    <a:pt x="256" y="8"/>
                  </a:lnTo>
                  <a:lnTo>
                    <a:pt x="256" y="9"/>
                  </a:lnTo>
                  <a:lnTo>
                    <a:pt x="255" y="10"/>
                  </a:lnTo>
                  <a:lnTo>
                    <a:pt x="255" y="12"/>
                  </a:lnTo>
                  <a:lnTo>
                    <a:pt x="256" y="12"/>
                  </a:lnTo>
                  <a:lnTo>
                    <a:pt x="256" y="10"/>
                  </a:lnTo>
                  <a:lnTo>
                    <a:pt x="257" y="10"/>
                  </a:lnTo>
                  <a:lnTo>
                    <a:pt x="257" y="9"/>
                  </a:lnTo>
                  <a:lnTo>
                    <a:pt x="258" y="9"/>
                  </a:lnTo>
                  <a:lnTo>
                    <a:pt x="258" y="8"/>
                  </a:lnTo>
                  <a:lnTo>
                    <a:pt x="260" y="7"/>
                  </a:lnTo>
                  <a:lnTo>
                    <a:pt x="260" y="6"/>
                  </a:lnTo>
                  <a:lnTo>
                    <a:pt x="260" y="5"/>
                  </a:lnTo>
                  <a:lnTo>
                    <a:pt x="261" y="5"/>
                  </a:lnTo>
                  <a:lnTo>
                    <a:pt x="262" y="5"/>
                  </a:lnTo>
                  <a:lnTo>
                    <a:pt x="262" y="6"/>
                  </a:lnTo>
                  <a:lnTo>
                    <a:pt x="263" y="6"/>
                  </a:lnTo>
                  <a:lnTo>
                    <a:pt x="262" y="7"/>
                  </a:lnTo>
                  <a:lnTo>
                    <a:pt x="262" y="8"/>
                  </a:lnTo>
                  <a:lnTo>
                    <a:pt x="263" y="9"/>
                  </a:lnTo>
                  <a:lnTo>
                    <a:pt x="263" y="10"/>
                  </a:lnTo>
                  <a:lnTo>
                    <a:pt x="264" y="10"/>
                  </a:lnTo>
                  <a:lnTo>
                    <a:pt x="264" y="12"/>
                  </a:lnTo>
                  <a:lnTo>
                    <a:pt x="265" y="12"/>
                  </a:lnTo>
                  <a:lnTo>
                    <a:pt x="266" y="12"/>
                  </a:lnTo>
                  <a:lnTo>
                    <a:pt x="266" y="10"/>
                  </a:lnTo>
                  <a:lnTo>
                    <a:pt x="266" y="12"/>
                  </a:lnTo>
                  <a:lnTo>
                    <a:pt x="267" y="12"/>
                  </a:lnTo>
                  <a:lnTo>
                    <a:pt x="266" y="12"/>
                  </a:lnTo>
                  <a:lnTo>
                    <a:pt x="267" y="12"/>
                  </a:lnTo>
                  <a:lnTo>
                    <a:pt x="267" y="13"/>
                  </a:lnTo>
                  <a:lnTo>
                    <a:pt x="269" y="13"/>
                  </a:lnTo>
                  <a:lnTo>
                    <a:pt x="269" y="14"/>
                  </a:lnTo>
                  <a:lnTo>
                    <a:pt x="269" y="13"/>
                  </a:lnTo>
                  <a:lnTo>
                    <a:pt x="270" y="13"/>
                  </a:lnTo>
                  <a:lnTo>
                    <a:pt x="270" y="14"/>
                  </a:lnTo>
                  <a:lnTo>
                    <a:pt x="270" y="15"/>
                  </a:lnTo>
                  <a:lnTo>
                    <a:pt x="270" y="16"/>
                  </a:lnTo>
                  <a:lnTo>
                    <a:pt x="269" y="16"/>
                  </a:lnTo>
                  <a:lnTo>
                    <a:pt x="267" y="17"/>
                  </a:lnTo>
                  <a:lnTo>
                    <a:pt x="269" y="18"/>
                  </a:lnTo>
                  <a:lnTo>
                    <a:pt x="269" y="19"/>
                  </a:lnTo>
                  <a:lnTo>
                    <a:pt x="267" y="19"/>
                  </a:lnTo>
                  <a:lnTo>
                    <a:pt x="269" y="19"/>
                  </a:lnTo>
                  <a:lnTo>
                    <a:pt x="269" y="21"/>
                  </a:lnTo>
                  <a:lnTo>
                    <a:pt x="267" y="21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6" y="22"/>
                  </a:lnTo>
                  <a:lnTo>
                    <a:pt x="267" y="22"/>
                  </a:lnTo>
                  <a:lnTo>
                    <a:pt x="269" y="22"/>
                  </a:lnTo>
                  <a:lnTo>
                    <a:pt x="270" y="22"/>
                  </a:lnTo>
                  <a:lnTo>
                    <a:pt x="270" y="21"/>
                  </a:lnTo>
                  <a:lnTo>
                    <a:pt x="271" y="21"/>
                  </a:lnTo>
                  <a:lnTo>
                    <a:pt x="272" y="21"/>
                  </a:lnTo>
                  <a:lnTo>
                    <a:pt x="273" y="19"/>
                  </a:lnTo>
                  <a:lnTo>
                    <a:pt x="274" y="19"/>
                  </a:lnTo>
                  <a:lnTo>
                    <a:pt x="274" y="21"/>
                  </a:lnTo>
                  <a:lnTo>
                    <a:pt x="275" y="22"/>
                  </a:lnTo>
                  <a:lnTo>
                    <a:pt x="275" y="23"/>
                  </a:lnTo>
                  <a:lnTo>
                    <a:pt x="274" y="23"/>
                  </a:lnTo>
                  <a:lnTo>
                    <a:pt x="273" y="23"/>
                  </a:lnTo>
                  <a:lnTo>
                    <a:pt x="272" y="23"/>
                  </a:lnTo>
                  <a:lnTo>
                    <a:pt x="272" y="24"/>
                  </a:lnTo>
                  <a:lnTo>
                    <a:pt x="273" y="25"/>
                  </a:lnTo>
                  <a:lnTo>
                    <a:pt x="274" y="24"/>
                  </a:lnTo>
                  <a:lnTo>
                    <a:pt x="275" y="24"/>
                  </a:lnTo>
                  <a:lnTo>
                    <a:pt x="275" y="25"/>
                  </a:lnTo>
                  <a:lnTo>
                    <a:pt x="275" y="24"/>
                  </a:lnTo>
                  <a:lnTo>
                    <a:pt x="277" y="24"/>
                  </a:lnTo>
                  <a:lnTo>
                    <a:pt x="275" y="23"/>
                  </a:lnTo>
                  <a:lnTo>
                    <a:pt x="277" y="23"/>
                  </a:lnTo>
                  <a:lnTo>
                    <a:pt x="278" y="23"/>
                  </a:lnTo>
                  <a:lnTo>
                    <a:pt x="279" y="23"/>
                  </a:lnTo>
                  <a:lnTo>
                    <a:pt x="280" y="23"/>
                  </a:lnTo>
                  <a:lnTo>
                    <a:pt x="281" y="24"/>
                  </a:lnTo>
                  <a:lnTo>
                    <a:pt x="282" y="24"/>
                  </a:lnTo>
                  <a:lnTo>
                    <a:pt x="282" y="25"/>
                  </a:lnTo>
                  <a:lnTo>
                    <a:pt x="282" y="26"/>
                  </a:lnTo>
                  <a:lnTo>
                    <a:pt x="282" y="27"/>
                  </a:lnTo>
                  <a:lnTo>
                    <a:pt x="282" y="26"/>
                  </a:lnTo>
                  <a:lnTo>
                    <a:pt x="283" y="25"/>
                  </a:lnTo>
                  <a:lnTo>
                    <a:pt x="284" y="26"/>
                  </a:lnTo>
                  <a:lnTo>
                    <a:pt x="284" y="27"/>
                  </a:lnTo>
                  <a:lnTo>
                    <a:pt x="286" y="27"/>
                  </a:lnTo>
                  <a:lnTo>
                    <a:pt x="287" y="27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30"/>
                  </a:lnTo>
                  <a:lnTo>
                    <a:pt x="288" y="29"/>
                  </a:lnTo>
                  <a:lnTo>
                    <a:pt x="289" y="29"/>
                  </a:lnTo>
                  <a:lnTo>
                    <a:pt x="290" y="29"/>
                  </a:lnTo>
                  <a:lnTo>
                    <a:pt x="291" y="29"/>
                  </a:lnTo>
                  <a:lnTo>
                    <a:pt x="292" y="29"/>
                  </a:lnTo>
                  <a:lnTo>
                    <a:pt x="292" y="30"/>
                  </a:lnTo>
                  <a:lnTo>
                    <a:pt x="292" y="31"/>
                  </a:lnTo>
                  <a:lnTo>
                    <a:pt x="292" y="32"/>
                  </a:lnTo>
                  <a:lnTo>
                    <a:pt x="291" y="33"/>
                  </a:lnTo>
                  <a:lnTo>
                    <a:pt x="288" y="34"/>
                  </a:lnTo>
                  <a:lnTo>
                    <a:pt x="286" y="35"/>
                  </a:lnTo>
                  <a:lnTo>
                    <a:pt x="284" y="35"/>
                  </a:lnTo>
                  <a:lnTo>
                    <a:pt x="283" y="35"/>
                  </a:lnTo>
                  <a:lnTo>
                    <a:pt x="282" y="35"/>
                  </a:lnTo>
                  <a:lnTo>
                    <a:pt x="281" y="35"/>
                  </a:lnTo>
                  <a:lnTo>
                    <a:pt x="281" y="36"/>
                  </a:lnTo>
                  <a:lnTo>
                    <a:pt x="281" y="35"/>
                  </a:lnTo>
                  <a:lnTo>
                    <a:pt x="280" y="35"/>
                  </a:lnTo>
                  <a:lnTo>
                    <a:pt x="280" y="34"/>
                  </a:lnTo>
                  <a:lnTo>
                    <a:pt x="279" y="34"/>
                  </a:lnTo>
                  <a:lnTo>
                    <a:pt x="278" y="35"/>
                  </a:lnTo>
                  <a:lnTo>
                    <a:pt x="277" y="35"/>
                  </a:lnTo>
                  <a:lnTo>
                    <a:pt x="275" y="36"/>
                  </a:lnTo>
                  <a:lnTo>
                    <a:pt x="275" y="38"/>
                  </a:lnTo>
                  <a:lnTo>
                    <a:pt x="277" y="38"/>
                  </a:lnTo>
                  <a:lnTo>
                    <a:pt x="277" y="39"/>
                  </a:lnTo>
                  <a:lnTo>
                    <a:pt x="278" y="39"/>
                  </a:lnTo>
                  <a:lnTo>
                    <a:pt x="278" y="40"/>
                  </a:lnTo>
                  <a:lnTo>
                    <a:pt x="279" y="40"/>
                  </a:lnTo>
                  <a:lnTo>
                    <a:pt x="279" y="41"/>
                  </a:lnTo>
                  <a:lnTo>
                    <a:pt x="280" y="41"/>
                  </a:lnTo>
                  <a:lnTo>
                    <a:pt x="281" y="41"/>
                  </a:lnTo>
                  <a:lnTo>
                    <a:pt x="281" y="42"/>
                  </a:lnTo>
                  <a:lnTo>
                    <a:pt x="280" y="42"/>
                  </a:lnTo>
                  <a:lnTo>
                    <a:pt x="281" y="42"/>
                  </a:lnTo>
                  <a:lnTo>
                    <a:pt x="282" y="42"/>
                  </a:lnTo>
                  <a:lnTo>
                    <a:pt x="283" y="43"/>
                  </a:lnTo>
                  <a:lnTo>
                    <a:pt x="282" y="43"/>
                  </a:lnTo>
                  <a:lnTo>
                    <a:pt x="282" y="44"/>
                  </a:lnTo>
                  <a:lnTo>
                    <a:pt x="281" y="44"/>
                  </a:lnTo>
                  <a:lnTo>
                    <a:pt x="280" y="44"/>
                  </a:lnTo>
                  <a:lnTo>
                    <a:pt x="279" y="44"/>
                  </a:lnTo>
                  <a:lnTo>
                    <a:pt x="277" y="46"/>
                  </a:lnTo>
                  <a:lnTo>
                    <a:pt x="275" y="46"/>
                  </a:lnTo>
                  <a:lnTo>
                    <a:pt x="273" y="47"/>
                  </a:lnTo>
                  <a:lnTo>
                    <a:pt x="272" y="47"/>
                  </a:lnTo>
                  <a:lnTo>
                    <a:pt x="272" y="46"/>
                  </a:lnTo>
                  <a:lnTo>
                    <a:pt x="271" y="46"/>
                  </a:lnTo>
                  <a:lnTo>
                    <a:pt x="271" y="44"/>
                  </a:lnTo>
                  <a:lnTo>
                    <a:pt x="270" y="44"/>
                  </a:lnTo>
                  <a:lnTo>
                    <a:pt x="269" y="44"/>
                  </a:lnTo>
                  <a:lnTo>
                    <a:pt x="269" y="43"/>
                  </a:lnTo>
                  <a:lnTo>
                    <a:pt x="267" y="43"/>
                  </a:lnTo>
                  <a:lnTo>
                    <a:pt x="267" y="44"/>
                  </a:lnTo>
                  <a:lnTo>
                    <a:pt x="267" y="46"/>
                  </a:lnTo>
                  <a:lnTo>
                    <a:pt x="269" y="46"/>
                  </a:lnTo>
                  <a:lnTo>
                    <a:pt x="269" y="47"/>
                  </a:lnTo>
                  <a:lnTo>
                    <a:pt x="267" y="47"/>
                  </a:lnTo>
                  <a:lnTo>
                    <a:pt x="267" y="48"/>
                  </a:lnTo>
                  <a:lnTo>
                    <a:pt x="266" y="48"/>
                  </a:lnTo>
                  <a:lnTo>
                    <a:pt x="265" y="48"/>
                  </a:lnTo>
                  <a:lnTo>
                    <a:pt x="265" y="47"/>
                  </a:lnTo>
                  <a:lnTo>
                    <a:pt x="264" y="46"/>
                  </a:lnTo>
                  <a:lnTo>
                    <a:pt x="263" y="46"/>
                  </a:lnTo>
                  <a:lnTo>
                    <a:pt x="262" y="46"/>
                  </a:lnTo>
                  <a:lnTo>
                    <a:pt x="262" y="44"/>
                  </a:lnTo>
                  <a:lnTo>
                    <a:pt x="261" y="44"/>
                  </a:lnTo>
                  <a:lnTo>
                    <a:pt x="258" y="46"/>
                  </a:lnTo>
                  <a:lnTo>
                    <a:pt x="257" y="44"/>
                  </a:lnTo>
                  <a:lnTo>
                    <a:pt x="256" y="46"/>
                  </a:lnTo>
                  <a:lnTo>
                    <a:pt x="255" y="44"/>
                  </a:lnTo>
                  <a:lnTo>
                    <a:pt x="254" y="44"/>
                  </a:lnTo>
                  <a:lnTo>
                    <a:pt x="253" y="44"/>
                  </a:lnTo>
                  <a:lnTo>
                    <a:pt x="253" y="46"/>
                  </a:lnTo>
                  <a:lnTo>
                    <a:pt x="252" y="44"/>
                  </a:lnTo>
                  <a:lnTo>
                    <a:pt x="250" y="44"/>
                  </a:lnTo>
                  <a:lnTo>
                    <a:pt x="250" y="46"/>
                  </a:lnTo>
                  <a:lnTo>
                    <a:pt x="252" y="46"/>
                  </a:lnTo>
                  <a:lnTo>
                    <a:pt x="250" y="46"/>
                  </a:lnTo>
                  <a:lnTo>
                    <a:pt x="249" y="46"/>
                  </a:lnTo>
                  <a:lnTo>
                    <a:pt x="249" y="44"/>
                  </a:lnTo>
                  <a:lnTo>
                    <a:pt x="248" y="44"/>
                  </a:lnTo>
                  <a:lnTo>
                    <a:pt x="247" y="44"/>
                  </a:lnTo>
                  <a:lnTo>
                    <a:pt x="246" y="44"/>
                  </a:lnTo>
                  <a:lnTo>
                    <a:pt x="245" y="44"/>
                  </a:lnTo>
                  <a:lnTo>
                    <a:pt x="245" y="46"/>
                  </a:lnTo>
                  <a:lnTo>
                    <a:pt x="244" y="46"/>
                  </a:lnTo>
                  <a:lnTo>
                    <a:pt x="244" y="44"/>
                  </a:lnTo>
                  <a:lnTo>
                    <a:pt x="242" y="44"/>
                  </a:lnTo>
                  <a:lnTo>
                    <a:pt x="241" y="44"/>
                  </a:lnTo>
                  <a:lnTo>
                    <a:pt x="241" y="46"/>
                  </a:lnTo>
                  <a:lnTo>
                    <a:pt x="240" y="47"/>
                  </a:lnTo>
                  <a:lnTo>
                    <a:pt x="239" y="47"/>
                  </a:lnTo>
                  <a:lnTo>
                    <a:pt x="238" y="48"/>
                  </a:lnTo>
                  <a:lnTo>
                    <a:pt x="238" y="49"/>
                  </a:lnTo>
                  <a:lnTo>
                    <a:pt x="238" y="50"/>
                  </a:lnTo>
                  <a:lnTo>
                    <a:pt x="237" y="51"/>
                  </a:lnTo>
                  <a:lnTo>
                    <a:pt x="237" y="52"/>
                  </a:lnTo>
                  <a:lnTo>
                    <a:pt x="238" y="52"/>
                  </a:lnTo>
                  <a:lnTo>
                    <a:pt x="237" y="55"/>
                  </a:lnTo>
                  <a:lnTo>
                    <a:pt x="237" y="56"/>
                  </a:lnTo>
                  <a:lnTo>
                    <a:pt x="237" y="57"/>
                  </a:lnTo>
                  <a:lnTo>
                    <a:pt x="237" y="58"/>
                  </a:lnTo>
                  <a:lnTo>
                    <a:pt x="238" y="58"/>
                  </a:lnTo>
                  <a:lnTo>
                    <a:pt x="238" y="59"/>
                  </a:lnTo>
                  <a:lnTo>
                    <a:pt x="237" y="59"/>
                  </a:lnTo>
                  <a:lnTo>
                    <a:pt x="237" y="58"/>
                  </a:lnTo>
                  <a:lnTo>
                    <a:pt x="237" y="59"/>
                  </a:lnTo>
                  <a:lnTo>
                    <a:pt x="236" y="61"/>
                  </a:lnTo>
                  <a:lnTo>
                    <a:pt x="236" y="63"/>
                  </a:lnTo>
                  <a:lnTo>
                    <a:pt x="237" y="63"/>
                  </a:lnTo>
                  <a:lnTo>
                    <a:pt x="236" y="64"/>
                  </a:lnTo>
                  <a:lnTo>
                    <a:pt x="236" y="65"/>
                  </a:lnTo>
                  <a:lnTo>
                    <a:pt x="235" y="65"/>
                  </a:lnTo>
                  <a:lnTo>
                    <a:pt x="233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6"/>
                  </a:lnTo>
                  <a:lnTo>
                    <a:pt x="230" y="66"/>
                  </a:lnTo>
                  <a:lnTo>
                    <a:pt x="230" y="67"/>
                  </a:lnTo>
                  <a:lnTo>
                    <a:pt x="230" y="68"/>
                  </a:lnTo>
                  <a:lnTo>
                    <a:pt x="230" y="69"/>
                  </a:lnTo>
                  <a:lnTo>
                    <a:pt x="230" y="71"/>
                  </a:lnTo>
                  <a:lnTo>
                    <a:pt x="231" y="71"/>
                  </a:lnTo>
                  <a:lnTo>
                    <a:pt x="231" y="72"/>
                  </a:lnTo>
                  <a:lnTo>
                    <a:pt x="232" y="72"/>
                  </a:lnTo>
                  <a:lnTo>
                    <a:pt x="232" y="73"/>
                  </a:lnTo>
                  <a:lnTo>
                    <a:pt x="231" y="73"/>
                  </a:lnTo>
                  <a:lnTo>
                    <a:pt x="230" y="73"/>
                  </a:lnTo>
                  <a:lnTo>
                    <a:pt x="230" y="74"/>
                  </a:lnTo>
                  <a:lnTo>
                    <a:pt x="229" y="74"/>
                  </a:lnTo>
                  <a:lnTo>
                    <a:pt x="229" y="75"/>
                  </a:lnTo>
                  <a:lnTo>
                    <a:pt x="228" y="74"/>
                  </a:lnTo>
                  <a:lnTo>
                    <a:pt x="228" y="75"/>
                  </a:lnTo>
                  <a:lnTo>
                    <a:pt x="227" y="76"/>
                  </a:lnTo>
                  <a:lnTo>
                    <a:pt x="225" y="76"/>
                  </a:lnTo>
                  <a:lnTo>
                    <a:pt x="225" y="77"/>
                  </a:lnTo>
                  <a:lnTo>
                    <a:pt x="225" y="79"/>
                  </a:lnTo>
                  <a:lnTo>
                    <a:pt x="225" y="80"/>
                  </a:lnTo>
                  <a:lnTo>
                    <a:pt x="227" y="80"/>
                  </a:lnTo>
                  <a:lnTo>
                    <a:pt x="227" y="81"/>
                  </a:lnTo>
                  <a:lnTo>
                    <a:pt x="227" y="82"/>
                  </a:lnTo>
                  <a:lnTo>
                    <a:pt x="225" y="82"/>
                  </a:lnTo>
                  <a:lnTo>
                    <a:pt x="224" y="82"/>
                  </a:lnTo>
                  <a:lnTo>
                    <a:pt x="224" y="83"/>
                  </a:lnTo>
                  <a:lnTo>
                    <a:pt x="224" y="84"/>
                  </a:lnTo>
                  <a:lnTo>
                    <a:pt x="223" y="85"/>
                  </a:lnTo>
                  <a:lnTo>
                    <a:pt x="223" y="86"/>
                  </a:lnTo>
                  <a:lnTo>
                    <a:pt x="222" y="86"/>
                  </a:lnTo>
                  <a:lnTo>
                    <a:pt x="222" y="88"/>
                  </a:lnTo>
                  <a:lnTo>
                    <a:pt x="222" y="89"/>
                  </a:lnTo>
                  <a:lnTo>
                    <a:pt x="221" y="89"/>
                  </a:lnTo>
                  <a:lnTo>
                    <a:pt x="220" y="88"/>
                  </a:lnTo>
                  <a:lnTo>
                    <a:pt x="219" y="88"/>
                  </a:lnTo>
                  <a:lnTo>
                    <a:pt x="216" y="89"/>
                  </a:lnTo>
                  <a:lnTo>
                    <a:pt x="215" y="88"/>
                  </a:lnTo>
                  <a:lnTo>
                    <a:pt x="214" y="88"/>
                  </a:lnTo>
                  <a:lnTo>
                    <a:pt x="213" y="89"/>
                  </a:lnTo>
                  <a:lnTo>
                    <a:pt x="212" y="89"/>
                  </a:lnTo>
                  <a:lnTo>
                    <a:pt x="211" y="90"/>
                  </a:lnTo>
                  <a:lnTo>
                    <a:pt x="208" y="91"/>
                  </a:lnTo>
                  <a:lnTo>
                    <a:pt x="207" y="91"/>
                  </a:lnTo>
                  <a:lnTo>
                    <a:pt x="207" y="90"/>
                  </a:lnTo>
                  <a:lnTo>
                    <a:pt x="206" y="90"/>
                  </a:lnTo>
                  <a:lnTo>
                    <a:pt x="205" y="91"/>
                  </a:lnTo>
                  <a:lnTo>
                    <a:pt x="204" y="90"/>
                  </a:lnTo>
                  <a:lnTo>
                    <a:pt x="203" y="90"/>
                  </a:lnTo>
                  <a:lnTo>
                    <a:pt x="202" y="89"/>
                  </a:lnTo>
                  <a:lnTo>
                    <a:pt x="200" y="89"/>
                  </a:lnTo>
                  <a:lnTo>
                    <a:pt x="199" y="89"/>
                  </a:lnTo>
                  <a:lnTo>
                    <a:pt x="198" y="89"/>
                  </a:lnTo>
                  <a:lnTo>
                    <a:pt x="198" y="88"/>
                  </a:lnTo>
                  <a:lnTo>
                    <a:pt x="199" y="88"/>
                  </a:lnTo>
                  <a:lnTo>
                    <a:pt x="199" y="86"/>
                  </a:lnTo>
                  <a:lnTo>
                    <a:pt x="198" y="86"/>
                  </a:lnTo>
                  <a:lnTo>
                    <a:pt x="197" y="86"/>
                  </a:lnTo>
                  <a:lnTo>
                    <a:pt x="196" y="86"/>
                  </a:lnTo>
                  <a:lnTo>
                    <a:pt x="191" y="86"/>
                  </a:lnTo>
                  <a:lnTo>
                    <a:pt x="190" y="86"/>
                  </a:lnTo>
                  <a:lnTo>
                    <a:pt x="189" y="88"/>
                  </a:lnTo>
                  <a:lnTo>
                    <a:pt x="188" y="88"/>
                  </a:lnTo>
                  <a:lnTo>
                    <a:pt x="187" y="88"/>
                  </a:lnTo>
                  <a:lnTo>
                    <a:pt x="187" y="89"/>
                  </a:lnTo>
                  <a:lnTo>
                    <a:pt x="186" y="89"/>
                  </a:lnTo>
                  <a:lnTo>
                    <a:pt x="187" y="89"/>
                  </a:lnTo>
                  <a:lnTo>
                    <a:pt x="187" y="90"/>
                  </a:lnTo>
                  <a:lnTo>
                    <a:pt x="186" y="90"/>
                  </a:lnTo>
                  <a:lnTo>
                    <a:pt x="186" y="92"/>
                  </a:lnTo>
                  <a:lnTo>
                    <a:pt x="185" y="93"/>
                  </a:lnTo>
                  <a:lnTo>
                    <a:pt x="183" y="93"/>
                  </a:lnTo>
                  <a:lnTo>
                    <a:pt x="182" y="93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7" y="96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4" y="94"/>
                  </a:lnTo>
                  <a:lnTo>
                    <a:pt x="172" y="93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6" y="94"/>
                  </a:lnTo>
                  <a:lnTo>
                    <a:pt x="166" y="96"/>
                  </a:lnTo>
                  <a:lnTo>
                    <a:pt x="165" y="96"/>
                  </a:lnTo>
                  <a:lnTo>
                    <a:pt x="165" y="97"/>
                  </a:lnTo>
                  <a:lnTo>
                    <a:pt x="165" y="96"/>
                  </a:lnTo>
                  <a:lnTo>
                    <a:pt x="165" y="97"/>
                  </a:lnTo>
                  <a:lnTo>
                    <a:pt x="164" y="97"/>
                  </a:lnTo>
                  <a:lnTo>
                    <a:pt x="163" y="97"/>
                  </a:lnTo>
                  <a:lnTo>
                    <a:pt x="162" y="97"/>
                  </a:lnTo>
                  <a:lnTo>
                    <a:pt x="161" y="97"/>
                  </a:lnTo>
                  <a:lnTo>
                    <a:pt x="160" y="96"/>
                  </a:lnTo>
                  <a:lnTo>
                    <a:pt x="158" y="94"/>
                  </a:lnTo>
                  <a:lnTo>
                    <a:pt x="157" y="94"/>
                  </a:lnTo>
                  <a:lnTo>
                    <a:pt x="157" y="93"/>
                  </a:lnTo>
                  <a:lnTo>
                    <a:pt x="157" y="92"/>
                  </a:lnTo>
                  <a:lnTo>
                    <a:pt x="156" y="92"/>
                  </a:lnTo>
                  <a:lnTo>
                    <a:pt x="155" y="92"/>
                  </a:lnTo>
                  <a:lnTo>
                    <a:pt x="155" y="91"/>
                  </a:lnTo>
                  <a:lnTo>
                    <a:pt x="154" y="91"/>
                  </a:lnTo>
                  <a:lnTo>
                    <a:pt x="154" y="90"/>
                  </a:lnTo>
                  <a:lnTo>
                    <a:pt x="153" y="90"/>
                  </a:lnTo>
                  <a:lnTo>
                    <a:pt x="153" y="89"/>
                  </a:lnTo>
                  <a:lnTo>
                    <a:pt x="152" y="89"/>
                  </a:lnTo>
                  <a:lnTo>
                    <a:pt x="152" y="88"/>
                  </a:lnTo>
                  <a:lnTo>
                    <a:pt x="151" y="88"/>
                  </a:lnTo>
                  <a:lnTo>
                    <a:pt x="149" y="86"/>
                  </a:lnTo>
                  <a:lnTo>
                    <a:pt x="148" y="85"/>
                  </a:lnTo>
                  <a:lnTo>
                    <a:pt x="148" y="84"/>
                  </a:lnTo>
                  <a:lnTo>
                    <a:pt x="148" y="83"/>
                  </a:lnTo>
                  <a:lnTo>
                    <a:pt x="147" y="83"/>
                  </a:lnTo>
                  <a:lnTo>
                    <a:pt x="147" y="82"/>
                  </a:lnTo>
                  <a:lnTo>
                    <a:pt x="147" y="81"/>
                  </a:lnTo>
                  <a:lnTo>
                    <a:pt x="148" y="81"/>
                  </a:lnTo>
                  <a:lnTo>
                    <a:pt x="148" y="80"/>
                  </a:lnTo>
                  <a:lnTo>
                    <a:pt x="148" y="79"/>
                  </a:lnTo>
                  <a:lnTo>
                    <a:pt x="149" y="79"/>
                  </a:lnTo>
                  <a:lnTo>
                    <a:pt x="149" y="80"/>
                  </a:lnTo>
                  <a:lnTo>
                    <a:pt x="149" y="81"/>
                  </a:lnTo>
                  <a:lnTo>
                    <a:pt x="149" y="82"/>
                  </a:lnTo>
                  <a:lnTo>
                    <a:pt x="151" y="82"/>
                  </a:lnTo>
                  <a:lnTo>
                    <a:pt x="151" y="83"/>
                  </a:lnTo>
                  <a:lnTo>
                    <a:pt x="152" y="83"/>
                  </a:lnTo>
                  <a:lnTo>
                    <a:pt x="153" y="83"/>
                  </a:lnTo>
                  <a:lnTo>
                    <a:pt x="153" y="84"/>
                  </a:lnTo>
                  <a:lnTo>
                    <a:pt x="154" y="84"/>
                  </a:lnTo>
                  <a:lnTo>
                    <a:pt x="155" y="84"/>
                  </a:lnTo>
                  <a:lnTo>
                    <a:pt x="156" y="84"/>
                  </a:lnTo>
                  <a:lnTo>
                    <a:pt x="157" y="84"/>
                  </a:lnTo>
                  <a:lnTo>
                    <a:pt x="158" y="84"/>
                  </a:lnTo>
                  <a:lnTo>
                    <a:pt x="158" y="85"/>
                  </a:lnTo>
                  <a:lnTo>
                    <a:pt x="158" y="84"/>
                  </a:lnTo>
                  <a:lnTo>
                    <a:pt x="158" y="83"/>
                  </a:lnTo>
                  <a:lnTo>
                    <a:pt x="160" y="83"/>
                  </a:lnTo>
                  <a:lnTo>
                    <a:pt x="160" y="84"/>
                  </a:lnTo>
                  <a:lnTo>
                    <a:pt x="161" y="84"/>
                  </a:lnTo>
                  <a:lnTo>
                    <a:pt x="162" y="84"/>
                  </a:lnTo>
                  <a:lnTo>
                    <a:pt x="162" y="85"/>
                  </a:lnTo>
                  <a:lnTo>
                    <a:pt x="161" y="85"/>
                  </a:lnTo>
                  <a:lnTo>
                    <a:pt x="162" y="85"/>
                  </a:lnTo>
                  <a:lnTo>
                    <a:pt x="162" y="86"/>
                  </a:lnTo>
                  <a:lnTo>
                    <a:pt x="163" y="85"/>
                  </a:lnTo>
                  <a:lnTo>
                    <a:pt x="164" y="86"/>
                  </a:lnTo>
                  <a:lnTo>
                    <a:pt x="165" y="86"/>
                  </a:lnTo>
                  <a:lnTo>
                    <a:pt x="165" y="88"/>
                  </a:lnTo>
                  <a:lnTo>
                    <a:pt x="164" y="88"/>
                  </a:lnTo>
                  <a:lnTo>
                    <a:pt x="165" y="88"/>
                  </a:lnTo>
                  <a:lnTo>
                    <a:pt x="165" y="86"/>
                  </a:lnTo>
                  <a:lnTo>
                    <a:pt x="166" y="86"/>
                  </a:lnTo>
                  <a:lnTo>
                    <a:pt x="168" y="86"/>
                  </a:lnTo>
                  <a:lnTo>
                    <a:pt x="169" y="88"/>
                  </a:lnTo>
                  <a:lnTo>
                    <a:pt x="170" y="89"/>
                  </a:lnTo>
                  <a:lnTo>
                    <a:pt x="171" y="89"/>
                  </a:lnTo>
                  <a:lnTo>
                    <a:pt x="171" y="90"/>
                  </a:lnTo>
                  <a:lnTo>
                    <a:pt x="172" y="89"/>
                  </a:lnTo>
                  <a:lnTo>
                    <a:pt x="173" y="89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3" y="89"/>
                  </a:lnTo>
                  <a:lnTo>
                    <a:pt x="172" y="89"/>
                  </a:lnTo>
                  <a:lnTo>
                    <a:pt x="171" y="89"/>
                  </a:lnTo>
                  <a:lnTo>
                    <a:pt x="170" y="88"/>
                  </a:lnTo>
                  <a:lnTo>
                    <a:pt x="170" y="86"/>
                  </a:lnTo>
                  <a:lnTo>
                    <a:pt x="169" y="86"/>
                  </a:lnTo>
                  <a:lnTo>
                    <a:pt x="170" y="85"/>
                  </a:lnTo>
                  <a:lnTo>
                    <a:pt x="170" y="84"/>
                  </a:lnTo>
                  <a:lnTo>
                    <a:pt x="171" y="84"/>
                  </a:lnTo>
                  <a:lnTo>
                    <a:pt x="171" y="85"/>
                  </a:lnTo>
                  <a:lnTo>
                    <a:pt x="172" y="85"/>
                  </a:lnTo>
                  <a:lnTo>
                    <a:pt x="173" y="85"/>
                  </a:lnTo>
                  <a:lnTo>
                    <a:pt x="172" y="85"/>
                  </a:lnTo>
                  <a:lnTo>
                    <a:pt x="171" y="84"/>
                  </a:lnTo>
                  <a:lnTo>
                    <a:pt x="171" y="83"/>
                  </a:lnTo>
                  <a:lnTo>
                    <a:pt x="171" y="82"/>
                  </a:lnTo>
                  <a:lnTo>
                    <a:pt x="172" y="81"/>
                  </a:lnTo>
                  <a:lnTo>
                    <a:pt x="172" y="80"/>
                  </a:lnTo>
                  <a:lnTo>
                    <a:pt x="172" y="79"/>
                  </a:lnTo>
                  <a:lnTo>
                    <a:pt x="173" y="79"/>
                  </a:lnTo>
                  <a:lnTo>
                    <a:pt x="172" y="79"/>
                  </a:lnTo>
                  <a:lnTo>
                    <a:pt x="173" y="79"/>
                  </a:lnTo>
                  <a:lnTo>
                    <a:pt x="174" y="79"/>
                  </a:lnTo>
                  <a:lnTo>
                    <a:pt x="174" y="77"/>
                  </a:lnTo>
                  <a:lnTo>
                    <a:pt x="174" y="79"/>
                  </a:lnTo>
                  <a:lnTo>
                    <a:pt x="173" y="77"/>
                  </a:lnTo>
                  <a:lnTo>
                    <a:pt x="172" y="77"/>
                  </a:lnTo>
                  <a:lnTo>
                    <a:pt x="172" y="76"/>
                  </a:lnTo>
                  <a:lnTo>
                    <a:pt x="172" y="75"/>
                  </a:lnTo>
                  <a:lnTo>
                    <a:pt x="172" y="74"/>
                  </a:lnTo>
                  <a:lnTo>
                    <a:pt x="172" y="73"/>
                  </a:lnTo>
                  <a:lnTo>
                    <a:pt x="173" y="74"/>
                  </a:lnTo>
                  <a:lnTo>
                    <a:pt x="174" y="74"/>
                  </a:lnTo>
                  <a:lnTo>
                    <a:pt x="174" y="75"/>
                  </a:lnTo>
                  <a:lnTo>
                    <a:pt x="176" y="74"/>
                  </a:lnTo>
                  <a:lnTo>
                    <a:pt x="176" y="75"/>
                  </a:lnTo>
                  <a:lnTo>
                    <a:pt x="177" y="75"/>
                  </a:lnTo>
                  <a:lnTo>
                    <a:pt x="177" y="74"/>
                  </a:lnTo>
                  <a:lnTo>
                    <a:pt x="176" y="74"/>
                  </a:lnTo>
                  <a:lnTo>
                    <a:pt x="176" y="73"/>
                  </a:lnTo>
                  <a:lnTo>
                    <a:pt x="177" y="73"/>
                  </a:lnTo>
                  <a:lnTo>
                    <a:pt x="176" y="73"/>
                  </a:lnTo>
                  <a:lnTo>
                    <a:pt x="176" y="72"/>
                  </a:lnTo>
                  <a:lnTo>
                    <a:pt x="176" y="71"/>
                  </a:lnTo>
                  <a:lnTo>
                    <a:pt x="176" y="69"/>
                  </a:lnTo>
                  <a:lnTo>
                    <a:pt x="177" y="68"/>
                  </a:lnTo>
                  <a:lnTo>
                    <a:pt x="179" y="67"/>
                  </a:lnTo>
                  <a:lnTo>
                    <a:pt x="182" y="67"/>
                  </a:lnTo>
                  <a:lnTo>
                    <a:pt x="185" y="67"/>
                  </a:lnTo>
                  <a:lnTo>
                    <a:pt x="188" y="66"/>
                  </a:lnTo>
                  <a:lnTo>
                    <a:pt x="193" y="65"/>
                  </a:lnTo>
                  <a:lnTo>
                    <a:pt x="195" y="64"/>
                  </a:lnTo>
                  <a:lnTo>
                    <a:pt x="196" y="64"/>
                  </a:lnTo>
                  <a:lnTo>
                    <a:pt x="198" y="63"/>
                  </a:lnTo>
                  <a:lnTo>
                    <a:pt x="199" y="63"/>
                  </a:lnTo>
                  <a:lnTo>
                    <a:pt x="199" y="61"/>
                  </a:lnTo>
                  <a:lnTo>
                    <a:pt x="200" y="61"/>
                  </a:lnTo>
                  <a:lnTo>
                    <a:pt x="199" y="60"/>
                  </a:lnTo>
                  <a:lnTo>
                    <a:pt x="200" y="60"/>
                  </a:lnTo>
                  <a:lnTo>
                    <a:pt x="202" y="59"/>
                  </a:lnTo>
                  <a:lnTo>
                    <a:pt x="203" y="58"/>
                  </a:lnTo>
                  <a:lnTo>
                    <a:pt x="203" y="57"/>
                  </a:lnTo>
                  <a:lnTo>
                    <a:pt x="204" y="57"/>
                  </a:lnTo>
                  <a:lnTo>
                    <a:pt x="204" y="56"/>
                  </a:lnTo>
                  <a:lnTo>
                    <a:pt x="205" y="56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6" y="54"/>
                  </a:lnTo>
                  <a:lnTo>
                    <a:pt x="210" y="50"/>
                  </a:lnTo>
                  <a:lnTo>
                    <a:pt x="213" y="46"/>
                  </a:lnTo>
                  <a:lnTo>
                    <a:pt x="213" y="44"/>
                  </a:lnTo>
                  <a:lnTo>
                    <a:pt x="214" y="43"/>
                  </a:lnTo>
                  <a:lnTo>
                    <a:pt x="214" y="42"/>
                  </a:lnTo>
                  <a:lnTo>
                    <a:pt x="213" y="41"/>
                  </a:lnTo>
                  <a:lnTo>
                    <a:pt x="214" y="41"/>
                  </a:lnTo>
                  <a:lnTo>
                    <a:pt x="215" y="41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3"/>
                  </a:lnTo>
                  <a:lnTo>
                    <a:pt x="218" y="44"/>
                  </a:lnTo>
                  <a:lnTo>
                    <a:pt x="219" y="44"/>
                  </a:lnTo>
                  <a:lnTo>
                    <a:pt x="219" y="46"/>
                  </a:lnTo>
                  <a:lnTo>
                    <a:pt x="218" y="46"/>
                  </a:lnTo>
                  <a:lnTo>
                    <a:pt x="219" y="46"/>
                  </a:lnTo>
                  <a:lnTo>
                    <a:pt x="219" y="47"/>
                  </a:lnTo>
                  <a:lnTo>
                    <a:pt x="220" y="46"/>
                  </a:lnTo>
                  <a:lnTo>
                    <a:pt x="220" y="47"/>
                  </a:lnTo>
                  <a:lnTo>
                    <a:pt x="221" y="47"/>
                  </a:lnTo>
                  <a:lnTo>
                    <a:pt x="221" y="48"/>
                  </a:lnTo>
                  <a:lnTo>
                    <a:pt x="222" y="49"/>
                  </a:lnTo>
                  <a:lnTo>
                    <a:pt x="222" y="50"/>
                  </a:lnTo>
                  <a:lnTo>
                    <a:pt x="223" y="50"/>
                  </a:lnTo>
                  <a:lnTo>
                    <a:pt x="224" y="49"/>
                  </a:lnTo>
                  <a:lnTo>
                    <a:pt x="225" y="48"/>
                  </a:lnTo>
                  <a:lnTo>
                    <a:pt x="225" y="47"/>
                  </a:lnTo>
                  <a:lnTo>
                    <a:pt x="225" y="46"/>
                  </a:lnTo>
                  <a:lnTo>
                    <a:pt x="227" y="44"/>
                  </a:lnTo>
                  <a:lnTo>
                    <a:pt x="227" y="43"/>
                  </a:lnTo>
                  <a:lnTo>
                    <a:pt x="225" y="43"/>
                  </a:lnTo>
                  <a:lnTo>
                    <a:pt x="225" y="42"/>
                  </a:lnTo>
                  <a:lnTo>
                    <a:pt x="225" y="41"/>
                  </a:lnTo>
                  <a:lnTo>
                    <a:pt x="225" y="40"/>
                  </a:lnTo>
                  <a:lnTo>
                    <a:pt x="224" y="39"/>
                  </a:lnTo>
                  <a:lnTo>
                    <a:pt x="225" y="39"/>
                  </a:lnTo>
                  <a:lnTo>
                    <a:pt x="227" y="38"/>
                  </a:lnTo>
                  <a:lnTo>
                    <a:pt x="228" y="38"/>
                  </a:lnTo>
                  <a:lnTo>
                    <a:pt x="228" y="36"/>
                  </a:lnTo>
                  <a:lnTo>
                    <a:pt x="229" y="36"/>
                  </a:lnTo>
                  <a:lnTo>
                    <a:pt x="229" y="38"/>
                  </a:lnTo>
                  <a:lnTo>
                    <a:pt x="229" y="39"/>
                  </a:lnTo>
                  <a:lnTo>
                    <a:pt x="229" y="40"/>
                  </a:lnTo>
                  <a:lnTo>
                    <a:pt x="229" y="41"/>
                  </a:lnTo>
                  <a:lnTo>
                    <a:pt x="230" y="42"/>
                  </a:lnTo>
                  <a:lnTo>
                    <a:pt x="230" y="44"/>
                  </a:lnTo>
                  <a:lnTo>
                    <a:pt x="231" y="44"/>
                  </a:lnTo>
                  <a:lnTo>
                    <a:pt x="232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5" y="46"/>
                  </a:lnTo>
                  <a:lnTo>
                    <a:pt x="235" y="44"/>
                  </a:lnTo>
                  <a:lnTo>
                    <a:pt x="233" y="44"/>
                  </a:lnTo>
                  <a:lnTo>
                    <a:pt x="233" y="43"/>
                  </a:lnTo>
                  <a:lnTo>
                    <a:pt x="232" y="43"/>
                  </a:lnTo>
                  <a:lnTo>
                    <a:pt x="232" y="42"/>
                  </a:lnTo>
                  <a:lnTo>
                    <a:pt x="232" y="41"/>
                  </a:lnTo>
                  <a:lnTo>
                    <a:pt x="232" y="40"/>
                  </a:lnTo>
                  <a:lnTo>
                    <a:pt x="232" y="38"/>
                  </a:lnTo>
                  <a:lnTo>
                    <a:pt x="231" y="38"/>
                  </a:lnTo>
                  <a:lnTo>
                    <a:pt x="231" y="36"/>
                  </a:lnTo>
                  <a:lnTo>
                    <a:pt x="231" y="35"/>
                  </a:lnTo>
                  <a:lnTo>
                    <a:pt x="232" y="35"/>
                  </a:lnTo>
                  <a:lnTo>
                    <a:pt x="232" y="36"/>
                  </a:lnTo>
                  <a:lnTo>
                    <a:pt x="233" y="36"/>
                  </a:lnTo>
                  <a:lnTo>
                    <a:pt x="235" y="36"/>
                  </a:lnTo>
                  <a:lnTo>
                    <a:pt x="235" y="35"/>
                  </a:lnTo>
                  <a:lnTo>
                    <a:pt x="236" y="35"/>
                  </a:lnTo>
                  <a:lnTo>
                    <a:pt x="236" y="34"/>
                  </a:lnTo>
                  <a:lnTo>
                    <a:pt x="237" y="34"/>
                  </a:lnTo>
                  <a:lnTo>
                    <a:pt x="237" y="33"/>
                  </a:lnTo>
                  <a:lnTo>
                    <a:pt x="237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6" y="32"/>
                  </a:lnTo>
                  <a:lnTo>
                    <a:pt x="235" y="31"/>
                  </a:lnTo>
                  <a:lnTo>
                    <a:pt x="235" y="30"/>
                  </a:lnTo>
                  <a:lnTo>
                    <a:pt x="235" y="31"/>
                  </a:lnTo>
                  <a:lnTo>
                    <a:pt x="235" y="30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7"/>
                  </a:lnTo>
                  <a:lnTo>
                    <a:pt x="237" y="27"/>
                  </a:lnTo>
                  <a:lnTo>
                    <a:pt x="238" y="26"/>
                  </a:lnTo>
                  <a:lnTo>
                    <a:pt x="238" y="25"/>
                  </a:lnTo>
                  <a:lnTo>
                    <a:pt x="238" y="26"/>
                  </a:lnTo>
                  <a:lnTo>
                    <a:pt x="238" y="27"/>
                  </a:lnTo>
                  <a:lnTo>
                    <a:pt x="238" y="26"/>
                  </a:lnTo>
                  <a:lnTo>
                    <a:pt x="238" y="27"/>
                  </a:lnTo>
                  <a:lnTo>
                    <a:pt x="239" y="27"/>
                  </a:lnTo>
                  <a:lnTo>
                    <a:pt x="240" y="27"/>
                  </a:lnTo>
                  <a:lnTo>
                    <a:pt x="241" y="27"/>
                  </a:lnTo>
                  <a:lnTo>
                    <a:pt x="241" y="26"/>
                  </a:lnTo>
                  <a:lnTo>
                    <a:pt x="242" y="25"/>
                  </a:lnTo>
                  <a:lnTo>
                    <a:pt x="242" y="24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5" y="23"/>
                  </a:lnTo>
                  <a:lnTo>
                    <a:pt x="245" y="22"/>
                  </a:lnTo>
                  <a:lnTo>
                    <a:pt x="245" y="21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5" y="18"/>
                  </a:lnTo>
                  <a:lnTo>
                    <a:pt x="246" y="18"/>
                  </a:lnTo>
                  <a:lnTo>
                    <a:pt x="247" y="17"/>
                  </a:lnTo>
                  <a:lnTo>
                    <a:pt x="247" y="16"/>
                  </a:lnTo>
                  <a:lnTo>
                    <a:pt x="248" y="16"/>
                  </a:lnTo>
                  <a:lnTo>
                    <a:pt x="247" y="16"/>
                  </a:lnTo>
                  <a:lnTo>
                    <a:pt x="248" y="15"/>
                  </a:lnTo>
                  <a:lnTo>
                    <a:pt x="249" y="14"/>
                  </a:lnTo>
                  <a:lnTo>
                    <a:pt x="250" y="14"/>
                  </a:lnTo>
                  <a:lnTo>
                    <a:pt x="250" y="13"/>
                  </a:lnTo>
                  <a:lnTo>
                    <a:pt x="252" y="13"/>
                  </a:lnTo>
                  <a:lnTo>
                    <a:pt x="252" y="12"/>
                  </a:lnTo>
                  <a:lnTo>
                    <a:pt x="253" y="10"/>
                  </a:lnTo>
                  <a:lnTo>
                    <a:pt x="253" y="9"/>
                  </a:lnTo>
                  <a:lnTo>
                    <a:pt x="254" y="9"/>
                  </a:lnTo>
                  <a:lnTo>
                    <a:pt x="253" y="8"/>
                  </a:lnTo>
                  <a:lnTo>
                    <a:pt x="254" y="8"/>
                  </a:lnTo>
                  <a:lnTo>
                    <a:pt x="254" y="7"/>
                  </a:lnTo>
                  <a:lnTo>
                    <a:pt x="254" y="6"/>
                  </a:lnTo>
                  <a:lnTo>
                    <a:pt x="255" y="6"/>
                  </a:lnTo>
                  <a:lnTo>
                    <a:pt x="255" y="5"/>
                  </a:lnTo>
                  <a:lnTo>
                    <a:pt x="256" y="6"/>
                  </a:lnTo>
                  <a:close/>
                  <a:moveTo>
                    <a:pt x="258" y="0"/>
                  </a:moveTo>
                  <a:lnTo>
                    <a:pt x="258" y="1"/>
                  </a:lnTo>
                  <a:lnTo>
                    <a:pt x="258" y="0"/>
                  </a:lnTo>
                  <a:lnTo>
                    <a:pt x="258" y="1"/>
                  </a:lnTo>
                  <a:lnTo>
                    <a:pt x="257" y="1"/>
                  </a:lnTo>
                  <a:lnTo>
                    <a:pt x="257" y="2"/>
                  </a:lnTo>
                  <a:lnTo>
                    <a:pt x="256" y="2"/>
                  </a:lnTo>
                  <a:lnTo>
                    <a:pt x="257" y="0"/>
                  </a:lnTo>
                  <a:lnTo>
                    <a:pt x="258" y="0"/>
                  </a:lnTo>
                  <a:close/>
                  <a:moveTo>
                    <a:pt x="263" y="2"/>
                  </a:moveTo>
                  <a:lnTo>
                    <a:pt x="262" y="2"/>
                  </a:lnTo>
                  <a:lnTo>
                    <a:pt x="261" y="2"/>
                  </a:lnTo>
                  <a:lnTo>
                    <a:pt x="260" y="2"/>
                  </a:lnTo>
                  <a:lnTo>
                    <a:pt x="260" y="4"/>
                  </a:lnTo>
                  <a:lnTo>
                    <a:pt x="260" y="2"/>
                  </a:lnTo>
                  <a:lnTo>
                    <a:pt x="260" y="1"/>
                  </a:lnTo>
                  <a:lnTo>
                    <a:pt x="260" y="0"/>
                  </a:lnTo>
                  <a:lnTo>
                    <a:pt x="261" y="0"/>
                  </a:lnTo>
                  <a:lnTo>
                    <a:pt x="262" y="0"/>
                  </a:lnTo>
                  <a:lnTo>
                    <a:pt x="263" y="0"/>
                  </a:lnTo>
                  <a:lnTo>
                    <a:pt x="263" y="1"/>
                  </a:lnTo>
                  <a:lnTo>
                    <a:pt x="263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1" name="Freeform 5404">
              <a:extLst>
                <a:ext uri="{FF2B5EF4-FFF2-40B4-BE49-F238E27FC236}">
                  <a16:creationId xmlns:a16="http://schemas.microsoft.com/office/drawing/2014/main" id="{46D57377-A3A4-F552-B94A-DC331CDE6B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6101" y="4070351"/>
              <a:ext cx="174625" cy="366713"/>
            </a:xfrm>
            <a:custGeom>
              <a:avLst/>
              <a:gdLst>
                <a:gd name="T0" fmla="*/ 66 w 110"/>
                <a:gd name="T1" fmla="*/ 212 h 231"/>
                <a:gd name="T2" fmla="*/ 26 w 110"/>
                <a:gd name="T3" fmla="*/ 205 h 231"/>
                <a:gd name="T4" fmla="*/ 73 w 110"/>
                <a:gd name="T5" fmla="*/ 202 h 231"/>
                <a:gd name="T6" fmla="*/ 69 w 110"/>
                <a:gd name="T7" fmla="*/ 199 h 231"/>
                <a:gd name="T8" fmla="*/ 79 w 110"/>
                <a:gd name="T9" fmla="*/ 42 h 231"/>
                <a:gd name="T10" fmla="*/ 79 w 110"/>
                <a:gd name="T11" fmla="*/ 41 h 231"/>
                <a:gd name="T12" fmla="*/ 84 w 110"/>
                <a:gd name="T13" fmla="*/ 39 h 231"/>
                <a:gd name="T14" fmla="*/ 83 w 110"/>
                <a:gd name="T15" fmla="*/ 38 h 231"/>
                <a:gd name="T16" fmla="*/ 85 w 110"/>
                <a:gd name="T17" fmla="*/ 33 h 231"/>
                <a:gd name="T18" fmla="*/ 58 w 110"/>
                <a:gd name="T19" fmla="*/ 7 h 231"/>
                <a:gd name="T20" fmla="*/ 68 w 110"/>
                <a:gd name="T21" fmla="*/ 14 h 231"/>
                <a:gd name="T22" fmla="*/ 74 w 110"/>
                <a:gd name="T23" fmla="*/ 24 h 231"/>
                <a:gd name="T24" fmla="*/ 87 w 110"/>
                <a:gd name="T25" fmla="*/ 30 h 231"/>
                <a:gd name="T26" fmla="*/ 78 w 110"/>
                <a:gd name="T27" fmla="*/ 34 h 231"/>
                <a:gd name="T28" fmla="*/ 74 w 110"/>
                <a:gd name="T29" fmla="*/ 39 h 231"/>
                <a:gd name="T30" fmla="*/ 69 w 110"/>
                <a:gd name="T31" fmla="*/ 41 h 231"/>
                <a:gd name="T32" fmla="*/ 67 w 110"/>
                <a:gd name="T33" fmla="*/ 48 h 231"/>
                <a:gd name="T34" fmla="*/ 58 w 110"/>
                <a:gd name="T35" fmla="*/ 56 h 231"/>
                <a:gd name="T36" fmla="*/ 53 w 110"/>
                <a:gd name="T37" fmla="*/ 70 h 231"/>
                <a:gd name="T38" fmla="*/ 58 w 110"/>
                <a:gd name="T39" fmla="*/ 80 h 231"/>
                <a:gd name="T40" fmla="*/ 65 w 110"/>
                <a:gd name="T41" fmla="*/ 90 h 231"/>
                <a:gd name="T42" fmla="*/ 83 w 110"/>
                <a:gd name="T43" fmla="*/ 108 h 231"/>
                <a:gd name="T44" fmla="*/ 86 w 110"/>
                <a:gd name="T45" fmla="*/ 114 h 231"/>
                <a:gd name="T46" fmla="*/ 93 w 110"/>
                <a:gd name="T47" fmla="*/ 116 h 231"/>
                <a:gd name="T48" fmla="*/ 100 w 110"/>
                <a:gd name="T49" fmla="*/ 127 h 231"/>
                <a:gd name="T50" fmla="*/ 104 w 110"/>
                <a:gd name="T51" fmla="*/ 140 h 231"/>
                <a:gd name="T52" fmla="*/ 108 w 110"/>
                <a:gd name="T53" fmla="*/ 151 h 231"/>
                <a:gd name="T54" fmla="*/ 108 w 110"/>
                <a:gd name="T55" fmla="*/ 159 h 231"/>
                <a:gd name="T56" fmla="*/ 109 w 110"/>
                <a:gd name="T57" fmla="*/ 170 h 231"/>
                <a:gd name="T58" fmla="*/ 105 w 110"/>
                <a:gd name="T59" fmla="*/ 172 h 231"/>
                <a:gd name="T60" fmla="*/ 105 w 110"/>
                <a:gd name="T61" fmla="*/ 179 h 231"/>
                <a:gd name="T62" fmla="*/ 103 w 110"/>
                <a:gd name="T63" fmla="*/ 190 h 231"/>
                <a:gd name="T64" fmla="*/ 88 w 110"/>
                <a:gd name="T65" fmla="*/ 198 h 231"/>
                <a:gd name="T66" fmla="*/ 74 w 110"/>
                <a:gd name="T67" fmla="*/ 201 h 231"/>
                <a:gd name="T68" fmla="*/ 70 w 110"/>
                <a:gd name="T69" fmla="*/ 200 h 231"/>
                <a:gd name="T70" fmla="*/ 66 w 110"/>
                <a:gd name="T71" fmla="*/ 205 h 231"/>
                <a:gd name="T72" fmla="*/ 63 w 110"/>
                <a:gd name="T73" fmla="*/ 207 h 231"/>
                <a:gd name="T74" fmla="*/ 65 w 110"/>
                <a:gd name="T75" fmla="*/ 210 h 231"/>
                <a:gd name="T76" fmla="*/ 61 w 110"/>
                <a:gd name="T77" fmla="*/ 217 h 231"/>
                <a:gd name="T78" fmla="*/ 43 w 110"/>
                <a:gd name="T79" fmla="*/ 230 h 231"/>
                <a:gd name="T80" fmla="*/ 41 w 110"/>
                <a:gd name="T81" fmla="*/ 214 h 231"/>
                <a:gd name="T82" fmla="*/ 36 w 110"/>
                <a:gd name="T83" fmla="*/ 204 h 231"/>
                <a:gd name="T84" fmla="*/ 49 w 110"/>
                <a:gd name="T85" fmla="*/ 196 h 231"/>
                <a:gd name="T86" fmla="*/ 60 w 110"/>
                <a:gd name="T87" fmla="*/ 196 h 231"/>
                <a:gd name="T88" fmla="*/ 58 w 110"/>
                <a:gd name="T89" fmla="*/ 183 h 231"/>
                <a:gd name="T90" fmla="*/ 73 w 110"/>
                <a:gd name="T91" fmla="*/ 177 h 231"/>
                <a:gd name="T92" fmla="*/ 80 w 110"/>
                <a:gd name="T93" fmla="*/ 165 h 231"/>
                <a:gd name="T94" fmla="*/ 80 w 110"/>
                <a:gd name="T95" fmla="*/ 142 h 231"/>
                <a:gd name="T96" fmla="*/ 82 w 110"/>
                <a:gd name="T97" fmla="*/ 126 h 231"/>
                <a:gd name="T98" fmla="*/ 77 w 110"/>
                <a:gd name="T99" fmla="*/ 116 h 231"/>
                <a:gd name="T100" fmla="*/ 67 w 110"/>
                <a:gd name="T101" fmla="*/ 107 h 231"/>
                <a:gd name="T102" fmla="*/ 52 w 110"/>
                <a:gd name="T103" fmla="*/ 89 h 231"/>
                <a:gd name="T104" fmla="*/ 45 w 110"/>
                <a:gd name="T105" fmla="*/ 78 h 231"/>
                <a:gd name="T106" fmla="*/ 32 w 110"/>
                <a:gd name="T107" fmla="*/ 68 h 231"/>
                <a:gd name="T108" fmla="*/ 31 w 110"/>
                <a:gd name="T109" fmla="*/ 59 h 231"/>
                <a:gd name="T110" fmla="*/ 42 w 110"/>
                <a:gd name="T111" fmla="*/ 55 h 231"/>
                <a:gd name="T112" fmla="*/ 34 w 110"/>
                <a:gd name="T113" fmla="*/ 42 h 231"/>
                <a:gd name="T114" fmla="*/ 18 w 110"/>
                <a:gd name="T115" fmla="*/ 41 h 231"/>
                <a:gd name="T116" fmla="*/ 14 w 110"/>
                <a:gd name="T117" fmla="*/ 29 h 231"/>
                <a:gd name="T118" fmla="*/ 2 w 110"/>
                <a:gd name="T119" fmla="*/ 20 h 231"/>
                <a:gd name="T120" fmla="*/ 14 w 110"/>
                <a:gd name="T121" fmla="*/ 16 h 231"/>
                <a:gd name="T122" fmla="*/ 25 w 110"/>
                <a:gd name="T123" fmla="*/ 12 h 231"/>
                <a:gd name="T124" fmla="*/ 40 w 110"/>
                <a:gd name="T125" fmla="*/ 9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0" h="231">
                  <a:moveTo>
                    <a:pt x="68" y="229"/>
                  </a:moveTo>
                  <a:lnTo>
                    <a:pt x="68" y="230"/>
                  </a:lnTo>
                  <a:lnTo>
                    <a:pt x="67" y="230"/>
                  </a:lnTo>
                  <a:lnTo>
                    <a:pt x="67" y="229"/>
                  </a:lnTo>
                  <a:lnTo>
                    <a:pt x="68" y="229"/>
                  </a:lnTo>
                  <a:close/>
                  <a:moveTo>
                    <a:pt x="61" y="215"/>
                  </a:moveTo>
                  <a:lnTo>
                    <a:pt x="61" y="216"/>
                  </a:lnTo>
                  <a:lnTo>
                    <a:pt x="62" y="216"/>
                  </a:lnTo>
                  <a:lnTo>
                    <a:pt x="62" y="217"/>
                  </a:lnTo>
                  <a:lnTo>
                    <a:pt x="62" y="216"/>
                  </a:lnTo>
                  <a:lnTo>
                    <a:pt x="61" y="216"/>
                  </a:lnTo>
                  <a:lnTo>
                    <a:pt x="61" y="215"/>
                  </a:lnTo>
                  <a:lnTo>
                    <a:pt x="60" y="215"/>
                  </a:lnTo>
                  <a:lnTo>
                    <a:pt x="60" y="214"/>
                  </a:lnTo>
                  <a:lnTo>
                    <a:pt x="61" y="215"/>
                  </a:lnTo>
                  <a:close/>
                  <a:moveTo>
                    <a:pt x="67" y="213"/>
                  </a:moveTo>
                  <a:lnTo>
                    <a:pt x="66" y="213"/>
                  </a:lnTo>
                  <a:lnTo>
                    <a:pt x="66" y="212"/>
                  </a:lnTo>
                  <a:lnTo>
                    <a:pt x="65" y="210"/>
                  </a:lnTo>
                  <a:lnTo>
                    <a:pt x="66" y="212"/>
                  </a:lnTo>
                  <a:lnTo>
                    <a:pt x="67" y="213"/>
                  </a:lnTo>
                  <a:close/>
                  <a:moveTo>
                    <a:pt x="69" y="206"/>
                  </a:moveTo>
                  <a:lnTo>
                    <a:pt x="67" y="206"/>
                  </a:lnTo>
                  <a:lnTo>
                    <a:pt x="66" y="205"/>
                  </a:lnTo>
                  <a:lnTo>
                    <a:pt x="67" y="206"/>
                  </a:lnTo>
                  <a:lnTo>
                    <a:pt x="69" y="206"/>
                  </a:lnTo>
                  <a:close/>
                  <a:moveTo>
                    <a:pt x="28" y="202"/>
                  </a:moveTo>
                  <a:lnTo>
                    <a:pt x="29" y="204"/>
                  </a:lnTo>
                  <a:lnTo>
                    <a:pt x="29" y="205"/>
                  </a:lnTo>
                  <a:lnTo>
                    <a:pt x="29" y="206"/>
                  </a:lnTo>
                  <a:lnTo>
                    <a:pt x="29" y="207"/>
                  </a:lnTo>
                  <a:lnTo>
                    <a:pt x="29" y="208"/>
                  </a:lnTo>
                  <a:lnTo>
                    <a:pt x="29" y="209"/>
                  </a:lnTo>
                  <a:lnTo>
                    <a:pt x="28" y="209"/>
                  </a:lnTo>
                  <a:lnTo>
                    <a:pt x="28" y="208"/>
                  </a:lnTo>
                  <a:lnTo>
                    <a:pt x="28" y="207"/>
                  </a:lnTo>
                  <a:lnTo>
                    <a:pt x="28" y="206"/>
                  </a:lnTo>
                  <a:lnTo>
                    <a:pt x="27" y="206"/>
                  </a:lnTo>
                  <a:lnTo>
                    <a:pt x="27" y="205"/>
                  </a:lnTo>
                  <a:lnTo>
                    <a:pt x="26" y="205"/>
                  </a:lnTo>
                  <a:lnTo>
                    <a:pt x="26" y="204"/>
                  </a:lnTo>
                  <a:lnTo>
                    <a:pt x="27" y="204"/>
                  </a:lnTo>
                  <a:lnTo>
                    <a:pt x="28" y="204"/>
                  </a:lnTo>
                  <a:lnTo>
                    <a:pt x="28" y="202"/>
                  </a:lnTo>
                  <a:close/>
                  <a:moveTo>
                    <a:pt x="76" y="204"/>
                  </a:moveTo>
                  <a:lnTo>
                    <a:pt x="75" y="204"/>
                  </a:lnTo>
                  <a:lnTo>
                    <a:pt x="75" y="205"/>
                  </a:lnTo>
                  <a:lnTo>
                    <a:pt x="75" y="204"/>
                  </a:lnTo>
                  <a:lnTo>
                    <a:pt x="76" y="204"/>
                  </a:lnTo>
                  <a:lnTo>
                    <a:pt x="76" y="202"/>
                  </a:lnTo>
                  <a:lnTo>
                    <a:pt x="76" y="204"/>
                  </a:lnTo>
                  <a:close/>
                  <a:moveTo>
                    <a:pt x="73" y="202"/>
                  </a:moveTo>
                  <a:lnTo>
                    <a:pt x="73" y="204"/>
                  </a:lnTo>
                  <a:lnTo>
                    <a:pt x="73" y="202"/>
                  </a:lnTo>
                  <a:lnTo>
                    <a:pt x="73" y="204"/>
                  </a:lnTo>
                  <a:lnTo>
                    <a:pt x="71" y="204"/>
                  </a:lnTo>
                  <a:lnTo>
                    <a:pt x="71" y="202"/>
                  </a:lnTo>
                  <a:lnTo>
                    <a:pt x="71" y="201"/>
                  </a:lnTo>
                  <a:lnTo>
                    <a:pt x="73" y="201"/>
                  </a:lnTo>
                  <a:lnTo>
                    <a:pt x="73" y="202"/>
                  </a:lnTo>
                  <a:close/>
                  <a:moveTo>
                    <a:pt x="103" y="201"/>
                  </a:moveTo>
                  <a:lnTo>
                    <a:pt x="102" y="202"/>
                  </a:lnTo>
                  <a:lnTo>
                    <a:pt x="102" y="201"/>
                  </a:lnTo>
                  <a:lnTo>
                    <a:pt x="103" y="201"/>
                  </a:lnTo>
                  <a:close/>
                  <a:moveTo>
                    <a:pt x="73" y="201"/>
                  </a:moveTo>
                  <a:lnTo>
                    <a:pt x="71" y="201"/>
                  </a:lnTo>
                  <a:lnTo>
                    <a:pt x="71" y="200"/>
                  </a:lnTo>
                  <a:lnTo>
                    <a:pt x="73" y="200"/>
                  </a:lnTo>
                  <a:lnTo>
                    <a:pt x="73" y="201"/>
                  </a:lnTo>
                  <a:close/>
                  <a:moveTo>
                    <a:pt x="71" y="202"/>
                  </a:moveTo>
                  <a:lnTo>
                    <a:pt x="70" y="202"/>
                  </a:lnTo>
                  <a:lnTo>
                    <a:pt x="71" y="202"/>
                  </a:lnTo>
                  <a:lnTo>
                    <a:pt x="71" y="204"/>
                  </a:lnTo>
                  <a:lnTo>
                    <a:pt x="70" y="204"/>
                  </a:lnTo>
                  <a:lnTo>
                    <a:pt x="70" y="202"/>
                  </a:lnTo>
                  <a:lnTo>
                    <a:pt x="69" y="202"/>
                  </a:lnTo>
                  <a:lnTo>
                    <a:pt x="69" y="201"/>
                  </a:lnTo>
                  <a:lnTo>
                    <a:pt x="70" y="201"/>
                  </a:lnTo>
                  <a:lnTo>
                    <a:pt x="70" y="200"/>
                  </a:lnTo>
                  <a:lnTo>
                    <a:pt x="69" y="199"/>
                  </a:lnTo>
                  <a:lnTo>
                    <a:pt x="70" y="199"/>
                  </a:lnTo>
                  <a:lnTo>
                    <a:pt x="70" y="200"/>
                  </a:lnTo>
                  <a:lnTo>
                    <a:pt x="71" y="200"/>
                  </a:lnTo>
                  <a:lnTo>
                    <a:pt x="71" y="201"/>
                  </a:lnTo>
                  <a:lnTo>
                    <a:pt x="71" y="202"/>
                  </a:lnTo>
                  <a:close/>
                  <a:moveTo>
                    <a:pt x="108" y="176"/>
                  </a:moveTo>
                  <a:lnTo>
                    <a:pt x="109" y="176"/>
                  </a:lnTo>
                  <a:lnTo>
                    <a:pt x="108" y="176"/>
                  </a:lnTo>
                  <a:lnTo>
                    <a:pt x="107" y="176"/>
                  </a:lnTo>
                  <a:lnTo>
                    <a:pt x="107" y="175"/>
                  </a:lnTo>
                  <a:lnTo>
                    <a:pt x="107" y="176"/>
                  </a:lnTo>
                  <a:lnTo>
                    <a:pt x="108" y="176"/>
                  </a:lnTo>
                  <a:lnTo>
                    <a:pt x="108" y="175"/>
                  </a:lnTo>
                  <a:lnTo>
                    <a:pt x="108" y="176"/>
                  </a:lnTo>
                  <a:close/>
                  <a:moveTo>
                    <a:pt x="109" y="171"/>
                  </a:moveTo>
                  <a:lnTo>
                    <a:pt x="108" y="171"/>
                  </a:lnTo>
                  <a:lnTo>
                    <a:pt x="108" y="170"/>
                  </a:lnTo>
                  <a:lnTo>
                    <a:pt x="109" y="170"/>
                  </a:lnTo>
                  <a:lnTo>
                    <a:pt x="109" y="171"/>
                  </a:lnTo>
                  <a:close/>
                  <a:moveTo>
                    <a:pt x="79" y="42"/>
                  </a:moveTo>
                  <a:lnTo>
                    <a:pt x="78" y="42"/>
                  </a:lnTo>
                  <a:lnTo>
                    <a:pt x="78" y="41"/>
                  </a:lnTo>
                  <a:lnTo>
                    <a:pt x="79" y="41"/>
                  </a:lnTo>
                  <a:lnTo>
                    <a:pt x="79" y="42"/>
                  </a:lnTo>
                  <a:close/>
                  <a:moveTo>
                    <a:pt x="74" y="41"/>
                  </a:moveTo>
                  <a:lnTo>
                    <a:pt x="75" y="42"/>
                  </a:lnTo>
                  <a:lnTo>
                    <a:pt x="74" y="42"/>
                  </a:lnTo>
                  <a:lnTo>
                    <a:pt x="75" y="42"/>
                  </a:lnTo>
                  <a:lnTo>
                    <a:pt x="74" y="42"/>
                  </a:lnTo>
                  <a:lnTo>
                    <a:pt x="75" y="43"/>
                  </a:lnTo>
                  <a:lnTo>
                    <a:pt x="74" y="43"/>
                  </a:lnTo>
                  <a:lnTo>
                    <a:pt x="74" y="42"/>
                  </a:lnTo>
                  <a:lnTo>
                    <a:pt x="74" y="43"/>
                  </a:lnTo>
                  <a:lnTo>
                    <a:pt x="73" y="43"/>
                  </a:lnTo>
                  <a:lnTo>
                    <a:pt x="73" y="42"/>
                  </a:lnTo>
                  <a:lnTo>
                    <a:pt x="71" y="42"/>
                  </a:lnTo>
                  <a:lnTo>
                    <a:pt x="73" y="41"/>
                  </a:lnTo>
                  <a:lnTo>
                    <a:pt x="74" y="41"/>
                  </a:lnTo>
                  <a:close/>
                  <a:moveTo>
                    <a:pt x="78" y="41"/>
                  </a:moveTo>
                  <a:lnTo>
                    <a:pt x="79" y="41"/>
                  </a:lnTo>
                  <a:lnTo>
                    <a:pt x="78" y="41"/>
                  </a:lnTo>
                  <a:close/>
                  <a:moveTo>
                    <a:pt x="71" y="41"/>
                  </a:moveTo>
                  <a:lnTo>
                    <a:pt x="71" y="42"/>
                  </a:lnTo>
                  <a:lnTo>
                    <a:pt x="70" y="41"/>
                  </a:lnTo>
                  <a:lnTo>
                    <a:pt x="70" y="40"/>
                  </a:lnTo>
                  <a:lnTo>
                    <a:pt x="71" y="40"/>
                  </a:lnTo>
                  <a:lnTo>
                    <a:pt x="71" y="41"/>
                  </a:lnTo>
                  <a:close/>
                  <a:moveTo>
                    <a:pt x="80" y="42"/>
                  </a:moveTo>
                  <a:lnTo>
                    <a:pt x="80" y="41"/>
                  </a:lnTo>
                  <a:lnTo>
                    <a:pt x="80" y="40"/>
                  </a:lnTo>
                  <a:lnTo>
                    <a:pt x="82" y="40"/>
                  </a:lnTo>
                  <a:lnTo>
                    <a:pt x="82" y="39"/>
                  </a:lnTo>
                  <a:lnTo>
                    <a:pt x="82" y="40"/>
                  </a:lnTo>
                  <a:lnTo>
                    <a:pt x="80" y="41"/>
                  </a:lnTo>
                  <a:lnTo>
                    <a:pt x="80" y="42"/>
                  </a:lnTo>
                  <a:close/>
                  <a:moveTo>
                    <a:pt x="85" y="39"/>
                  </a:moveTo>
                  <a:lnTo>
                    <a:pt x="85" y="40"/>
                  </a:lnTo>
                  <a:lnTo>
                    <a:pt x="84" y="40"/>
                  </a:lnTo>
                  <a:lnTo>
                    <a:pt x="85" y="39"/>
                  </a:lnTo>
                  <a:lnTo>
                    <a:pt x="84" y="39"/>
                  </a:lnTo>
                  <a:lnTo>
                    <a:pt x="85" y="39"/>
                  </a:lnTo>
                  <a:close/>
                  <a:moveTo>
                    <a:pt x="86" y="39"/>
                  </a:moveTo>
                  <a:lnTo>
                    <a:pt x="85" y="39"/>
                  </a:lnTo>
                  <a:lnTo>
                    <a:pt x="86" y="39"/>
                  </a:lnTo>
                  <a:lnTo>
                    <a:pt x="86" y="38"/>
                  </a:lnTo>
                  <a:lnTo>
                    <a:pt x="86" y="39"/>
                  </a:lnTo>
                  <a:close/>
                  <a:moveTo>
                    <a:pt x="82" y="38"/>
                  </a:moveTo>
                  <a:lnTo>
                    <a:pt x="82" y="39"/>
                  </a:lnTo>
                  <a:lnTo>
                    <a:pt x="82" y="38"/>
                  </a:lnTo>
                  <a:lnTo>
                    <a:pt x="82" y="39"/>
                  </a:lnTo>
                  <a:lnTo>
                    <a:pt x="82" y="40"/>
                  </a:lnTo>
                  <a:lnTo>
                    <a:pt x="80" y="40"/>
                  </a:lnTo>
                  <a:lnTo>
                    <a:pt x="79" y="40"/>
                  </a:lnTo>
                  <a:lnTo>
                    <a:pt x="80" y="40"/>
                  </a:lnTo>
                  <a:lnTo>
                    <a:pt x="80" y="39"/>
                  </a:lnTo>
                  <a:lnTo>
                    <a:pt x="82" y="39"/>
                  </a:lnTo>
                  <a:lnTo>
                    <a:pt x="82" y="38"/>
                  </a:lnTo>
                  <a:close/>
                  <a:moveTo>
                    <a:pt x="82" y="39"/>
                  </a:moveTo>
                  <a:lnTo>
                    <a:pt x="82" y="38"/>
                  </a:lnTo>
                  <a:lnTo>
                    <a:pt x="83" y="38"/>
                  </a:lnTo>
                  <a:lnTo>
                    <a:pt x="83" y="37"/>
                  </a:lnTo>
                  <a:lnTo>
                    <a:pt x="82" y="38"/>
                  </a:lnTo>
                  <a:lnTo>
                    <a:pt x="82" y="39"/>
                  </a:lnTo>
                  <a:close/>
                  <a:moveTo>
                    <a:pt x="82" y="36"/>
                  </a:moveTo>
                  <a:lnTo>
                    <a:pt x="83" y="36"/>
                  </a:lnTo>
                  <a:lnTo>
                    <a:pt x="82" y="36"/>
                  </a:lnTo>
                  <a:lnTo>
                    <a:pt x="82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79" y="38"/>
                  </a:lnTo>
                  <a:lnTo>
                    <a:pt x="79" y="37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80" y="36"/>
                  </a:lnTo>
                  <a:lnTo>
                    <a:pt x="82" y="36"/>
                  </a:lnTo>
                  <a:close/>
                  <a:moveTo>
                    <a:pt x="85" y="33"/>
                  </a:moveTo>
                  <a:lnTo>
                    <a:pt x="84" y="34"/>
                  </a:lnTo>
                  <a:lnTo>
                    <a:pt x="84" y="33"/>
                  </a:lnTo>
                  <a:lnTo>
                    <a:pt x="85" y="33"/>
                  </a:lnTo>
                  <a:close/>
                  <a:moveTo>
                    <a:pt x="88" y="32"/>
                  </a:moveTo>
                  <a:lnTo>
                    <a:pt x="87" y="33"/>
                  </a:lnTo>
                  <a:lnTo>
                    <a:pt x="86" y="33"/>
                  </a:lnTo>
                  <a:lnTo>
                    <a:pt x="86" y="32"/>
                  </a:lnTo>
                  <a:lnTo>
                    <a:pt x="88" y="32"/>
                  </a:lnTo>
                  <a:close/>
                  <a:moveTo>
                    <a:pt x="49" y="3"/>
                  </a:moveTo>
                  <a:lnTo>
                    <a:pt x="50" y="3"/>
                  </a:lnTo>
                  <a:lnTo>
                    <a:pt x="50" y="4"/>
                  </a:lnTo>
                  <a:lnTo>
                    <a:pt x="51" y="4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4" y="7"/>
                  </a:lnTo>
                  <a:lnTo>
                    <a:pt x="56" y="7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1" y="8"/>
                  </a:lnTo>
                  <a:lnTo>
                    <a:pt x="62" y="9"/>
                  </a:lnTo>
                  <a:lnTo>
                    <a:pt x="63" y="9"/>
                  </a:lnTo>
                  <a:lnTo>
                    <a:pt x="66" y="8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68" y="8"/>
                  </a:lnTo>
                  <a:lnTo>
                    <a:pt x="68" y="9"/>
                  </a:lnTo>
                  <a:lnTo>
                    <a:pt x="69" y="9"/>
                  </a:lnTo>
                  <a:lnTo>
                    <a:pt x="69" y="11"/>
                  </a:lnTo>
                  <a:lnTo>
                    <a:pt x="70" y="9"/>
                  </a:lnTo>
                  <a:lnTo>
                    <a:pt x="70" y="11"/>
                  </a:lnTo>
                  <a:lnTo>
                    <a:pt x="69" y="11"/>
                  </a:lnTo>
                  <a:lnTo>
                    <a:pt x="69" y="12"/>
                  </a:lnTo>
                  <a:lnTo>
                    <a:pt x="69" y="13"/>
                  </a:lnTo>
                  <a:lnTo>
                    <a:pt x="68" y="14"/>
                  </a:lnTo>
                  <a:lnTo>
                    <a:pt x="68" y="13"/>
                  </a:lnTo>
                  <a:lnTo>
                    <a:pt x="67" y="13"/>
                  </a:lnTo>
                  <a:lnTo>
                    <a:pt x="67" y="14"/>
                  </a:lnTo>
                  <a:lnTo>
                    <a:pt x="67" y="15"/>
                  </a:lnTo>
                  <a:lnTo>
                    <a:pt x="66" y="15"/>
                  </a:lnTo>
                  <a:lnTo>
                    <a:pt x="66" y="16"/>
                  </a:lnTo>
                  <a:lnTo>
                    <a:pt x="67" y="16"/>
                  </a:lnTo>
                  <a:lnTo>
                    <a:pt x="67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8" y="20"/>
                  </a:lnTo>
                  <a:lnTo>
                    <a:pt x="68" y="21"/>
                  </a:lnTo>
                  <a:lnTo>
                    <a:pt x="68" y="22"/>
                  </a:lnTo>
                  <a:lnTo>
                    <a:pt x="68" y="23"/>
                  </a:lnTo>
                  <a:lnTo>
                    <a:pt x="69" y="23"/>
                  </a:lnTo>
                  <a:lnTo>
                    <a:pt x="70" y="23"/>
                  </a:lnTo>
                  <a:lnTo>
                    <a:pt x="71" y="23"/>
                  </a:lnTo>
                  <a:lnTo>
                    <a:pt x="71" y="24"/>
                  </a:lnTo>
                  <a:lnTo>
                    <a:pt x="73" y="24"/>
                  </a:lnTo>
                  <a:lnTo>
                    <a:pt x="74" y="24"/>
                  </a:lnTo>
                  <a:lnTo>
                    <a:pt x="74" y="25"/>
                  </a:lnTo>
                  <a:lnTo>
                    <a:pt x="73" y="25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6" y="28"/>
                  </a:lnTo>
                  <a:lnTo>
                    <a:pt x="77" y="28"/>
                  </a:lnTo>
                  <a:lnTo>
                    <a:pt x="78" y="28"/>
                  </a:lnTo>
                  <a:lnTo>
                    <a:pt x="78" y="29"/>
                  </a:lnTo>
                  <a:lnTo>
                    <a:pt x="78" y="30"/>
                  </a:lnTo>
                  <a:lnTo>
                    <a:pt x="79" y="29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2" y="29"/>
                  </a:lnTo>
                  <a:lnTo>
                    <a:pt x="83" y="29"/>
                  </a:lnTo>
                  <a:lnTo>
                    <a:pt x="84" y="29"/>
                  </a:lnTo>
                  <a:lnTo>
                    <a:pt x="85" y="29"/>
                  </a:lnTo>
                  <a:lnTo>
                    <a:pt x="86" y="29"/>
                  </a:lnTo>
                  <a:lnTo>
                    <a:pt x="86" y="30"/>
                  </a:lnTo>
                  <a:lnTo>
                    <a:pt x="87" y="30"/>
                  </a:lnTo>
                  <a:lnTo>
                    <a:pt x="88" y="31"/>
                  </a:lnTo>
                  <a:lnTo>
                    <a:pt x="87" y="31"/>
                  </a:lnTo>
                  <a:lnTo>
                    <a:pt x="87" y="32"/>
                  </a:lnTo>
                  <a:lnTo>
                    <a:pt x="87" y="31"/>
                  </a:lnTo>
                  <a:lnTo>
                    <a:pt x="86" y="30"/>
                  </a:lnTo>
                  <a:lnTo>
                    <a:pt x="86" y="31"/>
                  </a:lnTo>
                  <a:lnTo>
                    <a:pt x="85" y="31"/>
                  </a:lnTo>
                  <a:lnTo>
                    <a:pt x="85" y="32"/>
                  </a:lnTo>
                  <a:lnTo>
                    <a:pt x="84" y="32"/>
                  </a:lnTo>
                  <a:lnTo>
                    <a:pt x="83" y="32"/>
                  </a:lnTo>
                  <a:lnTo>
                    <a:pt x="83" y="33"/>
                  </a:lnTo>
                  <a:lnTo>
                    <a:pt x="83" y="34"/>
                  </a:lnTo>
                  <a:lnTo>
                    <a:pt x="82" y="34"/>
                  </a:lnTo>
                  <a:lnTo>
                    <a:pt x="82" y="33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0" y="33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8" y="34"/>
                  </a:lnTo>
                  <a:lnTo>
                    <a:pt x="79" y="34"/>
                  </a:lnTo>
                  <a:lnTo>
                    <a:pt x="78" y="34"/>
                  </a:lnTo>
                  <a:lnTo>
                    <a:pt x="78" y="36"/>
                  </a:lnTo>
                  <a:lnTo>
                    <a:pt x="79" y="36"/>
                  </a:lnTo>
                  <a:lnTo>
                    <a:pt x="79" y="37"/>
                  </a:lnTo>
                  <a:lnTo>
                    <a:pt x="78" y="38"/>
                  </a:lnTo>
                  <a:lnTo>
                    <a:pt x="79" y="39"/>
                  </a:lnTo>
                  <a:lnTo>
                    <a:pt x="78" y="39"/>
                  </a:lnTo>
                  <a:lnTo>
                    <a:pt x="77" y="39"/>
                  </a:lnTo>
                  <a:lnTo>
                    <a:pt x="76" y="39"/>
                  </a:lnTo>
                  <a:lnTo>
                    <a:pt x="77" y="39"/>
                  </a:lnTo>
                  <a:lnTo>
                    <a:pt x="76" y="39"/>
                  </a:lnTo>
                  <a:lnTo>
                    <a:pt x="76" y="40"/>
                  </a:lnTo>
                  <a:lnTo>
                    <a:pt x="75" y="40"/>
                  </a:lnTo>
                  <a:lnTo>
                    <a:pt x="75" y="39"/>
                  </a:lnTo>
                  <a:lnTo>
                    <a:pt x="76" y="39"/>
                  </a:lnTo>
                  <a:lnTo>
                    <a:pt x="76" y="38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0"/>
                  </a:lnTo>
                  <a:lnTo>
                    <a:pt x="73" y="39"/>
                  </a:lnTo>
                  <a:lnTo>
                    <a:pt x="71" y="39"/>
                  </a:lnTo>
                  <a:lnTo>
                    <a:pt x="71" y="40"/>
                  </a:lnTo>
                  <a:lnTo>
                    <a:pt x="73" y="40"/>
                  </a:lnTo>
                  <a:lnTo>
                    <a:pt x="71" y="40"/>
                  </a:lnTo>
                  <a:lnTo>
                    <a:pt x="71" y="41"/>
                  </a:lnTo>
                  <a:lnTo>
                    <a:pt x="71" y="40"/>
                  </a:lnTo>
                  <a:lnTo>
                    <a:pt x="70" y="40"/>
                  </a:lnTo>
                  <a:lnTo>
                    <a:pt x="71" y="40"/>
                  </a:lnTo>
                  <a:lnTo>
                    <a:pt x="70" y="40"/>
                  </a:lnTo>
                  <a:lnTo>
                    <a:pt x="70" y="39"/>
                  </a:lnTo>
                  <a:lnTo>
                    <a:pt x="69" y="39"/>
                  </a:lnTo>
                  <a:lnTo>
                    <a:pt x="68" y="39"/>
                  </a:lnTo>
                  <a:lnTo>
                    <a:pt x="68" y="40"/>
                  </a:lnTo>
                  <a:lnTo>
                    <a:pt x="69" y="40"/>
                  </a:lnTo>
                  <a:lnTo>
                    <a:pt x="69" y="41"/>
                  </a:lnTo>
                  <a:lnTo>
                    <a:pt x="69" y="40"/>
                  </a:lnTo>
                  <a:lnTo>
                    <a:pt x="69" y="41"/>
                  </a:lnTo>
                  <a:lnTo>
                    <a:pt x="69" y="42"/>
                  </a:lnTo>
                  <a:lnTo>
                    <a:pt x="70" y="43"/>
                  </a:lnTo>
                  <a:lnTo>
                    <a:pt x="70" y="45"/>
                  </a:lnTo>
                  <a:lnTo>
                    <a:pt x="70" y="43"/>
                  </a:lnTo>
                  <a:lnTo>
                    <a:pt x="69" y="43"/>
                  </a:lnTo>
                  <a:lnTo>
                    <a:pt x="68" y="43"/>
                  </a:lnTo>
                  <a:lnTo>
                    <a:pt x="69" y="43"/>
                  </a:lnTo>
                  <a:lnTo>
                    <a:pt x="69" y="45"/>
                  </a:lnTo>
                  <a:lnTo>
                    <a:pt x="68" y="45"/>
                  </a:lnTo>
                  <a:lnTo>
                    <a:pt x="67" y="45"/>
                  </a:lnTo>
                  <a:lnTo>
                    <a:pt x="68" y="45"/>
                  </a:lnTo>
                  <a:lnTo>
                    <a:pt x="68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7" y="47"/>
                  </a:lnTo>
                  <a:lnTo>
                    <a:pt x="67" y="46"/>
                  </a:lnTo>
                  <a:lnTo>
                    <a:pt x="67" y="47"/>
                  </a:lnTo>
                  <a:lnTo>
                    <a:pt x="67" y="48"/>
                  </a:lnTo>
                  <a:lnTo>
                    <a:pt x="66" y="48"/>
                  </a:lnTo>
                  <a:lnTo>
                    <a:pt x="67" y="48"/>
                  </a:lnTo>
                  <a:lnTo>
                    <a:pt x="67" y="49"/>
                  </a:lnTo>
                  <a:lnTo>
                    <a:pt x="67" y="50"/>
                  </a:lnTo>
                  <a:lnTo>
                    <a:pt x="66" y="50"/>
                  </a:lnTo>
                  <a:lnTo>
                    <a:pt x="67" y="50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5" y="51"/>
                  </a:lnTo>
                  <a:lnTo>
                    <a:pt x="63" y="51"/>
                  </a:lnTo>
                  <a:lnTo>
                    <a:pt x="63" y="53"/>
                  </a:lnTo>
                  <a:lnTo>
                    <a:pt x="63" y="54"/>
                  </a:lnTo>
                  <a:lnTo>
                    <a:pt x="62" y="54"/>
                  </a:lnTo>
                  <a:lnTo>
                    <a:pt x="61" y="55"/>
                  </a:lnTo>
                  <a:lnTo>
                    <a:pt x="61" y="54"/>
                  </a:lnTo>
                  <a:lnTo>
                    <a:pt x="61" y="55"/>
                  </a:lnTo>
                  <a:lnTo>
                    <a:pt x="60" y="55"/>
                  </a:lnTo>
                  <a:lnTo>
                    <a:pt x="60" y="56"/>
                  </a:lnTo>
                  <a:lnTo>
                    <a:pt x="60" y="55"/>
                  </a:lnTo>
                  <a:lnTo>
                    <a:pt x="60" y="56"/>
                  </a:lnTo>
                  <a:lnTo>
                    <a:pt x="59" y="55"/>
                  </a:lnTo>
                  <a:lnTo>
                    <a:pt x="58" y="56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7" y="58"/>
                  </a:lnTo>
                  <a:lnTo>
                    <a:pt x="58" y="58"/>
                  </a:lnTo>
                  <a:lnTo>
                    <a:pt x="57" y="59"/>
                  </a:lnTo>
                  <a:lnTo>
                    <a:pt x="56" y="60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6" y="62"/>
                  </a:lnTo>
                  <a:lnTo>
                    <a:pt x="56" y="60"/>
                  </a:lnTo>
                  <a:lnTo>
                    <a:pt x="56" y="62"/>
                  </a:lnTo>
                  <a:lnTo>
                    <a:pt x="56" y="63"/>
                  </a:lnTo>
                  <a:lnTo>
                    <a:pt x="56" y="64"/>
                  </a:lnTo>
                  <a:lnTo>
                    <a:pt x="56" y="65"/>
                  </a:lnTo>
                  <a:lnTo>
                    <a:pt x="56" y="66"/>
                  </a:lnTo>
                  <a:lnTo>
                    <a:pt x="56" y="67"/>
                  </a:lnTo>
                  <a:lnTo>
                    <a:pt x="54" y="67"/>
                  </a:lnTo>
                  <a:lnTo>
                    <a:pt x="54" y="68"/>
                  </a:lnTo>
                  <a:lnTo>
                    <a:pt x="54" y="70"/>
                  </a:lnTo>
                  <a:lnTo>
                    <a:pt x="53" y="70"/>
                  </a:lnTo>
                  <a:lnTo>
                    <a:pt x="53" y="71"/>
                  </a:lnTo>
                  <a:lnTo>
                    <a:pt x="52" y="71"/>
                  </a:lnTo>
                  <a:lnTo>
                    <a:pt x="53" y="71"/>
                  </a:lnTo>
                  <a:lnTo>
                    <a:pt x="53" y="72"/>
                  </a:lnTo>
                  <a:lnTo>
                    <a:pt x="53" y="73"/>
                  </a:lnTo>
                  <a:lnTo>
                    <a:pt x="54" y="73"/>
                  </a:lnTo>
                  <a:lnTo>
                    <a:pt x="53" y="73"/>
                  </a:lnTo>
                  <a:lnTo>
                    <a:pt x="54" y="73"/>
                  </a:lnTo>
                  <a:lnTo>
                    <a:pt x="54" y="74"/>
                  </a:lnTo>
                  <a:lnTo>
                    <a:pt x="54" y="75"/>
                  </a:lnTo>
                  <a:lnTo>
                    <a:pt x="54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6" y="74"/>
                  </a:lnTo>
                  <a:lnTo>
                    <a:pt x="56" y="75"/>
                  </a:lnTo>
                  <a:lnTo>
                    <a:pt x="56" y="76"/>
                  </a:lnTo>
                  <a:lnTo>
                    <a:pt x="56" y="78"/>
                  </a:lnTo>
                  <a:lnTo>
                    <a:pt x="57" y="79"/>
                  </a:lnTo>
                  <a:lnTo>
                    <a:pt x="58" y="79"/>
                  </a:lnTo>
                  <a:lnTo>
                    <a:pt x="58" y="80"/>
                  </a:lnTo>
                  <a:lnTo>
                    <a:pt x="59" y="81"/>
                  </a:lnTo>
                  <a:lnTo>
                    <a:pt x="60" y="82"/>
                  </a:lnTo>
                  <a:lnTo>
                    <a:pt x="61" y="82"/>
                  </a:lnTo>
                  <a:lnTo>
                    <a:pt x="62" y="83"/>
                  </a:lnTo>
                  <a:lnTo>
                    <a:pt x="62" y="84"/>
                  </a:lnTo>
                  <a:lnTo>
                    <a:pt x="63" y="84"/>
                  </a:lnTo>
                  <a:lnTo>
                    <a:pt x="63" y="85"/>
                  </a:lnTo>
                  <a:lnTo>
                    <a:pt x="63" y="84"/>
                  </a:lnTo>
                  <a:lnTo>
                    <a:pt x="63" y="85"/>
                  </a:lnTo>
                  <a:lnTo>
                    <a:pt x="63" y="84"/>
                  </a:lnTo>
                  <a:lnTo>
                    <a:pt x="65" y="84"/>
                  </a:lnTo>
                  <a:lnTo>
                    <a:pt x="65" y="85"/>
                  </a:lnTo>
                  <a:lnTo>
                    <a:pt x="66" y="87"/>
                  </a:lnTo>
                  <a:lnTo>
                    <a:pt x="66" y="88"/>
                  </a:lnTo>
                  <a:lnTo>
                    <a:pt x="65" y="88"/>
                  </a:lnTo>
                  <a:lnTo>
                    <a:pt x="65" y="89"/>
                  </a:lnTo>
                  <a:lnTo>
                    <a:pt x="66" y="90"/>
                  </a:lnTo>
                  <a:lnTo>
                    <a:pt x="66" y="91"/>
                  </a:lnTo>
                  <a:lnTo>
                    <a:pt x="65" y="91"/>
                  </a:lnTo>
                  <a:lnTo>
                    <a:pt x="65" y="90"/>
                  </a:lnTo>
                  <a:lnTo>
                    <a:pt x="63" y="90"/>
                  </a:lnTo>
                  <a:lnTo>
                    <a:pt x="62" y="90"/>
                  </a:lnTo>
                  <a:lnTo>
                    <a:pt x="63" y="90"/>
                  </a:lnTo>
                  <a:lnTo>
                    <a:pt x="65" y="90"/>
                  </a:lnTo>
                  <a:lnTo>
                    <a:pt x="65" y="91"/>
                  </a:lnTo>
                  <a:lnTo>
                    <a:pt x="66" y="91"/>
                  </a:lnTo>
                  <a:lnTo>
                    <a:pt x="67" y="92"/>
                  </a:lnTo>
                  <a:lnTo>
                    <a:pt x="68" y="93"/>
                  </a:lnTo>
                  <a:lnTo>
                    <a:pt x="68" y="95"/>
                  </a:lnTo>
                  <a:lnTo>
                    <a:pt x="68" y="96"/>
                  </a:lnTo>
                  <a:lnTo>
                    <a:pt x="70" y="97"/>
                  </a:lnTo>
                  <a:lnTo>
                    <a:pt x="73" y="99"/>
                  </a:lnTo>
                  <a:lnTo>
                    <a:pt x="74" y="99"/>
                  </a:lnTo>
                  <a:lnTo>
                    <a:pt x="75" y="100"/>
                  </a:lnTo>
                  <a:lnTo>
                    <a:pt x="75" y="101"/>
                  </a:lnTo>
                  <a:lnTo>
                    <a:pt x="76" y="104"/>
                  </a:lnTo>
                  <a:lnTo>
                    <a:pt x="77" y="104"/>
                  </a:lnTo>
                  <a:lnTo>
                    <a:pt x="79" y="106"/>
                  </a:lnTo>
                  <a:lnTo>
                    <a:pt x="80" y="107"/>
                  </a:lnTo>
                  <a:lnTo>
                    <a:pt x="83" y="108"/>
                  </a:lnTo>
                  <a:lnTo>
                    <a:pt x="82" y="108"/>
                  </a:lnTo>
                  <a:lnTo>
                    <a:pt x="80" y="107"/>
                  </a:lnTo>
                  <a:lnTo>
                    <a:pt x="79" y="107"/>
                  </a:lnTo>
                  <a:lnTo>
                    <a:pt x="80" y="108"/>
                  </a:lnTo>
                  <a:lnTo>
                    <a:pt x="82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4" y="110"/>
                  </a:lnTo>
                  <a:lnTo>
                    <a:pt x="84" y="109"/>
                  </a:lnTo>
                  <a:lnTo>
                    <a:pt x="84" y="110"/>
                  </a:lnTo>
                  <a:lnTo>
                    <a:pt x="85" y="110"/>
                  </a:lnTo>
                  <a:lnTo>
                    <a:pt x="85" y="112"/>
                  </a:lnTo>
                  <a:lnTo>
                    <a:pt x="86" y="112"/>
                  </a:lnTo>
                  <a:lnTo>
                    <a:pt x="85" y="112"/>
                  </a:lnTo>
                  <a:lnTo>
                    <a:pt x="85" y="113"/>
                  </a:lnTo>
                  <a:lnTo>
                    <a:pt x="86" y="113"/>
                  </a:lnTo>
                  <a:lnTo>
                    <a:pt x="86" y="114"/>
                  </a:lnTo>
                  <a:lnTo>
                    <a:pt x="86" y="113"/>
                  </a:lnTo>
                  <a:lnTo>
                    <a:pt x="86" y="114"/>
                  </a:lnTo>
                  <a:lnTo>
                    <a:pt x="87" y="113"/>
                  </a:lnTo>
                  <a:lnTo>
                    <a:pt x="87" y="112"/>
                  </a:lnTo>
                  <a:lnTo>
                    <a:pt x="88" y="113"/>
                  </a:lnTo>
                  <a:lnTo>
                    <a:pt x="90" y="113"/>
                  </a:lnTo>
                  <a:lnTo>
                    <a:pt x="90" y="114"/>
                  </a:lnTo>
                  <a:lnTo>
                    <a:pt x="88" y="114"/>
                  </a:lnTo>
                  <a:lnTo>
                    <a:pt x="90" y="114"/>
                  </a:lnTo>
                  <a:lnTo>
                    <a:pt x="91" y="114"/>
                  </a:lnTo>
                  <a:lnTo>
                    <a:pt x="91" y="115"/>
                  </a:lnTo>
                  <a:lnTo>
                    <a:pt x="91" y="116"/>
                  </a:lnTo>
                  <a:lnTo>
                    <a:pt x="92" y="116"/>
                  </a:lnTo>
                  <a:lnTo>
                    <a:pt x="92" y="117"/>
                  </a:lnTo>
                  <a:lnTo>
                    <a:pt x="91" y="117"/>
                  </a:lnTo>
                  <a:lnTo>
                    <a:pt x="92" y="117"/>
                  </a:lnTo>
                  <a:lnTo>
                    <a:pt x="92" y="116"/>
                  </a:lnTo>
                  <a:lnTo>
                    <a:pt x="92" y="115"/>
                  </a:lnTo>
                  <a:lnTo>
                    <a:pt x="93" y="115"/>
                  </a:lnTo>
                  <a:lnTo>
                    <a:pt x="93" y="116"/>
                  </a:lnTo>
                  <a:lnTo>
                    <a:pt x="93" y="115"/>
                  </a:lnTo>
                  <a:lnTo>
                    <a:pt x="93" y="116"/>
                  </a:lnTo>
                  <a:lnTo>
                    <a:pt x="92" y="116"/>
                  </a:lnTo>
                  <a:lnTo>
                    <a:pt x="92" y="117"/>
                  </a:lnTo>
                  <a:lnTo>
                    <a:pt x="93" y="117"/>
                  </a:lnTo>
                  <a:lnTo>
                    <a:pt x="93" y="118"/>
                  </a:lnTo>
                  <a:lnTo>
                    <a:pt x="94" y="120"/>
                  </a:lnTo>
                  <a:lnTo>
                    <a:pt x="94" y="121"/>
                  </a:lnTo>
                  <a:lnTo>
                    <a:pt x="95" y="122"/>
                  </a:lnTo>
                  <a:lnTo>
                    <a:pt x="98" y="125"/>
                  </a:lnTo>
                  <a:lnTo>
                    <a:pt x="99" y="125"/>
                  </a:lnTo>
                  <a:lnTo>
                    <a:pt x="98" y="125"/>
                  </a:lnTo>
                  <a:lnTo>
                    <a:pt x="98" y="126"/>
                  </a:lnTo>
                  <a:lnTo>
                    <a:pt x="99" y="126"/>
                  </a:lnTo>
                  <a:lnTo>
                    <a:pt x="99" y="125"/>
                  </a:lnTo>
                  <a:lnTo>
                    <a:pt x="99" y="126"/>
                  </a:lnTo>
                  <a:lnTo>
                    <a:pt x="100" y="126"/>
                  </a:lnTo>
                  <a:lnTo>
                    <a:pt x="100" y="127"/>
                  </a:lnTo>
                  <a:lnTo>
                    <a:pt x="100" y="129"/>
                  </a:lnTo>
                  <a:lnTo>
                    <a:pt x="100" y="127"/>
                  </a:lnTo>
                  <a:lnTo>
                    <a:pt x="101" y="127"/>
                  </a:lnTo>
                  <a:lnTo>
                    <a:pt x="100" y="127"/>
                  </a:lnTo>
                  <a:lnTo>
                    <a:pt x="101" y="126"/>
                  </a:lnTo>
                  <a:lnTo>
                    <a:pt x="100" y="126"/>
                  </a:lnTo>
                  <a:lnTo>
                    <a:pt x="101" y="126"/>
                  </a:lnTo>
                  <a:lnTo>
                    <a:pt x="101" y="127"/>
                  </a:lnTo>
                  <a:lnTo>
                    <a:pt x="101" y="129"/>
                  </a:lnTo>
                  <a:lnTo>
                    <a:pt x="102" y="129"/>
                  </a:lnTo>
                  <a:lnTo>
                    <a:pt x="102" y="130"/>
                  </a:lnTo>
                  <a:lnTo>
                    <a:pt x="102" y="131"/>
                  </a:lnTo>
                  <a:lnTo>
                    <a:pt x="101" y="131"/>
                  </a:lnTo>
                  <a:lnTo>
                    <a:pt x="102" y="131"/>
                  </a:lnTo>
                  <a:lnTo>
                    <a:pt x="102" y="132"/>
                  </a:lnTo>
                  <a:lnTo>
                    <a:pt x="102" y="133"/>
                  </a:lnTo>
                  <a:lnTo>
                    <a:pt x="103" y="135"/>
                  </a:lnTo>
                  <a:lnTo>
                    <a:pt x="103" y="137"/>
                  </a:lnTo>
                  <a:lnTo>
                    <a:pt x="104" y="137"/>
                  </a:lnTo>
                  <a:lnTo>
                    <a:pt x="104" y="138"/>
                  </a:lnTo>
                  <a:lnTo>
                    <a:pt x="104" y="139"/>
                  </a:lnTo>
                  <a:lnTo>
                    <a:pt x="104" y="138"/>
                  </a:lnTo>
                  <a:lnTo>
                    <a:pt x="104" y="139"/>
                  </a:lnTo>
                  <a:lnTo>
                    <a:pt x="104" y="140"/>
                  </a:lnTo>
                  <a:lnTo>
                    <a:pt x="104" y="141"/>
                  </a:lnTo>
                  <a:lnTo>
                    <a:pt x="105" y="141"/>
                  </a:lnTo>
                  <a:lnTo>
                    <a:pt x="105" y="142"/>
                  </a:lnTo>
                  <a:lnTo>
                    <a:pt x="105" y="143"/>
                  </a:lnTo>
                  <a:lnTo>
                    <a:pt x="105" y="145"/>
                  </a:lnTo>
                  <a:lnTo>
                    <a:pt x="107" y="145"/>
                  </a:lnTo>
                  <a:lnTo>
                    <a:pt x="105" y="146"/>
                  </a:lnTo>
                  <a:lnTo>
                    <a:pt x="107" y="146"/>
                  </a:lnTo>
                  <a:lnTo>
                    <a:pt x="107" y="147"/>
                  </a:lnTo>
                  <a:lnTo>
                    <a:pt x="107" y="146"/>
                  </a:lnTo>
                  <a:lnTo>
                    <a:pt x="105" y="146"/>
                  </a:lnTo>
                  <a:lnTo>
                    <a:pt x="105" y="147"/>
                  </a:lnTo>
                  <a:lnTo>
                    <a:pt x="107" y="147"/>
                  </a:lnTo>
                  <a:lnTo>
                    <a:pt x="107" y="148"/>
                  </a:lnTo>
                  <a:lnTo>
                    <a:pt x="107" y="150"/>
                  </a:lnTo>
                  <a:lnTo>
                    <a:pt x="108" y="150"/>
                  </a:lnTo>
                  <a:lnTo>
                    <a:pt x="108" y="151"/>
                  </a:lnTo>
                  <a:lnTo>
                    <a:pt x="108" y="152"/>
                  </a:lnTo>
                  <a:lnTo>
                    <a:pt x="107" y="152"/>
                  </a:lnTo>
                  <a:lnTo>
                    <a:pt x="108" y="151"/>
                  </a:lnTo>
                  <a:lnTo>
                    <a:pt x="107" y="150"/>
                  </a:lnTo>
                  <a:lnTo>
                    <a:pt x="107" y="151"/>
                  </a:lnTo>
                  <a:lnTo>
                    <a:pt x="107" y="152"/>
                  </a:lnTo>
                  <a:lnTo>
                    <a:pt x="107" y="154"/>
                  </a:lnTo>
                  <a:lnTo>
                    <a:pt x="107" y="155"/>
                  </a:lnTo>
                  <a:lnTo>
                    <a:pt x="108" y="155"/>
                  </a:lnTo>
                  <a:lnTo>
                    <a:pt x="108" y="156"/>
                  </a:lnTo>
                  <a:lnTo>
                    <a:pt x="107" y="155"/>
                  </a:lnTo>
                  <a:lnTo>
                    <a:pt x="107" y="154"/>
                  </a:lnTo>
                  <a:lnTo>
                    <a:pt x="107" y="155"/>
                  </a:lnTo>
                  <a:lnTo>
                    <a:pt x="107" y="156"/>
                  </a:lnTo>
                  <a:lnTo>
                    <a:pt x="108" y="156"/>
                  </a:lnTo>
                  <a:lnTo>
                    <a:pt x="108" y="157"/>
                  </a:lnTo>
                  <a:lnTo>
                    <a:pt x="108" y="158"/>
                  </a:lnTo>
                  <a:lnTo>
                    <a:pt x="108" y="157"/>
                  </a:lnTo>
                  <a:lnTo>
                    <a:pt x="107" y="156"/>
                  </a:lnTo>
                  <a:lnTo>
                    <a:pt x="107" y="157"/>
                  </a:lnTo>
                  <a:lnTo>
                    <a:pt x="107" y="158"/>
                  </a:lnTo>
                  <a:lnTo>
                    <a:pt x="108" y="158"/>
                  </a:lnTo>
                  <a:lnTo>
                    <a:pt x="108" y="159"/>
                  </a:lnTo>
                  <a:lnTo>
                    <a:pt x="107" y="159"/>
                  </a:lnTo>
                  <a:lnTo>
                    <a:pt x="108" y="160"/>
                  </a:lnTo>
                  <a:lnTo>
                    <a:pt x="108" y="159"/>
                  </a:lnTo>
                  <a:lnTo>
                    <a:pt x="108" y="160"/>
                  </a:lnTo>
                  <a:lnTo>
                    <a:pt x="108" y="162"/>
                  </a:lnTo>
                  <a:lnTo>
                    <a:pt x="108" y="163"/>
                  </a:lnTo>
                  <a:lnTo>
                    <a:pt x="109" y="163"/>
                  </a:lnTo>
                  <a:lnTo>
                    <a:pt x="109" y="164"/>
                  </a:lnTo>
                  <a:lnTo>
                    <a:pt x="110" y="165"/>
                  </a:lnTo>
                  <a:lnTo>
                    <a:pt x="110" y="166"/>
                  </a:lnTo>
                  <a:lnTo>
                    <a:pt x="109" y="166"/>
                  </a:lnTo>
                  <a:lnTo>
                    <a:pt x="109" y="167"/>
                  </a:lnTo>
                  <a:lnTo>
                    <a:pt x="109" y="168"/>
                  </a:lnTo>
                  <a:lnTo>
                    <a:pt x="110" y="168"/>
                  </a:lnTo>
                  <a:lnTo>
                    <a:pt x="110" y="170"/>
                  </a:lnTo>
                  <a:lnTo>
                    <a:pt x="110" y="171"/>
                  </a:lnTo>
                  <a:lnTo>
                    <a:pt x="109" y="170"/>
                  </a:lnTo>
                  <a:lnTo>
                    <a:pt x="110" y="170"/>
                  </a:lnTo>
                  <a:lnTo>
                    <a:pt x="109" y="168"/>
                  </a:lnTo>
                  <a:lnTo>
                    <a:pt x="109" y="170"/>
                  </a:lnTo>
                  <a:lnTo>
                    <a:pt x="109" y="168"/>
                  </a:lnTo>
                  <a:lnTo>
                    <a:pt x="109" y="170"/>
                  </a:lnTo>
                  <a:lnTo>
                    <a:pt x="108" y="170"/>
                  </a:lnTo>
                  <a:lnTo>
                    <a:pt x="109" y="168"/>
                  </a:lnTo>
                  <a:lnTo>
                    <a:pt x="109" y="167"/>
                  </a:lnTo>
                  <a:lnTo>
                    <a:pt x="108" y="167"/>
                  </a:lnTo>
                  <a:lnTo>
                    <a:pt x="108" y="168"/>
                  </a:lnTo>
                  <a:lnTo>
                    <a:pt x="107" y="168"/>
                  </a:lnTo>
                  <a:lnTo>
                    <a:pt x="107" y="170"/>
                  </a:lnTo>
                  <a:lnTo>
                    <a:pt x="107" y="171"/>
                  </a:lnTo>
                  <a:lnTo>
                    <a:pt x="107" y="172"/>
                  </a:lnTo>
                  <a:lnTo>
                    <a:pt x="108" y="172"/>
                  </a:lnTo>
                  <a:lnTo>
                    <a:pt x="108" y="173"/>
                  </a:lnTo>
                  <a:lnTo>
                    <a:pt x="109" y="173"/>
                  </a:lnTo>
                  <a:lnTo>
                    <a:pt x="108" y="173"/>
                  </a:lnTo>
                  <a:lnTo>
                    <a:pt x="108" y="174"/>
                  </a:lnTo>
                  <a:lnTo>
                    <a:pt x="108" y="173"/>
                  </a:lnTo>
                  <a:lnTo>
                    <a:pt x="108" y="174"/>
                  </a:lnTo>
                  <a:lnTo>
                    <a:pt x="107" y="173"/>
                  </a:lnTo>
                  <a:lnTo>
                    <a:pt x="105" y="172"/>
                  </a:lnTo>
                  <a:lnTo>
                    <a:pt x="105" y="173"/>
                  </a:lnTo>
                  <a:lnTo>
                    <a:pt x="107" y="173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5" y="175"/>
                  </a:lnTo>
                  <a:lnTo>
                    <a:pt x="107" y="175"/>
                  </a:lnTo>
                  <a:lnTo>
                    <a:pt x="107" y="176"/>
                  </a:lnTo>
                  <a:lnTo>
                    <a:pt x="105" y="176"/>
                  </a:lnTo>
                  <a:lnTo>
                    <a:pt x="107" y="176"/>
                  </a:lnTo>
                  <a:lnTo>
                    <a:pt x="107" y="177"/>
                  </a:lnTo>
                  <a:lnTo>
                    <a:pt x="107" y="179"/>
                  </a:lnTo>
                  <a:lnTo>
                    <a:pt x="107" y="180"/>
                  </a:lnTo>
                  <a:lnTo>
                    <a:pt x="108" y="180"/>
                  </a:lnTo>
                  <a:lnTo>
                    <a:pt x="107" y="181"/>
                  </a:lnTo>
                  <a:lnTo>
                    <a:pt x="108" y="181"/>
                  </a:lnTo>
                  <a:lnTo>
                    <a:pt x="107" y="181"/>
                  </a:lnTo>
                  <a:lnTo>
                    <a:pt x="107" y="180"/>
                  </a:lnTo>
                  <a:lnTo>
                    <a:pt x="107" y="179"/>
                  </a:lnTo>
                  <a:lnTo>
                    <a:pt x="105" y="177"/>
                  </a:lnTo>
                  <a:lnTo>
                    <a:pt x="105" y="179"/>
                  </a:lnTo>
                  <a:lnTo>
                    <a:pt x="107" y="179"/>
                  </a:lnTo>
                  <a:lnTo>
                    <a:pt x="107" y="180"/>
                  </a:lnTo>
                  <a:lnTo>
                    <a:pt x="105" y="181"/>
                  </a:lnTo>
                  <a:lnTo>
                    <a:pt x="105" y="182"/>
                  </a:lnTo>
                  <a:lnTo>
                    <a:pt x="107" y="181"/>
                  </a:lnTo>
                  <a:lnTo>
                    <a:pt x="107" y="182"/>
                  </a:lnTo>
                  <a:lnTo>
                    <a:pt x="105" y="182"/>
                  </a:lnTo>
                  <a:lnTo>
                    <a:pt x="107" y="182"/>
                  </a:lnTo>
                  <a:lnTo>
                    <a:pt x="107" y="183"/>
                  </a:lnTo>
                  <a:lnTo>
                    <a:pt x="107" y="184"/>
                  </a:lnTo>
                  <a:lnTo>
                    <a:pt x="105" y="184"/>
                  </a:lnTo>
                  <a:lnTo>
                    <a:pt x="105" y="185"/>
                  </a:lnTo>
                  <a:lnTo>
                    <a:pt x="104" y="185"/>
                  </a:lnTo>
                  <a:lnTo>
                    <a:pt x="104" y="184"/>
                  </a:lnTo>
                  <a:lnTo>
                    <a:pt x="103" y="184"/>
                  </a:lnTo>
                  <a:lnTo>
                    <a:pt x="103" y="185"/>
                  </a:lnTo>
                  <a:lnTo>
                    <a:pt x="103" y="187"/>
                  </a:lnTo>
                  <a:lnTo>
                    <a:pt x="103" y="188"/>
                  </a:lnTo>
                  <a:lnTo>
                    <a:pt x="103" y="189"/>
                  </a:lnTo>
                  <a:lnTo>
                    <a:pt x="103" y="190"/>
                  </a:lnTo>
                  <a:lnTo>
                    <a:pt x="102" y="190"/>
                  </a:lnTo>
                  <a:lnTo>
                    <a:pt x="101" y="190"/>
                  </a:lnTo>
                  <a:lnTo>
                    <a:pt x="100" y="190"/>
                  </a:lnTo>
                  <a:lnTo>
                    <a:pt x="100" y="191"/>
                  </a:lnTo>
                  <a:lnTo>
                    <a:pt x="99" y="192"/>
                  </a:lnTo>
                  <a:lnTo>
                    <a:pt x="99" y="191"/>
                  </a:lnTo>
                  <a:lnTo>
                    <a:pt x="98" y="191"/>
                  </a:lnTo>
                  <a:lnTo>
                    <a:pt x="98" y="192"/>
                  </a:lnTo>
                  <a:lnTo>
                    <a:pt x="96" y="192"/>
                  </a:lnTo>
                  <a:lnTo>
                    <a:pt x="95" y="192"/>
                  </a:lnTo>
                  <a:lnTo>
                    <a:pt x="95" y="193"/>
                  </a:lnTo>
                  <a:lnTo>
                    <a:pt x="94" y="195"/>
                  </a:lnTo>
                  <a:lnTo>
                    <a:pt x="93" y="195"/>
                  </a:lnTo>
                  <a:lnTo>
                    <a:pt x="93" y="196"/>
                  </a:lnTo>
                  <a:lnTo>
                    <a:pt x="92" y="196"/>
                  </a:lnTo>
                  <a:lnTo>
                    <a:pt x="91" y="196"/>
                  </a:lnTo>
                  <a:lnTo>
                    <a:pt x="90" y="196"/>
                  </a:lnTo>
                  <a:lnTo>
                    <a:pt x="90" y="197"/>
                  </a:lnTo>
                  <a:lnTo>
                    <a:pt x="88" y="197"/>
                  </a:lnTo>
                  <a:lnTo>
                    <a:pt x="88" y="198"/>
                  </a:lnTo>
                  <a:lnTo>
                    <a:pt x="88" y="199"/>
                  </a:lnTo>
                  <a:lnTo>
                    <a:pt x="87" y="199"/>
                  </a:lnTo>
                  <a:lnTo>
                    <a:pt x="86" y="199"/>
                  </a:lnTo>
                  <a:lnTo>
                    <a:pt x="85" y="199"/>
                  </a:lnTo>
                  <a:lnTo>
                    <a:pt x="85" y="200"/>
                  </a:lnTo>
                  <a:lnTo>
                    <a:pt x="84" y="200"/>
                  </a:lnTo>
                  <a:lnTo>
                    <a:pt x="83" y="200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0" y="202"/>
                  </a:lnTo>
                  <a:lnTo>
                    <a:pt x="79" y="202"/>
                  </a:lnTo>
                  <a:lnTo>
                    <a:pt x="78" y="202"/>
                  </a:lnTo>
                  <a:lnTo>
                    <a:pt x="78" y="204"/>
                  </a:lnTo>
                  <a:lnTo>
                    <a:pt x="77" y="204"/>
                  </a:lnTo>
                  <a:lnTo>
                    <a:pt x="76" y="204"/>
                  </a:lnTo>
                  <a:lnTo>
                    <a:pt x="77" y="204"/>
                  </a:lnTo>
                  <a:lnTo>
                    <a:pt x="76" y="202"/>
                  </a:lnTo>
                  <a:lnTo>
                    <a:pt x="75" y="202"/>
                  </a:lnTo>
                  <a:lnTo>
                    <a:pt x="74" y="202"/>
                  </a:lnTo>
                  <a:lnTo>
                    <a:pt x="74" y="201"/>
                  </a:lnTo>
                  <a:lnTo>
                    <a:pt x="74" y="200"/>
                  </a:lnTo>
                  <a:lnTo>
                    <a:pt x="74" y="199"/>
                  </a:lnTo>
                  <a:lnTo>
                    <a:pt x="73" y="199"/>
                  </a:lnTo>
                  <a:lnTo>
                    <a:pt x="74" y="199"/>
                  </a:lnTo>
                  <a:lnTo>
                    <a:pt x="74" y="200"/>
                  </a:lnTo>
                  <a:lnTo>
                    <a:pt x="74" y="201"/>
                  </a:lnTo>
                  <a:lnTo>
                    <a:pt x="74" y="200"/>
                  </a:lnTo>
                  <a:lnTo>
                    <a:pt x="73" y="200"/>
                  </a:lnTo>
                  <a:lnTo>
                    <a:pt x="73" y="201"/>
                  </a:lnTo>
                  <a:lnTo>
                    <a:pt x="74" y="201"/>
                  </a:lnTo>
                  <a:lnTo>
                    <a:pt x="74" y="202"/>
                  </a:lnTo>
                  <a:lnTo>
                    <a:pt x="73" y="202"/>
                  </a:lnTo>
                  <a:lnTo>
                    <a:pt x="73" y="201"/>
                  </a:lnTo>
                  <a:lnTo>
                    <a:pt x="73" y="200"/>
                  </a:lnTo>
                  <a:lnTo>
                    <a:pt x="71" y="200"/>
                  </a:lnTo>
                  <a:lnTo>
                    <a:pt x="70" y="200"/>
                  </a:lnTo>
                  <a:lnTo>
                    <a:pt x="70" y="199"/>
                  </a:lnTo>
                  <a:lnTo>
                    <a:pt x="69" y="199"/>
                  </a:lnTo>
                  <a:lnTo>
                    <a:pt x="69" y="200"/>
                  </a:lnTo>
                  <a:lnTo>
                    <a:pt x="70" y="200"/>
                  </a:lnTo>
                  <a:lnTo>
                    <a:pt x="70" y="201"/>
                  </a:lnTo>
                  <a:lnTo>
                    <a:pt x="69" y="201"/>
                  </a:lnTo>
                  <a:lnTo>
                    <a:pt x="69" y="202"/>
                  </a:lnTo>
                  <a:lnTo>
                    <a:pt x="68" y="202"/>
                  </a:lnTo>
                  <a:lnTo>
                    <a:pt x="68" y="201"/>
                  </a:lnTo>
                  <a:lnTo>
                    <a:pt x="68" y="202"/>
                  </a:lnTo>
                  <a:lnTo>
                    <a:pt x="67" y="202"/>
                  </a:lnTo>
                  <a:lnTo>
                    <a:pt x="67" y="204"/>
                  </a:lnTo>
                  <a:lnTo>
                    <a:pt x="68" y="204"/>
                  </a:lnTo>
                  <a:lnTo>
                    <a:pt x="68" y="202"/>
                  </a:lnTo>
                  <a:lnTo>
                    <a:pt x="68" y="204"/>
                  </a:lnTo>
                  <a:lnTo>
                    <a:pt x="69" y="204"/>
                  </a:lnTo>
                  <a:lnTo>
                    <a:pt x="69" y="202"/>
                  </a:lnTo>
                  <a:lnTo>
                    <a:pt x="70" y="204"/>
                  </a:lnTo>
                  <a:lnTo>
                    <a:pt x="70" y="205"/>
                  </a:lnTo>
                  <a:lnTo>
                    <a:pt x="70" y="206"/>
                  </a:lnTo>
                  <a:lnTo>
                    <a:pt x="69" y="206"/>
                  </a:lnTo>
                  <a:lnTo>
                    <a:pt x="69" y="205"/>
                  </a:lnTo>
                  <a:lnTo>
                    <a:pt x="67" y="206"/>
                  </a:lnTo>
                  <a:lnTo>
                    <a:pt x="66" y="205"/>
                  </a:lnTo>
                  <a:lnTo>
                    <a:pt x="65" y="205"/>
                  </a:lnTo>
                  <a:lnTo>
                    <a:pt x="66" y="206"/>
                  </a:lnTo>
                  <a:lnTo>
                    <a:pt x="69" y="207"/>
                  </a:lnTo>
                  <a:lnTo>
                    <a:pt x="70" y="207"/>
                  </a:lnTo>
                  <a:lnTo>
                    <a:pt x="70" y="208"/>
                  </a:lnTo>
                  <a:lnTo>
                    <a:pt x="69" y="209"/>
                  </a:lnTo>
                  <a:lnTo>
                    <a:pt x="69" y="208"/>
                  </a:lnTo>
                  <a:lnTo>
                    <a:pt x="69" y="209"/>
                  </a:lnTo>
                  <a:lnTo>
                    <a:pt x="68" y="209"/>
                  </a:lnTo>
                  <a:lnTo>
                    <a:pt x="69" y="209"/>
                  </a:lnTo>
                  <a:lnTo>
                    <a:pt x="68" y="209"/>
                  </a:lnTo>
                  <a:lnTo>
                    <a:pt x="68" y="210"/>
                  </a:lnTo>
                  <a:lnTo>
                    <a:pt x="67" y="210"/>
                  </a:lnTo>
                  <a:lnTo>
                    <a:pt x="67" y="209"/>
                  </a:lnTo>
                  <a:lnTo>
                    <a:pt x="66" y="209"/>
                  </a:lnTo>
                  <a:lnTo>
                    <a:pt x="65" y="208"/>
                  </a:lnTo>
                  <a:lnTo>
                    <a:pt x="63" y="206"/>
                  </a:lnTo>
                  <a:lnTo>
                    <a:pt x="62" y="206"/>
                  </a:lnTo>
                  <a:lnTo>
                    <a:pt x="63" y="206"/>
                  </a:lnTo>
                  <a:lnTo>
                    <a:pt x="63" y="207"/>
                  </a:lnTo>
                  <a:lnTo>
                    <a:pt x="66" y="209"/>
                  </a:lnTo>
                  <a:lnTo>
                    <a:pt x="67" y="210"/>
                  </a:lnTo>
                  <a:lnTo>
                    <a:pt x="68" y="210"/>
                  </a:lnTo>
                  <a:lnTo>
                    <a:pt x="68" y="212"/>
                  </a:lnTo>
                  <a:lnTo>
                    <a:pt x="69" y="212"/>
                  </a:lnTo>
                  <a:lnTo>
                    <a:pt x="68" y="212"/>
                  </a:lnTo>
                  <a:lnTo>
                    <a:pt x="68" y="213"/>
                  </a:lnTo>
                  <a:lnTo>
                    <a:pt x="67" y="213"/>
                  </a:lnTo>
                  <a:lnTo>
                    <a:pt x="67" y="212"/>
                  </a:lnTo>
                  <a:lnTo>
                    <a:pt x="66" y="212"/>
                  </a:lnTo>
                  <a:lnTo>
                    <a:pt x="66" y="210"/>
                  </a:lnTo>
                  <a:lnTo>
                    <a:pt x="65" y="210"/>
                  </a:lnTo>
                  <a:lnTo>
                    <a:pt x="60" y="206"/>
                  </a:lnTo>
                  <a:lnTo>
                    <a:pt x="61" y="207"/>
                  </a:lnTo>
                  <a:lnTo>
                    <a:pt x="61" y="208"/>
                  </a:lnTo>
                  <a:lnTo>
                    <a:pt x="62" y="208"/>
                  </a:lnTo>
                  <a:lnTo>
                    <a:pt x="62" y="209"/>
                  </a:lnTo>
                  <a:lnTo>
                    <a:pt x="63" y="209"/>
                  </a:lnTo>
                  <a:lnTo>
                    <a:pt x="63" y="210"/>
                  </a:lnTo>
                  <a:lnTo>
                    <a:pt x="65" y="210"/>
                  </a:lnTo>
                  <a:lnTo>
                    <a:pt x="66" y="212"/>
                  </a:lnTo>
                  <a:lnTo>
                    <a:pt x="66" y="213"/>
                  </a:lnTo>
                  <a:lnTo>
                    <a:pt x="66" y="214"/>
                  </a:lnTo>
                  <a:lnTo>
                    <a:pt x="67" y="214"/>
                  </a:lnTo>
                  <a:lnTo>
                    <a:pt x="67" y="215"/>
                  </a:lnTo>
                  <a:lnTo>
                    <a:pt x="67" y="216"/>
                  </a:lnTo>
                  <a:lnTo>
                    <a:pt x="66" y="216"/>
                  </a:lnTo>
                  <a:lnTo>
                    <a:pt x="65" y="216"/>
                  </a:lnTo>
                  <a:lnTo>
                    <a:pt x="63" y="216"/>
                  </a:lnTo>
                  <a:lnTo>
                    <a:pt x="62" y="215"/>
                  </a:lnTo>
                  <a:lnTo>
                    <a:pt x="59" y="213"/>
                  </a:lnTo>
                  <a:lnTo>
                    <a:pt x="58" y="210"/>
                  </a:lnTo>
                  <a:lnTo>
                    <a:pt x="57" y="210"/>
                  </a:lnTo>
                  <a:lnTo>
                    <a:pt x="56" y="209"/>
                  </a:lnTo>
                  <a:lnTo>
                    <a:pt x="56" y="210"/>
                  </a:lnTo>
                  <a:lnTo>
                    <a:pt x="57" y="210"/>
                  </a:lnTo>
                  <a:lnTo>
                    <a:pt x="59" y="214"/>
                  </a:lnTo>
                  <a:lnTo>
                    <a:pt x="60" y="214"/>
                  </a:lnTo>
                  <a:lnTo>
                    <a:pt x="61" y="216"/>
                  </a:lnTo>
                  <a:lnTo>
                    <a:pt x="61" y="217"/>
                  </a:lnTo>
                  <a:lnTo>
                    <a:pt x="61" y="218"/>
                  </a:lnTo>
                  <a:lnTo>
                    <a:pt x="61" y="219"/>
                  </a:lnTo>
                  <a:lnTo>
                    <a:pt x="59" y="219"/>
                  </a:lnTo>
                  <a:lnTo>
                    <a:pt x="57" y="221"/>
                  </a:lnTo>
                  <a:lnTo>
                    <a:pt x="54" y="222"/>
                  </a:lnTo>
                  <a:lnTo>
                    <a:pt x="51" y="223"/>
                  </a:lnTo>
                  <a:lnTo>
                    <a:pt x="51" y="224"/>
                  </a:lnTo>
                  <a:lnTo>
                    <a:pt x="50" y="224"/>
                  </a:lnTo>
                  <a:lnTo>
                    <a:pt x="50" y="225"/>
                  </a:lnTo>
                  <a:lnTo>
                    <a:pt x="49" y="227"/>
                  </a:lnTo>
                  <a:lnTo>
                    <a:pt x="48" y="229"/>
                  </a:lnTo>
                  <a:lnTo>
                    <a:pt x="46" y="229"/>
                  </a:lnTo>
                  <a:lnTo>
                    <a:pt x="45" y="230"/>
                  </a:lnTo>
                  <a:lnTo>
                    <a:pt x="45" y="231"/>
                  </a:lnTo>
                  <a:lnTo>
                    <a:pt x="44" y="231"/>
                  </a:lnTo>
                  <a:lnTo>
                    <a:pt x="41" y="231"/>
                  </a:lnTo>
                  <a:lnTo>
                    <a:pt x="40" y="231"/>
                  </a:lnTo>
                  <a:lnTo>
                    <a:pt x="41" y="230"/>
                  </a:lnTo>
                  <a:lnTo>
                    <a:pt x="42" y="230"/>
                  </a:lnTo>
                  <a:lnTo>
                    <a:pt x="43" y="230"/>
                  </a:lnTo>
                  <a:lnTo>
                    <a:pt x="43" y="229"/>
                  </a:lnTo>
                  <a:lnTo>
                    <a:pt x="43" y="230"/>
                  </a:lnTo>
                  <a:lnTo>
                    <a:pt x="42" y="230"/>
                  </a:lnTo>
                  <a:lnTo>
                    <a:pt x="41" y="230"/>
                  </a:lnTo>
                  <a:lnTo>
                    <a:pt x="41" y="229"/>
                  </a:lnTo>
                  <a:lnTo>
                    <a:pt x="42" y="229"/>
                  </a:lnTo>
                  <a:lnTo>
                    <a:pt x="42" y="227"/>
                  </a:lnTo>
                  <a:lnTo>
                    <a:pt x="41" y="229"/>
                  </a:lnTo>
                  <a:lnTo>
                    <a:pt x="40" y="227"/>
                  </a:lnTo>
                  <a:lnTo>
                    <a:pt x="41" y="227"/>
                  </a:lnTo>
                  <a:lnTo>
                    <a:pt x="41" y="226"/>
                  </a:lnTo>
                  <a:lnTo>
                    <a:pt x="41" y="225"/>
                  </a:lnTo>
                  <a:lnTo>
                    <a:pt x="41" y="224"/>
                  </a:lnTo>
                  <a:lnTo>
                    <a:pt x="41" y="223"/>
                  </a:lnTo>
                  <a:lnTo>
                    <a:pt x="41" y="222"/>
                  </a:lnTo>
                  <a:lnTo>
                    <a:pt x="41" y="219"/>
                  </a:lnTo>
                  <a:lnTo>
                    <a:pt x="41" y="218"/>
                  </a:lnTo>
                  <a:lnTo>
                    <a:pt x="41" y="217"/>
                  </a:lnTo>
                  <a:lnTo>
                    <a:pt x="41" y="216"/>
                  </a:lnTo>
                  <a:lnTo>
                    <a:pt x="41" y="214"/>
                  </a:lnTo>
                  <a:lnTo>
                    <a:pt x="42" y="213"/>
                  </a:lnTo>
                  <a:lnTo>
                    <a:pt x="42" y="212"/>
                  </a:lnTo>
                  <a:lnTo>
                    <a:pt x="43" y="212"/>
                  </a:lnTo>
                  <a:lnTo>
                    <a:pt x="44" y="210"/>
                  </a:lnTo>
                  <a:lnTo>
                    <a:pt x="45" y="210"/>
                  </a:lnTo>
                  <a:lnTo>
                    <a:pt x="45" y="212"/>
                  </a:lnTo>
                  <a:lnTo>
                    <a:pt x="45" y="210"/>
                  </a:lnTo>
                  <a:lnTo>
                    <a:pt x="45" y="209"/>
                  </a:lnTo>
                  <a:lnTo>
                    <a:pt x="44" y="209"/>
                  </a:lnTo>
                  <a:lnTo>
                    <a:pt x="43" y="208"/>
                  </a:lnTo>
                  <a:lnTo>
                    <a:pt x="42" y="208"/>
                  </a:lnTo>
                  <a:lnTo>
                    <a:pt x="41" y="207"/>
                  </a:lnTo>
                  <a:lnTo>
                    <a:pt x="40" y="206"/>
                  </a:lnTo>
                  <a:lnTo>
                    <a:pt x="39" y="207"/>
                  </a:lnTo>
                  <a:lnTo>
                    <a:pt x="37" y="207"/>
                  </a:lnTo>
                  <a:lnTo>
                    <a:pt x="37" y="206"/>
                  </a:lnTo>
                  <a:lnTo>
                    <a:pt x="36" y="205"/>
                  </a:lnTo>
                  <a:lnTo>
                    <a:pt x="36" y="206"/>
                  </a:lnTo>
                  <a:lnTo>
                    <a:pt x="36" y="205"/>
                  </a:lnTo>
                  <a:lnTo>
                    <a:pt x="36" y="204"/>
                  </a:lnTo>
                  <a:lnTo>
                    <a:pt x="35" y="204"/>
                  </a:lnTo>
                  <a:lnTo>
                    <a:pt x="36" y="204"/>
                  </a:lnTo>
                  <a:lnTo>
                    <a:pt x="36" y="202"/>
                  </a:lnTo>
                  <a:lnTo>
                    <a:pt x="36" y="201"/>
                  </a:lnTo>
                  <a:lnTo>
                    <a:pt x="37" y="201"/>
                  </a:lnTo>
                  <a:lnTo>
                    <a:pt x="39" y="201"/>
                  </a:lnTo>
                  <a:lnTo>
                    <a:pt x="40" y="201"/>
                  </a:lnTo>
                  <a:lnTo>
                    <a:pt x="41" y="201"/>
                  </a:lnTo>
                  <a:lnTo>
                    <a:pt x="42" y="201"/>
                  </a:lnTo>
                  <a:lnTo>
                    <a:pt x="42" y="200"/>
                  </a:lnTo>
                  <a:lnTo>
                    <a:pt x="43" y="200"/>
                  </a:lnTo>
                  <a:lnTo>
                    <a:pt x="44" y="199"/>
                  </a:lnTo>
                  <a:lnTo>
                    <a:pt x="44" y="198"/>
                  </a:lnTo>
                  <a:lnTo>
                    <a:pt x="44" y="197"/>
                  </a:lnTo>
                  <a:lnTo>
                    <a:pt x="44" y="196"/>
                  </a:lnTo>
                  <a:lnTo>
                    <a:pt x="45" y="196"/>
                  </a:lnTo>
                  <a:lnTo>
                    <a:pt x="46" y="196"/>
                  </a:lnTo>
                  <a:lnTo>
                    <a:pt x="48" y="197"/>
                  </a:lnTo>
                  <a:lnTo>
                    <a:pt x="49" y="197"/>
                  </a:lnTo>
                  <a:lnTo>
                    <a:pt x="49" y="196"/>
                  </a:lnTo>
                  <a:lnTo>
                    <a:pt x="50" y="196"/>
                  </a:lnTo>
                  <a:lnTo>
                    <a:pt x="50" y="195"/>
                  </a:lnTo>
                  <a:lnTo>
                    <a:pt x="50" y="196"/>
                  </a:lnTo>
                  <a:lnTo>
                    <a:pt x="51" y="196"/>
                  </a:lnTo>
                  <a:lnTo>
                    <a:pt x="52" y="195"/>
                  </a:lnTo>
                  <a:lnTo>
                    <a:pt x="53" y="195"/>
                  </a:lnTo>
                  <a:lnTo>
                    <a:pt x="54" y="195"/>
                  </a:lnTo>
                  <a:lnTo>
                    <a:pt x="56" y="195"/>
                  </a:lnTo>
                  <a:lnTo>
                    <a:pt x="56" y="196"/>
                  </a:lnTo>
                  <a:lnTo>
                    <a:pt x="56" y="197"/>
                  </a:lnTo>
                  <a:lnTo>
                    <a:pt x="57" y="197"/>
                  </a:lnTo>
                  <a:lnTo>
                    <a:pt x="58" y="197"/>
                  </a:lnTo>
                  <a:lnTo>
                    <a:pt x="58" y="196"/>
                  </a:lnTo>
                  <a:lnTo>
                    <a:pt x="58" y="197"/>
                  </a:lnTo>
                  <a:lnTo>
                    <a:pt x="59" y="197"/>
                  </a:lnTo>
                  <a:lnTo>
                    <a:pt x="59" y="198"/>
                  </a:lnTo>
                  <a:lnTo>
                    <a:pt x="60" y="198"/>
                  </a:lnTo>
                  <a:lnTo>
                    <a:pt x="61" y="198"/>
                  </a:lnTo>
                  <a:lnTo>
                    <a:pt x="61" y="197"/>
                  </a:lnTo>
                  <a:lnTo>
                    <a:pt x="60" y="196"/>
                  </a:lnTo>
                  <a:lnTo>
                    <a:pt x="60" y="195"/>
                  </a:lnTo>
                  <a:lnTo>
                    <a:pt x="61" y="195"/>
                  </a:lnTo>
                  <a:lnTo>
                    <a:pt x="61" y="193"/>
                  </a:lnTo>
                  <a:lnTo>
                    <a:pt x="60" y="193"/>
                  </a:lnTo>
                  <a:lnTo>
                    <a:pt x="59" y="193"/>
                  </a:lnTo>
                  <a:lnTo>
                    <a:pt x="59" y="192"/>
                  </a:lnTo>
                  <a:lnTo>
                    <a:pt x="58" y="192"/>
                  </a:lnTo>
                  <a:lnTo>
                    <a:pt x="58" y="191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6" y="190"/>
                  </a:lnTo>
                  <a:lnTo>
                    <a:pt x="57" y="189"/>
                  </a:lnTo>
                  <a:lnTo>
                    <a:pt x="57" y="188"/>
                  </a:lnTo>
                  <a:lnTo>
                    <a:pt x="57" y="187"/>
                  </a:lnTo>
                  <a:lnTo>
                    <a:pt x="56" y="187"/>
                  </a:lnTo>
                  <a:lnTo>
                    <a:pt x="56" y="185"/>
                  </a:lnTo>
                  <a:lnTo>
                    <a:pt x="56" y="184"/>
                  </a:lnTo>
                  <a:lnTo>
                    <a:pt x="57" y="184"/>
                  </a:lnTo>
                  <a:lnTo>
                    <a:pt x="58" y="184"/>
                  </a:lnTo>
                  <a:lnTo>
                    <a:pt x="58" y="183"/>
                  </a:lnTo>
                  <a:lnTo>
                    <a:pt x="59" y="183"/>
                  </a:lnTo>
                  <a:lnTo>
                    <a:pt x="60" y="183"/>
                  </a:lnTo>
                  <a:lnTo>
                    <a:pt x="61" y="183"/>
                  </a:lnTo>
                  <a:lnTo>
                    <a:pt x="62" y="183"/>
                  </a:lnTo>
                  <a:lnTo>
                    <a:pt x="62" y="184"/>
                  </a:lnTo>
                  <a:lnTo>
                    <a:pt x="63" y="184"/>
                  </a:lnTo>
                  <a:lnTo>
                    <a:pt x="65" y="184"/>
                  </a:lnTo>
                  <a:lnTo>
                    <a:pt x="65" y="183"/>
                  </a:lnTo>
                  <a:lnTo>
                    <a:pt x="65" y="182"/>
                  </a:lnTo>
                  <a:lnTo>
                    <a:pt x="65" y="181"/>
                  </a:lnTo>
                  <a:lnTo>
                    <a:pt x="65" y="180"/>
                  </a:lnTo>
                  <a:lnTo>
                    <a:pt x="66" y="180"/>
                  </a:lnTo>
                  <a:lnTo>
                    <a:pt x="67" y="180"/>
                  </a:lnTo>
                  <a:lnTo>
                    <a:pt x="68" y="180"/>
                  </a:lnTo>
                  <a:lnTo>
                    <a:pt x="69" y="180"/>
                  </a:lnTo>
                  <a:lnTo>
                    <a:pt x="69" y="179"/>
                  </a:lnTo>
                  <a:lnTo>
                    <a:pt x="70" y="179"/>
                  </a:lnTo>
                  <a:lnTo>
                    <a:pt x="71" y="179"/>
                  </a:lnTo>
                  <a:lnTo>
                    <a:pt x="73" y="179"/>
                  </a:lnTo>
                  <a:lnTo>
                    <a:pt x="73" y="177"/>
                  </a:lnTo>
                  <a:lnTo>
                    <a:pt x="74" y="176"/>
                  </a:lnTo>
                  <a:lnTo>
                    <a:pt x="75" y="176"/>
                  </a:lnTo>
                  <a:lnTo>
                    <a:pt x="75" y="175"/>
                  </a:lnTo>
                  <a:lnTo>
                    <a:pt x="76" y="175"/>
                  </a:lnTo>
                  <a:lnTo>
                    <a:pt x="76" y="174"/>
                  </a:lnTo>
                  <a:lnTo>
                    <a:pt x="77" y="174"/>
                  </a:lnTo>
                  <a:lnTo>
                    <a:pt x="78" y="174"/>
                  </a:lnTo>
                  <a:lnTo>
                    <a:pt x="79" y="175"/>
                  </a:lnTo>
                  <a:lnTo>
                    <a:pt x="80" y="175"/>
                  </a:lnTo>
                  <a:lnTo>
                    <a:pt x="80" y="174"/>
                  </a:lnTo>
                  <a:lnTo>
                    <a:pt x="82" y="174"/>
                  </a:lnTo>
                  <a:lnTo>
                    <a:pt x="82" y="173"/>
                  </a:lnTo>
                  <a:lnTo>
                    <a:pt x="82" y="172"/>
                  </a:lnTo>
                  <a:lnTo>
                    <a:pt x="82" y="171"/>
                  </a:lnTo>
                  <a:lnTo>
                    <a:pt x="82" y="170"/>
                  </a:lnTo>
                  <a:lnTo>
                    <a:pt x="82" y="168"/>
                  </a:lnTo>
                  <a:lnTo>
                    <a:pt x="82" y="167"/>
                  </a:lnTo>
                  <a:lnTo>
                    <a:pt x="82" y="166"/>
                  </a:lnTo>
                  <a:lnTo>
                    <a:pt x="80" y="166"/>
                  </a:lnTo>
                  <a:lnTo>
                    <a:pt x="80" y="165"/>
                  </a:lnTo>
                  <a:lnTo>
                    <a:pt x="80" y="164"/>
                  </a:lnTo>
                  <a:lnTo>
                    <a:pt x="82" y="160"/>
                  </a:lnTo>
                  <a:lnTo>
                    <a:pt x="82" y="159"/>
                  </a:lnTo>
                  <a:lnTo>
                    <a:pt x="83" y="158"/>
                  </a:lnTo>
                  <a:lnTo>
                    <a:pt x="83" y="156"/>
                  </a:lnTo>
                  <a:lnTo>
                    <a:pt x="80" y="154"/>
                  </a:lnTo>
                  <a:lnTo>
                    <a:pt x="80" y="152"/>
                  </a:lnTo>
                  <a:lnTo>
                    <a:pt x="79" y="152"/>
                  </a:lnTo>
                  <a:lnTo>
                    <a:pt x="79" y="151"/>
                  </a:lnTo>
                  <a:lnTo>
                    <a:pt x="80" y="151"/>
                  </a:lnTo>
                  <a:lnTo>
                    <a:pt x="79" y="150"/>
                  </a:lnTo>
                  <a:lnTo>
                    <a:pt x="80" y="150"/>
                  </a:lnTo>
                  <a:lnTo>
                    <a:pt x="79" y="149"/>
                  </a:lnTo>
                  <a:lnTo>
                    <a:pt x="78" y="149"/>
                  </a:lnTo>
                  <a:lnTo>
                    <a:pt x="78" y="148"/>
                  </a:lnTo>
                  <a:lnTo>
                    <a:pt x="78" y="147"/>
                  </a:lnTo>
                  <a:lnTo>
                    <a:pt x="78" y="145"/>
                  </a:lnTo>
                  <a:lnTo>
                    <a:pt x="78" y="143"/>
                  </a:lnTo>
                  <a:lnTo>
                    <a:pt x="79" y="142"/>
                  </a:lnTo>
                  <a:lnTo>
                    <a:pt x="80" y="142"/>
                  </a:lnTo>
                  <a:lnTo>
                    <a:pt x="80" y="141"/>
                  </a:lnTo>
                  <a:lnTo>
                    <a:pt x="80" y="140"/>
                  </a:lnTo>
                  <a:lnTo>
                    <a:pt x="80" y="139"/>
                  </a:lnTo>
                  <a:lnTo>
                    <a:pt x="82" y="139"/>
                  </a:lnTo>
                  <a:lnTo>
                    <a:pt x="82" y="138"/>
                  </a:lnTo>
                  <a:lnTo>
                    <a:pt x="80" y="138"/>
                  </a:lnTo>
                  <a:lnTo>
                    <a:pt x="80" y="137"/>
                  </a:lnTo>
                  <a:lnTo>
                    <a:pt x="80" y="135"/>
                  </a:lnTo>
                  <a:lnTo>
                    <a:pt x="82" y="135"/>
                  </a:lnTo>
                  <a:lnTo>
                    <a:pt x="82" y="134"/>
                  </a:lnTo>
                  <a:lnTo>
                    <a:pt x="80" y="134"/>
                  </a:lnTo>
                  <a:lnTo>
                    <a:pt x="80" y="133"/>
                  </a:lnTo>
                  <a:lnTo>
                    <a:pt x="80" y="132"/>
                  </a:lnTo>
                  <a:lnTo>
                    <a:pt x="82" y="132"/>
                  </a:lnTo>
                  <a:lnTo>
                    <a:pt x="83" y="131"/>
                  </a:lnTo>
                  <a:lnTo>
                    <a:pt x="83" y="130"/>
                  </a:lnTo>
                  <a:lnTo>
                    <a:pt x="83" y="129"/>
                  </a:lnTo>
                  <a:lnTo>
                    <a:pt x="83" y="127"/>
                  </a:lnTo>
                  <a:lnTo>
                    <a:pt x="82" y="127"/>
                  </a:lnTo>
                  <a:lnTo>
                    <a:pt x="82" y="126"/>
                  </a:lnTo>
                  <a:lnTo>
                    <a:pt x="80" y="126"/>
                  </a:lnTo>
                  <a:lnTo>
                    <a:pt x="80" y="125"/>
                  </a:lnTo>
                  <a:lnTo>
                    <a:pt x="79" y="125"/>
                  </a:lnTo>
                  <a:lnTo>
                    <a:pt x="78" y="124"/>
                  </a:lnTo>
                  <a:lnTo>
                    <a:pt x="77" y="124"/>
                  </a:lnTo>
                  <a:lnTo>
                    <a:pt x="77" y="123"/>
                  </a:lnTo>
                  <a:lnTo>
                    <a:pt x="77" y="122"/>
                  </a:lnTo>
                  <a:lnTo>
                    <a:pt x="76" y="122"/>
                  </a:lnTo>
                  <a:lnTo>
                    <a:pt x="76" y="121"/>
                  </a:lnTo>
                  <a:lnTo>
                    <a:pt x="76" y="120"/>
                  </a:lnTo>
                  <a:lnTo>
                    <a:pt x="77" y="120"/>
                  </a:lnTo>
                  <a:lnTo>
                    <a:pt x="78" y="120"/>
                  </a:lnTo>
                  <a:lnTo>
                    <a:pt x="79" y="118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79" y="117"/>
                  </a:lnTo>
                  <a:lnTo>
                    <a:pt x="79" y="116"/>
                  </a:lnTo>
                  <a:lnTo>
                    <a:pt x="78" y="117"/>
                  </a:lnTo>
                  <a:lnTo>
                    <a:pt x="78" y="116"/>
                  </a:lnTo>
                  <a:lnTo>
                    <a:pt x="77" y="116"/>
                  </a:lnTo>
                  <a:lnTo>
                    <a:pt x="76" y="115"/>
                  </a:lnTo>
                  <a:lnTo>
                    <a:pt x="75" y="115"/>
                  </a:lnTo>
                  <a:lnTo>
                    <a:pt x="75" y="114"/>
                  </a:lnTo>
                  <a:lnTo>
                    <a:pt x="75" y="113"/>
                  </a:lnTo>
                  <a:lnTo>
                    <a:pt x="74" y="113"/>
                  </a:lnTo>
                  <a:lnTo>
                    <a:pt x="73" y="113"/>
                  </a:lnTo>
                  <a:lnTo>
                    <a:pt x="73" y="112"/>
                  </a:lnTo>
                  <a:lnTo>
                    <a:pt x="71" y="112"/>
                  </a:lnTo>
                  <a:lnTo>
                    <a:pt x="71" y="110"/>
                  </a:lnTo>
                  <a:lnTo>
                    <a:pt x="71" y="109"/>
                  </a:lnTo>
                  <a:lnTo>
                    <a:pt x="70" y="109"/>
                  </a:lnTo>
                  <a:lnTo>
                    <a:pt x="70" y="110"/>
                  </a:lnTo>
                  <a:lnTo>
                    <a:pt x="69" y="110"/>
                  </a:lnTo>
                  <a:lnTo>
                    <a:pt x="69" y="112"/>
                  </a:lnTo>
                  <a:lnTo>
                    <a:pt x="69" y="110"/>
                  </a:lnTo>
                  <a:lnTo>
                    <a:pt x="68" y="110"/>
                  </a:lnTo>
                  <a:lnTo>
                    <a:pt x="68" y="109"/>
                  </a:lnTo>
                  <a:lnTo>
                    <a:pt x="68" y="108"/>
                  </a:lnTo>
                  <a:lnTo>
                    <a:pt x="67" y="108"/>
                  </a:lnTo>
                  <a:lnTo>
                    <a:pt x="67" y="107"/>
                  </a:lnTo>
                  <a:lnTo>
                    <a:pt x="67" y="103"/>
                  </a:lnTo>
                  <a:lnTo>
                    <a:pt x="66" y="103"/>
                  </a:lnTo>
                  <a:lnTo>
                    <a:pt x="65" y="103"/>
                  </a:lnTo>
                  <a:lnTo>
                    <a:pt x="65" y="101"/>
                  </a:lnTo>
                  <a:lnTo>
                    <a:pt x="65" y="100"/>
                  </a:lnTo>
                  <a:lnTo>
                    <a:pt x="63" y="100"/>
                  </a:lnTo>
                  <a:lnTo>
                    <a:pt x="63" y="99"/>
                  </a:lnTo>
                  <a:lnTo>
                    <a:pt x="62" y="99"/>
                  </a:lnTo>
                  <a:lnTo>
                    <a:pt x="63" y="99"/>
                  </a:lnTo>
                  <a:lnTo>
                    <a:pt x="63" y="98"/>
                  </a:lnTo>
                  <a:lnTo>
                    <a:pt x="62" y="98"/>
                  </a:lnTo>
                  <a:lnTo>
                    <a:pt x="61" y="98"/>
                  </a:lnTo>
                  <a:lnTo>
                    <a:pt x="59" y="96"/>
                  </a:lnTo>
                  <a:lnTo>
                    <a:pt x="58" y="95"/>
                  </a:lnTo>
                  <a:lnTo>
                    <a:pt x="57" y="95"/>
                  </a:lnTo>
                  <a:lnTo>
                    <a:pt x="56" y="92"/>
                  </a:lnTo>
                  <a:lnTo>
                    <a:pt x="54" y="91"/>
                  </a:lnTo>
                  <a:lnTo>
                    <a:pt x="53" y="90"/>
                  </a:lnTo>
                  <a:lnTo>
                    <a:pt x="53" y="89"/>
                  </a:lnTo>
                  <a:lnTo>
                    <a:pt x="52" y="89"/>
                  </a:lnTo>
                  <a:lnTo>
                    <a:pt x="52" y="88"/>
                  </a:lnTo>
                  <a:lnTo>
                    <a:pt x="52" y="87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1" y="84"/>
                  </a:lnTo>
                  <a:lnTo>
                    <a:pt x="51" y="83"/>
                  </a:lnTo>
                  <a:lnTo>
                    <a:pt x="50" y="83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9" y="83"/>
                  </a:lnTo>
                  <a:lnTo>
                    <a:pt x="48" y="83"/>
                  </a:lnTo>
                  <a:lnTo>
                    <a:pt x="48" y="82"/>
                  </a:lnTo>
                  <a:lnTo>
                    <a:pt x="46" y="82"/>
                  </a:lnTo>
                  <a:lnTo>
                    <a:pt x="45" y="81"/>
                  </a:lnTo>
                  <a:lnTo>
                    <a:pt x="46" y="81"/>
                  </a:lnTo>
                  <a:lnTo>
                    <a:pt x="45" y="81"/>
                  </a:lnTo>
                  <a:lnTo>
                    <a:pt x="45" y="80"/>
                  </a:lnTo>
                  <a:lnTo>
                    <a:pt x="44" y="80"/>
                  </a:lnTo>
                  <a:lnTo>
                    <a:pt x="44" y="79"/>
                  </a:lnTo>
                  <a:lnTo>
                    <a:pt x="45" y="78"/>
                  </a:lnTo>
                  <a:lnTo>
                    <a:pt x="46" y="76"/>
                  </a:lnTo>
                  <a:lnTo>
                    <a:pt x="45" y="76"/>
                  </a:lnTo>
                  <a:lnTo>
                    <a:pt x="45" y="75"/>
                  </a:lnTo>
                  <a:lnTo>
                    <a:pt x="44" y="75"/>
                  </a:lnTo>
                  <a:lnTo>
                    <a:pt x="43" y="75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40" y="74"/>
                  </a:lnTo>
                  <a:lnTo>
                    <a:pt x="39" y="74"/>
                  </a:lnTo>
                  <a:lnTo>
                    <a:pt x="39" y="73"/>
                  </a:lnTo>
                  <a:lnTo>
                    <a:pt x="37" y="73"/>
                  </a:lnTo>
                  <a:lnTo>
                    <a:pt x="37" y="72"/>
                  </a:lnTo>
                  <a:lnTo>
                    <a:pt x="36" y="72"/>
                  </a:lnTo>
                  <a:lnTo>
                    <a:pt x="36" y="71"/>
                  </a:lnTo>
                  <a:lnTo>
                    <a:pt x="35" y="71"/>
                  </a:lnTo>
                  <a:lnTo>
                    <a:pt x="34" y="71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68"/>
                  </a:lnTo>
                  <a:lnTo>
                    <a:pt x="32" y="70"/>
                  </a:lnTo>
                  <a:lnTo>
                    <a:pt x="32" y="68"/>
                  </a:lnTo>
                  <a:lnTo>
                    <a:pt x="31" y="67"/>
                  </a:lnTo>
                  <a:lnTo>
                    <a:pt x="29" y="67"/>
                  </a:lnTo>
                  <a:lnTo>
                    <a:pt x="28" y="67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6" y="66"/>
                  </a:lnTo>
                  <a:lnTo>
                    <a:pt x="27" y="65"/>
                  </a:lnTo>
                  <a:lnTo>
                    <a:pt x="28" y="65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29" y="62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28" y="59"/>
                  </a:lnTo>
                  <a:lnTo>
                    <a:pt x="29" y="60"/>
                  </a:lnTo>
                  <a:lnTo>
                    <a:pt x="31" y="60"/>
                  </a:lnTo>
                  <a:lnTo>
                    <a:pt x="31" y="59"/>
                  </a:lnTo>
                  <a:lnTo>
                    <a:pt x="32" y="59"/>
                  </a:lnTo>
                  <a:lnTo>
                    <a:pt x="33" y="59"/>
                  </a:lnTo>
                  <a:lnTo>
                    <a:pt x="33" y="60"/>
                  </a:lnTo>
                  <a:lnTo>
                    <a:pt x="34" y="59"/>
                  </a:lnTo>
                  <a:lnTo>
                    <a:pt x="34" y="60"/>
                  </a:lnTo>
                  <a:lnTo>
                    <a:pt x="35" y="60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37" y="60"/>
                  </a:lnTo>
                  <a:lnTo>
                    <a:pt x="37" y="62"/>
                  </a:lnTo>
                  <a:lnTo>
                    <a:pt x="37" y="60"/>
                  </a:lnTo>
                  <a:lnTo>
                    <a:pt x="39" y="59"/>
                  </a:lnTo>
                  <a:lnTo>
                    <a:pt x="40" y="59"/>
                  </a:lnTo>
                  <a:lnTo>
                    <a:pt x="40" y="58"/>
                  </a:lnTo>
                  <a:lnTo>
                    <a:pt x="41" y="58"/>
                  </a:lnTo>
                  <a:lnTo>
                    <a:pt x="41" y="57"/>
                  </a:lnTo>
                  <a:lnTo>
                    <a:pt x="40" y="57"/>
                  </a:lnTo>
                  <a:lnTo>
                    <a:pt x="40" y="56"/>
                  </a:lnTo>
                  <a:lnTo>
                    <a:pt x="41" y="56"/>
                  </a:lnTo>
                  <a:lnTo>
                    <a:pt x="42" y="55"/>
                  </a:lnTo>
                  <a:lnTo>
                    <a:pt x="43" y="55"/>
                  </a:lnTo>
                  <a:lnTo>
                    <a:pt x="43" y="54"/>
                  </a:lnTo>
                  <a:lnTo>
                    <a:pt x="42" y="53"/>
                  </a:lnTo>
                  <a:lnTo>
                    <a:pt x="41" y="51"/>
                  </a:lnTo>
                  <a:lnTo>
                    <a:pt x="40" y="51"/>
                  </a:lnTo>
                  <a:lnTo>
                    <a:pt x="39" y="51"/>
                  </a:lnTo>
                  <a:lnTo>
                    <a:pt x="39" y="50"/>
                  </a:lnTo>
                  <a:lnTo>
                    <a:pt x="39" y="49"/>
                  </a:lnTo>
                  <a:lnTo>
                    <a:pt x="37" y="49"/>
                  </a:lnTo>
                  <a:lnTo>
                    <a:pt x="37" y="48"/>
                  </a:lnTo>
                  <a:lnTo>
                    <a:pt x="35" y="48"/>
                  </a:lnTo>
                  <a:lnTo>
                    <a:pt x="34" y="48"/>
                  </a:lnTo>
                  <a:lnTo>
                    <a:pt x="35" y="47"/>
                  </a:lnTo>
                  <a:lnTo>
                    <a:pt x="36" y="47"/>
                  </a:lnTo>
                  <a:lnTo>
                    <a:pt x="37" y="45"/>
                  </a:lnTo>
                  <a:lnTo>
                    <a:pt x="36" y="45"/>
                  </a:lnTo>
                  <a:lnTo>
                    <a:pt x="36" y="43"/>
                  </a:lnTo>
                  <a:lnTo>
                    <a:pt x="35" y="43"/>
                  </a:lnTo>
                  <a:lnTo>
                    <a:pt x="35" y="42"/>
                  </a:lnTo>
                  <a:lnTo>
                    <a:pt x="34" y="42"/>
                  </a:lnTo>
                  <a:lnTo>
                    <a:pt x="33" y="41"/>
                  </a:lnTo>
                  <a:lnTo>
                    <a:pt x="33" y="40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1" y="40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5" y="42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4" y="45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8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4" y="38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0" y="34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28"/>
                  </a:lnTo>
                  <a:lnTo>
                    <a:pt x="12" y="28"/>
                  </a:lnTo>
                  <a:lnTo>
                    <a:pt x="11" y="28"/>
                  </a:lnTo>
                  <a:lnTo>
                    <a:pt x="11" y="26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10" y="28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1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8" y="12"/>
                  </a:lnTo>
                  <a:lnTo>
                    <a:pt x="9" y="12"/>
                  </a:lnTo>
                  <a:lnTo>
                    <a:pt x="10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2" y="15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21" y="14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3" y="12"/>
                  </a:lnTo>
                  <a:lnTo>
                    <a:pt x="23" y="11"/>
                  </a:lnTo>
                  <a:lnTo>
                    <a:pt x="24" y="9"/>
                  </a:lnTo>
                  <a:lnTo>
                    <a:pt x="24" y="11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3"/>
                  </a:lnTo>
                  <a:lnTo>
                    <a:pt x="26" y="14"/>
                  </a:lnTo>
                  <a:lnTo>
                    <a:pt x="27" y="14"/>
                  </a:lnTo>
                  <a:lnTo>
                    <a:pt x="28" y="15"/>
                  </a:lnTo>
                  <a:lnTo>
                    <a:pt x="28" y="14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31" y="11"/>
                  </a:lnTo>
                  <a:lnTo>
                    <a:pt x="32" y="9"/>
                  </a:lnTo>
                  <a:lnTo>
                    <a:pt x="32" y="11"/>
                  </a:lnTo>
                  <a:lnTo>
                    <a:pt x="33" y="12"/>
                  </a:lnTo>
                  <a:lnTo>
                    <a:pt x="34" y="12"/>
                  </a:lnTo>
                  <a:lnTo>
                    <a:pt x="35" y="11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39" y="9"/>
                  </a:lnTo>
                  <a:lnTo>
                    <a:pt x="40" y="9"/>
                  </a:lnTo>
                  <a:lnTo>
                    <a:pt x="40" y="8"/>
                  </a:lnTo>
                  <a:lnTo>
                    <a:pt x="41" y="8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1"/>
                  </a:lnTo>
                  <a:lnTo>
                    <a:pt x="48" y="1"/>
                  </a:lnTo>
                  <a:lnTo>
                    <a:pt x="48" y="0"/>
                  </a:lnTo>
                  <a:lnTo>
                    <a:pt x="49" y="1"/>
                  </a:lnTo>
                  <a:lnTo>
                    <a:pt x="49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2" name="Freeform 5431">
              <a:extLst>
                <a:ext uri="{FF2B5EF4-FFF2-40B4-BE49-F238E27FC236}">
                  <a16:creationId xmlns:a16="http://schemas.microsoft.com/office/drawing/2014/main" id="{E56BCBF9-33FF-EFE5-1764-D78D472F83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0863" y="4289426"/>
              <a:ext cx="127000" cy="104775"/>
            </a:xfrm>
            <a:custGeom>
              <a:avLst/>
              <a:gdLst>
                <a:gd name="T0" fmla="*/ 16 w 80"/>
                <a:gd name="T1" fmla="*/ 63 h 66"/>
                <a:gd name="T2" fmla="*/ 14 w 80"/>
                <a:gd name="T3" fmla="*/ 61 h 66"/>
                <a:gd name="T4" fmla="*/ 11 w 80"/>
                <a:gd name="T5" fmla="*/ 53 h 66"/>
                <a:gd name="T6" fmla="*/ 11 w 80"/>
                <a:gd name="T7" fmla="*/ 49 h 66"/>
                <a:gd name="T8" fmla="*/ 76 w 80"/>
                <a:gd name="T9" fmla="*/ 4 h 66"/>
                <a:gd name="T10" fmla="*/ 76 w 80"/>
                <a:gd name="T11" fmla="*/ 11 h 66"/>
                <a:gd name="T12" fmla="*/ 77 w 80"/>
                <a:gd name="T13" fmla="*/ 14 h 66"/>
                <a:gd name="T14" fmla="*/ 77 w 80"/>
                <a:gd name="T15" fmla="*/ 26 h 66"/>
                <a:gd name="T16" fmla="*/ 79 w 80"/>
                <a:gd name="T17" fmla="*/ 32 h 66"/>
                <a:gd name="T18" fmla="*/ 77 w 80"/>
                <a:gd name="T19" fmla="*/ 37 h 66"/>
                <a:gd name="T20" fmla="*/ 72 w 80"/>
                <a:gd name="T21" fmla="*/ 37 h 66"/>
                <a:gd name="T22" fmla="*/ 67 w 80"/>
                <a:gd name="T23" fmla="*/ 41 h 66"/>
                <a:gd name="T24" fmla="*/ 62 w 80"/>
                <a:gd name="T25" fmla="*/ 42 h 66"/>
                <a:gd name="T26" fmla="*/ 59 w 80"/>
                <a:gd name="T27" fmla="*/ 46 h 66"/>
                <a:gd name="T28" fmla="*/ 55 w 80"/>
                <a:gd name="T29" fmla="*/ 46 h 66"/>
                <a:gd name="T30" fmla="*/ 54 w 80"/>
                <a:gd name="T31" fmla="*/ 50 h 66"/>
                <a:gd name="T32" fmla="*/ 55 w 80"/>
                <a:gd name="T33" fmla="*/ 54 h 66"/>
                <a:gd name="T34" fmla="*/ 57 w 80"/>
                <a:gd name="T35" fmla="*/ 57 h 66"/>
                <a:gd name="T36" fmla="*/ 56 w 80"/>
                <a:gd name="T37" fmla="*/ 59 h 66"/>
                <a:gd name="T38" fmla="*/ 53 w 80"/>
                <a:gd name="T39" fmla="*/ 58 h 66"/>
                <a:gd name="T40" fmla="*/ 47 w 80"/>
                <a:gd name="T41" fmla="*/ 58 h 66"/>
                <a:gd name="T42" fmla="*/ 43 w 80"/>
                <a:gd name="T43" fmla="*/ 58 h 66"/>
                <a:gd name="T44" fmla="*/ 40 w 80"/>
                <a:gd name="T45" fmla="*/ 62 h 66"/>
                <a:gd name="T46" fmla="*/ 34 w 80"/>
                <a:gd name="T47" fmla="*/ 63 h 66"/>
                <a:gd name="T48" fmla="*/ 31 w 80"/>
                <a:gd name="T49" fmla="*/ 64 h 66"/>
                <a:gd name="T50" fmla="*/ 25 w 80"/>
                <a:gd name="T51" fmla="*/ 63 h 66"/>
                <a:gd name="T52" fmla="*/ 22 w 80"/>
                <a:gd name="T53" fmla="*/ 63 h 66"/>
                <a:gd name="T54" fmla="*/ 20 w 80"/>
                <a:gd name="T55" fmla="*/ 63 h 66"/>
                <a:gd name="T56" fmla="*/ 21 w 80"/>
                <a:gd name="T57" fmla="*/ 60 h 66"/>
                <a:gd name="T58" fmla="*/ 21 w 80"/>
                <a:gd name="T59" fmla="*/ 55 h 66"/>
                <a:gd name="T60" fmla="*/ 17 w 80"/>
                <a:gd name="T61" fmla="*/ 57 h 66"/>
                <a:gd name="T62" fmla="*/ 14 w 80"/>
                <a:gd name="T63" fmla="*/ 59 h 66"/>
                <a:gd name="T64" fmla="*/ 12 w 80"/>
                <a:gd name="T65" fmla="*/ 55 h 66"/>
                <a:gd name="T66" fmla="*/ 12 w 80"/>
                <a:gd name="T67" fmla="*/ 51 h 66"/>
                <a:gd name="T68" fmla="*/ 12 w 80"/>
                <a:gd name="T69" fmla="*/ 49 h 66"/>
                <a:gd name="T70" fmla="*/ 11 w 80"/>
                <a:gd name="T71" fmla="*/ 49 h 66"/>
                <a:gd name="T72" fmla="*/ 11 w 80"/>
                <a:gd name="T73" fmla="*/ 46 h 66"/>
                <a:gd name="T74" fmla="*/ 9 w 80"/>
                <a:gd name="T75" fmla="*/ 45 h 66"/>
                <a:gd name="T76" fmla="*/ 11 w 80"/>
                <a:gd name="T77" fmla="*/ 47 h 66"/>
                <a:gd name="T78" fmla="*/ 7 w 80"/>
                <a:gd name="T79" fmla="*/ 42 h 66"/>
                <a:gd name="T80" fmla="*/ 6 w 80"/>
                <a:gd name="T81" fmla="*/ 34 h 66"/>
                <a:gd name="T82" fmla="*/ 4 w 80"/>
                <a:gd name="T83" fmla="*/ 29 h 66"/>
                <a:gd name="T84" fmla="*/ 1 w 80"/>
                <a:gd name="T85" fmla="*/ 25 h 66"/>
                <a:gd name="T86" fmla="*/ 0 w 80"/>
                <a:gd name="T87" fmla="*/ 17 h 66"/>
                <a:gd name="T88" fmla="*/ 4 w 80"/>
                <a:gd name="T89" fmla="*/ 16 h 66"/>
                <a:gd name="T90" fmla="*/ 8 w 80"/>
                <a:gd name="T91" fmla="*/ 11 h 66"/>
                <a:gd name="T92" fmla="*/ 12 w 80"/>
                <a:gd name="T93" fmla="*/ 7 h 66"/>
                <a:gd name="T94" fmla="*/ 17 w 80"/>
                <a:gd name="T95" fmla="*/ 4 h 66"/>
                <a:gd name="T96" fmla="*/ 22 w 80"/>
                <a:gd name="T97" fmla="*/ 5 h 66"/>
                <a:gd name="T98" fmla="*/ 28 w 80"/>
                <a:gd name="T99" fmla="*/ 5 h 66"/>
                <a:gd name="T100" fmla="*/ 34 w 80"/>
                <a:gd name="T101" fmla="*/ 5 h 66"/>
                <a:gd name="T102" fmla="*/ 40 w 80"/>
                <a:gd name="T103" fmla="*/ 4 h 66"/>
                <a:gd name="T104" fmla="*/ 43 w 80"/>
                <a:gd name="T105" fmla="*/ 5 h 66"/>
                <a:gd name="T106" fmla="*/ 48 w 80"/>
                <a:gd name="T107" fmla="*/ 9 h 66"/>
                <a:gd name="T108" fmla="*/ 51 w 80"/>
                <a:gd name="T109" fmla="*/ 10 h 66"/>
                <a:gd name="T110" fmla="*/ 57 w 80"/>
                <a:gd name="T111" fmla="*/ 11 h 66"/>
                <a:gd name="T112" fmla="*/ 55 w 80"/>
                <a:gd name="T113" fmla="*/ 5 h 66"/>
                <a:gd name="T114" fmla="*/ 59 w 80"/>
                <a:gd name="T115" fmla="*/ 3 h 66"/>
                <a:gd name="T116" fmla="*/ 64 w 80"/>
                <a:gd name="T117" fmla="*/ 2 h 66"/>
                <a:gd name="T118" fmla="*/ 70 w 80"/>
                <a:gd name="T119" fmla="*/ 5 h 66"/>
                <a:gd name="T120" fmla="*/ 74 w 80"/>
                <a:gd name="T121" fmla="*/ 1 h 66"/>
                <a:gd name="T122" fmla="*/ 77 w 80"/>
                <a:gd name="T12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0" h="66">
                  <a:moveTo>
                    <a:pt x="23" y="64"/>
                  </a:moveTo>
                  <a:lnTo>
                    <a:pt x="22" y="64"/>
                  </a:lnTo>
                  <a:lnTo>
                    <a:pt x="22" y="63"/>
                  </a:lnTo>
                  <a:lnTo>
                    <a:pt x="23" y="64"/>
                  </a:lnTo>
                  <a:close/>
                  <a:moveTo>
                    <a:pt x="15" y="63"/>
                  </a:moveTo>
                  <a:lnTo>
                    <a:pt x="16" y="63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5" y="63"/>
                  </a:lnTo>
                  <a:close/>
                  <a:moveTo>
                    <a:pt x="15" y="60"/>
                  </a:moveTo>
                  <a:lnTo>
                    <a:pt x="15" y="61"/>
                  </a:lnTo>
                  <a:lnTo>
                    <a:pt x="14" y="61"/>
                  </a:lnTo>
                  <a:lnTo>
                    <a:pt x="14" y="60"/>
                  </a:lnTo>
                  <a:lnTo>
                    <a:pt x="15" y="60"/>
                  </a:lnTo>
                  <a:close/>
                  <a:moveTo>
                    <a:pt x="11" y="50"/>
                  </a:moveTo>
                  <a:lnTo>
                    <a:pt x="12" y="51"/>
                  </a:lnTo>
                  <a:lnTo>
                    <a:pt x="12" y="52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51"/>
                  </a:lnTo>
                  <a:lnTo>
                    <a:pt x="11" y="50"/>
                  </a:lnTo>
                  <a:close/>
                  <a:moveTo>
                    <a:pt x="12" y="50"/>
                  </a:moveTo>
                  <a:lnTo>
                    <a:pt x="11" y="50"/>
                  </a:lnTo>
                  <a:lnTo>
                    <a:pt x="11" y="49"/>
                  </a:lnTo>
                  <a:lnTo>
                    <a:pt x="12" y="49"/>
                  </a:lnTo>
                  <a:lnTo>
                    <a:pt x="12" y="50"/>
                  </a:lnTo>
                  <a:close/>
                  <a:moveTo>
                    <a:pt x="77" y="2"/>
                  </a:moveTo>
                  <a:lnTo>
                    <a:pt x="77" y="3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5"/>
                  </a:lnTo>
                  <a:lnTo>
                    <a:pt x="75" y="7"/>
                  </a:lnTo>
                  <a:lnTo>
                    <a:pt x="75" y="9"/>
                  </a:lnTo>
                  <a:lnTo>
                    <a:pt x="75" y="10"/>
                  </a:lnTo>
                  <a:lnTo>
                    <a:pt x="75" y="11"/>
                  </a:lnTo>
                  <a:lnTo>
                    <a:pt x="76" y="11"/>
                  </a:lnTo>
                  <a:lnTo>
                    <a:pt x="77" y="12"/>
                  </a:lnTo>
                  <a:lnTo>
                    <a:pt x="76" y="12"/>
                  </a:lnTo>
                  <a:lnTo>
                    <a:pt x="77" y="13"/>
                  </a:lnTo>
                  <a:lnTo>
                    <a:pt x="76" y="13"/>
                  </a:lnTo>
                  <a:lnTo>
                    <a:pt x="76" y="14"/>
                  </a:lnTo>
                  <a:lnTo>
                    <a:pt x="77" y="14"/>
                  </a:lnTo>
                  <a:lnTo>
                    <a:pt x="77" y="16"/>
                  </a:lnTo>
                  <a:lnTo>
                    <a:pt x="80" y="18"/>
                  </a:lnTo>
                  <a:lnTo>
                    <a:pt x="80" y="20"/>
                  </a:lnTo>
                  <a:lnTo>
                    <a:pt x="79" y="21"/>
                  </a:lnTo>
                  <a:lnTo>
                    <a:pt x="79" y="22"/>
                  </a:lnTo>
                  <a:lnTo>
                    <a:pt x="77" y="26"/>
                  </a:lnTo>
                  <a:lnTo>
                    <a:pt x="77" y="27"/>
                  </a:lnTo>
                  <a:lnTo>
                    <a:pt x="77" y="28"/>
                  </a:lnTo>
                  <a:lnTo>
                    <a:pt x="79" y="28"/>
                  </a:lnTo>
                  <a:lnTo>
                    <a:pt x="79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7" y="36"/>
                  </a:lnTo>
                  <a:lnTo>
                    <a:pt x="77" y="37"/>
                  </a:lnTo>
                  <a:lnTo>
                    <a:pt x="76" y="37"/>
                  </a:lnTo>
                  <a:lnTo>
                    <a:pt x="75" y="36"/>
                  </a:lnTo>
                  <a:lnTo>
                    <a:pt x="74" y="36"/>
                  </a:lnTo>
                  <a:lnTo>
                    <a:pt x="73" y="36"/>
                  </a:lnTo>
                  <a:lnTo>
                    <a:pt x="73" y="37"/>
                  </a:lnTo>
                  <a:lnTo>
                    <a:pt x="72" y="37"/>
                  </a:lnTo>
                  <a:lnTo>
                    <a:pt x="72" y="38"/>
                  </a:lnTo>
                  <a:lnTo>
                    <a:pt x="71" y="38"/>
                  </a:lnTo>
                  <a:lnTo>
                    <a:pt x="70" y="39"/>
                  </a:lnTo>
                  <a:lnTo>
                    <a:pt x="70" y="41"/>
                  </a:lnTo>
                  <a:lnTo>
                    <a:pt x="68" y="41"/>
                  </a:lnTo>
                  <a:lnTo>
                    <a:pt x="67" y="41"/>
                  </a:lnTo>
                  <a:lnTo>
                    <a:pt x="66" y="41"/>
                  </a:lnTo>
                  <a:lnTo>
                    <a:pt x="66" y="42"/>
                  </a:lnTo>
                  <a:lnTo>
                    <a:pt x="65" y="42"/>
                  </a:lnTo>
                  <a:lnTo>
                    <a:pt x="64" y="42"/>
                  </a:lnTo>
                  <a:lnTo>
                    <a:pt x="63" y="42"/>
                  </a:lnTo>
                  <a:lnTo>
                    <a:pt x="62" y="42"/>
                  </a:lnTo>
                  <a:lnTo>
                    <a:pt x="62" y="43"/>
                  </a:lnTo>
                  <a:lnTo>
                    <a:pt x="62" y="44"/>
                  </a:lnTo>
                  <a:lnTo>
                    <a:pt x="62" y="45"/>
                  </a:lnTo>
                  <a:lnTo>
                    <a:pt x="62" y="46"/>
                  </a:lnTo>
                  <a:lnTo>
                    <a:pt x="60" y="46"/>
                  </a:lnTo>
                  <a:lnTo>
                    <a:pt x="59" y="46"/>
                  </a:lnTo>
                  <a:lnTo>
                    <a:pt x="59" y="45"/>
                  </a:lnTo>
                  <a:lnTo>
                    <a:pt x="58" y="45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3" y="46"/>
                  </a:lnTo>
                  <a:lnTo>
                    <a:pt x="53" y="47"/>
                  </a:lnTo>
                  <a:lnTo>
                    <a:pt x="53" y="49"/>
                  </a:lnTo>
                  <a:lnTo>
                    <a:pt x="54" y="49"/>
                  </a:lnTo>
                  <a:lnTo>
                    <a:pt x="54" y="50"/>
                  </a:lnTo>
                  <a:lnTo>
                    <a:pt x="54" y="51"/>
                  </a:lnTo>
                  <a:lnTo>
                    <a:pt x="53" y="52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5" y="53"/>
                  </a:lnTo>
                  <a:lnTo>
                    <a:pt x="55" y="54"/>
                  </a:lnTo>
                  <a:lnTo>
                    <a:pt x="56" y="54"/>
                  </a:lnTo>
                  <a:lnTo>
                    <a:pt x="56" y="55"/>
                  </a:lnTo>
                  <a:lnTo>
                    <a:pt x="57" y="55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57" y="57"/>
                  </a:lnTo>
                  <a:lnTo>
                    <a:pt x="57" y="58"/>
                  </a:lnTo>
                  <a:lnTo>
                    <a:pt x="58" y="59"/>
                  </a:lnTo>
                  <a:lnTo>
                    <a:pt x="58" y="60"/>
                  </a:lnTo>
                  <a:lnTo>
                    <a:pt x="57" y="60"/>
                  </a:lnTo>
                  <a:lnTo>
                    <a:pt x="56" y="60"/>
                  </a:lnTo>
                  <a:lnTo>
                    <a:pt x="56" y="59"/>
                  </a:lnTo>
                  <a:lnTo>
                    <a:pt x="55" y="59"/>
                  </a:lnTo>
                  <a:lnTo>
                    <a:pt x="55" y="58"/>
                  </a:lnTo>
                  <a:lnTo>
                    <a:pt x="55" y="59"/>
                  </a:lnTo>
                  <a:lnTo>
                    <a:pt x="54" y="59"/>
                  </a:lnTo>
                  <a:lnTo>
                    <a:pt x="53" y="59"/>
                  </a:lnTo>
                  <a:lnTo>
                    <a:pt x="53" y="58"/>
                  </a:lnTo>
                  <a:lnTo>
                    <a:pt x="53" y="57"/>
                  </a:lnTo>
                  <a:lnTo>
                    <a:pt x="51" y="57"/>
                  </a:lnTo>
                  <a:lnTo>
                    <a:pt x="50" y="57"/>
                  </a:lnTo>
                  <a:lnTo>
                    <a:pt x="49" y="57"/>
                  </a:lnTo>
                  <a:lnTo>
                    <a:pt x="48" y="58"/>
                  </a:lnTo>
                  <a:lnTo>
                    <a:pt x="47" y="58"/>
                  </a:lnTo>
                  <a:lnTo>
                    <a:pt x="47" y="57"/>
                  </a:lnTo>
                  <a:lnTo>
                    <a:pt x="47" y="58"/>
                  </a:lnTo>
                  <a:lnTo>
                    <a:pt x="46" y="58"/>
                  </a:lnTo>
                  <a:lnTo>
                    <a:pt x="46" y="59"/>
                  </a:lnTo>
                  <a:lnTo>
                    <a:pt x="45" y="59"/>
                  </a:lnTo>
                  <a:lnTo>
                    <a:pt x="43" y="58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9"/>
                  </a:lnTo>
                  <a:lnTo>
                    <a:pt x="41" y="60"/>
                  </a:lnTo>
                  <a:lnTo>
                    <a:pt x="41" y="61"/>
                  </a:lnTo>
                  <a:lnTo>
                    <a:pt x="40" y="62"/>
                  </a:lnTo>
                  <a:lnTo>
                    <a:pt x="39" y="62"/>
                  </a:lnTo>
                  <a:lnTo>
                    <a:pt x="39" y="63"/>
                  </a:lnTo>
                  <a:lnTo>
                    <a:pt x="38" y="63"/>
                  </a:lnTo>
                  <a:lnTo>
                    <a:pt x="37" y="63"/>
                  </a:lnTo>
                  <a:lnTo>
                    <a:pt x="36" y="63"/>
                  </a:lnTo>
                  <a:lnTo>
                    <a:pt x="34" y="63"/>
                  </a:lnTo>
                  <a:lnTo>
                    <a:pt x="33" y="63"/>
                  </a:lnTo>
                  <a:lnTo>
                    <a:pt x="33" y="64"/>
                  </a:lnTo>
                  <a:lnTo>
                    <a:pt x="33" y="66"/>
                  </a:lnTo>
                  <a:lnTo>
                    <a:pt x="32" y="66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30" y="64"/>
                  </a:lnTo>
                  <a:lnTo>
                    <a:pt x="30" y="63"/>
                  </a:lnTo>
                  <a:lnTo>
                    <a:pt x="29" y="63"/>
                  </a:lnTo>
                  <a:lnTo>
                    <a:pt x="28" y="63"/>
                  </a:lnTo>
                  <a:lnTo>
                    <a:pt x="26" y="63"/>
                  </a:lnTo>
                  <a:lnTo>
                    <a:pt x="25" y="63"/>
                  </a:lnTo>
                  <a:lnTo>
                    <a:pt x="24" y="62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23" y="62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1" y="63"/>
                  </a:lnTo>
                  <a:lnTo>
                    <a:pt x="22" y="63"/>
                  </a:lnTo>
                  <a:lnTo>
                    <a:pt x="22" y="64"/>
                  </a:lnTo>
                  <a:lnTo>
                    <a:pt x="21" y="64"/>
                  </a:lnTo>
                  <a:lnTo>
                    <a:pt x="20" y="64"/>
                  </a:lnTo>
                  <a:lnTo>
                    <a:pt x="20" y="63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8" y="61"/>
                  </a:lnTo>
                  <a:lnTo>
                    <a:pt x="20" y="61"/>
                  </a:lnTo>
                  <a:lnTo>
                    <a:pt x="20" y="60"/>
                  </a:lnTo>
                  <a:lnTo>
                    <a:pt x="21" y="60"/>
                  </a:lnTo>
                  <a:lnTo>
                    <a:pt x="21" y="59"/>
                  </a:lnTo>
                  <a:lnTo>
                    <a:pt x="22" y="59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1" y="57"/>
                  </a:lnTo>
                  <a:lnTo>
                    <a:pt x="21" y="55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18" y="54"/>
                  </a:lnTo>
                  <a:lnTo>
                    <a:pt x="17" y="54"/>
                  </a:lnTo>
                  <a:lnTo>
                    <a:pt x="17" y="55"/>
                  </a:lnTo>
                  <a:lnTo>
                    <a:pt x="17" y="57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6" y="58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3" y="57"/>
                  </a:lnTo>
                  <a:lnTo>
                    <a:pt x="12" y="55"/>
                  </a:lnTo>
                  <a:lnTo>
                    <a:pt x="13" y="54"/>
                  </a:lnTo>
                  <a:lnTo>
                    <a:pt x="12" y="53"/>
                  </a:lnTo>
                  <a:lnTo>
                    <a:pt x="12" y="52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3" y="50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9" y="49"/>
                  </a:lnTo>
                  <a:lnTo>
                    <a:pt x="11" y="47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1" y="47"/>
                  </a:lnTo>
                  <a:lnTo>
                    <a:pt x="12" y="47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2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9" y="45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6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4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3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8" y="4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0" y="7"/>
                  </a:lnTo>
                  <a:lnTo>
                    <a:pt x="41" y="8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3" y="7"/>
                  </a:lnTo>
                  <a:lnTo>
                    <a:pt x="45" y="8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8" y="9"/>
                  </a:lnTo>
                  <a:lnTo>
                    <a:pt x="48" y="8"/>
                  </a:lnTo>
                  <a:lnTo>
                    <a:pt x="49" y="8"/>
                  </a:lnTo>
                  <a:lnTo>
                    <a:pt x="49" y="9"/>
                  </a:lnTo>
                  <a:lnTo>
                    <a:pt x="50" y="9"/>
                  </a:lnTo>
                  <a:lnTo>
                    <a:pt x="51" y="9"/>
                  </a:lnTo>
                  <a:lnTo>
                    <a:pt x="51" y="10"/>
                  </a:lnTo>
                  <a:lnTo>
                    <a:pt x="53" y="10"/>
                  </a:lnTo>
                  <a:lnTo>
                    <a:pt x="54" y="11"/>
                  </a:lnTo>
                  <a:lnTo>
                    <a:pt x="54" y="12"/>
                  </a:lnTo>
                  <a:lnTo>
                    <a:pt x="55" y="12"/>
                  </a:lnTo>
                  <a:lnTo>
                    <a:pt x="56" y="12"/>
                  </a:lnTo>
                  <a:lnTo>
                    <a:pt x="57" y="11"/>
                  </a:lnTo>
                  <a:lnTo>
                    <a:pt x="57" y="10"/>
                  </a:lnTo>
                  <a:lnTo>
                    <a:pt x="57" y="9"/>
                  </a:lnTo>
                  <a:lnTo>
                    <a:pt x="57" y="8"/>
                  </a:lnTo>
                  <a:lnTo>
                    <a:pt x="56" y="8"/>
                  </a:lnTo>
                  <a:lnTo>
                    <a:pt x="56" y="7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7" y="5"/>
                  </a:lnTo>
                  <a:lnTo>
                    <a:pt x="58" y="5"/>
                  </a:lnTo>
                  <a:lnTo>
                    <a:pt x="58" y="4"/>
                  </a:lnTo>
                  <a:lnTo>
                    <a:pt x="58" y="3"/>
                  </a:lnTo>
                  <a:lnTo>
                    <a:pt x="59" y="3"/>
                  </a:lnTo>
                  <a:lnTo>
                    <a:pt x="60" y="4"/>
                  </a:lnTo>
                  <a:lnTo>
                    <a:pt x="60" y="3"/>
                  </a:lnTo>
                  <a:lnTo>
                    <a:pt x="62" y="3"/>
                  </a:lnTo>
                  <a:lnTo>
                    <a:pt x="62" y="2"/>
                  </a:lnTo>
                  <a:lnTo>
                    <a:pt x="63" y="2"/>
                  </a:lnTo>
                  <a:lnTo>
                    <a:pt x="64" y="2"/>
                  </a:lnTo>
                  <a:lnTo>
                    <a:pt x="64" y="3"/>
                  </a:lnTo>
                  <a:lnTo>
                    <a:pt x="65" y="3"/>
                  </a:lnTo>
                  <a:lnTo>
                    <a:pt x="66" y="4"/>
                  </a:lnTo>
                  <a:lnTo>
                    <a:pt x="67" y="5"/>
                  </a:lnTo>
                  <a:lnTo>
                    <a:pt x="68" y="5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2" y="4"/>
                  </a:lnTo>
                  <a:lnTo>
                    <a:pt x="73" y="3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4" y="1"/>
                  </a:lnTo>
                  <a:lnTo>
                    <a:pt x="75" y="1"/>
                  </a:lnTo>
                  <a:lnTo>
                    <a:pt x="75" y="2"/>
                  </a:lnTo>
                  <a:lnTo>
                    <a:pt x="76" y="2"/>
                  </a:lnTo>
                  <a:lnTo>
                    <a:pt x="76" y="1"/>
                  </a:lnTo>
                  <a:lnTo>
                    <a:pt x="77" y="1"/>
                  </a:lnTo>
                  <a:lnTo>
                    <a:pt x="77" y="0"/>
                  </a:lnTo>
                  <a:lnTo>
                    <a:pt x="79" y="0"/>
                  </a:lnTo>
                  <a:lnTo>
                    <a:pt x="79" y="1"/>
                  </a:lnTo>
                  <a:lnTo>
                    <a:pt x="77" y="1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3" name="Freeform 6235">
              <a:extLst>
                <a:ext uri="{FF2B5EF4-FFF2-40B4-BE49-F238E27FC236}">
                  <a16:creationId xmlns:a16="http://schemas.microsoft.com/office/drawing/2014/main" id="{A3068101-9215-05C4-0FC6-2A526292A5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4288" y="4408489"/>
              <a:ext cx="52388" cy="92075"/>
            </a:xfrm>
            <a:custGeom>
              <a:avLst/>
              <a:gdLst>
                <a:gd name="T0" fmla="*/ 32 w 33"/>
                <a:gd name="T1" fmla="*/ 33 h 58"/>
                <a:gd name="T2" fmla="*/ 32 w 33"/>
                <a:gd name="T3" fmla="*/ 31 h 58"/>
                <a:gd name="T4" fmla="*/ 3 w 33"/>
                <a:gd name="T5" fmla="*/ 11 h 58"/>
                <a:gd name="T6" fmla="*/ 2 w 33"/>
                <a:gd name="T7" fmla="*/ 11 h 58"/>
                <a:gd name="T8" fmla="*/ 3 w 33"/>
                <a:gd name="T9" fmla="*/ 11 h 58"/>
                <a:gd name="T10" fmla="*/ 0 w 33"/>
                <a:gd name="T11" fmla="*/ 4 h 58"/>
                <a:gd name="T12" fmla="*/ 3 w 33"/>
                <a:gd name="T13" fmla="*/ 2 h 58"/>
                <a:gd name="T14" fmla="*/ 16 w 33"/>
                <a:gd name="T15" fmla="*/ 6 h 58"/>
                <a:gd name="T16" fmla="*/ 17 w 33"/>
                <a:gd name="T17" fmla="*/ 8 h 58"/>
                <a:gd name="T18" fmla="*/ 18 w 33"/>
                <a:gd name="T19" fmla="*/ 10 h 58"/>
                <a:gd name="T20" fmla="*/ 18 w 33"/>
                <a:gd name="T21" fmla="*/ 11 h 58"/>
                <a:gd name="T22" fmla="*/ 21 w 33"/>
                <a:gd name="T23" fmla="*/ 13 h 58"/>
                <a:gd name="T24" fmla="*/ 23 w 33"/>
                <a:gd name="T25" fmla="*/ 16 h 58"/>
                <a:gd name="T26" fmla="*/ 23 w 33"/>
                <a:gd name="T27" fmla="*/ 18 h 58"/>
                <a:gd name="T28" fmla="*/ 23 w 33"/>
                <a:gd name="T29" fmla="*/ 19 h 58"/>
                <a:gd name="T30" fmla="*/ 23 w 33"/>
                <a:gd name="T31" fmla="*/ 19 h 58"/>
                <a:gd name="T32" fmla="*/ 25 w 33"/>
                <a:gd name="T33" fmla="*/ 19 h 58"/>
                <a:gd name="T34" fmla="*/ 26 w 33"/>
                <a:gd name="T35" fmla="*/ 21 h 58"/>
                <a:gd name="T36" fmla="*/ 26 w 33"/>
                <a:gd name="T37" fmla="*/ 26 h 58"/>
                <a:gd name="T38" fmla="*/ 26 w 33"/>
                <a:gd name="T39" fmla="*/ 26 h 58"/>
                <a:gd name="T40" fmla="*/ 27 w 33"/>
                <a:gd name="T41" fmla="*/ 27 h 58"/>
                <a:gd name="T42" fmla="*/ 28 w 33"/>
                <a:gd name="T43" fmla="*/ 28 h 58"/>
                <a:gd name="T44" fmla="*/ 31 w 33"/>
                <a:gd name="T45" fmla="*/ 31 h 58"/>
                <a:gd name="T46" fmla="*/ 31 w 33"/>
                <a:gd name="T47" fmla="*/ 33 h 58"/>
                <a:gd name="T48" fmla="*/ 32 w 33"/>
                <a:gd name="T49" fmla="*/ 36 h 58"/>
                <a:gd name="T50" fmla="*/ 33 w 33"/>
                <a:gd name="T51" fmla="*/ 37 h 58"/>
                <a:gd name="T52" fmla="*/ 33 w 33"/>
                <a:gd name="T53" fmla="*/ 45 h 58"/>
                <a:gd name="T54" fmla="*/ 31 w 33"/>
                <a:gd name="T55" fmla="*/ 50 h 58"/>
                <a:gd name="T56" fmla="*/ 26 w 33"/>
                <a:gd name="T57" fmla="*/ 54 h 58"/>
                <a:gd name="T58" fmla="*/ 22 w 33"/>
                <a:gd name="T59" fmla="*/ 55 h 58"/>
                <a:gd name="T60" fmla="*/ 17 w 33"/>
                <a:gd name="T61" fmla="*/ 56 h 58"/>
                <a:gd name="T62" fmla="*/ 13 w 33"/>
                <a:gd name="T63" fmla="*/ 58 h 58"/>
                <a:gd name="T64" fmla="*/ 8 w 33"/>
                <a:gd name="T65" fmla="*/ 56 h 58"/>
                <a:gd name="T66" fmla="*/ 6 w 33"/>
                <a:gd name="T67" fmla="*/ 52 h 58"/>
                <a:gd name="T68" fmla="*/ 5 w 33"/>
                <a:gd name="T69" fmla="*/ 49 h 58"/>
                <a:gd name="T70" fmla="*/ 3 w 33"/>
                <a:gd name="T71" fmla="*/ 42 h 58"/>
                <a:gd name="T72" fmla="*/ 2 w 33"/>
                <a:gd name="T73" fmla="*/ 39 h 58"/>
                <a:gd name="T74" fmla="*/ 2 w 33"/>
                <a:gd name="T75" fmla="*/ 30 h 58"/>
                <a:gd name="T76" fmla="*/ 1 w 33"/>
                <a:gd name="T77" fmla="*/ 27 h 58"/>
                <a:gd name="T78" fmla="*/ 1 w 33"/>
                <a:gd name="T79" fmla="*/ 22 h 58"/>
                <a:gd name="T80" fmla="*/ 2 w 33"/>
                <a:gd name="T81" fmla="*/ 24 h 58"/>
                <a:gd name="T82" fmla="*/ 1 w 33"/>
                <a:gd name="T83" fmla="*/ 27 h 58"/>
                <a:gd name="T84" fmla="*/ 2 w 33"/>
                <a:gd name="T85" fmla="*/ 24 h 58"/>
                <a:gd name="T86" fmla="*/ 3 w 33"/>
                <a:gd name="T87" fmla="*/ 19 h 58"/>
                <a:gd name="T88" fmla="*/ 5 w 33"/>
                <a:gd name="T89" fmla="*/ 14 h 58"/>
                <a:gd name="T90" fmla="*/ 6 w 33"/>
                <a:gd name="T91" fmla="*/ 11 h 58"/>
                <a:gd name="T92" fmla="*/ 7 w 33"/>
                <a:gd name="T93" fmla="*/ 8 h 58"/>
                <a:gd name="T94" fmla="*/ 7 w 33"/>
                <a:gd name="T95" fmla="*/ 5 h 58"/>
                <a:gd name="T96" fmla="*/ 7 w 33"/>
                <a:gd name="T97" fmla="*/ 3 h 58"/>
                <a:gd name="T98" fmla="*/ 9 w 33"/>
                <a:gd name="T99" fmla="*/ 4 h 58"/>
                <a:gd name="T100" fmla="*/ 13 w 33"/>
                <a:gd name="T101" fmla="*/ 4 h 58"/>
                <a:gd name="T102" fmla="*/ 13 w 33"/>
                <a:gd name="T103" fmla="*/ 4 h 58"/>
                <a:gd name="T104" fmla="*/ 9 w 33"/>
                <a:gd name="T105" fmla="*/ 3 h 58"/>
                <a:gd name="T106" fmla="*/ 7 w 33"/>
                <a:gd name="T107" fmla="*/ 2 h 58"/>
                <a:gd name="T108" fmla="*/ 5 w 33"/>
                <a:gd name="T109" fmla="*/ 2 h 58"/>
                <a:gd name="T110" fmla="*/ 3 w 33"/>
                <a:gd name="T111" fmla="*/ 0 h 58"/>
                <a:gd name="T112" fmla="*/ 8 w 33"/>
                <a:gd name="T113" fmla="*/ 1 h 58"/>
                <a:gd name="T114" fmla="*/ 11 w 33"/>
                <a:gd name="T115" fmla="*/ 3 h 58"/>
                <a:gd name="T116" fmla="*/ 7 w 33"/>
                <a:gd name="T117" fmla="*/ 0 h 58"/>
                <a:gd name="T118" fmla="*/ 11 w 33"/>
                <a:gd name="T119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" h="58">
                  <a:moveTo>
                    <a:pt x="33" y="35"/>
                  </a:moveTo>
                  <a:lnTo>
                    <a:pt x="32" y="35"/>
                  </a:lnTo>
                  <a:lnTo>
                    <a:pt x="32" y="34"/>
                  </a:lnTo>
                  <a:lnTo>
                    <a:pt x="32" y="33"/>
                  </a:lnTo>
                  <a:lnTo>
                    <a:pt x="31" y="31"/>
                  </a:lnTo>
                  <a:lnTo>
                    <a:pt x="31" y="30"/>
                  </a:lnTo>
                  <a:lnTo>
                    <a:pt x="31" y="31"/>
                  </a:lnTo>
                  <a:lnTo>
                    <a:pt x="32" y="31"/>
                  </a:lnTo>
                  <a:lnTo>
                    <a:pt x="32" y="33"/>
                  </a:lnTo>
                  <a:lnTo>
                    <a:pt x="33" y="34"/>
                  </a:lnTo>
                  <a:lnTo>
                    <a:pt x="33" y="35"/>
                  </a:lnTo>
                  <a:close/>
                  <a:moveTo>
                    <a:pt x="3" y="11"/>
                  </a:moveTo>
                  <a:lnTo>
                    <a:pt x="5" y="1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2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2" y="10"/>
                  </a:lnTo>
                  <a:lnTo>
                    <a:pt x="3" y="11"/>
                  </a:lnTo>
                  <a:close/>
                  <a:moveTo>
                    <a:pt x="1" y="4"/>
                  </a:moveTo>
                  <a:lnTo>
                    <a:pt x="0" y="4"/>
                  </a:lnTo>
                  <a:lnTo>
                    <a:pt x="0" y="3"/>
                  </a:lnTo>
                  <a:lnTo>
                    <a:pt x="0" y="4"/>
                  </a:lnTo>
                  <a:lnTo>
                    <a:pt x="1" y="4"/>
                  </a:lnTo>
                  <a:close/>
                  <a:moveTo>
                    <a:pt x="3" y="2"/>
                  </a:moveTo>
                  <a:lnTo>
                    <a:pt x="5" y="2"/>
                  </a:lnTo>
                  <a:lnTo>
                    <a:pt x="3" y="2"/>
                  </a:lnTo>
                  <a:lnTo>
                    <a:pt x="3" y="1"/>
                  </a:lnTo>
                  <a:lnTo>
                    <a:pt x="3" y="2"/>
                  </a:lnTo>
                  <a:close/>
                  <a:moveTo>
                    <a:pt x="13" y="3"/>
                  </a:moveTo>
                  <a:lnTo>
                    <a:pt x="16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6" y="8"/>
                  </a:lnTo>
                  <a:lnTo>
                    <a:pt x="17" y="8"/>
                  </a:lnTo>
                  <a:lnTo>
                    <a:pt x="17" y="9"/>
                  </a:lnTo>
                  <a:lnTo>
                    <a:pt x="17" y="8"/>
                  </a:lnTo>
                  <a:lnTo>
                    <a:pt x="18" y="9"/>
                  </a:lnTo>
                  <a:lnTo>
                    <a:pt x="18" y="10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8" y="11"/>
                  </a:lnTo>
                  <a:lnTo>
                    <a:pt x="19" y="12"/>
                  </a:lnTo>
                  <a:lnTo>
                    <a:pt x="19" y="13"/>
                  </a:lnTo>
                  <a:lnTo>
                    <a:pt x="19" y="12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2" y="14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4" y="18"/>
                  </a:lnTo>
                  <a:lnTo>
                    <a:pt x="23" y="18"/>
                  </a:lnTo>
                  <a:lnTo>
                    <a:pt x="24" y="18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2" y="19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4" y="20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6" y="21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7" y="25"/>
                  </a:lnTo>
                  <a:lnTo>
                    <a:pt x="26" y="26"/>
                  </a:lnTo>
                  <a:lnTo>
                    <a:pt x="26" y="25"/>
                  </a:lnTo>
                  <a:lnTo>
                    <a:pt x="26" y="24"/>
                  </a:lnTo>
                  <a:lnTo>
                    <a:pt x="26" y="25"/>
                  </a:lnTo>
                  <a:lnTo>
                    <a:pt x="26" y="26"/>
                  </a:lnTo>
                  <a:lnTo>
                    <a:pt x="27" y="26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1" y="31"/>
                  </a:lnTo>
                  <a:lnTo>
                    <a:pt x="30" y="30"/>
                  </a:lnTo>
                  <a:lnTo>
                    <a:pt x="30" y="31"/>
                  </a:lnTo>
                  <a:lnTo>
                    <a:pt x="31" y="31"/>
                  </a:lnTo>
                  <a:lnTo>
                    <a:pt x="31" y="33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2" y="36"/>
                  </a:lnTo>
                  <a:lnTo>
                    <a:pt x="32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3" y="37"/>
                  </a:lnTo>
                  <a:lnTo>
                    <a:pt x="33" y="41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2" y="46"/>
                  </a:lnTo>
                  <a:lnTo>
                    <a:pt x="32" y="47"/>
                  </a:lnTo>
                  <a:lnTo>
                    <a:pt x="31" y="50"/>
                  </a:lnTo>
                  <a:lnTo>
                    <a:pt x="30" y="51"/>
                  </a:lnTo>
                  <a:lnTo>
                    <a:pt x="28" y="51"/>
                  </a:lnTo>
                  <a:lnTo>
                    <a:pt x="28" y="52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3" y="54"/>
                  </a:lnTo>
                  <a:lnTo>
                    <a:pt x="23" y="55"/>
                  </a:lnTo>
                  <a:lnTo>
                    <a:pt x="22" y="55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6" y="58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1" y="58"/>
                  </a:lnTo>
                  <a:lnTo>
                    <a:pt x="10" y="58"/>
                  </a:lnTo>
                  <a:lnTo>
                    <a:pt x="9" y="56"/>
                  </a:lnTo>
                  <a:lnTo>
                    <a:pt x="8" y="56"/>
                  </a:lnTo>
                  <a:lnTo>
                    <a:pt x="7" y="55"/>
                  </a:lnTo>
                  <a:lnTo>
                    <a:pt x="7" y="54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2" y="39"/>
                  </a:lnTo>
                  <a:lnTo>
                    <a:pt x="3" y="41"/>
                  </a:lnTo>
                  <a:lnTo>
                    <a:pt x="3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1" y="22"/>
                  </a:lnTo>
                  <a:lnTo>
                    <a:pt x="2" y="24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1" y="26"/>
                  </a:lnTo>
                  <a:lnTo>
                    <a:pt x="1" y="27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4"/>
                  </a:lnTo>
                  <a:lnTo>
                    <a:pt x="7" y="4"/>
                  </a:lnTo>
                  <a:lnTo>
                    <a:pt x="7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4"/>
                  </a:lnTo>
                  <a:lnTo>
                    <a:pt x="9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4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10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8" y="2"/>
                  </a:lnTo>
                  <a:lnTo>
                    <a:pt x="8" y="3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2"/>
                  </a:lnTo>
                  <a:lnTo>
                    <a:pt x="6" y="2"/>
                  </a:lnTo>
                  <a:lnTo>
                    <a:pt x="5" y="2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1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4" name="Freeform 5699">
              <a:extLst>
                <a:ext uri="{FF2B5EF4-FFF2-40B4-BE49-F238E27FC236}">
                  <a16:creationId xmlns:a16="http://schemas.microsoft.com/office/drawing/2014/main" id="{4C64A5D5-3AC1-1FCF-D519-911494DD88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6801" y="4835526"/>
              <a:ext cx="77788" cy="31750"/>
            </a:xfrm>
            <a:custGeom>
              <a:avLst/>
              <a:gdLst>
                <a:gd name="T0" fmla="*/ 4 w 49"/>
                <a:gd name="T1" fmla="*/ 19 h 20"/>
                <a:gd name="T2" fmla="*/ 3 w 49"/>
                <a:gd name="T3" fmla="*/ 20 h 20"/>
                <a:gd name="T4" fmla="*/ 3 w 49"/>
                <a:gd name="T5" fmla="*/ 20 h 20"/>
                <a:gd name="T6" fmla="*/ 3 w 49"/>
                <a:gd name="T7" fmla="*/ 19 h 20"/>
                <a:gd name="T8" fmla="*/ 2 w 49"/>
                <a:gd name="T9" fmla="*/ 18 h 20"/>
                <a:gd name="T10" fmla="*/ 1 w 49"/>
                <a:gd name="T11" fmla="*/ 19 h 20"/>
                <a:gd name="T12" fmla="*/ 0 w 49"/>
                <a:gd name="T13" fmla="*/ 18 h 20"/>
                <a:gd name="T14" fmla="*/ 2 w 49"/>
                <a:gd name="T15" fmla="*/ 17 h 20"/>
                <a:gd name="T16" fmla="*/ 6 w 49"/>
                <a:gd name="T17" fmla="*/ 16 h 20"/>
                <a:gd name="T18" fmla="*/ 6 w 49"/>
                <a:gd name="T19" fmla="*/ 17 h 20"/>
                <a:gd name="T20" fmla="*/ 4 w 49"/>
                <a:gd name="T21" fmla="*/ 18 h 20"/>
                <a:gd name="T22" fmla="*/ 45 w 49"/>
                <a:gd name="T23" fmla="*/ 3 h 20"/>
                <a:gd name="T24" fmla="*/ 46 w 49"/>
                <a:gd name="T25" fmla="*/ 2 h 20"/>
                <a:gd name="T26" fmla="*/ 48 w 49"/>
                <a:gd name="T27" fmla="*/ 3 h 20"/>
                <a:gd name="T28" fmla="*/ 48 w 49"/>
                <a:gd name="T29" fmla="*/ 6 h 20"/>
                <a:gd name="T30" fmla="*/ 44 w 49"/>
                <a:gd name="T31" fmla="*/ 8 h 20"/>
                <a:gd name="T32" fmla="*/ 39 w 49"/>
                <a:gd name="T33" fmla="*/ 9 h 20"/>
                <a:gd name="T34" fmla="*/ 37 w 49"/>
                <a:gd name="T35" fmla="*/ 10 h 20"/>
                <a:gd name="T36" fmla="*/ 35 w 49"/>
                <a:gd name="T37" fmla="*/ 12 h 20"/>
                <a:gd name="T38" fmla="*/ 28 w 49"/>
                <a:gd name="T39" fmla="*/ 15 h 20"/>
                <a:gd name="T40" fmla="*/ 26 w 49"/>
                <a:gd name="T41" fmla="*/ 15 h 20"/>
                <a:gd name="T42" fmla="*/ 24 w 49"/>
                <a:gd name="T43" fmla="*/ 16 h 20"/>
                <a:gd name="T44" fmla="*/ 21 w 49"/>
                <a:gd name="T45" fmla="*/ 17 h 20"/>
                <a:gd name="T46" fmla="*/ 18 w 49"/>
                <a:gd name="T47" fmla="*/ 18 h 20"/>
                <a:gd name="T48" fmla="*/ 16 w 49"/>
                <a:gd name="T49" fmla="*/ 19 h 20"/>
                <a:gd name="T50" fmla="*/ 15 w 49"/>
                <a:gd name="T51" fmla="*/ 19 h 20"/>
                <a:gd name="T52" fmla="*/ 15 w 49"/>
                <a:gd name="T53" fmla="*/ 18 h 20"/>
                <a:gd name="T54" fmla="*/ 14 w 49"/>
                <a:gd name="T55" fmla="*/ 17 h 20"/>
                <a:gd name="T56" fmla="*/ 15 w 49"/>
                <a:gd name="T57" fmla="*/ 16 h 20"/>
                <a:gd name="T58" fmla="*/ 15 w 49"/>
                <a:gd name="T59" fmla="*/ 16 h 20"/>
                <a:gd name="T60" fmla="*/ 16 w 49"/>
                <a:gd name="T61" fmla="*/ 16 h 20"/>
                <a:gd name="T62" fmla="*/ 16 w 49"/>
                <a:gd name="T63" fmla="*/ 15 h 20"/>
                <a:gd name="T64" fmla="*/ 16 w 49"/>
                <a:gd name="T65" fmla="*/ 13 h 20"/>
                <a:gd name="T66" fmla="*/ 15 w 49"/>
                <a:gd name="T67" fmla="*/ 12 h 20"/>
                <a:gd name="T68" fmla="*/ 15 w 49"/>
                <a:gd name="T69" fmla="*/ 13 h 20"/>
                <a:gd name="T70" fmla="*/ 12 w 49"/>
                <a:gd name="T71" fmla="*/ 13 h 20"/>
                <a:gd name="T72" fmla="*/ 12 w 49"/>
                <a:gd name="T73" fmla="*/ 12 h 20"/>
                <a:gd name="T74" fmla="*/ 15 w 49"/>
                <a:gd name="T75" fmla="*/ 10 h 20"/>
                <a:gd name="T76" fmla="*/ 16 w 49"/>
                <a:gd name="T77" fmla="*/ 8 h 20"/>
                <a:gd name="T78" fmla="*/ 17 w 49"/>
                <a:gd name="T79" fmla="*/ 7 h 20"/>
                <a:gd name="T80" fmla="*/ 18 w 49"/>
                <a:gd name="T81" fmla="*/ 7 h 20"/>
                <a:gd name="T82" fmla="*/ 21 w 49"/>
                <a:gd name="T83" fmla="*/ 6 h 20"/>
                <a:gd name="T84" fmla="*/ 24 w 49"/>
                <a:gd name="T85" fmla="*/ 6 h 20"/>
                <a:gd name="T86" fmla="*/ 29 w 49"/>
                <a:gd name="T87" fmla="*/ 6 h 20"/>
                <a:gd name="T88" fmla="*/ 31 w 49"/>
                <a:gd name="T89" fmla="*/ 6 h 20"/>
                <a:gd name="T90" fmla="*/ 34 w 49"/>
                <a:gd name="T91" fmla="*/ 4 h 20"/>
                <a:gd name="T92" fmla="*/ 35 w 49"/>
                <a:gd name="T93" fmla="*/ 4 h 20"/>
                <a:gd name="T94" fmla="*/ 36 w 49"/>
                <a:gd name="T95" fmla="*/ 4 h 20"/>
                <a:gd name="T96" fmla="*/ 40 w 49"/>
                <a:gd name="T97" fmla="*/ 4 h 20"/>
                <a:gd name="T98" fmla="*/ 41 w 49"/>
                <a:gd name="T99" fmla="*/ 4 h 20"/>
                <a:gd name="T100" fmla="*/ 44 w 49"/>
                <a:gd name="T101" fmla="*/ 2 h 20"/>
                <a:gd name="T102" fmla="*/ 23 w 49"/>
                <a:gd name="T103" fmla="*/ 2 h 20"/>
                <a:gd name="T104" fmla="*/ 21 w 49"/>
                <a:gd name="T105" fmla="*/ 2 h 20"/>
                <a:gd name="T106" fmla="*/ 23 w 49"/>
                <a:gd name="T107" fmla="*/ 1 h 20"/>
                <a:gd name="T108" fmla="*/ 24 w 49"/>
                <a:gd name="T10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9" h="20">
                  <a:moveTo>
                    <a:pt x="4" y="18"/>
                  </a:moveTo>
                  <a:lnTo>
                    <a:pt x="4" y="18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close/>
                  <a:moveTo>
                    <a:pt x="45" y="3"/>
                  </a:moveTo>
                  <a:lnTo>
                    <a:pt x="45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2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48" y="6"/>
                  </a:lnTo>
                  <a:lnTo>
                    <a:pt x="46" y="6"/>
                  </a:lnTo>
                  <a:lnTo>
                    <a:pt x="45" y="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3" y="8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0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11"/>
                  </a:lnTo>
                  <a:lnTo>
                    <a:pt x="36" y="12"/>
                  </a:lnTo>
                  <a:lnTo>
                    <a:pt x="35" y="12"/>
                  </a:lnTo>
                  <a:lnTo>
                    <a:pt x="32" y="12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29" y="13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0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9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1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7" y="6"/>
                  </a:lnTo>
                  <a:lnTo>
                    <a:pt x="37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2" y="3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3" y="2"/>
                  </a:lnTo>
                  <a:lnTo>
                    <a:pt x="44" y="2"/>
                  </a:lnTo>
                  <a:lnTo>
                    <a:pt x="45" y="3"/>
                  </a:lnTo>
                  <a:lnTo>
                    <a:pt x="45" y="3"/>
                  </a:lnTo>
                  <a:close/>
                  <a:moveTo>
                    <a:pt x="23" y="2"/>
                  </a:move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5" name="Freeform 4903">
              <a:extLst>
                <a:ext uri="{FF2B5EF4-FFF2-40B4-BE49-F238E27FC236}">
                  <a16:creationId xmlns:a16="http://schemas.microsoft.com/office/drawing/2014/main" id="{1A1002ED-893D-F2F5-FAE4-F00A1314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301" y="3686176"/>
              <a:ext cx="160338" cy="144463"/>
            </a:xfrm>
            <a:custGeom>
              <a:avLst/>
              <a:gdLst>
                <a:gd name="T0" fmla="*/ 98 w 101"/>
                <a:gd name="T1" fmla="*/ 8 h 91"/>
                <a:gd name="T2" fmla="*/ 92 w 101"/>
                <a:gd name="T3" fmla="*/ 14 h 91"/>
                <a:gd name="T4" fmla="*/ 84 w 101"/>
                <a:gd name="T5" fmla="*/ 23 h 91"/>
                <a:gd name="T6" fmla="*/ 86 w 101"/>
                <a:gd name="T7" fmla="*/ 29 h 91"/>
                <a:gd name="T8" fmla="*/ 85 w 101"/>
                <a:gd name="T9" fmla="*/ 33 h 91"/>
                <a:gd name="T10" fmla="*/ 83 w 101"/>
                <a:gd name="T11" fmla="*/ 40 h 91"/>
                <a:gd name="T12" fmla="*/ 80 w 101"/>
                <a:gd name="T13" fmla="*/ 53 h 91"/>
                <a:gd name="T14" fmla="*/ 74 w 101"/>
                <a:gd name="T15" fmla="*/ 57 h 91"/>
                <a:gd name="T16" fmla="*/ 67 w 101"/>
                <a:gd name="T17" fmla="*/ 61 h 91"/>
                <a:gd name="T18" fmla="*/ 60 w 101"/>
                <a:gd name="T19" fmla="*/ 65 h 91"/>
                <a:gd name="T20" fmla="*/ 53 w 101"/>
                <a:gd name="T21" fmla="*/ 69 h 91"/>
                <a:gd name="T22" fmla="*/ 48 w 101"/>
                <a:gd name="T23" fmla="*/ 73 h 91"/>
                <a:gd name="T24" fmla="*/ 36 w 101"/>
                <a:gd name="T25" fmla="*/ 79 h 91"/>
                <a:gd name="T26" fmla="*/ 28 w 101"/>
                <a:gd name="T27" fmla="*/ 84 h 91"/>
                <a:gd name="T28" fmla="*/ 20 w 101"/>
                <a:gd name="T29" fmla="*/ 90 h 91"/>
                <a:gd name="T30" fmla="*/ 14 w 101"/>
                <a:gd name="T31" fmla="*/ 90 h 91"/>
                <a:gd name="T32" fmla="*/ 9 w 101"/>
                <a:gd name="T33" fmla="*/ 88 h 91"/>
                <a:gd name="T34" fmla="*/ 6 w 101"/>
                <a:gd name="T35" fmla="*/ 86 h 91"/>
                <a:gd name="T36" fmla="*/ 2 w 101"/>
                <a:gd name="T37" fmla="*/ 83 h 91"/>
                <a:gd name="T38" fmla="*/ 0 w 101"/>
                <a:gd name="T39" fmla="*/ 82 h 91"/>
                <a:gd name="T40" fmla="*/ 0 w 101"/>
                <a:gd name="T41" fmla="*/ 78 h 91"/>
                <a:gd name="T42" fmla="*/ 0 w 101"/>
                <a:gd name="T43" fmla="*/ 74 h 91"/>
                <a:gd name="T44" fmla="*/ 1 w 101"/>
                <a:gd name="T45" fmla="*/ 73 h 91"/>
                <a:gd name="T46" fmla="*/ 4 w 101"/>
                <a:gd name="T47" fmla="*/ 70 h 91"/>
                <a:gd name="T48" fmla="*/ 4 w 101"/>
                <a:gd name="T49" fmla="*/ 67 h 91"/>
                <a:gd name="T50" fmla="*/ 7 w 101"/>
                <a:gd name="T51" fmla="*/ 65 h 91"/>
                <a:gd name="T52" fmla="*/ 10 w 101"/>
                <a:gd name="T53" fmla="*/ 64 h 91"/>
                <a:gd name="T54" fmla="*/ 10 w 101"/>
                <a:gd name="T55" fmla="*/ 62 h 91"/>
                <a:gd name="T56" fmla="*/ 14 w 101"/>
                <a:gd name="T57" fmla="*/ 59 h 91"/>
                <a:gd name="T58" fmla="*/ 14 w 101"/>
                <a:gd name="T59" fmla="*/ 56 h 91"/>
                <a:gd name="T60" fmla="*/ 14 w 101"/>
                <a:gd name="T61" fmla="*/ 54 h 91"/>
                <a:gd name="T62" fmla="*/ 10 w 101"/>
                <a:gd name="T63" fmla="*/ 51 h 91"/>
                <a:gd name="T64" fmla="*/ 11 w 101"/>
                <a:gd name="T65" fmla="*/ 50 h 91"/>
                <a:gd name="T66" fmla="*/ 9 w 101"/>
                <a:gd name="T67" fmla="*/ 50 h 91"/>
                <a:gd name="T68" fmla="*/ 6 w 101"/>
                <a:gd name="T69" fmla="*/ 49 h 91"/>
                <a:gd name="T70" fmla="*/ 3 w 101"/>
                <a:gd name="T71" fmla="*/ 45 h 91"/>
                <a:gd name="T72" fmla="*/ 4 w 101"/>
                <a:gd name="T73" fmla="*/ 42 h 91"/>
                <a:gd name="T74" fmla="*/ 4 w 101"/>
                <a:gd name="T75" fmla="*/ 39 h 91"/>
                <a:gd name="T76" fmla="*/ 3 w 101"/>
                <a:gd name="T77" fmla="*/ 34 h 91"/>
                <a:gd name="T78" fmla="*/ 2 w 101"/>
                <a:gd name="T79" fmla="*/ 32 h 91"/>
                <a:gd name="T80" fmla="*/ 3 w 101"/>
                <a:gd name="T81" fmla="*/ 30 h 91"/>
                <a:gd name="T82" fmla="*/ 3 w 101"/>
                <a:gd name="T83" fmla="*/ 28 h 91"/>
                <a:gd name="T84" fmla="*/ 7 w 101"/>
                <a:gd name="T85" fmla="*/ 28 h 91"/>
                <a:gd name="T86" fmla="*/ 10 w 101"/>
                <a:gd name="T87" fmla="*/ 25 h 91"/>
                <a:gd name="T88" fmla="*/ 11 w 101"/>
                <a:gd name="T89" fmla="*/ 21 h 91"/>
                <a:gd name="T90" fmla="*/ 16 w 101"/>
                <a:gd name="T91" fmla="*/ 21 h 91"/>
                <a:gd name="T92" fmla="*/ 14 w 101"/>
                <a:gd name="T93" fmla="*/ 17 h 91"/>
                <a:gd name="T94" fmla="*/ 15 w 101"/>
                <a:gd name="T95" fmla="*/ 13 h 91"/>
                <a:gd name="T96" fmla="*/ 15 w 101"/>
                <a:gd name="T97" fmla="*/ 9 h 91"/>
                <a:gd name="T98" fmla="*/ 20 w 101"/>
                <a:gd name="T99" fmla="*/ 11 h 91"/>
                <a:gd name="T100" fmla="*/ 23 w 101"/>
                <a:gd name="T101" fmla="*/ 13 h 91"/>
                <a:gd name="T102" fmla="*/ 31 w 101"/>
                <a:gd name="T103" fmla="*/ 12 h 91"/>
                <a:gd name="T104" fmla="*/ 37 w 101"/>
                <a:gd name="T105" fmla="*/ 8 h 91"/>
                <a:gd name="T106" fmla="*/ 45 w 101"/>
                <a:gd name="T107" fmla="*/ 11 h 91"/>
                <a:gd name="T108" fmla="*/ 50 w 101"/>
                <a:gd name="T109" fmla="*/ 12 h 91"/>
                <a:gd name="T110" fmla="*/ 57 w 101"/>
                <a:gd name="T111" fmla="*/ 12 h 91"/>
                <a:gd name="T112" fmla="*/ 67 w 101"/>
                <a:gd name="T113" fmla="*/ 8 h 91"/>
                <a:gd name="T114" fmla="*/ 73 w 101"/>
                <a:gd name="T115" fmla="*/ 6 h 91"/>
                <a:gd name="T116" fmla="*/ 78 w 101"/>
                <a:gd name="T117" fmla="*/ 4 h 91"/>
                <a:gd name="T118" fmla="*/ 95 w 101"/>
                <a:gd name="T119" fmla="*/ 3 h 91"/>
                <a:gd name="T120" fmla="*/ 99 w 101"/>
                <a:gd name="T121" fmla="*/ 0 h 91"/>
                <a:gd name="T122" fmla="*/ 100 w 101"/>
                <a:gd name="T123" fmla="*/ 2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1" h="91">
                  <a:moveTo>
                    <a:pt x="101" y="4"/>
                  </a:moveTo>
                  <a:lnTo>
                    <a:pt x="101" y="5"/>
                  </a:lnTo>
                  <a:lnTo>
                    <a:pt x="100" y="6"/>
                  </a:lnTo>
                  <a:lnTo>
                    <a:pt x="98" y="8"/>
                  </a:lnTo>
                  <a:lnTo>
                    <a:pt x="95" y="12"/>
                  </a:lnTo>
                  <a:lnTo>
                    <a:pt x="93" y="13"/>
                  </a:lnTo>
                  <a:lnTo>
                    <a:pt x="93" y="14"/>
                  </a:lnTo>
                  <a:lnTo>
                    <a:pt x="92" y="14"/>
                  </a:lnTo>
                  <a:lnTo>
                    <a:pt x="87" y="15"/>
                  </a:lnTo>
                  <a:lnTo>
                    <a:pt x="86" y="15"/>
                  </a:lnTo>
                  <a:lnTo>
                    <a:pt x="84" y="19"/>
                  </a:lnTo>
                  <a:lnTo>
                    <a:pt x="84" y="23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85" y="28"/>
                  </a:lnTo>
                  <a:lnTo>
                    <a:pt x="86" y="29"/>
                  </a:lnTo>
                  <a:lnTo>
                    <a:pt x="86" y="31"/>
                  </a:lnTo>
                  <a:lnTo>
                    <a:pt x="86" y="32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4"/>
                  </a:lnTo>
                  <a:lnTo>
                    <a:pt x="84" y="37"/>
                  </a:lnTo>
                  <a:lnTo>
                    <a:pt x="83" y="39"/>
                  </a:lnTo>
                  <a:lnTo>
                    <a:pt x="83" y="40"/>
                  </a:lnTo>
                  <a:lnTo>
                    <a:pt x="83" y="44"/>
                  </a:lnTo>
                  <a:lnTo>
                    <a:pt x="84" y="47"/>
                  </a:lnTo>
                  <a:lnTo>
                    <a:pt x="83" y="47"/>
                  </a:lnTo>
                  <a:lnTo>
                    <a:pt x="80" y="53"/>
                  </a:lnTo>
                  <a:lnTo>
                    <a:pt x="80" y="54"/>
                  </a:lnTo>
                  <a:lnTo>
                    <a:pt x="79" y="54"/>
                  </a:lnTo>
                  <a:lnTo>
                    <a:pt x="76" y="55"/>
                  </a:lnTo>
                  <a:lnTo>
                    <a:pt x="74" y="57"/>
                  </a:lnTo>
                  <a:lnTo>
                    <a:pt x="71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1"/>
                  </a:lnTo>
                  <a:lnTo>
                    <a:pt x="66" y="62"/>
                  </a:lnTo>
                  <a:lnTo>
                    <a:pt x="63" y="63"/>
                  </a:lnTo>
                  <a:lnTo>
                    <a:pt x="62" y="64"/>
                  </a:lnTo>
                  <a:lnTo>
                    <a:pt x="60" y="65"/>
                  </a:lnTo>
                  <a:lnTo>
                    <a:pt x="59" y="65"/>
                  </a:lnTo>
                  <a:lnTo>
                    <a:pt x="57" y="66"/>
                  </a:lnTo>
                  <a:lnTo>
                    <a:pt x="56" y="67"/>
                  </a:lnTo>
                  <a:lnTo>
                    <a:pt x="53" y="69"/>
                  </a:lnTo>
                  <a:lnTo>
                    <a:pt x="52" y="70"/>
                  </a:lnTo>
                  <a:lnTo>
                    <a:pt x="50" y="71"/>
                  </a:lnTo>
                  <a:lnTo>
                    <a:pt x="49" y="72"/>
                  </a:lnTo>
                  <a:lnTo>
                    <a:pt x="48" y="73"/>
                  </a:lnTo>
                  <a:lnTo>
                    <a:pt x="43" y="75"/>
                  </a:lnTo>
                  <a:lnTo>
                    <a:pt x="41" y="76"/>
                  </a:lnTo>
                  <a:lnTo>
                    <a:pt x="38" y="78"/>
                  </a:lnTo>
                  <a:lnTo>
                    <a:pt x="36" y="79"/>
                  </a:lnTo>
                  <a:lnTo>
                    <a:pt x="34" y="81"/>
                  </a:lnTo>
                  <a:lnTo>
                    <a:pt x="32" y="82"/>
                  </a:lnTo>
                  <a:lnTo>
                    <a:pt x="29" y="83"/>
                  </a:lnTo>
                  <a:lnTo>
                    <a:pt x="28" y="84"/>
                  </a:lnTo>
                  <a:lnTo>
                    <a:pt x="27" y="86"/>
                  </a:lnTo>
                  <a:lnTo>
                    <a:pt x="24" y="87"/>
                  </a:lnTo>
                  <a:lnTo>
                    <a:pt x="23" y="88"/>
                  </a:lnTo>
                  <a:lnTo>
                    <a:pt x="20" y="90"/>
                  </a:lnTo>
                  <a:lnTo>
                    <a:pt x="18" y="91"/>
                  </a:lnTo>
                  <a:lnTo>
                    <a:pt x="17" y="91"/>
                  </a:lnTo>
                  <a:lnTo>
                    <a:pt x="16" y="91"/>
                  </a:lnTo>
                  <a:lnTo>
                    <a:pt x="14" y="90"/>
                  </a:lnTo>
                  <a:lnTo>
                    <a:pt x="12" y="90"/>
                  </a:lnTo>
                  <a:lnTo>
                    <a:pt x="11" y="90"/>
                  </a:lnTo>
                  <a:lnTo>
                    <a:pt x="10" y="89"/>
                  </a:lnTo>
                  <a:lnTo>
                    <a:pt x="9" y="88"/>
                  </a:lnTo>
                  <a:lnTo>
                    <a:pt x="8" y="88"/>
                  </a:lnTo>
                  <a:lnTo>
                    <a:pt x="7" y="88"/>
                  </a:lnTo>
                  <a:lnTo>
                    <a:pt x="6" y="87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3"/>
                  </a:lnTo>
                  <a:lnTo>
                    <a:pt x="1" y="84"/>
                  </a:lnTo>
                  <a:lnTo>
                    <a:pt x="0" y="84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0" y="79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1" y="74"/>
                  </a:lnTo>
                  <a:lnTo>
                    <a:pt x="1" y="73"/>
                  </a:lnTo>
                  <a:lnTo>
                    <a:pt x="2" y="73"/>
                  </a:lnTo>
                  <a:lnTo>
                    <a:pt x="3" y="72"/>
                  </a:lnTo>
                  <a:lnTo>
                    <a:pt x="4" y="71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7" y="69"/>
                  </a:lnTo>
                  <a:lnTo>
                    <a:pt x="6" y="69"/>
                  </a:lnTo>
                  <a:lnTo>
                    <a:pt x="4" y="67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8" y="64"/>
                  </a:lnTo>
                  <a:lnTo>
                    <a:pt x="9" y="64"/>
                  </a:lnTo>
                  <a:lnTo>
                    <a:pt x="10" y="64"/>
                  </a:lnTo>
                  <a:lnTo>
                    <a:pt x="11" y="64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2" y="59"/>
                  </a:lnTo>
                  <a:lnTo>
                    <a:pt x="14" y="59"/>
                  </a:lnTo>
                  <a:lnTo>
                    <a:pt x="14" y="58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4" y="56"/>
                  </a:lnTo>
                  <a:lnTo>
                    <a:pt x="15" y="56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1" y="50"/>
                  </a:lnTo>
                  <a:lnTo>
                    <a:pt x="12" y="50"/>
                  </a:lnTo>
                  <a:lnTo>
                    <a:pt x="11" y="50"/>
                  </a:lnTo>
                  <a:lnTo>
                    <a:pt x="11" y="49"/>
                  </a:lnTo>
                  <a:lnTo>
                    <a:pt x="10" y="49"/>
                  </a:lnTo>
                  <a:lnTo>
                    <a:pt x="10" y="50"/>
                  </a:lnTo>
                  <a:lnTo>
                    <a:pt x="9" y="50"/>
                  </a:lnTo>
                  <a:lnTo>
                    <a:pt x="8" y="50"/>
                  </a:lnTo>
                  <a:lnTo>
                    <a:pt x="7" y="50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4" y="46"/>
                  </a:lnTo>
                  <a:lnTo>
                    <a:pt x="3" y="45"/>
                  </a:lnTo>
                  <a:lnTo>
                    <a:pt x="4" y="45"/>
                  </a:lnTo>
                  <a:lnTo>
                    <a:pt x="3" y="44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6" y="39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6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2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2" y="28"/>
                  </a:lnTo>
                  <a:lnTo>
                    <a:pt x="3" y="28"/>
                  </a:lnTo>
                  <a:lnTo>
                    <a:pt x="4" y="27"/>
                  </a:lnTo>
                  <a:lnTo>
                    <a:pt x="6" y="27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8" y="27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1" y="22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4" y="21"/>
                  </a:lnTo>
                  <a:lnTo>
                    <a:pt x="15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5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6" y="9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1"/>
                  </a:lnTo>
                  <a:lnTo>
                    <a:pt x="20" y="11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7" y="13"/>
                  </a:lnTo>
                  <a:lnTo>
                    <a:pt x="29" y="12"/>
                  </a:lnTo>
                  <a:lnTo>
                    <a:pt x="31" y="12"/>
                  </a:lnTo>
                  <a:lnTo>
                    <a:pt x="33" y="11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40" y="8"/>
                  </a:lnTo>
                  <a:lnTo>
                    <a:pt x="43" y="9"/>
                  </a:lnTo>
                  <a:lnTo>
                    <a:pt x="45" y="11"/>
                  </a:lnTo>
                  <a:lnTo>
                    <a:pt x="45" y="12"/>
                  </a:lnTo>
                  <a:lnTo>
                    <a:pt x="46" y="12"/>
                  </a:lnTo>
                  <a:lnTo>
                    <a:pt x="48" y="12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3" y="13"/>
                  </a:lnTo>
                  <a:lnTo>
                    <a:pt x="54" y="13"/>
                  </a:lnTo>
                  <a:lnTo>
                    <a:pt x="57" y="12"/>
                  </a:lnTo>
                  <a:lnTo>
                    <a:pt x="62" y="11"/>
                  </a:lnTo>
                  <a:lnTo>
                    <a:pt x="65" y="9"/>
                  </a:lnTo>
                  <a:lnTo>
                    <a:pt x="67" y="9"/>
                  </a:lnTo>
                  <a:lnTo>
                    <a:pt x="67" y="8"/>
                  </a:lnTo>
                  <a:lnTo>
                    <a:pt x="68" y="8"/>
                  </a:lnTo>
                  <a:lnTo>
                    <a:pt x="69" y="7"/>
                  </a:lnTo>
                  <a:lnTo>
                    <a:pt x="71" y="6"/>
                  </a:lnTo>
                  <a:lnTo>
                    <a:pt x="73" y="6"/>
                  </a:lnTo>
                  <a:lnTo>
                    <a:pt x="74" y="6"/>
                  </a:lnTo>
                  <a:lnTo>
                    <a:pt x="75" y="5"/>
                  </a:lnTo>
                  <a:lnTo>
                    <a:pt x="76" y="5"/>
                  </a:lnTo>
                  <a:lnTo>
                    <a:pt x="78" y="4"/>
                  </a:lnTo>
                  <a:lnTo>
                    <a:pt x="83" y="5"/>
                  </a:lnTo>
                  <a:lnTo>
                    <a:pt x="87" y="5"/>
                  </a:lnTo>
                  <a:lnTo>
                    <a:pt x="94" y="4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8" y="2"/>
                  </a:lnTo>
                  <a:lnTo>
                    <a:pt x="98" y="0"/>
                  </a:lnTo>
                  <a:lnTo>
                    <a:pt x="99" y="0"/>
                  </a:lnTo>
                  <a:lnTo>
                    <a:pt x="99" y="2"/>
                  </a:lnTo>
                  <a:lnTo>
                    <a:pt x="100" y="2"/>
                  </a:lnTo>
                  <a:lnTo>
                    <a:pt x="100" y="0"/>
                  </a:lnTo>
                  <a:lnTo>
                    <a:pt x="100" y="2"/>
                  </a:lnTo>
                  <a:lnTo>
                    <a:pt x="101" y="2"/>
                  </a:lnTo>
                  <a:lnTo>
                    <a:pt x="100" y="3"/>
                  </a:lnTo>
                  <a:lnTo>
                    <a:pt x="101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6" name="Freeform 4919">
              <a:extLst>
                <a:ext uri="{FF2B5EF4-FFF2-40B4-BE49-F238E27FC236}">
                  <a16:creationId xmlns:a16="http://schemas.microsoft.com/office/drawing/2014/main" id="{E5ED6C95-7B03-C144-C306-2DECFCA5F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938" y="3959226"/>
              <a:ext cx="200025" cy="177800"/>
            </a:xfrm>
            <a:custGeom>
              <a:avLst/>
              <a:gdLst>
                <a:gd name="T0" fmla="*/ 126 w 126"/>
                <a:gd name="T1" fmla="*/ 8 h 112"/>
                <a:gd name="T2" fmla="*/ 126 w 126"/>
                <a:gd name="T3" fmla="*/ 21 h 112"/>
                <a:gd name="T4" fmla="*/ 125 w 126"/>
                <a:gd name="T5" fmla="*/ 27 h 112"/>
                <a:gd name="T6" fmla="*/ 114 w 126"/>
                <a:gd name="T7" fmla="*/ 27 h 112"/>
                <a:gd name="T8" fmla="*/ 101 w 126"/>
                <a:gd name="T9" fmla="*/ 27 h 112"/>
                <a:gd name="T10" fmla="*/ 90 w 126"/>
                <a:gd name="T11" fmla="*/ 27 h 112"/>
                <a:gd name="T12" fmla="*/ 78 w 126"/>
                <a:gd name="T13" fmla="*/ 27 h 112"/>
                <a:gd name="T14" fmla="*/ 76 w 126"/>
                <a:gd name="T15" fmla="*/ 36 h 112"/>
                <a:gd name="T16" fmla="*/ 76 w 126"/>
                <a:gd name="T17" fmla="*/ 46 h 112"/>
                <a:gd name="T18" fmla="*/ 76 w 126"/>
                <a:gd name="T19" fmla="*/ 57 h 112"/>
                <a:gd name="T20" fmla="*/ 76 w 126"/>
                <a:gd name="T21" fmla="*/ 66 h 112"/>
                <a:gd name="T22" fmla="*/ 68 w 126"/>
                <a:gd name="T23" fmla="*/ 71 h 112"/>
                <a:gd name="T24" fmla="*/ 59 w 126"/>
                <a:gd name="T25" fmla="*/ 79 h 112"/>
                <a:gd name="T26" fmla="*/ 60 w 126"/>
                <a:gd name="T27" fmla="*/ 101 h 112"/>
                <a:gd name="T28" fmla="*/ 42 w 126"/>
                <a:gd name="T29" fmla="*/ 103 h 112"/>
                <a:gd name="T30" fmla="*/ 9 w 126"/>
                <a:gd name="T31" fmla="*/ 103 h 112"/>
                <a:gd name="T32" fmla="*/ 1 w 126"/>
                <a:gd name="T33" fmla="*/ 109 h 112"/>
                <a:gd name="T34" fmla="*/ 0 w 126"/>
                <a:gd name="T35" fmla="*/ 111 h 112"/>
                <a:gd name="T36" fmla="*/ 1 w 126"/>
                <a:gd name="T37" fmla="*/ 103 h 112"/>
                <a:gd name="T38" fmla="*/ 3 w 126"/>
                <a:gd name="T39" fmla="*/ 98 h 112"/>
                <a:gd name="T40" fmla="*/ 3 w 126"/>
                <a:gd name="T41" fmla="*/ 95 h 112"/>
                <a:gd name="T42" fmla="*/ 5 w 126"/>
                <a:gd name="T43" fmla="*/ 90 h 112"/>
                <a:gd name="T44" fmla="*/ 7 w 126"/>
                <a:gd name="T45" fmla="*/ 88 h 112"/>
                <a:gd name="T46" fmla="*/ 11 w 126"/>
                <a:gd name="T47" fmla="*/ 85 h 112"/>
                <a:gd name="T48" fmla="*/ 12 w 126"/>
                <a:gd name="T49" fmla="*/ 81 h 112"/>
                <a:gd name="T50" fmla="*/ 12 w 126"/>
                <a:gd name="T51" fmla="*/ 78 h 112"/>
                <a:gd name="T52" fmla="*/ 14 w 126"/>
                <a:gd name="T53" fmla="*/ 76 h 112"/>
                <a:gd name="T54" fmla="*/ 14 w 126"/>
                <a:gd name="T55" fmla="*/ 75 h 112"/>
                <a:gd name="T56" fmla="*/ 17 w 126"/>
                <a:gd name="T57" fmla="*/ 68 h 112"/>
                <a:gd name="T58" fmla="*/ 20 w 126"/>
                <a:gd name="T59" fmla="*/ 66 h 112"/>
                <a:gd name="T60" fmla="*/ 20 w 126"/>
                <a:gd name="T61" fmla="*/ 62 h 112"/>
                <a:gd name="T62" fmla="*/ 20 w 126"/>
                <a:gd name="T63" fmla="*/ 62 h 112"/>
                <a:gd name="T64" fmla="*/ 19 w 126"/>
                <a:gd name="T65" fmla="*/ 63 h 112"/>
                <a:gd name="T66" fmla="*/ 16 w 126"/>
                <a:gd name="T67" fmla="*/ 66 h 112"/>
                <a:gd name="T68" fmla="*/ 19 w 126"/>
                <a:gd name="T69" fmla="*/ 62 h 112"/>
                <a:gd name="T70" fmla="*/ 23 w 126"/>
                <a:gd name="T71" fmla="*/ 60 h 112"/>
                <a:gd name="T72" fmla="*/ 26 w 126"/>
                <a:gd name="T73" fmla="*/ 56 h 112"/>
                <a:gd name="T74" fmla="*/ 31 w 126"/>
                <a:gd name="T75" fmla="*/ 52 h 112"/>
                <a:gd name="T76" fmla="*/ 32 w 126"/>
                <a:gd name="T77" fmla="*/ 50 h 112"/>
                <a:gd name="T78" fmla="*/ 34 w 126"/>
                <a:gd name="T79" fmla="*/ 45 h 112"/>
                <a:gd name="T80" fmla="*/ 34 w 126"/>
                <a:gd name="T81" fmla="*/ 43 h 112"/>
                <a:gd name="T82" fmla="*/ 34 w 126"/>
                <a:gd name="T83" fmla="*/ 36 h 112"/>
                <a:gd name="T84" fmla="*/ 37 w 126"/>
                <a:gd name="T85" fmla="*/ 33 h 112"/>
                <a:gd name="T86" fmla="*/ 39 w 126"/>
                <a:gd name="T87" fmla="*/ 27 h 112"/>
                <a:gd name="T88" fmla="*/ 40 w 126"/>
                <a:gd name="T89" fmla="*/ 23 h 112"/>
                <a:gd name="T90" fmla="*/ 45 w 126"/>
                <a:gd name="T91" fmla="*/ 20 h 112"/>
                <a:gd name="T92" fmla="*/ 54 w 126"/>
                <a:gd name="T93" fmla="*/ 12 h 112"/>
                <a:gd name="T94" fmla="*/ 57 w 126"/>
                <a:gd name="T95" fmla="*/ 4 h 112"/>
                <a:gd name="T96" fmla="*/ 59 w 126"/>
                <a:gd name="T97" fmla="*/ 0 h 112"/>
                <a:gd name="T98" fmla="*/ 68 w 126"/>
                <a:gd name="T99" fmla="*/ 0 h 112"/>
                <a:gd name="T100" fmla="*/ 76 w 126"/>
                <a:gd name="T101" fmla="*/ 0 h 112"/>
                <a:gd name="T102" fmla="*/ 83 w 126"/>
                <a:gd name="T103" fmla="*/ 0 h 112"/>
                <a:gd name="T104" fmla="*/ 91 w 126"/>
                <a:gd name="T105" fmla="*/ 0 h 112"/>
                <a:gd name="T106" fmla="*/ 99 w 126"/>
                <a:gd name="T107" fmla="*/ 0 h 112"/>
                <a:gd name="T108" fmla="*/ 108 w 126"/>
                <a:gd name="T109" fmla="*/ 0 h 112"/>
                <a:gd name="T110" fmla="*/ 116 w 126"/>
                <a:gd name="T111" fmla="*/ 0 h 112"/>
                <a:gd name="T112" fmla="*/ 124 w 126"/>
                <a:gd name="T1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6" h="112">
                  <a:moveTo>
                    <a:pt x="126" y="0"/>
                  </a:moveTo>
                  <a:lnTo>
                    <a:pt x="126" y="1"/>
                  </a:lnTo>
                  <a:lnTo>
                    <a:pt x="126" y="3"/>
                  </a:lnTo>
                  <a:lnTo>
                    <a:pt x="126" y="4"/>
                  </a:lnTo>
                  <a:lnTo>
                    <a:pt x="126" y="6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8"/>
                  </a:lnTo>
                  <a:lnTo>
                    <a:pt x="126" y="9"/>
                  </a:lnTo>
                  <a:lnTo>
                    <a:pt x="126" y="11"/>
                  </a:lnTo>
                  <a:lnTo>
                    <a:pt x="126" y="12"/>
                  </a:lnTo>
                  <a:lnTo>
                    <a:pt x="126" y="15"/>
                  </a:lnTo>
                  <a:lnTo>
                    <a:pt x="126" y="16"/>
                  </a:lnTo>
                  <a:lnTo>
                    <a:pt x="126" y="18"/>
                  </a:lnTo>
                  <a:lnTo>
                    <a:pt x="126" y="20"/>
                  </a:lnTo>
                  <a:lnTo>
                    <a:pt x="126" y="21"/>
                  </a:lnTo>
                  <a:lnTo>
                    <a:pt x="126" y="24"/>
                  </a:lnTo>
                  <a:lnTo>
                    <a:pt x="126" y="25"/>
                  </a:lnTo>
                  <a:lnTo>
                    <a:pt x="126" y="26"/>
                  </a:lnTo>
                  <a:lnTo>
                    <a:pt x="126" y="26"/>
                  </a:lnTo>
                  <a:lnTo>
                    <a:pt x="126" y="26"/>
                  </a:lnTo>
                  <a:lnTo>
                    <a:pt x="126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4" y="27"/>
                  </a:lnTo>
                  <a:lnTo>
                    <a:pt x="123" y="27"/>
                  </a:lnTo>
                  <a:lnTo>
                    <a:pt x="121" y="27"/>
                  </a:lnTo>
                  <a:lnTo>
                    <a:pt x="120" y="27"/>
                  </a:lnTo>
                  <a:lnTo>
                    <a:pt x="118" y="27"/>
                  </a:lnTo>
                  <a:lnTo>
                    <a:pt x="116" y="27"/>
                  </a:lnTo>
                  <a:lnTo>
                    <a:pt x="115" y="27"/>
                  </a:lnTo>
                  <a:lnTo>
                    <a:pt x="114" y="27"/>
                  </a:lnTo>
                  <a:lnTo>
                    <a:pt x="112" y="27"/>
                  </a:lnTo>
                  <a:lnTo>
                    <a:pt x="110" y="27"/>
                  </a:lnTo>
                  <a:lnTo>
                    <a:pt x="109" y="27"/>
                  </a:lnTo>
                  <a:lnTo>
                    <a:pt x="108" y="27"/>
                  </a:lnTo>
                  <a:lnTo>
                    <a:pt x="106" y="27"/>
                  </a:lnTo>
                  <a:lnTo>
                    <a:pt x="105" y="27"/>
                  </a:lnTo>
                  <a:lnTo>
                    <a:pt x="104" y="27"/>
                  </a:lnTo>
                  <a:lnTo>
                    <a:pt x="101" y="27"/>
                  </a:lnTo>
                  <a:lnTo>
                    <a:pt x="100" y="27"/>
                  </a:lnTo>
                  <a:lnTo>
                    <a:pt x="99" y="27"/>
                  </a:lnTo>
                  <a:lnTo>
                    <a:pt x="97" y="27"/>
                  </a:lnTo>
                  <a:lnTo>
                    <a:pt x="96" y="27"/>
                  </a:lnTo>
                  <a:lnTo>
                    <a:pt x="95" y="27"/>
                  </a:lnTo>
                  <a:lnTo>
                    <a:pt x="92" y="27"/>
                  </a:lnTo>
                  <a:lnTo>
                    <a:pt x="91" y="27"/>
                  </a:lnTo>
                  <a:lnTo>
                    <a:pt x="90" y="27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5" y="27"/>
                  </a:lnTo>
                  <a:lnTo>
                    <a:pt x="83" y="27"/>
                  </a:lnTo>
                  <a:lnTo>
                    <a:pt x="82" y="27"/>
                  </a:lnTo>
                  <a:lnTo>
                    <a:pt x="81" y="27"/>
                  </a:lnTo>
                  <a:lnTo>
                    <a:pt x="79" y="27"/>
                  </a:lnTo>
                  <a:lnTo>
                    <a:pt x="78" y="27"/>
                  </a:lnTo>
                  <a:lnTo>
                    <a:pt x="76" y="27"/>
                  </a:lnTo>
                  <a:lnTo>
                    <a:pt x="76" y="28"/>
                  </a:lnTo>
                  <a:lnTo>
                    <a:pt x="76" y="31"/>
                  </a:lnTo>
                  <a:lnTo>
                    <a:pt x="76" y="32"/>
                  </a:lnTo>
                  <a:lnTo>
                    <a:pt x="76" y="33"/>
                  </a:lnTo>
                  <a:lnTo>
                    <a:pt x="76" y="34"/>
                  </a:lnTo>
                  <a:lnTo>
                    <a:pt x="76" y="35"/>
                  </a:lnTo>
                  <a:lnTo>
                    <a:pt x="76" y="36"/>
                  </a:lnTo>
                  <a:lnTo>
                    <a:pt x="76" y="37"/>
                  </a:lnTo>
                  <a:lnTo>
                    <a:pt x="76" y="38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6" y="43"/>
                  </a:lnTo>
                  <a:lnTo>
                    <a:pt x="76" y="44"/>
                  </a:lnTo>
                  <a:lnTo>
                    <a:pt x="76" y="45"/>
                  </a:lnTo>
                  <a:lnTo>
                    <a:pt x="76" y="46"/>
                  </a:lnTo>
                  <a:lnTo>
                    <a:pt x="76" y="48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6" y="51"/>
                  </a:lnTo>
                  <a:lnTo>
                    <a:pt x="76" y="52"/>
                  </a:lnTo>
                  <a:lnTo>
                    <a:pt x="76" y="53"/>
                  </a:lnTo>
                  <a:lnTo>
                    <a:pt x="76" y="56"/>
                  </a:lnTo>
                  <a:lnTo>
                    <a:pt x="76" y="57"/>
                  </a:lnTo>
                  <a:lnTo>
                    <a:pt x="76" y="58"/>
                  </a:lnTo>
                  <a:lnTo>
                    <a:pt x="76" y="59"/>
                  </a:lnTo>
                  <a:lnTo>
                    <a:pt x="76" y="60"/>
                  </a:lnTo>
                  <a:lnTo>
                    <a:pt x="76" y="61"/>
                  </a:lnTo>
                  <a:lnTo>
                    <a:pt x="76" y="62"/>
                  </a:lnTo>
                  <a:lnTo>
                    <a:pt x="76" y="63"/>
                  </a:lnTo>
                  <a:lnTo>
                    <a:pt x="76" y="65"/>
                  </a:lnTo>
                  <a:lnTo>
                    <a:pt x="76" y="66"/>
                  </a:lnTo>
                  <a:lnTo>
                    <a:pt x="76" y="67"/>
                  </a:lnTo>
                  <a:lnTo>
                    <a:pt x="76" y="69"/>
                  </a:lnTo>
                  <a:lnTo>
                    <a:pt x="76" y="69"/>
                  </a:lnTo>
                  <a:lnTo>
                    <a:pt x="75" y="69"/>
                  </a:lnTo>
                  <a:lnTo>
                    <a:pt x="74" y="7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8" y="71"/>
                  </a:lnTo>
                  <a:lnTo>
                    <a:pt x="67" y="73"/>
                  </a:lnTo>
                  <a:lnTo>
                    <a:pt x="66" y="73"/>
                  </a:lnTo>
                  <a:lnTo>
                    <a:pt x="65" y="74"/>
                  </a:lnTo>
                  <a:lnTo>
                    <a:pt x="63" y="75"/>
                  </a:lnTo>
                  <a:lnTo>
                    <a:pt x="62" y="76"/>
                  </a:lnTo>
                  <a:lnTo>
                    <a:pt x="60" y="77"/>
                  </a:lnTo>
                  <a:lnTo>
                    <a:pt x="59" y="78"/>
                  </a:lnTo>
                  <a:lnTo>
                    <a:pt x="59" y="79"/>
                  </a:lnTo>
                  <a:lnTo>
                    <a:pt x="59" y="81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60" y="85"/>
                  </a:lnTo>
                  <a:lnTo>
                    <a:pt x="60" y="88"/>
                  </a:lnTo>
                  <a:lnTo>
                    <a:pt x="60" y="93"/>
                  </a:lnTo>
                  <a:lnTo>
                    <a:pt x="60" y="100"/>
                  </a:lnTo>
                  <a:lnTo>
                    <a:pt x="60" y="101"/>
                  </a:lnTo>
                  <a:lnTo>
                    <a:pt x="62" y="103"/>
                  </a:lnTo>
                  <a:lnTo>
                    <a:pt x="59" y="103"/>
                  </a:lnTo>
                  <a:lnTo>
                    <a:pt x="58" y="103"/>
                  </a:lnTo>
                  <a:lnTo>
                    <a:pt x="57" y="103"/>
                  </a:lnTo>
                  <a:lnTo>
                    <a:pt x="54" y="103"/>
                  </a:lnTo>
                  <a:lnTo>
                    <a:pt x="50" y="103"/>
                  </a:lnTo>
                  <a:lnTo>
                    <a:pt x="46" y="103"/>
                  </a:lnTo>
                  <a:lnTo>
                    <a:pt x="42" y="103"/>
                  </a:lnTo>
                  <a:lnTo>
                    <a:pt x="41" y="103"/>
                  </a:lnTo>
                  <a:lnTo>
                    <a:pt x="37" y="103"/>
                  </a:lnTo>
                  <a:lnTo>
                    <a:pt x="31" y="103"/>
                  </a:lnTo>
                  <a:lnTo>
                    <a:pt x="26" y="103"/>
                  </a:lnTo>
                  <a:lnTo>
                    <a:pt x="22" y="103"/>
                  </a:lnTo>
                  <a:lnTo>
                    <a:pt x="16" y="103"/>
                  </a:lnTo>
                  <a:lnTo>
                    <a:pt x="13" y="103"/>
                  </a:lnTo>
                  <a:lnTo>
                    <a:pt x="9" y="103"/>
                  </a:lnTo>
                  <a:lnTo>
                    <a:pt x="6" y="103"/>
                  </a:lnTo>
                  <a:lnTo>
                    <a:pt x="5" y="103"/>
                  </a:lnTo>
                  <a:lnTo>
                    <a:pt x="4" y="103"/>
                  </a:lnTo>
                  <a:lnTo>
                    <a:pt x="3" y="103"/>
                  </a:lnTo>
                  <a:lnTo>
                    <a:pt x="3" y="103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9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3" y="100"/>
                  </a:lnTo>
                  <a:lnTo>
                    <a:pt x="3" y="99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5" y="91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2" y="84"/>
                  </a:lnTo>
                  <a:lnTo>
                    <a:pt x="12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8"/>
                  </a:lnTo>
                  <a:lnTo>
                    <a:pt x="12" y="78"/>
                  </a:lnTo>
                  <a:lnTo>
                    <a:pt x="12" y="78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14" y="78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4" y="76"/>
                  </a:lnTo>
                  <a:lnTo>
                    <a:pt x="14" y="76"/>
                  </a:lnTo>
                  <a:lnTo>
                    <a:pt x="14" y="76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3" y="76"/>
                  </a:lnTo>
                  <a:lnTo>
                    <a:pt x="13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4"/>
                  </a:lnTo>
                  <a:lnTo>
                    <a:pt x="15" y="74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0"/>
                  </a:lnTo>
                  <a:lnTo>
                    <a:pt x="16" y="70"/>
                  </a:lnTo>
                  <a:lnTo>
                    <a:pt x="17" y="69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9" y="67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0" y="65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7" y="65"/>
                  </a:lnTo>
                  <a:lnTo>
                    <a:pt x="17" y="65"/>
                  </a:lnTo>
                  <a:lnTo>
                    <a:pt x="17" y="65"/>
                  </a:lnTo>
                  <a:lnTo>
                    <a:pt x="17" y="65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7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7" y="65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0" y="61"/>
                  </a:lnTo>
                  <a:lnTo>
                    <a:pt x="21" y="61"/>
                  </a:lnTo>
                  <a:lnTo>
                    <a:pt x="21" y="60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3" y="60"/>
                  </a:lnTo>
                  <a:lnTo>
                    <a:pt x="23" y="59"/>
                  </a:lnTo>
                  <a:lnTo>
                    <a:pt x="23" y="59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4" y="57"/>
                  </a:lnTo>
                  <a:lnTo>
                    <a:pt x="25" y="57"/>
                  </a:lnTo>
                  <a:lnTo>
                    <a:pt x="26" y="56"/>
                  </a:lnTo>
                  <a:lnTo>
                    <a:pt x="28" y="54"/>
                  </a:lnTo>
                  <a:lnTo>
                    <a:pt x="28" y="53"/>
                  </a:lnTo>
                  <a:lnTo>
                    <a:pt x="29" y="53"/>
                  </a:lnTo>
                  <a:lnTo>
                    <a:pt x="29" y="52"/>
                  </a:lnTo>
                  <a:lnTo>
                    <a:pt x="29" y="5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31" y="52"/>
                  </a:lnTo>
                  <a:lnTo>
                    <a:pt x="31" y="52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1" y="50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33" y="48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4" y="44"/>
                  </a:lnTo>
                  <a:lnTo>
                    <a:pt x="34" y="44"/>
                  </a:lnTo>
                  <a:lnTo>
                    <a:pt x="34" y="44"/>
                  </a:lnTo>
                  <a:lnTo>
                    <a:pt x="34" y="44"/>
                  </a:lnTo>
                  <a:lnTo>
                    <a:pt x="34" y="44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2"/>
                  </a:lnTo>
                  <a:lnTo>
                    <a:pt x="34" y="41"/>
                  </a:lnTo>
                  <a:lnTo>
                    <a:pt x="33" y="41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7" y="31"/>
                  </a:lnTo>
                  <a:lnTo>
                    <a:pt x="38" y="29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39" y="28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4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5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19"/>
                  </a:lnTo>
                  <a:lnTo>
                    <a:pt x="50" y="17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4" y="14"/>
                  </a:lnTo>
                  <a:lnTo>
                    <a:pt x="54" y="12"/>
                  </a:lnTo>
                  <a:lnTo>
                    <a:pt x="55" y="11"/>
                  </a:lnTo>
                  <a:lnTo>
                    <a:pt x="55" y="10"/>
                  </a:lnTo>
                  <a:lnTo>
                    <a:pt x="55" y="8"/>
                  </a:lnTo>
                  <a:lnTo>
                    <a:pt x="56" y="7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lnTo>
                    <a:pt x="58" y="3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3" y="0"/>
                  </a:lnTo>
                  <a:lnTo>
                    <a:pt x="64" y="0"/>
                  </a:lnTo>
                  <a:lnTo>
                    <a:pt x="65" y="0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68" y="0"/>
                  </a:lnTo>
                  <a:lnTo>
                    <a:pt x="70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2" y="0"/>
                  </a:lnTo>
                  <a:lnTo>
                    <a:pt x="73" y="0"/>
                  </a:lnTo>
                  <a:lnTo>
                    <a:pt x="74" y="0"/>
                  </a:lnTo>
                  <a:lnTo>
                    <a:pt x="75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80" y="0"/>
                  </a:lnTo>
                  <a:lnTo>
                    <a:pt x="81" y="0"/>
                  </a:lnTo>
                  <a:lnTo>
                    <a:pt x="82" y="0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85" y="0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90" y="0"/>
                  </a:lnTo>
                  <a:lnTo>
                    <a:pt x="91" y="0"/>
                  </a:lnTo>
                  <a:lnTo>
                    <a:pt x="92" y="0"/>
                  </a:lnTo>
                  <a:lnTo>
                    <a:pt x="93" y="0"/>
                  </a:lnTo>
                  <a:lnTo>
                    <a:pt x="95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8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100" y="0"/>
                  </a:lnTo>
                  <a:lnTo>
                    <a:pt x="101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6" y="0"/>
                  </a:lnTo>
                  <a:lnTo>
                    <a:pt x="107" y="0"/>
                  </a:lnTo>
                  <a:lnTo>
                    <a:pt x="108" y="0"/>
                  </a:lnTo>
                  <a:lnTo>
                    <a:pt x="109" y="0"/>
                  </a:lnTo>
                  <a:lnTo>
                    <a:pt x="110" y="0"/>
                  </a:lnTo>
                  <a:lnTo>
                    <a:pt x="112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4" y="0"/>
                  </a:lnTo>
                  <a:lnTo>
                    <a:pt x="115" y="0"/>
                  </a:lnTo>
                  <a:lnTo>
                    <a:pt x="116" y="0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20" y="0"/>
                  </a:lnTo>
                  <a:lnTo>
                    <a:pt x="121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5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7" name="Freeform 4930">
              <a:extLst>
                <a:ext uri="{FF2B5EF4-FFF2-40B4-BE49-F238E27FC236}">
                  <a16:creationId xmlns:a16="http://schemas.microsoft.com/office/drawing/2014/main" id="{75CDEE80-152A-CEEE-14EB-A1AD0681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3025776"/>
              <a:ext cx="227013" cy="195263"/>
            </a:xfrm>
            <a:custGeom>
              <a:avLst/>
              <a:gdLst>
                <a:gd name="T0" fmla="*/ 83 w 143"/>
                <a:gd name="T1" fmla="*/ 4 h 123"/>
                <a:gd name="T2" fmla="*/ 93 w 143"/>
                <a:gd name="T3" fmla="*/ 5 h 123"/>
                <a:gd name="T4" fmla="*/ 95 w 143"/>
                <a:gd name="T5" fmla="*/ 12 h 123"/>
                <a:gd name="T6" fmla="*/ 104 w 143"/>
                <a:gd name="T7" fmla="*/ 8 h 123"/>
                <a:gd name="T8" fmla="*/ 113 w 143"/>
                <a:gd name="T9" fmla="*/ 13 h 123"/>
                <a:gd name="T10" fmla="*/ 114 w 143"/>
                <a:gd name="T11" fmla="*/ 21 h 123"/>
                <a:gd name="T12" fmla="*/ 117 w 143"/>
                <a:gd name="T13" fmla="*/ 29 h 123"/>
                <a:gd name="T14" fmla="*/ 114 w 143"/>
                <a:gd name="T15" fmla="*/ 36 h 123"/>
                <a:gd name="T16" fmla="*/ 120 w 143"/>
                <a:gd name="T17" fmla="*/ 44 h 123"/>
                <a:gd name="T18" fmla="*/ 127 w 143"/>
                <a:gd name="T19" fmla="*/ 53 h 123"/>
                <a:gd name="T20" fmla="*/ 129 w 143"/>
                <a:gd name="T21" fmla="*/ 60 h 123"/>
                <a:gd name="T22" fmla="*/ 138 w 143"/>
                <a:gd name="T23" fmla="*/ 63 h 123"/>
                <a:gd name="T24" fmla="*/ 142 w 143"/>
                <a:gd name="T25" fmla="*/ 69 h 123"/>
                <a:gd name="T26" fmla="*/ 138 w 143"/>
                <a:gd name="T27" fmla="*/ 73 h 123"/>
                <a:gd name="T28" fmla="*/ 135 w 143"/>
                <a:gd name="T29" fmla="*/ 79 h 123"/>
                <a:gd name="T30" fmla="*/ 127 w 143"/>
                <a:gd name="T31" fmla="*/ 76 h 123"/>
                <a:gd name="T32" fmla="*/ 122 w 143"/>
                <a:gd name="T33" fmla="*/ 82 h 123"/>
                <a:gd name="T34" fmla="*/ 125 w 143"/>
                <a:gd name="T35" fmla="*/ 90 h 123"/>
                <a:gd name="T36" fmla="*/ 126 w 143"/>
                <a:gd name="T37" fmla="*/ 98 h 123"/>
                <a:gd name="T38" fmla="*/ 125 w 143"/>
                <a:gd name="T39" fmla="*/ 103 h 123"/>
                <a:gd name="T40" fmla="*/ 117 w 143"/>
                <a:gd name="T41" fmla="*/ 105 h 123"/>
                <a:gd name="T42" fmla="*/ 112 w 143"/>
                <a:gd name="T43" fmla="*/ 111 h 123"/>
                <a:gd name="T44" fmla="*/ 110 w 143"/>
                <a:gd name="T45" fmla="*/ 117 h 123"/>
                <a:gd name="T46" fmla="*/ 111 w 143"/>
                <a:gd name="T47" fmla="*/ 122 h 123"/>
                <a:gd name="T48" fmla="*/ 106 w 143"/>
                <a:gd name="T49" fmla="*/ 120 h 123"/>
                <a:gd name="T50" fmla="*/ 97 w 143"/>
                <a:gd name="T51" fmla="*/ 118 h 123"/>
                <a:gd name="T52" fmla="*/ 91 w 143"/>
                <a:gd name="T53" fmla="*/ 118 h 123"/>
                <a:gd name="T54" fmla="*/ 84 w 143"/>
                <a:gd name="T55" fmla="*/ 117 h 123"/>
                <a:gd name="T56" fmla="*/ 79 w 143"/>
                <a:gd name="T57" fmla="*/ 115 h 123"/>
                <a:gd name="T58" fmla="*/ 72 w 143"/>
                <a:gd name="T59" fmla="*/ 117 h 123"/>
                <a:gd name="T60" fmla="*/ 68 w 143"/>
                <a:gd name="T61" fmla="*/ 119 h 123"/>
                <a:gd name="T62" fmla="*/ 61 w 143"/>
                <a:gd name="T63" fmla="*/ 115 h 123"/>
                <a:gd name="T64" fmla="*/ 55 w 143"/>
                <a:gd name="T65" fmla="*/ 112 h 123"/>
                <a:gd name="T66" fmla="*/ 39 w 143"/>
                <a:gd name="T67" fmla="*/ 107 h 123"/>
                <a:gd name="T68" fmla="*/ 22 w 143"/>
                <a:gd name="T69" fmla="*/ 109 h 123"/>
                <a:gd name="T70" fmla="*/ 10 w 143"/>
                <a:gd name="T71" fmla="*/ 114 h 123"/>
                <a:gd name="T72" fmla="*/ 5 w 143"/>
                <a:gd name="T73" fmla="*/ 115 h 123"/>
                <a:gd name="T74" fmla="*/ 8 w 143"/>
                <a:gd name="T75" fmla="*/ 106 h 123"/>
                <a:gd name="T76" fmla="*/ 4 w 143"/>
                <a:gd name="T77" fmla="*/ 102 h 123"/>
                <a:gd name="T78" fmla="*/ 1 w 143"/>
                <a:gd name="T79" fmla="*/ 98 h 123"/>
                <a:gd name="T80" fmla="*/ 11 w 143"/>
                <a:gd name="T81" fmla="*/ 89 h 123"/>
                <a:gd name="T82" fmla="*/ 11 w 143"/>
                <a:gd name="T83" fmla="*/ 77 h 123"/>
                <a:gd name="T84" fmla="*/ 7 w 143"/>
                <a:gd name="T85" fmla="*/ 64 h 123"/>
                <a:gd name="T86" fmla="*/ 9 w 143"/>
                <a:gd name="T87" fmla="*/ 57 h 123"/>
                <a:gd name="T88" fmla="*/ 18 w 143"/>
                <a:gd name="T89" fmla="*/ 59 h 123"/>
                <a:gd name="T90" fmla="*/ 25 w 143"/>
                <a:gd name="T91" fmla="*/ 53 h 123"/>
                <a:gd name="T92" fmla="*/ 33 w 143"/>
                <a:gd name="T93" fmla="*/ 50 h 123"/>
                <a:gd name="T94" fmla="*/ 37 w 143"/>
                <a:gd name="T95" fmla="*/ 53 h 123"/>
                <a:gd name="T96" fmla="*/ 37 w 143"/>
                <a:gd name="T97" fmla="*/ 47 h 123"/>
                <a:gd name="T98" fmla="*/ 38 w 143"/>
                <a:gd name="T99" fmla="*/ 40 h 123"/>
                <a:gd name="T100" fmla="*/ 41 w 143"/>
                <a:gd name="T101" fmla="*/ 33 h 123"/>
                <a:gd name="T102" fmla="*/ 49 w 143"/>
                <a:gd name="T103" fmla="*/ 27 h 123"/>
                <a:gd name="T104" fmla="*/ 54 w 143"/>
                <a:gd name="T105" fmla="*/ 22 h 123"/>
                <a:gd name="T106" fmla="*/ 51 w 143"/>
                <a:gd name="T107" fmla="*/ 15 h 123"/>
                <a:gd name="T108" fmla="*/ 57 w 143"/>
                <a:gd name="T109" fmla="*/ 9 h 123"/>
                <a:gd name="T110" fmla="*/ 67 w 143"/>
                <a:gd name="T111" fmla="*/ 9 h 123"/>
                <a:gd name="T112" fmla="*/ 72 w 143"/>
                <a:gd name="T113" fmla="*/ 1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3" h="123">
                  <a:moveTo>
                    <a:pt x="75" y="0"/>
                  </a:moveTo>
                  <a:lnTo>
                    <a:pt x="75" y="1"/>
                  </a:lnTo>
                  <a:lnTo>
                    <a:pt x="76" y="2"/>
                  </a:lnTo>
                  <a:lnTo>
                    <a:pt x="77" y="3"/>
                  </a:lnTo>
                  <a:lnTo>
                    <a:pt x="78" y="2"/>
                  </a:lnTo>
                  <a:lnTo>
                    <a:pt x="80" y="1"/>
                  </a:lnTo>
                  <a:lnTo>
                    <a:pt x="81" y="2"/>
                  </a:lnTo>
                  <a:lnTo>
                    <a:pt x="83" y="3"/>
                  </a:lnTo>
                  <a:lnTo>
                    <a:pt x="83" y="4"/>
                  </a:lnTo>
                  <a:lnTo>
                    <a:pt x="83" y="5"/>
                  </a:lnTo>
                  <a:lnTo>
                    <a:pt x="85" y="5"/>
                  </a:lnTo>
                  <a:lnTo>
                    <a:pt x="85" y="4"/>
                  </a:lnTo>
                  <a:lnTo>
                    <a:pt x="86" y="4"/>
                  </a:lnTo>
                  <a:lnTo>
                    <a:pt x="87" y="3"/>
                  </a:lnTo>
                  <a:lnTo>
                    <a:pt x="88" y="3"/>
                  </a:lnTo>
                  <a:lnTo>
                    <a:pt x="89" y="3"/>
                  </a:lnTo>
                  <a:lnTo>
                    <a:pt x="91" y="4"/>
                  </a:lnTo>
                  <a:lnTo>
                    <a:pt x="93" y="5"/>
                  </a:lnTo>
                  <a:lnTo>
                    <a:pt x="94" y="5"/>
                  </a:lnTo>
                  <a:lnTo>
                    <a:pt x="94" y="6"/>
                  </a:lnTo>
                  <a:lnTo>
                    <a:pt x="93" y="6"/>
                  </a:lnTo>
                  <a:lnTo>
                    <a:pt x="93" y="8"/>
                  </a:lnTo>
                  <a:lnTo>
                    <a:pt x="93" y="9"/>
                  </a:lnTo>
                  <a:lnTo>
                    <a:pt x="93" y="10"/>
                  </a:lnTo>
                  <a:lnTo>
                    <a:pt x="93" y="11"/>
                  </a:lnTo>
                  <a:lnTo>
                    <a:pt x="94" y="12"/>
                  </a:lnTo>
                  <a:lnTo>
                    <a:pt x="95" y="12"/>
                  </a:lnTo>
                  <a:lnTo>
                    <a:pt x="96" y="11"/>
                  </a:lnTo>
                  <a:lnTo>
                    <a:pt x="97" y="10"/>
                  </a:lnTo>
                  <a:lnTo>
                    <a:pt x="99" y="10"/>
                  </a:lnTo>
                  <a:lnTo>
                    <a:pt x="100" y="10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2" y="8"/>
                  </a:lnTo>
                  <a:lnTo>
                    <a:pt x="104" y="9"/>
                  </a:lnTo>
                  <a:lnTo>
                    <a:pt x="104" y="8"/>
                  </a:lnTo>
                  <a:lnTo>
                    <a:pt x="105" y="8"/>
                  </a:lnTo>
                  <a:lnTo>
                    <a:pt x="105" y="9"/>
                  </a:lnTo>
                  <a:lnTo>
                    <a:pt x="106" y="9"/>
                  </a:lnTo>
                  <a:lnTo>
                    <a:pt x="109" y="10"/>
                  </a:lnTo>
                  <a:lnTo>
                    <a:pt x="111" y="11"/>
                  </a:lnTo>
                  <a:lnTo>
                    <a:pt x="111" y="12"/>
                  </a:lnTo>
                  <a:lnTo>
                    <a:pt x="111" y="13"/>
                  </a:lnTo>
                  <a:lnTo>
                    <a:pt x="112" y="13"/>
                  </a:lnTo>
                  <a:lnTo>
                    <a:pt x="113" y="13"/>
                  </a:lnTo>
                  <a:lnTo>
                    <a:pt x="113" y="14"/>
                  </a:lnTo>
                  <a:lnTo>
                    <a:pt x="114" y="14"/>
                  </a:lnTo>
                  <a:lnTo>
                    <a:pt x="116" y="14"/>
                  </a:lnTo>
                  <a:lnTo>
                    <a:pt x="116" y="15"/>
                  </a:lnTo>
                  <a:lnTo>
                    <a:pt x="116" y="17"/>
                  </a:lnTo>
                  <a:lnTo>
                    <a:pt x="116" y="18"/>
                  </a:lnTo>
                  <a:lnTo>
                    <a:pt x="116" y="19"/>
                  </a:lnTo>
                  <a:lnTo>
                    <a:pt x="116" y="20"/>
                  </a:lnTo>
                  <a:lnTo>
                    <a:pt x="114" y="21"/>
                  </a:lnTo>
                  <a:lnTo>
                    <a:pt x="114" y="22"/>
                  </a:lnTo>
                  <a:lnTo>
                    <a:pt x="114" y="23"/>
                  </a:lnTo>
                  <a:lnTo>
                    <a:pt x="116" y="23"/>
                  </a:lnTo>
                  <a:lnTo>
                    <a:pt x="116" y="25"/>
                  </a:lnTo>
                  <a:lnTo>
                    <a:pt x="116" y="26"/>
                  </a:lnTo>
                  <a:lnTo>
                    <a:pt x="117" y="26"/>
                  </a:lnTo>
                  <a:lnTo>
                    <a:pt x="117" y="27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6" y="29"/>
                  </a:lnTo>
                  <a:lnTo>
                    <a:pt x="116" y="30"/>
                  </a:lnTo>
                  <a:lnTo>
                    <a:pt x="116" y="31"/>
                  </a:lnTo>
                  <a:lnTo>
                    <a:pt x="114" y="31"/>
                  </a:lnTo>
                  <a:lnTo>
                    <a:pt x="114" y="33"/>
                  </a:lnTo>
                  <a:lnTo>
                    <a:pt x="114" y="34"/>
                  </a:lnTo>
                  <a:lnTo>
                    <a:pt x="113" y="35"/>
                  </a:lnTo>
                  <a:lnTo>
                    <a:pt x="113" y="36"/>
                  </a:lnTo>
                  <a:lnTo>
                    <a:pt x="114" y="36"/>
                  </a:lnTo>
                  <a:lnTo>
                    <a:pt x="117" y="38"/>
                  </a:lnTo>
                  <a:lnTo>
                    <a:pt x="118" y="38"/>
                  </a:lnTo>
                  <a:lnTo>
                    <a:pt x="119" y="38"/>
                  </a:lnTo>
                  <a:lnTo>
                    <a:pt x="119" y="39"/>
                  </a:lnTo>
                  <a:lnTo>
                    <a:pt x="120" y="40"/>
                  </a:lnTo>
                  <a:lnTo>
                    <a:pt x="119" y="40"/>
                  </a:lnTo>
                  <a:lnTo>
                    <a:pt x="118" y="43"/>
                  </a:lnTo>
                  <a:lnTo>
                    <a:pt x="119" y="44"/>
                  </a:lnTo>
                  <a:lnTo>
                    <a:pt x="120" y="44"/>
                  </a:lnTo>
                  <a:lnTo>
                    <a:pt x="120" y="45"/>
                  </a:lnTo>
                  <a:lnTo>
                    <a:pt x="121" y="46"/>
                  </a:lnTo>
                  <a:lnTo>
                    <a:pt x="121" y="47"/>
                  </a:lnTo>
                  <a:lnTo>
                    <a:pt x="121" y="48"/>
                  </a:lnTo>
                  <a:lnTo>
                    <a:pt x="121" y="50"/>
                  </a:lnTo>
                  <a:lnTo>
                    <a:pt x="122" y="50"/>
                  </a:lnTo>
                  <a:lnTo>
                    <a:pt x="125" y="52"/>
                  </a:lnTo>
                  <a:lnTo>
                    <a:pt x="126" y="53"/>
                  </a:lnTo>
                  <a:lnTo>
                    <a:pt x="127" y="53"/>
                  </a:lnTo>
                  <a:lnTo>
                    <a:pt x="128" y="53"/>
                  </a:lnTo>
                  <a:lnTo>
                    <a:pt x="128" y="54"/>
                  </a:lnTo>
                  <a:lnTo>
                    <a:pt x="129" y="55"/>
                  </a:lnTo>
                  <a:lnTo>
                    <a:pt x="129" y="54"/>
                  </a:lnTo>
                  <a:lnTo>
                    <a:pt x="129" y="55"/>
                  </a:lnTo>
                  <a:lnTo>
                    <a:pt x="129" y="56"/>
                  </a:lnTo>
                  <a:lnTo>
                    <a:pt x="129" y="57"/>
                  </a:lnTo>
                  <a:lnTo>
                    <a:pt x="129" y="59"/>
                  </a:lnTo>
                  <a:lnTo>
                    <a:pt x="129" y="60"/>
                  </a:lnTo>
                  <a:lnTo>
                    <a:pt x="128" y="61"/>
                  </a:lnTo>
                  <a:lnTo>
                    <a:pt x="129" y="61"/>
                  </a:lnTo>
                  <a:lnTo>
                    <a:pt x="130" y="62"/>
                  </a:lnTo>
                  <a:lnTo>
                    <a:pt x="134" y="61"/>
                  </a:lnTo>
                  <a:lnTo>
                    <a:pt x="135" y="61"/>
                  </a:lnTo>
                  <a:lnTo>
                    <a:pt x="136" y="62"/>
                  </a:lnTo>
                  <a:lnTo>
                    <a:pt x="137" y="62"/>
                  </a:lnTo>
                  <a:lnTo>
                    <a:pt x="137" y="63"/>
                  </a:lnTo>
                  <a:lnTo>
                    <a:pt x="138" y="63"/>
                  </a:lnTo>
                  <a:lnTo>
                    <a:pt x="139" y="63"/>
                  </a:lnTo>
                  <a:lnTo>
                    <a:pt x="139" y="64"/>
                  </a:lnTo>
                  <a:lnTo>
                    <a:pt x="138" y="65"/>
                  </a:lnTo>
                  <a:lnTo>
                    <a:pt x="138" y="67"/>
                  </a:lnTo>
                  <a:lnTo>
                    <a:pt x="138" y="68"/>
                  </a:lnTo>
                  <a:lnTo>
                    <a:pt x="139" y="68"/>
                  </a:lnTo>
                  <a:lnTo>
                    <a:pt x="141" y="68"/>
                  </a:lnTo>
                  <a:lnTo>
                    <a:pt x="141" y="69"/>
                  </a:lnTo>
                  <a:lnTo>
                    <a:pt x="142" y="69"/>
                  </a:lnTo>
                  <a:lnTo>
                    <a:pt x="142" y="70"/>
                  </a:lnTo>
                  <a:lnTo>
                    <a:pt x="143" y="70"/>
                  </a:lnTo>
                  <a:lnTo>
                    <a:pt x="143" y="72"/>
                  </a:lnTo>
                  <a:lnTo>
                    <a:pt x="143" y="73"/>
                  </a:lnTo>
                  <a:lnTo>
                    <a:pt x="142" y="73"/>
                  </a:lnTo>
                  <a:lnTo>
                    <a:pt x="142" y="72"/>
                  </a:lnTo>
                  <a:lnTo>
                    <a:pt x="141" y="73"/>
                  </a:lnTo>
                  <a:lnTo>
                    <a:pt x="139" y="73"/>
                  </a:lnTo>
                  <a:lnTo>
                    <a:pt x="138" y="73"/>
                  </a:lnTo>
                  <a:lnTo>
                    <a:pt x="138" y="75"/>
                  </a:lnTo>
                  <a:lnTo>
                    <a:pt x="139" y="75"/>
                  </a:lnTo>
                  <a:lnTo>
                    <a:pt x="138" y="75"/>
                  </a:lnTo>
                  <a:lnTo>
                    <a:pt x="138" y="76"/>
                  </a:lnTo>
                  <a:lnTo>
                    <a:pt x="138" y="77"/>
                  </a:lnTo>
                  <a:lnTo>
                    <a:pt x="137" y="77"/>
                  </a:lnTo>
                  <a:lnTo>
                    <a:pt x="136" y="78"/>
                  </a:lnTo>
                  <a:lnTo>
                    <a:pt x="135" y="78"/>
                  </a:lnTo>
                  <a:lnTo>
                    <a:pt x="135" y="79"/>
                  </a:lnTo>
                  <a:lnTo>
                    <a:pt x="134" y="79"/>
                  </a:lnTo>
                  <a:lnTo>
                    <a:pt x="133" y="78"/>
                  </a:lnTo>
                  <a:lnTo>
                    <a:pt x="131" y="79"/>
                  </a:lnTo>
                  <a:lnTo>
                    <a:pt x="130" y="79"/>
                  </a:lnTo>
                  <a:lnTo>
                    <a:pt x="130" y="78"/>
                  </a:lnTo>
                  <a:lnTo>
                    <a:pt x="129" y="78"/>
                  </a:lnTo>
                  <a:lnTo>
                    <a:pt x="128" y="77"/>
                  </a:lnTo>
                  <a:lnTo>
                    <a:pt x="128" y="76"/>
                  </a:lnTo>
                  <a:lnTo>
                    <a:pt x="127" y="76"/>
                  </a:lnTo>
                  <a:lnTo>
                    <a:pt x="126" y="76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2" y="77"/>
                  </a:lnTo>
                  <a:lnTo>
                    <a:pt x="122" y="78"/>
                  </a:lnTo>
                  <a:lnTo>
                    <a:pt x="122" y="79"/>
                  </a:lnTo>
                  <a:lnTo>
                    <a:pt x="121" y="80"/>
                  </a:lnTo>
                  <a:lnTo>
                    <a:pt x="122" y="81"/>
                  </a:lnTo>
                  <a:lnTo>
                    <a:pt x="122" y="82"/>
                  </a:lnTo>
                  <a:lnTo>
                    <a:pt x="122" y="84"/>
                  </a:lnTo>
                  <a:lnTo>
                    <a:pt x="123" y="85"/>
                  </a:lnTo>
                  <a:lnTo>
                    <a:pt x="125" y="85"/>
                  </a:lnTo>
                  <a:lnTo>
                    <a:pt x="125" y="86"/>
                  </a:lnTo>
                  <a:lnTo>
                    <a:pt x="126" y="86"/>
                  </a:lnTo>
                  <a:lnTo>
                    <a:pt x="126" y="87"/>
                  </a:lnTo>
                  <a:lnTo>
                    <a:pt x="126" y="88"/>
                  </a:lnTo>
                  <a:lnTo>
                    <a:pt x="125" y="89"/>
                  </a:lnTo>
                  <a:lnTo>
                    <a:pt x="125" y="90"/>
                  </a:lnTo>
                  <a:lnTo>
                    <a:pt x="126" y="92"/>
                  </a:lnTo>
                  <a:lnTo>
                    <a:pt x="127" y="92"/>
                  </a:lnTo>
                  <a:lnTo>
                    <a:pt x="127" y="93"/>
                  </a:lnTo>
                  <a:lnTo>
                    <a:pt x="126" y="93"/>
                  </a:lnTo>
                  <a:lnTo>
                    <a:pt x="126" y="94"/>
                  </a:lnTo>
                  <a:lnTo>
                    <a:pt x="126" y="95"/>
                  </a:lnTo>
                  <a:lnTo>
                    <a:pt x="126" y="96"/>
                  </a:lnTo>
                  <a:lnTo>
                    <a:pt x="126" y="97"/>
                  </a:lnTo>
                  <a:lnTo>
                    <a:pt x="126" y="98"/>
                  </a:lnTo>
                  <a:lnTo>
                    <a:pt x="127" y="100"/>
                  </a:lnTo>
                  <a:lnTo>
                    <a:pt x="128" y="100"/>
                  </a:lnTo>
                  <a:lnTo>
                    <a:pt x="127" y="100"/>
                  </a:lnTo>
                  <a:lnTo>
                    <a:pt x="127" y="101"/>
                  </a:lnTo>
                  <a:lnTo>
                    <a:pt x="128" y="101"/>
                  </a:lnTo>
                  <a:lnTo>
                    <a:pt x="128" y="102"/>
                  </a:lnTo>
                  <a:lnTo>
                    <a:pt x="128" y="103"/>
                  </a:lnTo>
                  <a:lnTo>
                    <a:pt x="127" y="103"/>
                  </a:lnTo>
                  <a:lnTo>
                    <a:pt x="125" y="103"/>
                  </a:lnTo>
                  <a:lnTo>
                    <a:pt x="122" y="103"/>
                  </a:lnTo>
                  <a:lnTo>
                    <a:pt x="121" y="103"/>
                  </a:lnTo>
                  <a:lnTo>
                    <a:pt x="121" y="104"/>
                  </a:lnTo>
                  <a:lnTo>
                    <a:pt x="120" y="104"/>
                  </a:lnTo>
                  <a:lnTo>
                    <a:pt x="119" y="104"/>
                  </a:lnTo>
                  <a:lnTo>
                    <a:pt x="117" y="104"/>
                  </a:lnTo>
                  <a:lnTo>
                    <a:pt x="116" y="104"/>
                  </a:lnTo>
                  <a:lnTo>
                    <a:pt x="116" y="105"/>
                  </a:lnTo>
                  <a:lnTo>
                    <a:pt x="117" y="105"/>
                  </a:lnTo>
                  <a:lnTo>
                    <a:pt x="116" y="105"/>
                  </a:lnTo>
                  <a:lnTo>
                    <a:pt x="116" y="106"/>
                  </a:lnTo>
                  <a:lnTo>
                    <a:pt x="114" y="106"/>
                  </a:lnTo>
                  <a:lnTo>
                    <a:pt x="114" y="107"/>
                  </a:lnTo>
                  <a:lnTo>
                    <a:pt x="113" y="107"/>
                  </a:lnTo>
                  <a:lnTo>
                    <a:pt x="113" y="109"/>
                  </a:lnTo>
                  <a:lnTo>
                    <a:pt x="112" y="109"/>
                  </a:lnTo>
                  <a:lnTo>
                    <a:pt x="112" y="110"/>
                  </a:lnTo>
                  <a:lnTo>
                    <a:pt x="112" y="111"/>
                  </a:lnTo>
                  <a:lnTo>
                    <a:pt x="111" y="111"/>
                  </a:lnTo>
                  <a:lnTo>
                    <a:pt x="112" y="111"/>
                  </a:lnTo>
                  <a:lnTo>
                    <a:pt x="112" y="112"/>
                  </a:lnTo>
                  <a:lnTo>
                    <a:pt x="111" y="112"/>
                  </a:lnTo>
                  <a:lnTo>
                    <a:pt x="111" y="113"/>
                  </a:lnTo>
                  <a:lnTo>
                    <a:pt x="111" y="114"/>
                  </a:lnTo>
                  <a:lnTo>
                    <a:pt x="110" y="114"/>
                  </a:lnTo>
                  <a:lnTo>
                    <a:pt x="110" y="115"/>
                  </a:lnTo>
                  <a:lnTo>
                    <a:pt x="110" y="117"/>
                  </a:lnTo>
                  <a:lnTo>
                    <a:pt x="111" y="117"/>
                  </a:lnTo>
                  <a:lnTo>
                    <a:pt x="111" y="118"/>
                  </a:lnTo>
                  <a:lnTo>
                    <a:pt x="111" y="119"/>
                  </a:lnTo>
                  <a:lnTo>
                    <a:pt x="111" y="120"/>
                  </a:lnTo>
                  <a:lnTo>
                    <a:pt x="112" y="120"/>
                  </a:lnTo>
                  <a:lnTo>
                    <a:pt x="112" y="121"/>
                  </a:lnTo>
                  <a:lnTo>
                    <a:pt x="111" y="121"/>
                  </a:lnTo>
                  <a:lnTo>
                    <a:pt x="112" y="121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0" y="123"/>
                  </a:lnTo>
                  <a:lnTo>
                    <a:pt x="109" y="123"/>
                  </a:lnTo>
                  <a:lnTo>
                    <a:pt x="109" y="122"/>
                  </a:lnTo>
                  <a:lnTo>
                    <a:pt x="108" y="122"/>
                  </a:lnTo>
                  <a:lnTo>
                    <a:pt x="106" y="121"/>
                  </a:lnTo>
                  <a:lnTo>
                    <a:pt x="108" y="121"/>
                  </a:lnTo>
                  <a:lnTo>
                    <a:pt x="108" y="120"/>
                  </a:lnTo>
                  <a:lnTo>
                    <a:pt x="106" y="120"/>
                  </a:lnTo>
                  <a:lnTo>
                    <a:pt x="106" y="119"/>
                  </a:lnTo>
                  <a:lnTo>
                    <a:pt x="105" y="119"/>
                  </a:lnTo>
                  <a:lnTo>
                    <a:pt x="104" y="118"/>
                  </a:lnTo>
                  <a:lnTo>
                    <a:pt x="102" y="118"/>
                  </a:lnTo>
                  <a:lnTo>
                    <a:pt x="101" y="119"/>
                  </a:lnTo>
                  <a:lnTo>
                    <a:pt x="100" y="119"/>
                  </a:lnTo>
                  <a:lnTo>
                    <a:pt x="99" y="119"/>
                  </a:lnTo>
                  <a:lnTo>
                    <a:pt x="97" y="119"/>
                  </a:lnTo>
                  <a:lnTo>
                    <a:pt x="97" y="118"/>
                  </a:lnTo>
                  <a:lnTo>
                    <a:pt x="96" y="118"/>
                  </a:lnTo>
                  <a:lnTo>
                    <a:pt x="96" y="119"/>
                  </a:lnTo>
                  <a:lnTo>
                    <a:pt x="95" y="119"/>
                  </a:lnTo>
                  <a:lnTo>
                    <a:pt x="94" y="120"/>
                  </a:lnTo>
                  <a:lnTo>
                    <a:pt x="93" y="120"/>
                  </a:lnTo>
                  <a:lnTo>
                    <a:pt x="92" y="121"/>
                  </a:lnTo>
                  <a:lnTo>
                    <a:pt x="92" y="120"/>
                  </a:lnTo>
                  <a:lnTo>
                    <a:pt x="91" y="119"/>
                  </a:lnTo>
                  <a:lnTo>
                    <a:pt x="91" y="118"/>
                  </a:lnTo>
                  <a:lnTo>
                    <a:pt x="91" y="117"/>
                  </a:lnTo>
                  <a:lnTo>
                    <a:pt x="89" y="115"/>
                  </a:lnTo>
                  <a:lnTo>
                    <a:pt x="89" y="114"/>
                  </a:lnTo>
                  <a:lnTo>
                    <a:pt x="88" y="114"/>
                  </a:lnTo>
                  <a:lnTo>
                    <a:pt x="87" y="114"/>
                  </a:lnTo>
                  <a:lnTo>
                    <a:pt x="87" y="115"/>
                  </a:lnTo>
                  <a:lnTo>
                    <a:pt x="86" y="117"/>
                  </a:lnTo>
                  <a:lnTo>
                    <a:pt x="85" y="117"/>
                  </a:lnTo>
                  <a:lnTo>
                    <a:pt x="84" y="117"/>
                  </a:lnTo>
                  <a:lnTo>
                    <a:pt x="84" y="118"/>
                  </a:lnTo>
                  <a:lnTo>
                    <a:pt x="84" y="119"/>
                  </a:lnTo>
                  <a:lnTo>
                    <a:pt x="84" y="120"/>
                  </a:lnTo>
                  <a:lnTo>
                    <a:pt x="83" y="120"/>
                  </a:lnTo>
                  <a:lnTo>
                    <a:pt x="83" y="119"/>
                  </a:lnTo>
                  <a:lnTo>
                    <a:pt x="81" y="119"/>
                  </a:lnTo>
                  <a:lnTo>
                    <a:pt x="81" y="117"/>
                  </a:lnTo>
                  <a:lnTo>
                    <a:pt x="80" y="117"/>
                  </a:lnTo>
                  <a:lnTo>
                    <a:pt x="79" y="115"/>
                  </a:lnTo>
                  <a:lnTo>
                    <a:pt x="78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6" y="115"/>
                  </a:lnTo>
                  <a:lnTo>
                    <a:pt x="76" y="114"/>
                  </a:lnTo>
                  <a:lnTo>
                    <a:pt x="75" y="114"/>
                  </a:lnTo>
                  <a:lnTo>
                    <a:pt x="74" y="115"/>
                  </a:lnTo>
                  <a:lnTo>
                    <a:pt x="74" y="117"/>
                  </a:lnTo>
                  <a:lnTo>
                    <a:pt x="72" y="117"/>
                  </a:lnTo>
                  <a:lnTo>
                    <a:pt x="71" y="117"/>
                  </a:lnTo>
                  <a:lnTo>
                    <a:pt x="71" y="115"/>
                  </a:lnTo>
                  <a:lnTo>
                    <a:pt x="70" y="115"/>
                  </a:lnTo>
                  <a:lnTo>
                    <a:pt x="70" y="114"/>
                  </a:lnTo>
                  <a:lnTo>
                    <a:pt x="70" y="115"/>
                  </a:lnTo>
                  <a:lnTo>
                    <a:pt x="69" y="115"/>
                  </a:lnTo>
                  <a:lnTo>
                    <a:pt x="69" y="117"/>
                  </a:lnTo>
                  <a:lnTo>
                    <a:pt x="69" y="118"/>
                  </a:lnTo>
                  <a:lnTo>
                    <a:pt x="68" y="119"/>
                  </a:lnTo>
                  <a:lnTo>
                    <a:pt x="68" y="118"/>
                  </a:lnTo>
                  <a:lnTo>
                    <a:pt x="67" y="118"/>
                  </a:lnTo>
                  <a:lnTo>
                    <a:pt x="68" y="117"/>
                  </a:lnTo>
                  <a:lnTo>
                    <a:pt x="68" y="115"/>
                  </a:lnTo>
                  <a:lnTo>
                    <a:pt x="67" y="115"/>
                  </a:lnTo>
                  <a:lnTo>
                    <a:pt x="64" y="114"/>
                  </a:lnTo>
                  <a:lnTo>
                    <a:pt x="63" y="115"/>
                  </a:lnTo>
                  <a:lnTo>
                    <a:pt x="62" y="115"/>
                  </a:lnTo>
                  <a:lnTo>
                    <a:pt x="61" y="115"/>
                  </a:lnTo>
                  <a:lnTo>
                    <a:pt x="61" y="114"/>
                  </a:lnTo>
                  <a:lnTo>
                    <a:pt x="60" y="114"/>
                  </a:lnTo>
                  <a:lnTo>
                    <a:pt x="60" y="113"/>
                  </a:lnTo>
                  <a:lnTo>
                    <a:pt x="60" y="112"/>
                  </a:lnTo>
                  <a:lnTo>
                    <a:pt x="60" y="111"/>
                  </a:lnTo>
                  <a:lnTo>
                    <a:pt x="59" y="111"/>
                  </a:lnTo>
                  <a:lnTo>
                    <a:pt x="58" y="111"/>
                  </a:lnTo>
                  <a:lnTo>
                    <a:pt x="57" y="112"/>
                  </a:lnTo>
                  <a:lnTo>
                    <a:pt x="55" y="112"/>
                  </a:lnTo>
                  <a:lnTo>
                    <a:pt x="52" y="111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5" y="109"/>
                  </a:lnTo>
                  <a:lnTo>
                    <a:pt x="44" y="109"/>
                  </a:lnTo>
                  <a:lnTo>
                    <a:pt x="44" y="107"/>
                  </a:lnTo>
                  <a:lnTo>
                    <a:pt x="43" y="107"/>
                  </a:lnTo>
                  <a:lnTo>
                    <a:pt x="42" y="107"/>
                  </a:lnTo>
                  <a:lnTo>
                    <a:pt x="39" y="107"/>
                  </a:lnTo>
                  <a:lnTo>
                    <a:pt x="37" y="107"/>
                  </a:lnTo>
                  <a:lnTo>
                    <a:pt x="36" y="107"/>
                  </a:lnTo>
                  <a:lnTo>
                    <a:pt x="33" y="107"/>
                  </a:lnTo>
                  <a:lnTo>
                    <a:pt x="30" y="106"/>
                  </a:lnTo>
                  <a:lnTo>
                    <a:pt x="29" y="106"/>
                  </a:lnTo>
                  <a:lnTo>
                    <a:pt x="29" y="107"/>
                  </a:lnTo>
                  <a:lnTo>
                    <a:pt x="27" y="107"/>
                  </a:lnTo>
                  <a:lnTo>
                    <a:pt x="24" y="109"/>
                  </a:lnTo>
                  <a:lnTo>
                    <a:pt x="22" y="109"/>
                  </a:lnTo>
                  <a:lnTo>
                    <a:pt x="18" y="109"/>
                  </a:lnTo>
                  <a:lnTo>
                    <a:pt x="17" y="110"/>
                  </a:lnTo>
                  <a:lnTo>
                    <a:pt x="17" y="112"/>
                  </a:lnTo>
                  <a:lnTo>
                    <a:pt x="16" y="112"/>
                  </a:lnTo>
                  <a:lnTo>
                    <a:pt x="15" y="113"/>
                  </a:lnTo>
                  <a:lnTo>
                    <a:pt x="12" y="115"/>
                  </a:lnTo>
                  <a:lnTo>
                    <a:pt x="11" y="115"/>
                  </a:lnTo>
                  <a:lnTo>
                    <a:pt x="11" y="114"/>
                  </a:lnTo>
                  <a:lnTo>
                    <a:pt x="10" y="114"/>
                  </a:lnTo>
                  <a:lnTo>
                    <a:pt x="9" y="114"/>
                  </a:lnTo>
                  <a:lnTo>
                    <a:pt x="7" y="114"/>
                  </a:lnTo>
                  <a:lnTo>
                    <a:pt x="7" y="115"/>
                  </a:lnTo>
                  <a:lnTo>
                    <a:pt x="7" y="117"/>
                  </a:lnTo>
                  <a:lnTo>
                    <a:pt x="7" y="118"/>
                  </a:lnTo>
                  <a:lnTo>
                    <a:pt x="7" y="117"/>
                  </a:lnTo>
                  <a:lnTo>
                    <a:pt x="5" y="117"/>
                  </a:lnTo>
                  <a:lnTo>
                    <a:pt x="7" y="117"/>
                  </a:lnTo>
                  <a:lnTo>
                    <a:pt x="5" y="115"/>
                  </a:lnTo>
                  <a:lnTo>
                    <a:pt x="5" y="114"/>
                  </a:lnTo>
                  <a:lnTo>
                    <a:pt x="5" y="113"/>
                  </a:lnTo>
                  <a:lnTo>
                    <a:pt x="5" y="112"/>
                  </a:lnTo>
                  <a:lnTo>
                    <a:pt x="7" y="111"/>
                  </a:lnTo>
                  <a:lnTo>
                    <a:pt x="7" y="110"/>
                  </a:lnTo>
                  <a:lnTo>
                    <a:pt x="7" y="109"/>
                  </a:lnTo>
                  <a:lnTo>
                    <a:pt x="7" y="107"/>
                  </a:lnTo>
                  <a:lnTo>
                    <a:pt x="7" y="106"/>
                  </a:lnTo>
                  <a:lnTo>
                    <a:pt x="8" y="106"/>
                  </a:lnTo>
                  <a:lnTo>
                    <a:pt x="8" y="105"/>
                  </a:lnTo>
                  <a:lnTo>
                    <a:pt x="8" y="104"/>
                  </a:lnTo>
                  <a:lnTo>
                    <a:pt x="8" y="103"/>
                  </a:lnTo>
                  <a:lnTo>
                    <a:pt x="7" y="103"/>
                  </a:lnTo>
                  <a:lnTo>
                    <a:pt x="5" y="103"/>
                  </a:lnTo>
                  <a:lnTo>
                    <a:pt x="4" y="102"/>
                  </a:lnTo>
                  <a:lnTo>
                    <a:pt x="5" y="102"/>
                  </a:lnTo>
                  <a:lnTo>
                    <a:pt x="5" y="101"/>
                  </a:lnTo>
                  <a:lnTo>
                    <a:pt x="4" y="102"/>
                  </a:lnTo>
                  <a:lnTo>
                    <a:pt x="4" y="101"/>
                  </a:lnTo>
                  <a:lnTo>
                    <a:pt x="4" y="102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2" y="101"/>
                  </a:lnTo>
                  <a:lnTo>
                    <a:pt x="2" y="100"/>
                  </a:lnTo>
                  <a:lnTo>
                    <a:pt x="2" y="101"/>
                  </a:lnTo>
                  <a:lnTo>
                    <a:pt x="1" y="100"/>
                  </a:lnTo>
                  <a:lnTo>
                    <a:pt x="1" y="98"/>
                  </a:lnTo>
                  <a:lnTo>
                    <a:pt x="0" y="98"/>
                  </a:lnTo>
                  <a:lnTo>
                    <a:pt x="1" y="97"/>
                  </a:lnTo>
                  <a:lnTo>
                    <a:pt x="1" y="96"/>
                  </a:lnTo>
                  <a:lnTo>
                    <a:pt x="2" y="96"/>
                  </a:lnTo>
                  <a:lnTo>
                    <a:pt x="3" y="93"/>
                  </a:lnTo>
                  <a:lnTo>
                    <a:pt x="4" y="92"/>
                  </a:lnTo>
                  <a:lnTo>
                    <a:pt x="7" y="92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1" y="88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11" y="80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1" y="77"/>
                  </a:lnTo>
                  <a:lnTo>
                    <a:pt x="10" y="77"/>
                  </a:lnTo>
                  <a:lnTo>
                    <a:pt x="10" y="76"/>
                  </a:lnTo>
                  <a:lnTo>
                    <a:pt x="10" y="75"/>
                  </a:lnTo>
                  <a:lnTo>
                    <a:pt x="9" y="75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8" y="70"/>
                  </a:lnTo>
                  <a:lnTo>
                    <a:pt x="7" y="65"/>
                  </a:lnTo>
                  <a:lnTo>
                    <a:pt x="7" y="64"/>
                  </a:lnTo>
                  <a:lnTo>
                    <a:pt x="7" y="62"/>
                  </a:lnTo>
                  <a:lnTo>
                    <a:pt x="5" y="62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7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10" y="57"/>
                  </a:lnTo>
                  <a:lnTo>
                    <a:pt x="11" y="57"/>
                  </a:lnTo>
                  <a:lnTo>
                    <a:pt x="12" y="57"/>
                  </a:lnTo>
                  <a:lnTo>
                    <a:pt x="13" y="57"/>
                  </a:lnTo>
                  <a:lnTo>
                    <a:pt x="15" y="57"/>
                  </a:lnTo>
                  <a:lnTo>
                    <a:pt x="15" y="56"/>
                  </a:lnTo>
                  <a:lnTo>
                    <a:pt x="16" y="57"/>
                  </a:lnTo>
                  <a:lnTo>
                    <a:pt x="17" y="59"/>
                  </a:lnTo>
                  <a:lnTo>
                    <a:pt x="18" y="59"/>
                  </a:lnTo>
                  <a:lnTo>
                    <a:pt x="19" y="59"/>
                  </a:lnTo>
                  <a:lnTo>
                    <a:pt x="20" y="56"/>
                  </a:lnTo>
                  <a:lnTo>
                    <a:pt x="21" y="56"/>
                  </a:lnTo>
                  <a:lnTo>
                    <a:pt x="22" y="56"/>
                  </a:lnTo>
                  <a:lnTo>
                    <a:pt x="24" y="56"/>
                  </a:lnTo>
                  <a:lnTo>
                    <a:pt x="25" y="56"/>
                  </a:lnTo>
                  <a:lnTo>
                    <a:pt x="25" y="55"/>
                  </a:lnTo>
                  <a:lnTo>
                    <a:pt x="25" y="54"/>
                  </a:lnTo>
                  <a:lnTo>
                    <a:pt x="25" y="53"/>
                  </a:lnTo>
                  <a:lnTo>
                    <a:pt x="25" y="52"/>
                  </a:lnTo>
                  <a:lnTo>
                    <a:pt x="26" y="52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9" y="52"/>
                  </a:lnTo>
                  <a:lnTo>
                    <a:pt x="30" y="51"/>
                  </a:lnTo>
                  <a:lnTo>
                    <a:pt x="30" y="50"/>
                  </a:lnTo>
                  <a:lnTo>
                    <a:pt x="32" y="50"/>
                  </a:lnTo>
                  <a:lnTo>
                    <a:pt x="33" y="50"/>
                  </a:lnTo>
                  <a:lnTo>
                    <a:pt x="34" y="50"/>
                  </a:lnTo>
                  <a:lnTo>
                    <a:pt x="34" y="48"/>
                  </a:lnTo>
                  <a:lnTo>
                    <a:pt x="35" y="48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5" y="51"/>
                  </a:lnTo>
                  <a:lnTo>
                    <a:pt x="35" y="52"/>
                  </a:lnTo>
                  <a:lnTo>
                    <a:pt x="36" y="52"/>
                  </a:lnTo>
                  <a:lnTo>
                    <a:pt x="37" y="53"/>
                  </a:lnTo>
                  <a:lnTo>
                    <a:pt x="37" y="52"/>
                  </a:lnTo>
                  <a:lnTo>
                    <a:pt x="38" y="52"/>
                  </a:lnTo>
                  <a:lnTo>
                    <a:pt x="39" y="52"/>
                  </a:lnTo>
                  <a:lnTo>
                    <a:pt x="39" y="51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8" y="48"/>
                  </a:lnTo>
                  <a:lnTo>
                    <a:pt x="38" y="47"/>
                  </a:lnTo>
                  <a:lnTo>
                    <a:pt x="37" y="47"/>
                  </a:lnTo>
                  <a:lnTo>
                    <a:pt x="36" y="48"/>
                  </a:lnTo>
                  <a:lnTo>
                    <a:pt x="35" y="47"/>
                  </a:lnTo>
                  <a:lnTo>
                    <a:pt x="36" y="46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37" y="44"/>
                  </a:lnTo>
                  <a:lnTo>
                    <a:pt x="37" y="43"/>
                  </a:lnTo>
                  <a:lnTo>
                    <a:pt x="38" y="42"/>
                  </a:lnTo>
                  <a:lnTo>
                    <a:pt x="38" y="40"/>
                  </a:lnTo>
                  <a:lnTo>
                    <a:pt x="38" y="39"/>
                  </a:lnTo>
                  <a:lnTo>
                    <a:pt x="38" y="38"/>
                  </a:lnTo>
                  <a:lnTo>
                    <a:pt x="38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9" y="35"/>
                  </a:lnTo>
                  <a:lnTo>
                    <a:pt x="39" y="34"/>
                  </a:lnTo>
                  <a:lnTo>
                    <a:pt x="39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4" y="31"/>
                  </a:lnTo>
                  <a:lnTo>
                    <a:pt x="45" y="30"/>
                  </a:lnTo>
                  <a:lnTo>
                    <a:pt x="46" y="29"/>
                  </a:lnTo>
                  <a:lnTo>
                    <a:pt x="46" y="28"/>
                  </a:lnTo>
                  <a:lnTo>
                    <a:pt x="46" y="27"/>
                  </a:lnTo>
                  <a:lnTo>
                    <a:pt x="47" y="27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2" y="27"/>
                  </a:lnTo>
                  <a:lnTo>
                    <a:pt x="52" y="26"/>
                  </a:lnTo>
                  <a:lnTo>
                    <a:pt x="52" y="25"/>
                  </a:lnTo>
                  <a:lnTo>
                    <a:pt x="53" y="25"/>
                  </a:lnTo>
                  <a:lnTo>
                    <a:pt x="53" y="23"/>
                  </a:lnTo>
                  <a:lnTo>
                    <a:pt x="54" y="23"/>
                  </a:lnTo>
                  <a:lnTo>
                    <a:pt x="54" y="22"/>
                  </a:lnTo>
                  <a:lnTo>
                    <a:pt x="51" y="22"/>
                  </a:lnTo>
                  <a:lnTo>
                    <a:pt x="50" y="22"/>
                  </a:lnTo>
                  <a:lnTo>
                    <a:pt x="49" y="21"/>
                  </a:lnTo>
                  <a:lnTo>
                    <a:pt x="50" y="21"/>
                  </a:lnTo>
                  <a:lnTo>
                    <a:pt x="50" y="20"/>
                  </a:lnTo>
                  <a:lnTo>
                    <a:pt x="50" y="19"/>
                  </a:lnTo>
                  <a:lnTo>
                    <a:pt x="51" y="18"/>
                  </a:lnTo>
                  <a:lnTo>
                    <a:pt x="51" y="17"/>
                  </a:lnTo>
                  <a:lnTo>
                    <a:pt x="51" y="15"/>
                  </a:lnTo>
                  <a:lnTo>
                    <a:pt x="52" y="14"/>
                  </a:lnTo>
                  <a:lnTo>
                    <a:pt x="52" y="13"/>
                  </a:lnTo>
                  <a:lnTo>
                    <a:pt x="51" y="13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4" y="12"/>
                  </a:lnTo>
                  <a:lnTo>
                    <a:pt x="55" y="11"/>
                  </a:lnTo>
                  <a:lnTo>
                    <a:pt x="55" y="10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60" y="9"/>
                  </a:lnTo>
                  <a:lnTo>
                    <a:pt x="61" y="9"/>
                  </a:lnTo>
                  <a:lnTo>
                    <a:pt x="61" y="10"/>
                  </a:lnTo>
                  <a:lnTo>
                    <a:pt x="62" y="9"/>
                  </a:lnTo>
                  <a:lnTo>
                    <a:pt x="63" y="9"/>
                  </a:lnTo>
                  <a:lnTo>
                    <a:pt x="66" y="10"/>
                  </a:lnTo>
                  <a:lnTo>
                    <a:pt x="67" y="10"/>
                  </a:lnTo>
                  <a:lnTo>
                    <a:pt x="67" y="9"/>
                  </a:lnTo>
                  <a:lnTo>
                    <a:pt x="67" y="8"/>
                  </a:lnTo>
                  <a:lnTo>
                    <a:pt x="67" y="6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69" y="3"/>
                  </a:lnTo>
                  <a:lnTo>
                    <a:pt x="70" y="2"/>
                  </a:lnTo>
                  <a:lnTo>
                    <a:pt x="71" y="2"/>
                  </a:lnTo>
                  <a:lnTo>
                    <a:pt x="71" y="1"/>
                  </a:lnTo>
                  <a:lnTo>
                    <a:pt x="72" y="1"/>
                  </a:lnTo>
                  <a:lnTo>
                    <a:pt x="74" y="0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8" name="Freeform 4942">
              <a:extLst>
                <a:ext uri="{FF2B5EF4-FFF2-40B4-BE49-F238E27FC236}">
                  <a16:creationId xmlns:a16="http://schemas.microsoft.com/office/drawing/2014/main" id="{F8F763B3-BD7B-579B-36C4-A444424DE7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3638" y="3013076"/>
              <a:ext cx="138113" cy="106363"/>
            </a:xfrm>
            <a:custGeom>
              <a:avLst/>
              <a:gdLst>
                <a:gd name="T0" fmla="*/ 1 w 87"/>
                <a:gd name="T1" fmla="*/ 27 h 67"/>
                <a:gd name="T2" fmla="*/ 2 w 87"/>
                <a:gd name="T3" fmla="*/ 19 h 67"/>
                <a:gd name="T4" fmla="*/ 2 w 87"/>
                <a:gd name="T5" fmla="*/ 25 h 67"/>
                <a:gd name="T6" fmla="*/ 1 w 87"/>
                <a:gd name="T7" fmla="*/ 30 h 67"/>
                <a:gd name="T8" fmla="*/ 61 w 87"/>
                <a:gd name="T9" fmla="*/ 4 h 67"/>
                <a:gd name="T10" fmla="*/ 67 w 87"/>
                <a:gd name="T11" fmla="*/ 8 h 67"/>
                <a:gd name="T12" fmla="*/ 71 w 87"/>
                <a:gd name="T13" fmla="*/ 10 h 67"/>
                <a:gd name="T14" fmla="*/ 77 w 87"/>
                <a:gd name="T15" fmla="*/ 14 h 67"/>
                <a:gd name="T16" fmla="*/ 80 w 87"/>
                <a:gd name="T17" fmla="*/ 19 h 67"/>
                <a:gd name="T18" fmla="*/ 85 w 87"/>
                <a:gd name="T19" fmla="*/ 22 h 67"/>
                <a:gd name="T20" fmla="*/ 83 w 87"/>
                <a:gd name="T21" fmla="*/ 28 h 67"/>
                <a:gd name="T22" fmla="*/ 87 w 87"/>
                <a:gd name="T23" fmla="*/ 30 h 67"/>
                <a:gd name="T24" fmla="*/ 85 w 87"/>
                <a:gd name="T25" fmla="*/ 34 h 67"/>
                <a:gd name="T26" fmla="*/ 80 w 87"/>
                <a:gd name="T27" fmla="*/ 35 h 67"/>
                <a:gd name="T28" fmla="*/ 77 w 87"/>
                <a:gd name="T29" fmla="*/ 39 h 67"/>
                <a:gd name="T30" fmla="*/ 72 w 87"/>
                <a:gd name="T31" fmla="*/ 42 h 67"/>
                <a:gd name="T32" fmla="*/ 71 w 87"/>
                <a:gd name="T33" fmla="*/ 46 h 67"/>
                <a:gd name="T34" fmla="*/ 70 w 87"/>
                <a:gd name="T35" fmla="*/ 52 h 67"/>
                <a:gd name="T36" fmla="*/ 69 w 87"/>
                <a:gd name="T37" fmla="*/ 56 h 67"/>
                <a:gd name="T38" fmla="*/ 72 w 87"/>
                <a:gd name="T39" fmla="*/ 58 h 67"/>
                <a:gd name="T40" fmla="*/ 70 w 87"/>
                <a:gd name="T41" fmla="*/ 61 h 67"/>
                <a:gd name="T42" fmla="*/ 69 w 87"/>
                <a:gd name="T43" fmla="*/ 58 h 67"/>
                <a:gd name="T44" fmla="*/ 65 w 87"/>
                <a:gd name="T45" fmla="*/ 58 h 67"/>
                <a:gd name="T46" fmla="*/ 60 w 87"/>
                <a:gd name="T47" fmla="*/ 60 h 67"/>
                <a:gd name="T48" fmla="*/ 58 w 87"/>
                <a:gd name="T49" fmla="*/ 63 h 67"/>
                <a:gd name="T50" fmla="*/ 53 w 87"/>
                <a:gd name="T51" fmla="*/ 64 h 67"/>
                <a:gd name="T52" fmla="*/ 48 w 87"/>
                <a:gd name="T53" fmla="*/ 64 h 67"/>
                <a:gd name="T54" fmla="*/ 43 w 87"/>
                <a:gd name="T55" fmla="*/ 65 h 67"/>
                <a:gd name="T56" fmla="*/ 37 w 87"/>
                <a:gd name="T57" fmla="*/ 64 h 67"/>
                <a:gd name="T58" fmla="*/ 37 w 87"/>
                <a:gd name="T59" fmla="*/ 60 h 67"/>
                <a:gd name="T60" fmla="*/ 34 w 87"/>
                <a:gd name="T61" fmla="*/ 58 h 67"/>
                <a:gd name="T62" fmla="*/ 30 w 87"/>
                <a:gd name="T63" fmla="*/ 54 h 67"/>
                <a:gd name="T64" fmla="*/ 26 w 87"/>
                <a:gd name="T65" fmla="*/ 53 h 67"/>
                <a:gd name="T66" fmla="*/ 26 w 87"/>
                <a:gd name="T67" fmla="*/ 47 h 67"/>
                <a:gd name="T68" fmla="*/ 27 w 87"/>
                <a:gd name="T69" fmla="*/ 45 h 67"/>
                <a:gd name="T70" fmla="*/ 28 w 87"/>
                <a:gd name="T71" fmla="*/ 41 h 67"/>
                <a:gd name="T72" fmla="*/ 25 w 87"/>
                <a:gd name="T73" fmla="*/ 38 h 67"/>
                <a:gd name="T74" fmla="*/ 19 w 87"/>
                <a:gd name="T75" fmla="*/ 36 h 67"/>
                <a:gd name="T76" fmla="*/ 15 w 87"/>
                <a:gd name="T77" fmla="*/ 36 h 67"/>
                <a:gd name="T78" fmla="*/ 11 w 87"/>
                <a:gd name="T79" fmla="*/ 34 h 67"/>
                <a:gd name="T80" fmla="*/ 7 w 87"/>
                <a:gd name="T81" fmla="*/ 30 h 67"/>
                <a:gd name="T82" fmla="*/ 4 w 87"/>
                <a:gd name="T83" fmla="*/ 29 h 67"/>
                <a:gd name="T84" fmla="*/ 4 w 87"/>
                <a:gd name="T85" fmla="*/ 26 h 67"/>
                <a:gd name="T86" fmla="*/ 3 w 87"/>
                <a:gd name="T87" fmla="*/ 21 h 67"/>
                <a:gd name="T88" fmla="*/ 1 w 87"/>
                <a:gd name="T89" fmla="*/ 14 h 67"/>
                <a:gd name="T90" fmla="*/ 3 w 87"/>
                <a:gd name="T91" fmla="*/ 10 h 67"/>
                <a:gd name="T92" fmla="*/ 6 w 87"/>
                <a:gd name="T93" fmla="*/ 5 h 67"/>
                <a:gd name="T94" fmla="*/ 16 w 87"/>
                <a:gd name="T95" fmla="*/ 2 h 67"/>
                <a:gd name="T96" fmla="*/ 25 w 87"/>
                <a:gd name="T97" fmla="*/ 2 h 67"/>
                <a:gd name="T98" fmla="*/ 30 w 87"/>
                <a:gd name="T99" fmla="*/ 1 h 67"/>
                <a:gd name="T100" fmla="*/ 33 w 87"/>
                <a:gd name="T101" fmla="*/ 2 h 67"/>
                <a:gd name="T102" fmla="*/ 40 w 87"/>
                <a:gd name="T103" fmla="*/ 2 h 67"/>
                <a:gd name="T104" fmla="*/ 44 w 87"/>
                <a:gd name="T105" fmla="*/ 3 h 67"/>
                <a:gd name="T106" fmla="*/ 51 w 87"/>
                <a:gd name="T107" fmla="*/ 4 h 67"/>
                <a:gd name="T108" fmla="*/ 55 w 87"/>
                <a:gd name="T109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" h="67">
                  <a:moveTo>
                    <a:pt x="1" y="30"/>
                  </a:moveTo>
                  <a:lnTo>
                    <a:pt x="1" y="31"/>
                  </a:lnTo>
                  <a:lnTo>
                    <a:pt x="0" y="30"/>
                  </a:lnTo>
                  <a:lnTo>
                    <a:pt x="1" y="29"/>
                  </a:lnTo>
                  <a:lnTo>
                    <a:pt x="1" y="27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1" y="29"/>
                  </a:lnTo>
                  <a:lnTo>
                    <a:pt x="1" y="30"/>
                  </a:lnTo>
                  <a:close/>
                  <a:moveTo>
                    <a:pt x="59" y="1"/>
                  </a:moveTo>
                  <a:lnTo>
                    <a:pt x="60" y="2"/>
                  </a:lnTo>
                  <a:lnTo>
                    <a:pt x="60" y="3"/>
                  </a:lnTo>
                  <a:lnTo>
                    <a:pt x="60" y="4"/>
                  </a:lnTo>
                  <a:lnTo>
                    <a:pt x="61" y="4"/>
                  </a:lnTo>
                  <a:lnTo>
                    <a:pt x="61" y="5"/>
                  </a:lnTo>
                  <a:lnTo>
                    <a:pt x="61" y="6"/>
                  </a:lnTo>
                  <a:lnTo>
                    <a:pt x="62" y="6"/>
                  </a:lnTo>
                  <a:lnTo>
                    <a:pt x="66" y="8"/>
                  </a:lnTo>
                  <a:lnTo>
                    <a:pt x="67" y="8"/>
                  </a:lnTo>
                  <a:lnTo>
                    <a:pt x="68" y="8"/>
                  </a:lnTo>
                  <a:lnTo>
                    <a:pt x="69" y="8"/>
                  </a:lnTo>
                  <a:lnTo>
                    <a:pt x="70" y="8"/>
                  </a:lnTo>
                  <a:lnTo>
                    <a:pt x="70" y="9"/>
                  </a:lnTo>
                  <a:lnTo>
                    <a:pt x="71" y="10"/>
                  </a:lnTo>
                  <a:lnTo>
                    <a:pt x="72" y="11"/>
                  </a:lnTo>
                  <a:lnTo>
                    <a:pt x="74" y="12"/>
                  </a:lnTo>
                  <a:lnTo>
                    <a:pt x="75" y="13"/>
                  </a:lnTo>
                  <a:lnTo>
                    <a:pt x="76" y="13"/>
                  </a:lnTo>
                  <a:lnTo>
                    <a:pt x="77" y="14"/>
                  </a:lnTo>
                  <a:lnTo>
                    <a:pt x="78" y="16"/>
                  </a:lnTo>
                  <a:lnTo>
                    <a:pt x="78" y="17"/>
                  </a:lnTo>
                  <a:lnTo>
                    <a:pt x="79" y="17"/>
                  </a:lnTo>
                  <a:lnTo>
                    <a:pt x="79" y="19"/>
                  </a:lnTo>
                  <a:lnTo>
                    <a:pt x="80" y="19"/>
                  </a:lnTo>
                  <a:lnTo>
                    <a:pt x="83" y="20"/>
                  </a:lnTo>
                  <a:lnTo>
                    <a:pt x="84" y="20"/>
                  </a:lnTo>
                  <a:lnTo>
                    <a:pt x="84" y="21"/>
                  </a:lnTo>
                  <a:lnTo>
                    <a:pt x="85" y="21"/>
                  </a:lnTo>
                  <a:lnTo>
                    <a:pt x="85" y="22"/>
                  </a:lnTo>
                  <a:lnTo>
                    <a:pt x="84" y="23"/>
                  </a:lnTo>
                  <a:lnTo>
                    <a:pt x="84" y="25"/>
                  </a:lnTo>
                  <a:lnTo>
                    <a:pt x="84" y="26"/>
                  </a:lnTo>
                  <a:lnTo>
                    <a:pt x="83" y="27"/>
                  </a:lnTo>
                  <a:lnTo>
                    <a:pt x="83" y="28"/>
                  </a:lnTo>
                  <a:lnTo>
                    <a:pt x="83" y="29"/>
                  </a:lnTo>
                  <a:lnTo>
                    <a:pt x="82" y="29"/>
                  </a:lnTo>
                  <a:lnTo>
                    <a:pt x="83" y="30"/>
                  </a:lnTo>
                  <a:lnTo>
                    <a:pt x="84" y="30"/>
                  </a:lnTo>
                  <a:lnTo>
                    <a:pt x="87" y="30"/>
                  </a:lnTo>
                  <a:lnTo>
                    <a:pt x="87" y="31"/>
                  </a:lnTo>
                  <a:lnTo>
                    <a:pt x="86" y="31"/>
                  </a:lnTo>
                  <a:lnTo>
                    <a:pt x="86" y="33"/>
                  </a:lnTo>
                  <a:lnTo>
                    <a:pt x="85" y="33"/>
                  </a:lnTo>
                  <a:lnTo>
                    <a:pt x="85" y="34"/>
                  </a:lnTo>
                  <a:lnTo>
                    <a:pt x="85" y="35"/>
                  </a:lnTo>
                  <a:lnTo>
                    <a:pt x="84" y="35"/>
                  </a:lnTo>
                  <a:lnTo>
                    <a:pt x="83" y="35"/>
                  </a:lnTo>
                  <a:lnTo>
                    <a:pt x="82" y="35"/>
                  </a:lnTo>
                  <a:lnTo>
                    <a:pt x="80" y="35"/>
                  </a:lnTo>
                  <a:lnTo>
                    <a:pt x="79" y="35"/>
                  </a:lnTo>
                  <a:lnTo>
                    <a:pt x="79" y="36"/>
                  </a:lnTo>
                  <a:lnTo>
                    <a:pt x="79" y="37"/>
                  </a:lnTo>
                  <a:lnTo>
                    <a:pt x="78" y="38"/>
                  </a:lnTo>
                  <a:lnTo>
                    <a:pt x="77" y="39"/>
                  </a:lnTo>
                  <a:lnTo>
                    <a:pt x="75" y="39"/>
                  </a:lnTo>
                  <a:lnTo>
                    <a:pt x="74" y="39"/>
                  </a:lnTo>
                  <a:lnTo>
                    <a:pt x="74" y="41"/>
                  </a:lnTo>
                  <a:lnTo>
                    <a:pt x="72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1" y="45"/>
                  </a:lnTo>
                  <a:lnTo>
                    <a:pt x="71" y="46"/>
                  </a:lnTo>
                  <a:lnTo>
                    <a:pt x="71" y="47"/>
                  </a:lnTo>
                  <a:lnTo>
                    <a:pt x="71" y="48"/>
                  </a:lnTo>
                  <a:lnTo>
                    <a:pt x="71" y="50"/>
                  </a:lnTo>
                  <a:lnTo>
                    <a:pt x="70" y="51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3"/>
                  </a:lnTo>
                  <a:lnTo>
                    <a:pt x="69" y="54"/>
                  </a:lnTo>
                  <a:lnTo>
                    <a:pt x="68" y="55"/>
                  </a:lnTo>
                  <a:lnTo>
                    <a:pt x="69" y="56"/>
                  </a:lnTo>
                  <a:lnTo>
                    <a:pt x="70" y="55"/>
                  </a:lnTo>
                  <a:lnTo>
                    <a:pt x="71" y="55"/>
                  </a:lnTo>
                  <a:lnTo>
                    <a:pt x="71" y="56"/>
                  </a:lnTo>
                  <a:lnTo>
                    <a:pt x="71" y="58"/>
                  </a:lnTo>
                  <a:lnTo>
                    <a:pt x="72" y="58"/>
                  </a:lnTo>
                  <a:lnTo>
                    <a:pt x="72" y="59"/>
                  </a:lnTo>
                  <a:lnTo>
                    <a:pt x="72" y="60"/>
                  </a:lnTo>
                  <a:lnTo>
                    <a:pt x="71" y="60"/>
                  </a:lnTo>
                  <a:lnTo>
                    <a:pt x="70" y="60"/>
                  </a:lnTo>
                  <a:lnTo>
                    <a:pt x="70" y="61"/>
                  </a:lnTo>
                  <a:lnTo>
                    <a:pt x="69" y="60"/>
                  </a:lnTo>
                  <a:lnTo>
                    <a:pt x="68" y="60"/>
                  </a:lnTo>
                  <a:lnTo>
                    <a:pt x="68" y="59"/>
                  </a:lnTo>
                  <a:lnTo>
                    <a:pt x="68" y="58"/>
                  </a:lnTo>
                  <a:lnTo>
                    <a:pt x="69" y="58"/>
                  </a:lnTo>
                  <a:lnTo>
                    <a:pt x="68" y="56"/>
                  </a:lnTo>
                  <a:lnTo>
                    <a:pt x="67" y="56"/>
                  </a:lnTo>
                  <a:lnTo>
                    <a:pt x="67" y="58"/>
                  </a:lnTo>
                  <a:lnTo>
                    <a:pt x="66" y="58"/>
                  </a:lnTo>
                  <a:lnTo>
                    <a:pt x="65" y="58"/>
                  </a:lnTo>
                  <a:lnTo>
                    <a:pt x="63" y="58"/>
                  </a:lnTo>
                  <a:lnTo>
                    <a:pt x="63" y="59"/>
                  </a:lnTo>
                  <a:lnTo>
                    <a:pt x="62" y="60"/>
                  </a:lnTo>
                  <a:lnTo>
                    <a:pt x="61" y="61"/>
                  </a:lnTo>
                  <a:lnTo>
                    <a:pt x="60" y="60"/>
                  </a:lnTo>
                  <a:lnTo>
                    <a:pt x="59" y="60"/>
                  </a:lnTo>
                  <a:lnTo>
                    <a:pt x="58" y="60"/>
                  </a:lnTo>
                  <a:lnTo>
                    <a:pt x="58" y="61"/>
                  </a:lnTo>
                  <a:lnTo>
                    <a:pt x="58" y="62"/>
                  </a:lnTo>
                  <a:lnTo>
                    <a:pt x="58" y="63"/>
                  </a:lnTo>
                  <a:lnTo>
                    <a:pt x="58" y="64"/>
                  </a:lnTo>
                  <a:lnTo>
                    <a:pt x="57" y="64"/>
                  </a:lnTo>
                  <a:lnTo>
                    <a:pt x="55" y="64"/>
                  </a:lnTo>
                  <a:lnTo>
                    <a:pt x="54" y="64"/>
                  </a:lnTo>
                  <a:lnTo>
                    <a:pt x="53" y="64"/>
                  </a:lnTo>
                  <a:lnTo>
                    <a:pt x="52" y="67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9" y="65"/>
                  </a:lnTo>
                  <a:lnTo>
                    <a:pt x="48" y="64"/>
                  </a:lnTo>
                  <a:lnTo>
                    <a:pt x="48" y="65"/>
                  </a:lnTo>
                  <a:lnTo>
                    <a:pt x="46" y="65"/>
                  </a:lnTo>
                  <a:lnTo>
                    <a:pt x="45" y="65"/>
                  </a:lnTo>
                  <a:lnTo>
                    <a:pt x="44" y="65"/>
                  </a:lnTo>
                  <a:lnTo>
                    <a:pt x="43" y="65"/>
                  </a:lnTo>
                  <a:lnTo>
                    <a:pt x="42" y="65"/>
                  </a:lnTo>
                  <a:lnTo>
                    <a:pt x="41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7" y="64"/>
                  </a:lnTo>
                  <a:lnTo>
                    <a:pt x="37" y="63"/>
                  </a:lnTo>
                  <a:lnTo>
                    <a:pt x="38" y="63"/>
                  </a:lnTo>
                  <a:lnTo>
                    <a:pt x="37" y="62"/>
                  </a:lnTo>
                  <a:lnTo>
                    <a:pt x="37" y="61"/>
                  </a:lnTo>
                  <a:lnTo>
                    <a:pt x="37" y="60"/>
                  </a:lnTo>
                  <a:lnTo>
                    <a:pt x="36" y="60"/>
                  </a:lnTo>
                  <a:lnTo>
                    <a:pt x="36" y="59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4" y="58"/>
                  </a:lnTo>
                  <a:lnTo>
                    <a:pt x="33" y="56"/>
                  </a:lnTo>
                  <a:lnTo>
                    <a:pt x="32" y="56"/>
                  </a:lnTo>
                  <a:lnTo>
                    <a:pt x="32" y="55"/>
                  </a:lnTo>
                  <a:lnTo>
                    <a:pt x="30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8" y="54"/>
                  </a:lnTo>
                  <a:lnTo>
                    <a:pt x="27" y="54"/>
                  </a:lnTo>
                  <a:lnTo>
                    <a:pt x="27" y="55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6" y="50"/>
                  </a:lnTo>
                  <a:lnTo>
                    <a:pt x="26" y="48"/>
                  </a:lnTo>
                  <a:lnTo>
                    <a:pt x="26" y="47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7" y="45"/>
                  </a:lnTo>
                  <a:lnTo>
                    <a:pt x="26" y="45"/>
                  </a:lnTo>
                  <a:lnTo>
                    <a:pt x="27" y="45"/>
                  </a:lnTo>
                  <a:lnTo>
                    <a:pt x="27" y="44"/>
                  </a:lnTo>
                  <a:lnTo>
                    <a:pt x="28" y="44"/>
                  </a:lnTo>
                  <a:lnTo>
                    <a:pt x="28" y="43"/>
                  </a:lnTo>
                  <a:lnTo>
                    <a:pt x="28" y="42"/>
                  </a:lnTo>
                  <a:lnTo>
                    <a:pt x="28" y="41"/>
                  </a:lnTo>
                  <a:lnTo>
                    <a:pt x="27" y="41"/>
                  </a:lnTo>
                  <a:lnTo>
                    <a:pt x="27" y="39"/>
                  </a:lnTo>
                  <a:lnTo>
                    <a:pt x="26" y="39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5" y="37"/>
                  </a:lnTo>
                  <a:lnTo>
                    <a:pt x="24" y="36"/>
                  </a:lnTo>
                  <a:lnTo>
                    <a:pt x="23" y="37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7"/>
                  </a:lnTo>
                  <a:lnTo>
                    <a:pt x="17" y="37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5" y="36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2" y="35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8" y="33"/>
                  </a:lnTo>
                  <a:lnTo>
                    <a:pt x="7" y="31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4" y="31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3" y="29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7" y="5"/>
                  </a:lnTo>
                  <a:lnTo>
                    <a:pt x="9" y="4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4" y="1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30" y="3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3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40" y="2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6" y="4"/>
                  </a:lnTo>
                  <a:lnTo>
                    <a:pt x="48" y="5"/>
                  </a:lnTo>
                  <a:lnTo>
                    <a:pt x="50" y="4"/>
                  </a:lnTo>
                  <a:lnTo>
                    <a:pt x="51" y="4"/>
                  </a:lnTo>
                  <a:lnTo>
                    <a:pt x="52" y="4"/>
                  </a:lnTo>
                  <a:lnTo>
                    <a:pt x="52" y="5"/>
                  </a:lnTo>
                  <a:lnTo>
                    <a:pt x="53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7" y="2"/>
                  </a:lnTo>
                  <a:lnTo>
                    <a:pt x="58" y="1"/>
                  </a:lnTo>
                  <a:lnTo>
                    <a:pt x="59" y="0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0" name="Freeform 5167">
              <a:extLst>
                <a:ext uri="{FF2B5EF4-FFF2-40B4-BE49-F238E27FC236}">
                  <a16:creationId xmlns:a16="http://schemas.microsoft.com/office/drawing/2014/main" id="{FF1CF48A-2105-F885-5E64-0A86B735D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1" y="3230564"/>
              <a:ext cx="160338" cy="90488"/>
            </a:xfrm>
            <a:custGeom>
              <a:avLst/>
              <a:gdLst>
                <a:gd name="T0" fmla="*/ 43 w 101"/>
                <a:gd name="T1" fmla="*/ 1 h 57"/>
                <a:gd name="T2" fmla="*/ 47 w 101"/>
                <a:gd name="T3" fmla="*/ 0 h 57"/>
                <a:gd name="T4" fmla="*/ 49 w 101"/>
                <a:gd name="T5" fmla="*/ 5 h 57"/>
                <a:gd name="T6" fmla="*/ 56 w 101"/>
                <a:gd name="T7" fmla="*/ 7 h 57"/>
                <a:gd name="T8" fmla="*/ 60 w 101"/>
                <a:gd name="T9" fmla="*/ 9 h 57"/>
                <a:gd name="T10" fmla="*/ 66 w 101"/>
                <a:gd name="T11" fmla="*/ 10 h 57"/>
                <a:gd name="T12" fmla="*/ 64 w 101"/>
                <a:gd name="T13" fmla="*/ 16 h 57"/>
                <a:gd name="T14" fmla="*/ 66 w 101"/>
                <a:gd name="T15" fmla="*/ 18 h 57"/>
                <a:gd name="T16" fmla="*/ 69 w 101"/>
                <a:gd name="T17" fmla="*/ 22 h 57"/>
                <a:gd name="T18" fmla="*/ 74 w 101"/>
                <a:gd name="T19" fmla="*/ 18 h 57"/>
                <a:gd name="T20" fmla="*/ 73 w 101"/>
                <a:gd name="T21" fmla="*/ 15 h 57"/>
                <a:gd name="T22" fmla="*/ 76 w 101"/>
                <a:gd name="T23" fmla="*/ 15 h 57"/>
                <a:gd name="T24" fmla="*/ 80 w 101"/>
                <a:gd name="T25" fmla="*/ 17 h 57"/>
                <a:gd name="T26" fmla="*/ 84 w 101"/>
                <a:gd name="T27" fmla="*/ 18 h 57"/>
                <a:gd name="T28" fmla="*/ 84 w 101"/>
                <a:gd name="T29" fmla="*/ 20 h 57"/>
                <a:gd name="T30" fmla="*/ 86 w 101"/>
                <a:gd name="T31" fmla="*/ 25 h 57"/>
                <a:gd name="T32" fmla="*/ 90 w 101"/>
                <a:gd name="T33" fmla="*/ 23 h 57"/>
                <a:gd name="T34" fmla="*/ 93 w 101"/>
                <a:gd name="T35" fmla="*/ 25 h 57"/>
                <a:gd name="T36" fmla="*/ 98 w 101"/>
                <a:gd name="T37" fmla="*/ 26 h 57"/>
                <a:gd name="T38" fmla="*/ 100 w 101"/>
                <a:gd name="T39" fmla="*/ 31 h 57"/>
                <a:gd name="T40" fmla="*/ 100 w 101"/>
                <a:gd name="T41" fmla="*/ 36 h 57"/>
                <a:gd name="T42" fmla="*/ 97 w 101"/>
                <a:gd name="T43" fmla="*/ 38 h 57"/>
                <a:gd name="T44" fmla="*/ 92 w 101"/>
                <a:gd name="T45" fmla="*/ 41 h 57"/>
                <a:gd name="T46" fmla="*/ 90 w 101"/>
                <a:gd name="T47" fmla="*/ 45 h 57"/>
                <a:gd name="T48" fmla="*/ 86 w 101"/>
                <a:gd name="T49" fmla="*/ 49 h 57"/>
                <a:gd name="T50" fmla="*/ 81 w 101"/>
                <a:gd name="T51" fmla="*/ 51 h 57"/>
                <a:gd name="T52" fmla="*/ 75 w 101"/>
                <a:gd name="T53" fmla="*/ 51 h 57"/>
                <a:gd name="T54" fmla="*/ 72 w 101"/>
                <a:gd name="T55" fmla="*/ 53 h 57"/>
                <a:gd name="T56" fmla="*/ 66 w 101"/>
                <a:gd name="T57" fmla="*/ 51 h 57"/>
                <a:gd name="T58" fmla="*/ 58 w 101"/>
                <a:gd name="T59" fmla="*/ 51 h 57"/>
                <a:gd name="T60" fmla="*/ 53 w 101"/>
                <a:gd name="T61" fmla="*/ 50 h 57"/>
                <a:gd name="T62" fmla="*/ 48 w 101"/>
                <a:gd name="T63" fmla="*/ 48 h 57"/>
                <a:gd name="T64" fmla="*/ 43 w 101"/>
                <a:gd name="T65" fmla="*/ 48 h 57"/>
                <a:gd name="T66" fmla="*/ 41 w 101"/>
                <a:gd name="T67" fmla="*/ 52 h 57"/>
                <a:gd name="T68" fmla="*/ 39 w 101"/>
                <a:gd name="T69" fmla="*/ 57 h 57"/>
                <a:gd name="T70" fmla="*/ 35 w 101"/>
                <a:gd name="T71" fmla="*/ 56 h 57"/>
                <a:gd name="T72" fmla="*/ 30 w 101"/>
                <a:gd name="T73" fmla="*/ 55 h 57"/>
                <a:gd name="T74" fmla="*/ 24 w 101"/>
                <a:gd name="T75" fmla="*/ 50 h 57"/>
                <a:gd name="T76" fmla="*/ 22 w 101"/>
                <a:gd name="T77" fmla="*/ 48 h 57"/>
                <a:gd name="T78" fmla="*/ 17 w 101"/>
                <a:gd name="T79" fmla="*/ 44 h 57"/>
                <a:gd name="T80" fmla="*/ 13 w 101"/>
                <a:gd name="T81" fmla="*/ 39 h 57"/>
                <a:gd name="T82" fmla="*/ 9 w 101"/>
                <a:gd name="T83" fmla="*/ 36 h 57"/>
                <a:gd name="T84" fmla="*/ 7 w 101"/>
                <a:gd name="T85" fmla="*/ 32 h 57"/>
                <a:gd name="T86" fmla="*/ 7 w 101"/>
                <a:gd name="T87" fmla="*/ 26 h 57"/>
                <a:gd name="T88" fmla="*/ 2 w 101"/>
                <a:gd name="T89" fmla="*/ 20 h 57"/>
                <a:gd name="T90" fmla="*/ 1 w 101"/>
                <a:gd name="T91" fmla="*/ 17 h 57"/>
                <a:gd name="T92" fmla="*/ 3 w 101"/>
                <a:gd name="T93" fmla="*/ 19 h 57"/>
                <a:gd name="T94" fmla="*/ 5 w 101"/>
                <a:gd name="T95" fmla="*/ 18 h 57"/>
                <a:gd name="T96" fmla="*/ 8 w 101"/>
                <a:gd name="T97" fmla="*/ 15 h 57"/>
                <a:gd name="T98" fmla="*/ 14 w 101"/>
                <a:gd name="T99" fmla="*/ 14 h 57"/>
                <a:gd name="T100" fmla="*/ 18 w 101"/>
                <a:gd name="T101" fmla="*/ 10 h 57"/>
                <a:gd name="T102" fmla="*/ 22 w 101"/>
                <a:gd name="T103" fmla="*/ 9 h 57"/>
                <a:gd name="T104" fmla="*/ 26 w 101"/>
                <a:gd name="T105" fmla="*/ 7 h 57"/>
                <a:gd name="T106" fmla="*/ 32 w 101"/>
                <a:gd name="T107" fmla="*/ 5 h 57"/>
                <a:gd name="T108" fmla="*/ 34 w 101"/>
                <a:gd name="T109" fmla="*/ 2 h 57"/>
                <a:gd name="T110" fmla="*/ 36 w 101"/>
                <a:gd name="T111" fmla="*/ 0 h 57"/>
                <a:gd name="T112" fmla="*/ 39 w 101"/>
                <a:gd name="T113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1" h="57">
                  <a:moveTo>
                    <a:pt x="41" y="3"/>
                  </a:moveTo>
                  <a:lnTo>
                    <a:pt x="42" y="3"/>
                  </a:lnTo>
                  <a:lnTo>
                    <a:pt x="44" y="3"/>
                  </a:lnTo>
                  <a:lnTo>
                    <a:pt x="44" y="2"/>
                  </a:lnTo>
                  <a:lnTo>
                    <a:pt x="44" y="1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8" y="2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49" y="5"/>
                  </a:lnTo>
                  <a:lnTo>
                    <a:pt x="50" y="5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8"/>
                  </a:lnTo>
                  <a:lnTo>
                    <a:pt x="59" y="8"/>
                  </a:lnTo>
                  <a:lnTo>
                    <a:pt x="59" y="9"/>
                  </a:lnTo>
                  <a:lnTo>
                    <a:pt x="59" y="10"/>
                  </a:lnTo>
                  <a:lnTo>
                    <a:pt x="60" y="9"/>
                  </a:lnTo>
                  <a:lnTo>
                    <a:pt x="61" y="9"/>
                  </a:lnTo>
                  <a:lnTo>
                    <a:pt x="62" y="9"/>
                  </a:lnTo>
                  <a:lnTo>
                    <a:pt x="62" y="8"/>
                  </a:lnTo>
                  <a:lnTo>
                    <a:pt x="64" y="8"/>
                  </a:lnTo>
                  <a:lnTo>
                    <a:pt x="64" y="9"/>
                  </a:lnTo>
                  <a:lnTo>
                    <a:pt x="66" y="10"/>
                  </a:lnTo>
                  <a:lnTo>
                    <a:pt x="65" y="11"/>
                  </a:lnTo>
                  <a:lnTo>
                    <a:pt x="65" y="13"/>
                  </a:lnTo>
                  <a:lnTo>
                    <a:pt x="64" y="13"/>
                  </a:lnTo>
                  <a:lnTo>
                    <a:pt x="62" y="14"/>
                  </a:lnTo>
                  <a:lnTo>
                    <a:pt x="62" y="15"/>
                  </a:lnTo>
                  <a:lnTo>
                    <a:pt x="64" y="16"/>
                  </a:lnTo>
                  <a:lnTo>
                    <a:pt x="64" y="15"/>
                  </a:lnTo>
                  <a:lnTo>
                    <a:pt x="65" y="15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6" y="18"/>
                  </a:lnTo>
                  <a:lnTo>
                    <a:pt x="67" y="18"/>
                  </a:lnTo>
                  <a:lnTo>
                    <a:pt x="67" y="19"/>
                  </a:lnTo>
                  <a:lnTo>
                    <a:pt x="67" y="20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70" y="22"/>
                  </a:lnTo>
                  <a:lnTo>
                    <a:pt x="70" y="20"/>
                  </a:lnTo>
                  <a:lnTo>
                    <a:pt x="72" y="19"/>
                  </a:lnTo>
                  <a:lnTo>
                    <a:pt x="73" y="19"/>
                  </a:lnTo>
                  <a:lnTo>
                    <a:pt x="74" y="19"/>
                  </a:lnTo>
                  <a:lnTo>
                    <a:pt x="74" y="18"/>
                  </a:lnTo>
                  <a:lnTo>
                    <a:pt x="74" y="19"/>
                  </a:lnTo>
                  <a:lnTo>
                    <a:pt x="74" y="18"/>
                  </a:lnTo>
                  <a:lnTo>
                    <a:pt x="74" y="17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3" y="15"/>
                  </a:lnTo>
                  <a:lnTo>
                    <a:pt x="72" y="15"/>
                  </a:lnTo>
                  <a:lnTo>
                    <a:pt x="72" y="14"/>
                  </a:lnTo>
                  <a:lnTo>
                    <a:pt x="73" y="14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6" y="15"/>
                  </a:lnTo>
                  <a:lnTo>
                    <a:pt x="77" y="15"/>
                  </a:lnTo>
                  <a:lnTo>
                    <a:pt x="77" y="16"/>
                  </a:lnTo>
                  <a:lnTo>
                    <a:pt x="78" y="17"/>
                  </a:lnTo>
                  <a:lnTo>
                    <a:pt x="80" y="17"/>
                  </a:lnTo>
                  <a:lnTo>
                    <a:pt x="78" y="17"/>
                  </a:lnTo>
                  <a:lnTo>
                    <a:pt x="80" y="17"/>
                  </a:lnTo>
                  <a:lnTo>
                    <a:pt x="80" y="18"/>
                  </a:lnTo>
                  <a:lnTo>
                    <a:pt x="80" y="17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3" y="18"/>
                  </a:lnTo>
                  <a:lnTo>
                    <a:pt x="84" y="18"/>
                  </a:lnTo>
                  <a:lnTo>
                    <a:pt x="84" y="17"/>
                  </a:lnTo>
                  <a:lnTo>
                    <a:pt x="85" y="17"/>
                  </a:lnTo>
                  <a:lnTo>
                    <a:pt x="85" y="18"/>
                  </a:lnTo>
                  <a:lnTo>
                    <a:pt x="85" y="19"/>
                  </a:lnTo>
                  <a:lnTo>
                    <a:pt x="84" y="19"/>
                  </a:lnTo>
                  <a:lnTo>
                    <a:pt x="84" y="20"/>
                  </a:lnTo>
                  <a:lnTo>
                    <a:pt x="83" y="20"/>
                  </a:lnTo>
                  <a:lnTo>
                    <a:pt x="84" y="22"/>
                  </a:lnTo>
                  <a:lnTo>
                    <a:pt x="85" y="22"/>
                  </a:lnTo>
                  <a:lnTo>
                    <a:pt x="85" y="23"/>
                  </a:lnTo>
                  <a:lnTo>
                    <a:pt x="85" y="24"/>
                  </a:lnTo>
                  <a:lnTo>
                    <a:pt x="86" y="25"/>
                  </a:lnTo>
                  <a:lnTo>
                    <a:pt x="87" y="25"/>
                  </a:lnTo>
                  <a:lnTo>
                    <a:pt x="89" y="24"/>
                  </a:lnTo>
                  <a:lnTo>
                    <a:pt x="90" y="24"/>
                  </a:lnTo>
                  <a:lnTo>
                    <a:pt x="89" y="24"/>
                  </a:lnTo>
                  <a:lnTo>
                    <a:pt x="89" y="23"/>
                  </a:lnTo>
                  <a:lnTo>
                    <a:pt x="90" y="23"/>
                  </a:lnTo>
                  <a:lnTo>
                    <a:pt x="91" y="24"/>
                  </a:lnTo>
                  <a:lnTo>
                    <a:pt x="90" y="24"/>
                  </a:lnTo>
                  <a:lnTo>
                    <a:pt x="91" y="24"/>
                  </a:lnTo>
                  <a:lnTo>
                    <a:pt x="92" y="24"/>
                  </a:lnTo>
                  <a:lnTo>
                    <a:pt x="92" y="25"/>
                  </a:lnTo>
                  <a:lnTo>
                    <a:pt x="93" y="25"/>
                  </a:lnTo>
                  <a:lnTo>
                    <a:pt x="93" y="26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5" y="26"/>
                  </a:lnTo>
                  <a:lnTo>
                    <a:pt x="97" y="26"/>
                  </a:lnTo>
                  <a:lnTo>
                    <a:pt x="98" y="26"/>
                  </a:lnTo>
                  <a:lnTo>
                    <a:pt x="98" y="27"/>
                  </a:lnTo>
                  <a:lnTo>
                    <a:pt x="98" y="28"/>
                  </a:lnTo>
                  <a:lnTo>
                    <a:pt x="98" y="30"/>
                  </a:lnTo>
                  <a:lnTo>
                    <a:pt x="98" y="31"/>
                  </a:lnTo>
                  <a:lnTo>
                    <a:pt x="99" y="31"/>
                  </a:lnTo>
                  <a:lnTo>
                    <a:pt x="100" y="31"/>
                  </a:lnTo>
                  <a:lnTo>
                    <a:pt x="100" y="32"/>
                  </a:lnTo>
                  <a:lnTo>
                    <a:pt x="101" y="32"/>
                  </a:lnTo>
                  <a:lnTo>
                    <a:pt x="101" y="33"/>
                  </a:lnTo>
                  <a:lnTo>
                    <a:pt x="101" y="34"/>
                  </a:lnTo>
                  <a:lnTo>
                    <a:pt x="101" y="35"/>
                  </a:lnTo>
                  <a:lnTo>
                    <a:pt x="100" y="36"/>
                  </a:lnTo>
                  <a:lnTo>
                    <a:pt x="99" y="36"/>
                  </a:lnTo>
                  <a:lnTo>
                    <a:pt x="99" y="35"/>
                  </a:lnTo>
                  <a:lnTo>
                    <a:pt x="98" y="36"/>
                  </a:lnTo>
                  <a:lnTo>
                    <a:pt x="98" y="35"/>
                  </a:lnTo>
                  <a:lnTo>
                    <a:pt x="97" y="36"/>
                  </a:lnTo>
                  <a:lnTo>
                    <a:pt x="97" y="38"/>
                  </a:lnTo>
                  <a:lnTo>
                    <a:pt x="95" y="38"/>
                  </a:lnTo>
                  <a:lnTo>
                    <a:pt x="95" y="39"/>
                  </a:lnTo>
                  <a:lnTo>
                    <a:pt x="94" y="38"/>
                  </a:lnTo>
                  <a:lnTo>
                    <a:pt x="94" y="39"/>
                  </a:lnTo>
                  <a:lnTo>
                    <a:pt x="94" y="40"/>
                  </a:lnTo>
                  <a:lnTo>
                    <a:pt x="92" y="41"/>
                  </a:lnTo>
                  <a:lnTo>
                    <a:pt x="91" y="41"/>
                  </a:lnTo>
                  <a:lnTo>
                    <a:pt x="91" y="42"/>
                  </a:lnTo>
                  <a:lnTo>
                    <a:pt x="91" y="43"/>
                  </a:lnTo>
                  <a:lnTo>
                    <a:pt x="91" y="44"/>
                  </a:lnTo>
                  <a:lnTo>
                    <a:pt x="91" y="45"/>
                  </a:lnTo>
                  <a:lnTo>
                    <a:pt x="90" y="45"/>
                  </a:lnTo>
                  <a:lnTo>
                    <a:pt x="90" y="47"/>
                  </a:lnTo>
                  <a:lnTo>
                    <a:pt x="89" y="47"/>
                  </a:lnTo>
                  <a:lnTo>
                    <a:pt x="87" y="47"/>
                  </a:lnTo>
                  <a:lnTo>
                    <a:pt x="87" y="48"/>
                  </a:lnTo>
                  <a:lnTo>
                    <a:pt x="87" y="49"/>
                  </a:lnTo>
                  <a:lnTo>
                    <a:pt x="86" y="49"/>
                  </a:lnTo>
                  <a:lnTo>
                    <a:pt x="85" y="49"/>
                  </a:lnTo>
                  <a:lnTo>
                    <a:pt x="85" y="50"/>
                  </a:lnTo>
                  <a:lnTo>
                    <a:pt x="82" y="51"/>
                  </a:lnTo>
                  <a:lnTo>
                    <a:pt x="81" y="51"/>
                  </a:lnTo>
                  <a:lnTo>
                    <a:pt x="81" y="50"/>
                  </a:lnTo>
                  <a:lnTo>
                    <a:pt x="81" y="51"/>
                  </a:lnTo>
                  <a:lnTo>
                    <a:pt x="80" y="51"/>
                  </a:lnTo>
                  <a:lnTo>
                    <a:pt x="78" y="50"/>
                  </a:lnTo>
                  <a:lnTo>
                    <a:pt x="77" y="50"/>
                  </a:lnTo>
                  <a:lnTo>
                    <a:pt x="76" y="50"/>
                  </a:lnTo>
                  <a:lnTo>
                    <a:pt x="76" y="51"/>
                  </a:lnTo>
                  <a:lnTo>
                    <a:pt x="75" y="51"/>
                  </a:lnTo>
                  <a:lnTo>
                    <a:pt x="75" y="52"/>
                  </a:lnTo>
                  <a:lnTo>
                    <a:pt x="74" y="55"/>
                  </a:lnTo>
                  <a:lnTo>
                    <a:pt x="74" y="56"/>
                  </a:lnTo>
                  <a:lnTo>
                    <a:pt x="73" y="56"/>
                  </a:lnTo>
                  <a:lnTo>
                    <a:pt x="73" y="53"/>
                  </a:lnTo>
                  <a:lnTo>
                    <a:pt x="72" y="53"/>
                  </a:lnTo>
                  <a:lnTo>
                    <a:pt x="70" y="53"/>
                  </a:lnTo>
                  <a:lnTo>
                    <a:pt x="69" y="53"/>
                  </a:lnTo>
                  <a:lnTo>
                    <a:pt x="69" y="52"/>
                  </a:lnTo>
                  <a:lnTo>
                    <a:pt x="68" y="52"/>
                  </a:lnTo>
                  <a:lnTo>
                    <a:pt x="67" y="51"/>
                  </a:lnTo>
                  <a:lnTo>
                    <a:pt x="66" y="51"/>
                  </a:lnTo>
                  <a:lnTo>
                    <a:pt x="65" y="53"/>
                  </a:lnTo>
                  <a:lnTo>
                    <a:pt x="64" y="53"/>
                  </a:lnTo>
                  <a:lnTo>
                    <a:pt x="61" y="52"/>
                  </a:lnTo>
                  <a:lnTo>
                    <a:pt x="60" y="52"/>
                  </a:lnTo>
                  <a:lnTo>
                    <a:pt x="59" y="52"/>
                  </a:lnTo>
                  <a:lnTo>
                    <a:pt x="58" y="51"/>
                  </a:lnTo>
                  <a:lnTo>
                    <a:pt x="57" y="51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6" y="50"/>
                  </a:lnTo>
                  <a:lnTo>
                    <a:pt x="55" y="50"/>
                  </a:lnTo>
                  <a:lnTo>
                    <a:pt x="53" y="50"/>
                  </a:lnTo>
                  <a:lnTo>
                    <a:pt x="52" y="49"/>
                  </a:lnTo>
                  <a:lnTo>
                    <a:pt x="51" y="49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9"/>
                  </a:lnTo>
                  <a:lnTo>
                    <a:pt x="47" y="48"/>
                  </a:lnTo>
                  <a:lnTo>
                    <a:pt x="47" y="47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4" y="50"/>
                  </a:lnTo>
                  <a:lnTo>
                    <a:pt x="43" y="51"/>
                  </a:lnTo>
                  <a:lnTo>
                    <a:pt x="43" y="52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41" y="53"/>
                  </a:lnTo>
                  <a:lnTo>
                    <a:pt x="40" y="53"/>
                  </a:lnTo>
                  <a:lnTo>
                    <a:pt x="40" y="55"/>
                  </a:lnTo>
                  <a:lnTo>
                    <a:pt x="40" y="56"/>
                  </a:lnTo>
                  <a:lnTo>
                    <a:pt x="40" y="57"/>
                  </a:lnTo>
                  <a:lnTo>
                    <a:pt x="39" y="57"/>
                  </a:lnTo>
                  <a:lnTo>
                    <a:pt x="39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5"/>
                  </a:lnTo>
                  <a:lnTo>
                    <a:pt x="36" y="56"/>
                  </a:lnTo>
                  <a:lnTo>
                    <a:pt x="35" y="56"/>
                  </a:lnTo>
                  <a:lnTo>
                    <a:pt x="35" y="57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30" y="55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5" y="50"/>
                  </a:lnTo>
                  <a:lnTo>
                    <a:pt x="24" y="50"/>
                  </a:lnTo>
                  <a:lnTo>
                    <a:pt x="24" y="49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2" y="49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20" y="47"/>
                  </a:lnTo>
                  <a:lnTo>
                    <a:pt x="19" y="45"/>
                  </a:lnTo>
                  <a:lnTo>
                    <a:pt x="19" y="44"/>
                  </a:lnTo>
                  <a:lnTo>
                    <a:pt x="18" y="44"/>
                  </a:lnTo>
                  <a:lnTo>
                    <a:pt x="17" y="44"/>
                  </a:lnTo>
                  <a:lnTo>
                    <a:pt x="17" y="43"/>
                  </a:lnTo>
                  <a:lnTo>
                    <a:pt x="15" y="42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1" y="40"/>
                  </a:lnTo>
                  <a:lnTo>
                    <a:pt x="10" y="39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6" y="24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3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0" y="14"/>
                  </a:lnTo>
                  <a:lnTo>
                    <a:pt x="11" y="14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7" y="13"/>
                  </a:lnTo>
                  <a:lnTo>
                    <a:pt x="17" y="11"/>
                  </a:lnTo>
                  <a:lnTo>
                    <a:pt x="18" y="10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20" y="9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3" y="8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30" y="5"/>
                  </a:lnTo>
                  <a:lnTo>
                    <a:pt x="30" y="6"/>
                  </a:lnTo>
                  <a:lnTo>
                    <a:pt x="32" y="5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5" y="2"/>
                  </a:lnTo>
                  <a:lnTo>
                    <a:pt x="34" y="2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1" name="Freeform 5190">
              <a:extLst>
                <a:ext uri="{FF2B5EF4-FFF2-40B4-BE49-F238E27FC236}">
                  <a16:creationId xmlns:a16="http://schemas.microsoft.com/office/drawing/2014/main" id="{D211E4E4-C2D6-3AB2-6623-3D79EB992A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4276" y="2868614"/>
              <a:ext cx="150813" cy="96838"/>
            </a:xfrm>
            <a:custGeom>
              <a:avLst/>
              <a:gdLst>
                <a:gd name="T0" fmla="*/ 32 w 95"/>
                <a:gd name="T1" fmla="*/ 44 h 61"/>
                <a:gd name="T2" fmla="*/ 13 w 95"/>
                <a:gd name="T3" fmla="*/ 32 h 61"/>
                <a:gd name="T4" fmla="*/ 21 w 95"/>
                <a:gd name="T5" fmla="*/ 34 h 61"/>
                <a:gd name="T6" fmla="*/ 21 w 95"/>
                <a:gd name="T7" fmla="*/ 35 h 61"/>
                <a:gd name="T8" fmla="*/ 17 w 95"/>
                <a:gd name="T9" fmla="*/ 37 h 61"/>
                <a:gd name="T10" fmla="*/ 13 w 95"/>
                <a:gd name="T11" fmla="*/ 41 h 61"/>
                <a:gd name="T12" fmla="*/ 8 w 95"/>
                <a:gd name="T13" fmla="*/ 42 h 61"/>
                <a:gd name="T14" fmla="*/ 5 w 95"/>
                <a:gd name="T15" fmla="*/ 49 h 61"/>
                <a:gd name="T16" fmla="*/ 4 w 95"/>
                <a:gd name="T17" fmla="*/ 46 h 61"/>
                <a:gd name="T18" fmla="*/ 2 w 95"/>
                <a:gd name="T19" fmla="*/ 41 h 61"/>
                <a:gd name="T20" fmla="*/ 3 w 95"/>
                <a:gd name="T21" fmla="*/ 38 h 61"/>
                <a:gd name="T22" fmla="*/ 3 w 95"/>
                <a:gd name="T23" fmla="*/ 34 h 61"/>
                <a:gd name="T24" fmla="*/ 6 w 95"/>
                <a:gd name="T25" fmla="*/ 34 h 61"/>
                <a:gd name="T26" fmla="*/ 23 w 95"/>
                <a:gd name="T27" fmla="*/ 30 h 61"/>
                <a:gd name="T28" fmla="*/ 20 w 95"/>
                <a:gd name="T29" fmla="*/ 30 h 61"/>
                <a:gd name="T30" fmla="*/ 22 w 95"/>
                <a:gd name="T31" fmla="*/ 18 h 61"/>
                <a:gd name="T32" fmla="*/ 20 w 95"/>
                <a:gd name="T33" fmla="*/ 18 h 61"/>
                <a:gd name="T34" fmla="*/ 17 w 95"/>
                <a:gd name="T35" fmla="*/ 22 h 61"/>
                <a:gd name="T36" fmla="*/ 16 w 95"/>
                <a:gd name="T37" fmla="*/ 25 h 61"/>
                <a:gd name="T38" fmla="*/ 13 w 95"/>
                <a:gd name="T39" fmla="*/ 27 h 61"/>
                <a:gd name="T40" fmla="*/ 10 w 95"/>
                <a:gd name="T41" fmla="*/ 25 h 61"/>
                <a:gd name="T42" fmla="*/ 10 w 95"/>
                <a:gd name="T43" fmla="*/ 20 h 61"/>
                <a:gd name="T44" fmla="*/ 13 w 95"/>
                <a:gd name="T45" fmla="*/ 19 h 61"/>
                <a:gd name="T46" fmla="*/ 62 w 95"/>
                <a:gd name="T47" fmla="*/ 2 h 61"/>
                <a:gd name="T48" fmla="*/ 70 w 95"/>
                <a:gd name="T49" fmla="*/ 3 h 61"/>
                <a:gd name="T50" fmla="*/ 77 w 95"/>
                <a:gd name="T51" fmla="*/ 7 h 61"/>
                <a:gd name="T52" fmla="*/ 91 w 95"/>
                <a:gd name="T53" fmla="*/ 7 h 61"/>
                <a:gd name="T54" fmla="*/ 92 w 95"/>
                <a:gd name="T55" fmla="*/ 10 h 61"/>
                <a:gd name="T56" fmla="*/ 89 w 95"/>
                <a:gd name="T57" fmla="*/ 18 h 61"/>
                <a:gd name="T58" fmla="*/ 84 w 95"/>
                <a:gd name="T59" fmla="*/ 29 h 61"/>
                <a:gd name="T60" fmla="*/ 87 w 95"/>
                <a:gd name="T61" fmla="*/ 45 h 61"/>
                <a:gd name="T62" fmla="*/ 89 w 95"/>
                <a:gd name="T63" fmla="*/ 52 h 61"/>
                <a:gd name="T64" fmla="*/ 83 w 95"/>
                <a:gd name="T65" fmla="*/ 58 h 61"/>
                <a:gd name="T66" fmla="*/ 78 w 95"/>
                <a:gd name="T67" fmla="*/ 60 h 61"/>
                <a:gd name="T68" fmla="*/ 72 w 95"/>
                <a:gd name="T69" fmla="*/ 61 h 61"/>
                <a:gd name="T70" fmla="*/ 63 w 95"/>
                <a:gd name="T71" fmla="*/ 54 h 61"/>
                <a:gd name="T72" fmla="*/ 56 w 95"/>
                <a:gd name="T73" fmla="*/ 50 h 61"/>
                <a:gd name="T74" fmla="*/ 52 w 95"/>
                <a:gd name="T75" fmla="*/ 47 h 61"/>
                <a:gd name="T76" fmla="*/ 46 w 95"/>
                <a:gd name="T77" fmla="*/ 47 h 61"/>
                <a:gd name="T78" fmla="*/ 38 w 95"/>
                <a:gd name="T79" fmla="*/ 52 h 61"/>
                <a:gd name="T80" fmla="*/ 39 w 95"/>
                <a:gd name="T81" fmla="*/ 44 h 61"/>
                <a:gd name="T82" fmla="*/ 40 w 95"/>
                <a:gd name="T83" fmla="*/ 38 h 61"/>
                <a:gd name="T84" fmla="*/ 36 w 95"/>
                <a:gd name="T85" fmla="*/ 41 h 61"/>
                <a:gd name="T86" fmla="*/ 29 w 95"/>
                <a:gd name="T87" fmla="*/ 38 h 61"/>
                <a:gd name="T88" fmla="*/ 27 w 95"/>
                <a:gd name="T89" fmla="*/ 32 h 61"/>
                <a:gd name="T90" fmla="*/ 27 w 95"/>
                <a:gd name="T91" fmla="*/ 27 h 61"/>
                <a:gd name="T92" fmla="*/ 30 w 95"/>
                <a:gd name="T93" fmla="*/ 25 h 61"/>
                <a:gd name="T94" fmla="*/ 24 w 95"/>
                <a:gd name="T95" fmla="*/ 26 h 61"/>
                <a:gd name="T96" fmla="*/ 27 w 95"/>
                <a:gd name="T97" fmla="*/ 21 h 61"/>
                <a:gd name="T98" fmla="*/ 25 w 95"/>
                <a:gd name="T99" fmla="*/ 20 h 61"/>
                <a:gd name="T100" fmla="*/ 25 w 95"/>
                <a:gd name="T101" fmla="*/ 15 h 61"/>
                <a:gd name="T102" fmla="*/ 31 w 95"/>
                <a:gd name="T103" fmla="*/ 11 h 61"/>
                <a:gd name="T104" fmla="*/ 35 w 95"/>
                <a:gd name="T105" fmla="*/ 9 h 61"/>
                <a:gd name="T106" fmla="*/ 39 w 95"/>
                <a:gd name="T107" fmla="*/ 5 h 61"/>
                <a:gd name="T108" fmla="*/ 42 w 95"/>
                <a:gd name="T109" fmla="*/ 5 h 61"/>
                <a:gd name="T110" fmla="*/ 45 w 95"/>
                <a:gd name="T111" fmla="*/ 3 h 61"/>
                <a:gd name="T112" fmla="*/ 50 w 95"/>
                <a:gd name="T113" fmla="*/ 4 h 61"/>
                <a:gd name="T114" fmla="*/ 55 w 95"/>
                <a:gd name="T115" fmla="*/ 1 h 61"/>
                <a:gd name="T116" fmla="*/ 57 w 95"/>
                <a:gd name="T117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5" h="61">
                  <a:moveTo>
                    <a:pt x="22" y="54"/>
                  </a:moveTo>
                  <a:lnTo>
                    <a:pt x="21" y="54"/>
                  </a:lnTo>
                  <a:lnTo>
                    <a:pt x="21" y="53"/>
                  </a:lnTo>
                  <a:lnTo>
                    <a:pt x="22" y="53"/>
                  </a:lnTo>
                  <a:lnTo>
                    <a:pt x="22" y="54"/>
                  </a:lnTo>
                  <a:close/>
                  <a:moveTo>
                    <a:pt x="32" y="45"/>
                  </a:moveTo>
                  <a:lnTo>
                    <a:pt x="31" y="44"/>
                  </a:lnTo>
                  <a:lnTo>
                    <a:pt x="32" y="44"/>
                  </a:lnTo>
                  <a:lnTo>
                    <a:pt x="32" y="43"/>
                  </a:lnTo>
                  <a:lnTo>
                    <a:pt x="32" y="44"/>
                  </a:lnTo>
                  <a:lnTo>
                    <a:pt x="33" y="44"/>
                  </a:lnTo>
                  <a:lnTo>
                    <a:pt x="32" y="45"/>
                  </a:lnTo>
                  <a:close/>
                  <a:moveTo>
                    <a:pt x="12" y="32"/>
                  </a:moveTo>
                  <a:lnTo>
                    <a:pt x="13" y="32"/>
                  </a:lnTo>
                  <a:lnTo>
                    <a:pt x="13" y="30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6" y="30"/>
                  </a:lnTo>
                  <a:lnTo>
                    <a:pt x="17" y="30"/>
                  </a:lnTo>
                  <a:lnTo>
                    <a:pt x="19" y="32"/>
                  </a:lnTo>
                  <a:lnTo>
                    <a:pt x="20" y="33"/>
                  </a:lnTo>
                  <a:lnTo>
                    <a:pt x="21" y="34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3" y="35"/>
                  </a:lnTo>
                  <a:lnTo>
                    <a:pt x="22" y="35"/>
                  </a:lnTo>
                  <a:lnTo>
                    <a:pt x="21" y="35"/>
                  </a:lnTo>
                  <a:lnTo>
                    <a:pt x="22" y="35"/>
                  </a:lnTo>
                  <a:lnTo>
                    <a:pt x="22" y="36"/>
                  </a:lnTo>
                  <a:lnTo>
                    <a:pt x="21" y="35"/>
                  </a:lnTo>
                  <a:lnTo>
                    <a:pt x="20" y="34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9" y="37"/>
                  </a:lnTo>
                  <a:lnTo>
                    <a:pt x="17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6" y="40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1" y="41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7" y="42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6" y="45"/>
                  </a:lnTo>
                  <a:lnTo>
                    <a:pt x="6" y="46"/>
                  </a:lnTo>
                  <a:lnTo>
                    <a:pt x="6" y="47"/>
                  </a:lnTo>
                  <a:lnTo>
                    <a:pt x="6" y="49"/>
                  </a:lnTo>
                  <a:lnTo>
                    <a:pt x="5" y="49"/>
                  </a:lnTo>
                  <a:lnTo>
                    <a:pt x="4" y="51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49"/>
                  </a:lnTo>
                  <a:lnTo>
                    <a:pt x="2" y="49"/>
                  </a:lnTo>
                  <a:lnTo>
                    <a:pt x="3" y="49"/>
                  </a:lnTo>
                  <a:lnTo>
                    <a:pt x="3" y="47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4" y="43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2" y="41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2" y="40"/>
                  </a:lnTo>
                  <a:lnTo>
                    <a:pt x="0" y="38"/>
                  </a:lnTo>
                  <a:lnTo>
                    <a:pt x="2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3" y="34"/>
                  </a:lnTo>
                  <a:lnTo>
                    <a:pt x="4" y="35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5" y="33"/>
                  </a:lnTo>
                  <a:lnTo>
                    <a:pt x="6" y="33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10" y="32"/>
                  </a:lnTo>
                  <a:lnTo>
                    <a:pt x="11" y="30"/>
                  </a:lnTo>
                  <a:lnTo>
                    <a:pt x="12" y="30"/>
                  </a:lnTo>
                  <a:lnTo>
                    <a:pt x="12" y="32"/>
                  </a:lnTo>
                  <a:close/>
                  <a:moveTo>
                    <a:pt x="23" y="30"/>
                  </a:moveTo>
                  <a:lnTo>
                    <a:pt x="23" y="32"/>
                  </a:lnTo>
                  <a:lnTo>
                    <a:pt x="23" y="33"/>
                  </a:lnTo>
                  <a:lnTo>
                    <a:pt x="22" y="33"/>
                  </a:lnTo>
                  <a:lnTo>
                    <a:pt x="21" y="33"/>
                  </a:lnTo>
                  <a:lnTo>
                    <a:pt x="20" y="32"/>
                  </a:lnTo>
                  <a:lnTo>
                    <a:pt x="19" y="32"/>
                  </a:lnTo>
                  <a:lnTo>
                    <a:pt x="19" y="30"/>
                  </a:lnTo>
                  <a:lnTo>
                    <a:pt x="20" y="30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21" y="28"/>
                  </a:lnTo>
                  <a:lnTo>
                    <a:pt x="22" y="29"/>
                  </a:lnTo>
                  <a:lnTo>
                    <a:pt x="23" y="29"/>
                  </a:lnTo>
                  <a:lnTo>
                    <a:pt x="23" y="30"/>
                  </a:lnTo>
                  <a:close/>
                  <a:moveTo>
                    <a:pt x="21" y="18"/>
                  </a:moveTo>
                  <a:lnTo>
                    <a:pt x="22" y="18"/>
                  </a:lnTo>
                  <a:lnTo>
                    <a:pt x="23" y="18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21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21" y="18"/>
                  </a:lnTo>
                  <a:close/>
                  <a:moveTo>
                    <a:pt x="13" y="19"/>
                  </a:moveTo>
                  <a:lnTo>
                    <a:pt x="14" y="19"/>
                  </a:lnTo>
                  <a:lnTo>
                    <a:pt x="15" y="19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19" y="25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5" y="25"/>
                  </a:lnTo>
                  <a:lnTo>
                    <a:pt x="16" y="25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4" y="25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3" y="26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2" y="28"/>
                  </a:lnTo>
                  <a:lnTo>
                    <a:pt x="11" y="28"/>
                  </a:lnTo>
                  <a:lnTo>
                    <a:pt x="10" y="27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7" y="22"/>
                  </a:lnTo>
                  <a:lnTo>
                    <a:pt x="6" y="22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5" y="21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3" y="17"/>
                  </a:lnTo>
                  <a:lnTo>
                    <a:pt x="13" y="18"/>
                  </a:lnTo>
                  <a:lnTo>
                    <a:pt x="13" y="19"/>
                  </a:lnTo>
                  <a:close/>
                  <a:moveTo>
                    <a:pt x="40" y="3"/>
                  </a:moveTo>
                  <a:lnTo>
                    <a:pt x="40" y="2"/>
                  </a:lnTo>
                  <a:lnTo>
                    <a:pt x="41" y="3"/>
                  </a:lnTo>
                  <a:lnTo>
                    <a:pt x="40" y="3"/>
                  </a:lnTo>
                  <a:close/>
                  <a:moveTo>
                    <a:pt x="59" y="2"/>
                  </a:moveTo>
                  <a:lnTo>
                    <a:pt x="61" y="2"/>
                  </a:lnTo>
                  <a:lnTo>
                    <a:pt x="61" y="1"/>
                  </a:lnTo>
                  <a:lnTo>
                    <a:pt x="62" y="2"/>
                  </a:lnTo>
                  <a:lnTo>
                    <a:pt x="62" y="1"/>
                  </a:lnTo>
                  <a:lnTo>
                    <a:pt x="63" y="1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67" y="2"/>
                  </a:lnTo>
                  <a:lnTo>
                    <a:pt x="67" y="3"/>
                  </a:lnTo>
                  <a:lnTo>
                    <a:pt x="69" y="3"/>
                  </a:lnTo>
                  <a:lnTo>
                    <a:pt x="70" y="3"/>
                  </a:lnTo>
                  <a:lnTo>
                    <a:pt x="71" y="3"/>
                  </a:lnTo>
                  <a:lnTo>
                    <a:pt x="72" y="3"/>
                  </a:lnTo>
                  <a:lnTo>
                    <a:pt x="73" y="3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5" y="5"/>
                  </a:lnTo>
                  <a:lnTo>
                    <a:pt x="77" y="7"/>
                  </a:lnTo>
                  <a:lnTo>
                    <a:pt x="79" y="7"/>
                  </a:lnTo>
                  <a:lnTo>
                    <a:pt x="81" y="7"/>
                  </a:lnTo>
                  <a:lnTo>
                    <a:pt x="83" y="7"/>
                  </a:lnTo>
                  <a:lnTo>
                    <a:pt x="86" y="7"/>
                  </a:lnTo>
                  <a:lnTo>
                    <a:pt x="88" y="7"/>
                  </a:lnTo>
                  <a:lnTo>
                    <a:pt x="90" y="8"/>
                  </a:lnTo>
                  <a:lnTo>
                    <a:pt x="91" y="8"/>
                  </a:lnTo>
                  <a:lnTo>
                    <a:pt x="91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4" y="7"/>
                  </a:lnTo>
                  <a:lnTo>
                    <a:pt x="95" y="8"/>
                  </a:lnTo>
                  <a:lnTo>
                    <a:pt x="95" y="9"/>
                  </a:lnTo>
                  <a:lnTo>
                    <a:pt x="94" y="9"/>
                  </a:lnTo>
                  <a:lnTo>
                    <a:pt x="92" y="9"/>
                  </a:lnTo>
                  <a:lnTo>
                    <a:pt x="92" y="10"/>
                  </a:lnTo>
                  <a:lnTo>
                    <a:pt x="94" y="10"/>
                  </a:lnTo>
                  <a:lnTo>
                    <a:pt x="91" y="10"/>
                  </a:lnTo>
                  <a:lnTo>
                    <a:pt x="91" y="11"/>
                  </a:lnTo>
                  <a:lnTo>
                    <a:pt x="90" y="11"/>
                  </a:lnTo>
                  <a:lnTo>
                    <a:pt x="90" y="12"/>
                  </a:lnTo>
                  <a:lnTo>
                    <a:pt x="90" y="15"/>
                  </a:lnTo>
                  <a:lnTo>
                    <a:pt x="89" y="17"/>
                  </a:lnTo>
                  <a:lnTo>
                    <a:pt x="89" y="18"/>
                  </a:lnTo>
                  <a:lnTo>
                    <a:pt x="88" y="19"/>
                  </a:lnTo>
                  <a:lnTo>
                    <a:pt x="88" y="20"/>
                  </a:lnTo>
                  <a:lnTo>
                    <a:pt x="87" y="21"/>
                  </a:lnTo>
                  <a:lnTo>
                    <a:pt x="84" y="22"/>
                  </a:lnTo>
                  <a:lnTo>
                    <a:pt x="84" y="25"/>
                  </a:lnTo>
                  <a:lnTo>
                    <a:pt x="83" y="26"/>
                  </a:lnTo>
                  <a:lnTo>
                    <a:pt x="83" y="28"/>
                  </a:lnTo>
                  <a:lnTo>
                    <a:pt x="84" y="29"/>
                  </a:lnTo>
                  <a:lnTo>
                    <a:pt x="84" y="33"/>
                  </a:lnTo>
                  <a:lnTo>
                    <a:pt x="86" y="37"/>
                  </a:lnTo>
                  <a:lnTo>
                    <a:pt x="84" y="38"/>
                  </a:lnTo>
                  <a:lnTo>
                    <a:pt x="84" y="41"/>
                  </a:lnTo>
                  <a:lnTo>
                    <a:pt x="84" y="42"/>
                  </a:lnTo>
                  <a:lnTo>
                    <a:pt x="86" y="43"/>
                  </a:lnTo>
                  <a:lnTo>
                    <a:pt x="86" y="44"/>
                  </a:lnTo>
                  <a:lnTo>
                    <a:pt x="87" y="45"/>
                  </a:lnTo>
                  <a:lnTo>
                    <a:pt x="87" y="46"/>
                  </a:lnTo>
                  <a:lnTo>
                    <a:pt x="87" y="47"/>
                  </a:lnTo>
                  <a:lnTo>
                    <a:pt x="88" y="49"/>
                  </a:lnTo>
                  <a:lnTo>
                    <a:pt x="88" y="50"/>
                  </a:lnTo>
                  <a:lnTo>
                    <a:pt x="87" y="50"/>
                  </a:lnTo>
                  <a:lnTo>
                    <a:pt x="88" y="51"/>
                  </a:lnTo>
                  <a:lnTo>
                    <a:pt x="89" y="51"/>
                  </a:lnTo>
                  <a:lnTo>
                    <a:pt x="89" y="52"/>
                  </a:lnTo>
                  <a:lnTo>
                    <a:pt x="88" y="53"/>
                  </a:lnTo>
                  <a:lnTo>
                    <a:pt x="86" y="53"/>
                  </a:lnTo>
                  <a:lnTo>
                    <a:pt x="86" y="54"/>
                  </a:lnTo>
                  <a:lnTo>
                    <a:pt x="84" y="54"/>
                  </a:lnTo>
                  <a:lnTo>
                    <a:pt x="84" y="55"/>
                  </a:lnTo>
                  <a:lnTo>
                    <a:pt x="84" y="57"/>
                  </a:lnTo>
                  <a:lnTo>
                    <a:pt x="83" y="57"/>
                  </a:lnTo>
                  <a:lnTo>
                    <a:pt x="83" y="58"/>
                  </a:lnTo>
                  <a:lnTo>
                    <a:pt x="83" y="59"/>
                  </a:lnTo>
                  <a:lnTo>
                    <a:pt x="82" y="59"/>
                  </a:lnTo>
                  <a:lnTo>
                    <a:pt x="82" y="60"/>
                  </a:lnTo>
                  <a:lnTo>
                    <a:pt x="82" y="61"/>
                  </a:lnTo>
                  <a:lnTo>
                    <a:pt x="80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8" y="60"/>
                  </a:lnTo>
                  <a:lnTo>
                    <a:pt x="78" y="59"/>
                  </a:lnTo>
                  <a:lnTo>
                    <a:pt x="77" y="59"/>
                  </a:lnTo>
                  <a:lnTo>
                    <a:pt x="75" y="59"/>
                  </a:lnTo>
                  <a:lnTo>
                    <a:pt x="74" y="59"/>
                  </a:lnTo>
                  <a:lnTo>
                    <a:pt x="74" y="60"/>
                  </a:lnTo>
                  <a:lnTo>
                    <a:pt x="73" y="60"/>
                  </a:lnTo>
                  <a:lnTo>
                    <a:pt x="72" y="60"/>
                  </a:lnTo>
                  <a:lnTo>
                    <a:pt x="72" y="61"/>
                  </a:lnTo>
                  <a:lnTo>
                    <a:pt x="71" y="61"/>
                  </a:lnTo>
                  <a:lnTo>
                    <a:pt x="70" y="61"/>
                  </a:lnTo>
                  <a:lnTo>
                    <a:pt x="69" y="60"/>
                  </a:lnTo>
                  <a:lnTo>
                    <a:pt x="67" y="60"/>
                  </a:lnTo>
                  <a:lnTo>
                    <a:pt x="66" y="59"/>
                  </a:lnTo>
                  <a:lnTo>
                    <a:pt x="65" y="57"/>
                  </a:lnTo>
                  <a:lnTo>
                    <a:pt x="64" y="55"/>
                  </a:lnTo>
                  <a:lnTo>
                    <a:pt x="63" y="54"/>
                  </a:lnTo>
                  <a:lnTo>
                    <a:pt x="63" y="53"/>
                  </a:lnTo>
                  <a:lnTo>
                    <a:pt x="63" y="52"/>
                  </a:lnTo>
                  <a:lnTo>
                    <a:pt x="59" y="52"/>
                  </a:lnTo>
                  <a:lnTo>
                    <a:pt x="58" y="51"/>
                  </a:lnTo>
                  <a:lnTo>
                    <a:pt x="58" y="50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6" y="50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4" y="49"/>
                  </a:lnTo>
                  <a:lnTo>
                    <a:pt x="54" y="47"/>
                  </a:lnTo>
                  <a:lnTo>
                    <a:pt x="53" y="47"/>
                  </a:lnTo>
                  <a:lnTo>
                    <a:pt x="53" y="46"/>
                  </a:lnTo>
                  <a:lnTo>
                    <a:pt x="52" y="46"/>
                  </a:lnTo>
                  <a:lnTo>
                    <a:pt x="52" y="47"/>
                  </a:lnTo>
                  <a:lnTo>
                    <a:pt x="52" y="49"/>
                  </a:lnTo>
                  <a:lnTo>
                    <a:pt x="50" y="49"/>
                  </a:lnTo>
                  <a:lnTo>
                    <a:pt x="50" y="47"/>
                  </a:lnTo>
                  <a:lnTo>
                    <a:pt x="50" y="46"/>
                  </a:lnTo>
                  <a:lnTo>
                    <a:pt x="49" y="46"/>
                  </a:lnTo>
                  <a:lnTo>
                    <a:pt x="48" y="46"/>
                  </a:lnTo>
                  <a:lnTo>
                    <a:pt x="47" y="47"/>
                  </a:lnTo>
                  <a:lnTo>
                    <a:pt x="46" y="47"/>
                  </a:lnTo>
                  <a:lnTo>
                    <a:pt x="45" y="49"/>
                  </a:lnTo>
                  <a:lnTo>
                    <a:pt x="44" y="49"/>
                  </a:lnTo>
                  <a:lnTo>
                    <a:pt x="42" y="50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9" y="52"/>
                  </a:lnTo>
                  <a:lnTo>
                    <a:pt x="38" y="52"/>
                  </a:lnTo>
                  <a:lnTo>
                    <a:pt x="37" y="52"/>
                  </a:lnTo>
                  <a:lnTo>
                    <a:pt x="37" y="51"/>
                  </a:lnTo>
                  <a:lnTo>
                    <a:pt x="38" y="51"/>
                  </a:lnTo>
                  <a:lnTo>
                    <a:pt x="38" y="50"/>
                  </a:lnTo>
                  <a:lnTo>
                    <a:pt x="38" y="49"/>
                  </a:lnTo>
                  <a:lnTo>
                    <a:pt x="39" y="47"/>
                  </a:lnTo>
                  <a:lnTo>
                    <a:pt x="39" y="46"/>
                  </a:lnTo>
                  <a:lnTo>
                    <a:pt x="39" y="44"/>
                  </a:lnTo>
                  <a:lnTo>
                    <a:pt x="39" y="43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40" y="41"/>
                  </a:lnTo>
                  <a:lnTo>
                    <a:pt x="40" y="40"/>
                  </a:lnTo>
                  <a:lnTo>
                    <a:pt x="41" y="40"/>
                  </a:lnTo>
                  <a:lnTo>
                    <a:pt x="41" y="38"/>
                  </a:lnTo>
                  <a:lnTo>
                    <a:pt x="40" y="38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7"/>
                  </a:lnTo>
                  <a:lnTo>
                    <a:pt x="37" y="37"/>
                  </a:lnTo>
                  <a:lnTo>
                    <a:pt x="37" y="38"/>
                  </a:lnTo>
                  <a:lnTo>
                    <a:pt x="37" y="40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5" y="41"/>
                  </a:lnTo>
                  <a:lnTo>
                    <a:pt x="33" y="41"/>
                  </a:lnTo>
                  <a:lnTo>
                    <a:pt x="33" y="40"/>
                  </a:lnTo>
                  <a:lnTo>
                    <a:pt x="32" y="40"/>
                  </a:lnTo>
                  <a:lnTo>
                    <a:pt x="32" y="38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8"/>
                  </a:lnTo>
                  <a:lnTo>
                    <a:pt x="29" y="37"/>
                  </a:lnTo>
                  <a:lnTo>
                    <a:pt x="29" y="36"/>
                  </a:lnTo>
                  <a:lnTo>
                    <a:pt x="28" y="36"/>
                  </a:lnTo>
                  <a:lnTo>
                    <a:pt x="28" y="35"/>
                  </a:lnTo>
                  <a:lnTo>
                    <a:pt x="28" y="34"/>
                  </a:lnTo>
                  <a:lnTo>
                    <a:pt x="28" y="33"/>
                  </a:lnTo>
                  <a:lnTo>
                    <a:pt x="27" y="33"/>
                  </a:lnTo>
                  <a:lnTo>
                    <a:pt x="27" y="32"/>
                  </a:lnTo>
                  <a:lnTo>
                    <a:pt x="25" y="32"/>
                  </a:lnTo>
                  <a:lnTo>
                    <a:pt x="25" y="33"/>
                  </a:lnTo>
                  <a:lnTo>
                    <a:pt x="25" y="32"/>
                  </a:lnTo>
                  <a:lnTo>
                    <a:pt x="25" y="30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5" y="27"/>
                  </a:lnTo>
                  <a:lnTo>
                    <a:pt x="27" y="27"/>
                  </a:lnTo>
                  <a:lnTo>
                    <a:pt x="28" y="27"/>
                  </a:lnTo>
                  <a:lnTo>
                    <a:pt x="29" y="27"/>
                  </a:lnTo>
                  <a:lnTo>
                    <a:pt x="30" y="27"/>
                  </a:lnTo>
                  <a:lnTo>
                    <a:pt x="29" y="26"/>
                  </a:lnTo>
                  <a:lnTo>
                    <a:pt x="30" y="26"/>
                  </a:lnTo>
                  <a:lnTo>
                    <a:pt x="31" y="26"/>
                  </a:lnTo>
                  <a:lnTo>
                    <a:pt x="30" y="26"/>
                  </a:lnTo>
                  <a:lnTo>
                    <a:pt x="30" y="25"/>
                  </a:lnTo>
                  <a:lnTo>
                    <a:pt x="29" y="25"/>
                  </a:lnTo>
                  <a:lnTo>
                    <a:pt x="29" y="26"/>
                  </a:lnTo>
                  <a:lnTo>
                    <a:pt x="29" y="25"/>
                  </a:lnTo>
                  <a:lnTo>
                    <a:pt x="28" y="26"/>
                  </a:lnTo>
                  <a:lnTo>
                    <a:pt x="27" y="25"/>
                  </a:lnTo>
                  <a:lnTo>
                    <a:pt x="27" y="26"/>
                  </a:lnTo>
                  <a:lnTo>
                    <a:pt x="25" y="26"/>
                  </a:lnTo>
                  <a:lnTo>
                    <a:pt x="24" y="26"/>
                  </a:lnTo>
                  <a:lnTo>
                    <a:pt x="24" y="25"/>
                  </a:lnTo>
                  <a:lnTo>
                    <a:pt x="25" y="25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1"/>
                  </a:lnTo>
                  <a:lnTo>
                    <a:pt x="25" y="21"/>
                  </a:lnTo>
                  <a:lnTo>
                    <a:pt x="25" y="20"/>
                  </a:lnTo>
                  <a:lnTo>
                    <a:pt x="27" y="21"/>
                  </a:lnTo>
                  <a:lnTo>
                    <a:pt x="27" y="20"/>
                  </a:lnTo>
                  <a:lnTo>
                    <a:pt x="27" y="19"/>
                  </a:lnTo>
                  <a:lnTo>
                    <a:pt x="27" y="18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27" y="19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4" y="19"/>
                  </a:lnTo>
                  <a:lnTo>
                    <a:pt x="24" y="18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4" y="13"/>
                  </a:lnTo>
                  <a:lnTo>
                    <a:pt x="25" y="12"/>
                  </a:lnTo>
                  <a:lnTo>
                    <a:pt x="27" y="12"/>
                  </a:lnTo>
                  <a:lnTo>
                    <a:pt x="28" y="12"/>
                  </a:lnTo>
                  <a:lnTo>
                    <a:pt x="29" y="12"/>
                  </a:lnTo>
                  <a:lnTo>
                    <a:pt x="29" y="11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3" y="11"/>
                  </a:lnTo>
                  <a:lnTo>
                    <a:pt x="35" y="11"/>
                  </a:lnTo>
                  <a:lnTo>
                    <a:pt x="33" y="10"/>
                  </a:lnTo>
                  <a:lnTo>
                    <a:pt x="33" y="9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5" y="9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5" y="8"/>
                  </a:lnTo>
                  <a:lnTo>
                    <a:pt x="36" y="8"/>
                  </a:lnTo>
                  <a:lnTo>
                    <a:pt x="37" y="8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7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1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4" y="7"/>
                  </a:lnTo>
                  <a:lnTo>
                    <a:pt x="45" y="7"/>
                  </a:lnTo>
                  <a:lnTo>
                    <a:pt x="45" y="5"/>
                  </a:lnTo>
                  <a:lnTo>
                    <a:pt x="45" y="4"/>
                  </a:lnTo>
                  <a:lnTo>
                    <a:pt x="45" y="3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6" y="4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49" y="4"/>
                  </a:lnTo>
                  <a:lnTo>
                    <a:pt x="49" y="3"/>
                  </a:lnTo>
                  <a:lnTo>
                    <a:pt x="50" y="4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6" y="3"/>
                  </a:lnTo>
                  <a:lnTo>
                    <a:pt x="55" y="3"/>
                  </a:lnTo>
                  <a:lnTo>
                    <a:pt x="55" y="1"/>
                  </a:lnTo>
                  <a:lnTo>
                    <a:pt x="55" y="0"/>
                  </a:lnTo>
                  <a:lnTo>
                    <a:pt x="55" y="1"/>
                  </a:lnTo>
                  <a:lnTo>
                    <a:pt x="56" y="1"/>
                  </a:lnTo>
                  <a:lnTo>
                    <a:pt x="56" y="2"/>
                  </a:lnTo>
                  <a:lnTo>
                    <a:pt x="57" y="2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8" y="2"/>
                  </a:lnTo>
                  <a:lnTo>
                    <a:pt x="58" y="1"/>
                  </a:lnTo>
                  <a:lnTo>
                    <a:pt x="57" y="1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9" y="1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2" name="Freeform 5191">
              <a:extLst>
                <a:ext uri="{FF2B5EF4-FFF2-40B4-BE49-F238E27FC236}">
                  <a16:creationId xmlns:a16="http://schemas.microsoft.com/office/drawing/2014/main" id="{841ADFDE-EA9C-CA7F-9715-8B6421962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2941639"/>
              <a:ext cx="173038" cy="104775"/>
            </a:xfrm>
            <a:custGeom>
              <a:avLst/>
              <a:gdLst>
                <a:gd name="T0" fmla="*/ 97 w 109"/>
                <a:gd name="T1" fmla="*/ 17 h 66"/>
                <a:gd name="T2" fmla="*/ 103 w 109"/>
                <a:gd name="T3" fmla="*/ 21 h 66"/>
                <a:gd name="T4" fmla="*/ 101 w 109"/>
                <a:gd name="T5" fmla="*/ 26 h 66"/>
                <a:gd name="T6" fmla="*/ 101 w 109"/>
                <a:gd name="T7" fmla="*/ 31 h 66"/>
                <a:gd name="T8" fmla="*/ 103 w 109"/>
                <a:gd name="T9" fmla="*/ 34 h 66"/>
                <a:gd name="T10" fmla="*/ 105 w 109"/>
                <a:gd name="T11" fmla="*/ 39 h 66"/>
                <a:gd name="T12" fmla="*/ 107 w 109"/>
                <a:gd name="T13" fmla="*/ 43 h 66"/>
                <a:gd name="T14" fmla="*/ 109 w 109"/>
                <a:gd name="T15" fmla="*/ 50 h 66"/>
                <a:gd name="T16" fmla="*/ 105 w 109"/>
                <a:gd name="T17" fmla="*/ 54 h 66"/>
                <a:gd name="T18" fmla="*/ 102 w 109"/>
                <a:gd name="T19" fmla="*/ 57 h 66"/>
                <a:gd name="T20" fmla="*/ 100 w 109"/>
                <a:gd name="T21" fmla="*/ 63 h 66"/>
                <a:gd name="T22" fmla="*/ 94 w 109"/>
                <a:gd name="T23" fmla="*/ 62 h 66"/>
                <a:gd name="T24" fmla="*/ 88 w 109"/>
                <a:gd name="T25" fmla="*/ 64 h 66"/>
                <a:gd name="T26" fmla="*/ 84 w 109"/>
                <a:gd name="T27" fmla="*/ 65 h 66"/>
                <a:gd name="T28" fmla="*/ 78 w 109"/>
                <a:gd name="T29" fmla="*/ 62 h 66"/>
                <a:gd name="T30" fmla="*/ 74 w 109"/>
                <a:gd name="T31" fmla="*/ 57 h 66"/>
                <a:gd name="T32" fmla="*/ 69 w 109"/>
                <a:gd name="T33" fmla="*/ 53 h 66"/>
                <a:gd name="T34" fmla="*/ 61 w 109"/>
                <a:gd name="T35" fmla="*/ 51 h 66"/>
                <a:gd name="T36" fmla="*/ 60 w 109"/>
                <a:gd name="T37" fmla="*/ 47 h 66"/>
                <a:gd name="T38" fmla="*/ 55 w 109"/>
                <a:gd name="T39" fmla="*/ 47 h 66"/>
                <a:gd name="T40" fmla="*/ 51 w 109"/>
                <a:gd name="T41" fmla="*/ 49 h 66"/>
                <a:gd name="T42" fmla="*/ 44 w 109"/>
                <a:gd name="T43" fmla="*/ 48 h 66"/>
                <a:gd name="T44" fmla="*/ 40 w 109"/>
                <a:gd name="T45" fmla="*/ 47 h 66"/>
                <a:gd name="T46" fmla="*/ 33 w 109"/>
                <a:gd name="T47" fmla="*/ 47 h 66"/>
                <a:gd name="T48" fmla="*/ 30 w 109"/>
                <a:gd name="T49" fmla="*/ 46 h 66"/>
                <a:gd name="T50" fmla="*/ 25 w 109"/>
                <a:gd name="T51" fmla="*/ 47 h 66"/>
                <a:gd name="T52" fmla="*/ 16 w 109"/>
                <a:gd name="T53" fmla="*/ 47 h 66"/>
                <a:gd name="T54" fmla="*/ 6 w 109"/>
                <a:gd name="T55" fmla="*/ 50 h 66"/>
                <a:gd name="T56" fmla="*/ 3 w 109"/>
                <a:gd name="T57" fmla="*/ 55 h 66"/>
                <a:gd name="T58" fmla="*/ 0 w 109"/>
                <a:gd name="T59" fmla="*/ 50 h 66"/>
                <a:gd name="T60" fmla="*/ 1 w 109"/>
                <a:gd name="T61" fmla="*/ 45 h 66"/>
                <a:gd name="T62" fmla="*/ 1 w 109"/>
                <a:gd name="T63" fmla="*/ 46 h 66"/>
                <a:gd name="T64" fmla="*/ 2 w 109"/>
                <a:gd name="T65" fmla="*/ 43 h 66"/>
                <a:gd name="T66" fmla="*/ 2 w 109"/>
                <a:gd name="T67" fmla="*/ 36 h 66"/>
                <a:gd name="T68" fmla="*/ 6 w 109"/>
                <a:gd name="T69" fmla="*/ 31 h 66"/>
                <a:gd name="T70" fmla="*/ 7 w 109"/>
                <a:gd name="T71" fmla="*/ 25 h 66"/>
                <a:gd name="T72" fmla="*/ 9 w 109"/>
                <a:gd name="T73" fmla="*/ 18 h 66"/>
                <a:gd name="T74" fmla="*/ 16 w 109"/>
                <a:gd name="T75" fmla="*/ 13 h 66"/>
                <a:gd name="T76" fmla="*/ 25 w 109"/>
                <a:gd name="T77" fmla="*/ 8 h 66"/>
                <a:gd name="T78" fmla="*/ 26 w 109"/>
                <a:gd name="T79" fmla="*/ 14 h 66"/>
                <a:gd name="T80" fmla="*/ 33 w 109"/>
                <a:gd name="T81" fmla="*/ 20 h 66"/>
                <a:gd name="T82" fmla="*/ 34 w 109"/>
                <a:gd name="T83" fmla="*/ 24 h 66"/>
                <a:gd name="T84" fmla="*/ 37 w 109"/>
                <a:gd name="T85" fmla="*/ 29 h 66"/>
                <a:gd name="T86" fmla="*/ 44 w 109"/>
                <a:gd name="T87" fmla="*/ 30 h 66"/>
                <a:gd name="T88" fmla="*/ 49 w 109"/>
                <a:gd name="T89" fmla="*/ 26 h 66"/>
                <a:gd name="T90" fmla="*/ 52 w 109"/>
                <a:gd name="T91" fmla="*/ 23 h 66"/>
                <a:gd name="T92" fmla="*/ 51 w 109"/>
                <a:gd name="T93" fmla="*/ 14 h 66"/>
                <a:gd name="T94" fmla="*/ 50 w 109"/>
                <a:gd name="T95" fmla="*/ 8 h 66"/>
                <a:gd name="T96" fmla="*/ 52 w 109"/>
                <a:gd name="T97" fmla="*/ 5 h 66"/>
                <a:gd name="T98" fmla="*/ 58 w 109"/>
                <a:gd name="T99" fmla="*/ 3 h 66"/>
                <a:gd name="T100" fmla="*/ 63 w 109"/>
                <a:gd name="T101" fmla="*/ 0 h 66"/>
                <a:gd name="T102" fmla="*/ 65 w 109"/>
                <a:gd name="T103" fmla="*/ 0 h 66"/>
                <a:gd name="T104" fmla="*/ 68 w 109"/>
                <a:gd name="T105" fmla="*/ 3 h 66"/>
                <a:gd name="T106" fmla="*/ 71 w 109"/>
                <a:gd name="T107" fmla="*/ 4 h 66"/>
                <a:gd name="T108" fmla="*/ 76 w 109"/>
                <a:gd name="T109" fmla="*/ 8 h 66"/>
                <a:gd name="T110" fmla="*/ 82 w 109"/>
                <a:gd name="T111" fmla="*/ 14 h 66"/>
                <a:gd name="T112" fmla="*/ 86 w 109"/>
                <a:gd name="T113" fmla="*/ 14 h 66"/>
                <a:gd name="T114" fmla="*/ 91 w 109"/>
                <a:gd name="T115" fmla="*/ 13 h 66"/>
                <a:gd name="T116" fmla="*/ 95 w 109"/>
                <a:gd name="T117" fmla="*/ 1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" h="66">
                  <a:moveTo>
                    <a:pt x="95" y="15"/>
                  </a:moveTo>
                  <a:lnTo>
                    <a:pt x="99" y="15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100" y="18"/>
                  </a:lnTo>
                  <a:lnTo>
                    <a:pt x="101" y="20"/>
                  </a:lnTo>
                  <a:lnTo>
                    <a:pt x="102" y="21"/>
                  </a:lnTo>
                  <a:lnTo>
                    <a:pt x="103" y="21"/>
                  </a:lnTo>
                  <a:lnTo>
                    <a:pt x="103" y="22"/>
                  </a:lnTo>
                  <a:lnTo>
                    <a:pt x="103" y="24"/>
                  </a:lnTo>
                  <a:lnTo>
                    <a:pt x="103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8"/>
                  </a:lnTo>
                  <a:lnTo>
                    <a:pt x="102" y="28"/>
                  </a:lnTo>
                  <a:lnTo>
                    <a:pt x="102" y="29"/>
                  </a:lnTo>
                  <a:lnTo>
                    <a:pt x="101" y="30"/>
                  </a:lnTo>
                  <a:lnTo>
                    <a:pt x="101" y="31"/>
                  </a:lnTo>
                  <a:lnTo>
                    <a:pt x="100" y="33"/>
                  </a:lnTo>
                  <a:lnTo>
                    <a:pt x="100" y="34"/>
                  </a:lnTo>
                  <a:lnTo>
                    <a:pt x="102" y="33"/>
                  </a:lnTo>
                  <a:lnTo>
                    <a:pt x="103" y="33"/>
                  </a:lnTo>
                  <a:lnTo>
                    <a:pt x="103" y="34"/>
                  </a:lnTo>
                  <a:lnTo>
                    <a:pt x="104" y="34"/>
                  </a:lnTo>
                  <a:lnTo>
                    <a:pt x="104" y="36"/>
                  </a:lnTo>
                  <a:lnTo>
                    <a:pt x="103" y="37"/>
                  </a:lnTo>
                  <a:lnTo>
                    <a:pt x="105" y="38"/>
                  </a:lnTo>
                  <a:lnTo>
                    <a:pt x="105" y="39"/>
                  </a:lnTo>
                  <a:lnTo>
                    <a:pt x="105" y="40"/>
                  </a:lnTo>
                  <a:lnTo>
                    <a:pt x="105" y="41"/>
                  </a:lnTo>
                  <a:lnTo>
                    <a:pt x="107" y="42"/>
                  </a:lnTo>
                  <a:lnTo>
                    <a:pt x="108" y="42"/>
                  </a:lnTo>
                  <a:lnTo>
                    <a:pt x="107" y="43"/>
                  </a:lnTo>
                  <a:lnTo>
                    <a:pt x="108" y="45"/>
                  </a:lnTo>
                  <a:lnTo>
                    <a:pt x="108" y="46"/>
                  </a:lnTo>
                  <a:lnTo>
                    <a:pt x="108" y="47"/>
                  </a:lnTo>
                  <a:lnTo>
                    <a:pt x="109" y="49"/>
                  </a:lnTo>
                  <a:lnTo>
                    <a:pt x="109" y="50"/>
                  </a:lnTo>
                  <a:lnTo>
                    <a:pt x="108" y="50"/>
                  </a:lnTo>
                  <a:lnTo>
                    <a:pt x="108" y="51"/>
                  </a:lnTo>
                  <a:lnTo>
                    <a:pt x="108" y="53"/>
                  </a:lnTo>
                  <a:lnTo>
                    <a:pt x="107" y="53"/>
                  </a:lnTo>
                  <a:lnTo>
                    <a:pt x="105" y="54"/>
                  </a:lnTo>
                  <a:lnTo>
                    <a:pt x="104" y="54"/>
                  </a:lnTo>
                  <a:lnTo>
                    <a:pt x="104" y="55"/>
                  </a:lnTo>
                  <a:lnTo>
                    <a:pt x="103" y="55"/>
                  </a:lnTo>
                  <a:lnTo>
                    <a:pt x="102" y="56"/>
                  </a:lnTo>
                  <a:lnTo>
                    <a:pt x="102" y="57"/>
                  </a:lnTo>
                  <a:lnTo>
                    <a:pt x="102" y="58"/>
                  </a:lnTo>
                  <a:lnTo>
                    <a:pt x="100" y="59"/>
                  </a:lnTo>
                  <a:lnTo>
                    <a:pt x="100" y="61"/>
                  </a:lnTo>
                  <a:lnTo>
                    <a:pt x="100" y="62"/>
                  </a:lnTo>
                  <a:lnTo>
                    <a:pt x="100" y="63"/>
                  </a:lnTo>
                  <a:lnTo>
                    <a:pt x="99" y="63"/>
                  </a:lnTo>
                  <a:lnTo>
                    <a:pt x="96" y="62"/>
                  </a:lnTo>
                  <a:lnTo>
                    <a:pt x="95" y="62"/>
                  </a:lnTo>
                  <a:lnTo>
                    <a:pt x="94" y="63"/>
                  </a:lnTo>
                  <a:lnTo>
                    <a:pt x="94" y="62"/>
                  </a:lnTo>
                  <a:lnTo>
                    <a:pt x="93" y="62"/>
                  </a:lnTo>
                  <a:lnTo>
                    <a:pt x="92" y="62"/>
                  </a:lnTo>
                  <a:lnTo>
                    <a:pt x="90" y="62"/>
                  </a:lnTo>
                  <a:lnTo>
                    <a:pt x="88" y="63"/>
                  </a:lnTo>
                  <a:lnTo>
                    <a:pt x="88" y="64"/>
                  </a:lnTo>
                  <a:lnTo>
                    <a:pt x="87" y="65"/>
                  </a:lnTo>
                  <a:lnTo>
                    <a:pt x="86" y="65"/>
                  </a:lnTo>
                  <a:lnTo>
                    <a:pt x="85" y="65"/>
                  </a:lnTo>
                  <a:lnTo>
                    <a:pt x="84" y="66"/>
                  </a:lnTo>
                  <a:lnTo>
                    <a:pt x="84" y="65"/>
                  </a:lnTo>
                  <a:lnTo>
                    <a:pt x="83" y="65"/>
                  </a:lnTo>
                  <a:lnTo>
                    <a:pt x="80" y="64"/>
                  </a:lnTo>
                  <a:lnTo>
                    <a:pt x="79" y="64"/>
                  </a:lnTo>
                  <a:lnTo>
                    <a:pt x="79" y="62"/>
                  </a:lnTo>
                  <a:lnTo>
                    <a:pt x="78" y="62"/>
                  </a:lnTo>
                  <a:lnTo>
                    <a:pt x="78" y="61"/>
                  </a:lnTo>
                  <a:lnTo>
                    <a:pt x="77" y="59"/>
                  </a:lnTo>
                  <a:lnTo>
                    <a:pt x="76" y="58"/>
                  </a:lnTo>
                  <a:lnTo>
                    <a:pt x="75" y="58"/>
                  </a:lnTo>
                  <a:lnTo>
                    <a:pt x="74" y="57"/>
                  </a:lnTo>
                  <a:lnTo>
                    <a:pt x="72" y="56"/>
                  </a:lnTo>
                  <a:lnTo>
                    <a:pt x="71" y="55"/>
                  </a:lnTo>
                  <a:lnTo>
                    <a:pt x="70" y="54"/>
                  </a:lnTo>
                  <a:lnTo>
                    <a:pt x="70" y="53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3"/>
                  </a:lnTo>
                  <a:lnTo>
                    <a:pt x="66" y="53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1" y="50"/>
                  </a:lnTo>
                  <a:lnTo>
                    <a:pt x="61" y="49"/>
                  </a:lnTo>
                  <a:lnTo>
                    <a:pt x="60" y="49"/>
                  </a:lnTo>
                  <a:lnTo>
                    <a:pt x="60" y="48"/>
                  </a:lnTo>
                  <a:lnTo>
                    <a:pt x="60" y="47"/>
                  </a:lnTo>
                  <a:lnTo>
                    <a:pt x="59" y="46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7"/>
                  </a:lnTo>
                  <a:lnTo>
                    <a:pt x="55" y="47"/>
                  </a:lnTo>
                  <a:lnTo>
                    <a:pt x="54" y="49"/>
                  </a:lnTo>
                  <a:lnTo>
                    <a:pt x="53" y="49"/>
                  </a:lnTo>
                  <a:lnTo>
                    <a:pt x="52" y="50"/>
                  </a:lnTo>
                  <a:lnTo>
                    <a:pt x="52" y="49"/>
                  </a:lnTo>
                  <a:lnTo>
                    <a:pt x="51" y="49"/>
                  </a:lnTo>
                  <a:lnTo>
                    <a:pt x="50" y="49"/>
                  </a:lnTo>
                  <a:lnTo>
                    <a:pt x="48" y="50"/>
                  </a:lnTo>
                  <a:lnTo>
                    <a:pt x="46" y="49"/>
                  </a:lnTo>
                  <a:lnTo>
                    <a:pt x="45" y="48"/>
                  </a:lnTo>
                  <a:lnTo>
                    <a:pt x="44" y="48"/>
                  </a:lnTo>
                  <a:lnTo>
                    <a:pt x="43" y="48"/>
                  </a:lnTo>
                  <a:lnTo>
                    <a:pt x="42" y="48"/>
                  </a:lnTo>
                  <a:lnTo>
                    <a:pt x="42" y="47"/>
                  </a:lnTo>
                  <a:lnTo>
                    <a:pt x="41" y="47"/>
                  </a:lnTo>
                  <a:lnTo>
                    <a:pt x="40" y="47"/>
                  </a:lnTo>
                  <a:lnTo>
                    <a:pt x="38" y="48"/>
                  </a:lnTo>
                  <a:lnTo>
                    <a:pt x="37" y="48"/>
                  </a:lnTo>
                  <a:lnTo>
                    <a:pt x="36" y="47"/>
                  </a:lnTo>
                  <a:lnTo>
                    <a:pt x="35" y="47"/>
                  </a:lnTo>
                  <a:lnTo>
                    <a:pt x="33" y="47"/>
                  </a:lnTo>
                  <a:lnTo>
                    <a:pt x="33" y="48"/>
                  </a:lnTo>
                  <a:lnTo>
                    <a:pt x="32" y="49"/>
                  </a:lnTo>
                  <a:lnTo>
                    <a:pt x="30" y="48"/>
                  </a:lnTo>
                  <a:lnTo>
                    <a:pt x="30" y="47"/>
                  </a:lnTo>
                  <a:lnTo>
                    <a:pt x="30" y="46"/>
                  </a:lnTo>
                  <a:lnTo>
                    <a:pt x="29" y="46"/>
                  </a:lnTo>
                  <a:lnTo>
                    <a:pt x="28" y="46"/>
                  </a:lnTo>
                  <a:lnTo>
                    <a:pt x="28" y="47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4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6" y="47"/>
                  </a:lnTo>
                  <a:lnTo>
                    <a:pt x="11" y="48"/>
                  </a:lnTo>
                  <a:lnTo>
                    <a:pt x="10" y="48"/>
                  </a:lnTo>
                  <a:lnTo>
                    <a:pt x="9" y="49"/>
                  </a:lnTo>
                  <a:lnTo>
                    <a:pt x="7" y="50"/>
                  </a:lnTo>
                  <a:lnTo>
                    <a:pt x="6" y="50"/>
                  </a:lnTo>
                  <a:lnTo>
                    <a:pt x="6" y="51"/>
                  </a:lnTo>
                  <a:lnTo>
                    <a:pt x="4" y="51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0" y="50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0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3" y="33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6" y="31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7" y="28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18"/>
                  </a:lnTo>
                  <a:lnTo>
                    <a:pt x="10" y="17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2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6" y="14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32" y="18"/>
                  </a:lnTo>
                  <a:lnTo>
                    <a:pt x="32" y="20"/>
                  </a:lnTo>
                  <a:lnTo>
                    <a:pt x="33" y="20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4" y="22"/>
                  </a:lnTo>
                  <a:lnTo>
                    <a:pt x="34" y="23"/>
                  </a:lnTo>
                  <a:lnTo>
                    <a:pt x="34" y="24"/>
                  </a:lnTo>
                  <a:lnTo>
                    <a:pt x="34" y="26"/>
                  </a:lnTo>
                  <a:lnTo>
                    <a:pt x="35" y="26"/>
                  </a:lnTo>
                  <a:lnTo>
                    <a:pt x="35" y="28"/>
                  </a:lnTo>
                  <a:lnTo>
                    <a:pt x="36" y="28"/>
                  </a:lnTo>
                  <a:lnTo>
                    <a:pt x="37" y="29"/>
                  </a:lnTo>
                  <a:lnTo>
                    <a:pt x="38" y="29"/>
                  </a:lnTo>
                  <a:lnTo>
                    <a:pt x="40" y="30"/>
                  </a:lnTo>
                  <a:lnTo>
                    <a:pt x="40" y="31"/>
                  </a:lnTo>
                  <a:lnTo>
                    <a:pt x="41" y="31"/>
                  </a:lnTo>
                  <a:lnTo>
                    <a:pt x="44" y="30"/>
                  </a:lnTo>
                  <a:lnTo>
                    <a:pt x="45" y="30"/>
                  </a:lnTo>
                  <a:lnTo>
                    <a:pt x="45" y="29"/>
                  </a:lnTo>
                  <a:lnTo>
                    <a:pt x="46" y="28"/>
                  </a:lnTo>
                  <a:lnTo>
                    <a:pt x="48" y="28"/>
                  </a:lnTo>
                  <a:lnTo>
                    <a:pt x="49" y="26"/>
                  </a:lnTo>
                  <a:lnTo>
                    <a:pt x="49" y="25"/>
                  </a:lnTo>
                  <a:lnTo>
                    <a:pt x="50" y="25"/>
                  </a:lnTo>
                  <a:lnTo>
                    <a:pt x="50" y="24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2" y="22"/>
                  </a:lnTo>
                  <a:lnTo>
                    <a:pt x="52" y="21"/>
                  </a:lnTo>
                  <a:lnTo>
                    <a:pt x="51" y="16"/>
                  </a:lnTo>
                  <a:lnTo>
                    <a:pt x="51" y="15"/>
                  </a:lnTo>
                  <a:lnTo>
                    <a:pt x="51" y="14"/>
                  </a:lnTo>
                  <a:lnTo>
                    <a:pt x="51" y="13"/>
                  </a:lnTo>
                  <a:lnTo>
                    <a:pt x="51" y="12"/>
                  </a:lnTo>
                  <a:lnTo>
                    <a:pt x="51" y="11"/>
                  </a:lnTo>
                  <a:lnTo>
                    <a:pt x="50" y="9"/>
                  </a:lnTo>
                  <a:lnTo>
                    <a:pt x="50" y="8"/>
                  </a:lnTo>
                  <a:lnTo>
                    <a:pt x="50" y="7"/>
                  </a:lnTo>
                  <a:lnTo>
                    <a:pt x="50" y="6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2" y="5"/>
                  </a:lnTo>
                  <a:lnTo>
                    <a:pt x="53" y="4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7" y="3"/>
                  </a:lnTo>
                  <a:lnTo>
                    <a:pt x="58" y="3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0"/>
                  </a:lnTo>
                  <a:lnTo>
                    <a:pt x="62" y="0"/>
                  </a:lnTo>
                  <a:lnTo>
                    <a:pt x="63" y="0"/>
                  </a:lnTo>
                  <a:lnTo>
                    <a:pt x="63" y="1"/>
                  </a:lnTo>
                  <a:lnTo>
                    <a:pt x="63" y="3"/>
                  </a:lnTo>
                  <a:lnTo>
                    <a:pt x="65" y="3"/>
                  </a:lnTo>
                  <a:lnTo>
                    <a:pt x="65" y="1"/>
                  </a:lnTo>
                  <a:lnTo>
                    <a:pt x="65" y="0"/>
                  </a:lnTo>
                  <a:lnTo>
                    <a:pt x="66" y="0"/>
                  </a:lnTo>
                  <a:lnTo>
                    <a:pt x="66" y="1"/>
                  </a:lnTo>
                  <a:lnTo>
                    <a:pt x="67" y="1"/>
                  </a:lnTo>
                  <a:lnTo>
                    <a:pt x="67" y="3"/>
                  </a:lnTo>
                  <a:lnTo>
                    <a:pt x="68" y="3"/>
                  </a:lnTo>
                  <a:lnTo>
                    <a:pt x="69" y="3"/>
                  </a:lnTo>
                  <a:lnTo>
                    <a:pt x="69" y="4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1" y="4"/>
                  </a:lnTo>
                  <a:lnTo>
                    <a:pt x="71" y="5"/>
                  </a:lnTo>
                  <a:lnTo>
                    <a:pt x="72" y="6"/>
                  </a:lnTo>
                  <a:lnTo>
                    <a:pt x="76" y="6"/>
                  </a:lnTo>
                  <a:lnTo>
                    <a:pt x="76" y="7"/>
                  </a:lnTo>
                  <a:lnTo>
                    <a:pt x="76" y="8"/>
                  </a:lnTo>
                  <a:lnTo>
                    <a:pt x="77" y="9"/>
                  </a:lnTo>
                  <a:lnTo>
                    <a:pt x="78" y="11"/>
                  </a:lnTo>
                  <a:lnTo>
                    <a:pt x="79" y="13"/>
                  </a:lnTo>
                  <a:lnTo>
                    <a:pt x="80" y="14"/>
                  </a:lnTo>
                  <a:lnTo>
                    <a:pt x="82" y="14"/>
                  </a:lnTo>
                  <a:lnTo>
                    <a:pt x="83" y="15"/>
                  </a:lnTo>
                  <a:lnTo>
                    <a:pt x="84" y="15"/>
                  </a:lnTo>
                  <a:lnTo>
                    <a:pt x="85" y="15"/>
                  </a:lnTo>
                  <a:lnTo>
                    <a:pt x="85" y="14"/>
                  </a:lnTo>
                  <a:lnTo>
                    <a:pt x="86" y="14"/>
                  </a:lnTo>
                  <a:lnTo>
                    <a:pt x="87" y="14"/>
                  </a:lnTo>
                  <a:lnTo>
                    <a:pt x="87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1" y="13"/>
                  </a:lnTo>
                  <a:lnTo>
                    <a:pt x="91" y="14"/>
                  </a:lnTo>
                  <a:lnTo>
                    <a:pt x="92" y="14"/>
                  </a:lnTo>
                  <a:lnTo>
                    <a:pt x="92" y="15"/>
                  </a:lnTo>
                  <a:lnTo>
                    <a:pt x="93" y="15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3" name="Freeform 5433">
              <a:extLst>
                <a:ext uri="{FF2B5EF4-FFF2-40B4-BE49-F238E27FC236}">
                  <a16:creationId xmlns:a16="http://schemas.microsoft.com/office/drawing/2014/main" id="{AA0F7F30-F2D9-5200-C07F-429D299985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9126" y="4000501"/>
              <a:ext cx="114300" cy="90488"/>
            </a:xfrm>
            <a:custGeom>
              <a:avLst/>
              <a:gdLst>
                <a:gd name="T0" fmla="*/ 33 w 72"/>
                <a:gd name="T1" fmla="*/ 32 h 57"/>
                <a:gd name="T2" fmla="*/ 31 w 72"/>
                <a:gd name="T3" fmla="*/ 31 h 57"/>
                <a:gd name="T4" fmla="*/ 39 w 72"/>
                <a:gd name="T5" fmla="*/ 31 h 57"/>
                <a:gd name="T6" fmla="*/ 39 w 72"/>
                <a:gd name="T7" fmla="*/ 30 h 57"/>
                <a:gd name="T8" fmla="*/ 15 w 72"/>
                <a:gd name="T9" fmla="*/ 31 h 57"/>
                <a:gd name="T10" fmla="*/ 15 w 72"/>
                <a:gd name="T11" fmla="*/ 30 h 57"/>
                <a:gd name="T12" fmla="*/ 28 w 72"/>
                <a:gd name="T13" fmla="*/ 30 h 57"/>
                <a:gd name="T14" fmla="*/ 26 w 72"/>
                <a:gd name="T15" fmla="*/ 30 h 57"/>
                <a:gd name="T16" fmla="*/ 28 w 72"/>
                <a:gd name="T17" fmla="*/ 28 h 57"/>
                <a:gd name="T18" fmla="*/ 42 w 72"/>
                <a:gd name="T19" fmla="*/ 26 h 57"/>
                <a:gd name="T20" fmla="*/ 71 w 72"/>
                <a:gd name="T21" fmla="*/ 14 h 57"/>
                <a:gd name="T22" fmla="*/ 68 w 72"/>
                <a:gd name="T23" fmla="*/ 5 h 57"/>
                <a:gd name="T24" fmla="*/ 71 w 72"/>
                <a:gd name="T25" fmla="*/ 8 h 57"/>
                <a:gd name="T26" fmla="*/ 72 w 72"/>
                <a:gd name="T27" fmla="*/ 14 h 57"/>
                <a:gd name="T28" fmla="*/ 71 w 72"/>
                <a:gd name="T29" fmla="*/ 19 h 57"/>
                <a:gd name="T30" fmla="*/ 68 w 72"/>
                <a:gd name="T31" fmla="*/ 23 h 57"/>
                <a:gd name="T32" fmla="*/ 66 w 72"/>
                <a:gd name="T33" fmla="*/ 20 h 57"/>
                <a:gd name="T34" fmla="*/ 65 w 72"/>
                <a:gd name="T35" fmla="*/ 18 h 57"/>
                <a:gd name="T36" fmla="*/ 63 w 72"/>
                <a:gd name="T37" fmla="*/ 23 h 57"/>
                <a:gd name="T38" fmla="*/ 63 w 72"/>
                <a:gd name="T39" fmla="*/ 27 h 57"/>
                <a:gd name="T40" fmla="*/ 65 w 72"/>
                <a:gd name="T41" fmla="*/ 31 h 57"/>
                <a:gd name="T42" fmla="*/ 64 w 72"/>
                <a:gd name="T43" fmla="*/ 34 h 57"/>
                <a:gd name="T44" fmla="*/ 58 w 72"/>
                <a:gd name="T45" fmla="*/ 35 h 57"/>
                <a:gd name="T46" fmla="*/ 58 w 72"/>
                <a:gd name="T47" fmla="*/ 42 h 57"/>
                <a:gd name="T48" fmla="*/ 54 w 72"/>
                <a:gd name="T49" fmla="*/ 50 h 57"/>
                <a:gd name="T50" fmla="*/ 50 w 72"/>
                <a:gd name="T51" fmla="*/ 57 h 57"/>
                <a:gd name="T52" fmla="*/ 40 w 72"/>
                <a:gd name="T53" fmla="*/ 56 h 57"/>
                <a:gd name="T54" fmla="*/ 30 w 72"/>
                <a:gd name="T55" fmla="*/ 53 h 57"/>
                <a:gd name="T56" fmla="*/ 20 w 72"/>
                <a:gd name="T57" fmla="*/ 52 h 57"/>
                <a:gd name="T58" fmla="*/ 13 w 72"/>
                <a:gd name="T59" fmla="*/ 49 h 57"/>
                <a:gd name="T60" fmla="*/ 9 w 72"/>
                <a:gd name="T61" fmla="*/ 44 h 57"/>
                <a:gd name="T62" fmla="*/ 5 w 72"/>
                <a:gd name="T63" fmla="*/ 40 h 57"/>
                <a:gd name="T64" fmla="*/ 1 w 72"/>
                <a:gd name="T65" fmla="*/ 34 h 57"/>
                <a:gd name="T66" fmla="*/ 0 w 72"/>
                <a:gd name="T67" fmla="*/ 28 h 57"/>
                <a:gd name="T68" fmla="*/ 1 w 72"/>
                <a:gd name="T69" fmla="*/ 31 h 57"/>
                <a:gd name="T70" fmla="*/ 4 w 72"/>
                <a:gd name="T71" fmla="*/ 33 h 57"/>
                <a:gd name="T72" fmla="*/ 6 w 72"/>
                <a:gd name="T73" fmla="*/ 34 h 57"/>
                <a:gd name="T74" fmla="*/ 10 w 72"/>
                <a:gd name="T75" fmla="*/ 35 h 57"/>
                <a:gd name="T76" fmla="*/ 14 w 72"/>
                <a:gd name="T77" fmla="*/ 33 h 57"/>
                <a:gd name="T78" fmla="*/ 16 w 72"/>
                <a:gd name="T79" fmla="*/ 32 h 57"/>
                <a:gd name="T80" fmla="*/ 22 w 72"/>
                <a:gd name="T81" fmla="*/ 32 h 57"/>
                <a:gd name="T82" fmla="*/ 23 w 72"/>
                <a:gd name="T83" fmla="*/ 32 h 57"/>
                <a:gd name="T84" fmla="*/ 28 w 72"/>
                <a:gd name="T85" fmla="*/ 33 h 57"/>
                <a:gd name="T86" fmla="*/ 31 w 72"/>
                <a:gd name="T87" fmla="*/ 33 h 57"/>
                <a:gd name="T88" fmla="*/ 37 w 72"/>
                <a:gd name="T89" fmla="*/ 33 h 57"/>
                <a:gd name="T90" fmla="*/ 40 w 72"/>
                <a:gd name="T91" fmla="*/ 31 h 57"/>
                <a:gd name="T92" fmla="*/ 43 w 72"/>
                <a:gd name="T93" fmla="*/ 30 h 57"/>
                <a:gd name="T94" fmla="*/ 45 w 72"/>
                <a:gd name="T95" fmla="*/ 27 h 57"/>
                <a:gd name="T96" fmla="*/ 43 w 72"/>
                <a:gd name="T97" fmla="*/ 26 h 57"/>
                <a:gd name="T98" fmla="*/ 46 w 72"/>
                <a:gd name="T99" fmla="*/ 25 h 57"/>
                <a:gd name="T100" fmla="*/ 47 w 72"/>
                <a:gd name="T101" fmla="*/ 22 h 57"/>
                <a:gd name="T102" fmla="*/ 50 w 72"/>
                <a:gd name="T103" fmla="*/ 18 h 57"/>
                <a:gd name="T104" fmla="*/ 54 w 72"/>
                <a:gd name="T105" fmla="*/ 16 h 57"/>
                <a:gd name="T106" fmla="*/ 56 w 72"/>
                <a:gd name="T107" fmla="*/ 14 h 57"/>
                <a:gd name="T108" fmla="*/ 58 w 72"/>
                <a:gd name="T109" fmla="*/ 10 h 57"/>
                <a:gd name="T110" fmla="*/ 59 w 72"/>
                <a:gd name="T111" fmla="*/ 9 h 57"/>
                <a:gd name="T112" fmla="*/ 64 w 72"/>
                <a:gd name="T113" fmla="*/ 7 h 57"/>
                <a:gd name="T114" fmla="*/ 65 w 72"/>
                <a:gd name="T115" fmla="*/ 6 h 57"/>
                <a:gd name="T116" fmla="*/ 67 w 72"/>
                <a:gd name="T117" fmla="*/ 2 h 57"/>
                <a:gd name="T118" fmla="*/ 67 w 72"/>
                <a:gd name="T119" fmla="*/ 0 h 57"/>
                <a:gd name="T120" fmla="*/ 69 w 72"/>
                <a:gd name="T121" fmla="*/ 14 h 57"/>
                <a:gd name="T122" fmla="*/ 69 w 72"/>
                <a:gd name="T123" fmla="*/ 1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" h="57">
                  <a:moveTo>
                    <a:pt x="34" y="31"/>
                  </a:moveTo>
                  <a:lnTo>
                    <a:pt x="35" y="31"/>
                  </a:lnTo>
                  <a:lnTo>
                    <a:pt x="35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31" y="31"/>
                  </a:lnTo>
                  <a:lnTo>
                    <a:pt x="32" y="31"/>
                  </a:lnTo>
                  <a:lnTo>
                    <a:pt x="33" y="31"/>
                  </a:lnTo>
                  <a:lnTo>
                    <a:pt x="34" y="30"/>
                  </a:lnTo>
                  <a:lnTo>
                    <a:pt x="34" y="31"/>
                  </a:lnTo>
                  <a:close/>
                  <a:moveTo>
                    <a:pt x="39" y="31"/>
                  </a:moveTo>
                  <a:lnTo>
                    <a:pt x="38" y="30"/>
                  </a:lnTo>
                  <a:lnTo>
                    <a:pt x="39" y="30"/>
                  </a:lnTo>
                  <a:lnTo>
                    <a:pt x="39" y="31"/>
                  </a:lnTo>
                  <a:close/>
                  <a:moveTo>
                    <a:pt x="40" y="30"/>
                  </a:moveTo>
                  <a:lnTo>
                    <a:pt x="39" y="30"/>
                  </a:lnTo>
                  <a:lnTo>
                    <a:pt x="39" y="28"/>
                  </a:lnTo>
                  <a:lnTo>
                    <a:pt x="40" y="28"/>
                  </a:lnTo>
                  <a:lnTo>
                    <a:pt x="40" y="30"/>
                  </a:lnTo>
                  <a:close/>
                  <a:moveTo>
                    <a:pt x="15" y="30"/>
                  </a:moveTo>
                  <a:lnTo>
                    <a:pt x="15" y="31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5" y="30"/>
                  </a:lnTo>
                  <a:close/>
                  <a:moveTo>
                    <a:pt x="41" y="28"/>
                  </a:moveTo>
                  <a:lnTo>
                    <a:pt x="41" y="30"/>
                  </a:lnTo>
                  <a:lnTo>
                    <a:pt x="40" y="28"/>
                  </a:lnTo>
                  <a:lnTo>
                    <a:pt x="41" y="28"/>
                  </a:lnTo>
                  <a:close/>
                  <a:moveTo>
                    <a:pt x="28" y="30"/>
                  </a:moveTo>
                  <a:lnTo>
                    <a:pt x="26" y="30"/>
                  </a:lnTo>
                  <a:lnTo>
                    <a:pt x="25" y="30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6" y="30"/>
                  </a:lnTo>
                  <a:lnTo>
                    <a:pt x="26" y="28"/>
                  </a:lnTo>
                  <a:lnTo>
                    <a:pt x="28" y="27"/>
                  </a:lnTo>
                  <a:lnTo>
                    <a:pt x="28" y="28"/>
                  </a:lnTo>
                  <a:lnTo>
                    <a:pt x="28" y="30"/>
                  </a:lnTo>
                  <a:close/>
                  <a:moveTo>
                    <a:pt x="43" y="27"/>
                  </a:moveTo>
                  <a:lnTo>
                    <a:pt x="42" y="27"/>
                  </a:lnTo>
                  <a:lnTo>
                    <a:pt x="41" y="27"/>
                  </a:lnTo>
                  <a:lnTo>
                    <a:pt x="42" y="26"/>
                  </a:lnTo>
                  <a:lnTo>
                    <a:pt x="43" y="27"/>
                  </a:lnTo>
                  <a:close/>
                  <a:moveTo>
                    <a:pt x="12" y="26"/>
                  </a:moveTo>
                  <a:lnTo>
                    <a:pt x="10" y="26"/>
                  </a:lnTo>
                  <a:lnTo>
                    <a:pt x="12" y="26"/>
                  </a:lnTo>
                  <a:close/>
                  <a:moveTo>
                    <a:pt x="71" y="14"/>
                  </a:moveTo>
                  <a:lnTo>
                    <a:pt x="69" y="14"/>
                  </a:lnTo>
                  <a:lnTo>
                    <a:pt x="71" y="14"/>
                  </a:lnTo>
                  <a:close/>
                  <a:moveTo>
                    <a:pt x="68" y="2"/>
                  </a:moveTo>
                  <a:lnTo>
                    <a:pt x="68" y="3"/>
                  </a:lnTo>
                  <a:lnTo>
                    <a:pt x="68" y="5"/>
                  </a:lnTo>
                  <a:lnTo>
                    <a:pt x="68" y="6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69" y="8"/>
                  </a:lnTo>
                  <a:lnTo>
                    <a:pt x="71" y="8"/>
                  </a:lnTo>
                  <a:lnTo>
                    <a:pt x="72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2" y="12"/>
                  </a:lnTo>
                  <a:lnTo>
                    <a:pt x="72" y="14"/>
                  </a:lnTo>
                  <a:lnTo>
                    <a:pt x="72" y="15"/>
                  </a:lnTo>
                  <a:lnTo>
                    <a:pt x="72" y="17"/>
                  </a:lnTo>
                  <a:lnTo>
                    <a:pt x="72" y="18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69" y="20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8" y="23"/>
                  </a:lnTo>
                  <a:lnTo>
                    <a:pt x="67" y="23"/>
                  </a:lnTo>
                  <a:lnTo>
                    <a:pt x="66" y="22"/>
                  </a:lnTo>
                  <a:lnTo>
                    <a:pt x="66" y="20"/>
                  </a:lnTo>
                  <a:lnTo>
                    <a:pt x="65" y="20"/>
                  </a:lnTo>
                  <a:lnTo>
                    <a:pt x="66" y="20"/>
                  </a:lnTo>
                  <a:lnTo>
                    <a:pt x="66" y="19"/>
                  </a:lnTo>
                  <a:lnTo>
                    <a:pt x="66" y="20"/>
                  </a:lnTo>
                  <a:lnTo>
                    <a:pt x="66" y="19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4" y="24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3" y="27"/>
                  </a:lnTo>
                  <a:lnTo>
                    <a:pt x="64" y="28"/>
                  </a:lnTo>
                  <a:lnTo>
                    <a:pt x="63" y="30"/>
                  </a:lnTo>
                  <a:lnTo>
                    <a:pt x="63" y="31"/>
                  </a:lnTo>
                  <a:lnTo>
                    <a:pt x="64" y="31"/>
                  </a:lnTo>
                  <a:lnTo>
                    <a:pt x="65" y="31"/>
                  </a:lnTo>
                  <a:lnTo>
                    <a:pt x="65" y="32"/>
                  </a:lnTo>
                  <a:lnTo>
                    <a:pt x="66" y="32"/>
                  </a:lnTo>
                  <a:lnTo>
                    <a:pt x="66" y="33"/>
                  </a:lnTo>
                  <a:lnTo>
                    <a:pt x="65" y="34"/>
                  </a:lnTo>
                  <a:lnTo>
                    <a:pt x="64" y="34"/>
                  </a:lnTo>
                  <a:lnTo>
                    <a:pt x="63" y="34"/>
                  </a:lnTo>
                  <a:lnTo>
                    <a:pt x="62" y="34"/>
                  </a:lnTo>
                  <a:lnTo>
                    <a:pt x="60" y="34"/>
                  </a:lnTo>
                  <a:lnTo>
                    <a:pt x="59" y="34"/>
                  </a:lnTo>
                  <a:lnTo>
                    <a:pt x="58" y="35"/>
                  </a:lnTo>
                  <a:lnTo>
                    <a:pt x="59" y="36"/>
                  </a:lnTo>
                  <a:lnTo>
                    <a:pt x="59" y="37"/>
                  </a:lnTo>
                  <a:lnTo>
                    <a:pt x="59" y="39"/>
                  </a:lnTo>
                  <a:lnTo>
                    <a:pt x="58" y="40"/>
                  </a:lnTo>
                  <a:lnTo>
                    <a:pt x="58" y="42"/>
                  </a:lnTo>
                  <a:lnTo>
                    <a:pt x="57" y="43"/>
                  </a:lnTo>
                  <a:lnTo>
                    <a:pt x="56" y="45"/>
                  </a:lnTo>
                  <a:lnTo>
                    <a:pt x="56" y="47"/>
                  </a:lnTo>
                  <a:lnTo>
                    <a:pt x="55" y="49"/>
                  </a:lnTo>
                  <a:lnTo>
                    <a:pt x="54" y="50"/>
                  </a:lnTo>
                  <a:lnTo>
                    <a:pt x="54" y="51"/>
                  </a:lnTo>
                  <a:lnTo>
                    <a:pt x="54" y="53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0" y="57"/>
                  </a:lnTo>
                  <a:lnTo>
                    <a:pt x="49" y="57"/>
                  </a:lnTo>
                  <a:lnTo>
                    <a:pt x="47" y="56"/>
                  </a:lnTo>
                  <a:lnTo>
                    <a:pt x="45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39" y="55"/>
                  </a:lnTo>
                  <a:lnTo>
                    <a:pt x="37" y="55"/>
                  </a:lnTo>
                  <a:lnTo>
                    <a:pt x="34" y="55"/>
                  </a:lnTo>
                  <a:lnTo>
                    <a:pt x="32" y="55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7" y="52"/>
                  </a:lnTo>
                  <a:lnTo>
                    <a:pt x="15" y="52"/>
                  </a:lnTo>
                  <a:lnTo>
                    <a:pt x="15" y="51"/>
                  </a:lnTo>
                  <a:lnTo>
                    <a:pt x="14" y="50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6" y="40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4" y="37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0" y="33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1" y="28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31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4" y="31"/>
                  </a:lnTo>
                  <a:lnTo>
                    <a:pt x="3" y="32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5" y="34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4" y="33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2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20" y="32"/>
                  </a:lnTo>
                  <a:lnTo>
                    <a:pt x="21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3" y="32"/>
                  </a:lnTo>
                  <a:lnTo>
                    <a:pt x="24" y="33"/>
                  </a:lnTo>
                  <a:lnTo>
                    <a:pt x="24" y="32"/>
                  </a:lnTo>
                  <a:lnTo>
                    <a:pt x="23" y="32"/>
                  </a:lnTo>
                  <a:lnTo>
                    <a:pt x="24" y="32"/>
                  </a:lnTo>
                  <a:lnTo>
                    <a:pt x="25" y="32"/>
                  </a:lnTo>
                  <a:lnTo>
                    <a:pt x="25" y="33"/>
                  </a:lnTo>
                  <a:lnTo>
                    <a:pt x="26" y="33"/>
                  </a:lnTo>
                  <a:lnTo>
                    <a:pt x="28" y="33"/>
                  </a:lnTo>
                  <a:lnTo>
                    <a:pt x="29" y="33"/>
                  </a:lnTo>
                  <a:lnTo>
                    <a:pt x="30" y="33"/>
                  </a:lnTo>
                  <a:lnTo>
                    <a:pt x="30" y="34"/>
                  </a:lnTo>
                  <a:lnTo>
                    <a:pt x="31" y="34"/>
                  </a:lnTo>
                  <a:lnTo>
                    <a:pt x="31" y="33"/>
                  </a:lnTo>
                  <a:lnTo>
                    <a:pt x="31" y="34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5" y="33"/>
                  </a:lnTo>
                  <a:lnTo>
                    <a:pt x="37" y="33"/>
                  </a:lnTo>
                  <a:lnTo>
                    <a:pt x="37" y="32"/>
                  </a:lnTo>
                  <a:lnTo>
                    <a:pt x="38" y="32"/>
                  </a:lnTo>
                  <a:lnTo>
                    <a:pt x="39" y="32"/>
                  </a:lnTo>
                  <a:lnTo>
                    <a:pt x="39" y="31"/>
                  </a:lnTo>
                  <a:lnTo>
                    <a:pt x="40" y="31"/>
                  </a:lnTo>
                  <a:lnTo>
                    <a:pt x="41" y="31"/>
                  </a:lnTo>
                  <a:lnTo>
                    <a:pt x="41" y="30"/>
                  </a:lnTo>
                  <a:lnTo>
                    <a:pt x="42" y="31"/>
                  </a:lnTo>
                  <a:lnTo>
                    <a:pt x="42" y="30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43" y="27"/>
                  </a:lnTo>
                  <a:lnTo>
                    <a:pt x="45" y="27"/>
                  </a:lnTo>
                  <a:lnTo>
                    <a:pt x="43" y="26"/>
                  </a:lnTo>
                  <a:lnTo>
                    <a:pt x="45" y="27"/>
                  </a:lnTo>
                  <a:lnTo>
                    <a:pt x="45" y="26"/>
                  </a:lnTo>
                  <a:lnTo>
                    <a:pt x="43" y="26"/>
                  </a:lnTo>
                  <a:lnTo>
                    <a:pt x="42" y="26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6" y="25"/>
                  </a:lnTo>
                  <a:lnTo>
                    <a:pt x="46" y="24"/>
                  </a:lnTo>
                  <a:lnTo>
                    <a:pt x="47" y="24"/>
                  </a:lnTo>
                  <a:lnTo>
                    <a:pt x="46" y="23"/>
                  </a:lnTo>
                  <a:lnTo>
                    <a:pt x="46" y="22"/>
                  </a:lnTo>
                  <a:lnTo>
                    <a:pt x="47" y="22"/>
                  </a:lnTo>
                  <a:lnTo>
                    <a:pt x="48" y="22"/>
                  </a:lnTo>
                  <a:lnTo>
                    <a:pt x="48" y="20"/>
                  </a:lnTo>
                  <a:lnTo>
                    <a:pt x="49" y="19"/>
                  </a:lnTo>
                  <a:lnTo>
                    <a:pt x="50" y="19"/>
                  </a:lnTo>
                  <a:lnTo>
                    <a:pt x="50" y="18"/>
                  </a:lnTo>
                  <a:lnTo>
                    <a:pt x="51" y="18"/>
                  </a:lnTo>
                  <a:lnTo>
                    <a:pt x="52" y="18"/>
                  </a:lnTo>
                  <a:lnTo>
                    <a:pt x="51" y="18"/>
                  </a:lnTo>
                  <a:lnTo>
                    <a:pt x="52" y="18"/>
                  </a:lnTo>
                  <a:lnTo>
                    <a:pt x="54" y="16"/>
                  </a:lnTo>
                  <a:lnTo>
                    <a:pt x="55" y="15"/>
                  </a:lnTo>
                  <a:lnTo>
                    <a:pt x="55" y="14"/>
                  </a:lnTo>
                  <a:lnTo>
                    <a:pt x="56" y="14"/>
                  </a:lnTo>
                  <a:lnTo>
                    <a:pt x="56" y="15"/>
                  </a:lnTo>
                  <a:lnTo>
                    <a:pt x="56" y="14"/>
                  </a:lnTo>
                  <a:lnTo>
                    <a:pt x="56" y="12"/>
                  </a:lnTo>
                  <a:lnTo>
                    <a:pt x="57" y="12"/>
                  </a:lnTo>
                  <a:lnTo>
                    <a:pt x="57" y="11"/>
                  </a:lnTo>
                  <a:lnTo>
                    <a:pt x="58" y="11"/>
                  </a:lnTo>
                  <a:lnTo>
                    <a:pt x="58" y="10"/>
                  </a:lnTo>
                  <a:lnTo>
                    <a:pt x="59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59" y="8"/>
                  </a:lnTo>
                  <a:lnTo>
                    <a:pt x="59" y="9"/>
                  </a:lnTo>
                  <a:lnTo>
                    <a:pt x="60" y="9"/>
                  </a:lnTo>
                  <a:lnTo>
                    <a:pt x="60" y="8"/>
                  </a:lnTo>
                  <a:lnTo>
                    <a:pt x="62" y="8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5" y="5"/>
                  </a:lnTo>
                  <a:lnTo>
                    <a:pt x="66" y="5"/>
                  </a:lnTo>
                  <a:lnTo>
                    <a:pt x="65" y="5"/>
                  </a:lnTo>
                  <a:lnTo>
                    <a:pt x="65" y="6"/>
                  </a:lnTo>
                  <a:lnTo>
                    <a:pt x="65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7" y="3"/>
                  </a:lnTo>
                  <a:lnTo>
                    <a:pt x="67" y="2"/>
                  </a:lnTo>
                  <a:lnTo>
                    <a:pt x="66" y="2"/>
                  </a:lnTo>
                  <a:lnTo>
                    <a:pt x="66" y="3"/>
                  </a:lnTo>
                  <a:lnTo>
                    <a:pt x="66" y="2"/>
                  </a:lnTo>
                  <a:lnTo>
                    <a:pt x="67" y="1"/>
                  </a:lnTo>
                  <a:lnTo>
                    <a:pt x="67" y="0"/>
                  </a:lnTo>
                  <a:lnTo>
                    <a:pt x="68" y="0"/>
                  </a:lnTo>
                  <a:lnTo>
                    <a:pt x="68" y="1"/>
                  </a:lnTo>
                  <a:lnTo>
                    <a:pt x="68" y="2"/>
                  </a:lnTo>
                  <a:close/>
                  <a:moveTo>
                    <a:pt x="69" y="12"/>
                  </a:moveTo>
                  <a:lnTo>
                    <a:pt x="69" y="14"/>
                  </a:lnTo>
                  <a:lnTo>
                    <a:pt x="69" y="15"/>
                  </a:lnTo>
                  <a:lnTo>
                    <a:pt x="71" y="14"/>
                  </a:lnTo>
                  <a:lnTo>
                    <a:pt x="72" y="14"/>
                  </a:lnTo>
                  <a:lnTo>
                    <a:pt x="71" y="12"/>
                  </a:lnTo>
                  <a:lnTo>
                    <a:pt x="69" y="1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4" name="Freeform 5435">
              <a:extLst>
                <a:ext uri="{FF2B5EF4-FFF2-40B4-BE49-F238E27FC236}">
                  <a16:creationId xmlns:a16="http://schemas.microsoft.com/office/drawing/2014/main" id="{F88B38FC-CC8C-0CF7-AA1D-72017125C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488" y="3492501"/>
              <a:ext cx="160338" cy="80963"/>
            </a:xfrm>
            <a:custGeom>
              <a:avLst/>
              <a:gdLst>
                <a:gd name="T0" fmla="*/ 94 w 101"/>
                <a:gd name="T1" fmla="*/ 36 h 51"/>
                <a:gd name="T2" fmla="*/ 94 w 101"/>
                <a:gd name="T3" fmla="*/ 39 h 51"/>
                <a:gd name="T4" fmla="*/ 96 w 101"/>
                <a:gd name="T5" fmla="*/ 43 h 51"/>
                <a:gd name="T6" fmla="*/ 101 w 101"/>
                <a:gd name="T7" fmla="*/ 46 h 51"/>
                <a:gd name="T8" fmla="*/ 98 w 101"/>
                <a:gd name="T9" fmla="*/ 50 h 51"/>
                <a:gd name="T10" fmla="*/ 95 w 101"/>
                <a:gd name="T11" fmla="*/ 49 h 51"/>
                <a:gd name="T12" fmla="*/ 90 w 101"/>
                <a:gd name="T13" fmla="*/ 47 h 51"/>
                <a:gd name="T14" fmla="*/ 86 w 101"/>
                <a:gd name="T15" fmla="*/ 46 h 51"/>
                <a:gd name="T16" fmla="*/ 82 w 101"/>
                <a:gd name="T17" fmla="*/ 44 h 51"/>
                <a:gd name="T18" fmla="*/ 77 w 101"/>
                <a:gd name="T19" fmla="*/ 44 h 51"/>
                <a:gd name="T20" fmla="*/ 72 w 101"/>
                <a:gd name="T21" fmla="*/ 47 h 51"/>
                <a:gd name="T22" fmla="*/ 68 w 101"/>
                <a:gd name="T23" fmla="*/ 47 h 51"/>
                <a:gd name="T24" fmla="*/ 63 w 101"/>
                <a:gd name="T25" fmla="*/ 46 h 51"/>
                <a:gd name="T26" fmla="*/ 56 w 101"/>
                <a:gd name="T27" fmla="*/ 49 h 51"/>
                <a:gd name="T28" fmla="*/ 52 w 101"/>
                <a:gd name="T29" fmla="*/ 49 h 51"/>
                <a:gd name="T30" fmla="*/ 47 w 101"/>
                <a:gd name="T31" fmla="*/ 46 h 51"/>
                <a:gd name="T32" fmla="*/ 46 w 101"/>
                <a:gd name="T33" fmla="*/ 44 h 51"/>
                <a:gd name="T34" fmla="*/ 43 w 101"/>
                <a:gd name="T35" fmla="*/ 42 h 51"/>
                <a:gd name="T36" fmla="*/ 42 w 101"/>
                <a:gd name="T37" fmla="*/ 39 h 51"/>
                <a:gd name="T38" fmla="*/ 37 w 101"/>
                <a:gd name="T39" fmla="*/ 43 h 51"/>
                <a:gd name="T40" fmla="*/ 29 w 101"/>
                <a:gd name="T41" fmla="*/ 42 h 51"/>
                <a:gd name="T42" fmla="*/ 25 w 101"/>
                <a:gd name="T43" fmla="*/ 42 h 51"/>
                <a:gd name="T44" fmla="*/ 26 w 101"/>
                <a:gd name="T45" fmla="*/ 37 h 51"/>
                <a:gd name="T46" fmla="*/ 26 w 101"/>
                <a:gd name="T47" fmla="*/ 30 h 51"/>
                <a:gd name="T48" fmla="*/ 25 w 101"/>
                <a:gd name="T49" fmla="*/ 25 h 51"/>
                <a:gd name="T50" fmla="*/ 22 w 101"/>
                <a:gd name="T51" fmla="*/ 17 h 51"/>
                <a:gd name="T52" fmla="*/ 18 w 101"/>
                <a:gd name="T53" fmla="*/ 16 h 51"/>
                <a:gd name="T54" fmla="*/ 14 w 101"/>
                <a:gd name="T55" fmla="*/ 11 h 51"/>
                <a:gd name="T56" fmla="*/ 10 w 101"/>
                <a:gd name="T57" fmla="*/ 9 h 51"/>
                <a:gd name="T58" fmla="*/ 6 w 101"/>
                <a:gd name="T59" fmla="*/ 8 h 51"/>
                <a:gd name="T60" fmla="*/ 4 w 101"/>
                <a:gd name="T61" fmla="*/ 5 h 51"/>
                <a:gd name="T62" fmla="*/ 1 w 101"/>
                <a:gd name="T63" fmla="*/ 3 h 51"/>
                <a:gd name="T64" fmla="*/ 3 w 101"/>
                <a:gd name="T65" fmla="*/ 0 h 51"/>
                <a:gd name="T66" fmla="*/ 11 w 101"/>
                <a:gd name="T67" fmla="*/ 1 h 51"/>
                <a:gd name="T68" fmla="*/ 20 w 101"/>
                <a:gd name="T69" fmla="*/ 4 h 51"/>
                <a:gd name="T70" fmla="*/ 25 w 101"/>
                <a:gd name="T71" fmla="*/ 7 h 51"/>
                <a:gd name="T72" fmla="*/ 30 w 101"/>
                <a:gd name="T73" fmla="*/ 8 h 51"/>
                <a:gd name="T74" fmla="*/ 38 w 101"/>
                <a:gd name="T75" fmla="*/ 8 h 51"/>
                <a:gd name="T76" fmla="*/ 44 w 101"/>
                <a:gd name="T77" fmla="*/ 9 h 51"/>
                <a:gd name="T78" fmla="*/ 48 w 101"/>
                <a:gd name="T79" fmla="*/ 12 h 51"/>
                <a:gd name="T80" fmla="*/ 55 w 101"/>
                <a:gd name="T81" fmla="*/ 16 h 51"/>
                <a:gd name="T82" fmla="*/ 57 w 101"/>
                <a:gd name="T83" fmla="*/ 19 h 51"/>
                <a:gd name="T84" fmla="*/ 62 w 101"/>
                <a:gd name="T85" fmla="*/ 19 h 51"/>
                <a:gd name="T86" fmla="*/ 65 w 101"/>
                <a:gd name="T87" fmla="*/ 17 h 51"/>
                <a:gd name="T88" fmla="*/ 70 w 101"/>
                <a:gd name="T89" fmla="*/ 17 h 51"/>
                <a:gd name="T90" fmla="*/ 72 w 101"/>
                <a:gd name="T91" fmla="*/ 17 h 51"/>
                <a:gd name="T92" fmla="*/ 78 w 101"/>
                <a:gd name="T93" fmla="*/ 18 h 51"/>
                <a:gd name="T94" fmla="*/ 81 w 101"/>
                <a:gd name="T95" fmla="*/ 21 h 51"/>
                <a:gd name="T96" fmla="*/ 85 w 101"/>
                <a:gd name="T97" fmla="*/ 27 h 51"/>
                <a:gd name="T98" fmla="*/ 89 w 101"/>
                <a:gd name="T99" fmla="*/ 30 h 51"/>
                <a:gd name="T100" fmla="*/ 92 w 101"/>
                <a:gd name="T101" fmla="*/ 32 h 51"/>
                <a:gd name="T102" fmla="*/ 96 w 101"/>
                <a:gd name="T103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1" h="51">
                  <a:moveTo>
                    <a:pt x="96" y="34"/>
                  </a:moveTo>
                  <a:lnTo>
                    <a:pt x="96" y="35"/>
                  </a:lnTo>
                  <a:lnTo>
                    <a:pt x="95" y="35"/>
                  </a:lnTo>
                  <a:lnTo>
                    <a:pt x="95" y="36"/>
                  </a:lnTo>
                  <a:lnTo>
                    <a:pt x="94" y="36"/>
                  </a:lnTo>
                  <a:lnTo>
                    <a:pt x="93" y="36"/>
                  </a:lnTo>
                  <a:lnTo>
                    <a:pt x="93" y="37"/>
                  </a:lnTo>
                  <a:lnTo>
                    <a:pt x="93" y="38"/>
                  </a:lnTo>
                  <a:lnTo>
                    <a:pt x="93" y="39"/>
                  </a:lnTo>
                  <a:lnTo>
                    <a:pt x="94" y="39"/>
                  </a:lnTo>
                  <a:lnTo>
                    <a:pt x="94" y="41"/>
                  </a:lnTo>
                  <a:lnTo>
                    <a:pt x="94" y="42"/>
                  </a:lnTo>
                  <a:lnTo>
                    <a:pt x="95" y="42"/>
                  </a:lnTo>
                  <a:lnTo>
                    <a:pt x="96" y="42"/>
                  </a:lnTo>
                  <a:lnTo>
                    <a:pt x="96" y="43"/>
                  </a:lnTo>
                  <a:lnTo>
                    <a:pt x="98" y="44"/>
                  </a:lnTo>
                  <a:lnTo>
                    <a:pt x="99" y="44"/>
                  </a:lnTo>
                  <a:lnTo>
                    <a:pt x="99" y="45"/>
                  </a:lnTo>
                  <a:lnTo>
                    <a:pt x="101" y="45"/>
                  </a:lnTo>
                  <a:lnTo>
                    <a:pt x="101" y="46"/>
                  </a:lnTo>
                  <a:lnTo>
                    <a:pt x="99" y="46"/>
                  </a:lnTo>
                  <a:lnTo>
                    <a:pt x="99" y="47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8" y="50"/>
                  </a:lnTo>
                  <a:lnTo>
                    <a:pt x="97" y="50"/>
                  </a:lnTo>
                  <a:lnTo>
                    <a:pt x="97" y="51"/>
                  </a:lnTo>
                  <a:lnTo>
                    <a:pt x="96" y="50"/>
                  </a:lnTo>
                  <a:lnTo>
                    <a:pt x="95" y="50"/>
                  </a:lnTo>
                  <a:lnTo>
                    <a:pt x="95" y="49"/>
                  </a:lnTo>
                  <a:lnTo>
                    <a:pt x="94" y="49"/>
                  </a:lnTo>
                  <a:lnTo>
                    <a:pt x="94" y="47"/>
                  </a:lnTo>
                  <a:lnTo>
                    <a:pt x="93" y="47"/>
                  </a:lnTo>
                  <a:lnTo>
                    <a:pt x="92" y="47"/>
                  </a:lnTo>
                  <a:lnTo>
                    <a:pt x="90" y="47"/>
                  </a:lnTo>
                  <a:lnTo>
                    <a:pt x="90" y="49"/>
                  </a:lnTo>
                  <a:lnTo>
                    <a:pt x="89" y="49"/>
                  </a:lnTo>
                  <a:lnTo>
                    <a:pt x="87" y="47"/>
                  </a:lnTo>
                  <a:lnTo>
                    <a:pt x="87" y="46"/>
                  </a:lnTo>
                  <a:lnTo>
                    <a:pt x="86" y="46"/>
                  </a:lnTo>
                  <a:lnTo>
                    <a:pt x="85" y="45"/>
                  </a:lnTo>
                  <a:lnTo>
                    <a:pt x="86" y="45"/>
                  </a:lnTo>
                  <a:lnTo>
                    <a:pt x="86" y="44"/>
                  </a:lnTo>
                  <a:lnTo>
                    <a:pt x="85" y="44"/>
                  </a:lnTo>
                  <a:lnTo>
                    <a:pt x="82" y="44"/>
                  </a:lnTo>
                  <a:lnTo>
                    <a:pt x="82" y="43"/>
                  </a:lnTo>
                  <a:lnTo>
                    <a:pt x="81" y="43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7" y="44"/>
                  </a:lnTo>
                  <a:lnTo>
                    <a:pt x="75" y="45"/>
                  </a:lnTo>
                  <a:lnTo>
                    <a:pt x="75" y="46"/>
                  </a:lnTo>
                  <a:lnTo>
                    <a:pt x="73" y="46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3" y="47"/>
                  </a:lnTo>
                  <a:lnTo>
                    <a:pt x="72" y="47"/>
                  </a:lnTo>
                  <a:lnTo>
                    <a:pt x="70" y="47"/>
                  </a:lnTo>
                  <a:lnTo>
                    <a:pt x="69" y="47"/>
                  </a:lnTo>
                  <a:lnTo>
                    <a:pt x="68" y="47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7"/>
                  </a:lnTo>
                  <a:lnTo>
                    <a:pt x="63" y="47"/>
                  </a:lnTo>
                  <a:lnTo>
                    <a:pt x="63" y="46"/>
                  </a:lnTo>
                  <a:lnTo>
                    <a:pt x="62" y="47"/>
                  </a:lnTo>
                  <a:lnTo>
                    <a:pt x="61" y="47"/>
                  </a:lnTo>
                  <a:lnTo>
                    <a:pt x="60" y="49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6" y="50"/>
                  </a:lnTo>
                  <a:lnTo>
                    <a:pt x="54" y="49"/>
                  </a:lnTo>
                  <a:lnTo>
                    <a:pt x="53" y="49"/>
                  </a:lnTo>
                  <a:lnTo>
                    <a:pt x="52" y="50"/>
                  </a:lnTo>
                  <a:lnTo>
                    <a:pt x="52" y="49"/>
                  </a:lnTo>
                  <a:lnTo>
                    <a:pt x="52" y="47"/>
                  </a:lnTo>
                  <a:lnTo>
                    <a:pt x="51" y="47"/>
                  </a:lnTo>
                  <a:lnTo>
                    <a:pt x="50" y="47"/>
                  </a:lnTo>
                  <a:lnTo>
                    <a:pt x="48" y="47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7" y="46"/>
                  </a:lnTo>
                  <a:lnTo>
                    <a:pt x="48" y="45"/>
                  </a:lnTo>
                  <a:lnTo>
                    <a:pt x="47" y="45"/>
                  </a:lnTo>
                  <a:lnTo>
                    <a:pt x="46" y="44"/>
                  </a:lnTo>
                  <a:lnTo>
                    <a:pt x="45" y="44"/>
                  </a:lnTo>
                  <a:lnTo>
                    <a:pt x="45" y="43"/>
                  </a:lnTo>
                  <a:lnTo>
                    <a:pt x="44" y="43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2" y="42"/>
                  </a:lnTo>
                  <a:lnTo>
                    <a:pt x="42" y="41"/>
                  </a:lnTo>
                  <a:lnTo>
                    <a:pt x="43" y="41"/>
                  </a:lnTo>
                  <a:lnTo>
                    <a:pt x="43" y="39"/>
                  </a:lnTo>
                  <a:lnTo>
                    <a:pt x="42" y="39"/>
                  </a:lnTo>
                  <a:lnTo>
                    <a:pt x="40" y="39"/>
                  </a:lnTo>
                  <a:lnTo>
                    <a:pt x="39" y="39"/>
                  </a:lnTo>
                  <a:lnTo>
                    <a:pt x="38" y="41"/>
                  </a:lnTo>
                  <a:lnTo>
                    <a:pt x="38" y="42"/>
                  </a:lnTo>
                  <a:lnTo>
                    <a:pt x="37" y="43"/>
                  </a:lnTo>
                  <a:lnTo>
                    <a:pt x="34" y="42"/>
                  </a:lnTo>
                  <a:lnTo>
                    <a:pt x="33" y="42"/>
                  </a:lnTo>
                  <a:lnTo>
                    <a:pt x="31" y="42"/>
                  </a:lnTo>
                  <a:lnTo>
                    <a:pt x="30" y="42"/>
                  </a:lnTo>
                  <a:lnTo>
                    <a:pt x="29" y="42"/>
                  </a:lnTo>
                  <a:lnTo>
                    <a:pt x="28" y="43"/>
                  </a:lnTo>
                  <a:lnTo>
                    <a:pt x="27" y="43"/>
                  </a:lnTo>
                  <a:lnTo>
                    <a:pt x="2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3" y="41"/>
                  </a:lnTo>
                  <a:lnTo>
                    <a:pt x="25" y="39"/>
                  </a:lnTo>
                  <a:lnTo>
                    <a:pt x="25" y="38"/>
                  </a:lnTo>
                  <a:lnTo>
                    <a:pt x="26" y="38"/>
                  </a:lnTo>
                  <a:lnTo>
                    <a:pt x="26" y="37"/>
                  </a:lnTo>
                  <a:lnTo>
                    <a:pt x="27" y="36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7" y="32"/>
                  </a:lnTo>
                  <a:lnTo>
                    <a:pt x="26" y="30"/>
                  </a:lnTo>
                  <a:lnTo>
                    <a:pt x="26" y="29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5" y="27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3" y="24"/>
                  </a:lnTo>
                  <a:lnTo>
                    <a:pt x="22" y="19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1" y="17"/>
                  </a:lnTo>
                  <a:lnTo>
                    <a:pt x="21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2" y="10"/>
                  </a:lnTo>
                  <a:lnTo>
                    <a:pt x="11" y="9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8" y="9"/>
                  </a:lnTo>
                  <a:lnTo>
                    <a:pt x="6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8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1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0"/>
                  </a:lnTo>
                  <a:lnTo>
                    <a:pt x="2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8" y="1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1" y="1"/>
                  </a:lnTo>
                  <a:lnTo>
                    <a:pt x="13" y="2"/>
                  </a:lnTo>
                  <a:lnTo>
                    <a:pt x="15" y="3"/>
                  </a:lnTo>
                  <a:lnTo>
                    <a:pt x="18" y="3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2" y="5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9" y="7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3" y="7"/>
                  </a:lnTo>
                  <a:lnTo>
                    <a:pt x="36" y="7"/>
                  </a:lnTo>
                  <a:lnTo>
                    <a:pt x="37" y="7"/>
                  </a:lnTo>
                  <a:lnTo>
                    <a:pt x="38" y="8"/>
                  </a:lnTo>
                  <a:lnTo>
                    <a:pt x="39" y="9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4" y="9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1" y="13"/>
                  </a:lnTo>
                  <a:lnTo>
                    <a:pt x="52" y="13"/>
                  </a:lnTo>
                  <a:lnTo>
                    <a:pt x="53" y="14"/>
                  </a:lnTo>
                  <a:lnTo>
                    <a:pt x="54" y="14"/>
                  </a:lnTo>
                  <a:lnTo>
                    <a:pt x="55" y="16"/>
                  </a:lnTo>
                  <a:lnTo>
                    <a:pt x="56" y="16"/>
                  </a:lnTo>
                  <a:lnTo>
                    <a:pt x="57" y="17"/>
                  </a:lnTo>
                  <a:lnTo>
                    <a:pt x="56" y="18"/>
                  </a:lnTo>
                  <a:lnTo>
                    <a:pt x="56" y="19"/>
                  </a:lnTo>
                  <a:lnTo>
                    <a:pt x="57" y="19"/>
                  </a:lnTo>
                  <a:lnTo>
                    <a:pt x="59" y="20"/>
                  </a:lnTo>
                  <a:lnTo>
                    <a:pt x="60" y="20"/>
                  </a:lnTo>
                  <a:lnTo>
                    <a:pt x="60" y="19"/>
                  </a:lnTo>
                  <a:lnTo>
                    <a:pt x="61" y="19"/>
                  </a:lnTo>
                  <a:lnTo>
                    <a:pt x="62" y="19"/>
                  </a:lnTo>
                  <a:lnTo>
                    <a:pt x="63" y="19"/>
                  </a:lnTo>
                  <a:lnTo>
                    <a:pt x="63" y="18"/>
                  </a:lnTo>
                  <a:lnTo>
                    <a:pt x="64" y="18"/>
                  </a:lnTo>
                  <a:lnTo>
                    <a:pt x="64" y="17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8" y="17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8"/>
                  </a:lnTo>
                  <a:lnTo>
                    <a:pt x="72" y="17"/>
                  </a:lnTo>
                  <a:lnTo>
                    <a:pt x="73" y="16"/>
                  </a:lnTo>
                  <a:lnTo>
                    <a:pt x="76" y="18"/>
                  </a:lnTo>
                  <a:lnTo>
                    <a:pt x="77" y="17"/>
                  </a:lnTo>
                  <a:lnTo>
                    <a:pt x="77" y="18"/>
                  </a:lnTo>
                  <a:lnTo>
                    <a:pt x="78" y="18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80" y="20"/>
                  </a:lnTo>
                  <a:lnTo>
                    <a:pt x="80" y="21"/>
                  </a:lnTo>
                  <a:lnTo>
                    <a:pt x="81" y="21"/>
                  </a:lnTo>
                  <a:lnTo>
                    <a:pt x="82" y="20"/>
                  </a:lnTo>
                  <a:lnTo>
                    <a:pt x="85" y="20"/>
                  </a:lnTo>
                  <a:lnTo>
                    <a:pt x="86" y="21"/>
                  </a:lnTo>
                  <a:lnTo>
                    <a:pt x="86" y="22"/>
                  </a:lnTo>
                  <a:lnTo>
                    <a:pt x="85" y="27"/>
                  </a:lnTo>
                  <a:lnTo>
                    <a:pt x="85" y="28"/>
                  </a:lnTo>
                  <a:lnTo>
                    <a:pt x="86" y="28"/>
                  </a:lnTo>
                  <a:lnTo>
                    <a:pt x="87" y="29"/>
                  </a:lnTo>
                  <a:lnTo>
                    <a:pt x="88" y="29"/>
                  </a:lnTo>
                  <a:lnTo>
                    <a:pt x="89" y="30"/>
                  </a:lnTo>
                  <a:lnTo>
                    <a:pt x="89" y="32"/>
                  </a:lnTo>
                  <a:lnTo>
                    <a:pt x="89" y="30"/>
                  </a:lnTo>
                  <a:lnTo>
                    <a:pt x="90" y="30"/>
                  </a:lnTo>
                  <a:lnTo>
                    <a:pt x="90" y="32"/>
                  </a:lnTo>
                  <a:lnTo>
                    <a:pt x="92" y="32"/>
                  </a:lnTo>
                  <a:lnTo>
                    <a:pt x="93" y="32"/>
                  </a:lnTo>
                  <a:lnTo>
                    <a:pt x="94" y="32"/>
                  </a:lnTo>
                  <a:lnTo>
                    <a:pt x="94" y="33"/>
                  </a:lnTo>
                  <a:lnTo>
                    <a:pt x="95" y="33"/>
                  </a:lnTo>
                  <a:lnTo>
                    <a:pt x="96" y="33"/>
                  </a:lnTo>
                  <a:lnTo>
                    <a:pt x="96" y="3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5" name="Freeform 5438">
              <a:extLst>
                <a:ext uri="{FF2B5EF4-FFF2-40B4-BE49-F238E27FC236}">
                  <a16:creationId xmlns:a16="http://schemas.microsoft.com/office/drawing/2014/main" id="{F6F68212-9A93-4E10-3A81-880F018CEE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97201" y="3546476"/>
              <a:ext cx="139700" cy="107950"/>
            </a:xfrm>
            <a:custGeom>
              <a:avLst/>
              <a:gdLst>
                <a:gd name="T0" fmla="*/ 8 w 88"/>
                <a:gd name="T1" fmla="*/ 46 h 68"/>
                <a:gd name="T2" fmla="*/ 15 w 88"/>
                <a:gd name="T3" fmla="*/ 45 h 68"/>
                <a:gd name="T4" fmla="*/ 17 w 88"/>
                <a:gd name="T5" fmla="*/ 50 h 68"/>
                <a:gd name="T6" fmla="*/ 19 w 88"/>
                <a:gd name="T7" fmla="*/ 55 h 68"/>
                <a:gd name="T8" fmla="*/ 13 w 88"/>
                <a:gd name="T9" fmla="*/ 57 h 68"/>
                <a:gd name="T10" fmla="*/ 8 w 88"/>
                <a:gd name="T11" fmla="*/ 53 h 68"/>
                <a:gd name="T12" fmla="*/ 6 w 88"/>
                <a:gd name="T13" fmla="*/ 50 h 68"/>
                <a:gd name="T14" fmla="*/ 2 w 88"/>
                <a:gd name="T15" fmla="*/ 44 h 68"/>
                <a:gd name="T16" fmla="*/ 4 w 88"/>
                <a:gd name="T17" fmla="*/ 42 h 68"/>
                <a:gd name="T18" fmla="*/ 84 w 88"/>
                <a:gd name="T19" fmla="*/ 27 h 68"/>
                <a:gd name="T20" fmla="*/ 7 w 88"/>
                <a:gd name="T21" fmla="*/ 17 h 68"/>
                <a:gd name="T22" fmla="*/ 25 w 88"/>
                <a:gd name="T23" fmla="*/ 0 h 68"/>
                <a:gd name="T24" fmla="*/ 31 w 88"/>
                <a:gd name="T25" fmla="*/ 2 h 68"/>
                <a:gd name="T26" fmla="*/ 35 w 88"/>
                <a:gd name="T27" fmla="*/ 5 h 68"/>
                <a:gd name="T28" fmla="*/ 39 w 88"/>
                <a:gd name="T29" fmla="*/ 12 h 68"/>
                <a:gd name="T30" fmla="*/ 46 w 88"/>
                <a:gd name="T31" fmla="*/ 13 h 68"/>
                <a:gd name="T32" fmla="*/ 49 w 88"/>
                <a:gd name="T33" fmla="*/ 9 h 68"/>
                <a:gd name="T34" fmla="*/ 57 w 88"/>
                <a:gd name="T35" fmla="*/ 2 h 68"/>
                <a:gd name="T36" fmla="*/ 63 w 88"/>
                <a:gd name="T37" fmla="*/ 8 h 68"/>
                <a:gd name="T38" fmla="*/ 66 w 88"/>
                <a:gd name="T39" fmla="*/ 12 h 68"/>
                <a:gd name="T40" fmla="*/ 70 w 88"/>
                <a:gd name="T41" fmla="*/ 21 h 68"/>
                <a:gd name="T42" fmla="*/ 74 w 88"/>
                <a:gd name="T43" fmla="*/ 26 h 68"/>
                <a:gd name="T44" fmla="*/ 83 w 88"/>
                <a:gd name="T45" fmla="*/ 28 h 68"/>
                <a:gd name="T46" fmla="*/ 82 w 88"/>
                <a:gd name="T47" fmla="*/ 30 h 68"/>
                <a:gd name="T48" fmla="*/ 76 w 88"/>
                <a:gd name="T49" fmla="*/ 32 h 68"/>
                <a:gd name="T50" fmla="*/ 70 w 88"/>
                <a:gd name="T51" fmla="*/ 34 h 68"/>
                <a:gd name="T52" fmla="*/ 69 w 88"/>
                <a:gd name="T53" fmla="*/ 40 h 68"/>
                <a:gd name="T54" fmla="*/ 68 w 88"/>
                <a:gd name="T55" fmla="*/ 44 h 68"/>
                <a:gd name="T56" fmla="*/ 69 w 88"/>
                <a:gd name="T57" fmla="*/ 50 h 68"/>
                <a:gd name="T58" fmla="*/ 66 w 88"/>
                <a:gd name="T59" fmla="*/ 57 h 68"/>
                <a:gd name="T60" fmla="*/ 64 w 88"/>
                <a:gd name="T61" fmla="*/ 53 h 68"/>
                <a:gd name="T62" fmla="*/ 61 w 88"/>
                <a:gd name="T63" fmla="*/ 59 h 68"/>
                <a:gd name="T64" fmla="*/ 59 w 88"/>
                <a:gd name="T65" fmla="*/ 68 h 68"/>
                <a:gd name="T66" fmla="*/ 55 w 88"/>
                <a:gd name="T67" fmla="*/ 65 h 68"/>
                <a:gd name="T68" fmla="*/ 50 w 88"/>
                <a:gd name="T69" fmla="*/ 60 h 68"/>
                <a:gd name="T70" fmla="*/ 53 w 88"/>
                <a:gd name="T71" fmla="*/ 55 h 68"/>
                <a:gd name="T72" fmla="*/ 53 w 88"/>
                <a:gd name="T73" fmla="*/ 50 h 68"/>
                <a:gd name="T74" fmla="*/ 47 w 88"/>
                <a:gd name="T75" fmla="*/ 43 h 68"/>
                <a:gd name="T76" fmla="*/ 39 w 88"/>
                <a:gd name="T77" fmla="*/ 49 h 68"/>
                <a:gd name="T78" fmla="*/ 32 w 88"/>
                <a:gd name="T79" fmla="*/ 53 h 68"/>
                <a:gd name="T80" fmla="*/ 27 w 88"/>
                <a:gd name="T81" fmla="*/ 59 h 68"/>
                <a:gd name="T82" fmla="*/ 25 w 88"/>
                <a:gd name="T83" fmla="*/ 52 h 68"/>
                <a:gd name="T84" fmla="*/ 25 w 88"/>
                <a:gd name="T85" fmla="*/ 50 h 68"/>
                <a:gd name="T86" fmla="*/ 25 w 88"/>
                <a:gd name="T87" fmla="*/ 45 h 68"/>
                <a:gd name="T88" fmla="*/ 19 w 88"/>
                <a:gd name="T89" fmla="*/ 42 h 68"/>
                <a:gd name="T90" fmla="*/ 14 w 88"/>
                <a:gd name="T91" fmla="*/ 36 h 68"/>
                <a:gd name="T92" fmla="*/ 18 w 88"/>
                <a:gd name="T93" fmla="*/ 33 h 68"/>
                <a:gd name="T94" fmla="*/ 10 w 88"/>
                <a:gd name="T95" fmla="*/ 27 h 68"/>
                <a:gd name="T96" fmla="*/ 11 w 88"/>
                <a:gd name="T97" fmla="*/ 23 h 68"/>
                <a:gd name="T98" fmla="*/ 9 w 88"/>
                <a:gd name="T99" fmla="*/ 17 h 68"/>
                <a:gd name="T100" fmla="*/ 7 w 88"/>
                <a:gd name="T101" fmla="*/ 16 h 68"/>
                <a:gd name="T102" fmla="*/ 8 w 88"/>
                <a:gd name="T103" fmla="*/ 9 h 68"/>
                <a:gd name="T104" fmla="*/ 15 w 88"/>
                <a:gd name="T105" fmla="*/ 11 h 68"/>
                <a:gd name="T106" fmla="*/ 19 w 88"/>
                <a:gd name="T107" fmla="*/ 13 h 68"/>
                <a:gd name="T108" fmla="*/ 25 w 88"/>
                <a:gd name="T109" fmla="*/ 16 h 68"/>
                <a:gd name="T110" fmla="*/ 28 w 88"/>
                <a:gd name="T111" fmla="*/ 12 h 68"/>
                <a:gd name="T112" fmla="*/ 25 w 88"/>
                <a:gd name="T113" fmla="*/ 8 h 68"/>
                <a:gd name="T114" fmla="*/ 22 w 88"/>
                <a:gd name="T115" fmla="*/ 3 h 68"/>
                <a:gd name="T116" fmla="*/ 11 w 88"/>
                <a:gd name="T117" fmla="*/ 2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68">
                  <a:moveTo>
                    <a:pt x="5" y="42"/>
                  </a:moveTo>
                  <a:lnTo>
                    <a:pt x="6" y="43"/>
                  </a:lnTo>
                  <a:lnTo>
                    <a:pt x="6" y="44"/>
                  </a:lnTo>
                  <a:lnTo>
                    <a:pt x="6" y="45"/>
                  </a:lnTo>
                  <a:lnTo>
                    <a:pt x="7" y="45"/>
                  </a:lnTo>
                  <a:lnTo>
                    <a:pt x="8" y="45"/>
                  </a:lnTo>
                  <a:lnTo>
                    <a:pt x="8" y="46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10" y="47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3" y="46"/>
                  </a:lnTo>
                  <a:lnTo>
                    <a:pt x="15" y="45"/>
                  </a:lnTo>
                  <a:lnTo>
                    <a:pt x="16" y="45"/>
                  </a:lnTo>
                  <a:lnTo>
                    <a:pt x="16" y="46"/>
                  </a:lnTo>
                  <a:lnTo>
                    <a:pt x="16" y="47"/>
                  </a:lnTo>
                  <a:lnTo>
                    <a:pt x="15" y="49"/>
                  </a:lnTo>
                  <a:lnTo>
                    <a:pt x="15" y="50"/>
                  </a:lnTo>
                  <a:lnTo>
                    <a:pt x="16" y="50"/>
                  </a:lnTo>
                  <a:lnTo>
                    <a:pt x="17" y="50"/>
                  </a:lnTo>
                  <a:lnTo>
                    <a:pt x="17" y="51"/>
                  </a:lnTo>
                  <a:lnTo>
                    <a:pt x="18" y="51"/>
                  </a:lnTo>
                  <a:lnTo>
                    <a:pt x="18" y="52"/>
                  </a:lnTo>
                  <a:lnTo>
                    <a:pt x="18" y="53"/>
                  </a:lnTo>
                  <a:lnTo>
                    <a:pt x="18" y="54"/>
                  </a:lnTo>
                  <a:lnTo>
                    <a:pt x="19" y="54"/>
                  </a:lnTo>
                  <a:lnTo>
                    <a:pt x="19" y="55"/>
                  </a:lnTo>
                  <a:lnTo>
                    <a:pt x="21" y="58"/>
                  </a:lnTo>
                  <a:lnTo>
                    <a:pt x="21" y="59"/>
                  </a:lnTo>
                  <a:lnTo>
                    <a:pt x="19" y="59"/>
                  </a:lnTo>
                  <a:lnTo>
                    <a:pt x="16" y="58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3" y="57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8" y="52"/>
                  </a:lnTo>
                  <a:lnTo>
                    <a:pt x="8" y="53"/>
                  </a:lnTo>
                  <a:lnTo>
                    <a:pt x="7" y="52"/>
                  </a:lnTo>
                  <a:lnTo>
                    <a:pt x="6" y="52"/>
                  </a:lnTo>
                  <a:lnTo>
                    <a:pt x="6" y="51"/>
                  </a:lnTo>
                  <a:lnTo>
                    <a:pt x="6" y="50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4" y="49"/>
                  </a:lnTo>
                  <a:lnTo>
                    <a:pt x="4" y="47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1" y="43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5" y="42"/>
                  </a:lnTo>
                  <a:close/>
                  <a:moveTo>
                    <a:pt x="88" y="30"/>
                  </a:moveTo>
                  <a:lnTo>
                    <a:pt x="88" y="32"/>
                  </a:lnTo>
                  <a:lnTo>
                    <a:pt x="88" y="30"/>
                  </a:lnTo>
                  <a:close/>
                  <a:moveTo>
                    <a:pt x="83" y="27"/>
                  </a:moveTo>
                  <a:lnTo>
                    <a:pt x="84" y="28"/>
                  </a:lnTo>
                  <a:lnTo>
                    <a:pt x="84" y="27"/>
                  </a:lnTo>
                  <a:lnTo>
                    <a:pt x="84" y="28"/>
                  </a:lnTo>
                  <a:lnTo>
                    <a:pt x="84" y="29"/>
                  </a:lnTo>
                  <a:lnTo>
                    <a:pt x="84" y="28"/>
                  </a:lnTo>
                  <a:lnTo>
                    <a:pt x="83" y="28"/>
                  </a:lnTo>
                  <a:lnTo>
                    <a:pt x="83" y="27"/>
                  </a:lnTo>
                  <a:close/>
                  <a:moveTo>
                    <a:pt x="7" y="18"/>
                  </a:moveTo>
                  <a:lnTo>
                    <a:pt x="7" y="17"/>
                  </a:lnTo>
                  <a:lnTo>
                    <a:pt x="7" y="18"/>
                  </a:lnTo>
                  <a:close/>
                  <a:moveTo>
                    <a:pt x="5" y="17"/>
                  </a:moveTo>
                  <a:lnTo>
                    <a:pt x="4" y="17"/>
                  </a:lnTo>
                  <a:lnTo>
                    <a:pt x="4" y="16"/>
                  </a:lnTo>
                  <a:lnTo>
                    <a:pt x="5" y="16"/>
                  </a:lnTo>
                  <a:lnTo>
                    <a:pt x="5" y="17"/>
                  </a:lnTo>
                  <a:close/>
                  <a:moveTo>
                    <a:pt x="25" y="0"/>
                  </a:moveTo>
                  <a:lnTo>
                    <a:pt x="26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7" y="2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2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3" y="4"/>
                  </a:lnTo>
                  <a:lnTo>
                    <a:pt x="34" y="5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5" y="5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8" y="9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2"/>
                  </a:lnTo>
                  <a:lnTo>
                    <a:pt x="41" y="12"/>
                  </a:lnTo>
                  <a:lnTo>
                    <a:pt x="42" y="13"/>
                  </a:lnTo>
                  <a:lnTo>
                    <a:pt x="43" y="13"/>
                  </a:lnTo>
                  <a:lnTo>
                    <a:pt x="43" y="12"/>
                  </a:lnTo>
                  <a:lnTo>
                    <a:pt x="44" y="13"/>
                  </a:lnTo>
                  <a:lnTo>
                    <a:pt x="46" y="13"/>
                  </a:lnTo>
                  <a:lnTo>
                    <a:pt x="47" y="13"/>
                  </a:lnTo>
                  <a:lnTo>
                    <a:pt x="48" y="12"/>
                  </a:lnTo>
                  <a:lnTo>
                    <a:pt x="47" y="12"/>
                  </a:lnTo>
                  <a:lnTo>
                    <a:pt x="48" y="11"/>
                  </a:lnTo>
                  <a:lnTo>
                    <a:pt x="48" y="10"/>
                  </a:lnTo>
                  <a:lnTo>
                    <a:pt x="49" y="10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3" y="7"/>
                  </a:lnTo>
                  <a:lnTo>
                    <a:pt x="55" y="5"/>
                  </a:lnTo>
                  <a:lnTo>
                    <a:pt x="55" y="4"/>
                  </a:lnTo>
                  <a:lnTo>
                    <a:pt x="56" y="3"/>
                  </a:lnTo>
                  <a:lnTo>
                    <a:pt x="57" y="2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3"/>
                  </a:lnTo>
                  <a:lnTo>
                    <a:pt x="60" y="4"/>
                  </a:lnTo>
                  <a:lnTo>
                    <a:pt x="61" y="5"/>
                  </a:lnTo>
                  <a:lnTo>
                    <a:pt x="63" y="7"/>
                  </a:lnTo>
                  <a:lnTo>
                    <a:pt x="63" y="8"/>
                  </a:lnTo>
                  <a:lnTo>
                    <a:pt x="64" y="8"/>
                  </a:lnTo>
                  <a:lnTo>
                    <a:pt x="64" y="9"/>
                  </a:lnTo>
                  <a:lnTo>
                    <a:pt x="65" y="9"/>
                  </a:lnTo>
                  <a:lnTo>
                    <a:pt x="65" y="10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6" y="15"/>
                  </a:lnTo>
                  <a:lnTo>
                    <a:pt x="67" y="16"/>
                  </a:lnTo>
                  <a:lnTo>
                    <a:pt x="67" y="18"/>
                  </a:lnTo>
                  <a:lnTo>
                    <a:pt x="69" y="19"/>
                  </a:lnTo>
                  <a:lnTo>
                    <a:pt x="69" y="20"/>
                  </a:lnTo>
                  <a:lnTo>
                    <a:pt x="70" y="20"/>
                  </a:lnTo>
                  <a:lnTo>
                    <a:pt x="70" y="21"/>
                  </a:lnTo>
                  <a:lnTo>
                    <a:pt x="72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3" y="25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5" y="26"/>
                  </a:lnTo>
                  <a:lnTo>
                    <a:pt x="76" y="26"/>
                  </a:lnTo>
                  <a:lnTo>
                    <a:pt x="77" y="26"/>
                  </a:lnTo>
                  <a:lnTo>
                    <a:pt x="80" y="26"/>
                  </a:lnTo>
                  <a:lnTo>
                    <a:pt x="81" y="27"/>
                  </a:lnTo>
                  <a:lnTo>
                    <a:pt x="82" y="27"/>
                  </a:lnTo>
                  <a:lnTo>
                    <a:pt x="83" y="28"/>
                  </a:lnTo>
                  <a:lnTo>
                    <a:pt x="84" y="29"/>
                  </a:lnTo>
                  <a:lnTo>
                    <a:pt x="84" y="32"/>
                  </a:lnTo>
                  <a:lnTo>
                    <a:pt x="84" y="33"/>
                  </a:lnTo>
                  <a:lnTo>
                    <a:pt x="84" y="32"/>
                  </a:lnTo>
                  <a:lnTo>
                    <a:pt x="83" y="32"/>
                  </a:lnTo>
                  <a:lnTo>
                    <a:pt x="83" y="30"/>
                  </a:lnTo>
                  <a:lnTo>
                    <a:pt x="82" y="30"/>
                  </a:lnTo>
                  <a:lnTo>
                    <a:pt x="81" y="30"/>
                  </a:lnTo>
                  <a:lnTo>
                    <a:pt x="80" y="30"/>
                  </a:lnTo>
                  <a:lnTo>
                    <a:pt x="78" y="30"/>
                  </a:lnTo>
                  <a:lnTo>
                    <a:pt x="77" y="30"/>
                  </a:lnTo>
                  <a:lnTo>
                    <a:pt x="77" y="29"/>
                  </a:lnTo>
                  <a:lnTo>
                    <a:pt x="76" y="30"/>
                  </a:lnTo>
                  <a:lnTo>
                    <a:pt x="76" y="32"/>
                  </a:lnTo>
                  <a:lnTo>
                    <a:pt x="75" y="32"/>
                  </a:lnTo>
                  <a:lnTo>
                    <a:pt x="74" y="32"/>
                  </a:lnTo>
                  <a:lnTo>
                    <a:pt x="74" y="33"/>
                  </a:lnTo>
                  <a:lnTo>
                    <a:pt x="73" y="33"/>
                  </a:lnTo>
                  <a:lnTo>
                    <a:pt x="72" y="33"/>
                  </a:lnTo>
                  <a:lnTo>
                    <a:pt x="72" y="34"/>
                  </a:lnTo>
                  <a:lnTo>
                    <a:pt x="70" y="34"/>
                  </a:lnTo>
                  <a:lnTo>
                    <a:pt x="72" y="35"/>
                  </a:lnTo>
                  <a:lnTo>
                    <a:pt x="70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70" y="38"/>
                  </a:lnTo>
                  <a:lnTo>
                    <a:pt x="70" y="40"/>
                  </a:lnTo>
                  <a:lnTo>
                    <a:pt x="69" y="40"/>
                  </a:lnTo>
                  <a:lnTo>
                    <a:pt x="69" y="41"/>
                  </a:lnTo>
                  <a:lnTo>
                    <a:pt x="70" y="41"/>
                  </a:lnTo>
                  <a:lnTo>
                    <a:pt x="69" y="41"/>
                  </a:lnTo>
                  <a:lnTo>
                    <a:pt x="69" y="42"/>
                  </a:lnTo>
                  <a:lnTo>
                    <a:pt x="70" y="43"/>
                  </a:lnTo>
                  <a:lnTo>
                    <a:pt x="69" y="43"/>
                  </a:lnTo>
                  <a:lnTo>
                    <a:pt x="68" y="44"/>
                  </a:lnTo>
                  <a:lnTo>
                    <a:pt x="68" y="45"/>
                  </a:lnTo>
                  <a:lnTo>
                    <a:pt x="68" y="46"/>
                  </a:lnTo>
                  <a:lnTo>
                    <a:pt x="68" y="47"/>
                  </a:lnTo>
                  <a:lnTo>
                    <a:pt x="69" y="49"/>
                  </a:lnTo>
                  <a:lnTo>
                    <a:pt x="69" y="50"/>
                  </a:lnTo>
                  <a:lnTo>
                    <a:pt x="69" y="51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7" y="51"/>
                  </a:lnTo>
                  <a:lnTo>
                    <a:pt x="67" y="53"/>
                  </a:lnTo>
                  <a:lnTo>
                    <a:pt x="67" y="54"/>
                  </a:lnTo>
                  <a:lnTo>
                    <a:pt x="67" y="55"/>
                  </a:lnTo>
                  <a:lnTo>
                    <a:pt x="67" y="57"/>
                  </a:lnTo>
                  <a:lnTo>
                    <a:pt x="66" y="57"/>
                  </a:lnTo>
                  <a:lnTo>
                    <a:pt x="65" y="57"/>
                  </a:lnTo>
                  <a:lnTo>
                    <a:pt x="65" y="55"/>
                  </a:lnTo>
                  <a:lnTo>
                    <a:pt x="66" y="55"/>
                  </a:lnTo>
                  <a:lnTo>
                    <a:pt x="66" y="54"/>
                  </a:lnTo>
                  <a:lnTo>
                    <a:pt x="65" y="54"/>
                  </a:lnTo>
                  <a:lnTo>
                    <a:pt x="65" y="53"/>
                  </a:lnTo>
                  <a:lnTo>
                    <a:pt x="64" y="53"/>
                  </a:lnTo>
                  <a:lnTo>
                    <a:pt x="63" y="53"/>
                  </a:lnTo>
                  <a:lnTo>
                    <a:pt x="63" y="54"/>
                  </a:lnTo>
                  <a:lnTo>
                    <a:pt x="63" y="55"/>
                  </a:lnTo>
                  <a:lnTo>
                    <a:pt x="63" y="57"/>
                  </a:lnTo>
                  <a:lnTo>
                    <a:pt x="63" y="58"/>
                  </a:lnTo>
                  <a:lnTo>
                    <a:pt x="63" y="59"/>
                  </a:lnTo>
                  <a:lnTo>
                    <a:pt x="61" y="59"/>
                  </a:lnTo>
                  <a:lnTo>
                    <a:pt x="61" y="60"/>
                  </a:lnTo>
                  <a:lnTo>
                    <a:pt x="61" y="61"/>
                  </a:lnTo>
                  <a:lnTo>
                    <a:pt x="61" y="63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60" y="68"/>
                  </a:lnTo>
                  <a:lnTo>
                    <a:pt x="59" y="68"/>
                  </a:lnTo>
                  <a:lnTo>
                    <a:pt x="58" y="68"/>
                  </a:lnTo>
                  <a:lnTo>
                    <a:pt x="57" y="68"/>
                  </a:lnTo>
                  <a:lnTo>
                    <a:pt x="57" y="67"/>
                  </a:lnTo>
                  <a:lnTo>
                    <a:pt x="57" y="66"/>
                  </a:lnTo>
                  <a:lnTo>
                    <a:pt x="56" y="66"/>
                  </a:lnTo>
                  <a:lnTo>
                    <a:pt x="56" y="65"/>
                  </a:lnTo>
                  <a:lnTo>
                    <a:pt x="55" y="65"/>
                  </a:lnTo>
                  <a:lnTo>
                    <a:pt x="55" y="63"/>
                  </a:lnTo>
                  <a:lnTo>
                    <a:pt x="53" y="65"/>
                  </a:lnTo>
                  <a:lnTo>
                    <a:pt x="53" y="63"/>
                  </a:lnTo>
                  <a:lnTo>
                    <a:pt x="52" y="63"/>
                  </a:lnTo>
                  <a:lnTo>
                    <a:pt x="52" y="62"/>
                  </a:lnTo>
                  <a:lnTo>
                    <a:pt x="52" y="61"/>
                  </a:lnTo>
                  <a:lnTo>
                    <a:pt x="50" y="60"/>
                  </a:lnTo>
                  <a:lnTo>
                    <a:pt x="49" y="60"/>
                  </a:lnTo>
                  <a:lnTo>
                    <a:pt x="49" y="59"/>
                  </a:lnTo>
                  <a:lnTo>
                    <a:pt x="49" y="58"/>
                  </a:lnTo>
                  <a:lnTo>
                    <a:pt x="50" y="58"/>
                  </a:lnTo>
                  <a:lnTo>
                    <a:pt x="52" y="57"/>
                  </a:lnTo>
                  <a:lnTo>
                    <a:pt x="53" y="57"/>
                  </a:lnTo>
                  <a:lnTo>
                    <a:pt x="53" y="55"/>
                  </a:lnTo>
                  <a:lnTo>
                    <a:pt x="52" y="54"/>
                  </a:lnTo>
                  <a:lnTo>
                    <a:pt x="51" y="53"/>
                  </a:lnTo>
                  <a:lnTo>
                    <a:pt x="50" y="52"/>
                  </a:lnTo>
                  <a:lnTo>
                    <a:pt x="50" y="51"/>
                  </a:lnTo>
                  <a:lnTo>
                    <a:pt x="51" y="50"/>
                  </a:lnTo>
                  <a:lnTo>
                    <a:pt x="52" y="50"/>
                  </a:lnTo>
                  <a:lnTo>
                    <a:pt x="53" y="50"/>
                  </a:lnTo>
                  <a:lnTo>
                    <a:pt x="53" y="49"/>
                  </a:lnTo>
                  <a:lnTo>
                    <a:pt x="53" y="47"/>
                  </a:lnTo>
                  <a:lnTo>
                    <a:pt x="52" y="46"/>
                  </a:lnTo>
                  <a:lnTo>
                    <a:pt x="50" y="44"/>
                  </a:lnTo>
                  <a:lnTo>
                    <a:pt x="49" y="43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9" y="49"/>
                  </a:lnTo>
                  <a:lnTo>
                    <a:pt x="38" y="50"/>
                  </a:lnTo>
                  <a:lnTo>
                    <a:pt x="36" y="50"/>
                  </a:lnTo>
                  <a:lnTo>
                    <a:pt x="35" y="51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3" y="53"/>
                  </a:lnTo>
                  <a:lnTo>
                    <a:pt x="32" y="53"/>
                  </a:lnTo>
                  <a:lnTo>
                    <a:pt x="31" y="54"/>
                  </a:lnTo>
                  <a:lnTo>
                    <a:pt x="31" y="55"/>
                  </a:lnTo>
                  <a:lnTo>
                    <a:pt x="30" y="55"/>
                  </a:lnTo>
                  <a:lnTo>
                    <a:pt x="28" y="57"/>
                  </a:lnTo>
                  <a:lnTo>
                    <a:pt x="28" y="58"/>
                  </a:lnTo>
                  <a:lnTo>
                    <a:pt x="27" y="58"/>
                  </a:lnTo>
                  <a:lnTo>
                    <a:pt x="27" y="59"/>
                  </a:lnTo>
                  <a:lnTo>
                    <a:pt x="26" y="59"/>
                  </a:lnTo>
                  <a:lnTo>
                    <a:pt x="26" y="58"/>
                  </a:lnTo>
                  <a:lnTo>
                    <a:pt x="26" y="57"/>
                  </a:lnTo>
                  <a:lnTo>
                    <a:pt x="26" y="55"/>
                  </a:lnTo>
                  <a:lnTo>
                    <a:pt x="26" y="54"/>
                  </a:lnTo>
                  <a:lnTo>
                    <a:pt x="25" y="53"/>
                  </a:lnTo>
                  <a:lnTo>
                    <a:pt x="25" y="52"/>
                  </a:lnTo>
                  <a:lnTo>
                    <a:pt x="26" y="52"/>
                  </a:lnTo>
                  <a:lnTo>
                    <a:pt x="26" y="53"/>
                  </a:lnTo>
                  <a:lnTo>
                    <a:pt x="27" y="52"/>
                  </a:lnTo>
                  <a:lnTo>
                    <a:pt x="27" y="51"/>
                  </a:lnTo>
                  <a:lnTo>
                    <a:pt x="26" y="51"/>
                  </a:lnTo>
                  <a:lnTo>
                    <a:pt x="26" y="50"/>
                  </a:lnTo>
                  <a:lnTo>
                    <a:pt x="25" y="50"/>
                  </a:lnTo>
                  <a:lnTo>
                    <a:pt x="24" y="49"/>
                  </a:lnTo>
                  <a:lnTo>
                    <a:pt x="24" y="47"/>
                  </a:lnTo>
                  <a:lnTo>
                    <a:pt x="25" y="47"/>
                  </a:lnTo>
                  <a:lnTo>
                    <a:pt x="26" y="47"/>
                  </a:lnTo>
                  <a:lnTo>
                    <a:pt x="26" y="46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4" y="44"/>
                  </a:lnTo>
                  <a:lnTo>
                    <a:pt x="23" y="45"/>
                  </a:lnTo>
                  <a:lnTo>
                    <a:pt x="22" y="45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19" y="43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5" y="38"/>
                  </a:lnTo>
                  <a:lnTo>
                    <a:pt x="13" y="37"/>
                  </a:lnTo>
                  <a:lnTo>
                    <a:pt x="14" y="36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6"/>
                  </a:lnTo>
                  <a:lnTo>
                    <a:pt x="17" y="35"/>
                  </a:lnTo>
                  <a:lnTo>
                    <a:pt x="18" y="35"/>
                  </a:lnTo>
                  <a:lnTo>
                    <a:pt x="18" y="34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6" y="32"/>
                  </a:lnTo>
                  <a:lnTo>
                    <a:pt x="13" y="29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0" y="18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6" y="13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1"/>
                  </a:lnTo>
                  <a:lnTo>
                    <a:pt x="6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4" y="11"/>
                  </a:lnTo>
                  <a:lnTo>
                    <a:pt x="15" y="12"/>
                  </a:lnTo>
                  <a:lnTo>
                    <a:pt x="16" y="12"/>
                  </a:lnTo>
                  <a:lnTo>
                    <a:pt x="16" y="13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9" y="13"/>
                  </a:lnTo>
                  <a:lnTo>
                    <a:pt x="21" y="13"/>
                  </a:lnTo>
                  <a:lnTo>
                    <a:pt x="22" y="13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8" y="16"/>
                  </a:lnTo>
                  <a:lnTo>
                    <a:pt x="28" y="15"/>
                  </a:lnTo>
                  <a:lnTo>
                    <a:pt x="28" y="13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27" y="10"/>
                  </a:lnTo>
                  <a:lnTo>
                    <a:pt x="25" y="9"/>
                  </a:lnTo>
                  <a:lnTo>
                    <a:pt x="25" y="8"/>
                  </a:lnTo>
                  <a:lnTo>
                    <a:pt x="24" y="8"/>
                  </a:lnTo>
                  <a:lnTo>
                    <a:pt x="23" y="8"/>
                  </a:lnTo>
                  <a:lnTo>
                    <a:pt x="23" y="7"/>
                  </a:lnTo>
                  <a:lnTo>
                    <a:pt x="23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0"/>
                  </a:lnTo>
                  <a:close/>
                  <a:moveTo>
                    <a:pt x="11" y="25"/>
                  </a:moveTo>
                  <a:lnTo>
                    <a:pt x="13" y="25"/>
                  </a:lnTo>
                  <a:lnTo>
                    <a:pt x="11" y="24"/>
                  </a:lnTo>
                  <a:lnTo>
                    <a:pt x="11" y="2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6" name="Freeform 5466">
              <a:extLst>
                <a:ext uri="{FF2B5EF4-FFF2-40B4-BE49-F238E27FC236}">
                  <a16:creationId xmlns:a16="http://schemas.microsoft.com/office/drawing/2014/main" id="{172AE750-6026-C82F-A658-4BAC64827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3729038"/>
              <a:ext cx="288925" cy="230188"/>
            </a:xfrm>
            <a:custGeom>
              <a:avLst/>
              <a:gdLst>
                <a:gd name="T0" fmla="*/ 119 w 182"/>
                <a:gd name="T1" fmla="*/ 5 h 145"/>
                <a:gd name="T2" fmla="*/ 125 w 182"/>
                <a:gd name="T3" fmla="*/ 11 h 145"/>
                <a:gd name="T4" fmla="*/ 135 w 182"/>
                <a:gd name="T5" fmla="*/ 12 h 145"/>
                <a:gd name="T6" fmla="*/ 141 w 182"/>
                <a:gd name="T7" fmla="*/ 11 h 145"/>
                <a:gd name="T8" fmla="*/ 147 w 182"/>
                <a:gd name="T9" fmla="*/ 13 h 145"/>
                <a:gd name="T10" fmla="*/ 153 w 182"/>
                <a:gd name="T11" fmla="*/ 7 h 145"/>
                <a:gd name="T12" fmla="*/ 155 w 182"/>
                <a:gd name="T13" fmla="*/ 13 h 145"/>
                <a:gd name="T14" fmla="*/ 157 w 182"/>
                <a:gd name="T15" fmla="*/ 14 h 145"/>
                <a:gd name="T16" fmla="*/ 164 w 182"/>
                <a:gd name="T17" fmla="*/ 15 h 145"/>
                <a:gd name="T18" fmla="*/ 168 w 182"/>
                <a:gd name="T19" fmla="*/ 19 h 145"/>
                <a:gd name="T20" fmla="*/ 172 w 182"/>
                <a:gd name="T21" fmla="*/ 29 h 145"/>
                <a:gd name="T22" fmla="*/ 172 w 182"/>
                <a:gd name="T23" fmla="*/ 40 h 145"/>
                <a:gd name="T24" fmla="*/ 173 w 182"/>
                <a:gd name="T25" fmla="*/ 48 h 145"/>
                <a:gd name="T26" fmla="*/ 176 w 182"/>
                <a:gd name="T27" fmla="*/ 56 h 145"/>
                <a:gd name="T28" fmla="*/ 178 w 182"/>
                <a:gd name="T29" fmla="*/ 64 h 145"/>
                <a:gd name="T30" fmla="*/ 180 w 182"/>
                <a:gd name="T31" fmla="*/ 69 h 145"/>
                <a:gd name="T32" fmla="*/ 172 w 182"/>
                <a:gd name="T33" fmla="*/ 68 h 145"/>
                <a:gd name="T34" fmla="*/ 163 w 182"/>
                <a:gd name="T35" fmla="*/ 68 h 145"/>
                <a:gd name="T36" fmla="*/ 156 w 182"/>
                <a:gd name="T37" fmla="*/ 73 h 145"/>
                <a:gd name="T38" fmla="*/ 141 w 182"/>
                <a:gd name="T39" fmla="*/ 80 h 145"/>
                <a:gd name="T40" fmla="*/ 142 w 182"/>
                <a:gd name="T41" fmla="*/ 86 h 145"/>
                <a:gd name="T42" fmla="*/ 143 w 182"/>
                <a:gd name="T43" fmla="*/ 93 h 145"/>
                <a:gd name="T44" fmla="*/ 128 w 182"/>
                <a:gd name="T45" fmla="*/ 99 h 145"/>
                <a:gd name="T46" fmla="*/ 117 w 182"/>
                <a:gd name="T47" fmla="*/ 109 h 145"/>
                <a:gd name="T48" fmla="*/ 108 w 182"/>
                <a:gd name="T49" fmla="*/ 112 h 145"/>
                <a:gd name="T50" fmla="*/ 93 w 182"/>
                <a:gd name="T51" fmla="*/ 113 h 145"/>
                <a:gd name="T52" fmla="*/ 84 w 182"/>
                <a:gd name="T53" fmla="*/ 115 h 145"/>
                <a:gd name="T54" fmla="*/ 77 w 182"/>
                <a:gd name="T55" fmla="*/ 121 h 145"/>
                <a:gd name="T56" fmla="*/ 68 w 182"/>
                <a:gd name="T57" fmla="*/ 127 h 145"/>
                <a:gd name="T58" fmla="*/ 68 w 182"/>
                <a:gd name="T59" fmla="*/ 135 h 145"/>
                <a:gd name="T60" fmla="*/ 68 w 182"/>
                <a:gd name="T61" fmla="*/ 143 h 145"/>
                <a:gd name="T62" fmla="*/ 63 w 182"/>
                <a:gd name="T63" fmla="*/ 145 h 145"/>
                <a:gd name="T64" fmla="*/ 55 w 182"/>
                <a:gd name="T65" fmla="*/ 145 h 145"/>
                <a:gd name="T66" fmla="*/ 47 w 182"/>
                <a:gd name="T67" fmla="*/ 145 h 145"/>
                <a:gd name="T68" fmla="*/ 39 w 182"/>
                <a:gd name="T69" fmla="*/ 145 h 145"/>
                <a:gd name="T70" fmla="*/ 31 w 182"/>
                <a:gd name="T71" fmla="*/ 145 h 145"/>
                <a:gd name="T72" fmla="*/ 23 w 182"/>
                <a:gd name="T73" fmla="*/ 145 h 145"/>
                <a:gd name="T74" fmla="*/ 15 w 182"/>
                <a:gd name="T75" fmla="*/ 145 h 145"/>
                <a:gd name="T76" fmla="*/ 7 w 182"/>
                <a:gd name="T77" fmla="*/ 145 h 145"/>
                <a:gd name="T78" fmla="*/ 0 w 182"/>
                <a:gd name="T79" fmla="*/ 144 h 145"/>
                <a:gd name="T80" fmla="*/ 6 w 182"/>
                <a:gd name="T81" fmla="*/ 139 h 145"/>
                <a:gd name="T82" fmla="*/ 26 w 182"/>
                <a:gd name="T83" fmla="*/ 134 h 145"/>
                <a:gd name="T84" fmla="*/ 31 w 182"/>
                <a:gd name="T85" fmla="*/ 128 h 145"/>
                <a:gd name="T86" fmla="*/ 41 w 182"/>
                <a:gd name="T87" fmla="*/ 120 h 145"/>
                <a:gd name="T88" fmla="*/ 47 w 182"/>
                <a:gd name="T89" fmla="*/ 113 h 145"/>
                <a:gd name="T90" fmla="*/ 54 w 182"/>
                <a:gd name="T91" fmla="*/ 102 h 145"/>
                <a:gd name="T92" fmla="*/ 50 w 182"/>
                <a:gd name="T93" fmla="*/ 94 h 145"/>
                <a:gd name="T94" fmla="*/ 50 w 182"/>
                <a:gd name="T95" fmla="*/ 85 h 145"/>
                <a:gd name="T96" fmla="*/ 52 w 182"/>
                <a:gd name="T97" fmla="*/ 78 h 145"/>
                <a:gd name="T98" fmla="*/ 56 w 182"/>
                <a:gd name="T99" fmla="*/ 71 h 145"/>
                <a:gd name="T100" fmla="*/ 59 w 182"/>
                <a:gd name="T101" fmla="*/ 63 h 145"/>
                <a:gd name="T102" fmla="*/ 65 w 182"/>
                <a:gd name="T103" fmla="*/ 54 h 145"/>
                <a:gd name="T104" fmla="*/ 73 w 182"/>
                <a:gd name="T105" fmla="*/ 46 h 145"/>
                <a:gd name="T106" fmla="*/ 81 w 182"/>
                <a:gd name="T107" fmla="*/ 43 h 145"/>
                <a:gd name="T108" fmla="*/ 88 w 182"/>
                <a:gd name="T109" fmla="*/ 39 h 145"/>
                <a:gd name="T110" fmla="*/ 94 w 182"/>
                <a:gd name="T111" fmla="*/ 36 h 145"/>
                <a:gd name="T112" fmla="*/ 104 w 182"/>
                <a:gd name="T113" fmla="*/ 19 h 145"/>
                <a:gd name="T114" fmla="*/ 109 w 182"/>
                <a:gd name="T115" fmla="*/ 3 h 145"/>
                <a:gd name="T116" fmla="*/ 116 w 182"/>
                <a:gd name="T11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2" h="145">
                  <a:moveTo>
                    <a:pt x="117" y="0"/>
                  </a:moveTo>
                  <a:lnTo>
                    <a:pt x="117" y="1"/>
                  </a:lnTo>
                  <a:lnTo>
                    <a:pt x="117" y="2"/>
                  </a:lnTo>
                  <a:lnTo>
                    <a:pt x="118" y="2"/>
                  </a:lnTo>
                  <a:lnTo>
                    <a:pt x="118" y="3"/>
                  </a:lnTo>
                  <a:lnTo>
                    <a:pt x="118" y="4"/>
                  </a:lnTo>
                  <a:lnTo>
                    <a:pt x="119" y="5"/>
                  </a:lnTo>
                  <a:lnTo>
                    <a:pt x="119" y="6"/>
                  </a:lnTo>
                  <a:lnTo>
                    <a:pt x="121" y="6"/>
                  </a:lnTo>
                  <a:lnTo>
                    <a:pt x="122" y="9"/>
                  </a:lnTo>
                  <a:lnTo>
                    <a:pt x="123" y="9"/>
                  </a:lnTo>
                  <a:lnTo>
                    <a:pt x="124" y="10"/>
                  </a:lnTo>
                  <a:lnTo>
                    <a:pt x="124" y="11"/>
                  </a:lnTo>
                  <a:lnTo>
                    <a:pt x="125" y="11"/>
                  </a:lnTo>
                  <a:lnTo>
                    <a:pt x="126" y="12"/>
                  </a:lnTo>
                  <a:lnTo>
                    <a:pt x="128" y="12"/>
                  </a:lnTo>
                  <a:lnTo>
                    <a:pt x="131" y="13"/>
                  </a:lnTo>
                  <a:lnTo>
                    <a:pt x="132" y="13"/>
                  </a:lnTo>
                  <a:lnTo>
                    <a:pt x="133" y="13"/>
                  </a:lnTo>
                  <a:lnTo>
                    <a:pt x="134" y="13"/>
                  </a:lnTo>
                  <a:lnTo>
                    <a:pt x="135" y="12"/>
                  </a:lnTo>
                  <a:lnTo>
                    <a:pt x="136" y="12"/>
                  </a:lnTo>
                  <a:lnTo>
                    <a:pt x="139" y="12"/>
                  </a:lnTo>
                  <a:lnTo>
                    <a:pt x="139" y="11"/>
                  </a:lnTo>
                  <a:lnTo>
                    <a:pt x="139" y="12"/>
                  </a:lnTo>
                  <a:lnTo>
                    <a:pt x="140" y="12"/>
                  </a:lnTo>
                  <a:lnTo>
                    <a:pt x="141" y="12"/>
                  </a:lnTo>
                  <a:lnTo>
                    <a:pt x="141" y="11"/>
                  </a:lnTo>
                  <a:lnTo>
                    <a:pt x="142" y="11"/>
                  </a:lnTo>
                  <a:lnTo>
                    <a:pt x="143" y="11"/>
                  </a:lnTo>
                  <a:lnTo>
                    <a:pt x="143" y="12"/>
                  </a:lnTo>
                  <a:lnTo>
                    <a:pt x="144" y="12"/>
                  </a:lnTo>
                  <a:lnTo>
                    <a:pt x="146" y="12"/>
                  </a:lnTo>
                  <a:lnTo>
                    <a:pt x="147" y="12"/>
                  </a:lnTo>
                  <a:lnTo>
                    <a:pt x="147" y="13"/>
                  </a:lnTo>
                  <a:lnTo>
                    <a:pt x="148" y="12"/>
                  </a:lnTo>
                  <a:lnTo>
                    <a:pt x="150" y="12"/>
                  </a:lnTo>
                  <a:lnTo>
                    <a:pt x="151" y="11"/>
                  </a:lnTo>
                  <a:lnTo>
                    <a:pt x="152" y="11"/>
                  </a:lnTo>
                  <a:lnTo>
                    <a:pt x="152" y="9"/>
                  </a:lnTo>
                  <a:lnTo>
                    <a:pt x="153" y="9"/>
                  </a:lnTo>
                  <a:lnTo>
                    <a:pt x="153" y="7"/>
                  </a:lnTo>
                  <a:lnTo>
                    <a:pt x="153" y="9"/>
                  </a:lnTo>
                  <a:lnTo>
                    <a:pt x="153" y="10"/>
                  </a:lnTo>
                  <a:lnTo>
                    <a:pt x="153" y="11"/>
                  </a:lnTo>
                  <a:lnTo>
                    <a:pt x="155" y="11"/>
                  </a:lnTo>
                  <a:lnTo>
                    <a:pt x="153" y="12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4"/>
                  </a:lnTo>
                  <a:lnTo>
                    <a:pt x="156" y="14"/>
                  </a:lnTo>
                  <a:lnTo>
                    <a:pt x="157" y="14"/>
                  </a:lnTo>
                  <a:lnTo>
                    <a:pt x="156" y="13"/>
                  </a:lnTo>
                  <a:lnTo>
                    <a:pt x="155" y="12"/>
                  </a:lnTo>
                  <a:lnTo>
                    <a:pt x="156" y="13"/>
                  </a:lnTo>
                  <a:lnTo>
                    <a:pt x="157" y="14"/>
                  </a:lnTo>
                  <a:lnTo>
                    <a:pt x="158" y="14"/>
                  </a:lnTo>
                  <a:lnTo>
                    <a:pt x="159" y="14"/>
                  </a:lnTo>
                  <a:lnTo>
                    <a:pt x="160" y="14"/>
                  </a:lnTo>
                  <a:lnTo>
                    <a:pt x="161" y="13"/>
                  </a:lnTo>
                  <a:lnTo>
                    <a:pt x="163" y="14"/>
                  </a:lnTo>
                  <a:lnTo>
                    <a:pt x="164" y="14"/>
                  </a:lnTo>
                  <a:lnTo>
                    <a:pt x="164" y="15"/>
                  </a:lnTo>
                  <a:lnTo>
                    <a:pt x="165" y="15"/>
                  </a:lnTo>
                  <a:lnTo>
                    <a:pt x="165" y="17"/>
                  </a:lnTo>
                  <a:lnTo>
                    <a:pt x="166" y="17"/>
                  </a:lnTo>
                  <a:lnTo>
                    <a:pt x="166" y="18"/>
                  </a:lnTo>
                  <a:lnTo>
                    <a:pt x="167" y="18"/>
                  </a:lnTo>
                  <a:lnTo>
                    <a:pt x="167" y="19"/>
                  </a:lnTo>
                  <a:lnTo>
                    <a:pt x="168" y="19"/>
                  </a:lnTo>
                  <a:lnTo>
                    <a:pt x="169" y="20"/>
                  </a:lnTo>
                  <a:lnTo>
                    <a:pt x="170" y="21"/>
                  </a:lnTo>
                  <a:lnTo>
                    <a:pt x="170" y="22"/>
                  </a:lnTo>
                  <a:lnTo>
                    <a:pt x="169" y="23"/>
                  </a:lnTo>
                  <a:lnTo>
                    <a:pt x="172" y="26"/>
                  </a:lnTo>
                  <a:lnTo>
                    <a:pt x="170" y="28"/>
                  </a:lnTo>
                  <a:lnTo>
                    <a:pt x="172" y="29"/>
                  </a:lnTo>
                  <a:lnTo>
                    <a:pt x="173" y="32"/>
                  </a:lnTo>
                  <a:lnTo>
                    <a:pt x="173" y="34"/>
                  </a:lnTo>
                  <a:lnTo>
                    <a:pt x="172" y="36"/>
                  </a:lnTo>
                  <a:lnTo>
                    <a:pt x="172" y="37"/>
                  </a:lnTo>
                  <a:lnTo>
                    <a:pt x="172" y="38"/>
                  </a:lnTo>
                  <a:lnTo>
                    <a:pt x="172" y="39"/>
                  </a:lnTo>
                  <a:lnTo>
                    <a:pt x="172" y="40"/>
                  </a:lnTo>
                  <a:lnTo>
                    <a:pt x="173" y="40"/>
                  </a:lnTo>
                  <a:lnTo>
                    <a:pt x="173" y="43"/>
                  </a:lnTo>
                  <a:lnTo>
                    <a:pt x="173" y="44"/>
                  </a:lnTo>
                  <a:lnTo>
                    <a:pt x="173" y="45"/>
                  </a:lnTo>
                  <a:lnTo>
                    <a:pt x="173" y="46"/>
                  </a:lnTo>
                  <a:lnTo>
                    <a:pt x="173" y="47"/>
                  </a:lnTo>
                  <a:lnTo>
                    <a:pt x="173" y="48"/>
                  </a:lnTo>
                  <a:lnTo>
                    <a:pt x="174" y="49"/>
                  </a:lnTo>
                  <a:lnTo>
                    <a:pt x="174" y="51"/>
                  </a:lnTo>
                  <a:lnTo>
                    <a:pt x="175" y="51"/>
                  </a:lnTo>
                  <a:lnTo>
                    <a:pt x="175" y="52"/>
                  </a:lnTo>
                  <a:lnTo>
                    <a:pt x="175" y="53"/>
                  </a:lnTo>
                  <a:lnTo>
                    <a:pt x="174" y="53"/>
                  </a:lnTo>
                  <a:lnTo>
                    <a:pt x="176" y="56"/>
                  </a:lnTo>
                  <a:lnTo>
                    <a:pt x="176" y="57"/>
                  </a:lnTo>
                  <a:lnTo>
                    <a:pt x="177" y="57"/>
                  </a:lnTo>
                  <a:lnTo>
                    <a:pt x="182" y="61"/>
                  </a:lnTo>
                  <a:lnTo>
                    <a:pt x="181" y="62"/>
                  </a:lnTo>
                  <a:lnTo>
                    <a:pt x="180" y="63"/>
                  </a:lnTo>
                  <a:lnTo>
                    <a:pt x="178" y="63"/>
                  </a:lnTo>
                  <a:lnTo>
                    <a:pt x="178" y="64"/>
                  </a:lnTo>
                  <a:lnTo>
                    <a:pt x="178" y="65"/>
                  </a:lnTo>
                  <a:lnTo>
                    <a:pt x="178" y="67"/>
                  </a:lnTo>
                  <a:lnTo>
                    <a:pt x="177" y="67"/>
                  </a:lnTo>
                  <a:lnTo>
                    <a:pt x="178" y="68"/>
                  </a:lnTo>
                  <a:lnTo>
                    <a:pt x="178" y="67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78" y="69"/>
                  </a:lnTo>
                  <a:lnTo>
                    <a:pt x="177" y="69"/>
                  </a:lnTo>
                  <a:lnTo>
                    <a:pt x="176" y="69"/>
                  </a:lnTo>
                  <a:lnTo>
                    <a:pt x="175" y="69"/>
                  </a:lnTo>
                  <a:lnTo>
                    <a:pt x="174" y="69"/>
                  </a:lnTo>
                  <a:lnTo>
                    <a:pt x="173" y="68"/>
                  </a:lnTo>
                  <a:lnTo>
                    <a:pt x="172" y="68"/>
                  </a:lnTo>
                  <a:lnTo>
                    <a:pt x="170" y="68"/>
                  </a:lnTo>
                  <a:lnTo>
                    <a:pt x="169" y="68"/>
                  </a:lnTo>
                  <a:lnTo>
                    <a:pt x="167" y="68"/>
                  </a:lnTo>
                  <a:lnTo>
                    <a:pt x="166" y="68"/>
                  </a:lnTo>
                  <a:lnTo>
                    <a:pt x="165" y="68"/>
                  </a:lnTo>
                  <a:lnTo>
                    <a:pt x="164" y="68"/>
                  </a:lnTo>
                  <a:lnTo>
                    <a:pt x="163" y="68"/>
                  </a:lnTo>
                  <a:lnTo>
                    <a:pt x="161" y="68"/>
                  </a:lnTo>
                  <a:lnTo>
                    <a:pt x="160" y="68"/>
                  </a:lnTo>
                  <a:lnTo>
                    <a:pt x="157" y="69"/>
                  </a:lnTo>
                  <a:lnTo>
                    <a:pt x="155" y="69"/>
                  </a:lnTo>
                  <a:lnTo>
                    <a:pt x="153" y="69"/>
                  </a:lnTo>
                  <a:lnTo>
                    <a:pt x="155" y="72"/>
                  </a:lnTo>
                  <a:lnTo>
                    <a:pt x="156" y="73"/>
                  </a:lnTo>
                  <a:lnTo>
                    <a:pt x="152" y="73"/>
                  </a:lnTo>
                  <a:lnTo>
                    <a:pt x="149" y="74"/>
                  </a:lnTo>
                  <a:lnTo>
                    <a:pt x="146" y="76"/>
                  </a:lnTo>
                  <a:lnTo>
                    <a:pt x="144" y="76"/>
                  </a:lnTo>
                  <a:lnTo>
                    <a:pt x="143" y="76"/>
                  </a:lnTo>
                  <a:lnTo>
                    <a:pt x="142" y="80"/>
                  </a:lnTo>
                  <a:lnTo>
                    <a:pt x="141" y="80"/>
                  </a:lnTo>
                  <a:lnTo>
                    <a:pt x="141" y="81"/>
                  </a:lnTo>
                  <a:lnTo>
                    <a:pt x="140" y="82"/>
                  </a:lnTo>
                  <a:lnTo>
                    <a:pt x="141" y="84"/>
                  </a:lnTo>
                  <a:lnTo>
                    <a:pt x="140" y="85"/>
                  </a:lnTo>
                  <a:lnTo>
                    <a:pt x="141" y="85"/>
                  </a:lnTo>
                  <a:lnTo>
                    <a:pt x="142" y="85"/>
                  </a:lnTo>
                  <a:lnTo>
                    <a:pt x="142" y="86"/>
                  </a:lnTo>
                  <a:lnTo>
                    <a:pt x="143" y="86"/>
                  </a:lnTo>
                  <a:lnTo>
                    <a:pt x="143" y="87"/>
                  </a:lnTo>
                  <a:lnTo>
                    <a:pt x="144" y="88"/>
                  </a:lnTo>
                  <a:lnTo>
                    <a:pt x="143" y="89"/>
                  </a:lnTo>
                  <a:lnTo>
                    <a:pt x="143" y="90"/>
                  </a:lnTo>
                  <a:lnTo>
                    <a:pt x="143" y="91"/>
                  </a:lnTo>
                  <a:lnTo>
                    <a:pt x="143" y="93"/>
                  </a:lnTo>
                  <a:lnTo>
                    <a:pt x="140" y="94"/>
                  </a:lnTo>
                  <a:lnTo>
                    <a:pt x="138" y="95"/>
                  </a:lnTo>
                  <a:lnTo>
                    <a:pt x="135" y="95"/>
                  </a:lnTo>
                  <a:lnTo>
                    <a:pt x="133" y="95"/>
                  </a:lnTo>
                  <a:lnTo>
                    <a:pt x="132" y="96"/>
                  </a:lnTo>
                  <a:lnTo>
                    <a:pt x="131" y="98"/>
                  </a:lnTo>
                  <a:lnTo>
                    <a:pt x="128" y="99"/>
                  </a:lnTo>
                  <a:lnTo>
                    <a:pt x="126" y="101"/>
                  </a:lnTo>
                  <a:lnTo>
                    <a:pt x="125" y="102"/>
                  </a:lnTo>
                  <a:lnTo>
                    <a:pt x="123" y="103"/>
                  </a:lnTo>
                  <a:lnTo>
                    <a:pt x="122" y="104"/>
                  </a:lnTo>
                  <a:lnTo>
                    <a:pt x="121" y="105"/>
                  </a:lnTo>
                  <a:lnTo>
                    <a:pt x="118" y="106"/>
                  </a:lnTo>
                  <a:lnTo>
                    <a:pt x="117" y="109"/>
                  </a:lnTo>
                  <a:lnTo>
                    <a:pt x="116" y="111"/>
                  </a:lnTo>
                  <a:lnTo>
                    <a:pt x="115" y="113"/>
                  </a:lnTo>
                  <a:lnTo>
                    <a:pt x="114" y="113"/>
                  </a:lnTo>
                  <a:lnTo>
                    <a:pt x="111" y="113"/>
                  </a:lnTo>
                  <a:lnTo>
                    <a:pt x="111" y="112"/>
                  </a:lnTo>
                  <a:lnTo>
                    <a:pt x="109" y="112"/>
                  </a:lnTo>
                  <a:lnTo>
                    <a:pt x="108" y="112"/>
                  </a:lnTo>
                  <a:lnTo>
                    <a:pt x="106" y="112"/>
                  </a:lnTo>
                  <a:lnTo>
                    <a:pt x="104" y="112"/>
                  </a:lnTo>
                  <a:lnTo>
                    <a:pt x="101" y="112"/>
                  </a:lnTo>
                  <a:lnTo>
                    <a:pt x="99" y="113"/>
                  </a:lnTo>
                  <a:lnTo>
                    <a:pt x="98" y="113"/>
                  </a:lnTo>
                  <a:lnTo>
                    <a:pt x="96" y="114"/>
                  </a:lnTo>
                  <a:lnTo>
                    <a:pt x="93" y="113"/>
                  </a:lnTo>
                  <a:lnTo>
                    <a:pt x="92" y="113"/>
                  </a:lnTo>
                  <a:lnTo>
                    <a:pt x="91" y="113"/>
                  </a:lnTo>
                  <a:lnTo>
                    <a:pt x="89" y="114"/>
                  </a:lnTo>
                  <a:lnTo>
                    <a:pt x="88" y="115"/>
                  </a:lnTo>
                  <a:lnTo>
                    <a:pt x="86" y="115"/>
                  </a:lnTo>
                  <a:lnTo>
                    <a:pt x="85" y="115"/>
                  </a:lnTo>
                  <a:lnTo>
                    <a:pt x="84" y="115"/>
                  </a:lnTo>
                  <a:lnTo>
                    <a:pt x="83" y="115"/>
                  </a:lnTo>
                  <a:lnTo>
                    <a:pt x="82" y="116"/>
                  </a:lnTo>
                  <a:lnTo>
                    <a:pt x="81" y="116"/>
                  </a:lnTo>
                  <a:lnTo>
                    <a:pt x="81" y="118"/>
                  </a:lnTo>
                  <a:lnTo>
                    <a:pt x="79" y="119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75" y="121"/>
                  </a:lnTo>
                  <a:lnTo>
                    <a:pt x="74" y="122"/>
                  </a:lnTo>
                  <a:lnTo>
                    <a:pt x="73" y="123"/>
                  </a:lnTo>
                  <a:lnTo>
                    <a:pt x="72" y="123"/>
                  </a:lnTo>
                  <a:lnTo>
                    <a:pt x="72" y="124"/>
                  </a:lnTo>
                  <a:lnTo>
                    <a:pt x="71" y="126"/>
                  </a:lnTo>
                  <a:lnTo>
                    <a:pt x="68" y="127"/>
                  </a:lnTo>
                  <a:lnTo>
                    <a:pt x="68" y="128"/>
                  </a:lnTo>
                  <a:lnTo>
                    <a:pt x="68" y="129"/>
                  </a:lnTo>
                  <a:lnTo>
                    <a:pt x="68" y="130"/>
                  </a:lnTo>
                  <a:lnTo>
                    <a:pt x="68" y="131"/>
                  </a:lnTo>
                  <a:lnTo>
                    <a:pt x="68" y="132"/>
                  </a:lnTo>
                  <a:lnTo>
                    <a:pt x="68" y="134"/>
                  </a:lnTo>
                  <a:lnTo>
                    <a:pt x="68" y="135"/>
                  </a:lnTo>
                  <a:lnTo>
                    <a:pt x="68" y="136"/>
                  </a:lnTo>
                  <a:lnTo>
                    <a:pt x="68" y="137"/>
                  </a:lnTo>
                  <a:lnTo>
                    <a:pt x="68" y="138"/>
                  </a:lnTo>
                  <a:lnTo>
                    <a:pt x="68" y="139"/>
                  </a:lnTo>
                  <a:lnTo>
                    <a:pt x="68" y="140"/>
                  </a:lnTo>
                  <a:lnTo>
                    <a:pt x="68" y="141"/>
                  </a:lnTo>
                  <a:lnTo>
                    <a:pt x="68" y="143"/>
                  </a:lnTo>
                  <a:lnTo>
                    <a:pt x="68" y="144"/>
                  </a:lnTo>
                  <a:lnTo>
                    <a:pt x="68" y="145"/>
                  </a:lnTo>
                  <a:lnTo>
                    <a:pt x="67" y="145"/>
                  </a:lnTo>
                  <a:lnTo>
                    <a:pt x="66" y="145"/>
                  </a:lnTo>
                  <a:lnTo>
                    <a:pt x="65" y="145"/>
                  </a:lnTo>
                  <a:lnTo>
                    <a:pt x="64" y="145"/>
                  </a:lnTo>
                  <a:lnTo>
                    <a:pt x="63" y="145"/>
                  </a:lnTo>
                  <a:lnTo>
                    <a:pt x="62" y="145"/>
                  </a:lnTo>
                  <a:lnTo>
                    <a:pt x="60" y="145"/>
                  </a:lnTo>
                  <a:lnTo>
                    <a:pt x="59" y="145"/>
                  </a:lnTo>
                  <a:lnTo>
                    <a:pt x="58" y="145"/>
                  </a:lnTo>
                  <a:lnTo>
                    <a:pt x="57" y="145"/>
                  </a:lnTo>
                  <a:lnTo>
                    <a:pt x="56" y="145"/>
                  </a:lnTo>
                  <a:lnTo>
                    <a:pt x="55" y="145"/>
                  </a:lnTo>
                  <a:lnTo>
                    <a:pt x="54" y="145"/>
                  </a:lnTo>
                  <a:lnTo>
                    <a:pt x="52" y="145"/>
                  </a:lnTo>
                  <a:lnTo>
                    <a:pt x="51" y="145"/>
                  </a:lnTo>
                  <a:lnTo>
                    <a:pt x="50" y="145"/>
                  </a:lnTo>
                  <a:lnTo>
                    <a:pt x="49" y="145"/>
                  </a:lnTo>
                  <a:lnTo>
                    <a:pt x="48" y="145"/>
                  </a:lnTo>
                  <a:lnTo>
                    <a:pt x="47" y="145"/>
                  </a:lnTo>
                  <a:lnTo>
                    <a:pt x="46" y="145"/>
                  </a:lnTo>
                  <a:lnTo>
                    <a:pt x="44" y="145"/>
                  </a:lnTo>
                  <a:lnTo>
                    <a:pt x="43" y="145"/>
                  </a:lnTo>
                  <a:lnTo>
                    <a:pt x="42" y="145"/>
                  </a:lnTo>
                  <a:lnTo>
                    <a:pt x="41" y="145"/>
                  </a:lnTo>
                  <a:lnTo>
                    <a:pt x="40" y="145"/>
                  </a:lnTo>
                  <a:lnTo>
                    <a:pt x="39" y="145"/>
                  </a:lnTo>
                  <a:lnTo>
                    <a:pt x="38" y="145"/>
                  </a:lnTo>
                  <a:lnTo>
                    <a:pt x="37" y="145"/>
                  </a:lnTo>
                  <a:lnTo>
                    <a:pt x="35" y="145"/>
                  </a:lnTo>
                  <a:lnTo>
                    <a:pt x="34" y="145"/>
                  </a:lnTo>
                  <a:lnTo>
                    <a:pt x="33" y="145"/>
                  </a:lnTo>
                  <a:lnTo>
                    <a:pt x="32" y="145"/>
                  </a:lnTo>
                  <a:lnTo>
                    <a:pt x="31" y="145"/>
                  </a:lnTo>
                  <a:lnTo>
                    <a:pt x="30" y="145"/>
                  </a:lnTo>
                  <a:lnTo>
                    <a:pt x="29" y="145"/>
                  </a:lnTo>
                  <a:lnTo>
                    <a:pt x="27" y="145"/>
                  </a:lnTo>
                  <a:lnTo>
                    <a:pt x="26" y="145"/>
                  </a:lnTo>
                  <a:lnTo>
                    <a:pt x="25" y="145"/>
                  </a:lnTo>
                  <a:lnTo>
                    <a:pt x="24" y="145"/>
                  </a:lnTo>
                  <a:lnTo>
                    <a:pt x="23" y="145"/>
                  </a:lnTo>
                  <a:lnTo>
                    <a:pt x="22" y="145"/>
                  </a:lnTo>
                  <a:lnTo>
                    <a:pt x="21" y="145"/>
                  </a:lnTo>
                  <a:lnTo>
                    <a:pt x="20" y="145"/>
                  </a:lnTo>
                  <a:lnTo>
                    <a:pt x="18" y="145"/>
                  </a:lnTo>
                  <a:lnTo>
                    <a:pt x="17" y="145"/>
                  </a:lnTo>
                  <a:lnTo>
                    <a:pt x="16" y="145"/>
                  </a:lnTo>
                  <a:lnTo>
                    <a:pt x="15" y="145"/>
                  </a:lnTo>
                  <a:lnTo>
                    <a:pt x="14" y="145"/>
                  </a:lnTo>
                  <a:lnTo>
                    <a:pt x="13" y="145"/>
                  </a:lnTo>
                  <a:lnTo>
                    <a:pt x="12" y="145"/>
                  </a:lnTo>
                  <a:lnTo>
                    <a:pt x="10" y="145"/>
                  </a:lnTo>
                  <a:lnTo>
                    <a:pt x="9" y="145"/>
                  </a:lnTo>
                  <a:lnTo>
                    <a:pt x="8" y="145"/>
                  </a:lnTo>
                  <a:lnTo>
                    <a:pt x="7" y="145"/>
                  </a:lnTo>
                  <a:lnTo>
                    <a:pt x="6" y="145"/>
                  </a:lnTo>
                  <a:lnTo>
                    <a:pt x="5" y="145"/>
                  </a:lnTo>
                  <a:lnTo>
                    <a:pt x="4" y="145"/>
                  </a:lnTo>
                  <a:lnTo>
                    <a:pt x="2" y="145"/>
                  </a:lnTo>
                  <a:lnTo>
                    <a:pt x="1" y="145"/>
                  </a:lnTo>
                  <a:lnTo>
                    <a:pt x="0" y="145"/>
                  </a:lnTo>
                  <a:lnTo>
                    <a:pt x="0" y="144"/>
                  </a:lnTo>
                  <a:lnTo>
                    <a:pt x="1" y="144"/>
                  </a:lnTo>
                  <a:lnTo>
                    <a:pt x="2" y="144"/>
                  </a:lnTo>
                  <a:lnTo>
                    <a:pt x="2" y="143"/>
                  </a:lnTo>
                  <a:lnTo>
                    <a:pt x="4" y="141"/>
                  </a:lnTo>
                  <a:lnTo>
                    <a:pt x="4" y="140"/>
                  </a:lnTo>
                  <a:lnTo>
                    <a:pt x="5" y="140"/>
                  </a:lnTo>
                  <a:lnTo>
                    <a:pt x="6" y="139"/>
                  </a:lnTo>
                  <a:lnTo>
                    <a:pt x="8" y="139"/>
                  </a:lnTo>
                  <a:lnTo>
                    <a:pt x="10" y="139"/>
                  </a:lnTo>
                  <a:lnTo>
                    <a:pt x="13" y="138"/>
                  </a:lnTo>
                  <a:lnTo>
                    <a:pt x="17" y="137"/>
                  </a:lnTo>
                  <a:lnTo>
                    <a:pt x="18" y="137"/>
                  </a:lnTo>
                  <a:lnTo>
                    <a:pt x="22" y="136"/>
                  </a:lnTo>
                  <a:lnTo>
                    <a:pt x="26" y="134"/>
                  </a:lnTo>
                  <a:lnTo>
                    <a:pt x="26" y="132"/>
                  </a:lnTo>
                  <a:lnTo>
                    <a:pt x="27" y="131"/>
                  </a:lnTo>
                  <a:lnTo>
                    <a:pt x="29" y="131"/>
                  </a:lnTo>
                  <a:lnTo>
                    <a:pt x="29" y="130"/>
                  </a:lnTo>
                  <a:lnTo>
                    <a:pt x="30" y="130"/>
                  </a:lnTo>
                  <a:lnTo>
                    <a:pt x="30" y="129"/>
                  </a:lnTo>
                  <a:lnTo>
                    <a:pt x="31" y="128"/>
                  </a:lnTo>
                  <a:lnTo>
                    <a:pt x="32" y="127"/>
                  </a:lnTo>
                  <a:lnTo>
                    <a:pt x="32" y="126"/>
                  </a:lnTo>
                  <a:lnTo>
                    <a:pt x="37" y="123"/>
                  </a:lnTo>
                  <a:lnTo>
                    <a:pt x="38" y="123"/>
                  </a:lnTo>
                  <a:lnTo>
                    <a:pt x="39" y="122"/>
                  </a:lnTo>
                  <a:lnTo>
                    <a:pt x="40" y="122"/>
                  </a:lnTo>
                  <a:lnTo>
                    <a:pt x="41" y="120"/>
                  </a:lnTo>
                  <a:lnTo>
                    <a:pt x="43" y="118"/>
                  </a:lnTo>
                  <a:lnTo>
                    <a:pt x="44" y="118"/>
                  </a:lnTo>
                  <a:lnTo>
                    <a:pt x="44" y="116"/>
                  </a:lnTo>
                  <a:lnTo>
                    <a:pt x="46" y="115"/>
                  </a:lnTo>
                  <a:lnTo>
                    <a:pt x="46" y="114"/>
                  </a:lnTo>
                  <a:lnTo>
                    <a:pt x="47" y="114"/>
                  </a:lnTo>
                  <a:lnTo>
                    <a:pt x="47" y="113"/>
                  </a:lnTo>
                  <a:lnTo>
                    <a:pt x="47" y="112"/>
                  </a:lnTo>
                  <a:lnTo>
                    <a:pt x="48" y="111"/>
                  </a:lnTo>
                  <a:lnTo>
                    <a:pt x="49" y="110"/>
                  </a:lnTo>
                  <a:lnTo>
                    <a:pt x="51" y="107"/>
                  </a:lnTo>
                  <a:lnTo>
                    <a:pt x="52" y="105"/>
                  </a:lnTo>
                  <a:lnTo>
                    <a:pt x="54" y="103"/>
                  </a:lnTo>
                  <a:lnTo>
                    <a:pt x="54" y="102"/>
                  </a:lnTo>
                  <a:lnTo>
                    <a:pt x="54" y="99"/>
                  </a:lnTo>
                  <a:lnTo>
                    <a:pt x="54" y="98"/>
                  </a:lnTo>
                  <a:lnTo>
                    <a:pt x="54" y="97"/>
                  </a:lnTo>
                  <a:lnTo>
                    <a:pt x="52" y="96"/>
                  </a:lnTo>
                  <a:lnTo>
                    <a:pt x="52" y="95"/>
                  </a:lnTo>
                  <a:lnTo>
                    <a:pt x="51" y="95"/>
                  </a:lnTo>
                  <a:lnTo>
                    <a:pt x="50" y="94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1" y="91"/>
                  </a:lnTo>
                  <a:lnTo>
                    <a:pt x="51" y="90"/>
                  </a:lnTo>
                  <a:lnTo>
                    <a:pt x="51" y="89"/>
                  </a:lnTo>
                  <a:lnTo>
                    <a:pt x="50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81"/>
                  </a:lnTo>
                  <a:lnTo>
                    <a:pt x="50" y="80"/>
                  </a:lnTo>
                  <a:lnTo>
                    <a:pt x="51" y="80"/>
                  </a:lnTo>
                  <a:lnTo>
                    <a:pt x="51" y="79"/>
                  </a:lnTo>
                  <a:lnTo>
                    <a:pt x="51" y="78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2" y="74"/>
                  </a:lnTo>
                  <a:lnTo>
                    <a:pt x="54" y="74"/>
                  </a:lnTo>
                  <a:lnTo>
                    <a:pt x="55" y="73"/>
                  </a:lnTo>
                  <a:lnTo>
                    <a:pt x="55" y="72"/>
                  </a:lnTo>
                  <a:lnTo>
                    <a:pt x="56" y="72"/>
                  </a:lnTo>
                  <a:lnTo>
                    <a:pt x="56" y="71"/>
                  </a:lnTo>
                  <a:lnTo>
                    <a:pt x="58" y="70"/>
                  </a:lnTo>
                  <a:lnTo>
                    <a:pt x="58" y="69"/>
                  </a:lnTo>
                  <a:lnTo>
                    <a:pt x="58" y="68"/>
                  </a:lnTo>
                  <a:lnTo>
                    <a:pt x="59" y="67"/>
                  </a:lnTo>
                  <a:lnTo>
                    <a:pt x="59" y="65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9" y="62"/>
                  </a:lnTo>
                  <a:lnTo>
                    <a:pt x="59" y="61"/>
                  </a:lnTo>
                  <a:lnTo>
                    <a:pt x="59" y="60"/>
                  </a:lnTo>
                  <a:lnTo>
                    <a:pt x="62" y="57"/>
                  </a:lnTo>
                  <a:lnTo>
                    <a:pt x="63" y="56"/>
                  </a:lnTo>
                  <a:lnTo>
                    <a:pt x="65" y="55"/>
                  </a:lnTo>
                  <a:lnTo>
                    <a:pt x="65" y="54"/>
                  </a:lnTo>
                  <a:lnTo>
                    <a:pt x="67" y="52"/>
                  </a:lnTo>
                  <a:lnTo>
                    <a:pt x="68" y="49"/>
                  </a:lnTo>
                  <a:lnTo>
                    <a:pt x="68" y="48"/>
                  </a:lnTo>
                  <a:lnTo>
                    <a:pt x="71" y="47"/>
                  </a:lnTo>
                  <a:lnTo>
                    <a:pt x="72" y="47"/>
                  </a:lnTo>
                  <a:lnTo>
                    <a:pt x="73" y="47"/>
                  </a:lnTo>
                  <a:lnTo>
                    <a:pt x="73" y="46"/>
                  </a:lnTo>
                  <a:lnTo>
                    <a:pt x="74" y="45"/>
                  </a:lnTo>
                  <a:lnTo>
                    <a:pt x="76" y="45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80" y="44"/>
                  </a:lnTo>
                  <a:lnTo>
                    <a:pt x="80" y="43"/>
                  </a:lnTo>
                  <a:lnTo>
                    <a:pt x="81" y="43"/>
                  </a:lnTo>
                  <a:lnTo>
                    <a:pt x="82" y="42"/>
                  </a:lnTo>
                  <a:lnTo>
                    <a:pt x="83" y="42"/>
                  </a:lnTo>
                  <a:lnTo>
                    <a:pt x="84" y="42"/>
                  </a:lnTo>
                  <a:lnTo>
                    <a:pt x="85" y="40"/>
                  </a:lnTo>
                  <a:lnTo>
                    <a:pt x="86" y="40"/>
                  </a:lnTo>
                  <a:lnTo>
                    <a:pt x="86" y="39"/>
                  </a:lnTo>
                  <a:lnTo>
                    <a:pt x="88" y="39"/>
                  </a:lnTo>
                  <a:lnTo>
                    <a:pt x="86" y="39"/>
                  </a:lnTo>
                  <a:lnTo>
                    <a:pt x="88" y="39"/>
                  </a:lnTo>
                  <a:lnTo>
                    <a:pt x="89" y="38"/>
                  </a:lnTo>
                  <a:lnTo>
                    <a:pt x="90" y="38"/>
                  </a:lnTo>
                  <a:lnTo>
                    <a:pt x="91" y="37"/>
                  </a:lnTo>
                  <a:lnTo>
                    <a:pt x="92" y="37"/>
                  </a:lnTo>
                  <a:lnTo>
                    <a:pt x="94" y="36"/>
                  </a:lnTo>
                  <a:lnTo>
                    <a:pt x="96" y="34"/>
                  </a:lnTo>
                  <a:lnTo>
                    <a:pt x="97" y="31"/>
                  </a:lnTo>
                  <a:lnTo>
                    <a:pt x="98" y="29"/>
                  </a:lnTo>
                  <a:lnTo>
                    <a:pt x="99" y="27"/>
                  </a:lnTo>
                  <a:lnTo>
                    <a:pt x="100" y="27"/>
                  </a:lnTo>
                  <a:lnTo>
                    <a:pt x="100" y="26"/>
                  </a:lnTo>
                  <a:lnTo>
                    <a:pt x="104" y="19"/>
                  </a:lnTo>
                  <a:lnTo>
                    <a:pt x="105" y="14"/>
                  </a:lnTo>
                  <a:lnTo>
                    <a:pt x="107" y="7"/>
                  </a:lnTo>
                  <a:lnTo>
                    <a:pt x="108" y="6"/>
                  </a:lnTo>
                  <a:lnTo>
                    <a:pt x="108" y="5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1"/>
                  </a:lnTo>
                  <a:lnTo>
                    <a:pt x="113" y="1"/>
                  </a:lnTo>
                  <a:lnTo>
                    <a:pt x="114" y="1"/>
                  </a:lnTo>
                  <a:lnTo>
                    <a:pt x="115" y="1"/>
                  </a:lnTo>
                  <a:lnTo>
                    <a:pt x="116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7" name="Freeform 5472">
              <a:extLst>
                <a:ext uri="{FF2B5EF4-FFF2-40B4-BE49-F238E27FC236}">
                  <a16:creationId xmlns:a16="http://schemas.microsoft.com/office/drawing/2014/main" id="{FBDDB608-16C9-0A24-1841-B204F6ADCF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4551" y="3684588"/>
              <a:ext cx="96838" cy="204788"/>
            </a:xfrm>
            <a:custGeom>
              <a:avLst/>
              <a:gdLst>
                <a:gd name="T0" fmla="*/ 51 w 61"/>
                <a:gd name="T1" fmla="*/ 67 h 129"/>
                <a:gd name="T2" fmla="*/ 49 w 61"/>
                <a:gd name="T3" fmla="*/ 64 h 129"/>
                <a:gd name="T4" fmla="*/ 52 w 61"/>
                <a:gd name="T5" fmla="*/ 50 h 129"/>
                <a:gd name="T6" fmla="*/ 54 w 61"/>
                <a:gd name="T7" fmla="*/ 49 h 129"/>
                <a:gd name="T8" fmla="*/ 57 w 61"/>
                <a:gd name="T9" fmla="*/ 47 h 129"/>
                <a:gd name="T10" fmla="*/ 35 w 61"/>
                <a:gd name="T11" fmla="*/ 4 h 129"/>
                <a:gd name="T12" fmla="*/ 37 w 61"/>
                <a:gd name="T13" fmla="*/ 3 h 129"/>
                <a:gd name="T14" fmla="*/ 41 w 61"/>
                <a:gd name="T15" fmla="*/ 5 h 129"/>
                <a:gd name="T16" fmla="*/ 41 w 61"/>
                <a:gd name="T17" fmla="*/ 5 h 129"/>
                <a:gd name="T18" fmla="*/ 43 w 61"/>
                <a:gd name="T19" fmla="*/ 9 h 129"/>
                <a:gd name="T20" fmla="*/ 42 w 61"/>
                <a:gd name="T21" fmla="*/ 12 h 129"/>
                <a:gd name="T22" fmla="*/ 48 w 61"/>
                <a:gd name="T23" fmla="*/ 9 h 129"/>
                <a:gd name="T24" fmla="*/ 52 w 61"/>
                <a:gd name="T25" fmla="*/ 6 h 129"/>
                <a:gd name="T26" fmla="*/ 54 w 61"/>
                <a:gd name="T27" fmla="*/ 10 h 129"/>
                <a:gd name="T28" fmla="*/ 50 w 61"/>
                <a:gd name="T29" fmla="*/ 17 h 129"/>
                <a:gd name="T30" fmla="*/ 44 w 61"/>
                <a:gd name="T31" fmla="*/ 22 h 129"/>
                <a:gd name="T32" fmla="*/ 46 w 61"/>
                <a:gd name="T33" fmla="*/ 28 h 129"/>
                <a:gd name="T34" fmla="*/ 51 w 61"/>
                <a:gd name="T35" fmla="*/ 32 h 129"/>
                <a:gd name="T36" fmla="*/ 53 w 61"/>
                <a:gd name="T37" fmla="*/ 35 h 129"/>
                <a:gd name="T38" fmla="*/ 54 w 61"/>
                <a:gd name="T39" fmla="*/ 41 h 129"/>
                <a:gd name="T40" fmla="*/ 51 w 61"/>
                <a:gd name="T41" fmla="*/ 46 h 129"/>
                <a:gd name="T42" fmla="*/ 49 w 61"/>
                <a:gd name="T43" fmla="*/ 50 h 129"/>
                <a:gd name="T44" fmla="*/ 43 w 61"/>
                <a:gd name="T45" fmla="*/ 55 h 129"/>
                <a:gd name="T46" fmla="*/ 39 w 61"/>
                <a:gd name="T47" fmla="*/ 57 h 129"/>
                <a:gd name="T48" fmla="*/ 39 w 61"/>
                <a:gd name="T49" fmla="*/ 63 h 129"/>
                <a:gd name="T50" fmla="*/ 45 w 61"/>
                <a:gd name="T51" fmla="*/ 68 h 129"/>
                <a:gd name="T52" fmla="*/ 49 w 61"/>
                <a:gd name="T53" fmla="*/ 70 h 129"/>
                <a:gd name="T54" fmla="*/ 51 w 61"/>
                <a:gd name="T55" fmla="*/ 71 h 129"/>
                <a:gd name="T56" fmla="*/ 53 w 61"/>
                <a:gd name="T57" fmla="*/ 70 h 129"/>
                <a:gd name="T58" fmla="*/ 57 w 61"/>
                <a:gd name="T59" fmla="*/ 75 h 129"/>
                <a:gd name="T60" fmla="*/ 58 w 61"/>
                <a:gd name="T61" fmla="*/ 77 h 129"/>
                <a:gd name="T62" fmla="*/ 60 w 61"/>
                <a:gd name="T63" fmla="*/ 77 h 129"/>
                <a:gd name="T64" fmla="*/ 59 w 61"/>
                <a:gd name="T65" fmla="*/ 87 h 129"/>
                <a:gd name="T66" fmla="*/ 60 w 61"/>
                <a:gd name="T67" fmla="*/ 91 h 129"/>
                <a:gd name="T68" fmla="*/ 49 w 61"/>
                <a:gd name="T69" fmla="*/ 98 h 129"/>
                <a:gd name="T70" fmla="*/ 45 w 61"/>
                <a:gd name="T71" fmla="*/ 101 h 129"/>
                <a:gd name="T72" fmla="*/ 40 w 61"/>
                <a:gd name="T73" fmla="*/ 106 h 129"/>
                <a:gd name="T74" fmla="*/ 41 w 61"/>
                <a:gd name="T75" fmla="*/ 115 h 129"/>
                <a:gd name="T76" fmla="*/ 37 w 61"/>
                <a:gd name="T77" fmla="*/ 124 h 129"/>
                <a:gd name="T78" fmla="*/ 29 w 61"/>
                <a:gd name="T79" fmla="*/ 123 h 129"/>
                <a:gd name="T80" fmla="*/ 27 w 61"/>
                <a:gd name="T81" fmla="*/ 112 h 129"/>
                <a:gd name="T82" fmla="*/ 24 w 61"/>
                <a:gd name="T83" fmla="*/ 100 h 129"/>
                <a:gd name="T84" fmla="*/ 17 w 61"/>
                <a:gd name="T85" fmla="*/ 92 h 129"/>
                <a:gd name="T86" fmla="*/ 12 w 61"/>
                <a:gd name="T87" fmla="*/ 83 h 129"/>
                <a:gd name="T88" fmla="*/ 4 w 61"/>
                <a:gd name="T89" fmla="*/ 76 h 129"/>
                <a:gd name="T90" fmla="*/ 1 w 61"/>
                <a:gd name="T91" fmla="*/ 68 h 129"/>
                <a:gd name="T92" fmla="*/ 0 w 61"/>
                <a:gd name="T93" fmla="*/ 62 h 129"/>
                <a:gd name="T94" fmla="*/ 4 w 61"/>
                <a:gd name="T95" fmla="*/ 58 h 129"/>
                <a:gd name="T96" fmla="*/ 9 w 61"/>
                <a:gd name="T97" fmla="*/ 52 h 129"/>
                <a:gd name="T98" fmla="*/ 11 w 61"/>
                <a:gd name="T99" fmla="*/ 47 h 129"/>
                <a:gd name="T100" fmla="*/ 14 w 61"/>
                <a:gd name="T101" fmla="*/ 40 h 129"/>
                <a:gd name="T102" fmla="*/ 12 w 61"/>
                <a:gd name="T103" fmla="*/ 34 h 129"/>
                <a:gd name="T104" fmla="*/ 11 w 61"/>
                <a:gd name="T105" fmla="*/ 28 h 129"/>
                <a:gd name="T106" fmla="*/ 14 w 61"/>
                <a:gd name="T107" fmla="*/ 20 h 129"/>
                <a:gd name="T108" fmla="*/ 11 w 61"/>
                <a:gd name="T109" fmla="*/ 15 h 129"/>
                <a:gd name="T110" fmla="*/ 14 w 61"/>
                <a:gd name="T111" fmla="*/ 12 h 129"/>
                <a:gd name="T112" fmla="*/ 17 w 61"/>
                <a:gd name="T113" fmla="*/ 8 h 129"/>
                <a:gd name="T114" fmla="*/ 22 w 61"/>
                <a:gd name="T115" fmla="*/ 6 h 129"/>
                <a:gd name="T116" fmla="*/ 28 w 61"/>
                <a:gd name="T117" fmla="*/ 3 h 129"/>
                <a:gd name="T118" fmla="*/ 34 w 61"/>
                <a:gd name="T11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1" h="129">
                  <a:moveTo>
                    <a:pt x="51" y="64"/>
                  </a:moveTo>
                  <a:lnTo>
                    <a:pt x="52" y="65"/>
                  </a:lnTo>
                  <a:lnTo>
                    <a:pt x="53" y="65"/>
                  </a:lnTo>
                  <a:lnTo>
                    <a:pt x="53" y="66"/>
                  </a:lnTo>
                  <a:lnTo>
                    <a:pt x="52" y="67"/>
                  </a:lnTo>
                  <a:lnTo>
                    <a:pt x="51" y="67"/>
                  </a:lnTo>
                  <a:lnTo>
                    <a:pt x="51" y="68"/>
                  </a:lnTo>
                  <a:lnTo>
                    <a:pt x="50" y="67"/>
                  </a:lnTo>
                  <a:lnTo>
                    <a:pt x="49" y="67"/>
                  </a:lnTo>
                  <a:lnTo>
                    <a:pt x="49" y="66"/>
                  </a:lnTo>
                  <a:lnTo>
                    <a:pt x="49" y="65"/>
                  </a:lnTo>
                  <a:lnTo>
                    <a:pt x="49" y="64"/>
                  </a:lnTo>
                  <a:lnTo>
                    <a:pt x="50" y="65"/>
                  </a:lnTo>
                  <a:lnTo>
                    <a:pt x="51" y="65"/>
                  </a:lnTo>
                  <a:lnTo>
                    <a:pt x="51" y="64"/>
                  </a:lnTo>
                  <a:close/>
                  <a:moveTo>
                    <a:pt x="54" y="50"/>
                  </a:moveTo>
                  <a:lnTo>
                    <a:pt x="53" y="51"/>
                  </a:lnTo>
                  <a:lnTo>
                    <a:pt x="52" y="50"/>
                  </a:lnTo>
                  <a:lnTo>
                    <a:pt x="54" y="50"/>
                  </a:lnTo>
                  <a:close/>
                  <a:moveTo>
                    <a:pt x="57" y="48"/>
                  </a:moveTo>
                  <a:lnTo>
                    <a:pt x="57" y="49"/>
                  </a:lnTo>
                  <a:lnTo>
                    <a:pt x="56" y="50"/>
                  </a:lnTo>
                  <a:lnTo>
                    <a:pt x="54" y="50"/>
                  </a:lnTo>
                  <a:lnTo>
                    <a:pt x="54" y="49"/>
                  </a:lnTo>
                  <a:lnTo>
                    <a:pt x="56" y="49"/>
                  </a:lnTo>
                  <a:lnTo>
                    <a:pt x="56" y="48"/>
                  </a:lnTo>
                  <a:lnTo>
                    <a:pt x="56" y="49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57" y="47"/>
                  </a:lnTo>
                  <a:lnTo>
                    <a:pt x="57" y="48"/>
                  </a:lnTo>
                  <a:close/>
                  <a:moveTo>
                    <a:pt x="35" y="1"/>
                  </a:moveTo>
                  <a:lnTo>
                    <a:pt x="35" y="3"/>
                  </a:lnTo>
                  <a:lnTo>
                    <a:pt x="34" y="3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6" y="4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1" y="4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0" y="6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2" y="10"/>
                  </a:lnTo>
                  <a:lnTo>
                    <a:pt x="41" y="10"/>
                  </a:lnTo>
                  <a:lnTo>
                    <a:pt x="41" y="12"/>
                  </a:lnTo>
                  <a:lnTo>
                    <a:pt x="42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5" y="12"/>
                  </a:lnTo>
                  <a:lnTo>
                    <a:pt x="45" y="10"/>
                  </a:lnTo>
                  <a:lnTo>
                    <a:pt x="46" y="9"/>
                  </a:lnTo>
                  <a:lnTo>
                    <a:pt x="48" y="9"/>
                  </a:lnTo>
                  <a:lnTo>
                    <a:pt x="49" y="9"/>
                  </a:lnTo>
                  <a:lnTo>
                    <a:pt x="49" y="8"/>
                  </a:lnTo>
                  <a:lnTo>
                    <a:pt x="50" y="8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3" y="6"/>
                  </a:lnTo>
                  <a:lnTo>
                    <a:pt x="53" y="7"/>
                  </a:lnTo>
                  <a:lnTo>
                    <a:pt x="53" y="8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4" y="10"/>
                  </a:lnTo>
                  <a:lnTo>
                    <a:pt x="53" y="10"/>
                  </a:lnTo>
                  <a:lnTo>
                    <a:pt x="53" y="12"/>
                  </a:lnTo>
                  <a:lnTo>
                    <a:pt x="52" y="12"/>
                  </a:lnTo>
                  <a:lnTo>
                    <a:pt x="52" y="13"/>
                  </a:lnTo>
                  <a:lnTo>
                    <a:pt x="51" y="15"/>
                  </a:lnTo>
                  <a:lnTo>
                    <a:pt x="50" y="17"/>
                  </a:lnTo>
                  <a:lnTo>
                    <a:pt x="49" y="17"/>
                  </a:lnTo>
                  <a:lnTo>
                    <a:pt x="46" y="18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5" y="21"/>
                  </a:lnTo>
                  <a:lnTo>
                    <a:pt x="44" y="22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5" y="25"/>
                  </a:lnTo>
                  <a:lnTo>
                    <a:pt x="45" y="26"/>
                  </a:lnTo>
                  <a:lnTo>
                    <a:pt x="45" y="28"/>
                  </a:lnTo>
                  <a:lnTo>
                    <a:pt x="46" y="28"/>
                  </a:lnTo>
                  <a:lnTo>
                    <a:pt x="46" y="29"/>
                  </a:lnTo>
                  <a:lnTo>
                    <a:pt x="48" y="30"/>
                  </a:lnTo>
                  <a:lnTo>
                    <a:pt x="49" y="30"/>
                  </a:lnTo>
                  <a:lnTo>
                    <a:pt x="50" y="30"/>
                  </a:lnTo>
                  <a:lnTo>
                    <a:pt x="50" y="31"/>
                  </a:lnTo>
                  <a:lnTo>
                    <a:pt x="51" y="32"/>
                  </a:lnTo>
                  <a:lnTo>
                    <a:pt x="52" y="32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2" y="33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3" y="37"/>
                  </a:lnTo>
                  <a:lnTo>
                    <a:pt x="53" y="38"/>
                  </a:lnTo>
                  <a:lnTo>
                    <a:pt x="53" y="39"/>
                  </a:lnTo>
                  <a:lnTo>
                    <a:pt x="54" y="39"/>
                  </a:lnTo>
                  <a:lnTo>
                    <a:pt x="54" y="40"/>
                  </a:lnTo>
                  <a:lnTo>
                    <a:pt x="54" y="41"/>
                  </a:lnTo>
                  <a:lnTo>
                    <a:pt x="53" y="41"/>
                  </a:lnTo>
                  <a:lnTo>
                    <a:pt x="53" y="42"/>
                  </a:lnTo>
                  <a:lnTo>
                    <a:pt x="53" y="43"/>
                  </a:lnTo>
                  <a:lnTo>
                    <a:pt x="52" y="45"/>
                  </a:lnTo>
                  <a:lnTo>
                    <a:pt x="51" y="45"/>
                  </a:lnTo>
                  <a:lnTo>
                    <a:pt x="51" y="46"/>
                  </a:lnTo>
                  <a:lnTo>
                    <a:pt x="51" y="47"/>
                  </a:lnTo>
                  <a:lnTo>
                    <a:pt x="50" y="47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49" y="49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6" y="51"/>
                  </a:lnTo>
                  <a:lnTo>
                    <a:pt x="46" y="52"/>
                  </a:lnTo>
                  <a:lnTo>
                    <a:pt x="44" y="52"/>
                  </a:lnTo>
                  <a:lnTo>
                    <a:pt x="44" y="54"/>
                  </a:lnTo>
                  <a:lnTo>
                    <a:pt x="43" y="55"/>
                  </a:lnTo>
                  <a:lnTo>
                    <a:pt x="42" y="55"/>
                  </a:lnTo>
                  <a:lnTo>
                    <a:pt x="42" y="56"/>
                  </a:lnTo>
                  <a:lnTo>
                    <a:pt x="41" y="56"/>
                  </a:lnTo>
                  <a:lnTo>
                    <a:pt x="40" y="56"/>
                  </a:lnTo>
                  <a:lnTo>
                    <a:pt x="40" y="57"/>
                  </a:lnTo>
                  <a:lnTo>
                    <a:pt x="39" y="57"/>
                  </a:lnTo>
                  <a:lnTo>
                    <a:pt x="39" y="58"/>
                  </a:lnTo>
                  <a:lnTo>
                    <a:pt x="39" y="59"/>
                  </a:lnTo>
                  <a:lnTo>
                    <a:pt x="37" y="59"/>
                  </a:lnTo>
                  <a:lnTo>
                    <a:pt x="37" y="60"/>
                  </a:lnTo>
                  <a:lnTo>
                    <a:pt x="39" y="62"/>
                  </a:lnTo>
                  <a:lnTo>
                    <a:pt x="39" y="63"/>
                  </a:lnTo>
                  <a:lnTo>
                    <a:pt x="40" y="65"/>
                  </a:lnTo>
                  <a:lnTo>
                    <a:pt x="41" y="65"/>
                  </a:lnTo>
                  <a:lnTo>
                    <a:pt x="43" y="67"/>
                  </a:lnTo>
                  <a:lnTo>
                    <a:pt x="43" y="68"/>
                  </a:lnTo>
                  <a:lnTo>
                    <a:pt x="44" y="68"/>
                  </a:lnTo>
                  <a:lnTo>
                    <a:pt x="45" y="68"/>
                  </a:lnTo>
                  <a:lnTo>
                    <a:pt x="46" y="68"/>
                  </a:lnTo>
                  <a:lnTo>
                    <a:pt x="48" y="68"/>
                  </a:lnTo>
                  <a:lnTo>
                    <a:pt x="48" y="67"/>
                  </a:lnTo>
                  <a:lnTo>
                    <a:pt x="49" y="67"/>
                  </a:lnTo>
                  <a:lnTo>
                    <a:pt x="49" y="68"/>
                  </a:lnTo>
                  <a:lnTo>
                    <a:pt x="49" y="70"/>
                  </a:lnTo>
                  <a:lnTo>
                    <a:pt x="48" y="70"/>
                  </a:lnTo>
                  <a:lnTo>
                    <a:pt x="48" y="71"/>
                  </a:lnTo>
                  <a:lnTo>
                    <a:pt x="48" y="72"/>
                  </a:lnTo>
                  <a:lnTo>
                    <a:pt x="49" y="72"/>
                  </a:lnTo>
                  <a:lnTo>
                    <a:pt x="50" y="71"/>
                  </a:lnTo>
                  <a:lnTo>
                    <a:pt x="51" y="71"/>
                  </a:lnTo>
                  <a:lnTo>
                    <a:pt x="51" y="70"/>
                  </a:lnTo>
                  <a:lnTo>
                    <a:pt x="51" y="68"/>
                  </a:lnTo>
                  <a:lnTo>
                    <a:pt x="52" y="68"/>
                  </a:lnTo>
                  <a:lnTo>
                    <a:pt x="52" y="70"/>
                  </a:lnTo>
                  <a:lnTo>
                    <a:pt x="52" y="68"/>
                  </a:lnTo>
                  <a:lnTo>
                    <a:pt x="53" y="70"/>
                  </a:lnTo>
                  <a:lnTo>
                    <a:pt x="54" y="71"/>
                  </a:lnTo>
                  <a:lnTo>
                    <a:pt x="54" y="72"/>
                  </a:lnTo>
                  <a:lnTo>
                    <a:pt x="54" y="73"/>
                  </a:lnTo>
                  <a:lnTo>
                    <a:pt x="54" y="74"/>
                  </a:lnTo>
                  <a:lnTo>
                    <a:pt x="56" y="74"/>
                  </a:lnTo>
                  <a:lnTo>
                    <a:pt x="57" y="75"/>
                  </a:lnTo>
                  <a:lnTo>
                    <a:pt x="56" y="75"/>
                  </a:lnTo>
                  <a:lnTo>
                    <a:pt x="54" y="75"/>
                  </a:lnTo>
                  <a:lnTo>
                    <a:pt x="54" y="76"/>
                  </a:lnTo>
                  <a:lnTo>
                    <a:pt x="56" y="76"/>
                  </a:lnTo>
                  <a:lnTo>
                    <a:pt x="57" y="76"/>
                  </a:lnTo>
                  <a:lnTo>
                    <a:pt x="58" y="77"/>
                  </a:lnTo>
                  <a:lnTo>
                    <a:pt x="59" y="77"/>
                  </a:lnTo>
                  <a:lnTo>
                    <a:pt x="59" y="76"/>
                  </a:lnTo>
                  <a:lnTo>
                    <a:pt x="58" y="76"/>
                  </a:lnTo>
                  <a:lnTo>
                    <a:pt x="58" y="75"/>
                  </a:lnTo>
                  <a:lnTo>
                    <a:pt x="59" y="76"/>
                  </a:lnTo>
                  <a:lnTo>
                    <a:pt x="60" y="77"/>
                  </a:lnTo>
                  <a:lnTo>
                    <a:pt x="60" y="80"/>
                  </a:lnTo>
                  <a:lnTo>
                    <a:pt x="60" y="81"/>
                  </a:lnTo>
                  <a:lnTo>
                    <a:pt x="59" y="82"/>
                  </a:lnTo>
                  <a:lnTo>
                    <a:pt x="59" y="84"/>
                  </a:lnTo>
                  <a:lnTo>
                    <a:pt x="59" y="85"/>
                  </a:lnTo>
                  <a:lnTo>
                    <a:pt x="59" y="87"/>
                  </a:lnTo>
                  <a:lnTo>
                    <a:pt x="60" y="88"/>
                  </a:lnTo>
                  <a:lnTo>
                    <a:pt x="60" y="89"/>
                  </a:lnTo>
                  <a:lnTo>
                    <a:pt x="61" y="89"/>
                  </a:lnTo>
                  <a:lnTo>
                    <a:pt x="61" y="90"/>
                  </a:lnTo>
                  <a:lnTo>
                    <a:pt x="60" y="90"/>
                  </a:lnTo>
                  <a:lnTo>
                    <a:pt x="60" y="91"/>
                  </a:lnTo>
                  <a:lnTo>
                    <a:pt x="59" y="91"/>
                  </a:lnTo>
                  <a:lnTo>
                    <a:pt x="56" y="93"/>
                  </a:lnTo>
                  <a:lnTo>
                    <a:pt x="51" y="96"/>
                  </a:lnTo>
                  <a:lnTo>
                    <a:pt x="50" y="96"/>
                  </a:lnTo>
                  <a:lnTo>
                    <a:pt x="50" y="97"/>
                  </a:lnTo>
                  <a:lnTo>
                    <a:pt x="49" y="98"/>
                  </a:lnTo>
                  <a:lnTo>
                    <a:pt x="48" y="99"/>
                  </a:lnTo>
                  <a:lnTo>
                    <a:pt x="48" y="98"/>
                  </a:lnTo>
                  <a:lnTo>
                    <a:pt x="46" y="98"/>
                  </a:lnTo>
                  <a:lnTo>
                    <a:pt x="46" y="99"/>
                  </a:lnTo>
                  <a:lnTo>
                    <a:pt x="46" y="100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4" y="102"/>
                  </a:lnTo>
                  <a:lnTo>
                    <a:pt x="42" y="102"/>
                  </a:lnTo>
                  <a:lnTo>
                    <a:pt x="42" y="104"/>
                  </a:lnTo>
                  <a:lnTo>
                    <a:pt x="41" y="106"/>
                  </a:lnTo>
                  <a:lnTo>
                    <a:pt x="40" y="106"/>
                  </a:lnTo>
                  <a:lnTo>
                    <a:pt x="40" y="107"/>
                  </a:lnTo>
                  <a:lnTo>
                    <a:pt x="40" y="108"/>
                  </a:lnTo>
                  <a:lnTo>
                    <a:pt x="41" y="112"/>
                  </a:lnTo>
                  <a:lnTo>
                    <a:pt x="41" y="113"/>
                  </a:lnTo>
                  <a:lnTo>
                    <a:pt x="41" y="114"/>
                  </a:lnTo>
                  <a:lnTo>
                    <a:pt x="41" y="115"/>
                  </a:lnTo>
                  <a:lnTo>
                    <a:pt x="41" y="116"/>
                  </a:lnTo>
                  <a:lnTo>
                    <a:pt x="42" y="117"/>
                  </a:lnTo>
                  <a:lnTo>
                    <a:pt x="42" y="118"/>
                  </a:lnTo>
                  <a:lnTo>
                    <a:pt x="41" y="121"/>
                  </a:lnTo>
                  <a:lnTo>
                    <a:pt x="40" y="122"/>
                  </a:lnTo>
                  <a:lnTo>
                    <a:pt x="37" y="124"/>
                  </a:lnTo>
                  <a:lnTo>
                    <a:pt x="35" y="126"/>
                  </a:lnTo>
                  <a:lnTo>
                    <a:pt x="34" y="127"/>
                  </a:lnTo>
                  <a:lnTo>
                    <a:pt x="31" y="129"/>
                  </a:lnTo>
                  <a:lnTo>
                    <a:pt x="29" y="127"/>
                  </a:lnTo>
                  <a:lnTo>
                    <a:pt x="29" y="125"/>
                  </a:lnTo>
                  <a:lnTo>
                    <a:pt x="29" y="123"/>
                  </a:lnTo>
                  <a:lnTo>
                    <a:pt x="28" y="121"/>
                  </a:lnTo>
                  <a:lnTo>
                    <a:pt x="28" y="119"/>
                  </a:lnTo>
                  <a:lnTo>
                    <a:pt x="28" y="117"/>
                  </a:lnTo>
                  <a:lnTo>
                    <a:pt x="27" y="115"/>
                  </a:lnTo>
                  <a:lnTo>
                    <a:pt x="27" y="114"/>
                  </a:lnTo>
                  <a:lnTo>
                    <a:pt x="27" y="112"/>
                  </a:lnTo>
                  <a:lnTo>
                    <a:pt x="26" y="109"/>
                  </a:lnTo>
                  <a:lnTo>
                    <a:pt x="26" y="108"/>
                  </a:lnTo>
                  <a:lnTo>
                    <a:pt x="25" y="106"/>
                  </a:lnTo>
                  <a:lnTo>
                    <a:pt x="25" y="104"/>
                  </a:lnTo>
                  <a:lnTo>
                    <a:pt x="25" y="102"/>
                  </a:lnTo>
                  <a:lnTo>
                    <a:pt x="24" y="100"/>
                  </a:lnTo>
                  <a:lnTo>
                    <a:pt x="24" y="98"/>
                  </a:lnTo>
                  <a:lnTo>
                    <a:pt x="24" y="97"/>
                  </a:lnTo>
                  <a:lnTo>
                    <a:pt x="23" y="97"/>
                  </a:lnTo>
                  <a:lnTo>
                    <a:pt x="23" y="96"/>
                  </a:lnTo>
                  <a:lnTo>
                    <a:pt x="20" y="95"/>
                  </a:lnTo>
                  <a:lnTo>
                    <a:pt x="17" y="92"/>
                  </a:lnTo>
                  <a:lnTo>
                    <a:pt x="15" y="90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2" y="88"/>
                  </a:lnTo>
                  <a:lnTo>
                    <a:pt x="12" y="87"/>
                  </a:lnTo>
                  <a:lnTo>
                    <a:pt x="12" y="83"/>
                  </a:lnTo>
                  <a:lnTo>
                    <a:pt x="10" y="81"/>
                  </a:lnTo>
                  <a:lnTo>
                    <a:pt x="9" y="79"/>
                  </a:lnTo>
                  <a:lnTo>
                    <a:pt x="8" y="79"/>
                  </a:lnTo>
                  <a:lnTo>
                    <a:pt x="6" y="77"/>
                  </a:lnTo>
                  <a:lnTo>
                    <a:pt x="6" y="76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2"/>
                  </a:lnTo>
                  <a:lnTo>
                    <a:pt x="2" y="70"/>
                  </a:lnTo>
                  <a:lnTo>
                    <a:pt x="1" y="68"/>
                  </a:lnTo>
                  <a:lnTo>
                    <a:pt x="1" y="67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0" y="62"/>
                  </a:lnTo>
                  <a:lnTo>
                    <a:pt x="1" y="60"/>
                  </a:lnTo>
                  <a:lnTo>
                    <a:pt x="1" y="59"/>
                  </a:lnTo>
                  <a:lnTo>
                    <a:pt x="2" y="59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4" y="56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8" y="54"/>
                  </a:lnTo>
                  <a:lnTo>
                    <a:pt x="9" y="52"/>
                  </a:lnTo>
                  <a:lnTo>
                    <a:pt x="10" y="52"/>
                  </a:lnTo>
                  <a:lnTo>
                    <a:pt x="10" y="51"/>
                  </a:lnTo>
                  <a:lnTo>
                    <a:pt x="11" y="50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2" y="45"/>
                  </a:lnTo>
                  <a:lnTo>
                    <a:pt x="12" y="43"/>
                  </a:lnTo>
                  <a:lnTo>
                    <a:pt x="12" y="42"/>
                  </a:lnTo>
                  <a:lnTo>
                    <a:pt x="14" y="41"/>
                  </a:lnTo>
                  <a:lnTo>
                    <a:pt x="14" y="40"/>
                  </a:lnTo>
                  <a:lnTo>
                    <a:pt x="15" y="40"/>
                  </a:lnTo>
                  <a:lnTo>
                    <a:pt x="14" y="39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8"/>
                  </a:lnTo>
                  <a:lnTo>
                    <a:pt x="11" y="26"/>
                  </a:lnTo>
                  <a:lnTo>
                    <a:pt x="12" y="25"/>
                  </a:lnTo>
                  <a:lnTo>
                    <a:pt x="12" y="24"/>
                  </a:lnTo>
                  <a:lnTo>
                    <a:pt x="12" y="23"/>
                  </a:lnTo>
                  <a:lnTo>
                    <a:pt x="12" y="22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1" y="15"/>
                  </a:lnTo>
                  <a:lnTo>
                    <a:pt x="12" y="15"/>
                  </a:lnTo>
                  <a:lnTo>
                    <a:pt x="14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7" y="8"/>
                  </a:lnTo>
                  <a:lnTo>
                    <a:pt x="18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7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6" y="3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8" name="Freeform 5473">
              <a:extLst>
                <a:ext uri="{FF2B5EF4-FFF2-40B4-BE49-F238E27FC236}">
                  <a16:creationId xmlns:a16="http://schemas.microsoft.com/office/drawing/2014/main" id="{378C4475-094C-FE61-8D12-90BD1E4B2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763" y="3332163"/>
              <a:ext cx="222250" cy="155575"/>
            </a:xfrm>
            <a:custGeom>
              <a:avLst/>
              <a:gdLst>
                <a:gd name="T0" fmla="*/ 126 w 140"/>
                <a:gd name="T1" fmla="*/ 66 h 98"/>
                <a:gd name="T2" fmla="*/ 131 w 140"/>
                <a:gd name="T3" fmla="*/ 63 h 98"/>
                <a:gd name="T4" fmla="*/ 139 w 140"/>
                <a:gd name="T5" fmla="*/ 62 h 98"/>
                <a:gd name="T6" fmla="*/ 140 w 140"/>
                <a:gd name="T7" fmla="*/ 68 h 98"/>
                <a:gd name="T8" fmla="*/ 134 w 140"/>
                <a:gd name="T9" fmla="*/ 75 h 98"/>
                <a:gd name="T10" fmla="*/ 131 w 140"/>
                <a:gd name="T11" fmla="*/ 73 h 98"/>
                <a:gd name="T12" fmla="*/ 129 w 140"/>
                <a:gd name="T13" fmla="*/ 71 h 98"/>
                <a:gd name="T14" fmla="*/ 127 w 140"/>
                <a:gd name="T15" fmla="*/ 77 h 98"/>
                <a:gd name="T16" fmla="*/ 130 w 140"/>
                <a:gd name="T17" fmla="*/ 77 h 98"/>
                <a:gd name="T18" fmla="*/ 127 w 140"/>
                <a:gd name="T19" fmla="*/ 79 h 98"/>
                <a:gd name="T20" fmla="*/ 128 w 140"/>
                <a:gd name="T21" fmla="*/ 81 h 98"/>
                <a:gd name="T22" fmla="*/ 124 w 140"/>
                <a:gd name="T23" fmla="*/ 87 h 98"/>
                <a:gd name="T24" fmla="*/ 124 w 140"/>
                <a:gd name="T25" fmla="*/ 95 h 98"/>
                <a:gd name="T26" fmla="*/ 113 w 140"/>
                <a:gd name="T27" fmla="*/ 92 h 98"/>
                <a:gd name="T28" fmla="*/ 104 w 140"/>
                <a:gd name="T29" fmla="*/ 91 h 98"/>
                <a:gd name="T30" fmla="*/ 95 w 140"/>
                <a:gd name="T31" fmla="*/ 89 h 98"/>
                <a:gd name="T32" fmla="*/ 85 w 140"/>
                <a:gd name="T33" fmla="*/ 95 h 98"/>
                <a:gd name="T34" fmla="*/ 79 w 140"/>
                <a:gd name="T35" fmla="*/ 98 h 98"/>
                <a:gd name="T36" fmla="*/ 70 w 140"/>
                <a:gd name="T37" fmla="*/ 97 h 98"/>
                <a:gd name="T38" fmla="*/ 52 w 140"/>
                <a:gd name="T39" fmla="*/ 95 h 98"/>
                <a:gd name="T40" fmla="*/ 38 w 140"/>
                <a:gd name="T41" fmla="*/ 95 h 98"/>
                <a:gd name="T42" fmla="*/ 40 w 140"/>
                <a:gd name="T43" fmla="*/ 89 h 98"/>
                <a:gd name="T44" fmla="*/ 34 w 140"/>
                <a:gd name="T45" fmla="*/ 83 h 98"/>
                <a:gd name="T46" fmla="*/ 36 w 140"/>
                <a:gd name="T47" fmla="*/ 80 h 98"/>
                <a:gd name="T48" fmla="*/ 31 w 140"/>
                <a:gd name="T49" fmla="*/ 77 h 98"/>
                <a:gd name="T50" fmla="*/ 26 w 140"/>
                <a:gd name="T51" fmla="*/ 79 h 98"/>
                <a:gd name="T52" fmla="*/ 19 w 140"/>
                <a:gd name="T53" fmla="*/ 76 h 98"/>
                <a:gd name="T54" fmla="*/ 19 w 140"/>
                <a:gd name="T55" fmla="*/ 72 h 98"/>
                <a:gd name="T56" fmla="*/ 18 w 140"/>
                <a:gd name="T57" fmla="*/ 68 h 98"/>
                <a:gd name="T58" fmla="*/ 11 w 140"/>
                <a:gd name="T59" fmla="*/ 64 h 98"/>
                <a:gd name="T60" fmla="*/ 8 w 140"/>
                <a:gd name="T61" fmla="*/ 59 h 98"/>
                <a:gd name="T62" fmla="*/ 5 w 140"/>
                <a:gd name="T63" fmla="*/ 54 h 98"/>
                <a:gd name="T64" fmla="*/ 1 w 140"/>
                <a:gd name="T65" fmla="*/ 48 h 98"/>
                <a:gd name="T66" fmla="*/ 6 w 140"/>
                <a:gd name="T67" fmla="*/ 46 h 98"/>
                <a:gd name="T68" fmla="*/ 13 w 140"/>
                <a:gd name="T69" fmla="*/ 43 h 98"/>
                <a:gd name="T70" fmla="*/ 16 w 140"/>
                <a:gd name="T71" fmla="*/ 36 h 98"/>
                <a:gd name="T72" fmla="*/ 20 w 140"/>
                <a:gd name="T73" fmla="*/ 30 h 98"/>
                <a:gd name="T74" fmla="*/ 22 w 140"/>
                <a:gd name="T75" fmla="*/ 23 h 98"/>
                <a:gd name="T76" fmla="*/ 26 w 140"/>
                <a:gd name="T77" fmla="*/ 17 h 98"/>
                <a:gd name="T78" fmla="*/ 31 w 140"/>
                <a:gd name="T79" fmla="*/ 11 h 98"/>
                <a:gd name="T80" fmla="*/ 38 w 140"/>
                <a:gd name="T81" fmla="*/ 8 h 98"/>
                <a:gd name="T82" fmla="*/ 42 w 140"/>
                <a:gd name="T83" fmla="*/ 4 h 98"/>
                <a:gd name="T84" fmla="*/ 50 w 140"/>
                <a:gd name="T85" fmla="*/ 5 h 98"/>
                <a:gd name="T86" fmla="*/ 58 w 140"/>
                <a:gd name="T87" fmla="*/ 8 h 98"/>
                <a:gd name="T88" fmla="*/ 64 w 140"/>
                <a:gd name="T89" fmla="*/ 8 h 98"/>
                <a:gd name="T90" fmla="*/ 71 w 140"/>
                <a:gd name="T91" fmla="*/ 12 h 98"/>
                <a:gd name="T92" fmla="*/ 85 w 140"/>
                <a:gd name="T93" fmla="*/ 6 h 98"/>
                <a:gd name="T94" fmla="*/ 90 w 140"/>
                <a:gd name="T95" fmla="*/ 1 h 98"/>
                <a:gd name="T96" fmla="*/ 98 w 140"/>
                <a:gd name="T97" fmla="*/ 0 h 98"/>
                <a:gd name="T98" fmla="*/ 101 w 140"/>
                <a:gd name="T99" fmla="*/ 4 h 98"/>
                <a:gd name="T100" fmla="*/ 104 w 140"/>
                <a:gd name="T101" fmla="*/ 9 h 98"/>
                <a:gd name="T102" fmla="*/ 106 w 140"/>
                <a:gd name="T103" fmla="*/ 16 h 98"/>
                <a:gd name="T104" fmla="*/ 110 w 140"/>
                <a:gd name="T105" fmla="*/ 21 h 98"/>
                <a:gd name="T106" fmla="*/ 114 w 140"/>
                <a:gd name="T107" fmla="*/ 27 h 98"/>
                <a:gd name="T108" fmla="*/ 118 w 140"/>
                <a:gd name="T109" fmla="*/ 34 h 98"/>
                <a:gd name="T110" fmla="*/ 118 w 140"/>
                <a:gd name="T111" fmla="*/ 42 h 98"/>
                <a:gd name="T112" fmla="*/ 117 w 140"/>
                <a:gd name="T113" fmla="*/ 50 h 98"/>
                <a:gd name="T114" fmla="*/ 118 w 140"/>
                <a:gd name="T115" fmla="*/ 5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" h="98">
                  <a:moveTo>
                    <a:pt x="118" y="61"/>
                  </a:moveTo>
                  <a:lnTo>
                    <a:pt x="119" y="61"/>
                  </a:lnTo>
                  <a:lnTo>
                    <a:pt x="120" y="62"/>
                  </a:lnTo>
                  <a:lnTo>
                    <a:pt x="120" y="63"/>
                  </a:lnTo>
                  <a:lnTo>
                    <a:pt x="121" y="64"/>
                  </a:lnTo>
                  <a:lnTo>
                    <a:pt x="122" y="64"/>
                  </a:lnTo>
                  <a:lnTo>
                    <a:pt x="123" y="66"/>
                  </a:lnTo>
                  <a:lnTo>
                    <a:pt x="126" y="66"/>
                  </a:lnTo>
                  <a:lnTo>
                    <a:pt x="127" y="66"/>
                  </a:lnTo>
                  <a:lnTo>
                    <a:pt x="127" y="64"/>
                  </a:lnTo>
                  <a:lnTo>
                    <a:pt x="128" y="63"/>
                  </a:lnTo>
                  <a:lnTo>
                    <a:pt x="128" y="64"/>
                  </a:lnTo>
                  <a:lnTo>
                    <a:pt x="129" y="64"/>
                  </a:lnTo>
                  <a:lnTo>
                    <a:pt x="130" y="64"/>
                  </a:lnTo>
                  <a:lnTo>
                    <a:pt x="130" y="63"/>
                  </a:lnTo>
                  <a:lnTo>
                    <a:pt x="131" y="63"/>
                  </a:lnTo>
                  <a:lnTo>
                    <a:pt x="132" y="63"/>
                  </a:lnTo>
                  <a:lnTo>
                    <a:pt x="132" y="62"/>
                  </a:lnTo>
                  <a:lnTo>
                    <a:pt x="134" y="62"/>
                  </a:lnTo>
                  <a:lnTo>
                    <a:pt x="135" y="62"/>
                  </a:lnTo>
                  <a:lnTo>
                    <a:pt x="135" y="61"/>
                  </a:lnTo>
                  <a:lnTo>
                    <a:pt x="136" y="61"/>
                  </a:lnTo>
                  <a:lnTo>
                    <a:pt x="137" y="61"/>
                  </a:lnTo>
                  <a:lnTo>
                    <a:pt x="139" y="62"/>
                  </a:lnTo>
                  <a:lnTo>
                    <a:pt x="139" y="63"/>
                  </a:lnTo>
                  <a:lnTo>
                    <a:pt x="140" y="63"/>
                  </a:lnTo>
                  <a:lnTo>
                    <a:pt x="140" y="64"/>
                  </a:lnTo>
                  <a:lnTo>
                    <a:pt x="140" y="66"/>
                  </a:lnTo>
                  <a:lnTo>
                    <a:pt x="139" y="66"/>
                  </a:lnTo>
                  <a:lnTo>
                    <a:pt x="139" y="67"/>
                  </a:lnTo>
                  <a:lnTo>
                    <a:pt x="140" y="67"/>
                  </a:lnTo>
                  <a:lnTo>
                    <a:pt x="140" y="68"/>
                  </a:lnTo>
                  <a:lnTo>
                    <a:pt x="140" y="70"/>
                  </a:lnTo>
                  <a:lnTo>
                    <a:pt x="139" y="71"/>
                  </a:lnTo>
                  <a:lnTo>
                    <a:pt x="139" y="72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8" y="75"/>
                  </a:lnTo>
                  <a:lnTo>
                    <a:pt x="135" y="75"/>
                  </a:lnTo>
                  <a:lnTo>
                    <a:pt x="134" y="75"/>
                  </a:lnTo>
                  <a:lnTo>
                    <a:pt x="132" y="75"/>
                  </a:lnTo>
                  <a:lnTo>
                    <a:pt x="131" y="76"/>
                  </a:lnTo>
                  <a:lnTo>
                    <a:pt x="130" y="77"/>
                  </a:lnTo>
                  <a:lnTo>
                    <a:pt x="130" y="76"/>
                  </a:lnTo>
                  <a:lnTo>
                    <a:pt x="131" y="76"/>
                  </a:lnTo>
                  <a:lnTo>
                    <a:pt x="132" y="75"/>
                  </a:lnTo>
                  <a:lnTo>
                    <a:pt x="132" y="73"/>
                  </a:lnTo>
                  <a:lnTo>
                    <a:pt x="131" y="73"/>
                  </a:lnTo>
                  <a:lnTo>
                    <a:pt x="131" y="75"/>
                  </a:lnTo>
                  <a:lnTo>
                    <a:pt x="131" y="73"/>
                  </a:lnTo>
                  <a:lnTo>
                    <a:pt x="131" y="72"/>
                  </a:lnTo>
                  <a:lnTo>
                    <a:pt x="131" y="71"/>
                  </a:lnTo>
                  <a:lnTo>
                    <a:pt x="131" y="70"/>
                  </a:lnTo>
                  <a:lnTo>
                    <a:pt x="130" y="70"/>
                  </a:lnTo>
                  <a:lnTo>
                    <a:pt x="130" y="71"/>
                  </a:lnTo>
                  <a:lnTo>
                    <a:pt x="129" y="71"/>
                  </a:lnTo>
                  <a:lnTo>
                    <a:pt x="128" y="71"/>
                  </a:lnTo>
                  <a:lnTo>
                    <a:pt x="128" y="72"/>
                  </a:lnTo>
                  <a:lnTo>
                    <a:pt x="128" y="73"/>
                  </a:lnTo>
                  <a:lnTo>
                    <a:pt x="129" y="73"/>
                  </a:lnTo>
                  <a:lnTo>
                    <a:pt x="129" y="75"/>
                  </a:lnTo>
                  <a:lnTo>
                    <a:pt x="129" y="76"/>
                  </a:lnTo>
                  <a:lnTo>
                    <a:pt x="128" y="76"/>
                  </a:lnTo>
                  <a:lnTo>
                    <a:pt x="127" y="77"/>
                  </a:lnTo>
                  <a:lnTo>
                    <a:pt x="127" y="78"/>
                  </a:lnTo>
                  <a:lnTo>
                    <a:pt x="128" y="78"/>
                  </a:lnTo>
                  <a:lnTo>
                    <a:pt x="129" y="77"/>
                  </a:lnTo>
                  <a:lnTo>
                    <a:pt x="130" y="77"/>
                  </a:lnTo>
                  <a:lnTo>
                    <a:pt x="130" y="78"/>
                  </a:lnTo>
                  <a:lnTo>
                    <a:pt x="129" y="78"/>
                  </a:lnTo>
                  <a:lnTo>
                    <a:pt x="130" y="78"/>
                  </a:lnTo>
                  <a:lnTo>
                    <a:pt x="130" y="77"/>
                  </a:lnTo>
                  <a:lnTo>
                    <a:pt x="129" y="77"/>
                  </a:lnTo>
                  <a:lnTo>
                    <a:pt x="129" y="78"/>
                  </a:lnTo>
                  <a:lnTo>
                    <a:pt x="129" y="77"/>
                  </a:lnTo>
                  <a:lnTo>
                    <a:pt x="129" y="78"/>
                  </a:lnTo>
                  <a:lnTo>
                    <a:pt x="128" y="78"/>
                  </a:lnTo>
                  <a:lnTo>
                    <a:pt x="127" y="79"/>
                  </a:lnTo>
                  <a:lnTo>
                    <a:pt x="127" y="78"/>
                  </a:lnTo>
                  <a:lnTo>
                    <a:pt x="127" y="79"/>
                  </a:lnTo>
                  <a:lnTo>
                    <a:pt x="126" y="80"/>
                  </a:lnTo>
                  <a:lnTo>
                    <a:pt x="127" y="80"/>
                  </a:lnTo>
                  <a:lnTo>
                    <a:pt x="127" y="81"/>
                  </a:lnTo>
                  <a:lnTo>
                    <a:pt x="127" y="80"/>
                  </a:lnTo>
                  <a:lnTo>
                    <a:pt x="128" y="80"/>
                  </a:lnTo>
                  <a:lnTo>
                    <a:pt x="128" y="79"/>
                  </a:lnTo>
                  <a:lnTo>
                    <a:pt x="129" y="79"/>
                  </a:lnTo>
                  <a:lnTo>
                    <a:pt x="128" y="81"/>
                  </a:lnTo>
                  <a:lnTo>
                    <a:pt x="127" y="81"/>
                  </a:lnTo>
                  <a:lnTo>
                    <a:pt x="126" y="84"/>
                  </a:lnTo>
                  <a:lnTo>
                    <a:pt x="126" y="85"/>
                  </a:lnTo>
                  <a:lnTo>
                    <a:pt x="126" y="84"/>
                  </a:lnTo>
                  <a:lnTo>
                    <a:pt x="126" y="85"/>
                  </a:lnTo>
                  <a:lnTo>
                    <a:pt x="124" y="85"/>
                  </a:lnTo>
                  <a:lnTo>
                    <a:pt x="124" y="86"/>
                  </a:lnTo>
                  <a:lnTo>
                    <a:pt x="124" y="87"/>
                  </a:lnTo>
                  <a:lnTo>
                    <a:pt x="126" y="87"/>
                  </a:lnTo>
                  <a:lnTo>
                    <a:pt x="126" y="88"/>
                  </a:lnTo>
                  <a:lnTo>
                    <a:pt x="124" y="88"/>
                  </a:lnTo>
                  <a:lnTo>
                    <a:pt x="124" y="91"/>
                  </a:lnTo>
                  <a:lnTo>
                    <a:pt x="126" y="92"/>
                  </a:lnTo>
                  <a:lnTo>
                    <a:pt x="124" y="93"/>
                  </a:lnTo>
                  <a:lnTo>
                    <a:pt x="124" y="94"/>
                  </a:lnTo>
                  <a:lnTo>
                    <a:pt x="124" y="95"/>
                  </a:lnTo>
                  <a:lnTo>
                    <a:pt x="124" y="96"/>
                  </a:lnTo>
                  <a:lnTo>
                    <a:pt x="123" y="97"/>
                  </a:lnTo>
                  <a:lnTo>
                    <a:pt x="122" y="97"/>
                  </a:lnTo>
                  <a:lnTo>
                    <a:pt x="119" y="96"/>
                  </a:lnTo>
                  <a:lnTo>
                    <a:pt x="115" y="95"/>
                  </a:lnTo>
                  <a:lnTo>
                    <a:pt x="114" y="93"/>
                  </a:lnTo>
                  <a:lnTo>
                    <a:pt x="114" y="92"/>
                  </a:lnTo>
                  <a:lnTo>
                    <a:pt x="113" y="92"/>
                  </a:lnTo>
                  <a:lnTo>
                    <a:pt x="112" y="93"/>
                  </a:lnTo>
                  <a:lnTo>
                    <a:pt x="111" y="93"/>
                  </a:lnTo>
                  <a:lnTo>
                    <a:pt x="111" y="92"/>
                  </a:lnTo>
                  <a:lnTo>
                    <a:pt x="110" y="91"/>
                  </a:lnTo>
                  <a:lnTo>
                    <a:pt x="109" y="92"/>
                  </a:lnTo>
                  <a:lnTo>
                    <a:pt x="106" y="92"/>
                  </a:lnTo>
                  <a:lnTo>
                    <a:pt x="105" y="91"/>
                  </a:lnTo>
                  <a:lnTo>
                    <a:pt x="104" y="91"/>
                  </a:lnTo>
                  <a:lnTo>
                    <a:pt x="104" y="89"/>
                  </a:lnTo>
                  <a:lnTo>
                    <a:pt x="103" y="89"/>
                  </a:lnTo>
                  <a:lnTo>
                    <a:pt x="102" y="88"/>
                  </a:lnTo>
                  <a:lnTo>
                    <a:pt x="101" y="88"/>
                  </a:lnTo>
                  <a:lnTo>
                    <a:pt x="98" y="88"/>
                  </a:lnTo>
                  <a:lnTo>
                    <a:pt x="97" y="89"/>
                  </a:lnTo>
                  <a:lnTo>
                    <a:pt x="96" y="89"/>
                  </a:lnTo>
                  <a:lnTo>
                    <a:pt x="95" y="89"/>
                  </a:lnTo>
                  <a:lnTo>
                    <a:pt x="92" y="91"/>
                  </a:lnTo>
                  <a:lnTo>
                    <a:pt x="90" y="91"/>
                  </a:lnTo>
                  <a:lnTo>
                    <a:pt x="89" y="91"/>
                  </a:lnTo>
                  <a:lnTo>
                    <a:pt x="88" y="92"/>
                  </a:lnTo>
                  <a:lnTo>
                    <a:pt x="87" y="92"/>
                  </a:lnTo>
                  <a:lnTo>
                    <a:pt x="86" y="93"/>
                  </a:lnTo>
                  <a:lnTo>
                    <a:pt x="85" y="94"/>
                  </a:lnTo>
                  <a:lnTo>
                    <a:pt x="85" y="95"/>
                  </a:lnTo>
                  <a:lnTo>
                    <a:pt x="84" y="95"/>
                  </a:lnTo>
                  <a:lnTo>
                    <a:pt x="84" y="96"/>
                  </a:lnTo>
                  <a:lnTo>
                    <a:pt x="82" y="96"/>
                  </a:lnTo>
                  <a:lnTo>
                    <a:pt x="82" y="97"/>
                  </a:lnTo>
                  <a:lnTo>
                    <a:pt x="81" y="97"/>
                  </a:lnTo>
                  <a:lnTo>
                    <a:pt x="80" y="97"/>
                  </a:lnTo>
                  <a:lnTo>
                    <a:pt x="80" y="98"/>
                  </a:lnTo>
                  <a:lnTo>
                    <a:pt x="79" y="98"/>
                  </a:lnTo>
                  <a:lnTo>
                    <a:pt x="78" y="98"/>
                  </a:lnTo>
                  <a:lnTo>
                    <a:pt x="77" y="98"/>
                  </a:lnTo>
                  <a:lnTo>
                    <a:pt x="76" y="98"/>
                  </a:lnTo>
                  <a:lnTo>
                    <a:pt x="75" y="98"/>
                  </a:lnTo>
                  <a:lnTo>
                    <a:pt x="75" y="97"/>
                  </a:lnTo>
                  <a:lnTo>
                    <a:pt x="73" y="97"/>
                  </a:lnTo>
                  <a:lnTo>
                    <a:pt x="71" y="97"/>
                  </a:lnTo>
                  <a:lnTo>
                    <a:pt x="70" y="97"/>
                  </a:lnTo>
                  <a:lnTo>
                    <a:pt x="67" y="97"/>
                  </a:lnTo>
                  <a:lnTo>
                    <a:pt x="65" y="96"/>
                  </a:lnTo>
                  <a:lnTo>
                    <a:pt x="63" y="96"/>
                  </a:lnTo>
                  <a:lnTo>
                    <a:pt x="62" y="96"/>
                  </a:lnTo>
                  <a:lnTo>
                    <a:pt x="61" y="96"/>
                  </a:lnTo>
                  <a:lnTo>
                    <a:pt x="58" y="96"/>
                  </a:lnTo>
                  <a:lnTo>
                    <a:pt x="53" y="95"/>
                  </a:lnTo>
                  <a:lnTo>
                    <a:pt x="52" y="95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4"/>
                  </a:lnTo>
                  <a:lnTo>
                    <a:pt x="44" y="94"/>
                  </a:lnTo>
                  <a:lnTo>
                    <a:pt x="43" y="95"/>
                  </a:lnTo>
                  <a:lnTo>
                    <a:pt x="42" y="95"/>
                  </a:lnTo>
                  <a:lnTo>
                    <a:pt x="39" y="95"/>
                  </a:lnTo>
                  <a:lnTo>
                    <a:pt x="38" y="95"/>
                  </a:lnTo>
                  <a:lnTo>
                    <a:pt x="38" y="94"/>
                  </a:lnTo>
                  <a:lnTo>
                    <a:pt x="38" y="92"/>
                  </a:lnTo>
                  <a:lnTo>
                    <a:pt x="39" y="92"/>
                  </a:lnTo>
                  <a:lnTo>
                    <a:pt x="40" y="92"/>
                  </a:lnTo>
                  <a:lnTo>
                    <a:pt x="40" y="91"/>
                  </a:lnTo>
                  <a:lnTo>
                    <a:pt x="42" y="91"/>
                  </a:lnTo>
                  <a:lnTo>
                    <a:pt x="42" y="89"/>
                  </a:lnTo>
                  <a:lnTo>
                    <a:pt x="40" y="89"/>
                  </a:lnTo>
                  <a:lnTo>
                    <a:pt x="39" y="89"/>
                  </a:lnTo>
                  <a:lnTo>
                    <a:pt x="36" y="87"/>
                  </a:lnTo>
                  <a:lnTo>
                    <a:pt x="36" y="86"/>
                  </a:lnTo>
                  <a:lnTo>
                    <a:pt x="36" y="85"/>
                  </a:lnTo>
                  <a:lnTo>
                    <a:pt x="35" y="85"/>
                  </a:lnTo>
                  <a:lnTo>
                    <a:pt x="34" y="85"/>
                  </a:lnTo>
                  <a:lnTo>
                    <a:pt x="34" y="84"/>
                  </a:lnTo>
                  <a:lnTo>
                    <a:pt x="34" y="83"/>
                  </a:lnTo>
                  <a:lnTo>
                    <a:pt x="33" y="83"/>
                  </a:lnTo>
                  <a:lnTo>
                    <a:pt x="33" y="81"/>
                  </a:lnTo>
                  <a:lnTo>
                    <a:pt x="34" y="81"/>
                  </a:lnTo>
                  <a:lnTo>
                    <a:pt x="34" y="80"/>
                  </a:lnTo>
                  <a:lnTo>
                    <a:pt x="35" y="80"/>
                  </a:lnTo>
                  <a:lnTo>
                    <a:pt x="35" y="79"/>
                  </a:lnTo>
                  <a:lnTo>
                    <a:pt x="35" y="80"/>
                  </a:lnTo>
                  <a:lnTo>
                    <a:pt x="36" y="80"/>
                  </a:lnTo>
                  <a:lnTo>
                    <a:pt x="37" y="80"/>
                  </a:lnTo>
                  <a:lnTo>
                    <a:pt x="37" y="79"/>
                  </a:lnTo>
                  <a:lnTo>
                    <a:pt x="36" y="78"/>
                  </a:lnTo>
                  <a:lnTo>
                    <a:pt x="35" y="78"/>
                  </a:lnTo>
                  <a:lnTo>
                    <a:pt x="34" y="78"/>
                  </a:lnTo>
                  <a:lnTo>
                    <a:pt x="33" y="77"/>
                  </a:lnTo>
                  <a:lnTo>
                    <a:pt x="33" y="76"/>
                  </a:lnTo>
                  <a:lnTo>
                    <a:pt x="31" y="77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28" y="80"/>
                  </a:lnTo>
                  <a:lnTo>
                    <a:pt x="28" y="81"/>
                  </a:lnTo>
                  <a:lnTo>
                    <a:pt x="27" y="81"/>
                  </a:lnTo>
                  <a:lnTo>
                    <a:pt x="27" y="80"/>
                  </a:lnTo>
                  <a:lnTo>
                    <a:pt x="27" y="79"/>
                  </a:lnTo>
                  <a:lnTo>
                    <a:pt x="26" y="79"/>
                  </a:lnTo>
                  <a:lnTo>
                    <a:pt x="26" y="78"/>
                  </a:lnTo>
                  <a:lnTo>
                    <a:pt x="25" y="78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1" y="77"/>
                  </a:lnTo>
                  <a:lnTo>
                    <a:pt x="20" y="77"/>
                  </a:lnTo>
                  <a:lnTo>
                    <a:pt x="20" y="76"/>
                  </a:lnTo>
                  <a:lnTo>
                    <a:pt x="19" y="76"/>
                  </a:lnTo>
                  <a:lnTo>
                    <a:pt x="18" y="76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6" y="73"/>
                  </a:lnTo>
                  <a:lnTo>
                    <a:pt x="17" y="73"/>
                  </a:lnTo>
                  <a:lnTo>
                    <a:pt x="18" y="73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7" y="71"/>
                  </a:lnTo>
                  <a:lnTo>
                    <a:pt x="16" y="71"/>
                  </a:lnTo>
                  <a:lnTo>
                    <a:pt x="17" y="70"/>
                  </a:lnTo>
                  <a:lnTo>
                    <a:pt x="17" y="69"/>
                  </a:lnTo>
                  <a:lnTo>
                    <a:pt x="18" y="69"/>
                  </a:lnTo>
                  <a:lnTo>
                    <a:pt x="18" y="68"/>
                  </a:lnTo>
                  <a:lnTo>
                    <a:pt x="18" y="67"/>
                  </a:lnTo>
                  <a:lnTo>
                    <a:pt x="17" y="67"/>
                  </a:lnTo>
                  <a:lnTo>
                    <a:pt x="16" y="66"/>
                  </a:lnTo>
                  <a:lnTo>
                    <a:pt x="14" y="66"/>
                  </a:lnTo>
                  <a:lnTo>
                    <a:pt x="13" y="66"/>
                  </a:lnTo>
                  <a:lnTo>
                    <a:pt x="13" y="64"/>
                  </a:lnTo>
                  <a:lnTo>
                    <a:pt x="12" y="64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9" y="62"/>
                  </a:lnTo>
                  <a:lnTo>
                    <a:pt x="9" y="61"/>
                  </a:lnTo>
                  <a:lnTo>
                    <a:pt x="8" y="61"/>
                  </a:lnTo>
                  <a:lnTo>
                    <a:pt x="8" y="60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5"/>
                  </a:lnTo>
                  <a:lnTo>
                    <a:pt x="8" y="54"/>
                  </a:lnTo>
                  <a:lnTo>
                    <a:pt x="6" y="54"/>
                  </a:lnTo>
                  <a:lnTo>
                    <a:pt x="6" y="55"/>
                  </a:lnTo>
                  <a:lnTo>
                    <a:pt x="6" y="54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2" y="51"/>
                  </a:lnTo>
                  <a:lnTo>
                    <a:pt x="2" y="50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0" y="47"/>
                  </a:lnTo>
                  <a:lnTo>
                    <a:pt x="0" y="46"/>
                  </a:lnTo>
                  <a:lnTo>
                    <a:pt x="3" y="46"/>
                  </a:lnTo>
                  <a:lnTo>
                    <a:pt x="3" y="45"/>
                  </a:lnTo>
                  <a:lnTo>
                    <a:pt x="3" y="46"/>
                  </a:lnTo>
                  <a:lnTo>
                    <a:pt x="4" y="46"/>
                  </a:lnTo>
                  <a:lnTo>
                    <a:pt x="5" y="46"/>
                  </a:lnTo>
                  <a:lnTo>
                    <a:pt x="6" y="46"/>
                  </a:lnTo>
                  <a:lnTo>
                    <a:pt x="6" y="45"/>
                  </a:lnTo>
                  <a:lnTo>
                    <a:pt x="6" y="44"/>
                  </a:lnTo>
                  <a:lnTo>
                    <a:pt x="8" y="44"/>
                  </a:lnTo>
                  <a:lnTo>
                    <a:pt x="9" y="44"/>
                  </a:lnTo>
                  <a:lnTo>
                    <a:pt x="10" y="44"/>
                  </a:lnTo>
                  <a:lnTo>
                    <a:pt x="11" y="44"/>
                  </a:lnTo>
                  <a:lnTo>
                    <a:pt x="12" y="43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1"/>
                  </a:lnTo>
                  <a:lnTo>
                    <a:pt x="16" y="41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7" y="36"/>
                  </a:lnTo>
                  <a:lnTo>
                    <a:pt x="17" y="35"/>
                  </a:lnTo>
                  <a:lnTo>
                    <a:pt x="18" y="35"/>
                  </a:lnTo>
                  <a:lnTo>
                    <a:pt x="18" y="34"/>
                  </a:lnTo>
                  <a:lnTo>
                    <a:pt x="18" y="33"/>
                  </a:lnTo>
                  <a:lnTo>
                    <a:pt x="18" y="31"/>
                  </a:lnTo>
                  <a:lnTo>
                    <a:pt x="19" y="31"/>
                  </a:lnTo>
                  <a:lnTo>
                    <a:pt x="20" y="30"/>
                  </a:lnTo>
                  <a:lnTo>
                    <a:pt x="20" y="29"/>
                  </a:lnTo>
                  <a:lnTo>
                    <a:pt x="21" y="28"/>
                  </a:lnTo>
                  <a:lnTo>
                    <a:pt x="20" y="27"/>
                  </a:lnTo>
                  <a:lnTo>
                    <a:pt x="21" y="27"/>
                  </a:lnTo>
                  <a:lnTo>
                    <a:pt x="21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19"/>
                  </a:lnTo>
                  <a:lnTo>
                    <a:pt x="26" y="18"/>
                  </a:lnTo>
                  <a:lnTo>
                    <a:pt x="26" y="17"/>
                  </a:lnTo>
                  <a:lnTo>
                    <a:pt x="26" y="16"/>
                  </a:lnTo>
                  <a:lnTo>
                    <a:pt x="27" y="16"/>
                  </a:lnTo>
                  <a:lnTo>
                    <a:pt x="28" y="14"/>
                  </a:lnTo>
                  <a:lnTo>
                    <a:pt x="29" y="13"/>
                  </a:lnTo>
                  <a:lnTo>
                    <a:pt x="29" y="12"/>
                  </a:lnTo>
                  <a:lnTo>
                    <a:pt x="30" y="12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3" y="10"/>
                  </a:lnTo>
                  <a:lnTo>
                    <a:pt x="34" y="11"/>
                  </a:lnTo>
                  <a:lnTo>
                    <a:pt x="35" y="11"/>
                  </a:lnTo>
                  <a:lnTo>
                    <a:pt x="36" y="10"/>
                  </a:lnTo>
                  <a:lnTo>
                    <a:pt x="37" y="10"/>
                  </a:lnTo>
                  <a:lnTo>
                    <a:pt x="37" y="9"/>
                  </a:lnTo>
                  <a:lnTo>
                    <a:pt x="37" y="8"/>
                  </a:lnTo>
                  <a:lnTo>
                    <a:pt x="38" y="8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0" y="5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3" y="3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6" y="5"/>
                  </a:lnTo>
                  <a:lnTo>
                    <a:pt x="47" y="6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50" y="5"/>
                  </a:lnTo>
                  <a:lnTo>
                    <a:pt x="51" y="5"/>
                  </a:lnTo>
                  <a:lnTo>
                    <a:pt x="52" y="5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6" y="6"/>
                  </a:lnTo>
                  <a:lnTo>
                    <a:pt x="58" y="6"/>
                  </a:lnTo>
                  <a:lnTo>
                    <a:pt x="58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1" y="8"/>
                  </a:lnTo>
                  <a:lnTo>
                    <a:pt x="61" y="6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5" y="8"/>
                  </a:lnTo>
                  <a:lnTo>
                    <a:pt x="65" y="9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69" y="11"/>
                  </a:lnTo>
                  <a:lnTo>
                    <a:pt x="69" y="12"/>
                  </a:lnTo>
                  <a:lnTo>
                    <a:pt x="70" y="12"/>
                  </a:lnTo>
                  <a:lnTo>
                    <a:pt x="71" y="12"/>
                  </a:lnTo>
                  <a:lnTo>
                    <a:pt x="71" y="11"/>
                  </a:lnTo>
                  <a:lnTo>
                    <a:pt x="72" y="11"/>
                  </a:lnTo>
                  <a:lnTo>
                    <a:pt x="73" y="9"/>
                  </a:lnTo>
                  <a:lnTo>
                    <a:pt x="75" y="8"/>
                  </a:lnTo>
                  <a:lnTo>
                    <a:pt x="81" y="6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7" y="6"/>
                  </a:lnTo>
                  <a:lnTo>
                    <a:pt x="88" y="5"/>
                  </a:lnTo>
                  <a:lnTo>
                    <a:pt x="88" y="4"/>
                  </a:lnTo>
                  <a:lnTo>
                    <a:pt x="89" y="4"/>
                  </a:lnTo>
                  <a:lnTo>
                    <a:pt x="89" y="3"/>
                  </a:lnTo>
                  <a:lnTo>
                    <a:pt x="89" y="2"/>
                  </a:lnTo>
                  <a:lnTo>
                    <a:pt x="90" y="1"/>
                  </a:lnTo>
                  <a:lnTo>
                    <a:pt x="92" y="1"/>
                  </a:lnTo>
                  <a:lnTo>
                    <a:pt x="93" y="1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96" y="0"/>
                  </a:lnTo>
                  <a:lnTo>
                    <a:pt x="97" y="0"/>
                  </a:lnTo>
                  <a:lnTo>
                    <a:pt x="98" y="1"/>
                  </a:lnTo>
                  <a:lnTo>
                    <a:pt x="98" y="0"/>
                  </a:lnTo>
                  <a:lnTo>
                    <a:pt x="98" y="1"/>
                  </a:lnTo>
                  <a:lnTo>
                    <a:pt x="100" y="2"/>
                  </a:lnTo>
                  <a:lnTo>
                    <a:pt x="100" y="1"/>
                  </a:lnTo>
                  <a:lnTo>
                    <a:pt x="100" y="2"/>
                  </a:lnTo>
                  <a:lnTo>
                    <a:pt x="101" y="2"/>
                  </a:lnTo>
                  <a:lnTo>
                    <a:pt x="100" y="2"/>
                  </a:lnTo>
                  <a:lnTo>
                    <a:pt x="101" y="3"/>
                  </a:lnTo>
                  <a:lnTo>
                    <a:pt x="101" y="4"/>
                  </a:lnTo>
                  <a:lnTo>
                    <a:pt x="102" y="4"/>
                  </a:lnTo>
                  <a:lnTo>
                    <a:pt x="102" y="5"/>
                  </a:lnTo>
                  <a:lnTo>
                    <a:pt x="103" y="5"/>
                  </a:lnTo>
                  <a:lnTo>
                    <a:pt x="103" y="6"/>
                  </a:lnTo>
                  <a:lnTo>
                    <a:pt x="103" y="8"/>
                  </a:lnTo>
                  <a:lnTo>
                    <a:pt x="104" y="8"/>
                  </a:lnTo>
                  <a:lnTo>
                    <a:pt x="103" y="8"/>
                  </a:lnTo>
                  <a:lnTo>
                    <a:pt x="104" y="9"/>
                  </a:lnTo>
                  <a:lnTo>
                    <a:pt x="104" y="10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2"/>
                  </a:lnTo>
                  <a:lnTo>
                    <a:pt x="104" y="12"/>
                  </a:lnTo>
                  <a:lnTo>
                    <a:pt x="105" y="13"/>
                  </a:lnTo>
                  <a:lnTo>
                    <a:pt x="106" y="14"/>
                  </a:lnTo>
                  <a:lnTo>
                    <a:pt x="106" y="16"/>
                  </a:lnTo>
                  <a:lnTo>
                    <a:pt x="107" y="16"/>
                  </a:lnTo>
                  <a:lnTo>
                    <a:pt x="107" y="17"/>
                  </a:lnTo>
                  <a:lnTo>
                    <a:pt x="109" y="17"/>
                  </a:lnTo>
                  <a:lnTo>
                    <a:pt x="109" y="18"/>
                  </a:lnTo>
                  <a:lnTo>
                    <a:pt x="109" y="19"/>
                  </a:lnTo>
                  <a:lnTo>
                    <a:pt x="109" y="20"/>
                  </a:lnTo>
                  <a:lnTo>
                    <a:pt x="110" y="20"/>
                  </a:lnTo>
                  <a:lnTo>
                    <a:pt x="110" y="21"/>
                  </a:lnTo>
                  <a:lnTo>
                    <a:pt x="111" y="21"/>
                  </a:lnTo>
                  <a:lnTo>
                    <a:pt x="112" y="22"/>
                  </a:lnTo>
                  <a:lnTo>
                    <a:pt x="112" y="23"/>
                  </a:lnTo>
                  <a:lnTo>
                    <a:pt x="112" y="25"/>
                  </a:lnTo>
                  <a:lnTo>
                    <a:pt x="113" y="25"/>
                  </a:lnTo>
                  <a:lnTo>
                    <a:pt x="113" y="26"/>
                  </a:lnTo>
                  <a:lnTo>
                    <a:pt x="114" y="26"/>
                  </a:lnTo>
                  <a:lnTo>
                    <a:pt x="114" y="27"/>
                  </a:lnTo>
                  <a:lnTo>
                    <a:pt x="115" y="27"/>
                  </a:lnTo>
                  <a:lnTo>
                    <a:pt x="117" y="28"/>
                  </a:lnTo>
                  <a:lnTo>
                    <a:pt x="117" y="29"/>
                  </a:lnTo>
                  <a:lnTo>
                    <a:pt x="117" y="30"/>
                  </a:lnTo>
                  <a:lnTo>
                    <a:pt x="117" y="31"/>
                  </a:lnTo>
                  <a:lnTo>
                    <a:pt x="118" y="31"/>
                  </a:lnTo>
                  <a:lnTo>
                    <a:pt x="118" y="33"/>
                  </a:lnTo>
                  <a:lnTo>
                    <a:pt x="118" y="34"/>
                  </a:lnTo>
                  <a:lnTo>
                    <a:pt x="119" y="35"/>
                  </a:lnTo>
                  <a:lnTo>
                    <a:pt x="119" y="36"/>
                  </a:lnTo>
                  <a:lnTo>
                    <a:pt x="119" y="37"/>
                  </a:lnTo>
                  <a:lnTo>
                    <a:pt x="119" y="38"/>
                  </a:lnTo>
                  <a:lnTo>
                    <a:pt x="119" y="39"/>
                  </a:lnTo>
                  <a:lnTo>
                    <a:pt x="119" y="41"/>
                  </a:lnTo>
                  <a:lnTo>
                    <a:pt x="119" y="42"/>
                  </a:lnTo>
                  <a:lnTo>
                    <a:pt x="118" y="42"/>
                  </a:lnTo>
                  <a:lnTo>
                    <a:pt x="118" y="43"/>
                  </a:lnTo>
                  <a:lnTo>
                    <a:pt x="118" y="44"/>
                  </a:lnTo>
                  <a:lnTo>
                    <a:pt x="117" y="44"/>
                  </a:lnTo>
                  <a:lnTo>
                    <a:pt x="118" y="45"/>
                  </a:lnTo>
                  <a:lnTo>
                    <a:pt x="118" y="46"/>
                  </a:lnTo>
                  <a:lnTo>
                    <a:pt x="117" y="47"/>
                  </a:lnTo>
                  <a:lnTo>
                    <a:pt x="117" y="48"/>
                  </a:lnTo>
                  <a:lnTo>
                    <a:pt x="117" y="50"/>
                  </a:lnTo>
                  <a:lnTo>
                    <a:pt x="117" y="51"/>
                  </a:lnTo>
                  <a:lnTo>
                    <a:pt x="118" y="51"/>
                  </a:lnTo>
                  <a:lnTo>
                    <a:pt x="117" y="51"/>
                  </a:lnTo>
                  <a:lnTo>
                    <a:pt x="117" y="52"/>
                  </a:lnTo>
                  <a:lnTo>
                    <a:pt x="118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4"/>
                  </a:lnTo>
                  <a:lnTo>
                    <a:pt x="118" y="56"/>
                  </a:lnTo>
                  <a:lnTo>
                    <a:pt x="118" y="58"/>
                  </a:lnTo>
                  <a:lnTo>
                    <a:pt x="117" y="58"/>
                  </a:lnTo>
                  <a:lnTo>
                    <a:pt x="117" y="59"/>
                  </a:lnTo>
                  <a:lnTo>
                    <a:pt x="118" y="59"/>
                  </a:lnTo>
                  <a:lnTo>
                    <a:pt x="118" y="60"/>
                  </a:lnTo>
                  <a:lnTo>
                    <a:pt x="118" y="6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09" name="Freeform 5474">
              <a:extLst>
                <a:ext uri="{FF2B5EF4-FFF2-40B4-BE49-F238E27FC236}">
                  <a16:creationId xmlns:a16="http://schemas.microsoft.com/office/drawing/2014/main" id="{68DD3924-0AE8-131E-2E3A-512C45E6B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751" y="3321051"/>
              <a:ext cx="161925" cy="98425"/>
            </a:xfrm>
            <a:custGeom>
              <a:avLst/>
              <a:gdLst>
                <a:gd name="T0" fmla="*/ 93 w 102"/>
                <a:gd name="T1" fmla="*/ 4 h 62"/>
                <a:gd name="T2" fmla="*/ 97 w 102"/>
                <a:gd name="T3" fmla="*/ 9 h 62"/>
                <a:gd name="T4" fmla="*/ 101 w 102"/>
                <a:gd name="T5" fmla="*/ 11 h 62"/>
                <a:gd name="T6" fmla="*/ 101 w 102"/>
                <a:gd name="T7" fmla="*/ 15 h 62"/>
                <a:gd name="T8" fmla="*/ 98 w 102"/>
                <a:gd name="T9" fmla="*/ 18 h 62"/>
                <a:gd name="T10" fmla="*/ 93 w 102"/>
                <a:gd name="T11" fmla="*/ 19 h 62"/>
                <a:gd name="T12" fmla="*/ 89 w 102"/>
                <a:gd name="T13" fmla="*/ 23 h 62"/>
                <a:gd name="T14" fmla="*/ 88 w 102"/>
                <a:gd name="T15" fmla="*/ 27 h 62"/>
                <a:gd name="T16" fmla="*/ 85 w 102"/>
                <a:gd name="T17" fmla="*/ 32 h 62"/>
                <a:gd name="T18" fmla="*/ 84 w 102"/>
                <a:gd name="T19" fmla="*/ 35 h 62"/>
                <a:gd name="T20" fmla="*/ 81 w 102"/>
                <a:gd name="T21" fmla="*/ 40 h 62"/>
                <a:gd name="T22" fmla="*/ 79 w 102"/>
                <a:gd name="T23" fmla="*/ 43 h 62"/>
                <a:gd name="T24" fmla="*/ 77 w 102"/>
                <a:gd name="T25" fmla="*/ 48 h 62"/>
                <a:gd name="T26" fmla="*/ 74 w 102"/>
                <a:gd name="T27" fmla="*/ 51 h 62"/>
                <a:gd name="T28" fmla="*/ 69 w 102"/>
                <a:gd name="T29" fmla="*/ 52 h 62"/>
                <a:gd name="T30" fmla="*/ 66 w 102"/>
                <a:gd name="T31" fmla="*/ 52 h 62"/>
                <a:gd name="T32" fmla="*/ 60 w 102"/>
                <a:gd name="T33" fmla="*/ 53 h 62"/>
                <a:gd name="T34" fmla="*/ 55 w 102"/>
                <a:gd name="T35" fmla="*/ 53 h 62"/>
                <a:gd name="T36" fmla="*/ 50 w 102"/>
                <a:gd name="T37" fmla="*/ 54 h 62"/>
                <a:gd name="T38" fmla="*/ 46 w 102"/>
                <a:gd name="T39" fmla="*/ 57 h 62"/>
                <a:gd name="T40" fmla="*/ 41 w 102"/>
                <a:gd name="T41" fmla="*/ 58 h 62"/>
                <a:gd name="T42" fmla="*/ 39 w 102"/>
                <a:gd name="T43" fmla="*/ 58 h 62"/>
                <a:gd name="T44" fmla="*/ 35 w 102"/>
                <a:gd name="T45" fmla="*/ 61 h 62"/>
                <a:gd name="T46" fmla="*/ 33 w 102"/>
                <a:gd name="T47" fmla="*/ 61 h 62"/>
                <a:gd name="T48" fmla="*/ 27 w 102"/>
                <a:gd name="T49" fmla="*/ 61 h 62"/>
                <a:gd name="T50" fmla="*/ 23 w 102"/>
                <a:gd name="T51" fmla="*/ 58 h 62"/>
                <a:gd name="T52" fmla="*/ 20 w 102"/>
                <a:gd name="T53" fmla="*/ 57 h 62"/>
                <a:gd name="T54" fmla="*/ 17 w 102"/>
                <a:gd name="T55" fmla="*/ 53 h 62"/>
                <a:gd name="T56" fmla="*/ 13 w 102"/>
                <a:gd name="T57" fmla="*/ 51 h 62"/>
                <a:gd name="T58" fmla="*/ 12 w 102"/>
                <a:gd name="T59" fmla="*/ 49 h 62"/>
                <a:gd name="T60" fmla="*/ 8 w 102"/>
                <a:gd name="T61" fmla="*/ 46 h 62"/>
                <a:gd name="T62" fmla="*/ 6 w 102"/>
                <a:gd name="T63" fmla="*/ 43 h 62"/>
                <a:gd name="T64" fmla="*/ 4 w 102"/>
                <a:gd name="T65" fmla="*/ 40 h 62"/>
                <a:gd name="T66" fmla="*/ 1 w 102"/>
                <a:gd name="T67" fmla="*/ 37 h 62"/>
                <a:gd name="T68" fmla="*/ 5 w 102"/>
                <a:gd name="T69" fmla="*/ 35 h 62"/>
                <a:gd name="T70" fmla="*/ 6 w 102"/>
                <a:gd name="T71" fmla="*/ 33 h 62"/>
                <a:gd name="T72" fmla="*/ 6 w 102"/>
                <a:gd name="T73" fmla="*/ 29 h 62"/>
                <a:gd name="T74" fmla="*/ 9 w 102"/>
                <a:gd name="T75" fmla="*/ 25 h 62"/>
                <a:gd name="T76" fmla="*/ 8 w 102"/>
                <a:gd name="T77" fmla="*/ 21 h 62"/>
                <a:gd name="T78" fmla="*/ 5 w 102"/>
                <a:gd name="T79" fmla="*/ 20 h 62"/>
                <a:gd name="T80" fmla="*/ 8 w 102"/>
                <a:gd name="T81" fmla="*/ 18 h 62"/>
                <a:gd name="T82" fmla="*/ 12 w 102"/>
                <a:gd name="T83" fmla="*/ 19 h 62"/>
                <a:gd name="T84" fmla="*/ 15 w 102"/>
                <a:gd name="T85" fmla="*/ 17 h 62"/>
                <a:gd name="T86" fmla="*/ 15 w 102"/>
                <a:gd name="T87" fmla="*/ 13 h 62"/>
                <a:gd name="T88" fmla="*/ 20 w 102"/>
                <a:gd name="T89" fmla="*/ 13 h 62"/>
                <a:gd name="T90" fmla="*/ 23 w 102"/>
                <a:gd name="T91" fmla="*/ 17 h 62"/>
                <a:gd name="T92" fmla="*/ 26 w 102"/>
                <a:gd name="T93" fmla="*/ 18 h 62"/>
                <a:gd name="T94" fmla="*/ 34 w 102"/>
                <a:gd name="T95" fmla="*/ 18 h 62"/>
                <a:gd name="T96" fmla="*/ 41 w 102"/>
                <a:gd name="T97" fmla="*/ 17 h 62"/>
                <a:gd name="T98" fmla="*/ 40 w 102"/>
                <a:gd name="T99" fmla="*/ 12 h 62"/>
                <a:gd name="T100" fmla="*/ 46 w 102"/>
                <a:gd name="T101" fmla="*/ 11 h 62"/>
                <a:gd name="T102" fmla="*/ 51 w 102"/>
                <a:gd name="T103" fmla="*/ 10 h 62"/>
                <a:gd name="T104" fmla="*/ 55 w 102"/>
                <a:gd name="T105" fmla="*/ 8 h 62"/>
                <a:gd name="T106" fmla="*/ 58 w 102"/>
                <a:gd name="T107" fmla="*/ 9 h 62"/>
                <a:gd name="T108" fmla="*/ 63 w 102"/>
                <a:gd name="T109" fmla="*/ 7 h 62"/>
                <a:gd name="T110" fmla="*/ 65 w 102"/>
                <a:gd name="T111" fmla="*/ 2 h 62"/>
                <a:gd name="T112" fmla="*/ 72 w 102"/>
                <a:gd name="T113" fmla="*/ 0 h 62"/>
                <a:gd name="T114" fmla="*/ 76 w 102"/>
                <a:gd name="T115" fmla="*/ 1 h 62"/>
                <a:gd name="T116" fmla="*/ 81 w 102"/>
                <a:gd name="T117" fmla="*/ 0 h 62"/>
                <a:gd name="T118" fmla="*/ 83 w 102"/>
                <a:gd name="T119" fmla="*/ 3 h 62"/>
                <a:gd name="T120" fmla="*/ 89 w 102"/>
                <a:gd name="T121" fmla="*/ 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2" h="62">
                  <a:moveTo>
                    <a:pt x="91" y="3"/>
                  </a:moveTo>
                  <a:lnTo>
                    <a:pt x="92" y="3"/>
                  </a:lnTo>
                  <a:lnTo>
                    <a:pt x="93" y="3"/>
                  </a:lnTo>
                  <a:lnTo>
                    <a:pt x="92" y="4"/>
                  </a:lnTo>
                  <a:lnTo>
                    <a:pt x="93" y="4"/>
                  </a:lnTo>
                  <a:lnTo>
                    <a:pt x="93" y="6"/>
                  </a:lnTo>
                  <a:lnTo>
                    <a:pt x="94" y="7"/>
                  </a:lnTo>
                  <a:lnTo>
                    <a:pt x="96" y="8"/>
                  </a:lnTo>
                  <a:lnTo>
                    <a:pt x="96" y="7"/>
                  </a:lnTo>
                  <a:lnTo>
                    <a:pt x="97" y="9"/>
                  </a:lnTo>
                  <a:lnTo>
                    <a:pt x="98" y="10"/>
                  </a:lnTo>
                  <a:lnTo>
                    <a:pt x="99" y="10"/>
                  </a:lnTo>
                  <a:lnTo>
                    <a:pt x="100" y="10"/>
                  </a:lnTo>
                  <a:lnTo>
                    <a:pt x="101" y="10"/>
                  </a:lnTo>
                  <a:lnTo>
                    <a:pt x="101" y="11"/>
                  </a:lnTo>
                  <a:lnTo>
                    <a:pt x="101" y="12"/>
                  </a:lnTo>
                  <a:lnTo>
                    <a:pt x="101" y="13"/>
                  </a:lnTo>
                  <a:lnTo>
                    <a:pt x="102" y="13"/>
                  </a:lnTo>
                  <a:lnTo>
                    <a:pt x="101" y="13"/>
                  </a:lnTo>
                  <a:lnTo>
                    <a:pt x="101" y="15"/>
                  </a:lnTo>
                  <a:lnTo>
                    <a:pt x="100" y="15"/>
                  </a:lnTo>
                  <a:lnTo>
                    <a:pt x="100" y="16"/>
                  </a:lnTo>
                  <a:lnTo>
                    <a:pt x="100" y="17"/>
                  </a:lnTo>
                  <a:lnTo>
                    <a:pt x="99" y="17"/>
                  </a:lnTo>
                  <a:lnTo>
                    <a:pt x="98" y="18"/>
                  </a:lnTo>
                  <a:lnTo>
                    <a:pt x="97" y="18"/>
                  </a:lnTo>
                  <a:lnTo>
                    <a:pt x="96" y="17"/>
                  </a:lnTo>
                  <a:lnTo>
                    <a:pt x="94" y="18"/>
                  </a:lnTo>
                  <a:lnTo>
                    <a:pt x="93" y="18"/>
                  </a:lnTo>
                  <a:lnTo>
                    <a:pt x="93" y="19"/>
                  </a:lnTo>
                  <a:lnTo>
                    <a:pt x="92" y="19"/>
                  </a:lnTo>
                  <a:lnTo>
                    <a:pt x="92" y="20"/>
                  </a:lnTo>
                  <a:lnTo>
                    <a:pt x="91" y="21"/>
                  </a:lnTo>
                  <a:lnTo>
                    <a:pt x="90" y="23"/>
                  </a:lnTo>
                  <a:lnTo>
                    <a:pt x="89" y="23"/>
                  </a:lnTo>
                  <a:lnTo>
                    <a:pt x="89" y="24"/>
                  </a:lnTo>
                  <a:lnTo>
                    <a:pt x="89" y="25"/>
                  </a:lnTo>
                  <a:lnTo>
                    <a:pt x="89" y="26"/>
                  </a:lnTo>
                  <a:lnTo>
                    <a:pt x="89" y="27"/>
                  </a:lnTo>
                  <a:lnTo>
                    <a:pt x="88" y="27"/>
                  </a:lnTo>
                  <a:lnTo>
                    <a:pt x="86" y="28"/>
                  </a:lnTo>
                  <a:lnTo>
                    <a:pt x="86" y="29"/>
                  </a:lnTo>
                  <a:lnTo>
                    <a:pt x="86" y="30"/>
                  </a:lnTo>
                  <a:lnTo>
                    <a:pt x="85" y="30"/>
                  </a:lnTo>
                  <a:lnTo>
                    <a:pt x="85" y="32"/>
                  </a:lnTo>
                  <a:lnTo>
                    <a:pt x="85" y="33"/>
                  </a:lnTo>
                  <a:lnTo>
                    <a:pt x="84" y="33"/>
                  </a:lnTo>
                  <a:lnTo>
                    <a:pt x="84" y="34"/>
                  </a:lnTo>
                  <a:lnTo>
                    <a:pt x="83" y="34"/>
                  </a:lnTo>
                  <a:lnTo>
                    <a:pt x="84" y="35"/>
                  </a:lnTo>
                  <a:lnTo>
                    <a:pt x="83" y="36"/>
                  </a:lnTo>
                  <a:lnTo>
                    <a:pt x="83" y="37"/>
                  </a:lnTo>
                  <a:lnTo>
                    <a:pt x="82" y="38"/>
                  </a:lnTo>
                  <a:lnTo>
                    <a:pt x="81" y="38"/>
                  </a:lnTo>
                  <a:lnTo>
                    <a:pt x="81" y="40"/>
                  </a:lnTo>
                  <a:lnTo>
                    <a:pt x="81" y="41"/>
                  </a:lnTo>
                  <a:lnTo>
                    <a:pt x="81" y="42"/>
                  </a:lnTo>
                  <a:lnTo>
                    <a:pt x="80" y="42"/>
                  </a:lnTo>
                  <a:lnTo>
                    <a:pt x="80" y="43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7" y="45"/>
                  </a:lnTo>
                  <a:lnTo>
                    <a:pt x="77" y="46"/>
                  </a:lnTo>
                  <a:lnTo>
                    <a:pt x="79" y="48"/>
                  </a:lnTo>
                  <a:lnTo>
                    <a:pt x="77" y="48"/>
                  </a:lnTo>
                  <a:lnTo>
                    <a:pt x="76" y="48"/>
                  </a:lnTo>
                  <a:lnTo>
                    <a:pt x="76" y="49"/>
                  </a:lnTo>
                  <a:lnTo>
                    <a:pt x="76" y="50"/>
                  </a:lnTo>
                  <a:lnTo>
                    <a:pt x="75" y="50"/>
                  </a:lnTo>
                  <a:lnTo>
                    <a:pt x="74" y="51"/>
                  </a:lnTo>
                  <a:lnTo>
                    <a:pt x="73" y="51"/>
                  </a:lnTo>
                  <a:lnTo>
                    <a:pt x="72" y="51"/>
                  </a:lnTo>
                  <a:lnTo>
                    <a:pt x="71" y="51"/>
                  </a:lnTo>
                  <a:lnTo>
                    <a:pt x="69" y="51"/>
                  </a:lnTo>
                  <a:lnTo>
                    <a:pt x="69" y="52"/>
                  </a:lnTo>
                  <a:lnTo>
                    <a:pt x="69" y="53"/>
                  </a:lnTo>
                  <a:lnTo>
                    <a:pt x="68" y="53"/>
                  </a:lnTo>
                  <a:lnTo>
                    <a:pt x="67" y="53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6" y="53"/>
                  </a:lnTo>
                  <a:lnTo>
                    <a:pt x="63" y="53"/>
                  </a:lnTo>
                  <a:lnTo>
                    <a:pt x="63" y="54"/>
                  </a:lnTo>
                  <a:lnTo>
                    <a:pt x="61" y="53"/>
                  </a:lnTo>
                  <a:lnTo>
                    <a:pt x="60" y="53"/>
                  </a:lnTo>
                  <a:lnTo>
                    <a:pt x="59" y="53"/>
                  </a:lnTo>
                  <a:lnTo>
                    <a:pt x="58" y="53"/>
                  </a:lnTo>
                  <a:lnTo>
                    <a:pt x="57" y="53"/>
                  </a:lnTo>
                  <a:lnTo>
                    <a:pt x="56" y="53"/>
                  </a:lnTo>
                  <a:lnTo>
                    <a:pt x="55" y="53"/>
                  </a:lnTo>
                  <a:lnTo>
                    <a:pt x="54" y="52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50" y="55"/>
                  </a:lnTo>
                  <a:lnTo>
                    <a:pt x="49" y="55"/>
                  </a:lnTo>
                  <a:lnTo>
                    <a:pt x="48" y="55"/>
                  </a:lnTo>
                  <a:lnTo>
                    <a:pt x="48" y="57"/>
                  </a:lnTo>
                  <a:lnTo>
                    <a:pt x="46" y="57"/>
                  </a:lnTo>
                  <a:lnTo>
                    <a:pt x="46" y="55"/>
                  </a:lnTo>
                  <a:lnTo>
                    <a:pt x="44" y="57"/>
                  </a:lnTo>
                  <a:lnTo>
                    <a:pt x="43" y="58"/>
                  </a:lnTo>
                  <a:lnTo>
                    <a:pt x="42" y="58"/>
                  </a:lnTo>
                  <a:lnTo>
                    <a:pt x="41" y="58"/>
                  </a:lnTo>
                  <a:lnTo>
                    <a:pt x="41" y="59"/>
                  </a:lnTo>
                  <a:lnTo>
                    <a:pt x="41" y="58"/>
                  </a:lnTo>
                  <a:lnTo>
                    <a:pt x="41" y="59"/>
                  </a:lnTo>
                  <a:lnTo>
                    <a:pt x="40" y="59"/>
                  </a:lnTo>
                  <a:lnTo>
                    <a:pt x="39" y="58"/>
                  </a:lnTo>
                  <a:lnTo>
                    <a:pt x="39" y="59"/>
                  </a:lnTo>
                  <a:lnTo>
                    <a:pt x="38" y="59"/>
                  </a:lnTo>
                  <a:lnTo>
                    <a:pt x="38" y="60"/>
                  </a:lnTo>
                  <a:lnTo>
                    <a:pt x="37" y="61"/>
                  </a:lnTo>
                  <a:lnTo>
                    <a:pt x="35" y="61"/>
                  </a:lnTo>
                  <a:lnTo>
                    <a:pt x="35" y="62"/>
                  </a:lnTo>
                  <a:lnTo>
                    <a:pt x="34" y="62"/>
                  </a:lnTo>
                  <a:lnTo>
                    <a:pt x="34" y="61"/>
                  </a:lnTo>
                  <a:lnTo>
                    <a:pt x="34" y="62"/>
                  </a:lnTo>
                  <a:lnTo>
                    <a:pt x="33" y="61"/>
                  </a:lnTo>
                  <a:lnTo>
                    <a:pt x="32" y="61"/>
                  </a:lnTo>
                  <a:lnTo>
                    <a:pt x="31" y="61"/>
                  </a:lnTo>
                  <a:lnTo>
                    <a:pt x="30" y="61"/>
                  </a:lnTo>
                  <a:lnTo>
                    <a:pt x="29" y="61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4" y="59"/>
                  </a:lnTo>
                  <a:lnTo>
                    <a:pt x="23" y="58"/>
                  </a:lnTo>
                  <a:lnTo>
                    <a:pt x="22" y="58"/>
                  </a:lnTo>
                  <a:lnTo>
                    <a:pt x="21" y="58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20" y="57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4"/>
                  </a:lnTo>
                  <a:lnTo>
                    <a:pt x="17" y="54"/>
                  </a:lnTo>
                  <a:lnTo>
                    <a:pt x="17" y="53"/>
                  </a:lnTo>
                  <a:lnTo>
                    <a:pt x="16" y="53"/>
                  </a:lnTo>
                  <a:lnTo>
                    <a:pt x="15" y="53"/>
                  </a:lnTo>
                  <a:lnTo>
                    <a:pt x="15" y="52"/>
                  </a:lnTo>
                  <a:lnTo>
                    <a:pt x="14" y="52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3" y="49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8" y="46"/>
                  </a:lnTo>
                  <a:lnTo>
                    <a:pt x="7" y="46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6" y="44"/>
                  </a:lnTo>
                  <a:lnTo>
                    <a:pt x="6" y="43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1" y="37"/>
                  </a:lnTo>
                  <a:lnTo>
                    <a:pt x="0" y="37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4" y="35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7" y="34"/>
                  </a:lnTo>
                  <a:lnTo>
                    <a:pt x="7" y="33"/>
                  </a:lnTo>
                  <a:lnTo>
                    <a:pt x="6" y="33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8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5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5" y="18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7" y="18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4" y="18"/>
                  </a:lnTo>
                  <a:lnTo>
                    <a:pt x="38" y="17"/>
                  </a:lnTo>
                  <a:lnTo>
                    <a:pt x="39" y="17"/>
                  </a:lnTo>
                  <a:lnTo>
                    <a:pt x="39" y="18"/>
                  </a:lnTo>
                  <a:lnTo>
                    <a:pt x="40" y="17"/>
                  </a:lnTo>
                  <a:lnTo>
                    <a:pt x="41" y="17"/>
                  </a:lnTo>
                  <a:lnTo>
                    <a:pt x="41" y="16"/>
                  </a:lnTo>
                  <a:lnTo>
                    <a:pt x="40" y="16"/>
                  </a:lnTo>
                  <a:lnTo>
                    <a:pt x="40" y="15"/>
                  </a:lnTo>
                  <a:lnTo>
                    <a:pt x="40" y="13"/>
                  </a:lnTo>
                  <a:lnTo>
                    <a:pt x="40" y="12"/>
                  </a:lnTo>
                  <a:lnTo>
                    <a:pt x="41" y="12"/>
                  </a:lnTo>
                  <a:lnTo>
                    <a:pt x="41" y="11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8" y="10"/>
                  </a:lnTo>
                  <a:lnTo>
                    <a:pt x="50" y="10"/>
                  </a:lnTo>
                  <a:lnTo>
                    <a:pt x="51" y="10"/>
                  </a:lnTo>
                  <a:lnTo>
                    <a:pt x="51" y="9"/>
                  </a:lnTo>
                  <a:lnTo>
                    <a:pt x="51" y="8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6" y="9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0"/>
                  </a:lnTo>
                  <a:lnTo>
                    <a:pt x="58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7" y="1"/>
                  </a:lnTo>
                  <a:lnTo>
                    <a:pt x="71" y="0"/>
                  </a:lnTo>
                  <a:lnTo>
                    <a:pt x="72" y="0"/>
                  </a:lnTo>
                  <a:lnTo>
                    <a:pt x="73" y="1"/>
                  </a:lnTo>
                  <a:lnTo>
                    <a:pt x="74" y="1"/>
                  </a:lnTo>
                  <a:lnTo>
                    <a:pt x="75" y="1"/>
                  </a:lnTo>
                  <a:lnTo>
                    <a:pt x="75" y="2"/>
                  </a:lnTo>
                  <a:lnTo>
                    <a:pt x="76" y="1"/>
                  </a:lnTo>
                  <a:lnTo>
                    <a:pt x="77" y="1"/>
                  </a:lnTo>
                  <a:lnTo>
                    <a:pt x="79" y="1"/>
                  </a:lnTo>
                  <a:lnTo>
                    <a:pt x="79" y="0"/>
                  </a:lnTo>
                  <a:lnTo>
                    <a:pt x="80" y="0"/>
                  </a:lnTo>
                  <a:lnTo>
                    <a:pt x="81" y="0"/>
                  </a:lnTo>
                  <a:lnTo>
                    <a:pt x="81" y="1"/>
                  </a:lnTo>
                  <a:lnTo>
                    <a:pt x="82" y="1"/>
                  </a:lnTo>
                  <a:lnTo>
                    <a:pt x="83" y="1"/>
                  </a:lnTo>
                  <a:lnTo>
                    <a:pt x="83" y="2"/>
                  </a:lnTo>
                  <a:lnTo>
                    <a:pt x="83" y="3"/>
                  </a:lnTo>
                  <a:lnTo>
                    <a:pt x="84" y="4"/>
                  </a:lnTo>
                  <a:lnTo>
                    <a:pt x="85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9" y="4"/>
                  </a:lnTo>
                  <a:lnTo>
                    <a:pt x="90" y="4"/>
                  </a:lnTo>
                  <a:lnTo>
                    <a:pt x="91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0" name="Freeform 5477">
              <a:extLst>
                <a:ext uri="{FF2B5EF4-FFF2-40B4-BE49-F238E27FC236}">
                  <a16:creationId xmlns:a16="http://schemas.microsoft.com/office/drawing/2014/main" id="{E82163CC-32A8-1CF4-80DF-4A8495CE64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89101" y="3057526"/>
              <a:ext cx="106363" cy="157163"/>
            </a:xfrm>
            <a:custGeom>
              <a:avLst/>
              <a:gdLst>
                <a:gd name="T0" fmla="*/ 10 w 67"/>
                <a:gd name="T1" fmla="*/ 58 h 99"/>
                <a:gd name="T2" fmla="*/ 8 w 67"/>
                <a:gd name="T3" fmla="*/ 39 h 99"/>
                <a:gd name="T4" fmla="*/ 30 w 67"/>
                <a:gd name="T5" fmla="*/ 11 h 99"/>
                <a:gd name="T6" fmla="*/ 48 w 67"/>
                <a:gd name="T7" fmla="*/ 9 h 99"/>
                <a:gd name="T8" fmla="*/ 38 w 67"/>
                <a:gd name="T9" fmla="*/ 18 h 99"/>
                <a:gd name="T10" fmla="*/ 34 w 67"/>
                <a:gd name="T11" fmla="*/ 24 h 99"/>
                <a:gd name="T12" fmla="*/ 43 w 67"/>
                <a:gd name="T13" fmla="*/ 32 h 99"/>
                <a:gd name="T14" fmla="*/ 49 w 67"/>
                <a:gd name="T15" fmla="*/ 30 h 99"/>
                <a:gd name="T16" fmla="*/ 57 w 67"/>
                <a:gd name="T17" fmla="*/ 31 h 99"/>
                <a:gd name="T18" fmla="*/ 65 w 67"/>
                <a:gd name="T19" fmla="*/ 36 h 99"/>
                <a:gd name="T20" fmla="*/ 64 w 67"/>
                <a:gd name="T21" fmla="*/ 44 h 99"/>
                <a:gd name="T22" fmla="*/ 66 w 67"/>
                <a:gd name="T23" fmla="*/ 51 h 99"/>
                <a:gd name="T24" fmla="*/ 66 w 67"/>
                <a:gd name="T25" fmla="*/ 59 h 99"/>
                <a:gd name="T26" fmla="*/ 64 w 67"/>
                <a:gd name="T27" fmla="*/ 72 h 99"/>
                <a:gd name="T28" fmla="*/ 61 w 67"/>
                <a:gd name="T29" fmla="*/ 77 h 99"/>
                <a:gd name="T30" fmla="*/ 53 w 67"/>
                <a:gd name="T31" fmla="*/ 82 h 99"/>
                <a:gd name="T32" fmla="*/ 49 w 67"/>
                <a:gd name="T33" fmla="*/ 82 h 99"/>
                <a:gd name="T34" fmla="*/ 39 w 67"/>
                <a:gd name="T35" fmla="*/ 89 h 99"/>
                <a:gd name="T36" fmla="*/ 32 w 67"/>
                <a:gd name="T37" fmla="*/ 87 h 99"/>
                <a:gd name="T38" fmla="*/ 31 w 67"/>
                <a:gd name="T39" fmla="*/ 92 h 99"/>
                <a:gd name="T40" fmla="*/ 24 w 67"/>
                <a:gd name="T41" fmla="*/ 95 h 99"/>
                <a:gd name="T42" fmla="*/ 16 w 67"/>
                <a:gd name="T43" fmla="*/ 97 h 99"/>
                <a:gd name="T44" fmla="*/ 10 w 67"/>
                <a:gd name="T45" fmla="*/ 97 h 99"/>
                <a:gd name="T46" fmla="*/ 15 w 67"/>
                <a:gd name="T47" fmla="*/ 92 h 99"/>
                <a:gd name="T48" fmla="*/ 6 w 67"/>
                <a:gd name="T49" fmla="*/ 94 h 99"/>
                <a:gd name="T50" fmla="*/ 10 w 67"/>
                <a:gd name="T51" fmla="*/ 90 h 99"/>
                <a:gd name="T52" fmla="*/ 5 w 67"/>
                <a:gd name="T53" fmla="*/ 91 h 99"/>
                <a:gd name="T54" fmla="*/ 6 w 67"/>
                <a:gd name="T55" fmla="*/ 85 h 99"/>
                <a:gd name="T56" fmla="*/ 3 w 67"/>
                <a:gd name="T57" fmla="*/ 82 h 99"/>
                <a:gd name="T58" fmla="*/ 1 w 67"/>
                <a:gd name="T59" fmla="*/ 82 h 99"/>
                <a:gd name="T60" fmla="*/ 9 w 67"/>
                <a:gd name="T61" fmla="*/ 80 h 99"/>
                <a:gd name="T62" fmla="*/ 10 w 67"/>
                <a:gd name="T63" fmla="*/ 74 h 99"/>
                <a:gd name="T64" fmla="*/ 23 w 67"/>
                <a:gd name="T65" fmla="*/ 70 h 99"/>
                <a:gd name="T66" fmla="*/ 17 w 67"/>
                <a:gd name="T67" fmla="*/ 72 h 99"/>
                <a:gd name="T68" fmla="*/ 9 w 67"/>
                <a:gd name="T69" fmla="*/ 72 h 99"/>
                <a:gd name="T70" fmla="*/ 16 w 67"/>
                <a:gd name="T71" fmla="*/ 61 h 99"/>
                <a:gd name="T72" fmla="*/ 23 w 67"/>
                <a:gd name="T73" fmla="*/ 56 h 99"/>
                <a:gd name="T74" fmla="*/ 13 w 67"/>
                <a:gd name="T75" fmla="*/ 55 h 99"/>
                <a:gd name="T76" fmla="*/ 11 w 67"/>
                <a:gd name="T77" fmla="*/ 51 h 99"/>
                <a:gd name="T78" fmla="*/ 6 w 67"/>
                <a:gd name="T79" fmla="*/ 51 h 99"/>
                <a:gd name="T80" fmla="*/ 7 w 67"/>
                <a:gd name="T81" fmla="*/ 47 h 99"/>
                <a:gd name="T82" fmla="*/ 8 w 67"/>
                <a:gd name="T83" fmla="*/ 43 h 99"/>
                <a:gd name="T84" fmla="*/ 9 w 67"/>
                <a:gd name="T85" fmla="*/ 40 h 99"/>
                <a:gd name="T86" fmla="*/ 9 w 67"/>
                <a:gd name="T87" fmla="*/ 35 h 99"/>
                <a:gd name="T88" fmla="*/ 7 w 67"/>
                <a:gd name="T89" fmla="*/ 31 h 99"/>
                <a:gd name="T90" fmla="*/ 9 w 67"/>
                <a:gd name="T91" fmla="*/ 30 h 99"/>
                <a:gd name="T92" fmla="*/ 11 w 67"/>
                <a:gd name="T93" fmla="*/ 27 h 99"/>
                <a:gd name="T94" fmla="*/ 21 w 67"/>
                <a:gd name="T95" fmla="*/ 32 h 99"/>
                <a:gd name="T96" fmla="*/ 30 w 67"/>
                <a:gd name="T97" fmla="*/ 31 h 99"/>
                <a:gd name="T98" fmla="*/ 30 w 67"/>
                <a:gd name="T99" fmla="*/ 24 h 99"/>
                <a:gd name="T100" fmla="*/ 33 w 67"/>
                <a:gd name="T101" fmla="*/ 20 h 99"/>
                <a:gd name="T102" fmla="*/ 27 w 67"/>
                <a:gd name="T103" fmla="*/ 20 h 99"/>
                <a:gd name="T104" fmla="*/ 30 w 67"/>
                <a:gd name="T105" fmla="*/ 16 h 99"/>
                <a:gd name="T106" fmla="*/ 31 w 67"/>
                <a:gd name="T107" fmla="*/ 14 h 99"/>
                <a:gd name="T108" fmla="*/ 33 w 67"/>
                <a:gd name="T109" fmla="*/ 6 h 99"/>
                <a:gd name="T110" fmla="*/ 40 w 67"/>
                <a:gd name="T111" fmla="*/ 7 h 99"/>
                <a:gd name="T112" fmla="*/ 41 w 67"/>
                <a:gd name="T113" fmla="*/ 5 h 99"/>
                <a:gd name="T114" fmla="*/ 43 w 67"/>
                <a:gd name="T115" fmla="*/ 9 h 99"/>
                <a:gd name="T116" fmla="*/ 44 w 67"/>
                <a:gd name="T117" fmla="*/ 3 h 99"/>
                <a:gd name="T118" fmla="*/ 47 w 67"/>
                <a:gd name="T119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7" h="99">
                  <a:moveTo>
                    <a:pt x="10" y="94"/>
                  </a:moveTo>
                  <a:lnTo>
                    <a:pt x="9" y="95"/>
                  </a:lnTo>
                  <a:lnTo>
                    <a:pt x="8" y="94"/>
                  </a:lnTo>
                  <a:lnTo>
                    <a:pt x="9" y="94"/>
                  </a:lnTo>
                  <a:lnTo>
                    <a:pt x="10" y="94"/>
                  </a:lnTo>
                  <a:close/>
                  <a:moveTo>
                    <a:pt x="2" y="87"/>
                  </a:moveTo>
                  <a:lnTo>
                    <a:pt x="1" y="89"/>
                  </a:lnTo>
                  <a:lnTo>
                    <a:pt x="1" y="87"/>
                  </a:lnTo>
                  <a:lnTo>
                    <a:pt x="2" y="87"/>
                  </a:lnTo>
                  <a:close/>
                  <a:moveTo>
                    <a:pt x="10" y="58"/>
                  </a:moveTo>
                  <a:lnTo>
                    <a:pt x="11" y="58"/>
                  </a:lnTo>
                  <a:lnTo>
                    <a:pt x="13" y="58"/>
                  </a:lnTo>
                  <a:lnTo>
                    <a:pt x="13" y="59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8"/>
                  </a:lnTo>
                  <a:close/>
                  <a:moveTo>
                    <a:pt x="13" y="56"/>
                  </a:moveTo>
                  <a:lnTo>
                    <a:pt x="11" y="56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3" y="55"/>
                  </a:lnTo>
                  <a:lnTo>
                    <a:pt x="13" y="56"/>
                  </a:lnTo>
                  <a:close/>
                  <a:moveTo>
                    <a:pt x="8" y="35"/>
                  </a:moveTo>
                  <a:lnTo>
                    <a:pt x="8" y="36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6"/>
                  </a:lnTo>
                  <a:lnTo>
                    <a:pt x="3" y="36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6" y="35"/>
                  </a:lnTo>
                  <a:lnTo>
                    <a:pt x="8" y="35"/>
                  </a:lnTo>
                  <a:close/>
                  <a:moveTo>
                    <a:pt x="30" y="10"/>
                  </a:moveTo>
                  <a:lnTo>
                    <a:pt x="30" y="11"/>
                  </a:lnTo>
                  <a:lnTo>
                    <a:pt x="28" y="11"/>
                  </a:lnTo>
                  <a:lnTo>
                    <a:pt x="28" y="10"/>
                  </a:lnTo>
                  <a:lnTo>
                    <a:pt x="30" y="10"/>
                  </a:lnTo>
                  <a:close/>
                  <a:moveTo>
                    <a:pt x="50" y="2"/>
                  </a:moveTo>
                  <a:lnTo>
                    <a:pt x="51" y="3"/>
                  </a:lnTo>
                  <a:lnTo>
                    <a:pt x="52" y="3"/>
                  </a:lnTo>
                  <a:lnTo>
                    <a:pt x="52" y="5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0" y="6"/>
                  </a:lnTo>
                  <a:lnTo>
                    <a:pt x="49" y="7"/>
                  </a:lnTo>
                  <a:lnTo>
                    <a:pt x="49" y="8"/>
                  </a:lnTo>
                  <a:lnTo>
                    <a:pt x="48" y="8"/>
                  </a:lnTo>
                  <a:lnTo>
                    <a:pt x="48" y="9"/>
                  </a:lnTo>
                  <a:lnTo>
                    <a:pt x="47" y="9"/>
                  </a:lnTo>
                  <a:lnTo>
                    <a:pt x="45" y="10"/>
                  </a:lnTo>
                  <a:lnTo>
                    <a:pt x="45" y="11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4" y="14"/>
                  </a:lnTo>
                  <a:lnTo>
                    <a:pt x="43" y="16"/>
                  </a:lnTo>
                  <a:lnTo>
                    <a:pt x="43" y="17"/>
                  </a:lnTo>
                  <a:lnTo>
                    <a:pt x="42" y="17"/>
                  </a:lnTo>
                  <a:lnTo>
                    <a:pt x="41" y="17"/>
                  </a:lnTo>
                  <a:lnTo>
                    <a:pt x="41" y="18"/>
                  </a:lnTo>
                  <a:lnTo>
                    <a:pt x="40" y="17"/>
                  </a:lnTo>
                  <a:lnTo>
                    <a:pt x="39" y="18"/>
                  </a:lnTo>
                  <a:lnTo>
                    <a:pt x="38" y="18"/>
                  </a:lnTo>
                  <a:lnTo>
                    <a:pt x="39" y="18"/>
                  </a:lnTo>
                  <a:lnTo>
                    <a:pt x="39" y="19"/>
                  </a:lnTo>
                  <a:lnTo>
                    <a:pt x="40" y="19"/>
                  </a:lnTo>
                  <a:lnTo>
                    <a:pt x="41" y="20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39" y="22"/>
                  </a:lnTo>
                  <a:lnTo>
                    <a:pt x="39" y="23"/>
                  </a:lnTo>
                  <a:lnTo>
                    <a:pt x="38" y="23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6" y="24"/>
                  </a:lnTo>
                  <a:lnTo>
                    <a:pt x="35" y="24"/>
                  </a:lnTo>
                  <a:lnTo>
                    <a:pt x="34" y="24"/>
                  </a:lnTo>
                  <a:lnTo>
                    <a:pt x="34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6" y="26"/>
                  </a:lnTo>
                  <a:lnTo>
                    <a:pt x="36" y="27"/>
                  </a:lnTo>
                  <a:lnTo>
                    <a:pt x="38" y="27"/>
                  </a:lnTo>
                  <a:lnTo>
                    <a:pt x="38" y="28"/>
                  </a:lnTo>
                  <a:lnTo>
                    <a:pt x="39" y="28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40" y="31"/>
                  </a:lnTo>
                  <a:lnTo>
                    <a:pt x="41" y="31"/>
                  </a:lnTo>
                  <a:lnTo>
                    <a:pt x="42" y="32"/>
                  </a:lnTo>
                  <a:lnTo>
                    <a:pt x="43" y="32"/>
                  </a:lnTo>
                  <a:lnTo>
                    <a:pt x="44" y="33"/>
                  </a:lnTo>
                  <a:lnTo>
                    <a:pt x="45" y="32"/>
                  </a:lnTo>
                  <a:lnTo>
                    <a:pt x="45" y="33"/>
                  </a:lnTo>
                  <a:lnTo>
                    <a:pt x="47" y="33"/>
                  </a:lnTo>
                  <a:lnTo>
                    <a:pt x="48" y="33"/>
                  </a:lnTo>
                  <a:lnTo>
                    <a:pt x="47" y="32"/>
                  </a:lnTo>
                  <a:lnTo>
                    <a:pt x="48" y="32"/>
                  </a:lnTo>
                  <a:lnTo>
                    <a:pt x="48" y="33"/>
                  </a:lnTo>
                  <a:lnTo>
                    <a:pt x="48" y="32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0" y="31"/>
                  </a:lnTo>
                  <a:lnTo>
                    <a:pt x="50" y="30"/>
                  </a:lnTo>
                  <a:lnTo>
                    <a:pt x="49" y="30"/>
                  </a:lnTo>
                  <a:lnTo>
                    <a:pt x="49" y="28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6"/>
                  </a:lnTo>
                  <a:lnTo>
                    <a:pt x="51" y="25"/>
                  </a:lnTo>
                  <a:lnTo>
                    <a:pt x="52" y="26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5" y="30"/>
                  </a:lnTo>
                  <a:lnTo>
                    <a:pt x="55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8" y="34"/>
                  </a:lnTo>
                  <a:lnTo>
                    <a:pt x="59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3" y="33"/>
                  </a:lnTo>
                  <a:lnTo>
                    <a:pt x="64" y="34"/>
                  </a:lnTo>
                  <a:lnTo>
                    <a:pt x="65" y="35"/>
                  </a:lnTo>
                  <a:lnTo>
                    <a:pt x="65" y="36"/>
                  </a:lnTo>
                  <a:lnTo>
                    <a:pt x="64" y="36"/>
                  </a:lnTo>
                  <a:lnTo>
                    <a:pt x="63" y="35"/>
                  </a:lnTo>
                  <a:lnTo>
                    <a:pt x="61" y="35"/>
                  </a:lnTo>
                  <a:lnTo>
                    <a:pt x="61" y="36"/>
                  </a:lnTo>
                  <a:lnTo>
                    <a:pt x="61" y="37"/>
                  </a:lnTo>
                  <a:lnTo>
                    <a:pt x="61" y="39"/>
                  </a:lnTo>
                  <a:lnTo>
                    <a:pt x="63" y="39"/>
                  </a:lnTo>
                  <a:lnTo>
                    <a:pt x="64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4" y="41"/>
                  </a:lnTo>
                  <a:lnTo>
                    <a:pt x="64" y="42"/>
                  </a:lnTo>
                  <a:lnTo>
                    <a:pt x="64" y="43"/>
                  </a:lnTo>
                  <a:lnTo>
                    <a:pt x="64" y="44"/>
                  </a:lnTo>
                  <a:lnTo>
                    <a:pt x="64" y="45"/>
                  </a:lnTo>
                  <a:lnTo>
                    <a:pt x="65" y="45"/>
                  </a:lnTo>
                  <a:lnTo>
                    <a:pt x="65" y="47"/>
                  </a:lnTo>
                  <a:lnTo>
                    <a:pt x="66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5" y="49"/>
                  </a:lnTo>
                  <a:lnTo>
                    <a:pt x="65" y="50"/>
                  </a:lnTo>
                  <a:lnTo>
                    <a:pt x="65" y="49"/>
                  </a:lnTo>
                  <a:lnTo>
                    <a:pt x="64" y="49"/>
                  </a:lnTo>
                  <a:lnTo>
                    <a:pt x="64" y="50"/>
                  </a:lnTo>
                  <a:lnTo>
                    <a:pt x="65" y="50"/>
                  </a:lnTo>
                  <a:lnTo>
                    <a:pt x="65" y="51"/>
                  </a:lnTo>
                  <a:lnTo>
                    <a:pt x="66" y="51"/>
                  </a:lnTo>
                  <a:lnTo>
                    <a:pt x="66" y="52"/>
                  </a:lnTo>
                  <a:lnTo>
                    <a:pt x="66" y="51"/>
                  </a:lnTo>
                  <a:lnTo>
                    <a:pt x="65" y="51"/>
                  </a:lnTo>
                  <a:lnTo>
                    <a:pt x="64" y="52"/>
                  </a:lnTo>
                  <a:lnTo>
                    <a:pt x="64" y="53"/>
                  </a:lnTo>
                  <a:lnTo>
                    <a:pt x="65" y="53"/>
                  </a:lnTo>
                  <a:lnTo>
                    <a:pt x="66" y="53"/>
                  </a:lnTo>
                  <a:lnTo>
                    <a:pt x="66" y="55"/>
                  </a:lnTo>
                  <a:lnTo>
                    <a:pt x="65" y="55"/>
                  </a:lnTo>
                  <a:lnTo>
                    <a:pt x="65" y="56"/>
                  </a:lnTo>
                  <a:lnTo>
                    <a:pt x="66" y="56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6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2"/>
                  </a:lnTo>
                  <a:lnTo>
                    <a:pt x="66" y="62"/>
                  </a:lnTo>
                  <a:lnTo>
                    <a:pt x="66" y="64"/>
                  </a:lnTo>
                  <a:lnTo>
                    <a:pt x="66" y="65"/>
                  </a:lnTo>
                  <a:lnTo>
                    <a:pt x="65" y="65"/>
                  </a:lnTo>
                  <a:lnTo>
                    <a:pt x="65" y="66"/>
                  </a:lnTo>
                  <a:lnTo>
                    <a:pt x="65" y="67"/>
                  </a:lnTo>
                  <a:lnTo>
                    <a:pt x="65" y="68"/>
                  </a:lnTo>
                  <a:lnTo>
                    <a:pt x="64" y="69"/>
                  </a:lnTo>
                  <a:lnTo>
                    <a:pt x="64" y="70"/>
                  </a:lnTo>
                  <a:lnTo>
                    <a:pt x="64" y="72"/>
                  </a:lnTo>
                  <a:lnTo>
                    <a:pt x="64" y="73"/>
                  </a:lnTo>
                  <a:lnTo>
                    <a:pt x="63" y="74"/>
                  </a:lnTo>
                  <a:lnTo>
                    <a:pt x="63" y="75"/>
                  </a:lnTo>
                  <a:lnTo>
                    <a:pt x="61" y="75"/>
                  </a:lnTo>
                  <a:lnTo>
                    <a:pt x="61" y="76"/>
                  </a:lnTo>
                  <a:lnTo>
                    <a:pt x="61" y="77"/>
                  </a:lnTo>
                  <a:lnTo>
                    <a:pt x="60" y="77"/>
                  </a:lnTo>
                  <a:lnTo>
                    <a:pt x="60" y="76"/>
                  </a:lnTo>
                  <a:lnTo>
                    <a:pt x="59" y="76"/>
                  </a:lnTo>
                  <a:lnTo>
                    <a:pt x="59" y="77"/>
                  </a:lnTo>
                  <a:lnTo>
                    <a:pt x="60" y="77"/>
                  </a:lnTo>
                  <a:lnTo>
                    <a:pt x="60" y="78"/>
                  </a:lnTo>
                  <a:lnTo>
                    <a:pt x="61" y="78"/>
                  </a:lnTo>
                  <a:lnTo>
                    <a:pt x="61" y="77"/>
                  </a:lnTo>
                  <a:lnTo>
                    <a:pt x="61" y="78"/>
                  </a:lnTo>
                  <a:lnTo>
                    <a:pt x="63" y="80"/>
                  </a:lnTo>
                  <a:lnTo>
                    <a:pt x="61" y="81"/>
                  </a:lnTo>
                  <a:lnTo>
                    <a:pt x="60" y="81"/>
                  </a:lnTo>
                  <a:lnTo>
                    <a:pt x="59" y="81"/>
                  </a:lnTo>
                  <a:lnTo>
                    <a:pt x="58" y="81"/>
                  </a:lnTo>
                  <a:lnTo>
                    <a:pt x="57" y="81"/>
                  </a:lnTo>
                  <a:lnTo>
                    <a:pt x="56" y="81"/>
                  </a:lnTo>
                  <a:lnTo>
                    <a:pt x="55" y="81"/>
                  </a:lnTo>
                  <a:lnTo>
                    <a:pt x="55" y="80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5" y="81"/>
                  </a:lnTo>
                  <a:lnTo>
                    <a:pt x="53" y="82"/>
                  </a:lnTo>
                  <a:lnTo>
                    <a:pt x="53" y="83"/>
                  </a:lnTo>
                  <a:lnTo>
                    <a:pt x="52" y="82"/>
                  </a:lnTo>
                  <a:lnTo>
                    <a:pt x="53" y="82"/>
                  </a:lnTo>
                  <a:lnTo>
                    <a:pt x="53" y="81"/>
                  </a:lnTo>
                  <a:lnTo>
                    <a:pt x="52" y="80"/>
                  </a:lnTo>
                  <a:lnTo>
                    <a:pt x="52" y="78"/>
                  </a:lnTo>
                  <a:lnTo>
                    <a:pt x="52" y="80"/>
                  </a:lnTo>
                  <a:lnTo>
                    <a:pt x="52" y="81"/>
                  </a:lnTo>
                  <a:lnTo>
                    <a:pt x="52" y="82"/>
                  </a:lnTo>
                  <a:lnTo>
                    <a:pt x="51" y="82"/>
                  </a:lnTo>
                  <a:lnTo>
                    <a:pt x="50" y="82"/>
                  </a:lnTo>
                  <a:lnTo>
                    <a:pt x="51" y="82"/>
                  </a:lnTo>
                  <a:lnTo>
                    <a:pt x="50" y="82"/>
                  </a:lnTo>
                  <a:lnTo>
                    <a:pt x="49" y="82"/>
                  </a:lnTo>
                  <a:lnTo>
                    <a:pt x="48" y="82"/>
                  </a:lnTo>
                  <a:lnTo>
                    <a:pt x="45" y="83"/>
                  </a:lnTo>
                  <a:lnTo>
                    <a:pt x="44" y="83"/>
                  </a:lnTo>
                  <a:lnTo>
                    <a:pt x="43" y="83"/>
                  </a:lnTo>
                  <a:lnTo>
                    <a:pt x="42" y="84"/>
                  </a:lnTo>
                  <a:lnTo>
                    <a:pt x="43" y="84"/>
                  </a:lnTo>
                  <a:lnTo>
                    <a:pt x="43" y="85"/>
                  </a:lnTo>
                  <a:lnTo>
                    <a:pt x="43" y="86"/>
                  </a:lnTo>
                  <a:lnTo>
                    <a:pt x="42" y="86"/>
                  </a:lnTo>
                  <a:lnTo>
                    <a:pt x="41" y="86"/>
                  </a:lnTo>
                  <a:lnTo>
                    <a:pt x="40" y="86"/>
                  </a:lnTo>
                  <a:lnTo>
                    <a:pt x="39" y="86"/>
                  </a:lnTo>
                  <a:lnTo>
                    <a:pt x="39" y="87"/>
                  </a:lnTo>
                  <a:lnTo>
                    <a:pt x="39" y="89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6" y="90"/>
                  </a:lnTo>
                  <a:lnTo>
                    <a:pt x="35" y="90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3" y="90"/>
                  </a:lnTo>
                  <a:lnTo>
                    <a:pt x="34" y="90"/>
                  </a:lnTo>
                  <a:lnTo>
                    <a:pt x="33" y="90"/>
                  </a:lnTo>
                  <a:lnTo>
                    <a:pt x="34" y="90"/>
                  </a:lnTo>
                  <a:lnTo>
                    <a:pt x="34" y="89"/>
                  </a:lnTo>
                  <a:lnTo>
                    <a:pt x="33" y="89"/>
                  </a:lnTo>
                  <a:lnTo>
                    <a:pt x="33" y="87"/>
                  </a:lnTo>
                  <a:lnTo>
                    <a:pt x="32" y="87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2" y="89"/>
                  </a:lnTo>
                  <a:lnTo>
                    <a:pt x="32" y="90"/>
                  </a:lnTo>
                  <a:lnTo>
                    <a:pt x="33" y="90"/>
                  </a:lnTo>
                  <a:lnTo>
                    <a:pt x="32" y="90"/>
                  </a:lnTo>
                  <a:lnTo>
                    <a:pt x="33" y="90"/>
                  </a:lnTo>
                  <a:lnTo>
                    <a:pt x="32" y="90"/>
                  </a:lnTo>
                  <a:lnTo>
                    <a:pt x="33" y="90"/>
                  </a:lnTo>
                  <a:lnTo>
                    <a:pt x="33" y="91"/>
                  </a:lnTo>
                  <a:lnTo>
                    <a:pt x="32" y="91"/>
                  </a:lnTo>
                  <a:lnTo>
                    <a:pt x="33" y="91"/>
                  </a:lnTo>
                  <a:lnTo>
                    <a:pt x="32" y="92"/>
                  </a:lnTo>
                  <a:lnTo>
                    <a:pt x="31" y="92"/>
                  </a:lnTo>
                  <a:lnTo>
                    <a:pt x="31" y="93"/>
                  </a:lnTo>
                  <a:lnTo>
                    <a:pt x="30" y="92"/>
                  </a:lnTo>
                  <a:lnTo>
                    <a:pt x="30" y="93"/>
                  </a:lnTo>
                  <a:lnTo>
                    <a:pt x="28" y="93"/>
                  </a:lnTo>
                  <a:lnTo>
                    <a:pt x="30" y="93"/>
                  </a:lnTo>
                  <a:lnTo>
                    <a:pt x="28" y="94"/>
                  </a:lnTo>
                  <a:lnTo>
                    <a:pt x="28" y="95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7" y="95"/>
                  </a:lnTo>
                  <a:lnTo>
                    <a:pt x="26" y="95"/>
                  </a:lnTo>
                  <a:lnTo>
                    <a:pt x="25" y="95"/>
                  </a:lnTo>
                  <a:lnTo>
                    <a:pt x="24" y="95"/>
                  </a:lnTo>
                  <a:lnTo>
                    <a:pt x="24" y="97"/>
                  </a:lnTo>
                  <a:lnTo>
                    <a:pt x="23" y="97"/>
                  </a:lnTo>
                  <a:lnTo>
                    <a:pt x="22" y="97"/>
                  </a:lnTo>
                  <a:lnTo>
                    <a:pt x="21" y="97"/>
                  </a:lnTo>
                  <a:lnTo>
                    <a:pt x="19" y="97"/>
                  </a:lnTo>
                  <a:lnTo>
                    <a:pt x="19" y="98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7" y="98"/>
                  </a:lnTo>
                  <a:lnTo>
                    <a:pt x="17" y="97"/>
                  </a:lnTo>
                  <a:lnTo>
                    <a:pt x="16" y="97"/>
                  </a:lnTo>
                  <a:lnTo>
                    <a:pt x="16" y="98"/>
                  </a:lnTo>
                  <a:lnTo>
                    <a:pt x="16" y="97"/>
                  </a:lnTo>
                  <a:lnTo>
                    <a:pt x="15" y="97"/>
                  </a:lnTo>
                  <a:lnTo>
                    <a:pt x="14" y="97"/>
                  </a:lnTo>
                  <a:lnTo>
                    <a:pt x="14" y="98"/>
                  </a:lnTo>
                  <a:lnTo>
                    <a:pt x="13" y="98"/>
                  </a:lnTo>
                  <a:lnTo>
                    <a:pt x="13" y="97"/>
                  </a:lnTo>
                  <a:lnTo>
                    <a:pt x="13" y="98"/>
                  </a:lnTo>
                  <a:lnTo>
                    <a:pt x="11" y="98"/>
                  </a:lnTo>
                  <a:lnTo>
                    <a:pt x="10" y="99"/>
                  </a:lnTo>
                  <a:lnTo>
                    <a:pt x="10" y="98"/>
                  </a:lnTo>
                  <a:lnTo>
                    <a:pt x="9" y="98"/>
                  </a:lnTo>
                  <a:lnTo>
                    <a:pt x="10" y="98"/>
                  </a:lnTo>
                  <a:lnTo>
                    <a:pt x="10" y="97"/>
                  </a:lnTo>
                  <a:lnTo>
                    <a:pt x="11" y="97"/>
                  </a:lnTo>
                  <a:lnTo>
                    <a:pt x="13" y="97"/>
                  </a:lnTo>
                  <a:lnTo>
                    <a:pt x="13" y="95"/>
                  </a:lnTo>
                  <a:lnTo>
                    <a:pt x="14" y="95"/>
                  </a:lnTo>
                  <a:lnTo>
                    <a:pt x="14" y="94"/>
                  </a:lnTo>
                  <a:lnTo>
                    <a:pt x="10" y="97"/>
                  </a:lnTo>
                  <a:lnTo>
                    <a:pt x="9" y="97"/>
                  </a:lnTo>
                  <a:lnTo>
                    <a:pt x="10" y="95"/>
                  </a:lnTo>
                  <a:lnTo>
                    <a:pt x="11" y="95"/>
                  </a:lnTo>
                  <a:lnTo>
                    <a:pt x="13" y="94"/>
                  </a:lnTo>
                  <a:lnTo>
                    <a:pt x="14" y="94"/>
                  </a:lnTo>
                  <a:lnTo>
                    <a:pt x="14" y="93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6" y="92"/>
                  </a:lnTo>
                  <a:lnTo>
                    <a:pt x="15" y="92"/>
                  </a:lnTo>
                  <a:lnTo>
                    <a:pt x="14" y="92"/>
                  </a:lnTo>
                  <a:lnTo>
                    <a:pt x="14" y="91"/>
                  </a:lnTo>
                  <a:lnTo>
                    <a:pt x="14" y="92"/>
                  </a:lnTo>
                  <a:lnTo>
                    <a:pt x="13" y="93"/>
                  </a:lnTo>
                  <a:lnTo>
                    <a:pt x="11" y="93"/>
                  </a:lnTo>
                  <a:lnTo>
                    <a:pt x="9" y="94"/>
                  </a:lnTo>
                  <a:lnTo>
                    <a:pt x="8" y="94"/>
                  </a:lnTo>
                  <a:lnTo>
                    <a:pt x="7" y="95"/>
                  </a:lnTo>
                  <a:lnTo>
                    <a:pt x="6" y="95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6" y="94"/>
                  </a:lnTo>
                  <a:lnTo>
                    <a:pt x="6" y="93"/>
                  </a:lnTo>
                  <a:lnTo>
                    <a:pt x="7" y="93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9" y="92"/>
                  </a:lnTo>
                  <a:lnTo>
                    <a:pt x="8" y="92"/>
                  </a:lnTo>
                  <a:lnTo>
                    <a:pt x="9" y="92"/>
                  </a:lnTo>
                  <a:lnTo>
                    <a:pt x="9" y="91"/>
                  </a:lnTo>
                  <a:lnTo>
                    <a:pt x="10" y="91"/>
                  </a:lnTo>
                  <a:lnTo>
                    <a:pt x="10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89"/>
                  </a:lnTo>
                  <a:lnTo>
                    <a:pt x="14" y="89"/>
                  </a:lnTo>
                  <a:lnTo>
                    <a:pt x="13" y="89"/>
                  </a:lnTo>
                  <a:lnTo>
                    <a:pt x="10" y="90"/>
                  </a:lnTo>
                  <a:lnTo>
                    <a:pt x="9" y="90"/>
                  </a:lnTo>
                  <a:lnTo>
                    <a:pt x="8" y="90"/>
                  </a:lnTo>
                  <a:lnTo>
                    <a:pt x="7" y="91"/>
                  </a:lnTo>
                  <a:lnTo>
                    <a:pt x="6" y="91"/>
                  </a:lnTo>
                  <a:lnTo>
                    <a:pt x="6" y="92"/>
                  </a:lnTo>
                  <a:lnTo>
                    <a:pt x="5" y="92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5" y="90"/>
                  </a:lnTo>
                  <a:lnTo>
                    <a:pt x="3" y="89"/>
                  </a:lnTo>
                  <a:lnTo>
                    <a:pt x="3" y="90"/>
                  </a:lnTo>
                  <a:lnTo>
                    <a:pt x="2" y="90"/>
                  </a:lnTo>
                  <a:lnTo>
                    <a:pt x="2" y="91"/>
                  </a:lnTo>
                  <a:lnTo>
                    <a:pt x="2" y="90"/>
                  </a:lnTo>
                  <a:lnTo>
                    <a:pt x="1" y="90"/>
                  </a:lnTo>
                  <a:lnTo>
                    <a:pt x="1" y="89"/>
                  </a:lnTo>
                  <a:lnTo>
                    <a:pt x="3" y="87"/>
                  </a:lnTo>
                  <a:lnTo>
                    <a:pt x="2" y="86"/>
                  </a:lnTo>
                  <a:lnTo>
                    <a:pt x="3" y="86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6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4"/>
                  </a:lnTo>
                  <a:lnTo>
                    <a:pt x="8" y="82"/>
                  </a:lnTo>
                  <a:lnTo>
                    <a:pt x="9" y="83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8" y="82"/>
                  </a:lnTo>
                  <a:lnTo>
                    <a:pt x="8" y="83"/>
                  </a:lnTo>
                  <a:lnTo>
                    <a:pt x="8" y="82"/>
                  </a:lnTo>
                  <a:lnTo>
                    <a:pt x="7" y="82"/>
                  </a:lnTo>
                  <a:lnTo>
                    <a:pt x="5" y="83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3" y="83"/>
                  </a:lnTo>
                  <a:lnTo>
                    <a:pt x="3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3" y="83"/>
                  </a:lnTo>
                  <a:lnTo>
                    <a:pt x="2" y="83"/>
                  </a:lnTo>
                  <a:lnTo>
                    <a:pt x="1" y="83"/>
                  </a:lnTo>
                  <a:lnTo>
                    <a:pt x="2" y="83"/>
                  </a:lnTo>
                  <a:lnTo>
                    <a:pt x="1" y="83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1" y="81"/>
                  </a:lnTo>
                  <a:lnTo>
                    <a:pt x="1" y="82"/>
                  </a:lnTo>
                  <a:lnTo>
                    <a:pt x="1" y="81"/>
                  </a:lnTo>
                  <a:lnTo>
                    <a:pt x="1" y="80"/>
                  </a:lnTo>
                  <a:lnTo>
                    <a:pt x="2" y="80"/>
                  </a:lnTo>
                  <a:lnTo>
                    <a:pt x="3" y="80"/>
                  </a:lnTo>
                  <a:lnTo>
                    <a:pt x="5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7" y="80"/>
                  </a:lnTo>
                  <a:lnTo>
                    <a:pt x="7" y="78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7" y="80"/>
                  </a:lnTo>
                  <a:lnTo>
                    <a:pt x="8" y="80"/>
                  </a:lnTo>
                  <a:lnTo>
                    <a:pt x="9" y="80"/>
                  </a:lnTo>
                  <a:lnTo>
                    <a:pt x="10" y="80"/>
                  </a:lnTo>
                  <a:lnTo>
                    <a:pt x="9" y="80"/>
                  </a:lnTo>
                  <a:lnTo>
                    <a:pt x="10" y="80"/>
                  </a:lnTo>
                  <a:lnTo>
                    <a:pt x="11" y="80"/>
                  </a:lnTo>
                  <a:lnTo>
                    <a:pt x="10" y="80"/>
                  </a:lnTo>
                  <a:lnTo>
                    <a:pt x="9" y="78"/>
                  </a:lnTo>
                  <a:lnTo>
                    <a:pt x="9" y="80"/>
                  </a:lnTo>
                  <a:lnTo>
                    <a:pt x="9" y="78"/>
                  </a:lnTo>
                  <a:lnTo>
                    <a:pt x="9" y="77"/>
                  </a:lnTo>
                  <a:lnTo>
                    <a:pt x="9" y="76"/>
                  </a:lnTo>
                  <a:lnTo>
                    <a:pt x="8" y="76"/>
                  </a:lnTo>
                  <a:lnTo>
                    <a:pt x="8" y="75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1" y="74"/>
                  </a:lnTo>
                  <a:lnTo>
                    <a:pt x="13" y="74"/>
                  </a:lnTo>
                  <a:lnTo>
                    <a:pt x="11" y="74"/>
                  </a:lnTo>
                  <a:lnTo>
                    <a:pt x="11" y="73"/>
                  </a:lnTo>
                  <a:lnTo>
                    <a:pt x="13" y="72"/>
                  </a:lnTo>
                  <a:lnTo>
                    <a:pt x="14" y="72"/>
                  </a:lnTo>
                  <a:lnTo>
                    <a:pt x="15" y="72"/>
                  </a:lnTo>
                  <a:lnTo>
                    <a:pt x="16" y="72"/>
                  </a:lnTo>
                  <a:lnTo>
                    <a:pt x="17" y="72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21" y="70"/>
                  </a:lnTo>
                  <a:lnTo>
                    <a:pt x="22" y="70"/>
                  </a:lnTo>
                  <a:lnTo>
                    <a:pt x="23" y="70"/>
                  </a:lnTo>
                  <a:lnTo>
                    <a:pt x="23" y="69"/>
                  </a:lnTo>
                  <a:lnTo>
                    <a:pt x="25" y="69"/>
                  </a:lnTo>
                  <a:lnTo>
                    <a:pt x="26" y="69"/>
                  </a:lnTo>
                  <a:lnTo>
                    <a:pt x="25" y="69"/>
                  </a:lnTo>
                  <a:lnTo>
                    <a:pt x="25" y="68"/>
                  </a:lnTo>
                  <a:lnTo>
                    <a:pt x="24" y="68"/>
                  </a:lnTo>
                  <a:lnTo>
                    <a:pt x="23" y="68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2" y="68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8" y="72"/>
                  </a:lnTo>
                  <a:lnTo>
                    <a:pt x="17" y="72"/>
                  </a:lnTo>
                  <a:lnTo>
                    <a:pt x="17" y="70"/>
                  </a:lnTo>
                  <a:lnTo>
                    <a:pt x="18" y="70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70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4" y="70"/>
                  </a:lnTo>
                  <a:lnTo>
                    <a:pt x="13" y="70"/>
                  </a:lnTo>
                  <a:lnTo>
                    <a:pt x="11" y="70"/>
                  </a:lnTo>
                  <a:lnTo>
                    <a:pt x="11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0" y="70"/>
                  </a:lnTo>
                  <a:lnTo>
                    <a:pt x="13" y="68"/>
                  </a:lnTo>
                  <a:lnTo>
                    <a:pt x="13" y="67"/>
                  </a:lnTo>
                  <a:lnTo>
                    <a:pt x="14" y="67"/>
                  </a:lnTo>
                  <a:lnTo>
                    <a:pt x="15" y="67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7" y="64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2"/>
                  </a:lnTo>
                  <a:lnTo>
                    <a:pt x="16" y="61"/>
                  </a:lnTo>
                  <a:lnTo>
                    <a:pt x="16" y="60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8" y="58"/>
                  </a:lnTo>
                  <a:lnTo>
                    <a:pt x="18" y="57"/>
                  </a:lnTo>
                  <a:lnTo>
                    <a:pt x="18" y="58"/>
                  </a:lnTo>
                  <a:lnTo>
                    <a:pt x="19" y="58"/>
                  </a:lnTo>
                  <a:lnTo>
                    <a:pt x="21" y="58"/>
                  </a:lnTo>
                  <a:lnTo>
                    <a:pt x="21" y="57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3" y="56"/>
                  </a:lnTo>
                  <a:lnTo>
                    <a:pt x="24" y="56"/>
                  </a:lnTo>
                  <a:lnTo>
                    <a:pt x="23" y="56"/>
                  </a:lnTo>
                  <a:lnTo>
                    <a:pt x="22" y="56"/>
                  </a:lnTo>
                  <a:lnTo>
                    <a:pt x="23" y="56"/>
                  </a:lnTo>
                  <a:lnTo>
                    <a:pt x="23" y="55"/>
                  </a:lnTo>
                  <a:lnTo>
                    <a:pt x="22" y="55"/>
                  </a:lnTo>
                  <a:lnTo>
                    <a:pt x="23" y="55"/>
                  </a:lnTo>
                  <a:lnTo>
                    <a:pt x="22" y="55"/>
                  </a:lnTo>
                  <a:lnTo>
                    <a:pt x="21" y="55"/>
                  </a:lnTo>
                  <a:lnTo>
                    <a:pt x="16" y="55"/>
                  </a:lnTo>
                  <a:lnTo>
                    <a:pt x="15" y="56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3"/>
                  </a:lnTo>
                  <a:lnTo>
                    <a:pt x="14" y="55"/>
                  </a:lnTo>
                  <a:lnTo>
                    <a:pt x="13" y="55"/>
                  </a:lnTo>
                  <a:lnTo>
                    <a:pt x="13" y="56"/>
                  </a:lnTo>
                  <a:lnTo>
                    <a:pt x="13" y="55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4" y="52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3" y="52"/>
                  </a:lnTo>
                  <a:lnTo>
                    <a:pt x="14" y="52"/>
                  </a:lnTo>
                  <a:lnTo>
                    <a:pt x="14" y="51"/>
                  </a:lnTo>
                  <a:lnTo>
                    <a:pt x="13" y="51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1" y="51"/>
                  </a:lnTo>
                  <a:lnTo>
                    <a:pt x="11" y="52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9" y="53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10" y="51"/>
                  </a:lnTo>
                  <a:lnTo>
                    <a:pt x="10" y="50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8" y="50"/>
                  </a:lnTo>
                  <a:lnTo>
                    <a:pt x="8" y="51"/>
                  </a:lnTo>
                  <a:lnTo>
                    <a:pt x="7" y="51"/>
                  </a:lnTo>
                  <a:lnTo>
                    <a:pt x="6" y="51"/>
                  </a:lnTo>
                  <a:lnTo>
                    <a:pt x="5" y="50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7" y="49"/>
                  </a:lnTo>
                  <a:lnTo>
                    <a:pt x="6" y="49"/>
                  </a:lnTo>
                  <a:lnTo>
                    <a:pt x="6" y="48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8" y="47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10" y="45"/>
                  </a:lnTo>
                  <a:lnTo>
                    <a:pt x="11" y="47"/>
                  </a:lnTo>
                  <a:lnTo>
                    <a:pt x="11" y="45"/>
                  </a:lnTo>
                  <a:lnTo>
                    <a:pt x="10" y="45"/>
                  </a:lnTo>
                  <a:lnTo>
                    <a:pt x="9" y="45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9" y="42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10" y="42"/>
                  </a:lnTo>
                  <a:lnTo>
                    <a:pt x="10" y="41"/>
                  </a:lnTo>
                  <a:lnTo>
                    <a:pt x="10" y="42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4" y="39"/>
                  </a:lnTo>
                  <a:lnTo>
                    <a:pt x="13" y="39"/>
                  </a:lnTo>
                  <a:lnTo>
                    <a:pt x="10" y="39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9" y="36"/>
                  </a:lnTo>
                  <a:lnTo>
                    <a:pt x="9" y="37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10" y="37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8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8" y="34"/>
                  </a:lnTo>
                  <a:lnTo>
                    <a:pt x="7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8" y="28"/>
                  </a:lnTo>
                  <a:lnTo>
                    <a:pt x="8" y="30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7" y="31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10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10" y="27"/>
                  </a:lnTo>
                  <a:lnTo>
                    <a:pt x="11" y="27"/>
                  </a:lnTo>
                  <a:lnTo>
                    <a:pt x="14" y="28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6" y="28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8" y="28"/>
                  </a:lnTo>
                  <a:lnTo>
                    <a:pt x="19" y="28"/>
                  </a:lnTo>
                  <a:lnTo>
                    <a:pt x="19" y="30"/>
                  </a:lnTo>
                  <a:lnTo>
                    <a:pt x="18" y="30"/>
                  </a:lnTo>
                  <a:lnTo>
                    <a:pt x="19" y="30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21" y="32"/>
                  </a:lnTo>
                  <a:lnTo>
                    <a:pt x="21" y="31"/>
                  </a:lnTo>
                  <a:lnTo>
                    <a:pt x="21" y="30"/>
                  </a:lnTo>
                  <a:lnTo>
                    <a:pt x="21" y="28"/>
                  </a:lnTo>
                  <a:lnTo>
                    <a:pt x="22" y="28"/>
                  </a:lnTo>
                  <a:lnTo>
                    <a:pt x="23" y="28"/>
                  </a:lnTo>
                  <a:lnTo>
                    <a:pt x="24" y="28"/>
                  </a:lnTo>
                  <a:lnTo>
                    <a:pt x="24" y="30"/>
                  </a:lnTo>
                  <a:lnTo>
                    <a:pt x="25" y="30"/>
                  </a:lnTo>
                  <a:lnTo>
                    <a:pt x="25" y="28"/>
                  </a:lnTo>
                  <a:lnTo>
                    <a:pt x="26" y="30"/>
                  </a:lnTo>
                  <a:lnTo>
                    <a:pt x="27" y="28"/>
                  </a:lnTo>
                  <a:lnTo>
                    <a:pt x="27" y="30"/>
                  </a:lnTo>
                  <a:lnTo>
                    <a:pt x="28" y="31"/>
                  </a:lnTo>
                  <a:lnTo>
                    <a:pt x="30" y="31"/>
                  </a:lnTo>
                  <a:lnTo>
                    <a:pt x="28" y="31"/>
                  </a:lnTo>
                  <a:lnTo>
                    <a:pt x="28" y="30"/>
                  </a:lnTo>
                  <a:lnTo>
                    <a:pt x="27" y="30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28" y="28"/>
                  </a:lnTo>
                  <a:lnTo>
                    <a:pt x="28" y="27"/>
                  </a:lnTo>
                  <a:lnTo>
                    <a:pt x="28" y="28"/>
                  </a:lnTo>
                  <a:lnTo>
                    <a:pt x="30" y="27"/>
                  </a:lnTo>
                  <a:lnTo>
                    <a:pt x="28" y="27"/>
                  </a:lnTo>
                  <a:lnTo>
                    <a:pt x="27" y="27"/>
                  </a:lnTo>
                  <a:lnTo>
                    <a:pt x="27" y="26"/>
                  </a:lnTo>
                  <a:lnTo>
                    <a:pt x="30" y="25"/>
                  </a:lnTo>
                  <a:lnTo>
                    <a:pt x="30" y="24"/>
                  </a:lnTo>
                  <a:lnTo>
                    <a:pt x="31" y="24"/>
                  </a:lnTo>
                  <a:lnTo>
                    <a:pt x="31" y="25"/>
                  </a:lnTo>
                  <a:lnTo>
                    <a:pt x="31" y="24"/>
                  </a:lnTo>
                  <a:lnTo>
                    <a:pt x="33" y="24"/>
                  </a:lnTo>
                  <a:lnTo>
                    <a:pt x="33" y="23"/>
                  </a:lnTo>
                  <a:lnTo>
                    <a:pt x="34" y="23"/>
                  </a:lnTo>
                  <a:lnTo>
                    <a:pt x="33" y="23"/>
                  </a:lnTo>
                  <a:lnTo>
                    <a:pt x="34" y="22"/>
                  </a:lnTo>
                  <a:lnTo>
                    <a:pt x="34" y="20"/>
                  </a:lnTo>
                  <a:lnTo>
                    <a:pt x="35" y="20"/>
                  </a:lnTo>
                  <a:lnTo>
                    <a:pt x="35" y="19"/>
                  </a:lnTo>
                  <a:lnTo>
                    <a:pt x="34" y="19"/>
                  </a:lnTo>
                  <a:lnTo>
                    <a:pt x="33" y="19"/>
                  </a:lnTo>
                  <a:lnTo>
                    <a:pt x="33" y="20"/>
                  </a:lnTo>
                  <a:lnTo>
                    <a:pt x="33" y="19"/>
                  </a:lnTo>
                  <a:lnTo>
                    <a:pt x="32" y="19"/>
                  </a:lnTo>
                  <a:lnTo>
                    <a:pt x="32" y="20"/>
                  </a:lnTo>
                  <a:lnTo>
                    <a:pt x="31" y="22"/>
                  </a:lnTo>
                  <a:lnTo>
                    <a:pt x="30" y="22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1" y="20"/>
                  </a:lnTo>
                  <a:lnTo>
                    <a:pt x="31" y="19"/>
                  </a:lnTo>
                  <a:lnTo>
                    <a:pt x="30" y="20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8" y="20"/>
                  </a:lnTo>
                  <a:lnTo>
                    <a:pt x="27" y="20"/>
                  </a:lnTo>
                  <a:lnTo>
                    <a:pt x="26" y="19"/>
                  </a:lnTo>
                  <a:lnTo>
                    <a:pt x="27" y="19"/>
                  </a:lnTo>
                  <a:lnTo>
                    <a:pt x="26" y="19"/>
                  </a:lnTo>
                  <a:lnTo>
                    <a:pt x="25" y="19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7"/>
                  </a:lnTo>
                  <a:lnTo>
                    <a:pt x="27" y="16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1" y="16"/>
                  </a:lnTo>
                  <a:lnTo>
                    <a:pt x="30" y="16"/>
                  </a:lnTo>
                  <a:lnTo>
                    <a:pt x="30" y="15"/>
                  </a:lnTo>
                  <a:lnTo>
                    <a:pt x="28" y="15"/>
                  </a:lnTo>
                  <a:lnTo>
                    <a:pt x="30" y="15"/>
                  </a:lnTo>
                  <a:lnTo>
                    <a:pt x="30" y="14"/>
                  </a:lnTo>
                  <a:lnTo>
                    <a:pt x="30" y="15"/>
                  </a:lnTo>
                  <a:lnTo>
                    <a:pt x="31" y="15"/>
                  </a:lnTo>
                  <a:lnTo>
                    <a:pt x="31" y="14"/>
                  </a:lnTo>
                  <a:lnTo>
                    <a:pt x="32" y="15"/>
                  </a:lnTo>
                  <a:lnTo>
                    <a:pt x="32" y="14"/>
                  </a:lnTo>
                  <a:lnTo>
                    <a:pt x="31" y="14"/>
                  </a:lnTo>
                  <a:lnTo>
                    <a:pt x="32" y="14"/>
                  </a:lnTo>
                  <a:lnTo>
                    <a:pt x="32" y="13"/>
                  </a:lnTo>
                  <a:lnTo>
                    <a:pt x="31" y="13"/>
                  </a:lnTo>
                  <a:lnTo>
                    <a:pt x="31" y="14"/>
                  </a:lnTo>
                  <a:lnTo>
                    <a:pt x="31" y="13"/>
                  </a:lnTo>
                  <a:lnTo>
                    <a:pt x="30" y="11"/>
                  </a:lnTo>
                  <a:lnTo>
                    <a:pt x="31" y="11"/>
                  </a:lnTo>
                  <a:lnTo>
                    <a:pt x="32" y="11"/>
                  </a:lnTo>
                  <a:lnTo>
                    <a:pt x="31" y="11"/>
                  </a:lnTo>
                  <a:lnTo>
                    <a:pt x="30" y="10"/>
                  </a:lnTo>
                  <a:lnTo>
                    <a:pt x="31" y="10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2" y="8"/>
                  </a:lnTo>
                  <a:lnTo>
                    <a:pt x="32" y="9"/>
                  </a:lnTo>
                  <a:lnTo>
                    <a:pt x="32" y="8"/>
                  </a:lnTo>
                  <a:lnTo>
                    <a:pt x="32" y="7"/>
                  </a:lnTo>
                  <a:lnTo>
                    <a:pt x="33" y="6"/>
                  </a:lnTo>
                  <a:lnTo>
                    <a:pt x="34" y="7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5" y="6"/>
                  </a:lnTo>
                  <a:lnTo>
                    <a:pt x="36" y="6"/>
                  </a:lnTo>
                  <a:lnTo>
                    <a:pt x="36" y="5"/>
                  </a:lnTo>
                  <a:lnTo>
                    <a:pt x="38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39" y="7"/>
                  </a:lnTo>
                  <a:lnTo>
                    <a:pt x="40" y="7"/>
                  </a:lnTo>
                  <a:lnTo>
                    <a:pt x="40" y="6"/>
                  </a:lnTo>
                  <a:lnTo>
                    <a:pt x="39" y="5"/>
                  </a:lnTo>
                  <a:lnTo>
                    <a:pt x="40" y="3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2" y="7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1" y="5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40" y="5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3" y="6"/>
                  </a:lnTo>
                  <a:lnTo>
                    <a:pt x="43" y="7"/>
                  </a:lnTo>
                  <a:lnTo>
                    <a:pt x="44" y="7"/>
                  </a:lnTo>
                  <a:lnTo>
                    <a:pt x="44" y="8"/>
                  </a:lnTo>
                  <a:lnTo>
                    <a:pt x="43" y="8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2" y="11"/>
                  </a:lnTo>
                  <a:lnTo>
                    <a:pt x="43" y="9"/>
                  </a:lnTo>
                  <a:lnTo>
                    <a:pt x="44" y="9"/>
                  </a:lnTo>
                  <a:lnTo>
                    <a:pt x="45" y="9"/>
                  </a:lnTo>
                  <a:lnTo>
                    <a:pt x="45" y="8"/>
                  </a:lnTo>
                  <a:lnTo>
                    <a:pt x="44" y="8"/>
                  </a:lnTo>
                  <a:lnTo>
                    <a:pt x="45" y="7"/>
                  </a:lnTo>
                  <a:lnTo>
                    <a:pt x="44" y="7"/>
                  </a:lnTo>
                  <a:lnTo>
                    <a:pt x="44" y="6"/>
                  </a:lnTo>
                  <a:lnTo>
                    <a:pt x="44" y="5"/>
                  </a:lnTo>
                  <a:lnTo>
                    <a:pt x="43" y="5"/>
                  </a:lnTo>
                  <a:lnTo>
                    <a:pt x="44" y="3"/>
                  </a:lnTo>
                  <a:lnTo>
                    <a:pt x="44" y="2"/>
                  </a:lnTo>
                  <a:lnTo>
                    <a:pt x="45" y="2"/>
                  </a:lnTo>
                  <a:lnTo>
                    <a:pt x="44" y="2"/>
                  </a:lnTo>
                  <a:lnTo>
                    <a:pt x="45" y="2"/>
                  </a:lnTo>
                  <a:lnTo>
                    <a:pt x="47" y="2"/>
                  </a:lnTo>
                  <a:lnTo>
                    <a:pt x="48" y="2"/>
                  </a:lnTo>
                  <a:lnTo>
                    <a:pt x="47" y="2"/>
                  </a:lnTo>
                  <a:lnTo>
                    <a:pt x="48" y="3"/>
                  </a:lnTo>
                  <a:lnTo>
                    <a:pt x="48" y="2"/>
                  </a:lnTo>
                  <a:lnTo>
                    <a:pt x="47" y="2"/>
                  </a:lnTo>
                  <a:lnTo>
                    <a:pt x="47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7" y="0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1" name="Freeform 5618">
              <a:extLst>
                <a:ext uri="{FF2B5EF4-FFF2-40B4-BE49-F238E27FC236}">
                  <a16:creationId xmlns:a16="http://schemas.microsoft.com/office/drawing/2014/main" id="{5A9338B3-C1EC-68EC-E613-2873F85A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763" y="3305176"/>
              <a:ext cx="179388" cy="93663"/>
            </a:xfrm>
            <a:custGeom>
              <a:avLst/>
              <a:gdLst>
                <a:gd name="T0" fmla="*/ 109 w 113"/>
                <a:gd name="T1" fmla="*/ 12 h 59"/>
                <a:gd name="T2" fmla="*/ 111 w 113"/>
                <a:gd name="T3" fmla="*/ 17 h 59"/>
                <a:gd name="T4" fmla="*/ 113 w 113"/>
                <a:gd name="T5" fmla="*/ 22 h 59"/>
                <a:gd name="T6" fmla="*/ 112 w 113"/>
                <a:gd name="T7" fmla="*/ 27 h 59"/>
                <a:gd name="T8" fmla="*/ 109 w 113"/>
                <a:gd name="T9" fmla="*/ 30 h 59"/>
                <a:gd name="T10" fmla="*/ 104 w 113"/>
                <a:gd name="T11" fmla="*/ 29 h 59"/>
                <a:gd name="T12" fmla="*/ 105 w 113"/>
                <a:gd name="T13" fmla="*/ 31 h 59"/>
                <a:gd name="T14" fmla="*/ 105 w 113"/>
                <a:gd name="T15" fmla="*/ 34 h 59"/>
                <a:gd name="T16" fmla="*/ 103 w 113"/>
                <a:gd name="T17" fmla="*/ 39 h 59"/>
                <a:gd name="T18" fmla="*/ 104 w 113"/>
                <a:gd name="T19" fmla="*/ 43 h 59"/>
                <a:gd name="T20" fmla="*/ 99 w 113"/>
                <a:gd name="T21" fmla="*/ 45 h 59"/>
                <a:gd name="T22" fmla="*/ 96 w 113"/>
                <a:gd name="T23" fmla="*/ 48 h 59"/>
                <a:gd name="T24" fmla="*/ 93 w 113"/>
                <a:gd name="T25" fmla="*/ 51 h 59"/>
                <a:gd name="T26" fmla="*/ 87 w 113"/>
                <a:gd name="T27" fmla="*/ 53 h 59"/>
                <a:gd name="T28" fmla="*/ 81 w 113"/>
                <a:gd name="T29" fmla="*/ 53 h 59"/>
                <a:gd name="T30" fmla="*/ 77 w 113"/>
                <a:gd name="T31" fmla="*/ 55 h 59"/>
                <a:gd name="T32" fmla="*/ 73 w 113"/>
                <a:gd name="T33" fmla="*/ 58 h 59"/>
                <a:gd name="T34" fmla="*/ 67 w 113"/>
                <a:gd name="T35" fmla="*/ 56 h 59"/>
                <a:gd name="T36" fmla="*/ 59 w 113"/>
                <a:gd name="T37" fmla="*/ 54 h 59"/>
                <a:gd name="T38" fmla="*/ 47 w 113"/>
                <a:gd name="T39" fmla="*/ 53 h 59"/>
                <a:gd name="T40" fmla="*/ 43 w 113"/>
                <a:gd name="T41" fmla="*/ 52 h 59"/>
                <a:gd name="T42" fmla="*/ 39 w 113"/>
                <a:gd name="T43" fmla="*/ 47 h 59"/>
                <a:gd name="T44" fmla="*/ 39 w 113"/>
                <a:gd name="T45" fmla="*/ 43 h 59"/>
                <a:gd name="T46" fmla="*/ 33 w 113"/>
                <a:gd name="T47" fmla="*/ 45 h 59"/>
                <a:gd name="T48" fmla="*/ 27 w 113"/>
                <a:gd name="T49" fmla="*/ 45 h 59"/>
                <a:gd name="T50" fmla="*/ 22 w 113"/>
                <a:gd name="T51" fmla="*/ 48 h 59"/>
                <a:gd name="T52" fmla="*/ 17 w 113"/>
                <a:gd name="T53" fmla="*/ 47 h 59"/>
                <a:gd name="T54" fmla="*/ 12 w 113"/>
                <a:gd name="T55" fmla="*/ 45 h 59"/>
                <a:gd name="T56" fmla="*/ 9 w 113"/>
                <a:gd name="T57" fmla="*/ 48 h 59"/>
                <a:gd name="T58" fmla="*/ 4 w 113"/>
                <a:gd name="T59" fmla="*/ 44 h 59"/>
                <a:gd name="T60" fmla="*/ 0 w 113"/>
                <a:gd name="T61" fmla="*/ 39 h 59"/>
                <a:gd name="T62" fmla="*/ 1 w 113"/>
                <a:gd name="T63" fmla="*/ 35 h 59"/>
                <a:gd name="T64" fmla="*/ 2 w 113"/>
                <a:gd name="T65" fmla="*/ 33 h 59"/>
                <a:gd name="T66" fmla="*/ 6 w 113"/>
                <a:gd name="T67" fmla="*/ 33 h 59"/>
                <a:gd name="T68" fmla="*/ 9 w 113"/>
                <a:gd name="T69" fmla="*/ 36 h 59"/>
                <a:gd name="T70" fmla="*/ 11 w 113"/>
                <a:gd name="T71" fmla="*/ 38 h 59"/>
                <a:gd name="T72" fmla="*/ 13 w 113"/>
                <a:gd name="T73" fmla="*/ 33 h 59"/>
                <a:gd name="T74" fmla="*/ 18 w 113"/>
                <a:gd name="T75" fmla="*/ 34 h 59"/>
                <a:gd name="T76" fmla="*/ 20 w 113"/>
                <a:gd name="T77" fmla="*/ 35 h 59"/>
                <a:gd name="T78" fmla="*/ 25 w 113"/>
                <a:gd name="T79" fmla="*/ 36 h 59"/>
                <a:gd name="T80" fmla="*/ 30 w 113"/>
                <a:gd name="T81" fmla="*/ 34 h 59"/>
                <a:gd name="T82" fmla="*/ 35 w 113"/>
                <a:gd name="T83" fmla="*/ 31 h 59"/>
                <a:gd name="T84" fmla="*/ 40 w 113"/>
                <a:gd name="T85" fmla="*/ 29 h 59"/>
                <a:gd name="T86" fmla="*/ 44 w 113"/>
                <a:gd name="T87" fmla="*/ 30 h 59"/>
                <a:gd name="T88" fmla="*/ 48 w 113"/>
                <a:gd name="T89" fmla="*/ 33 h 59"/>
                <a:gd name="T90" fmla="*/ 52 w 113"/>
                <a:gd name="T91" fmla="*/ 35 h 59"/>
                <a:gd name="T92" fmla="*/ 52 w 113"/>
                <a:gd name="T93" fmla="*/ 30 h 59"/>
                <a:gd name="T94" fmla="*/ 52 w 113"/>
                <a:gd name="T95" fmla="*/ 26 h 59"/>
                <a:gd name="T96" fmla="*/ 47 w 113"/>
                <a:gd name="T97" fmla="*/ 21 h 59"/>
                <a:gd name="T98" fmla="*/ 52 w 113"/>
                <a:gd name="T99" fmla="*/ 17 h 59"/>
                <a:gd name="T100" fmla="*/ 57 w 113"/>
                <a:gd name="T101" fmla="*/ 12 h 59"/>
                <a:gd name="T102" fmla="*/ 62 w 113"/>
                <a:gd name="T103" fmla="*/ 11 h 59"/>
                <a:gd name="T104" fmla="*/ 63 w 113"/>
                <a:gd name="T105" fmla="*/ 5 h 59"/>
                <a:gd name="T106" fmla="*/ 68 w 113"/>
                <a:gd name="T107" fmla="*/ 9 h 59"/>
                <a:gd name="T108" fmla="*/ 73 w 113"/>
                <a:gd name="T109" fmla="*/ 8 h 59"/>
                <a:gd name="T110" fmla="*/ 77 w 113"/>
                <a:gd name="T111" fmla="*/ 9 h 59"/>
                <a:gd name="T112" fmla="*/ 80 w 113"/>
                <a:gd name="T113" fmla="*/ 5 h 59"/>
                <a:gd name="T114" fmla="*/ 82 w 113"/>
                <a:gd name="T115" fmla="*/ 0 h 59"/>
                <a:gd name="T116" fmla="*/ 87 w 113"/>
                <a:gd name="T117" fmla="*/ 1 h 59"/>
                <a:gd name="T118" fmla="*/ 93 w 113"/>
                <a:gd name="T119" fmla="*/ 3 h 59"/>
                <a:gd name="T120" fmla="*/ 97 w 113"/>
                <a:gd name="T121" fmla="*/ 5 h 59"/>
                <a:gd name="T122" fmla="*/ 105 w 113"/>
                <a:gd name="T123" fmla="*/ 5 h 59"/>
                <a:gd name="T124" fmla="*/ 110 w 113"/>
                <a:gd name="T125" fmla="*/ 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3" h="59">
                  <a:moveTo>
                    <a:pt x="111" y="9"/>
                  </a:moveTo>
                  <a:lnTo>
                    <a:pt x="111" y="10"/>
                  </a:lnTo>
                  <a:lnTo>
                    <a:pt x="111" y="11"/>
                  </a:lnTo>
                  <a:lnTo>
                    <a:pt x="110" y="11"/>
                  </a:lnTo>
                  <a:lnTo>
                    <a:pt x="110" y="12"/>
                  </a:lnTo>
                  <a:lnTo>
                    <a:pt x="109" y="12"/>
                  </a:lnTo>
                  <a:lnTo>
                    <a:pt x="109" y="13"/>
                  </a:lnTo>
                  <a:lnTo>
                    <a:pt x="109" y="14"/>
                  </a:lnTo>
                  <a:lnTo>
                    <a:pt x="110" y="14"/>
                  </a:lnTo>
                  <a:lnTo>
                    <a:pt x="110" y="16"/>
                  </a:lnTo>
                  <a:lnTo>
                    <a:pt x="110" y="17"/>
                  </a:lnTo>
                  <a:lnTo>
                    <a:pt x="111" y="17"/>
                  </a:lnTo>
                  <a:lnTo>
                    <a:pt x="111" y="18"/>
                  </a:lnTo>
                  <a:lnTo>
                    <a:pt x="111" y="19"/>
                  </a:lnTo>
                  <a:lnTo>
                    <a:pt x="112" y="20"/>
                  </a:lnTo>
                  <a:lnTo>
                    <a:pt x="112" y="21"/>
                  </a:lnTo>
                  <a:lnTo>
                    <a:pt x="112" y="22"/>
                  </a:lnTo>
                  <a:lnTo>
                    <a:pt x="113" y="22"/>
                  </a:lnTo>
                  <a:lnTo>
                    <a:pt x="112" y="23"/>
                  </a:lnTo>
                  <a:lnTo>
                    <a:pt x="112" y="25"/>
                  </a:lnTo>
                  <a:lnTo>
                    <a:pt x="112" y="26"/>
                  </a:lnTo>
                  <a:lnTo>
                    <a:pt x="111" y="26"/>
                  </a:lnTo>
                  <a:lnTo>
                    <a:pt x="112" y="26"/>
                  </a:lnTo>
                  <a:lnTo>
                    <a:pt x="112" y="27"/>
                  </a:lnTo>
                  <a:lnTo>
                    <a:pt x="112" y="28"/>
                  </a:lnTo>
                  <a:lnTo>
                    <a:pt x="112" y="29"/>
                  </a:lnTo>
                  <a:lnTo>
                    <a:pt x="111" y="29"/>
                  </a:lnTo>
                  <a:lnTo>
                    <a:pt x="110" y="29"/>
                  </a:lnTo>
                  <a:lnTo>
                    <a:pt x="109" y="29"/>
                  </a:lnTo>
                  <a:lnTo>
                    <a:pt x="109" y="30"/>
                  </a:lnTo>
                  <a:lnTo>
                    <a:pt x="107" y="29"/>
                  </a:lnTo>
                  <a:lnTo>
                    <a:pt x="106" y="29"/>
                  </a:lnTo>
                  <a:lnTo>
                    <a:pt x="106" y="28"/>
                  </a:lnTo>
                  <a:lnTo>
                    <a:pt x="105" y="28"/>
                  </a:lnTo>
                  <a:lnTo>
                    <a:pt x="104" y="28"/>
                  </a:lnTo>
                  <a:lnTo>
                    <a:pt x="104" y="29"/>
                  </a:lnTo>
                  <a:lnTo>
                    <a:pt x="103" y="29"/>
                  </a:lnTo>
                  <a:lnTo>
                    <a:pt x="103" y="30"/>
                  </a:lnTo>
                  <a:lnTo>
                    <a:pt x="102" y="30"/>
                  </a:lnTo>
                  <a:lnTo>
                    <a:pt x="103" y="30"/>
                  </a:lnTo>
                  <a:lnTo>
                    <a:pt x="104" y="30"/>
                  </a:lnTo>
                  <a:lnTo>
                    <a:pt x="105" y="31"/>
                  </a:lnTo>
                  <a:lnTo>
                    <a:pt x="105" y="30"/>
                  </a:lnTo>
                  <a:lnTo>
                    <a:pt x="105" y="31"/>
                  </a:lnTo>
                  <a:lnTo>
                    <a:pt x="106" y="31"/>
                  </a:lnTo>
                  <a:lnTo>
                    <a:pt x="106" y="33"/>
                  </a:lnTo>
                  <a:lnTo>
                    <a:pt x="106" y="34"/>
                  </a:lnTo>
                  <a:lnTo>
                    <a:pt x="105" y="34"/>
                  </a:lnTo>
                  <a:lnTo>
                    <a:pt x="106" y="35"/>
                  </a:lnTo>
                  <a:lnTo>
                    <a:pt x="105" y="35"/>
                  </a:lnTo>
                  <a:lnTo>
                    <a:pt x="103" y="36"/>
                  </a:lnTo>
                  <a:lnTo>
                    <a:pt x="103" y="37"/>
                  </a:lnTo>
                  <a:lnTo>
                    <a:pt x="103" y="38"/>
                  </a:lnTo>
                  <a:lnTo>
                    <a:pt x="103" y="39"/>
                  </a:lnTo>
                  <a:lnTo>
                    <a:pt x="102" y="40"/>
                  </a:lnTo>
                  <a:lnTo>
                    <a:pt x="103" y="40"/>
                  </a:lnTo>
                  <a:lnTo>
                    <a:pt x="103" y="42"/>
                  </a:lnTo>
                  <a:lnTo>
                    <a:pt x="104" y="42"/>
                  </a:lnTo>
                  <a:lnTo>
                    <a:pt x="103" y="43"/>
                  </a:lnTo>
                  <a:lnTo>
                    <a:pt x="104" y="43"/>
                  </a:lnTo>
                  <a:lnTo>
                    <a:pt x="104" y="44"/>
                  </a:lnTo>
                  <a:lnTo>
                    <a:pt x="103" y="44"/>
                  </a:lnTo>
                  <a:lnTo>
                    <a:pt x="103" y="45"/>
                  </a:lnTo>
                  <a:lnTo>
                    <a:pt x="102" y="45"/>
                  </a:lnTo>
                  <a:lnTo>
                    <a:pt x="101" y="45"/>
                  </a:lnTo>
                  <a:lnTo>
                    <a:pt x="99" y="45"/>
                  </a:lnTo>
                  <a:lnTo>
                    <a:pt x="99" y="46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7" y="47"/>
                  </a:lnTo>
                  <a:lnTo>
                    <a:pt x="97" y="48"/>
                  </a:lnTo>
                  <a:lnTo>
                    <a:pt x="96" y="48"/>
                  </a:lnTo>
                  <a:lnTo>
                    <a:pt x="96" y="50"/>
                  </a:lnTo>
                  <a:lnTo>
                    <a:pt x="96" y="51"/>
                  </a:lnTo>
                  <a:lnTo>
                    <a:pt x="96" y="52"/>
                  </a:lnTo>
                  <a:lnTo>
                    <a:pt x="95" y="51"/>
                  </a:lnTo>
                  <a:lnTo>
                    <a:pt x="94" y="51"/>
                  </a:lnTo>
                  <a:lnTo>
                    <a:pt x="93" y="51"/>
                  </a:lnTo>
                  <a:lnTo>
                    <a:pt x="90" y="51"/>
                  </a:lnTo>
                  <a:lnTo>
                    <a:pt x="90" y="52"/>
                  </a:lnTo>
                  <a:lnTo>
                    <a:pt x="89" y="52"/>
                  </a:lnTo>
                  <a:lnTo>
                    <a:pt x="89" y="53"/>
                  </a:lnTo>
                  <a:lnTo>
                    <a:pt x="88" y="53"/>
                  </a:lnTo>
                  <a:lnTo>
                    <a:pt x="87" y="53"/>
                  </a:lnTo>
                  <a:lnTo>
                    <a:pt x="87" y="52"/>
                  </a:lnTo>
                  <a:lnTo>
                    <a:pt x="86" y="52"/>
                  </a:lnTo>
                  <a:lnTo>
                    <a:pt x="85" y="53"/>
                  </a:lnTo>
                  <a:lnTo>
                    <a:pt x="84" y="53"/>
                  </a:lnTo>
                  <a:lnTo>
                    <a:pt x="82" y="52"/>
                  </a:lnTo>
                  <a:lnTo>
                    <a:pt x="81" y="53"/>
                  </a:lnTo>
                  <a:lnTo>
                    <a:pt x="80" y="53"/>
                  </a:lnTo>
                  <a:lnTo>
                    <a:pt x="79" y="53"/>
                  </a:lnTo>
                  <a:lnTo>
                    <a:pt x="79" y="54"/>
                  </a:lnTo>
                  <a:lnTo>
                    <a:pt x="78" y="54"/>
                  </a:lnTo>
                  <a:lnTo>
                    <a:pt x="78" y="55"/>
                  </a:lnTo>
                  <a:lnTo>
                    <a:pt x="77" y="55"/>
                  </a:lnTo>
                  <a:lnTo>
                    <a:pt x="77" y="56"/>
                  </a:lnTo>
                  <a:lnTo>
                    <a:pt x="76" y="56"/>
                  </a:lnTo>
                  <a:lnTo>
                    <a:pt x="75" y="58"/>
                  </a:lnTo>
                  <a:lnTo>
                    <a:pt x="75" y="59"/>
                  </a:lnTo>
                  <a:lnTo>
                    <a:pt x="75" y="58"/>
                  </a:lnTo>
                  <a:lnTo>
                    <a:pt x="73" y="58"/>
                  </a:lnTo>
                  <a:lnTo>
                    <a:pt x="72" y="58"/>
                  </a:lnTo>
                  <a:lnTo>
                    <a:pt x="72" y="56"/>
                  </a:lnTo>
                  <a:lnTo>
                    <a:pt x="70" y="56"/>
                  </a:lnTo>
                  <a:lnTo>
                    <a:pt x="69" y="56"/>
                  </a:lnTo>
                  <a:lnTo>
                    <a:pt x="68" y="56"/>
                  </a:lnTo>
                  <a:lnTo>
                    <a:pt x="67" y="56"/>
                  </a:lnTo>
                  <a:lnTo>
                    <a:pt x="64" y="55"/>
                  </a:lnTo>
                  <a:lnTo>
                    <a:pt x="63" y="55"/>
                  </a:lnTo>
                  <a:lnTo>
                    <a:pt x="62" y="55"/>
                  </a:lnTo>
                  <a:lnTo>
                    <a:pt x="61" y="55"/>
                  </a:lnTo>
                  <a:lnTo>
                    <a:pt x="60" y="54"/>
                  </a:lnTo>
                  <a:lnTo>
                    <a:pt x="59" y="54"/>
                  </a:lnTo>
                  <a:lnTo>
                    <a:pt x="57" y="54"/>
                  </a:lnTo>
                  <a:lnTo>
                    <a:pt x="55" y="54"/>
                  </a:lnTo>
                  <a:lnTo>
                    <a:pt x="54" y="54"/>
                  </a:lnTo>
                  <a:lnTo>
                    <a:pt x="52" y="53"/>
                  </a:lnTo>
                  <a:lnTo>
                    <a:pt x="48" y="53"/>
                  </a:lnTo>
                  <a:lnTo>
                    <a:pt x="47" y="53"/>
                  </a:lnTo>
                  <a:lnTo>
                    <a:pt x="47" y="52"/>
                  </a:lnTo>
                  <a:lnTo>
                    <a:pt x="47" y="53"/>
                  </a:lnTo>
                  <a:lnTo>
                    <a:pt x="46" y="52"/>
                  </a:lnTo>
                  <a:lnTo>
                    <a:pt x="45" y="52"/>
                  </a:lnTo>
                  <a:lnTo>
                    <a:pt x="44" y="52"/>
                  </a:lnTo>
                  <a:lnTo>
                    <a:pt x="43" y="52"/>
                  </a:lnTo>
                  <a:lnTo>
                    <a:pt x="42" y="51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40" y="48"/>
                  </a:lnTo>
                  <a:lnTo>
                    <a:pt x="40" y="47"/>
                  </a:lnTo>
                  <a:lnTo>
                    <a:pt x="39" y="47"/>
                  </a:lnTo>
                  <a:lnTo>
                    <a:pt x="39" y="46"/>
                  </a:lnTo>
                  <a:lnTo>
                    <a:pt x="38" y="46"/>
                  </a:lnTo>
                  <a:lnTo>
                    <a:pt x="38" y="45"/>
                  </a:lnTo>
                  <a:lnTo>
                    <a:pt x="38" y="44"/>
                  </a:lnTo>
                  <a:lnTo>
                    <a:pt x="39" y="44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7" y="44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1" y="45"/>
                  </a:lnTo>
                  <a:lnTo>
                    <a:pt x="30" y="45"/>
                  </a:lnTo>
                  <a:lnTo>
                    <a:pt x="29" y="45"/>
                  </a:lnTo>
                  <a:lnTo>
                    <a:pt x="29" y="44"/>
                  </a:lnTo>
                  <a:lnTo>
                    <a:pt x="28" y="45"/>
                  </a:lnTo>
                  <a:lnTo>
                    <a:pt x="27" y="45"/>
                  </a:lnTo>
                  <a:lnTo>
                    <a:pt x="26" y="45"/>
                  </a:lnTo>
                  <a:lnTo>
                    <a:pt x="25" y="45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22" y="47"/>
                  </a:lnTo>
                  <a:lnTo>
                    <a:pt x="22" y="48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3" y="45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8" y="47"/>
                  </a:lnTo>
                  <a:lnTo>
                    <a:pt x="6" y="47"/>
                  </a:lnTo>
                  <a:lnTo>
                    <a:pt x="5" y="46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4" y="44"/>
                  </a:lnTo>
                  <a:lnTo>
                    <a:pt x="2" y="44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1" y="42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1" y="34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3" y="33"/>
                  </a:lnTo>
                  <a:lnTo>
                    <a:pt x="3" y="31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5" y="33"/>
                  </a:lnTo>
                  <a:lnTo>
                    <a:pt x="6" y="33"/>
                  </a:lnTo>
                  <a:lnTo>
                    <a:pt x="6" y="34"/>
                  </a:lnTo>
                  <a:lnTo>
                    <a:pt x="8" y="35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10" y="38"/>
                  </a:lnTo>
                  <a:lnTo>
                    <a:pt x="11" y="38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3" y="31"/>
                  </a:lnTo>
                  <a:lnTo>
                    <a:pt x="13" y="33"/>
                  </a:lnTo>
                  <a:lnTo>
                    <a:pt x="14" y="33"/>
                  </a:lnTo>
                  <a:lnTo>
                    <a:pt x="15" y="33"/>
                  </a:lnTo>
                  <a:lnTo>
                    <a:pt x="18" y="33"/>
                  </a:lnTo>
                  <a:lnTo>
                    <a:pt x="18" y="34"/>
                  </a:lnTo>
                  <a:lnTo>
                    <a:pt x="19" y="34"/>
                  </a:lnTo>
                  <a:lnTo>
                    <a:pt x="19" y="33"/>
                  </a:lnTo>
                  <a:lnTo>
                    <a:pt x="20" y="33"/>
                  </a:lnTo>
                  <a:lnTo>
                    <a:pt x="20" y="34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1" y="36"/>
                  </a:lnTo>
                  <a:lnTo>
                    <a:pt x="22" y="36"/>
                  </a:lnTo>
                  <a:lnTo>
                    <a:pt x="23" y="36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6" y="36"/>
                  </a:lnTo>
                  <a:lnTo>
                    <a:pt x="26" y="35"/>
                  </a:lnTo>
                  <a:lnTo>
                    <a:pt x="27" y="35"/>
                  </a:lnTo>
                  <a:lnTo>
                    <a:pt x="28" y="34"/>
                  </a:lnTo>
                  <a:lnTo>
                    <a:pt x="29" y="34"/>
                  </a:lnTo>
                  <a:lnTo>
                    <a:pt x="30" y="34"/>
                  </a:lnTo>
                  <a:lnTo>
                    <a:pt x="30" y="33"/>
                  </a:lnTo>
                  <a:lnTo>
                    <a:pt x="30" y="31"/>
                  </a:lnTo>
                  <a:lnTo>
                    <a:pt x="31" y="31"/>
                  </a:lnTo>
                  <a:lnTo>
                    <a:pt x="33" y="31"/>
                  </a:lnTo>
                  <a:lnTo>
                    <a:pt x="34" y="31"/>
                  </a:lnTo>
                  <a:lnTo>
                    <a:pt x="35" y="31"/>
                  </a:lnTo>
                  <a:lnTo>
                    <a:pt x="36" y="31"/>
                  </a:lnTo>
                  <a:lnTo>
                    <a:pt x="39" y="31"/>
                  </a:lnTo>
                  <a:lnTo>
                    <a:pt x="39" y="30"/>
                  </a:lnTo>
                  <a:lnTo>
                    <a:pt x="39" y="29"/>
                  </a:lnTo>
                  <a:lnTo>
                    <a:pt x="40" y="28"/>
                  </a:lnTo>
                  <a:lnTo>
                    <a:pt x="40" y="29"/>
                  </a:lnTo>
                  <a:lnTo>
                    <a:pt x="39" y="29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3" y="29"/>
                  </a:lnTo>
                  <a:lnTo>
                    <a:pt x="43" y="30"/>
                  </a:lnTo>
                  <a:lnTo>
                    <a:pt x="44" y="30"/>
                  </a:lnTo>
                  <a:lnTo>
                    <a:pt x="45" y="30"/>
                  </a:lnTo>
                  <a:lnTo>
                    <a:pt x="46" y="30"/>
                  </a:lnTo>
                  <a:lnTo>
                    <a:pt x="47" y="30"/>
                  </a:lnTo>
                  <a:lnTo>
                    <a:pt x="48" y="30"/>
                  </a:lnTo>
                  <a:lnTo>
                    <a:pt x="48" y="31"/>
                  </a:lnTo>
                  <a:lnTo>
                    <a:pt x="48" y="33"/>
                  </a:lnTo>
                  <a:lnTo>
                    <a:pt x="50" y="34"/>
                  </a:lnTo>
                  <a:lnTo>
                    <a:pt x="51" y="34"/>
                  </a:lnTo>
                  <a:lnTo>
                    <a:pt x="51" y="35"/>
                  </a:lnTo>
                  <a:lnTo>
                    <a:pt x="51" y="34"/>
                  </a:lnTo>
                  <a:lnTo>
                    <a:pt x="51" y="35"/>
                  </a:lnTo>
                  <a:lnTo>
                    <a:pt x="52" y="35"/>
                  </a:lnTo>
                  <a:lnTo>
                    <a:pt x="52" y="34"/>
                  </a:lnTo>
                  <a:lnTo>
                    <a:pt x="52" y="33"/>
                  </a:lnTo>
                  <a:lnTo>
                    <a:pt x="52" y="31"/>
                  </a:lnTo>
                  <a:lnTo>
                    <a:pt x="53" y="31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2" y="29"/>
                  </a:lnTo>
                  <a:lnTo>
                    <a:pt x="51" y="29"/>
                  </a:lnTo>
                  <a:lnTo>
                    <a:pt x="50" y="29"/>
                  </a:lnTo>
                  <a:lnTo>
                    <a:pt x="50" y="28"/>
                  </a:lnTo>
                  <a:lnTo>
                    <a:pt x="51" y="28"/>
                  </a:lnTo>
                  <a:lnTo>
                    <a:pt x="52" y="26"/>
                  </a:lnTo>
                  <a:lnTo>
                    <a:pt x="51" y="26"/>
                  </a:lnTo>
                  <a:lnTo>
                    <a:pt x="51" y="25"/>
                  </a:lnTo>
                  <a:lnTo>
                    <a:pt x="50" y="23"/>
                  </a:lnTo>
                  <a:lnTo>
                    <a:pt x="50" y="22"/>
                  </a:lnTo>
                  <a:lnTo>
                    <a:pt x="48" y="22"/>
                  </a:lnTo>
                  <a:lnTo>
                    <a:pt x="47" y="21"/>
                  </a:lnTo>
                  <a:lnTo>
                    <a:pt x="47" y="20"/>
                  </a:lnTo>
                  <a:lnTo>
                    <a:pt x="48" y="20"/>
                  </a:lnTo>
                  <a:lnTo>
                    <a:pt x="48" y="19"/>
                  </a:lnTo>
                  <a:lnTo>
                    <a:pt x="50" y="18"/>
                  </a:lnTo>
                  <a:lnTo>
                    <a:pt x="51" y="18"/>
                  </a:lnTo>
                  <a:lnTo>
                    <a:pt x="52" y="17"/>
                  </a:lnTo>
                  <a:lnTo>
                    <a:pt x="53" y="16"/>
                  </a:lnTo>
                  <a:lnTo>
                    <a:pt x="55" y="16"/>
                  </a:lnTo>
                  <a:lnTo>
                    <a:pt x="56" y="16"/>
                  </a:lnTo>
                  <a:lnTo>
                    <a:pt x="57" y="14"/>
                  </a:lnTo>
                  <a:lnTo>
                    <a:pt x="57" y="13"/>
                  </a:lnTo>
                  <a:lnTo>
                    <a:pt x="57" y="12"/>
                  </a:lnTo>
                  <a:lnTo>
                    <a:pt x="59" y="11"/>
                  </a:lnTo>
                  <a:lnTo>
                    <a:pt x="57" y="10"/>
                  </a:lnTo>
                  <a:lnTo>
                    <a:pt x="59" y="10"/>
                  </a:lnTo>
                  <a:lnTo>
                    <a:pt x="61" y="10"/>
                  </a:lnTo>
                  <a:lnTo>
                    <a:pt x="61" y="11"/>
                  </a:lnTo>
                  <a:lnTo>
                    <a:pt x="62" y="11"/>
                  </a:lnTo>
                  <a:lnTo>
                    <a:pt x="62" y="10"/>
                  </a:lnTo>
                  <a:lnTo>
                    <a:pt x="63" y="10"/>
                  </a:lnTo>
                  <a:lnTo>
                    <a:pt x="63" y="9"/>
                  </a:lnTo>
                  <a:lnTo>
                    <a:pt x="63" y="8"/>
                  </a:lnTo>
                  <a:lnTo>
                    <a:pt x="63" y="6"/>
                  </a:lnTo>
                  <a:lnTo>
                    <a:pt x="63" y="5"/>
                  </a:lnTo>
                  <a:lnTo>
                    <a:pt x="64" y="5"/>
                  </a:lnTo>
                  <a:lnTo>
                    <a:pt x="65" y="6"/>
                  </a:lnTo>
                  <a:lnTo>
                    <a:pt x="67" y="6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8" y="9"/>
                  </a:lnTo>
                  <a:lnTo>
                    <a:pt x="70" y="10"/>
                  </a:lnTo>
                  <a:lnTo>
                    <a:pt x="71" y="10"/>
                  </a:lnTo>
                  <a:lnTo>
                    <a:pt x="72" y="10"/>
                  </a:lnTo>
                  <a:lnTo>
                    <a:pt x="72" y="9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9"/>
                  </a:lnTo>
                  <a:lnTo>
                    <a:pt x="75" y="9"/>
                  </a:lnTo>
                  <a:lnTo>
                    <a:pt x="76" y="9"/>
                  </a:lnTo>
                  <a:lnTo>
                    <a:pt x="76" y="10"/>
                  </a:lnTo>
                  <a:lnTo>
                    <a:pt x="77" y="10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7" y="6"/>
                  </a:lnTo>
                  <a:lnTo>
                    <a:pt x="78" y="6"/>
                  </a:lnTo>
                  <a:lnTo>
                    <a:pt x="78" y="5"/>
                  </a:lnTo>
                  <a:lnTo>
                    <a:pt x="79" y="5"/>
                  </a:lnTo>
                  <a:lnTo>
                    <a:pt x="80" y="5"/>
                  </a:lnTo>
                  <a:lnTo>
                    <a:pt x="80" y="4"/>
                  </a:lnTo>
                  <a:lnTo>
                    <a:pt x="81" y="3"/>
                  </a:lnTo>
                  <a:lnTo>
                    <a:pt x="81" y="2"/>
                  </a:lnTo>
                  <a:lnTo>
                    <a:pt x="80" y="1"/>
                  </a:lnTo>
                  <a:lnTo>
                    <a:pt x="81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4" y="1"/>
                  </a:lnTo>
                  <a:lnTo>
                    <a:pt x="84" y="2"/>
                  </a:lnTo>
                  <a:lnTo>
                    <a:pt x="85" y="1"/>
                  </a:lnTo>
                  <a:lnTo>
                    <a:pt x="86" y="1"/>
                  </a:lnTo>
                  <a:lnTo>
                    <a:pt x="87" y="1"/>
                  </a:lnTo>
                  <a:lnTo>
                    <a:pt x="88" y="1"/>
                  </a:lnTo>
                  <a:lnTo>
                    <a:pt x="88" y="2"/>
                  </a:lnTo>
                  <a:lnTo>
                    <a:pt x="89" y="2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5" y="3"/>
                  </a:lnTo>
                  <a:lnTo>
                    <a:pt x="94" y="4"/>
                  </a:lnTo>
                  <a:lnTo>
                    <a:pt x="95" y="4"/>
                  </a:lnTo>
                  <a:lnTo>
                    <a:pt x="96" y="5"/>
                  </a:lnTo>
                  <a:lnTo>
                    <a:pt x="97" y="5"/>
                  </a:lnTo>
                  <a:lnTo>
                    <a:pt x="98" y="5"/>
                  </a:lnTo>
                  <a:lnTo>
                    <a:pt x="101" y="6"/>
                  </a:lnTo>
                  <a:lnTo>
                    <a:pt x="102" y="6"/>
                  </a:lnTo>
                  <a:lnTo>
                    <a:pt x="103" y="4"/>
                  </a:lnTo>
                  <a:lnTo>
                    <a:pt x="104" y="4"/>
                  </a:lnTo>
                  <a:lnTo>
                    <a:pt x="105" y="5"/>
                  </a:lnTo>
                  <a:lnTo>
                    <a:pt x="106" y="5"/>
                  </a:lnTo>
                  <a:lnTo>
                    <a:pt x="106" y="6"/>
                  </a:lnTo>
                  <a:lnTo>
                    <a:pt x="107" y="6"/>
                  </a:lnTo>
                  <a:lnTo>
                    <a:pt x="109" y="6"/>
                  </a:lnTo>
                  <a:lnTo>
                    <a:pt x="110" y="6"/>
                  </a:lnTo>
                  <a:lnTo>
                    <a:pt x="110" y="9"/>
                  </a:lnTo>
                  <a:lnTo>
                    <a:pt x="111" y="9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2" name="Freeform 5478">
              <a:extLst>
                <a:ext uri="{FF2B5EF4-FFF2-40B4-BE49-F238E27FC236}">
                  <a16:creationId xmlns:a16="http://schemas.microsoft.com/office/drawing/2014/main" id="{E7FBEFDE-F788-A330-DE84-08CECEE11D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31963" y="2813051"/>
              <a:ext cx="247650" cy="458788"/>
            </a:xfrm>
            <a:custGeom>
              <a:avLst/>
              <a:gdLst>
                <a:gd name="T0" fmla="*/ 60 w 156"/>
                <a:gd name="T1" fmla="*/ 207 h 289"/>
                <a:gd name="T2" fmla="*/ 41 w 156"/>
                <a:gd name="T3" fmla="*/ 165 h 289"/>
                <a:gd name="T4" fmla="*/ 45 w 156"/>
                <a:gd name="T5" fmla="*/ 177 h 289"/>
                <a:gd name="T6" fmla="*/ 28 w 156"/>
                <a:gd name="T7" fmla="*/ 185 h 289"/>
                <a:gd name="T8" fmla="*/ 9 w 156"/>
                <a:gd name="T9" fmla="*/ 177 h 289"/>
                <a:gd name="T10" fmla="*/ 37 w 156"/>
                <a:gd name="T11" fmla="*/ 156 h 289"/>
                <a:gd name="T12" fmla="*/ 55 w 156"/>
                <a:gd name="T13" fmla="*/ 145 h 289"/>
                <a:gd name="T14" fmla="*/ 38 w 156"/>
                <a:gd name="T15" fmla="*/ 136 h 289"/>
                <a:gd name="T16" fmla="*/ 45 w 156"/>
                <a:gd name="T17" fmla="*/ 130 h 289"/>
                <a:gd name="T18" fmla="*/ 41 w 156"/>
                <a:gd name="T19" fmla="*/ 129 h 289"/>
                <a:gd name="T20" fmla="*/ 32 w 156"/>
                <a:gd name="T21" fmla="*/ 121 h 289"/>
                <a:gd name="T22" fmla="*/ 20 w 156"/>
                <a:gd name="T23" fmla="*/ 101 h 289"/>
                <a:gd name="T24" fmla="*/ 40 w 156"/>
                <a:gd name="T25" fmla="*/ 98 h 289"/>
                <a:gd name="T26" fmla="*/ 21 w 156"/>
                <a:gd name="T27" fmla="*/ 92 h 289"/>
                <a:gd name="T28" fmla="*/ 42 w 156"/>
                <a:gd name="T29" fmla="*/ 105 h 289"/>
                <a:gd name="T30" fmla="*/ 29 w 156"/>
                <a:gd name="T31" fmla="*/ 98 h 289"/>
                <a:gd name="T32" fmla="*/ 26 w 156"/>
                <a:gd name="T33" fmla="*/ 76 h 289"/>
                <a:gd name="T34" fmla="*/ 30 w 156"/>
                <a:gd name="T35" fmla="*/ 85 h 289"/>
                <a:gd name="T36" fmla="*/ 23 w 156"/>
                <a:gd name="T37" fmla="*/ 84 h 289"/>
                <a:gd name="T38" fmla="*/ 81 w 156"/>
                <a:gd name="T39" fmla="*/ 64 h 289"/>
                <a:gd name="T40" fmla="*/ 67 w 156"/>
                <a:gd name="T41" fmla="*/ 87 h 289"/>
                <a:gd name="T42" fmla="*/ 68 w 156"/>
                <a:gd name="T43" fmla="*/ 95 h 289"/>
                <a:gd name="T44" fmla="*/ 102 w 156"/>
                <a:gd name="T45" fmla="*/ 99 h 289"/>
                <a:gd name="T46" fmla="*/ 88 w 156"/>
                <a:gd name="T47" fmla="*/ 129 h 289"/>
                <a:gd name="T48" fmla="*/ 92 w 156"/>
                <a:gd name="T49" fmla="*/ 138 h 289"/>
                <a:gd name="T50" fmla="*/ 112 w 156"/>
                <a:gd name="T51" fmla="*/ 173 h 289"/>
                <a:gd name="T52" fmla="*/ 125 w 156"/>
                <a:gd name="T53" fmla="*/ 196 h 289"/>
                <a:gd name="T54" fmla="*/ 137 w 156"/>
                <a:gd name="T55" fmla="*/ 216 h 289"/>
                <a:gd name="T56" fmla="*/ 148 w 156"/>
                <a:gd name="T57" fmla="*/ 241 h 289"/>
                <a:gd name="T58" fmla="*/ 146 w 156"/>
                <a:gd name="T59" fmla="*/ 255 h 289"/>
                <a:gd name="T60" fmla="*/ 113 w 156"/>
                <a:gd name="T61" fmla="*/ 269 h 289"/>
                <a:gd name="T62" fmla="*/ 92 w 156"/>
                <a:gd name="T63" fmla="*/ 273 h 289"/>
                <a:gd name="T64" fmla="*/ 66 w 156"/>
                <a:gd name="T65" fmla="*/ 278 h 289"/>
                <a:gd name="T66" fmla="*/ 46 w 156"/>
                <a:gd name="T67" fmla="*/ 286 h 289"/>
                <a:gd name="T68" fmla="*/ 70 w 156"/>
                <a:gd name="T69" fmla="*/ 258 h 289"/>
                <a:gd name="T70" fmla="*/ 82 w 156"/>
                <a:gd name="T71" fmla="*/ 254 h 289"/>
                <a:gd name="T72" fmla="*/ 56 w 156"/>
                <a:gd name="T73" fmla="*/ 248 h 289"/>
                <a:gd name="T74" fmla="*/ 68 w 156"/>
                <a:gd name="T75" fmla="*/ 230 h 289"/>
                <a:gd name="T76" fmla="*/ 65 w 156"/>
                <a:gd name="T77" fmla="*/ 213 h 289"/>
                <a:gd name="T78" fmla="*/ 85 w 156"/>
                <a:gd name="T79" fmla="*/ 197 h 289"/>
                <a:gd name="T80" fmla="*/ 81 w 156"/>
                <a:gd name="T81" fmla="*/ 185 h 289"/>
                <a:gd name="T82" fmla="*/ 72 w 156"/>
                <a:gd name="T83" fmla="*/ 168 h 289"/>
                <a:gd name="T84" fmla="*/ 55 w 156"/>
                <a:gd name="T85" fmla="*/ 172 h 289"/>
                <a:gd name="T86" fmla="*/ 57 w 156"/>
                <a:gd name="T87" fmla="*/ 145 h 289"/>
                <a:gd name="T88" fmla="*/ 54 w 156"/>
                <a:gd name="T89" fmla="*/ 140 h 289"/>
                <a:gd name="T90" fmla="*/ 48 w 156"/>
                <a:gd name="T91" fmla="*/ 146 h 289"/>
                <a:gd name="T92" fmla="*/ 45 w 156"/>
                <a:gd name="T93" fmla="*/ 140 h 289"/>
                <a:gd name="T94" fmla="*/ 49 w 156"/>
                <a:gd name="T95" fmla="*/ 126 h 289"/>
                <a:gd name="T96" fmla="*/ 43 w 156"/>
                <a:gd name="T97" fmla="*/ 123 h 289"/>
                <a:gd name="T98" fmla="*/ 41 w 156"/>
                <a:gd name="T99" fmla="*/ 113 h 289"/>
                <a:gd name="T100" fmla="*/ 46 w 156"/>
                <a:gd name="T101" fmla="*/ 102 h 289"/>
                <a:gd name="T102" fmla="*/ 46 w 156"/>
                <a:gd name="T103" fmla="*/ 88 h 289"/>
                <a:gd name="T104" fmla="*/ 49 w 156"/>
                <a:gd name="T105" fmla="*/ 76 h 289"/>
                <a:gd name="T106" fmla="*/ 60 w 156"/>
                <a:gd name="T107" fmla="*/ 67 h 289"/>
                <a:gd name="T108" fmla="*/ 81 w 156"/>
                <a:gd name="T109" fmla="*/ 60 h 289"/>
                <a:gd name="T110" fmla="*/ 84 w 156"/>
                <a:gd name="T111" fmla="*/ 56 h 289"/>
                <a:gd name="T112" fmla="*/ 84 w 156"/>
                <a:gd name="T113" fmla="*/ 50 h 289"/>
                <a:gd name="T114" fmla="*/ 84 w 156"/>
                <a:gd name="T115" fmla="*/ 45 h 289"/>
                <a:gd name="T116" fmla="*/ 109 w 156"/>
                <a:gd name="T117" fmla="*/ 8 h 289"/>
                <a:gd name="T118" fmla="*/ 112 w 156"/>
                <a:gd name="T119" fmla="*/ 19 h 289"/>
                <a:gd name="T120" fmla="*/ 108 w 156"/>
                <a:gd name="T121" fmla="*/ 19 h 289"/>
                <a:gd name="T122" fmla="*/ 106 w 156"/>
                <a:gd name="T123" fmla="*/ 9 h 289"/>
                <a:gd name="T124" fmla="*/ 116 w 156"/>
                <a:gd name="T125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" h="289">
                  <a:moveTo>
                    <a:pt x="36" y="289"/>
                  </a:moveTo>
                  <a:lnTo>
                    <a:pt x="36" y="288"/>
                  </a:lnTo>
                  <a:lnTo>
                    <a:pt x="36" y="289"/>
                  </a:lnTo>
                  <a:close/>
                  <a:moveTo>
                    <a:pt x="110" y="269"/>
                  </a:moveTo>
                  <a:lnTo>
                    <a:pt x="113" y="270"/>
                  </a:lnTo>
                  <a:lnTo>
                    <a:pt x="114" y="271"/>
                  </a:lnTo>
                  <a:lnTo>
                    <a:pt x="113" y="271"/>
                  </a:lnTo>
                  <a:lnTo>
                    <a:pt x="112" y="272"/>
                  </a:lnTo>
                  <a:lnTo>
                    <a:pt x="112" y="273"/>
                  </a:lnTo>
                  <a:lnTo>
                    <a:pt x="110" y="273"/>
                  </a:lnTo>
                  <a:lnTo>
                    <a:pt x="109" y="273"/>
                  </a:lnTo>
                  <a:lnTo>
                    <a:pt x="108" y="272"/>
                  </a:lnTo>
                  <a:lnTo>
                    <a:pt x="107" y="271"/>
                  </a:lnTo>
                  <a:lnTo>
                    <a:pt x="106" y="271"/>
                  </a:lnTo>
                  <a:lnTo>
                    <a:pt x="106" y="272"/>
                  </a:lnTo>
                  <a:lnTo>
                    <a:pt x="106" y="271"/>
                  </a:lnTo>
                  <a:lnTo>
                    <a:pt x="107" y="270"/>
                  </a:lnTo>
                  <a:lnTo>
                    <a:pt x="108" y="270"/>
                  </a:lnTo>
                  <a:lnTo>
                    <a:pt x="109" y="270"/>
                  </a:lnTo>
                  <a:lnTo>
                    <a:pt x="109" y="269"/>
                  </a:lnTo>
                  <a:lnTo>
                    <a:pt x="110" y="269"/>
                  </a:lnTo>
                  <a:close/>
                  <a:moveTo>
                    <a:pt x="115" y="269"/>
                  </a:moveTo>
                  <a:lnTo>
                    <a:pt x="114" y="269"/>
                  </a:lnTo>
                  <a:lnTo>
                    <a:pt x="115" y="269"/>
                  </a:lnTo>
                  <a:lnTo>
                    <a:pt x="115" y="268"/>
                  </a:lnTo>
                  <a:lnTo>
                    <a:pt x="115" y="269"/>
                  </a:lnTo>
                  <a:close/>
                  <a:moveTo>
                    <a:pt x="59" y="260"/>
                  </a:moveTo>
                  <a:lnTo>
                    <a:pt x="59" y="258"/>
                  </a:lnTo>
                  <a:lnTo>
                    <a:pt x="59" y="260"/>
                  </a:lnTo>
                  <a:close/>
                  <a:moveTo>
                    <a:pt x="143" y="255"/>
                  </a:moveTo>
                  <a:lnTo>
                    <a:pt x="141" y="255"/>
                  </a:lnTo>
                  <a:lnTo>
                    <a:pt x="141" y="254"/>
                  </a:lnTo>
                  <a:lnTo>
                    <a:pt x="140" y="254"/>
                  </a:lnTo>
                  <a:lnTo>
                    <a:pt x="141" y="253"/>
                  </a:lnTo>
                  <a:lnTo>
                    <a:pt x="142" y="254"/>
                  </a:lnTo>
                  <a:lnTo>
                    <a:pt x="143" y="254"/>
                  </a:lnTo>
                  <a:lnTo>
                    <a:pt x="143" y="255"/>
                  </a:lnTo>
                  <a:close/>
                  <a:moveTo>
                    <a:pt x="59" y="207"/>
                  </a:moveTo>
                  <a:lnTo>
                    <a:pt x="60" y="207"/>
                  </a:lnTo>
                  <a:lnTo>
                    <a:pt x="60" y="209"/>
                  </a:lnTo>
                  <a:lnTo>
                    <a:pt x="62" y="209"/>
                  </a:lnTo>
                  <a:lnTo>
                    <a:pt x="60" y="209"/>
                  </a:lnTo>
                  <a:lnTo>
                    <a:pt x="60" y="207"/>
                  </a:lnTo>
                  <a:lnTo>
                    <a:pt x="59" y="207"/>
                  </a:lnTo>
                  <a:close/>
                  <a:moveTo>
                    <a:pt x="66" y="207"/>
                  </a:moveTo>
                  <a:lnTo>
                    <a:pt x="67" y="207"/>
                  </a:lnTo>
                  <a:lnTo>
                    <a:pt x="68" y="207"/>
                  </a:lnTo>
                  <a:lnTo>
                    <a:pt x="70" y="207"/>
                  </a:lnTo>
                  <a:lnTo>
                    <a:pt x="68" y="207"/>
                  </a:lnTo>
                  <a:lnTo>
                    <a:pt x="68" y="209"/>
                  </a:lnTo>
                  <a:lnTo>
                    <a:pt x="67" y="209"/>
                  </a:lnTo>
                  <a:lnTo>
                    <a:pt x="67" y="210"/>
                  </a:lnTo>
                  <a:lnTo>
                    <a:pt x="66" y="210"/>
                  </a:lnTo>
                  <a:lnTo>
                    <a:pt x="66" y="211"/>
                  </a:lnTo>
                  <a:lnTo>
                    <a:pt x="65" y="211"/>
                  </a:lnTo>
                  <a:lnTo>
                    <a:pt x="65" y="212"/>
                  </a:lnTo>
                  <a:lnTo>
                    <a:pt x="64" y="212"/>
                  </a:lnTo>
                  <a:lnTo>
                    <a:pt x="64" y="211"/>
                  </a:lnTo>
                  <a:lnTo>
                    <a:pt x="63" y="211"/>
                  </a:lnTo>
                  <a:lnTo>
                    <a:pt x="63" y="210"/>
                  </a:lnTo>
                  <a:lnTo>
                    <a:pt x="62" y="210"/>
                  </a:lnTo>
                  <a:lnTo>
                    <a:pt x="62" y="209"/>
                  </a:lnTo>
                  <a:lnTo>
                    <a:pt x="62" y="207"/>
                  </a:lnTo>
                  <a:lnTo>
                    <a:pt x="62" y="206"/>
                  </a:lnTo>
                  <a:lnTo>
                    <a:pt x="62" y="205"/>
                  </a:lnTo>
                  <a:lnTo>
                    <a:pt x="63" y="204"/>
                  </a:lnTo>
                  <a:lnTo>
                    <a:pt x="64" y="204"/>
                  </a:lnTo>
                  <a:lnTo>
                    <a:pt x="65" y="204"/>
                  </a:lnTo>
                  <a:lnTo>
                    <a:pt x="65" y="205"/>
                  </a:lnTo>
                  <a:lnTo>
                    <a:pt x="66" y="205"/>
                  </a:lnTo>
                  <a:lnTo>
                    <a:pt x="66" y="206"/>
                  </a:lnTo>
                  <a:lnTo>
                    <a:pt x="66" y="207"/>
                  </a:lnTo>
                  <a:close/>
                  <a:moveTo>
                    <a:pt x="33" y="157"/>
                  </a:moveTo>
                  <a:lnTo>
                    <a:pt x="33" y="159"/>
                  </a:lnTo>
                  <a:lnTo>
                    <a:pt x="34" y="157"/>
                  </a:lnTo>
                  <a:lnTo>
                    <a:pt x="36" y="159"/>
                  </a:lnTo>
                  <a:lnTo>
                    <a:pt x="37" y="159"/>
                  </a:lnTo>
                  <a:lnTo>
                    <a:pt x="38" y="159"/>
                  </a:lnTo>
                  <a:lnTo>
                    <a:pt x="39" y="159"/>
                  </a:lnTo>
                  <a:lnTo>
                    <a:pt x="39" y="160"/>
                  </a:lnTo>
                  <a:lnTo>
                    <a:pt x="39" y="161"/>
                  </a:lnTo>
                  <a:lnTo>
                    <a:pt x="39" y="162"/>
                  </a:lnTo>
                  <a:lnTo>
                    <a:pt x="40" y="162"/>
                  </a:lnTo>
                  <a:lnTo>
                    <a:pt x="40" y="163"/>
                  </a:lnTo>
                  <a:lnTo>
                    <a:pt x="40" y="164"/>
                  </a:lnTo>
                  <a:lnTo>
                    <a:pt x="41" y="165"/>
                  </a:lnTo>
                  <a:lnTo>
                    <a:pt x="41" y="167"/>
                  </a:lnTo>
                  <a:lnTo>
                    <a:pt x="42" y="167"/>
                  </a:lnTo>
                  <a:lnTo>
                    <a:pt x="42" y="168"/>
                  </a:lnTo>
                  <a:lnTo>
                    <a:pt x="42" y="169"/>
                  </a:lnTo>
                  <a:lnTo>
                    <a:pt x="43" y="169"/>
                  </a:lnTo>
                  <a:lnTo>
                    <a:pt x="43" y="170"/>
                  </a:lnTo>
                  <a:lnTo>
                    <a:pt x="45" y="170"/>
                  </a:lnTo>
                  <a:lnTo>
                    <a:pt x="43" y="169"/>
                  </a:lnTo>
                  <a:lnTo>
                    <a:pt x="42" y="168"/>
                  </a:lnTo>
                  <a:lnTo>
                    <a:pt x="43" y="168"/>
                  </a:lnTo>
                  <a:lnTo>
                    <a:pt x="43" y="169"/>
                  </a:lnTo>
                  <a:lnTo>
                    <a:pt x="45" y="169"/>
                  </a:lnTo>
                  <a:lnTo>
                    <a:pt x="45" y="170"/>
                  </a:lnTo>
                  <a:lnTo>
                    <a:pt x="45" y="171"/>
                  </a:lnTo>
                  <a:lnTo>
                    <a:pt x="43" y="171"/>
                  </a:lnTo>
                  <a:lnTo>
                    <a:pt x="42" y="172"/>
                  </a:lnTo>
                  <a:lnTo>
                    <a:pt x="41" y="172"/>
                  </a:lnTo>
                  <a:lnTo>
                    <a:pt x="41" y="173"/>
                  </a:lnTo>
                  <a:lnTo>
                    <a:pt x="41" y="174"/>
                  </a:lnTo>
                  <a:lnTo>
                    <a:pt x="42" y="173"/>
                  </a:lnTo>
                  <a:lnTo>
                    <a:pt x="43" y="172"/>
                  </a:lnTo>
                  <a:lnTo>
                    <a:pt x="45" y="172"/>
                  </a:lnTo>
                  <a:lnTo>
                    <a:pt x="46" y="172"/>
                  </a:lnTo>
                  <a:lnTo>
                    <a:pt x="47" y="173"/>
                  </a:lnTo>
                  <a:lnTo>
                    <a:pt x="47" y="174"/>
                  </a:lnTo>
                  <a:lnTo>
                    <a:pt x="48" y="176"/>
                  </a:lnTo>
                  <a:lnTo>
                    <a:pt x="48" y="177"/>
                  </a:lnTo>
                  <a:lnTo>
                    <a:pt x="48" y="178"/>
                  </a:lnTo>
                  <a:lnTo>
                    <a:pt x="48" y="179"/>
                  </a:lnTo>
                  <a:lnTo>
                    <a:pt x="48" y="180"/>
                  </a:lnTo>
                  <a:lnTo>
                    <a:pt x="48" y="181"/>
                  </a:lnTo>
                  <a:lnTo>
                    <a:pt x="47" y="181"/>
                  </a:lnTo>
                  <a:lnTo>
                    <a:pt x="47" y="180"/>
                  </a:lnTo>
                  <a:lnTo>
                    <a:pt x="46" y="180"/>
                  </a:lnTo>
                  <a:lnTo>
                    <a:pt x="46" y="179"/>
                  </a:lnTo>
                  <a:lnTo>
                    <a:pt x="47" y="179"/>
                  </a:lnTo>
                  <a:lnTo>
                    <a:pt x="47" y="178"/>
                  </a:lnTo>
                  <a:lnTo>
                    <a:pt x="47" y="177"/>
                  </a:lnTo>
                  <a:lnTo>
                    <a:pt x="46" y="177"/>
                  </a:lnTo>
                  <a:lnTo>
                    <a:pt x="45" y="176"/>
                  </a:lnTo>
                  <a:lnTo>
                    <a:pt x="45" y="177"/>
                  </a:lnTo>
                  <a:lnTo>
                    <a:pt x="46" y="177"/>
                  </a:lnTo>
                  <a:lnTo>
                    <a:pt x="45" y="177"/>
                  </a:lnTo>
                  <a:lnTo>
                    <a:pt x="46" y="177"/>
                  </a:lnTo>
                  <a:lnTo>
                    <a:pt x="45" y="178"/>
                  </a:lnTo>
                  <a:lnTo>
                    <a:pt x="46" y="178"/>
                  </a:lnTo>
                  <a:lnTo>
                    <a:pt x="46" y="179"/>
                  </a:lnTo>
                  <a:lnTo>
                    <a:pt x="45" y="180"/>
                  </a:lnTo>
                  <a:lnTo>
                    <a:pt x="45" y="181"/>
                  </a:lnTo>
                  <a:lnTo>
                    <a:pt x="45" y="180"/>
                  </a:lnTo>
                  <a:lnTo>
                    <a:pt x="46" y="180"/>
                  </a:lnTo>
                  <a:lnTo>
                    <a:pt x="47" y="180"/>
                  </a:lnTo>
                  <a:lnTo>
                    <a:pt x="47" y="181"/>
                  </a:lnTo>
                  <a:lnTo>
                    <a:pt x="47" y="182"/>
                  </a:lnTo>
                  <a:lnTo>
                    <a:pt x="46" y="182"/>
                  </a:lnTo>
                  <a:lnTo>
                    <a:pt x="46" y="184"/>
                  </a:lnTo>
                  <a:lnTo>
                    <a:pt x="45" y="184"/>
                  </a:lnTo>
                  <a:lnTo>
                    <a:pt x="43" y="184"/>
                  </a:lnTo>
                  <a:lnTo>
                    <a:pt x="42" y="184"/>
                  </a:lnTo>
                  <a:lnTo>
                    <a:pt x="42" y="185"/>
                  </a:lnTo>
                  <a:lnTo>
                    <a:pt x="42" y="186"/>
                  </a:lnTo>
                  <a:lnTo>
                    <a:pt x="41" y="186"/>
                  </a:lnTo>
                  <a:lnTo>
                    <a:pt x="41" y="187"/>
                  </a:lnTo>
                  <a:lnTo>
                    <a:pt x="41" y="188"/>
                  </a:lnTo>
                  <a:lnTo>
                    <a:pt x="40" y="188"/>
                  </a:lnTo>
                  <a:lnTo>
                    <a:pt x="39" y="189"/>
                  </a:lnTo>
                  <a:lnTo>
                    <a:pt x="38" y="189"/>
                  </a:lnTo>
                  <a:lnTo>
                    <a:pt x="38" y="188"/>
                  </a:lnTo>
                  <a:lnTo>
                    <a:pt x="39" y="188"/>
                  </a:lnTo>
                  <a:lnTo>
                    <a:pt x="38" y="188"/>
                  </a:lnTo>
                  <a:lnTo>
                    <a:pt x="37" y="188"/>
                  </a:lnTo>
                  <a:lnTo>
                    <a:pt x="37" y="187"/>
                  </a:lnTo>
                  <a:lnTo>
                    <a:pt x="36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3" y="188"/>
                  </a:lnTo>
                  <a:lnTo>
                    <a:pt x="32" y="188"/>
                  </a:lnTo>
                  <a:lnTo>
                    <a:pt x="31" y="188"/>
                  </a:lnTo>
                  <a:lnTo>
                    <a:pt x="31" y="189"/>
                  </a:lnTo>
                  <a:lnTo>
                    <a:pt x="30" y="189"/>
                  </a:lnTo>
                  <a:lnTo>
                    <a:pt x="30" y="188"/>
                  </a:lnTo>
                  <a:lnTo>
                    <a:pt x="30" y="187"/>
                  </a:lnTo>
                  <a:lnTo>
                    <a:pt x="30" y="186"/>
                  </a:lnTo>
                  <a:lnTo>
                    <a:pt x="30" y="185"/>
                  </a:lnTo>
                  <a:lnTo>
                    <a:pt x="29" y="185"/>
                  </a:lnTo>
                  <a:lnTo>
                    <a:pt x="28" y="185"/>
                  </a:lnTo>
                  <a:lnTo>
                    <a:pt x="28" y="184"/>
                  </a:lnTo>
                  <a:lnTo>
                    <a:pt x="26" y="182"/>
                  </a:lnTo>
                  <a:lnTo>
                    <a:pt x="28" y="182"/>
                  </a:lnTo>
                  <a:lnTo>
                    <a:pt x="26" y="181"/>
                  </a:lnTo>
                  <a:lnTo>
                    <a:pt x="26" y="180"/>
                  </a:lnTo>
                  <a:lnTo>
                    <a:pt x="25" y="180"/>
                  </a:lnTo>
                  <a:lnTo>
                    <a:pt x="24" y="179"/>
                  </a:lnTo>
                  <a:lnTo>
                    <a:pt x="24" y="180"/>
                  </a:lnTo>
                  <a:lnTo>
                    <a:pt x="23" y="181"/>
                  </a:lnTo>
                  <a:lnTo>
                    <a:pt x="22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3" y="184"/>
                  </a:lnTo>
                  <a:lnTo>
                    <a:pt x="23" y="185"/>
                  </a:lnTo>
                  <a:lnTo>
                    <a:pt x="22" y="185"/>
                  </a:lnTo>
                  <a:lnTo>
                    <a:pt x="21" y="185"/>
                  </a:lnTo>
                  <a:lnTo>
                    <a:pt x="21" y="186"/>
                  </a:lnTo>
                  <a:lnTo>
                    <a:pt x="21" y="187"/>
                  </a:lnTo>
                  <a:lnTo>
                    <a:pt x="21" y="186"/>
                  </a:lnTo>
                  <a:lnTo>
                    <a:pt x="20" y="186"/>
                  </a:lnTo>
                  <a:lnTo>
                    <a:pt x="21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6"/>
                  </a:lnTo>
                  <a:lnTo>
                    <a:pt x="17" y="187"/>
                  </a:lnTo>
                  <a:lnTo>
                    <a:pt x="16" y="186"/>
                  </a:lnTo>
                  <a:lnTo>
                    <a:pt x="15" y="186"/>
                  </a:lnTo>
                  <a:lnTo>
                    <a:pt x="14" y="185"/>
                  </a:lnTo>
                  <a:lnTo>
                    <a:pt x="13" y="185"/>
                  </a:lnTo>
                  <a:lnTo>
                    <a:pt x="12" y="185"/>
                  </a:lnTo>
                  <a:lnTo>
                    <a:pt x="12" y="184"/>
                  </a:lnTo>
                  <a:lnTo>
                    <a:pt x="12" y="182"/>
                  </a:lnTo>
                  <a:lnTo>
                    <a:pt x="11" y="182"/>
                  </a:lnTo>
                  <a:lnTo>
                    <a:pt x="11" y="181"/>
                  </a:lnTo>
                  <a:lnTo>
                    <a:pt x="9" y="181"/>
                  </a:lnTo>
                  <a:lnTo>
                    <a:pt x="9" y="180"/>
                  </a:lnTo>
                  <a:lnTo>
                    <a:pt x="8" y="180"/>
                  </a:lnTo>
                  <a:lnTo>
                    <a:pt x="8" y="179"/>
                  </a:lnTo>
                  <a:lnTo>
                    <a:pt x="7" y="179"/>
                  </a:lnTo>
                  <a:lnTo>
                    <a:pt x="7" y="178"/>
                  </a:lnTo>
                  <a:lnTo>
                    <a:pt x="8" y="178"/>
                  </a:lnTo>
                  <a:lnTo>
                    <a:pt x="9" y="178"/>
                  </a:lnTo>
                  <a:lnTo>
                    <a:pt x="9" y="177"/>
                  </a:lnTo>
                  <a:lnTo>
                    <a:pt x="9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6"/>
                  </a:lnTo>
                  <a:lnTo>
                    <a:pt x="14" y="174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3"/>
                  </a:lnTo>
                  <a:lnTo>
                    <a:pt x="12" y="173"/>
                  </a:lnTo>
                  <a:lnTo>
                    <a:pt x="12" y="172"/>
                  </a:lnTo>
                  <a:lnTo>
                    <a:pt x="11" y="172"/>
                  </a:lnTo>
                  <a:lnTo>
                    <a:pt x="12" y="172"/>
                  </a:lnTo>
                  <a:lnTo>
                    <a:pt x="13" y="171"/>
                  </a:lnTo>
                  <a:lnTo>
                    <a:pt x="14" y="172"/>
                  </a:lnTo>
                  <a:lnTo>
                    <a:pt x="14" y="171"/>
                  </a:lnTo>
                  <a:lnTo>
                    <a:pt x="15" y="171"/>
                  </a:lnTo>
                  <a:lnTo>
                    <a:pt x="16" y="171"/>
                  </a:lnTo>
                  <a:lnTo>
                    <a:pt x="16" y="170"/>
                  </a:lnTo>
                  <a:lnTo>
                    <a:pt x="17" y="168"/>
                  </a:lnTo>
                  <a:lnTo>
                    <a:pt x="18" y="168"/>
                  </a:lnTo>
                  <a:lnTo>
                    <a:pt x="18" y="167"/>
                  </a:lnTo>
                  <a:lnTo>
                    <a:pt x="18" y="165"/>
                  </a:lnTo>
                  <a:lnTo>
                    <a:pt x="18" y="164"/>
                  </a:lnTo>
                  <a:lnTo>
                    <a:pt x="20" y="163"/>
                  </a:lnTo>
                  <a:lnTo>
                    <a:pt x="21" y="163"/>
                  </a:lnTo>
                  <a:lnTo>
                    <a:pt x="21" y="162"/>
                  </a:lnTo>
                  <a:lnTo>
                    <a:pt x="21" y="163"/>
                  </a:lnTo>
                  <a:lnTo>
                    <a:pt x="22" y="163"/>
                  </a:lnTo>
                  <a:lnTo>
                    <a:pt x="23" y="163"/>
                  </a:lnTo>
                  <a:lnTo>
                    <a:pt x="24" y="163"/>
                  </a:lnTo>
                  <a:lnTo>
                    <a:pt x="24" y="162"/>
                  </a:lnTo>
                  <a:lnTo>
                    <a:pt x="25" y="162"/>
                  </a:lnTo>
                  <a:lnTo>
                    <a:pt x="25" y="161"/>
                  </a:lnTo>
                  <a:lnTo>
                    <a:pt x="25" y="160"/>
                  </a:lnTo>
                  <a:lnTo>
                    <a:pt x="25" y="159"/>
                  </a:lnTo>
                  <a:lnTo>
                    <a:pt x="26" y="160"/>
                  </a:lnTo>
                  <a:lnTo>
                    <a:pt x="29" y="160"/>
                  </a:lnTo>
                  <a:lnTo>
                    <a:pt x="30" y="159"/>
                  </a:lnTo>
                  <a:lnTo>
                    <a:pt x="31" y="159"/>
                  </a:lnTo>
                  <a:lnTo>
                    <a:pt x="32" y="159"/>
                  </a:lnTo>
                  <a:lnTo>
                    <a:pt x="32" y="157"/>
                  </a:lnTo>
                  <a:lnTo>
                    <a:pt x="33" y="157"/>
                  </a:lnTo>
                  <a:close/>
                  <a:moveTo>
                    <a:pt x="37" y="156"/>
                  </a:moveTo>
                  <a:lnTo>
                    <a:pt x="38" y="156"/>
                  </a:lnTo>
                  <a:lnTo>
                    <a:pt x="37" y="156"/>
                  </a:lnTo>
                  <a:lnTo>
                    <a:pt x="37" y="157"/>
                  </a:lnTo>
                  <a:lnTo>
                    <a:pt x="37" y="156"/>
                  </a:lnTo>
                  <a:lnTo>
                    <a:pt x="36" y="156"/>
                  </a:lnTo>
                  <a:lnTo>
                    <a:pt x="37" y="156"/>
                  </a:lnTo>
                  <a:close/>
                  <a:moveTo>
                    <a:pt x="53" y="153"/>
                  </a:moveTo>
                  <a:lnTo>
                    <a:pt x="51" y="153"/>
                  </a:lnTo>
                  <a:lnTo>
                    <a:pt x="50" y="153"/>
                  </a:lnTo>
                  <a:lnTo>
                    <a:pt x="50" y="152"/>
                  </a:lnTo>
                  <a:lnTo>
                    <a:pt x="49" y="152"/>
                  </a:lnTo>
                  <a:lnTo>
                    <a:pt x="49" y="151"/>
                  </a:lnTo>
                  <a:lnTo>
                    <a:pt x="49" y="149"/>
                  </a:lnTo>
                  <a:lnTo>
                    <a:pt x="49" y="148"/>
                  </a:lnTo>
                  <a:lnTo>
                    <a:pt x="49" y="147"/>
                  </a:lnTo>
                  <a:lnTo>
                    <a:pt x="49" y="146"/>
                  </a:lnTo>
                  <a:lnTo>
                    <a:pt x="50" y="146"/>
                  </a:lnTo>
                  <a:lnTo>
                    <a:pt x="50" y="145"/>
                  </a:lnTo>
                  <a:lnTo>
                    <a:pt x="51" y="146"/>
                  </a:lnTo>
                  <a:lnTo>
                    <a:pt x="53" y="146"/>
                  </a:lnTo>
                  <a:lnTo>
                    <a:pt x="53" y="147"/>
                  </a:lnTo>
                  <a:lnTo>
                    <a:pt x="53" y="148"/>
                  </a:lnTo>
                  <a:lnTo>
                    <a:pt x="54" y="149"/>
                  </a:lnTo>
                  <a:lnTo>
                    <a:pt x="53" y="149"/>
                  </a:lnTo>
                  <a:lnTo>
                    <a:pt x="53" y="151"/>
                  </a:lnTo>
                  <a:lnTo>
                    <a:pt x="54" y="151"/>
                  </a:lnTo>
                  <a:lnTo>
                    <a:pt x="54" y="152"/>
                  </a:lnTo>
                  <a:lnTo>
                    <a:pt x="54" y="153"/>
                  </a:lnTo>
                  <a:lnTo>
                    <a:pt x="53" y="153"/>
                  </a:lnTo>
                  <a:close/>
                  <a:moveTo>
                    <a:pt x="55" y="145"/>
                  </a:moveTo>
                  <a:lnTo>
                    <a:pt x="54" y="145"/>
                  </a:lnTo>
                  <a:lnTo>
                    <a:pt x="53" y="144"/>
                  </a:lnTo>
                  <a:lnTo>
                    <a:pt x="53" y="143"/>
                  </a:lnTo>
                  <a:lnTo>
                    <a:pt x="53" y="142"/>
                  </a:lnTo>
                  <a:lnTo>
                    <a:pt x="51" y="142"/>
                  </a:lnTo>
                  <a:lnTo>
                    <a:pt x="51" y="140"/>
                  </a:lnTo>
                  <a:lnTo>
                    <a:pt x="53" y="140"/>
                  </a:lnTo>
                  <a:lnTo>
                    <a:pt x="54" y="140"/>
                  </a:lnTo>
                  <a:lnTo>
                    <a:pt x="54" y="142"/>
                  </a:lnTo>
                  <a:lnTo>
                    <a:pt x="54" y="143"/>
                  </a:lnTo>
                  <a:lnTo>
                    <a:pt x="55" y="143"/>
                  </a:lnTo>
                  <a:lnTo>
                    <a:pt x="55" y="144"/>
                  </a:lnTo>
                  <a:lnTo>
                    <a:pt x="55" y="145"/>
                  </a:lnTo>
                  <a:close/>
                  <a:moveTo>
                    <a:pt x="38" y="143"/>
                  </a:moveTo>
                  <a:lnTo>
                    <a:pt x="39" y="144"/>
                  </a:lnTo>
                  <a:lnTo>
                    <a:pt x="39" y="145"/>
                  </a:lnTo>
                  <a:lnTo>
                    <a:pt x="39" y="146"/>
                  </a:lnTo>
                  <a:lnTo>
                    <a:pt x="39" y="147"/>
                  </a:lnTo>
                  <a:lnTo>
                    <a:pt x="39" y="146"/>
                  </a:lnTo>
                  <a:lnTo>
                    <a:pt x="39" y="147"/>
                  </a:lnTo>
                  <a:lnTo>
                    <a:pt x="38" y="147"/>
                  </a:lnTo>
                  <a:lnTo>
                    <a:pt x="37" y="147"/>
                  </a:lnTo>
                  <a:lnTo>
                    <a:pt x="37" y="148"/>
                  </a:lnTo>
                  <a:lnTo>
                    <a:pt x="36" y="148"/>
                  </a:lnTo>
                  <a:lnTo>
                    <a:pt x="36" y="149"/>
                  </a:lnTo>
                  <a:lnTo>
                    <a:pt x="36" y="148"/>
                  </a:lnTo>
                  <a:lnTo>
                    <a:pt x="36" y="147"/>
                  </a:lnTo>
                  <a:lnTo>
                    <a:pt x="37" y="147"/>
                  </a:lnTo>
                  <a:lnTo>
                    <a:pt x="36" y="146"/>
                  </a:lnTo>
                  <a:lnTo>
                    <a:pt x="36" y="145"/>
                  </a:lnTo>
                  <a:lnTo>
                    <a:pt x="37" y="144"/>
                  </a:lnTo>
                  <a:lnTo>
                    <a:pt x="36" y="144"/>
                  </a:lnTo>
                  <a:lnTo>
                    <a:pt x="34" y="144"/>
                  </a:lnTo>
                  <a:lnTo>
                    <a:pt x="34" y="145"/>
                  </a:lnTo>
                  <a:lnTo>
                    <a:pt x="33" y="146"/>
                  </a:lnTo>
                  <a:lnTo>
                    <a:pt x="32" y="146"/>
                  </a:lnTo>
                  <a:lnTo>
                    <a:pt x="32" y="145"/>
                  </a:lnTo>
                  <a:lnTo>
                    <a:pt x="33" y="144"/>
                  </a:lnTo>
                  <a:lnTo>
                    <a:pt x="32" y="144"/>
                  </a:lnTo>
                  <a:lnTo>
                    <a:pt x="33" y="143"/>
                  </a:lnTo>
                  <a:lnTo>
                    <a:pt x="33" y="142"/>
                  </a:lnTo>
                  <a:lnTo>
                    <a:pt x="34" y="142"/>
                  </a:lnTo>
                  <a:lnTo>
                    <a:pt x="34" y="140"/>
                  </a:lnTo>
                  <a:lnTo>
                    <a:pt x="36" y="140"/>
                  </a:lnTo>
                  <a:lnTo>
                    <a:pt x="36" y="142"/>
                  </a:lnTo>
                  <a:lnTo>
                    <a:pt x="34" y="142"/>
                  </a:lnTo>
                  <a:lnTo>
                    <a:pt x="34" y="143"/>
                  </a:lnTo>
                  <a:lnTo>
                    <a:pt x="36" y="143"/>
                  </a:lnTo>
                  <a:lnTo>
                    <a:pt x="36" y="142"/>
                  </a:lnTo>
                  <a:lnTo>
                    <a:pt x="36" y="140"/>
                  </a:lnTo>
                  <a:lnTo>
                    <a:pt x="37" y="140"/>
                  </a:lnTo>
                  <a:lnTo>
                    <a:pt x="38" y="139"/>
                  </a:lnTo>
                  <a:lnTo>
                    <a:pt x="38" y="140"/>
                  </a:lnTo>
                  <a:lnTo>
                    <a:pt x="38" y="143"/>
                  </a:lnTo>
                  <a:close/>
                  <a:moveTo>
                    <a:pt x="38" y="135"/>
                  </a:moveTo>
                  <a:lnTo>
                    <a:pt x="38" y="136"/>
                  </a:lnTo>
                  <a:lnTo>
                    <a:pt x="37" y="136"/>
                  </a:lnTo>
                  <a:lnTo>
                    <a:pt x="37" y="137"/>
                  </a:lnTo>
                  <a:lnTo>
                    <a:pt x="36" y="137"/>
                  </a:lnTo>
                  <a:lnTo>
                    <a:pt x="37" y="136"/>
                  </a:lnTo>
                  <a:lnTo>
                    <a:pt x="37" y="135"/>
                  </a:lnTo>
                  <a:lnTo>
                    <a:pt x="38" y="135"/>
                  </a:lnTo>
                  <a:close/>
                  <a:moveTo>
                    <a:pt x="43" y="137"/>
                  </a:moveTo>
                  <a:lnTo>
                    <a:pt x="42" y="139"/>
                  </a:lnTo>
                  <a:lnTo>
                    <a:pt x="41" y="140"/>
                  </a:lnTo>
                  <a:lnTo>
                    <a:pt x="41" y="142"/>
                  </a:lnTo>
                  <a:lnTo>
                    <a:pt x="40" y="143"/>
                  </a:lnTo>
                  <a:lnTo>
                    <a:pt x="40" y="144"/>
                  </a:lnTo>
                  <a:lnTo>
                    <a:pt x="39" y="143"/>
                  </a:lnTo>
                  <a:lnTo>
                    <a:pt x="39" y="140"/>
                  </a:lnTo>
                  <a:lnTo>
                    <a:pt x="39" y="139"/>
                  </a:lnTo>
                  <a:lnTo>
                    <a:pt x="40" y="139"/>
                  </a:lnTo>
                  <a:lnTo>
                    <a:pt x="41" y="139"/>
                  </a:lnTo>
                  <a:lnTo>
                    <a:pt x="41" y="138"/>
                  </a:lnTo>
                  <a:lnTo>
                    <a:pt x="40" y="138"/>
                  </a:lnTo>
                  <a:lnTo>
                    <a:pt x="40" y="137"/>
                  </a:lnTo>
                  <a:lnTo>
                    <a:pt x="41" y="136"/>
                  </a:lnTo>
                  <a:lnTo>
                    <a:pt x="42" y="135"/>
                  </a:lnTo>
                  <a:lnTo>
                    <a:pt x="43" y="134"/>
                  </a:lnTo>
                  <a:lnTo>
                    <a:pt x="45" y="134"/>
                  </a:lnTo>
                  <a:lnTo>
                    <a:pt x="45" y="135"/>
                  </a:lnTo>
                  <a:lnTo>
                    <a:pt x="43" y="136"/>
                  </a:lnTo>
                  <a:lnTo>
                    <a:pt x="43" y="137"/>
                  </a:lnTo>
                  <a:close/>
                  <a:moveTo>
                    <a:pt x="43" y="134"/>
                  </a:moveTo>
                  <a:lnTo>
                    <a:pt x="43" y="132"/>
                  </a:lnTo>
                  <a:lnTo>
                    <a:pt x="45" y="132"/>
                  </a:lnTo>
                  <a:lnTo>
                    <a:pt x="45" y="134"/>
                  </a:lnTo>
                  <a:lnTo>
                    <a:pt x="43" y="134"/>
                  </a:lnTo>
                  <a:close/>
                  <a:moveTo>
                    <a:pt x="46" y="130"/>
                  </a:moveTo>
                  <a:lnTo>
                    <a:pt x="46" y="131"/>
                  </a:lnTo>
                  <a:lnTo>
                    <a:pt x="46" y="132"/>
                  </a:lnTo>
                  <a:lnTo>
                    <a:pt x="45" y="132"/>
                  </a:lnTo>
                  <a:lnTo>
                    <a:pt x="45" y="131"/>
                  </a:lnTo>
                  <a:lnTo>
                    <a:pt x="46" y="130"/>
                  </a:lnTo>
                  <a:lnTo>
                    <a:pt x="46" y="131"/>
                  </a:lnTo>
                  <a:lnTo>
                    <a:pt x="46" y="130"/>
                  </a:lnTo>
                  <a:close/>
                  <a:moveTo>
                    <a:pt x="46" y="129"/>
                  </a:moveTo>
                  <a:lnTo>
                    <a:pt x="46" y="130"/>
                  </a:lnTo>
                  <a:lnTo>
                    <a:pt x="45" y="130"/>
                  </a:lnTo>
                  <a:lnTo>
                    <a:pt x="46" y="129"/>
                  </a:lnTo>
                  <a:close/>
                  <a:moveTo>
                    <a:pt x="47" y="127"/>
                  </a:moveTo>
                  <a:lnTo>
                    <a:pt x="47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7" y="127"/>
                  </a:lnTo>
                  <a:close/>
                  <a:moveTo>
                    <a:pt x="38" y="126"/>
                  </a:moveTo>
                  <a:lnTo>
                    <a:pt x="37" y="126"/>
                  </a:lnTo>
                  <a:lnTo>
                    <a:pt x="36" y="124"/>
                  </a:lnTo>
                  <a:lnTo>
                    <a:pt x="37" y="124"/>
                  </a:lnTo>
                  <a:lnTo>
                    <a:pt x="38" y="124"/>
                  </a:lnTo>
                  <a:lnTo>
                    <a:pt x="38" y="126"/>
                  </a:lnTo>
                  <a:close/>
                  <a:moveTo>
                    <a:pt x="26" y="126"/>
                  </a:moveTo>
                  <a:lnTo>
                    <a:pt x="25" y="126"/>
                  </a:lnTo>
                  <a:lnTo>
                    <a:pt x="25" y="124"/>
                  </a:lnTo>
                  <a:lnTo>
                    <a:pt x="26" y="123"/>
                  </a:lnTo>
                  <a:lnTo>
                    <a:pt x="28" y="123"/>
                  </a:lnTo>
                  <a:lnTo>
                    <a:pt x="29" y="123"/>
                  </a:lnTo>
                  <a:lnTo>
                    <a:pt x="28" y="124"/>
                  </a:lnTo>
                  <a:lnTo>
                    <a:pt x="26" y="124"/>
                  </a:lnTo>
                  <a:lnTo>
                    <a:pt x="26" y="126"/>
                  </a:lnTo>
                  <a:close/>
                  <a:moveTo>
                    <a:pt x="39" y="121"/>
                  </a:moveTo>
                  <a:lnTo>
                    <a:pt x="40" y="122"/>
                  </a:lnTo>
                  <a:lnTo>
                    <a:pt x="40" y="123"/>
                  </a:lnTo>
                  <a:lnTo>
                    <a:pt x="42" y="123"/>
                  </a:lnTo>
                  <a:lnTo>
                    <a:pt x="42" y="124"/>
                  </a:lnTo>
                  <a:lnTo>
                    <a:pt x="42" y="123"/>
                  </a:lnTo>
                  <a:lnTo>
                    <a:pt x="43" y="124"/>
                  </a:lnTo>
                  <a:lnTo>
                    <a:pt x="45" y="124"/>
                  </a:lnTo>
                  <a:lnTo>
                    <a:pt x="45" y="126"/>
                  </a:lnTo>
                  <a:lnTo>
                    <a:pt x="45" y="127"/>
                  </a:lnTo>
                  <a:lnTo>
                    <a:pt x="45" y="126"/>
                  </a:lnTo>
                  <a:lnTo>
                    <a:pt x="45" y="127"/>
                  </a:lnTo>
                  <a:lnTo>
                    <a:pt x="43" y="127"/>
                  </a:lnTo>
                  <a:lnTo>
                    <a:pt x="43" y="128"/>
                  </a:lnTo>
                  <a:lnTo>
                    <a:pt x="45" y="128"/>
                  </a:lnTo>
                  <a:lnTo>
                    <a:pt x="43" y="128"/>
                  </a:lnTo>
                  <a:lnTo>
                    <a:pt x="42" y="129"/>
                  </a:lnTo>
                  <a:lnTo>
                    <a:pt x="41" y="129"/>
                  </a:lnTo>
                  <a:lnTo>
                    <a:pt x="42" y="129"/>
                  </a:lnTo>
                  <a:lnTo>
                    <a:pt x="42" y="128"/>
                  </a:lnTo>
                  <a:lnTo>
                    <a:pt x="41" y="128"/>
                  </a:lnTo>
                  <a:lnTo>
                    <a:pt x="41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9" y="130"/>
                  </a:lnTo>
                  <a:lnTo>
                    <a:pt x="38" y="130"/>
                  </a:lnTo>
                  <a:lnTo>
                    <a:pt x="37" y="130"/>
                  </a:lnTo>
                  <a:lnTo>
                    <a:pt x="36" y="130"/>
                  </a:lnTo>
                  <a:lnTo>
                    <a:pt x="34" y="130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7" y="129"/>
                  </a:lnTo>
                  <a:lnTo>
                    <a:pt x="38" y="129"/>
                  </a:lnTo>
                  <a:lnTo>
                    <a:pt x="39" y="128"/>
                  </a:lnTo>
                  <a:lnTo>
                    <a:pt x="40" y="128"/>
                  </a:lnTo>
                  <a:lnTo>
                    <a:pt x="39" y="128"/>
                  </a:lnTo>
                  <a:lnTo>
                    <a:pt x="38" y="128"/>
                  </a:lnTo>
                  <a:lnTo>
                    <a:pt x="37" y="128"/>
                  </a:lnTo>
                  <a:lnTo>
                    <a:pt x="37" y="127"/>
                  </a:lnTo>
                  <a:lnTo>
                    <a:pt x="38" y="127"/>
                  </a:lnTo>
                  <a:lnTo>
                    <a:pt x="38" y="126"/>
                  </a:lnTo>
                  <a:lnTo>
                    <a:pt x="39" y="126"/>
                  </a:lnTo>
                  <a:lnTo>
                    <a:pt x="40" y="126"/>
                  </a:lnTo>
                  <a:lnTo>
                    <a:pt x="40" y="124"/>
                  </a:lnTo>
                  <a:lnTo>
                    <a:pt x="39" y="124"/>
                  </a:lnTo>
                  <a:lnTo>
                    <a:pt x="38" y="124"/>
                  </a:lnTo>
                  <a:lnTo>
                    <a:pt x="37" y="123"/>
                  </a:lnTo>
                  <a:lnTo>
                    <a:pt x="36" y="123"/>
                  </a:lnTo>
                  <a:lnTo>
                    <a:pt x="34" y="123"/>
                  </a:lnTo>
                  <a:lnTo>
                    <a:pt x="36" y="122"/>
                  </a:lnTo>
                  <a:lnTo>
                    <a:pt x="36" y="121"/>
                  </a:lnTo>
                  <a:lnTo>
                    <a:pt x="37" y="121"/>
                  </a:lnTo>
                  <a:lnTo>
                    <a:pt x="37" y="120"/>
                  </a:lnTo>
                  <a:lnTo>
                    <a:pt x="38" y="120"/>
                  </a:lnTo>
                  <a:lnTo>
                    <a:pt x="39" y="121"/>
                  </a:lnTo>
                  <a:close/>
                  <a:moveTo>
                    <a:pt x="31" y="122"/>
                  </a:moveTo>
                  <a:lnTo>
                    <a:pt x="30" y="122"/>
                  </a:lnTo>
                  <a:lnTo>
                    <a:pt x="30" y="121"/>
                  </a:lnTo>
                  <a:lnTo>
                    <a:pt x="31" y="120"/>
                  </a:lnTo>
                  <a:lnTo>
                    <a:pt x="32" y="120"/>
                  </a:lnTo>
                  <a:lnTo>
                    <a:pt x="32" y="119"/>
                  </a:lnTo>
                  <a:lnTo>
                    <a:pt x="33" y="119"/>
                  </a:lnTo>
                  <a:lnTo>
                    <a:pt x="33" y="120"/>
                  </a:lnTo>
                  <a:lnTo>
                    <a:pt x="32" y="120"/>
                  </a:lnTo>
                  <a:lnTo>
                    <a:pt x="32" y="121"/>
                  </a:lnTo>
                  <a:lnTo>
                    <a:pt x="31" y="122"/>
                  </a:lnTo>
                  <a:close/>
                  <a:moveTo>
                    <a:pt x="20" y="111"/>
                  </a:moveTo>
                  <a:lnTo>
                    <a:pt x="18" y="111"/>
                  </a:lnTo>
                  <a:lnTo>
                    <a:pt x="18" y="112"/>
                  </a:lnTo>
                  <a:lnTo>
                    <a:pt x="17" y="112"/>
                  </a:lnTo>
                  <a:lnTo>
                    <a:pt x="16" y="112"/>
                  </a:lnTo>
                  <a:lnTo>
                    <a:pt x="17" y="111"/>
                  </a:lnTo>
                  <a:lnTo>
                    <a:pt x="17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10"/>
                  </a:lnTo>
                  <a:lnTo>
                    <a:pt x="18" y="111"/>
                  </a:lnTo>
                  <a:lnTo>
                    <a:pt x="20" y="111"/>
                  </a:lnTo>
                  <a:close/>
                  <a:moveTo>
                    <a:pt x="36" y="110"/>
                  </a:moveTo>
                  <a:lnTo>
                    <a:pt x="36" y="111"/>
                  </a:lnTo>
                  <a:lnTo>
                    <a:pt x="37" y="111"/>
                  </a:lnTo>
                  <a:lnTo>
                    <a:pt x="36" y="112"/>
                  </a:lnTo>
                  <a:lnTo>
                    <a:pt x="34" y="112"/>
                  </a:lnTo>
                  <a:lnTo>
                    <a:pt x="34" y="111"/>
                  </a:lnTo>
                  <a:lnTo>
                    <a:pt x="33" y="111"/>
                  </a:lnTo>
                  <a:lnTo>
                    <a:pt x="34" y="110"/>
                  </a:lnTo>
                  <a:lnTo>
                    <a:pt x="36" y="109"/>
                  </a:lnTo>
                  <a:lnTo>
                    <a:pt x="36" y="110"/>
                  </a:lnTo>
                  <a:close/>
                  <a:moveTo>
                    <a:pt x="32" y="110"/>
                  </a:moveTo>
                  <a:lnTo>
                    <a:pt x="31" y="110"/>
                  </a:lnTo>
                  <a:lnTo>
                    <a:pt x="31" y="109"/>
                  </a:lnTo>
                  <a:lnTo>
                    <a:pt x="32" y="109"/>
                  </a:lnTo>
                  <a:lnTo>
                    <a:pt x="32" y="110"/>
                  </a:lnTo>
                  <a:close/>
                  <a:moveTo>
                    <a:pt x="41" y="103"/>
                  </a:moveTo>
                  <a:lnTo>
                    <a:pt x="40" y="103"/>
                  </a:lnTo>
                  <a:lnTo>
                    <a:pt x="40" y="102"/>
                  </a:lnTo>
                  <a:lnTo>
                    <a:pt x="41" y="102"/>
                  </a:lnTo>
                  <a:lnTo>
                    <a:pt x="41" y="103"/>
                  </a:lnTo>
                  <a:close/>
                  <a:moveTo>
                    <a:pt x="20" y="99"/>
                  </a:moveTo>
                  <a:lnTo>
                    <a:pt x="21" y="101"/>
                  </a:lnTo>
                  <a:lnTo>
                    <a:pt x="22" y="101"/>
                  </a:lnTo>
                  <a:lnTo>
                    <a:pt x="22" y="102"/>
                  </a:lnTo>
                  <a:lnTo>
                    <a:pt x="21" y="102"/>
                  </a:lnTo>
                  <a:lnTo>
                    <a:pt x="21" y="101"/>
                  </a:lnTo>
                  <a:lnTo>
                    <a:pt x="20" y="101"/>
                  </a:lnTo>
                  <a:lnTo>
                    <a:pt x="20" y="99"/>
                  </a:lnTo>
                  <a:lnTo>
                    <a:pt x="18" y="101"/>
                  </a:lnTo>
                  <a:lnTo>
                    <a:pt x="20" y="101"/>
                  </a:lnTo>
                  <a:lnTo>
                    <a:pt x="20" y="102"/>
                  </a:lnTo>
                  <a:lnTo>
                    <a:pt x="21" y="102"/>
                  </a:lnTo>
                  <a:lnTo>
                    <a:pt x="22" y="102"/>
                  </a:lnTo>
                  <a:lnTo>
                    <a:pt x="22" y="103"/>
                  </a:lnTo>
                  <a:lnTo>
                    <a:pt x="21" y="103"/>
                  </a:lnTo>
                  <a:lnTo>
                    <a:pt x="21" y="104"/>
                  </a:lnTo>
                  <a:lnTo>
                    <a:pt x="20" y="104"/>
                  </a:lnTo>
                  <a:lnTo>
                    <a:pt x="21" y="104"/>
                  </a:lnTo>
                  <a:lnTo>
                    <a:pt x="21" y="105"/>
                  </a:lnTo>
                  <a:lnTo>
                    <a:pt x="21" y="106"/>
                  </a:lnTo>
                  <a:lnTo>
                    <a:pt x="20" y="106"/>
                  </a:lnTo>
                  <a:lnTo>
                    <a:pt x="21" y="106"/>
                  </a:lnTo>
                  <a:lnTo>
                    <a:pt x="21" y="107"/>
                  </a:lnTo>
                  <a:lnTo>
                    <a:pt x="22" y="107"/>
                  </a:lnTo>
                  <a:lnTo>
                    <a:pt x="21" y="107"/>
                  </a:lnTo>
                  <a:lnTo>
                    <a:pt x="20" y="107"/>
                  </a:lnTo>
                  <a:lnTo>
                    <a:pt x="18" y="105"/>
                  </a:lnTo>
                  <a:lnTo>
                    <a:pt x="18" y="104"/>
                  </a:lnTo>
                  <a:lnTo>
                    <a:pt x="18" y="103"/>
                  </a:lnTo>
                  <a:lnTo>
                    <a:pt x="20" y="102"/>
                  </a:lnTo>
                  <a:lnTo>
                    <a:pt x="18" y="102"/>
                  </a:lnTo>
                  <a:lnTo>
                    <a:pt x="18" y="99"/>
                  </a:lnTo>
                  <a:lnTo>
                    <a:pt x="20" y="99"/>
                  </a:lnTo>
                  <a:close/>
                  <a:moveTo>
                    <a:pt x="21" y="97"/>
                  </a:moveTo>
                  <a:lnTo>
                    <a:pt x="22" y="97"/>
                  </a:lnTo>
                  <a:lnTo>
                    <a:pt x="22" y="98"/>
                  </a:lnTo>
                  <a:lnTo>
                    <a:pt x="21" y="98"/>
                  </a:lnTo>
                  <a:lnTo>
                    <a:pt x="22" y="98"/>
                  </a:lnTo>
                  <a:lnTo>
                    <a:pt x="22" y="99"/>
                  </a:lnTo>
                  <a:lnTo>
                    <a:pt x="21" y="99"/>
                  </a:lnTo>
                  <a:lnTo>
                    <a:pt x="20" y="99"/>
                  </a:lnTo>
                  <a:lnTo>
                    <a:pt x="18" y="98"/>
                  </a:lnTo>
                  <a:lnTo>
                    <a:pt x="20" y="97"/>
                  </a:lnTo>
                  <a:lnTo>
                    <a:pt x="21" y="97"/>
                  </a:lnTo>
                  <a:close/>
                  <a:moveTo>
                    <a:pt x="40" y="97"/>
                  </a:moveTo>
                  <a:lnTo>
                    <a:pt x="40" y="98"/>
                  </a:lnTo>
                  <a:lnTo>
                    <a:pt x="40" y="99"/>
                  </a:lnTo>
                  <a:lnTo>
                    <a:pt x="40" y="101"/>
                  </a:lnTo>
                  <a:lnTo>
                    <a:pt x="40" y="102"/>
                  </a:lnTo>
                  <a:lnTo>
                    <a:pt x="39" y="102"/>
                  </a:lnTo>
                  <a:lnTo>
                    <a:pt x="39" y="101"/>
                  </a:lnTo>
                  <a:lnTo>
                    <a:pt x="39" y="98"/>
                  </a:lnTo>
                  <a:lnTo>
                    <a:pt x="40" y="98"/>
                  </a:lnTo>
                  <a:lnTo>
                    <a:pt x="40" y="97"/>
                  </a:lnTo>
                  <a:lnTo>
                    <a:pt x="39" y="97"/>
                  </a:lnTo>
                  <a:lnTo>
                    <a:pt x="40" y="97"/>
                  </a:lnTo>
                  <a:lnTo>
                    <a:pt x="40" y="96"/>
                  </a:lnTo>
                  <a:lnTo>
                    <a:pt x="40" y="97"/>
                  </a:lnTo>
                  <a:close/>
                  <a:moveTo>
                    <a:pt x="40" y="96"/>
                  </a:moveTo>
                  <a:lnTo>
                    <a:pt x="40" y="95"/>
                  </a:lnTo>
                  <a:lnTo>
                    <a:pt x="40" y="96"/>
                  </a:lnTo>
                  <a:close/>
                  <a:moveTo>
                    <a:pt x="22" y="93"/>
                  </a:moveTo>
                  <a:lnTo>
                    <a:pt x="23" y="93"/>
                  </a:lnTo>
                  <a:lnTo>
                    <a:pt x="24" y="93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2" y="93"/>
                  </a:lnTo>
                  <a:lnTo>
                    <a:pt x="22" y="94"/>
                  </a:lnTo>
                  <a:lnTo>
                    <a:pt x="23" y="94"/>
                  </a:lnTo>
                  <a:lnTo>
                    <a:pt x="23" y="95"/>
                  </a:lnTo>
                  <a:lnTo>
                    <a:pt x="23" y="94"/>
                  </a:lnTo>
                  <a:lnTo>
                    <a:pt x="23" y="95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1" y="96"/>
                  </a:lnTo>
                  <a:lnTo>
                    <a:pt x="22" y="95"/>
                  </a:lnTo>
                  <a:lnTo>
                    <a:pt x="23" y="95"/>
                  </a:lnTo>
                  <a:lnTo>
                    <a:pt x="23" y="96"/>
                  </a:lnTo>
                  <a:lnTo>
                    <a:pt x="22" y="96"/>
                  </a:lnTo>
                  <a:lnTo>
                    <a:pt x="22" y="97"/>
                  </a:lnTo>
                  <a:lnTo>
                    <a:pt x="21" y="96"/>
                  </a:lnTo>
                  <a:lnTo>
                    <a:pt x="21" y="97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20" y="95"/>
                  </a:lnTo>
                  <a:lnTo>
                    <a:pt x="18" y="95"/>
                  </a:lnTo>
                  <a:lnTo>
                    <a:pt x="17" y="95"/>
                  </a:lnTo>
                  <a:lnTo>
                    <a:pt x="16" y="94"/>
                  </a:lnTo>
                  <a:lnTo>
                    <a:pt x="17" y="94"/>
                  </a:lnTo>
                  <a:lnTo>
                    <a:pt x="17" y="93"/>
                  </a:lnTo>
                  <a:lnTo>
                    <a:pt x="18" y="93"/>
                  </a:lnTo>
                  <a:lnTo>
                    <a:pt x="20" y="93"/>
                  </a:lnTo>
                  <a:lnTo>
                    <a:pt x="18" y="93"/>
                  </a:lnTo>
                  <a:lnTo>
                    <a:pt x="20" y="93"/>
                  </a:lnTo>
                  <a:lnTo>
                    <a:pt x="20" y="92"/>
                  </a:lnTo>
                  <a:lnTo>
                    <a:pt x="21" y="92"/>
                  </a:lnTo>
                  <a:lnTo>
                    <a:pt x="20" y="92"/>
                  </a:lnTo>
                  <a:lnTo>
                    <a:pt x="20" y="93"/>
                  </a:lnTo>
                  <a:lnTo>
                    <a:pt x="21" y="93"/>
                  </a:lnTo>
                  <a:lnTo>
                    <a:pt x="22" y="92"/>
                  </a:lnTo>
                  <a:lnTo>
                    <a:pt x="22" y="93"/>
                  </a:lnTo>
                  <a:close/>
                  <a:moveTo>
                    <a:pt x="36" y="92"/>
                  </a:moveTo>
                  <a:lnTo>
                    <a:pt x="36" y="93"/>
                  </a:lnTo>
                  <a:lnTo>
                    <a:pt x="37" y="93"/>
                  </a:lnTo>
                  <a:lnTo>
                    <a:pt x="37" y="94"/>
                  </a:lnTo>
                  <a:lnTo>
                    <a:pt x="38" y="94"/>
                  </a:lnTo>
                  <a:lnTo>
                    <a:pt x="38" y="95"/>
                  </a:lnTo>
                  <a:lnTo>
                    <a:pt x="38" y="96"/>
                  </a:lnTo>
                  <a:lnTo>
                    <a:pt x="38" y="97"/>
                  </a:lnTo>
                  <a:lnTo>
                    <a:pt x="38" y="98"/>
                  </a:lnTo>
                  <a:lnTo>
                    <a:pt x="38" y="99"/>
                  </a:lnTo>
                  <a:lnTo>
                    <a:pt x="37" y="99"/>
                  </a:lnTo>
                  <a:lnTo>
                    <a:pt x="38" y="99"/>
                  </a:lnTo>
                  <a:lnTo>
                    <a:pt x="38" y="101"/>
                  </a:lnTo>
                  <a:lnTo>
                    <a:pt x="38" y="102"/>
                  </a:lnTo>
                  <a:lnTo>
                    <a:pt x="39" y="102"/>
                  </a:lnTo>
                  <a:lnTo>
                    <a:pt x="39" y="103"/>
                  </a:lnTo>
                  <a:lnTo>
                    <a:pt x="40" y="103"/>
                  </a:lnTo>
                  <a:lnTo>
                    <a:pt x="41" y="103"/>
                  </a:lnTo>
                  <a:lnTo>
                    <a:pt x="41" y="104"/>
                  </a:lnTo>
                  <a:lnTo>
                    <a:pt x="42" y="104"/>
                  </a:lnTo>
                  <a:lnTo>
                    <a:pt x="42" y="103"/>
                  </a:lnTo>
                  <a:lnTo>
                    <a:pt x="43" y="103"/>
                  </a:lnTo>
                  <a:lnTo>
                    <a:pt x="45" y="103"/>
                  </a:lnTo>
                  <a:lnTo>
                    <a:pt x="45" y="104"/>
                  </a:lnTo>
                  <a:lnTo>
                    <a:pt x="45" y="105"/>
                  </a:lnTo>
                  <a:lnTo>
                    <a:pt x="43" y="106"/>
                  </a:lnTo>
                  <a:lnTo>
                    <a:pt x="43" y="107"/>
                  </a:lnTo>
                  <a:lnTo>
                    <a:pt x="42" y="107"/>
                  </a:lnTo>
                  <a:lnTo>
                    <a:pt x="42" y="109"/>
                  </a:lnTo>
                  <a:lnTo>
                    <a:pt x="41" y="110"/>
                  </a:lnTo>
                  <a:lnTo>
                    <a:pt x="40" y="110"/>
                  </a:lnTo>
                  <a:lnTo>
                    <a:pt x="39" y="110"/>
                  </a:lnTo>
                  <a:lnTo>
                    <a:pt x="39" y="109"/>
                  </a:lnTo>
                  <a:lnTo>
                    <a:pt x="40" y="109"/>
                  </a:lnTo>
                  <a:lnTo>
                    <a:pt x="40" y="107"/>
                  </a:lnTo>
                  <a:lnTo>
                    <a:pt x="40" y="106"/>
                  </a:lnTo>
                  <a:lnTo>
                    <a:pt x="41" y="106"/>
                  </a:lnTo>
                  <a:lnTo>
                    <a:pt x="42" y="105"/>
                  </a:lnTo>
                  <a:lnTo>
                    <a:pt x="41" y="106"/>
                  </a:lnTo>
                  <a:lnTo>
                    <a:pt x="40" y="106"/>
                  </a:lnTo>
                  <a:lnTo>
                    <a:pt x="40" y="105"/>
                  </a:lnTo>
                  <a:lnTo>
                    <a:pt x="39" y="104"/>
                  </a:lnTo>
                  <a:lnTo>
                    <a:pt x="39" y="105"/>
                  </a:lnTo>
                  <a:lnTo>
                    <a:pt x="39" y="106"/>
                  </a:lnTo>
                  <a:lnTo>
                    <a:pt x="39" y="107"/>
                  </a:lnTo>
                  <a:lnTo>
                    <a:pt x="38" y="107"/>
                  </a:lnTo>
                  <a:lnTo>
                    <a:pt x="38" y="106"/>
                  </a:lnTo>
                  <a:lnTo>
                    <a:pt x="38" y="105"/>
                  </a:lnTo>
                  <a:lnTo>
                    <a:pt x="37" y="105"/>
                  </a:lnTo>
                  <a:lnTo>
                    <a:pt x="38" y="105"/>
                  </a:lnTo>
                  <a:lnTo>
                    <a:pt x="37" y="105"/>
                  </a:lnTo>
                  <a:lnTo>
                    <a:pt x="36" y="106"/>
                  </a:lnTo>
                  <a:lnTo>
                    <a:pt x="36" y="105"/>
                  </a:lnTo>
                  <a:lnTo>
                    <a:pt x="34" y="105"/>
                  </a:lnTo>
                  <a:lnTo>
                    <a:pt x="34" y="104"/>
                  </a:lnTo>
                  <a:lnTo>
                    <a:pt x="33" y="104"/>
                  </a:lnTo>
                  <a:lnTo>
                    <a:pt x="33" y="103"/>
                  </a:lnTo>
                  <a:lnTo>
                    <a:pt x="32" y="102"/>
                  </a:lnTo>
                  <a:lnTo>
                    <a:pt x="33" y="102"/>
                  </a:lnTo>
                  <a:lnTo>
                    <a:pt x="34" y="102"/>
                  </a:lnTo>
                  <a:lnTo>
                    <a:pt x="34" y="103"/>
                  </a:lnTo>
                  <a:lnTo>
                    <a:pt x="36" y="103"/>
                  </a:lnTo>
                  <a:lnTo>
                    <a:pt x="36" y="102"/>
                  </a:lnTo>
                  <a:lnTo>
                    <a:pt x="34" y="102"/>
                  </a:lnTo>
                  <a:lnTo>
                    <a:pt x="34" y="101"/>
                  </a:lnTo>
                  <a:lnTo>
                    <a:pt x="33" y="101"/>
                  </a:lnTo>
                  <a:lnTo>
                    <a:pt x="32" y="101"/>
                  </a:lnTo>
                  <a:lnTo>
                    <a:pt x="32" y="99"/>
                  </a:lnTo>
                  <a:lnTo>
                    <a:pt x="33" y="99"/>
                  </a:lnTo>
                  <a:lnTo>
                    <a:pt x="32" y="99"/>
                  </a:lnTo>
                  <a:lnTo>
                    <a:pt x="32" y="101"/>
                  </a:lnTo>
                  <a:lnTo>
                    <a:pt x="32" y="99"/>
                  </a:lnTo>
                  <a:lnTo>
                    <a:pt x="31" y="99"/>
                  </a:lnTo>
                  <a:lnTo>
                    <a:pt x="31" y="101"/>
                  </a:lnTo>
                  <a:lnTo>
                    <a:pt x="31" y="102"/>
                  </a:lnTo>
                  <a:lnTo>
                    <a:pt x="30" y="101"/>
                  </a:lnTo>
                  <a:lnTo>
                    <a:pt x="29" y="101"/>
                  </a:lnTo>
                  <a:lnTo>
                    <a:pt x="29" y="99"/>
                  </a:lnTo>
                  <a:lnTo>
                    <a:pt x="29" y="98"/>
                  </a:lnTo>
                  <a:lnTo>
                    <a:pt x="28" y="98"/>
                  </a:lnTo>
                  <a:lnTo>
                    <a:pt x="29" y="98"/>
                  </a:lnTo>
                  <a:lnTo>
                    <a:pt x="29" y="97"/>
                  </a:lnTo>
                  <a:lnTo>
                    <a:pt x="29" y="96"/>
                  </a:lnTo>
                  <a:lnTo>
                    <a:pt x="30" y="97"/>
                  </a:lnTo>
                  <a:lnTo>
                    <a:pt x="30" y="98"/>
                  </a:lnTo>
                  <a:lnTo>
                    <a:pt x="31" y="98"/>
                  </a:lnTo>
                  <a:lnTo>
                    <a:pt x="31" y="97"/>
                  </a:lnTo>
                  <a:lnTo>
                    <a:pt x="30" y="97"/>
                  </a:lnTo>
                  <a:lnTo>
                    <a:pt x="31" y="97"/>
                  </a:lnTo>
                  <a:lnTo>
                    <a:pt x="31" y="96"/>
                  </a:lnTo>
                  <a:lnTo>
                    <a:pt x="31" y="97"/>
                  </a:lnTo>
                  <a:lnTo>
                    <a:pt x="31" y="96"/>
                  </a:lnTo>
                  <a:lnTo>
                    <a:pt x="30" y="95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1" y="94"/>
                  </a:lnTo>
                  <a:lnTo>
                    <a:pt x="31" y="95"/>
                  </a:lnTo>
                  <a:lnTo>
                    <a:pt x="32" y="96"/>
                  </a:lnTo>
                  <a:lnTo>
                    <a:pt x="33" y="96"/>
                  </a:lnTo>
                  <a:lnTo>
                    <a:pt x="33" y="97"/>
                  </a:lnTo>
                  <a:lnTo>
                    <a:pt x="34" y="96"/>
                  </a:lnTo>
                  <a:lnTo>
                    <a:pt x="36" y="98"/>
                  </a:lnTo>
                  <a:lnTo>
                    <a:pt x="36" y="97"/>
                  </a:lnTo>
                  <a:lnTo>
                    <a:pt x="34" y="96"/>
                  </a:lnTo>
                  <a:lnTo>
                    <a:pt x="34" y="95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3"/>
                  </a:lnTo>
                  <a:lnTo>
                    <a:pt x="34" y="93"/>
                  </a:lnTo>
                  <a:lnTo>
                    <a:pt x="34" y="92"/>
                  </a:lnTo>
                  <a:lnTo>
                    <a:pt x="36" y="92"/>
                  </a:lnTo>
                  <a:close/>
                  <a:moveTo>
                    <a:pt x="22" y="90"/>
                  </a:moveTo>
                  <a:lnTo>
                    <a:pt x="22" y="92"/>
                  </a:lnTo>
                  <a:lnTo>
                    <a:pt x="22" y="90"/>
                  </a:lnTo>
                  <a:lnTo>
                    <a:pt x="23" y="90"/>
                  </a:lnTo>
                  <a:lnTo>
                    <a:pt x="22" y="90"/>
                  </a:lnTo>
                  <a:close/>
                  <a:moveTo>
                    <a:pt x="1" y="88"/>
                  </a:moveTo>
                  <a:lnTo>
                    <a:pt x="0" y="88"/>
                  </a:lnTo>
                  <a:lnTo>
                    <a:pt x="1" y="88"/>
                  </a:lnTo>
                  <a:close/>
                  <a:moveTo>
                    <a:pt x="25" y="86"/>
                  </a:moveTo>
                  <a:lnTo>
                    <a:pt x="24" y="86"/>
                  </a:lnTo>
                  <a:lnTo>
                    <a:pt x="24" y="85"/>
                  </a:lnTo>
                  <a:lnTo>
                    <a:pt x="25" y="86"/>
                  </a:lnTo>
                  <a:close/>
                  <a:moveTo>
                    <a:pt x="26" y="76"/>
                  </a:moveTo>
                  <a:lnTo>
                    <a:pt x="28" y="77"/>
                  </a:lnTo>
                  <a:lnTo>
                    <a:pt x="28" y="76"/>
                  </a:lnTo>
                  <a:lnTo>
                    <a:pt x="28" y="77"/>
                  </a:lnTo>
                  <a:lnTo>
                    <a:pt x="26" y="77"/>
                  </a:lnTo>
                  <a:lnTo>
                    <a:pt x="26" y="76"/>
                  </a:lnTo>
                  <a:close/>
                  <a:moveTo>
                    <a:pt x="37" y="73"/>
                  </a:moveTo>
                  <a:lnTo>
                    <a:pt x="38" y="73"/>
                  </a:lnTo>
                  <a:lnTo>
                    <a:pt x="37" y="73"/>
                  </a:lnTo>
                  <a:lnTo>
                    <a:pt x="37" y="75"/>
                  </a:lnTo>
                  <a:lnTo>
                    <a:pt x="36" y="75"/>
                  </a:lnTo>
                  <a:lnTo>
                    <a:pt x="36" y="76"/>
                  </a:lnTo>
                  <a:lnTo>
                    <a:pt x="34" y="76"/>
                  </a:lnTo>
                  <a:lnTo>
                    <a:pt x="34" y="77"/>
                  </a:lnTo>
                  <a:lnTo>
                    <a:pt x="36" y="77"/>
                  </a:lnTo>
                  <a:lnTo>
                    <a:pt x="37" y="77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7" y="77"/>
                  </a:lnTo>
                  <a:lnTo>
                    <a:pt x="37" y="78"/>
                  </a:lnTo>
                  <a:lnTo>
                    <a:pt x="36" y="78"/>
                  </a:lnTo>
                  <a:lnTo>
                    <a:pt x="36" y="77"/>
                  </a:lnTo>
                  <a:lnTo>
                    <a:pt x="34" y="78"/>
                  </a:lnTo>
                  <a:lnTo>
                    <a:pt x="34" y="77"/>
                  </a:lnTo>
                  <a:lnTo>
                    <a:pt x="34" y="78"/>
                  </a:lnTo>
                  <a:lnTo>
                    <a:pt x="34" y="79"/>
                  </a:lnTo>
                  <a:lnTo>
                    <a:pt x="33" y="79"/>
                  </a:lnTo>
                  <a:lnTo>
                    <a:pt x="3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3" y="80"/>
                  </a:lnTo>
                  <a:lnTo>
                    <a:pt x="34" y="80"/>
                  </a:lnTo>
                  <a:lnTo>
                    <a:pt x="34" y="81"/>
                  </a:lnTo>
                  <a:lnTo>
                    <a:pt x="34" y="82"/>
                  </a:lnTo>
                  <a:lnTo>
                    <a:pt x="33" y="82"/>
                  </a:lnTo>
                  <a:lnTo>
                    <a:pt x="32" y="82"/>
                  </a:lnTo>
                  <a:lnTo>
                    <a:pt x="32" y="84"/>
                  </a:lnTo>
                  <a:lnTo>
                    <a:pt x="33" y="84"/>
                  </a:lnTo>
                  <a:lnTo>
                    <a:pt x="32" y="85"/>
                  </a:lnTo>
                  <a:lnTo>
                    <a:pt x="31" y="86"/>
                  </a:lnTo>
                  <a:lnTo>
                    <a:pt x="31" y="85"/>
                  </a:lnTo>
                  <a:lnTo>
                    <a:pt x="31" y="84"/>
                  </a:lnTo>
                  <a:lnTo>
                    <a:pt x="30" y="85"/>
                  </a:lnTo>
                  <a:lnTo>
                    <a:pt x="31" y="85"/>
                  </a:lnTo>
                  <a:lnTo>
                    <a:pt x="31" y="86"/>
                  </a:lnTo>
                  <a:lnTo>
                    <a:pt x="30" y="85"/>
                  </a:lnTo>
                  <a:lnTo>
                    <a:pt x="30" y="84"/>
                  </a:lnTo>
                  <a:lnTo>
                    <a:pt x="29" y="84"/>
                  </a:lnTo>
                  <a:lnTo>
                    <a:pt x="29" y="82"/>
                  </a:lnTo>
                  <a:lnTo>
                    <a:pt x="30" y="82"/>
                  </a:lnTo>
                  <a:lnTo>
                    <a:pt x="30" y="81"/>
                  </a:lnTo>
                  <a:lnTo>
                    <a:pt x="31" y="81"/>
                  </a:lnTo>
                  <a:lnTo>
                    <a:pt x="30" y="81"/>
                  </a:lnTo>
                  <a:lnTo>
                    <a:pt x="29" y="82"/>
                  </a:lnTo>
                  <a:lnTo>
                    <a:pt x="29" y="84"/>
                  </a:lnTo>
                  <a:lnTo>
                    <a:pt x="30" y="85"/>
                  </a:lnTo>
                  <a:lnTo>
                    <a:pt x="30" y="86"/>
                  </a:lnTo>
                  <a:lnTo>
                    <a:pt x="29" y="86"/>
                  </a:lnTo>
                  <a:lnTo>
                    <a:pt x="28" y="86"/>
                  </a:lnTo>
                  <a:lnTo>
                    <a:pt x="29" y="87"/>
                  </a:lnTo>
                  <a:lnTo>
                    <a:pt x="29" y="88"/>
                  </a:lnTo>
                  <a:lnTo>
                    <a:pt x="28" y="88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26" y="88"/>
                  </a:lnTo>
                  <a:lnTo>
                    <a:pt x="26" y="89"/>
                  </a:lnTo>
                  <a:lnTo>
                    <a:pt x="25" y="90"/>
                  </a:lnTo>
                  <a:lnTo>
                    <a:pt x="24" y="89"/>
                  </a:lnTo>
                  <a:lnTo>
                    <a:pt x="23" y="88"/>
                  </a:lnTo>
                  <a:lnTo>
                    <a:pt x="23" y="87"/>
                  </a:lnTo>
                  <a:lnTo>
                    <a:pt x="23" y="88"/>
                  </a:lnTo>
                  <a:lnTo>
                    <a:pt x="24" y="88"/>
                  </a:lnTo>
                  <a:lnTo>
                    <a:pt x="25" y="87"/>
                  </a:lnTo>
                  <a:lnTo>
                    <a:pt x="26" y="87"/>
                  </a:lnTo>
                  <a:lnTo>
                    <a:pt x="25" y="86"/>
                  </a:lnTo>
                  <a:lnTo>
                    <a:pt x="26" y="86"/>
                  </a:lnTo>
                  <a:lnTo>
                    <a:pt x="28" y="86"/>
                  </a:lnTo>
                  <a:lnTo>
                    <a:pt x="26" y="86"/>
                  </a:lnTo>
                  <a:lnTo>
                    <a:pt x="26" y="85"/>
                  </a:lnTo>
                  <a:lnTo>
                    <a:pt x="28" y="85"/>
                  </a:lnTo>
                  <a:lnTo>
                    <a:pt x="26" y="85"/>
                  </a:lnTo>
                  <a:lnTo>
                    <a:pt x="25" y="85"/>
                  </a:lnTo>
                  <a:lnTo>
                    <a:pt x="25" y="84"/>
                  </a:lnTo>
                  <a:lnTo>
                    <a:pt x="25" y="85"/>
                  </a:lnTo>
                  <a:lnTo>
                    <a:pt x="24" y="84"/>
                  </a:lnTo>
                  <a:lnTo>
                    <a:pt x="23" y="84"/>
                  </a:lnTo>
                  <a:lnTo>
                    <a:pt x="23" y="82"/>
                  </a:lnTo>
                  <a:lnTo>
                    <a:pt x="24" y="82"/>
                  </a:lnTo>
                  <a:lnTo>
                    <a:pt x="25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0"/>
                  </a:lnTo>
                  <a:lnTo>
                    <a:pt x="24" y="81"/>
                  </a:lnTo>
                  <a:lnTo>
                    <a:pt x="23" y="80"/>
                  </a:lnTo>
                  <a:lnTo>
                    <a:pt x="23" y="79"/>
                  </a:lnTo>
                  <a:lnTo>
                    <a:pt x="23" y="78"/>
                  </a:lnTo>
                  <a:lnTo>
                    <a:pt x="24" y="78"/>
                  </a:lnTo>
                  <a:lnTo>
                    <a:pt x="24" y="77"/>
                  </a:lnTo>
                  <a:lnTo>
                    <a:pt x="24" y="76"/>
                  </a:lnTo>
                  <a:lnTo>
                    <a:pt x="25" y="77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6" y="78"/>
                  </a:lnTo>
                  <a:lnTo>
                    <a:pt x="26" y="79"/>
                  </a:lnTo>
                  <a:lnTo>
                    <a:pt x="26" y="80"/>
                  </a:lnTo>
                  <a:lnTo>
                    <a:pt x="26" y="79"/>
                  </a:lnTo>
                  <a:lnTo>
                    <a:pt x="26" y="78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29" y="78"/>
                  </a:lnTo>
                  <a:lnTo>
                    <a:pt x="29" y="77"/>
                  </a:lnTo>
                  <a:lnTo>
                    <a:pt x="28" y="77"/>
                  </a:lnTo>
                  <a:lnTo>
                    <a:pt x="28" y="76"/>
                  </a:lnTo>
                  <a:lnTo>
                    <a:pt x="28" y="75"/>
                  </a:lnTo>
                  <a:lnTo>
                    <a:pt x="29" y="73"/>
                  </a:lnTo>
                  <a:lnTo>
                    <a:pt x="30" y="73"/>
                  </a:lnTo>
                  <a:lnTo>
                    <a:pt x="31" y="73"/>
                  </a:lnTo>
                  <a:lnTo>
                    <a:pt x="31" y="72"/>
                  </a:lnTo>
                  <a:lnTo>
                    <a:pt x="32" y="72"/>
                  </a:lnTo>
                  <a:lnTo>
                    <a:pt x="34" y="70"/>
                  </a:lnTo>
                  <a:lnTo>
                    <a:pt x="36" y="69"/>
                  </a:lnTo>
                  <a:lnTo>
                    <a:pt x="37" y="69"/>
                  </a:lnTo>
                  <a:lnTo>
                    <a:pt x="37" y="70"/>
                  </a:lnTo>
                  <a:lnTo>
                    <a:pt x="38" y="71"/>
                  </a:lnTo>
                  <a:lnTo>
                    <a:pt x="37" y="71"/>
                  </a:lnTo>
                  <a:lnTo>
                    <a:pt x="37" y="72"/>
                  </a:lnTo>
                  <a:lnTo>
                    <a:pt x="37" y="73"/>
                  </a:lnTo>
                  <a:close/>
                  <a:moveTo>
                    <a:pt x="80" y="64"/>
                  </a:moveTo>
                  <a:lnTo>
                    <a:pt x="81" y="64"/>
                  </a:lnTo>
                  <a:lnTo>
                    <a:pt x="82" y="64"/>
                  </a:lnTo>
                  <a:lnTo>
                    <a:pt x="83" y="64"/>
                  </a:lnTo>
                  <a:lnTo>
                    <a:pt x="84" y="64"/>
                  </a:lnTo>
                  <a:lnTo>
                    <a:pt x="84" y="65"/>
                  </a:lnTo>
                  <a:lnTo>
                    <a:pt x="84" y="67"/>
                  </a:lnTo>
                  <a:lnTo>
                    <a:pt x="83" y="67"/>
                  </a:lnTo>
                  <a:lnTo>
                    <a:pt x="83" y="68"/>
                  </a:lnTo>
                  <a:lnTo>
                    <a:pt x="83" y="69"/>
                  </a:lnTo>
                  <a:lnTo>
                    <a:pt x="84" y="70"/>
                  </a:lnTo>
                  <a:lnTo>
                    <a:pt x="83" y="70"/>
                  </a:lnTo>
                  <a:lnTo>
                    <a:pt x="83" y="71"/>
                  </a:lnTo>
                  <a:lnTo>
                    <a:pt x="83" y="72"/>
                  </a:lnTo>
                  <a:lnTo>
                    <a:pt x="82" y="73"/>
                  </a:lnTo>
                  <a:lnTo>
                    <a:pt x="81" y="75"/>
                  </a:lnTo>
                  <a:lnTo>
                    <a:pt x="80" y="76"/>
                  </a:lnTo>
                  <a:lnTo>
                    <a:pt x="79" y="76"/>
                  </a:lnTo>
                  <a:lnTo>
                    <a:pt x="78" y="77"/>
                  </a:lnTo>
                  <a:lnTo>
                    <a:pt x="78" y="78"/>
                  </a:lnTo>
                  <a:lnTo>
                    <a:pt x="76" y="78"/>
                  </a:lnTo>
                  <a:lnTo>
                    <a:pt x="74" y="81"/>
                  </a:lnTo>
                  <a:lnTo>
                    <a:pt x="73" y="81"/>
                  </a:lnTo>
                  <a:lnTo>
                    <a:pt x="72" y="81"/>
                  </a:lnTo>
                  <a:lnTo>
                    <a:pt x="72" y="82"/>
                  </a:lnTo>
                  <a:lnTo>
                    <a:pt x="72" y="84"/>
                  </a:lnTo>
                  <a:lnTo>
                    <a:pt x="71" y="84"/>
                  </a:lnTo>
                  <a:lnTo>
                    <a:pt x="70" y="84"/>
                  </a:lnTo>
                  <a:lnTo>
                    <a:pt x="70" y="85"/>
                  </a:lnTo>
                  <a:lnTo>
                    <a:pt x="68" y="85"/>
                  </a:lnTo>
                  <a:lnTo>
                    <a:pt x="68" y="84"/>
                  </a:lnTo>
                  <a:lnTo>
                    <a:pt x="68" y="85"/>
                  </a:lnTo>
                  <a:lnTo>
                    <a:pt x="70" y="85"/>
                  </a:lnTo>
                  <a:lnTo>
                    <a:pt x="70" y="86"/>
                  </a:lnTo>
                  <a:lnTo>
                    <a:pt x="70" y="87"/>
                  </a:lnTo>
                  <a:lnTo>
                    <a:pt x="68" y="87"/>
                  </a:lnTo>
                  <a:lnTo>
                    <a:pt x="67" y="87"/>
                  </a:lnTo>
                  <a:lnTo>
                    <a:pt x="66" y="87"/>
                  </a:lnTo>
                  <a:lnTo>
                    <a:pt x="65" y="87"/>
                  </a:lnTo>
                  <a:lnTo>
                    <a:pt x="64" y="86"/>
                  </a:lnTo>
                  <a:lnTo>
                    <a:pt x="65" y="87"/>
                  </a:lnTo>
                  <a:lnTo>
                    <a:pt x="66" y="87"/>
                  </a:lnTo>
                  <a:lnTo>
                    <a:pt x="67" y="87"/>
                  </a:lnTo>
                  <a:lnTo>
                    <a:pt x="67" y="88"/>
                  </a:lnTo>
                  <a:lnTo>
                    <a:pt x="67" y="87"/>
                  </a:lnTo>
                  <a:lnTo>
                    <a:pt x="68" y="88"/>
                  </a:lnTo>
                  <a:lnTo>
                    <a:pt x="70" y="88"/>
                  </a:lnTo>
                  <a:lnTo>
                    <a:pt x="70" y="87"/>
                  </a:lnTo>
                  <a:lnTo>
                    <a:pt x="71" y="87"/>
                  </a:lnTo>
                  <a:lnTo>
                    <a:pt x="71" y="88"/>
                  </a:lnTo>
                  <a:lnTo>
                    <a:pt x="72" y="88"/>
                  </a:lnTo>
                  <a:lnTo>
                    <a:pt x="72" y="87"/>
                  </a:lnTo>
                  <a:lnTo>
                    <a:pt x="73" y="87"/>
                  </a:lnTo>
                  <a:lnTo>
                    <a:pt x="73" y="88"/>
                  </a:lnTo>
                  <a:lnTo>
                    <a:pt x="71" y="90"/>
                  </a:lnTo>
                  <a:lnTo>
                    <a:pt x="70" y="92"/>
                  </a:lnTo>
                  <a:lnTo>
                    <a:pt x="70" y="90"/>
                  </a:lnTo>
                  <a:lnTo>
                    <a:pt x="68" y="90"/>
                  </a:lnTo>
                  <a:lnTo>
                    <a:pt x="67" y="92"/>
                  </a:lnTo>
                  <a:lnTo>
                    <a:pt x="66" y="92"/>
                  </a:lnTo>
                  <a:lnTo>
                    <a:pt x="65" y="92"/>
                  </a:lnTo>
                  <a:lnTo>
                    <a:pt x="65" y="93"/>
                  </a:lnTo>
                  <a:lnTo>
                    <a:pt x="64" y="94"/>
                  </a:lnTo>
                  <a:lnTo>
                    <a:pt x="63" y="95"/>
                  </a:lnTo>
                  <a:lnTo>
                    <a:pt x="64" y="95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3"/>
                  </a:lnTo>
                  <a:lnTo>
                    <a:pt x="66" y="93"/>
                  </a:lnTo>
                  <a:lnTo>
                    <a:pt x="66" y="92"/>
                  </a:lnTo>
                  <a:lnTo>
                    <a:pt x="67" y="92"/>
                  </a:lnTo>
                  <a:lnTo>
                    <a:pt x="67" y="93"/>
                  </a:lnTo>
                  <a:lnTo>
                    <a:pt x="68" y="93"/>
                  </a:lnTo>
                  <a:lnTo>
                    <a:pt x="68" y="92"/>
                  </a:lnTo>
                  <a:lnTo>
                    <a:pt x="70" y="92"/>
                  </a:lnTo>
                  <a:lnTo>
                    <a:pt x="70" y="93"/>
                  </a:lnTo>
                  <a:lnTo>
                    <a:pt x="68" y="93"/>
                  </a:lnTo>
                  <a:lnTo>
                    <a:pt x="68" y="94"/>
                  </a:lnTo>
                  <a:lnTo>
                    <a:pt x="68" y="95"/>
                  </a:lnTo>
                  <a:lnTo>
                    <a:pt x="67" y="95"/>
                  </a:lnTo>
                  <a:lnTo>
                    <a:pt x="67" y="96"/>
                  </a:lnTo>
                  <a:lnTo>
                    <a:pt x="66" y="95"/>
                  </a:lnTo>
                  <a:lnTo>
                    <a:pt x="66" y="96"/>
                  </a:lnTo>
                  <a:lnTo>
                    <a:pt x="66" y="97"/>
                  </a:lnTo>
                  <a:lnTo>
                    <a:pt x="67" y="97"/>
                  </a:lnTo>
                  <a:lnTo>
                    <a:pt x="67" y="96"/>
                  </a:lnTo>
                  <a:lnTo>
                    <a:pt x="68" y="96"/>
                  </a:lnTo>
                  <a:lnTo>
                    <a:pt x="68" y="95"/>
                  </a:lnTo>
                  <a:lnTo>
                    <a:pt x="70" y="95"/>
                  </a:lnTo>
                  <a:lnTo>
                    <a:pt x="68" y="95"/>
                  </a:lnTo>
                  <a:lnTo>
                    <a:pt x="71" y="94"/>
                  </a:lnTo>
                  <a:lnTo>
                    <a:pt x="72" y="95"/>
                  </a:lnTo>
                  <a:lnTo>
                    <a:pt x="72" y="94"/>
                  </a:lnTo>
                  <a:lnTo>
                    <a:pt x="74" y="93"/>
                  </a:lnTo>
                  <a:lnTo>
                    <a:pt x="75" y="93"/>
                  </a:lnTo>
                  <a:lnTo>
                    <a:pt x="76" y="93"/>
                  </a:lnTo>
                  <a:lnTo>
                    <a:pt x="78" y="92"/>
                  </a:lnTo>
                  <a:lnTo>
                    <a:pt x="78" y="90"/>
                  </a:lnTo>
                  <a:lnTo>
                    <a:pt x="78" y="92"/>
                  </a:lnTo>
                  <a:lnTo>
                    <a:pt x="79" y="90"/>
                  </a:lnTo>
                  <a:lnTo>
                    <a:pt x="80" y="90"/>
                  </a:lnTo>
                  <a:lnTo>
                    <a:pt x="81" y="92"/>
                  </a:lnTo>
                  <a:lnTo>
                    <a:pt x="83" y="93"/>
                  </a:lnTo>
                  <a:lnTo>
                    <a:pt x="84" y="93"/>
                  </a:lnTo>
                  <a:lnTo>
                    <a:pt x="84" y="92"/>
                  </a:lnTo>
                  <a:lnTo>
                    <a:pt x="85" y="92"/>
                  </a:lnTo>
                  <a:lnTo>
                    <a:pt x="88" y="92"/>
                  </a:lnTo>
                  <a:lnTo>
                    <a:pt x="89" y="92"/>
                  </a:lnTo>
                  <a:lnTo>
                    <a:pt x="90" y="92"/>
                  </a:lnTo>
                  <a:lnTo>
                    <a:pt x="91" y="92"/>
                  </a:lnTo>
                  <a:lnTo>
                    <a:pt x="91" y="93"/>
                  </a:lnTo>
                  <a:lnTo>
                    <a:pt x="92" y="93"/>
                  </a:lnTo>
                  <a:lnTo>
                    <a:pt x="92" y="92"/>
                  </a:lnTo>
                  <a:lnTo>
                    <a:pt x="93" y="93"/>
                  </a:lnTo>
                  <a:lnTo>
                    <a:pt x="93" y="92"/>
                  </a:lnTo>
                  <a:lnTo>
                    <a:pt x="93" y="93"/>
                  </a:lnTo>
                  <a:lnTo>
                    <a:pt x="95" y="92"/>
                  </a:lnTo>
                  <a:lnTo>
                    <a:pt x="96" y="92"/>
                  </a:lnTo>
                  <a:lnTo>
                    <a:pt x="97" y="92"/>
                  </a:lnTo>
                  <a:lnTo>
                    <a:pt x="98" y="92"/>
                  </a:lnTo>
                  <a:lnTo>
                    <a:pt x="99" y="92"/>
                  </a:lnTo>
                  <a:lnTo>
                    <a:pt x="100" y="92"/>
                  </a:lnTo>
                  <a:lnTo>
                    <a:pt x="101" y="93"/>
                  </a:lnTo>
                  <a:lnTo>
                    <a:pt x="102" y="94"/>
                  </a:lnTo>
                  <a:lnTo>
                    <a:pt x="102" y="95"/>
                  </a:lnTo>
                  <a:lnTo>
                    <a:pt x="102" y="96"/>
                  </a:lnTo>
                  <a:lnTo>
                    <a:pt x="104" y="97"/>
                  </a:lnTo>
                  <a:lnTo>
                    <a:pt x="102" y="97"/>
                  </a:lnTo>
                  <a:lnTo>
                    <a:pt x="104" y="97"/>
                  </a:lnTo>
                  <a:lnTo>
                    <a:pt x="102" y="98"/>
                  </a:lnTo>
                  <a:lnTo>
                    <a:pt x="102" y="99"/>
                  </a:lnTo>
                  <a:lnTo>
                    <a:pt x="101" y="99"/>
                  </a:lnTo>
                  <a:lnTo>
                    <a:pt x="100" y="102"/>
                  </a:lnTo>
                  <a:lnTo>
                    <a:pt x="99" y="104"/>
                  </a:lnTo>
                  <a:lnTo>
                    <a:pt x="98" y="106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7" y="110"/>
                  </a:lnTo>
                  <a:lnTo>
                    <a:pt x="97" y="111"/>
                  </a:lnTo>
                  <a:lnTo>
                    <a:pt x="97" y="112"/>
                  </a:lnTo>
                  <a:lnTo>
                    <a:pt x="97" y="113"/>
                  </a:lnTo>
                  <a:lnTo>
                    <a:pt x="97" y="114"/>
                  </a:lnTo>
                  <a:lnTo>
                    <a:pt x="96" y="114"/>
                  </a:lnTo>
                  <a:lnTo>
                    <a:pt x="96" y="115"/>
                  </a:lnTo>
                  <a:lnTo>
                    <a:pt x="95" y="115"/>
                  </a:lnTo>
                  <a:lnTo>
                    <a:pt x="95" y="117"/>
                  </a:lnTo>
                  <a:lnTo>
                    <a:pt x="93" y="117"/>
                  </a:lnTo>
                  <a:lnTo>
                    <a:pt x="93" y="118"/>
                  </a:lnTo>
                  <a:lnTo>
                    <a:pt x="92" y="119"/>
                  </a:lnTo>
                  <a:lnTo>
                    <a:pt x="92" y="120"/>
                  </a:lnTo>
                  <a:lnTo>
                    <a:pt x="92" y="121"/>
                  </a:lnTo>
                  <a:lnTo>
                    <a:pt x="92" y="122"/>
                  </a:lnTo>
                  <a:lnTo>
                    <a:pt x="91" y="122"/>
                  </a:lnTo>
                  <a:lnTo>
                    <a:pt x="90" y="123"/>
                  </a:lnTo>
                  <a:lnTo>
                    <a:pt x="90" y="124"/>
                  </a:lnTo>
                  <a:lnTo>
                    <a:pt x="89" y="124"/>
                  </a:lnTo>
                  <a:lnTo>
                    <a:pt x="89" y="126"/>
                  </a:lnTo>
                  <a:lnTo>
                    <a:pt x="88" y="124"/>
                  </a:lnTo>
                  <a:lnTo>
                    <a:pt x="88" y="126"/>
                  </a:lnTo>
                  <a:lnTo>
                    <a:pt x="84" y="126"/>
                  </a:lnTo>
                  <a:lnTo>
                    <a:pt x="83" y="126"/>
                  </a:lnTo>
                  <a:lnTo>
                    <a:pt x="82" y="127"/>
                  </a:lnTo>
                  <a:lnTo>
                    <a:pt x="81" y="128"/>
                  </a:lnTo>
                  <a:lnTo>
                    <a:pt x="80" y="128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85" y="126"/>
                  </a:lnTo>
                  <a:lnTo>
                    <a:pt x="87" y="126"/>
                  </a:lnTo>
                  <a:lnTo>
                    <a:pt x="88" y="126"/>
                  </a:lnTo>
                  <a:lnTo>
                    <a:pt x="88" y="127"/>
                  </a:lnTo>
                  <a:lnTo>
                    <a:pt x="88" y="128"/>
                  </a:lnTo>
                  <a:lnTo>
                    <a:pt x="87" y="128"/>
                  </a:lnTo>
                  <a:lnTo>
                    <a:pt x="88" y="128"/>
                  </a:lnTo>
                  <a:lnTo>
                    <a:pt x="88" y="129"/>
                  </a:lnTo>
                  <a:lnTo>
                    <a:pt x="89" y="129"/>
                  </a:lnTo>
                  <a:lnTo>
                    <a:pt x="90" y="129"/>
                  </a:lnTo>
                  <a:lnTo>
                    <a:pt x="90" y="130"/>
                  </a:lnTo>
                  <a:lnTo>
                    <a:pt x="91" y="130"/>
                  </a:lnTo>
                  <a:lnTo>
                    <a:pt x="90" y="131"/>
                  </a:lnTo>
                  <a:lnTo>
                    <a:pt x="89" y="132"/>
                  </a:lnTo>
                  <a:lnTo>
                    <a:pt x="88" y="132"/>
                  </a:lnTo>
                  <a:lnTo>
                    <a:pt x="87" y="132"/>
                  </a:lnTo>
                  <a:lnTo>
                    <a:pt x="85" y="132"/>
                  </a:lnTo>
                  <a:lnTo>
                    <a:pt x="84" y="132"/>
                  </a:lnTo>
                  <a:lnTo>
                    <a:pt x="84" y="134"/>
                  </a:lnTo>
                  <a:lnTo>
                    <a:pt x="83" y="135"/>
                  </a:lnTo>
                  <a:lnTo>
                    <a:pt x="82" y="135"/>
                  </a:lnTo>
                  <a:lnTo>
                    <a:pt x="82" y="136"/>
                  </a:lnTo>
                  <a:lnTo>
                    <a:pt x="81" y="136"/>
                  </a:lnTo>
                  <a:lnTo>
                    <a:pt x="81" y="137"/>
                  </a:lnTo>
                  <a:lnTo>
                    <a:pt x="80" y="137"/>
                  </a:lnTo>
                  <a:lnTo>
                    <a:pt x="79" y="137"/>
                  </a:lnTo>
                  <a:lnTo>
                    <a:pt x="76" y="136"/>
                  </a:lnTo>
                  <a:lnTo>
                    <a:pt x="74" y="137"/>
                  </a:lnTo>
                  <a:lnTo>
                    <a:pt x="74" y="136"/>
                  </a:lnTo>
                  <a:lnTo>
                    <a:pt x="73" y="136"/>
                  </a:lnTo>
                  <a:lnTo>
                    <a:pt x="73" y="135"/>
                  </a:lnTo>
                  <a:lnTo>
                    <a:pt x="72" y="135"/>
                  </a:lnTo>
                  <a:lnTo>
                    <a:pt x="73" y="136"/>
                  </a:lnTo>
                  <a:lnTo>
                    <a:pt x="74" y="137"/>
                  </a:lnTo>
                  <a:lnTo>
                    <a:pt x="75" y="137"/>
                  </a:lnTo>
                  <a:lnTo>
                    <a:pt x="76" y="137"/>
                  </a:lnTo>
                  <a:lnTo>
                    <a:pt x="79" y="138"/>
                  </a:lnTo>
                  <a:lnTo>
                    <a:pt x="80" y="138"/>
                  </a:lnTo>
                  <a:lnTo>
                    <a:pt x="83" y="138"/>
                  </a:lnTo>
                  <a:lnTo>
                    <a:pt x="83" y="139"/>
                  </a:lnTo>
                  <a:lnTo>
                    <a:pt x="84" y="139"/>
                  </a:lnTo>
                  <a:lnTo>
                    <a:pt x="85" y="138"/>
                  </a:lnTo>
                  <a:lnTo>
                    <a:pt x="87" y="138"/>
                  </a:lnTo>
                  <a:lnTo>
                    <a:pt x="87" y="137"/>
                  </a:lnTo>
                  <a:lnTo>
                    <a:pt x="88" y="136"/>
                  </a:lnTo>
                  <a:lnTo>
                    <a:pt x="90" y="136"/>
                  </a:lnTo>
                  <a:lnTo>
                    <a:pt x="91" y="137"/>
                  </a:lnTo>
                  <a:lnTo>
                    <a:pt x="91" y="138"/>
                  </a:lnTo>
                  <a:lnTo>
                    <a:pt x="92" y="138"/>
                  </a:lnTo>
                  <a:lnTo>
                    <a:pt x="92" y="137"/>
                  </a:lnTo>
                  <a:lnTo>
                    <a:pt x="92" y="138"/>
                  </a:lnTo>
                  <a:lnTo>
                    <a:pt x="93" y="138"/>
                  </a:lnTo>
                  <a:lnTo>
                    <a:pt x="95" y="139"/>
                  </a:lnTo>
                  <a:lnTo>
                    <a:pt x="97" y="140"/>
                  </a:lnTo>
                  <a:lnTo>
                    <a:pt x="98" y="140"/>
                  </a:lnTo>
                  <a:lnTo>
                    <a:pt x="98" y="142"/>
                  </a:lnTo>
                  <a:lnTo>
                    <a:pt x="99" y="143"/>
                  </a:lnTo>
                  <a:lnTo>
                    <a:pt x="99" y="144"/>
                  </a:lnTo>
                  <a:lnTo>
                    <a:pt x="101" y="146"/>
                  </a:lnTo>
                  <a:lnTo>
                    <a:pt x="101" y="147"/>
                  </a:lnTo>
                  <a:lnTo>
                    <a:pt x="102" y="147"/>
                  </a:lnTo>
                  <a:lnTo>
                    <a:pt x="104" y="147"/>
                  </a:lnTo>
                  <a:lnTo>
                    <a:pt x="104" y="148"/>
                  </a:lnTo>
                  <a:lnTo>
                    <a:pt x="102" y="148"/>
                  </a:lnTo>
                  <a:lnTo>
                    <a:pt x="104" y="148"/>
                  </a:lnTo>
                  <a:lnTo>
                    <a:pt x="105" y="148"/>
                  </a:lnTo>
                  <a:lnTo>
                    <a:pt x="105" y="149"/>
                  </a:lnTo>
                  <a:lnTo>
                    <a:pt x="105" y="151"/>
                  </a:lnTo>
                  <a:lnTo>
                    <a:pt x="106" y="151"/>
                  </a:lnTo>
                  <a:lnTo>
                    <a:pt x="105" y="151"/>
                  </a:lnTo>
                  <a:lnTo>
                    <a:pt x="106" y="151"/>
                  </a:lnTo>
                  <a:lnTo>
                    <a:pt x="106" y="152"/>
                  </a:lnTo>
                  <a:lnTo>
                    <a:pt x="106" y="153"/>
                  </a:lnTo>
                  <a:lnTo>
                    <a:pt x="106" y="154"/>
                  </a:lnTo>
                  <a:lnTo>
                    <a:pt x="106" y="155"/>
                  </a:lnTo>
                  <a:lnTo>
                    <a:pt x="106" y="156"/>
                  </a:lnTo>
                  <a:lnTo>
                    <a:pt x="106" y="157"/>
                  </a:lnTo>
                  <a:lnTo>
                    <a:pt x="107" y="159"/>
                  </a:lnTo>
                  <a:lnTo>
                    <a:pt x="107" y="160"/>
                  </a:lnTo>
                  <a:lnTo>
                    <a:pt x="107" y="161"/>
                  </a:lnTo>
                  <a:lnTo>
                    <a:pt x="107" y="162"/>
                  </a:lnTo>
                  <a:lnTo>
                    <a:pt x="108" y="162"/>
                  </a:lnTo>
                  <a:lnTo>
                    <a:pt x="108" y="163"/>
                  </a:lnTo>
                  <a:lnTo>
                    <a:pt x="108" y="164"/>
                  </a:lnTo>
                  <a:lnTo>
                    <a:pt x="109" y="164"/>
                  </a:lnTo>
                  <a:lnTo>
                    <a:pt x="109" y="165"/>
                  </a:lnTo>
                  <a:lnTo>
                    <a:pt x="109" y="167"/>
                  </a:lnTo>
                  <a:lnTo>
                    <a:pt x="110" y="170"/>
                  </a:lnTo>
                  <a:lnTo>
                    <a:pt x="110" y="171"/>
                  </a:lnTo>
                  <a:lnTo>
                    <a:pt x="112" y="171"/>
                  </a:lnTo>
                  <a:lnTo>
                    <a:pt x="112" y="172"/>
                  </a:lnTo>
                  <a:lnTo>
                    <a:pt x="112" y="173"/>
                  </a:lnTo>
                  <a:lnTo>
                    <a:pt x="112" y="174"/>
                  </a:lnTo>
                  <a:lnTo>
                    <a:pt x="112" y="173"/>
                  </a:lnTo>
                  <a:lnTo>
                    <a:pt x="112" y="174"/>
                  </a:lnTo>
                  <a:lnTo>
                    <a:pt x="113" y="174"/>
                  </a:lnTo>
                  <a:lnTo>
                    <a:pt x="113" y="173"/>
                  </a:lnTo>
                  <a:lnTo>
                    <a:pt x="113" y="174"/>
                  </a:lnTo>
                  <a:lnTo>
                    <a:pt x="114" y="174"/>
                  </a:lnTo>
                  <a:lnTo>
                    <a:pt x="115" y="174"/>
                  </a:lnTo>
                  <a:lnTo>
                    <a:pt x="117" y="176"/>
                  </a:lnTo>
                  <a:lnTo>
                    <a:pt x="121" y="178"/>
                  </a:lnTo>
                  <a:lnTo>
                    <a:pt x="122" y="178"/>
                  </a:lnTo>
                  <a:lnTo>
                    <a:pt x="122" y="179"/>
                  </a:lnTo>
                  <a:lnTo>
                    <a:pt x="122" y="180"/>
                  </a:lnTo>
                  <a:lnTo>
                    <a:pt x="123" y="180"/>
                  </a:lnTo>
                  <a:lnTo>
                    <a:pt x="123" y="181"/>
                  </a:lnTo>
                  <a:lnTo>
                    <a:pt x="123" y="182"/>
                  </a:lnTo>
                  <a:lnTo>
                    <a:pt x="124" y="182"/>
                  </a:lnTo>
                  <a:lnTo>
                    <a:pt x="123" y="182"/>
                  </a:lnTo>
                  <a:lnTo>
                    <a:pt x="123" y="184"/>
                  </a:lnTo>
                  <a:lnTo>
                    <a:pt x="124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6"/>
                  </a:lnTo>
                  <a:lnTo>
                    <a:pt x="126" y="186"/>
                  </a:lnTo>
                  <a:lnTo>
                    <a:pt x="127" y="187"/>
                  </a:lnTo>
                  <a:lnTo>
                    <a:pt x="129" y="187"/>
                  </a:lnTo>
                  <a:lnTo>
                    <a:pt x="127" y="188"/>
                  </a:lnTo>
                  <a:lnTo>
                    <a:pt x="126" y="188"/>
                  </a:lnTo>
                  <a:lnTo>
                    <a:pt x="126" y="189"/>
                  </a:lnTo>
                  <a:lnTo>
                    <a:pt x="126" y="190"/>
                  </a:lnTo>
                  <a:lnTo>
                    <a:pt x="126" y="191"/>
                  </a:lnTo>
                  <a:lnTo>
                    <a:pt x="127" y="193"/>
                  </a:lnTo>
                  <a:lnTo>
                    <a:pt x="129" y="195"/>
                  </a:lnTo>
                  <a:lnTo>
                    <a:pt x="131" y="199"/>
                  </a:lnTo>
                  <a:lnTo>
                    <a:pt x="132" y="199"/>
                  </a:lnTo>
                  <a:lnTo>
                    <a:pt x="131" y="201"/>
                  </a:lnTo>
                  <a:lnTo>
                    <a:pt x="131" y="199"/>
                  </a:lnTo>
                  <a:lnTo>
                    <a:pt x="130" y="199"/>
                  </a:lnTo>
                  <a:lnTo>
                    <a:pt x="130" y="198"/>
                  </a:lnTo>
                  <a:lnTo>
                    <a:pt x="130" y="199"/>
                  </a:lnTo>
                  <a:lnTo>
                    <a:pt x="129" y="199"/>
                  </a:lnTo>
                  <a:lnTo>
                    <a:pt x="127" y="199"/>
                  </a:lnTo>
                  <a:lnTo>
                    <a:pt x="127" y="198"/>
                  </a:lnTo>
                  <a:lnTo>
                    <a:pt x="126" y="197"/>
                  </a:lnTo>
                  <a:lnTo>
                    <a:pt x="125" y="196"/>
                  </a:lnTo>
                  <a:lnTo>
                    <a:pt x="123" y="197"/>
                  </a:lnTo>
                  <a:lnTo>
                    <a:pt x="122" y="197"/>
                  </a:lnTo>
                  <a:lnTo>
                    <a:pt x="121" y="197"/>
                  </a:lnTo>
                  <a:lnTo>
                    <a:pt x="120" y="197"/>
                  </a:lnTo>
                  <a:lnTo>
                    <a:pt x="118" y="197"/>
                  </a:lnTo>
                  <a:lnTo>
                    <a:pt x="120" y="198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2" y="198"/>
                  </a:lnTo>
                  <a:lnTo>
                    <a:pt x="122" y="197"/>
                  </a:lnTo>
                  <a:lnTo>
                    <a:pt x="125" y="197"/>
                  </a:lnTo>
                  <a:lnTo>
                    <a:pt x="125" y="198"/>
                  </a:lnTo>
                  <a:lnTo>
                    <a:pt x="126" y="199"/>
                  </a:lnTo>
                  <a:lnTo>
                    <a:pt x="127" y="199"/>
                  </a:lnTo>
                  <a:lnTo>
                    <a:pt x="127" y="201"/>
                  </a:lnTo>
                  <a:lnTo>
                    <a:pt x="129" y="201"/>
                  </a:lnTo>
                  <a:lnTo>
                    <a:pt x="130" y="202"/>
                  </a:lnTo>
                  <a:lnTo>
                    <a:pt x="131" y="203"/>
                  </a:lnTo>
                  <a:lnTo>
                    <a:pt x="132" y="203"/>
                  </a:lnTo>
                  <a:lnTo>
                    <a:pt x="132" y="204"/>
                  </a:lnTo>
                  <a:lnTo>
                    <a:pt x="133" y="204"/>
                  </a:lnTo>
                  <a:lnTo>
                    <a:pt x="132" y="205"/>
                  </a:lnTo>
                  <a:lnTo>
                    <a:pt x="133" y="205"/>
                  </a:lnTo>
                  <a:lnTo>
                    <a:pt x="133" y="206"/>
                  </a:lnTo>
                  <a:lnTo>
                    <a:pt x="134" y="210"/>
                  </a:lnTo>
                  <a:lnTo>
                    <a:pt x="134" y="211"/>
                  </a:lnTo>
                  <a:lnTo>
                    <a:pt x="134" y="213"/>
                  </a:lnTo>
                  <a:lnTo>
                    <a:pt x="133" y="213"/>
                  </a:lnTo>
                  <a:lnTo>
                    <a:pt x="132" y="214"/>
                  </a:lnTo>
                  <a:lnTo>
                    <a:pt x="131" y="216"/>
                  </a:lnTo>
                  <a:lnTo>
                    <a:pt x="130" y="216"/>
                  </a:lnTo>
                  <a:lnTo>
                    <a:pt x="130" y="218"/>
                  </a:lnTo>
                  <a:lnTo>
                    <a:pt x="131" y="218"/>
                  </a:lnTo>
                  <a:lnTo>
                    <a:pt x="132" y="218"/>
                  </a:lnTo>
                  <a:lnTo>
                    <a:pt x="132" y="219"/>
                  </a:lnTo>
                  <a:lnTo>
                    <a:pt x="133" y="220"/>
                  </a:lnTo>
                  <a:lnTo>
                    <a:pt x="134" y="220"/>
                  </a:lnTo>
                  <a:lnTo>
                    <a:pt x="135" y="221"/>
                  </a:lnTo>
                  <a:lnTo>
                    <a:pt x="135" y="220"/>
                  </a:lnTo>
                  <a:lnTo>
                    <a:pt x="135" y="219"/>
                  </a:lnTo>
                  <a:lnTo>
                    <a:pt x="137" y="219"/>
                  </a:lnTo>
                  <a:lnTo>
                    <a:pt x="137" y="218"/>
                  </a:lnTo>
                  <a:lnTo>
                    <a:pt x="137" y="216"/>
                  </a:lnTo>
                  <a:lnTo>
                    <a:pt x="138" y="216"/>
                  </a:lnTo>
                  <a:lnTo>
                    <a:pt x="138" y="215"/>
                  </a:lnTo>
                  <a:lnTo>
                    <a:pt x="139" y="215"/>
                  </a:lnTo>
                  <a:lnTo>
                    <a:pt x="140" y="215"/>
                  </a:lnTo>
                  <a:lnTo>
                    <a:pt x="139" y="215"/>
                  </a:lnTo>
                  <a:lnTo>
                    <a:pt x="140" y="215"/>
                  </a:lnTo>
                  <a:lnTo>
                    <a:pt x="141" y="215"/>
                  </a:lnTo>
                  <a:lnTo>
                    <a:pt x="142" y="215"/>
                  </a:lnTo>
                  <a:lnTo>
                    <a:pt x="143" y="216"/>
                  </a:lnTo>
                  <a:lnTo>
                    <a:pt x="144" y="216"/>
                  </a:lnTo>
                  <a:lnTo>
                    <a:pt x="144" y="215"/>
                  </a:lnTo>
                  <a:lnTo>
                    <a:pt x="143" y="215"/>
                  </a:lnTo>
                  <a:lnTo>
                    <a:pt x="148" y="216"/>
                  </a:lnTo>
                  <a:lnTo>
                    <a:pt x="150" y="218"/>
                  </a:lnTo>
                  <a:lnTo>
                    <a:pt x="154" y="221"/>
                  </a:lnTo>
                  <a:lnTo>
                    <a:pt x="155" y="221"/>
                  </a:lnTo>
                  <a:lnTo>
                    <a:pt x="155" y="222"/>
                  </a:lnTo>
                  <a:lnTo>
                    <a:pt x="155" y="223"/>
                  </a:lnTo>
                  <a:lnTo>
                    <a:pt x="156" y="224"/>
                  </a:lnTo>
                  <a:lnTo>
                    <a:pt x="156" y="226"/>
                  </a:lnTo>
                  <a:lnTo>
                    <a:pt x="156" y="227"/>
                  </a:lnTo>
                  <a:lnTo>
                    <a:pt x="156" y="228"/>
                  </a:lnTo>
                  <a:lnTo>
                    <a:pt x="155" y="229"/>
                  </a:lnTo>
                  <a:lnTo>
                    <a:pt x="155" y="230"/>
                  </a:lnTo>
                  <a:lnTo>
                    <a:pt x="155" y="231"/>
                  </a:lnTo>
                  <a:lnTo>
                    <a:pt x="154" y="232"/>
                  </a:lnTo>
                  <a:lnTo>
                    <a:pt x="154" y="234"/>
                  </a:lnTo>
                  <a:lnTo>
                    <a:pt x="154" y="235"/>
                  </a:lnTo>
                  <a:lnTo>
                    <a:pt x="154" y="236"/>
                  </a:lnTo>
                  <a:lnTo>
                    <a:pt x="154" y="237"/>
                  </a:lnTo>
                  <a:lnTo>
                    <a:pt x="152" y="238"/>
                  </a:lnTo>
                  <a:lnTo>
                    <a:pt x="151" y="238"/>
                  </a:lnTo>
                  <a:lnTo>
                    <a:pt x="151" y="239"/>
                  </a:lnTo>
                  <a:lnTo>
                    <a:pt x="150" y="239"/>
                  </a:lnTo>
                  <a:lnTo>
                    <a:pt x="149" y="240"/>
                  </a:lnTo>
                  <a:lnTo>
                    <a:pt x="149" y="241"/>
                  </a:lnTo>
                  <a:lnTo>
                    <a:pt x="148" y="239"/>
                  </a:lnTo>
                  <a:lnTo>
                    <a:pt x="147" y="239"/>
                  </a:lnTo>
                  <a:lnTo>
                    <a:pt x="148" y="239"/>
                  </a:lnTo>
                  <a:lnTo>
                    <a:pt x="148" y="240"/>
                  </a:lnTo>
                  <a:lnTo>
                    <a:pt x="147" y="240"/>
                  </a:lnTo>
                  <a:lnTo>
                    <a:pt x="146" y="240"/>
                  </a:lnTo>
                  <a:lnTo>
                    <a:pt x="148" y="241"/>
                  </a:lnTo>
                  <a:lnTo>
                    <a:pt x="149" y="240"/>
                  </a:lnTo>
                  <a:lnTo>
                    <a:pt x="148" y="241"/>
                  </a:lnTo>
                  <a:lnTo>
                    <a:pt x="147" y="243"/>
                  </a:lnTo>
                  <a:lnTo>
                    <a:pt x="148" y="243"/>
                  </a:lnTo>
                  <a:lnTo>
                    <a:pt x="149" y="243"/>
                  </a:lnTo>
                  <a:lnTo>
                    <a:pt x="148" y="244"/>
                  </a:lnTo>
                  <a:lnTo>
                    <a:pt x="147" y="245"/>
                  </a:lnTo>
                  <a:lnTo>
                    <a:pt x="146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3" y="244"/>
                  </a:lnTo>
                  <a:lnTo>
                    <a:pt x="142" y="245"/>
                  </a:lnTo>
                  <a:lnTo>
                    <a:pt x="142" y="246"/>
                  </a:lnTo>
                  <a:lnTo>
                    <a:pt x="141" y="246"/>
                  </a:lnTo>
                  <a:lnTo>
                    <a:pt x="140" y="246"/>
                  </a:lnTo>
                  <a:lnTo>
                    <a:pt x="141" y="246"/>
                  </a:lnTo>
                  <a:lnTo>
                    <a:pt x="141" y="247"/>
                  </a:lnTo>
                  <a:lnTo>
                    <a:pt x="141" y="246"/>
                  </a:lnTo>
                  <a:lnTo>
                    <a:pt x="142" y="246"/>
                  </a:lnTo>
                  <a:lnTo>
                    <a:pt x="143" y="246"/>
                  </a:lnTo>
                  <a:lnTo>
                    <a:pt x="143" y="247"/>
                  </a:lnTo>
                  <a:lnTo>
                    <a:pt x="143" y="248"/>
                  </a:lnTo>
                  <a:lnTo>
                    <a:pt x="143" y="249"/>
                  </a:lnTo>
                  <a:lnTo>
                    <a:pt x="142" y="251"/>
                  </a:lnTo>
                  <a:lnTo>
                    <a:pt x="141" y="251"/>
                  </a:lnTo>
                  <a:lnTo>
                    <a:pt x="140" y="251"/>
                  </a:lnTo>
                  <a:lnTo>
                    <a:pt x="139" y="251"/>
                  </a:lnTo>
                  <a:lnTo>
                    <a:pt x="139" y="252"/>
                  </a:lnTo>
                  <a:lnTo>
                    <a:pt x="138" y="252"/>
                  </a:lnTo>
                  <a:lnTo>
                    <a:pt x="137" y="252"/>
                  </a:lnTo>
                  <a:lnTo>
                    <a:pt x="135" y="252"/>
                  </a:lnTo>
                  <a:lnTo>
                    <a:pt x="135" y="253"/>
                  </a:lnTo>
                  <a:lnTo>
                    <a:pt x="137" y="253"/>
                  </a:lnTo>
                  <a:lnTo>
                    <a:pt x="137" y="252"/>
                  </a:lnTo>
                  <a:lnTo>
                    <a:pt x="138" y="252"/>
                  </a:lnTo>
                  <a:lnTo>
                    <a:pt x="140" y="252"/>
                  </a:lnTo>
                  <a:lnTo>
                    <a:pt x="140" y="253"/>
                  </a:lnTo>
                  <a:lnTo>
                    <a:pt x="139" y="253"/>
                  </a:lnTo>
                  <a:lnTo>
                    <a:pt x="138" y="254"/>
                  </a:lnTo>
                  <a:lnTo>
                    <a:pt x="140" y="254"/>
                  </a:lnTo>
                  <a:lnTo>
                    <a:pt x="141" y="255"/>
                  </a:lnTo>
                  <a:lnTo>
                    <a:pt x="144" y="255"/>
                  </a:lnTo>
                  <a:lnTo>
                    <a:pt x="146" y="255"/>
                  </a:lnTo>
                  <a:lnTo>
                    <a:pt x="150" y="254"/>
                  </a:lnTo>
                  <a:lnTo>
                    <a:pt x="151" y="254"/>
                  </a:lnTo>
                  <a:lnTo>
                    <a:pt x="151" y="255"/>
                  </a:lnTo>
                  <a:lnTo>
                    <a:pt x="150" y="255"/>
                  </a:lnTo>
                  <a:lnTo>
                    <a:pt x="150" y="256"/>
                  </a:lnTo>
                  <a:lnTo>
                    <a:pt x="150" y="257"/>
                  </a:lnTo>
                  <a:lnTo>
                    <a:pt x="150" y="258"/>
                  </a:lnTo>
                  <a:lnTo>
                    <a:pt x="150" y="260"/>
                  </a:lnTo>
                  <a:lnTo>
                    <a:pt x="150" y="261"/>
                  </a:lnTo>
                  <a:lnTo>
                    <a:pt x="149" y="261"/>
                  </a:lnTo>
                  <a:lnTo>
                    <a:pt x="148" y="261"/>
                  </a:lnTo>
                  <a:lnTo>
                    <a:pt x="147" y="262"/>
                  </a:lnTo>
                  <a:lnTo>
                    <a:pt x="146" y="262"/>
                  </a:lnTo>
                  <a:lnTo>
                    <a:pt x="144" y="263"/>
                  </a:lnTo>
                  <a:lnTo>
                    <a:pt x="144" y="264"/>
                  </a:lnTo>
                  <a:lnTo>
                    <a:pt x="143" y="264"/>
                  </a:lnTo>
                  <a:lnTo>
                    <a:pt x="144" y="265"/>
                  </a:lnTo>
                  <a:lnTo>
                    <a:pt x="143" y="265"/>
                  </a:lnTo>
                  <a:lnTo>
                    <a:pt x="142" y="265"/>
                  </a:lnTo>
                  <a:lnTo>
                    <a:pt x="141" y="265"/>
                  </a:lnTo>
                  <a:lnTo>
                    <a:pt x="139" y="266"/>
                  </a:lnTo>
                  <a:lnTo>
                    <a:pt x="135" y="268"/>
                  </a:lnTo>
                  <a:lnTo>
                    <a:pt x="134" y="268"/>
                  </a:lnTo>
                  <a:lnTo>
                    <a:pt x="134" y="269"/>
                  </a:lnTo>
                  <a:lnTo>
                    <a:pt x="133" y="270"/>
                  </a:lnTo>
                  <a:lnTo>
                    <a:pt x="132" y="269"/>
                  </a:lnTo>
                  <a:lnTo>
                    <a:pt x="131" y="269"/>
                  </a:lnTo>
                  <a:lnTo>
                    <a:pt x="130" y="269"/>
                  </a:lnTo>
                  <a:lnTo>
                    <a:pt x="126" y="268"/>
                  </a:lnTo>
                  <a:lnTo>
                    <a:pt x="125" y="268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18" y="269"/>
                  </a:lnTo>
                  <a:lnTo>
                    <a:pt x="118" y="270"/>
                  </a:lnTo>
                  <a:lnTo>
                    <a:pt x="117" y="270"/>
                  </a:lnTo>
                  <a:lnTo>
                    <a:pt x="116" y="269"/>
                  </a:lnTo>
                  <a:lnTo>
                    <a:pt x="116" y="268"/>
                  </a:lnTo>
                  <a:lnTo>
                    <a:pt x="115" y="268"/>
                  </a:lnTo>
                  <a:lnTo>
                    <a:pt x="116" y="268"/>
                  </a:lnTo>
                  <a:lnTo>
                    <a:pt x="115" y="268"/>
                  </a:lnTo>
                  <a:lnTo>
                    <a:pt x="114" y="268"/>
                  </a:lnTo>
                  <a:lnTo>
                    <a:pt x="114" y="269"/>
                  </a:lnTo>
                  <a:lnTo>
                    <a:pt x="113" y="269"/>
                  </a:lnTo>
                  <a:lnTo>
                    <a:pt x="113" y="268"/>
                  </a:lnTo>
                  <a:lnTo>
                    <a:pt x="114" y="268"/>
                  </a:lnTo>
                  <a:lnTo>
                    <a:pt x="113" y="268"/>
                  </a:lnTo>
                  <a:lnTo>
                    <a:pt x="112" y="268"/>
                  </a:lnTo>
                  <a:lnTo>
                    <a:pt x="113" y="268"/>
                  </a:lnTo>
                  <a:lnTo>
                    <a:pt x="113" y="269"/>
                  </a:lnTo>
                  <a:lnTo>
                    <a:pt x="112" y="269"/>
                  </a:lnTo>
                  <a:lnTo>
                    <a:pt x="112" y="268"/>
                  </a:lnTo>
                  <a:lnTo>
                    <a:pt x="110" y="268"/>
                  </a:lnTo>
                  <a:lnTo>
                    <a:pt x="109" y="266"/>
                  </a:lnTo>
                  <a:lnTo>
                    <a:pt x="108" y="265"/>
                  </a:lnTo>
                  <a:lnTo>
                    <a:pt x="107" y="265"/>
                  </a:lnTo>
                  <a:lnTo>
                    <a:pt x="108" y="265"/>
                  </a:lnTo>
                  <a:lnTo>
                    <a:pt x="108" y="266"/>
                  </a:lnTo>
                  <a:lnTo>
                    <a:pt x="109" y="268"/>
                  </a:lnTo>
                  <a:lnTo>
                    <a:pt x="109" y="269"/>
                  </a:lnTo>
                  <a:lnTo>
                    <a:pt x="108" y="269"/>
                  </a:lnTo>
                  <a:lnTo>
                    <a:pt x="107" y="269"/>
                  </a:lnTo>
                  <a:lnTo>
                    <a:pt x="106" y="270"/>
                  </a:lnTo>
                  <a:lnTo>
                    <a:pt x="105" y="270"/>
                  </a:lnTo>
                  <a:lnTo>
                    <a:pt x="104" y="270"/>
                  </a:lnTo>
                  <a:lnTo>
                    <a:pt x="102" y="270"/>
                  </a:lnTo>
                  <a:lnTo>
                    <a:pt x="101" y="270"/>
                  </a:lnTo>
                  <a:lnTo>
                    <a:pt x="100" y="271"/>
                  </a:lnTo>
                  <a:lnTo>
                    <a:pt x="100" y="270"/>
                  </a:lnTo>
                  <a:lnTo>
                    <a:pt x="99" y="270"/>
                  </a:lnTo>
                  <a:lnTo>
                    <a:pt x="98" y="271"/>
                  </a:lnTo>
                  <a:lnTo>
                    <a:pt x="99" y="271"/>
                  </a:lnTo>
                  <a:lnTo>
                    <a:pt x="99" y="270"/>
                  </a:lnTo>
                  <a:lnTo>
                    <a:pt x="99" y="271"/>
                  </a:lnTo>
                  <a:lnTo>
                    <a:pt x="100" y="271"/>
                  </a:lnTo>
                  <a:lnTo>
                    <a:pt x="100" y="272"/>
                  </a:lnTo>
                  <a:lnTo>
                    <a:pt x="100" y="273"/>
                  </a:lnTo>
                  <a:lnTo>
                    <a:pt x="99" y="273"/>
                  </a:lnTo>
                  <a:lnTo>
                    <a:pt x="98" y="273"/>
                  </a:lnTo>
                  <a:lnTo>
                    <a:pt x="97" y="272"/>
                  </a:lnTo>
                  <a:lnTo>
                    <a:pt x="95" y="272"/>
                  </a:lnTo>
                  <a:lnTo>
                    <a:pt x="93" y="272"/>
                  </a:lnTo>
                  <a:lnTo>
                    <a:pt x="92" y="273"/>
                  </a:lnTo>
                  <a:lnTo>
                    <a:pt x="93" y="273"/>
                  </a:lnTo>
                  <a:lnTo>
                    <a:pt x="93" y="274"/>
                  </a:lnTo>
                  <a:lnTo>
                    <a:pt x="92" y="274"/>
                  </a:lnTo>
                  <a:lnTo>
                    <a:pt x="92" y="273"/>
                  </a:lnTo>
                  <a:lnTo>
                    <a:pt x="89" y="271"/>
                  </a:lnTo>
                  <a:lnTo>
                    <a:pt x="87" y="270"/>
                  </a:lnTo>
                  <a:lnTo>
                    <a:pt x="85" y="270"/>
                  </a:lnTo>
                  <a:lnTo>
                    <a:pt x="84" y="270"/>
                  </a:lnTo>
                  <a:lnTo>
                    <a:pt x="84" y="271"/>
                  </a:lnTo>
                  <a:lnTo>
                    <a:pt x="83" y="270"/>
                  </a:lnTo>
                  <a:lnTo>
                    <a:pt x="83" y="271"/>
                  </a:lnTo>
                  <a:lnTo>
                    <a:pt x="82" y="271"/>
                  </a:lnTo>
                  <a:lnTo>
                    <a:pt x="81" y="271"/>
                  </a:lnTo>
                  <a:lnTo>
                    <a:pt x="81" y="272"/>
                  </a:lnTo>
                  <a:lnTo>
                    <a:pt x="80" y="272"/>
                  </a:lnTo>
                  <a:lnTo>
                    <a:pt x="79" y="272"/>
                  </a:lnTo>
                  <a:lnTo>
                    <a:pt x="78" y="271"/>
                  </a:lnTo>
                  <a:lnTo>
                    <a:pt x="78" y="272"/>
                  </a:lnTo>
                  <a:lnTo>
                    <a:pt x="79" y="273"/>
                  </a:lnTo>
                  <a:lnTo>
                    <a:pt x="78" y="273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7"/>
                  </a:lnTo>
                  <a:lnTo>
                    <a:pt x="76" y="277"/>
                  </a:lnTo>
                  <a:lnTo>
                    <a:pt x="76" y="278"/>
                  </a:lnTo>
                  <a:lnTo>
                    <a:pt x="78" y="278"/>
                  </a:lnTo>
                  <a:lnTo>
                    <a:pt x="76" y="278"/>
                  </a:lnTo>
                  <a:lnTo>
                    <a:pt x="76" y="279"/>
                  </a:lnTo>
                  <a:lnTo>
                    <a:pt x="75" y="279"/>
                  </a:lnTo>
                  <a:lnTo>
                    <a:pt x="75" y="280"/>
                  </a:lnTo>
                  <a:lnTo>
                    <a:pt x="75" y="281"/>
                  </a:lnTo>
                  <a:lnTo>
                    <a:pt x="75" y="282"/>
                  </a:lnTo>
                  <a:lnTo>
                    <a:pt x="74" y="282"/>
                  </a:lnTo>
                  <a:lnTo>
                    <a:pt x="73" y="282"/>
                  </a:lnTo>
                  <a:lnTo>
                    <a:pt x="72" y="281"/>
                  </a:lnTo>
                  <a:lnTo>
                    <a:pt x="72" y="280"/>
                  </a:lnTo>
                  <a:lnTo>
                    <a:pt x="71" y="280"/>
                  </a:lnTo>
                  <a:lnTo>
                    <a:pt x="71" y="279"/>
                  </a:lnTo>
                  <a:lnTo>
                    <a:pt x="70" y="279"/>
                  </a:lnTo>
                  <a:lnTo>
                    <a:pt x="70" y="280"/>
                  </a:lnTo>
                  <a:lnTo>
                    <a:pt x="68" y="280"/>
                  </a:lnTo>
                  <a:lnTo>
                    <a:pt x="68" y="279"/>
                  </a:lnTo>
                  <a:lnTo>
                    <a:pt x="68" y="278"/>
                  </a:lnTo>
                  <a:lnTo>
                    <a:pt x="67" y="278"/>
                  </a:lnTo>
                  <a:lnTo>
                    <a:pt x="67" y="277"/>
                  </a:lnTo>
                  <a:lnTo>
                    <a:pt x="66" y="277"/>
                  </a:lnTo>
                  <a:lnTo>
                    <a:pt x="66" y="278"/>
                  </a:lnTo>
                  <a:lnTo>
                    <a:pt x="65" y="278"/>
                  </a:lnTo>
                  <a:lnTo>
                    <a:pt x="66" y="278"/>
                  </a:lnTo>
                  <a:lnTo>
                    <a:pt x="67" y="278"/>
                  </a:lnTo>
                  <a:lnTo>
                    <a:pt x="66" y="278"/>
                  </a:lnTo>
                  <a:lnTo>
                    <a:pt x="66" y="279"/>
                  </a:lnTo>
                  <a:lnTo>
                    <a:pt x="67" y="279"/>
                  </a:lnTo>
                  <a:lnTo>
                    <a:pt x="66" y="279"/>
                  </a:lnTo>
                  <a:lnTo>
                    <a:pt x="67" y="279"/>
                  </a:lnTo>
                  <a:lnTo>
                    <a:pt x="66" y="279"/>
                  </a:lnTo>
                  <a:lnTo>
                    <a:pt x="65" y="278"/>
                  </a:lnTo>
                  <a:lnTo>
                    <a:pt x="64" y="279"/>
                  </a:lnTo>
                  <a:lnTo>
                    <a:pt x="63" y="279"/>
                  </a:lnTo>
                  <a:lnTo>
                    <a:pt x="59" y="279"/>
                  </a:lnTo>
                  <a:lnTo>
                    <a:pt x="59" y="280"/>
                  </a:lnTo>
                  <a:lnTo>
                    <a:pt x="59" y="279"/>
                  </a:lnTo>
                  <a:lnTo>
                    <a:pt x="58" y="279"/>
                  </a:lnTo>
                  <a:lnTo>
                    <a:pt x="58" y="280"/>
                  </a:lnTo>
                  <a:lnTo>
                    <a:pt x="58" y="281"/>
                  </a:lnTo>
                  <a:lnTo>
                    <a:pt x="57" y="281"/>
                  </a:lnTo>
                  <a:lnTo>
                    <a:pt x="56" y="282"/>
                  </a:lnTo>
                  <a:lnTo>
                    <a:pt x="55" y="282"/>
                  </a:lnTo>
                  <a:lnTo>
                    <a:pt x="55" y="283"/>
                  </a:lnTo>
                  <a:lnTo>
                    <a:pt x="55" y="282"/>
                  </a:lnTo>
                  <a:lnTo>
                    <a:pt x="54" y="282"/>
                  </a:lnTo>
                  <a:lnTo>
                    <a:pt x="54" y="283"/>
                  </a:lnTo>
                  <a:lnTo>
                    <a:pt x="54" y="285"/>
                  </a:lnTo>
                  <a:lnTo>
                    <a:pt x="53" y="285"/>
                  </a:lnTo>
                  <a:lnTo>
                    <a:pt x="54" y="285"/>
                  </a:lnTo>
                  <a:lnTo>
                    <a:pt x="54" y="286"/>
                  </a:lnTo>
                  <a:lnTo>
                    <a:pt x="54" y="287"/>
                  </a:lnTo>
                  <a:lnTo>
                    <a:pt x="53" y="287"/>
                  </a:lnTo>
                  <a:lnTo>
                    <a:pt x="51" y="288"/>
                  </a:lnTo>
                  <a:lnTo>
                    <a:pt x="51" y="287"/>
                  </a:lnTo>
                  <a:lnTo>
                    <a:pt x="51" y="286"/>
                  </a:lnTo>
                  <a:lnTo>
                    <a:pt x="50" y="286"/>
                  </a:lnTo>
                  <a:lnTo>
                    <a:pt x="50" y="285"/>
                  </a:lnTo>
                  <a:lnTo>
                    <a:pt x="49" y="285"/>
                  </a:lnTo>
                  <a:lnTo>
                    <a:pt x="48" y="285"/>
                  </a:lnTo>
                  <a:lnTo>
                    <a:pt x="48" y="283"/>
                  </a:lnTo>
                  <a:lnTo>
                    <a:pt x="47" y="283"/>
                  </a:lnTo>
                  <a:lnTo>
                    <a:pt x="47" y="285"/>
                  </a:lnTo>
                  <a:lnTo>
                    <a:pt x="47" y="286"/>
                  </a:lnTo>
                  <a:lnTo>
                    <a:pt x="46" y="286"/>
                  </a:lnTo>
                  <a:lnTo>
                    <a:pt x="45" y="286"/>
                  </a:lnTo>
                  <a:lnTo>
                    <a:pt x="45" y="285"/>
                  </a:lnTo>
                  <a:lnTo>
                    <a:pt x="45" y="283"/>
                  </a:lnTo>
                  <a:lnTo>
                    <a:pt x="46" y="282"/>
                  </a:lnTo>
                  <a:lnTo>
                    <a:pt x="47" y="282"/>
                  </a:lnTo>
                  <a:lnTo>
                    <a:pt x="48" y="282"/>
                  </a:lnTo>
                  <a:lnTo>
                    <a:pt x="49" y="282"/>
                  </a:lnTo>
                  <a:lnTo>
                    <a:pt x="49" y="281"/>
                  </a:lnTo>
                  <a:lnTo>
                    <a:pt x="50" y="281"/>
                  </a:lnTo>
                  <a:lnTo>
                    <a:pt x="51" y="279"/>
                  </a:lnTo>
                  <a:lnTo>
                    <a:pt x="53" y="279"/>
                  </a:lnTo>
                  <a:lnTo>
                    <a:pt x="53" y="278"/>
                  </a:lnTo>
                  <a:lnTo>
                    <a:pt x="54" y="277"/>
                  </a:lnTo>
                  <a:lnTo>
                    <a:pt x="55" y="276"/>
                  </a:lnTo>
                  <a:lnTo>
                    <a:pt x="55" y="274"/>
                  </a:lnTo>
                  <a:lnTo>
                    <a:pt x="56" y="274"/>
                  </a:lnTo>
                  <a:lnTo>
                    <a:pt x="57" y="274"/>
                  </a:lnTo>
                  <a:lnTo>
                    <a:pt x="57" y="276"/>
                  </a:lnTo>
                  <a:lnTo>
                    <a:pt x="57" y="274"/>
                  </a:lnTo>
                  <a:lnTo>
                    <a:pt x="56" y="274"/>
                  </a:lnTo>
                  <a:lnTo>
                    <a:pt x="56" y="273"/>
                  </a:lnTo>
                  <a:lnTo>
                    <a:pt x="57" y="273"/>
                  </a:lnTo>
                  <a:lnTo>
                    <a:pt x="58" y="273"/>
                  </a:lnTo>
                  <a:lnTo>
                    <a:pt x="58" y="272"/>
                  </a:lnTo>
                  <a:lnTo>
                    <a:pt x="58" y="271"/>
                  </a:lnTo>
                  <a:lnTo>
                    <a:pt x="59" y="271"/>
                  </a:lnTo>
                  <a:lnTo>
                    <a:pt x="59" y="270"/>
                  </a:lnTo>
                  <a:lnTo>
                    <a:pt x="60" y="270"/>
                  </a:lnTo>
                  <a:lnTo>
                    <a:pt x="60" y="269"/>
                  </a:lnTo>
                  <a:lnTo>
                    <a:pt x="62" y="268"/>
                  </a:lnTo>
                  <a:lnTo>
                    <a:pt x="62" y="266"/>
                  </a:lnTo>
                  <a:lnTo>
                    <a:pt x="62" y="265"/>
                  </a:lnTo>
                  <a:lnTo>
                    <a:pt x="62" y="264"/>
                  </a:lnTo>
                  <a:lnTo>
                    <a:pt x="62" y="263"/>
                  </a:lnTo>
                  <a:lnTo>
                    <a:pt x="63" y="263"/>
                  </a:lnTo>
                  <a:lnTo>
                    <a:pt x="64" y="263"/>
                  </a:lnTo>
                  <a:lnTo>
                    <a:pt x="65" y="263"/>
                  </a:lnTo>
                  <a:lnTo>
                    <a:pt x="66" y="262"/>
                  </a:lnTo>
                  <a:lnTo>
                    <a:pt x="66" y="261"/>
                  </a:lnTo>
                  <a:lnTo>
                    <a:pt x="66" y="260"/>
                  </a:lnTo>
                  <a:lnTo>
                    <a:pt x="66" y="258"/>
                  </a:lnTo>
                  <a:lnTo>
                    <a:pt x="67" y="258"/>
                  </a:lnTo>
                  <a:lnTo>
                    <a:pt x="70" y="258"/>
                  </a:lnTo>
                  <a:lnTo>
                    <a:pt x="71" y="258"/>
                  </a:lnTo>
                  <a:lnTo>
                    <a:pt x="72" y="258"/>
                  </a:lnTo>
                  <a:lnTo>
                    <a:pt x="72" y="257"/>
                  </a:lnTo>
                  <a:lnTo>
                    <a:pt x="73" y="257"/>
                  </a:lnTo>
                  <a:lnTo>
                    <a:pt x="75" y="258"/>
                  </a:lnTo>
                  <a:lnTo>
                    <a:pt x="76" y="258"/>
                  </a:lnTo>
                  <a:lnTo>
                    <a:pt x="79" y="258"/>
                  </a:lnTo>
                  <a:lnTo>
                    <a:pt x="79" y="260"/>
                  </a:lnTo>
                  <a:lnTo>
                    <a:pt x="81" y="258"/>
                  </a:lnTo>
                  <a:lnTo>
                    <a:pt x="82" y="258"/>
                  </a:lnTo>
                  <a:lnTo>
                    <a:pt x="83" y="258"/>
                  </a:lnTo>
                  <a:lnTo>
                    <a:pt x="84" y="258"/>
                  </a:lnTo>
                  <a:lnTo>
                    <a:pt x="84" y="257"/>
                  </a:lnTo>
                  <a:lnTo>
                    <a:pt x="84" y="256"/>
                  </a:lnTo>
                  <a:lnTo>
                    <a:pt x="84" y="255"/>
                  </a:lnTo>
                  <a:lnTo>
                    <a:pt x="85" y="255"/>
                  </a:lnTo>
                  <a:lnTo>
                    <a:pt x="85" y="254"/>
                  </a:lnTo>
                  <a:lnTo>
                    <a:pt x="87" y="254"/>
                  </a:lnTo>
                  <a:lnTo>
                    <a:pt x="88" y="252"/>
                  </a:lnTo>
                  <a:lnTo>
                    <a:pt x="89" y="252"/>
                  </a:lnTo>
                  <a:lnTo>
                    <a:pt x="90" y="249"/>
                  </a:lnTo>
                  <a:lnTo>
                    <a:pt x="91" y="249"/>
                  </a:lnTo>
                  <a:lnTo>
                    <a:pt x="91" y="248"/>
                  </a:lnTo>
                  <a:lnTo>
                    <a:pt x="92" y="247"/>
                  </a:lnTo>
                  <a:lnTo>
                    <a:pt x="92" y="246"/>
                  </a:lnTo>
                  <a:lnTo>
                    <a:pt x="93" y="246"/>
                  </a:lnTo>
                  <a:lnTo>
                    <a:pt x="93" y="245"/>
                  </a:lnTo>
                  <a:lnTo>
                    <a:pt x="93" y="246"/>
                  </a:lnTo>
                  <a:lnTo>
                    <a:pt x="92" y="246"/>
                  </a:lnTo>
                  <a:lnTo>
                    <a:pt x="92" y="247"/>
                  </a:lnTo>
                  <a:lnTo>
                    <a:pt x="91" y="247"/>
                  </a:lnTo>
                  <a:lnTo>
                    <a:pt x="90" y="247"/>
                  </a:lnTo>
                  <a:lnTo>
                    <a:pt x="90" y="248"/>
                  </a:lnTo>
                  <a:lnTo>
                    <a:pt x="89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7" y="251"/>
                  </a:lnTo>
                  <a:lnTo>
                    <a:pt x="85" y="251"/>
                  </a:lnTo>
                  <a:lnTo>
                    <a:pt x="84" y="251"/>
                  </a:lnTo>
                  <a:lnTo>
                    <a:pt x="83" y="252"/>
                  </a:lnTo>
                  <a:lnTo>
                    <a:pt x="82" y="252"/>
                  </a:lnTo>
                  <a:lnTo>
                    <a:pt x="82" y="253"/>
                  </a:lnTo>
                  <a:lnTo>
                    <a:pt x="82" y="254"/>
                  </a:lnTo>
                  <a:lnTo>
                    <a:pt x="81" y="254"/>
                  </a:lnTo>
                  <a:lnTo>
                    <a:pt x="80" y="254"/>
                  </a:lnTo>
                  <a:lnTo>
                    <a:pt x="76" y="254"/>
                  </a:lnTo>
                  <a:lnTo>
                    <a:pt x="75" y="253"/>
                  </a:lnTo>
                  <a:lnTo>
                    <a:pt x="75" y="252"/>
                  </a:lnTo>
                  <a:lnTo>
                    <a:pt x="74" y="252"/>
                  </a:lnTo>
                  <a:lnTo>
                    <a:pt x="73" y="252"/>
                  </a:lnTo>
                  <a:lnTo>
                    <a:pt x="73" y="251"/>
                  </a:lnTo>
                  <a:lnTo>
                    <a:pt x="73" y="249"/>
                  </a:lnTo>
                  <a:lnTo>
                    <a:pt x="72" y="249"/>
                  </a:lnTo>
                  <a:lnTo>
                    <a:pt x="72" y="248"/>
                  </a:lnTo>
                  <a:lnTo>
                    <a:pt x="71" y="248"/>
                  </a:lnTo>
                  <a:lnTo>
                    <a:pt x="70" y="249"/>
                  </a:lnTo>
                  <a:lnTo>
                    <a:pt x="70" y="251"/>
                  </a:lnTo>
                  <a:lnTo>
                    <a:pt x="70" y="249"/>
                  </a:lnTo>
                  <a:lnTo>
                    <a:pt x="68" y="249"/>
                  </a:lnTo>
                  <a:lnTo>
                    <a:pt x="68" y="251"/>
                  </a:lnTo>
                  <a:lnTo>
                    <a:pt x="67" y="251"/>
                  </a:lnTo>
                  <a:lnTo>
                    <a:pt x="66" y="251"/>
                  </a:lnTo>
                  <a:lnTo>
                    <a:pt x="65" y="251"/>
                  </a:lnTo>
                  <a:lnTo>
                    <a:pt x="65" y="249"/>
                  </a:lnTo>
                  <a:lnTo>
                    <a:pt x="65" y="248"/>
                  </a:lnTo>
                  <a:lnTo>
                    <a:pt x="66" y="248"/>
                  </a:lnTo>
                  <a:lnTo>
                    <a:pt x="67" y="248"/>
                  </a:lnTo>
                  <a:lnTo>
                    <a:pt x="68" y="248"/>
                  </a:lnTo>
                  <a:lnTo>
                    <a:pt x="68" y="247"/>
                  </a:lnTo>
                  <a:lnTo>
                    <a:pt x="67" y="247"/>
                  </a:lnTo>
                  <a:lnTo>
                    <a:pt x="66" y="247"/>
                  </a:lnTo>
                  <a:lnTo>
                    <a:pt x="65" y="247"/>
                  </a:lnTo>
                  <a:lnTo>
                    <a:pt x="64" y="246"/>
                  </a:lnTo>
                  <a:lnTo>
                    <a:pt x="65" y="246"/>
                  </a:lnTo>
                  <a:lnTo>
                    <a:pt x="64" y="246"/>
                  </a:lnTo>
                  <a:lnTo>
                    <a:pt x="64" y="245"/>
                  </a:lnTo>
                  <a:lnTo>
                    <a:pt x="63" y="245"/>
                  </a:lnTo>
                  <a:lnTo>
                    <a:pt x="63" y="246"/>
                  </a:lnTo>
                  <a:lnTo>
                    <a:pt x="62" y="246"/>
                  </a:lnTo>
                  <a:lnTo>
                    <a:pt x="60" y="246"/>
                  </a:lnTo>
                  <a:lnTo>
                    <a:pt x="59" y="246"/>
                  </a:lnTo>
                  <a:lnTo>
                    <a:pt x="59" y="247"/>
                  </a:lnTo>
                  <a:lnTo>
                    <a:pt x="59" y="248"/>
                  </a:lnTo>
                  <a:lnTo>
                    <a:pt x="58" y="248"/>
                  </a:lnTo>
                  <a:lnTo>
                    <a:pt x="57" y="248"/>
                  </a:lnTo>
                  <a:lnTo>
                    <a:pt x="56" y="248"/>
                  </a:lnTo>
                  <a:lnTo>
                    <a:pt x="56" y="249"/>
                  </a:lnTo>
                  <a:lnTo>
                    <a:pt x="55" y="248"/>
                  </a:lnTo>
                  <a:lnTo>
                    <a:pt x="54" y="248"/>
                  </a:lnTo>
                  <a:lnTo>
                    <a:pt x="54" y="247"/>
                  </a:lnTo>
                  <a:lnTo>
                    <a:pt x="53" y="247"/>
                  </a:lnTo>
                  <a:lnTo>
                    <a:pt x="54" y="247"/>
                  </a:lnTo>
                  <a:lnTo>
                    <a:pt x="55" y="247"/>
                  </a:lnTo>
                  <a:lnTo>
                    <a:pt x="56" y="247"/>
                  </a:lnTo>
                  <a:lnTo>
                    <a:pt x="57" y="246"/>
                  </a:lnTo>
                  <a:lnTo>
                    <a:pt x="57" y="245"/>
                  </a:lnTo>
                  <a:lnTo>
                    <a:pt x="56" y="245"/>
                  </a:lnTo>
                  <a:lnTo>
                    <a:pt x="56" y="246"/>
                  </a:lnTo>
                  <a:lnTo>
                    <a:pt x="55" y="247"/>
                  </a:lnTo>
                  <a:lnTo>
                    <a:pt x="53" y="246"/>
                  </a:lnTo>
                  <a:lnTo>
                    <a:pt x="53" y="247"/>
                  </a:lnTo>
                  <a:lnTo>
                    <a:pt x="51" y="246"/>
                  </a:lnTo>
                  <a:lnTo>
                    <a:pt x="53" y="245"/>
                  </a:lnTo>
                  <a:lnTo>
                    <a:pt x="54" y="245"/>
                  </a:lnTo>
                  <a:lnTo>
                    <a:pt x="53" y="244"/>
                  </a:lnTo>
                  <a:lnTo>
                    <a:pt x="53" y="243"/>
                  </a:lnTo>
                  <a:lnTo>
                    <a:pt x="51" y="243"/>
                  </a:lnTo>
                  <a:lnTo>
                    <a:pt x="50" y="243"/>
                  </a:lnTo>
                  <a:lnTo>
                    <a:pt x="50" y="241"/>
                  </a:lnTo>
                  <a:lnTo>
                    <a:pt x="51" y="241"/>
                  </a:lnTo>
                  <a:lnTo>
                    <a:pt x="51" y="240"/>
                  </a:lnTo>
                  <a:lnTo>
                    <a:pt x="53" y="240"/>
                  </a:lnTo>
                  <a:lnTo>
                    <a:pt x="54" y="240"/>
                  </a:lnTo>
                  <a:lnTo>
                    <a:pt x="54" y="239"/>
                  </a:lnTo>
                  <a:lnTo>
                    <a:pt x="55" y="239"/>
                  </a:lnTo>
                  <a:lnTo>
                    <a:pt x="56" y="239"/>
                  </a:lnTo>
                  <a:lnTo>
                    <a:pt x="57" y="239"/>
                  </a:lnTo>
                  <a:lnTo>
                    <a:pt x="57" y="238"/>
                  </a:lnTo>
                  <a:lnTo>
                    <a:pt x="58" y="238"/>
                  </a:lnTo>
                  <a:lnTo>
                    <a:pt x="58" y="237"/>
                  </a:lnTo>
                  <a:lnTo>
                    <a:pt x="59" y="237"/>
                  </a:lnTo>
                  <a:lnTo>
                    <a:pt x="60" y="236"/>
                  </a:lnTo>
                  <a:lnTo>
                    <a:pt x="62" y="236"/>
                  </a:lnTo>
                  <a:lnTo>
                    <a:pt x="63" y="236"/>
                  </a:lnTo>
                  <a:lnTo>
                    <a:pt x="64" y="235"/>
                  </a:lnTo>
                  <a:lnTo>
                    <a:pt x="65" y="235"/>
                  </a:lnTo>
                  <a:lnTo>
                    <a:pt x="66" y="232"/>
                  </a:lnTo>
                  <a:lnTo>
                    <a:pt x="67" y="231"/>
                  </a:lnTo>
                  <a:lnTo>
                    <a:pt x="68" y="230"/>
                  </a:lnTo>
                  <a:lnTo>
                    <a:pt x="68" y="229"/>
                  </a:lnTo>
                  <a:lnTo>
                    <a:pt x="68" y="228"/>
                  </a:lnTo>
                  <a:lnTo>
                    <a:pt x="68" y="227"/>
                  </a:lnTo>
                  <a:lnTo>
                    <a:pt x="70" y="227"/>
                  </a:lnTo>
                  <a:lnTo>
                    <a:pt x="71" y="226"/>
                  </a:lnTo>
                  <a:lnTo>
                    <a:pt x="70" y="226"/>
                  </a:lnTo>
                  <a:lnTo>
                    <a:pt x="70" y="227"/>
                  </a:lnTo>
                  <a:lnTo>
                    <a:pt x="68" y="227"/>
                  </a:lnTo>
                  <a:lnTo>
                    <a:pt x="68" y="226"/>
                  </a:lnTo>
                  <a:lnTo>
                    <a:pt x="67" y="224"/>
                  </a:lnTo>
                  <a:lnTo>
                    <a:pt x="68" y="223"/>
                  </a:lnTo>
                  <a:lnTo>
                    <a:pt x="68" y="222"/>
                  </a:lnTo>
                  <a:lnTo>
                    <a:pt x="70" y="222"/>
                  </a:lnTo>
                  <a:lnTo>
                    <a:pt x="70" y="221"/>
                  </a:lnTo>
                  <a:lnTo>
                    <a:pt x="70" y="222"/>
                  </a:lnTo>
                  <a:lnTo>
                    <a:pt x="68" y="222"/>
                  </a:lnTo>
                  <a:lnTo>
                    <a:pt x="67" y="221"/>
                  </a:lnTo>
                  <a:lnTo>
                    <a:pt x="67" y="220"/>
                  </a:lnTo>
                  <a:lnTo>
                    <a:pt x="68" y="219"/>
                  </a:lnTo>
                  <a:lnTo>
                    <a:pt x="67" y="219"/>
                  </a:lnTo>
                  <a:lnTo>
                    <a:pt x="67" y="218"/>
                  </a:lnTo>
                  <a:lnTo>
                    <a:pt x="68" y="216"/>
                  </a:lnTo>
                  <a:lnTo>
                    <a:pt x="68" y="218"/>
                  </a:lnTo>
                  <a:lnTo>
                    <a:pt x="68" y="216"/>
                  </a:lnTo>
                  <a:lnTo>
                    <a:pt x="67" y="218"/>
                  </a:lnTo>
                  <a:lnTo>
                    <a:pt x="66" y="216"/>
                  </a:lnTo>
                  <a:lnTo>
                    <a:pt x="65" y="218"/>
                  </a:lnTo>
                  <a:lnTo>
                    <a:pt x="64" y="218"/>
                  </a:lnTo>
                  <a:lnTo>
                    <a:pt x="63" y="218"/>
                  </a:lnTo>
                  <a:lnTo>
                    <a:pt x="63" y="219"/>
                  </a:lnTo>
                  <a:lnTo>
                    <a:pt x="62" y="220"/>
                  </a:lnTo>
                  <a:lnTo>
                    <a:pt x="63" y="220"/>
                  </a:lnTo>
                  <a:lnTo>
                    <a:pt x="62" y="220"/>
                  </a:lnTo>
                  <a:lnTo>
                    <a:pt x="60" y="220"/>
                  </a:lnTo>
                  <a:lnTo>
                    <a:pt x="59" y="220"/>
                  </a:lnTo>
                  <a:lnTo>
                    <a:pt x="58" y="220"/>
                  </a:lnTo>
                  <a:lnTo>
                    <a:pt x="58" y="219"/>
                  </a:lnTo>
                  <a:lnTo>
                    <a:pt x="60" y="216"/>
                  </a:lnTo>
                  <a:lnTo>
                    <a:pt x="62" y="216"/>
                  </a:lnTo>
                  <a:lnTo>
                    <a:pt x="63" y="215"/>
                  </a:lnTo>
                  <a:lnTo>
                    <a:pt x="64" y="215"/>
                  </a:lnTo>
                  <a:lnTo>
                    <a:pt x="64" y="214"/>
                  </a:lnTo>
                  <a:lnTo>
                    <a:pt x="65" y="213"/>
                  </a:lnTo>
                  <a:lnTo>
                    <a:pt x="65" y="212"/>
                  </a:lnTo>
                  <a:lnTo>
                    <a:pt x="66" y="211"/>
                  </a:lnTo>
                  <a:lnTo>
                    <a:pt x="66" y="210"/>
                  </a:lnTo>
                  <a:lnTo>
                    <a:pt x="67" y="210"/>
                  </a:lnTo>
                  <a:lnTo>
                    <a:pt x="68" y="210"/>
                  </a:lnTo>
                  <a:lnTo>
                    <a:pt x="70" y="209"/>
                  </a:lnTo>
                  <a:lnTo>
                    <a:pt x="72" y="207"/>
                  </a:lnTo>
                  <a:lnTo>
                    <a:pt x="72" y="206"/>
                  </a:lnTo>
                  <a:lnTo>
                    <a:pt x="72" y="207"/>
                  </a:lnTo>
                  <a:lnTo>
                    <a:pt x="73" y="207"/>
                  </a:lnTo>
                  <a:lnTo>
                    <a:pt x="74" y="207"/>
                  </a:lnTo>
                  <a:lnTo>
                    <a:pt x="75" y="207"/>
                  </a:lnTo>
                  <a:lnTo>
                    <a:pt x="76" y="207"/>
                  </a:lnTo>
                  <a:lnTo>
                    <a:pt x="79" y="206"/>
                  </a:lnTo>
                  <a:lnTo>
                    <a:pt x="80" y="206"/>
                  </a:lnTo>
                  <a:lnTo>
                    <a:pt x="81" y="206"/>
                  </a:lnTo>
                  <a:lnTo>
                    <a:pt x="81" y="207"/>
                  </a:lnTo>
                  <a:lnTo>
                    <a:pt x="83" y="209"/>
                  </a:lnTo>
                  <a:lnTo>
                    <a:pt x="83" y="210"/>
                  </a:lnTo>
                  <a:lnTo>
                    <a:pt x="83" y="209"/>
                  </a:lnTo>
                  <a:lnTo>
                    <a:pt x="83" y="207"/>
                  </a:lnTo>
                  <a:lnTo>
                    <a:pt x="82" y="206"/>
                  </a:lnTo>
                  <a:lnTo>
                    <a:pt x="82" y="205"/>
                  </a:lnTo>
                  <a:lnTo>
                    <a:pt x="83" y="205"/>
                  </a:lnTo>
                  <a:lnTo>
                    <a:pt x="83" y="204"/>
                  </a:lnTo>
                  <a:lnTo>
                    <a:pt x="84" y="204"/>
                  </a:lnTo>
                  <a:lnTo>
                    <a:pt x="84" y="205"/>
                  </a:lnTo>
                  <a:lnTo>
                    <a:pt x="85" y="207"/>
                  </a:lnTo>
                  <a:lnTo>
                    <a:pt x="87" y="207"/>
                  </a:lnTo>
                  <a:lnTo>
                    <a:pt x="88" y="207"/>
                  </a:lnTo>
                  <a:lnTo>
                    <a:pt x="89" y="207"/>
                  </a:lnTo>
                  <a:lnTo>
                    <a:pt x="88" y="207"/>
                  </a:lnTo>
                  <a:lnTo>
                    <a:pt x="89" y="206"/>
                  </a:lnTo>
                  <a:lnTo>
                    <a:pt x="88" y="206"/>
                  </a:lnTo>
                  <a:lnTo>
                    <a:pt x="88" y="207"/>
                  </a:lnTo>
                  <a:lnTo>
                    <a:pt x="87" y="207"/>
                  </a:lnTo>
                  <a:lnTo>
                    <a:pt x="87" y="206"/>
                  </a:lnTo>
                  <a:lnTo>
                    <a:pt x="85" y="206"/>
                  </a:lnTo>
                  <a:lnTo>
                    <a:pt x="84" y="205"/>
                  </a:lnTo>
                  <a:lnTo>
                    <a:pt x="83" y="202"/>
                  </a:lnTo>
                  <a:lnTo>
                    <a:pt x="83" y="201"/>
                  </a:lnTo>
                  <a:lnTo>
                    <a:pt x="84" y="198"/>
                  </a:lnTo>
                  <a:lnTo>
                    <a:pt x="85" y="197"/>
                  </a:lnTo>
                  <a:lnTo>
                    <a:pt x="87" y="196"/>
                  </a:lnTo>
                  <a:lnTo>
                    <a:pt x="84" y="196"/>
                  </a:lnTo>
                  <a:lnTo>
                    <a:pt x="83" y="195"/>
                  </a:lnTo>
                  <a:lnTo>
                    <a:pt x="84" y="193"/>
                  </a:lnTo>
                  <a:lnTo>
                    <a:pt x="83" y="193"/>
                  </a:lnTo>
                  <a:lnTo>
                    <a:pt x="84" y="191"/>
                  </a:lnTo>
                  <a:lnTo>
                    <a:pt x="85" y="191"/>
                  </a:lnTo>
                  <a:lnTo>
                    <a:pt x="87" y="191"/>
                  </a:lnTo>
                  <a:lnTo>
                    <a:pt x="87" y="190"/>
                  </a:lnTo>
                  <a:lnTo>
                    <a:pt x="87" y="189"/>
                  </a:lnTo>
                  <a:lnTo>
                    <a:pt x="87" y="190"/>
                  </a:lnTo>
                  <a:lnTo>
                    <a:pt x="87" y="189"/>
                  </a:lnTo>
                  <a:lnTo>
                    <a:pt x="85" y="189"/>
                  </a:lnTo>
                  <a:lnTo>
                    <a:pt x="87" y="189"/>
                  </a:lnTo>
                  <a:lnTo>
                    <a:pt x="87" y="188"/>
                  </a:lnTo>
                  <a:lnTo>
                    <a:pt x="88" y="188"/>
                  </a:lnTo>
                  <a:lnTo>
                    <a:pt x="88" y="187"/>
                  </a:lnTo>
                  <a:lnTo>
                    <a:pt x="88" y="186"/>
                  </a:lnTo>
                  <a:lnTo>
                    <a:pt x="87" y="186"/>
                  </a:lnTo>
                  <a:lnTo>
                    <a:pt x="87" y="185"/>
                  </a:lnTo>
                  <a:lnTo>
                    <a:pt x="88" y="185"/>
                  </a:lnTo>
                  <a:lnTo>
                    <a:pt x="88" y="184"/>
                  </a:lnTo>
                  <a:lnTo>
                    <a:pt x="88" y="185"/>
                  </a:lnTo>
                  <a:lnTo>
                    <a:pt x="87" y="185"/>
                  </a:lnTo>
                  <a:lnTo>
                    <a:pt x="85" y="185"/>
                  </a:lnTo>
                  <a:lnTo>
                    <a:pt x="85" y="186"/>
                  </a:lnTo>
                  <a:lnTo>
                    <a:pt x="84" y="186"/>
                  </a:lnTo>
                  <a:lnTo>
                    <a:pt x="84" y="185"/>
                  </a:lnTo>
                  <a:lnTo>
                    <a:pt x="84" y="184"/>
                  </a:lnTo>
                  <a:lnTo>
                    <a:pt x="84" y="185"/>
                  </a:lnTo>
                  <a:lnTo>
                    <a:pt x="84" y="186"/>
                  </a:lnTo>
                  <a:lnTo>
                    <a:pt x="83" y="186"/>
                  </a:lnTo>
                  <a:lnTo>
                    <a:pt x="83" y="187"/>
                  </a:lnTo>
                  <a:lnTo>
                    <a:pt x="82" y="187"/>
                  </a:lnTo>
                  <a:lnTo>
                    <a:pt x="82" y="188"/>
                  </a:lnTo>
                  <a:lnTo>
                    <a:pt x="82" y="187"/>
                  </a:lnTo>
                  <a:lnTo>
                    <a:pt x="81" y="187"/>
                  </a:lnTo>
                  <a:lnTo>
                    <a:pt x="81" y="186"/>
                  </a:lnTo>
                  <a:lnTo>
                    <a:pt x="82" y="185"/>
                  </a:lnTo>
                  <a:lnTo>
                    <a:pt x="81" y="184"/>
                  </a:lnTo>
                  <a:lnTo>
                    <a:pt x="82" y="184"/>
                  </a:lnTo>
                  <a:lnTo>
                    <a:pt x="81" y="184"/>
                  </a:lnTo>
                  <a:lnTo>
                    <a:pt x="81" y="185"/>
                  </a:lnTo>
                  <a:lnTo>
                    <a:pt x="80" y="185"/>
                  </a:lnTo>
                  <a:lnTo>
                    <a:pt x="79" y="184"/>
                  </a:lnTo>
                  <a:lnTo>
                    <a:pt x="79" y="182"/>
                  </a:lnTo>
                  <a:lnTo>
                    <a:pt x="79" y="181"/>
                  </a:lnTo>
                  <a:lnTo>
                    <a:pt x="78" y="181"/>
                  </a:lnTo>
                  <a:lnTo>
                    <a:pt x="78" y="180"/>
                  </a:lnTo>
                  <a:lnTo>
                    <a:pt x="78" y="179"/>
                  </a:lnTo>
                  <a:lnTo>
                    <a:pt x="75" y="178"/>
                  </a:lnTo>
                  <a:lnTo>
                    <a:pt x="75" y="177"/>
                  </a:lnTo>
                  <a:lnTo>
                    <a:pt x="75" y="176"/>
                  </a:lnTo>
                  <a:lnTo>
                    <a:pt x="76" y="173"/>
                  </a:lnTo>
                  <a:lnTo>
                    <a:pt x="76" y="172"/>
                  </a:lnTo>
                  <a:lnTo>
                    <a:pt x="76" y="171"/>
                  </a:lnTo>
                  <a:lnTo>
                    <a:pt x="78" y="171"/>
                  </a:lnTo>
                  <a:lnTo>
                    <a:pt x="78" y="170"/>
                  </a:lnTo>
                  <a:lnTo>
                    <a:pt x="79" y="170"/>
                  </a:lnTo>
                  <a:lnTo>
                    <a:pt x="78" y="170"/>
                  </a:lnTo>
                  <a:lnTo>
                    <a:pt x="79" y="168"/>
                  </a:lnTo>
                  <a:lnTo>
                    <a:pt x="79" y="167"/>
                  </a:lnTo>
                  <a:lnTo>
                    <a:pt x="80" y="167"/>
                  </a:lnTo>
                  <a:lnTo>
                    <a:pt x="80" y="168"/>
                  </a:lnTo>
                  <a:lnTo>
                    <a:pt x="81" y="167"/>
                  </a:lnTo>
                  <a:lnTo>
                    <a:pt x="80" y="167"/>
                  </a:lnTo>
                  <a:lnTo>
                    <a:pt x="80" y="165"/>
                  </a:lnTo>
                  <a:lnTo>
                    <a:pt x="81" y="165"/>
                  </a:lnTo>
                  <a:lnTo>
                    <a:pt x="82" y="165"/>
                  </a:lnTo>
                  <a:lnTo>
                    <a:pt x="83" y="165"/>
                  </a:lnTo>
                  <a:lnTo>
                    <a:pt x="84" y="165"/>
                  </a:lnTo>
                  <a:lnTo>
                    <a:pt x="83" y="165"/>
                  </a:lnTo>
                  <a:lnTo>
                    <a:pt x="84" y="165"/>
                  </a:lnTo>
                  <a:lnTo>
                    <a:pt x="84" y="164"/>
                  </a:lnTo>
                  <a:lnTo>
                    <a:pt x="82" y="165"/>
                  </a:lnTo>
                  <a:lnTo>
                    <a:pt x="78" y="164"/>
                  </a:lnTo>
                  <a:lnTo>
                    <a:pt x="76" y="164"/>
                  </a:lnTo>
                  <a:lnTo>
                    <a:pt x="78" y="164"/>
                  </a:lnTo>
                  <a:lnTo>
                    <a:pt x="76" y="164"/>
                  </a:lnTo>
                  <a:lnTo>
                    <a:pt x="76" y="165"/>
                  </a:lnTo>
                  <a:lnTo>
                    <a:pt x="76" y="167"/>
                  </a:lnTo>
                  <a:lnTo>
                    <a:pt x="76" y="168"/>
                  </a:lnTo>
                  <a:lnTo>
                    <a:pt x="75" y="168"/>
                  </a:lnTo>
                  <a:lnTo>
                    <a:pt x="74" y="168"/>
                  </a:lnTo>
                  <a:lnTo>
                    <a:pt x="73" y="168"/>
                  </a:lnTo>
                  <a:lnTo>
                    <a:pt x="72" y="168"/>
                  </a:lnTo>
                  <a:lnTo>
                    <a:pt x="73" y="168"/>
                  </a:lnTo>
                  <a:lnTo>
                    <a:pt x="72" y="168"/>
                  </a:lnTo>
                  <a:lnTo>
                    <a:pt x="72" y="169"/>
                  </a:lnTo>
                  <a:lnTo>
                    <a:pt x="71" y="170"/>
                  </a:lnTo>
                  <a:lnTo>
                    <a:pt x="70" y="170"/>
                  </a:lnTo>
                  <a:lnTo>
                    <a:pt x="68" y="170"/>
                  </a:lnTo>
                  <a:lnTo>
                    <a:pt x="68" y="169"/>
                  </a:lnTo>
                  <a:lnTo>
                    <a:pt x="68" y="170"/>
                  </a:lnTo>
                  <a:lnTo>
                    <a:pt x="67" y="170"/>
                  </a:lnTo>
                  <a:lnTo>
                    <a:pt x="66" y="169"/>
                  </a:lnTo>
                  <a:lnTo>
                    <a:pt x="66" y="168"/>
                  </a:lnTo>
                  <a:lnTo>
                    <a:pt x="66" y="169"/>
                  </a:lnTo>
                  <a:lnTo>
                    <a:pt x="65" y="168"/>
                  </a:lnTo>
                  <a:lnTo>
                    <a:pt x="64" y="168"/>
                  </a:lnTo>
                  <a:lnTo>
                    <a:pt x="64" y="167"/>
                  </a:lnTo>
                  <a:lnTo>
                    <a:pt x="64" y="168"/>
                  </a:lnTo>
                  <a:lnTo>
                    <a:pt x="63" y="168"/>
                  </a:lnTo>
                  <a:lnTo>
                    <a:pt x="64" y="168"/>
                  </a:lnTo>
                  <a:lnTo>
                    <a:pt x="64" y="169"/>
                  </a:lnTo>
                  <a:lnTo>
                    <a:pt x="65" y="169"/>
                  </a:lnTo>
                  <a:lnTo>
                    <a:pt x="65" y="170"/>
                  </a:lnTo>
                  <a:lnTo>
                    <a:pt x="64" y="170"/>
                  </a:lnTo>
                  <a:lnTo>
                    <a:pt x="65" y="170"/>
                  </a:lnTo>
                  <a:lnTo>
                    <a:pt x="64" y="171"/>
                  </a:lnTo>
                  <a:lnTo>
                    <a:pt x="65" y="172"/>
                  </a:lnTo>
                  <a:lnTo>
                    <a:pt x="64" y="172"/>
                  </a:lnTo>
                  <a:lnTo>
                    <a:pt x="63" y="172"/>
                  </a:lnTo>
                  <a:lnTo>
                    <a:pt x="62" y="172"/>
                  </a:lnTo>
                  <a:lnTo>
                    <a:pt x="62" y="170"/>
                  </a:lnTo>
                  <a:lnTo>
                    <a:pt x="60" y="170"/>
                  </a:lnTo>
                  <a:lnTo>
                    <a:pt x="59" y="169"/>
                  </a:lnTo>
                  <a:lnTo>
                    <a:pt x="58" y="169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56" y="168"/>
                  </a:lnTo>
                  <a:lnTo>
                    <a:pt x="56" y="169"/>
                  </a:lnTo>
                  <a:lnTo>
                    <a:pt x="56" y="170"/>
                  </a:lnTo>
                  <a:lnTo>
                    <a:pt x="56" y="171"/>
                  </a:lnTo>
                  <a:lnTo>
                    <a:pt x="56" y="172"/>
                  </a:lnTo>
                  <a:lnTo>
                    <a:pt x="57" y="172"/>
                  </a:lnTo>
                  <a:lnTo>
                    <a:pt x="57" y="173"/>
                  </a:lnTo>
                  <a:lnTo>
                    <a:pt x="56" y="173"/>
                  </a:lnTo>
                  <a:lnTo>
                    <a:pt x="55" y="172"/>
                  </a:lnTo>
                  <a:lnTo>
                    <a:pt x="56" y="172"/>
                  </a:lnTo>
                  <a:lnTo>
                    <a:pt x="55" y="171"/>
                  </a:lnTo>
                  <a:lnTo>
                    <a:pt x="56" y="171"/>
                  </a:lnTo>
                  <a:lnTo>
                    <a:pt x="55" y="171"/>
                  </a:lnTo>
                  <a:lnTo>
                    <a:pt x="55" y="170"/>
                  </a:lnTo>
                  <a:lnTo>
                    <a:pt x="53" y="168"/>
                  </a:lnTo>
                  <a:lnTo>
                    <a:pt x="53" y="167"/>
                  </a:lnTo>
                  <a:lnTo>
                    <a:pt x="53" y="165"/>
                  </a:lnTo>
                  <a:lnTo>
                    <a:pt x="53" y="164"/>
                  </a:lnTo>
                  <a:lnTo>
                    <a:pt x="53" y="163"/>
                  </a:lnTo>
                  <a:lnTo>
                    <a:pt x="54" y="163"/>
                  </a:lnTo>
                  <a:lnTo>
                    <a:pt x="54" y="164"/>
                  </a:lnTo>
                  <a:lnTo>
                    <a:pt x="54" y="165"/>
                  </a:lnTo>
                  <a:lnTo>
                    <a:pt x="54" y="167"/>
                  </a:lnTo>
                  <a:lnTo>
                    <a:pt x="55" y="167"/>
                  </a:lnTo>
                  <a:lnTo>
                    <a:pt x="55" y="165"/>
                  </a:lnTo>
                  <a:lnTo>
                    <a:pt x="55" y="164"/>
                  </a:lnTo>
                  <a:lnTo>
                    <a:pt x="54" y="164"/>
                  </a:lnTo>
                  <a:lnTo>
                    <a:pt x="54" y="163"/>
                  </a:lnTo>
                  <a:lnTo>
                    <a:pt x="54" y="162"/>
                  </a:lnTo>
                  <a:lnTo>
                    <a:pt x="55" y="162"/>
                  </a:lnTo>
                  <a:lnTo>
                    <a:pt x="55" y="161"/>
                  </a:lnTo>
                  <a:lnTo>
                    <a:pt x="55" y="160"/>
                  </a:lnTo>
                  <a:lnTo>
                    <a:pt x="56" y="160"/>
                  </a:lnTo>
                  <a:lnTo>
                    <a:pt x="56" y="159"/>
                  </a:lnTo>
                  <a:lnTo>
                    <a:pt x="57" y="159"/>
                  </a:lnTo>
                  <a:lnTo>
                    <a:pt x="57" y="157"/>
                  </a:lnTo>
                  <a:lnTo>
                    <a:pt x="57" y="156"/>
                  </a:lnTo>
                  <a:lnTo>
                    <a:pt x="57" y="155"/>
                  </a:lnTo>
                  <a:lnTo>
                    <a:pt x="58" y="155"/>
                  </a:lnTo>
                  <a:lnTo>
                    <a:pt x="58" y="154"/>
                  </a:lnTo>
                  <a:lnTo>
                    <a:pt x="58" y="153"/>
                  </a:lnTo>
                  <a:lnTo>
                    <a:pt x="59" y="153"/>
                  </a:lnTo>
                  <a:lnTo>
                    <a:pt x="60" y="153"/>
                  </a:lnTo>
                  <a:lnTo>
                    <a:pt x="60" y="152"/>
                  </a:lnTo>
                  <a:lnTo>
                    <a:pt x="60" y="151"/>
                  </a:lnTo>
                  <a:lnTo>
                    <a:pt x="59" y="149"/>
                  </a:lnTo>
                  <a:lnTo>
                    <a:pt x="59" y="148"/>
                  </a:lnTo>
                  <a:lnTo>
                    <a:pt x="58" y="147"/>
                  </a:lnTo>
                  <a:lnTo>
                    <a:pt x="57" y="147"/>
                  </a:lnTo>
                  <a:lnTo>
                    <a:pt x="57" y="146"/>
                  </a:lnTo>
                  <a:lnTo>
                    <a:pt x="56" y="146"/>
                  </a:lnTo>
                  <a:lnTo>
                    <a:pt x="57" y="145"/>
                  </a:lnTo>
                  <a:lnTo>
                    <a:pt x="57" y="144"/>
                  </a:lnTo>
                  <a:lnTo>
                    <a:pt x="57" y="143"/>
                  </a:lnTo>
                  <a:lnTo>
                    <a:pt x="56" y="143"/>
                  </a:lnTo>
                  <a:lnTo>
                    <a:pt x="56" y="142"/>
                  </a:lnTo>
                  <a:lnTo>
                    <a:pt x="56" y="140"/>
                  </a:lnTo>
                  <a:lnTo>
                    <a:pt x="57" y="139"/>
                  </a:lnTo>
                  <a:lnTo>
                    <a:pt x="58" y="139"/>
                  </a:lnTo>
                  <a:lnTo>
                    <a:pt x="59" y="139"/>
                  </a:lnTo>
                  <a:lnTo>
                    <a:pt x="62" y="140"/>
                  </a:lnTo>
                  <a:lnTo>
                    <a:pt x="63" y="139"/>
                  </a:lnTo>
                  <a:lnTo>
                    <a:pt x="60" y="139"/>
                  </a:lnTo>
                  <a:lnTo>
                    <a:pt x="59" y="139"/>
                  </a:lnTo>
                  <a:lnTo>
                    <a:pt x="59" y="138"/>
                  </a:lnTo>
                  <a:lnTo>
                    <a:pt x="58" y="138"/>
                  </a:lnTo>
                  <a:lnTo>
                    <a:pt x="58" y="137"/>
                  </a:lnTo>
                  <a:lnTo>
                    <a:pt x="57" y="137"/>
                  </a:lnTo>
                  <a:lnTo>
                    <a:pt x="57" y="136"/>
                  </a:lnTo>
                  <a:lnTo>
                    <a:pt x="57" y="137"/>
                  </a:lnTo>
                  <a:lnTo>
                    <a:pt x="58" y="137"/>
                  </a:lnTo>
                  <a:lnTo>
                    <a:pt x="58" y="138"/>
                  </a:lnTo>
                  <a:lnTo>
                    <a:pt x="57" y="138"/>
                  </a:lnTo>
                  <a:lnTo>
                    <a:pt x="57" y="137"/>
                  </a:lnTo>
                  <a:lnTo>
                    <a:pt x="57" y="136"/>
                  </a:lnTo>
                  <a:lnTo>
                    <a:pt x="57" y="135"/>
                  </a:lnTo>
                  <a:lnTo>
                    <a:pt x="58" y="132"/>
                  </a:lnTo>
                  <a:lnTo>
                    <a:pt x="57" y="135"/>
                  </a:lnTo>
                  <a:lnTo>
                    <a:pt x="57" y="134"/>
                  </a:lnTo>
                  <a:lnTo>
                    <a:pt x="56" y="134"/>
                  </a:lnTo>
                  <a:lnTo>
                    <a:pt x="56" y="135"/>
                  </a:lnTo>
                  <a:lnTo>
                    <a:pt x="56" y="136"/>
                  </a:lnTo>
                  <a:lnTo>
                    <a:pt x="56" y="137"/>
                  </a:lnTo>
                  <a:lnTo>
                    <a:pt x="56" y="138"/>
                  </a:lnTo>
                  <a:lnTo>
                    <a:pt x="56" y="139"/>
                  </a:lnTo>
                  <a:lnTo>
                    <a:pt x="56" y="140"/>
                  </a:lnTo>
                  <a:lnTo>
                    <a:pt x="55" y="140"/>
                  </a:lnTo>
                  <a:lnTo>
                    <a:pt x="55" y="142"/>
                  </a:lnTo>
                  <a:lnTo>
                    <a:pt x="54" y="140"/>
                  </a:lnTo>
                  <a:lnTo>
                    <a:pt x="54" y="139"/>
                  </a:lnTo>
                  <a:lnTo>
                    <a:pt x="53" y="138"/>
                  </a:lnTo>
                  <a:lnTo>
                    <a:pt x="53" y="137"/>
                  </a:lnTo>
                  <a:lnTo>
                    <a:pt x="53" y="138"/>
                  </a:lnTo>
                  <a:lnTo>
                    <a:pt x="54" y="139"/>
                  </a:lnTo>
                  <a:lnTo>
                    <a:pt x="54" y="140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1" y="139"/>
                  </a:lnTo>
                  <a:lnTo>
                    <a:pt x="51" y="140"/>
                  </a:lnTo>
                  <a:lnTo>
                    <a:pt x="51" y="142"/>
                  </a:lnTo>
                  <a:lnTo>
                    <a:pt x="51" y="143"/>
                  </a:lnTo>
                  <a:lnTo>
                    <a:pt x="50" y="142"/>
                  </a:lnTo>
                  <a:lnTo>
                    <a:pt x="50" y="140"/>
                  </a:lnTo>
                  <a:lnTo>
                    <a:pt x="49" y="140"/>
                  </a:lnTo>
                  <a:lnTo>
                    <a:pt x="49" y="139"/>
                  </a:lnTo>
                  <a:lnTo>
                    <a:pt x="50" y="139"/>
                  </a:lnTo>
                  <a:lnTo>
                    <a:pt x="50" y="138"/>
                  </a:lnTo>
                  <a:lnTo>
                    <a:pt x="49" y="138"/>
                  </a:lnTo>
                  <a:lnTo>
                    <a:pt x="50" y="137"/>
                  </a:lnTo>
                  <a:lnTo>
                    <a:pt x="51" y="135"/>
                  </a:lnTo>
                  <a:lnTo>
                    <a:pt x="53" y="135"/>
                  </a:lnTo>
                  <a:lnTo>
                    <a:pt x="54" y="134"/>
                  </a:lnTo>
                  <a:lnTo>
                    <a:pt x="54" y="132"/>
                  </a:lnTo>
                  <a:lnTo>
                    <a:pt x="55" y="131"/>
                  </a:lnTo>
                  <a:lnTo>
                    <a:pt x="56" y="131"/>
                  </a:lnTo>
                  <a:lnTo>
                    <a:pt x="56" y="130"/>
                  </a:lnTo>
                  <a:lnTo>
                    <a:pt x="55" y="131"/>
                  </a:lnTo>
                  <a:lnTo>
                    <a:pt x="54" y="131"/>
                  </a:lnTo>
                  <a:lnTo>
                    <a:pt x="54" y="132"/>
                  </a:lnTo>
                  <a:lnTo>
                    <a:pt x="54" y="134"/>
                  </a:lnTo>
                  <a:lnTo>
                    <a:pt x="51" y="135"/>
                  </a:lnTo>
                  <a:lnTo>
                    <a:pt x="50" y="136"/>
                  </a:lnTo>
                  <a:lnTo>
                    <a:pt x="49" y="136"/>
                  </a:lnTo>
                  <a:lnTo>
                    <a:pt x="49" y="137"/>
                  </a:lnTo>
                  <a:lnTo>
                    <a:pt x="49" y="138"/>
                  </a:lnTo>
                  <a:lnTo>
                    <a:pt x="48" y="138"/>
                  </a:lnTo>
                  <a:lnTo>
                    <a:pt x="48" y="137"/>
                  </a:lnTo>
                  <a:lnTo>
                    <a:pt x="48" y="139"/>
                  </a:lnTo>
                  <a:lnTo>
                    <a:pt x="48" y="140"/>
                  </a:lnTo>
                  <a:lnTo>
                    <a:pt x="49" y="140"/>
                  </a:lnTo>
                  <a:lnTo>
                    <a:pt x="49" y="142"/>
                  </a:lnTo>
                  <a:lnTo>
                    <a:pt x="49" y="143"/>
                  </a:lnTo>
                  <a:lnTo>
                    <a:pt x="50" y="143"/>
                  </a:lnTo>
                  <a:lnTo>
                    <a:pt x="50" y="144"/>
                  </a:lnTo>
                  <a:lnTo>
                    <a:pt x="49" y="144"/>
                  </a:lnTo>
                  <a:lnTo>
                    <a:pt x="49" y="145"/>
                  </a:lnTo>
                  <a:lnTo>
                    <a:pt x="48" y="145"/>
                  </a:lnTo>
                  <a:lnTo>
                    <a:pt x="48" y="146"/>
                  </a:lnTo>
                  <a:lnTo>
                    <a:pt x="48" y="147"/>
                  </a:lnTo>
                  <a:lnTo>
                    <a:pt x="47" y="147"/>
                  </a:lnTo>
                  <a:lnTo>
                    <a:pt x="48" y="147"/>
                  </a:lnTo>
                  <a:lnTo>
                    <a:pt x="48" y="148"/>
                  </a:lnTo>
                  <a:lnTo>
                    <a:pt x="48" y="149"/>
                  </a:lnTo>
                  <a:lnTo>
                    <a:pt x="47" y="151"/>
                  </a:lnTo>
                  <a:lnTo>
                    <a:pt x="47" y="152"/>
                  </a:lnTo>
                  <a:lnTo>
                    <a:pt x="47" y="153"/>
                  </a:lnTo>
                  <a:lnTo>
                    <a:pt x="46" y="153"/>
                  </a:lnTo>
                  <a:lnTo>
                    <a:pt x="47" y="153"/>
                  </a:lnTo>
                  <a:lnTo>
                    <a:pt x="47" y="154"/>
                  </a:lnTo>
                  <a:lnTo>
                    <a:pt x="47" y="155"/>
                  </a:lnTo>
                  <a:lnTo>
                    <a:pt x="46" y="156"/>
                  </a:lnTo>
                  <a:lnTo>
                    <a:pt x="45" y="156"/>
                  </a:lnTo>
                  <a:lnTo>
                    <a:pt x="43" y="156"/>
                  </a:lnTo>
                  <a:lnTo>
                    <a:pt x="42" y="155"/>
                  </a:lnTo>
                  <a:lnTo>
                    <a:pt x="42" y="154"/>
                  </a:lnTo>
                  <a:lnTo>
                    <a:pt x="43" y="154"/>
                  </a:lnTo>
                  <a:lnTo>
                    <a:pt x="43" y="153"/>
                  </a:lnTo>
                  <a:lnTo>
                    <a:pt x="45" y="153"/>
                  </a:lnTo>
                  <a:lnTo>
                    <a:pt x="45" y="152"/>
                  </a:lnTo>
                  <a:lnTo>
                    <a:pt x="43" y="152"/>
                  </a:lnTo>
                  <a:lnTo>
                    <a:pt x="43" y="151"/>
                  </a:lnTo>
                  <a:lnTo>
                    <a:pt x="45" y="149"/>
                  </a:lnTo>
                  <a:lnTo>
                    <a:pt x="43" y="149"/>
                  </a:lnTo>
                  <a:lnTo>
                    <a:pt x="45" y="148"/>
                  </a:lnTo>
                  <a:lnTo>
                    <a:pt x="45" y="147"/>
                  </a:lnTo>
                  <a:lnTo>
                    <a:pt x="45" y="146"/>
                  </a:lnTo>
                  <a:lnTo>
                    <a:pt x="46" y="146"/>
                  </a:lnTo>
                  <a:lnTo>
                    <a:pt x="46" y="145"/>
                  </a:lnTo>
                  <a:lnTo>
                    <a:pt x="46" y="144"/>
                  </a:lnTo>
                  <a:lnTo>
                    <a:pt x="47" y="144"/>
                  </a:lnTo>
                  <a:lnTo>
                    <a:pt x="48" y="143"/>
                  </a:lnTo>
                  <a:lnTo>
                    <a:pt x="48" y="142"/>
                  </a:lnTo>
                  <a:lnTo>
                    <a:pt x="47" y="144"/>
                  </a:lnTo>
                  <a:lnTo>
                    <a:pt x="46" y="144"/>
                  </a:lnTo>
                  <a:lnTo>
                    <a:pt x="45" y="144"/>
                  </a:lnTo>
                  <a:lnTo>
                    <a:pt x="45" y="143"/>
                  </a:lnTo>
                  <a:lnTo>
                    <a:pt x="45" y="142"/>
                  </a:lnTo>
                  <a:lnTo>
                    <a:pt x="46" y="140"/>
                  </a:lnTo>
                  <a:lnTo>
                    <a:pt x="46" y="139"/>
                  </a:lnTo>
                  <a:lnTo>
                    <a:pt x="46" y="140"/>
                  </a:lnTo>
                  <a:lnTo>
                    <a:pt x="45" y="140"/>
                  </a:lnTo>
                  <a:lnTo>
                    <a:pt x="46" y="137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5" y="139"/>
                  </a:lnTo>
                  <a:lnTo>
                    <a:pt x="45" y="138"/>
                  </a:lnTo>
                  <a:lnTo>
                    <a:pt x="45" y="137"/>
                  </a:lnTo>
                  <a:lnTo>
                    <a:pt x="46" y="136"/>
                  </a:lnTo>
                  <a:lnTo>
                    <a:pt x="46" y="135"/>
                  </a:lnTo>
                  <a:lnTo>
                    <a:pt x="47" y="135"/>
                  </a:lnTo>
                  <a:lnTo>
                    <a:pt x="47" y="136"/>
                  </a:lnTo>
                  <a:lnTo>
                    <a:pt x="47" y="135"/>
                  </a:lnTo>
                  <a:lnTo>
                    <a:pt x="47" y="134"/>
                  </a:lnTo>
                  <a:lnTo>
                    <a:pt x="47" y="132"/>
                  </a:lnTo>
                  <a:lnTo>
                    <a:pt x="47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7" y="132"/>
                  </a:lnTo>
                  <a:lnTo>
                    <a:pt x="47" y="131"/>
                  </a:lnTo>
                  <a:lnTo>
                    <a:pt x="47" y="130"/>
                  </a:lnTo>
                  <a:lnTo>
                    <a:pt x="47" y="131"/>
                  </a:lnTo>
                  <a:lnTo>
                    <a:pt x="46" y="131"/>
                  </a:lnTo>
                  <a:lnTo>
                    <a:pt x="46" y="130"/>
                  </a:lnTo>
                  <a:lnTo>
                    <a:pt x="46" y="129"/>
                  </a:lnTo>
                  <a:lnTo>
                    <a:pt x="47" y="129"/>
                  </a:lnTo>
                  <a:lnTo>
                    <a:pt x="47" y="128"/>
                  </a:lnTo>
                  <a:lnTo>
                    <a:pt x="47" y="129"/>
                  </a:lnTo>
                  <a:lnTo>
                    <a:pt x="47" y="128"/>
                  </a:lnTo>
                  <a:lnTo>
                    <a:pt x="48" y="128"/>
                  </a:lnTo>
                  <a:lnTo>
                    <a:pt x="47" y="128"/>
                  </a:lnTo>
                  <a:lnTo>
                    <a:pt x="47" y="127"/>
                  </a:lnTo>
                  <a:lnTo>
                    <a:pt x="48" y="127"/>
                  </a:lnTo>
                  <a:lnTo>
                    <a:pt x="48" y="126"/>
                  </a:lnTo>
                  <a:lnTo>
                    <a:pt x="50" y="126"/>
                  </a:lnTo>
                  <a:lnTo>
                    <a:pt x="51" y="126"/>
                  </a:lnTo>
                  <a:lnTo>
                    <a:pt x="53" y="126"/>
                  </a:lnTo>
                  <a:lnTo>
                    <a:pt x="53" y="124"/>
                  </a:lnTo>
                  <a:lnTo>
                    <a:pt x="54" y="123"/>
                  </a:lnTo>
                  <a:lnTo>
                    <a:pt x="54" y="122"/>
                  </a:lnTo>
                  <a:lnTo>
                    <a:pt x="54" y="123"/>
                  </a:lnTo>
                  <a:lnTo>
                    <a:pt x="53" y="123"/>
                  </a:lnTo>
                  <a:lnTo>
                    <a:pt x="53" y="124"/>
                  </a:lnTo>
                  <a:lnTo>
                    <a:pt x="51" y="126"/>
                  </a:lnTo>
                  <a:lnTo>
                    <a:pt x="49" y="126"/>
                  </a:lnTo>
                  <a:lnTo>
                    <a:pt x="49" y="124"/>
                  </a:lnTo>
                  <a:lnTo>
                    <a:pt x="48" y="124"/>
                  </a:lnTo>
                  <a:lnTo>
                    <a:pt x="48" y="126"/>
                  </a:lnTo>
                  <a:lnTo>
                    <a:pt x="48" y="124"/>
                  </a:lnTo>
                  <a:lnTo>
                    <a:pt x="48" y="123"/>
                  </a:lnTo>
                  <a:lnTo>
                    <a:pt x="49" y="123"/>
                  </a:lnTo>
                  <a:lnTo>
                    <a:pt x="50" y="123"/>
                  </a:lnTo>
                  <a:lnTo>
                    <a:pt x="51" y="123"/>
                  </a:lnTo>
                  <a:lnTo>
                    <a:pt x="51" y="122"/>
                  </a:lnTo>
                  <a:lnTo>
                    <a:pt x="50" y="123"/>
                  </a:lnTo>
                  <a:lnTo>
                    <a:pt x="49" y="123"/>
                  </a:lnTo>
                  <a:lnTo>
                    <a:pt x="48" y="123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50" y="121"/>
                  </a:lnTo>
                  <a:lnTo>
                    <a:pt x="50" y="120"/>
                  </a:lnTo>
                  <a:lnTo>
                    <a:pt x="51" y="120"/>
                  </a:lnTo>
                  <a:lnTo>
                    <a:pt x="51" y="119"/>
                  </a:lnTo>
                  <a:lnTo>
                    <a:pt x="53" y="120"/>
                  </a:lnTo>
                  <a:lnTo>
                    <a:pt x="53" y="119"/>
                  </a:lnTo>
                  <a:lnTo>
                    <a:pt x="54" y="119"/>
                  </a:lnTo>
                  <a:lnTo>
                    <a:pt x="55" y="119"/>
                  </a:lnTo>
                  <a:lnTo>
                    <a:pt x="53" y="119"/>
                  </a:lnTo>
                  <a:lnTo>
                    <a:pt x="51" y="119"/>
                  </a:lnTo>
                  <a:lnTo>
                    <a:pt x="51" y="118"/>
                  </a:lnTo>
                  <a:lnTo>
                    <a:pt x="53" y="117"/>
                  </a:lnTo>
                  <a:lnTo>
                    <a:pt x="53" y="115"/>
                  </a:lnTo>
                  <a:lnTo>
                    <a:pt x="53" y="117"/>
                  </a:lnTo>
                  <a:lnTo>
                    <a:pt x="51" y="117"/>
                  </a:lnTo>
                  <a:lnTo>
                    <a:pt x="51" y="118"/>
                  </a:lnTo>
                  <a:lnTo>
                    <a:pt x="51" y="119"/>
                  </a:lnTo>
                  <a:lnTo>
                    <a:pt x="50" y="119"/>
                  </a:lnTo>
                  <a:lnTo>
                    <a:pt x="49" y="119"/>
                  </a:lnTo>
                  <a:lnTo>
                    <a:pt x="49" y="120"/>
                  </a:lnTo>
                  <a:lnTo>
                    <a:pt x="48" y="120"/>
                  </a:lnTo>
                  <a:lnTo>
                    <a:pt x="48" y="121"/>
                  </a:lnTo>
                  <a:lnTo>
                    <a:pt x="47" y="121"/>
                  </a:lnTo>
                  <a:lnTo>
                    <a:pt x="47" y="122"/>
                  </a:lnTo>
                  <a:lnTo>
                    <a:pt x="46" y="123"/>
                  </a:lnTo>
                  <a:lnTo>
                    <a:pt x="45" y="124"/>
                  </a:lnTo>
                  <a:lnTo>
                    <a:pt x="45" y="123"/>
                  </a:lnTo>
                  <a:lnTo>
                    <a:pt x="43" y="123"/>
                  </a:lnTo>
                  <a:lnTo>
                    <a:pt x="43" y="122"/>
                  </a:lnTo>
                  <a:lnTo>
                    <a:pt x="42" y="123"/>
                  </a:lnTo>
                  <a:lnTo>
                    <a:pt x="40" y="121"/>
                  </a:lnTo>
                  <a:lnTo>
                    <a:pt x="40" y="120"/>
                  </a:lnTo>
                  <a:lnTo>
                    <a:pt x="41" y="120"/>
                  </a:lnTo>
                  <a:lnTo>
                    <a:pt x="42" y="120"/>
                  </a:lnTo>
                  <a:lnTo>
                    <a:pt x="42" y="121"/>
                  </a:lnTo>
                  <a:lnTo>
                    <a:pt x="42" y="120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20"/>
                  </a:lnTo>
                  <a:lnTo>
                    <a:pt x="46" y="119"/>
                  </a:lnTo>
                  <a:lnTo>
                    <a:pt x="47" y="119"/>
                  </a:lnTo>
                  <a:lnTo>
                    <a:pt x="46" y="119"/>
                  </a:lnTo>
                  <a:lnTo>
                    <a:pt x="45" y="119"/>
                  </a:lnTo>
                  <a:lnTo>
                    <a:pt x="43" y="119"/>
                  </a:lnTo>
                  <a:lnTo>
                    <a:pt x="42" y="120"/>
                  </a:lnTo>
                  <a:lnTo>
                    <a:pt x="41" y="120"/>
                  </a:lnTo>
                  <a:lnTo>
                    <a:pt x="41" y="119"/>
                  </a:lnTo>
                  <a:lnTo>
                    <a:pt x="40" y="119"/>
                  </a:lnTo>
                  <a:lnTo>
                    <a:pt x="39" y="119"/>
                  </a:lnTo>
                  <a:lnTo>
                    <a:pt x="38" y="119"/>
                  </a:lnTo>
                  <a:lnTo>
                    <a:pt x="38" y="120"/>
                  </a:lnTo>
                  <a:lnTo>
                    <a:pt x="37" y="120"/>
                  </a:lnTo>
                  <a:lnTo>
                    <a:pt x="37" y="119"/>
                  </a:lnTo>
                  <a:lnTo>
                    <a:pt x="37" y="118"/>
                  </a:lnTo>
                  <a:lnTo>
                    <a:pt x="39" y="118"/>
                  </a:lnTo>
                  <a:lnTo>
                    <a:pt x="40" y="117"/>
                  </a:lnTo>
                  <a:lnTo>
                    <a:pt x="41" y="117"/>
                  </a:lnTo>
                  <a:lnTo>
                    <a:pt x="41" y="118"/>
                  </a:lnTo>
                  <a:lnTo>
                    <a:pt x="42" y="118"/>
                  </a:lnTo>
                  <a:lnTo>
                    <a:pt x="42" y="117"/>
                  </a:lnTo>
                  <a:lnTo>
                    <a:pt x="41" y="117"/>
                  </a:lnTo>
                  <a:lnTo>
                    <a:pt x="42" y="117"/>
                  </a:lnTo>
                  <a:lnTo>
                    <a:pt x="43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3" y="115"/>
                  </a:lnTo>
                  <a:lnTo>
                    <a:pt x="45" y="114"/>
                  </a:lnTo>
                  <a:lnTo>
                    <a:pt x="43" y="114"/>
                  </a:lnTo>
                  <a:lnTo>
                    <a:pt x="43" y="113"/>
                  </a:lnTo>
                  <a:lnTo>
                    <a:pt x="41" y="114"/>
                  </a:lnTo>
                  <a:lnTo>
                    <a:pt x="41" y="113"/>
                  </a:lnTo>
                  <a:lnTo>
                    <a:pt x="42" y="113"/>
                  </a:lnTo>
                  <a:lnTo>
                    <a:pt x="41" y="113"/>
                  </a:lnTo>
                  <a:lnTo>
                    <a:pt x="42" y="112"/>
                  </a:lnTo>
                  <a:lnTo>
                    <a:pt x="42" y="111"/>
                  </a:lnTo>
                  <a:lnTo>
                    <a:pt x="43" y="110"/>
                  </a:lnTo>
                  <a:lnTo>
                    <a:pt x="45" y="111"/>
                  </a:lnTo>
                  <a:lnTo>
                    <a:pt x="46" y="111"/>
                  </a:lnTo>
                  <a:lnTo>
                    <a:pt x="47" y="111"/>
                  </a:lnTo>
                  <a:lnTo>
                    <a:pt x="46" y="111"/>
                  </a:lnTo>
                  <a:lnTo>
                    <a:pt x="45" y="111"/>
                  </a:lnTo>
                  <a:lnTo>
                    <a:pt x="45" y="110"/>
                  </a:lnTo>
                  <a:lnTo>
                    <a:pt x="43" y="110"/>
                  </a:lnTo>
                  <a:lnTo>
                    <a:pt x="43" y="109"/>
                  </a:lnTo>
                  <a:lnTo>
                    <a:pt x="43" y="107"/>
                  </a:lnTo>
                  <a:lnTo>
                    <a:pt x="45" y="107"/>
                  </a:lnTo>
                  <a:lnTo>
                    <a:pt x="46" y="107"/>
                  </a:lnTo>
                  <a:lnTo>
                    <a:pt x="47" y="107"/>
                  </a:lnTo>
                  <a:lnTo>
                    <a:pt x="48" y="107"/>
                  </a:lnTo>
                  <a:lnTo>
                    <a:pt x="49" y="107"/>
                  </a:lnTo>
                  <a:lnTo>
                    <a:pt x="48" y="107"/>
                  </a:lnTo>
                  <a:lnTo>
                    <a:pt x="47" y="107"/>
                  </a:lnTo>
                  <a:lnTo>
                    <a:pt x="46" y="107"/>
                  </a:lnTo>
                  <a:lnTo>
                    <a:pt x="45" y="106"/>
                  </a:lnTo>
                  <a:lnTo>
                    <a:pt x="46" y="105"/>
                  </a:lnTo>
                  <a:lnTo>
                    <a:pt x="45" y="104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7" y="103"/>
                  </a:lnTo>
                  <a:lnTo>
                    <a:pt x="47" y="104"/>
                  </a:lnTo>
                  <a:lnTo>
                    <a:pt x="48" y="104"/>
                  </a:lnTo>
                  <a:lnTo>
                    <a:pt x="49" y="104"/>
                  </a:lnTo>
                  <a:lnTo>
                    <a:pt x="48" y="104"/>
                  </a:lnTo>
                  <a:lnTo>
                    <a:pt x="48" y="103"/>
                  </a:lnTo>
                  <a:lnTo>
                    <a:pt x="47" y="103"/>
                  </a:lnTo>
                  <a:lnTo>
                    <a:pt x="48" y="103"/>
                  </a:lnTo>
                  <a:lnTo>
                    <a:pt x="48" y="102"/>
                  </a:lnTo>
                  <a:lnTo>
                    <a:pt x="47" y="103"/>
                  </a:lnTo>
                  <a:lnTo>
                    <a:pt x="46" y="103"/>
                  </a:lnTo>
                  <a:lnTo>
                    <a:pt x="45" y="103"/>
                  </a:lnTo>
                  <a:lnTo>
                    <a:pt x="43" y="103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6" y="102"/>
                  </a:lnTo>
                  <a:lnTo>
                    <a:pt x="47" y="101"/>
                  </a:lnTo>
                  <a:lnTo>
                    <a:pt x="48" y="99"/>
                  </a:lnTo>
                  <a:lnTo>
                    <a:pt x="47" y="99"/>
                  </a:lnTo>
                  <a:lnTo>
                    <a:pt x="47" y="101"/>
                  </a:lnTo>
                  <a:lnTo>
                    <a:pt x="46" y="101"/>
                  </a:lnTo>
                  <a:lnTo>
                    <a:pt x="46" y="99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2" y="101"/>
                  </a:lnTo>
                  <a:lnTo>
                    <a:pt x="42" y="99"/>
                  </a:lnTo>
                  <a:lnTo>
                    <a:pt x="42" y="98"/>
                  </a:lnTo>
                  <a:lnTo>
                    <a:pt x="41" y="97"/>
                  </a:lnTo>
                  <a:lnTo>
                    <a:pt x="42" y="97"/>
                  </a:lnTo>
                  <a:lnTo>
                    <a:pt x="42" y="96"/>
                  </a:lnTo>
                  <a:lnTo>
                    <a:pt x="42" y="95"/>
                  </a:lnTo>
                  <a:lnTo>
                    <a:pt x="43" y="95"/>
                  </a:lnTo>
                  <a:lnTo>
                    <a:pt x="43" y="96"/>
                  </a:lnTo>
                  <a:lnTo>
                    <a:pt x="45" y="96"/>
                  </a:lnTo>
                  <a:lnTo>
                    <a:pt x="46" y="96"/>
                  </a:lnTo>
                  <a:lnTo>
                    <a:pt x="45" y="96"/>
                  </a:lnTo>
                  <a:lnTo>
                    <a:pt x="46" y="96"/>
                  </a:lnTo>
                  <a:lnTo>
                    <a:pt x="47" y="96"/>
                  </a:lnTo>
                  <a:lnTo>
                    <a:pt x="47" y="95"/>
                  </a:lnTo>
                  <a:lnTo>
                    <a:pt x="46" y="95"/>
                  </a:lnTo>
                  <a:lnTo>
                    <a:pt x="45" y="96"/>
                  </a:lnTo>
                  <a:lnTo>
                    <a:pt x="45" y="95"/>
                  </a:lnTo>
                  <a:lnTo>
                    <a:pt x="43" y="94"/>
                  </a:lnTo>
                  <a:lnTo>
                    <a:pt x="43" y="93"/>
                  </a:lnTo>
                  <a:lnTo>
                    <a:pt x="42" y="93"/>
                  </a:lnTo>
                  <a:lnTo>
                    <a:pt x="43" y="92"/>
                  </a:lnTo>
                  <a:lnTo>
                    <a:pt x="45" y="92"/>
                  </a:lnTo>
                  <a:lnTo>
                    <a:pt x="45" y="90"/>
                  </a:lnTo>
                  <a:lnTo>
                    <a:pt x="43" y="90"/>
                  </a:lnTo>
                  <a:lnTo>
                    <a:pt x="42" y="90"/>
                  </a:lnTo>
                  <a:lnTo>
                    <a:pt x="42" y="89"/>
                  </a:lnTo>
                  <a:lnTo>
                    <a:pt x="42" y="88"/>
                  </a:lnTo>
                  <a:lnTo>
                    <a:pt x="42" y="87"/>
                  </a:lnTo>
                  <a:lnTo>
                    <a:pt x="43" y="87"/>
                  </a:lnTo>
                  <a:lnTo>
                    <a:pt x="45" y="87"/>
                  </a:lnTo>
                  <a:lnTo>
                    <a:pt x="45" y="88"/>
                  </a:lnTo>
                  <a:lnTo>
                    <a:pt x="45" y="89"/>
                  </a:lnTo>
                  <a:lnTo>
                    <a:pt x="46" y="89"/>
                  </a:lnTo>
                  <a:lnTo>
                    <a:pt x="46" y="88"/>
                  </a:lnTo>
                  <a:lnTo>
                    <a:pt x="46" y="87"/>
                  </a:lnTo>
                  <a:lnTo>
                    <a:pt x="45" y="86"/>
                  </a:lnTo>
                  <a:lnTo>
                    <a:pt x="46" y="86"/>
                  </a:lnTo>
                  <a:lnTo>
                    <a:pt x="45" y="86"/>
                  </a:lnTo>
                  <a:lnTo>
                    <a:pt x="46" y="85"/>
                  </a:lnTo>
                  <a:lnTo>
                    <a:pt x="46" y="86"/>
                  </a:lnTo>
                  <a:lnTo>
                    <a:pt x="47" y="86"/>
                  </a:lnTo>
                  <a:lnTo>
                    <a:pt x="47" y="87"/>
                  </a:lnTo>
                  <a:lnTo>
                    <a:pt x="48" y="87"/>
                  </a:lnTo>
                  <a:lnTo>
                    <a:pt x="48" y="86"/>
                  </a:lnTo>
                  <a:lnTo>
                    <a:pt x="49" y="86"/>
                  </a:lnTo>
                  <a:lnTo>
                    <a:pt x="50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50" y="86"/>
                  </a:lnTo>
                  <a:lnTo>
                    <a:pt x="49" y="86"/>
                  </a:lnTo>
                  <a:lnTo>
                    <a:pt x="49" y="85"/>
                  </a:lnTo>
                  <a:lnTo>
                    <a:pt x="50" y="86"/>
                  </a:lnTo>
                  <a:lnTo>
                    <a:pt x="51" y="86"/>
                  </a:lnTo>
                  <a:lnTo>
                    <a:pt x="53" y="86"/>
                  </a:lnTo>
                  <a:lnTo>
                    <a:pt x="53" y="87"/>
                  </a:lnTo>
                  <a:lnTo>
                    <a:pt x="54" y="87"/>
                  </a:lnTo>
                  <a:lnTo>
                    <a:pt x="54" y="88"/>
                  </a:lnTo>
                  <a:lnTo>
                    <a:pt x="54" y="87"/>
                  </a:lnTo>
                  <a:lnTo>
                    <a:pt x="51" y="85"/>
                  </a:lnTo>
                  <a:lnTo>
                    <a:pt x="51" y="84"/>
                  </a:lnTo>
                  <a:lnTo>
                    <a:pt x="50" y="84"/>
                  </a:lnTo>
                  <a:lnTo>
                    <a:pt x="50" y="82"/>
                  </a:lnTo>
                  <a:lnTo>
                    <a:pt x="49" y="82"/>
                  </a:lnTo>
                  <a:lnTo>
                    <a:pt x="48" y="82"/>
                  </a:lnTo>
                  <a:lnTo>
                    <a:pt x="48" y="81"/>
                  </a:lnTo>
                  <a:lnTo>
                    <a:pt x="48" y="80"/>
                  </a:lnTo>
                  <a:lnTo>
                    <a:pt x="49" y="80"/>
                  </a:lnTo>
                  <a:lnTo>
                    <a:pt x="49" y="81"/>
                  </a:lnTo>
                  <a:lnTo>
                    <a:pt x="50" y="81"/>
                  </a:lnTo>
                  <a:lnTo>
                    <a:pt x="50" y="80"/>
                  </a:lnTo>
                  <a:lnTo>
                    <a:pt x="50" y="79"/>
                  </a:lnTo>
                  <a:lnTo>
                    <a:pt x="51" y="79"/>
                  </a:lnTo>
                  <a:lnTo>
                    <a:pt x="50" y="79"/>
                  </a:lnTo>
                  <a:lnTo>
                    <a:pt x="50" y="78"/>
                  </a:lnTo>
                  <a:lnTo>
                    <a:pt x="50" y="77"/>
                  </a:lnTo>
                  <a:lnTo>
                    <a:pt x="49" y="77"/>
                  </a:lnTo>
                  <a:lnTo>
                    <a:pt x="49" y="76"/>
                  </a:lnTo>
                  <a:lnTo>
                    <a:pt x="50" y="76"/>
                  </a:lnTo>
                  <a:lnTo>
                    <a:pt x="51" y="76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6"/>
                  </a:lnTo>
                  <a:lnTo>
                    <a:pt x="56" y="77"/>
                  </a:lnTo>
                  <a:lnTo>
                    <a:pt x="56" y="76"/>
                  </a:lnTo>
                  <a:lnTo>
                    <a:pt x="55" y="76"/>
                  </a:lnTo>
                  <a:lnTo>
                    <a:pt x="56" y="76"/>
                  </a:lnTo>
                  <a:lnTo>
                    <a:pt x="55" y="76"/>
                  </a:lnTo>
                  <a:lnTo>
                    <a:pt x="54" y="76"/>
                  </a:lnTo>
                  <a:lnTo>
                    <a:pt x="53" y="75"/>
                  </a:lnTo>
                  <a:lnTo>
                    <a:pt x="53" y="73"/>
                  </a:lnTo>
                  <a:lnTo>
                    <a:pt x="53" y="72"/>
                  </a:lnTo>
                  <a:lnTo>
                    <a:pt x="53" y="71"/>
                  </a:lnTo>
                  <a:lnTo>
                    <a:pt x="54" y="72"/>
                  </a:lnTo>
                  <a:lnTo>
                    <a:pt x="55" y="72"/>
                  </a:lnTo>
                  <a:lnTo>
                    <a:pt x="54" y="71"/>
                  </a:lnTo>
                  <a:lnTo>
                    <a:pt x="54" y="70"/>
                  </a:lnTo>
                  <a:lnTo>
                    <a:pt x="55" y="70"/>
                  </a:lnTo>
                  <a:lnTo>
                    <a:pt x="55" y="71"/>
                  </a:lnTo>
                  <a:lnTo>
                    <a:pt x="54" y="69"/>
                  </a:lnTo>
                  <a:lnTo>
                    <a:pt x="54" y="68"/>
                  </a:lnTo>
                  <a:lnTo>
                    <a:pt x="55" y="68"/>
                  </a:lnTo>
                  <a:lnTo>
                    <a:pt x="55" y="67"/>
                  </a:lnTo>
                  <a:lnTo>
                    <a:pt x="55" y="65"/>
                  </a:lnTo>
                  <a:lnTo>
                    <a:pt x="57" y="65"/>
                  </a:lnTo>
                  <a:lnTo>
                    <a:pt x="57" y="67"/>
                  </a:lnTo>
                  <a:lnTo>
                    <a:pt x="58" y="67"/>
                  </a:lnTo>
                  <a:lnTo>
                    <a:pt x="58" y="68"/>
                  </a:lnTo>
                  <a:lnTo>
                    <a:pt x="57" y="68"/>
                  </a:lnTo>
                  <a:lnTo>
                    <a:pt x="58" y="68"/>
                  </a:lnTo>
                  <a:lnTo>
                    <a:pt x="58" y="67"/>
                  </a:lnTo>
                  <a:lnTo>
                    <a:pt x="58" y="65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69"/>
                  </a:lnTo>
                  <a:lnTo>
                    <a:pt x="58" y="70"/>
                  </a:lnTo>
                  <a:lnTo>
                    <a:pt x="59" y="69"/>
                  </a:lnTo>
                  <a:lnTo>
                    <a:pt x="60" y="69"/>
                  </a:lnTo>
                  <a:lnTo>
                    <a:pt x="60" y="68"/>
                  </a:lnTo>
                  <a:lnTo>
                    <a:pt x="60" y="67"/>
                  </a:lnTo>
                  <a:lnTo>
                    <a:pt x="62" y="67"/>
                  </a:lnTo>
                  <a:lnTo>
                    <a:pt x="63" y="67"/>
                  </a:lnTo>
                  <a:lnTo>
                    <a:pt x="63" y="68"/>
                  </a:lnTo>
                  <a:lnTo>
                    <a:pt x="63" y="69"/>
                  </a:lnTo>
                  <a:lnTo>
                    <a:pt x="63" y="70"/>
                  </a:lnTo>
                  <a:lnTo>
                    <a:pt x="63" y="69"/>
                  </a:lnTo>
                  <a:lnTo>
                    <a:pt x="64" y="68"/>
                  </a:lnTo>
                  <a:lnTo>
                    <a:pt x="65" y="68"/>
                  </a:lnTo>
                  <a:lnTo>
                    <a:pt x="66" y="68"/>
                  </a:lnTo>
                  <a:lnTo>
                    <a:pt x="67" y="68"/>
                  </a:lnTo>
                  <a:lnTo>
                    <a:pt x="67" y="67"/>
                  </a:lnTo>
                  <a:lnTo>
                    <a:pt x="68" y="67"/>
                  </a:lnTo>
                  <a:lnTo>
                    <a:pt x="70" y="67"/>
                  </a:lnTo>
                  <a:lnTo>
                    <a:pt x="71" y="67"/>
                  </a:lnTo>
                  <a:lnTo>
                    <a:pt x="73" y="67"/>
                  </a:lnTo>
                  <a:lnTo>
                    <a:pt x="74" y="65"/>
                  </a:lnTo>
                  <a:lnTo>
                    <a:pt x="75" y="65"/>
                  </a:lnTo>
                  <a:lnTo>
                    <a:pt x="76" y="65"/>
                  </a:lnTo>
                  <a:lnTo>
                    <a:pt x="78" y="65"/>
                  </a:lnTo>
                  <a:lnTo>
                    <a:pt x="79" y="65"/>
                  </a:lnTo>
                  <a:lnTo>
                    <a:pt x="80" y="65"/>
                  </a:lnTo>
                  <a:lnTo>
                    <a:pt x="79" y="65"/>
                  </a:lnTo>
                  <a:lnTo>
                    <a:pt x="79" y="64"/>
                  </a:lnTo>
                  <a:lnTo>
                    <a:pt x="79" y="63"/>
                  </a:lnTo>
                  <a:lnTo>
                    <a:pt x="80" y="63"/>
                  </a:lnTo>
                  <a:lnTo>
                    <a:pt x="80" y="64"/>
                  </a:lnTo>
                  <a:close/>
                  <a:moveTo>
                    <a:pt x="87" y="60"/>
                  </a:moveTo>
                  <a:lnTo>
                    <a:pt x="85" y="60"/>
                  </a:lnTo>
                  <a:lnTo>
                    <a:pt x="85" y="61"/>
                  </a:lnTo>
                  <a:lnTo>
                    <a:pt x="85" y="62"/>
                  </a:lnTo>
                  <a:lnTo>
                    <a:pt x="84" y="61"/>
                  </a:lnTo>
                  <a:lnTo>
                    <a:pt x="85" y="61"/>
                  </a:lnTo>
                  <a:lnTo>
                    <a:pt x="84" y="61"/>
                  </a:lnTo>
                  <a:lnTo>
                    <a:pt x="84" y="60"/>
                  </a:lnTo>
                  <a:lnTo>
                    <a:pt x="85" y="60"/>
                  </a:lnTo>
                  <a:lnTo>
                    <a:pt x="84" y="60"/>
                  </a:lnTo>
                  <a:lnTo>
                    <a:pt x="84" y="59"/>
                  </a:lnTo>
                  <a:lnTo>
                    <a:pt x="85" y="59"/>
                  </a:lnTo>
                  <a:lnTo>
                    <a:pt x="87" y="60"/>
                  </a:lnTo>
                  <a:close/>
                  <a:moveTo>
                    <a:pt x="81" y="57"/>
                  </a:moveTo>
                  <a:lnTo>
                    <a:pt x="82" y="59"/>
                  </a:lnTo>
                  <a:lnTo>
                    <a:pt x="82" y="60"/>
                  </a:lnTo>
                  <a:lnTo>
                    <a:pt x="81" y="60"/>
                  </a:lnTo>
                  <a:lnTo>
                    <a:pt x="81" y="61"/>
                  </a:lnTo>
                  <a:lnTo>
                    <a:pt x="81" y="60"/>
                  </a:lnTo>
                  <a:lnTo>
                    <a:pt x="82" y="60"/>
                  </a:lnTo>
                  <a:lnTo>
                    <a:pt x="83" y="60"/>
                  </a:lnTo>
                  <a:lnTo>
                    <a:pt x="82" y="61"/>
                  </a:lnTo>
                  <a:lnTo>
                    <a:pt x="80" y="61"/>
                  </a:lnTo>
                  <a:lnTo>
                    <a:pt x="80" y="60"/>
                  </a:lnTo>
                  <a:lnTo>
                    <a:pt x="80" y="59"/>
                  </a:lnTo>
                  <a:lnTo>
                    <a:pt x="79" y="59"/>
                  </a:lnTo>
                  <a:lnTo>
                    <a:pt x="79" y="57"/>
                  </a:lnTo>
                  <a:lnTo>
                    <a:pt x="79" y="59"/>
                  </a:lnTo>
                  <a:lnTo>
                    <a:pt x="79" y="57"/>
                  </a:lnTo>
                  <a:lnTo>
                    <a:pt x="79" y="56"/>
                  </a:lnTo>
                  <a:lnTo>
                    <a:pt x="80" y="56"/>
                  </a:lnTo>
                  <a:lnTo>
                    <a:pt x="80" y="57"/>
                  </a:lnTo>
                  <a:lnTo>
                    <a:pt x="81" y="57"/>
                  </a:lnTo>
                  <a:close/>
                  <a:moveTo>
                    <a:pt x="82" y="51"/>
                  </a:moveTo>
                  <a:lnTo>
                    <a:pt x="83" y="51"/>
                  </a:lnTo>
                  <a:lnTo>
                    <a:pt x="84" y="51"/>
                  </a:lnTo>
                  <a:lnTo>
                    <a:pt x="83" y="52"/>
                  </a:lnTo>
                  <a:lnTo>
                    <a:pt x="84" y="52"/>
                  </a:lnTo>
                  <a:lnTo>
                    <a:pt x="84" y="53"/>
                  </a:lnTo>
                  <a:lnTo>
                    <a:pt x="83" y="53"/>
                  </a:lnTo>
                  <a:lnTo>
                    <a:pt x="83" y="54"/>
                  </a:lnTo>
                  <a:lnTo>
                    <a:pt x="84" y="54"/>
                  </a:lnTo>
                  <a:lnTo>
                    <a:pt x="85" y="54"/>
                  </a:lnTo>
                  <a:lnTo>
                    <a:pt x="87" y="54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5"/>
                  </a:lnTo>
                  <a:lnTo>
                    <a:pt x="87" y="56"/>
                  </a:lnTo>
                  <a:lnTo>
                    <a:pt x="88" y="56"/>
                  </a:lnTo>
                  <a:lnTo>
                    <a:pt x="88" y="55"/>
                  </a:lnTo>
                  <a:lnTo>
                    <a:pt x="89" y="55"/>
                  </a:lnTo>
                  <a:lnTo>
                    <a:pt x="89" y="56"/>
                  </a:lnTo>
                  <a:lnTo>
                    <a:pt x="88" y="56"/>
                  </a:lnTo>
                  <a:lnTo>
                    <a:pt x="88" y="57"/>
                  </a:lnTo>
                  <a:lnTo>
                    <a:pt x="87" y="57"/>
                  </a:lnTo>
                  <a:lnTo>
                    <a:pt x="85" y="57"/>
                  </a:lnTo>
                  <a:lnTo>
                    <a:pt x="85" y="56"/>
                  </a:lnTo>
                  <a:lnTo>
                    <a:pt x="85" y="55"/>
                  </a:lnTo>
                  <a:lnTo>
                    <a:pt x="84" y="55"/>
                  </a:lnTo>
                  <a:lnTo>
                    <a:pt x="84" y="56"/>
                  </a:lnTo>
                  <a:lnTo>
                    <a:pt x="83" y="56"/>
                  </a:lnTo>
                  <a:lnTo>
                    <a:pt x="82" y="56"/>
                  </a:lnTo>
                  <a:lnTo>
                    <a:pt x="81" y="56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2" y="54"/>
                  </a:lnTo>
                  <a:lnTo>
                    <a:pt x="81" y="54"/>
                  </a:lnTo>
                  <a:lnTo>
                    <a:pt x="81" y="53"/>
                  </a:lnTo>
                  <a:lnTo>
                    <a:pt x="81" y="54"/>
                  </a:lnTo>
                  <a:lnTo>
                    <a:pt x="81" y="55"/>
                  </a:lnTo>
                  <a:lnTo>
                    <a:pt x="80" y="55"/>
                  </a:lnTo>
                  <a:lnTo>
                    <a:pt x="80" y="56"/>
                  </a:lnTo>
                  <a:lnTo>
                    <a:pt x="80" y="55"/>
                  </a:lnTo>
                  <a:lnTo>
                    <a:pt x="79" y="54"/>
                  </a:lnTo>
                  <a:lnTo>
                    <a:pt x="80" y="53"/>
                  </a:lnTo>
                  <a:lnTo>
                    <a:pt x="80" y="52"/>
                  </a:lnTo>
                  <a:lnTo>
                    <a:pt x="80" y="51"/>
                  </a:lnTo>
                  <a:lnTo>
                    <a:pt x="81" y="51"/>
                  </a:lnTo>
                  <a:lnTo>
                    <a:pt x="81" y="50"/>
                  </a:lnTo>
                  <a:lnTo>
                    <a:pt x="82" y="50"/>
                  </a:lnTo>
                  <a:lnTo>
                    <a:pt x="82" y="51"/>
                  </a:lnTo>
                  <a:close/>
                  <a:moveTo>
                    <a:pt x="90" y="50"/>
                  </a:moveTo>
                  <a:lnTo>
                    <a:pt x="91" y="50"/>
                  </a:lnTo>
                  <a:lnTo>
                    <a:pt x="91" y="51"/>
                  </a:lnTo>
                  <a:lnTo>
                    <a:pt x="91" y="52"/>
                  </a:lnTo>
                  <a:lnTo>
                    <a:pt x="92" y="52"/>
                  </a:lnTo>
                  <a:lnTo>
                    <a:pt x="91" y="52"/>
                  </a:lnTo>
                  <a:lnTo>
                    <a:pt x="90" y="51"/>
                  </a:lnTo>
                  <a:lnTo>
                    <a:pt x="90" y="52"/>
                  </a:lnTo>
                  <a:lnTo>
                    <a:pt x="89" y="52"/>
                  </a:lnTo>
                  <a:lnTo>
                    <a:pt x="90" y="51"/>
                  </a:lnTo>
                  <a:lnTo>
                    <a:pt x="90" y="50"/>
                  </a:lnTo>
                  <a:close/>
                  <a:moveTo>
                    <a:pt x="84" y="50"/>
                  </a:moveTo>
                  <a:lnTo>
                    <a:pt x="84" y="48"/>
                  </a:lnTo>
                  <a:lnTo>
                    <a:pt x="85" y="48"/>
                  </a:lnTo>
                  <a:lnTo>
                    <a:pt x="85" y="50"/>
                  </a:lnTo>
                  <a:lnTo>
                    <a:pt x="85" y="51"/>
                  </a:lnTo>
                  <a:lnTo>
                    <a:pt x="84" y="51"/>
                  </a:lnTo>
                  <a:lnTo>
                    <a:pt x="83" y="51"/>
                  </a:lnTo>
                  <a:lnTo>
                    <a:pt x="83" y="50"/>
                  </a:lnTo>
                  <a:lnTo>
                    <a:pt x="83" y="48"/>
                  </a:lnTo>
                  <a:lnTo>
                    <a:pt x="84" y="48"/>
                  </a:lnTo>
                  <a:lnTo>
                    <a:pt x="84" y="50"/>
                  </a:lnTo>
                  <a:close/>
                  <a:moveTo>
                    <a:pt x="88" y="47"/>
                  </a:moveTo>
                  <a:lnTo>
                    <a:pt x="89" y="47"/>
                  </a:lnTo>
                  <a:lnTo>
                    <a:pt x="89" y="48"/>
                  </a:lnTo>
                  <a:lnTo>
                    <a:pt x="88" y="48"/>
                  </a:lnTo>
                  <a:lnTo>
                    <a:pt x="88" y="50"/>
                  </a:lnTo>
                  <a:lnTo>
                    <a:pt x="89" y="50"/>
                  </a:lnTo>
                  <a:lnTo>
                    <a:pt x="88" y="51"/>
                  </a:lnTo>
                  <a:lnTo>
                    <a:pt x="88" y="50"/>
                  </a:lnTo>
                  <a:lnTo>
                    <a:pt x="87" y="50"/>
                  </a:lnTo>
                  <a:lnTo>
                    <a:pt x="87" y="48"/>
                  </a:lnTo>
                  <a:lnTo>
                    <a:pt x="88" y="48"/>
                  </a:lnTo>
                  <a:lnTo>
                    <a:pt x="88" y="47"/>
                  </a:lnTo>
                  <a:close/>
                  <a:moveTo>
                    <a:pt x="93" y="46"/>
                  </a:moveTo>
                  <a:lnTo>
                    <a:pt x="92" y="46"/>
                  </a:lnTo>
                  <a:lnTo>
                    <a:pt x="92" y="47"/>
                  </a:lnTo>
                  <a:lnTo>
                    <a:pt x="91" y="47"/>
                  </a:lnTo>
                  <a:lnTo>
                    <a:pt x="90" y="47"/>
                  </a:lnTo>
                  <a:lnTo>
                    <a:pt x="90" y="48"/>
                  </a:lnTo>
                  <a:lnTo>
                    <a:pt x="89" y="48"/>
                  </a:lnTo>
                  <a:lnTo>
                    <a:pt x="90" y="47"/>
                  </a:lnTo>
                  <a:lnTo>
                    <a:pt x="91" y="46"/>
                  </a:lnTo>
                  <a:lnTo>
                    <a:pt x="90" y="46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2" y="45"/>
                  </a:lnTo>
                  <a:lnTo>
                    <a:pt x="92" y="46"/>
                  </a:lnTo>
                  <a:lnTo>
                    <a:pt x="91" y="46"/>
                  </a:lnTo>
                  <a:lnTo>
                    <a:pt x="92" y="46"/>
                  </a:lnTo>
                  <a:lnTo>
                    <a:pt x="93" y="46"/>
                  </a:lnTo>
                  <a:lnTo>
                    <a:pt x="93" y="45"/>
                  </a:lnTo>
                  <a:lnTo>
                    <a:pt x="93" y="46"/>
                  </a:lnTo>
                  <a:close/>
                  <a:moveTo>
                    <a:pt x="85" y="44"/>
                  </a:moveTo>
                  <a:lnTo>
                    <a:pt x="85" y="45"/>
                  </a:lnTo>
                  <a:lnTo>
                    <a:pt x="84" y="45"/>
                  </a:lnTo>
                  <a:lnTo>
                    <a:pt x="85" y="45"/>
                  </a:lnTo>
                  <a:lnTo>
                    <a:pt x="87" y="45"/>
                  </a:lnTo>
                  <a:lnTo>
                    <a:pt x="87" y="46"/>
                  </a:lnTo>
                  <a:lnTo>
                    <a:pt x="87" y="47"/>
                  </a:lnTo>
                  <a:lnTo>
                    <a:pt x="85" y="46"/>
                  </a:lnTo>
                  <a:lnTo>
                    <a:pt x="84" y="46"/>
                  </a:lnTo>
                  <a:lnTo>
                    <a:pt x="84" y="45"/>
                  </a:lnTo>
                  <a:lnTo>
                    <a:pt x="83" y="45"/>
                  </a:lnTo>
                  <a:lnTo>
                    <a:pt x="84" y="45"/>
                  </a:lnTo>
                  <a:lnTo>
                    <a:pt x="84" y="44"/>
                  </a:lnTo>
                  <a:lnTo>
                    <a:pt x="85" y="44"/>
                  </a:lnTo>
                  <a:close/>
                  <a:moveTo>
                    <a:pt x="106" y="38"/>
                  </a:moveTo>
                  <a:lnTo>
                    <a:pt x="106" y="39"/>
                  </a:lnTo>
                  <a:lnTo>
                    <a:pt x="105" y="39"/>
                  </a:lnTo>
                  <a:lnTo>
                    <a:pt x="105" y="38"/>
                  </a:lnTo>
                  <a:lnTo>
                    <a:pt x="106" y="38"/>
                  </a:lnTo>
                  <a:close/>
                  <a:moveTo>
                    <a:pt x="109" y="22"/>
                  </a:moveTo>
                  <a:lnTo>
                    <a:pt x="110" y="22"/>
                  </a:lnTo>
                  <a:lnTo>
                    <a:pt x="109" y="22"/>
                  </a:lnTo>
                  <a:lnTo>
                    <a:pt x="109" y="23"/>
                  </a:lnTo>
                  <a:lnTo>
                    <a:pt x="109" y="22"/>
                  </a:lnTo>
                  <a:lnTo>
                    <a:pt x="109" y="23"/>
                  </a:lnTo>
                  <a:lnTo>
                    <a:pt x="109" y="22"/>
                  </a:lnTo>
                  <a:lnTo>
                    <a:pt x="109" y="21"/>
                  </a:lnTo>
                  <a:lnTo>
                    <a:pt x="109" y="22"/>
                  </a:lnTo>
                  <a:close/>
                  <a:moveTo>
                    <a:pt x="99" y="21"/>
                  </a:moveTo>
                  <a:lnTo>
                    <a:pt x="98" y="21"/>
                  </a:lnTo>
                  <a:lnTo>
                    <a:pt x="98" y="20"/>
                  </a:lnTo>
                  <a:lnTo>
                    <a:pt x="99" y="20"/>
                  </a:lnTo>
                  <a:lnTo>
                    <a:pt x="99" y="21"/>
                  </a:lnTo>
                  <a:close/>
                  <a:moveTo>
                    <a:pt x="114" y="20"/>
                  </a:moveTo>
                  <a:lnTo>
                    <a:pt x="114" y="21"/>
                  </a:lnTo>
                  <a:lnTo>
                    <a:pt x="113" y="22"/>
                  </a:lnTo>
                  <a:lnTo>
                    <a:pt x="113" y="21"/>
                  </a:lnTo>
                  <a:lnTo>
                    <a:pt x="113" y="20"/>
                  </a:lnTo>
                  <a:lnTo>
                    <a:pt x="113" y="19"/>
                  </a:lnTo>
                  <a:lnTo>
                    <a:pt x="114" y="20"/>
                  </a:lnTo>
                  <a:close/>
                  <a:moveTo>
                    <a:pt x="115" y="14"/>
                  </a:moveTo>
                  <a:lnTo>
                    <a:pt x="114" y="14"/>
                  </a:lnTo>
                  <a:lnTo>
                    <a:pt x="115" y="13"/>
                  </a:lnTo>
                  <a:lnTo>
                    <a:pt x="116" y="13"/>
                  </a:lnTo>
                  <a:lnTo>
                    <a:pt x="115" y="14"/>
                  </a:lnTo>
                  <a:close/>
                  <a:moveTo>
                    <a:pt x="117" y="6"/>
                  </a:moveTo>
                  <a:lnTo>
                    <a:pt x="118" y="6"/>
                  </a:lnTo>
                  <a:lnTo>
                    <a:pt x="118" y="8"/>
                  </a:lnTo>
                  <a:lnTo>
                    <a:pt x="117" y="8"/>
                  </a:lnTo>
                  <a:lnTo>
                    <a:pt x="116" y="8"/>
                  </a:lnTo>
                  <a:lnTo>
                    <a:pt x="115" y="6"/>
                  </a:lnTo>
                  <a:lnTo>
                    <a:pt x="117" y="6"/>
                  </a:lnTo>
                  <a:close/>
                  <a:moveTo>
                    <a:pt x="110" y="6"/>
                  </a:moveTo>
                  <a:lnTo>
                    <a:pt x="110" y="8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09" y="9"/>
                  </a:lnTo>
                  <a:lnTo>
                    <a:pt x="109" y="10"/>
                  </a:lnTo>
                  <a:lnTo>
                    <a:pt x="110" y="10"/>
                  </a:lnTo>
                  <a:lnTo>
                    <a:pt x="109" y="11"/>
                  </a:lnTo>
                  <a:lnTo>
                    <a:pt x="109" y="12"/>
                  </a:lnTo>
                  <a:lnTo>
                    <a:pt x="109" y="13"/>
                  </a:lnTo>
                  <a:lnTo>
                    <a:pt x="109" y="12"/>
                  </a:lnTo>
                  <a:lnTo>
                    <a:pt x="110" y="12"/>
                  </a:lnTo>
                  <a:lnTo>
                    <a:pt x="110" y="11"/>
                  </a:lnTo>
                  <a:lnTo>
                    <a:pt x="110" y="10"/>
                  </a:lnTo>
                  <a:lnTo>
                    <a:pt x="110" y="11"/>
                  </a:lnTo>
                  <a:lnTo>
                    <a:pt x="112" y="10"/>
                  </a:lnTo>
                  <a:lnTo>
                    <a:pt x="112" y="11"/>
                  </a:lnTo>
                  <a:lnTo>
                    <a:pt x="112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3"/>
                  </a:lnTo>
                  <a:lnTo>
                    <a:pt x="112" y="12"/>
                  </a:lnTo>
                  <a:lnTo>
                    <a:pt x="112" y="13"/>
                  </a:lnTo>
                  <a:lnTo>
                    <a:pt x="112" y="12"/>
                  </a:lnTo>
                  <a:lnTo>
                    <a:pt x="113" y="13"/>
                  </a:lnTo>
                  <a:lnTo>
                    <a:pt x="113" y="12"/>
                  </a:lnTo>
                  <a:lnTo>
                    <a:pt x="114" y="12"/>
                  </a:lnTo>
                  <a:lnTo>
                    <a:pt x="114" y="11"/>
                  </a:lnTo>
                  <a:lnTo>
                    <a:pt x="114" y="12"/>
                  </a:lnTo>
                  <a:lnTo>
                    <a:pt x="113" y="13"/>
                  </a:lnTo>
                  <a:lnTo>
                    <a:pt x="114" y="13"/>
                  </a:lnTo>
                  <a:lnTo>
                    <a:pt x="114" y="14"/>
                  </a:lnTo>
                  <a:lnTo>
                    <a:pt x="113" y="14"/>
                  </a:lnTo>
                  <a:lnTo>
                    <a:pt x="112" y="14"/>
                  </a:lnTo>
                  <a:lnTo>
                    <a:pt x="113" y="14"/>
                  </a:lnTo>
                  <a:lnTo>
                    <a:pt x="113" y="15"/>
                  </a:lnTo>
                  <a:lnTo>
                    <a:pt x="114" y="15"/>
                  </a:lnTo>
                  <a:lnTo>
                    <a:pt x="113" y="15"/>
                  </a:lnTo>
                  <a:lnTo>
                    <a:pt x="113" y="17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2" y="17"/>
                  </a:lnTo>
                  <a:lnTo>
                    <a:pt x="112" y="18"/>
                  </a:lnTo>
                  <a:lnTo>
                    <a:pt x="112" y="19"/>
                  </a:lnTo>
                  <a:lnTo>
                    <a:pt x="112" y="18"/>
                  </a:lnTo>
                  <a:lnTo>
                    <a:pt x="112" y="19"/>
                  </a:lnTo>
                  <a:lnTo>
                    <a:pt x="112" y="20"/>
                  </a:lnTo>
                  <a:lnTo>
                    <a:pt x="112" y="19"/>
                  </a:lnTo>
                  <a:lnTo>
                    <a:pt x="113" y="19"/>
                  </a:lnTo>
                  <a:lnTo>
                    <a:pt x="112" y="20"/>
                  </a:lnTo>
                  <a:lnTo>
                    <a:pt x="113" y="20"/>
                  </a:lnTo>
                  <a:lnTo>
                    <a:pt x="113" y="21"/>
                  </a:lnTo>
                  <a:lnTo>
                    <a:pt x="112" y="21"/>
                  </a:lnTo>
                  <a:lnTo>
                    <a:pt x="112" y="22"/>
                  </a:lnTo>
                  <a:lnTo>
                    <a:pt x="112" y="21"/>
                  </a:lnTo>
                  <a:lnTo>
                    <a:pt x="112" y="22"/>
                  </a:lnTo>
                  <a:lnTo>
                    <a:pt x="112" y="23"/>
                  </a:lnTo>
                  <a:lnTo>
                    <a:pt x="112" y="25"/>
                  </a:lnTo>
                  <a:lnTo>
                    <a:pt x="112" y="26"/>
                  </a:lnTo>
                  <a:lnTo>
                    <a:pt x="110" y="25"/>
                  </a:lnTo>
                  <a:lnTo>
                    <a:pt x="110" y="26"/>
                  </a:lnTo>
                  <a:lnTo>
                    <a:pt x="110" y="27"/>
                  </a:lnTo>
                  <a:lnTo>
                    <a:pt x="110" y="28"/>
                  </a:lnTo>
                  <a:lnTo>
                    <a:pt x="110" y="29"/>
                  </a:lnTo>
                  <a:lnTo>
                    <a:pt x="109" y="29"/>
                  </a:lnTo>
                  <a:lnTo>
                    <a:pt x="110" y="28"/>
                  </a:lnTo>
                  <a:lnTo>
                    <a:pt x="109" y="28"/>
                  </a:lnTo>
                  <a:lnTo>
                    <a:pt x="109" y="27"/>
                  </a:lnTo>
                  <a:lnTo>
                    <a:pt x="109" y="26"/>
                  </a:lnTo>
                  <a:lnTo>
                    <a:pt x="109" y="25"/>
                  </a:lnTo>
                  <a:lnTo>
                    <a:pt x="110" y="25"/>
                  </a:lnTo>
                  <a:lnTo>
                    <a:pt x="110" y="22"/>
                  </a:lnTo>
                  <a:lnTo>
                    <a:pt x="110" y="21"/>
                  </a:lnTo>
                  <a:lnTo>
                    <a:pt x="110" y="20"/>
                  </a:lnTo>
                  <a:lnTo>
                    <a:pt x="110" y="21"/>
                  </a:lnTo>
                  <a:lnTo>
                    <a:pt x="110" y="20"/>
                  </a:lnTo>
                  <a:lnTo>
                    <a:pt x="110" y="19"/>
                  </a:lnTo>
                  <a:lnTo>
                    <a:pt x="110" y="20"/>
                  </a:lnTo>
                  <a:lnTo>
                    <a:pt x="109" y="20"/>
                  </a:lnTo>
                  <a:lnTo>
                    <a:pt x="109" y="19"/>
                  </a:lnTo>
                  <a:lnTo>
                    <a:pt x="110" y="19"/>
                  </a:lnTo>
                  <a:lnTo>
                    <a:pt x="110" y="18"/>
                  </a:lnTo>
                  <a:lnTo>
                    <a:pt x="109" y="19"/>
                  </a:lnTo>
                  <a:lnTo>
                    <a:pt x="109" y="18"/>
                  </a:lnTo>
                  <a:lnTo>
                    <a:pt x="108" y="17"/>
                  </a:lnTo>
                  <a:lnTo>
                    <a:pt x="108" y="18"/>
                  </a:lnTo>
                  <a:lnTo>
                    <a:pt x="109" y="18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19"/>
                  </a:lnTo>
                  <a:lnTo>
                    <a:pt x="107" y="18"/>
                  </a:lnTo>
                  <a:lnTo>
                    <a:pt x="107" y="19"/>
                  </a:lnTo>
                  <a:lnTo>
                    <a:pt x="106" y="19"/>
                  </a:lnTo>
                  <a:lnTo>
                    <a:pt x="106" y="18"/>
                  </a:lnTo>
                  <a:lnTo>
                    <a:pt x="106" y="19"/>
                  </a:lnTo>
                  <a:lnTo>
                    <a:pt x="105" y="19"/>
                  </a:lnTo>
                  <a:lnTo>
                    <a:pt x="105" y="18"/>
                  </a:lnTo>
                  <a:lnTo>
                    <a:pt x="105" y="17"/>
                  </a:lnTo>
                  <a:lnTo>
                    <a:pt x="104" y="17"/>
                  </a:lnTo>
                  <a:lnTo>
                    <a:pt x="105" y="17"/>
                  </a:lnTo>
                  <a:lnTo>
                    <a:pt x="105" y="15"/>
                  </a:lnTo>
                  <a:lnTo>
                    <a:pt x="106" y="15"/>
                  </a:lnTo>
                  <a:lnTo>
                    <a:pt x="106" y="17"/>
                  </a:lnTo>
                  <a:lnTo>
                    <a:pt x="106" y="15"/>
                  </a:lnTo>
                  <a:lnTo>
                    <a:pt x="107" y="15"/>
                  </a:lnTo>
                  <a:lnTo>
                    <a:pt x="107" y="17"/>
                  </a:lnTo>
                  <a:lnTo>
                    <a:pt x="108" y="17"/>
                  </a:lnTo>
                  <a:lnTo>
                    <a:pt x="108" y="15"/>
                  </a:lnTo>
                  <a:lnTo>
                    <a:pt x="107" y="15"/>
                  </a:lnTo>
                  <a:lnTo>
                    <a:pt x="108" y="15"/>
                  </a:lnTo>
                  <a:lnTo>
                    <a:pt x="109" y="15"/>
                  </a:lnTo>
                  <a:lnTo>
                    <a:pt x="109" y="17"/>
                  </a:lnTo>
                  <a:lnTo>
                    <a:pt x="109" y="15"/>
                  </a:lnTo>
                  <a:lnTo>
                    <a:pt x="109" y="14"/>
                  </a:lnTo>
                  <a:lnTo>
                    <a:pt x="110" y="14"/>
                  </a:lnTo>
                  <a:lnTo>
                    <a:pt x="109" y="14"/>
                  </a:lnTo>
                  <a:lnTo>
                    <a:pt x="109" y="13"/>
                  </a:lnTo>
                  <a:lnTo>
                    <a:pt x="108" y="13"/>
                  </a:lnTo>
                  <a:lnTo>
                    <a:pt x="108" y="12"/>
                  </a:lnTo>
                  <a:lnTo>
                    <a:pt x="108" y="11"/>
                  </a:lnTo>
                  <a:lnTo>
                    <a:pt x="108" y="10"/>
                  </a:lnTo>
                  <a:lnTo>
                    <a:pt x="107" y="11"/>
                  </a:lnTo>
                  <a:lnTo>
                    <a:pt x="107" y="10"/>
                  </a:lnTo>
                  <a:lnTo>
                    <a:pt x="107" y="11"/>
                  </a:lnTo>
                  <a:lnTo>
                    <a:pt x="106" y="10"/>
                  </a:lnTo>
                  <a:lnTo>
                    <a:pt x="106" y="11"/>
                  </a:lnTo>
                  <a:lnTo>
                    <a:pt x="106" y="10"/>
                  </a:lnTo>
                  <a:lnTo>
                    <a:pt x="106" y="9"/>
                  </a:lnTo>
                  <a:lnTo>
                    <a:pt x="107" y="9"/>
                  </a:lnTo>
                  <a:lnTo>
                    <a:pt x="108" y="10"/>
                  </a:lnTo>
                  <a:lnTo>
                    <a:pt x="108" y="9"/>
                  </a:lnTo>
                  <a:lnTo>
                    <a:pt x="107" y="9"/>
                  </a:lnTo>
                  <a:lnTo>
                    <a:pt x="108" y="8"/>
                  </a:lnTo>
                  <a:lnTo>
                    <a:pt x="108" y="6"/>
                  </a:lnTo>
                  <a:lnTo>
                    <a:pt x="109" y="6"/>
                  </a:lnTo>
                  <a:lnTo>
                    <a:pt x="109" y="8"/>
                  </a:lnTo>
                  <a:lnTo>
                    <a:pt x="109" y="6"/>
                  </a:lnTo>
                  <a:lnTo>
                    <a:pt x="110" y="5"/>
                  </a:lnTo>
                  <a:lnTo>
                    <a:pt x="110" y="6"/>
                  </a:lnTo>
                  <a:close/>
                  <a:moveTo>
                    <a:pt x="113" y="3"/>
                  </a:moveTo>
                  <a:lnTo>
                    <a:pt x="114" y="3"/>
                  </a:lnTo>
                  <a:lnTo>
                    <a:pt x="115" y="3"/>
                  </a:lnTo>
                  <a:lnTo>
                    <a:pt x="115" y="4"/>
                  </a:lnTo>
                  <a:lnTo>
                    <a:pt x="115" y="5"/>
                  </a:lnTo>
                  <a:lnTo>
                    <a:pt x="114" y="5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4" y="9"/>
                  </a:lnTo>
                  <a:lnTo>
                    <a:pt x="114" y="10"/>
                  </a:lnTo>
                  <a:lnTo>
                    <a:pt x="113" y="10"/>
                  </a:lnTo>
                  <a:lnTo>
                    <a:pt x="112" y="9"/>
                  </a:lnTo>
                  <a:lnTo>
                    <a:pt x="112" y="6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6"/>
                  </a:lnTo>
                  <a:lnTo>
                    <a:pt x="113" y="5"/>
                  </a:lnTo>
                  <a:lnTo>
                    <a:pt x="113" y="4"/>
                  </a:lnTo>
                  <a:lnTo>
                    <a:pt x="113" y="3"/>
                  </a:lnTo>
                  <a:close/>
                  <a:moveTo>
                    <a:pt x="117" y="1"/>
                  </a:moveTo>
                  <a:lnTo>
                    <a:pt x="117" y="2"/>
                  </a:lnTo>
                  <a:lnTo>
                    <a:pt x="117" y="3"/>
                  </a:lnTo>
                  <a:lnTo>
                    <a:pt x="117" y="4"/>
                  </a:lnTo>
                  <a:lnTo>
                    <a:pt x="116" y="4"/>
                  </a:lnTo>
                  <a:lnTo>
                    <a:pt x="115" y="4"/>
                  </a:lnTo>
                  <a:lnTo>
                    <a:pt x="115" y="3"/>
                  </a:lnTo>
                  <a:lnTo>
                    <a:pt x="115" y="2"/>
                  </a:lnTo>
                  <a:lnTo>
                    <a:pt x="116" y="2"/>
                  </a:lnTo>
                  <a:lnTo>
                    <a:pt x="116" y="1"/>
                  </a:lnTo>
                  <a:lnTo>
                    <a:pt x="115" y="1"/>
                  </a:lnTo>
                  <a:lnTo>
                    <a:pt x="116" y="1"/>
                  </a:lnTo>
                  <a:lnTo>
                    <a:pt x="116" y="0"/>
                  </a:lnTo>
                  <a:lnTo>
                    <a:pt x="116" y="1"/>
                  </a:lnTo>
                  <a:lnTo>
                    <a:pt x="117" y="0"/>
                  </a:lnTo>
                  <a:lnTo>
                    <a:pt x="118" y="0"/>
                  </a:lnTo>
                  <a:lnTo>
                    <a:pt x="118" y="1"/>
                  </a:lnTo>
                  <a:lnTo>
                    <a:pt x="117" y="1"/>
                  </a:lnTo>
                  <a:lnTo>
                    <a:pt x="118" y="1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3" name="Freeform 5620">
              <a:extLst>
                <a:ext uri="{FF2B5EF4-FFF2-40B4-BE49-F238E27FC236}">
                  <a16:creationId xmlns:a16="http://schemas.microsoft.com/office/drawing/2014/main" id="{4A9B5994-1F10-CC54-2B9B-46D7ED9A58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3913" y="3373439"/>
              <a:ext cx="282575" cy="366713"/>
            </a:xfrm>
            <a:custGeom>
              <a:avLst/>
              <a:gdLst>
                <a:gd name="T0" fmla="*/ 82 w 178"/>
                <a:gd name="T1" fmla="*/ 185 h 231"/>
                <a:gd name="T2" fmla="*/ 129 w 178"/>
                <a:gd name="T3" fmla="*/ 200 h 231"/>
                <a:gd name="T4" fmla="*/ 126 w 178"/>
                <a:gd name="T5" fmla="*/ 210 h 231"/>
                <a:gd name="T6" fmla="*/ 104 w 178"/>
                <a:gd name="T7" fmla="*/ 199 h 231"/>
                <a:gd name="T8" fmla="*/ 87 w 178"/>
                <a:gd name="T9" fmla="*/ 189 h 231"/>
                <a:gd name="T10" fmla="*/ 96 w 178"/>
                <a:gd name="T11" fmla="*/ 183 h 231"/>
                <a:gd name="T12" fmla="*/ 108 w 178"/>
                <a:gd name="T13" fmla="*/ 185 h 231"/>
                <a:gd name="T14" fmla="*/ 129 w 178"/>
                <a:gd name="T15" fmla="*/ 181 h 231"/>
                <a:gd name="T16" fmla="*/ 116 w 178"/>
                <a:gd name="T17" fmla="*/ 175 h 231"/>
                <a:gd name="T18" fmla="*/ 27 w 178"/>
                <a:gd name="T19" fmla="*/ 163 h 231"/>
                <a:gd name="T20" fmla="*/ 25 w 178"/>
                <a:gd name="T21" fmla="*/ 124 h 231"/>
                <a:gd name="T22" fmla="*/ 44 w 178"/>
                <a:gd name="T23" fmla="*/ 125 h 231"/>
                <a:gd name="T24" fmla="*/ 48 w 178"/>
                <a:gd name="T25" fmla="*/ 136 h 231"/>
                <a:gd name="T26" fmla="*/ 46 w 178"/>
                <a:gd name="T27" fmla="*/ 154 h 231"/>
                <a:gd name="T28" fmla="*/ 39 w 178"/>
                <a:gd name="T29" fmla="*/ 161 h 231"/>
                <a:gd name="T30" fmla="*/ 32 w 178"/>
                <a:gd name="T31" fmla="*/ 168 h 231"/>
                <a:gd name="T32" fmla="*/ 28 w 178"/>
                <a:gd name="T33" fmla="*/ 154 h 231"/>
                <a:gd name="T34" fmla="*/ 28 w 178"/>
                <a:gd name="T35" fmla="*/ 145 h 231"/>
                <a:gd name="T36" fmla="*/ 23 w 178"/>
                <a:gd name="T37" fmla="*/ 132 h 231"/>
                <a:gd name="T38" fmla="*/ 35 w 178"/>
                <a:gd name="T39" fmla="*/ 126 h 231"/>
                <a:gd name="T40" fmla="*/ 57 w 178"/>
                <a:gd name="T41" fmla="*/ 91 h 231"/>
                <a:gd name="T42" fmla="*/ 57 w 178"/>
                <a:gd name="T43" fmla="*/ 88 h 231"/>
                <a:gd name="T44" fmla="*/ 84 w 178"/>
                <a:gd name="T45" fmla="*/ 5 h 231"/>
                <a:gd name="T46" fmla="*/ 106 w 178"/>
                <a:gd name="T47" fmla="*/ 13 h 231"/>
                <a:gd name="T48" fmla="*/ 105 w 178"/>
                <a:gd name="T49" fmla="*/ 24 h 231"/>
                <a:gd name="T50" fmla="*/ 104 w 178"/>
                <a:gd name="T51" fmla="*/ 29 h 231"/>
                <a:gd name="T52" fmla="*/ 88 w 178"/>
                <a:gd name="T53" fmla="*/ 34 h 231"/>
                <a:gd name="T54" fmla="*/ 83 w 178"/>
                <a:gd name="T55" fmla="*/ 38 h 231"/>
                <a:gd name="T56" fmla="*/ 88 w 178"/>
                <a:gd name="T57" fmla="*/ 46 h 231"/>
                <a:gd name="T58" fmla="*/ 87 w 178"/>
                <a:gd name="T59" fmla="*/ 62 h 231"/>
                <a:gd name="T60" fmla="*/ 107 w 178"/>
                <a:gd name="T61" fmla="*/ 82 h 231"/>
                <a:gd name="T62" fmla="*/ 123 w 178"/>
                <a:gd name="T63" fmla="*/ 105 h 231"/>
                <a:gd name="T64" fmla="*/ 139 w 178"/>
                <a:gd name="T65" fmla="*/ 114 h 231"/>
                <a:gd name="T66" fmla="*/ 166 w 178"/>
                <a:gd name="T67" fmla="*/ 132 h 231"/>
                <a:gd name="T68" fmla="*/ 176 w 178"/>
                <a:gd name="T69" fmla="*/ 146 h 231"/>
                <a:gd name="T70" fmla="*/ 168 w 178"/>
                <a:gd name="T71" fmla="*/ 141 h 231"/>
                <a:gd name="T72" fmla="*/ 150 w 178"/>
                <a:gd name="T73" fmla="*/ 142 h 231"/>
                <a:gd name="T74" fmla="*/ 157 w 178"/>
                <a:gd name="T75" fmla="*/ 159 h 231"/>
                <a:gd name="T76" fmla="*/ 149 w 178"/>
                <a:gd name="T77" fmla="*/ 175 h 231"/>
                <a:gd name="T78" fmla="*/ 134 w 178"/>
                <a:gd name="T79" fmla="*/ 181 h 231"/>
                <a:gd name="T80" fmla="*/ 143 w 178"/>
                <a:gd name="T81" fmla="*/ 167 h 231"/>
                <a:gd name="T82" fmla="*/ 132 w 178"/>
                <a:gd name="T83" fmla="*/ 146 h 231"/>
                <a:gd name="T84" fmla="*/ 122 w 178"/>
                <a:gd name="T85" fmla="*/ 133 h 231"/>
                <a:gd name="T86" fmla="*/ 112 w 178"/>
                <a:gd name="T87" fmla="*/ 129 h 231"/>
                <a:gd name="T88" fmla="*/ 99 w 178"/>
                <a:gd name="T89" fmla="*/ 120 h 231"/>
                <a:gd name="T90" fmla="*/ 83 w 178"/>
                <a:gd name="T91" fmla="*/ 110 h 231"/>
                <a:gd name="T92" fmla="*/ 66 w 178"/>
                <a:gd name="T93" fmla="*/ 97 h 231"/>
                <a:gd name="T94" fmla="*/ 58 w 178"/>
                <a:gd name="T95" fmla="*/ 86 h 231"/>
                <a:gd name="T96" fmla="*/ 47 w 178"/>
                <a:gd name="T97" fmla="*/ 63 h 231"/>
                <a:gd name="T98" fmla="*/ 33 w 178"/>
                <a:gd name="T99" fmla="*/ 57 h 231"/>
                <a:gd name="T100" fmla="*/ 21 w 178"/>
                <a:gd name="T101" fmla="*/ 68 h 231"/>
                <a:gd name="T102" fmla="*/ 8 w 178"/>
                <a:gd name="T103" fmla="*/ 61 h 231"/>
                <a:gd name="T104" fmla="*/ 6 w 178"/>
                <a:gd name="T105" fmla="*/ 49 h 231"/>
                <a:gd name="T106" fmla="*/ 7 w 178"/>
                <a:gd name="T107" fmla="*/ 37 h 231"/>
                <a:gd name="T108" fmla="*/ 10 w 178"/>
                <a:gd name="T109" fmla="*/ 26 h 231"/>
                <a:gd name="T110" fmla="*/ 22 w 178"/>
                <a:gd name="T111" fmla="*/ 18 h 231"/>
                <a:gd name="T112" fmla="*/ 33 w 178"/>
                <a:gd name="T113" fmla="*/ 21 h 231"/>
                <a:gd name="T114" fmla="*/ 40 w 178"/>
                <a:gd name="T115" fmla="*/ 17 h 231"/>
                <a:gd name="T116" fmla="*/ 52 w 178"/>
                <a:gd name="T117" fmla="*/ 18 h 231"/>
                <a:gd name="T118" fmla="*/ 56 w 178"/>
                <a:gd name="T119" fmla="*/ 10 h 231"/>
                <a:gd name="T120" fmla="*/ 70 w 178"/>
                <a:gd name="T121" fmla="*/ 2 h 231"/>
                <a:gd name="T122" fmla="*/ 88 w 178"/>
                <a:gd name="T123" fmla="*/ 6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31">
                  <a:moveTo>
                    <a:pt x="90" y="231"/>
                  </a:moveTo>
                  <a:lnTo>
                    <a:pt x="89" y="231"/>
                  </a:lnTo>
                  <a:lnTo>
                    <a:pt x="89" y="230"/>
                  </a:lnTo>
                  <a:lnTo>
                    <a:pt x="88" y="230"/>
                  </a:lnTo>
                  <a:lnTo>
                    <a:pt x="89" y="230"/>
                  </a:lnTo>
                  <a:lnTo>
                    <a:pt x="90" y="230"/>
                  </a:lnTo>
                  <a:lnTo>
                    <a:pt x="90" y="231"/>
                  </a:lnTo>
                  <a:close/>
                  <a:moveTo>
                    <a:pt x="80" y="206"/>
                  </a:moveTo>
                  <a:lnTo>
                    <a:pt x="81" y="206"/>
                  </a:lnTo>
                  <a:lnTo>
                    <a:pt x="81" y="208"/>
                  </a:lnTo>
                  <a:lnTo>
                    <a:pt x="80" y="208"/>
                  </a:lnTo>
                  <a:lnTo>
                    <a:pt x="79" y="206"/>
                  </a:lnTo>
                  <a:lnTo>
                    <a:pt x="80" y="206"/>
                  </a:lnTo>
                  <a:close/>
                  <a:moveTo>
                    <a:pt x="86" y="186"/>
                  </a:moveTo>
                  <a:lnTo>
                    <a:pt x="84" y="186"/>
                  </a:lnTo>
                  <a:lnTo>
                    <a:pt x="86" y="185"/>
                  </a:lnTo>
                  <a:lnTo>
                    <a:pt x="86" y="186"/>
                  </a:lnTo>
                  <a:close/>
                  <a:moveTo>
                    <a:pt x="82" y="185"/>
                  </a:moveTo>
                  <a:lnTo>
                    <a:pt x="81" y="185"/>
                  </a:lnTo>
                  <a:lnTo>
                    <a:pt x="82" y="185"/>
                  </a:lnTo>
                  <a:close/>
                  <a:moveTo>
                    <a:pt x="134" y="179"/>
                  </a:moveTo>
                  <a:lnTo>
                    <a:pt x="134" y="180"/>
                  </a:lnTo>
                  <a:lnTo>
                    <a:pt x="133" y="180"/>
                  </a:lnTo>
                  <a:lnTo>
                    <a:pt x="133" y="181"/>
                  </a:lnTo>
                  <a:lnTo>
                    <a:pt x="133" y="183"/>
                  </a:lnTo>
                  <a:lnTo>
                    <a:pt x="131" y="185"/>
                  </a:lnTo>
                  <a:lnTo>
                    <a:pt x="130" y="187"/>
                  </a:lnTo>
                  <a:lnTo>
                    <a:pt x="129" y="188"/>
                  </a:lnTo>
                  <a:lnTo>
                    <a:pt x="129" y="189"/>
                  </a:lnTo>
                  <a:lnTo>
                    <a:pt x="129" y="191"/>
                  </a:lnTo>
                  <a:lnTo>
                    <a:pt x="128" y="192"/>
                  </a:lnTo>
                  <a:lnTo>
                    <a:pt x="128" y="193"/>
                  </a:lnTo>
                  <a:lnTo>
                    <a:pt x="126" y="194"/>
                  </a:lnTo>
                  <a:lnTo>
                    <a:pt x="126" y="195"/>
                  </a:lnTo>
                  <a:lnTo>
                    <a:pt x="126" y="196"/>
                  </a:lnTo>
                  <a:lnTo>
                    <a:pt x="126" y="197"/>
                  </a:lnTo>
                  <a:lnTo>
                    <a:pt x="128" y="197"/>
                  </a:lnTo>
                  <a:lnTo>
                    <a:pt x="129" y="197"/>
                  </a:lnTo>
                  <a:lnTo>
                    <a:pt x="129" y="199"/>
                  </a:lnTo>
                  <a:lnTo>
                    <a:pt x="129" y="200"/>
                  </a:lnTo>
                  <a:lnTo>
                    <a:pt x="129" y="199"/>
                  </a:lnTo>
                  <a:lnTo>
                    <a:pt x="128" y="199"/>
                  </a:lnTo>
                  <a:lnTo>
                    <a:pt x="129" y="199"/>
                  </a:lnTo>
                  <a:lnTo>
                    <a:pt x="128" y="200"/>
                  </a:lnTo>
                  <a:lnTo>
                    <a:pt x="129" y="201"/>
                  </a:lnTo>
                  <a:lnTo>
                    <a:pt x="129" y="200"/>
                  </a:lnTo>
                  <a:lnTo>
                    <a:pt x="129" y="201"/>
                  </a:lnTo>
                  <a:lnTo>
                    <a:pt x="130" y="201"/>
                  </a:lnTo>
                  <a:lnTo>
                    <a:pt x="130" y="202"/>
                  </a:lnTo>
                  <a:lnTo>
                    <a:pt x="130" y="203"/>
                  </a:lnTo>
                  <a:lnTo>
                    <a:pt x="129" y="203"/>
                  </a:lnTo>
                  <a:lnTo>
                    <a:pt x="130" y="203"/>
                  </a:lnTo>
                  <a:lnTo>
                    <a:pt x="129" y="203"/>
                  </a:lnTo>
                  <a:lnTo>
                    <a:pt x="129" y="204"/>
                  </a:lnTo>
                  <a:lnTo>
                    <a:pt x="128" y="204"/>
                  </a:lnTo>
                  <a:lnTo>
                    <a:pt x="126" y="206"/>
                  </a:lnTo>
                  <a:lnTo>
                    <a:pt x="126" y="208"/>
                  </a:lnTo>
                  <a:lnTo>
                    <a:pt x="128" y="209"/>
                  </a:lnTo>
                  <a:lnTo>
                    <a:pt x="128" y="210"/>
                  </a:lnTo>
                  <a:lnTo>
                    <a:pt x="126" y="210"/>
                  </a:lnTo>
                  <a:lnTo>
                    <a:pt x="125" y="209"/>
                  </a:lnTo>
                  <a:lnTo>
                    <a:pt x="124" y="209"/>
                  </a:lnTo>
                  <a:lnTo>
                    <a:pt x="123" y="209"/>
                  </a:lnTo>
                  <a:lnTo>
                    <a:pt x="122" y="209"/>
                  </a:lnTo>
                  <a:lnTo>
                    <a:pt x="121" y="209"/>
                  </a:lnTo>
                  <a:lnTo>
                    <a:pt x="121" y="208"/>
                  </a:lnTo>
                  <a:lnTo>
                    <a:pt x="120" y="208"/>
                  </a:lnTo>
                  <a:lnTo>
                    <a:pt x="119" y="208"/>
                  </a:lnTo>
                  <a:lnTo>
                    <a:pt x="117" y="208"/>
                  </a:lnTo>
                  <a:lnTo>
                    <a:pt x="117" y="206"/>
                  </a:lnTo>
                  <a:lnTo>
                    <a:pt x="116" y="204"/>
                  </a:lnTo>
                  <a:lnTo>
                    <a:pt x="114" y="202"/>
                  </a:lnTo>
                  <a:lnTo>
                    <a:pt x="112" y="201"/>
                  </a:lnTo>
                  <a:lnTo>
                    <a:pt x="109" y="201"/>
                  </a:lnTo>
                  <a:lnTo>
                    <a:pt x="109" y="202"/>
                  </a:lnTo>
                  <a:lnTo>
                    <a:pt x="108" y="202"/>
                  </a:lnTo>
                  <a:lnTo>
                    <a:pt x="108" y="201"/>
                  </a:lnTo>
                  <a:lnTo>
                    <a:pt x="107" y="201"/>
                  </a:lnTo>
                  <a:lnTo>
                    <a:pt x="106" y="200"/>
                  </a:lnTo>
                  <a:lnTo>
                    <a:pt x="104" y="199"/>
                  </a:lnTo>
                  <a:lnTo>
                    <a:pt x="103" y="197"/>
                  </a:lnTo>
                  <a:lnTo>
                    <a:pt x="101" y="197"/>
                  </a:lnTo>
                  <a:lnTo>
                    <a:pt x="101" y="196"/>
                  </a:lnTo>
                  <a:lnTo>
                    <a:pt x="100" y="196"/>
                  </a:lnTo>
                  <a:lnTo>
                    <a:pt x="99" y="196"/>
                  </a:lnTo>
                  <a:lnTo>
                    <a:pt x="99" y="195"/>
                  </a:lnTo>
                  <a:lnTo>
                    <a:pt x="98" y="195"/>
                  </a:lnTo>
                  <a:lnTo>
                    <a:pt x="98" y="194"/>
                  </a:lnTo>
                  <a:lnTo>
                    <a:pt x="96" y="194"/>
                  </a:lnTo>
                  <a:lnTo>
                    <a:pt x="96" y="193"/>
                  </a:lnTo>
                  <a:lnTo>
                    <a:pt x="95" y="193"/>
                  </a:lnTo>
                  <a:lnTo>
                    <a:pt x="94" y="193"/>
                  </a:lnTo>
                  <a:lnTo>
                    <a:pt x="92" y="193"/>
                  </a:lnTo>
                  <a:lnTo>
                    <a:pt x="91" y="193"/>
                  </a:lnTo>
                  <a:lnTo>
                    <a:pt x="90" y="193"/>
                  </a:lnTo>
                  <a:lnTo>
                    <a:pt x="89" y="192"/>
                  </a:lnTo>
                  <a:lnTo>
                    <a:pt x="89" y="191"/>
                  </a:lnTo>
                  <a:lnTo>
                    <a:pt x="88" y="191"/>
                  </a:lnTo>
                  <a:lnTo>
                    <a:pt x="88" y="189"/>
                  </a:lnTo>
                  <a:lnTo>
                    <a:pt x="87" y="189"/>
                  </a:lnTo>
                  <a:lnTo>
                    <a:pt x="87" y="188"/>
                  </a:lnTo>
                  <a:lnTo>
                    <a:pt x="88" y="188"/>
                  </a:lnTo>
                  <a:lnTo>
                    <a:pt x="88" y="187"/>
                  </a:lnTo>
                  <a:lnTo>
                    <a:pt x="88" y="186"/>
                  </a:lnTo>
                  <a:lnTo>
                    <a:pt x="88" y="185"/>
                  </a:lnTo>
                  <a:lnTo>
                    <a:pt x="88" y="184"/>
                  </a:lnTo>
                  <a:lnTo>
                    <a:pt x="89" y="184"/>
                  </a:lnTo>
                  <a:lnTo>
                    <a:pt x="89" y="183"/>
                  </a:lnTo>
                  <a:lnTo>
                    <a:pt x="89" y="184"/>
                  </a:lnTo>
                  <a:lnTo>
                    <a:pt x="90" y="183"/>
                  </a:lnTo>
                  <a:lnTo>
                    <a:pt x="91" y="183"/>
                  </a:lnTo>
                  <a:lnTo>
                    <a:pt x="91" y="181"/>
                  </a:lnTo>
                  <a:lnTo>
                    <a:pt x="91" y="180"/>
                  </a:lnTo>
                  <a:lnTo>
                    <a:pt x="91" y="181"/>
                  </a:lnTo>
                  <a:lnTo>
                    <a:pt x="92" y="181"/>
                  </a:lnTo>
                  <a:lnTo>
                    <a:pt x="92" y="183"/>
                  </a:lnTo>
                  <a:lnTo>
                    <a:pt x="94" y="184"/>
                  </a:lnTo>
                  <a:lnTo>
                    <a:pt x="95" y="184"/>
                  </a:lnTo>
                  <a:lnTo>
                    <a:pt x="96" y="184"/>
                  </a:lnTo>
                  <a:lnTo>
                    <a:pt x="96" y="183"/>
                  </a:lnTo>
                  <a:lnTo>
                    <a:pt x="97" y="183"/>
                  </a:lnTo>
                  <a:lnTo>
                    <a:pt x="96" y="183"/>
                  </a:lnTo>
                  <a:lnTo>
                    <a:pt x="96" y="181"/>
                  </a:lnTo>
                  <a:lnTo>
                    <a:pt x="97" y="181"/>
                  </a:lnTo>
                  <a:lnTo>
                    <a:pt x="97" y="180"/>
                  </a:lnTo>
                  <a:lnTo>
                    <a:pt x="98" y="181"/>
                  </a:lnTo>
                  <a:lnTo>
                    <a:pt x="99" y="181"/>
                  </a:lnTo>
                  <a:lnTo>
                    <a:pt x="99" y="180"/>
                  </a:lnTo>
                  <a:lnTo>
                    <a:pt x="100" y="180"/>
                  </a:lnTo>
                  <a:lnTo>
                    <a:pt x="100" y="181"/>
                  </a:lnTo>
                  <a:lnTo>
                    <a:pt x="101" y="181"/>
                  </a:lnTo>
                  <a:lnTo>
                    <a:pt x="101" y="183"/>
                  </a:lnTo>
                  <a:lnTo>
                    <a:pt x="103" y="183"/>
                  </a:lnTo>
                  <a:lnTo>
                    <a:pt x="104" y="183"/>
                  </a:lnTo>
                  <a:lnTo>
                    <a:pt x="104" y="184"/>
                  </a:lnTo>
                  <a:lnTo>
                    <a:pt x="105" y="184"/>
                  </a:lnTo>
                  <a:lnTo>
                    <a:pt x="105" y="185"/>
                  </a:lnTo>
                  <a:lnTo>
                    <a:pt x="106" y="185"/>
                  </a:lnTo>
                  <a:lnTo>
                    <a:pt x="107" y="185"/>
                  </a:lnTo>
                  <a:lnTo>
                    <a:pt x="108" y="185"/>
                  </a:lnTo>
                  <a:lnTo>
                    <a:pt x="109" y="184"/>
                  </a:lnTo>
                  <a:lnTo>
                    <a:pt x="111" y="184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4" y="184"/>
                  </a:lnTo>
                  <a:lnTo>
                    <a:pt x="115" y="184"/>
                  </a:lnTo>
                  <a:lnTo>
                    <a:pt x="116" y="184"/>
                  </a:lnTo>
                  <a:lnTo>
                    <a:pt x="117" y="184"/>
                  </a:lnTo>
                  <a:lnTo>
                    <a:pt x="119" y="184"/>
                  </a:lnTo>
                  <a:lnTo>
                    <a:pt x="120" y="183"/>
                  </a:lnTo>
                  <a:lnTo>
                    <a:pt x="121" y="183"/>
                  </a:lnTo>
                  <a:lnTo>
                    <a:pt x="121" y="181"/>
                  </a:lnTo>
                  <a:lnTo>
                    <a:pt x="122" y="181"/>
                  </a:lnTo>
                  <a:lnTo>
                    <a:pt x="123" y="181"/>
                  </a:lnTo>
                  <a:lnTo>
                    <a:pt x="124" y="180"/>
                  </a:lnTo>
                  <a:lnTo>
                    <a:pt x="124" y="181"/>
                  </a:lnTo>
                  <a:lnTo>
                    <a:pt x="125" y="181"/>
                  </a:lnTo>
                  <a:lnTo>
                    <a:pt x="126" y="181"/>
                  </a:lnTo>
                  <a:lnTo>
                    <a:pt x="128" y="181"/>
                  </a:lnTo>
                  <a:lnTo>
                    <a:pt x="129" y="181"/>
                  </a:lnTo>
                  <a:lnTo>
                    <a:pt x="129" y="180"/>
                  </a:lnTo>
                  <a:lnTo>
                    <a:pt x="129" y="179"/>
                  </a:lnTo>
                  <a:lnTo>
                    <a:pt x="129" y="180"/>
                  </a:lnTo>
                  <a:lnTo>
                    <a:pt x="130" y="180"/>
                  </a:lnTo>
                  <a:lnTo>
                    <a:pt x="131" y="180"/>
                  </a:lnTo>
                  <a:lnTo>
                    <a:pt x="132" y="179"/>
                  </a:lnTo>
                  <a:lnTo>
                    <a:pt x="133" y="179"/>
                  </a:lnTo>
                  <a:lnTo>
                    <a:pt x="134" y="179"/>
                  </a:lnTo>
                  <a:close/>
                  <a:moveTo>
                    <a:pt x="125" y="177"/>
                  </a:moveTo>
                  <a:lnTo>
                    <a:pt x="125" y="178"/>
                  </a:lnTo>
                  <a:lnTo>
                    <a:pt x="124" y="177"/>
                  </a:lnTo>
                  <a:lnTo>
                    <a:pt x="124" y="176"/>
                  </a:lnTo>
                  <a:lnTo>
                    <a:pt x="124" y="177"/>
                  </a:lnTo>
                  <a:lnTo>
                    <a:pt x="125" y="177"/>
                  </a:lnTo>
                  <a:close/>
                  <a:moveTo>
                    <a:pt x="124" y="176"/>
                  </a:moveTo>
                  <a:lnTo>
                    <a:pt x="124" y="175"/>
                  </a:lnTo>
                  <a:lnTo>
                    <a:pt x="125" y="175"/>
                  </a:lnTo>
                  <a:lnTo>
                    <a:pt x="125" y="176"/>
                  </a:lnTo>
                  <a:lnTo>
                    <a:pt x="124" y="176"/>
                  </a:lnTo>
                  <a:close/>
                  <a:moveTo>
                    <a:pt x="116" y="175"/>
                  </a:moveTo>
                  <a:lnTo>
                    <a:pt x="115" y="175"/>
                  </a:lnTo>
                  <a:lnTo>
                    <a:pt x="115" y="174"/>
                  </a:lnTo>
                  <a:lnTo>
                    <a:pt x="116" y="175"/>
                  </a:lnTo>
                  <a:close/>
                  <a:moveTo>
                    <a:pt x="123" y="174"/>
                  </a:moveTo>
                  <a:lnTo>
                    <a:pt x="123" y="175"/>
                  </a:lnTo>
                  <a:lnTo>
                    <a:pt x="123" y="174"/>
                  </a:lnTo>
                  <a:lnTo>
                    <a:pt x="122" y="174"/>
                  </a:lnTo>
                  <a:lnTo>
                    <a:pt x="123" y="174"/>
                  </a:lnTo>
                  <a:close/>
                  <a:moveTo>
                    <a:pt x="129" y="170"/>
                  </a:moveTo>
                  <a:lnTo>
                    <a:pt x="128" y="169"/>
                  </a:lnTo>
                  <a:lnTo>
                    <a:pt x="129" y="169"/>
                  </a:lnTo>
                  <a:lnTo>
                    <a:pt x="129" y="170"/>
                  </a:lnTo>
                  <a:close/>
                  <a:moveTo>
                    <a:pt x="27" y="163"/>
                  </a:moveTo>
                  <a:lnTo>
                    <a:pt x="28" y="163"/>
                  </a:lnTo>
                  <a:lnTo>
                    <a:pt x="28" y="164"/>
                  </a:lnTo>
                  <a:lnTo>
                    <a:pt x="28" y="166"/>
                  </a:lnTo>
                  <a:lnTo>
                    <a:pt x="27" y="166"/>
                  </a:lnTo>
                  <a:lnTo>
                    <a:pt x="27" y="164"/>
                  </a:lnTo>
                  <a:lnTo>
                    <a:pt x="25" y="164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7" y="163"/>
                  </a:lnTo>
                  <a:close/>
                  <a:moveTo>
                    <a:pt x="25" y="163"/>
                  </a:moveTo>
                  <a:lnTo>
                    <a:pt x="24" y="163"/>
                  </a:lnTo>
                  <a:lnTo>
                    <a:pt x="24" y="162"/>
                  </a:lnTo>
                  <a:lnTo>
                    <a:pt x="25" y="162"/>
                  </a:lnTo>
                  <a:lnTo>
                    <a:pt x="25" y="163"/>
                  </a:lnTo>
                  <a:close/>
                  <a:moveTo>
                    <a:pt x="109" y="132"/>
                  </a:moveTo>
                  <a:lnTo>
                    <a:pt x="109" y="133"/>
                  </a:lnTo>
                  <a:lnTo>
                    <a:pt x="108" y="133"/>
                  </a:lnTo>
                  <a:lnTo>
                    <a:pt x="108" y="132"/>
                  </a:lnTo>
                  <a:lnTo>
                    <a:pt x="109" y="132"/>
                  </a:lnTo>
                  <a:close/>
                  <a:moveTo>
                    <a:pt x="25" y="125"/>
                  </a:moveTo>
                  <a:lnTo>
                    <a:pt x="24" y="125"/>
                  </a:lnTo>
                  <a:lnTo>
                    <a:pt x="24" y="126"/>
                  </a:lnTo>
                  <a:lnTo>
                    <a:pt x="24" y="127"/>
                  </a:lnTo>
                  <a:lnTo>
                    <a:pt x="24" y="126"/>
                  </a:lnTo>
                  <a:lnTo>
                    <a:pt x="24" y="125"/>
                  </a:lnTo>
                  <a:lnTo>
                    <a:pt x="25" y="125"/>
                  </a:lnTo>
                  <a:lnTo>
                    <a:pt x="25" y="124"/>
                  </a:lnTo>
                  <a:lnTo>
                    <a:pt x="25" y="125"/>
                  </a:lnTo>
                  <a:close/>
                  <a:moveTo>
                    <a:pt x="42" y="122"/>
                  </a:moveTo>
                  <a:lnTo>
                    <a:pt x="42" y="121"/>
                  </a:lnTo>
                  <a:lnTo>
                    <a:pt x="42" y="122"/>
                  </a:lnTo>
                  <a:close/>
                  <a:moveTo>
                    <a:pt x="42" y="122"/>
                  </a:moveTo>
                  <a:lnTo>
                    <a:pt x="41" y="122"/>
                  </a:lnTo>
                  <a:lnTo>
                    <a:pt x="41" y="121"/>
                  </a:lnTo>
                  <a:lnTo>
                    <a:pt x="42" y="121"/>
                  </a:lnTo>
                  <a:lnTo>
                    <a:pt x="42" y="122"/>
                  </a:lnTo>
                  <a:close/>
                  <a:moveTo>
                    <a:pt x="39" y="121"/>
                  </a:moveTo>
                  <a:lnTo>
                    <a:pt x="40" y="121"/>
                  </a:lnTo>
                  <a:lnTo>
                    <a:pt x="40" y="122"/>
                  </a:lnTo>
                  <a:lnTo>
                    <a:pt x="41" y="122"/>
                  </a:lnTo>
                  <a:lnTo>
                    <a:pt x="42" y="122"/>
                  </a:lnTo>
                  <a:lnTo>
                    <a:pt x="41" y="124"/>
                  </a:lnTo>
                  <a:lnTo>
                    <a:pt x="42" y="124"/>
                  </a:lnTo>
                  <a:lnTo>
                    <a:pt x="42" y="125"/>
                  </a:lnTo>
                  <a:lnTo>
                    <a:pt x="42" y="124"/>
                  </a:lnTo>
                  <a:lnTo>
                    <a:pt x="44" y="124"/>
                  </a:lnTo>
                  <a:lnTo>
                    <a:pt x="44" y="125"/>
                  </a:lnTo>
                  <a:lnTo>
                    <a:pt x="44" y="126"/>
                  </a:lnTo>
                  <a:lnTo>
                    <a:pt x="45" y="126"/>
                  </a:lnTo>
                  <a:lnTo>
                    <a:pt x="46" y="126"/>
                  </a:lnTo>
                  <a:lnTo>
                    <a:pt x="46" y="127"/>
                  </a:lnTo>
                  <a:lnTo>
                    <a:pt x="45" y="127"/>
                  </a:lnTo>
                  <a:lnTo>
                    <a:pt x="45" y="126"/>
                  </a:lnTo>
                  <a:lnTo>
                    <a:pt x="45" y="127"/>
                  </a:lnTo>
                  <a:lnTo>
                    <a:pt x="44" y="127"/>
                  </a:lnTo>
                  <a:lnTo>
                    <a:pt x="45" y="128"/>
                  </a:lnTo>
                  <a:lnTo>
                    <a:pt x="44" y="128"/>
                  </a:lnTo>
                  <a:lnTo>
                    <a:pt x="45" y="128"/>
                  </a:lnTo>
                  <a:lnTo>
                    <a:pt x="46" y="129"/>
                  </a:lnTo>
                  <a:lnTo>
                    <a:pt x="47" y="129"/>
                  </a:lnTo>
                  <a:lnTo>
                    <a:pt x="46" y="129"/>
                  </a:lnTo>
                  <a:lnTo>
                    <a:pt x="46" y="130"/>
                  </a:lnTo>
                  <a:lnTo>
                    <a:pt x="46" y="132"/>
                  </a:lnTo>
                  <a:lnTo>
                    <a:pt x="47" y="133"/>
                  </a:lnTo>
                  <a:lnTo>
                    <a:pt x="47" y="134"/>
                  </a:lnTo>
                  <a:lnTo>
                    <a:pt x="47" y="135"/>
                  </a:lnTo>
                  <a:lnTo>
                    <a:pt x="48" y="136"/>
                  </a:lnTo>
                  <a:lnTo>
                    <a:pt x="48" y="137"/>
                  </a:lnTo>
                  <a:lnTo>
                    <a:pt x="47" y="137"/>
                  </a:lnTo>
                  <a:lnTo>
                    <a:pt x="47" y="138"/>
                  </a:lnTo>
                  <a:lnTo>
                    <a:pt x="46" y="138"/>
                  </a:lnTo>
                  <a:lnTo>
                    <a:pt x="46" y="139"/>
                  </a:lnTo>
                  <a:lnTo>
                    <a:pt x="46" y="141"/>
                  </a:lnTo>
                  <a:lnTo>
                    <a:pt x="45" y="141"/>
                  </a:lnTo>
                  <a:lnTo>
                    <a:pt x="45" y="142"/>
                  </a:lnTo>
                  <a:lnTo>
                    <a:pt x="46" y="143"/>
                  </a:lnTo>
                  <a:lnTo>
                    <a:pt x="46" y="144"/>
                  </a:lnTo>
                  <a:lnTo>
                    <a:pt x="47" y="144"/>
                  </a:lnTo>
                  <a:lnTo>
                    <a:pt x="47" y="145"/>
                  </a:lnTo>
                  <a:lnTo>
                    <a:pt x="46" y="146"/>
                  </a:lnTo>
                  <a:lnTo>
                    <a:pt x="46" y="147"/>
                  </a:lnTo>
                  <a:lnTo>
                    <a:pt x="46" y="149"/>
                  </a:lnTo>
                  <a:lnTo>
                    <a:pt x="46" y="150"/>
                  </a:lnTo>
                  <a:lnTo>
                    <a:pt x="46" y="151"/>
                  </a:lnTo>
                  <a:lnTo>
                    <a:pt x="46" y="152"/>
                  </a:lnTo>
                  <a:lnTo>
                    <a:pt x="46" y="153"/>
                  </a:lnTo>
                  <a:lnTo>
                    <a:pt x="46" y="154"/>
                  </a:lnTo>
                  <a:lnTo>
                    <a:pt x="45" y="155"/>
                  </a:lnTo>
                  <a:lnTo>
                    <a:pt x="46" y="156"/>
                  </a:lnTo>
                  <a:lnTo>
                    <a:pt x="45" y="156"/>
                  </a:lnTo>
                  <a:lnTo>
                    <a:pt x="45" y="158"/>
                  </a:lnTo>
                  <a:lnTo>
                    <a:pt x="45" y="159"/>
                  </a:lnTo>
                  <a:lnTo>
                    <a:pt x="45" y="160"/>
                  </a:lnTo>
                  <a:lnTo>
                    <a:pt x="44" y="161"/>
                  </a:lnTo>
                  <a:lnTo>
                    <a:pt x="45" y="161"/>
                  </a:lnTo>
                  <a:lnTo>
                    <a:pt x="44" y="161"/>
                  </a:lnTo>
                  <a:lnTo>
                    <a:pt x="45" y="161"/>
                  </a:lnTo>
                  <a:lnTo>
                    <a:pt x="45" y="162"/>
                  </a:lnTo>
                  <a:lnTo>
                    <a:pt x="44" y="162"/>
                  </a:lnTo>
                  <a:lnTo>
                    <a:pt x="44" y="163"/>
                  </a:lnTo>
                  <a:lnTo>
                    <a:pt x="42" y="162"/>
                  </a:lnTo>
                  <a:lnTo>
                    <a:pt x="42" y="163"/>
                  </a:lnTo>
                  <a:lnTo>
                    <a:pt x="42" y="162"/>
                  </a:lnTo>
                  <a:lnTo>
                    <a:pt x="41" y="162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39" y="161"/>
                  </a:lnTo>
                  <a:lnTo>
                    <a:pt x="38" y="161"/>
                  </a:lnTo>
                  <a:lnTo>
                    <a:pt x="38" y="162"/>
                  </a:lnTo>
                  <a:lnTo>
                    <a:pt x="38" y="161"/>
                  </a:lnTo>
                  <a:lnTo>
                    <a:pt x="37" y="161"/>
                  </a:lnTo>
                  <a:lnTo>
                    <a:pt x="37" y="160"/>
                  </a:lnTo>
                  <a:lnTo>
                    <a:pt x="36" y="160"/>
                  </a:lnTo>
                  <a:lnTo>
                    <a:pt x="36" y="161"/>
                  </a:lnTo>
                  <a:lnTo>
                    <a:pt x="37" y="161"/>
                  </a:lnTo>
                  <a:lnTo>
                    <a:pt x="37" y="162"/>
                  </a:lnTo>
                  <a:lnTo>
                    <a:pt x="36" y="162"/>
                  </a:lnTo>
                  <a:lnTo>
                    <a:pt x="36" y="163"/>
                  </a:lnTo>
                  <a:lnTo>
                    <a:pt x="36" y="164"/>
                  </a:lnTo>
                  <a:lnTo>
                    <a:pt x="37" y="164"/>
                  </a:lnTo>
                  <a:lnTo>
                    <a:pt x="36" y="164"/>
                  </a:lnTo>
                  <a:lnTo>
                    <a:pt x="36" y="166"/>
                  </a:lnTo>
                  <a:lnTo>
                    <a:pt x="35" y="167"/>
                  </a:lnTo>
                  <a:lnTo>
                    <a:pt x="33" y="167"/>
                  </a:lnTo>
                  <a:lnTo>
                    <a:pt x="33" y="168"/>
                  </a:lnTo>
                  <a:lnTo>
                    <a:pt x="32" y="167"/>
                  </a:lnTo>
                  <a:lnTo>
                    <a:pt x="32" y="168"/>
                  </a:lnTo>
                  <a:lnTo>
                    <a:pt x="32" y="167"/>
                  </a:lnTo>
                  <a:lnTo>
                    <a:pt x="31" y="167"/>
                  </a:lnTo>
                  <a:lnTo>
                    <a:pt x="30" y="168"/>
                  </a:lnTo>
                  <a:lnTo>
                    <a:pt x="30" y="167"/>
                  </a:lnTo>
                  <a:lnTo>
                    <a:pt x="30" y="166"/>
                  </a:lnTo>
                  <a:lnTo>
                    <a:pt x="29" y="166"/>
                  </a:lnTo>
                  <a:lnTo>
                    <a:pt x="29" y="164"/>
                  </a:lnTo>
                  <a:lnTo>
                    <a:pt x="29" y="163"/>
                  </a:lnTo>
                  <a:lnTo>
                    <a:pt x="28" y="163"/>
                  </a:lnTo>
                  <a:lnTo>
                    <a:pt x="28" y="162"/>
                  </a:lnTo>
                  <a:lnTo>
                    <a:pt x="27" y="162"/>
                  </a:lnTo>
                  <a:lnTo>
                    <a:pt x="27" y="161"/>
                  </a:lnTo>
                  <a:lnTo>
                    <a:pt x="27" y="160"/>
                  </a:lnTo>
                  <a:lnTo>
                    <a:pt x="28" y="160"/>
                  </a:lnTo>
                  <a:lnTo>
                    <a:pt x="27" y="159"/>
                  </a:lnTo>
                  <a:lnTo>
                    <a:pt x="27" y="158"/>
                  </a:lnTo>
                  <a:lnTo>
                    <a:pt x="27" y="156"/>
                  </a:lnTo>
                  <a:lnTo>
                    <a:pt x="27" y="155"/>
                  </a:lnTo>
                  <a:lnTo>
                    <a:pt x="28" y="155"/>
                  </a:lnTo>
                  <a:lnTo>
                    <a:pt x="28" y="154"/>
                  </a:lnTo>
                  <a:lnTo>
                    <a:pt x="28" y="153"/>
                  </a:lnTo>
                  <a:lnTo>
                    <a:pt x="28" y="152"/>
                  </a:lnTo>
                  <a:lnTo>
                    <a:pt x="28" y="151"/>
                  </a:lnTo>
                  <a:lnTo>
                    <a:pt x="28" y="152"/>
                  </a:lnTo>
                  <a:lnTo>
                    <a:pt x="29" y="152"/>
                  </a:lnTo>
                  <a:lnTo>
                    <a:pt x="29" y="151"/>
                  </a:lnTo>
                  <a:lnTo>
                    <a:pt x="29" y="150"/>
                  </a:lnTo>
                  <a:lnTo>
                    <a:pt x="29" y="151"/>
                  </a:lnTo>
                  <a:lnTo>
                    <a:pt x="29" y="150"/>
                  </a:lnTo>
                  <a:lnTo>
                    <a:pt x="29" y="149"/>
                  </a:lnTo>
                  <a:lnTo>
                    <a:pt x="29" y="147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8" y="147"/>
                  </a:lnTo>
                  <a:lnTo>
                    <a:pt x="28" y="149"/>
                  </a:lnTo>
                  <a:lnTo>
                    <a:pt x="27" y="149"/>
                  </a:lnTo>
                  <a:lnTo>
                    <a:pt x="27" y="147"/>
                  </a:lnTo>
                  <a:lnTo>
                    <a:pt x="27" y="146"/>
                  </a:lnTo>
                  <a:lnTo>
                    <a:pt x="27" y="145"/>
                  </a:lnTo>
                  <a:lnTo>
                    <a:pt x="28" y="145"/>
                  </a:lnTo>
                  <a:lnTo>
                    <a:pt x="28" y="144"/>
                  </a:lnTo>
                  <a:lnTo>
                    <a:pt x="28" y="143"/>
                  </a:lnTo>
                  <a:lnTo>
                    <a:pt x="28" y="142"/>
                  </a:lnTo>
                  <a:lnTo>
                    <a:pt x="28" y="141"/>
                  </a:lnTo>
                  <a:lnTo>
                    <a:pt x="28" y="139"/>
                  </a:lnTo>
                  <a:lnTo>
                    <a:pt x="27" y="139"/>
                  </a:lnTo>
                  <a:lnTo>
                    <a:pt x="27" y="138"/>
                  </a:lnTo>
                  <a:lnTo>
                    <a:pt x="27" y="137"/>
                  </a:lnTo>
                  <a:lnTo>
                    <a:pt x="27" y="136"/>
                  </a:lnTo>
                  <a:lnTo>
                    <a:pt x="25" y="136"/>
                  </a:lnTo>
                  <a:lnTo>
                    <a:pt x="25" y="135"/>
                  </a:lnTo>
                  <a:lnTo>
                    <a:pt x="25" y="134"/>
                  </a:lnTo>
                  <a:lnTo>
                    <a:pt x="24" y="135"/>
                  </a:lnTo>
                  <a:lnTo>
                    <a:pt x="23" y="135"/>
                  </a:lnTo>
                  <a:lnTo>
                    <a:pt x="24" y="134"/>
                  </a:lnTo>
                  <a:lnTo>
                    <a:pt x="23" y="134"/>
                  </a:lnTo>
                  <a:lnTo>
                    <a:pt x="23" y="135"/>
                  </a:lnTo>
                  <a:lnTo>
                    <a:pt x="23" y="134"/>
                  </a:lnTo>
                  <a:lnTo>
                    <a:pt x="23" y="133"/>
                  </a:lnTo>
                  <a:lnTo>
                    <a:pt x="23" y="132"/>
                  </a:lnTo>
                  <a:lnTo>
                    <a:pt x="24" y="129"/>
                  </a:lnTo>
                  <a:lnTo>
                    <a:pt x="24" y="128"/>
                  </a:lnTo>
                  <a:lnTo>
                    <a:pt x="23" y="128"/>
                  </a:lnTo>
                  <a:lnTo>
                    <a:pt x="23" y="127"/>
                  </a:lnTo>
                  <a:lnTo>
                    <a:pt x="24" y="127"/>
                  </a:lnTo>
                  <a:lnTo>
                    <a:pt x="24" y="128"/>
                  </a:lnTo>
                  <a:lnTo>
                    <a:pt x="25" y="129"/>
                  </a:lnTo>
                  <a:lnTo>
                    <a:pt x="27" y="129"/>
                  </a:lnTo>
                  <a:lnTo>
                    <a:pt x="28" y="129"/>
                  </a:lnTo>
                  <a:lnTo>
                    <a:pt x="28" y="130"/>
                  </a:lnTo>
                  <a:lnTo>
                    <a:pt x="29" y="129"/>
                  </a:lnTo>
                  <a:lnTo>
                    <a:pt x="30" y="129"/>
                  </a:lnTo>
                  <a:lnTo>
                    <a:pt x="30" y="128"/>
                  </a:lnTo>
                  <a:lnTo>
                    <a:pt x="31" y="128"/>
                  </a:lnTo>
                  <a:lnTo>
                    <a:pt x="32" y="128"/>
                  </a:lnTo>
                  <a:lnTo>
                    <a:pt x="33" y="127"/>
                  </a:lnTo>
                  <a:lnTo>
                    <a:pt x="33" y="126"/>
                  </a:lnTo>
                  <a:lnTo>
                    <a:pt x="35" y="126"/>
                  </a:lnTo>
                  <a:lnTo>
                    <a:pt x="33" y="126"/>
                  </a:lnTo>
                  <a:lnTo>
                    <a:pt x="35" y="126"/>
                  </a:lnTo>
                  <a:lnTo>
                    <a:pt x="35" y="125"/>
                  </a:lnTo>
                  <a:lnTo>
                    <a:pt x="36" y="125"/>
                  </a:lnTo>
                  <a:lnTo>
                    <a:pt x="36" y="124"/>
                  </a:lnTo>
                  <a:lnTo>
                    <a:pt x="37" y="124"/>
                  </a:lnTo>
                  <a:lnTo>
                    <a:pt x="38" y="124"/>
                  </a:lnTo>
                  <a:lnTo>
                    <a:pt x="38" y="122"/>
                  </a:lnTo>
                  <a:lnTo>
                    <a:pt x="38" y="121"/>
                  </a:lnTo>
                  <a:lnTo>
                    <a:pt x="39" y="121"/>
                  </a:lnTo>
                  <a:close/>
                  <a:moveTo>
                    <a:pt x="65" y="100"/>
                  </a:moveTo>
                  <a:lnTo>
                    <a:pt x="64" y="100"/>
                  </a:lnTo>
                  <a:lnTo>
                    <a:pt x="64" y="99"/>
                  </a:lnTo>
                  <a:lnTo>
                    <a:pt x="64" y="100"/>
                  </a:lnTo>
                  <a:lnTo>
                    <a:pt x="65" y="100"/>
                  </a:lnTo>
                  <a:close/>
                  <a:moveTo>
                    <a:pt x="52" y="95"/>
                  </a:moveTo>
                  <a:lnTo>
                    <a:pt x="52" y="94"/>
                  </a:lnTo>
                  <a:lnTo>
                    <a:pt x="52" y="95"/>
                  </a:lnTo>
                  <a:close/>
                  <a:moveTo>
                    <a:pt x="57" y="89"/>
                  </a:moveTo>
                  <a:lnTo>
                    <a:pt x="57" y="91"/>
                  </a:lnTo>
                  <a:lnTo>
                    <a:pt x="56" y="91"/>
                  </a:lnTo>
                  <a:lnTo>
                    <a:pt x="57" y="91"/>
                  </a:lnTo>
                  <a:lnTo>
                    <a:pt x="57" y="92"/>
                  </a:lnTo>
                  <a:lnTo>
                    <a:pt x="56" y="92"/>
                  </a:lnTo>
                  <a:lnTo>
                    <a:pt x="56" y="91"/>
                  </a:lnTo>
                  <a:lnTo>
                    <a:pt x="55" y="91"/>
                  </a:lnTo>
                  <a:lnTo>
                    <a:pt x="55" y="92"/>
                  </a:lnTo>
                  <a:lnTo>
                    <a:pt x="55" y="91"/>
                  </a:lnTo>
                  <a:lnTo>
                    <a:pt x="55" y="92"/>
                  </a:lnTo>
                  <a:lnTo>
                    <a:pt x="54" y="91"/>
                  </a:lnTo>
                  <a:lnTo>
                    <a:pt x="54" y="92"/>
                  </a:lnTo>
                  <a:lnTo>
                    <a:pt x="53" y="92"/>
                  </a:lnTo>
                  <a:lnTo>
                    <a:pt x="53" y="91"/>
                  </a:lnTo>
                  <a:lnTo>
                    <a:pt x="53" y="89"/>
                  </a:lnTo>
                  <a:lnTo>
                    <a:pt x="54" y="89"/>
                  </a:lnTo>
                  <a:lnTo>
                    <a:pt x="54" y="91"/>
                  </a:lnTo>
                  <a:lnTo>
                    <a:pt x="55" y="91"/>
                  </a:lnTo>
                  <a:lnTo>
                    <a:pt x="55" y="89"/>
                  </a:lnTo>
                  <a:lnTo>
                    <a:pt x="56" y="91"/>
                  </a:lnTo>
                  <a:lnTo>
                    <a:pt x="56" y="89"/>
                  </a:lnTo>
                  <a:lnTo>
                    <a:pt x="56" y="88"/>
                  </a:lnTo>
                  <a:lnTo>
                    <a:pt x="57" y="88"/>
                  </a:lnTo>
                  <a:lnTo>
                    <a:pt x="57" y="89"/>
                  </a:lnTo>
                  <a:close/>
                  <a:moveTo>
                    <a:pt x="48" y="86"/>
                  </a:moveTo>
                  <a:lnTo>
                    <a:pt x="47" y="86"/>
                  </a:lnTo>
                  <a:lnTo>
                    <a:pt x="48" y="85"/>
                  </a:lnTo>
                  <a:lnTo>
                    <a:pt x="48" y="86"/>
                  </a:lnTo>
                  <a:close/>
                  <a:moveTo>
                    <a:pt x="87" y="35"/>
                  </a:moveTo>
                  <a:lnTo>
                    <a:pt x="87" y="36"/>
                  </a:lnTo>
                  <a:lnTo>
                    <a:pt x="86" y="36"/>
                  </a:lnTo>
                  <a:lnTo>
                    <a:pt x="86" y="37"/>
                  </a:lnTo>
                  <a:lnTo>
                    <a:pt x="86" y="36"/>
                  </a:lnTo>
                  <a:lnTo>
                    <a:pt x="87" y="35"/>
                  </a:lnTo>
                  <a:close/>
                  <a:moveTo>
                    <a:pt x="86" y="35"/>
                  </a:moveTo>
                  <a:lnTo>
                    <a:pt x="86" y="36"/>
                  </a:lnTo>
                  <a:lnTo>
                    <a:pt x="86" y="35"/>
                  </a:lnTo>
                  <a:close/>
                  <a:moveTo>
                    <a:pt x="82" y="2"/>
                  </a:moveTo>
                  <a:lnTo>
                    <a:pt x="82" y="3"/>
                  </a:lnTo>
                  <a:lnTo>
                    <a:pt x="83" y="3"/>
                  </a:lnTo>
                  <a:lnTo>
                    <a:pt x="83" y="4"/>
                  </a:lnTo>
                  <a:lnTo>
                    <a:pt x="84" y="4"/>
                  </a:lnTo>
                  <a:lnTo>
                    <a:pt x="84" y="5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6" y="8"/>
                  </a:lnTo>
                  <a:lnTo>
                    <a:pt x="87" y="9"/>
                  </a:lnTo>
                  <a:lnTo>
                    <a:pt x="88" y="9"/>
                  </a:lnTo>
                  <a:lnTo>
                    <a:pt x="89" y="9"/>
                  </a:lnTo>
                  <a:lnTo>
                    <a:pt x="90" y="9"/>
                  </a:lnTo>
                  <a:lnTo>
                    <a:pt x="91" y="10"/>
                  </a:lnTo>
                  <a:lnTo>
                    <a:pt x="91" y="9"/>
                  </a:lnTo>
                  <a:lnTo>
                    <a:pt x="91" y="10"/>
                  </a:lnTo>
                  <a:lnTo>
                    <a:pt x="92" y="10"/>
                  </a:lnTo>
                  <a:lnTo>
                    <a:pt x="96" y="10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101" y="11"/>
                  </a:lnTo>
                  <a:lnTo>
                    <a:pt x="103" y="11"/>
                  </a:lnTo>
                  <a:lnTo>
                    <a:pt x="104" y="11"/>
                  </a:lnTo>
                  <a:lnTo>
                    <a:pt x="105" y="12"/>
                  </a:lnTo>
                  <a:lnTo>
                    <a:pt x="106" y="12"/>
                  </a:lnTo>
                  <a:lnTo>
                    <a:pt x="106" y="13"/>
                  </a:lnTo>
                  <a:lnTo>
                    <a:pt x="105" y="13"/>
                  </a:lnTo>
                  <a:lnTo>
                    <a:pt x="104" y="15"/>
                  </a:lnTo>
                  <a:lnTo>
                    <a:pt x="103" y="16"/>
                  </a:lnTo>
                  <a:lnTo>
                    <a:pt x="101" y="16"/>
                  </a:lnTo>
                  <a:lnTo>
                    <a:pt x="101" y="17"/>
                  </a:lnTo>
                  <a:lnTo>
                    <a:pt x="100" y="17"/>
                  </a:lnTo>
                  <a:lnTo>
                    <a:pt x="101" y="17"/>
                  </a:lnTo>
                  <a:lnTo>
                    <a:pt x="101" y="18"/>
                  </a:lnTo>
                  <a:lnTo>
                    <a:pt x="101" y="19"/>
                  </a:lnTo>
                  <a:lnTo>
                    <a:pt x="101" y="18"/>
                  </a:lnTo>
                  <a:lnTo>
                    <a:pt x="103" y="18"/>
                  </a:lnTo>
                  <a:lnTo>
                    <a:pt x="103" y="19"/>
                  </a:lnTo>
                  <a:lnTo>
                    <a:pt x="104" y="19"/>
                  </a:lnTo>
                  <a:lnTo>
                    <a:pt x="105" y="19"/>
                  </a:lnTo>
                  <a:lnTo>
                    <a:pt x="105" y="20"/>
                  </a:lnTo>
                  <a:lnTo>
                    <a:pt x="103" y="21"/>
                  </a:lnTo>
                  <a:lnTo>
                    <a:pt x="103" y="22"/>
                  </a:lnTo>
                  <a:lnTo>
                    <a:pt x="103" y="24"/>
                  </a:lnTo>
                  <a:lnTo>
                    <a:pt x="104" y="24"/>
                  </a:lnTo>
                  <a:lnTo>
                    <a:pt x="105" y="24"/>
                  </a:lnTo>
                  <a:lnTo>
                    <a:pt x="105" y="25"/>
                  </a:lnTo>
                  <a:lnTo>
                    <a:pt x="104" y="26"/>
                  </a:lnTo>
                  <a:lnTo>
                    <a:pt x="104" y="27"/>
                  </a:lnTo>
                  <a:lnTo>
                    <a:pt x="105" y="28"/>
                  </a:lnTo>
                  <a:lnTo>
                    <a:pt x="106" y="28"/>
                  </a:lnTo>
                  <a:lnTo>
                    <a:pt x="107" y="29"/>
                  </a:lnTo>
                  <a:lnTo>
                    <a:pt x="108" y="30"/>
                  </a:lnTo>
                  <a:lnTo>
                    <a:pt x="108" y="32"/>
                  </a:lnTo>
                  <a:lnTo>
                    <a:pt x="108" y="33"/>
                  </a:lnTo>
                  <a:lnTo>
                    <a:pt x="107" y="33"/>
                  </a:lnTo>
                  <a:lnTo>
                    <a:pt x="107" y="32"/>
                  </a:lnTo>
                  <a:lnTo>
                    <a:pt x="106" y="32"/>
                  </a:lnTo>
                  <a:lnTo>
                    <a:pt x="107" y="32"/>
                  </a:lnTo>
                  <a:lnTo>
                    <a:pt x="106" y="30"/>
                  </a:lnTo>
                  <a:lnTo>
                    <a:pt x="107" y="30"/>
                  </a:lnTo>
                  <a:lnTo>
                    <a:pt x="106" y="30"/>
                  </a:lnTo>
                  <a:lnTo>
                    <a:pt x="106" y="29"/>
                  </a:lnTo>
                  <a:lnTo>
                    <a:pt x="105" y="28"/>
                  </a:lnTo>
                  <a:lnTo>
                    <a:pt x="104" y="28"/>
                  </a:lnTo>
                  <a:lnTo>
                    <a:pt x="104" y="29"/>
                  </a:lnTo>
                  <a:lnTo>
                    <a:pt x="103" y="29"/>
                  </a:lnTo>
                  <a:lnTo>
                    <a:pt x="103" y="30"/>
                  </a:lnTo>
                  <a:lnTo>
                    <a:pt x="101" y="30"/>
                  </a:lnTo>
                  <a:lnTo>
                    <a:pt x="101" y="29"/>
                  </a:lnTo>
                  <a:lnTo>
                    <a:pt x="100" y="29"/>
                  </a:lnTo>
                  <a:lnTo>
                    <a:pt x="99" y="28"/>
                  </a:lnTo>
                  <a:lnTo>
                    <a:pt x="98" y="28"/>
                  </a:lnTo>
                  <a:lnTo>
                    <a:pt x="97" y="28"/>
                  </a:lnTo>
                  <a:lnTo>
                    <a:pt x="97" y="29"/>
                  </a:lnTo>
                  <a:lnTo>
                    <a:pt x="97" y="30"/>
                  </a:lnTo>
                  <a:lnTo>
                    <a:pt x="98" y="29"/>
                  </a:lnTo>
                  <a:lnTo>
                    <a:pt x="97" y="30"/>
                  </a:lnTo>
                  <a:lnTo>
                    <a:pt x="96" y="32"/>
                  </a:lnTo>
                  <a:lnTo>
                    <a:pt x="95" y="32"/>
                  </a:lnTo>
                  <a:lnTo>
                    <a:pt x="92" y="33"/>
                  </a:lnTo>
                  <a:lnTo>
                    <a:pt x="90" y="34"/>
                  </a:lnTo>
                  <a:lnTo>
                    <a:pt x="88" y="35"/>
                  </a:lnTo>
                  <a:lnTo>
                    <a:pt x="87" y="35"/>
                  </a:lnTo>
                  <a:lnTo>
                    <a:pt x="87" y="34"/>
                  </a:lnTo>
                  <a:lnTo>
                    <a:pt x="88" y="34"/>
                  </a:lnTo>
                  <a:lnTo>
                    <a:pt x="89" y="34"/>
                  </a:lnTo>
                  <a:lnTo>
                    <a:pt x="89" y="33"/>
                  </a:lnTo>
                  <a:lnTo>
                    <a:pt x="88" y="33"/>
                  </a:lnTo>
                  <a:lnTo>
                    <a:pt x="87" y="34"/>
                  </a:lnTo>
                  <a:lnTo>
                    <a:pt x="87" y="33"/>
                  </a:lnTo>
                  <a:lnTo>
                    <a:pt x="87" y="34"/>
                  </a:lnTo>
                  <a:lnTo>
                    <a:pt x="86" y="34"/>
                  </a:lnTo>
                  <a:lnTo>
                    <a:pt x="87" y="34"/>
                  </a:lnTo>
                  <a:lnTo>
                    <a:pt x="86" y="34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4" y="37"/>
                  </a:lnTo>
                  <a:lnTo>
                    <a:pt x="83" y="37"/>
                  </a:lnTo>
                  <a:lnTo>
                    <a:pt x="84" y="37"/>
                  </a:lnTo>
                  <a:lnTo>
                    <a:pt x="83" y="37"/>
                  </a:lnTo>
                  <a:lnTo>
                    <a:pt x="83" y="38"/>
                  </a:lnTo>
                  <a:lnTo>
                    <a:pt x="82" y="38"/>
                  </a:lnTo>
                  <a:lnTo>
                    <a:pt x="83" y="38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40"/>
                  </a:lnTo>
                  <a:lnTo>
                    <a:pt x="84" y="41"/>
                  </a:lnTo>
                  <a:lnTo>
                    <a:pt x="84" y="4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4" y="41"/>
                  </a:lnTo>
                  <a:lnTo>
                    <a:pt x="86" y="41"/>
                  </a:lnTo>
                  <a:lnTo>
                    <a:pt x="86" y="42"/>
                  </a:lnTo>
                  <a:lnTo>
                    <a:pt x="86" y="43"/>
                  </a:lnTo>
                  <a:lnTo>
                    <a:pt x="86" y="42"/>
                  </a:lnTo>
                  <a:lnTo>
                    <a:pt x="84" y="43"/>
                  </a:lnTo>
                  <a:lnTo>
                    <a:pt x="86" y="43"/>
                  </a:lnTo>
                  <a:lnTo>
                    <a:pt x="86" y="44"/>
                  </a:lnTo>
                  <a:lnTo>
                    <a:pt x="87" y="44"/>
                  </a:lnTo>
                  <a:lnTo>
                    <a:pt x="86" y="44"/>
                  </a:lnTo>
                  <a:lnTo>
                    <a:pt x="86" y="43"/>
                  </a:lnTo>
                  <a:lnTo>
                    <a:pt x="87" y="43"/>
                  </a:lnTo>
                  <a:lnTo>
                    <a:pt x="87" y="44"/>
                  </a:lnTo>
                  <a:lnTo>
                    <a:pt x="88" y="45"/>
                  </a:lnTo>
                  <a:lnTo>
                    <a:pt x="88" y="46"/>
                  </a:lnTo>
                  <a:lnTo>
                    <a:pt x="88" y="47"/>
                  </a:lnTo>
                  <a:lnTo>
                    <a:pt x="87" y="49"/>
                  </a:lnTo>
                  <a:lnTo>
                    <a:pt x="87" y="47"/>
                  </a:lnTo>
                  <a:lnTo>
                    <a:pt x="87" y="46"/>
                  </a:lnTo>
                  <a:lnTo>
                    <a:pt x="87" y="47"/>
                  </a:lnTo>
                  <a:lnTo>
                    <a:pt x="87" y="49"/>
                  </a:lnTo>
                  <a:lnTo>
                    <a:pt x="86" y="49"/>
                  </a:lnTo>
                  <a:lnTo>
                    <a:pt x="84" y="47"/>
                  </a:lnTo>
                  <a:lnTo>
                    <a:pt x="84" y="49"/>
                  </a:lnTo>
                  <a:lnTo>
                    <a:pt x="84" y="50"/>
                  </a:lnTo>
                  <a:lnTo>
                    <a:pt x="84" y="51"/>
                  </a:lnTo>
                  <a:lnTo>
                    <a:pt x="84" y="52"/>
                  </a:lnTo>
                  <a:lnTo>
                    <a:pt x="84" y="53"/>
                  </a:lnTo>
                  <a:lnTo>
                    <a:pt x="84" y="54"/>
                  </a:lnTo>
                  <a:lnTo>
                    <a:pt x="84" y="55"/>
                  </a:lnTo>
                  <a:lnTo>
                    <a:pt x="86" y="58"/>
                  </a:lnTo>
                  <a:lnTo>
                    <a:pt x="86" y="59"/>
                  </a:lnTo>
                  <a:lnTo>
                    <a:pt x="86" y="60"/>
                  </a:lnTo>
                  <a:lnTo>
                    <a:pt x="87" y="61"/>
                  </a:lnTo>
                  <a:lnTo>
                    <a:pt x="87" y="62"/>
                  </a:lnTo>
                  <a:lnTo>
                    <a:pt x="88" y="62"/>
                  </a:lnTo>
                  <a:lnTo>
                    <a:pt x="88" y="63"/>
                  </a:lnTo>
                  <a:lnTo>
                    <a:pt x="89" y="63"/>
                  </a:lnTo>
                  <a:lnTo>
                    <a:pt x="90" y="65"/>
                  </a:lnTo>
                  <a:lnTo>
                    <a:pt x="90" y="66"/>
                  </a:lnTo>
                  <a:lnTo>
                    <a:pt x="91" y="66"/>
                  </a:lnTo>
                  <a:lnTo>
                    <a:pt x="92" y="67"/>
                  </a:lnTo>
                  <a:lnTo>
                    <a:pt x="94" y="67"/>
                  </a:lnTo>
                  <a:lnTo>
                    <a:pt x="95" y="67"/>
                  </a:lnTo>
                  <a:lnTo>
                    <a:pt x="95" y="68"/>
                  </a:lnTo>
                  <a:lnTo>
                    <a:pt x="99" y="71"/>
                  </a:lnTo>
                  <a:lnTo>
                    <a:pt x="100" y="72"/>
                  </a:lnTo>
                  <a:lnTo>
                    <a:pt x="101" y="72"/>
                  </a:lnTo>
                  <a:lnTo>
                    <a:pt x="101" y="74"/>
                  </a:lnTo>
                  <a:lnTo>
                    <a:pt x="103" y="74"/>
                  </a:lnTo>
                  <a:lnTo>
                    <a:pt x="104" y="74"/>
                  </a:lnTo>
                  <a:lnTo>
                    <a:pt x="104" y="75"/>
                  </a:lnTo>
                  <a:lnTo>
                    <a:pt x="105" y="75"/>
                  </a:lnTo>
                  <a:lnTo>
                    <a:pt x="107" y="80"/>
                  </a:lnTo>
                  <a:lnTo>
                    <a:pt x="107" y="82"/>
                  </a:lnTo>
                  <a:lnTo>
                    <a:pt x="107" y="83"/>
                  </a:lnTo>
                  <a:lnTo>
                    <a:pt x="108" y="84"/>
                  </a:lnTo>
                  <a:lnTo>
                    <a:pt x="108" y="86"/>
                  </a:lnTo>
                  <a:lnTo>
                    <a:pt x="109" y="88"/>
                  </a:lnTo>
                  <a:lnTo>
                    <a:pt x="109" y="91"/>
                  </a:lnTo>
                  <a:lnTo>
                    <a:pt x="111" y="92"/>
                  </a:lnTo>
                  <a:lnTo>
                    <a:pt x="112" y="94"/>
                  </a:lnTo>
                  <a:lnTo>
                    <a:pt x="114" y="97"/>
                  </a:lnTo>
                  <a:lnTo>
                    <a:pt x="115" y="97"/>
                  </a:lnTo>
                  <a:lnTo>
                    <a:pt x="115" y="99"/>
                  </a:lnTo>
                  <a:lnTo>
                    <a:pt x="116" y="99"/>
                  </a:lnTo>
                  <a:lnTo>
                    <a:pt x="116" y="100"/>
                  </a:lnTo>
                  <a:lnTo>
                    <a:pt x="119" y="102"/>
                  </a:lnTo>
                  <a:lnTo>
                    <a:pt x="120" y="102"/>
                  </a:lnTo>
                  <a:lnTo>
                    <a:pt x="120" y="103"/>
                  </a:lnTo>
                  <a:lnTo>
                    <a:pt x="121" y="103"/>
                  </a:lnTo>
                  <a:lnTo>
                    <a:pt x="121" y="104"/>
                  </a:lnTo>
                  <a:lnTo>
                    <a:pt x="122" y="104"/>
                  </a:lnTo>
                  <a:lnTo>
                    <a:pt x="122" y="105"/>
                  </a:lnTo>
                  <a:lnTo>
                    <a:pt x="123" y="105"/>
                  </a:lnTo>
                  <a:lnTo>
                    <a:pt x="124" y="107"/>
                  </a:lnTo>
                  <a:lnTo>
                    <a:pt x="125" y="107"/>
                  </a:lnTo>
                  <a:lnTo>
                    <a:pt x="126" y="107"/>
                  </a:lnTo>
                  <a:lnTo>
                    <a:pt x="126" y="108"/>
                  </a:lnTo>
                  <a:lnTo>
                    <a:pt x="128" y="108"/>
                  </a:lnTo>
                  <a:lnTo>
                    <a:pt x="130" y="108"/>
                  </a:lnTo>
                  <a:lnTo>
                    <a:pt x="131" y="109"/>
                  </a:lnTo>
                  <a:lnTo>
                    <a:pt x="132" y="109"/>
                  </a:lnTo>
                  <a:lnTo>
                    <a:pt x="134" y="108"/>
                  </a:lnTo>
                  <a:lnTo>
                    <a:pt x="137" y="108"/>
                  </a:lnTo>
                  <a:lnTo>
                    <a:pt x="140" y="108"/>
                  </a:lnTo>
                  <a:lnTo>
                    <a:pt x="142" y="108"/>
                  </a:lnTo>
                  <a:lnTo>
                    <a:pt x="142" y="109"/>
                  </a:lnTo>
                  <a:lnTo>
                    <a:pt x="143" y="110"/>
                  </a:lnTo>
                  <a:lnTo>
                    <a:pt x="143" y="111"/>
                  </a:lnTo>
                  <a:lnTo>
                    <a:pt x="142" y="111"/>
                  </a:lnTo>
                  <a:lnTo>
                    <a:pt x="141" y="112"/>
                  </a:lnTo>
                  <a:lnTo>
                    <a:pt x="140" y="113"/>
                  </a:lnTo>
                  <a:lnTo>
                    <a:pt x="139" y="113"/>
                  </a:lnTo>
                  <a:lnTo>
                    <a:pt x="139" y="114"/>
                  </a:lnTo>
                  <a:lnTo>
                    <a:pt x="139" y="116"/>
                  </a:lnTo>
                  <a:lnTo>
                    <a:pt x="139" y="117"/>
                  </a:lnTo>
                  <a:lnTo>
                    <a:pt x="140" y="117"/>
                  </a:lnTo>
                  <a:lnTo>
                    <a:pt x="140" y="118"/>
                  </a:lnTo>
                  <a:lnTo>
                    <a:pt x="141" y="118"/>
                  </a:lnTo>
                  <a:lnTo>
                    <a:pt x="142" y="119"/>
                  </a:lnTo>
                  <a:lnTo>
                    <a:pt x="145" y="120"/>
                  </a:lnTo>
                  <a:lnTo>
                    <a:pt x="147" y="121"/>
                  </a:lnTo>
                  <a:lnTo>
                    <a:pt x="148" y="121"/>
                  </a:lnTo>
                  <a:lnTo>
                    <a:pt x="149" y="122"/>
                  </a:lnTo>
                  <a:lnTo>
                    <a:pt x="153" y="124"/>
                  </a:lnTo>
                  <a:lnTo>
                    <a:pt x="154" y="124"/>
                  </a:lnTo>
                  <a:lnTo>
                    <a:pt x="156" y="125"/>
                  </a:lnTo>
                  <a:lnTo>
                    <a:pt x="158" y="126"/>
                  </a:lnTo>
                  <a:lnTo>
                    <a:pt x="159" y="127"/>
                  </a:lnTo>
                  <a:lnTo>
                    <a:pt x="161" y="128"/>
                  </a:lnTo>
                  <a:lnTo>
                    <a:pt x="162" y="129"/>
                  </a:lnTo>
                  <a:lnTo>
                    <a:pt x="163" y="130"/>
                  </a:lnTo>
                  <a:lnTo>
                    <a:pt x="165" y="130"/>
                  </a:lnTo>
                  <a:lnTo>
                    <a:pt x="166" y="132"/>
                  </a:lnTo>
                  <a:lnTo>
                    <a:pt x="167" y="133"/>
                  </a:lnTo>
                  <a:lnTo>
                    <a:pt x="168" y="133"/>
                  </a:lnTo>
                  <a:lnTo>
                    <a:pt x="170" y="133"/>
                  </a:lnTo>
                  <a:lnTo>
                    <a:pt x="170" y="134"/>
                  </a:lnTo>
                  <a:lnTo>
                    <a:pt x="170" y="133"/>
                  </a:lnTo>
                  <a:lnTo>
                    <a:pt x="170" y="134"/>
                  </a:lnTo>
                  <a:lnTo>
                    <a:pt x="171" y="134"/>
                  </a:lnTo>
                  <a:lnTo>
                    <a:pt x="171" y="135"/>
                  </a:lnTo>
                  <a:lnTo>
                    <a:pt x="172" y="136"/>
                  </a:lnTo>
                  <a:lnTo>
                    <a:pt x="173" y="137"/>
                  </a:lnTo>
                  <a:lnTo>
                    <a:pt x="174" y="137"/>
                  </a:lnTo>
                  <a:lnTo>
                    <a:pt x="174" y="138"/>
                  </a:lnTo>
                  <a:lnTo>
                    <a:pt x="175" y="138"/>
                  </a:lnTo>
                  <a:lnTo>
                    <a:pt x="175" y="139"/>
                  </a:lnTo>
                  <a:lnTo>
                    <a:pt x="176" y="141"/>
                  </a:lnTo>
                  <a:lnTo>
                    <a:pt x="178" y="143"/>
                  </a:lnTo>
                  <a:lnTo>
                    <a:pt x="178" y="144"/>
                  </a:lnTo>
                  <a:lnTo>
                    <a:pt x="178" y="145"/>
                  </a:lnTo>
                  <a:lnTo>
                    <a:pt x="176" y="145"/>
                  </a:lnTo>
                  <a:lnTo>
                    <a:pt x="176" y="146"/>
                  </a:lnTo>
                  <a:lnTo>
                    <a:pt x="176" y="147"/>
                  </a:lnTo>
                  <a:lnTo>
                    <a:pt x="176" y="149"/>
                  </a:lnTo>
                  <a:lnTo>
                    <a:pt x="175" y="150"/>
                  </a:lnTo>
                  <a:lnTo>
                    <a:pt x="174" y="150"/>
                  </a:lnTo>
                  <a:lnTo>
                    <a:pt x="173" y="150"/>
                  </a:lnTo>
                  <a:lnTo>
                    <a:pt x="173" y="149"/>
                  </a:lnTo>
                  <a:lnTo>
                    <a:pt x="172" y="149"/>
                  </a:lnTo>
                  <a:lnTo>
                    <a:pt x="172" y="147"/>
                  </a:lnTo>
                  <a:lnTo>
                    <a:pt x="171" y="147"/>
                  </a:lnTo>
                  <a:lnTo>
                    <a:pt x="170" y="146"/>
                  </a:lnTo>
                  <a:lnTo>
                    <a:pt x="171" y="146"/>
                  </a:lnTo>
                  <a:lnTo>
                    <a:pt x="171" y="145"/>
                  </a:lnTo>
                  <a:lnTo>
                    <a:pt x="170" y="145"/>
                  </a:lnTo>
                  <a:lnTo>
                    <a:pt x="170" y="144"/>
                  </a:lnTo>
                  <a:lnTo>
                    <a:pt x="171" y="144"/>
                  </a:lnTo>
                  <a:lnTo>
                    <a:pt x="170" y="144"/>
                  </a:lnTo>
                  <a:lnTo>
                    <a:pt x="170" y="143"/>
                  </a:lnTo>
                  <a:lnTo>
                    <a:pt x="168" y="143"/>
                  </a:lnTo>
                  <a:lnTo>
                    <a:pt x="168" y="142"/>
                  </a:lnTo>
                  <a:lnTo>
                    <a:pt x="168" y="141"/>
                  </a:lnTo>
                  <a:lnTo>
                    <a:pt x="167" y="141"/>
                  </a:lnTo>
                  <a:lnTo>
                    <a:pt x="163" y="141"/>
                  </a:lnTo>
                  <a:lnTo>
                    <a:pt x="163" y="139"/>
                  </a:lnTo>
                  <a:lnTo>
                    <a:pt x="162" y="139"/>
                  </a:lnTo>
                  <a:lnTo>
                    <a:pt x="161" y="139"/>
                  </a:lnTo>
                  <a:lnTo>
                    <a:pt x="159" y="138"/>
                  </a:lnTo>
                  <a:lnTo>
                    <a:pt x="158" y="138"/>
                  </a:lnTo>
                  <a:lnTo>
                    <a:pt x="158" y="137"/>
                  </a:lnTo>
                  <a:lnTo>
                    <a:pt x="158" y="136"/>
                  </a:lnTo>
                  <a:lnTo>
                    <a:pt x="159" y="137"/>
                  </a:lnTo>
                  <a:lnTo>
                    <a:pt x="159" y="136"/>
                  </a:lnTo>
                  <a:lnTo>
                    <a:pt x="158" y="136"/>
                  </a:lnTo>
                  <a:lnTo>
                    <a:pt x="157" y="136"/>
                  </a:lnTo>
                  <a:lnTo>
                    <a:pt x="156" y="136"/>
                  </a:lnTo>
                  <a:lnTo>
                    <a:pt x="155" y="136"/>
                  </a:lnTo>
                  <a:lnTo>
                    <a:pt x="154" y="137"/>
                  </a:lnTo>
                  <a:lnTo>
                    <a:pt x="153" y="138"/>
                  </a:lnTo>
                  <a:lnTo>
                    <a:pt x="151" y="141"/>
                  </a:lnTo>
                  <a:lnTo>
                    <a:pt x="151" y="142"/>
                  </a:lnTo>
                  <a:lnTo>
                    <a:pt x="150" y="142"/>
                  </a:lnTo>
                  <a:lnTo>
                    <a:pt x="150" y="143"/>
                  </a:lnTo>
                  <a:lnTo>
                    <a:pt x="149" y="144"/>
                  </a:lnTo>
                  <a:lnTo>
                    <a:pt x="149" y="145"/>
                  </a:lnTo>
                  <a:lnTo>
                    <a:pt x="149" y="146"/>
                  </a:lnTo>
                  <a:lnTo>
                    <a:pt x="149" y="147"/>
                  </a:lnTo>
                  <a:lnTo>
                    <a:pt x="148" y="149"/>
                  </a:lnTo>
                  <a:lnTo>
                    <a:pt x="148" y="150"/>
                  </a:lnTo>
                  <a:lnTo>
                    <a:pt x="148" y="151"/>
                  </a:lnTo>
                  <a:lnTo>
                    <a:pt x="148" y="152"/>
                  </a:lnTo>
                  <a:lnTo>
                    <a:pt x="148" y="153"/>
                  </a:lnTo>
                  <a:lnTo>
                    <a:pt x="149" y="153"/>
                  </a:lnTo>
                  <a:lnTo>
                    <a:pt x="151" y="153"/>
                  </a:lnTo>
                  <a:lnTo>
                    <a:pt x="153" y="154"/>
                  </a:lnTo>
                  <a:lnTo>
                    <a:pt x="154" y="155"/>
                  </a:lnTo>
                  <a:lnTo>
                    <a:pt x="155" y="155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8"/>
                  </a:lnTo>
                  <a:lnTo>
                    <a:pt x="157" y="158"/>
                  </a:lnTo>
                  <a:lnTo>
                    <a:pt x="157" y="159"/>
                  </a:lnTo>
                  <a:lnTo>
                    <a:pt x="157" y="160"/>
                  </a:lnTo>
                  <a:lnTo>
                    <a:pt x="157" y="161"/>
                  </a:lnTo>
                  <a:lnTo>
                    <a:pt x="157" y="162"/>
                  </a:lnTo>
                  <a:lnTo>
                    <a:pt x="157" y="163"/>
                  </a:lnTo>
                  <a:lnTo>
                    <a:pt x="157" y="164"/>
                  </a:lnTo>
                  <a:lnTo>
                    <a:pt x="158" y="164"/>
                  </a:lnTo>
                  <a:lnTo>
                    <a:pt x="158" y="166"/>
                  </a:lnTo>
                  <a:lnTo>
                    <a:pt x="157" y="166"/>
                  </a:lnTo>
                  <a:lnTo>
                    <a:pt x="157" y="167"/>
                  </a:lnTo>
                  <a:lnTo>
                    <a:pt x="156" y="167"/>
                  </a:lnTo>
                  <a:lnTo>
                    <a:pt x="155" y="167"/>
                  </a:lnTo>
                  <a:lnTo>
                    <a:pt x="154" y="167"/>
                  </a:lnTo>
                  <a:lnTo>
                    <a:pt x="153" y="167"/>
                  </a:lnTo>
                  <a:lnTo>
                    <a:pt x="151" y="168"/>
                  </a:lnTo>
                  <a:lnTo>
                    <a:pt x="150" y="168"/>
                  </a:lnTo>
                  <a:lnTo>
                    <a:pt x="149" y="169"/>
                  </a:lnTo>
                  <a:lnTo>
                    <a:pt x="148" y="170"/>
                  </a:lnTo>
                  <a:lnTo>
                    <a:pt x="148" y="171"/>
                  </a:lnTo>
                  <a:lnTo>
                    <a:pt x="148" y="174"/>
                  </a:lnTo>
                  <a:lnTo>
                    <a:pt x="149" y="175"/>
                  </a:lnTo>
                  <a:lnTo>
                    <a:pt x="149" y="176"/>
                  </a:lnTo>
                  <a:lnTo>
                    <a:pt x="148" y="177"/>
                  </a:lnTo>
                  <a:lnTo>
                    <a:pt x="147" y="178"/>
                  </a:lnTo>
                  <a:lnTo>
                    <a:pt x="146" y="179"/>
                  </a:lnTo>
                  <a:lnTo>
                    <a:pt x="145" y="179"/>
                  </a:lnTo>
                  <a:lnTo>
                    <a:pt x="142" y="181"/>
                  </a:lnTo>
                  <a:lnTo>
                    <a:pt x="142" y="183"/>
                  </a:lnTo>
                  <a:lnTo>
                    <a:pt x="142" y="185"/>
                  </a:lnTo>
                  <a:lnTo>
                    <a:pt x="141" y="185"/>
                  </a:lnTo>
                  <a:lnTo>
                    <a:pt x="141" y="186"/>
                  </a:lnTo>
                  <a:lnTo>
                    <a:pt x="140" y="186"/>
                  </a:lnTo>
                  <a:lnTo>
                    <a:pt x="139" y="186"/>
                  </a:lnTo>
                  <a:lnTo>
                    <a:pt x="137" y="186"/>
                  </a:lnTo>
                  <a:lnTo>
                    <a:pt x="136" y="186"/>
                  </a:lnTo>
                  <a:lnTo>
                    <a:pt x="136" y="185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6" y="184"/>
                  </a:lnTo>
                  <a:lnTo>
                    <a:pt x="134" y="183"/>
                  </a:lnTo>
                  <a:lnTo>
                    <a:pt x="134" y="181"/>
                  </a:lnTo>
                  <a:lnTo>
                    <a:pt x="134" y="180"/>
                  </a:lnTo>
                  <a:lnTo>
                    <a:pt x="136" y="179"/>
                  </a:lnTo>
                  <a:lnTo>
                    <a:pt x="137" y="179"/>
                  </a:lnTo>
                  <a:lnTo>
                    <a:pt x="138" y="179"/>
                  </a:lnTo>
                  <a:lnTo>
                    <a:pt x="138" y="178"/>
                  </a:lnTo>
                  <a:lnTo>
                    <a:pt x="139" y="176"/>
                  </a:lnTo>
                  <a:lnTo>
                    <a:pt x="139" y="175"/>
                  </a:lnTo>
                  <a:lnTo>
                    <a:pt x="139" y="174"/>
                  </a:lnTo>
                  <a:lnTo>
                    <a:pt x="138" y="172"/>
                  </a:lnTo>
                  <a:lnTo>
                    <a:pt x="138" y="171"/>
                  </a:lnTo>
                  <a:lnTo>
                    <a:pt x="139" y="171"/>
                  </a:lnTo>
                  <a:lnTo>
                    <a:pt x="140" y="171"/>
                  </a:lnTo>
                  <a:lnTo>
                    <a:pt x="140" y="170"/>
                  </a:lnTo>
                  <a:lnTo>
                    <a:pt x="141" y="170"/>
                  </a:lnTo>
                  <a:lnTo>
                    <a:pt x="142" y="171"/>
                  </a:lnTo>
                  <a:lnTo>
                    <a:pt x="142" y="170"/>
                  </a:lnTo>
                  <a:lnTo>
                    <a:pt x="143" y="170"/>
                  </a:lnTo>
                  <a:lnTo>
                    <a:pt x="143" y="169"/>
                  </a:lnTo>
                  <a:lnTo>
                    <a:pt x="143" y="168"/>
                  </a:lnTo>
                  <a:lnTo>
                    <a:pt x="143" y="167"/>
                  </a:lnTo>
                  <a:lnTo>
                    <a:pt x="142" y="167"/>
                  </a:lnTo>
                  <a:lnTo>
                    <a:pt x="142" y="166"/>
                  </a:lnTo>
                  <a:lnTo>
                    <a:pt x="141" y="164"/>
                  </a:lnTo>
                  <a:lnTo>
                    <a:pt x="141" y="160"/>
                  </a:lnTo>
                  <a:lnTo>
                    <a:pt x="141" y="159"/>
                  </a:lnTo>
                  <a:lnTo>
                    <a:pt x="140" y="156"/>
                  </a:lnTo>
                  <a:lnTo>
                    <a:pt x="139" y="155"/>
                  </a:lnTo>
                  <a:lnTo>
                    <a:pt x="138" y="154"/>
                  </a:lnTo>
                  <a:lnTo>
                    <a:pt x="138" y="153"/>
                  </a:lnTo>
                  <a:lnTo>
                    <a:pt x="138" y="152"/>
                  </a:lnTo>
                  <a:lnTo>
                    <a:pt x="137" y="150"/>
                  </a:lnTo>
                  <a:lnTo>
                    <a:pt x="137" y="149"/>
                  </a:lnTo>
                  <a:lnTo>
                    <a:pt x="137" y="147"/>
                  </a:lnTo>
                  <a:lnTo>
                    <a:pt x="136" y="146"/>
                  </a:lnTo>
                  <a:lnTo>
                    <a:pt x="134" y="145"/>
                  </a:lnTo>
                  <a:lnTo>
                    <a:pt x="134" y="144"/>
                  </a:lnTo>
                  <a:lnTo>
                    <a:pt x="133" y="144"/>
                  </a:lnTo>
                  <a:lnTo>
                    <a:pt x="133" y="145"/>
                  </a:lnTo>
                  <a:lnTo>
                    <a:pt x="132" y="145"/>
                  </a:lnTo>
                  <a:lnTo>
                    <a:pt x="132" y="146"/>
                  </a:lnTo>
                  <a:lnTo>
                    <a:pt x="131" y="146"/>
                  </a:lnTo>
                  <a:lnTo>
                    <a:pt x="130" y="146"/>
                  </a:lnTo>
                  <a:lnTo>
                    <a:pt x="130" y="145"/>
                  </a:lnTo>
                  <a:lnTo>
                    <a:pt x="129" y="145"/>
                  </a:lnTo>
                  <a:lnTo>
                    <a:pt x="130" y="145"/>
                  </a:lnTo>
                  <a:lnTo>
                    <a:pt x="129" y="144"/>
                  </a:lnTo>
                  <a:lnTo>
                    <a:pt x="128" y="144"/>
                  </a:lnTo>
                  <a:lnTo>
                    <a:pt x="128" y="143"/>
                  </a:lnTo>
                  <a:lnTo>
                    <a:pt x="126" y="143"/>
                  </a:lnTo>
                  <a:lnTo>
                    <a:pt x="125" y="143"/>
                  </a:lnTo>
                  <a:lnTo>
                    <a:pt x="125" y="142"/>
                  </a:lnTo>
                  <a:lnTo>
                    <a:pt x="124" y="142"/>
                  </a:lnTo>
                  <a:lnTo>
                    <a:pt x="124" y="141"/>
                  </a:lnTo>
                  <a:lnTo>
                    <a:pt x="124" y="139"/>
                  </a:lnTo>
                  <a:lnTo>
                    <a:pt x="125" y="139"/>
                  </a:lnTo>
                  <a:lnTo>
                    <a:pt x="125" y="138"/>
                  </a:lnTo>
                  <a:lnTo>
                    <a:pt x="125" y="137"/>
                  </a:lnTo>
                  <a:lnTo>
                    <a:pt x="123" y="135"/>
                  </a:lnTo>
                  <a:lnTo>
                    <a:pt x="123" y="134"/>
                  </a:lnTo>
                  <a:lnTo>
                    <a:pt x="122" y="133"/>
                  </a:lnTo>
                  <a:lnTo>
                    <a:pt x="121" y="133"/>
                  </a:lnTo>
                  <a:lnTo>
                    <a:pt x="121" y="134"/>
                  </a:lnTo>
                  <a:lnTo>
                    <a:pt x="120" y="134"/>
                  </a:lnTo>
                  <a:lnTo>
                    <a:pt x="119" y="134"/>
                  </a:lnTo>
                  <a:lnTo>
                    <a:pt x="117" y="134"/>
                  </a:lnTo>
                  <a:lnTo>
                    <a:pt x="116" y="134"/>
                  </a:lnTo>
                  <a:lnTo>
                    <a:pt x="115" y="135"/>
                  </a:lnTo>
                  <a:lnTo>
                    <a:pt x="115" y="134"/>
                  </a:lnTo>
                  <a:lnTo>
                    <a:pt x="116" y="134"/>
                  </a:lnTo>
                  <a:lnTo>
                    <a:pt x="116" y="133"/>
                  </a:lnTo>
                  <a:lnTo>
                    <a:pt x="117" y="133"/>
                  </a:lnTo>
                  <a:lnTo>
                    <a:pt x="117" y="132"/>
                  </a:lnTo>
                  <a:lnTo>
                    <a:pt x="116" y="132"/>
                  </a:lnTo>
                  <a:lnTo>
                    <a:pt x="116" y="130"/>
                  </a:lnTo>
                  <a:lnTo>
                    <a:pt x="115" y="130"/>
                  </a:lnTo>
                  <a:lnTo>
                    <a:pt x="115" y="129"/>
                  </a:lnTo>
                  <a:lnTo>
                    <a:pt x="114" y="129"/>
                  </a:lnTo>
                  <a:lnTo>
                    <a:pt x="114" y="130"/>
                  </a:lnTo>
                  <a:lnTo>
                    <a:pt x="113" y="130"/>
                  </a:lnTo>
                  <a:lnTo>
                    <a:pt x="112" y="129"/>
                  </a:lnTo>
                  <a:lnTo>
                    <a:pt x="112" y="130"/>
                  </a:lnTo>
                  <a:lnTo>
                    <a:pt x="111" y="130"/>
                  </a:lnTo>
                  <a:lnTo>
                    <a:pt x="111" y="129"/>
                  </a:lnTo>
                  <a:lnTo>
                    <a:pt x="111" y="128"/>
                  </a:lnTo>
                  <a:lnTo>
                    <a:pt x="109" y="127"/>
                  </a:lnTo>
                  <a:lnTo>
                    <a:pt x="109" y="126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8" y="124"/>
                  </a:lnTo>
                  <a:lnTo>
                    <a:pt x="107" y="122"/>
                  </a:lnTo>
                  <a:lnTo>
                    <a:pt x="106" y="121"/>
                  </a:lnTo>
                  <a:lnTo>
                    <a:pt x="105" y="121"/>
                  </a:lnTo>
                  <a:lnTo>
                    <a:pt x="104" y="121"/>
                  </a:lnTo>
                  <a:lnTo>
                    <a:pt x="104" y="122"/>
                  </a:lnTo>
                  <a:lnTo>
                    <a:pt x="103" y="122"/>
                  </a:lnTo>
                  <a:lnTo>
                    <a:pt x="103" y="121"/>
                  </a:lnTo>
                  <a:lnTo>
                    <a:pt x="103" y="122"/>
                  </a:lnTo>
                  <a:lnTo>
                    <a:pt x="103" y="121"/>
                  </a:lnTo>
                  <a:lnTo>
                    <a:pt x="100" y="120"/>
                  </a:lnTo>
                  <a:lnTo>
                    <a:pt x="99" y="120"/>
                  </a:lnTo>
                  <a:lnTo>
                    <a:pt x="98" y="120"/>
                  </a:lnTo>
                  <a:lnTo>
                    <a:pt x="98" y="121"/>
                  </a:lnTo>
                  <a:lnTo>
                    <a:pt x="97" y="121"/>
                  </a:lnTo>
                  <a:lnTo>
                    <a:pt x="97" y="122"/>
                  </a:lnTo>
                  <a:lnTo>
                    <a:pt x="96" y="121"/>
                  </a:lnTo>
                  <a:lnTo>
                    <a:pt x="96" y="120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4" y="118"/>
                  </a:lnTo>
                  <a:lnTo>
                    <a:pt x="92" y="118"/>
                  </a:lnTo>
                  <a:lnTo>
                    <a:pt x="91" y="118"/>
                  </a:lnTo>
                  <a:lnTo>
                    <a:pt x="90" y="117"/>
                  </a:lnTo>
                  <a:lnTo>
                    <a:pt x="90" y="118"/>
                  </a:lnTo>
                  <a:lnTo>
                    <a:pt x="90" y="117"/>
                  </a:lnTo>
                  <a:lnTo>
                    <a:pt x="89" y="116"/>
                  </a:lnTo>
                  <a:lnTo>
                    <a:pt x="87" y="113"/>
                  </a:lnTo>
                  <a:lnTo>
                    <a:pt x="86" y="112"/>
                  </a:lnTo>
                  <a:lnTo>
                    <a:pt x="84" y="112"/>
                  </a:lnTo>
                  <a:lnTo>
                    <a:pt x="83" y="111"/>
                  </a:lnTo>
                  <a:lnTo>
                    <a:pt x="83" y="110"/>
                  </a:lnTo>
                  <a:lnTo>
                    <a:pt x="83" y="109"/>
                  </a:lnTo>
                  <a:lnTo>
                    <a:pt x="82" y="109"/>
                  </a:lnTo>
                  <a:lnTo>
                    <a:pt x="81" y="108"/>
                  </a:lnTo>
                  <a:lnTo>
                    <a:pt x="81" y="107"/>
                  </a:lnTo>
                  <a:lnTo>
                    <a:pt x="80" y="107"/>
                  </a:lnTo>
                  <a:lnTo>
                    <a:pt x="80" y="105"/>
                  </a:lnTo>
                  <a:lnTo>
                    <a:pt x="79" y="105"/>
                  </a:lnTo>
                  <a:lnTo>
                    <a:pt x="78" y="105"/>
                  </a:lnTo>
                  <a:lnTo>
                    <a:pt x="78" y="104"/>
                  </a:lnTo>
                  <a:lnTo>
                    <a:pt x="77" y="104"/>
                  </a:lnTo>
                  <a:lnTo>
                    <a:pt x="77" y="103"/>
                  </a:lnTo>
                  <a:lnTo>
                    <a:pt x="75" y="101"/>
                  </a:lnTo>
                  <a:lnTo>
                    <a:pt x="73" y="100"/>
                  </a:lnTo>
                  <a:lnTo>
                    <a:pt x="72" y="99"/>
                  </a:lnTo>
                  <a:lnTo>
                    <a:pt x="71" y="99"/>
                  </a:lnTo>
                  <a:lnTo>
                    <a:pt x="70" y="97"/>
                  </a:lnTo>
                  <a:lnTo>
                    <a:pt x="69" y="97"/>
                  </a:lnTo>
                  <a:lnTo>
                    <a:pt x="69" y="99"/>
                  </a:lnTo>
                  <a:lnTo>
                    <a:pt x="67" y="99"/>
                  </a:lnTo>
                  <a:lnTo>
                    <a:pt x="66" y="97"/>
                  </a:lnTo>
                  <a:lnTo>
                    <a:pt x="67" y="97"/>
                  </a:lnTo>
                  <a:lnTo>
                    <a:pt x="69" y="97"/>
                  </a:lnTo>
                  <a:lnTo>
                    <a:pt x="69" y="96"/>
                  </a:lnTo>
                  <a:lnTo>
                    <a:pt x="69" y="95"/>
                  </a:lnTo>
                  <a:lnTo>
                    <a:pt x="67" y="95"/>
                  </a:lnTo>
                  <a:lnTo>
                    <a:pt x="67" y="94"/>
                  </a:lnTo>
                  <a:lnTo>
                    <a:pt x="66" y="94"/>
                  </a:lnTo>
                  <a:lnTo>
                    <a:pt x="66" y="93"/>
                  </a:lnTo>
                  <a:lnTo>
                    <a:pt x="65" y="93"/>
                  </a:lnTo>
                  <a:lnTo>
                    <a:pt x="65" y="92"/>
                  </a:lnTo>
                  <a:lnTo>
                    <a:pt x="64" y="91"/>
                  </a:lnTo>
                  <a:lnTo>
                    <a:pt x="62" y="91"/>
                  </a:lnTo>
                  <a:lnTo>
                    <a:pt x="62" y="89"/>
                  </a:lnTo>
                  <a:lnTo>
                    <a:pt x="62" y="88"/>
                  </a:lnTo>
                  <a:lnTo>
                    <a:pt x="62" y="87"/>
                  </a:lnTo>
                  <a:lnTo>
                    <a:pt x="61" y="87"/>
                  </a:lnTo>
                  <a:lnTo>
                    <a:pt x="59" y="87"/>
                  </a:lnTo>
                  <a:lnTo>
                    <a:pt x="58" y="87"/>
                  </a:lnTo>
                  <a:lnTo>
                    <a:pt x="57" y="86"/>
                  </a:lnTo>
                  <a:lnTo>
                    <a:pt x="58" y="86"/>
                  </a:lnTo>
                  <a:lnTo>
                    <a:pt x="58" y="85"/>
                  </a:lnTo>
                  <a:lnTo>
                    <a:pt x="58" y="84"/>
                  </a:lnTo>
                  <a:lnTo>
                    <a:pt x="58" y="83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7" y="78"/>
                  </a:lnTo>
                  <a:lnTo>
                    <a:pt x="56" y="77"/>
                  </a:lnTo>
                  <a:lnTo>
                    <a:pt x="55" y="76"/>
                  </a:lnTo>
                  <a:lnTo>
                    <a:pt x="55" y="75"/>
                  </a:lnTo>
                  <a:lnTo>
                    <a:pt x="55" y="69"/>
                  </a:lnTo>
                  <a:lnTo>
                    <a:pt x="54" y="69"/>
                  </a:lnTo>
                  <a:lnTo>
                    <a:pt x="54" y="67"/>
                  </a:lnTo>
                  <a:lnTo>
                    <a:pt x="53" y="66"/>
                  </a:lnTo>
                  <a:lnTo>
                    <a:pt x="52" y="65"/>
                  </a:lnTo>
                  <a:lnTo>
                    <a:pt x="50" y="65"/>
                  </a:lnTo>
                  <a:lnTo>
                    <a:pt x="49" y="65"/>
                  </a:lnTo>
                  <a:lnTo>
                    <a:pt x="49" y="63"/>
                  </a:lnTo>
                  <a:lnTo>
                    <a:pt x="48" y="63"/>
                  </a:lnTo>
                  <a:lnTo>
                    <a:pt x="48" y="65"/>
                  </a:lnTo>
                  <a:lnTo>
                    <a:pt x="47" y="63"/>
                  </a:lnTo>
                  <a:lnTo>
                    <a:pt x="46" y="63"/>
                  </a:lnTo>
                  <a:lnTo>
                    <a:pt x="46" y="62"/>
                  </a:lnTo>
                  <a:lnTo>
                    <a:pt x="45" y="62"/>
                  </a:lnTo>
                  <a:lnTo>
                    <a:pt x="45" y="61"/>
                  </a:lnTo>
                  <a:lnTo>
                    <a:pt x="44" y="61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2" y="61"/>
                  </a:lnTo>
                  <a:lnTo>
                    <a:pt x="42" y="60"/>
                  </a:lnTo>
                  <a:lnTo>
                    <a:pt x="41" y="60"/>
                  </a:lnTo>
                  <a:lnTo>
                    <a:pt x="39" y="59"/>
                  </a:lnTo>
                  <a:lnTo>
                    <a:pt x="39" y="58"/>
                  </a:lnTo>
                  <a:lnTo>
                    <a:pt x="39" y="59"/>
                  </a:lnTo>
                  <a:lnTo>
                    <a:pt x="38" y="59"/>
                  </a:lnTo>
                  <a:lnTo>
                    <a:pt x="38" y="58"/>
                  </a:lnTo>
                  <a:lnTo>
                    <a:pt x="37" y="58"/>
                  </a:lnTo>
                  <a:lnTo>
                    <a:pt x="36" y="58"/>
                  </a:lnTo>
                  <a:lnTo>
                    <a:pt x="35" y="58"/>
                  </a:lnTo>
                  <a:lnTo>
                    <a:pt x="35" y="57"/>
                  </a:lnTo>
                  <a:lnTo>
                    <a:pt x="33" y="57"/>
                  </a:lnTo>
                  <a:lnTo>
                    <a:pt x="32" y="57"/>
                  </a:lnTo>
                  <a:lnTo>
                    <a:pt x="31" y="57"/>
                  </a:lnTo>
                  <a:lnTo>
                    <a:pt x="31" y="58"/>
                  </a:lnTo>
                  <a:lnTo>
                    <a:pt x="30" y="58"/>
                  </a:lnTo>
                  <a:lnTo>
                    <a:pt x="29" y="58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8" y="60"/>
                  </a:lnTo>
                  <a:lnTo>
                    <a:pt x="28" y="61"/>
                  </a:lnTo>
                  <a:lnTo>
                    <a:pt x="27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2"/>
                  </a:lnTo>
                  <a:lnTo>
                    <a:pt x="24" y="63"/>
                  </a:lnTo>
                  <a:lnTo>
                    <a:pt x="24" y="65"/>
                  </a:lnTo>
                  <a:lnTo>
                    <a:pt x="23" y="66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2" y="68"/>
                  </a:lnTo>
                  <a:lnTo>
                    <a:pt x="21" y="68"/>
                  </a:lnTo>
                  <a:lnTo>
                    <a:pt x="20" y="69"/>
                  </a:lnTo>
                  <a:lnTo>
                    <a:pt x="17" y="69"/>
                  </a:lnTo>
                  <a:lnTo>
                    <a:pt x="16" y="70"/>
                  </a:lnTo>
                  <a:lnTo>
                    <a:pt x="14" y="70"/>
                  </a:lnTo>
                  <a:lnTo>
                    <a:pt x="13" y="70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14" y="67"/>
                  </a:lnTo>
                  <a:lnTo>
                    <a:pt x="15" y="66"/>
                  </a:lnTo>
                  <a:lnTo>
                    <a:pt x="15" y="65"/>
                  </a:lnTo>
                  <a:lnTo>
                    <a:pt x="16" y="65"/>
                  </a:lnTo>
                  <a:lnTo>
                    <a:pt x="16" y="63"/>
                  </a:lnTo>
                  <a:lnTo>
                    <a:pt x="15" y="63"/>
                  </a:lnTo>
                  <a:lnTo>
                    <a:pt x="15" y="62"/>
                  </a:lnTo>
                  <a:lnTo>
                    <a:pt x="14" y="62"/>
                  </a:lnTo>
                  <a:lnTo>
                    <a:pt x="12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10" y="62"/>
                  </a:lnTo>
                  <a:lnTo>
                    <a:pt x="8" y="61"/>
                  </a:lnTo>
                  <a:lnTo>
                    <a:pt x="7" y="61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3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6" y="51"/>
                  </a:lnTo>
                  <a:lnTo>
                    <a:pt x="6" y="50"/>
                  </a:lnTo>
                  <a:lnTo>
                    <a:pt x="6" y="49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4" y="47"/>
                  </a:lnTo>
                  <a:lnTo>
                    <a:pt x="3" y="47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3" y="42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5" y="41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8" y="36"/>
                  </a:lnTo>
                  <a:lnTo>
                    <a:pt x="7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4" y="30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2" y="25"/>
                  </a:lnTo>
                  <a:lnTo>
                    <a:pt x="13" y="25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6" y="25"/>
                  </a:lnTo>
                  <a:lnTo>
                    <a:pt x="17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3" y="20"/>
                  </a:lnTo>
                  <a:lnTo>
                    <a:pt x="23" y="19"/>
                  </a:lnTo>
                  <a:lnTo>
                    <a:pt x="22" y="18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7" y="13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8" y="16"/>
                  </a:lnTo>
                  <a:lnTo>
                    <a:pt x="27" y="17"/>
                  </a:lnTo>
                  <a:lnTo>
                    <a:pt x="27" y="18"/>
                  </a:lnTo>
                  <a:lnTo>
                    <a:pt x="28" y="18"/>
                  </a:lnTo>
                  <a:lnTo>
                    <a:pt x="28" y="19"/>
                  </a:lnTo>
                  <a:lnTo>
                    <a:pt x="29" y="19"/>
                  </a:lnTo>
                  <a:lnTo>
                    <a:pt x="30" y="20"/>
                  </a:lnTo>
                  <a:lnTo>
                    <a:pt x="30" y="21"/>
                  </a:lnTo>
                  <a:lnTo>
                    <a:pt x="31" y="21"/>
                  </a:lnTo>
                  <a:lnTo>
                    <a:pt x="32" y="21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2" y="22"/>
                  </a:lnTo>
                  <a:lnTo>
                    <a:pt x="32" y="24"/>
                  </a:lnTo>
                  <a:lnTo>
                    <a:pt x="33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6" y="27"/>
                  </a:lnTo>
                  <a:lnTo>
                    <a:pt x="37" y="26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7" y="22"/>
                  </a:lnTo>
                  <a:lnTo>
                    <a:pt x="37" y="21"/>
                  </a:lnTo>
                  <a:lnTo>
                    <a:pt x="37" y="20"/>
                  </a:lnTo>
                  <a:lnTo>
                    <a:pt x="38" y="19"/>
                  </a:lnTo>
                  <a:lnTo>
                    <a:pt x="39" y="19"/>
                  </a:lnTo>
                  <a:lnTo>
                    <a:pt x="39" y="18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3"/>
                  </a:lnTo>
                  <a:lnTo>
                    <a:pt x="40" y="12"/>
                  </a:lnTo>
                  <a:lnTo>
                    <a:pt x="41" y="12"/>
                  </a:lnTo>
                  <a:lnTo>
                    <a:pt x="41" y="13"/>
                  </a:lnTo>
                  <a:lnTo>
                    <a:pt x="41" y="12"/>
                  </a:lnTo>
                  <a:lnTo>
                    <a:pt x="42" y="12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4" y="17"/>
                  </a:lnTo>
                  <a:lnTo>
                    <a:pt x="46" y="17"/>
                  </a:lnTo>
                  <a:lnTo>
                    <a:pt x="46" y="16"/>
                  </a:lnTo>
                  <a:lnTo>
                    <a:pt x="47" y="16"/>
                  </a:lnTo>
                  <a:lnTo>
                    <a:pt x="48" y="16"/>
                  </a:lnTo>
                  <a:lnTo>
                    <a:pt x="49" y="16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19"/>
                  </a:lnTo>
                  <a:lnTo>
                    <a:pt x="53" y="18"/>
                  </a:lnTo>
                  <a:lnTo>
                    <a:pt x="53" y="17"/>
                  </a:lnTo>
                  <a:lnTo>
                    <a:pt x="52" y="17"/>
                  </a:lnTo>
                  <a:lnTo>
                    <a:pt x="52" y="16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2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2" y="11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4" y="11"/>
                  </a:lnTo>
                  <a:lnTo>
                    <a:pt x="55" y="11"/>
                  </a:lnTo>
                  <a:lnTo>
                    <a:pt x="56" y="11"/>
                  </a:lnTo>
                  <a:lnTo>
                    <a:pt x="57" y="12"/>
                  </a:lnTo>
                  <a:lnTo>
                    <a:pt x="57" y="11"/>
                  </a:lnTo>
                  <a:lnTo>
                    <a:pt x="57" y="10"/>
                  </a:lnTo>
                  <a:lnTo>
                    <a:pt x="56" y="10"/>
                  </a:lnTo>
                  <a:lnTo>
                    <a:pt x="56" y="9"/>
                  </a:lnTo>
                  <a:lnTo>
                    <a:pt x="56" y="8"/>
                  </a:lnTo>
                  <a:lnTo>
                    <a:pt x="57" y="8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8" y="5"/>
                  </a:lnTo>
                  <a:lnTo>
                    <a:pt x="59" y="4"/>
                  </a:lnTo>
                  <a:lnTo>
                    <a:pt x="61" y="4"/>
                  </a:lnTo>
                  <a:lnTo>
                    <a:pt x="62" y="5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4" y="7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6" y="4"/>
                  </a:lnTo>
                  <a:lnTo>
                    <a:pt x="67" y="3"/>
                  </a:lnTo>
                  <a:lnTo>
                    <a:pt x="67" y="2"/>
                  </a:lnTo>
                  <a:lnTo>
                    <a:pt x="69" y="2"/>
                  </a:lnTo>
                  <a:lnTo>
                    <a:pt x="70" y="2"/>
                  </a:lnTo>
                  <a:lnTo>
                    <a:pt x="71" y="2"/>
                  </a:lnTo>
                  <a:lnTo>
                    <a:pt x="72" y="2"/>
                  </a:lnTo>
                  <a:lnTo>
                    <a:pt x="73" y="1"/>
                  </a:lnTo>
                  <a:lnTo>
                    <a:pt x="73" y="2"/>
                  </a:lnTo>
                  <a:lnTo>
                    <a:pt x="74" y="2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78" y="2"/>
                  </a:lnTo>
                  <a:lnTo>
                    <a:pt x="79" y="1"/>
                  </a:lnTo>
                  <a:lnTo>
                    <a:pt x="80" y="1"/>
                  </a:lnTo>
                  <a:lnTo>
                    <a:pt x="81" y="1"/>
                  </a:lnTo>
                  <a:lnTo>
                    <a:pt x="82" y="0"/>
                  </a:lnTo>
                  <a:lnTo>
                    <a:pt x="83" y="0"/>
                  </a:lnTo>
                  <a:lnTo>
                    <a:pt x="83" y="1"/>
                  </a:lnTo>
                  <a:lnTo>
                    <a:pt x="82" y="1"/>
                  </a:lnTo>
                  <a:lnTo>
                    <a:pt x="82" y="2"/>
                  </a:lnTo>
                  <a:close/>
                  <a:moveTo>
                    <a:pt x="87" y="68"/>
                  </a:moveTo>
                  <a:lnTo>
                    <a:pt x="88" y="68"/>
                  </a:lnTo>
                  <a:lnTo>
                    <a:pt x="88" y="67"/>
                  </a:lnTo>
                  <a:lnTo>
                    <a:pt x="88" y="66"/>
                  </a:lnTo>
                  <a:lnTo>
                    <a:pt x="87" y="66"/>
                  </a:lnTo>
                  <a:lnTo>
                    <a:pt x="87" y="67"/>
                  </a:lnTo>
                  <a:lnTo>
                    <a:pt x="87" y="6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4" name="Freeform 4902">
              <a:extLst>
                <a:ext uri="{FF2B5EF4-FFF2-40B4-BE49-F238E27FC236}">
                  <a16:creationId xmlns:a16="http://schemas.microsoft.com/office/drawing/2014/main" id="{F94733C4-66A2-739D-01AE-67172A24B8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32076" y="4664076"/>
              <a:ext cx="265113" cy="227013"/>
            </a:xfrm>
            <a:custGeom>
              <a:avLst/>
              <a:gdLst>
                <a:gd name="T0" fmla="*/ 155 w 167"/>
                <a:gd name="T1" fmla="*/ 104 h 143"/>
                <a:gd name="T2" fmla="*/ 157 w 167"/>
                <a:gd name="T3" fmla="*/ 100 h 143"/>
                <a:gd name="T4" fmla="*/ 150 w 167"/>
                <a:gd name="T5" fmla="*/ 75 h 143"/>
                <a:gd name="T6" fmla="*/ 153 w 167"/>
                <a:gd name="T7" fmla="*/ 83 h 143"/>
                <a:gd name="T8" fmla="*/ 150 w 167"/>
                <a:gd name="T9" fmla="*/ 79 h 143"/>
                <a:gd name="T10" fmla="*/ 147 w 167"/>
                <a:gd name="T11" fmla="*/ 74 h 143"/>
                <a:gd name="T12" fmla="*/ 153 w 167"/>
                <a:gd name="T13" fmla="*/ 67 h 143"/>
                <a:gd name="T14" fmla="*/ 156 w 167"/>
                <a:gd name="T15" fmla="*/ 61 h 143"/>
                <a:gd name="T16" fmla="*/ 156 w 167"/>
                <a:gd name="T17" fmla="*/ 66 h 143"/>
                <a:gd name="T18" fmla="*/ 155 w 167"/>
                <a:gd name="T19" fmla="*/ 65 h 143"/>
                <a:gd name="T20" fmla="*/ 155 w 167"/>
                <a:gd name="T21" fmla="*/ 61 h 143"/>
                <a:gd name="T22" fmla="*/ 29 w 167"/>
                <a:gd name="T23" fmla="*/ 1 h 143"/>
                <a:gd name="T24" fmla="*/ 53 w 167"/>
                <a:gd name="T25" fmla="*/ 1 h 143"/>
                <a:gd name="T26" fmla="*/ 71 w 167"/>
                <a:gd name="T27" fmla="*/ 2 h 143"/>
                <a:gd name="T28" fmla="*/ 97 w 167"/>
                <a:gd name="T29" fmla="*/ 16 h 143"/>
                <a:gd name="T30" fmla="*/ 123 w 167"/>
                <a:gd name="T31" fmla="*/ 31 h 143"/>
                <a:gd name="T32" fmla="*/ 125 w 167"/>
                <a:gd name="T33" fmla="*/ 39 h 143"/>
                <a:gd name="T34" fmla="*/ 134 w 167"/>
                <a:gd name="T35" fmla="*/ 45 h 143"/>
                <a:gd name="T36" fmla="*/ 145 w 167"/>
                <a:gd name="T37" fmla="*/ 53 h 143"/>
                <a:gd name="T38" fmla="*/ 146 w 167"/>
                <a:gd name="T39" fmla="*/ 59 h 143"/>
                <a:gd name="T40" fmla="*/ 145 w 167"/>
                <a:gd name="T41" fmla="*/ 67 h 143"/>
                <a:gd name="T42" fmla="*/ 142 w 167"/>
                <a:gd name="T43" fmla="*/ 74 h 143"/>
                <a:gd name="T44" fmla="*/ 143 w 167"/>
                <a:gd name="T45" fmla="*/ 81 h 143"/>
                <a:gd name="T46" fmla="*/ 147 w 167"/>
                <a:gd name="T47" fmla="*/ 85 h 143"/>
                <a:gd name="T48" fmla="*/ 152 w 167"/>
                <a:gd name="T49" fmla="*/ 89 h 143"/>
                <a:gd name="T50" fmla="*/ 150 w 167"/>
                <a:gd name="T51" fmla="*/ 96 h 143"/>
                <a:gd name="T52" fmla="*/ 150 w 167"/>
                <a:gd name="T53" fmla="*/ 102 h 143"/>
                <a:gd name="T54" fmla="*/ 150 w 167"/>
                <a:gd name="T55" fmla="*/ 109 h 143"/>
                <a:gd name="T56" fmla="*/ 150 w 167"/>
                <a:gd name="T57" fmla="*/ 115 h 143"/>
                <a:gd name="T58" fmla="*/ 151 w 167"/>
                <a:gd name="T59" fmla="*/ 118 h 143"/>
                <a:gd name="T60" fmla="*/ 154 w 167"/>
                <a:gd name="T61" fmla="*/ 123 h 143"/>
                <a:gd name="T62" fmla="*/ 155 w 167"/>
                <a:gd name="T63" fmla="*/ 129 h 143"/>
                <a:gd name="T64" fmla="*/ 155 w 167"/>
                <a:gd name="T65" fmla="*/ 136 h 143"/>
                <a:gd name="T66" fmla="*/ 159 w 167"/>
                <a:gd name="T67" fmla="*/ 139 h 143"/>
                <a:gd name="T68" fmla="*/ 163 w 167"/>
                <a:gd name="T69" fmla="*/ 139 h 143"/>
                <a:gd name="T70" fmla="*/ 79 w 167"/>
                <a:gd name="T71" fmla="*/ 143 h 143"/>
                <a:gd name="T72" fmla="*/ 75 w 167"/>
                <a:gd name="T73" fmla="*/ 133 h 143"/>
                <a:gd name="T74" fmla="*/ 68 w 167"/>
                <a:gd name="T75" fmla="*/ 132 h 143"/>
                <a:gd name="T76" fmla="*/ 61 w 167"/>
                <a:gd name="T77" fmla="*/ 129 h 143"/>
                <a:gd name="T78" fmla="*/ 52 w 167"/>
                <a:gd name="T79" fmla="*/ 126 h 143"/>
                <a:gd name="T80" fmla="*/ 44 w 167"/>
                <a:gd name="T81" fmla="*/ 123 h 143"/>
                <a:gd name="T82" fmla="*/ 36 w 167"/>
                <a:gd name="T83" fmla="*/ 119 h 143"/>
                <a:gd name="T84" fmla="*/ 28 w 167"/>
                <a:gd name="T85" fmla="*/ 115 h 143"/>
                <a:gd name="T86" fmla="*/ 21 w 167"/>
                <a:gd name="T87" fmla="*/ 107 h 143"/>
                <a:gd name="T88" fmla="*/ 10 w 167"/>
                <a:gd name="T89" fmla="*/ 87 h 143"/>
                <a:gd name="T90" fmla="*/ 2 w 167"/>
                <a:gd name="T91" fmla="*/ 76 h 143"/>
                <a:gd name="T92" fmla="*/ 0 w 167"/>
                <a:gd name="T93" fmla="*/ 59 h 143"/>
                <a:gd name="T94" fmla="*/ 7 w 167"/>
                <a:gd name="T95" fmla="*/ 51 h 143"/>
                <a:gd name="T96" fmla="*/ 13 w 167"/>
                <a:gd name="T97" fmla="*/ 44 h 143"/>
                <a:gd name="T98" fmla="*/ 19 w 167"/>
                <a:gd name="T99" fmla="*/ 37 h 143"/>
                <a:gd name="T100" fmla="*/ 22 w 167"/>
                <a:gd name="T101" fmla="*/ 32 h 143"/>
                <a:gd name="T102" fmla="*/ 17 w 167"/>
                <a:gd name="T103" fmla="*/ 28 h 143"/>
                <a:gd name="T104" fmla="*/ 18 w 167"/>
                <a:gd name="T105" fmla="*/ 22 h 143"/>
                <a:gd name="T106" fmla="*/ 24 w 167"/>
                <a:gd name="T107" fmla="*/ 17 h 143"/>
                <a:gd name="T108" fmla="*/ 22 w 167"/>
                <a:gd name="T109" fmla="*/ 10 h 143"/>
                <a:gd name="T110" fmla="*/ 18 w 167"/>
                <a:gd name="T111" fmla="*/ 4 h 143"/>
                <a:gd name="T112" fmla="*/ 20 w 167"/>
                <a:gd name="T113" fmla="*/ 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7" h="143">
                  <a:moveTo>
                    <a:pt x="155" y="107"/>
                  </a:moveTo>
                  <a:lnTo>
                    <a:pt x="155" y="106"/>
                  </a:lnTo>
                  <a:lnTo>
                    <a:pt x="156" y="106"/>
                  </a:lnTo>
                  <a:lnTo>
                    <a:pt x="155" y="107"/>
                  </a:lnTo>
                  <a:close/>
                  <a:moveTo>
                    <a:pt x="157" y="102"/>
                  </a:moveTo>
                  <a:lnTo>
                    <a:pt x="157" y="103"/>
                  </a:lnTo>
                  <a:lnTo>
                    <a:pt x="157" y="104"/>
                  </a:lnTo>
                  <a:lnTo>
                    <a:pt x="156" y="104"/>
                  </a:lnTo>
                  <a:lnTo>
                    <a:pt x="155" y="104"/>
                  </a:lnTo>
                  <a:lnTo>
                    <a:pt x="155" y="106"/>
                  </a:lnTo>
                  <a:lnTo>
                    <a:pt x="154" y="106"/>
                  </a:lnTo>
                  <a:lnTo>
                    <a:pt x="153" y="104"/>
                  </a:lnTo>
                  <a:lnTo>
                    <a:pt x="154" y="104"/>
                  </a:lnTo>
                  <a:lnTo>
                    <a:pt x="155" y="103"/>
                  </a:lnTo>
                  <a:lnTo>
                    <a:pt x="156" y="102"/>
                  </a:lnTo>
                  <a:lnTo>
                    <a:pt x="157" y="102"/>
                  </a:lnTo>
                  <a:lnTo>
                    <a:pt x="157" y="101"/>
                  </a:lnTo>
                  <a:lnTo>
                    <a:pt x="157" y="100"/>
                  </a:lnTo>
                  <a:lnTo>
                    <a:pt x="157" y="101"/>
                  </a:lnTo>
                  <a:lnTo>
                    <a:pt x="157" y="102"/>
                  </a:lnTo>
                  <a:close/>
                  <a:moveTo>
                    <a:pt x="148" y="74"/>
                  </a:moveTo>
                  <a:lnTo>
                    <a:pt x="147" y="74"/>
                  </a:lnTo>
                  <a:lnTo>
                    <a:pt x="147" y="73"/>
                  </a:lnTo>
                  <a:lnTo>
                    <a:pt x="148" y="73"/>
                  </a:lnTo>
                  <a:lnTo>
                    <a:pt x="148" y="74"/>
                  </a:lnTo>
                  <a:close/>
                  <a:moveTo>
                    <a:pt x="150" y="74"/>
                  </a:moveTo>
                  <a:lnTo>
                    <a:pt x="150" y="75"/>
                  </a:lnTo>
                  <a:lnTo>
                    <a:pt x="151" y="76"/>
                  </a:lnTo>
                  <a:lnTo>
                    <a:pt x="151" y="77"/>
                  </a:lnTo>
                  <a:lnTo>
                    <a:pt x="151" y="78"/>
                  </a:lnTo>
                  <a:lnTo>
                    <a:pt x="152" y="78"/>
                  </a:lnTo>
                  <a:lnTo>
                    <a:pt x="152" y="77"/>
                  </a:lnTo>
                  <a:lnTo>
                    <a:pt x="152" y="78"/>
                  </a:lnTo>
                  <a:lnTo>
                    <a:pt x="153" y="81"/>
                  </a:lnTo>
                  <a:lnTo>
                    <a:pt x="153" y="82"/>
                  </a:lnTo>
                  <a:lnTo>
                    <a:pt x="153" y="83"/>
                  </a:lnTo>
                  <a:lnTo>
                    <a:pt x="152" y="83"/>
                  </a:lnTo>
                  <a:lnTo>
                    <a:pt x="152" y="82"/>
                  </a:lnTo>
                  <a:lnTo>
                    <a:pt x="151" y="82"/>
                  </a:lnTo>
                  <a:lnTo>
                    <a:pt x="151" y="81"/>
                  </a:lnTo>
                  <a:lnTo>
                    <a:pt x="151" y="82"/>
                  </a:lnTo>
                  <a:lnTo>
                    <a:pt x="150" y="81"/>
                  </a:lnTo>
                  <a:lnTo>
                    <a:pt x="151" y="81"/>
                  </a:lnTo>
                  <a:lnTo>
                    <a:pt x="150" y="81"/>
                  </a:lnTo>
                  <a:lnTo>
                    <a:pt x="150" y="79"/>
                  </a:lnTo>
                  <a:lnTo>
                    <a:pt x="148" y="79"/>
                  </a:lnTo>
                  <a:lnTo>
                    <a:pt x="148" y="81"/>
                  </a:lnTo>
                  <a:lnTo>
                    <a:pt x="148" y="79"/>
                  </a:lnTo>
                  <a:lnTo>
                    <a:pt x="147" y="79"/>
                  </a:lnTo>
                  <a:lnTo>
                    <a:pt x="147" y="78"/>
                  </a:lnTo>
                  <a:lnTo>
                    <a:pt x="147" y="77"/>
                  </a:lnTo>
                  <a:lnTo>
                    <a:pt x="147" y="76"/>
                  </a:lnTo>
                  <a:lnTo>
                    <a:pt x="147" y="75"/>
                  </a:lnTo>
                  <a:lnTo>
                    <a:pt x="147" y="74"/>
                  </a:lnTo>
                  <a:lnTo>
                    <a:pt x="148" y="74"/>
                  </a:lnTo>
                  <a:lnTo>
                    <a:pt x="148" y="73"/>
                  </a:lnTo>
                  <a:lnTo>
                    <a:pt x="148" y="72"/>
                  </a:lnTo>
                  <a:lnTo>
                    <a:pt x="150" y="72"/>
                  </a:lnTo>
                  <a:lnTo>
                    <a:pt x="150" y="73"/>
                  </a:lnTo>
                  <a:lnTo>
                    <a:pt x="150" y="74"/>
                  </a:lnTo>
                  <a:close/>
                  <a:moveTo>
                    <a:pt x="154" y="68"/>
                  </a:moveTo>
                  <a:lnTo>
                    <a:pt x="154" y="67"/>
                  </a:lnTo>
                  <a:lnTo>
                    <a:pt x="153" y="67"/>
                  </a:lnTo>
                  <a:lnTo>
                    <a:pt x="154" y="67"/>
                  </a:lnTo>
                  <a:lnTo>
                    <a:pt x="154" y="68"/>
                  </a:lnTo>
                  <a:close/>
                  <a:moveTo>
                    <a:pt x="155" y="59"/>
                  </a:moveTo>
                  <a:lnTo>
                    <a:pt x="156" y="60"/>
                  </a:lnTo>
                  <a:lnTo>
                    <a:pt x="157" y="60"/>
                  </a:lnTo>
                  <a:lnTo>
                    <a:pt x="157" y="59"/>
                  </a:lnTo>
                  <a:lnTo>
                    <a:pt x="157" y="60"/>
                  </a:lnTo>
                  <a:lnTo>
                    <a:pt x="157" y="61"/>
                  </a:lnTo>
                  <a:lnTo>
                    <a:pt x="156" y="61"/>
                  </a:lnTo>
                  <a:lnTo>
                    <a:pt x="157" y="61"/>
                  </a:lnTo>
                  <a:lnTo>
                    <a:pt x="156" y="61"/>
                  </a:lnTo>
                  <a:lnTo>
                    <a:pt x="156" y="62"/>
                  </a:lnTo>
                  <a:lnTo>
                    <a:pt x="157" y="62"/>
                  </a:lnTo>
                  <a:lnTo>
                    <a:pt x="157" y="64"/>
                  </a:lnTo>
                  <a:lnTo>
                    <a:pt x="157" y="65"/>
                  </a:lnTo>
                  <a:lnTo>
                    <a:pt x="156" y="66"/>
                  </a:lnTo>
                  <a:lnTo>
                    <a:pt x="156" y="67"/>
                  </a:lnTo>
                  <a:lnTo>
                    <a:pt x="156" y="66"/>
                  </a:lnTo>
                  <a:lnTo>
                    <a:pt x="156" y="67"/>
                  </a:lnTo>
                  <a:lnTo>
                    <a:pt x="155" y="67"/>
                  </a:lnTo>
                  <a:lnTo>
                    <a:pt x="154" y="67"/>
                  </a:lnTo>
                  <a:lnTo>
                    <a:pt x="154" y="66"/>
                  </a:lnTo>
                  <a:lnTo>
                    <a:pt x="155" y="66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5" y="65"/>
                  </a:lnTo>
                  <a:lnTo>
                    <a:pt x="155" y="64"/>
                  </a:lnTo>
                  <a:lnTo>
                    <a:pt x="154" y="64"/>
                  </a:lnTo>
                  <a:lnTo>
                    <a:pt x="155" y="64"/>
                  </a:lnTo>
                  <a:lnTo>
                    <a:pt x="155" y="62"/>
                  </a:lnTo>
                  <a:lnTo>
                    <a:pt x="155" y="64"/>
                  </a:lnTo>
                  <a:lnTo>
                    <a:pt x="155" y="62"/>
                  </a:lnTo>
                  <a:lnTo>
                    <a:pt x="155" y="61"/>
                  </a:lnTo>
                  <a:lnTo>
                    <a:pt x="154" y="61"/>
                  </a:lnTo>
                  <a:lnTo>
                    <a:pt x="155" y="61"/>
                  </a:lnTo>
                  <a:lnTo>
                    <a:pt x="154" y="60"/>
                  </a:lnTo>
                  <a:lnTo>
                    <a:pt x="155" y="60"/>
                  </a:lnTo>
                  <a:lnTo>
                    <a:pt x="154" y="60"/>
                  </a:lnTo>
                  <a:lnTo>
                    <a:pt x="154" y="59"/>
                  </a:lnTo>
                  <a:lnTo>
                    <a:pt x="155" y="59"/>
                  </a:lnTo>
                  <a:close/>
                  <a:moveTo>
                    <a:pt x="22" y="1"/>
                  </a:moveTo>
                  <a:lnTo>
                    <a:pt x="24" y="1"/>
                  </a:lnTo>
                  <a:lnTo>
                    <a:pt x="26" y="1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5" y="1"/>
                  </a:lnTo>
                  <a:lnTo>
                    <a:pt x="37" y="1"/>
                  </a:lnTo>
                  <a:lnTo>
                    <a:pt x="39" y="1"/>
                  </a:lnTo>
                  <a:lnTo>
                    <a:pt x="43" y="1"/>
                  </a:lnTo>
                  <a:lnTo>
                    <a:pt x="45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1" y="1"/>
                  </a:lnTo>
                  <a:lnTo>
                    <a:pt x="62" y="1"/>
                  </a:lnTo>
                  <a:lnTo>
                    <a:pt x="64" y="1"/>
                  </a:lnTo>
                  <a:lnTo>
                    <a:pt x="67" y="1"/>
                  </a:lnTo>
                  <a:lnTo>
                    <a:pt x="69" y="1"/>
                  </a:lnTo>
                  <a:lnTo>
                    <a:pt x="70" y="1"/>
                  </a:lnTo>
                  <a:lnTo>
                    <a:pt x="71" y="2"/>
                  </a:lnTo>
                  <a:lnTo>
                    <a:pt x="75" y="3"/>
                  </a:lnTo>
                  <a:lnTo>
                    <a:pt x="78" y="6"/>
                  </a:lnTo>
                  <a:lnTo>
                    <a:pt x="80" y="7"/>
                  </a:lnTo>
                  <a:lnTo>
                    <a:pt x="81" y="7"/>
                  </a:lnTo>
                  <a:lnTo>
                    <a:pt x="85" y="9"/>
                  </a:lnTo>
                  <a:lnTo>
                    <a:pt x="88" y="11"/>
                  </a:lnTo>
                  <a:lnTo>
                    <a:pt x="91" y="12"/>
                  </a:lnTo>
                  <a:lnTo>
                    <a:pt x="94" y="15"/>
                  </a:lnTo>
                  <a:lnTo>
                    <a:pt x="97" y="16"/>
                  </a:lnTo>
                  <a:lnTo>
                    <a:pt x="101" y="18"/>
                  </a:lnTo>
                  <a:lnTo>
                    <a:pt x="104" y="20"/>
                  </a:lnTo>
                  <a:lnTo>
                    <a:pt x="106" y="22"/>
                  </a:lnTo>
                  <a:lnTo>
                    <a:pt x="110" y="24"/>
                  </a:lnTo>
                  <a:lnTo>
                    <a:pt x="113" y="25"/>
                  </a:lnTo>
                  <a:lnTo>
                    <a:pt x="117" y="27"/>
                  </a:lnTo>
                  <a:lnTo>
                    <a:pt x="120" y="28"/>
                  </a:lnTo>
                  <a:lnTo>
                    <a:pt x="121" y="29"/>
                  </a:lnTo>
                  <a:lnTo>
                    <a:pt x="123" y="31"/>
                  </a:lnTo>
                  <a:lnTo>
                    <a:pt x="125" y="32"/>
                  </a:lnTo>
                  <a:lnTo>
                    <a:pt x="125" y="33"/>
                  </a:lnTo>
                  <a:lnTo>
                    <a:pt x="125" y="34"/>
                  </a:lnTo>
                  <a:lnTo>
                    <a:pt x="125" y="35"/>
                  </a:lnTo>
                  <a:lnTo>
                    <a:pt x="125" y="36"/>
                  </a:lnTo>
                  <a:lnTo>
                    <a:pt x="123" y="36"/>
                  </a:lnTo>
                  <a:lnTo>
                    <a:pt x="123" y="37"/>
                  </a:lnTo>
                  <a:lnTo>
                    <a:pt x="123" y="39"/>
                  </a:lnTo>
                  <a:lnTo>
                    <a:pt x="125" y="39"/>
                  </a:lnTo>
                  <a:lnTo>
                    <a:pt x="126" y="39"/>
                  </a:lnTo>
                  <a:lnTo>
                    <a:pt x="126" y="40"/>
                  </a:lnTo>
                  <a:lnTo>
                    <a:pt x="126" y="41"/>
                  </a:lnTo>
                  <a:lnTo>
                    <a:pt x="127" y="41"/>
                  </a:lnTo>
                  <a:lnTo>
                    <a:pt x="128" y="42"/>
                  </a:lnTo>
                  <a:lnTo>
                    <a:pt x="129" y="43"/>
                  </a:lnTo>
                  <a:lnTo>
                    <a:pt x="130" y="44"/>
                  </a:lnTo>
                  <a:lnTo>
                    <a:pt x="132" y="44"/>
                  </a:lnTo>
                  <a:lnTo>
                    <a:pt x="134" y="45"/>
                  </a:lnTo>
                  <a:lnTo>
                    <a:pt x="135" y="47"/>
                  </a:lnTo>
                  <a:lnTo>
                    <a:pt x="136" y="48"/>
                  </a:lnTo>
                  <a:lnTo>
                    <a:pt x="137" y="49"/>
                  </a:lnTo>
                  <a:lnTo>
                    <a:pt x="138" y="49"/>
                  </a:lnTo>
                  <a:lnTo>
                    <a:pt x="139" y="50"/>
                  </a:lnTo>
                  <a:lnTo>
                    <a:pt x="140" y="51"/>
                  </a:lnTo>
                  <a:lnTo>
                    <a:pt x="143" y="52"/>
                  </a:lnTo>
                  <a:lnTo>
                    <a:pt x="144" y="53"/>
                  </a:lnTo>
                  <a:lnTo>
                    <a:pt x="145" y="53"/>
                  </a:lnTo>
                  <a:lnTo>
                    <a:pt x="146" y="54"/>
                  </a:lnTo>
                  <a:lnTo>
                    <a:pt x="147" y="56"/>
                  </a:lnTo>
                  <a:lnTo>
                    <a:pt x="147" y="57"/>
                  </a:lnTo>
                  <a:lnTo>
                    <a:pt x="147" y="58"/>
                  </a:lnTo>
                  <a:lnTo>
                    <a:pt x="147" y="59"/>
                  </a:lnTo>
                  <a:lnTo>
                    <a:pt x="147" y="60"/>
                  </a:lnTo>
                  <a:lnTo>
                    <a:pt x="147" y="59"/>
                  </a:lnTo>
                  <a:lnTo>
                    <a:pt x="147" y="58"/>
                  </a:lnTo>
                  <a:lnTo>
                    <a:pt x="146" y="59"/>
                  </a:lnTo>
                  <a:lnTo>
                    <a:pt x="146" y="60"/>
                  </a:lnTo>
                  <a:lnTo>
                    <a:pt x="146" y="61"/>
                  </a:lnTo>
                  <a:lnTo>
                    <a:pt x="146" y="62"/>
                  </a:lnTo>
                  <a:lnTo>
                    <a:pt x="145" y="64"/>
                  </a:lnTo>
                  <a:lnTo>
                    <a:pt x="145" y="65"/>
                  </a:lnTo>
                  <a:lnTo>
                    <a:pt x="145" y="64"/>
                  </a:lnTo>
                  <a:lnTo>
                    <a:pt x="146" y="64"/>
                  </a:lnTo>
                  <a:lnTo>
                    <a:pt x="145" y="66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4" y="68"/>
                  </a:lnTo>
                  <a:lnTo>
                    <a:pt x="144" y="69"/>
                  </a:lnTo>
                  <a:lnTo>
                    <a:pt x="143" y="69"/>
                  </a:lnTo>
                  <a:lnTo>
                    <a:pt x="143" y="70"/>
                  </a:lnTo>
                  <a:lnTo>
                    <a:pt x="143" y="72"/>
                  </a:lnTo>
                  <a:lnTo>
                    <a:pt x="143" y="73"/>
                  </a:lnTo>
                  <a:lnTo>
                    <a:pt x="142" y="73"/>
                  </a:lnTo>
                  <a:lnTo>
                    <a:pt x="142" y="74"/>
                  </a:lnTo>
                  <a:lnTo>
                    <a:pt x="142" y="75"/>
                  </a:lnTo>
                  <a:lnTo>
                    <a:pt x="142" y="76"/>
                  </a:lnTo>
                  <a:lnTo>
                    <a:pt x="142" y="77"/>
                  </a:lnTo>
                  <a:lnTo>
                    <a:pt x="142" y="78"/>
                  </a:lnTo>
                  <a:lnTo>
                    <a:pt x="143" y="78"/>
                  </a:lnTo>
                  <a:lnTo>
                    <a:pt x="143" y="79"/>
                  </a:lnTo>
                  <a:lnTo>
                    <a:pt x="142" y="79"/>
                  </a:lnTo>
                  <a:lnTo>
                    <a:pt x="143" y="79"/>
                  </a:lnTo>
                  <a:lnTo>
                    <a:pt x="143" y="81"/>
                  </a:lnTo>
                  <a:lnTo>
                    <a:pt x="143" y="82"/>
                  </a:lnTo>
                  <a:lnTo>
                    <a:pt x="144" y="83"/>
                  </a:lnTo>
                  <a:lnTo>
                    <a:pt x="145" y="83"/>
                  </a:lnTo>
                  <a:lnTo>
                    <a:pt x="144" y="83"/>
                  </a:lnTo>
                  <a:lnTo>
                    <a:pt x="145" y="83"/>
                  </a:lnTo>
                  <a:lnTo>
                    <a:pt x="146" y="83"/>
                  </a:lnTo>
                  <a:lnTo>
                    <a:pt x="146" y="84"/>
                  </a:lnTo>
                  <a:lnTo>
                    <a:pt x="147" y="84"/>
                  </a:lnTo>
                  <a:lnTo>
                    <a:pt x="147" y="85"/>
                  </a:lnTo>
                  <a:lnTo>
                    <a:pt x="147" y="86"/>
                  </a:lnTo>
                  <a:lnTo>
                    <a:pt x="148" y="86"/>
                  </a:lnTo>
                  <a:lnTo>
                    <a:pt x="148" y="87"/>
                  </a:lnTo>
                  <a:lnTo>
                    <a:pt x="148" y="89"/>
                  </a:lnTo>
                  <a:lnTo>
                    <a:pt x="148" y="87"/>
                  </a:lnTo>
                  <a:lnTo>
                    <a:pt x="150" y="87"/>
                  </a:lnTo>
                  <a:lnTo>
                    <a:pt x="150" y="89"/>
                  </a:lnTo>
                  <a:lnTo>
                    <a:pt x="151" y="89"/>
                  </a:lnTo>
                  <a:lnTo>
                    <a:pt x="152" y="89"/>
                  </a:lnTo>
                  <a:lnTo>
                    <a:pt x="152" y="90"/>
                  </a:lnTo>
                  <a:lnTo>
                    <a:pt x="153" y="91"/>
                  </a:lnTo>
                  <a:lnTo>
                    <a:pt x="153" y="92"/>
                  </a:lnTo>
                  <a:lnTo>
                    <a:pt x="152" y="93"/>
                  </a:lnTo>
                  <a:lnTo>
                    <a:pt x="151" y="93"/>
                  </a:lnTo>
                  <a:lnTo>
                    <a:pt x="151" y="94"/>
                  </a:lnTo>
                  <a:lnTo>
                    <a:pt x="150" y="94"/>
                  </a:lnTo>
                  <a:lnTo>
                    <a:pt x="150" y="95"/>
                  </a:lnTo>
                  <a:lnTo>
                    <a:pt x="150" y="96"/>
                  </a:lnTo>
                  <a:lnTo>
                    <a:pt x="150" y="98"/>
                  </a:lnTo>
                  <a:lnTo>
                    <a:pt x="148" y="98"/>
                  </a:lnTo>
                  <a:lnTo>
                    <a:pt x="148" y="100"/>
                  </a:lnTo>
                  <a:lnTo>
                    <a:pt x="148" y="101"/>
                  </a:lnTo>
                  <a:lnTo>
                    <a:pt x="148" y="102"/>
                  </a:lnTo>
                  <a:lnTo>
                    <a:pt x="148" y="103"/>
                  </a:lnTo>
                  <a:lnTo>
                    <a:pt x="150" y="102"/>
                  </a:lnTo>
                  <a:lnTo>
                    <a:pt x="150" y="101"/>
                  </a:lnTo>
                  <a:lnTo>
                    <a:pt x="150" y="102"/>
                  </a:lnTo>
                  <a:lnTo>
                    <a:pt x="151" y="102"/>
                  </a:lnTo>
                  <a:lnTo>
                    <a:pt x="151" y="103"/>
                  </a:lnTo>
                  <a:lnTo>
                    <a:pt x="151" y="104"/>
                  </a:lnTo>
                  <a:lnTo>
                    <a:pt x="151" y="106"/>
                  </a:lnTo>
                  <a:lnTo>
                    <a:pt x="152" y="106"/>
                  </a:lnTo>
                  <a:lnTo>
                    <a:pt x="151" y="106"/>
                  </a:lnTo>
                  <a:lnTo>
                    <a:pt x="151" y="107"/>
                  </a:lnTo>
                  <a:lnTo>
                    <a:pt x="150" y="108"/>
                  </a:lnTo>
                  <a:lnTo>
                    <a:pt x="150" y="109"/>
                  </a:lnTo>
                  <a:lnTo>
                    <a:pt x="150" y="110"/>
                  </a:lnTo>
                  <a:lnTo>
                    <a:pt x="148" y="110"/>
                  </a:lnTo>
                  <a:lnTo>
                    <a:pt x="148" y="111"/>
                  </a:lnTo>
                  <a:lnTo>
                    <a:pt x="150" y="111"/>
                  </a:lnTo>
                  <a:lnTo>
                    <a:pt x="150" y="112"/>
                  </a:lnTo>
                  <a:lnTo>
                    <a:pt x="148" y="112"/>
                  </a:lnTo>
                  <a:lnTo>
                    <a:pt x="148" y="114"/>
                  </a:lnTo>
                  <a:lnTo>
                    <a:pt x="150" y="114"/>
                  </a:lnTo>
                  <a:lnTo>
                    <a:pt x="150" y="115"/>
                  </a:lnTo>
                  <a:lnTo>
                    <a:pt x="150" y="116"/>
                  </a:lnTo>
                  <a:lnTo>
                    <a:pt x="150" y="117"/>
                  </a:lnTo>
                  <a:lnTo>
                    <a:pt x="151" y="117"/>
                  </a:lnTo>
                  <a:lnTo>
                    <a:pt x="151" y="118"/>
                  </a:lnTo>
                  <a:lnTo>
                    <a:pt x="152" y="118"/>
                  </a:lnTo>
                  <a:lnTo>
                    <a:pt x="152" y="119"/>
                  </a:lnTo>
                  <a:lnTo>
                    <a:pt x="153" y="119"/>
                  </a:lnTo>
                  <a:lnTo>
                    <a:pt x="152" y="119"/>
                  </a:lnTo>
                  <a:lnTo>
                    <a:pt x="151" y="118"/>
                  </a:lnTo>
                  <a:lnTo>
                    <a:pt x="151" y="119"/>
                  </a:lnTo>
                  <a:lnTo>
                    <a:pt x="152" y="119"/>
                  </a:lnTo>
                  <a:lnTo>
                    <a:pt x="151" y="119"/>
                  </a:lnTo>
                  <a:lnTo>
                    <a:pt x="152" y="119"/>
                  </a:lnTo>
                  <a:lnTo>
                    <a:pt x="152" y="120"/>
                  </a:lnTo>
                  <a:lnTo>
                    <a:pt x="152" y="121"/>
                  </a:lnTo>
                  <a:lnTo>
                    <a:pt x="152" y="123"/>
                  </a:lnTo>
                  <a:lnTo>
                    <a:pt x="153" y="123"/>
                  </a:lnTo>
                  <a:lnTo>
                    <a:pt x="154" y="123"/>
                  </a:lnTo>
                  <a:lnTo>
                    <a:pt x="154" y="124"/>
                  </a:lnTo>
                  <a:lnTo>
                    <a:pt x="154" y="125"/>
                  </a:lnTo>
                  <a:lnTo>
                    <a:pt x="154" y="126"/>
                  </a:lnTo>
                  <a:lnTo>
                    <a:pt x="154" y="127"/>
                  </a:lnTo>
                  <a:lnTo>
                    <a:pt x="153" y="127"/>
                  </a:lnTo>
                  <a:lnTo>
                    <a:pt x="154" y="127"/>
                  </a:lnTo>
                  <a:lnTo>
                    <a:pt x="154" y="128"/>
                  </a:lnTo>
                  <a:lnTo>
                    <a:pt x="155" y="128"/>
                  </a:lnTo>
                  <a:lnTo>
                    <a:pt x="155" y="129"/>
                  </a:lnTo>
                  <a:lnTo>
                    <a:pt x="155" y="131"/>
                  </a:lnTo>
                  <a:lnTo>
                    <a:pt x="155" y="132"/>
                  </a:lnTo>
                  <a:lnTo>
                    <a:pt x="156" y="133"/>
                  </a:lnTo>
                  <a:lnTo>
                    <a:pt x="156" y="134"/>
                  </a:lnTo>
                  <a:lnTo>
                    <a:pt x="155" y="134"/>
                  </a:lnTo>
                  <a:lnTo>
                    <a:pt x="156" y="134"/>
                  </a:lnTo>
                  <a:lnTo>
                    <a:pt x="156" y="135"/>
                  </a:lnTo>
                  <a:lnTo>
                    <a:pt x="155" y="135"/>
                  </a:lnTo>
                  <a:lnTo>
                    <a:pt x="155" y="136"/>
                  </a:lnTo>
                  <a:lnTo>
                    <a:pt x="156" y="135"/>
                  </a:lnTo>
                  <a:lnTo>
                    <a:pt x="156" y="136"/>
                  </a:lnTo>
                  <a:lnTo>
                    <a:pt x="157" y="136"/>
                  </a:lnTo>
                  <a:lnTo>
                    <a:pt x="159" y="136"/>
                  </a:lnTo>
                  <a:lnTo>
                    <a:pt x="159" y="137"/>
                  </a:lnTo>
                  <a:lnTo>
                    <a:pt x="159" y="139"/>
                  </a:lnTo>
                  <a:lnTo>
                    <a:pt x="159" y="140"/>
                  </a:lnTo>
                  <a:lnTo>
                    <a:pt x="160" y="139"/>
                  </a:lnTo>
                  <a:lnTo>
                    <a:pt x="159" y="139"/>
                  </a:lnTo>
                  <a:lnTo>
                    <a:pt x="160" y="137"/>
                  </a:lnTo>
                  <a:lnTo>
                    <a:pt x="160" y="139"/>
                  </a:lnTo>
                  <a:lnTo>
                    <a:pt x="161" y="139"/>
                  </a:lnTo>
                  <a:lnTo>
                    <a:pt x="161" y="140"/>
                  </a:lnTo>
                  <a:lnTo>
                    <a:pt x="162" y="140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2" y="140"/>
                  </a:lnTo>
                  <a:lnTo>
                    <a:pt x="163" y="139"/>
                  </a:lnTo>
                  <a:lnTo>
                    <a:pt x="163" y="140"/>
                  </a:lnTo>
                  <a:lnTo>
                    <a:pt x="164" y="140"/>
                  </a:lnTo>
                  <a:lnTo>
                    <a:pt x="164" y="141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7" y="141"/>
                  </a:lnTo>
                  <a:lnTo>
                    <a:pt x="165" y="142"/>
                  </a:lnTo>
                  <a:lnTo>
                    <a:pt x="165" y="143"/>
                  </a:lnTo>
                  <a:lnTo>
                    <a:pt x="79" y="143"/>
                  </a:lnTo>
                  <a:lnTo>
                    <a:pt x="78" y="142"/>
                  </a:lnTo>
                  <a:lnTo>
                    <a:pt x="78" y="141"/>
                  </a:lnTo>
                  <a:lnTo>
                    <a:pt x="78" y="140"/>
                  </a:lnTo>
                  <a:lnTo>
                    <a:pt x="78" y="139"/>
                  </a:lnTo>
                  <a:lnTo>
                    <a:pt x="78" y="137"/>
                  </a:lnTo>
                  <a:lnTo>
                    <a:pt x="78" y="136"/>
                  </a:lnTo>
                  <a:lnTo>
                    <a:pt x="77" y="135"/>
                  </a:lnTo>
                  <a:lnTo>
                    <a:pt x="76" y="133"/>
                  </a:lnTo>
                  <a:lnTo>
                    <a:pt x="75" y="133"/>
                  </a:lnTo>
                  <a:lnTo>
                    <a:pt x="75" y="132"/>
                  </a:lnTo>
                  <a:lnTo>
                    <a:pt x="72" y="129"/>
                  </a:lnTo>
                  <a:lnTo>
                    <a:pt x="71" y="128"/>
                  </a:lnTo>
                  <a:lnTo>
                    <a:pt x="70" y="128"/>
                  </a:lnTo>
                  <a:lnTo>
                    <a:pt x="69" y="128"/>
                  </a:lnTo>
                  <a:lnTo>
                    <a:pt x="69" y="129"/>
                  </a:lnTo>
                  <a:lnTo>
                    <a:pt x="69" y="131"/>
                  </a:lnTo>
                  <a:lnTo>
                    <a:pt x="69" y="132"/>
                  </a:lnTo>
                  <a:lnTo>
                    <a:pt x="68" y="132"/>
                  </a:lnTo>
                  <a:lnTo>
                    <a:pt x="68" y="131"/>
                  </a:lnTo>
                  <a:lnTo>
                    <a:pt x="67" y="131"/>
                  </a:lnTo>
                  <a:lnTo>
                    <a:pt x="67" y="129"/>
                  </a:lnTo>
                  <a:lnTo>
                    <a:pt x="66" y="129"/>
                  </a:lnTo>
                  <a:lnTo>
                    <a:pt x="64" y="129"/>
                  </a:lnTo>
                  <a:lnTo>
                    <a:pt x="63" y="129"/>
                  </a:lnTo>
                  <a:lnTo>
                    <a:pt x="62" y="131"/>
                  </a:lnTo>
                  <a:lnTo>
                    <a:pt x="61" y="131"/>
                  </a:lnTo>
                  <a:lnTo>
                    <a:pt x="61" y="129"/>
                  </a:lnTo>
                  <a:lnTo>
                    <a:pt x="60" y="128"/>
                  </a:lnTo>
                  <a:lnTo>
                    <a:pt x="59" y="128"/>
                  </a:lnTo>
                  <a:lnTo>
                    <a:pt x="58" y="128"/>
                  </a:lnTo>
                  <a:lnTo>
                    <a:pt x="56" y="128"/>
                  </a:lnTo>
                  <a:lnTo>
                    <a:pt x="55" y="127"/>
                  </a:lnTo>
                  <a:lnTo>
                    <a:pt x="54" y="126"/>
                  </a:lnTo>
                  <a:lnTo>
                    <a:pt x="54" y="127"/>
                  </a:lnTo>
                  <a:lnTo>
                    <a:pt x="53" y="127"/>
                  </a:lnTo>
                  <a:lnTo>
                    <a:pt x="52" y="126"/>
                  </a:lnTo>
                  <a:lnTo>
                    <a:pt x="51" y="126"/>
                  </a:lnTo>
                  <a:lnTo>
                    <a:pt x="51" y="125"/>
                  </a:lnTo>
                  <a:lnTo>
                    <a:pt x="50" y="125"/>
                  </a:lnTo>
                  <a:lnTo>
                    <a:pt x="49" y="125"/>
                  </a:lnTo>
                  <a:lnTo>
                    <a:pt x="47" y="125"/>
                  </a:lnTo>
                  <a:lnTo>
                    <a:pt x="47" y="124"/>
                  </a:lnTo>
                  <a:lnTo>
                    <a:pt x="46" y="123"/>
                  </a:lnTo>
                  <a:lnTo>
                    <a:pt x="45" y="123"/>
                  </a:lnTo>
                  <a:lnTo>
                    <a:pt x="44" y="123"/>
                  </a:lnTo>
                  <a:lnTo>
                    <a:pt x="43" y="123"/>
                  </a:lnTo>
                  <a:lnTo>
                    <a:pt x="42" y="121"/>
                  </a:lnTo>
                  <a:lnTo>
                    <a:pt x="41" y="121"/>
                  </a:lnTo>
                  <a:lnTo>
                    <a:pt x="39" y="121"/>
                  </a:lnTo>
                  <a:lnTo>
                    <a:pt x="38" y="121"/>
                  </a:lnTo>
                  <a:lnTo>
                    <a:pt x="38" y="120"/>
                  </a:lnTo>
                  <a:lnTo>
                    <a:pt x="39" y="119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5" y="119"/>
                  </a:lnTo>
                  <a:lnTo>
                    <a:pt x="34" y="118"/>
                  </a:lnTo>
                  <a:lnTo>
                    <a:pt x="33" y="117"/>
                  </a:lnTo>
                  <a:lnTo>
                    <a:pt x="33" y="116"/>
                  </a:lnTo>
                  <a:lnTo>
                    <a:pt x="31" y="116"/>
                  </a:lnTo>
                  <a:lnTo>
                    <a:pt x="31" y="115"/>
                  </a:lnTo>
                  <a:lnTo>
                    <a:pt x="30" y="115"/>
                  </a:lnTo>
                  <a:lnTo>
                    <a:pt x="29" y="115"/>
                  </a:lnTo>
                  <a:lnTo>
                    <a:pt x="28" y="115"/>
                  </a:lnTo>
                  <a:lnTo>
                    <a:pt x="27" y="115"/>
                  </a:lnTo>
                  <a:lnTo>
                    <a:pt x="26" y="115"/>
                  </a:lnTo>
                  <a:lnTo>
                    <a:pt x="25" y="115"/>
                  </a:lnTo>
                  <a:lnTo>
                    <a:pt x="25" y="114"/>
                  </a:lnTo>
                  <a:lnTo>
                    <a:pt x="24" y="112"/>
                  </a:lnTo>
                  <a:lnTo>
                    <a:pt x="22" y="111"/>
                  </a:lnTo>
                  <a:lnTo>
                    <a:pt x="21" y="110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0" y="104"/>
                  </a:lnTo>
                  <a:lnTo>
                    <a:pt x="17" y="100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5"/>
                  </a:lnTo>
                  <a:lnTo>
                    <a:pt x="14" y="93"/>
                  </a:lnTo>
                  <a:lnTo>
                    <a:pt x="13" y="92"/>
                  </a:lnTo>
                  <a:lnTo>
                    <a:pt x="11" y="89"/>
                  </a:lnTo>
                  <a:lnTo>
                    <a:pt x="10" y="87"/>
                  </a:lnTo>
                  <a:lnTo>
                    <a:pt x="8" y="87"/>
                  </a:lnTo>
                  <a:lnTo>
                    <a:pt x="7" y="85"/>
                  </a:lnTo>
                  <a:lnTo>
                    <a:pt x="5" y="85"/>
                  </a:lnTo>
                  <a:lnTo>
                    <a:pt x="5" y="84"/>
                  </a:lnTo>
                  <a:lnTo>
                    <a:pt x="4" y="82"/>
                  </a:lnTo>
                  <a:lnTo>
                    <a:pt x="3" y="81"/>
                  </a:lnTo>
                  <a:lnTo>
                    <a:pt x="3" y="79"/>
                  </a:lnTo>
                  <a:lnTo>
                    <a:pt x="3" y="78"/>
                  </a:lnTo>
                  <a:lnTo>
                    <a:pt x="2" y="76"/>
                  </a:lnTo>
                  <a:lnTo>
                    <a:pt x="3" y="75"/>
                  </a:lnTo>
                  <a:lnTo>
                    <a:pt x="4" y="73"/>
                  </a:lnTo>
                  <a:lnTo>
                    <a:pt x="4" y="72"/>
                  </a:lnTo>
                  <a:lnTo>
                    <a:pt x="4" y="70"/>
                  </a:lnTo>
                  <a:lnTo>
                    <a:pt x="3" y="67"/>
                  </a:lnTo>
                  <a:lnTo>
                    <a:pt x="2" y="64"/>
                  </a:lnTo>
                  <a:lnTo>
                    <a:pt x="1" y="62"/>
                  </a:lnTo>
                  <a:lnTo>
                    <a:pt x="1" y="60"/>
                  </a:lnTo>
                  <a:lnTo>
                    <a:pt x="0" y="59"/>
                  </a:lnTo>
                  <a:lnTo>
                    <a:pt x="0" y="58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1" y="53"/>
                  </a:lnTo>
                  <a:lnTo>
                    <a:pt x="1" y="52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7" y="51"/>
                  </a:lnTo>
                  <a:lnTo>
                    <a:pt x="8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10" y="50"/>
                  </a:lnTo>
                  <a:lnTo>
                    <a:pt x="11" y="49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3" y="45"/>
                  </a:lnTo>
                  <a:lnTo>
                    <a:pt x="13" y="44"/>
                  </a:lnTo>
                  <a:lnTo>
                    <a:pt x="14" y="43"/>
                  </a:lnTo>
                  <a:lnTo>
                    <a:pt x="14" y="42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8" y="39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7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20" y="35"/>
                  </a:lnTo>
                  <a:lnTo>
                    <a:pt x="21" y="35"/>
                  </a:lnTo>
                  <a:lnTo>
                    <a:pt x="22" y="35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2" y="32"/>
                  </a:lnTo>
                  <a:lnTo>
                    <a:pt x="21" y="32"/>
                  </a:lnTo>
                  <a:lnTo>
                    <a:pt x="21" y="31"/>
                  </a:lnTo>
                  <a:lnTo>
                    <a:pt x="22" y="31"/>
                  </a:lnTo>
                  <a:lnTo>
                    <a:pt x="21" y="31"/>
                  </a:lnTo>
                  <a:lnTo>
                    <a:pt x="20" y="31"/>
                  </a:lnTo>
                  <a:lnTo>
                    <a:pt x="19" y="29"/>
                  </a:lnTo>
                  <a:lnTo>
                    <a:pt x="18" y="29"/>
                  </a:lnTo>
                  <a:lnTo>
                    <a:pt x="17" y="29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5"/>
                  </a:lnTo>
                  <a:lnTo>
                    <a:pt x="17" y="26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8" y="23"/>
                  </a:lnTo>
                  <a:lnTo>
                    <a:pt x="18" y="22"/>
                  </a:lnTo>
                  <a:lnTo>
                    <a:pt x="19" y="22"/>
                  </a:lnTo>
                  <a:lnTo>
                    <a:pt x="20" y="22"/>
                  </a:lnTo>
                  <a:lnTo>
                    <a:pt x="20" y="20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2" y="20"/>
                  </a:lnTo>
                  <a:lnTo>
                    <a:pt x="22" y="19"/>
                  </a:lnTo>
                  <a:lnTo>
                    <a:pt x="22" y="18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2" y="11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1" y="8"/>
                  </a:lnTo>
                  <a:lnTo>
                    <a:pt x="21" y="7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9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3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0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5" name="Freeform 4920">
              <a:extLst>
                <a:ext uri="{FF2B5EF4-FFF2-40B4-BE49-F238E27FC236}">
                  <a16:creationId xmlns:a16="http://schemas.microsoft.com/office/drawing/2014/main" id="{7F23CCBF-784D-CA24-D55D-44F3DDAB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276" y="4554538"/>
              <a:ext cx="179388" cy="206375"/>
            </a:xfrm>
            <a:custGeom>
              <a:avLst/>
              <a:gdLst>
                <a:gd name="T0" fmla="*/ 109 w 113"/>
                <a:gd name="T1" fmla="*/ 13 h 130"/>
                <a:gd name="T2" fmla="*/ 104 w 113"/>
                <a:gd name="T3" fmla="*/ 22 h 130"/>
                <a:gd name="T4" fmla="*/ 103 w 113"/>
                <a:gd name="T5" fmla="*/ 36 h 130"/>
                <a:gd name="T6" fmla="*/ 101 w 113"/>
                <a:gd name="T7" fmla="*/ 47 h 130"/>
                <a:gd name="T8" fmla="*/ 99 w 113"/>
                <a:gd name="T9" fmla="*/ 62 h 130"/>
                <a:gd name="T10" fmla="*/ 92 w 113"/>
                <a:gd name="T11" fmla="*/ 70 h 130"/>
                <a:gd name="T12" fmla="*/ 84 w 113"/>
                <a:gd name="T13" fmla="*/ 76 h 130"/>
                <a:gd name="T14" fmla="*/ 79 w 113"/>
                <a:gd name="T15" fmla="*/ 85 h 130"/>
                <a:gd name="T16" fmla="*/ 76 w 113"/>
                <a:gd name="T17" fmla="*/ 96 h 130"/>
                <a:gd name="T18" fmla="*/ 76 w 113"/>
                <a:gd name="T19" fmla="*/ 105 h 130"/>
                <a:gd name="T20" fmla="*/ 70 w 113"/>
                <a:gd name="T21" fmla="*/ 114 h 130"/>
                <a:gd name="T22" fmla="*/ 61 w 113"/>
                <a:gd name="T23" fmla="*/ 120 h 130"/>
                <a:gd name="T24" fmla="*/ 54 w 113"/>
                <a:gd name="T25" fmla="*/ 128 h 130"/>
                <a:gd name="T26" fmla="*/ 49 w 113"/>
                <a:gd name="T27" fmla="*/ 125 h 130"/>
                <a:gd name="T28" fmla="*/ 48 w 113"/>
                <a:gd name="T29" fmla="*/ 119 h 130"/>
                <a:gd name="T30" fmla="*/ 41 w 113"/>
                <a:gd name="T31" fmla="*/ 121 h 130"/>
                <a:gd name="T32" fmla="*/ 37 w 113"/>
                <a:gd name="T33" fmla="*/ 126 h 130"/>
                <a:gd name="T34" fmla="*/ 31 w 113"/>
                <a:gd name="T35" fmla="*/ 125 h 130"/>
                <a:gd name="T36" fmla="*/ 24 w 113"/>
                <a:gd name="T37" fmla="*/ 120 h 130"/>
                <a:gd name="T38" fmla="*/ 19 w 113"/>
                <a:gd name="T39" fmla="*/ 126 h 130"/>
                <a:gd name="T40" fmla="*/ 12 w 113"/>
                <a:gd name="T41" fmla="*/ 127 h 130"/>
                <a:gd name="T42" fmla="*/ 7 w 113"/>
                <a:gd name="T43" fmla="*/ 120 h 130"/>
                <a:gd name="T44" fmla="*/ 0 w 113"/>
                <a:gd name="T45" fmla="*/ 113 h 130"/>
                <a:gd name="T46" fmla="*/ 7 w 113"/>
                <a:gd name="T47" fmla="*/ 108 h 130"/>
                <a:gd name="T48" fmla="*/ 13 w 113"/>
                <a:gd name="T49" fmla="*/ 105 h 130"/>
                <a:gd name="T50" fmla="*/ 11 w 113"/>
                <a:gd name="T51" fmla="*/ 100 h 130"/>
                <a:gd name="T52" fmla="*/ 8 w 113"/>
                <a:gd name="T53" fmla="*/ 94 h 130"/>
                <a:gd name="T54" fmla="*/ 11 w 113"/>
                <a:gd name="T55" fmla="*/ 91 h 130"/>
                <a:gd name="T56" fmla="*/ 21 w 113"/>
                <a:gd name="T57" fmla="*/ 88 h 130"/>
                <a:gd name="T58" fmla="*/ 23 w 113"/>
                <a:gd name="T59" fmla="*/ 83 h 130"/>
                <a:gd name="T60" fmla="*/ 29 w 113"/>
                <a:gd name="T61" fmla="*/ 88 h 130"/>
                <a:gd name="T62" fmla="*/ 34 w 113"/>
                <a:gd name="T63" fmla="*/ 91 h 130"/>
                <a:gd name="T64" fmla="*/ 40 w 113"/>
                <a:gd name="T65" fmla="*/ 86 h 130"/>
                <a:gd name="T66" fmla="*/ 44 w 113"/>
                <a:gd name="T67" fmla="*/ 92 h 130"/>
                <a:gd name="T68" fmla="*/ 47 w 113"/>
                <a:gd name="T69" fmla="*/ 87 h 130"/>
                <a:gd name="T70" fmla="*/ 49 w 113"/>
                <a:gd name="T71" fmla="*/ 80 h 130"/>
                <a:gd name="T72" fmla="*/ 50 w 113"/>
                <a:gd name="T73" fmla="*/ 73 h 130"/>
                <a:gd name="T74" fmla="*/ 50 w 113"/>
                <a:gd name="T75" fmla="*/ 66 h 130"/>
                <a:gd name="T76" fmla="*/ 46 w 113"/>
                <a:gd name="T77" fmla="*/ 61 h 130"/>
                <a:gd name="T78" fmla="*/ 42 w 113"/>
                <a:gd name="T79" fmla="*/ 54 h 130"/>
                <a:gd name="T80" fmla="*/ 44 w 113"/>
                <a:gd name="T81" fmla="*/ 47 h 130"/>
                <a:gd name="T82" fmla="*/ 50 w 113"/>
                <a:gd name="T83" fmla="*/ 42 h 130"/>
                <a:gd name="T84" fmla="*/ 47 w 113"/>
                <a:gd name="T85" fmla="*/ 35 h 130"/>
                <a:gd name="T86" fmla="*/ 38 w 113"/>
                <a:gd name="T87" fmla="*/ 35 h 130"/>
                <a:gd name="T88" fmla="*/ 32 w 113"/>
                <a:gd name="T89" fmla="*/ 35 h 130"/>
                <a:gd name="T90" fmla="*/ 31 w 113"/>
                <a:gd name="T91" fmla="*/ 26 h 130"/>
                <a:gd name="T92" fmla="*/ 44 w 113"/>
                <a:gd name="T93" fmla="*/ 22 h 130"/>
                <a:gd name="T94" fmla="*/ 54 w 113"/>
                <a:gd name="T95" fmla="*/ 22 h 130"/>
                <a:gd name="T96" fmla="*/ 59 w 113"/>
                <a:gd name="T97" fmla="*/ 25 h 130"/>
                <a:gd name="T98" fmla="*/ 69 w 113"/>
                <a:gd name="T99" fmla="*/ 26 h 130"/>
                <a:gd name="T100" fmla="*/ 75 w 113"/>
                <a:gd name="T101" fmla="*/ 29 h 130"/>
                <a:gd name="T102" fmla="*/ 78 w 113"/>
                <a:gd name="T103" fmla="*/ 18 h 130"/>
                <a:gd name="T104" fmla="*/ 80 w 113"/>
                <a:gd name="T105" fmla="*/ 8 h 130"/>
                <a:gd name="T106" fmla="*/ 87 w 113"/>
                <a:gd name="T107" fmla="*/ 2 h 130"/>
                <a:gd name="T108" fmla="*/ 95 w 113"/>
                <a:gd name="T109" fmla="*/ 0 h 130"/>
                <a:gd name="T110" fmla="*/ 104 w 113"/>
                <a:gd name="T111" fmla="*/ 2 h 130"/>
                <a:gd name="T112" fmla="*/ 111 w 113"/>
                <a:gd name="T113" fmla="*/ 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3" h="130">
                  <a:moveTo>
                    <a:pt x="113" y="3"/>
                  </a:moveTo>
                  <a:lnTo>
                    <a:pt x="113" y="5"/>
                  </a:lnTo>
                  <a:lnTo>
                    <a:pt x="113" y="8"/>
                  </a:lnTo>
                  <a:lnTo>
                    <a:pt x="112" y="8"/>
                  </a:lnTo>
                  <a:lnTo>
                    <a:pt x="112" y="9"/>
                  </a:lnTo>
                  <a:lnTo>
                    <a:pt x="111" y="9"/>
                  </a:lnTo>
                  <a:lnTo>
                    <a:pt x="111" y="11"/>
                  </a:lnTo>
                  <a:lnTo>
                    <a:pt x="109" y="12"/>
                  </a:lnTo>
                  <a:lnTo>
                    <a:pt x="109" y="13"/>
                  </a:lnTo>
                  <a:lnTo>
                    <a:pt x="109" y="14"/>
                  </a:lnTo>
                  <a:lnTo>
                    <a:pt x="108" y="17"/>
                  </a:lnTo>
                  <a:lnTo>
                    <a:pt x="107" y="17"/>
                  </a:lnTo>
                  <a:lnTo>
                    <a:pt x="106" y="18"/>
                  </a:lnTo>
                  <a:lnTo>
                    <a:pt x="106" y="19"/>
                  </a:lnTo>
                  <a:lnTo>
                    <a:pt x="106" y="20"/>
                  </a:lnTo>
                  <a:lnTo>
                    <a:pt x="105" y="20"/>
                  </a:lnTo>
                  <a:lnTo>
                    <a:pt x="105" y="21"/>
                  </a:lnTo>
                  <a:lnTo>
                    <a:pt x="104" y="22"/>
                  </a:lnTo>
                  <a:lnTo>
                    <a:pt x="104" y="24"/>
                  </a:lnTo>
                  <a:lnTo>
                    <a:pt x="104" y="25"/>
                  </a:lnTo>
                  <a:lnTo>
                    <a:pt x="104" y="26"/>
                  </a:lnTo>
                  <a:lnTo>
                    <a:pt x="104" y="27"/>
                  </a:lnTo>
                  <a:lnTo>
                    <a:pt x="104" y="31"/>
                  </a:lnTo>
                  <a:lnTo>
                    <a:pt x="104" y="34"/>
                  </a:lnTo>
                  <a:lnTo>
                    <a:pt x="103" y="34"/>
                  </a:lnTo>
                  <a:lnTo>
                    <a:pt x="103" y="35"/>
                  </a:lnTo>
                  <a:lnTo>
                    <a:pt x="103" y="36"/>
                  </a:lnTo>
                  <a:lnTo>
                    <a:pt x="103" y="37"/>
                  </a:lnTo>
                  <a:lnTo>
                    <a:pt x="101" y="38"/>
                  </a:lnTo>
                  <a:lnTo>
                    <a:pt x="101" y="39"/>
                  </a:lnTo>
                  <a:lnTo>
                    <a:pt x="101" y="41"/>
                  </a:lnTo>
                  <a:lnTo>
                    <a:pt x="101" y="42"/>
                  </a:lnTo>
                  <a:lnTo>
                    <a:pt x="101" y="44"/>
                  </a:lnTo>
                  <a:lnTo>
                    <a:pt x="101" y="45"/>
                  </a:lnTo>
                  <a:lnTo>
                    <a:pt x="101" y="46"/>
                  </a:lnTo>
                  <a:lnTo>
                    <a:pt x="101" y="47"/>
                  </a:lnTo>
                  <a:lnTo>
                    <a:pt x="103" y="47"/>
                  </a:lnTo>
                  <a:lnTo>
                    <a:pt x="103" y="50"/>
                  </a:lnTo>
                  <a:lnTo>
                    <a:pt x="100" y="51"/>
                  </a:lnTo>
                  <a:lnTo>
                    <a:pt x="99" y="54"/>
                  </a:lnTo>
                  <a:lnTo>
                    <a:pt x="99" y="55"/>
                  </a:lnTo>
                  <a:lnTo>
                    <a:pt x="99" y="58"/>
                  </a:lnTo>
                  <a:lnTo>
                    <a:pt x="99" y="59"/>
                  </a:lnTo>
                  <a:lnTo>
                    <a:pt x="99" y="60"/>
                  </a:lnTo>
                  <a:lnTo>
                    <a:pt x="99" y="62"/>
                  </a:lnTo>
                  <a:lnTo>
                    <a:pt x="99" y="63"/>
                  </a:lnTo>
                  <a:lnTo>
                    <a:pt x="98" y="64"/>
                  </a:lnTo>
                  <a:lnTo>
                    <a:pt x="97" y="64"/>
                  </a:lnTo>
                  <a:lnTo>
                    <a:pt x="97" y="66"/>
                  </a:lnTo>
                  <a:lnTo>
                    <a:pt x="96" y="66"/>
                  </a:lnTo>
                  <a:lnTo>
                    <a:pt x="95" y="69"/>
                  </a:lnTo>
                  <a:lnTo>
                    <a:pt x="94" y="69"/>
                  </a:lnTo>
                  <a:lnTo>
                    <a:pt x="94" y="70"/>
                  </a:lnTo>
                  <a:lnTo>
                    <a:pt x="92" y="70"/>
                  </a:lnTo>
                  <a:lnTo>
                    <a:pt x="91" y="70"/>
                  </a:lnTo>
                  <a:lnTo>
                    <a:pt x="90" y="71"/>
                  </a:lnTo>
                  <a:lnTo>
                    <a:pt x="89" y="71"/>
                  </a:lnTo>
                  <a:lnTo>
                    <a:pt x="88" y="71"/>
                  </a:lnTo>
                  <a:lnTo>
                    <a:pt x="88" y="72"/>
                  </a:lnTo>
                  <a:lnTo>
                    <a:pt x="87" y="72"/>
                  </a:lnTo>
                  <a:lnTo>
                    <a:pt x="86" y="73"/>
                  </a:lnTo>
                  <a:lnTo>
                    <a:pt x="86" y="75"/>
                  </a:lnTo>
                  <a:lnTo>
                    <a:pt x="84" y="76"/>
                  </a:lnTo>
                  <a:lnTo>
                    <a:pt x="84" y="77"/>
                  </a:lnTo>
                  <a:lnTo>
                    <a:pt x="83" y="78"/>
                  </a:lnTo>
                  <a:lnTo>
                    <a:pt x="82" y="79"/>
                  </a:lnTo>
                  <a:lnTo>
                    <a:pt x="82" y="80"/>
                  </a:lnTo>
                  <a:lnTo>
                    <a:pt x="82" y="81"/>
                  </a:lnTo>
                  <a:lnTo>
                    <a:pt x="81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5"/>
                  </a:lnTo>
                  <a:lnTo>
                    <a:pt x="78" y="86"/>
                  </a:lnTo>
                  <a:lnTo>
                    <a:pt x="76" y="86"/>
                  </a:lnTo>
                  <a:lnTo>
                    <a:pt x="76" y="87"/>
                  </a:lnTo>
                  <a:lnTo>
                    <a:pt x="76" y="88"/>
                  </a:lnTo>
                  <a:lnTo>
                    <a:pt x="75" y="89"/>
                  </a:lnTo>
                  <a:lnTo>
                    <a:pt x="76" y="89"/>
                  </a:lnTo>
                  <a:lnTo>
                    <a:pt x="76" y="91"/>
                  </a:lnTo>
                  <a:lnTo>
                    <a:pt x="76" y="94"/>
                  </a:lnTo>
                  <a:lnTo>
                    <a:pt x="76" y="96"/>
                  </a:lnTo>
                  <a:lnTo>
                    <a:pt x="75" y="97"/>
                  </a:lnTo>
                  <a:lnTo>
                    <a:pt x="75" y="98"/>
                  </a:lnTo>
                  <a:lnTo>
                    <a:pt x="76" y="100"/>
                  </a:lnTo>
                  <a:lnTo>
                    <a:pt x="75" y="100"/>
                  </a:lnTo>
                  <a:lnTo>
                    <a:pt x="76" y="101"/>
                  </a:lnTo>
                  <a:lnTo>
                    <a:pt x="76" y="102"/>
                  </a:lnTo>
                  <a:lnTo>
                    <a:pt x="76" y="103"/>
                  </a:lnTo>
                  <a:lnTo>
                    <a:pt x="76" y="104"/>
                  </a:lnTo>
                  <a:lnTo>
                    <a:pt x="76" y="105"/>
                  </a:lnTo>
                  <a:lnTo>
                    <a:pt x="75" y="106"/>
                  </a:lnTo>
                  <a:lnTo>
                    <a:pt x="75" y="108"/>
                  </a:lnTo>
                  <a:lnTo>
                    <a:pt x="74" y="109"/>
                  </a:lnTo>
                  <a:lnTo>
                    <a:pt x="73" y="110"/>
                  </a:lnTo>
                  <a:lnTo>
                    <a:pt x="73" y="111"/>
                  </a:lnTo>
                  <a:lnTo>
                    <a:pt x="72" y="112"/>
                  </a:lnTo>
                  <a:lnTo>
                    <a:pt x="72" y="113"/>
                  </a:lnTo>
                  <a:lnTo>
                    <a:pt x="71" y="114"/>
                  </a:lnTo>
                  <a:lnTo>
                    <a:pt x="70" y="114"/>
                  </a:lnTo>
                  <a:lnTo>
                    <a:pt x="69" y="114"/>
                  </a:lnTo>
                  <a:lnTo>
                    <a:pt x="66" y="116"/>
                  </a:lnTo>
                  <a:lnTo>
                    <a:pt x="65" y="117"/>
                  </a:lnTo>
                  <a:lnTo>
                    <a:pt x="65" y="118"/>
                  </a:lnTo>
                  <a:lnTo>
                    <a:pt x="64" y="118"/>
                  </a:lnTo>
                  <a:lnTo>
                    <a:pt x="63" y="119"/>
                  </a:lnTo>
                  <a:lnTo>
                    <a:pt x="62" y="119"/>
                  </a:lnTo>
                  <a:lnTo>
                    <a:pt x="62" y="120"/>
                  </a:lnTo>
                  <a:lnTo>
                    <a:pt x="61" y="120"/>
                  </a:lnTo>
                  <a:lnTo>
                    <a:pt x="61" y="121"/>
                  </a:lnTo>
                  <a:lnTo>
                    <a:pt x="59" y="122"/>
                  </a:lnTo>
                  <a:lnTo>
                    <a:pt x="58" y="122"/>
                  </a:lnTo>
                  <a:lnTo>
                    <a:pt x="58" y="123"/>
                  </a:lnTo>
                  <a:lnTo>
                    <a:pt x="57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5" y="127"/>
                  </a:lnTo>
                  <a:lnTo>
                    <a:pt x="54" y="128"/>
                  </a:lnTo>
                  <a:lnTo>
                    <a:pt x="53" y="128"/>
                  </a:lnTo>
                  <a:lnTo>
                    <a:pt x="52" y="128"/>
                  </a:lnTo>
                  <a:lnTo>
                    <a:pt x="52" y="127"/>
                  </a:lnTo>
                  <a:lnTo>
                    <a:pt x="50" y="127"/>
                  </a:lnTo>
                  <a:lnTo>
                    <a:pt x="50" y="128"/>
                  </a:lnTo>
                  <a:lnTo>
                    <a:pt x="49" y="128"/>
                  </a:lnTo>
                  <a:lnTo>
                    <a:pt x="49" y="127"/>
                  </a:lnTo>
                  <a:lnTo>
                    <a:pt x="49" y="126"/>
                  </a:lnTo>
                  <a:lnTo>
                    <a:pt x="49" y="125"/>
                  </a:lnTo>
                  <a:lnTo>
                    <a:pt x="49" y="123"/>
                  </a:lnTo>
                  <a:lnTo>
                    <a:pt x="48" y="123"/>
                  </a:lnTo>
                  <a:lnTo>
                    <a:pt x="48" y="122"/>
                  </a:lnTo>
                  <a:lnTo>
                    <a:pt x="49" y="122"/>
                  </a:lnTo>
                  <a:lnTo>
                    <a:pt x="50" y="122"/>
                  </a:lnTo>
                  <a:lnTo>
                    <a:pt x="50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8" y="119"/>
                  </a:lnTo>
                  <a:lnTo>
                    <a:pt x="47" y="119"/>
                  </a:lnTo>
                  <a:lnTo>
                    <a:pt x="47" y="120"/>
                  </a:lnTo>
                  <a:lnTo>
                    <a:pt x="46" y="120"/>
                  </a:lnTo>
                  <a:lnTo>
                    <a:pt x="45" y="120"/>
                  </a:lnTo>
                  <a:lnTo>
                    <a:pt x="44" y="121"/>
                  </a:lnTo>
                  <a:lnTo>
                    <a:pt x="42" y="121"/>
                  </a:lnTo>
                  <a:lnTo>
                    <a:pt x="42" y="122"/>
                  </a:lnTo>
                  <a:lnTo>
                    <a:pt x="41" y="122"/>
                  </a:lnTo>
                  <a:lnTo>
                    <a:pt x="41" y="121"/>
                  </a:lnTo>
                  <a:lnTo>
                    <a:pt x="40" y="121"/>
                  </a:lnTo>
                  <a:lnTo>
                    <a:pt x="39" y="121"/>
                  </a:lnTo>
                  <a:lnTo>
                    <a:pt x="39" y="123"/>
                  </a:lnTo>
                  <a:lnTo>
                    <a:pt x="39" y="125"/>
                  </a:lnTo>
                  <a:lnTo>
                    <a:pt x="39" y="126"/>
                  </a:lnTo>
                  <a:lnTo>
                    <a:pt x="38" y="126"/>
                  </a:lnTo>
                  <a:lnTo>
                    <a:pt x="37" y="126"/>
                  </a:lnTo>
                  <a:lnTo>
                    <a:pt x="37" y="127"/>
                  </a:lnTo>
                  <a:lnTo>
                    <a:pt x="37" y="126"/>
                  </a:lnTo>
                  <a:lnTo>
                    <a:pt x="36" y="126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8"/>
                  </a:lnTo>
                  <a:lnTo>
                    <a:pt x="34" y="127"/>
                  </a:lnTo>
                  <a:lnTo>
                    <a:pt x="33" y="127"/>
                  </a:lnTo>
                  <a:lnTo>
                    <a:pt x="33" y="126"/>
                  </a:lnTo>
                  <a:lnTo>
                    <a:pt x="32" y="126"/>
                  </a:lnTo>
                  <a:lnTo>
                    <a:pt x="31" y="125"/>
                  </a:lnTo>
                  <a:lnTo>
                    <a:pt x="30" y="123"/>
                  </a:lnTo>
                  <a:lnTo>
                    <a:pt x="30" y="125"/>
                  </a:lnTo>
                  <a:lnTo>
                    <a:pt x="29" y="123"/>
                  </a:lnTo>
                  <a:lnTo>
                    <a:pt x="28" y="122"/>
                  </a:lnTo>
                  <a:lnTo>
                    <a:pt x="27" y="121"/>
                  </a:lnTo>
                  <a:lnTo>
                    <a:pt x="27" y="120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4" y="120"/>
                  </a:lnTo>
                  <a:lnTo>
                    <a:pt x="24" y="121"/>
                  </a:lnTo>
                  <a:lnTo>
                    <a:pt x="23" y="122"/>
                  </a:lnTo>
                  <a:lnTo>
                    <a:pt x="23" y="123"/>
                  </a:lnTo>
                  <a:lnTo>
                    <a:pt x="22" y="123"/>
                  </a:lnTo>
                  <a:lnTo>
                    <a:pt x="21" y="123"/>
                  </a:lnTo>
                  <a:lnTo>
                    <a:pt x="20" y="123"/>
                  </a:lnTo>
                  <a:lnTo>
                    <a:pt x="19" y="123"/>
                  </a:lnTo>
                  <a:lnTo>
                    <a:pt x="19" y="125"/>
                  </a:lnTo>
                  <a:lnTo>
                    <a:pt x="19" y="126"/>
                  </a:lnTo>
                  <a:lnTo>
                    <a:pt x="17" y="127"/>
                  </a:lnTo>
                  <a:lnTo>
                    <a:pt x="16" y="126"/>
                  </a:lnTo>
                  <a:lnTo>
                    <a:pt x="16" y="128"/>
                  </a:lnTo>
                  <a:lnTo>
                    <a:pt x="15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3" y="129"/>
                  </a:lnTo>
                  <a:lnTo>
                    <a:pt x="12" y="128"/>
                  </a:lnTo>
                  <a:lnTo>
                    <a:pt x="12" y="127"/>
                  </a:lnTo>
                  <a:lnTo>
                    <a:pt x="11" y="127"/>
                  </a:lnTo>
                  <a:lnTo>
                    <a:pt x="11" y="126"/>
                  </a:lnTo>
                  <a:lnTo>
                    <a:pt x="11" y="127"/>
                  </a:lnTo>
                  <a:lnTo>
                    <a:pt x="12" y="126"/>
                  </a:lnTo>
                  <a:lnTo>
                    <a:pt x="11" y="126"/>
                  </a:lnTo>
                  <a:lnTo>
                    <a:pt x="11" y="125"/>
                  </a:lnTo>
                  <a:lnTo>
                    <a:pt x="11" y="123"/>
                  </a:lnTo>
                  <a:lnTo>
                    <a:pt x="8" y="121"/>
                  </a:lnTo>
                  <a:lnTo>
                    <a:pt x="7" y="120"/>
                  </a:lnTo>
                  <a:lnTo>
                    <a:pt x="6" y="119"/>
                  </a:lnTo>
                  <a:lnTo>
                    <a:pt x="5" y="119"/>
                  </a:lnTo>
                  <a:lnTo>
                    <a:pt x="5" y="118"/>
                  </a:lnTo>
                  <a:lnTo>
                    <a:pt x="4" y="118"/>
                  </a:lnTo>
                  <a:lnTo>
                    <a:pt x="4" y="117"/>
                  </a:lnTo>
                  <a:lnTo>
                    <a:pt x="3" y="116"/>
                  </a:lnTo>
                  <a:lnTo>
                    <a:pt x="2" y="114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2" y="111"/>
                  </a:lnTo>
                  <a:lnTo>
                    <a:pt x="2" y="110"/>
                  </a:lnTo>
                  <a:lnTo>
                    <a:pt x="3" y="110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5" y="109"/>
                  </a:lnTo>
                  <a:lnTo>
                    <a:pt x="5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8" y="110"/>
                  </a:lnTo>
                  <a:lnTo>
                    <a:pt x="10" y="110"/>
                  </a:lnTo>
                  <a:lnTo>
                    <a:pt x="11" y="110"/>
                  </a:lnTo>
                  <a:lnTo>
                    <a:pt x="12" y="110"/>
                  </a:lnTo>
                  <a:lnTo>
                    <a:pt x="12" y="109"/>
                  </a:lnTo>
                  <a:lnTo>
                    <a:pt x="11" y="109"/>
                  </a:lnTo>
                  <a:lnTo>
                    <a:pt x="11" y="108"/>
                  </a:lnTo>
                  <a:lnTo>
                    <a:pt x="12" y="105"/>
                  </a:lnTo>
                  <a:lnTo>
                    <a:pt x="13" y="105"/>
                  </a:lnTo>
                  <a:lnTo>
                    <a:pt x="13" y="104"/>
                  </a:lnTo>
                  <a:lnTo>
                    <a:pt x="12" y="104"/>
                  </a:lnTo>
                  <a:lnTo>
                    <a:pt x="11" y="103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1"/>
                  </a:lnTo>
                  <a:lnTo>
                    <a:pt x="10" y="101"/>
                  </a:lnTo>
                  <a:lnTo>
                    <a:pt x="11" y="100"/>
                  </a:lnTo>
                  <a:lnTo>
                    <a:pt x="10" y="100"/>
                  </a:lnTo>
                  <a:lnTo>
                    <a:pt x="8" y="98"/>
                  </a:lnTo>
                  <a:lnTo>
                    <a:pt x="8" y="97"/>
                  </a:lnTo>
                  <a:lnTo>
                    <a:pt x="7" y="97"/>
                  </a:lnTo>
                  <a:lnTo>
                    <a:pt x="6" y="97"/>
                  </a:lnTo>
                  <a:lnTo>
                    <a:pt x="6" y="96"/>
                  </a:lnTo>
                  <a:lnTo>
                    <a:pt x="7" y="95"/>
                  </a:lnTo>
                  <a:lnTo>
                    <a:pt x="7" y="94"/>
                  </a:lnTo>
                  <a:lnTo>
                    <a:pt x="8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89"/>
                  </a:lnTo>
                  <a:lnTo>
                    <a:pt x="8" y="89"/>
                  </a:lnTo>
                  <a:lnTo>
                    <a:pt x="8" y="91"/>
                  </a:lnTo>
                  <a:lnTo>
                    <a:pt x="10" y="91"/>
                  </a:lnTo>
                  <a:lnTo>
                    <a:pt x="11" y="91"/>
                  </a:lnTo>
                  <a:lnTo>
                    <a:pt x="12" y="91"/>
                  </a:lnTo>
                  <a:lnTo>
                    <a:pt x="12" y="89"/>
                  </a:lnTo>
                  <a:lnTo>
                    <a:pt x="13" y="89"/>
                  </a:lnTo>
                  <a:lnTo>
                    <a:pt x="13" y="91"/>
                  </a:lnTo>
                  <a:lnTo>
                    <a:pt x="14" y="91"/>
                  </a:lnTo>
                  <a:lnTo>
                    <a:pt x="21" y="89"/>
                  </a:lnTo>
                  <a:lnTo>
                    <a:pt x="20" y="89"/>
                  </a:lnTo>
                  <a:lnTo>
                    <a:pt x="20" y="88"/>
                  </a:lnTo>
                  <a:lnTo>
                    <a:pt x="21" y="88"/>
                  </a:lnTo>
                  <a:lnTo>
                    <a:pt x="21" y="87"/>
                  </a:lnTo>
                  <a:lnTo>
                    <a:pt x="21" y="86"/>
                  </a:lnTo>
                  <a:lnTo>
                    <a:pt x="20" y="85"/>
                  </a:lnTo>
                  <a:lnTo>
                    <a:pt x="20" y="83"/>
                  </a:lnTo>
                  <a:lnTo>
                    <a:pt x="20" y="84"/>
                  </a:lnTo>
                  <a:lnTo>
                    <a:pt x="21" y="84"/>
                  </a:lnTo>
                  <a:lnTo>
                    <a:pt x="21" y="83"/>
                  </a:lnTo>
                  <a:lnTo>
                    <a:pt x="22" y="83"/>
                  </a:lnTo>
                  <a:lnTo>
                    <a:pt x="23" y="83"/>
                  </a:lnTo>
                  <a:lnTo>
                    <a:pt x="24" y="83"/>
                  </a:lnTo>
                  <a:lnTo>
                    <a:pt x="25" y="84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6"/>
                  </a:lnTo>
                  <a:lnTo>
                    <a:pt x="27" y="87"/>
                  </a:lnTo>
                  <a:lnTo>
                    <a:pt x="28" y="87"/>
                  </a:lnTo>
                  <a:lnTo>
                    <a:pt x="28" y="88"/>
                  </a:lnTo>
                  <a:lnTo>
                    <a:pt x="29" y="88"/>
                  </a:lnTo>
                  <a:lnTo>
                    <a:pt x="29" y="89"/>
                  </a:lnTo>
                  <a:lnTo>
                    <a:pt x="28" y="89"/>
                  </a:lnTo>
                  <a:lnTo>
                    <a:pt x="28" y="91"/>
                  </a:lnTo>
                  <a:lnTo>
                    <a:pt x="29" y="91"/>
                  </a:lnTo>
                  <a:lnTo>
                    <a:pt x="29" y="89"/>
                  </a:lnTo>
                  <a:lnTo>
                    <a:pt x="30" y="91"/>
                  </a:lnTo>
                  <a:lnTo>
                    <a:pt x="31" y="91"/>
                  </a:lnTo>
                  <a:lnTo>
                    <a:pt x="33" y="91"/>
                  </a:lnTo>
                  <a:lnTo>
                    <a:pt x="34" y="91"/>
                  </a:lnTo>
                  <a:lnTo>
                    <a:pt x="36" y="92"/>
                  </a:lnTo>
                  <a:lnTo>
                    <a:pt x="36" y="91"/>
                  </a:lnTo>
                  <a:lnTo>
                    <a:pt x="37" y="91"/>
                  </a:lnTo>
                  <a:lnTo>
                    <a:pt x="37" y="89"/>
                  </a:lnTo>
                  <a:lnTo>
                    <a:pt x="38" y="89"/>
                  </a:lnTo>
                  <a:lnTo>
                    <a:pt x="39" y="88"/>
                  </a:lnTo>
                  <a:lnTo>
                    <a:pt x="39" y="87"/>
                  </a:lnTo>
                  <a:lnTo>
                    <a:pt x="39" y="86"/>
                  </a:lnTo>
                  <a:lnTo>
                    <a:pt x="40" y="86"/>
                  </a:lnTo>
                  <a:lnTo>
                    <a:pt x="40" y="87"/>
                  </a:lnTo>
                  <a:lnTo>
                    <a:pt x="40" y="88"/>
                  </a:lnTo>
                  <a:lnTo>
                    <a:pt x="41" y="88"/>
                  </a:lnTo>
                  <a:lnTo>
                    <a:pt x="41" y="89"/>
                  </a:lnTo>
                  <a:lnTo>
                    <a:pt x="42" y="91"/>
                  </a:lnTo>
                  <a:lnTo>
                    <a:pt x="41" y="91"/>
                  </a:lnTo>
                  <a:lnTo>
                    <a:pt x="41" y="92"/>
                  </a:lnTo>
                  <a:lnTo>
                    <a:pt x="42" y="92"/>
                  </a:lnTo>
                  <a:lnTo>
                    <a:pt x="44" y="92"/>
                  </a:lnTo>
                  <a:lnTo>
                    <a:pt x="45" y="92"/>
                  </a:lnTo>
                  <a:lnTo>
                    <a:pt x="46" y="92"/>
                  </a:lnTo>
                  <a:lnTo>
                    <a:pt x="46" y="91"/>
                  </a:lnTo>
                  <a:lnTo>
                    <a:pt x="47" y="89"/>
                  </a:lnTo>
                  <a:lnTo>
                    <a:pt x="46" y="88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7" y="87"/>
                  </a:lnTo>
                  <a:lnTo>
                    <a:pt x="47" y="86"/>
                  </a:lnTo>
                  <a:lnTo>
                    <a:pt x="47" y="85"/>
                  </a:lnTo>
                  <a:lnTo>
                    <a:pt x="47" y="84"/>
                  </a:lnTo>
                  <a:lnTo>
                    <a:pt x="49" y="84"/>
                  </a:lnTo>
                  <a:lnTo>
                    <a:pt x="49" y="83"/>
                  </a:lnTo>
                  <a:lnTo>
                    <a:pt x="49" y="81"/>
                  </a:lnTo>
                  <a:lnTo>
                    <a:pt x="49" y="80"/>
                  </a:lnTo>
                  <a:lnTo>
                    <a:pt x="50" y="80"/>
                  </a:lnTo>
                  <a:lnTo>
                    <a:pt x="49" y="80"/>
                  </a:lnTo>
                  <a:lnTo>
                    <a:pt x="49" y="79"/>
                  </a:lnTo>
                  <a:lnTo>
                    <a:pt x="49" y="78"/>
                  </a:lnTo>
                  <a:lnTo>
                    <a:pt x="50" y="78"/>
                  </a:lnTo>
                  <a:lnTo>
                    <a:pt x="50" y="77"/>
                  </a:lnTo>
                  <a:lnTo>
                    <a:pt x="50" y="76"/>
                  </a:lnTo>
                  <a:lnTo>
                    <a:pt x="50" y="75"/>
                  </a:lnTo>
                  <a:lnTo>
                    <a:pt x="49" y="75"/>
                  </a:lnTo>
                  <a:lnTo>
                    <a:pt x="50" y="75"/>
                  </a:lnTo>
                  <a:lnTo>
                    <a:pt x="50" y="73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9" y="71"/>
                  </a:lnTo>
                  <a:lnTo>
                    <a:pt x="49" y="70"/>
                  </a:lnTo>
                  <a:lnTo>
                    <a:pt x="49" y="69"/>
                  </a:lnTo>
                  <a:lnTo>
                    <a:pt x="49" y="68"/>
                  </a:lnTo>
                  <a:lnTo>
                    <a:pt x="50" y="68"/>
                  </a:lnTo>
                  <a:lnTo>
                    <a:pt x="50" y="67"/>
                  </a:lnTo>
                  <a:lnTo>
                    <a:pt x="50" y="66"/>
                  </a:lnTo>
                  <a:lnTo>
                    <a:pt x="50" y="64"/>
                  </a:lnTo>
                  <a:lnTo>
                    <a:pt x="50" y="63"/>
                  </a:lnTo>
                  <a:lnTo>
                    <a:pt x="49" y="62"/>
                  </a:lnTo>
                  <a:lnTo>
                    <a:pt x="48" y="62"/>
                  </a:lnTo>
                  <a:lnTo>
                    <a:pt x="48" y="61"/>
                  </a:lnTo>
                  <a:lnTo>
                    <a:pt x="47" y="61"/>
                  </a:lnTo>
                  <a:lnTo>
                    <a:pt x="46" y="61"/>
                  </a:lnTo>
                  <a:lnTo>
                    <a:pt x="46" y="62"/>
                  </a:lnTo>
                  <a:lnTo>
                    <a:pt x="46" y="61"/>
                  </a:lnTo>
                  <a:lnTo>
                    <a:pt x="46" y="60"/>
                  </a:lnTo>
                  <a:lnTo>
                    <a:pt x="45" y="59"/>
                  </a:lnTo>
                  <a:lnTo>
                    <a:pt x="44" y="59"/>
                  </a:lnTo>
                  <a:lnTo>
                    <a:pt x="42" y="59"/>
                  </a:lnTo>
                  <a:lnTo>
                    <a:pt x="41" y="59"/>
                  </a:lnTo>
                  <a:lnTo>
                    <a:pt x="41" y="58"/>
                  </a:lnTo>
                  <a:lnTo>
                    <a:pt x="41" y="56"/>
                  </a:lnTo>
                  <a:lnTo>
                    <a:pt x="42" y="55"/>
                  </a:lnTo>
                  <a:lnTo>
                    <a:pt x="42" y="54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1" y="52"/>
                  </a:lnTo>
                  <a:lnTo>
                    <a:pt x="42" y="51"/>
                  </a:lnTo>
                  <a:lnTo>
                    <a:pt x="42" y="50"/>
                  </a:lnTo>
                  <a:lnTo>
                    <a:pt x="44" y="49"/>
                  </a:lnTo>
                  <a:lnTo>
                    <a:pt x="45" y="49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5" y="46"/>
                  </a:lnTo>
                  <a:lnTo>
                    <a:pt x="46" y="46"/>
                  </a:lnTo>
                  <a:lnTo>
                    <a:pt x="47" y="46"/>
                  </a:lnTo>
                  <a:lnTo>
                    <a:pt x="48" y="45"/>
                  </a:lnTo>
                  <a:lnTo>
                    <a:pt x="48" y="44"/>
                  </a:lnTo>
                  <a:lnTo>
                    <a:pt x="49" y="44"/>
                  </a:lnTo>
                  <a:lnTo>
                    <a:pt x="49" y="43"/>
                  </a:lnTo>
                  <a:lnTo>
                    <a:pt x="50" y="43"/>
                  </a:lnTo>
                  <a:lnTo>
                    <a:pt x="50" y="42"/>
                  </a:lnTo>
                  <a:lnTo>
                    <a:pt x="50" y="41"/>
                  </a:lnTo>
                  <a:lnTo>
                    <a:pt x="49" y="41"/>
                  </a:lnTo>
                  <a:lnTo>
                    <a:pt x="49" y="39"/>
                  </a:lnTo>
                  <a:lnTo>
                    <a:pt x="49" y="38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7" y="37"/>
                  </a:lnTo>
                  <a:lnTo>
                    <a:pt x="47" y="36"/>
                  </a:lnTo>
                  <a:lnTo>
                    <a:pt x="47" y="35"/>
                  </a:lnTo>
                  <a:lnTo>
                    <a:pt x="46" y="35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4" y="34"/>
                  </a:lnTo>
                  <a:lnTo>
                    <a:pt x="40" y="34"/>
                  </a:lnTo>
                  <a:lnTo>
                    <a:pt x="39" y="35"/>
                  </a:lnTo>
                  <a:lnTo>
                    <a:pt x="39" y="34"/>
                  </a:lnTo>
                  <a:lnTo>
                    <a:pt x="39" y="35"/>
                  </a:lnTo>
                  <a:lnTo>
                    <a:pt x="38" y="35"/>
                  </a:lnTo>
                  <a:lnTo>
                    <a:pt x="37" y="35"/>
                  </a:lnTo>
                  <a:lnTo>
                    <a:pt x="37" y="36"/>
                  </a:lnTo>
                  <a:lnTo>
                    <a:pt x="36" y="36"/>
                  </a:lnTo>
                  <a:lnTo>
                    <a:pt x="34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6"/>
                  </a:lnTo>
                  <a:lnTo>
                    <a:pt x="31" y="36"/>
                  </a:lnTo>
                  <a:lnTo>
                    <a:pt x="32" y="35"/>
                  </a:lnTo>
                  <a:lnTo>
                    <a:pt x="32" y="34"/>
                  </a:lnTo>
                  <a:lnTo>
                    <a:pt x="31" y="33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1" y="28"/>
                  </a:lnTo>
                  <a:lnTo>
                    <a:pt x="31" y="27"/>
                  </a:lnTo>
                  <a:lnTo>
                    <a:pt x="31" y="26"/>
                  </a:lnTo>
                  <a:lnTo>
                    <a:pt x="31" y="25"/>
                  </a:lnTo>
                  <a:lnTo>
                    <a:pt x="32" y="25"/>
                  </a:lnTo>
                  <a:lnTo>
                    <a:pt x="32" y="24"/>
                  </a:lnTo>
                  <a:lnTo>
                    <a:pt x="33" y="24"/>
                  </a:lnTo>
                  <a:lnTo>
                    <a:pt x="32" y="22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7" y="22"/>
                  </a:lnTo>
                  <a:lnTo>
                    <a:pt x="48" y="22"/>
                  </a:lnTo>
                  <a:lnTo>
                    <a:pt x="49" y="22"/>
                  </a:lnTo>
                  <a:lnTo>
                    <a:pt x="50" y="22"/>
                  </a:lnTo>
                  <a:lnTo>
                    <a:pt x="52" y="22"/>
                  </a:lnTo>
                  <a:lnTo>
                    <a:pt x="52" y="21"/>
                  </a:lnTo>
                  <a:lnTo>
                    <a:pt x="53" y="22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4" y="24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7" y="24"/>
                  </a:lnTo>
                  <a:lnTo>
                    <a:pt x="57" y="25"/>
                  </a:lnTo>
                  <a:lnTo>
                    <a:pt x="58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3" y="25"/>
                  </a:lnTo>
                  <a:lnTo>
                    <a:pt x="63" y="26"/>
                  </a:lnTo>
                  <a:lnTo>
                    <a:pt x="64" y="26"/>
                  </a:lnTo>
                  <a:lnTo>
                    <a:pt x="65" y="26"/>
                  </a:lnTo>
                  <a:lnTo>
                    <a:pt x="66" y="26"/>
                  </a:lnTo>
                  <a:lnTo>
                    <a:pt x="67" y="26"/>
                  </a:lnTo>
                  <a:lnTo>
                    <a:pt x="69" y="26"/>
                  </a:lnTo>
                  <a:lnTo>
                    <a:pt x="70" y="26"/>
                  </a:lnTo>
                  <a:lnTo>
                    <a:pt x="70" y="27"/>
                  </a:lnTo>
                  <a:lnTo>
                    <a:pt x="71" y="27"/>
                  </a:lnTo>
                  <a:lnTo>
                    <a:pt x="71" y="28"/>
                  </a:lnTo>
                  <a:lnTo>
                    <a:pt x="72" y="28"/>
                  </a:lnTo>
                  <a:lnTo>
                    <a:pt x="73" y="28"/>
                  </a:lnTo>
                  <a:lnTo>
                    <a:pt x="73" y="29"/>
                  </a:lnTo>
                  <a:lnTo>
                    <a:pt x="74" y="30"/>
                  </a:lnTo>
                  <a:lnTo>
                    <a:pt x="75" y="29"/>
                  </a:lnTo>
                  <a:lnTo>
                    <a:pt x="75" y="27"/>
                  </a:lnTo>
                  <a:lnTo>
                    <a:pt x="74" y="26"/>
                  </a:lnTo>
                  <a:lnTo>
                    <a:pt x="74" y="25"/>
                  </a:lnTo>
                  <a:lnTo>
                    <a:pt x="74" y="24"/>
                  </a:lnTo>
                  <a:lnTo>
                    <a:pt x="74" y="22"/>
                  </a:lnTo>
                  <a:lnTo>
                    <a:pt x="75" y="22"/>
                  </a:lnTo>
                  <a:lnTo>
                    <a:pt x="76" y="21"/>
                  </a:lnTo>
                  <a:lnTo>
                    <a:pt x="76" y="20"/>
                  </a:lnTo>
                  <a:lnTo>
                    <a:pt x="78" y="18"/>
                  </a:lnTo>
                  <a:lnTo>
                    <a:pt x="79" y="16"/>
                  </a:lnTo>
                  <a:lnTo>
                    <a:pt x="80" y="14"/>
                  </a:lnTo>
                  <a:lnTo>
                    <a:pt x="80" y="13"/>
                  </a:lnTo>
                  <a:lnTo>
                    <a:pt x="80" y="12"/>
                  </a:lnTo>
                  <a:lnTo>
                    <a:pt x="80" y="11"/>
                  </a:lnTo>
                  <a:lnTo>
                    <a:pt x="80" y="10"/>
                  </a:lnTo>
                  <a:lnTo>
                    <a:pt x="81" y="9"/>
                  </a:lnTo>
                  <a:lnTo>
                    <a:pt x="80" y="9"/>
                  </a:lnTo>
                  <a:lnTo>
                    <a:pt x="80" y="8"/>
                  </a:lnTo>
                  <a:lnTo>
                    <a:pt x="81" y="6"/>
                  </a:lnTo>
                  <a:lnTo>
                    <a:pt x="81" y="5"/>
                  </a:lnTo>
                  <a:lnTo>
                    <a:pt x="81" y="4"/>
                  </a:lnTo>
                  <a:lnTo>
                    <a:pt x="82" y="3"/>
                  </a:lnTo>
                  <a:lnTo>
                    <a:pt x="82" y="2"/>
                  </a:lnTo>
                  <a:lnTo>
                    <a:pt x="83" y="2"/>
                  </a:lnTo>
                  <a:lnTo>
                    <a:pt x="84" y="2"/>
                  </a:lnTo>
                  <a:lnTo>
                    <a:pt x="86" y="2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89" y="2"/>
                  </a:lnTo>
                  <a:lnTo>
                    <a:pt x="90" y="2"/>
                  </a:lnTo>
                  <a:lnTo>
                    <a:pt x="90" y="1"/>
                  </a:lnTo>
                  <a:lnTo>
                    <a:pt x="91" y="1"/>
                  </a:lnTo>
                  <a:lnTo>
                    <a:pt x="92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7" y="1"/>
                  </a:lnTo>
                  <a:lnTo>
                    <a:pt x="99" y="1"/>
                  </a:lnTo>
                  <a:lnTo>
                    <a:pt x="100" y="1"/>
                  </a:lnTo>
                  <a:lnTo>
                    <a:pt x="100" y="2"/>
                  </a:lnTo>
                  <a:lnTo>
                    <a:pt x="101" y="2"/>
                  </a:lnTo>
                  <a:lnTo>
                    <a:pt x="103" y="2"/>
                  </a:lnTo>
                  <a:lnTo>
                    <a:pt x="104" y="2"/>
                  </a:lnTo>
                  <a:lnTo>
                    <a:pt x="105" y="2"/>
                  </a:lnTo>
                  <a:lnTo>
                    <a:pt x="105" y="3"/>
                  </a:lnTo>
                  <a:lnTo>
                    <a:pt x="106" y="3"/>
                  </a:lnTo>
                  <a:lnTo>
                    <a:pt x="106" y="2"/>
                  </a:lnTo>
                  <a:lnTo>
                    <a:pt x="107" y="2"/>
                  </a:lnTo>
                  <a:lnTo>
                    <a:pt x="107" y="1"/>
                  </a:lnTo>
                  <a:lnTo>
                    <a:pt x="108" y="1"/>
                  </a:lnTo>
                  <a:lnTo>
                    <a:pt x="109" y="1"/>
                  </a:lnTo>
                  <a:lnTo>
                    <a:pt x="111" y="1"/>
                  </a:lnTo>
                  <a:lnTo>
                    <a:pt x="112" y="2"/>
                  </a:lnTo>
                  <a:lnTo>
                    <a:pt x="112" y="3"/>
                  </a:lnTo>
                  <a:lnTo>
                    <a:pt x="113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6" name="Freeform 5610">
              <a:extLst>
                <a:ext uri="{FF2B5EF4-FFF2-40B4-BE49-F238E27FC236}">
                  <a16:creationId xmlns:a16="http://schemas.microsoft.com/office/drawing/2014/main" id="{A05886B4-E008-ACDA-3196-D7657DD6C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1" y="4837114"/>
              <a:ext cx="123825" cy="53975"/>
            </a:xfrm>
            <a:custGeom>
              <a:avLst/>
              <a:gdLst>
                <a:gd name="T0" fmla="*/ 68 w 78"/>
                <a:gd name="T1" fmla="*/ 19 h 34"/>
                <a:gd name="T2" fmla="*/ 68 w 78"/>
                <a:gd name="T3" fmla="*/ 19 h 34"/>
                <a:gd name="T4" fmla="*/ 68 w 78"/>
                <a:gd name="T5" fmla="*/ 20 h 34"/>
                <a:gd name="T6" fmla="*/ 69 w 78"/>
                <a:gd name="T7" fmla="*/ 22 h 34"/>
                <a:gd name="T8" fmla="*/ 69 w 78"/>
                <a:gd name="T9" fmla="*/ 22 h 34"/>
                <a:gd name="T10" fmla="*/ 70 w 78"/>
                <a:gd name="T11" fmla="*/ 22 h 34"/>
                <a:gd name="T12" fmla="*/ 72 w 78"/>
                <a:gd name="T13" fmla="*/ 22 h 34"/>
                <a:gd name="T14" fmla="*/ 72 w 78"/>
                <a:gd name="T15" fmla="*/ 22 h 34"/>
                <a:gd name="T16" fmla="*/ 72 w 78"/>
                <a:gd name="T17" fmla="*/ 23 h 34"/>
                <a:gd name="T18" fmla="*/ 73 w 78"/>
                <a:gd name="T19" fmla="*/ 24 h 34"/>
                <a:gd name="T20" fmla="*/ 74 w 78"/>
                <a:gd name="T21" fmla="*/ 24 h 34"/>
                <a:gd name="T22" fmla="*/ 74 w 78"/>
                <a:gd name="T23" fmla="*/ 26 h 34"/>
                <a:gd name="T24" fmla="*/ 74 w 78"/>
                <a:gd name="T25" fmla="*/ 28 h 34"/>
                <a:gd name="T26" fmla="*/ 76 w 78"/>
                <a:gd name="T27" fmla="*/ 30 h 34"/>
                <a:gd name="T28" fmla="*/ 77 w 78"/>
                <a:gd name="T29" fmla="*/ 31 h 34"/>
                <a:gd name="T30" fmla="*/ 77 w 78"/>
                <a:gd name="T31" fmla="*/ 33 h 34"/>
                <a:gd name="T32" fmla="*/ 78 w 78"/>
                <a:gd name="T33" fmla="*/ 34 h 34"/>
                <a:gd name="T34" fmla="*/ 3 w 78"/>
                <a:gd name="T35" fmla="*/ 34 h 34"/>
                <a:gd name="T36" fmla="*/ 3 w 78"/>
                <a:gd name="T37" fmla="*/ 33 h 34"/>
                <a:gd name="T38" fmla="*/ 3 w 78"/>
                <a:gd name="T39" fmla="*/ 32 h 34"/>
                <a:gd name="T40" fmla="*/ 3 w 78"/>
                <a:gd name="T41" fmla="*/ 31 h 34"/>
                <a:gd name="T42" fmla="*/ 3 w 78"/>
                <a:gd name="T43" fmla="*/ 31 h 34"/>
                <a:gd name="T44" fmla="*/ 2 w 78"/>
                <a:gd name="T45" fmla="*/ 30 h 34"/>
                <a:gd name="T46" fmla="*/ 3 w 78"/>
                <a:gd name="T47" fmla="*/ 27 h 34"/>
                <a:gd name="T48" fmla="*/ 5 w 78"/>
                <a:gd name="T49" fmla="*/ 24 h 34"/>
                <a:gd name="T50" fmla="*/ 5 w 78"/>
                <a:gd name="T51" fmla="*/ 24 h 34"/>
                <a:gd name="T52" fmla="*/ 3 w 78"/>
                <a:gd name="T53" fmla="*/ 23 h 34"/>
                <a:gd name="T54" fmla="*/ 3 w 78"/>
                <a:gd name="T55" fmla="*/ 22 h 34"/>
                <a:gd name="T56" fmla="*/ 3 w 78"/>
                <a:gd name="T57" fmla="*/ 20 h 34"/>
                <a:gd name="T58" fmla="*/ 3 w 78"/>
                <a:gd name="T59" fmla="*/ 20 h 34"/>
                <a:gd name="T60" fmla="*/ 2 w 78"/>
                <a:gd name="T61" fmla="*/ 19 h 34"/>
                <a:gd name="T62" fmla="*/ 2 w 78"/>
                <a:gd name="T63" fmla="*/ 18 h 34"/>
                <a:gd name="T64" fmla="*/ 2 w 78"/>
                <a:gd name="T65" fmla="*/ 18 h 34"/>
                <a:gd name="T66" fmla="*/ 0 w 78"/>
                <a:gd name="T67" fmla="*/ 17 h 34"/>
                <a:gd name="T68" fmla="*/ 0 w 78"/>
                <a:gd name="T69" fmla="*/ 15 h 34"/>
                <a:gd name="T70" fmla="*/ 8 w 78"/>
                <a:gd name="T71" fmla="*/ 8 h 34"/>
                <a:gd name="T72" fmla="*/ 8 w 78"/>
                <a:gd name="T73" fmla="*/ 3 h 34"/>
                <a:gd name="T74" fmla="*/ 15 w 78"/>
                <a:gd name="T75" fmla="*/ 2 h 34"/>
                <a:gd name="T76" fmla="*/ 26 w 78"/>
                <a:gd name="T77" fmla="*/ 1 h 34"/>
                <a:gd name="T78" fmla="*/ 35 w 78"/>
                <a:gd name="T79" fmla="*/ 1 h 34"/>
                <a:gd name="T80" fmla="*/ 39 w 78"/>
                <a:gd name="T81" fmla="*/ 6 h 34"/>
                <a:gd name="T82" fmla="*/ 41 w 78"/>
                <a:gd name="T83" fmla="*/ 6 h 34"/>
                <a:gd name="T84" fmla="*/ 42 w 78"/>
                <a:gd name="T85" fmla="*/ 6 h 34"/>
                <a:gd name="T86" fmla="*/ 43 w 78"/>
                <a:gd name="T87" fmla="*/ 6 h 34"/>
                <a:gd name="T88" fmla="*/ 44 w 78"/>
                <a:gd name="T89" fmla="*/ 6 h 34"/>
                <a:gd name="T90" fmla="*/ 44 w 78"/>
                <a:gd name="T91" fmla="*/ 6 h 34"/>
                <a:gd name="T92" fmla="*/ 45 w 78"/>
                <a:gd name="T93" fmla="*/ 6 h 34"/>
                <a:gd name="T94" fmla="*/ 45 w 78"/>
                <a:gd name="T95" fmla="*/ 7 h 34"/>
                <a:gd name="T96" fmla="*/ 47 w 78"/>
                <a:gd name="T97" fmla="*/ 8 h 34"/>
                <a:gd name="T98" fmla="*/ 49 w 78"/>
                <a:gd name="T99" fmla="*/ 10 h 34"/>
                <a:gd name="T100" fmla="*/ 50 w 78"/>
                <a:gd name="T101" fmla="*/ 10 h 34"/>
                <a:gd name="T102" fmla="*/ 52 w 78"/>
                <a:gd name="T103" fmla="*/ 12 h 34"/>
                <a:gd name="T104" fmla="*/ 55 w 78"/>
                <a:gd name="T105" fmla="*/ 12 h 34"/>
                <a:gd name="T106" fmla="*/ 56 w 78"/>
                <a:gd name="T107" fmla="*/ 12 h 34"/>
                <a:gd name="T108" fmla="*/ 56 w 78"/>
                <a:gd name="T109" fmla="*/ 12 h 34"/>
                <a:gd name="T110" fmla="*/ 58 w 78"/>
                <a:gd name="T111" fmla="*/ 14 h 34"/>
                <a:gd name="T112" fmla="*/ 61 w 78"/>
                <a:gd name="T113" fmla="*/ 15 h 34"/>
                <a:gd name="T114" fmla="*/ 61 w 78"/>
                <a:gd name="T115" fmla="*/ 16 h 34"/>
                <a:gd name="T116" fmla="*/ 65 w 78"/>
                <a:gd name="T117" fmla="*/ 16 h 34"/>
                <a:gd name="T118" fmla="*/ 65 w 78"/>
                <a:gd name="T119" fmla="*/ 17 h 34"/>
                <a:gd name="T120" fmla="*/ 66 w 78"/>
                <a:gd name="T121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8" h="34">
                  <a:moveTo>
                    <a:pt x="68" y="18"/>
                  </a:move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2"/>
                  </a:lnTo>
                  <a:lnTo>
                    <a:pt x="70" y="20"/>
                  </a:lnTo>
                  <a:lnTo>
                    <a:pt x="70" y="20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74" y="24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4" y="26"/>
                  </a:lnTo>
                  <a:lnTo>
                    <a:pt x="74" y="27"/>
                  </a:lnTo>
                  <a:lnTo>
                    <a:pt x="74" y="27"/>
                  </a:lnTo>
                  <a:lnTo>
                    <a:pt x="74" y="28"/>
                  </a:lnTo>
                  <a:lnTo>
                    <a:pt x="74" y="28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75" y="30"/>
                  </a:lnTo>
                  <a:lnTo>
                    <a:pt x="76" y="30"/>
                  </a:lnTo>
                  <a:lnTo>
                    <a:pt x="76" y="30"/>
                  </a:lnTo>
                  <a:lnTo>
                    <a:pt x="76" y="30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7" y="34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6" y="10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2" y="1"/>
                  </a:lnTo>
                  <a:lnTo>
                    <a:pt x="26" y="1"/>
                  </a:lnTo>
                  <a:lnTo>
                    <a:pt x="28" y="1"/>
                  </a:lnTo>
                  <a:lnTo>
                    <a:pt x="33" y="0"/>
                  </a:lnTo>
                  <a:lnTo>
                    <a:pt x="35" y="0"/>
                  </a:lnTo>
                  <a:lnTo>
                    <a:pt x="35" y="1"/>
                  </a:lnTo>
                  <a:lnTo>
                    <a:pt x="36" y="2"/>
                  </a:lnTo>
                  <a:lnTo>
                    <a:pt x="38" y="3"/>
                  </a:lnTo>
                  <a:lnTo>
                    <a:pt x="39" y="5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1" y="10"/>
                  </a:lnTo>
                  <a:lnTo>
                    <a:pt x="53" y="10"/>
                  </a:lnTo>
                  <a:lnTo>
                    <a:pt x="52" y="11"/>
                  </a:lnTo>
                  <a:lnTo>
                    <a:pt x="52" y="12"/>
                  </a:lnTo>
                  <a:lnTo>
                    <a:pt x="53" y="12"/>
                  </a:lnTo>
                  <a:lnTo>
                    <a:pt x="53" y="12"/>
                  </a:lnTo>
                  <a:lnTo>
                    <a:pt x="53" y="12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58" y="14"/>
                  </a:lnTo>
                  <a:lnTo>
                    <a:pt x="58" y="14"/>
                  </a:lnTo>
                  <a:lnTo>
                    <a:pt x="59" y="14"/>
                  </a:lnTo>
                  <a:lnTo>
                    <a:pt x="60" y="14"/>
                  </a:lnTo>
                  <a:lnTo>
                    <a:pt x="61" y="15"/>
                  </a:lnTo>
                  <a:lnTo>
                    <a:pt x="61" y="15"/>
                  </a:lnTo>
                  <a:lnTo>
                    <a:pt x="61" y="15"/>
                  </a:lnTo>
                  <a:lnTo>
                    <a:pt x="61" y="16"/>
                  </a:lnTo>
                  <a:lnTo>
                    <a:pt x="61" y="16"/>
                  </a:lnTo>
                  <a:lnTo>
                    <a:pt x="63" y="16"/>
                  </a:lnTo>
                  <a:lnTo>
                    <a:pt x="64" y="16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5" y="16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6" y="17"/>
                  </a:lnTo>
                  <a:lnTo>
                    <a:pt x="67" y="18"/>
                  </a:lnTo>
                  <a:lnTo>
                    <a:pt x="68" y="1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7" name="Freeform 5666">
              <a:extLst>
                <a:ext uri="{FF2B5EF4-FFF2-40B4-BE49-F238E27FC236}">
                  <a16:creationId xmlns:a16="http://schemas.microsoft.com/office/drawing/2014/main" id="{64178772-ACB5-D2F1-227A-B4CBC4341E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00251" y="4308476"/>
              <a:ext cx="285750" cy="231775"/>
            </a:xfrm>
            <a:custGeom>
              <a:avLst/>
              <a:gdLst>
                <a:gd name="T0" fmla="*/ 70 w 180"/>
                <a:gd name="T1" fmla="*/ 142 h 146"/>
                <a:gd name="T2" fmla="*/ 55 w 180"/>
                <a:gd name="T3" fmla="*/ 4 h 146"/>
                <a:gd name="T4" fmla="*/ 67 w 180"/>
                <a:gd name="T5" fmla="*/ 13 h 146"/>
                <a:gd name="T6" fmla="*/ 84 w 180"/>
                <a:gd name="T7" fmla="*/ 12 h 146"/>
                <a:gd name="T8" fmla="*/ 100 w 180"/>
                <a:gd name="T9" fmla="*/ 16 h 146"/>
                <a:gd name="T10" fmla="*/ 121 w 180"/>
                <a:gd name="T11" fmla="*/ 8 h 146"/>
                <a:gd name="T12" fmla="*/ 143 w 180"/>
                <a:gd name="T13" fmla="*/ 13 h 146"/>
                <a:gd name="T14" fmla="*/ 151 w 180"/>
                <a:gd name="T15" fmla="*/ 7 h 146"/>
                <a:gd name="T16" fmla="*/ 158 w 180"/>
                <a:gd name="T17" fmla="*/ 4 h 146"/>
                <a:gd name="T18" fmla="*/ 173 w 180"/>
                <a:gd name="T19" fmla="*/ 24 h 146"/>
                <a:gd name="T20" fmla="*/ 179 w 180"/>
                <a:gd name="T21" fmla="*/ 31 h 146"/>
                <a:gd name="T22" fmla="*/ 173 w 180"/>
                <a:gd name="T23" fmla="*/ 40 h 146"/>
                <a:gd name="T24" fmla="*/ 166 w 180"/>
                <a:gd name="T25" fmla="*/ 46 h 146"/>
                <a:gd name="T26" fmla="*/ 158 w 180"/>
                <a:gd name="T27" fmla="*/ 58 h 146"/>
                <a:gd name="T28" fmla="*/ 156 w 180"/>
                <a:gd name="T29" fmla="*/ 67 h 146"/>
                <a:gd name="T30" fmla="*/ 151 w 180"/>
                <a:gd name="T31" fmla="*/ 79 h 146"/>
                <a:gd name="T32" fmla="*/ 143 w 180"/>
                <a:gd name="T33" fmla="*/ 83 h 146"/>
                <a:gd name="T34" fmla="*/ 140 w 180"/>
                <a:gd name="T35" fmla="*/ 97 h 146"/>
                <a:gd name="T36" fmla="*/ 136 w 180"/>
                <a:gd name="T37" fmla="*/ 105 h 146"/>
                <a:gd name="T38" fmla="*/ 131 w 180"/>
                <a:gd name="T39" fmla="*/ 113 h 146"/>
                <a:gd name="T40" fmla="*/ 123 w 180"/>
                <a:gd name="T41" fmla="*/ 108 h 146"/>
                <a:gd name="T42" fmla="*/ 113 w 180"/>
                <a:gd name="T43" fmla="*/ 107 h 146"/>
                <a:gd name="T44" fmla="*/ 101 w 180"/>
                <a:gd name="T45" fmla="*/ 114 h 146"/>
                <a:gd name="T46" fmla="*/ 92 w 180"/>
                <a:gd name="T47" fmla="*/ 123 h 146"/>
                <a:gd name="T48" fmla="*/ 90 w 180"/>
                <a:gd name="T49" fmla="*/ 134 h 146"/>
                <a:gd name="T50" fmla="*/ 84 w 180"/>
                <a:gd name="T51" fmla="*/ 138 h 146"/>
                <a:gd name="T52" fmla="*/ 86 w 180"/>
                <a:gd name="T53" fmla="*/ 141 h 146"/>
                <a:gd name="T54" fmla="*/ 75 w 180"/>
                <a:gd name="T55" fmla="*/ 142 h 146"/>
                <a:gd name="T56" fmla="*/ 70 w 180"/>
                <a:gd name="T57" fmla="*/ 141 h 146"/>
                <a:gd name="T58" fmla="*/ 66 w 180"/>
                <a:gd name="T59" fmla="*/ 140 h 146"/>
                <a:gd name="T60" fmla="*/ 65 w 180"/>
                <a:gd name="T61" fmla="*/ 140 h 146"/>
                <a:gd name="T62" fmla="*/ 64 w 180"/>
                <a:gd name="T63" fmla="*/ 141 h 146"/>
                <a:gd name="T64" fmla="*/ 63 w 180"/>
                <a:gd name="T65" fmla="*/ 141 h 146"/>
                <a:gd name="T66" fmla="*/ 62 w 180"/>
                <a:gd name="T67" fmla="*/ 143 h 146"/>
                <a:gd name="T68" fmla="*/ 59 w 180"/>
                <a:gd name="T69" fmla="*/ 142 h 146"/>
                <a:gd name="T70" fmla="*/ 57 w 180"/>
                <a:gd name="T71" fmla="*/ 146 h 146"/>
                <a:gd name="T72" fmla="*/ 54 w 180"/>
                <a:gd name="T73" fmla="*/ 143 h 146"/>
                <a:gd name="T74" fmla="*/ 50 w 180"/>
                <a:gd name="T75" fmla="*/ 146 h 146"/>
                <a:gd name="T76" fmla="*/ 44 w 180"/>
                <a:gd name="T77" fmla="*/ 140 h 146"/>
                <a:gd name="T78" fmla="*/ 41 w 180"/>
                <a:gd name="T79" fmla="*/ 133 h 146"/>
                <a:gd name="T80" fmla="*/ 44 w 180"/>
                <a:gd name="T81" fmla="*/ 129 h 146"/>
                <a:gd name="T82" fmla="*/ 38 w 180"/>
                <a:gd name="T83" fmla="*/ 127 h 146"/>
                <a:gd name="T84" fmla="*/ 40 w 180"/>
                <a:gd name="T85" fmla="*/ 125 h 146"/>
                <a:gd name="T86" fmla="*/ 38 w 180"/>
                <a:gd name="T87" fmla="*/ 123 h 146"/>
                <a:gd name="T88" fmla="*/ 30 w 180"/>
                <a:gd name="T89" fmla="*/ 117 h 146"/>
                <a:gd name="T90" fmla="*/ 12 w 180"/>
                <a:gd name="T91" fmla="*/ 113 h 146"/>
                <a:gd name="T92" fmla="*/ 17 w 180"/>
                <a:gd name="T93" fmla="*/ 110 h 146"/>
                <a:gd name="T94" fmla="*/ 11 w 180"/>
                <a:gd name="T95" fmla="*/ 114 h 146"/>
                <a:gd name="T96" fmla="*/ 2 w 180"/>
                <a:gd name="T97" fmla="*/ 108 h 146"/>
                <a:gd name="T98" fmla="*/ 0 w 180"/>
                <a:gd name="T99" fmla="*/ 96 h 146"/>
                <a:gd name="T100" fmla="*/ 0 w 180"/>
                <a:gd name="T101" fmla="*/ 83 h 146"/>
                <a:gd name="T102" fmla="*/ 6 w 180"/>
                <a:gd name="T103" fmla="*/ 74 h 146"/>
                <a:gd name="T104" fmla="*/ 11 w 180"/>
                <a:gd name="T105" fmla="*/ 65 h 146"/>
                <a:gd name="T106" fmla="*/ 14 w 180"/>
                <a:gd name="T107" fmla="*/ 56 h 146"/>
                <a:gd name="T108" fmla="*/ 16 w 180"/>
                <a:gd name="T109" fmla="*/ 48 h 146"/>
                <a:gd name="T110" fmla="*/ 15 w 180"/>
                <a:gd name="T111" fmla="*/ 33 h 146"/>
                <a:gd name="T112" fmla="*/ 17 w 180"/>
                <a:gd name="T113" fmla="*/ 18 h 146"/>
                <a:gd name="T114" fmla="*/ 33 w 180"/>
                <a:gd name="T115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0" h="146">
                  <a:moveTo>
                    <a:pt x="72" y="143"/>
                  </a:moveTo>
                  <a:lnTo>
                    <a:pt x="73" y="143"/>
                  </a:lnTo>
                  <a:lnTo>
                    <a:pt x="73" y="142"/>
                  </a:lnTo>
                  <a:lnTo>
                    <a:pt x="73" y="143"/>
                  </a:lnTo>
                  <a:lnTo>
                    <a:pt x="72" y="143"/>
                  </a:lnTo>
                  <a:lnTo>
                    <a:pt x="71" y="143"/>
                  </a:lnTo>
                  <a:lnTo>
                    <a:pt x="70" y="143"/>
                  </a:lnTo>
                  <a:lnTo>
                    <a:pt x="71" y="142"/>
                  </a:lnTo>
                  <a:lnTo>
                    <a:pt x="72" y="143"/>
                  </a:lnTo>
                  <a:close/>
                  <a:moveTo>
                    <a:pt x="69" y="142"/>
                  </a:moveTo>
                  <a:lnTo>
                    <a:pt x="70" y="142"/>
                  </a:lnTo>
                  <a:lnTo>
                    <a:pt x="70" y="143"/>
                  </a:lnTo>
                  <a:lnTo>
                    <a:pt x="69" y="144"/>
                  </a:lnTo>
                  <a:lnTo>
                    <a:pt x="67" y="144"/>
                  </a:lnTo>
                  <a:lnTo>
                    <a:pt x="67" y="143"/>
                  </a:lnTo>
                  <a:lnTo>
                    <a:pt x="67" y="142"/>
                  </a:lnTo>
                  <a:lnTo>
                    <a:pt x="69" y="142"/>
                  </a:lnTo>
                  <a:close/>
                  <a:moveTo>
                    <a:pt x="47" y="2"/>
                  </a:moveTo>
                  <a:lnTo>
                    <a:pt x="52" y="4"/>
                  </a:lnTo>
                  <a:lnTo>
                    <a:pt x="53" y="4"/>
                  </a:lnTo>
                  <a:lnTo>
                    <a:pt x="54" y="4"/>
                  </a:lnTo>
                  <a:lnTo>
                    <a:pt x="55" y="4"/>
                  </a:lnTo>
                  <a:lnTo>
                    <a:pt x="55" y="5"/>
                  </a:lnTo>
                  <a:lnTo>
                    <a:pt x="57" y="6"/>
                  </a:lnTo>
                  <a:lnTo>
                    <a:pt x="59" y="9"/>
                  </a:lnTo>
                  <a:lnTo>
                    <a:pt x="61" y="12"/>
                  </a:lnTo>
                  <a:lnTo>
                    <a:pt x="62" y="12"/>
                  </a:lnTo>
                  <a:lnTo>
                    <a:pt x="63" y="13"/>
                  </a:lnTo>
                  <a:lnTo>
                    <a:pt x="63" y="14"/>
                  </a:lnTo>
                  <a:lnTo>
                    <a:pt x="64" y="14"/>
                  </a:lnTo>
                  <a:lnTo>
                    <a:pt x="65" y="14"/>
                  </a:lnTo>
                  <a:lnTo>
                    <a:pt x="66" y="14"/>
                  </a:lnTo>
                  <a:lnTo>
                    <a:pt x="67" y="13"/>
                  </a:lnTo>
                  <a:lnTo>
                    <a:pt x="69" y="12"/>
                  </a:lnTo>
                  <a:lnTo>
                    <a:pt x="70" y="13"/>
                  </a:lnTo>
                  <a:lnTo>
                    <a:pt x="71" y="13"/>
                  </a:lnTo>
                  <a:lnTo>
                    <a:pt x="76" y="9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1" y="9"/>
                  </a:lnTo>
                  <a:lnTo>
                    <a:pt x="82" y="9"/>
                  </a:lnTo>
                  <a:lnTo>
                    <a:pt x="82" y="10"/>
                  </a:lnTo>
                  <a:lnTo>
                    <a:pt x="83" y="10"/>
                  </a:lnTo>
                  <a:lnTo>
                    <a:pt x="84" y="12"/>
                  </a:lnTo>
                  <a:lnTo>
                    <a:pt x="86" y="13"/>
                  </a:lnTo>
                  <a:lnTo>
                    <a:pt x="87" y="13"/>
                  </a:lnTo>
                  <a:lnTo>
                    <a:pt x="88" y="13"/>
                  </a:lnTo>
                  <a:lnTo>
                    <a:pt x="88" y="14"/>
                  </a:lnTo>
                  <a:lnTo>
                    <a:pt x="89" y="14"/>
                  </a:lnTo>
                  <a:lnTo>
                    <a:pt x="89" y="15"/>
                  </a:lnTo>
                  <a:lnTo>
                    <a:pt x="90" y="15"/>
                  </a:lnTo>
                  <a:lnTo>
                    <a:pt x="94" y="16"/>
                  </a:lnTo>
                  <a:lnTo>
                    <a:pt x="95" y="16"/>
                  </a:lnTo>
                  <a:lnTo>
                    <a:pt x="99" y="17"/>
                  </a:lnTo>
                  <a:lnTo>
                    <a:pt x="100" y="16"/>
                  </a:lnTo>
                  <a:lnTo>
                    <a:pt x="104" y="17"/>
                  </a:lnTo>
                  <a:lnTo>
                    <a:pt x="104" y="16"/>
                  </a:lnTo>
                  <a:lnTo>
                    <a:pt x="105" y="16"/>
                  </a:lnTo>
                  <a:lnTo>
                    <a:pt x="107" y="14"/>
                  </a:lnTo>
                  <a:lnTo>
                    <a:pt x="107" y="13"/>
                  </a:lnTo>
                  <a:lnTo>
                    <a:pt x="108" y="13"/>
                  </a:lnTo>
                  <a:lnTo>
                    <a:pt x="108" y="12"/>
                  </a:lnTo>
                  <a:lnTo>
                    <a:pt x="112" y="10"/>
                  </a:lnTo>
                  <a:lnTo>
                    <a:pt x="112" y="9"/>
                  </a:lnTo>
                  <a:lnTo>
                    <a:pt x="120" y="8"/>
                  </a:lnTo>
                  <a:lnTo>
                    <a:pt x="121" y="8"/>
                  </a:lnTo>
                  <a:lnTo>
                    <a:pt x="124" y="8"/>
                  </a:lnTo>
                  <a:lnTo>
                    <a:pt x="131" y="8"/>
                  </a:lnTo>
                  <a:lnTo>
                    <a:pt x="136" y="9"/>
                  </a:lnTo>
                  <a:lnTo>
                    <a:pt x="138" y="10"/>
                  </a:lnTo>
                  <a:lnTo>
                    <a:pt x="139" y="12"/>
                  </a:lnTo>
                  <a:lnTo>
                    <a:pt x="140" y="12"/>
                  </a:lnTo>
                  <a:lnTo>
                    <a:pt x="140" y="13"/>
                  </a:lnTo>
                  <a:lnTo>
                    <a:pt x="141" y="13"/>
                  </a:lnTo>
                  <a:lnTo>
                    <a:pt x="142" y="13"/>
                  </a:lnTo>
                  <a:lnTo>
                    <a:pt x="142" y="12"/>
                  </a:lnTo>
                  <a:lnTo>
                    <a:pt x="143" y="13"/>
                  </a:lnTo>
                  <a:lnTo>
                    <a:pt x="145" y="13"/>
                  </a:lnTo>
                  <a:lnTo>
                    <a:pt x="146" y="13"/>
                  </a:lnTo>
                  <a:lnTo>
                    <a:pt x="147" y="13"/>
                  </a:lnTo>
                  <a:lnTo>
                    <a:pt x="147" y="12"/>
                  </a:lnTo>
                  <a:lnTo>
                    <a:pt x="148" y="12"/>
                  </a:lnTo>
                  <a:lnTo>
                    <a:pt x="148" y="10"/>
                  </a:lnTo>
                  <a:lnTo>
                    <a:pt x="148" y="9"/>
                  </a:lnTo>
                  <a:lnTo>
                    <a:pt x="149" y="9"/>
                  </a:lnTo>
                  <a:lnTo>
                    <a:pt x="150" y="9"/>
                  </a:lnTo>
                  <a:lnTo>
                    <a:pt x="151" y="8"/>
                  </a:lnTo>
                  <a:lnTo>
                    <a:pt x="151" y="7"/>
                  </a:lnTo>
                  <a:lnTo>
                    <a:pt x="153" y="7"/>
                  </a:lnTo>
                  <a:lnTo>
                    <a:pt x="153" y="6"/>
                  </a:lnTo>
                  <a:lnTo>
                    <a:pt x="153" y="7"/>
                  </a:lnTo>
                  <a:lnTo>
                    <a:pt x="153" y="6"/>
                  </a:lnTo>
                  <a:lnTo>
                    <a:pt x="154" y="6"/>
                  </a:lnTo>
                  <a:lnTo>
                    <a:pt x="155" y="6"/>
                  </a:lnTo>
                  <a:lnTo>
                    <a:pt x="156" y="6"/>
                  </a:lnTo>
                  <a:lnTo>
                    <a:pt x="157" y="6"/>
                  </a:lnTo>
                  <a:lnTo>
                    <a:pt x="158" y="6"/>
                  </a:lnTo>
                  <a:lnTo>
                    <a:pt x="158" y="5"/>
                  </a:lnTo>
                  <a:lnTo>
                    <a:pt x="158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64" y="4"/>
                  </a:lnTo>
                  <a:lnTo>
                    <a:pt x="167" y="8"/>
                  </a:lnTo>
                  <a:lnTo>
                    <a:pt x="171" y="13"/>
                  </a:lnTo>
                  <a:lnTo>
                    <a:pt x="171" y="17"/>
                  </a:lnTo>
                  <a:lnTo>
                    <a:pt x="172" y="21"/>
                  </a:lnTo>
                  <a:lnTo>
                    <a:pt x="172" y="22"/>
                  </a:lnTo>
                  <a:lnTo>
                    <a:pt x="172" y="23"/>
                  </a:lnTo>
                  <a:lnTo>
                    <a:pt x="172" y="24"/>
                  </a:lnTo>
                  <a:lnTo>
                    <a:pt x="173" y="24"/>
                  </a:lnTo>
                  <a:lnTo>
                    <a:pt x="175" y="24"/>
                  </a:lnTo>
                  <a:lnTo>
                    <a:pt x="176" y="24"/>
                  </a:lnTo>
                  <a:lnTo>
                    <a:pt x="178" y="24"/>
                  </a:lnTo>
                  <a:lnTo>
                    <a:pt x="178" y="25"/>
                  </a:lnTo>
                  <a:lnTo>
                    <a:pt x="178" y="26"/>
                  </a:lnTo>
                  <a:lnTo>
                    <a:pt x="179" y="26"/>
                  </a:lnTo>
                  <a:lnTo>
                    <a:pt x="180" y="26"/>
                  </a:lnTo>
                  <a:lnTo>
                    <a:pt x="179" y="27"/>
                  </a:lnTo>
                  <a:lnTo>
                    <a:pt x="179" y="29"/>
                  </a:lnTo>
                  <a:lnTo>
                    <a:pt x="179" y="30"/>
                  </a:lnTo>
                  <a:lnTo>
                    <a:pt x="179" y="31"/>
                  </a:lnTo>
                  <a:lnTo>
                    <a:pt x="179" y="32"/>
                  </a:lnTo>
                  <a:lnTo>
                    <a:pt x="178" y="33"/>
                  </a:lnTo>
                  <a:lnTo>
                    <a:pt x="178" y="34"/>
                  </a:lnTo>
                  <a:lnTo>
                    <a:pt x="179" y="34"/>
                  </a:lnTo>
                  <a:lnTo>
                    <a:pt x="179" y="35"/>
                  </a:lnTo>
                  <a:lnTo>
                    <a:pt x="179" y="37"/>
                  </a:lnTo>
                  <a:lnTo>
                    <a:pt x="178" y="37"/>
                  </a:lnTo>
                  <a:lnTo>
                    <a:pt x="178" y="38"/>
                  </a:lnTo>
                  <a:lnTo>
                    <a:pt x="176" y="38"/>
                  </a:lnTo>
                  <a:lnTo>
                    <a:pt x="175" y="39"/>
                  </a:lnTo>
                  <a:lnTo>
                    <a:pt x="173" y="40"/>
                  </a:lnTo>
                  <a:lnTo>
                    <a:pt x="172" y="40"/>
                  </a:lnTo>
                  <a:lnTo>
                    <a:pt x="172" y="41"/>
                  </a:lnTo>
                  <a:lnTo>
                    <a:pt x="171" y="41"/>
                  </a:lnTo>
                  <a:lnTo>
                    <a:pt x="170" y="40"/>
                  </a:lnTo>
                  <a:lnTo>
                    <a:pt x="168" y="41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6" y="43"/>
                  </a:lnTo>
                  <a:lnTo>
                    <a:pt x="166" y="45"/>
                  </a:lnTo>
                  <a:lnTo>
                    <a:pt x="165" y="45"/>
                  </a:lnTo>
                  <a:lnTo>
                    <a:pt x="166" y="46"/>
                  </a:lnTo>
                  <a:lnTo>
                    <a:pt x="165" y="46"/>
                  </a:lnTo>
                  <a:lnTo>
                    <a:pt x="163" y="49"/>
                  </a:lnTo>
                  <a:lnTo>
                    <a:pt x="163" y="50"/>
                  </a:lnTo>
                  <a:lnTo>
                    <a:pt x="162" y="52"/>
                  </a:lnTo>
                  <a:lnTo>
                    <a:pt x="162" y="55"/>
                  </a:lnTo>
                  <a:lnTo>
                    <a:pt x="160" y="56"/>
                  </a:lnTo>
                  <a:lnTo>
                    <a:pt x="162" y="57"/>
                  </a:lnTo>
                  <a:lnTo>
                    <a:pt x="160" y="57"/>
                  </a:lnTo>
                  <a:lnTo>
                    <a:pt x="160" y="58"/>
                  </a:lnTo>
                  <a:lnTo>
                    <a:pt x="159" y="58"/>
                  </a:lnTo>
                  <a:lnTo>
                    <a:pt x="158" y="58"/>
                  </a:lnTo>
                  <a:lnTo>
                    <a:pt x="158" y="59"/>
                  </a:lnTo>
                  <a:lnTo>
                    <a:pt x="158" y="60"/>
                  </a:lnTo>
                  <a:lnTo>
                    <a:pt x="158" y="62"/>
                  </a:lnTo>
                  <a:lnTo>
                    <a:pt x="157" y="62"/>
                  </a:lnTo>
                  <a:lnTo>
                    <a:pt x="158" y="62"/>
                  </a:lnTo>
                  <a:lnTo>
                    <a:pt x="158" y="63"/>
                  </a:lnTo>
                  <a:lnTo>
                    <a:pt x="158" y="64"/>
                  </a:lnTo>
                  <a:lnTo>
                    <a:pt x="158" y="65"/>
                  </a:lnTo>
                  <a:lnTo>
                    <a:pt x="158" y="66"/>
                  </a:lnTo>
                  <a:lnTo>
                    <a:pt x="157" y="66"/>
                  </a:lnTo>
                  <a:lnTo>
                    <a:pt x="156" y="67"/>
                  </a:lnTo>
                  <a:lnTo>
                    <a:pt x="155" y="67"/>
                  </a:lnTo>
                  <a:lnTo>
                    <a:pt x="154" y="67"/>
                  </a:lnTo>
                  <a:lnTo>
                    <a:pt x="154" y="68"/>
                  </a:lnTo>
                  <a:lnTo>
                    <a:pt x="153" y="69"/>
                  </a:lnTo>
                  <a:lnTo>
                    <a:pt x="153" y="71"/>
                  </a:lnTo>
                  <a:lnTo>
                    <a:pt x="153" y="72"/>
                  </a:lnTo>
                  <a:lnTo>
                    <a:pt x="153" y="73"/>
                  </a:lnTo>
                  <a:lnTo>
                    <a:pt x="151" y="73"/>
                  </a:lnTo>
                  <a:lnTo>
                    <a:pt x="151" y="74"/>
                  </a:lnTo>
                  <a:lnTo>
                    <a:pt x="151" y="77"/>
                  </a:lnTo>
                  <a:lnTo>
                    <a:pt x="151" y="79"/>
                  </a:lnTo>
                  <a:lnTo>
                    <a:pt x="150" y="79"/>
                  </a:lnTo>
                  <a:lnTo>
                    <a:pt x="150" y="80"/>
                  </a:lnTo>
                  <a:lnTo>
                    <a:pt x="149" y="80"/>
                  </a:lnTo>
                  <a:lnTo>
                    <a:pt x="148" y="81"/>
                  </a:lnTo>
                  <a:lnTo>
                    <a:pt x="147" y="81"/>
                  </a:lnTo>
                  <a:lnTo>
                    <a:pt x="146" y="81"/>
                  </a:lnTo>
                  <a:lnTo>
                    <a:pt x="145" y="81"/>
                  </a:lnTo>
                  <a:lnTo>
                    <a:pt x="146" y="82"/>
                  </a:lnTo>
                  <a:lnTo>
                    <a:pt x="146" y="83"/>
                  </a:lnTo>
                  <a:lnTo>
                    <a:pt x="145" y="83"/>
                  </a:lnTo>
                  <a:lnTo>
                    <a:pt x="143" y="83"/>
                  </a:lnTo>
                  <a:lnTo>
                    <a:pt x="142" y="84"/>
                  </a:lnTo>
                  <a:lnTo>
                    <a:pt x="142" y="85"/>
                  </a:lnTo>
                  <a:lnTo>
                    <a:pt x="143" y="87"/>
                  </a:lnTo>
                  <a:lnTo>
                    <a:pt x="142" y="88"/>
                  </a:lnTo>
                  <a:lnTo>
                    <a:pt x="142" y="89"/>
                  </a:lnTo>
                  <a:lnTo>
                    <a:pt x="142" y="90"/>
                  </a:lnTo>
                  <a:lnTo>
                    <a:pt x="142" y="91"/>
                  </a:lnTo>
                  <a:lnTo>
                    <a:pt x="140" y="93"/>
                  </a:lnTo>
                  <a:lnTo>
                    <a:pt x="140" y="94"/>
                  </a:lnTo>
                  <a:lnTo>
                    <a:pt x="140" y="96"/>
                  </a:lnTo>
                  <a:lnTo>
                    <a:pt x="140" y="97"/>
                  </a:lnTo>
                  <a:lnTo>
                    <a:pt x="139" y="97"/>
                  </a:lnTo>
                  <a:lnTo>
                    <a:pt x="138" y="98"/>
                  </a:lnTo>
                  <a:lnTo>
                    <a:pt x="137" y="99"/>
                  </a:lnTo>
                  <a:lnTo>
                    <a:pt x="137" y="100"/>
                  </a:lnTo>
                  <a:lnTo>
                    <a:pt x="136" y="100"/>
                  </a:lnTo>
                  <a:lnTo>
                    <a:pt x="136" y="101"/>
                  </a:lnTo>
                  <a:lnTo>
                    <a:pt x="137" y="101"/>
                  </a:lnTo>
                  <a:lnTo>
                    <a:pt x="137" y="102"/>
                  </a:lnTo>
                  <a:lnTo>
                    <a:pt x="138" y="104"/>
                  </a:lnTo>
                  <a:lnTo>
                    <a:pt x="137" y="104"/>
                  </a:lnTo>
                  <a:lnTo>
                    <a:pt x="136" y="105"/>
                  </a:lnTo>
                  <a:lnTo>
                    <a:pt x="134" y="105"/>
                  </a:lnTo>
                  <a:lnTo>
                    <a:pt x="134" y="106"/>
                  </a:lnTo>
                  <a:lnTo>
                    <a:pt x="133" y="107"/>
                  </a:lnTo>
                  <a:lnTo>
                    <a:pt x="132" y="107"/>
                  </a:lnTo>
                  <a:lnTo>
                    <a:pt x="132" y="108"/>
                  </a:lnTo>
                  <a:lnTo>
                    <a:pt x="133" y="108"/>
                  </a:lnTo>
                  <a:lnTo>
                    <a:pt x="133" y="109"/>
                  </a:lnTo>
                  <a:lnTo>
                    <a:pt x="132" y="110"/>
                  </a:lnTo>
                  <a:lnTo>
                    <a:pt x="132" y="112"/>
                  </a:lnTo>
                  <a:lnTo>
                    <a:pt x="131" y="112"/>
                  </a:lnTo>
                  <a:lnTo>
                    <a:pt x="131" y="113"/>
                  </a:lnTo>
                  <a:lnTo>
                    <a:pt x="130" y="113"/>
                  </a:lnTo>
                  <a:lnTo>
                    <a:pt x="130" y="114"/>
                  </a:lnTo>
                  <a:lnTo>
                    <a:pt x="129" y="114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5" y="113"/>
                  </a:lnTo>
                  <a:lnTo>
                    <a:pt x="125" y="112"/>
                  </a:lnTo>
                  <a:lnTo>
                    <a:pt x="125" y="110"/>
                  </a:lnTo>
                  <a:lnTo>
                    <a:pt x="125" y="109"/>
                  </a:lnTo>
                  <a:lnTo>
                    <a:pt x="124" y="108"/>
                  </a:lnTo>
                  <a:lnTo>
                    <a:pt x="123" y="108"/>
                  </a:lnTo>
                  <a:lnTo>
                    <a:pt x="122" y="107"/>
                  </a:lnTo>
                  <a:lnTo>
                    <a:pt x="122" y="106"/>
                  </a:lnTo>
                  <a:lnTo>
                    <a:pt x="121" y="105"/>
                  </a:lnTo>
                  <a:lnTo>
                    <a:pt x="120" y="105"/>
                  </a:lnTo>
                  <a:lnTo>
                    <a:pt x="118" y="105"/>
                  </a:lnTo>
                  <a:lnTo>
                    <a:pt x="118" y="104"/>
                  </a:lnTo>
                  <a:lnTo>
                    <a:pt x="117" y="104"/>
                  </a:lnTo>
                  <a:lnTo>
                    <a:pt x="117" y="105"/>
                  </a:lnTo>
                  <a:lnTo>
                    <a:pt x="117" y="106"/>
                  </a:lnTo>
                  <a:lnTo>
                    <a:pt x="117" y="107"/>
                  </a:lnTo>
                  <a:lnTo>
                    <a:pt x="113" y="107"/>
                  </a:lnTo>
                  <a:lnTo>
                    <a:pt x="113" y="106"/>
                  </a:lnTo>
                  <a:lnTo>
                    <a:pt x="112" y="105"/>
                  </a:lnTo>
                  <a:lnTo>
                    <a:pt x="108" y="108"/>
                  </a:lnTo>
                  <a:lnTo>
                    <a:pt x="107" y="108"/>
                  </a:lnTo>
                  <a:lnTo>
                    <a:pt x="106" y="108"/>
                  </a:lnTo>
                  <a:lnTo>
                    <a:pt x="105" y="112"/>
                  </a:lnTo>
                  <a:lnTo>
                    <a:pt x="105" y="113"/>
                  </a:lnTo>
                  <a:lnTo>
                    <a:pt x="104" y="113"/>
                  </a:lnTo>
                  <a:lnTo>
                    <a:pt x="103" y="113"/>
                  </a:lnTo>
                  <a:lnTo>
                    <a:pt x="103" y="114"/>
                  </a:lnTo>
                  <a:lnTo>
                    <a:pt x="101" y="114"/>
                  </a:lnTo>
                  <a:lnTo>
                    <a:pt x="101" y="115"/>
                  </a:lnTo>
                  <a:lnTo>
                    <a:pt x="100" y="115"/>
                  </a:lnTo>
                  <a:lnTo>
                    <a:pt x="99" y="116"/>
                  </a:lnTo>
                  <a:lnTo>
                    <a:pt x="99" y="117"/>
                  </a:lnTo>
                  <a:lnTo>
                    <a:pt x="97" y="118"/>
                  </a:lnTo>
                  <a:lnTo>
                    <a:pt x="96" y="121"/>
                  </a:lnTo>
                  <a:lnTo>
                    <a:pt x="95" y="121"/>
                  </a:lnTo>
                  <a:lnTo>
                    <a:pt x="95" y="122"/>
                  </a:lnTo>
                  <a:lnTo>
                    <a:pt x="94" y="122"/>
                  </a:lnTo>
                  <a:lnTo>
                    <a:pt x="92" y="122"/>
                  </a:lnTo>
                  <a:lnTo>
                    <a:pt x="92" y="123"/>
                  </a:lnTo>
                  <a:lnTo>
                    <a:pt x="92" y="124"/>
                  </a:lnTo>
                  <a:lnTo>
                    <a:pt x="92" y="125"/>
                  </a:lnTo>
                  <a:lnTo>
                    <a:pt x="94" y="125"/>
                  </a:lnTo>
                  <a:lnTo>
                    <a:pt x="94" y="126"/>
                  </a:lnTo>
                  <a:lnTo>
                    <a:pt x="92" y="127"/>
                  </a:lnTo>
                  <a:lnTo>
                    <a:pt x="92" y="129"/>
                  </a:lnTo>
                  <a:lnTo>
                    <a:pt x="92" y="130"/>
                  </a:lnTo>
                  <a:lnTo>
                    <a:pt x="92" y="131"/>
                  </a:lnTo>
                  <a:lnTo>
                    <a:pt x="91" y="133"/>
                  </a:lnTo>
                  <a:lnTo>
                    <a:pt x="90" y="133"/>
                  </a:lnTo>
                  <a:lnTo>
                    <a:pt x="90" y="134"/>
                  </a:lnTo>
                  <a:lnTo>
                    <a:pt x="90" y="135"/>
                  </a:lnTo>
                  <a:lnTo>
                    <a:pt x="89" y="136"/>
                  </a:lnTo>
                  <a:lnTo>
                    <a:pt x="89" y="138"/>
                  </a:lnTo>
                  <a:lnTo>
                    <a:pt x="88" y="138"/>
                  </a:lnTo>
                  <a:lnTo>
                    <a:pt x="88" y="139"/>
                  </a:lnTo>
                  <a:lnTo>
                    <a:pt x="88" y="140"/>
                  </a:lnTo>
                  <a:lnTo>
                    <a:pt x="87" y="140"/>
                  </a:lnTo>
                  <a:lnTo>
                    <a:pt x="87" y="139"/>
                  </a:lnTo>
                  <a:lnTo>
                    <a:pt x="86" y="139"/>
                  </a:lnTo>
                  <a:lnTo>
                    <a:pt x="86" y="138"/>
                  </a:lnTo>
                  <a:lnTo>
                    <a:pt x="84" y="138"/>
                  </a:lnTo>
                  <a:lnTo>
                    <a:pt x="84" y="136"/>
                  </a:lnTo>
                  <a:lnTo>
                    <a:pt x="83" y="136"/>
                  </a:lnTo>
                  <a:lnTo>
                    <a:pt x="83" y="135"/>
                  </a:lnTo>
                  <a:lnTo>
                    <a:pt x="82" y="135"/>
                  </a:lnTo>
                  <a:lnTo>
                    <a:pt x="83" y="136"/>
                  </a:lnTo>
                  <a:lnTo>
                    <a:pt x="83" y="138"/>
                  </a:lnTo>
                  <a:lnTo>
                    <a:pt x="84" y="138"/>
                  </a:lnTo>
                  <a:lnTo>
                    <a:pt x="84" y="139"/>
                  </a:lnTo>
                  <a:lnTo>
                    <a:pt x="84" y="140"/>
                  </a:lnTo>
                  <a:lnTo>
                    <a:pt x="86" y="140"/>
                  </a:lnTo>
                  <a:lnTo>
                    <a:pt x="86" y="141"/>
                  </a:lnTo>
                  <a:lnTo>
                    <a:pt x="84" y="141"/>
                  </a:lnTo>
                  <a:lnTo>
                    <a:pt x="84" y="142"/>
                  </a:lnTo>
                  <a:lnTo>
                    <a:pt x="83" y="142"/>
                  </a:lnTo>
                  <a:lnTo>
                    <a:pt x="82" y="142"/>
                  </a:lnTo>
                  <a:lnTo>
                    <a:pt x="81" y="142"/>
                  </a:lnTo>
                  <a:lnTo>
                    <a:pt x="80" y="142"/>
                  </a:lnTo>
                  <a:lnTo>
                    <a:pt x="79" y="142"/>
                  </a:lnTo>
                  <a:lnTo>
                    <a:pt x="76" y="142"/>
                  </a:lnTo>
                  <a:lnTo>
                    <a:pt x="75" y="142"/>
                  </a:lnTo>
                  <a:lnTo>
                    <a:pt x="76" y="142"/>
                  </a:lnTo>
                  <a:lnTo>
                    <a:pt x="75" y="142"/>
                  </a:lnTo>
                  <a:lnTo>
                    <a:pt x="74" y="142"/>
                  </a:lnTo>
                  <a:lnTo>
                    <a:pt x="73" y="142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2" y="141"/>
                  </a:lnTo>
                  <a:lnTo>
                    <a:pt x="73" y="141"/>
                  </a:lnTo>
                  <a:lnTo>
                    <a:pt x="72" y="141"/>
                  </a:lnTo>
                  <a:lnTo>
                    <a:pt x="72" y="142"/>
                  </a:lnTo>
                  <a:lnTo>
                    <a:pt x="71" y="142"/>
                  </a:lnTo>
                  <a:lnTo>
                    <a:pt x="71" y="141"/>
                  </a:lnTo>
                  <a:lnTo>
                    <a:pt x="70" y="141"/>
                  </a:lnTo>
                  <a:lnTo>
                    <a:pt x="69" y="141"/>
                  </a:lnTo>
                  <a:lnTo>
                    <a:pt x="69" y="142"/>
                  </a:lnTo>
                  <a:lnTo>
                    <a:pt x="70" y="142"/>
                  </a:lnTo>
                  <a:lnTo>
                    <a:pt x="69" y="142"/>
                  </a:lnTo>
                  <a:lnTo>
                    <a:pt x="67" y="141"/>
                  </a:lnTo>
                  <a:lnTo>
                    <a:pt x="67" y="140"/>
                  </a:lnTo>
                  <a:lnTo>
                    <a:pt x="66" y="140"/>
                  </a:lnTo>
                  <a:lnTo>
                    <a:pt x="66" y="139"/>
                  </a:lnTo>
                  <a:lnTo>
                    <a:pt x="65" y="139"/>
                  </a:lnTo>
                  <a:lnTo>
                    <a:pt x="66" y="139"/>
                  </a:lnTo>
                  <a:lnTo>
                    <a:pt x="66" y="140"/>
                  </a:lnTo>
                  <a:lnTo>
                    <a:pt x="67" y="140"/>
                  </a:lnTo>
                  <a:lnTo>
                    <a:pt x="67" y="141"/>
                  </a:lnTo>
                  <a:lnTo>
                    <a:pt x="67" y="142"/>
                  </a:lnTo>
                  <a:lnTo>
                    <a:pt x="67" y="143"/>
                  </a:lnTo>
                  <a:lnTo>
                    <a:pt x="66" y="143"/>
                  </a:lnTo>
                  <a:lnTo>
                    <a:pt x="66" y="142"/>
                  </a:lnTo>
                  <a:lnTo>
                    <a:pt x="66" y="143"/>
                  </a:lnTo>
                  <a:lnTo>
                    <a:pt x="65" y="143"/>
                  </a:lnTo>
                  <a:lnTo>
                    <a:pt x="65" y="142"/>
                  </a:lnTo>
                  <a:lnTo>
                    <a:pt x="65" y="141"/>
                  </a:lnTo>
                  <a:lnTo>
                    <a:pt x="65" y="140"/>
                  </a:lnTo>
                  <a:lnTo>
                    <a:pt x="65" y="139"/>
                  </a:lnTo>
                  <a:lnTo>
                    <a:pt x="65" y="140"/>
                  </a:lnTo>
                  <a:lnTo>
                    <a:pt x="64" y="140"/>
                  </a:lnTo>
                  <a:lnTo>
                    <a:pt x="64" y="139"/>
                  </a:lnTo>
                  <a:lnTo>
                    <a:pt x="64" y="140"/>
                  </a:lnTo>
                  <a:lnTo>
                    <a:pt x="65" y="141"/>
                  </a:lnTo>
                  <a:lnTo>
                    <a:pt x="64" y="141"/>
                  </a:lnTo>
                  <a:lnTo>
                    <a:pt x="64" y="140"/>
                  </a:lnTo>
                  <a:lnTo>
                    <a:pt x="63" y="140"/>
                  </a:lnTo>
                  <a:lnTo>
                    <a:pt x="64" y="140"/>
                  </a:lnTo>
                  <a:lnTo>
                    <a:pt x="64" y="141"/>
                  </a:lnTo>
                  <a:lnTo>
                    <a:pt x="65" y="141"/>
                  </a:lnTo>
                  <a:lnTo>
                    <a:pt x="64" y="142"/>
                  </a:lnTo>
                  <a:lnTo>
                    <a:pt x="65" y="143"/>
                  </a:lnTo>
                  <a:lnTo>
                    <a:pt x="65" y="144"/>
                  </a:lnTo>
                  <a:lnTo>
                    <a:pt x="64" y="144"/>
                  </a:lnTo>
                  <a:lnTo>
                    <a:pt x="63" y="144"/>
                  </a:lnTo>
                  <a:lnTo>
                    <a:pt x="63" y="143"/>
                  </a:lnTo>
                  <a:lnTo>
                    <a:pt x="63" y="142"/>
                  </a:lnTo>
                  <a:lnTo>
                    <a:pt x="62" y="142"/>
                  </a:lnTo>
                  <a:lnTo>
                    <a:pt x="62" y="141"/>
                  </a:lnTo>
                  <a:lnTo>
                    <a:pt x="63" y="141"/>
                  </a:lnTo>
                  <a:lnTo>
                    <a:pt x="62" y="141"/>
                  </a:lnTo>
                  <a:lnTo>
                    <a:pt x="62" y="140"/>
                  </a:lnTo>
                  <a:lnTo>
                    <a:pt x="62" y="139"/>
                  </a:lnTo>
                  <a:lnTo>
                    <a:pt x="62" y="138"/>
                  </a:lnTo>
                  <a:lnTo>
                    <a:pt x="61" y="138"/>
                  </a:lnTo>
                  <a:lnTo>
                    <a:pt x="61" y="139"/>
                  </a:lnTo>
                  <a:lnTo>
                    <a:pt x="62" y="139"/>
                  </a:lnTo>
                  <a:lnTo>
                    <a:pt x="62" y="140"/>
                  </a:lnTo>
                  <a:lnTo>
                    <a:pt x="62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3" y="143"/>
                  </a:lnTo>
                  <a:lnTo>
                    <a:pt x="63" y="144"/>
                  </a:lnTo>
                  <a:lnTo>
                    <a:pt x="62" y="144"/>
                  </a:lnTo>
                  <a:lnTo>
                    <a:pt x="61" y="144"/>
                  </a:lnTo>
                  <a:lnTo>
                    <a:pt x="61" y="143"/>
                  </a:lnTo>
                  <a:lnTo>
                    <a:pt x="61" y="142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1" y="143"/>
                  </a:lnTo>
                  <a:lnTo>
                    <a:pt x="61" y="142"/>
                  </a:lnTo>
                  <a:lnTo>
                    <a:pt x="59" y="142"/>
                  </a:lnTo>
                  <a:lnTo>
                    <a:pt x="59" y="143"/>
                  </a:lnTo>
                  <a:lnTo>
                    <a:pt x="61" y="144"/>
                  </a:lnTo>
                  <a:lnTo>
                    <a:pt x="59" y="144"/>
                  </a:lnTo>
                  <a:lnTo>
                    <a:pt x="59" y="146"/>
                  </a:lnTo>
                  <a:lnTo>
                    <a:pt x="59" y="144"/>
                  </a:lnTo>
                  <a:lnTo>
                    <a:pt x="58" y="144"/>
                  </a:lnTo>
                  <a:lnTo>
                    <a:pt x="58" y="143"/>
                  </a:lnTo>
                  <a:lnTo>
                    <a:pt x="58" y="142"/>
                  </a:lnTo>
                  <a:lnTo>
                    <a:pt x="58" y="143"/>
                  </a:lnTo>
                  <a:lnTo>
                    <a:pt x="58" y="144"/>
                  </a:lnTo>
                  <a:lnTo>
                    <a:pt x="57" y="146"/>
                  </a:lnTo>
                  <a:lnTo>
                    <a:pt x="56" y="144"/>
                  </a:lnTo>
                  <a:lnTo>
                    <a:pt x="56" y="146"/>
                  </a:lnTo>
                  <a:lnTo>
                    <a:pt x="55" y="146"/>
                  </a:lnTo>
                  <a:lnTo>
                    <a:pt x="54" y="146"/>
                  </a:lnTo>
                  <a:lnTo>
                    <a:pt x="54" y="144"/>
                  </a:lnTo>
                  <a:lnTo>
                    <a:pt x="55" y="143"/>
                  </a:lnTo>
                  <a:lnTo>
                    <a:pt x="54" y="143"/>
                  </a:lnTo>
                  <a:lnTo>
                    <a:pt x="54" y="144"/>
                  </a:lnTo>
                  <a:lnTo>
                    <a:pt x="54" y="143"/>
                  </a:lnTo>
                  <a:lnTo>
                    <a:pt x="54" y="142"/>
                  </a:lnTo>
                  <a:lnTo>
                    <a:pt x="54" y="143"/>
                  </a:lnTo>
                  <a:lnTo>
                    <a:pt x="53" y="143"/>
                  </a:lnTo>
                  <a:lnTo>
                    <a:pt x="54" y="144"/>
                  </a:lnTo>
                  <a:lnTo>
                    <a:pt x="53" y="146"/>
                  </a:lnTo>
                  <a:lnTo>
                    <a:pt x="54" y="146"/>
                  </a:lnTo>
                  <a:lnTo>
                    <a:pt x="53" y="146"/>
                  </a:lnTo>
                  <a:lnTo>
                    <a:pt x="52" y="146"/>
                  </a:lnTo>
                  <a:lnTo>
                    <a:pt x="52" y="144"/>
                  </a:lnTo>
                  <a:lnTo>
                    <a:pt x="52" y="143"/>
                  </a:lnTo>
                  <a:lnTo>
                    <a:pt x="50" y="143"/>
                  </a:lnTo>
                  <a:lnTo>
                    <a:pt x="50" y="144"/>
                  </a:lnTo>
                  <a:lnTo>
                    <a:pt x="50" y="146"/>
                  </a:lnTo>
                  <a:lnTo>
                    <a:pt x="50" y="144"/>
                  </a:lnTo>
                  <a:lnTo>
                    <a:pt x="49" y="144"/>
                  </a:lnTo>
                  <a:lnTo>
                    <a:pt x="49" y="143"/>
                  </a:lnTo>
                  <a:lnTo>
                    <a:pt x="49" y="144"/>
                  </a:lnTo>
                  <a:lnTo>
                    <a:pt x="48" y="144"/>
                  </a:lnTo>
                  <a:lnTo>
                    <a:pt x="48" y="143"/>
                  </a:lnTo>
                  <a:lnTo>
                    <a:pt x="47" y="143"/>
                  </a:lnTo>
                  <a:lnTo>
                    <a:pt x="46" y="143"/>
                  </a:lnTo>
                  <a:lnTo>
                    <a:pt x="46" y="142"/>
                  </a:lnTo>
                  <a:lnTo>
                    <a:pt x="45" y="142"/>
                  </a:lnTo>
                  <a:lnTo>
                    <a:pt x="44" y="140"/>
                  </a:lnTo>
                  <a:lnTo>
                    <a:pt x="44" y="139"/>
                  </a:lnTo>
                  <a:lnTo>
                    <a:pt x="44" y="140"/>
                  </a:lnTo>
                  <a:lnTo>
                    <a:pt x="44" y="139"/>
                  </a:lnTo>
                  <a:lnTo>
                    <a:pt x="42" y="139"/>
                  </a:lnTo>
                  <a:lnTo>
                    <a:pt x="42" y="138"/>
                  </a:lnTo>
                  <a:lnTo>
                    <a:pt x="42" y="136"/>
                  </a:lnTo>
                  <a:lnTo>
                    <a:pt x="41" y="135"/>
                  </a:lnTo>
                  <a:lnTo>
                    <a:pt x="41" y="134"/>
                  </a:lnTo>
                  <a:lnTo>
                    <a:pt x="41" y="133"/>
                  </a:lnTo>
                  <a:lnTo>
                    <a:pt x="42" y="133"/>
                  </a:lnTo>
                  <a:lnTo>
                    <a:pt x="41" y="133"/>
                  </a:lnTo>
                  <a:lnTo>
                    <a:pt x="42" y="133"/>
                  </a:lnTo>
                  <a:lnTo>
                    <a:pt x="41" y="132"/>
                  </a:lnTo>
                  <a:lnTo>
                    <a:pt x="41" y="133"/>
                  </a:lnTo>
                  <a:lnTo>
                    <a:pt x="40" y="133"/>
                  </a:lnTo>
                  <a:lnTo>
                    <a:pt x="40" y="132"/>
                  </a:lnTo>
                  <a:lnTo>
                    <a:pt x="40" y="131"/>
                  </a:lnTo>
                  <a:lnTo>
                    <a:pt x="40" y="130"/>
                  </a:lnTo>
                  <a:lnTo>
                    <a:pt x="41" y="130"/>
                  </a:lnTo>
                  <a:lnTo>
                    <a:pt x="42" y="130"/>
                  </a:lnTo>
                  <a:lnTo>
                    <a:pt x="44" y="130"/>
                  </a:lnTo>
                  <a:lnTo>
                    <a:pt x="44" y="129"/>
                  </a:lnTo>
                  <a:lnTo>
                    <a:pt x="42" y="129"/>
                  </a:lnTo>
                  <a:lnTo>
                    <a:pt x="42" y="127"/>
                  </a:lnTo>
                  <a:lnTo>
                    <a:pt x="44" y="127"/>
                  </a:lnTo>
                  <a:lnTo>
                    <a:pt x="45" y="127"/>
                  </a:lnTo>
                  <a:lnTo>
                    <a:pt x="44" y="127"/>
                  </a:lnTo>
                  <a:lnTo>
                    <a:pt x="42" y="127"/>
                  </a:lnTo>
                  <a:lnTo>
                    <a:pt x="42" y="129"/>
                  </a:lnTo>
                  <a:lnTo>
                    <a:pt x="41" y="129"/>
                  </a:lnTo>
                  <a:lnTo>
                    <a:pt x="40" y="129"/>
                  </a:lnTo>
                  <a:lnTo>
                    <a:pt x="39" y="129"/>
                  </a:lnTo>
                  <a:lnTo>
                    <a:pt x="38" y="127"/>
                  </a:lnTo>
                  <a:lnTo>
                    <a:pt x="38" y="126"/>
                  </a:lnTo>
                  <a:lnTo>
                    <a:pt x="40" y="126"/>
                  </a:lnTo>
                  <a:lnTo>
                    <a:pt x="41" y="126"/>
                  </a:lnTo>
                  <a:lnTo>
                    <a:pt x="41" y="125"/>
                  </a:lnTo>
                  <a:lnTo>
                    <a:pt x="42" y="125"/>
                  </a:lnTo>
                  <a:lnTo>
                    <a:pt x="42" y="126"/>
                  </a:lnTo>
                  <a:lnTo>
                    <a:pt x="42" y="125"/>
                  </a:lnTo>
                  <a:lnTo>
                    <a:pt x="41" y="125"/>
                  </a:lnTo>
                  <a:lnTo>
                    <a:pt x="41" y="126"/>
                  </a:lnTo>
                  <a:lnTo>
                    <a:pt x="40" y="126"/>
                  </a:lnTo>
                  <a:lnTo>
                    <a:pt x="40" y="125"/>
                  </a:lnTo>
                  <a:lnTo>
                    <a:pt x="40" y="124"/>
                  </a:lnTo>
                  <a:lnTo>
                    <a:pt x="39" y="125"/>
                  </a:lnTo>
                  <a:lnTo>
                    <a:pt x="39" y="126"/>
                  </a:lnTo>
                  <a:lnTo>
                    <a:pt x="38" y="126"/>
                  </a:lnTo>
                  <a:lnTo>
                    <a:pt x="37" y="126"/>
                  </a:lnTo>
                  <a:lnTo>
                    <a:pt x="37" y="125"/>
                  </a:lnTo>
                  <a:lnTo>
                    <a:pt x="37" y="124"/>
                  </a:lnTo>
                  <a:lnTo>
                    <a:pt x="37" y="123"/>
                  </a:lnTo>
                  <a:lnTo>
                    <a:pt x="38" y="123"/>
                  </a:lnTo>
                  <a:lnTo>
                    <a:pt x="37" y="123"/>
                  </a:lnTo>
                  <a:lnTo>
                    <a:pt x="38" y="123"/>
                  </a:lnTo>
                  <a:lnTo>
                    <a:pt x="39" y="122"/>
                  </a:lnTo>
                  <a:lnTo>
                    <a:pt x="38" y="122"/>
                  </a:lnTo>
                  <a:lnTo>
                    <a:pt x="37" y="123"/>
                  </a:lnTo>
                  <a:lnTo>
                    <a:pt x="36" y="124"/>
                  </a:lnTo>
                  <a:lnTo>
                    <a:pt x="36" y="122"/>
                  </a:lnTo>
                  <a:lnTo>
                    <a:pt x="33" y="119"/>
                  </a:lnTo>
                  <a:lnTo>
                    <a:pt x="32" y="119"/>
                  </a:lnTo>
                  <a:lnTo>
                    <a:pt x="32" y="118"/>
                  </a:lnTo>
                  <a:lnTo>
                    <a:pt x="31" y="118"/>
                  </a:lnTo>
                  <a:lnTo>
                    <a:pt x="31" y="117"/>
                  </a:lnTo>
                  <a:lnTo>
                    <a:pt x="30" y="117"/>
                  </a:lnTo>
                  <a:lnTo>
                    <a:pt x="29" y="116"/>
                  </a:lnTo>
                  <a:lnTo>
                    <a:pt x="28" y="116"/>
                  </a:lnTo>
                  <a:lnTo>
                    <a:pt x="28" y="115"/>
                  </a:lnTo>
                  <a:lnTo>
                    <a:pt x="27" y="115"/>
                  </a:lnTo>
                  <a:lnTo>
                    <a:pt x="25" y="115"/>
                  </a:lnTo>
                  <a:lnTo>
                    <a:pt x="22" y="114"/>
                  </a:lnTo>
                  <a:lnTo>
                    <a:pt x="19" y="114"/>
                  </a:lnTo>
                  <a:lnTo>
                    <a:pt x="12" y="114"/>
                  </a:lnTo>
                  <a:lnTo>
                    <a:pt x="11" y="114"/>
                  </a:lnTo>
                  <a:lnTo>
                    <a:pt x="12" y="114"/>
                  </a:lnTo>
                  <a:lnTo>
                    <a:pt x="12" y="113"/>
                  </a:lnTo>
                  <a:lnTo>
                    <a:pt x="12" y="114"/>
                  </a:lnTo>
                  <a:lnTo>
                    <a:pt x="12" y="113"/>
                  </a:lnTo>
                  <a:lnTo>
                    <a:pt x="13" y="114"/>
                  </a:lnTo>
                  <a:lnTo>
                    <a:pt x="13" y="113"/>
                  </a:lnTo>
                  <a:lnTo>
                    <a:pt x="14" y="113"/>
                  </a:lnTo>
                  <a:lnTo>
                    <a:pt x="15" y="113"/>
                  </a:lnTo>
                  <a:lnTo>
                    <a:pt x="15" y="112"/>
                  </a:lnTo>
                  <a:lnTo>
                    <a:pt x="15" y="113"/>
                  </a:lnTo>
                  <a:lnTo>
                    <a:pt x="16" y="112"/>
                  </a:lnTo>
                  <a:lnTo>
                    <a:pt x="17" y="112"/>
                  </a:lnTo>
                  <a:lnTo>
                    <a:pt x="17" y="110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5" y="112"/>
                  </a:lnTo>
                  <a:lnTo>
                    <a:pt x="14" y="112"/>
                  </a:lnTo>
                  <a:lnTo>
                    <a:pt x="13" y="112"/>
                  </a:lnTo>
                  <a:lnTo>
                    <a:pt x="13" y="113"/>
                  </a:lnTo>
                  <a:lnTo>
                    <a:pt x="13" y="112"/>
                  </a:lnTo>
                  <a:lnTo>
                    <a:pt x="12" y="112"/>
                  </a:lnTo>
                  <a:lnTo>
                    <a:pt x="11" y="112"/>
                  </a:lnTo>
                  <a:lnTo>
                    <a:pt x="11" y="113"/>
                  </a:lnTo>
                  <a:lnTo>
                    <a:pt x="11" y="114"/>
                  </a:lnTo>
                  <a:lnTo>
                    <a:pt x="10" y="114"/>
                  </a:lnTo>
                  <a:lnTo>
                    <a:pt x="8" y="114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0" y="115"/>
                  </a:lnTo>
                  <a:lnTo>
                    <a:pt x="0" y="114"/>
                  </a:lnTo>
                  <a:lnTo>
                    <a:pt x="0" y="113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09"/>
                  </a:lnTo>
                  <a:lnTo>
                    <a:pt x="2" y="108"/>
                  </a:lnTo>
                  <a:lnTo>
                    <a:pt x="0" y="108"/>
                  </a:lnTo>
                  <a:lnTo>
                    <a:pt x="2" y="108"/>
                  </a:lnTo>
                  <a:lnTo>
                    <a:pt x="2" y="107"/>
                  </a:lnTo>
                  <a:lnTo>
                    <a:pt x="0" y="106"/>
                  </a:lnTo>
                  <a:lnTo>
                    <a:pt x="2" y="105"/>
                  </a:lnTo>
                  <a:lnTo>
                    <a:pt x="2" y="104"/>
                  </a:lnTo>
                  <a:lnTo>
                    <a:pt x="2" y="102"/>
                  </a:lnTo>
                  <a:lnTo>
                    <a:pt x="2" y="99"/>
                  </a:lnTo>
                  <a:lnTo>
                    <a:pt x="2" y="98"/>
                  </a:lnTo>
                  <a:lnTo>
                    <a:pt x="2" y="97"/>
                  </a:lnTo>
                  <a:lnTo>
                    <a:pt x="0" y="96"/>
                  </a:lnTo>
                  <a:lnTo>
                    <a:pt x="2" y="93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0" y="90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2" y="88"/>
                  </a:lnTo>
                  <a:lnTo>
                    <a:pt x="2" y="87"/>
                  </a:lnTo>
                  <a:lnTo>
                    <a:pt x="0" y="85"/>
                  </a:lnTo>
                  <a:lnTo>
                    <a:pt x="0" y="84"/>
                  </a:lnTo>
                  <a:lnTo>
                    <a:pt x="0" y="83"/>
                  </a:lnTo>
                  <a:lnTo>
                    <a:pt x="2" y="83"/>
                  </a:lnTo>
                  <a:lnTo>
                    <a:pt x="2" y="82"/>
                  </a:lnTo>
                  <a:lnTo>
                    <a:pt x="0" y="79"/>
                  </a:lnTo>
                  <a:lnTo>
                    <a:pt x="2" y="77"/>
                  </a:lnTo>
                  <a:lnTo>
                    <a:pt x="2" y="76"/>
                  </a:lnTo>
                  <a:lnTo>
                    <a:pt x="2" y="75"/>
                  </a:lnTo>
                  <a:lnTo>
                    <a:pt x="2" y="74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5" y="74"/>
                  </a:lnTo>
                  <a:lnTo>
                    <a:pt x="6" y="74"/>
                  </a:lnTo>
                  <a:lnTo>
                    <a:pt x="6" y="73"/>
                  </a:lnTo>
                  <a:lnTo>
                    <a:pt x="7" y="72"/>
                  </a:lnTo>
                  <a:lnTo>
                    <a:pt x="7" y="71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7" y="67"/>
                  </a:lnTo>
                  <a:lnTo>
                    <a:pt x="8" y="67"/>
                  </a:lnTo>
                  <a:lnTo>
                    <a:pt x="8" y="66"/>
                  </a:lnTo>
                  <a:lnTo>
                    <a:pt x="8" y="65"/>
                  </a:lnTo>
                  <a:lnTo>
                    <a:pt x="10" y="65"/>
                  </a:lnTo>
                  <a:lnTo>
                    <a:pt x="11" y="65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1" y="63"/>
                  </a:lnTo>
                  <a:lnTo>
                    <a:pt x="12" y="62"/>
                  </a:lnTo>
                  <a:lnTo>
                    <a:pt x="13" y="62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8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4" y="54"/>
                  </a:lnTo>
                  <a:lnTo>
                    <a:pt x="15" y="54"/>
                  </a:lnTo>
                  <a:lnTo>
                    <a:pt x="15" y="52"/>
                  </a:lnTo>
                  <a:lnTo>
                    <a:pt x="16" y="54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7" y="50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5"/>
                  </a:lnTo>
                  <a:lnTo>
                    <a:pt x="15" y="43"/>
                  </a:lnTo>
                  <a:lnTo>
                    <a:pt x="16" y="42"/>
                  </a:lnTo>
                  <a:lnTo>
                    <a:pt x="15" y="42"/>
                  </a:lnTo>
                  <a:lnTo>
                    <a:pt x="12" y="39"/>
                  </a:lnTo>
                  <a:lnTo>
                    <a:pt x="12" y="38"/>
                  </a:lnTo>
                  <a:lnTo>
                    <a:pt x="13" y="37"/>
                  </a:lnTo>
                  <a:lnTo>
                    <a:pt x="14" y="34"/>
                  </a:lnTo>
                  <a:lnTo>
                    <a:pt x="15" y="33"/>
                  </a:lnTo>
                  <a:lnTo>
                    <a:pt x="15" y="32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30"/>
                  </a:lnTo>
                  <a:lnTo>
                    <a:pt x="15" y="30"/>
                  </a:lnTo>
                  <a:lnTo>
                    <a:pt x="15" y="29"/>
                  </a:lnTo>
                  <a:lnTo>
                    <a:pt x="14" y="27"/>
                  </a:lnTo>
                  <a:lnTo>
                    <a:pt x="15" y="25"/>
                  </a:lnTo>
                  <a:lnTo>
                    <a:pt x="15" y="22"/>
                  </a:lnTo>
                  <a:lnTo>
                    <a:pt x="15" y="21"/>
                  </a:lnTo>
                  <a:lnTo>
                    <a:pt x="17" y="18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2" y="10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4" y="6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40" y="1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8" name="Freeform 5668">
              <a:extLst>
                <a:ext uri="{FF2B5EF4-FFF2-40B4-BE49-F238E27FC236}">
                  <a16:creationId xmlns:a16="http://schemas.microsoft.com/office/drawing/2014/main" id="{E9A319AF-8B9C-E536-26C6-57C0A36C7E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2501" y="4745039"/>
              <a:ext cx="242888" cy="146050"/>
            </a:xfrm>
            <a:custGeom>
              <a:avLst/>
              <a:gdLst>
                <a:gd name="T0" fmla="*/ 38 w 153"/>
                <a:gd name="T1" fmla="*/ 23 h 92"/>
                <a:gd name="T2" fmla="*/ 47 w 153"/>
                <a:gd name="T3" fmla="*/ 23 h 92"/>
                <a:gd name="T4" fmla="*/ 55 w 153"/>
                <a:gd name="T5" fmla="*/ 23 h 92"/>
                <a:gd name="T6" fmla="*/ 62 w 153"/>
                <a:gd name="T7" fmla="*/ 23 h 92"/>
                <a:gd name="T8" fmla="*/ 68 w 153"/>
                <a:gd name="T9" fmla="*/ 25 h 92"/>
                <a:gd name="T10" fmla="*/ 69 w 153"/>
                <a:gd name="T11" fmla="*/ 30 h 92"/>
                <a:gd name="T12" fmla="*/ 69 w 153"/>
                <a:gd name="T13" fmla="*/ 32 h 92"/>
                <a:gd name="T14" fmla="*/ 72 w 153"/>
                <a:gd name="T15" fmla="*/ 38 h 92"/>
                <a:gd name="T16" fmla="*/ 73 w 153"/>
                <a:gd name="T17" fmla="*/ 41 h 92"/>
                <a:gd name="T18" fmla="*/ 77 w 153"/>
                <a:gd name="T19" fmla="*/ 45 h 92"/>
                <a:gd name="T20" fmla="*/ 78 w 153"/>
                <a:gd name="T21" fmla="*/ 50 h 92"/>
                <a:gd name="T22" fmla="*/ 81 w 153"/>
                <a:gd name="T23" fmla="*/ 55 h 92"/>
                <a:gd name="T24" fmla="*/ 85 w 153"/>
                <a:gd name="T25" fmla="*/ 56 h 92"/>
                <a:gd name="T26" fmla="*/ 91 w 153"/>
                <a:gd name="T27" fmla="*/ 56 h 92"/>
                <a:gd name="T28" fmla="*/ 97 w 153"/>
                <a:gd name="T29" fmla="*/ 55 h 92"/>
                <a:gd name="T30" fmla="*/ 101 w 153"/>
                <a:gd name="T31" fmla="*/ 55 h 92"/>
                <a:gd name="T32" fmla="*/ 109 w 153"/>
                <a:gd name="T33" fmla="*/ 52 h 92"/>
                <a:gd name="T34" fmla="*/ 110 w 153"/>
                <a:gd name="T35" fmla="*/ 48 h 92"/>
                <a:gd name="T36" fmla="*/ 111 w 153"/>
                <a:gd name="T37" fmla="*/ 41 h 92"/>
                <a:gd name="T38" fmla="*/ 115 w 153"/>
                <a:gd name="T39" fmla="*/ 40 h 92"/>
                <a:gd name="T40" fmla="*/ 121 w 153"/>
                <a:gd name="T41" fmla="*/ 40 h 92"/>
                <a:gd name="T42" fmla="*/ 127 w 153"/>
                <a:gd name="T43" fmla="*/ 39 h 92"/>
                <a:gd name="T44" fmla="*/ 126 w 153"/>
                <a:gd name="T45" fmla="*/ 42 h 92"/>
                <a:gd name="T46" fmla="*/ 132 w 153"/>
                <a:gd name="T47" fmla="*/ 44 h 92"/>
                <a:gd name="T48" fmla="*/ 139 w 153"/>
                <a:gd name="T49" fmla="*/ 44 h 92"/>
                <a:gd name="T50" fmla="*/ 145 w 153"/>
                <a:gd name="T51" fmla="*/ 44 h 92"/>
                <a:gd name="T52" fmla="*/ 146 w 153"/>
                <a:gd name="T53" fmla="*/ 50 h 92"/>
                <a:gd name="T54" fmla="*/ 145 w 153"/>
                <a:gd name="T55" fmla="*/ 56 h 92"/>
                <a:gd name="T56" fmla="*/ 148 w 153"/>
                <a:gd name="T57" fmla="*/ 60 h 92"/>
                <a:gd name="T58" fmla="*/ 146 w 153"/>
                <a:gd name="T59" fmla="*/ 66 h 92"/>
                <a:gd name="T60" fmla="*/ 146 w 153"/>
                <a:gd name="T61" fmla="*/ 74 h 92"/>
                <a:gd name="T62" fmla="*/ 146 w 153"/>
                <a:gd name="T63" fmla="*/ 80 h 92"/>
                <a:gd name="T64" fmla="*/ 150 w 153"/>
                <a:gd name="T65" fmla="*/ 83 h 92"/>
                <a:gd name="T66" fmla="*/ 152 w 153"/>
                <a:gd name="T67" fmla="*/ 89 h 92"/>
                <a:gd name="T68" fmla="*/ 22 w 153"/>
                <a:gd name="T69" fmla="*/ 91 h 92"/>
                <a:gd name="T70" fmla="*/ 19 w 153"/>
                <a:gd name="T71" fmla="*/ 84 h 92"/>
                <a:gd name="T72" fmla="*/ 17 w 153"/>
                <a:gd name="T73" fmla="*/ 78 h 92"/>
                <a:gd name="T74" fmla="*/ 15 w 153"/>
                <a:gd name="T75" fmla="*/ 72 h 92"/>
                <a:gd name="T76" fmla="*/ 16 w 153"/>
                <a:gd name="T77" fmla="*/ 69 h 92"/>
                <a:gd name="T78" fmla="*/ 18 w 153"/>
                <a:gd name="T79" fmla="*/ 66 h 92"/>
                <a:gd name="T80" fmla="*/ 19 w 153"/>
                <a:gd name="T81" fmla="*/ 63 h 92"/>
                <a:gd name="T82" fmla="*/ 18 w 153"/>
                <a:gd name="T83" fmla="*/ 56 h 92"/>
                <a:gd name="T84" fmla="*/ 13 w 153"/>
                <a:gd name="T85" fmla="*/ 44 h 92"/>
                <a:gd name="T86" fmla="*/ 8 w 153"/>
                <a:gd name="T87" fmla="*/ 34 h 92"/>
                <a:gd name="T88" fmla="*/ 3 w 153"/>
                <a:gd name="T89" fmla="*/ 27 h 92"/>
                <a:gd name="T90" fmla="*/ 9 w 153"/>
                <a:gd name="T91" fmla="*/ 25 h 92"/>
                <a:gd name="T92" fmla="*/ 15 w 153"/>
                <a:gd name="T93" fmla="*/ 23 h 92"/>
                <a:gd name="T94" fmla="*/ 22 w 153"/>
                <a:gd name="T95" fmla="*/ 23 h 92"/>
                <a:gd name="T96" fmla="*/ 11 w 153"/>
                <a:gd name="T97" fmla="*/ 1 h 92"/>
                <a:gd name="T98" fmla="*/ 15 w 153"/>
                <a:gd name="T99" fmla="*/ 5 h 92"/>
                <a:gd name="T100" fmla="*/ 9 w 153"/>
                <a:gd name="T101" fmla="*/ 9 h 92"/>
                <a:gd name="T102" fmla="*/ 7 w 153"/>
                <a:gd name="T103" fmla="*/ 11 h 92"/>
                <a:gd name="T104" fmla="*/ 7 w 153"/>
                <a:gd name="T105" fmla="*/ 19 h 92"/>
                <a:gd name="T106" fmla="*/ 2 w 153"/>
                <a:gd name="T107" fmla="*/ 19 h 92"/>
                <a:gd name="T108" fmla="*/ 2 w 153"/>
                <a:gd name="T109" fmla="*/ 16 h 92"/>
                <a:gd name="T110" fmla="*/ 1 w 153"/>
                <a:gd name="T111" fmla="*/ 10 h 92"/>
                <a:gd name="T112" fmla="*/ 2 w 153"/>
                <a:gd name="T113" fmla="*/ 8 h 92"/>
                <a:gd name="T114" fmla="*/ 6 w 153"/>
                <a:gd name="T115" fmla="*/ 3 h 92"/>
                <a:gd name="T116" fmla="*/ 10 w 153"/>
                <a:gd name="T11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3" h="92">
                  <a:moveTo>
                    <a:pt x="30" y="23"/>
                  </a:moveTo>
                  <a:lnTo>
                    <a:pt x="32" y="23"/>
                  </a:lnTo>
                  <a:lnTo>
                    <a:pt x="33" y="23"/>
                  </a:lnTo>
                  <a:lnTo>
                    <a:pt x="34" y="23"/>
                  </a:lnTo>
                  <a:lnTo>
                    <a:pt x="36" y="23"/>
                  </a:lnTo>
                  <a:lnTo>
                    <a:pt x="38" y="23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3"/>
                  </a:lnTo>
                  <a:lnTo>
                    <a:pt x="45" y="23"/>
                  </a:lnTo>
                  <a:lnTo>
                    <a:pt x="47" y="23"/>
                  </a:lnTo>
                  <a:lnTo>
                    <a:pt x="48" y="23"/>
                  </a:lnTo>
                  <a:lnTo>
                    <a:pt x="49" y="23"/>
                  </a:lnTo>
                  <a:lnTo>
                    <a:pt x="51" y="23"/>
                  </a:lnTo>
                  <a:lnTo>
                    <a:pt x="52" y="23"/>
                  </a:lnTo>
                  <a:lnTo>
                    <a:pt x="53" y="23"/>
                  </a:lnTo>
                  <a:lnTo>
                    <a:pt x="55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9" y="23"/>
                  </a:lnTo>
                  <a:lnTo>
                    <a:pt x="60" y="23"/>
                  </a:lnTo>
                  <a:lnTo>
                    <a:pt x="61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5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8" y="24"/>
                  </a:lnTo>
                  <a:lnTo>
                    <a:pt x="68" y="25"/>
                  </a:lnTo>
                  <a:lnTo>
                    <a:pt x="68" y="26"/>
                  </a:lnTo>
                  <a:lnTo>
                    <a:pt x="69" y="26"/>
                  </a:lnTo>
                  <a:lnTo>
                    <a:pt x="69" y="27"/>
                  </a:lnTo>
                  <a:lnTo>
                    <a:pt x="70" y="27"/>
                  </a:lnTo>
                  <a:lnTo>
                    <a:pt x="69" y="28"/>
                  </a:lnTo>
                  <a:lnTo>
                    <a:pt x="69" y="30"/>
                  </a:lnTo>
                  <a:lnTo>
                    <a:pt x="70" y="30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70" y="31"/>
                  </a:lnTo>
                  <a:lnTo>
                    <a:pt x="69" y="31"/>
                  </a:lnTo>
                  <a:lnTo>
                    <a:pt x="69" y="32"/>
                  </a:lnTo>
                  <a:lnTo>
                    <a:pt x="70" y="32"/>
                  </a:lnTo>
                  <a:lnTo>
                    <a:pt x="70" y="33"/>
                  </a:lnTo>
                  <a:lnTo>
                    <a:pt x="70" y="34"/>
                  </a:lnTo>
                  <a:lnTo>
                    <a:pt x="70" y="35"/>
                  </a:lnTo>
                  <a:lnTo>
                    <a:pt x="72" y="36"/>
                  </a:lnTo>
                  <a:lnTo>
                    <a:pt x="72" y="38"/>
                  </a:lnTo>
                  <a:lnTo>
                    <a:pt x="73" y="38"/>
                  </a:lnTo>
                  <a:lnTo>
                    <a:pt x="73" y="39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4" y="41"/>
                  </a:lnTo>
                  <a:lnTo>
                    <a:pt x="73" y="41"/>
                  </a:lnTo>
                  <a:lnTo>
                    <a:pt x="74" y="42"/>
                  </a:lnTo>
                  <a:lnTo>
                    <a:pt x="74" y="43"/>
                  </a:lnTo>
                  <a:lnTo>
                    <a:pt x="74" y="44"/>
                  </a:lnTo>
                  <a:lnTo>
                    <a:pt x="75" y="44"/>
                  </a:lnTo>
                  <a:lnTo>
                    <a:pt x="76" y="45"/>
                  </a:lnTo>
                  <a:lnTo>
                    <a:pt x="77" y="45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7" y="48"/>
                  </a:lnTo>
                  <a:lnTo>
                    <a:pt x="77" y="49"/>
                  </a:lnTo>
                  <a:lnTo>
                    <a:pt x="78" y="49"/>
                  </a:lnTo>
                  <a:lnTo>
                    <a:pt x="78" y="50"/>
                  </a:lnTo>
                  <a:lnTo>
                    <a:pt x="78" y="51"/>
                  </a:lnTo>
                  <a:lnTo>
                    <a:pt x="80" y="51"/>
                  </a:lnTo>
                  <a:lnTo>
                    <a:pt x="80" y="52"/>
                  </a:lnTo>
                  <a:lnTo>
                    <a:pt x="81" y="52"/>
                  </a:lnTo>
                  <a:lnTo>
                    <a:pt x="81" y="53"/>
                  </a:lnTo>
                  <a:lnTo>
                    <a:pt x="81" y="55"/>
                  </a:lnTo>
                  <a:lnTo>
                    <a:pt x="81" y="53"/>
                  </a:lnTo>
                  <a:lnTo>
                    <a:pt x="82" y="53"/>
                  </a:lnTo>
                  <a:lnTo>
                    <a:pt x="82" y="55"/>
                  </a:lnTo>
                  <a:lnTo>
                    <a:pt x="82" y="56"/>
                  </a:lnTo>
                  <a:lnTo>
                    <a:pt x="83" y="56"/>
                  </a:lnTo>
                  <a:lnTo>
                    <a:pt x="85" y="56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9" y="56"/>
                  </a:lnTo>
                  <a:lnTo>
                    <a:pt x="89" y="57"/>
                  </a:lnTo>
                  <a:lnTo>
                    <a:pt x="91" y="57"/>
                  </a:lnTo>
                  <a:lnTo>
                    <a:pt x="91" y="56"/>
                  </a:lnTo>
                  <a:lnTo>
                    <a:pt x="91" y="55"/>
                  </a:lnTo>
                  <a:lnTo>
                    <a:pt x="92" y="55"/>
                  </a:lnTo>
                  <a:lnTo>
                    <a:pt x="93" y="55"/>
                  </a:lnTo>
                  <a:lnTo>
                    <a:pt x="94" y="55"/>
                  </a:lnTo>
                  <a:lnTo>
                    <a:pt x="95" y="55"/>
                  </a:lnTo>
                  <a:lnTo>
                    <a:pt x="97" y="55"/>
                  </a:lnTo>
                  <a:lnTo>
                    <a:pt x="97" y="53"/>
                  </a:lnTo>
                  <a:lnTo>
                    <a:pt x="98" y="53"/>
                  </a:lnTo>
                  <a:lnTo>
                    <a:pt x="99" y="53"/>
                  </a:lnTo>
                  <a:lnTo>
                    <a:pt x="100" y="53"/>
                  </a:lnTo>
                  <a:lnTo>
                    <a:pt x="100" y="55"/>
                  </a:lnTo>
                  <a:lnTo>
                    <a:pt x="101" y="55"/>
                  </a:lnTo>
                  <a:lnTo>
                    <a:pt x="103" y="55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5"/>
                  </a:lnTo>
                  <a:lnTo>
                    <a:pt x="109" y="53"/>
                  </a:lnTo>
                  <a:lnTo>
                    <a:pt x="109" y="52"/>
                  </a:lnTo>
                  <a:lnTo>
                    <a:pt x="109" y="51"/>
                  </a:lnTo>
                  <a:lnTo>
                    <a:pt x="109" y="50"/>
                  </a:lnTo>
                  <a:lnTo>
                    <a:pt x="110" y="50"/>
                  </a:lnTo>
                  <a:lnTo>
                    <a:pt x="109" y="49"/>
                  </a:lnTo>
                  <a:lnTo>
                    <a:pt x="109" y="48"/>
                  </a:lnTo>
                  <a:lnTo>
                    <a:pt x="110" y="48"/>
                  </a:lnTo>
                  <a:lnTo>
                    <a:pt x="111" y="48"/>
                  </a:lnTo>
                  <a:lnTo>
                    <a:pt x="111" y="47"/>
                  </a:lnTo>
                  <a:lnTo>
                    <a:pt x="111" y="45"/>
                  </a:lnTo>
                  <a:lnTo>
                    <a:pt x="111" y="44"/>
                  </a:lnTo>
                  <a:lnTo>
                    <a:pt x="111" y="42"/>
                  </a:lnTo>
                  <a:lnTo>
                    <a:pt x="111" y="41"/>
                  </a:lnTo>
                  <a:lnTo>
                    <a:pt x="112" y="41"/>
                  </a:lnTo>
                  <a:lnTo>
                    <a:pt x="112" y="40"/>
                  </a:lnTo>
                  <a:lnTo>
                    <a:pt x="111" y="40"/>
                  </a:lnTo>
                  <a:lnTo>
                    <a:pt x="112" y="40"/>
                  </a:lnTo>
                  <a:lnTo>
                    <a:pt x="114" y="40"/>
                  </a:lnTo>
                  <a:lnTo>
                    <a:pt x="115" y="40"/>
                  </a:lnTo>
                  <a:lnTo>
                    <a:pt x="116" y="40"/>
                  </a:lnTo>
                  <a:lnTo>
                    <a:pt x="117" y="40"/>
                  </a:lnTo>
                  <a:lnTo>
                    <a:pt x="118" y="40"/>
                  </a:lnTo>
                  <a:lnTo>
                    <a:pt x="119" y="40"/>
                  </a:lnTo>
                  <a:lnTo>
                    <a:pt x="120" y="40"/>
                  </a:lnTo>
                  <a:lnTo>
                    <a:pt x="121" y="40"/>
                  </a:lnTo>
                  <a:lnTo>
                    <a:pt x="123" y="40"/>
                  </a:lnTo>
                  <a:lnTo>
                    <a:pt x="124" y="40"/>
                  </a:lnTo>
                  <a:lnTo>
                    <a:pt x="124" y="39"/>
                  </a:lnTo>
                  <a:lnTo>
                    <a:pt x="125" y="39"/>
                  </a:lnTo>
                  <a:lnTo>
                    <a:pt x="126" y="39"/>
                  </a:lnTo>
                  <a:lnTo>
                    <a:pt x="127" y="39"/>
                  </a:lnTo>
                  <a:lnTo>
                    <a:pt x="128" y="39"/>
                  </a:lnTo>
                  <a:lnTo>
                    <a:pt x="127" y="39"/>
                  </a:lnTo>
                  <a:lnTo>
                    <a:pt x="127" y="40"/>
                  </a:lnTo>
                  <a:lnTo>
                    <a:pt x="127" y="41"/>
                  </a:lnTo>
                  <a:lnTo>
                    <a:pt x="127" y="42"/>
                  </a:lnTo>
                  <a:lnTo>
                    <a:pt x="126" y="42"/>
                  </a:lnTo>
                  <a:lnTo>
                    <a:pt x="127" y="43"/>
                  </a:lnTo>
                  <a:lnTo>
                    <a:pt x="127" y="44"/>
                  </a:lnTo>
                  <a:lnTo>
                    <a:pt x="128" y="44"/>
                  </a:lnTo>
                  <a:lnTo>
                    <a:pt x="129" y="44"/>
                  </a:lnTo>
                  <a:lnTo>
                    <a:pt x="131" y="44"/>
                  </a:lnTo>
                  <a:lnTo>
                    <a:pt x="132" y="44"/>
                  </a:lnTo>
                  <a:lnTo>
                    <a:pt x="133" y="44"/>
                  </a:lnTo>
                  <a:lnTo>
                    <a:pt x="134" y="44"/>
                  </a:lnTo>
                  <a:lnTo>
                    <a:pt x="135" y="44"/>
                  </a:lnTo>
                  <a:lnTo>
                    <a:pt x="136" y="44"/>
                  </a:lnTo>
                  <a:lnTo>
                    <a:pt x="137" y="44"/>
                  </a:lnTo>
                  <a:lnTo>
                    <a:pt x="139" y="44"/>
                  </a:lnTo>
                  <a:lnTo>
                    <a:pt x="140" y="44"/>
                  </a:lnTo>
                  <a:lnTo>
                    <a:pt x="141" y="44"/>
                  </a:lnTo>
                  <a:lnTo>
                    <a:pt x="142" y="44"/>
                  </a:lnTo>
                  <a:lnTo>
                    <a:pt x="143" y="44"/>
                  </a:lnTo>
                  <a:lnTo>
                    <a:pt x="144" y="44"/>
                  </a:lnTo>
                  <a:lnTo>
                    <a:pt x="145" y="44"/>
                  </a:lnTo>
                  <a:lnTo>
                    <a:pt x="146" y="44"/>
                  </a:lnTo>
                  <a:lnTo>
                    <a:pt x="146" y="45"/>
                  </a:lnTo>
                  <a:lnTo>
                    <a:pt x="146" y="47"/>
                  </a:lnTo>
                  <a:lnTo>
                    <a:pt x="146" y="48"/>
                  </a:lnTo>
                  <a:lnTo>
                    <a:pt x="146" y="49"/>
                  </a:lnTo>
                  <a:lnTo>
                    <a:pt x="146" y="50"/>
                  </a:lnTo>
                  <a:lnTo>
                    <a:pt x="145" y="50"/>
                  </a:lnTo>
                  <a:lnTo>
                    <a:pt x="145" y="51"/>
                  </a:lnTo>
                  <a:lnTo>
                    <a:pt x="145" y="52"/>
                  </a:lnTo>
                  <a:lnTo>
                    <a:pt x="145" y="53"/>
                  </a:lnTo>
                  <a:lnTo>
                    <a:pt x="145" y="55"/>
                  </a:lnTo>
                  <a:lnTo>
                    <a:pt x="145" y="56"/>
                  </a:lnTo>
                  <a:lnTo>
                    <a:pt x="146" y="56"/>
                  </a:lnTo>
                  <a:lnTo>
                    <a:pt x="146" y="57"/>
                  </a:lnTo>
                  <a:lnTo>
                    <a:pt x="146" y="58"/>
                  </a:lnTo>
                  <a:lnTo>
                    <a:pt x="146" y="59"/>
                  </a:lnTo>
                  <a:lnTo>
                    <a:pt x="148" y="59"/>
                  </a:lnTo>
                  <a:lnTo>
                    <a:pt x="148" y="60"/>
                  </a:lnTo>
                  <a:lnTo>
                    <a:pt x="148" y="61"/>
                  </a:lnTo>
                  <a:lnTo>
                    <a:pt x="148" y="63"/>
                  </a:lnTo>
                  <a:lnTo>
                    <a:pt x="148" y="64"/>
                  </a:lnTo>
                  <a:lnTo>
                    <a:pt x="148" y="65"/>
                  </a:lnTo>
                  <a:lnTo>
                    <a:pt x="148" y="66"/>
                  </a:lnTo>
                  <a:lnTo>
                    <a:pt x="146" y="66"/>
                  </a:lnTo>
                  <a:lnTo>
                    <a:pt x="146" y="67"/>
                  </a:lnTo>
                  <a:lnTo>
                    <a:pt x="146" y="68"/>
                  </a:lnTo>
                  <a:lnTo>
                    <a:pt x="146" y="69"/>
                  </a:lnTo>
                  <a:lnTo>
                    <a:pt x="146" y="72"/>
                  </a:lnTo>
                  <a:lnTo>
                    <a:pt x="146" y="73"/>
                  </a:lnTo>
                  <a:lnTo>
                    <a:pt x="146" y="74"/>
                  </a:lnTo>
                  <a:lnTo>
                    <a:pt x="145" y="75"/>
                  </a:lnTo>
                  <a:lnTo>
                    <a:pt x="145" y="76"/>
                  </a:lnTo>
                  <a:lnTo>
                    <a:pt x="146" y="76"/>
                  </a:lnTo>
                  <a:lnTo>
                    <a:pt x="146" y="77"/>
                  </a:lnTo>
                  <a:lnTo>
                    <a:pt x="146" y="78"/>
                  </a:lnTo>
                  <a:lnTo>
                    <a:pt x="146" y="80"/>
                  </a:lnTo>
                  <a:lnTo>
                    <a:pt x="148" y="81"/>
                  </a:lnTo>
                  <a:lnTo>
                    <a:pt x="148" y="82"/>
                  </a:lnTo>
                  <a:lnTo>
                    <a:pt x="148" y="81"/>
                  </a:lnTo>
                  <a:lnTo>
                    <a:pt x="149" y="81"/>
                  </a:lnTo>
                  <a:lnTo>
                    <a:pt x="149" y="82"/>
                  </a:lnTo>
                  <a:lnTo>
                    <a:pt x="150" y="83"/>
                  </a:lnTo>
                  <a:lnTo>
                    <a:pt x="151" y="84"/>
                  </a:lnTo>
                  <a:lnTo>
                    <a:pt x="151" y="85"/>
                  </a:lnTo>
                  <a:lnTo>
                    <a:pt x="152" y="85"/>
                  </a:lnTo>
                  <a:lnTo>
                    <a:pt x="152" y="86"/>
                  </a:lnTo>
                  <a:lnTo>
                    <a:pt x="152" y="88"/>
                  </a:lnTo>
                  <a:lnTo>
                    <a:pt x="152" y="89"/>
                  </a:lnTo>
                  <a:lnTo>
                    <a:pt x="153" y="90"/>
                  </a:lnTo>
                  <a:lnTo>
                    <a:pt x="153" y="91"/>
                  </a:lnTo>
                  <a:lnTo>
                    <a:pt x="153" y="92"/>
                  </a:lnTo>
                  <a:lnTo>
                    <a:pt x="24" y="92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2" y="90"/>
                  </a:lnTo>
                  <a:lnTo>
                    <a:pt x="22" y="89"/>
                  </a:lnTo>
                  <a:lnTo>
                    <a:pt x="22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19" y="84"/>
                  </a:lnTo>
                  <a:lnTo>
                    <a:pt x="19" y="83"/>
                  </a:lnTo>
                  <a:lnTo>
                    <a:pt x="18" y="82"/>
                  </a:lnTo>
                  <a:lnTo>
                    <a:pt x="17" y="81"/>
                  </a:lnTo>
                  <a:lnTo>
                    <a:pt x="17" y="80"/>
                  </a:lnTo>
                  <a:lnTo>
                    <a:pt x="18" y="80"/>
                  </a:lnTo>
                  <a:lnTo>
                    <a:pt x="17" y="78"/>
                  </a:lnTo>
                  <a:lnTo>
                    <a:pt x="17" y="77"/>
                  </a:lnTo>
                  <a:lnTo>
                    <a:pt x="17" y="76"/>
                  </a:lnTo>
                  <a:lnTo>
                    <a:pt x="17" y="75"/>
                  </a:lnTo>
                  <a:lnTo>
                    <a:pt x="16" y="75"/>
                  </a:lnTo>
                  <a:lnTo>
                    <a:pt x="15" y="73"/>
                  </a:lnTo>
                  <a:lnTo>
                    <a:pt x="15" y="72"/>
                  </a:lnTo>
                  <a:lnTo>
                    <a:pt x="15" y="70"/>
                  </a:lnTo>
                  <a:lnTo>
                    <a:pt x="15" y="69"/>
                  </a:lnTo>
                  <a:lnTo>
                    <a:pt x="16" y="68"/>
                  </a:lnTo>
                  <a:lnTo>
                    <a:pt x="15" y="69"/>
                  </a:lnTo>
                  <a:lnTo>
                    <a:pt x="15" y="70"/>
                  </a:lnTo>
                  <a:lnTo>
                    <a:pt x="16" y="69"/>
                  </a:lnTo>
                  <a:lnTo>
                    <a:pt x="17" y="68"/>
                  </a:lnTo>
                  <a:lnTo>
                    <a:pt x="17" y="67"/>
                  </a:lnTo>
                  <a:lnTo>
                    <a:pt x="18" y="66"/>
                  </a:lnTo>
                  <a:lnTo>
                    <a:pt x="17" y="67"/>
                  </a:lnTo>
                  <a:lnTo>
                    <a:pt x="18" y="67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9" y="63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0"/>
                  </a:lnTo>
                  <a:lnTo>
                    <a:pt x="19" y="59"/>
                  </a:lnTo>
                  <a:lnTo>
                    <a:pt x="18" y="57"/>
                  </a:lnTo>
                  <a:lnTo>
                    <a:pt x="18" y="56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6" y="52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1" y="40"/>
                  </a:lnTo>
                  <a:lnTo>
                    <a:pt x="11" y="39"/>
                  </a:lnTo>
                  <a:lnTo>
                    <a:pt x="10" y="36"/>
                  </a:lnTo>
                  <a:lnTo>
                    <a:pt x="9" y="35"/>
                  </a:lnTo>
                  <a:lnTo>
                    <a:pt x="8" y="34"/>
                  </a:lnTo>
                  <a:lnTo>
                    <a:pt x="7" y="32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6" y="26"/>
                  </a:lnTo>
                  <a:lnTo>
                    <a:pt x="7" y="26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6" y="23"/>
                  </a:lnTo>
                  <a:lnTo>
                    <a:pt x="17" y="23"/>
                  </a:lnTo>
                  <a:lnTo>
                    <a:pt x="18" y="23"/>
                  </a:lnTo>
                  <a:lnTo>
                    <a:pt x="19" y="23"/>
                  </a:lnTo>
                  <a:lnTo>
                    <a:pt x="20" y="23"/>
                  </a:lnTo>
                  <a:lnTo>
                    <a:pt x="22" y="23"/>
                  </a:lnTo>
                  <a:lnTo>
                    <a:pt x="23" y="23"/>
                  </a:lnTo>
                  <a:lnTo>
                    <a:pt x="24" y="23"/>
                  </a:lnTo>
                  <a:lnTo>
                    <a:pt x="26" y="23"/>
                  </a:lnTo>
                  <a:lnTo>
                    <a:pt x="28" y="22"/>
                  </a:lnTo>
                  <a:lnTo>
                    <a:pt x="30" y="23"/>
                  </a:lnTo>
                  <a:close/>
                  <a:moveTo>
                    <a:pt x="11" y="1"/>
                  </a:moveTo>
                  <a:lnTo>
                    <a:pt x="13" y="0"/>
                  </a:lnTo>
                  <a:lnTo>
                    <a:pt x="13" y="1"/>
                  </a:lnTo>
                  <a:lnTo>
                    <a:pt x="14" y="2"/>
                  </a:lnTo>
                  <a:lnTo>
                    <a:pt x="15" y="3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8" y="9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6" y="10"/>
                  </a:lnTo>
                  <a:lnTo>
                    <a:pt x="6" y="11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5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10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3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3"/>
                  </a:lnTo>
                  <a:lnTo>
                    <a:pt x="6" y="3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19" name="Freeform 5758">
              <a:extLst>
                <a:ext uri="{FF2B5EF4-FFF2-40B4-BE49-F238E27FC236}">
                  <a16:creationId xmlns:a16="http://schemas.microsoft.com/office/drawing/2014/main" id="{47886181-5124-9536-25AC-34CAD7296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951" y="4329113"/>
              <a:ext cx="180975" cy="273050"/>
            </a:xfrm>
            <a:custGeom>
              <a:avLst/>
              <a:gdLst>
                <a:gd name="T0" fmla="*/ 99 w 114"/>
                <a:gd name="T1" fmla="*/ 89 h 172"/>
                <a:gd name="T2" fmla="*/ 92 w 114"/>
                <a:gd name="T3" fmla="*/ 103 h 172"/>
                <a:gd name="T4" fmla="*/ 90 w 114"/>
                <a:gd name="T5" fmla="*/ 109 h 172"/>
                <a:gd name="T6" fmla="*/ 90 w 114"/>
                <a:gd name="T7" fmla="*/ 117 h 172"/>
                <a:gd name="T8" fmla="*/ 92 w 114"/>
                <a:gd name="T9" fmla="*/ 125 h 172"/>
                <a:gd name="T10" fmla="*/ 97 w 114"/>
                <a:gd name="T11" fmla="*/ 133 h 172"/>
                <a:gd name="T12" fmla="*/ 100 w 114"/>
                <a:gd name="T13" fmla="*/ 142 h 172"/>
                <a:gd name="T14" fmla="*/ 111 w 114"/>
                <a:gd name="T15" fmla="*/ 152 h 172"/>
                <a:gd name="T16" fmla="*/ 113 w 114"/>
                <a:gd name="T17" fmla="*/ 158 h 172"/>
                <a:gd name="T18" fmla="*/ 113 w 114"/>
                <a:gd name="T19" fmla="*/ 163 h 172"/>
                <a:gd name="T20" fmla="*/ 112 w 114"/>
                <a:gd name="T21" fmla="*/ 172 h 172"/>
                <a:gd name="T22" fmla="*/ 105 w 114"/>
                <a:gd name="T23" fmla="*/ 168 h 172"/>
                <a:gd name="T24" fmla="*/ 96 w 114"/>
                <a:gd name="T25" fmla="*/ 167 h 172"/>
                <a:gd name="T26" fmla="*/ 91 w 114"/>
                <a:gd name="T27" fmla="*/ 164 h 172"/>
                <a:gd name="T28" fmla="*/ 78 w 114"/>
                <a:gd name="T29" fmla="*/ 164 h 172"/>
                <a:gd name="T30" fmla="*/ 68 w 114"/>
                <a:gd name="T31" fmla="*/ 163 h 172"/>
                <a:gd name="T32" fmla="*/ 58 w 114"/>
                <a:gd name="T33" fmla="*/ 162 h 172"/>
                <a:gd name="T34" fmla="*/ 49 w 114"/>
                <a:gd name="T35" fmla="*/ 162 h 172"/>
                <a:gd name="T36" fmla="*/ 33 w 114"/>
                <a:gd name="T37" fmla="*/ 164 h 172"/>
                <a:gd name="T38" fmla="*/ 19 w 114"/>
                <a:gd name="T39" fmla="*/ 159 h 172"/>
                <a:gd name="T40" fmla="*/ 19 w 114"/>
                <a:gd name="T41" fmla="*/ 147 h 172"/>
                <a:gd name="T42" fmla="*/ 16 w 114"/>
                <a:gd name="T43" fmla="*/ 142 h 172"/>
                <a:gd name="T44" fmla="*/ 17 w 114"/>
                <a:gd name="T45" fmla="*/ 138 h 172"/>
                <a:gd name="T46" fmla="*/ 17 w 114"/>
                <a:gd name="T47" fmla="*/ 135 h 172"/>
                <a:gd name="T48" fmla="*/ 15 w 114"/>
                <a:gd name="T49" fmla="*/ 136 h 172"/>
                <a:gd name="T50" fmla="*/ 12 w 114"/>
                <a:gd name="T51" fmla="*/ 138 h 172"/>
                <a:gd name="T52" fmla="*/ 7 w 114"/>
                <a:gd name="T53" fmla="*/ 135 h 172"/>
                <a:gd name="T54" fmla="*/ 4 w 114"/>
                <a:gd name="T55" fmla="*/ 129 h 172"/>
                <a:gd name="T56" fmla="*/ 1 w 114"/>
                <a:gd name="T57" fmla="*/ 127 h 172"/>
                <a:gd name="T58" fmla="*/ 0 w 114"/>
                <a:gd name="T59" fmla="*/ 126 h 172"/>
                <a:gd name="T60" fmla="*/ 3 w 114"/>
                <a:gd name="T61" fmla="*/ 120 h 172"/>
                <a:gd name="T62" fmla="*/ 4 w 114"/>
                <a:gd name="T63" fmla="*/ 110 h 172"/>
                <a:gd name="T64" fmla="*/ 12 w 114"/>
                <a:gd name="T65" fmla="*/ 102 h 172"/>
                <a:gd name="T66" fmla="*/ 19 w 114"/>
                <a:gd name="T67" fmla="*/ 95 h 172"/>
                <a:gd name="T68" fmla="*/ 30 w 114"/>
                <a:gd name="T69" fmla="*/ 91 h 172"/>
                <a:gd name="T70" fmla="*/ 37 w 114"/>
                <a:gd name="T71" fmla="*/ 97 h 172"/>
                <a:gd name="T72" fmla="*/ 43 w 114"/>
                <a:gd name="T73" fmla="*/ 99 h 172"/>
                <a:gd name="T74" fmla="*/ 46 w 114"/>
                <a:gd name="T75" fmla="*/ 92 h 172"/>
                <a:gd name="T76" fmla="*/ 49 w 114"/>
                <a:gd name="T77" fmla="*/ 86 h 172"/>
                <a:gd name="T78" fmla="*/ 54 w 114"/>
                <a:gd name="T79" fmla="*/ 76 h 172"/>
                <a:gd name="T80" fmla="*/ 57 w 114"/>
                <a:gd name="T81" fmla="*/ 68 h 172"/>
                <a:gd name="T82" fmla="*/ 63 w 114"/>
                <a:gd name="T83" fmla="*/ 61 h 172"/>
                <a:gd name="T84" fmla="*/ 68 w 114"/>
                <a:gd name="T85" fmla="*/ 54 h 172"/>
                <a:gd name="T86" fmla="*/ 70 w 114"/>
                <a:gd name="T87" fmla="*/ 47 h 172"/>
                <a:gd name="T88" fmla="*/ 74 w 114"/>
                <a:gd name="T89" fmla="*/ 39 h 172"/>
                <a:gd name="T90" fmla="*/ 79 w 114"/>
                <a:gd name="T91" fmla="*/ 29 h 172"/>
                <a:gd name="T92" fmla="*/ 90 w 114"/>
                <a:gd name="T93" fmla="*/ 25 h 172"/>
                <a:gd name="T94" fmla="*/ 91 w 114"/>
                <a:gd name="T95" fmla="*/ 17 h 172"/>
                <a:gd name="T96" fmla="*/ 87 w 114"/>
                <a:gd name="T97" fmla="*/ 11 h 172"/>
                <a:gd name="T98" fmla="*/ 88 w 114"/>
                <a:gd name="T99" fmla="*/ 0 h 172"/>
                <a:gd name="T100" fmla="*/ 92 w 114"/>
                <a:gd name="T101" fmla="*/ 5 h 172"/>
                <a:gd name="T102" fmla="*/ 94 w 114"/>
                <a:gd name="T103" fmla="*/ 10 h 172"/>
                <a:gd name="T104" fmla="*/ 97 w 114"/>
                <a:gd name="T105" fmla="*/ 16 h 172"/>
                <a:gd name="T106" fmla="*/ 99 w 114"/>
                <a:gd name="T107" fmla="*/ 22 h 172"/>
                <a:gd name="T108" fmla="*/ 96 w 114"/>
                <a:gd name="T109" fmla="*/ 32 h 172"/>
                <a:gd name="T110" fmla="*/ 101 w 114"/>
                <a:gd name="T111" fmla="*/ 41 h 172"/>
                <a:gd name="T112" fmla="*/ 102 w 114"/>
                <a:gd name="T113" fmla="*/ 47 h 172"/>
                <a:gd name="T114" fmla="*/ 84 w 114"/>
                <a:gd name="T115" fmla="*/ 47 h 172"/>
                <a:gd name="T116" fmla="*/ 93 w 114"/>
                <a:gd name="T117" fmla="*/ 64 h 172"/>
                <a:gd name="T118" fmla="*/ 99 w 114"/>
                <a:gd name="T119" fmla="*/ 70 h 172"/>
                <a:gd name="T120" fmla="*/ 104 w 114"/>
                <a:gd name="T121" fmla="*/ 8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4" h="172">
                  <a:moveTo>
                    <a:pt x="103" y="84"/>
                  </a:moveTo>
                  <a:lnTo>
                    <a:pt x="102" y="85"/>
                  </a:lnTo>
                  <a:lnTo>
                    <a:pt x="102" y="86"/>
                  </a:lnTo>
                  <a:lnTo>
                    <a:pt x="103" y="86"/>
                  </a:lnTo>
                  <a:lnTo>
                    <a:pt x="102" y="86"/>
                  </a:lnTo>
                  <a:lnTo>
                    <a:pt x="101" y="87"/>
                  </a:lnTo>
                  <a:lnTo>
                    <a:pt x="100" y="88"/>
                  </a:lnTo>
                  <a:lnTo>
                    <a:pt x="100" y="89"/>
                  </a:lnTo>
                  <a:lnTo>
                    <a:pt x="99" y="89"/>
                  </a:lnTo>
                  <a:lnTo>
                    <a:pt x="99" y="91"/>
                  </a:lnTo>
                  <a:lnTo>
                    <a:pt x="99" y="92"/>
                  </a:lnTo>
                  <a:lnTo>
                    <a:pt x="97" y="93"/>
                  </a:lnTo>
                  <a:lnTo>
                    <a:pt x="97" y="94"/>
                  </a:lnTo>
                  <a:lnTo>
                    <a:pt x="96" y="95"/>
                  </a:lnTo>
                  <a:lnTo>
                    <a:pt x="95" y="96"/>
                  </a:lnTo>
                  <a:lnTo>
                    <a:pt x="93" y="101"/>
                  </a:lnTo>
                  <a:lnTo>
                    <a:pt x="93" y="102"/>
                  </a:lnTo>
                  <a:lnTo>
                    <a:pt x="92" y="103"/>
                  </a:lnTo>
                  <a:lnTo>
                    <a:pt x="90" y="104"/>
                  </a:lnTo>
                  <a:lnTo>
                    <a:pt x="88" y="104"/>
                  </a:lnTo>
                  <a:lnTo>
                    <a:pt x="88" y="105"/>
                  </a:lnTo>
                  <a:lnTo>
                    <a:pt x="87" y="105"/>
                  </a:lnTo>
                  <a:lnTo>
                    <a:pt x="87" y="106"/>
                  </a:lnTo>
                  <a:lnTo>
                    <a:pt x="87" y="108"/>
                  </a:lnTo>
                  <a:lnTo>
                    <a:pt x="88" y="108"/>
                  </a:lnTo>
                  <a:lnTo>
                    <a:pt x="88" y="109"/>
                  </a:lnTo>
                  <a:lnTo>
                    <a:pt x="90" y="109"/>
                  </a:lnTo>
                  <a:lnTo>
                    <a:pt x="90" y="108"/>
                  </a:lnTo>
                  <a:lnTo>
                    <a:pt x="91" y="109"/>
                  </a:lnTo>
                  <a:lnTo>
                    <a:pt x="91" y="111"/>
                  </a:lnTo>
                  <a:lnTo>
                    <a:pt x="91" y="112"/>
                  </a:lnTo>
                  <a:lnTo>
                    <a:pt x="91" y="113"/>
                  </a:lnTo>
                  <a:lnTo>
                    <a:pt x="91" y="114"/>
                  </a:lnTo>
                  <a:lnTo>
                    <a:pt x="91" y="116"/>
                  </a:lnTo>
                  <a:lnTo>
                    <a:pt x="90" y="116"/>
                  </a:lnTo>
                  <a:lnTo>
                    <a:pt x="90" y="117"/>
                  </a:lnTo>
                  <a:lnTo>
                    <a:pt x="90" y="118"/>
                  </a:lnTo>
                  <a:lnTo>
                    <a:pt x="91" y="119"/>
                  </a:lnTo>
                  <a:lnTo>
                    <a:pt x="91" y="120"/>
                  </a:lnTo>
                  <a:lnTo>
                    <a:pt x="92" y="121"/>
                  </a:lnTo>
                  <a:lnTo>
                    <a:pt x="91" y="121"/>
                  </a:lnTo>
                  <a:lnTo>
                    <a:pt x="91" y="122"/>
                  </a:lnTo>
                  <a:lnTo>
                    <a:pt x="92" y="122"/>
                  </a:lnTo>
                  <a:lnTo>
                    <a:pt x="92" y="123"/>
                  </a:lnTo>
                  <a:lnTo>
                    <a:pt x="92" y="125"/>
                  </a:lnTo>
                  <a:lnTo>
                    <a:pt x="92" y="126"/>
                  </a:lnTo>
                  <a:lnTo>
                    <a:pt x="92" y="127"/>
                  </a:lnTo>
                  <a:lnTo>
                    <a:pt x="92" y="128"/>
                  </a:lnTo>
                  <a:lnTo>
                    <a:pt x="93" y="128"/>
                  </a:lnTo>
                  <a:lnTo>
                    <a:pt x="93" y="129"/>
                  </a:lnTo>
                  <a:lnTo>
                    <a:pt x="95" y="130"/>
                  </a:lnTo>
                  <a:lnTo>
                    <a:pt x="96" y="130"/>
                  </a:lnTo>
                  <a:lnTo>
                    <a:pt x="96" y="131"/>
                  </a:lnTo>
                  <a:lnTo>
                    <a:pt x="97" y="133"/>
                  </a:lnTo>
                  <a:lnTo>
                    <a:pt x="97" y="134"/>
                  </a:lnTo>
                  <a:lnTo>
                    <a:pt x="97" y="135"/>
                  </a:lnTo>
                  <a:lnTo>
                    <a:pt x="99" y="135"/>
                  </a:lnTo>
                  <a:lnTo>
                    <a:pt x="99" y="136"/>
                  </a:lnTo>
                  <a:lnTo>
                    <a:pt x="97" y="137"/>
                  </a:lnTo>
                  <a:lnTo>
                    <a:pt x="96" y="137"/>
                  </a:lnTo>
                  <a:lnTo>
                    <a:pt x="97" y="138"/>
                  </a:lnTo>
                  <a:lnTo>
                    <a:pt x="99" y="141"/>
                  </a:lnTo>
                  <a:lnTo>
                    <a:pt x="100" y="142"/>
                  </a:lnTo>
                  <a:lnTo>
                    <a:pt x="101" y="143"/>
                  </a:lnTo>
                  <a:lnTo>
                    <a:pt x="102" y="144"/>
                  </a:lnTo>
                  <a:lnTo>
                    <a:pt x="104" y="146"/>
                  </a:lnTo>
                  <a:lnTo>
                    <a:pt x="105" y="147"/>
                  </a:lnTo>
                  <a:lnTo>
                    <a:pt x="107" y="150"/>
                  </a:lnTo>
                  <a:lnTo>
                    <a:pt x="108" y="151"/>
                  </a:lnTo>
                  <a:lnTo>
                    <a:pt x="109" y="151"/>
                  </a:lnTo>
                  <a:lnTo>
                    <a:pt x="110" y="151"/>
                  </a:lnTo>
                  <a:lnTo>
                    <a:pt x="111" y="152"/>
                  </a:lnTo>
                  <a:lnTo>
                    <a:pt x="112" y="152"/>
                  </a:lnTo>
                  <a:lnTo>
                    <a:pt x="112" y="153"/>
                  </a:lnTo>
                  <a:lnTo>
                    <a:pt x="112" y="154"/>
                  </a:lnTo>
                  <a:lnTo>
                    <a:pt x="112" y="155"/>
                  </a:lnTo>
                  <a:lnTo>
                    <a:pt x="112" y="156"/>
                  </a:lnTo>
                  <a:lnTo>
                    <a:pt x="113" y="156"/>
                  </a:lnTo>
                  <a:lnTo>
                    <a:pt x="112" y="156"/>
                  </a:lnTo>
                  <a:lnTo>
                    <a:pt x="112" y="158"/>
                  </a:lnTo>
                  <a:lnTo>
                    <a:pt x="113" y="158"/>
                  </a:lnTo>
                  <a:lnTo>
                    <a:pt x="113" y="159"/>
                  </a:lnTo>
                  <a:lnTo>
                    <a:pt x="112" y="159"/>
                  </a:lnTo>
                  <a:lnTo>
                    <a:pt x="112" y="160"/>
                  </a:lnTo>
                  <a:lnTo>
                    <a:pt x="113" y="160"/>
                  </a:lnTo>
                  <a:lnTo>
                    <a:pt x="113" y="161"/>
                  </a:lnTo>
                  <a:lnTo>
                    <a:pt x="113" y="162"/>
                  </a:lnTo>
                  <a:lnTo>
                    <a:pt x="113" y="163"/>
                  </a:lnTo>
                  <a:lnTo>
                    <a:pt x="114" y="163"/>
                  </a:lnTo>
                  <a:lnTo>
                    <a:pt x="113" y="163"/>
                  </a:lnTo>
                  <a:lnTo>
                    <a:pt x="114" y="163"/>
                  </a:lnTo>
                  <a:lnTo>
                    <a:pt x="113" y="164"/>
                  </a:lnTo>
                  <a:lnTo>
                    <a:pt x="112" y="164"/>
                  </a:lnTo>
                  <a:lnTo>
                    <a:pt x="112" y="166"/>
                  </a:lnTo>
                  <a:lnTo>
                    <a:pt x="112" y="167"/>
                  </a:lnTo>
                  <a:lnTo>
                    <a:pt x="112" y="168"/>
                  </a:lnTo>
                  <a:lnTo>
                    <a:pt x="113" y="169"/>
                  </a:lnTo>
                  <a:lnTo>
                    <a:pt x="113" y="171"/>
                  </a:lnTo>
                  <a:lnTo>
                    <a:pt x="112" y="172"/>
                  </a:lnTo>
                  <a:lnTo>
                    <a:pt x="111" y="171"/>
                  </a:lnTo>
                  <a:lnTo>
                    <a:pt x="111" y="170"/>
                  </a:lnTo>
                  <a:lnTo>
                    <a:pt x="110" y="170"/>
                  </a:lnTo>
                  <a:lnTo>
                    <a:pt x="109" y="170"/>
                  </a:lnTo>
                  <a:lnTo>
                    <a:pt x="109" y="169"/>
                  </a:lnTo>
                  <a:lnTo>
                    <a:pt x="108" y="169"/>
                  </a:lnTo>
                  <a:lnTo>
                    <a:pt x="108" y="168"/>
                  </a:lnTo>
                  <a:lnTo>
                    <a:pt x="107" y="168"/>
                  </a:lnTo>
                  <a:lnTo>
                    <a:pt x="105" y="168"/>
                  </a:lnTo>
                  <a:lnTo>
                    <a:pt x="104" y="168"/>
                  </a:lnTo>
                  <a:lnTo>
                    <a:pt x="103" y="168"/>
                  </a:lnTo>
                  <a:lnTo>
                    <a:pt x="102" y="168"/>
                  </a:lnTo>
                  <a:lnTo>
                    <a:pt x="101" y="168"/>
                  </a:lnTo>
                  <a:lnTo>
                    <a:pt x="101" y="167"/>
                  </a:lnTo>
                  <a:lnTo>
                    <a:pt x="100" y="167"/>
                  </a:lnTo>
                  <a:lnTo>
                    <a:pt x="99" y="167"/>
                  </a:lnTo>
                  <a:lnTo>
                    <a:pt x="97" y="167"/>
                  </a:lnTo>
                  <a:lnTo>
                    <a:pt x="96" y="167"/>
                  </a:lnTo>
                  <a:lnTo>
                    <a:pt x="95" y="167"/>
                  </a:lnTo>
                  <a:lnTo>
                    <a:pt x="95" y="166"/>
                  </a:lnTo>
                  <a:lnTo>
                    <a:pt x="94" y="166"/>
                  </a:lnTo>
                  <a:lnTo>
                    <a:pt x="93" y="166"/>
                  </a:lnTo>
                  <a:lnTo>
                    <a:pt x="92" y="166"/>
                  </a:lnTo>
                  <a:lnTo>
                    <a:pt x="93" y="166"/>
                  </a:lnTo>
                  <a:lnTo>
                    <a:pt x="92" y="166"/>
                  </a:lnTo>
                  <a:lnTo>
                    <a:pt x="92" y="164"/>
                  </a:lnTo>
                  <a:lnTo>
                    <a:pt x="91" y="164"/>
                  </a:lnTo>
                  <a:lnTo>
                    <a:pt x="90" y="163"/>
                  </a:lnTo>
                  <a:lnTo>
                    <a:pt x="90" y="164"/>
                  </a:lnTo>
                  <a:lnTo>
                    <a:pt x="88" y="164"/>
                  </a:lnTo>
                  <a:lnTo>
                    <a:pt x="87" y="164"/>
                  </a:lnTo>
                  <a:lnTo>
                    <a:pt x="86" y="164"/>
                  </a:lnTo>
                  <a:lnTo>
                    <a:pt x="85" y="164"/>
                  </a:lnTo>
                  <a:lnTo>
                    <a:pt x="84" y="164"/>
                  </a:lnTo>
                  <a:lnTo>
                    <a:pt x="82" y="164"/>
                  </a:lnTo>
                  <a:lnTo>
                    <a:pt x="78" y="164"/>
                  </a:lnTo>
                  <a:lnTo>
                    <a:pt x="76" y="164"/>
                  </a:lnTo>
                  <a:lnTo>
                    <a:pt x="74" y="164"/>
                  </a:lnTo>
                  <a:lnTo>
                    <a:pt x="70" y="164"/>
                  </a:lnTo>
                  <a:lnTo>
                    <a:pt x="71" y="163"/>
                  </a:lnTo>
                  <a:lnTo>
                    <a:pt x="70" y="163"/>
                  </a:lnTo>
                  <a:lnTo>
                    <a:pt x="69" y="163"/>
                  </a:lnTo>
                  <a:lnTo>
                    <a:pt x="69" y="162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7" y="163"/>
                  </a:lnTo>
                  <a:lnTo>
                    <a:pt x="66" y="163"/>
                  </a:lnTo>
                  <a:lnTo>
                    <a:pt x="65" y="163"/>
                  </a:lnTo>
                  <a:lnTo>
                    <a:pt x="63" y="163"/>
                  </a:lnTo>
                  <a:lnTo>
                    <a:pt x="62" y="163"/>
                  </a:lnTo>
                  <a:lnTo>
                    <a:pt x="61" y="163"/>
                  </a:lnTo>
                  <a:lnTo>
                    <a:pt x="60" y="163"/>
                  </a:lnTo>
                  <a:lnTo>
                    <a:pt x="59" y="162"/>
                  </a:lnTo>
                  <a:lnTo>
                    <a:pt x="58" y="162"/>
                  </a:lnTo>
                  <a:lnTo>
                    <a:pt x="57" y="162"/>
                  </a:lnTo>
                  <a:lnTo>
                    <a:pt x="55" y="162"/>
                  </a:lnTo>
                  <a:lnTo>
                    <a:pt x="54" y="162"/>
                  </a:lnTo>
                  <a:lnTo>
                    <a:pt x="54" y="163"/>
                  </a:lnTo>
                  <a:lnTo>
                    <a:pt x="53" y="162"/>
                  </a:lnTo>
                  <a:lnTo>
                    <a:pt x="52" y="162"/>
                  </a:lnTo>
                  <a:lnTo>
                    <a:pt x="51" y="162"/>
                  </a:lnTo>
                  <a:lnTo>
                    <a:pt x="50" y="163"/>
                  </a:lnTo>
                  <a:lnTo>
                    <a:pt x="49" y="162"/>
                  </a:lnTo>
                  <a:lnTo>
                    <a:pt x="48" y="163"/>
                  </a:lnTo>
                  <a:lnTo>
                    <a:pt x="48" y="162"/>
                  </a:lnTo>
                  <a:lnTo>
                    <a:pt x="46" y="162"/>
                  </a:lnTo>
                  <a:lnTo>
                    <a:pt x="45" y="162"/>
                  </a:lnTo>
                  <a:lnTo>
                    <a:pt x="42" y="162"/>
                  </a:lnTo>
                  <a:lnTo>
                    <a:pt x="42" y="163"/>
                  </a:lnTo>
                  <a:lnTo>
                    <a:pt x="42" y="164"/>
                  </a:lnTo>
                  <a:lnTo>
                    <a:pt x="37" y="164"/>
                  </a:lnTo>
                  <a:lnTo>
                    <a:pt x="33" y="164"/>
                  </a:lnTo>
                  <a:lnTo>
                    <a:pt x="28" y="164"/>
                  </a:lnTo>
                  <a:lnTo>
                    <a:pt x="25" y="164"/>
                  </a:lnTo>
                  <a:lnTo>
                    <a:pt x="24" y="164"/>
                  </a:lnTo>
                  <a:lnTo>
                    <a:pt x="21" y="164"/>
                  </a:lnTo>
                  <a:lnTo>
                    <a:pt x="20" y="164"/>
                  </a:lnTo>
                  <a:lnTo>
                    <a:pt x="19" y="163"/>
                  </a:lnTo>
                  <a:lnTo>
                    <a:pt x="19" y="162"/>
                  </a:lnTo>
                  <a:lnTo>
                    <a:pt x="19" y="161"/>
                  </a:lnTo>
                  <a:lnTo>
                    <a:pt x="19" y="159"/>
                  </a:lnTo>
                  <a:lnTo>
                    <a:pt x="19" y="156"/>
                  </a:lnTo>
                  <a:lnTo>
                    <a:pt x="20" y="155"/>
                  </a:lnTo>
                  <a:lnTo>
                    <a:pt x="20" y="154"/>
                  </a:lnTo>
                  <a:lnTo>
                    <a:pt x="20" y="153"/>
                  </a:lnTo>
                  <a:lnTo>
                    <a:pt x="20" y="152"/>
                  </a:lnTo>
                  <a:lnTo>
                    <a:pt x="21" y="151"/>
                  </a:lnTo>
                  <a:lnTo>
                    <a:pt x="20" y="148"/>
                  </a:lnTo>
                  <a:lnTo>
                    <a:pt x="20" y="147"/>
                  </a:lnTo>
                  <a:lnTo>
                    <a:pt x="19" y="147"/>
                  </a:lnTo>
                  <a:lnTo>
                    <a:pt x="18" y="145"/>
                  </a:lnTo>
                  <a:lnTo>
                    <a:pt x="16" y="144"/>
                  </a:lnTo>
                  <a:lnTo>
                    <a:pt x="17" y="144"/>
                  </a:lnTo>
                  <a:lnTo>
                    <a:pt x="18" y="143"/>
                  </a:lnTo>
                  <a:lnTo>
                    <a:pt x="19" y="143"/>
                  </a:lnTo>
                  <a:lnTo>
                    <a:pt x="18" y="143"/>
                  </a:lnTo>
                  <a:lnTo>
                    <a:pt x="17" y="143"/>
                  </a:lnTo>
                  <a:lnTo>
                    <a:pt x="16" y="143"/>
                  </a:lnTo>
                  <a:lnTo>
                    <a:pt x="16" y="142"/>
                  </a:lnTo>
                  <a:lnTo>
                    <a:pt x="15" y="141"/>
                  </a:lnTo>
                  <a:lnTo>
                    <a:pt x="15" y="139"/>
                  </a:lnTo>
                  <a:lnTo>
                    <a:pt x="16" y="141"/>
                  </a:lnTo>
                  <a:lnTo>
                    <a:pt x="17" y="141"/>
                  </a:lnTo>
                  <a:lnTo>
                    <a:pt x="16" y="141"/>
                  </a:lnTo>
                  <a:lnTo>
                    <a:pt x="16" y="139"/>
                  </a:lnTo>
                  <a:lnTo>
                    <a:pt x="17" y="139"/>
                  </a:lnTo>
                  <a:lnTo>
                    <a:pt x="18" y="139"/>
                  </a:lnTo>
                  <a:lnTo>
                    <a:pt x="17" y="138"/>
                  </a:lnTo>
                  <a:lnTo>
                    <a:pt x="18" y="138"/>
                  </a:lnTo>
                  <a:lnTo>
                    <a:pt x="18" y="137"/>
                  </a:lnTo>
                  <a:lnTo>
                    <a:pt x="17" y="138"/>
                  </a:lnTo>
                  <a:lnTo>
                    <a:pt x="16" y="138"/>
                  </a:lnTo>
                  <a:lnTo>
                    <a:pt x="16" y="137"/>
                  </a:lnTo>
                  <a:lnTo>
                    <a:pt x="17" y="137"/>
                  </a:lnTo>
                  <a:lnTo>
                    <a:pt x="17" y="136"/>
                  </a:lnTo>
                  <a:lnTo>
                    <a:pt x="18" y="135"/>
                  </a:lnTo>
                  <a:lnTo>
                    <a:pt x="17" y="135"/>
                  </a:lnTo>
                  <a:lnTo>
                    <a:pt x="17" y="136"/>
                  </a:lnTo>
                  <a:lnTo>
                    <a:pt x="17" y="135"/>
                  </a:lnTo>
                  <a:lnTo>
                    <a:pt x="17" y="136"/>
                  </a:lnTo>
                  <a:lnTo>
                    <a:pt x="16" y="136"/>
                  </a:lnTo>
                  <a:lnTo>
                    <a:pt x="16" y="137"/>
                  </a:lnTo>
                  <a:lnTo>
                    <a:pt x="15" y="137"/>
                  </a:lnTo>
                  <a:lnTo>
                    <a:pt x="15" y="136"/>
                  </a:lnTo>
                  <a:lnTo>
                    <a:pt x="15" y="137"/>
                  </a:lnTo>
                  <a:lnTo>
                    <a:pt x="15" y="136"/>
                  </a:lnTo>
                  <a:lnTo>
                    <a:pt x="13" y="135"/>
                  </a:lnTo>
                  <a:lnTo>
                    <a:pt x="13" y="136"/>
                  </a:lnTo>
                  <a:lnTo>
                    <a:pt x="15" y="136"/>
                  </a:lnTo>
                  <a:lnTo>
                    <a:pt x="15" y="137"/>
                  </a:lnTo>
                  <a:lnTo>
                    <a:pt x="13" y="137"/>
                  </a:lnTo>
                  <a:lnTo>
                    <a:pt x="13" y="136"/>
                  </a:lnTo>
                  <a:lnTo>
                    <a:pt x="13" y="137"/>
                  </a:lnTo>
                  <a:lnTo>
                    <a:pt x="13" y="138"/>
                  </a:lnTo>
                  <a:lnTo>
                    <a:pt x="12" y="138"/>
                  </a:lnTo>
                  <a:lnTo>
                    <a:pt x="11" y="138"/>
                  </a:lnTo>
                  <a:lnTo>
                    <a:pt x="11" y="137"/>
                  </a:lnTo>
                  <a:lnTo>
                    <a:pt x="11" y="136"/>
                  </a:lnTo>
                  <a:lnTo>
                    <a:pt x="11" y="137"/>
                  </a:lnTo>
                  <a:lnTo>
                    <a:pt x="10" y="137"/>
                  </a:lnTo>
                  <a:lnTo>
                    <a:pt x="9" y="137"/>
                  </a:lnTo>
                  <a:lnTo>
                    <a:pt x="8" y="136"/>
                  </a:lnTo>
                  <a:lnTo>
                    <a:pt x="7" y="136"/>
                  </a:lnTo>
                  <a:lnTo>
                    <a:pt x="7" y="135"/>
                  </a:lnTo>
                  <a:lnTo>
                    <a:pt x="7" y="134"/>
                  </a:lnTo>
                  <a:lnTo>
                    <a:pt x="6" y="133"/>
                  </a:lnTo>
                  <a:lnTo>
                    <a:pt x="6" y="130"/>
                  </a:lnTo>
                  <a:lnTo>
                    <a:pt x="6" y="129"/>
                  </a:lnTo>
                  <a:lnTo>
                    <a:pt x="6" y="128"/>
                  </a:lnTo>
                  <a:lnTo>
                    <a:pt x="4" y="128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8"/>
                  </a:lnTo>
                  <a:lnTo>
                    <a:pt x="3" y="128"/>
                  </a:lnTo>
                  <a:lnTo>
                    <a:pt x="4" y="128"/>
                  </a:lnTo>
                  <a:lnTo>
                    <a:pt x="3" y="129"/>
                  </a:lnTo>
                  <a:lnTo>
                    <a:pt x="3" y="128"/>
                  </a:lnTo>
                  <a:lnTo>
                    <a:pt x="2" y="128"/>
                  </a:lnTo>
                  <a:lnTo>
                    <a:pt x="2" y="127"/>
                  </a:lnTo>
                  <a:lnTo>
                    <a:pt x="1" y="126"/>
                  </a:lnTo>
                  <a:lnTo>
                    <a:pt x="1" y="127"/>
                  </a:lnTo>
                  <a:lnTo>
                    <a:pt x="2" y="127"/>
                  </a:lnTo>
                  <a:lnTo>
                    <a:pt x="2" y="128"/>
                  </a:lnTo>
                  <a:lnTo>
                    <a:pt x="2" y="129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0" y="129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1" y="125"/>
                  </a:lnTo>
                  <a:lnTo>
                    <a:pt x="1" y="123"/>
                  </a:lnTo>
                  <a:lnTo>
                    <a:pt x="2" y="122"/>
                  </a:lnTo>
                  <a:lnTo>
                    <a:pt x="2" y="121"/>
                  </a:lnTo>
                  <a:lnTo>
                    <a:pt x="2" y="120"/>
                  </a:lnTo>
                  <a:lnTo>
                    <a:pt x="3" y="120"/>
                  </a:lnTo>
                  <a:lnTo>
                    <a:pt x="4" y="118"/>
                  </a:lnTo>
                  <a:lnTo>
                    <a:pt x="4" y="117"/>
                  </a:lnTo>
                  <a:lnTo>
                    <a:pt x="4" y="116"/>
                  </a:lnTo>
                  <a:lnTo>
                    <a:pt x="4" y="114"/>
                  </a:lnTo>
                  <a:lnTo>
                    <a:pt x="6" y="113"/>
                  </a:lnTo>
                  <a:lnTo>
                    <a:pt x="6" y="112"/>
                  </a:lnTo>
                  <a:lnTo>
                    <a:pt x="4" y="112"/>
                  </a:lnTo>
                  <a:lnTo>
                    <a:pt x="4" y="111"/>
                  </a:lnTo>
                  <a:lnTo>
                    <a:pt x="4" y="110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7" y="108"/>
                  </a:lnTo>
                  <a:lnTo>
                    <a:pt x="8" y="108"/>
                  </a:lnTo>
                  <a:lnTo>
                    <a:pt x="9" y="105"/>
                  </a:lnTo>
                  <a:lnTo>
                    <a:pt x="11" y="104"/>
                  </a:lnTo>
                  <a:lnTo>
                    <a:pt x="11" y="103"/>
                  </a:lnTo>
                  <a:lnTo>
                    <a:pt x="12" y="102"/>
                  </a:lnTo>
                  <a:lnTo>
                    <a:pt x="13" y="102"/>
                  </a:lnTo>
                  <a:lnTo>
                    <a:pt x="13" y="101"/>
                  </a:lnTo>
                  <a:lnTo>
                    <a:pt x="15" y="101"/>
                  </a:lnTo>
                  <a:lnTo>
                    <a:pt x="15" y="100"/>
                  </a:lnTo>
                  <a:lnTo>
                    <a:pt x="16" y="100"/>
                  </a:lnTo>
                  <a:lnTo>
                    <a:pt x="17" y="100"/>
                  </a:lnTo>
                  <a:lnTo>
                    <a:pt x="17" y="99"/>
                  </a:lnTo>
                  <a:lnTo>
                    <a:pt x="18" y="95"/>
                  </a:lnTo>
                  <a:lnTo>
                    <a:pt x="19" y="95"/>
                  </a:lnTo>
                  <a:lnTo>
                    <a:pt x="20" y="95"/>
                  </a:lnTo>
                  <a:lnTo>
                    <a:pt x="24" y="92"/>
                  </a:lnTo>
                  <a:lnTo>
                    <a:pt x="25" y="93"/>
                  </a:lnTo>
                  <a:lnTo>
                    <a:pt x="25" y="94"/>
                  </a:lnTo>
                  <a:lnTo>
                    <a:pt x="29" y="94"/>
                  </a:lnTo>
                  <a:lnTo>
                    <a:pt x="29" y="93"/>
                  </a:lnTo>
                  <a:lnTo>
                    <a:pt x="29" y="92"/>
                  </a:lnTo>
                  <a:lnTo>
                    <a:pt x="29" y="91"/>
                  </a:lnTo>
                  <a:lnTo>
                    <a:pt x="30" y="91"/>
                  </a:lnTo>
                  <a:lnTo>
                    <a:pt x="30" y="92"/>
                  </a:lnTo>
                  <a:lnTo>
                    <a:pt x="32" y="92"/>
                  </a:lnTo>
                  <a:lnTo>
                    <a:pt x="33" y="92"/>
                  </a:lnTo>
                  <a:lnTo>
                    <a:pt x="34" y="93"/>
                  </a:lnTo>
                  <a:lnTo>
                    <a:pt x="34" y="94"/>
                  </a:lnTo>
                  <a:lnTo>
                    <a:pt x="35" y="95"/>
                  </a:lnTo>
                  <a:lnTo>
                    <a:pt x="36" y="95"/>
                  </a:lnTo>
                  <a:lnTo>
                    <a:pt x="37" y="96"/>
                  </a:lnTo>
                  <a:lnTo>
                    <a:pt x="37" y="97"/>
                  </a:lnTo>
                  <a:lnTo>
                    <a:pt x="37" y="99"/>
                  </a:lnTo>
                  <a:lnTo>
                    <a:pt x="37" y="100"/>
                  </a:lnTo>
                  <a:lnTo>
                    <a:pt x="38" y="101"/>
                  </a:lnTo>
                  <a:lnTo>
                    <a:pt x="40" y="101"/>
                  </a:lnTo>
                  <a:lnTo>
                    <a:pt x="41" y="101"/>
                  </a:lnTo>
                  <a:lnTo>
                    <a:pt x="42" y="101"/>
                  </a:lnTo>
                  <a:lnTo>
                    <a:pt x="42" y="100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4" y="99"/>
                  </a:lnTo>
                  <a:lnTo>
                    <a:pt x="44" y="97"/>
                  </a:lnTo>
                  <a:lnTo>
                    <a:pt x="45" y="96"/>
                  </a:lnTo>
                  <a:lnTo>
                    <a:pt x="45" y="95"/>
                  </a:lnTo>
                  <a:lnTo>
                    <a:pt x="44" y="95"/>
                  </a:lnTo>
                  <a:lnTo>
                    <a:pt x="44" y="94"/>
                  </a:lnTo>
                  <a:lnTo>
                    <a:pt x="45" y="94"/>
                  </a:lnTo>
                  <a:lnTo>
                    <a:pt x="46" y="93"/>
                  </a:lnTo>
                  <a:lnTo>
                    <a:pt x="46" y="92"/>
                  </a:lnTo>
                  <a:lnTo>
                    <a:pt x="48" y="92"/>
                  </a:lnTo>
                  <a:lnTo>
                    <a:pt x="49" y="91"/>
                  </a:lnTo>
                  <a:lnTo>
                    <a:pt x="50" y="91"/>
                  </a:lnTo>
                  <a:lnTo>
                    <a:pt x="49" y="89"/>
                  </a:lnTo>
                  <a:lnTo>
                    <a:pt x="49" y="88"/>
                  </a:lnTo>
                  <a:lnTo>
                    <a:pt x="48" y="88"/>
                  </a:lnTo>
                  <a:lnTo>
                    <a:pt x="48" y="87"/>
                  </a:lnTo>
                  <a:lnTo>
                    <a:pt x="49" y="87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4"/>
                  </a:lnTo>
                  <a:lnTo>
                    <a:pt x="52" y="84"/>
                  </a:lnTo>
                  <a:lnTo>
                    <a:pt x="52" y="83"/>
                  </a:lnTo>
                  <a:lnTo>
                    <a:pt x="52" y="81"/>
                  </a:lnTo>
                  <a:lnTo>
                    <a:pt x="52" y="80"/>
                  </a:lnTo>
                  <a:lnTo>
                    <a:pt x="54" y="78"/>
                  </a:lnTo>
                  <a:lnTo>
                    <a:pt x="54" y="77"/>
                  </a:lnTo>
                  <a:lnTo>
                    <a:pt x="54" y="76"/>
                  </a:lnTo>
                  <a:lnTo>
                    <a:pt x="54" y="75"/>
                  </a:lnTo>
                  <a:lnTo>
                    <a:pt x="55" y="74"/>
                  </a:lnTo>
                  <a:lnTo>
                    <a:pt x="54" y="72"/>
                  </a:lnTo>
                  <a:lnTo>
                    <a:pt x="54" y="71"/>
                  </a:lnTo>
                  <a:lnTo>
                    <a:pt x="55" y="70"/>
                  </a:lnTo>
                  <a:lnTo>
                    <a:pt x="57" y="70"/>
                  </a:lnTo>
                  <a:lnTo>
                    <a:pt x="58" y="70"/>
                  </a:lnTo>
                  <a:lnTo>
                    <a:pt x="58" y="69"/>
                  </a:lnTo>
                  <a:lnTo>
                    <a:pt x="57" y="68"/>
                  </a:lnTo>
                  <a:lnTo>
                    <a:pt x="58" y="68"/>
                  </a:lnTo>
                  <a:lnTo>
                    <a:pt x="59" y="68"/>
                  </a:lnTo>
                  <a:lnTo>
                    <a:pt x="60" y="68"/>
                  </a:lnTo>
                  <a:lnTo>
                    <a:pt x="61" y="67"/>
                  </a:lnTo>
                  <a:lnTo>
                    <a:pt x="62" y="67"/>
                  </a:lnTo>
                  <a:lnTo>
                    <a:pt x="62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1"/>
                  </a:lnTo>
                  <a:lnTo>
                    <a:pt x="63" y="60"/>
                  </a:lnTo>
                  <a:lnTo>
                    <a:pt x="65" y="60"/>
                  </a:lnTo>
                  <a:lnTo>
                    <a:pt x="65" y="59"/>
                  </a:lnTo>
                  <a:lnTo>
                    <a:pt x="65" y="58"/>
                  </a:lnTo>
                  <a:lnTo>
                    <a:pt x="65" y="56"/>
                  </a:lnTo>
                  <a:lnTo>
                    <a:pt x="66" y="55"/>
                  </a:lnTo>
                  <a:lnTo>
                    <a:pt x="66" y="54"/>
                  </a:lnTo>
                  <a:lnTo>
                    <a:pt x="67" y="54"/>
                  </a:lnTo>
                  <a:lnTo>
                    <a:pt x="68" y="54"/>
                  </a:lnTo>
                  <a:lnTo>
                    <a:pt x="69" y="53"/>
                  </a:lnTo>
                  <a:lnTo>
                    <a:pt x="70" y="53"/>
                  </a:lnTo>
                  <a:lnTo>
                    <a:pt x="70" y="52"/>
                  </a:lnTo>
                  <a:lnTo>
                    <a:pt x="70" y="51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69" y="49"/>
                  </a:lnTo>
                  <a:lnTo>
                    <a:pt x="70" y="49"/>
                  </a:lnTo>
                  <a:lnTo>
                    <a:pt x="70" y="47"/>
                  </a:lnTo>
                  <a:lnTo>
                    <a:pt x="70" y="46"/>
                  </a:lnTo>
                  <a:lnTo>
                    <a:pt x="70" y="45"/>
                  </a:lnTo>
                  <a:lnTo>
                    <a:pt x="71" y="45"/>
                  </a:lnTo>
                  <a:lnTo>
                    <a:pt x="72" y="45"/>
                  </a:lnTo>
                  <a:lnTo>
                    <a:pt x="72" y="44"/>
                  </a:lnTo>
                  <a:lnTo>
                    <a:pt x="74" y="44"/>
                  </a:lnTo>
                  <a:lnTo>
                    <a:pt x="72" y="43"/>
                  </a:lnTo>
                  <a:lnTo>
                    <a:pt x="74" y="42"/>
                  </a:lnTo>
                  <a:lnTo>
                    <a:pt x="74" y="39"/>
                  </a:lnTo>
                  <a:lnTo>
                    <a:pt x="75" y="37"/>
                  </a:lnTo>
                  <a:lnTo>
                    <a:pt x="75" y="36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7" y="32"/>
                  </a:lnTo>
                  <a:lnTo>
                    <a:pt x="78" y="32"/>
                  </a:lnTo>
                  <a:lnTo>
                    <a:pt x="78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80" y="28"/>
                  </a:lnTo>
                  <a:lnTo>
                    <a:pt x="82" y="27"/>
                  </a:lnTo>
                  <a:lnTo>
                    <a:pt x="83" y="28"/>
                  </a:lnTo>
                  <a:lnTo>
                    <a:pt x="84" y="28"/>
                  </a:lnTo>
                  <a:lnTo>
                    <a:pt x="84" y="27"/>
                  </a:lnTo>
                  <a:lnTo>
                    <a:pt x="85" y="27"/>
                  </a:lnTo>
                  <a:lnTo>
                    <a:pt x="87" y="26"/>
                  </a:lnTo>
                  <a:lnTo>
                    <a:pt x="88" y="25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1" y="24"/>
                  </a:lnTo>
                  <a:lnTo>
                    <a:pt x="91" y="22"/>
                  </a:lnTo>
                  <a:lnTo>
                    <a:pt x="91" y="21"/>
                  </a:lnTo>
                  <a:lnTo>
                    <a:pt x="90" y="21"/>
                  </a:lnTo>
                  <a:lnTo>
                    <a:pt x="90" y="20"/>
                  </a:lnTo>
                  <a:lnTo>
                    <a:pt x="91" y="19"/>
                  </a:lnTo>
                  <a:lnTo>
                    <a:pt x="91" y="18"/>
                  </a:lnTo>
                  <a:lnTo>
                    <a:pt x="91" y="17"/>
                  </a:lnTo>
                  <a:lnTo>
                    <a:pt x="91" y="16"/>
                  </a:lnTo>
                  <a:lnTo>
                    <a:pt x="91" y="14"/>
                  </a:lnTo>
                  <a:lnTo>
                    <a:pt x="92" y="13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90" y="12"/>
                  </a:lnTo>
                  <a:lnTo>
                    <a:pt x="90" y="11"/>
                  </a:lnTo>
                  <a:lnTo>
                    <a:pt x="88" y="11"/>
                  </a:lnTo>
                  <a:lnTo>
                    <a:pt x="87" y="11"/>
                  </a:lnTo>
                  <a:lnTo>
                    <a:pt x="85" y="11"/>
                  </a:lnTo>
                  <a:lnTo>
                    <a:pt x="84" y="11"/>
                  </a:lnTo>
                  <a:lnTo>
                    <a:pt x="84" y="10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3" y="4"/>
                  </a:lnTo>
                  <a:lnTo>
                    <a:pt x="83" y="0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8" y="1"/>
                  </a:lnTo>
                  <a:lnTo>
                    <a:pt x="88" y="2"/>
                  </a:lnTo>
                  <a:lnTo>
                    <a:pt x="88" y="3"/>
                  </a:lnTo>
                  <a:lnTo>
                    <a:pt x="90" y="3"/>
                  </a:lnTo>
                  <a:lnTo>
                    <a:pt x="90" y="4"/>
                  </a:lnTo>
                  <a:lnTo>
                    <a:pt x="90" y="5"/>
                  </a:lnTo>
                  <a:lnTo>
                    <a:pt x="91" y="4"/>
                  </a:lnTo>
                  <a:lnTo>
                    <a:pt x="91" y="5"/>
                  </a:lnTo>
                  <a:lnTo>
                    <a:pt x="92" y="5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3" y="5"/>
                  </a:lnTo>
                  <a:lnTo>
                    <a:pt x="93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10"/>
                  </a:lnTo>
                  <a:lnTo>
                    <a:pt x="94" y="9"/>
                  </a:lnTo>
                  <a:lnTo>
                    <a:pt x="94" y="10"/>
                  </a:lnTo>
                  <a:lnTo>
                    <a:pt x="95" y="11"/>
                  </a:lnTo>
                  <a:lnTo>
                    <a:pt x="95" y="12"/>
                  </a:lnTo>
                  <a:lnTo>
                    <a:pt x="95" y="13"/>
                  </a:lnTo>
                  <a:lnTo>
                    <a:pt x="95" y="14"/>
                  </a:lnTo>
                  <a:lnTo>
                    <a:pt x="96" y="14"/>
                  </a:lnTo>
                  <a:lnTo>
                    <a:pt x="97" y="14"/>
                  </a:lnTo>
                  <a:lnTo>
                    <a:pt x="97" y="16"/>
                  </a:lnTo>
                  <a:lnTo>
                    <a:pt x="96" y="16"/>
                  </a:lnTo>
                  <a:lnTo>
                    <a:pt x="97" y="16"/>
                  </a:lnTo>
                  <a:lnTo>
                    <a:pt x="97" y="17"/>
                  </a:lnTo>
                  <a:lnTo>
                    <a:pt x="97" y="18"/>
                  </a:lnTo>
                  <a:lnTo>
                    <a:pt x="96" y="18"/>
                  </a:lnTo>
                  <a:lnTo>
                    <a:pt x="97" y="18"/>
                  </a:lnTo>
                  <a:lnTo>
                    <a:pt x="97" y="19"/>
                  </a:lnTo>
                  <a:lnTo>
                    <a:pt x="97" y="20"/>
                  </a:lnTo>
                  <a:lnTo>
                    <a:pt x="97" y="21"/>
                  </a:lnTo>
                  <a:lnTo>
                    <a:pt x="97" y="22"/>
                  </a:lnTo>
                  <a:lnTo>
                    <a:pt x="99" y="22"/>
                  </a:lnTo>
                  <a:lnTo>
                    <a:pt x="99" y="24"/>
                  </a:lnTo>
                  <a:lnTo>
                    <a:pt x="97" y="25"/>
                  </a:lnTo>
                  <a:lnTo>
                    <a:pt x="97" y="26"/>
                  </a:lnTo>
                  <a:lnTo>
                    <a:pt x="97" y="27"/>
                  </a:lnTo>
                  <a:lnTo>
                    <a:pt x="96" y="27"/>
                  </a:lnTo>
                  <a:lnTo>
                    <a:pt x="96" y="28"/>
                  </a:lnTo>
                  <a:lnTo>
                    <a:pt x="96" y="29"/>
                  </a:lnTo>
                  <a:lnTo>
                    <a:pt x="96" y="30"/>
                  </a:lnTo>
                  <a:lnTo>
                    <a:pt x="96" y="32"/>
                  </a:lnTo>
                  <a:lnTo>
                    <a:pt x="97" y="33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9" y="37"/>
                  </a:lnTo>
                  <a:lnTo>
                    <a:pt x="99" y="38"/>
                  </a:lnTo>
                  <a:lnTo>
                    <a:pt x="99" y="39"/>
                  </a:lnTo>
                  <a:lnTo>
                    <a:pt x="100" y="39"/>
                  </a:lnTo>
                  <a:lnTo>
                    <a:pt x="100" y="41"/>
                  </a:lnTo>
                  <a:lnTo>
                    <a:pt x="101" y="41"/>
                  </a:lnTo>
                  <a:lnTo>
                    <a:pt x="101" y="42"/>
                  </a:lnTo>
                  <a:lnTo>
                    <a:pt x="103" y="44"/>
                  </a:lnTo>
                  <a:lnTo>
                    <a:pt x="103" y="45"/>
                  </a:lnTo>
                  <a:lnTo>
                    <a:pt x="104" y="45"/>
                  </a:lnTo>
                  <a:lnTo>
                    <a:pt x="105" y="46"/>
                  </a:lnTo>
                  <a:lnTo>
                    <a:pt x="107" y="46"/>
                  </a:lnTo>
                  <a:lnTo>
                    <a:pt x="107" y="47"/>
                  </a:lnTo>
                  <a:lnTo>
                    <a:pt x="103" y="47"/>
                  </a:lnTo>
                  <a:lnTo>
                    <a:pt x="102" y="47"/>
                  </a:lnTo>
                  <a:lnTo>
                    <a:pt x="100" y="47"/>
                  </a:lnTo>
                  <a:lnTo>
                    <a:pt x="99" y="47"/>
                  </a:lnTo>
                  <a:lnTo>
                    <a:pt x="97" y="47"/>
                  </a:lnTo>
                  <a:lnTo>
                    <a:pt x="96" y="47"/>
                  </a:lnTo>
                  <a:lnTo>
                    <a:pt x="95" y="47"/>
                  </a:lnTo>
                  <a:lnTo>
                    <a:pt x="93" y="47"/>
                  </a:lnTo>
                  <a:lnTo>
                    <a:pt x="92" y="47"/>
                  </a:lnTo>
                  <a:lnTo>
                    <a:pt x="88" y="46"/>
                  </a:lnTo>
                  <a:lnTo>
                    <a:pt x="84" y="47"/>
                  </a:lnTo>
                  <a:lnTo>
                    <a:pt x="83" y="49"/>
                  </a:lnTo>
                  <a:lnTo>
                    <a:pt x="83" y="50"/>
                  </a:lnTo>
                  <a:lnTo>
                    <a:pt x="82" y="51"/>
                  </a:lnTo>
                  <a:lnTo>
                    <a:pt x="80" y="52"/>
                  </a:lnTo>
                  <a:lnTo>
                    <a:pt x="82" y="53"/>
                  </a:lnTo>
                  <a:lnTo>
                    <a:pt x="86" y="58"/>
                  </a:lnTo>
                  <a:lnTo>
                    <a:pt x="86" y="59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4"/>
                  </a:lnTo>
                  <a:lnTo>
                    <a:pt x="95" y="66"/>
                  </a:lnTo>
                  <a:lnTo>
                    <a:pt x="95" y="67"/>
                  </a:lnTo>
                  <a:lnTo>
                    <a:pt x="96" y="67"/>
                  </a:lnTo>
                  <a:lnTo>
                    <a:pt x="97" y="67"/>
                  </a:lnTo>
                  <a:lnTo>
                    <a:pt x="97" y="68"/>
                  </a:lnTo>
                  <a:lnTo>
                    <a:pt x="97" y="69"/>
                  </a:lnTo>
                  <a:lnTo>
                    <a:pt x="99" y="69"/>
                  </a:lnTo>
                  <a:lnTo>
                    <a:pt x="99" y="70"/>
                  </a:lnTo>
                  <a:lnTo>
                    <a:pt x="100" y="70"/>
                  </a:lnTo>
                  <a:lnTo>
                    <a:pt x="101" y="75"/>
                  </a:lnTo>
                  <a:lnTo>
                    <a:pt x="102" y="78"/>
                  </a:lnTo>
                  <a:lnTo>
                    <a:pt x="103" y="79"/>
                  </a:lnTo>
                  <a:lnTo>
                    <a:pt x="103" y="80"/>
                  </a:lnTo>
                  <a:lnTo>
                    <a:pt x="104" y="80"/>
                  </a:lnTo>
                  <a:lnTo>
                    <a:pt x="104" y="81"/>
                  </a:lnTo>
                  <a:lnTo>
                    <a:pt x="104" y="83"/>
                  </a:lnTo>
                  <a:lnTo>
                    <a:pt x="104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0" name="Freeform 5759">
              <a:extLst>
                <a:ext uri="{FF2B5EF4-FFF2-40B4-BE49-F238E27FC236}">
                  <a16:creationId xmlns:a16="http://schemas.microsoft.com/office/drawing/2014/main" id="{70DB59C1-5445-C534-9C6F-1682194D52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3126" y="4586288"/>
              <a:ext cx="136525" cy="147638"/>
            </a:xfrm>
            <a:custGeom>
              <a:avLst/>
              <a:gdLst>
                <a:gd name="T0" fmla="*/ 6 w 86"/>
                <a:gd name="T1" fmla="*/ 44 h 93"/>
                <a:gd name="T2" fmla="*/ 51 w 86"/>
                <a:gd name="T3" fmla="*/ 0 h 93"/>
                <a:gd name="T4" fmla="*/ 59 w 86"/>
                <a:gd name="T5" fmla="*/ 1 h 93"/>
                <a:gd name="T6" fmla="*/ 67 w 86"/>
                <a:gd name="T7" fmla="*/ 0 h 93"/>
                <a:gd name="T8" fmla="*/ 67 w 86"/>
                <a:gd name="T9" fmla="*/ 5 h 93"/>
                <a:gd name="T10" fmla="*/ 67 w 86"/>
                <a:gd name="T11" fmla="*/ 13 h 93"/>
                <a:gd name="T12" fmla="*/ 72 w 86"/>
                <a:gd name="T13" fmla="*/ 16 h 93"/>
                <a:gd name="T14" fmla="*/ 80 w 86"/>
                <a:gd name="T15" fmla="*/ 14 h 93"/>
                <a:gd name="T16" fmla="*/ 84 w 86"/>
                <a:gd name="T17" fmla="*/ 18 h 93"/>
                <a:gd name="T18" fmla="*/ 85 w 86"/>
                <a:gd name="T19" fmla="*/ 24 h 93"/>
                <a:gd name="T20" fmla="*/ 81 w 86"/>
                <a:gd name="T21" fmla="*/ 29 h 93"/>
                <a:gd name="T22" fmla="*/ 78 w 86"/>
                <a:gd name="T23" fmla="*/ 35 h 93"/>
                <a:gd name="T24" fmla="*/ 82 w 86"/>
                <a:gd name="T25" fmla="*/ 41 h 93"/>
                <a:gd name="T26" fmla="*/ 86 w 86"/>
                <a:gd name="T27" fmla="*/ 44 h 93"/>
                <a:gd name="T28" fmla="*/ 85 w 86"/>
                <a:gd name="T29" fmla="*/ 52 h 93"/>
                <a:gd name="T30" fmla="*/ 86 w 86"/>
                <a:gd name="T31" fmla="*/ 58 h 93"/>
                <a:gd name="T32" fmla="*/ 85 w 86"/>
                <a:gd name="T33" fmla="*/ 64 h 93"/>
                <a:gd name="T34" fmla="*/ 82 w 86"/>
                <a:gd name="T35" fmla="*/ 68 h 93"/>
                <a:gd name="T36" fmla="*/ 77 w 86"/>
                <a:gd name="T37" fmla="*/ 71 h 93"/>
                <a:gd name="T38" fmla="*/ 75 w 86"/>
                <a:gd name="T39" fmla="*/ 67 h 93"/>
                <a:gd name="T40" fmla="*/ 69 w 86"/>
                <a:gd name="T41" fmla="*/ 71 h 93"/>
                <a:gd name="T42" fmla="*/ 65 w 86"/>
                <a:gd name="T43" fmla="*/ 68 h 93"/>
                <a:gd name="T44" fmla="*/ 60 w 86"/>
                <a:gd name="T45" fmla="*/ 63 h 93"/>
                <a:gd name="T46" fmla="*/ 57 w 86"/>
                <a:gd name="T47" fmla="*/ 66 h 93"/>
                <a:gd name="T48" fmla="*/ 49 w 86"/>
                <a:gd name="T49" fmla="*/ 69 h 93"/>
                <a:gd name="T50" fmla="*/ 43 w 86"/>
                <a:gd name="T51" fmla="*/ 71 h 93"/>
                <a:gd name="T52" fmla="*/ 42 w 86"/>
                <a:gd name="T53" fmla="*/ 77 h 93"/>
                <a:gd name="T54" fmla="*/ 44 w 86"/>
                <a:gd name="T55" fmla="*/ 82 h 93"/>
                <a:gd name="T56" fmla="*/ 47 w 86"/>
                <a:gd name="T57" fmla="*/ 88 h 93"/>
                <a:gd name="T58" fmla="*/ 42 w 86"/>
                <a:gd name="T59" fmla="*/ 88 h 93"/>
                <a:gd name="T60" fmla="*/ 36 w 86"/>
                <a:gd name="T61" fmla="*/ 93 h 93"/>
                <a:gd name="T62" fmla="*/ 30 w 86"/>
                <a:gd name="T63" fmla="*/ 85 h 93"/>
                <a:gd name="T64" fmla="*/ 23 w 86"/>
                <a:gd name="T65" fmla="*/ 78 h 93"/>
                <a:gd name="T66" fmla="*/ 17 w 86"/>
                <a:gd name="T67" fmla="*/ 72 h 93"/>
                <a:gd name="T68" fmla="*/ 21 w 86"/>
                <a:gd name="T69" fmla="*/ 74 h 93"/>
                <a:gd name="T70" fmla="*/ 19 w 86"/>
                <a:gd name="T71" fmla="*/ 72 h 93"/>
                <a:gd name="T72" fmla="*/ 15 w 86"/>
                <a:gd name="T73" fmla="*/ 72 h 93"/>
                <a:gd name="T74" fmla="*/ 11 w 86"/>
                <a:gd name="T75" fmla="*/ 66 h 93"/>
                <a:gd name="T76" fmla="*/ 10 w 86"/>
                <a:gd name="T77" fmla="*/ 64 h 93"/>
                <a:gd name="T78" fmla="*/ 10 w 86"/>
                <a:gd name="T79" fmla="*/ 63 h 93"/>
                <a:gd name="T80" fmla="*/ 8 w 86"/>
                <a:gd name="T81" fmla="*/ 60 h 93"/>
                <a:gd name="T82" fmla="*/ 6 w 86"/>
                <a:gd name="T83" fmla="*/ 56 h 93"/>
                <a:gd name="T84" fmla="*/ 10 w 86"/>
                <a:gd name="T85" fmla="*/ 59 h 93"/>
                <a:gd name="T86" fmla="*/ 10 w 86"/>
                <a:gd name="T87" fmla="*/ 58 h 93"/>
                <a:gd name="T88" fmla="*/ 9 w 86"/>
                <a:gd name="T89" fmla="*/ 53 h 93"/>
                <a:gd name="T90" fmla="*/ 6 w 86"/>
                <a:gd name="T91" fmla="*/ 55 h 93"/>
                <a:gd name="T92" fmla="*/ 2 w 86"/>
                <a:gd name="T93" fmla="*/ 49 h 93"/>
                <a:gd name="T94" fmla="*/ 0 w 86"/>
                <a:gd name="T95" fmla="*/ 43 h 93"/>
                <a:gd name="T96" fmla="*/ 5 w 86"/>
                <a:gd name="T97" fmla="*/ 47 h 93"/>
                <a:gd name="T98" fmla="*/ 7 w 86"/>
                <a:gd name="T99" fmla="*/ 43 h 93"/>
                <a:gd name="T100" fmla="*/ 9 w 86"/>
                <a:gd name="T101" fmla="*/ 35 h 93"/>
                <a:gd name="T102" fmla="*/ 11 w 86"/>
                <a:gd name="T103" fmla="*/ 32 h 93"/>
                <a:gd name="T104" fmla="*/ 16 w 86"/>
                <a:gd name="T105" fmla="*/ 34 h 93"/>
                <a:gd name="T106" fmla="*/ 19 w 86"/>
                <a:gd name="T107" fmla="*/ 32 h 93"/>
                <a:gd name="T108" fmla="*/ 11 w 86"/>
                <a:gd name="T109" fmla="*/ 31 h 93"/>
                <a:gd name="T110" fmla="*/ 13 w 86"/>
                <a:gd name="T111" fmla="*/ 25 h 93"/>
                <a:gd name="T112" fmla="*/ 14 w 86"/>
                <a:gd name="T113" fmla="*/ 24 h 93"/>
                <a:gd name="T114" fmla="*/ 16 w 86"/>
                <a:gd name="T115" fmla="*/ 21 h 93"/>
                <a:gd name="T116" fmla="*/ 22 w 86"/>
                <a:gd name="T117" fmla="*/ 19 h 93"/>
                <a:gd name="T118" fmla="*/ 40 w 86"/>
                <a:gd name="T119" fmla="*/ 9 h 93"/>
                <a:gd name="T120" fmla="*/ 44 w 86"/>
                <a:gd name="T121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6" h="93">
                  <a:moveTo>
                    <a:pt x="5" y="46"/>
                  </a:moveTo>
                  <a:lnTo>
                    <a:pt x="5" y="47"/>
                  </a:lnTo>
                  <a:lnTo>
                    <a:pt x="5" y="46"/>
                  </a:lnTo>
                  <a:lnTo>
                    <a:pt x="4" y="44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5" y="46"/>
                  </a:lnTo>
                  <a:close/>
                  <a:moveTo>
                    <a:pt x="46" y="1"/>
                  </a:moveTo>
                  <a:lnTo>
                    <a:pt x="47" y="0"/>
                  </a:lnTo>
                  <a:lnTo>
                    <a:pt x="48" y="1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2" y="1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6" y="0"/>
                  </a:lnTo>
                  <a:lnTo>
                    <a:pt x="57" y="0"/>
                  </a:lnTo>
                  <a:lnTo>
                    <a:pt x="58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1"/>
                  </a:lnTo>
                  <a:lnTo>
                    <a:pt x="63" y="1"/>
                  </a:lnTo>
                  <a:lnTo>
                    <a:pt x="64" y="1"/>
                  </a:lnTo>
                  <a:lnTo>
                    <a:pt x="65" y="1"/>
                  </a:lnTo>
                  <a:lnTo>
                    <a:pt x="66" y="1"/>
                  </a:lnTo>
                  <a:lnTo>
                    <a:pt x="66" y="0"/>
                  </a:lnTo>
                  <a:lnTo>
                    <a:pt x="67" y="0"/>
                  </a:lnTo>
                  <a:lnTo>
                    <a:pt x="67" y="1"/>
                  </a:lnTo>
                  <a:lnTo>
                    <a:pt x="68" y="1"/>
                  </a:lnTo>
                  <a:lnTo>
                    <a:pt x="69" y="1"/>
                  </a:lnTo>
                  <a:lnTo>
                    <a:pt x="68" y="2"/>
                  </a:lnTo>
                  <a:lnTo>
                    <a:pt x="69" y="4"/>
                  </a:lnTo>
                  <a:lnTo>
                    <a:pt x="68" y="4"/>
                  </a:lnTo>
                  <a:lnTo>
                    <a:pt x="68" y="5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7" y="7"/>
                  </a:lnTo>
                  <a:lnTo>
                    <a:pt x="67" y="8"/>
                  </a:lnTo>
                  <a:lnTo>
                    <a:pt x="67" y="9"/>
                  </a:lnTo>
                  <a:lnTo>
                    <a:pt x="67" y="10"/>
                  </a:lnTo>
                  <a:lnTo>
                    <a:pt x="66" y="11"/>
                  </a:lnTo>
                  <a:lnTo>
                    <a:pt x="67" y="11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8" y="15"/>
                  </a:lnTo>
                  <a:lnTo>
                    <a:pt x="67" y="16"/>
                  </a:lnTo>
                  <a:lnTo>
                    <a:pt x="68" y="16"/>
                  </a:lnTo>
                  <a:lnTo>
                    <a:pt x="69" y="16"/>
                  </a:lnTo>
                  <a:lnTo>
                    <a:pt x="70" y="16"/>
                  </a:lnTo>
                  <a:lnTo>
                    <a:pt x="70" y="15"/>
                  </a:lnTo>
                  <a:lnTo>
                    <a:pt x="72" y="16"/>
                  </a:lnTo>
                  <a:lnTo>
                    <a:pt x="73" y="16"/>
                  </a:lnTo>
                  <a:lnTo>
                    <a:pt x="73" y="15"/>
                  </a:lnTo>
                  <a:lnTo>
                    <a:pt x="74" y="15"/>
                  </a:lnTo>
                  <a:lnTo>
                    <a:pt x="75" y="15"/>
                  </a:lnTo>
                  <a:lnTo>
                    <a:pt x="75" y="14"/>
                  </a:lnTo>
                  <a:lnTo>
                    <a:pt x="75" y="15"/>
                  </a:lnTo>
                  <a:lnTo>
                    <a:pt x="76" y="14"/>
                  </a:lnTo>
                  <a:lnTo>
                    <a:pt x="80" y="14"/>
                  </a:lnTo>
                  <a:lnTo>
                    <a:pt x="81" y="14"/>
                  </a:lnTo>
                  <a:lnTo>
                    <a:pt x="82" y="14"/>
                  </a:lnTo>
                  <a:lnTo>
                    <a:pt x="82" y="15"/>
                  </a:lnTo>
                  <a:lnTo>
                    <a:pt x="83" y="15"/>
                  </a:lnTo>
                  <a:lnTo>
                    <a:pt x="83" y="16"/>
                  </a:lnTo>
                  <a:lnTo>
                    <a:pt x="83" y="17"/>
                  </a:lnTo>
                  <a:lnTo>
                    <a:pt x="83" y="18"/>
                  </a:lnTo>
                  <a:lnTo>
                    <a:pt x="84" y="18"/>
                  </a:lnTo>
                  <a:lnTo>
                    <a:pt x="85" y="18"/>
                  </a:lnTo>
                  <a:lnTo>
                    <a:pt x="85" y="19"/>
                  </a:lnTo>
                  <a:lnTo>
                    <a:pt x="85" y="21"/>
                  </a:lnTo>
                  <a:lnTo>
                    <a:pt x="86" y="21"/>
                  </a:lnTo>
                  <a:lnTo>
                    <a:pt x="86" y="22"/>
                  </a:lnTo>
                  <a:lnTo>
                    <a:pt x="86" y="23"/>
                  </a:lnTo>
                  <a:lnTo>
                    <a:pt x="85" y="23"/>
                  </a:lnTo>
                  <a:lnTo>
                    <a:pt x="85" y="24"/>
                  </a:lnTo>
                  <a:lnTo>
                    <a:pt x="84" y="24"/>
                  </a:lnTo>
                  <a:lnTo>
                    <a:pt x="84" y="25"/>
                  </a:lnTo>
                  <a:lnTo>
                    <a:pt x="83" y="26"/>
                  </a:lnTo>
                  <a:lnTo>
                    <a:pt x="82" y="26"/>
                  </a:lnTo>
                  <a:lnTo>
                    <a:pt x="81" y="26"/>
                  </a:lnTo>
                  <a:lnTo>
                    <a:pt x="80" y="27"/>
                  </a:lnTo>
                  <a:lnTo>
                    <a:pt x="81" y="27"/>
                  </a:lnTo>
                  <a:lnTo>
                    <a:pt x="81" y="29"/>
                  </a:lnTo>
                  <a:lnTo>
                    <a:pt x="80" y="29"/>
                  </a:lnTo>
                  <a:lnTo>
                    <a:pt x="78" y="30"/>
                  </a:lnTo>
                  <a:lnTo>
                    <a:pt x="78" y="31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7" y="34"/>
                  </a:lnTo>
                  <a:lnTo>
                    <a:pt x="78" y="34"/>
                  </a:lnTo>
                  <a:lnTo>
                    <a:pt x="78" y="35"/>
                  </a:lnTo>
                  <a:lnTo>
                    <a:pt x="77" y="36"/>
                  </a:lnTo>
                  <a:lnTo>
                    <a:pt x="77" y="38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2" y="41"/>
                  </a:lnTo>
                  <a:lnTo>
                    <a:pt x="82" y="42"/>
                  </a:lnTo>
                  <a:lnTo>
                    <a:pt x="82" y="41"/>
                  </a:lnTo>
                  <a:lnTo>
                    <a:pt x="83" y="41"/>
                  </a:lnTo>
                  <a:lnTo>
                    <a:pt x="84" y="41"/>
                  </a:lnTo>
                  <a:lnTo>
                    <a:pt x="84" y="42"/>
                  </a:lnTo>
                  <a:lnTo>
                    <a:pt x="85" y="42"/>
                  </a:lnTo>
                  <a:lnTo>
                    <a:pt x="86" y="43"/>
                  </a:lnTo>
                  <a:lnTo>
                    <a:pt x="86" y="44"/>
                  </a:lnTo>
                  <a:lnTo>
                    <a:pt x="86" y="46"/>
                  </a:lnTo>
                  <a:lnTo>
                    <a:pt x="86" y="47"/>
                  </a:lnTo>
                  <a:lnTo>
                    <a:pt x="86" y="48"/>
                  </a:lnTo>
                  <a:lnTo>
                    <a:pt x="85" y="48"/>
                  </a:lnTo>
                  <a:lnTo>
                    <a:pt x="85" y="49"/>
                  </a:lnTo>
                  <a:lnTo>
                    <a:pt x="85" y="50"/>
                  </a:lnTo>
                  <a:lnTo>
                    <a:pt x="85" y="51"/>
                  </a:lnTo>
                  <a:lnTo>
                    <a:pt x="85" y="52"/>
                  </a:lnTo>
                  <a:lnTo>
                    <a:pt x="86" y="52"/>
                  </a:lnTo>
                  <a:lnTo>
                    <a:pt x="86" y="53"/>
                  </a:lnTo>
                  <a:lnTo>
                    <a:pt x="86" y="55"/>
                  </a:lnTo>
                  <a:lnTo>
                    <a:pt x="85" y="55"/>
                  </a:lnTo>
                  <a:lnTo>
                    <a:pt x="86" y="55"/>
                  </a:lnTo>
                  <a:lnTo>
                    <a:pt x="86" y="56"/>
                  </a:lnTo>
                  <a:lnTo>
                    <a:pt x="86" y="57"/>
                  </a:lnTo>
                  <a:lnTo>
                    <a:pt x="86" y="58"/>
                  </a:lnTo>
                  <a:lnTo>
                    <a:pt x="85" y="58"/>
                  </a:lnTo>
                  <a:lnTo>
                    <a:pt x="85" y="59"/>
                  </a:lnTo>
                  <a:lnTo>
                    <a:pt x="85" y="60"/>
                  </a:lnTo>
                  <a:lnTo>
                    <a:pt x="86" y="60"/>
                  </a:lnTo>
                  <a:lnTo>
                    <a:pt x="85" y="60"/>
                  </a:lnTo>
                  <a:lnTo>
                    <a:pt x="85" y="61"/>
                  </a:lnTo>
                  <a:lnTo>
                    <a:pt x="85" y="63"/>
                  </a:lnTo>
                  <a:lnTo>
                    <a:pt x="85" y="64"/>
                  </a:lnTo>
                  <a:lnTo>
                    <a:pt x="83" y="64"/>
                  </a:lnTo>
                  <a:lnTo>
                    <a:pt x="83" y="65"/>
                  </a:lnTo>
                  <a:lnTo>
                    <a:pt x="83" y="66"/>
                  </a:lnTo>
                  <a:lnTo>
                    <a:pt x="83" y="67"/>
                  </a:lnTo>
                  <a:lnTo>
                    <a:pt x="82" y="67"/>
                  </a:lnTo>
                  <a:lnTo>
                    <a:pt x="83" y="67"/>
                  </a:lnTo>
                  <a:lnTo>
                    <a:pt x="82" y="67"/>
                  </a:lnTo>
                  <a:lnTo>
                    <a:pt x="82" y="68"/>
                  </a:lnTo>
                  <a:lnTo>
                    <a:pt x="83" y="69"/>
                  </a:lnTo>
                  <a:lnTo>
                    <a:pt x="82" y="71"/>
                  </a:lnTo>
                  <a:lnTo>
                    <a:pt x="82" y="72"/>
                  </a:lnTo>
                  <a:lnTo>
                    <a:pt x="81" y="72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7" y="72"/>
                  </a:lnTo>
                  <a:lnTo>
                    <a:pt x="77" y="71"/>
                  </a:lnTo>
                  <a:lnTo>
                    <a:pt x="78" y="71"/>
                  </a:lnTo>
                  <a:lnTo>
                    <a:pt x="77" y="69"/>
                  </a:lnTo>
                  <a:lnTo>
                    <a:pt x="77" y="68"/>
                  </a:lnTo>
                  <a:lnTo>
                    <a:pt x="76" y="68"/>
                  </a:lnTo>
                  <a:lnTo>
                    <a:pt x="76" y="67"/>
                  </a:lnTo>
                  <a:lnTo>
                    <a:pt x="76" y="66"/>
                  </a:lnTo>
                  <a:lnTo>
                    <a:pt x="75" y="66"/>
                  </a:lnTo>
                  <a:lnTo>
                    <a:pt x="75" y="67"/>
                  </a:lnTo>
                  <a:lnTo>
                    <a:pt x="75" y="68"/>
                  </a:lnTo>
                  <a:lnTo>
                    <a:pt x="74" y="69"/>
                  </a:lnTo>
                  <a:lnTo>
                    <a:pt x="73" y="69"/>
                  </a:lnTo>
                  <a:lnTo>
                    <a:pt x="73" y="71"/>
                  </a:lnTo>
                  <a:lnTo>
                    <a:pt x="72" y="71"/>
                  </a:lnTo>
                  <a:lnTo>
                    <a:pt x="72" y="72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7" y="71"/>
                  </a:lnTo>
                  <a:lnTo>
                    <a:pt x="66" y="71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4" y="71"/>
                  </a:lnTo>
                  <a:lnTo>
                    <a:pt x="64" y="69"/>
                  </a:lnTo>
                  <a:lnTo>
                    <a:pt x="65" y="69"/>
                  </a:lnTo>
                  <a:lnTo>
                    <a:pt x="65" y="68"/>
                  </a:lnTo>
                  <a:lnTo>
                    <a:pt x="64" y="68"/>
                  </a:lnTo>
                  <a:lnTo>
                    <a:pt x="64" y="67"/>
                  </a:lnTo>
                  <a:lnTo>
                    <a:pt x="63" y="67"/>
                  </a:lnTo>
                  <a:lnTo>
                    <a:pt x="63" y="66"/>
                  </a:lnTo>
                  <a:lnTo>
                    <a:pt x="63" y="65"/>
                  </a:lnTo>
                  <a:lnTo>
                    <a:pt x="61" y="65"/>
                  </a:lnTo>
                  <a:lnTo>
                    <a:pt x="61" y="64"/>
                  </a:lnTo>
                  <a:lnTo>
                    <a:pt x="60" y="63"/>
                  </a:lnTo>
                  <a:lnTo>
                    <a:pt x="59" y="63"/>
                  </a:lnTo>
                  <a:lnTo>
                    <a:pt x="58" y="63"/>
                  </a:lnTo>
                  <a:lnTo>
                    <a:pt x="57" y="63"/>
                  </a:lnTo>
                  <a:lnTo>
                    <a:pt x="57" y="64"/>
                  </a:lnTo>
                  <a:lnTo>
                    <a:pt x="56" y="64"/>
                  </a:lnTo>
                  <a:lnTo>
                    <a:pt x="56" y="63"/>
                  </a:lnTo>
                  <a:lnTo>
                    <a:pt x="56" y="65"/>
                  </a:lnTo>
                  <a:lnTo>
                    <a:pt x="57" y="66"/>
                  </a:lnTo>
                  <a:lnTo>
                    <a:pt x="57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6" y="69"/>
                  </a:lnTo>
                  <a:lnTo>
                    <a:pt x="57" y="69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9" y="69"/>
                  </a:lnTo>
                  <a:lnTo>
                    <a:pt x="48" y="69"/>
                  </a:lnTo>
                  <a:lnTo>
                    <a:pt x="48" y="71"/>
                  </a:lnTo>
                  <a:lnTo>
                    <a:pt x="47" y="71"/>
                  </a:lnTo>
                  <a:lnTo>
                    <a:pt x="46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3" y="69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3"/>
                  </a:lnTo>
                  <a:lnTo>
                    <a:pt x="43" y="74"/>
                  </a:lnTo>
                  <a:lnTo>
                    <a:pt x="44" y="74"/>
                  </a:lnTo>
                  <a:lnTo>
                    <a:pt x="43" y="74"/>
                  </a:lnTo>
                  <a:lnTo>
                    <a:pt x="43" y="75"/>
                  </a:lnTo>
                  <a:lnTo>
                    <a:pt x="42" y="76"/>
                  </a:lnTo>
                  <a:lnTo>
                    <a:pt x="42" y="77"/>
                  </a:lnTo>
                  <a:lnTo>
                    <a:pt x="43" y="77"/>
                  </a:lnTo>
                  <a:lnTo>
                    <a:pt x="44" y="77"/>
                  </a:lnTo>
                  <a:lnTo>
                    <a:pt x="44" y="78"/>
                  </a:lnTo>
                  <a:lnTo>
                    <a:pt x="46" y="80"/>
                  </a:lnTo>
                  <a:lnTo>
                    <a:pt x="47" y="80"/>
                  </a:lnTo>
                  <a:lnTo>
                    <a:pt x="46" y="81"/>
                  </a:lnTo>
                  <a:lnTo>
                    <a:pt x="44" y="81"/>
                  </a:lnTo>
                  <a:lnTo>
                    <a:pt x="44" y="82"/>
                  </a:lnTo>
                  <a:lnTo>
                    <a:pt x="46" y="82"/>
                  </a:lnTo>
                  <a:lnTo>
                    <a:pt x="46" y="83"/>
                  </a:lnTo>
                  <a:lnTo>
                    <a:pt x="47" y="83"/>
                  </a:lnTo>
                  <a:lnTo>
                    <a:pt x="48" y="84"/>
                  </a:lnTo>
                  <a:lnTo>
                    <a:pt x="49" y="84"/>
                  </a:lnTo>
                  <a:lnTo>
                    <a:pt x="49" y="85"/>
                  </a:lnTo>
                  <a:lnTo>
                    <a:pt x="48" y="85"/>
                  </a:lnTo>
                  <a:lnTo>
                    <a:pt x="47" y="88"/>
                  </a:lnTo>
                  <a:lnTo>
                    <a:pt x="47" y="89"/>
                  </a:lnTo>
                  <a:lnTo>
                    <a:pt x="48" y="89"/>
                  </a:lnTo>
                  <a:lnTo>
                    <a:pt x="48" y="90"/>
                  </a:lnTo>
                  <a:lnTo>
                    <a:pt x="47" y="90"/>
                  </a:lnTo>
                  <a:lnTo>
                    <a:pt x="46" y="90"/>
                  </a:lnTo>
                  <a:lnTo>
                    <a:pt x="44" y="90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1" y="88"/>
                  </a:lnTo>
                  <a:lnTo>
                    <a:pt x="41" y="89"/>
                  </a:lnTo>
                  <a:lnTo>
                    <a:pt x="40" y="89"/>
                  </a:lnTo>
                  <a:lnTo>
                    <a:pt x="39" y="89"/>
                  </a:lnTo>
                  <a:lnTo>
                    <a:pt x="39" y="90"/>
                  </a:lnTo>
                  <a:lnTo>
                    <a:pt x="38" y="90"/>
                  </a:lnTo>
                  <a:lnTo>
                    <a:pt x="38" y="91"/>
                  </a:lnTo>
                  <a:lnTo>
                    <a:pt x="36" y="93"/>
                  </a:lnTo>
                  <a:lnTo>
                    <a:pt x="35" y="93"/>
                  </a:lnTo>
                  <a:lnTo>
                    <a:pt x="35" y="92"/>
                  </a:lnTo>
                  <a:lnTo>
                    <a:pt x="34" y="91"/>
                  </a:lnTo>
                  <a:lnTo>
                    <a:pt x="34" y="90"/>
                  </a:lnTo>
                  <a:lnTo>
                    <a:pt x="33" y="90"/>
                  </a:lnTo>
                  <a:lnTo>
                    <a:pt x="32" y="88"/>
                  </a:lnTo>
                  <a:lnTo>
                    <a:pt x="30" y="86"/>
                  </a:lnTo>
                  <a:lnTo>
                    <a:pt x="30" y="85"/>
                  </a:lnTo>
                  <a:lnTo>
                    <a:pt x="30" y="84"/>
                  </a:lnTo>
                  <a:lnTo>
                    <a:pt x="28" y="84"/>
                  </a:lnTo>
                  <a:lnTo>
                    <a:pt x="28" y="83"/>
                  </a:lnTo>
                  <a:lnTo>
                    <a:pt x="27" y="83"/>
                  </a:lnTo>
                  <a:lnTo>
                    <a:pt x="27" y="82"/>
                  </a:lnTo>
                  <a:lnTo>
                    <a:pt x="26" y="82"/>
                  </a:lnTo>
                  <a:lnTo>
                    <a:pt x="25" y="81"/>
                  </a:lnTo>
                  <a:lnTo>
                    <a:pt x="23" y="78"/>
                  </a:lnTo>
                  <a:lnTo>
                    <a:pt x="22" y="78"/>
                  </a:lnTo>
                  <a:lnTo>
                    <a:pt x="21" y="76"/>
                  </a:lnTo>
                  <a:lnTo>
                    <a:pt x="19" y="76"/>
                  </a:lnTo>
                  <a:lnTo>
                    <a:pt x="18" y="75"/>
                  </a:lnTo>
                  <a:lnTo>
                    <a:pt x="16" y="72"/>
                  </a:lnTo>
                  <a:lnTo>
                    <a:pt x="15" y="72"/>
                  </a:lnTo>
                  <a:lnTo>
                    <a:pt x="16" y="72"/>
                  </a:lnTo>
                  <a:lnTo>
                    <a:pt x="17" y="72"/>
                  </a:lnTo>
                  <a:lnTo>
                    <a:pt x="17" y="73"/>
                  </a:lnTo>
                  <a:lnTo>
                    <a:pt x="18" y="73"/>
                  </a:lnTo>
                  <a:lnTo>
                    <a:pt x="18" y="74"/>
                  </a:lnTo>
                  <a:lnTo>
                    <a:pt x="19" y="73"/>
                  </a:lnTo>
                  <a:lnTo>
                    <a:pt x="19" y="74"/>
                  </a:lnTo>
                  <a:lnTo>
                    <a:pt x="19" y="73"/>
                  </a:lnTo>
                  <a:lnTo>
                    <a:pt x="19" y="74"/>
                  </a:lnTo>
                  <a:lnTo>
                    <a:pt x="21" y="74"/>
                  </a:lnTo>
                  <a:lnTo>
                    <a:pt x="21" y="73"/>
                  </a:lnTo>
                  <a:lnTo>
                    <a:pt x="22" y="73"/>
                  </a:lnTo>
                  <a:lnTo>
                    <a:pt x="21" y="73"/>
                  </a:lnTo>
                  <a:lnTo>
                    <a:pt x="21" y="72"/>
                  </a:lnTo>
                  <a:lnTo>
                    <a:pt x="21" y="73"/>
                  </a:lnTo>
                  <a:lnTo>
                    <a:pt x="19" y="72"/>
                  </a:lnTo>
                  <a:lnTo>
                    <a:pt x="19" y="73"/>
                  </a:lnTo>
                  <a:lnTo>
                    <a:pt x="19" y="72"/>
                  </a:lnTo>
                  <a:lnTo>
                    <a:pt x="18" y="72"/>
                  </a:lnTo>
                  <a:lnTo>
                    <a:pt x="18" y="71"/>
                  </a:lnTo>
                  <a:lnTo>
                    <a:pt x="17" y="71"/>
                  </a:lnTo>
                  <a:lnTo>
                    <a:pt x="17" y="72"/>
                  </a:lnTo>
                  <a:lnTo>
                    <a:pt x="16" y="72"/>
                  </a:lnTo>
                  <a:lnTo>
                    <a:pt x="16" y="71"/>
                  </a:lnTo>
                  <a:lnTo>
                    <a:pt x="15" y="71"/>
                  </a:lnTo>
                  <a:lnTo>
                    <a:pt x="15" y="72"/>
                  </a:lnTo>
                  <a:lnTo>
                    <a:pt x="15" y="71"/>
                  </a:lnTo>
                  <a:lnTo>
                    <a:pt x="14" y="71"/>
                  </a:lnTo>
                  <a:lnTo>
                    <a:pt x="15" y="71"/>
                  </a:lnTo>
                  <a:lnTo>
                    <a:pt x="14" y="71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3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64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0" y="64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6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1" y="63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3"/>
                  </a:lnTo>
                  <a:lnTo>
                    <a:pt x="9" y="63"/>
                  </a:lnTo>
                  <a:lnTo>
                    <a:pt x="10" y="63"/>
                  </a:lnTo>
                  <a:lnTo>
                    <a:pt x="9" y="63"/>
                  </a:lnTo>
                  <a:lnTo>
                    <a:pt x="8" y="63"/>
                  </a:lnTo>
                  <a:lnTo>
                    <a:pt x="8" y="61"/>
                  </a:lnTo>
                  <a:lnTo>
                    <a:pt x="8" y="60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7" y="57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5" y="55"/>
                  </a:lnTo>
                  <a:lnTo>
                    <a:pt x="6" y="55"/>
                  </a:lnTo>
                  <a:lnTo>
                    <a:pt x="6" y="56"/>
                  </a:lnTo>
                  <a:lnTo>
                    <a:pt x="7" y="56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0" y="58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9" y="57"/>
                  </a:lnTo>
                  <a:lnTo>
                    <a:pt x="9" y="56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9" y="55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6" y="55"/>
                  </a:lnTo>
                  <a:lnTo>
                    <a:pt x="5" y="55"/>
                  </a:lnTo>
                  <a:lnTo>
                    <a:pt x="5" y="53"/>
                  </a:lnTo>
                  <a:lnTo>
                    <a:pt x="6" y="53"/>
                  </a:lnTo>
                  <a:lnTo>
                    <a:pt x="5" y="52"/>
                  </a:lnTo>
                  <a:lnTo>
                    <a:pt x="5" y="53"/>
                  </a:lnTo>
                  <a:lnTo>
                    <a:pt x="5" y="52"/>
                  </a:lnTo>
                  <a:lnTo>
                    <a:pt x="5" y="51"/>
                  </a:lnTo>
                  <a:lnTo>
                    <a:pt x="2" y="49"/>
                  </a:lnTo>
                  <a:lnTo>
                    <a:pt x="4" y="50"/>
                  </a:lnTo>
                  <a:lnTo>
                    <a:pt x="4" y="49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0" y="44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1" y="46"/>
                  </a:lnTo>
                  <a:lnTo>
                    <a:pt x="2" y="47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7" y="44"/>
                  </a:lnTo>
                  <a:lnTo>
                    <a:pt x="6" y="44"/>
                  </a:lnTo>
                  <a:lnTo>
                    <a:pt x="6" y="43"/>
                  </a:lnTo>
                  <a:lnTo>
                    <a:pt x="7" y="43"/>
                  </a:lnTo>
                  <a:lnTo>
                    <a:pt x="7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10" y="36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9" y="31"/>
                  </a:lnTo>
                  <a:lnTo>
                    <a:pt x="9" y="30"/>
                  </a:lnTo>
                  <a:lnTo>
                    <a:pt x="10" y="30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1" y="32"/>
                  </a:lnTo>
                  <a:lnTo>
                    <a:pt x="11" y="33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4" y="33"/>
                  </a:lnTo>
                  <a:lnTo>
                    <a:pt x="15" y="33"/>
                  </a:lnTo>
                  <a:lnTo>
                    <a:pt x="16" y="33"/>
                  </a:lnTo>
                  <a:lnTo>
                    <a:pt x="16" y="34"/>
                  </a:lnTo>
                  <a:lnTo>
                    <a:pt x="17" y="34"/>
                  </a:lnTo>
                  <a:lnTo>
                    <a:pt x="16" y="33"/>
                  </a:lnTo>
                  <a:lnTo>
                    <a:pt x="17" y="33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9" y="32"/>
                  </a:lnTo>
                  <a:lnTo>
                    <a:pt x="21" y="32"/>
                  </a:lnTo>
                  <a:lnTo>
                    <a:pt x="19" y="32"/>
                  </a:lnTo>
                  <a:lnTo>
                    <a:pt x="18" y="32"/>
                  </a:lnTo>
                  <a:lnTo>
                    <a:pt x="17" y="32"/>
                  </a:lnTo>
                  <a:lnTo>
                    <a:pt x="16" y="32"/>
                  </a:lnTo>
                  <a:lnTo>
                    <a:pt x="15" y="32"/>
                  </a:lnTo>
                  <a:lnTo>
                    <a:pt x="14" y="31"/>
                  </a:lnTo>
                  <a:lnTo>
                    <a:pt x="13" y="30"/>
                  </a:lnTo>
                  <a:lnTo>
                    <a:pt x="13" y="31"/>
                  </a:lnTo>
                  <a:lnTo>
                    <a:pt x="11" y="31"/>
                  </a:lnTo>
                  <a:lnTo>
                    <a:pt x="11" y="30"/>
                  </a:lnTo>
                  <a:lnTo>
                    <a:pt x="10" y="27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11" y="25"/>
                  </a:lnTo>
                  <a:lnTo>
                    <a:pt x="13" y="25"/>
                  </a:lnTo>
                  <a:lnTo>
                    <a:pt x="11" y="25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4" y="26"/>
                  </a:lnTo>
                  <a:lnTo>
                    <a:pt x="14" y="27"/>
                  </a:lnTo>
                  <a:lnTo>
                    <a:pt x="14" y="26"/>
                  </a:lnTo>
                  <a:lnTo>
                    <a:pt x="14" y="25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4" y="19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21" y="19"/>
                  </a:lnTo>
                  <a:lnTo>
                    <a:pt x="22" y="19"/>
                  </a:lnTo>
                  <a:lnTo>
                    <a:pt x="26" y="19"/>
                  </a:lnTo>
                  <a:lnTo>
                    <a:pt x="31" y="19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40" y="19"/>
                  </a:lnTo>
                  <a:lnTo>
                    <a:pt x="40" y="16"/>
                  </a:lnTo>
                  <a:lnTo>
                    <a:pt x="40" y="11"/>
                  </a:lnTo>
                  <a:lnTo>
                    <a:pt x="40" y="9"/>
                  </a:lnTo>
                  <a:lnTo>
                    <a:pt x="40" y="8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0" y="2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1" name="Freeform 4901">
              <a:extLst>
                <a:ext uri="{FF2B5EF4-FFF2-40B4-BE49-F238E27FC236}">
                  <a16:creationId xmlns:a16="http://schemas.microsoft.com/office/drawing/2014/main" id="{8B708B13-D797-8D54-85D7-66D3CDDA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801" y="4864101"/>
              <a:ext cx="39688" cy="26988"/>
            </a:xfrm>
            <a:custGeom>
              <a:avLst/>
              <a:gdLst>
                <a:gd name="T0" fmla="*/ 10 w 25"/>
                <a:gd name="T1" fmla="*/ 17 h 17"/>
                <a:gd name="T2" fmla="*/ 9 w 25"/>
                <a:gd name="T3" fmla="*/ 16 h 17"/>
                <a:gd name="T4" fmla="*/ 9 w 25"/>
                <a:gd name="T5" fmla="*/ 15 h 17"/>
                <a:gd name="T6" fmla="*/ 8 w 25"/>
                <a:gd name="T7" fmla="*/ 14 h 17"/>
                <a:gd name="T8" fmla="*/ 8 w 25"/>
                <a:gd name="T9" fmla="*/ 13 h 17"/>
                <a:gd name="T10" fmla="*/ 7 w 25"/>
                <a:gd name="T11" fmla="*/ 11 h 17"/>
                <a:gd name="T12" fmla="*/ 6 w 25"/>
                <a:gd name="T13" fmla="*/ 10 h 17"/>
                <a:gd name="T14" fmla="*/ 6 w 25"/>
                <a:gd name="T15" fmla="*/ 9 h 17"/>
                <a:gd name="T16" fmla="*/ 6 w 25"/>
                <a:gd name="T17" fmla="*/ 7 h 17"/>
                <a:gd name="T18" fmla="*/ 5 w 25"/>
                <a:gd name="T19" fmla="*/ 7 h 17"/>
                <a:gd name="T20" fmla="*/ 5 w 25"/>
                <a:gd name="T21" fmla="*/ 6 h 17"/>
                <a:gd name="T22" fmla="*/ 4 w 25"/>
                <a:gd name="T23" fmla="*/ 6 h 17"/>
                <a:gd name="T24" fmla="*/ 4 w 25"/>
                <a:gd name="T25" fmla="*/ 5 h 17"/>
                <a:gd name="T26" fmla="*/ 4 w 25"/>
                <a:gd name="T27" fmla="*/ 5 h 17"/>
                <a:gd name="T28" fmla="*/ 2 w 25"/>
                <a:gd name="T29" fmla="*/ 3 h 17"/>
                <a:gd name="T30" fmla="*/ 2 w 25"/>
                <a:gd name="T31" fmla="*/ 5 h 17"/>
                <a:gd name="T32" fmla="*/ 1 w 25"/>
                <a:gd name="T33" fmla="*/ 5 h 17"/>
                <a:gd name="T34" fmla="*/ 1 w 25"/>
                <a:gd name="T35" fmla="*/ 5 h 17"/>
                <a:gd name="T36" fmla="*/ 1 w 25"/>
                <a:gd name="T37" fmla="*/ 5 h 17"/>
                <a:gd name="T38" fmla="*/ 1 w 25"/>
                <a:gd name="T39" fmla="*/ 2 h 17"/>
                <a:gd name="T40" fmla="*/ 0 w 25"/>
                <a:gd name="T41" fmla="*/ 2 h 17"/>
                <a:gd name="T42" fmla="*/ 0 w 25"/>
                <a:gd name="T43" fmla="*/ 2 h 17"/>
                <a:gd name="T44" fmla="*/ 0 w 25"/>
                <a:gd name="T45" fmla="*/ 2 h 17"/>
                <a:gd name="T46" fmla="*/ 0 w 25"/>
                <a:gd name="T47" fmla="*/ 0 h 17"/>
                <a:gd name="T48" fmla="*/ 1 w 25"/>
                <a:gd name="T49" fmla="*/ 1 h 17"/>
                <a:gd name="T50" fmla="*/ 2 w 25"/>
                <a:gd name="T51" fmla="*/ 2 h 17"/>
                <a:gd name="T52" fmla="*/ 4 w 25"/>
                <a:gd name="T53" fmla="*/ 2 h 17"/>
                <a:gd name="T54" fmla="*/ 4 w 25"/>
                <a:gd name="T55" fmla="*/ 2 h 17"/>
                <a:gd name="T56" fmla="*/ 5 w 25"/>
                <a:gd name="T57" fmla="*/ 2 h 17"/>
                <a:gd name="T58" fmla="*/ 6 w 25"/>
                <a:gd name="T59" fmla="*/ 2 h 17"/>
                <a:gd name="T60" fmla="*/ 7 w 25"/>
                <a:gd name="T61" fmla="*/ 3 h 17"/>
                <a:gd name="T62" fmla="*/ 7 w 25"/>
                <a:gd name="T63" fmla="*/ 5 h 17"/>
                <a:gd name="T64" fmla="*/ 9 w 25"/>
                <a:gd name="T65" fmla="*/ 3 h 17"/>
                <a:gd name="T66" fmla="*/ 10 w 25"/>
                <a:gd name="T67" fmla="*/ 3 h 17"/>
                <a:gd name="T68" fmla="*/ 12 w 25"/>
                <a:gd name="T69" fmla="*/ 3 h 17"/>
                <a:gd name="T70" fmla="*/ 13 w 25"/>
                <a:gd name="T71" fmla="*/ 3 h 17"/>
                <a:gd name="T72" fmla="*/ 14 w 25"/>
                <a:gd name="T73" fmla="*/ 5 h 17"/>
                <a:gd name="T74" fmla="*/ 14 w 25"/>
                <a:gd name="T75" fmla="*/ 6 h 17"/>
                <a:gd name="T76" fmla="*/ 15 w 25"/>
                <a:gd name="T77" fmla="*/ 6 h 17"/>
                <a:gd name="T78" fmla="*/ 15 w 25"/>
                <a:gd name="T79" fmla="*/ 5 h 17"/>
                <a:gd name="T80" fmla="*/ 15 w 25"/>
                <a:gd name="T81" fmla="*/ 3 h 17"/>
                <a:gd name="T82" fmla="*/ 16 w 25"/>
                <a:gd name="T83" fmla="*/ 2 h 17"/>
                <a:gd name="T84" fmla="*/ 16 w 25"/>
                <a:gd name="T85" fmla="*/ 2 h 17"/>
                <a:gd name="T86" fmla="*/ 17 w 25"/>
                <a:gd name="T87" fmla="*/ 2 h 17"/>
                <a:gd name="T88" fmla="*/ 18 w 25"/>
                <a:gd name="T89" fmla="*/ 3 h 17"/>
                <a:gd name="T90" fmla="*/ 21 w 25"/>
                <a:gd name="T91" fmla="*/ 6 h 17"/>
                <a:gd name="T92" fmla="*/ 21 w 25"/>
                <a:gd name="T93" fmla="*/ 6 h 17"/>
                <a:gd name="T94" fmla="*/ 21 w 25"/>
                <a:gd name="T95" fmla="*/ 7 h 17"/>
                <a:gd name="T96" fmla="*/ 22 w 25"/>
                <a:gd name="T97" fmla="*/ 7 h 17"/>
                <a:gd name="T98" fmla="*/ 24 w 25"/>
                <a:gd name="T99" fmla="*/ 10 h 17"/>
                <a:gd name="T100" fmla="*/ 24 w 25"/>
                <a:gd name="T101" fmla="*/ 11 h 17"/>
                <a:gd name="T102" fmla="*/ 24 w 25"/>
                <a:gd name="T103" fmla="*/ 11 h 17"/>
                <a:gd name="T104" fmla="*/ 24 w 25"/>
                <a:gd name="T105" fmla="*/ 14 h 17"/>
                <a:gd name="T106" fmla="*/ 24 w 25"/>
                <a:gd name="T107" fmla="*/ 16 h 17"/>
                <a:gd name="T108" fmla="*/ 25 w 25"/>
                <a:gd name="T10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" h="17">
                  <a:moveTo>
                    <a:pt x="25" y="17"/>
                  </a:move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2" name="Freeform 5616">
              <a:extLst>
                <a:ext uri="{FF2B5EF4-FFF2-40B4-BE49-F238E27FC236}">
                  <a16:creationId xmlns:a16="http://schemas.microsoft.com/office/drawing/2014/main" id="{5F3B8365-1164-F1E7-5BD2-B95EFEB21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351" y="4337051"/>
              <a:ext cx="39688" cy="44450"/>
            </a:xfrm>
            <a:custGeom>
              <a:avLst/>
              <a:gdLst>
                <a:gd name="T0" fmla="*/ 17 w 25"/>
                <a:gd name="T1" fmla="*/ 27 h 28"/>
                <a:gd name="T2" fmla="*/ 16 w 25"/>
                <a:gd name="T3" fmla="*/ 27 h 28"/>
                <a:gd name="T4" fmla="*/ 15 w 25"/>
                <a:gd name="T5" fmla="*/ 27 h 28"/>
                <a:gd name="T6" fmla="*/ 12 w 25"/>
                <a:gd name="T7" fmla="*/ 25 h 28"/>
                <a:gd name="T8" fmla="*/ 9 w 25"/>
                <a:gd name="T9" fmla="*/ 27 h 28"/>
                <a:gd name="T10" fmla="*/ 8 w 25"/>
                <a:gd name="T11" fmla="*/ 27 h 28"/>
                <a:gd name="T12" fmla="*/ 8 w 25"/>
                <a:gd name="T13" fmla="*/ 27 h 28"/>
                <a:gd name="T14" fmla="*/ 6 w 25"/>
                <a:gd name="T15" fmla="*/ 27 h 28"/>
                <a:gd name="T16" fmla="*/ 3 w 25"/>
                <a:gd name="T17" fmla="*/ 28 h 28"/>
                <a:gd name="T18" fmla="*/ 2 w 25"/>
                <a:gd name="T19" fmla="*/ 28 h 28"/>
                <a:gd name="T20" fmla="*/ 2 w 25"/>
                <a:gd name="T21" fmla="*/ 28 h 28"/>
                <a:gd name="T22" fmla="*/ 0 w 25"/>
                <a:gd name="T23" fmla="*/ 27 h 28"/>
                <a:gd name="T24" fmla="*/ 0 w 25"/>
                <a:gd name="T25" fmla="*/ 21 h 28"/>
                <a:gd name="T26" fmla="*/ 0 w 25"/>
                <a:gd name="T27" fmla="*/ 16 h 28"/>
                <a:gd name="T28" fmla="*/ 1 w 25"/>
                <a:gd name="T29" fmla="*/ 15 h 28"/>
                <a:gd name="T30" fmla="*/ 2 w 25"/>
                <a:gd name="T31" fmla="*/ 14 h 28"/>
                <a:gd name="T32" fmla="*/ 4 w 25"/>
                <a:gd name="T33" fmla="*/ 12 h 28"/>
                <a:gd name="T34" fmla="*/ 6 w 25"/>
                <a:gd name="T35" fmla="*/ 9 h 28"/>
                <a:gd name="T36" fmla="*/ 9 w 25"/>
                <a:gd name="T37" fmla="*/ 4 h 28"/>
                <a:gd name="T38" fmla="*/ 11 w 25"/>
                <a:gd name="T39" fmla="*/ 4 h 28"/>
                <a:gd name="T40" fmla="*/ 15 w 25"/>
                <a:gd name="T41" fmla="*/ 5 h 28"/>
                <a:gd name="T42" fmla="*/ 15 w 25"/>
                <a:gd name="T43" fmla="*/ 5 h 28"/>
                <a:gd name="T44" fmla="*/ 16 w 25"/>
                <a:gd name="T45" fmla="*/ 3 h 28"/>
                <a:gd name="T46" fmla="*/ 17 w 25"/>
                <a:gd name="T47" fmla="*/ 2 h 28"/>
                <a:gd name="T48" fmla="*/ 20 w 25"/>
                <a:gd name="T49" fmla="*/ 0 h 28"/>
                <a:gd name="T50" fmla="*/ 23 w 25"/>
                <a:gd name="T51" fmla="*/ 4 h 28"/>
                <a:gd name="T52" fmla="*/ 23 w 25"/>
                <a:gd name="T53" fmla="*/ 4 h 28"/>
                <a:gd name="T54" fmla="*/ 24 w 25"/>
                <a:gd name="T55" fmla="*/ 5 h 28"/>
                <a:gd name="T56" fmla="*/ 24 w 25"/>
                <a:gd name="T57" fmla="*/ 6 h 28"/>
                <a:gd name="T58" fmla="*/ 25 w 25"/>
                <a:gd name="T59" fmla="*/ 8 h 28"/>
                <a:gd name="T60" fmla="*/ 24 w 25"/>
                <a:gd name="T61" fmla="*/ 11 h 28"/>
                <a:gd name="T62" fmla="*/ 23 w 25"/>
                <a:gd name="T63" fmla="*/ 12 h 28"/>
                <a:gd name="T64" fmla="*/ 20 w 25"/>
                <a:gd name="T65" fmla="*/ 12 h 28"/>
                <a:gd name="T66" fmla="*/ 19 w 25"/>
                <a:gd name="T67" fmla="*/ 14 h 28"/>
                <a:gd name="T68" fmla="*/ 19 w 25"/>
                <a:gd name="T69" fmla="*/ 14 h 28"/>
                <a:gd name="T70" fmla="*/ 18 w 25"/>
                <a:gd name="T71" fmla="*/ 15 h 28"/>
                <a:gd name="T72" fmla="*/ 16 w 25"/>
                <a:gd name="T73" fmla="*/ 15 h 28"/>
                <a:gd name="T74" fmla="*/ 13 w 25"/>
                <a:gd name="T75" fmla="*/ 17 h 28"/>
                <a:gd name="T76" fmla="*/ 12 w 25"/>
                <a:gd name="T77" fmla="*/ 17 h 28"/>
                <a:gd name="T78" fmla="*/ 11 w 25"/>
                <a:gd name="T79" fmla="*/ 17 h 28"/>
                <a:gd name="T80" fmla="*/ 11 w 25"/>
                <a:gd name="T81" fmla="*/ 17 h 28"/>
                <a:gd name="T82" fmla="*/ 11 w 25"/>
                <a:gd name="T83" fmla="*/ 19 h 28"/>
                <a:gd name="T84" fmla="*/ 12 w 25"/>
                <a:gd name="T85" fmla="*/ 20 h 28"/>
                <a:gd name="T86" fmla="*/ 13 w 25"/>
                <a:gd name="T87" fmla="*/ 19 h 28"/>
                <a:gd name="T88" fmla="*/ 13 w 25"/>
                <a:gd name="T89" fmla="*/ 19 h 28"/>
                <a:gd name="T90" fmla="*/ 13 w 25"/>
                <a:gd name="T91" fmla="*/ 19 h 28"/>
                <a:gd name="T92" fmla="*/ 16 w 25"/>
                <a:gd name="T93" fmla="*/ 17 h 28"/>
                <a:gd name="T94" fmla="*/ 16 w 25"/>
                <a:gd name="T95" fmla="*/ 17 h 28"/>
                <a:gd name="T96" fmla="*/ 19 w 25"/>
                <a:gd name="T97" fmla="*/ 17 h 28"/>
                <a:gd name="T98" fmla="*/ 20 w 25"/>
                <a:gd name="T99" fmla="*/ 17 h 28"/>
                <a:gd name="T100" fmla="*/ 20 w 25"/>
                <a:gd name="T101" fmla="*/ 19 h 28"/>
                <a:gd name="T102" fmla="*/ 21 w 25"/>
                <a:gd name="T10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" h="28">
                  <a:moveTo>
                    <a:pt x="21" y="19"/>
                  </a:moveTo>
                  <a:lnTo>
                    <a:pt x="21" y="21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3" y="13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6"/>
                  </a:lnTo>
                  <a:lnTo>
                    <a:pt x="8" y="5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7" y="15"/>
                  </a:lnTo>
                  <a:lnTo>
                    <a:pt x="17" y="14"/>
                  </a:lnTo>
                  <a:lnTo>
                    <a:pt x="17" y="15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3" y="19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5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7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7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1" y="19"/>
                  </a:lnTo>
                  <a:lnTo>
                    <a:pt x="21" y="19"/>
                  </a:lnTo>
                  <a:lnTo>
                    <a:pt x="21" y="19"/>
                  </a:lnTo>
                  <a:lnTo>
                    <a:pt x="21" y="19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3" name="Freeform 5617">
              <a:extLst>
                <a:ext uri="{FF2B5EF4-FFF2-40B4-BE49-F238E27FC236}">
                  <a16:creationId xmlns:a16="http://schemas.microsoft.com/office/drawing/2014/main" id="{748361FB-5B83-46FB-FB50-4D9037305F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0351" y="4208464"/>
              <a:ext cx="158750" cy="138113"/>
            </a:xfrm>
            <a:custGeom>
              <a:avLst/>
              <a:gdLst>
                <a:gd name="T0" fmla="*/ 56 w 100"/>
                <a:gd name="T1" fmla="*/ 36 h 87"/>
                <a:gd name="T2" fmla="*/ 59 w 100"/>
                <a:gd name="T3" fmla="*/ 37 h 87"/>
                <a:gd name="T4" fmla="*/ 53 w 100"/>
                <a:gd name="T5" fmla="*/ 37 h 87"/>
                <a:gd name="T6" fmla="*/ 54 w 100"/>
                <a:gd name="T7" fmla="*/ 36 h 87"/>
                <a:gd name="T8" fmla="*/ 54 w 100"/>
                <a:gd name="T9" fmla="*/ 34 h 87"/>
                <a:gd name="T10" fmla="*/ 54 w 100"/>
                <a:gd name="T11" fmla="*/ 30 h 87"/>
                <a:gd name="T12" fmla="*/ 37 w 100"/>
                <a:gd name="T13" fmla="*/ 8 h 87"/>
                <a:gd name="T14" fmla="*/ 39 w 100"/>
                <a:gd name="T15" fmla="*/ 13 h 87"/>
                <a:gd name="T16" fmla="*/ 40 w 100"/>
                <a:gd name="T17" fmla="*/ 19 h 87"/>
                <a:gd name="T18" fmla="*/ 41 w 100"/>
                <a:gd name="T19" fmla="*/ 22 h 87"/>
                <a:gd name="T20" fmla="*/ 42 w 100"/>
                <a:gd name="T21" fmla="*/ 30 h 87"/>
                <a:gd name="T22" fmla="*/ 45 w 100"/>
                <a:gd name="T23" fmla="*/ 36 h 87"/>
                <a:gd name="T24" fmla="*/ 46 w 100"/>
                <a:gd name="T25" fmla="*/ 37 h 87"/>
                <a:gd name="T26" fmla="*/ 48 w 100"/>
                <a:gd name="T27" fmla="*/ 40 h 87"/>
                <a:gd name="T28" fmla="*/ 50 w 100"/>
                <a:gd name="T29" fmla="*/ 44 h 87"/>
                <a:gd name="T30" fmla="*/ 51 w 100"/>
                <a:gd name="T31" fmla="*/ 39 h 87"/>
                <a:gd name="T32" fmla="*/ 54 w 100"/>
                <a:gd name="T33" fmla="*/ 42 h 87"/>
                <a:gd name="T34" fmla="*/ 57 w 100"/>
                <a:gd name="T35" fmla="*/ 47 h 87"/>
                <a:gd name="T36" fmla="*/ 61 w 100"/>
                <a:gd name="T37" fmla="*/ 46 h 87"/>
                <a:gd name="T38" fmla="*/ 64 w 100"/>
                <a:gd name="T39" fmla="*/ 47 h 87"/>
                <a:gd name="T40" fmla="*/ 66 w 100"/>
                <a:gd name="T41" fmla="*/ 51 h 87"/>
                <a:gd name="T42" fmla="*/ 73 w 100"/>
                <a:gd name="T43" fmla="*/ 54 h 87"/>
                <a:gd name="T44" fmla="*/ 76 w 100"/>
                <a:gd name="T45" fmla="*/ 59 h 87"/>
                <a:gd name="T46" fmla="*/ 80 w 100"/>
                <a:gd name="T47" fmla="*/ 63 h 87"/>
                <a:gd name="T48" fmla="*/ 83 w 100"/>
                <a:gd name="T49" fmla="*/ 64 h 87"/>
                <a:gd name="T50" fmla="*/ 87 w 100"/>
                <a:gd name="T51" fmla="*/ 68 h 87"/>
                <a:gd name="T52" fmla="*/ 87 w 100"/>
                <a:gd name="T53" fmla="*/ 68 h 87"/>
                <a:gd name="T54" fmla="*/ 90 w 100"/>
                <a:gd name="T55" fmla="*/ 73 h 87"/>
                <a:gd name="T56" fmla="*/ 95 w 100"/>
                <a:gd name="T57" fmla="*/ 77 h 87"/>
                <a:gd name="T58" fmla="*/ 98 w 100"/>
                <a:gd name="T59" fmla="*/ 80 h 87"/>
                <a:gd name="T60" fmla="*/ 100 w 100"/>
                <a:gd name="T61" fmla="*/ 81 h 87"/>
                <a:gd name="T62" fmla="*/ 93 w 100"/>
                <a:gd name="T63" fmla="*/ 86 h 87"/>
                <a:gd name="T64" fmla="*/ 87 w 100"/>
                <a:gd name="T65" fmla="*/ 83 h 87"/>
                <a:gd name="T66" fmla="*/ 82 w 100"/>
                <a:gd name="T67" fmla="*/ 78 h 87"/>
                <a:gd name="T68" fmla="*/ 76 w 100"/>
                <a:gd name="T69" fmla="*/ 71 h 87"/>
                <a:gd name="T70" fmla="*/ 67 w 100"/>
                <a:gd name="T71" fmla="*/ 62 h 87"/>
                <a:gd name="T72" fmla="*/ 61 w 100"/>
                <a:gd name="T73" fmla="*/ 58 h 87"/>
                <a:gd name="T74" fmla="*/ 54 w 100"/>
                <a:gd name="T75" fmla="*/ 54 h 87"/>
                <a:gd name="T76" fmla="*/ 48 w 100"/>
                <a:gd name="T77" fmla="*/ 54 h 87"/>
                <a:gd name="T78" fmla="*/ 42 w 100"/>
                <a:gd name="T79" fmla="*/ 54 h 87"/>
                <a:gd name="T80" fmla="*/ 40 w 100"/>
                <a:gd name="T81" fmla="*/ 52 h 87"/>
                <a:gd name="T82" fmla="*/ 36 w 100"/>
                <a:gd name="T83" fmla="*/ 54 h 87"/>
                <a:gd name="T84" fmla="*/ 30 w 100"/>
                <a:gd name="T85" fmla="*/ 54 h 87"/>
                <a:gd name="T86" fmla="*/ 25 w 100"/>
                <a:gd name="T87" fmla="*/ 51 h 87"/>
                <a:gd name="T88" fmla="*/ 20 w 100"/>
                <a:gd name="T89" fmla="*/ 54 h 87"/>
                <a:gd name="T90" fmla="*/ 15 w 100"/>
                <a:gd name="T91" fmla="*/ 59 h 87"/>
                <a:gd name="T92" fmla="*/ 12 w 100"/>
                <a:gd name="T93" fmla="*/ 54 h 87"/>
                <a:gd name="T94" fmla="*/ 8 w 100"/>
                <a:gd name="T95" fmla="*/ 56 h 87"/>
                <a:gd name="T96" fmla="*/ 3 w 100"/>
                <a:gd name="T97" fmla="*/ 58 h 87"/>
                <a:gd name="T98" fmla="*/ 0 w 100"/>
                <a:gd name="T99" fmla="*/ 48 h 87"/>
                <a:gd name="T100" fmla="*/ 3 w 100"/>
                <a:gd name="T101" fmla="*/ 38 h 87"/>
                <a:gd name="T102" fmla="*/ 7 w 100"/>
                <a:gd name="T103" fmla="*/ 27 h 87"/>
                <a:gd name="T104" fmla="*/ 7 w 100"/>
                <a:gd name="T105" fmla="*/ 22 h 87"/>
                <a:gd name="T106" fmla="*/ 8 w 100"/>
                <a:gd name="T107" fmla="*/ 17 h 87"/>
                <a:gd name="T108" fmla="*/ 13 w 100"/>
                <a:gd name="T109" fmla="*/ 14 h 87"/>
                <a:gd name="T110" fmla="*/ 19 w 100"/>
                <a:gd name="T111" fmla="*/ 10 h 87"/>
                <a:gd name="T112" fmla="*/ 22 w 100"/>
                <a:gd name="T113" fmla="*/ 8 h 87"/>
                <a:gd name="T114" fmla="*/ 26 w 100"/>
                <a:gd name="T115" fmla="*/ 6 h 87"/>
                <a:gd name="T116" fmla="*/ 30 w 100"/>
                <a:gd name="T117" fmla="*/ 1 h 87"/>
                <a:gd name="T118" fmla="*/ 36 w 100"/>
                <a:gd name="T119" fmla="*/ 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0" h="87">
                  <a:moveTo>
                    <a:pt x="54" y="33"/>
                  </a:moveTo>
                  <a:lnTo>
                    <a:pt x="55" y="33"/>
                  </a:lnTo>
                  <a:lnTo>
                    <a:pt x="55" y="34"/>
                  </a:lnTo>
                  <a:lnTo>
                    <a:pt x="55" y="35"/>
                  </a:lnTo>
                  <a:lnTo>
                    <a:pt x="55" y="36"/>
                  </a:lnTo>
                  <a:lnTo>
                    <a:pt x="56" y="36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8" y="35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7"/>
                  </a:lnTo>
                  <a:lnTo>
                    <a:pt x="58" y="37"/>
                  </a:lnTo>
                  <a:lnTo>
                    <a:pt x="57" y="37"/>
                  </a:lnTo>
                  <a:lnTo>
                    <a:pt x="56" y="37"/>
                  </a:lnTo>
                  <a:lnTo>
                    <a:pt x="55" y="37"/>
                  </a:lnTo>
                  <a:lnTo>
                    <a:pt x="54" y="37"/>
                  </a:lnTo>
                  <a:lnTo>
                    <a:pt x="53" y="37"/>
                  </a:lnTo>
                  <a:lnTo>
                    <a:pt x="53" y="36"/>
                  </a:lnTo>
                  <a:lnTo>
                    <a:pt x="53" y="35"/>
                  </a:lnTo>
                  <a:lnTo>
                    <a:pt x="53" y="36"/>
                  </a:lnTo>
                  <a:lnTo>
                    <a:pt x="54" y="36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4" y="35"/>
                  </a:lnTo>
                  <a:lnTo>
                    <a:pt x="53" y="35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3"/>
                  </a:lnTo>
                  <a:lnTo>
                    <a:pt x="53" y="33"/>
                  </a:lnTo>
                  <a:lnTo>
                    <a:pt x="54" y="33"/>
                  </a:lnTo>
                  <a:close/>
                  <a:moveTo>
                    <a:pt x="55" y="31"/>
                  </a:moveTo>
                  <a:lnTo>
                    <a:pt x="55" y="30"/>
                  </a:lnTo>
                  <a:lnTo>
                    <a:pt x="54" y="30"/>
                  </a:lnTo>
                  <a:lnTo>
                    <a:pt x="54" y="29"/>
                  </a:lnTo>
                  <a:lnTo>
                    <a:pt x="55" y="29"/>
                  </a:lnTo>
                  <a:lnTo>
                    <a:pt x="55" y="30"/>
                  </a:lnTo>
                  <a:lnTo>
                    <a:pt x="55" y="31"/>
                  </a:lnTo>
                  <a:close/>
                  <a:moveTo>
                    <a:pt x="36" y="4"/>
                  </a:moveTo>
                  <a:lnTo>
                    <a:pt x="37" y="8"/>
                  </a:lnTo>
                  <a:lnTo>
                    <a:pt x="38" y="9"/>
                  </a:lnTo>
                  <a:lnTo>
                    <a:pt x="38" y="10"/>
                  </a:lnTo>
                  <a:lnTo>
                    <a:pt x="38" y="11"/>
                  </a:lnTo>
                  <a:lnTo>
                    <a:pt x="38" y="12"/>
                  </a:lnTo>
                  <a:lnTo>
                    <a:pt x="39" y="12"/>
                  </a:lnTo>
                  <a:lnTo>
                    <a:pt x="39" y="13"/>
                  </a:lnTo>
                  <a:lnTo>
                    <a:pt x="39" y="14"/>
                  </a:lnTo>
                  <a:lnTo>
                    <a:pt x="39" y="16"/>
                  </a:lnTo>
                  <a:lnTo>
                    <a:pt x="40" y="17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1" y="20"/>
                  </a:lnTo>
                  <a:lnTo>
                    <a:pt x="41" y="21"/>
                  </a:lnTo>
                  <a:lnTo>
                    <a:pt x="40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1" y="22"/>
                  </a:lnTo>
                  <a:lnTo>
                    <a:pt x="41" y="23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2" y="28"/>
                  </a:lnTo>
                  <a:lnTo>
                    <a:pt x="42" y="29"/>
                  </a:lnTo>
                  <a:lnTo>
                    <a:pt x="42" y="30"/>
                  </a:lnTo>
                  <a:lnTo>
                    <a:pt x="42" y="31"/>
                  </a:lnTo>
                  <a:lnTo>
                    <a:pt x="44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5" y="36"/>
                  </a:lnTo>
                  <a:lnTo>
                    <a:pt x="46" y="36"/>
                  </a:lnTo>
                  <a:lnTo>
                    <a:pt x="45" y="36"/>
                  </a:lnTo>
                  <a:lnTo>
                    <a:pt x="45" y="37"/>
                  </a:lnTo>
                  <a:lnTo>
                    <a:pt x="45" y="36"/>
                  </a:lnTo>
                  <a:lnTo>
                    <a:pt x="46" y="36"/>
                  </a:lnTo>
                  <a:lnTo>
                    <a:pt x="46" y="37"/>
                  </a:lnTo>
                  <a:lnTo>
                    <a:pt x="45" y="37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8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9" y="44"/>
                  </a:lnTo>
                  <a:lnTo>
                    <a:pt x="49" y="45"/>
                  </a:lnTo>
                  <a:lnTo>
                    <a:pt x="50" y="45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1" y="43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39"/>
                  </a:lnTo>
                  <a:lnTo>
                    <a:pt x="51" y="39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4" y="40"/>
                  </a:lnTo>
                  <a:lnTo>
                    <a:pt x="55" y="40"/>
                  </a:lnTo>
                  <a:lnTo>
                    <a:pt x="55" y="42"/>
                  </a:lnTo>
                  <a:lnTo>
                    <a:pt x="54" y="42"/>
                  </a:lnTo>
                  <a:lnTo>
                    <a:pt x="54" y="43"/>
                  </a:lnTo>
                  <a:lnTo>
                    <a:pt x="55" y="44"/>
                  </a:lnTo>
                  <a:lnTo>
                    <a:pt x="55" y="45"/>
                  </a:lnTo>
                  <a:lnTo>
                    <a:pt x="56" y="45"/>
                  </a:lnTo>
                  <a:lnTo>
                    <a:pt x="56" y="46"/>
                  </a:lnTo>
                  <a:lnTo>
                    <a:pt x="57" y="47"/>
                  </a:lnTo>
                  <a:lnTo>
                    <a:pt x="58" y="47"/>
                  </a:lnTo>
                  <a:lnTo>
                    <a:pt x="58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7"/>
                  </a:lnTo>
                  <a:lnTo>
                    <a:pt x="61" y="46"/>
                  </a:lnTo>
                  <a:lnTo>
                    <a:pt x="62" y="46"/>
                  </a:lnTo>
                  <a:lnTo>
                    <a:pt x="62" y="47"/>
                  </a:lnTo>
                  <a:lnTo>
                    <a:pt x="63" y="47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4" y="47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4" y="48"/>
                  </a:lnTo>
                  <a:lnTo>
                    <a:pt x="64" y="50"/>
                  </a:lnTo>
                  <a:lnTo>
                    <a:pt x="65" y="51"/>
                  </a:lnTo>
                  <a:lnTo>
                    <a:pt x="66" y="51"/>
                  </a:lnTo>
                  <a:lnTo>
                    <a:pt x="67" y="51"/>
                  </a:lnTo>
                  <a:lnTo>
                    <a:pt x="68" y="52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72" y="53"/>
                  </a:lnTo>
                  <a:lnTo>
                    <a:pt x="73" y="54"/>
                  </a:lnTo>
                  <a:lnTo>
                    <a:pt x="73" y="55"/>
                  </a:lnTo>
                  <a:lnTo>
                    <a:pt x="74" y="55"/>
                  </a:lnTo>
                  <a:lnTo>
                    <a:pt x="74" y="56"/>
                  </a:lnTo>
                  <a:lnTo>
                    <a:pt x="75" y="58"/>
                  </a:lnTo>
                  <a:lnTo>
                    <a:pt x="75" y="59"/>
                  </a:lnTo>
                  <a:lnTo>
                    <a:pt x="76" y="59"/>
                  </a:lnTo>
                  <a:lnTo>
                    <a:pt x="76" y="60"/>
                  </a:lnTo>
                  <a:lnTo>
                    <a:pt x="78" y="60"/>
                  </a:lnTo>
                  <a:lnTo>
                    <a:pt x="78" y="61"/>
                  </a:lnTo>
                  <a:lnTo>
                    <a:pt x="78" y="62"/>
                  </a:lnTo>
                  <a:lnTo>
                    <a:pt x="79" y="62"/>
                  </a:lnTo>
                  <a:lnTo>
                    <a:pt x="80" y="63"/>
                  </a:lnTo>
                  <a:lnTo>
                    <a:pt x="80" y="62"/>
                  </a:lnTo>
                  <a:lnTo>
                    <a:pt x="80" y="63"/>
                  </a:lnTo>
                  <a:lnTo>
                    <a:pt x="81" y="63"/>
                  </a:lnTo>
                  <a:lnTo>
                    <a:pt x="82" y="63"/>
                  </a:lnTo>
                  <a:lnTo>
                    <a:pt x="82" y="64"/>
                  </a:lnTo>
                  <a:lnTo>
                    <a:pt x="83" y="64"/>
                  </a:lnTo>
                  <a:lnTo>
                    <a:pt x="83" y="65"/>
                  </a:lnTo>
                  <a:lnTo>
                    <a:pt x="84" y="65"/>
                  </a:lnTo>
                  <a:lnTo>
                    <a:pt x="84" y="67"/>
                  </a:lnTo>
                  <a:lnTo>
                    <a:pt x="86" y="67"/>
                  </a:lnTo>
                  <a:lnTo>
                    <a:pt x="86" y="68"/>
                  </a:lnTo>
                  <a:lnTo>
                    <a:pt x="87" y="68"/>
                  </a:lnTo>
                  <a:lnTo>
                    <a:pt x="87" y="69"/>
                  </a:lnTo>
                  <a:lnTo>
                    <a:pt x="87" y="68"/>
                  </a:lnTo>
                  <a:lnTo>
                    <a:pt x="87" y="67"/>
                  </a:lnTo>
                  <a:lnTo>
                    <a:pt x="86" y="67"/>
                  </a:lnTo>
                  <a:lnTo>
                    <a:pt x="87" y="67"/>
                  </a:lnTo>
                  <a:lnTo>
                    <a:pt x="87" y="68"/>
                  </a:lnTo>
                  <a:lnTo>
                    <a:pt x="88" y="68"/>
                  </a:lnTo>
                  <a:lnTo>
                    <a:pt x="88" y="69"/>
                  </a:lnTo>
                  <a:lnTo>
                    <a:pt x="88" y="70"/>
                  </a:lnTo>
                  <a:lnTo>
                    <a:pt x="89" y="72"/>
                  </a:lnTo>
                  <a:lnTo>
                    <a:pt x="89" y="73"/>
                  </a:lnTo>
                  <a:lnTo>
                    <a:pt x="90" y="73"/>
                  </a:lnTo>
                  <a:lnTo>
                    <a:pt x="91" y="73"/>
                  </a:lnTo>
                  <a:lnTo>
                    <a:pt x="91" y="75"/>
                  </a:lnTo>
                  <a:lnTo>
                    <a:pt x="92" y="75"/>
                  </a:lnTo>
                  <a:lnTo>
                    <a:pt x="93" y="76"/>
                  </a:lnTo>
                  <a:lnTo>
                    <a:pt x="93" y="77"/>
                  </a:lnTo>
                  <a:lnTo>
                    <a:pt x="95" y="77"/>
                  </a:lnTo>
                  <a:lnTo>
                    <a:pt x="95" y="78"/>
                  </a:lnTo>
                  <a:lnTo>
                    <a:pt x="95" y="79"/>
                  </a:lnTo>
                  <a:lnTo>
                    <a:pt x="96" y="79"/>
                  </a:lnTo>
                  <a:lnTo>
                    <a:pt x="96" y="80"/>
                  </a:lnTo>
                  <a:lnTo>
                    <a:pt x="97" y="80"/>
                  </a:lnTo>
                  <a:lnTo>
                    <a:pt x="98" y="80"/>
                  </a:lnTo>
                  <a:lnTo>
                    <a:pt x="98" y="79"/>
                  </a:lnTo>
                  <a:lnTo>
                    <a:pt x="98" y="78"/>
                  </a:lnTo>
                  <a:lnTo>
                    <a:pt x="98" y="79"/>
                  </a:lnTo>
                  <a:lnTo>
                    <a:pt x="99" y="79"/>
                  </a:lnTo>
                  <a:lnTo>
                    <a:pt x="99" y="80"/>
                  </a:lnTo>
                  <a:lnTo>
                    <a:pt x="100" y="81"/>
                  </a:lnTo>
                  <a:lnTo>
                    <a:pt x="97" y="83"/>
                  </a:lnTo>
                  <a:lnTo>
                    <a:pt x="96" y="83"/>
                  </a:lnTo>
                  <a:lnTo>
                    <a:pt x="96" y="84"/>
                  </a:lnTo>
                  <a:lnTo>
                    <a:pt x="95" y="85"/>
                  </a:lnTo>
                  <a:lnTo>
                    <a:pt x="95" y="86"/>
                  </a:lnTo>
                  <a:lnTo>
                    <a:pt x="93" y="86"/>
                  </a:lnTo>
                  <a:lnTo>
                    <a:pt x="93" y="87"/>
                  </a:lnTo>
                  <a:lnTo>
                    <a:pt x="91" y="85"/>
                  </a:lnTo>
                  <a:lnTo>
                    <a:pt x="90" y="85"/>
                  </a:lnTo>
                  <a:lnTo>
                    <a:pt x="89" y="85"/>
                  </a:lnTo>
                  <a:lnTo>
                    <a:pt x="88" y="85"/>
                  </a:lnTo>
                  <a:lnTo>
                    <a:pt x="87" y="83"/>
                  </a:lnTo>
                  <a:lnTo>
                    <a:pt x="86" y="81"/>
                  </a:lnTo>
                  <a:lnTo>
                    <a:pt x="86" y="80"/>
                  </a:lnTo>
                  <a:lnTo>
                    <a:pt x="84" y="80"/>
                  </a:lnTo>
                  <a:lnTo>
                    <a:pt x="83" y="79"/>
                  </a:lnTo>
                  <a:lnTo>
                    <a:pt x="82" y="79"/>
                  </a:lnTo>
                  <a:lnTo>
                    <a:pt x="82" y="78"/>
                  </a:lnTo>
                  <a:lnTo>
                    <a:pt x="81" y="76"/>
                  </a:lnTo>
                  <a:lnTo>
                    <a:pt x="80" y="75"/>
                  </a:lnTo>
                  <a:lnTo>
                    <a:pt x="80" y="73"/>
                  </a:lnTo>
                  <a:lnTo>
                    <a:pt x="79" y="73"/>
                  </a:lnTo>
                  <a:lnTo>
                    <a:pt x="78" y="72"/>
                  </a:lnTo>
                  <a:lnTo>
                    <a:pt x="76" y="71"/>
                  </a:lnTo>
                  <a:lnTo>
                    <a:pt x="74" y="69"/>
                  </a:lnTo>
                  <a:lnTo>
                    <a:pt x="72" y="68"/>
                  </a:lnTo>
                  <a:lnTo>
                    <a:pt x="71" y="68"/>
                  </a:lnTo>
                  <a:lnTo>
                    <a:pt x="70" y="65"/>
                  </a:lnTo>
                  <a:lnTo>
                    <a:pt x="68" y="63"/>
                  </a:lnTo>
                  <a:lnTo>
                    <a:pt x="67" y="62"/>
                  </a:lnTo>
                  <a:lnTo>
                    <a:pt x="66" y="60"/>
                  </a:lnTo>
                  <a:lnTo>
                    <a:pt x="65" y="60"/>
                  </a:lnTo>
                  <a:lnTo>
                    <a:pt x="64" y="59"/>
                  </a:lnTo>
                  <a:lnTo>
                    <a:pt x="63" y="59"/>
                  </a:lnTo>
                  <a:lnTo>
                    <a:pt x="62" y="59"/>
                  </a:lnTo>
                  <a:lnTo>
                    <a:pt x="61" y="58"/>
                  </a:lnTo>
                  <a:lnTo>
                    <a:pt x="59" y="58"/>
                  </a:lnTo>
                  <a:lnTo>
                    <a:pt x="58" y="56"/>
                  </a:lnTo>
                  <a:lnTo>
                    <a:pt x="57" y="55"/>
                  </a:lnTo>
                  <a:lnTo>
                    <a:pt x="56" y="55"/>
                  </a:lnTo>
                  <a:lnTo>
                    <a:pt x="55" y="54"/>
                  </a:lnTo>
                  <a:lnTo>
                    <a:pt x="54" y="54"/>
                  </a:lnTo>
                  <a:lnTo>
                    <a:pt x="53" y="54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48" y="54"/>
                  </a:lnTo>
                  <a:lnTo>
                    <a:pt x="47" y="54"/>
                  </a:lnTo>
                  <a:lnTo>
                    <a:pt x="47" y="53"/>
                  </a:lnTo>
                  <a:lnTo>
                    <a:pt x="46" y="53"/>
                  </a:lnTo>
                  <a:lnTo>
                    <a:pt x="45" y="54"/>
                  </a:lnTo>
                  <a:lnTo>
                    <a:pt x="44" y="54"/>
                  </a:lnTo>
                  <a:lnTo>
                    <a:pt x="42" y="54"/>
                  </a:lnTo>
                  <a:lnTo>
                    <a:pt x="42" y="55"/>
                  </a:lnTo>
                  <a:lnTo>
                    <a:pt x="41" y="55"/>
                  </a:lnTo>
                  <a:lnTo>
                    <a:pt x="41" y="54"/>
                  </a:lnTo>
                  <a:lnTo>
                    <a:pt x="41" y="53"/>
                  </a:lnTo>
                  <a:lnTo>
                    <a:pt x="40" y="53"/>
                  </a:lnTo>
                  <a:lnTo>
                    <a:pt x="40" y="52"/>
                  </a:lnTo>
                  <a:lnTo>
                    <a:pt x="39" y="52"/>
                  </a:lnTo>
                  <a:lnTo>
                    <a:pt x="38" y="52"/>
                  </a:lnTo>
                  <a:lnTo>
                    <a:pt x="38" y="53"/>
                  </a:lnTo>
                  <a:lnTo>
                    <a:pt x="37" y="53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4" y="54"/>
                  </a:lnTo>
                  <a:lnTo>
                    <a:pt x="33" y="54"/>
                  </a:lnTo>
                  <a:lnTo>
                    <a:pt x="32" y="55"/>
                  </a:lnTo>
                  <a:lnTo>
                    <a:pt x="31" y="55"/>
                  </a:lnTo>
                  <a:lnTo>
                    <a:pt x="30" y="55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8" y="54"/>
                  </a:lnTo>
                  <a:lnTo>
                    <a:pt x="28" y="53"/>
                  </a:lnTo>
                  <a:lnTo>
                    <a:pt x="28" y="52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3" y="51"/>
                  </a:lnTo>
                  <a:lnTo>
                    <a:pt x="23" y="50"/>
                  </a:lnTo>
                  <a:lnTo>
                    <a:pt x="22" y="48"/>
                  </a:lnTo>
                  <a:lnTo>
                    <a:pt x="21" y="50"/>
                  </a:lnTo>
                  <a:lnTo>
                    <a:pt x="21" y="52"/>
                  </a:lnTo>
                  <a:lnTo>
                    <a:pt x="20" y="54"/>
                  </a:lnTo>
                  <a:lnTo>
                    <a:pt x="19" y="56"/>
                  </a:lnTo>
                  <a:lnTo>
                    <a:pt x="17" y="59"/>
                  </a:lnTo>
                  <a:lnTo>
                    <a:pt x="17" y="60"/>
                  </a:lnTo>
                  <a:lnTo>
                    <a:pt x="16" y="60"/>
                  </a:lnTo>
                  <a:lnTo>
                    <a:pt x="16" y="59"/>
                  </a:lnTo>
                  <a:lnTo>
                    <a:pt x="15" y="59"/>
                  </a:lnTo>
                  <a:lnTo>
                    <a:pt x="15" y="58"/>
                  </a:lnTo>
                  <a:lnTo>
                    <a:pt x="14" y="56"/>
                  </a:lnTo>
                  <a:lnTo>
                    <a:pt x="14" y="55"/>
                  </a:lnTo>
                  <a:lnTo>
                    <a:pt x="13" y="55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1" y="55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9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5" y="56"/>
                  </a:lnTo>
                  <a:lnTo>
                    <a:pt x="4" y="56"/>
                  </a:lnTo>
                  <a:lnTo>
                    <a:pt x="3" y="56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5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2" y="43"/>
                  </a:lnTo>
                  <a:lnTo>
                    <a:pt x="3" y="40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4" y="35"/>
                  </a:lnTo>
                  <a:lnTo>
                    <a:pt x="5" y="34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8" y="18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9" y="10"/>
                  </a:lnTo>
                  <a:lnTo>
                    <a:pt x="20" y="9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2" y="9"/>
                  </a:lnTo>
                  <a:lnTo>
                    <a:pt x="22" y="8"/>
                  </a:lnTo>
                  <a:lnTo>
                    <a:pt x="23" y="8"/>
                  </a:lnTo>
                  <a:lnTo>
                    <a:pt x="24" y="6"/>
                  </a:lnTo>
                  <a:lnTo>
                    <a:pt x="24" y="8"/>
                  </a:lnTo>
                  <a:lnTo>
                    <a:pt x="25" y="8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28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3" y="1"/>
                  </a:lnTo>
                  <a:lnTo>
                    <a:pt x="33" y="2"/>
                  </a:lnTo>
                  <a:lnTo>
                    <a:pt x="34" y="3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4" name="Freeform 5704">
              <a:extLst>
                <a:ext uri="{FF2B5EF4-FFF2-40B4-BE49-F238E27FC236}">
                  <a16:creationId xmlns:a16="http://schemas.microsoft.com/office/drawing/2014/main" id="{6FB05ED1-0D4E-46D5-E8F8-AD612CD56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138" y="4695826"/>
              <a:ext cx="42863" cy="50800"/>
            </a:xfrm>
            <a:custGeom>
              <a:avLst/>
              <a:gdLst>
                <a:gd name="T0" fmla="*/ 22 w 27"/>
                <a:gd name="T1" fmla="*/ 5 h 32"/>
                <a:gd name="T2" fmla="*/ 22 w 27"/>
                <a:gd name="T3" fmla="*/ 6 h 32"/>
                <a:gd name="T4" fmla="*/ 23 w 27"/>
                <a:gd name="T5" fmla="*/ 5 h 32"/>
                <a:gd name="T6" fmla="*/ 22 w 27"/>
                <a:gd name="T7" fmla="*/ 7 h 32"/>
                <a:gd name="T8" fmla="*/ 22 w 27"/>
                <a:gd name="T9" fmla="*/ 9 h 32"/>
                <a:gd name="T10" fmla="*/ 23 w 27"/>
                <a:gd name="T11" fmla="*/ 9 h 32"/>
                <a:gd name="T12" fmla="*/ 23 w 27"/>
                <a:gd name="T13" fmla="*/ 9 h 32"/>
                <a:gd name="T14" fmla="*/ 24 w 27"/>
                <a:gd name="T15" fmla="*/ 9 h 32"/>
                <a:gd name="T16" fmla="*/ 25 w 27"/>
                <a:gd name="T17" fmla="*/ 11 h 32"/>
                <a:gd name="T18" fmla="*/ 26 w 27"/>
                <a:gd name="T19" fmla="*/ 11 h 32"/>
                <a:gd name="T20" fmla="*/ 26 w 27"/>
                <a:gd name="T21" fmla="*/ 11 h 32"/>
                <a:gd name="T22" fmla="*/ 27 w 27"/>
                <a:gd name="T23" fmla="*/ 12 h 32"/>
                <a:gd name="T24" fmla="*/ 27 w 27"/>
                <a:gd name="T25" fmla="*/ 13 h 32"/>
                <a:gd name="T26" fmla="*/ 27 w 27"/>
                <a:gd name="T27" fmla="*/ 14 h 32"/>
                <a:gd name="T28" fmla="*/ 26 w 27"/>
                <a:gd name="T29" fmla="*/ 15 h 32"/>
                <a:gd name="T30" fmla="*/ 25 w 27"/>
                <a:gd name="T31" fmla="*/ 15 h 32"/>
                <a:gd name="T32" fmla="*/ 24 w 27"/>
                <a:gd name="T33" fmla="*/ 16 h 32"/>
                <a:gd name="T34" fmla="*/ 23 w 27"/>
                <a:gd name="T35" fmla="*/ 17 h 32"/>
                <a:gd name="T36" fmla="*/ 23 w 27"/>
                <a:gd name="T37" fmla="*/ 19 h 32"/>
                <a:gd name="T38" fmla="*/ 22 w 27"/>
                <a:gd name="T39" fmla="*/ 19 h 32"/>
                <a:gd name="T40" fmla="*/ 22 w 27"/>
                <a:gd name="T41" fmla="*/ 19 h 32"/>
                <a:gd name="T42" fmla="*/ 21 w 27"/>
                <a:gd name="T43" fmla="*/ 21 h 32"/>
                <a:gd name="T44" fmla="*/ 21 w 27"/>
                <a:gd name="T45" fmla="*/ 22 h 32"/>
                <a:gd name="T46" fmla="*/ 18 w 27"/>
                <a:gd name="T47" fmla="*/ 24 h 32"/>
                <a:gd name="T48" fmla="*/ 17 w 27"/>
                <a:gd name="T49" fmla="*/ 27 h 32"/>
                <a:gd name="T50" fmla="*/ 15 w 27"/>
                <a:gd name="T51" fmla="*/ 30 h 32"/>
                <a:gd name="T52" fmla="*/ 13 w 27"/>
                <a:gd name="T53" fmla="*/ 31 h 32"/>
                <a:gd name="T54" fmla="*/ 12 w 27"/>
                <a:gd name="T55" fmla="*/ 31 h 32"/>
                <a:gd name="T56" fmla="*/ 12 w 27"/>
                <a:gd name="T57" fmla="*/ 32 h 32"/>
                <a:gd name="T58" fmla="*/ 12 w 27"/>
                <a:gd name="T59" fmla="*/ 32 h 32"/>
                <a:gd name="T60" fmla="*/ 6 w 27"/>
                <a:gd name="T61" fmla="*/ 29 h 32"/>
                <a:gd name="T62" fmla="*/ 4 w 27"/>
                <a:gd name="T63" fmla="*/ 24 h 32"/>
                <a:gd name="T64" fmla="*/ 4 w 27"/>
                <a:gd name="T65" fmla="*/ 15 h 32"/>
                <a:gd name="T66" fmla="*/ 4 w 27"/>
                <a:gd name="T67" fmla="*/ 14 h 32"/>
                <a:gd name="T68" fmla="*/ 4 w 27"/>
                <a:gd name="T69" fmla="*/ 13 h 32"/>
                <a:gd name="T70" fmla="*/ 4 w 27"/>
                <a:gd name="T71" fmla="*/ 11 h 32"/>
                <a:gd name="T72" fmla="*/ 2 w 27"/>
                <a:gd name="T73" fmla="*/ 11 h 32"/>
                <a:gd name="T74" fmla="*/ 1 w 27"/>
                <a:gd name="T75" fmla="*/ 9 h 32"/>
                <a:gd name="T76" fmla="*/ 1 w 27"/>
                <a:gd name="T77" fmla="*/ 8 h 32"/>
                <a:gd name="T78" fmla="*/ 0 w 27"/>
                <a:gd name="T79" fmla="*/ 7 h 32"/>
                <a:gd name="T80" fmla="*/ 0 w 27"/>
                <a:gd name="T81" fmla="*/ 5 h 32"/>
                <a:gd name="T82" fmla="*/ 4 w 27"/>
                <a:gd name="T83" fmla="*/ 5 h 32"/>
                <a:gd name="T84" fmla="*/ 5 w 27"/>
                <a:gd name="T85" fmla="*/ 6 h 32"/>
                <a:gd name="T86" fmla="*/ 5 w 27"/>
                <a:gd name="T87" fmla="*/ 6 h 32"/>
                <a:gd name="T88" fmla="*/ 5 w 27"/>
                <a:gd name="T89" fmla="*/ 7 h 32"/>
                <a:gd name="T90" fmla="*/ 7 w 27"/>
                <a:gd name="T91" fmla="*/ 7 h 32"/>
                <a:gd name="T92" fmla="*/ 8 w 27"/>
                <a:gd name="T93" fmla="*/ 7 h 32"/>
                <a:gd name="T94" fmla="*/ 9 w 27"/>
                <a:gd name="T95" fmla="*/ 7 h 32"/>
                <a:gd name="T96" fmla="*/ 10 w 27"/>
                <a:gd name="T97" fmla="*/ 7 h 32"/>
                <a:gd name="T98" fmla="*/ 12 w 27"/>
                <a:gd name="T99" fmla="*/ 7 h 32"/>
                <a:gd name="T100" fmla="*/ 13 w 27"/>
                <a:gd name="T101" fmla="*/ 6 h 32"/>
                <a:gd name="T102" fmla="*/ 14 w 27"/>
                <a:gd name="T103" fmla="*/ 5 h 32"/>
                <a:gd name="T104" fmla="*/ 14 w 27"/>
                <a:gd name="T105" fmla="*/ 0 h 32"/>
                <a:gd name="T106" fmla="*/ 15 w 27"/>
                <a:gd name="T107" fmla="*/ 0 h 32"/>
                <a:gd name="T108" fmla="*/ 15 w 27"/>
                <a:gd name="T109" fmla="*/ 0 h 32"/>
                <a:gd name="T110" fmla="*/ 17 w 27"/>
                <a:gd name="T111" fmla="*/ 3 h 32"/>
                <a:gd name="T112" fmla="*/ 18 w 27"/>
                <a:gd name="T113" fmla="*/ 0 h 32"/>
                <a:gd name="T114" fmla="*/ 19 w 27"/>
                <a:gd name="T115" fmla="*/ 2 h 32"/>
                <a:gd name="T116" fmla="*/ 21 w 27"/>
                <a:gd name="T117" fmla="*/ 0 h 32"/>
                <a:gd name="T118" fmla="*/ 22 w 27"/>
                <a:gd name="T119" fmla="*/ 0 h 32"/>
                <a:gd name="T120" fmla="*/ 23 w 27"/>
                <a:gd name="T121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" h="32">
                  <a:moveTo>
                    <a:pt x="23" y="2"/>
                  </a:moveTo>
                  <a:lnTo>
                    <a:pt x="23" y="3"/>
                  </a:lnTo>
                  <a:lnTo>
                    <a:pt x="23" y="3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2" y="6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1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7" y="14"/>
                  </a:lnTo>
                  <a:lnTo>
                    <a:pt x="27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3" y="17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19" y="22"/>
                  </a:lnTo>
                  <a:lnTo>
                    <a:pt x="19" y="23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17" y="28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4" y="30"/>
                  </a:lnTo>
                  <a:lnTo>
                    <a:pt x="14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9" y="32"/>
                  </a:lnTo>
                  <a:lnTo>
                    <a:pt x="6" y="32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5" y="27"/>
                  </a:lnTo>
                  <a:lnTo>
                    <a:pt x="5" y="25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5" name="Freeform 5705">
              <a:extLst>
                <a:ext uri="{FF2B5EF4-FFF2-40B4-BE49-F238E27FC236}">
                  <a16:creationId xmlns:a16="http://schemas.microsoft.com/office/drawing/2014/main" id="{35231DFE-E9C2-1FE9-9FC0-0E1E7D95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3" y="4665664"/>
              <a:ext cx="49213" cy="42863"/>
            </a:xfrm>
            <a:custGeom>
              <a:avLst/>
              <a:gdLst>
                <a:gd name="T0" fmla="*/ 24 w 31"/>
                <a:gd name="T1" fmla="*/ 1 h 27"/>
                <a:gd name="T2" fmla="*/ 24 w 31"/>
                <a:gd name="T3" fmla="*/ 2 h 27"/>
                <a:gd name="T4" fmla="*/ 25 w 31"/>
                <a:gd name="T5" fmla="*/ 2 h 27"/>
                <a:gd name="T6" fmla="*/ 25 w 31"/>
                <a:gd name="T7" fmla="*/ 3 h 27"/>
                <a:gd name="T8" fmla="*/ 26 w 31"/>
                <a:gd name="T9" fmla="*/ 5 h 27"/>
                <a:gd name="T10" fmla="*/ 28 w 31"/>
                <a:gd name="T11" fmla="*/ 6 h 27"/>
                <a:gd name="T12" fmla="*/ 28 w 31"/>
                <a:gd name="T13" fmla="*/ 7 h 27"/>
                <a:gd name="T14" fmla="*/ 29 w 31"/>
                <a:gd name="T15" fmla="*/ 8 h 27"/>
                <a:gd name="T16" fmla="*/ 29 w 31"/>
                <a:gd name="T17" fmla="*/ 11 h 27"/>
                <a:gd name="T18" fmla="*/ 29 w 31"/>
                <a:gd name="T19" fmla="*/ 13 h 27"/>
                <a:gd name="T20" fmla="*/ 29 w 31"/>
                <a:gd name="T21" fmla="*/ 14 h 27"/>
                <a:gd name="T22" fmla="*/ 31 w 31"/>
                <a:gd name="T23" fmla="*/ 16 h 27"/>
                <a:gd name="T24" fmla="*/ 29 w 31"/>
                <a:gd name="T25" fmla="*/ 19 h 27"/>
                <a:gd name="T26" fmla="*/ 28 w 31"/>
                <a:gd name="T27" fmla="*/ 21 h 27"/>
                <a:gd name="T28" fmla="*/ 27 w 31"/>
                <a:gd name="T29" fmla="*/ 21 h 27"/>
                <a:gd name="T30" fmla="*/ 25 w 31"/>
                <a:gd name="T31" fmla="*/ 21 h 27"/>
                <a:gd name="T32" fmla="*/ 24 w 31"/>
                <a:gd name="T33" fmla="*/ 19 h 27"/>
                <a:gd name="T34" fmla="*/ 23 w 31"/>
                <a:gd name="T35" fmla="*/ 19 h 27"/>
                <a:gd name="T36" fmla="*/ 20 w 31"/>
                <a:gd name="T37" fmla="*/ 21 h 27"/>
                <a:gd name="T38" fmla="*/ 19 w 31"/>
                <a:gd name="T39" fmla="*/ 21 h 27"/>
                <a:gd name="T40" fmla="*/ 18 w 31"/>
                <a:gd name="T41" fmla="*/ 21 h 27"/>
                <a:gd name="T42" fmla="*/ 17 w 31"/>
                <a:gd name="T43" fmla="*/ 19 h 27"/>
                <a:gd name="T44" fmla="*/ 16 w 31"/>
                <a:gd name="T45" fmla="*/ 19 h 27"/>
                <a:gd name="T46" fmla="*/ 16 w 31"/>
                <a:gd name="T47" fmla="*/ 25 h 27"/>
                <a:gd name="T48" fmla="*/ 15 w 31"/>
                <a:gd name="T49" fmla="*/ 26 h 27"/>
                <a:gd name="T50" fmla="*/ 14 w 31"/>
                <a:gd name="T51" fmla="*/ 26 h 27"/>
                <a:gd name="T52" fmla="*/ 11 w 31"/>
                <a:gd name="T53" fmla="*/ 26 h 27"/>
                <a:gd name="T54" fmla="*/ 10 w 31"/>
                <a:gd name="T55" fmla="*/ 27 h 27"/>
                <a:gd name="T56" fmla="*/ 8 w 31"/>
                <a:gd name="T57" fmla="*/ 27 h 27"/>
                <a:gd name="T58" fmla="*/ 7 w 31"/>
                <a:gd name="T59" fmla="*/ 26 h 27"/>
                <a:gd name="T60" fmla="*/ 7 w 31"/>
                <a:gd name="T61" fmla="*/ 25 h 27"/>
                <a:gd name="T62" fmla="*/ 6 w 31"/>
                <a:gd name="T63" fmla="*/ 24 h 27"/>
                <a:gd name="T64" fmla="*/ 2 w 31"/>
                <a:gd name="T65" fmla="*/ 25 h 27"/>
                <a:gd name="T66" fmla="*/ 1 w 31"/>
                <a:gd name="T67" fmla="*/ 24 h 27"/>
                <a:gd name="T68" fmla="*/ 0 w 31"/>
                <a:gd name="T69" fmla="*/ 23 h 27"/>
                <a:gd name="T70" fmla="*/ 0 w 31"/>
                <a:gd name="T71" fmla="*/ 21 h 27"/>
                <a:gd name="T72" fmla="*/ 1 w 31"/>
                <a:gd name="T73" fmla="*/ 19 h 27"/>
                <a:gd name="T74" fmla="*/ 2 w 31"/>
                <a:gd name="T75" fmla="*/ 18 h 27"/>
                <a:gd name="T76" fmla="*/ 4 w 31"/>
                <a:gd name="T77" fmla="*/ 16 h 27"/>
                <a:gd name="T78" fmla="*/ 4 w 31"/>
                <a:gd name="T79" fmla="*/ 10 h 27"/>
                <a:gd name="T80" fmla="*/ 7 w 31"/>
                <a:gd name="T81" fmla="*/ 8 h 27"/>
                <a:gd name="T82" fmla="*/ 9 w 31"/>
                <a:gd name="T83" fmla="*/ 7 h 27"/>
                <a:gd name="T84" fmla="*/ 11 w 31"/>
                <a:gd name="T85" fmla="*/ 6 h 27"/>
                <a:gd name="T86" fmla="*/ 14 w 31"/>
                <a:gd name="T87" fmla="*/ 5 h 27"/>
                <a:gd name="T88" fmla="*/ 15 w 31"/>
                <a:gd name="T89" fmla="*/ 5 h 27"/>
                <a:gd name="T90" fmla="*/ 15 w 31"/>
                <a:gd name="T91" fmla="*/ 6 h 27"/>
                <a:gd name="T92" fmla="*/ 16 w 31"/>
                <a:gd name="T93" fmla="*/ 7 h 27"/>
                <a:gd name="T94" fmla="*/ 18 w 31"/>
                <a:gd name="T95" fmla="*/ 6 h 27"/>
                <a:gd name="T96" fmla="*/ 19 w 31"/>
                <a:gd name="T97" fmla="*/ 3 h 27"/>
                <a:gd name="T98" fmla="*/ 21 w 31"/>
                <a:gd name="T99" fmla="*/ 3 h 27"/>
                <a:gd name="T100" fmla="*/ 21 w 31"/>
                <a:gd name="T101" fmla="*/ 2 h 27"/>
                <a:gd name="T102" fmla="*/ 23 w 31"/>
                <a:gd name="T103" fmla="*/ 1 h 27"/>
                <a:gd name="T104" fmla="*/ 24 w 31"/>
                <a:gd name="T10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" h="27">
                  <a:moveTo>
                    <a:pt x="24" y="1"/>
                  </a:move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9" y="8"/>
                  </a:lnTo>
                  <a:lnTo>
                    <a:pt x="29" y="9"/>
                  </a:lnTo>
                  <a:lnTo>
                    <a:pt x="29" y="8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31" y="15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29" y="17"/>
                  </a:lnTo>
                  <a:lnTo>
                    <a:pt x="29" y="18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19"/>
                  </a:lnTo>
                  <a:lnTo>
                    <a:pt x="29" y="21"/>
                  </a:lnTo>
                  <a:lnTo>
                    <a:pt x="29" y="21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7" y="19"/>
                  </a:lnTo>
                  <a:lnTo>
                    <a:pt x="27" y="19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7" y="21"/>
                  </a:lnTo>
                  <a:lnTo>
                    <a:pt x="27" y="21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1" y="19"/>
                  </a:lnTo>
                  <a:lnTo>
                    <a:pt x="21" y="19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0" y="21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9" y="22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5" y="25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7"/>
                  </a:lnTo>
                  <a:lnTo>
                    <a:pt x="10" y="27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1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1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6" name="Freeform 5761">
              <a:extLst>
                <a:ext uri="{FF2B5EF4-FFF2-40B4-BE49-F238E27FC236}">
                  <a16:creationId xmlns:a16="http://schemas.microsoft.com/office/drawing/2014/main" id="{E2CF9E69-AB5F-D7CC-36A7-A1D044EE4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576" y="4279901"/>
              <a:ext cx="187325" cy="136525"/>
            </a:xfrm>
            <a:custGeom>
              <a:avLst/>
              <a:gdLst>
                <a:gd name="T0" fmla="*/ 85 w 118"/>
                <a:gd name="T1" fmla="*/ 8 h 86"/>
                <a:gd name="T2" fmla="*/ 87 w 118"/>
                <a:gd name="T3" fmla="*/ 15 h 86"/>
                <a:gd name="T4" fmla="*/ 90 w 118"/>
                <a:gd name="T5" fmla="*/ 19 h 86"/>
                <a:gd name="T6" fmla="*/ 92 w 118"/>
                <a:gd name="T7" fmla="*/ 22 h 86"/>
                <a:gd name="T8" fmla="*/ 97 w 118"/>
                <a:gd name="T9" fmla="*/ 25 h 86"/>
                <a:gd name="T10" fmla="*/ 100 w 118"/>
                <a:gd name="T11" fmla="*/ 27 h 86"/>
                <a:gd name="T12" fmla="*/ 96 w 118"/>
                <a:gd name="T13" fmla="*/ 31 h 86"/>
                <a:gd name="T14" fmla="*/ 102 w 118"/>
                <a:gd name="T15" fmla="*/ 34 h 86"/>
                <a:gd name="T16" fmla="*/ 108 w 118"/>
                <a:gd name="T17" fmla="*/ 38 h 86"/>
                <a:gd name="T18" fmla="*/ 115 w 118"/>
                <a:gd name="T19" fmla="*/ 38 h 86"/>
                <a:gd name="T20" fmla="*/ 113 w 118"/>
                <a:gd name="T21" fmla="*/ 41 h 86"/>
                <a:gd name="T22" fmla="*/ 118 w 118"/>
                <a:gd name="T23" fmla="*/ 49 h 86"/>
                <a:gd name="T24" fmla="*/ 112 w 118"/>
                <a:gd name="T25" fmla="*/ 56 h 86"/>
                <a:gd name="T26" fmla="*/ 105 w 118"/>
                <a:gd name="T27" fmla="*/ 56 h 86"/>
                <a:gd name="T28" fmla="*/ 101 w 118"/>
                <a:gd name="T29" fmla="*/ 58 h 86"/>
                <a:gd name="T30" fmla="*/ 100 w 118"/>
                <a:gd name="T31" fmla="*/ 60 h 86"/>
                <a:gd name="T32" fmla="*/ 96 w 118"/>
                <a:gd name="T33" fmla="*/ 61 h 86"/>
                <a:gd name="T34" fmla="*/ 90 w 118"/>
                <a:gd name="T35" fmla="*/ 63 h 86"/>
                <a:gd name="T36" fmla="*/ 78 w 118"/>
                <a:gd name="T37" fmla="*/ 60 h 86"/>
                <a:gd name="T38" fmla="*/ 74 w 118"/>
                <a:gd name="T39" fmla="*/ 64 h 86"/>
                <a:gd name="T40" fmla="*/ 68 w 118"/>
                <a:gd name="T41" fmla="*/ 63 h 86"/>
                <a:gd name="T42" fmla="*/ 59 w 118"/>
                <a:gd name="T43" fmla="*/ 63 h 86"/>
                <a:gd name="T44" fmla="*/ 42 w 118"/>
                <a:gd name="T45" fmla="*/ 63 h 86"/>
                <a:gd name="T46" fmla="*/ 38 w 118"/>
                <a:gd name="T47" fmla="*/ 66 h 86"/>
                <a:gd name="T48" fmla="*/ 40 w 118"/>
                <a:gd name="T49" fmla="*/ 72 h 86"/>
                <a:gd name="T50" fmla="*/ 41 w 118"/>
                <a:gd name="T51" fmla="*/ 77 h 86"/>
                <a:gd name="T52" fmla="*/ 41 w 118"/>
                <a:gd name="T53" fmla="*/ 83 h 86"/>
                <a:gd name="T54" fmla="*/ 42 w 118"/>
                <a:gd name="T55" fmla="*/ 85 h 86"/>
                <a:gd name="T56" fmla="*/ 36 w 118"/>
                <a:gd name="T57" fmla="*/ 82 h 86"/>
                <a:gd name="T58" fmla="*/ 33 w 118"/>
                <a:gd name="T59" fmla="*/ 80 h 86"/>
                <a:gd name="T60" fmla="*/ 26 w 118"/>
                <a:gd name="T61" fmla="*/ 80 h 86"/>
                <a:gd name="T62" fmla="*/ 20 w 118"/>
                <a:gd name="T63" fmla="*/ 81 h 86"/>
                <a:gd name="T64" fmla="*/ 18 w 118"/>
                <a:gd name="T65" fmla="*/ 83 h 86"/>
                <a:gd name="T66" fmla="*/ 15 w 118"/>
                <a:gd name="T67" fmla="*/ 83 h 86"/>
                <a:gd name="T68" fmla="*/ 11 w 118"/>
                <a:gd name="T69" fmla="*/ 82 h 86"/>
                <a:gd name="T70" fmla="*/ 10 w 118"/>
                <a:gd name="T71" fmla="*/ 80 h 86"/>
                <a:gd name="T72" fmla="*/ 9 w 118"/>
                <a:gd name="T73" fmla="*/ 77 h 86"/>
                <a:gd name="T74" fmla="*/ 7 w 118"/>
                <a:gd name="T75" fmla="*/ 75 h 86"/>
                <a:gd name="T76" fmla="*/ 2 w 118"/>
                <a:gd name="T77" fmla="*/ 73 h 86"/>
                <a:gd name="T78" fmla="*/ 1 w 118"/>
                <a:gd name="T79" fmla="*/ 68 h 86"/>
                <a:gd name="T80" fmla="*/ 0 w 118"/>
                <a:gd name="T81" fmla="*/ 63 h 86"/>
                <a:gd name="T82" fmla="*/ 3 w 118"/>
                <a:gd name="T83" fmla="*/ 57 h 86"/>
                <a:gd name="T84" fmla="*/ 3 w 118"/>
                <a:gd name="T85" fmla="*/ 52 h 86"/>
                <a:gd name="T86" fmla="*/ 6 w 118"/>
                <a:gd name="T87" fmla="*/ 48 h 86"/>
                <a:gd name="T88" fmla="*/ 10 w 118"/>
                <a:gd name="T89" fmla="*/ 48 h 86"/>
                <a:gd name="T90" fmla="*/ 15 w 118"/>
                <a:gd name="T91" fmla="*/ 45 h 86"/>
                <a:gd name="T92" fmla="*/ 16 w 118"/>
                <a:gd name="T93" fmla="*/ 41 h 86"/>
                <a:gd name="T94" fmla="*/ 17 w 118"/>
                <a:gd name="T95" fmla="*/ 36 h 86"/>
                <a:gd name="T96" fmla="*/ 19 w 118"/>
                <a:gd name="T97" fmla="*/ 32 h 86"/>
                <a:gd name="T98" fmla="*/ 19 w 118"/>
                <a:gd name="T99" fmla="*/ 30 h 86"/>
                <a:gd name="T100" fmla="*/ 23 w 118"/>
                <a:gd name="T101" fmla="*/ 24 h 86"/>
                <a:gd name="T102" fmla="*/ 25 w 118"/>
                <a:gd name="T103" fmla="*/ 26 h 86"/>
                <a:gd name="T104" fmla="*/ 29 w 118"/>
                <a:gd name="T105" fmla="*/ 30 h 86"/>
                <a:gd name="T106" fmla="*/ 34 w 118"/>
                <a:gd name="T107" fmla="*/ 23 h 86"/>
                <a:gd name="T108" fmla="*/ 36 w 118"/>
                <a:gd name="T109" fmla="*/ 22 h 86"/>
                <a:gd name="T110" fmla="*/ 38 w 118"/>
                <a:gd name="T111" fmla="*/ 22 h 86"/>
                <a:gd name="T112" fmla="*/ 40 w 118"/>
                <a:gd name="T113" fmla="*/ 16 h 86"/>
                <a:gd name="T114" fmla="*/ 50 w 118"/>
                <a:gd name="T115" fmla="*/ 14 h 86"/>
                <a:gd name="T116" fmla="*/ 53 w 118"/>
                <a:gd name="T117" fmla="*/ 9 h 86"/>
                <a:gd name="T118" fmla="*/ 67 w 118"/>
                <a:gd name="T119" fmla="*/ 3 h 86"/>
                <a:gd name="T120" fmla="*/ 76 w 118"/>
                <a:gd name="T121" fmla="*/ 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" h="86">
                  <a:moveTo>
                    <a:pt x="86" y="2"/>
                  </a:moveTo>
                  <a:lnTo>
                    <a:pt x="86" y="3"/>
                  </a:lnTo>
                  <a:lnTo>
                    <a:pt x="85" y="3"/>
                  </a:lnTo>
                  <a:lnTo>
                    <a:pt x="85" y="5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5" y="9"/>
                  </a:lnTo>
                  <a:lnTo>
                    <a:pt x="85" y="10"/>
                  </a:lnTo>
                  <a:lnTo>
                    <a:pt x="87" y="11"/>
                  </a:lnTo>
                  <a:lnTo>
                    <a:pt x="88" y="13"/>
                  </a:lnTo>
                  <a:lnTo>
                    <a:pt x="88" y="14"/>
                  </a:lnTo>
                  <a:lnTo>
                    <a:pt x="87" y="15"/>
                  </a:lnTo>
                  <a:lnTo>
                    <a:pt x="88" y="15"/>
                  </a:lnTo>
                  <a:lnTo>
                    <a:pt x="88" y="16"/>
                  </a:lnTo>
                  <a:lnTo>
                    <a:pt x="88" y="17"/>
                  </a:lnTo>
                  <a:lnTo>
                    <a:pt x="90" y="17"/>
                  </a:lnTo>
                  <a:lnTo>
                    <a:pt x="90" y="18"/>
                  </a:lnTo>
                  <a:lnTo>
                    <a:pt x="90" y="19"/>
                  </a:lnTo>
                  <a:lnTo>
                    <a:pt x="91" y="19"/>
                  </a:lnTo>
                  <a:lnTo>
                    <a:pt x="91" y="20"/>
                  </a:lnTo>
                  <a:lnTo>
                    <a:pt x="92" y="20"/>
                  </a:lnTo>
                  <a:lnTo>
                    <a:pt x="91" y="20"/>
                  </a:lnTo>
                  <a:lnTo>
                    <a:pt x="91" y="22"/>
                  </a:lnTo>
                  <a:lnTo>
                    <a:pt x="92" y="22"/>
                  </a:lnTo>
                  <a:lnTo>
                    <a:pt x="94" y="22"/>
                  </a:lnTo>
                  <a:lnTo>
                    <a:pt x="94" y="23"/>
                  </a:lnTo>
                  <a:lnTo>
                    <a:pt x="95" y="23"/>
                  </a:lnTo>
                  <a:lnTo>
                    <a:pt x="96" y="23"/>
                  </a:lnTo>
                  <a:lnTo>
                    <a:pt x="97" y="24"/>
                  </a:lnTo>
                  <a:lnTo>
                    <a:pt x="97" y="25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1" y="27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99" y="27"/>
                  </a:lnTo>
                  <a:lnTo>
                    <a:pt x="97" y="26"/>
                  </a:lnTo>
                  <a:lnTo>
                    <a:pt x="96" y="27"/>
                  </a:lnTo>
                  <a:lnTo>
                    <a:pt x="96" y="28"/>
                  </a:lnTo>
                  <a:lnTo>
                    <a:pt x="96" y="30"/>
                  </a:lnTo>
                  <a:lnTo>
                    <a:pt x="96" y="31"/>
                  </a:lnTo>
                  <a:lnTo>
                    <a:pt x="97" y="31"/>
                  </a:lnTo>
                  <a:lnTo>
                    <a:pt x="97" y="32"/>
                  </a:lnTo>
                  <a:lnTo>
                    <a:pt x="99" y="32"/>
                  </a:lnTo>
                  <a:lnTo>
                    <a:pt x="100" y="33"/>
                  </a:lnTo>
                  <a:lnTo>
                    <a:pt x="101" y="33"/>
                  </a:lnTo>
                  <a:lnTo>
                    <a:pt x="102" y="34"/>
                  </a:lnTo>
                  <a:lnTo>
                    <a:pt x="102" y="35"/>
                  </a:lnTo>
                  <a:lnTo>
                    <a:pt x="103" y="35"/>
                  </a:lnTo>
                  <a:lnTo>
                    <a:pt x="104" y="36"/>
                  </a:lnTo>
                  <a:lnTo>
                    <a:pt x="105" y="38"/>
                  </a:lnTo>
                  <a:lnTo>
                    <a:pt x="107" y="38"/>
                  </a:lnTo>
                  <a:lnTo>
                    <a:pt x="108" y="38"/>
                  </a:lnTo>
                  <a:lnTo>
                    <a:pt x="110" y="38"/>
                  </a:lnTo>
                  <a:lnTo>
                    <a:pt x="111" y="36"/>
                  </a:lnTo>
                  <a:lnTo>
                    <a:pt x="112" y="36"/>
                  </a:lnTo>
                  <a:lnTo>
                    <a:pt x="113" y="36"/>
                  </a:lnTo>
                  <a:lnTo>
                    <a:pt x="115" y="36"/>
                  </a:lnTo>
                  <a:lnTo>
                    <a:pt x="115" y="38"/>
                  </a:lnTo>
                  <a:lnTo>
                    <a:pt x="116" y="38"/>
                  </a:lnTo>
                  <a:lnTo>
                    <a:pt x="116" y="39"/>
                  </a:lnTo>
                  <a:lnTo>
                    <a:pt x="116" y="40"/>
                  </a:lnTo>
                  <a:lnTo>
                    <a:pt x="116" y="41"/>
                  </a:lnTo>
                  <a:lnTo>
                    <a:pt x="115" y="41"/>
                  </a:lnTo>
                  <a:lnTo>
                    <a:pt x="113" y="41"/>
                  </a:lnTo>
                  <a:lnTo>
                    <a:pt x="113" y="42"/>
                  </a:lnTo>
                  <a:lnTo>
                    <a:pt x="113" y="43"/>
                  </a:lnTo>
                  <a:lnTo>
                    <a:pt x="115" y="45"/>
                  </a:lnTo>
                  <a:lnTo>
                    <a:pt x="116" y="47"/>
                  </a:lnTo>
                  <a:lnTo>
                    <a:pt x="117" y="48"/>
                  </a:lnTo>
                  <a:lnTo>
                    <a:pt x="118" y="49"/>
                  </a:lnTo>
                  <a:lnTo>
                    <a:pt x="118" y="50"/>
                  </a:lnTo>
                  <a:lnTo>
                    <a:pt x="117" y="51"/>
                  </a:lnTo>
                  <a:lnTo>
                    <a:pt x="117" y="52"/>
                  </a:lnTo>
                  <a:lnTo>
                    <a:pt x="116" y="53"/>
                  </a:lnTo>
                  <a:lnTo>
                    <a:pt x="115" y="53"/>
                  </a:lnTo>
                  <a:lnTo>
                    <a:pt x="112" y="56"/>
                  </a:lnTo>
                  <a:lnTo>
                    <a:pt x="111" y="56"/>
                  </a:lnTo>
                  <a:lnTo>
                    <a:pt x="110" y="56"/>
                  </a:lnTo>
                  <a:lnTo>
                    <a:pt x="109" y="56"/>
                  </a:lnTo>
                  <a:lnTo>
                    <a:pt x="108" y="56"/>
                  </a:lnTo>
                  <a:lnTo>
                    <a:pt x="107" y="57"/>
                  </a:lnTo>
                  <a:lnTo>
                    <a:pt x="105" y="56"/>
                  </a:lnTo>
                  <a:lnTo>
                    <a:pt x="104" y="56"/>
                  </a:lnTo>
                  <a:lnTo>
                    <a:pt x="103" y="56"/>
                  </a:lnTo>
                  <a:lnTo>
                    <a:pt x="103" y="57"/>
                  </a:lnTo>
                  <a:lnTo>
                    <a:pt x="102" y="57"/>
                  </a:lnTo>
                  <a:lnTo>
                    <a:pt x="102" y="58"/>
                  </a:lnTo>
                  <a:lnTo>
                    <a:pt x="101" y="58"/>
                  </a:lnTo>
                  <a:lnTo>
                    <a:pt x="102" y="58"/>
                  </a:lnTo>
                  <a:lnTo>
                    <a:pt x="101" y="59"/>
                  </a:lnTo>
                  <a:lnTo>
                    <a:pt x="101" y="58"/>
                  </a:lnTo>
                  <a:lnTo>
                    <a:pt x="100" y="58"/>
                  </a:lnTo>
                  <a:lnTo>
                    <a:pt x="100" y="59"/>
                  </a:lnTo>
                  <a:lnTo>
                    <a:pt x="100" y="60"/>
                  </a:lnTo>
                  <a:lnTo>
                    <a:pt x="99" y="60"/>
                  </a:lnTo>
                  <a:lnTo>
                    <a:pt x="99" y="61"/>
                  </a:lnTo>
                  <a:lnTo>
                    <a:pt x="99" y="63"/>
                  </a:lnTo>
                  <a:lnTo>
                    <a:pt x="99" y="61"/>
                  </a:lnTo>
                  <a:lnTo>
                    <a:pt x="97" y="61"/>
                  </a:lnTo>
                  <a:lnTo>
                    <a:pt x="96" y="61"/>
                  </a:lnTo>
                  <a:lnTo>
                    <a:pt x="96" y="63"/>
                  </a:lnTo>
                  <a:lnTo>
                    <a:pt x="94" y="63"/>
                  </a:lnTo>
                  <a:lnTo>
                    <a:pt x="93" y="63"/>
                  </a:lnTo>
                  <a:lnTo>
                    <a:pt x="92" y="63"/>
                  </a:lnTo>
                  <a:lnTo>
                    <a:pt x="90" y="64"/>
                  </a:lnTo>
                  <a:lnTo>
                    <a:pt x="90" y="63"/>
                  </a:lnTo>
                  <a:lnTo>
                    <a:pt x="88" y="63"/>
                  </a:lnTo>
                  <a:lnTo>
                    <a:pt x="86" y="61"/>
                  </a:lnTo>
                  <a:lnTo>
                    <a:pt x="83" y="61"/>
                  </a:lnTo>
                  <a:lnTo>
                    <a:pt x="82" y="60"/>
                  </a:lnTo>
                  <a:lnTo>
                    <a:pt x="80" y="60"/>
                  </a:lnTo>
                  <a:lnTo>
                    <a:pt x="78" y="60"/>
                  </a:lnTo>
                  <a:lnTo>
                    <a:pt x="77" y="61"/>
                  </a:lnTo>
                  <a:lnTo>
                    <a:pt x="76" y="61"/>
                  </a:lnTo>
                  <a:lnTo>
                    <a:pt x="76" y="63"/>
                  </a:lnTo>
                  <a:lnTo>
                    <a:pt x="75" y="63"/>
                  </a:lnTo>
                  <a:lnTo>
                    <a:pt x="74" y="63"/>
                  </a:lnTo>
                  <a:lnTo>
                    <a:pt x="74" y="64"/>
                  </a:lnTo>
                  <a:lnTo>
                    <a:pt x="73" y="64"/>
                  </a:lnTo>
                  <a:lnTo>
                    <a:pt x="73" y="63"/>
                  </a:lnTo>
                  <a:lnTo>
                    <a:pt x="71" y="63"/>
                  </a:lnTo>
                  <a:lnTo>
                    <a:pt x="70" y="63"/>
                  </a:lnTo>
                  <a:lnTo>
                    <a:pt x="69" y="63"/>
                  </a:lnTo>
                  <a:lnTo>
                    <a:pt x="68" y="63"/>
                  </a:lnTo>
                  <a:lnTo>
                    <a:pt x="67" y="63"/>
                  </a:lnTo>
                  <a:lnTo>
                    <a:pt x="66" y="63"/>
                  </a:lnTo>
                  <a:lnTo>
                    <a:pt x="65" y="63"/>
                  </a:lnTo>
                  <a:lnTo>
                    <a:pt x="62" y="63"/>
                  </a:lnTo>
                  <a:lnTo>
                    <a:pt x="61" y="63"/>
                  </a:lnTo>
                  <a:lnTo>
                    <a:pt x="59" y="63"/>
                  </a:lnTo>
                  <a:lnTo>
                    <a:pt x="57" y="63"/>
                  </a:lnTo>
                  <a:lnTo>
                    <a:pt x="53" y="63"/>
                  </a:lnTo>
                  <a:lnTo>
                    <a:pt x="50" y="63"/>
                  </a:lnTo>
                  <a:lnTo>
                    <a:pt x="46" y="63"/>
                  </a:lnTo>
                  <a:lnTo>
                    <a:pt x="43" y="63"/>
                  </a:lnTo>
                  <a:lnTo>
                    <a:pt x="42" y="63"/>
                  </a:lnTo>
                  <a:lnTo>
                    <a:pt x="40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8" y="67"/>
                  </a:lnTo>
                  <a:lnTo>
                    <a:pt x="38" y="68"/>
                  </a:lnTo>
                  <a:lnTo>
                    <a:pt x="40" y="69"/>
                  </a:lnTo>
                  <a:lnTo>
                    <a:pt x="40" y="70"/>
                  </a:lnTo>
                  <a:lnTo>
                    <a:pt x="41" y="72"/>
                  </a:lnTo>
                  <a:lnTo>
                    <a:pt x="40" y="72"/>
                  </a:lnTo>
                  <a:lnTo>
                    <a:pt x="40" y="73"/>
                  </a:lnTo>
                  <a:lnTo>
                    <a:pt x="41" y="73"/>
                  </a:lnTo>
                  <a:lnTo>
                    <a:pt x="41" y="74"/>
                  </a:lnTo>
                  <a:lnTo>
                    <a:pt x="41" y="75"/>
                  </a:lnTo>
                  <a:lnTo>
                    <a:pt x="41" y="76"/>
                  </a:lnTo>
                  <a:lnTo>
                    <a:pt x="41" y="77"/>
                  </a:lnTo>
                  <a:lnTo>
                    <a:pt x="41" y="78"/>
                  </a:lnTo>
                  <a:lnTo>
                    <a:pt x="41" y="80"/>
                  </a:lnTo>
                  <a:lnTo>
                    <a:pt x="42" y="81"/>
                  </a:lnTo>
                  <a:lnTo>
                    <a:pt x="41" y="81"/>
                  </a:lnTo>
                  <a:lnTo>
                    <a:pt x="41" y="82"/>
                  </a:lnTo>
                  <a:lnTo>
                    <a:pt x="41" y="83"/>
                  </a:lnTo>
                  <a:lnTo>
                    <a:pt x="41" y="82"/>
                  </a:lnTo>
                  <a:lnTo>
                    <a:pt x="41" y="83"/>
                  </a:lnTo>
                  <a:lnTo>
                    <a:pt x="42" y="83"/>
                  </a:lnTo>
                  <a:lnTo>
                    <a:pt x="41" y="83"/>
                  </a:lnTo>
                  <a:lnTo>
                    <a:pt x="41" y="84"/>
                  </a:lnTo>
                  <a:lnTo>
                    <a:pt x="42" y="85"/>
                  </a:lnTo>
                  <a:lnTo>
                    <a:pt x="42" y="86"/>
                  </a:lnTo>
                  <a:lnTo>
                    <a:pt x="41" y="86"/>
                  </a:lnTo>
                  <a:lnTo>
                    <a:pt x="38" y="84"/>
                  </a:lnTo>
                  <a:lnTo>
                    <a:pt x="38" y="83"/>
                  </a:lnTo>
                  <a:lnTo>
                    <a:pt x="37" y="82"/>
                  </a:lnTo>
                  <a:lnTo>
                    <a:pt x="36" y="82"/>
                  </a:lnTo>
                  <a:lnTo>
                    <a:pt x="36" y="81"/>
                  </a:lnTo>
                  <a:lnTo>
                    <a:pt x="35" y="81"/>
                  </a:lnTo>
                  <a:lnTo>
                    <a:pt x="35" y="80"/>
                  </a:lnTo>
                  <a:lnTo>
                    <a:pt x="34" y="78"/>
                  </a:lnTo>
                  <a:lnTo>
                    <a:pt x="34" y="80"/>
                  </a:lnTo>
                  <a:lnTo>
                    <a:pt x="33" y="80"/>
                  </a:lnTo>
                  <a:lnTo>
                    <a:pt x="32" y="80"/>
                  </a:lnTo>
                  <a:lnTo>
                    <a:pt x="29" y="78"/>
                  </a:lnTo>
                  <a:lnTo>
                    <a:pt x="28" y="78"/>
                  </a:lnTo>
                  <a:lnTo>
                    <a:pt x="27" y="78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5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23" y="81"/>
                  </a:lnTo>
                  <a:lnTo>
                    <a:pt x="21" y="81"/>
                  </a:lnTo>
                  <a:lnTo>
                    <a:pt x="20" y="81"/>
                  </a:lnTo>
                  <a:lnTo>
                    <a:pt x="19" y="81"/>
                  </a:lnTo>
                  <a:lnTo>
                    <a:pt x="19" y="82"/>
                  </a:lnTo>
                  <a:lnTo>
                    <a:pt x="18" y="82"/>
                  </a:lnTo>
                  <a:lnTo>
                    <a:pt x="19" y="82"/>
                  </a:lnTo>
                  <a:lnTo>
                    <a:pt x="18" y="82"/>
                  </a:lnTo>
                  <a:lnTo>
                    <a:pt x="18" y="83"/>
                  </a:lnTo>
                  <a:lnTo>
                    <a:pt x="18" y="84"/>
                  </a:lnTo>
                  <a:lnTo>
                    <a:pt x="17" y="83"/>
                  </a:lnTo>
                  <a:lnTo>
                    <a:pt x="17" y="84"/>
                  </a:lnTo>
                  <a:lnTo>
                    <a:pt x="17" y="83"/>
                  </a:lnTo>
                  <a:lnTo>
                    <a:pt x="16" y="83"/>
                  </a:lnTo>
                  <a:lnTo>
                    <a:pt x="15" y="83"/>
                  </a:lnTo>
                  <a:lnTo>
                    <a:pt x="15" y="82"/>
                  </a:lnTo>
                  <a:lnTo>
                    <a:pt x="13" y="82"/>
                  </a:lnTo>
                  <a:lnTo>
                    <a:pt x="12" y="82"/>
                  </a:lnTo>
                  <a:lnTo>
                    <a:pt x="12" y="83"/>
                  </a:lnTo>
                  <a:lnTo>
                    <a:pt x="12" y="82"/>
                  </a:lnTo>
                  <a:lnTo>
                    <a:pt x="11" y="82"/>
                  </a:lnTo>
                  <a:lnTo>
                    <a:pt x="11" y="81"/>
                  </a:lnTo>
                  <a:lnTo>
                    <a:pt x="10" y="81"/>
                  </a:lnTo>
                  <a:lnTo>
                    <a:pt x="11" y="81"/>
                  </a:lnTo>
                  <a:lnTo>
                    <a:pt x="11" y="80"/>
                  </a:lnTo>
                  <a:lnTo>
                    <a:pt x="10" y="81"/>
                  </a:lnTo>
                  <a:lnTo>
                    <a:pt x="10" y="80"/>
                  </a:lnTo>
                  <a:lnTo>
                    <a:pt x="9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8" y="78"/>
                  </a:lnTo>
                  <a:lnTo>
                    <a:pt x="8" y="77"/>
                  </a:lnTo>
                  <a:lnTo>
                    <a:pt x="9" y="77"/>
                  </a:lnTo>
                  <a:lnTo>
                    <a:pt x="8" y="77"/>
                  </a:lnTo>
                  <a:lnTo>
                    <a:pt x="8" y="76"/>
                  </a:lnTo>
                  <a:lnTo>
                    <a:pt x="7" y="76"/>
                  </a:lnTo>
                  <a:lnTo>
                    <a:pt x="7" y="75"/>
                  </a:lnTo>
                  <a:lnTo>
                    <a:pt x="7" y="74"/>
                  </a:lnTo>
                  <a:lnTo>
                    <a:pt x="7" y="75"/>
                  </a:lnTo>
                  <a:lnTo>
                    <a:pt x="6" y="75"/>
                  </a:lnTo>
                  <a:lnTo>
                    <a:pt x="6" y="74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3" y="73"/>
                  </a:lnTo>
                  <a:lnTo>
                    <a:pt x="2" y="73"/>
                  </a:lnTo>
                  <a:lnTo>
                    <a:pt x="1" y="73"/>
                  </a:lnTo>
                  <a:lnTo>
                    <a:pt x="1" y="72"/>
                  </a:lnTo>
                  <a:lnTo>
                    <a:pt x="0" y="72"/>
                  </a:lnTo>
                  <a:lnTo>
                    <a:pt x="0" y="70"/>
                  </a:lnTo>
                  <a:lnTo>
                    <a:pt x="1" y="69"/>
                  </a:lnTo>
                  <a:lnTo>
                    <a:pt x="1" y="68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1" y="65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2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4" y="56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3" y="53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50"/>
                  </a:lnTo>
                  <a:lnTo>
                    <a:pt x="3" y="50"/>
                  </a:lnTo>
                  <a:lnTo>
                    <a:pt x="4" y="49"/>
                  </a:lnTo>
                  <a:lnTo>
                    <a:pt x="6" y="48"/>
                  </a:lnTo>
                  <a:lnTo>
                    <a:pt x="7" y="48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10" y="47"/>
                  </a:lnTo>
                  <a:lnTo>
                    <a:pt x="10" y="48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2" y="47"/>
                  </a:lnTo>
                  <a:lnTo>
                    <a:pt x="13" y="47"/>
                  </a:lnTo>
                  <a:lnTo>
                    <a:pt x="13" y="45"/>
                  </a:lnTo>
                  <a:lnTo>
                    <a:pt x="15" y="45"/>
                  </a:lnTo>
                  <a:lnTo>
                    <a:pt x="13" y="44"/>
                  </a:lnTo>
                  <a:lnTo>
                    <a:pt x="16" y="43"/>
                  </a:lnTo>
                  <a:lnTo>
                    <a:pt x="16" y="42"/>
                  </a:lnTo>
                  <a:lnTo>
                    <a:pt x="16" y="43"/>
                  </a:lnTo>
                  <a:lnTo>
                    <a:pt x="17" y="42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6" y="38"/>
                  </a:lnTo>
                  <a:lnTo>
                    <a:pt x="16" y="36"/>
                  </a:lnTo>
                  <a:lnTo>
                    <a:pt x="17" y="36"/>
                  </a:lnTo>
                  <a:lnTo>
                    <a:pt x="18" y="36"/>
                  </a:lnTo>
                  <a:lnTo>
                    <a:pt x="19" y="36"/>
                  </a:lnTo>
                  <a:lnTo>
                    <a:pt x="19" y="35"/>
                  </a:lnTo>
                  <a:lnTo>
                    <a:pt x="19" y="34"/>
                  </a:lnTo>
                  <a:lnTo>
                    <a:pt x="19" y="33"/>
                  </a:lnTo>
                  <a:lnTo>
                    <a:pt x="19" y="32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7" y="31"/>
                  </a:lnTo>
                  <a:lnTo>
                    <a:pt x="17" y="30"/>
                  </a:lnTo>
                  <a:lnTo>
                    <a:pt x="18" y="30"/>
                  </a:lnTo>
                  <a:lnTo>
                    <a:pt x="19" y="30"/>
                  </a:lnTo>
                  <a:lnTo>
                    <a:pt x="19" y="28"/>
                  </a:lnTo>
                  <a:lnTo>
                    <a:pt x="19" y="27"/>
                  </a:lnTo>
                  <a:lnTo>
                    <a:pt x="20" y="27"/>
                  </a:lnTo>
                  <a:lnTo>
                    <a:pt x="21" y="26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4" y="24"/>
                  </a:lnTo>
                  <a:lnTo>
                    <a:pt x="24" y="25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5" y="26"/>
                  </a:lnTo>
                  <a:lnTo>
                    <a:pt x="26" y="26"/>
                  </a:lnTo>
                  <a:lnTo>
                    <a:pt x="27" y="27"/>
                  </a:lnTo>
                  <a:lnTo>
                    <a:pt x="27" y="28"/>
                  </a:lnTo>
                  <a:lnTo>
                    <a:pt x="28" y="28"/>
                  </a:lnTo>
                  <a:lnTo>
                    <a:pt x="29" y="28"/>
                  </a:lnTo>
                  <a:lnTo>
                    <a:pt x="29" y="30"/>
                  </a:lnTo>
                  <a:lnTo>
                    <a:pt x="31" y="30"/>
                  </a:lnTo>
                  <a:lnTo>
                    <a:pt x="31" y="28"/>
                  </a:lnTo>
                  <a:lnTo>
                    <a:pt x="32" y="27"/>
                  </a:lnTo>
                  <a:lnTo>
                    <a:pt x="34" y="27"/>
                  </a:lnTo>
                  <a:lnTo>
                    <a:pt x="34" y="24"/>
                  </a:lnTo>
                  <a:lnTo>
                    <a:pt x="34" y="23"/>
                  </a:lnTo>
                  <a:lnTo>
                    <a:pt x="34" y="22"/>
                  </a:lnTo>
                  <a:lnTo>
                    <a:pt x="33" y="22"/>
                  </a:lnTo>
                  <a:lnTo>
                    <a:pt x="34" y="20"/>
                  </a:lnTo>
                  <a:lnTo>
                    <a:pt x="34" y="22"/>
                  </a:lnTo>
                  <a:lnTo>
                    <a:pt x="35" y="22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7" y="23"/>
                  </a:lnTo>
                  <a:lnTo>
                    <a:pt x="37" y="22"/>
                  </a:lnTo>
                  <a:lnTo>
                    <a:pt x="37" y="23"/>
                  </a:lnTo>
                  <a:lnTo>
                    <a:pt x="38" y="23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38" y="20"/>
                  </a:lnTo>
                  <a:lnTo>
                    <a:pt x="38" y="19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2" y="15"/>
                  </a:lnTo>
                  <a:lnTo>
                    <a:pt x="43" y="14"/>
                  </a:lnTo>
                  <a:lnTo>
                    <a:pt x="44" y="14"/>
                  </a:lnTo>
                  <a:lnTo>
                    <a:pt x="45" y="13"/>
                  </a:lnTo>
                  <a:lnTo>
                    <a:pt x="46" y="13"/>
                  </a:lnTo>
                  <a:lnTo>
                    <a:pt x="50" y="14"/>
                  </a:lnTo>
                  <a:lnTo>
                    <a:pt x="51" y="15"/>
                  </a:lnTo>
                  <a:lnTo>
                    <a:pt x="51" y="14"/>
                  </a:lnTo>
                  <a:lnTo>
                    <a:pt x="52" y="14"/>
                  </a:lnTo>
                  <a:lnTo>
                    <a:pt x="52" y="10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7" y="9"/>
                  </a:lnTo>
                  <a:lnTo>
                    <a:pt x="62" y="6"/>
                  </a:lnTo>
                  <a:lnTo>
                    <a:pt x="66" y="5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71" y="0"/>
                  </a:lnTo>
                  <a:lnTo>
                    <a:pt x="75" y="0"/>
                  </a:lnTo>
                  <a:lnTo>
                    <a:pt x="76" y="0"/>
                  </a:lnTo>
                  <a:lnTo>
                    <a:pt x="76" y="1"/>
                  </a:lnTo>
                  <a:lnTo>
                    <a:pt x="77" y="1"/>
                  </a:lnTo>
                  <a:lnTo>
                    <a:pt x="78" y="0"/>
                  </a:lnTo>
                  <a:lnTo>
                    <a:pt x="79" y="0"/>
                  </a:lnTo>
                  <a:lnTo>
                    <a:pt x="82" y="1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27" name="Freeform 5763">
              <a:extLst>
                <a:ext uri="{FF2B5EF4-FFF2-40B4-BE49-F238E27FC236}">
                  <a16:creationId xmlns:a16="http://schemas.microsoft.com/office/drawing/2014/main" id="{21CCFDEE-88D1-2F8B-99A9-791520BED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551" y="4375151"/>
              <a:ext cx="104775" cy="153988"/>
            </a:xfrm>
            <a:custGeom>
              <a:avLst/>
              <a:gdLst>
                <a:gd name="T0" fmla="*/ 49 w 66"/>
                <a:gd name="T1" fmla="*/ 3 h 97"/>
                <a:gd name="T2" fmla="*/ 46 w 66"/>
                <a:gd name="T3" fmla="*/ 7 h 97"/>
                <a:gd name="T4" fmla="*/ 50 w 66"/>
                <a:gd name="T5" fmla="*/ 10 h 97"/>
                <a:gd name="T6" fmla="*/ 54 w 66"/>
                <a:gd name="T7" fmla="*/ 13 h 97"/>
                <a:gd name="T8" fmla="*/ 54 w 66"/>
                <a:gd name="T9" fmla="*/ 16 h 97"/>
                <a:gd name="T10" fmla="*/ 53 w 66"/>
                <a:gd name="T11" fmla="*/ 18 h 97"/>
                <a:gd name="T12" fmla="*/ 52 w 66"/>
                <a:gd name="T13" fmla="*/ 23 h 97"/>
                <a:gd name="T14" fmla="*/ 52 w 66"/>
                <a:gd name="T15" fmla="*/ 24 h 97"/>
                <a:gd name="T16" fmla="*/ 53 w 66"/>
                <a:gd name="T17" fmla="*/ 26 h 97"/>
                <a:gd name="T18" fmla="*/ 57 w 66"/>
                <a:gd name="T19" fmla="*/ 26 h 97"/>
                <a:gd name="T20" fmla="*/ 56 w 66"/>
                <a:gd name="T21" fmla="*/ 31 h 97"/>
                <a:gd name="T22" fmla="*/ 56 w 66"/>
                <a:gd name="T23" fmla="*/ 35 h 97"/>
                <a:gd name="T24" fmla="*/ 53 w 66"/>
                <a:gd name="T25" fmla="*/ 37 h 97"/>
                <a:gd name="T26" fmla="*/ 57 w 66"/>
                <a:gd name="T27" fmla="*/ 40 h 97"/>
                <a:gd name="T28" fmla="*/ 58 w 66"/>
                <a:gd name="T29" fmla="*/ 45 h 97"/>
                <a:gd name="T30" fmla="*/ 57 w 66"/>
                <a:gd name="T31" fmla="*/ 49 h 97"/>
                <a:gd name="T32" fmla="*/ 57 w 66"/>
                <a:gd name="T33" fmla="*/ 52 h 97"/>
                <a:gd name="T34" fmla="*/ 56 w 66"/>
                <a:gd name="T35" fmla="*/ 57 h 97"/>
                <a:gd name="T36" fmla="*/ 58 w 66"/>
                <a:gd name="T37" fmla="*/ 60 h 97"/>
                <a:gd name="T38" fmla="*/ 57 w 66"/>
                <a:gd name="T39" fmla="*/ 64 h 97"/>
                <a:gd name="T40" fmla="*/ 57 w 66"/>
                <a:gd name="T41" fmla="*/ 65 h 97"/>
                <a:gd name="T42" fmla="*/ 58 w 66"/>
                <a:gd name="T43" fmla="*/ 70 h 97"/>
                <a:gd name="T44" fmla="*/ 61 w 66"/>
                <a:gd name="T45" fmla="*/ 72 h 97"/>
                <a:gd name="T46" fmla="*/ 63 w 66"/>
                <a:gd name="T47" fmla="*/ 75 h 97"/>
                <a:gd name="T48" fmla="*/ 65 w 66"/>
                <a:gd name="T49" fmla="*/ 77 h 97"/>
                <a:gd name="T50" fmla="*/ 59 w 66"/>
                <a:gd name="T51" fmla="*/ 82 h 97"/>
                <a:gd name="T52" fmla="*/ 49 w 66"/>
                <a:gd name="T53" fmla="*/ 83 h 97"/>
                <a:gd name="T54" fmla="*/ 42 w 66"/>
                <a:gd name="T55" fmla="*/ 87 h 97"/>
                <a:gd name="T56" fmla="*/ 37 w 66"/>
                <a:gd name="T57" fmla="*/ 89 h 97"/>
                <a:gd name="T58" fmla="*/ 32 w 66"/>
                <a:gd name="T59" fmla="*/ 91 h 97"/>
                <a:gd name="T60" fmla="*/ 27 w 66"/>
                <a:gd name="T61" fmla="*/ 92 h 97"/>
                <a:gd name="T62" fmla="*/ 23 w 66"/>
                <a:gd name="T63" fmla="*/ 94 h 97"/>
                <a:gd name="T64" fmla="*/ 19 w 66"/>
                <a:gd name="T65" fmla="*/ 97 h 97"/>
                <a:gd name="T66" fmla="*/ 15 w 66"/>
                <a:gd name="T67" fmla="*/ 96 h 97"/>
                <a:gd name="T68" fmla="*/ 7 w 66"/>
                <a:gd name="T69" fmla="*/ 92 h 97"/>
                <a:gd name="T70" fmla="*/ 4 w 66"/>
                <a:gd name="T71" fmla="*/ 92 h 97"/>
                <a:gd name="T72" fmla="*/ 7 w 66"/>
                <a:gd name="T73" fmla="*/ 89 h 97"/>
                <a:gd name="T74" fmla="*/ 7 w 66"/>
                <a:gd name="T75" fmla="*/ 84 h 97"/>
                <a:gd name="T76" fmla="*/ 3 w 66"/>
                <a:gd name="T77" fmla="*/ 82 h 97"/>
                <a:gd name="T78" fmla="*/ 1 w 66"/>
                <a:gd name="T79" fmla="*/ 75 h 97"/>
                <a:gd name="T80" fmla="*/ 0 w 66"/>
                <a:gd name="T81" fmla="*/ 65 h 97"/>
                <a:gd name="T82" fmla="*/ 3 w 66"/>
                <a:gd name="T83" fmla="*/ 59 h 97"/>
                <a:gd name="T84" fmla="*/ 7 w 66"/>
                <a:gd name="T85" fmla="*/ 50 h 97"/>
                <a:gd name="T86" fmla="*/ 9 w 66"/>
                <a:gd name="T87" fmla="*/ 46 h 97"/>
                <a:gd name="T88" fmla="*/ 9 w 66"/>
                <a:gd name="T89" fmla="*/ 37 h 97"/>
                <a:gd name="T90" fmla="*/ 9 w 66"/>
                <a:gd name="T91" fmla="*/ 32 h 97"/>
                <a:gd name="T92" fmla="*/ 9 w 66"/>
                <a:gd name="T93" fmla="*/ 30 h 97"/>
                <a:gd name="T94" fmla="*/ 9 w 66"/>
                <a:gd name="T95" fmla="*/ 26 h 97"/>
                <a:gd name="T96" fmla="*/ 7 w 66"/>
                <a:gd name="T97" fmla="*/ 24 h 97"/>
                <a:gd name="T98" fmla="*/ 7 w 66"/>
                <a:gd name="T99" fmla="*/ 23 h 97"/>
                <a:gd name="T100" fmla="*/ 7 w 66"/>
                <a:gd name="T101" fmla="*/ 18 h 97"/>
                <a:gd name="T102" fmla="*/ 7 w 66"/>
                <a:gd name="T103" fmla="*/ 13 h 97"/>
                <a:gd name="T104" fmla="*/ 6 w 66"/>
                <a:gd name="T105" fmla="*/ 9 h 97"/>
                <a:gd name="T106" fmla="*/ 6 w 66"/>
                <a:gd name="T107" fmla="*/ 5 h 97"/>
                <a:gd name="T108" fmla="*/ 9 w 66"/>
                <a:gd name="T109" fmla="*/ 3 h 97"/>
                <a:gd name="T110" fmla="*/ 25 w 66"/>
                <a:gd name="T111" fmla="*/ 3 h 97"/>
                <a:gd name="T112" fmla="*/ 33 w 66"/>
                <a:gd name="T113" fmla="*/ 3 h 97"/>
                <a:gd name="T114" fmla="*/ 39 w 66"/>
                <a:gd name="T115" fmla="*/ 3 h 97"/>
                <a:gd name="T116" fmla="*/ 42 w 66"/>
                <a:gd name="T117" fmla="*/ 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6" h="97">
                  <a:moveTo>
                    <a:pt x="46" y="0"/>
                  </a:moveTo>
                  <a:lnTo>
                    <a:pt x="46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49" y="3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6" y="7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49" y="8"/>
                  </a:lnTo>
                  <a:lnTo>
                    <a:pt x="49" y="9"/>
                  </a:lnTo>
                  <a:lnTo>
                    <a:pt x="50" y="10"/>
                  </a:lnTo>
                  <a:lnTo>
                    <a:pt x="51" y="12"/>
                  </a:lnTo>
                  <a:lnTo>
                    <a:pt x="52" y="12"/>
                  </a:lnTo>
                  <a:lnTo>
                    <a:pt x="52" y="13"/>
                  </a:lnTo>
                  <a:lnTo>
                    <a:pt x="53" y="13"/>
                  </a:lnTo>
                  <a:lnTo>
                    <a:pt x="54" y="13"/>
                  </a:lnTo>
                  <a:lnTo>
                    <a:pt x="54" y="14"/>
                  </a:lnTo>
                  <a:lnTo>
                    <a:pt x="53" y="14"/>
                  </a:lnTo>
                  <a:lnTo>
                    <a:pt x="53" y="15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7"/>
                  </a:lnTo>
                  <a:lnTo>
                    <a:pt x="53" y="17"/>
                  </a:lnTo>
                  <a:lnTo>
                    <a:pt x="53" y="18"/>
                  </a:lnTo>
                  <a:lnTo>
                    <a:pt x="54" y="18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3" y="24"/>
                  </a:lnTo>
                  <a:lnTo>
                    <a:pt x="54" y="24"/>
                  </a:lnTo>
                  <a:lnTo>
                    <a:pt x="53" y="24"/>
                  </a:lnTo>
                  <a:lnTo>
                    <a:pt x="52" y="24"/>
                  </a:lnTo>
                  <a:lnTo>
                    <a:pt x="52" y="25"/>
                  </a:lnTo>
                  <a:lnTo>
                    <a:pt x="53" y="25"/>
                  </a:lnTo>
                  <a:lnTo>
                    <a:pt x="52" y="25"/>
                  </a:lnTo>
                  <a:lnTo>
                    <a:pt x="52" y="26"/>
                  </a:lnTo>
                  <a:lnTo>
                    <a:pt x="53" y="26"/>
                  </a:lnTo>
                  <a:lnTo>
                    <a:pt x="53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6"/>
                  </a:lnTo>
                  <a:lnTo>
                    <a:pt x="57" y="26"/>
                  </a:lnTo>
                  <a:lnTo>
                    <a:pt x="57" y="27"/>
                  </a:lnTo>
                  <a:lnTo>
                    <a:pt x="57" y="29"/>
                  </a:lnTo>
                  <a:lnTo>
                    <a:pt x="56" y="29"/>
                  </a:lnTo>
                  <a:lnTo>
                    <a:pt x="56" y="30"/>
                  </a:lnTo>
                  <a:lnTo>
                    <a:pt x="56" y="31"/>
                  </a:lnTo>
                  <a:lnTo>
                    <a:pt x="56" y="32"/>
                  </a:lnTo>
                  <a:lnTo>
                    <a:pt x="54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6" y="35"/>
                  </a:lnTo>
                  <a:lnTo>
                    <a:pt x="56" y="37"/>
                  </a:lnTo>
                  <a:lnTo>
                    <a:pt x="56" y="35"/>
                  </a:lnTo>
                  <a:lnTo>
                    <a:pt x="54" y="35"/>
                  </a:lnTo>
                  <a:lnTo>
                    <a:pt x="54" y="37"/>
                  </a:lnTo>
                  <a:lnTo>
                    <a:pt x="53" y="37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58" y="41"/>
                  </a:lnTo>
                  <a:lnTo>
                    <a:pt x="59" y="42"/>
                  </a:lnTo>
                  <a:lnTo>
                    <a:pt x="59" y="43"/>
                  </a:lnTo>
                  <a:lnTo>
                    <a:pt x="58" y="45"/>
                  </a:lnTo>
                  <a:lnTo>
                    <a:pt x="57" y="45"/>
                  </a:lnTo>
                  <a:lnTo>
                    <a:pt x="57" y="46"/>
                  </a:lnTo>
                  <a:lnTo>
                    <a:pt x="57" y="47"/>
                  </a:lnTo>
                  <a:lnTo>
                    <a:pt x="57" y="48"/>
                  </a:lnTo>
                  <a:lnTo>
                    <a:pt x="57" y="49"/>
                  </a:lnTo>
                  <a:lnTo>
                    <a:pt x="58" y="49"/>
                  </a:lnTo>
                  <a:lnTo>
                    <a:pt x="58" y="50"/>
                  </a:lnTo>
                  <a:lnTo>
                    <a:pt x="58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7" y="54"/>
                  </a:lnTo>
                  <a:lnTo>
                    <a:pt x="56" y="54"/>
                  </a:lnTo>
                  <a:lnTo>
                    <a:pt x="56" y="55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7" y="57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8" y="59"/>
                  </a:lnTo>
                  <a:lnTo>
                    <a:pt x="58" y="60"/>
                  </a:lnTo>
                  <a:lnTo>
                    <a:pt x="57" y="62"/>
                  </a:lnTo>
                  <a:lnTo>
                    <a:pt x="58" y="62"/>
                  </a:lnTo>
                  <a:lnTo>
                    <a:pt x="58" y="63"/>
                  </a:lnTo>
                  <a:lnTo>
                    <a:pt x="57" y="63"/>
                  </a:lnTo>
                  <a:lnTo>
                    <a:pt x="57" y="64"/>
                  </a:lnTo>
                  <a:lnTo>
                    <a:pt x="56" y="64"/>
                  </a:lnTo>
                  <a:lnTo>
                    <a:pt x="57" y="64"/>
                  </a:lnTo>
                  <a:lnTo>
                    <a:pt x="57" y="65"/>
                  </a:lnTo>
                  <a:lnTo>
                    <a:pt x="56" y="65"/>
                  </a:lnTo>
                  <a:lnTo>
                    <a:pt x="57" y="65"/>
                  </a:lnTo>
                  <a:lnTo>
                    <a:pt x="57" y="66"/>
                  </a:lnTo>
                  <a:lnTo>
                    <a:pt x="57" y="67"/>
                  </a:lnTo>
                  <a:lnTo>
                    <a:pt x="58" y="67"/>
                  </a:lnTo>
                  <a:lnTo>
                    <a:pt x="58" y="68"/>
                  </a:lnTo>
                  <a:lnTo>
                    <a:pt x="58" y="70"/>
                  </a:lnTo>
                  <a:lnTo>
                    <a:pt x="59" y="70"/>
                  </a:lnTo>
                  <a:lnTo>
                    <a:pt x="59" y="71"/>
                  </a:lnTo>
                  <a:lnTo>
                    <a:pt x="59" y="72"/>
                  </a:lnTo>
                  <a:lnTo>
                    <a:pt x="60" y="72"/>
                  </a:lnTo>
                  <a:lnTo>
                    <a:pt x="61" y="72"/>
                  </a:lnTo>
                  <a:lnTo>
                    <a:pt x="61" y="73"/>
                  </a:lnTo>
                  <a:lnTo>
                    <a:pt x="62" y="73"/>
                  </a:lnTo>
                  <a:lnTo>
                    <a:pt x="63" y="73"/>
                  </a:lnTo>
                  <a:lnTo>
                    <a:pt x="63" y="74"/>
                  </a:lnTo>
                  <a:lnTo>
                    <a:pt x="63" y="75"/>
                  </a:lnTo>
                  <a:lnTo>
                    <a:pt x="65" y="75"/>
                  </a:lnTo>
                  <a:lnTo>
                    <a:pt x="66" y="75"/>
                  </a:lnTo>
                  <a:lnTo>
                    <a:pt x="66" y="76"/>
                  </a:lnTo>
                  <a:lnTo>
                    <a:pt x="66" y="77"/>
                  </a:lnTo>
                  <a:lnTo>
                    <a:pt x="65" y="77"/>
                  </a:lnTo>
                  <a:lnTo>
                    <a:pt x="63" y="79"/>
                  </a:lnTo>
                  <a:lnTo>
                    <a:pt x="63" y="80"/>
                  </a:lnTo>
                  <a:lnTo>
                    <a:pt x="63" y="81"/>
                  </a:lnTo>
                  <a:lnTo>
                    <a:pt x="62" y="81"/>
                  </a:lnTo>
                  <a:lnTo>
                    <a:pt x="59" y="82"/>
                  </a:lnTo>
                  <a:lnTo>
                    <a:pt x="53" y="81"/>
                  </a:lnTo>
                  <a:lnTo>
                    <a:pt x="52" y="82"/>
                  </a:lnTo>
                  <a:lnTo>
                    <a:pt x="51" y="82"/>
                  </a:lnTo>
                  <a:lnTo>
                    <a:pt x="50" y="83"/>
                  </a:lnTo>
                  <a:lnTo>
                    <a:pt x="49" y="83"/>
                  </a:lnTo>
                  <a:lnTo>
                    <a:pt x="48" y="84"/>
                  </a:lnTo>
                  <a:lnTo>
                    <a:pt x="46" y="84"/>
                  </a:lnTo>
                  <a:lnTo>
                    <a:pt x="44" y="85"/>
                  </a:lnTo>
                  <a:lnTo>
                    <a:pt x="43" y="85"/>
                  </a:lnTo>
                  <a:lnTo>
                    <a:pt x="42" y="87"/>
                  </a:lnTo>
                  <a:lnTo>
                    <a:pt x="41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9" y="89"/>
                  </a:lnTo>
                  <a:lnTo>
                    <a:pt x="37" y="89"/>
                  </a:lnTo>
                  <a:lnTo>
                    <a:pt x="36" y="90"/>
                  </a:lnTo>
                  <a:lnTo>
                    <a:pt x="35" y="90"/>
                  </a:lnTo>
                  <a:lnTo>
                    <a:pt x="34" y="90"/>
                  </a:lnTo>
                  <a:lnTo>
                    <a:pt x="33" y="90"/>
                  </a:lnTo>
                  <a:lnTo>
                    <a:pt x="32" y="91"/>
                  </a:lnTo>
                  <a:lnTo>
                    <a:pt x="31" y="91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8" y="92"/>
                  </a:lnTo>
                  <a:lnTo>
                    <a:pt x="27" y="92"/>
                  </a:lnTo>
                  <a:lnTo>
                    <a:pt x="26" y="92"/>
                  </a:lnTo>
                  <a:lnTo>
                    <a:pt x="25" y="92"/>
                  </a:lnTo>
                  <a:lnTo>
                    <a:pt x="24" y="92"/>
                  </a:lnTo>
                  <a:lnTo>
                    <a:pt x="24" y="93"/>
                  </a:lnTo>
                  <a:lnTo>
                    <a:pt x="23" y="94"/>
                  </a:lnTo>
                  <a:lnTo>
                    <a:pt x="21" y="94"/>
                  </a:lnTo>
                  <a:lnTo>
                    <a:pt x="21" y="96"/>
                  </a:lnTo>
                  <a:lnTo>
                    <a:pt x="20" y="96"/>
                  </a:lnTo>
                  <a:lnTo>
                    <a:pt x="19" y="96"/>
                  </a:lnTo>
                  <a:lnTo>
                    <a:pt x="19" y="97"/>
                  </a:lnTo>
                  <a:lnTo>
                    <a:pt x="18" y="97"/>
                  </a:lnTo>
                  <a:lnTo>
                    <a:pt x="17" y="97"/>
                  </a:lnTo>
                  <a:lnTo>
                    <a:pt x="16" y="97"/>
                  </a:lnTo>
                  <a:lnTo>
                    <a:pt x="16" y="96"/>
                  </a:lnTo>
                  <a:lnTo>
                    <a:pt x="15" y="96"/>
                  </a:lnTo>
                  <a:lnTo>
                    <a:pt x="15" y="94"/>
                  </a:lnTo>
                  <a:lnTo>
                    <a:pt x="14" y="94"/>
                  </a:lnTo>
                  <a:lnTo>
                    <a:pt x="10" y="93"/>
                  </a:lnTo>
                  <a:lnTo>
                    <a:pt x="8" y="93"/>
                  </a:lnTo>
                  <a:lnTo>
                    <a:pt x="7" y="92"/>
                  </a:lnTo>
                  <a:lnTo>
                    <a:pt x="4" y="92"/>
                  </a:lnTo>
                  <a:lnTo>
                    <a:pt x="2" y="92"/>
                  </a:lnTo>
                  <a:lnTo>
                    <a:pt x="2" y="91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7" y="90"/>
                  </a:lnTo>
                  <a:lnTo>
                    <a:pt x="7" y="89"/>
                  </a:lnTo>
                  <a:lnTo>
                    <a:pt x="7" y="88"/>
                  </a:lnTo>
                  <a:lnTo>
                    <a:pt x="8" y="88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7" y="84"/>
                  </a:lnTo>
                  <a:lnTo>
                    <a:pt x="6" y="83"/>
                  </a:lnTo>
                  <a:lnTo>
                    <a:pt x="4" y="84"/>
                  </a:lnTo>
                  <a:lnTo>
                    <a:pt x="4" y="83"/>
                  </a:lnTo>
                  <a:lnTo>
                    <a:pt x="4" y="82"/>
                  </a:lnTo>
                  <a:lnTo>
                    <a:pt x="3" y="82"/>
                  </a:lnTo>
                  <a:lnTo>
                    <a:pt x="3" y="81"/>
                  </a:lnTo>
                  <a:lnTo>
                    <a:pt x="3" y="80"/>
                  </a:lnTo>
                  <a:lnTo>
                    <a:pt x="2" y="79"/>
                  </a:lnTo>
                  <a:lnTo>
                    <a:pt x="2" y="75"/>
                  </a:lnTo>
                  <a:lnTo>
                    <a:pt x="1" y="75"/>
                  </a:lnTo>
                  <a:lnTo>
                    <a:pt x="1" y="74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2" y="63"/>
                  </a:lnTo>
                  <a:lnTo>
                    <a:pt x="3" y="62"/>
                  </a:lnTo>
                  <a:lnTo>
                    <a:pt x="3" y="60"/>
                  </a:lnTo>
                  <a:lnTo>
                    <a:pt x="4" y="59"/>
                  </a:lnTo>
                  <a:lnTo>
                    <a:pt x="3" y="59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6" y="51"/>
                  </a:lnTo>
                  <a:lnTo>
                    <a:pt x="6" y="50"/>
                  </a:lnTo>
                  <a:lnTo>
                    <a:pt x="7" y="50"/>
                  </a:lnTo>
                  <a:lnTo>
                    <a:pt x="7" y="49"/>
                  </a:lnTo>
                  <a:lnTo>
                    <a:pt x="8" y="48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9" y="46"/>
                  </a:lnTo>
                  <a:lnTo>
                    <a:pt x="10" y="46"/>
                  </a:lnTo>
                  <a:lnTo>
                    <a:pt x="11" y="45"/>
                  </a:lnTo>
                  <a:lnTo>
                    <a:pt x="10" y="40"/>
                  </a:lnTo>
                  <a:lnTo>
                    <a:pt x="10" y="37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8" y="30"/>
                  </a:lnTo>
                  <a:lnTo>
                    <a:pt x="9" y="30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8" y="27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8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8" y="21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6" y="10"/>
                  </a:lnTo>
                  <a:lnTo>
                    <a:pt x="6" y="9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5"/>
                  </a:lnTo>
                  <a:lnTo>
                    <a:pt x="6" y="4"/>
                  </a:lnTo>
                  <a:lnTo>
                    <a:pt x="7" y="4"/>
                  </a:lnTo>
                  <a:lnTo>
                    <a:pt x="6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6" y="3"/>
                  </a:lnTo>
                  <a:lnTo>
                    <a:pt x="19" y="3"/>
                  </a:lnTo>
                  <a:lnTo>
                    <a:pt x="23" y="3"/>
                  </a:lnTo>
                  <a:lnTo>
                    <a:pt x="25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31" y="3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9" y="3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41" y="3"/>
                  </a:lnTo>
                  <a:lnTo>
                    <a:pt x="42" y="3"/>
                  </a:lnTo>
                  <a:lnTo>
                    <a:pt x="42" y="1"/>
                  </a:lnTo>
                  <a:lnTo>
                    <a:pt x="43" y="1"/>
                  </a:lnTo>
                  <a:lnTo>
                    <a:pt x="44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2" name="Freeform 6134">
              <a:extLst>
                <a:ext uri="{FF2B5EF4-FFF2-40B4-BE49-F238E27FC236}">
                  <a16:creationId xmlns:a16="http://schemas.microsoft.com/office/drawing/2014/main" id="{FFFCBAF7-A48A-2EEA-DF0F-5062D6C188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0101" y="4552951"/>
              <a:ext cx="136525" cy="123825"/>
            </a:xfrm>
            <a:custGeom>
              <a:avLst/>
              <a:gdLst>
                <a:gd name="T0" fmla="*/ 1 w 86"/>
                <a:gd name="T1" fmla="*/ 78 h 78"/>
                <a:gd name="T2" fmla="*/ 1 w 86"/>
                <a:gd name="T3" fmla="*/ 77 h 78"/>
                <a:gd name="T4" fmla="*/ 1 w 86"/>
                <a:gd name="T5" fmla="*/ 78 h 78"/>
                <a:gd name="T6" fmla="*/ 69 w 86"/>
                <a:gd name="T7" fmla="*/ 23 h 78"/>
                <a:gd name="T8" fmla="*/ 81 w 86"/>
                <a:gd name="T9" fmla="*/ 23 h 78"/>
                <a:gd name="T10" fmla="*/ 86 w 86"/>
                <a:gd name="T11" fmla="*/ 29 h 78"/>
                <a:gd name="T12" fmla="*/ 86 w 86"/>
                <a:gd name="T13" fmla="*/ 40 h 78"/>
                <a:gd name="T14" fmla="*/ 72 w 86"/>
                <a:gd name="T15" fmla="*/ 40 h 78"/>
                <a:gd name="T16" fmla="*/ 65 w 86"/>
                <a:gd name="T17" fmla="*/ 40 h 78"/>
                <a:gd name="T18" fmla="*/ 65 w 86"/>
                <a:gd name="T19" fmla="*/ 42 h 78"/>
                <a:gd name="T20" fmla="*/ 64 w 86"/>
                <a:gd name="T21" fmla="*/ 42 h 78"/>
                <a:gd name="T22" fmla="*/ 63 w 86"/>
                <a:gd name="T23" fmla="*/ 40 h 78"/>
                <a:gd name="T24" fmla="*/ 63 w 86"/>
                <a:gd name="T25" fmla="*/ 40 h 78"/>
                <a:gd name="T26" fmla="*/ 63 w 86"/>
                <a:gd name="T27" fmla="*/ 39 h 78"/>
                <a:gd name="T28" fmla="*/ 63 w 86"/>
                <a:gd name="T29" fmla="*/ 39 h 78"/>
                <a:gd name="T30" fmla="*/ 62 w 86"/>
                <a:gd name="T31" fmla="*/ 39 h 78"/>
                <a:gd name="T32" fmla="*/ 61 w 86"/>
                <a:gd name="T33" fmla="*/ 39 h 78"/>
                <a:gd name="T34" fmla="*/ 61 w 86"/>
                <a:gd name="T35" fmla="*/ 39 h 78"/>
                <a:gd name="T36" fmla="*/ 60 w 86"/>
                <a:gd name="T37" fmla="*/ 40 h 78"/>
                <a:gd name="T38" fmla="*/ 59 w 86"/>
                <a:gd name="T39" fmla="*/ 39 h 78"/>
                <a:gd name="T40" fmla="*/ 59 w 86"/>
                <a:gd name="T41" fmla="*/ 39 h 78"/>
                <a:gd name="T42" fmla="*/ 56 w 86"/>
                <a:gd name="T43" fmla="*/ 39 h 78"/>
                <a:gd name="T44" fmla="*/ 56 w 86"/>
                <a:gd name="T45" fmla="*/ 38 h 78"/>
                <a:gd name="T46" fmla="*/ 56 w 86"/>
                <a:gd name="T47" fmla="*/ 38 h 78"/>
                <a:gd name="T48" fmla="*/ 57 w 86"/>
                <a:gd name="T49" fmla="*/ 37 h 78"/>
                <a:gd name="T50" fmla="*/ 57 w 86"/>
                <a:gd name="T51" fmla="*/ 36 h 78"/>
                <a:gd name="T52" fmla="*/ 59 w 86"/>
                <a:gd name="T53" fmla="*/ 34 h 78"/>
                <a:gd name="T54" fmla="*/ 59 w 86"/>
                <a:gd name="T55" fmla="*/ 34 h 78"/>
                <a:gd name="T56" fmla="*/ 60 w 86"/>
                <a:gd name="T57" fmla="*/ 32 h 78"/>
                <a:gd name="T58" fmla="*/ 61 w 86"/>
                <a:gd name="T59" fmla="*/ 32 h 78"/>
                <a:gd name="T60" fmla="*/ 62 w 86"/>
                <a:gd name="T61" fmla="*/ 31 h 78"/>
                <a:gd name="T62" fmla="*/ 60 w 86"/>
                <a:gd name="T63" fmla="*/ 31 h 78"/>
                <a:gd name="T64" fmla="*/ 61 w 86"/>
                <a:gd name="T65" fmla="*/ 30 h 78"/>
                <a:gd name="T66" fmla="*/ 61 w 86"/>
                <a:gd name="T67" fmla="*/ 29 h 78"/>
                <a:gd name="T68" fmla="*/ 62 w 86"/>
                <a:gd name="T69" fmla="*/ 29 h 78"/>
                <a:gd name="T70" fmla="*/ 62 w 86"/>
                <a:gd name="T71" fmla="*/ 28 h 78"/>
                <a:gd name="T72" fmla="*/ 63 w 86"/>
                <a:gd name="T73" fmla="*/ 27 h 78"/>
                <a:gd name="T74" fmla="*/ 62 w 86"/>
                <a:gd name="T75" fmla="*/ 25 h 78"/>
                <a:gd name="T76" fmla="*/ 62 w 86"/>
                <a:gd name="T77" fmla="*/ 25 h 78"/>
                <a:gd name="T78" fmla="*/ 62 w 86"/>
                <a:gd name="T79" fmla="*/ 21 h 78"/>
                <a:gd name="T80" fmla="*/ 63 w 86"/>
                <a:gd name="T81" fmla="*/ 21 h 78"/>
                <a:gd name="T82" fmla="*/ 63 w 86"/>
                <a:gd name="T83" fmla="*/ 22 h 78"/>
                <a:gd name="T84" fmla="*/ 64 w 86"/>
                <a:gd name="T85" fmla="*/ 23 h 78"/>
                <a:gd name="T86" fmla="*/ 47 w 86"/>
                <a:gd name="T87" fmla="*/ 0 h 78"/>
                <a:gd name="T88" fmla="*/ 50 w 86"/>
                <a:gd name="T89" fmla="*/ 0 h 78"/>
                <a:gd name="T90" fmla="*/ 50 w 86"/>
                <a:gd name="T91" fmla="*/ 1 h 78"/>
                <a:gd name="T92" fmla="*/ 50 w 86"/>
                <a:gd name="T93" fmla="*/ 2 h 78"/>
                <a:gd name="T94" fmla="*/ 50 w 86"/>
                <a:gd name="T95" fmla="*/ 3 h 78"/>
                <a:gd name="T96" fmla="*/ 48 w 86"/>
                <a:gd name="T97" fmla="*/ 4 h 78"/>
                <a:gd name="T98" fmla="*/ 47 w 86"/>
                <a:gd name="T99" fmla="*/ 5 h 78"/>
                <a:gd name="T100" fmla="*/ 46 w 86"/>
                <a:gd name="T101" fmla="*/ 7 h 78"/>
                <a:gd name="T102" fmla="*/ 45 w 86"/>
                <a:gd name="T103" fmla="*/ 7 h 78"/>
                <a:gd name="T104" fmla="*/ 45 w 86"/>
                <a:gd name="T105" fmla="*/ 7 h 78"/>
                <a:gd name="T106" fmla="*/ 44 w 86"/>
                <a:gd name="T107" fmla="*/ 7 h 78"/>
                <a:gd name="T108" fmla="*/ 43 w 86"/>
                <a:gd name="T109" fmla="*/ 7 h 78"/>
                <a:gd name="T110" fmla="*/ 43 w 86"/>
                <a:gd name="T111" fmla="*/ 6 h 78"/>
                <a:gd name="T112" fmla="*/ 43 w 86"/>
                <a:gd name="T113" fmla="*/ 5 h 78"/>
                <a:gd name="T114" fmla="*/ 43 w 86"/>
                <a:gd name="T115" fmla="*/ 4 h 78"/>
                <a:gd name="T116" fmla="*/ 45 w 86"/>
                <a:gd name="T117" fmla="*/ 4 h 78"/>
                <a:gd name="T118" fmla="*/ 45 w 86"/>
                <a:gd name="T119" fmla="*/ 3 h 78"/>
                <a:gd name="T120" fmla="*/ 45 w 86"/>
                <a:gd name="T121" fmla="*/ 2 h 78"/>
                <a:gd name="T122" fmla="*/ 47 w 86"/>
                <a:gd name="T12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6" h="78">
                  <a:moveTo>
                    <a:pt x="1" y="78"/>
                  </a:moveTo>
                  <a:lnTo>
                    <a:pt x="1" y="78"/>
                  </a:lnTo>
                  <a:lnTo>
                    <a:pt x="0" y="7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1" y="78"/>
                  </a:lnTo>
                  <a:close/>
                  <a:moveTo>
                    <a:pt x="65" y="23"/>
                  </a:moveTo>
                  <a:lnTo>
                    <a:pt x="65" y="23"/>
                  </a:lnTo>
                  <a:lnTo>
                    <a:pt x="68" y="23"/>
                  </a:lnTo>
                  <a:lnTo>
                    <a:pt x="69" y="23"/>
                  </a:lnTo>
                  <a:lnTo>
                    <a:pt x="72" y="23"/>
                  </a:lnTo>
                  <a:lnTo>
                    <a:pt x="72" y="23"/>
                  </a:lnTo>
                  <a:lnTo>
                    <a:pt x="77" y="23"/>
                  </a:lnTo>
                  <a:lnTo>
                    <a:pt x="81" y="23"/>
                  </a:lnTo>
                  <a:lnTo>
                    <a:pt x="86" y="23"/>
                  </a:lnTo>
                  <a:lnTo>
                    <a:pt x="86" y="25"/>
                  </a:lnTo>
                  <a:lnTo>
                    <a:pt x="86" y="26"/>
                  </a:lnTo>
                  <a:lnTo>
                    <a:pt x="86" y="29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7"/>
                  </a:lnTo>
                  <a:lnTo>
                    <a:pt x="86" y="40"/>
                  </a:lnTo>
                  <a:lnTo>
                    <a:pt x="81" y="40"/>
                  </a:lnTo>
                  <a:lnTo>
                    <a:pt x="80" y="40"/>
                  </a:lnTo>
                  <a:lnTo>
                    <a:pt x="77" y="40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68" y="40"/>
                  </a:lnTo>
                  <a:lnTo>
                    <a:pt x="67" y="40"/>
                  </a:lnTo>
                  <a:lnTo>
                    <a:pt x="65" y="40"/>
                  </a:lnTo>
                  <a:lnTo>
                    <a:pt x="65" y="40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63" y="39"/>
                  </a:lnTo>
                  <a:lnTo>
                    <a:pt x="63" y="39"/>
                  </a:lnTo>
                  <a:lnTo>
                    <a:pt x="63" y="39"/>
                  </a:lnTo>
                  <a:lnTo>
                    <a:pt x="63" y="39"/>
                  </a:lnTo>
                  <a:lnTo>
                    <a:pt x="63" y="39"/>
                  </a:lnTo>
                  <a:lnTo>
                    <a:pt x="63" y="39"/>
                  </a:lnTo>
                  <a:lnTo>
                    <a:pt x="63" y="39"/>
                  </a:lnTo>
                  <a:lnTo>
                    <a:pt x="62" y="39"/>
                  </a:lnTo>
                  <a:lnTo>
                    <a:pt x="62" y="39"/>
                  </a:lnTo>
                  <a:lnTo>
                    <a:pt x="62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7" y="39"/>
                  </a:lnTo>
                  <a:lnTo>
                    <a:pt x="57" y="39"/>
                  </a:lnTo>
                  <a:lnTo>
                    <a:pt x="57" y="39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6" y="39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7"/>
                  </a:lnTo>
                  <a:lnTo>
                    <a:pt x="56" y="37"/>
                  </a:lnTo>
                  <a:lnTo>
                    <a:pt x="57" y="37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59" y="35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61" y="32"/>
                  </a:lnTo>
                  <a:lnTo>
                    <a:pt x="61" y="32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1" y="32"/>
                  </a:lnTo>
                  <a:lnTo>
                    <a:pt x="61" y="32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0" y="31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2" y="29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3" y="28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2" y="22"/>
                  </a:lnTo>
                  <a:lnTo>
                    <a:pt x="62" y="22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62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5" y="23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50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5" y="3"/>
                  </a:lnTo>
                  <a:lnTo>
                    <a:pt x="45" y="3"/>
                  </a:lnTo>
                  <a:lnTo>
                    <a:pt x="45" y="3"/>
                  </a:lnTo>
                  <a:lnTo>
                    <a:pt x="45" y="2"/>
                  </a:lnTo>
                  <a:lnTo>
                    <a:pt x="45" y="1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3" name="Freeform 5469">
              <a:extLst>
                <a:ext uri="{FF2B5EF4-FFF2-40B4-BE49-F238E27FC236}">
                  <a16:creationId xmlns:a16="http://schemas.microsoft.com/office/drawing/2014/main" id="{ACCE011A-0933-F90C-0B2A-C96AB52554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7038" y="3563938"/>
              <a:ext cx="73025" cy="76200"/>
            </a:xfrm>
            <a:custGeom>
              <a:avLst/>
              <a:gdLst>
                <a:gd name="T0" fmla="*/ 30 w 46"/>
                <a:gd name="T1" fmla="*/ 14 h 48"/>
                <a:gd name="T2" fmla="*/ 23 w 46"/>
                <a:gd name="T3" fmla="*/ 0 h 48"/>
                <a:gd name="T4" fmla="*/ 26 w 46"/>
                <a:gd name="T5" fmla="*/ 4 h 48"/>
                <a:gd name="T6" fmla="*/ 25 w 46"/>
                <a:gd name="T7" fmla="*/ 6 h 48"/>
                <a:gd name="T8" fmla="*/ 26 w 46"/>
                <a:gd name="T9" fmla="*/ 6 h 48"/>
                <a:gd name="T10" fmla="*/ 29 w 46"/>
                <a:gd name="T11" fmla="*/ 6 h 48"/>
                <a:gd name="T12" fmla="*/ 30 w 46"/>
                <a:gd name="T13" fmla="*/ 8 h 48"/>
                <a:gd name="T14" fmla="*/ 32 w 46"/>
                <a:gd name="T15" fmla="*/ 10 h 48"/>
                <a:gd name="T16" fmla="*/ 29 w 46"/>
                <a:gd name="T17" fmla="*/ 14 h 48"/>
                <a:gd name="T18" fmla="*/ 30 w 46"/>
                <a:gd name="T19" fmla="*/ 16 h 48"/>
                <a:gd name="T20" fmla="*/ 36 w 46"/>
                <a:gd name="T21" fmla="*/ 21 h 48"/>
                <a:gd name="T22" fmla="*/ 37 w 46"/>
                <a:gd name="T23" fmla="*/ 22 h 48"/>
                <a:gd name="T24" fmla="*/ 36 w 46"/>
                <a:gd name="T25" fmla="*/ 24 h 48"/>
                <a:gd name="T26" fmla="*/ 32 w 46"/>
                <a:gd name="T27" fmla="*/ 26 h 48"/>
                <a:gd name="T28" fmla="*/ 35 w 46"/>
                <a:gd name="T29" fmla="*/ 29 h 48"/>
                <a:gd name="T30" fmla="*/ 38 w 46"/>
                <a:gd name="T31" fmla="*/ 32 h 48"/>
                <a:gd name="T32" fmla="*/ 41 w 46"/>
                <a:gd name="T33" fmla="*/ 34 h 48"/>
                <a:gd name="T34" fmla="*/ 44 w 46"/>
                <a:gd name="T35" fmla="*/ 34 h 48"/>
                <a:gd name="T36" fmla="*/ 45 w 46"/>
                <a:gd name="T37" fmla="*/ 35 h 48"/>
                <a:gd name="T38" fmla="*/ 45 w 46"/>
                <a:gd name="T39" fmla="*/ 36 h 48"/>
                <a:gd name="T40" fmla="*/ 45 w 46"/>
                <a:gd name="T41" fmla="*/ 39 h 48"/>
                <a:gd name="T42" fmla="*/ 46 w 46"/>
                <a:gd name="T43" fmla="*/ 41 h 48"/>
                <a:gd name="T44" fmla="*/ 45 w 46"/>
                <a:gd name="T45" fmla="*/ 41 h 48"/>
                <a:gd name="T46" fmla="*/ 45 w 46"/>
                <a:gd name="T47" fmla="*/ 43 h 48"/>
                <a:gd name="T48" fmla="*/ 45 w 46"/>
                <a:gd name="T49" fmla="*/ 46 h 48"/>
                <a:gd name="T50" fmla="*/ 43 w 46"/>
                <a:gd name="T51" fmla="*/ 47 h 48"/>
                <a:gd name="T52" fmla="*/ 40 w 46"/>
                <a:gd name="T53" fmla="*/ 48 h 48"/>
                <a:gd name="T54" fmla="*/ 37 w 46"/>
                <a:gd name="T55" fmla="*/ 41 h 48"/>
                <a:gd name="T56" fmla="*/ 36 w 46"/>
                <a:gd name="T57" fmla="*/ 40 h 48"/>
                <a:gd name="T58" fmla="*/ 34 w 46"/>
                <a:gd name="T59" fmla="*/ 39 h 48"/>
                <a:gd name="T60" fmla="*/ 35 w 46"/>
                <a:gd name="T61" fmla="*/ 35 h 48"/>
                <a:gd name="T62" fmla="*/ 32 w 46"/>
                <a:gd name="T63" fmla="*/ 35 h 48"/>
                <a:gd name="T64" fmla="*/ 29 w 46"/>
                <a:gd name="T65" fmla="*/ 35 h 48"/>
                <a:gd name="T66" fmla="*/ 27 w 46"/>
                <a:gd name="T67" fmla="*/ 34 h 48"/>
                <a:gd name="T68" fmla="*/ 25 w 46"/>
                <a:gd name="T69" fmla="*/ 33 h 48"/>
                <a:gd name="T70" fmla="*/ 23 w 46"/>
                <a:gd name="T71" fmla="*/ 31 h 48"/>
                <a:gd name="T72" fmla="*/ 19 w 46"/>
                <a:gd name="T73" fmla="*/ 32 h 48"/>
                <a:gd name="T74" fmla="*/ 18 w 46"/>
                <a:gd name="T75" fmla="*/ 30 h 48"/>
                <a:gd name="T76" fmla="*/ 17 w 46"/>
                <a:gd name="T77" fmla="*/ 29 h 48"/>
                <a:gd name="T78" fmla="*/ 13 w 46"/>
                <a:gd name="T79" fmla="*/ 26 h 48"/>
                <a:gd name="T80" fmla="*/ 10 w 46"/>
                <a:gd name="T81" fmla="*/ 25 h 48"/>
                <a:gd name="T82" fmla="*/ 7 w 46"/>
                <a:gd name="T83" fmla="*/ 25 h 48"/>
                <a:gd name="T84" fmla="*/ 4 w 46"/>
                <a:gd name="T85" fmla="*/ 23 h 48"/>
                <a:gd name="T86" fmla="*/ 2 w 46"/>
                <a:gd name="T87" fmla="*/ 19 h 48"/>
                <a:gd name="T88" fmla="*/ 2 w 46"/>
                <a:gd name="T89" fmla="*/ 18 h 48"/>
                <a:gd name="T90" fmla="*/ 2 w 46"/>
                <a:gd name="T91" fmla="*/ 16 h 48"/>
                <a:gd name="T92" fmla="*/ 3 w 46"/>
                <a:gd name="T93" fmla="*/ 15 h 48"/>
                <a:gd name="T94" fmla="*/ 4 w 46"/>
                <a:gd name="T95" fmla="*/ 12 h 48"/>
                <a:gd name="T96" fmla="*/ 3 w 46"/>
                <a:gd name="T97" fmla="*/ 8 h 48"/>
                <a:gd name="T98" fmla="*/ 0 w 46"/>
                <a:gd name="T99" fmla="*/ 6 h 48"/>
                <a:gd name="T100" fmla="*/ 2 w 46"/>
                <a:gd name="T101" fmla="*/ 4 h 48"/>
                <a:gd name="T102" fmla="*/ 8 w 46"/>
                <a:gd name="T103" fmla="*/ 4 h 48"/>
                <a:gd name="T104" fmla="*/ 10 w 46"/>
                <a:gd name="T105" fmla="*/ 2 h 48"/>
                <a:gd name="T106" fmla="*/ 11 w 46"/>
                <a:gd name="T107" fmla="*/ 2 h 48"/>
                <a:gd name="T108" fmla="*/ 13 w 46"/>
                <a:gd name="T109" fmla="*/ 2 h 48"/>
                <a:gd name="T110" fmla="*/ 16 w 46"/>
                <a:gd name="T111" fmla="*/ 2 h 48"/>
                <a:gd name="T112" fmla="*/ 17 w 46"/>
                <a:gd name="T113" fmla="*/ 2 h 48"/>
                <a:gd name="T114" fmla="*/ 21 w 46"/>
                <a:gd name="T115" fmla="*/ 2 h 48"/>
                <a:gd name="T116" fmla="*/ 23 w 46"/>
                <a:gd name="T117" fmla="*/ 1 h 48"/>
                <a:gd name="T118" fmla="*/ 24 w 46"/>
                <a:gd name="T119" fmla="*/ 5 h 48"/>
                <a:gd name="T120" fmla="*/ 26 w 46"/>
                <a:gd name="T121" fmla="*/ 7 h 48"/>
                <a:gd name="T122" fmla="*/ 26 w 46"/>
                <a:gd name="T123" fmla="*/ 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" h="48">
                  <a:moveTo>
                    <a:pt x="32" y="14"/>
                  </a:moveTo>
                  <a:lnTo>
                    <a:pt x="30" y="14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32" y="14"/>
                  </a:lnTo>
                  <a:lnTo>
                    <a:pt x="32" y="14"/>
                  </a:lnTo>
                  <a:close/>
                  <a:moveTo>
                    <a:pt x="23" y="0"/>
                  </a:moveTo>
                  <a:lnTo>
                    <a:pt x="24" y="1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9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0" y="12"/>
                  </a:lnTo>
                  <a:lnTo>
                    <a:pt x="29" y="12"/>
                  </a:lnTo>
                  <a:lnTo>
                    <a:pt x="29" y="13"/>
                  </a:lnTo>
                  <a:lnTo>
                    <a:pt x="28" y="13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5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7"/>
                  </a:lnTo>
                  <a:lnTo>
                    <a:pt x="32" y="18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6" y="21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7" y="21"/>
                  </a:lnTo>
                  <a:lnTo>
                    <a:pt x="37" y="22"/>
                  </a:lnTo>
                  <a:lnTo>
                    <a:pt x="37" y="22"/>
                  </a:lnTo>
                  <a:lnTo>
                    <a:pt x="37" y="22"/>
                  </a:lnTo>
                  <a:lnTo>
                    <a:pt x="37" y="22"/>
                  </a:lnTo>
                  <a:lnTo>
                    <a:pt x="37" y="23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6" y="26"/>
                  </a:lnTo>
                  <a:lnTo>
                    <a:pt x="35" y="26"/>
                  </a:lnTo>
                  <a:lnTo>
                    <a:pt x="33" y="25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4" y="27"/>
                  </a:lnTo>
                  <a:lnTo>
                    <a:pt x="34" y="27"/>
                  </a:lnTo>
                  <a:lnTo>
                    <a:pt x="34" y="27"/>
                  </a:lnTo>
                  <a:lnTo>
                    <a:pt x="35" y="29"/>
                  </a:lnTo>
                  <a:lnTo>
                    <a:pt x="35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7" y="31"/>
                  </a:lnTo>
                  <a:lnTo>
                    <a:pt x="38" y="31"/>
                  </a:lnTo>
                  <a:lnTo>
                    <a:pt x="38" y="32"/>
                  </a:lnTo>
                  <a:lnTo>
                    <a:pt x="40" y="32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2" y="34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4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5" y="35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4" y="36"/>
                  </a:lnTo>
                  <a:lnTo>
                    <a:pt x="43" y="36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44" y="39"/>
                  </a:lnTo>
                  <a:lnTo>
                    <a:pt x="45" y="39"/>
                  </a:lnTo>
                  <a:lnTo>
                    <a:pt x="45" y="39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4" y="41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5" y="43"/>
                  </a:lnTo>
                  <a:lnTo>
                    <a:pt x="45" y="43"/>
                  </a:lnTo>
                  <a:lnTo>
                    <a:pt x="45" y="43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44" y="47"/>
                  </a:lnTo>
                  <a:lnTo>
                    <a:pt x="44" y="47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0" y="48"/>
                  </a:lnTo>
                  <a:lnTo>
                    <a:pt x="40" y="47"/>
                  </a:lnTo>
                  <a:lnTo>
                    <a:pt x="38" y="44"/>
                  </a:lnTo>
                  <a:lnTo>
                    <a:pt x="38" y="43"/>
                  </a:lnTo>
                  <a:lnTo>
                    <a:pt x="37" y="43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37" y="40"/>
                  </a:lnTo>
                  <a:lnTo>
                    <a:pt x="37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9"/>
                  </a:lnTo>
                  <a:lnTo>
                    <a:pt x="36" y="39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5" y="36"/>
                  </a:lnTo>
                  <a:lnTo>
                    <a:pt x="35" y="36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29" y="35"/>
                  </a:lnTo>
                  <a:lnTo>
                    <a:pt x="29" y="36"/>
                  </a:lnTo>
                  <a:lnTo>
                    <a:pt x="29" y="35"/>
                  </a:lnTo>
                  <a:lnTo>
                    <a:pt x="29" y="35"/>
                  </a:lnTo>
                  <a:lnTo>
                    <a:pt x="29" y="35"/>
                  </a:lnTo>
                  <a:lnTo>
                    <a:pt x="29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27" y="35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25" y="32"/>
                  </a:lnTo>
                  <a:lnTo>
                    <a:pt x="25" y="32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1" y="31"/>
                  </a:lnTo>
                  <a:lnTo>
                    <a:pt x="21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9" y="32"/>
                  </a:lnTo>
                  <a:lnTo>
                    <a:pt x="19" y="31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5" y="26"/>
                  </a:lnTo>
                  <a:lnTo>
                    <a:pt x="13" y="26"/>
                  </a:lnTo>
                  <a:lnTo>
                    <a:pt x="13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1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7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4"/>
                  </a:lnTo>
                  <a:lnTo>
                    <a:pt x="2" y="4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9" y="2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0"/>
                  </a:lnTo>
                  <a:lnTo>
                    <a:pt x="23" y="0"/>
                  </a:lnTo>
                  <a:close/>
                  <a:moveTo>
                    <a:pt x="23" y="6"/>
                  </a:moveTo>
                  <a:lnTo>
                    <a:pt x="24" y="6"/>
                  </a:lnTo>
                  <a:lnTo>
                    <a:pt x="24" y="6"/>
                  </a:lnTo>
                  <a:lnTo>
                    <a:pt x="24" y="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3" y="6"/>
                  </a:lnTo>
                  <a:close/>
                  <a:moveTo>
                    <a:pt x="26" y="7"/>
                  </a:moveTo>
                  <a:lnTo>
                    <a:pt x="26" y="7"/>
                  </a:lnTo>
                  <a:lnTo>
                    <a:pt x="26" y="7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4" name="Freeform 5671">
              <a:extLst>
                <a:ext uri="{FF2B5EF4-FFF2-40B4-BE49-F238E27FC236}">
                  <a16:creationId xmlns:a16="http://schemas.microsoft.com/office/drawing/2014/main" id="{8FDF1906-6564-9161-EFFB-6264936E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076" y="3998914"/>
              <a:ext cx="19050" cy="41275"/>
            </a:xfrm>
            <a:custGeom>
              <a:avLst/>
              <a:gdLst>
                <a:gd name="T0" fmla="*/ 4 w 12"/>
                <a:gd name="T1" fmla="*/ 26 h 26"/>
                <a:gd name="T2" fmla="*/ 1 w 12"/>
                <a:gd name="T3" fmla="*/ 24 h 26"/>
                <a:gd name="T4" fmla="*/ 1 w 12"/>
                <a:gd name="T5" fmla="*/ 20 h 26"/>
                <a:gd name="T6" fmla="*/ 1 w 12"/>
                <a:gd name="T7" fmla="*/ 18 h 26"/>
                <a:gd name="T8" fmla="*/ 0 w 12"/>
                <a:gd name="T9" fmla="*/ 18 h 26"/>
                <a:gd name="T10" fmla="*/ 0 w 12"/>
                <a:gd name="T11" fmla="*/ 16 h 26"/>
                <a:gd name="T12" fmla="*/ 0 w 12"/>
                <a:gd name="T13" fmla="*/ 13 h 26"/>
                <a:gd name="T14" fmla="*/ 0 w 12"/>
                <a:gd name="T15" fmla="*/ 11 h 26"/>
                <a:gd name="T16" fmla="*/ 1 w 12"/>
                <a:gd name="T17" fmla="*/ 10 h 26"/>
                <a:gd name="T18" fmla="*/ 1 w 12"/>
                <a:gd name="T19" fmla="*/ 11 h 26"/>
                <a:gd name="T20" fmla="*/ 1 w 12"/>
                <a:gd name="T21" fmla="*/ 10 h 26"/>
                <a:gd name="T22" fmla="*/ 1 w 12"/>
                <a:gd name="T23" fmla="*/ 9 h 26"/>
                <a:gd name="T24" fmla="*/ 1 w 12"/>
                <a:gd name="T25" fmla="*/ 9 h 26"/>
                <a:gd name="T26" fmla="*/ 1 w 12"/>
                <a:gd name="T27" fmla="*/ 8 h 26"/>
                <a:gd name="T28" fmla="*/ 2 w 12"/>
                <a:gd name="T29" fmla="*/ 9 h 26"/>
                <a:gd name="T30" fmla="*/ 2 w 12"/>
                <a:gd name="T31" fmla="*/ 10 h 26"/>
                <a:gd name="T32" fmla="*/ 2 w 12"/>
                <a:gd name="T33" fmla="*/ 10 h 26"/>
                <a:gd name="T34" fmla="*/ 2 w 12"/>
                <a:gd name="T35" fmla="*/ 10 h 26"/>
                <a:gd name="T36" fmla="*/ 2 w 12"/>
                <a:gd name="T37" fmla="*/ 9 h 26"/>
                <a:gd name="T38" fmla="*/ 3 w 12"/>
                <a:gd name="T39" fmla="*/ 9 h 26"/>
                <a:gd name="T40" fmla="*/ 2 w 12"/>
                <a:gd name="T41" fmla="*/ 9 h 26"/>
                <a:gd name="T42" fmla="*/ 2 w 12"/>
                <a:gd name="T43" fmla="*/ 7 h 26"/>
                <a:gd name="T44" fmla="*/ 2 w 12"/>
                <a:gd name="T45" fmla="*/ 7 h 26"/>
                <a:gd name="T46" fmla="*/ 2 w 12"/>
                <a:gd name="T47" fmla="*/ 6 h 26"/>
                <a:gd name="T48" fmla="*/ 3 w 12"/>
                <a:gd name="T49" fmla="*/ 6 h 26"/>
                <a:gd name="T50" fmla="*/ 3 w 12"/>
                <a:gd name="T51" fmla="*/ 6 h 26"/>
                <a:gd name="T52" fmla="*/ 3 w 12"/>
                <a:gd name="T53" fmla="*/ 6 h 26"/>
                <a:gd name="T54" fmla="*/ 3 w 12"/>
                <a:gd name="T55" fmla="*/ 3 h 26"/>
                <a:gd name="T56" fmla="*/ 3 w 12"/>
                <a:gd name="T57" fmla="*/ 3 h 26"/>
                <a:gd name="T58" fmla="*/ 4 w 12"/>
                <a:gd name="T59" fmla="*/ 1 h 26"/>
                <a:gd name="T60" fmla="*/ 7 w 12"/>
                <a:gd name="T61" fmla="*/ 0 h 26"/>
                <a:gd name="T62" fmla="*/ 8 w 12"/>
                <a:gd name="T63" fmla="*/ 0 h 26"/>
                <a:gd name="T64" fmla="*/ 9 w 12"/>
                <a:gd name="T65" fmla="*/ 1 h 26"/>
                <a:gd name="T66" fmla="*/ 9 w 12"/>
                <a:gd name="T67" fmla="*/ 2 h 26"/>
                <a:gd name="T68" fmla="*/ 10 w 12"/>
                <a:gd name="T69" fmla="*/ 3 h 26"/>
                <a:gd name="T70" fmla="*/ 11 w 12"/>
                <a:gd name="T71" fmla="*/ 3 h 26"/>
                <a:gd name="T72" fmla="*/ 12 w 12"/>
                <a:gd name="T73" fmla="*/ 4 h 26"/>
                <a:gd name="T74" fmla="*/ 12 w 12"/>
                <a:gd name="T75" fmla="*/ 7 h 26"/>
                <a:gd name="T76" fmla="*/ 12 w 12"/>
                <a:gd name="T77" fmla="*/ 7 h 26"/>
                <a:gd name="T78" fmla="*/ 11 w 12"/>
                <a:gd name="T79" fmla="*/ 7 h 26"/>
                <a:gd name="T80" fmla="*/ 12 w 12"/>
                <a:gd name="T81" fmla="*/ 7 h 26"/>
                <a:gd name="T82" fmla="*/ 12 w 12"/>
                <a:gd name="T83" fmla="*/ 8 h 26"/>
                <a:gd name="T84" fmla="*/ 11 w 12"/>
                <a:gd name="T85" fmla="*/ 8 h 26"/>
                <a:gd name="T86" fmla="*/ 11 w 12"/>
                <a:gd name="T87" fmla="*/ 9 h 26"/>
                <a:gd name="T88" fmla="*/ 11 w 12"/>
                <a:gd name="T89" fmla="*/ 9 h 26"/>
                <a:gd name="T90" fmla="*/ 11 w 12"/>
                <a:gd name="T91" fmla="*/ 10 h 26"/>
                <a:gd name="T92" fmla="*/ 11 w 12"/>
                <a:gd name="T93" fmla="*/ 11 h 26"/>
                <a:gd name="T94" fmla="*/ 11 w 12"/>
                <a:gd name="T95" fmla="*/ 13 h 26"/>
                <a:gd name="T96" fmla="*/ 12 w 12"/>
                <a:gd name="T97" fmla="*/ 15 h 26"/>
                <a:gd name="T98" fmla="*/ 12 w 12"/>
                <a:gd name="T99" fmla="*/ 16 h 26"/>
                <a:gd name="T100" fmla="*/ 12 w 12"/>
                <a:gd name="T101" fmla="*/ 19 h 26"/>
                <a:gd name="T102" fmla="*/ 11 w 12"/>
                <a:gd name="T103" fmla="*/ 21 h 26"/>
                <a:gd name="T104" fmla="*/ 11 w 12"/>
                <a:gd name="T105" fmla="*/ 21 h 26"/>
                <a:gd name="T106" fmla="*/ 10 w 12"/>
                <a:gd name="T107" fmla="*/ 24 h 26"/>
                <a:gd name="T108" fmla="*/ 9 w 12"/>
                <a:gd name="T109" fmla="*/ 25 h 26"/>
                <a:gd name="T110" fmla="*/ 9 w 12"/>
                <a:gd name="T111" fmla="*/ 26 h 26"/>
                <a:gd name="T112" fmla="*/ 9 w 12"/>
                <a:gd name="T113" fmla="*/ 25 h 26"/>
                <a:gd name="T114" fmla="*/ 8 w 12"/>
                <a:gd name="T115" fmla="*/ 25 h 26"/>
                <a:gd name="T116" fmla="*/ 8 w 12"/>
                <a:gd name="T117" fmla="*/ 25 h 26"/>
                <a:gd name="T118" fmla="*/ 7 w 12"/>
                <a:gd name="T119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" h="26">
                  <a:moveTo>
                    <a:pt x="7" y="25"/>
                  </a:moveTo>
                  <a:lnTo>
                    <a:pt x="5" y="26"/>
                  </a:lnTo>
                  <a:lnTo>
                    <a:pt x="5" y="26"/>
                  </a:lnTo>
                  <a:lnTo>
                    <a:pt x="4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4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4" y="2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2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2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5"/>
                  </a:lnTo>
                  <a:lnTo>
                    <a:pt x="11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0" y="23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5" name="Freeform 5698">
              <a:extLst>
                <a:ext uri="{FF2B5EF4-FFF2-40B4-BE49-F238E27FC236}">
                  <a16:creationId xmlns:a16="http://schemas.microsoft.com/office/drawing/2014/main" id="{BFD5C2EE-B136-C95B-7944-CC5A8709B9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0063" y="3892551"/>
              <a:ext cx="46038" cy="42863"/>
            </a:xfrm>
            <a:custGeom>
              <a:avLst/>
              <a:gdLst>
                <a:gd name="T0" fmla="*/ 28 w 29"/>
                <a:gd name="T1" fmla="*/ 12 h 27"/>
                <a:gd name="T2" fmla="*/ 26 w 29"/>
                <a:gd name="T3" fmla="*/ 11 h 27"/>
                <a:gd name="T4" fmla="*/ 25 w 29"/>
                <a:gd name="T5" fmla="*/ 11 h 27"/>
                <a:gd name="T6" fmla="*/ 26 w 29"/>
                <a:gd name="T7" fmla="*/ 11 h 27"/>
                <a:gd name="T8" fmla="*/ 28 w 29"/>
                <a:gd name="T9" fmla="*/ 11 h 27"/>
                <a:gd name="T10" fmla="*/ 26 w 29"/>
                <a:gd name="T11" fmla="*/ 7 h 27"/>
                <a:gd name="T12" fmla="*/ 25 w 29"/>
                <a:gd name="T13" fmla="*/ 9 h 27"/>
                <a:gd name="T14" fmla="*/ 24 w 29"/>
                <a:gd name="T15" fmla="*/ 7 h 27"/>
                <a:gd name="T16" fmla="*/ 23 w 29"/>
                <a:gd name="T17" fmla="*/ 6 h 27"/>
                <a:gd name="T18" fmla="*/ 23 w 29"/>
                <a:gd name="T19" fmla="*/ 4 h 27"/>
                <a:gd name="T20" fmla="*/ 23 w 29"/>
                <a:gd name="T21" fmla="*/ 4 h 27"/>
                <a:gd name="T22" fmla="*/ 23 w 29"/>
                <a:gd name="T23" fmla="*/ 3 h 27"/>
                <a:gd name="T24" fmla="*/ 24 w 29"/>
                <a:gd name="T25" fmla="*/ 4 h 27"/>
                <a:gd name="T26" fmla="*/ 24 w 29"/>
                <a:gd name="T27" fmla="*/ 3 h 27"/>
                <a:gd name="T28" fmla="*/ 24 w 29"/>
                <a:gd name="T29" fmla="*/ 3 h 27"/>
                <a:gd name="T30" fmla="*/ 24 w 29"/>
                <a:gd name="T31" fmla="*/ 2 h 27"/>
                <a:gd name="T32" fmla="*/ 23 w 29"/>
                <a:gd name="T33" fmla="*/ 2 h 27"/>
                <a:gd name="T34" fmla="*/ 24 w 29"/>
                <a:gd name="T35" fmla="*/ 2 h 27"/>
                <a:gd name="T36" fmla="*/ 24 w 29"/>
                <a:gd name="T37" fmla="*/ 2 h 27"/>
                <a:gd name="T38" fmla="*/ 22 w 29"/>
                <a:gd name="T39" fmla="*/ 2 h 27"/>
                <a:gd name="T40" fmla="*/ 23 w 29"/>
                <a:gd name="T41" fmla="*/ 1 h 27"/>
                <a:gd name="T42" fmla="*/ 23 w 29"/>
                <a:gd name="T43" fmla="*/ 1 h 27"/>
                <a:gd name="T44" fmla="*/ 23 w 29"/>
                <a:gd name="T45" fmla="*/ 2 h 27"/>
                <a:gd name="T46" fmla="*/ 23 w 29"/>
                <a:gd name="T47" fmla="*/ 7 h 27"/>
                <a:gd name="T48" fmla="*/ 24 w 29"/>
                <a:gd name="T49" fmla="*/ 9 h 27"/>
                <a:gd name="T50" fmla="*/ 23 w 29"/>
                <a:gd name="T51" fmla="*/ 9 h 27"/>
                <a:gd name="T52" fmla="*/ 22 w 29"/>
                <a:gd name="T53" fmla="*/ 9 h 27"/>
                <a:gd name="T54" fmla="*/ 20 w 29"/>
                <a:gd name="T55" fmla="*/ 10 h 27"/>
                <a:gd name="T56" fmla="*/ 17 w 29"/>
                <a:gd name="T57" fmla="*/ 12 h 27"/>
                <a:gd name="T58" fmla="*/ 19 w 29"/>
                <a:gd name="T59" fmla="*/ 12 h 27"/>
                <a:gd name="T60" fmla="*/ 20 w 29"/>
                <a:gd name="T61" fmla="*/ 12 h 27"/>
                <a:gd name="T62" fmla="*/ 20 w 29"/>
                <a:gd name="T63" fmla="*/ 13 h 27"/>
                <a:gd name="T64" fmla="*/ 21 w 29"/>
                <a:gd name="T65" fmla="*/ 12 h 27"/>
                <a:gd name="T66" fmla="*/ 21 w 29"/>
                <a:gd name="T67" fmla="*/ 12 h 27"/>
                <a:gd name="T68" fmla="*/ 22 w 29"/>
                <a:gd name="T69" fmla="*/ 12 h 27"/>
                <a:gd name="T70" fmla="*/ 23 w 29"/>
                <a:gd name="T71" fmla="*/ 13 h 27"/>
                <a:gd name="T72" fmla="*/ 23 w 29"/>
                <a:gd name="T73" fmla="*/ 16 h 27"/>
                <a:gd name="T74" fmla="*/ 24 w 29"/>
                <a:gd name="T75" fmla="*/ 19 h 27"/>
                <a:gd name="T76" fmla="*/ 26 w 29"/>
                <a:gd name="T77" fmla="*/ 20 h 27"/>
                <a:gd name="T78" fmla="*/ 26 w 29"/>
                <a:gd name="T79" fmla="*/ 21 h 27"/>
                <a:gd name="T80" fmla="*/ 26 w 29"/>
                <a:gd name="T81" fmla="*/ 24 h 27"/>
                <a:gd name="T82" fmla="*/ 28 w 29"/>
                <a:gd name="T83" fmla="*/ 24 h 27"/>
                <a:gd name="T84" fmla="*/ 28 w 29"/>
                <a:gd name="T85" fmla="*/ 25 h 27"/>
                <a:gd name="T86" fmla="*/ 28 w 29"/>
                <a:gd name="T87" fmla="*/ 25 h 27"/>
                <a:gd name="T88" fmla="*/ 26 w 29"/>
                <a:gd name="T89" fmla="*/ 25 h 27"/>
                <a:gd name="T90" fmla="*/ 28 w 29"/>
                <a:gd name="T91" fmla="*/ 25 h 27"/>
                <a:gd name="T92" fmla="*/ 28 w 29"/>
                <a:gd name="T93" fmla="*/ 26 h 27"/>
                <a:gd name="T94" fmla="*/ 25 w 29"/>
                <a:gd name="T95" fmla="*/ 27 h 27"/>
                <a:gd name="T96" fmla="*/ 16 w 29"/>
                <a:gd name="T97" fmla="*/ 27 h 27"/>
                <a:gd name="T98" fmla="*/ 16 w 29"/>
                <a:gd name="T99" fmla="*/ 26 h 27"/>
                <a:gd name="T100" fmla="*/ 15 w 29"/>
                <a:gd name="T101" fmla="*/ 24 h 27"/>
                <a:gd name="T102" fmla="*/ 13 w 29"/>
                <a:gd name="T103" fmla="*/ 19 h 27"/>
                <a:gd name="T104" fmla="*/ 13 w 29"/>
                <a:gd name="T105" fmla="*/ 19 h 27"/>
                <a:gd name="T106" fmla="*/ 6 w 29"/>
                <a:gd name="T107" fmla="*/ 18 h 27"/>
                <a:gd name="T108" fmla="*/ 0 w 29"/>
                <a:gd name="T109" fmla="*/ 17 h 27"/>
                <a:gd name="T110" fmla="*/ 5 w 29"/>
                <a:gd name="T111" fmla="*/ 11 h 27"/>
                <a:gd name="T112" fmla="*/ 6 w 29"/>
                <a:gd name="T113" fmla="*/ 8 h 27"/>
                <a:gd name="T114" fmla="*/ 7 w 29"/>
                <a:gd name="T115" fmla="*/ 6 h 27"/>
                <a:gd name="T116" fmla="*/ 12 w 29"/>
                <a:gd name="T117" fmla="*/ 0 h 27"/>
                <a:gd name="T118" fmla="*/ 21 w 29"/>
                <a:gd name="T119" fmla="*/ 2 h 27"/>
                <a:gd name="T120" fmla="*/ 22 w 29"/>
                <a:gd name="T121" fmla="*/ 3 h 27"/>
                <a:gd name="T122" fmla="*/ 22 w 29"/>
                <a:gd name="T123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" h="27">
                  <a:moveTo>
                    <a:pt x="28" y="11"/>
                  </a:moveTo>
                  <a:lnTo>
                    <a:pt x="28" y="11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28" y="11"/>
                  </a:lnTo>
                  <a:close/>
                  <a:moveTo>
                    <a:pt x="24" y="2"/>
                  </a:moveTo>
                  <a:lnTo>
                    <a:pt x="26" y="6"/>
                  </a:lnTo>
                  <a:lnTo>
                    <a:pt x="28" y="6"/>
                  </a:lnTo>
                  <a:lnTo>
                    <a:pt x="26" y="7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5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2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2"/>
                  </a:lnTo>
                  <a:close/>
                  <a:moveTo>
                    <a:pt x="22" y="2"/>
                  </a:move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2" y="2"/>
                  </a:lnTo>
                  <a:close/>
                  <a:moveTo>
                    <a:pt x="22" y="6"/>
                  </a:move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8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0" y="10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25" y="21"/>
                  </a:lnTo>
                  <a:lnTo>
                    <a:pt x="26" y="21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4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8" y="27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25" y="27"/>
                  </a:lnTo>
                  <a:lnTo>
                    <a:pt x="23" y="27"/>
                  </a:lnTo>
                  <a:lnTo>
                    <a:pt x="21" y="27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4" y="20"/>
                  </a:lnTo>
                  <a:lnTo>
                    <a:pt x="14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9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15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2"/>
                  </a:lnTo>
                  <a:lnTo>
                    <a:pt x="9" y="2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8" name="Freeform 5434">
              <a:extLst>
                <a:ext uri="{FF2B5EF4-FFF2-40B4-BE49-F238E27FC236}">
                  <a16:creationId xmlns:a16="http://schemas.microsoft.com/office/drawing/2014/main" id="{AEA39FC9-9840-7EFC-8D08-AF0A154E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3213101"/>
              <a:ext cx="92075" cy="73025"/>
            </a:xfrm>
            <a:custGeom>
              <a:avLst/>
              <a:gdLst>
                <a:gd name="T0" fmla="*/ 54 w 58"/>
                <a:gd name="T1" fmla="*/ 18 h 46"/>
                <a:gd name="T2" fmla="*/ 56 w 58"/>
                <a:gd name="T3" fmla="*/ 21 h 46"/>
                <a:gd name="T4" fmla="*/ 56 w 58"/>
                <a:gd name="T5" fmla="*/ 24 h 46"/>
                <a:gd name="T6" fmla="*/ 57 w 58"/>
                <a:gd name="T7" fmla="*/ 27 h 46"/>
                <a:gd name="T8" fmla="*/ 56 w 58"/>
                <a:gd name="T9" fmla="*/ 29 h 46"/>
                <a:gd name="T10" fmla="*/ 54 w 58"/>
                <a:gd name="T11" fmla="*/ 31 h 46"/>
                <a:gd name="T12" fmla="*/ 52 w 58"/>
                <a:gd name="T13" fmla="*/ 30 h 46"/>
                <a:gd name="T14" fmla="*/ 50 w 58"/>
                <a:gd name="T15" fmla="*/ 34 h 46"/>
                <a:gd name="T16" fmla="*/ 48 w 58"/>
                <a:gd name="T17" fmla="*/ 36 h 46"/>
                <a:gd name="T18" fmla="*/ 49 w 58"/>
                <a:gd name="T19" fmla="*/ 41 h 46"/>
                <a:gd name="T20" fmla="*/ 50 w 58"/>
                <a:gd name="T21" fmla="*/ 44 h 46"/>
                <a:gd name="T22" fmla="*/ 49 w 58"/>
                <a:gd name="T23" fmla="*/ 45 h 46"/>
                <a:gd name="T24" fmla="*/ 47 w 58"/>
                <a:gd name="T25" fmla="*/ 45 h 46"/>
                <a:gd name="T26" fmla="*/ 43 w 58"/>
                <a:gd name="T27" fmla="*/ 46 h 46"/>
                <a:gd name="T28" fmla="*/ 41 w 58"/>
                <a:gd name="T29" fmla="*/ 44 h 46"/>
                <a:gd name="T30" fmla="*/ 40 w 58"/>
                <a:gd name="T31" fmla="*/ 42 h 46"/>
                <a:gd name="T32" fmla="*/ 36 w 58"/>
                <a:gd name="T33" fmla="*/ 39 h 46"/>
                <a:gd name="T34" fmla="*/ 35 w 58"/>
                <a:gd name="T35" fmla="*/ 37 h 46"/>
                <a:gd name="T36" fmla="*/ 35 w 58"/>
                <a:gd name="T37" fmla="*/ 33 h 46"/>
                <a:gd name="T38" fmla="*/ 32 w 58"/>
                <a:gd name="T39" fmla="*/ 34 h 46"/>
                <a:gd name="T40" fmla="*/ 26 w 58"/>
                <a:gd name="T41" fmla="*/ 36 h 46"/>
                <a:gd name="T42" fmla="*/ 24 w 58"/>
                <a:gd name="T43" fmla="*/ 34 h 46"/>
                <a:gd name="T44" fmla="*/ 24 w 58"/>
                <a:gd name="T45" fmla="*/ 31 h 46"/>
                <a:gd name="T46" fmla="*/ 25 w 58"/>
                <a:gd name="T47" fmla="*/ 29 h 46"/>
                <a:gd name="T48" fmla="*/ 23 w 58"/>
                <a:gd name="T49" fmla="*/ 28 h 46"/>
                <a:gd name="T50" fmla="*/ 19 w 58"/>
                <a:gd name="T51" fmla="*/ 27 h 46"/>
                <a:gd name="T52" fmla="*/ 17 w 58"/>
                <a:gd name="T53" fmla="*/ 27 h 46"/>
                <a:gd name="T54" fmla="*/ 16 w 58"/>
                <a:gd name="T55" fmla="*/ 24 h 46"/>
                <a:gd name="T56" fmla="*/ 14 w 58"/>
                <a:gd name="T57" fmla="*/ 24 h 46"/>
                <a:gd name="T58" fmla="*/ 12 w 58"/>
                <a:gd name="T59" fmla="*/ 21 h 46"/>
                <a:gd name="T60" fmla="*/ 9 w 58"/>
                <a:gd name="T61" fmla="*/ 18 h 46"/>
                <a:gd name="T62" fmla="*/ 6 w 58"/>
                <a:gd name="T63" fmla="*/ 18 h 46"/>
                <a:gd name="T64" fmla="*/ 4 w 58"/>
                <a:gd name="T65" fmla="*/ 17 h 46"/>
                <a:gd name="T66" fmla="*/ 1 w 58"/>
                <a:gd name="T67" fmla="*/ 14 h 46"/>
                <a:gd name="T68" fmla="*/ 0 w 58"/>
                <a:gd name="T69" fmla="*/ 10 h 46"/>
                <a:gd name="T70" fmla="*/ 6 w 58"/>
                <a:gd name="T71" fmla="*/ 5 h 46"/>
                <a:gd name="T72" fmla="*/ 13 w 58"/>
                <a:gd name="T73" fmla="*/ 5 h 46"/>
                <a:gd name="T74" fmla="*/ 16 w 58"/>
                <a:gd name="T75" fmla="*/ 4 h 46"/>
                <a:gd name="T76" fmla="*/ 21 w 58"/>
                <a:gd name="T77" fmla="*/ 6 h 46"/>
                <a:gd name="T78" fmla="*/ 25 w 58"/>
                <a:gd name="T79" fmla="*/ 3 h 46"/>
                <a:gd name="T80" fmla="*/ 27 w 58"/>
                <a:gd name="T81" fmla="*/ 4 h 46"/>
                <a:gd name="T82" fmla="*/ 29 w 58"/>
                <a:gd name="T83" fmla="*/ 3 h 46"/>
                <a:gd name="T84" fmla="*/ 29 w 58"/>
                <a:gd name="T85" fmla="*/ 1 h 46"/>
                <a:gd name="T86" fmla="*/ 31 w 58"/>
                <a:gd name="T87" fmla="*/ 2 h 46"/>
                <a:gd name="T88" fmla="*/ 34 w 58"/>
                <a:gd name="T89" fmla="*/ 0 h 46"/>
                <a:gd name="T90" fmla="*/ 33 w 58"/>
                <a:gd name="T91" fmla="*/ 1 h 46"/>
                <a:gd name="T92" fmla="*/ 36 w 58"/>
                <a:gd name="T93" fmla="*/ 2 h 46"/>
                <a:gd name="T94" fmla="*/ 38 w 58"/>
                <a:gd name="T95" fmla="*/ 1 h 46"/>
                <a:gd name="T96" fmla="*/ 39 w 58"/>
                <a:gd name="T97" fmla="*/ 4 h 46"/>
                <a:gd name="T98" fmla="*/ 43 w 58"/>
                <a:gd name="T99" fmla="*/ 5 h 46"/>
                <a:gd name="T100" fmla="*/ 46 w 58"/>
                <a:gd name="T101" fmla="*/ 5 h 46"/>
                <a:gd name="T102" fmla="*/ 48 w 58"/>
                <a:gd name="T103" fmla="*/ 8 h 46"/>
                <a:gd name="T104" fmla="*/ 49 w 58"/>
                <a:gd name="T105" fmla="*/ 9 h 46"/>
                <a:gd name="T106" fmla="*/ 48 w 58"/>
                <a:gd name="T107" fmla="*/ 11 h 46"/>
                <a:gd name="T108" fmla="*/ 47 w 58"/>
                <a:gd name="T109" fmla="*/ 16 h 46"/>
                <a:gd name="T110" fmla="*/ 48 w 58"/>
                <a:gd name="T111" fmla="*/ 18 h 46"/>
                <a:gd name="T112" fmla="*/ 50 w 58"/>
                <a:gd name="T113" fmla="*/ 1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" h="46">
                  <a:moveTo>
                    <a:pt x="52" y="18"/>
                  </a:moveTo>
                  <a:lnTo>
                    <a:pt x="51" y="18"/>
                  </a:lnTo>
                  <a:lnTo>
                    <a:pt x="52" y="18"/>
                  </a:lnTo>
                  <a:lnTo>
                    <a:pt x="54" y="18"/>
                  </a:lnTo>
                  <a:lnTo>
                    <a:pt x="54" y="19"/>
                  </a:lnTo>
                  <a:lnTo>
                    <a:pt x="55" y="20"/>
                  </a:lnTo>
                  <a:lnTo>
                    <a:pt x="56" y="20"/>
                  </a:lnTo>
                  <a:lnTo>
                    <a:pt x="56" y="21"/>
                  </a:lnTo>
                  <a:lnTo>
                    <a:pt x="55" y="21"/>
                  </a:lnTo>
                  <a:lnTo>
                    <a:pt x="55" y="22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7" y="24"/>
                  </a:lnTo>
                  <a:lnTo>
                    <a:pt x="57" y="25"/>
                  </a:lnTo>
                  <a:lnTo>
                    <a:pt x="57" y="26"/>
                  </a:lnTo>
                  <a:lnTo>
                    <a:pt x="57" y="27"/>
                  </a:lnTo>
                  <a:lnTo>
                    <a:pt x="58" y="28"/>
                  </a:lnTo>
                  <a:lnTo>
                    <a:pt x="57" y="28"/>
                  </a:lnTo>
                  <a:lnTo>
                    <a:pt x="56" y="28"/>
                  </a:lnTo>
                  <a:lnTo>
                    <a:pt x="56" y="29"/>
                  </a:lnTo>
                  <a:lnTo>
                    <a:pt x="55" y="29"/>
                  </a:lnTo>
                  <a:lnTo>
                    <a:pt x="55" y="30"/>
                  </a:lnTo>
                  <a:lnTo>
                    <a:pt x="55" y="31"/>
                  </a:lnTo>
                  <a:lnTo>
                    <a:pt x="54" y="31"/>
                  </a:lnTo>
                  <a:lnTo>
                    <a:pt x="54" y="33"/>
                  </a:lnTo>
                  <a:lnTo>
                    <a:pt x="54" y="31"/>
                  </a:lnTo>
                  <a:lnTo>
                    <a:pt x="52" y="31"/>
                  </a:lnTo>
                  <a:lnTo>
                    <a:pt x="52" y="30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0" y="33"/>
                  </a:lnTo>
                  <a:lnTo>
                    <a:pt x="50" y="34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48" y="36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50" y="44"/>
                  </a:lnTo>
                  <a:lnTo>
                    <a:pt x="49" y="44"/>
                  </a:lnTo>
                  <a:lnTo>
                    <a:pt x="49" y="45"/>
                  </a:lnTo>
                  <a:lnTo>
                    <a:pt x="50" y="45"/>
                  </a:lnTo>
                  <a:lnTo>
                    <a:pt x="49" y="45"/>
                  </a:lnTo>
                  <a:lnTo>
                    <a:pt x="48" y="45"/>
                  </a:lnTo>
                  <a:lnTo>
                    <a:pt x="48" y="46"/>
                  </a:lnTo>
                  <a:lnTo>
                    <a:pt x="47" y="46"/>
                  </a:lnTo>
                  <a:lnTo>
                    <a:pt x="47" y="45"/>
                  </a:lnTo>
                  <a:lnTo>
                    <a:pt x="47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5"/>
                  </a:lnTo>
                  <a:lnTo>
                    <a:pt x="43" y="44"/>
                  </a:lnTo>
                  <a:lnTo>
                    <a:pt x="42" y="44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0" y="43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38" y="41"/>
                  </a:lnTo>
                  <a:lnTo>
                    <a:pt x="36" y="39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4" y="38"/>
                  </a:lnTo>
                  <a:lnTo>
                    <a:pt x="35" y="37"/>
                  </a:lnTo>
                  <a:lnTo>
                    <a:pt x="34" y="36"/>
                  </a:lnTo>
                  <a:lnTo>
                    <a:pt x="34" y="34"/>
                  </a:lnTo>
                  <a:lnTo>
                    <a:pt x="34" y="33"/>
                  </a:lnTo>
                  <a:lnTo>
                    <a:pt x="35" y="33"/>
                  </a:lnTo>
                  <a:lnTo>
                    <a:pt x="35" y="31"/>
                  </a:lnTo>
                  <a:lnTo>
                    <a:pt x="34" y="31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2" y="35"/>
                  </a:lnTo>
                  <a:lnTo>
                    <a:pt x="31" y="35"/>
                  </a:lnTo>
                  <a:lnTo>
                    <a:pt x="29" y="36"/>
                  </a:lnTo>
                  <a:lnTo>
                    <a:pt x="26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5"/>
                  </a:lnTo>
                  <a:lnTo>
                    <a:pt x="24" y="34"/>
                  </a:lnTo>
                  <a:lnTo>
                    <a:pt x="25" y="34"/>
                  </a:lnTo>
                  <a:lnTo>
                    <a:pt x="25" y="33"/>
                  </a:lnTo>
                  <a:lnTo>
                    <a:pt x="25" y="31"/>
                  </a:lnTo>
                  <a:lnTo>
                    <a:pt x="24" y="31"/>
                  </a:lnTo>
                  <a:lnTo>
                    <a:pt x="24" y="33"/>
                  </a:lnTo>
                  <a:lnTo>
                    <a:pt x="24" y="31"/>
                  </a:lnTo>
                  <a:lnTo>
                    <a:pt x="24" y="30"/>
                  </a:lnTo>
                  <a:lnTo>
                    <a:pt x="25" y="29"/>
                  </a:lnTo>
                  <a:lnTo>
                    <a:pt x="24" y="28"/>
                  </a:lnTo>
                  <a:lnTo>
                    <a:pt x="24" y="29"/>
                  </a:lnTo>
                  <a:lnTo>
                    <a:pt x="24" y="28"/>
                  </a:lnTo>
                  <a:lnTo>
                    <a:pt x="23" y="28"/>
                  </a:lnTo>
                  <a:lnTo>
                    <a:pt x="23" y="27"/>
                  </a:lnTo>
                  <a:lnTo>
                    <a:pt x="22" y="27"/>
                  </a:lnTo>
                  <a:lnTo>
                    <a:pt x="21" y="27"/>
                  </a:lnTo>
                  <a:lnTo>
                    <a:pt x="19" y="27"/>
                  </a:lnTo>
                  <a:lnTo>
                    <a:pt x="18" y="27"/>
                  </a:lnTo>
                  <a:lnTo>
                    <a:pt x="18" y="28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7" y="26"/>
                  </a:lnTo>
                  <a:lnTo>
                    <a:pt x="17" y="25"/>
                  </a:lnTo>
                  <a:lnTo>
                    <a:pt x="16" y="25"/>
                  </a:lnTo>
                  <a:lnTo>
                    <a:pt x="16" y="24"/>
                  </a:lnTo>
                  <a:lnTo>
                    <a:pt x="15" y="24"/>
                  </a:lnTo>
                  <a:lnTo>
                    <a:pt x="15" y="22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0" y="20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6" y="18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1" y="9"/>
                  </a:lnTo>
                  <a:lnTo>
                    <a:pt x="2" y="8"/>
                  </a:lnTo>
                  <a:lnTo>
                    <a:pt x="6" y="5"/>
                  </a:lnTo>
                  <a:lnTo>
                    <a:pt x="9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8" y="5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5" y="3"/>
                  </a:lnTo>
                  <a:lnTo>
                    <a:pt x="26" y="3"/>
                  </a:lnTo>
                  <a:lnTo>
                    <a:pt x="26" y="4"/>
                  </a:lnTo>
                  <a:lnTo>
                    <a:pt x="26" y="5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9" y="3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7" y="1"/>
                  </a:lnTo>
                  <a:lnTo>
                    <a:pt x="29" y="1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4" y="1"/>
                  </a:lnTo>
                  <a:lnTo>
                    <a:pt x="34" y="2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8" y="2"/>
                  </a:lnTo>
                  <a:lnTo>
                    <a:pt x="38" y="3"/>
                  </a:lnTo>
                  <a:lnTo>
                    <a:pt x="39" y="3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1" y="5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5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7" y="8"/>
                  </a:lnTo>
                  <a:lnTo>
                    <a:pt x="48" y="8"/>
                  </a:lnTo>
                  <a:lnTo>
                    <a:pt x="49" y="8"/>
                  </a:lnTo>
                  <a:lnTo>
                    <a:pt x="49" y="9"/>
                  </a:lnTo>
                  <a:lnTo>
                    <a:pt x="50" y="9"/>
                  </a:lnTo>
                  <a:lnTo>
                    <a:pt x="49" y="9"/>
                  </a:lnTo>
                  <a:lnTo>
                    <a:pt x="49" y="10"/>
                  </a:lnTo>
                  <a:lnTo>
                    <a:pt x="48" y="11"/>
                  </a:lnTo>
                  <a:lnTo>
                    <a:pt x="49" y="11"/>
                  </a:lnTo>
                  <a:lnTo>
                    <a:pt x="48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7" y="14"/>
                  </a:lnTo>
                  <a:lnTo>
                    <a:pt x="47" y="16"/>
                  </a:lnTo>
                  <a:lnTo>
                    <a:pt x="47" y="17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8" y="18"/>
                  </a:lnTo>
                  <a:lnTo>
                    <a:pt x="48" y="17"/>
                  </a:lnTo>
                  <a:lnTo>
                    <a:pt x="49" y="17"/>
                  </a:lnTo>
                  <a:lnTo>
                    <a:pt x="49" y="18"/>
                  </a:lnTo>
                  <a:lnTo>
                    <a:pt x="50" y="18"/>
                  </a:lnTo>
                  <a:lnTo>
                    <a:pt x="51" y="18"/>
                  </a:lnTo>
                  <a:lnTo>
                    <a:pt x="52" y="1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79" name="Freeform 5470">
              <a:extLst>
                <a:ext uri="{FF2B5EF4-FFF2-40B4-BE49-F238E27FC236}">
                  <a16:creationId xmlns:a16="http://schemas.microsoft.com/office/drawing/2014/main" id="{85F4E175-4287-1778-DC6F-2EA3954E86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28838" y="2955926"/>
              <a:ext cx="168275" cy="136525"/>
            </a:xfrm>
            <a:custGeom>
              <a:avLst/>
              <a:gdLst>
                <a:gd name="T0" fmla="*/ 57 w 106"/>
                <a:gd name="T1" fmla="*/ 80 h 86"/>
                <a:gd name="T2" fmla="*/ 43 w 106"/>
                <a:gd name="T3" fmla="*/ 80 h 86"/>
                <a:gd name="T4" fmla="*/ 34 w 106"/>
                <a:gd name="T5" fmla="*/ 79 h 86"/>
                <a:gd name="T6" fmla="*/ 61 w 106"/>
                <a:gd name="T7" fmla="*/ 77 h 86"/>
                <a:gd name="T8" fmla="*/ 27 w 106"/>
                <a:gd name="T9" fmla="*/ 73 h 86"/>
                <a:gd name="T10" fmla="*/ 26 w 106"/>
                <a:gd name="T11" fmla="*/ 75 h 86"/>
                <a:gd name="T12" fmla="*/ 39 w 106"/>
                <a:gd name="T13" fmla="*/ 79 h 86"/>
                <a:gd name="T14" fmla="*/ 43 w 106"/>
                <a:gd name="T15" fmla="*/ 70 h 86"/>
                <a:gd name="T16" fmla="*/ 101 w 106"/>
                <a:gd name="T17" fmla="*/ 73 h 86"/>
                <a:gd name="T18" fmla="*/ 5 w 106"/>
                <a:gd name="T19" fmla="*/ 65 h 86"/>
                <a:gd name="T20" fmla="*/ 36 w 106"/>
                <a:gd name="T21" fmla="*/ 62 h 86"/>
                <a:gd name="T22" fmla="*/ 39 w 106"/>
                <a:gd name="T23" fmla="*/ 63 h 86"/>
                <a:gd name="T24" fmla="*/ 35 w 106"/>
                <a:gd name="T25" fmla="*/ 73 h 86"/>
                <a:gd name="T26" fmla="*/ 28 w 106"/>
                <a:gd name="T27" fmla="*/ 69 h 86"/>
                <a:gd name="T28" fmla="*/ 24 w 106"/>
                <a:gd name="T29" fmla="*/ 62 h 86"/>
                <a:gd name="T30" fmla="*/ 67 w 106"/>
                <a:gd name="T31" fmla="*/ 56 h 86"/>
                <a:gd name="T32" fmla="*/ 37 w 106"/>
                <a:gd name="T33" fmla="*/ 52 h 86"/>
                <a:gd name="T34" fmla="*/ 67 w 106"/>
                <a:gd name="T35" fmla="*/ 48 h 86"/>
                <a:gd name="T36" fmla="*/ 61 w 106"/>
                <a:gd name="T37" fmla="*/ 62 h 86"/>
                <a:gd name="T38" fmla="*/ 60 w 106"/>
                <a:gd name="T39" fmla="*/ 70 h 86"/>
                <a:gd name="T40" fmla="*/ 58 w 106"/>
                <a:gd name="T41" fmla="*/ 77 h 86"/>
                <a:gd name="T42" fmla="*/ 58 w 106"/>
                <a:gd name="T43" fmla="*/ 83 h 86"/>
                <a:gd name="T44" fmla="*/ 57 w 106"/>
                <a:gd name="T45" fmla="*/ 75 h 86"/>
                <a:gd name="T46" fmla="*/ 55 w 106"/>
                <a:gd name="T47" fmla="*/ 70 h 86"/>
                <a:gd name="T48" fmla="*/ 47 w 106"/>
                <a:gd name="T49" fmla="*/ 66 h 86"/>
                <a:gd name="T50" fmla="*/ 45 w 106"/>
                <a:gd name="T51" fmla="*/ 59 h 86"/>
                <a:gd name="T52" fmla="*/ 48 w 106"/>
                <a:gd name="T53" fmla="*/ 55 h 86"/>
                <a:gd name="T54" fmla="*/ 52 w 106"/>
                <a:gd name="T55" fmla="*/ 49 h 86"/>
                <a:gd name="T56" fmla="*/ 55 w 106"/>
                <a:gd name="T57" fmla="*/ 53 h 86"/>
                <a:gd name="T58" fmla="*/ 58 w 106"/>
                <a:gd name="T59" fmla="*/ 50 h 86"/>
                <a:gd name="T60" fmla="*/ 58 w 106"/>
                <a:gd name="T61" fmla="*/ 56 h 86"/>
                <a:gd name="T62" fmla="*/ 62 w 106"/>
                <a:gd name="T63" fmla="*/ 45 h 86"/>
                <a:gd name="T64" fmla="*/ 11 w 106"/>
                <a:gd name="T65" fmla="*/ 24 h 86"/>
                <a:gd name="T66" fmla="*/ 8 w 106"/>
                <a:gd name="T67" fmla="*/ 24 h 86"/>
                <a:gd name="T68" fmla="*/ 44 w 106"/>
                <a:gd name="T69" fmla="*/ 14 h 86"/>
                <a:gd name="T70" fmla="*/ 36 w 106"/>
                <a:gd name="T71" fmla="*/ 8 h 86"/>
                <a:gd name="T72" fmla="*/ 28 w 106"/>
                <a:gd name="T73" fmla="*/ 19 h 86"/>
                <a:gd name="T74" fmla="*/ 31 w 106"/>
                <a:gd name="T75" fmla="*/ 29 h 86"/>
                <a:gd name="T76" fmla="*/ 33 w 106"/>
                <a:gd name="T77" fmla="*/ 29 h 86"/>
                <a:gd name="T78" fmla="*/ 35 w 106"/>
                <a:gd name="T79" fmla="*/ 33 h 86"/>
                <a:gd name="T80" fmla="*/ 39 w 106"/>
                <a:gd name="T81" fmla="*/ 41 h 86"/>
                <a:gd name="T82" fmla="*/ 36 w 106"/>
                <a:gd name="T83" fmla="*/ 40 h 86"/>
                <a:gd name="T84" fmla="*/ 32 w 106"/>
                <a:gd name="T85" fmla="*/ 53 h 86"/>
                <a:gd name="T86" fmla="*/ 26 w 106"/>
                <a:gd name="T87" fmla="*/ 56 h 86"/>
                <a:gd name="T88" fmla="*/ 24 w 106"/>
                <a:gd name="T89" fmla="*/ 61 h 86"/>
                <a:gd name="T90" fmla="*/ 24 w 106"/>
                <a:gd name="T91" fmla="*/ 67 h 86"/>
                <a:gd name="T92" fmla="*/ 23 w 106"/>
                <a:gd name="T93" fmla="*/ 73 h 86"/>
                <a:gd name="T94" fmla="*/ 22 w 106"/>
                <a:gd name="T95" fmla="*/ 78 h 86"/>
                <a:gd name="T96" fmla="*/ 9 w 106"/>
                <a:gd name="T97" fmla="*/ 72 h 86"/>
                <a:gd name="T98" fmla="*/ 9 w 106"/>
                <a:gd name="T99" fmla="*/ 67 h 86"/>
                <a:gd name="T100" fmla="*/ 3 w 106"/>
                <a:gd name="T101" fmla="*/ 62 h 86"/>
                <a:gd name="T102" fmla="*/ 5 w 106"/>
                <a:gd name="T103" fmla="*/ 49 h 86"/>
                <a:gd name="T104" fmla="*/ 1 w 106"/>
                <a:gd name="T105" fmla="*/ 30 h 86"/>
                <a:gd name="T106" fmla="*/ 9 w 106"/>
                <a:gd name="T107" fmla="*/ 34 h 86"/>
                <a:gd name="T108" fmla="*/ 15 w 106"/>
                <a:gd name="T109" fmla="*/ 27 h 86"/>
                <a:gd name="T110" fmla="*/ 18 w 106"/>
                <a:gd name="T111" fmla="*/ 32 h 86"/>
                <a:gd name="T112" fmla="*/ 16 w 106"/>
                <a:gd name="T113" fmla="*/ 27 h 86"/>
                <a:gd name="T114" fmla="*/ 25 w 106"/>
                <a:gd name="T115" fmla="*/ 20 h 86"/>
                <a:gd name="T116" fmla="*/ 16 w 106"/>
                <a:gd name="T117" fmla="*/ 20 h 86"/>
                <a:gd name="T118" fmla="*/ 6 w 106"/>
                <a:gd name="T119" fmla="*/ 27 h 86"/>
                <a:gd name="T120" fmla="*/ 7 w 106"/>
                <a:gd name="T121" fmla="*/ 31 h 86"/>
                <a:gd name="T122" fmla="*/ 8 w 106"/>
                <a:gd name="T123" fmla="*/ 17 h 86"/>
                <a:gd name="T124" fmla="*/ 31 w 106"/>
                <a:gd name="T125" fmla="*/ 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" h="86">
                  <a:moveTo>
                    <a:pt x="48" y="75"/>
                  </a:moveTo>
                  <a:lnTo>
                    <a:pt x="49" y="77"/>
                  </a:lnTo>
                  <a:lnTo>
                    <a:pt x="49" y="78"/>
                  </a:lnTo>
                  <a:lnTo>
                    <a:pt x="50" y="78"/>
                  </a:lnTo>
                  <a:lnTo>
                    <a:pt x="52" y="79"/>
                  </a:lnTo>
                  <a:lnTo>
                    <a:pt x="52" y="78"/>
                  </a:lnTo>
                  <a:lnTo>
                    <a:pt x="53" y="78"/>
                  </a:lnTo>
                  <a:lnTo>
                    <a:pt x="53" y="77"/>
                  </a:lnTo>
                  <a:lnTo>
                    <a:pt x="55" y="78"/>
                  </a:lnTo>
                  <a:lnTo>
                    <a:pt x="55" y="79"/>
                  </a:lnTo>
                  <a:lnTo>
                    <a:pt x="56" y="79"/>
                  </a:lnTo>
                  <a:lnTo>
                    <a:pt x="55" y="79"/>
                  </a:lnTo>
                  <a:lnTo>
                    <a:pt x="56" y="79"/>
                  </a:lnTo>
                  <a:lnTo>
                    <a:pt x="56" y="80"/>
                  </a:lnTo>
                  <a:lnTo>
                    <a:pt x="57" y="80"/>
                  </a:lnTo>
                  <a:lnTo>
                    <a:pt x="57" y="81"/>
                  </a:lnTo>
                  <a:lnTo>
                    <a:pt x="56" y="81"/>
                  </a:lnTo>
                  <a:lnTo>
                    <a:pt x="56" y="82"/>
                  </a:lnTo>
                  <a:lnTo>
                    <a:pt x="56" y="83"/>
                  </a:lnTo>
                  <a:lnTo>
                    <a:pt x="55" y="83"/>
                  </a:lnTo>
                  <a:lnTo>
                    <a:pt x="52" y="83"/>
                  </a:lnTo>
                  <a:lnTo>
                    <a:pt x="51" y="83"/>
                  </a:lnTo>
                  <a:lnTo>
                    <a:pt x="50" y="83"/>
                  </a:lnTo>
                  <a:lnTo>
                    <a:pt x="49" y="83"/>
                  </a:lnTo>
                  <a:lnTo>
                    <a:pt x="48" y="82"/>
                  </a:lnTo>
                  <a:lnTo>
                    <a:pt x="47" y="81"/>
                  </a:lnTo>
                  <a:lnTo>
                    <a:pt x="45" y="81"/>
                  </a:lnTo>
                  <a:lnTo>
                    <a:pt x="44" y="81"/>
                  </a:lnTo>
                  <a:lnTo>
                    <a:pt x="44" y="80"/>
                  </a:lnTo>
                  <a:lnTo>
                    <a:pt x="43" y="80"/>
                  </a:lnTo>
                  <a:lnTo>
                    <a:pt x="43" y="79"/>
                  </a:lnTo>
                  <a:lnTo>
                    <a:pt x="44" y="79"/>
                  </a:lnTo>
                  <a:lnTo>
                    <a:pt x="45" y="79"/>
                  </a:lnTo>
                  <a:lnTo>
                    <a:pt x="44" y="79"/>
                  </a:lnTo>
                  <a:lnTo>
                    <a:pt x="44" y="78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7" y="75"/>
                  </a:lnTo>
                  <a:lnTo>
                    <a:pt x="48" y="75"/>
                  </a:lnTo>
                  <a:close/>
                  <a:moveTo>
                    <a:pt x="34" y="77"/>
                  </a:moveTo>
                  <a:lnTo>
                    <a:pt x="35" y="78"/>
                  </a:lnTo>
                  <a:lnTo>
                    <a:pt x="35" y="77"/>
                  </a:lnTo>
                  <a:lnTo>
                    <a:pt x="36" y="78"/>
                  </a:lnTo>
                  <a:lnTo>
                    <a:pt x="35" y="79"/>
                  </a:lnTo>
                  <a:lnTo>
                    <a:pt x="34" y="79"/>
                  </a:lnTo>
                  <a:lnTo>
                    <a:pt x="32" y="75"/>
                  </a:lnTo>
                  <a:lnTo>
                    <a:pt x="32" y="74"/>
                  </a:lnTo>
                  <a:lnTo>
                    <a:pt x="32" y="75"/>
                  </a:lnTo>
                  <a:lnTo>
                    <a:pt x="33" y="75"/>
                  </a:lnTo>
                  <a:lnTo>
                    <a:pt x="33" y="77"/>
                  </a:lnTo>
                  <a:lnTo>
                    <a:pt x="34" y="77"/>
                  </a:lnTo>
                  <a:close/>
                  <a:moveTo>
                    <a:pt x="67" y="74"/>
                  </a:moveTo>
                  <a:lnTo>
                    <a:pt x="67" y="75"/>
                  </a:lnTo>
                  <a:lnTo>
                    <a:pt x="66" y="75"/>
                  </a:lnTo>
                  <a:lnTo>
                    <a:pt x="65" y="75"/>
                  </a:lnTo>
                  <a:lnTo>
                    <a:pt x="64" y="75"/>
                  </a:lnTo>
                  <a:lnTo>
                    <a:pt x="62" y="75"/>
                  </a:lnTo>
                  <a:lnTo>
                    <a:pt x="61" y="77"/>
                  </a:lnTo>
                  <a:lnTo>
                    <a:pt x="61" y="78"/>
                  </a:lnTo>
                  <a:lnTo>
                    <a:pt x="61" y="77"/>
                  </a:lnTo>
                  <a:lnTo>
                    <a:pt x="60" y="77"/>
                  </a:lnTo>
                  <a:lnTo>
                    <a:pt x="60" y="75"/>
                  </a:lnTo>
                  <a:lnTo>
                    <a:pt x="61" y="75"/>
                  </a:lnTo>
                  <a:lnTo>
                    <a:pt x="61" y="74"/>
                  </a:lnTo>
                  <a:lnTo>
                    <a:pt x="62" y="74"/>
                  </a:lnTo>
                  <a:lnTo>
                    <a:pt x="62" y="73"/>
                  </a:lnTo>
                  <a:lnTo>
                    <a:pt x="62" y="72"/>
                  </a:lnTo>
                  <a:lnTo>
                    <a:pt x="62" y="73"/>
                  </a:lnTo>
                  <a:lnTo>
                    <a:pt x="64" y="73"/>
                  </a:lnTo>
                  <a:lnTo>
                    <a:pt x="65" y="73"/>
                  </a:lnTo>
                  <a:lnTo>
                    <a:pt x="66" y="73"/>
                  </a:lnTo>
                  <a:lnTo>
                    <a:pt x="67" y="74"/>
                  </a:lnTo>
                  <a:close/>
                  <a:moveTo>
                    <a:pt x="25" y="72"/>
                  </a:moveTo>
                  <a:lnTo>
                    <a:pt x="26" y="73"/>
                  </a:lnTo>
                  <a:lnTo>
                    <a:pt x="27" y="73"/>
                  </a:lnTo>
                  <a:lnTo>
                    <a:pt x="28" y="74"/>
                  </a:lnTo>
                  <a:lnTo>
                    <a:pt x="30" y="75"/>
                  </a:lnTo>
                  <a:lnTo>
                    <a:pt x="30" y="77"/>
                  </a:lnTo>
                  <a:lnTo>
                    <a:pt x="30" y="78"/>
                  </a:lnTo>
                  <a:lnTo>
                    <a:pt x="28" y="78"/>
                  </a:lnTo>
                  <a:lnTo>
                    <a:pt x="27" y="78"/>
                  </a:lnTo>
                  <a:lnTo>
                    <a:pt x="27" y="77"/>
                  </a:lnTo>
                  <a:lnTo>
                    <a:pt x="28" y="78"/>
                  </a:lnTo>
                  <a:lnTo>
                    <a:pt x="27" y="77"/>
                  </a:lnTo>
                  <a:lnTo>
                    <a:pt x="26" y="77"/>
                  </a:lnTo>
                  <a:lnTo>
                    <a:pt x="25" y="77"/>
                  </a:lnTo>
                  <a:lnTo>
                    <a:pt x="25" y="75"/>
                  </a:lnTo>
                  <a:lnTo>
                    <a:pt x="25" y="74"/>
                  </a:lnTo>
                  <a:lnTo>
                    <a:pt x="25" y="75"/>
                  </a:lnTo>
                  <a:lnTo>
                    <a:pt x="26" y="75"/>
                  </a:lnTo>
                  <a:lnTo>
                    <a:pt x="26" y="74"/>
                  </a:lnTo>
                  <a:lnTo>
                    <a:pt x="25" y="74"/>
                  </a:lnTo>
                  <a:lnTo>
                    <a:pt x="26" y="74"/>
                  </a:lnTo>
                  <a:lnTo>
                    <a:pt x="25" y="74"/>
                  </a:lnTo>
                  <a:lnTo>
                    <a:pt x="24" y="74"/>
                  </a:lnTo>
                  <a:lnTo>
                    <a:pt x="24" y="73"/>
                  </a:lnTo>
                  <a:lnTo>
                    <a:pt x="23" y="73"/>
                  </a:lnTo>
                  <a:lnTo>
                    <a:pt x="24" y="72"/>
                  </a:lnTo>
                  <a:lnTo>
                    <a:pt x="25" y="72"/>
                  </a:lnTo>
                  <a:close/>
                  <a:moveTo>
                    <a:pt x="41" y="75"/>
                  </a:moveTo>
                  <a:lnTo>
                    <a:pt x="40" y="81"/>
                  </a:lnTo>
                  <a:lnTo>
                    <a:pt x="39" y="81"/>
                  </a:lnTo>
                  <a:lnTo>
                    <a:pt x="39" y="79"/>
                  </a:lnTo>
                  <a:lnTo>
                    <a:pt x="37" y="79"/>
                  </a:lnTo>
                  <a:lnTo>
                    <a:pt x="39" y="79"/>
                  </a:lnTo>
                  <a:lnTo>
                    <a:pt x="39" y="78"/>
                  </a:lnTo>
                  <a:lnTo>
                    <a:pt x="39" y="77"/>
                  </a:lnTo>
                  <a:lnTo>
                    <a:pt x="39" y="78"/>
                  </a:lnTo>
                  <a:lnTo>
                    <a:pt x="40" y="78"/>
                  </a:lnTo>
                  <a:lnTo>
                    <a:pt x="40" y="77"/>
                  </a:lnTo>
                  <a:lnTo>
                    <a:pt x="39" y="77"/>
                  </a:lnTo>
                  <a:lnTo>
                    <a:pt x="39" y="75"/>
                  </a:lnTo>
                  <a:lnTo>
                    <a:pt x="40" y="75"/>
                  </a:lnTo>
                  <a:lnTo>
                    <a:pt x="40" y="74"/>
                  </a:lnTo>
                  <a:lnTo>
                    <a:pt x="41" y="74"/>
                  </a:lnTo>
                  <a:lnTo>
                    <a:pt x="41" y="73"/>
                  </a:lnTo>
                  <a:lnTo>
                    <a:pt x="42" y="72"/>
                  </a:lnTo>
                  <a:lnTo>
                    <a:pt x="42" y="71"/>
                  </a:lnTo>
                  <a:lnTo>
                    <a:pt x="42" y="70"/>
                  </a:lnTo>
                  <a:lnTo>
                    <a:pt x="43" y="70"/>
                  </a:lnTo>
                  <a:lnTo>
                    <a:pt x="42" y="73"/>
                  </a:lnTo>
                  <a:lnTo>
                    <a:pt x="42" y="74"/>
                  </a:lnTo>
                  <a:lnTo>
                    <a:pt x="41" y="75"/>
                  </a:lnTo>
                  <a:close/>
                  <a:moveTo>
                    <a:pt x="101" y="69"/>
                  </a:moveTo>
                  <a:lnTo>
                    <a:pt x="102" y="69"/>
                  </a:lnTo>
                  <a:lnTo>
                    <a:pt x="103" y="69"/>
                  </a:lnTo>
                  <a:lnTo>
                    <a:pt x="103" y="70"/>
                  </a:lnTo>
                  <a:lnTo>
                    <a:pt x="104" y="70"/>
                  </a:lnTo>
                  <a:lnTo>
                    <a:pt x="106" y="71"/>
                  </a:lnTo>
                  <a:lnTo>
                    <a:pt x="106" y="72"/>
                  </a:lnTo>
                  <a:lnTo>
                    <a:pt x="104" y="73"/>
                  </a:lnTo>
                  <a:lnTo>
                    <a:pt x="104" y="74"/>
                  </a:lnTo>
                  <a:lnTo>
                    <a:pt x="103" y="74"/>
                  </a:lnTo>
                  <a:lnTo>
                    <a:pt x="102" y="74"/>
                  </a:lnTo>
                  <a:lnTo>
                    <a:pt x="101" y="73"/>
                  </a:lnTo>
                  <a:lnTo>
                    <a:pt x="100" y="73"/>
                  </a:lnTo>
                  <a:lnTo>
                    <a:pt x="99" y="72"/>
                  </a:lnTo>
                  <a:lnTo>
                    <a:pt x="99" y="71"/>
                  </a:lnTo>
                  <a:lnTo>
                    <a:pt x="99" y="70"/>
                  </a:lnTo>
                  <a:lnTo>
                    <a:pt x="99" y="69"/>
                  </a:lnTo>
                  <a:lnTo>
                    <a:pt x="99" y="67"/>
                  </a:lnTo>
                  <a:lnTo>
                    <a:pt x="100" y="66"/>
                  </a:lnTo>
                  <a:lnTo>
                    <a:pt x="100" y="67"/>
                  </a:lnTo>
                  <a:lnTo>
                    <a:pt x="101" y="67"/>
                  </a:lnTo>
                  <a:lnTo>
                    <a:pt x="101" y="69"/>
                  </a:lnTo>
                  <a:close/>
                  <a:moveTo>
                    <a:pt x="5" y="63"/>
                  </a:moveTo>
                  <a:lnTo>
                    <a:pt x="6" y="63"/>
                  </a:lnTo>
                  <a:lnTo>
                    <a:pt x="6" y="64"/>
                  </a:lnTo>
                  <a:lnTo>
                    <a:pt x="6" y="65"/>
                  </a:lnTo>
                  <a:lnTo>
                    <a:pt x="5" y="65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5" y="62"/>
                  </a:lnTo>
                  <a:lnTo>
                    <a:pt x="5" y="63"/>
                  </a:lnTo>
                  <a:close/>
                  <a:moveTo>
                    <a:pt x="34" y="58"/>
                  </a:moveTo>
                  <a:lnTo>
                    <a:pt x="35" y="58"/>
                  </a:lnTo>
                  <a:lnTo>
                    <a:pt x="35" y="59"/>
                  </a:lnTo>
                  <a:lnTo>
                    <a:pt x="36" y="59"/>
                  </a:lnTo>
                  <a:lnTo>
                    <a:pt x="36" y="61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3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37" y="61"/>
                  </a:lnTo>
                  <a:lnTo>
                    <a:pt x="37" y="59"/>
                  </a:lnTo>
                  <a:lnTo>
                    <a:pt x="37" y="58"/>
                  </a:lnTo>
                  <a:lnTo>
                    <a:pt x="39" y="58"/>
                  </a:lnTo>
                  <a:lnTo>
                    <a:pt x="39" y="59"/>
                  </a:lnTo>
                  <a:lnTo>
                    <a:pt x="39" y="61"/>
                  </a:lnTo>
                  <a:lnTo>
                    <a:pt x="40" y="61"/>
                  </a:lnTo>
                  <a:lnTo>
                    <a:pt x="40" y="62"/>
                  </a:lnTo>
                  <a:lnTo>
                    <a:pt x="39" y="62"/>
                  </a:lnTo>
                  <a:lnTo>
                    <a:pt x="37" y="62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7" y="62"/>
                  </a:lnTo>
                  <a:lnTo>
                    <a:pt x="39" y="63"/>
                  </a:lnTo>
                  <a:lnTo>
                    <a:pt x="41" y="65"/>
                  </a:lnTo>
                  <a:lnTo>
                    <a:pt x="41" y="66"/>
                  </a:lnTo>
                  <a:lnTo>
                    <a:pt x="40" y="66"/>
                  </a:lnTo>
                  <a:lnTo>
                    <a:pt x="40" y="67"/>
                  </a:lnTo>
                  <a:lnTo>
                    <a:pt x="41" y="67"/>
                  </a:lnTo>
                  <a:lnTo>
                    <a:pt x="41" y="69"/>
                  </a:lnTo>
                  <a:lnTo>
                    <a:pt x="41" y="70"/>
                  </a:lnTo>
                  <a:lnTo>
                    <a:pt x="41" y="71"/>
                  </a:lnTo>
                  <a:lnTo>
                    <a:pt x="40" y="71"/>
                  </a:lnTo>
                  <a:lnTo>
                    <a:pt x="40" y="72"/>
                  </a:lnTo>
                  <a:lnTo>
                    <a:pt x="39" y="72"/>
                  </a:lnTo>
                  <a:lnTo>
                    <a:pt x="37" y="72"/>
                  </a:lnTo>
                  <a:lnTo>
                    <a:pt x="37" y="73"/>
                  </a:lnTo>
                  <a:lnTo>
                    <a:pt x="36" y="73"/>
                  </a:lnTo>
                  <a:lnTo>
                    <a:pt x="35" y="73"/>
                  </a:lnTo>
                  <a:lnTo>
                    <a:pt x="34" y="73"/>
                  </a:lnTo>
                  <a:lnTo>
                    <a:pt x="34" y="72"/>
                  </a:lnTo>
                  <a:lnTo>
                    <a:pt x="33" y="72"/>
                  </a:lnTo>
                  <a:lnTo>
                    <a:pt x="32" y="72"/>
                  </a:lnTo>
                  <a:lnTo>
                    <a:pt x="31" y="72"/>
                  </a:lnTo>
                  <a:lnTo>
                    <a:pt x="30" y="72"/>
                  </a:lnTo>
                  <a:lnTo>
                    <a:pt x="31" y="71"/>
                  </a:lnTo>
                  <a:lnTo>
                    <a:pt x="31" y="70"/>
                  </a:lnTo>
                  <a:lnTo>
                    <a:pt x="30" y="70"/>
                  </a:lnTo>
                  <a:lnTo>
                    <a:pt x="28" y="69"/>
                  </a:lnTo>
                  <a:lnTo>
                    <a:pt x="28" y="70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0"/>
                  </a:lnTo>
                  <a:lnTo>
                    <a:pt x="28" y="69"/>
                  </a:lnTo>
                  <a:lnTo>
                    <a:pt x="27" y="69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5" y="63"/>
                  </a:lnTo>
                  <a:lnTo>
                    <a:pt x="26" y="63"/>
                  </a:lnTo>
                  <a:lnTo>
                    <a:pt x="25" y="63"/>
                  </a:lnTo>
                  <a:lnTo>
                    <a:pt x="24" y="62"/>
                  </a:lnTo>
                  <a:lnTo>
                    <a:pt x="25" y="62"/>
                  </a:lnTo>
                  <a:lnTo>
                    <a:pt x="25" y="63"/>
                  </a:lnTo>
                  <a:lnTo>
                    <a:pt x="26" y="63"/>
                  </a:lnTo>
                  <a:lnTo>
                    <a:pt x="24" y="62"/>
                  </a:lnTo>
                  <a:lnTo>
                    <a:pt x="24" y="61"/>
                  </a:lnTo>
                  <a:lnTo>
                    <a:pt x="25" y="59"/>
                  </a:lnTo>
                  <a:lnTo>
                    <a:pt x="26" y="59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30" y="59"/>
                  </a:lnTo>
                  <a:lnTo>
                    <a:pt x="31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close/>
                  <a:moveTo>
                    <a:pt x="67" y="59"/>
                  </a:moveTo>
                  <a:lnTo>
                    <a:pt x="66" y="58"/>
                  </a:lnTo>
                  <a:lnTo>
                    <a:pt x="66" y="57"/>
                  </a:lnTo>
                  <a:lnTo>
                    <a:pt x="67" y="57"/>
                  </a:lnTo>
                  <a:lnTo>
                    <a:pt x="67" y="56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8" y="59"/>
                  </a:lnTo>
                  <a:lnTo>
                    <a:pt x="67" y="59"/>
                  </a:lnTo>
                  <a:close/>
                  <a:moveTo>
                    <a:pt x="37" y="52"/>
                  </a:moveTo>
                  <a:lnTo>
                    <a:pt x="39" y="52"/>
                  </a:lnTo>
                  <a:lnTo>
                    <a:pt x="39" y="50"/>
                  </a:lnTo>
                  <a:lnTo>
                    <a:pt x="39" y="52"/>
                  </a:lnTo>
                  <a:lnTo>
                    <a:pt x="37" y="52"/>
                  </a:lnTo>
                  <a:lnTo>
                    <a:pt x="37" y="53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6" y="53"/>
                  </a:lnTo>
                  <a:lnTo>
                    <a:pt x="36" y="52"/>
                  </a:lnTo>
                  <a:lnTo>
                    <a:pt x="37" y="52"/>
                  </a:lnTo>
                  <a:lnTo>
                    <a:pt x="37" y="50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6" y="48"/>
                  </a:lnTo>
                  <a:lnTo>
                    <a:pt x="37" y="49"/>
                  </a:lnTo>
                  <a:lnTo>
                    <a:pt x="37" y="50"/>
                  </a:lnTo>
                  <a:lnTo>
                    <a:pt x="37" y="52"/>
                  </a:lnTo>
                  <a:close/>
                  <a:moveTo>
                    <a:pt x="64" y="45"/>
                  </a:moveTo>
                  <a:lnTo>
                    <a:pt x="65" y="45"/>
                  </a:lnTo>
                  <a:lnTo>
                    <a:pt x="66" y="45"/>
                  </a:lnTo>
                  <a:lnTo>
                    <a:pt x="66" y="46"/>
                  </a:lnTo>
                  <a:lnTo>
                    <a:pt x="67" y="46"/>
                  </a:lnTo>
                  <a:lnTo>
                    <a:pt x="68" y="47"/>
                  </a:lnTo>
                  <a:lnTo>
                    <a:pt x="67" y="47"/>
                  </a:lnTo>
                  <a:lnTo>
                    <a:pt x="67" y="48"/>
                  </a:lnTo>
                  <a:lnTo>
                    <a:pt x="66" y="49"/>
                  </a:lnTo>
                  <a:lnTo>
                    <a:pt x="66" y="50"/>
                  </a:lnTo>
                  <a:lnTo>
                    <a:pt x="67" y="50"/>
                  </a:lnTo>
                  <a:lnTo>
                    <a:pt x="67" y="52"/>
                  </a:lnTo>
                  <a:lnTo>
                    <a:pt x="67" y="53"/>
                  </a:lnTo>
                  <a:lnTo>
                    <a:pt x="67" y="54"/>
                  </a:lnTo>
                  <a:lnTo>
                    <a:pt x="67" y="55"/>
                  </a:lnTo>
                  <a:lnTo>
                    <a:pt x="67" y="56"/>
                  </a:lnTo>
                  <a:lnTo>
                    <a:pt x="67" y="57"/>
                  </a:lnTo>
                  <a:lnTo>
                    <a:pt x="66" y="57"/>
                  </a:lnTo>
                  <a:lnTo>
                    <a:pt x="66" y="58"/>
                  </a:lnTo>
                  <a:lnTo>
                    <a:pt x="65" y="58"/>
                  </a:lnTo>
                  <a:lnTo>
                    <a:pt x="64" y="58"/>
                  </a:lnTo>
                  <a:lnTo>
                    <a:pt x="62" y="59"/>
                  </a:lnTo>
                  <a:lnTo>
                    <a:pt x="61" y="62"/>
                  </a:lnTo>
                  <a:lnTo>
                    <a:pt x="61" y="63"/>
                  </a:lnTo>
                  <a:lnTo>
                    <a:pt x="62" y="63"/>
                  </a:lnTo>
                  <a:lnTo>
                    <a:pt x="62" y="64"/>
                  </a:lnTo>
                  <a:lnTo>
                    <a:pt x="64" y="64"/>
                  </a:lnTo>
                  <a:lnTo>
                    <a:pt x="65" y="64"/>
                  </a:lnTo>
                  <a:lnTo>
                    <a:pt x="65" y="65"/>
                  </a:lnTo>
                  <a:lnTo>
                    <a:pt x="65" y="66"/>
                  </a:lnTo>
                  <a:lnTo>
                    <a:pt x="66" y="66"/>
                  </a:lnTo>
                  <a:lnTo>
                    <a:pt x="65" y="66"/>
                  </a:lnTo>
                  <a:lnTo>
                    <a:pt x="65" y="67"/>
                  </a:lnTo>
                  <a:lnTo>
                    <a:pt x="61" y="69"/>
                  </a:lnTo>
                  <a:lnTo>
                    <a:pt x="60" y="69"/>
                  </a:lnTo>
                  <a:lnTo>
                    <a:pt x="60" y="70"/>
                  </a:lnTo>
                  <a:lnTo>
                    <a:pt x="60" y="71"/>
                  </a:lnTo>
                  <a:lnTo>
                    <a:pt x="60" y="70"/>
                  </a:lnTo>
                  <a:lnTo>
                    <a:pt x="59" y="70"/>
                  </a:lnTo>
                  <a:lnTo>
                    <a:pt x="59" y="71"/>
                  </a:lnTo>
                  <a:lnTo>
                    <a:pt x="60" y="71"/>
                  </a:lnTo>
                  <a:lnTo>
                    <a:pt x="61" y="71"/>
                  </a:lnTo>
                  <a:lnTo>
                    <a:pt x="61" y="72"/>
                  </a:lnTo>
                  <a:lnTo>
                    <a:pt x="60" y="72"/>
                  </a:lnTo>
                  <a:lnTo>
                    <a:pt x="61" y="73"/>
                  </a:lnTo>
                  <a:lnTo>
                    <a:pt x="61" y="74"/>
                  </a:lnTo>
                  <a:lnTo>
                    <a:pt x="60" y="74"/>
                  </a:lnTo>
                  <a:lnTo>
                    <a:pt x="59" y="75"/>
                  </a:lnTo>
                  <a:lnTo>
                    <a:pt x="58" y="74"/>
                  </a:lnTo>
                  <a:lnTo>
                    <a:pt x="57" y="74"/>
                  </a:lnTo>
                  <a:lnTo>
                    <a:pt x="57" y="75"/>
                  </a:lnTo>
                  <a:lnTo>
                    <a:pt x="57" y="77"/>
                  </a:lnTo>
                  <a:lnTo>
                    <a:pt x="58" y="77"/>
                  </a:lnTo>
                  <a:lnTo>
                    <a:pt x="58" y="75"/>
                  </a:lnTo>
                  <a:lnTo>
                    <a:pt x="57" y="75"/>
                  </a:lnTo>
                  <a:lnTo>
                    <a:pt x="58" y="75"/>
                  </a:lnTo>
                  <a:lnTo>
                    <a:pt x="58" y="77"/>
                  </a:lnTo>
                  <a:lnTo>
                    <a:pt x="59" y="77"/>
                  </a:lnTo>
                  <a:lnTo>
                    <a:pt x="60" y="77"/>
                  </a:lnTo>
                  <a:lnTo>
                    <a:pt x="60" y="78"/>
                  </a:lnTo>
                  <a:lnTo>
                    <a:pt x="61" y="78"/>
                  </a:lnTo>
                  <a:lnTo>
                    <a:pt x="61" y="79"/>
                  </a:lnTo>
                  <a:lnTo>
                    <a:pt x="60" y="80"/>
                  </a:lnTo>
                  <a:lnTo>
                    <a:pt x="59" y="80"/>
                  </a:lnTo>
                  <a:lnTo>
                    <a:pt x="59" y="81"/>
                  </a:lnTo>
                  <a:lnTo>
                    <a:pt x="58" y="81"/>
                  </a:lnTo>
                  <a:lnTo>
                    <a:pt x="58" y="82"/>
                  </a:lnTo>
                  <a:lnTo>
                    <a:pt x="58" y="83"/>
                  </a:lnTo>
                  <a:lnTo>
                    <a:pt x="58" y="84"/>
                  </a:lnTo>
                  <a:lnTo>
                    <a:pt x="58" y="86"/>
                  </a:lnTo>
                  <a:lnTo>
                    <a:pt x="58" y="84"/>
                  </a:lnTo>
                  <a:lnTo>
                    <a:pt x="57" y="84"/>
                  </a:lnTo>
                  <a:lnTo>
                    <a:pt x="57" y="83"/>
                  </a:lnTo>
                  <a:lnTo>
                    <a:pt x="57" y="82"/>
                  </a:lnTo>
                  <a:lnTo>
                    <a:pt x="57" y="81"/>
                  </a:lnTo>
                  <a:lnTo>
                    <a:pt x="57" y="80"/>
                  </a:lnTo>
                  <a:lnTo>
                    <a:pt x="56" y="79"/>
                  </a:lnTo>
                  <a:lnTo>
                    <a:pt x="56" y="78"/>
                  </a:lnTo>
                  <a:lnTo>
                    <a:pt x="55" y="78"/>
                  </a:lnTo>
                  <a:lnTo>
                    <a:pt x="55" y="77"/>
                  </a:lnTo>
                  <a:lnTo>
                    <a:pt x="55" y="75"/>
                  </a:lnTo>
                  <a:lnTo>
                    <a:pt x="56" y="75"/>
                  </a:lnTo>
                  <a:lnTo>
                    <a:pt x="57" y="75"/>
                  </a:lnTo>
                  <a:lnTo>
                    <a:pt x="57" y="74"/>
                  </a:lnTo>
                  <a:lnTo>
                    <a:pt x="57" y="73"/>
                  </a:lnTo>
                  <a:lnTo>
                    <a:pt x="56" y="73"/>
                  </a:lnTo>
                  <a:lnTo>
                    <a:pt x="55" y="73"/>
                  </a:lnTo>
                  <a:lnTo>
                    <a:pt x="55" y="72"/>
                  </a:lnTo>
                  <a:lnTo>
                    <a:pt x="53" y="72"/>
                  </a:lnTo>
                  <a:lnTo>
                    <a:pt x="52" y="72"/>
                  </a:lnTo>
                  <a:lnTo>
                    <a:pt x="53" y="72"/>
                  </a:lnTo>
                  <a:lnTo>
                    <a:pt x="56" y="73"/>
                  </a:lnTo>
                  <a:lnTo>
                    <a:pt x="56" y="72"/>
                  </a:lnTo>
                  <a:lnTo>
                    <a:pt x="55" y="72"/>
                  </a:lnTo>
                  <a:lnTo>
                    <a:pt x="55" y="71"/>
                  </a:lnTo>
                  <a:lnTo>
                    <a:pt x="56" y="71"/>
                  </a:lnTo>
                  <a:lnTo>
                    <a:pt x="56" y="70"/>
                  </a:lnTo>
                  <a:lnTo>
                    <a:pt x="55" y="70"/>
                  </a:lnTo>
                  <a:lnTo>
                    <a:pt x="55" y="69"/>
                  </a:lnTo>
                  <a:lnTo>
                    <a:pt x="53" y="69"/>
                  </a:lnTo>
                  <a:lnTo>
                    <a:pt x="53" y="70"/>
                  </a:lnTo>
                  <a:lnTo>
                    <a:pt x="52" y="70"/>
                  </a:lnTo>
                  <a:lnTo>
                    <a:pt x="51" y="69"/>
                  </a:lnTo>
                  <a:lnTo>
                    <a:pt x="50" y="69"/>
                  </a:lnTo>
                  <a:lnTo>
                    <a:pt x="49" y="69"/>
                  </a:lnTo>
                  <a:lnTo>
                    <a:pt x="48" y="69"/>
                  </a:lnTo>
                  <a:lnTo>
                    <a:pt x="49" y="69"/>
                  </a:lnTo>
                  <a:lnTo>
                    <a:pt x="48" y="69"/>
                  </a:lnTo>
                  <a:lnTo>
                    <a:pt x="47" y="67"/>
                  </a:lnTo>
                  <a:lnTo>
                    <a:pt x="48" y="67"/>
                  </a:lnTo>
                  <a:lnTo>
                    <a:pt x="47" y="67"/>
                  </a:lnTo>
                  <a:lnTo>
                    <a:pt x="48" y="67"/>
                  </a:lnTo>
                  <a:lnTo>
                    <a:pt x="47" y="66"/>
                  </a:lnTo>
                  <a:lnTo>
                    <a:pt x="45" y="66"/>
                  </a:lnTo>
                  <a:lnTo>
                    <a:pt x="45" y="65"/>
                  </a:lnTo>
                  <a:lnTo>
                    <a:pt x="47" y="65"/>
                  </a:lnTo>
                  <a:lnTo>
                    <a:pt x="45" y="65"/>
                  </a:lnTo>
                  <a:lnTo>
                    <a:pt x="44" y="65"/>
                  </a:lnTo>
                  <a:lnTo>
                    <a:pt x="44" y="64"/>
                  </a:lnTo>
                  <a:lnTo>
                    <a:pt x="45" y="65"/>
                  </a:lnTo>
                  <a:lnTo>
                    <a:pt x="45" y="64"/>
                  </a:lnTo>
                  <a:lnTo>
                    <a:pt x="47" y="64"/>
                  </a:lnTo>
                  <a:lnTo>
                    <a:pt x="47" y="63"/>
                  </a:lnTo>
                  <a:lnTo>
                    <a:pt x="47" y="62"/>
                  </a:lnTo>
                  <a:lnTo>
                    <a:pt x="45" y="61"/>
                  </a:lnTo>
                  <a:lnTo>
                    <a:pt x="44" y="61"/>
                  </a:lnTo>
                  <a:lnTo>
                    <a:pt x="45" y="61"/>
                  </a:lnTo>
                  <a:lnTo>
                    <a:pt x="45" y="59"/>
                  </a:lnTo>
                  <a:lnTo>
                    <a:pt x="45" y="58"/>
                  </a:lnTo>
                  <a:lnTo>
                    <a:pt x="44" y="57"/>
                  </a:lnTo>
                  <a:lnTo>
                    <a:pt x="42" y="57"/>
                  </a:lnTo>
                  <a:lnTo>
                    <a:pt x="42" y="56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3" y="56"/>
                  </a:lnTo>
                  <a:lnTo>
                    <a:pt x="43" y="55"/>
                  </a:lnTo>
                  <a:lnTo>
                    <a:pt x="42" y="55"/>
                  </a:lnTo>
                  <a:lnTo>
                    <a:pt x="44" y="55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7" y="56"/>
                  </a:lnTo>
                  <a:lnTo>
                    <a:pt x="47" y="55"/>
                  </a:lnTo>
                  <a:lnTo>
                    <a:pt x="48" y="55"/>
                  </a:lnTo>
                  <a:lnTo>
                    <a:pt x="49" y="55"/>
                  </a:lnTo>
                  <a:lnTo>
                    <a:pt x="49" y="54"/>
                  </a:lnTo>
                  <a:lnTo>
                    <a:pt x="49" y="53"/>
                  </a:lnTo>
                  <a:lnTo>
                    <a:pt x="49" y="52"/>
                  </a:lnTo>
                  <a:lnTo>
                    <a:pt x="49" y="53"/>
                  </a:lnTo>
                  <a:lnTo>
                    <a:pt x="50" y="53"/>
                  </a:lnTo>
                  <a:lnTo>
                    <a:pt x="50" y="52"/>
                  </a:lnTo>
                  <a:lnTo>
                    <a:pt x="51" y="52"/>
                  </a:lnTo>
                  <a:lnTo>
                    <a:pt x="51" y="50"/>
                  </a:lnTo>
                  <a:lnTo>
                    <a:pt x="51" y="49"/>
                  </a:lnTo>
                  <a:lnTo>
                    <a:pt x="50" y="49"/>
                  </a:lnTo>
                  <a:lnTo>
                    <a:pt x="49" y="49"/>
                  </a:lnTo>
                  <a:lnTo>
                    <a:pt x="48" y="48"/>
                  </a:lnTo>
                  <a:lnTo>
                    <a:pt x="50" y="49"/>
                  </a:lnTo>
                  <a:lnTo>
                    <a:pt x="52" y="49"/>
                  </a:lnTo>
                  <a:lnTo>
                    <a:pt x="53" y="49"/>
                  </a:lnTo>
                  <a:lnTo>
                    <a:pt x="55" y="49"/>
                  </a:lnTo>
                  <a:lnTo>
                    <a:pt x="55" y="48"/>
                  </a:lnTo>
                  <a:lnTo>
                    <a:pt x="56" y="49"/>
                  </a:lnTo>
                  <a:lnTo>
                    <a:pt x="55" y="49"/>
                  </a:lnTo>
                  <a:lnTo>
                    <a:pt x="55" y="50"/>
                  </a:lnTo>
                  <a:lnTo>
                    <a:pt x="53" y="50"/>
                  </a:lnTo>
                  <a:lnTo>
                    <a:pt x="55" y="52"/>
                  </a:lnTo>
                  <a:lnTo>
                    <a:pt x="55" y="53"/>
                  </a:lnTo>
                  <a:lnTo>
                    <a:pt x="53" y="53"/>
                  </a:lnTo>
                  <a:lnTo>
                    <a:pt x="53" y="54"/>
                  </a:lnTo>
                  <a:lnTo>
                    <a:pt x="52" y="54"/>
                  </a:lnTo>
                  <a:lnTo>
                    <a:pt x="53" y="54"/>
                  </a:lnTo>
                  <a:lnTo>
                    <a:pt x="55" y="54"/>
                  </a:lnTo>
                  <a:lnTo>
                    <a:pt x="55" y="53"/>
                  </a:lnTo>
                  <a:lnTo>
                    <a:pt x="55" y="54"/>
                  </a:lnTo>
                  <a:lnTo>
                    <a:pt x="55" y="55"/>
                  </a:lnTo>
                  <a:lnTo>
                    <a:pt x="53" y="55"/>
                  </a:lnTo>
                  <a:lnTo>
                    <a:pt x="55" y="55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6" y="56"/>
                  </a:lnTo>
                  <a:lnTo>
                    <a:pt x="57" y="55"/>
                  </a:lnTo>
                  <a:lnTo>
                    <a:pt x="56" y="55"/>
                  </a:lnTo>
                  <a:lnTo>
                    <a:pt x="56" y="54"/>
                  </a:lnTo>
                  <a:lnTo>
                    <a:pt x="57" y="54"/>
                  </a:lnTo>
                  <a:lnTo>
                    <a:pt x="57" y="53"/>
                  </a:lnTo>
                  <a:lnTo>
                    <a:pt x="58" y="53"/>
                  </a:lnTo>
                  <a:lnTo>
                    <a:pt x="58" y="52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7" y="49"/>
                  </a:lnTo>
                  <a:lnTo>
                    <a:pt x="58" y="49"/>
                  </a:lnTo>
                  <a:lnTo>
                    <a:pt x="58" y="50"/>
                  </a:lnTo>
                  <a:lnTo>
                    <a:pt x="58" y="52"/>
                  </a:lnTo>
                  <a:lnTo>
                    <a:pt x="59" y="52"/>
                  </a:lnTo>
                  <a:lnTo>
                    <a:pt x="59" y="53"/>
                  </a:lnTo>
                  <a:lnTo>
                    <a:pt x="59" y="54"/>
                  </a:lnTo>
                  <a:lnTo>
                    <a:pt x="59" y="55"/>
                  </a:lnTo>
                  <a:lnTo>
                    <a:pt x="58" y="55"/>
                  </a:lnTo>
                  <a:lnTo>
                    <a:pt x="58" y="56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8" y="57"/>
                  </a:lnTo>
                  <a:lnTo>
                    <a:pt x="58" y="56"/>
                  </a:lnTo>
                  <a:lnTo>
                    <a:pt x="59" y="56"/>
                  </a:lnTo>
                  <a:lnTo>
                    <a:pt x="59" y="57"/>
                  </a:lnTo>
                  <a:lnTo>
                    <a:pt x="59" y="56"/>
                  </a:lnTo>
                  <a:lnTo>
                    <a:pt x="60" y="56"/>
                  </a:lnTo>
                  <a:lnTo>
                    <a:pt x="60" y="55"/>
                  </a:lnTo>
                  <a:lnTo>
                    <a:pt x="59" y="52"/>
                  </a:lnTo>
                  <a:lnTo>
                    <a:pt x="59" y="50"/>
                  </a:lnTo>
                  <a:lnTo>
                    <a:pt x="59" y="49"/>
                  </a:lnTo>
                  <a:lnTo>
                    <a:pt x="58" y="49"/>
                  </a:lnTo>
                  <a:lnTo>
                    <a:pt x="57" y="49"/>
                  </a:lnTo>
                  <a:lnTo>
                    <a:pt x="56" y="49"/>
                  </a:lnTo>
                  <a:lnTo>
                    <a:pt x="57" y="48"/>
                  </a:lnTo>
                  <a:lnTo>
                    <a:pt x="59" y="47"/>
                  </a:lnTo>
                  <a:lnTo>
                    <a:pt x="61" y="45"/>
                  </a:lnTo>
                  <a:lnTo>
                    <a:pt x="62" y="45"/>
                  </a:lnTo>
                  <a:lnTo>
                    <a:pt x="64" y="45"/>
                  </a:lnTo>
                  <a:close/>
                  <a:moveTo>
                    <a:pt x="52" y="30"/>
                  </a:moveTo>
                  <a:lnTo>
                    <a:pt x="51" y="30"/>
                  </a:lnTo>
                  <a:lnTo>
                    <a:pt x="51" y="29"/>
                  </a:lnTo>
                  <a:lnTo>
                    <a:pt x="52" y="29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29"/>
                  </a:lnTo>
                  <a:lnTo>
                    <a:pt x="52" y="30"/>
                  </a:lnTo>
                  <a:close/>
                  <a:moveTo>
                    <a:pt x="13" y="22"/>
                  </a:moveTo>
                  <a:lnTo>
                    <a:pt x="13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9" y="30"/>
                  </a:lnTo>
                  <a:lnTo>
                    <a:pt x="8" y="30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8" y="27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9" y="23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3" y="22"/>
                  </a:lnTo>
                  <a:lnTo>
                    <a:pt x="13" y="21"/>
                  </a:lnTo>
                  <a:lnTo>
                    <a:pt x="13" y="22"/>
                  </a:lnTo>
                  <a:close/>
                  <a:moveTo>
                    <a:pt x="47" y="12"/>
                  </a:moveTo>
                  <a:lnTo>
                    <a:pt x="47" y="13"/>
                  </a:lnTo>
                  <a:lnTo>
                    <a:pt x="45" y="13"/>
                  </a:lnTo>
                  <a:lnTo>
                    <a:pt x="44" y="13"/>
                  </a:lnTo>
                  <a:lnTo>
                    <a:pt x="45" y="13"/>
                  </a:lnTo>
                  <a:lnTo>
                    <a:pt x="45" y="14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3" y="15"/>
                  </a:lnTo>
                  <a:lnTo>
                    <a:pt x="43" y="14"/>
                  </a:lnTo>
                  <a:lnTo>
                    <a:pt x="42" y="14"/>
                  </a:lnTo>
                  <a:lnTo>
                    <a:pt x="41" y="13"/>
                  </a:lnTo>
                  <a:lnTo>
                    <a:pt x="42" y="13"/>
                  </a:lnTo>
                  <a:lnTo>
                    <a:pt x="43" y="12"/>
                  </a:lnTo>
                  <a:lnTo>
                    <a:pt x="44" y="12"/>
                  </a:lnTo>
                  <a:lnTo>
                    <a:pt x="45" y="12"/>
                  </a:lnTo>
                  <a:lnTo>
                    <a:pt x="47" y="12"/>
                  </a:lnTo>
                  <a:close/>
                  <a:moveTo>
                    <a:pt x="35" y="4"/>
                  </a:moveTo>
                  <a:lnTo>
                    <a:pt x="35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6" y="12"/>
                  </a:lnTo>
                  <a:lnTo>
                    <a:pt x="36" y="14"/>
                  </a:lnTo>
                  <a:lnTo>
                    <a:pt x="36" y="15"/>
                  </a:lnTo>
                  <a:lnTo>
                    <a:pt x="35" y="15"/>
                  </a:lnTo>
                  <a:lnTo>
                    <a:pt x="35" y="16"/>
                  </a:lnTo>
                  <a:lnTo>
                    <a:pt x="34" y="17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4" y="21"/>
                  </a:lnTo>
                  <a:lnTo>
                    <a:pt x="33" y="21"/>
                  </a:lnTo>
                  <a:lnTo>
                    <a:pt x="32" y="21"/>
                  </a:lnTo>
                  <a:lnTo>
                    <a:pt x="31" y="20"/>
                  </a:lnTo>
                  <a:lnTo>
                    <a:pt x="30" y="19"/>
                  </a:lnTo>
                  <a:lnTo>
                    <a:pt x="28" y="19"/>
                  </a:lnTo>
                  <a:lnTo>
                    <a:pt x="27" y="19"/>
                  </a:lnTo>
                  <a:lnTo>
                    <a:pt x="28" y="19"/>
                  </a:lnTo>
                  <a:lnTo>
                    <a:pt x="31" y="20"/>
                  </a:lnTo>
                  <a:lnTo>
                    <a:pt x="31" y="21"/>
                  </a:lnTo>
                  <a:lnTo>
                    <a:pt x="32" y="21"/>
                  </a:lnTo>
                  <a:lnTo>
                    <a:pt x="33" y="21"/>
                  </a:lnTo>
                  <a:lnTo>
                    <a:pt x="33" y="22"/>
                  </a:lnTo>
                  <a:lnTo>
                    <a:pt x="33" y="23"/>
                  </a:lnTo>
                  <a:lnTo>
                    <a:pt x="33" y="25"/>
                  </a:lnTo>
                  <a:lnTo>
                    <a:pt x="33" y="27"/>
                  </a:lnTo>
                  <a:lnTo>
                    <a:pt x="33" y="28"/>
                  </a:lnTo>
                  <a:lnTo>
                    <a:pt x="34" y="29"/>
                  </a:lnTo>
                  <a:lnTo>
                    <a:pt x="33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0" y="29"/>
                  </a:lnTo>
                  <a:lnTo>
                    <a:pt x="28" y="30"/>
                  </a:lnTo>
                  <a:lnTo>
                    <a:pt x="27" y="30"/>
                  </a:lnTo>
                  <a:lnTo>
                    <a:pt x="26" y="30"/>
                  </a:lnTo>
                  <a:lnTo>
                    <a:pt x="26" y="31"/>
                  </a:lnTo>
                  <a:lnTo>
                    <a:pt x="28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1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2" y="29"/>
                  </a:lnTo>
                  <a:lnTo>
                    <a:pt x="33" y="29"/>
                  </a:lnTo>
                  <a:lnTo>
                    <a:pt x="34" y="29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3" y="32"/>
                  </a:lnTo>
                  <a:lnTo>
                    <a:pt x="32" y="32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2" y="36"/>
                  </a:lnTo>
                  <a:lnTo>
                    <a:pt x="32" y="34"/>
                  </a:lnTo>
                  <a:lnTo>
                    <a:pt x="32" y="33"/>
                  </a:lnTo>
                  <a:lnTo>
                    <a:pt x="33" y="32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4" y="33"/>
                  </a:lnTo>
                  <a:lnTo>
                    <a:pt x="35" y="33"/>
                  </a:lnTo>
                  <a:lnTo>
                    <a:pt x="36" y="34"/>
                  </a:lnTo>
                  <a:lnTo>
                    <a:pt x="41" y="33"/>
                  </a:lnTo>
                  <a:lnTo>
                    <a:pt x="42" y="34"/>
                  </a:lnTo>
                  <a:lnTo>
                    <a:pt x="43" y="36"/>
                  </a:lnTo>
                  <a:lnTo>
                    <a:pt x="43" y="37"/>
                  </a:lnTo>
                  <a:lnTo>
                    <a:pt x="42" y="37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1" y="41"/>
                  </a:lnTo>
                  <a:lnTo>
                    <a:pt x="40" y="41"/>
                  </a:lnTo>
                  <a:lnTo>
                    <a:pt x="40" y="42"/>
                  </a:lnTo>
                  <a:lnTo>
                    <a:pt x="40" y="44"/>
                  </a:lnTo>
                  <a:lnTo>
                    <a:pt x="39" y="44"/>
                  </a:lnTo>
                  <a:lnTo>
                    <a:pt x="39" y="42"/>
                  </a:lnTo>
                  <a:lnTo>
                    <a:pt x="39" y="41"/>
                  </a:lnTo>
                  <a:lnTo>
                    <a:pt x="37" y="41"/>
                  </a:lnTo>
                  <a:lnTo>
                    <a:pt x="37" y="42"/>
                  </a:lnTo>
                  <a:lnTo>
                    <a:pt x="36" y="44"/>
                  </a:lnTo>
                  <a:lnTo>
                    <a:pt x="37" y="45"/>
                  </a:lnTo>
                  <a:lnTo>
                    <a:pt x="36" y="45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4"/>
                  </a:lnTo>
                  <a:lnTo>
                    <a:pt x="34" y="42"/>
                  </a:lnTo>
                  <a:lnTo>
                    <a:pt x="35" y="42"/>
                  </a:lnTo>
                  <a:lnTo>
                    <a:pt x="35" y="41"/>
                  </a:lnTo>
                  <a:lnTo>
                    <a:pt x="35" y="42"/>
                  </a:lnTo>
                  <a:lnTo>
                    <a:pt x="36" y="42"/>
                  </a:lnTo>
                  <a:lnTo>
                    <a:pt x="35" y="41"/>
                  </a:lnTo>
                  <a:lnTo>
                    <a:pt x="36" y="40"/>
                  </a:lnTo>
                  <a:lnTo>
                    <a:pt x="35" y="40"/>
                  </a:lnTo>
                  <a:lnTo>
                    <a:pt x="34" y="40"/>
                  </a:lnTo>
                  <a:lnTo>
                    <a:pt x="34" y="41"/>
                  </a:lnTo>
                  <a:lnTo>
                    <a:pt x="33" y="42"/>
                  </a:lnTo>
                  <a:lnTo>
                    <a:pt x="32" y="44"/>
                  </a:lnTo>
                  <a:lnTo>
                    <a:pt x="32" y="45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2" y="47"/>
                  </a:lnTo>
                  <a:lnTo>
                    <a:pt x="33" y="47"/>
                  </a:lnTo>
                  <a:lnTo>
                    <a:pt x="32" y="48"/>
                  </a:lnTo>
                  <a:lnTo>
                    <a:pt x="32" y="49"/>
                  </a:lnTo>
                  <a:lnTo>
                    <a:pt x="32" y="50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1" y="52"/>
                  </a:lnTo>
                  <a:lnTo>
                    <a:pt x="31" y="50"/>
                  </a:lnTo>
                  <a:lnTo>
                    <a:pt x="28" y="52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7" y="53"/>
                  </a:lnTo>
                  <a:lnTo>
                    <a:pt x="30" y="53"/>
                  </a:lnTo>
                  <a:lnTo>
                    <a:pt x="30" y="54"/>
                  </a:lnTo>
                  <a:lnTo>
                    <a:pt x="28" y="54"/>
                  </a:lnTo>
                  <a:lnTo>
                    <a:pt x="30" y="54"/>
                  </a:lnTo>
                  <a:lnTo>
                    <a:pt x="30" y="55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5" y="56"/>
                  </a:lnTo>
                  <a:lnTo>
                    <a:pt x="24" y="56"/>
                  </a:lnTo>
                  <a:lnTo>
                    <a:pt x="23" y="56"/>
                  </a:lnTo>
                  <a:lnTo>
                    <a:pt x="22" y="55"/>
                  </a:lnTo>
                  <a:lnTo>
                    <a:pt x="22" y="56"/>
                  </a:lnTo>
                  <a:lnTo>
                    <a:pt x="23" y="56"/>
                  </a:lnTo>
                  <a:lnTo>
                    <a:pt x="24" y="56"/>
                  </a:lnTo>
                  <a:lnTo>
                    <a:pt x="24" y="57"/>
                  </a:lnTo>
                  <a:lnTo>
                    <a:pt x="25" y="57"/>
                  </a:lnTo>
                  <a:lnTo>
                    <a:pt x="26" y="57"/>
                  </a:lnTo>
                  <a:lnTo>
                    <a:pt x="26" y="58"/>
                  </a:lnTo>
                  <a:lnTo>
                    <a:pt x="25" y="58"/>
                  </a:lnTo>
                  <a:lnTo>
                    <a:pt x="25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3" y="61"/>
                  </a:lnTo>
                  <a:lnTo>
                    <a:pt x="22" y="61"/>
                  </a:lnTo>
                  <a:lnTo>
                    <a:pt x="22" y="62"/>
                  </a:lnTo>
                  <a:lnTo>
                    <a:pt x="23" y="62"/>
                  </a:lnTo>
                  <a:lnTo>
                    <a:pt x="23" y="61"/>
                  </a:lnTo>
                  <a:lnTo>
                    <a:pt x="24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3" y="64"/>
                  </a:lnTo>
                  <a:lnTo>
                    <a:pt x="23" y="65"/>
                  </a:lnTo>
                  <a:lnTo>
                    <a:pt x="24" y="65"/>
                  </a:lnTo>
                  <a:lnTo>
                    <a:pt x="23" y="65"/>
                  </a:lnTo>
                  <a:lnTo>
                    <a:pt x="23" y="66"/>
                  </a:lnTo>
                  <a:lnTo>
                    <a:pt x="24" y="66"/>
                  </a:lnTo>
                  <a:lnTo>
                    <a:pt x="24" y="67"/>
                  </a:lnTo>
                  <a:lnTo>
                    <a:pt x="24" y="69"/>
                  </a:lnTo>
                  <a:lnTo>
                    <a:pt x="24" y="70"/>
                  </a:lnTo>
                  <a:lnTo>
                    <a:pt x="23" y="70"/>
                  </a:lnTo>
                  <a:lnTo>
                    <a:pt x="23" y="69"/>
                  </a:lnTo>
                  <a:lnTo>
                    <a:pt x="22" y="70"/>
                  </a:lnTo>
                  <a:lnTo>
                    <a:pt x="20" y="70"/>
                  </a:lnTo>
                  <a:lnTo>
                    <a:pt x="20" y="71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22" y="71"/>
                  </a:lnTo>
                  <a:lnTo>
                    <a:pt x="22" y="72"/>
                  </a:lnTo>
                  <a:lnTo>
                    <a:pt x="22" y="73"/>
                  </a:lnTo>
                  <a:lnTo>
                    <a:pt x="20" y="73"/>
                  </a:lnTo>
                  <a:lnTo>
                    <a:pt x="22" y="73"/>
                  </a:lnTo>
                  <a:lnTo>
                    <a:pt x="23" y="73"/>
                  </a:lnTo>
                  <a:lnTo>
                    <a:pt x="24" y="74"/>
                  </a:lnTo>
                  <a:lnTo>
                    <a:pt x="25" y="74"/>
                  </a:lnTo>
                  <a:lnTo>
                    <a:pt x="25" y="77"/>
                  </a:lnTo>
                  <a:lnTo>
                    <a:pt x="24" y="77"/>
                  </a:lnTo>
                  <a:lnTo>
                    <a:pt x="24" y="78"/>
                  </a:lnTo>
                  <a:lnTo>
                    <a:pt x="25" y="78"/>
                  </a:lnTo>
                  <a:lnTo>
                    <a:pt x="25" y="79"/>
                  </a:lnTo>
                  <a:lnTo>
                    <a:pt x="24" y="79"/>
                  </a:lnTo>
                  <a:lnTo>
                    <a:pt x="24" y="78"/>
                  </a:lnTo>
                  <a:lnTo>
                    <a:pt x="23" y="78"/>
                  </a:lnTo>
                  <a:lnTo>
                    <a:pt x="23" y="77"/>
                  </a:lnTo>
                  <a:lnTo>
                    <a:pt x="23" y="75"/>
                  </a:lnTo>
                  <a:lnTo>
                    <a:pt x="23" y="77"/>
                  </a:lnTo>
                  <a:lnTo>
                    <a:pt x="22" y="77"/>
                  </a:lnTo>
                  <a:lnTo>
                    <a:pt x="22" y="78"/>
                  </a:lnTo>
                  <a:lnTo>
                    <a:pt x="20" y="78"/>
                  </a:lnTo>
                  <a:lnTo>
                    <a:pt x="20" y="79"/>
                  </a:lnTo>
                  <a:lnTo>
                    <a:pt x="19" y="79"/>
                  </a:lnTo>
                  <a:lnTo>
                    <a:pt x="18" y="79"/>
                  </a:lnTo>
                  <a:lnTo>
                    <a:pt x="17" y="79"/>
                  </a:lnTo>
                  <a:lnTo>
                    <a:pt x="17" y="78"/>
                  </a:lnTo>
                  <a:lnTo>
                    <a:pt x="14" y="78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10" y="77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8" y="74"/>
                  </a:lnTo>
                  <a:lnTo>
                    <a:pt x="8" y="73"/>
                  </a:lnTo>
                  <a:lnTo>
                    <a:pt x="9" y="72"/>
                  </a:lnTo>
                  <a:lnTo>
                    <a:pt x="9" y="71"/>
                  </a:lnTo>
                  <a:lnTo>
                    <a:pt x="7" y="71"/>
                  </a:lnTo>
                  <a:lnTo>
                    <a:pt x="7" y="72"/>
                  </a:lnTo>
                  <a:lnTo>
                    <a:pt x="6" y="72"/>
                  </a:lnTo>
                  <a:lnTo>
                    <a:pt x="6" y="71"/>
                  </a:lnTo>
                  <a:lnTo>
                    <a:pt x="6" y="70"/>
                  </a:lnTo>
                  <a:lnTo>
                    <a:pt x="6" y="69"/>
                  </a:lnTo>
                  <a:lnTo>
                    <a:pt x="7" y="69"/>
                  </a:lnTo>
                  <a:lnTo>
                    <a:pt x="8" y="70"/>
                  </a:lnTo>
                  <a:lnTo>
                    <a:pt x="7" y="70"/>
                  </a:lnTo>
                  <a:lnTo>
                    <a:pt x="8" y="71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8" y="66"/>
                  </a:lnTo>
                  <a:lnTo>
                    <a:pt x="9" y="66"/>
                  </a:lnTo>
                  <a:lnTo>
                    <a:pt x="9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3"/>
                  </a:lnTo>
                  <a:lnTo>
                    <a:pt x="7" y="62"/>
                  </a:lnTo>
                  <a:lnTo>
                    <a:pt x="6" y="62"/>
                  </a:lnTo>
                  <a:lnTo>
                    <a:pt x="5" y="62"/>
                  </a:lnTo>
                  <a:lnTo>
                    <a:pt x="3" y="59"/>
                  </a:lnTo>
                  <a:lnTo>
                    <a:pt x="3" y="58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3" y="61"/>
                  </a:lnTo>
                  <a:lnTo>
                    <a:pt x="3" y="62"/>
                  </a:lnTo>
                  <a:lnTo>
                    <a:pt x="1" y="61"/>
                  </a:lnTo>
                  <a:lnTo>
                    <a:pt x="0" y="59"/>
                  </a:lnTo>
                  <a:lnTo>
                    <a:pt x="1" y="57"/>
                  </a:lnTo>
                  <a:lnTo>
                    <a:pt x="1" y="56"/>
                  </a:lnTo>
                  <a:lnTo>
                    <a:pt x="1" y="55"/>
                  </a:lnTo>
                  <a:lnTo>
                    <a:pt x="1" y="54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2"/>
                  </a:lnTo>
                  <a:lnTo>
                    <a:pt x="1" y="53"/>
                  </a:lnTo>
                  <a:lnTo>
                    <a:pt x="2" y="53"/>
                  </a:lnTo>
                  <a:lnTo>
                    <a:pt x="3" y="52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0" y="48"/>
                  </a:lnTo>
                  <a:lnTo>
                    <a:pt x="0" y="47"/>
                  </a:lnTo>
                  <a:lnTo>
                    <a:pt x="0" y="45"/>
                  </a:lnTo>
                  <a:lnTo>
                    <a:pt x="1" y="42"/>
                  </a:lnTo>
                  <a:lnTo>
                    <a:pt x="0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10" y="31"/>
                  </a:lnTo>
                  <a:lnTo>
                    <a:pt x="10" y="29"/>
                  </a:lnTo>
                  <a:lnTo>
                    <a:pt x="11" y="29"/>
                  </a:lnTo>
                  <a:lnTo>
                    <a:pt x="13" y="29"/>
                  </a:lnTo>
                  <a:lnTo>
                    <a:pt x="11" y="29"/>
                  </a:lnTo>
                  <a:lnTo>
                    <a:pt x="11" y="28"/>
                  </a:lnTo>
                  <a:lnTo>
                    <a:pt x="13" y="27"/>
                  </a:lnTo>
                  <a:lnTo>
                    <a:pt x="14" y="27"/>
                  </a:lnTo>
                  <a:lnTo>
                    <a:pt x="15" y="25"/>
                  </a:lnTo>
                  <a:lnTo>
                    <a:pt x="15" y="27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29"/>
                  </a:lnTo>
                  <a:lnTo>
                    <a:pt x="16" y="30"/>
                  </a:lnTo>
                  <a:lnTo>
                    <a:pt x="15" y="30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7" y="31"/>
                  </a:lnTo>
                  <a:lnTo>
                    <a:pt x="18" y="31"/>
                  </a:lnTo>
                  <a:lnTo>
                    <a:pt x="17" y="32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9" y="33"/>
                  </a:lnTo>
                  <a:lnTo>
                    <a:pt x="19" y="32"/>
                  </a:lnTo>
                  <a:lnTo>
                    <a:pt x="18" y="32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8" y="29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6" y="30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6" y="27"/>
                  </a:lnTo>
                  <a:lnTo>
                    <a:pt x="16" y="25"/>
                  </a:lnTo>
                  <a:lnTo>
                    <a:pt x="17" y="25"/>
                  </a:lnTo>
                  <a:lnTo>
                    <a:pt x="17" y="24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7" y="22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20" y="20"/>
                  </a:lnTo>
                  <a:lnTo>
                    <a:pt x="23" y="21"/>
                  </a:lnTo>
                  <a:lnTo>
                    <a:pt x="23" y="22"/>
                  </a:lnTo>
                  <a:lnTo>
                    <a:pt x="23" y="21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5" y="20"/>
                  </a:lnTo>
                  <a:lnTo>
                    <a:pt x="25" y="19"/>
                  </a:lnTo>
                  <a:lnTo>
                    <a:pt x="26" y="20"/>
                  </a:lnTo>
                  <a:lnTo>
                    <a:pt x="27" y="19"/>
                  </a:lnTo>
                  <a:lnTo>
                    <a:pt x="26" y="19"/>
                  </a:lnTo>
                  <a:lnTo>
                    <a:pt x="26" y="17"/>
                  </a:lnTo>
                  <a:lnTo>
                    <a:pt x="25" y="17"/>
                  </a:lnTo>
                  <a:lnTo>
                    <a:pt x="25" y="19"/>
                  </a:lnTo>
                  <a:lnTo>
                    <a:pt x="24" y="19"/>
                  </a:lnTo>
                  <a:lnTo>
                    <a:pt x="23" y="19"/>
                  </a:lnTo>
                  <a:lnTo>
                    <a:pt x="23" y="20"/>
                  </a:lnTo>
                  <a:lnTo>
                    <a:pt x="22" y="20"/>
                  </a:lnTo>
                  <a:lnTo>
                    <a:pt x="18" y="21"/>
                  </a:lnTo>
                  <a:lnTo>
                    <a:pt x="17" y="21"/>
                  </a:lnTo>
                  <a:lnTo>
                    <a:pt x="16" y="19"/>
                  </a:lnTo>
                  <a:lnTo>
                    <a:pt x="16" y="20"/>
                  </a:lnTo>
                  <a:lnTo>
                    <a:pt x="15" y="20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3" y="21"/>
                  </a:lnTo>
                  <a:lnTo>
                    <a:pt x="11" y="21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6" y="28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5" y="29"/>
                  </a:lnTo>
                  <a:lnTo>
                    <a:pt x="5" y="30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5" y="30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6" y="21"/>
                  </a:lnTo>
                  <a:lnTo>
                    <a:pt x="7" y="20"/>
                  </a:lnTo>
                  <a:lnTo>
                    <a:pt x="8" y="17"/>
                  </a:lnTo>
                  <a:lnTo>
                    <a:pt x="10" y="17"/>
                  </a:lnTo>
                  <a:lnTo>
                    <a:pt x="11" y="17"/>
                  </a:lnTo>
                  <a:lnTo>
                    <a:pt x="13" y="17"/>
                  </a:lnTo>
                  <a:lnTo>
                    <a:pt x="14" y="16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22" y="15"/>
                  </a:lnTo>
                  <a:lnTo>
                    <a:pt x="23" y="14"/>
                  </a:lnTo>
                  <a:lnTo>
                    <a:pt x="25" y="8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5"/>
                  </a:lnTo>
                  <a:lnTo>
                    <a:pt x="28" y="4"/>
                  </a:lnTo>
                  <a:lnTo>
                    <a:pt x="31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4" y="3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0" name="Freeform 5475">
              <a:extLst>
                <a:ext uri="{FF2B5EF4-FFF2-40B4-BE49-F238E27FC236}">
                  <a16:creationId xmlns:a16="http://schemas.microsoft.com/office/drawing/2014/main" id="{D0CB5935-3B48-C152-56E8-5CC1CD836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1" y="3282951"/>
              <a:ext cx="134938" cy="66675"/>
            </a:xfrm>
            <a:custGeom>
              <a:avLst/>
              <a:gdLst>
                <a:gd name="T0" fmla="*/ 84 w 85"/>
                <a:gd name="T1" fmla="*/ 15 h 42"/>
                <a:gd name="T2" fmla="*/ 82 w 85"/>
                <a:gd name="T3" fmla="*/ 18 h 42"/>
                <a:gd name="T4" fmla="*/ 81 w 85"/>
                <a:gd name="T5" fmla="*/ 22 h 42"/>
                <a:gd name="T6" fmla="*/ 79 w 85"/>
                <a:gd name="T7" fmla="*/ 25 h 42"/>
                <a:gd name="T8" fmla="*/ 77 w 85"/>
                <a:gd name="T9" fmla="*/ 28 h 42"/>
                <a:gd name="T10" fmla="*/ 72 w 85"/>
                <a:gd name="T11" fmla="*/ 28 h 42"/>
                <a:gd name="T12" fmla="*/ 70 w 85"/>
                <a:gd name="T13" fmla="*/ 25 h 42"/>
                <a:gd name="T14" fmla="*/ 67 w 85"/>
                <a:gd name="T15" fmla="*/ 24 h 42"/>
                <a:gd name="T16" fmla="*/ 63 w 85"/>
                <a:gd name="T17" fmla="*/ 26 h 42"/>
                <a:gd name="T18" fmla="*/ 60 w 85"/>
                <a:gd name="T19" fmla="*/ 24 h 42"/>
                <a:gd name="T20" fmla="*/ 54 w 85"/>
                <a:gd name="T21" fmla="*/ 26 h 42"/>
                <a:gd name="T22" fmla="*/ 52 w 85"/>
                <a:gd name="T23" fmla="*/ 30 h 42"/>
                <a:gd name="T24" fmla="*/ 48 w 85"/>
                <a:gd name="T25" fmla="*/ 31 h 42"/>
                <a:gd name="T26" fmla="*/ 46 w 85"/>
                <a:gd name="T27" fmla="*/ 34 h 42"/>
                <a:gd name="T28" fmla="*/ 43 w 85"/>
                <a:gd name="T29" fmla="*/ 32 h 42"/>
                <a:gd name="T30" fmla="*/ 39 w 85"/>
                <a:gd name="T31" fmla="*/ 33 h 42"/>
                <a:gd name="T32" fmla="*/ 36 w 85"/>
                <a:gd name="T33" fmla="*/ 35 h 42"/>
                <a:gd name="T34" fmla="*/ 31 w 85"/>
                <a:gd name="T35" fmla="*/ 35 h 42"/>
                <a:gd name="T36" fmla="*/ 28 w 85"/>
                <a:gd name="T37" fmla="*/ 37 h 42"/>
                <a:gd name="T38" fmla="*/ 29 w 85"/>
                <a:gd name="T39" fmla="*/ 41 h 42"/>
                <a:gd name="T40" fmla="*/ 26 w 85"/>
                <a:gd name="T41" fmla="*/ 41 h 42"/>
                <a:gd name="T42" fmla="*/ 19 w 85"/>
                <a:gd name="T43" fmla="*/ 42 h 42"/>
                <a:gd name="T44" fmla="*/ 12 w 85"/>
                <a:gd name="T45" fmla="*/ 41 h 42"/>
                <a:gd name="T46" fmla="*/ 11 w 85"/>
                <a:gd name="T47" fmla="*/ 40 h 42"/>
                <a:gd name="T48" fmla="*/ 8 w 85"/>
                <a:gd name="T49" fmla="*/ 37 h 42"/>
                <a:gd name="T50" fmla="*/ 4 w 85"/>
                <a:gd name="T51" fmla="*/ 36 h 42"/>
                <a:gd name="T52" fmla="*/ 2 w 85"/>
                <a:gd name="T53" fmla="*/ 33 h 42"/>
                <a:gd name="T54" fmla="*/ 1 w 85"/>
                <a:gd name="T55" fmla="*/ 30 h 42"/>
                <a:gd name="T56" fmla="*/ 0 w 85"/>
                <a:gd name="T57" fmla="*/ 26 h 42"/>
                <a:gd name="T58" fmla="*/ 2 w 85"/>
                <a:gd name="T59" fmla="*/ 24 h 42"/>
                <a:gd name="T60" fmla="*/ 3 w 85"/>
                <a:gd name="T61" fmla="*/ 18 h 42"/>
                <a:gd name="T62" fmla="*/ 6 w 85"/>
                <a:gd name="T63" fmla="*/ 17 h 42"/>
                <a:gd name="T64" fmla="*/ 9 w 85"/>
                <a:gd name="T65" fmla="*/ 18 h 42"/>
                <a:gd name="T66" fmla="*/ 14 w 85"/>
                <a:gd name="T67" fmla="*/ 16 h 42"/>
                <a:gd name="T68" fmla="*/ 17 w 85"/>
                <a:gd name="T69" fmla="*/ 14 h 42"/>
                <a:gd name="T70" fmla="*/ 19 w 85"/>
                <a:gd name="T71" fmla="*/ 11 h 42"/>
                <a:gd name="T72" fmla="*/ 20 w 85"/>
                <a:gd name="T73" fmla="*/ 8 h 42"/>
                <a:gd name="T74" fmla="*/ 23 w 85"/>
                <a:gd name="T75" fmla="*/ 6 h 42"/>
                <a:gd name="T76" fmla="*/ 26 w 85"/>
                <a:gd name="T77" fmla="*/ 2 h 42"/>
                <a:gd name="T78" fmla="*/ 28 w 85"/>
                <a:gd name="T79" fmla="*/ 3 h 42"/>
                <a:gd name="T80" fmla="*/ 31 w 85"/>
                <a:gd name="T81" fmla="*/ 5 h 42"/>
                <a:gd name="T82" fmla="*/ 34 w 85"/>
                <a:gd name="T83" fmla="*/ 5 h 42"/>
                <a:gd name="T84" fmla="*/ 36 w 85"/>
                <a:gd name="T85" fmla="*/ 2 h 42"/>
                <a:gd name="T86" fmla="*/ 39 w 85"/>
                <a:gd name="T87" fmla="*/ 1 h 42"/>
                <a:gd name="T88" fmla="*/ 42 w 85"/>
                <a:gd name="T89" fmla="*/ 5 h 42"/>
                <a:gd name="T90" fmla="*/ 44 w 85"/>
                <a:gd name="T91" fmla="*/ 5 h 42"/>
                <a:gd name="T92" fmla="*/ 43 w 85"/>
                <a:gd name="T93" fmla="*/ 9 h 42"/>
                <a:gd name="T94" fmla="*/ 46 w 85"/>
                <a:gd name="T95" fmla="*/ 9 h 42"/>
                <a:gd name="T96" fmla="*/ 48 w 85"/>
                <a:gd name="T97" fmla="*/ 8 h 42"/>
                <a:gd name="T98" fmla="*/ 51 w 85"/>
                <a:gd name="T99" fmla="*/ 6 h 42"/>
                <a:gd name="T100" fmla="*/ 53 w 85"/>
                <a:gd name="T101" fmla="*/ 5 h 42"/>
                <a:gd name="T102" fmla="*/ 57 w 85"/>
                <a:gd name="T103" fmla="*/ 5 h 42"/>
                <a:gd name="T104" fmla="*/ 62 w 85"/>
                <a:gd name="T105" fmla="*/ 6 h 42"/>
                <a:gd name="T106" fmla="*/ 64 w 85"/>
                <a:gd name="T107" fmla="*/ 5 h 42"/>
                <a:gd name="T108" fmla="*/ 68 w 85"/>
                <a:gd name="T109" fmla="*/ 5 h 42"/>
                <a:gd name="T110" fmla="*/ 72 w 85"/>
                <a:gd name="T111" fmla="*/ 5 h 42"/>
                <a:gd name="T112" fmla="*/ 77 w 85"/>
                <a:gd name="T113" fmla="*/ 7 h 42"/>
                <a:gd name="T114" fmla="*/ 78 w 85"/>
                <a:gd name="T115" fmla="*/ 10 h 42"/>
                <a:gd name="T116" fmla="*/ 81 w 85"/>
                <a:gd name="T117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5" h="42">
                  <a:moveTo>
                    <a:pt x="85" y="12"/>
                  </a:moveTo>
                  <a:lnTo>
                    <a:pt x="85" y="14"/>
                  </a:lnTo>
                  <a:lnTo>
                    <a:pt x="85" y="15"/>
                  </a:lnTo>
                  <a:lnTo>
                    <a:pt x="84" y="15"/>
                  </a:lnTo>
                  <a:lnTo>
                    <a:pt x="84" y="16"/>
                  </a:lnTo>
                  <a:lnTo>
                    <a:pt x="82" y="16"/>
                  </a:lnTo>
                  <a:lnTo>
                    <a:pt x="82" y="17"/>
                  </a:lnTo>
                  <a:lnTo>
                    <a:pt x="82" y="18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20"/>
                  </a:lnTo>
                  <a:lnTo>
                    <a:pt x="81" y="22"/>
                  </a:lnTo>
                  <a:lnTo>
                    <a:pt x="80" y="22"/>
                  </a:lnTo>
                  <a:lnTo>
                    <a:pt x="80" y="23"/>
                  </a:lnTo>
                  <a:lnTo>
                    <a:pt x="79" y="24"/>
                  </a:lnTo>
                  <a:lnTo>
                    <a:pt x="79" y="25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8" y="28"/>
                  </a:lnTo>
                  <a:lnTo>
                    <a:pt x="77" y="28"/>
                  </a:lnTo>
                  <a:lnTo>
                    <a:pt x="76" y="28"/>
                  </a:lnTo>
                  <a:lnTo>
                    <a:pt x="74" y="28"/>
                  </a:lnTo>
                  <a:lnTo>
                    <a:pt x="73" y="30"/>
                  </a:lnTo>
                  <a:lnTo>
                    <a:pt x="72" y="28"/>
                  </a:lnTo>
                  <a:lnTo>
                    <a:pt x="71" y="27"/>
                  </a:lnTo>
                  <a:lnTo>
                    <a:pt x="71" y="26"/>
                  </a:lnTo>
                  <a:lnTo>
                    <a:pt x="71" y="25"/>
                  </a:lnTo>
                  <a:lnTo>
                    <a:pt x="70" y="25"/>
                  </a:lnTo>
                  <a:lnTo>
                    <a:pt x="69" y="25"/>
                  </a:lnTo>
                  <a:lnTo>
                    <a:pt x="69" y="24"/>
                  </a:lnTo>
                  <a:lnTo>
                    <a:pt x="68" y="24"/>
                  </a:lnTo>
                  <a:lnTo>
                    <a:pt x="67" y="24"/>
                  </a:lnTo>
                  <a:lnTo>
                    <a:pt x="67" y="25"/>
                  </a:lnTo>
                  <a:lnTo>
                    <a:pt x="65" y="25"/>
                  </a:lnTo>
                  <a:lnTo>
                    <a:pt x="64" y="25"/>
                  </a:lnTo>
                  <a:lnTo>
                    <a:pt x="63" y="26"/>
                  </a:lnTo>
                  <a:lnTo>
                    <a:pt x="63" y="25"/>
                  </a:lnTo>
                  <a:lnTo>
                    <a:pt x="62" y="25"/>
                  </a:lnTo>
                  <a:lnTo>
                    <a:pt x="61" y="25"/>
                  </a:lnTo>
                  <a:lnTo>
                    <a:pt x="60" y="24"/>
                  </a:lnTo>
                  <a:lnTo>
                    <a:pt x="59" y="24"/>
                  </a:lnTo>
                  <a:lnTo>
                    <a:pt x="55" y="25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2" y="31"/>
                  </a:lnTo>
                  <a:lnTo>
                    <a:pt x="51" y="31"/>
                  </a:lnTo>
                  <a:lnTo>
                    <a:pt x="49" y="31"/>
                  </a:lnTo>
                  <a:lnTo>
                    <a:pt x="48" y="31"/>
                  </a:lnTo>
                  <a:lnTo>
                    <a:pt x="48" y="32"/>
                  </a:lnTo>
                  <a:lnTo>
                    <a:pt x="47" y="33"/>
                  </a:lnTo>
                  <a:lnTo>
                    <a:pt x="46" y="33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4" y="33"/>
                  </a:lnTo>
                  <a:lnTo>
                    <a:pt x="43" y="32"/>
                  </a:lnTo>
                  <a:lnTo>
                    <a:pt x="42" y="32"/>
                  </a:lnTo>
                  <a:lnTo>
                    <a:pt x="40" y="32"/>
                  </a:lnTo>
                  <a:lnTo>
                    <a:pt x="39" y="32"/>
                  </a:lnTo>
                  <a:lnTo>
                    <a:pt x="39" y="33"/>
                  </a:lnTo>
                  <a:lnTo>
                    <a:pt x="39" y="34"/>
                  </a:lnTo>
                  <a:lnTo>
                    <a:pt x="38" y="34"/>
                  </a:lnTo>
                  <a:lnTo>
                    <a:pt x="36" y="34"/>
                  </a:lnTo>
                  <a:lnTo>
                    <a:pt x="36" y="35"/>
                  </a:lnTo>
                  <a:lnTo>
                    <a:pt x="35" y="35"/>
                  </a:lnTo>
                  <a:lnTo>
                    <a:pt x="34" y="35"/>
                  </a:lnTo>
                  <a:lnTo>
                    <a:pt x="32" y="35"/>
                  </a:lnTo>
                  <a:lnTo>
                    <a:pt x="31" y="35"/>
                  </a:lnTo>
                  <a:lnTo>
                    <a:pt x="29" y="35"/>
                  </a:lnTo>
                  <a:lnTo>
                    <a:pt x="29" y="36"/>
                  </a:lnTo>
                  <a:lnTo>
                    <a:pt x="28" y="36"/>
                  </a:lnTo>
                  <a:lnTo>
                    <a:pt x="28" y="37"/>
                  </a:lnTo>
                  <a:lnTo>
                    <a:pt x="28" y="39"/>
                  </a:lnTo>
                  <a:lnTo>
                    <a:pt x="28" y="40"/>
                  </a:lnTo>
                  <a:lnTo>
                    <a:pt x="29" y="40"/>
                  </a:lnTo>
                  <a:lnTo>
                    <a:pt x="29" y="41"/>
                  </a:lnTo>
                  <a:lnTo>
                    <a:pt x="28" y="41"/>
                  </a:lnTo>
                  <a:lnTo>
                    <a:pt x="27" y="42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2" y="42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3" y="42"/>
                  </a:lnTo>
                  <a:lnTo>
                    <a:pt x="12" y="41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6" y="36"/>
                  </a:lnTo>
                  <a:lnTo>
                    <a:pt x="5" y="36"/>
                  </a:lnTo>
                  <a:lnTo>
                    <a:pt x="4" y="36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8" y="18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10" y="18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4" y="16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4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9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22" y="5"/>
                  </a:lnTo>
                  <a:lnTo>
                    <a:pt x="23" y="6"/>
                  </a:lnTo>
                  <a:lnTo>
                    <a:pt x="23" y="5"/>
                  </a:lnTo>
                  <a:lnTo>
                    <a:pt x="25" y="5"/>
                  </a:lnTo>
                  <a:lnTo>
                    <a:pt x="25" y="3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7" y="2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9" y="2"/>
                  </a:lnTo>
                  <a:lnTo>
                    <a:pt x="31" y="2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2" y="6"/>
                  </a:lnTo>
                  <a:lnTo>
                    <a:pt x="32" y="5"/>
                  </a:lnTo>
                  <a:lnTo>
                    <a:pt x="34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39" y="1"/>
                  </a:lnTo>
                  <a:lnTo>
                    <a:pt x="40" y="2"/>
                  </a:lnTo>
                  <a:lnTo>
                    <a:pt x="40" y="3"/>
                  </a:lnTo>
                  <a:lnTo>
                    <a:pt x="42" y="3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3" y="6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4" y="6"/>
                  </a:lnTo>
                  <a:lnTo>
                    <a:pt x="44" y="7"/>
                  </a:lnTo>
                  <a:lnTo>
                    <a:pt x="44" y="8"/>
                  </a:lnTo>
                  <a:lnTo>
                    <a:pt x="43" y="9"/>
                  </a:lnTo>
                  <a:lnTo>
                    <a:pt x="44" y="9"/>
                  </a:lnTo>
                  <a:lnTo>
                    <a:pt x="44" y="10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7" y="10"/>
                  </a:lnTo>
                  <a:lnTo>
                    <a:pt x="48" y="10"/>
                  </a:lnTo>
                  <a:lnTo>
                    <a:pt x="48" y="9"/>
                  </a:lnTo>
                  <a:lnTo>
                    <a:pt x="48" y="8"/>
                  </a:lnTo>
                  <a:lnTo>
                    <a:pt x="48" y="7"/>
                  </a:lnTo>
                  <a:lnTo>
                    <a:pt x="49" y="7"/>
                  </a:lnTo>
                  <a:lnTo>
                    <a:pt x="51" y="7"/>
                  </a:lnTo>
                  <a:lnTo>
                    <a:pt x="51" y="6"/>
                  </a:lnTo>
                  <a:lnTo>
                    <a:pt x="52" y="6"/>
                  </a:lnTo>
                  <a:lnTo>
                    <a:pt x="52" y="5"/>
                  </a:lnTo>
                  <a:lnTo>
                    <a:pt x="53" y="6"/>
                  </a:lnTo>
                  <a:lnTo>
                    <a:pt x="53" y="5"/>
                  </a:lnTo>
                  <a:lnTo>
                    <a:pt x="55" y="6"/>
                  </a:lnTo>
                  <a:lnTo>
                    <a:pt x="55" y="5"/>
                  </a:lnTo>
                  <a:lnTo>
                    <a:pt x="56" y="5"/>
                  </a:lnTo>
                  <a:lnTo>
                    <a:pt x="57" y="5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1" y="7"/>
                  </a:lnTo>
                  <a:lnTo>
                    <a:pt x="62" y="6"/>
                  </a:lnTo>
                  <a:lnTo>
                    <a:pt x="63" y="6"/>
                  </a:lnTo>
                  <a:lnTo>
                    <a:pt x="62" y="5"/>
                  </a:lnTo>
                  <a:lnTo>
                    <a:pt x="63" y="5"/>
                  </a:lnTo>
                  <a:lnTo>
                    <a:pt x="64" y="5"/>
                  </a:lnTo>
                  <a:lnTo>
                    <a:pt x="65" y="5"/>
                  </a:lnTo>
                  <a:lnTo>
                    <a:pt x="65" y="3"/>
                  </a:lnTo>
                  <a:lnTo>
                    <a:pt x="67" y="5"/>
                  </a:lnTo>
                  <a:lnTo>
                    <a:pt x="68" y="5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3" y="6"/>
                  </a:lnTo>
                  <a:lnTo>
                    <a:pt x="74" y="6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77" y="8"/>
                  </a:lnTo>
                  <a:lnTo>
                    <a:pt x="77" y="9"/>
                  </a:lnTo>
                  <a:lnTo>
                    <a:pt x="78" y="9"/>
                  </a:lnTo>
                  <a:lnTo>
                    <a:pt x="78" y="10"/>
                  </a:lnTo>
                  <a:lnTo>
                    <a:pt x="79" y="10"/>
                  </a:lnTo>
                  <a:lnTo>
                    <a:pt x="80" y="10"/>
                  </a:lnTo>
                  <a:lnTo>
                    <a:pt x="80" y="11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4" y="12"/>
                  </a:lnTo>
                  <a:lnTo>
                    <a:pt x="85" y="1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1" name="Freeform 5661">
              <a:extLst>
                <a:ext uri="{FF2B5EF4-FFF2-40B4-BE49-F238E27FC236}">
                  <a16:creationId xmlns:a16="http://schemas.microsoft.com/office/drawing/2014/main" id="{E12A38C5-18A5-D414-1705-5C43E1C324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17713" y="3132139"/>
              <a:ext cx="88900" cy="109538"/>
            </a:xfrm>
            <a:custGeom>
              <a:avLst/>
              <a:gdLst>
                <a:gd name="T0" fmla="*/ 10 w 56"/>
                <a:gd name="T1" fmla="*/ 54 h 69"/>
                <a:gd name="T2" fmla="*/ 11 w 56"/>
                <a:gd name="T3" fmla="*/ 56 h 69"/>
                <a:gd name="T4" fmla="*/ 3 w 56"/>
                <a:gd name="T5" fmla="*/ 55 h 69"/>
                <a:gd name="T6" fmla="*/ 0 w 56"/>
                <a:gd name="T7" fmla="*/ 54 h 69"/>
                <a:gd name="T8" fmla="*/ 10 w 56"/>
                <a:gd name="T9" fmla="*/ 46 h 69"/>
                <a:gd name="T10" fmla="*/ 8 w 56"/>
                <a:gd name="T11" fmla="*/ 46 h 69"/>
                <a:gd name="T12" fmla="*/ 6 w 56"/>
                <a:gd name="T13" fmla="*/ 45 h 69"/>
                <a:gd name="T14" fmla="*/ 22 w 56"/>
                <a:gd name="T15" fmla="*/ 13 h 69"/>
                <a:gd name="T16" fmla="*/ 20 w 56"/>
                <a:gd name="T17" fmla="*/ 11 h 69"/>
                <a:gd name="T18" fmla="*/ 22 w 56"/>
                <a:gd name="T19" fmla="*/ 9 h 69"/>
                <a:gd name="T20" fmla="*/ 23 w 56"/>
                <a:gd name="T21" fmla="*/ 8 h 69"/>
                <a:gd name="T22" fmla="*/ 28 w 56"/>
                <a:gd name="T23" fmla="*/ 4 h 69"/>
                <a:gd name="T24" fmla="*/ 52 w 56"/>
                <a:gd name="T25" fmla="*/ 3 h 69"/>
                <a:gd name="T26" fmla="*/ 55 w 56"/>
                <a:gd name="T27" fmla="*/ 8 h 69"/>
                <a:gd name="T28" fmla="*/ 56 w 56"/>
                <a:gd name="T29" fmla="*/ 14 h 69"/>
                <a:gd name="T30" fmla="*/ 54 w 56"/>
                <a:gd name="T31" fmla="*/ 23 h 69"/>
                <a:gd name="T32" fmla="*/ 50 w 56"/>
                <a:gd name="T33" fmla="*/ 26 h 69"/>
                <a:gd name="T34" fmla="*/ 52 w 56"/>
                <a:gd name="T35" fmla="*/ 28 h 69"/>
                <a:gd name="T36" fmla="*/ 53 w 56"/>
                <a:gd name="T37" fmla="*/ 34 h 69"/>
                <a:gd name="T38" fmla="*/ 50 w 56"/>
                <a:gd name="T39" fmla="*/ 37 h 69"/>
                <a:gd name="T40" fmla="*/ 51 w 56"/>
                <a:gd name="T41" fmla="*/ 40 h 69"/>
                <a:gd name="T42" fmla="*/ 45 w 56"/>
                <a:gd name="T43" fmla="*/ 43 h 69"/>
                <a:gd name="T44" fmla="*/ 42 w 56"/>
                <a:gd name="T45" fmla="*/ 42 h 69"/>
                <a:gd name="T46" fmla="*/ 39 w 56"/>
                <a:gd name="T47" fmla="*/ 43 h 69"/>
                <a:gd name="T48" fmla="*/ 41 w 56"/>
                <a:gd name="T49" fmla="*/ 47 h 69"/>
                <a:gd name="T50" fmla="*/ 42 w 56"/>
                <a:gd name="T51" fmla="*/ 54 h 69"/>
                <a:gd name="T52" fmla="*/ 42 w 56"/>
                <a:gd name="T53" fmla="*/ 59 h 69"/>
                <a:gd name="T54" fmla="*/ 38 w 56"/>
                <a:gd name="T55" fmla="*/ 62 h 69"/>
                <a:gd name="T56" fmla="*/ 39 w 56"/>
                <a:gd name="T57" fmla="*/ 63 h 69"/>
                <a:gd name="T58" fmla="*/ 39 w 56"/>
                <a:gd name="T59" fmla="*/ 68 h 69"/>
                <a:gd name="T60" fmla="*/ 35 w 56"/>
                <a:gd name="T61" fmla="*/ 68 h 69"/>
                <a:gd name="T62" fmla="*/ 34 w 56"/>
                <a:gd name="T63" fmla="*/ 65 h 69"/>
                <a:gd name="T64" fmla="*/ 36 w 56"/>
                <a:gd name="T65" fmla="*/ 61 h 69"/>
                <a:gd name="T66" fmla="*/ 34 w 56"/>
                <a:gd name="T67" fmla="*/ 59 h 69"/>
                <a:gd name="T68" fmla="*/ 30 w 56"/>
                <a:gd name="T69" fmla="*/ 55 h 69"/>
                <a:gd name="T70" fmla="*/ 26 w 56"/>
                <a:gd name="T71" fmla="*/ 54 h 69"/>
                <a:gd name="T72" fmla="*/ 23 w 56"/>
                <a:gd name="T73" fmla="*/ 52 h 69"/>
                <a:gd name="T74" fmla="*/ 21 w 56"/>
                <a:gd name="T75" fmla="*/ 52 h 69"/>
                <a:gd name="T76" fmla="*/ 19 w 56"/>
                <a:gd name="T77" fmla="*/ 53 h 69"/>
                <a:gd name="T78" fmla="*/ 14 w 56"/>
                <a:gd name="T79" fmla="*/ 52 h 69"/>
                <a:gd name="T80" fmla="*/ 13 w 56"/>
                <a:gd name="T81" fmla="*/ 53 h 69"/>
                <a:gd name="T82" fmla="*/ 6 w 56"/>
                <a:gd name="T83" fmla="*/ 53 h 69"/>
                <a:gd name="T84" fmla="*/ 1 w 56"/>
                <a:gd name="T85" fmla="*/ 50 h 69"/>
                <a:gd name="T86" fmla="*/ 10 w 56"/>
                <a:gd name="T87" fmla="*/ 51 h 69"/>
                <a:gd name="T88" fmla="*/ 12 w 56"/>
                <a:gd name="T89" fmla="*/ 51 h 69"/>
                <a:gd name="T90" fmla="*/ 11 w 56"/>
                <a:gd name="T91" fmla="*/ 48 h 69"/>
                <a:gd name="T92" fmla="*/ 11 w 56"/>
                <a:gd name="T93" fmla="*/ 46 h 69"/>
                <a:gd name="T94" fmla="*/ 8 w 56"/>
                <a:gd name="T95" fmla="*/ 44 h 69"/>
                <a:gd name="T96" fmla="*/ 10 w 56"/>
                <a:gd name="T97" fmla="*/ 40 h 69"/>
                <a:gd name="T98" fmla="*/ 13 w 56"/>
                <a:gd name="T99" fmla="*/ 36 h 69"/>
                <a:gd name="T100" fmla="*/ 19 w 56"/>
                <a:gd name="T101" fmla="*/ 21 h 69"/>
                <a:gd name="T102" fmla="*/ 20 w 56"/>
                <a:gd name="T103" fmla="*/ 14 h 69"/>
                <a:gd name="T104" fmla="*/ 23 w 56"/>
                <a:gd name="T105" fmla="*/ 17 h 69"/>
                <a:gd name="T106" fmla="*/ 30 w 56"/>
                <a:gd name="T107" fmla="*/ 10 h 69"/>
                <a:gd name="T108" fmla="*/ 35 w 56"/>
                <a:gd name="T109" fmla="*/ 5 h 69"/>
                <a:gd name="T110" fmla="*/ 43 w 56"/>
                <a:gd name="T111" fmla="*/ 4 h 69"/>
                <a:gd name="T112" fmla="*/ 37 w 56"/>
                <a:gd name="T113" fmla="*/ 2 h 69"/>
                <a:gd name="T114" fmla="*/ 37 w 56"/>
                <a:gd name="T115" fmla="*/ 2 h 69"/>
                <a:gd name="T116" fmla="*/ 44 w 56"/>
                <a:gd name="T117" fmla="*/ 1 h 69"/>
                <a:gd name="T118" fmla="*/ 45 w 56"/>
                <a:gd name="T11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6" h="69">
                  <a:moveTo>
                    <a:pt x="5" y="54"/>
                  </a:moveTo>
                  <a:lnTo>
                    <a:pt x="6" y="54"/>
                  </a:lnTo>
                  <a:lnTo>
                    <a:pt x="9" y="54"/>
                  </a:lnTo>
                  <a:lnTo>
                    <a:pt x="9" y="53"/>
                  </a:lnTo>
                  <a:lnTo>
                    <a:pt x="10" y="53"/>
                  </a:lnTo>
                  <a:lnTo>
                    <a:pt x="10" y="54"/>
                  </a:lnTo>
                  <a:lnTo>
                    <a:pt x="11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4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6" y="57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2" y="56"/>
                  </a:lnTo>
                  <a:lnTo>
                    <a:pt x="1" y="56"/>
                  </a:lnTo>
                  <a:lnTo>
                    <a:pt x="0" y="56"/>
                  </a:lnTo>
                  <a:lnTo>
                    <a:pt x="0" y="55"/>
                  </a:lnTo>
                  <a:lnTo>
                    <a:pt x="0" y="54"/>
                  </a:lnTo>
                  <a:lnTo>
                    <a:pt x="2" y="53"/>
                  </a:lnTo>
                  <a:lnTo>
                    <a:pt x="3" y="53"/>
                  </a:lnTo>
                  <a:lnTo>
                    <a:pt x="4" y="54"/>
                  </a:lnTo>
                  <a:lnTo>
                    <a:pt x="5" y="54"/>
                  </a:lnTo>
                  <a:close/>
                  <a:moveTo>
                    <a:pt x="9" y="46"/>
                  </a:moveTo>
                  <a:lnTo>
                    <a:pt x="10" y="46"/>
                  </a:lnTo>
                  <a:lnTo>
                    <a:pt x="11" y="46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6" y="46"/>
                  </a:lnTo>
                  <a:lnTo>
                    <a:pt x="5" y="46"/>
                  </a:lnTo>
                  <a:lnTo>
                    <a:pt x="4" y="46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6" y="45"/>
                  </a:lnTo>
                  <a:lnTo>
                    <a:pt x="8" y="45"/>
                  </a:lnTo>
                  <a:lnTo>
                    <a:pt x="9" y="45"/>
                  </a:lnTo>
                  <a:lnTo>
                    <a:pt x="9" y="46"/>
                  </a:lnTo>
                  <a:close/>
                  <a:moveTo>
                    <a:pt x="22" y="11"/>
                  </a:moveTo>
                  <a:lnTo>
                    <a:pt x="22" y="12"/>
                  </a:lnTo>
                  <a:lnTo>
                    <a:pt x="22" y="13"/>
                  </a:lnTo>
                  <a:lnTo>
                    <a:pt x="21" y="13"/>
                  </a:lnTo>
                  <a:lnTo>
                    <a:pt x="21" y="14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1" y="11"/>
                  </a:lnTo>
                  <a:lnTo>
                    <a:pt x="21" y="10"/>
                  </a:lnTo>
                  <a:lnTo>
                    <a:pt x="22" y="10"/>
                  </a:lnTo>
                  <a:lnTo>
                    <a:pt x="22" y="11"/>
                  </a:lnTo>
                  <a:close/>
                  <a:moveTo>
                    <a:pt x="23" y="9"/>
                  </a:moveTo>
                  <a:lnTo>
                    <a:pt x="22" y="9"/>
                  </a:lnTo>
                  <a:lnTo>
                    <a:pt x="22" y="8"/>
                  </a:lnTo>
                  <a:lnTo>
                    <a:pt x="23" y="6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5" y="6"/>
                  </a:lnTo>
                  <a:lnTo>
                    <a:pt x="23" y="8"/>
                  </a:lnTo>
                  <a:lnTo>
                    <a:pt x="23" y="9"/>
                  </a:lnTo>
                  <a:close/>
                  <a:moveTo>
                    <a:pt x="30" y="4"/>
                  </a:moveTo>
                  <a:lnTo>
                    <a:pt x="29" y="4"/>
                  </a:lnTo>
                  <a:lnTo>
                    <a:pt x="27" y="5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31" y="3"/>
                  </a:lnTo>
                  <a:lnTo>
                    <a:pt x="31" y="4"/>
                  </a:lnTo>
                  <a:lnTo>
                    <a:pt x="30" y="4"/>
                  </a:lnTo>
                  <a:close/>
                  <a:moveTo>
                    <a:pt x="52" y="3"/>
                  </a:moveTo>
                  <a:lnTo>
                    <a:pt x="52" y="5"/>
                  </a:lnTo>
                  <a:lnTo>
                    <a:pt x="53" y="5"/>
                  </a:lnTo>
                  <a:lnTo>
                    <a:pt x="53" y="6"/>
                  </a:lnTo>
                  <a:lnTo>
                    <a:pt x="54" y="6"/>
                  </a:lnTo>
                  <a:lnTo>
                    <a:pt x="55" y="6"/>
                  </a:lnTo>
                  <a:lnTo>
                    <a:pt x="55" y="8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6" y="10"/>
                  </a:lnTo>
                  <a:lnTo>
                    <a:pt x="56" y="11"/>
                  </a:lnTo>
                  <a:lnTo>
                    <a:pt x="56" y="13"/>
                  </a:lnTo>
                  <a:lnTo>
                    <a:pt x="56" y="14"/>
                  </a:lnTo>
                  <a:lnTo>
                    <a:pt x="56" y="15"/>
                  </a:lnTo>
                  <a:lnTo>
                    <a:pt x="55" y="18"/>
                  </a:lnTo>
                  <a:lnTo>
                    <a:pt x="55" y="19"/>
                  </a:lnTo>
                  <a:lnTo>
                    <a:pt x="54" y="19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3" y="23"/>
                  </a:lnTo>
                  <a:lnTo>
                    <a:pt x="52" y="22"/>
                  </a:lnTo>
                  <a:lnTo>
                    <a:pt x="51" y="22"/>
                  </a:lnTo>
                  <a:lnTo>
                    <a:pt x="50" y="23"/>
                  </a:lnTo>
                  <a:lnTo>
                    <a:pt x="50" y="25"/>
                  </a:lnTo>
                  <a:lnTo>
                    <a:pt x="50" y="26"/>
                  </a:lnTo>
                  <a:lnTo>
                    <a:pt x="48" y="26"/>
                  </a:lnTo>
                  <a:lnTo>
                    <a:pt x="50" y="26"/>
                  </a:lnTo>
                  <a:lnTo>
                    <a:pt x="50" y="27"/>
                  </a:lnTo>
                  <a:lnTo>
                    <a:pt x="50" y="28"/>
                  </a:lnTo>
                  <a:lnTo>
                    <a:pt x="51" y="28"/>
                  </a:lnTo>
                  <a:lnTo>
                    <a:pt x="52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3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5"/>
                  </a:lnTo>
                  <a:lnTo>
                    <a:pt x="52" y="36"/>
                  </a:lnTo>
                  <a:lnTo>
                    <a:pt x="51" y="36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40"/>
                  </a:lnTo>
                  <a:lnTo>
                    <a:pt x="47" y="42"/>
                  </a:lnTo>
                  <a:lnTo>
                    <a:pt x="46" y="42"/>
                  </a:lnTo>
                  <a:lnTo>
                    <a:pt x="46" y="43"/>
                  </a:lnTo>
                  <a:lnTo>
                    <a:pt x="45" y="43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2" y="42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9" y="45"/>
                  </a:lnTo>
                  <a:lnTo>
                    <a:pt x="39" y="46"/>
                  </a:lnTo>
                  <a:lnTo>
                    <a:pt x="41" y="47"/>
                  </a:lnTo>
                  <a:lnTo>
                    <a:pt x="41" y="48"/>
                  </a:lnTo>
                  <a:lnTo>
                    <a:pt x="42" y="50"/>
                  </a:lnTo>
                  <a:lnTo>
                    <a:pt x="42" y="51"/>
                  </a:lnTo>
                  <a:lnTo>
                    <a:pt x="42" y="52"/>
                  </a:lnTo>
                  <a:lnTo>
                    <a:pt x="42" y="53"/>
                  </a:lnTo>
                  <a:lnTo>
                    <a:pt x="42" y="54"/>
                  </a:lnTo>
                  <a:lnTo>
                    <a:pt x="42" y="55"/>
                  </a:lnTo>
                  <a:lnTo>
                    <a:pt x="41" y="56"/>
                  </a:lnTo>
                  <a:lnTo>
                    <a:pt x="39" y="57"/>
                  </a:lnTo>
                  <a:lnTo>
                    <a:pt x="39" y="59"/>
                  </a:lnTo>
                  <a:lnTo>
                    <a:pt x="41" y="59"/>
                  </a:lnTo>
                  <a:lnTo>
                    <a:pt x="42" y="59"/>
                  </a:lnTo>
                  <a:lnTo>
                    <a:pt x="41" y="59"/>
                  </a:lnTo>
                  <a:lnTo>
                    <a:pt x="42" y="59"/>
                  </a:lnTo>
                  <a:lnTo>
                    <a:pt x="41" y="59"/>
                  </a:lnTo>
                  <a:lnTo>
                    <a:pt x="41" y="60"/>
                  </a:lnTo>
                  <a:lnTo>
                    <a:pt x="38" y="61"/>
                  </a:lnTo>
                  <a:lnTo>
                    <a:pt x="38" y="62"/>
                  </a:lnTo>
                  <a:lnTo>
                    <a:pt x="37" y="62"/>
                  </a:lnTo>
                  <a:lnTo>
                    <a:pt x="37" y="61"/>
                  </a:lnTo>
                  <a:lnTo>
                    <a:pt x="37" y="62"/>
                  </a:lnTo>
                  <a:lnTo>
                    <a:pt x="37" y="63"/>
                  </a:lnTo>
                  <a:lnTo>
                    <a:pt x="38" y="63"/>
                  </a:lnTo>
                  <a:lnTo>
                    <a:pt x="39" y="63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9" y="67"/>
                  </a:lnTo>
                  <a:lnTo>
                    <a:pt x="39" y="68"/>
                  </a:lnTo>
                  <a:lnTo>
                    <a:pt x="38" y="68"/>
                  </a:lnTo>
                  <a:lnTo>
                    <a:pt x="39" y="68"/>
                  </a:lnTo>
                  <a:lnTo>
                    <a:pt x="39" y="69"/>
                  </a:lnTo>
                  <a:lnTo>
                    <a:pt x="38" y="69"/>
                  </a:lnTo>
                  <a:lnTo>
                    <a:pt x="37" y="69"/>
                  </a:lnTo>
                  <a:lnTo>
                    <a:pt x="36" y="69"/>
                  </a:lnTo>
                  <a:lnTo>
                    <a:pt x="36" y="68"/>
                  </a:lnTo>
                  <a:lnTo>
                    <a:pt x="35" y="68"/>
                  </a:lnTo>
                  <a:lnTo>
                    <a:pt x="35" y="69"/>
                  </a:lnTo>
                  <a:lnTo>
                    <a:pt x="34" y="68"/>
                  </a:lnTo>
                  <a:lnTo>
                    <a:pt x="35" y="68"/>
                  </a:lnTo>
                  <a:lnTo>
                    <a:pt x="34" y="68"/>
                  </a:lnTo>
                  <a:lnTo>
                    <a:pt x="34" y="67"/>
                  </a:lnTo>
                  <a:lnTo>
                    <a:pt x="34" y="65"/>
                  </a:lnTo>
                  <a:lnTo>
                    <a:pt x="35" y="64"/>
                  </a:lnTo>
                  <a:lnTo>
                    <a:pt x="35" y="63"/>
                  </a:lnTo>
                  <a:lnTo>
                    <a:pt x="35" y="62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6" y="61"/>
                  </a:lnTo>
                  <a:lnTo>
                    <a:pt x="36" y="60"/>
                  </a:lnTo>
                  <a:lnTo>
                    <a:pt x="37" y="60"/>
                  </a:lnTo>
                  <a:lnTo>
                    <a:pt x="36" y="60"/>
                  </a:lnTo>
                  <a:lnTo>
                    <a:pt x="36" y="59"/>
                  </a:lnTo>
                  <a:lnTo>
                    <a:pt x="35" y="59"/>
                  </a:lnTo>
                  <a:lnTo>
                    <a:pt x="34" y="59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5"/>
                  </a:lnTo>
                  <a:lnTo>
                    <a:pt x="30" y="55"/>
                  </a:lnTo>
                  <a:lnTo>
                    <a:pt x="30" y="56"/>
                  </a:lnTo>
                  <a:lnTo>
                    <a:pt x="28" y="56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6" y="55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5" y="53"/>
                  </a:lnTo>
                  <a:lnTo>
                    <a:pt x="25" y="52"/>
                  </a:lnTo>
                  <a:lnTo>
                    <a:pt x="25" y="51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3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20" y="53"/>
                  </a:lnTo>
                  <a:lnTo>
                    <a:pt x="20" y="52"/>
                  </a:lnTo>
                  <a:lnTo>
                    <a:pt x="21" y="52"/>
                  </a:lnTo>
                  <a:lnTo>
                    <a:pt x="21" y="53"/>
                  </a:lnTo>
                  <a:lnTo>
                    <a:pt x="21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9" y="53"/>
                  </a:lnTo>
                  <a:lnTo>
                    <a:pt x="18" y="53"/>
                  </a:lnTo>
                  <a:lnTo>
                    <a:pt x="17" y="53"/>
                  </a:lnTo>
                  <a:lnTo>
                    <a:pt x="17" y="52"/>
                  </a:lnTo>
                  <a:lnTo>
                    <a:pt x="17" y="51"/>
                  </a:lnTo>
                  <a:lnTo>
                    <a:pt x="16" y="52"/>
                  </a:lnTo>
                  <a:lnTo>
                    <a:pt x="14" y="52"/>
                  </a:lnTo>
                  <a:lnTo>
                    <a:pt x="14" y="53"/>
                  </a:lnTo>
                  <a:lnTo>
                    <a:pt x="16" y="53"/>
                  </a:lnTo>
                  <a:lnTo>
                    <a:pt x="16" y="54"/>
                  </a:lnTo>
                  <a:lnTo>
                    <a:pt x="14" y="54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2" y="53"/>
                  </a:lnTo>
                  <a:lnTo>
                    <a:pt x="11" y="53"/>
                  </a:lnTo>
                  <a:lnTo>
                    <a:pt x="10" y="53"/>
                  </a:lnTo>
                  <a:lnTo>
                    <a:pt x="9" y="52"/>
                  </a:lnTo>
                  <a:lnTo>
                    <a:pt x="8" y="53"/>
                  </a:lnTo>
                  <a:lnTo>
                    <a:pt x="6" y="53"/>
                  </a:lnTo>
                  <a:lnTo>
                    <a:pt x="5" y="52"/>
                  </a:lnTo>
                  <a:lnTo>
                    <a:pt x="4" y="52"/>
                  </a:lnTo>
                  <a:lnTo>
                    <a:pt x="3" y="52"/>
                  </a:lnTo>
                  <a:lnTo>
                    <a:pt x="2" y="52"/>
                  </a:lnTo>
                  <a:lnTo>
                    <a:pt x="2" y="51"/>
                  </a:lnTo>
                  <a:lnTo>
                    <a:pt x="1" y="50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9" y="50"/>
                  </a:lnTo>
                  <a:lnTo>
                    <a:pt x="10" y="51"/>
                  </a:lnTo>
                  <a:lnTo>
                    <a:pt x="10" y="52"/>
                  </a:lnTo>
                  <a:lnTo>
                    <a:pt x="11" y="52"/>
                  </a:lnTo>
                  <a:lnTo>
                    <a:pt x="12" y="52"/>
                  </a:lnTo>
                  <a:lnTo>
                    <a:pt x="13" y="52"/>
                  </a:lnTo>
                  <a:lnTo>
                    <a:pt x="13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1" y="50"/>
                  </a:lnTo>
                  <a:lnTo>
                    <a:pt x="10" y="50"/>
                  </a:lnTo>
                  <a:lnTo>
                    <a:pt x="9" y="48"/>
                  </a:lnTo>
                  <a:lnTo>
                    <a:pt x="10" y="48"/>
                  </a:lnTo>
                  <a:lnTo>
                    <a:pt x="11" y="48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2" y="46"/>
                  </a:lnTo>
                  <a:lnTo>
                    <a:pt x="11" y="46"/>
                  </a:lnTo>
                  <a:lnTo>
                    <a:pt x="10" y="45"/>
                  </a:lnTo>
                  <a:lnTo>
                    <a:pt x="10" y="44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9" y="44"/>
                  </a:lnTo>
                  <a:lnTo>
                    <a:pt x="8" y="44"/>
                  </a:lnTo>
                  <a:lnTo>
                    <a:pt x="6" y="43"/>
                  </a:lnTo>
                  <a:lnTo>
                    <a:pt x="8" y="43"/>
                  </a:lnTo>
                  <a:lnTo>
                    <a:pt x="9" y="43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11" y="38"/>
                  </a:lnTo>
                  <a:lnTo>
                    <a:pt x="13" y="36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18" y="28"/>
                  </a:lnTo>
                  <a:lnTo>
                    <a:pt x="18" y="27"/>
                  </a:lnTo>
                  <a:lnTo>
                    <a:pt x="18" y="26"/>
                  </a:lnTo>
                  <a:lnTo>
                    <a:pt x="19" y="21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20" y="18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0" y="14"/>
                  </a:lnTo>
                  <a:lnTo>
                    <a:pt x="21" y="15"/>
                  </a:lnTo>
                  <a:lnTo>
                    <a:pt x="21" y="14"/>
                  </a:lnTo>
                  <a:lnTo>
                    <a:pt x="21" y="15"/>
                  </a:lnTo>
                  <a:lnTo>
                    <a:pt x="21" y="17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8" y="12"/>
                  </a:lnTo>
                  <a:lnTo>
                    <a:pt x="29" y="12"/>
                  </a:lnTo>
                  <a:lnTo>
                    <a:pt x="30" y="11"/>
                  </a:lnTo>
                  <a:lnTo>
                    <a:pt x="30" y="10"/>
                  </a:lnTo>
                  <a:lnTo>
                    <a:pt x="30" y="9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5" y="5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6" y="3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3"/>
                  </a:lnTo>
                  <a:close/>
                  <a:moveTo>
                    <a:pt x="37" y="2"/>
                  </a:moveTo>
                  <a:lnTo>
                    <a:pt x="38" y="3"/>
                  </a:lnTo>
                  <a:lnTo>
                    <a:pt x="37" y="3"/>
                  </a:lnTo>
                  <a:lnTo>
                    <a:pt x="35" y="3"/>
                  </a:lnTo>
                  <a:lnTo>
                    <a:pt x="34" y="3"/>
                  </a:lnTo>
                  <a:lnTo>
                    <a:pt x="34" y="2"/>
                  </a:lnTo>
                  <a:lnTo>
                    <a:pt x="37" y="2"/>
                  </a:lnTo>
                  <a:close/>
                  <a:moveTo>
                    <a:pt x="42" y="2"/>
                  </a:moveTo>
                  <a:lnTo>
                    <a:pt x="41" y="3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2" y="1"/>
                  </a:lnTo>
                  <a:lnTo>
                    <a:pt x="44" y="1"/>
                  </a:lnTo>
                  <a:lnTo>
                    <a:pt x="44" y="2"/>
                  </a:lnTo>
                  <a:lnTo>
                    <a:pt x="42" y="2"/>
                  </a:lnTo>
                  <a:close/>
                  <a:moveTo>
                    <a:pt x="46" y="0"/>
                  </a:moveTo>
                  <a:lnTo>
                    <a:pt x="46" y="1"/>
                  </a:lnTo>
                  <a:lnTo>
                    <a:pt x="45" y="1"/>
                  </a:lnTo>
                  <a:lnTo>
                    <a:pt x="45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2" name="Freeform 5674">
              <a:extLst>
                <a:ext uri="{FF2B5EF4-FFF2-40B4-BE49-F238E27FC236}">
                  <a16:creationId xmlns:a16="http://schemas.microsoft.com/office/drawing/2014/main" id="{E8B0A945-4507-0C68-15FD-CB625181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6" y="3470276"/>
              <a:ext cx="147638" cy="95250"/>
            </a:xfrm>
            <a:custGeom>
              <a:avLst/>
              <a:gdLst>
                <a:gd name="T0" fmla="*/ 92 w 93"/>
                <a:gd name="T1" fmla="*/ 15 h 60"/>
                <a:gd name="T2" fmla="*/ 89 w 93"/>
                <a:gd name="T3" fmla="*/ 16 h 60"/>
                <a:gd name="T4" fmla="*/ 84 w 93"/>
                <a:gd name="T5" fmla="*/ 21 h 60"/>
                <a:gd name="T6" fmla="*/ 82 w 93"/>
                <a:gd name="T7" fmla="*/ 24 h 60"/>
                <a:gd name="T8" fmla="*/ 82 w 93"/>
                <a:gd name="T9" fmla="*/ 28 h 60"/>
                <a:gd name="T10" fmla="*/ 80 w 93"/>
                <a:gd name="T11" fmla="*/ 31 h 60"/>
                <a:gd name="T12" fmla="*/ 76 w 93"/>
                <a:gd name="T13" fmla="*/ 34 h 60"/>
                <a:gd name="T14" fmla="*/ 79 w 93"/>
                <a:gd name="T15" fmla="*/ 38 h 60"/>
                <a:gd name="T16" fmla="*/ 81 w 93"/>
                <a:gd name="T17" fmla="*/ 40 h 60"/>
                <a:gd name="T18" fmla="*/ 84 w 93"/>
                <a:gd name="T19" fmla="*/ 44 h 60"/>
                <a:gd name="T20" fmla="*/ 81 w 93"/>
                <a:gd name="T21" fmla="*/ 47 h 60"/>
                <a:gd name="T22" fmla="*/ 76 w 93"/>
                <a:gd name="T23" fmla="*/ 47 h 60"/>
                <a:gd name="T24" fmla="*/ 72 w 93"/>
                <a:gd name="T25" fmla="*/ 44 h 60"/>
                <a:gd name="T26" fmla="*/ 69 w 93"/>
                <a:gd name="T27" fmla="*/ 44 h 60"/>
                <a:gd name="T28" fmla="*/ 66 w 93"/>
                <a:gd name="T29" fmla="*/ 46 h 60"/>
                <a:gd name="T30" fmla="*/ 63 w 93"/>
                <a:gd name="T31" fmla="*/ 49 h 60"/>
                <a:gd name="T32" fmla="*/ 58 w 93"/>
                <a:gd name="T33" fmla="*/ 51 h 60"/>
                <a:gd name="T34" fmla="*/ 55 w 93"/>
                <a:gd name="T35" fmla="*/ 51 h 60"/>
                <a:gd name="T36" fmla="*/ 57 w 93"/>
                <a:gd name="T37" fmla="*/ 55 h 60"/>
                <a:gd name="T38" fmla="*/ 57 w 93"/>
                <a:gd name="T39" fmla="*/ 58 h 60"/>
                <a:gd name="T40" fmla="*/ 53 w 93"/>
                <a:gd name="T41" fmla="*/ 59 h 60"/>
                <a:gd name="T42" fmla="*/ 49 w 93"/>
                <a:gd name="T43" fmla="*/ 59 h 60"/>
                <a:gd name="T44" fmla="*/ 46 w 93"/>
                <a:gd name="T45" fmla="*/ 60 h 60"/>
                <a:gd name="T46" fmla="*/ 40 w 93"/>
                <a:gd name="T47" fmla="*/ 59 h 60"/>
                <a:gd name="T48" fmla="*/ 34 w 93"/>
                <a:gd name="T49" fmla="*/ 57 h 60"/>
                <a:gd name="T50" fmla="*/ 31 w 93"/>
                <a:gd name="T51" fmla="*/ 55 h 60"/>
                <a:gd name="T52" fmla="*/ 27 w 93"/>
                <a:gd name="T53" fmla="*/ 55 h 60"/>
                <a:gd name="T54" fmla="*/ 24 w 93"/>
                <a:gd name="T55" fmla="*/ 57 h 60"/>
                <a:gd name="T56" fmla="*/ 21 w 93"/>
                <a:gd name="T57" fmla="*/ 58 h 60"/>
                <a:gd name="T58" fmla="*/ 16 w 93"/>
                <a:gd name="T59" fmla="*/ 57 h 60"/>
                <a:gd name="T60" fmla="*/ 13 w 93"/>
                <a:gd name="T61" fmla="*/ 58 h 60"/>
                <a:gd name="T62" fmla="*/ 8 w 93"/>
                <a:gd name="T63" fmla="*/ 57 h 60"/>
                <a:gd name="T64" fmla="*/ 8 w 93"/>
                <a:gd name="T65" fmla="*/ 52 h 60"/>
                <a:gd name="T66" fmla="*/ 8 w 93"/>
                <a:gd name="T67" fmla="*/ 49 h 60"/>
                <a:gd name="T68" fmla="*/ 7 w 93"/>
                <a:gd name="T69" fmla="*/ 46 h 60"/>
                <a:gd name="T70" fmla="*/ 3 w 93"/>
                <a:gd name="T71" fmla="*/ 43 h 60"/>
                <a:gd name="T72" fmla="*/ 2 w 93"/>
                <a:gd name="T73" fmla="*/ 39 h 60"/>
                <a:gd name="T74" fmla="*/ 2 w 93"/>
                <a:gd name="T75" fmla="*/ 34 h 60"/>
                <a:gd name="T76" fmla="*/ 2 w 93"/>
                <a:gd name="T77" fmla="*/ 28 h 60"/>
                <a:gd name="T78" fmla="*/ 6 w 93"/>
                <a:gd name="T79" fmla="*/ 26 h 60"/>
                <a:gd name="T80" fmla="*/ 9 w 93"/>
                <a:gd name="T81" fmla="*/ 22 h 60"/>
                <a:gd name="T82" fmla="*/ 6 w 93"/>
                <a:gd name="T83" fmla="*/ 17 h 60"/>
                <a:gd name="T84" fmla="*/ 2 w 93"/>
                <a:gd name="T85" fmla="*/ 14 h 60"/>
                <a:gd name="T86" fmla="*/ 0 w 93"/>
                <a:gd name="T87" fmla="*/ 9 h 60"/>
                <a:gd name="T88" fmla="*/ 2 w 93"/>
                <a:gd name="T89" fmla="*/ 5 h 60"/>
                <a:gd name="T90" fmla="*/ 4 w 93"/>
                <a:gd name="T91" fmla="*/ 1 h 60"/>
                <a:gd name="T92" fmla="*/ 11 w 93"/>
                <a:gd name="T93" fmla="*/ 2 h 60"/>
                <a:gd name="T94" fmla="*/ 7 w 93"/>
                <a:gd name="T95" fmla="*/ 5 h 60"/>
                <a:gd name="T96" fmla="*/ 12 w 93"/>
                <a:gd name="T97" fmla="*/ 8 h 60"/>
                <a:gd name="T98" fmla="*/ 21 w 93"/>
                <a:gd name="T99" fmla="*/ 8 h 60"/>
                <a:gd name="T100" fmla="*/ 32 w 93"/>
                <a:gd name="T101" fmla="*/ 9 h 60"/>
                <a:gd name="T102" fmla="*/ 42 w 93"/>
                <a:gd name="T103" fmla="*/ 10 h 60"/>
                <a:gd name="T104" fmla="*/ 47 w 93"/>
                <a:gd name="T105" fmla="*/ 11 h 60"/>
                <a:gd name="T106" fmla="*/ 51 w 93"/>
                <a:gd name="T107" fmla="*/ 10 h 60"/>
                <a:gd name="T108" fmla="*/ 54 w 93"/>
                <a:gd name="T109" fmla="*/ 7 h 60"/>
                <a:gd name="T110" fmla="*/ 59 w 93"/>
                <a:gd name="T111" fmla="*/ 4 h 60"/>
                <a:gd name="T112" fmla="*/ 67 w 93"/>
                <a:gd name="T113" fmla="*/ 1 h 60"/>
                <a:gd name="T114" fmla="*/ 73 w 93"/>
                <a:gd name="T115" fmla="*/ 4 h 60"/>
                <a:gd name="T116" fmla="*/ 80 w 93"/>
                <a:gd name="T117" fmla="*/ 5 h 60"/>
                <a:gd name="T118" fmla="*/ 83 w 93"/>
                <a:gd name="T119" fmla="*/ 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" h="60">
                  <a:moveTo>
                    <a:pt x="92" y="10"/>
                  </a:moveTo>
                  <a:lnTo>
                    <a:pt x="92" y="13"/>
                  </a:lnTo>
                  <a:lnTo>
                    <a:pt x="93" y="14"/>
                  </a:lnTo>
                  <a:lnTo>
                    <a:pt x="93" y="15"/>
                  </a:lnTo>
                  <a:lnTo>
                    <a:pt x="92" y="15"/>
                  </a:lnTo>
                  <a:lnTo>
                    <a:pt x="92" y="16"/>
                  </a:lnTo>
                  <a:lnTo>
                    <a:pt x="91" y="17"/>
                  </a:lnTo>
                  <a:lnTo>
                    <a:pt x="90" y="17"/>
                  </a:lnTo>
                  <a:lnTo>
                    <a:pt x="90" y="16"/>
                  </a:lnTo>
                  <a:lnTo>
                    <a:pt x="89" y="16"/>
                  </a:lnTo>
                  <a:lnTo>
                    <a:pt x="88" y="17"/>
                  </a:lnTo>
                  <a:lnTo>
                    <a:pt x="87" y="17"/>
                  </a:lnTo>
                  <a:lnTo>
                    <a:pt x="86" y="17"/>
                  </a:lnTo>
                  <a:lnTo>
                    <a:pt x="86" y="18"/>
                  </a:lnTo>
                  <a:lnTo>
                    <a:pt x="84" y="21"/>
                  </a:lnTo>
                  <a:lnTo>
                    <a:pt x="83" y="21"/>
                  </a:lnTo>
                  <a:lnTo>
                    <a:pt x="83" y="22"/>
                  </a:lnTo>
                  <a:lnTo>
                    <a:pt x="83" y="23"/>
                  </a:lnTo>
                  <a:lnTo>
                    <a:pt x="83" y="24"/>
                  </a:lnTo>
                  <a:lnTo>
                    <a:pt x="82" y="24"/>
                  </a:lnTo>
                  <a:lnTo>
                    <a:pt x="82" y="25"/>
                  </a:lnTo>
                  <a:lnTo>
                    <a:pt x="83" y="26"/>
                  </a:lnTo>
                  <a:lnTo>
                    <a:pt x="83" y="27"/>
                  </a:lnTo>
                  <a:lnTo>
                    <a:pt x="83" y="28"/>
                  </a:lnTo>
                  <a:lnTo>
                    <a:pt x="82" y="28"/>
                  </a:lnTo>
                  <a:lnTo>
                    <a:pt x="83" y="30"/>
                  </a:lnTo>
                  <a:lnTo>
                    <a:pt x="83" y="31"/>
                  </a:lnTo>
                  <a:lnTo>
                    <a:pt x="82" y="31"/>
                  </a:lnTo>
                  <a:lnTo>
                    <a:pt x="81" y="31"/>
                  </a:lnTo>
                  <a:lnTo>
                    <a:pt x="80" y="31"/>
                  </a:lnTo>
                  <a:lnTo>
                    <a:pt x="80" y="32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8" y="34"/>
                  </a:lnTo>
                  <a:lnTo>
                    <a:pt x="76" y="34"/>
                  </a:lnTo>
                  <a:lnTo>
                    <a:pt x="76" y="35"/>
                  </a:lnTo>
                  <a:lnTo>
                    <a:pt x="76" y="36"/>
                  </a:lnTo>
                  <a:lnTo>
                    <a:pt x="78" y="36"/>
                  </a:lnTo>
                  <a:lnTo>
                    <a:pt x="79" y="36"/>
                  </a:lnTo>
                  <a:lnTo>
                    <a:pt x="79" y="38"/>
                  </a:lnTo>
                  <a:lnTo>
                    <a:pt x="80" y="36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1" y="39"/>
                  </a:lnTo>
                  <a:lnTo>
                    <a:pt x="81" y="40"/>
                  </a:lnTo>
                  <a:lnTo>
                    <a:pt x="81" y="41"/>
                  </a:lnTo>
                  <a:lnTo>
                    <a:pt x="82" y="41"/>
                  </a:lnTo>
                  <a:lnTo>
                    <a:pt x="82" y="42"/>
                  </a:lnTo>
                  <a:lnTo>
                    <a:pt x="83" y="43"/>
                  </a:lnTo>
                  <a:lnTo>
                    <a:pt x="84" y="44"/>
                  </a:lnTo>
                  <a:lnTo>
                    <a:pt x="84" y="46"/>
                  </a:lnTo>
                  <a:lnTo>
                    <a:pt x="83" y="46"/>
                  </a:lnTo>
                  <a:lnTo>
                    <a:pt x="82" y="46"/>
                  </a:lnTo>
                  <a:lnTo>
                    <a:pt x="81" y="46"/>
                  </a:lnTo>
                  <a:lnTo>
                    <a:pt x="81" y="47"/>
                  </a:lnTo>
                  <a:lnTo>
                    <a:pt x="80" y="46"/>
                  </a:lnTo>
                  <a:lnTo>
                    <a:pt x="79" y="47"/>
                  </a:lnTo>
                  <a:lnTo>
                    <a:pt x="78" y="47"/>
                  </a:lnTo>
                  <a:lnTo>
                    <a:pt x="78" y="48"/>
                  </a:lnTo>
                  <a:lnTo>
                    <a:pt x="76" y="47"/>
                  </a:lnTo>
                  <a:lnTo>
                    <a:pt x="75" y="46"/>
                  </a:lnTo>
                  <a:lnTo>
                    <a:pt x="74" y="44"/>
                  </a:lnTo>
                  <a:lnTo>
                    <a:pt x="73" y="43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4"/>
                  </a:lnTo>
                  <a:lnTo>
                    <a:pt x="71" y="43"/>
                  </a:lnTo>
                  <a:lnTo>
                    <a:pt x="70" y="43"/>
                  </a:lnTo>
                  <a:lnTo>
                    <a:pt x="70" y="44"/>
                  </a:lnTo>
                  <a:lnTo>
                    <a:pt x="69" y="44"/>
                  </a:lnTo>
                  <a:lnTo>
                    <a:pt x="69" y="46"/>
                  </a:lnTo>
                  <a:lnTo>
                    <a:pt x="67" y="46"/>
                  </a:lnTo>
                  <a:lnTo>
                    <a:pt x="66" y="46"/>
                  </a:lnTo>
                  <a:lnTo>
                    <a:pt x="66" y="47"/>
                  </a:lnTo>
                  <a:lnTo>
                    <a:pt x="66" y="46"/>
                  </a:lnTo>
                  <a:lnTo>
                    <a:pt x="65" y="47"/>
                  </a:lnTo>
                  <a:lnTo>
                    <a:pt x="64" y="46"/>
                  </a:lnTo>
                  <a:lnTo>
                    <a:pt x="63" y="47"/>
                  </a:lnTo>
                  <a:lnTo>
                    <a:pt x="63" y="48"/>
                  </a:lnTo>
                  <a:lnTo>
                    <a:pt x="63" y="49"/>
                  </a:lnTo>
                  <a:lnTo>
                    <a:pt x="62" y="49"/>
                  </a:lnTo>
                  <a:lnTo>
                    <a:pt x="61" y="49"/>
                  </a:lnTo>
                  <a:lnTo>
                    <a:pt x="59" y="50"/>
                  </a:lnTo>
                  <a:lnTo>
                    <a:pt x="59" y="51"/>
                  </a:lnTo>
                  <a:lnTo>
                    <a:pt x="58" y="51"/>
                  </a:lnTo>
                  <a:lnTo>
                    <a:pt x="58" y="50"/>
                  </a:lnTo>
                  <a:lnTo>
                    <a:pt x="57" y="50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5" y="51"/>
                  </a:lnTo>
                  <a:lnTo>
                    <a:pt x="55" y="52"/>
                  </a:lnTo>
                  <a:lnTo>
                    <a:pt x="56" y="52"/>
                  </a:lnTo>
                  <a:lnTo>
                    <a:pt x="56" y="53"/>
                  </a:lnTo>
                  <a:lnTo>
                    <a:pt x="56" y="55"/>
                  </a:lnTo>
                  <a:lnTo>
                    <a:pt x="57" y="55"/>
                  </a:lnTo>
                  <a:lnTo>
                    <a:pt x="57" y="56"/>
                  </a:lnTo>
                  <a:lnTo>
                    <a:pt x="56" y="56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7" y="58"/>
                  </a:lnTo>
                  <a:lnTo>
                    <a:pt x="56" y="58"/>
                  </a:lnTo>
                  <a:lnTo>
                    <a:pt x="55" y="58"/>
                  </a:lnTo>
                  <a:lnTo>
                    <a:pt x="55" y="59"/>
                  </a:lnTo>
                  <a:lnTo>
                    <a:pt x="54" y="59"/>
                  </a:lnTo>
                  <a:lnTo>
                    <a:pt x="53" y="59"/>
                  </a:lnTo>
                  <a:lnTo>
                    <a:pt x="51" y="59"/>
                  </a:lnTo>
                  <a:lnTo>
                    <a:pt x="51" y="58"/>
                  </a:lnTo>
                  <a:lnTo>
                    <a:pt x="51" y="59"/>
                  </a:lnTo>
                  <a:lnTo>
                    <a:pt x="50" y="59"/>
                  </a:lnTo>
                  <a:lnTo>
                    <a:pt x="49" y="59"/>
                  </a:lnTo>
                  <a:lnTo>
                    <a:pt x="48" y="59"/>
                  </a:lnTo>
                  <a:lnTo>
                    <a:pt x="47" y="59"/>
                  </a:lnTo>
                  <a:lnTo>
                    <a:pt x="47" y="60"/>
                  </a:lnTo>
                  <a:lnTo>
                    <a:pt x="47" y="59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2" y="60"/>
                  </a:lnTo>
                  <a:lnTo>
                    <a:pt x="42" y="59"/>
                  </a:lnTo>
                  <a:lnTo>
                    <a:pt x="41" y="59"/>
                  </a:lnTo>
                  <a:lnTo>
                    <a:pt x="40" y="59"/>
                  </a:lnTo>
                  <a:lnTo>
                    <a:pt x="38" y="58"/>
                  </a:lnTo>
                  <a:lnTo>
                    <a:pt x="38" y="57"/>
                  </a:lnTo>
                  <a:lnTo>
                    <a:pt x="37" y="58"/>
                  </a:lnTo>
                  <a:lnTo>
                    <a:pt x="36" y="58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3" y="56"/>
                  </a:lnTo>
                  <a:lnTo>
                    <a:pt x="32" y="56"/>
                  </a:lnTo>
                  <a:lnTo>
                    <a:pt x="32" y="55"/>
                  </a:lnTo>
                  <a:lnTo>
                    <a:pt x="31" y="55"/>
                  </a:lnTo>
                  <a:lnTo>
                    <a:pt x="30" y="55"/>
                  </a:lnTo>
                  <a:lnTo>
                    <a:pt x="29" y="55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27" y="55"/>
                  </a:lnTo>
                  <a:lnTo>
                    <a:pt x="25" y="55"/>
                  </a:lnTo>
                  <a:lnTo>
                    <a:pt x="25" y="56"/>
                  </a:lnTo>
                  <a:lnTo>
                    <a:pt x="25" y="57"/>
                  </a:lnTo>
                  <a:lnTo>
                    <a:pt x="24" y="56"/>
                  </a:lnTo>
                  <a:lnTo>
                    <a:pt x="24" y="57"/>
                  </a:lnTo>
                  <a:lnTo>
                    <a:pt x="23" y="56"/>
                  </a:lnTo>
                  <a:lnTo>
                    <a:pt x="23" y="57"/>
                  </a:lnTo>
                  <a:lnTo>
                    <a:pt x="22" y="57"/>
                  </a:lnTo>
                  <a:lnTo>
                    <a:pt x="21" y="57"/>
                  </a:lnTo>
                  <a:lnTo>
                    <a:pt x="21" y="58"/>
                  </a:lnTo>
                  <a:lnTo>
                    <a:pt x="20" y="57"/>
                  </a:lnTo>
                  <a:lnTo>
                    <a:pt x="20" y="58"/>
                  </a:lnTo>
                  <a:lnTo>
                    <a:pt x="19" y="58"/>
                  </a:lnTo>
                  <a:lnTo>
                    <a:pt x="17" y="58"/>
                  </a:lnTo>
                  <a:lnTo>
                    <a:pt x="16" y="57"/>
                  </a:lnTo>
                  <a:lnTo>
                    <a:pt x="15" y="58"/>
                  </a:lnTo>
                  <a:lnTo>
                    <a:pt x="14" y="58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3" y="58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8" y="59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3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7" y="47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5" y="44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3" y="42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0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5" y="27"/>
                  </a:lnTo>
                  <a:lnTo>
                    <a:pt x="6" y="27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8" y="24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6" y="17"/>
                  </a:lnTo>
                  <a:lnTo>
                    <a:pt x="5" y="17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1"/>
                  </a:lnTo>
                  <a:lnTo>
                    <a:pt x="4" y="0"/>
                  </a:lnTo>
                  <a:lnTo>
                    <a:pt x="5" y="0"/>
                  </a:lnTo>
                  <a:lnTo>
                    <a:pt x="8" y="2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8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8"/>
                  </a:lnTo>
                  <a:lnTo>
                    <a:pt x="8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7" y="9"/>
                  </a:lnTo>
                  <a:lnTo>
                    <a:pt x="30" y="9"/>
                  </a:lnTo>
                  <a:lnTo>
                    <a:pt x="31" y="9"/>
                  </a:lnTo>
                  <a:lnTo>
                    <a:pt x="32" y="9"/>
                  </a:lnTo>
                  <a:lnTo>
                    <a:pt x="34" y="9"/>
                  </a:lnTo>
                  <a:lnTo>
                    <a:pt x="36" y="10"/>
                  </a:lnTo>
                  <a:lnTo>
                    <a:pt x="39" y="10"/>
                  </a:lnTo>
                  <a:lnTo>
                    <a:pt x="40" y="10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1"/>
                  </a:lnTo>
                  <a:lnTo>
                    <a:pt x="49" y="11"/>
                  </a:lnTo>
                  <a:lnTo>
                    <a:pt x="49" y="10"/>
                  </a:lnTo>
                  <a:lnTo>
                    <a:pt x="50" y="10"/>
                  </a:lnTo>
                  <a:lnTo>
                    <a:pt x="51" y="10"/>
                  </a:lnTo>
                  <a:lnTo>
                    <a:pt x="51" y="9"/>
                  </a:lnTo>
                  <a:lnTo>
                    <a:pt x="53" y="9"/>
                  </a:lnTo>
                  <a:lnTo>
                    <a:pt x="53" y="8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5" y="6"/>
                  </a:lnTo>
                  <a:lnTo>
                    <a:pt x="56" y="5"/>
                  </a:lnTo>
                  <a:lnTo>
                    <a:pt x="57" y="5"/>
                  </a:lnTo>
                  <a:lnTo>
                    <a:pt x="58" y="4"/>
                  </a:lnTo>
                  <a:lnTo>
                    <a:pt x="59" y="4"/>
                  </a:lnTo>
                  <a:lnTo>
                    <a:pt x="61" y="4"/>
                  </a:lnTo>
                  <a:lnTo>
                    <a:pt x="64" y="2"/>
                  </a:lnTo>
                  <a:lnTo>
                    <a:pt x="65" y="2"/>
                  </a:lnTo>
                  <a:lnTo>
                    <a:pt x="66" y="2"/>
                  </a:lnTo>
                  <a:lnTo>
                    <a:pt x="67" y="1"/>
                  </a:lnTo>
                  <a:lnTo>
                    <a:pt x="70" y="1"/>
                  </a:lnTo>
                  <a:lnTo>
                    <a:pt x="71" y="1"/>
                  </a:lnTo>
                  <a:lnTo>
                    <a:pt x="72" y="2"/>
                  </a:lnTo>
                  <a:lnTo>
                    <a:pt x="73" y="2"/>
                  </a:lnTo>
                  <a:lnTo>
                    <a:pt x="73" y="4"/>
                  </a:lnTo>
                  <a:lnTo>
                    <a:pt x="74" y="4"/>
                  </a:lnTo>
                  <a:lnTo>
                    <a:pt x="75" y="5"/>
                  </a:lnTo>
                  <a:lnTo>
                    <a:pt x="78" y="5"/>
                  </a:lnTo>
                  <a:lnTo>
                    <a:pt x="79" y="4"/>
                  </a:lnTo>
                  <a:lnTo>
                    <a:pt x="80" y="5"/>
                  </a:lnTo>
                  <a:lnTo>
                    <a:pt x="80" y="6"/>
                  </a:lnTo>
                  <a:lnTo>
                    <a:pt x="81" y="6"/>
                  </a:lnTo>
                  <a:lnTo>
                    <a:pt x="82" y="5"/>
                  </a:lnTo>
                  <a:lnTo>
                    <a:pt x="83" y="5"/>
                  </a:lnTo>
                  <a:lnTo>
                    <a:pt x="83" y="6"/>
                  </a:lnTo>
                  <a:lnTo>
                    <a:pt x="84" y="8"/>
                  </a:lnTo>
                  <a:lnTo>
                    <a:pt x="88" y="9"/>
                  </a:lnTo>
                  <a:lnTo>
                    <a:pt x="91" y="10"/>
                  </a:lnTo>
                  <a:lnTo>
                    <a:pt x="92" y="1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3" name="Freeform 5751">
              <a:extLst>
                <a:ext uri="{FF2B5EF4-FFF2-40B4-BE49-F238E27FC236}">
                  <a16:creationId xmlns:a16="http://schemas.microsoft.com/office/drawing/2014/main" id="{8F667BCC-EB3F-D360-C8AB-82983BDC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813" y="3433763"/>
              <a:ext cx="93663" cy="90488"/>
            </a:xfrm>
            <a:custGeom>
              <a:avLst/>
              <a:gdLst>
                <a:gd name="T0" fmla="*/ 53 w 59"/>
                <a:gd name="T1" fmla="*/ 8 h 57"/>
                <a:gd name="T2" fmla="*/ 54 w 59"/>
                <a:gd name="T3" fmla="*/ 13 h 57"/>
                <a:gd name="T4" fmla="*/ 52 w 59"/>
                <a:gd name="T5" fmla="*/ 16 h 57"/>
                <a:gd name="T6" fmla="*/ 51 w 59"/>
                <a:gd name="T7" fmla="*/ 20 h 57"/>
                <a:gd name="T8" fmla="*/ 54 w 59"/>
                <a:gd name="T9" fmla="*/ 22 h 57"/>
                <a:gd name="T10" fmla="*/ 56 w 59"/>
                <a:gd name="T11" fmla="*/ 25 h 57"/>
                <a:gd name="T12" fmla="*/ 57 w 59"/>
                <a:gd name="T13" fmla="*/ 28 h 57"/>
                <a:gd name="T14" fmla="*/ 53 w 59"/>
                <a:gd name="T15" fmla="*/ 28 h 57"/>
                <a:gd name="T16" fmla="*/ 56 w 59"/>
                <a:gd name="T17" fmla="*/ 32 h 57"/>
                <a:gd name="T18" fmla="*/ 56 w 59"/>
                <a:gd name="T19" fmla="*/ 37 h 57"/>
                <a:gd name="T20" fmla="*/ 53 w 59"/>
                <a:gd name="T21" fmla="*/ 36 h 57"/>
                <a:gd name="T22" fmla="*/ 51 w 59"/>
                <a:gd name="T23" fmla="*/ 38 h 57"/>
                <a:gd name="T24" fmla="*/ 48 w 59"/>
                <a:gd name="T25" fmla="*/ 38 h 57"/>
                <a:gd name="T26" fmla="*/ 49 w 59"/>
                <a:gd name="T27" fmla="*/ 40 h 57"/>
                <a:gd name="T28" fmla="*/ 48 w 59"/>
                <a:gd name="T29" fmla="*/ 41 h 57"/>
                <a:gd name="T30" fmla="*/ 44 w 59"/>
                <a:gd name="T31" fmla="*/ 45 h 57"/>
                <a:gd name="T32" fmla="*/ 42 w 59"/>
                <a:gd name="T33" fmla="*/ 48 h 57"/>
                <a:gd name="T34" fmla="*/ 42 w 59"/>
                <a:gd name="T35" fmla="*/ 50 h 57"/>
                <a:gd name="T36" fmla="*/ 42 w 59"/>
                <a:gd name="T37" fmla="*/ 53 h 57"/>
                <a:gd name="T38" fmla="*/ 43 w 59"/>
                <a:gd name="T39" fmla="*/ 56 h 57"/>
                <a:gd name="T40" fmla="*/ 39 w 59"/>
                <a:gd name="T41" fmla="*/ 57 h 57"/>
                <a:gd name="T42" fmla="*/ 35 w 59"/>
                <a:gd name="T43" fmla="*/ 54 h 57"/>
                <a:gd name="T44" fmla="*/ 32 w 59"/>
                <a:gd name="T45" fmla="*/ 51 h 57"/>
                <a:gd name="T46" fmla="*/ 29 w 59"/>
                <a:gd name="T47" fmla="*/ 50 h 57"/>
                <a:gd name="T48" fmla="*/ 28 w 59"/>
                <a:gd name="T49" fmla="*/ 47 h 57"/>
                <a:gd name="T50" fmla="*/ 25 w 59"/>
                <a:gd name="T51" fmla="*/ 42 h 57"/>
                <a:gd name="T52" fmla="*/ 22 w 59"/>
                <a:gd name="T53" fmla="*/ 38 h 57"/>
                <a:gd name="T54" fmla="*/ 19 w 59"/>
                <a:gd name="T55" fmla="*/ 36 h 57"/>
                <a:gd name="T56" fmla="*/ 13 w 59"/>
                <a:gd name="T57" fmla="*/ 30 h 57"/>
                <a:gd name="T58" fmla="*/ 11 w 59"/>
                <a:gd name="T59" fmla="*/ 27 h 57"/>
                <a:gd name="T60" fmla="*/ 7 w 59"/>
                <a:gd name="T61" fmla="*/ 23 h 57"/>
                <a:gd name="T62" fmla="*/ 6 w 59"/>
                <a:gd name="T63" fmla="*/ 20 h 57"/>
                <a:gd name="T64" fmla="*/ 5 w 59"/>
                <a:gd name="T65" fmla="*/ 16 h 57"/>
                <a:gd name="T66" fmla="*/ 4 w 59"/>
                <a:gd name="T67" fmla="*/ 14 h 57"/>
                <a:gd name="T68" fmla="*/ 1 w 59"/>
                <a:gd name="T69" fmla="*/ 13 h 57"/>
                <a:gd name="T70" fmla="*/ 1 w 59"/>
                <a:gd name="T71" fmla="*/ 9 h 57"/>
                <a:gd name="T72" fmla="*/ 1 w 59"/>
                <a:gd name="T73" fmla="*/ 5 h 57"/>
                <a:gd name="T74" fmla="*/ 2 w 59"/>
                <a:gd name="T75" fmla="*/ 2 h 57"/>
                <a:gd name="T76" fmla="*/ 5 w 59"/>
                <a:gd name="T77" fmla="*/ 4 h 57"/>
                <a:gd name="T78" fmla="*/ 10 w 59"/>
                <a:gd name="T79" fmla="*/ 6 h 57"/>
                <a:gd name="T80" fmla="*/ 11 w 59"/>
                <a:gd name="T81" fmla="*/ 3 h 57"/>
                <a:gd name="T82" fmla="*/ 17 w 59"/>
                <a:gd name="T83" fmla="*/ 3 h 57"/>
                <a:gd name="T84" fmla="*/ 18 w 59"/>
                <a:gd name="T85" fmla="*/ 2 h 57"/>
                <a:gd name="T86" fmla="*/ 21 w 59"/>
                <a:gd name="T87" fmla="*/ 3 h 57"/>
                <a:gd name="T88" fmla="*/ 25 w 59"/>
                <a:gd name="T89" fmla="*/ 3 h 57"/>
                <a:gd name="T90" fmla="*/ 26 w 59"/>
                <a:gd name="T91" fmla="*/ 4 h 57"/>
                <a:gd name="T92" fmla="*/ 29 w 59"/>
                <a:gd name="T93" fmla="*/ 3 h 57"/>
                <a:gd name="T94" fmla="*/ 34 w 59"/>
                <a:gd name="T95" fmla="*/ 4 h 57"/>
                <a:gd name="T96" fmla="*/ 37 w 59"/>
                <a:gd name="T97" fmla="*/ 5 h 57"/>
                <a:gd name="T98" fmla="*/ 40 w 59"/>
                <a:gd name="T99" fmla="*/ 4 h 57"/>
                <a:gd name="T100" fmla="*/ 44 w 59"/>
                <a:gd name="T101" fmla="*/ 5 h 57"/>
                <a:gd name="T102" fmla="*/ 46 w 59"/>
                <a:gd name="T103" fmla="*/ 8 h 57"/>
                <a:gd name="T104" fmla="*/ 49 w 59"/>
                <a:gd name="T105" fmla="*/ 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9" h="57">
                  <a:moveTo>
                    <a:pt x="49" y="9"/>
                  </a:moveTo>
                  <a:lnTo>
                    <a:pt x="51" y="9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4" y="8"/>
                  </a:lnTo>
                  <a:lnTo>
                    <a:pt x="54" y="9"/>
                  </a:lnTo>
                  <a:lnTo>
                    <a:pt x="54" y="12"/>
                  </a:lnTo>
                  <a:lnTo>
                    <a:pt x="54" y="13"/>
                  </a:lnTo>
                  <a:lnTo>
                    <a:pt x="53" y="13"/>
                  </a:lnTo>
                  <a:lnTo>
                    <a:pt x="53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1" y="19"/>
                  </a:lnTo>
                  <a:lnTo>
                    <a:pt x="51" y="20"/>
                  </a:lnTo>
                  <a:lnTo>
                    <a:pt x="51" y="21"/>
                  </a:lnTo>
                  <a:lnTo>
                    <a:pt x="52" y="22"/>
                  </a:lnTo>
                  <a:lnTo>
                    <a:pt x="53" y="22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5" y="24"/>
                  </a:lnTo>
                  <a:lnTo>
                    <a:pt x="56" y="24"/>
                  </a:lnTo>
                  <a:lnTo>
                    <a:pt x="56" y="25"/>
                  </a:lnTo>
                  <a:lnTo>
                    <a:pt x="57" y="27"/>
                  </a:lnTo>
                  <a:lnTo>
                    <a:pt x="59" y="27"/>
                  </a:lnTo>
                  <a:lnTo>
                    <a:pt x="59" y="28"/>
                  </a:lnTo>
                  <a:lnTo>
                    <a:pt x="57" y="28"/>
                  </a:lnTo>
                  <a:lnTo>
                    <a:pt x="56" y="28"/>
                  </a:lnTo>
                  <a:lnTo>
                    <a:pt x="55" y="28"/>
                  </a:lnTo>
                  <a:lnTo>
                    <a:pt x="54" y="28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6" y="36"/>
                  </a:lnTo>
                  <a:lnTo>
                    <a:pt x="56" y="37"/>
                  </a:lnTo>
                  <a:lnTo>
                    <a:pt x="55" y="37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6"/>
                  </a:lnTo>
                  <a:lnTo>
                    <a:pt x="53" y="37"/>
                  </a:lnTo>
                  <a:lnTo>
                    <a:pt x="52" y="37"/>
                  </a:lnTo>
                  <a:lnTo>
                    <a:pt x="51" y="37"/>
                  </a:lnTo>
                  <a:lnTo>
                    <a:pt x="51" y="38"/>
                  </a:lnTo>
                  <a:lnTo>
                    <a:pt x="49" y="38"/>
                  </a:lnTo>
                  <a:lnTo>
                    <a:pt x="49" y="37"/>
                  </a:lnTo>
                  <a:lnTo>
                    <a:pt x="48" y="37"/>
                  </a:lnTo>
                  <a:lnTo>
                    <a:pt x="48" y="38"/>
                  </a:lnTo>
                  <a:lnTo>
                    <a:pt x="47" y="38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9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2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1"/>
                  </a:lnTo>
                  <a:lnTo>
                    <a:pt x="44" y="44"/>
                  </a:lnTo>
                  <a:lnTo>
                    <a:pt x="44" y="45"/>
                  </a:lnTo>
                  <a:lnTo>
                    <a:pt x="44" y="46"/>
                  </a:lnTo>
                  <a:lnTo>
                    <a:pt x="44" y="48"/>
                  </a:lnTo>
                  <a:lnTo>
                    <a:pt x="43" y="48"/>
                  </a:lnTo>
                  <a:lnTo>
                    <a:pt x="42" y="48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40" y="50"/>
                  </a:lnTo>
                  <a:lnTo>
                    <a:pt x="42" y="50"/>
                  </a:lnTo>
                  <a:lnTo>
                    <a:pt x="42" y="51"/>
                  </a:lnTo>
                  <a:lnTo>
                    <a:pt x="40" y="51"/>
                  </a:lnTo>
                  <a:lnTo>
                    <a:pt x="40" y="53"/>
                  </a:lnTo>
                  <a:lnTo>
                    <a:pt x="42" y="53"/>
                  </a:lnTo>
                  <a:lnTo>
                    <a:pt x="42" y="54"/>
                  </a:lnTo>
                  <a:lnTo>
                    <a:pt x="42" y="55"/>
                  </a:lnTo>
                  <a:lnTo>
                    <a:pt x="43" y="55"/>
                  </a:lnTo>
                  <a:lnTo>
                    <a:pt x="43" y="56"/>
                  </a:lnTo>
                  <a:lnTo>
                    <a:pt x="42" y="56"/>
                  </a:lnTo>
                  <a:lnTo>
                    <a:pt x="42" y="57"/>
                  </a:lnTo>
                  <a:lnTo>
                    <a:pt x="40" y="57"/>
                  </a:lnTo>
                  <a:lnTo>
                    <a:pt x="39" y="57"/>
                  </a:lnTo>
                  <a:lnTo>
                    <a:pt x="39" y="56"/>
                  </a:lnTo>
                  <a:lnTo>
                    <a:pt x="38" y="56"/>
                  </a:lnTo>
                  <a:lnTo>
                    <a:pt x="37" y="56"/>
                  </a:lnTo>
                  <a:lnTo>
                    <a:pt x="35" y="54"/>
                  </a:lnTo>
                  <a:lnTo>
                    <a:pt x="34" y="54"/>
                  </a:lnTo>
                  <a:lnTo>
                    <a:pt x="34" y="53"/>
                  </a:lnTo>
                  <a:lnTo>
                    <a:pt x="32" y="53"/>
                  </a:lnTo>
                  <a:lnTo>
                    <a:pt x="32" y="51"/>
                  </a:lnTo>
                  <a:lnTo>
                    <a:pt x="31" y="51"/>
                  </a:lnTo>
                  <a:lnTo>
                    <a:pt x="31" y="50"/>
                  </a:lnTo>
                  <a:lnTo>
                    <a:pt x="30" y="50"/>
                  </a:lnTo>
                  <a:lnTo>
                    <a:pt x="29" y="50"/>
                  </a:lnTo>
                  <a:lnTo>
                    <a:pt x="28" y="49"/>
                  </a:lnTo>
                  <a:lnTo>
                    <a:pt x="29" y="49"/>
                  </a:lnTo>
                  <a:lnTo>
                    <a:pt x="29" y="48"/>
                  </a:lnTo>
                  <a:lnTo>
                    <a:pt x="28" y="47"/>
                  </a:lnTo>
                  <a:lnTo>
                    <a:pt x="26" y="45"/>
                  </a:lnTo>
                  <a:lnTo>
                    <a:pt x="26" y="44"/>
                  </a:lnTo>
                  <a:lnTo>
                    <a:pt x="25" y="44"/>
                  </a:lnTo>
                  <a:lnTo>
                    <a:pt x="25" y="42"/>
                  </a:lnTo>
                  <a:lnTo>
                    <a:pt x="23" y="42"/>
                  </a:lnTo>
                  <a:lnTo>
                    <a:pt x="23" y="41"/>
                  </a:lnTo>
                  <a:lnTo>
                    <a:pt x="23" y="39"/>
                  </a:lnTo>
                  <a:lnTo>
                    <a:pt x="22" y="38"/>
                  </a:lnTo>
                  <a:lnTo>
                    <a:pt x="21" y="38"/>
                  </a:lnTo>
                  <a:lnTo>
                    <a:pt x="20" y="38"/>
                  </a:lnTo>
                  <a:lnTo>
                    <a:pt x="20" y="37"/>
                  </a:lnTo>
                  <a:lnTo>
                    <a:pt x="19" y="36"/>
                  </a:lnTo>
                  <a:lnTo>
                    <a:pt x="17" y="33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3" y="30"/>
                  </a:lnTo>
                  <a:lnTo>
                    <a:pt x="12" y="29"/>
                  </a:lnTo>
                  <a:lnTo>
                    <a:pt x="12" y="28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0" y="27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5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2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3"/>
                  </a:lnTo>
                  <a:lnTo>
                    <a:pt x="5" y="3"/>
                  </a:lnTo>
                  <a:lnTo>
                    <a:pt x="5" y="4"/>
                  </a:lnTo>
                  <a:lnTo>
                    <a:pt x="6" y="5"/>
                  </a:lnTo>
                  <a:lnTo>
                    <a:pt x="7" y="6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2" y="2"/>
                  </a:lnTo>
                  <a:lnTo>
                    <a:pt x="13" y="2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2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5" y="3"/>
                  </a:lnTo>
                  <a:lnTo>
                    <a:pt x="25" y="4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6" y="4"/>
                  </a:lnTo>
                  <a:lnTo>
                    <a:pt x="27" y="4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29" y="3"/>
                  </a:lnTo>
                  <a:lnTo>
                    <a:pt x="30" y="4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6" y="4"/>
                  </a:lnTo>
                  <a:lnTo>
                    <a:pt x="36" y="5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2" y="5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6"/>
                  </a:lnTo>
                  <a:lnTo>
                    <a:pt x="46" y="7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47" y="9"/>
                  </a:lnTo>
                  <a:lnTo>
                    <a:pt x="48" y="9"/>
                  </a:lnTo>
                  <a:lnTo>
                    <a:pt x="49" y="9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4" name="Freeform 5753">
              <a:extLst>
                <a:ext uri="{FF2B5EF4-FFF2-40B4-BE49-F238E27FC236}">
                  <a16:creationId xmlns:a16="http://schemas.microsoft.com/office/drawing/2014/main" id="{15A21F09-6BD3-E752-6F7A-C2B3483E9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8763" y="3536951"/>
              <a:ext cx="261938" cy="355600"/>
            </a:xfrm>
            <a:custGeom>
              <a:avLst/>
              <a:gdLst>
                <a:gd name="T0" fmla="*/ 11 w 165"/>
                <a:gd name="T1" fmla="*/ 182 h 224"/>
                <a:gd name="T2" fmla="*/ 8 w 165"/>
                <a:gd name="T3" fmla="*/ 178 h 224"/>
                <a:gd name="T4" fmla="*/ 0 w 165"/>
                <a:gd name="T5" fmla="*/ 176 h 224"/>
                <a:gd name="T6" fmla="*/ 14 w 165"/>
                <a:gd name="T7" fmla="*/ 173 h 224"/>
                <a:gd name="T8" fmla="*/ 139 w 165"/>
                <a:gd name="T9" fmla="*/ 100 h 224"/>
                <a:gd name="T10" fmla="*/ 135 w 165"/>
                <a:gd name="T11" fmla="*/ 2 h 224"/>
                <a:gd name="T12" fmla="*/ 135 w 165"/>
                <a:gd name="T13" fmla="*/ 7 h 224"/>
                <a:gd name="T14" fmla="*/ 141 w 165"/>
                <a:gd name="T15" fmla="*/ 6 h 224"/>
                <a:gd name="T16" fmla="*/ 145 w 165"/>
                <a:gd name="T17" fmla="*/ 6 h 224"/>
                <a:gd name="T18" fmla="*/ 150 w 165"/>
                <a:gd name="T19" fmla="*/ 4 h 224"/>
                <a:gd name="T20" fmla="*/ 156 w 165"/>
                <a:gd name="T21" fmla="*/ 4 h 224"/>
                <a:gd name="T22" fmla="*/ 159 w 165"/>
                <a:gd name="T23" fmla="*/ 8 h 224"/>
                <a:gd name="T24" fmla="*/ 165 w 165"/>
                <a:gd name="T25" fmla="*/ 11 h 224"/>
                <a:gd name="T26" fmla="*/ 160 w 165"/>
                <a:gd name="T27" fmla="*/ 17 h 224"/>
                <a:gd name="T28" fmla="*/ 156 w 165"/>
                <a:gd name="T29" fmla="*/ 22 h 224"/>
                <a:gd name="T30" fmla="*/ 156 w 165"/>
                <a:gd name="T31" fmla="*/ 25 h 224"/>
                <a:gd name="T32" fmla="*/ 156 w 165"/>
                <a:gd name="T33" fmla="*/ 33 h 224"/>
                <a:gd name="T34" fmla="*/ 152 w 165"/>
                <a:gd name="T35" fmla="*/ 39 h 224"/>
                <a:gd name="T36" fmla="*/ 154 w 165"/>
                <a:gd name="T37" fmla="*/ 46 h 224"/>
                <a:gd name="T38" fmla="*/ 149 w 165"/>
                <a:gd name="T39" fmla="*/ 49 h 224"/>
                <a:gd name="T40" fmla="*/ 149 w 165"/>
                <a:gd name="T41" fmla="*/ 53 h 224"/>
                <a:gd name="T42" fmla="*/ 151 w 165"/>
                <a:gd name="T43" fmla="*/ 59 h 224"/>
                <a:gd name="T44" fmla="*/ 152 w 165"/>
                <a:gd name="T45" fmla="*/ 64 h 224"/>
                <a:gd name="T46" fmla="*/ 149 w 165"/>
                <a:gd name="T47" fmla="*/ 69 h 224"/>
                <a:gd name="T48" fmla="*/ 151 w 165"/>
                <a:gd name="T49" fmla="*/ 78 h 224"/>
                <a:gd name="T50" fmla="*/ 152 w 165"/>
                <a:gd name="T51" fmla="*/ 81 h 224"/>
                <a:gd name="T52" fmla="*/ 148 w 165"/>
                <a:gd name="T53" fmla="*/ 85 h 224"/>
                <a:gd name="T54" fmla="*/ 146 w 165"/>
                <a:gd name="T55" fmla="*/ 93 h 224"/>
                <a:gd name="T56" fmla="*/ 141 w 165"/>
                <a:gd name="T57" fmla="*/ 100 h 224"/>
                <a:gd name="T58" fmla="*/ 133 w 165"/>
                <a:gd name="T59" fmla="*/ 99 h 224"/>
                <a:gd name="T60" fmla="*/ 125 w 165"/>
                <a:gd name="T61" fmla="*/ 99 h 224"/>
                <a:gd name="T62" fmla="*/ 124 w 165"/>
                <a:gd name="T63" fmla="*/ 97 h 224"/>
                <a:gd name="T64" fmla="*/ 126 w 165"/>
                <a:gd name="T65" fmla="*/ 91 h 224"/>
                <a:gd name="T66" fmla="*/ 126 w 165"/>
                <a:gd name="T67" fmla="*/ 84 h 224"/>
                <a:gd name="T68" fmla="*/ 126 w 165"/>
                <a:gd name="T69" fmla="*/ 76 h 224"/>
                <a:gd name="T70" fmla="*/ 125 w 165"/>
                <a:gd name="T71" fmla="*/ 72 h 224"/>
                <a:gd name="T72" fmla="*/ 128 w 165"/>
                <a:gd name="T73" fmla="*/ 73 h 224"/>
                <a:gd name="T74" fmla="*/ 126 w 165"/>
                <a:gd name="T75" fmla="*/ 72 h 224"/>
                <a:gd name="T76" fmla="*/ 120 w 165"/>
                <a:gd name="T77" fmla="*/ 74 h 224"/>
                <a:gd name="T78" fmla="*/ 119 w 165"/>
                <a:gd name="T79" fmla="*/ 68 h 224"/>
                <a:gd name="T80" fmla="*/ 124 w 165"/>
                <a:gd name="T81" fmla="*/ 67 h 224"/>
                <a:gd name="T82" fmla="*/ 126 w 165"/>
                <a:gd name="T83" fmla="*/ 61 h 224"/>
                <a:gd name="T84" fmla="*/ 122 w 165"/>
                <a:gd name="T85" fmla="*/ 65 h 224"/>
                <a:gd name="T86" fmla="*/ 117 w 165"/>
                <a:gd name="T87" fmla="*/ 68 h 224"/>
                <a:gd name="T88" fmla="*/ 117 w 165"/>
                <a:gd name="T89" fmla="*/ 61 h 224"/>
                <a:gd name="T90" fmla="*/ 117 w 165"/>
                <a:gd name="T91" fmla="*/ 55 h 224"/>
                <a:gd name="T92" fmla="*/ 122 w 165"/>
                <a:gd name="T93" fmla="*/ 52 h 224"/>
                <a:gd name="T94" fmla="*/ 125 w 165"/>
                <a:gd name="T95" fmla="*/ 41 h 224"/>
                <a:gd name="T96" fmla="*/ 126 w 165"/>
                <a:gd name="T97" fmla="*/ 32 h 224"/>
                <a:gd name="T98" fmla="*/ 129 w 165"/>
                <a:gd name="T99" fmla="*/ 29 h 224"/>
                <a:gd name="T100" fmla="*/ 127 w 165"/>
                <a:gd name="T101" fmla="*/ 30 h 224"/>
                <a:gd name="T102" fmla="*/ 127 w 165"/>
                <a:gd name="T103" fmla="*/ 18 h 224"/>
                <a:gd name="T104" fmla="*/ 126 w 165"/>
                <a:gd name="T105" fmla="*/ 10 h 224"/>
                <a:gd name="T106" fmla="*/ 125 w 165"/>
                <a:gd name="T107" fmla="*/ 6 h 224"/>
                <a:gd name="T108" fmla="*/ 131 w 165"/>
                <a:gd name="T109" fmla="*/ 2 h 224"/>
                <a:gd name="T110" fmla="*/ 135 w 165"/>
                <a:gd name="T111" fmla="*/ 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5" h="224">
                  <a:moveTo>
                    <a:pt x="21" y="224"/>
                  </a:moveTo>
                  <a:lnTo>
                    <a:pt x="21" y="223"/>
                  </a:lnTo>
                  <a:lnTo>
                    <a:pt x="21" y="224"/>
                  </a:lnTo>
                  <a:close/>
                  <a:moveTo>
                    <a:pt x="11" y="182"/>
                  </a:moveTo>
                  <a:lnTo>
                    <a:pt x="10" y="182"/>
                  </a:lnTo>
                  <a:lnTo>
                    <a:pt x="10" y="181"/>
                  </a:lnTo>
                  <a:lnTo>
                    <a:pt x="11" y="182"/>
                  </a:lnTo>
                  <a:close/>
                  <a:moveTo>
                    <a:pt x="2" y="176"/>
                  </a:moveTo>
                  <a:lnTo>
                    <a:pt x="3" y="176"/>
                  </a:lnTo>
                  <a:lnTo>
                    <a:pt x="5" y="176"/>
                  </a:lnTo>
                  <a:lnTo>
                    <a:pt x="6" y="176"/>
                  </a:lnTo>
                  <a:lnTo>
                    <a:pt x="7" y="177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80"/>
                  </a:lnTo>
                  <a:lnTo>
                    <a:pt x="6" y="180"/>
                  </a:lnTo>
                  <a:lnTo>
                    <a:pt x="3" y="180"/>
                  </a:lnTo>
                  <a:lnTo>
                    <a:pt x="1" y="178"/>
                  </a:lnTo>
                  <a:lnTo>
                    <a:pt x="0" y="177"/>
                  </a:lnTo>
                  <a:lnTo>
                    <a:pt x="0" y="176"/>
                  </a:lnTo>
                  <a:lnTo>
                    <a:pt x="1" y="175"/>
                  </a:lnTo>
                  <a:lnTo>
                    <a:pt x="1" y="176"/>
                  </a:lnTo>
                  <a:lnTo>
                    <a:pt x="2" y="176"/>
                  </a:lnTo>
                  <a:close/>
                  <a:moveTo>
                    <a:pt x="14" y="172"/>
                  </a:moveTo>
                  <a:lnTo>
                    <a:pt x="15" y="172"/>
                  </a:lnTo>
                  <a:lnTo>
                    <a:pt x="14" y="172"/>
                  </a:lnTo>
                  <a:lnTo>
                    <a:pt x="14" y="173"/>
                  </a:lnTo>
                  <a:lnTo>
                    <a:pt x="13" y="173"/>
                  </a:lnTo>
                  <a:lnTo>
                    <a:pt x="13" y="172"/>
                  </a:lnTo>
                  <a:lnTo>
                    <a:pt x="14" y="172"/>
                  </a:lnTo>
                  <a:close/>
                  <a:moveTo>
                    <a:pt x="140" y="100"/>
                  </a:moveTo>
                  <a:lnTo>
                    <a:pt x="140" y="101"/>
                  </a:lnTo>
                  <a:lnTo>
                    <a:pt x="139" y="101"/>
                  </a:lnTo>
                  <a:lnTo>
                    <a:pt x="139" y="100"/>
                  </a:lnTo>
                  <a:lnTo>
                    <a:pt x="140" y="101"/>
                  </a:lnTo>
                  <a:lnTo>
                    <a:pt x="140" y="100"/>
                  </a:lnTo>
                  <a:close/>
                  <a:moveTo>
                    <a:pt x="123" y="66"/>
                  </a:moveTo>
                  <a:lnTo>
                    <a:pt x="122" y="66"/>
                  </a:lnTo>
                  <a:lnTo>
                    <a:pt x="123" y="65"/>
                  </a:lnTo>
                  <a:lnTo>
                    <a:pt x="123" y="66"/>
                  </a:lnTo>
                  <a:close/>
                  <a:moveTo>
                    <a:pt x="135" y="2"/>
                  </a:moveTo>
                  <a:lnTo>
                    <a:pt x="136" y="2"/>
                  </a:lnTo>
                  <a:lnTo>
                    <a:pt x="136" y="4"/>
                  </a:lnTo>
                  <a:lnTo>
                    <a:pt x="135" y="4"/>
                  </a:lnTo>
                  <a:lnTo>
                    <a:pt x="135" y="5"/>
                  </a:lnTo>
                  <a:lnTo>
                    <a:pt x="134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6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9" y="6"/>
                  </a:lnTo>
                  <a:lnTo>
                    <a:pt x="140" y="5"/>
                  </a:lnTo>
                  <a:lnTo>
                    <a:pt x="140" y="6"/>
                  </a:lnTo>
                  <a:lnTo>
                    <a:pt x="141" y="6"/>
                  </a:lnTo>
                  <a:lnTo>
                    <a:pt x="142" y="6"/>
                  </a:lnTo>
                  <a:lnTo>
                    <a:pt x="143" y="6"/>
                  </a:lnTo>
                  <a:lnTo>
                    <a:pt x="144" y="6"/>
                  </a:lnTo>
                  <a:lnTo>
                    <a:pt x="143" y="7"/>
                  </a:lnTo>
                  <a:lnTo>
                    <a:pt x="144" y="7"/>
                  </a:lnTo>
                  <a:lnTo>
                    <a:pt x="145" y="7"/>
                  </a:lnTo>
                  <a:lnTo>
                    <a:pt x="145" y="6"/>
                  </a:lnTo>
                  <a:lnTo>
                    <a:pt x="145" y="7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9" y="6"/>
                  </a:lnTo>
                  <a:lnTo>
                    <a:pt x="150" y="6"/>
                  </a:lnTo>
                  <a:lnTo>
                    <a:pt x="150" y="5"/>
                  </a:lnTo>
                  <a:lnTo>
                    <a:pt x="150" y="4"/>
                  </a:lnTo>
                  <a:lnTo>
                    <a:pt x="151" y="4"/>
                  </a:lnTo>
                  <a:lnTo>
                    <a:pt x="152" y="5"/>
                  </a:lnTo>
                  <a:lnTo>
                    <a:pt x="153" y="4"/>
                  </a:lnTo>
                  <a:lnTo>
                    <a:pt x="153" y="5"/>
                  </a:lnTo>
                  <a:lnTo>
                    <a:pt x="154" y="5"/>
                  </a:lnTo>
                  <a:lnTo>
                    <a:pt x="156" y="5"/>
                  </a:lnTo>
                  <a:lnTo>
                    <a:pt x="156" y="4"/>
                  </a:lnTo>
                  <a:lnTo>
                    <a:pt x="157" y="5"/>
                  </a:lnTo>
                  <a:lnTo>
                    <a:pt x="158" y="5"/>
                  </a:lnTo>
                  <a:lnTo>
                    <a:pt x="159" y="5"/>
                  </a:lnTo>
                  <a:lnTo>
                    <a:pt x="159" y="6"/>
                  </a:lnTo>
                  <a:lnTo>
                    <a:pt x="160" y="6"/>
                  </a:lnTo>
                  <a:lnTo>
                    <a:pt x="160" y="7"/>
                  </a:lnTo>
                  <a:lnTo>
                    <a:pt x="159" y="8"/>
                  </a:lnTo>
                  <a:lnTo>
                    <a:pt x="159" y="9"/>
                  </a:lnTo>
                  <a:lnTo>
                    <a:pt x="159" y="10"/>
                  </a:lnTo>
                  <a:lnTo>
                    <a:pt x="160" y="10"/>
                  </a:lnTo>
                  <a:lnTo>
                    <a:pt x="161" y="10"/>
                  </a:lnTo>
                  <a:lnTo>
                    <a:pt x="162" y="10"/>
                  </a:lnTo>
                  <a:lnTo>
                    <a:pt x="164" y="10"/>
                  </a:lnTo>
                  <a:lnTo>
                    <a:pt x="165" y="11"/>
                  </a:lnTo>
                  <a:lnTo>
                    <a:pt x="164" y="13"/>
                  </a:lnTo>
                  <a:lnTo>
                    <a:pt x="164" y="14"/>
                  </a:lnTo>
                  <a:lnTo>
                    <a:pt x="164" y="15"/>
                  </a:lnTo>
                  <a:lnTo>
                    <a:pt x="162" y="15"/>
                  </a:lnTo>
                  <a:lnTo>
                    <a:pt x="162" y="16"/>
                  </a:lnTo>
                  <a:lnTo>
                    <a:pt x="161" y="17"/>
                  </a:lnTo>
                  <a:lnTo>
                    <a:pt x="160" y="17"/>
                  </a:lnTo>
                  <a:lnTo>
                    <a:pt x="159" y="18"/>
                  </a:lnTo>
                  <a:lnTo>
                    <a:pt x="158" y="18"/>
                  </a:lnTo>
                  <a:lnTo>
                    <a:pt x="158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2"/>
                  </a:lnTo>
                  <a:lnTo>
                    <a:pt x="156" y="22"/>
                  </a:lnTo>
                  <a:lnTo>
                    <a:pt x="156" y="23"/>
                  </a:lnTo>
                  <a:lnTo>
                    <a:pt x="154" y="22"/>
                  </a:lnTo>
                  <a:lnTo>
                    <a:pt x="154" y="23"/>
                  </a:lnTo>
                  <a:lnTo>
                    <a:pt x="153" y="23"/>
                  </a:lnTo>
                  <a:lnTo>
                    <a:pt x="154" y="24"/>
                  </a:lnTo>
                  <a:lnTo>
                    <a:pt x="154" y="25"/>
                  </a:lnTo>
                  <a:lnTo>
                    <a:pt x="156" y="25"/>
                  </a:lnTo>
                  <a:lnTo>
                    <a:pt x="156" y="26"/>
                  </a:lnTo>
                  <a:lnTo>
                    <a:pt x="156" y="27"/>
                  </a:lnTo>
                  <a:lnTo>
                    <a:pt x="156" y="29"/>
                  </a:lnTo>
                  <a:lnTo>
                    <a:pt x="156" y="30"/>
                  </a:lnTo>
                  <a:lnTo>
                    <a:pt x="156" y="31"/>
                  </a:lnTo>
                  <a:lnTo>
                    <a:pt x="156" y="32"/>
                  </a:lnTo>
                  <a:lnTo>
                    <a:pt x="156" y="33"/>
                  </a:lnTo>
                  <a:lnTo>
                    <a:pt x="156" y="34"/>
                  </a:lnTo>
                  <a:lnTo>
                    <a:pt x="156" y="35"/>
                  </a:lnTo>
                  <a:lnTo>
                    <a:pt x="156" y="36"/>
                  </a:lnTo>
                  <a:lnTo>
                    <a:pt x="154" y="38"/>
                  </a:lnTo>
                  <a:lnTo>
                    <a:pt x="153" y="38"/>
                  </a:lnTo>
                  <a:lnTo>
                    <a:pt x="153" y="39"/>
                  </a:lnTo>
                  <a:lnTo>
                    <a:pt x="152" y="39"/>
                  </a:lnTo>
                  <a:lnTo>
                    <a:pt x="152" y="40"/>
                  </a:lnTo>
                  <a:lnTo>
                    <a:pt x="152" y="41"/>
                  </a:lnTo>
                  <a:lnTo>
                    <a:pt x="153" y="41"/>
                  </a:lnTo>
                  <a:lnTo>
                    <a:pt x="154" y="42"/>
                  </a:lnTo>
                  <a:lnTo>
                    <a:pt x="154" y="43"/>
                  </a:lnTo>
                  <a:lnTo>
                    <a:pt x="154" y="44"/>
                  </a:lnTo>
                  <a:lnTo>
                    <a:pt x="154" y="46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2" y="48"/>
                  </a:lnTo>
                  <a:lnTo>
                    <a:pt x="153" y="49"/>
                  </a:lnTo>
                  <a:lnTo>
                    <a:pt x="152" y="49"/>
                  </a:lnTo>
                  <a:lnTo>
                    <a:pt x="150" y="49"/>
                  </a:lnTo>
                  <a:lnTo>
                    <a:pt x="149" y="49"/>
                  </a:lnTo>
                  <a:lnTo>
                    <a:pt x="148" y="49"/>
                  </a:lnTo>
                  <a:lnTo>
                    <a:pt x="144" y="49"/>
                  </a:lnTo>
                  <a:lnTo>
                    <a:pt x="144" y="50"/>
                  </a:lnTo>
                  <a:lnTo>
                    <a:pt x="145" y="51"/>
                  </a:lnTo>
                  <a:lnTo>
                    <a:pt x="146" y="52"/>
                  </a:lnTo>
                  <a:lnTo>
                    <a:pt x="148" y="53"/>
                  </a:lnTo>
                  <a:lnTo>
                    <a:pt x="149" y="53"/>
                  </a:lnTo>
                  <a:lnTo>
                    <a:pt x="148" y="55"/>
                  </a:lnTo>
                  <a:lnTo>
                    <a:pt x="148" y="56"/>
                  </a:lnTo>
                  <a:lnTo>
                    <a:pt x="149" y="56"/>
                  </a:lnTo>
                  <a:lnTo>
                    <a:pt x="149" y="57"/>
                  </a:lnTo>
                  <a:lnTo>
                    <a:pt x="149" y="58"/>
                  </a:lnTo>
                  <a:lnTo>
                    <a:pt x="150" y="59"/>
                  </a:lnTo>
                  <a:lnTo>
                    <a:pt x="151" y="59"/>
                  </a:lnTo>
                  <a:lnTo>
                    <a:pt x="150" y="60"/>
                  </a:lnTo>
                  <a:lnTo>
                    <a:pt x="151" y="60"/>
                  </a:lnTo>
                  <a:lnTo>
                    <a:pt x="152" y="60"/>
                  </a:lnTo>
                  <a:lnTo>
                    <a:pt x="153" y="60"/>
                  </a:lnTo>
                  <a:lnTo>
                    <a:pt x="153" y="61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2" y="65"/>
                  </a:lnTo>
                  <a:lnTo>
                    <a:pt x="151" y="66"/>
                  </a:lnTo>
                  <a:lnTo>
                    <a:pt x="150" y="66"/>
                  </a:lnTo>
                  <a:lnTo>
                    <a:pt x="150" y="67"/>
                  </a:lnTo>
                  <a:lnTo>
                    <a:pt x="149" y="67"/>
                  </a:lnTo>
                  <a:lnTo>
                    <a:pt x="149" y="68"/>
                  </a:lnTo>
                  <a:lnTo>
                    <a:pt x="149" y="69"/>
                  </a:lnTo>
                  <a:lnTo>
                    <a:pt x="148" y="71"/>
                  </a:lnTo>
                  <a:lnTo>
                    <a:pt x="148" y="72"/>
                  </a:lnTo>
                  <a:lnTo>
                    <a:pt x="148" y="73"/>
                  </a:lnTo>
                  <a:lnTo>
                    <a:pt x="150" y="75"/>
                  </a:lnTo>
                  <a:lnTo>
                    <a:pt x="150" y="76"/>
                  </a:lnTo>
                  <a:lnTo>
                    <a:pt x="151" y="77"/>
                  </a:lnTo>
                  <a:lnTo>
                    <a:pt x="151" y="78"/>
                  </a:lnTo>
                  <a:lnTo>
                    <a:pt x="152" y="78"/>
                  </a:lnTo>
                  <a:lnTo>
                    <a:pt x="152" y="77"/>
                  </a:lnTo>
                  <a:lnTo>
                    <a:pt x="153" y="77"/>
                  </a:lnTo>
                  <a:lnTo>
                    <a:pt x="153" y="78"/>
                  </a:lnTo>
                  <a:lnTo>
                    <a:pt x="153" y="80"/>
                  </a:lnTo>
                  <a:lnTo>
                    <a:pt x="153" y="81"/>
                  </a:lnTo>
                  <a:lnTo>
                    <a:pt x="152" y="81"/>
                  </a:lnTo>
                  <a:lnTo>
                    <a:pt x="151" y="81"/>
                  </a:lnTo>
                  <a:lnTo>
                    <a:pt x="151" y="82"/>
                  </a:lnTo>
                  <a:lnTo>
                    <a:pt x="150" y="82"/>
                  </a:lnTo>
                  <a:lnTo>
                    <a:pt x="149" y="82"/>
                  </a:lnTo>
                  <a:lnTo>
                    <a:pt x="149" y="83"/>
                  </a:lnTo>
                  <a:lnTo>
                    <a:pt x="149" y="84"/>
                  </a:lnTo>
                  <a:lnTo>
                    <a:pt x="148" y="85"/>
                  </a:lnTo>
                  <a:lnTo>
                    <a:pt x="146" y="86"/>
                  </a:lnTo>
                  <a:lnTo>
                    <a:pt x="146" y="88"/>
                  </a:lnTo>
                  <a:lnTo>
                    <a:pt x="145" y="89"/>
                  </a:lnTo>
                  <a:lnTo>
                    <a:pt x="145" y="90"/>
                  </a:lnTo>
                  <a:lnTo>
                    <a:pt x="145" y="91"/>
                  </a:lnTo>
                  <a:lnTo>
                    <a:pt x="146" y="92"/>
                  </a:lnTo>
                  <a:lnTo>
                    <a:pt x="146" y="93"/>
                  </a:lnTo>
                  <a:lnTo>
                    <a:pt x="146" y="94"/>
                  </a:lnTo>
                  <a:lnTo>
                    <a:pt x="146" y="96"/>
                  </a:lnTo>
                  <a:lnTo>
                    <a:pt x="146" y="97"/>
                  </a:lnTo>
                  <a:lnTo>
                    <a:pt x="145" y="97"/>
                  </a:lnTo>
                  <a:lnTo>
                    <a:pt x="144" y="98"/>
                  </a:lnTo>
                  <a:lnTo>
                    <a:pt x="143" y="98"/>
                  </a:lnTo>
                  <a:lnTo>
                    <a:pt x="141" y="100"/>
                  </a:lnTo>
                  <a:lnTo>
                    <a:pt x="140" y="100"/>
                  </a:lnTo>
                  <a:lnTo>
                    <a:pt x="139" y="100"/>
                  </a:lnTo>
                  <a:lnTo>
                    <a:pt x="137" y="100"/>
                  </a:lnTo>
                  <a:lnTo>
                    <a:pt x="136" y="99"/>
                  </a:lnTo>
                  <a:lnTo>
                    <a:pt x="135" y="99"/>
                  </a:lnTo>
                  <a:lnTo>
                    <a:pt x="134" y="99"/>
                  </a:lnTo>
                  <a:lnTo>
                    <a:pt x="133" y="99"/>
                  </a:lnTo>
                  <a:lnTo>
                    <a:pt x="132" y="99"/>
                  </a:lnTo>
                  <a:lnTo>
                    <a:pt x="131" y="99"/>
                  </a:lnTo>
                  <a:lnTo>
                    <a:pt x="129" y="98"/>
                  </a:lnTo>
                  <a:lnTo>
                    <a:pt x="128" y="98"/>
                  </a:lnTo>
                  <a:lnTo>
                    <a:pt x="127" y="99"/>
                  </a:lnTo>
                  <a:lnTo>
                    <a:pt x="126" y="99"/>
                  </a:lnTo>
                  <a:lnTo>
                    <a:pt x="125" y="99"/>
                  </a:lnTo>
                  <a:lnTo>
                    <a:pt x="125" y="100"/>
                  </a:lnTo>
                  <a:lnTo>
                    <a:pt x="124" y="100"/>
                  </a:lnTo>
                  <a:lnTo>
                    <a:pt x="123" y="100"/>
                  </a:lnTo>
                  <a:lnTo>
                    <a:pt x="123" y="99"/>
                  </a:lnTo>
                  <a:lnTo>
                    <a:pt x="124" y="99"/>
                  </a:lnTo>
                  <a:lnTo>
                    <a:pt x="124" y="98"/>
                  </a:lnTo>
                  <a:lnTo>
                    <a:pt x="124" y="97"/>
                  </a:lnTo>
                  <a:lnTo>
                    <a:pt x="125" y="97"/>
                  </a:lnTo>
                  <a:lnTo>
                    <a:pt x="125" y="96"/>
                  </a:lnTo>
                  <a:lnTo>
                    <a:pt x="125" y="94"/>
                  </a:lnTo>
                  <a:lnTo>
                    <a:pt x="125" y="93"/>
                  </a:lnTo>
                  <a:lnTo>
                    <a:pt x="126" y="93"/>
                  </a:lnTo>
                  <a:lnTo>
                    <a:pt x="126" y="92"/>
                  </a:lnTo>
                  <a:lnTo>
                    <a:pt x="126" y="91"/>
                  </a:lnTo>
                  <a:lnTo>
                    <a:pt x="126" y="90"/>
                  </a:lnTo>
                  <a:lnTo>
                    <a:pt x="126" y="89"/>
                  </a:lnTo>
                  <a:lnTo>
                    <a:pt x="126" y="88"/>
                  </a:lnTo>
                  <a:lnTo>
                    <a:pt x="127" y="86"/>
                  </a:lnTo>
                  <a:lnTo>
                    <a:pt x="126" y="86"/>
                  </a:lnTo>
                  <a:lnTo>
                    <a:pt x="126" y="85"/>
                  </a:lnTo>
                  <a:lnTo>
                    <a:pt x="126" y="84"/>
                  </a:lnTo>
                  <a:lnTo>
                    <a:pt x="126" y="83"/>
                  </a:lnTo>
                  <a:lnTo>
                    <a:pt x="125" y="83"/>
                  </a:lnTo>
                  <a:lnTo>
                    <a:pt x="125" y="82"/>
                  </a:lnTo>
                  <a:lnTo>
                    <a:pt x="126" y="81"/>
                  </a:lnTo>
                  <a:lnTo>
                    <a:pt x="126" y="78"/>
                  </a:lnTo>
                  <a:lnTo>
                    <a:pt x="126" y="77"/>
                  </a:lnTo>
                  <a:lnTo>
                    <a:pt x="126" y="76"/>
                  </a:lnTo>
                  <a:lnTo>
                    <a:pt x="126" y="75"/>
                  </a:lnTo>
                  <a:lnTo>
                    <a:pt x="126" y="74"/>
                  </a:lnTo>
                  <a:lnTo>
                    <a:pt x="125" y="74"/>
                  </a:lnTo>
                  <a:lnTo>
                    <a:pt x="125" y="73"/>
                  </a:lnTo>
                  <a:lnTo>
                    <a:pt x="124" y="73"/>
                  </a:lnTo>
                  <a:lnTo>
                    <a:pt x="124" y="72"/>
                  </a:lnTo>
                  <a:lnTo>
                    <a:pt x="125" y="72"/>
                  </a:lnTo>
                  <a:lnTo>
                    <a:pt x="125" y="73"/>
                  </a:lnTo>
                  <a:lnTo>
                    <a:pt x="126" y="73"/>
                  </a:lnTo>
                  <a:lnTo>
                    <a:pt x="127" y="73"/>
                  </a:lnTo>
                  <a:lnTo>
                    <a:pt x="128" y="74"/>
                  </a:lnTo>
                  <a:lnTo>
                    <a:pt x="129" y="74"/>
                  </a:lnTo>
                  <a:lnTo>
                    <a:pt x="128" y="74"/>
                  </a:lnTo>
                  <a:lnTo>
                    <a:pt x="128" y="73"/>
                  </a:lnTo>
                  <a:lnTo>
                    <a:pt x="127" y="73"/>
                  </a:lnTo>
                  <a:lnTo>
                    <a:pt x="127" y="72"/>
                  </a:lnTo>
                  <a:lnTo>
                    <a:pt x="126" y="72"/>
                  </a:lnTo>
                  <a:lnTo>
                    <a:pt x="126" y="71"/>
                  </a:lnTo>
                  <a:lnTo>
                    <a:pt x="127" y="71"/>
                  </a:lnTo>
                  <a:lnTo>
                    <a:pt x="126" y="71"/>
                  </a:lnTo>
                  <a:lnTo>
                    <a:pt x="126" y="72"/>
                  </a:lnTo>
                  <a:lnTo>
                    <a:pt x="126" y="73"/>
                  </a:lnTo>
                  <a:lnTo>
                    <a:pt x="126" y="72"/>
                  </a:lnTo>
                  <a:lnTo>
                    <a:pt x="125" y="72"/>
                  </a:lnTo>
                  <a:lnTo>
                    <a:pt x="124" y="72"/>
                  </a:lnTo>
                  <a:lnTo>
                    <a:pt x="123" y="73"/>
                  </a:lnTo>
                  <a:lnTo>
                    <a:pt x="120" y="73"/>
                  </a:lnTo>
                  <a:lnTo>
                    <a:pt x="120" y="74"/>
                  </a:lnTo>
                  <a:lnTo>
                    <a:pt x="119" y="74"/>
                  </a:lnTo>
                  <a:lnTo>
                    <a:pt x="119" y="73"/>
                  </a:lnTo>
                  <a:lnTo>
                    <a:pt x="120" y="73"/>
                  </a:lnTo>
                  <a:lnTo>
                    <a:pt x="120" y="72"/>
                  </a:lnTo>
                  <a:lnTo>
                    <a:pt x="120" y="71"/>
                  </a:lnTo>
                  <a:lnTo>
                    <a:pt x="119" y="69"/>
                  </a:lnTo>
                  <a:lnTo>
                    <a:pt x="119" y="68"/>
                  </a:lnTo>
                  <a:lnTo>
                    <a:pt x="120" y="68"/>
                  </a:lnTo>
                  <a:lnTo>
                    <a:pt x="122" y="68"/>
                  </a:lnTo>
                  <a:lnTo>
                    <a:pt x="122" y="69"/>
                  </a:lnTo>
                  <a:lnTo>
                    <a:pt x="122" y="68"/>
                  </a:lnTo>
                  <a:lnTo>
                    <a:pt x="123" y="68"/>
                  </a:lnTo>
                  <a:lnTo>
                    <a:pt x="123" y="67"/>
                  </a:lnTo>
                  <a:lnTo>
                    <a:pt x="124" y="67"/>
                  </a:lnTo>
                  <a:lnTo>
                    <a:pt x="124" y="66"/>
                  </a:lnTo>
                  <a:lnTo>
                    <a:pt x="124" y="65"/>
                  </a:lnTo>
                  <a:lnTo>
                    <a:pt x="123" y="65"/>
                  </a:lnTo>
                  <a:lnTo>
                    <a:pt x="123" y="64"/>
                  </a:lnTo>
                  <a:lnTo>
                    <a:pt x="124" y="63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6" y="60"/>
                  </a:lnTo>
                  <a:lnTo>
                    <a:pt x="125" y="61"/>
                  </a:lnTo>
                  <a:lnTo>
                    <a:pt x="124" y="61"/>
                  </a:lnTo>
                  <a:lnTo>
                    <a:pt x="124" y="63"/>
                  </a:lnTo>
                  <a:lnTo>
                    <a:pt x="123" y="64"/>
                  </a:lnTo>
                  <a:lnTo>
                    <a:pt x="123" y="65"/>
                  </a:lnTo>
                  <a:lnTo>
                    <a:pt x="122" y="65"/>
                  </a:lnTo>
                  <a:lnTo>
                    <a:pt x="122" y="66"/>
                  </a:lnTo>
                  <a:lnTo>
                    <a:pt x="122" y="67"/>
                  </a:lnTo>
                  <a:lnTo>
                    <a:pt x="122" y="68"/>
                  </a:lnTo>
                  <a:lnTo>
                    <a:pt x="120" y="68"/>
                  </a:lnTo>
                  <a:lnTo>
                    <a:pt x="119" y="68"/>
                  </a:lnTo>
                  <a:lnTo>
                    <a:pt x="118" y="68"/>
                  </a:lnTo>
                  <a:lnTo>
                    <a:pt x="117" y="68"/>
                  </a:lnTo>
                  <a:lnTo>
                    <a:pt x="116" y="68"/>
                  </a:lnTo>
                  <a:lnTo>
                    <a:pt x="116" y="67"/>
                  </a:lnTo>
                  <a:lnTo>
                    <a:pt x="116" y="66"/>
                  </a:lnTo>
                  <a:lnTo>
                    <a:pt x="116" y="65"/>
                  </a:lnTo>
                  <a:lnTo>
                    <a:pt x="117" y="64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7" y="59"/>
                  </a:lnTo>
                  <a:lnTo>
                    <a:pt x="118" y="58"/>
                  </a:lnTo>
                  <a:lnTo>
                    <a:pt x="118" y="57"/>
                  </a:lnTo>
                  <a:lnTo>
                    <a:pt x="118" y="56"/>
                  </a:lnTo>
                  <a:lnTo>
                    <a:pt x="117" y="56"/>
                  </a:lnTo>
                  <a:lnTo>
                    <a:pt x="117" y="55"/>
                  </a:lnTo>
                  <a:lnTo>
                    <a:pt x="118" y="56"/>
                  </a:lnTo>
                  <a:lnTo>
                    <a:pt x="119" y="55"/>
                  </a:lnTo>
                  <a:lnTo>
                    <a:pt x="120" y="55"/>
                  </a:lnTo>
                  <a:lnTo>
                    <a:pt x="119" y="53"/>
                  </a:lnTo>
                  <a:lnTo>
                    <a:pt x="120" y="53"/>
                  </a:lnTo>
                  <a:lnTo>
                    <a:pt x="120" y="52"/>
                  </a:lnTo>
                  <a:lnTo>
                    <a:pt x="122" y="52"/>
                  </a:lnTo>
                  <a:lnTo>
                    <a:pt x="122" y="51"/>
                  </a:lnTo>
                  <a:lnTo>
                    <a:pt x="122" y="50"/>
                  </a:lnTo>
                  <a:lnTo>
                    <a:pt x="122" y="49"/>
                  </a:lnTo>
                  <a:lnTo>
                    <a:pt x="123" y="46"/>
                  </a:lnTo>
                  <a:lnTo>
                    <a:pt x="125" y="41"/>
                  </a:lnTo>
                  <a:lnTo>
                    <a:pt x="125" y="40"/>
                  </a:lnTo>
                  <a:lnTo>
                    <a:pt x="125" y="41"/>
                  </a:lnTo>
                  <a:lnTo>
                    <a:pt x="126" y="41"/>
                  </a:lnTo>
                  <a:lnTo>
                    <a:pt x="126" y="40"/>
                  </a:lnTo>
                  <a:lnTo>
                    <a:pt x="125" y="40"/>
                  </a:lnTo>
                  <a:lnTo>
                    <a:pt x="125" y="39"/>
                  </a:lnTo>
                  <a:lnTo>
                    <a:pt x="125" y="38"/>
                  </a:lnTo>
                  <a:lnTo>
                    <a:pt x="126" y="34"/>
                  </a:lnTo>
                  <a:lnTo>
                    <a:pt x="126" y="32"/>
                  </a:lnTo>
                  <a:lnTo>
                    <a:pt x="127" y="31"/>
                  </a:lnTo>
                  <a:lnTo>
                    <a:pt x="127" y="30"/>
                  </a:lnTo>
                  <a:lnTo>
                    <a:pt x="127" y="31"/>
                  </a:lnTo>
                  <a:lnTo>
                    <a:pt x="127" y="30"/>
                  </a:lnTo>
                  <a:lnTo>
                    <a:pt x="128" y="30"/>
                  </a:lnTo>
                  <a:lnTo>
                    <a:pt x="128" y="29"/>
                  </a:lnTo>
                  <a:lnTo>
                    <a:pt x="129" y="29"/>
                  </a:lnTo>
                  <a:lnTo>
                    <a:pt x="128" y="29"/>
                  </a:lnTo>
                  <a:lnTo>
                    <a:pt x="128" y="27"/>
                  </a:lnTo>
                  <a:lnTo>
                    <a:pt x="128" y="26"/>
                  </a:lnTo>
                  <a:lnTo>
                    <a:pt x="128" y="27"/>
                  </a:lnTo>
                  <a:lnTo>
                    <a:pt x="127" y="27"/>
                  </a:lnTo>
                  <a:lnTo>
                    <a:pt x="127" y="29"/>
                  </a:lnTo>
                  <a:lnTo>
                    <a:pt x="127" y="30"/>
                  </a:lnTo>
                  <a:lnTo>
                    <a:pt x="128" y="24"/>
                  </a:lnTo>
                  <a:lnTo>
                    <a:pt x="128" y="23"/>
                  </a:lnTo>
                  <a:lnTo>
                    <a:pt x="128" y="22"/>
                  </a:lnTo>
                  <a:lnTo>
                    <a:pt x="128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8"/>
                  </a:lnTo>
                  <a:lnTo>
                    <a:pt x="127" y="17"/>
                  </a:lnTo>
                  <a:lnTo>
                    <a:pt x="126" y="16"/>
                  </a:lnTo>
                  <a:lnTo>
                    <a:pt x="126" y="15"/>
                  </a:lnTo>
                  <a:lnTo>
                    <a:pt x="126" y="14"/>
                  </a:lnTo>
                  <a:lnTo>
                    <a:pt x="126" y="13"/>
                  </a:lnTo>
                  <a:lnTo>
                    <a:pt x="126" y="11"/>
                  </a:lnTo>
                  <a:lnTo>
                    <a:pt x="126" y="10"/>
                  </a:lnTo>
                  <a:lnTo>
                    <a:pt x="126" y="9"/>
                  </a:lnTo>
                  <a:lnTo>
                    <a:pt x="127" y="9"/>
                  </a:lnTo>
                  <a:lnTo>
                    <a:pt x="126" y="9"/>
                  </a:lnTo>
                  <a:lnTo>
                    <a:pt x="125" y="9"/>
                  </a:lnTo>
                  <a:lnTo>
                    <a:pt x="125" y="8"/>
                  </a:lnTo>
                  <a:lnTo>
                    <a:pt x="125" y="7"/>
                  </a:lnTo>
                  <a:lnTo>
                    <a:pt x="125" y="6"/>
                  </a:lnTo>
                  <a:lnTo>
                    <a:pt x="126" y="6"/>
                  </a:lnTo>
                  <a:lnTo>
                    <a:pt x="126" y="5"/>
                  </a:lnTo>
                  <a:lnTo>
                    <a:pt x="127" y="4"/>
                  </a:lnTo>
                  <a:lnTo>
                    <a:pt x="128" y="4"/>
                  </a:lnTo>
                  <a:lnTo>
                    <a:pt x="128" y="2"/>
                  </a:lnTo>
                  <a:lnTo>
                    <a:pt x="129" y="2"/>
                  </a:lnTo>
                  <a:lnTo>
                    <a:pt x="131" y="2"/>
                  </a:lnTo>
                  <a:lnTo>
                    <a:pt x="131" y="1"/>
                  </a:lnTo>
                  <a:lnTo>
                    <a:pt x="133" y="1"/>
                  </a:lnTo>
                  <a:lnTo>
                    <a:pt x="134" y="1"/>
                  </a:lnTo>
                  <a:lnTo>
                    <a:pt x="134" y="0"/>
                  </a:lnTo>
                  <a:lnTo>
                    <a:pt x="135" y="0"/>
                  </a:lnTo>
                  <a:lnTo>
                    <a:pt x="135" y="1"/>
                  </a:lnTo>
                  <a:lnTo>
                    <a:pt x="135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5" name="Freeform 5754">
              <a:extLst>
                <a:ext uri="{FF2B5EF4-FFF2-40B4-BE49-F238E27FC236}">
                  <a16:creationId xmlns:a16="http://schemas.microsoft.com/office/drawing/2014/main" id="{DCCD91F6-6C75-67E9-C99F-4EE305202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576" y="3324226"/>
              <a:ext cx="82550" cy="104775"/>
            </a:xfrm>
            <a:custGeom>
              <a:avLst/>
              <a:gdLst>
                <a:gd name="T0" fmla="*/ 22 w 52"/>
                <a:gd name="T1" fmla="*/ 64 h 66"/>
                <a:gd name="T2" fmla="*/ 23 w 52"/>
                <a:gd name="T3" fmla="*/ 59 h 66"/>
                <a:gd name="T4" fmla="*/ 22 w 52"/>
                <a:gd name="T5" fmla="*/ 57 h 66"/>
                <a:gd name="T6" fmla="*/ 22 w 52"/>
                <a:gd name="T7" fmla="*/ 55 h 66"/>
                <a:gd name="T8" fmla="*/ 23 w 52"/>
                <a:gd name="T9" fmla="*/ 50 h 66"/>
                <a:gd name="T10" fmla="*/ 23 w 52"/>
                <a:gd name="T11" fmla="*/ 47 h 66"/>
                <a:gd name="T12" fmla="*/ 24 w 52"/>
                <a:gd name="T13" fmla="*/ 43 h 66"/>
                <a:gd name="T14" fmla="*/ 23 w 52"/>
                <a:gd name="T15" fmla="*/ 39 h 66"/>
                <a:gd name="T16" fmla="*/ 22 w 52"/>
                <a:gd name="T17" fmla="*/ 35 h 66"/>
                <a:gd name="T18" fmla="*/ 19 w 52"/>
                <a:gd name="T19" fmla="*/ 32 h 66"/>
                <a:gd name="T20" fmla="*/ 17 w 52"/>
                <a:gd name="T21" fmla="*/ 30 h 66"/>
                <a:gd name="T22" fmla="*/ 15 w 52"/>
                <a:gd name="T23" fmla="*/ 26 h 66"/>
                <a:gd name="T24" fmla="*/ 14 w 52"/>
                <a:gd name="T25" fmla="*/ 23 h 66"/>
                <a:gd name="T26" fmla="*/ 11 w 52"/>
                <a:gd name="T27" fmla="*/ 21 h 66"/>
                <a:gd name="T28" fmla="*/ 10 w 52"/>
                <a:gd name="T29" fmla="*/ 17 h 66"/>
                <a:gd name="T30" fmla="*/ 9 w 52"/>
                <a:gd name="T31" fmla="*/ 14 h 66"/>
                <a:gd name="T32" fmla="*/ 8 w 52"/>
                <a:gd name="T33" fmla="*/ 11 h 66"/>
                <a:gd name="T34" fmla="*/ 6 w 52"/>
                <a:gd name="T35" fmla="*/ 9 h 66"/>
                <a:gd name="T36" fmla="*/ 5 w 52"/>
                <a:gd name="T37" fmla="*/ 7 h 66"/>
                <a:gd name="T38" fmla="*/ 3 w 52"/>
                <a:gd name="T39" fmla="*/ 5 h 66"/>
                <a:gd name="T40" fmla="*/ 0 w 52"/>
                <a:gd name="T41" fmla="*/ 5 h 66"/>
                <a:gd name="T42" fmla="*/ 2 w 52"/>
                <a:gd name="T43" fmla="*/ 5 h 66"/>
                <a:gd name="T44" fmla="*/ 3 w 52"/>
                <a:gd name="T45" fmla="*/ 2 h 66"/>
                <a:gd name="T46" fmla="*/ 7 w 52"/>
                <a:gd name="T47" fmla="*/ 1 h 66"/>
                <a:gd name="T48" fmla="*/ 11 w 52"/>
                <a:gd name="T49" fmla="*/ 1 h 66"/>
                <a:gd name="T50" fmla="*/ 17 w 52"/>
                <a:gd name="T51" fmla="*/ 0 h 66"/>
                <a:gd name="T52" fmla="*/ 19 w 52"/>
                <a:gd name="T53" fmla="*/ 4 h 66"/>
                <a:gd name="T54" fmla="*/ 22 w 52"/>
                <a:gd name="T55" fmla="*/ 6 h 66"/>
                <a:gd name="T56" fmla="*/ 25 w 52"/>
                <a:gd name="T57" fmla="*/ 6 h 66"/>
                <a:gd name="T58" fmla="*/ 25 w 52"/>
                <a:gd name="T59" fmla="*/ 7 h 66"/>
                <a:gd name="T60" fmla="*/ 27 w 52"/>
                <a:gd name="T61" fmla="*/ 8 h 66"/>
                <a:gd name="T62" fmla="*/ 28 w 52"/>
                <a:gd name="T63" fmla="*/ 7 h 66"/>
                <a:gd name="T64" fmla="*/ 33 w 52"/>
                <a:gd name="T65" fmla="*/ 9 h 66"/>
                <a:gd name="T66" fmla="*/ 35 w 52"/>
                <a:gd name="T67" fmla="*/ 13 h 66"/>
                <a:gd name="T68" fmla="*/ 39 w 52"/>
                <a:gd name="T69" fmla="*/ 14 h 66"/>
                <a:gd name="T70" fmla="*/ 39 w 52"/>
                <a:gd name="T71" fmla="*/ 17 h 66"/>
                <a:gd name="T72" fmla="*/ 37 w 52"/>
                <a:gd name="T73" fmla="*/ 22 h 66"/>
                <a:gd name="T74" fmla="*/ 41 w 52"/>
                <a:gd name="T75" fmla="*/ 25 h 66"/>
                <a:gd name="T76" fmla="*/ 43 w 52"/>
                <a:gd name="T77" fmla="*/ 25 h 66"/>
                <a:gd name="T78" fmla="*/ 43 w 52"/>
                <a:gd name="T79" fmla="*/ 28 h 66"/>
                <a:gd name="T80" fmla="*/ 43 w 52"/>
                <a:gd name="T81" fmla="*/ 31 h 66"/>
                <a:gd name="T82" fmla="*/ 43 w 52"/>
                <a:gd name="T83" fmla="*/ 34 h 66"/>
                <a:gd name="T84" fmla="*/ 47 w 52"/>
                <a:gd name="T85" fmla="*/ 35 h 66"/>
                <a:gd name="T86" fmla="*/ 49 w 52"/>
                <a:gd name="T87" fmla="*/ 38 h 66"/>
                <a:gd name="T88" fmla="*/ 49 w 52"/>
                <a:gd name="T89" fmla="*/ 42 h 66"/>
                <a:gd name="T90" fmla="*/ 50 w 52"/>
                <a:gd name="T91" fmla="*/ 43 h 66"/>
                <a:gd name="T92" fmla="*/ 52 w 52"/>
                <a:gd name="T93" fmla="*/ 46 h 66"/>
                <a:gd name="T94" fmla="*/ 48 w 52"/>
                <a:gd name="T95" fmla="*/ 46 h 66"/>
                <a:gd name="T96" fmla="*/ 45 w 52"/>
                <a:gd name="T97" fmla="*/ 46 h 66"/>
                <a:gd name="T98" fmla="*/ 43 w 52"/>
                <a:gd name="T99" fmla="*/ 46 h 66"/>
                <a:gd name="T100" fmla="*/ 41 w 52"/>
                <a:gd name="T101" fmla="*/ 44 h 66"/>
                <a:gd name="T102" fmla="*/ 39 w 52"/>
                <a:gd name="T103" fmla="*/ 47 h 66"/>
                <a:gd name="T104" fmla="*/ 37 w 52"/>
                <a:gd name="T105" fmla="*/ 43 h 66"/>
                <a:gd name="T106" fmla="*/ 34 w 52"/>
                <a:gd name="T107" fmla="*/ 44 h 66"/>
                <a:gd name="T108" fmla="*/ 34 w 52"/>
                <a:gd name="T109" fmla="*/ 49 h 66"/>
                <a:gd name="T110" fmla="*/ 34 w 52"/>
                <a:gd name="T111" fmla="*/ 53 h 66"/>
                <a:gd name="T112" fmla="*/ 31 w 52"/>
                <a:gd name="T113" fmla="*/ 56 h 66"/>
                <a:gd name="T114" fmla="*/ 31 w 52"/>
                <a:gd name="T115" fmla="*/ 59 h 66"/>
                <a:gd name="T116" fmla="*/ 27 w 52"/>
                <a:gd name="T117" fmla="*/ 61 h 66"/>
                <a:gd name="T118" fmla="*/ 28 w 52"/>
                <a:gd name="T119" fmla="*/ 65 h 66"/>
                <a:gd name="T120" fmla="*/ 24 w 52"/>
                <a:gd name="T121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" h="66">
                  <a:moveTo>
                    <a:pt x="23" y="66"/>
                  </a:moveTo>
                  <a:lnTo>
                    <a:pt x="23" y="65"/>
                  </a:lnTo>
                  <a:lnTo>
                    <a:pt x="23" y="64"/>
                  </a:lnTo>
                  <a:lnTo>
                    <a:pt x="22" y="64"/>
                  </a:lnTo>
                  <a:lnTo>
                    <a:pt x="22" y="63"/>
                  </a:lnTo>
                  <a:lnTo>
                    <a:pt x="23" y="63"/>
                  </a:lnTo>
                  <a:lnTo>
                    <a:pt x="23" y="61"/>
                  </a:lnTo>
                  <a:lnTo>
                    <a:pt x="23" y="59"/>
                  </a:lnTo>
                  <a:lnTo>
                    <a:pt x="22" y="58"/>
                  </a:lnTo>
                  <a:lnTo>
                    <a:pt x="22" y="57"/>
                  </a:lnTo>
                  <a:lnTo>
                    <a:pt x="23" y="57"/>
                  </a:lnTo>
                  <a:lnTo>
                    <a:pt x="22" y="57"/>
                  </a:lnTo>
                  <a:lnTo>
                    <a:pt x="22" y="56"/>
                  </a:lnTo>
                  <a:lnTo>
                    <a:pt x="23" y="56"/>
                  </a:lnTo>
                  <a:lnTo>
                    <a:pt x="22" y="56"/>
                  </a:lnTo>
                  <a:lnTo>
                    <a:pt x="22" y="55"/>
                  </a:lnTo>
                  <a:lnTo>
                    <a:pt x="22" y="53"/>
                  </a:lnTo>
                  <a:lnTo>
                    <a:pt x="22" y="52"/>
                  </a:lnTo>
                  <a:lnTo>
                    <a:pt x="23" y="51"/>
                  </a:lnTo>
                  <a:lnTo>
                    <a:pt x="23" y="50"/>
                  </a:lnTo>
                  <a:lnTo>
                    <a:pt x="22" y="49"/>
                  </a:lnTo>
                  <a:lnTo>
                    <a:pt x="23" y="49"/>
                  </a:lnTo>
                  <a:lnTo>
                    <a:pt x="23" y="48"/>
                  </a:lnTo>
                  <a:lnTo>
                    <a:pt x="23" y="47"/>
                  </a:lnTo>
                  <a:lnTo>
                    <a:pt x="24" y="47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4" y="43"/>
                  </a:lnTo>
                  <a:lnTo>
                    <a:pt x="24" y="42"/>
                  </a:lnTo>
                  <a:lnTo>
                    <a:pt x="24" y="41"/>
                  </a:lnTo>
                  <a:lnTo>
                    <a:pt x="24" y="40"/>
                  </a:lnTo>
                  <a:lnTo>
                    <a:pt x="23" y="39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2" y="36"/>
                  </a:lnTo>
                  <a:lnTo>
                    <a:pt x="22" y="35"/>
                  </a:lnTo>
                  <a:lnTo>
                    <a:pt x="22" y="34"/>
                  </a:lnTo>
                  <a:lnTo>
                    <a:pt x="22" y="33"/>
                  </a:lnTo>
                  <a:lnTo>
                    <a:pt x="20" y="32"/>
                  </a:lnTo>
                  <a:lnTo>
                    <a:pt x="19" y="32"/>
                  </a:lnTo>
                  <a:lnTo>
                    <a:pt x="19" y="31"/>
                  </a:lnTo>
                  <a:lnTo>
                    <a:pt x="18" y="31"/>
                  </a:lnTo>
                  <a:lnTo>
                    <a:pt x="18" y="30"/>
                  </a:lnTo>
                  <a:lnTo>
                    <a:pt x="17" y="30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6" y="26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4" y="25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12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0" y="18"/>
                  </a:lnTo>
                  <a:lnTo>
                    <a:pt x="9" y="17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8" y="11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5" y="7"/>
                  </a:lnTo>
                  <a:lnTo>
                    <a:pt x="6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7"/>
                  </a:lnTo>
                  <a:lnTo>
                    <a:pt x="3" y="6"/>
                  </a:lnTo>
                  <a:lnTo>
                    <a:pt x="3" y="5"/>
                  </a:lnTo>
                  <a:lnTo>
                    <a:pt x="3" y="6"/>
                  </a:lnTo>
                  <a:lnTo>
                    <a:pt x="2" y="5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4"/>
                  </a:lnTo>
                  <a:lnTo>
                    <a:pt x="1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2"/>
                  </a:lnTo>
                  <a:lnTo>
                    <a:pt x="3" y="1"/>
                  </a:lnTo>
                  <a:lnTo>
                    <a:pt x="3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1"/>
                  </a:lnTo>
                  <a:lnTo>
                    <a:pt x="7" y="1"/>
                  </a:lnTo>
                  <a:lnTo>
                    <a:pt x="8" y="2"/>
                  </a:lnTo>
                  <a:lnTo>
                    <a:pt x="9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3" y="5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5" y="5"/>
                  </a:lnTo>
                  <a:lnTo>
                    <a:pt x="26" y="5"/>
                  </a:lnTo>
                  <a:lnTo>
                    <a:pt x="26" y="6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6" y="7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6" y="8"/>
                  </a:lnTo>
                  <a:lnTo>
                    <a:pt x="27" y="9"/>
                  </a:lnTo>
                  <a:lnTo>
                    <a:pt x="27" y="8"/>
                  </a:lnTo>
                  <a:lnTo>
                    <a:pt x="28" y="7"/>
                  </a:lnTo>
                  <a:lnTo>
                    <a:pt x="31" y="8"/>
                  </a:lnTo>
                  <a:lnTo>
                    <a:pt x="32" y="8"/>
                  </a:lnTo>
                  <a:lnTo>
                    <a:pt x="33" y="8"/>
                  </a:lnTo>
                  <a:lnTo>
                    <a:pt x="33" y="9"/>
                  </a:lnTo>
                  <a:lnTo>
                    <a:pt x="33" y="10"/>
                  </a:lnTo>
                  <a:lnTo>
                    <a:pt x="33" y="11"/>
                  </a:lnTo>
                  <a:lnTo>
                    <a:pt x="34" y="11"/>
                  </a:lnTo>
                  <a:lnTo>
                    <a:pt x="35" y="13"/>
                  </a:lnTo>
                  <a:lnTo>
                    <a:pt x="36" y="11"/>
                  </a:lnTo>
                  <a:lnTo>
                    <a:pt x="37" y="11"/>
                  </a:lnTo>
                  <a:lnTo>
                    <a:pt x="37" y="13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37" y="15"/>
                  </a:lnTo>
                  <a:lnTo>
                    <a:pt x="39" y="16"/>
                  </a:lnTo>
                  <a:lnTo>
                    <a:pt x="39" y="17"/>
                  </a:lnTo>
                  <a:lnTo>
                    <a:pt x="39" y="18"/>
                  </a:lnTo>
                  <a:lnTo>
                    <a:pt x="37" y="19"/>
                  </a:lnTo>
                  <a:lnTo>
                    <a:pt x="37" y="21"/>
                  </a:lnTo>
                  <a:lnTo>
                    <a:pt x="37" y="22"/>
                  </a:lnTo>
                  <a:lnTo>
                    <a:pt x="37" y="23"/>
                  </a:lnTo>
                  <a:lnTo>
                    <a:pt x="39" y="23"/>
                  </a:lnTo>
                  <a:lnTo>
                    <a:pt x="40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2" y="26"/>
                  </a:lnTo>
                  <a:lnTo>
                    <a:pt x="42" y="25"/>
                  </a:lnTo>
                  <a:lnTo>
                    <a:pt x="43" y="25"/>
                  </a:lnTo>
                  <a:lnTo>
                    <a:pt x="44" y="26"/>
                  </a:lnTo>
                  <a:lnTo>
                    <a:pt x="44" y="27"/>
                  </a:lnTo>
                  <a:lnTo>
                    <a:pt x="43" y="27"/>
                  </a:lnTo>
                  <a:lnTo>
                    <a:pt x="43" y="28"/>
                  </a:lnTo>
                  <a:lnTo>
                    <a:pt x="43" y="30"/>
                  </a:lnTo>
                  <a:lnTo>
                    <a:pt x="42" y="30"/>
                  </a:lnTo>
                  <a:lnTo>
                    <a:pt x="42" y="31"/>
                  </a:lnTo>
                  <a:lnTo>
                    <a:pt x="43" y="31"/>
                  </a:lnTo>
                  <a:lnTo>
                    <a:pt x="44" y="31"/>
                  </a:lnTo>
                  <a:lnTo>
                    <a:pt x="44" y="32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5" y="34"/>
                  </a:lnTo>
                  <a:lnTo>
                    <a:pt x="45" y="35"/>
                  </a:lnTo>
                  <a:lnTo>
                    <a:pt x="47" y="35"/>
                  </a:lnTo>
                  <a:lnTo>
                    <a:pt x="48" y="35"/>
                  </a:lnTo>
                  <a:lnTo>
                    <a:pt x="48" y="36"/>
                  </a:lnTo>
                  <a:lnTo>
                    <a:pt x="49" y="36"/>
                  </a:lnTo>
                  <a:lnTo>
                    <a:pt x="49" y="38"/>
                  </a:lnTo>
                  <a:lnTo>
                    <a:pt x="50" y="39"/>
                  </a:lnTo>
                  <a:lnTo>
                    <a:pt x="49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50" y="42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50" y="43"/>
                  </a:lnTo>
                  <a:lnTo>
                    <a:pt x="50" y="44"/>
                  </a:lnTo>
                  <a:lnTo>
                    <a:pt x="51" y="44"/>
                  </a:lnTo>
                  <a:lnTo>
                    <a:pt x="51" y="46"/>
                  </a:lnTo>
                  <a:lnTo>
                    <a:pt x="52" y="46"/>
                  </a:lnTo>
                  <a:lnTo>
                    <a:pt x="51" y="47"/>
                  </a:lnTo>
                  <a:lnTo>
                    <a:pt x="49" y="47"/>
                  </a:lnTo>
                  <a:lnTo>
                    <a:pt x="48" y="47"/>
                  </a:lnTo>
                  <a:lnTo>
                    <a:pt x="48" y="46"/>
                  </a:lnTo>
                  <a:lnTo>
                    <a:pt x="47" y="46"/>
                  </a:lnTo>
                  <a:lnTo>
                    <a:pt x="47" y="44"/>
                  </a:lnTo>
                  <a:lnTo>
                    <a:pt x="45" y="44"/>
                  </a:lnTo>
                  <a:lnTo>
                    <a:pt x="45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1" y="46"/>
                  </a:lnTo>
                  <a:lnTo>
                    <a:pt x="41" y="44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39" y="46"/>
                  </a:lnTo>
                  <a:lnTo>
                    <a:pt x="39" y="47"/>
                  </a:lnTo>
                  <a:lnTo>
                    <a:pt x="37" y="47"/>
                  </a:lnTo>
                  <a:lnTo>
                    <a:pt x="39" y="46"/>
                  </a:lnTo>
                  <a:lnTo>
                    <a:pt x="39" y="43"/>
                  </a:lnTo>
                  <a:lnTo>
                    <a:pt x="37" y="43"/>
                  </a:lnTo>
                  <a:lnTo>
                    <a:pt x="37" y="42"/>
                  </a:lnTo>
                  <a:lnTo>
                    <a:pt x="36" y="43"/>
                  </a:lnTo>
                  <a:lnTo>
                    <a:pt x="35" y="43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4" y="47"/>
                  </a:lnTo>
                  <a:lnTo>
                    <a:pt x="34" y="48"/>
                  </a:lnTo>
                  <a:lnTo>
                    <a:pt x="34" y="49"/>
                  </a:lnTo>
                  <a:lnTo>
                    <a:pt x="35" y="50"/>
                  </a:lnTo>
                  <a:lnTo>
                    <a:pt x="35" y="51"/>
                  </a:lnTo>
                  <a:lnTo>
                    <a:pt x="34" y="52"/>
                  </a:lnTo>
                  <a:lnTo>
                    <a:pt x="34" y="53"/>
                  </a:lnTo>
                  <a:lnTo>
                    <a:pt x="34" y="55"/>
                  </a:lnTo>
                  <a:lnTo>
                    <a:pt x="32" y="55"/>
                  </a:lnTo>
                  <a:lnTo>
                    <a:pt x="32" y="56"/>
                  </a:lnTo>
                  <a:lnTo>
                    <a:pt x="31" y="56"/>
                  </a:lnTo>
                  <a:lnTo>
                    <a:pt x="32" y="57"/>
                  </a:lnTo>
                  <a:lnTo>
                    <a:pt x="32" y="58"/>
                  </a:lnTo>
                  <a:lnTo>
                    <a:pt x="31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59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8" y="63"/>
                  </a:lnTo>
                  <a:lnTo>
                    <a:pt x="28" y="64"/>
                  </a:lnTo>
                  <a:lnTo>
                    <a:pt x="27" y="64"/>
                  </a:lnTo>
                  <a:lnTo>
                    <a:pt x="28" y="65"/>
                  </a:lnTo>
                  <a:lnTo>
                    <a:pt x="27" y="65"/>
                  </a:lnTo>
                  <a:lnTo>
                    <a:pt x="26" y="65"/>
                  </a:lnTo>
                  <a:lnTo>
                    <a:pt x="25" y="65"/>
                  </a:lnTo>
                  <a:lnTo>
                    <a:pt x="24" y="65"/>
                  </a:lnTo>
                  <a:lnTo>
                    <a:pt x="24" y="66"/>
                  </a:lnTo>
                  <a:lnTo>
                    <a:pt x="23" y="66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6" name="Freeform 5432">
              <a:extLst>
                <a:ext uri="{FF2B5EF4-FFF2-40B4-BE49-F238E27FC236}">
                  <a16:creationId xmlns:a16="http://schemas.microsoft.com/office/drawing/2014/main" id="{8E96778E-E5AF-5708-95B7-86EBCA171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276" y="3260726"/>
              <a:ext cx="17463" cy="26988"/>
            </a:xfrm>
            <a:custGeom>
              <a:avLst/>
              <a:gdLst>
                <a:gd name="T0" fmla="*/ 6 w 11"/>
                <a:gd name="T1" fmla="*/ 4 h 17"/>
                <a:gd name="T2" fmla="*/ 6 w 11"/>
                <a:gd name="T3" fmla="*/ 4 h 17"/>
                <a:gd name="T4" fmla="*/ 6 w 11"/>
                <a:gd name="T5" fmla="*/ 5 h 17"/>
                <a:gd name="T6" fmla="*/ 7 w 11"/>
                <a:gd name="T7" fmla="*/ 6 h 17"/>
                <a:gd name="T8" fmla="*/ 8 w 11"/>
                <a:gd name="T9" fmla="*/ 7 h 17"/>
                <a:gd name="T10" fmla="*/ 8 w 11"/>
                <a:gd name="T11" fmla="*/ 8 h 17"/>
                <a:gd name="T12" fmla="*/ 9 w 11"/>
                <a:gd name="T13" fmla="*/ 8 h 17"/>
                <a:gd name="T14" fmla="*/ 10 w 11"/>
                <a:gd name="T15" fmla="*/ 9 h 17"/>
                <a:gd name="T16" fmla="*/ 11 w 11"/>
                <a:gd name="T17" fmla="*/ 9 h 17"/>
                <a:gd name="T18" fmla="*/ 11 w 11"/>
                <a:gd name="T19" fmla="*/ 9 h 17"/>
                <a:gd name="T20" fmla="*/ 11 w 11"/>
                <a:gd name="T21" fmla="*/ 11 h 17"/>
                <a:gd name="T22" fmla="*/ 11 w 11"/>
                <a:gd name="T23" fmla="*/ 12 h 17"/>
                <a:gd name="T24" fmla="*/ 11 w 11"/>
                <a:gd name="T25" fmla="*/ 12 h 17"/>
                <a:gd name="T26" fmla="*/ 11 w 11"/>
                <a:gd name="T27" fmla="*/ 12 h 17"/>
                <a:gd name="T28" fmla="*/ 10 w 11"/>
                <a:gd name="T29" fmla="*/ 13 h 17"/>
                <a:gd name="T30" fmla="*/ 10 w 11"/>
                <a:gd name="T31" fmla="*/ 14 h 17"/>
                <a:gd name="T32" fmla="*/ 9 w 11"/>
                <a:gd name="T33" fmla="*/ 15 h 17"/>
                <a:gd name="T34" fmla="*/ 9 w 11"/>
                <a:gd name="T35" fmla="*/ 17 h 17"/>
                <a:gd name="T36" fmla="*/ 8 w 11"/>
                <a:gd name="T37" fmla="*/ 16 h 17"/>
                <a:gd name="T38" fmla="*/ 6 w 11"/>
                <a:gd name="T39" fmla="*/ 16 h 17"/>
                <a:gd name="T40" fmla="*/ 6 w 11"/>
                <a:gd name="T41" fmla="*/ 17 h 17"/>
                <a:gd name="T42" fmla="*/ 6 w 11"/>
                <a:gd name="T43" fmla="*/ 17 h 17"/>
                <a:gd name="T44" fmla="*/ 3 w 11"/>
                <a:gd name="T45" fmla="*/ 17 h 17"/>
                <a:gd name="T46" fmla="*/ 1 w 11"/>
                <a:gd name="T47" fmla="*/ 16 h 17"/>
                <a:gd name="T48" fmla="*/ 2 w 11"/>
                <a:gd name="T49" fmla="*/ 15 h 17"/>
                <a:gd name="T50" fmla="*/ 2 w 11"/>
                <a:gd name="T51" fmla="*/ 14 h 17"/>
                <a:gd name="T52" fmla="*/ 2 w 11"/>
                <a:gd name="T53" fmla="*/ 13 h 17"/>
                <a:gd name="T54" fmla="*/ 2 w 11"/>
                <a:gd name="T55" fmla="*/ 13 h 17"/>
                <a:gd name="T56" fmla="*/ 2 w 11"/>
                <a:gd name="T57" fmla="*/ 12 h 17"/>
                <a:gd name="T58" fmla="*/ 2 w 11"/>
                <a:gd name="T59" fmla="*/ 12 h 17"/>
                <a:gd name="T60" fmla="*/ 1 w 11"/>
                <a:gd name="T61" fmla="*/ 12 h 17"/>
                <a:gd name="T62" fmla="*/ 1 w 11"/>
                <a:gd name="T63" fmla="*/ 12 h 17"/>
                <a:gd name="T64" fmla="*/ 1 w 11"/>
                <a:gd name="T65" fmla="*/ 11 h 17"/>
                <a:gd name="T66" fmla="*/ 0 w 11"/>
                <a:gd name="T67" fmla="*/ 9 h 17"/>
                <a:gd name="T68" fmla="*/ 0 w 11"/>
                <a:gd name="T69" fmla="*/ 8 h 17"/>
                <a:gd name="T70" fmla="*/ 0 w 11"/>
                <a:gd name="T71" fmla="*/ 8 h 17"/>
                <a:gd name="T72" fmla="*/ 0 w 11"/>
                <a:gd name="T73" fmla="*/ 8 h 17"/>
                <a:gd name="T74" fmla="*/ 0 w 11"/>
                <a:gd name="T75" fmla="*/ 6 h 17"/>
                <a:gd name="T76" fmla="*/ 1 w 11"/>
                <a:gd name="T77" fmla="*/ 6 h 17"/>
                <a:gd name="T78" fmla="*/ 1 w 11"/>
                <a:gd name="T79" fmla="*/ 5 h 17"/>
                <a:gd name="T80" fmla="*/ 1 w 11"/>
                <a:gd name="T81" fmla="*/ 5 h 17"/>
                <a:gd name="T82" fmla="*/ 1 w 11"/>
                <a:gd name="T83" fmla="*/ 4 h 17"/>
                <a:gd name="T84" fmla="*/ 2 w 11"/>
                <a:gd name="T85" fmla="*/ 4 h 17"/>
                <a:gd name="T86" fmla="*/ 3 w 11"/>
                <a:gd name="T87" fmla="*/ 3 h 17"/>
                <a:gd name="T88" fmla="*/ 3 w 11"/>
                <a:gd name="T89" fmla="*/ 1 h 17"/>
                <a:gd name="T90" fmla="*/ 4 w 11"/>
                <a:gd name="T91" fmla="*/ 1 h 17"/>
                <a:gd name="T92" fmla="*/ 4 w 11"/>
                <a:gd name="T93" fmla="*/ 1 h 17"/>
                <a:gd name="T94" fmla="*/ 6 w 11"/>
                <a:gd name="T95" fmla="*/ 1 h 17"/>
                <a:gd name="T96" fmla="*/ 6 w 11"/>
                <a:gd name="T97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" h="17">
                  <a:moveTo>
                    <a:pt x="6" y="3"/>
                  </a:moveTo>
                  <a:lnTo>
                    <a:pt x="6" y="3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6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lnTo>
                    <a:pt x="4" y="0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7" name="Freeform 4785">
              <a:extLst>
                <a:ext uri="{FF2B5EF4-FFF2-40B4-BE49-F238E27FC236}">
                  <a16:creationId xmlns:a16="http://schemas.microsoft.com/office/drawing/2014/main" id="{9BF06E54-5B7D-192C-DB6A-0698CE05FC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01926" y="3735388"/>
              <a:ext cx="55563" cy="30163"/>
            </a:xfrm>
            <a:custGeom>
              <a:avLst/>
              <a:gdLst>
                <a:gd name="T0" fmla="*/ 23 w 35"/>
                <a:gd name="T1" fmla="*/ 13 h 19"/>
                <a:gd name="T2" fmla="*/ 23 w 35"/>
                <a:gd name="T3" fmla="*/ 13 h 19"/>
                <a:gd name="T4" fmla="*/ 23 w 35"/>
                <a:gd name="T5" fmla="*/ 13 h 19"/>
                <a:gd name="T6" fmla="*/ 23 w 35"/>
                <a:gd name="T7" fmla="*/ 13 h 19"/>
                <a:gd name="T8" fmla="*/ 22 w 35"/>
                <a:gd name="T9" fmla="*/ 13 h 19"/>
                <a:gd name="T10" fmla="*/ 22 w 35"/>
                <a:gd name="T11" fmla="*/ 13 h 19"/>
                <a:gd name="T12" fmla="*/ 27 w 35"/>
                <a:gd name="T13" fmla="*/ 6 h 19"/>
                <a:gd name="T14" fmla="*/ 25 w 35"/>
                <a:gd name="T15" fmla="*/ 7 h 19"/>
                <a:gd name="T16" fmla="*/ 25 w 35"/>
                <a:gd name="T17" fmla="*/ 9 h 19"/>
                <a:gd name="T18" fmla="*/ 26 w 35"/>
                <a:gd name="T19" fmla="*/ 11 h 19"/>
                <a:gd name="T20" fmla="*/ 27 w 35"/>
                <a:gd name="T21" fmla="*/ 13 h 19"/>
                <a:gd name="T22" fmla="*/ 26 w 35"/>
                <a:gd name="T23" fmla="*/ 13 h 19"/>
                <a:gd name="T24" fmla="*/ 24 w 35"/>
                <a:gd name="T25" fmla="*/ 13 h 19"/>
                <a:gd name="T26" fmla="*/ 24 w 35"/>
                <a:gd name="T27" fmla="*/ 13 h 19"/>
                <a:gd name="T28" fmla="*/ 24 w 35"/>
                <a:gd name="T29" fmla="*/ 11 h 19"/>
                <a:gd name="T30" fmla="*/ 23 w 35"/>
                <a:gd name="T31" fmla="*/ 11 h 19"/>
                <a:gd name="T32" fmla="*/ 24 w 35"/>
                <a:gd name="T33" fmla="*/ 11 h 19"/>
                <a:gd name="T34" fmla="*/ 25 w 35"/>
                <a:gd name="T35" fmla="*/ 11 h 19"/>
                <a:gd name="T36" fmla="*/ 24 w 35"/>
                <a:gd name="T37" fmla="*/ 10 h 19"/>
                <a:gd name="T38" fmla="*/ 24 w 35"/>
                <a:gd name="T39" fmla="*/ 10 h 19"/>
                <a:gd name="T40" fmla="*/ 24 w 35"/>
                <a:gd name="T41" fmla="*/ 11 h 19"/>
                <a:gd name="T42" fmla="*/ 23 w 35"/>
                <a:gd name="T43" fmla="*/ 11 h 19"/>
                <a:gd name="T44" fmla="*/ 22 w 35"/>
                <a:gd name="T45" fmla="*/ 11 h 19"/>
                <a:gd name="T46" fmla="*/ 22 w 35"/>
                <a:gd name="T47" fmla="*/ 11 h 19"/>
                <a:gd name="T48" fmla="*/ 22 w 35"/>
                <a:gd name="T49" fmla="*/ 11 h 19"/>
                <a:gd name="T50" fmla="*/ 22 w 35"/>
                <a:gd name="T51" fmla="*/ 13 h 19"/>
                <a:gd name="T52" fmla="*/ 22 w 35"/>
                <a:gd name="T53" fmla="*/ 13 h 19"/>
                <a:gd name="T54" fmla="*/ 20 w 35"/>
                <a:gd name="T55" fmla="*/ 15 h 19"/>
                <a:gd name="T56" fmla="*/ 20 w 35"/>
                <a:gd name="T57" fmla="*/ 15 h 19"/>
                <a:gd name="T58" fmla="*/ 19 w 35"/>
                <a:gd name="T59" fmla="*/ 16 h 19"/>
                <a:gd name="T60" fmla="*/ 17 w 35"/>
                <a:gd name="T61" fmla="*/ 16 h 19"/>
                <a:gd name="T62" fmla="*/ 16 w 35"/>
                <a:gd name="T63" fmla="*/ 17 h 19"/>
                <a:gd name="T64" fmla="*/ 14 w 35"/>
                <a:gd name="T65" fmla="*/ 17 h 19"/>
                <a:gd name="T66" fmla="*/ 11 w 35"/>
                <a:gd name="T67" fmla="*/ 19 h 19"/>
                <a:gd name="T68" fmla="*/ 10 w 35"/>
                <a:gd name="T69" fmla="*/ 18 h 19"/>
                <a:gd name="T70" fmla="*/ 10 w 35"/>
                <a:gd name="T71" fmla="*/ 18 h 19"/>
                <a:gd name="T72" fmla="*/ 9 w 35"/>
                <a:gd name="T73" fmla="*/ 18 h 19"/>
                <a:gd name="T74" fmla="*/ 9 w 35"/>
                <a:gd name="T75" fmla="*/ 17 h 19"/>
                <a:gd name="T76" fmla="*/ 8 w 35"/>
                <a:gd name="T77" fmla="*/ 18 h 19"/>
                <a:gd name="T78" fmla="*/ 8 w 35"/>
                <a:gd name="T79" fmla="*/ 18 h 19"/>
                <a:gd name="T80" fmla="*/ 7 w 35"/>
                <a:gd name="T81" fmla="*/ 18 h 19"/>
                <a:gd name="T82" fmla="*/ 5 w 35"/>
                <a:gd name="T83" fmla="*/ 17 h 19"/>
                <a:gd name="T84" fmla="*/ 2 w 35"/>
                <a:gd name="T85" fmla="*/ 17 h 19"/>
                <a:gd name="T86" fmla="*/ 1 w 35"/>
                <a:gd name="T87" fmla="*/ 15 h 19"/>
                <a:gd name="T88" fmla="*/ 1 w 35"/>
                <a:gd name="T89" fmla="*/ 14 h 19"/>
                <a:gd name="T90" fmla="*/ 0 w 35"/>
                <a:gd name="T91" fmla="*/ 13 h 19"/>
                <a:gd name="T92" fmla="*/ 0 w 35"/>
                <a:gd name="T93" fmla="*/ 10 h 19"/>
                <a:gd name="T94" fmla="*/ 2 w 35"/>
                <a:gd name="T95" fmla="*/ 11 h 19"/>
                <a:gd name="T96" fmla="*/ 3 w 35"/>
                <a:gd name="T97" fmla="*/ 9 h 19"/>
                <a:gd name="T98" fmla="*/ 5 w 35"/>
                <a:gd name="T99" fmla="*/ 9 h 19"/>
                <a:gd name="T100" fmla="*/ 5 w 35"/>
                <a:gd name="T101" fmla="*/ 9 h 19"/>
                <a:gd name="T102" fmla="*/ 7 w 35"/>
                <a:gd name="T103" fmla="*/ 9 h 19"/>
                <a:gd name="T104" fmla="*/ 8 w 35"/>
                <a:gd name="T105" fmla="*/ 9 h 19"/>
                <a:gd name="T106" fmla="*/ 10 w 35"/>
                <a:gd name="T107" fmla="*/ 7 h 19"/>
                <a:gd name="T108" fmla="*/ 10 w 35"/>
                <a:gd name="T109" fmla="*/ 6 h 19"/>
                <a:gd name="T110" fmla="*/ 15 w 35"/>
                <a:gd name="T111" fmla="*/ 6 h 19"/>
                <a:gd name="T112" fmla="*/ 24 w 35"/>
                <a:gd name="T113" fmla="*/ 5 h 19"/>
                <a:gd name="T114" fmla="*/ 28 w 35"/>
                <a:gd name="T115" fmla="*/ 2 h 19"/>
                <a:gd name="T116" fmla="*/ 34 w 35"/>
                <a:gd name="T117" fmla="*/ 0 h 19"/>
                <a:gd name="T118" fmla="*/ 34 w 35"/>
                <a:gd name="T119" fmla="*/ 0 h 19"/>
                <a:gd name="T120" fmla="*/ 34 w 35"/>
                <a:gd name="T12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" h="19">
                  <a:moveTo>
                    <a:pt x="23" y="13"/>
                  </a:move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close/>
                  <a:moveTo>
                    <a:pt x="22" y="13"/>
                  </a:move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3"/>
                  </a:lnTo>
                  <a:lnTo>
                    <a:pt x="22" y="13"/>
                  </a:lnTo>
                  <a:close/>
                  <a:moveTo>
                    <a:pt x="28" y="5"/>
                  </a:moveTo>
                  <a:lnTo>
                    <a:pt x="27" y="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5" y="8"/>
                  </a:lnTo>
                  <a:lnTo>
                    <a:pt x="24" y="9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8"/>
                  </a:lnTo>
                  <a:lnTo>
                    <a:pt x="14" y="17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0" y="8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7" y="6"/>
                  </a:lnTo>
                  <a:lnTo>
                    <a:pt x="20" y="6"/>
                  </a:lnTo>
                  <a:lnTo>
                    <a:pt x="22" y="5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29" y="1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1" y="2"/>
                  </a:lnTo>
                  <a:lnTo>
                    <a:pt x="28" y="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8" name="Freeform 5437">
              <a:extLst>
                <a:ext uri="{FF2B5EF4-FFF2-40B4-BE49-F238E27FC236}">
                  <a16:creationId xmlns:a16="http://schemas.microsoft.com/office/drawing/2014/main" id="{FF5B99A3-AD77-896F-6979-8D279FD2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951" y="3521076"/>
              <a:ext cx="41275" cy="95250"/>
            </a:xfrm>
            <a:custGeom>
              <a:avLst/>
              <a:gdLst>
                <a:gd name="T0" fmla="*/ 13 w 26"/>
                <a:gd name="T1" fmla="*/ 3 h 60"/>
                <a:gd name="T2" fmla="*/ 15 w 26"/>
                <a:gd name="T3" fmla="*/ 6 h 60"/>
                <a:gd name="T4" fmla="*/ 18 w 26"/>
                <a:gd name="T5" fmla="*/ 8 h 60"/>
                <a:gd name="T6" fmla="*/ 19 w 26"/>
                <a:gd name="T7" fmla="*/ 11 h 60"/>
                <a:gd name="T8" fmla="*/ 20 w 26"/>
                <a:gd name="T9" fmla="*/ 15 h 60"/>
                <a:gd name="T10" fmla="*/ 19 w 26"/>
                <a:gd name="T11" fmla="*/ 17 h 60"/>
                <a:gd name="T12" fmla="*/ 18 w 26"/>
                <a:gd name="T13" fmla="*/ 19 h 60"/>
                <a:gd name="T14" fmla="*/ 19 w 26"/>
                <a:gd name="T15" fmla="*/ 23 h 60"/>
                <a:gd name="T16" fmla="*/ 18 w 26"/>
                <a:gd name="T17" fmla="*/ 25 h 60"/>
                <a:gd name="T18" fmla="*/ 18 w 26"/>
                <a:gd name="T19" fmla="*/ 26 h 60"/>
                <a:gd name="T20" fmla="*/ 18 w 26"/>
                <a:gd name="T21" fmla="*/ 27 h 60"/>
                <a:gd name="T22" fmla="*/ 19 w 26"/>
                <a:gd name="T23" fmla="*/ 29 h 60"/>
                <a:gd name="T24" fmla="*/ 20 w 26"/>
                <a:gd name="T25" fmla="*/ 32 h 60"/>
                <a:gd name="T26" fmla="*/ 23 w 26"/>
                <a:gd name="T27" fmla="*/ 35 h 60"/>
                <a:gd name="T28" fmla="*/ 25 w 26"/>
                <a:gd name="T29" fmla="*/ 36 h 60"/>
                <a:gd name="T30" fmla="*/ 26 w 26"/>
                <a:gd name="T31" fmla="*/ 39 h 60"/>
                <a:gd name="T32" fmla="*/ 26 w 26"/>
                <a:gd name="T33" fmla="*/ 42 h 60"/>
                <a:gd name="T34" fmla="*/ 25 w 26"/>
                <a:gd name="T35" fmla="*/ 44 h 60"/>
                <a:gd name="T36" fmla="*/ 23 w 26"/>
                <a:gd name="T37" fmla="*/ 45 h 60"/>
                <a:gd name="T38" fmla="*/ 21 w 26"/>
                <a:gd name="T39" fmla="*/ 48 h 60"/>
                <a:gd name="T40" fmla="*/ 20 w 26"/>
                <a:gd name="T41" fmla="*/ 50 h 60"/>
                <a:gd name="T42" fmla="*/ 18 w 26"/>
                <a:gd name="T43" fmla="*/ 52 h 60"/>
                <a:gd name="T44" fmla="*/ 16 w 26"/>
                <a:gd name="T45" fmla="*/ 53 h 60"/>
                <a:gd name="T46" fmla="*/ 17 w 26"/>
                <a:gd name="T47" fmla="*/ 57 h 60"/>
                <a:gd name="T48" fmla="*/ 15 w 26"/>
                <a:gd name="T49" fmla="*/ 58 h 60"/>
                <a:gd name="T50" fmla="*/ 15 w 26"/>
                <a:gd name="T51" fmla="*/ 59 h 60"/>
                <a:gd name="T52" fmla="*/ 13 w 26"/>
                <a:gd name="T53" fmla="*/ 59 h 60"/>
                <a:gd name="T54" fmla="*/ 11 w 26"/>
                <a:gd name="T55" fmla="*/ 59 h 60"/>
                <a:gd name="T56" fmla="*/ 11 w 26"/>
                <a:gd name="T57" fmla="*/ 58 h 60"/>
                <a:gd name="T58" fmla="*/ 11 w 26"/>
                <a:gd name="T59" fmla="*/ 56 h 60"/>
                <a:gd name="T60" fmla="*/ 9 w 26"/>
                <a:gd name="T61" fmla="*/ 54 h 60"/>
                <a:gd name="T62" fmla="*/ 8 w 26"/>
                <a:gd name="T63" fmla="*/ 52 h 60"/>
                <a:gd name="T64" fmla="*/ 8 w 26"/>
                <a:gd name="T65" fmla="*/ 51 h 60"/>
                <a:gd name="T66" fmla="*/ 4 w 26"/>
                <a:gd name="T67" fmla="*/ 50 h 60"/>
                <a:gd name="T68" fmla="*/ 1 w 26"/>
                <a:gd name="T69" fmla="*/ 46 h 60"/>
                <a:gd name="T70" fmla="*/ 0 w 26"/>
                <a:gd name="T71" fmla="*/ 44 h 60"/>
                <a:gd name="T72" fmla="*/ 2 w 26"/>
                <a:gd name="T73" fmla="*/ 46 h 60"/>
                <a:gd name="T74" fmla="*/ 2 w 26"/>
                <a:gd name="T75" fmla="*/ 44 h 60"/>
                <a:gd name="T76" fmla="*/ 2 w 26"/>
                <a:gd name="T77" fmla="*/ 43 h 60"/>
                <a:gd name="T78" fmla="*/ 1 w 26"/>
                <a:gd name="T79" fmla="*/ 40 h 60"/>
                <a:gd name="T80" fmla="*/ 2 w 26"/>
                <a:gd name="T81" fmla="*/ 37 h 60"/>
                <a:gd name="T82" fmla="*/ 2 w 26"/>
                <a:gd name="T83" fmla="*/ 34 h 60"/>
                <a:gd name="T84" fmla="*/ 2 w 26"/>
                <a:gd name="T85" fmla="*/ 35 h 60"/>
                <a:gd name="T86" fmla="*/ 3 w 26"/>
                <a:gd name="T87" fmla="*/ 35 h 60"/>
                <a:gd name="T88" fmla="*/ 3 w 26"/>
                <a:gd name="T89" fmla="*/ 34 h 60"/>
                <a:gd name="T90" fmla="*/ 3 w 26"/>
                <a:gd name="T91" fmla="*/ 33 h 60"/>
                <a:gd name="T92" fmla="*/ 2 w 26"/>
                <a:gd name="T93" fmla="*/ 31 h 60"/>
                <a:gd name="T94" fmla="*/ 3 w 26"/>
                <a:gd name="T95" fmla="*/ 28 h 60"/>
                <a:gd name="T96" fmla="*/ 2 w 26"/>
                <a:gd name="T97" fmla="*/ 26 h 60"/>
                <a:gd name="T98" fmla="*/ 3 w 26"/>
                <a:gd name="T99" fmla="*/ 24 h 60"/>
                <a:gd name="T100" fmla="*/ 3 w 26"/>
                <a:gd name="T101" fmla="*/ 21 h 60"/>
                <a:gd name="T102" fmla="*/ 4 w 26"/>
                <a:gd name="T103" fmla="*/ 20 h 60"/>
                <a:gd name="T104" fmla="*/ 4 w 26"/>
                <a:gd name="T105" fmla="*/ 17 h 60"/>
                <a:gd name="T106" fmla="*/ 1 w 26"/>
                <a:gd name="T107" fmla="*/ 17 h 60"/>
                <a:gd name="T108" fmla="*/ 1 w 26"/>
                <a:gd name="T109" fmla="*/ 14 h 60"/>
                <a:gd name="T110" fmla="*/ 0 w 26"/>
                <a:gd name="T111" fmla="*/ 10 h 60"/>
                <a:gd name="T112" fmla="*/ 2 w 26"/>
                <a:gd name="T113" fmla="*/ 6 h 60"/>
                <a:gd name="T114" fmla="*/ 4 w 26"/>
                <a:gd name="T115" fmla="*/ 2 h 60"/>
                <a:gd name="T116" fmla="*/ 7 w 26"/>
                <a:gd name="T117" fmla="*/ 0 h 60"/>
                <a:gd name="T118" fmla="*/ 7 w 26"/>
                <a:gd name="T119" fmla="*/ 3 h 60"/>
                <a:gd name="T120" fmla="*/ 9 w 26"/>
                <a:gd name="T121" fmla="*/ 4 h 60"/>
                <a:gd name="T122" fmla="*/ 11 w 26"/>
                <a:gd name="T123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" h="60">
                  <a:moveTo>
                    <a:pt x="12" y="2"/>
                  </a:moveTo>
                  <a:lnTo>
                    <a:pt x="12" y="3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3" y="6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9" y="10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9" y="14"/>
                  </a:lnTo>
                  <a:lnTo>
                    <a:pt x="20" y="15"/>
                  </a:lnTo>
                  <a:lnTo>
                    <a:pt x="19" y="15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18"/>
                  </a:lnTo>
                  <a:lnTo>
                    <a:pt x="18" y="19"/>
                  </a:lnTo>
                  <a:lnTo>
                    <a:pt x="18" y="20"/>
                  </a:lnTo>
                  <a:lnTo>
                    <a:pt x="19" y="21"/>
                  </a:lnTo>
                  <a:lnTo>
                    <a:pt x="19" y="23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8" y="25"/>
                  </a:lnTo>
                  <a:lnTo>
                    <a:pt x="19" y="25"/>
                  </a:lnTo>
                  <a:lnTo>
                    <a:pt x="19" y="26"/>
                  </a:lnTo>
                  <a:lnTo>
                    <a:pt x="18" y="26"/>
                  </a:lnTo>
                  <a:lnTo>
                    <a:pt x="18" y="27"/>
                  </a:lnTo>
                  <a:lnTo>
                    <a:pt x="18" y="26"/>
                  </a:lnTo>
                  <a:lnTo>
                    <a:pt x="18" y="27"/>
                  </a:lnTo>
                  <a:lnTo>
                    <a:pt x="18" y="28"/>
                  </a:lnTo>
                  <a:lnTo>
                    <a:pt x="18" y="29"/>
                  </a:lnTo>
                  <a:lnTo>
                    <a:pt x="19" y="29"/>
                  </a:lnTo>
                  <a:lnTo>
                    <a:pt x="19" y="31"/>
                  </a:lnTo>
                  <a:lnTo>
                    <a:pt x="19" y="32"/>
                  </a:lnTo>
                  <a:lnTo>
                    <a:pt x="20" y="32"/>
                  </a:lnTo>
                  <a:lnTo>
                    <a:pt x="21" y="34"/>
                  </a:lnTo>
                  <a:lnTo>
                    <a:pt x="21" y="35"/>
                  </a:lnTo>
                  <a:lnTo>
                    <a:pt x="23" y="35"/>
                  </a:lnTo>
                  <a:lnTo>
                    <a:pt x="24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7"/>
                  </a:lnTo>
                  <a:lnTo>
                    <a:pt x="25" y="39"/>
                  </a:lnTo>
                  <a:lnTo>
                    <a:pt x="26" y="39"/>
                  </a:lnTo>
                  <a:lnTo>
                    <a:pt x="26" y="40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5" y="44"/>
                  </a:lnTo>
                  <a:lnTo>
                    <a:pt x="24" y="44"/>
                  </a:lnTo>
                  <a:lnTo>
                    <a:pt x="23" y="44"/>
                  </a:lnTo>
                  <a:lnTo>
                    <a:pt x="23" y="45"/>
                  </a:lnTo>
                  <a:lnTo>
                    <a:pt x="23" y="46"/>
                  </a:lnTo>
                  <a:lnTo>
                    <a:pt x="21" y="46"/>
                  </a:lnTo>
                  <a:lnTo>
                    <a:pt x="21" y="48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20" y="51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7" y="53"/>
                  </a:lnTo>
                  <a:lnTo>
                    <a:pt x="16" y="53"/>
                  </a:lnTo>
                  <a:lnTo>
                    <a:pt x="16" y="54"/>
                  </a:lnTo>
                  <a:lnTo>
                    <a:pt x="16" y="56"/>
                  </a:lnTo>
                  <a:lnTo>
                    <a:pt x="17" y="57"/>
                  </a:lnTo>
                  <a:lnTo>
                    <a:pt x="16" y="57"/>
                  </a:lnTo>
                  <a:lnTo>
                    <a:pt x="15" y="57"/>
                  </a:lnTo>
                  <a:lnTo>
                    <a:pt x="15" y="58"/>
                  </a:lnTo>
                  <a:lnTo>
                    <a:pt x="16" y="58"/>
                  </a:lnTo>
                  <a:lnTo>
                    <a:pt x="16" y="59"/>
                  </a:lnTo>
                  <a:lnTo>
                    <a:pt x="15" y="59"/>
                  </a:lnTo>
                  <a:lnTo>
                    <a:pt x="15" y="60"/>
                  </a:lnTo>
                  <a:lnTo>
                    <a:pt x="15" y="59"/>
                  </a:lnTo>
                  <a:lnTo>
                    <a:pt x="13" y="59"/>
                  </a:lnTo>
                  <a:lnTo>
                    <a:pt x="13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58"/>
                  </a:lnTo>
                  <a:lnTo>
                    <a:pt x="10" y="58"/>
                  </a:lnTo>
                  <a:lnTo>
                    <a:pt x="11" y="57"/>
                  </a:lnTo>
                  <a:lnTo>
                    <a:pt x="11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9" y="54"/>
                  </a:lnTo>
                  <a:lnTo>
                    <a:pt x="10" y="54"/>
                  </a:lnTo>
                  <a:lnTo>
                    <a:pt x="9" y="52"/>
                  </a:lnTo>
                  <a:lnTo>
                    <a:pt x="8" y="52"/>
                  </a:lnTo>
                  <a:lnTo>
                    <a:pt x="8" y="51"/>
                  </a:lnTo>
                  <a:lnTo>
                    <a:pt x="8" y="52"/>
                  </a:lnTo>
                  <a:lnTo>
                    <a:pt x="8" y="51"/>
                  </a:lnTo>
                  <a:lnTo>
                    <a:pt x="7" y="51"/>
                  </a:lnTo>
                  <a:lnTo>
                    <a:pt x="6" y="50"/>
                  </a:lnTo>
                  <a:lnTo>
                    <a:pt x="4" y="50"/>
                  </a:lnTo>
                  <a:lnTo>
                    <a:pt x="3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3" y="44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2" y="36"/>
                  </a:lnTo>
                  <a:lnTo>
                    <a:pt x="2" y="35"/>
                  </a:lnTo>
                  <a:lnTo>
                    <a:pt x="3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3" y="34"/>
                  </a:lnTo>
                  <a:lnTo>
                    <a:pt x="2" y="35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2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6" y="21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0" y="10"/>
                  </a:lnTo>
                  <a:lnTo>
                    <a:pt x="1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3" y="4"/>
                  </a:lnTo>
                  <a:lnTo>
                    <a:pt x="4" y="3"/>
                  </a:lnTo>
                  <a:lnTo>
                    <a:pt x="4" y="2"/>
                  </a:lnTo>
                  <a:lnTo>
                    <a:pt x="6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7" y="1"/>
                  </a:lnTo>
                  <a:lnTo>
                    <a:pt x="7" y="2"/>
                  </a:lnTo>
                  <a:lnTo>
                    <a:pt x="7" y="3"/>
                  </a:lnTo>
                  <a:lnTo>
                    <a:pt x="8" y="3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10" y="3"/>
                  </a:lnTo>
                  <a:lnTo>
                    <a:pt x="11" y="2"/>
                  </a:lnTo>
                  <a:lnTo>
                    <a:pt x="12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89" name="Freeform 5439">
              <a:extLst>
                <a:ext uri="{FF2B5EF4-FFF2-40B4-BE49-F238E27FC236}">
                  <a16:creationId xmlns:a16="http://schemas.microsoft.com/office/drawing/2014/main" id="{A313B905-AEDC-BFB4-1EEF-752C7B027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838" y="3403601"/>
              <a:ext cx="98425" cy="144463"/>
            </a:xfrm>
            <a:custGeom>
              <a:avLst/>
              <a:gdLst>
                <a:gd name="T0" fmla="*/ 25 w 62"/>
                <a:gd name="T1" fmla="*/ 6 h 91"/>
                <a:gd name="T2" fmla="*/ 28 w 62"/>
                <a:gd name="T3" fmla="*/ 10 h 91"/>
                <a:gd name="T4" fmla="*/ 30 w 62"/>
                <a:gd name="T5" fmla="*/ 14 h 91"/>
                <a:gd name="T6" fmla="*/ 32 w 62"/>
                <a:gd name="T7" fmla="*/ 18 h 91"/>
                <a:gd name="T8" fmla="*/ 36 w 62"/>
                <a:gd name="T9" fmla="*/ 21 h 91"/>
                <a:gd name="T10" fmla="*/ 39 w 62"/>
                <a:gd name="T11" fmla="*/ 24 h 91"/>
                <a:gd name="T12" fmla="*/ 41 w 62"/>
                <a:gd name="T13" fmla="*/ 27 h 91"/>
                <a:gd name="T14" fmla="*/ 39 w 62"/>
                <a:gd name="T15" fmla="*/ 30 h 91"/>
                <a:gd name="T16" fmla="*/ 44 w 62"/>
                <a:gd name="T17" fmla="*/ 32 h 91"/>
                <a:gd name="T18" fmla="*/ 49 w 62"/>
                <a:gd name="T19" fmla="*/ 35 h 91"/>
                <a:gd name="T20" fmla="*/ 53 w 62"/>
                <a:gd name="T21" fmla="*/ 32 h 91"/>
                <a:gd name="T22" fmla="*/ 59 w 62"/>
                <a:gd name="T23" fmla="*/ 34 h 91"/>
                <a:gd name="T24" fmla="*/ 56 w 62"/>
                <a:gd name="T25" fmla="*/ 35 h 91"/>
                <a:gd name="T26" fmla="*/ 56 w 62"/>
                <a:gd name="T27" fmla="*/ 40 h 91"/>
                <a:gd name="T28" fmla="*/ 57 w 62"/>
                <a:gd name="T29" fmla="*/ 43 h 91"/>
                <a:gd name="T30" fmla="*/ 53 w 62"/>
                <a:gd name="T31" fmla="*/ 47 h 91"/>
                <a:gd name="T32" fmla="*/ 53 w 62"/>
                <a:gd name="T33" fmla="*/ 53 h 91"/>
                <a:gd name="T34" fmla="*/ 57 w 62"/>
                <a:gd name="T35" fmla="*/ 58 h 91"/>
                <a:gd name="T36" fmla="*/ 62 w 62"/>
                <a:gd name="T37" fmla="*/ 63 h 91"/>
                <a:gd name="T38" fmla="*/ 59 w 62"/>
                <a:gd name="T39" fmla="*/ 68 h 91"/>
                <a:gd name="T40" fmla="*/ 55 w 62"/>
                <a:gd name="T41" fmla="*/ 72 h 91"/>
                <a:gd name="T42" fmla="*/ 56 w 62"/>
                <a:gd name="T43" fmla="*/ 78 h 91"/>
                <a:gd name="T44" fmla="*/ 52 w 62"/>
                <a:gd name="T45" fmla="*/ 80 h 91"/>
                <a:gd name="T46" fmla="*/ 48 w 62"/>
                <a:gd name="T47" fmla="*/ 81 h 91"/>
                <a:gd name="T48" fmla="*/ 41 w 62"/>
                <a:gd name="T49" fmla="*/ 83 h 91"/>
                <a:gd name="T50" fmla="*/ 36 w 62"/>
                <a:gd name="T51" fmla="*/ 85 h 91"/>
                <a:gd name="T52" fmla="*/ 32 w 62"/>
                <a:gd name="T53" fmla="*/ 85 h 91"/>
                <a:gd name="T54" fmla="*/ 28 w 62"/>
                <a:gd name="T55" fmla="*/ 90 h 91"/>
                <a:gd name="T56" fmla="*/ 27 w 62"/>
                <a:gd name="T57" fmla="*/ 89 h 91"/>
                <a:gd name="T58" fmla="*/ 25 w 62"/>
                <a:gd name="T59" fmla="*/ 82 h 91"/>
                <a:gd name="T60" fmla="*/ 20 w 62"/>
                <a:gd name="T61" fmla="*/ 77 h 91"/>
                <a:gd name="T62" fmla="*/ 18 w 62"/>
                <a:gd name="T63" fmla="*/ 72 h 91"/>
                <a:gd name="T64" fmla="*/ 23 w 62"/>
                <a:gd name="T65" fmla="*/ 70 h 91"/>
                <a:gd name="T66" fmla="*/ 18 w 62"/>
                <a:gd name="T67" fmla="*/ 67 h 91"/>
                <a:gd name="T68" fmla="*/ 14 w 62"/>
                <a:gd name="T69" fmla="*/ 65 h 91"/>
                <a:gd name="T70" fmla="*/ 10 w 62"/>
                <a:gd name="T71" fmla="*/ 61 h 91"/>
                <a:gd name="T72" fmla="*/ 7 w 62"/>
                <a:gd name="T73" fmla="*/ 56 h 91"/>
                <a:gd name="T74" fmla="*/ 10 w 62"/>
                <a:gd name="T75" fmla="*/ 55 h 91"/>
                <a:gd name="T76" fmla="*/ 7 w 62"/>
                <a:gd name="T77" fmla="*/ 48 h 91"/>
                <a:gd name="T78" fmla="*/ 13 w 62"/>
                <a:gd name="T79" fmla="*/ 47 h 91"/>
                <a:gd name="T80" fmla="*/ 8 w 62"/>
                <a:gd name="T81" fmla="*/ 42 h 91"/>
                <a:gd name="T82" fmla="*/ 5 w 62"/>
                <a:gd name="T83" fmla="*/ 38 h 91"/>
                <a:gd name="T84" fmla="*/ 7 w 62"/>
                <a:gd name="T85" fmla="*/ 32 h 91"/>
                <a:gd name="T86" fmla="*/ 6 w 62"/>
                <a:gd name="T87" fmla="*/ 27 h 91"/>
                <a:gd name="T88" fmla="*/ 5 w 62"/>
                <a:gd name="T89" fmla="*/ 26 h 91"/>
                <a:gd name="T90" fmla="*/ 5 w 62"/>
                <a:gd name="T91" fmla="*/ 22 h 91"/>
                <a:gd name="T92" fmla="*/ 8 w 62"/>
                <a:gd name="T93" fmla="*/ 21 h 91"/>
                <a:gd name="T94" fmla="*/ 3 w 62"/>
                <a:gd name="T95" fmla="*/ 18 h 91"/>
                <a:gd name="T96" fmla="*/ 3 w 62"/>
                <a:gd name="T97" fmla="*/ 15 h 91"/>
                <a:gd name="T98" fmla="*/ 1 w 62"/>
                <a:gd name="T99" fmla="*/ 13 h 91"/>
                <a:gd name="T100" fmla="*/ 1 w 62"/>
                <a:gd name="T101" fmla="*/ 8 h 91"/>
                <a:gd name="T102" fmla="*/ 3 w 62"/>
                <a:gd name="T103" fmla="*/ 5 h 91"/>
                <a:gd name="T104" fmla="*/ 9 w 62"/>
                <a:gd name="T105" fmla="*/ 3 h 91"/>
                <a:gd name="T106" fmla="*/ 14 w 62"/>
                <a:gd name="T107" fmla="*/ 1 h 91"/>
                <a:gd name="T108" fmla="*/ 20 w 62"/>
                <a:gd name="T109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2" h="91">
                  <a:moveTo>
                    <a:pt x="22" y="2"/>
                  </a:moveTo>
                  <a:lnTo>
                    <a:pt x="23" y="3"/>
                  </a:lnTo>
                  <a:lnTo>
                    <a:pt x="23" y="5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7" y="8"/>
                  </a:lnTo>
                  <a:lnTo>
                    <a:pt x="27" y="9"/>
                  </a:lnTo>
                  <a:lnTo>
                    <a:pt x="28" y="9"/>
                  </a:lnTo>
                  <a:lnTo>
                    <a:pt x="28" y="10"/>
                  </a:lnTo>
                  <a:lnTo>
                    <a:pt x="28" y="9"/>
                  </a:lnTo>
                  <a:lnTo>
                    <a:pt x="30" y="9"/>
                  </a:lnTo>
                  <a:lnTo>
                    <a:pt x="30" y="10"/>
                  </a:lnTo>
                  <a:lnTo>
                    <a:pt x="30" y="11"/>
                  </a:lnTo>
                  <a:lnTo>
                    <a:pt x="30" y="13"/>
                  </a:lnTo>
                  <a:lnTo>
                    <a:pt x="30" y="14"/>
                  </a:lnTo>
                  <a:lnTo>
                    <a:pt x="30" y="15"/>
                  </a:lnTo>
                  <a:lnTo>
                    <a:pt x="30" y="16"/>
                  </a:lnTo>
                  <a:lnTo>
                    <a:pt x="31" y="16"/>
                  </a:lnTo>
                  <a:lnTo>
                    <a:pt x="31" y="17"/>
                  </a:lnTo>
                  <a:lnTo>
                    <a:pt x="32" y="17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5" y="19"/>
                  </a:lnTo>
                  <a:lnTo>
                    <a:pt x="35" y="21"/>
                  </a:lnTo>
                  <a:lnTo>
                    <a:pt x="36" y="21"/>
                  </a:lnTo>
                  <a:lnTo>
                    <a:pt x="38" y="21"/>
                  </a:lnTo>
                  <a:lnTo>
                    <a:pt x="39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4"/>
                  </a:lnTo>
                  <a:lnTo>
                    <a:pt x="39" y="24"/>
                  </a:lnTo>
                  <a:lnTo>
                    <a:pt x="39" y="25"/>
                  </a:lnTo>
                  <a:lnTo>
                    <a:pt x="38" y="26"/>
                  </a:lnTo>
                  <a:lnTo>
                    <a:pt x="39" y="26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8"/>
                  </a:lnTo>
                  <a:lnTo>
                    <a:pt x="39" y="28"/>
                  </a:lnTo>
                  <a:lnTo>
                    <a:pt x="38" y="28"/>
                  </a:lnTo>
                  <a:lnTo>
                    <a:pt x="38" y="30"/>
                  </a:lnTo>
                  <a:lnTo>
                    <a:pt x="39" y="30"/>
                  </a:lnTo>
                  <a:lnTo>
                    <a:pt x="40" y="31"/>
                  </a:lnTo>
                  <a:lnTo>
                    <a:pt x="41" y="31"/>
                  </a:lnTo>
                  <a:lnTo>
                    <a:pt x="42" y="31"/>
                  </a:lnTo>
                  <a:lnTo>
                    <a:pt x="42" y="32"/>
                  </a:lnTo>
                  <a:lnTo>
                    <a:pt x="43" y="32"/>
                  </a:lnTo>
                  <a:lnTo>
                    <a:pt x="44" y="32"/>
                  </a:lnTo>
                  <a:lnTo>
                    <a:pt x="45" y="32"/>
                  </a:lnTo>
                  <a:lnTo>
                    <a:pt x="47" y="33"/>
                  </a:lnTo>
                  <a:lnTo>
                    <a:pt x="48" y="33"/>
                  </a:lnTo>
                  <a:lnTo>
                    <a:pt x="48" y="34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49" y="36"/>
                  </a:lnTo>
                  <a:lnTo>
                    <a:pt x="50" y="36"/>
                  </a:lnTo>
                  <a:lnTo>
                    <a:pt x="50" y="35"/>
                  </a:lnTo>
                  <a:lnTo>
                    <a:pt x="52" y="33"/>
                  </a:lnTo>
                  <a:lnTo>
                    <a:pt x="52" y="32"/>
                  </a:lnTo>
                  <a:lnTo>
                    <a:pt x="53" y="32"/>
                  </a:lnTo>
                  <a:lnTo>
                    <a:pt x="55" y="31"/>
                  </a:lnTo>
                  <a:lnTo>
                    <a:pt x="55" y="32"/>
                  </a:lnTo>
                  <a:lnTo>
                    <a:pt x="56" y="33"/>
                  </a:lnTo>
                  <a:lnTo>
                    <a:pt x="57" y="33"/>
                  </a:lnTo>
                  <a:lnTo>
                    <a:pt x="58" y="33"/>
                  </a:lnTo>
                  <a:lnTo>
                    <a:pt x="59" y="34"/>
                  </a:lnTo>
                  <a:lnTo>
                    <a:pt x="59" y="35"/>
                  </a:lnTo>
                  <a:lnTo>
                    <a:pt x="58" y="35"/>
                  </a:lnTo>
                  <a:lnTo>
                    <a:pt x="57" y="35"/>
                  </a:lnTo>
                  <a:lnTo>
                    <a:pt x="57" y="34"/>
                  </a:lnTo>
                  <a:lnTo>
                    <a:pt x="57" y="35"/>
                  </a:lnTo>
                  <a:lnTo>
                    <a:pt x="56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5" y="38"/>
                  </a:lnTo>
                  <a:lnTo>
                    <a:pt x="56" y="38"/>
                  </a:lnTo>
                  <a:lnTo>
                    <a:pt x="56" y="39"/>
                  </a:lnTo>
                  <a:lnTo>
                    <a:pt x="56" y="40"/>
                  </a:lnTo>
                  <a:lnTo>
                    <a:pt x="57" y="40"/>
                  </a:lnTo>
                  <a:lnTo>
                    <a:pt x="58" y="40"/>
                  </a:lnTo>
                  <a:lnTo>
                    <a:pt x="58" y="41"/>
                  </a:lnTo>
                  <a:lnTo>
                    <a:pt x="58" y="42"/>
                  </a:lnTo>
                  <a:lnTo>
                    <a:pt x="57" y="42"/>
                  </a:lnTo>
                  <a:lnTo>
                    <a:pt x="57" y="43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6" y="47"/>
                  </a:lnTo>
                  <a:lnTo>
                    <a:pt x="55" y="47"/>
                  </a:lnTo>
                  <a:lnTo>
                    <a:pt x="53" y="47"/>
                  </a:lnTo>
                  <a:lnTo>
                    <a:pt x="53" y="48"/>
                  </a:lnTo>
                  <a:lnTo>
                    <a:pt x="53" y="49"/>
                  </a:lnTo>
                  <a:lnTo>
                    <a:pt x="53" y="50"/>
                  </a:lnTo>
                  <a:lnTo>
                    <a:pt x="53" y="51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6" y="57"/>
                  </a:lnTo>
                  <a:lnTo>
                    <a:pt x="56" y="58"/>
                  </a:lnTo>
                  <a:lnTo>
                    <a:pt x="57" y="58"/>
                  </a:lnTo>
                  <a:lnTo>
                    <a:pt x="58" y="59"/>
                  </a:lnTo>
                  <a:lnTo>
                    <a:pt x="59" y="59"/>
                  </a:lnTo>
                  <a:lnTo>
                    <a:pt x="60" y="60"/>
                  </a:lnTo>
                  <a:lnTo>
                    <a:pt x="60" y="61"/>
                  </a:lnTo>
                  <a:lnTo>
                    <a:pt x="61" y="63"/>
                  </a:lnTo>
                  <a:lnTo>
                    <a:pt x="62" y="63"/>
                  </a:lnTo>
                  <a:lnTo>
                    <a:pt x="62" y="64"/>
                  </a:lnTo>
                  <a:lnTo>
                    <a:pt x="62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9" y="68"/>
                  </a:lnTo>
                  <a:lnTo>
                    <a:pt x="59" y="69"/>
                  </a:lnTo>
                  <a:lnTo>
                    <a:pt x="58" y="69"/>
                  </a:lnTo>
                  <a:lnTo>
                    <a:pt x="57" y="69"/>
                  </a:lnTo>
                  <a:lnTo>
                    <a:pt x="56" y="69"/>
                  </a:lnTo>
                  <a:lnTo>
                    <a:pt x="55" y="70"/>
                  </a:lnTo>
                  <a:lnTo>
                    <a:pt x="55" y="72"/>
                  </a:lnTo>
                  <a:lnTo>
                    <a:pt x="55" y="73"/>
                  </a:lnTo>
                  <a:lnTo>
                    <a:pt x="55" y="74"/>
                  </a:lnTo>
                  <a:lnTo>
                    <a:pt x="55" y="75"/>
                  </a:lnTo>
                  <a:lnTo>
                    <a:pt x="55" y="76"/>
                  </a:lnTo>
                  <a:lnTo>
                    <a:pt x="56" y="77"/>
                  </a:lnTo>
                  <a:lnTo>
                    <a:pt x="56" y="78"/>
                  </a:lnTo>
                  <a:lnTo>
                    <a:pt x="56" y="80"/>
                  </a:lnTo>
                  <a:lnTo>
                    <a:pt x="55" y="80"/>
                  </a:lnTo>
                  <a:lnTo>
                    <a:pt x="55" y="81"/>
                  </a:lnTo>
                  <a:lnTo>
                    <a:pt x="53" y="81"/>
                  </a:lnTo>
                  <a:lnTo>
                    <a:pt x="52" y="81"/>
                  </a:lnTo>
                  <a:lnTo>
                    <a:pt x="52" y="80"/>
                  </a:lnTo>
                  <a:lnTo>
                    <a:pt x="51" y="80"/>
                  </a:lnTo>
                  <a:lnTo>
                    <a:pt x="51" y="81"/>
                  </a:lnTo>
                  <a:lnTo>
                    <a:pt x="49" y="81"/>
                  </a:lnTo>
                  <a:lnTo>
                    <a:pt x="49" y="82"/>
                  </a:lnTo>
                  <a:lnTo>
                    <a:pt x="48" y="82"/>
                  </a:lnTo>
                  <a:lnTo>
                    <a:pt x="48" y="81"/>
                  </a:lnTo>
                  <a:lnTo>
                    <a:pt x="47" y="81"/>
                  </a:lnTo>
                  <a:lnTo>
                    <a:pt x="45" y="81"/>
                  </a:lnTo>
                  <a:lnTo>
                    <a:pt x="43" y="82"/>
                  </a:lnTo>
                  <a:lnTo>
                    <a:pt x="43" y="83"/>
                  </a:lnTo>
                  <a:lnTo>
                    <a:pt x="42" y="83"/>
                  </a:lnTo>
                  <a:lnTo>
                    <a:pt x="41" y="83"/>
                  </a:lnTo>
                  <a:lnTo>
                    <a:pt x="40" y="83"/>
                  </a:lnTo>
                  <a:lnTo>
                    <a:pt x="39" y="83"/>
                  </a:lnTo>
                  <a:lnTo>
                    <a:pt x="38" y="83"/>
                  </a:lnTo>
                  <a:lnTo>
                    <a:pt x="38" y="84"/>
                  </a:lnTo>
                  <a:lnTo>
                    <a:pt x="38" y="85"/>
                  </a:lnTo>
                  <a:lnTo>
                    <a:pt x="36" y="85"/>
                  </a:lnTo>
                  <a:lnTo>
                    <a:pt x="35" y="84"/>
                  </a:lnTo>
                  <a:lnTo>
                    <a:pt x="34" y="84"/>
                  </a:lnTo>
                  <a:lnTo>
                    <a:pt x="34" y="83"/>
                  </a:lnTo>
                  <a:lnTo>
                    <a:pt x="34" y="84"/>
                  </a:lnTo>
                  <a:lnTo>
                    <a:pt x="33" y="84"/>
                  </a:lnTo>
                  <a:lnTo>
                    <a:pt x="32" y="85"/>
                  </a:lnTo>
                  <a:lnTo>
                    <a:pt x="30" y="85"/>
                  </a:lnTo>
                  <a:lnTo>
                    <a:pt x="30" y="86"/>
                  </a:lnTo>
                  <a:lnTo>
                    <a:pt x="28" y="88"/>
                  </a:lnTo>
                  <a:lnTo>
                    <a:pt x="30" y="89"/>
                  </a:lnTo>
                  <a:lnTo>
                    <a:pt x="30" y="90"/>
                  </a:lnTo>
                  <a:lnTo>
                    <a:pt x="28" y="90"/>
                  </a:lnTo>
                  <a:lnTo>
                    <a:pt x="28" y="91"/>
                  </a:lnTo>
                  <a:lnTo>
                    <a:pt x="27" y="90"/>
                  </a:lnTo>
                  <a:lnTo>
                    <a:pt x="27" y="91"/>
                  </a:lnTo>
                  <a:lnTo>
                    <a:pt x="26" y="90"/>
                  </a:lnTo>
                  <a:lnTo>
                    <a:pt x="26" y="89"/>
                  </a:lnTo>
                  <a:lnTo>
                    <a:pt x="27" y="89"/>
                  </a:lnTo>
                  <a:lnTo>
                    <a:pt x="26" y="88"/>
                  </a:lnTo>
                  <a:lnTo>
                    <a:pt x="26" y="86"/>
                  </a:lnTo>
                  <a:lnTo>
                    <a:pt x="26" y="85"/>
                  </a:lnTo>
                  <a:lnTo>
                    <a:pt x="26" y="84"/>
                  </a:lnTo>
                  <a:lnTo>
                    <a:pt x="25" y="83"/>
                  </a:lnTo>
                  <a:lnTo>
                    <a:pt x="25" y="82"/>
                  </a:lnTo>
                  <a:lnTo>
                    <a:pt x="23" y="81"/>
                  </a:lnTo>
                  <a:lnTo>
                    <a:pt x="22" y="81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20" y="78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9" y="76"/>
                  </a:lnTo>
                  <a:lnTo>
                    <a:pt x="19" y="75"/>
                  </a:lnTo>
                  <a:lnTo>
                    <a:pt x="19" y="74"/>
                  </a:lnTo>
                  <a:lnTo>
                    <a:pt x="18" y="73"/>
                  </a:lnTo>
                  <a:lnTo>
                    <a:pt x="18" y="72"/>
                  </a:lnTo>
                  <a:lnTo>
                    <a:pt x="19" y="72"/>
                  </a:lnTo>
                  <a:lnTo>
                    <a:pt x="20" y="73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3" y="70"/>
                  </a:lnTo>
                  <a:lnTo>
                    <a:pt x="23" y="69"/>
                  </a:lnTo>
                  <a:lnTo>
                    <a:pt x="22" y="68"/>
                  </a:lnTo>
                  <a:lnTo>
                    <a:pt x="20" y="68"/>
                  </a:lnTo>
                  <a:lnTo>
                    <a:pt x="19" y="68"/>
                  </a:lnTo>
                  <a:lnTo>
                    <a:pt x="19" y="67"/>
                  </a:lnTo>
                  <a:lnTo>
                    <a:pt x="18" y="67"/>
                  </a:lnTo>
                  <a:lnTo>
                    <a:pt x="18" y="66"/>
                  </a:lnTo>
                  <a:lnTo>
                    <a:pt x="17" y="66"/>
                  </a:lnTo>
                  <a:lnTo>
                    <a:pt x="17" y="65"/>
                  </a:lnTo>
                  <a:lnTo>
                    <a:pt x="16" y="65"/>
                  </a:lnTo>
                  <a:lnTo>
                    <a:pt x="15" y="65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3" y="64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9" y="60"/>
                  </a:lnTo>
                  <a:lnTo>
                    <a:pt x="8" y="59"/>
                  </a:lnTo>
                  <a:lnTo>
                    <a:pt x="6" y="58"/>
                  </a:lnTo>
                  <a:lnTo>
                    <a:pt x="6" y="57"/>
                  </a:lnTo>
                  <a:lnTo>
                    <a:pt x="6" y="56"/>
                  </a:lnTo>
                  <a:lnTo>
                    <a:pt x="7" y="56"/>
                  </a:lnTo>
                  <a:lnTo>
                    <a:pt x="7" y="55"/>
                  </a:lnTo>
                  <a:lnTo>
                    <a:pt x="8" y="55"/>
                  </a:lnTo>
                  <a:lnTo>
                    <a:pt x="9" y="55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0" y="52"/>
                  </a:lnTo>
                  <a:lnTo>
                    <a:pt x="10" y="51"/>
                  </a:lnTo>
                  <a:lnTo>
                    <a:pt x="8" y="50"/>
                  </a:lnTo>
                  <a:lnTo>
                    <a:pt x="8" y="49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8" y="47"/>
                  </a:lnTo>
                  <a:lnTo>
                    <a:pt x="9" y="47"/>
                  </a:lnTo>
                  <a:lnTo>
                    <a:pt x="10" y="47"/>
                  </a:lnTo>
                  <a:lnTo>
                    <a:pt x="11" y="47"/>
                  </a:lnTo>
                  <a:lnTo>
                    <a:pt x="13" y="47"/>
                  </a:lnTo>
                  <a:lnTo>
                    <a:pt x="13" y="46"/>
                  </a:lnTo>
                  <a:lnTo>
                    <a:pt x="11" y="46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7" y="41"/>
                  </a:lnTo>
                  <a:lnTo>
                    <a:pt x="6" y="41"/>
                  </a:lnTo>
                  <a:lnTo>
                    <a:pt x="5" y="40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5" y="36"/>
                  </a:lnTo>
                  <a:lnTo>
                    <a:pt x="5" y="35"/>
                  </a:lnTo>
                  <a:lnTo>
                    <a:pt x="6" y="35"/>
                  </a:lnTo>
                  <a:lnTo>
                    <a:pt x="6" y="34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8" y="28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6" y="27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2" y="27"/>
                  </a:lnTo>
                  <a:lnTo>
                    <a:pt x="3" y="27"/>
                  </a:lnTo>
                  <a:lnTo>
                    <a:pt x="5" y="27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3" y="24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6" y="22"/>
                  </a:lnTo>
                  <a:lnTo>
                    <a:pt x="7" y="22"/>
                  </a:lnTo>
                  <a:lnTo>
                    <a:pt x="8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8" y="21"/>
                  </a:lnTo>
                  <a:lnTo>
                    <a:pt x="7" y="21"/>
                  </a:lnTo>
                  <a:lnTo>
                    <a:pt x="6" y="21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3" y="15"/>
                  </a:lnTo>
                  <a:lnTo>
                    <a:pt x="5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7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90" name="Freeform 5646">
              <a:extLst>
                <a:ext uri="{FF2B5EF4-FFF2-40B4-BE49-F238E27FC236}">
                  <a16:creationId xmlns:a16="http://schemas.microsoft.com/office/drawing/2014/main" id="{4BB9442F-08E3-CBD0-6F11-A30D55102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038" y="3348039"/>
              <a:ext cx="106363" cy="68263"/>
            </a:xfrm>
            <a:custGeom>
              <a:avLst/>
              <a:gdLst>
                <a:gd name="T0" fmla="*/ 56 w 67"/>
                <a:gd name="T1" fmla="*/ 8 h 43"/>
                <a:gd name="T2" fmla="*/ 54 w 67"/>
                <a:gd name="T3" fmla="*/ 12 h 43"/>
                <a:gd name="T4" fmla="*/ 54 w 67"/>
                <a:gd name="T5" fmla="*/ 16 h 43"/>
                <a:gd name="T6" fmla="*/ 58 w 67"/>
                <a:gd name="T7" fmla="*/ 18 h 43"/>
                <a:gd name="T8" fmla="*/ 63 w 67"/>
                <a:gd name="T9" fmla="*/ 21 h 43"/>
                <a:gd name="T10" fmla="*/ 65 w 67"/>
                <a:gd name="T11" fmla="*/ 18 h 43"/>
                <a:gd name="T12" fmla="*/ 67 w 67"/>
                <a:gd name="T13" fmla="*/ 21 h 43"/>
                <a:gd name="T14" fmla="*/ 66 w 67"/>
                <a:gd name="T15" fmla="*/ 26 h 43"/>
                <a:gd name="T16" fmla="*/ 65 w 67"/>
                <a:gd name="T17" fmla="*/ 27 h 43"/>
                <a:gd name="T18" fmla="*/ 62 w 67"/>
                <a:gd name="T19" fmla="*/ 28 h 43"/>
                <a:gd name="T20" fmla="*/ 62 w 67"/>
                <a:gd name="T21" fmla="*/ 32 h 43"/>
                <a:gd name="T22" fmla="*/ 62 w 67"/>
                <a:gd name="T23" fmla="*/ 34 h 43"/>
                <a:gd name="T24" fmla="*/ 57 w 67"/>
                <a:gd name="T25" fmla="*/ 32 h 43"/>
                <a:gd name="T26" fmla="*/ 52 w 67"/>
                <a:gd name="T27" fmla="*/ 31 h 43"/>
                <a:gd name="T28" fmla="*/ 50 w 67"/>
                <a:gd name="T29" fmla="*/ 28 h 43"/>
                <a:gd name="T30" fmla="*/ 50 w 67"/>
                <a:gd name="T31" fmla="*/ 33 h 43"/>
                <a:gd name="T32" fmla="*/ 47 w 67"/>
                <a:gd name="T33" fmla="*/ 37 h 43"/>
                <a:gd name="T34" fmla="*/ 47 w 67"/>
                <a:gd name="T35" fmla="*/ 41 h 43"/>
                <a:gd name="T36" fmla="*/ 45 w 67"/>
                <a:gd name="T37" fmla="*/ 41 h 43"/>
                <a:gd name="T38" fmla="*/ 43 w 67"/>
                <a:gd name="T39" fmla="*/ 37 h 43"/>
                <a:gd name="T40" fmla="*/ 39 w 67"/>
                <a:gd name="T41" fmla="*/ 35 h 43"/>
                <a:gd name="T42" fmla="*/ 38 w 67"/>
                <a:gd name="T43" fmla="*/ 32 h 43"/>
                <a:gd name="T44" fmla="*/ 35 w 67"/>
                <a:gd name="T45" fmla="*/ 31 h 43"/>
                <a:gd name="T46" fmla="*/ 32 w 67"/>
                <a:gd name="T47" fmla="*/ 34 h 43"/>
                <a:gd name="T48" fmla="*/ 31 w 67"/>
                <a:gd name="T49" fmla="*/ 37 h 43"/>
                <a:gd name="T50" fmla="*/ 29 w 67"/>
                <a:gd name="T51" fmla="*/ 41 h 43"/>
                <a:gd name="T52" fmla="*/ 23 w 67"/>
                <a:gd name="T53" fmla="*/ 40 h 43"/>
                <a:gd name="T54" fmla="*/ 20 w 67"/>
                <a:gd name="T55" fmla="*/ 42 h 43"/>
                <a:gd name="T56" fmla="*/ 15 w 67"/>
                <a:gd name="T57" fmla="*/ 38 h 43"/>
                <a:gd name="T58" fmla="*/ 13 w 67"/>
                <a:gd name="T59" fmla="*/ 35 h 43"/>
                <a:gd name="T60" fmla="*/ 13 w 67"/>
                <a:gd name="T61" fmla="*/ 31 h 43"/>
                <a:gd name="T62" fmla="*/ 6 w 67"/>
                <a:gd name="T63" fmla="*/ 31 h 43"/>
                <a:gd name="T64" fmla="*/ 5 w 67"/>
                <a:gd name="T65" fmla="*/ 34 h 43"/>
                <a:gd name="T66" fmla="*/ 0 w 67"/>
                <a:gd name="T67" fmla="*/ 36 h 43"/>
                <a:gd name="T68" fmla="*/ 3 w 67"/>
                <a:gd name="T69" fmla="*/ 32 h 43"/>
                <a:gd name="T70" fmla="*/ 3 w 67"/>
                <a:gd name="T71" fmla="*/ 28 h 43"/>
                <a:gd name="T72" fmla="*/ 7 w 67"/>
                <a:gd name="T73" fmla="*/ 24 h 43"/>
                <a:gd name="T74" fmla="*/ 8 w 67"/>
                <a:gd name="T75" fmla="*/ 18 h 43"/>
                <a:gd name="T76" fmla="*/ 12 w 67"/>
                <a:gd name="T77" fmla="*/ 16 h 43"/>
                <a:gd name="T78" fmla="*/ 15 w 67"/>
                <a:gd name="T79" fmla="*/ 11 h 43"/>
                <a:gd name="T80" fmla="*/ 15 w 67"/>
                <a:gd name="T81" fmla="*/ 9 h 43"/>
                <a:gd name="T82" fmla="*/ 17 w 67"/>
                <a:gd name="T83" fmla="*/ 7 h 43"/>
                <a:gd name="T84" fmla="*/ 20 w 67"/>
                <a:gd name="T85" fmla="*/ 8 h 43"/>
                <a:gd name="T86" fmla="*/ 23 w 67"/>
                <a:gd name="T87" fmla="*/ 6 h 43"/>
                <a:gd name="T88" fmla="*/ 26 w 67"/>
                <a:gd name="T89" fmla="*/ 6 h 43"/>
                <a:gd name="T90" fmla="*/ 30 w 67"/>
                <a:gd name="T91" fmla="*/ 6 h 43"/>
                <a:gd name="T92" fmla="*/ 34 w 67"/>
                <a:gd name="T93" fmla="*/ 4 h 43"/>
                <a:gd name="T94" fmla="*/ 40 w 67"/>
                <a:gd name="T95" fmla="*/ 4 h 43"/>
                <a:gd name="T96" fmla="*/ 38 w 67"/>
                <a:gd name="T97" fmla="*/ 3 h 43"/>
                <a:gd name="T98" fmla="*/ 39 w 67"/>
                <a:gd name="T99" fmla="*/ 1 h 43"/>
                <a:gd name="T100" fmla="*/ 41 w 67"/>
                <a:gd name="T101" fmla="*/ 0 h 43"/>
                <a:gd name="T102" fmla="*/ 43 w 67"/>
                <a:gd name="T103" fmla="*/ 3 h 43"/>
                <a:gd name="T104" fmla="*/ 49 w 67"/>
                <a:gd name="T105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" h="43">
                  <a:moveTo>
                    <a:pt x="54" y="6"/>
                  </a:moveTo>
                  <a:lnTo>
                    <a:pt x="54" y="7"/>
                  </a:lnTo>
                  <a:lnTo>
                    <a:pt x="55" y="7"/>
                  </a:lnTo>
                  <a:lnTo>
                    <a:pt x="55" y="8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4" y="11"/>
                  </a:lnTo>
                  <a:lnTo>
                    <a:pt x="54" y="12"/>
                  </a:lnTo>
                  <a:lnTo>
                    <a:pt x="52" y="13"/>
                  </a:lnTo>
                  <a:lnTo>
                    <a:pt x="54" y="15"/>
                  </a:lnTo>
                  <a:lnTo>
                    <a:pt x="54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7"/>
                  </a:lnTo>
                  <a:lnTo>
                    <a:pt x="55" y="17"/>
                  </a:lnTo>
                  <a:lnTo>
                    <a:pt x="56" y="17"/>
                  </a:lnTo>
                  <a:lnTo>
                    <a:pt x="58" y="17"/>
                  </a:lnTo>
                  <a:lnTo>
                    <a:pt x="58" y="18"/>
                  </a:lnTo>
                  <a:lnTo>
                    <a:pt x="58" y="19"/>
                  </a:lnTo>
                  <a:lnTo>
                    <a:pt x="59" y="19"/>
                  </a:lnTo>
                  <a:lnTo>
                    <a:pt x="60" y="20"/>
                  </a:lnTo>
                  <a:lnTo>
                    <a:pt x="62" y="20"/>
                  </a:lnTo>
                  <a:lnTo>
                    <a:pt x="63" y="21"/>
                  </a:lnTo>
                  <a:lnTo>
                    <a:pt x="63" y="20"/>
                  </a:lnTo>
                  <a:lnTo>
                    <a:pt x="64" y="20"/>
                  </a:lnTo>
                  <a:lnTo>
                    <a:pt x="64" y="19"/>
                  </a:lnTo>
                  <a:lnTo>
                    <a:pt x="65" y="19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7" y="18"/>
                  </a:lnTo>
                  <a:lnTo>
                    <a:pt x="67" y="19"/>
                  </a:lnTo>
                  <a:lnTo>
                    <a:pt x="67" y="20"/>
                  </a:lnTo>
                  <a:lnTo>
                    <a:pt x="67" y="21"/>
                  </a:lnTo>
                  <a:lnTo>
                    <a:pt x="67" y="23"/>
                  </a:lnTo>
                  <a:lnTo>
                    <a:pt x="67" y="24"/>
                  </a:lnTo>
                  <a:lnTo>
                    <a:pt x="66" y="24"/>
                  </a:lnTo>
                  <a:lnTo>
                    <a:pt x="66" y="25"/>
                  </a:lnTo>
                  <a:lnTo>
                    <a:pt x="66" y="26"/>
                  </a:lnTo>
                  <a:lnTo>
                    <a:pt x="67" y="26"/>
                  </a:lnTo>
                  <a:lnTo>
                    <a:pt x="67" y="27"/>
                  </a:lnTo>
                  <a:lnTo>
                    <a:pt x="67" y="28"/>
                  </a:lnTo>
                  <a:lnTo>
                    <a:pt x="66" y="27"/>
                  </a:lnTo>
                  <a:lnTo>
                    <a:pt x="65" y="27"/>
                  </a:lnTo>
                  <a:lnTo>
                    <a:pt x="64" y="27"/>
                  </a:lnTo>
                  <a:lnTo>
                    <a:pt x="64" y="26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2" y="28"/>
                  </a:lnTo>
                  <a:lnTo>
                    <a:pt x="62" y="29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2"/>
                  </a:lnTo>
                  <a:lnTo>
                    <a:pt x="62" y="32"/>
                  </a:lnTo>
                  <a:lnTo>
                    <a:pt x="62" y="33"/>
                  </a:lnTo>
                  <a:lnTo>
                    <a:pt x="63" y="33"/>
                  </a:lnTo>
                  <a:lnTo>
                    <a:pt x="63" y="34"/>
                  </a:lnTo>
                  <a:lnTo>
                    <a:pt x="62" y="35"/>
                  </a:lnTo>
                  <a:lnTo>
                    <a:pt x="62" y="34"/>
                  </a:lnTo>
                  <a:lnTo>
                    <a:pt x="60" y="33"/>
                  </a:lnTo>
                  <a:lnTo>
                    <a:pt x="60" y="32"/>
                  </a:lnTo>
                  <a:lnTo>
                    <a:pt x="59" y="32"/>
                  </a:lnTo>
                  <a:lnTo>
                    <a:pt x="58" y="32"/>
                  </a:lnTo>
                  <a:lnTo>
                    <a:pt x="57" y="32"/>
                  </a:lnTo>
                  <a:lnTo>
                    <a:pt x="56" y="32"/>
                  </a:lnTo>
                  <a:lnTo>
                    <a:pt x="56" y="33"/>
                  </a:lnTo>
                  <a:lnTo>
                    <a:pt x="54" y="33"/>
                  </a:lnTo>
                  <a:lnTo>
                    <a:pt x="52" y="32"/>
                  </a:lnTo>
                  <a:lnTo>
                    <a:pt x="52" y="31"/>
                  </a:lnTo>
                  <a:lnTo>
                    <a:pt x="52" y="28"/>
                  </a:lnTo>
                  <a:lnTo>
                    <a:pt x="51" y="28"/>
                  </a:lnTo>
                  <a:lnTo>
                    <a:pt x="51" y="29"/>
                  </a:lnTo>
                  <a:lnTo>
                    <a:pt x="51" y="28"/>
                  </a:lnTo>
                  <a:lnTo>
                    <a:pt x="50" y="28"/>
                  </a:lnTo>
                  <a:lnTo>
                    <a:pt x="49" y="29"/>
                  </a:lnTo>
                  <a:lnTo>
                    <a:pt x="49" y="31"/>
                  </a:lnTo>
                  <a:lnTo>
                    <a:pt x="49" y="32"/>
                  </a:lnTo>
                  <a:lnTo>
                    <a:pt x="50" y="32"/>
                  </a:lnTo>
                  <a:lnTo>
                    <a:pt x="50" y="33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48" y="35"/>
                  </a:lnTo>
                  <a:lnTo>
                    <a:pt x="47" y="36"/>
                  </a:lnTo>
                  <a:lnTo>
                    <a:pt x="47" y="37"/>
                  </a:lnTo>
                  <a:lnTo>
                    <a:pt x="47" y="38"/>
                  </a:lnTo>
                  <a:lnTo>
                    <a:pt x="46" y="38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7" y="41"/>
                  </a:lnTo>
                  <a:lnTo>
                    <a:pt x="47" y="42"/>
                  </a:lnTo>
                  <a:lnTo>
                    <a:pt x="46" y="43"/>
                  </a:lnTo>
                  <a:lnTo>
                    <a:pt x="45" y="43"/>
                  </a:lnTo>
                  <a:lnTo>
                    <a:pt x="45" y="42"/>
                  </a:lnTo>
                  <a:lnTo>
                    <a:pt x="45" y="41"/>
                  </a:lnTo>
                  <a:lnTo>
                    <a:pt x="43" y="41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3" y="37"/>
                  </a:lnTo>
                  <a:lnTo>
                    <a:pt x="42" y="37"/>
                  </a:lnTo>
                  <a:lnTo>
                    <a:pt x="41" y="37"/>
                  </a:lnTo>
                  <a:lnTo>
                    <a:pt x="40" y="37"/>
                  </a:lnTo>
                  <a:lnTo>
                    <a:pt x="40" y="36"/>
                  </a:lnTo>
                  <a:lnTo>
                    <a:pt x="39" y="35"/>
                  </a:lnTo>
                  <a:lnTo>
                    <a:pt x="38" y="35"/>
                  </a:lnTo>
                  <a:lnTo>
                    <a:pt x="38" y="34"/>
                  </a:lnTo>
                  <a:lnTo>
                    <a:pt x="37" y="34"/>
                  </a:lnTo>
                  <a:lnTo>
                    <a:pt x="37" y="33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29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1"/>
                  </a:lnTo>
                  <a:lnTo>
                    <a:pt x="35" y="32"/>
                  </a:lnTo>
                  <a:lnTo>
                    <a:pt x="34" y="32"/>
                  </a:lnTo>
                  <a:lnTo>
                    <a:pt x="33" y="33"/>
                  </a:lnTo>
                  <a:lnTo>
                    <a:pt x="32" y="33"/>
                  </a:lnTo>
                  <a:lnTo>
                    <a:pt x="32" y="34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2" y="36"/>
                  </a:lnTo>
                  <a:lnTo>
                    <a:pt x="32" y="37"/>
                  </a:lnTo>
                  <a:lnTo>
                    <a:pt x="31" y="37"/>
                  </a:lnTo>
                  <a:lnTo>
                    <a:pt x="31" y="38"/>
                  </a:lnTo>
                  <a:lnTo>
                    <a:pt x="31" y="40"/>
                  </a:lnTo>
                  <a:lnTo>
                    <a:pt x="30" y="40"/>
                  </a:lnTo>
                  <a:lnTo>
                    <a:pt x="29" y="40"/>
                  </a:lnTo>
                  <a:lnTo>
                    <a:pt x="29" y="41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0"/>
                  </a:lnTo>
                  <a:lnTo>
                    <a:pt x="24" y="40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2"/>
                  </a:lnTo>
                  <a:lnTo>
                    <a:pt x="16" y="41"/>
                  </a:lnTo>
                  <a:lnTo>
                    <a:pt x="16" y="40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3" y="36"/>
                  </a:lnTo>
                  <a:lnTo>
                    <a:pt x="13" y="35"/>
                  </a:lnTo>
                  <a:lnTo>
                    <a:pt x="13" y="34"/>
                  </a:lnTo>
                  <a:lnTo>
                    <a:pt x="13" y="33"/>
                  </a:lnTo>
                  <a:lnTo>
                    <a:pt x="12" y="32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0" y="29"/>
                  </a:lnTo>
                  <a:lnTo>
                    <a:pt x="9" y="29"/>
                  </a:lnTo>
                  <a:lnTo>
                    <a:pt x="8" y="29"/>
                  </a:lnTo>
                  <a:lnTo>
                    <a:pt x="7" y="31"/>
                  </a:lnTo>
                  <a:lnTo>
                    <a:pt x="6" y="31"/>
                  </a:lnTo>
                  <a:lnTo>
                    <a:pt x="5" y="32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5" y="33"/>
                  </a:lnTo>
                  <a:lnTo>
                    <a:pt x="5" y="34"/>
                  </a:lnTo>
                  <a:lnTo>
                    <a:pt x="5" y="35"/>
                  </a:lnTo>
                  <a:lnTo>
                    <a:pt x="4" y="35"/>
                  </a:lnTo>
                  <a:lnTo>
                    <a:pt x="3" y="36"/>
                  </a:lnTo>
                  <a:lnTo>
                    <a:pt x="1" y="36"/>
                  </a:lnTo>
                  <a:lnTo>
                    <a:pt x="0" y="36"/>
                  </a:lnTo>
                  <a:lnTo>
                    <a:pt x="0" y="35"/>
                  </a:lnTo>
                  <a:lnTo>
                    <a:pt x="1" y="34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3" y="27"/>
                  </a:lnTo>
                  <a:lnTo>
                    <a:pt x="3" y="26"/>
                  </a:lnTo>
                  <a:lnTo>
                    <a:pt x="5" y="25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8" y="18"/>
                  </a:lnTo>
                  <a:lnTo>
                    <a:pt x="9" y="18"/>
                  </a:lnTo>
                  <a:lnTo>
                    <a:pt x="10" y="17"/>
                  </a:lnTo>
                  <a:lnTo>
                    <a:pt x="12" y="17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5"/>
                  </a:lnTo>
                  <a:lnTo>
                    <a:pt x="13" y="15"/>
                  </a:lnTo>
                  <a:lnTo>
                    <a:pt x="14" y="13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6" y="11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6" y="8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0" y="8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5" y="4"/>
                  </a:lnTo>
                  <a:lnTo>
                    <a:pt x="25" y="6"/>
                  </a:lnTo>
                  <a:lnTo>
                    <a:pt x="26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1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8" y="3"/>
                  </a:lnTo>
                  <a:lnTo>
                    <a:pt x="37" y="3"/>
                  </a:lnTo>
                  <a:lnTo>
                    <a:pt x="37" y="2"/>
                  </a:lnTo>
                  <a:lnTo>
                    <a:pt x="38" y="2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1" y="2"/>
                  </a:lnTo>
                  <a:lnTo>
                    <a:pt x="42" y="2"/>
                  </a:lnTo>
                  <a:lnTo>
                    <a:pt x="43" y="2"/>
                  </a:lnTo>
                  <a:lnTo>
                    <a:pt x="43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0" y="3"/>
                  </a:lnTo>
                  <a:lnTo>
                    <a:pt x="54" y="6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5692" name="Freeform 5669">
              <a:extLst>
                <a:ext uri="{FF2B5EF4-FFF2-40B4-BE49-F238E27FC236}">
                  <a16:creationId xmlns:a16="http://schemas.microsoft.com/office/drawing/2014/main" id="{07154D31-5E4B-8708-F1B1-5E1DE77171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7426" y="3390901"/>
              <a:ext cx="139700" cy="139700"/>
            </a:xfrm>
            <a:custGeom>
              <a:avLst/>
              <a:gdLst>
                <a:gd name="T0" fmla="*/ 63 w 88"/>
                <a:gd name="T1" fmla="*/ 82 h 88"/>
                <a:gd name="T2" fmla="*/ 54 w 88"/>
                <a:gd name="T3" fmla="*/ 77 h 88"/>
                <a:gd name="T4" fmla="*/ 53 w 88"/>
                <a:gd name="T5" fmla="*/ 75 h 88"/>
                <a:gd name="T6" fmla="*/ 63 w 88"/>
                <a:gd name="T7" fmla="*/ 77 h 88"/>
                <a:gd name="T8" fmla="*/ 72 w 88"/>
                <a:gd name="T9" fmla="*/ 84 h 88"/>
                <a:gd name="T10" fmla="*/ 68 w 88"/>
                <a:gd name="T11" fmla="*/ 82 h 88"/>
                <a:gd name="T12" fmla="*/ 61 w 88"/>
                <a:gd name="T13" fmla="*/ 78 h 88"/>
                <a:gd name="T14" fmla="*/ 40 w 88"/>
                <a:gd name="T15" fmla="*/ 74 h 88"/>
                <a:gd name="T16" fmla="*/ 52 w 88"/>
                <a:gd name="T17" fmla="*/ 72 h 88"/>
                <a:gd name="T18" fmla="*/ 45 w 88"/>
                <a:gd name="T19" fmla="*/ 71 h 88"/>
                <a:gd name="T20" fmla="*/ 44 w 88"/>
                <a:gd name="T21" fmla="*/ 67 h 88"/>
                <a:gd name="T22" fmla="*/ 40 w 88"/>
                <a:gd name="T23" fmla="*/ 65 h 88"/>
                <a:gd name="T24" fmla="*/ 26 w 88"/>
                <a:gd name="T25" fmla="*/ 57 h 88"/>
                <a:gd name="T26" fmla="*/ 29 w 88"/>
                <a:gd name="T27" fmla="*/ 56 h 88"/>
                <a:gd name="T28" fmla="*/ 25 w 88"/>
                <a:gd name="T29" fmla="*/ 56 h 88"/>
                <a:gd name="T30" fmla="*/ 21 w 88"/>
                <a:gd name="T31" fmla="*/ 52 h 88"/>
                <a:gd name="T32" fmla="*/ 11 w 88"/>
                <a:gd name="T33" fmla="*/ 41 h 88"/>
                <a:gd name="T34" fmla="*/ 25 w 88"/>
                <a:gd name="T35" fmla="*/ 47 h 88"/>
                <a:gd name="T36" fmla="*/ 19 w 88"/>
                <a:gd name="T37" fmla="*/ 41 h 88"/>
                <a:gd name="T38" fmla="*/ 13 w 88"/>
                <a:gd name="T39" fmla="*/ 42 h 88"/>
                <a:gd name="T40" fmla="*/ 18 w 88"/>
                <a:gd name="T41" fmla="*/ 39 h 88"/>
                <a:gd name="T42" fmla="*/ 16 w 88"/>
                <a:gd name="T43" fmla="*/ 41 h 88"/>
                <a:gd name="T44" fmla="*/ 11 w 88"/>
                <a:gd name="T45" fmla="*/ 31 h 88"/>
                <a:gd name="T46" fmla="*/ 17 w 88"/>
                <a:gd name="T47" fmla="*/ 31 h 88"/>
                <a:gd name="T48" fmla="*/ 14 w 88"/>
                <a:gd name="T49" fmla="*/ 33 h 88"/>
                <a:gd name="T50" fmla="*/ 47 w 88"/>
                <a:gd name="T51" fmla="*/ 2 h 88"/>
                <a:gd name="T52" fmla="*/ 54 w 88"/>
                <a:gd name="T53" fmla="*/ 9 h 88"/>
                <a:gd name="T54" fmla="*/ 62 w 88"/>
                <a:gd name="T55" fmla="*/ 16 h 88"/>
                <a:gd name="T56" fmla="*/ 73 w 88"/>
                <a:gd name="T57" fmla="*/ 17 h 88"/>
                <a:gd name="T58" fmla="*/ 80 w 88"/>
                <a:gd name="T59" fmla="*/ 16 h 88"/>
                <a:gd name="T60" fmla="*/ 84 w 88"/>
                <a:gd name="T61" fmla="*/ 23 h 88"/>
                <a:gd name="T62" fmla="*/ 87 w 88"/>
                <a:gd name="T63" fmla="*/ 29 h 88"/>
                <a:gd name="T64" fmla="*/ 84 w 88"/>
                <a:gd name="T65" fmla="*/ 35 h 88"/>
                <a:gd name="T66" fmla="*/ 75 w 88"/>
                <a:gd name="T67" fmla="*/ 32 h 88"/>
                <a:gd name="T68" fmla="*/ 63 w 88"/>
                <a:gd name="T69" fmla="*/ 31 h 88"/>
                <a:gd name="T70" fmla="*/ 54 w 88"/>
                <a:gd name="T71" fmla="*/ 30 h 88"/>
                <a:gd name="T72" fmla="*/ 44 w 88"/>
                <a:gd name="T73" fmla="*/ 31 h 88"/>
                <a:gd name="T74" fmla="*/ 34 w 88"/>
                <a:gd name="T75" fmla="*/ 30 h 88"/>
                <a:gd name="T76" fmla="*/ 36 w 88"/>
                <a:gd name="T77" fmla="*/ 41 h 88"/>
                <a:gd name="T78" fmla="*/ 40 w 88"/>
                <a:gd name="T79" fmla="*/ 50 h 88"/>
                <a:gd name="T80" fmla="*/ 53 w 88"/>
                <a:gd name="T81" fmla="*/ 64 h 88"/>
                <a:gd name="T82" fmla="*/ 62 w 88"/>
                <a:gd name="T83" fmla="*/ 76 h 88"/>
                <a:gd name="T84" fmla="*/ 53 w 88"/>
                <a:gd name="T85" fmla="*/ 71 h 88"/>
                <a:gd name="T86" fmla="*/ 40 w 88"/>
                <a:gd name="T87" fmla="*/ 65 h 88"/>
                <a:gd name="T88" fmla="*/ 35 w 88"/>
                <a:gd name="T89" fmla="*/ 60 h 88"/>
                <a:gd name="T90" fmla="*/ 27 w 88"/>
                <a:gd name="T91" fmla="*/ 52 h 88"/>
                <a:gd name="T92" fmla="*/ 27 w 88"/>
                <a:gd name="T93" fmla="*/ 48 h 88"/>
                <a:gd name="T94" fmla="*/ 20 w 88"/>
                <a:gd name="T95" fmla="*/ 40 h 88"/>
                <a:gd name="T96" fmla="*/ 16 w 88"/>
                <a:gd name="T97" fmla="*/ 27 h 88"/>
                <a:gd name="T98" fmla="*/ 10 w 88"/>
                <a:gd name="T99" fmla="*/ 33 h 88"/>
                <a:gd name="T100" fmla="*/ 6 w 88"/>
                <a:gd name="T101" fmla="*/ 38 h 88"/>
                <a:gd name="T102" fmla="*/ 4 w 88"/>
                <a:gd name="T103" fmla="*/ 34 h 88"/>
                <a:gd name="T104" fmla="*/ 2 w 88"/>
                <a:gd name="T105" fmla="*/ 27 h 88"/>
                <a:gd name="T106" fmla="*/ 6 w 88"/>
                <a:gd name="T107" fmla="*/ 24 h 88"/>
                <a:gd name="T108" fmla="*/ 14 w 88"/>
                <a:gd name="T109" fmla="*/ 22 h 88"/>
                <a:gd name="T110" fmla="*/ 22 w 88"/>
                <a:gd name="T111" fmla="*/ 23 h 88"/>
                <a:gd name="T112" fmla="*/ 28 w 88"/>
                <a:gd name="T113" fmla="*/ 21 h 88"/>
                <a:gd name="T114" fmla="*/ 33 w 88"/>
                <a:gd name="T115" fmla="*/ 13 h 88"/>
                <a:gd name="T116" fmla="*/ 38 w 88"/>
                <a:gd name="T117" fmla="*/ 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88">
                  <a:moveTo>
                    <a:pt x="51" y="80"/>
                  </a:moveTo>
                  <a:lnTo>
                    <a:pt x="51" y="81"/>
                  </a:lnTo>
                  <a:lnTo>
                    <a:pt x="50" y="81"/>
                  </a:lnTo>
                  <a:lnTo>
                    <a:pt x="50" y="80"/>
                  </a:lnTo>
                  <a:lnTo>
                    <a:pt x="51" y="80"/>
                  </a:lnTo>
                  <a:close/>
                  <a:moveTo>
                    <a:pt x="58" y="80"/>
                  </a:moveTo>
                  <a:lnTo>
                    <a:pt x="59" y="80"/>
                  </a:lnTo>
                  <a:lnTo>
                    <a:pt x="60" y="80"/>
                  </a:lnTo>
                  <a:lnTo>
                    <a:pt x="61" y="80"/>
                  </a:lnTo>
                  <a:lnTo>
                    <a:pt x="61" y="81"/>
                  </a:lnTo>
                  <a:lnTo>
                    <a:pt x="62" y="81"/>
                  </a:lnTo>
                  <a:lnTo>
                    <a:pt x="63" y="81"/>
                  </a:lnTo>
                  <a:lnTo>
                    <a:pt x="63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8" y="80"/>
                  </a:lnTo>
                  <a:close/>
                  <a:moveTo>
                    <a:pt x="48" y="76"/>
                  </a:moveTo>
                  <a:lnTo>
                    <a:pt x="50" y="76"/>
                  </a:lnTo>
                  <a:lnTo>
                    <a:pt x="51" y="76"/>
                  </a:lnTo>
                  <a:lnTo>
                    <a:pt x="53" y="75"/>
                  </a:lnTo>
                  <a:lnTo>
                    <a:pt x="54" y="76"/>
                  </a:lnTo>
                  <a:lnTo>
                    <a:pt x="55" y="76"/>
                  </a:lnTo>
                  <a:lnTo>
                    <a:pt x="55" y="77"/>
                  </a:lnTo>
                  <a:lnTo>
                    <a:pt x="55" y="76"/>
                  </a:lnTo>
                  <a:lnTo>
                    <a:pt x="54" y="76"/>
                  </a:lnTo>
                  <a:lnTo>
                    <a:pt x="54" y="77"/>
                  </a:lnTo>
                  <a:lnTo>
                    <a:pt x="52" y="76"/>
                  </a:lnTo>
                  <a:lnTo>
                    <a:pt x="51" y="77"/>
                  </a:lnTo>
                  <a:lnTo>
                    <a:pt x="50" y="77"/>
                  </a:lnTo>
                  <a:lnTo>
                    <a:pt x="48" y="77"/>
                  </a:lnTo>
                  <a:lnTo>
                    <a:pt x="47" y="76"/>
                  </a:lnTo>
                  <a:lnTo>
                    <a:pt x="46" y="76"/>
                  </a:lnTo>
                  <a:lnTo>
                    <a:pt x="47" y="76"/>
                  </a:lnTo>
                  <a:lnTo>
                    <a:pt x="47" y="75"/>
                  </a:lnTo>
                  <a:lnTo>
                    <a:pt x="46" y="75"/>
                  </a:lnTo>
                  <a:lnTo>
                    <a:pt x="47" y="75"/>
                  </a:lnTo>
                  <a:lnTo>
                    <a:pt x="48" y="75"/>
                  </a:lnTo>
                  <a:lnTo>
                    <a:pt x="48" y="76"/>
                  </a:lnTo>
                  <a:close/>
                  <a:moveTo>
                    <a:pt x="53" y="75"/>
                  </a:moveTo>
                  <a:lnTo>
                    <a:pt x="54" y="75"/>
                  </a:lnTo>
                  <a:lnTo>
                    <a:pt x="55" y="75"/>
                  </a:lnTo>
                  <a:lnTo>
                    <a:pt x="58" y="75"/>
                  </a:lnTo>
                  <a:lnTo>
                    <a:pt x="59" y="76"/>
                  </a:lnTo>
                  <a:lnTo>
                    <a:pt x="60" y="76"/>
                  </a:lnTo>
                  <a:lnTo>
                    <a:pt x="60" y="77"/>
                  </a:lnTo>
                  <a:lnTo>
                    <a:pt x="60" y="76"/>
                  </a:lnTo>
                  <a:lnTo>
                    <a:pt x="60" y="77"/>
                  </a:lnTo>
                  <a:lnTo>
                    <a:pt x="61" y="77"/>
                  </a:lnTo>
                  <a:lnTo>
                    <a:pt x="62" y="77"/>
                  </a:lnTo>
                  <a:lnTo>
                    <a:pt x="63" y="78"/>
                  </a:lnTo>
                  <a:lnTo>
                    <a:pt x="62" y="77"/>
                  </a:lnTo>
                  <a:lnTo>
                    <a:pt x="63" y="77"/>
                  </a:lnTo>
                  <a:lnTo>
                    <a:pt x="62" y="77"/>
                  </a:lnTo>
                  <a:lnTo>
                    <a:pt x="63" y="77"/>
                  </a:lnTo>
                  <a:lnTo>
                    <a:pt x="64" y="77"/>
                  </a:lnTo>
                  <a:lnTo>
                    <a:pt x="64" y="78"/>
                  </a:lnTo>
                  <a:lnTo>
                    <a:pt x="65" y="78"/>
                  </a:lnTo>
                  <a:lnTo>
                    <a:pt x="65" y="80"/>
                  </a:lnTo>
                  <a:lnTo>
                    <a:pt x="67" y="80"/>
                  </a:lnTo>
                  <a:lnTo>
                    <a:pt x="67" y="81"/>
                  </a:lnTo>
                  <a:lnTo>
                    <a:pt x="68" y="81"/>
                  </a:lnTo>
                  <a:lnTo>
                    <a:pt x="70" y="83"/>
                  </a:lnTo>
                  <a:lnTo>
                    <a:pt x="71" y="83"/>
                  </a:lnTo>
                  <a:lnTo>
                    <a:pt x="72" y="83"/>
                  </a:lnTo>
                  <a:lnTo>
                    <a:pt x="72" y="84"/>
                  </a:lnTo>
                  <a:lnTo>
                    <a:pt x="73" y="84"/>
                  </a:lnTo>
                  <a:lnTo>
                    <a:pt x="73" y="85"/>
                  </a:lnTo>
                  <a:lnTo>
                    <a:pt x="73" y="86"/>
                  </a:lnTo>
                  <a:lnTo>
                    <a:pt x="75" y="86"/>
                  </a:lnTo>
                  <a:lnTo>
                    <a:pt x="75" y="88"/>
                  </a:lnTo>
                  <a:lnTo>
                    <a:pt x="75" y="86"/>
                  </a:lnTo>
                  <a:lnTo>
                    <a:pt x="73" y="86"/>
                  </a:lnTo>
                  <a:lnTo>
                    <a:pt x="73" y="85"/>
                  </a:lnTo>
                  <a:lnTo>
                    <a:pt x="71" y="84"/>
                  </a:lnTo>
                  <a:lnTo>
                    <a:pt x="70" y="84"/>
                  </a:lnTo>
                  <a:lnTo>
                    <a:pt x="70" y="83"/>
                  </a:lnTo>
                  <a:lnTo>
                    <a:pt x="69" y="82"/>
                  </a:lnTo>
                  <a:lnTo>
                    <a:pt x="68" y="82"/>
                  </a:lnTo>
                  <a:lnTo>
                    <a:pt x="68" y="81"/>
                  </a:lnTo>
                  <a:lnTo>
                    <a:pt x="68" y="82"/>
                  </a:lnTo>
                  <a:lnTo>
                    <a:pt x="67" y="81"/>
                  </a:lnTo>
                  <a:lnTo>
                    <a:pt x="65" y="81"/>
                  </a:lnTo>
                  <a:lnTo>
                    <a:pt x="65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80"/>
                  </a:lnTo>
                  <a:lnTo>
                    <a:pt x="63" y="80"/>
                  </a:lnTo>
                  <a:lnTo>
                    <a:pt x="63" y="78"/>
                  </a:lnTo>
                  <a:lnTo>
                    <a:pt x="63" y="80"/>
                  </a:lnTo>
                  <a:lnTo>
                    <a:pt x="62" y="78"/>
                  </a:lnTo>
                  <a:lnTo>
                    <a:pt x="61" y="78"/>
                  </a:lnTo>
                  <a:lnTo>
                    <a:pt x="60" y="78"/>
                  </a:lnTo>
                  <a:lnTo>
                    <a:pt x="59" y="77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5" y="76"/>
                  </a:lnTo>
                  <a:lnTo>
                    <a:pt x="55" y="75"/>
                  </a:lnTo>
                  <a:lnTo>
                    <a:pt x="53" y="75"/>
                  </a:lnTo>
                  <a:lnTo>
                    <a:pt x="52" y="75"/>
                  </a:lnTo>
                  <a:lnTo>
                    <a:pt x="53" y="75"/>
                  </a:lnTo>
                  <a:lnTo>
                    <a:pt x="52" y="74"/>
                  </a:lnTo>
                  <a:lnTo>
                    <a:pt x="53" y="74"/>
                  </a:lnTo>
                  <a:lnTo>
                    <a:pt x="53" y="75"/>
                  </a:lnTo>
                  <a:close/>
                  <a:moveTo>
                    <a:pt x="40" y="74"/>
                  </a:moveTo>
                  <a:lnTo>
                    <a:pt x="39" y="75"/>
                  </a:lnTo>
                  <a:lnTo>
                    <a:pt x="38" y="75"/>
                  </a:lnTo>
                  <a:lnTo>
                    <a:pt x="38" y="74"/>
                  </a:lnTo>
                  <a:lnTo>
                    <a:pt x="39" y="73"/>
                  </a:lnTo>
                  <a:lnTo>
                    <a:pt x="40" y="74"/>
                  </a:lnTo>
                  <a:close/>
                  <a:moveTo>
                    <a:pt x="45" y="71"/>
                  </a:moveTo>
                  <a:lnTo>
                    <a:pt x="46" y="71"/>
                  </a:lnTo>
                  <a:lnTo>
                    <a:pt x="47" y="71"/>
                  </a:lnTo>
                  <a:lnTo>
                    <a:pt x="47" y="72"/>
                  </a:lnTo>
                  <a:lnTo>
                    <a:pt x="48" y="72"/>
                  </a:lnTo>
                  <a:lnTo>
                    <a:pt x="50" y="72"/>
                  </a:lnTo>
                  <a:lnTo>
                    <a:pt x="51" y="72"/>
                  </a:lnTo>
                  <a:lnTo>
                    <a:pt x="52" y="72"/>
                  </a:lnTo>
                  <a:lnTo>
                    <a:pt x="52" y="73"/>
                  </a:lnTo>
                  <a:lnTo>
                    <a:pt x="54" y="72"/>
                  </a:lnTo>
                  <a:lnTo>
                    <a:pt x="54" y="73"/>
                  </a:lnTo>
                  <a:lnTo>
                    <a:pt x="55" y="73"/>
                  </a:lnTo>
                  <a:lnTo>
                    <a:pt x="51" y="73"/>
                  </a:lnTo>
                  <a:lnTo>
                    <a:pt x="47" y="73"/>
                  </a:lnTo>
                  <a:lnTo>
                    <a:pt x="45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4" y="71"/>
                  </a:lnTo>
                  <a:lnTo>
                    <a:pt x="45" y="71"/>
                  </a:lnTo>
                  <a:lnTo>
                    <a:pt x="45" y="72"/>
                  </a:lnTo>
                  <a:lnTo>
                    <a:pt x="46" y="72"/>
                  </a:lnTo>
                  <a:lnTo>
                    <a:pt x="45" y="71"/>
                  </a:lnTo>
                  <a:close/>
                  <a:moveTo>
                    <a:pt x="50" y="68"/>
                  </a:moveTo>
                  <a:lnTo>
                    <a:pt x="51" y="68"/>
                  </a:lnTo>
                  <a:lnTo>
                    <a:pt x="51" y="69"/>
                  </a:lnTo>
                  <a:lnTo>
                    <a:pt x="50" y="69"/>
                  </a:lnTo>
                  <a:lnTo>
                    <a:pt x="46" y="69"/>
                  </a:lnTo>
                  <a:lnTo>
                    <a:pt x="45" y="69"/>
                  </a:lnTo>
                  <a:lnTo>
                    <a:pt x="44" y="68"/>
                  </a:lnTo>
                  <a:lnTo>
                    <a:pt x="43" y="68"/>
                  </a:lnTo>
                  <a:lnTo>
                    <a:pt x="44" y="68"/>
                  </a:lnTo>
                  <a:lnTo>
                    <a:pt x="44" y="67"/>
                  </a:lnTo>
                  <a:lnTo>
                    <a:pt x="45" y="67"/>
                  </a:lnTo>
                  <a:lnTo>
                    <a:pt x="47" y="67"/>
                  </a:lnTo>
                  <a:lnTo>
                    <a:pt x="50" y="68"/>
                  </a:lnTo>
                  <a:close/>
                  <a:moveTo>
                    <a:pt x="42" y="67"/>
                  </a:moveTo>
                  <a:lnTo>
                    <a:pt x="43" y="67"/>
                  </a:lnTo>
                  <a:lnTo>
                    <a:pt x="43" y="68"/>
                  </a:lnTo>
                  <a:lnTo>
                    <a:pt x="42" y="67"/>
                  </a:lnTo>
                  <a:lnTo>
                    <a:pt x="40" y="67"/>
                  </a:lnTo>
                  <a:lnTo>
                    <a:pt x="42" y="67"/>
                  </a:lnTo>
                  <a:close/>
                  <a:moveTo>
                    <a:pt x="42" y="65"/>
                  </a:moveTo>
                  <a:lnTo>
                    <a:pt x="43" y="65"/>
                  </a:lnTo>
                  <a:lnTo>
                    <a:pt x="42" y="65"/>
                  </a:lnTo>
                  <a:lnTo>
                    <a:pt x="40" y="65"/>
                  </a:lnTo>
                  <a:lnTo>
                    <a:pt x="42" y="65"/>
                  </a:lnTo>
                  <a:close/>
                  <a:moveTo>
                    <a:pt x="33" y="61"/>
                  </a:moveTo>
                  <a:lnTo>
                    <a:pt x="34" y="63"/>
                  </a:lnTo>
                  <a:lnTo>
                    <a:pt x="33" y="61"/>
                  </a:lnTo>
                  <a:lnTo>
                    <a:pt x="33" y="63"/>
                  </a:lnTo>
                  <a:lnTo>
                    <a:pt x="33" y="61"/>
                  </a:lnTo>
                  <a:lnTo>
                    <a:pt x="31" y="61"/>
                  </a:lnTo>
                  <a:lnTo>
                    <a:pt x="33" y="61"/>
                  </a:lnTo>
                  <a:close/>
                  <a:moveTo>
                    <a:pt x="28" y="59"/>
                  </a:moveTo>
                  <a:lnTo>
                    <a:pt x="27" y="59"/>
                  </a:lnTo>
                  <a:lnTo>
                    <a:pt x="27" y="58"/>
                  </a:lnTo>
                  <a:lnTo>
                    <a:pt x="26" y="58"/>
                  </a:lnTo>
                  <a:lnTo>
                    <a:pt x="26" y="57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8" y="59"/>
                  </a:lnTo>
                  <a:close/>
                  <a:moveTo>
                    <a:pt x="29" y="57"/>
                  </a:moveTo>
                  <a:lnTo>
                    <a:pt x="28" y="57"/>
                  </a:lnTo>
                  <a:lnTo>
                    <a:pt x="28" y="56"/>
                  </a:lnTo>
                  <a:lnTo>
                    <a:pt x="27" y="56"/>
                  </a:lnTo>
                  <a:lnTo>
                    <a:pt x="27" y="55"/>
                  </a:lnTo>
                  <a:lnTo>
                    <a:pt x="26" y="55"/>
                  </a:lnTo>
                  <a:lnTo>
                    <a:pt x="27" y="55"/>
                  </a:lnTo>
                  <a:lnTo>
                    <a:pt x="28" y="55"/>
                  </a:lnTo>
                  <a:lnTo>
                    <a:pt x="28" y="56"/>
                  </a:lnTo>
                  <a:lnTo>
                    <a:pt x="29" y="56"/>
                  </a:lnTo>
                  <a:lnTo>
                    <a:pt x="29" y="57"/>
                  </a:lnTo>
                  <a:close/>
                  <a:moveTo>
                    <a:pt x="26" y="54"/>
                  </a:moveTo>
                  <a:lnTo>
                    <a:pt x="26" y="55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1"/>
                  </a:lnTo>
                  <a:lnTo>
                    <a:pt x="26" y="54"/>
                  </a:lnTo>
                  <a:close/>
                  <a:moveTo>
                    <a:pt x="22" y="52"/>
                  </a:moveTo>
                  <a:lnTo>
                    <a:pt x="22" y="54"/>
                  </a:lnTo>
                  <a:lnTo>
                    <a:pt x="23" y="55"/>
                  </a:lnTo>
                  <a:lnTo>
                    <a:pt x="25" y="56"/>
                  </a:lnTo>
                  <a:lnTo>
                    <a:pt x="26" y="57"/>
                  </a:lnTo>
                  <a:lnTo>
                    <a:pt x="25" y="57"/>
                  </a:lnTo>
                  <a:lnTo>
                    <a:pt x="25" y="56"/>
                  </a:lnTo>
                  <a:lnTo>
                    <a:pt x="25" y="57"/>
                  </a:lnTo>
                  <a:lnTo>
                    <a:pt x="26" y="57"/>
                  </a:lnTo>
                  <a:lnTo>
                    <a:pt x="25" y="57"/>
                  </a:lnTo>
                  <a:lnTo>
                    <a:pt x="23" y="56"/>
                  </a:lnTo>
                  <a:lnTo>
                    <a:pt x="23" y="55"/>
                  </a:lnTo>
                  <a:lnTo>
                    <a:pt x="22" y="55"/>
                  </a:lnTo>
                  <a:lnTo>
                    <a:pt x="22" y="54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1" y="52"/>
                  </a:lnTo>
                  <a:lnTo>
                    <a:pt x="22" y="52"/>
                  </a:lnTo>
                  <a:close/>
                  <a:moveTo>
                    <a:pt x="19" y="49"/>
                  </a:moveTo>
                  <a:lnTo>
                    <a:pt x="18" y="49"/>
                  </a:lnTo>
                  <a:lnTo>
                    <a:pt x="19" y="49"/>
                  </a:lnTo>
                  <a:close/>
                  <a:moveTo>
                    <a:pt x="19" y="48"/>
                  </a:moveTo>
                  <a:lnTo>
                    <a:pt x="19" y="47"/>
                  </a:lnTo>
                  <a:lnTo>
                    <a:pt x="19" y="46"/>
                  </a:lnTo>
                  <a:lnTo>
                    <a:pt x="19" y="47"/>
                  </a:lnTo>
                  <a:lnTo>
                    <a:pt x="19" y="48"/>
                  </a:lnTo>
                  <a:close/>
                  <a:moveTo>
                    <a:pt x="11" y="42"/>
                  </a:moveTo>
                  <a:lnTo>
                    <a:pt x="11" y="41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2"/>
                  </a:lnTo>
                  <a:close/>
                  <a:moveTo>
                    <a:pt x="20" y="42"/>
                  </a:moveTo>
                  <a:lnTo>
                    <a:pt x="21" y="42"/>
                  </a:lnTo>
                  <a:lnTo>
                    <a:pt x="22" y="43"/>
                  </a:lnTo>
                  <a:lnTo>
                    <a:pt x="23" y="43"/>
                  </a:lnTo>
                  <a:lnTo>
                    <a:pt x="23" y="44"/>
                  </a:lnTo>
                  <a:lnTo>
                    <a:pt x="22" y="44"/>
                  </a:lnTo>
                  <a:lnTo>
                    <a:pt x="22" y="43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2" y="44"/>
                  </a:lnTo>
                  <a:lnTo>
                    <a:pt x="23" y="44"/>
                  </a:lnTo>
                  <a:lnTo>
                    <a:pt x="25" y="47"/>
                  </a:lnTo>
                  <a:lnTo>
                    <a:pt x="26" y="47"/>
                  </a:lnTo>
                  <a:lnTo>
                    <a:pt x="26" y="48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3" y="48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6"/>
                  </a:lnTo>
                  <a:lnTo>
                    <a:pt x="21" y="44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9" y="41"/>
                  </a:lnTo>
                  <a:lnTo>
                    <a:pt x="19" y="40"/>
                  </a:lnTo>
                  <a:lnTo>
                    <a:pt x="18" y="40"/>
                  </a:lnTo>
                  <a:lnTo>
                    <a:pt x="19" y="40"/>
                  </a:lnTo>
                  <a:lnTo>
                    <a:pt x="19" y="41"/>
                  </a:lnTo>
                  <a:lnTo>
                    <a:pt x="20" y="42"/>
                  </a:lnTo>
                  <a:close/>
                  <a:moveTo>
                    <a:pt x="13" y="42"/>
                  </a:moveTo>
                  <a:lnTo>
                    <a:pt x="14" y="43"/>
                  </a:lnTo>
                  <a:lnTo>
                    <a:pt x="16" y="44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3" y="42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2" y="41"/>
                  </a:lnTo>
                  <a:lnTo>
                    <a:pt x="12" y="40"/>
                  </a:lnTo>
                  <a:lnTo>
                    <a:pt x="13" y="40"/>
                  </a:lnTo>
                  <a:lnTo>
                    <a:pt x="13" y="41"/>
                  </a:lnTo>
                  <a:lnTo>
                    <a:pt x="13" y="42"/>
                  </a:lnTo>
                  <a:close/>
                  <a:moveTo>
                    <a:pt x="19" y="36"/>
                  </a:moveTo>
                  <a:lnTo>
                    <a:pt x="19" y="38"/>
                  </a:lnTo>
                  <a:lnTo>
                    <a:pt x="19" y="39"/>
                  </a:lnTo>
                  <a:lnTo>
                    <a:pt x="20" y="39"/>
                  </a:lnTo>
                  <a:lnTo>
                    <a:pt x="20" y="40"/>
                  </a:lnTo>
                  <a:lnTo>
                    <a:pt x="19" y="39"/>
                  </a:lnTo>
                  <a:lnTo>
                    <a:pt x="18" y="39"/>
                  </a:lnTo>
                  <a:lnTo>
                    <a:pt x="17" y="38"/>
                  </a:lnTo>
                  <a:lnTo>
                    <a:pt x="18" y="38"/>
                  </a:lnTo>
                  <a:lnTo>
                    <a:pt x="18" y="36"/>
                  </a:lnTo>
                  <a:lnTo>
                    <a:pt x="19" y="36"/>
                  </a:lnTo>
                  <a:close/>
                  <a:moveTo>
                    <a:pt x="14" y="34"/>
                  </a:moveTo>
                  <a:lnTo>
                    <a:pt x="14" y="35"/>
                  </a:lnTo>
                  <a:lnTo>
                    <a:pt x="14" y="36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4" y="40"/>
                  </a:lnTo>
                  <a:lnTo>
                    <a:pt x="16" y="41"/>
                  </a:lnTo>
                  <a:lnTo>
                    <a:pt x="14" y="41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2" y="35"/>
                  </a:lnTo>
                  <a:lnTo>
                    <a:pt x="13" y="35"/>
                  </a:lnTo>
                  <a:lnTo>
                    <a:pt x="13" y="34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1" y="31"/>
                  </a:lnTo>
                  <a:lnTo>
                    <a:pt x="12" y="31"/>
                  </a:lnTo>
                  <a:lnTo>
                    <a:pt x="12" y="30"/>
                  </a:lnTo>
                  <a:lnTo>
                    <a:pt x="13" y="31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3" y="34"/>
                  </a:lnTo>
                  <a:lnTo>
                    <a:pt x="14" y="34"/>
                  </a:lnTo>
                  <a:close/>
                  <a:moveTo>
                    <a:pt x="16" y="29"/>
                  </a:moveTo>
                  <a:lnTo>
                    <a:pt x="17" y="29"/>
                  </a:lnTo>
                  <a:lnTo>
                    <a:pt x="16" y="29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8" y="30"/>
                  </a:lnTo>
                  <a:lnTo>
                    <a:pt x="18" y="31"/>
                  </a:lnTo>
                  <a:lnTo>
                    <a:pt x="17" y="31"/>
                  </a:lnTo>
                  <a:lnTo>
                    <a:pt x="18" y="32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19" y="35"/>
                  </a:lnTo>
                  <a:lnTo>
                    <a:pt x="18" y="35"/>
                  </a:lnTo>
                  <a:lnTo>
                    <a:pt x="18" y="34"/>
                  </a:lnTo>
                  <a:lnTo>
                    <a:pt x="17" y="34"/>
                  </a:lnTo>
                  <a:lnTo>
                    <a:pt x="17" y="33"/>
                  </a:lnTo>
                  <a:lnTo>
                    <a:pt x="14" y="33"/>
                  </a:lnTo>
                  <a:lnTo>
                    <a:pt x="14" y="32"/>
                  </a:lnTo>
                  <a:lnTo>
                    <a:pt x="13" y="32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6" y="31"/>
                  </a:lnTo>
                  <a:lnTo>
                    <a:pt x="16" y="30"/>
                  </a:lnTo>
                  <a:lnTo>
                    <a:pt x="16" y="29"/>
                  </a:lnTo>
                  <a:close/>
                  <a:moveTo>
                    <a:pt x="43" y="0"/>
                  </a:moveTo>
                  <a:lnTo>
                    <a:pt x="44" y="1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0" y="5"/>
                  </a:lnTo>
                  <a:lnTo>
                    <a:pt x="50" y="4"/>
                  </a:lnTo>
                  <a:lnTo>
                    <a:pt x="50" y="5"/>
                  </a:lnTo>
                  <a:lnTo>
                    <a:pt x="51" y="5"/>
                  </a:lnTo>
                  <a:lnTo>
                    <a:pt x="51" y="6"/>
                  </a:lnTo>
                  <a:lnTo>
                    <a:pt x="51" y="7"/>
                  </a:lnTo>
                  <a:lnTo>
                    <a:pt x="52" y="8"/>
                  </a:lnTo>
                  <a:lnTo>
                    <a:pt x="53" y="8"/>
                  </a:lnTo>
                  <a:lnTo>
                    <a:pt x="53" y="9"/>
                  </a:lnTo>
                  <a:lnTo>
                    <a:pt x="54" y="9"/>
                  </a:lnTo>
                  <a:lnTo>
                    <a:pt x="55" y="9"/>
                  </a:lnTo>
                  <a:lnTo>
                    <a:pt x="55" y="10"/>
                  </a:lnTo>
                  <a:lnTo>
                    <a:pt x="56" y="10"/>
                  </a:lnTo>
                  <a:lnTo>
                    <a:pt x="56" y="11"/>
                  </a:lnTo>
                  <a:lnTo>
                    <a:pt x="56" y="13"/>
                  </a:lnTo>
                  <a:lnTo>
                    <a:pt x="58" y="13"/>
                  </a:lnTo>
                  <a:lnTo>
                    <a:pt x="58" y="14"/>
                  </a:lnTo>
                  <a:lnTo>
                    <a:pt x="58" y="13"/>
                  </a:lnTo>
                  <a:lnTo>
                    <a:pt x="59" y="14"/>
                  </a:lnTo>
                  <a:lnTo>
                    <a:pt x="60" y="14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4" y="16"/>
                  </a:lnTo>
                  <a:lnTo>
                    <a:pt x="64" y="17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8" y="17"/>
                  </a:lnTo>
                  <a:lnTo>
                    <a:pt x="69" y="17"/>
                  </a:lnTo>
                  <a:lnTo>
                    <a:pt x="70" y="17"/>
                  </a:lnTo>
                  <a:lnTo>
                    <a:pt x="71" y="17"/>
                  </a:lnTo>
                  <a:lnTo>
                    <a:pt x="72" y="18"/>
                  </a:lnTo>
                  <a:lnTo>
                    <a:pt x="72" y="17"/>
                  </a:lnTo>
                  <a:lnTo>
                    <a:pt x="72" y="18"/>
                  </a:lnTo>
                  <a:lnTo>
                    <a:pt x="73" y="18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6" y="16"/>
                  </a:lnTo>
                  <a:lnTo>
                    <a:pt x="76" y="15"/>
                  </a:lnTo>
                  <a:lnTo>
                    <a:pt x="77" y="15"/>
                  </a:lnTo>
                  <a:lnTo>
                    <a:pt x="77" y="14"/>
                  </a:lnTo>
                  <a:lnTo>
                    <a:pt x="78" y="15"/>
                  </a:lnTo>
                  <a:lnTo>
                    <a:pt x="79" y="15"/>
                  </a:lnTo>
                  <a:lnTo>
                    <a:pt x="79" y="14"/>
                  </a:lnTo>
                  <a:lnTo>
                    <a:pt x="79" y="15"/>
                  </a:lnTo>
                  <a:lnTo>
                    <a:pt x="79" y="14"/>
                  </a:lnTo>
                  <a:lnTo>
                    <a:pt x="80" y="14"/>
                  </a:lnTo>
                  <a:lnTo>
                    <a:pt x="80" y="15"/>
                  </a:lnTo>
                  <a:lnTo>
                    <a:pt x="80" y="16"/>
                  </a:lnTo>
                  <a:lnTo>
                    <a:pt x="79" y="16"/>
                  </a:lnTo>
                  <a:lnTo>
                    <a:pt x="80" y="16"/>
                  </a:lnTo>
                  <a:lnTo>
                    <a:pt x="80" y="17"/>
                  </a:lnTo>
                  <a:lnTo>
                    <a:pt x="80" y="18"/>
                  </a:lnTo>
                  <a:lnTo>
                    <a:pt x="81" y="18"/>
                  </a:lnTo>
                  <a:lnTo>
                    <a:pt x="81" y="19"/>
                  </a:lnTo>
                  <a:lnTo>
                    <a:pt x="81" y="21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1" y="22"/>
                  </a:lnTo>
                  <a:lnTo>
                    <a:pt x="82" y="22"/>
                  </a:lnTo>
                  <a:lnTo>
                    <a:pt x="82" y="23"/>
                  </a:lnTo>
                  <a:lnTo>
                    <a:pt x="84" y="23"/>
                  </a:lnTo>
                  <a:lnTo>
                    <a:pt x="82" y="23"/>
                  </a:lnTo>
                  <a:lnTo>
                    <a:pt x="81" y="24"/>
                  </a:lnTo>
                  <a:lnTo>
                    <a:pt x="82" y="24"/>
                  </a:lnTo>
                  <a:lnTo>
                    <a:pt x="82" y="25"/>
                  </a:lnTo>
                  <a:lnTo>
                    <a:pt x="81" y="25"/>
                  </a:lnTo>
                  <a:lnTo>
                    <a:pt x="81" y="26"/>
                  </a:lnTo>
                  <a:lnTo>
                    <a:pt x="82" y="26"/>
                  </a:lnTo>
                  <a:lnTo>
                    <a:pt x="84" y="26"/>
                  </a:lnTo>
                  <a:lnTo>
                    <a:pt x="84" y="27"/>
                  </a:lnTo>
                  <a:lnTo>
                    <a:pt x="85" y="27"/>
                  </a:lnTo>
                  <a:lnTo>
                    <a:pt x="85" y="29"/>
                  </a:lnTo>
                  <a:lnTo>
                    <a:pt x="86" y="29"/>
                  </a:lnTo>
                  <a:lnTo>
                    <a:pt x="87" y="29"/>
                  </a:lnTo>
                  <a:lnTo>
                    <a:pt x="88" y="29"/>
                  </a:lnTo>
                  <a:lnTo>
                    <a:pt x="88" y="30"/>
                  </a:lnTo>
                  <a:lnTo>
                    <a:pt x="87" y="30"/>
                  </a:lnTo>
                  <a:lnTo>
                    <a:pt x="86" y="30"/>
                  </a:lnTo>
                  <a:lnTo>
                    <a:pt x="85" y="30"/>
                  </a:lnTo>
                  <a:lnTo>
                    <a:pt x="84" y="30"/>
                  </a:lnTo>
                  <a:lnTo>
                    <a:pt x="84" y="31"/>
                  </a:lnTo>
                  <a:lnTo>
                    <a:pt x="82" y="31"/>
                  </a:lnTo>
                  <a:lnTo>
                    <a:pt x="82" y="32"/>
                  </a:lnTo>
                  <a:lnTo>
                    <a:pt x="84" y="32"/>
                  </a:lnTo>
                  <a:lnTo>
                    <a:pt x="84" y="33"/>
                  </a:lnTo>
                  <a:lnTo>
                    <a:pt x="84" y="34"/>
                  </a:lnTo>
                  <a:lnTo>
                    <a:pt x="84" y="35"/>
                  </a:lnTo>
                  <a:lnTo>
                    <a:pt x="82" y="35"/>
                  </a:lnTo>
                  <a:lnTo>
                    <a:pt x="81" y="35"/>
                  </a:lnTo>
                  <a:lnTo>
                    <a:pt x="82" y="36"/>
                  </a:lnTo>
                  <a:lnTo>
                    <a:pt x="81" y="36"/>
                  </a:lnTo>
                  <a:lnTo>
                    <a:pt x="80" y="36"/>
                  </a:lnTo>
                  <a:lnTo>
                    <a:pt x="79" y="36"/>
                  </a:lnTo>
                  <a:lnTo>
                    <a:pt x="79" y="35"/>
                  </a:lnTo>
                  <a:lnTo>
                    <a:pt x="79" y="34"/>
                  </a:lnTo>
                  <a:lnTo>
                    <a:pt x="79" y="33"/>
                  </a:lnTo>
                  <a:lnTo>
                    <a:pt x="78" y="33"/>
                  </a:lnTo>
                  <a:lnTo>
                    <a:pt x="77" y="32"/>
                  </a:lnTo>
                  <a:lnTo>
                    <a:pt x="76" y="32"/>
                  </a:lnTo>
                  <a:lnTo>
                    <a:pt x="75" y="32"/>
                  </a:lnTo>
                  <a:lnTo>
                    <a:pt x="73" y="32"/>
                  </a:lnTo>
                  <a:lnTo>
                    <a:pt x="73" y="31"/>
                  </a:lnTo>
                  <a:lnTo>
                    <a:pt x="72" y="31"/>
                  </a:lnTo>
                  <a:lnTo>
                    <a:pt x="71" y="31"/>
                  </a:lnTo>
                  <a:lnTo>
                    <a:pt x="70" y="31"/>
                  </a:lnTo>
                  <a:lnTo>
                    <a:pt x="70" y="32"/>
                  </a:lnTo>
                  <a:lnTo>
                    <a:pt x="69" y="32"/>
                  </a:lnTo>
                  <a:lnTo>
                    <a:pt x="69" y="31"/>
                  </a:lnTo>
                  <a:lnTo>
                    <a:pt x="68" y="31"/>
                  </a:lnTo>
                  <a:lnTo>
                    <a:pt x="67" y="31"/>
                  </a:lnTo>
                  <a:lnTo>
                    <a:pt x="65" y="32"/>
                  </a:lnTo>
                  <a:lnTo>
                    <a:pt x="64" y="32"/>
                  </a:lnTo>
                  <a:lnTo>
                    <a:pt x="63" y="31"/>
                  </a:lnTo>
                  <a:lnTo>
                    <a:pt x="62" y="30"/>
                  </a:lnTo>
                  <a:lnTo>
                    <a:pt x="62" y="31"/>
                  </a:lnTo>
                  <a:lnTo>
                    <a:pt x="61" y="31"/>
                  </a:lnTo>
                  <a:lnTo>
                    <a:pt x="60" y="31"/>
                  </a:lnTo>
                  <a:lnTo>
                    <a:pt x="59" y="31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1"/>
                  </a:lnTo>
                  <a:lnTo>
                    <a:pt x="58" y="30"/>
                  </a:lnTo>
                  <a:lnTo>
                    <a:pt x="56" y="30"/>
                  </a:lnTo>
                  <a:lnTo>
                    <a:pt x="56" y="31"/>
                  </a:lnTo>
                  <a:lnTo>
                    <a:pt x="55" y="31"/>
                  </a:lnTo>
                  <a:lnTo>
                    <a:pt x="54" y="30"/>
                  </a:lnTo>
                  <a:lnTo>
                    <a:pt x="53" y="30"/>
                  </a:lnTo>
                  <a:lnTo>
                    <a:pt x="53" y="29"/>
                  </a:lnTo>
                  <a:lnTo>
                    <a:pt x="52" y="29"/>
                  </a:lnTo>
                  <a:lnTo>
                    <a:pt x="51" y="29"/>
                  </a:lnTo>
                  <a:lnTo>
                    <a:pt x="51" y="27"/>
                  </a:lnTo>
                  <a:lnTo>
                    <a:pt x="51" y="29"/>
                  </a:lnTo>
                  <a:lnTo>
                    <a:pt x="50" y="29"/>
                  </a:lnTo>
                  <a:lnTo>
                    <a:pt x="50" y="30"/>
                  </a:lnTo>
                  <a:lnTo>
                    <a:pt x="48" y="30"/>
                  </a:lnTo>
                  <a:lnTo>
                    <a:pt x="46" y="29"/>
                  </a:lnTo>
                  <a:lnTo>
                    <a:pt x="45" y="29"/>
                  </a:lnTo>
                  <a:lnTo>
                    <a:pt x="44" y="30"/>
                  </a:lnTo>
                  <a:lnTo>
                    <a:pt x="44" y="31"/>
                  </a:lnTo>
                  <a:lnTo>
                    <a:pt x="43" y="31"/>
                  </a:lnTo>
                  <a:lnTo>
                    <a:pt x="43" y="32"/>
                  </a:lnTo>
                  <a:lnTo>
                    <a:pt x="43" y="33"/>
                  </a:lnTo>
                  <a:lnTo>
                    <a:pt x="42" y="33"/>
                  </a:lnTo>
                  <a:lnTo>
                    <a:pt x="40" y="33"/>
                  </a:lnTo>
                  <a:lnTo>
                    <a:pt x="39" y="32"/>
                  </a:lnTo>
                  <a:lnTo>
                    <a:pt x="38" y="31"/>
                  </a:lnTo>
                  <a:lnTo>
                    <a:pt x="38" y="30"/>
                  </a:lnTo>
                  <a:lnTo>
                    <a:pt x="37" y="30"/>
                  </a:lnTo>
                  <a:lnTo>
                    <a:pt x="37" y="29"/>
                  </a:lnTo>
                  <a:lnTo>
                    <a:pt x="35" y="29"/>
                  </a:lnTo>
                  <a:lnTo>
                    <a:pt x="35" y="30"/>
                  </a:lnTo>
                  <a:lnTo>
                    <a:pt x="34" y="30"/>
                  </a:lnTo>
                  <a:lnTo>
                    <a:pt x="34" y="31"/>
                  </a:lnTo>
                  <a:lnTo>
                    <a:pt x="34" y="32"/>
                  </a:lnTo>
                  <a:lnTo>
                    <a:pt x="34" y="33"/>
                  </a:lnTo>
                  <a:lnTo>
                    <a:pt x="34" y="34"/>
                  </a:lnTo>
                  <a:lnTo>
                    <a:pt x="34" y="35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3" y="38"/>
                  </a:lnTo>
                  <a:lnTo>
                    <a:pt x="34" y="39"/>
                  </a:lnTo>
                  <a:lnTo>
                    <a:pt x="34" y="40"/>
                  </a:lnTo>
                  <a:lnTo>
                    <a:pt x="35" y="40"/>
                  </a:lnTo>
                  <a:lnTo>
                    <a:pt x="36" y="40"/>
                  </a:lnTo>
                  <a:lnTo>
                    <a:pt x="36" y="41"/>
                  </a:lnTo>
                  <a:lnTo>
                    <a:pt x="37" y="41"/>
                  </a:lnTo>
                  <a:lnTo>
                    <a:pt x="38" y="42"/>
                  </a:lnTo>
                  <a:lnTo>
                    <a:pt x="37" y="42"/>
                  </a:lnTo>
                  <a:lnTo>
                    <a:pt x="37" y="43"/>
                  </a:lnTo>
                  <a:lnTo>
                    <a:pt x="38" y="43"/>
                  </a:lnTo>
                  <a:lnTo>
                    <a:pt x="39" y="43"/>
                  </a:lnTo>
                  <a:lnTo>
                    <a:pt x="39" y="44"/>
                  </a:lnTo>
                  <a:lnTo>
                    <a:pt x="39" y="46"/>
                  </a:lnTo>
                  <a:lnTo>
                    <a:pt x="39" y="47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40" y="50"/>
                  </a:lnTo>
                  <a:lnTo>
                    <a:pt x="42" y="51"/>
                  </a:lnTo>
                  <a:lnTo>
                    <a:pt x="42" y="52"/>
                  </a:lnTo>
                  <a:lnTo>
                    <a:pt x="43" y="54"/>
                  </a:lnTo>
                  <a:lnTo>
                    <a:pt x="44" y="54"/>
                  </a:lnTo>
                  <a:lnTo>
                    <a:pt x="44" y="55"/>
                  </a:lnTo>
                  <a:lnTo>
                    <a:pt x="45" y="55"/>
                  </a:lnTo>
                  <a:lnTo>
                    <a:pt x="45" y="56"/>
                  </a:lnTo>
                  <a:lnTo>
                    <a:pt x="46" y="57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50" y="60"/>
                  </a:lnTo>
                  <a:lnTo>
                    <a:pt x="52" y="63"/>
                  </a:lnTo>
                  <a:lnTo>
                    <a:pt x="53" y="64"/>
                  </a:lnTo>
                  <a:lnTo>
                    <a:pt x="53" y="65"/>
                  </a:lnTo>
                  <a:lnTo>
                    <a:pt x="54" y="65"/>
                  </a:lnTo>
                  <a:lnTo>
                    <a:pt x="55" y="65"/>
                  </a:lnTo>
                  <a:lnTo>
                    <a:pt x="56" y="66"/>
                  </a:lnTo>
                  <a:lnTo>
                    <a:pt x="56" y="68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71"/>
                  </a:lnTo>
                  <a:lnTo>
                    <a:pt x="59" y="71"/>
                  </a:lnTo>
                  <a:lnTo>
                    <a:pt x="59" y="72"/>
                  </a:lnTo>
                  <a:lnTo>
                    <a:pt x="61" y="74"/>
                  </a:lnTo>
                  <a:lnTo>
                    <a:pt x="62" y="75"/>
                  </a:lnTo>
                  <a:lnTo>
                    <a:pt x="62" y="76"/>
                  </a:lnTo>
                  <a:lnTo>
                    <a:pt x="61" y="76"/>
                  </a:lnTo>
                  <a:lnTo>
                    <a:pt x="60" y="76"/>
                  </a:lnTo>
                  <a:lnTo>
                    <a:pt x="60" y="75"/>
                  </a:lnTo>
                  <a:lnTo>
                    <a:pt x="59" y="75"/>
                  </a:lnTo>
                  <a:lnTo>
                    <a:pt x="60" y="75"/>
                  </a:lnTo>
                  <a:lnTo>
                    <a:pt x="60" y="74"/>
                  </a:lnTo>
                  <a:lnTo>
                    <a:pt x="59" y="75"/>
                  </a:lnTo>
                  <a:lnTo>
                    <a:pt x="59" y="74"/>
                  </a:lnTo>
                  <a:lnTo>
                    <a:pt x="58" y="74"/>
                  </a:lnTo>
                  <a:lnTo>
                    <a:pt x="56" y="73"/>
                  </a:lnTo>
                  <a:lnTo>
                    <a:pt x="54" y="72"/>
                  </a:lnTo>
                  <a:lnTo>
                    <a:pt x="54" y="71"/>
                  </a:lnTo>
                  <a:lnTo>
                    <a:pt x="53" y="71"/>
                  </a:lnTo>
                  <a:lnTo>
                    <a:pt x="53" y="69"/>
                  </a:lnTo>
                  <a:lnTo>
                    <a:pt x="51" y="67"/>
                  </a:lnTo>
                  <a:lnTo>
                    <a:pt x="48" y="66"/>
                  </a:lnTo>
                  <a:lnTo>
                    <a:pt x="47" y="66"/>
                  </a:lnTo>
                  <a:lnTo>
                    <a:pt x="46" y="66"/>
                  </a:lnTo>
                  <a:lnTo>
                    <a:pt x="45" y="65"/>
                  </a:lnTo>
                  <a:lnTo>
                    <a:pt x="44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4"/>
                  </a:lnTo>
                  <a:lnTo>
                    <a:pt x="43" y="64"/>
                  </a:lnTo>
                  <a:lnTo>
                    <a:pt x="42" y="64"/>
                  </a:lnTo>
                  <a:lnTo>
                    <a:pt x="40" y="65"/>
                  </a:lnTo>
                  <a:lnTo>
                    <a:pt x="39" y="65"/>
                  </a:lnTo>
                  <a:lnTo>
                    <a:pt x="38" y="65"/>
                  </a:lnTo>
                  <a:lnTo>
                    <a:pt x="37" y="65"/>
                  </a:lnTo>
                  <a:lnTo>
                    <a:pt x="37" y="64"/>
                  </a:lnTo>
                  <a:lnTo>
                    <a:pt x="36" y="64"/>
                  </a:lnTo>
                  <a:lnTo>
                    <a:pt x="36" y="63"/>
                  </a:lnTo>
                  <a:lnTo>
                    <a:pt x="37" y="63"/>
                  </a:lnTo>
                  <a:lnTo>
                    <a:pt x="37" y="61"/>
                  </a:lnTo>
                  <a:lnTo>
                    <a:pt x="36" y="61"/>
                  </a:lnTo>
                  <a:lnTo>
                    <a:pt x="36" y="60"/>
                  </a:lnTo>
                  <a:lnTo>
                    <a:pt x="36" y="61"/>
                  </a:lnTo>
                  <a:lnTo>
                    <a:pt x="36" y="60"/>
                  </a:lnTo>
                  <a:lnTo>
                    <a:pt x="35" y="60"/>
                  </a:lnTo>
                  <a:lnTo>
                    <a:pt x="34" y="60"/>
                  </a:lnTo>
                  <a:lnTo>
                    <a:pt x="34" y="59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33" y="58"/>
                  </a:lnTo>
                  <a:lnTo>
                    <a:pt x="31" y="58"/>
                  </a:lnTo>
                  <a:lnTo>
                    <a:pt x="30" y="57"/>
                  </a:lnTo>
                  <a:lnTo>
                    <a:pt x="29" y="56"/>
                  </a:lnTo>
                  <a:lnTo>
                    <a:pt x="28" y="55"/>
                  </a:lnTo>
                  <a:lnTo>
                    <a:pt x="28" y="54"/>
                  </a:lnTo>
                  <a:lnTo>
                    <a:pt x="27" y="54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6" y="51"/>
                  </a:lnTo>
                  <a:lnTo>
                    <a:pt x="25" y="50"/>
                  </a:lnTo>
                  <a:lnTo>
                    <a:pt x="25" y="49"/>
                  </a:lnTo>
                  <a:lnTo>
                    <a:pt x="23" y="49"/>
                  </a:lnTo>
                  <a:lnTo>
                    <a:pt x="25" y="49"/>
                  </a:lnTo>
                  <a:lnTo>
                    <a:pt x="26" y="49"/>
                  </a:lnTo>
                  <a:lnTo>
                    <a:pt x="25" y="49"/>
                  </a:lnTo>
                  <a:lnTo>
                    <a:pt x="26" y="49"/>
                  </a:lnTo>
                  <a:lnTo>
                    <a:pt x="26" y="48"/>
                  </a:lnTo>
                  <a:lnTo>
                    <a:pt x="26" y="49"/>
                  </a:lnTo>
                  <a:lnTo>
                    <a:pt x="27" y="49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7" y="48"/>
                  </a:lnTo>
                  <a:lnTo>
                    <a:pt x="28" y="49"/>
                  </a:lnTo>
                  <a:lnTo>
                    <a:pt x="29" y="49"/>
                  </a:lnTo>
                  <a:lnTo>
                    <a:pt x="30" y="49"/>
                  </a:lnTo>
                  <a:lnTo>
                    <a:pt x="29" y="49"/>
                  </a:lnTo>
                  <a:lnTo>
                    <a:pt x="28" y="48"/>
                  </a:lnTo>
                  <a:lnTo>
                    <a:pt x="27" y="47"/>
                  </a:lnTo>
                  <a:lnTo>
                    <a:pt x="25" y="44"/>
                  </a:lnTo>
                  <a:lnTo>
                    <a:pt x="23" y="43"/>
                  </a:lnTo>
                  <a:lnTo>
                    <a:pt x="22" y="42"/>
                  </a:lnTo>
                  <a:lnTo>
                    <a:pt x="21" y="40"/>
                  </a:lnTo>
                  <a:lnTo>
                    <a:pt x="20" y="40"/>
                  </a:lnTo>
                  <a:lnTo>
                    <a:pt x="21" y="39"/>
                  </a:lnTo>
                  <a:lnTo>
                    <a:pt x="20" y="39"/>
                  </a:lnTo>
                  <a:lnTo>
                    <a:pt x="20" y="38"/>
                  </a:lnTo>
                  <a:lnTo>
                    <a:pt x="20" y="36"/>
                  </a:lnTo>
                  <a:lnTo>
                    <a:pt x="21" y="35"/>
                  </a:lnTo>
                  <a:lnTo>
                    <a:pt x="21" y="34"/>
                  </a:lnTo>
                  <a:lnTo>
                    <a:pt x="20" y="32"/>
                  </a:lnTo>
                  <a:lnTo>
                    <a:pt x="20" y="31"/>
                  </a:lnTo>
                  <a:lnTo>
                    <a:pt x="19" y="31"/>
                  </a:lnTo>
                  <a:lnTo>
                    <a:pt x="17" y="30"/>
                  </a:lnTo>
                  <a:lnTo>
                    <a:pt x="17" y="29"/>
                  </a:lnTo>
                  <a:lnTo>
                    <a:pt x="16" y="29"/>
                  </a:lnTo>
                  <a:lnTo>
                    <a:pt x="16" y="27"/>
                  </a:lnTo>
                  <a:lnTo>
                    <a:pt x="14" y="27"/>
                  </a:lnTo>
                  <a:lnTo>
                    <a:pt x="13" y="26"/>
                  </a:lnTo>
                  <a:lnTo>
                    <a:pt x="12" y="26"/>
                  </a:lnTo>
                  <a:lnTo>
                    <a:pt x="12" y="27"/>
                  </a:lnTo>
                  <a:lnTo>
                    <a:pt x="11" y="27"/>
                  </a:lnTo>
                  <a:lnTo>
                    <a:pt x="11" y="29"/>
                  </a:lnTo>
                  <a:lnTo>
                    <a:pt x="11" y="30"/>
                  </a:lnTo>
                  <a:lnTo>
                    <a:pt x="11" y="31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3"/>
                  </a:lnTo>
                  <a:lnTo>
                    <a:pt x="10" y="34"/>
                  </a:lnTo>
                  <a:lnTo>
                    <a:pt x="9" y="34"/>
                  </a:lnTo>
                  <a:lnTo>
                    <a:pt x="9" y="33"/>
                  </a:lnTo>
                  <a:lnTo>
                    <a:pt x="8" y="33"/>
                  </a:lnTo>
                  <a:lnTo>
                    <a:pt x="8" y="34"/>
                  </a:lnTo>
                  <a:lnTo>
                    <a:pt x="9" y="34"/>
                  </a:lnTo>
                  <a:lnTo>
                    <a:pt x="8" y="34"/>
                  </a:lnTo>
                  <a:lnTo>
                    <a:pt x="8" y="35"/>
                  </a:lnTo>
                  <a:lnTo>
                    <a:pt x="6" y="35"/>
                  </a:lnTo>
                  <a:lnTo>
                    <a:pt x="8" y="35"/>
                  </a:lnTo>
                  <a:lnTo>
                    <a:pt x="8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5" y="38"/>
                  </a:lnTo>
                  <a:lnTo>
                    <a:pt x="6" y="38"/>
                  </a:lnTo>
                  <a:lnTo>
                    <a:pt x="6" y="39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5" y="36"/>
                  </a:lnTo>
                  <a:lnTo>
                    <a:pt x="4" y="36"/>
                  </a:lnTo>
                  <a:lnTo>
                    <a:pt x="5" y="36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3" y="34"/>
                  </a:lnTo>
                  <a:lnTo>
                    <a:pt x="3" y="33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1" y="31"/>
                  </a:lnTo>
                  <a:lnTo>
                    <a:pt x="2" y="30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7"/>
                  </a:lnTo>
                  <a:lnTo>
                    <a:pt x="2" y="27"/>
                  </a:lnTo>
                  <a:lnTo>
                    <a:pt x="1" y="27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1" y="23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8" y="24"/>
                  </a:lnTo>
                  <a:lnTo>
                    <a:pt x="6" y="23"/>
                  </a:lnTo>
                  <a:lnTo>
                    <a:pt x="8" y="23"/>
                  </a:lnTo>
                  <a:lnTo>
                    <a:pt x="9" y="24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2" y="24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7" y="22"/>
                  </a:lnTo>
                  <a:lnTo>
                    <a:pt x="18" y="22"/>
                  </a:lnTo>
                  <a:lnTo>
                    <a:pt x="18" y="23"/>
                  </a:lnTo>
                  <a:lnTo>
                    <a:pt x="19" y="23"/>
                  </a:lnTo>
                  <a:lnTo>
                    <a:pt x="19" y="24"/>
                  </a:lnTo>
                  <a:lnTo>
                    <a:pt x="20" y="24"/>
                  </a:lnTo>
                  <a:lnTo>
                    <a:pt x="21" y="23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3" y="24"/>
                  </a:lnTo>
                  <a:lnTo>
                    <a:pt x="25" y="24"/>
                  </a:lnTo>
                  <a:lnTo>
                    <a:pt x="25" y="25"/>
                  </a:lnTo>
                  <a:lnTo>
                    <a:pt x="26" y="24"/>
                  </a:lnTo>
                  <a:lnTo>
                    <a:pt x="27" y="24"/>
                  </a:lnTo>
                  <a:lnTo>
                    <a:pt x="28" y="24"/>
                  </a:lnTo>
                  <a:lnTo>
                    <a:pt x="28" y="23"/>
                  </a:lnTo>
                  <a:lnTo>
                    <a:pt x="27" y="23"/>
                  </a:lnTo>
                  <a:lnTo>
                    <a:pt x="27" y="22"/>
                  </a:lnTo>
                  <a:lnTo>
                    <a:pt x="26" y="21"/>
                  </a:lnTo>
                  <a:lnTo>
                    <a:pt x="27" y="21"/>
                  </a:lnTo>
                  <a:lnTo>
                    <a:pt x="28" y="21"/>
                  </a:lnTo>
                  <a:lnTo>
                    <a:pt x="28" y="19"/>
                  </a:lnTo>
                  <a:lnTo>
                    <a:pt x="27" y="19"/>
                  </a:lnTo>
                  <a:lnTo>
                    <a:pt x="26" y="18"/>
                  </a:lnTo>
                  <a:lnTo>
                    <a:pt x="27" y="18"/>
                  </a:lnTo>
                  <a:lnTo>
                    <a:pt x="27" y="17"/>
                  </a:lnTo>
                  <a:lnTo>
                    <a:pt x="29" y="17"/>
                  </a:lnTo>
                  <a:lnTo>
                    <a:pt x="29" y="16"/>
                  </a:lnTo>
                  <a:lnTo>
                    <a:pt x="30" y="16"/>
                  </a:lnTo>
                  <a:lnTo>
                    <a:pt x="31" y="16"/>
                  </a:lnTo>
                  <a:lnTo>
                    <a:pt x="33" y="16"/>
                  </a:lnTo>
                  <a:lnTo>
                    <a:pt x="33" y="15"/>
                  </a:lnTo>
                  <a:lnTo>
                    <a:pt x="33" y="14"/>
                  </a:lnTo>
                  <a:lnTo>
                    <a:pt x="33" y="13"/>
                  </a:lnTo>
                  <a:lnTo>
                    <a:pt x="33" y="11"/>
                  </a:lnTo>
                  <a:lnTo>
                    <a:pt x="31" y="10"/>
                  </a:lnTo>
                  <a:lnTo>
                    <a:pt x="31" y="9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39" y="5"/>
                  </a:lnTo>
                  <a:lnTo>
                    <a:pt x="40" y="5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0" y="4"/>
                  </a:lnTo>
                  <a:lnTo>
                    <a:pt x="40" y="2"/>
                  </a:lnTo>
                  <a:lnTo>
                    <a:pt x="40" y="1"/>
                  </a:lnTo>
                  <a:lnTo>
                    <a:pt x="42" y="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69" name="Freeform 5670">
              <a:extLst>
                <a:ext uri="{FF2B5EF4-FFF2-40B4-BE49-F238E27FC236}">
                  <a16:creationId xmlns:a16="http://schemas.microsoft.com/office/drawing/2014/main" id="{78E9AB2F-8E59-3059-654D-0B1EEBBC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663" y="3379789"/>
              <a:ext cx="76200" cy="50800"/>
            </a:xfrm>
            <a:custGeom>
              <a:avLst/>
              <a:gdLst>
                <a:gd name="T0" fmla="*/ 46 w 48"/>
                <a:gd name="T1" fmla="*/ 7 h 32"/>
                <a:gd name="T2" fmla="*/ 43 w 48"/>
                <a:gd name="T3" fmla="*/ 9 h 32"/>
                <a:gd name="T4" fmla="*/ 45 w 48"/>
                <a:gd name="T5" fmla="*/ 12 h 32"/>
                <a:gd name="T6" fmla="*/ 42 w 48"/>
                <a:gd name="T7" fmla="*/ 11 h 32"/>
                <a:gd name="T8" fmla="*/ 41 w 48"/>
                <a:gd name="T9" fmla="*/ 13 h 32"/>
                <a:gd name="T10" fmla="*/ 39 w 48"/>
                <a:gd name="T11" fmla="*/ 14 h 32"/>
                <a:gd name="T12" fmla="*/ 37 w 48"/>
                <a:gd name="T13" fmla="*/ 15 h 32"/>
                <a:gd name="T14" fmla="*/ 34 w 48"/>
                <a:gd name="T15" fmla="*/ 16 h 32"/>
                <a:gd name="T16" fmla="*/ 36 w 48"/>
                <a:gd name="T17" fmla="*/ 20 h 32"/>
                <a:gd name="T18" fmla="*/ 36 w 48"/>
                <a:gd name="T19" fmla="*/ 23 h 32"/>
                <a:gd name="T20" fmla="*/ 32 w 48"/>
                <a:gd name="T21" fmla="*/ 23 h 32"/>
                <a:gd name="T22" fmla="*/ 30 w 48"/>
                <a:gd name="T23" fmla="*/ 25 h 32"/>
                <a:gd name="T24" fmla="*/ 31 w 48"/>
                <a:gd name="T25" fmla="*/ 26 h 32"/>
                <a:gd name="T26" fmla="*/ 29 w 48"/>
                <a:gd name="T27" fmla="*/ 28 h 32"/>
                <a:gd name="T28" fmla="*/ 31 w 48"/>
                <a:gd name="T29" fmla="*/ 30 h 32"/>
                <a:gd name="T30" fmla="*/ 29 w 48"/>
                <a:gd name="T31" fmla="*/ 31 h 32"/>
                <a:gd name="T32" fmla="*/ 26 w 48"/>
                <a:gd name="T33" fmla="*/ 31 h 32"/>
                <a:gd name="T34" fmla="*/ 24 w 48"/>
                <a:gd name="T35" fmla="*/ 30 h 32"/>
                <a:gd name="T36" fmla="*/ 22 w 48"/>
                <a:gd name="T37" fmla="*/ 30 h 32"/>
                <a:gd name="T38" fmla="*/ 20 w 48"/>
                <a:gd name="T39" fmla="*/ 29 h 32"/>
                <a:gd name="T40" fmla="*/ 19 w 48"/>
                <a:gd name="T41" fmla="*/ 26 h 32"/>
                <a:gd name="T42" fmla="*/ 17 w 48"/>
                <a:gd name="T43" fmla="*/ 29 h 32"/>
                <a:gd name="T44" fmla="*/ 16 w 48"/>
                <a:gd name="T45" fmla="*/ 31 h 32"/>
                <a:gd name="T46" fmla="*/ 14 w 48"/>
                <a:gd name="T47" fmla="*/ 30 h 32"/>
                <a:gd name="T48" fmla="*/ 12 w 48"/>
                <a:gd name="T49" fmla="*/ 31 h 32"/>
                <a:gd name="T50" fmla="*/ 11 w 48"/>
                <a:gd name="T51" fmla="*/ 31 h 32"/>
                <a:gd name="T52" fmla="*/ 8 w 48"/>
                <a:gd name="T53" fmla="*/ 32 h 32"/>
                <a:gd name="T54" fmla="*/ 5 w 48"/>
                <a:gd name="T55" fmla="*/ 31 h 32"/>
                <a:gd name="T56" fmla="*/ 6 w 48"/>
                <a:gd name="T57" fmla="*/ 29 h 32"/>
                <a:gd name="T58" fmla="*/ 6 w 48"/>
                <a:gd name="T59" fmla="*/ 28 h 32"/>
                <a:gd name="T60" fmla="*/ 8 w 48"/>
                <a:gd name="T61" fmla="*/ 29 h 32"/>
                <a:gd name="T62" fmla="*/ 7 w 48"/>
                <a:gd name="T63" fmla="*/ 25 h 32"/>
                <a:gd name="T64" fmla="*/ 4 w 48"/>
                <a:gd name="T65" fmla="*/ 23 h 32"/>
                <a:gd name="T66" fmla="*/ 5 w 48"/>
                <a:gd name="T67" fmla="*/ 20 h 32"/>
                <a:gd name="T68" fmla="*/ 3 w 48"/>
                <a:gd name="T69" fmla="*/ 18 h 32"/>
                <a:gd name="T70" fmla="*/ 5 w 48"/>
                <a:gd name="T71" fmla="*/ 15 h 32"/>
                <a:gd name="T72" fmla="*/ 3 w 48"/>
                <a:gd name="T73" fmla="*/ 14 h 32"/>
                <a:gd name="T74" fmla="*/ 1 w 48"/>
                <a:gd name="T75" fmla="*/ 14 h 32"/>
                <a:gd name="T76" fmla="*/ 1 w 48"/>
                <a:gd name="T77" fmla="*/ 13 h 32"/>
                <a:gd name="T78" fmla="*/ 4 w 48"/>
                <a:gd name="T79" fmla="*/ 11 h 32"/>
                <a:gd name="T80" fmla="*/ 6 w 48"/>
                <a:gd name="T81" fmla="*/ 8 h 32"/>
                <a:gd name="T82" fmla="*/ 11 w 48"/>
                <a:gd name="T83" fmla="*/ 9 h 32"/>
                <a:gd name="T84" fmla="*/ 14 w 48"/>
                <a:gd name="T85" fmla="*/ 9 h 32"/>
                <a:gd name="T86" fmla="*/ 17 w 48"/>
                <a:gd name="T87" fmla="*/ 11 h 32"/>
                <a:gd name="T88" fmla="*/ 19 w 48"/>
                <a:gd name="T89" fmla="*/ 11 h 32"/>
                <a:gd name="T90" fmla="*/ 21 w 48"/>
                <a:gd name="T91" fmla="*/ 8 h 32"/>
                <a:gd name="T92" fmla="*/ 23 w 48"/>
                <a:gd name="T93" fmla="*/ 7 h 32"/>
                <a:gd name="T94" fmla="*/ 25 w 48"/>
                <a:gd name="T95" fmla="*/ 6 h 32"/>
                <a:gd name="T96" fmla="*/ 29 w 48"/>
                <a:gd name="T97" fmla="*/ 6 h 32"/>
                <a:gd name="T98" fmla="*/ 31 w 48"/>
                <a:gd name="T99" fmla="*/ 6 h 32"/>
                <a:gd name="T100" fmla="*/ 33 w 48"/>
                <a:gd name="T101" fmla="*/ 5 h 32"/>
                <a:gd name="T102" fmla="*/ 37 w 48"/>
                <a:gd name="T103" fmla="*/ 4 h 32"/>
                <a:gd name="T104" fmla="*/ 40 w 48"/>
                <a:gd name="T105" fmla="*/ 5 h 32"/>
                <a:gd name="T106" fmla="*/ 40 w 48"/>
                <a:gd name="T107" fmla="*/ 1 h 32"/>
                <a:gd name="T108" fmla="*/ 42 w 48"/>
                <a:gd name="T109" fmla="*/ 0 h 32"/>
                <a:gd name="T110" fmla="*/ 45 w 48"/>
                <a:gd name="T111" fmla="*/ 3 h 32"/>
                <a:gd name="T112" fmla="*/ 46 w 48"/>
                <a:gd name="T113" fmla="*/ 5 h 32"/>
                <a:gd name="T114" fmla="*/ 47 w 48"/>
                <a:gd name="T115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8" h="32">
                  <a:moveTo>
                    <a:pt x="48" y="8"/>
                  </a:moveTo>
                  <a:lnTo>
                    <a:pt x="47" y="8"/>
                  </a:lnTo>
                  <a:lnTo>
                    <a:pt x="46" y="7"/>
                  </a:lnTo>
                  <a:lnTo>
                    <a:pt x="45" y="8"/>
                  </a:lnTo>
                  <a:lnTo>
                    <a:pt x="43" y="8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5" y="11"/>
                  </a:lnTo>
                  <a:lnTo>
                    <a:pt x="45" y="12"/>
                  </a:lnTo>
                  <a:lnTo>
                    <a:pt x="43" y="12"/>
                  </a:lnTo>
                  <a:lnTo>
                    <a:pt x="42" y="12"/>
                  </a:lnTo>
                  <a:lnTo>
                    <a:pt x="42" y="11"/>
                  </a:lnTo>
                  <a:lnTo>
                    <a:pt x="42" y="12"/>
                  </a:lnTo>
                  <a:lnTo>
                    <a:pt x="41" y="12"/>
                  </a:lnTo>
                  <a:lnTo>
                    <a:pt x="41" y="13"/>
                  </a:lnTo>
                  <a:lnTo>
                    <a:pt x="40" y="13"/>
                  </a:lnTo>
                  <a:lnTo>
                    <a:pt x="39" y="13"/>
                  </a:lnTo>
                  <a:lnTo>
                    <a:pt x="39" y="14"/>
                  </a:lnTo>
                  <a:lnTo>
                    <a:pt x="38" y="14"/>
                  </a:lnTo>
                  <a:lnTo>
                    <a:pt x="37" y="14"/>
                  </a:lnTo>
                  <a:lnTo>
                    <a:pt x="37" y="15"/>
                  </a:lnTo>
                  <a:lnTo>
                    <a:pt x="36" y="15"/>
                  </a:lnTo>
                  <a:lnTo>
                    <a:pt x="34" y="15"/>
                  </a:lnTo>
                  <a:lnTo>
                    <a:pt x="34" y="16"/>
                  </a:lnTo>
                  <a:lnTo>
                    <a:pt x="34" y="17"/>
                  </a:lnTo>
                  <a:lnTo>
                    <a:pt x="36" y="18"/>
                  </a:lnTo>
                  <a:lnTo>
                    <a:pt x="36" y="20"/>
                  </a:lnTo>
                  <a:lnTo>
                    <a:pt x="36" y="21"/>
                  </a:lnTo>
                  <a:lnTo>
                    <a:pt x="36" y="22"/>
                  </a:lnTo>
                  <a:lnTo>
                    <a:pt x="36" y="23"/>
                  </a:lnTo>
                  <a:lnTo>
                    <a:pt x="34" y="23"/>
                  </a:lnTo>
                  <a:lnTo>
                    <a:pt x="33" y="23"/>
                  </a:lnTo>
                  <a:lnTo>
                    <a:pt x="32" y="23"/>
                  </a:lnTo>
                  <a:lnTo>
                    <a:pt x="32" y="24"/>
                  </a:lnTo>
                  <a:lnTo>
                    <a:pt x="30" y="24"/>
                  </a:lnTo>
                  <a:lnTo>
                    <a:pt x="30" y="25"/>
                  </a:lnTo>
                  <a:lnTo>
                    <a:pt x="29" y="25"/>
                  </a:lnTo>
                  <a:lnTo>
                    <a:pt x="30" y="26"/>
                  </a:lnTo>
                  <a:lnTo>
                    <a:pt x="31" y="26"/>
                  </a:lnTo>
                  <a:lnTo>
                    <a:pt x="31" y="28"/>
                  </a:lnTo>
                  <a:lnTo>
                    <a:pt x="30" y="28"/>
                  </a:lnTo>
                  <a:lnTo>
                    <a:pt x="29" y="28"/>
                  </a:lnTo>
                  <a:lnTo>
                    <a:pt x="30" y="29"/>
                  </a:lnTo>
                  <a:lnTo>
                    <a:pt x="30" y="30"/>
                  </a:lnTo>
                  <a:lnTo>
                    <a:pt x="31" y="30"/>
                  </a:lnTo>
                  <a:lnTo>
                    <a:pt x="31" y="31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8" y="32"/>
                  </a:lnTo>
                  <a:lnTo>
                    <a:pt x="28" y="31"/>
                  </a:lnTo>
                  <a:lnTo>
                    <a:pt x="26" y="31"/>
                  </a:lnTo>
                  <a:lnTo>
                    <a:pt x="25" y="31"/>
                  </a:lnTo>
                  <a:lnTo>
                    <a:pt x="25" y="30"/>
                  </a:lnTo>
                  <a:lnTo>
                    <a:pt x="24" y="30"/>
                  </a:lnTo>
                  <a:lnTo>
                    <a:pt x="23" y="31"/>
                  </a:lnTo>
                  <a:lnTo>
                    <a:pt x="22" y="31"/>
                  </a:lnTo>
                  <a:lnTo>
                    <a:pt x="22" y="30"/>
                  </a:lnTo>
                  <a:lnTo>
                    <a:pt x="21" y="30"/>
                  </a:lnTo>
                  <a:lnTo>
                    <a:pt x="21" y="29"/>
                  </a:lnTo>
                  <a:lnTo>
                    <a:pt x="20" y="29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19" y="26"/>
                  </a:lnTo>
                  <a:lnTo>
                    <a:pt x="19" y="28"/>
                  </a:lnTo>
                  <a:lnTo>
                    <a:pt x="17" y="28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6" y="30"/>
                  </a:lnTo>
                  <a:lnTo>
                    <a:pt x="16" y="31"/>
                  </a:lnTo>
                  <a:lnTo>
                    <a:pt x="15" y="31"/>
                  </a:lnTo>
                  <a:lnTo>
                    <a:pt x="14" y="31"/>
                  </a:lnTo>
                  <a:lnTo>
                    <a:pt x="14" y="30"/>
                  </a:lnTo>
                  <a:lnTo>
                    <a:pt x="13" y="30"/>
                  </a:lnTo>
                  <a:lnTo>
                    <a:pt x="13" y="31"/>
                  </a:lnTo>
                  <a:lnTo>
                    <a:pt x="12" y="31"/>
                  </a:lnTo>
                  <a:lnTo>
                    <a:pt x="11" y="30"/>
                  </a:lnTo>
                  <a:lnTo>
                    <a:pt x="9" y="30"/>
                  </a:lnTo>
                  <a:lnTo>
                    <a:pt x="11" y="31"/>
                  </a:lnTo>
                  <a:lnTo>
                    <a:pt x="9" y="31"/>
                  </a:lnTo>
                  <a:lnTo>
                    <a:pt x="8" y="31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7" y="31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7" y="29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7" y="25"/>
                  </a:lnTo>
                  <a:lnTo>
                    <a:pt x="6" y="24"/>
                  </a:lnTo>
                  <a:lnTo>
                    <a:pt x="5" y="24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4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4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1" y="14"/>
                  </a:lnTo>
                  <a:lnTo>
                    <a:pt x="1" y="15"/>
                  </a:lnTo>
                  <a:lnTo>
                    <a:pt x="1" y="14"/>
                  </a:lnTo>
                  <a:lnTo>
                    <a:pt x="1" y="13"/>
                  </a:lnTo>
                  <a:lnTo>
                    <a:pt x="0" y="13"/>
                  </a:lnTo>
                  <a:lnTo>
                    <a:pt x="1" y="13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4" y="11"/>
                  </a:lnTo>
                  <a:lnTo>
                    <a:pt x="5" y="9"/>
                  </a:lnTo>
                  <a:lnTo>
                    <a:pt x="6" y="9"/>
                  </a:lnTo>
                  <a:lnTo>
                    <a:pt x="6" y="8"/>
                  </a:lnTo>
                  <a:lnTo>
                    <a:pt x="7" y="8"/>
                  </a:lnTo>
                  <a:lnTo>
                    <a:pt x="8" y="8"/>
                  </a:lnTo>
                  <a:lnTo>
                    <a:pt x="11" y="9"/>
                  </a:lnTo>
                  <a:lnTo>
                    <a:pt x="12" y="9"/>
                  </a:lnTo>
                  <a:lnTo>
                    <a:pt x="13" y="9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6" y="11"/>
                  </a:lnTo>
                  <a:lnTo>
                    <a:pt x="17" y="11"/>
                  </a:lnTo>
                  <a:lnTo>
                    <a:pt x="19" y="11"/>
                  </a:lnTo>
                  <a:lnTo>
                    <a:pt x="19" y="12"/>
                  </a:lnTo>
                  <a:lnTo>
                    <a:pt x="19" y="11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8"/>
                  </a:lnTo>
                  <a:lnTo>
                    <a:pt x="22" y="8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3" y="6"/>
                  </a:lnTo>
                  <a:lnTo>
                    <a:pt x="24" y="6"/>
                  </a:lnTo>
                  <a:lnTo>
                    <a:pt x="25" y="6"/>
                  </a:lnTo>
                  <a:lnTo>
                    <a:pt x="26" y="5"/>
                  </a:lnTo>
                  <a:lnTo>
                    <a:pt x="28" y="6"/>
                  </a:lnTo>
                  <a:lnTo>
                    <a:pt x="29" y="6"/>
                  </a:lnTo>
                  <a:lnTo>
                    <a:pt x="30" y="5"/>
                  </a:lnTo>
                  <a:lnTo>
                    <a:pt x="31" y="5"/>
                  </a:lnTo>
                  <a:lnTo>
                    <a:pt x="31" y="6"/>
                  </a:lnTo>
                  <a:lnTo>
                    <a:pt x="32" y="6"/>
                  </a:lnTo>
                  <a:lnTo>
                    <a:pt x="33" y="6"/>
                  </a:lnTo>
                  <a:lnTo>
                    <a:pt x="33" y="5"/>
                  </a:lnTo>
                  <a:lnTo>
                    <a:pt x="34" y="5"/>
                  </a:lnTo>
                  <a:lnTo>
                    <a:pt x="34" y="4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0" y="4"/>
                  </a:lnTo>
                  <a:lnTo>
                    <a:pt x="40" y="3"/>
                  </a:lnTo>
                  <a:lnTo>
                    <a:pt x="40" y="1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5" y="0"/>
                  </a:lnTo>
                  <a:lnTo>
                    <a:pt x="45" y="1"/>
                  </a:lnTo>
                  <a:lnTo>
                    <a:pt x="45" y="3"/>
                  </a:lnTo>
                  <a:lnTo>
                    <a:pt x="45" y="4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7" y="6"/>
                  </a:lnTo>
                  <a:lnTo>
                    <a:pt x="47" y="7"/>
                  </a:lnTo>
                  <a:lnTo>
                    <a:pt x="48" y="7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1" name="Freeform 5756">
              <a:extLst>
                <a:ext uri="{FF2B5EF4-FFF2-40B4-BE49-F238E27FC236}">
                  <a16:creationId xmlns:a16="http://schemas.microsoft.com/office/drawing/2014/main" id="{810C34A5-DE22-F969-A277-593115FD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426" y="3802063"/>
              <a:ext cx="101600" cy="115888"/>
            </a:xfrm>
            <a:custGeom>
              <a:avLst/>
              <a:gdLst>
                <a:gd name="T0" fmla="*/ 60 w 64"/>
                <a:gd name="T1" fmla="*/ 24 h 73"/>
                <a:gd name="T2" fmla="*/ 45 w 64"/>
                <a:gd name="T3" fmla="*/ 28 h 73"/>
                <a:gd name="T4" fmla="*/ 30 w 64"/>
                <a:gd name="T5" fmla="*/ 33 h 73"/>
                <a:gd name="T6" fmla="*/ 38 w 64"/>
                <a:gd name="T7" fmla="*/ 41 h 73"/>
                <a:gd name="T8" fmla="*/ 42 w 64"/>
                <a:gd name="T9" fmla="*/ 45 h 73"/>
                <a:gd name="T10" fmla="*/ 45 w 64"/>
                <a:gd name="T11" fmla="*/ 50 h 73"/>
                <a:gd name="T12" fmla="*/ 41 w 64"/>
                <a:gd name="T13" fmla="*/ 53 h 73"/>
                <a:gd name="T14" fmla="*/ 36 w 64"/>
                <a:gd name="T15" fmla="*/ 59 h 73"/>
                <a:gd name="T16" fmla="*/ 27 w 64"/>
                <a:gd name="T17" fmla="*/ 61 h 73"/>
                <a:gd name="T18" fmla="*/ 21 w 64"/>
                <a:gd name="T19" fmla="*/ 68 h 73"/>
                <a:gd name="T20" fmla="*/ 14 w 64"/>
                <a:gd name="T21" fmla="*/ 73 h 73"/>
                <a:gd name="T22" fmla="*/ 3 w 64"/>
                <a:gd name="T23" fmla="*/ 70 h 73"/>
                <a:gd name="T24" fmla="*/ 1 w 64"/>
                <a:gd name="T25" fmla="*/ 67 h 73"/>
                <a:gd name="T26" fmla="*/ 0 w 64"/>
                <a:gd name="T27" fmla="*/ 66 h 73"/>
                <a:gd name="T28" fmla="*/ 1 w 64"/>
                <a:gd name="T29" fmla="*/ 64 h 73"/>
                <a:gd name="T30" fmla="*/ 2 w 64"/>
                <a:gd name="T31" fmla="*/ 59 h 73"/>
                <a:gd name="T32" fmla="*/ 3 w 64"/>
                <a:gd name="T33" fmla="*/ 57 h 73"/>
                <a:gd name="T34" fmla="*/ 3 w 64"/>
                <a:gd name="T35" fmla="*/ 53 h 73"/>
                <a:gd name="T36" fmla="*/ 3 w 64"/>
                <a:gd name="T37" fmla="*/ 51 h 73"/>
                <a:gd name="T38" fmla="*/ 4 w 64"/>
                <a:gd name="T39" fmla="*/ 47 h 73"/>
                <a:gd name="T40" fmla="*/ 5 w 64"/>
                <a:gd name="T41" fmla="*/ 44 h 73"/>
                <a:gd name="T42" fmla="*/ 5 w 64"/>
                <a:gd name="T43" fmla="*/ 43 h 73"/>
                <a:gd name="T44" fmla="*/ 8 w 64"/>
                <a:gd name="T45" fmla="*/ 39 h 73"/>
                <a:gd name="T46" fmla="*/ 7 w 64"/>
                <a:gd name="T47" fmla="*/ 36 h 73"/>
                <a:gd name="T48" fmla="*/ 8 w 64"/>
                <a:gd name="T49" fmla="*/ 34 h 73"/>
                <a:gd name="T50" fmla="*/ 8 w 64"/>
                <a:gd name="T51" fmla="*/ 33 h 73"/>
                <a:gd name="T52" fmla="*/ 9 w 64"/>
                <a:gd name="T53" fmla="*/ 28 h 73"/>
                <a:gd name="T54" fmla="*/ 9 w 64"/>
                <a:gd name="T55" fmla="*/ 25 h 73"/>
                <a:gd name="T56" fmla="*/ 9 w 64"/>
                <a:gd name="T57" fmla="*/ 24 h 73"/>
                <a:gd name="T58" fmla="*/ 9 w 64"/>
                <a:gd name="T59" fmla="*/ 22 h 73"/>
                <a:gd name="T60" fmla="*/ 9 w 64"/>
                <a:gd name="T61" fmla="*/ 22 h 73"/>
                <a:gd name="T62" fmla="*/ 9 w 64"/>
                <a:gd name="T63" fmla="*/ 19 h 73"/>
                <a:gd name="T64" fmla="*/ 9 w 64"/>
                <a:gd name="T65" fmla="*/ 18 h 73"/>
                <a:gd name="T66" fmla="*/ 9 w 64"/>
                <a:gd name="T67" fmla="*/ 17 h 73"/>
                <a:gd name="T68" fmla="*/ 9 w 64"/>
                <a:gd name="T69" fmla="*/ 17 h 73"/>
                <a:gd name="T70" fmla="*/ 9 w 64"/>
                <a:gd name="T71" fmla="*/ 16 h 73"/>
                <a:gd name="T72" fmla="*/ 9 w 64"/>
                <a:gd name="T73" fmla="*/ 16 h 73"/>
                <a:gd name="T74" fmla="*/ 9 w 64"/>
                <a:gd name="T75" fmla="*/ 16 h 73"/>
                <a:gd name="T76" fmla="*/ 9 w 64"/>
                <a:gd name="T77" fmla="*/ 15 h 73"/>
                <a:gd name="T78" fmla="*/ 9 w 64"/>
                <a:gd name="T79" fmla="*/ 15 h 73"/>
                <a:gd name="T80" fmla="*/ 9 w 64"/>
                <a:gd name="T81" fmla="*/ 14 h 73"/>
                <a:gd name="T82" fmla="*/ 10 w 64"/>
                <a:gd name="T83" fmla="*/ 14 h 73"/>
                <a:gd name="T84" fmla="*/ 9 w 64"/>
                <a:gd name="T85" fmla="*/ 13 h 73"/>
                <a:gd name="T86" fmla="*/ 10 w 64"/>
                <a:gd name="T87" fmla="*/ 13 h 73"/>
                <a:gd name="T88" fmla="*/ 10 w 64"/>
                <a:gd name="T89" fmla="*/ 11 h 73"/>
                <a:gd name="T90" fmla="*/ 12 w 64"/>
                <a:gd name="T91" fmla="*/ 10 h 73"/>
                <a:gd name="T92" fmla="*/ 14 w 64"/>
                <a:gd name="T93" fmla="*/ 11 h 73"/>
                <a:gd name="T94" fmla="*/ 14 w 64"/>
                <a:gd name="T95" fmla="*/ 11 h 73"/>
                <a:gd name="T96" fmla="*/ 16 w 64"/>
                <a:gd name="T97" fmla="*/ 13 h 73"/>
                <a:gd name="T98" fmla="*/ 16 w 64"/>
                <a:gd name="T99" fmla="*/ 14 h 73"/>
                <a:gd name="T100" fmla="*/ 17 w 64"/>
                <a:gd name="T101" fmla="*/ 15 h 73"/>
                <a:gd name="T102" fmla="*/ 18 w 64"/>
                <a:gd name="T103" fmla="*/ 15 h 73"/>
                <a:gd name="T104" fmla="*/ 21 w 64"/>
                <a:gd name="T105" fmla="*/ 17 h 73"/>
                <a:gd name="T106" fmla="*/ 26 w 64"/>
                <a:gd name="T107" fmla="*/ 18 h 73"/>
                <a:gd name="T108" fmla="*/ 30 w 64"/>
                <a:gd name="T109" fmla="*/ 17 h 73"/>
                <a:gd name="T110" fmla="*/ 39 w 64"/>
                <a:gd name="T111" fmla="*/ 10 h 73"/>
                <a:gd name="T112" fmla="*/ 53 w 64"/>
                <a:gd name="T113" fmla="*/ 2 h 73"/>
                <a:gd name="T114" fmla="*/ 60 w 64"/>
                <a:gd name="T115" fmla="*/ 11 h 73"/>
                <a:gd name="T116" fmla="*/ 60 w 64"/>
                <a:gd name="T117" fmla="*/ 16 h 73"/>
                <a:gd name="T118" fmla="*/ 64 w 64"/>
                <a:gd name="T119" fmla="*/ 1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4" h="73">
                  <a:moveTo>
                    <a:pt x="62" y="22"/>
                  </a:moveTo>
                  <a:lnTo>
                    <a:pt x="62" y="22"/>
                  </a:lnTo>
                  <a:lnTo>
                    <a:pt x="62" y="22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59" y="25"/>
                  </a:lnTo>
                  <a:lnTo>
                    <a:pt x="55" y="25"/>
                  </a:lnTo>
                  <a:lnTo>
                    <a:pt x="52" y="26"/>
                  </a:lnTo>
                  <a:lnTo>
                    <a:pt x="48" y="27"/>
                  </a:lnTo>
                  <a:lnTo>
                    <a:pt x="45" y="28"/>
                  </a:lnTo>
                  <a:lnTo>
                    <a:pt x="45" y="28"/>
                  </a:lnTo>
                  <a:lnTo>
                    <a:pt x="42" y="30"/>
                  </a:lnTo>
                  <a:lnTo>
                    <a:pt x="41" y="30"/>
                  </a:lnTo>
                  <a:lnTo>
                    <a:pt x="37" y="31"/>
                  </a:lnTo>
                  <a:lnTo>
                    <a:pt x="34" y="32"/>
                  </a:lnTo>
                  <a:lnTo>
                    <a:pt x="30" y="33"/>
                  </a:lnTo>
                  <a:lnTo>
                    <a:pt x="30" y="33"/>
                  </a:lnTo>
                  <a:lnTo>
                    <a:pt x="31" y="35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6" y="39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9" y="43"/>
                  </a:lnTo>
                  <a:lnTo>
                    <a:pt x="42" y="45"/>
                  </a:lnTo>
                  <a:lnTo>
                    <a:pt x="43" y="48"/>
                  </a:lnTo>
                  <a:lnTo>
                    <a:pt x="44" y="49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5" y="50"/>
                  </a:lnTo>
                  <a:lnTo>
                    <a:pt x="44" y="51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41" y="53"/>
                  </a:lnTo>
                  <a:lnTo>
                    <a:pt x="41" y="53"/>
                  </a:lnTo>
                  <a:lnTo>
                    <a:pt x="39" y="55"/>
                  </a:lnTo>
                  <a:lnTo>
                    <a:pt x="39" y="56"/>
                  </a:lnTo>
                  <a:lnTo>
                    <a:pt x="38" y="57"/>
                  </a:lnTo>
                  <a:lnTo>
                    <a:pt x="38" y="59"/>
                  </a:lnTo>
                  <a:lnTo>
                    <a:pt x="37" y="59"/>
                  </a:lnTo>
                  <a:lnTo>
                    <a:pt x="36" y="59"/>
                  </a:lnTo>
                  <a:lnTo>
                    <a:pt x="34" y="59"/>
                  </a:lnTo>
                  <a:lnTo>
                    <a:pt x="31" y="60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6" y="63"/>
                  </a:lnTo>
                  <a:lnTo>
                    <a:pt x="25" y="65"/>
                  </a:lnTo>
                  <a:lnTo>
                    <a:pt x="24" y="66"/>
                  </a:lnTo>
                  <a:lnTo>
                    <a:pt x="22" y="67"/>
                  </a:lnTo>
                  <a:lnTo>
                    <a:pt x="21" y="68"/>
                  </a:lnTo>
                  <a:lnTo>
                    <a:pt x="20" y="69"/>
                  </a:lnTo>
                  <a:lnTo>
                    <a:pt x="18" y="72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6" y="73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0" y="72"/>
                  </a:lnTo>
                  <a:lnTo>
                    <a:pt x="8" y="72"/>
                  </a:lnTo>
                  <a:lnTo>
                    <a:pt x="5" y="70"/>
                  </a:lnTo>
                  <a:lnTo>
                    <a:pt x="3" y="70"/>
                  </a:lnTo>
                  <a:lnTo>
                    <a:pt x="2" y="7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8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8" y="35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8" y="31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10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9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1" y="11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6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4" y="17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30" y="17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4" y="14"/>
                  </a:lnTo>
                  <a:lnTo>
                    <a:pt x="37" y="13"/>
                  </a:lnTo>
                  <a:lnTo>
                    <a:pt x="38" y="11"/>
                  </a:lnTo>
                  <a:lnTo>
                    <a:pt x="39" y="10"/>
                  </a:lnTo>
                  <a:lnTo>
                    <a:pt x="42" y="9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8" y="5"/>
                  </a:lnTo>
                  <a:lnTo>
                    <a:pt x="51" y="3"/>
                  </a:lnTo>
                  <a:lnTo>
                    <a:pt x="53" y="2"/>
                  </a:lnTo>
                  <a:lnTo>
                    <a:pt x="58" y="0"/>
                  </a:lnTo>
                  <a:lnTo>
                    <a:pt x="58" y="2"/>
                  </a:lnTo>
                  <a:lnTo>
                    <a:pt x="59" y="5"/>
                  </a:lnTo>
                  <a:lnTo>
                    <a:pt x="59" y="6"/>
                  </a:lnTo>
                  <a:lnTo>
                    <a:pt x="60" y="9"/>
                  </a:lnTo>
                  <a:lnTo>
                    <a:pt x="60" y="11"/>
                  </a:lnTo>
                  <a:lnTo>
                    <a:pt x="61" y="15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61" y="18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1"/>
                  </a:lnTo>
                  <a:lnTo>
                    <a:pt x="62" y="22"/>
                  </a:lnTo>
                  <a:lnTo>
                    <a:pt x="62" y="2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2" name="Freeform 5436">
              <a:extLst>
                <a:ext uri="{FF2B5EF4-FFF2-40B4-BE49-F238E27FC236}">
                  <a16:creationId xmlns:a16="http://schemas.microsoft.com/office/drawing/2014/main" id="{118EECC8-AD3E-9F61-613E-274D06C30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526" y="3530601"/>
              <a:ext cx="58738" cy="47625"/>
            </a:xfrm>
            <a:custGeom>
              <a:avLst/>
              <a:gdLst>
                <a:gd name="T0" fmla="*/ 31 w 37"/>
                <a:gd name="T1" fmla="*/ 4 h 30"/>
                <a:gd name="T2" fmla="*/ 33 w 37"/>
                <a:gd name="T3" fmla="*/ 6 h 30"/>
                <a:gd name="T4" fmla="*/ 34 w 37"/>
                <a:gd name="T5" fmla="*/ 6 h 30"/>
                <a:gd name="T6" fmla="*/ 35 w 37"/>
                <a:gd name="T7" fmla="*/ 6 h 30"/>
                <a:gd name="T8" fmla="*/ 35 w 37"/>
                <a:gd name="T9" fmla="*/ 8 h 30"/>
                <a:gd name="T10" fmla="*/ 36 w 37"/>
                <a:gd name="T11" fmla="*/ 10 h 30"/>
                <a:gd name="T12" fmla="*/ 36 w 37"/>
                <a:gd name="T13" fmla="*/ 10 h 30"/>
                <a:gd name="T14" fmla="*/ 37 w 37"/>
                <a:gd name="T15" fmla="*/ 12 h 30"/>
                <a:gd name="T16" fmla="*/ 37 w 37"/>
                <a:gd name="T17" fmla="*/ 14 h 30"/>
                <a:gd name="T18" fmla="*/ 36 w 37"/>
                <a:gd name="T19" fmla="*/ 14 h 30"/>
                <a:gd name="T20" fmla="*/ 36 w 37"/>
                <a:gd name="T21" fmla="*/ 17 h 30"/>
                <a:gd name="T22" fmla="*/ 37 w 37"/>
                <a:gd name="T23" fmla="*/ 19 h 30"/>
                <a:gd name="T24" fmla="*/ 36 w 37"/>
                <a:gd name="T25" fmla="*/ 20 h 30"/>
                <a:gd name="T26" fmla="*/ 34 w 37"/>
                <a:gd name="T27" fmla="*/ 21 h 30"/>
                <a:gd name="T28" fmla="*/ 33 w 37"/>
                <a:gd name="T29" fmla="*/ 25 h 30"/>
                <a:gd name="T30" fmla="*/ 33 w 37"/>
                <a:gd name="T31" fmla="*/ 23 h 30"/>
                <a:gd name="T32" fmla="*/ 32 w 37"/>
                <a:gd name="T33" fmla="*/ 25 h 30"/>
                <a:gd name="T34" fmla="*/ 31 w 37"/>
                <a:gd name="T35" fmla="*/ 25 h 30"/>
                <a:gd name="T36" fmla="*/ 28 w 37"/>
                <a:gd name="T37" fmla="*/ 25 h 30"/>
                <a:gd name="T38" fmla="*/ 27 w 37"/>
                <a:gd name="T39" fmla="*/ 25 h 30"/>
                <a:gd name="T40" fmla="*/ 26 w 37"/>
                <a:gd name="T41" fmla="*/ 25 h 30"/>
                <a:gd name="T42" fmla="*/ 25 w 37"/>
                <a:gd name="T43" fmla="*/ 25 h 30"/>
                <a:gd name="T44" fmla="*/ 24 w 37"/>
                <a:gd name="T45" fmla="*/ 25 h 30"/>
                <a:gd name="T46" fmla="*/ 22 w 37"/>
                <a:gd name="T47" fmla="*/ 26 h 30"/>
                <a:gd name="T48" fmla="*/ 22 w 37"/>
                <a:gd name="T49" fmla="*/ 26 h 30"/>
                <a:gd name="T50" fmla="*/ 20 w 37"/>
                <a:gd name="T51" fmla="*/ 28 h 30"/>
                <a:gd name="T52" fmla="*/ 19 w 37"/>
                <a:gd name="T53" fmla="*/ 29 h 30"/>
                <a:gd name="T54" fmla="*/ 17 w 37"/>
                <a:gd name="T55" fmla="*/ 29 h 30"/>
                <a:gd name="T56" fmla="*/ 17 w 37"/>
                <a:gd name="T57" fmla="*/ 30 h 30"/>
                <a:gd name="T58" fmla="*/ 14 w 37"/>
                <a:gd name="T59" fmla="*/ 29 h 30"/>
                <a:gd name="T60" fmla="*/ 11 w 37"/>
                <a:gd name="T61" fmla="*/ 30 h 30"/>
                <a:gd name="T62" fmla="*/ 7 w 37"/>
                <a:gd name="T63" fmla="*/ 29 h 30"/>
                <a:gd name="T64" fmla="*/ 5 w 37"/>
                <a:gd name="T65" fmla="*/ 29 h 30"/>
                <a:gd name="T66" fmla="*/ 3 w 37"/>
                <a:gd name="T67" fmla="*/ 28 h 30"/>
                <a:gd name="T68" fmla="*/ 2 w 37"/>
                <a:gd name="T69" fmla="*/ 26 h 30"/>
                <a:gd name="T70" fmla="*/ 1 w 37"/>
                <a:gd name="T71" fmla="*/ 25 h 30"/>
                <a:gd name="T72" fmla="*/ 0 w 37"/>
                <a:gd name="T73" fmla="*/ 21 h 30"/>
                <a:gd name="T74" fmla="*/ 1 w 37"/>
                <a:gd name="T75" fmla="*/ 20 h 30"/>
                <a:gd name="T76" fmla="*/ 0 w 37"/>
                <a:gd name="T77" fmla="*/ 19 h 30"/>
                <a:gd name="T78" fmla="*/ 0 w 37"/>
                <a:gd name="T79" fmla="*/ 18 h 30"/>
                <a:gd name="T80" fmla="*/ 0 w 37"/>
                <a:gd name="T81" fmla="*/ 17 h 30"/>
                <a:gd name="T82" fmla="*/ 1 w 37"/>
                <a:gd name="T83" fmla="*/ 15 h 30"/>
                <a:gd name="T84" fmla="*/ 1 w 37"/>
                <a:gd name="T85" fmla="*/ 12 h 30"/>
                <a:gd name="T86" fmla="*/ 1 w 37"/>
                <a:gd name="T87" fmla="*/ 11 h 30"/>
                <a:gd name="T88" fmla="*/ 2 w 37"/>
                <a:gd name="T89" fmla="*/ 10 h 30"/>
                <a:gd name="T90" fmla="*/ 3 w 37"/>
                <a:gd name="T91" fmla="*/ 11 h 30"/>
                <a:gd name="T92" fmla="*/ 5 w 37"/>
                <a:gd name="T93" fmla="*/ 9 h 30"/>
                <a:gd name="T94" fmla="*/ 5 w 37"/>
                <a:gd name="T95" fmla="*/ 5 h 30"/>
                <a:gd name="T96" fmla="*/ 8 w 37"/>
                <a:gd name="T97" fmla="*/ 4 h 30"/>
                <a:gd name="T98" fmla="*/ 10 w 37"/>
                <a:gd name="T99" fmla="*/ 4 h 30"/>
                <a:gd name="T100" fmla="*/ 11 w 37"/>
                <a:gd name="T101" fmla="*/ 5 h 30"/>
                <a:gd name="T102" fmla="*/ 13 w 37"/>
                <a:gd name="T103" fmla="*/ 5 h 30"/>
                <a:gd name="T104" fmla="*/ 14 w 37"/>
                <a:gd name="T105" fmla="*/ 3 h 30"/>
                <a:gd name="T106" fmla="*/ 14 w 37"/>
                <a:gd name="T107" fmla="*/ 3 h 30"/>
                <a:gd name="T108" fmla="*/ 15 w 37"/>
                <a:gd name="T109" fmla="*/ 3 h 30"/>
                <a:gd name="T110" fmla="*/ 17 w 37"/>
                <a:gd name="T111" fmla="*/ 3 h 30"/>
                <a:gd name="T112" fmla="*/ 20 w 37"/>
                <a:gd name="T113" fmla="*/ 1 h 30"/>
                <a:gd name="T114" fmla="*/ 22 w 37"/>
                <a:gd name="T115" fmla="*/ 1 h 30"/>
                <a:gd name="T116" fmla="*/ 26 w 37"/>
                <a:gd name="T117" fmla="*/ 1 h 30"/>
                <a:gd name="T118" fmla="*/ 27 w 37"/>
                <a:gd name="T11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" h="30">
                  <a:moveTo>
                    <a:pt x="28" y="1"/>
                  </a:moveTo>
                  <a:lnTo>
                    <a:pt x="30" y="3"/>
                  </a:lnTo>
                  <a:lnTo>
                    <a:pt x="30" y="3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1" y="5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8"/>
                  </a:lnTo>
                  <a:lnTo>
                    <a:pt x="35" y="8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9"/>
                  </a:lnTo>
                  <a:lnTo>
                    <a:pt x="35" y="9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7" y="14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6" y="17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7" y="19"/>
                  </a:lnTo>
                  <a:lnTo>
                    <a:pt x="37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1"/>
                  </a:lnTo>
                  <a:lnTo>
                    <a:pt x="35" y="20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2"/>
                  </a:lnTo>
                  <a:lnTo>
                    <a:pt x="34" y="23"/>
                  </a:lnTo>
                  <a:lnTo>
                    <a:pt x="34" y="2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23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2" y="25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1" y="25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30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7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6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4" y="25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7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9" y="29"/>
                  </a:lnTo>
                  <a:lnTo>
                    <a:pt x="18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7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9"/>
                  </a:lnTo>
                  <a:lnTo>
                    <a:pt x="15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0" y="30"/>
                  </a:lnTo>
                  <a:lnTo>
                    <a:pt x="9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7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1" y="15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3" y="8"/>
                  </a:lnTo>
                  <a:lnTo>
                    <a:pt x="3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3" name="Freeform 5536">
              <a:extLst>
                <a:ext uri="{FF2B5EF4-FFF2-40B4-BE49-F238E27FC236}">
                  <a16:creationId xmlns:a16="http://schemas.microsoft.com/office/drawing/2014/main" id="{9BDACD5B-7B0B-A445-899D-BBFA639B5A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3476" y="3549651"/>
              <a:ext cx="203200" cy="211138"/>
            </a:xfrm>
            <a:custGeom>
              <a:avLst/>
              <a:gdLst>
                <a:gd name="T0" fmla="*/ 69 w 128"/>
                <a:gd name="T1" fmla="*/ 123 h 133"/>
                <a:gd name="T2" fmla="*/ 95 w 128"/>
                <a:gd name="T3" fmla="*/ 125 h 133"/>
                <a:gd name="T4" fmla="*/ 82 w 128"/>
                <a:gd name="T5" fmla="*/ 130 h 133"/>
                <a:gd name="T6" fmla="*/ 59 w 128"/>
                <a:gd name="T7" fmla="*/ 122 h 133"/>
                <a:gd name="T8" fmla="*/ 112 w 128"/>
                <a:gd name="T9" fmla="*/ 120 h 133"/>
                <a:gd name="T10" fmla="*/ 49 w 128"/>
                <a:gd name="T11" fmla="*/ 103 h 133"/>
                <a:gd name="T12" fmla="*/ 121 w 128"/>
                <a:gd name="T13" fmla="*/ 113 h 133"/>
                <a:gd name="T14" fmla="*/ 114 w 128"/>
                <a:gd name="T15" fmla="*/ 103 h 133"/>
                <a:gd name="T16" fmla="*/ 121 w 128"/>
                <a:gd name="T17" fmla="*/ 99 h 133"/>
                <a:gd name="T18" fmla="*/ 74 w 128"/>
                <a:gd name="T19" fmla="*/ 97 h 133"/>
                <a:gd name="T20" fmla="*/ 111 w 128"/>
                <a:gd name="T21" fmla="*/ 95 h 133"/>
                <a:gd name="T22" fmla="*/ 80 w 128"/>
                <a:gd name="T23" fmla="*/ 93 h 133"/>
                <a:gd name="T24" fmla="*/ 91 w 128"/>
                <a:gd name="T25" fmla="*/ 91 h 133"/>
                <a:gd name="T26" fmla="*/ 85 w 128"/>
                <a:gd name="T27" fmla="*/ 91 h 133"/>
                <a:gd name="T28" fmla="*/ 103 w 128"/>
                <a:gd name="T29" fmla="*/ 88 h 133"/>
                <a:gd name="T30" fmla="*/ 78 w 128"/>
                <a:gd name="T31" fmla="*/ 83 h 133"/>
                <a:gd name="T32" fmla="*/ 70 w 128"/>
                <a:gd name="T33" fmla="*/ 81 h 133"/>
                <a:gd name="T34" fmla="*/ 57 w 128"/>
                <a:gd name="T35" fmla="*/ 78 h 133"/>
                <a:gd name="T36" fmla="*/ 20 w 128"/>
                <a:gd name="T37" fmla="*/ 78 h 133"/>
                <a:gd name="T38" fmla="*/ 76 w 128"/>
                <a:gd name="T39" fmla="*/ 75 h 133"/>
                <a:gd name="T40" fmla="*/ 14 w 128"/>
                <a:gd name="T41" fmla="*/ 72 h 133"/>
                <a:gd name="T42" fmla="*/ 14 w 128"/>
                <a:gd name="T43" fmla="*/ 66 h 133"/>
                <a:gd name="T44" fmla="*/ 94 w 128"/>
                <a:gd name="T45" fmla="*/ 68 h 133"/>
                <a:gd name="T46" fmla="*/ 15 w 128"/>
                <a:gd name="T47" fmla="*/ 61 h 133"/>
                <a:gd name="T48" fmla="*/ 72 w 128"/>
                <a:gd name="T49" fmla="*/ 57 h 133"/>
                <a:gd name="T50" fmla="*/ 69 w 128"/>
                <a:gd name="T51" fmla="*/ 69 h 133"/>
                <a:gd name="T52" fmla="*/ 63 w 128"/>
                <a:gd name="T53" fmla="*/ 66 h 133"/>
                <a:gd name="T54" fmla="*/ 55 w 128"/>
                <a:gd name="T55" fmla="*/ 55 h 133"/>
                <a:gd name="T56" fmla="*/ 63 w 128"/>
                <a:gd name="T57" fmla="*/ 50 h 133"/>
                <a:gd name="T58" fmla="*/ 102 w 128"/>
                <a:gd name="T59" fmla="*/ 53 h 133"/>
                <a:gd name="T60" fmla="*/ 95 w 128"/>
                <a:gd name="T61" fmla="*/ 49 h 133"/>
                <a:gd name="T62" fmla="*/ 4 w 128"/>
                <a:gd name="T63" fmla="*/ 47 h 133"/>
                <a:gd name="T64" fmla="*/ 82 w 128"/>
                <a:gd name="T65" fmla="*/ 38 h 133"/>
                <a:gd name="T66" fmla="*/ 86 w 128"/>
                <a:gd name="T67" fmla="*/ 26 h 133"/>
                <a:gd name="T68" fmla="*/ 103 w 128"/>
                <a:gd name="T69" fmla="*/ 5 h 133"/>
                <a:gd name="T70" fmla="*/ 95 w 128"/>
                <a:gd name="T71" fmla="*/ 19 h 133"/>
                <a:gd name="T72" fmla="*/ 72 w 128"/>
                <a:gd name="T73" fmla="*/ 16 h 133"/>
                <a:gd name="T74" fmla="*/ 67 w 128"/>
                <a:gd name="T75" fmla="*/ 27 h 133"/>
                <a:gd name="T76" fmla="*/ 63 w 128"/>
                <a:gd name="T77" fmla="*/ 36 h 133"/>
                <a:gd name="T78" fmla="*/ 54 w 128"/>
                <a:gd name="T79" fmla="*/ 33 h 133"/>
                <a:gd name="T80" fmla="*/ 44 w 128"/>
                <a:gd name="T81" fmla="*/ 31 h 133"/>
                <a:gd name="T82" fmla="*/ 51 w 128"/>
                <a:gd name="T83" fmla="*/ 51 h 133"/>
                <a:gd name="T84" fmla="*/ 47 w 128"/>
                <a:gd name="T85" fmla="*/ 57 h 133"/>
                <a:gd name="T86" fmla="*/ 55 w 128"/>
                <a:gd name="T87" fmla="*/ 64 h 133"/>
                <a:gd name="T88" fmla="*/ 63 w 128"/>
                <a:gd name="T89" fmla="*/ 78 h 133"/>
                <a:gd name="T90" fmla="*/ 52 w 128"/>
                <a:gd name="T91" fmla="*/ 76 h 133"/>
                <a:gd name="T92" fmla="*/ 53 w 128"/>
                <a:gd name="T93" fmla="*/ 86 h 133"/>
                <a:gd name="T94" fmla="*/ 48 w 128"/>
                <a:gd name="T95" fmla="*/ 89 h 133"/>
                <a:gd name="T96" fmla="*/ 47 w 128"/>
                <a:gd name="T97" fmla="*/ 98 h 133"/>
                <a:gd name="T98" fmla="*/ 38 w 128"/>
                <a:gd name="T99" fmla="*/ 94 h 133"/>
                <a:gd name="T100" fmla="*/ 30 w 128"/>
                <a:gd name="T101" fmla="*/ 86 h 133"/>
                <a:gd name="T102" fmla="*/ 32 w 128"/>
                <a:gd name="T103" fmla="*/ 67 h 133"/>
                <a:gd name="T104" fmla="*/ 51 w 128"/>
                <a:gd name="T105" fmla="*/ 73 h 133"/>
                <a:gd name="T106" fmla="*/ 39 w 128"/>
                <a:gd name="T107" fmla="*/ 67 h 133"/>
                <a:gd name="T108" fmla="*/ 21 w 128"/>
                <a:gd name="T109" fmla="*/ 67 h 133"/>
                <a:gd name="T110" fmla="*/ 21 w 128"/>
                <a:gd name="T111" fmla="*/ 57 h 133"/>
                <a:gd name="T112" fmla="*/ 15 w 128"/>
                <a:gd name="T113" fmla="*/ 53 h 133"/>
                <a:gd name="T114" fmla="*/ 10 w 128"/>
                <a:gd name="T115" fmla="*/ 39 h 133"/>
                <a:gd name="T116" fmla="*/ 21 w 128"/>
                <a:gd name="T117" fmla="*/ 18 h 133"/>
                <a:gd name="T118" fmla="*/ 46 w 128"/>
                <a:gd name="T119" fmla="*/ 13 h 133"/>
                <a:gd name="T120" fmla="*/ 68 w 128"/>
                <a:gd name="T121" fmla="*/ 6 h 133"/>
                <a:gd name="T122" fmla="*/ 93 w 128"/>
                <a:gd name="T123" fmla="*/ 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8" h="133">
                  <a:moveTo>
                    <a:pt x="67" y="133"/>
                  </a:moveTo>
                  <a:lnTo>
                    <a:pt x="65" y="132"/>
                  </a:lnTo>
                  <a:lnTo>
                    <a:pt x="67" y="132"/>
                  </a:lnTo>
                  <a:lnTo>
                    <a:pt x="67" y="133"/>
                  </a:lnTo>
                  <a:close/>
                  <a:moveTo>
                    <a:pt x="110" y="122"/>
                  </a:moveTo>
                  <a:lnTo>
                    <a:pt x="109" y="122"/>
                  </a:lnTo>
                  <a:lnTo>
                    <a:pt x="109" y="123"/>
                  </a:lnTo>
                  <a:lnTo>
                    <a:pt x="107" y="123"/>
                  </a:lnTo>
                  <a:lnTo>
                    <a:pt x="107" y="122"/>
                  </a:lnTo>
                  <a:lnTo>
                    <a:pt x="109" y="122"/>
                  </a:lnTo>
                  <a:lnTo>
                    <a:pt x="110" y="122"/>
                  </a:lnTo>
                  <a:close/>
                  <a:moveTo>
                    <a:pt x="63" y="119"/>
                  </a:moveTo>
                  <a:lnTo>
                    <a:pt x="64" y="119"/>
                  </a:lnTo>
                  <a:lnTo>
                    <a:pt x="65" y="119"/>
                  </a:lnTo>
                  <a:lnTo>
                    <a:pt x="67" y="119"/>
                  </a:lnTo>
                  <a:lnTo>
                    <a:pt x="65" y="118"/>
                  </a:lnTo>
                  <a:lnTo>
                    <a:pt x="67" y="118"/>
                  </a:lnTo>
                  <a:lnTo>
                    <a:pt x="68" y="118"/>
                  </a:lnTo>
                  <a:lnTo>
                    <a:pt x="68" y="119"/>
                  </a:lnTo>
                  <a:lnTo>
                    <a:pt x="67" y="119"/>
                  </a:lnTo>
                  <a:lnTo>
                    <a:pt x="67" y="120"/>
                  </a:lnTo>
                  <a:lnTo>
                    <a:pt x="67" y="119"/>
                  </a:lnTo>
                  <a:lnTo>
                    <a:pt x="65" y="119"/>
                  </a:lnTo>
                  <a:lnTo>
                    <a:pt x="65" y="120"/>
                  </a:lnTo>
                  <a:lnTo>
                    <a:pt x="67" y="120"/>
                  </a:lnTo>
                  <a:lnTo>
                    <a:pt x="68" y="120"/>
                  </a:lnTo>
                  <a:lnTo>
                    <a:pt x="69" y="120"/>
                  </a:lnTo>
                  <a:lnTo>
                    <a:pt x="69" y="122"/>
                  </a:lnTo>
                  <a:lnTo>
                    <a:pt x="69" y="123"/>
                  </a:lnTo>
                  <a:lnTo>
                    <a:pt x="70" y="123"/>
                  </a:lnTo>
                  <a:lnTo>
                    <a:pt x="71" y="123"/>
                  </a:lnTo>
                  <a:lnTo>
                    <a:pt x="72" y="123"/>
                  </a:lnTo>
                  <a:lnTo>
                    <a:pt x="73" y="122"/>
                  </a:lnTo>
                  <a:lnTo>
                    <a:pt x="74" y="122"/>
                  </a:lnTo>
                  <a:lnTo>
                    <a:pt x="76" y="122"/>
                  </a:lnTo>
                  <a:lnTo>
                    <a:pt x="77" y="122"/>
                  </a:lnTo>
                  <a:lnTo>
                    <a:pt x="78" y="122"/>
                  </a:lnTo>
                  <a:lnTo>
                    <a:pt x="79" y="122"/>
                  </a:lnTo>
                  <a:lnTo>
                    <a:pt x="80" y="122"/>
                  </a:lnTo>
                  <a:lnTo>
                    <a:pt x="80" y="123"/>
                  </a:lnTo>
                  <a:lnTo>
                    <a:pt x="81" y="123"/>
                  </a:lnTo>
                  <a:lnTo>
                    <a:pt x="82" y="123"/>
                  </a:lnTo>
                  <a:lnTo>
                    <a:pt x="84" y="123"/>
                  </a:lnTo>
                  <a:lnTo>
                    <a:pt x="85" y="123"/>
                  </a:lnTo>
                  <a:lnTo>
                    <a:pt x="86" y="123"/>
                  </a:lnTo>
                  <a:lnTo>
                    <a:pt x="86" y="124"/>
                  </a:lnTo>
                  <a:lnTo>
                    <a:pt x="87" y="124"/>
                  </a:lnTo>
                  <a:lnTo>
                    <a:pt x="89" y="123"/>
                  </a:lnTo>
                  <a:lnTo>
                    <a:pt x="90" y="123"/>
                  </a:lnTo>
                  <a:lnTo>
                    <a:pt x="90" y="124"/>
                  </a:lnTo>
                  <a:lnTo>
                    <a:pt x="90" y="125"/>
                  </a:lnTo>
                  <a:lnTo>
                    <a:pt x="90" y="126"/>
                  </a:lnTo>
                  <a:lnTo>
                    <a:pt x="90" y="127"/>
                  </a:lnTo>
                  <a:lnTo>
                    <a:pt x="91" y="127"/>
                  </a:lnTo>
                  <a:lnTo>
                    <a:pt x="93" y="126"/>
                  </a:lnTo>
                  <a:lnTo>
                    <a:pt x="94" y="126"/>
                  </a:lnTo>
                  <a:lnTo>
                    <a:pt x="94" y="125"/>
                  </a:lnTo>
                  <a:lnTo>
                    <a:pt x="95" y="125"/>
                  </a:lnTo>
                  <a:lnTo>
                    <a:pt x="96" y="125"/>
                  </a:lnTo>
                  <a:lnTo>
                    <a:pt x="96" y="126"/>
                  </a:lnTo>
                  <a:lnTo>
                    <a:pt x="97" y="125"/>
                  </a:lnTo>
                  <a:lnTo>
                    <a:pt x="98" y="124"/>
                  </a:lnTo>
                  <a:lnTo>
                    <a:pt x="99" y="124"/>
                  </a:lnTo>
                  <a:lnTo>
                    <a:pt x="98" y="124"/>
                  </a:lnTo>
                  <a:lnTo>
                    <a:pt x="99" y="124"/>
                  </a:lnTo>
                  <a:lnTo>
                    <a:pt x="98" y="124"/>
                  </a:lnTo>
                  <a:lnTo>
                    <a:pt x="98" y="125"/>
                  </a:lnTo>
                  <a:lnTo>
                    <a:pt x="99" y="126"/>
                  </a:lnTo>
                  <a:lnTo>
                    <a:pt x="99" y="125"/>
                  </a:lnTo>
                  <a:lnTo>
                    <a:pt x="99" y="126"/>
                  </a:lnTo>
                  <a:lnTo>
                    <a:pt x="98" y="126"/>
                  </a:lnTo>
                  <a:lnTo>
                    <a:pt x="98" y="127"/>
                  </a:lnTo>
                  <a:lnTo>
                    <a:pt x="98" y="128"/>
                  </a:lnTo>
                  <a:lnTo>
                    <a:pt x="97" y="128"/>
                  </a:lnTo>
                  <a:lnTo>
                    <a:pt x="97" y="130"/>
                  </a:lnTo>
                  <a:lnTo>
                    <a:pt x="96" y="130"/>
                  </a:lnTo>
                  <a:lnTo>
                    <a:pt x="96" y="128"/>
                  </a:lnTo>
                  <a:lnTo>
                    <a:pt x="95" y="128"/>
                  </a:lnTo>
                  <a:lnTo>
                    <a:pt x="94" y="128"/>
                  </a:lnTo>
                  <a:lnTo>
                    <a:pt x="93" y="128"/>
                  </a:lnTo>
                  <a:lnTo>
                    <a:pt x="91" y="130"/>
                  </a:lnTo>
                  <a:lnTo>
                    <a:pt x="88" y="128"/>
                  </a:lnTo>
                  <a:lnTo>
                    <a:pt x="87" y="130"/>
                  </a:lnTo>
                  <a:lnTo>
                    <a:pt x="86" y="130"/>
                  </a:lnTo>
                  <a:lnTo>
                    <a:pt x="85" y="130"/>
                  </a:lnTo>
                  <a:lnTo>
                    <a:pt x="84" y="130"/>
                  </a:lnTo>
                  <a:lnTo>
                    <a:pt x="82" y="130"/>
                  </a:lnTo>
                  <a:lnTo>
                    <a:pt x="81" y="130"/>
                  </a:lnTo>
                  <a:lnTo>
                    <a:pt x="81" y="131"/>
                  </a:lnTo>
                  <a:lnTo>
                    <a:pt x="80" y="131"/>
                  </a:lnTo>
                  <a:lnTo>
                    <a:pt x="79" y="131"/>
                  </a:lnTo>
                  <a:lnTo>
                    <a:pt x="76" y="131"/>
                  </a:lnTo>
                  <a:lnTo>
                    <a:pt x="76" y="130"/>
                  </a:lnTo>
                  <a:lnTo>
                    <a:pt x="76" y="128"/>
                  </a:lnTo>
                  <a:lnTo>
                    <a:pt x="76" y="127"/>
                  </a:lnTo>
                  <a:lnTo>
                    <a:pt x="73" y="127"/>
                  </a:lnTo>
                  <a:lnTo>
                    <a:pt x="72" y="126"/>
                  </a:lnTo>
                  <a:lnTo>
                    <a:pt x="71" y="126"/>
                  </a:lnTo>
                  <a:lnTo>
                    <a:pt x="69" y="126"/>
                  </a:lnTo>
                  <a:lnTo>
                    <a:pt x="68" y="126"/>
                  </a:lnTo>
                  <a:lnTo>
                    <a:pt x="68" y="125"/>
                  </a:lnTo>
                  <a:lnTo>
                    <a:pt x="67" y="125"/>
                  </a:lnTo>
                  <a:lnTo>
                    <a:pt x="65" y="125"/>
                  </a:lnTo>
                  <a:lnTo>
                    <a:pt x="65" y="126"/>
                  </a:lnTo>
                  <a:lnTo>
                    <a:pt x="65" y="125"/>
                  </a:lnTo>
                  <a:lnTo>
                    <a:pt x="64" y="125"/>
                  </a:lnTo>
                  <a:lnTo>
                    <a:pt x="63" y="125"/>
                  </a:lnTo>
                  <a:lnTo>
                    <a:pt x="62" y="125"/>
                  </a:lnTo>
                  <a:lnTo>
                    <a:pt x="61" y="125"/>
                  </a:lnTo>
                  <a:lnTo>
                    <a:pt x="60" y="125"/>
                  </a:lnTo>
                  <a:lnTo>
                    <a:pt x="59" y="125"/>
                  </a:lnTo>
                  <a:lnTo>
                    <a:pt x="59" y="124"/>
                  </a:lnTo>
                  <a:lnTo>
                    <a:pt x="57" y="124"/>
                  </a:lnTo>
                  <a:lnTo>
                    <a:pt x="57" y="123"/>
                  </a:lnTo>
                  <a:lnTo>
                    <a:pt x="57" y="122"/>
                  </a:lnTo>
                  <a:lnTo>
                    <a:pt x="59" y="122"/>
                  </a:lnTo>
                  <a:lnTo>
                    <a:pt x="59" y="120"/>
                  </a:lnTo>
                  <a:lnTo>
                    <a:pt x="57" y="120"/>
                  </a:lnTo>
                  <a:lnTo>
                    <a:pt x="59" y="120"/>
                  </a:lnTo>
                  <a:lnTo>
                    <a:pt x="59" y="119"/>
                  </a:lnTo>
                  <a:lnTo>
                    <a:pt x="59" y="118"/>
                  </a:lnTo>
                  <a:lnTo>
                    <a:pt x="59" y="119"/>
                  </a:lnTo>
                  <a:lnTo>
                    <a:pt x="60" y="119"/>
                  </a:lnTo>
                  <a:lnTo>
                    <a:pt x="60" y="120"/>
                  </a:lnTo>
                  <a:lnTo>
                    <a:pt x="61" y="119"/>
                  </a:lnTo>
                  <a:lnTo>
                    <a:pt x="61" y="118"/>
                  </a:lnTo>
                  <a:lnTo>
                    <a:pt x="60" y="118"/>
                  </a:lnTo>
                  <a:lnTo>
                    <a:pt x="61" y="118"/>
                  </a:lnTo>
                  <a:lnTo>
                    <a:pt x="61" y="117"/>
                  </a:lnTo>
                  <a:lnTo>
                    <a:pt x="60" y="117"/>
                  </a:lnTo>
                  <a:lnTo>
                    <a:pt x="61" y="117"/>
                  </a:lnTo>
                  <a:lnTo>
                    <a:pt x="61" y="118"/>
                  </a:lnTo>
                  <a:lnTo>
                    <a:pt x="62" y="119"/>
                  </a:lnTo>
                  <a:lnTo>
                    <a:pt x="63" y="119"/>
                  </a:lnTo>
                  <a:close/>
                  <a:moveTo>
                    <a:pt x="113" y="115"/>
                  </a:moveTo>
                  <a:lnTo>
                    <a:pt x="113" y="116"/>
                  </a:lnTo>
                  <a:lnTo>
                    <a:pt x="112" y="116"/>
                  </a:lnTo>
                  <a:lnTo>
                    <a:pt x="112" y="117"/>
                  </a:lnTo>
                  <a:lnTo>
                    <a:pt x="112" y="118"/>
                  </a:lnTo>
                  <a:lnTo>
                    <a:pt x="112" y="119"/>
                  </a:lnTo>
                  <a:lnTo>
                    <a:pt x="113" y="119"/>
                  </a:lnTo>
                  <a:lnTo>
                    <a:pt x="112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2" y="120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0"/>
                  </a:lnTo>
                  <a:lnTo>
                    <a:pt x="111" y="119"/>
                  </a:lnTo>
                  <a:lnTo>
                    <a:pt x="111" y="118"/>
                  </a:lnTo>
                  <a:lnTo>
                    <a:pt x="111" y="117"/>
                  </a:lnTo>
                  <a:lnTo>
                    <a:pt x="111" y="116"/>
                  </a:lnTo>
                  <a:lnTo>
                    <a:pt x="112" y="116"/>
                  </a:lnTo>
                  <a:lnTo>
                    <a:pt x="112" y="115"/>
                  </a:lnTo>
                  <a:lnTo>
                    <a:pt x="112" y="114"/>
                  </a:lnTo>
                  <a:lnTo>
                    <a:pt x="113" y="114"/>
                  </a:lnTo>
                  <a:lnTo>
                    <a:pt x="113" y="115"/>
                  </a:lnTo>
                  <a:close/>
                  <a:moveTo>
                    <a:pt x="55" y="114"/>
                  </a:moveTo>
                  <a:lnTo>
                    <a:pt x="54" y="114"/>
                  </a:lnTo>
                  <a:lnTo>
                    <a:pt x="54" y="113"/>
                  </a:lnTo>
                  <a:lnTo>
                    <a:pt x="54" y="114"/>
                  </a:lnTo>
                  <a:lnTo>
                    <a:pt x="55" y="114"/>
                  </a:lnTo>
                  <a:close/>
                  <a:moveTo>
                    <a:pt x="119" y="107"/>
                  </a:moveTo>
                  <a:lnTo>
                    <a:pt x="118" y="107"/>
                  </a:lnTo>
                  <a:lnTo>
                    <a:pt x="119" y="107"/>
                  </a:lnTo>
                  <a:close/>
                  <a:moveTo>
                    <a:pt x="51" y="107"/>
                  </a:moveTo>
                  <a:lnTo>
                    <a:pt x="51" y="108"/>
                  </a:lnTo>
                  <a:lnTo>
                    <a:pt x="49" y="108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5"/>
                  </a:lnTo>
                  <a:lnTo>
                    <a:pt x="48" y="103"/>
                  </a:lnTo>
                  <a:lnTo>
                    <a:pt x="49" y="103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1" y="106"/>
                  </a:lnTo>
                  <a:lnTo>
                    <a:pt x="51" y="107"/>
                  </a:lnTo>
                  <a:close/>
                  <a:moveTo>
                    <a:pt x="93" y="105"/>
                  </a:moveTo>
                  <a:lnTo>
                    <a:pt x="91" y="105"/>
                  </a:lnTo>
                  <a:lnTo>
                    <a:pt x="90" y="105"/>
                  </a:lnTo>
                  <a:lnTo>
                    <a:pt x="90" y="103"/>
                  </a:lnTo>
                  <a:lnTo>
                    <a:pt x="91" y="103"/>
                  </a:lnTo>
                  <a:lnTo>
                    <a:pt x="91" y="105"/>
                  </a:lnTo>
                  <a:lnTo>
                    <a:pt x="93" y="105"/>
                  </a:lnTo>
                  <a:close/>
                  <a:moveTo>
                    <a:pt x="128" y="102"/>
                  </a:moveTo>
                  <a:lnTo>
                    <a:pt x="128" y="103"/>
                  </a:lnTo>
                  <a:lnTo>
                    <a:pt x="128" y="105"/>
                  </a:lnTo>
                  <a:lnTo>
                    <a:pt x="127" y="105"/>
                  </a:lnTo>
                  <a:lnTo>
                    <a:pt x="127" y="106"/>
                  </a:lnTo>
                  <a:lnTo>
                    <a:pt x="127" y="107"/>
                  </a:lnTo>
                  <a:lnTo>
                    <a:pt x="127" y="108"/>
                  </a:lnTo>
                  <a:lnTo>
                    <a:pt x="127" y="107"/>
                  </a:lnTo>
                  <a:lnTo>
                    <a:pt x="126" y="107"/>
                  </a:lnTo>
                  <a:lnTo>
                    <a:pt x="126" y="108"/>
                  </a:lnTo>
                  <a:lnTo>
                    <a:pt x="126" y="109"/>
                  </a:lnTo>
                  <a:lnTo>
                    <a:pt x="126" y="110"/>
                  </a:lnTo>
                  <a:lnTo>
                    <a:pt x="124" y="109"/>
                  </a:lnTo>
                  <a:lnTo>
                    <a:pt x="124" y="110"/>
                  </a:lnTo>
                  <a:lnTo>
                    <a:pt x="123" y="110"/>
                  </a:lnTo>
                  <a:lnTo>
                    <a:pt x="122" y="111"/>
                  </a:lnTo>
                  <a:lnTo>
                    <a:pt x="122" y="113"/>
                  </a:lnTo>
                  <a:lnTo>
                    <a:pt x="121" y="113"/>
                  </a:lnTo>
                  <a:lnTo>
                    <a:pt x="120" y="113"/>
                  </a:lnTo>
                  <a:lnTo>
                    <a:pt x="120" y="111"/>
                  </a:lnTo>
                  <a:lnTo>
                    <a:pt x="121" y="110"/>
                  </a:lnTo>
                  <a:lnTo>
                    <a:pt x="121" y="109"/>
                  </a:lnTo>
                  <a:lnTo>
                    <a:pt x="120" y="109"/>
                  </a:lnTo>
                  <a:lnTo>
                    <a:pt x="120" y="108"/>
                  </a:lnTo>
                  <a:lnTo>
                    <a:pt x="121" y="107"/>
                  </a:lnTo>
                  <a:lnTo>
                    <a:pt x="121" y="106"/>
                  </a:lnTo>
                  <a:lnTo>
                    <a:pt x="122" y="106"/>
                  </a:lnTo>
                  <a:lnTo>
                    <a:pt x="122" y="105"/>
                  </a:lnTo>
                  <a:lnTo>
                    <a:pt x="123" y="105"/>
                  </a:lnTo>
                  <a:lnTo>
                    <a:pt x="126" y="103"/>
                  </a:lnTo>
                  <a:lnTo>
                    <a:pt x="127" y="103"/>
                  </a:lnTo>
                  <a:lnTo>
                    <a:pt x="128" y="102"/>
                  </a:lnTo>
                  <a:close/>
                  <a:moveTo>
                    <a:pt x="87" y="103"/>
                  </a:moveTo>
                  <a:lnTo>
                    <a:pt x="87" y="105"/>
                  </a:lnTo>
                  <a:lnTo>
                    <a:pt x="86" y="105"/>
                  </a:lnTo>
                  <a:lnTo>
                    <a:pt x="85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5" y="102"/>
                  </a:lnTo>
                  <a:lnTo>
                    <a:pt x="86" y="102"/>
                  </a:lnTo>
                  <a:lnTo>
                    <a:pt x="87" y="103"/>
                  </a:lnTo>
                  <a:close/>
                  <a:moveTo>
                    <a:pt x="115" y="102"/>
                  </a:moveTo>
                  <a:lnTo>
                    <a:pt x="115" y="103"/>
                  </a:lnTo>
                  <a:lnTo>
                    <a:pt x="116" y="103"/>
                  </a:lnTo>
                  <a:lnTo>
                    <a:pt x="115" y="103"/>
                  </a:lnTo>
                  <a:lnTo>
                    <a:pt x="114" y="103"/>
                  </a:lnTo>
                  <a:lnTo>
                    <a:pt x="114" y="102"/>
                  </a:lnTo>
                  <a:lnTo>
                    <a:pt x="114" y="103"/>
                  </a:lnTo>
                  <a:lnTo>
                    <a:pt x="114" y="102"/>
                  </a:lnTo>
                  <a:lnTo>
                    <a:pt x="115" y="102"/>
                  </a:lnTo>
                  <a:close/>
                  <a:moveTo>
                    <a:pt x="112" y="100"/>
                  </a:moveTo>
                  <a:lnTo>
                    <a:pt x="111" y="100"/>
                  </a:lnTo>
                  <a:lnTo>
                    <a:pt x="112" y="100"/>
                  </a:lnTo>
                  <a:lnTo>
                    <a:pt x="112" y="99"/>
                  </a:lnTo>
                  <a:lnTo>
                    <a:pt x="112" y="100"/>
                  </a:lnTo>
                  <a:close/>
                  <a:moveTo>
                    <a:pt x="102" y="100"/>
                  </a:moveTo>
                  <a:lnTo>
                    <a:pt x="101" y="100"/>
                  </a:lnTo>
                  <a:lnTo>
                    <a:pt x="99" y="100"/>
                  </a:lnTo>
                  <a:lnTo>
                    <a:pt x="99" y="101"/>
                  </a:lnTo>
                  <a:lnTo>
                    <a:pt x="98" y="101"/>
                  </a:lnTo>
                  <a:lnTo>
                    <a:pt x="98" y="100"/>
                  </a:lnTo>
                  <a:lnTo>
                    <a:pt x="99" y="100"/>
                  </a:lnTo>
                  <a:lnTo>
                    <a:pt x="101" y="100"/>
                  </a:lnTo>
                  <a:lnTo>
                    <a:pt x="101" y="99"/>
                  </a:lnTo>
                  <a:lnTo>
                    <a:pt x="99" y="99"/>
                  </a:lnTo>
                  <a:lnTo>
                    <a:pt x="101" y="99"/>
                  </a:lnTo>
                  <a:lnTo>
                    <a:pt x="102" y="100"/>
                  </a:lnTo>
                  <a:close/>
                  <a:moveTo>
                    <a:pt x="122" y="99"/>
                  </a:moveTo>
                  <a:lnTo>
                    <a:pt x="121" y="100"/>
                  </a:lnTo>
                  <a:lnTo>
                    <a:pt x="122" y="100"/>
                  </a:lnTo>
                  <a:lnTo>
                    <a:pt x="122" y="99"/>
                  </a:lnTo>
                  <a:lnTo>
                    <a:pt x="122" y="100"/>
                  </a:lnTo>
                  <a:lnTo>
                    <a:pt x="122" y="101"/>
                  </a:lnTo>
                  <a:lnTo>
                    <a:pt x="121" y="100"/>
                  </a:lnTo>
                  <a:lnTo>
                    <a:pt x="121" y="99"/>
                  </a:lnTo>
                  <a:lnTo>
                    <a:pt x="122" y="99"/>
                  </a:lnTo>
                  <a:close/>
                  <a:moveTo>
                    <a:pt x="79" y="100"/>
                  </a:moveTo>
                  <a:lnTo>
                    <a:pt x="78" y="100"/>
                  </a:lnTo>
                  <a:lnTo>
                    <a:pt x="78" y="99"/>
                  </a:lnTo>
                  <a:lnTo>
                    <a:pt x="77" y="99"/>
                  </a:lnTo>
                  <a:lnTo>
                    <a:pt x="78" y="99"/>
                  </a:lnTo>
                  <a:lnTo>
                    <a:pt x="79" y="99"/>
                  </a:lnTo>
                  <a:lnTo>
                    <a:pt x="79" y="100"/>
                  </a:lnTo>
                  <a:close/>
                  <a:moveTo>
                    <a:pt x="81" y="99"/>
                  </a:moveTo>
                  <a:lnTo>
                    <a:pt x="80" y="99"/>
                  </a:lnTo>
                  <a:lnTo>
                    <a:pt x="81" y="98"/>
                  </a:lnTo>
                  <a:lnTo>
                    <a:pt x="82" y="98"/>
                  </a:lnTo>
                  <a:lnTo>
                    <a:pt x="81" y="99"/>
                  </a:lnTo>
                  <a:close/>
                  <a:moveTo>
                    <a:pt x="31" y="98"/>
                  </a:moveTo>
                  <a:lnTo>
                    <a:pt x="31" y="97"/>
                  </a:lnTo>
                  <a:lnTo>
                    <a:pt x="31" y="98"/>
                  </a:lnTo>
                  <a:close/>
                  <a:moveTo>
                    <a:pt x="71" y="97"/>
                  </a:moveTo>
                  <a:lnTo>
                    <a:pt x="72" y="97"/>
                  </a:lnTo>
                  <a:lnTo>
                    <a:pt x="72" y="98"/>
                  </a:lnTo>
                  <a:lnTo>
                    <a:pt x="72" y="99"/>
                  </a:lnTo>
                  <a:lnTo>
                    <a:pt x="70" y="99"/>
                  </a:lnTo>
                  <a:lnTo>
                    <a:pt x="70" y="98"/>
                  </a:lnTo>
                  <a:lnTo>
                    <a:pt x="70" y="97"/>
                  </a:lnTo>
                  <a:lnTo>
                    <a:pt x="70" y="98"/>
                  </a:lnTo>
                  <a:lnTo>
                    <a:pt x="71" y="98"/>
                  </a:lnTo>
                  <a:lnTo>
                    <a:pt x="71" y="97"/>
                  </a:lnTo>
                  <a:close/>
                  <a:moveTo>
                    <a:pt x="74" y="97"/>
                  </a:moveTo>
                  <a:lnTo>
                    <a:pt x="73" y="97"/>
                  </a:lnTo>
                  <a:lnTo>
                    <a:pt x="74" y="97"/>
                  </a:lnTo>
                  <a:close/>
                  <a:moveTo>
                    <a:pt x="86" y="98"/>
                  </a:moveTo>
                  <a:lnTo>
                    <a:pt x="85" y="99"/>
                  </a:lnTo>
                  <a:lnTo>
                    <a:pt x="84" y="98"/>
                  </a:lnTo>
                  <a:lnTo>
                    <a:pt x="84" y="97"/>
                  </a:lnTo>
                  <a:lnTo>
                    <a:pt x="85" y="97"/>
                  </a:lnTo>
                  <a:lnTo>
                    <a:pt x="85" y="98"/>
                  </a:lnTo>
                  <a:lnTo>
                    <a:pt x="86" y="98"/>
                  </a:lnTo>
                  <a:close/>
                  <a:moveTo>
                    <a:pt x="30" y="97"/>
                  </a:moveTo>
                  <a:lnTo>
                    <a:pt x="30" y="95"/>
                  </a:lnTo>
                  <a:lnTo>
                    <a:pt x="30" y="97"/>
                  </a:lnTo>
                  <a:close/>
                  <a:moveTo>
                    <a:pt x="73" y="95"/>
                  </a:moveTo>
                  <a:lnTo>
                    <a:pt x="73" y="97"/>
                  </a:lnTo>
                  <a:lnTo>
                    <a:pt x="72" y="97"/>
                  </a:lnTo>
                  <a:lnTo>
                    <a:pt x="72" y="95"/>
                  </a:lnTo>
                  <a:lnTo>
                    <a:pt x="73" y="95"/>
                  </a:lnTo>
                  <a:close/>
                  <a:moveTo>
                    <a:pt x="86" y="95"/>
                  </a:moveTo>
                  <a:lnTo>
                    <a:pt x="87" y="94"/>
                  </a:lnTo>
                  <a:lnTo>
                    <a:pt x="87" y="95"/>
                  </a:lnTo>
                  <a:lnTo>
                    <a:pt x="86" y="95"/>
                  </a:lnTo>
                  <a:close/>
                  <a:moveTo>
                    <a:pt x="112" y="95"/>
                  </a:moveTo>
                  <a:lnTo>
                    <a:pt x="111" y="97"/>
                  </a:lnTo>
                  <a:lnTo>
                    <a:pt x="110" y="97"/>
                  </a:lnTo>
                  <a:lnTo>
                    <a:pt x="109" y="97"/>
                  </a:lnTo>
                  <a:lnTo>
                    <a:pt x="110" y="98"/>
                  </a:lnTo>
                  <a:lnTo>
                    <a:pt x="109" y="98"/>
                  </a:lnTo>
                  <a:lnTo>
                    <a:pt x="109" y="97"/>
                  </a:lnTo>
                  <a:lnTo>
                    <a:pt x="110" y="97"/>
                  </a:lnTo>
                  <a:lnTo>
                    <a:pt x="110" y="95"/>
                  </a:lnTo>
                  <a:lnTo>
                    <a:pt x="111" y="95"/>
                  </a:lnTo>
                  <a:lnTo>
                    <a:pt x="112" y="94"/>
                  </a:lnTo>
                  <a:lnTo>
                    <a:pt x="113" y="94"/>
                  </a:lnTo>
                  <a:lnTo>
                    <a:pt x="114" y="94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2" y="95"/>
                  </a:lnTo>
                  <a:close/>
                  <a:moveTo>
                    <a:pt x="89" y="94"/>
                  </a:moveTo>
                  <a:lnTo>
                    <a:pt x="88" y="94"/>
                  </a:lnTo>
                  <a:lnTo>
                    <a:pt x="89" y="94"/>
                  </a:lnTo>
                  <a:close/>
                  <a:moveTo>
                    <a:pt x="56" y="94"/>
                  </a:moveTo>
                  <a:lnTo>
                    <a:pt x="56" y="93"/>
                  </a:lnTo>
                  <a:lnTo>
                    <a:pt x="56" y="94"/>
                  </a:lnTo>
                  <a:close/>
                  <a:moveTo>
                    <a:pt x="96" y="94"/>
                  </a:moveTo>
                  <a:lnTo>
                    <a:pt x="95" y="94"/>
                  </a:lnTo>
                  <a:lnTo>
                    <a:pt x="94" y="94"/>
                  </a:lnTo>
                  <a:lnTo>
                    <a:pt x="94" y="95"/>
                  </a:lnTo>
                  <a:lnTo>
                    <a:pt x="93" y="95"/>
                  </a:lnTo>
                  <a:lnTo>
                    <a:pt x="93" y="97"/>
                  </a:lnTo>
                  <a:lnTo>
                    <a:pt x="91" y="97"/>
                  </a:lnTo>
                  <a:lnTo>
                    <a:pt x="90" y="97"/>
                  </a:lnTo>
                  <a:lnTo>
                    <a:pt x="90" y="95"/>
                  </a:lnTo>
                  <a:lnTo>
                    <a:pt x="91" y="95"/>
                  </a:lnTo>
                  <a:lnTo>
                    <a:pt x="93" y="95"/>
                  </a:lnTo>
                  <a:lnTo>
                    <a:pt x="94" y="94"/>
                  </a:lnTo>
                  <a:lnTo>
                    <a:pt x="94" y="93"/>
                  </a:lnTo>
                  <a:lnTo>
                    <a:pt x="95" y="93"/>
                  </a:lnTo>
                  <a:lnTo>
                    <a:pt x="95" y="94"/>
                  </a:lnTo>
                  <a:lnTo>
                    <a:pt x="96" y="94"/>
                  </a:lnTo>
                  <a:close/>
                  <a:moveTo>
                    <a:pt x="80" y="93"/>
                  </a:moveTo>
                  <a:lnTo>
                    <a:pt x="80" y="92"/>
                  </a:lnTo>
                  <a:lnTo>
                    <a:pt x="80" y="91"/>
                  </a:lnTo>
                  <a:lnTo>
                    <a:pt x="81" y="91"/>
                  </a:lnTo>
                  <a:lnTo>
                    <a:pt x="80" y="92"/>
                  </a:lnTo>
                  <a:lnTo>
                    <a:pt x="80" y="93"/>
                  </a:lnTo>
                  <a:close/>
                  <a:moveTo>
                    <a:pt x="74" y="91"/>
                  </a:moveTo>
                  <a:lnTo>
                    <a:pt x="74" y="92"/>
                  </a:lnTo>
                  <a:lnTo>
                    <a:pt x="76" y="92"/>
                  </a:lnTo>
                  <a:lnTo>
                    <a:pt x="76" y="93"/>
                  </a:lnTo>
                  <a:lnTo>
                    <a:pt x="76" y="94"/>
                  </a:lnTo>
                  <a:lnTo>
                    <a:pt x="74" y="93"/>
                  </a:lnTo>
                  <a:lnTo>
                    <a:pt x="74" y="92"/>
                  </a:lnTo>
                  <a:lnTo>
                    <a:pt x="74" y="91"/>
                  </a:lnTo>
                  <a:close/>
                  <a:moveTo>
                    <a:pt x="109" y="91"/>
                  </a:moveTo>
                  <a:lnTo>
                    <a:pt x="109" y="92"/>
                  </a:lnTo>
                  <a:lnTo>
                    <a:pt x="110" y="92"/>
                  </a:lnTo>
                  <a:lnTo>
                    <a:pt x="110" y="93"/>
                  </a:lnTo>
                  <a:lnTo>
                    <a:pt x="109" y="93"/>
                  </a:lnTo>
                  <a:lnTo>
                    <a:pt x="109" y="92"/>
                  </a:lnTo>
                  <a:lnTo>
                    <a:pt x="109" y="91"/>
                  </a:lnTo>
                  <a:lnTo>
                    <a:pt x="109" y="92"/>
                  </a:lnTo>
                  <a:lnTo>
                    <a:pt x="109" y="91"/>
                  </a:lnTo>
                  <a:lnTo>
                    <a:pt x="107" y="91"/>
                  </a:lnTo>
                  <a:lnTo>
                    <a:pt x="110" y="91"/>
                  </a:lnTo>
                  <a:lnTo>
                    <a:pt x="109" y="91"/>
                  </a:lnTo>
                  <a:close/>
                  <a:moveTo>
                    <a:pt x="91" y="90"/>
                  </a:moveTo>
                  <a:lnTo>
                    <a:pt x="91" y="91"/>
                  </a:lnTo>
                  <a:lnTo>
                    <a:pt x="91" y="90"/>
                  </a:lnTo>
                  <a:lnTo>
                    <a:pt x="91" y="91"/>
                  </a:lnTo>
                  <a:lnTo>
                    <a:pt x="91" y="90"/>
                  </a:lnTo>
                  <a:close/>
                  <a:moveTo>
                    <a:pt x="84" y="90"/>
                  </a:moveTo>
                  <a:lnTo>
                    <a:pt x="84" y="91"/>
                  </a:lnTo>
                  <a:lnTo>
                    <a:pt x="84" y="92"/>
                  </a:lnTo>
                  <a:lnTo>
                    <a:pt x="82" y="92"/>
                  </a:lnTo>
                  <a:lnTo>
                    <a:pt x="81" y="92"/>
                  </a:lnTo>
                  <a:lnTo>
                    <a:pt x="81" y="91"/>
                  </a:lnTo>
                  <a:lnTo>
                    <a:pt x="81" y="90"/>
                  </a:lnTo>
                  <a:lnTo>
                    <a:pt x="82" y="90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4" y="90"/>
                  </a:lnTo>
                  <a:close/>
                  <a:moveTo>
                    <a:pt x="106" y="89"/>
                  </a:moveTo>
                  <a:lnTo>
                    <a:pt x="107" y="89"/>
                  </a:lnTo>
                  <a:lnTo>
                    <a:pt x="107" y="90"/>
                  </a:lnTo>
                  <a:lnTo>
                    <a:pt x="107" y="91"/>
                  </a:lnTo>
                  <a:lnTo>
                    <a:pt x="107" y="90"/>
                  </a:lnTo>
                  <a:lnTo>
                    <a:pt x="106" y="90"/>
                  </a:lnTo>
                  <a:lnTo>
                    <a:pt x="106" y="89"/>
                  </a:lnTo>
                  <a:close/>
                  <a:moveTo>
                    <a:pt x="88" y="91"/>
                  </a:moveTo>
                  <a:lnTo>
                    <a:pt x="88" y="92"/>
                  </a:lnTo>
                  <a:lnTo>
                    <a:pt x="88" y="93"/>
                  </a:lnTo>
                  <a:lnTo>
                    <a:pt x="87" y="93"/>
                  </a:lnTo>
                  <a:lnTo>
                    <a:pt x="86" y="93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5" y="92"/>
                  </a:lnTo>
                  <a:lnTo>
                    <a:pt x="85" y="91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8" y="89"/>
                  </a:lnTo>
                  <a:lnTo>
                    <a:pt x="88" y="90"/>
                  </a:lnTo>
                  <a:lnTo>
                    <a:pt x="88" y="91"/>
                  </a:lnTo>
                  <a:close/>
                  <a:moveTo>
                    <a:pt x="72" y="89"/>
                  </a:moveTo>
                  <a:lnTo>
                    <a:pt x="72" y="90"/>
                  </a:lnTo>
                  <a:lnTo>
                    <a:pt x="71" y="90"/>
                  </a:lnTo>
                  <a:lnTo>
                    <a:pt x="71" y="89"/>
                  </a:lnTo>
                  <a:lnTo>
                    <a:pt x="72" y="89"/>
                  </a:lnTo>
                  <a:close/>
                  <a:moveTo>
                    <a:pt x="52" y="88"/>
                  </a:moveTo>
                  <a:lnTo>
                    <a:pt x="51" y="88"/>
                  </a:lnTo>
                  <a:lnTo>
                    <a:pt x="52" y="86"/>
                  </a:lnTo>
                  <a:lnTo>
                    <a:pt x="52" y="88"/>
                  </a:lnTo>
                  <a:close/>
                  <a:moveTo>
                    <a:pt x="57" y="85"/>
                  </a:moveTo>
                  <a:lnTo>
                    <a:pt x="57" y="86"/>
                  </a:lnTo>
                  <a:lnTo>
                    <a:pt x="56" y="86"/>
                  </a:lnTo>
                  <a:lnTo>
                    <a:pt x="55" y="86"/>
                  </a:lnTo>
                  <a:lnTo>
                    <a:pt x="56" y="85"/>
                  </a:lnTo>
                  <a:lnTo>
                    <a:pt x="57" y="85"/>
                  </a:lnTo>
                  <a:lnTo>
                    <a:pt x="59" y="85"/>
                  </a:lnTo>
                  <a:lnTo>
                    <a:pt x="57" y="85"/>
                  </a:lnTo>
                  <a:close/>
                  <a:moveTo>
                    <a:pt x="103" y="85"/>
                  </a:moveTo>
                  <a:lnTo>
                    <a:pt x="104" y="85"/>
                  </a:lnTo>
                  <a:lnTo>
                    <a:pt x="104" y="86"/>
                  </a:lnTo>
                  <a:lnTo>
                    <a:pt x="103" y="86"/>
                  </a:lnTo>
                  <a:lnTo>
                    <a:pt x="103" y="85"/>
                  </a:lnTo>
                  <a:lnTo>
                    <a:pt x="103" y="86"/>
                  </a:lnTo>
                  <a:lnTo>
                    <a:pt x="103" y="88"/>
                  </a:lnTo>
                  <a:lnTo>
                    <a:pt x="103" y="86"/>
                  </a:lnTo>
                  <a:lnTo>
                    <a:pt x="103" y="85"/>
                  </a:lnTo>
                  <a:close/>
                  <a:moveTo>
                    <a:pt x="71" y="84"/>
                  </a:moveTo>
                  <a:lnTo>
                    <a:pt x="72" y="84"/>
                  </a:lnTo>
                  <a:lnTo>
                    <a:pt x="72" y="85"/>
                  </a:lnTo>
                  <a:lnTo>
                    <a:pt x="71" y="85"/>
                  </a:lnTo>
                  <a:lnTo>
                    <a:pt x="71" y="86"/>
                  </a:lnTo>
                  <a:lnTo>
                    <a:pt x="70" y="86"/>
                  </a:lnTo>
                  <a:lnTo>
                    <a:pt x="70" y="85"/>
                  </a:lnTo>
                  <a:lnTo>
                    <a:pt x="71" y="85"/>
                  </a:lnTo>
                  <a:lnTo>
                    <a:pt x="70" y="85"/>
                  </a:lnTo>
                  <a:lnTo>
                    <a:pt x="70" y="84"/>
                  </a:lnTo>
                  <a:lnTo>
                    <a:pt x="71" y="83"/>
                  </a:lnTo>
                  <a:lnTo>
                    <a:pt x="71" y="84"/>
                  </a:lnTo>
                  <a:close/>
                  <a:moveTo>
                    <a:pt x="85" y="83"/>
                  </a:moveTo>
                  <a:lnTo>
                    <a:pt x="86" y="83"/>
                  </a:lnTo>
                  <a:lnTo>
                    <a:pt x="87" y="83"/>
                  </a:lnTo>
                  <a:lnTo>
                    <a:pt x="87" y="84"/>
                  </a:lnTo>
                  <a:lnTo>
                    <a:pt x="86" y="84"/>
                  </a:lnTo>
                  <a:lnTo>
                    <a:pt x="85" y="84"/>
                  </a:lnTo>
                  <a:lnTo>
                    <a:pt x="84" y="84"/>
                  </a:lnTo>
                  <a:lnTo>
                    <a:pt x="85" y="84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5" y="83"/>
                  </a:lnTo>
                  <a:close/>
                  <a:moveTo>
                    <a:pt x="79" y="85"/>
                  </a:moveTo>
                  <a:lnTo>
                    <a:pt x="78" y="85"/>
                  </a:lnTo>
                  <a:lnTo>
                    <a:pt x="78" y="84"/>
                  </a:lnTo>
                  <a:lnTo>
                    <a:pt x="78" y="83"/>
                  </a:lnTo>
                  <a:lnTo>
                    <a:pt x="79" y="83"/>
                  </a:lnTo>
                  <a:lnTo>
                    <a:pt x="79" y="84"/>
                  </a:lnTo>
                  <a:lnTo>
                    <a:pt x="79" y="85"/>
                  </a:lnTo>
                  <a:close/>
                  <a:moveTo>
                    <a:pt x="57" y="83"/>
                  </a:moveTo>
                  <a:lnTo>
                    <a:pt x="56" y="83"/>
                  </a:lnTo>
                  <a:lnTo>
                    <a:pt x="56" y="82"/>
                  </a:lnTo>
                  <a:lnTo>
                    <a:pt x="57" y="82"/>
                  </a:lnTo>
                  <a:lnTo>
                    <a:pt x="57" y="83"/>
                  </a:lnTo>
                  <a:close/>
                  <a:moveTo>
                    <a:pt x="76" y="81"/>
                  </a:moveTo>
                  <a:lnTo>
                    <a:pt x="74" y="81"/>
                  </a:lnTo>
                  <a:lnTo>
                    <a:pt x="76" y="81"/>
                  </a:lnTo>
                  <a:close/>
                  <a:moveTo>
                    <a:pt x="81" y="80"/>
                  </a:moveTo>
                  <a:lnTo>
                    <a:pt x="81" y="81"/>
                  </a:lnTo>
                  <a:lnTo>
                    <a:pt x="81" y="80"/>
                  </a:lnTo>
                  <a:lnTo>
                    <a:pt x="81" y="81"/>
                  </a:lnTo>
                  <a:lnTo>
                    <a:pt x="82" y="80"/>
                  </a:lnTo>
                  <a:lnTo>
                    <a:pt x="82" y="81"/>
                  </a:lnTo>
                  <a:lnTo>
                    <a:pt x="84" y="81"/>
                  </a:lnTo>
                  <a:lnTo>
                    <a:pt x="84" y="82"/>
                  </a:lnTo>
                  <a:lnTo>
                    <a:pt x="82" y="82"/>
                  </a:lnTo>
                  <a:lnTo>
                    <a:pt x="81" y="82"/>
                  </a:lnTo>
                  <a:lnTo>
                    <a:pt x="80" y="81"/>
                  </a:lnTo>
                  <a:lnTo>
                    <a:pt x="79" y="81"/>
                  </a:lnTo>
                  <a:lnTo>
                    <a:pt x="79" y="80"/>
                  </a:lnTo>
                  <a:lnTo>
                    <a:pt x="80" y="80"/>
                  </a:lnTo>
                  <a:lnTo>
                    <a:pt x="81" y="80"/>
                  </a:lnTo>
                  <a:close/>
                  <a:moveTo>
                    <a:pt x="70" y="80"/>
                  </a:moveTo>
                  <a:lnTo>
                    <a:pt x="71" y="80"/>
                  </a:lnTo>
                  <a:lnTo>
                    <a:pt x="70" y="81"/>
                  </a:lnTo>
                  <a:lnTo>
                    <a:pt x="70" y="82"/>
                  </a:lnTo>
                  <a:lnTo>
                    <a:pt x="69" y="82"/>
                  </a:lnTo>
                  <a:lnTo>
                    <a:pt x="69" y="81"/>
                  </a:lnTo>
                  <a:lnTo>
                    <a:pt x="69" y="80"/>
                  </a:lnTo>
                  <a:lnTo>
                    <a:pt x="70" y="80"/>
                  </a:lnTo>
                  <a:lnTo>
                    <a:pt x="69" y="80"/>
                  </a:lnTo>
                  <a:lnTo>
                    <a:pt x="70" y="80"/>
                  </a:lnTo>
                  <a:close/>
                  <a:moveTo>
                    <a:pt x="99" y="81"/>
                  </a:moveTo>
                  <a:lnTo>
                    <a:pt x="98" y="82"/>
                  </a:lnTo>
                  <a:lnTo>
                    <a:pt x="97" y="82"/>
                  </a:lnTo>
                  <a:lnTo>
                    <a:pt x="96" y="82"/>
                  </a:lnTo>
                  <a:lnTo>
                    <a:pt x="95" y="83"/>
                  </a:lnTo>
                  <a:lnTo>
                    <a:pt x="94" y="83"/>
                  </a:lnTo>
                  <a:lnTo>
                    <a:pt x="94" y="82"/>
                  </a:lnTo>
                  <a:lnTo>
                    <a:pt x="95" y="82"/>
                  </a:lnTo>
                  <a:lnTo>
                    <a:pt x="95" y="81"/>
                  </a:lnTo>
                  <a:lnTo>
                    <a:pt x="96" y="81"/>
                  </a:lnTo>
                  <a:lnTo>
                    <a:pt x="97" y="81"/>
                  </a:lnTo>
                  <a:lnTo>
                    <a:pt x="98" y="81"/>
                  </a:lnTo>
                  <a:lnTo>
                    <a:pt x="98" y="80"/>
                  </a:lnTo>
                  <a:lnTo>
                    <a:pt x="99" y="80"/>
                  </a:lnTo>
                  <a:lnTo>
                    <a:pt x="99" y="81"/>
                  </a:lnTo>
                  <a:close/>
                  <a:moveTo>
                    <a:pt x="57" y="80"/>
                  </a:moveTo>
                  <a:lnTo>
                    <a:pt x="56" y="80"/>
                  </a:lnTo>
                  <a:lnTo>
                    <a:pt x="56" y="78"/>
                  </a:lnTo>
                  <a:lnTo>
                    <a:pt x="56" y="77"/>
                  </a:lnTo>
                  <a:lnTo>
                    <a:pt x="57" y="77"/>
                  </a:lnTo>
                  <a:lnTo>
                    <a:pt x="59" y="77"/>
                  </a:lnTo>
                  <a:lnTo>
                    <a:pt x="57" y="78"/>
                  </a:lnTo>
                  <a:lnTo>
                    <a:pt x="57" y="80"/>
                  </a:lnTo>
                  <a:close/>
                  <a:moveTo>
                    <a:pt x="109" y="78"/>
                  </a:moveTo>
                  <a:lnTo>
                    <a:pt x="109" y="77"/>
                  </a:lnTo>
                  <a:lnTo>
                    <a:pt x="110" y="77"/>
                  </a:lnTo>
                  <a:lnTo>
                    <a:pt x="111" y="77"/>
                  </a:lnTo>
                  <a:lnTo>
                    <a:pt x="110" y="78"/>
                  </a:lnTo>
                  <a:lnTo>
                    <a:pt x="111" y="78"/>
                  </a:lnTo>
                  <a:lnTo>
                    <a:pt x="110" y="78"/>
                  </a:lnTo>
                  <a:lnTo>
                    <a:pt x="109" y="80"/>
                  </a:lnTo>
                  <a:lnTo>
                    <a:pt x="107" y="80"/>
                  </a:lnTo>
                  <a:lnTo>
                    <a:pt x="107" y="81"/>
                  </a:lnTo>
                  <a:lnTo>
                    <a:pt x="106" y="81"/>
                  </a:lnTo>
                  <a:lnTo>
                    <a:pt x="106" y="80"/>
                  </a:lnTo>
                  <a:lnTo>
                    <a:pt x="105" y="80"/>
                  </a:lnTo>
                  <a:lnTo>
                    <a:pt x="105" y="78"/>
                  </a:lnTo>
                  <a:lnTo>
                    <a:pt x="104" y="80"/>
                  </a:lnTo>
                  <a:lnTo>
                    <a:pt x="103" y="80"/>
                  </a:lnTo>
                  <a:lnTo>
                    <a:pt x="103" y="78"/>
                  </a:lnTo>
                  <a:lnTo>
                    <a:pt x="104" y="77"/>
                  </a:lnTo>
                  <a:lnTo>
                    <a:pt x="106" y="77"/>
                  </a:lnTo>
                  <a:lnTo>
                    <a:pt x="107" y="77"/>
                  </a:lnTo>
                  <a:lnTo>
                    <a:pt x="109" y="77"/>
                  </a:lnTo>
                  <a:lnTo>
                    <a:pt x="109" y="78"/>
                  </a:lnTo>
                  <a:close/>
                  <a:moveTo>
                    <a:pt x="17" y="76"/>
                  </a:moveTo>
                  <a:lnTo>
                    <a:pt x="18" y="76"/>
                  </a:lnTo>
                  <a:lnTo>
                    <a:pt x="18" y="77"/>
                  </a:lnTo>
                  <a:lnTo>
                    <a:pt x="19" y="77"/>
                  </a:lnTo>
                  <a:lnTo>
                    <a:pt x="19" y="78"/>
                  </a:lnTo>
                  <a:lnTo>
                    <a:pt x="20" y="78"/>
                  </a:lnTo>
                  <a:lnTo>
                    <a:pt x="20" y="80"/>
                  </a:lnTo>
                  <a:lnTo>
                    <a:pt x="20" y="78"/>
                  </a:lnTo>
                  <a:lnTo>
                    <a:pt x="19" y="78"/>
                  </a:lnTo>
                  <a:lnTo>
                    <a:pt x="18" y="78"/>
                  </a:lnTo>
                  <a:lnTo>
                    <a:pt x="18" y="80"/>
                  </a:lnTo>
                  <a:lnTo>
                    <a:pt x="17" y="80"/>
                  </a:lnTo>
                  <a:lnTo>
                    <a:pt x="15" y="78"/>
                  </a:lnTo>
                  <a:lnTo>
                    <a:pt x="15" y="77"/>
                  </a:lnTo>
                  <a:lnTo>
                    <a:pt x="14" y="77"/>
                  </a:lnTo>
                  <a:lnTo>
                    <a:pt x="14" y="76"/>
                  </a:lnTo>
                  <a:lnTo>
                    <a:pt x="14" y="75"/>
                  </a:lnTo>
                  <a:lnTo>
                    <a:pt x="15" y="75"/>
                  </a:lnTo>
                  <a:lnTo>
                    <a:pt x="15" y="76"/>
                  </a:lnTo>
                  <a:lnTo>
                    <a:pt x="17" y="76"/>
                  </a:lnTo>
                  <a:close/>
                  <a:moveTo>
                    <a:pt x="77" y="75"/>
                  </a:moveTo>
                  <a:lnTo>
                    <a:pt x="78" y="75"/>
                  </a:lnTo>
                  <a:lnTo>
                    <a:pt x="79" y="75"/>
                  </a:lnTo>
                  <a:lnTo>
                    <a:pt x="79" y="76"/>
                  </a:lnTo>
                  <a:lnTo>
                    <a:pt x="79" y="77"/>
                  </a:lnTo>
                  <a:lnTo>
                    <a:pt x="79" y="78"/>
                  </a:lnTo>
                  <a:lnTo>
                    <a:pt x="79" y="80"/>
                  </a:lnTo>
                  <a:lnTo>
                    <a:pt x="78" y="78"/>
                  </a:lnTo>
                  <a:lnTo>
                    <a:pt x="78" y="77"/>
                  </a:lnTo>
                  <a:lnTo>
                    <a:pt x="77" y="77"/>
                  </a:lnTo>
                  <a:lnTo>
                    <a:pt x="77" y="76"/>
                  </a:lnTo>
                  <a:lnTo>
                    <a:pt x="76" y="76"/>
                  </a:lnTo>
                  <a:lnTo>
                    <a:pt x="76" y="75"/>
                  </a:lnTo>
                  <a:lnTo>
                    <a:pt x="76" y="76"/>
                  </a:lnTo>
                  <a:lnTo>
                    <a:pt x="76" y="75"/>
                  </a:lnTo>
                  <a:lnTo>
                    <a:pt x="74" y="75"/>
                  </a:lnTo>
                  <a:lnTo>
                    <a:pt x="74" y="74"/>
                  </a:lnTo>
                  <a:lnTo>
                    <a:pt x="76" y="74"/>
                  </a:lnTo>
                  <a:lnTo>
                    <a:pt x="77" y="74"/>
                  </a:lnTo>
                  <a:lnTo>
                    <a:pt x="77" y="75"/>
                  </a:lnTo>
                  <a:close/>
                  <a:moveTo>
                    <a:pt x="57" y="74"/>
                  </a:moveTo>
                  <a:lnTo>
                    <a:pt x="59" y="74"/>
                  </a:lnTo>
                  <a:lnTo>
                    <a:pt x="57" y="75"/>
                  </a:lnTo>
                  <a:lnTo>
                    <a:pt x="56" y="75"/>
                  </a:lnTo>
                  <a:lnTo>
                    <a:pt x="56" y="76"/>
                  </a:lnTo>
                  <a:lnTo>
                    <a:pt x="56" y="75"/>
                  </a:lnTo>
                  <a:lnTo>
                    <a:pt x="55" y="75"/>
                  </a:lnTo>
                  <a:lnTo>
                    <a:pt x="56" y="75"/>
                  </a:lnTo>
                  <a:lnTo>
                    <a:pt x="57" y="74"/>
                  </a:lnTo>
                  <a:lnTo>
                    <a:pt x="56" y="74"/>
                  </a:lnTo>
                  <a:lnTo>
                    <a:pt x="57" y="74"/>
                  </a:lnTo>
                  <a:close/>
                  <a:moveTo>
                    <a:pt x="13" y="65"/>
                  </a:moveTo>
                  <a:lnTo>
                    <a:pt x="14" y="67"/>
                  </a:lnTo>
                  <a:lnTo>
                    <a:pt x="14" y="68"/>
                  </a:lnTo>
                  <a:lnTo>
                    <a:pt x="15" y="68"/>
                  </a:lnTo>
                  <a:lnTo>
                    <a:pt x="15" y="69"/>
                  </a:lnTo>
                  <a:lnTo>
                    <a:pt x="17" y="69"/>
                  </a:lnTo>
                  <a:lnTo>
                    <a:pt x="17" y="70"/>
                  </a:lnTo>
                  <a:lnTo>
                    <a:pt x="17" y="72"/>
                  </a:lnTo>
                  <a:lnTo>
                    <a:pt x="17" y="73"/>
                  </a:lnTo>
                  <a:lnTo>
                    <a:pt x="17" y="72"/>
                  </a:lnTo>
                  <a:lnTo>
                    <a:pt x="15" y="73"/>
                  </a:lnTo>
                  <a:lnTo>
                    <a:pt x="15" y="72"/>
                  </a:lnTo>
                  <a:lnTo>
                    <a:pt x="14" y="72"/>
                  </a:lnTo>
                  <a:lnTo>
                    <a:pt x="13" y="72"/>
                  </a:lnTo>
                  <a:lnTo>
                    <a:pt x="12" y="72"/>
                  </a:lnTo>
                  <a:lnTo>
                    <a:pt x="12" y="70"/>
                  </a:lnTo>
                  <a:lnTo>
                    <a:pt x="12" y="69"/>
                  </a:lnTo>
                  <a:lnTo>
                    <a:pt x="12" y="70"/>
                  </a:lnTo>
                  <a:lnTo>
                    <a:pt x="12" y="69"/>
                  </a:lnTo>
                  <a:lnTo>
                    <a:pt x="12" y="68"/>
                  </a:lnTo>
                  <a:lnTo>
                    <a:pt x="11" y="68"/>
                  </a:lnTo>
                  <a:lnTo>
                    <a:pt x="11" y="69"/>
                  </a:lnTo>
                  <a:lnTo>
                    <a:pt x="11" y="70"/>
                  </a:lnTo>
                  <a:lnTo>
                    <a:pt x="10" y="70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1" y="68"/>
                  </a:lnTo>
                  <a:lnTo>
                    <a:pt x="11" y="67"/>
                  </a:lnTo>
                  <a:lnTo>
                    <a:pt x="12" y="67"/>
                  </a:lnTo>
                  <a:lnTo>
                    <a:pt x="13" y="67"/>
                  </a:lnTo>
                  <a:lnTo>
                    <a:pt x="13" y="66"/>
                  </a:lnTo>
                  <a:lnTo>
                    <a:pt x="13" y="65"/>
                  </a:lnTo>
                  <a:close/>
                  <a:moveTo>
                    <a:pt x="15" y="64"/>
                  </a:moveTo>
                  <a:lnTo>
                    <a:pt x="14" y="65"/>
                  </a:lnTo>
                  <a:lnTo>
                    <a:pt x="15" y="65"/>
                  </a:lnTo>
                  <a:lnTo>
                    <a:pt x="15" y="66"/>
                  </a:lnTo>
                  <a:lnTo>
                    <a:pt x="17" y="66"/>
                  </a:lnTo>
                  <a:lnTo>
                    <a:pt x="15" y="66"/>
                  </a:lnTo>
                  <a:lnTo>
                    <a:pt x="15" y="67"/>
                  </a:lnTo>
                  <a:lnTo>
                    <a:pt x="17" y="67"/>
                  </a:lnTo>
                  <a:lnTo>
                    <a:pt x="15" y="67"/>
                  </a:lnTo>
                  <a:lnTo>
                    <a:pt x="14" y="66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5" y="64"/>
                  </a:lnTo>
                  <a:close/>
                  <a:moveTo>
                    <a:pt x="19" y="63"/>
                  </a:moveTo>
                  <a:lnTo>
                    <a:pt x="18" y="63"/>
                  </a:lnTo>
                  <a:lnTo>
                    <a:pt x="19" y="61"/>
                  </a:lnTo>
                  <a:lnTo>
                    <a:pt x="19" y="63"/>
                  </a:lnTo>
                  <a:close/>
                  <a:moveTo>
                    <a:pt x="95" y="63"/>
                  </a:moveTo>
                  <a:lnTo>
                    <a:pt x="96" y="63"/>
                  </a:lnTo>
                  <a:lnTo>
                    <a:pt x="97" y="63"/>
                  </a:lnTo>
                  <a:lnTo>
                    <a:pt x="97" y="64"/>
                  </a:lnTo>
                  <a:lnTo>
                    <a:pt x="96" y="64"/>
                  </a:lnTo>
                  <a:lnTo>
                    <a:pt x="96" y="65"/>
                  </a:lnTo>
                  <a:lnTo>
                    <a:pt x="97" y="65"/>
                  </a:lnTo>
                  <a:lnTo>
                    <a:pt x="96" y="65"/>
                  </a:lnTo>
                  <a:lnTo>
                    <a:pt x="96" y="66"/>
                  </a:lnTo>
                  <a:lnTo>
                    <a:pt x="97" y="67"/>
                  </a:lnTo>
                  <a:lnTo>
                    <a:pt x="97" y="68"/>
                  </a:lnTo>
                  <a:lnTo>
                    <a:pt x="96" y="68"/>
                  </a:lnTo>
                  <a:lnTo>
                    <a:pt x="96" y="69"/>
                  </a:lnTo>
                  <a:lnTo>
                    <a:pt x="95" y="69"/>
                  </a:lnTo>
                  <a:lnTo>
                    <a:pt x="95" y="70"/>
                  </a:lnTo>
                  <a:lnTo>
                    <a:pt x="94" y="70"/>
                  </a:lnTo>
                  <a:lnTo>
                    <a:pt x="94" y="69"/>
                  </a:lnTo>
                  <a:lnTo>
                    <a:pt x="93" y="69"/>
                  </a:lnTo>
                  <a:lnTo>
                    <a:pt x="93" y="68"/>
                  </a:lnTo>
                  <a:lnTo>
                    <a:pt x="93" y="69"/>
                  </a:lnTo>
                  <a:lnTo>
                    <a:pt x="93" y="68"/>
                  </a:lnTo>
                  <a:lnTo>
                    <a:pt x="94" y="68"/>
                  </a:lnTo>
                  <a:lnTo>
                    <a:pt x="94" y="67"/>
                  </a:lnTo>
                  <a:lnTo>
                    <a:pt x="94" y="66"/>
                  </a:lnTo>
                  <a:lnTo>
                    <a:pt x="94" y="65"/>
                  </a:lnTo>
                  <a:lnTo>
                    <a:pt x="93" y="65"/>
                  </a:lnTo>
                  <a:lnTo>
                    <a:pt x="93" y="64"/>
                  </a:lnTo>
                  <a:lnTo>
                    <a:pt x="91" y="64"/>
                  </a:lnTo>
                  <a:lnTo>
                    <a:pt x="91" y="63"/>
                  </a:lnTo>
                  <a:lnTo>
                    <a:pt x="93" y="63"/>
                  </a:lnTo>
                  <a:lnTo>
                    <a:pt x="95" y="61"/>
                  </a:lnTo>
                  <a:lnTo>
                    <a:pt x="95" y="63"/>
                  </a:lnTo>
                  <a:close/>
                  <a:moveTo>
                    <a:pt x="88" y="61"/>
                  </a:moveTo>
                  <a:lnTo>
                    <a:pt x="89" y="63"/>
                  </a:lnTo>
                  <a:lnTo>
                    <a:pt x="88" y="64"/>
                  </a:lnTo>
                  <a:lnTo>
                    <a:pt x="88" y="63"/>
                  </a:lnTo>
                  <a:lnTo>
                    <a:pt x="87" y="63"/>
                  </a:lnTo>
                  <a:lnTo>
                    <a:pt x="87" y="61"/>
                  </a:lnTo>
                  <a:lnTo>
                    <a:pt x="88" y="61"/>
                  </a:lnTo>
                  <a:lnTo>
                    <a:pt x="88" y="63"/>
                  </a:lnTo>
                  <a:lnTo>
                    <a:pt x="88" y="61"/>
                  </a:lnTo>
                  <a:close/>
                  <a:moveTo>
                    <a:pt x="18" y="63"/>
                  </a:moveTo>
                  <a:lnTo>
                    <a:pt x="18" y="61"/>
                  </a:lnTo>
                  <a:lnTo>
                    <a:pt x="19" y="61"/>
                  </a:lnTo>
                  <a:lnTo>
                    <a:pt x="18" y="61"/>
                  </a:lnTo>
                  <a:lnTo>
                    <a:pt x="18" y="63"/>
                  </a:lnTo>
                  <a:close/>
                  <a:moveTo>
                    <a:pt x="17" y="60"/>
                  </a:moveTo>
                  <a:lnTo>
                    <a:pt x="17" y="61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5" y="61"/>
                  </a:lnTo>
                  <a:lnTo>
                    <a:pt x="15" y="60"/>
                  </a:lnTo>
                  <a:lnTo>
                    <a:pt x="17" y="60"/>
                  </a:lnTo>
                  <a:close/>
                  <a:moveTo>
                    <a:pt x="15" y="60"/>
                  </a:moveTo>
                  <a:lnTo>
                    <a:pt x="15" y="61"/>
                  </a:lnTo>
                  <a:lnTo>
                    <a:pt x="14" y="61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3" y="61"/>
                  </a:lnTo>
                  <a:lnTo>
                    <a:pt x="13" y="63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4" y="58"/>
                  </a:lnTo>
                  <a:lnTo>
                    <a:pt x="14" y="57"/>
                  </a:lnTo>
                  <a:lnTo>
                    <a:pt x="15" y="57"/>
                  </a:lnTo>
                  <a:lnTo>
                    <a:pt x="15" y="58"/>
                  </a:lnTo>
                  <a:lnTo>
                    <a:pt x="15" y="59"/>
                  </a:lnTo>
                  <a:lnTo>
                    <a:pt x="15" y="60"/>
                  </a:lnTo>
                  <a:close/>
                  <a:moveTo>
                    <a:pt x="73" y="57"/>
                  </a:moveTo>
                  <a:lnTo>
                    <a:pt x="74" y="57"/>
                  </a:lnTo>
                  <a:lnTo>
                    <a:pt x="74" y="58"/>
                  </a:lnTo>
                  <a:lnTo>
                    <a:pt x="74" y="59"/>
                  </a:lnTo>
                  <a:lnTo>
                    <a:pt x="73" y="59"/>
                  </a:lnTo>
                  <a:lnTo>
                    <a:pt x="73" y="58"/>
                  </a:lnTo>
                  <a:lnTo>
                    <a:pt x="73" y="59"/>
                  </a:lnTo>
                  <a:lnTo>
                    <a:pt x="72" y="58"/>
                  </a:lnTo>
                  <a:lnTo>
                    <a:pt x="73" y="58"/>
                  </a:lnTo>
                  <a:lnTo>
                    <a:pt x="73" y="57"/>
                  </a:lnTo>
                  <a:lnTo>
                    <a:pt x="72" y="58"/>
                  </a:lnTo>
                  <a:lnTo>
                    <a:pt x="72" y="57"/>
                  </a:lnTo>
                  <a:lnTo>
                    <a:pt x="71" y="57"/>
                  </a:lnTo>
                  <a:lnTo>
                    <a:pt x="71" y="56"/>
                  </a:lnTo>
                  <a:lnTo>
                    <a:pt x="71" y="55"/>
                  </a:lnTo>
                  <a:lnTo>
                    <a:pt x="72" y="55"/>
                  </a:lnTo>
                  <a:lnTo>
                    <a:pt x="73" y="56"/>
                  </a:lnTo>
                  <a:lnTo>
                    <a:pt x="73" y="57"/>
                  </a:lnTo>
                  <a:close/>
                  <a:moveTo>
                    <a:pt x="56" y="57"/>
                  </a:moveTo>
                  <a:lnTo>
                    <a:pt x="56" y="58"/>
                  </a:lnTo>
                  <a:lnTo>
                    <a:pt x="57" y="58"/>
                  </a:lnTo>
                  <a:lnTo>
                    <a:pt x="59" y="58"/>
                  </a:lnTo>
                  <a:lnTo>
                    <a:pt x="59" y="59"/>
                  </a:lnTo>
                  <a:lnTo>
                    <a:pt x="60" y="59"/>
                  </a:lnTo>
                  <a:lnTo>
                    <a:pt x="61" y="59"/>
                  </a:lnTo>
                  <a:lnTo>
                    <a:pt x="61" y="60"/>
                  </a:lnTo>
                  <a:lnTo>
                    <a:pt x="62" y="60"/>
                  </a:lnTo>
                  <a:lnTo>
                    <a:pt x="63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7" y="63"/>
                  </a:lnTo>
                  <a:lnTo>
                    <a:pt x="68" y="64"/>
                  </a:lnTo>
                  <a:lnTo>
                    <a:pt x="68" y="65"/>
                  </a:lnTo>
                  <a:lnTo>
                    <a:pt x="68" y="66"/>
                  </a:lnTo>
                  <a:lnTo>
                    <a:pt x="68" y="67"/>
                  </a:lnTo>
                  <a:lnTo>
                    <a:pt x="68" y="68"/>
                  </a:lnTo>
                  <a:lnTo>
                    <a:pt x="69" y="68"/>
                  </a:lnTo>
                  <a:lnTo>
                    <a:pt x="68" y="69"/>
                  </a:lnTo>
                  <a:lnTo>
                    <a:pt x="69" y="69"/>
                  </a:lnTo>
                  <a:lnTo>
                    <a:pt x="70" y="69"/>
                  </a:lnTo>
                  <a:lnTo>
                    <a:pt x="70" y="70"/>
                  </a:lnTo>
                  <a:lnTo>
                    <a:pt x="71" y="70"/>
                  </a:lnTo>
                  <a:lnTo>
                    <a:pt x="72" y="70"/>
                  </a:lnTo>
                  <a:lnTo>
                    <a:pt x="73" y="70"/>
                  </a:lnTo>
                  <a:lnTo>
                    <a:pt x="73" y="72"/>
                  </a:lnTo>
                  <a:lnTo>
                    <a:pt x="73" y="73"/>
                  </a:lnTo>
                  <a:lnTo>
                    <a:pt x="73" y="74"/>
                  </a:lnTo>
                  <a:lnTo>
                    <a:pt x="72" y="74"/>
                  </a:lnTo>
                  <a:lnTo>
                    <a:pt x="71" y="74"/>
                  </a:lnTo>
                  <a:lnTo>
                    <a:pt x="71" y="73"/>
                  </a:lnTo>
                  <a:lnTo>
                    <a:pt x="70" y="74"/>
                  </a:lnTo>
                  <a:lnTo>
                    <a:pt x="71" y="74"/>
                  </a:lnTo>
                  <a:lnTo>
                    <a:pt x="70" y="74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70" y="73"/>
                  </a:lnTo>
                  <a:lnTo>
                    <a:pt x="69" y="73"/>
                  </a:lnTo>
                  <a:lnTo>
                    <a:pt x="69" y="72"/>
                  </a:lnTo>
                  <a:lnTo>
                    <a:pt x="68" y="72"/>
                  </a:lnTo>
                  <a:lnTo>
                    <a:pt x="68" y="70"/>
                  </a:lnTo>
                  <a:lnTo>
                    <a:pt x="68" y="69"/>
                  </a:lnTo>
                  <a:lnTo>
                    <a:pt x="67" y="69"/>
                  </a:lnTo>
                  <a:lnTo>
                    <a:pt x="67" y="68"/>
                  </a:lnTo>
                  <a:lnTo>
                    <a:pt x="67" y="67"/>
                  </a:lnTo>
                  <a:lnTo>
                    <a:pt x="65" y="67"/>
                  </a:lnTo>
                  <a:lnTo>
                    <a:pt x="65" y="66"/>
                  </a:lnTo>
                  <a:lnTo>
                    <a:pt x="64" y="66"/>
                  </a:lnTo>
                  <a:lnTo>
                    <a:pt x="63" y="66"/>
                  </a:lnTo>
                  <a:lnTo>
                    <a:pt x="62" y="66"/>
                  </a:lnTo>
                  <a:lnTo>
                    <a:pt x="61" y="66"/>
                  </a:lnTo>
                  <a:lnTo>
                    <a:pt x="60" y="66"/>
                  </a:lnTo>
                  <a:lnTo>
                    <a:pt x="59" y="65"/>
                  </a:lnTo>
                  <a:lnTo>
                    <a:pt x="59" y="64"/>
                  </a:lnTo>
                  <a:lnTo>
                    <a:pt x="59" y="63"/>
                  </a:lnTo>
                  <a:lnTo>
                    <a:pt x="57" y="63"/>
                  </a:lnTo>
                  <a:lnTo>
                    <a:pt x="57" y="61"/>
                  </a:lnTo>
                  <a:lnTo>
                    <a:pt x="56" y="61"/>
                  </a:lnTo>
                  <a:lnTo>
                    <a:pt x="56" y="60"/>
                  </a:lnTo>
                  <a:lnTo>
                    <a:pt x="55" y="60"/>
                  </a:lnTo>
                  <a:lnTo>
                    <a:pt x="55" y="59"/>
                  </a:lnTo>
                  <a:lnTo>
                    <a:pt x="54" y="59"/>
                  </a:lnTo>
                  <a:lnTo>
                    <a:pt x="53" y="58"/>
                  </a:lnTo>
                  <a:lnTo>
                    <a:pt x="52" y="57"/>
                  </a:lnTo>
                  <a:lnTo>
                    <a:pt x="51" y="57"/>
                  </a:lnTo>
                  <a:lnTo>
                    <a:pt x="49" y="57"/>
                  </a:lnTo>
                  <a:lnTo>
                    <a:pt x="47" y="58"/>
                  </a:lnTo>
                  <a:lnTo>
                    <a:pt x="47" y="57"/>
                  </a:lnTo>
                  <a:lnTo>
                    <a:pt x="48" y="57"/>
                  </a:lnTo>
                  <a:lnTo>
                    <a:pt x="48" y="56"/>
                  </a:lnTo>
                  <a:lnTo>
                    <a:pt x="49" y="56"/>
                  </a:lnTo>
                  <a:lnTo>
                    <a:pt x="51" y="56"/>
                  </a:lnTo>
                  <a:lnTo>
                    <a:pt x="51" y="55"/>
                  </a:lnTo>
                  <a:lnTo>
                    <a:pt x="52" y="55"/>
                  </a:lnTo>
                  <a:lnTo>
                    <a:pt x="53" y="55"/>
                  </a:lnTo>
                  <a:lnTo>
                    <a:pt x="54" y="53"/>
                  </a:lnTo>
                  <a:lnTo>
                    <a:pt x="55" y="53"/>
                  </a:lnTo>
                  <a:lnTo>
                    <a:pt x="55" y="55"/>
                  </a:lnTo>
                  <a:lnTo>
                    <a:pt x="55" y="56"/>
                  </a:lnTo>
                  <a:lnTo>
                    <a:pt x="56" y="56"/>
                  </a:lnTo>
                  <a:lnTo>
                    <a:pt x="56" y="57"/>
                  </a:lnTo>
                  <a:close/>
                  <a:moveTo>
                    <a:pt x="57" y="51"/>
                  </a:moveTo>
                  <a:lnTo>
                    <a:pt x="56" y="51"/>
                  </a:lnTo>
                  <a:lnTo>
                    <a:pt x="56" y="52"/>
                  </a:lnTo>
                  <a:lnTo>
                    <a:pt x="56" y="51"/>
                  </a:lnTo>
                  <a:lnTo>
                    <a:pt x="55" y="51"/>
                  </a:lnTo>
                  <a:lnTo>
                    <a:pt x="56" y="51"/>
                  </a:lnTo>
                  <a:lnTo>
                    <a:pt x="56" y="50"/>
                  </a:lnTo>
                  <a:lnTo>
                    <a:pt x="57" y="50"/>
                  </a:lnTo>
                  <a:lnTo>
                    <a:pt x="57" y="51"/>
                  </a:lnTo>
                  <a:close/>
                  <a:moveTo>
                    <a:pt x="59" y="50"/>
                  </a:moveTo>
                  <a:lnTo>
                    <a:pt x="60" y="51"/>
                  </a:lnTo>
                  <a:lnTo>
                    <a:pt x="61" y="51"/>
                  </a:lnTo>
                  <a:lnTo>
                    <a:pt x="61" y="52"/>
                  </a:lnTo>
                  <a:lnTo>
                    <a:pt x="62" y="52"/>
                  </a:lnTo>
                  <a:lnTo>
                    <a:pt x="61" y="52"/>
                  </a:lnTo>
                  <a:lnTo>
                    <a:pt x="60" y="52"/>
                  </a:lnTo>
                  <a:lnTo>
                    <a:pt x="59" y="51"/>
                  </a:lnTo>
                  <a:lnTo>
                    <a:pt x="59" y="50"/>
                  </a:lnTo>
                  <a:close/>
                  <a:moveTo>
                    <a:pt x="7" y="50"/>
                  </a:moveTo>
                  <a:lnTo>
                    <a:pt x="7" y="51"/>
                  </a:lnTo>
                  <a:lnTo>
                    <a:pt x="6" y="50"/>
                  </a:lnTo>
                  <a:lnTo>
                    <a:pt x="7" y="50"/>
                  </a:lnTo>
                  <a:close/>
                  <a:moveTo>
                    <a:pt x="63" y="51"/>
                  </a:moveTo>
                  <a:lnTo>
                    <a:pt x="62" y="51"/>
                  </a:lnTo>
                  <a:lnTo>
                    <a:pt x="63" y="51"/>
                  </a:lnTo>
                  <a:lnTo>
                    <a:pt x="63" y="50"/>
                  </a:lnTo>
                  <a:lnTo>
                    <a:pt x="63" y="49"/>
                  </a:lnTo>
                  <a:lnTo>
                    <a:pt x="64" y="49"/>
                  </a:lnTo>
                  <a:lnTo>
                    <a:pt x="64" y="50"/>
                  </a:lnTo>
                  <a:lnTo>
                    <a:pt x="63" y="50"/>
                  </a:lnTo>
                  <a:lnTo>
                    <a:pt x="63" y="51"/>
                  </a:lnTo>
                  <a:close/>
                  <a:moveTo>
                    <a:pt x="65" y="48"/>
                  </a:moveTo>
                  <a:lnTo>
                    <a:pt x="67" y="48"/>
                  </a:lnTo>
                  <a:lnTo>
                    <a:pt x="65" y="49"/>
                  </a:lnTo>
                  <a:lnTo>
                    <a:pt x="65" y="48"/>
                  </a:lnTo>
                  <a:close/>
                  <a:moveTo>
                    <a:pt x="101" y="48"/>
                  </a:moveTo>
                  <a:lnTo>
                    <a:pt x="101" y="49"/>
                  </a:lnTo>
                  <a:lnTo>
                    <a:pt x="101" y="50"/>
                  </a:lnTo>
                  <a:lnTo>
                    <a:pt x="102" y="50"/>
                  </a:lnTo>
                  <a:lnTo>
                    <a:pt x="102" y="51"/>
                  </a:lnTo>
                  <a:lnTo>
                    <a:pt x="103" y="51"/>
                  </a:lnTo>
                  <a:lnTo>
                    <a:pt x="102" y="51"/>
                  </a:lnTo>
                  <a:lnTo>
                    <a:pt x="103" y="51"/>
                  </a:lnTo>
                  <a:lnTo>
                    <a:pt x="103" y="52"/>
                  </a:lnTo>
                  <a:lnTo>
                    <a:pt x="103" y="53"/>
                  </a:lnTo>
                  <a:lnTo>
                    <a:pt x="104" y="53"/>
                  </a:lnTo>
                  <a:lnTo>
                    <a:pt x="103" y="55"/>
                  </a:lnTo>
                  <a:lnTo>
                    <a:pt x="103" y="53"/>
                  </a:lnTo>
                  <a:lnTo>
                    <a:pt x="103" y="55"/>
                  </a:lnTo>
                  <a:lnTo>
                    <a:pt x="103" y="53"/>
                  </a:lnTo>
                  <a:lnTo>
                    <a:pt x="102" y="53"/>
                  </a:lnTo>
                  <a:lnTo>
                    <a:pt x="102" y="52"/>
                  </a:lnTo>
                  <a:lnTo>
                    <a:pt x="101" y="52"/>
                  </a:lnTo>
                  <a:lnTo>
                    <a:pt x="102" y="52"/>
                  </a:lnTo>
                  <a:lnTo>
                    <a:pt x="102" y="53"/>
                  </a:lnTo>
                  <a:lnTo>
                    <a:pt x="103" y="53"/>
                  </a:lnTo>
                  <a:lnTo>
                    <a:pt x="103" y="55"/>
                  </a:lnTo>
                  <a:lnTo>
                    <a:pt x="102" y="55"/>
                  </a:lnTo>
                  <a:lnTo>
                    <a:pt x="101" y="55"/>
                  </a:lnTo>
                  <a:lnTo>
                    <a:pt x="99" y="55"/>
                  </a:lnTo>
                  <a:lnTo>
                    <a:pt x="98" y="55"/>
                  </a:lnTo>
                  <a:lnTo>
                    <a:pt x="97" y="53"/>
                  </a:lnTo>
                  <a:lnTo>
                    <a:pt x="96" y="53"/>
                  </a:lnTo>
                  <a:lnTo>
                    <a:pt x="96" y="52"/>
                  </a:lnTo>
                  <a:lnTo>
                    <a:pt x="97" y="52"/>
                  </a:lnTo>
                  <a:lnTo>
                    <a:pt x="98" y="52"/>
                  </a:lnTo>
                  <a:lnTo>
                    <a:pt x="98" y="51"/>
                  </a:lnTo>
                  <a:lnTo>
                    <a:pt x="98" y="50"/>
                  </a:lnTo>
                  <a:lnTo>
                    <a:pt x="97" y="50"/>
                  </a:lnTo>
                  <a:lnTo>
                    <a:pt x="97" y="51"/>
                  </a:lnTo>
                  <a:lnTo>
                    <a:pt x="96" y="51"/>
                  </a:lnTo>
                  <a:lnTo>
                    <a:pt x="96" y="52"/>
                  </a:lnTo>
                  <a:lnTo>
                    <a:pt x="95" y="52"/>
                  </a:lnTo>
                  <a:lnTo>
                    <a:pt x="94" y="52"/>
                  </a:lnTo>
                  <a:lnTo>
                    <a:pt x="94" y="51"/>
                  </a:lnTo>
                  <a:lnTo>
                    <a:pt x="93" y="51"/>
                  </a:lnTo>
                  <a:lnTo>
                    <a:pt x="91" y="51"/>
                  </a:lnTo>
                  <a:lnTo>
                    <a:pt x="93" y="51"/>
                  </a:lnTo>
                  <a:lnTo>
                    <a:pt x="93" y="50"/>
                  </a:lnTo>
                  <a:lnTo>
                    <a:pt x="91" y="50"/>
                  </a:lnTo>
                  <a:lnTo>
                    <a:pt x="93" y="50"/>
                  </a:lnTo>
                  <a:lnTo>
                    <a:pt x="93" y="49"/>
                  </a:lnTo>
                  <a:lnTo>
                    <a:pt x="94" y="49"/>
                  </a:lnTo>
                  <a:lnTo>
                    <a:pt x="95" y="49"/>
                  </a:lnTo>
                  <a:lnTo>
                    <a:pt x="96" y="49"/>
                  </a:lnTo>
                  <a:lnTo>
                    <a:pt x="96" y="48"/>
                  </a:lnTo>
                  <a:lnTo>
                    <a:pt x="97" y="48"/>
                  </a:lnTo>
                  <a:lnTo>
                    <a:pt x="97" y="47"/>
                  </a:lnTo>
                  <a:lnTo>
                    <a:pt x="99" y="47"/>
                  </a:lnTo>
                  <a:lnTo>
                    <a:pt x="99" y="48"/>
                  </a:lnTo>
                  <a:lnTo>
                    <a:pt x="101" y="48"/>
                  </a:lnTo>
                  <a:close/>
                  <a:moveTo>
                    <a:pt x="79" y="45"/>
                  </a:moveTo>
                  <a:lnTo>
                    <a:pt x="79" y="44"/>
                  </a:lnTo>
                  <a:lnTo>
                    <a:pt x="79" y="43"/>
                  </a:lnTo>
                  <a:lnTo>
                    <a:pt x="80" y="43"/>
                  </a:lnTo>
                  <a:lnTo>
                    <a:pt x="80" y="44"/>
                  </a:lnTo>
                  <a:lnTo>
                    <a:pt x="79" y="45"/>
                  </a:lnTo>
                  <a:close/>
                  <a:moveTo>
                    <a:pt x="4" y="39"/>
                  </a:moveTo>
                  <a:lnTo>
                    <a:pt x="4" y="40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3" y="43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5" y="45"/>
                  </a:lnTo>
                  <a:lnTo>
                    <a:pt x="6" y="45"/>
                  </a:lnTo>
                  <a:lnTo>
                    <a:pt x="6" y="47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5" y="47"/>
                  </a:lnTo>
                  <a:lnTo>
                    <a:pt x="4" y="47"/>
                  </a:lnTo>
                  <a:lnTo>
                    <a:pt x="4" y="45"/>
                  </a:lnTo>
                  <a:lnTo>
                    <a:pt x="3" y="45"/>
                  </a:lnTo>
                  <a:lnTo>
                    <a:pt x="4" y="45"/>
                  </a:lnTo>
                  <a:lnTo>
                    <a:pt x="3" y="45"/>
                  </a:lnTo>
                  <a:lnTo>
                    <a:pt x="3" y="44"/>
                  </a:lnTo>
                  <a:lnTo>
                    <a:pt x="3" y="43"/>
                  </a:lnTo>
                  <a:lnTo>
                    <a:pt x="2" y="43"/>
                  </a:lnTo>
                  <a:lnTo>
                    <a:pt x="2" y="42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2" y="39"/>
                  </a:lnTo>
                  <a:lnTo>
                    <a:pt x="3" y="39"/>
                  </a:lnTo>
                  <a:lnTo>
                    <a:pt x="4" y="39"/>
                  </a:lnTo>
                  <a:close/>
                  <a:moveTo>
                    <a:pt x="86" y="34"/>
                  </a:moveTo>
                  <a:lnTo>
                    <a:pt x="86" y="35"/>
                  </a:lnTo>
                  <a:lnTo>
                    <a:pt x="85" y="36"/>
                  </a:lnTo>
                  <a:lnTo>
                    <a:pt x="86" y="36"/>
                  </a:lnTo>
                  <a:lnTo>
                    <a:pt x="85" y="36"/>
                  </a:lnTo>
                  <a:lnTo>
                    <a:pt x="85" y="38"/>
                  </a:lnTo>
                  <a:lnTo>
                    <a:pt x="85" y="39"/>
                  </a:lnTo>
                  <a:lnTo>
                    <a:pt x="84" y="39"/>
                  </a:lnTo>
                  <a:lnTo>
                    <a:pt x="84" y="38"/>
                  </a:lnTo>
                  <a:lnTo>
                    <a:pt x="84" y="36"/>
                  </a:lnTo>
                  <a:lnTo>
                    <a:pt x="82" y="38"/>
                  </a:lnTo>
                  <a:lnTo>
                    <a:pt x="82" y="39"/>
                  </a:lnTo>
                  <a:lnTo>
                    <a:pt x="81" y="39"/>
                  </a:lnTo>
                  <a:lnTo>
                    <a:pt x="82" y="38"/>
                  </a:lnTo>
                  <a:lnTo>
                    <a:pt x="81" y="38"/>
                  </a:lnTo>
                  <a:lnTo>
                    <a:pt x="81" y="39"/>
                  </a:lnTo>
                  <a:lnTo>
                    <a:pt x="81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8"/>
                  </a:lnTo>
                  <a:lnTo>
                    <a:pt x="80" y="36"/>
                  </a:lnTo>
                  <a:lnTo>
                    <a:pt x="80" y="35"/>
                  </a:lnTo>
                  <a:lnTo>
                    <a:pt x="81" y="35"/>
                  </a:lnTo>
                  <a:lnTo>
                    <a:pt x="82" y="35"/>
                  </a:lnTo>
                  <a:lnTo>
                    <a:pt x="84" y="35"/>
                  </a:lnTo>
                  <a:lnTo>
                    <a:pt x="84" y="36"/>
                  </a:lnTo>
                  <a:lnTo>
                    <a:pt x="84" y="35"/>
                  </a:lnTo>
                  <a:lnTo>
                    <a:pt x="85" y="35"/>
                  </a:lnTo>
                  <a:lnTo>
                    <a:pt x="85" y="34"/>
                  </a:lnTo>
                  <a:lnTo>
                    <a:pt x="86" y="34"/>
                  </a:lnTo>
                  <a:close/>
                  <a:moveTo>
                    <a:pt x="89" y="25"/>
                  </a:moveTo>
                  <a:lnTo>
                    <a:pt x="89" y="26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8" y="27"/>
                  </a:lnTo>
                  <a:lnTo>
                    <a:pt x="87" y="27"/>
                  </a:lnTo>
                  <a:lnTo>
                    <a:pt x="87" y="26"/>
                  </a:lnTo>
                  <a:lnTo>
                    <a:pt x="86" y="26"/>
                  </a:lnTo>
                  <a:lnTo>
                    <a:pt x="86" y="25"/>
                  </a:lnTo>
                  <a:lnTo>
                    <a:pt x="87" y="25"/>
                  </a:lnTo>
                  <a:lnTo>
                    <a:pt x="88" y="25"/>
                  </a:lnTo>
                  <a:lnTo>
                    <a:pt x="89" y="25"/>
                  </a:lnTo>
                  <a:close/>
                  <a:moveTo>
                    <a:pt x="77" y="23"/>
                  </a:moveTo>
                  <a:lnTo>
                    <a:pt x="76" y="23"/>
                  </a:lnTo>
                  <a:lnTo>
                    <a:pt x="74" y="23"/>
                  </a:lnTo>
                  <a:lnTo>
                    <a:pt x="74" y="24"/>
                  </a:lnTo>
                  <a:lnTo>
                    <a:pt x="73" y="23"/>
                  </a:lnTo>
                  <a:lnTo>
                    <a:pt x="72" y="23"/>
                  </a:lnTo>
                  <a:lnTo>
                    <a:pt x="72" y="22"/>
                  </a:lnTo>
                  <a:lnTo>
                    <a:pt x="72" y="21"/>
                  </a:lnTo>
                  <a:lnTo>
                    <a:pt x="73" y="21"/>
                  </a:lnTo>
                  <a:lnTo>
                    <a:pt x="74" y="19"/>
                  </a:lnTo>
                  <a:lnTo>
                    <a:pt x="76" y="19"/>
                  </a:lnTo>
                  <a:lnTo>
                    <a:pt x="76" y="21"/>
                  </a:lnTo>
                  <a:lnTo>
                    <a:pt x="77" y="21"/>
                  </a:lnTo>
                  <a:lnTo>
                    <a:pt x="76" y="21"/>
                  </a:lnTo>
                  <a:lnTo>
                    <a:pt x="77" y="22"/>
                  </a:lnTo>
                  <a:lnTo>
                    <a:pt x="76" y="22"/>
                  </a:lnTo>
                  <a:lnTo>
                    <a:pt x="76" y="23"/>
                  </a:lnTo>
                  <a:lnTo>
                    <a:pt x="77" y="23"/>
                  </a:lnTo>
                  <a:close/>
                  <a:moveTo>
                    <a:pt x="98" y="1"/>
                  </a:moveTo>
                  <a:lnTo>
                    <a:pt x="99" y="1"/>
                  </a:lnTo>
                  <a:lnTo>
                    <a:pt x="101" y="1"/>
                  </a:lnTo>
                  <a:lnTo>
                    <a:pt x="102" y="2"/>
                  </a:lnTo>
                  <a:lnTo>
                    <a:pt x="102" y="3"/>
                  </a:lnTo>
                  <a:lnTo>
                    <a:pt x="103" y="3"/>
                  </a:lnTo>
                  <a:lnTo>
                    <a:pt x="103" y="5"/>
                  </a:lnTo>
                  <a:lnTo>
                    <a:pt x="104" y="5"/>
                  </a:lnTo>
                  <a:lnTo>
                    <a:pt x="104" y="6"/>
                  </a:lnTo>
                  <a:lnTo>
                    <a:pt x="104" y="7"/>
                  </a:lnTo>
                  <a:lnTo>
                    <a:pt x="104" y="8"/>
                  </a:lnTo>
                  <a:lnTo>
                    <a:pt x="104" y="9"/>
                  </a:lnTo>
                  <a:lnTo>
                    <a:pt x="103" y="9"/>
                  </a:lnTo>
                  <a:lnTo>
                    <a:pt x="103" y="8"/>
                  </a:lnTo>
                  <a:lnTo>
                    <a:pt x="102" y="9"/>
                  </a:lnTo>
                  <a:lnTo>
                    <a:pt x="101" y="10"/>
                  </a:lnTo>
                  <a:lnTo>
                    <a:pt x="99" y="10"/>
                  </a:lnTo>
                  <a:lnTo>
                    <a:pt x="99" y="11"/>
                  </a:lnTo>
                  <a:lnTo>
                    <a:pt x="99" y="13"/>
                  </a:lnTo>
                  <a:lnTo>
                    <a:pt x="99" y="14"/>
                  </a:lnTo>
                  <a:lnTo>
                    <a:pt x="99" y="15"/>
                  </a:lnTo>
                  <a:lnTo>
                    <a:pt x="99" y="16"/>
                  </a:lnTo>
                  <a:lnTo>
                    <a:pt x="99" y="17"/>
                  </a:lnTo>
                  <a:lnTo>
                    <a:pt x="98" y="17"/>
                  </a:lnTo>
                  <a:lnTo>
                    <a:pt x="99" y="17"/>
                  </a:lnTo>
                  <a:lnTo>
                    <a:pt x="98" y="17"/>
                  </a:lnTo>
                  <a:lnTo>
                    <a:pt x="97" y="18"/>
                  </a:lnTo>
                  <a:lnTo>
                    <a:pt x="97" y="19"/>
                  </a:lnTo>
                  <a:lnTo>
                    <a:pt x="96" y="19"/>
                  </a:lnTo>
                  <a:lnTo>
                    <a:pt x="96" y="21"/>
                  </a:lnTo>
                  <a:lnTo>
                    <a:pt x="95" y="21"/>
                  </a:lnTo>
                  <a:lnTo>
                    <a:pt x="95" y="19"/>
                  </a:lnTo>
                  <a:lnTo>
                    <a:pt x="95" y="18"/>
                  </a:lnTo>
                  <a:lnTo>
                    <a:pt x="95" y="19"/>
                  </a:lnTo>
                  <a:lnTo>
                    <a:pt x="95" y="18"/>
                  </a:lnTo>
                  <a:lnTo>
                    <a:pt x="95" y="19"/>
                  </a:lnTo>
                  <a:lnTo>
                    <a:pt x="94" y="18"/>
                  </a:lnTo>
                  <a:lnTo>
                    <a:pt x="93" y="18"/>
                  </a:lnTo>
                  <a:lnTo>
                    <a:pt x="91" y="18"/>
                  </a:lnTo>
                  <a:lnTo>
                    <a:pt x="90" y="18"/>
                  </a:lnTo>
                  <a:lnTo>
                    <a:pt x="89" y="18"/>
                  </a:lnTo>
                  <a:lnTo>
                    <a:pt x="88" y="18"/>
                  </a:lnTo>
                  <a:lnTo>
                    <a:pt x="87" y="18"/>
                  </a:lnTo>
                  <a:lnTo>
                    <a:pt x="87" y="17"/>
                  </a:lnTo>
                  <a:lnTo>
                    <a:pt x="86" y="17"/>
                  </a:lnTo>
                  <a:lnTo>
                    <a:pt x="85" y="17"/>
                  </a:lnTo>
                  <a:lnTo>
                    <a:pt x="85" y="16"/>
                  </a:lnTo>
                  <a:lnTo>
                    <a:pt x="84" y="16"/>
                  </a:lnTo>
                  <a:lnTo>
                    <a:pt x="84" y="17"/>
                  </a:lnTo>
                  <a:lnTo>
                    <a:pt x="82" y="16"/>
                  </a:lnTo>
                  <a:lnTo>
                    <a:pt x="81" y="16"/>
                  </a:lnTo>
                  <a:lnTo>
                    <a:pt x="82" y="16"/>
                  </a:lnTo>
                  <a:lnTo>
                    <a:pt x="81" y="15"/>
                  </a:lnTo>
                  <a:lnTo>
                    <a:pt x="80" y="15"/>
                  </a:lnTo>
                  <a:lnTo>
                    <a:pt x="80" y="16"/>
                  </a:lnTo>
                  <a:lnTo>
                    <a:pt x="79" y="16"/>
                  </a:lnTo>
                  <a:lnTo>
                    <a:pt x="79" y="17"/>
                  </a:lnTo>
                  <a:lnTo>
                    <a:pt x="78" y="17"/>
                  </a:lnTo>
                  <a:lnTo>
                    <a:pt x="77" y="18"/>
                  </a:lnTo>
                  <a:lnTo>
                    <a:pt x="76" y="18"/>
                  </a:lnTo>
                  <a:lnTo>
                    <a:pt x="74" y="18"/>
                  </a:lnTo>
                  <a:lnTo>
                    <a:pt x="73" y="18"/>
                  </a:lnTo>
                  <a:lnTo>
                    <a:pt x="73" y="17"/>
                  </a:lnTo>
                  <a:lnTo>
                    <a:pt x="73" y="16"/>
                  </a:lnTo>
                  <a:lnTo>
                    <a:pt x="72" y="16"/>
                  </a:lnTo>
                  <a:lnTo>
                    <a:pt x="71" y="16"/>
                  </a:lnTo>
                  <a:lnTo>
                    <a:pt x="70" y="17"/>
                  </a:lnTo>
                  <a:lnTo>
                    <a:pt x="69" y="18"/>
                  </a:lnTo>
                  <a:lnTo>
                    <a:pt x="70" y="18"/>
                  </a:lnTo>
                  <a:lnTo>
                    <a:pt x="69" y="18"/>
                  </a:lnTo>
                  <a:lnTo>
                    <a:pt x="70" y="18"/>
                  </a:lnTo>
                  <a:lnTo>
                    <a:pt x="68" y="19"/>
                  </a:lnTo>
                  <a:lnTo>
                    <a:pt x="67" y="21"/>
                  </a:lnTo>
                  <a:lnTo>
                    <a:pt x="65" y="21"/>
                  </a:lnTo>
                  <a:lnTo>
                    <a:pt x="64" y="21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1" y="21"/>
                  </a:lnTo>
                  <a:lnTo>
                    <a:pt x="60" y="21"/>
                  </a:lnTo>
                  <a:lnTo>
                    <a:pt x="60" y="22"/>
                  </a:lnTo>
                  <a:lnTo>
                    <a:pt x="61" y="22"/>
                  </a:lnTo>
                  <a:lnTo>
                    <a:pt x="61" y="23"/>
                  </a:lnTo>
                  <a:lnTo>
                    <a:pt x="62" y="24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3" y="27"/>
                  </a:lnTo>
                  <a:lnTo>
                    <a:pt x="64" y="27"/>
                  </a:lnTo>
                  <a:lnTo>
                    <a:pt x="64" y="26"/>
                  </a:lnTo>
                  <a:lnTo>
                    <a:pt x="65" y="26"/>
                  </a:lnTo>
                  <a:lnTo>
                    <a:pt x="65" y="27"/>
                  </a:lnTo>
                  <a:lnTo>
                    <a:pt x="67" y="28"/>
                  </a:lnTo>
                  <a:lnTo>
                    <a:pt x="67" y="27"/>
                  </a:lnTo>
                  <a:lnTo>
                    <a:pt x="67" y="28"/>
                  </a:lnTo>
                  <a:lnTo>
                    <a:pt x="68" y="28"/>
                  </a:lnTo>
                  <a:lnTo>
                    <a:pt x="69" y="30"/>
                  </a:lnTo>
                  <a:lnTo>
                    <a:pt x="69" y="31"/>
                  </a:lnTo>
                  <a:lnTo>
                    <a:pt x="70" y="32"/>
                  </a:lnTo>
                  <a:lnTo>
                    <a:pt x="69" y="33"/>
                  </a:lnTo>
                  <a:lnTo>
                    <a:pt x="69" y="32"/>
                  </a:lnTo>
                  <a:lnTo>
                    <a:pt x="68" y="32"/>
                  </a:lnTo>
                  <a:lnTo>
                    <a:pt x="68" y="31"/>
                  </a:lnTo>
                  <a:lnTo>
                    <a:pt x="68" y="30"/>
                  </a:lnTo>
                  <a:lnTo>
                    <a:pt x="67" y="30"/>
                  </a:lnTo>
                  <a:lnTo>
                    <a:pt x="65" y="30"/>
                  </a:lnTo>
                  <a:lnTo>
                    <a:pt x="65" y="28"/>
                  </a:lnTo>
                  <a:lnTo>
                    <a:pt x="64" y="28"/>
                  </a:lnTo>
                  <a:lnTo>
                    <a:pt x="63" y="27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0" y="28"/>
                  </a:lnTo>
                  <a:lnTo>
                    <a:pt x="60" y="30"/>
                  </a:lnTo>
                  <a:lnTo>
                    <a:pt x="61" y="30"/>
                  </a:lnTo>
                  <a:lnTo>
                    <a:pt x="61" y="31"/>
                  </a:lnTo>
                  <a:lnTo>
                    <a:pt x="62" y="31"/>
                  </a:lnTo>
                  <a:lnTo>
                    <a:pt x="63" y="32"/>
                  </a:lnTo>
                  <a:lnTo>
                    <a:pt x="64" y="33"/>
                  </a:lnTo>
                  <a:lnTo>
                    <a:pt x="64" y="34"/>
                  </a:lnTo>
                  <a:lnTo>
                    <a:pt x="65" y="34"/>
                  </a:lnTo>
                  <a:lnTo>
                    <a:pt x="64" y="35"/>
                  </a:lnTo>
                  <a:lnTo>
                    <a:pt x="64" y="36"/>
                  </a:lnTo>
                  <a:lnTo>
                    <a:pt x="63" y="36"/>
                  </a:lnTo>
                  <a:lnTo>
                    <a:pt x="63" y="35"/>
                  </a:lnTo>
                  <a:lnTo>
                    <a:pt x="62" y="35"/>
                  </a:lnTo>
                  <a:lnTo>
                    <a:pt x="62" y="34"/>
                  </a:lnTo>
                  <a:lnTo>
                    <a:pt x="62" y="35"/>
                  </a:lnTo>
                  <a:lnTo>
                    <a:pt x="62" y="34"/>
                  </a:lnTo>
                  <a:lnTo>
                    <a:pt x="61" y="34"/>
                  </a:lnTo>
                  <a:lnTo>
                    <a:pt x="62" y="33"/>
                  </a:lnTo>
                  <a:lnTo>
                    <a:pt x="61" y="33"/>
                  </a:lnTo>
                  <a:lnTo>
                    <a:pt x="60" y="31"/>
                  </a:lnTo>
                  <a:lnTo>
                    <a:pt x="59" y="31"/>
                  </a:lnTo>
                  <a:lnTo>
                    <a:pt x="57" y="31"/>
                  </a:lnTo>
                  <a:lnTo>
                    <a:pt x="56" y="30"/>
                  </a:lnTo>
                  <a:lnTo>
                    <a:pt x="55" y="30"/>
                  </a:lnTo>
                  <a:lnTo>
                    <a:pt x="55" y="31"/>
                  </a:lnTo>
                  <a:lnTo>
                    <a:pt x="55" y="32"/>
                  </a:lnTo>
                  <a:lnTo>
                    <a:pt x="56" y="33"/>
                  </a:lnTo>
                  <a:lnTo>
                    <a:pt x="56" y="34"/>
                  </a:lnTo>
                  <a:lnTo>
                    <a:pt x="57" y="34"/>
                  </a:lnTo>
                  <a:lnTo>
                    <a:pt x="59" y="35"/>
                  </a:lnTo>
                  <a:lnTo>
                    <a:pt x="60" y="35"/>
                  </a:lnTo>
                  <a:lnTo>
                    <a:pt x="60" y="36"/>
                  </a:lnTo>
                  <a:lnTo>
                    <a:pt x="61" y="36"/>
                  </a:lnTo>
                  <a:lnTo>
                    <a:pt x="60" y="36"/>
                  </a:lnTo>
                  <a:lnTo>
                    <a:pt x="59" y="36"/>
                  </a:lnTo>
                  <a:lnTo>
                    <a:pt x="56" y="35"/>
                  </a:lnTo>
                  <a:lnTo>
                    <a:pt x="55" y="35"/>
                  </a:lnTo>
                  <a:lnTo>
                    <a:pt x="55" y="34"/>
                  </a:lnTo>
                  <a:lnTo>
                    <a:pt x="55" y="33"/>
                  </a:lnTo>
                  <a:lnTo>
                    <a:pt x="54" y="33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0"/>
                  </a:lnTo>
                  <a:lnTo>
                    <a:pt x="53" y="30"/>
                  </a:lnTo>
                  <a:lnTo>
                    <a:pt x="52" y="30"/>
                  </a:lnTo>
                  <a:lnTo>
                    <a:pt x="51" y="28"/>
                  </a:lnTo>
                  <a:lnTo>
                    <a:pt x="49" y="28"/>
                  </a:lnTo>
                  <a:lnTo>
                    <a:pt x="49" y="27"/>
                  </a:lnTo>
                  <a:lnTo>
                    <a:pt x="48" y="27"/>
                  </a:lnTo>
                  <a:lnTo>
                    <a:pt x="47" y="26"/>
                  </a:lnTo>
                  <a:lnTo>
                    <a:pt x="47" y="25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49" y="24"/>
                  </a:lnTo>
                  <a:lnTo>
                    <a:pt x="48" y="24"/>
                  </a:lnTo>
                  <a:lnTo>
                    <a:pt x="48" y="23"/>
                  </a:lnTo>
                  <a:lnTo>
                    <a:pt x="47" y="23"/>
                  </a:lnTo>
                  <a:lnTo>
                    <a:pt x="47" y="24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5" y="25"/>
                  </a:lnTo>
                  <a:lnTo>
                    <a:pt x="45" y="26"/>
                  </a:lnTo>
                  <a:lnTo>
                    <a:pt x="44" y="26"/>
                  </a:lnTo>
                  <a:lnTo>
                    <a:pt x="44" y="25"/>
                  </a:lnTo>
                  <a:lnTo>
                    <a:pt x="44" y="26"/>
                  </a:lnTo>
                  <a:lnTo>
                    <a:pt x="44" y="27"/>
                  </a:lnTo>
                  <a:lnTo>
                    <a:pt x="45" y="27"/>
                  </a:lnTo>
                  <a:lnTo>
                    <a:pt x="44" y="28"/>
                  </a:lnTo>
                  <a:lnTo>
                    <a:pt x="44" y="31"/>
                  </a:lnTo>
                  <a:lnTo>
                    <a:pt x="43" y="32"/>
                  </a:lnTo>
                  <a:lnTo>
                    <a:pt x="43" y="33"/>
                  </a:lnTo>
                  <a:lnTo>
                    <a:pt x="44" y="33"/>
                  </a:lnTo>
                  <a:lnTo>
                    <a:pt x="43" y="34"/>
                  </a:lnTo>
                  <a:lnTo>
                    <a:pt x="44" y="34"/>
                  </a:lnTo>
                  <a:lnTo>
                    <a:pt x="45" y="35"/>
                  </a:lnTo>
                  <a:lnTo>
                    <a:pt x="45" y="36"/>
                  </a:lnTo>
                  <a:lnTo>
                    <a:pt x="45" y="38"/>
                  </a:lnTo>
                  <a:lnTo>
                    <a:pt x="46" y="38"/>
                  </a:lnTo>
                  <a:lnTo>
                    <a:pt x="47" y="38"/>
                  </a:lnTo>
                  <a:lnTo>
                    <a:pt x="47" y="39"/>
                  </a:lnTo>
                  <a:lnTo>
                    <a:pt x="47" y="40"/>
                  </a:lnTo>
                  <a:lnTo>
                    <a:pt x="47" y="41"/>
                  </a:lnTo>
                  <a:lnTo>
                    <a:pt x="48" y="42"/>
                  </a:lnTo>
                  <a:lnTo>
                    <a:pt x="48" y="43"/>
                  </a:lnTo>
                  <a:lnTo>
                    <a:pt x="49" y="44"/>
                  </a:lnTo>
                  <a:lnTo>
                    <a:pt x="51" y="44"/>
                  </a:lnTo>
                  <a:lnTo>
                    <a:pt x="52" y="45"/>
                  </a:lnTo>
                  <a:lnTo>
                    <a:pt x="53" y="47"/>
                  </a:lnTo>
                  <a:lnTo>
                    <a:pt x="53" y="48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5" y="51"/>
                  </a:lnTo>
                  <a:lnTo>
                    <a:pt x="54" y="51"/>
                  </a:lnTo>
                  <a:lnTo>
                    <a:pt x="53" y="51"/>
                  </a:lnTo>
                  <a:lnTo>
                    <a:pt x="53" y="52"/>
                  </a:lnTo>
                  <a:lnTo>
                    <a:pt x="52" y="52"/>
                  </a:lnTo>
                  <a:lnTo>
                    <a:pt x="51" y="52"/>
                  </a:lnTo>
                  <a:lnTo>
                    <a:pt x="51" y="51"/>
                  </a:lnTo>
                  <a:lnTo>
                    <a:pt x="52" y="51"/>
                  </a:lnTo>
                  <a:lnTo>
                    <a:pt x="51" y="52"/>
                  </a:lnTo>
                  <a:lnTo>
                    <a:pt x="52" y="52"/>
                  </a:lnTo>
                  <a:lnTo>
                    <a:pt x="53" y="51"/>
                  </a:lnTo>
                  <a:lnTo>
                    <a:pt x="52" y="51"/>
                  </a:lnTo>
                  <a:lnTo>
                    <a:pt x="53" y="51"/>
                  </a:lnTo>
                  <a:lnTo>
                    <a:pt x="53" y="50"/>
                  </a:lnTo>
                  <a:lnTo>
                    <a:pt x="52" y="50"/>
                  </a:lnTo>
                  <a:lnTo>
                    <a:pt x="52" y="49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7" y="49"/>
                  </a:lnTo>
                  <a:lnTo>
                    <a:pt x="47" y="50"/>
                  </a:lnTo>
                  <a:lnTo>
                    <a:pt x="47" y="51"/>
                  </a:lnTo>
                  <a:lnTo>
                    <a:pt x="48" y="51"/>
                  </a:lnTo>
                  <a:lnTo>
                    <a:pt x="48" y="52"/>
                  </a:lnTo>
                  <a:lnTo>
                    <a:pt x="49" y="52"/>
                  </a:lnTo>
                  <a:lnTo>
                    <a:pt x="49" y="53"/>
                  </a:lnTo>
                  <a:lnTo>
                    <a:pt x="49" y="55"/>
                  </a:lnTo>
                  <a:lnTo>
                    <a:pt x="49" y="53"/>
                  </a:lnTo>
                  <a:lnTo>
                    <a:pt x="51" y="53"/>
                  </a:lnTo>
                  <a:lnTo>
                    <a:pt x="51" y="55"/>
                  </a:lnTo>
                  <a:lnTo>
                    <a:pt x="49" y="55"/>
                  </a:lnTo>
                  <a:lnTo>
                    <a:pt x="49" y="56"/>
                  </a:lnTo>
                  <a:lnTo>
                    <a:pt x="48" y="56"/>
                  </a:lnTo>
                  <a:lnTo>
                    <a:pt x="47" y="56"/>
                  </a:lnTo>
                  <a:lnTo>
                    <a:pt x="47" y="57"/>
                  </a:lnTo>
                  <a:lnTo>
                    <a:pt x="46" y="57"/>
                  </a:lnTo>
                  <a:lnTo>
                    <a:pt x="45" y="57"/>
                  </a:lnTo>
                  <a:lnTo>
                    <a:pt x="44" y="56"/>
                  </a:lnTo>
                  <a:lnTo>
                    <a:pt x="44" y="57"/>
                  </a:lnTo>
                  <a:lnTo>
                    <a:pt x="43" y="57"/>
                  </a:lnTo>
                  <a:lnTo>
                    <a:pt x="44" y="57"/>
                  </a:lnTo>
                  <a:lnTo>
                    <a:pt x="43" y="57"/>
                  </a:lnTo>
                  <a:lnTo>
                    <a:pt x="43" y="58"/>
                  </a:lnTo>
                  <a:lnTo>
                    <a:pt x="44" y="58"/>
                  </a:lnTo>
                  <a:lnTo>
                    <a:pt x="44" y="57"/>
                  </a:lnTo>
                  <a:lnTo>
                    <a:pt x="44" y="58"/>
                  </a:lnTo>
                  <a:lnTo>
                    <a:pt x="45" y="57"/>
                  </a:lnTo>
                  <a:lnTo>
                    <a:pt x="46" y="58"/>
                  </a:lnTo>
                  <a:lnTo>
                    <a:pt x="47" y="58"/>
                  </a:lnTo>
                  <a:lnTo>
                    <a:pt x="47" y="59"/>
                  </a:lnTo>
                  <a:lnTo>
                    <a:pt x="48" y="59"/>
                  </a:lnTo>
                  <a:lnTo>
                    <a:pt x="49" y="59"/>
                  </a:lnTo>
                  <a:lnTo>
                    <a:pt x="51" y="59"/>
                  </a:lnTo>
                  <a:lnTo>
                    <a:pt x="51" y="61"/>
                  </a:lnTo>
                  <a:lnTo>
                    <a:pt x="52" y="61"/>
                  </a:lnTo>
                  <a:lnTo>
                    <a:pt x="53" y="61"/>
                  </a:lnTo>
                  <a:lnTo>
                    <a:pt x="53" y="60"/>
                  </a:lnTo>
                  <a:lnTo>
                    <a:pt x="52" y="60"/>
                  </a:lnTo>
                  <a:lnTo>
                    <a:pt x="53" y="60"/>
                  </a:lnTo>
                  <a:lnTo>
                    <a:pt x="54" y="61"/>
                  </a:lnTo>
                  <a:lnTo>
                    <a:pt x="55" y="61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4"/>
                  </a:lnTo>
                  <a:lnTo>
                    <a:pt x="54" y="64"/>
                  </a:lnTo>
                  <a:lnTo>
                    <a:pt x="55" y="64"/>
                  </a:lnTo>
                  <a:lnTo>
                    <a:pt x="56" y="64"/>
                  </a:lnTo>
                  <a:lnTo>
                    <a:pt x="57" y="64"/>
                  </a:lnTo>
                  <a:lnTo>
                    <a:pt x="59" y="64"/>
                  </a:lnTo>
                  <a:lnTo>
                    <a:pt x="59" y="65"/>
                  </a:lnTo>
                  <a:lnTo>
                    <a:pt x="59" y="66"/>
                  </a:lnTo>
                  <a:lnTo>
                    <a:pt x="60" y="67"/>
                  </a:lnTo>
                  <a:lnTo>
                    <a:pt x="61" y="67"/>
                  </a:lnTo>
                  <a:lnTo>
                    <a:pt x="62" y="67"/>
                  </a:lnTo>
                  <a:lnTo>
                    <a:pt x="63" y="68"/>
                  </a:lnTo>
                  <a:lnTo>
                    <a:pt x="64" y="68"/>
                  </a:lnTo>
                  <a:lnTo>
                    <a:pt x="65" y="69"/>
                  </a:lnTo>
                  <a:lnTo>
                    <a:pt x="65" y="70"/>
                  </a:lnTo>
                  <a:lnTo>
                    <a:pt x="64" y="72"/>
                  </a:lnTo>
                  <a:lnTo>
                    <a:pt x="64" y="73"/>
                  </a:lnTo>
                  <a:lnTo>
                    <a:pt x="65" y="73"/>
                  </a:lnTo>
                  <a:lnTo>
                    <a:pt x="65" y="74"/>
                  </a:lnTo>
                  <a:lnTo>
                    <a:pt x="64" y="74"/>
                  </a:lnTo>
                  <a:lnTo>
                    <a:pt x="64" y="75"/>
                  </a:lnTo>
                  <a:lnTo>
                    <a:pt x="65" y="75"/>
                  </a:lnTo>
                  <a:lnTo>
                    <a:pt x="64" y="75"/>
                  </a:lnTo>
                  <a:lnTo>
                    <a:pt x="65" y="76"/>
                  </a:lnTo>
                  <a:lnTo>
                    <a:pt x="65" y="77"/>
                  </a:lnTo>
                  <a:lnTo>
                    <a:pt x="65" y="78"/>
                  </a:lnTo>
                  <a:lnTo>
                    <a:pt x="65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3" y="78"/>
                  </a:lnTo>
                  <a:lnTo>
                    <a:pt x="63" y="77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2" y="77"/>
                  </a:lnTo>
                  <a:lnTo>
                    <a:pt x="61" y="77"/>
                  </a:lnTo>
                  <a:lnTo>
                    <a:pt x="61" y="76"/>
                  </a:lnTo>
                  <a:lnTo>
                    <a:pt x="60" y="75"/>
                  </a:lnTo>
                  <a:lnTo>
                    <a:pt x="60" y="74"/>
                  </a:lnTo>
                  <a:lnTo>
                    <a:pt x="60" y="75"/>
                  </a:lnTo>
                  <a:lnTo>
                    <a:pt x="59" y="75"/>
                  </a:lnTo>
                  <a:lnTo>
                    <a:pt x="60" y="75"/>
                  </a:lnTo>
                  <a:lnTo>
                    <a:pt x="60" y="74"/>
                  </a:lnTo>
                  <a:lnTo>
                    <a:pt x="59" y="74"/>
                  </a:lnTo>
                  <a:lnTo>
                    <a:pt x="57" y="74"/>
                  </a:lnTo>
                  <a:lnTo>
                    <a:pt x="59" y="73"/>
                  </a:lnTo>
                  <a:lnTo>
                    <a:pt x="57" y="73"/>
                  </a:lnTo>
                  <a:lnTo>
                    <a:pt x="56" y="73"/>
                  </a:lnTo>
                  <a:lnTo>
                    <a:pt x="56" y="74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5" y="74"/>
                  </a:lnTo>
                  <a:lnTo>
                    <a:pt x="54" y="74"/>
                  </a:lnTo>
                  <a:lnTo>
                    <a:pt x="53" y="74"/>
                  </a:lnTo>
                  <a:lnTo>
                    <a:pt x="52" y="75"/>
                  </a:lnTo>
                  <a:lnTo>
                    <a:pt x="51" y="75"/>
                  </a:lnTo>
                  <a:lnTo>
                    <a:pt x="49" y="75"/>
                  </a:lnTo>
                  <a:lnTo>
                    <a:pt x="49" y="76"/>
                  </a:lnTo>
                  <a:lnTo>
                    <a:pt x="51" y="76"/>
                  </a:lnTo>
                  <a:lnTo>
                    <a:pt x="52" y="76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2" y="77"/>
                  </a:lnTo>
                  <a:lnTo>
                    <a:pt x="53" y="77"/>
                  </a:lnTo>
                  <a:lnTo>
                    <a:pt x="52" y="77"/>
                  </a:lnTo>
                  <a:lnTo>
                    <a:pt x="52" y="78"/>
                  </a:lnTo>
                  <a:lnTo>
                    <a:pt x="52" y="80"/>
                  </a:lnTo>
                  <a:lnTo>
                    <a:pt x="52" y="81"/>
                  </a:lnTo>
                  <a:lnTo>
                    <a:pt x="53" y="81"/>
                  </a:lnTo>
                  <a:lnTo>
                    <a:pt x="53" y="82"/>
                  </a:lnTo>
                  <a:lnTo>
                    <a:pt x="53" y="81"/>
                  </a:lnTo>
                  <a:lnTo>
                    <a:pt x="54" y="82"/>
                  </a:lnTo>
                  <a:lnTo>
                    <a:pt x="55" y="82"/>
                  </a:lnTo>
                  <a:lnTo>
                    <a:pt x="55" y="81"/>
                  </a:lnTo>
                  <a:lnTo>
                    <a:pt x="54" y="81"/>
                  </a:lnTo>
                  <a:lnTo>
                    <a:pt x="55" y="81"/>
                  </a:lnTo>
                  <a:lnTo>
                    <a:pt x="55" y="82"/>
                  </a:lnTo>
                  <a:lnTo>
                    <a:pt x="56" y="82"/>
                  </a:lnTo>
                  <a:lnTo>
                    <a:pt x="55" y="83"/>
                  </a:lnTo>
                  <a:lnTo>
                    <a:pt x="56" y="83"/>
                  </a:lnTo>
                  <a:lnTo>
                    <a:pt x="57" y="84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4" y="85"/>
                  </a:lnTo>
                  <a:lnTo>
                    <a:pt x="53" y="85"/>
                  </a:lnTo>
                  <a:lnTo>
                    <a:pt x="54" y="85"/>
                  </a:lnTo>
                  <a:lnTo>
                    <a:pt x="53" y="85"/>
                  </a:lnTo>
                  <a:lnTo>
                    <a:pt x="54" y="85"/>
                  </a:lnTo>
                  <a:lnTo>
                    <a:pt x="53" y="86"/>
                  </a:lnTo>
                  <a:lnTo>
                    <a:pt x="53" y="85"/>
                  </a:lnTo>
                  <a:lnTo>
                    <a:pt x="53" y="86"/>
                  </a:lnTo>
                  <a:lnTo>
                    <a:pt x="52" y="86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2" y="85"/>
                  </a:lnTo>
                  <a:lnTo>
                    <a:pt x="52" y="84"/>
                  </a:lnTo>
                  <a:lnTo>
                    <a:pt x="51" y="84"/>
                  </a:lnTo>
                  <a:lnTo>
                    <a:pt x="51" y="83"/>
                  </a:lnTo>
                  <a:lnTo>
                    <a:pt x="49" y="83"/>
                  </a:lnTo>
                  <a:lnTo>
                    <a:pt x="49" y="84"/>
                  </a:lnTo>
                  <a:lnTo>
                    <a:pt x="49" y="83"/>
                  </a:lnTo>
                  <a:lnTo>
                    <a:pt x="48" y="83"/>
                  </a:lnTo>
                  <a:lnTo>
                    <a:pt x="48" y="82"/>
                  </a:lnTo>
                  <a:lnTo>
                    <a:pt x="47" y="82"/>
                  </a:lnTo>
                  <a:lnTo>
                    <a:pt x="47" y="83"/>
                  </a:lnTo>
                  <a:lnTo>
                    <a:pt x="47" y="82"/>
                  </a:lnTo>
                  <a:lnTo>
                    <a:pt x="46" y="82"/>
                  </a:lnTo>
                  <a:lnTo>
                    <a:pt x="46" y="81"/>
                  </a:lnTo>
                  <a:lnTo>
                    <a:pt x="46" y="82"/>
                  </a:lnTo>
                  <a:lnTo>
                    <a:pt x="45" y="82"/>
                  </a:lnTo>
                  <a:lnTo>
                    <a:pt x="46" y="82"/>
                  </a:lnTo>
                  <a:lnTo>
                    <a:pt x="46" y="83"/>
                  </a:lnTo>
                  <a:lnTo>
                    <a:pt x="46" y="84"/>
                  </a:lnTo>
                  <a:lnTo>
                    <a:pt x="46" y="85"/>
                  </a:lnTo>
                  <a:lnTo>
                    <a:pt x="47" y="85"/>
                  </a:lnTo>
                  <a:lnTo>
                    <a:pt x="47" y="86"/>
                  </a:lnTo>
                  <a:lnTo>
                    <a:pt x="47" y="88"/>
                  </a:lnTo>
                  <a:lnTo>
                    <a:pt x="48" y="89"/>
                  </a:lnTo>
                  <a:lnTo>
                    <a:pt x="48" y="90"/>
                  </a:lnTo>
                  <a:lnTo>
                    <a:pt x="49" y="90"/>
                  </a:lnTo>
                  <a:lnTo>
                    <a:pt x="49" y="91"/>
                  </a:lnTo>
                  <a:lnTo>
                    <a:pt x="49" y="92"/>
                  </a:lnTo>
                  <a:lnTo>
                    <a:pt x="49" y="93"/>
                  </a:lnTo>
                  <a:lnTo>
                    <a:pt x="51" y="94"/>
                  </a:lnTo>
                  <a:lnTo>
                    <a:pt x="51" y="95"/>
                  </a:lnTo>
                  <a:lnTo>
                    <a:pt x="51" y="97"/>
                  </a:lnTo>
                  <a:lnTo>
                    <a:pt x="52" y="97"/>
                  </a:lnTo>
                  <a:lnTo>
                    <a:pt x="51" y="97"/>
                  </a:lnTo>
                  <a:lnTo>
                    <a:pt x="51" y="98"/>
                  </a:lnTo>
                  <a:lnTo>
                    <a:pt x="51" y="97"/>
                  </a:lnTo>
                  <a:lnTo>
                    <a:pt x="51" y="98"/>
                  </a:lnTo>
                  <a:lnTo>
                    <a:pt x="49" y="98"/>
                  </a:lnTo>
                  <a:lnTo>
                    <a:pt x="51" y="98"/>
                  </a:lnTo>
                  <a:lnTo>
                    <a:pt x="51" y="99"/>
                  </a:lnTo>
                  <a:lnTo>
                    <a:pt x="51" y="100"/>
                  </a:lnTo>
                  <a:lnTo>
                    <a:pt x="52" y="100"/>
                  </a:lnTo>
                  <a:lnTo>
                    <a:pt x="52" y="101"/>
                  </a:lnTo>
                  <a:lnTo>
                    <a:pt x="52" y="102"/>
                  </a:lnTo>
                  <a:lnTo>
                    <a:pt x="53" y="102"/>
                  </a:lnTo>
                  <a:lnTo>
                    <a:pt x="52" y="102"/>
                  </a:lnTo>
                  <a:lnTo>
                    <a:pt x="51" y="102"/>
                  </a:lnTo>
                  <a:lnTo>
                    <a:pt x="51" y="101"/>
                  </a:lnTo>
                  <a:lnTo>
                    <a:pt x="49" y="101"/>
                  </a:lnTo>
                  <a:lnTo>
                    <a:pt x="48" y="100"/>
                  </a:lnTo>
                  <a:lnTo>
                    <a:pt x="47" y="99"/>
                  </a:lnTo>
                  <a:lnTo>
                    <a:pt x="48" y="99"/>
                  </a:lnTo>
                  <a:lnTo>
                    <a:pt x="47" y="98"/>
                  </a:lnTo>
                  <a:lnTo>
                    <a:pt x="47" y="99"/>
                  </a:lnTo>
                  <a:lnTo>
                    <a:pt x="47" y="98"/>
                  </a:lnTo>
                  <a:lnTo>
                    <a:pt x="47" y="97"/>
                  </a:lnTo>
                  <a:lnTo>
                    <a:pt x="46" y="97"/>
                  </a:lnTo>
                  <a:lnTo>
                    <a:pt x="46" y="95"/>
                  </a:lnTo>
                  <a:lnTo>
                    <a:pt x="45" y="95"/>
                  </a:lnTo>
                  <a:lnTo>
                    <a:pt x="44" y="95"/>
                  </a:lnTo>
                  <a:lnTo>
                    <a:pt x="44" y="97"/>
                  </a:lnTo>
                  <a:lnTo>
                    <a:pt x="43" y="98"/>
                  </a:lnTo>
                  <a:lnTo>
                    <a:pt x="43" y="99"/>
                  </a:lnTo>
                  <a:lnTo>
                    <a:pt x="43" y="100"/>
                  </a:lnTo>
                  <a:lnTo>
                    <a:pt x="43" y="99"/>
                  </a:lnTo>
                  <a:lnTo>
                    <a:pt x="42" y="99"/>
                  </a:lnTo>
                  <a:lnTo>
                    <a:pt x="42" y="100"/>
                  </a:lnTo>
                  <a:lnTo>
                    <a:pt x="42" y="101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3" y="103"/>
                  </a:lnTo>
                  <a:lnTo>
                    <a:pt x="42" y="103"/>
                  </a:lnTo>
                  <a:lnTo>
                    <a:pt x="42" y="102"/>
                  </a:lnTo>
                  <a:lnTo>
                    <a:pt x="40" y="102"/>
                  </a:lnTo>
                  <a:lnTo>
                    <a:pt x="40" y="101"/>
                  </a:lnTo>
                  <a:lnTo>
                    <a:pt x="40" y="100"/>
                  </a:lnTo>
                  <a:lnTo>
                    <a:pt x="40" y="99"/>
                  </a:lnTo>
                  <a:lnTo>
                    <a:pt x="40" y="98"/>
                  </a:lnTo>
                  <a:lnTo>
                    <a:pt x="39" y="98"/>
                  </a:lnTo>
                  <a:lnTo>
                    <a:pt x="39" y="97"/>
                  </a:lnTo>
                  <a:lnTo>
                    <a:pt x="39" y="95"/>
                  </a:lnTo>
                  <a:lnTo>
                    <a:pt x="38" y="94"/>
                  </a:lnTo>
                  <a:lnTo>
                    <a:pt x="37" y="94"/>
                  </a:lnTo>
                  <a:lnTo>
                    <a:pt x="37" y="93"/>
                  </a:lnTo>
                  <a:lnTo>
                    <a:pt x="37" y="92"/>
                  </a:lnTo>
                  <a:lnTo>
                    <a:pt x="36" y="92"/>
                  </a:lnTo>
                  <a:lnTo>
                    <a:pt x="35" y="92"/>
                  </a:lnTo>
                  <a:lnTo>
                    <a:pt x="34" y="92"/>
                  </a:lnTo>
                  <a:lnTo>
                    <a:pt x="34" y="94"/>
                  </a:lnTo>
                  <a:lnTo>
                    <a:pt x="34" y="95"/>
                  </a:lnTo>
                  <a:lnTo>
                    <a:pt x="35" y="95"/>
                  </a:lnTo>
                  <a:lnTo>
                    <a:pt x="35" y="97"/>
                  </a:lnTo>
                  <a:lnTo>
                    <a:pt x="34" y="97"/>
                  </a:lnTo>
                  <a:lnTo>
                    <a:pt x="34" y="98"/>
                  </a:lnTo>
                  <a:lnTo>
                    <a:pt x="32" y="98"/>
                  </a:lnTo>
                  <a:lnTo>
                    <a:pt x="32" y="97"/>
                  </a:lnTo>
                  <a:lnTo>
                    <a:pt x="32" y="95"/>
                  </a:lnTo>
                  <a:lnTo>
                    <a:pt x="31" y="95"/>
                  </a:lnTo>
                  <a:lnTo>
                    <a:pt x="31" y="97"/>
                  </a:lnTo>
                  <a:lnTo>
                    <a:pt x="31" y="95"/>
                  </a:lnTo>
                  <a:lnTo>
                    <a:pt x="30" y="95"/>
                  </a:lnTo>
                  <a:lnTo>
                    <a:pt x="30" y="94"/>
                  </a:lnTo>
                  <a:lnTo>
                    <a:pt x="30" y="93"/>
                  </a:lnTo>
                  <a:lnTo>
                    <a:pt x="29" y="92"/>
                  </a:lnTo>
                  <a:lnTo>
                    <a:pt x="29" y="91"/>
                  </a:lnTo>
                  <a:lnTo>
                    <a:pt x="28" y="91"/>
                  </a:lnTo>
                  <a:lnTo>
                    <a:pt x="28" y="90"/>
                  </a:lnTo>
                  <a:lnTo>
                    <a:pt x="28" y="89"/>
                  </a:lnTo>
                  <a:lnTo>
                    <a:pt x="29" y="89"/>
                  </a:lnTo>
                  <a:lnTo>
                    <a:pt x="29" y="88"/>
                  </a:lnTo>
                  <a:lnTo>
                    <a:pt x="30" y="86"/>
                  </a:lnTo>
                  <a:lnTo>
                    <a:pt x="30" y="85"/>
                  </a:lnTo>
                  <a:lnTo>
                    <a:pt x="29" y="83"/>
                  </a:lnTo>
                  <a:lnTo>
                    <a:pt x="28" y="82"/>
                  </a:lnTo>
                  <a:lnTo>
                    <a:pt x="27" y="81"/>
                  </a:lnTo>
                  <a:lnTo>
                    <a:pt x="26" y="81"/>
                  </a:lnTo>
                  <a:lnTo>
                    <a:pt x="26" y="80"/>
                  </a:lnTo>
                  <a:lnTo>
                    <a:pt x="25" y="80"/>
                  </a:lnTo>
                  <a:lnTo>
                    <a:pt x="25" y="81"/>
                  </a:lnTo>
                  <a:lnTo>
                    <a:pt x="25" y="80"/>
                  </a:lnTo>
                  <a:lnTo>
                    <a:pt x="25" y="78"/>
                  </a:lnTo>
                  <a:lnTo>
                    <a:pt x="25" y="77"/>
                  </a:lnTo>
                  <a:lnTo>
                    <a:pt x="23" y="77"/>
                  </a:lnTo>
                  <a:lnTo>
                    <a:pt x="21" y="76"/>
                  </a:lnTo>
                  <a:lnTo>
                    <a:pt x="22" y="74"/>
                  </a:lnTo>
                  <a:lnTo>
                    <a:pt x="22" y="75"/>
                  </a:lnTo>
                  <a:lnTo>
                    <a:pt x="23" y="74"/>
                  </a:lnTo>
                  <a:lnTo>
                    <a:pt x="25" y="74"/>
                  </a:lnTo>
                  <a:lnTo>
                    <a:pt x="25" y="73"/>
                  </a:lnTo>
                  <a:lnTo>
                    <a:pt x="25" y="72"/>
                  </a:lnTo>
                  <a:lnTo>
                    <a:pt x="26" y="72"/>
                  </a:lnTo>
                  <a:lnTo>
                    <a:pt x="26" y="70"/>
                  </a:lnTo>
                  <a:lnTo>
                    <a:pt x="26" y="69"/>
                  </a:lnTo>
                  <a:lnTo>
                    <a:pt x="27" y="69"/>
                  </a:lnTo>
                  <a:lnTo>
                    <a:pt x="28" y="70"/>
                  </a:lnTo>
                  <a:lnTo>
                    <a:pt x="29" y="70"/>
                  </a:lnTo>
                  <a:lnTo>
                    <a:pt x="30" y="70"/>
                  </a:lnTo>
                  <a:lnTo>
                    <a:pt x="30" y="69"/>
                  </a:lnTo>
                  <a:lnTo>
                    <a:pt x="31" y="68"/>
                  </a:lnTo>
                  <a:lnTo>
                    <a:pt x="32" y="67"/>
                  </a:lnTo>
                  <a:lnTo>
                    <a:pt x="34" y="67"/>
                  </a:lnTo>
                  <a:lnTo>
                    <a:pt x="35" y="67"/>
                  </a:lnTo>
                  <a:lnTo>
                    <a:pt x="35" y="68"/>
                  </a:lnTo>
                  <a:lnTo>
                    <a:pt x="36" y="68"/>
                  </a:lnTo>
                  <a:lnTo>
                    <a:pt x="37" y="68"/>
                  </a:lnTo>
                  <a:lnTo>
                    <a:pt x="37" y="69"/>
                  </a:lnTo>
                  <a:lnTo>
                    <a:pt x="38" y="69"/>
                  </a:lnTo>
                  <a:lnTo>
                    <a:pt x="39" y="70"/>
                  </a:lnTo>
                  <a:lnTo>
                    <a:pt x="40" y="70"/>
                  </a:lnTo>
                  <a:lnTo>
                    <a:pt x="42" y="70"/>
                  </a:lnTo>
                  <a:lnTo>
                    <a:pt x="43" y="70"/>
                  </a:lnTo>
                  <a:lnTo>
                    <a:pt x="44" y="72"/>
                  </a:lnTo>
                  <a:lnTo>
                    <a:pt x="45" y="72"/>
                  </a:lnTo>
                  <a:lnTo>
                    <a:pt x="45" y="73"/>
                  </a:lnTo>
                  <a:lnTo>
                    <a:pt x="46" y="74"/>
                  </a:lnTo>
                  <a:lnTo>
                    <a:pt x="47" y="74"/>
                  </a:lnTo>
                  <a:lnTo>
                    <a:pt x="47" y="75"/>
                  </a:lnTo>
                  <a:lnTo>
                    <a:pt x="48" y="75"/>
                  </a:lnTo>
                  <a:lnTo>
                    <a:pt x="48" y="74"/>
                  </a:lnTo>
                  <a:lnTo>
                    <a:pt x="49" y="74"/>
                  </a:lnTo>
                  <a:lnTo>
                    <a:pt x="48" y="74"/>
                  </a:lnTo>
                  <a:lnTo>
                    <a:pt x="48" y="73"/>
                  </a:lnTo>
                  <a:lnTo>
                    <a:pt x="47" y="73"/>
                  </a:lnTo>
                  <a:lnTo>
                    <a:pt x="48" y="73"/>
                  </a:lnTo>
                  <a:lnTo>
                    <a:pt x="48" y="72"/>
                  </a:lnTo>
                  <a:lnTo>
                    <a:pt x="49" y="72"/>
                  </a:lnTo>
                  <a:lnTo>
                    <a:pt x="49" y="73"/>
                  </a:lnTo>
                  <a:lnTo>
                    <a:pt x="51" y="72"/>
                  </a:lnTo>
                  <a:lnTo>
                    <a:pt x="51" y="73"/>
                  </a:lnTo>
                  <a:lnTo>
                    <a:pt x="52" y="72"/>
                  </a:lnTo>
                  <a:lnTo>
                    <a:pt x="53" y="72"/>
                  </a:lnTo>
                  <a:lnTo>
                    <a:pt x="53" y="70"/>
                  </a:lnTo>
                  <a:lnTo>
                    <a:pt x="52" y="70"/>
                  </a:lnTo>
                  <a:lnTo>
                    <a:pt x="53" y="70"/>
                  </a:lnTo>
                  <a:lnTo>
                    <a:pt x="52" y="70"/>
                  </a:lnTo>
                  <a:lnTo>
                    <a:pt x="52" y="69"/>
                  </a:lnTo>
                  <a:lnTo>
                    <a:pt x="51" y="69"/>
                  </a:lnTo>
                  <a:lnTo>
                    <a:pt x="51" y="70"/>
                  </a:lnTo>
                  <a:lnTo>
                    <a:pt x="51" y="69"/>
                  </a:lnTo>
                  <a:lnTo>
                    <a:pt x="49" y="69"/>
                  </a:lnTo>
                  <a:lnTo>
                    <a:pt x="48" y="69"/>
                  </a:lnTo>
                  <a:lnTo>
                    <a:pt x="49" y="69"/>
                  </a:lnTo>
                  <a:lnTo>
                    <a:pt x="48" y="69"/>
                  </a:lnTo>
                  <a:lnTo>
                    <a:pt x="47" y="69"/>
                  </a:lnTo>
                  <a:lnTo>
                    <a:pt x="46" y="68"/>
                  </a:lnTo>
                  <a:lnTo>
                    <a:pt x="45" y="67"/>
                  </a:lnTo>
                  <a:lnTo>
                    <a:pt x="45" y="66"/>
                  </a:lnTo>
                  <a:lnTo>
                    <a:pt x="44" y="66"/>
                  </a:lnTo>
                  <a:lnTo>
                    <a:pt x="44" y="67"/>
                  </a:lnTo>
                  <a:lnTo>
                    <a:pt x="44" y="68"/>
                  </a:lnTo>
                  <a:lnTo>
                    <a:pt x="43" y="68"/>
                  </a:lnTo>
                  <a:lnTo>
                    <a:pt x="43" y="67"/>
                  </a:lnTo>
                  <a:lnTo>
                    <a:pt x="42" y="66"/>
                  </a:lnTo>
                  <a:lnTo>
                    <a:pt x="42" y="65"/>
                  </a:lnTo>
                  <a:lnTo>
                    <a:pt x="40" y="65"/>
                  </a:lnTo>
                  <a:lnTo>
                    <a:pt x="40" y="66"/>
                  </a:lnTo>
                  <a:lnTo>
                    <a:pt x="40" y="67"/>
                  </a:lnTo>
                  <a:lnTo>
                    <a:pt x="39" y="67"/>
                  </a:lnTo>
                  <a:lnTo>
                    <a:pt x="38" y="67"/>
                  </a:lnTo>
                  <a:lnTo>
                    <a:pt x="37" y="67"/>
                  </a:lnTo>
                  <a:lnTo>
                    <a:pt x="37" y="66"/>
                  </a:lnTo>
                  <a:lnTo>
                    <a:pt x="36" y="66"/>
                  </a:lnTo>
                  <a:lnTo>
                    <a:pt x="35" y="66"/>
                  </a:lnTo>
                  <a:lnTo>
                    <a:pt x="34" y="66"/>
                  </a:lnTo>
                  <a:lnTo>
                    <a:pt x="32" y="66"/>
                  </a:lnTo>
                  <a:lnTo>
                    <a:pt x="31" y="67"/>
                  </a:lnTo>
                  <a:lnTo>
                    <a:pt x="30" y="67"/>
                  </a:lnTo>
                  <a:lnTo>
                    <a:pt x="29" y="67"/>
                  </a:lnTo>
                  <a:lnTo>
                    <a:pt x="28" y="67"/>
                  </a:lnTo>
                  <a:lnTo>
                    <a:pt x="28" y="68"/>
                  </a:lnTo>
                  <a:lnTo>
                    <a:pt x="27" y="67"/>
                  </a:lnTo>
                  <a:lnTo>
                    <a:pt x="26" y="67"/>
                  </a:lnTo>
                  <a:lnTo>
                    <a:pt x="27" y="67"/>
                  </a:lnTo>
                  <a:lnTo>
                    <a:pt x="27" y="66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6" y="65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5" y="66"/>
                  </a:lnTo>
                  <a:lnTo>
                    <a:pt x="25" y="67"/>
                  </a:lnTo>
                  <a:lnTo>
                    <a:pt x="23" y="66"/>
                  </a:lnTo>
                  <a:lnTo>
                    <a:pt x="23" y="67"/>
                  </a:lnTo>
                  <a:lnTo>
                    <a:pt x="22" y="67"/>
                  </a:lnTo>
                  <a:lnTo>
                    <a:pt x="22" y="68"/>
                  </a:lnTo>
                  <a:lnTo>
                    <a:pt x="22" y="67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1" y="67"/>
                  </a:lnTo>
                  <a:lnTo>
                    <a:pt x="21" y="66"/>
                  </a:lnTo>
                  <a:lnTo>
                    <a:pt x="22" y="66"/>
                  </a:lnTo>
                  <a:lnTo>
                    <a:pt x="21" y="66"/>
                  </a:lnTo>
                  <a:lnTo>
                    <a:pt x="21" y="65"/>
                  </a:lnTo>
                  <a:lnTo>
                    <a:pt x="21" y="64"/>
                  </a:lnTo>
                  <a:lnTo>
                    <a:pt x="20" y="64"/>
                  </a:lnTo>
                  <a:lnTo>
                    <a:pt x="20" y="63"/>
                  </a:lnTo>
                  <a:lnTo>
                    <a:pt x="20" y="61"/>
                  </a:lnTo>
                  <a:lnTo>
                    <a:pt x="20" y="60"/>
                  </a:lnTo>
                  <a:lnTo>
                    <a:pt x="19" y="60"/>
                  </a:lnTo>
                  <a:lnTo>
                    <a:pt x="18" y="59"/>
                  </a:lnTo>
                  <a:lnTo>
                    <a:pt x="18" y="58"/>
                  </a:lnTo>
                  <a:lnTo>
                    <a:pt x="17" y="59"/>
                  </a:lnTo>
                  <a:lnTo>
                    <a:pt x="17" y="58"/>
                  </a:lnTo>
                  <a:lnTo>
                    <a:pt x="15" y="58"/>
                  </a:lnTo>
                  <a:lnTo>
                    <a:pt x="15" y="57"/>
                  </a:lnTo>
                  <a:lnTo>
                    <a:pt x="17" y="57"/>
                  </a:lnTo>
                  <a:lnTo>
                    <a:pt x="17" y="56"/>
                  </a:lnTo>
                  <a:lnTo>
                    <a:pt x="17" y="55"/>
                  </a:lnTo>
                  <a:lnTo>
                    <a:pt x="17" y="56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18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0" y="57"/>
                  </a:lnTo>
                  <a:lnTo>
                    <a:pt x="21" y="57"/>
                  </a:lnTo>
                  <a:lnTo>
                    <a:pt x="21" y="56"/>
                  </a:lnTo>
                  <a:lnTo>
                    <a:pt x="22" y="56"/>
                  </a:lnTo>
                  <a:lnTo>
                    <a:pt x="22" y="57"/>
                  </a:lnTo>
                  <a:lnTo>
                    <a:pt x="22" y="56"/>
                  </a:lnTo>
                  <a:lnTo>
                    <a:pt x="22" y="55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20" y="53"/>
                  </a:lnTo>
                  <a:lnTo>
                    <a:pt x="21" y="55"/>
                  </a:lnTo>
                  <a:lnTo>
                    <a:pt x="20" y="55"/>
                  </a:lnTo>
                  <a:lnTo>
                    <a:pt x="20" y="53"/>
                  </a:lnTo>
                  <a:lnTo>
                    <a:pt x="19" y="53"/>
                  </a:lnTo>
                  <a:lnTo>
                    <a:pt x="19" y="52"/>
                  </a:lnTo>
                  <a:lnTo>
                    <a:pt x="18" y="52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8" y="53"/>
                  </a:lnTo>
                  <a:lnTo>
                    <a:pt x="18" y="52"/>
                  </a:lnTo>
                  <a:lnTo>
                    <a:pt x="17" y="52"/>
                  </a:lnTo>
                  <a:lnTo>
                    <a:pt x="17" y="53"/>
                  </a:lnTo>
                  <a:lnTo>
                    <a:pt x="15" y="53"/>
                  </a:lnTo>
                  <a:lnTo>
                    <a:pt x="15" y="55"/>
                  </a:lnTo>
                  <a:lnTo>
                    <a:pt x="17" y="55"/>
                  </a:lnTo>
                  <a:lnTo>
                    <a:pt x="18" y="55"/>
                  </a:lnTo>
                  <a:lnTo>
                    <a:pt x="17" y="55"/>
                  </a:lnTo>
                  <a:lnTo>
                    <a:pt x="15" y="55"/>
                  </a:lnTo>
                  <a:lnTo>
                    <a:pt x="15" y="56"/>
                  </a:lnTo>
                  <a:lnTo>
                    <a:pt x="15" y="55"/>
                  </a:lnTo>
                  <a:lnTo>
                    <a:pt x="15" y="53"/>
                  </a:lnTo>
                  <a:lnTo>
                    <a:pt x="14" y="52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0" y="49"/>
                  </a:lnTo>
                  <a:lnTo>
                    <a:pt x="10" y="48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7" y="44"/>
                  </a:lnTo>
                  <a:lnTo>
                    <a:pt x="6" y="44"/>
                  </a:lnTo>
                  <a:lnTo>
                    <a:pt x="7" y="44"/>
                  </a:lnTo>
                  <a:lnTo>
                    <a:pt x="7" y="43"/>
                  </a:lnTo>
                  <a:lnTo>
                    <a:pt x="7" y="42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7" y="42"/>
                  </a:lnTo>
                  <a:lnTo>
                    <a:pt x="7" y="41"/>
                  </a:lnTo>
                  <a:lnTo>
                    <a:pt x="9" y="41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10" y="39"/>
                  </a:lnTo>
                  <a:lnTo>
                    <a:pt x="11" y="39"/>
                  </a:lnTo>
                  <a:lnTo>
                    <a:pt x="10" y="38"/>
                  </a:lnTo>
                  <a:lnTo>
                    <a:pt x="10" y="36"/>
                  </a:lnTo>
                  <a:lnTo>
                    <a:pt x="10" y="35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4"/>
                  </a:lnTo>
                  <a:lnTo>
                    <a:pt x="14" y="33"/>
                  </a:lnTo>
                  <a:lnTo>
                    <a:pt x="14" y="32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17" y="27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9" y="26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3"/>
                  </a:lnTo>
                  <a:lnTo>
                    <a:pt x="20" y="22"/>
                  </a:lnTo>
                  <a:lnTo>
                    <a:pt x="20" y="21"/>
                  </a:lnTo>
                  <a:lnTo>
                    <a:pt x="19" y="21"/>
                  </a:lnTo>
                  <a:lnTo>
                    <a:pt x="19" y="19"/>
                  </a:lnTo>
                  <a:lnTo>
                    <a:pt x="19" y="18"/>
                  </a:lnTo>
                  <a:lnTo>
                    <a:pt x="21" y="18"/>
                  </a:lnTo>
                  <a:lnTo>
                    <a:pt x="22" y="18"/>
                  </a:lnTo>
                  <a:lnTo>
                    <a:pt x="23" y="18"/>
                  </a:lnTo>
                  <a:lnTo>
                    <a:pt x="25" y="18"/>
                  </a:lnTo>
                  <a:lnTo>
                    <a:pt x="26" y="17"/>
                  </a:lnTo>
                  <a:lnTo>
                    <a:pt x="27" y="17"/>
                  </a:lnTo>
                  <a:lnTo>
                    <a:pt x="28" y="17"/>
                  </a:lnTo>
                  <a:lnTo>
                    <a:pt x="28" y="18"/>
                  </a:lnTo>
                  <a:lnTo>
                    <a:pt x="29" y="18"/>
                  </a:lnTo>
                  <a:lnTo>
                    <a:pt x="29" y="17"/>
                  </a:lnTo>
                  <a:lnTo>
                    <a:pt x="30" y="17"/>
                  </a:lnTo>
                  <a:lnTo>
                    <a:pt x="31" y="17"/>
                  </a:lnTo>
                  <a:lnTo>
                    <a:pt x="31" y="16"/>
                  </a:lnTo>
                  <a:lnTo>
                    <a:pt x="32" y="16"/>
                  </a:lnTo>
                  <a:lnTo>
                    <a:pt x="32" y="15"/>
                  </a:lnTo>
                  <a:lnTo>
                    <a:pt x="34" y="15"/>
                  </a:lnTo>
                  <a:lnTo>
                    <a:pt x="34" y="14"/>
                  </a:lnTo>
                  <a:lnTo>
                    <a:pt x="35" y="13"/>
                  </a:lnTo>
                  <a:lnTo>
                    <a:pt x="36" y="13"/>
                  </a:lnTo>
                  <a:lnTo>
                    <a:pt x="37" y="13"/>
                  </a:lnTo>
                  <a:lnTo>
                    <a:pt x="38" y="13"/>
                  </a:lnTo>
                  <a:lnTo>
                    <a:pt x="39" y="13"/>
                  </a:lnTo>
                  <a:lnTo>
                    <a:pt x="40" y="13"/>
                  </a:lnTo>
                  <a:lnTo>
                    <a:pt x="42" y="13"/>
                  </a:lnTo>
                  <a:lnTo>
                    <a:pt x="43" y="13"/>
                  </a:lnTo>
                  <a:lnTo>
                    <a:pt x="44" y="13"/>
                  </a:lnTo>
                  <a:lnTo>
                    <a:pt x="44" y="11"/>
                  </a:lnTo>
                  <a:lnTo>
                    <a:pt x="45" y="11"/>
                  </a:lnTo>
                  <a:lnTo>
                    <a:pt x="45" y="13"/>
                  </a:lnTo>
                  <a:lnTo>
                    <a:pt x="46" y="13"/>
                  </a:lnTo>
                  <a:lnTo>
                    <a:pt x="46" y="11"/>
                  </a:lnTo>
                  <a:lnTo>
                    <a:pt x="46" y="10"/>
                  </a:lnTo>
                  <a:lnTo>
                    <a:pt x="46" y="9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2" y="9"/>
                  </a:lnTo>
                  <a:lnTo>
                    <a:pt x="53" y="9"/>
                  </a:lnTo>
                  <a:lnTo>
                    <a:pt x="53" y="8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5" y="8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7"/>
                  </a:lnTo>
                  <a:lnTo>
                    <a:pt x="61" y="8"/>
                  </a:lnTo>
                  <a:lnTo>
                    <a:pt x="61" y="7"/>
                  </a:lnTo>
                  <a:lnTo>
                    <a:pt x="62" y="7"/>
                  </a:lnTo>
                  <a:lnTo>
                    <a:pt x="63" y="7"/>
                  </a:lnTo>
                  <a:lnTo>
                    <a:pt x="63" y="6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5" y="7"/>
                  </a:lnTo>
                  <a:lnTo>
                    <a:pt x="65" y="6"/>
                  </a:lnTo>
                  <a:lnTo>
                    <a:pt x="65" y="5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8" y="5"/>
                  </a:lnTo>
                  <a:lnTo>
                    <a:pt x="69" y="5"/>
                  </a:lnTo>
                  <a:lnTo>
                    <a:pt x="70" y="5"/>
                  </a:lnTo>
                  <a:lnTo>
                    <a:pt x="71" y="5"/>
                  </a:lnTo>
                  <a:lnTo>
                    <a:pt x="72" y="5"/>
                  </a:lnTo>
                  <a:lnTo>
                    <a:pt x="72" y="6"/>
                  </a:lnTo>
                  <a:lnTo>
                    <a:pt x="73" y="6"/>
                  </a:lnTo>
                  <a:lnTo>
                    <a:pt x="73" y="7"/>
                  </a:lnTo>
                  <a:lnTo>
                    <a:pt x="74" y="7"/>
                  </a:lnTo>
                  <a:lnTo>
                    <a:pt x="76" y="8"/>
                  </a:lnTo>
                  <a:lnTo>
                    <a:pt x="77" y="8"/>
                  </a:lnTo>
                  <a:lnTo>
                    <a:pt x="78" y="7"/>
                  </a:lnTo>
                  <a:lnTo>
                    <a:pt x="78" y="8"/>
                  </a:lnTo>
                  <a:lnTo>
                    <a:pt x="80" y="9"/>
                  </a:lnTo>
                  <a:lnTo>
                    <a:pt x="81" y="9"/>
                  </a:lnTo>
                  <a:lnTo>
                    <a:pt x="82" y="9"/>
                  </a:lnTo>
                  <a:lnTo>
                    <a:pt x="82" y="10"/>
                  </a:lnTo>
                  <a:lnTo>
                    <a:pt x="84" y="10"/>
                  </a:lnTo>
                  <a:lnTo>
                    <a:pt x="86" y="10"/>
                  </a:lnTo>
                  <a:lnTo>
                    <a:pt x="87" y="9"/>
                  </a:lnTo>
                  <a:lnTo>
                    <a:pt x="87" y="10"/>
                  </a:lnTo>
                  <a:lnTo>
                    <a:pt x="87" y="9"/>
                  </a:lnTo>
                  <a:lnTo>
                    <a:pt x="88" y="9"/>
                  </a:lnTo>
                  <a:lnTo>
                    <a:pt x="89" y="9"/>
                  </a:lnTo>
                  <a:lnTo>
                    <a:pt x="90" y="9"/>
                  </a:lnTo>
                  <a:lnTo>
                    <a:pt x="91" y="9"/>
                  </a:lnTo>
                  <a:lnTo>
                    <a:pt x="91" y="8"/>
                  </a:lnTo>
                  <a:lnTo>
                    <a:pt x="91" y="9"/>
                  </a:lnTo>
                  <a:lnTo>
                    <a:pt x="93" y="9"/>
                  </a:lnTo>
                  <a:lnTo>
                    <a:pt x="94" y="9"/>
                  </a:lnTo>
                  <a:lnTo>
                    <a:pt x="95" y="9"/>
                  </a:lnTo>
                  <a:lnTo>
                    <a:pt x="95" y="8"/>
                  </a:lnTo>
                  <a:lnTo>
                    <a:pt x="96" y="8"/>
                  </a:lnTo>
                  <a:lnTo>
                    <a:pt x="97" y="8"/>
                  </a:lnTo>
                  <a:lnTo>
                    <a:pt x="97" y="7"/>
                  </a:lnTo>
                  <a:lnTo>
                    <a:pt x="97" y="6"/>
                  </a:lnTo>
                  <a:lnTo>
                    <a:pt x="96" y="6"/>
                  </a:lnTo>
                  <a:lnTo>
                    <a:pt x="97" y="6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3"/>
                  </a:lnTo>
                  <a:lnTo>
                    <a:pt x="96" y="2"/>
                  </a:lnTo>
                  <a:lnTo>
                    <a:pt x="95" y="2"/>
                  </a:lnTo>
                  <a:lnTo>
                    <a:pt x="95" y="1"/>
                  </a:lnTo>
                  <a:lnTo>
                    <a:pt x="96" y="1"/>
                  </a:lnTo>
                  <a:lnTo>
                    <a:pt x="97" y="1"/>
                  </a:lnTo>
                  <a:lnTo>
                    <a:pt x="97" y="0"/>
                  </a:lnTo>
                  <a:lnTo>
                    <a:pt x="98" y="0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4" name="Freeform 5665">
              <a:extLst>
                <a:ext uri="{FF2B5EF4-FFF2-40B4-BE49-F238E27FC236}">
                  <a16:creationId xmlns:a16="http://schemas.microsoft.com/office/drawing/2014/main" id="{97AA8CDD-549D-8772-3F5D-A14B5E70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4240214"/>
              <a:ext cx="144463" cy="106363"/>
            </a:xfrm>
            <a:custGeom>
              <a:avLst/>
              <a:gdLst>
                <a:gd name="T0" fmla="*/ 79 w 91"/>
                <a:gd name="T1" fmla="*/ 32 h 67"/>
                <a:gd name="T2" fmla="*/ 82 w 91"/>
                <a:gd name="T3" fmla="*/ 40 h 67"/>
                <a:gd name="T4" fmla="*/ 82 w 91"/>
                <a:gd name="T5" fmla="*/ 48 h 67"/>
                <a:gd name="T6" fmla="*/ 87 w 91"/>
                <a:gd name="T7" fmla="*/ 51 h 67"/>
                <a:gd name="T8" fmla="*/ 90 w 91"/>
                <a:gd name="T9" fmla="*/ 57 h 67"/>
                <a:gd name="T10" fmla="*/ 90 w 91"/>
                <a:gd name="T11" fmla="*/ 59 h 67"/>
                <a:gd name="T12" fmla="*/ 90 w 91"/>
                <a:gd name="T13" fmla="*/ 64 h 67"/>
                <a:gd name="T14" fmla="*/ 86 w 91"/>
                <a:gd name="T15" fmla="*/ 66 h 67"/>
                <a:gd name="T16" fmla="*/ 77 w 91"/>
                <a:gd name="T17" fmla="*/ 67 h 67"/>
                <a:gd name="T18" fmla="*/ 71 w 91"/>
                <a:gd name="T19" fmla="*/ 65 h 67"/>
                <a:gd name="T20" fmla="*/ 66 w 91"/>
                <a:gd name="T21" fmla="*/ 63 h 67"/>
                <a:gd name="T22" fmla="*/ 47 w 91"/>
                <a:gd name="T23" fmla="*/ 61 h 67"/>
                <a:gd name="T24" fmla="*/ 32 w 91"/>
                <a:gd name="T25" fmla="*/ 64 h 67"/>
                <a:gd name="T26" fmla="*/ 21 w 91"/>
                <a:gd name="T27" fmla="*/ 65 h 67"/>
                <a:gd name="T28" fmla="*/ 14 w 91"/>
                <a:gd name="T29" fmla="*/ 67 h 67"/>
                <a:gd name="T30" fmla="*/ 13 w 91"/>
                <a:gd name="T31" fmla="*/ 63 h 67"/>
                <a:gd name="T32" fmla="*/ 20 w 91"/>
                <a:gd name="T33" fmla="*/ 63 h 67"/>
                <a:gd name="T34" fmla="*/ 27 w 91"/>
                <a:gd name="T35" fmla="*/ 64 h 67"/>
                <a:gd name="T36" fmla="*/ 29 w 91"/>
                <a:gd name="T37" fmla="*/ 60 h 67"/>
                <a:gd name="T38" fmla="*/ 29 w 91"/>
                <a:gd name="T39" fmla="*/ 60 h 67"/>
                <a:gd name="T40" fmla="*/ 25 w 91"/>
                <a:gd name="T41" fmla="*/ 64 h 67"/>
                <a:gd name="T42" fmla="*/ 20 w 91"/>
                <a:gd name="T43" fmla="*/ 63 h 67"/>
                <a:gd name="T44" fmla="*/ 15 w 91"/>
                <a:gd name="T45" fmla="*/ 63 h 67"/>
                <a:gd name="T46" fmla="*/ 13 w 91"/>
                <a:gd name="T47" fmla="*/ 61 h 67"/>
                <a:gd name="T48" fmla="*/ 12 w 91"/>
                <a:gd name="T49" fmla="*/ 60 h 67"/>
                <a:gd name="T50" fmla="*/ 12 w 91"/>
                <a:gd name="T51" fmla="*/ 55 h 67"/>
                <a:gd name="T52" fmla="*/ 26 w 91"/>
                <a:gd name="T53" fmla="*/ 53 h 67"/>
                <a:gd name="T54" fmla="*/ 34 w 91"/>
                <a:gd name="T55" fmla="*/ 51 h 67"/>
                <a:gd name="T56" fmla="*/ 39 w 91"/>
                <a:gd name="T57" fmla="*/ 50 h 67"/>
                <a:gd name="T58" fmla="*/ 46 w 91"/>
                <a:gd name="T59" fmla="*/ 52 h 67"/>
                <a:gd name="T60" fmla="*/ 54 w 91"/>
                <a:gd name="T61" fmla="*/ 52 h 67"/>
                <a:gd name="T62" fmla="*/ 51 w 91"/>
                <a:gd name="T63" fmla="*/ 49 h 67"/>
                <a:gd name="T64" fmla="*/ 44 w 91"/>
                <a:gd name="T65" fmla="*/ 47 h 67"/>
                <a:gd name="T66" fmla="*/ 36 w 91"/>
                <a:gd name="T67" fmla="*/ 44 h 67"/>
                <a:gd name="T68" fmla="*/ 29 w 91"/>
                <a:gd name="T69" fmla="*/ 48 h 67"/>
                <a:gd name="T70" fmla="*/ 20 w 91"/>
                <a:gd name="T71" fmla="*/ 48 h 67"/>
                <a:gd name="T72" fmla="*/ 14 w 91"/>
                <a:gd name="T73" fmla="*/ 47 h 67"/>
                <a:gd name="T74" fmla="*/ 15 w 91"/>
                <a:gd name="T75" fmla="*/ 43 h 67"/>
                <a:gd name="T76" fmla="*/ 12 w 91"/>
                <a:gd name="T77" fmla="*/ 43 h 67"/>
                <a:gd name="T78" fmla="*/ 15 w 91"/>
                <a:gd name="T79" fmla="*/ 39 h 67"/>
                <a:gd name="T80" fmla="*/ 14 w 91"/>
                <a:gd name="T81" fmla="*/ 40 h 67"/>
                <a:gd name="T82" fmla="*/ 11 w 91"/>
                <a:gd name="T83" fmla="*/ 42 h 67"/>
                <a:gd name="T84" fmla="*/ 9 w 91"/>
                <a:gd name="T85" fmla="*/ 35 h 67"/>
                <a:gd name="T86" fmla="*/ 1 w 91"/>
                <a:gd name="T87" fmla="*/ 31 h 67"/>
                <a:gd name="T88" fmla="*/ 5 w 91"/>
                <a:gd name="T89" fmla="*/ 27 h 67"/>
                <a:gd name="T90" fmla="*/ 15 w 91"/>
                <a:gd name="T91" fmla="*/ 13 h 67"/>
                <a:gd name="T92" fmla="*/ 19 w 91"/>
                <a:gd name="T93" fmla="*/ 2 h 67"/>
                <a:gd name="T94" fmla="*/ 25 w 91"/>
                <a:gd name="T95" fmla="*/ 2 h 67"/>
                <a:gd name="T96" fmla="*/ 30 w 91"/>
                <a:gd name="T97" fmla="*/ 1 h 67"/>
                <a:gd name="T98" fmla="*/ 37 w 91"/>
                <a:gd name="T99" fmla="*/ 0 h 67"/>
                <a:gd name="T100" fmla="*/ 43 w 91"/>
                <a:gd name="T101" fmla="*/ 0 h 67"/>
                <a:gd name="T102" fmla="*/ 48 w 91"/>
                <a:gd name="T103" fmla="*/ 2 h 67"/>
                <a:gd name="T104" fmla="*/ 54 w 91"/>
                <a:gd name="T105" fmla="*/ 8 h 67"/>
                <a:gd name="T106" fmla="*/ 60 w 91"/>
                <a:gd name="T107" fmla="*/ 9 h 67"/>
                <a:gd name="T108" fmla="*/ 64 w 91"/>
                <a:gd name="T109" fmla="*/ 15 h 67"/>
                <a:gd name="T110" fmla="*/ 68 w 91"/>
                <a:gd name="T111" fmla="*/ 18 h 67"/>
                <a:gd name="T112" fmla="*/ 71 w 91"/>
                <a:gd name="T113" fmla="*/ 23 h 67"/>
                <a:gd name="T114" fmla="*/ 76 w 91"/>
                <a:gd name="T115" fmla="*/ 2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" h="67">
                  <a:moveTo>
                    <a:pt x="78" y="30"/>
                  </a:moveTo>
                  <a:lnTo>
                    <a:pt x="79" y="30"/>
                  </a:lnTo>
                  <a:lnTo>
                    <a:pt x="79" y="31"/>
                  </a:lnTo>
                  <a:lnTo>
                    <a:pt x="80" y="31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80" y="32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8"/>
                  </a:lnTo>
                  <a:lnTo>
                    <a:pt x="81" y="38"/>
                  </a:lnTo>
                  <a:lnTo>
                    <a:pt x="82" y="39"/>
                  </a:lnTo>
                  <a:lnTo>
                    <a:pt x="82" y="40"/>
                  </a:lnTo>
                  <a:lnTo>
                    <a:pt x="82" y="41"/>
                  </a:lnTo>
                  <a:lnTo>
                    <a:pt x="82" y="42"/>
                  </a:lnTo>
                  <a:lnTo>
                    <a:pt x="82" y="43"/>
                  </a:lnTo>
                  <a:lnTo>
                    <a:pt x="82" y="44"/>
                  </a:lnTo>
                  <a:lnTo>
                    <a:pt x="82" y="45"/>
                  </a:lnTo>
                  <a:lnTo>
                    <a:pt x="81" y="47"/>
                  </a:lnTo>
                  <a:lnTo>
                    <a:pt x="81" y="48"/>
                  </a:lnTo>
                  <a:lnTo>
                    <a:pt x="82" y="48"/>
                  </a:lnTo>
                  <a:lnTo>
                    <a:pt x="82" y="49"/>
                  </a:lnTo>
                  <a:lnTo>
                    <a:pt x="84" y="49"/>
                  </a:lnTo>
                  <a:lnTo>
                    <a:pt x="84" y="50"/>
                  </a:lnTo>
                  <a:lnTo>
                    <a:pt x="84" y="51"/>
                  </a:lnTo>
                  <a:lnTo>
                    <a:pt x="85" y="51"/>
                  </a:lnTo>
                  <a:lnTo>
                    <a:pt x="85" y="52"/>
                  </a:lnTo>
                  <a:lnTo>
                    <a:pt x="86" y="51"/>
                  </a:lnTo>
                  <a:lnTo>
                    <a:pt x="87" y="51"/>
                  </a:lnTo>
                  <a:lnTo>
                    <a:pt x="88" y="51"/>
                  </a:lnTo>
                  <a:lnTo>
                    <a:pt x="88" y="52"/>
                  </a:lnTo>
                  <a:lnTo>
                    <a:pt x="89" y="52"/>
                  </a:lnTo>
                  <a:lnTo>
                    <a:pt x="89" y="53"/>
                  </a:lnTo>
                  <a:lnTo>
                    <a:pt x="89" y="55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7"/>
                  </a:lnTo>
                  <a:lnTo>
                    <a:pt x="90" y="58"/>
                  </a:lnTo>
                  <a:lnTo>
                    <a:pt x="91" y="58"/>
                  </a:lnTo>
                  <a:lnTo>
                    <a:pt x="91" y="57"/>
                  </a:lnTo>
                  <a:lnTo>
                    <a:pt x="91" y="58"/>
                  </a:lnTo>
                  <a:lnTo>
                    <a:pt x="90" y="58"/>
                  </a:lnTo>
                  <a:lnTo>
                    <a:pt x="91" y="58"/>
                  </a:lnTo>
                  <a:lnTo>
                    <a:pt x="91" y="59"/>
                  </a:lnTo>
                  <a:lnTo>
                    <a:pt x="90" y="59"/>
                  </a:lnTo>
                  <a:lnTo>
                    <a:pt x="91" y="59"/>
                  </a:lnTo>
                  <a:lnTo>
                    <a:pt x="91" y="60"/>
                  </a:lnTo>
                  <a:lnTo>
                    <a:pt x="91" y="61"/>
                  </a:lnTo>
                  <a:lnTo>
                    <a:pt x="90" y="61"/>
                  </a:lnTo>
                  <a:lnTo>
                    <a:pt x="90" y="63"/>
                  </a:lnTo>
                  <a:lnTo>
                    <a:pt x="90" y="64"/>
                  </a:lnTo>
                  <a:lnTo>
                    <a:pt x="90" y="65"/>
                  </a:lnTo>
                  <a:lnTo>
                    <a:pt x="90" y="64"/>
                  </a:lnTo>
                  <a:lnTo>
                    <a:pt x="91" y="64"/>
                  </a:lnTo>
                  <a:lnTo>
                    <a:pt x="91" y="65"/>
                  </a:lnTo>
                  <a:lnTo>
                    <a:pt x="91" y="66"/>
                  </a:lnTo>
                  <a:lnTo>
                    <a:pt x="90" y="66"/>
                  </a:lnTo>
                  <a:lnTo>
                    <a:pt x="89" y="66"/>
                  </a:lnTo>
                  <a:lnTo>
                    <a:pt x="88" y="66"/>
                  </a:lnTo>
                  <a:lnTo>
                    <a:pt x="87" y="66"/>
                  </a:lnTo>
                  <a:lnTo>
                    <a:pt x="86" y="66"/>
                  </a:lnTo>
                  <a:lnTo>
                    <a:pt x="85" y="66"/>
                  </a:lnTo>
                  <a:lnTo>
                    <a:pt x="84" y="66"/>
                  </a:lnTo>
                  <a:lnTo>
                    <a:pt x="82" y="66"/>
                  </a:lnTo>
                  <a:lnTo>
                    <a:pt x="81" y="66"/>
                  </a:lnTo>
                  <a:lnTo>
                    <a:pt x="80" y="66"/>
                  </a:lnTo>
                  <a:lnTo>
                    <a:pt x="80" y="67"/>
                  </a:lnTo>
                  <a:lnTo>
                    <a:pt x="79" y="67"/>
                  </a:lnTo>
                  <a:lnTo>
                    <a:pt x="77" y="67"/>
                  </a:lnTo>
                  <a:lnTo>
                    <a:pt x="76" y="67"/>
                  </a:lnTo>
                  <a:lnTo>
                    <a:pt x="76" y="66"/>
                  </a:lnTo>
                  <a:lnTo>
                    <a:pt x="74" y="66"/>
                  </a:lnTo>
                  <a:lnTo>
                    <a:pt x="73" y="67"/>
                  </a:lnTo>
                  <a:lnTo>
                    <a:pt x="73" y="66"/>
                  </a:lnTo>
                  <a:lnTo>
                    <a:pt x="72" y="66"/>
                  </a:lnTo>
                  <a:lnTo>
                    <a:pt x="71" y="66"/>
                  </a:lnTo>
                  <a:lnTo>
                    <a:pt x="71" y="65"/>
                  </a:lnTo>
                  <a:lnTo>
                    <a:pt x="70" y="65"/>
                  </a:lnTo>
                  <a:lnTo>
                    <a:pt x="69" y="65"/>
                  </a:lnTo>
                  <a:lnTo>
                    <a:pt x="69" y="64"/>
                  </a:lnTo>
                  <a:lnTo>
                    <a:pt x="68" y="64"/>
                  </a:lnTo>
                  <a:lnTo>
                    <a:pt x="68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6" y="63"/>
                  </a:lnTo>
                  <a:lnTo>
                    <a:pt x="65" y="63"/>
                  </a:lnTo>
                  <a:lnTo>
                    <a:pt x="64" y="63"/>
                  </a:lnTo>
                  <a:lnTo>
                    <a:pt x="63" y="63"/>
                  </a:lnTo>
                  <a:lnTo>
                    <a:pt x="62" y="63"/>
                  </a:lnTo>
                  <a:lnTo>
                    <a:pt x="61" y="63"/>
                  </a:lnTo>
                  <a:lnTo>
                    <a:pt x="56" y="63"/>
                  </a:lnTo>
                  <a:lnTo>
                    <a:pt x="52" y="61"/>
                  </a:lnTo>
                  <a:lnTo>
                    <a:pt x="47" y="61"/>
                  </a:lnTo>
                  <a:lnTo>
                    <a:pt x="46" y="61"/>
                  </a:lnTo>
                  <a:lnTo>
                    <a:pt x="40" y="61"/>
                  </a:lnTo>
                  <a:lnTo>
                    <a:pt x="39" y="61"/>
                  </a:lnTo>
                  <a:lnTo>
                    <a:pt x="36" y="61"/>
                  </a:lnTo>
                  <a:lnTo>
                    <a:pt x="35" y="61"/>
                  </a:lnTo>
                  <a:lnTo>
                    <a:pt x="34" y="63"/>
                  </a:lnTo>
                  <a:lnTo>
                    <a:pt x="32" y="63"/>
                  </a:lnTo>
                  <a:lnTo>
                    <a:pt x="32" y="64"/>
                  </a:lnTo>
                  <a:lnTo>
                    <a:pt x="31" y="64"/>
                  </a:lnTo>
                  <a:lnTo>
                    <a:pt x="28" y="66"/>
                  </a:lnTo>
                  <a:lnTo>
                    <a:pt x="27" y="66"/>
                  </a:lnTo>
                  <a:lnTo>
                    <a:pt x="25" y="66"/>
                  </a:lnTo>
                  <a:lnTo>
                    <a:pt x="23" y="66"/>
                  </a:lnTo>
                  <a:lnTo>
                    <a:pt x="22" y="66"/>
                  </a:lnTo>
                  <a:lnTo>
                    <a:pt x="22" y="65"/>
                  </a:lnTo>
                  <a:lnTo>
                    <a:pt x="21" y="65"/>
                  </a:lnTo>
                  <a:lnTo>
                    <a:pt x="20" y="65"/>
                  </a:lnTo>
                  <a:lnTo>
                    <a:pt x="20" y="66"/>
                  </a:lnTo>
                  <a:lnTo>
                    <a:pt x="20" y="65"/>
                  </a:lnTo>
                  <a:lnTo>
                    <a:pt x="19" y="65"/>
                  </a:lnTo>
                  <a:lnTo>
                    <a:pt x="18" y="66"/>
                  </a:lnTo>
                  <a:lnTo>
                    <a:pt x="17" y="67"/>
                  </a:lnTo>
                  <a:lnTo>
                    <a:pt x="15" y="67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6"/>
                  </a:lnTo>
                  <a:lnTo>
                    <a:pt x="11" y="66"/>
                  </a:lnTo>
                  <a:lnTo>
                    <a:pt x="11" y="65"/>
                  </a:lnTo>
                  <a:lnTo>
                    <a:pt x="12" y="64"/>
                  </a:lnTo>
                  <a:lnTo>
                    <a:pt x="13" y="64"/>
                  </a:lnTo>
                  <a:lnTo>
                    <a:pt x="13" y="63"/>
                  </a:lnTo>
                  <a:lnTo>
                    <a:pt x="14" y="63"/>
                  </a:lnTo>
                  <a:lnTo>
                    <a:pt x="14" y="64"/>
                  </a:lnTo>
                  <a:lnTo>
                    <a:pt x="15" y="64"/>
                  </a:lnTo>
                  <a:lnTo>
                    <a:pt x="17" y="64"/>
                  </a:lnTo>
                  <a:lnTo>
                    <a:pt x="18" y="64"/>
                  </a:lnTo>
                  <a:lnTo>
                    <a:pt x="19" y="64"/>
                  </a:lnTo>
                  <a:lnTo>
                    <a:pt x="19" y="63"/>
                  </a:lnTo>
                  <a:lnTo>
                    <a:pt x="20" y="63"/>
                  </a:lnTo>
                  <a:lnTo>
                    <a:pt x="20" y="64"/>
                  </a:lnTo>
                  <a:lnTo>
                    <a:pt x="21" y="63"/>
                  </a:lnTo>
                  <a:lnTo>
                    <a:pt x="22" y="63"/>
                  </a:lnTo>
                  <a:lnTo>
                    <a:pt x="23" y="63"/>
                  </a:lnTo>
                  <a:lnTo>
                    <a:pt x="23" y="64"/>
                  </a:lnTo>
                  <a:lnTo>
                    <a:pt x="25" y="64"/>
                  </a:lnTo>
                  <a:lnTo>
                    <a:pt x="26" y="64"/>
                  </a:lnTo>
                  <a:lnTo>
                    <a:pt x="27" y="64"/>
                  </a:lnTo>
                  <a:lnTo>
                    <a:pt x="28" y="64"/>
                  </a:lnTo>
                  <a:lnTo>
                    <a:pt x="29" y="64"/>
                  </a:lnTo>
                  <a:lnTo>
                    <a:pt x="29" y="63"/>
                  </a:lnTo>
                  <a:lnTo>
                    <a:pt x="30" y="63"/>
                  </a:lnTo>
                  <a:lnTo>
                    <a:pt x="29" y="63"/>
                  </a:lnTo>
                  <a:lnTo>
                    <a:pt x="30" y="61"/>
                  </a:lnTo>
                  <a:lnTo>
                    <a:pt x="29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1" y="59"/>
                  </a:lnTo>
                  <a:lnTo>
                    <a:pt x="31" y="60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29" y="60"/>
                  </a:lnTo>
                  <a:lnTo>
                    <a:pt x="29" y="61"/>
                  </a:lnTo>
                  <a:lnTo>
                    <a:pt x="29" y="63"/>
                  </a:lnTo>
                  <a:lnTo>
                    <a:pt x="28" y="64"/>
                  </a:lnTo>
                  <a:lnTo>
                    <a:pt x="28" y="63"/>
                  </a:lnTo>
                  <a:lnTo>
                    <a:pt x="27" y="63"/>
                  </a:lnTo>
                  <a:lnTo>
                    <a:pt x="26" y="63"/>
                  </a:lnTo>
                  <a:lnTo>
                    <a:pt x="26" y="64"/>
                  </a:lnTo>
                  <a:lnTo>
                    <a:pt x="25" y="64"/>
                  </a:lnTo>
                  <a:lnTo>
                    <a:pt x="25" y="63"/>
                  </a:lnTo>
                  <a:lnTo>
                    <a:pt x="25" y="64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2" y="61"/>
                  </a:lnTo>
                  <a:lnTo>
                    <a:pt x="22" y="63"/>
                  </a:lnTo>
                  <a:lnTo>
                    <a:pt x="21" y="63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15" y="64"/>
                  </a:lnTo>
                  <a:lnTo>
                    <a:pt x="15" y="63"/>
                  </a:lnTo>
                  <a:lnTo>
                    <a:pt x="15" y="61"/>
                  </a:lnTo>
                  <a:lnTo>
                    <a:pt x="15" y="63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63"/>
                  </a:lnTo>
                  <a:lnTo>
                    <a:pt x="13" y="63"/>
                  </a:lnTo>
                  <a:lnTo>
                    <a:pt x="13" y="61"/>
                  </a:lnTo>
                  <a:lnTo>
                    <a:pt x="14" y="60"/>
                  </a:lnTo>
                  <a:lnTo>
                    <a:pt x="13" y="60"/>
                  </a:lnTo>
                  <a:lnTo>
                    <a:pt x="13" y="61"/>
                  </a:lnTo>
                  <a:lnTo>
                    <a:pt x="13" y="63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2" y="60"/>
                  </a:lnTo>
                  <a:lnTo>
                    <a:pt x="11" y="61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8"/>
                  </a:lnTo>
                  <a:lnTo>
                    <a:pt x="11" y="57"/>
                  </a:lnTo>
                  <a:lnTo>
                    <a:pt x="11" y="56"/>
                  </a:lnTo>
                  <a:lnTo>
                    <a:pt x="12" y="56"/>
                  </a:lnTo>
                  <a:lnTo>
                    <a:pt x="12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8" y="55"/>
                  </a:lnTo>
                  <a:lnTo>
                    <a:pt x="21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7" y="51"/>
                  </a:lnTo>
                  <a:lnTo>
                    <a:pt x="28" y="51"/>
                  </a:lnTo>
                  <a:lnTo>
                    <a:pt x="29" y="51"/>
                  </a:lnTo>
                  <a:lnTo>
                    <a:pt x="30" y="51"/>
                  </a:lnTo>
                  <a:lnTo>
                    <a:pt x="31" y="51"/>
                  </a:lnTo>
                  <a:lnTo>
                    <a:pt x="32" y="51"/>
                  </a:lnTo>
                  <a:lnTo>
                    <a:pt x="34" y="51"/>
                  </a:lnTo>
                  <a:lnTo>
                    <a:pt x="34" y="50"/>
                  </a:lnTo>
                  <a:lnTo>
                    <a:pt x="35" y="50"/>
                  </a:lnTo>
                  <a:lnTo>
                    <a:pt x="35" y="49"/>
                  </a:lnTo>
                  <a:lnTo>
                    <a:pt x="35" y="48"/>
                  </a:lnTo>
                  <a:lnTo>
                    <a:pt x="36" y="48"/>
                  </a:lnTo>
                  <a:lnTo>
                    <a:pt x="37" y="49"/>
                  </a:lnTo>
                  <a:lnTo>
                    <a:pt x="38" y="50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51"/>
                  </a:lnTo>
                  <a:lnTo>
                    <a:pt x="42" y="51"/>
                  </a:lnTo>
                  <a:lnTo>
                    <a:pt x="43" y="51"/>
                  </a:lnTo>
                  <a:lnTo>
                    <a:pt x="44" y="51"/>
                  </a:lnTo>
                  <a:lnTo>
                    <a:pt x="44" y="52"/>
                  </a:lnTo>
                  <a:lnTo>
                    <a:pt x="45" y="52"/>
                  </a:lnTo>
                  <a:lnTo>
                    <a:pt x="46" y="52"/>
                  </a:lnTo>
                  <a:lnTo>
                    <a:pt x="46" y="53"/>
                  </a:lnTo>
                  <a:lnTo>
                    <a:pt x="47" y="53"/>
                  </a:lnTo>
                  <a:lnTo>
                    <a:pt x="48" y="53"/>
                  </a:lnTo>
                  <a:lnTo>
                    <a:pt x="49" y="53"/>
                  </a:lnTo>
                  <a:lnTo>
                    <a:pt x="51" y="52"/>
                  </a:lnTo>
                  <a:lnTo>
                    <a:pt x="52" y="52"/>
                  </a:lnTo>
                  <a:lnTo>
                    <a:pt x="53" y="52"/>
                  </a:lnTo>
                  <a:lnTo>
                    <a:pt x="54" y="52"/>
                  </a:lnTo>
                  <a:lnTo>
                    <a:pt x="55" y="52"/>
                  </a:lnTo>
                  <a:lnTo>
                    <a:pt x="55" y="51"/>
                  </a:lnTo>
                  <a:lnTo>
                    <a:pt x="55" y="50"/>
                  </a:lnTo>
                  <a:lnTo>
                    <a:pt x="54" y="49"/>
                  </a:lnTo>
                  <a:lnTo>
                    <a:pt x="53" y="48"/>
                  </a:lnTo>
                  <a:lnTo>
                    <a:pt x="52" y="48"/>
                  </a:lnTo>
                  <a:lnTo>
                    <a:pt x="52" y="49"/>
                  </a:lnTo>
                  <a:lnTo>
                    <a:pt x="51" y="49"/>
                  </a:lnTo>
                  <a:lnTo>
                    <a:pt x="49" y="49"/>
                  </a:lnTo>
                  <a:lnTo>
                    <a:pt x="48" y="50"/>
                  </a:lnTo>
                  <a:lnTo>
                    <a:pt x="47" y="50"/>
                  </a:lnTo>
                  <a:lnTo>
                    <a:pt x="46" y="50"/>
                  </a:lnTo>
                  <a:lnTo>
                    <a:pt x="46" y="49"/>
                  </a:lnTo>
                  <a:lnTo>
                    <a:pt x="45" y="49"/>
                  </a:lnTo>
                  <a:lnTo>
                    <a:pt x="45" y="48"/>
                  </a:lnTo>
                  <a:lnTo>
                    <a:pt x="44" y="47"/>
                  </a:lnTo>
                  <a:lnTo>
                    <a:pt x="43" y="47"/>
                  </a:lnTo>
                  <a:lnTo>
                    <a:pt x="42" y="48"/>
                  </a:lnTo>
                  <a:lnTo>
                    <a:pt x="40" y="47"/>
                  </a:lnTo>
                  <a:lnTo>
                    <a:pt x="40" y="45"/>
                  </a:lnTo>
                  <a:lnTo>
                    <a:pt x="39" y="45"/>
                  </a:lnTo>
                  <a:lnTo>
                    <a:pt x="39" y="44"/>
                  </a:lnTo>
                  <a:lnTo>
                    <a:pt x="37" y="44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2" y="45"/>
                  </a:lnTo>
                  <a:lnTo>
                    <a:pt x="32" y="44"/>
                  </a:lnTo>
                  <a:lnTo>
                    <a:pt x="31" y="45"/>
                  </a:lnTo>
                  <a:lnTo>
                    <a:pt x="30" y="47"/>
                  </a:lnTo>
                  <a:lnTo>
                    <a:pt x="30" y="48"/>
                  </a:lnTo>
                  <a:lnTo>
                    <a:pt x="29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1" y="48"/>
                  </a:lnTo>
                  <a:lnTo>
                    <a:pt x="20" y="48"/>
                  </a:lnTo>
                  <a:lnTo>
                    <a:pt x="19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5" y="47"/>
                  </a:lnTo>
                  <a:lnTo>
                    <a:pt x="14" y="47"/>
                  </a:lnTo>
                  <a:lnTo>
                    <a:pt x="15" y="45"/>
                  </a:lnTo>
                  <a:lnTo>
                    <a:pt x="14" y="45"/>
                  </a:lnTo>
                  <a:lnTo>
                    <a:pt x="14" y="47"/>
                  </a:lnTo>
                  <a:lnTo>
                    <a:pt x="13" y="47"/>
                  </a:lnTo>
                  <a:lnTo>
                    <a:pt x="13" y="45"/>
                  </a:lnTo>
                  <a:lnTo>
                    <a:pt x="14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4" y="42"/>
                  </a:lnTo>
                  <a:lnTo>
                    <a:pt x="14" y="43"/>
                  </a:lnTo>
                  <a:lnTo>
                    <a:pt x="13" y="44"/>
                  </a:lnTo>
                  <a:lnTo>
                    <a:pt x="12" y="44"/>
                  </a:lnTo>
                  <a:lnTo>
                    <a:pt x="12" y="45"/>
                  </a:lnTo>
                  <a:lnTo>
                    <a:pt x="12" y="44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2" y="42"/>
                  </a:lnTo>
                  <a:lnTo>
                    <a:pt x="13" y="42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4" y="40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7" y="39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5" y="39"/>
                  </a:lnTo>
                  <a:lnTo>
                    <a:pt x="15" y="40"/>
                  </a:lnTo>
                  <a:lnTo>
                    <a:pt x="15" y="39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4" y="41"/>
                  </a:lnTo>
                  <a:lnTo>
                    <a:pt x="13" y="41"/>
                  </a:lnTo>
                  <a:lnTo>
                    <a:pt x="13" y="42"/>
                  </a:lnTo>
                  <a:lnTo>
                    <a:pt x="12" y="41"/>
                  </a:lnTo>
                  <a:lnTo>
                    <a:pt x="13" y="40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0" y="39"/>
                  </a:lnTo>
                  <a:lnTo>
                    <a:pt x="10" y="38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5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6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1"/>
                  </a:lnTo>
                  <a:lnTo>
                    <a:pt x="2" y="31"/>
                  </a:lnTo>
                  <a:lnTo>
                    <a:pt x="1" y="31"/>
                  </a:lnTo>
                  <a:lnTo>
                    <a:pt x="2" y="31"/>
                  </a:lnTo>
                  <a:lnTo>
                    <a:pt x="1" y="31"/>
                  </a:lnTo>
                  <a:lnTo>
                    <a:pt x="2" y="31"/>
                  </a:lnTo>
                  <a:lnTo>
                    <a:pt x="1" y="32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3" y="28"/>
                  </a:lnTo>
                  <a:lnTo>
                    <a:pt x="5" y="27"/>
                  </a:lnTo>
                  <a:lnTo>
                    <a:pt x="7" y="24"/>
                  </a:lnTo>
                  <a:lnTo>
                    <a:pt x="9" y="24"/>
                  </a:lnTo>
                  <a:lnTo>
                    <a:pt x="10" y="23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0"/>
                  </a:lnTo>
                  <a:lnTo>
                    <a:pt x="15" y="9"/>
                  </a:lnTo>
                  <a:lnTo>
                    <a:pt x="15" y="8"/>
                  </a:lnTo>
                  <a:lnTo>
                    <a:pt x="17" y="7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3"/>
                  </a:lnTo>
                  <a:lnTo>
                    <a:pt x="23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8" y="2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1"/>
                  </a:lnTo>
                  <a:lnTo>
                    <a:pt x="34" y="2"/>
                  </a:lnTo>
                  <a:lnTo>
                    <a:pt x="36" y="1"/>
                  </a:lnTo>
                  <a:lnTo>
                    <a:pt x="36" y="0"/>
                  </a:lnTo>
                  <a:lnTo>
                    <a:pt x="37" y="0"/>
                  </a:lnTo>
                  <a:lnTo>
                    <a:pt x="37" y="1"/>
                  </a:lnTo>
                  <a:lnTo>
                    <a:pt x="37" y="0"/>
                  </a:lnTo>
                  <a:lnTo>
                    <a:pt x="38" y="0"/>
                  </a:lnTo>
                  <a:lnTo>
                    <a:pt x="38" y="1"/>
                  </a:lnTo>
                  <a:lnTo>
                    <a:pt x="39" y="1"/>
                  </a:lnTo>
                  <a:lnTo>
                    <a:pt x="39" y="0"/>
                  </a:lnTo>
                  <a:lnTo>
                    <a:pt x="42" y="1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49" y="3"/>
                  </a:lnTo>
                  <a:lnTo>
                    <a:pt x="51" y="3"/>
                  </a:lnTo>
                  <a:lnTo>
                    <a:pt x="52" y="5"/>
                  </a:lnTo>
                  <a:lnTo>
                    <a:pt x="53" y="6"/>
                  </a:lnTo>
                  <a:lnTo>
                    <a:pt x="53" y="7"/>
                  </a:lnTo>
                  <a:lnTo>
                    <a:pt x="54" y="7"/>
                  </a:lnTo>
                  <a:lnTo>
                    <a:pt x="54" y="8"/>
                  </a:lnTo>
                  <a:lnTo>
                    <a:pt x="55" y="9"/>
                  </a:lnTo>
                  <a:lnTo>
                    <a:pt x="56" y="8"/>
                  </a:lnTo>
                  <a:lnTo>
                    <a:pt x="56" y="9"/>
                  </a:lnTo>
                  <a:lnTo>
                    <a:pt x="57" y="9"/>
                  </a:lnTo>
                  <a:lnTo>
                    <a:pt x="59" y="9"/>
                  </a:lnTo>
                  <a:lnTo>
                    <a:pt x="59" y="8"/>
                  </a:lnTo>
                  <a:lnTo>
                    <a:pt x="60" y="8"/>
                  </a:lnTo>
                  <a:lnTo>
                    <a:pt x="60" y="9"/>
                  </a:lnTo>
                  <a:lnTo>
                    <a:pt x="61" y="9"/>
                  </a:lnTo>
                  <a:lnTo>
                    <a:pt x="62" y="10"/>
                  </a:lnTo>
                  <a:lnTo>
                    <a:pt x="62" y="11"/>
                  </a:lnTo>
                  <a:lnTo>
                    <a:pt x="63" y="11"/>
                  </a:lnTo>
                  <a:lnTo>
                    <a:pt x="63" y="13"/>
                  </a:lnTo>
                  <a:lnTo>
                    <a:pt x="63" y="14"/>
                  </a:lnTo>
                  <a:lnTo>
                    <a:pt x="63" y="15"/>
                  </a:lnTo>
                  <a:lnTo>
                    <a:pt x="64" y="15"/>
                  </a:lnTo>
                  <a:lnTo>
                    <a:pt x="64" y="16"/>
                  </a:lnTo>
                  <a:lnTo>
                    <a:pt x="63" y="16"/>
                  </a:lnTo>
                  <a:lnTo>
                    <a:pt x="64" y="16"/>
                  </a:lnTo>
                  <a:lnTo>
                    <a:pt x="65" y="17"/>
                  </a:lnTo>
                  <a:lnTo>
                    <a:pt x="66" y="17"/>
                  </a:lnTo>
                  <a:lnTo>
                    <a:pt x="65" y="18"/>
                  </a:lnTo>
                  <a:lnTo>
                    <a:pt x="66" y="18"/>
                  </a:lnTo>
                  <a:lnTo>
                    <a:pt x="68" y="18"/>
                  </a:lnTo>
                  <a:lnTo>
                    <a:pt x="68" y="19"/>
                  </a:lnTo>
                  <a:lnTo>
                    <a:pt x="69" y="19"/>
                  </a:lnTo>
                  <a:lnTo>
                    <a:pt x="69" y="20"/>
                  </a:lnTo>
                  <a:lnTo>
                    <a:pt x="70" y="22"/>
                  </a:lnTo>
                  <a:lnTo>
                    <a:pt x="69" y="22"/>
                  </a:lnTo>
                  <a:lnTo>
                    <a:pt x="69" y="23"/>
                  </a:lnTo>
                  <a:lnTo>
                    <a:pt x="70" y="23"/>
                  </a:lnTo>
                  <a:lnTo>
                    <a:pt x="71" y="23"/>
                  </a:lnTo>
                  <a:lnTo>
                    <a:pt x="71" y="24"/>
                  </a:lnTo>
                  <a:lnTo>
                    <a:pt x="71" y="25"/>
                  </a:lnTo>
                  <a:lnTo>
                    <a:pt x="72" y="25"/>
                  </a:lnTo>
                  <a:lnTo>
                    <a:pt x="73" y="25"/>
                  </a:lnTo>
                  <a:lnTo>
                    <a:pt x="74" y="25"/>
                  </a:lnTo>
                  <a:lnTo>
                    <a:pt x="74" y="26"/>
                  </a:lnTo>
                  <a:lnTo>
                    <a:pt x="76" y="26"/>
                  </a:lnTo>
                  <a:lnTo>
                    <a:pt x="76" y="27"/>
                  </a:lnTo>
                  <a:lnTo>
                    <a:pt x="77" y="28"/>
                  </a:lnTo>
                  <a:lnTo>
                    <a:pt x="78" y="28"/>
                  </a:lnTo>
                  <a:lnTo>
                    <a:pt x="78" y="3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5" name="Freeform 5750">
              <a:extLst>
                <a:ext uri="{FF2B5EF4-FFF2-40B4-BE49-F238E27FC236}">
                  <a16:creationId xmlns:a16="http://schemas.microsoft.com/office/drawing/2014/main" id="{BA586C5C-26DF-6297-4730-9B85970DC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313" y="3492501"/>
              <a:ext cx="46038" cy="55563"/>
            </a:xfrm>
            <a:custGeom>
              <a:avLst/>
              <a:gdLst>
                <a:gd name="T0" fmla="*/ 14 w 29"/>
                <a:gd name="T1" fmla="*/ 3 h 35"/>
                <a:gd name="T2" fmla="*/ 16 w 29"/>
                <a:gd name="T3" fmla="*/ 7 h 35"/>
                <a:gd name="T4" fmla="*/ 19 w 29"/>
                <a:gd name="T5" fmla="*/ 8 h 35"/>
                <a:gd name="T6" fmla="*/ 21 w 29"/>
                <a:gd name="T7" fmla="*/ 9 h 35"/>
                <a:gd name="T8" fmla="*/ 22 w 29"/>
                <a:gd name="T9" fmla="*/ 9 h 35"/>
                <a:gd name="T10" fmla="*/ 23 w 29"/>
                <a:gd name="T11" fmla="*/ 10 h 35"/>
                <a:gd name="T12" fmla="*/ 26 w 29"/>
                <a:gd name="T13" fmla="*/ 12 h 35"/>
                <a:gd name="T14" fmla="*/ 29 w 29"/>
                <a:gd name="T15" fmla="*/ 13 h 35"/>
                <a:gd name="T16" fmla="*/ 26 w 29"/>
                <a:gd name="T17" fmla="*/ 16 h 35"/>
                <a:gd name="T18" fmla="*/ 25 w 29"/>
                <a:gd name="T19" fmla="*/ 16 h 35"/>
                <a:gd name="T20" fmla="*/ 24 w 29"/>
                <a:gd name="T21" fmla="*/ 17 h 35"/>
                <a:gd name="T22" fmla="*/ 25 w 29"/>
                <a:gd name="T23" fmla="*/ 19 h 35"/>
                <a:gd name="T24" fmla="*/ 24 w 29"/>
                <a:gd name="T25" fmla="*/ 20 h 35"/>
                <a:gd name="T26" fmla="*/ 22 w 29"/>
                <a:gd name="T27" fmla="*/ 21 h 35"/>
                <a:gd name="T28" fmla="*/ 21 w 29"/>
                <a:gd name="T29" fmla="*/ 21 h 35"/>
                <a:gd name="T30" fmla="*/ 20 w 29"/>
                <a:gd name="T31" fmla="*/ 20 h 35"/>
                <a:gd name="T32" fmla="*/ 20 w 29"/>
                <a:gd name="T33" fmla="*/ 19 h 35"/>
                <a:gd name="T34" fmla="*/ 19 w 29"/>
                <a:gd name="T35" fmla="*/ 19 h 35"/>
                <a:gd name="T36" fmla="*/ 17 w 29"/>
                <a:gd name="T37" fmla="*/ 21 h 35"/>
                <a:gd name="T38" fmla="*/ 16 w 29"/>
                <a:gd name="T39" fmla="*/ 22 h 35"/>
                <a:gd name="T40" fmla="*/ 15 w 29"/>
                <a:gd name="T41" fmla="*/ 25 h 35"/>
                <a:gd name="T42" fmla="*/ 13 w 29"/>
                <a:gd name="T43" fmla="*/ 28 h 35"/>
                <a:gd name="T44" fmla="*/ 14 w 29"/>
                <a:gd name="T45" fmla="*/ 29 h 35"/>
                <a:gd name="T46" fmla="*/ 14 w 29"/>
                <a:gd name="T47" fmla="*/ 32 h 35"/>
                <a:gd name="T48" fmla="*/ 14 w 29"/>
                <a:gd name="T49" fmla="*/ 33 h 35"/>
                <a:gd name="T50" fmla="*/ 14 w 29"/>
                <a:gd name="T51" fmla="*/ 34 h 35"/>
                <a:gd name="T52" fmla="*/ 14 w 29"/>
                <a:gd name="T53" fmla="*/ 34 h 35"/>
                <a:gd name="T54" fmla="*/ 12 w 29"/>
                <a:gd name="T55" fmla="*/ 33 h 35"/>
                <a:gd name="T56" fmla="*/ 11 w 29"/>
                <a:gd name="T57" fmla="*/ 32 h 35"/>
                <a:gd name="T58" fmla="*/ 11 w 29"/>
                <a:gd name="T59" fmla="*/ 29 h 35"/>
                <a:gd name="T60" fmla="*/ 9 w 29"/>
                <a:gd name="T61" fmla="*/ 28 h 35"/>
                <a:gd name="T62" fmla="*/ 7 w 29"/>
                <a:gd name="T63" fmla="*/ 27 h 35"/>
                <a:gd name="T64" fmla="*/ 6 w 29"/>
                <a:gd name="T65" fmla="*/ 26 h 35"/>
                <a:gd name="T66" fmla="*/ 6 w 29"/>
                <a:gd name="T67" fmla="*/ 26 h 35"/>
                <a:gd name="T68" fmla="*/ 5 w 29"/>
                <a:gd name="T69" fmla="*/ 25 h 35"/>
                <a:gd name="T70" fmla="*/ 4 w 29"/>
                <a:gd name="T71" fmla="*/ 25 h 35"/>
                <a:gd name="T72" fmla="*/ 4 w 29"/>
                <a:gd name="T73" fmla="*/ 24 h 35"/>
                <a:gd name="T74" fmla="*/ 3 w 29"/>
                <a:gd name="T75" fmla="*/ 24 h 35"/>
                <a:gd name="T76" fmla="*/ 3 w 29"/>
                <a:gd name="T77" fmla="*/ 22 h 35"/>
                <a:gd name="T78" fmla="*/ 5 w 29"/>
                <a:gd name="T79" fmla="*/ 24 h 35"/>
                <a:gd name="T80" fmla="*/ 4 w 29"/>
                <a:gd name="T81" fmla="*/ 22 h 35"/>
                <a:gd name="T82" fmla="*/ 2 w 29"/>
                <a:gd name="T83" fmla="*/ 24 h 35"/>
                <a:gd name="T84" fmla="*/ 2 w 29"/>
                <a:gd name="T85" fmla="*/ 22 h 35"/>
                <a:gd name="T86" fmla="*/ 0 w 29"/>
                <a:gd name="T87" fmla="*/ 20 h 35"/>
                <a:gd name="T88" fmla="*/ 2 w 29"/>
                <a:gd name="T89" fmla="*/ 20 h 35"/>
                <a:gd name="T90" fmla="*/ 3 w 29"/>
                <a:gd name="T91" fmla="*/ 19 h 35"/>
                <a:gd name="T92" fmla="*/ 2 w 29"/>
                <a:gd name="T93" fmla="*/ 16 h 35"/>
                <a:gd name="T94" fmla="*/ 2 w 29"/>
                <a:gd name="T95" fmla="*/ 14 h 35"/>
                <a:gd name="T96" fmla="*/ 2 w 29"/>
                <a:gd name="T97" fmla="*/ 11 h 35"/>
                <a:gd name="T98" fmla="*/ 4 w 29"/>
                <a:gd name="T99" fmla="*/ 9 h 35"/>
                <a:gd name="T100" fmla="*/ 6 w 29"/>
                <a:gd name="T101" fmla="*/ 4 h 35"/>
                <a:gd name="T102" fmla="*/ 7 w 29"/>
                <a:gd name="T103" fmla="*/ 4 h 35"/>
                <a:gd name="T104" fmla="*/ 8 w 29"/>
                <a:gd name="T105" fmla="*/ 5 h 35"/>
                <a:gd name="T106" fmla="*/ 9 w 29"/>
                <a:gd name="T107" fmla="*/ 5 h 35"/>
                <a:gd name="T108" fmla="*/ 9 w 29"/>
                <a:gd name="T109" fmla="*/ 4 h 35"/>
                <a:gd name="T110" fmla="*/ 8 w 29"/>
                <a:gd name="T111" fmla="*/ 2 h 35"/>
                <a:gd name="T112" fmla="*/ 7 w 29"/>
                <a:gd name="T113" fmla="*/ 1 h 35"/>
                <a:gd name="T114" fmla="*/ 8 w 29"/>
                <a:gd name="T115" fmla="*/ 0 h 35"/>
                <a:gd name="T116" fmla="*/ 11 w 29"/>
                <a:gd name="T117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" h="35">
                  <a:moveTo>
                    <a:pt x="12" y="0"/>
                  </a:moveTo>
                  <a:lnTo>
                    <a:pt x="12" y="1"/>
                  </a:lnTo>
                  <a:lnTo>
                    <a:pt x="12" y="1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4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10"/>
                  </a:lnTo>
                  <a:lnTo>
                    <a:pt x="23" y="10"/>
                  </a:lnTo>
                  <a:lnTo>
                    <a:pt x="24" y="10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28" y="14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4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3" y="21"/>
                  </a:lnTo>
                  <a:lnTo>
                    <a:pt x="23" y="21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2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1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0" y="19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4" y="2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5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3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9" y="29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0" y="13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1"/>
                  </a:lnTo>
                  <a:lnTo>
                    <a:pt x="8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7" y="1"/>
                  </a:lnTo>
                  <a:lnTo>
                    <a:pt x="8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1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6" name="Freeform 4895">
              <a:extLst>
                <a:ext uri="{FF2B5EF4-FFF2-40B4-BE49-F238E27FC236}">
                  <a16:creationId xmlns:a16="http://schemas.microsoft.com/office/drawing/2014/main" id="{4499335A-48DB-44E2-4A0E-30DB4EE46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3803651"/>
              <a:ext cx="34925" cy="104775"/>
            </a:xfrm>
            <a:custGeom>
              <a:avLst/>
              <a:gdLst>
                <a:gd name="T0" fmla="*/ 21 w 22"/>
                <a:gd name="T1" fmla="*/ 1 h 66"/>
                <a:gd name="T2" fmla="*/ 21 w 22"/>
                <a:gd name="T3" fmla="*/ 4 h 66"/>
                <a:gd name="T4" fmla="*/ 21 w 22"/>
                <a:gd name="T5" fmla="*/ 7 h 66"/>
                <a:gd name="T6" fmla="*/ 21 w 22"/>
                <a:gd name="T7" fmla="*/ 8 h 66"/>
                <a:gd name="T8" fmla="*/ 21 w 22"/>
                <a:gd name="T9" fmla="*/ 10 h 66"/>
                <a:gd name="T10" fmla="*/ 20 w 22"/>
                <a:gd name="T11" fmla="*/ 12 h 66"/>
                <a:gd name="T12" fmla="*/ 20 w 22"/>
                <a:gd name="T13" fmla="*/ 13 h 66"/>
                <a:gd name="T14" fmla="*/ 20 w 22"/>
                <a:gd name="T15" fmla="*/ 13 h 66"/>
                <a:gd name="T16" fmla="*/ 20 w 22"/>
                <a:gd name="T17" fmla="*/ 14 h 66"/>
                <a:gd name="T18" fmla="*/ 20 w 22"/>
                <a:gd name="T19" fmla="*/ 15 h 66"/>
                <a:gd name="T20" fmla="*/ 20 w 22"/>
                <a:gd name="T21" fmla="*/ 15 h 66"/>
                <a:gd name="T22" fmla="*/ 20 w 22"/>
                <a:gd name="T23" fmla="*/ 16 h 66"/>
                <a:gd name="T24" fmla="*/ 19 w 22"/>
                <a:gd name="T25" fmla="*/ 16 h 66"/>
                <a:gd name="T26" fmla="*/ 15 w 22"/>
                <a:gd name="T27" fmla="*/ 14 h 66"/>
                <a:gd name="T28" fmla="*/ 13 w 22"/>
                <a:gd name="T29" fmla="*/ 14 h 66"/>
                <a:gd name="T30" fmla="*/ 12 w 22"/>
                <a:gd name="T31" fmla="*/ 17 h 66"/>
                <a:gd name="T32" fmla="*/ 12 w 22"/>
                <a:gd name="T33" fmla="*/ 18 h 66"/>
                <a:gd name="T34" fmla="*/ 12 w 22"/>
                <a:gd name="T35" fmla="*/ 23 h 66"/>
                <a:gd name="T36" fmla="*/ 12 w 22"/>
                <a:gd name="T37" fmla="*/ 24 h 66"/>
                <a:gd name="T38" fmla="*/ 12 w 22"/>
                <a:gd name="T39" fmla="*/ 25 h 66"/>
                <a:gd name="T40" fmla="*/ 13 w 22"/>
                <a:gd name="T41" fmla="*/ 25 h 66"/>
                <a:gd name="T42" fmla="*/ 14 w 22"/>
                <a:gd name="T43" fmla="*/ 26 h 66"/>
                <a:gd name="T44" fmla="*/ 15 w 22"/>
                <a:gd name="T45" fmla="*/ 26 h 66"/>
                <a:gd name="T46" fmla="*/ 15 w 22"/>
                <a:gd name="T47" fmla="*/ 25 h 66"/>
                <a:gd name="T48" fmla="*/ 15 w 22"/>
                <a:gd name="T49" fmla="*/ 25 h 66"/>
                <a:gd name="T50" fmla="*/ 15 w 22"/>
                <a:gd name="T51" fmla="*/ 26 h 66"/>
                <a:gd name="T52" fmla="*/ 15 w 22"/>
                <a:gd name="T53" fmla="*/ 27 h 66"/>
                <a:gd name="T54" fmla="*/ 15 w 22"/>
                <a:gd name="T55" fmla="*/ 27 h 66"/>
                <a:gd name="T56" fmla="*/ 13 w 22"/>
                <a:gd name="T57" fmla="*/ 29 h 66"/>
                <a:gd name="T58" fmla="*/ 11 w 22"/>
                <a:gd name="T59" fmla="*/ 32 h 66"/>
                <a:gd name="T60" fmla="*/ 12 w 22"/>
                <a:gd name="T61" fmla="*/ 34 h 66"/>
                <a:gd name="T62" fmla="*/ 19 w 22"/>
                <a:gd name="T63" fmla="*/ 33 h 66"/>
                <a:gd name="T64" fmla="*/ 18 w 22"/>
                <a:gd name="T65" fmla="*/ 37 h 66"/>
                <a:gd name="T66" fmla="*/ 18 w 22"/>
                <a:gd name="T67" fmla="*/ 41 h 66"/>
                <a:gd name="T68" fmla="*/ 16 w 22"/>
                <a:gd name="T69" fmla="*/ 43 h 66"/>
                <a:gd name="T70" fmla="*/ 15 w 22"/>
                <a:gd name="T71" fmla="*/ 47 h 66"/>
                <a:gd name="T72" fmla="*/ 14 w 22"/>
                <a:gd name="T73" fmla="*/ 51 h 66"/>
                <a:gd name="T74" fmla="*/ 14 w 22"/>
                <a:gd name="T75" fmla="*/ 56 h 66"/>
                <a:gd name="T76" fmla="*/ 13 w 22"/>
                <a:gd name="T77" fmla="*/ 59 h 66"/>
                <a:gd name="T78" fmla="*/ 11 w 22"/>
                <a:gd name="T79" fmla="*/ 65 h 66"/>
                <a:gd name="T80" fmla="*/ 11 w 22"/>
                <a:gd name="T81" fmla="*/ 66 h 66"/>
                <a:gd name="T82" fmla="*/ 10 w 22"/>
                <a:gd name="T83" fmla="*/ 63 h 66"/>
                <a:gd name="T84" fmla="*/ 7 w 22"/>
                <a:gd name="T85" fmla="*/ 56 h 66"/>
                <a:gd name="T86" fmla="*/ 5 w 22"/>
                <a:gd name="T87" fmla="*/ 50 h 66"/>
                <a:gd name="T88" fmla="*/ 3 w 22"/>
                <a:gd name="T89" fmla="*/ 42 h 66"/>
                <a:gd name="T90" fmla="*/ 2 w 22"/>
                <a:gd name="T91" fmla="*/ 35 h 66"/>
                <a:gd name="T92" fmla="*/ 5 w 22"/>
                <a:gd name="T93" fmla="*/ 31 h 66"/>
                <a:gd name="T94" fmla="*/ 7 w 22"/>
                <a:gd name="T95" fmla="*/ 24 h 66"/>
                <a:gd name="T96" fmla="*/ 10 w 22"/>
                <a:gd name="T97" fmla="*/ 15 h 66"/>
                <a:gd name="T98" fmla="*/ 11 w 22"/>
                <a:gd name="T99" fmla="*/ 8 h 66"/>
                <a:gd name="T100" fmla="*/ 13 w 22"/>
                <a:gd name="T101" fmla="*/ 7 h 66"/>
                <a:gd name="T102" fmla="*/ 13 w 22"/>
                <a:gd name="T103" fmla="*/ 4 h 66"/>
                <a:gd name="T104" fmla="*/ 14 w 22"/>
                <a:gd name="T105" fmla="*/ 4 h 66"/>
                <a:gd name="T106" fmla="*/ 16 w 22"/>
                <a:gd name="T107" fmla="*/ 4 h 66"/>
                <a:gd name="T108" fmla="*/ 19 w 22"/>
                <a:gd name="T109" fmla="*/ 4 h 66"/>
                <a:gd name="T110" fmla="*/ 20 w 22"/>
                <a:gd name="T111" fmla="*/ 0 h 66"/>
                <a:gd name="T112" fmla="*/ 21 w 22"/>
                <a:gd name="T113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" h="66">
                  <a:moveTo>
                    <a:pt x="21" y="1"/>
                  </a:move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1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3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1" y="14"/>
                  </a:lnTo>
                  <a:lnTo>
                    <a:pt x="21" y="14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2" y="15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3" y="27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2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2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4" y="34"/>
                  </a:lnTo>
                  <a:lnTo>
                    <a:pt x="15" y="34"/>
                  </a:lnTo>
                  <a:lnTo>
                    <a:pt x="16" y="32"/>
                  </a:lnTo>
                  <a:lnTo>
                    <a:pt x="18" y="32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9" y="39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7"/>
                  </a:lnTo>
                  <a:lnTo>
                    <a:pt x="14" y="49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4" y="55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3" y="57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3" y="59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8" y="60"/>
                  </a:lnTo>
                  <a:lnTo>
                    <a:pt x="8" y="59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6"/>
                  </a:lnTo>
                  <a:lnTo>
                    <a:pt x="6" y="54"/>
                  </a:lnTo>
                  <a:lnTo>
                    <a:pt x="6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3" y="42"/>
                  </a:lnTo>
                  <a:lnTo>
                    <a:pt x="2" y="40"/>
                  </a:lnTo>
                  <a:lnTo>
                    <a:pt x="2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3" y="33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5" y="30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10" y="18"/>
                  </a:lnTo>
                  <a:lnTo>
                    <a:pt x="10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7" name="Freeform 4897">
              <a:extLst>
                <a:ext uri="{FF2B5EF4-FFF2-40B4-BE49-F238E27FC236}">
                  <a16:creationId xmlns:a16="http://schemas.microsoft.com/office/drawing/2014/main" id="{082F4749-B70B-8D27-6963-9C7FF475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601" y="3763963"/>
              <a:ext cx="36513" cy="47625"/>
            </a:xfrm>
            <a:custGeom>
              <a:avLst/>
              <a:gdLst>
                <a:gd name="T0" fmla="*/ 8 w 23"/>
                <a:gd name="T1" fmla="*/ 25 h 30"/>
                <a:gd name="T2" fmla="*/ 7 w 23"/>
                <a:gd name="T3" fmla="*/ 25 h 30"/>
                <a:gd name="T4" fmla="*/ 7 w 23"/>
                <a:gd name="T5" fmla="*/ 27 h 30"/>
                <a:gd name="T6" fmla="*/ 3 w 23"/>
                <a:gd name="T7" fmla="*/ 30 h 30"/>
                <a:gd name="T8" fmla="*/ 3 w 23"/>
                <a:gd name="T9" fmla="*/ 29 h 30"/>
                <a:gd name="T10" fmla="*/ 2 w 23"/>
                <a:gd name="T11" fmla="*/ 29 h 30"/>
                <a:gd name="T12" fmla="*/ 1 w 23"/>
                <a:gd name="T13" fmla="*/ 29 h 30"/>
                <a:gd name="T14" fmla="*/ 0 w 23"/>
                <a:gd name="T15" fmla="*/ 29 h 30"/>
                <a:gd name="T16" fmla="*/ 1 w 23"/>
                <a:gd name="T17" fmla="*/ 27 h 30"/>
                <a:gd name="T18" fmla="*/ 1 w 23"/>
                <a:gd name="T19" fmla="*/ 27 h 30"/>
                <a:gd name="T20" fmla="*/ 2 w 23"/>
                <a:gd name="T21" fmla="*/ 25 h 30"/>
                <a:gd name="T22" fmla="*/ 2 w 23"/>
                <a:gd name="T23" fmla="*/ 24 h 30"/>
                <a:gd name="T24" fmla="*/ 2 w 23"/>
                <a:gd name="T25" fmla="*/ 22 h 30"/>
                <a:gd name="T26" fmla="*/ 5 w 23"/>
                <a:gd name="T27" fmla="*/ 18 h 30"/>
                <a:gd name="T28" fmla="*/ 6 w 23"/>
                <a:gd name="T29" fmla="*/ 17 h 30"/>
                <a:gd name="T30" fmla="*/ 6 w 23"/>
                <a:gd name="T31" fmla="*/ 14 h 30"/>
                <a:gd name="T32" fmla="*/ 6 w 23"/>
                <a:gd name="T33" fmla="*/ 14 h 30"/>
                <a:gd name="T34" fmla="*/ 7 w 23"/>
                <a:gd name="T35" fmla="*/ 14 h 30"/>
                <a:gd name="T36" fmla="*/ 8 w 23"/>
                <a:gd name="T37" fmla="*/ 14 h 30"/>
                <a:gd name="T38" fmla="*/ 8 w 23"/>
                <a:gd name="T39" fmla="*/ 13 h 30"/>
                <a:gd name="T40" fmla="*/ 8 w 23"/>
                <a:gd name="T41" fmla="*/ 12 h 30"/>
                <a:gd name="T42" fmla="*/ 8 w 23"/>
                <a:gd name="T43" fmla="*/ 10 h 30"/>
                <a:gd name="T44" fmla="*/ 8 w 23"/>
                <a:gd name="T45" fmla="*/ 8 h 30"/>
                <a:gd name="T46" fmla="*/ 8 w 23"/>
                <a:gd name="T47" fmla="*/ 7 h 30"/>
                <a:gd name="T48" fmla="*/ 10 w 23"/>
                <a:gd name="T49" fmla="*/ 6 h 30"/>
                <a:gd name="T50" fmla="*/ 11 w 23"/>
                <a:gd name="T51" fmla="*/ 4 h 30"/>
                <a:gd name="T52" fmla="*/ 14 w 23"/>
                <a:gd name="T53" fmla="*/ 2 h 30"/>
                <a:gd name="T54" fmla="*/ 14 w 23"/>
                <a:gd name="T55" fmla="*/ 0 h 30"/>
                <a:gd name="T56" fmla="*/ 15 w 23"/>
                <a:gd name="T57" fmla="*/ 1 h 30"/>
                <a:gd name="T58" fmla="*/ 16 w 23"/>
                <a:gd name="T59" fmla="*/ 1 h 30"/>
                <a:gd name="T60" fmla="*/ 17 w 23"/>
                <a:gd name="T61" fmla="*/ 1 h 30"/>
                <a:gd name="T62" fmla="*/ 18 w 23"/>
                <a:gd name="T63" fmla="*/ 0 h 30"/>
                <a:gd name="T64" fmla="*/ 19 w 23"/>
                <a:gd name="T65" fmla="*/ 1 h 30"/>
                <a:gd name="T66" fmla="*/ 20 w 23"/>
                <a:gd name="T67" fmla="*/ 1 h 30"/>
                <a:gd name="T68" fmla="*/ 19 w 23"/>
                <a:gd name="T69" fmla="*/ 2 h 30"/>
                <a:gd name="T70" fmla="*/ 18 w 23"/>
                <a:gd name="T71" fmla="*/ 4 h 30"/>
                <a:gd name="T72" fmla="*/ 19 w 23"/>
                <a:gd name="T73" fmla="*/ 4 h 30"/>
                <a:gd name="T74" fmla="*/ 20 w 23"/>
                <a:gd name="T75" fmla="*/ 4 h 30"/>
                <a:gd name="T76" fmla="*/ 22 w 23"/>
                <a:gd name="T77" fmla="*/ 5 h 30"/>
                <a:gd name="T78" fmla="*/ 22 w 23"/>
                <a:gd name="T79" fmla="*/ 5 h 30"/>
                <a:gd name="T80" fmla="*/ 22 w 23"/>
                <a:gd name="T81" fmla="*/ 6 h 30"/>
                <a:gd name="T82" fmla="*/ 22 w 23"/>
                <a:gd name="T83" fmla="*/ 7 h 30"/>
                <a:gd name="T84" fmla="*/ 23 w 23"/>
                <a:gd name="T85" fmla="*/ 7 h 30"/>
                <a:gd name="T86" fmla="*/ 23 w 23"/>
                <a:gd name="T87" fmla="*/ 8 h 30"/>
                <a:gd name="T88" fmla="*/ 20 w 23"/>
                <a:gd name="T89" fmla="*/ 10 h 30"/>
                <a:gd name="T90" fmla="*/ 20 w 23"/>
                <a:gd name="T91" fmla="*/ 12 h 30"/>
                <a:gd name="T92" fmla="*/ 18 w 23"/>
                <a:gd name="T93" fmla="*/ 13 h 30"/>
                <a:gd name="T94" fmla="*/ 18 w 23"/>
                <a:gd name="T95" fmla="*/ 14 h 30"/>
                <a:gd name="T96" fmla="*/ 19 w 23"/>
                <a:gd name="T97" fmla="*/ 15 h 30"/>
                <a:gd name="T98" fmla="*/ 17 w 23"/>
                <a:gd name="T99" fmla="*/ 15 h 30"/>
                <a:gd name="T100" fmla="*/ 16 w 23"/>
                <a:gd name="T101" fmla="*/ 15 h 30"/>
                <a:gd name="T102" fmla="*/ 15 w 23"/>
                <a:gd name="T103" fmla="*/ 15 h 30"/>
                <a:gd name="T104" fmla="*/ 14 w 23"/>
                <a:gd name="T105" fmla="*/ 17 h 30"/>
                <a:gd name="T106" fmla="*/ 12 w 23"/>
                <a:gd name="T107" fmla="*/ 18 h 30"/>
                <a:gd name="T108" fmla="*/ 12 w 23"/>
                <a:gd name="T109" fmla="*/ 18 h 30"/>
                <a:gd name="T110" fmla="*/ 14 w 23"/>
                <a:gd name="T111" fmla="*/ 20 h 30"/>
                <a:gd name="T112" fmla="*/ 14 w 23"/>
                <a:gd name="T113" fmla="*/ 21 h 30"/>
                <a:gd name="T114" fmla="*/ 12 w 23"/>
                <a:gd name="T115" fmla="*/ 22 h 30"/>
                <a:gd name="T116" fmla="*/ 11 w 23"/>
                <a:gd name="T117" fmla="*/ 23 h 30"/>
                <a:gd name="T118" fmla="*/ 10 w 23"/>
                <a:gd name="T119" fmla="*/ 24 h 30"/>
                <a:gd name="T120" fmla="*/ 9 w 23"/>
                <a:gd name="T121" fmla="*/ 25 h 30"/>
                <a:gd name="T122" fmla="*/ 8 w 23"/>
                <a:gd name="T123" fmla="*/ 25 h 30"/>
                <a:gd name="T124" fmla="*/ 8 w 23"/>
                <a:gd name="T125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" h="30">
                  <a:moveTo>
                    <a:pt x="8" y="26"/>
                  </a:move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5" y="29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3" y="22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5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7"/>
                  </a:lnTo>
                  <a:lnTo>
                    <a:pt x="9" y="6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20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2" y="7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9"/>
                  </a:lnTo>
                  <a:lnTo>
                    <a:pt x="22" y="9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8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8" name="Freeform 4896">
              <a:extLst>
                <a:ext uri="{FF2B5EF4-FFF2-40B4-BE49-F238E27FC236}">
                  <a16:creationId xmlns:a16="http://schemas.microsoft.com/office/drawing/2014/main" id="{2CDDFE7C-9C10-C3BF-DA17-90DFAC1D0E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6376" y="3825876"/>
              <a:ext cx="33338" cy="36513"/>
            </a:xfrm>
            <a:custGeom>
              <a:avLst/>
              <a:gdLst>
                <a:gd name="T0" fmla="*/ 1 w 21"/>
                <a:gd name="T1" fmla="*/ 21 h 23"/>
                <a:gd name="T2" fmla="*/ 1 w 21"/>
                <a:gd name="T3" fmla="*/ 20 h 23"/>
                <a:gd name="T4" fmla="*/ 5 w 21"/>
                <a:gd name="T5" fmla="*/ 17 h 23"/>
                <a:gd name="T6" fmla="*/ 6 w 21"/>
                <a:gd name="T7" fmla="*/ 17 h 23"/>
                <a:gd name="T8" fmla="*/ 5 w 21"/>
                <a:gd name="T9" fmla="*/ 18 h 23"/>
                <a:gd name="T10" fmla="*/ 3 w 21"/>
                <a:gd name="T11" fmla="*/ 21 h 23"/>
                <a:gd name="T12" fmla="*/ 16 w 21"/>
                <a:gd name="T13" fmla="*/ 0 h 23"/>
                <a:gd name="T14" fmla="*/ 19 w 21"/>
                <a:gd name="T15" fmla="*/ 0 h 23"/>
                <a:gd name="T16" fmla="*/ 20 w 21"/>
                <a:gd name="T17" fmla="*/ 2 h 23"/>
                <a:gd name="T18" fmla="*/ 21 w 21"/>
                <a:gd name="T19" fmla="*/ 2 h 23"/>
                <a:gd name="T20" fmla="*/ 21 w 21"/>
                <a:gd name="T21" fmla="*/ 2 h 23"/>
                <a:gd name="T22" fmla="*/ 21 w 21"/>
                <a:gd name="T23" fmla="*/ 3 h 23"/>
                <a:gd name="T24" fmla="*/ 21 w 21"/>
                <a:gd name="T25" fmla="*/ 4 h 23"/>
                <a:gd name="T26" fmla="*/ 21 w 21"/>
                <a:gd name="T27" fmla="*/ 4 h 23"/>
                <a:gd name="T28" fmla="*/ 21 w 21"/>
                <a:gd name="T29" fmla="*/ 6 h 23"/>
                <a:gd name="T30" fmla="*/ 21 w 21"/>
                <a:gd name="T31" fmla="*/ 7 h 23"/>
                <a:gd name="T32" fmla="*/ 21 w 21"/>
                <a:gd name="T33" fmla="*/ 8 h 23"/>
                <a:gd name="T34" fmla="*/ 21 w 21"/>
                <a:gd name="T35" fmla="*/ 9 h 23"/>
                <a:gd name="T36" fmla="*/ 21 w 21"/>
                <a:gd name="T37" fmla="*/ 10 h 23"/>
                <a:gd name="T38" fmla="*/ 21 w 21"/>
                <a:gd name="T39" fmla="*/ 10 h 23"/>
                <a:gd name="T40" fmla="*/ 21 w 21"/>
                <a:gd name="T41" fmla="*/ 12 h 23"/>
                <a:gd name="T42" fmla="*/ 20 w 21"/>
                <a:gd name="T43" fmla="*/ 16 h 23"/>
                <a:gd name="T44" fmla="*/ 20 w 21"/>
                <a:gd name="T45" fmla="*/ 18 h 23"/>
                <a:gd name="T46" fmla="*/ 17 w 21"/>
                <a:gd name="T47" fmla="*/ 18 h 23"/>
                <a:gd name="T48" fmla="*/ 13 w 21"/>
                <a:gd name="T49" fmla="*/ 20 h 23"/>
                <a:gd name="T50" fmla="*/ 11 w 21"/>
                <a:gd name="T51" fmla="*/ 20 h 23"/>
                <a:gd name="T52" fmla="*/ 12 w 21"/>
                <a:gd name="T53" fmla="*/ 17 h 23"/>
                <a:gd name="T54" fmla="*/ 12 w 21"/>
                <a:gd name="T55" fmla="*/ 16 h 23"/>
                <a:gd name="T56" fmla="*/ 14 w 21"/>
                <a:gd name="T57" fmla="*/ 13 h 23"/>
                <a:gd name="T58" fmla="*/ 15 w 21"/>
                <a:gd name="T59" fmla="*/ 13 h 23"/>
                <a:gd name="T60" fmla="*/ 16 w 21"/>
                <a:gd name="T61" fmla="*/ 13 h 23"/>
                <a:gd name="T62" fmla="*/ 16 w 21"/>
                <a:gd name="T63" fmla="*/ 13 h 23"/>
                <a:gd name="T64" fmla="*/ 16 w 21"/>
                <a:gd name="T65" fmla="*/ 13 h 23"/>
                <a:gd name="T66" fmla="*/ 16 w 21"/>
                <a:gd name="T67" fmla="*/ 13 h 23"/>
                <a:gd name="T68" fmla="*/ 16 w 21"/>
                <a:gd name="T69" fmla="*/ 12 h 23"/>
                <a:gd name="T70" fmla="*/ 16 w 21"/>
                <a:gd name="T71" fmla="*/ 12 h 23"/>
                <a:gd name="T72" fmla="*/ 16 w 21"/>
                <a:gd name="T73" fmla="*/ 11 h 23"/>
                <a:gd name="T74" fmla="*/ 16 w 21"/>
                <a:gd name="T75" fmla="*/ 11 h 23"/>
                <a:gd name="T76" fmla="*/ 16 w 21"/>
                <a:gd name="T77" fmla="*/ 11 h 23"/>
                <a:gd name="T78" fmla="*/ 16 w 21"/>
                <a:gd name="T79" fmla="*/ 11 h 23"/>
                <a:gd name="T80" fmla="*/ 16 w 21"/>
                <a:gd name="T81" fmla="*/ 12 h 23"/>
                <a:gd name="T82" fmla="*/ 15 w 21"/>
                <a:gd name="T83" fmla="*/ 12 h 23"/>
                <a:gd name="T84" fmla="*/ 15 w 21"/>
                <a:gd name="T85" fmla="*/ 12 h 23"/>
                <a:gd name="T86" fmla="*/ 14 w 21"/>
                <a:gd name="T87" fmla="*/ 11 h 23"/>
                <a:gd name="T88" fmla="*/ 14 w 21"/>
                <a:gd name="T89" fmla="*/ 11 h 23"/>
                <a:gd name="T90" fmla="*/ 13 w 21"/>
                <a:gd name="T91" fmla="*/ 12 h 23"/>
                <a:gd name="T92" fmla="*/ 13 w 21"/>
                <a:gd name="T93" fmla="*/ 11 h 23"/>
                <a:gd name="T94" fmla="*/ 13 w 21"/>
                <a:gd name="T95" fmla="*/ 10 h 23"/>
                <a:gd name="T96" fmla="*/ 13 w 21"/>
                <a:gd name="T97" fmla="*/ 10 h 23"/>
                <a:gd name="T98" fmla="*/ 13 w 21"/>
                <a:gd name="T99" fmla="*/ 9 h 23"/>
                <a:gd name="T100" fmla="*/ 13 w 21"/>
                <a:gd name="T101" fmla="*/ 8 h 23"/>
                <a:gd name="T102" fmla="*/ 12 w 21"/>
                <a:gd name="T103" fmla="*/ 6 h 23"/>
                <a:gd name="T104" fmla="*/ 13 w 21"/>
                <a:gd name="T105" fmla="*/ 4 h 23"/>
                <a:gd name="T106" fmla="*/ 13 w 21"/>
                <a:gd name="T107" fmla="*/ 3 h 23"/>
                <a:gd name="T108" fmla="*/ 13 w 21"/>
                <a:gd name="T109" fmla="*/ 3 h 23"/>
                <a:gd name="T110" fmla="*/ 13 w 21"/>
                <a:gd name="T111" fmla="*/ 1 h 23"/>
                <a:gd name="T112" fmla="*/ 15 w 21"/>
                <a:gd name="T113" fmla="*/ 0 h 23"/>
                <a:gd name="T114" fmla="*/ 16 w 21"/>
                <a:gd name="T1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" h="23">
                  <a:moveTo>
                    <a:pt x="1" y="23"/>
                  </a:moveTo>
                  <a:lnTo>
                    <a:pt x="1" y="23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0" y="21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1" y="20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1" y="23"/>
                  </a:lnTo>
                  <a:close/>
                  <a:moveTo>
                    <a:pt x="16" y="0"/>
                  </a:moveTo>
                  <a:lnTo>
                    <a:pt x="1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9" y="1"/>
                  </a:lnTo>
                  <a:lnTo>
                    <a:pt x="19" y="1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1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5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9" y="18"/>
                  </a:lnTo>
                  <a:lnTo>
                    <a:pt x="17" y="18"/>
                  </a:lnTo>
                  <a:lnTo>
                    <a:pt x="16" y="20"/>
                  </a:lnTo>
                  <a:lnTo>
                    <a:pt x="15" y="20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1" y="20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3" y="1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79" name="Freeform 5611">
              <a:extLst>
                <a:ext uri="{FF2B5EF4-FFF2-40B4-BE49-F238E27FC236}">
                  <a16:creationId xmlns:a16="http://schemas.microsoft.com/office/drawing/2014/main" id="{FBA73FFC-858E-2DDA-F0E7-9CADC52CB0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22426" y="4402139"/>
              <a:ext cx="69850" cy="74613"/>
            </a:xfrm>
            <a:custGeom>
              <a:avLst/>
              <a:gdLst>
                <a:gd name="T0" fmla="*/ 11 w 44"/>
                <a:gd name="T1" fmla="*/ 39 h 47"/>
                <a:gd name="T2" fmla="*/ 10 w 44"/>
                <a:gd name="T3" fmla="*/ 39 h 47"/>
                <a:gd name="T4" fmla="*/ 5 w 44"/>
                <a:gd name="T5" fmla="*/ 38 h 47"/>
                <a:gd name="T6" fmla="*/ 8 w 44"/>
                <a:gd name="T7" fmla="*/ 37 h 47"/>
                <a:gd name="T8" fmla="*/ 33 w 44"/>
                <a:gd name="T9" fmla="*/ 4 h 47"/>
                <a:gd name="T10" fmla="*/ 35 w 44"/>
                <a:gd name="T11" fmla="*/ 7 h 47"/>
                <a:gd name="T12" fmla="*/ 38 w 44"/>
                <a:gd name="T13" fmla="*/ 9 h 47"/>
                <a:gd name="T14" fmla="*/ 39 w 44"/>
                <a:gd name="T15" fmla="*/ 10 h 47"/>
                <a:gd name="T16" fmla="*/ 38 w 44"/>
                <a:gd name="T17" fmla="*/ 15 h 47"/>
                <a:gd name="T18" fmla="*/ 40 w 44"/>
                <a:gd name="T19" fmla="*/ 17 h 47"/>
                <a:gd name="T20" fmla="*/ 42 w 44"/>
                <a:gd name="T21" fmla="*/ 22 h 47"/>
                <a:gd name="T22" fmla="*/ 40 w 44"/>
                <a:gd name="T23" fmla="*/ 24 h 47"/>
                <a:gd name="T24" fmla="*/ 41 w 44"/>
                <a:gd name="T25" fmla="*/ 26 h 47"/>
                <a:gd name="T26" fmla="*/ 44 w 44"/>
                <a:gd name="T27" fmla="*/ 23 h 47"/>
                <a:gd name="T28" fmla="*/ 44 w 44"/>
                <a:gd name="T29" fmla="*/ 29 h 47"/>
                <a:gd name="T30" fmla="*/ 41 w 44"/>
                <a:gd name="T31" fmla="*/ 30 h 47"/>
                <a:gd name="T32" fmla="*/ 39 w 44"/>
                <a:gd name="T33" fmla="*/ 34 h 47"/>
                <a:gd name="T34" fmla="*/ 35 w 44"/>
                <a:gd name="T35" fmla="*/ 39 h 47"/>
                <a:gd name="T36" fmla="*/ 31 w 44"/>
                <a:gd name="T37" fmla="*/ 42 h 47"/>
                <a:gd name="T38" fmla="*/ 28 w 44"/>
                <a:gd name="T39" fmla="*/ 46 h 47"/>
                <a:gd name="T40" fmla="*/ 25 w 44"/>
                <a:gd name="T41" fmla="*/ 46 h 47"/>
                <a:gd name="T42" fmla="*/ 22 w 44"/>
                <a:gd name="T43" fmla="*/ 43 h 47"/>
                <a:gd name="T44" fmla="*/ 13 w 44"/>
                <a:gd name="T45" fmla="*/ 40 h 47"/>
                <a:gd name="T46" fmla="*/ 13 w 44"/>
                <a:gd name="T47" fmla="*/ 40 h 47"/>
                <a:gd name="T48" fmla="*/ 13 w 44"/>
                <a:gd name="T49" fmla="*/ 38 h 47"/>
                <a:gd name="T50" fmla="*/ 16 w 44"/>
                <a:gd name="T51" fmla="*/ 37 h 47"/>
                <a:gd name="T52" fmla="*/ 13 w 44"/>
                <a:gd name="T53" fmla="*/ 38 h 47"/>
                <a:gd name="T54" fmla="*/ 11 w 44"/>
                <a:gd name="T55" fmla="*/ 37 h 47"/>
                <a:gd name="T56" fmla="*/ 13 w 44"/>
                <a:gd name="T57" fmla="*/ 34 h 47"/>
                <a:gd name="T58" fmla="*/ 9 w 44"/>
                <a:gd name="T59" fmla="*/ 35 h 47"/>
                <a:gd name="T60" fmla="*/ 8 w 44"/>
                <a:gd name="T61" fmla="*/ 33 h 47"/>
                <a:gd name="T62" fmla="*/ 5 w 44"/>
                <a:gd name="T63" fmla="*/ 32 h 47"/>
                <a:gd name="T64" fmla="*/ 6 w 44"/>
                <a:gd name="T65" fmla="*/ 31 h 47"/>
                <a:gd name="T66" fmla="*/ 5 w 44"/>
                <a:gd name="T67" fmla="*/ 28 h 47"/>
                <a:gd name="T68" fmla="*/ 2 w 44"/>
                <a:gd name="T69" fmla="*/ 28 h 47"/>
                <a:gd name="T70" fmla="*/ 0 w 44"/>
                <a:gd name="T71" fmla="*/ 25 h 47"/>
                <a:gd name="T72" fmla="*/ 1 w 44"/>
                <a:gd name="T73" fmla="*/ 23 h 47"/>
                <a:gd name="T74" fmla="*/ 3 w 44"/>
                <a:gd name="T75" fmla="*/ 24 h 47"/>
                <a:gd name="T76" fmla="*/ 6 w 44"/>
                <a:gd name="T77" fmla="*/ 23 h 47"/>
                <a:gd name="T78" fmla="*/ 5 w 44"/>
                <a:gd name="T79" fmla="*/ 22 h 47"/>
                <a:gd name="T80" fmla="*/ 2 w 44"/>
                <a:gd name="T81" fmla="*/ 22 h 47"/>
                <a:gd name="T82" fmla="*/ 1 w 44"/>
                <a:gd name="T83" fmla="*/ 22 h 47"/>
                <a:gd name="T84" fmla="*/ 2 w 44"/>
                <a:gd name="T85" fmla="*/ 18 h 47"/>
                <a:gd name="T86" fmla="*/ 3 w 44"/>
                <a:gd name="T87" fmla="*/ 18 h 47"/>
                <a:gd name="T88" fmla="*/ 2 w 44"/>
                <a:gd name="T89" fmla="*/ 17 h 47"/>
                <a:gd name="T90" fmla="*/ 2 w 44"/>
                <a:gd name="T91" fmla="*/ 17 h 47"/>
                <a:gd name="T92" fmla="*/ 0 w 44"/>
                <a:gd name="T93" fmla="*/ 15 h 47"/>
                <a:gd name="T94" fmla="*/ 3 w 44"/>
                <a:gd name="T95" fmla="*/ 14 h 47"/>
                <a:gd name="T96" fmla="*/ 6 w 44"/>
                <a:gd name="T97" fmla="*/ 12 h 47"/>
                <a:gd name="T98" fmla="*/ 8 w 44"/>
                <a:gd name="T99" fmla="*/ 9 h 47"/>
                <a:gd name="T100" fmla="*/ 10 w 44"/>
                <a:gd name="T101" fmla="*/ 7 h 47"/>
                <a:gd name="T102" fmla="*/ 11 w 44"/>
                <a:gd name="T103" fmla="*/ 4 h 47"/>
                <a:gd name="T104" fmla="*/ 16 w 44"/>
                <a:gd name="T105" fmla="*/ 1 h 47"/>
                <a:gd name="T106" fmla="*/ 21 w 44"/>
                <a:gd name="T107" fmla="*/ 0 h 47"/>
                <a:gd name="T108" fmla="*/ 31 w 44"/>
                <a:gd name="T109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4" h="47">
                  <a:moveTo>
                    <a:pt x="10" y="37"/>
                  </a:moveTo>
                  <a:lnTo>
                    <a:pt x="11" y="37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40"/>
                  </a:lnTo>
                  <a:lnTo>
                    <a:pt x="10" y="40"/>
                  </a:lnTo>
                  <a:lnTo>
                    <a:pt x="11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7" y="38"/>
                  </a:lnTo>
                  <a:lnTo>
                    <a:pt x="5" y="38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9" y="37"/>
                  </a:lnTo>
                  <a:lnTo>
                    <a:pt x="10" y="37"/>
                  </a:lnTo>
                  <a:close/>
                  <a:moveTo>
                    <a:pt x="32" y="3"/>
                  </a:moveTo>
                  <a:lnTo>
                    <a:pt x="33" y="4"/>
                  </a:lnTo>
                  <a:lnTo>
                    <a:pt x="34" y="5"/>
                  </a:lnTo>
                  <a:lnTo>
                    <a:pt x="34" y="6"/>
                  </a:lnTo>
                  <a:lnTo>
                    <a:pt x="35" y="6"/>
                  </a:lnTo>
                  <a:lnTo>
                    <a:pt x="35" y="7"/>
                  </a:lnTo>
                  <a:lnTo>
                    <a:pt x="36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8" y="10"/>
                  </a:lnTo>
                  <a:lnTo>
                    <a:pt x="39" y="10"/>
                  </a:lnTo>
                  <a:lnTo>
                    <a:pt x="39" y="12"/>
                  </a:lnTo>
                  <a:lnTo>
                    <a:pt x="39" y="13"/>
                  </a:lnTo>
                  <a:lnTo>
                    <a:pt x="38" y="14"/>
                  </a:lnTo>
                  <a:lnTo>
                    <a:pt x="38" y="15"/>
                  </a:lnTo>
                  <a:lnTo>
                    <a:pt x="39" y="15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0" y="18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2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4"/>
                  </a:lnTo>
                  <a:lnTo>
                    <a:pt x="39" y="25"/>
                  </a:lnTo>
                  <a:lnTo>
                    <a:pt x="39" y="26"/>
                  </a:lnTo>
                  <a:lnTo>
                    <a:pt x="40" y="26"/>
                  </a:lnTo>
                  <a:lnTo>
                    <a:pt x="41" y="26"/>
                  </a:lnTo>
                  <a:lnTo>
                    <a:pt x="42" y="25"/>
                  </a:lnTo>
                  <a:lnTo>
                    <a:pt x="43" y="24"/>
                  </a:lnTo>
                  <a:lnTo>
                    <a:pt x="43" y="23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4" y="29"/>
                  </a:lnTo>
                  <a:lnTo>
                    <a:pt x="43" y="29"/>
                  </a:lnTo>
                  <a:lnTo>
                    <a:pt x="42" y="29"/>
                  </a:lnTo>
                  <a:lnTo>
                    <a:pt x="41" y="29"/>
                  </a:lnTo>
                  <a:lnTo>
                    <a:pt x="41" y="30"/>
                  </a:lnTo>
                  <a:lnTo>
                    <a:pt x="40" y="30"/>
                  </a:lnTo>
                  <a:lnTo>
                    <a:pt x="40" y="31"/>
                  </a:lnTo>
                  <a:lnTo>
                    <a:pt x="40" y="34"/>
                  </a:lnTo>
                  <a:lnTo>
                    <a:pt x="39" y="34"/>
                  </a:lnTo>
                  <a:lnTo>
                    <a:pt x="39" y="35"/>
                  </a:lnTo>
                  <a:lnTo>
                    <a:pt x="36" y="38"/>
                  </a:lnTo>
                  <a:lnTo>
                    <a:pt x="35" y="38"/>
                  </a:lnTo>
                  <a:lnTo>
                    <a:pt x="35" y="39"/>
                  </a:lnTo>
                  <a:lnTo>
                    <a:pt x="34" y="39"/>
                  </a:lnTo>
                  <a:lnTo>
                    <a:pt x="32" y="40"/>
                  </a:lnTo>
                  <a:lnTo>
                    <a:pt x="32" y="41"/>
                  </a:lnTo>
                  <a:lnTo>
                    <a:pt x="31" y="42"/>
                  </a:lnTo>
                  <a:lnTo>
                    <a:pt x="30" y="42"/>
                  </a:lnTo>
                  <a:lnTo>
                    <a:pt x="28" y="43"/>
                  </a:lnTo>
                  <a:lnTo>
                    <a:pt x="28" y="45"/>
                  </a:lnTo>
                  <a:lnTo>
                    <a:pt x="28" y="46"/>
                  </a:lnTo>
                  <a:lnTo>
                    <a:pt x="27" y="47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6"/>
                  </a:lnTo>
                  <a:lnTo>
                    <a:pt x="26" y="46"/>
                  </a:lnTo>
                  <a:lnTo>
                    <a:pt x="25" y="46"/>
                  </a:lnTo>
                  <a:lnTo>
                    <a:pt x="24" y="45"/>
                  </a:lnTo>
                  <a:lnTo>
                    <a:pt x="22" y="43"/>
                  </a:lnTo>
                  <a:lnTo>
                    <a:pt x="18" y="42"/>
                  </a:lnTo>
                  <a:lnTo>
                    <a:pt x="15" y="41"/>
                  </a:lnTo>
                  <a:lnTo>
                    <a:pt x="11" y="40"/>
                  </a:lnTo>
                  <a:lnTo>
                    <a:pt x="13" y="40"/>
                  </a:lnTo>
                  <a:lnTo>
                    <a:pt x="14" y="40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3" y="40"/>
                  </a:lnTo>
                  <a:lnTo>
                    <a:pt x="13" y="39"/>
                  </a:lnTo>
                  <a:lnTo>
                    <a:pt x="11" y="39"/>
                  </a:lnTo>
                  <a:lnTo>
                    <a:pt x="13" y="39"/>
                  </a:lnTo>
                  <a:lnTo>
                    <a:pt x="13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6" y="38"/>
                  </a:lnTo>
                  <a:lnTo>
                    <a:pt x="16" y="37"/>
                  </a:lnTo>
                  <a:lnTo>
                    <a:pt x="15" y="37"/>
                  </a:lnTo>
                  <a:lnTo>
                    <a:pt x="15" y="38"/>
                  </a:lnTo>
                  <a:lnTo>
                    <a:pt x="14" y="38"/>
                  </a:lnTo>
                  <a:lnTo>
                    <a:pt x="13" y="38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3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3" y="35"/>
                  </a:lnTo>
                  <a:lnTo>
                    <a:pt x="13" y="34"/>
                  </a:lnTo>
                  <a:lnTo>
                    <a:pt x="11" y="34"/>
                  </a:lnTo>
                  <a:lnTo>
                    <a:pt x="11" y="35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8" y="34"/>
                  </a:lnTo>
                  <a:lnTo>
                    <a:pt x="7" y="34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2"/>
                  </a:lnTo>
                  <a:lnTo>
                    <a:pt x="6" y="32"/>
                  </a:lnTo>
                  <a:lnTo>
                    <a:pt x="7" y="32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5" y="29"/>
                  </a:lnTo>
                  <a:lnTo>
                    <a:pt x="5" y="28"/>
                  </a:lnTo>
                  <a:lnTo>
                    <a:pt x="3" y="28"/>
                  </a:lnTo>
                  <a:lnTo>
                    <a:pt x="2" y="28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3" y="23"/>
                  </a:lnTo>
                  <a:lnTo>
                    <a:pt x="5" y="23"/>
                  </a:lnTo>
                  <a:lnTo>
                    <a:pt x="6" y="23"/>
                  </a:lnTo>
                  <a:lnTo>
                    <a:pt x="6" y="22"/>
                  </a:lnTo>
                  <a:lnTo>
                    <a:pt x="6" y="21"/>
                  </a:lnTo>
                  <a:lnTo>
                    <a:pt x="6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2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3" y="17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5"/>
                  </a:lnTo>
                  <a:lnTo>
                    <a:pt x="2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8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3"/>
                  </a:lnTo>
                  <a:lnTo>
                    <a:pt x="13" y="3"/>
                  </a:lnTo>
                  <a:lnTo>
                    <a:pt x="15" y="1"/>
                  </a:lnTo>
                  <a:lnTo>
                    <a:pt x="16" y="1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21" y="1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81" name="Freeform 5612">
              <a:extLst>
                <a:ext uri="{FF2B5EF4-FFF2-40B4-BE49-F238E27FC236}">
                  <a16:creationId xmlns:a16="http://schemas.microsoft.com/office/drawing/2014/main" id="{13D08314-CEB8-F46F-C935-512DC0DC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340226"/>
              <a:ext cx="176213" cy="130175"/>
            </a:xfrm>
            <a:custGeom>
              <a:avLst/>
              <a:gdLst>
                <a:gd name="T0" fmla="*/ 55 w 111"/>
                <a:gd name="T1" fmla="*/ 9 h 82"/>
                <a:gd name="T2" fmla="*/ 61 w 111"/>
                <a:gd name="T3" fmla="*/ 6 h 82"/>
                <a:gd name="T4" fmla="*/ 67 w 111"/>
                <a:gd name="T5" fmla="*/ 10 h 82"/>
                <a:gd name="T6" fmla="*/ 71 w 111"/>
                <a:gd name="T7" fmla="*/ 6 h 82"/>
                <a:gd name="T8" fmla="*/ 80 w 111"/>
                <a:gd name="T9" fmla="*/ 9 h 82"/>
                <a:gd name="T10" fmla="*/ 86 w 111"/>
                <a:gd name="T11" fmla="*/ 3 h 82"/>
                <a:gd name="T12" fmla="*/ 91 w 111"/>
                <a:gd name="T13" fmla="*/ 5 h 82"/>
                <a:gd name="T14" fmla="*/ 94 w 111"/>
                <a:gd name="T15" fmla="*/ 11 h 82"/>
                <a:gd name="T16" fmla="*/ 97 w 111"/>
                <a:gd name="T17" fmla="*/ 18 h 82"/>
                <a:gd name="T18" fmla="*/ 99 w 111"/>
                <a:gd name="T19" fmla="*/ 21 h 82"/>
                <a:gd name="T20" fmla="*/ 97 w 111"/>
                <a:gd name="T21" fmla="*/ 25 h 82"/>
                <a:gd name="T22" fmla="*/ 102 w 111"/>
                <a:gd name="T23" fmla="*/ 32 h 82"/>
                <a:gd name="T24" fmla="*/ 105 w 111"/>
                <a:gd name="T25" fmla="*/ 37 h 82"/>
                <a:gd name="T26" fmla="*/ 104 w 111"/>
                <a:gd name="T27" fmla="*/ 42 h 82"/>
                <a:gd name="T28" fmla="*/ 108 w 111"/>
                <a:gd name="T29" fmla="*/ 48 h 82"/>
                <a:gd name="T30" fmla="*/ 109 w 111"/>
                <a:gd name="T31" fmla="*/ 54 h 82"/>
                <a:gd name="T32" fmla="*/ 110 w 111"/>
                <a:gd name="T33" fmla="*/ 61 h 82"/>
                <a:gd name="T34" fmla="*/ 108 w 111"/>
                <a:gd name="T35" fmla="*/ 63 h 82"/>
                <a:gd name="T36" fmla="*/ 103 w 111"/>
                <a:gd name="T37" fmla="*/ 62 h 82"/>
                <a:gd name="T38" fmla="*/ 107 w 111"/>
                <a:gd name="T39" fmla="*/ 69 h 82"/>
                <a:gd name="T40" fmla="*/ 103 w 111"/>
                <a:gd name="T41" fmla="*/ 77 h 82"/>
                <a:gd name="T42" fmla="*/ 95 w 111"/>
                <a:gd name="T43" fmla="*/ 76 h 82"/>
                <a:gd name="T44" fmla="*/ 92 w 111"/>
                <a:gd name="T45" fmla="*/ 80 h 82"/>
                <a:gd name="T46" fmla="*/ 86 w 111"/>
                <a:gd name="T47" fmla="*/ 79 h 82"/>
                <a:gd name="T48" fmla="*/ 85 w 111"/>
                <a:gd name="T49" fmla="*/ 74 h 82"/>
                <a:gd name="T50" fmla="*/ 84 w 111"/>
                <a:gd name="T51" fmla="*/ 70 h 82"/>
                <a:gd name="T52" fmla="*/ 84 w 111"/>
                <a:gd name="T53" fmla="*/ 64 h 82"/>
                <a:gd name="T54" fmla="*/ 79 w 111"/>
                <a:gd name="T55" fmla="*/ 62 h 82"/>
                <a:gd name="T56" fmla="*/ 74 w 111"/>
                <a:gd name="T57" fmla="*/ 62 h 82"/>
                <a:gd name="T58" fmla="*/ 68 w 111"/>
                <a:gd name="T59" fmla="*/ 65 h 82"/>
                <a:gd name="T60" fmla="*/ 69 w 111"/>
                <a:gd name="T61" fmla="*/ 60 h 82"/>
                <a:gd name="T62" fmla="*/ 66 w 111"/>
                <a:gd name="T63" fmla="*/ 52 h 82"/>
                <a:gd name="T64" fmla="*/ 63 w 111"/>
                <a:gd name="T65" fmla="*/ 46 h 82"/>
                <a:gd name="T66" fmla="*/ 58 w 111"/>
                <a:gd name="T67" fmla="*/ 39 h 82"/>
                <a:gd name="T68" fmla="*/ 40 w 111"/>
                <a:gd name="T69" fmla="*/ 42 h 82"/>
                <a:gd name="T70" fmla="*/ 36 w 111"/>
                <a:gd name="T71" fmla="*/ 48 h 82"/>
                <a:gd name="T72" fmla="*/ 30 w 111"/>
                <a:gd name="T73" fmla="*/ 53 h 82"/>
                <a:gd name="T74" fmla="*/ 29 w 111"/>
                <a:gd name="T75" fmla="*/ 52 h 82"/>
                <a:gd name="T76" fmla="*/ 27 w 111"/>
                <a:gd name="T77" fmla="*/ 49 h 82"/>
                <a:gd name="T78" fmla="*/ 24 w 111"/>
                <a:gd name="T79" fmla="*/ 47 h 82"/>
                <a:gd name="T80" fmla="*/ 21 w 111"/>
                <a:gd name="T81" fmla="*/ 45 h 82"/>
                <a:gd name="T82" fmla="*/ 20 w 111"/>
                <a:gd name="T83" fmla="*/ 43 h 82"/>
                <a:gd name="T84" fmla="*/ 17 w 111"/>
                <a:gd name="T85" fmla="*/ 39 h 82"/>
                <a:gd name="T86" fmla="*/ 15 w 111"/>
                <a:gd name="T87" fmla="*/ 39 h 82"/>
                <a:gd name="T88" fmla="*/ 9 w 111"/>
                <a:gd name="T89" fmla="*/ 36 h 82"/>
                <a:gd name="T90" fmla="*/ 7 w 111"/>
                <a:gd name="T91" fmla="*/ 31 h 82"/>
                <a:gd name="T92" fmla="*/ 8 w 111"/>
                <a:gd name="T93" fmla="*/ 28 h 82"/>
                <a:gd name="T94" fmla="*/ 7 w 111"/>
                <a:gd name="T95" fmla="*/ 27 h 82"/>
                <a:gd name="T96" fmla="*/ 4 w 111"/>
                <a:gd name="T97" fmla="*/ 26 h 82"/>
                <a:gd name="T98" fmla="*/ 3 w 111"/>
                <a:gd name="T99" fmla="*/ 26 h 82"/>
                <a:gd name="T100" fmla="*/ 0 w 111"/>
                <a:gd name="T101" fmla="*/ 27 h 82"/>
                <a:gd name="T102" fmla="*/ 6 w 111"/>
                <a:gd name="T103" fmla="*/ 17 h 82"/>
                <a:gd name="T104" fmla="*/ 16 w 111"/>
                <a:gd name="T105" fmla="*/ 14 h 82"/>
                <a:gd name="T106" fmla="*/ 20 w 111"/>
                <a:gd name="T107" fmla="*/ 11 h 82"/>
                <a:gd name="T108" fmla="*/ 19 w 111"/>
                <a:gd name="T109" fmla="*/ 5 h 82"/>
                <a:gd name="T110" fmla="*/ 26 w 111"/>
                <a:gd name="T111" fmla="*/ 0 h 82"/>
                <a:gd name="T112" fmla="*/ 33 w 111"/>
                <a:gd name="T113" fmla="*/ 1 h 82"/>
                <a:gd name="T114" fmla="*/ 40 w 111"/>
                <a:gd name="T115" fmla="*/ 3 h 82"/>
                <a:gd name="T116" fmla="*/ 49 w 111"/>
                <a:gd name="T117" fmla="*/ 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" h="82">
                  <a:moveTo>
                    <a:pt x="55" y="3"/>
                  </a:moveTo>
                  <a:lnTo>
                    <a:pt x="54" y="3"/>
                  </a:lnTo>
                  <a:lnTo>
                    <a:pt x="54" y="4"/>
                  </a:lnTo>
                  <a:lnTo>
                    <a:pt x="54" y="5"/>
                  </a:lnTo>
                  <a:lnTo>
                    <a:pt x="54" y="6"/>
                  </a:lnTo>
                  <a:lnTo>
                    <a:pt x="53" y="6"/>
                  </a:lnTo>
                  <a:lnTo>
                    <a:pt x="54" y="7"/>
                  </a:lnTo>
                  <a:lnTo>
                    <a:pt x="55" y="7"/>
                  </a:lnTo>
                  <a:lnTo>
                    <a:pt x="55" y="9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0"/>
                  </a:lnTo>
                  <a:lnTo>
                    <a:pt x="58" y="9"/>
                  </a:lnTo>
                  <a:lnTo>
                    <a:pt x="59" y="9"/>
                  </a:lnTo>
                  <a:lnTo>
                    <a:pt x="59" y="7"/>
                  </a:lnTo>
                  <a:lnTo>
                    <a:pt x="60" y="7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6"/>
                  </a:lnTo>
                  <a:lnTo>
                    <a:pt x="63" y="7"/>
                  </a:lnTo>
                  <a:lnTo>
                    <a:pt x="65" y="7"/>
                  </a:lnTo>
                  <a:lnTo>
                    <a:pt x="65" y="9"/>
                  </a:lnTo>
                  <a:lnTo>
                    <a:pt x="65" y="10"/>
                  </a:lnTo>
                  <a:lnTo>
                    <a:pt x="65" y="11"/>
                  </a:lnTo>
                  <a:lnTo>
                    <a:pt x="66" y="11"/>
                  </a:lnTo>
                  <a:lnTo>
                    <a:pt x="67" y="11"/>
                  </a:lnTo>
                  <a:lnTo>
                    <a:pt x="67" y="10"/>
                  </a:lnTo>
                  <a:lnTo>
                    <a:pt x="68" y="10"/>
                  </a:lnTo>
                  <a:lnTo>
                    <a:pt x="68" y="9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7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5" y="6"/>
                  </a:lnTo>
                  <a:lnTo>
                    <a:pt x="75" y="7"/>
                  </a:lnTo>
                  <a:lnTo>
                    <a:pt x="76" y="7"/>
                  </a:lnTo>
                  <a:lnTo>
                    <a:pt x="77" y="7"/>
                  </a:lnTo>
                  <a:lnTo>
                    <a:pt x="78" y="9"/>
                  </a:lnTo>
                  <a:lnTo>
                    <a:pt x="79" y="9"/>
                  </a:lnTo>
                  <a:lnTo>
                    <a:pt x="80" y="9"/>
                  </a:lnTo>
                  <a:lnTo>
                    <a:pt x="80" y="7"/>
                  </a:lnTo>
                  <a:lnTo>
                    <a:pt x="82" y="7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4" y="5"/>
                  </a:lnTo>
                  <a:lnTo>
                    <a:pt x="85" y="5"/>
                  </a:lnTo>
                  <a:lnTo>
                    <a:pt x="86" y="5"/>
                  </a:lnTo>
                  <a:lnTo>
                    <a:pt x="86" y="4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6" y="2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91" y="3"/>
                  </a:lnTo>
                  <a:lnTo>
                    <a:pt x="92" y="4"/>
                  </a:lnTo>
                  <a:lnTo>
                    <a:pt x="92" y="5"/>
                  </a:lnTo>
                  <a:lnTo>
                    <a:pt x="91" y="5"/>
                  </a:lnTo>
                  <a:lnTo>
                    <a:pt x="91" y="6"/>
                  </a:lnTo>
                  <a:lnTo>
                    <a:pt x="92" y="6"/>
                  </a:lnTo>
                  <a:lnTo>
                    <a:pt x="93" y="7"/>
                  </a:lnTo>
                  <a:lnTo>
                    <a:pt x="92" y="7"/>
                  </a:lnTo>
                  <a:lnTo>
                    <a:pt x="92" y="9"/>
                  </a:lnTo>
                  <a:lnTo>
                    <a:pt x="93" y="9"/>
                  </a:lnTo>
                  <a:lnTo>
                    <a:pt x="94" y="9"/>
                  </a:lnTo>
                  <a:lnTo>
                    <a:pt x="94" y="10"/>
                  </a:lnTo>
                  <a:lnTo>
                    <a:pt x="94" y="11"/>
                  </a:lnTo>
                  <a:lnTo>
                    <a:pt x="93" y="14"/>
                  </a:lnTo>
                  <a:lnTo>
                    <a:pt x="94" y="14"/>
                  </a:lnTo>
                  <a:lnTo>
                    <a:pt x="95" y="14"/>
                  </a:lnTo>
                  <a:lnTo>
                    <a:pt x="95" y="15"/>
                  </a:lnTo>
                  <a:lnTo>
                    <a:pt x="95" y="17"/>
                  </a:lnTo>
                  <a:lnTo>
                    <a:pt x="96" y="17"/>
                  </a:lnTo>
                  <a:lnTo>
                    <a:pt x="97" y="18"/>
                  </a:lnTo>
                  <a:lnTo>
                    <a:pt x="97" y="17"/>
                  </a:lnTo>
                  <a:lnTo>
                    <a:pt x="97" y="18"/>
                  </a:lnTo>
                  <a:lnTo>
                    <a:pt x="99" y="18"/>
                  </a:lnTo>
                  <a:lnTo>
                    <a:pt x="100" y="19"/>
                  </a:lnTo>
                  <a:lnTo>
                    <a:pt x="101" y="19"/>
                  </a:lnTo>
                  <a:lnTo>
                    <a:pt x="100" y="19"/>
                  </a:lnTo>
                  <a:lnTo>
                    <a:pt x="100" y="20"/>
                  </a:lnTo>
                  <a:lnTo>
                    <a:pt x="101" y="20"/>
                  </a:lnTo>
                  <a:lnTo>
                    <a:pt x="100" y="20"/>
                  </a:lnTo>
                  <a:lnTo>
                    <a:pt x="99" y="20"/>
                  </a:lnTo>
                  <a:lnTo>
                    <a:pt x="99" y="21"/>
                  </a:lnTo>
                  <a:lnTo>
                    <a:pt x="97" y="21"/>
                  </a:lnTo>
                  <a:lnTo>
                    <a:pt x="97" y="22"/>
                  </a:lnTo>
                  <a:lnTo>
                    <a:pt x="96" y="22"/>
                  </a:lnTo>
                  <a:lnTo>
                    <a:pt x="96" y="23"/>
                  </a:lnTo>
                  <a:lnTo>
                    <a:pt x="96" y="25"/>
                  </a:lnTo>
                  <a:lnTo>
                    <a:pt x="95" y="25"/>
                  </a:lnTo>
                  <a:lnTo>
                    <a:pt x="96" y="26"/>
                  </a:lnTo>
                  <a:lnTo>
                    <a:pt x="96" y="25"/>
                  </a:lnTo>
                  <a:lnTo>
                    <a:pt x="97" y="25"/>
                  </a:lnTo>
                  <a:lnTo>
                    <a:pt x="99" y="23"/>
                  </a:lnTo>
                  <a:lnTo>
                    <a:pt x="100" y="23"/>
                  </a:lnTo>
                  <a:lnTo>
                    <a:pt x="101" y="23"/>
                  </a:lnTo>
                  <a:lnTo>
                    <a:pt x="101" y="25"/>
                  </a:lnTo>
                  <a:lnTo>
                    <a:pt x="101" y="27"/>
                  </a:lnTo>
                  <a:lnTo>
                    <a:pt x="101" y="28"/>
                  </a:lnTo>
                  <a:lnTo>
                    <a:pt x="101" y="29"/>
                  </a:lnTo>
                  <a:lnTo>
                    <a:pt x="102" y="31"/>
                  </a:lnTo>
                  <a:lnTo>
                    <a:pt x="102" y="32"/>
                  </a:lnTo>
                  <a:lnTo>
                    <a:pt x="102" y="34"/>
                  </a:lnTo>
                  <a:lnTo>
                    <a:pt x="103" y="34"/>
                  </a:lnTo>
                  <a:lnTo>
                    <a:pt x="104" y="34"/>
                  </a:lnTo>
                  <a:lnTo>
                    <a:pt x="104" y="35"/>
                  </a:lnTo>
                  <a:lnTo>
                    <a:pt x="105" y="35"/>
                  </a:lnTo>
                  <a:lnTo>
                    <a:pt x="107" y="35"/>
                  </a:lnTo>
                  <a:lnTo>
                    <a:pt x="107" y="36"/>
                  </a:lnTo>
                  <a:lnTo>
                    <a:pt x="107" y="37"/>
                  </a:lnTo>
                  <a:lnTo>
                    <a:pt x="105" y="37"/>
                  </a:lnTo>
                  <a:lnTo>
                    <a:pt x="105" y="38"/>
                  </a:lnTo>
                  <a:lnTo>
                    <a:pt x="104" y="39"/>
                  </a:lnTo>
                  <a:lnTo>
                    <a:pt x="103" y="40"/>
                  </a:lnTo>
                  <a:lnTo>
                    <a:pt x="104" y="40"/>
                  </a:lnTo>
                  <a:lnTo>
                    <a:pt x="103" y="40"/>
                  </a:lnTo>
                  <a:lnTo>
                    <a:pt x="103" y="42"/>
                  </a:lnTo>
                  <a:lnTo>
                    <a:pt x="104" y="42"/>
                  </a:lnTo>
                  <a:lnTo>
                    <a:pt x="103" y="42"/>
                  </a:lnTo>
                  <a:lnTo>
                    <a:pt x="104" y="42"/>
                  </a:lnTo>
                  <a:lnTo>
                    <a:pt x="103" y="46"/>
                  </a:lnTo>
                  <a:lnTo>
                    <a:pt x="103" y="47"/>
                  </a:lnTo>
                  <a:lnTo>
                    <a:pt x="104" y="47"/>
                  </a:lnTo>
                  <a:lnTo>
                    <a:pt x="104" y="48"/>
                  </a:lnTo>
                  <a:lnTo>
                    <a:pt x="105" y="48"/>
                  </a:lnTo>
                  <a:lnTo>
                    <a:pt x="105" y="49"/>
                  </a:lnTo>
                  <a:lnTo>
                    <a:pt x="107" y="49"/>
                  </a:lnTo>
                  <a:lnTo>
                    <a:pt x="107" y="48"/>
                  </a:lnTo>
                  <a:lnTo>
                    <a:pt x="108" y="48"/>
                  </a:lnTo>
                  <a:lnTo>
                    <a:pt x="108" y="49"/>
                  </a:lnTo>
                  <a:lnTo>
                    <a:pt x="108" y="51"/>
                  </a:lnTo>
                  <a:lnTo>
                    <a:pt x="107" y="52"/>
                  </a:lnTo>
                  <a:lnTo>
                    <a:pt x="108" y="53"/>
                  </a:lnTo>
                  <a:lnTo>
                    <a:pt x="108" y="52"/>
                  </a:lnTo>
                  <a:lnTo>
                    <a:pt x="109" y="53"/>
                  </a:lnTo>
                  <a:lnTo>
                    <a:pt x="110" y="53"/>
                  </a:lnTo>
                  <a:lnTo>
                    <a:pt x="110" y="54"/>
                  </a:lnTo>
                  <a:lnTo>
                    <a:pt x="109" y="54"/>
                  </a:lnTo>
                  <a:lnTo>
                    <a:pt x="108" y="55"/>
                  </a:lnTo>
                  <a:lnTo>
                    <a:pt x="107" y="55"/>
                  </a:lnTo>
                  <a:lnTo>
                    <a:pt x="107" y="56"/>
                  </a:lnTo>
                  <a:lnTo>
                    <a:pt x="107" y="57"/>
                  </a:lnTo>
                  <a:lnTo>
                    <a:pt x="107" y="59"/>
                  </a:lnTo>
                  <a:lnTo>
                    <a:pt x="108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0" y="61"/>
                  </a:lnTo>
                  <a:lnTo>
                    <a:pt x="111" y="61"/>
                  </a:lnTo>
                  <a:lnTo>
                    <a:pt x="111" y="62"/>
                  </a:lnTo>
                  <a:lnTo>
                    <a:pt x="111" y="63"/>
                  </a:lnTo>
                  <a:lnTo>
                    <a:pt x="111" y="64"/>
                  </a:lnTo>
                  <a:lnTo>
                    <a:pt x="110" y="64"/>
                  </a:lnTo>
                  <a:lnTo>
                    <a:pt x="109" y="63"/>
                  </a:lnTo>
                  <a:lnTo>
                    <a:pt x="108" y="63"/>
                  </a:lnTo>
                  <a:lnTo>
                    <a:pt x="109" y="63"/>
                  </a:lnTo>
                  <a:lnTo>
                    <a:pt x="108" y="63"/>
                  </a:lnTo>
                  <a:lnTo>
                    <a:pt x="107" y="63"/>
                  </a:lnTo>
                  <a:lnTo>
                    <a:pt x="107" y="62"/>
                  </a:lnTo>
                  <a:lnTo>
                    <a:pt x="105" y="63"/>
                  </a:lnTo>
                  <a:lnTo>
                    <a:pt x="105" y="62"/>
                  </a:lnTo>
                  <a:lnTo>
                    <a:pt x="105" y="63"/>
                  </a:lnTo>
                  <a:lnTo>
                    <a:pt x="105" y="62"/>
                  </a:lnTo>
                  <a:lnTo>
                    <a:pt x="104" y="62"/>
                  </a:lnTo>
                  <a:lnTo>
                    <a:pt x="104" y="63"/>
                  </a:lnTo>
                  <a:lnTo>
                    <a:pt x="103" y="62"/>
                  </a:lnTo>
                  <a:lnTo>
                    <a:pt x="102" y="63"/>
                  </a:lnTo>
                  <a:lnTo>
                    <a:pt x="102" y="64"/>
                  </a:lnTo>
                  <a:lnTo>
                    <a:pt x="102" y="65"/>
                  </a:lnTo>
                  <a:lnTo>
                    <a:pt x="102" y="67"/>
                  </a:lnTo>
                  <a:lnTo>
                    <a:pt x="103" y="67"/>
                  </a:lnTo>
                  <a:lnTo>
                    <a:pt x="104" y="68"/>
                  </a:lnTo>
                  <a:lnTo>
                    <a:pt x="105" y="68"/>
                  </a:lnTo>
                  <a:lnTo>
                    <a:pt x="105" y="69"/>
                  </a:lnTo>
                  <a:lnTo>
                    <a:pt x="107" y="69"/>
                  </a:lnTo>
                  <a:lnTo>
                    <a:pt x="107" y="70"/>
                  </a:lnTo>
                  <a:lnTo>
                    <a:pt x="105" y="70"/>
                  </a:lnTo>
                  <a:lnTo>
                    <a:pt x="104" y="71"/>
                  </a:lnTo>
                  <a:lnTo>
                    <a:pt x="104" y="72"/>
                  </a:lnTo>
                  <a:lnTo>
                    <a:pt x="104" y="73"/>
                  </a:lnTo>
                  <a:lnTo>
                    <a:pt x="104" y="74"/>
                  </a:lnTo>
                  <a:lnTo>
                    <a:pt x="103" y="74"/>
                  </a:lnTo>
                  <a:lnTo>
                    <a:pt x="103" y="76"/>
                  </a:lnTo>
                  <a:lnTo>
                    <a:pt x="103" y="77"/>
                  </a:lnTo>
                  <a:lnTo>
                    <a:pt x="102" y="77"/>
                  </a:lnTo>
                  <a:lnTo>
                    <a:pt x="102" y="76"/>
                  </a:lnTo>
                  <a:lnTo>
                    <a:pt x="101" y="76"/>
                  </a:lnTo>
                  <a:lnTo>
                    <a:pt x="100" y="76"/>
                  </a:lnTo>
                  <a:lnTo>
                    <a:pt x="99" y="77"/>
                  </a:lnTo>
                  <a:lnTo>
                    <a:pt x="97" y="76"/>
                  </a:lnTo>
                  <a:lnTo>
                    <a:pt x="97" y="74"/>
                  </a:lnTo>
                  <a:lnTo>
                    <a:pt x="95" y="74"/>
                  </a:lnTo>
                  <a:lnTo>
                    <a:pt x="95" y="76"/>
                  </a:lnTo>
                  <a:lnTo>
                    <a:pt x="95" y="77"/>
                  </a:lnTo>
                  <a:lnTo>
                    <a:pt x="95" y="78"/>
                  </a:lnTo>
                  <a:lnTo>
                    <a:pt x="94" y="78"/>
                  </a:lnTo>
                  <a:lnTo>
                    <a:pt x="94" y="79"/>
                  </a:lnTo>
                  <a:lnTo>
                    <a:pt x="93" y="79"/>
                  </a:lnTo>
                  <a:lnTo>
                    <a:pt x="93" y="80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0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90" y="81"/>
                  </a:lnTo>
                  <a:lnTo>
                    <a:pt x="90" y="82"/>
                  </a:lnTo>
                  <a:lnTo>
                    <a:pt x="90" y="81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7" y="79"/>
                  </a:lnTo>
                  <a:lnTo>
                    <a:pt x="86" y="79"/>
                  </a:lnTo>
                  <a:lnTo>
                    <a:pt x="85" y="79"/>
                  </a:lnTo>
                  <a:lnTo>
                    <a:pt x="84" y="79"/>
                  </a:lnTo>
                  <a:lnTo>
                    <a:pt x="84" y="78"/>
                  </a:lnTo>
                  <a:lnTo>
                    <a:pt x="85" y="78"/>
                  </a:lnTo>
                  <a:lnTo>
                    <a:pt x="85" y="77"/>
                  </a:lnTo>
                  <a:lnTo>
                    <a:pt x="85" y="76"/>
                  </a:lnTo>
                  <a:lnTo>
                    <a:pt x="86" y="76"/>
                  </a:lnTo>
                  <a:lnTo>
                    <a:pt x="85" y="76"/>
                  </a:lnTo>
                  <a:lnTo>
                    <a:pt x="85" y="74"/>
                  </a:lnTo>
                  <a:lnTo>
                    <a:pt x="86" y="74"/>
                  </a:lnTo>
                  <a:lnTo>
                    <a:pt x="86" y="73"/>
                  </a:lnTo>
                  <a:lnTo>
                    <a:pt x="85" y="73"/>
                  </a:lnTo>
                  <a:lnTo>
                    <a:pt x="85" y="72"/>
                  </a:lnTo>
                  <a:lnTo>
                    <a:pt x="84" y="71"/>
                  </a:lnTo>
                  <a:lnTo>
                    <a:pt x="85" y="70"/>
                  </a:lnTo>
                  <a:lnTo>
                    <a:pt x="85" y="69"/>
                  </a:lnTo>
                  <a:lnTo>
                    <a:pt x="84" y="69"/>
                  </a:lnTo>
                  <a:lnTo>
                    <a:pt x="84" y="70"/>
                  </a:lnTo>
                  <a:lnTo>
                    <a:pt x="84" y="69"/>
                  </a:lnTo>
                  <a:lnTo>
                    <a:pt x="84" y="68"/>
                  </a:lnTo>
                  <a:lnTo>
                    <a:pt x="83" y="68"/>
                  </a:lnTo>
                  <a:lnTo>
                    <a:pt x="83" y="67"/>
                  </a:lnTo>
                  <a:lnTo>
                    <a:pt x="84" y="67"/>
                  </a:lnTo>
                  <a:lnTo>
                    <a:pt x="84" y="65"/>
                  </a:lnTo>
                  <a:lnTo>
                    <a:pt x="83" y="65"/>
                  </a:lnTo>
                  <a:lnTo>
                    <a:pt x="84" y="65"/>
                  </a:lnTo>
                  <a:lnTo>
                    <a:pt x="84" y="64"/>
                  </a:lnTo>
                  <a:lnTo>
                    <a:pt x="83" y="64"/>
                  </a:lnTo>
                  <a:lnTo>
                    <a:pt x="82" y="64"/>
                  </a:lnTo>
                  <a:lnTo>
                    <a:pt x="80" y="64"/>
                  </a:lnTo>
                  <a:lnTo>
                    <a:pt x="82" y="63"/>
                  </a:lnTo>
                  <a:lnTo>
                    <a:pt x="80" y="63"/>
                  </a:lnTo>
                  <a:lnTo>
                    <a:pt x="79" y="63"/>
                  </a:lnTo>
                  <a:lnTo>
                    <a:pt x="79" y="62"/>
                  </a:lnTo>
                  <a:lnTo>
                    <a:pt x="79" y="61"/>
                  </a:lnTo>
                  <a:lnTo>
                    <a:pt x="79" y="62"/>
                  </a:lnTo>
                  <a:lnTo>
                    <a:pt x="78" y="62"/>
                  </a:lnTo>
                  <a:lnTo>
                    <a:pt x="78" y="63"/>
                  </a:lnTo>
                  <a:lnTo>
                    <a:pt x="78" y="62"/>
                  </a:lnTo>
                  <a:lnTo>
                    <a:pt x="77" y="62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5" y="63"/>
                  </a:lnTo>
                  <a:lnTo>
                    <a:pt x="75" y="62"/>
                  </a:lnTo>
                  <a:lnTo>
                    <a:pt x="74" y="62"/>
                  </a:lnTo>
                  <a:lnTo>
                    <a:pt x="72" y="63"/>
                  </a:lnTo>
                  <a:lnTo>
                    <a:pt x="72" y="62"/>
                  </a:lnTo>
                  <a:lnTo>
                    <a:pt x="72" y="63"/>
                  </a:lnTo>
                  <a:lnTo>
                    <a:pt x="71" y="63"/>
                  </a:lnTo>
                  <a:lnTo>
                    <a:pt x="71" y="62"/>
                  </a:lnTo>
                  <a:lnTo>
                    <a:pt x="70" y="62"/>
                  </a:lnTo>
                  <a:lnTo>
                    <a:pt x="70" y="63"/>
                  </a:lnTo>
                  <a:lnTo>
                    <a:pt x="69" y="64"/>
                  </a:lnTo>
                  <a:lnTo>
                    <a:pt x="68" y="65"/>
                  </a:lnTo>
                  <a:lnTo>
                    <a:pt x="67" y="65"/>
                  </a:lnTo>
                  <a:lnTo>
                    <a:pt x="66" y="65"/>
                  </a:lnTo>
                  <a:lnTo>
                    <a:pt x="66" y="64"/>
                  </a:lnTo>
                  <a:lnTo>
                    <a:pt x="67" y="63"/>
                  </a:lnTo>
                  <a:lnTo>
                    <a:pt x="67" y="62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0"/>
                  </a:lnTo>
                  <a:lnTo>
                    <a:pt x="68" y="59"/>
                  </a:lnTo>
                  <a:lnTo>
                    <a:pt x="67" y="57"/>
                  </a:lnTo>
                  <a:lnTo>
                    <a:pt x="67" y="56"/>
                  </a:lnTo>
                  <a:lnTo>
                    <a:pt x="67" y="55"/>
                  </a:lnTo>
                  <a:lnTo>
                    <a:pt x="67" y="54"/>
                  </a:lnTo>
                  <a:lnTo>
                    <a:pt x="66" y="54"/>
                  </a:lnTo>
                  <a:lnTo>
                    <a:pt x="65" y="54"/>
                  </a:lnTo>
                  <a:lnTo>
                    <a:pt x="65" y="53"/>
                  </a:lnTo>
                  <a:lnTo>
                    <a:pt x="66" y="52"/>
                  </a:lnTo>
                  <a:lnTo>
                    <a:pt x="66" y="51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3" y="49"/>
                  </a:lnTo>
                  <a:lnTo>
                    <a:pt x="63" y="48"/>
                  </a:lnTo>
                  <a:lnTo>
                    <a:pt x="65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3" y="46"/>
                  </a:lnTo>
                  <a:lnTo>
                    <a:pt x="62" y="46"/>
                  </a:lnTo>
                  <a:lnTo>
                    <a:pt x="62" y="45"/>
                  </a:lnTo>
                  <a:lnTo>
                    <a:pt x="61" y="45"/>
                  </a:lnTo>
                  <a:lnTo>
                    <a:pt x="61" y="44"/>
                  </a:lnTo>
                  <a:lnTo>
                    <a:pt x="60" y="43"/>
                  </a:lnTo>
                  <a:lnTo>
                    <a:pt x="59" y="42"/>
                  </a:lnTo>
                  <a:lnTo>
                    <a:pt x="59" y="40"/>
                  </a:lnTo>
                  <a:lnTo>
                    <a:pt x="58" y="40"/>
                  </a:lnTo>
                  <a:lnTo>
                    <a:pt x="58" y="39"/>
                  </a:lnTo>
                  <a:lnTo>
                    <a:pt x="57" y="39"/>
                  </a:lnTo>
                  <a:lnTo>
                    <a:pt x="54" y="39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3" y="40"/>
                  </a:lnTo>
                  <a:lnTo>
                    <a:pt x="42" y="40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7" y="44"/>
                  </a:lnTo>
                  <a:lnTo>
                    <a:pt x="37" y="45"/>
                  </a:lnTo>
                  <a:lnTo>
                    <a:pt x="37" y="46"/>
                  </a:lnTo>
                  <a:lnTo>
                    <a:pt x="36" y="46"/>
                  </a:lnTo>
                  <a:lnTo>
                    <a:pt x="36" y="47"/>
                  </a:lnTo>
                  <a:lnTo>
                    <a:pt x="36" y="48"/>
                  </a:lnTo>
                  <a:lnTo>
                    <a:pt x="35" y="48"/>
                  </a:lnTo>
                  <a:lnTo>
                    <a:pt x="35" y="49"/>
                  </a:lnTo>
                  <a:lnTo>
                    <a:pt x="34" y="49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32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8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7" y="54"/>
                  </a:lnTo>
                  <a:lnTo>
                    <a:pt x="27" y="53"/>
                  </a:lnTo>
                  <a:lnTo>
                    <a:pt x="28" y="52"/>
                  </a:lnTo>
                  <a:lnTo>
                    <a:pt x="29" y="52"/>
                  </a:lnTo>
                  <a:lnTo>
                    <a:pt x="28" y="52"/>
                  </a:lnTo>
                  <a:lnTo>
                    <a:pt x="27" y="52"/>
                  </a:lnTo>
                  <a:lnTo>
                    <a:pt x="28" y="52"/>
                  </a:lnTo>
                  <a:lnTo>
                    <a:pt x="28" y="51"/>
                  </a:lnTo>
                  <a:lnTo>
                    <a:pt x="27" y="51"/>
                  </a:lnTo>
                  <a:lnTo>
                    <a:pt x="27" y="52"/>
                  </a:lnTo>
                  <a:lnTo>
                    <a:pt x="27" y="51"/>
                  </a:lnTo>
                  <a:lnTo>
                    <a:pt x="26" y="51"/>
                  </a:lnTo>
                  <a:lnTo>
                    <a:pt x="27" y="49"/>
                  </a:lnTo>
                  <a:lnTo>
                    <a:pt x="26" y="49"/>
                  </a:lnTo>
                  <a:lnTo>
                    <a:pt x="26" y="51"/>
                  </a:lnTo>
                  <a:lnTo>
                    <a:pt x="25" y="51"/>
                  </a:lnTo>
                  <a:lnTo>
                    <a:pt x="25" y="49"/>
                  </a:lnTo>
                  <a:lnTo>
                    <a:pt x="25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7"/>
                  </a:lnTo>
                  <a:lnTo>
                    <a:pt x="24" y="46"/>
                  </a:lnTo>
                  <a:lnTo>
                    <a:pt x="24" y="47"/>
                  </a:lnTo>
                  <a:lnTo>
                    <a:pt x="23" y="47"/>
                  </a:lnTo>
                  <a:lnTo>
                    <a:pt x="23" y="46"/>
                  </a:lnTo>
                  <a:lnTo>
                    <a:pt x="21" y="46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3" y="45"/>
                  </a:lnTo>
                  <a:lnTo>
                    <a:pt x="23" y="44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1" y="42"/>
                  </a:lnTo>
                  <a:lnTo>
                    <a:pt x="21" y="43"/>
                  </a:lnTo>
                  <a:lnTo>
                    <a:pt x="21" y="44"/>
                  </a:lnTo>
                  <a:lnTo>
                    <a:pt x="20" y="44"/>
                  </a:lnTo>
                  <a:lnTo>
                    <a:pt x="20" y="43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7" y="40"/>
                  </a:lnTo>
                  <a:lnTo>
                    <a:pt x="17" y="39"/>
                  </a:lnTo>
                  <a:lnTo>
                    <a:pt x="16" y="39"/>
                  </a:lnTo>
                  <a:lnTo>
                    <a:pt x="16" y="38"/>
                  </a:lnTo>
                  <a:lnTo>
                    <a:pt x="17" y="38"/>
                  </a:lnTo>
                  <a:lnTo>
                    <a:pt x="16" y="38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6" y="37"/>
                  </a:lnTo>
                  <a:lnTo>
                    <a:pt x="15" y="38"/>
                  </a:lnTo>
                  <a:lnTo>
                    <a:pt x="15" y="39"/>
                  </a:lnTo>
                  <a:lnTo>
                    <a:pt x="13" y="38"/>
                  </a:lnTo>
                  <a:lnTo>
                    <a:pt x="15" y="37"/>
                  </a:lnTo>
                  <a:lnTo>
                    <a:pt x="13" y="37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2" y="37"/>
                  </a:lnTo>
                  <a:lnTo>
                    <a:pt x="11" y="36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10" y="35"/>
                  </a:lnTo>
                  <a:lnTo>
                    <a:pt x="9" y="35"/>
                  </a:lnTo>
                  <a:lnTo>
                    <a:pt x="9" y="34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9" y="32"/>
                  </a:lnTo>
                  <a:lnTo>
                    <a:pt x="8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8" y="30"/>
                  </a:lnTo>
                  <a:lnTo>
                    <a:pt x="7" y="30"/>
                  </a:lnTo>
                  <a:lnTo>
                    <a:pt x="8" y="29"/>
                  </a:lnTo>
                  <a:lnTo>
                    <a:pt x="8" y="28"/>
                  </a:lnTo>
                  <a:lnTo>
                    <a:pt x="9" y="27"/>
                  </a:lnTo>
                  <a:lnTo>
                    <a:pt x="9" y="26"/>
                  </a:lnTo>
                  <a:lnTo>
                    <a:pt x="9" y="27"/>
                  </a:lnTo>
                  <a:lnTo>
                    <a:pt x="8" y="27"/>
                  </a:lnTo>
                  <a:lnTo>
                    <a:pt x="8" y="28"/>
                  </a:lnTo>
                  <a:lnTo>
                    <a:pt x="7" y="29"/>
                  </a:lnTo>
                  <a:lnTo>
                    <a:pt x="7" y="30"/>
                  </a:lnTo>
                  <a:lnTo>
                    <a:pt x="6" y="30"/>
                  </a:lnTo>
                  <a:lnTo>
                    <a:pt x="6" y="29"/>
                  </a:lnTo>
                  <a:lnTo>
                    <a:pt x="7" y="29"/>
                  </a:lnTo>
                  <a:lnTo>
                    <a:pt x="6" y="29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6" y="28"/>
                  </a:lnTo>
                  <a:lnTo>
                    <a:pt x="6" y="29"/>
                  </a:lnTo>
                  <a:lnTo>
                    <a:pt x="4" y="29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4" y="27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6" y="23"/>
                  </a:lnTo>
                  <a:lnTo>
                    <a:pt x="6" y="25"/>
                  </a:lnTo>
                  <a:lnTo>
                    <a:pt x="4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6"/>
                  </a:lnTo>
                  <a:lnTo>
                    <a:pt x="3" y="26"/>
                  </a:lnTo>
                  <a:lnTo>
                    <a:pt x="2" y="26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2" y="25"/>
                  </a:lnTo>
                  <a:lnTo>
                    <a:pt x="3" y="21"/>
                  </a:lnTo>
                  <a:lnTo>
                    <a:pt x="4" y="20"/>
                  </a:lnTo>
                  <a:lnTo>
                    <a:pt x="4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9" y="17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2" y="14"/>
                  </a:lnTo>
                  <a:lnTo>
                    <a:pt x="13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9" y="14"/>
                  </a:lnTo>
                  <a:lnTo>
                    <a:pt x="20" y="14"/>
                  </a:lnTo>
                  <a:lnTo>
                    <a:pt x="20" y="13"/>
                  </a:lnTo>
                  <a:lnTo>
                    <a:pt x="20" y="12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9"/>
                  </a:lnTo>
                  <a:lnTo>
                    <a:pt x="19" y="9"/>
                  </a:lnTo>
                  <a:lnTo>
                    <a:pt x="19" y="7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8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4"/>
                  </a:lnTo>
                  <a:lnTo>
                    <a:pt x="21" y="3"/>
                  </a:lnTo>
                  <a:lnTo>
                    <a:pt x="21" y="2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0" y="1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7" y="3"/>
                  </a:lnTo>
                  <a:lnTo>
                    <a:pt x="37" y="4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5" y="3"/>
                  </a:lnTo>
                  <a:lnTo>
                    <a:pt x="46" y="3"/>
                  </a:lnTo>
                  <a:lnTo>
                    <a:pt x="48" y="3"/>
                  </a:lnTo>
                  <a:lnTo>
                    <a:pt x="49" y="3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3"/>
                  </a:lnTo>
                  <a:lnTo>
                    <a:pt x="53" y="3"/>
                  </a:lnTo>
                  <a:lnTo>
                    <a:pt x="54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99" name="Freeform 5613">
              <a:extLst>
                <a:ext uri="{FF2B5EF4-FFF2-40B4-BE49-F238E27FC236}">
                  <a16:creationId xmlns:a16="http://schemas.microsoft.com/office/drawing/2014/main" id="{FCA7D631-941E-3E50-AC7E-E3FB4EBA5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288" y="4437064"/>
              <a:ext cx="98425" cy="100013"/>
            </a:xfrm>
            <a:custGeom>
              <a:avLst/>
              <a:gdLst>
                <a:gd name="T0" fmla="*/ 46 w 62"/>
                <a:gd name="T1" fmla="*/ 18 h 63"/>
                <a:gd name="T2" fmla="*/ 48 w 62"/>
                <a:gd name="T3" fmla="*/ 21 h 63"/>
                <a:gd name="T4" fmla="*/ 47 w 62"/>
                <a:gd name="T5" fmla="*/ 26 h 63"/>
                <a:gd name="T6" fmla="*/ 43 w 62"/>
                <a:gd name="T7" fmla="*/ 31 h 63"/>
                <a:gd name="T8" fmla="*/ 45 w 62"/>
                <a:gd name="T9" fmla="*/ 33 h 63"/>
                <a:gd name="T10" fmla="*/ 46 w 62"/>
                <a:gd name="T11" fmla="*/ 34 h 63"/>
                <a:gd name="T12" fmla="*/ 50 w 62"/>
                <a:gd name="T13" fmla="*/ 35 h 63"/>
                <a:gd name="T14" fmla="*/ 54 w 62"/>
                <a:gd name="T15" fmla="*/ 35 h 63"/>
                <a:gd name="T16" fmla="*/ 54 w 62"/>
                <a:gd name="T17" fmla="*/ 38 h 63"/>
                <a:gd name="T18" fmla="*/ 56 w 62"/>
                <a:gd name="T19" fmla="*/ 40 h 63"/>
                <a:gd name="T20" fmla="*/ 58 w 62"/>
                <a:gd name="T21" fmla="*/ 41 h 63"/>
                <a:gd name="T22" fmla="*/ 59 w 62"/>
                <a:gd name="T23" fmla="*/ 41 h 63"/>
                <a:gd name="T24" fmla="*/ 60 w 62"/>
                <a:gd name="T25" fmla="*/ 45 h 63"/>
                <a:gd name="T26" fmla="*/ 60 w 62"/>
                <a:gd name="T27" fmla="*/ 48 h 63"/>
                <a:gd name="T28" fmla="*/ 60 w 62"/>
                <a:gd name="T29" fmla="*/ 50 h 63"/>
                <a:gd name="T30" fmla="*/ 58 w 62"/>
                <a:gd name="T31" fmla="*/ 52 h 63"/>
                <a:gd name="T32" fmla="*/ 58 w 62"/>
                <a:gd name="T33" fmla="*/ 57 h 63"/>
                <a:gd name="T34" fmla="*/ 58 w 62"/>
                <a:gd name="T35" fmla="*/ 63 h 63"/>
                <a:gd name="T36" fmla="*/ 56 w 62"/>
                <a:gd name="T37" fmla="*/ 63 h 63"/>
                <a:gd name="T38" fmla="*/ 54 w 62"/>
                <a:gd name="T39" fmla="*/ 61 h 63"/>
                <a:gd name="T40" fmla="*/ 49 w 62"/>
                <a:gd name="T41" fmla="*/ 60 h 63"/>
                <a:gd name="T42" fmla="*/ 46 w 62"/>
                <a:gd name="T43" fmla="*/ 59 h 63"/>
                <a:gd name="T44" fmla="*/ 39 w 62"/>
                <a:gd name="T45" fmla="*/ 55 h 63"/>
                <a:gd name="T46" fmla="*/ 36 w 62"/>
                <a:gd name="T47" fmla="*/ 54 h 63"/>
                <a:gd name="T48" fmla="*/ 33 w 62"/>
                <a:gd name="T49" fmla="*/ 52 h 63"/>
                <a:gd name="T50" fmla="*/ 29 w 62"/>
                <a:gd name="T51" fmla="*/ 48 h 63"/>
                <a:gd name="T52" fmla="*/ 22 w 62"/>
                <a:gd name="T53" fmla="*/ 42 h 63"/>
                <a:gd name="T54" fmla="*/ 20 w 62"/>
                <a:gd name="T55" fmla="*/ 38 h 63"/>
                <a:gd name="T56" fmla="*/ 16 w 62"/>
                <a:gd name="T57" fmla="*/ 37 h 63"/>
                <a:gd name="T58" fmla="*/ 16 w 62"/>
                <a:gd name="T59" fmla="*/ 36 h 63"/>
                <a:gd name="T60" fmla="*/ 13 w 62"/>
                <a:gd name="T61" fmla="*/ 35 h 63"/>
                <a:gd name="T62" fmla="*/ 9 w 62"/>
                <a:gd name="T63" fmla="*/ 33 h 63"/>
                <a:gd name="T64" fmla="*/ 4 w 62"/>
                <a:gd name="T65" fmla="*/ 29 h 63"/>
                <a:gd name="T66" fmla="*/ 0 w 62"/>
                <a:gd name="T67" fmla="*/ 26 h 63"/>
                <a:gd name="T68" fmla="*/ 1 w 62"/>
                <a:gd name="T69" fmla="*/ 21 h 63"/>
                <a:gd name="T70" fmla="*/ 5 w 62"/>
                <a:gd name="T71" fmla="*/ 18 h 63"/>
                <a:gd name="T72" fmla="*/ 9 w 62"/>
                <a:gd name="T73" fmla="*/ 16 h 63"/>
                <a:gd name="T74" fmla="*/ 13 w 62"/>
                <a:gd name="T75" fmla="*/ 9 h 63"/>
                <a:gd name="T76" fmla="*/ 15 w 62"/>
                <a:gd name="T77" fmla="*/ 7 h 63"/>
                <a:gd name="T78" fmla="*/ 17 w 62"/>
                <a:gd name="T79" fmla="*/ 4 h 63"/>
                <a:gd name="T80" fmla="*/ 18 w 62"/>
                <a:gd name="T81" fmla="*/ 2 h 63"/>
                <a:gd name="T82" fmla="*/ 22 w 62"/>
                <a:gd name="T83" fmla="*/ 2 h 63"/>
                <a:gd name="T84" fmla="*/ 24 w 62"/>
                <a:gd name="T85" fmla="*/ 2 h 63"/>
                <a:gd name="T86" fmla="*/ 25 w 62"/>
                <a:gd name="T87" fmla="*/ 1 h 63"/>
                <a:gd name="T88" fmla="*/ 26 w 62"/>
                <a:gd name="T89" fmla="*/ 3 h 63"/>
                <a:gd name="T90" fmla="*/ 30 w 62"/>
                <a:gd name="T91" fmla="*/ 4 h 63"/>
                <a:gd name="T92" fmla="*/ 29 w 62"/>
                <a:gd name="T93" fmla="*/ 6 h 63"/>
                <a:gd name="T94" fmla="*/ 30 w 62"/>
                <a:gd name="T95" fmla="*/ 9 h 63"/>
                <a:gd name="T96" fmla="*/ 30 w 62"/>
                <a:gd name="T97" fmla="*/ 10 h 63"/>
                <a:gd name="T98" fmla="*/ 32 w 62"/>
                <a:gd name="T99" fmla="*/ 13 h 63"/>
                <a:gd name="T100" fmla="*/ 31 w 62"/>
                <a:gd name="T101" fmla="*/ 15 h 63"/>
                <a:gd name="T102" fmla="*/ 30 w 62"/>
                <a:gd name="T103" fmla="*/ 18 h 63"/>
                <a:gd name="T104" fmla="*/ 34 w 62"/>
                <a:gd name="T105" fmla="*/ 19 h 63"/>
                <a:gd name="T106" fmla="*/ 36 w 62"/>
                <a:gd name="T107" fmla="*/ 20 h 63"/>
                <a:gd name="T108" fmla="*/ 38 w 62"/>
                <a:gd name="T109" fmla="*/ 20 h 63"/>
                <a:gd name="T110" fmla="*/ 40 w 62"/>
                <a:gd name="T111" fmla="*/ 18 h 63"/>
                <a:gd name="T112" fmla="*/ 41 w 62"/>
                <a:gd name="T113" fmla="*/ 15 h 63"/>
                <a:gd name="T114" fmla="*/ 45 w 62"/>
                <a:gd name="T115" fmla="*/ 1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" h="63">
                  <a:moveTo>
                    <a:pt x="45" y="16"/>
                  </a:moveTo>
                  <a:lnTo>
                    <a:pt x="46" y="16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7" y="20"/>
                  </a:lnTo>
                  <a:lnTo>
                    <a:pt x="47" y="21"/>
                  </a:lnTo>
                  <a:lnTo>
                    <a:pt x="48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7" y="25"/>
                  </a:lnTo>
                  <a:lnTo>
                    <a:pt x="47" y="26"/>
                  </a:lnTo>
                  <a:lnTo>
                    <a:pt x="47" y="27"/>
                  </a:lnTo>
                  <a:lnTo>
                    <a:pt x="46" y="29"/>
                  </a:lnTo>
                  <a:lnTo>
                    <a:pt x="45" y="29"/>
                  </a:lnTo>
                  <a:lnTo>
                    <a:pt x="43" y="31"/>
                  </a:lnTo>
                  <a:lnTo>
                    <a:pt x="43" y="32"/>
                  </a:lnTo>
                  <a:lnTo>
                    <a:pt x="42" y="32"/>
                  </a:lnTo>
                  <a:lnTo>
                    <a:pt x="43" y="32"/>
                  </a:lnTo>
                  <a:lnTo>
                    <a:pt x="45" y="33"/>
                  </a:lnTo>
                  <a:lnTo>
                    <a:pt x="45" y="32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6" y="34"/>
                  </a:lnTo>
                  <a:lnTo>
                    <a:pt x="47" y="34"/>
                  </a:lnTo>
                  <a:lnTo>
                    <a:pt x="48" y="34"/>
                  </a:lnTo>
                  <a:lnTo>
                    <a:pt x="49" y="35"/>
                  </a:lnTo>
                  <a:lnTo>
                    <a:pt x="50" y="35"/>
                  </a:lnTo>
                  <a:lnTo>
                    <a:pt x="51" y="34"/>
                  </a:lnTo>
                  <a:lnTo>
                    <a:pt x="51" y="35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4" y="38"/>
                  </a:lnTo>
                  <a:lnTo>
                    <a:pt x="55" y="37"/>
                  </a:lnTo>
                  <a:lnTo>
                    <a:pt x="55" y="38"/>
                  </a:lnTo>
                  <a:lnTo>
                    <a:pt x="55" y="40"/>
                  </a:lnTo>
                  <a:lnTo>
                    <a:pt x="56" y="40"/>
                  </a:lnTo>
                  <a:lnTo>
                    <a:pt x="56" y="41"/>
                  </a:lnTo>
                  <a:lnTo>
                    <a:pt x="57" y="40"/>
                  </a:lnTo>
                  <a:lnTo>
                    <a:pt x="57" y="41"/>
                  </a:lnTo>
                  <a:lnTo>
                    <a:pt x="58" y="41"/>
                  </a:lnTo>
                  <a:lnTo>
                    <a:pt x="58" y="42"/>
                  </a:lnTo>
                  <a:lnTo>
                    <a:pt x="59" y="41"/>
                  </a:lnTo>
                  <a:lnTo>
                    <a:pt x="59" y="42"/>
                  </a:lnTo>
                  <a:lnTo>
                    <a:pt x="59" y="41"/>
                  </a:lnTo>
                  <a:lnTo>
                    <a:pt x="60" y="42"/>
                  </a:lnTo>
                  <a:lnTo>
                    <a:pt x="60" y="43"/>
                  </a:lnTo>
                  <a:lnTo>
                    <a:pt x="60" y="44"/>
                  </a:lnTo>
                  <a:lnTo>
                    <a:pt x="60" y="45"/>
                  </a:lnTo>
                  <a:lnTo>
                    <a:pt x="62" y="45"/>
                  </a:lnTo>
                  <a:lnTo>
                    <a:pt x="60" y="45"/>
                  </a:lnTo>
                  <a:lnTo>
                    <a:pt x="60" y="46"/>
                  </a:lnTo>
                  <a:lnTo>
                    <a:pt x="60" y="48"/>
                  </a:lnTo>
                  <a:lnTo>
                    <a:pt x="60" y="49"/>
                  </a:lnTo>
                  <a:lnTo>
                    <a:pt x="62" y="49"/>
                  </a:lnTo>
                  <a:lnTo>
                    <a:pt x="62" y="50"/>
                  </a:lnTo>
                  <a:lnTo>
                    <a:pt x="60" y="50"/>
                  </a:lnTo>
                  <a:lnTo>
                    <a:pt x="59" y="50"/>
                  </a:lnTo>
                  <a:lnTo>
                    <a:pt x="59" y="51"/>
                  </a:lnTo>
                  <a:lnTo>
                    <a:pt x="59" y="52"/>
                  </a:lnTo>
                  <a:lnTo>
                    <a:pt x="58" y="52"/>
                  </a:lnTo>
                  <a:lnTo>
                    <a:pt x="58" y="53"/>
                  </a:lnTo>
                  <a:lnTo>
                    <a:pt x="58" y="54"/>
                  </a:lnTo>
                  <a:lnTo>
                    <a:pt x="58" y="55"/>
                  </a:lnTo>
                  <a:lnTo>
                    <a:pt x="58" y="57"/>
                  </a:lnTo>
                  <a:lnTo>
                    <a:pt x="58" y="58"/>
                  </a:lnTo>
                  <a:lnTo>
                    <a:pt x="58" y="61"/>
                  </a:lnTo>
                  <a:lnTo>
                    <a:pt x="58" y="62"/>
                  </a:lnTo>
                  <a:lnTo>
                    <a:pt x="58" y="63"/>
                  </a:lnTo>
                  <a:lnTo>
                    <a:pt x="59" y="63"/>
                  </a:lnTo>
                  <a:lnTo>
                    <a:pt x="58" y="63"/>
                  </a:lnTo>
                  <a:lnTo>
                    <a:pt x="57" y="63"/>
                  </a:lnTo>
                  <a:lnTo>
                    <a:pt x="56" y="63"/>
                  </a:lnTo>
                  <a:lnTo>
                    <a:pt x="55" y="63"/>
                  </a:lnTo>
                  <a:lnTo>
                    <a:pt x="55" y="62"/>
                  </a:lnTo>
                  <a:lnTo>
                    <a:pt x="54" y="62"/>
                  </a:lnTo>
                  <a:lnTo>
                    <a:pt x="54" y="61"/>
                  </a:lnTo>
                  <a:lnTo>
                    <a:pt x="53" y="61"/>
                  </a:lnTo>
                  <a:lnTo>
                    <a:pt x="51" y="61"/>
                  </a:lnTo>
                  <a:lnTo>
                    <a:pt x="50" y="61"/>
                  </a:lnTo>
                  <a:lnTo>
                    <a:pt x="49" y="60"/>
                  </a:lnTo>
                  <a:lnTo>
                    <a:pt x="48" y="60"/>
                  </a:lnTo>
                  <a:lnTo>
                    <a:pt x="47" y="60"/>
                  </a:lnTo>
                  <a:lnTo>
                    <a:pt x="47" y="59"/>
                  </a:lnTo>
                  <a:lnTo>
                    <a:pt x="46" y="59"/>
                  </a:lnTo>
                  <a:lnTo>
                    <a:pt x="43" y="58"/>
                  </a:lnTo>
                  <a:lnTo>
                    <a:pt x="41" y="57"/>
                  </a:lnTo>
                  <a:lnTo>
                    <a:pt x="40" y="57"/>
                  </a:lnTo>
                  <a:lnTo>
                    <a:pt x="39" y="55"/>
                  </a:lnTo>
                  <a:lnTo>
                    <a:pt x="39" y="54"/>
                  </a:lnTo>
                  <a:lnTo>
                    <a:pt x="38" y="54"/>
                  </a:lnTo>
                  <a:lnTo>
                    <a:pt x="37" y="54"/>
                  </a:lnTo>
                  <a:lnTo>
                    <a:pt x="36" y="54"/>
                  </a:lnTo>
                  <a:lnTo>
                    <a:pt x="36" y="53"/>
                  </a:lnTo>
                  <a:lnTo>
                    <a:pt x="34" y="53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1"/>
                  </a:lnTo>
                  <a:lnTo>
                    <a:pt x="30" y="49"/>
                  </a:lnTo>
                  <a:lnTo>
                    <a:pt x="30" y="48"/>
                  </a:lnTo>
                  <a:lnTo>
                    <a:pt x="29" y="48"/>
                  </a:lnTo>
                  <a:lnTo>
                    <a:pt x="28" y="46"/>
                  </a:lnTo>
                  <a:lnTo>
                    <a:pt x="26" y="45"/>
                  </a:lnTo>
                  <a:lnTo>
                    <a:pt x="24" y="44"/>
                  </a:lnTo>
                  <a:lnTo>
                    <a:pt x="22" y="42"/>
                  </a:lnTo>
                  <a:lnTo>
                    <a:pt x="22" y="41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20" y="38"/>
                  </a:lnTo>
                  <a:lnTo>
                    <a:pt x="18" y="38"/>
                  </a:lnTo>
                  <a:lnTo>
                    <a:pt x="18" y="37"/>
                  </a:lnTo>
                  <a:lnTo>
                    <a:pt x="17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6" y="36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5" y="36"/>
                  </a:lnTo>
                  <a:lnTo>
                    <a:pt x="13" y="35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1" y="33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8" y="32"/>
                  </a:lnTo>
                  <a:lnTo>
                    <a:pt x="6" y="31"/>
                  </a:lnTo>
                  <a:lnTo>
                    <a:pt x="4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0" y="26"/>
                  </a:lnTo>
                  <a:lnTo>
                    <a:pt x="0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3" y="20"/>
                  </a:lnTo>
                  <a:lnTo>
                    <a:pt x="4" y="20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2" y="13"/>
                  </a:lnTo>
                  <a:lnTo>
                    <a:pt x="12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8" y="1"/>
                  </a:lnTo>
                  <a:lnTo>
                    <a:pt x="18" y="2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4" y="2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5" y="0"/>
                  </a:lnTo>
                  <a:lnTo>
                    <a:pt x="25" y="1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26" y="3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0" y="4"/>
                  </a:lnTo>
                  <a:lnTo>
                    <a:pt x="29" y="4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29" y="6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0" y="9"/>
                  </a:lnTo>
                  <a:lnTo>
                    <a:pt x="30" y="8"/>
                  </a:lnTo>
                  <a:lnTo>
                    <a:pt x="31" y="8"/>
                  </a:lnTo>
                  <a:lnTo>
                    <a:pt x="31" y="9"/>
                  </a:lnTo>
                  <a:lnTo>
                    <a:pt x="30" y="10"/>
                  </a:lnTo>
                  <a:lnTo>
                    <a:pt x="31" y="11"/>
                  </a:lnTo>
                  <a:lnTo>
                    <a:pt x="31" y="12"/>
                  </a:lnTo>
                  <a:lnTo>
                    <a:pt x="32" y="12"/>
                  </a:lnTo>
                  <a:lnTo>
                    <a:pt x="32" y="13"/>
                  </a:lnTo>
                  <a:lnTo>
                    <a:pt x="31" y="13"/>
                  </a:lnTo>
                  <a:lnTo>
                    <a:pt x="31" y="15"/>
                  </a:lnTo>
                  <a:lnTo>
                    <a:pt x="32" y="15"/>
                  </a:lnTo>
                  <a:lnTo>
                    <a:pt x="31" y="15"/>
                  </a:lnTo>
                  <a:lnTo>
                    <a:pt x="31" y="16"/>
                  </a:lnTo>
                  <a:lnTo>
                    <a:pt x="31" y="17"/>
                  </a:lnTo>
                  <a:lnTo>
                    <a:pt x="30" y="17"/>
                  </a:lnTo>
                  <a:lnTo>
                    <a:pt x="30" y="18"/>
                  </a:lnTo>
                  <a:lnTo>
                    <a:pt x="31" y="18"/>
                  </a:lnTo>
                  <a:lnTo>
                    <a:pt x="32" y="18"/>
                  </a:lnTo>
                  <a:lnTo>
                    <a:pt x="33" y="18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6" y="21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8" y="20"/>
                  </a:lnTo>
                  <a:lnTo>
                    <a:pt x="38" y="19"/>
                  </a:lnTo>
                  <a:lnTo>
                    <a:pt x="38" y="20"/>
                  </a:lnTo>
                  <a:lnTo>
                    <a:pt x="39" y="20"/>
                  </a:lnTo>
                  <a:lnTo>
                    <a:pt x="39" y="19"/>
                  </a:lnTo>
                  <a:lnTo>
                    <a:pt x="39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1" y="17"/>
                  </a:lnTo>
                  <a:lnTo>
                    <a:pt x="41" y="16"/>
                  </a:lnTo>
                  <a:lnTo>
                    <a:pt x="41" y="15"/>
                  </a:lnTo>
                  <a:lnTo>
                    <a:pt x="41" y="13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6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31" name="Freeform 5667">
              <a:extLst>
                <a:ext uri="{FF2B5EF4-FFF2-40B4-BE49-F238E27FC236}">
                  <a16:creationId xmlns:a16="http://schemas.microsoft.com/office/drawing/2014/main" id="{9A967F8D-0189-7EB1-6F38-F9030AC0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801" y="4344989"/>
              <a:ext cx="71438" cy="149225"/>
            </a:xfrm>
            <a:custGeom>
              <a:avLst/>
              <a:gdLst>
                <a:gd name="T0" fmla="*/ 40 w 45"/>
                <a:gd name="T1" fmla="*/ 16 h 94"/>
                <a:gd name="T2" fmla="*/ 44 w 45"/>
                <a:gd name="T3" fmla="*/ 22 h 94"/>
                <a:gd name="T4" fmla="*/ 44 w 45"/>
                <a:gd name="T5" fmla="*/ 26 h 94"/>
                <a:gd name="T6" fmla="*/ 45 w 45"/>
                <a:gd name="T7" fmla="*/ 29 h 94"/>
                <a:gd name="T8" fmla="*/ 42 w 45"/>
                <a:gd name="T9" fmla="*/ 31 h 94"/>
                <a:gd name="T10" fmla="*/ 43 w 45"/>
                <a:gd name="T11" fmla="*/ 35 h 94"/>
                <a:gd name="T12" fmla="*/ 41 w 45"/>
                <a:gd name="T13" fmla="*/ 39 h 94"/>
                <a:gd name="T14" fmla="*/ 38 w 45"/>
                <a:gd name="T15" fmla="*/ 41 h 94"/>
                <a:gd name="T16" fmla="*/ 36 w 45"/>
                <a:gd name="T17" fmla="*/ 43 h 94"/>
                <a:gd name="T18" fmla="*/ 35 w 45"/>
                <a:gd name="T19" fmla="*/ 46 h 94"/>
                <a:gd name="T20" fmla="*/ 34 w 45"/>
                <a:gd name="T21" fmla="*/ 51 h 94"/>
                <a:gd name="T22" fmla="*/ 30 w 45"/>
                <a:gd name="T23" fmla="*/ 51 h 94"/>
                <a:gd name="T24" fmla="*/ 28 w 45"/>
                <a:gd name="T25" fmla="*/ 56 h 94"/>
                <a:gd name="T26" fmla="*/ 28 w 45"/>
                <a:gd name="T27" fmla="*/ 61 h 94"/>
                <a:gd name="T28" fmla="*/ 28 w 45"/>
                <a:gd name="T29" fmla="*/ 65 h 94"/>
                <a:gd name="T30" fmla="*/ 28 w 45"/>
                <a:gd name="T31" fmla="*/ 69 h 94"/>
                <a:gd name="T32" fmla="*/ 30 w 45"/>
                <a:gd name="T33" fmla="*/ 75 h 94"/>
                <a:gd name="T34" fmla="*/ 30 w 45"/>
                <a:gd name="T35" fmla="*/ 82 h 94"/>
                <a:gd name="T36" fmla="*/ 28 w 45"/>
                <a:gd name="T37" fmla="*/ 85 h 94"/>
                <a:gd name="T38" fmla="*/ 30 w 45"/>
                <a:gd name="T39" fmla="*/ 89 h 94"/>
                <a:gd name="T40" fmla="*/ 23 w 45"/>
                <a:gd name="T41" fmla="*/ 92 h 94"/>
                <a:gd name="T42" fmla="*/ 13 w 45"/>
                <a:gd name="T43" fmla="*/ 93 h 94"/>
                <a:gd name="T44" fmla="*/ 14 w 45"/>
                <a:gd name="T45" fmla="*/ 90 h 94"/>
                <a:gd name="T46" fmla="*/ 11 w 45"/>
                <a:gd name="T47" fmla="*/ 87 h 94"/>
                <a:gd name="T48" fmla="*/ 11 w 45"/>
                <a:gd name="T49" fmla="*/ 85 h 94"/>
                <a:gd name="T50" fmla="*/ 11 w 45"/>
                <a:gd name="T51" fmla="*/ 82 h 94"/>
                <a:gd name="T52" fmla="*/ 13 w 45"/>
                <a:gd name="T53" fmla="*/ 75 h 94"/>
                <a:gd name="T54" fmla="*/ 13 w 45"/>
                <a:gd name="T55" fmla="*/ 67 h 94"/>
                <a:gd name="T56" fmla="*/ 13 w 45"/>
                <a:gd name="T57" fmla="*/ 60 h 94"/>
                <a:gd name="T58" fmla="*/ 13 w 45"/>
                <a:gd name="T59" fmla="*/ 54 h 94"/>
                <a:gd name="T60" fmla="*/ 11 w 45"/>
                <a:gd name="T61" fmla="*/ 50 h 94"/>
                <a:gd name="T62" fmla="*/ 9 w 45"/>
                <a:gd name="T63" fmla="*/ 45 h 94"/>
                <a:gd name="T64" fmla="*/ 8 w 45"/>
                <a:gd name="T65" fmla="*/ 42 h 94"/>
                <a:gd name="T66" fmla="*/ 8 w 45"/>
                <a:gd name="T67" fmla="*/ 39 h 94"/>
                <a:gd name="T68" fmla="*/ 5 w 45"/>
                <a:gd name="T69" fmla="*/ 34 h 94"/>
                <a:gd name="T70" fmla="*/ 0 w 45"/>
                <a:gd name="T71" fmla="*/ 31 h 94"/>
                <a:gd name="T72" fmla="*/ 0 w 45"/>
                <a:gd name="T73" fmla="*/ 26 h 94"/>
                <a:gd name="T74" fmla="*/ 2 w 45"/>
                <a:gd name="T75" fmla="*/ 22 h 94"/>
                <a:gd name="T76" fmla="*/ 5 w 45"/>
                <a:gd name="T77" fmla="*/ 22 h 94"/>
                <a:gd name="T78" fmla="*/ 6 w 45"/>
                <a:gd name="T79" fmla="*/ 18 h 94"/>
                <a:gd name="T80" fmla="*/ 8 w 45"/>
                <a:gd name="T81" fmla="*/ 17 h 94"/>
                <a:gd name="T82" fmla="*/ 9 w 45"/>
                <a:gd name="T83" fmla="*/ 16 h 94"/>
                <a:gd name="T84" fmla="*/ 13 w 45"/>
                <a:gd name="T85" fmla="*/ 16 h 94"/>
                <a:gd name="T86" fmla="*/ 17 w 45"/>
                <a:gd name="T87" fmla="*/ 15 h 94"/>
                <a:gd name="T88" fmla="*/ 23 w 45"/>
                <a:gd name="T89" fmla="*/ 11 h 94"/>
                <a:gd name="T90" fmla="*/ 24 w 45"/>
                <a:gd name="T91" fmla="*/ 7 h 94"/>
                <a:gd name="T92" fmla="*/ 24 w 45"/>
                <a:gd name="T93" fmla="*/ 4 h 94"/>
                <a:gd name="T94" fmla="*/ 26 w 45"/>
                <a:gd name="T95" fmla="*/ 2 h 94"/>
                <a:gd name="T96" fmla="*/ 30 w 45"/>
                <a:gd name="T97" fmla="*/ 1 h 94"/>
                <a:gd name="T98" fmla="*/ 32 w 45"/>
                <a:gd name="T99" fmla="*/ 2 h 94"/>
                <a:gd name="T100" fmla="*/ 38 w 45"/>
                <a:gd name="T101" fmla="*/ 7 h 94"/>
                <a:gd name="T102" fmla="*/ 41 w 45"/>
                <a:gd name="T103" fmla="*/ 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5" h="94">
                  <a:moveTo>
                    <a:pt x="42" y="11"/>
                  </a:moveTo>
                  <a:lnTo>
                    <a:pt x="41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3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4" y="22"/>
                  </a:lnTo>
                  <a:lnTo>
                    <a:pt x="44" y="23"/>
                  </a:lnTo>
                  <a:lnTo>
                    <a:pt x="44" y="24"/>
                  </a:lnTo>
                  <a:lnTo>
                    <a:pt x="44" y="25"/>
                  </a:lnTo>
                  <a:lnTo>
                    <a:pt x="44" y="26"/>
                  </a:lnTo>
                  <a:lnTo>
                    <a:pt x="45" y="26"/>
                  </a:lnTo>
                  <a:lnTo>
                    <a:pt x="45" y="27"/>
                  </a:lnTo>
                  <a:lnTo>
                    <a:pt x="45" y="28"/>
                  </a:lnTo>
                  <a:lnTo>
                    <a:pt x="45" y="29"/>
                  </a:lnTo>
                  <a:lnTo>
                    <a:pt x="44" y="31"/>
                  </a:lnTo>
                  <a:lnTo>
                    <a:pt x="43" y="29"/>
                  </a:lnTo>
                  <a:lnTo>
                    <a:pt x="43" y="31"/>
                  </a:lnTo>
                  <a:lnTo>
                    <a:pt x="42" y="31"/>
                  </a:lnTo>
                  <a:lnTo>
                    <a:pt x="42" y="32"/>
                  </a:lnTo>
                  <a:lnTo>
                    <a:pt x="42" y="33"/>
                  </a:lnTo>
                  <a:lnTo>
                    <a:pt x="43" y="34"/>
                  </a:lnTo>
                  <a:lnTo>
                    <a:pt x="43" y="35"/>
                  </a:lnTo>
                  <a:lnTo>
                    <a:pt x="42" y="35"/>
                  </a:lnTo>
                  <a:lnTo>
                    <a:pt x="42" y="36"/>
                  </a:lnTo>
                  <a:lnTo>
                    <a:pt x="42" y="37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39" y="40"/>
                  </a:lnTo>
                  <a:lnTo>
                    <a:pt x="38" y="40"/>
                  </a:lnTo>
                  <a:lnTo>
                    <a:pt x="38" y="41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36" y="42"/>
                  </a:lnTo>
                  <a:lnTo>
                    <a:pt x="36" y="43"/>
                  </a:lnTo>
                  <a:lnTo>
                    <a:pt x="36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6"/>
                  </a:lnTo>
                  <a:lnTo>
                    <a:pt x="35" y="48"/>
                  </a:lnTo>
                  <a:lnTo>
                    <a:pt x="35" y="49"/>
                  </a:lnTo>
                  <a:lnTo>
                    <a:pt x="34" y="50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1"/>
                  </a:lnTo>
                  <a:lnTo>
                    <a:pt x="31" y="51"/>
                  </a:lnTo>
                  <a:lnTo>
                    <a:pt x="30" y="51"/>
                  </a:lnTo>
                  <a:lnTo>
                    <a:pt x="30" y="52"/>
                  </a:lnTo>
                  <a:lnTo>
                    <a:pt x="30" y="53"/>
                  </a:lnTo>
                  <a:lnTo>
                    <a:pt x="30" y="54"/>
                  </a:lnTo>
                  <a:lnTo>
                    <a:pt x="28" y="56"/>
                  </a:lnTo>
                  <a:lnTo>
                    <a:pt x="30" y="59"/>
                  </a:lnTo>
                  <a:lnTo>
                    <a:pt x="30" y="60"/>
                  </a:lnTo>
                  <a:lnTo>
                    <a:pt x="28" y="60"/>
                  </a:lnTo>
                  <a:lnTo>
                    <a:pt x="28" y="61"/>
                  </a:lnTo>
                  <a:lnTo>
                    <a:pt x="28" y="62"/>
                  </a:lnTo>
                  <a:lnTo>
                    <a:pt x="30" y="64"/>
                  </a:lnTo>
                  <a:lnTo>
                    <a:pt x="30" y="65"/>
                  </a:lnTo>
                  <a:lnTo>
                    <a:pt x="28" y="65"/>
                  </a:lnTo>
                  <a:lnTo>
                    <a:pt x="28" y="66"/>
                  </a:lnTo>
                  <a:lnTo>
                    <a:pt x="28" y="67"/>
                  </a:lnTo>
                  <a:lnTo>
                    <a:pt x="28" y="68"/>
                  </a:lnTo>
                  <a:lnTo>
                    <a:pt x="28" y="69"/>
                  </a:lnTo>
                  <a:lnTo>
                    <a:pt x="30" y="70"/>
                  </a:lnTo>
                  <a:lnTo>
                    <a:pt x="28" y="73"/>
                  </a:lnTo>
                  <a:lnTo>
                    <a:pt x="30" y="74"/>
                  </a:lnTo>
                  <a:lnTo>
                    <a:pt x="30" y="75"/>
                  </a:lnTo>
                  <a:lnTo>
                    <a:pt x="30" y="76"/>
                  </a:lnTo>
                  <a:lnTo>
                    <a:pt x="30" y="79"/>
                  </a:lnTo>
                  <a:lnTo>
                    <a:pt x="30" y="81"/>
                  </a:lnTo>
                  <a:lnTo>
                    <a:pt x="30" y="82"/>
                  </a:lnTo>
                  <a:lnTo>
                    <a:pt x="28" y="83"/>
                  </a:lnTo>
                  <a:lnTo>
                    <a:pt x="30" y="84"/>
                  </a:lnTo>
                  <a:lnTo>
                    <a:pt x="30" y="85"/>
                  </a:lnTo>
                  <a:lnTo>
                    <a:pt x="28" y="85"/>
                  </a:lnTo>
                  <a:lnTo>
                    <a:pt x="30" y="85"/>
                  </a:lnTo>
                  <a:lnTo>
                    <a:pt x="30" y="86"/>
                  </a:lnTo>
                  <a:lnTo>
                    <a:pt x="30" y="87"/>
                  </a:lnTo>
                  <a:lnTo>
                    <a:pt x="30" y="89"/>
                  </a:lnTo>
                  <a:lnTo>
                    <a:pt x="28" y="90"/>
                  </a:lnTo>
                  <a:lnTo>
                    <a:pt x="28" y="91"/>
                  </a:lnTo>
                  <a:lnTo>
                    <a:pt x="28" y="92"/>
                  </a:lnTo>
                  <a:lnTo>
                    <a:pt x="23" y="92"/>
                  </a:lnTo>
                  <a:lnTo>
                    <a:pt x="22" y="92"/>
                  </a:lnTo>
                  <a:lnTo>
                    <a:pt x="16" y="93"/>
                  </a:lnTo>
                  <a:lnTo>
                    <a:pt x="13" y="94"/>
                  </a:lnTo>
                  <a:lnTo>
                    <a:pt x="13" y="93"/>
                  </a:lnTo>
                  <a:lnTo>
                    <a:pt x="15" y="93"/>
                  </a:lnTo>
                  <a:lnTo>
                    <a:pt x="15" y="92"/>
                  </a:lnTo>
                  <a:lnTo>
                    <a:pt x="15" y="91"/>
                  </a:lnTo>
                  <a:lnTo>
                    <a:pt x="14" y="90"/>
                  </a:lnTo>
                  <a:lnTo>
                    <a:pt x="14" y="89"/>
                  </a:lnTo>
                  <a:lnTo>
                    <a:pt x="13" y="89"/>
                  </a:lnTo>
                  <a:lnTo>
                    <a:pt x="13" y="87"/>
                  </a:lnTo>
                  <a:lnTo>
                    <a:pt x="11" y="87"/>
                  </a:lnTo>
                  <a:lnTo>
                    <a:pt x="11" y="86"/>
                  </a:lnTo>
                  <a:lnTo>
                    <a:pt x="13" y="86"/>
                  </a:lnTo>
                  <a:lnTo>
                    <a:pt x="13" y="85"/>
                  </a:lnTo>
                  <a:lnTo>
                    <a:pt x="11" y="85"/>
                  </a:lnTo>
                  <a:lnTo>
                    <a:pt x="13" y="84"/>
                  </a:lnTo>
                  <a:lnTo>
                    <a:pt x="11" y="84"/>
                  </a:lnTo>
                  <a:lnTo>
                    <a:pt x="11" y="83"/>
                  </a:lnTo>
                  <a:lnTo>
                    <a:pt x="11" y="82"/>
                  </a:lnTo>
                  <a:lnTo>
                    <a:pt x="13" y="82"/>
                  </a:lnTo>
                  <a:lnTo>
                    <a:pt x="13" y="79"/>
                  </a:lnTo>
                  <a:lnTo>
                    <a:pt x="13" y="77"/>
                  </a:lnTo>
                  <a:lnTo>
                    <a:pt x="13" y="75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3" y="60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3" y="56"/>
                  </a:lnTo>
                  <a:lnTo>
                    <a:pt x="13" y="54"/>
                  </a:lnTo>
                  <a:lnTo>
                    <a:pt x="13" y="53"/>
                  </a:lnTo>
                  <a:lnTo>
                    <a:pt x="13" y="51"/>
                  </a:lnTo>
                  <a:lnTo>
                    <a:pt x="13" y="50"/>
                  </a:lnTo>
                  <a:lnTo>
                    <a:pt x="11" y="50"/>
                  </a:lnTo>
                  <a:lnTo>
                    <a:pt x="10" y="49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45"/>
                  </a:lnTo>
                  <a:lnTo>
                    <a:pt x="9" y="44"/>
                  </a:lnTo>
                  <a:lnTo>
                    <a:pt x="8" y="44"/>
                  </a:lnTo>
                  <a:lnTo>
                    <a:pt x="8" y="43"/>
                  </a:lnTo>
                  <a:lnTo>
                    <a:pt x="8" y="42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2" y="33"/>
                  </a:lnTo>
                  <a:lnTo>
                    <a:pt x="1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5" y="22"/>
                  </a:lnTo>
                  <a:lnTo>
                    <a:pt x="5" y="20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6" y="18"/>
                  </a:lnTo>
                  <a:lnTo>
                    <a:pt x="6" y="17"/>
                  </a:lnTo>
                  <a:lnTo>
                    <a:pt x="7" y="17"/>
                  </a:lnTo>
                  <a:lnTo>
                    <a:pt x="7" y="18"/>
                  </a:lnTo>
                  <a:lnTo>
                    <a:pt x="8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4" y="15"/>
                  </a:lnTo>
                  <a:lnTo>
                    <a:pt x="15" y="15"/>
                  </a:lnTo>
                  <a:lnTo>
                    <a:pt x="16" y="15"/>
                  </a:lnTo>
                  <a:lnTo>
                    <a:pt x="17" y="15"/>
                  </a:lnTo>
                  <a:lnTo>
                    <a:pt x="18" y="15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3" y="11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4" y="8"/>
                  </a:lnTo>
                  <a:lnTo>
                    <a:pt x="24" y="7"/>
                  </a:lnTo>
                  <a:lnTo>
                    <a:pt x="25" y="7"/>
                  </a:lnTo>
                  <a:lnTo>
                    <a:pt x="25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4" y="3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3"/>
                  </a:lnTo>
                  <a:lnTo>
                    <a:pt x="36" y="6"/>
                  </a:lnTo>
                  <a:lnTo>
                    <a:pt x="38" y="7"/>
                  </a:lnTo>
                  <a:lnTo>
                    <a:pt x="38" y="8"/>
                  </a:lnTo>
                  <a:lnTo>
                    <a:pt x="39" y="8"/>
                  </a:lnTo>
                  <a:lnTo>
                    <a:pt x="40" y="8"/>
                  </a:lnTo>
                  <a:lnTo>
                    <a:pt x="41" y="9"/>
                  </a:lnTo>
                  <a:lnTo>
                    <a:pt x="41" y="10"/>
                  </a:lnTo>
                  <a:lnTo>
                    <a:pt x="42" y="10"/>
                  </a:lnTo>
                  <a:lnTo>
                    <a:pt x="42" y="11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7" name="Freeform 5762">
              <a:extLst>
                <a:ext uri="{FF2B5EF4-FFF2-40B4-BE49-F238E27FC236}">
                  <a16:creationId xmlns:a16="http://schemas.microsoft.com/office/drawing/2014/main" id="{8C7D8460-7E37-18DD-1C14-42AA5D8B7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576" y="4375151"/>
              <a:ext cx="46038" cy="120650"/>
            </a:xfrm>
            <a:custGeom>
              <a:avLst/>
              <a:gdLst>
                <a:gd name="T0" fmla="*/ 15 w 29"/>
                <a:gd name="T1" fmla="*/ 5 h 76"/>
                <a:gd name="T2" fmla="*/ 14 w 29"/>
                <a:gd name="T3" fmla="*/ 10 h 76"/>
                <a:gd name="T4" fmla="*/ 21 w 29"/>
                <a:gd name="T5" fmla="*/ 16 h 76"/>
                <a:gd name="T6" fmla="*/ 22 w 29"/>
                <a:gd name="T7" fmla="*/ 23 h 76"/>
                <a:gd name="T8" fmla="*/ 22 w 29"/>
                <a:gd name="T9" fmla="*/ 25 h 76"/>
                <a:gd name="T10" fmla="*/ 24 w 29"/>
                <a:gd name="T11" fmla="*/ 30 h 76"/>
                <a:gd name="T12" fmla="*/ 27 w 29"/>
                <a:gd name="T13" fmla="*/ 39 h 76"/>
                <a:gd name="T14" fmla="*/ 27 w 29"/>
                <a:gd name="T15" fmla="*/ 41 h 76"/>
                <a:gd name="T16" fmla="*/ 27 w 29"/>
                <a:gd name="T17" fmla="*/ 48 h 76"/>
                <a:gd name="T18" fmla="*/ 27 w 29"/>
                <a:gd name="T19" fmla="*/ 63 h 76"/>
                <a:gd name="T20" fmla="*/ 27 w 29"/>
                <a:gd name="T21" fmla="*/ 65 h 76"/>
                <a:gd name="T22" fmla="*/ 25 w 29"/>
                <a:gd name="T23" fmla="*/ 67 h 76"/>
                <a:gd name="T24" fmla="*/ 27 w 29"/>
                <a:gd name="T25" fmla="*/ 70 h 76"/>
                <a:gd name="T26" fmla="*/ 27 w 29"/>
                <a:gd name="T27" fmla="*/ 70 h 76"/>
                <a:gd name="T28" fmla="*/ 28 w 29"/>
                <a:gd name="T29" fmla="*/ 71 h 76"/>
                <a:gd name="T30" fmla="*/ 27 w 29"/>
                <a:gd name="T31" fmla="*/ 75 h 76"/>
                <a:gd name="T32" fmla="*/ 20 w 29"/>
                <a:gd name="T33" fmla="*/ 75 h 76"/>
                <a:gd name="T34" fmla="*/ 17 w 29"/>
                <a:gd name="T35" fmla="*/ 75 h 76"/>
                <a:gd name="T36" fmla="*/ 14 w 29"/>
                <a:gd name="T37" fmla="*/ 72 h 76"/>
                <a:gd name="T38" fmla="*/ 13 w 29"/>
                <a:gd name="T39" fmla="*/ 70 h 76"/>
                <a:gd name="T40" fmla="*/ 12 w 29"/>
                <a:gd name="T41" fmla="*/ 68 h 76"/>
                <a:gd name="T42" fmla="*/ 11 w 29"/>
                <a:gd name="T43" fmla="*/ 66 h 76"/>
                <a:gd name="T44" fmla="*/ 11 w 29"/>
                <a:gd name="T45" fmla="*/ 64 h 76"/>
                <a:gd name="T46" fmla="*/ 12 w 29"/>
                <a:gd name="T47" fmla="*/ 62 h 76"/>
                <a:gd name="T48" fmla="*/ 12 w 29"/>
                <a:gd name="T49" fmla="*/ 57 h 76"/>
                <a:gd name="T50" fmla="*/ 10 w 29"/>
                <a:gd name="T51" fmla="*/ 55 h 76"/>
                <a:gd name="T52" fmla="*/ 11 w 29"/>
                <a:gd name="T53" fmla="*/ 52 h 76"/>
                <a:gd name="T54" fmla="*/ 11 w 29"/>
                <a:gd name="T55" fmla="*/ 49 h 76"/>
                <a:gd name="T56" fmla="*/ 11 w 29"/>
                <a:gd name="T57" fmla="*/ 46 h 76"/>
                <a:gd name="T58" fmla="*/ 12 w 29"/>
                <a:gd name="T59" fmla="*/ 45 h 76"/>
                <a:gd name="T60" fmla="*/ 13 w 29"/>
                <a:gd name="T61" fmla="*/ 43 h 76"/>
                <a:gd name="T62" fmla="*/ 12 w 29"/>
                <a:gd name="T63" fmla="*/ 41 h 76"/>
                <a:gd name="T64" fmla="*/ 8 w 29"/>
                <a:gd name="T65" fmla="*/ 37 h 76"/>
                <a:gd name="T66" fmla="*/ 8 w 29"/>
                <a:gd name="T67" fmla="*/ 37 h 76"/>
                <a:gd name="T68" fmla="*/ 10 w 29"/>
                <a:gd name="T69" fmla="*/ 35 h 76"/>
                <a:gd name="T70" fmla="*/ 8 w 29"/>
                <a:gd name="T71" fmla="*/ 32 h 76"/>
                <a:gd name="T72" fmla="*/ 10 w 29"/>
                <a:gd name="T73" fmla="*/ 30 h 76"/>
                <a:gd name="T74" fmla="*/ 11 w 29"/>
                <a:gd name="T75" fmla="*/ 27 h 76"/>
                <a:gd name="T76" fmla="*/ 10 w 29"/>
                <a:gd name="T77" fmla="*/ 26 h 76"/>
                <a:gd name="T78" fmla="*/ 7 w 29"/>
                <a:gd name="T79" fmla="*/ 25 h 76"/>
                <a:gd name="T80" fmla="*/ 6 w 29"/>
                <a:gd name="T81" fmla="*/ 26 h 76"/>
                <a:gd name="T82" fmla="*/ 6 w 29"/>
                <a:gd name="T83" fmla="*/ 25 h 76"/>
                <a:gd name="T84" fmla="*/ 6 w 29"/>
                <a:gd name="T85" fmla="*/ 24 h 76"/>
                <a:gd name="T86" fmla="*/ 8 w 29"/>
                <a:gd name="T87" fmla="*/ 24 h 76"/>
                <a:gd name="T88" fmla="*/ 7 w 29"/>
                <a:gd name="T89" fmla="*/ 23 h 76"/>
                <a:gd name="T90" fmla="*/ 7 w 29"/>
                <a:gd name="T91" fmla="*/ 22 h 76"/>
                <a:gd name="T92" fmla="*/ 8 w 29"/>
                <a:gd name="T93" fmla="*/ 18 h 76"/>
                <a:gd name="T94" fmla="*/ 7 w 29"/>
                <a:gd name="T95" fmla="*/ 17 h 76"/>
                <a:gd name="T96" fmla="*/ 8 w 29"/>
                <a:gd name="T97" fmla="*/ 16 h 76"/>
                <a:gd name="T98" fmla="*/ 8 w 29"/>
                <a:gd name="T99" fmla="*/ 14 h 76"/>
                <a:gd name="T100" fmla="*/ 6 w 29"/>
                <a:gd name="T101" fmla="*/ 12 h 76"/>
                <a:gd name="T102" fmla="*/ 6 w 29"/>
                <a:gd name="T103" fmla="*/ 12 h 76"/>
                <a:gd name="T104" fmla="*/ 4 w 29"/>
                <a:gd name="T105" fmla="*/ 10 h 76"/>
                <a:gd name="T106" fmla="*/ 2 w 29"/>
                <a:gd name="T107" fmla="*/ 8 h 76"/>
                <a:gd name="T108" fmla="*/ 0 w 29"/>
                <a:gd name="T109" fmla="*/ 7 h 76"/>
                <a:gd name="T110" fmla="*/ 2 w 29"/>
                <a:gd name="T111" fmla="*/ 5 h 76"/>
                <a:gd name="T112" fmla="*/ 3 w 29"/>
                <a:gd name="T113" fmla="*/ 3 h 76"/>
                <a:gd name="T114" fmla="*/ 0 w 29"/>
                <a:gd name="T115" fmla="*/ 1 h 76"/>
                <a:gd name="T116" fmla="*/ 8 w 29"/>
                <a:gd name="T117" fmla="*/ 3 h 76"/>
                <a:gd name="T118" fmla="*/ 10 w 29"/>
                <a:gd name="T119" fmla="*/ 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" h="76">
                  <a:moveTo>
                    <a:pt x="16" y="3"/>
                  </a:moveTo>
                  <a:lnTo>
                    <a:pt x="15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3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9" y="15"/>
                  </a:lnTo>
                  <a:lnTo>
                    <a:pt x="21" y="16"/>
                  </a:lnTo>
                  <a:lnTo>
                    <a:pt x="22" y="17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20"/>
                  </a:lnTo>
                  <a:lnTo>
                    <a:pt x="22" y="21"/>
                  </a:lnTo>
                  <a:lnTo>
                    <a:pt x="22" y="22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3" y="25"/>
                  </a:lnTo>
                  <a:lnTo>
                    <a:pt x="23" y="26"/>
                  </a:lnTo>
                  <a:lnTo>
                    <a:pt x="23" y="27"/>
                  </a:lnTo>
                  <a:lnTo>
                    <a:pt x="23" y="27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4" y="30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27" y="34"/>
                  </a:lnTo>
                  <a:lnTo>
                    <a:pt x="27" y="35"/>
                  </a:lnTo>
                  <a:lnTo>
                    <a:pt x="27" y="37"/>
                  </a:lnTo>
                  <a:lnTo>
                    <a:pt x="27" y="39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7" y="40"/>
                  </a:lnTo>
                  <a:lnTo>
                    <a:pt x="27" y="41"/>
                  </a:lnTo>
                  <a:lnTo>
                    <a:pt x="27" y="41"/>
                  </a:lnTo>
                  <a:lnTo>
                    <a:pt x="27" y="41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7" y="46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4"/>
                  </a:lnTo>
                  <a:lnTo>
                    <a:pt x="27" y="54"/>
                  </a:lnTo>
                  <a:lnTo>
                    <a:pt x="27" y="55"/>
                  </a:lnTo>
                  <a:lnTo>
                    <a:pt x="27" y="56"/>
                  </a:lnTo>
                  <a:lnTo>
                    <a:pt x="27" y="58"/>
                  </a:lnTo>
                  <a:lnTo>
                    <a:pt x="27" y="60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5" y="63"/>
                  </a:lnTo>
                  <a:lnTo>
                    <a:pt x="25" y="64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5" y="66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5" y="67"/>
                  </a:lnTo>
                  <a:lnTo>
                    <a:pt x="25" y="68"/>
                  </a:lnTo>
                  <a:lnTo>
                    <a:pt x="25" y="68"/>
                  </a:lnTo>
                  <a:lnTo>
                    <a:pt x="27" y="68"/>
                  </a:lnTo>
                  <a:lnTo>
                    <a:pt x="27" y="68"/>
                  </a:lnTo>
                  <a:lnTo>
                    <a:pt x="27" y="68"/>
                  </a:lnTo>
                  <a:lnTo>
                    <a:pt x="27" y="68"/>
                  </a:lnTo>
                  <a:lnTo>
                    <a:pt x="27" y="68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9" y="72"/>
                  </a:lnTo>
                  <a:lnTo>
                    <a:pt x="29" y="73"/>
                  </a:lnTo>
                  <a:lnTo>
                    <a:pt x="29" y="74"/>
                  </a:lnTo>
                  <a:lnTo>
                    <a:pt x="29" y="74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27" y="75"/>
                  </a:lnTo>
                  <a:lnTo>
                    <a:pt x="27" y="75"/>
                  </a:lnTo>
                  <a:lnTo>
                    <a:pt x="23" y="75"/>
                  </a:lnTo>
                  <a:lnTo>
                    <a:pt x="21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75"/>
                  </a:lnTo>
                  <a:lnTo>
                    <a:pt x="17" y="74"/>
                  </a:lnTo>
                  <a:lnTo>
                    <a:pt x="17" y="73"/>
                  </a:lnTo>
                  <a:lnTo>
                    <a:pt x="16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2"/>
                  </a:lnTo>
                  <a:lnTo>
                    <a:pt x="14" y="72"/>
                  </a:lnTo>
                  <a:lnTo>
                    <a:pt x="14" y="72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3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1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5"/>
                  </a:lnTo>
                  <a:lnTo>
                    <a:pt x="10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63"/>
                  </a:lnTo>
                  <a:lnTo>
                    <a:pt x="12" y="62"/>
                  </a:lnTo>
                  <a:lnTo>
                    <a:pt x="11" y="62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4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1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1" y="45"/>
                  </a:lnTo>
                  <a:lnTo>
                    <a:pt x="12" y="45"/>
                  </a:lnTo>
                  <a:lnTo>
                    <a:pt x="12" y="45"/>
                  </a:lnTo>
                  <a:lnTo>
                    <a:pt x="12" y="45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3" y="42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2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8" y="38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7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10" y="35"/>
                  </a:lnTo>
                  <a:lnTo>
                    <a:pt x="10" y="37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0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5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7" y="18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8"/>
                  </a:lnTo>
                  <a:lnTo>
                    <a:pt x="3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6" y="3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8" name="Freeform 5764">
              <a:extLst>
                <a:ext uri="{FF2B5EF4-FFF2-40B4-BE49-F238E27FC236}">
                  <a16:creationId xmlns:a16="http://schemas.microsoft.com/office/drawing/2014/main" id="{5B003472-3C7B-8EF9-260E-D92C6D1640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41463" y="4337051"/>
              <a:ext cx="71438" cy="44450"/>
            </a:xfrm>
            <a:custGeom>
              <a:avLst/>
              <a:gdLst>
                <a:gd name="T0" fmla="*/ 11 w 45"/>
                <a:gd name="T1" fmla="*/ 24 h 28"/>
                <a:gd name="T2" fmla="*/ 10 w 45"/>
                <a:gd name="T3" fmla="*/ 23 h 28"/>
                <a:gd name="T4" fmla="*/ 10 w 45"/>
                <a:gd name="T5" fmla="*/ 25 h 28"/>
                <a:gd name="T6" fmla="*/ 9 w 45"/>
                <a:gd name="T7" fmla="*/ 27 h 28"/>
                <a:gd name="T8" fmla="*/ 8 w 45"/>
                <a:gd name="T9" fmla="*/ 25 h 28"/>
                <a:gd name="T10" fmla="*/ 9 w 45"/>
                <a:gd name="T11" fmla="*/ 23 h 28"/>
                <a:gd name="T12" fmla="*/ 13 w 45"/>
                <a:gd name="T13" fmla="*/ 23 h 28"/>
                <a:gd name="T14" fmla="*/ 14 w 45"/>
                <a:gd name="T15" fmla="*/ 23 h 28"/>
                <a:gd name="T16" fmla="*/ 7 w 45"/>
                <a:gd name="T17" fmla="*/ 23 h 28"/>
                <a:gd name="T18" fmla="*/ 15 w 45"/>
                <a:gd name="T19" fmla="*/ 19 h 28"/>
                <a:gd name="T20" fmla="*/ 7 w 45"/>
                <a:gd name="T21" fmla="*/ 19 h 28"/>
                <a:gd name="T22" fmla="*/ 6 w 45"/>
                <a:gd name="T23" fmla="*/ 20 h 28"/>
                <a:gd name="T24" fmla="*/ 13 w 45"/>
                <a:gd name="T25" fmla="*/ 17 h 28"/>
                <a:gd name="T26" fmla="*/ 11 w 45"/>
                <a:gd name="T27" fmla="*/ 20 h 28"/>
                <a:gd name="T28" fmla="*/ 18 w 45"/>
                <a:gd name="T29" fmla="*/ 17 h 28"/>
                <a:gd name="T30" fmla="*/ 10 w 45"/>
                <a:gd name="T31" fmla="*/ 14 h 28"/>
                <a:gd name="T32" fmla="*/ 9 w 45"/>
                <a:gd name="T33" fmla="*/ 13 h 28"/>
                <a:gd name="T34" fmla="*/ 43 w 45"/>
                <a:gd name="T35" fmla="*/ 7 h 28"/>
                <a:gd name="T36" fmla="*/ 43 w 45"/>
                <a:gd name="T37" fmla="*/ 11 h 28"/>
                <a:gd name="T38" fmla="*/ 44 w 45"/>
                <a:gd name="T39" fmla="*/ 16 h 28"/>
                <a:gd name="T40" fmla="*/ 40 w 45"/>
                <a:gd name="T41" fmla="*/ 16 h 28"/>
                <a:gd name="T42" fmla="*/ 33 w 45"/>
                <a:gd name="T43" fmla="*/ 19 h 28"/>
                <a:gd name="T44" fmla="*/ 28 w 45"/>
                <a:gd name="T45" fmla="*/ 22 h 28"/>
                <a:gd name="T46" fmla="*/ 25 w 45"/>
                <a:gd name="T47" fmla="*/ 28 h 28"/>
                <a:gd name="T48" fmla="*/ 25 w 45"/>
                <a:gd name="T49" fmla="*/ 23 h 28"/>
                <a:gd name="T50" fmla="*/ 22 w 45"/>
                <a:gd name="T51" fmla="*/ 27 h 28"/>
                <a:gd name="T52" fmla="*/ 22 w 45"/>
                <a:gd name="T53" fmla="*/ 24 h 28"/>
                <a:gd name="T54" fmla="*/ 20 w 45"/>
                <a:gd name="T55" fmla="*/ 21 h 28"/>
                <a:gd name="T56" fmla="*/ 19 w 45"/>
                <a:gd name="T57" fmla="*/ 21 h 28"/>
                <a:gd name="T58" fmla="*/ 19 w 45"/>
                <a:gd name="T59" fmla="*/ 19 h 28"/>
                <a:gd name="T60" fmla="*/ 22 w 45"/>
                <a:gd name="T61" fmla="*/ 19 h 28"/>
                <a:gd name="T62" fmla="*/ 24 w 45"/>
                <a:gd name="T63" fmla="*/ 17 h 28"/>
                <a:gd name="T64" fmla="*/ 25 w 45"/>
                <a:gd name="T65" fmla="*/ 16 h 28"/>
                <a:gd name="T66" fmla="*/ 24 w 45"/>
                <a:gd name="T67" fmla="*/ 15 h 28"/>
                <a:gd name="T68" fmla="*/ 22 w 45"/>
                <a:gd name="T69" fmla="*/ 15 h 28"/>
                <a:gd name="T70" fmla="*/ 20 w 45"/>
                <a:gd name="T71" fmla="*/ 16 h 28"/>
                <a:gd name="T72" fmla="*/ 20 w 45"/>
                <a:gd name="T73" fmla="*/ 17 h 28"/>
                <a:gd name="T74" fmla="*/ 18 w 45"/>
                <a:gd name="T75" fmla="*/ 16 h 28"/>
                <a:gd name="T76" fmla="*/ 18 w 45"/>
                <a:gd name="T77" fmla="*/ 13 h 28"/>
                <a:gd name="T78" fmla="*/ 25 w 45"/>
                <a:gd name="T79" fmla="*/ 12 h 28"/>
                <a:gd name="T80" fmla="*/ 26 w 45"/>
                <a:gd name="T81" fmla="*/ 14 h 28"/>
                <a:gd name="T82" fmla="*/ 24 w 45"/>
                <a:gd name="T83" fmla="*/ 12 h 28"/>
                <a:gd name="T84" fmla="*/ 18 w 45"/>
                <a:gd name="T85" fmla="*/ 12 h 28"/>
                <a:gd name="T86" fmla="*/ 14 w 45"/>
                <a:gd name="T87" fmla="*/ 14 h 28"/>
                <a:gd name="T88" fmla="*/ 13 w 45"/>
                <a:gd name="T89" fmla="*/ 14 h 28"/>
                <a:gd name="T90" fmla="*/ 13 w 45"/>
                <a:gd name="T91" fmla="*/ 12 h 28"/>
                <a:gd name="T92" fmla="*/ 14 w 45"/>
                <a:gd name="T93" fmla="*/ 11 h 28"/>
                <a:gd name="T94" fmla="*/ 9 w 45"/>
                <a:gd name="T95" fmla="*/ 13 h 28"/>
                <a:gd name="T96" fmla="*/ 6 w 45"/>
                <a:gd name="T97" fmla="*/ 9 h 28"/>
                <a:gd name="T98" fmla="*/ 8 w 45"/>
                <a:gd name="T99" fmla="*/ 7 h 28"/>
                <a:gd name="T100" fmla="*/ 3 w 45"/>
                <a:gd name="T101" fmla="*/ 8 h 28"/>
                <a:gd name="T102" fmla="*/ 2 w 45"/>
                <a:gd name="T103" fmla="*/ 6 h 28"/>
                <a:gd name="T104" fmla="*/ 8 w 45"/>
                <a:gd name="T105" fmla="*/ 5 h 28"/>
                <a:gd name="T106" fmla="*/ 13 w 45"/>
                <a:gd name="T107" fmla="*/ 5 h 28"/>
                <a:gd name="T108" fmla="*/ 22 w 45"/>
                <a:gd name="T109" fmla="*/ 2 h 28"/>
                <a:gd name="T110" fmla="*/ 35 w 45"/>
                <a:gd name="T1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" h="28">
                  <a:moveTo>
                    <a:pt x="13" y="24"/>
                  </a:moveTo>
                  <a:lnTo>
                    <a:pt x="13" y="25"/>
                  </a:lnTo>
                  <a:lnTo>
                    <a:pt x="11" y="25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3" y="24"/>
                  </a:lnTo>
                  <a:close/>
                  <a:moveTo>
                    <a:pt x="11" y="24"/>
                  </a:moveTo>
                  <a:lnTo>
                    <a:pt x="11" y="25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10" y="23"/>
                  </a:lnTo>
                  <a:lnTo>
                    <a:pt x="11" y="23"/>
                  </a:lnTo>
                  <a:lnTo>
                    <a:pt x="11" y="24"/>
                  </a:lnTo>
                  <a:close/>
                  <a:moveTo>
                    <a:pt x="9" y="24"/>
                  </a:moveTo>
                  <a:lnTo>
                    <a:pt x="10" y="24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10" y="25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9" y="25"/>
                  </a:lnTo>
                  <a:lnTo>
                    <a:pt x="8" y="25"/>
                  </a:lnTo>
                  <a:lnTo>
                    <a:pt x="8" y="27"/>
                  </a:lnTo>
                  <a:lnTo>
                    <a:pt x="8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10" y="24"/>
                  </a:lnTo>
                  <a:lnTo>
                    <a:pt x="9" y="24"/>
                  </a:lnTo>
                  <a:close/>
                  <a:moveTo>
                    <a:pt x="13" y="23"/>
                  </a:moveTo>
                  <a:lnTo>
                    <a:pt x="13" y="22"/>
                  </a:lnTo>
                  <a:lnTo>
                    <a:pt x="14" y="22"/>
                  </a:lnTo>
                  <a:lnTo>
                    <a:pt x="13" y="23"/>
                  </a:lnTo>
                  <a:close/>
                  <a:moveTo>
                    <a:pt x="16" y="22"/>
                  </a:moveTo>
                  <a:lnTo>
                    <a:pt x="16" y="23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5" y="23"/>
                  </a:lnTo>
                  <a:lnTo>
                    <a:pt x="15" y="22"/>
                  </a:lnTo>
                  <a:lnTo>
                    <a:pt x="16" y="22"/>
                  </a:lnTo>
                  <a:close/>
                  <a:moveTo>
                    <a:pt x="8" y="22"/>
                  </a:moveTo>
                  <a:lnTo>
                    <a:pt x="8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8" y="22"/>
                  </a:lnTo>
                  <a:close/>
                  <a:moveTo>
                    <a:pt x="16" y="19"/>
                  </a:moveTo>
                  <a:lnTo>
                    <a:pt x="16" y="20"/>
                  </a:lnTo>
                  <a:lnTo>
                    <a:pt x="15" y="20"/>
                  </a:lnTo>
                  <a:lnTo>
                    <a:pt x="15" y="19"/>
                  </a:lnTo>
                  <a:lnTo>
                    <a:pt x="16" y="19"/>
                  </a:lnTo>
                  <a:close/>
                  <a:moveTo>
                    <a:pt x="8" y="20"/>
                  </a:moveTo>
                  <a:lnTo>
                    <a:pt x="7" y="20"/>
                  </a:lnTo>
                  <a:lnTo>
                    <a:pt x="6" y="20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8" y="19"/>
                  </a:lnTo>
                  <a:lnTo>
                    <a:pt x="8" y="20"/>
                  </a:lnTo>
                  <a:close/>
                  <a:moveTo>
                    <a:pt x="7" y="17"/>
                  </a:moveTo>
                  <a:lnTo>
                    <a:pt x="7" y="19"/>
                  </a:lnTo>
                  <a:lnTo>
                    <a:pt x="6" y="19"/>
                  </a:lnTo>
                  <a:lnTo>
                    <a:pt x="6" y="20"/>
                  </a:lnTo>
                  <a:lnTo>
                    <a:pt x="6" y="19"/>
                  </a:lnTo>
                  <a:lnTo>
                    <a:pt x="5" y="19"/>
                  </a:lnTo>
                  <a:lnTo>
                    <a:pt x="6" y="19"/>
                  </a:lnTo>
                  <a:lnTo>
                    <a:pt x="7" y="17"/>
                  </a:lnTo>
                  <a:close/>
                  <a:moveTo>
                    <a:pt x="11" y="17"/>
                  </a:moveTo>
                  <a:lnTo>
                    <a:pt x="13" y="17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13" y="20"/>
                  </a:lnTo>
                  <a:lnTo>
                    <a:pt x="11" y="20"/>
                  </a:lnTo>
                  <a:lnTo>
                    <a:pt x="10" y="20"/>
                  </a:lnTo>
                  <a:lnTo>
                    <a:pt x="9" y="20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1" y="17"/>
                  </a:lnTo>
                  <a:close/>
                  <a:moveTo>
                    <a:pt x="18" y="17"/>
                  </a:moveTo>
                  <a:lnTo>
                    <a:pt x="17" y="19"/>
                  </a:lnTo>
                  <a:lnTo>
                    <a:pt x="16" y="19"/>
                  </a:lnTo>
                  <a:lnTo>
                    <a:pt x="17" y="17"/>
                  </a:lnTo>
                  <a:lnTo>
                    <a:pt x="18" y="17"/>
                  </a:lnTo>
                  <a:close/>
                  <a:moveTo>
                    <a:pt x="10" y="13"/>
                  </a:moveTo>
                  <a:lnTo>
                    <a:pt x="10" y="14"/>
                  </a:lnTo>
                  <a:lnTo>
                    <a:pt x="10" y="15"/>
                  </a:lnTo>
                  <a:lnTo>
                    <a:pt x="9" y="15"/>
                  </a:lnTo>
                  <a:lnTo>
                    <a:pt x="9" y="14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9" y="13"/>
                  </a:lnTo>
                  <a:lnTo>
                    <a:pt x="10" y="13"/>
                  </a:lnTo>
                  <a:close/>
                  <a:moveTo>
                    <a:pt x="45" y="5"/>
                  </a:moveTo>
                  <a:lnTo>
                    <a:pt x="45" y="6"/>
                  </a:lnTo>
                  <a:lnTo>
                    <a:pt x="45" y="7"/>
                  </a:lnTo>
                  <a:lnTo>
                    <a:pt x="44" y="7"/>
                  </a:lnTo>
                  <a:lnTo>
                    <a:pt x="43" y="7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1" y="9"/>
                  </a:lnTo>
                  <a:lnTo>
                    <a:pt x="42" y="9"/>
                  </a:lnTo>
                  <a:lnTo>
                    <a:pt x="43" y="9"/>
                  </a:lnTo>
                  <a:lnTo>
                    <a:pt x="43" y="11"/>
                  </a:lnTo>
                  <a:lnTo>
                    <a:pt x="44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4" y="14"/>
                  </a:lnTo>
                  <a:lnTo>
                    <a:pt x="44" y="15"/>
                  </a:lnTo>
                  <a:lnTo>
                    <a:pt x="44" y="16"/>
                  </a:lnTo>
                  <a:lnTo>
                    <a:pt x="43" y="16"/>
                  </a:lnTo>
                  <a:lnTo>
                    <a:pt x="43" y="15"/>
                  </a:lnTo>
                  <a:lnTo>
                    <a:pt x="42" y="15"/>
                  </a:lnTo>
                  <a:lnTo>
                    <a:pt x="42" y="16"/>
                  </a:lnTo>
                  <a:lnTo>
                    <a:pt x="41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7" y="16"/>
                  </a:lnTo>
                  <a:lnTo>
                    <a:pt x="36" y="16"/>
                  </a:lnTo>
                  <a:lnTo>
                    <a:pt x="35" y="17"/>
                  </a:lnTo>
                  <a:lnTo>
                    <a:pt x="34" y="17"/>
                  </a:lnTo>
                  <a:lnTo>
                    <a:pt x="33" y="19"/>
                  </a:lnTo>
                  <a:lnTo>
                    <a:pt x="32" y="19"/>
                  </a:lnTo>
                  <a:lnTo>
                    <a:pt x="31" y="19"/>
                  </a:lnTo>
                  <a:lnTo>
                    <a:pt x="30" y="19"/>
                  </a:lnTo>
                  <a:lnTo>
                    <a:pt x="30" y="20"/>
                  </a:lnTo>
                  <a:lnTo>
                    <a:pt x="28" y="21"/>
                  </a:lnTo>
                  <a:lnTo>
                    <a:pt x="28" y="22"/>
                  </a:lnTo>
                  <a:lnTo>
                    <a:pt x="27" y="23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5" y="28"/>
                  </a:lnTo>
                  <a:lnTo>
                    <a:pt x="24" y="28"/>
                  </a:lnTo>
                  <a:lnTo>
                    <a:pt x="25" y="28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5"/>
                  </a:lnTo>
                  <a:lnTo>
                    <a:pt x="25" y="25"/>
                  </a:lnTo>
                  <a:lnTo>
                    <a:pt x="25" y="24"/>
                  </a:lnTo>
                  <a:lnTo>
                    <a:pt x="25" y="23"/>
                  </a:lnTo>
                  <a:lnTo>
                    <a:pt x="25" y="24"/>
                  </a:lnTo>
                  <a:lnTo>
                    <a:pt x="24" y="24"/>
                  </a:lnTo>
                  <a:lnTo>
                    <a:pt x="24" y="25"/>
                  </a:lnTo>
                  <a:lnTo>
                    <a:pt x="23" y="25"/>
                  </a:lnTo>
                  <a:lnTo>
                    <a:pt x="23" y="27"/>
                  </a:lnTo>
                  <a:lnTo>
                    <a:pt x="22" y="27"/>
                  </a:lnTo>
                  <a:lnTo>
                    <a:pt x="22" y="25"/>
                  </a:lnTo>
                  <a:lnTo>
                    <a:pt x="23" y="25"/>
                  </a:lnTo>
                  <a:lnTo>
                    <a:pt x="23" y="24"/>
                  </a:lnTo>
                  <a:lnTo>
                    <a:pt x="23" y="23"/>
                  </a:lnTo>
                  <a:lnTo>
                    <a:pt x="22" y="23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19" y="24"/>
                  </a:lnTo>
                  <a:lnTo>
                    <a:pt x="19" y="23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20" y="21"/>
                  </a:lnTo>
                  <a:lnTo>
                    <a:pt x="22" y="21"/>
                  </a:lnTo>
                  <a:lnTo>
                    <a:pt x="22" y="20"/>
                  </a:lnTo>
                  <a:lnTo>
                    <a:pt x="20" y="21"/>
                  </a:lnTo>
                  <a:lnTo>
                    <a:pt x="20" y="20"/>
                  </a:lnTo>
                  <a:lnTo>
                    <a:pt x="19" y="20"/>
                  </a:lnTo>
                  <a:lnTo>
                    <a:pt x="19" y="21"/>
                  </a:lnTo>
                  <a:lnTo>
                    <a:pt x="18" y="21"/>
                  </a:lnTo>
                  <a:lnTo>
                    <a:pt x="18" y="22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8" y="19"/>
                  </a:lnTo>
                  <a:lnTo>
                    <a:pt x="19" y="19"/>
                  </a:lnTo>
                  <a:lnTo>
                    <a:pt x="19" y="20"/>
                  </a:lnTo>
                  <a:lnTo>
                    <a:pt x="19" y="19"/>
                  </a:lnTo>
                  <a:lnTo>
                    <a:pt x="20" y="19"/>
                  </a:lnTo>
                  <a:lnTo>
                    <a:pt x="20" y="17"/>
                  </a:lnTo>
                  <a:lnTo>
                    <a:pt x="20" y="19"/>
                  </a:lnTo>
                  <a:lnTo>
                    <a:pt x="22" y="19"/>
                  </a:lnTo>
                  <a:lnTo>
                    <a:pt x="20" y="17"/>
                  </a:lnTo>
                  <a:lnTo>
                    <a:pt x="22" y="17"/>
                  </a:lnTo>
                  <a:lnTo>
                    <a:pt x="23" y="17"/>
                  </a:lnTo>
                  <a:lnTo>
                    <a:pt x="23" y="16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4" y="19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5"/>
                  </a:lnTo>
                  <a:lnTo>
                    <a:pt x="24" y="16"/>
                  </a:lnTo>
                  <a:lnTo>
                    <a:pt x="23" y="16"/>
                  </a:lnTo>
                  <a:lnTo>
                    <a:pt x="22" y="16"/>
                  </a:lnTo>
                  <a:lnTo>
                    <a:pt x="23" y="16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2" y="16"/>
                  </a:lnTo>
                  <a:lnTo>
                    <a:pt x="22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20" y="16"/>
                  </a:lnTo>
                  <a:lnTo>
                    <a:pt x="20" y="17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19" y="17"/>
                  </a:lnTo>
                  <a:lnTo>
                    <a:pt x="19" y="19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9" y="16"/>
                  </a:lnTo>
                  <a:lnTo>
                    <a:pt x="18" y="16"/>
                  </a:lnTo>
                  <a:lnTo>
                    <a:pt x="18" y="15"/>
                  </a:lnTo>
                  <a:lnTo>
                    <a:pt x="18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8" y="14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20" y="13"/>
                  </a:lnTo>
                  <a:lnTo>
                    <a:pt x="23" y="13"/>
                  </a:lnTo>
                  <a:lnTo>
                    <a:pt x="24" y="13"/>
                  </a:lnTo>
                  <a:lnTo>
                    <a:pt x="24" y="12"/>
                  </a:lnTo>
                  <a:lnTo>
                    <a:pt x="25" y="12"/>
                  </a:lnTo>
                  <a:lnTo>
                    <a:pt x="25" y="13"/>
                  </a:lnTo>
                  <a:lnTo>
                    <a:pt x="24" y="13"/>
                  </a:lnTo>
                  <a:lnTo>
                    <a:pt x="24" y="14"/>
                  </a:lnTo>
                  <a:lnTo>
                    <a:pt x="25" y="14"/>
                  </a:lnTo>
                  <a:lnTo>
                    <a:pt x="26" y="15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5" y="13"/>
                  </a:lnTo>
                  <a:lnTo>
                    <a:pt x="25" y="12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4" y="12"/>
                  </a:lnTo>
                  <a:lnTo>
                    <a:pt x="23" y="12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2"/>
                  </a:lnTo>
                  <a:lnTo>
                    <a:pt x="19" y="12"/>
                  </a:lnTo>
                  <a:lnTo>
                    <a:pt x="18" y="12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6" y="14"/>
                  </a:lnTo>
                  <a:lnTo>
                    <a:pt x="15" y="14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5" y="13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3" y="15"/>
                  </a:lnTo>
                  <a:lnTo>
                    <a:pt x="13" y="14"/>
                  </a:lnTo>
                  <a:lnTo>
                    <a:pt x="13" y="15"/>
                  </a:lnTo>
                  <a:lnTo>
                    <a:pt x="11" y="15"/>
                  </a:lnTo>
                  <a:lnTo>
                    <a:pt x="11" y="14"/>
                  </a:lnTo>
                  <a:lnTo>
                    <a:pt x="11" y="13"/>
                  </a:lnTo>
                  <a:lnTo>
                    <a:pt x="13" y="13"/>
                  </a:lnTo>
                  <a:lnTo>
                    <a:pt x="13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0" y="13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8" y="7"/>
                  </a:lnTo>
                  <a:lnTo>
                    <a:pt x="9" y="6"/>
                  </a:lnTo>
                  <a:lnTo>
                    <a:pt x="8" y="7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8"/>
                  </a:lnTo>
                  <a:lnTo>
                    <a:pt x="3" y="8"/>
                  </a:lnTo>
                  <a:lnTo>
                    <a:pt x="2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0" y="6"/>
                  </a:lnTo>
                  <a:lnTo>
                    <a:pt x="1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6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5" y="0"/>
                  </a:lnTo>
                  <a:lnTo>
                    <a:pt x="40" y="0"/>
                  </a:lnTo>
                  <a:lnTo>
                    <a:pt x="44" y="2"/>
                  </a:lnTo>
                  <a:lnTo>
                    <a:pt x="44" y="3"/>
                  </a:lnTo>
                  <a:lnTo>
                    <a:pt x="45" y="4"/>
                  </a:lnTo>
                  <a:lnTo>
                    <a:pt x="45" y="5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49" name="Freeform 6136">
              <a:extLst>
                <a:ext uri="{FF2B5EF4-FFF2-40B4-BE49-F238E27FC236}">
                  <a16:creationId xmlns:a16="http://schemas.microsoft.com/office/drawing/2014/main" id="{3C70BFF9-AC24-C5CC-07E8-CA3F86C12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288" y="4310064"/>
              <a:ext cx="71438" cy="19050"/>
            </a:xfrm>
            <a:custGeom>
              <a:avLst/>
              <a:gdLst>
                <a:gd name="T0" fmla="*/ 1 w 45"/>
                <a:gd name="T1" fmla="*/ 11 h 12"/>
                <a:gd name="T2" fmla="*/ 0 w 45"/>
                <a:gd name="T3" fmla="*/ 8 h 12"/>
                <a:gd name="T4" fmla="*/ 1 w 45"/>
                <a:gd name="T5" fmla="*/ 7 h 12"/>
                <a:gd name="T6" fmla="*/ 3 w 45"/>
                <a:gd name="T7" fmla="*/ 6 h 12"/>
                <a:gd name="T8" fmla="*/ 3 w 45"/>
                <a:gd name="T9" fmla="*/ 6 h 12"/>
                <a:gd name="T10" fmla="*/ 4 w 45"/>
                <a:gd name="T11" fmla="*/ 8 h 12"/>
                <a:gd name="T12" fmla="*/ 7 w 45"/>
                <a:gd name="T13" fmla="*/ 9 h 12"/>
                <a:gd name="T14" fmla="*/ 7 w 45"/>
                <a:gd name="T15" fmla="*/ 9 h 12"/>
                <a:gd name="T16" fmla="*/ 7 w 45"/>
                <a:gd name="T17" fmla="*/ 8 h 12"/>
                <a:gd name="T18" fmla="*/ 8 w 45"/>
                <a:gd name="T19" fmla="*/ 8 h 12"/>
                <a:gd name="T20" fmla="*/ 9 w 45"/>
                <a:gd name="T21" fmla="*/ 8 h 12"/>
                <a:gd name="T22" fmla="*/ 10 w 45"/>
                <a:gd name="T23" fmla="*/ 8 h 12"/>
                <a:gd name="T24" fmla="*/ 10 w 45"/>
                <a:gd name="T25" fmla="*/ 8 h 12"/>
                <a:gd name="T26" fmla="*/ 9 w 45"/>
                <a:gd name="T27" fmla="*/ 7 h 12"/>
                <a:gd name="T28" fmla="*/ 12 w 45"/>
                <a:gd name="T29" fmla="*/ 7 h 12"/>
                <a:gd name="T30" fmla="*/ 15 w 45"/>
                <a:gd name="T31" fmla="*/ 6 h 12"/>
                <a:gd name="T32" fmla="*/ 17 w 45"/>
                <a:gd name="T33" fmla="*/ 6 h 12"/>
                <a:gd name="T34" fmla="*/ 18 w 45"/>
                <a:gd name="T35" fmla="*/ 6 h 12"/>
                <a:gd name="T36" fmla="*/ 19 w 45"/>
                <a:gd name="T37" fmla="*/ 5 h 12"/>
                <a:gd name="T38" fmla="*/ 20 w 45"/>
                <a:gd name="T39" fmla="*/ 5 h 12"/>
                <a:gd name="T40" fmla="*/ 22 w 45"/>
                <a:gd name="T41" fmla="*/ 6 h 12"/>
                <a:gd name="T42" fmla="*/ 22 w 45"/>
                <a:gd name="T43" fmla="*/ 6 h 12"/>
                <a:gd name="T44" fmla="*/ 20 w 45"/>
                <a:gd name="T45" fmla="*/ 5 h 12"/>
                <a:gd name="T46" fmla="*/ 20 w 45"/>
                <a:gd name="T47" fmla="*/ 5 h 12"/>
                <a:gd name="T48" fmla="*/ 19 w 45"/>
                <a:gd name="T49" fmla="*/ 5 h 12"/>
                <a:gd name="T50" fmla="*/ 16 w 45"/>
                <a:gd name="T51" fmla="*/ 6 h 12"/>
                <a:gd name="T52" fmla="*/ 9 w 45"/>
                <a:gd name="T53" fmla="*/ 7 h 12"/>
                <a:gd name="T54" fmla="*/ 9 w 45"/>
                <a:gd name="T55" fmla="*/ 7 h 12"/>
                <a:gd name="T56" fmla="*/ 8 w 45"/>
                <a:gd name="T57" fmla="*/ 7 h 12"/>
                <a:gd name="T58" fmla="*/ 7 w 45"/>
                <a:gd name="T59" fmla="*/ 8 h 12"/>
                <a:gd name="T60" fmla="*/ 5 w 45"/>
                <a:gd name="T61" fmla="*/ 6 h 12"/>
                <a:gd name="T62" fmla="*/ 4 w 45"/>
                <a:gd name="T63" fmla="*/ 6 h 12"/>
                <a:gd name="T64" fmla="*/ 7 w 45"/>
                <a:gd name="T65" fmla="*/ 4 h 12"/>
                <a:gd name="T66" fmla="*/ 11 w 45"/>
                <a:gd name="T67" fmla="*/ 4 h 12"/>
                <a:gd name="T68" fmla="*/ 18 w 45"/>
                <a:gd name="T69" fmla="*/ 4 h 12"/>
                <a:gd name="T70" fmla="*/ 20 w 45"/>
                <a:gd name="T71" fmla="*/ 3 h 12"/>
                <a:gd name="T72" fmla="*/ 24 w 45"/>
                <a:gd name="T73" fmla="*/ 1 h 12"/>
                <a:gd name="T74" fmla="*/ 27 w 45"/>
                <a:gd name="T75" fmla="*/ 0 h 12"/>
                <a:gd name="T76" fmla="*/ 30 w 45"/>
                <a:gd name="T77" fmla="*/ 3 h 12"/>
                <a:gd name="T78" fmla="*/ 34 w 45"/>
                <a:gd name="T79" fmla="*/ 3 h 12"/>
                <a:gd name="T80" fmla="*/ 35 w 45"/>
                <a:gd name="T81" fmla="*/ 5 h 12"/>
                <a:gd name="T82" fmla="*/ 39 w 45"/>
                <a:gd name="T83" fmla="*/ 5 h 12"/>
                <a:gd name="T84" fmla="*/ 42 w 45"/>
                <a:gd name="T85" fmla="*/ 5 h 12"/>
                <a:gd name="T86" fmla="*/ 44 w 45"/>
                <a:gd name="T87" fmla="*/ 5 h 12"/>
                <a:gd name="T88" fmla="*/ 45 w 45"/>
                <a:gd name="T89" fmla="*/ 6 h 12"/>
                <a:gd name="T90" fmla="*/ 42 w 45"/>
                <a:gd name="T91" fmla="*/ 8 h 12"/>
                <a:gd name="T92" fmla="*/ 38 w 45"/>
                <a:gd name="T93" fmla="*/ 9 h 12"/>
                <a:gd name="T94" fmla="*/ 36 w 45"/>
                <a:gd name="T95" fmla="*/ 8 h 12"/>
                <a:gd name="T96" fmla="*/ 34 w 45"/>
                <a:gd name="T97" fmla="*/ 7 h 12"/>
                <a:gd name="T98" fmla="*/ 30 w 45"/>
                <a:gd name="T99" fmla="*/ 7 h 12"/>
                <a:gd name="T100" fmla="*/ 28 w 45"/>
                <a:gd name="T101" fmla="*/ 6 h 12"/>
                <a:gd name="T102" fmla="*/ 26 w 45"/>
                <a:gd name="T103" fmla="*/ 4 h 12"/>
                <a:gd name="T104" fmla="*/ 24 w 45"/>
                <a:gd name="T105" fmla="*/ 7 h 12"/>
                <a:gd name="T106" fmla="*/ 19 w 45"/>
                <a:gd name="T107" fmla="*/ 7 h 12"/>
                <a:gd name="T108" fmla="*/ 16 w 45"/>
                <a:gd name="T109" fmla="*/ 8 h 12"/>
                <a:gd name="T110" fmla="*/ 15 w 45"/>
                <a:gd name="T111" fmla="*/ 11 h 12"/>
                <a:gd name="T112" fmla="*/ 2 w 45"/>
                <a:gd name="T113" fmla="*/ 11 h 12"/>
                <a:gd name="T114" fmla="*/ 1 w 45"/>
                <a:gd name="T1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" h="12">
                  <a:moveTo>
                    <a:pt x="1" y="12"/>
                  </a:move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1" y="8"/>
                  </a:lnTo>
                  <a:lnTo>
                    <a:pt x="0" y="8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2" y="6"/>
                  </a:lnTo>
                  <a:lnTo>
                    <a:pt x="2" y="5"/>
                  </a:lnTo>
                  <a:lnTo>
                    <a:pt x="2" y="6"/>
                  </a:lnTo>
                  <a:lnTo>
                    <a:pt x="2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1" y="6"/>
                  </a:lnTo>
                  <a:lnTo>
                    <a:pt x="12" y="7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6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1" y="5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6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5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4"/>
                  </a:lnTo>
                  <a:lnTo>
                    <a:pt x="9" y="4"/>
                  </a:lnTo>
                  <a:lnTo>
                    <a:pt x="10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9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22" y="0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0" y="3"/>
                  </a:lnTo>
                  <a:lnTo>
                    <a:pt x="30" y="3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6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7"/>
                  </a:lnTo>
                  <a:lnTo>
                    <a:pt x="45" y="8"/>
                  </a:lnTo>
                  <a:lnTo>
                    <a:pt x="44" y="8"/>
                  </a:lnTo>
                  <a:lnTo>
                    <a:pt x="43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8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8" y="6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6"/>
                  </a:lnTo>
                  <a:lnTo>
                    <a:pt x="24" y="6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1" y="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  <p:sp>
          <p:nvSpPr>
            <p:cNvPr id="150" name="Freeform 5700">
              <a:extLst>
                <a:ext uri="{FF2B5EF4-FFF2-40B4-BE49-F238E27FC236}">
                  <a16:creationId xmlns:a16="http://schemas.microsoft.com/office/drawing/2014/main" id="{684CF0A4-93C4-2022-56B4-A955DE8B4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8676" y="4521201"/>
              <a:ext cx="33338" cy="25400"/>
            </a:xfrm>
            <a:custGeom>
              <a:avLst/>
              <a:gdLst>
                <a:gd name="T0" fmla="*/ 17 w 21"/>
                <a:gd name="T1" fmla="*/ 2 h 16"/>
                <a:gd name="T2" fmla="*/ 17 w 21"/>
                <a:gd name="T3" fmla="*/ 2 h 16"/>
                <a:gd name="T4" fmla="*/ 18 w 21"/>
                <a:gd name="T5" fmla="*/ 6 h 16"/>
                <a:gd name="T6" fmla="*/ 18 w 21"/>
                <a:gd name="T7" fmla="*/ 8 h 16"/>
                <a:gd name="T8" fmla="*/ 19 w 21"/>
                <a:gd name="T9" fmla="*/ 9 h 16"/>
                <a:gd name="T10" fmla="*/ 21 w 21"/>
                <a:gd name="T11" fmla="*/ 10 h 16"/>
                <a:gd name="T12" fmla="*/ 19 w 21"/>
                <a:gd name="T13" fmla="*/ 12 h 16"/>
                <a:gd name="T14" fmla="*/ 18 w 21"/>
                <a:gd name="T15" fmla="*/ 10 h 16"/>
                <a:gd name="T16" fmla="*/ 18 w 21"/>
                <a:gd name="T17" fmla="*/ 10 h 16"/>
                <a:gd name="T18" fmla="*/ 17 w 21"/>
                <a:gd name="T19" fmla="*/ 10 h 16"/>
                <a:gd name="T20" fmla="*/ 16 w 21"/>
                <a:gd name="T21" fmla="*/ 10 h 16"/>
                <a:gd name="T22" fmla="*/ 15 w 21"/>
                <a:gd name="T23" fmla="*/ 7 h 16"/>
                <a:gd name="T24" fmla="*/ 15 w 21"/>
                <a:gd name="T25" fmla="*/ 4 h 16"/>
                <a:gd name="T26" fmla="*/ 16 w 21"/>
                <a:gd name="T27" fmla="*/ 4 h 16"/>
                <a:gd name="T28" fmla="*/ 17 w 21"/>
                <a:gd name="T29" fmla="*/ 2 h 16"/>
                <a:gd name="T30" fmla="*/ 16 w 21"/>
                <a:gd name="T31" fmla="*/ 2 h 16"/>
                <a:gd name="T32" fmla="*/ 14 w 21"/>
                <a:gd name="T33" fmla="*/ 4 h 16"/>
                <a:gd name="T34" fmla="*/ 13 w 21"/>
                <a:gd name="T35" fmla="*/ 4 h 16"/>
                <a:gd name="T36" fmla="*/ 13 w 21"/>
                <a:gd name="T37" fmla="*/ 4 h 16"/>
                <a:gd name="T38" fmla="*/ 11 w 21"/>
                <a:gd name="T39" fmla="*/ 5 h 16"/>
                <a:gd name="T40" fmla="*/ 10 w 21"/>
                <a:gd name="T41" fmla="*/ 5 h 16"/>
                <a:gd name="T42" fmla="*/ 11 w 21"/>
                <a:gd name="T43" fmla="*/ 6 h 16"/>
                <a:gd name="T44" fmla="*/ 11 w 21"/>
                <a:gd name="T45" fmla="*/ 9 h 16"/>
                <a:gd name="T46" fmla="*/ 13 w 21"/>
                <a:gd name="T47" fmla="*/ 9 h 16"/>
                <a:gd name="T48" fmla="*/ 13 w 21"/>
                <a:gd name="T49" fmla="*/ 10 h 16"/>
                <a:gd name="T50" fmla="*/ 11 w 21"/>
                <a:gd name="T51" fmla="*/ 12 h 16"/>
                <a:gd name="T52" fmla="*/ 11 w 21"/>
                <a:gd name="T53" fmla="*/ 12 h 16"/>
                <a:gd name="T54" fmla="*/ 11 w 21"/>
                <a:gd name="T55" fmla="*/ 13 h 16"/>
                <a:gd name="T56" fmla="*/ 11 w 21"/>
                <a:gd name="T57" fmla="*/ 14 h 16"/>
                <a:gd name="T58" fmla="*/ 9 w 21"/>
                <a:gd name="T59" fmla="*/ 16 h 16"/>
                <a:gd name="T60" fmla="*/ 8 w 21"/>
                <a:gd name="T61" fmla="*/ 15 h 16"/>
                <a:gd name="T62" fmla="*/ 8 w 21"/>
                <a:gd name="T63" fmla="*/ 15 h 16"/>
                <a:gd name="T64" fmla="*/ 7 w 21"/>
                <a:gd name="T65" fmla="*/ 13 h 16"/>
                <a:gd name="T66" fmla="*/ 6 w 21"/>
                <a:gd name="T67" fmla="*/ 12 h 16"/>
                <a:gd name="T68" fmla="*/ 4 w 21"/>
                <a:gd name="T69" fmla="*/ 12 h 16"/>
                <a:gd name="T70" fmla="*/ 4 w 21"/>
                <a:gd name="T71" fmla="*/ 12 h 16"/>
                <a:gd name="T72" fmla="*/ 5 w 21"/>
                <a:gd name="T73" fmla="*/ 10 h 16"/>
                <a:gd name="T74" fmla="*/ 4 w 21"/>
                <a:gd name="T75" fmla="*/ 9 h 16"/>
                <a:gd name="T76" fmla="*/ 4 w 21"/>
                <a:gd name="T77" fmla="*/ 9 h 16"/>
                <a:gd name="T78" fmla="*/ 4 w 21"/>
                <a:gd name="T79" fmla="*/ 8 h 16"/>
                <a:gd name="T80" fmla="*/ 2 w 21"/>
                <a:gd name="T81" fmla="*/ 8 h 16"/>
                <a:gd name="T82" fmla="*/ 2 w 21"/>
                <a:gd name="T83" fmla="*/ 8 h 16"/>
                <a:gd name="T84" fmla="*/ 0 w 21"/>
                <a:gd name="T85" fmla="*/ 7 h 16"/>
                <a:gd name="T86" fmla="*/ 6 w 21"/>
                <a:gd name="T87" fmla="*/ 6 h 16"/>
                <a:gd name="T88" fmla="*/ 8 w 21"/>
                <a:gd name="T89" fmla="*/ 5 h 16"/>
                <a:gd name="T90" fmla="*/ 10 w 21"/>
                <a:gd name="T91" fmla="*/ 2 h 16"/>
                <a:gd name="T92" fmla="*/ 16 w 21"/>
                <a:gd name="T93" fmla="*/ 0 h 16"/>
                <a:gd name="T94" fmla="*/ 16 w 21"/>
                <a:gd name="T95" fmla="*/ 0 h 16"/>
                <a:gd name="T96" fmla="*/ 16 w 21"/>
                <a:gd name="T97" fmla="*/ 1 h 16"/>
                <a:gd name="T98" fmla="*/ 15 w 21"/>
                <a:gd name="T99" fmla="*/ 2 h 16"/>
                <a:gd name="T100" fmla="*/ 14 w 21"/>
                <a:gd name="T101" fmla="*/ 2 h 16"/>
                <a:gd name="T102" fmla="*/ 14 w 21"/>
                <a:gd name="T10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" h="16">
                  <a:moveTo>
                    <a:pt x="17" y="2"/>
                  </a:move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9"/>
                  </a:lnTo>
                  <a:lnTo>
                    <a:pt x="19" y="9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21" y="10"/>
                  </a:lnTo>
                  <a:lnTo>
                    <a:pt x="21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19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7" y="2"/>
                  </a:lnTo>
                  <a:lnTo>
                    <a:pt x="17" y="2"/>
                  </a:lnTo>
                  <a:close/>
                  <a:moveTo>
                    <a:pt x="14" y="4"/>
                  </a:moveTo>
                  <a:lnTo>
                    <a:pt x="14" y="4"/>
                  </a:lnTo>
                  <a:lnTo>
                    <a:pt x="14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0" y="15"/>
                  </a:lnTo>
                  <a:lnTo>
                    <a:pt x="9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1" y="7"/>
                  </a:lnTo>
                  <a:lnTo>
                    <a:pt x="1" y="7"/>
                  </a:lnTo>
                  <a:lnTo>
                    <a:pt x="0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6" y="6"/>
                  </a:lnTo>
                  <a:lnTo>
                    <a:pt x="7" y="6"/>
                  </a:lnTo>
                  <a:lnTo>
                    <a:pt x="8" y="6"/>
                  </a:lnTo>
                  <a:lnTo>
                    <a:pt x="8" y="5"/>
                  </a:lnTo>
                  <a:lnTo>
                    <a:pt x="8" y="5"/>
                  </a:lnTo>
                  <a:lnTo>
                    <a:pt x="9" y="5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FFCC99"/>
            </a:solidFill>
            <a:ln w="317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zh-CN" altLang="en-US" sz="900"/>
            </a:p>
          </p:txBody>
        </p:sp>
      </p:grpSp>
      <p:sp>
        <p:nvSpPr>
          <p:cNvPr id="151" name="Oval 150">
            <a:extLst>
              <a:ext uri="{FF2B5EF4-FFF2-40B4-BE49-F238E27FC236}">
                <a16:creationId xmlns:a16="http://schemas.microsoft.com/office/drawing/2014/main" id="{1288EFB8-7D6D-173D-4500-39E77AF26137}"/>
              </a:ext>
            </a:extLst>
          </p:cNvPr>
          <p:cNvSpPr/>
          <p:nvPr/>
        </p:nvSpPr>
        <p:spPr>
          <a:xfrm>
            <a:off x="6345897" y="2373939"/>
            <a:ext cx="299858" cy="299858"/>
          </a:xfrm>
          <a:prstGeom prst="ellipse">
            <a:avLst/>
          </a:prstGeom>
          <a:noFill/>
          <a:ln w="3175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Rectangle 64">
            <a:extLst>
              <a:ext uri="{FF2B5EF4-FFF2-40B4-BE49-F238E27FC236}">
                <a16:creationId xmlns:a16="http://schemas.microsoft.com/office/drawing/2014/main" id="{BB10AEE2-A1A5-5DDD-2D02-BCD804B92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0459" y="2223127"/>
            <a:ext cx="5370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zh-CN" sz="800" dirty="0"/>
              <a:t>Bering Strait </a:t>
            </a:r>
            <a:endParaRPr lang="en-US" altLang="zh-CN" sz="800" dirty="0">
              <a:solidFill>
                <a:srgbClr val="000000"/>
              </a:solidFill>
              <a:latin typeface="Calibri" panose="020F0502020204030204" pitchFamily="34" charset="0"/>
            </a:endParaRPr>
          </a:p>
        </p:txBody>
      </p:sp>
      <p:sp>
        <p:nvSpPr>
          <p:cNvPr id="153" name="Rectangle 30">
            <a:extLst>
              <a:ext uri="{FF2B5EF4-FFF2-40B4-BE49-F238E27FC236}">
                <a16:creationId xmlns:a16="http://schemas.microsoft.com/office/drawing/2014/main" id="{45088F29-5CC8-09FE-2198-7BF0A9EE7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367" y="1635646"/>
            <a:ext cx="5273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Arctic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CAF7DC0E-6A88-E99C-9326-5604E4190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504" y="3824514"/>
            <a:ext cx="55784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Pacific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CB655FB9-D9C7-E329-FE73-3DD0040FF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4679" y="4605564"/>
            <a:ext cx="55784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Indian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  <p:sp>
        <p:nvSpPr>
          <p:cNvPr id="156" name="Rectangle 155">
            <a:extLst>
              <a:ext uri="{FF2B5EF4-FFF2-40B4-BE49-F238E27FC236}">
                <a16:creationId xmlns:a16="http://schemas.microsoft.com/office/drawing/2014/main" id="{5FFB9BEB-A7D2-C83B-8F0F-7ED7077D3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084" y="2315754"/>
            <a:ext cx="61074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zh-CN" sz="800" i="0" u="none" strike="noStrike" cap="none" normalizeH="0" baseline="0" dirty="0">
                <a:ln>
                  <a:noFill/>
                </a:ln>
                <a:solidFill>
                  <a:srgbClr val="0070C0"/>
                </a:solidFill>
                <a:effectLst/>
                <a:latin typeface="Calibri" panose="020F0502020204030204" pitchFamily="34" charset="0"/>
              </a:rPr>
              <a:t>Atlantic Ocean</a:t>
            </a:r>
            <a:endParaRPr kumimoji="0" lang="zh-CN" altLang="zh-CN" sz="800" i="0" u="none" strike="noStrike" cap="none" normalizeH="0" baseline="0" dirty="0">
              <a:ln>
                <a:noFill/>
              </a:ln>
              <a:solidFill>
                <a:srgbClr val="0070C0"/>
              </a:solid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234326682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Terms of use</a:t>
            </a:r>
            <a:endParaRPr lang="zh-CN" altLang="en-US" dirty="0"/>
          </a:p>
        </p:txBody>
      </p:sp>
      <p:sp>
        <p:nvSpPr>
          <p:cNvPr id="5" name="AutoShape 4"/>
          <p:cNvSpPr>
            <a:spLocks noChangeArrowheads="1"/>
          </p:cNvSpPr>
          <p:nvPr/>
        </p:nvSpPr>
        <p:spPr bwMode="gray">
          <a:xfrm>
            <a:off x="466743" y="1867078"/>
            <a:ext cx="8077182" cy="2861677"/>
          </a:xfrm>
          <a:prstGeom prst="roundRect">
            <a:avLst>
              <a:gd name="adj" fmla="val 10889"/>
            </a:avLst>
          </a:prstGeom>
          <a:noFill/>
          <a:ln w="9525">
            <a:solidFill>
              <a:schemeClr val="bg1">
                <a:lumMod val="50000"/>
              </a:schemeClr>
            </a:solidFill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algn="ctr" defTabSz="913940"/>
            <a:endParaRPr lang="zh-CN" altLang="en-US" sz="1600" b="1" kern="0">
              <a:solidFill>
                <a:sysClr val="windowText" lastClr="000000"/>
              </a:solidFill>
            </a:endParaRPr>
          </a:p>
        </p:txBody>
      </p:sp>
      <p:sp>
        <p:nvSpPr>
          <p:cNvPr id="6" name="Text Box 14"/>
          <p:cNvSpPr txBox="1">
            <a:spLocks noChangeArrowheads="1"/>
          </p:cNvSpPr>
          <p:nvPr/>
        </p:nvSpPr>
        <p:spPr bwMode="gray">
          <a:xfrm>
            <a:off x="593648" y="1009954"/>
            <a:ext cx="7969326" cy="8309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429" tIns="45714" rIns="91429" bIns="45714">
            <a:spAutoFit/>
          </a:bodyPr>
          <a:lstStyle/>
          <a:p>
            <a:pPr eaLnBrk="0" hangingPunct="0"/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We have released our work under the terms of </a:t>
            </a:r>
            <a:r>
              <a:rPr lang="en-US" altLang="zh-CN" sz="1600" dirty="0"/>
              <a:t>Creative Commons’</a:t>
            </a:r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 license, that is </a:t>
            </a:r>
            <a:r>
              <a:rPr lang="en-US" altLang="zh-CN" sz="1600" b="1" dirty="0">
                <a:solidFill>
                  <a:srgbClr val="FF0000"/>
                </a:solidFill>
                <a:ea typeface="宋体" pitchFamily="2" charset="-122"/>
              </a:rPr>
              <a:t>Attribution-</a:t>
            </a:r>
            <a:r>
              <a:rPr lang="en-US" altLang="zh-CN" sz="1600" b="1" dirty="0" err="1">
                <a:solidFill>
                  <a:srgbClr val="FF0000"/>
                </a:solidFill>
                <a:ea typeface="宋体" pitchFamily="2" charset="-122"/>
              </a:rPr>
              <a:t>NoDerivatives</a:t>
            </a:r>
            <a:r>
              <a:rPr lang="en-US" altLang="zh-CN" sz="1600" b="1" dirty="0">
                <a:solidFill>
                  <a:srgbClr val="FF0000"/>
                </a:solidFill>
                <a:ea typeface="宋体" pitchFamily="2" charset="-122"/>
              </a:rPr>
              <a:t> 4.0 International (CC BY-ND 4.0)</a:t>
            </a:r>
            <a:r>
              <a:rPr lang="en-US" altLang="zh-CN" sz="16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.</a:t>
            </a:r>
            <a:r>
              <a:rPr lang="zh-CN" altLang="en-US" sz="16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 </a:t>
            </a:r>
            <a:r>
              <a:rPr lang="en-US" altLang="zh-CN" sz="1600" dirty="0"/>
              <a:t>And every template you download from </a:t>
            </a:r>
            <a:r>
              <a:rPr lang="en-US" altLang="zh-CN" sz="1600" u="sng" dirty="0">
                <a:solidFill>
                  <a:srgbClr val="0070C0"/>
                </a:solidFill>
                <a:latin typeface="Calibri" pitchFamily="34" charset="0"/>
                <a:cs typeface="Calibri" pitchFamily="34" charset="0"/>
                <a:hlinkClick r:id="rId3" action="ppaction://hlinkfile"/>
              </a:rPr>
              <a:t>yourfreetemplates.com</a:t>
            </a:r>
            <a:r>
              <a:rPr lang="en-US" altLang="zh-CN" sz="1600" dirty="0"/>
              <a:t> is the intellectual property of and is owned by us</a:t>
            </a:r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. </a:t>
            </a:r>
            <a:endParaRPr lang="en-US" altLang="zh-CN" sz="1600" b="1" dirty="0">
              <a:solidFill>
                <a:srgbClr val="FF0000"/>
              </a:solidFill>
              <a:ea typeface="宋体" pitchFamily="2" charset="-122"/>
            </a:endParaRPr>
          </a:p>
        </p:txBody>
      </p:sp>
      <p:sp>
        <p:nvSpPr>
          <p:cNvPr id="7" name="Text Box 16"/>
          <p:cNvSpPr txBox="1">
            <a:spLocks noChangeArrowheads="1"/>
          </p:cNvSpPr>
          <p:nvPr/>
        </p:nvSpPr>
        <p:spPr bwMode="auto">
          <a:xfrm>
            <a:off x="1069464" y="2105732"/>
            <a:ext cx="7030928" cy="115158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91429" tIns="45714" rIns="91429" bIns="45714">
            <a:spAutoFit/>
          </a:bodyPr>
          <a:lstStyle/>
          <a:p>
            <a:pPr marL="117461" indent="-117461">
              <a:lnSpc>
                <a:spcPct val="114000"/>
              </a:lnSpc>
              <a:spcAft>
                <a:spcPts val="600"/>
              </a:spcAft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Use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— </a:t>
            </a:r>
            <a:r>
              <a:rPr lang="en-US" altLang="zh-CN" sz="1400" dirty="0"/>
              <a:t>make any necessary modification(s) to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our PowerPoint templates </a:t>
            </a:r>
            <a:r>
              <a:rPr lang="en-US" altLang="zh-CN" sz="1400" dirty="0"/>
              <a:t>to fit your purposes, personally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, educationally, or even commercially.</a:t>
            </a:r>
          </a:p>
          <a:p>
            <a:pPr marL="117461" indent="-117461">
              <a:lnSpc>
                <a:spcPct val="114000"/>
              </a:lnSpc>
              <a:spcAft>
                <a:spcPts val="600"/>
              </a:spcAft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Share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— any page </a:t>
            </a:r>
            <a:r>
              <a:rPr lang="en-US" altLang="en-US" sz="1400" dirty="0">
                <a:cs typeface="Arial" panose="020B0604020202020204" pitchFamily="34" charset="0"/>
              </a:rPr>
              <a:t>links from our website </a:t>
            </a:r>
            <a:r>
              <a:rPr lang="en-US" altLang="zh-CN" sz="1400" dirty="0"/>
              <a:t>with your friends through Facebook, Twitter and </a:t>
            </a:r>
            <a:r>
              <a:rPr lang="en-US" altLang="zh-CN" sz="1400" dirty="0" err="1"/>
              <a:t>Pinterest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.</a:t>
            </a:r>
          </a:p>
        </p:txBody>
      </p:sp>
      <p:sp>
        <p:nvSpPr>
          <p:cNvPr id="8" name="圆角矩形 7"/>
          <p:cNvSpPr/>
          <p:nvPr/>
        </p:nvSpPr>
        <p:spPr>
          <a:xfrm>
            <a:off x="882393" y="1867078"/>
            <a:ext cx="3689608" cy="310913"/>
          </a:xfrm>
          <a:prstGeom prst="roundRect">
            <a:avLst>
              <a:gd name="adj" fmla="val 50000"/>
            </a:avLst>
          </a:prstGeom>
          <a:noFill/>
          <a:ln w="9525">
            <a:noFill/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defTabSz="913940">
              <a:defRPr/>
            </a:pPr>
            <a:r>
              <a:rPr lang="en-US" altLang="zh-CN" b="1" kern="0" dirty="0">
                <a:solidFill>
                  <a:sysClr val="windowText" lastClr="000000"/>
                </a:solidFill>
              </a:rPr>
              <a:t>You are free to:</a:t>
            </a:r>
            <a:endParaRPr lang="zh-CN" altLang="en-US" b="1" kern="0" dirty="0">
              <a:solidFill>
                <a:sysClr val="windowText" lastClr="000000"/>
              </a:solidFill>
              <a:latin typeface="Calibri" pitchFamily="34" charset="0"/>
              <a:ea typeface="微软雅黑" pitchFamily="34" charset="-122"/>
              <a:cs typeface="Calibri" pitchFamily="34" charset="0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882393" y="3201547"/>
            <a:ext cx="3689608" cy="310913"/>
          </a:xfrm>
          <a:prstGeom prst="roundRect">
            <a:avLst>
              <a:gd name="adj" fmla="val 50000"/>
            </a:avLst>
          </a:prstGeom>
          <a:noFill/>
          <a:ln w="9525">
            <a:noFill/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defTabSz="913940"/>
            <a:r>
              <a:rPr lang="en-US" altLang="zh-CN" b="1" kern="0" dirty="0">
                <a:solidFill>
                  <a:sysClr val="windowText" lastClr="000000"/>
                </a:solidFill>
              </a:rPr>
              <a:t>You are not allowed to:</a:t>
            </a:r>
            <a:endParaRPr lang="zh-CN" altLang="en-US" b="1" kern="0" dirty="0">
              <a:solidFill>
                <a:sysClr val="windowText" lastClr="000000"/>
              </a:solidFill>
            </a:endParaRPr>
          </a:p>
        </p:txBody>
      </p:sp>
      <p:sp>
        <p:nvSpPr>
          <p:cNvPr id="10" name="Text Box 16"/>
          <p:cNvSpPr txBox="1">
            <a:spLocks noChangeArrowheads="1"/>
          </p:cNvSpPr>
          <p:nvPr/>
        </p:nvSpPr>
        <p:spPr bwMode="auto">
          <a:xfrm>
            <a:off x="1069464" y="3440200"/>
            <a:ext cx="7030928" cy="107464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91429" tIns="45714" rIns="91429" bIns="45714">
            <a:spAutoFit/>
          </a:bodyPr>
          <a:lstStyle/>
          <a:p>
            <a:pPr marL="117461" indent="-117461">
              <a:lnSpc>
                <a:spcPct val="114000"/>
              </a:lnSpc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Upload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 any of our PowerPoint templates, </a:t>
            </a: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modified or unmodified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, on a diskette, CD, your website or </a:t>
            </a:r>
            <a:r>
              <a:rPr lang="en-GB" altLang="en-US" sz="1400" dirty="0">
                <a:cs typeface="Arial" panose="020B0604020202020204" pitchFamily="34" charset="0"/>
              </a:rPr>
              <a:t>content share ones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like </a:t>
            </a:r>
            <a:r>
              <a:rPr lang="en-GB" altLang="en-US" sz="1400" dirty="0" err="1">
                <a:cs typeface="Arial" panose="020B0604020202020204" pitchFamily="34" charset="0"/>
              </a:rPr>
              <a:t>Slideshare</a:t>
            </a:r>
            <a:r>
              <a:rPr lang="en-GB" altLang="en-US" sz="1400" dirty="0">
                <a:cs typeface="Arial" panose="020B0604020202020204" pitchFamily="34" charset="0"/>
              </a:rPr>
              <a:t> , </a:t>
            </a:r>
            <a:r>
              <a:rPr lang="en-GB" altLang="en-US" sz="1400" dirty="0" err="1">
                <a:cs typeface="Arial" panose="020B0604020202020204" pitchFamily="34" charset="0"/>
              </a:rPr>
              <a:t>Scribd</a:t>
            </a:r>
            <a:r>
              <a:rPr lang="en-GB" altLang="en-US" sz="1400" dirty="0">
                <a:cs typeface="Arial" panose="020B0604020202020204" pitchFamily="34" charset="0"/>
              </a:rPr>
              <a:t>, YouTube, LinkedIn, and Google+ etc.</a:t>
            </a:r>
          </a:p>
          <a:p>
            <a:pPr marL="117461" indent="-117461">
              <a:lnSpc>
                <a:spcPct val="114000"/>
              </a:lnSpc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Offer</a:t>
            </a: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them for redistribution or resale in any form without prior written consent from </a:t>
            </a:r>
            <a:r>
              <a:rPr lang="en-US" altLang="zh-CN" sz="1400" u="sng" dirty="0">
                <a:solidFill>
                  <a:srgbClr val="0070C0"/>
                </a:solidFill>
                <a:latin typeface="Calibri" pitchFamily="34" charset="0"/>
                <a:cs typeface="Calibri" pitchFamily="34" charset="0"/>
                <a:hlinkClick r:id="rId3" action="ppaction://hlinkfile"/>
              </a:rPr>
              <a:t>yourfreetemplates.com</a:t>
            </a:r>
            <a:r>
              <a:rPr lang="en-US" altLang="zh-CN" sz="14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.</a:t>
            </a:r>
            <a:endParaRPr lang="zh-CN" altLang="en-US" sz="1400" dirty="0">
              <a:solidFill>
                <a:srgbClr val="0070C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1069469" y="4472809"/>
            <a:ext cx="5778555" cy="302828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91429" tIns="45714" rIns="91429" bIns="45714">
            <a:spAutoFit/>
          </a:bodyPr>
          <a:lstStyle/>
          <a:p>
            <a:pPr>
              <a:lnSpc>
                <a:spcPct val="114000"/>
              </a:lnSpc>
              <a:buClr>
                <a:schemeClr val="accent1"/>
              </a:buClr>
              <a:buSzPct val="50000"/>
            </a:pPr>
            <a:r>
              <a:rPr lang="en-US" altLang="zh-CN" sz="1200" b="1" dirty="0">
                <a:latin typeface="Calibri" pitchFamily="34" charset="0"/>
                <a:cs typeface="Calibri" pitchFamily="34" charset="0"/>
              </a:rPr>
              <a:t>For More details, please visit </a:t>
            </a:r>
            <a:r>
              <a:rPr lang="en-US" altLang="zh-CN" sz="1200" b="1" dirty="0">
                <a:hlinkClick r:id="rId4"/>
              </a:rPr>
              <a:t>http://yourfreetemplates.com/terms-of-use/</a:t>
            </a:r>
            <a:r>
              <a:rPr lang="en-US" altLang="zh-CN" sz="1200" b="1" dirty="0">
                <a:latin typeface="Calibri" pitchFamily="34" charset="0"/>
                <a:cs typeface="Calibri" pitchFamily="34" charset="0"/>
              </a:rPr>
              <a:t> </a:t>
            </a:r>
            <a:endParaRPr lang="zh-CN" altLang="en-US" sz="1200" b="1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圆角矩形 11"/>
          <p:cNvSpPr/>
          <p:nvPr/>
        </p:nvSpPr>
        <p:spPr>
          <a:xfrm>
            <a:off x="466748" y="987576"/>
            <a:ext cx="8077181" cy="788975"/>
          </a:xfrm>
          <a:prstGeom prst="roundRect">
            <a:avLst>
              <a:gd name="adj" fmla="val 34297"/>
            </a:avLst>
          </a:prstGeom>
          <a:noFill/>
          <a:ln w="9525">
            <a:solidFill>
              <a:schemeClr val="bg1">
                <a:lumMod val="50000"/>
              </a:schemeClr>
            </a:solidFill>
            <a:prstDash val="sysDash"/>
            <a:miter lim="800000"/>
            <a:headEnd/>
            <a:tailEnd/>
          </a:ln>
        </p:spPr>
        <p:txBody>
          <a:bodyPr wrap="none" lIns="91429" tIns="45714" rIns="91429" bIns="45714" anchor="ctr"/>
          <a:lstStyle/>
          <a:p>
            <a:pPr algn="ctr" defTabSz="913940">
              <a:defRPr/>
            </a:pPr>
            <a:endParaRPr lang="en-US" altLang="zh-CN" sz="1600" b="1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949767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EMaps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 w="3175">
          <a:solidFill>
            <a:srgbClr val="C00000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5665</TotalTime>
  <Words>247</Words>
  <Application>Microsoft Office PowerPoint</Application>
  <PresentationFormat>On-screen Show (16:9)</PresentationFormat>
  <Paragraphs>48</Paragraphs>
  <Slides>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10" baseType="lpstr">
      <vt:lpstr>宋体</vt:lpstr>
      <vt:lpstr>Arial</vt:lpstr>
      <vt:lpstr>Calibri</vt:lpstr>
      <vt:lpstr>Wingdings</vt:lpstr>
      <vt:lpstr>Office 主题​​</vt:lpstr>
      <vt:lpstr>Bering Strait Map-1</vt:lpstr>
      <vt:lpstr>Bering Strait Map-2</vt:lpstr>
      <vt:lpstr>Bering Strait Map-3</vt:lpstr>
      <vt:lpstr>Bering Strait Map-4</vt:lpstr>
      <vt:lpstr>Terms of use</vt:lpstr>
    </vt:vector>
  </TitlesOfParts>
  <Company>YourFreeTemplates.com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Editable PowerPoint Slides</dc:title>
  <dc:creator>YourFreeTemplates.com</dc:creator>
  <cp:lastModifiedBy>Ning Wang</cp:lastModifiedBy>
  <cp:revision>149</cp:revision>
  <dcterms:created xsi:type="dcterms:W3CDTF">2016-05-15T02:42:52Z</dcterms:created>
  <dcterms:modified xsi:type="dcterms:W3CDTF">2026-03-31T10:03:49Z</dcterms:modified>
</cp:coreProperties>
</file>